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41" r:id="rId29"/>
    <p:sldId id="282" r:id="rId30"/>
    <p:sldId id="283" r:id="rId31"/>
    <p:sldId id="284" r:id="rId32"/>
    <p:sldId id="285" r:id="rId33"/>
    <p:sldId id="286" r:id="rId34"/>
    <p:sldId id="287" r:id="rId35"/>
    <p:sldId id="342" r:id="rId36"/>
    <p:sldId id="288" r:id="rId37"/>
    <p:sldId id="289" r:id="rId38"/>
    <p:sldId id="290" r:id="rId39"/>
    <p:sldId id="291" r:id="rId40"/>
    <p:sldId id="292" r:id="rId41"/>
    <p:sldId id="316" r:id="rId42"/>
    <p:sldId id="293" r:id="rId43"/>
    <p:sldId id="294" r:id="rId44"/>
    <p:sldId id="295" r:id="rId45"/>
    <p:sldId id="343" r:id="rId46"/>
    <p:sldId id="296" r:id="rId47"/>
    <p:sldId id="297" r:id="rId48"/>
    <p:sldId id="298" r:id="rId49"/>
    <p:sldId id="299" r:id="rId50"/>
    <p:sldId id="301" r:id="rId51"/>
    <p:sldId id="302" r:id="rId52"/>
    <p:sldId id="303" r:id="rId53"/>
    <p:sldId id="304" r:id="rId54"/>
    <p:sldId id="305" r:id="rId55"/>
    <p:sldId id="306" r:id="rId56"/>
    <p:sldId id="370" r:id="rId57"/>
    <p:sldId id="308" r:id="rId58"/>
    <p:sldId id="309" r:id="rId59"/>
    <p:sldId id="310" r:id="rId60"/>
    <p:sldId id="311" r:id="rId61"/>
    <p:sldId id="312" r:id="rId62"/>
    <p:sldId id="371" r:id="rId63"/>
    <p:sldId id="314" r:id="rId64"/>
    <p:sldId id="315" r:id="rId65"/>
    <p:sldId id="317" r:id="rId66"/>
    <p:sldId id="318" r:id="rId67"/>
    <p:sldId id="319" r:id="rId68"/>
    <p:sldId id="346" r:id="rId69"/>
    <p:sldId id="347" r:id="rId70"/>
    <p:sldId id="321" r:id="rId71"/>
    <p:sldId id="322" r:id="rId72"/>
    <p:sldId id="323" r:id="rId73"/>
    <p:sldId id="324" r:id="rId74"/>
    <p:sldId id="348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49" r:id="rId83"/>
    <p:sldId id="334" r:id="rId84"/>
    <p:sldId id="335" r:id="rId85"/>
    <p:sldId id="336" r:id="rId86"/>
    <p:sldId id="350" r:id="rId87"/>
    <p:sldId id="337" r:id="rId88"/>
    <p:sldId id="351" r:id="rId89"/>
    <p:sldId id="338" r:id="rId90"/>
    <p:sldId id="339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38:19.7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5F5F058-103E-4C96-B686-B0B6C6B39238}" emma:medium="tactile" emma:mode="ink">
          <msink:context xmlns:msink="http://schemas.microsoft.com/ink/2010/main" type="inkDrawing" rotatedBoundingBox="8834,6816 13923,6710 13924,6740 8835,6846" semanticType="underline" shapeName="Other">
            <msink:sourceLink direction="with" ref="{60CB33D8-29D2-4651-8E50-D4DA94021BD5}"/>
            <msink:sourceLink direction="with" ref="{50291753-0DC6-4CBC-A741-257E2DCF3481}"/>
          </msink:context>
        </emma:interpretation>
      </emma:emma>
    </inkml:annotationXML>
    <inkml:trace contextRef="#ctx0" brushRef="#br0">0 127 0,'0'0'0,"24"0"16,23 0-16,24-12 16,11 1-1,48 11-15,35-12 16,-24 12 0,-11 0-16,58-11 15,1 11-15,-36 0 16,35-12-1,36 12-15,-59 0 16,59-12 0,-12 12-16,-47 0 15,82 0 1,-47 0-16,-23 0 16,47-11-16,-59 11 15,11 0 1,37 0-16,-49 0 15,-22-12 1,-1 1-16,12 11 16,-35 0-16,-24 0 15,-11-12 1,-1 12-16,1-11 16,-24 11-1,-24 0-15,-12 0 16,-11 0-16,-12 0 15,0 0 1,0 0-16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30.1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AD0019-7368-4DA9-B983-2303E1792B56}" emma:medium="tactile" emma:mode="ink">
          <msink:context xmlns:msink="http://schemas.microsoft.com/ink/2010/main" type="inkDrawing" rotatedBoundingBox="20112,2287 20613,2147 20721,2531 20220,2672" semanticType="callout" shapeName="Other">
            <msink:sourceLink direction="with" ref="{F87A626C-42CD-4DCD-9262-FF3371F20070}"/>
            <msink:sourceLink direction="with" ref="{E92392AA-0382-428A-A5C4-D9BA6DB29FCE}"/>
          </msink:context>
        </emma:interpretation>
      </emma:emma>
    </inkml:annotationXML>
    <inkml:trace contextRef="#ctx0" brushRef="#br0">365 127 0,'0'0'15,"0"0"1,-12 23-16,0 12 16,-11 11-1,-1 0-15,1 0 16,11-11-16,-12 11 15,13-23 1,-1 0-16,0 1 16,12-24-1,0 0-15,0 0 16,0 0-16,0 0 16,0-12-1,0 0-15,0-11 16,0 0-1,12-23-15,0 11 16,-1 1 0,1-1-16,12 0 15,-12 12-15,-1 12 16,1 11 0,12 11-16,-1 1 15,1 11 1,11 12-16,12-1 15,24 12-15,35 1 16,-12-1 0,-94-46-16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10.7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AECAD4-98B0-4679-B624-0880FD9B6379}" emma:medium="tactile" emma:mode="ink">
          <msink:context xmlns:msink="http://schemas.microsoft.com/ink/2010/main" type="writingRegion" rotatedBoundingBox="25440,14908 27498,15376 27244,16494 25185,16026"/>
        </emma:interpretation>
      </emma:emma>
    </inkml:annotationXML>
    <inkml:traceGroup>
      <inkml:annotationXML>
        <emma:emma xmlns:emma="http://www.w3.org/2003/04/emma" version="1.0">
          <emma:interpretation id="{087176C7-D440-4004-A526-DF4FDAE6F7B8}" emma:medium="tactile" emma:mode="ink">
            <msink:context xmlns:msink="http://schemas.microsoft.com/ink/2010/main" type="paragraph" rotatedBoundingBox="25440,14908 27498,15376 27244,16494 25185,16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A5DCE4-10CA-4B75-842B-6EC2A779B001}" emma:medium="tactile" emma:mode="ink">
              <msink:context xmlns:msink="http://schemas.microsoft.com/ink/2010/main" type="line" rotatedBoundingBox="25440,14908 27498,15376 27244,16494 25185,16026"/>
            </emma:interpretation>
          </emma:emma>
        </inkml:annotationXML>
        <inkml:traceGroup>
          <inkml:annotationXML>
            <emma:emma xmlns:emma="http://www.w3.org/2003/04/emma" version="1.0">
              <emma:interpretation id="{472912EA-BA80-4BE1-B010-E271A11B6A34}" emma:medium="tactile" emma:mode="ink">
                <msink:context xmlns:msink="http://schemas.microsoft.com/ink/2010/main" type="inkWord" rotatedBoundingBox="25440,14908 27498,15376 27244,16494 25185,16026"/>
              </emma:interpretation>
            </emma:emma>
          </inkml:annotationXML>
          <inkml:trace contextRef="#ctx0" brushRef="#br0">-5442 10323 0,'0'0'0,"0"0"16,0 0-16,12 12 15,11 11 1,13 46-16,-1 35 16,-23-12-1,-24 1-15,0-12 16,-23 11-16,-12-22 15,47-70 1</inkml:trace>
          <inkml:trace contextRef="#ctx0" brushRef="#br0" timeOffset="-449.2699">-6102 10727 0,'0'0'16,"0"0"-16,0 0 16,0-11-1,0-24-15,12-11 16,12-12-16,-1 24 15,1-1 1,-12 12-16,-1 11 16,1 12-1,0 0-15,0 23 16,0 24-16,-12 10 16,0-10-1,0-13-15,0-11 16,0 0-1,0-11-15,0-12 16,0 0 0,11 0-16,13-35 15,11-22-15,1-13 16,-13 24 0,1 0-16,-12 23 15,-1 11 1,-11 12-16,0 0 15,0 0-15,0 12 16,0 22 0,0 24-16,0-12 15,12 1 1,12-1-16,-24-46 16</inkml:trace>
          <inkml:trace contextRef="#ctx0" brushRef="#br0" timeOffset="-966.7996">-6031 10300 0,'0'0'15,"-12"11"-15,-11 24 16,-24 46-1,11 0-15,25-12 16,-1-11 0,12-12-16,12-11 15,-12-35-15</inkml:trace>
          <inkml:trace contextRef="#ctx0" brushRef="#br0" timeOffset="-1210.0836">-6573 10554 0,'0'0'0,"0"0"16,12-11 0,23-1-16,48-23 15,11 12 1,-94 23-16</inkml:trace>
          <inkml:trace contextRef="#ctx0" brushRef="#br0" timeOffset="-1387.8967">-6125 10346 0,'0'0'15,"0"0"1,12-11-16,-1-13 16,13-33-16,0-36 15,-13 12 1,1 23-16,-12 12 16,0 23-1,0 0-15,-12 11 16,1 1-16,-13 22 15,-11 24 1,-12 46-16,-12 23 16,12 12-1,11 22-15,13 1 16,11-23 0,0-36-16,12 13 15,0-24-15,0-23 16,0-11-1,0 11-15,0-46 16</inkml:trace>
          <inkml:trace contextRef="#ctx0" brushRef="#br0" timeOffset="-2106.8397">-7421 10392 0,'0'0'15,"0"0"-15,24-11 16,11-1-16,12 1 16,0-1-1,12 1-15,0-1 16,24 0-1,-1 1-15,0-1 16,-11 12-16,-24-11 16,0 11-1,0-12-15,-11 1 16,-1 11 0,0 0-16,1 0 15,-13 0 1,1 0-16,-12 0 15,0 0-15,-1 0 16,-11 0 0,0 0-16,0 0 15</inkml:trace>
          <inkml:trace contextRef="#ctx0" brushRef="#br0" timeOffset="-251.904">-5477 10647 0,'0'0'16,"0"11"-16,0 12 16,0 12-1,0 0-15,0-1 16,0 1-1,12-12-15,-12-11 16,0-12 0</inkml:trace>
        </inkml:traceGroup>
      </inkml:traceGroup>
    </inkml:traceGroup>
  </inkml:traceGroup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11.7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50 0,'0'0'16,"0"0"-16,0 0 15,0 0-15,0 0 16,0 0 0,0 0-16,11-12 15,1 1 1,12-1-16,-1 1 16,-11 11-1,12 0-15,-1 0 16,-11 0-16,12 11 15,-1 12 1,-11 0-16,0 12 16,-1 0-1,-11-1-15,0 1 16,-11 0-16,-1-12 16,0 0-1,0-12-15,12 1 16,-11 0-1,11-12-15,0 11 16,0 1 0,11-1-16,13-11 15,11 12-15,12-1 16,-47-11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18.6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118 81 0,'0'0'0,"0"0"16,0 0-16,0 0 15,0 0 1,0 0-16,0-12 16,0 1-1,0-1-15,0 1 16,0-1-16,0 0 16,0 1-1,0 11-15,0 0 16,0 0-1,0 0-15,0 0 16,0 0 0,0 0-16,-12 23 15,1 23-15,-1 12 16,0 11 0,0-11-16,1-12 15,-1 1 1,0-13-16,0 1 15,12-12 1,-12 12-16,12-24 16,0 12-16,0 0 15,0-23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19.2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82 0 0,'0'0'0,"0"0"16,0 0-1,0 0-15,0 0 16,0 0 0,0 0-16,0 0 15,0 0-15,0 0 16,0 0 0,0 0-16,0 0 15,12 0 1,-12 0-16,0 0 15,0 0 1,0 0-16,0 0 16,0 0-16,0 0 15,0 0 1,0 0-16,0 0 16,0 0-16,0 12 15,-12-1 1,0 1-16,1-1 15,-1 1 1,0-1-16,0 1 16,0-1-1,1 1-15,11-12 16,0 12-16,0-1 16,0 1-1,0-1-15,0 1 16,11-1-1,1 1-15,0-1 16,12 1-16,11 11 16,12 0-1,-47-23-15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19.7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0-1,0 0-15,0 0 16,0 0-1,0 0-15,0 0 16,0 0-16,0 0 16,0 0-1,0 0-15,12 12 16,12-1 0,-1-11-16,1 0 15,-1 0 1,1 12-16,-12-12 15,0 0-15,-12 0 16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0.1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16,0 12-1,0 0-15,0 11 16,0 11 0,0 1-16,12 11 15,-12-11 1,12 0-16,-1-12 15,-11 11-15,0-11 16,0-23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0.9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113 0 0,'0'0'0,"0"0"15,0 0 1,0 0-16,0 0 15,0 0 1,0 0-16,0 0 16,-12 0-1,0 0-15,1 0 16,-1 0-16,0 0 16,0 0-1,-11 11-15,11-11 16,0 0-1,12 0-15,0 0 16,0 0 0,0 0-16,0 0 15,0 0-15,12 0 16,11 0 0,-23 0-16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1.5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 58 0,'0'0'16,"0"0"-16,0-58 15,0 58-15,0 0 16,0 0 0,0 0-16,0 0 15,0 0 1,0 0-16,0 0 15,-12 58 1,12-58-16,0 46 16,0 58-16,0-12 15,0 12 1,0-11-16,0-93 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3.0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 0 0,'0'0'0,"0"0"16,0 0-16,0 0 16,0 11-1,0 36-15,0-13 16,0 24-16,0 11 16,-12 24-1,12-1-15,0-11 16,0-11-1,0-24-15,0-23 16,0 0 0,0-11-16,0-12 15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3.4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283 0 0,'0'0'16,"0"0"-16,0 0 15,0 0 1,-12 11-16,1 1 15,-1-1 1,-12 1-16,-11-1 16,0 1-1,11 0-15,-11-1 16,11 1 0,1-1-16,11-11 15,0 0-15,0 0 16,0 12-1,12-12-15,0 0 16,0 0 0,0 0-16,0 0 15,12 11-15,0 1 16,12 11 0,11 0-16,0 0 15,1 0 1,11 1-16,0 10 15,-47-34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3.7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0-15,12 0 16,12 0-1,-1 0-15,12 0 16,1 11-16,11-11 16,-12 0-1,1 0-15,-13 0 16,1 0 0,-24 0-16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6:53:19.56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7ABF8A6-C639-4293-A838-08A3E465E50F}" emma:medium="tactile" emma:mode="ink">
          <msink:context xmlns:msink="http://schemas.microsoft.com/ink/2010/main" type="writingRegion" rotatedBoundingBox="6808,4170 6856,4170 6856,5035 6808,5035"/>
        </emma:interpretation>
      </emma:emma>
    </inkml:annotationXML>
    <inkml:traceGroup>
      <inkml:annotationXML>
        <emma:emma xmlns:emma="http://www.w3.org/2003/04/emma" version="1.0">
          <emma:interpretation id="{5AD37172-E9CF-4852-AE6A-30F47A7DA322}" emma:medium="tactile" emma:mode="ink">
            <msink:context xmlns:msink="http://schemas.microsoft.com/ink/2010/main" type="paragraph" rotatedBoundingBox="6808,4170 6856,4170 6856,5035 6808,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9F3A88-D5C4-4767-A9D0-CFD069D64B64}" emma:medium="tactile" emma:mode="ink">
              <msink:context xmlns:msink="http://schemas.microsoft.com/ink/2010/main" type="line" rotatedBoundingBox="6808,4170 6856,4170 6856,5035 6808,5035"/>
            </emma:interpretation>
          </emma:emma>
        </inkml:annotationXML>
        <inkml:traceGroup>
          <inkml:annotationXML>
            <emma:emma xmlns:emma="http://www.w3.org/2003/04/emma" version="1.0">
              <emma:interpretation id="{25C1263B-52F9-458B-B048-D056AE9E9FCB}" emma:medium="tactile" emma:mode="ink">
                <msink:context xmlns:msink="http://schemas.microsoft.com/ink/2010/main" type="inkWord" rotatedBoundingBox="6808,4170 6856,4170 6856,5035 6808,5035"/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58 0 0,'0'0'15,"0"0"-15,0 0 16,0 0 0,0 0-16,0 0 0,0 0 31,0 0-31,0 0 15,0 0-15,0 0 16,0 0 0,0 0-16,0 0 0,0 0 15,0 0 1,0 0-16,-16 15 16,0 16-1,16 15 1,-16 1-16,16 14 15,0 17-15,0 14 16,0 17 0,0-17-16,0-14 15,0-17-15,0-14 16,0-16 0,0 0-16,0-16 15,0 1 1,0-1-16,0-15 15,0 0 1,0 0-16,0 0 16,0 0-16,0 0 15</inkml:trace>
        </inkml:traceGroup>
      </inkml:traceGroup>
    </inkml:traceGroup>
  </inkml:traceGroup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4.1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16,0 0-1,0 12-15,0 22 16,0 13-16,0 22 16,0 0-1,0 1-15,0-12 16,0-24-1,0 1-15,0-35 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4.4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0-16,0 11 15,0 24 1,0 34-16,0-23 16,0 35-16,0 35 15,0-24 1,0-92-16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5.6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 0 0,'0'0'15,"0"0"-15,0 0 16,0 0 0,0 0-16,0 11 15,0 13 1,0 10-16,0 12 16,-12 12-16,1 23 15,11-12 1,0 1-16,0-24 15,0 0 1,0-23-16,11 0 16,-11-11-16,0-12 15,0 0 1,0 0-16,0 0 16,12 0-1,-12 0-15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6.0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308 0 0,'0'0'15,"0"0"-15,0 0 16,0 0 0,0 0-16,0 0 15,-12 0-15,1 12 16,-1-1-1,-12 1-15,1-1 16,-1 1 0,-11 0-16,11-1 15,1 1 1,-1-1-16,1 1 16,-1-1-16,12-11 15,0 0 1,1 12-16,-1-1 15,12-11 1,0 0-16,0 12 16,0 0-1,12-1-15,23 12 16,12-11-16,12 11 16,0 0-1,-12 0-15,0-11 16,0 11-1,-47-23-15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6.4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 0,'0'0'16,"0"0"-16,0 0 16,23 0-16,13 0 15,-1 12 1,12-12-16,-12 0 15,1 0 1,-1 0-16,0 0 16,1-12-16,-1 1 15,0 11 1,-35 0-16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6.7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 0 0,'0'0'0,"0"0"16,0 0 0,0 0-16,0 0 15,0 0-15,0 0 16,0 0 0,0 11-16,0 12 15,0 23 1,0 1-16,-12 22 15,12-11 1,0-12-16,0-11 16,0-35-1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27.1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59 0 0,'0'0'15,"0"0"1,0 0-16,0 0 15,0 0-15,0 12 16,12 11 0,0 23-16,-24 47 15,-11 80 1,-13-11-16,24-23 16,12-139-1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4:30.5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74CF0F-BC3B-4DFD-B1DF-471A81BCDA22}" emma:medium="tactile" emma:mode="ink">
          <msink:context xmlns:msink="http://schemas.microsoft.com/ink/2010/main" type="writingRegion" rotatedBoundingBox="33490,2222 15667,1980 15697,-177 33519,64"/>
        </emma:interpretation>
      </emma:emma>
    </inkml:annotationXML>
    <inkml:traceGroup>
      <inkml:annotationXML>
        <emma:emma xmlns:emma="http://www.w3.org/2003/04/emma" version="1.0">
          <emma:interpretation id="{F84DD348-435A-48E6-8B3E-80AF0496FDF8}" emma:medium="tactile" emma:mode="ink">
            <msink:context xmlns:msink="http://schemas.microsoft.com/ink/2010/main" type="paragraph" rotatedBoundingBox="33490,2222 15667,1980 15697,-177 33519,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BE911A-4D59-47BA-B901-88381D3484A6}" emma:medium="tactile" emma:mode="ink">
              <msink:context xmlns:msink="http://schemas.microsoft.com/ink/2010/main" type="line" rotatedBoundingBox="33490,2222 15667,1980 15697,-177 33519,64"/>
            </emma:interpretation>
          </emma:emma>
        </inkml:annotationXML>
        <inkml:traceGroup>
          <inkml:annotationXML>
            <emma:emma xmlns:emma="http://www.w3.org/2003/04/emma" version="1.0">
              <emma:interpretation id="{4AEA955D-0ACB-44A6-B74E-4C08285C9FDD}" emma:medium="tactile" emma:mode="ink">
                <msink:context xmlns:msink="http://schemas.microsoft.com/ink/2010/main" type="inkWord" rotatedBoundingBox="33499,1558 31294,1528 31314,34 33519,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582 1183 0,'0'0'16,"0"0"-16,0 0 16,0 0-16,0 0 15,12 0 1,0 0-16,-1 0 16,1 0-1,0 0-15,0 11 16,-12-11-16,141 81 15,-141-81 1,0 0-16,0 12 16,0-1-1,0 1-15,-12-1 16,1 1 0,-13-1-16,0 1 15,1 0-15,-12-1 16,-1-11-1,1 0-15,11-11 16,1-1 0,11 0-16,0 1 15,0-1 1,12 1-16,0-1 16,0 1-16,0 11 15,0 0 1,0 0-16,0 0 15,0 0 1,-11 0-16,-13 11 16,-11 12-16,-1 12 15,-11 0 1,0-12-16,0 0 16,-12-12-1,12-11-15,-12 0 16,0-11-1,0-12-15,12 0 16,12 0-16,11-1 16,13 1-1,-1-11-15,12-13 16,23-22 0,36-23-16,12-12 15,-71 104-15,259-312 16,-259 312-1</inkml:trace>
          <inkml:trace contextRef="#ctx0" brushRef="#br0" timeOffset="541.9889">-478 628 0,'0'0'0,"0"0"16,0 0-16,12 11 16,-1 13-1,13 22-15,0 46 16,-1 12 0,-11 0-16,-12-11 15,-12-1-15,0-11 16,-11-12-1,-13-11-15,-22-12 16,-13-22 0,0-13-16,1-34 15,11-12 1,0-11-16,12-12 16,23 12-16,12-23 15,24-1 1,0 13-16,23-1 15,12 23 1,24 1-16,-24 22 16,-47 12-1</inkml:trace>
          <inkml:trace contextRef="#ctx0" brushRef="#br0" timeOffset="-1339.1018">111 812 0,'0'0'16,"12"0"-16,23-12 15,24-11-15,35-23 16,12-12 0,-12-34-16,-23-12 15,-24 11 1,-23 12-16,-24-11 15,-24 11 1,-46 11-16,-1 24 16,0 35-16,-11 11 15,-13 11 1,1 12-16,24 12 16,22 0-1,25-1-15,23 1 16,23 23-1,25 23-15,22-23 16,13-12-16,-83-46 16</inkml:trace>
          <inkml:trace contextRef="#ctx0" brushRef="#br0" timeOffset="849.9405">-1291 1021 0,'0'0'0,"0"0"16,12 11-16,-12-11 15</inkml:trace>
          <inkml:trace contextRef="#ctx0" brushRef="#br0" timeOffset="1014.151">-1397 1344 0,'0'0'0,"0"0"16,0 0-16,0 12 15,0-12 1</inkml:trace>
        </inkml:traceGroup>
        <inkml:traceGroup>
          <inkml:annotationXML>
            <emma:emma xmlns:emma="http://www.w3.org/2003/04/emma" version="1.0">
              <emma:interpretation id="{F68F1641-AFF7-493D-90D6-09DE8FF62378}" emma:medium="tactile" emma:mode="ink">
                <msink:context xmlns:msink="http://schemas.microsoft.com/ink/2010/main" type="inkWord" rotatedBoundingBox="30854,2187 27237,2137 27262,281 30879,3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14.1009">-3871 1171 0,'0'0'0,"0"0"15,0 0-15,0 0 16,-11-11 0,-1-1-16,0 0 15,0 1-15,0-1 16,1-11 0,11 0-16,0 0 15,11-12 1,1 12-16,0-11 15,0 10-15,0 13 16,-1 11 0,1 0-16,0 11 15,0 24 1,-12 11-16,-12 1 16,-12-13-1,-11 1-15,-12-12 16,12 0-1,-1-11-15,1-12 16,0 0-16,-1 0 16,-11 0-1,-12 11-15,-11 1 16,-1-1-16,12 1 16,12-12-1,0 0-15,23 0 16,1-12-1,11-11-15,0-11 16,0-24 0,12-12-16,12 13 15,-12 10 1,0 13-16,0 22 16,0 12-16,0 0 15,0 12 1,0 11-16,-12 23 15,0 0 1,1 12-16,-13 23 16,-11 11-16,-12 24 15,-12-24 1,0-22-16,-12-12 16,-23-12-1,12-23-15,-1-12 16,12-22-16,12-12 15,1-23 1,10-12-16,25-12 16,11 13-1,24-24-15,23-12 16,36 1 0,47-12-16,-12 35 15,-12 22 1,-94 47-16</inkml:trace>
          <inkml:trace contextRef="#ctx0" brushRef="#br0" timeOffset="5820.9581">-4424 270 0,'0'0'0,"35"-12"16,83 12 0,47-11-16,-59 11 15,-24 0 1,-82 0-16</inkml:trace>
          <inkml:trace contextRef="#ctx0" brushRef="#br0" timeOffset="6030.6682">-4695 1853 0,'0'0'15,"0"0"-15,0 23 16,0-23 0</inkml:trace>
          <inkml:trace contextRef="#ctx0" brushRef="#br0" timeOffset="3536.8105">-2104 628 0,'0'0'16,"24"0"-16,58 0 15,13 0 1,-25 0-16,-70 0 16</inkml:trace>
          <inkml:trace contextRef="#ctx0" brushRef="#br0" timeOffset="3297.9891">-1856 928 0,'0'0'16,"0"0"-16,0 0 15,-12 0 1,-23 24-16,-24 33 15,-12 1-15,24-12 16,12-11 0,11 0-16,12-12 15,12-12 1,0 1-16,0-12 16,0 0-1,0 0-15,0 0 16,0 0-1,0 0-15,0 0 16,0-12-16,-12 1 16,-11-1-1,-24 12-15,-12 0 16,0 12 0,0 11-16,-12 12 15,-11 34-15,-24 12 16,12 0-1,11 0-15,13-24 16,22-22 0,13-12-16,35-23 15</inkml:trace>
          <inkml:trace contextRef="#ctx0" brushRef="#br0" timeOffset="4104.8151">-2598 616 0,'0'0'0,"0"12"15,-12 11-15,0 0 16,0 0 0,0 0-16,1-11 15,-1-1 1,0 1-16,12-12 16,0 0-16,0 0 15,0 0 1,-12 12-16,1-1 15,-1 12 1,0 12-16,0 11 16,-11 0-1,-1 1-15,-11-1 16,-12 0-16,0-11 16,11-12-1,1 0-15,-12-11 16,-12-12-1,0-12-15,-12-11 16,24 0-16,24-12 16,-1 0-1,24-11-15,24-23 16,-1 23 0,24-12-16,24 12 15,-71 46 1</inkml:trace>
          <inkml:trace contextRef="#ctx0" brushRef="#br0" timeOffset="4400.936">-3623 2107 0,'12'0'15,"46"-11"-15,60-12 16,0-12-1,47 0-15,-12 1 16,-153 34-16</inkml:trace>
          <inkml:trace contextRef="#ctx0" brushRef="#br0" timeOffset="4608.8827">-3093 258 0,'0'0'16,"0"0"-16,0 0 15,0 0 1</inkml:trace>
        </inkml:traceGroup>
        <inkml:traceGroup>
          <inkml:annotationXML>
            <emma:emma xmlns:emma="http://www.w3.org/2003/04/emma" version="1.0">
              <emma:interpretation id="{5DB4605D-AEE7-496C-9FC3-BDEB103FC81F}" emma:medium="tactile" emma:mode="ink">
                <msink:context xmlns:msink="http://schemas.microsoft.com/ink/2010/main" type="inkWord" rotatedBoundingBox="26936,1753 22173,1688 22196,51 26958,1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42.964">-7192 1240 0,'0'0'0,"0"24"15,-12 22 1,-12 12-16,-11-1 16,-24 13-1,0-24-15,0-11 16,24-12-16,-1-12 16,36-11-1</inkml:trace>
          <inkml:trace contextRef="#ctx0" brushRef="#br0" timeOffset="9759.7517">-7428 720 0,'0'0'15,"0"12"-15,-12 11 16,-23 23 0,-12 12-16,-12-12 15,12-11 1,-12-12-16,12-11 16,-12-1-16,12-11 15,11 0 1,13 0-16,-1 0 15,12 0 1,1 12-16,-1 11 16,0 0-1,0 0-15,0 12 16,1-12-16,-1 0 16,0 0-1,-11 0-15,-1 0 16,0 0-1,-23-11-15,0 0 16,-12-12-16,0 0 16,1-12-1,10-11-15,25-12 16,11-11 0,24-23-16,23-12 15,12 0-15,12 23 16,-12 35-1,-47 23-15</inkml:trace>
          <inkml:trace contextRef="#ctx0" brushRef="#br0" timeOffset="9219.3043">-7711 1356 0,'0'0'0,"0"0"16,0 0-1,0 0-15,0 0 16,0-12 0,0 1-16,0-1 15,0 1 1,0 11-16,12-12 16,-12 12-16,12 0 15,0 0 1,-12 0-16,11 12 15,-11-1 1,0 12-16,-11 1 16,-13 10-16,-11 1 15,-12 0 1,-12-12-16,-12 0 16,71-23-1</inkml:trace>
          <inkml:trace contextRef="#ctx0" brushRef="#br0" timeOffset="10094.9236">-7911 524 0,'0'0'16,"12"-12"-16,-1-22 16,-11-13-16,-11-10 15,-25 10 1,-11 1-16,-12 12 16,12 22-1,0 12-15,0 12 16,0-1-1,12 12-15,11 12 16,24 0 0,12 11-16,23 12 15,36-12-15,58 12 16,-23-24 0,-35-11-16,-71-23 15</inkml:trace>
          <inkml:trace contextRef="#ctx0" brushRef="#br0" timeOffset="11110.9993">-8206 27 0,'0'0'0,"0"11"16,-23 13 0,-24 22-16,-59 35 15,23-23-15,-11-12 16,23-12 0,12-10-16,12-24 15,12 0 1,0 0-16,11-12 15,12 0 1,12 1-16,0-1 16,0 1-1,12-1-15,0 1 16,0 11-16,-1 0 16,1 23-1,-12 46-15,0-69 16</inkml:trace>
          <inkml:trace contextRef="#ctx0" brushRef="#br0" timeOffset="10666.5932">-9254 1379 0,'0'0'0,"0"0"16,0 0-1,0 0-15,-12-11 16,0-1-1,1 0-15,-1-11 16,12 0-16,0-11 16,12-13-1,23 1-15,12 0 16,12 11 0,0 12-16,-12 12 15,-12 22-15,1 12 16,-24 0-1,-1 0-15,-11 12 16,-11-12 0,-25 12-16,1-12 15,-24 0 1,12-11-16,0-12 16,0-12-16,-1-11 15,13-23 1,0-35-16,11 0 15,24-11 1,12 22-16,12 12 16,-24 58-16</inkml:trace>
          <inkml:trace contextRef="#ctx0" brushRef="#br0" timeOffset="12097.5174">-9419 593 0,'0'0'0,"-12"12"16,-11 11 0,-24 0-16,-24 0 15,12-11 1,0-1-16,12 1 16,12-12-1,-1 11-15,1 1 16,12-1-1,11 1-15,0 11 16,0 12-16,-11 11 16,11 23-1,-12 1-15,1-1 16,-13-11 0,1-12-16,-24-11 15,-12-12-15,1 0 16,11-11-1,0-12-15,12-12 16,0-11 0,11-23-16,13-24 15,23-11 1,23 12-16,13 23 16,-1 23-16,-35 23 15</inkml:trace>
          <inkml:trace contextRef="#ctx0" brushRef="#br0" timeOffset="11574.9574">-9914 1448 0,'0'0'16,"0"0"-16,0 0 15,0 0 1,-11-11-16,-1-12 15,12 0 1,0 0-16,0-1 16,0 13-16,12-12 15,-1 11 1,1 12-16,12 0 16,-12 0-1,-1 12-15,1-1 16,-12 1-16,0 11 15,-12 0 1,-11 12-16,-36 11 16,-35-11-1,-1-12-15,13-12 16,82-11 0</inkml:trace>
          <inkml:trace contextRef="#ctx0" brushRef="#br0" timeOffset="7620.9498">-5767 1344 0,'0'0'0,"0"0"15,0 0 1,0 0-16,0 0 16,0 12-16,-24 23 15,-23 11 1,-24 23-16,1-11 16,-36 0-1,12-24-15,23 1 16,71-35-1</inkml:trace>
          <inkml:trace contextRef="#ctx0" brushRef="#br0" timeOffset="7945.6951">-5920 455 0,'0'0'0,"0"11"15,0 12 1,-12 23-16,0 24 15,-11 45 1,-13 47-16,1-35 16,0-34-16,23-24 15,0 24 1,12-93-16</inkml:trace>
          <inkml:trace contextRef="#ctx0" brushRef="#br0" timeOffset="8320.9322">-6592 1148 0,'0'0'0,"0"0"16,0 12 0,-12-1-16,-11 1 15,-1-1-15,-11-11 16,0 0 0,11 0-16,1-11 15,11-1 1,0-23-16,12-11 15,0-23-15,24 0 16,11-12 0,0 11-16,1 12 15,-1 12 1,-35 46-16</inkml:trace>
          <inkml:trace contextRef="#ctx0" brushRef="#br0" timeOffset="8538.8295">-6922 1587 0,'0'0'15,"0"0"-15,0 12 16,0-1-16,0-11 16</inkml:trace>
        </inkml:traceGroup>
        <inkml:traceGroup>
          <inkml:annotationXML>
            <emma:emma xmlns:emma="http://www.w3.org/2003/04/emma" version="1.0">
              <emma:interpretation id="{4F051D1B-708F-4ADE-A384-02071CD294C7}" emma:medium="tactile" emma:mode="ink">
                <msink:context xmlns:msink="http://schemas.microsoft.com/ink/2010/main" type="inkWord" rotatedBoundingBox="21937,1996 15929,1915 15952,153 21961,23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516.2077">-10856 593 0,'0'0'0,"0"0"16,0 0 0,0 0-16,0 0 15,0 0 1,0 0-16,0 0 16,0 0-16,0 0 15,0 0 1,0 0-16,0 0 15,0 0 1,0 0-16,0 0 16,0 0-16,0 0 15,0 0 1,0 0-16,0 0 16,-12 12-1,0-1-15,-11 1 16,-1 11-1,-11 0-15,-12 23 16,-24 24-16,-35 11 16,-23 11-1,34-34-15,1-12 16,0-11 0,0-24-16,11 1 15,24-12 1,12-12-16,12 1 15,11-1-15,12 12 16,-11 0 0,-1 12-16,1-1 15,-13 1 1,1-1-16,12 1 16,-1-12-16,0 0 15,1 0 1,-1-12-16,1 1 15,-1-12 1,12-12-16,1 12 16,11 11-1,0 1-15,0 11 16,-12 0-16,-12 11 16,-11 13-1,-24 10-15,0 1 16,0 0-1,0 22-15,59-57 16</inkml:trace>
          <inkml:trace contextRef="#ctx0" brushRef="#br0" timeOffset="14147.3664">-12599 154 0,'0'0'16,"0"0"-1,0 12-15,11 11 16,1 0 0,12 46-16,-12 24 15,-24 34-15,-24 23 16,1 0-1,-12-34-15,0-24 16,0-11 0,-48-11-16,-11-24 15,12-35 1,12-11-16,23-11 16,12-12-16,11-24 15,25-10 1,34-24-16,48 0 15,58 0 1,-129 81-16</inkml:trace>
          <inkml:trace contextRef="#ctx0" brushRef="#br0" timeOffset="13714.1133">-12976 1911 0,'23'0'15,"36"0"1,82-23-16,24-12 16,-165 35-16</inkml:trace>
          <inkml:trace contextRef="#ctx0" brushRef="#br0" timeOffset="12598.7465">-11186 1275 0,'-12'0'0,"-23"0"16,-12 12 0,0-1-16,11-11 15,13 0-15,11 0 16,12 0-1,0 0-15,12 0 16,35 0 0,24 0-16,23 0 15,24 0 1,0 0-16,-24 0 16,-12 0-16,-82 0 15</inkml:trace>
          <inkml:trace contextRef="#ctx0" brushRef="#br0" timeOffset="16118.8466">-13730 1194 0,'0'0'16,"0"0"-16,0 0 15,0-11 1,12-36-16,-1-22 16,13 0-1,11 11-15,1 12 16,-1 11-16,0 12 16,1 11-1,-13 1-15,12 11 16,-11 0-1,0 11-15,-13 1 16,1-1 0,-12 13-16,0-1 15,-23 11-15,-1-10 16,-23-1 0,0 0-16,0-12 15,0-11 1,-1-11-16,1-12 15,12-12-15,0 0 16,11 1 0,1-13-16,-1-10 15,0-13 1,13-11-16,-1 24 16,12 10-1,0 13-15,0 22 16,0 12-16,0 0 15,0 12 1,0 22-16,-12 24 16,-11 58-1,-13 22-15,-11-22 16,0-12 0,-12-35-16,0-11 15,12-23-15,0-12 16,12-12-1,-13 1-15,1-12 16,12-12 0,0-11-16,11-34 15,24-24-15,12-12 16,23 12 0,36 12-16,23 0 15,-11 45 1,-83 24-16</inkml:trace>
          <inkml:trace contextRef="#ctx0" brushRef="#br0" timeOffset="16828.7859">-14661 212 0,'0'0'16,"0"0"0,0 0-16,0 0 15,0 0-15,0 11 16,0-11 0</inkml:trace>
          <inkml:trace contextRef="#ctx0" brushRef="#br0" timeOffset="16699.9406">-14885 697 0,'0'0'0,"-11"23"16,-25 24 0,-23 33-16,0 1 15,-11 0-15,34-23 16,13-23-1,23-12-15,0 0 16,12-11 0,-1-1-16,13 1 15,0-12-15,-1 0 16,1-12 0,-1 1-16,1-1 15,-12 0 1,-12 12-16,0 0 15,-12 0-15,-24 0 16,-22-11 0,-1-1-16,0 1 15,12-12 1,11 0-16,13-1 16,11-10-1,0-1-15,12-11 16,12 0-1,23-12-15,12 0 16,12-11-16,0-1 16,0 1-1,-12 23-15,-11 11 16,-36 35 0</inkml:trace>
          <inkml:trace contextRef="#ctx0" brushRef="#br0" timeOffset="17565.3314">-15650 605 0,'0'0'0,"0"0"16,0 11 0,0 1-16,-12 23 15,-12-1-15,1 1 16,-1-12 0,-11 0-16,0 0 15,11 0-15,0 0 16,-11 12-1,0 0-15,-12 11 16,11-23 0,1 0-16,0 0 15,11-11 1,0 0-16,13-12 16,-13 0-16,12 0 15,1 0 1,-1 0-16,0 0 15,12 0 1,-12-12-16,0 0 16,1-11-1,11 0-15,0 0 16,-12 0-16,0 0 16,0 11-1,-11 1-15,-13 11 16,-22 11-1,-13 24-15,0 0 16,1 11-16,11 0 16,0-11-1,12-12-15,47-23 16</inkml:trace>
          <inkml:trace contextRef="#ctx0" brushRef="#br0" timeOffset="17950.6954">-15721 154 0,'0'0'0,"0"0"16,0 0-16,0 0 15,0 0 1,0 0-16,-12 0 16,-23 0-1,0 0-15,11 0 16,0 12-16,1-1 16,11 1-1,0 11-15,1 0 16,11 12-1,0 11-15,0 0 16,0-11-16,0-1 16,0-10-1,-12 10-15,0 12 16,12-46 0</inkml:trace>
        </inkml:traceGroup>
        <inkml:traceGroup>
          <inkml:annotationXML>
            <emma:emma xmlns:emma="http://www.w3.org/2003/04/emma" version="1.0">
              <emma:interpretation id="{6FC689BE-0822-4669-AD82-951F3FAFE7F4}" emma:medium="tactile" emma:mode="ink">
                <msink:context xmlns:msink="http://schemas.microsoft.com/ink/2010/main" type="inkWord" rotatedBoundingBox="16609,1730 15671,1717 15691,206 16629,219"/>
              </emma:interpretation>
              <emma:one-of disjunction-type="recognition" id="oneOf4">
                <emma:interpretation id="interp4" emma:lang="" emma:confidence="0.5">
                  <emma:literal>:</emma:literal>
                </emma:interpretation>
                <emma:interpretation id="interp5" emma:lang="" emma:confidence="0.5">
                  <emma:literal>- i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. i</emma:literal>
                </emma:interpretation>
                <emma:interpretation id="interp8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8225.9292">-16557 1668 0,'0'0'0,"47"0"15,47 0 1,0-12-16,24-22 16,-12 22-1,-106 12-15</inkml:trace>
          <inkml:trace contextRef="#ctx0" brushRef="#br0" timeOffset="18778.9784">-16769 154 0,'0'0'16,"0"0"-16,0 0 16,0 0-1,0 0-15,0 0 16,-12 0-16,0 0 15,-23 0 1,11 0-16,1 0 16,11 12-1,0-1-15,12 1 16,0 11 0,0 23-16,12-11 15,0 34-15,-1-11 16,-11 0-1,-11 11-15,-13 12 16,24-81 0</inkml:trace>
          <inkml:trace contextRef="#ctx0" brushRef="#br0" timeOffset="18906.9189">-17029 1102 0,'0'0'16</inkml:trace>
        </inkml:traceGroup>
      </inkml:traceGroup>
    </inkml:traceGroup>
  </inkml:traceGroup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6:17.3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559-662 0,'0'0'0,"0"0"16,0 0-16,0 0 15,0 0 1,0 0-16,0 0 15,0 0 1,-12 12-16,0-1 16,-11 13-1,-1-1-15,1 0 16,-13 0-16,13-12 16,-1 1-1,-11 0-15,11-1 16,1-11-1,-1 12-15,12-12 16,1 11-16,11-11 16,0 12-1,0-1-15,11 12 16,13 1 0,11-1-16,12 0 15,0 0 1,1 0-16,22 12 15,1-12 1,-71-23-16</inkml:trace>
  <inkml:trace contextRef="#ctx0" brushRef="#br0" timeOffset="1">665-488 0,'0'0'0,"0"0"16,0 0-1,0 0-15,0 0 16,0 0-1,0 0-15,0 0 16,0 0 0,23 0-16,13 0 15,-1 0-15,0 0 16,1-12 0,-1 12-16,0 0 15,-11 0 1,0 0-16,-13 0 15,1 0 1,-12 0-16</inkml:trace>
  <inkml:trace contextRef="#ctx0" brushRef="#br0" timeOffset="2">842-558 0,'0'0'16,"0"0"-16,0 0 16,0 0-1,0 0-15,0 0 16,0 0-1,0 0-15,0 0 16,0 12 0,11 23-16,1 11 15,-12 0-15,0 0 16,0-11 0,0-12-16,0 0 15,0 0 1,0-11-16,0-1 15,0-11-15</inkml:trace>
  <inkml:trace contextRef="#ctx0" brushRef="#br0" timeOffset="3">1148-800 0,'0'0'15,"0"0"-15,0 0 16,0 0-1,0 0-15,0 0 16,0 11 0,0 12-16,12 24 15,-1 33-15,1 13 16,-12-12 0,0-12-16,0-11 15,12-12 1,12 47-16,-24-93 15</inkml:trace>
  <inkml:trace contextRef="#ctx0" brushRef="#br0" timeOffset="4">370-824 0,'0'0'0,"0"0"15,0 0-15,0 0 16,0 0 0,0 0-16,0 0 15,0 0 1,0 0-16,0 12 16,0 11-1,-11 35-15,-1 23 16,-12 23-16,1-12 15,-1-22 1,1-1-16,11-23 16,0 0-1,0 1-15,12-24 16,0-12-16,12 12 16,-12-23-1</inkml:trace>
  <inkml:trace contextRef="#ctx0" brushRef="#br0" timeOffset="5">771 1719 0,'0'0'0,"0"0"15,0 0-15,0 0 16,12 12 0,-1 11-16,1 0 15,0 12 1,0 11-16,-12 23 15,0 0-15,0 1 16,0-24 0,0 0-16,12-11 15,-12-35 1</inkml:trace>
  <inkml:trace contextRef="#ctx0" brushRef="#br0" timeOffset="6">288 1511 0,'0'0'16,"0"0"-16,0 0 15,0 0-15,0 0 16,0 0 0,0 0-16,0 0 15,0 12 1,0 34-16,-12 46 16,0 1-1,1-12-15,-1-12 16,0-23-16,12 0 15,0 1 1,0-36-16,0 1 16,12-1-1,-12-11-15</inkml:trace>
  <inkml:trace contextRef="#ctx0" brushRef="#br0" timeOffset="7">618 1650 0,'0'0'0,"0"0"16,0 0 0,0 0-16,-12 11 15,0 1 1,-11 11-16,-1 0 15,-11-11-15,-1 11 16,1 0 0,0-12-16,-1 1 15,13 0 1,11-12-16,0 11 16,0-11-1,1 12-15,11-1 16,0 12-16,0-11 15,11 11 1,1-11-16,0 11 16,12-12-1,23 12-15,12 0 16,-12 1-16,-47-24 16</inkml:trace>
  <inkml:trace contextRef="#ctx0" brushRef="#br0" timeOffset="8">500 1904 0,'0'0'0,"0"0"15,0 0-15,0 0 16,0 0 0,12 0-16,11 0 15,13 0 1,11 0-16,12 0 16,-12 12-16,0-12 15,-12 0 1,1 0-16,-1 0 15,-12 0 1,-23 0-16</inkml:trace>
  <inkml:trace contextRef="#ctx0" brushRef="#br0" timeOffset="9">1124 1580 0,'0'0'16,"0"0"-1,0 0-15,12 0 16,0 23-16,11 12 16,-11 23-1,-24 58 1,1 57 0,11-34-16,0-139 15</inkml:trace>
  <inkml:trace contextRef="#ctx0" brushRef="#br0" timeOffset="10">618 3903 0,'0'0'15,"0"0"-15,0 0 16,0 0-1,0 23-15,12 24 16,-1 10 0,1 1-16,0-11 15,0-1-15,-1 0 16,1-11 0,0-1-16,-12 1 15,0-12 1,0-23-16</inkml:trace>
  <inkml:trace contextRef="#ctx0" brushRef="#br0" timeOffset="11">594 4077 0,'0'0'16,"0"0"-16,0 0 15,0 0 1,0 0-16,12 0 15,12 0 1,11 11-16,12-11 16,-12 0-16,1 0 15,-13 0 1,1 0-16,-1 0 16,-23 0-1</inkml:trace>
  <inkml:trace contextRef="#ctx0" brushRef="#br0" timeOffset="12">5 3742 0,'0'0'0,"0"0"16,0 11 0,12 24-16,0 23 15,0 57 1,-12-57-16,0 11 16,11-11-16,1 0 15,0-12 1,0-11-16,-1-12 15,-11-23 1</inkml:trace>
  <inkml:trace contextRef="#ctx0" brushRef="#br0" timeOffset="13">1006 3776 0,'0'0'16,"0"0"0,0 12-16,12 34 15,0 46-15,12 1 16,11 23-1,-12-47-15,13 0 16,-24-23 0,-12-46-16</inkml:trace>
  <inkml:trace contextRef="#ctx0" brushRef="#br0" timeOffset="14">417 3857 0,'0'0'0,"0"0"15,0 12-15,-11 22 16,-1-11 0,0 1-16,0-1 15,-11-12 1,-1 1-16,1-1 15,-13 1-15,13-1 16,-1 1 0,1 0-16,-1-1 15,12 1 1,1-12-16,11 0 16,0 0-16,0 0 15,0 0 1,23 11-16,12 12 15,1 1 1,11-1-16,12 0 16,0 0-1,11 0-15,-70-23 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6:17.4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1543 590 0,'0'0'0,"-12"0"15,0 0-15,-11 0 16,-1 0 0,1 0-16,-1-12 15,1 1 1,11-1-16,0-11 15,0 11 1,12-11-16,0-11 16,12-13-16,12 1 15,11 12 1,12-1-16,0 23 16,-12 12-1,-11 12-15,0 11 16,-1 23-16,-11 12 15,-12 11 1,-12 24-16,-11-12 16,-1-12-1,-11 23-15,11-45 16,12-13-16,1-11 16,-1-11-1,12-12-15,0 0 16,0 0-1,0 0-15,12-12 16,11-22 0,1-12-16,23-24 15,0-22-15,12-35 16,-24 34 0,0 12-16,1 24 15,-13 10 1,-11 24-16,0 12 15,-12-1 1,0 12-16,0 0 16,0 0-16,-12 12 15,0 11 1,-11 35-16,-1 11 16,12-23-1,1 0-15,-1 1 16,12-1-16,0 0 15,12 0 1,-1 0-16,13-11 16,0 0-1,-1-1-15,13 1 16,-36-35 0</inkml:trace>
  <inkml:trace contextRef="#ctx0" brushRef="#br0" timeOffset="1">2085 694 0,'0'0'16,"0"0"-16,0 0 15,0 23-15,0 23 16,12 35 0,-1 0-16,1-12 15,0 1 1,0 11-16,-1-35 16,-11-46-1</inkml:trace>
  <inkml:trace contextRef="#ctx0" brushRef="#br0" timeOffset="2">2568 555 0,'0'0'0,"0"0"0,0 0 16,0 0 0,0 0-16,12 0 15,11 0 1,12 0-16,13 0 15,10 0-15,13 0 16,0 0 0,-12 0-16,0 0 15,-1 0 1,-10 0-16,-48 0 16</inkml:trace>
  <inkml:trace contextRef="#ctx0" brushRef="#br0" timeOffset="3">2497 856 0,'0'0'0,"0"0"16,0 0 0,12 0-16,23 0 15,12 0 1,12 0-16,0 0 16,12 0-16,-1 0 15,13 0 1,-12 0-16,-1 0 15,1-12 1,-12 0-16,-59 12 16</inkml:trace>
  <inkml:trace contextRef="#ctx0" brushRef="#br0" timeOffset="4">3864 798 0,'0'0'0,"11"0"16,13 0-1,23 0-15,35 11 16,1-11 0,11-11-16,-11-1 15,-13 12 1,1 0-16,-12 12 16,12-12-16,-13 11 15,-10 1 1,-1 11-16,-47-23 15</inkml:trace>
  <inkml:trace contextRef="#ctx0" brushRef="#br0" timeOffset="5">3981 1191 0,'0'0'15</inkml:trace>
  <inkml:trace contextRef="#ctx0" brushRef="#br0" timeOffset="6">4087-161 0,'0'0'16,"0"0"-16,0 0 15,0 11-15,12 12 16,0 0 0,0 24-16,-1-1 15,13 46 1,0 12-16,-13-23 16,1-23-1,0 23-15,-12 0 16,-12-12-16,12-69 15</inkml:trace>
  <inkml:trace contextRef="#ctx0" brushRef="#br0" timeOffset="7">4111 1156 0,'0'0'0,"23"-11"15,36-1 1,0 0-16,-12 1 15,0-1-15,-11 12 16,-13 0 0,1 0-16,-12 12 15,-1-1 1,1 13-16,-12 33 16,-12 13-16,1 45 15,11-34 1,0-12-16,0-11 15,0 0 1,0-12-16,11 12 16,1-23-1,0-1-15,0-11 16,0-11-16,-12-12 16</inkml:trace>
  <inkml:trace contextRef="#ctx0" brushRef="#br0" timeOffset="8">5324 208 0,'0'0'0,"0"0"16,0 12 0,-12-1-16,1 1 15,-13 23-15,-11 11 16,-1 12 0,13 0-16,11-12 15,0 12 1,12 11-16,0 12 15,24 0 1,-1-12-16,13-11 16,11 0-16,0-24 15,12 1 1,-59-35-16</inkml:trace>
  <inkml:trace contextRef="#ctx0" brushRef="#br0" timeOffset="9">5772 104 0,'0'0'0,"0"0"15,12 23 1,-1 24-16,13 22 16,11 0-1,-11-11-15,11 12 16,-11-13 0,-1 13-16,1-1 15,-12-23-15,-1 0 16,13 1-1,-24-47-15</inkml:trace>
  <inkml:trace contextRef="#ctx0" brushRef="#br0" timeOffset="10">6161 312 0,'0'0'16,"0"0"-16,0-11 15,11-1 1,13-11-16,-1 0 15,1 0 1,11 0-16,1 11 16,11 1-1,0 11-15,-12 11 16,-11 12-16,-1 24 16,-11 10-1,-12-10-15,-12 10 16,-11 1-1,-1-23-15,1 0 16,-1-12 0,1 0-16,11 0 15,0-12-15,12 1 16,0 0 0,0-12-16,12 11 15,23 1 1,12 11-16,24-12 15,0 1-15,-1-12 16,-11 0 0,0 11-16,-59-11 15</inkml:trace>
  <inkml:trace contextRef="#ctx0" brushRef="#br0" timeOffset="11">4346 1584 0,'0'0'15,"12"0"-15,0 0 16,12 0-1,-1 0-15,12-12 16,1 1 0,23-13-16,0 13 15,11-12 1,1 0-16,-12 11 16,-59 12-16</inkml:trace>
  <inkml:trace contextRef="#ctx0" brushRef="#br0" timeOffset="12">7115 590 0,'0'0'15,"0"0"-15,23 0 16,13 0 0,-1-12-16,12 1 15,0 11 1,0 0-16,0 0 16,1 0-16,-1 0 15,0 0 1,0 0-16,-24 0 15,-23 0 1</inkml:trace>
  <inkml:trace contextRef="#ctx0" brushRef="#br0" timeOffset="13">7362 370 0,'0'0'16,"0"0"0,0 0-16,12 23 15,0 0-15,-1 1 16,-11-1-1,12 11-15,0 13 16,0-1 0,0 0-16,-1 23 15,1 1 1,0-24-16,-12 0 16,0-11-16,0-35 15</inkml:trace>
  <inkml:trace contextRef="#ctx0" brushRef="#br0" timeOffset="14">7869 23 0,'0'0'16,"0"0"-1,0 0-15,0 0 16,0 0 0,0 12-16,0 0 15,0 11-15,0 0 16,-12 11-1,0 1-15,0-12 16,0 0 0,12 0-16,0 1 15,12-1-15,0 0 16,12-12 0,23 1-16,23 11 15,25-11 1,-1-1-16,-12-11 15,-23 0 1,-12 0-16,-11 0 16,-36 0-16</inkml:trace>
  <inkml:trace contextRef="#ctx0" brushRef="#br0" timeOffset="15">8246 116 0,'0'0'0,"0"0"16,0 0 0,11 23-16,1 0 15,0 23-15,0 24 16,-1-1-1,1 0-15,0-11 16,0-12 0,11 12-16,-11-12 15,0-11-15,0 0 16,-12-35 0</inkml:trace>
  <inkml:trace contextRef="#ctx0" brushRef="#br0" timeOffset="16">8858 416 0,'0'0'0,"0"0"16,0 0-1,-12 12-15,-11-12 16,-1 0-16,12 0 15,-11-12 1,-1 1-16,13-12 16,-1 0-1,0 0-15,0-1 16,12-10 0,12 11-16,12-1 15,11 1-15,0 12 16,1 11-1,-13 11-15,1 24 16,-1 34 0,-35 12-16,-23 23 15,-12-11-15,12-1 16,11-22 0,1-13-16,11-22 15,0-12 1,12-11-16,0-12 15,0 0 1,0-12-16,12-11 16,11-23-16,24-24 15,24-22 1,-12-12-16,0 12 16,-24 11-1,1 23-15,-25 23 16,1 0-16,0 12 15,0 12 1,-12 11 0,0 0-16,0 0 15,0 11-15,-12 24 16,12 34 0,0 1-16,0-12 15,0-1 1,12-10-16,-1 10 15,13 1-15,11-12 16,1-11 0,11-12-16,-47-23 15</inkml:trace>
  <inkml:trace contextRef="#ctx0" brushRef="#br0" timeOffset="17">9447 624 0,'0'0'15,"0"0"-15,0 0 16,12 0-16,11 0 15,1 0 1,0 0-16,-1 0 16,1 0-1,-13 12-15,1 0 16,0 11 0,-12 23-16,-12 0 15,-11 12-15,-1-23 16,-11-1-1,-1-11-15,13 0 16,-1-11 0,13 0-16,-1-1 15,12-11 1,0 0-16,12 12 16,11-1-16,12 1 15,13-1 1,22 1-16,13-24 15,-1 12 1,-82 0-16</inkml:trace>
  <inkml:trace contextRef="#ctx0" brushRef="#br0" timeOffset="18">9977 47 0,'0'0'0,"0"0"16,12 11 0,23 1-16,1 11 15,11 23 1,12 35-16,-12 23 15,-12-12 1,-11 1-16,-13-1 16,1 12-16,-24-11 15,-11-24 1,23-69-16</inkml:trace>
  <inkml:trace contextRef="#ctx0" brushRef="#br0" timeOffset="19">9117-543 0,'0'0'0,"0"0"16,12-11-16,-12 11 15,12-12 1,-12 12-16,0 0 16,0 0-1,0-12-15,0 12 16,0 0-16,0 0 15,0 0 1,0 0-16,0 0 16,0 24-1,0 10-15,-12 24 16,0 23 0,0-12-16,1 12 15,-1-23-15,0-12 16,0 0-1,1 1-15,-1-13 16,12 1 0,0-12-16,0-23 15</inkml:trace>
  <inkml:trace contextRef="#ctx0" brushRef="#br0" timeOffset="20">9482-381 0,'0'0'0,"0"0"15,0 0 1,0 0-16,0 0 16,0 0-1,-11 12-15,-1-1 16,-12 1 0,-11-1-16,-12 1 15,12-1-15,-1 1 16,13-1-1,-1 1-15,0 0 16,1-1 0,11 1-16,0-12 15,1 11-15,11-11 16,0 0 0,0 0-16,0 12 15,0-1 1,11 12-16,36 1 15,36 10-15,-1 1 16,-11-12 0,-12 12-16,-12-1 15,-47-34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4:28.8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F13F832-9F22-47D0-A7D1-DD77BD038E62}" emma:medium="tactile" emma:mode="ink">
          <msink:context xmlns:msink="http://schemas.microsoft.com/ink/2010/main" type="inkDrawing" rotatedBoundingBox="5294,807 5866,11974 5732,11980 5159,814" semanticType="callout" shapeName="Other">
            <msink:destinationLink direction="with" ref="{285EFF18-9753-4EB1-8674-D6C37047CA40}"/>
            <msink:destinationLink direction="from" ref="{5FB1428E-035C-4E71-8571-B50337843CF3}"/>
          </msink:context>
        </emma:interpretation>
      </emma:emma>
    </inkml:annotationXML>
    <inkml:trace contextRef="#ctx0" brushRef="#br0">24 0 0,'0'0'15,"0"23"1,0 23-16,-11 35 15,-1 12 1,12 11-16,0 23 16,0 35-16,0-1 15,12-22 1,-1 92-16,1-23 16,0 23-1,0 24-15,11-24 16,1 81-1,-1-69-15,1 69 16,-12 0-16,0 0 16,-12 57-1,0-91-15,11 149 16,13-57 0,-1-46-16,1 69 15,0 11 1,-1-11-16,1 23 15,-13 23-15,-11-34 16,12-70 0,0 35-16,12-58 15,11 12 1,0 45-16,-11-91 16,11 69-16,-11-93 15,-1 46 1,1-103-16,23 80 15</inkml:trace>
  </inkml:traceGroup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6:17.4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1178 2797 0,'0'0'0,"0"0"16,0 0 0,-12 0-16,0 0 15,0 0 1,1 0-16,-1 0 15,0-11-15,0-1 16,12-11 0,12-12-16,12 1 15,11-1 1,0 12-16,24 0 16,-12 11-16,0 24 15,-11 11 1,-1 11-16,-11 1 15,-13 23 1,-11 11-16,-11 1 16,-1-1-1,0-11-15,0-24 16,1-10-16,11-1 16,0-23-1,0 0-15,0 0 16,0-12-1,11-11-15,13-12 16,11-11 0,24-23-16,-12-1 15,12-22-15,-12-1 16,-23 36 0,-1 10-16,-11 1 15,0 23 1,0 12-16,-12 11 15,0 0 1,0 11-16,-24 24 16,1 23-16,11-12 15,0 0 1,12 0-16,0 1 16,12-13-1,0 1-15,11 11 16,12 0-16,1-11 15,35 34 1,-71-69-16</inkml:trace>
  <inkml:trace contextRef="#ctx0" brushRef="#br0" timeOffset="1">2014 2936 0,'0'0'16,"0"0"-16,0 0 15,12-12 1,11 1-16,13-1 15,11-11-15,-12 12 16,1-1 0,-1 12-16,-12 12 15,1-1 1,0 12-16,-13 12 16,-11 11-1,-11 12-15,-1 0 16,-12-12-16,-23 23 15,24-34 1,-1-12-16,0-11 16,1 11-1,11-12-15,0 1 16,12-12-16,0 0 16,12 0-1,12 0-15,23 11 16,0-11-1,12 0-15,0 0 16,-12 0-16,23 12 16,-11-1-1,-59-11-15</inkml:trace>
  <inkml:trace contextRef="#ctx0" brushRef="#br0" timeOffset="2">2792 2982 0,'0'0'16,"0"0"-1,0 0-15,0 0 16,11 0-16,13 0 16,11 0-1,24 0-15,24 0 16,-1 0-1,-11 0-15,-24 12 16,-12-12-16,-11 0 16,-1 11-1,-23-11-15</inkml:trace>
  <inkml:trace contextRef="#ctx0" brushRef="#br0" timeOffset="3">2921 3155 0,'0'0'0,"0"0"16,0 0-16,12 12 15,11-12 1,36 0-16,12 0 15,11 0 1,-11 0-16,0 0 16,11 0-1,1 0-15,-1 12 16,-82-12-16</inkml:trace>
  <inkml:trace contextRef="#ctx0" brushRef="#br0" timeOffset="4">7244 2693 0,'0'0'0,"0"0"15,0 0 1,-12-11-16,1-1 15,-1 0 1,12 1-16,0-1 16,12-11-1,-1 0-15,13-12 16,11-11-16,-11 23 16,11 0-1,-11 11-15,-1 12 16,1 0-1,0 24-15,-13 22 16,-11 12 0,0-1-16,0 1 15,-11 0-15,-1-12 16,0-11 0,0 0-16,0-1 15,1-11 1,-1-11-16,12-12 15,0 0 1,0 0-16,0 0 16,0 0-16,12-12 15,-1 1 1,13-47-16,0-11 16,11-35-16,0 11 15,-11 24 1,-1 11-16,1 12 15,-12 11 1,-1 12-16,-11 11 16,0 12-1,0 0-15,0 0 16,0 0 0,-11 12-16,-1 0 15,0 22-15,0 24 16,1 0-1,-1 0-15,12-12 16,0 0 0,0-11-16,0-1 15,12 1-15,-1 0 16,13-1 0,23-10-16,24-1 15,-71-23 1</inkml:trace>
  <inkml:trace contextRef="#ctx0" brushRef="#br0" timeOffset="5">8140 2647 0,'0'0'0,"0"0"15,0 0-15,0 0 16,11 0 0,13-12-16,23 1 15,12 11 1,0 0-16,-12-12 16,12 12-16,11-11 15,-11 11 1,-11 0-16,-1 0 15,-24 0 1,1 0-16,-24 0 16</inkml:trace>
  <inkml:trace contextRef="#ctx0" brushRef="#br0" timeOffset="6">8410 2381 0,'0'0'16,"0"0"0,0 0-16,0 0 15,0 0 1,12 12-16,0 34 15,0 12-15,0 11 16,-1 0 0,-11-11-16,12 0 15,0-12-15,0-11 16,-1-12 0,1 12-16,-12-35 15</inkml:trace>
  <inkml:trace contextRef="#ctx0" brushRef="#br0" timeOffset="9">4323 1156 0,'0'0'0,"0"0"16,-12 0-16,-11 0 15,-13 0 1,1 0-16,35 0 15,-224 12 1,224-12-16,0 0 16,-12 0-16,1 0 15,11 0 1,0 0-16,0 0 16,0 0-1,0 0-15,11 0 16,36 0-16,36-12 15,-12 1 1,-1 11-16,-23 0 16,-47 0-1</inkml:trace>
  <inkml:trace contextRef="#ctx0" brushRef="#br0" timeOffset="10">4040 2971 0,'0'0'0,"0"0"16,0 0-16,24 0 15,23 0 1,24-12-16,23 12 15,0-12 1,0 1-16,36-1 16,35 1-16,-47 11 15,-24-12 1,0 1-16,0-1 16,-23 12-1,-24 0-15,-12 0 16,1 0-16,-24 12 15,-12-12 1</inkml:trace>
  <inkml:trace contextRef="#ctx0" brushRef="#br0" timeOffset="11">4452 3179 0,'0'0'0,"0"0"16,12 11-16,0 1 15,0 11 1,11 11-16,1 1 16,23 34-1,-12 1-15,1 11 16,-1 11-16,-11-22 15,-1 10 1,-23-80-16</inkml:trace>
  <inkml:trace contextRef="#ctx0" brushRef="#br0" timeOffset="12">4606 2242 0,'0'0'15,"0"0"-15,0 0 16,0 0-1,0 0-15,0 0 16,0 0 0,0 0-16,0 0 15,0 0 1,0 24-16,11 22 16,1 23-16,0 0 15,0 1 1,0-12-16,-1-1 15,1-10 1,0-1-16,0-11 16,-12-35-16</inkml:trace>
  <inkml:trace contextRef="#ctx0" brushRef="#br0" timeOffset="13">4924 3375 0,'0'0'0,"0"0"15,11 0-15,13 0 16,11-12 0,1 1-16,11-1 15,0 12 1,0 0-16,-12 12 15,1 11 1,-24 0-16,-12 12 16,-12 11-16,0 12 15,0-23 1,0-1-16,-11-11 16,-1 0-1,12 1-15,1-13 16,-1 1-16,12-12 15,0 0 1,12 11-16,-1 1 16,25-1-1,58 12-15,0-11 16,1 0 0,-25-24-16,-70 12 15</inkml:trace>
  <inkml:trace contextRef="#ctx0" brushRef="#br0" timeOffset="14">6161 2208 0,'0'0'16,"0"0"-16,0 0 15,0 0 1,-12 11-16,-12 1 16,-11 11-1,-12 12-15,0 11 16,0 12-1,-1 11-15,13 12 16,11-12-16,13-11 16,11 0-1,11-12-15,25 12 16,11 0 0,0-12-16,12 0 15,-12 0-15,0 1 16,0-13-1,-11 1-15,-36-35 16</inkml:trace>
  <inkml:trace contextRef="#ctx0" brushRef="#br0" timeOffset="15">6702 2208 0,'0'0'15,"0"0"1,0 0-16,0 11 16,0 12-16,-11 12 15,-25 11 1,1 1-16,-12 10 16,0 1-1,23-23-15,1-1 16,11-10-16,12-1 15,12 0 1,11 0-16,24 0 16,12 0-1,12 0-15,11-11 16,1-1 0,-1-11-16,-11 0 15,-24 0-15,-47 0 16</inkml:trace>
  <inkml:trace contextRef="#ctx0" brushRef="#br0" timeOffset="16">6808 2358 0,'0'0'0,"0"0"16,0 0 0,0 0-16,12 23 15,0 0 1,0 35-16,0 23 16,-1-23-1,1-1-15,0 1 16,0 0-1,11 11-15,1-22 16,-1-1-16,-11-23 16,12 12-1,-24-35-15</inkml:trace>
  <inkml:trace contextRef="#ctx0" brushRef="#br0" timeOffset="18">7916 2612 0,'0'0'15,"0"0"-15,0 0 16,0 12-16,12 11 15,-1 12 1,-11 11-16,12 12 16,0 11-1,0 12-15,-1-12 16,1 1 0,0-24-16,-12-12 15,0 1-15,12-12 16,-12-23-1</inkml:trace>
  <inkml:trace contextRef="#ctx0" brushRef="#br0" timeOffset="19">10142 1526 0,'0'0'0,"0"0"16,0 0-1,0 0-15,0 0 16,0 0-16,0 11 15,0 13 1,-12 22-16,1 23 16,-13 24-1,12-1-15,0-11 16,12-12 0,0-22-16,0-13 15,0-11-15,0-23 16</inkml:trace>
  <inkml:trace contextRef="#ctx0" brushRef="#br0" timeOffset="20">10484 1630 0,'0'0'0,"0"0"16,0 0 0,0 11-16,-12 13 15,0-13 1,-11 1-16,-1-1 16,-11 1-1,-1-1-15,1 1 16,0-1-16,11 1 15,1 0 1,-1-1-16,12 1 16,0-1-1,12-11-15,0 12 16,0-12 0,0 11-16,12 1 15,12 11-15,35 23 16,47 12-1,23 0-15,-129-58 16</inkml:trace>
  <inkml:trace contextRef="#ctx0" brushRef="#br0" timeOffset="21">9730 1965 0,'0'0'0,"0"0"16,0 0-1,0 0-15,-12 12 16,-23 11 0,-60 35-16,-34 22 15,23 1 1,12 12-16,23-1 15,24 1 1,23-24-16,12-11 16,12-12-16,12-11 15,12-12 1,23 0-16,0 0 16,12-11-1,0-12-15,-24-12 16,1-11-16,-1-35 15,-23 12 1,-12-12-16,-24 12 16,-11 11-1,-12 12-15,-12 23 16,-12 12-16,12 11 16,24 0-1,11-12-15,12 1 16,12 0-1,0-12-15</inkml:trace>
  <inkml:trace contextRef="#ctx0" brushRef="#br0" timeOffset="22">9753 2624 0,'0'0'0,"0"0"16,-11 11-16,-1 1 15,0-1 1,0 1-16,0-12 16,1 0-1,11 0-15,0 0 16,0 0-16,0-23 15,0 0 1,11-12-16,1 0 16,12 1-1,-1 11-15,1 11 16,-1 12-16,-11 12 16,0 11-1,-12 35-15,-12 22 16,-11 1-1,-1-11-15,1-1 16,11-23 0,0-11-16,0-12 15,12-11-15,0-12 16,0 0 0,0 0-16,12-12 15,12-23 1,23-34-16,12-35 15,11-12 1,-11 24-16,-23 23 16,-13 34-16,-11 12 15,0 0 1,-12 23-16,0 0 16,0 0-16,-12 34 15,-12 36 1,1-1-16,11-11 15,12-12 1,24 12-16,-1-12 16,1-11-1,11 0-15,0-12 16,-35-23 0</inkml:trace>
  <inkml:trace contextRef="#ctx0" brushRef="#br0" timeOffset="23">10213 2809 0,'0'0'15,"0"0"1,0 0-16,0 0 15,0 0-15,0 0 16,12-12 0,23-11-16,0 12 15,12-1 1,0 0-16,-11 12 16,-1 12-1,-11 0-15,-13 11 16,-11 0-16,-11 0 15,-13 0 1,1 12-16,-1-12 16,0 0-1,13-12-15,-1 1 16,0-12-16,12 0 16,0 0-1,0 0-15,0 0 16,12 12-1,11 11-15,13 0 16,11 23 0,-12 0-16,-11-11 15,-12 0-15,-1-1 16,-22-11 0,-25 0-16,-11 1 15,0-13 1,0 1-16,-12-12 15,0 0-15,12 0 16,47 0 0</inkml:trace>
  <inkml:trace contextRef="#ctx0" brushRef="#br0" timeOffset="24">10731 2138 0,'0'0'15,"0"0"1,0 0-16,0 0 15,12 0-15,11 0 16,1 12 0,23 23-16,0 22 15,0 24 1,0 35-16,-11 11 16,-24-35-16,-1-11 15,1 0 1,-12 0-16,-12-11 15,-11-1 1,-1 0-16,-11-11 16,35-58-1</inkml:trace>
  <inkml:trace contextRef="#ctx0" brushRef="#br0" timeOffset="26">930 5294 0,'0'0'0,"0"0"16,-11 0-1,-13 0-15,12 0 16,-11 0-1,-1-12-15,1 0 16,11 1 0,0-12-16,12-12 15,24-11-15,23-12 16,12 0 0,11 12-16,-11 11 15,-12 24 1,-11 22-16,-13 1 15,1 11-15,-1 46 16,-11 47 0,-24 23-16,1-35 15,-13-12 1,0-34-16,1-12 16,11-11-1,0-12-15,12-23 16,0 0-16,0 0 15,0-12 1,12-22-16,12-36 16,-1-57-1,13 0-15,-1 23 16,12 0-16,0 12 16,-12 22-1,1 1-15,-24 23 16,-1 23-1,-11 11-15,0 12 16,0 0 0,-11 23-16,-13 12 15,0 11-15,-11 23 16,12 12 0,11 12-16,0-1 15,12-11 1,12-12-16,0-22 15,23-1 1,24 0-16,0-11 16,11-24-16,-70-11 15</inkml:trace>
  <inkml:trace contextRef="#ctx0" brushRef="#br0" timeOffset="27">1767 5328 0,'0'0'16,"0"0"-16,0 0 16,0 0-1,0 0-15,11-11 16,13-12-1,11-1-15,24 1 16,24 0 0,-24 23-16,-12 0 15,-12 12-15,0 22 16,-11 13 0,-12-24-16,-24 23 15,-12-11 1,-23-1-16,12-11 15,0 1-15,11-13 16,12 1 0,1-12-16,-1 0 15,12 0 1,0 0-16,0 0 16,35 0-1,12 11-15,12 12 16,-24-11-16,1-1 15,-1 1 1,-11 11-16,-1 12 16,-11 11-1,-12 0-15,-12 0 16,-23-11-16,-12 11 16,-12-11-1,0-12-15,0-11 16,12-12-1,12-12-15,11-11 16,12 11 0,12 12-16</inkml:trace>
  <inkml:trace contextRef="#ctx0" brushRef="#br0" timeOffset="28">2733 5374 0,'0'0'0,"0"0"16,0 0-1,0 0-15,0 0 16,11 0 0,13 0-16,11 0 15,24 0-15,0 0 16,24 0-1,-13 0-15,-11 0 16,-12 0-16,-11 0 16,-25 0-1,-11 0-15</inkml:trace>
  <inkml:trace contextRef="#ctx0" brushRef="#br0" timeOffset="29">2803 5582 0,'0'0'0,"0"0"15,0 0 1,0 0-16,12 0 16,12 0-1,46 0-15,60 0 16,-12 0-16,-24-11 15,-12 11 1,13-12-16,22 1 16,-117 11-1</inkml:trace>
  <inkml:trace contextRef="#ctx0" brushRef="#br0" timeOffset="30">3746 5340 0,'0'0'0,"0"0"15,11 0-15,25 0 16,23 11-1,23-11-15,48 0 16,23 0 0,-35 12-16,23-24 15,-11 12 1,-1-11-16,-23 11 16,-12 0-16,-23 0 15,-12 11 1,-24-11-16,-11 12 15,-24-12 1</inkml:trace>
  <inkml:trace contextRef="#ctx0" brushRef="#br0" timeOffset="31">4229 4323 0,'0'0'15,"0"0"1,0 0-16,0 0 16,0 0-16,0 11 15,0 36 1,11 33-16,-11 59 15,0 0 1,12-47-16,12-11 16,-1 0-1,1-12-15,-1 1 16,-11-12-16,-12-58 16</inkml:trace>
  <inkml:trace contextRef="#ctx0" brushRef="#br0" timeOffset="32">4229 5559 0,'0'0'16,"0"0"0,0 0-16,0 0 15,11 12 1,13 34-16,0 12 15,-13 23-15,-11 34 16,0-34 0,0-11-16,0-24 15,0-11 1,0-1-16,12-22 16,-12-12-16</inkml:trace>
  <inkml:trace contextRef="#ctx0" brushRef="#br0" timeOffset="33">4665 5640 0,'0'0'16,"0"0"-16,0 0 16,0 0-1,0 0-15,0 0 16,-12 12-1,0-1-15,0 12 16,0-11-16,1 0 16,-1 11-1,12-12-15,0 12 16,0-11 0,0-1-16,12 1 15,11 0 1,13-1-16,11 1 15,23-1-15,1-11 16,0 0 0,-24 0-16,0 0 15,-12-11 1,-35 11-16</inkml:trace>
  <inkml:trace contextRef="#ctx0" brushRef="#br0" timeOffset="34">4829 5629 0,'0'0'16,"0"0"-1,0 0-15,0 0 16,12 11-1,0 12-15,12 12 16,-1 23-16,-11 0 16,11 11-1,-11-11-15,0 11 16,0-11 0,0 0-16,-1-12 15,-11 12-15,0-58 16</inkml:trace>
  <inkml:trace contextRef="#ctx0" brushRef="#br0" timeOffset="35">5890 4669 0,'0'0'0,"0"0"15,0 0 1,0 0-16,-12 24 16,-24 10-1,1 24-15,-12 11 16,-12 1-16,24-13 16,-12 36-1,23-12-15,12 11 16,24 12-1,12-34-15,23-13 16,12 1-16,0-12 16,11-11-1,-11-12-15,-59-23 16</inkml:trace>
  <inkml:trace contextRef="#ctx0" brushRef="#br0" timeOffset="36">6808 4519 0,'0'0'15,"0"0"-15,0 0 16,0 0 0,-23 0-16,-36 23 15,-35 47 1,-12 22-16,0 24 15,23-12 1,36-12-16,24-23 16,11 12-16,24-11 15,-1-24 1,13-11-16,11-12 16,24-12-1,12-11-15,-12-11 16,11-35-16,-22 11 15,-25 0 1,-11-11-16,-12 11 16,-24-11-1,-23 11-15,-12 12 16,0 12 0,0 11-16,1 11 15,10 1-15,13-1 16,12 1-1,23-12-15,0 0 16</inkml:trace>
  <inkml:trace contextRef="#ctx0" brushRef="#br0" timeOffset="37">7339 5005 0,'0'0'0,"0"0"16,-12 0-16,-24 0 16,13 0-1,-13 0-15,1 0 16,12 0-16,11 0 15,0-12 1,0 0-16,12 1 16,0-24-1,12-11-15,23 0 16,1 0 0,-13 22-16,13 1 15,-13 23-15,-11 12 16,0 23-1,0 34-15,-24 23 16,-35 59 0,-12-36-16,12-11 15,-1-34 1,25-24-16,-1-12 16,13-10-16,-1-13 15,12-11 1,0 0-16,12-23 15,35-46 1,12-35-16,11-12 16,13-34-16,-13 0 15,-11 46 1,-23 34-16,-13 24 16,-11 11-1,0 12-15,-12 12 16,0 11-1,0 0-15,-12 23 16,-12 46-16,1 12 16,11-12-1,0 12-15,24 0 16,0 0 0,11 0-16,13-23 15,-1-12 1,0-23-16,1 0 15,-36-23-15</inkml:trace>
  <inkml:trace contextRef="#ctx0" brushRef="#br0" timeOffset="38">7833 5097 0,'0'0'16,"0"0"-16,0 0 15,0 0 1,12 0-16,12-12 16,-1 1-1,13-1-15,-1 12 16,0 0-16,-11 12 16,-1 11-1,-11 12-15,-12 23 16,-12-12-1,-11 23-15,-1-23 16,1 1-16,-1-13 16,12-11-1,1 0-15,-1 1 16,0-13 0,12 1-16,0-12 15,0 11 1,12 1-16,11-1 15,24-11-15,48-11 16,-1-1 0,-94 12-16</inkml:trace>
  <inkml:trace contextRef="#ctx0" brushRef="#br0" timeOffset="39">8505 4450 0,'0'0'15,"0"0"-15,0 0 16,0 0 0,11 0-16,13 11 15,23 24-15,12 23 16,12 46-1,-12 35-15,-24-1 16,-23 24 0,-24 0-16,-12-23 15,-11-12 1,-12 0-16,47-127 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4.81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0,'0'0'0,"0"0"15,0 0-15,0 0 16,0 0 0,0 0-16,0 23 15,0 12-15,12 34 16,-1 12-1,1-11-15,0-13 16,0-10 0,-12-1-16,0 0 15,0-11 1,0 0-16,0-12 16,0 0-16,0 0 15,0-23 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5.30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238 0 0,'0'0'15,"0"0"-15,0 0 16,0 0 0,0 0-16,-12 12 15,0-1 1,-11 1-16,-1-1 15,1 1-15,-1-1 16,1 13 0,-1-1-16,1-12 15,-1 12 1,12-11-16,0-1 16,12-11-16,0 0 15,0 0 1,0 0-16,0 12 15,0 0 1,12-1-16,12 12 16,11 0-16,12 1 15,0-1 1,12 0-16,0 0 16,-59-23-1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5.75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14 0,'0'0'16,"0"0"-16,0 0 16,0 0-16,12 0 15,0 0 1,12 0-16,11 0 16,0 0-1,1 0-15,-1-11 16,0 11-16,1 0 15,-1 0 1,0 0-16,1 0 16,-36 0-1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6.13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0,'0'0'0,"0"0"15,0 0 1,0 0-16,0 0 16,0 0-16,0 0 15,0 11 1,0 12-16,0 0 16,12 12-1,-1 11-15,-11 1 16,0-13-16,0 1 15,0 0 1,0-12-16,0 0 16,0-23-1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6.69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24 0 0,'0'0'0,"0"0"16,0 0-1,0 0-15,0 0 16,0 0 0,0 11-16,0 12 15,0 35-15,0 46 16,-11 46 0,-1-34-16,12 0 15,0-116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7.56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0,'0'0'0,"0"0"15,0 0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7.87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11 0,'0'0'0,"0"0"15,0 0 1,0 0-16,0 0 16,0 0-16,0 0 15,0 0 1,0 0-16,0 0 15,0 0 1,0 0-16,0 0 16,0 0-1,0 0-15,0 0 16,12 0-16,0 0 16,-1 0-1,1 0-15,0 0 16,0 0-1,-1 0-15,13-11 16,11 11 0,-35 0-16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08.8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 23 0,'0'0'15,"0"0"1,0 0-16,0 0 16,0 0-1,0-11-15,0 11 16,0 0-16,0-12 15,0 12 1,0 0-16,0 0 16,0 0-1,0 0-15,0 0 16,0 0-16,0 0 16,0 12-1,0 11-15,0 0 16,0 12-1,0-1-15,0 1 16,0 0 0,0-1-16,0-10 15,0-1-15,12 0 16,-12-12 0,12 12-16,-12-23 15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10.25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11 0 0,'0'0'16,"0"0"0,0 0-16,0 0 15,0 0-15,0 0 16,0 0-1,0 0-15,0 0 16,0 0 0,0 0-16,0 0 15,0 0-15,0 0 16,0 11 0,0 1-16,0 11 15,0 0 1,0 0-16,0-11 15,0 11 1,0 0-16,0 0 16,0-11-16,0 11 15,0 0 1,0-11-16,0-1 16,0 1-1,11 11-15,1-12 16,0 1-16,0 0 15,-12-12 1,0 0-16,0 0 16,0 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15.5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A7CE8F5-CBA0-407A-BC07-DFFDF031523E}" emma:medium="tactile" emma:mode="ink">
          <msink:context xmlns:msink="http://schemas.microsoft.com/ink/2010/main" type="writingRegion" rotatedBoundingBox="3722,-383 5179,2530 3280,3480 1823,566"/>
        </emma:interpretation>
      </emma:emma>
    </inkml:annotationXML>
    <inkml:traceGroup>
      <inkml:annotationXML>
        <emma:emma xmlns:emma="http://www.w3.org/2003/04/emma" version="1.0">
          <emma:interpretation id="{EA1AD079-41C1-40A4-9A6F-F784B6885DD6}" emma:medium="tactile" emma:mode="ink">
            <msink:context xmlns:msink="http://schemas.microsoft.com/ink/2010/main" type="paragraph" rotatedBoundingBox="3722,-383 5179,2530 3280,3480 1823,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7CD20-BE2B-466D-98CA-1FA393973A64}" emma:medium="tactile" emma:mode="ink">
              <msink:context xmlns:msink="http://schemas.microsoft.com/ink/2010/main" type="line" rotatedBoundingBox="3722,-383 5179,2530 3280,3480 1823,566"/>
            </emma:interpretation>
          </emma:emma>
        </inkml:annotationXML>
        <inkml:traceGroup>
          <inkml:annotationXML>
            <emma:emma xmlns:emma="http://www.w3.org/2003/04/emma" version="1.0">
              <emma:interpretation id="{189D4949-A29D-4BA9-99FB-667D84518E1A}" emma:medium="tactile" emma:mode="ink">
                <msink:context xmlns:msink="http://schemas.microsoft.com/ink/2010/main" type="inkWord" rotatedBoundingBox="3722,-383 5179,2530 3280,3480 1823,566"/>
              </emma:interpretation>
            </emma:emma>
          </inkml:annotationXML>
          <inkml:trace contextRef="#ctx0" brushRef="#br0">2309 855 0,'0'0'0,"0"0"16,23 23-1,1 35-15,-1 34 16,1-11-16,-1 12 16,-11 22-1,-24 12-15,-11-22 16,-1-25-1,-11-10-15,35-70 16</inkml:trace>
          <inkml:trace contextRef="#ctx0" brushRef="#br0" timeOffset="-288.3223">1908 1433 0,'0'0'16,"0"0"-16,0 0 16,12-12-1,0 1-15,-1 11 16,13 0-16,0 0 15,-1 0 1,1 11-16,-13 1 16,1 11-1,-12 12-15,0-1 16,-12 13-16,1-1 16,-13 0-1,1 0-15,11-23 16,0 1-1,12-13-15,0 1 16,0-1 0,12 1-16,11-1 15,1-11-15,11 0 16,1-11 0,-1-1-16,-12 1 15,-23 11 1</inkml:trace>
          <inkml:trace contextRef="#ctx0" brushRef="#br0" timeOffset="-1598.0936">612 1757 0,'0'0'0,"0"0"16,0 0-16,12-12 15,12-11 1,11 0-16,24-12 16,12 0-1,-1-11-15,1 0 16,-12 11-16,-12 12 15,0-12 1,0 12-16,-47 23 16</inkml:trace>
          <inkml:trace contextRef="#ctx0" brushRef="#br0" timeOffset="-1877.0512">813 1398 0,'0'0'16,"0"0"-16,23-11 15,24-24 1,0-11-16,1-35 15,-1-12-15,-12 1 16,-11 11 0,-1 12-16,-23 11 15,0 12 1,0 23-16,-12 11 16,1 1-1,-13 11-15,0 11 16,1 12-1,-1 47-15,-11 45 16,23 12-16,0 12 16,12 23-1,0 0-15,0-35 16,0 11 0,0 1-16,0-47 15,0-22-15,0-24 16,-11-23-1,11-11-15,0-12 16</inkml:trace>
          <inkml:trace contextRef="#ctx0" brushRef="#br0" timeOffset="-1366.3409">1402 1063 0,'0'0'0,"0"12"16,-12 11 0,-12 23-16,1 0 15,-13 47-15,13-1 16,-1 24 0,24-47-16,0-11 15,0-12 1,0-11-16,12-12 15,12-12 1,-24-11-16</inkml:trace>
          <inkml:trace contextRef="#ctx0" brushRef="#br0" timeOffset="-751.3009">1402 1456 0,'0'0'16,"0"0"-1,0 0-15,0 0 16,0 0 0,0 0-16,0-12 15,0-11-15,11-11 16,13-1-1,11 0-15,1 1 16,-1 22 0,-11 12-16,-1 0 15,1 12-15,-13 34 16,1 35 0,-12 11-16,0-22 15,-12-13 1,1-10-16,11-24 15,0 0 1,0-12-16,0-11 16,0 0-16,11-23 15,1-34 1,24-36-16,-13 1 16,1-12-1,-1 11-15,1 12 16,-12 35-16,-1 0 15,-11 34 1,0 12-16,0 12 16,0 22-1,0 24-15,-11 23 16,11 0 0,0 0-16,11-12 15,1-11-15,0-23 16,11-12-1,13-12-15,-36-11 16</inkml:trace>
          <inkml:trace contextRef="#ctx0" brushRef="#br1" timeOffset="-41794.3429">530-383 0,'0'0'16,"12"-11"-16,11-24 15,1-11-15,-1-35 16,-11 0-1,0 0-15,-12-11 16,-12-1 0,-11 24-16,-1 34 15,0 12-15,-11 23 16,-12 23 0,-12 23-16,12 35 15,-12 81 1,12-12-16,23 35 15,24 23-15,0-46 16,12-23 0,0 11-16,0-11 15,0-58 1,11 11-16,-23-92 16</inkml:trace>
          <inkml:trace contextRef="#ctx0" brushRef="#br1" timeOffset="-41221.0462">824-509 0,'0'0'16,"-11"23"-1,-13 24-15,-11 45 16,-1 58-16,1-22 16,11-36-1,13-23-15,11-11 16,11-12-1,1-11-15,12-23 16,11-1 0,0 1-16,-35-12 15</inkml:trace>
          <inkml:trace contextRef="#ctx0" brushRef="#br1" timeOffset="-39942.389">177-150 0,'0'0'15,"23"0"-15,24-12 16,36 0 0,-13 1-16,-11 11 15,-12 0 1,0 0-16,-47 0 16</inkml:trace>
          <inkml:trace contextRef="#ctx0" brushRef="#br1" timeOffset="-41577.2198">0 23 0,'0'0'16,"12"0"-16,23 0 16,59-12-1,24 1-15,-118 11 16</inkml:trace>
          <inkml:trace contextRef="#ctx0" brushRef="#br1" timeOffset="-40326.4222">1767-682 0,'0'0'16,"12"35"-16,-1 22 15,13 24 1,-1 35-16,-11 46 15,-24-47-15,1-22 16,-13-24 0,-11-11-16,-36 11 15,-11 1 1,82-70-16</inkml:trace>
          <inkml:trace contextRef="#ctx0" brushRef="#br1" timeOffset="-40576.0362">1036 127 0,'0'0'15,"-11"0"1,-13 0-16,12 0 16,-11 0-16,11-12 15,0-11 1,0-11-16,12-24 15,12 0 1,24-11-16,-1 22 16,0 13-16,1 11 15,-25 11 1,1 24-16,0 34 16,0 46-1,-12 1-15,-12-1 16,-12-11-1,1-11-15,11-13 16,12-34-16,0-11 16,0-12-1,0 0-15,12-12 16,11-34 0,13-46-16,-1-24 15,0 1 1,-11 34-16,-12 23 15,-1 12-15,1 23 16,-12 11 0,0 12-16,0 0 15,0 0 1,0 0-16,0 23 16,0 23-1,0 24-15,0-1 16,12-23-16,12 1 15,-1-13 1,1 1-16,23-12 16,-47-23-1</inkml:trace>
        </inkml:traceGroup>
      </inkml:traceGroup>
    </inkml:traceGroup>
  </inkml:traceGroup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4.91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178 0 0,'0'0'0,"0"0"15,0 0 1,0 0-16,0 12 16,0-1-16,-12 12 15,0 0 1,1 12-16,-1 11 16,0 1-16,0 10 15,0 13 1,1-1-1,-1-11-15,0 0 16,0-12-16,1 0 16,-1 0-1,0-23-15,0 1 16,12-1-16,0-23 16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5.56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176 0 0,'0'0'16,"0"0"-16,0 0 15,0 0 1,0 0-16,0 0 16,0 0-1,0 0-15,-12 11 16,1 1-16,-1-1 16,0 1-1,0-1-15,1 1 16,-13-1-1,12 1-15,-11 0 16,11-1 0,0 1-16,0-1 15,1 1-15,11-12 16,0 0 0,0 0-16,0 0 15,0 0 1,0 0-16,11 11 15,1 1-15,0-1 16,0 1 0,-1 11-16,1 0 15,12 0 1,-1 1-16,1-1 16,-1 0-16,-23-23 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6.20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11 0,'0'0'15,"0"0"-15,0 0 16,0 0-16,0 0 15,0 0 1,0 0-16,0 0 16,12 0-1,11 0-15,12 0 16,1 0 0,-1 0-16,0 0 15,1-11-15,-36 11 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6.2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0,'0'0'16,"0"0"-16,0 0 15,0 0-15,0 0 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6.8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72 0 0,'0'0'0,"0"0"15,0 0-15,0 0 16,0 0 0,0 0-16,0 0 15,0 0 1,0 0-16,0 0 15,0 0-15,0 0 16,0 0 0,0 12-16,-12-1 15,0 12 1,1 1-16,-1 10 16,0 12-16,0 12 15,12 0 1,0 0-16,0 0 15,0-12 1,0-46-16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7.52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0,'0'0'0,"0"0"16,0 0-1,0 0-15,0 0 16,0 0 0,0 0-16,0 0 15,0 0-15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7.68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108 0 0,'0'0'15,"-12"0"1,0 0-16,-11 0 15,-1 0 1,0 0-16,13 0 16,-1 0-16,12 0 15,0 0 1,0 0-16,12 0 16,-1 0-1,-11 0-15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8.70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47 0 0,'0'0'0,"0"0"16,0 0-16,0 0 15,0 0 1,0 0-16,0 0 16,0 0-1,0 0-15,0 0 16,0 0-1,0 12-15,0-1 16,0 35-16,0 24 16,0-1-1,-23 12-15,11 11 16,0-22 0,12-1-16,0-11 15,0-12 1,0-46-16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9.22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12 12 0,'0'0'0,"-12"-12"15,12 12-15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9.46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290 0 0,'0'0'0,"0"0"16,0 0-16,-36 0 16,-11 11-16,-12-11 15,12 0 1,12 12-16,11-12 15,1 0 1,11 0-16,12 0 16,0 0-1,0 0-15,0 0 16,24 0-16,11 0 16,0 0-1,-11 0-15,11 0 16,-11 0-1,-24 0-15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4:39.1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426ABB-8258-4926-B2BA-84936BC27EA3}" emma:medium="tactile" emma:mode="ink">
          <msink:context xmlns:msink="http://schemas.microsoft.com/ink/2010/main" type="inkDrawing" rotatedBoundingBox="3357,11074 16035,950 17314,2553 4637,12676" semanticType="verticalRange" shapeName="Other">
            <msink:sourceLink direction="with" ref="{DA9A9964-DB4D-4E3A-AABC-5699EFEF7CF6}"/>
            <msink:sourceLink direction="with" ref="{2CEBD9DC-BC62-4836-9633-78DF4F14782A}"/>
            <msink:sourceLink direction="with" ref="{4F120FEA-3CD3-406E-BC49-2C912D89EFAE}"/>
            <msink:sourceLink direction="with" ref="{2A158574-6A07-4641-B907-01A001D37616}"/>
          </msink:context>
        </emma:interpretation>
      </emma:emma>
    </inkml:annotationXML>
    <inkml:trace contextRef="#ctx0" brushRef="#br0">0 9049 0,'0'0'0,"0"0"16,0 0-16,0 0 15,0 0 1,0 0-16,0 0 16,12 0-16,11 11 15,1-11 1,11 0-16,12 0 15,24-11 1,47-12-16,-1 11 16,1-11-1,0-12-15,35 1 16,0-1-16,-11-11 16,-1 11-1,59-11-15,-35 11 16,-23 1-1,46-13-15,1 13 16,-48-13-16,47 1 16,24-23-1,-58 11-15,34-11 16,24-1 0,-47 13-16,59-1 15,-24 0 1,-11-23-16,23-23 15,-24 12-15,-23 11 16,12 11 0,23-11-16,-47-11 15,36-35 1,23 0-16,-71 34 16,24-22-16,12-24 15,-13 0 1,-46 24-16,35-35 15,12-35 1,-23 34-16,-36 36 16,35-70-16,12-12 15,-23 47 1,-1-46-16,-34 11 16,11 35-1,35-47-15,-12 1 16,-22 34-1,-1-46-15,11 0 16,1 23-16,12-35 16,-24 35-1,-12 12-15,47-47 16,1 35 0,-13 24-16,-11-36 15,23 24 1,24 11-16,-12-34 15,-11 34-15,34 12 16,-11-12 0,-35 11-16,47 13 15,-1 22 1,-34 24-16,34-24 16,13 12-1,-24 0-15,23 12 16,24 11-16,-47 23 15,36-11 1,34 11-16,-70 0 16,23 12-1,1 0-15,-59 11 16,-1 0-16,1 12 16,-1 0-1,-23 12-15,-23 11 16,-83 0-1</inkml:trace>
  </inkml:traceGroup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29.5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70 0 0,'0'0'0,"0"0"16,-12 0-16,-23 0 15,12 0 1,23 0-16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30.41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0,'0'0'15,"0"0"-15,0 0 16,0 0-1,0 0-15,0 0 16,0 0 0,0 0-16,0 0 15,0 0-15,0 0 16,0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30.53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35 0 0,'0'0'0,"0"0"16,0 0 0,-12 0-16,1 0 15,-1 0 1,12 0-16,0 0 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31.11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0,'0'0'16,"0"0"-16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31.25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35 0 0,'0'0'16,"0"0"-16,-12 0 15,0 0-15,1 0 16,11 0-1,0 0-15,0 0 16,0 0 0,0 0-16,0 0 15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31.41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188 0 0,'0'0'0,"0"0"15,0 0 1,0 0-16,0 0 15,0 0 1,0 0-16,-129 46 16,129-46-1,-12 0-15,-12 0 16,1 0-16,23 0 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7:58.6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39 543 0,'0'0'16,"0"0"-16,-12 0 15,12 0-15,0 0 16,-12-11-1,0-1-15,12 1 16,0-24 0,12-11-16,23-24 15,1 13-15,-1 10 16,0 1 0,-11 23-16,0 11 15,-13 12 1,13 24-16,-12 10 15,0 36-15,-1 10 16,-11 59 0,-23 23-16,11-70 15,-12 1 1,1-35-16,-1-12 16,1-11-16,11-24 15,12-11 1,0 0-16,0 0 15,12-23 1,11-35-16,13-46 16,-1 12-1,-11-1-15,11-22 16,0-12-16,-11 11 16,-1 24-1,-11 22-15,0 24 16,0 11-1,-12 12-15,0 12 16,0-1-16,0 12 16,0 0-1,-12 12-15,-12 57 16,-11 35 0,-12 12-16,12-1 15,23 1 1,12 11-16,12-46 15,-1-23-15,13-24 16,-1 1 0,25-12-16,-48-23 15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1.0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168 0 0,'0'0'15,"0"0"1,0 0-16,0 0 16,0 0-16,-12 12 15,0-1 1,-12 12-16,-11 35 16,0 0-1,-1 23-15,25-35 16,11 0-1,0 1-15,11-13 16,13 1-16,0-12 16,-1 12-1,24-12-15,0-12 16,24-11 0,0 0-16,-71 0 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1.5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118 83 0,'0'0'0,"-12"0"15,0 12 1,-11 11-16,-1 12 16,1-12-16,11 0 15,0 0 1,12 0-16,0-11 16,0-1-1,12 1-15,0-1 16,11-11-1,1 0-15,11-11 16,-11-12-16,11-1 16,0-33-1,-11 10-15,-12 13 16,-1-1 0,-11 12-16,-11 0 15,-1 11-15,-12 12 16,-11 12-1,0-1-15,-1 1 16,13-1 0,11 1-16,12-12 15,0 0-15,0 0 16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1.8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0,'0'0'0,"0"0"16,12 11-1,-1 1-15,13 22 16,11 36-16,1 22 16,-13-22-1,-11-1-15,-12-11 16,0-12-1,-12 0-15,-11 24 16,23-70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12.4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976BDD-3EE2-494D-8445-438577E8B3B7}" emma:medium="tactile" emma:mode="ink">
          <msink:context xmlns:msink="http://schemas.microsoft.com/ink/2010/main" type="inkDrawing" rotatedBoundingBox="5403,2240 8879,2007 8885,2091 5408,2324" shapeName="Other"/>
        </emma:interpretation>
      </emma:emma>
    </inkml:annotationXML>
    <inkml:trace contextRef="#ctx0" brushRef="#br0">3475 0 0,'-12'0'16,"-35"12"-16,-24-1 16,-23 1-1,-48-1-15,48 1 16,0 0 0,11-12-16,-11 0 15,0 0-15,-12 0 16,12 0-1,11 0-15,13 0 16,-13 0 0,1 0-16,-1-12 15,13 12-15,-1 0 16,0 0 0,12 12-16,0-1 15,0 1 1,-11-1-16,-1 1 15,0-1 1,13 1-16,-1-12 16,12 0-16,-1 0 15,-10 0 1,10 0-16,-11 11 16,-23 1-1,0 0-15,-1-1 16,1 1-1,-1-12-15,13 0 16,-1 11-16,-12 1 16,13-12-1,-1 0-15,12 0 16,-12 11 0,24 1-16,0-12 15,0 0-15,24 11 16,23-11-1</inkml:trace>
  </inkml:traceGroup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2.2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0,'0'0'16,"12"0"-1,24 12-15,11-1 16,0 1 0,0-12-16,0 12 15,-47-12-15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2.5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39 0,'0'0'0,"0"0"15,23 0 1,36-12-16,47 1 15,-11-1 1,-13 12-16,-11 0 16,-12 0-1,-1 0-15,-10 12 16,-48-12-16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3.4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888 0 0,'0'0'0,"-12"0"16,-12 0-1,-11 12-15,-12-1 16,-12 1-1,0 11-15,12-12 16,-12 1-16,12 0 16,0-1-1,11 1-15,1-1 16,11 1 0,13-1-16,-1 12 15,0 24 1,0 34-16,12 69 15,0 0-15,0 70 16,0 11 0,-11-23-16,-1-12 15,12-34 1,-12-12-16,0 35 16,-11 0-16,11-35 15,-23 58 1,-1-57-16,1-13 15,0 1 1,11-23-16,0 11 16,1-35-16,11-34 15,12-12 1,0-11-16,0-12 16,12 0-1,11 0-15,25 0 16,34 0-1,0-11-15,1-12 16,-1 0-16,13-12 16,-1-22-1,0-1-15,-94 35 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4.0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483 0 0,'0'0'0,"0"0"15,0 0 1,-12 0-16,-12 0 15,-11 0-15,-24 11 16,0 1 0,0-1-16,0 1 15,12-1 1,0 1-16,0-12 16,23 0-1,13 0-15,11 0 16,0 0-16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4.6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0-16,0 0 16,12 35-1,-12 46-15,0 23 16,0 23-1,11 0-15,1 0 16,12-34-16,-1-12 16,24 11-1,-47-92-15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5.0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16,0 0-1,0 0-15,0 23 16,12 24-16,0 22 15,-12 0 1,0 1-16,12 11 16,-1 11-1,1 24-15,-12-12 16,0-35 0,0-11-16,12-12 15,-12-46-15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5.4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15,0 0 1,0 0-16,0 23 16,12 35-1,-12 57-15,0-22 16,0 34 0,0-12-16,0-11 15,12-23-15,-12-81 16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6.3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8 0,'0'0'15,"0"0"-15,36 0 16,23 0-1,0 0-15,-12 0 16,0 0 0,-12 11-16,1 12 15,-1 12 1,-12 23-16,1 11 16,0 24-16,-13 68 15,1 1 1,-12-11-16,-12 57 15,1 23 1,-1-46-16,0 69 16,0-81-1,0 24-15,1 22 16,11-57-16,0 0 16,0 0-1,0-24-15,0-22 16,0-24-1,0 24-15,0 0 16,11 11 0,-11-35-16,0-11 15,0 11-15,-11 1 16,-1-12 0,0 0-16,0-23 15,1-24 1,11 1-16,-12-12 15,-12 0 1,-11 0-16,-12 0 16,0-11-16,47-12 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09.0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0 520 0,'0'0'16,"0"-12"-16,0-11 16,0-12-16,12-11 15,0 0 1,12 0-16,-1-1 16,24 13-1,12-12-15,12 22 16,-1 13-1,13 11-15,11 11 16,48 1 0,11 23-16,-36-12 15,-22 0-15,-1 0 16,0-11 0,0-12-16,-11 0 15,-24 0 1,-12 0-16,-12 0 15,-11 0-15,-12-12 16,-1 0 0,-11 1-16,0-1 15,-11-11 1,-1 0-16,-12-12 16,1 1-1,-13-1-15,1 0 16,11 12-16,1 0 15,11 12 1,0 11-16,12 0 16,0 0-1,0 0-15,24 11 16,11 1-16,12 11 16,0 0-1,1 0-15,-1 0 16,-12 0-1,-11 0-15,-1 1 16,1-1-16,-13-12 16,1 1-1,-12 11-15,0 12 16,-12 11 0,1 0-16,-13 0 15,1 0 1,-1-11-16,0-12 15,13-11-15,-1-1 16,12 1 0,0-12-16,0 0 15,0 0 1,0 0-16,0 0 16,0-12-16,0-22 15,-12-13 1,0-10-16,1-1 15,-1-11 1,12-1-16,0 1 16,0-12-1,0 35-15,0 46 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0.4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247 0 0,'0'0'0,"0"0"15,0 0 1,0 0-16,0 0 15,0 0 1,0 0-16,0 0 16,12 23-1,-1 11-15,13 36 16,0 34-16,-1 69 16,1-11-1,-13 11-15,-11 35 16,-23-69-1,11-35-15,-23-12 16,-1 1-16,-11-1 16,0-22-1,12-13-15,0-22 16,-1-12 0,13-11-16,-1-12 15,12 0 1,1 0-16,11 0 15,0 0 1,0 0-16,0 0 16,0 0-16,11 11 15,1 13 1,12 10-16,-1 36 16,1 45-1,11 24-15,-11-24 16,-13 24-16,13 11 15,0 24 1,-1-24-16,1-23 16,-1 35-1,1 0-15,-12-24 16,-1 24 0,1 0-16,12-23 15,-13-24-15,1-11 16,0 23-1,12-11-15,-13-24 16,13-11 0,-12-11-16,0 10 15,-1-10-15,1-1 16,-12 0 0,0 1-16,0-24 15,0-11 1,0-24-16,0-11 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11.8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F34191-6551-4A61-862D-A7A60911C884}" emma:medium="tactile" emma:mode="ink">
          <msink:context xmlns:msink="http://schemas.microsoft.com/ink/2010/main" type="inkDrawing" rotatedBoundingBox="9766,2068 13053,2105 13051,2210 9765,2173" shapeName="Other"/>
        </emma:interpretation>
      </emma:emma>
    </inkml:annotationXML>
    <inkml:trace contextRef="#ctx0" brushRef="#br0">3287 14 0,'0'0'0,"-36"12"15,-11 0 1,-24 11-16,13-12 15,10 1 1,-10-1-16,10-11 16,1 0-16,-12-11 15,-11-1 1,11 1-16,-12-1 16,0 12-1,13 0-15,10 0 16,-10 0-16,-1 12 15,-12-1 1,0 1-16,12-12 16,0 11-1,12-11-15,-12-11 16,12-1 0,0 1-16,0-1 15,-12 1-15,-11 11 16,-1 0-1,-12 0-15,1 11 16,11 1 0,1-1-16,11 1 15,0-1-15,0-11 16,-24-11 0,1-1-16,0-11 15,11 0 1,0 11-16,-11 1 15,-1 11 1,-35 0-16,1 11 16,22 1-16,13 0 15,-1-12 1,1 11-16,82-11 16</inkml:trace>
  </inkml:traceGroup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2.0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39 474 0,'0'0'0,"0"0"16,0 0-16,0 0 15,0 0 1,0 0-16,-11 0 15,-1-12-15,0 1 16,12-1 0,0-11-16,0-12 15,12 1 1,0-1-16,11 0 16,-11 12-1,12 12-15,-13 11 16,13 11-16,-1 12 15,1 23 1,-12 35-16,-12 12 16,-12 22-1,0-34-15,0-23 16,-11 0 0,11-24-16,0-10 15,1-1-15,11-12 16,0-11-1,0 0-15,0 0 16,0 0 0,0-11-16,11-36 15,13-22-15,-1-12 16,13-11 0,-1 11-16,0 0 15,1 0 1,-1 0-16,-11 23 15,-1 12 1,1 0-16,-12 11 16,-1 12-16,1 0 15,0 0 1,-12 11-16,0 1 16,0 11-1,0 0-15,0 0 16,0 0-1,-12 11-15,-11 12 16,-13 12-16,1 11 16,0 12-1,-1 0-15,13-12 16,-1 0 0,12 1-16,12 10 15,12 1-15,0-12 16,11 24-1,13-12-15,-1-12 16,0-12 0,1 1-16,-36-35 15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2.2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0,'0'0'15,"0"12"-15,0 23 16,12 34-16,0 0 15,-1 12 1,1-12-16,0 1 16,0-12-1,-1 11-15,-11-69 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3.0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166 0 0,'0'0'15,"0"0"-15,0 0 16,0 0-1,0 0-15,0 0 16,-12 11 0,-12 12-16,-11 12 15,0 11 1,11 0-16,12 1 16,1-13-16,-1 13 15,12-1 1,23 12-16,1-12 15,-1-11 1,13-1-16,11-11 16,-12 0-1,1-11-15,-36-12 16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3.3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0-1,0 0-15,0 0 16,12 23 0,0 23-16,0 12 15,-1 11 1,-11-11-16,12 12 16,-12-13-16,12-10 15,-12-1 1,12 0-16,-12-23 15,0-23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3.6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0,'0'0'0,"0"0"15,11 12 1,1-1-16,12 24 15,23 23-15,12 11 16,0 0 0,0 1-16,-24-12 15,-11-12 1,-24 0-16,-12 23 16,-35 12-16,47-81 15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5.8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200 0 0,'0'0'0,"0"0"16,0 0-16,0 0 16,0 0-1,0 0-15,0 0 16,0 0-1,0 0-15,0 0 16,0 0-16,0 0 16,0 0-1,0 0-15,0 0 16,0 0 0,0 0-16,0 0 15,0 0-15,0 0 16,0 0-1,0 0-15,0 0 16,-12 0 0,-11 12-16,-1-1 15,-11 12-15,11 0 16,-11 12 0,11-12-16,1 0 15,23-23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7.6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16,12 0 0,0 0-16,11 0 15,1 0 1,11 0-16,12 0 15,24 0 1,-12 0-16,11 0 16,-23 0-1,1 0-15,-48 0 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7.9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 0,'0'0'15,"0"0"1,12 0-16,11 0 15,13 0-15,23 0 16,11 0 0,24 0-16,1 0 15,-13-12 1,-11 12-16,0 0 16,-71 0-16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8.2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16,12 0 0,-1 0-16,1 11 15,0 1-15,11 34 16,-11 12-1,0 23-15,0 34 16,0-22 0,11-1-16,1-23 15,-1-11-15,-23-58 16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8.5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801 0 0,'0'0'0,"-12"0"16,-11 23-16,-24 12 15,-24 23 1,-12 23-16,13-12 16,-1 1-1,-11 10-15,-13 1 16,13-11 0,23-13-16,12 1 15,12-12-15,11-11 16,24-35-1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36.9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9534AD-C225-4203-A7F0-B9A7A9B7342D}" emma:medium="tactile" emma:mode="ink">
          <msink:context xmlns:msink="http://schemas.microsoft.com/ink/2010/main" type="writingRegion" rotatedBoundingBox="33122,1882 26738,2049 26686,77 33070,-89"/>
        </emma:interpretation>
      </emma:emma>
    </inkml:annotationXML>
    <inkml:traceGroup>
      <inkml:annotationXML>
        <emma:emma xmlns:emma="http://www.w3.org/2003/04/emma" version="1.0">
          <emma:interpretation id="{D28EF2A6-9160-4403-97F9-7118763CFB9E}" emma:medium="tactile" emma:mode="ink">
            <msink:context xmlns:msink="http://schemas.microsoft.com/ink/2010/main" type="paragraph" rotatedBoundingBox="33122,1882 26738,2049 26686,77 33070,-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D22BBF-484C-44F4-B83A-A3551ACFF96C}" emma:medium="tactile" emma:mode="ink">
              <msink:context xmlns:msink="http://schemas.microsoft.com/ink/2010/main" type="line" rotatedBoundingBox="33122,1882 26738,2049 26686,77 33070,-89"/>
            </emma:interpretation>
          </emma:emma>
        </inkml:annotationXML>
        <inkml:traceGroup>
          <inkml:annotationXML>
            <emma:emma xmlns:emma="http://www.w3.org/2003/04/emma" version="1.0">
              <emma:interpretation id="{F6F053BB-10E9-4881-8862-502C3B174869}" emma:medium="tactile" emma:mode="ink">
                <msink:context xmlns:msink="http://schemas.microsoft.com/ink/2010/main" type="inkWord" rotatedBoundingBox="33122,1882 28778,1996 28726,24 33070,-89"/>
              </emma:interpretation>
            </emma:emma>
          </inkml:annotationXML>
          <inkml:trace contextRef="#ctx0" brushRef="#br0">-978-428 0,'0'0'15,"0"12"-15,-11 34 16,-13 23-1,-23 24-15,-36 11 16,1-12 0,11 1-16,24-47 15,-12 0-15,12-11 16,12-24 0,-1-11-16,1-11 15,12-1 1,-1-11-16,12 0 15,12-23 1,0 0-16,24-12 16,-1 12-16,1-1 15,11 1 1,1 11-16,-1 24 16,-12 11-1,1 0-15,0 11 16,-13 13-16,-11 10 15,-11 1 1,-13 11-16,-11 0 16,-1-11-1,-11 0-15,0-12 16,0-12 0,12 1-16,-1-1 15,-11 1-15,-12 11 16,0 12-1,-11 11-15,-1-11 16,12-12 0,0-12-16,12-11 15,24-11-15,-1-1 16,12-11 0,12-12-16,12 1 15,0-1 1,11 12-16,-11 11 15,0 1 1,0 11-16,-1 0 16,1 11-16,-12 13 15,0 10 1,-12 1-16,-11 11 16,-36 0-1,-23 1-15,-13-1 16,-23-12-1,-11 1-15,-12-12 16,58-23-16,24 0 16,59 0-1</inkml:trace>
          <inkml:trace contextRef="#ctx0" brushRef="#br0" timeOffset="1142.9766">-1355-1306 0,'0'0'15,"0"0"1,-11 23-16,-25 12 16,-34 22-1,-72 13-15,13 22 16,-48 35-16,-59 24 15,71-47 1,59-35-16,12 0 16,12-23-1,23 1-15,59-47 16</inkml:trace>
          <inkml:trace contextRef="#ctx0" brushRef="#br0" timeOffset="207.9992">-1425-659 0,'0'0'16,"0"0"-16,0 0 15</inkml:trace>
          <inkml:trace contextRef="#ctx0" brushRef="#br0" timeOffset="412.1448">-2050-497 0,'0'0'16,"0"0"-1,0 11-15,-11 12 16,-1 12-16,12-35 16</inkml:trace>
          <inkml:trace contextRef="#ctx0" brushRef="#br0" timeOffset="822.026">-2568-197 0,'0'0'0,"0"0"15,0 23 1,0 1-16,0-1 15,0 0-15,0-12 16,0 1 0,0-1-16,0-11 15,0 0 1,-12 12-16,-11 0 16,-13 11-1,-23 11-15,-11 1 16,-1 0-16,12-1 15,12 1 1,-12 11-16,0 0 16,0 1-1,-11-1-15,-13-11 16,1-1-16,35 1 16,47-35-1</inkml:trace>
          <inkml:trace contextRef="#ctx0" brushRef="#br0" timeOffset="1410.5155">-3039-540 0,'0'0'0,"0"0"16,0 0 0,0 0-16,0 0 15,0 0 1,0 11-16,12 13 15,-1 10-15,1 1 16,-12 11 0,-12 0-16,1 1 15,-1-1 1,-12-11-16,24-35 16</inkml:trace>
          <inkml:trace contextRef="#ctx0" brushRef="#br0" timeOffset="1832.5978">-3204-563 0,'0'0'0,"0"0"16,0 0-1,0 0-15,12 23 16,-1 12-16,13 11 16,-12 12-1,0-1-15,-12-10 16,0-1 0,-12 0-16,-12 0 15,-35 12 1,-35-12-16,0-11 15,11-12-15,1-11 16,-12-12 0,23-12-16,0-11 15,36-12 1,0-11-16,23 0 16,12-12-16,12 12 15,23-12 1,0 23-16,-35 35 15</inkml:trace>
          <inkml:trace contextRef="#ctx0" brushRef="#br0" timeOffset="2014.8284">-3534-286 0,'0'0'0,"0"0"16,0 0-16,0 0 16,0 0-1</inkml:trace>
          <inkml:trace contextRef="#ctx0" brushRef="#br0" timeOffset="-1331.9426">436-613 0,'0'0'15,"-12"12"-15,-11 11 16,-25 23 0,-11 0-16,-11 1 15,-1-13 1,0-22-16,24-12 15,0 0 1,12-12-16,0 1 16,11-1-16,12 12 15,0 0 1,1 0-16,-1 0 16,12 0-1,-12 12-15,-11 22 16,-1 24-1,-11 23-15,-1-12 16,-11-11-16,-24 12 16,-11-24-1,0 0-15,11-23 16,24-11 0,0-12-16,11-12 15,1-11 1,11-12-16,13-34 15,11 0-15,11-1 16,1 24 0,0 0-16,12 11 15,11 12 1,0 11-16,12 1 16,-47 11-16</inkml:trace>
          <inkml:trace contextRef="#ctx0" brushRef="#br0" timeOffset="-2524.7963">306 0 0,'0'0'15,"0"0"-15,0 0 16,0 11 0,-12 36-16,-23 57 15,-12 0 1,-12-24-16,-23 1 15,11-11-15,71-70 16</inkml:trace>
          <inkml:trace contextRef="#ctx0" brushRef="#br0" timeOffset="-1045.8327">-188-613 0,'0'0'0,"11"-11"16,25-24-16,11-23 15,0-11 1,-12 0-16,-23 22 16,-12 13-1,-12-1-15,0 12 16,-11 0-1,-12 11-15,-1 12 16,1 12-16,0 11 16,-1 23-1,13 12-15,11 0 16,24-1 0,23 1-16,47 23 15,-82-81-15</inkml:trace>
          <inkml:trace contextRef="#ctx0" brushRef="#br0" timeOffset="-1932.713">-342 508 0,'0'0'16,"0"0"0,0 0-16,0 0 15,0 0-15,0 0 16,-11-11-1,-1-1-15,0-11 16,12-12 0,0-11-16,12 11 15,0 1 1,-1 11-16,13 0 16,0 11-16,-13 12 15,13 12 1,-1 11-16,1 11 15,-12 1 1,-12 0-16,0-12 16,-12 0-16,-12 12 15,-23-1 1,-23 13-16,-36-1 16,23-23-1,36 0-15,47-23 16</inkml:trace>
          <inkml:trace contextRef="#ctx0" brushRef="#br0" timeOffset="2711.9929">-3887-771 0,'0'0'0,"0"0"15,0 0 1,0 0-16,0 0 16,0 0-1,0 0-15,0 0 16,-12 11-16,12-11 15</inkml:trace>
        </inkml:traceGroup>
        <inkml:traceGroup>
          <inkml:annotationXML>
            <emma:emma xmlns:emma="http://www.w3.org/2003/04/emma" version="1.0">
              <emma:interpretation id="{A81F15F3-4785-432F-84AF-737ED8A32BF6}" emma:medium="tactile" emma:mode="ink">
                <msink:context xmlns:msink="http://schemas.microsoft.com/ink/2010/main" type="inkWord" rotatedBoundingBox="28408,1566 26726,1610 26703,734 28385,690"/>
              </emma:interpretation>
            </emma:emma>
          </inkml:annotationXML>
          <inkml:trace contextRef="#ctx0" brushRef="#br0" timeOffset="5085.1782">-5913-529 0,'0'0'15,"0"0"1,0 0-16,0 0 16,0 0-1,0 0-15,0 0 16,0 0-16,0 0 15</inkml:trace>
          <inkml:trace contextRef="#ctx0" brushRef="#br0" timeOffset="5273.1782">-5937-20 0,'0'0'15,"0"0"-15,0 0 16</inkml:trace>
          <inkml:trace contextRef="#ctx0" brushRef="#br0" timeOffset="2544.4883">-4276 61 0,'0'0'0,"0"0"16,0 11-16,-12 13 15,0-1 1,1-12-16,11-11 16,0 0-16,-12-11 15,0-1 1,12 1-16,0-13 16,0 13-1,12-12-15,0 11 16,-1 1-1,1 11-15,0 0 16,-12 0-16,12 11 16,0 12-1,-12 0-15,0 12 16,-12-12 0,0-11-16,0-1 15,0-11-15,1 0 16,-13-11-1,12-12-15,-11 0 16,11-24 0,12-10-16,12-24 15,0-12 1,11 12-16,1 35 16,-24 46-16</inkml:trace>
          <inkml:trace contextRef="#ctx0" brushRef="#br0" timeOffset="3666.096">-5148 327 0,'0'0'0,"0"0"16,0 0-16,0 0 15,0 0 1,0 0-16,0-23 16,12-1-1,0-10-15,0-12 16,11-1-16,13-22 15,11-12 1,0-11-16,0-12 16,0 23-1,0 23-15,-12 23 16,1 1 0,-1 22-16,-11 12 15,-13 23-15,1 23 16,-24 24-1,1-12-15,-1-12 16,-12-12 0,13-10-16,-1-13 15,0 1-15,0-1 16,0-11 0,-11 12-16,-12 11 15,-24 23 1,-12 0-16,12-11 15,12-23 1,12-12-16,11 0 16,0-12-16,13-11 15,-13-12 1,12-46-16,1-46 16,11 35-1,11 22-15,-11 24 16,0 23-16,0 23 15,0 0 1,0 12-16,0 34 16,0 0-1,-11 12-15,11-12 16,0-11 0,0-12-16,-12-12 15,12 1-15,-12 0 16,0-12-1,-23 0-15,-12 0 16,0 11 0,-24 24-16,-11 11 15,11 23-15,47-22 16,36-1 0,-12-46-16</inkml:trace>
        </inkml:traceGroup>
      </inkml:traceGroup>
    </inkml:traceGroup>
  </inkml:traceGroup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9.0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0 163 0,'0'0'0,"0"0"16,0 0-16,12-11 15,23-12 1,0 0-16,12-1 16,0 1-1,-11 0-15,-1 0 16,0 12-16,1 11 15,-13 0 1,1 11-16,-1 12 16,-11 12-1,0 11-15,0 12 16,0 23 0,-1 0-16,-11 11 15,0 1-15,0-12 16,0-35-1,0-12-15,12-10 16,0-13 0,-12-11-16,0 0 15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9.2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0 104 0,'0'0'0,"0"0"15,0 0 1,0 0-16,0 0 16,12-11-1,0-1-15,35-11 16,12 12-16,12-13 15,-1 13 1,-11-1-16,0 12 16,-59 0-1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19.7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236 0 0,'0'0'0,"0"0"15,0 0 1,0 0-16,0 0 16,-12 11-16,-12 24 15,-11 23 1,-1 23-16,-11 11 16,12 1-1,0 11-15,23 0 16,24-12-1,-1-11-15,13-23 16,0-12-16,11-11 16,12-1-1,12 1-15,23 0 16,-82-35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0.1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0,'0'0'15,"0"0"1,0 0-16,0 0 16,0 0-16,11 23 15,1 23 1,0 24-16,0 10 16,11-10-1,1 11-15,-12-24 16,-1 13-1,13-12-15,-12-1 16,0-22-16,-12-35 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0.6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0 152 0,'0'0'16,"0"0"-16,0 0 15,12-11 1,11-1-16,1-11 15,11 0 1,0 0-16,-11 0 16,11-1-1,1 13-15,-1 11 16,0 11-16,-11 24 16,-12 11-1,-1 12-15,-11 0 16,-11 11-1,-1 1-15,-12-13 16,1-10-16,-1-1 16,12-23-1,1 0-15,11-11 16,0-12 0,0 0-16,0 0 15,11 0 1,25 0-16,11 0 15,0 0-15,12 0 16,0 0 0,0-12-16,-59 12 15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1.0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58 0,'0'0'16,"0"0"-16,0 0 16,11 0-1,13 0-15,11 0 16,12 0 0,24 0-16,-12-11 15,0-1-15,-12 0 16,0 1-1,0 11-15,-11 0 16,-1 0 0,-11-12-16,-1 12 15,-23 0-15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1.3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0-1,0 0-15,0 0 16,11 11-16,1 12 16,12 12-1,11 11-15,-11 12 16,-1 11 0,1 24-16,-1-24 15,1-11-15,-24-58 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6.2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142 0 0,'0'0'0,"0"0"16,0 0-16,0 0 16,0 0-1,0 0-15,0 0 16,0 12 0,-12-1-16,-11 12 15,-1 1 1,0-1-16,1 11 15,11-10-15,0-1 16,0-12 0,12 1-16,0-1 15,12 1 1,0 11-16,12-11 16,23 11-16,23-12 15,13 1 1,-1-1-16,1-22 15,-24-1 1,-12 1-16,0-1 16,-47 12-1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6.5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0-16,0 12 15,0 11-15,0 35 16,11 46 0,-11 0-16,0 11 15,12-34 1,0-23-16,0-12 16,11-11-1,1 0-15,-24-35 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7.01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247 0 0,'0'0'0,"0"0"15,0 0-15,-23 11 16,-1 12 0,-11 12-16,-12 11 15,0 24 1,11 11-16,1-12 16,35 12-16,12-12 15,11-11 1,13-12-16,23 0 15,0-11 1,-1 0-16,1-12 16,12 0-16,-71-23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6:13.1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BFC6C6-20AA-4FBF-BF03-0CD0BBFBEE9C}" emma:medium="tactile" emma:mode="ink">
          <msink:context xmlns:msink="http://schemas.microsoft.com/ink/2010/main" type="writingRegion" rotatedBoundingBox="24247,3227 27111,3166 27130,4017 24265,4078"/>
        </emma:interpretation>
      </emma:emma>
    </inkml:annotationXML>
    <inkml:traceGroup>
      <inkml:annotationXML>
        <emma:emma xmlns:emma="http://www.w3.org/2003/04/emma" version="1.0">
          <emma:interpretation id="{BA956E10-6A55-457F-B9E1-FA11BCBB4481}" emma:medium="tactile" emma:mode="ink">
            <msink:context xmlns:msink="http://schemas.microsoft.com/ink/2010/main" type="paragraph" rotatedBoundingBox="24247,3227 27111,3166 27130,4017 24265,4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AD0C7-A80F-4866-8F54-9D4851633153}" emma:medium="tactile" emma:mode="ink">
              <msink:context xmlns:msink="http://schemas.microsoft.com/ink/2010/main" type="line" rotatedBoundingBox="24247,3227 27111,3166 27130,4017 24265,4078"/>
            </emma:interpretation>
          </emma:emma>
        </inkml:annotationXML>
        <inkml:traceGroup>
          <inkml:annotationXML>
            <emma:emma xmlns:emma="http://www.w3.org/2003/04/emma" version="1.0">
              <emma:interpretation id="{93B16119-E348-4C80-9F0B-D33FCBB90836}" emma:medium="tactile" emma:mode="ink">
                <msink:context xmlns:msink="http://schemas.microsoft.com/ink/2010/main" type="inkWord" rotatedBoundingBox="24247,3227 27111,3166 27130,4017 24265,4078"/>
              </emma:interpretation>
            </emma:emma>
          </inkml:annotationXML>
          <inkml:trace contextRef="#ctx0" brushRef="#br0">59 366 0,'0'0'16,"0"0"-16,0 0 15,0 0 1,0 0-16,0 0 15,0 0 1,-12-11-16,0-1 16,1-11-1,11-11-15,0-1 16,11-23 0,1 12-16,12 0 15,-1 11-15,1 0 16,-1 24-1,-11 11-15,0 0 16,0 23 0,-1 35-16,-22 46 15,-13 57-15,-23-10 16,23-47 0,1-23-16,-1-24 15,13-22 1,-1-12-16,0-11 15,12-12 1,0 0-16,0 0 16,12-35-16,11-46 15,13-34 1,-1 11-16,12 11 16,0-22-1,12-13-15,-12 59 16,-23 23-16,-1 11 15,-11 24 1,-12 11-16,0 0 16,-12 11-1,-11 24-15,-1 11 16,1 12 0,11-12-16,0 12 15,12 0-15,0-1 16,12 1-1,23 0-15,1-12 16,11-23 0,12 0-16,-12 1 15,-47-24-15</inkml:trace>
          <inkml:trace contextRef="#ctx0" brushRef="#br0" timeOffset="434.785">766 378 0,'0'0'16,"0"0"-16,0 0 16,11-12-1,13 1-15,0-1 16,11 1-16,12 11 15,-12 0 1,-23 11-16,0 12 16,-24 24-1,-11 10-15,-13 1 16,1-12-16,11-11 16,1-12-1,11 0-15,0-11 16,12-1-1,0 1-15,36 0 16,58 11 0,24 0-16,-24-12 15,-12 12-15,-82-23 16</inkml:trace>
          <inkml:trace contextRef="#ctx0" brushRef="#br0" timeOffset="-8438.105">-1578 505 0,'0'0'15,"0"0"1,0 0-16,0 0 15,-12 0-15,0-11 16,-12-1 0,13-11-16,-1 0 15,0 0 1,12-12-16,12-11 16,0 11-1,-1 12-15,1 0 16,0 11-16,0 12 15,0 0 1,-1 23-16,1 47 16,-12 68-1,-12-45-15,1-24 16,11-23-16,0 1 16,0-24-1,0-12-15,0-11 16,0 0-1,0 0-15,11-11 16,13-24-16,11-46 16,-11 0-1,-1 0-15,1 1 16,-1-1 0,1 0-16,-12 35 15,0 22 1,-12 24-16,0 0 15,0 12-15,0 11 16,0 23 0,0 35-16,0-11 15,11-1 1,1-11-16,12-1 16,11-10-16,0-13 15,1 1 1,-36-35-16</inkml:trace>
          <inkml:trace contextRef="#ctx0" brushRef="#br0" timeOffset="-8183.2607">-1001 459 0,'0'0'0,"0"46"16,12 23-1,-1 1-15,1-12 16,12-1 0,-13-22-16,1 0 15,12-12 1,-1 0-16,-23-23 15</inkml:trace>
          <inkml:trace contextRef="#ctx0" brushRef="#br0" timeOffset="-7878.275">-695 470 0,'12'0'16,"23"0"-1,24 0-15,12 0 16,11 0-16,1 0 15,-1 0 1,-11 0-16,-24-11 16,-12 11-1,-35 0-15</inkml:trace>
          <inkml:trace contextRef="#ctx0" brushRef="#br0" timeOffset="-7602.0305">-459 193 0,'0'0'15,"0"12"1,0 22-16,11 36 15,1 45 1,-12-22-16,0-12 16,0-35-16,0 0 15,0-23 1,0-11-16,0-12 16</inkml:trace>
        </inkml:traceGroup>
      </inkml:traceGroup>
    </inkml:traceGroup>
  </inkml:traceGroup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7.4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0,'0'0'0,"0"0"15,0-11-15,0 11 16,0 0 0,0 0-16,0 0 15,0 0 1,0 35-16,11 11 15,1 23 1,0 24-16,0 11 16,11 11-1,-11-45-15,0-13 16,0-22-16,-12-35 16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7.7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0-15,23 12 16,13 11 0,23 23-16,-1 23 15,1 1 1,0 10-16,-12 13 15,-11 11 1,-1 12-16,-11-12 16,-24-24-16,0-22 15,-12-12 1,-12 1-16,24-47 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28.4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16,24 12-1,11 11-15,1 23 16,11 24-1,12 57-15,-12-23 16,-12-12-16,-11 1 16,-12 69-1,-12-70-15,-12 12 16,0-35 0,-12-11-16,1 0 15,-12-12 1,-1 0-16,36-46 15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0.7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0-1,0 0-15,0 0 16,0 0 0,11 0-16,25 12 15,23-12-15,23 0 16,-23 0 0,0 0-16,-12 0 15,-12 0 1,1 0-16,-36 0 15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0.9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34 0,'0'0'16,"0"0"-16,0 0 16,0 0-1,12 0-15,23 0 16,1 0 0,34 0-16,13 0 15,-1 0-15,-11-11 16,-1-1-1,13 1-15,-83 11 16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1.7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0 246 0,'0'0'16,"0"0"-16,0 0 16,0 0-1,0 0-15,0 0 16,0 0-16,0 0 15,0 0 1,0 0-16,0 0 16,0 0-1,0-12-15,0 1 16,0-12 0,0 0-16,12 0 15,0-1 1,0 1-16,-1 0 15,13 0-15,0 0 16,-1 11 0,12 1-16,1-1 15,11 12-15,0 0 16,-12 12 0,1 11-16,-1 23 15,-11 24 1,-24-1-16,-12 0 15,-12-11 1,-11-12-16,0 0 16,-13-11-16,1 0 15,0 0 1,0-12-16,12 0 16,11-12-1,12 1-15,1-12 16,11 0-16,0 0 15,0 0 1,11 0-16,13 0 16,11 0-1,12 0-15,12 0 16,12 11 0,0-11-16,-12 0 15,-12 0-15,-12 0 16,0 0-1,-35 0-15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1.9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0-16,0 0 15,0 0 1,0 0-16,0 0 16,0 0-1,0 0-15,0 0 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2.7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0 128 0,'0'0'0,"0"0"16,0 0-16,0 0 15,0 0 1,12-12-16,-1 1 16,13-13-1,11 1-15,1 0 16,-1 12-1,0-1-15,1 1 16,-1 11-16,-11 11 16,-1 24-1,1 23-15,-13-1 16,-11 1 0,0-12-16,-11-11 15,-1 0 1,0-12-16,-11 0 15,-1 0-15,0 0 16,13-11 0,-1-1-16,12-11 15,0 0 1,0 0-16,0 0 16,12 12-1,11-1-15,13 1 16,11-12-16,12 0 15,11 0 1,1 12-16,-71-12 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3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0 350 0,'0'0'16,"0"0"0,23-12-16,13 1 15,11-12 1,0 11-16,0-11 15,12 0-15,-12 0 16,0 0 0,-12 0-16,-11-1 15,0-10 1,-24-1-16,0 12 16,-12 0-1,-24 0-15,1 11 16,0 12-16,-12 0 15,0 12 1,11-1-16,13 1 16,-1-1-1,12 1-15,12 0 16,0-1-16,12 12 16,0 12-1,11 11-15,13 12 16,11 0-1,12 11-15,-12-23 16,0 0-16,-23-11 16,-1-12-1,-11 0-15,0 0 16,-12-11 0,-12 0-16,-12-1 15,-11 1 1,-12-1-16,0-11 15,0 0 1,11 0-16,1-11 16,11-1-16,1-11 15,11-12 1,12-11-16,12 0 16,11-23-16,25-1 15,10 36 1,-58 34-16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5.1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495 0 0,'0'0'15,"0"0"1,0 0-16,-24 0 16,-11 0-16,-24 0 15,0 0 1,0 11-16,0 1 16,24-1-1,0 1-15,-1 0 16,13-1-1,-1 1-15,13 11 16,-1 0-16,0 0 16,0 0-1,12-11-15,0-1 16,0 1 0,0 11-16,0-12 15,12 1-15,0 0 16,23-1-1,12 1-15,24-12 16,0 0 0,-1 11-16,-23 1 15,-11-1-15,-1 12 16,0 12 0,-11 0-1,-12-1-15,-12 1 16,0 0-16,-12-12 15,-12 0 1,-23 0-16,-12 0 16,0-11-16,24-1 15,0-11 1,-1 0-16,13 0 16,23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11.3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4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2C7FD1E-F32F-412B-A60A-313DE07EDD46}" emma:medium="tactile" emma:mode="ink">
          <msink:context xmlns:msink="http://schemas.microsoft.com/ink/2010/main" type="writingRegion" rotatedBoundingBox="1510,1714 33697,106 34079,7751 1892,9359"/>
        </emma:interpretation>
      </emma:emma>
    </inkml:annotationXML>
    <inkml:traceGroup>
      <inkml:annotationXML>
        <emma:emma xmlns:emma="http://www.w3.org/2003/04/emma" version="1.0">
          <emma:interpretation id="{F185B309-5DA5-42FB-BF63-59939E6B8532}" emma:medium="tactile" emma:mode="ink">
            <msink:context xmlns:msink="http://schemas.microsoft.com/ink/2010/main" type="paragraph" rotatedBoundingBox="13946,1411 20057,688 20308,2810 14197,3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13519C-55DB-4CD5-8D77-B4BA1E1D98D6}" emma:medium="tactile" emma:mode="ink">
              <msink:context xmlns:msink="http://schemas.microsoft.com/ink/2010/main" type="inkBullet" rotatedBoundingBox="14018,2019 14660,1943 14666,1997 14024,207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-836-5524 0,'0'0'0,"-11"0"16,-25 0-16,1 11 15,-12 1 1,11-12-16,-11 0 16,0-12-1,-12 12-15,0 0 16,-11 0 0,-1 12-16,0-12 15,13 12-15,58-12 16</inkml:trace>
      </inkml:traceGroup>
      <inkml:traceGroup>
        <inkml:annotationXML>
          <emma:emma xmlns:emma="http://www.w3.org/2003/04/emma" version="1.0">
            <emma:interpretation id="{30DD25A6-94A7-4673-8CB0-31578F3C23A0}" emma:medium="tactile" emma:mode="ink">
              <msink:context xmlns:msink="http://schemas.microsoft.com/ink/2010/main" type="line" rotatedBoundingBox="15026,1283 20057,688 20308,2810 15277,3405"/>
            </emma:interpretation>
          </emma:emma>
        </inkml:annotationXML>
        <inkml:traceGroup>
          <inkml:annotationXML>
            <emma:emma xmlns:emma="http://www.w3.org/2003/04/emma" version="1.0">
              <emma:interpretation id="{695246C4-DB99-471F-B805-3060C92879D6}" emma:medium="tactile" emma:mode="ink">
                <msink:context xmlns:msink="http://schemas.microsoft.com/ink/2010/main" type="inkWord" rotatedBoundingBox="15058,1552 20089,957 20308,2810 15277,3405"/>
              </emma:interpretation>
            </emma:emma>
          </inkml:annotationXML>
          <inkml:trace contextRef="#ctx0" brushRef="#br0" timeOffset="-3068.8844">354-4692 0,'0'0'0,"0"0"16,0 0-1</inkml:trace>
          <inkml:trace contextRef="#ctx0" brushRef="#br0" timeOffset="-2911.4354">366-5027 0,'0'0'0,"0"0"16,0 0 0</inkml:trace>
          <inkml:trace contextRef="#ctx0" brushRef="#br0" timeOffset="-2724.8347">342-5293 0,'0'0'0,"0"0"16,0 0-16,0 0 15,0 0 1,0 0-16,0 0 15,0 0 1</inkml:trace>
          <inkml:trace contextRef="#ctx0" brushRef="#br0" timeOffset="-173.6454">-294-5455 0,'0'0'15,"-12"0"-15,-11-11 16,11 11 0,-11-12-16,-1 1 15,24 11 1</inkml:trace>
          <inkml:trace contextRef="#ctx0" brushRef="#br0" timeOffset="-3216.5203">413-4184 0,'0'0'15,"0"0"1,0 0-16,0-11 15,0 11 1</inkml:trace>
          <inkml:trace contextRef="#ctx0" brushRef="#br1" timeOffset="153969.0721">4524-6549 0,'0'0'0,"0"0"15,24 46 1,11 23-16,0 70 15,-23 69 1,-24-58-16,-35 35 16,-12 35-1,-11-82-15,-72 36 16,-34 45-16,-13 1 16</inkml:trace>
        </inkml:traceGroup>
        <inkml:traceGroup>
          <inkml:annotationXML>
            <emma:emma xmlns:emma="http://www.w3.org/2003/04/emma" version="1.0">
              <emma:interpretation id="{52CA4B38-06A7-4295-9970-4E2065E9AB54}" emma:medium="tactile" emma:mode="ink">
                <msink:context xmlns:msink="http://schemas.microsoft.com/ink/2010/main" type="inkWord" rotatedBoundingBox="15826,1189 19648,737 19840,2365 16019,2817"/>
              </emma:interpretation>
            </emma:emma>
          </inkml:annotationXML>
          <inkml:trace contextRef="#ctx0" brushRef="#br0" timeOffset="-331.6925">425-5478 0,'0'0'0,"0"0"16,0 0-1,0 0-15,0 0 16,0 0 0,0 0-16,0 0 15,0 0-15,0 0 16,0 0-1</inkml:trace>
          <inkml:trace contextRef="#ctx0" brushRef="#br1" timeOffset="151558.7661">1556-6249 0,'0'0'0,"0"0"0,11 12 15,1 11 1,12 0-16,-1-12 16,13 13-16,11-13 15,0-11 1,0-11-16,0-13 16,-11 1-1,-1-11-15,-12-1 16,1 0-1,-12 24-15,0-1 16,-1 1-16,-11 11 16,0 0-1,0 11-15,12 70 16,-24 81 0,1 23-16,-25 46 15,1-23-15,0-58 16,-1 12-1,1-35-15,-1-34 16,13-47 0,-1-11-16,13-24 15,-1-11 1,0-23-16,-12-46 16,24-24-16,24-57 15,35-35 1,12 69-16,-12 36 15,-1 22 1,-10 23-16,-13 12 16,-35 23-16</inkml:trace>
          <inkml:trace contextRef="#ctx0" brushRef="#br1" timeOffset="151929.2934">2333-5752 0,'0'0'0,"24"0"15,23 0 1,12 0-16,0 0 15,-12 0-15,0 0 16,-12 0 0,-35 0-16</inkml:trace>
          <inkml:trace contextRef="#ctx0" brushRef="#br1" timeOffset="152136.5306">2368-5509 0,'0'0'0,"24"0"16,23-12-16,12 1 16,-12-1-1,0 1-15,0-1 16,-47 12-1</inkml:trace>
          <inkml:trace contextRef="#ctx0" brushRef="#br1" timeOffset="152649.5717">3052-5868 0,'0'-11'0,"11"-12"16,13-12-16,11-23 15,1 1 1,-13-13-16,-11-11 16,0-34-1,-12-1-15,-12 24 16,-12 34-16,13 23 15,-1 12 1,-12 12-16,1 11 16,-13 34-1,-11 47-15,0 23 16,0 81-16,0 23 16,23-46-1,13 23-15,-1 11 16,0-80-1,12-1-15,0-22 16,-12-12 0,1-35-16,-1-11 15,12-35-15,0 0 16,0-12 0,-12-11-16,12 23 15</inkml:trace>
          <inkml:trace contextRef="#ctx0" brushRef="#br1" timeOffset="152853.1887">2628-5602 0,'0'0'0,"0"0"16,0 0-1,11-11-15,1-1 16,0 1-16,23-12 15,1 11 1,34-11-16,13 0 16,-1 0-1,1 11-15,-13 1 16,-11-1-16,0 0 16,-59 12-1</inkml:trace>
          <inkml:trace contextRef="#ctx0" brushRef="#br1" timeOffset="153131.1989">3546-6180 0,'0'0'15,"-11"24"-15,-13 33 16,1 24 0,-1-11-16,24-1 15,0-11 1,12-12-16,23 0 16,0-23-1,1-11-15,11-1 16,-47-11-16</inkml:trace>
          <inkml:trace contextRef="#ctx0" brushRef="#br1" timeOffset="153712.4748">3841-5740 0,'0'0'0,"0"0"16,0 0-1,0 0-15,0 0 16,-12 0-16,0-12 16,12 1-1,12-24-15,0-23 16,0-11 0,11 11-16,1 12 15,-1 23 1,-11 23-16,0 11 15,0 35-15,-12 24 16,-12 11 0,0 23-16,0-12 15,12-46 1,0-11-16,0 0 16,0-35-16,0 0 15,12-12 1,12-11-16,11-23 15,12-24 1,-11-34-16,-1-11 16,0 22-1,-11 24-15,-12 34 16,-12 24-16,0 11 16,0 0-1,-12 23-15,0 35 16,12 11-1,0 0-15,12 1 16,0-24 0,11 0-16,1-11 15,-1-24-15,1 1 16,-24-12 0</inkml:trace>
        </inkml:traceGroup>
      </inkml:traceGroup>
    </inkml:traceGroup>
    <inkml:traceGroup>
      <inkml:annotationXML>
        <emma:emma xmlns:emma="http://www.w3.org/2003/04/emma" version="1.0">
          <emma:interpretation id="{E73FA0AC-CB82-4CE2-914F-CFD931F1408E}" emma:medium="tactile" emma:mode="ink">
            <msink:context xmlns:msink="http://schemas.microsoft.com/ink/2010/main" type="paragraph" rotatedBoundingBox="15713,3485 26184,3975 26063,6558 15592,60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7A5684-47AA-42CF-8BE1-F41692A7F8AC}" emma:medium="tactile" emma:mode="ink">
              <msink:context xmlns:msink="http://schemas.microsoft.com/ink/2010/main" type="inkBullet" rotatedBoundingBox="15693,3900 15857,3908 15755,6076 15592,6069"/>
            </emma:interpretation>
          </emma:emma>
        </inkml:annotationXML>
        <inkml:trace contextRef="#ctx0" brushRef="#br0" timeOffset="-4307.9055">166-1456 0,'0'0'16,"0"0"-1,0 0-15</inkml:trace>
        <inkml:trace contextRef="#ctx0" brushRef="#br0" timeOffset="-4123.7732">201-1872 0,'0'0'15,"0"0"-15,0 0 16</inkml:trace>
        <inkml:trace contextRef="#ctx0" brushRef="#br0" timeOffset="-3945.0753">213-2369 0,'0'0'0,"0"0"16,0 0-16</inkml:trace>
        <inkml:trace contextRef="#ctx0" brushRef="#br0" timeOffset="-3759.845">154-2808 0,'0'0'16,"0"0"0,0 0-16,0 0 15,0 0 1</inkml:trace>
        <inkml:trace contextRef="#ctx0" brushRef="#br0" timeOffset="-3531.9634">272-3213 0,'0'0'16,"0"0"-16,0 0 15,0 0 1,0 0-16,0 0 16,11-11-16,1-12 15,0 0 1,-12 11-16,0 12 16</inkml:trace>
        <inkml:trace contextRef="#ctx0" brushRef="#br0" timeOffset="-3395.7333">354-3583 0,'0'0'0,"0"0"15,0 0-15,0-11 16,0-1 0,0 12-16</inkml:trace>
      </inkml:traceGroup>
      <inkml:traceGroup>
        <inkml:annotationXML>
          <emma:emma xmlns:emma="http://www.w3.org/2003/04/emma" version="1.0">
            <emma:interpretation id="{DFDE7BE6-98FF-489F-87EB-5157D8B0F3B1}" emma:medium="tactile" emma:mode="ink">
              <msink:context xmlns:msink="http://schemas.microsoft.com/ink/2010/main" type="line" rotatedBoundingBox="19336,3655 26184,3975 26115,5443 19267,5122"/>
            </emma:interpretation>
          </emma:emma>
        </inkml:annotationXML>
        <inkml:traceGroup>
          <inkml:annotationXML>
            <emma:emma xmlns:emma="http://www.w3.org/2003/04/emma" version="1.0">
              <emma:interpretation id="{012F400F-A20C-4EF1-8FBE-02282305F23F}" emma:medium="tactile" emma:mode="ink">
                <msink:context xmlns:msink="http://schemas.microsoft.com/ink/2010/main" type="inkWord" rotatedBoundingBox="19336,3655 23698,3859 23630,5322 19267,5118"/>
              </emma:interpretation>
            </emma:emma>
          </inkml:annotationXML>
          <inkml:trace contextRef="#ctx0" brushRef="#br2" timeOffset="50235.5364">6197-3048 0,'0'0'0,"0"0"15,0 0-15,0 0 16,-12 0-1,0 0-15,-11 0 16,-13-11 0,1-1-16,-12-11 15,12 0-15,11-23 16,12-12 0,24 0-16,0 1 15,11-1 1,1 11-16,0 24 15,-1 0 1,1 12-16,11 11 16,0 0-16,1 23 15,-1 46 1,-23 70-16,-12-24 16,-12 36-1,0-13-15,-11 1 16,-1-58-16,12-23 15,1-12 1,-1-23-16,12-11 16,0-12-1,0 0-15,0-12 16,12-34 0,11-47-16,1 1 15,23-35-15,23-47 16,-11 36-1,0 11-15,-12 11 16,0 0 0,-11 36-16,-13 22 15,-11 23-15,-12 24 16,0 11 0,0 11-16,-23 47 15,-25 69 1,1 46-16,12-45 15,23-36 1,12 0-16,24 1 16,11-1-16,12-22 15,12-13 1,12-10-16,-71-47 16</inkml:trace>
          <inkml:trace contextRef="#ctx0" brushRef="#br2" timeOffset="51329.3942">6762-2805 0,'0'0'15,"0"0"-15,0 0 16,0 0-1,0 0-15,0 0 16,12-11 0,12-13-16,11 1 15,24 0-15,12 0 16,-24 12 0,0-1-16,-12 12 15,-11 12 1,-13-1-16,1 12 15,0 23 1,-12 1-16,-12-1 16,-11 0-16,-13 0 15,13-11 1,11-23-16,0-1 16,0 1-1,12-12-15,0 0 16,12 0-16,0 0 15,23 0 1,-11 11-16,11 1 16,-11 11-1,11 0-15,-11 0 16,-13 0 0,1 0-16,-12 12 15,-12 0-15,-23 11 16,-24-11-1,-11-1-15,-1-22 16,0-12 0,12 0-16,12-23 15,12 0-15,35 23 16</inkml:trace>
          <inkml:trace contextRef="#ctx0" brushRef="#br2" timeOffset="51752.3612">7587-2967 0,'0'0'0,"23"0"16,13 0 0,11 0-16,24 0 15,11 0-15,0 0 16,13 0 0,-36 0-16,-12 0 15,-12 12 1,-35-12-16</inkml:trace>
          <inkml:trace contextRef="#ctx0" brushRef="#br2" timeOffset="52021.0726">7681-2689 0,'0'0'0,"0"0"16,12 0-1,23 0-15,1 0 16,22 0 0,1 0-16,12 0 15,-12 0-15,0 0 16,0-12-1,-59 12-15</inkml:trace>
          <inkml:trace contextRef="#ctx0" brushRef="#br3" timeOffset="342424.2086">3782-2747 0,'0'0'0,"0"0"15,12 0-15,23 0 16,24 0 0,47-12-16,12 1 15,-12-1 1,-12 1-16,36-1 15,11-11-15,-23 11 16,-24 1 0,-11-1-16,34 12 15,1-11 1,-24-1-16,-23 12 16,-12 0-16,-12 0 15,-12-11 1,1 11-16,-13 0 15,-11 0 1,0 0-16,-12 0 16,0 0-1,0 0-15,0 0 16,0 0-16,0 0 16,-12 0-1,-23-12-15,-12 1 16,-12-1-1,12 0-15,-1 1 16,13-1 0,0 1-16,11-1 15,1 1-15,11-1 16,0 1 0,0-1-16,1 0 15,-1 1 1,0-1-16,12 12 15,0 0-15,0 0 16,0 0 0,0 0-16,0 0 15,0 0 1,0 0-16,0 0 16,0 0-1,0 0-15,24 0 16,23 0-16,12 12 15,-1-1 1,-10 1-16,-1 0 16,-12-1-1,-11 1-15,-1-1 16,1 1-16,-12-1 16,-1 1-1,-11-12-15,0 11 16,0 1-1,0 0-15,0 11 16,-11 11-16,-13 1 16,0 11-1,-11 12-15,0-12 16,-1 0 0,13-11-16,11-12 15,0-11 1,0-1-16,1 1 15,11 0-15,0-12 16,0 0 0,0 0-16,0 0 15,-12 0 1,0-12-16,-11-23 16,-1-11-16,0-12 15,1 0 1,-1 12-16,13 0 15,-13 0 1,0 0-16,13 11 16,-1 0-1,0 12-15,0 12 16,12-1-16,0 12 16,0 0-1,0 0-15,0 0 16,0 0-1,0 0-15,0 12 16,0 22 0,0-34-16</inkml:trace>
        </inkml:traceGroup>
        <inkml:traceGroup>
          <inkml:annotationXML>
            <emma:emma xmlns:emma="http://www.w3.org/2003/04/emma" version="1.0">
              <emma:interpretation id="{025095F7-30AE-480D-A6DD-D9AA729023C0}" emma:medium="tactile" emma:mode="ink">
                <msink:context xmlns:msink="http://schemas.microsoft.com/ink/2010/main" type="inkWord" rotatedBoundingBox="25299,4924 26138,4964 26115,5443 25276,5403"/>
              </emma:interpretation>
            </emma:emma>
          </inkml:annotationXML>
          <inkml:trace contextRef="#ctx0" brushRef="#br2" timeOffset="62996.5787">9790-2435 0,'0'0'0,"0"0"15,0 0 1,11-12-16,13 1 16,0-12-16,11 0 15,0 0 1,12-1-16,12 1 15,-12 23 1,1 0-16,-1 12 16,-12 11-16,-23 12 15,-12 11 1,-24 12-16,1 11 16,-1-23-1,1 0-15,-1-11 16,0-12-1,13-11-15,11-1 16,0-11-16,11 12 16,1-1-1,35 1-15,71 11 16,0-11 0,0-1-16,11-11 15,-129 0 1</inkml:trace>
        </inkml:traceGroup>
      </inkml:traceGroup>
    </inkml:traceGroup>
    <inkml:traceGroup>
      <inkml:annotationXML>
        <emma:emma xmlns:emma="http://www.w3.org/2003/04/emma" version="1.0">
          <emma:interpretation id="{12D0E6D6-F51B-47E4-85FB-9D61DEA3E295}" emma:medium="tactile" emma:mode="ink">
            <msink:context xmlns:msink="http://schemas.microsoft.com/ink/2010/main" type="paragraph" rotatedBoundingBox="1782,7150 33968,5542 34079,7751 1892,9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19558-E6C2-4D0D-8FBA-C3ED72CF449A}" emma:medium="tactile" emma:mode="ink">
              <msink:context xmlns:msink="http://schemas.microsoft.com/ink/2010/main" type="line" rotatedBoundingBox="1782,7150 33968,5542 34079,7751 1892,9359"/>
            </emma:interpretation>
          </emma:emma>
        </inkml:annotationXML>
        <inkml:traceGroup>
          <inkml:annotationXML>
            <emma:emma xmlns:emma="http://www.w3.org/2003/04/emma" version="1.0">
              <emma:interpretation id="{2213471E-041A-4C83-B854-D47E2834C8FD}" emma:medium="tactile" emma:mode="ink">
                <msink:context xmlns:msink="http://schemas.microsoft.com/ink/2010/main" type="inkWord" rotatedBoundingBox="1782,7150 17777,6351 17884,8495 1889,9294"/>
              </emma:interpretation>
            </emma:emma>
          </inkml:annotationXML>
          <inkml:trace contextRef="#ctx0" brushRef="#br4" timeOffset="-39897.2388">-13664 750 0,'0'0'0,"0"0"16,0 0-1,12 0-15,35 0 16,24 0-16,35 0 15,12-23 1,11 0-16,24 11 16,48-11-1,-48 0-15,59 0 16,0-12 0,0 24-16,82-12 15,-93 11 1,105 1-16,-94-1 15,118-11-15,-95 23 16,107-12 0,-83 12-16,95 0 15,-107 0 1,118 0-16,-94 0 16,59 0-16,-24-11 15,0 11 1,36-12-16,-71 12 15,94 0 1,-94 0-16,82-11 16,-70 11-1,47-12-15,-24 12 16,-11 0-16,46-11 16,-82 11-1,95 11-15,-107-11 16,83-11-1,-94 11-15,105 0 16,-129 0-16,95-12 16,-84 12-1,37-11-15,-13 11 16,-35-12 0,35 12-16,-58-12 15,58 1-15,-23-1 16,-24 1-1,24-1-15,-24 1 16,1-12 0,11-1-16,-47 24 15,-1-11 1,25-1-16,-48 1 16,1-1-16,-1 12 15,0 0 1,-23-11-16,-24 11 15,-23 0 1,-12 0-16,0 0 16,-12 0-1,0 0-15,-12 0 16,13 0-16,-13 11 16,-35-11-1</inkml:trace>
          <inkml:trace contextRef="#ctx0" brushRef="#br0" timeOffset="-4871.8725">95-81 0,'0'0'0,"0"0"15,0 0 1,0 0-16</inkml:trace>
          <inkml:trace contextRef="#ctx0" brushRef="#br0" timeOffset="-4498.4529">60-1052 0,'0'0'15,"0"0"1,0 0-16</inkml:trace>
          <inkml:trace contextRef="#ctx0" brushRef="#br0" timeOffset="-4672.8542">95-578 0,'0'0'15,"0"0"-15,0 0 16</inkml:trace>
          <inkml:trace contextRef="#ctx0" brushRef="#br0" timeOffset="-5076.1261">142 139 0,'0'0'0,"0"0"16</inkml:trace>
          <inkml:trace contextRef="#ctx0" brushRef="#br0" timeOffset="-11772.7939">295 0 0,'0'0'16,"0"0"0,0 0-16,0 0 15,0 0-15,0 0 16,0 12 0,-12-1-16,-11 12 15,-1 24 1,-11 10-16,-12 1 15,12-12-15,11-11 16,0 0 0,1-1-16,-1-10 15,13-1 1,-1-12-16,12 1 16,0-12-1</inkml:trace>
          <inkml:trace contextRef="#ctx0" brushRef="#br0" timeOffset="-11487.6605">-35 104 0,'0'0'0,"0"0"16,24 23 0,11 0-16,12 12 15,36 11-15,-12 1 16,-24-13 0,0-11-16,-12 0 15,0 1 1,1-1-16,-36-23 15</inkml:trace>
          <inkml:trace contextRef="#ctx0" brushRef="#br0" timeOffset="-10383.8774">389 913 0,'0'0'15,"0"0"-15,0 0 16,0 0 0,0 0-16,0 0 15,0-11-15,0-1 16,0 1 0,0-1-16,0 0 15,0 12 1,0 0-16,0 0 15,-23-11 1,-1 11-16,-11 0 16,-12 11-16,0 1 15,0 11 1,11 0-16,1 0 16,11-11-1,13 11-15,-1-11 16,0-1-16,0 1 15,12-1 1,0 1-16,0-12 16,0 0-1,0 0-15,0 11 16,0 1 0,12 11-16,0 0 15,-12-23-15</inkml:trace>
        </inkml:traceGroup>
        <inkml:traceGroup>
          <inkml:annotationXML>
            <emma:emma xmlns:emma="http://www.w3.org/2003/04/emma" version="1.0">
              <emma:interpretation id="{2544D66C-3975-4F83-8D8B-4987347C5AB8}" emma:medium="tactile" emma:mode="ink">
                <msink:context xmlns:msink="http://schemas.microsoft.com/ink/2010/main" type="inkWord" rotatedBoundingBox="17995,7072 18718,7036 18781,8308 18058,8345"/>
              </emma:interpretation>
            </emma:emma>
          </inkml:annotationXML>
          <inkml:trace contextRef="#ctx0" brushRef="#br4" timeOffset="-38664.8514">2781 161 0,'0'0'0,"0"0"15,0 0-15,-12 0 16,-12 0 0,1-12-16,-1-11 15,13 0 1,-1 0-16,0-12 16,12 1-1,12-13-15,11-10 16,1 10-16,-1 13 15,13 11 1,-13 11-16,1 12 16,-12 23-1,-1 35-15,-11 104 16,-35 0-16,-36 46 16,13-24-1,10-80-15,13-46 16,12-11-1,11-24-15,0-12 16,12-11 0,0-23-16,24-46 15,11-24-15,0-11 16,12-58 0,0 12-16,12 23 15,0 23 1,12-12-16,-12 24 15,0 0-15,-12 22 16,-24 24 0,1 11-16,-12 12 15,-12 23 1,0 0-16,0 12 16,-24 34-1,-11 12-15,-12 11 16,11-11-16,13 11 15,23-11 1,12 11-16,35 24 16,12-24-1,11 1-15,1-24 16,-71-46 0</inkml:trace>
        </inkml:traceGroup>
        <inkml:traceGroup>
          <inkml:annotationXML>
            <emma:emma xmlns:emma="http://www.w3.org/2003/04/emma" version="1.0">
              <emma:interpretation id="{58535F64-E774-4A05-90A2-A2ABB583E0D2}" emma:medium="tactile" emma:mode="ink">
                <msink:context xmlns:msink="http://schemas.microsoft.com/ink/2010/main" type="inkWord" rotatedBoundingBox="21360,6597 26787,6326 26867,7931 21440,8202">
                  <msink:destinationLink direction="with" ref="{66F26527-32BA-4D69-9C22-ED173E99D490}"/>
                  <msink:destinationLink direction="with" ref="{33C2D8DF-F5F6-4A6F-8DD8-1375F63355CC}"/>
                  <msink:destinationLink direction="with" ref="{46E954FF-A446-4109-8BE1-1F1ABD612CED}"/>
                  <msink:destinationLink direction="with" ref="{DBB889E1-3211-484C-B1DD-44E86C704CD1}"/>
                </msink:context>
              </emma:interpretation>
            </emma:emma>
          </inkml:annotationXML>
          <inkml:trace contextRef="#ctx0" brushRef="#br1" timeOffset="140300.5983">5914 200 0,'0'0'0,"0"0"16,0 0-1,12 0-15,23 0 16,12 0 0,12-12-16,36 1 15,-1-1-15,0-11 16,0 0-1,-11 0-15,-13 0 16,-22 11 0,-48 12-16</inkml:trace>
          <inkml:trace contextRef="#ctx0" brushRef="#br1" timeOffset="139977.0341">6350-297 0,'0'0'0,"0"0"0,12 0 15,11 0 1,1-12-16,11-11 16,12-11-1,0-24-15,1-11 16,-13-1-16,-11 12 16,-1-22-1,-11 22-15,-12 0 16,0 12-1,0 11-15,0 0 16,-12 24 0,0-1-16,1 12 15,-1 12-15,-12 23 16,1 11 0,-13 69-16,13 59 15,-1-36 1,12 24-16,12 0 15,-11 0-15,11-24 16,0-22 0,11 0-16,-11-36 15,0-10 1,-11-12-16,-1-24 16,12-34-16</inkml:trace>
          <inkml:trace contextRef="#ctx0" brushRef="#br1" timeOffset="140622.4132">6786-262 0,'0'0'16,"0"0"-1,0 0-15,0 11 16,-12 24-1,0 11-15,1 24 16,-1 10-16,12-10 16,0-1-1,12-11-15,11 11 16,24 1 0,-47-70-16</inkml:trace>
          <inkml:trace contextRef="#ctx0" brushRef="#br1" timeOffset="141286.4287">7033 235 0,'0'0'15,"-12"0"-15,-11 11 16,-1 1 0,1-12-16,-1 0 15,12-12 1,1 1-16,-1-12 16,0-12-1,12 0-15,12-11 16,11 0-16,13 11 15,11 0 1,-12 12-16,1 12 16,-13 11-1,1 11-15,-1 36 16,-11 10 0,-12 1-16,0 0 15,0-12-15,-12-11 16,0-12-1,12 0-15,-11-11 16,11-1 0,0-11-16,0 0 15,0 0 1,0 0-16,0-35 16,23-45-16,1-13 15,-1 12 1,1 12-16,-12 23 15,-1 11 1,1 12-16,-12 11 16,0 12-1,0 0-15,0 0 16,0 23-16,0 35 16,12 23-1,0-23-15,0 0 16,11-12-1,1 0-15,-1 23 16,-23-69-16</inkml:trace>
          <inkml:trace contextRef="#ctx0" brushRef="#br1" timeOffset="141652.1386">7658 84 0,'0'0'0,"0"0"15,11 12 1,1 23-16,0 11 16,0 12-1,-1 23-15,1-12 16,-12 0-16,12-11 15,-12-58 1</inkml:trace>
          <inkml:trace contextRef="#ctx0" brushRef="#br1" timeOffset="142054.4339">7858-505 0,'0'0'0,"12"12"16,11 22-16,1 1 15,11 11 1,0 12-16,1 0 16,-1 11-1,-23 24-15,0-13 16,-12 1-16,0-23 15,-12-12 1,0 1-16,-11-1 16,23-46-1</inkml:trace>
          <inkml:trace contextRef="#ctx0" brushRef="#br1" timeOffset="142477.9781">8482-135 0,'0'0'0,"0"0"16</inkml:trace>
          <inkml:trace contextRef="#ctx0" brushRef="#br1" timeOffset="143698.9833">8918-239 0,'0'0'0,"0"0"15,12 0 1,35 0-16,24 0 16,-1 0-1,1 0-15,-71 0 16</inkml:trace>
          <inkml:trace contextRef="#ctx0" brushRef="#br1" timeOffset="143477.7669">9165-389 0,'0'0'0,"12"-12"16,12-11-16,11-23 15,0-12 1,1-11-16,-1-35 16,-23-24-1,0 36-15,-12 23 16,0 22-16,-12 13 15,0 22 1,0 12-16,0 12 16,-23 22-1,0 24-15,-1 23 16,13 35-16,-1 45 16,13 1-1,11-23-15,11 11 16,-11 0-1,12-34-15,0-35 16,0-23-16,-1-12 16,1-11-1,0-12-15,0 0 16,-12-23 0</inkml:trace>
          <inkml:trace contextRef="#ctx0" brushRef="#br1" timeOffset="143974.0628">9660-805 0,'0'0'15,"0"23"-15,-12 46 16,-23 70 0,23-35-16,0-23 15,12-1-15,12-10 16,12-1 0,-24-69-16</inkml:trace>
          <inkml:trace contextRef="#ctx0" brushRef="#br1" timeOffset="144586.4509">9778-181 0,'0'0'0,"0"0"15,0 0 1,0 0-16,0-12 16,-12-11-1,0-12-15,24-11 16,0 0 0,23-24-16,1 13 15,-1 10-15,-12 13 16,1 11-1,0 23-15,-1 11 16,1 24 0,-12 23-16,-12 11 15,0-11 1,0 0-16,0-1 16,0-10-16,0-13 15,0-11 1,0-11-16,0-12 15,0 0 1,0-12-16,11-22 16,13-47-16,23-58 15,-12 24 1,-11 22-16,-1 35 16,-11 24-1,-12 22-15,0 12 16,0 0-1,0 58-15,-23 57 16,11-22-16,12-12 16,12-12-1,11 0-15,1 1 16,-24-70 0</inkml:trace>
          <inkml:trace contextRef="#ctx0" brushRef="#br1" timeOffset="145157.3559">10367-297 0,'0'0'16,"0"0"-16,0 0 15,0 0 1,0 0-16,0 0 16,12-12-1,23-11-15,0 0 16,1 0-1,-1 12-15,-11 11 16,-1 0-16,-11 11 16,-12 1-1,0-1-15,0 12 16,-12 0 0,0-11-16,12 0 15,0-1-15,0 1 16,12-1-1,0 1-15,11-1 16,13 12 0,-1 1-16,-11 10 15,-12 1 1,-12 0-16,-12 11 16,0-11-16,-12-12 15,-11 0 1,-12-12-16,-12 1 15,12-12 1,47 0-16</inkml:trace>
          <inkml:trace contextRef="#ctx0" brushRef="#br1" timeOffset="145420.0355">11262-771 0,'0'12'0,"35"80"15,-11 93-15,-24 23 16,-47 23-1,-12-80-15,-59-1 16,118-150 0</inkml:trace>
        </inkml:traceGroup>
        <inkml:traceGroup>
          <inkml:annotationXML>
            <emma:emma xmlns:emma="http://www.w3.org/2003/04/emma" version="1.0">
              <emma:interpretation id="{600CC393-F15C-4EEC-AE4B-7607A67E1E9F}" emma:medium="tactile" emma:mode="ink">
                <msink:context xmlns:msink="http://schemas.microsoft.com/ink/2010/main" type="inkWord" rotatedBoundingBox="27441,6679 29390,6582 29445,7689 27497,7786"/>
              </emma:interpretation>
            </emma:emma>
          </inkml:annotationXML>
          <inkml:trace contextRef="#ctx0" brushRef="#br1" timeOffset="156824.1612">12970-886 0,'0'0'0,"0"0"16,0 0-16,0 0 16,0 11-1,0 1-15,-12 11 16,-23 23-1,-12 12-15,-47 11 16,-12 1 0,0-1-16,23-23 15,-11 0-15,0-11 16,0 0 0,11-1-16,24-11 15,24-11 1,-1 0-16,25-1 15,-1 1-15,12-1 16,12 1 0,35 22-16,24 1 15,-1 0 1,24 11-16,1 0 16,22 12-16,-22-12 15,-13-11 1,-11 0-16,0-12 15,-13 0 1,-10-12-16,-1 1 16,-12 0-1,-23-1-15,-12-11 16</inkml:trace>
          <inkml:trace contextRef="#ctx0" brushRef="#br1" timeOffset="157555.1862">13547-401 0,'0'0'0,"0"0"15,0 0 1,-11 12-16,-1-1 16,0 1-1,0 11-15,1 0 16,-1-12-16,0 1 16,12 0-1,0-1-15,0 1 16,12-1-1,11 1-15,13-1 16,11 1-16,12-12 16,0 0-1,-12 0-15,-12-12 16,0 1 0,-11-1-16,-1 1 15,1-24 1,-12 0-16,0 1 15,-12-1-15,0 0 16,-12 12 0,-12 0-16,-11 0 15,-12 0 1,-12 11-16,12 12 16,0 0-16,0 12 15,-1-1 1,13 1-16,0 11 15,23 0 1,0 0-16,12 12 16,0-35-16</inkml:trace>
        </inkml:traceGroup>
        <inkml:traceGroup>
          <inkml:annotationXML>
            <emma:emma xmlns:emma="http://www.w3.org/2003/04/emma" version="1.0">
              <emma:interpretation id="{62197257-5918-46BE-A138-46A92C25DFFF}" emma:medium="tactile" emma:mode="ink">
                <msink:context xmlns:msink="http://schemas.microsoft.com/ink/2010/main" type="inkWord" rotatedBoundingBox="31723,5977 33985,5864 34079,7751 31818,7864"/>
              </emma:interpretation>
            </emma:emma>
          </inkml:annotationXML>
          <inkml:trace contextRef="#ctx0" brushRef="#br1" timeOffset="240857.3278">17906-505 0,'0'0'0,"0"12"15,-12 11-15,0 11 16,1 1 0,-13 11-16,0 0 15,1 24-15,-1-12 16,13-12 0,-13 23-16,24-69 15</inkml:trace>
          <inkml:trace contextRef="#ctx0" brushRef="#br1" timeOffset="241322.0342">17234-343 0,'0'0'0,"12"11"16,12 12-16,-1 12 16,-11 0-1,-12-1-15,0-22 16,0 0-1,0-1-15,-12-11 16,-11 0 0,-13 12-16,-11-1 15,-12 1-15,-11 23 16,-1 11 0,-11 23-16,-1 0 15,1 1 1,-1-24-16,13-11 15,11-1 1,0-11-16,0 1 16,12-13-16,0 12 15,47-23 1</inkml:trace>
          <inkml:trace contextRef="#ctx0" brushRef="#br1" timeOffset="241852.2849">18483-1649 0,'0'0'0,"-12"23"16,-47 35-16,-94 57 16,24-22-1,-60 11-15,24-23 16,24-24 0,0-33-16,-24-13 15,12-22 1,47-13-16,11-10 15,25 11-15,23 0 16,11-1 0,24 1-16,12 0 15,24-11 1,35-13-16,47 1 16,12 23-1,-24 23-15,-12 23 16,-11 0-16,-24 12 15,-23 23 1,-24-1-16,-12 13 16,-35-1-1,-47 0-15,-48 1 16,36-24-16,106-46 16</inkml:trace>
        </inkml:traceGroup>
      </inkml:traceGroup>
    </inkml:traceGroup>
  </inkml:traceGroup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5.6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0 255 0,'0'0'0,"0"0"15,12-12-15,23-22 16,24-1 0,0-11-16,0-1 15,-12 13 1,-12 11-16,0 11 16,1 0-16,-13 12 15,-11 12 1,0 11-16,0 23 15,-1 12 1,-22 23-16,-1 46 16,0 12-16,-12-24 15,13-34 1,-1-23-16,12 0 16,0-23-1,0-1-15,0-11 16,0-11-1,0-12-15,0 0 16,0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5.8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0 115 0,'0'0'0,"0"0"16,0 0 0,11-11-16,25-1 15,11 1-15,0-1 16,12 0 0,0 1-16,23-1 15,12 12 1,-11-11-16,-1-1 15,-23 1 1,-59 11-16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8.8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200 312 0,'0'0'16,"0"0"-1,-12 0-15,0 0 16,1 0-16,-13-12 16,1 1-1,-13-1-15,13 1 16,-1-1 0,12-11-16,0 0 15,12 0 1,0 0-16,12 0 15,0-1-15,12 1 16,-13 12 0,1-1-16,0 12 15,12 12 1,-13-1-16,1 36 16,0 22-16,-12 12 15,-12 0 1,-11 0-16,-1-12 15,0 12 1,1-23-16,-1-24 16,12-11-1,1-11-15,11-12 16,0 0-16,0 0 16,0-12-1,11-11-15,1 0 16,0-23-1,12-23-15,11-12 16,0-12 0,1 1-16,-13 22 15,1 13-15,-1-1 16,-11 23 0,0 1-16,0 10 15,-12 13 1,0 11-16,0 0 15,0 0-15,-12 0 16,0 11 0,-11 24-16,-1 11 15,12 24 1,0-1-16,1 0 16,11-22-1,11-1-15,1 0 16,12-11-16,-1-1 15,24 1 1,1-12-16,-48-23 16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39.4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61 0,'0'0'0,"0"0"15,0 0 1,0 0-16,0 0 15,0 0-15,11-11 16,1-1 0,0 0-16,11 1 15,1-1 1,0 12-16,-1 0 16,12 0-16,-11 12 15,-12-1 1,0 1-16,-1 11 15,-11 12 1,0-1-16,-11 13 16,-13 10-1,0-10-15,1-1 16,11-11-16,-11-12 16,11-12-1,0 1-15,12-1 16,0-11-1,0 0-15,0 0 16,0 0 0,24 0-16,11 0 15,12 0-15,0 0 16,0 0 0,-47 0-16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0.1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94 0 0,'0'0'16,"0"0"-16,0 0 15,0 0-15,0 0 16,0 0 0,0 0-16,0 0 15,0 0 1,-12 0-16,1 11 15,-13 1 1,12 11-16,0 0 16,1 12-16,-1-1 15,12 1 1,0 0-16,12 11 16,11 0-1,13-11-15,-1-1 16,12 1-1,-12-12-15,1 0 16,-36-23-16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0.7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0-1,0 0-15,0 0 16,0 0-16,0 0 16,0 0-1,0 12-15,0 11 16,0 11 0,0 1-16,12 11 15,0 1 1,0 22-16,-1-11 15,1-12 1,0 0-16,0-11 16,-1-12-16,1 0 15,-12-23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1.1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0-16,0 0 15,0 0-15,0 0 16,12 11 0,0 1-16,12 11 15,-1 12 1,1-1-16,11 1 15,0 11-15,1 12 16,-13 0 0,1 11-16,-12-11 15,-12 0 1,-12-12-16,0 0 16,0-11-1,12-35-15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1.8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28 0,'0'0'15,"0"0"-15,0 0 16,0 0-16,0 0 15,0 0 1,12 0-16,12 0 16,-1 0-1,24-12-15,1 12 16,10-11 0,1 11-16,-12 0 15,1 0 1,-13 0-16,0 0 15,-11 0-15,-1 0 16,1 11 0,-12 1-16,11-1 15,-23-11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2.1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23 0,'0'0'0,"0"0"16,11 0-1,25 0-15,23-12 16,11 12-1,1 0-15,0 0 16,-1-11-16,13 11 16,11 0-1,-94 0-15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3.4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 0 0,'0'0'16,"0"0"-16,0 0 16,0 0-1,0 0-15,0 0 16,0 0-16,0 24 15,0 33 1,0 47-16,0-11 16,0-12-1,12-12-15,-1-11 16,1 0-16,0-1 16,0 1-1,11-12-15,-23-46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2:49.8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4B1200-45A4-4500-B8C9-8C573A6082B7}" emma:medium="tactile" emma:mode="ink">
          <msink:context xmlns:msink="http://schemas.microsoft.com/ink/2010/main" type="inkDrawing" rotatedBoundingBox="17435,7225 18523,3969 19816,4401 18728,7657" semanticType="callout" shapeName="Other">
            <msink:sourceLink direction="from" ref="{E92392AA-0382-428A-A5C4-D9BA6DB29FCE}"/>
            <msink:sourceLink direction="to" ref="{E92392AA-0382-428A-A5C4-D9BA6DB29FCE}"/>
          </msink:context>
        </emma:interpretation>
      </emma:emma>
    </inkml:annotationXML>
    <inkml:trace contextRef="#ctx0" brushRef="#br0">-1308 1930 0,'0'0'0,"0"0"0,0 0 15,0 0-15,0 0 16,0 0-1,0 0-15,0 0 16,0 0 0,0 0-16,0 0 15,0 0-15,0 0 16,0 0 0,12 11-16,-12 1 15,12-1 1,0 1-16,-12 0 15,11 11 1,-11 11-16,0 1 16,0 11-1,0 1-15,0-1 16,0 12-16,0-12 16,-11 12-1,-1-12-15,0 12 16,0 11-1,-11 12-15,11 0 16,0-12 0,0 0-16,1-22 15,11 10-15,0 1 16,-12 0 0,12 0-16,0 11 15,-12-11 1,12 11-16,0 1 15,0-13-15,0-10 16,12-1 0,-12-12-16,12 13 15,-1-1 1,1 0-16,0 0 16,11 24-16,1-1 15,0-11 1,-13-12-16,13 12 15,-12-12 1,0 0-16,11 24 16,1-1-1,-13-11-15,1-12 16,12 12-16,-12-12 16,-1 0-1,13-11-15,-12 0 16,-1-1-1,1-11-15,0 1 16,0-1 0,-12 0-16,0 0 15,0-12-15,0 13 16,0-13 0,-12 12-16,0 0 15,0 0-15,1 1 16,-13-13-1,1 12-15,-13 0 16,1 0 0,-12-11-16,-12 0 15,0-1 1,-12 1-16,12-1 16,0-11-16,12 12 15,0-1 1,-12-11-16,0 12 15,12-12 1,0 0-16,0 0 16,0 0-1,12 0-15,-13 0 16,13 0-16,0 0 16,-1 0-1,1 0-15,0-12 16,-1 12-1,1 0-15,12 0 16,-1-11-16,12 11 16,0 0-1,1 0-15,11 0 16,0-12 0,0-11-16,0 0 15,11 0 1,1 0-16,12 0 15,-1-12-15,13 12 16,-1 0 0,12 0-16,-12 11 15,-11 1 1,0-1-16,-1 0 16,-11 1-16,0-1 15,-12 12 1,0 0-16,0 0 15,0 0 1,-12 0-16,-12 12 16,-11-1-1,0 1-15,-12 11 16,-1 0-16,-10 12 16,-1-12-1,12 0-15,-1 0 16,25-11-1,-1-1-15,13 1 16,-1-1-16,12-11 16,0 12-1,0 0-15,12-1 16,11 24 0,1-12-16,11 0 15,0 0 1,-11 0-16,11 0 15,1 0-15,-13-11 16,1 0 0,-1-1-16,1 1 15,-12-1 1,-1-11-16,1 0 16,-12 0-1,0 0-15,0 0 16,0-11-16,0-1 15,0-11 1,0-23-16,0-12 16,-12 0-1,12 12-15,0 0 16,0 0-16,0-1 16,0 13-1,0 11-15,0-1 16,0 13-1,0 11-15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0:35.87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6FA6CD-D97F-4FB6-BC92-1236B076CA04}" emma:medium="tactile" emma:mode="ink">
          <msink:context xmlns:msink="http://schemas.microsoft.com/ink/2010/main" type="writingRegion" rotatedBoundingBox="1964,3394 4165,3535 4092,4674 1891,4533"/>
        </emma:interpretation>
      </emma:emma>
    </inkml:annotationXML>
    <inkml:traceGroup>
      <inkml:annotationXML>
        <emma:emma xmlns:emma="http://www.w3.org/2003/04/emma" version="1.0">
          <emma:interpretation id="{33966639-5C5B-40A4-B25C-5444975D4642}" emma:medium="tactile" emma:mode="ink">
            <msink:context xmlns:msink="http://schemas.microsoft.com/ink/2010/main" type="paragraph" rotatedBoundingBox="1964,3394 4165,3535 4092,4674 1891,4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1C0D36-6038-4A46-91EB-61FB2D46352C}" emma:medium="tactile" emma:mode="ink">
              <msink:context xmlns:msink="http://schemas.microsoft.com/ink/2010/main" type="line" rotatedBoundingBox="1964,3394 4165,3535 4092,4674 1891,4533"/>
            </emma:interpretation>
          </emma:emma>
        </inkml:annotationXML>
        <inkml:traceGroup>
          <inkml:annotationXML>
            <emma:emma xmlns:emma="http://www.w3.org/2003/04/emma" version="1.0">
              <emma:interpretation id="{847E6992-B833-4485-93A5-88F172601D91}" emma:medium="tactile" emma:mode="ink">
                <msink:context xmlns:msink="http://schemas.microsoft.com/ink/2010/main" type="inkWord" rotatedBoundingBox="1964,3394 4165,3535 4092,4674 1891,4533"/>
              </emma:interpretation>
            </emma:emma>
          </inkml:annotationXML>
          <inkml:trace contextRef="#ctx0" brushRef="#br0">-4924-58 0,'0'0'15,"0"0"-15,12-23 16,11-23 0,1-1-16,-13-22 15,1-12 1,-12 23-16,-12-11 15,-11 11-15,-1 12 16,-11 11 0,11 12-16,1 12 15,-12 22 1,-1 1-16,1 34 16,0 47-16,23 45 15,0 1 1,24 0-16,11 11 15,13-23 1,-13-35-16,1-22 16,-1-12-16,1 11 15,-24-69 1</inkml:trace>
          <inkml:trace contextRef="#ctx0" brushRef="#br0" timeOffset="498.0409">-4689-289 0,'0'11'15,"0"24"-15,0 46 16,12 23-16,0 35 15,12-58 1,-1-24-16,12-10 16,13-13-1,-48-34-15</inkml:trace>
          <inkml:trace contextRef="#ctx0" brushRef="#br0" timeOffset="313.8586">-5348 34 0,'0'0'0,"0"0"16,23 0-1,36-11-15,12-1 16,11 1 0,-82 11-16,377-58 15,-377 58-15,24-12 16,-24 12 0</inkml:trace>
          <inkml:trace contextRef="#ctx0" brushRef="#br0" timeOffset="1133.8095">-4371-23 0,'0'0'0,"0"0"16,-11 0 0,-1 0-16,0 0 15,0 0 1,1-12-16,11 1 15,0-24 1,11 0-16,1 1 16,12-1-16,-1 23 15,-11 12 1,12 12-16,-1 11 16,1 35-1,-1 34-15,-11 1 16,-12-24-16,0-11 15,0-23 1,0-12-16,0-12 16,0-11-1,0 0-15,0-11 16,0-36 0,0 1-16,0-12 15,12-34-15,0-1 16,-12 13-1,0 33-15,0 13 16,0 34 0,0 0-16,0 23 15,0 23 1,11 23-16,1 24 16,12-24-16,11 1 15,0-24 1,24 0-16,0-11 15,-59-35 1</inkml:trace>
          <inkml:trace contextRef="#ctx0" brushRef="#br0" timeOffset="2613.8742">-3782 81 0,'0'0'16,"0"0"0,0 0-16,0 0 15,0 0-15,0 0 16,0 0 0,0 0-16,0-12 15,0 1 1,12-13-16,0 1 15,0 0-15,0 12 16,-1-1 0,1 1-16,0 11 15,0 0 1,-12 0-16,11 11 16,-11 12-1,0 12-15,0 0 16,-11 11-16,-1 0 15,0 0 1,0 1-16,1-13 16,-13 1-1,12-12-15,0-11 16,1-1 0,11-11-16,0 0 15,0 0-15,0 0 16,11 0-1,13 0-15,11-11 16,1-1 0,11 0-16,-47 12 15</inkml:trace>
          <inkml:trace contextRef="#ctx0" brushRef="#br0" timeOffset="3053.6683">-3487-520 0,'0'0'16,"0"0"-16,0 0 16,0 0-1,12 0-15,11 0 16,1 11-1,11 1-15,1-1 16,11 13 0,0 22-16,0 12 15,-12 11-15,-11 0 16,-1 12 0,-23 23-16,-11 35 15,-37 0 1,48-139-16</inkml:trace>
        </inkml:traceGroup>
      </inkml:traceGroup>
    </inkml:traceGroup>
  </inkml:traceGroup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3.7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883 0 0,'0'0'16,"0"0"-16,-12 11 15,-11 1 1,-24 11-16,-24 12 16,-23 11-1,11 35-15,1 0 16,-1-12-16,1 0 15,0 1 1,11-24-16,12 0 16,12-11-1,11-12-15,25-12 16,11-11-16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4.0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23 1,0 23-16,12 35 15,-1 23-15,1-11 16,-12-24 0,12-23-16,0-11 15,-1-12 1,-11-23-16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4.4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0 139 0,'0'0'16,"0"0"-16,0 0 16,12-12-1,0-11-15,11 0 16,1 0-1,-1 0-15,1 0 16,11 11-16,1 12 16,-13 0-1,1 12-15,-13-1 16,1 12 0,-12 0-16,-12 12 15,1 0 1,-13 11-16,1-11 15,-1-1-15,0-11 16,13 1 0,-1-1-16,12 0 15,12-12 1,-1 1-16,25-1 16,34 1-1,25 0-15,11-1 16,-24-11-16,-11-11 15,-71 11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45.11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154 0 0,'0'0'0,"0"0"16,0 0-16,0 0 16,0 0-1,-12 23-15,0 12 16,-11 11-1,-1 0-15,1 1 16,-1 10-16,1 13 16,11 22-1,12 1-15,12 11 16,23-12 0,12-23-16,0 1 15,12-1 1,0-23-16,23 1 15,1-24-15,23 11 16,-106-34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50.8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177 0 0,'0'0'0,"0"0"16,0 0-16,0 0 16,0 0-1,0 0-15,0 11 16,0 13-1,0-1-15,-24 23 16,-11 12 0,11-12-16,-11 0 15,11 0-15,12-23 16,1 1 0,-1-1-16,12-12 15,0 1 1,12 11-16,11-12 15,13 13 1,11-13-16,12 1 16,-12-12-16,12 0 15,-1-12 1,-10 1-16,-1-1 16,-12 0-1,-11 1-15,-13 11 16,1 0-16,-12 0 15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51.3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 0 0,'0'0'0,"0"0"15,0 0 1,0 0-16,0 0 15,0 0-15,0 0 16,0 0 0,0 0-16,0 0 15,0 0 1,0 0-16,0 0 16,0 0-1,0 0-15,0 0 16,0 0-16,0 0 15,0 0 1,0 0-16,0 0 16,0 0-1,0 0-15,0 0 16,0 0 0,0 0-16,0 23 15,0 46-15,0 70 16,0 0-1,0 46-15,0 0 16,12-81 0,-12-104-16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8:56.0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106 0 0,'0'0'0,"0"0"15,0 0 1,0 0-16,0 0 16,0 0-1,0 0-15,0 0 16,0 0-16,0 0 16,0 0-1,-11 12-15,-1-1 16,-12 24-1,1 34-15,-1 24 16,12-1-16,12-22 16,12-1-1,12 12-15,23 23 16,23-12 0,-70-92-16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5.7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130 80 0,'0'0'0,"0"0"0,0 0 15,0 0 1,0 0-16,0 0 16,0 0-1,0 0-15,0 0 16,0 0-1,0-12-15,12 1 16,-1-12-16,1 11 16,12 1-1,-1-1-15,13 12 16,-1 12 0,-12-1-16,1 12 15,-12 12 1,-12 0-16,-12 11 15,-12 23-15,-11 1 16,0-1 0,-12-11-16,0-1 15,11-22 1,-11 0-16,24-12 16,-1 0-16,12-11 15,12-12 1,0 11-16,0-11 15,12 12 1,12-1-16,23-11 16,12 12-16,11-1 15,1-11 1,11 12-16,-82-12 16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6.0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0-1,0 0-15,0 0 16,0 0 0,0 0-16,0 0 15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6.8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85 0,'0'0'16,"0"0"-16,0 0 15,0 0 1,0 0-16,0 0 15,0 0-15,0-11 16,11-1 0,13 1-16,11-1 15,24-11 1,0 11-16,0 12 16,-12 0-1,-12 12-15,1-1 16,-13 1-16,1 11 15,-12 0 1,-12 0-16,-12 12 16,0 0-1,-23 11-15,-1 0 16,1-11 0,11-1-16,1-10 15,11-13-15,0 1 16,12-1-1,0 1-15,0-12 16,12 0 0,12 11-16,23 1 15,0-12-15,12 0 16,11 0 0,1-12-16,-71 12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0:34.44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053810-E31C-492A-8DC8-E577A0A0C1FB}" emma:medium="tactile" emma:mode="ink">
          <msink:context xmlns:msink="http://schemas.microsoft.com/ink/2010/main" type="inkDrawing" rotatedBoundingBox="9565,3938 12107,3638 12116,3711 9573,4011" semanticType="callout" shapeName="Other"/>
        </emma:interpretation>
      </emma:emma>
    </inkml:annotationXML>
    <inkml:trace contextRef="#ctx0" brushRef="#br0">2544 0 0,'-12'0'16,"-46"0"-16,-72 24 16,-11-1-1,-13 11-15,-22-11 16,-13 1-1,36 10-15,-12-11 16,-11 0-16,34 1 16,1-13-1,-12 1-15,11-12 16,13 0 0,35 0-16,-24 0 15,-24 11 1,13 12-16,129-23 15</inkml:trace>
  </inkml:traceGroup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7.5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0 464 0,'0'0'15,"0"0"-15,0 0 16,23-12-16,13 1 16,11-12-1,0-1-15,12-10 16,0-1-1,-12-11-15,0-12 16,-24 12 0,1 11-16,-12 0 15,-12 1-15,-12 11 16,0 0 0,-11 11-16,-13 0 15,1 12 1,0 12-16,11 0 15,1-1-15,-1 12 16,0 12 0,13 0-16,-1-1 15,12 13 1,12-13-16,-1 1 16,25 11-1,-1 0-15,24 12 16,0 23-16,-36-58 15,13 23 1,-13 1-16,-11-13 16,0-11-1,0 0-15,-12 1 16,-12-1 0,-12 11-16,1-11 15,-36 1-15,12-13 16,0-11-1,0 0-15,11-11 16,1-13 0,0-22-16,11 0 15,0-23-15,24 69 16,-35-278 0,35 278-16,12-11 15,35-12 1,-47 23-16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8.3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485 1 0,'0'0'15,"0"0"-15,0 0 16,0 0-16,0 0 16,0 0-1,0 0-15,-12 0 16,1 0 0,-13 0-16,-11 0 15,-12 0 1,-1 0-16,1 12 15,12-1-15,0 13 16,-1-1 0,1 11-16,0 1 15,11 0 1,0-1-16,13-10 16,-1-1-1,0 0-15,12-12 16,0 1-16,12-1 15,0 1 1,11 0-16,13-1 16,11 1-1,0-1-15,0 1 16,-12-1-16,1 1 16,-13-1-1,1 1-15,-1 11 16,-11 12-1,0-12-15,-12 12 16,0-1-16,-12 1 16,-11 0-1,-25-1-15,13-11 16,0-11 0,11-1-16,12-11 15,12 0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8.8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94 0,'0'0'0,"0"0"16,0 0-1,0 0-15,12 0 16,23-11-1,0-1-15,13 1 16,-1-1 0,0 1-16,-12-1 15,0 0-15,-11 1 16,0 11 0,-13 0-16,1 11 15,0 24 1,0 11-16,-1 1 15,-11 22 1,0-11-16,0 11 16,-11 12-16,11 0 15,0-23 1,0-12-16,11-11 16,-11-35-1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9.1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24 0,'0'0'0,"0"0"16,0 0-1,12 0-15,11 0 16,12 0 0,1 0-16,23 0 15,11 0-15,1-11 16,0-1-1,-1 12-15,-70 0 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09.7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0-16,12 11 15,0 1 1,-1-1-16,13 24 16,-1 0-16,1 11 15,0 12 1,-1 11-16,-11-11 16,0 0-1,-12-1-15,0 13 16,0-13-16,0 1 15,-24 23 1,1-23-16,-1-12 16,0-11-1,24-35-15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12.83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11 0,'0'0'0,"0"0"16,0 0-16,0 0 15,12 0 1,23 0-16,48 0 16,46 0-1,1 0-15,70 0 16,12 12-16,-12-12 15,71 0 1,-59 0-16,95 0 16,-72-12-1,36 12-15,-47-12 16,-47 12 0,23 0-16,-35 12 15,-47 0-15,-24-1 16,-94-11-1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13.2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0 139 0,'0'0'16,"0"0"-16,11-12 15,25 1 1,58-12-16,36 0 16,82-1-1,11 13-15,1-1 16,71 1-16,-83 11 16,94-12-1,-106 12-15,95 0 16,-95 0-1,-35 12-15,0 11 16,-24-12 0,-58 1-16,-36 0 15,-12-1 1,-35-11-16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14.6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4724 41 0,'0'0'0,"0"0"16,0 0-1,0 0-15,0 0 16,0 0 0,-12 0-16,-23 0 15,-12 0 1,-36 0-16,1-11 15,-1 11-15,-11-12 16,-24 12 0,-23 0-16,11-12 15,24 12 1,-35 0-16,-24-11 16,24 11-1,11 0-15,-11 0 16,-36 11-16,36-11 15,23 0 1,-24 0-16,1 12 16,0 0-1,23-1-15,-23 1 16,-24 11-16,23 0 16,24 12-1,1-1-15,-25 24 16,13-12-1,11 1-15,24-13 16,-1 24-16,-11 11 16,-11 35-1,22-11-15,13-12 16,23-24 0,-12 24-16,12-11 15,12-12 1,0 34-16,12-34 15,11-12 1,13-23-16,-1 0 16,12-11-16,0 11 15,0-23 1,0 0-16,12 0 16,11-12-1,12 1-15,13-12 16,10-12-16,13 0 15,0 1 1,-24-1-16,0 12 16,-12 11-1,1-11-15,-13 12 16,-11 11 0,-12 0-16,0 0 15,0 0-15,0 0 16,-23 11-1,-13 12-15,-23 35 16,12-12 0,0 12-16,12-23 15,-1-1-15,13-10 16,-1-13 0,1 1-16,-1-1 15,12 1 1,1-1-16,-1 1 15,0-12-15,0 0 16,0 0 0,1 0-16,-1-23 15,-12 0 1,1-24-16,-1 13 16,12-1-1,1 0-15,-1-11 16,0 23-16,12 12 15,0-1 1,0 0-16,0 1 16,12-1-1,0 12-15,23 0 16,24 0-16,94 0 16,12 12-1,-165-12-15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1.0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46 0,'0'0'0,"0"0"16,0 0-16,0 0 15,11 0 1,1 0-16,12 0 16,23 0-16,24 0 15,-1 0 1,13 0-16,-24-11 15,-1-1 1,-22 0-16,-1 12 16,-11-11-1,-13 11-15,1 0 16,-12 0-16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1.4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0-16,0 0 16,0 0-16,0 0 15,0 0 1,0 0-16,0 0 15,0 0 1,0 0-16,12 35 16,0 23-16,11 23 15,1 23 1,-1-23-16,13-12 16,-1 0-1,-11-22-15,11 22 16,-35-69-1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1:20.903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20F075-7ED3-4863-995D-3D21E95258E5}" emma:medium="tactile" emma:mode="ink">
          <msink:context xmlns:msink="http://schemas.microsoft.com/ink/2010/main" type="writingRegion" rotatedBoundingBox="3277,8775 5408,8858 5324,11011 3193,10928"/>
        </emma:interpretation>
      </emma:emma>
    </inkml:annotationXML>
    <inkml:traceGroup>
      <inkml:annotationXML>
        <emma:emma xmlns:emma="http://www.w3.org/2003/04/emma" version="1.0">
          <emma:interpretation id="{F507CB67-7F12-4DD3-A3B8-1DC67938265F}" emma:medium="tactile" emma:mode="ink">
            <msink:context xmlns:msink="http://schemas.microsoft.com/ink/2010/main" type="paragraph" rotatedBoundingBox="3277,8775 5001,8843 4965,9778 3241,9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52922-4BFB-4257-B630-267589C38BC0}" emma:medium="tactile" emma:mode="ink">
              <msink:context xmlns:msink="http://schemas.microsoft.com/ink/2010/main" type="line" rotatedBoundingBox="3277,8775 5001,8843 4965,9778 3241,9711"/>
            </emma:interpretation>
          </emma:emma>
        </inkml:annotationXML>
        <inkml:traceGroup>
          <inkml:annotationXML>
            <emma:emma xmlns:emma="http://www.w3.org/2003/04/emma" version="1.0">
              <emma:interpretation id="{9B678F33-5011-436E-BEEC-CF598162DEAF}" emma:medium="tactile" emma:mode="ink">
                <msink:context xmlns:msink="http://schemas.microsoft.com/ink/2010/main" type="inkWord" rotatedBoundingBox="3277,8775 5001,8843 4965,9778 3241,9711"/>
              </emma:interpretation>
            </emma:emma>
          </inkml:annotationXML>
          <inkml:trace contextRef="#ctx0" brushRef="#br0">-3169 1679 0,'0'0'0,"23"0"16,13-12-16,11 1 16,0 11-1,0 0-15,-12 0 16,13 0 0,-48 0-16</inkml:trace>
          <inkml:trace contextRef="#ctx0" brushRef="#br0" timeOffset="-239.0191">-3122 1644 0,'0'0'0,"12"-11"16,11-1-16,24-22 16,12-24-1,-12 0-15,-11 12 16,-1-12-1,-11 12-15,-1 0 16,1-24-16,-12 1 16,-12 23-1,-12 11-15,0 12 16,12 23 0,0 0-16,-12 23 15,0 12 1,-11 34-16,-1 70 15,13-1-15,11-22 16,0-35 0,11 0-16,1-12 15,0 0 1,0-11-16,-12 0 16,0-58-16</inkml:trace>
          <inkml:trace contextRef="#ctx0" brushRef="#br0" timeOffset="274.5809">-2698 1344 0,'0'0'0,"0"0"15,0 35 1,0 11-16,0 0 16,0 12-16,12-12 15,11 0 1,1-11-16,11-12 16,1 0-1,11 0-15,-47-23 16</inkml:trace>
          <inkml:trace contextRef="#ctx0" brushRef="#br0" timeOffset="838.6921">-2392 1633 0,'0'0'15,"0"0"-15,0 0 16,-11 0-1,-1 0-15,0-12 16,0-22 0,12-13-16,0 1 15,12 0-15,0 11 16,0 12 0,-1 12-16,13-1 15,-12 12 1,11 35-16,1 34 15,-12 0 1,-1-22-16,-11-1 16,0-12-16,0-10 15,0-1 1,0-12-16,0-11 16,0 0-1,0 0-15,0 0 16,0 0-16,12-34 15,0-36 1,0-11-16,-1 24 16,1 22-1,0 12-15,-12 0 16,0 23 0,0 0-16,0 0 15,0 34-15,0 24 16,12 0-1,0-12-15,11-11 16,12-1 0,24 13-16,-59-47 15</inkml:trace>
          <inkml:trace contextRef="#ctx0" brushRef="#br0" timeOffset="1321.2164">-1873 1517 0,'0'0'16,"0"0"-1,0 0-15,11-11 16,1-1-16,0 1 15,0-1 1,0 0-16,-12 12 16,0 0-1,11 12-15,-11 0 16,0 11 0,0 0-16,0-12 15,0 1-15,0-1 16,0 1-1,0 0-15,0-1 16,12 1 0,0-1-16,0 1 15,-1-1-15,-11 1 16,0 11 0,0 0-16,0 0 15,-11 0 1,-1 0-16,-12 1 15,-11-1 1,11 0-16,24-23 16</inkml:trace>
          <inkml:trace contextRef="#ctx0" brushRef="#br0" timeOffset="1566.1656">-1579 1182 0,'0'0'16,"24"23"-16,23 35 15,-12 34-15,0 24 16,-35-24-1,-23-11-15,-12-11 16,35-70 0</inkml:trace>
        </inkml:traceGroup>
      </inkml:traceGroup>
    </inkml:traceGroup>
    <inkml:traceGroup>
      <inkml:annotationXML>
        <emma:emma xmlns:emma="http://www.w3.org/2003/04/emma" version="1.0">
          <emma:interpretation id="{4500EC0B-5269-460C-B10A-FCD58B6EE54D}" emma:medium="tactile" emma:mode="ink">
            <msink:context xmlns:msink="http://schemas.microsoft.com/ink/2010/main" type="paragraph" rotatedBoundingBox="3725,9755 5395,9992 5232,11139 3562,10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B4C90-84DB-443B-AB81-B6050248E64F}" emma:medium="tactile" emma:mode="ink">
              <msink:context xmlns:msink="http://schemas.microsoft.com/ink/2010/main" type="line" rotatedBoundingBox="3725,9755 5395,9992 5232,11139 3562,10901"/>
            </emma:interpretation>
          </emma:emma>
        </inkml:annotationXML>
        <inkml:traceGroup>
          <inkml:annotationXML>
            <emma:emma xmlns:emma="http://www.w3.org/2003/04/emma" version="1.0">
              <emma:interpretation id="{4A49D702-5639-4050-87CC-AC4E9C51339D}" emma:medium="tactile" emma:mode="ink">
                <msink:context xmlns:msink="http://schemas.microsoft.com/ink/2010/main" type="inkWord" rotatedBoundingBox="3725,9755 5395,9992 5232,11139 3562,10901"/>
              </emma:interpretation>
            </emma:emma>
          </inkml:annotationXML>
          <inkml:trace contextRef="#ctx0" brushRef="#br1" timeOffset="-362602.2338">-2816 2843 0,'0'0'16,"0"0"-16,36-12 15,22 1-15,13-1 16,0 1 0,-12-1-16,-12 1 15,0-13 1,0 1-16,-47 23 16</inkml:trace>
          <inkml:trace contextRef="#ctx0" brushRef="#br1" timeOffset="-362897.0849">-2498 2450 0,'0'0'16,"0"0"-16,12-12 15,12 1-15,-1-12 16,1-12 0,-1-11-16,1-12 15,-12-11 1,-1 11-16,-11 23 15,0 12-15,-11 0 16,-1 11 0,0 12-16,-11 24 15,-25 22 1,13 12-16,12 11 16,-1 35-1,12 46-15,0-11 16,24-24-16,0-22 15,0-1 1,0 1-16,11-12 16,-11-23-1,0-24-15,-12-34 16</inkml:trace>
          <inkml:trace contextRef="#ctx0" brushRef="#br1" timeOffset="-362356.4085">-2215 2369 0,'0'0'15,"0"0"-15,0 0 16,-12 23-1,0 47-15,1 10 16,-1 13-16,12-24 16,0-23-1,12-11-15,-1 0 16,13-1 0,0-10-16,23-1 15,-47-23 1</inkml:trace>
          <inkml:trace contextRef="#ctx0" brushRef="#br1" timeOffset="-361753.0473">-2144 2774 0,'0'0'16,"0"0"-16,0 0 15,0-12 1,0-23-16,0-11 16,11 0-16,13 0 15,0 11 1,-1 0-16,1 12 16,-1 12-1,-11 11-15,0 0 16,0 23-1,-1 23-15,-11 23 16,0 1 0,-11-24-16,-1-11 15,12-1-15,0-22 16,0-1 0,0-11-16,0 0 15,0 0 1,12-11-16,-1-35 15,1-24-15,0 1 16,0 11 0,-1 12-16,1 11 15,-12 12 1,0 12-16,0 11 16,0 0-16,0 0 15,12 11 1,0 35-16,0 1 15,11 22 1,1-11-16,-12-24 16,-1 1-1,1-12-15,0-11 16,11-1-16,-23-11 16</inkml:trace>
          <inkml:trace contextRef="#ctx0" brushRef="#br1" timeOffset="-361176.4009">-1591 2288 0,'0'0'0,"12"12"16,23 11-16,13 23 16,-1 23-1,0 47-15,-35-12 16,-12-23 0,-12 11-16,-24 12 15,-11 12 1,47-116-16</inkml:trace>
          <inkml:trace contextRef="#ctx0" brushRef="#br1" timeOffset="-361497.2878">-1614 2554 0,'0'0'15,"0"12"1,12 22-16,-1 24 15,1 0-15,-12 11 16,0-11 0,12 0-16,-12-24 15,0-22 1,0 0-16,0-1 16,0-11-16</inkml:trace>
          <inkml:trace contextRef="#ctx0" brushRef="#br1" timeOffset="-363574.9027">-1084 2542 0,'0'0'0,"0"0"15,0 0-15</inkml:trace>
        </inkml:traceGroup>
      </inkml:traceGroup>
    </inkml:traceGroup>
  </inkml:traceGroup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2.8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648 0 0,'0'0'15,"0"0"-15,0 0 16,0 0-1,0 0-15,0 0 16,0 0 0,0 0-16,-11 0 15,-25 11-15,-34 1 16,-13 23 0,-11 11-16,0 35 15,-1 23 1,25 0-16,23-35 15,11-11 1,25 11-16,11-11 16,11 0-16,13 0 15,-1-12 1,13 0-16,-1-23 16,12-11-1,12-12-15,-12-12 16,0-11-1,1-23-15,-25 11 16,-11 0-16,-24 1 16,0-1-1,-11 0-15,-13 12 16,-11 0 0,0 12-16,-12-1 15,12 12 1,0 0-16,47 0 15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7.6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191 23 0,'0'0'0,"0"0"0,0 0 16,0 0-1,12-11-15,0-1 16,-12 12-16,0 0 16,0 0-1,0 0-15,0 0 16,0 0-1,0 0-15,-12 12 16,0-1-16,-12 24 16,-11 23-1,12-12-15,-13 23 16,13-22 0,-1-1-16,12 0 15,1 0 1,11 0-16,0 24 15,11-24-15,1 0 16,12 0 0,-1-11-16,13 0 15,11-1 1,0-10-16,0-1 16,-12 0-1,1-12-15,-36-11 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8.8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 0 0,'0'0'16,"0"0"-16,0 0 16,0 0-1,0 12-15,0-1 16,0 12-1,0 24-15,0 22 16,0 46-16,0-11 16,12-23-1,11-11-15,1-1 16,-1 0 0,1-11-16,0 0 15,-13-12 1,1 0-16,-12-46 15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29.4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0-16,0 0 15,71 69 1,-71-69-16,0 0 16,11 11-1,13 24-15,-1 34 16,1 1-16,-12 11 15,0-12 1,-12 0-16,0 12 16,-12 0-1,0 12-15,0-24 16,0-11-16,1-12 16,11-46-1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0.2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0,12 12-16,11 11 15,13 23 1,23 12-16,11 0 15,-11-12 1,0 0-16,-12 12 16,0 11-16,-11 35 15,-13 0 1,-11 0-16,-24 35 16,-23 23-1,0-35-15,-1-35 16,1 1-16,0-24 15,-1-11 1,13-23-16,-13 11 16,36-46-1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2.2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0,'0'0'16,"0"0"-1,0 0-15,0 0 16,12 0 0,12 0-16,11 0 15,12 0-15,12 0 16,0 0 0,12 0-16,-1 0 15,13 11 1,-13-11-16,-11 0 15,0 0-15,-12 0 16,1 0 0,-48 0-16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2.5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 35 0,'0'0'16,"0"0"-16,-11 0 16,11 0-1,0 0-15,0 0 16,0 0-1,0 0-15,23 0 16,12 0-16,13 0 16,-1 0-1,23-12-15,13 1 16,-1-1 0,13 12-16,-95 0 15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3.3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0-16,0 0 15,0 0 1,0 0-16,0 0 16,0 0-16,0 0 15,0 0 1,0 0-16,0 12 16,12 23-1,11 11-15,1 23 16,11 12-16,1 11 15,-13-11 1,1-11-16,-1-1 16,-11-11-1,0 0-15,0-12 16,0 0 0,-1-11-16,-11-35 15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3.5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 0,0 0-16,0 0 15,0 0 1,0 0-16,0 0 16,0 0-1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4.3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96 0,'0'0'0,"0"0"16,0 0-16,0 0 16,0 0-1,0 0-15,0 0 16,0 0-16,12-12 15,11 1 1,13-12-16,11-1 16,-12 13-1,12-1-15,0 12 16,0 0 0,-11 12-16,11 11 15,-24 12-15,1 11 16,-12 0-1,-12 0-15,0-11 16,-12 0 0,-12-1-16,13 1 15,-13 0 1,1-12-16,-1 0 16,0 0-16,13-11 15,-1-1 1,0 1-16,0-1 15,12-11 1,0 0-16,0 0 16,12 12-16,12-1 15,-1 1 1,36 0-16,12-12 16,11 0-1,-23 0-15,-12 0 16,-47 0-16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1:15.810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9A9964-DB4D-4E3A-AABC-5699EFEF7CF6}" emma:medium="tactile" emma:mode="ink">
          <msink:context xmlns:msink="http://schemas.microsoft.com/ink/2010/main" type="writingRegion" rotatedBoundingBox="8705,6706 8914,9230 7347,9360 7137,6836">
            <msink:destinationLink direction="with" ref="{C4426ABB-8258-4926-B2BA-84936BC27EA3}"/>
          </msink:context>
        </emma:interpretation>
      </emma:emma>
    </inkml:annotationXML>
    <inkml:traceGroup>
      <inkml:annotationXML>
        <emma:emma xmlns:emma="http://www.w3.org/2003/04/emma" version="1.0">
          <emma:interpretation id="{87909551-078A-4AA7-8DAE-E36F1F25D105}" emma:medium="tactile" emma:mode="ink">
            <msink:context xmlns:msink="http://schemas.microsoft.com/ink/2010/main" type="paragraph" rotatedBoundingBox="8705,6706 8914,9230 7347,9360 7137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16E3E-F043-483B-B6A8-B88F4A5E960D}" emma:medium="tactile" emma:mode="ink">
              <msink:context xmlns:msink="http://schemas.microsoft.com/ink/2010/main" type="line" rotatedBoundingBox="8705,6706 8914,9230 7347,9360 7137,6836"/>
            </emma:interpretation>
          </emma:emma>
        </inkml:annotationXML>
        <inkml:traceGroup>
          <inkml:annotationXML>
            <emma:emma xmlns:emma="http://www.w3.org/2003/04/emma" version="1.0">
              <emma:interpretation id="{3D8C1747-7F1C-480F-9DE7-2CA207C1DA76}" emma:medium="tactile" emma:mode="ink">
                <msink:context xmlns:msink="http://schemas.microsoft.com/ink/2010/main" type="inkWord" rotatedBoundingBox="8705,6706 8914,9230 7347,9360 7137,6836">
                  <msink:destinationLink direction="to" ref="{5FB1428E-035C-4E71-8571-B50337843CF3}"/>
                </msink:context>
              </emma:interpretation>
            </emma:emma>
          </inkml:annotationXML>
          <inkml:trace contextRef="#ctx0" brushRef="#br0">1684 489 0,'0'0'0,"0"0"16,0 0-16</inkml:trace>
          <inkml:trace contextRef="#ctx0" brushRef="#br0" timeOffset="215.9263">1708 570 0,'0'0'0,"0"0"16,0 0 0,0 0-16</inkml:trace>
          <inkml:trace contextRef="#ctx0" brushRef="#br0" timeOffset="394.8145">1755 778 0,'0'0'15,"0"0"1,0 11-16,0 24 15,0-35 1</inkml:trace>
          <inkml:trace contextRef="#ctx0" brushRef="#br0" timeOffset="-8218.1929">2073-78 0,'0'0'0,"0"0"15,0 0-15,0 0 16,0 0 0,0 0-16,0 0 15,0 0-15,0 0 16,0 0 0,0 0-16,-12 0 15,0 0 1,-23 23-16,0 1 15,-13 10-15,1 1 16,0 11 0,0 0-16,0 12 15,0 11 1,-24 12-16,1-11 16,11-12-1,0-12-15,12 0 16,23-11-16,0-12 15,1 11 1,23-34-16</inkml:trace>
          <inkml:trace contextRef="#ctx0" brushRef="#br0" timeOffset="-7815.2533">1401 73 0,'0'0'0,"0"0"15,0 0 1,12 0-16,0 0 16,0 0-1,11 0-15,1 11 16,11 1-16,12 11 15,12 23 1,35 23-16,12 47 16,-11 0-1,-95-116-15</inkml:trace>
          <inkml:trace contextRef="#ctx0" brushRef="#br1" timeOffset="54506.7545">1366-656 0,'0'0'0,"0"0"16,-24-11-16,1-1 15,-1-11 1,1 0-16,-1 0 16,1-12-16,11 12 15,0 0 1,12 0-16,0 0 16,0 0-1,12 0-15,11 0 16,1 11-1,11 0-15,1 12 16,-1 0-16,-11 12 16,-1 11-1,1 12-15,-1 34 16,-23 0 0,0 1-16,-12-1 15,-11-11 1,-1 0-16,1-24 15,11 1-15,0-12 16,0-11 0,12-1-16,0-11 15,0 0 1,0 0-16,12-23 16,12-12-16,-1-22 15,13-13 1,-1-11-16,0 1 15,1 22 1,-13 12-16,1 11 16,-12 12-1,-1 0-15,1 11 16,-12 12-16,0 0 16,0 0-1,0 0-15,0 12 16,0 11-1,0 11-15,0 13 16,12-1-16,0 0 16,0 0-1,-1-11-15,1 0 16,12-12 0,-1 0-16,13 0 15,-1 0 1,0 0-16,-35-23 15</inkml:trace>
          <inkml:trace contextRef="#ctx0" brushRef="#br1" timeOffset="54735.0915">1955-760 0,'0'0'16,"0"0"-16,0 0 15,0 0 1,0 0-16,0 0 16,12 12-16,0 11 15,-1 12 1,1 11-16,0 0 16,11 12-1,-23-58-15</inkml:trace>
          <inkml:trace contextRef="#ctx0" brushRef="#br1" timeOffset="51662.5507">2414 512 0,'0'0'15,"0"0"-15,-11 11 16,-13 1-16,-23 11 16,-35 35-1,-60 23-15,-23 46 16,24 0 0,-36 12-16,12-24 15,36-11 1,23-23-16,23-12 15,1 1-15,11-1 16,71-69 0</inkml:trace>
          <inkml:trace contextRef="#ctx0" brushRef="#br1" timeOffset="52035.8647">871 939 0,'0'0'0,"0"0"15,0 0-15,12 0 16,23 12 0,36 11-16,82 23 15,36 24 1,-36-24-16,71 35 15,-12 34-15,-36 24 16,-176-139 0</inkml:trace>
          <inkml:trace contextRef="#ctx0" brushRef="#br0" timeOffset="-6415.2628">1319 1170 0,'0'0'16,"0"0"-1,0 0-15,-12 0 16,0 0-16,1 0 15,-1 0 1,0 0-16,0-11 16,12 11-1,0-23-15,0-12 16,12 0 0,12-11-16,-1 12 15,12 10-15,1 1 16,-13 0-1,1 12-15,-12 11 16,-1 11 0,1 12-16,0 12 15,-12 0-15,0 11 16,-12 0 0,0-11-16,1 11 15,-1-11 1,0-12-16,0-12 15,1 1 1,11 0-16,0-12 16,0 0-16,0 0 15,0 0 1,11-12-16,13-11 16,-1 0-1,1-24-15,11-10 16,-11-1-16,0 12 15,-1-1 1,-11 13-16,0 11 16,-12 23-1,0 0-15,0 0 16,0 0 0,-12 11-16,0 12 15,0 12-15,1 0 16,11-1-1,0 1-15,0-12 16,11 0 0,1-11-16,0 11 15,11-12-15,1 13 16,-24-24 0</inkml:trace>
          <inkml:trace contextRef="#ctx0" brushRef="#br0" timeOffset="-5521.3652">1825 1066 0,'0'0'0,"0"0"15,0 0 1,0 0-16,12-11 15,0-12-15,12 0 16,11 0 0,-12-1-16,1 1 15,11 0 1,-11 12-16,-1 11 16,-11 0-1,0 0-15,0 11 16,-12 1-16,0 11 15,0-12 1,-12 24-16,-12 0 16,1-12-1,-1 0-15,1 0 16,-1-11-16,12-1 16,1 1-1,11-12-15,0 0 16,0 0-1,11 0-15,13 11 16,11 1 0,-11-1-16,-1 1 15,1 0-15,0-1 16,-1 1 0,-11-1-16,0 1 15,-1-1 1,-11 1-16,0 0 15,-11-1-15,-1 12 16,-23-11 0,-1-1-16,-11 1 15,0-1 1,0 13-16,47-24 16</inkml:trace>
        </inkml:traceGroup>
      </inkml:traceGroup>
    </inkml:traceGroup>
  </inkml:traceGroup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4.9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530 0 0,'0'0'0,"0"0"16,0 0-16,0 0 15,0 0-15,0 0 16,-12 12 0,-23 11-16,-24 12 15,-23 23 1,-1 11-16,12 0 16,24-11-16,12-12 15,11 1 1,13-1-16,-1 0 15,12 0 1,12 12-16,11-12 16,1-11-1,11-12-15,0-11 16,1-12 0,11-12-16,-24 0 15,1 1-15,-12-1 16,-12 1-1,0-12-15,-24 0 16,-11-1 0,-12 1-16,0 0 15,11 12-15,-11-1 16,12 1 0,0-1-16,11 12 15,24 0 1,0 0-16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5.3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0-1,0 23-15,12 35 16,0 23-16,-1 0 16,1 0-1,12 23-15,-1-23 16,1 0 0,-12-12-16,0-34 15,-1-1 1,-11-34-16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5.7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343 245 0,'0'0'0,"0"0"16,0 0-1,0 0-15,-12 11 16,0 1-16,-12-1 16,-11 12-1,0-11-15,-12-12 16,0-12-1,11 1-15,1-12 16,11 0 0,1-12-16,11 0 15,12 0-15,12 1 16,11-1 0,13 0-16,-13 12 15,1 12 1,-1 11-16,1 0 15,-1 23-15,1 23 16,-12 47 0,0-1-16,-24 12 15,-24 23 1,-11 12-16,47-139 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8.3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36 208 0,'0'0'16,"0"0"-16,0 0 16,0 0-1,0 0-15,-12-12 16,0 1 0,12-13-16,0-10 15,0-1 1,12 12-16,0 0 15,0 0-15,-1 11 16,13 1 0,-12 11-16,-1 0 15,1 23 1,0 46-16,0 24 16,-24-13-16,0 1 15,-11 0 1,-1 0-16,1-12 15,-1-11 1,12-23-16,0-12 16,12-11-1,0-12-15,0 0 16,0 0-16,0-12 16,12-11-1,0-12-15,12-23 16,11-22-1,0-13-15,1-11 16,-1 12 0,0 22-16,1 12 15,-13 24-15,-11 11 16,0 11 0,-12 12-16,0 0 15,0 0 1,-12 0-16,-12 23 15,-11 23-15,0 12 16,11 12 0,1-13-16,11-10 15,0-1 1,12 12-16,0-1 16,24 1-1,-1 0-15,12 0 16,13-24-16,-1 1 15,-47-35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9.0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59 63 0,'0'0'0,"0"0"16,0 0 0,11-11-16,1-1 15,12 0 1,11 1-16,12-1 16,0 12-16,0 0 15,-23 0 1,0 12-16,-13 11 15,-11 12 1,-23 11-16,-1 0 16,-11 0-16,11-11 15,1-12 1,-1-11-16,12-1 16,12-11-1,0 0-15,0 0 16,0 0-1,24 0-15,11 0 16,12 12-16,1-1 16,-1 12-1,-12 1-15,-11-1 16,-13 0 0,1 0-16,-12 0 15,-12 12-15,-23-1 16,-12 1-1,-12 0-15,0-12 16,0-12 0,-12-11-16,1-23 15,23 0 1,47 23-16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9.5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178 0 0,'0'0'16,"0"0"-16,0 0 15,0 0 1,0 0-16,-12 11 16,0 1-16,-23 11 15,0 12 1,-1 11-16,13 12 15,-1 11 1,24 0-16,12-22 16,12 10-16,-1-10 15,13-13 1,-1-11-16,0 0 16,12 1-1,-47-24-15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39.9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0-16,0 0 15,0 12-15,0 11 16,12 12 0,-12 34-16,12 12 15,-12 11 1,0-11-16,12-11 16,-12-13-1,11-10-15,1-13 16,-12-34-16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0.3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0-16,12 12 15,11 11 1,24 23-16,0 12 15,-11 23-15,-1-12 16,-23 1 0,-12-1-16,-12-11 15,-11 0 1,-1-12-16,0-12 16,-11 13-1,35-47-15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0.7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13 0,'0'0'0,"0"0"16,0 0 0,12 0-16,12 0 15,23 0 1,35 0-16,1-11 16,-1 11-16,-11 0 15,-12 0 1,-12 0-16,0 0 15,0 0 1,-47 0-16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1.0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1,12 0-16,23 12 15,24-12-15,24 11 16,-1 1 0,-11-12-16,-1 0 15,25 12 1,-1-12-16,-94 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6:03.8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BF1F42-101F-4FE9-A166-29DF12BBF26B}" emma:medium="tactile" emma:mode="ink">
          <msink:context xmlns:msink="http://schemas.microsoft.com/ink/2010/main" type="inkDrawing" rotatedBoundingBox="23936,4625 26951,4506 26953,4555 23938,4674" shapeName="Other"/>
        </emma:interpretation>
      </emma:emma>
    </inkml:annotationXML>
    <inkml:trace contextRef="#ctx0" brushRef="#br0">8435-2874 0,'0'0'16,"0"0"-16,12 0 15,11 11 1,24 1-16,24-12 16,0 0-1,0 0-15,-1-12 16,1 1-16,35 11 15,23-12 1,-11 1-16,-24-1 16,24 12-1,24-11-15,-1-1 16,-23 0-16,-24 12 16,24 0-1,23 0-15,-23 0 16,-24 0-1,12 0-15,0 0 16,12-11 0,-12 11-16,-12 0 15,-23-12-15,0 12 16,-1 0 0,13 0-16,-13 0 15,-11 0 1,-11 0-16,-1 0 15,-47 0 1</inkml:trace>
  </inkml:traceGroup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1.41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15,12 12-15,-1 34 16,1 23-1,0 24-15,0 57 16,-1 0 0,1-23-16,0-46 15,0-34 1,0-13-16,-12-34 16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1.7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895 0 0,'0'0'16,"0"0"-16,-11 12 15,-13-1 1,-23 24-16,-36 34 16,-23 12-1,12 0-15,0-12 16,-24 24 0,12-1-16,24-22 15,23-24-15,12 0 16,23-23-1,24-23-15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2.0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 0 0,'0'0'16,"0"11"-1,-12 24-15,0 11 16,12 12-16,0 11 15,-12 12 1,12-11-16,0-13 16,0-10-1,0-13-15,12-22 16,-12-12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2.3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61 0 0,'0'0'0,"0"0"16,0 0-16,0 0 15,0 12 1,0-1-16,0 24 15,-12-1-15,0-10 16,0 10 0,1-11-16,-1 0 15,12-11 1,0 0-16,0-1 16,0-11-1,12 12-15,-1-1 16,13 1-16,11-12 15,1 11 1,11 1-16,12 0 16,0-1-1,-12-11-15,-47 0 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2.6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11-16,0 24 15,0 11 1,12 24-16,-1 34 16,-11 57-16,0-33 15,0-36 1,0-92-16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4.2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306 0 0,'0'0'15,"0"0"-15,0 0 16,0 0-1,0 0-15,0 0 16,0 0-16,-12 0 16,-11 34-1,-13 13-15,-23 33 16,-11 59 0,-1 34-16,48-34 15,11-46 1,24 11-16,11-12 15,12-23-15,13-11 16,-1 0 0,-12-23-16,0-12 15,24-12-15,0 1 16,-59-12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4.9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572 57 0,'0'0'0,"0"0"15,0 0-15,11-11 16,1-1-1,-12 1-15,0-1 16,0 1 0,0 11-16,0 0 15,0 0-15,-23 0 16,-25 23 0,-34 23-16,-12 12 15,23 0 1,0 11-16,1 23 15,-1 35 1,36-34-16,11-1 16,24-11-1,0-23-15,24 11 16,11-22-16,24-1 16,23-23-1,1-11-15,-13-24 16,-11 0-1,-11-11-15,-13 0 16,-12-11-16,1-1 16,-12 0-1,-24-11-15,-23-12 16,-24 12 0,-24 11-16,13 12 15,11 12-15,12-1 16,-1 1-1,13 11-15,23 0 16,12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46.5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204 0 0,'0'0'0,"0"0"15,0 0-15,0 0 16,0 0 0,0 0-16,0 0 15,0 0 1,0 0-16,-24 23 15,1 0-15,-1 0 16,0 12 0,1 11-16,-1 1 15,1 22 1,-1 12-16,12-12 16,12 12-1,12-23-15,0-12 16,23 0-16,24 1 15,12-1 1,0-12-16,-13-10 16,-10-13-1,10 12-15,-58-23 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3.6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0,'0'0'0,"0"0"0,0 0 16,0 0-1,0 0-15,0 0 16,0 0-16,0 0 16,0 23-1,12 23-15,0 24 16,23 22 0,1-23-16,-1 1 15,0 11-15,1 0 16,11 23-1,-12-35-15,-11-23 16,-24-46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4.0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0-16,0 0 15,0 0-15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8:22.28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F26527-32BA-4D69-9C22-ED173E99D490}" emma:medium="tactile" emma:mode="ink">
          <msink:context xmlns:msink="http://schemas.microsoft.com/ink/2010/main" type="inkDrawing" rotatedBoundingBox="24513,8392 26338,8312 26340,8337 24514,8417" semanticType="underline" shapeName="Other">
            <msink:sourceLink direction="with" ref="{58535F64-E774-4A05-90A2-A2ABB583E0D2}"/>
          </msink:context>
        </emma:interpretation>
      </emma:emma>
    </inkml:annotationXML>
    <inkml:trace contextRef="#ctx0" brushRef="#br0">9012 882 0,'0'0'16,"0"0"0,36 0-16,34 0 15,24 0-15,-11 0 16,23 0 0,35-12-16,24 12 15,-23-11 1,-1-1-16,24 1 15,-24 11 1,-23-12-16,-24 1 16,0 11-16,-11 0 15,-12 0 1,-24 0-16,-12 11 16,-35-11-1</inkml:trace>
  </inkml:traceGroup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4.9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0 174 0,'0'0'0,"0"0"15,0 0 1,0 0-16,0 0 16,0 0-16,0 0 15,0-23 1,0 11-16,12-11 16,11 0-1,13-12-15,11 12 16,12 0-1,11 12-15,-23 11 16,-11 23-16,-1 35 16,-11 11-1,-24 0-15,-36 24 16,-11-12 0,-23-1-16,11 1 15,12-34 1,11-13-16,13 1 15,-1-12 1,12 0-16,12-23 16,0 0-16,0 0 15,12 0 1,35 0-16,36-11 16,-1 11-16,1-12 15,-24 1 1,-59 11-16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5.4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378 0 0,'0'0'0,"0"0"16,0 0-16,0 0 16,0 0-1,0 0-15,0 0 16,-35 23 0,-24 35-16,-12 11 15,1 0 1,11 1-16,12 22 15,23 1-15,12-1 16,12-11 0,12-23-16,12 0 15,23-1 1,0-22-16,12 0 16,0-12-16,-12-23 15,-12 0 1,-11-12-16,-1-11 15,-11-11 1,-12-1-16,-24-11 16,-34-12-1,-1 23-15,0 12 16,0 0-16,12 11 16,11 1-1,13 11-15,11 0 16,0 0-1,12 0-15,0 0 16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5.8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 0 0,'0'0'16,"0"0"-16,0 0 15,0 0 1,0 0-16,0 24 16,0-1-16,-12 23 15,12 23 1,12 1-16,12 10 16,-1-10-1,1 11-15,11-12 16,1-11-1,-13-23-15,-23-35 16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6.3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426 401 0,'0'0'15,"0"0"-15,0 0 16,0 0 0,-12 0-16,-23 12 15,-1-1 1,-11 1-16,0-12 15,0 0 1,0-12-16,0 1 16,12-12-16,-1 0 15,13-12 1,11 0-16,12-34 16,12 11-1,11 0-15,1 12 16,-1 11-1,1 12-15,11 12 16,1 22-16,-1 12 16,12 12-1,0 23-15,-12 0 16,-11-12 0,-24 0-16,0 35 15,-12 0-15,0 11 16,-11-22-1,-12-1-15,-1-11 16,36-58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7.1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0-16,11 12 16,13 11-1,23 34-15,12 24 16,0 12 0,-12-24-16,-23 0 15,-1 12-15,-11-11 16,0-1-1,-24 12-15,0-23 16,0-12 0,1-11-16,11-35 15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59:57.7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16,12 0-16,0 11 16,12 1-1,23 46-15,0 34 16,0 12 0,-12-23-16,-11-12 15,-1 24 1,-11-12-16,-12 0 15,-23 0-15,-1-12 16,0-11 0,1 0-16,-1-24 15,13 1 1,-1-12-16,0 0 16,0 0-16,0 0 15,12-23 1,0 12-16,0-12 15,0 0 1,0 0-16,0 0 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0.65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94 0,'0'0'16,"0"0"-16,0 0 16,0 0-1,0 0-15,12-12 16,12 1-1,23-1-15,23 1 16,36-1-16,59 0 16,0 1-1,0 11-15,71 0 16,-36 0 0,24 0-16,0 0 15,-59 0 1,-1 0-16,1 0 15,-47 0-15,-24-12 16,-11 12 0,-24 0-16,-12 12 15,-24-1 1,-23-11-16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1.0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70 0,'0'0'16,"0"0"-16,0 0 16,0 0-1,0 0-15,24 0 16,35-12 0,58-11-16,1 11 15,0 1 1,47 11-16,12 0 15,-36 0-15,0-12 16,36 12 0,-12 0-16,-47 0 15,-24 0 1,0 0-16,12 0 16,-23 12-16,-24-12 15,-24 11 1,-35-11-16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2.59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6691 70 0,'0'0'0,"0"0"16,0 0 0,0 0-16,0 0 15,0 0 1,12 0-16,0 12 15,-1 11-15,-11 12 16,0 11 0,-11 0-16,-13 0 15,1 1 1,-25-1-16,-10-11 16,-1-1-16,-24 1 15,-35-12 1,-23 0-16,23-11 15,12-12 1,-35 0-16,-12 0 16,11-12-1,25 1-15,-72-1 16,12-11-16,36 11 16,-24-11-1,-35 0-15,47-12 16,0 12-1,-12-11-15,0-1 16,23 0 0,1 12-16,-59-23 15,47 11-15,23 12 16,-70-12 0,11 12-16,48 0 15,-24 12 1,-12-12-16,36 11 15,0 12-15,-24 0 16,0 0 0,35 0-16,12 12 15,-23 11 1,12 0-16,34 0 16,1 0-16,23 12 15,-23 22 1,12-10-16,-24 22 15,23 12 1,13-12-16,11 24 16,12-12-16,11 0 15,1-24 1,11-10-16,13-13 16,-1-11-1,0 0-15,12-11 16,0 0-1,0-12-15,0 0 16,0 0-16,0 0 16,0 0-1,12 0-15,11 0 16,24-12 0,12 0-16,12-11 15,-12-11 1,-12 11-16,0 11 15,0-23-15,-11 12 16,-13 12 0,1-1-16,-13 1 15,1-1 1,0 0-16,-12 12 16,0 0-16,0 0 15,0 0 1,0 0-16,0 0 15,-12 0 1,-11 12-16,-24 23 16,-24 11-1,0 0-15,1 12 16,11-12-16,12-11 16,11-12-1,13-12-15,-1 1 16,12 0-1,1-1-15,-1-11 16,0 12 0,0-12-16,0 0 15,1 0-15,-1-12 16,0 1 0,-11-1-16,11-11 15,0 0 1,-12-35-16,13 35 15,-1-12-15,0 1 16,12 10 0,-12 1-16,12 12 15,0-1 1,0 1-16,12-1 16,-12 12-1,24 0-15,23 0 16,35 0-16,36 0 15,-118 0 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6.7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70 0,'0'0'0,"0"0"15,0 0 1,0 0-16,0 0 16,0 0-16,0 0 15,0 0 1,0 0-16,0 0 15,0 0 1,0 0-16,0 0 16,0 0-1,0 0-15,0 0 16,0 0-16,0 0 16,0 0-1,0 0-15,0 0 16,0 0-1,0 0-15,0 0 16,23 0 0,24-11-16,12-1 15,12 1-15,23 11 16,48 0 0,-1 0-16,-35 0 15,-23 0 1,-13 0-16,-11 0 15,-12 0-15,-11 0 16,-25 11 0,1 1-16,-12-12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8:20.68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3C2D8DF-F5F6-4A6F-8DD8-1375F63355CC}" emma:medium="tactile" emma:mode="ink">
          <msink:context xmlns:msink="http://schemas.microsoft.com/ink/2010/main" type="inkDrawing" rotatedBoundingBox="22299,8532 23100,8491 23101,8504 22300,8545" semanticType="underline" shapeName="Other">
            <msink:sourceLink direction="with" ref="{58535F64-E774-4A05-90A2-A2ABB583E0D2}"/>
          </msink:context>
        </emma:interpretation>
      </emma:emma>
    </inkml:annotationXML>
    <inkml:trace contextRef="#ctx0" brushRef="#br0">6798 1021 0,'23'0'0,"48"0"0,47 0 15,-36-12 1,12 12-16,1-12 16,-13 12-16,-11-11 15,-12 11 1,-12 0-16,-12 0 16,-11 0-1,-24 0-15</inkml:trace>
  </inkml:traceGroup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7.1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0-1,0 0-15,0 0 16,0 0-1,0 0-15,12 0 16,11 0-16,12 0 16,1 0-1,11 0-15,35 0 16,24 0 0,-11 0-16,-13 0 15,-23 0 1,0 0-16,-12 0 15,0 0 1,-47 0-16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8.1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378 107 0,'0'0'15,"0"0"-15,0 0 16,0 0-16,-12-12 15,0 0 1,1 1-16,-1-1 16,0 12-1,-11 0-15,-13 12 16,-23 11 0,-11 23-16,-1 35 15,36-23-15,11 0 16,24-12-1,12 0-15,11-11 16,1 0 0,11-12-16,12 0 15,12-23-15,24 0 16,-24-23 0,-12-12-16,-12-11 15,0-35 1,-23 23-16,-12-11 15,-23 11 1,-13 0-16,-11 12 16,0 11-16,0 12 15,0 12 1,0 11-16,0 0 16,11 11-1,13 1-15,-1 11 16,12-12-1,12 12-15,0-23 16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8.3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 0,11 11-16,-11-11 15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8.9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425 49 0,'0'0'15,"0"0"-15,0 0 16,0 0-16,0 0 16,-12-12-1,-11 0-15,-12 1 16,-13-1-1,1 12-15,12 0 16,-12 12 0,11 11-16,1 0 15,0 0-15,11 0 16,12 0 0,1 1-16,-1-1 15,0 0 1,12-12-16,0 1 15,0-1-15,0 1 16,12 0 0,0-1-16,-1 1 15,13-1 1,11 1-16,12 11 16,24 12-1,-12-12-15,0 11 16,-12 1-16,0 23 15,-23-12 1,-1 0-16,-23-11 16,-11 0-1,-13-1-15,-23 1 16,0-12-16,-12 0 16,12-11-1,11-12-15,1 0 16,11 0-1,24 0-15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9.4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12 0 0,'0'0'0,"0"0"15,0 0 1,0 0-16,0 0 15,0 0 1,0 0-16,0 0 16,0 0-1,0 0-15,0 0 16,0 11 0,-12 1-16,12 0 15,0-1-15,0 1 16,0-1-1,12 12-15,0 0 16,35 1-16,24-1 16,-1-12-1,13 1-15,-13-12 16,1 0 0,0 0-16,-1 0 15,-22 0 1,-13 0-16,-12 11 15,-23-11-15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09.7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 0 0,'0'0'16,"0"0"-16,0 0 16,0 0-1,0 0-15,0 0 16,0 0-16,0 12 16,0 23-1,0 22-15,-11 24 16,11 12-1,0-12-15,0-24 16,11 1-16,1-12 16,0 1-1,0-1-15,-12-46 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11.7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154 13 0,'0'0'16,"0"0"-1,0 0-15,0 0 16,0 0-16,0 0 16,0 0-1,-12 11-15,-23 12 16,-1 12-1,1 0-15,11-1 16,13 1 0,11-12-16,11 0 15,13 0-15,11 0 16,1 1 0,-1-13-16,0 1 15,1-12 1,-1-12-16,0 1 15,1-24-15,-13 0 16,-11-11 0,-12 0-16,0 11 15,-12 0 1,1 12-16,-13 0 16,-11 12-1,-12-1-15,-1 12 16,1 0-16,12 0 15,23 0 1,12 0-16,0 0 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12.5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0 234 0,'0'0'0,"0"0"15,23 0-15,13 0 16,11-11 0,0-1-16,0 0 15,12-11 1,-12 0-16,-12 0 16,-11 0-1,-12 11-15,-1-11 16,-11 0-16,0 12 15,-11-1 1,-1 1-16,-12-1 16,-11 12-1,11 0-15,1 12 16,-1-1 0,1 1-16,11-1 15,0 1-15,12-1 16,0 12-1,0 1-15,12 10 16,0 12 0,0 12-16,11 0 15,1 11-15,-13-22 16,1-1 0,12 0-16,-12-11 15,-1-1 1,1 1-16,-12-12 15,0 0 1,-12 0-16,1 1 16,-1-1-16,-12-12 15,1 1 1,-1-1-16,-11-11 16,-1 0-1,13 0-15,-1-11 16,1-1-16,11-11 15,0-23 1,12 0-16,12-1 16,11-10-1,13 10-15,-13 13 16,13-1 0,-1 0-16,12 12 15,-47 23-15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17.5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469 0 0,'0'0'0,"0"0"0,12 0 16,0 0 0,-12 0-16,0 0 15,0 23 1,-47 58-16,-48 23 15,-22 35-15,22-46 16,25-24 0,22 12-16,25 0 15,23 11 1,35 12-16,48 0 16,35 0-1,-1 0-15,1 23 16,-24 24-16,-35-24 15,-12 23 1,-23 58-16,-24-92 16,-24 80-1,-11-23-15,-12 12 16,0-34-16,11 10 16,25 13-1,22-36-15,1 13 16,35 22-1,0-34-15,24-24 16,23 24 0,12 23-16,-35-35 15,-24-23-15,-11 0 16,-13 35 0,-35 22-16,-11-45 15,-24 11 1,11-11-16,13-1 15,23 1-15,23-35 16,13-12 0,11 23-16,12 12 15,0 35 1,-24-35-16,-12-11 16,-11-12-16,0 11 15,-12 0 1,0 1-16,0-1 15,0 1 1,0-1-16,0 35 16,0-127-1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1.6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1155 0 0,'0'0'0,"0"0"16,0 0-1,-12 11-15,-24 13 16,-22 10-16,-13 12 16,0-11-1,-11-12-15,11-11 16,0 11-1,1-12-15,-1 1 16,12-12 0,12 0-16,12 0 15,-1-12 1,13 1-16,11 11 16,0 0-16,0 0 15,1 0 1,-1 0-16,-12 11 15,1 13 1,-13 10-16,1 12 16,-12 12-16,0 0 15,-24 23 1,71-81-16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8:22.59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E954FF-A446-4109-8BE1-1F1ABD612CED}" emma:medium="tactile" emma:mode="ink">
          <msink:context xmlns:msink="http://schemas.microsoft.com/ink/2010/main" type="inkDrawing" rotatedBoundingBox="24762,8782 25975,8802 25975,8812 24761,8792" semanticType="underline" shapeName="Other">
            <msink:sourceLink direction="with" ref="{58535F64-E774-4A05-90A2-A2ABB583E0D2}"/>
          </msink:context>
        </emma:interpretation>
      </emma:emma>
    </inkml:annotationXML>
    <inkml:trace contextRef="#ctx0" brushRef="#br0">9260 1275 0,'0'0'0,"0"0"15,0 0-15,11 0 16,25 0 0,34 0-16,84 0 15,46 11 1,-35-11-16,70 0 15,-34 0 1,-60 12-16,-141-12 16</inkml:trace>
  </inkml:traceGroup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2.0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144 675 0,'12'-11'0,"11"-12"15,12-12-15,13-11 16,10-35 0,-10 11-16,-13-22 15,-12 23-15,-11 11 16,-12 12 0,-12 11-16,-11 0 15,-12 1 1,-36 10-16,-12 13 15,13 11-15,11 23 16,12 0 0,23 12-16,12-1 15,12 13 1,24-1-16,47 23 16,-1-23-1,-70-46-15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2.4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26 406 0,'0'0'16,"0"0"0,0 0-16,-11-12 15,-1 1-15,12-24 16,0 1 0,12-13-16,-1 1 15,13 0 1,23 0-16,0-1 15,12 13-15,0-1 16,-12 24 0,-12 11-16,-11 0 15,-12 0 1,-12 0-16,0 11 16,-12 24-16,-23 11 15,-13 12 1,-10-12-16,-13 12 15,12-24 1,-23-10-16,82-24 16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2.7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1,11 11-16,1 24 15,0 23-15,11 81 16,1-1 0,-12-22-16,11 57 15,-11-34 1,-12-139-16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3.4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342 0 0,'0'0'15,"0"0"1,0 0-16,11 12 15,1-1-15,0 13 16,0-1 0,-12 11-16,-12 1 15,0-12 1,0 0-16,-11 0 16,-1-11-16,-11-1 15,0-11 1,11 0-16,12 0 15,1-11 1,-1-1-16,12 12 16,0-11-16,0 11 15,0 0 1,0 0-16,12 0 16,-1 0-1,1 11-15,0 1 16,0 11-1,-12 0-15,0-11 16,-12 11-16,-12 0 16,-11 12-1,-12-1-15,-24-11 16,24 0 0,47-23-16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3.6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0 127 0,'0'0'15,"0"-12"1,23-11-16,13 0 16,23 0-16,35-12 15,-12 24 1,-82 11-16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4.5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1072 150 0,'0'0'0,"0"0"16,0 0 0,0 0-16,0 0 15,0 0-15,0 0 16,-24 0 0,1 0-16,-1-11 15,1-1 1,11 1-16,0-1 15,0-11 1,12 0-16,12 0 16,0 0-16,0 11 15,0 12 1,-1 0-16,1 0 16,0 12-1,-12-1-15,0 12 16,-12 0-16,0 0 15,-11 1 1,-13-1-16,1-12 16,12 1-1,-1-1-15,-11-11 16,11 0 0,1 0-16,11-11 15,12 11-15,0 0 16,0 0-1,0 0-15,0 0 16,0 0 0,0 0-16,0 0 15,0 0 1,0 0-16,0 0 16,0 11-16,0 1 15,-12 11 1,-23 0-16,-24 0 15,-24 0 1,-11-11-16,12-1 16,-1-11-16,12 0 15,-11 0 1,23 0-16,12 0 16,23 0-1,1 0-15,11 0 16,12 0-1,0 0-15,0 0 16,12 0-16,23 12 16,12 0-1,36-12-15,-1 0 16,24 0 0,-106 0-16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4.7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46 0,'0'0'15,"0"0"1,47 0-16,47-23 16,12 11-16,-12 1 15,1 11 1,-25 0-16,-70 0 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4.98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0,'0'0'0,"0"0"15,12 11-15,-12-11 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6.4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25 0,'0'0'16,"0"0"-16,0 0 15,0 0-15,0 0 16,0 0-1,0 0-15,12 0 16,11-11 0,1 11-16,11 0 15,0 0 1,1 0-16,-1 0 16,0 0-16,12-12 15,1 12 1,-13 0-16,0 0 15,-11 0 1,-24 0-16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26.7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0,'0'0'16,"0"0"-16,12 0 15,-1 0-15,25 11 16,-1 1-1,12 0-15,12-12 16,0 11 0,12-11-16,-1-11 15,1 11 1,-71 0-16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8:21.08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B889E1-3211-484C-B1DD-44E86C704CD1}" emma:medium="tactile" emma:mode="ink">
          <msink:context xmlns:msink="http://schemas.microsoft.com/ink/2010/main" type="inkDrawing" rotatedBoundingBox="21932,8833 23098,8721 23100,8743 21934,8855" semanticType="underline" shapeName="Other">
            <msink:sourceLink direction="with" ref="{58535F64-E774-4A05-90A2-A2ABB583E0D2}"/>
          </msink:context>
        </emma:interpretation>
      </emma:emma>
    </inkml:annotationXML>
    <inkml:trace contextRef="#ctx0" brushRef="#br0">6432 1333 0,'12'0'15,"12"0"1,35-12-16,23 0 15,36 1 1,23-1-16,-23 1 16,-12-1-16,-12 1 15,12-1 1,-23 1-16,-1 11 16,-23 0-1,-12 0-15,-11 0 16,-36 0-1</inkml:trace>
  </inkml:traceGroup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30.5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0 139 0,'0'0'0,"0"0"16,0 0-1,0 0-15,0 0 16,12 0-1,0 0-15,11 0 16,13-12-16,11 12 16,47 0-1,36-11-15,-24-1 16,-12 12 0,24-12-16,58 1 15,-11 11-15,-35-12 16,58 12-1,24 0-15,-59-11 16,71-1 0,-12 12-16,-23 0 15,82-11 1,-71 11-16,36 0 16,-13-12-1,-11 12-15,59-11 16,-59 11-16,48 0 15,-37 0 1,1 0-16,35 0 16,-82 0-1,94-12-15,-47 12 16,-12 0-16,35 0 16,-70 0-1,106 0-15,-95 12 16,12-1-1,36 1-15,-48-12 16,36 11 0,-12-11-16,-35 12 15,47-1-15,-48 1 16,-11-12 0,12 11-16,-12 1 15,-24-12 1,-23 0-16,23 0 15,-11 12-15,-24-1 16,-24 1 0,-11-1-16,0 1 15,-71-12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33.4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35 98 0,'0'0'0,"0"0"16,0 0-1,0 0-15,0 0 16,0 0-16,0 0 15,0 0 1,0-12-16,12 0 16,0 1-1,-1-1-15,1 1 16,12-1-16,11 1 16,24-1-1,12 12-15,-1 0 16,-22 0-1,-1 12-15,-24-1 16,1 1 0,-12 11-16,-1 0 15,-11 0-15,-11 0 16,-13 12 0,-11 0-16,11-1 15,-11-11 1,-1 0-16,13 1 15,-1-13-15,12 1 16,1-1 0,11-11-16,0 0 15,0 0 1,0 0-16,0 0 16,11 0-1,13 12-15,11-1 16,1 1-16,-1-1 15,0 13 1,1-1-16,-13-12 16,1 12-1,-12-11-15,-1 11 16,-11 0 0,-11 0-16,-13 0 15,-23 12-15,0-12 16,-12-11-1,12-1-15,-12-11 16,12 0 0,-12-11-16,0-12 15,24 11-15,-1 0 16,13 1 0,23 11-16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35.5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 0 0,'0'0'0,"0"0"16,0 0-16,0 0 16,0 0-1,0-12-15,0 12 16,0 0 0,0 0-16,0 0 15,-11 24-15,-1 22 16,0 23-1,12 24-15,12 11 16,0-12 0,-1-11-16,1 35 15,0 11-15,0-35 16,-12-92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39.2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12 102 0,'0'0'0,"0"0"0,0 0 15,0 0-15,0 0 16,0 0 0,0-12-16,11 0 15,1-11 1,12 0-16,11 12 16,12-1-1,0 0-15,-11 24 16,-13 11-16,1 12 15,-12 0 1,-12 11-16,-12 12 16,-12-12-16,-11 12 15,0-12 1,-13 0-16,13-11 16,0-1-1,11-11-15,1-11 16,11 11-1,12-11-15,0-12 16,12 11-16,11 1 16,24-12-1,48 0-15,-13 0 16,-82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39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0,'0'0'15,"0"0"1,0 0-16,0 0 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0.2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92 0,'0'0'0,"0"0"16,0 0-16,0 0 15,0 0 1,0 0-16,12-11 16,12-1-1,23-11-15,23 0 16,1 11-16,-12 1 15,-12 11 1,-12 11-16,-11 1 16,-1 11-1,-11 12-15,0 23 16,-24-1 0,-11 13-16,-13-12 15,1-12 1,-12 0-16,0-11 15,11-12-15,13 0 16,-1-12 0,13 1-16,-1 0 15,12-1-15,0-11 16,23 23 0,36 0-16,12-11 15,11-12 1,1-12-16,-1 12 15,-23 0 1,-59 0-16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0.9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0 347 0,'0'0'16,"0"0"-1,0 0-15,23-11 16,24-12 0,12-12-16,0 0 15,-12 0 1,0 1-16,-11-1 16,-13 12-16,-11 0 15,-12 0 1,0 0-16,-12 0 15,-11 11 1,-1 0-16,-23 12 16,0 12-16,0 0 15,11-1 1,13 1-16,11 11 16,24 11-1,11 13-15,13 22 16,11 0-16,0 1 15,-12-1 1,1-11-16,-13-12 16,-11 0-1,0-11-15,-12 0 16,-12-1 0,0-11-16,-23-11 15,0 0-15,-13-12 16,-10-12-1,10 0-15,13-11 16,12 0 0,-1-23-16,24-23 15,12-12 1,23 0-16,12 12 16,0 11-16,0 11 15,-47 47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1.5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389 1 0,'0'0'15,"0"0"-15,0 0 16,0 0-16,0 0 16,-12 0-1,-12 0-15,1 0 16,-13 0-1,1 0-15,-12 11 16,12 1 0,-1 0-16,1-1 15,11 1-15,1-1 16,-1 1 0,12 11-16,12-12 15,0 13 1,0-1-16,0-12 15,0 12 1,12 0-16,12 1 16,11-1-16,1 0 15,-1 0 1,0 0-16,1 0 16,-13 12-1,1-12-15,-13 0 16,-11 0-16,0 0 15,-11 0 1,-13 1-16,-35 10 16,0 1-1,-11-12-15,22-11 16,25-1 0,23-11-16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1.9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93 0,'0'0'16,"0"0"-16,23-12 15,24 1 1,24-13-16,-24 13 16,-11-1-16,-1 1 15,-12-1 1,-11 12-16,0 0 16,-12 0-1,12 12-15,0 34 16,-1 46-16,-11 24 15,-11-23 1,-1-1-16,0 0 16,0 1-1,12-24-15,-12-23 16,12-11-16,0-23 16,0-12-1,0 0-15,0 0 16,0 0-1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2.1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0 127 0,'0'0'15,"0"0"1,0 0-16,12-12 15,23 1-15,12-1 16,12 1 0,12-1-16,-12 1 15,-12-1 1,0-11-16,-11 11 16,-13 12-1,12-11-15,-35 11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2:05.28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14DF3B-2719-456D-A361-10DF2825B552}" emma:medium="tactile" emma:mode="ink">
          <msink:context xmlns:msink="http://schemas.microsoft.com/ink/2010/main" type="inkDrawing" rotatedBoundingBox="5133,7826 7037,5869 7076,5906 5172,7864" semanticType="callout" shapeName="Other">
            <msink:sourceLink direction="with" ref="{5396A14D-C17C-4587-9346-368D7690FB18}"/>
          </msink:context>
        </emma:interpretation>
      </emma:emma>
    </inkml:annotationXML>
    <inkml:trace contextRef="#ctx0" brushRef="#br0">1873 0 0,'0'0'0,"0"0"15,0 0 1,0 12-16,-12 11 16,0 0-1,-11 12-15,-1 0 16,-23 11-16,-59 35 16,-35 34-1,-1 35-15,13 1 16,-36-13-1,24 13-15,11 10 16,24-33 0,-24-1-16,1-23 15,-1 23-15,36-12 16,0 1 0,-24 34-16,118-150 15</inkml:trace>
  </inkml:traceGroup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2.4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16,11 0 0,1 12-16,12-12 15,23 11-15,12-11 16,0 0 0,-12 0-16,0 0 15,0 0 1,-12 0-16,1-11 15,-13 11 1,-23 0-16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2.8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0-1,0 0-15,0 0 16,12 12 0,-12-1-16,12 24 15,0 11-15,-1 58 16,-11 12 0,12-35-16,-12 0 15,12-12 1,0 12-16,-12-23 15,0-58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3.4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12-16,12 23 15,-12 22 1,0 13-16,0 22 16,0 58-16,0 24 15,0-47 1,12-11-16,0-12 16,11 0-1,1-12-15,-24-92 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4.21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81 0,'0'0'15,"0"0"1,0 0-16,11 0 15,13-12-15,11 1 16,12 11 0,12 0-16,12 0 15,-12-12 1,12 1-16,-1-1 16,-11 12-1,-12-11-15,-11-1 16,-25 12-16,-11 0 15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4.5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0-1,0 0-15,0 0 16,0 11 0,12 24-16,0 23 15,12 23-15,-13 11 16,1-11-1,0 11-15,0 1 16,-1-1 0,13-11-16,0-12 15,-24-69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4.9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16,12 35-1,0 34-15,-1 23 16,13 36 0,0 68-16,-1-46 15,1-23 1,11 1-16,0-13 16,-35-115-16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7.9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 0,0 11-16,12 12 15,0 12 1,-1 34-16,13 24 16,0-12-16,-1 11 15,1-23 1,-1-22-16,13 10 15,-36-57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8.2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0-1,12 11-15,-12-11 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9.0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49 0,'0'0'16,"0"0"0,0 0-16,0 0 15,0 0-15,0 0 16,0 0 0,0 0-16,0 0 15,0 0 1,0 0-16,0 0 15,0 0 1,11-11-16,13-1 16,-1 0-1,13 1-15,11 11 16,0 0-16,-12 11 16,-11 1-1,-1 0-15,-11 11 16,-12 11-1,-12 13-15,-23 10 16,-12 1-16,0 0 16,0-12-1,23-11-15,1-12 16,11 0 0,0-11-16,12-1 15,0-11-15,0 0 16,12 12-1,23-1-15,36-11 16,11 12 0,-11-12-16,12-12 15,-13 12-15,-70 0 16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9.5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412 0 0,'0'0'0,"0"0"16,0 0-1,0 0-15,0 0 16,-24 35-16,24-35 16,-11 11-1,-37 13-15,-22-1 16,-1 23 0,0 12-16,13 0 15,22-1-15,13-10 16,23-13-1,11 1-15,25 0 16,11-1 0,12-11-16,-12-11 15,0-1-15,-12-11 16,-11 0 0,-1-11-16,-11-1 15,-12 1 1,0-12-16,-12 0 15,-11-1 1,-24 1-16,-12 12 16,0 11-1,12 0-15,12 0 16,11 0-16,24 0 16,0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28.9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78FA27-D984-4EBA-9629-3A2ACF4060A9}" emma:medium="tactile" emma:mode="ink">
          <msink:context xmlns:msink="http://schemas.microsoft.com/ink/2010/main" type="inkDrawing" rotatedBoundingBox="19849,4732 20029,4826 19941,4995 19760,4900" semanticType="callout" shapeName="Other">
            <msink:sourceLink direction="with" ref="{E92392AA-0382-428A-A5C4-D9BA6DB29FCE}"/>
          </msink:context>
        </emma:interpretation>
      </emma:emma>
    </inkml:annotationXML>
    <inkml:trace contextRef="#ctx0" brushRef="#br0">-106 2658 0,'0'0'0,"0"11"16,-12 13-1,0 22-15,0 0 16,12-11-1,0-12-15,12-12 16,0 1-16,0-12 16,11 0-1,1 0-15,-1-12 16,1-11 0,-12 0-16,0 0 15,-12 0 1,-12 0-16,0 11 15,-12 1-15,-11-1 16,0 12 0,-1 12-16,1-1 15,12 12 1,11 0-16,12 1 16,0-24-16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2:05.87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5EFF18-9753-4EB1-8674-D6C37047CA40}" emma:medium="tactile" emma:mode="ink">
          <msink:context xmlns:msink="http://schemas.microsoft.com/ink/2010/main" type="inkDrawing" rotatedBoundingBox="4985,6311 6963,7318 6868,7505 4890,6498" semanticType="callout" shapeName="Other">
            <msink:sourceLink direction="with" ref="{2F13F832-9F22-47D0-A7D1-DD77BD038E62}"/>
            <msink:sourceLink direction="with" ref="{6ED11AB5-607E-476A-9234-9BC18F0807BE}"/>
          </msink:context>
        </emma:interpretation>
      </emma:emma>
    </inkml:annotationXML>
    <inkml:trace contextRef="#ctx0" brushRef="#br0">0 6 0,'0'0'0,"0"0"16,0 0 0,0 0-16,12-11 15,-1 11-15,25 0 16,23 11 0,35 12-16,59 24 15,47 22 1,-35 0-16,94 47 15,-47 11 1,-11 23-16,22 0 16,-46-22-16,-24 45 15,-153-173 1</inkml:trace>
  </inkml:traceGroup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49.8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0,12 12-16,11 11 15,1 23-15,-12 12 16,-1 23 0,-11-12-16,0-11 15,12-12 1,0 0-16,0-11 15,0-12 1,-1 0-16,1 0 16,-12-23-16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0.3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259 232 0,'0'0'0,"0"0"16,0 11-1,-12 12-15,1 1 16,-13-1-16,12-12 16,-23 1-1,-1-12-15,1-12 16,12 1-1,-1-12-15,0-1 16,13-10 0,-1-1-16,12 0 15,12 1-15,-1-1 16,13 0 0,0 12-16,-1 12 15,-11-1 1,0 1-16,-1 11 15,1 11 1,0 12-16,0 23 16,-12 35-16,0-11 15,-12-12 1,0-12-16,0 0 16,1 0-1,-13 0-15,1-11 16,-1 0-1,0-1-15,1 13 16,23-47-16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0.6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35 0,'0'0'0,"0"0"16,0 0 0,0 0-16,11 0 15,13 0 1,11 0-16,12 0 15,1 0 1,-13 0-16,0-12 16,1 1-16,-1-1 15,-35 12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1.0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0,'0'0'16,"0"0"0,0 0-16,0 0 15,0 0-15,0 0 16,0 0 0,0 0-16,0 11 15,12 24 1,0 0-16,0 11 15,-1 23 1,1 1-16,0-1 16,-12-11-16,12-12 15,-12 0 1,0-11-16,0-12 16,0 0-1,0-23-15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1.6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48 0 0,'0'0'16,"0"0"-16,0 0 15,0 0 1,0 0-16,0 0 16,0 12-1,0 11-15,0 0 16,0 35-16,0-1 16,0 13-1,-11-1-15,-1 24 16,0 22-1,0 1-15,12-12 16,0-35-16,0 0 16,0-11-1,0-12-15,0-11 16,0 0 0,0-35-16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2.6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12 0,'0'0'16,"0"0"-16,0 0 15,0 0 1,24 0-16,-1-12 16,12 12-1,1 0-15,-1 0 16,12 0-16,0 0 16,24 12-1,35-1-15,-12-11 16,1 0-1,-1 0-15,0 12 16,24-12 0,0 0-16,-24 0 15,-12 0-15,-11 0 16,0 0 0,-1 0-16,1 0 15,-12 0 1,0 0-16,-24 0 15,12 0-15,-11 0 16,-36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3.3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24 0,'0'0'16,"0"0"-1,0 0-15,0 0 16,11 0-1,13 0-15,0 0 16,11 0-16,12 0 16,-12 0-1,1 0-15,-1 0 16,0 0 0,1-12-16,-1 1 15,-11 11 1,-24 0-16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3.6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0-16,12 23 16,0 0-1,11 12-15,-11 0 16,12 11-1,-1 0-15,1 0 16,-1 1-16,1 10 16,0 13-1,-1 11-15,1-1 16,-24-80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0:54.0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15,12 11 1,0 12-16,11 12 16,-11 23-1,0 46-15,0 23 16,-12 35 0,0-58-16,-12 0 15,12-12-15,12 1 16,-12-93-1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2.4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98 2 0,'0'0'0,"0"0"0,0 0 15,0 0 1,0 0-16,0 0 16,0 0-16,0 0 15,0 0 1,0 0-16,-12 12 16,-11-1-1,-1 12-15,1 12 16,11 0-16,12-1 15,0 1 1,0-12-16,12 0 16,-1-11-1,1 11-15,12-11 16,-1-1 0,1-11-16,-12 0 15,11-11 1,1-13-16,-1-10 15,1-1-15,-12 0 16,-1 12 0,1 0-16,-12 0 15,-12 0-15,1 11 16,-1 1 0,-12-1-16,1 1 15,-1-1 1,1 12-16,11 0 15,12 0 1,0 12-16,0-12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0:34.64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CF049B-DC1C-4841-B89B-DAF0BBB64E0F}" emma:medium="tactile" emma:mode="ink">
          <msink:context xmlns:msink="http://schemas.microsoft.com/ink/2010/main" type="inkDrawing" rotatedBoundingBox="7268,4155 8681,4038 8687,4109 7274,4227" shapeName="Other"/>
        </emma:interpretation>
      </emma:emma>
    </inkml:annotationXML>
    <inkml:trace contextRef="#ctx0" brushRef="#br0">-6820-3475 0,'-11'0'15,"-37"11"-15,-46 12 16,-24 12 0,36-23-16,-1 11 15,-34-12 1,-1 1-16,12-12 15,23-12-15,1 12 16,-1 0 0,1 0-16,-24 0 15,0 0 1,12 12-16,94-12 16</inkml:trace>
  </inkml:traceGroup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2.7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0,'0'0'0,"0"0"16,12 12 0,-12-12-16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4.6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366 4 0,'0'0'16,"0"0"-16,0 0 15,-11 0 1,-1 0-16,-12 0 16,1 0-1,-13 0-15,13 0 16,-1 0-16,1 0 16,11 0-1,-12 12-15,1 0 16,-1 11-1,1 0-15,-1 11 16,1-10-16,11-1 16,0 0-1,0 0-15,12-11 16,0-1 0,12 1-16,12-1 15,11 12 1,0-11-16,-11 11 15,11 0-15,-11 0 16,-1 0 0,1-11-16,-12-1 15,-1 1 1,-11 0-16,0-1 16,0 1-1,-11-1-15,-1 12 16,-12 0-16,1 1 15,-1-13 1,1 1-16,11-1 16,0 1-1,12-12-15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5.1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247 0 0,'0'0'0,"0"0"16,0 0-16,0 0 15,0 0 1,0 0-16,-12 12 15,-11-1 1,-1 1-16,0 11 16,-11-12-16,0 13 15,-1-13 1,13 1-16,11-1 16,0 1-1,1-1-15,11-11 16,0 12-16,0 0 15,11-1 1,1 1-16,12-1 16,-1 12-1,13 0-15,11-11 16,-12 0 0,0-1-16,-11 1 15,-24-12-15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5.5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259 0 0,'0'0'16,"0"0"-1,0 0-15,0 0 16,0 0-16,0 0 16,0 11-1,0 1-15,0 11 16,-12 12-16,0 11 15,-23 12 1,-1 11-16,1-11 16,12-12-1,-1 0-15,0-11 16,-11 11 0,12-11-16,23-35 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6.6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130 60 0,'0'0'0,"0"0"15,0 0 1,0 0-16,0 0 15,0 0 1,0 0-16,0 0 16,0 0-1,0 0-15,-12 12 16,-12 0-16,-11-1 16,11 1-1,13-1-15,-1 1 16,0-1-1,12 1-15,0-1 16,12 1 0,11 0-16,1-1 15,0 1-15,-1-12 16,1 0 0,-1 0-16,1-12 15,-24 12 1,129-127-16,-129 127 15,0 0-15,0-12 16,0 1 0,-11-1-16,-1 1 15,-12-1 1,-11 1-16,0 11 16,-1 0-16,1 0 15,11 0 1,13 0-16,-1 0 15,12 0 1,0 0-16,0 0 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7.6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50 197 0,'0'0'0,"0"0"16,0 0-16,12 0 16,-1-11-1,13-1-15,0 1 16,-1-1-1,-11 1-15,12-12 16,-13-1-16,-11 13 16,0-12-1,0 11-15,-11 1 16,-13-1 0,12 0-16,-11 1 15,11 11-15,0 0 16,0 0-1,0 0-15,1 11 16,-1 1 0,12 0-16,0 22 15,0 1-15,0 0 16,12 11 0,-1 0-16,1-11 15,0-1 1,0 1-16,0 0 15,-1-1 1,1 1-16,-12 11 16,0-23-16,-12 1 15,1-1 1,-1 0-16,0-12 16,0 1-1,0-1-15,-11-11 16,11 0-1,0 0-15,1-11 16,-1-1-16,12 1 16,0-1-1,0-11-15,0 0 16,12 0 0,-1-12-16,1 1 15,12-13-15,11 1 16,12 0-1,12 0-15,-59 46 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8.2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0-16,11 0 16,13 0-16,11 0 15,1 0 1,-1 0-16,0 0 15,-11 0 1,-1 0-16,-11 0 16,12 0-1,-24 0-15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8.6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 1,0 0-16,0 0 16,0 0-16,12 12 15,-1 11 1,1 12-16,-12 22 15,0 13 1,0-12-16,0-12 16,0 12-1,0-12-15,0 0 16,0 12-16,0-58 16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09.25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0-16,0 0 15,0 0 1,0 0-16,0 0 16,0 0-1,12 11-15,0 13 16,-1 10-16,13 24 16,-12 23-1,11 34-15,-11-22 16,0-1-1,-12-11-15,0 0 16,12 0 0,-12-81-16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0.3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23 0,'0'0'0,"0"0"16,0 0-1,12 0-15,11 0 16,13 0 0,46 11-16,1-11 15,-13 0 1,1 0-16,0-11 15,23 11-15,-12-12 16,13 1 0,-25 11-16,-22 0 15,-1 0 1,-24 0-16,1 0 16,-12 0-16,-12 0 15,0 0 1,0 0-16,0 0 15,-24 0 1,-23 0-16,-24 0 16,0 0-1,-35 11-15,-35 1 16,35-1-16,24 1 16,82-12-1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26.06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EBD9DC-BC62-4836-9633-78DF4F14782A}" emma:medium="tactile" emma:mode="ink">
          <msink:context xmlns:msink="http://schemas.microsoft.com/ink/2010/main" type="writingRegion" rotatedBoundingBox="10561,4663 10805,8385 9822,8450 9578,4728">
            <msink:destinationLink direction="with" ref="{C4426ABB-8258-4926-B2BA-84936BC27EA3}"/>
          </msink:context>
        </emma:interpretation>
      </emma:emma>
    </inkml:annotationXML>
    <inkml:traceGroup>
      <inkml:annotationXML>
        <emma:emma xmlns:emma="http://www.w3.org/2003/04/emma" version="1.0">
          <emma:interpretation id="{1C6C27DA-8169-4093-942E-1A7F85FF9737}" emma:medium="tactile" emma:mode="ink">
            <msink:context xmlns:msink="http://schemas.microsoft.com/ink/2010/main" type="paragraph" rotatedBoundingBox="10561,4663 10805,8385 9822,8450 9578,4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277E7-4573-42F3-BF95-8B968DF798C9}" emma:medium="tactile" emma:mode="ink">
              <msink:context xmlns:msink="http://schemas.microsoft.com/ink/2010/main" type="line" rotatedBoundingBox="10561,4663 10805,8385 9822,8450 9578,4728"/>
            </emma:interpretation>
          </emma:emma>
        </inkml:annotationXML>
        <inkml:traceGroup>
          <inkml:annotationXML>
            <emma:emma xmlns:emma="http://www.w3.org/2003/04/emma" version="1.0">
              <emma:interpretation id="{96BDA5C1-15EF-4554-9F4F-731543443713}" emma:medium="tactile" emma:mode="ink">
                <msink:context xmlns:msink="http://schemas.microsoft.com/ink/2010/main" type="inkWord" rotatedBoundingBox="10561,4663 10805,8385 9822,8450 9578,4728"/>
              </emma:interpretation>
            </emma:emma>
          </inkml:annotationXML>
          <inkml:trace contextRef="#ctx0" brushRef="#br0">-5171 855 0,'0'0'16,"0"0"-16,-11 0 16,-13 12-1,-11 0-15,-24-1 16,-12-11-16,12 0 16,12 0-1,12-11-15,-12-13 16,11 1-1,13-11-15,-13-13 16,13 1 0,11 0-16,0 0 15,12-1-15,0 13 16,12-12 0,12 11-16,11-11 15,12-1 1,12 1-16,0 12 15,0-1 1,0 12-16,-12 11 16,12 12-16,0 0 15,0 0 1,-1 12-16,-10-1 16,10 12-1,-22 1-15,-13-1 16,1 0-16,-12 11 15,-12 13 1,-12-1-16,-12 23 16,-11 12-1,0-12-15,-1-11 16,1-11-16,-12-1 16,-12-12-1,-23 1-15,-13-12 16,95-23-1</inkml:trace>
          <inkml:trace contextRef="#ctx0" brushRef="#br0" timeOffset="1874.8517">-4864-1687 0,'0'0'15,"0"0"1,0 0-16,-12 11 16,0 24-16,-11 0 15,-1-1 1,0 1-16,-11 0 16,12-1-1,-1 1-15,0-12 16,24-23-16</inkml:trace>
          <inkml:trace contextRef="#ctx0" brushRef="#br0" timeOffset="1373.7001">-5712-659 0,'0'0'15,"0"0"1,0 0-16,0-11 15,0-12 1,0 0-16,0-24 16,0-10-16,11-1 15,1 12 1,12 11-16,-1 0 16,13 12-1,-1 12-15,0 11 16,1 23-1,-1 11-15,12 24 16,0 12 0,-23 10-16,-1 36 15,-11 0-15,0-24 16,0-23 0,-1-11-16,-11-12 15,0 1-15,0-13 16,0 1-1,0-12-15,0-11 16,0-12 0,0 0-16,0 0 15,0 0 1,0 0-16,12-12 16,0-11-16,0-12 15,11 1 1,-11-1-16,0 0 15,0 24 1,-12 11-16,0 0 16,0 11-16,0 24 15,0 0 1,0-1-16,0 1 16,0 11-1,0-11-15,0-12 16,0-11-1,0-12-15,0 0 16,0 0-16,0 0 16,0 0-1,-12-12-15,-12 0 16,-11 1 0,0-1-16,-1-11 15,1 0 1,0 11-16,11 1 15,12-1-15,12 12 16,0 0 0,0 0-16,12 0 15,12-11 1,23-1-16,12-11 16,-59 23-16</inkml:trace>
          <inkml:trace contextRef="#ctx0" brushRef="#br0" timeOffset="2994.7977">-5689-2473 0,'0'0'15,"24"-35"-15,11-11 16,12-12-16,0 12 16,-11 11-1,-13 1-15,-23 11 16,0 11 0,-12-11-16,-11 11 15,-1 1 1,1 11-16,-1 0 15,1 23-15,-1 12 16,12 11 0,12 0-16,12 0 15,35 12 1,24-12-16,23-11 16,-11-12-16,-83-23 15</inkml:trace>
          <inkml:trace contextRef="#ctx0" brushRef="#br0" timeOffset="2332.8412">-4994-2323 0,'0'0'15,"0"0"-15,0 0 16,0 23 0,-12 24-16,-11 10 15,-1-10 1,-11-13-16,0 1 15,-24 0 1,0-24-16,-12 1 16,-11-1-16,23 1 15,0-12 1,0 11-16,0 1 16,-12 11-1,24-11-15,12-1 16,11 1-16,13-1 15,-1 1 1,12-1-16,12 12 16,-1 1-1,13 10-15,-1 1 16,-23-35-16</inkml:trace>
          <inkml:trace contextRef="#ctx0" brushRef="#br0" timeOffset="2567.8246">-5701-1479 0,'0'0'0,"12"0"16,35-12 0,24 1-16,-71 11 15</inkml:trace>
        </inkml:traceGroup>
      </inkml:traceGroup>
    </inkml:traceGroup>
  </inkml:traceGroup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3.0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8 0,'0'0'0,"0"0"16,0 0-16,11 0 16,25 0-1,-1 0-15,12 0 16,0 0-1,12 0-15,12 0 16,0 0-16,11 0 16,-23 0-1,-12 0-15,0 12 16,-47-12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3.4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46 0,'0'0'16,"0"0"-16,0 0 16,12 0-1,11 0-15,13 0 16,-1-11-1,0-1-15,13 12 16,22 0-16,13-11 16,-1 11-1,12-12-15,-94 12 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5.2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365 362 0,'0'0'0,"0"0"16,0 0 0,0 0-16,0 0 15,0 0 1,0 0-16,-12 12 16,-11 0-16,-13-12 15,1 0 1,-12-12-16,-12 0 15,12-11 1,12 0-16,-1 0 16,13-12-1,11 1-15,12-1 16,0 0 0,12 1-16,35-12 15,0 11-15,0 12 16,0 11-1,0 12-15,-11 0 16,-1 12 0,0-1-16,-11 1 15,-12-1-15,-1 13 16,1-1 0,-12 11-16,0 13 15,-12-13 1,-11 1-16,-12 0 15,-13-12 1,1 0-16,12-12 16,0-11-16,35 0 15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5.5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15,0 0-15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7.7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352 26 0,'0'0'15,"0"0"-15,0 0 16,12-12 0,0 0-16,0 1 15,-12 11 1,0 0-16,0 0 16,0 0-16,0 0 15,-24 23 1,-23 35-16,-24 11 15,1 12 1,11-23-16,12 0 16,11-1-1,13-10-15,11-13 16,12-11 0,12 0-16,-1-11 15,13 0-15,23-1 16,0-11-1,0-11-15,-11-1 16,-1-11 0,-11 0-16,-13 0 15,-11 11-15,0 1 16,-11-13 0,-13 13-16,-11-1 15,-12 1-15,11 11 16,1 0-1,11 0-15,13 11 16,11-11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8.3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554 0 0,'0'0'0,"0"0"16,0 0-16,0 0 16,0 0-1,-11 0-15,-13 11 16,-23 12 0,-36 24-16,-23 34 15,24-12 1,11-11-16,24-12 15,12 12-15,11-12 16,12-11 0,1-12-16,11 0 15,11-12 1,1 1-16,12-12 16,11 0-16,0-12 15,1-11 1,-13 0-16,-11 0 15,-12 11 1,0 1-16,-12-1 16,-11 1-1,-1-1-15,12 1 16,1 11-16,-1 0 16,12 0-1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19.4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2 356 0,'0'0'16,"0"0"-16,0 0 15,12 0-15,23-12 16,12 1 0,0-1-16,12-11 15,-12 0 1,0-12-16,-11 1 15,-1-1-15,-11-11 16,-13 11 0,-11 0-16,0 12 15,0 12 1,-11-1-16,-13 1 16,-11 11-1,-13 11-15,13 1 16,0 11-16,-1 0 15,13 12 1,11-12-16,0 0 16,12 12-1,12-1-15,0 1 16,11 11-16,13-11 16,-1 11-1,0 0-15,1 0 16,-13 1-1,1-13-15,-12-11 16,-12 12 0,0-12-16,-12 0 15,-12 0 1,-11 1-16,-24-1 16,0-12-16,12-11 15,0 0 1,12-11-16,11-12 15,1-12 1,11-11-16,12-1 16,12-10-16,23-13 15,12 13 1,12-1-16,-12 23 16,12-11-1,-59 46-15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0.1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518 382 0,'0'0'16,"0"0"-16,0 0 16,0 0-16,0 0 15,-12 12 1,-12-1-16,-35-11 15,-11 0 1,-1 0-16,12-11 16,0-1-1,12-11-15,12 0 16,-1 0-16,13-12 16,11 1-1,0-13-15,12 13 16,12-1-1,12 0-15,11 1 16,12 11-16,0-1 16,0 13-1,-11 11-15,-1 23 16,-12 12 0,1 22-16,0 13 15,-24-12 1,0-1-16,-12 13 15,-24-1 1,-11 0-16,-12 12 16,12-35-16,12-11 15,0-12 1,11 0-16,24-23 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2.2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695 0 0,'0'0'0,"0"0"15,0 0 1,0 11-16,-11 1 15,-1-1 1,0 1-16,-11 0 16,-13-1-1,1-11-15,-24 0 16,-12-11 0,12-1-16,1 0 15,-1 1-15,23-1 16,1 12-1,0 0-15,11 0 16,1 0 0,-1 12-16,0-1 15,1 1-15,11 0 16,0-1 0,0 1-16,12-1 15,0 12 1,0-23-16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2.7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23 0,'0'0'0,"0"0"15,12 0-15,23 0 16,0 0 0,1 0-16,11 0 15,0 0 1,12 0-16,0 0 15,0-11 1,11-1-16,13 12 16,-13 0-16,-11 0 15,-12 0 1,1 0-16,-1 0 16,0 0-16,0 0 15,0 0 1,0 0-16,0 0 15,-47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0:34.85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212887-8147-438D-9AC7-D98882B2C056}" emma:medium="tactile" emma:mode="ink">
          <msink:context xmlns:msink="http://schemas.microsoft.com/ink/2010/main" type="writingRegion" rotatedBoundingBox="5384,3946 6173,3946 6173,4039 5384,4039"/>
        </emma:interpretation>
      </emma:emma>
    </inkml:annotationXML>
    <inkml:traceGroup>
      <inkml:annotationXML>
        <emma:emma xmlns:emma="http://www.w3.org/2003/04/emma" version="1.0">
          <emma:interpretation id="{1F3E5C47-8CAB-44BD-BEB5-DA260A579314}" emma:medium="tactile" emma:mode="ink">
            <msink:context xmlns:msink="http://schemas.microsoft.com/ink/2010/main" type="paragraph" rotatedBoundingBox="5384,3946 6173,3946 6173,4039 5384,4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3FB84-7880-4B73-9102-35C6DAD206FE}" emma:medium="tactile" emma:mode="ink">
              <msink:context xmlns:msink="http://schemas.microsoft.com/ink/2010/main" type="line" rotatedBoundingBox="5384,3946 6173,3946 6173,4039 5384,4039"/>
            </emma:interpretation>
          </emma:emma>
        </inkml:annotationXML>
        <inkml:traceGroup>
          <inkml:annotationXML>
            <emma:emma xmlns:emma="http://www.w3.org/2003/04/emma" version="1.0">
              <emma:interpretation id="{E9F1EA84-0BD3-4B80-8938-95AB4CDACAB0}" emma:medium="tactile" emma:mode="ink">
                <msink:context xmlns:msink="http://schemas.microsoft.com/ink/2010/main" type="inkWord" rotatedBoundingBox="5384,3946 6173,3946 6173,4039 5384,4039"/>
              </emma:interpretation>
            </emma:emma>
          </inkml:annotationXML>
          <inkml:trace contextRef="#ctx0" brushRef="#br0">-9329-3487 0,'-12'0'0,"-23"0"16,-24 0 0,-11 0-16,-13 12 15,-11-12-15,-12-12 16,12 1-1,11-12-15,1-1 16,11 1 0,71 23-16</inkml:trace>
        </inkml:traceGroup>
      </inkml:traceGroup>
    </inkml:traceGroup>
  </inkml:traceGroup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5.1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367 0 0,'0'0'0,"0"0"16,0 0-16,0 0 15,0 0 1,0 0-16,-24 11 15,-23 12 1,-24 23-16,12-11 16,0 0-16,12 11 15,24-11 1,-1-12-16,12 0 16,12 0-1,0-11-15,24-1 16,11 1-1,24-12-15,0-12 16,0-11-16,0 0 16,-12-12-1,-12 12-15,1 0 16,-13 0 0,-11-12-16,-12 12 15,0 0 1,-12 0-16,1 0 15,-25 0-15,1 11 16,-12 12 0,0 12-16,0-1 15,23 1 1,12-1-16,12-11 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5.4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0,'0'0'16,"0"0"0,0 0-16,0 0 15,0 0-15,0 0 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5.9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540 0 0,'0'0'15,"0"0"1,0 0-16,0 0 16,0 0-1,-23 12-15,-36 22 16,-35 24-16,11 12 15,13-1 1,-1-11-16,12-1 16,12-10-1,23-13-15,13 1 16,11-12 0,11 0-16,1 0 15,12 0-15,11 1 16,0-13-1,12-11-15,1-11 16,-13-1 0,-12-11-16,-23 11 15,0-11-15,-11 12 16,-13-1 0,-11 1-16,-12-1 15,0 12 1,11 0-16,13 12 15,23-12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6.5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460 0 0,'0'0'0,"0"0"16,0 0-1,0 0-15,0 0 16,-12 12-1,-11-1-15,-24 12 16,-12 24 0,0 10-16,-12 13 15,1-13-15,22-10 16,13-1 0,12 0-16,11 0 15,12-11 1,12 0-16,-1-12 15,13 0-15,-1-12 16,1-11 0,11 0-16,1-11 15,23-24 1,-12 1-16,-12 10 16,-23 13-1,-12-12-15,-12 11 16,-11 1-16,-13-1 15,-11 12 1,-12 0-16,0 0 16,24 0-1,0 0-15,23 0 16,12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1:27.0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601 221 0,'0'0'16,"0"0"-16,0 0 15,0 0 1,-23 11-16,-13 1 16,1-1-16,0 1 15,-1-12 1,1 0-16,0-12 16,-1 1-1,13-12-15,-1 0 16,12 0-16,12 11 15,0-11 1,12-12-16,12 1 16,-13 10-1,25 1-15,-13 12 16,13-1-16,-13 12 16,1 23-1,-12 24-15,-12 22 16,-12 12-1,-12 23-15,1 0 16,-13-12 0,-11 1-16,-12-24 15,-11-23 1,-36 12-16,11-23 16,95-35-16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2:50.4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263A41-AACC-496C-9C80-F7BA85D2E253}" emma:medium="tactile" emma:mode="ink">
          <msink:context xmlns:msink="http://schemas.microsoft.com/ink/2010/main" type="inkDrawing" rotatedBoundingBox="28060,2153 30557,2155 30556,2190 28059,2188" shapeName="Other"/>
        </emma:interpretation>
      </emma:emma>
    </inkml:annotationXML>
    <inkml:trace contextRef="#ctx0" brushRef="#br0">0 0 0,'0'0'16,"23"0"-16,25 12 15,10-12 1,37 11-16,34-11 16,36 0-1,-23 0-15,22 0 16,60-11 0,-35 11-16,46-12 15,1 12-15,-12 0 16,47 12-1,23 11-15</inkml:trace>
  </inkml:traceGroup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2:52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227786-1C00-420A-AFF0-5B73DC8071D3}" emma:medium="tactile" emma:mode="ink">
          <msink:context xmlns:msink="http://schemas.microsoft.com/ink/2010/main" type="inkDrawing" rotatedBoundingBox="30276,2199 33798,2276 33797,2363 30274,2285" shapeName="Other"/>
        </emma:interpretation>
      </emma:emma>
    </inkml:annotationXML>
    <inkml:trace contextRef="#ctx0" brushRef="#br0">0 35 0,'0'0'0,"35"0"16,24 0-16,11 0 15,25 0 1,22-12-16,37 0 15,-25 12 1,13-11-16,-1 11 16,59 0-16,-59 0 15,24 0 1,47 0-16,-47 11 16,36 1-1,22 11-15,-58-11 16,47-1-1,12 1-15,-59-12 16,47 23-16,83 0 16</inkml:trace>
  </inkml:traceGroup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2:16.2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D48F7B-C757-46E5-9B61-240D0522B1E9}" emma:medium="tactile" emma:mode="ink">
          <msink:context xmlns:msink="http://schemas.microsoft.com/ink/2010/main" type="inkDrawing" rotatedBoundingBox="1209,1385 28100,1210 28107,2185 1215,2360" semanticType="underline" shapeName="Other">
            <msink:sourceLink direction="with" ref="{EB135FC4-D86E-4642-9596-2E695C16E698}"/>
          </msink:context>
        </emma:interpretation>
      </emma:emma>
    </inkml:annotationXML>
    <inkml:trace contextRef="#ctx0" brushRef="#br0">-1484 1330 0,'0'0'0,"12"0"15,11 0-15,36 0 16,59 0-1,23-12-15,1-11 16,82-12 0,-1-11-16,25 11 15,58 1 1,0-1-16,59 0 16,107-11-16,-48 0 15,12 0 1,46-12-16,49 12 15,10-24 1,84 24-16,-13 0 16,72 0-1,-25-1-15,36 24 16,-47 0-16,130 12 16,-1-1-1,-94 12-15,154-23 16,-48 23-1,-71 0-15,260 0 16,-295 0 0,248 46-16,-212-34 15,93 34-15,-22 0 16,-37 0 0,154 35-16,-223-23 15,152-12-15,-47 24 16,-164-24-1,105 12-15,-47-12 16,-35 0 0,-106 12-16,-12 0 15,-118 11 1,-129-23-16</inkml:trace>
  </inkml:traceGroup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2:31.4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C803105-5D9B-4B9E-855D-BFF053787DF9}" emma:medium="tactile" emma:mode="ink">
          <msink:context xmlns:msink="http://schemas.microsoft.com/ink/2010/main" type="writingRegion" rotatedBoundingBox="1013,26 34108,-646 34499,18597 1404,19269"/>
        </emma:interpretation>
      </emma:emma>
    </inkml:annotationXML>
    <inkml:traceGroup>
      <inkml:annotationXML>
        <emma:emma xmlns:emma="http://www.w3.org/2003/04/emma" version="1.0">
          <emma:interpretation id="{4C32E6EA-730A-4963-B314-D1886FD689B0}" emma:medium="tactile" emma:mode="ink">
            <msink:context xmlns:msink="http://schemas.microsoft.com/ink/2010/main" type="paragraph" rotatedBoundingBox="1945,-164 31077,-130 31075,1499 1943,1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35FC4-D86E-4642-9596-2E695C16E698}" emma:medium="tactile" emma:mode="ink">
              <msink:context xmlns:msink="http://schemas.microsoft.com/ink/2010/main" type="line" rotatedBoundingBox="1945,-164 31077,-130 31075,1499 1943,1465">
                <msink:destinationLink direction="with" ref="{22D48F7B-C757-46E5-9B61-240D0522B1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9144FEE-4290-4EBA-87DD-F0B3F33C4EC5}" emma:medium="tactile" emma:mode="ink">
                <msink:context xmlns:msink="http://schemas.microsoft.com/ink/2010/main" type="inkWord" rotatedBoundingBox="13265,39 14325,41 14323,1162 13264,11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11203-64 0,'0'0'0,"0"0"16,11 0-16,13 0 16,23-12-1,0 0-15,0 1 16,-11-1 0,-13 12-16,1 0 15,-12 12-15,-1-1 16,-11 1-1,0 0-15,-11 11 16,-13 0 0,1 0-16,-1 0 15,12-11 1,0-1-16,12-11 16,0 0-16,12 12 15,0-1 1,12 1-16,11 11 15,0 12 1,1-12-16,-13 0 16,1 0-1,-13 0-15,1-11 16,-12-1-16,-12 1 16,-11 11-1,-36 0-15,-23-11 16,-1-1-1,24-11-15,12 0 16,47 0-16</inkml:trace>
          <inkml:trace contextRef="#ctx0" brushRef="#br0" timeOffset="-569.8484">10637 121 0,'0'0'16,"0"0"-1,-12-12-15,1 0 16,-1-11-16,0 0 16,0 0-1,1-12-15,11 1 16,0-1 0,11 12-16,36-23 15,1 11-15,-1 23 16,-12 1-1,0 11-15,-11 11 16,0 1 0,-13 23-16,-11 22 15,-11 13 1,-13 11-16,0-23 16,1-12-16,-1 0 15,1-11 1,11-12-16,0-12 15,0 1 1,12-12-16,0 0 16,0 0-16,12-23 15,12-23 1,11-24-16,12 1 16,-11-1-1,-1 13-15,0-1 16,1 0-1,-13 12-15,-11 11 16,0 12-16,-12 12 16,0 11-1,0 0-15,-24 11 16,-11 24 0,-1-1-16,13 1 15,11 0-15,12-1 16,12 13-1,0-1-15,11 12 16,1-12 0,-1-11-16,1-1 15,11-11 1,1 1-16,-36-24 16</inkml:trace>
          <inkml:trace contextRef="#ctx0" brushRef="#br0" timeOffset="445.2238">11438-781 0,'0'0'0,"0"0"16,0 0-16,0 0 15,-23 12 1,-13 11-16,-11 11 16,12 1-1,11-12-15,1 12 16,11 0-16,0 11 15,12 0 1,0 0-16,12-11 16,0 0-1,11-12-15,13 0 16,-1-12 0,0 1-16,-35-12 15</inkml:trace>
          <inkml:trace contextRef="#ctx0" brushRef="#br0" timeOffset="723.9724">11627-781 0,'0'0'16,"0"0"-16,0 23 16,0 12-16,-12 11 15,12 0 1,-12 1-16,12-1 16,0 0-1,0-11-15,0-24 16,0-11-16</inkml:trace>
        </inkml:traceGroup>
        <inkml:traceGroup>
          <inkml:annotationXML>
            <emma:emma xmlns:emma="http://www.w3.org/2003/04/emma" version="1.0">
              <emma:interpretation id="{2F3842CD-317A-4368-80F4-60528E119EC0}" emma:medium="tactile" emma:mode="ink">
                <msink:context xmlns:msink="http://schemas.microsoft.com/ink/2010/main" type="inkWord" rotatedBoundingBox="14360,12 18754,18 18753,1197 14358,11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7.3427">11862-700 0,'0'0'15,"0"0"-15,0 0 16,-11 12 0,-13-1-16,-11 1 15,11-1-15,1 1 16,-1-1 0,0-11-16,13 12 15,-1-12 1,0 11-16,12-11 15,0 12-15,0 0 16,12 11 0,0 0-16,11 0 15,13 0 1,-1 0-16,0-11 16,-11-1-1,-1-11-15,-23 0 16</inkml:trace>
          <inkml:trace contextRef="#ctx0" brushRef="#br0" timeOffset="1352.7251">12098-746 0,'0'0'15,"12"11"-15,0 1 16,-1 11 0,1 0-16,0 0 15,0 12-15,-12 0 16,0-1 0,-12 1-16,-23 11 15,-24 0 1,-24 12-16,83-58 15</inkml:trace>
          <inkml:trace contextRef="#ctx0" brushRef="#br0" timeOffset="3261.0601">15149-7 0,'0'0'0,"0"0"15,0 0 1,-12 0-16,0-11 16,1-1-1,-1-11-15,0 12 16,0-13-16,12-10 16,12-1-1,12-23-15,-1 24 16,12-1-1,1 12-15,-1 11 16,0 24-16,-11-1 16,0 13-1,-13-1-15,-11 23 16,-23 12 0,-1 11-16,-11-11 15,0 11-15,11-34 16,12-12-1,0-11-15,12-12 16,0 0 0,0 0-16,0-12 15,0-11 1,24-23-16,0-1 16,23-34-16,0 12 15,0 0 1,0 11-16,-23 23 15,-1 12 1,-11 12-16,-12 11 16,0 0-1,0 23-15,0 11 16,-12 24-16,12 0 16,0 0-1,0 0-15,0 11 16,12-11-1,0-12-15,11 0 16,1-23-16,-24-23 16</inkml:trace>
          <inkml:trace contextRef="#ctx0" brushRef="#br0" timeOffset="3637.5588">15761 109 0,'0'0'16,"0"12"-16,0 22 16,0 1-1,0 0-15,12 11 16,0-23-1,0 0-15,0 0 16,11 12-16,-23-35 16</inkml:trace>
          <inkml:trace contextRef="#ctx0" brushRef="#br0" timeOffset="4088.6704">15714-804 0,'0'0'16,"0"0"-1,0 0-15,-11 0 16,11 0-16,-130 139 15,130-139 1,0 0-16,0 11 16,-12 24-1,12 23-15,12-1 16,12 1 0,23 0-16,12-12 15,-1-11-15,-58-35 16</inkml:trace>
          <inkml:trace contextRef="#ctx0" brushRef="#br0" timeOffset="4375.8443">16032-804 0,'0'0'16,"0"0"-16,0 11 15,0 24 1,0 11-16,12 12 16,-12 23-1,0-23-15,12-12 16,-12 0-16,0-23 15,0 1 1,0-24-16</inkml:trace>
        </inkml:traceGroup>
        <inkml:traceGroup>
          <inkml:annotationXML>
            <emma:emma xmlns:emma="http://www.w3.org/2003/04/emma" version="1.0">
              <emma:interpretation id="{BCB6CB06-CB83-46DA-A061-90D6881EEC21}" emma:medium="tactile" emma:mode="ink">
                <msink:context xmlns:msink="http://schemas.microsoft.com/ink/2010/main" type="inkWord" rotatedBoundingBox="18825,16 22760,21 22759,1243 18823,12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61.6639">16409-735 0,'0'0'16,"-11"12"-16,-13-1 15,-11 13-15,-1-1 16,1-12 0,11 1-16,1-1 15,-1 1 1,13-12-16,-1 0 15,-12 11 1,12 1-16,1 0 16,11-1-16,0 1 15,0-1 1,11 12-16,13 0 16,23 1-1,0-1-15,0-12 16,-11 12-16,-1-11 15,-11-1 1,-1 1-16,-23-12 16</inkml:trace>
          <inkml:trace contextRef="#ctx0" brushRef="#br0" timeOffset="4978.8641">16456-527 0,'0'0'16,"12"0"0,12 0-16,-1 0 15,13 12-15,11-12 16,0 0 0,0 0-16,0 0 15,-11 0 1,-13 0-16,-23 0 15</inkml:trace>
          <inkml:trace contextRef="#ctx0" brushRef="#br0" timeOffset="5204.3717">16610-642 0,'0'0'0,"0"0"15,0 11 1,11 12-16,1 1 16,0 10-1,0 1-15,-1 11 16,13 0-16,0-11 16,-13-12-1,-11-23-15</inkml:trace>
          <inkml:trace contextRef="#ctx0" brushRef="#br0" timeOffset="5498.6885">16975-758 0,'0'0'0,"0"12"15,12 22 1,-1 24-16,1 0 16,0 11-16,0-34 15,11 11 1,-11-23-16,0 0 15,0-11 1,-12-12-16</inkml:trace>
          <inkml:trace contextRef="#ctx0" brushRef="#br0" timeOffset="5756.5457">17246-804 0,'0'0'0,"0"0"15,11 23-15,13 0 16,23 35 0,-12 0-16,-11-12 15,0 23 1,-13-11-16,-11-12 15,-11 1-15,-13-13 16,24-34 0</inkml:trace>
          <inkml:trace contextRef="#ctx0" brushRef="#br0" timeOffset="7135.2291">19613 132 0,'0'0'0,"0"0"16,12 0-1,12 0-15,11-11 16,0-1 0,1 0-16,-1 12 15,-11 0-15,-13 12 16,1 0 0,0 11-16,-12 0 15,-12 11 1,0 1-16,1-12 15,-13 0 1,1 0-16,11 1 16,0-13-16,0 1 15,0-1 1,12-11-16,0 0 16,24 12-1,11-1-15,24 1 16,0-12-1,0 11-15,0-11 16,-12 12-16,-47-12 16</inkml:trace>
        </inkml:traceGroup>
        <inkml:traceGroup>
          <inkml:annotationXML>
            <emma:emma xmlns:emma="http://www.w3.org/2003/04/emma" version="1.0">
              <emma:interpretation id="{5057CAF9-1BD9-4633-9BBE-E75978D55C77}" emma:medium="tactile" emma:mode="ink">
                <msink:context xmlns:msink="http://schemas.microsoft.com/ink/2010/main" type="inkWord" rotatedBoundingBox="21794,-52 23407,-50 23405,1256 21793,12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29.3637">19178 132 0,'0'0'16,"0"0"-16,0-11 16,0-1-16,11-11 15,1-12 1,12-11-16,-1 11 15,13 1 1,-13 10-16,1 13 16,-13 11-16,1 11 15,-12 13 1,-12 45-16,-23 23 16,0 1-1,-12-12-15,0-23 16,11-1-1,13-34-15,11-11 16,0 0-16,12-12 16,0 0-1,0 0-15,12-12 16,11-23 0,25-46-16,10-23 15,1 0 1,0 23-16,0-11 15,-12 0-15,-11 22 16,-1 24 0,-11 11-16,-13 12 15,1 12 1,-12 11-16,0 0 16,-12 23-16,-11 11 15,-13 24 1,1 0-16,0 0 15,23-12 1,0 0-16,12-11 16,0 0-1,0-1-15,12 1 16,0 0-16,0-12 16,-1 0-1,-11-23-15</inkml:trace>
          <inkml:trace contextRef="#ctx0" brushRef="#br0" timeOffset="8939.0365">20026-839 0,'0'0'0,"0"0"15,0 0 1,0 0-16,0 0 16,0 0-1,-12 12-15,-23 11 16,-24 12 0,12-1-16,-1 1 15,13 11-15,23 0 16,12 1-1,12-1-15,12 12 16,-1-12 0,1-11-16,-1-12 15,1 0 1,-1-12-16,1-11 16,-24 0-16</inkml:trace>
          <inkml:trace contextRef="#ctx0" brushRef="#br0" timeOffset="9194.1078">20120-873 0,'0'0'15,"0"0"-15,0 11 16,0 12-16,-12 12 15,0 11 1,1 12-16,-1 11 16,12 1-1,0-13-15,0-22 16,0-12 0,0-11-16,0-12 15</inkml:trace>
          <inkml:trace contextRef="#ctx0" brushRef="#br0" timeOffset="9550.9527">20250-700 0,'0'0'16,"0"0"-16,0 0 15,0 0 1,0 0-16,-12 0 15,0 12 1,-12-1-16,1 1 16,-1-1-16,1 1 15,11-1 1,0 1-16,0-1 16,12 1-1,0-12-15,0 12 16,12-1-16,0 12 15,23 0 1,1-11-16,-1-1 16,0 1-1,1-12-15,-1 0 16,-35 0 0</inkml:trace>
          <inkml:trace contextRef="#ctx0" brushRef="#br0" timeOffset="9776.221">20367-608 0,'0'0'0,"0"0"16,24 0-16,-1 0 15,25 12 1,-1 0-16,0-12 15,0 0 1,0 0-16,-12 0 16,-11 0-1,-24 0-15</inkml:trace>
          <inkml:trace contextRef="#ctx0" brushRef="#br0" timeOffset="10044.6483">20532-723 0,'0'0'16,"0"0"0,0 0-16,0 11 15,0 1-15,0 11 16,12 12-1,0-1-15,0 13 16,-1-1 0,-11 0-16,0-11 15,0-1 1,0-34-16</inkml:trace>
        </inkml:traceGroup>
        <inkml:traceGroup>
          <inkml:annotationXML>
            <emma:emma xmlns:emma="http://www.w3.org/2003/04/emma" version="1.0">
              <emma:interpretation id="{35049AC6-49D0-4774-9DEC-0E1030648608}" emma:medium="tactile" emma:mode="ink">
                <msink:context xmlns:msink="http://schemas.microsoft.com/ink/2010/main" type="inkWord" rotatedBoundingBox="23474,-5 26729,-1 26727,1451 23472,14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348.573">20791-827 0,'0'0'16,"0"11"-16,0 12 16,0 12-1,0 11-15,0 12 16,0 0-16,0 0 16,0-12-1,0 0-15,0 0 16,0-46-1</inkml:trace>
          <inkml:trace contextRef="#ctx0" brushRef="#br0" timeOffset="10633.9908">21051-816 0,'0'0'16,"11"12"-16,13 11 15,-1 12 1,1 11-16,0 23 16,-13 1-16,-11-1 15,0 0 1,-11-22-16,-25-1 15,1 0 1,-12 12-16,47-58 16</inkml:trace>
          <inkml:trace contextRef="#ctx0" brushRef="#br0" timeOffset="14561.1237">22841-30 0,'0'0'16,"0"0"-16,0 0 16,0 0-1,0 0-15,0 0 16,-12-11-16,12-1 16,0 12-1,0-11-15,0-1 16,12 0-1,0 12-15,0 0 16,11 0 0,1 24-16,11 22 15,-11 23-15,-24 24 16,0-24 0,-12 0-16,0 1 15,-11-13 1,-1-10-16,12-13 15,0-11 1,1-11-16,11-12 16,0 0-16,0 0 15,0 0 1,0-12-16,0-11 16,11-34-1,13-36-15,11-22 16,1 11-16,-1 34 15,0 12 1,-23 24-16,0 11 16,-12 11-1,0 12-15,0 0 16,-24 12-16,1 11 16,-13 34-1,1 1-15,12 0 16,11-12-1,12 1-15,0-1 16,12-12 0,11 1-16,12 0 15,13-1-15,10-10 16,13-13 0,-71-11-16</inkml:trace>
          <inkml:trace contextRef="#ctx0" brushRef="#br0" timeOffset="15911.1445">23218-793 0,'0'0'16,"0"0"0,0 0-16,-24 12 15,-11 23-15,0 11 16,-1 12 0,1 11-16,12 0 15,11 1 1,12-12-16,12-12 15,11 0 1,12 0-16,1-23 16,-1 0-16,0 1 15,-35-24 1</inkml:trace>
          <inkml:trace contextRef="#ctx0" brushRef="#br0" timeOffset="16208.6473">23383-758 0,'0'0'0,"0"0"16,0 12-1,0-1-15,-12 36 16,-11 22 0,-1 0-16,0 24 15,1-36 1,11-10-16,0-13 16,1-11-16,11 1 15,0-24 1</inkml:trace>
          <inkml:trace contextRef="#ctx0" brushRef="#br0" timeOffset="15301.0086">23265 178 0,'0'0'0,"0"0"15,0 0-15,12-11 16,11-1 0,1 1-16,-12 11 15,11 0-15,1 11 16,-1 1-1,-11 11-15,0 12 16,0-12 0,-12-23-16,-24 185 15,24-185 1,0 0-16,0 0 16,0 0-16,-12 0 15,12 0 1,0 0-16,0 0 15,0 0 1,0 0-16,0 0 16,118-12-16,-118 12 15,24 12 1,-1-1-16,13 1 16,-1-1-1,-23 12-15,0 0 16,-12-11-1,-24 11-15,-11 0 16,-12 0-16,-12 0 16,12-11-1,-12-12-15,12-12 16,47 12 0</inkml:trace>
          <inkml:trace contextRef="#ctx0" brushRef="#br0" timeOffset="16623.0663">23642-642 0,'0'0'0,"0"0"16,0 11-16,-12 1 16,-11 11-1,-1-11-15,1-1 16,-1 1-16,1-1 16,-1-11-1,12 0-15,-11 12 16,11-12-1,0 0-15,0 11 16,12-11 0,0 12-16,0-1 15,0 1-15,12 0 16,0-1 0,11 12-16,1 0 15,0-11 1,-1 11-16,1-11 15,23 22-15,-47-34 16</inkml:trace>
          <inkml:trace contextRef="#ctx0" brushRef="#br0" timeOffset="16920.0454">23689-446 0,'0'0'0,"0"0"16,12 0-1,23 12-15,1-1 16,-1 1-1,0-12-15,12 0 16,1 0 0,-13 0-16,0 0 15,-11 0-15,-24 0 16</inkml:trace>
          <inkml:trace contextRef="#ctx0" brushRef="#br0" timeOffset="17195.4562">23889-642 0,'0'0'0,"0"0"16,12 23-16,0 23 15,0 12 1,-12 11-16,0-11 16,0 0-1,0-12-15,0 0 16,0 0-16,0 1 16,0-47-1</inkml:trace>
        </inkml:traceGroup>
        <inkml:traceGroup>
          <inkml:annotationXML>
            <emma:emma xmlns:emma="http://www.w3.org/2003/04/emma" version="1.0">
              <emma:interpretation id="{D525A19F-80D0-49EB-BE4C-EFD8B12D13AC}" emma:medium="tactile" emma:mode="ink">
                <msink:context xmlns:msink="http://schemas.microsoft.com/ink/2010/main" type="inkWord" rotatedBoundingBox="26870,133 31076,138 31075,1499 26868,149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567.8829">24172-631 0,'0'0'0,"0"12"15,0 23 1,12 11-16,0 12 16,-12-1-16,12-10 15,-1-1 1,1-12-16,0 1 16,-12-35-1</inkml:trace>
          <inkml:trace contextRef="#ctx0" brushRef="#br0" timeOffset="17881.9273">24478-688 0,'0'0'16,"0"0"-16,12 23 15,24 46 1,-1 23-16,-12-11 16,-11-11-16,0-13 15,-12-10 1,0-13-16,0-11 15,0-11 1,0 11-16,0-23 16</inkml:trace>
          <inkml:trace contextRef="#ctx0" brushRef="#br0" timeOffset="23756.0331">28378 144 0,'0'0'0,"0"0"16,0 11-1,-24 12-15,-35 24 16,-12-1-16,71-46 16,-329 127-1,329-127-15,0 0 16,-12-12-1,-12 1-15,-11-1 16,11 1-16,1-1 16,11-11-1,0 11-15,12 12 16,-12 0 0,-11 12-16,-12 11 15,-1 0 1,-11 12-16,0 11 15,0 0-15,11 1 16,36-47 0</inkml:trace>
          <inkml:trace contextRef="#ctx0" brushRef="#br0" timeOffset="24131.9987">27918 40 0,'12'-12'16,"11"0"-16,1-22 16,23-12-1,-12 11-15,-11-11 16,0 11-16,-24 0 15,-12 1 1,-12 11-16,-11 11 16,-12 12-1,-12 0-15,12 12 16,11 11 0,25-12-16,-1 12 15,12 0 1,12 1-16,-1-1 15,13 23-15,-12 0 16,-12-46 0</inkml:trace>
          <inkml:trace contextRef="#ctx0" brushRef="#br0" timeOffset="25372.7912">26976 28 0,'0'0'0,"0"0"16,12 23-16,-12 23 16,0 12-1,-12 0-15,0-12 16,-12 0-16,-11-11 15,0-12 1,-1 0-16,1-11 16,-12-1-1,12-11-15,11 0 16,12 0 0,0-11-16,12 11 15,0-12-15,12 1 16,12-1-1,-12 12-15,11 0 16,-11 0 0,0 0-16,-1 12 15,1-1-15,-12 12 16,-12 1 0,-23 22-16,-12 0 15,-24 0 1,1 0-16,11-11 15,0-12 1,59-23-16</inkml:trace>
          <inkml:trace contextRef="#ctx0" brushRef="#br0" timeOffset="24582.7684">26964 433 0,'0'0'0,"0"0"16,0 0-16,0 0 16,0 0-1,0 0-15,12 0 16,11-12-1,24-11-15,12-12 16,-12 12-16,12-12 16,0 1-1,12-12-15,-12 22 16,-12 13 0,0 11-16,-23 0 15,-13 11-15,1 1 16,-12 11-1,-12 0-15,1 0 16,-13 0 0,0 1-16,-11-1 15,-24 0 1,-23 0-16,11-12 16,12 1-16,12 0 15,47-12 1</inkml:trace>
          <inkml:trace contextRef="#ctx0" brushRef="#br0" timeOffset="25571.4584">26988-284 0,'11'0'16,"36"-12"0,24-11-16,-71 23 15</inkml:trace>
          <inkml:trace contextRef="#ctx0" brushRef="#br0" timeOffset="24860.7957">27388-365 0,'0'0'0,"0"0"16,0 23-1,0-23-15,-24 266 16,24-266 0,-11 46-16,-13 47 15,1-12-15,-1-12 16,0 23-1,24-92-15</inkml:trace>
          <inkml:trace contextRef="#ctx0" brushRef="#br0" timeOffset="26289.0282">26634-18 0,'0'0'0,"0"0"15,0 0 1,-12 11-16,12 1 16,0-12-16,0 0 15,0 0 1,0 0-16,0-12 15,12 1 1,0-1-16,11-11 16,1 12-1,-12-1-15,-12 12 16,141-12-16,-141 12 16,0 0-1,-12 12-15,1 23 16,-25 11-1,-11 0-15,-12 0 16,-11 1 0,11-24-16,0 0 15,12-12-15,11 1 16,1-12 0,11-12-16,13 12 15,-1-23 1,0 0-16,12 12 15,0-1 1,0 12-16,0 0 16,0 0-16,12 12 15,-12-1 1,0 1-16,0 11 16,-12 0-1,-11 0-15,-13 0 16,-35 12-16,-35 0 15,24-24 1,11 1-16,1-1 16,11-11-1,0 0-15,59 0 16</inkml:trace>
        </inkml:traceGroup>
        <inkml:traceGroup>
          <inkml:annotationXML>
            <emma:emma xmlns:emma="http://www.w3.org/2003/04/emma" version="1.0">
              <emma:interpretation id="{1700C9FD-EDB9-4966-9A67-084B922770D3}" emma:medium="tactile" emma:mode="ink">
                <msink:context xmlns:msink="http://schemas.microsoft.com/ink/2010/main" type="inkWord" rotatedBoundingBox="1945,0 29827,31 29825,1496 1943,14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703.7831">26139-342 0,'0'0'0,"0"0"16,12 12-1,-12-12-15</inkml:trace>
          <inkml:trace contextRef="#ctx0" brushRef="#br0" timeOffset="26536.5461">26622-446 0,'12'0'16,"35"-11"-16,12 11 15,35 11-15,24-22 16,-35-1 0,-24 1-16,-24-1 15,-35 12 1</inkml:trace>
          <inkml:trace contextRef="#ctx0" brushRef="#br0" timeOffset="-11247.2807">636 151 0,'0'0'0,"0"0"15,0 0-15,0 0 16,0 11-1,0 1-15,0-1 16,12 13-16,0-13 16,0-11-1,11-11-15,1-13 16,11-10 0,-11-1-16,-1 0 15,1 1 1,-12 11-16,-12 11 15,0 0-15,0 12 16,0 0 0,-12 12-16,-24 11 15,-11 12-15,-12 11 16,12-11 0,0-1-16,12-10 15,0-13 1,11-11-16,0 0 15,13 0 1,-1-11-16,0-1 16,0 0-16,0 1 15,1 11 1,-1 0-16,-12 11 16,-11 24-1,-12 23-15,-24 11 16,-11-23-1,11 12-15,12-23 16,59-35-16</inkml:trace>
          <inkml:trace contextRef="#ctx0" brushRef="#br0" timeOffset="-10488.17">-212 174 0,'0'0'15,"0"0"1,12-12-16,12-11 15,-1 0 1,12 0-16,13-23 16,-13 23-16,12-1 15,-12 13 1,-11 11-16,-1 11 16,-11 1-1,0 11-15,0 12 16,-12-1-1,-12 1-15,-12 0 16,-11 0-16,0-12 16,-1-12-1,1-11-15,0-11 16,-1-12 0,1-24-16,12 1 15,-1 0-15,0 0 16,13-1-1,-1 13-15,0 11 16,12 11 0,0 12-16,0 0 15,0 0-15,-12 23 16,-11 35 0,-1 11-16,1 1 15,-1-24 1,0-11-16,1-12 15,-1 0 1,1-12-16,-24-11 16,0-11-16,-1-12 15,25 11 1,-1 1-16,1 11 16,-1 11-1,1 12-15,-1 12 16,12 0-1,12-1-15,0 1 16,12 23-16,-12-58 16</inkml:trace>
          <inkml:trace contextRef="#ctx0" brushRef="#br0" timeOffset="-9434.3334">-259 12 0,'0'0'0,"0"0"16,0 0-16</inkml:trace>
          <inkml:trace contextRef="#ctx0" brushRef="#br0" timeOffset="-9257.7273">-235-161 0,'0'0'15,"0"-23"1,0-24-16,0-10 16,0-1-16,0 12 15,0-1 1,0 24-16,0 0 16,0 12-1,0 11-15,0 0 16,-12 80-1,-12 82-15,24-162 16</inkml:trace>
          <inkml:trace contextRef="#ctx0" brushRef="#br0" timeOffset="-6847.1197">3405 151 0,'0'0'15,"0"0"-15,-12-12 16,0 1 0,12-1-16,0-11 15,0 0 1,12-12-16,11 0 16,1 12-16,-1 12 15,1-1 1,-12 12-16,0 12 15,-1 46 1,-22 46-16,-1-12 16,-24 12-1,1-35-15,0-11 16,11-12-16,1-11 16,-1-12-1,12-11-15,1-1 16,11-11-1,0 0-15,0 0 16,11-23-16,25-11 16,11-24-1,12-23-15,-12 0 16,0 0 0,-47 81-16,177-300 15,-177 300-15,0 0 16,0-12-1,0 0-15,0 1 16,0 11 0,0 0-16,0 0 15,-12 11 1,0 1-16,-23 23 16,-12 34-16,11 12 15,1-12 1,23-11-16,12 0 15,12-12 1,0 0-16,11 1 16,1-1-16,-24-46 15</inkml:trace>
          <inkml:trace contextRef="#ctx0" brushRef="#br0" timeOffset="-6500.1149">3793 336 0,'0'0'15,"0"23"-15,0 0 16,0 12 0,-12 11-16,12 0 15,0-11 1,0-1-16,0 1 15,0 0 1,0-35-16</inkml:trace>
          <inkml:trace contextRef="#ctx0" brushRef="#br0" timeOffset="-4887.0183">4547-816 0,'0'0'16,"0"0"0,0 12-16,0 11 15,0 23 1,12 1-16,-12 10 16,0-10-16,-12 10 15,-11 1 1,-13 0-16,1-12 15,35-46 1</inkml:trace>
        </inkml:traceGroup>
        <inkml:traceGroup>
          <inkml:annotationXML>
            <emma:emma xmlns:emma="http://www.w3.org/2003/04/emma" version="1.0">
              <emma:interpretation id="{A1176ADB-46B4-4883-89B6-4835C70B5F62}" emma:medium="tactile" emma:mode="ink">
                <msink:context xmlns:msink="http://schemas.microsoft.com/ink/2010/main" type="inkWord" rotatedBoundingBox="6491,-158 10779,-154 10778,1221 6490,121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270.0693">4323-758 0,'0'0'15,"0"0"-15,-11 12 16,-1-1 0,-24 12-16,1 1 15,0-1 1,-1-12-16,13 1 15,11-12-15,-11 11 16,11 1 0,12-12-16,0 11 15,0 13 1,12-1-16,11 11 16,1 1-16,-1-12 15,1 0 1,11 0-16,-35-23 15</inkml:trace>
          <inkml:trace contextRef="#ctx0" brushRef="#br0" timeOffset="-5617.2325">4088-832 0,'0'0'16,"0"0"-16,0 23 15,0 12 1,0 11-16,-12 24 16,0 11-1,0-12-15,1-11 16,11-12-16,0 0 15,-12-11 1,12 0-16,0-35 16</inkml:trace>
          <inkml:trace contextRef="#ctx0" brushRef="#br0" timeOffset="-5939.3591">3923-693 0,'0'0'15,"0"0"1,0 0-16,-12 12 16,0 11-16,-11 0 15,-1 12 1,1 22-16,-1 13 15,12-13 1,12 1-16,12-12 16,12-11-1,-1 0-15,1-12 16,11 0-16,-35-23 16</inkml:trace>
          <inkml:trace contextRef="#ctx0" brushRef="#br0" timeOffset="-3674.5079">6656-18 0,'0'0'16,"0"0"0,-12 0-16,0 0 15,-11 0-15,-1-12 16,12 1 0,0-1-16,1 1 15,11-1-15,0-11 16,11-12-1,13 1-15,11 10 16,1 1 0,-1 12-16,-11 11 15,-1 11 1,-11 24-16,-12 11 16,-12 24-16,-23 34 15,0-12 1,-1-34-16,13-12 15,11-11 1,12-35-16,-94 127 16,94-127-16,0 0 15,0-12 1,11-22-16,13-24 16,11-35-1,1 13-15,11-1 16,0 0-1,0 11-15,0 13 16,-12-1 0,1 0-16,-13 23 15,1 1-15,-24 22 16,0 12 0,0 0-16,-24 23 15,-11 12 1,0 11-16,11 0 15,1 1-15,11-1 16,12 12 0,0-1-16,12-10 15,11-1 1,24 0-16,0-11 16,-11-12-1,-36-23-15</inkml:trace>
          <inkml:trace contextRef="#ctx0" brushRef="#br0" timeOffset="-3200.1175">7139-30 0,'0'0'0,"0"0"15,0 0-15,0 0 16,11 0 0,25-11-16,11 11 15,0 0-15,-12 0 16,1 11-1,-13 1-15,-11-1 16,-12 24 0,0 0-16,-12-1 15,-11 1 1,-1 0-16,1-1 16,-1-10-16,1-1 15,11-12 1,0 1-16,12-1 15,0-11 1,12 12-16,23-1 16,12 1-1,24-12-15,-12 0 16,-59 0-16</inkml:trace>
          <inkml:trace contextRef="#ctx0" brushRef="#br0" timeOffset="-2718.5343">7233-977 0,'0'0'15,"0"0"1,-12 11-16,-11 24 16,-13 11-16,1 0 15,11 0 1,1 1-16,-1 11 16,12-1-1,12 13-15,12-13 16,0 1-1,12-12-15,11-11 16,0-12-16,1 0 16,-1 0-1,-35-23-15</inkml:trace>
          <inkml:trace contextRef="#ctx0" brushRef="#br0" timeOffset="-2433.6411">7480-839 0,'0'0'15,"0"12"1,0 22-16,-11 13 15,-1 34 1,0-12-16,0-11 16,0 0-16,1-12 15,11-23 1,0-12-16,0 1 16,0-12-1</inkml:trace>
          <inkml:trace contextRef="#ctx0" brushRef="#br0" timeOffset="-2086.9076">7704-746 0,'0'0'15,"-12"11"-15,1 12 16,-25 1-1,1-1-15,-12 0 16,11-12 0,1 1-16,12-1 15,11-11 1,12 0-16,0 0 16,0 0-16,12 12 15,11 0 1,12 11-16,1 0 15,11 0 1,0-12-16,0 1 16,-12 0-16,1-1 15,-36-11 1</inkml:trace>
          <inkml:trace contextRef="#ctx0" brushRef="#br0" timeOffset="-1831.1059">7928-827 0,'0'0'16,"12"11"-16,11 12 15,13 24-15,-13-1 16,1 12-1,-1 11-15,-11-23 16,-12 12 0,-12-12-16,-23 1 15,-12-13-15,47-34 16</inkml:trace>
        </inkml:traceGroup>
      </inkml:traceGroup>
    </inkml:traceGroup>
    <inkml:traceGroup>
      <inkml:annotationXML>
        <emma:emma xmlns:emma="http://www.w3.org/2003/04/emma" version="1.0">
          <emma:interpretation id="{599B8CA8-835C-4224-B038-9AE42E4C2B24}" emma:medium="tactile" emma:mode="ink">
            <msink:context xmlns:msink="http://schemas.microsoft.com/ink/2010/main" type="paragraph" rotatedBoundingBox="1762,2314 31790,2176 31797,3707 1769,3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8C49E2-6432-45FC-BF94-328CCCE10E6A}" emma:medium="tactile" emma:mode="ink">
              <msink:context xmlns:msink="http://schemas.microsoft.com/ink/2010/main" type="inkBullet" rotatedBoundingBox="1764,2759 3072,2753 3077,3839 1769,3845"/>
            </emma:interpretation>
          </emma:emma>
        </inkml:annotationXML>
        <inkml:trace contextRef="#ctx0" brushRef="#br0" timeOffset="34612.0594">94 2813 0,'0'0'15,"0"0"1,0 0-16,0 12 15,-11 11 1,-13 12-16,-11-1 16,-12 1-16,0-12 15,-12 0 1,-24-11-16,-23-1 16,0-22-1,0-12-15,12-12 16,11-11-1,1-12-15,11 0 16,36 0-16,0-57 16,46-35-1,25 22-15,23 13 16,35 11 0,24 11-16,-12 36 15,0 34-15,11 11 16,37 47-1,-13-1-15,-47 13 16,0 33 0,-11 36-16,-36-12 15,-12-12 1,-23 1-16,-12-1 16,-12 12-16,-23-23 15,-12-23 1,-36-12-16,-23 1 15,106-47 1</inkml:trace>
        <inkml:trace contextRef="#ctx0" brushRef="#br0" timeOffset="34050.0968">-400 2224 0,'0'0'0,"0"0"16,0 0-16,0 0 16,0 0-1,0 11-15,0 13 16,11 22-1,1 23-15,0 0 16,0-11-16,-12 12 16,0-1-1,0 0-15,12 1 16,-12-70 0</inkml:trace>
      </inkml:traceGroup>
      <inkml:traceGroup>
        <inkml:annotationXML>
          <emma:emma xmlns:emma="http://www.w3.org/2003/04/emma" version="1.0">
            <emma:interpretation id="{EC8E467B-0B5A-493D-9401-F7DDCD8BC5B3}" emma:medium="tactile" emma:mode="ink">
              <msink:context xmlns:msink="http://schemas.microsoft.com/ink/2010/main" type="line" rotatedBoundingBox="6360,2293 31790,2176 31796,3540 6366,3657"/>
            </emma:interpretation>
          </emma:emma>
        </inkml:annotationXML>
        <inkml:traceGroup>
          <inkml:annotationXML>
            <emma:emma xmlns:emma="http://www.w3.org/2003/04/emma" version="1.0">
              <emma:interpretation id="{98B02039-4C1C-43A0-AE00-F6BE5DEB21DA}" emma:medium="tactile" emma:mode="ink">
                <msink:context xmlns:msink="http://schemas.microsoft.com/ink/2010/main" type="inkWord" rotatedBoundingBox="6362,2595 6617,2593 6621,3370 6365,337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577.8761">3664 1773 0,'0'0'0,"0"0"15,0 0 1,0 0-16,0 0 16,0 0-16,0 0 15,11 0 1,1 12-16,12 22 15,-12 13 1,11 34-16,1 34 16,-1 24-1,-11-47-15,12-11 16,-1-12-16,13-11 16,-1-11-1,-35-47-15</inkml:trace>
        </inkml:traceGroup>
        <inkml:traceGroup>
          <inkml:annotationXML>
            <emma:emma xmlns:emma="http://www.w3.org/2003/04/emma" version="1.0">
              <emma:interpretation id="{B5A41CA1-321F-4572-BED3-9B46879DD453}" emma:medium="tactile" emma:mode="ink">
                <msink:context xmlns:msink="http://schemas.microsoft.com/ink/2010/main" type="inkWord" rotatedBoundingBox="9483,2480 9820,2478 9825,3380 9487,338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6100.2406">6785 1658 0,'0'0'16,"0"0"-16,12 23 16,23 35-1,13 46-15,-13 0 16,12 46 0,-12 23-16,-11-69 15,11-11-15,36-1 16,-71-92-1</inkml:trace>
        </inkml:traceGroup>
        <inkml:traceGroup>
          <inkml:annotationXML>
            <emma:emma xmlns:emma="http://www.w3.org/2003/04/emma" version="1.0">
              <emma:interpretation id="{5D76AEE4-1A69-4063-963A-200DAE8336B9}" emma:medium="tactile" emma:mode="ink">
                <msink:context xmlns:msink="http://schemas.microsoft.com/ink/2010/main" type="inkWord" rotatedBoundingBox="13676,2260 13861,2259 13865,3011 13680,301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6808.4891">10979 1438 0,'0'0'0,"0"0"15,0 0 1,0 0-16,0 12 15,12 22 1,11 59-16,1 34 16,-1-12-1,13 1-15,-1 0 16,0 22-16,-35-138 16</inkml:trace>
        </inkml:traceGroup>
        <inkml:traceGroup>
          <inkml:annotationXML>
            <emma:emma xmlns:emma="http://www.w3.org/2003/04/emma" version="1.0">
              <emma:interpretation id="{51970460-A281-408B-B1AB-8BBF5187D587}" emma:medium="tactile" emma:mode="ink">
                <msink:context xmlns:msink="http://schemas.microsoft.com/ink/2010/main" type="inkWord" rotatedBoundingBox="17278,2451 20082,2438 20086,3275 17282,328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961.0248">14631 1762 0,'0'0'0,"0"0"15,0 0 1,0 0-16,0 0 16,-12 0-1,12 0-15,0-12 16,0 12-16,12-11 16,-1-1-1,25 0-15,11 1 16,0 11-1,-12 0-15,1 11 16,-13 13 0,1-1-16,-12 11 15,-12 13-15,-12-1 16,-12 0 0,-23 12-16,-12-12 15,12-11 1,0-1-16,12-11 15,11 1 1,12-13-16,0 1 16,12-1-16,12 1 15,12-1 1,11 1-16,24-12 16,0 0-16,0 11 15,-59-11 1</inkml:trace>
          <inkml:trace contextRef="#ctx0" brushRef="#br0" timeOffset="41138.9353">14984 2235 0,'0'0'0,"0"0"16,0 0-16,0 0 16</inkml:trace>
          <inkml:trace contextRef="#ctx0" brushRef="#br0" timeOffset="43225.2705">15420 1866 0,'0'0'15,"0"0"-15,0 0 16,0 0-16,0 0 16,0 0-1,12-12-15,-1 1 16,13-13 0,11 13-16,1-1 15,11 1 1,-12 11-16,-11 11 15,-13 12-15,1 12 16,-12 0 0,-12 11-16,-11 12 15,-1-12 1,1-23-16,-13 23 16,1-11-16,-12 0 15,23-12 1,1-12-16,-1 1 15,24-12 1,0 0-16,0 0 16,12 0-1,23 0-15,1 0 16,23 0-16,23 0 16,-11-12-1,-24 1-15,0 11 16,-47 0-1</inkml:trace>
          <inkml:trace contextRef="#ctx0" brushRef="#br0" timeOffset="43885.4555">15926 1912 0,'0'0'16,"12"0"-16,0 0 16,11 0-16,13-12 15,-1-11 1,1 0-16,-1-23 15,-12 11 1,1 1-16,-12-1 16,0 12-1,-12 0-15,0 11 16,-12 0-16,0 1 16,-23 11-1,-12 0-15,11 11 16,1 13-1,11-1-15,1 0 16,11 0 0,12-11-16,12 11 15,11 23-15,1 0 16,-1-11 0,1-1-16,0 1 15,-1 0 1,-11-1-16,-12 1 15,0-12 1,-12 0-16,0 0 16,-11-11-16,-13 0 15,-11-12 1,12 0-16,0-12 16,11 0-1,12-22-15,24-12 16,23-24-16,12 1 15,1 11 1,-1 23-16,-47 35 16</inkml:trace>
          <inkml:trace contextRef="#ctx0" brushRef="#br0" timeOffset="45822.7786">16833 1727 0,'0'0'0,"0"0"15,0 0-15,0 0 16,-11 12 0,-1-1-16,0 1 15,0-1 1,-11 1-16,-1-1 15,1-11 1,-1 0-16,0 0 16,1 0-16,11 0 15,-11 12 1,-13 11-16,13 0 16,-13 0-1,1 0-15,11 0 16,1-11-1,11 0-15,0-1 16,12 1-16,0-12 16,0 0-1,12 11-15,12 1 16,-1-1 0,1 1-16,-1-1 15,-11 13-15,0-13 16,0 1-1,-12-1-15,0 24 16,-12 0 0,0-1-16,-11-11 15,-1 0 1,-11-11-16,-1 0 16,1-1-16,35-11 15</inkml:trace>
          <inkml:trace contextRef="#ctx0" brushRef="#br0" timeOffset="46621.5167">16963 2051 0,'0'0'15,"0"0"-15,12 0 16,23 0 0,12 0-16,0 0 15,12 0 1,12 0-16,11 0 15,-11 11 1,-71-11-16</inkml:trace>
          <inkml:trace contextRef="#ctx0" brushRef="#br0" timeOffset="46356.2432">16987 1877 0,'0'0'15,"11"-11"-15,13-1 16,11-11-1,1 0-15,-1 11 16,-12 1 0,1-1-16,0 1 15,-13 11-15,1 0 16,0 0 0,-12 11-16,0 1 15,0 22 1,0 1-16,-12 11 15,0 1 1,-11 10-16,-1 1 16,12 0-16,1 0 15,-1 11 1,12-23-16,0 0 16,0 1-1,0-13-15,0-11 16,0-11-16,0-12 15</inkml:trace>
        </inkml:traceGroup>
        <inkml:traceGroup>
          <inkml:annotationXML>
            <emma:emma xmlns:emma="http://www.w3.org/2003/04/emma" version="1.0">
              <emma:interpretation id="{075795ED-D4F7-4932-BA31-627B1AA1D876}" emma:medium="tactile" emma:mode="ink">
                <msink:context xmlns:msink="http://schemas.microsoft.com/ink/2010/main" type="inkWord" rotatedBoundingBox="21462,2324 23734,2314 23738,3113 21466,312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3529.8255">18765 1507 0,'0'0'0,"0"0"16,0 0-16,0 0 15,12 12 1,0-1-16,0 36 16,-1 22-16,1 12 15,0 0 1,0-23-16,11 11 15,-11-23 1,0 0-16,0-11 16,-1 34-1,-11-69-15</inkml:trace>
          <inkml:trace contextRef="#ctx0" brushRef="#br0" timeOffset="83766.5615">19083 2143 0,'0'0'0,"0"0"15,0 23-15,0 12 16,12-1 0,-12-34-16</inkml:trace>
          <inkml:trace contextRef="#ctx0" brushRef="#br0" timeOffset="86528.5451">19295 1773 0,'0'0'16,"0"0"-16,0 0 16,0 0-1,12-11-15,12-1 16,-1-11-1,13 0-15,-1 0 16,0 11 0,1 12-16,-1 0 15,0 23-15,-11 0 16,-1 12 0,-11 11-16,-24 1 15,1-1 1,-13 0-16,-11-11 15,-12 11 1,0-11-16,-1-1 16,1-11-16,12-11 15,11-1 1,13 1-16,11-12 16,0 0-1,11 12-15,13-1 16,11 1-16,12-1 15,24-11 1,0 0-16,11 0 16,-11-11-1,-71 11-15</inkml:trace>
          <inkml:trace contextRef="#ctx0" brushRef="#br0" timeOffset="87033.1215">20202 1496 0,'0'0'15,"0"0"1,-11 23-16,-25 0 15,-23 46-15,-11 12 16,-1 0 0,0 0-16,12-12 15,36-22 1,11-1-16,12 0 16,12 0-1,11-11-15,1-12 16,11-11-16,1-1 15,-1-11 1,0-11-16,1-12 16,-13-1-1,-11 1-15,-12 0 16,-12 0-16,-11 0 16,-24-12-1,-24 12-15,0 23 16,24 0-1,0 0-15,23 12 16,1-12 0,11 0-16,0 11 15,12-11-15</inkml:trace>
          <inkml:trace contextRef="#ctx0" brushRef="#br0" timeOffset="87358.4304">20473 1565 0,'0'0'0,"0"12"15,-11 34 1,-1 12-16,0 23 16,0 0-1,0-1-15,12 1 16,0-11-16,12-13 16,0-10-1,0-13-15,0-11 16,-1-11-1,-11-12-15</inkml:trace>
          <inkml:trace contextRef="#ctx0" brushRef="#br0" timeOffset="87811.8729">21039 1947 0,'0'0'0,"0"0"16,-24 11-16,-11 12 15,-12 0 1,-12 0-16,59-23 16,-283 35-1,283-35-15,0 0 16,0 0-16,-12-11 15,1-13 1,-1-22-16,12 0 16,12-12-1,23-11-15,0 23 16,1 23-16,-1-1 16,12 24-1,-23 12-15,11 23 16,-11 22-1,-13 13-15,-11-1 16,-11-11-16,-1 0 16,-12 11-1,1-11-15,-1-12 16,0 0 0,24-46-16</inkml:trace>
        </inkml:traceGroup>
        <inkml:traceGroup>
          <inkml:annotationXML>
            <emma:emma xmlns:emma="http://www.w3.org/2003/04/emma" version="1.0">
              <emma:interpretation id="{392C3ED6-4273-4F1A-B212-5C27A81CBA4C}" emma:medium="tactile" emma:mode="ink">
                <msink:context xmlns:msink="http://schemas.microsoft.com/ink/2010/main" type="inkWord" rotatedBoundingBox="24806,2472 27314,2461 27318,3288 24810,330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0112.3034">22323 1923 0,'0'0'0,"0"0"16,-12 12-16,-23 11 16,-12 12-1,-1 11-15,13 0 16,11 0-1,13-11-15,11 0 16,0-12-16,11 0 16,13-11-1,0-1-15,11-11 16,0-11 0,12-1-16,1-11 15,-1 0 1,-12-12-16,0 0 15,-11-11-15,-12 12 16,-12-1 0,-12 12-16,-12-12 15,13 12 1,-1 11-16,0 1 16,-12 11-16,13 0 15,-13 11 1,1 1-16,11 0 15,12-12 1</inkml:trace>
          <inkml:trace contextRef="#ctx0" brushRef="#br0" timeOffset="90361.0007">22452 2363 0,'0'0'0,"0"0"16,12 11-1,-12-11-15</inkml:trace>
          <inkml:trace contextRef="#ctx0" brushRef="#br0" timeOffset="90982.0459">23171 1646 0,'0'0'0,"-12"12"15,0-1 1,-23 1-16,0-1 16,-1 1-1,1-12-15,0 0 16,-1 0-16,13 0 16,11 0-1,-12 11-15,13 1 16,-1 0-1,0 11-15,0 0 16,12 11 0,0-10-16,0-13 15,0 1-15,12-1 16,0 1 0,11-1-16,1 1 15,11-1 1,12 1-16,1 11 15,-13 0-15,0 0 16,-23-11 0,0 11-16,-12 0 15,-12 0 1,-12 12-16,-11 11 16,-12 0-1,0 1-15,12-24 16,-1-12-1,36-11-15</inkml:trace>
          <inkml:trace contextRef="#ctx0" brushRef="#br0" timeOffset="91424.3808">23489 1692 0,'0'0'0,"0"12"16,0 11-16,-12 12 15,-11-1 1,-1 1-16,0 0 15,1-12 1,-12 0-16,11 0 16,0 0-16,13-11 15,-1-1 1,0 1-16,12-1 16,0-11-1,12 12-15,0-1 16,11 1-16,1 0 15,11-1 1,0-11-16,1 0 16,-1 0-1,-11 0-15,-1 0 16,-23 0-16</inkml:trace>
          <inkml:trace contextRef="#ctx0" brushRef="#br0" timeOffset="91711.0005">23536 1750 0,'0'0'16,"0"0"-16,0 0 15,0 0 1,12 23-16,0 0 15,-12 12 1,0 23-16,0 0 16,-12 11-16,0 12 15,12 0 1,0-12-16,0-11 16,0-12-1,0 0-15,0-46 16</inkml:trace>
          <inkml:trace contextRef="#ctx0" brushRef="#br0" timeOffset="92203.1081">23948 2027 0,'0'0'15,"0"0"-15,-11 12 16,-13 23 0,-11 11-16,-12 0 15,11 0 1,13 1-16,11-13 15,12-11-15,12 0 16,-1 1 0,13-1-16,11 0 15,1-12 1,-1-11-16,0-23 16,1-11-1,-1-13-15,0 1 16,-11 0-16,-12 11 15,-1 1 1,-11 10-16,0 13 16,-11-1-1,-1 1-15,-12-1 16,1 12-16,-1 0 16,12 0-1,12 0-15</inkml:trace>
          <inkml:trace contextRef="#ctx0" brushRef="#br0" timeOffset="92884.8099">24408 1981 0,'0'0'0,"0"0"16,12 0-16,11 0 15,1 0 1,-1 0-16,1-11 16,11-12-16,-11-12 15,-1 0 1,-11 1-16,-12-1 15,0 12 1,-12 0-16,0 11 16,1 1-1,-13 11-15,1 11 16,-1 1-16,0-1 16,1 12-1,11 0-15,12 1 16,0 10-1,0 1-15,12 0 16,0 11-16,11 12 16,1-1-1,11 13-15,0-1 16,-23-23 0,0 0-16,0-11 15,-12 0 1,-12-12-16,0-12 15,-11 1-15,-13 0 16,-11-12 0,0-12-16,0-11 15,12 0 1,-1-23-16,13-1 16,23 1-1,12 11-15,11-11 16,12 0-16,1 0 15,11 0 1,24-1-16,-71 47 16</inkml:trace>
        </inkml:traceGroup>
        <inkml:traceGroup>
          <inkml:annotationXML>
            <emma:emma xmlns:emma="http://www.w3.org/2003/04/emma" version="1.0">
              <emma:interpretation id="{F517A1F3-BBAD-4444-A7FB-6342331AA23D}" emma:medium="tactile" emma:mode="ink">
                <msink:context xmlns:msink="http://schemas.microsoft.com/ink/2010/main" type="inkWord" rotatedBoundingBox="29035,2717 31792,2704 31796,3540 29039,3553"/>
              </emma:interpretation>
              <emma:one-of disjunction-type="recognition" id="oneOf14">
                <emma:interpretation id="interp14" emma:lang="" emma:confidence="0.5">
                  <emma:literal>669</emma:literal>
                </emma:interpretation>
                <emma:interpretation id="interp15" emma:lang="" emma:confidence="0.5">
                  <emma:literal>6 69</emma:literal>
                </emma:interpretation>
                <emma:interpretation id="interp16" emma:lang="" emma:confidence="0.5">
                  <emma:literal>66 .</emma:literal>
                </emma:interpretation>
                <emma:interpretation id="interp17" emma:lang="" emma:confidence="0">
                  <emma:literal>6697</emma:literal>
                </emma:interpretation>
                <emma:interpretation id="interp18" emma:lang="" emma:confidence="0">
                  <emma:literal>66 9</emma:literal>
                </emma:interpretation>
              </emma:one-of>
            </emma:emma>
          </inkml:annotationXML>
          <inkml:trace contextRef="#ctx0" brushRef="#br0" timeOffset="95591.0382">27718 1889 0,'0'0'16,"0"0"-16,-12 0 15,-35 23 1,0 0-16,-12 12 16,-35 22-1,-36 13-15,36-12 16,35-1-16,24-10 15,11-1 1,24 0-16,12 0 16,11-11-1,13-12-15,-1 0 16,0-11-16,13-1 16,-1-11-1,0-11-15,-12-12 16,-23-1-1,-12 1-15,-12-11 16,0 11 0,-23-1-16,-12 13 15,-12 11-15,12 0 16,0 0 0,23 0-16,24 0 15,0 0-15,0 0 16</inkml:trace>
          <inkml:trace contextRef="#ctx0" brushRef="#br0" timeOffset="96044.3549">28378 2016 0,'0'0'15,"0"0"1,-24 11-16,-47 13 16,1 10-1,-25 12-15,-11 24 16,12-1-16,23-11 16,24-12-1,24-11-15,11-1 16,12-10-1,24 10-15,-1-11 16,12 1 0,13-13-16,10 1 15,25-12-15,-12 0 16,-24-12 0,-24-11-16,-11 0 15,-24 0 1,-11-12-16,-24 12 15,-24 0-15,-12 11 16,13 1 0,11-1-16,24 12 15,23 0 1,12 0-16</inkml:trace>
          <inkml:trace contextRef="#ctx0" brushRef="#br0" timeOffset="96539.03">29096 2212 0,'0'0'16,"-12"12"-1,-11 23-15,-13-12 16,-11 0 0,-12 0-16,0-23 15,12-12-15,0-11 16,12 12 0,0-12-16,11 11 15,12-11 1,0 0-16,12 0 15,12 0-15,24-1 16,11 1 0,0 12-16,0-1 15,-12 12 1,-11 12-16,-12-1 16,-1 36-16,-22 22 15,-13 23 1,-23-11-16,0-11 15,-12-1 1,12-23-16,0 0 16,-12 1-1,0-1-15,59-46 16</inkml:trace>
          <inkml:trace contextRef="#ctx0" brushRef="#br0" timeOffset="94824.7886">26552 2097 0,'0'0'16,"-12"11"-16,-23 1 15,-1 11 1,1 12-16,0-1 16,11 1-1,0 0-15,13-1 16,11 1-16,11-12 15,1 0 1,24 0-16,11-11 16,23-12-1,-11-12-15,-12-11 16,0-11 0,-11-1-16,-13 0 15,-11 1-15,0-1 16,-12 12-1,0 0-15,-12 0 16,-23-1 0,-12 13-16,0-1 15,11 1-15,1 11 16,23 0 0,0 11-16,12-11 15</inkml:trace>
          <inkml:trace contextRef="#ctx0" brushRef="#br0" timeOffset="95050.2693">26917 2478 0,'0'0'15,"0"0"-15,0 0 16,0 0-16</inkml:trace>
        </inkml:traceGroup>
      </inkml:traceGroup>
    </inkml:traceGroup>
    <inkml:traceGroup>
      <inkml:annotationXML>
        <emma:emma xmlns:emma="http://www.w3.org/2003/04/emma" version="1.0">
          <emma:interpretation id="{DED7A672-3EF0-4BF9-8050-7FC51985B0FE}" emma:medium="tactile" emma:mode="ink">
            <msink:context xmlns:msink="http://schemas.microsoft.com/ink/2010/main" type="paragraph" rotatedBoundingBox="1360,5071 31971,4311 32118,10222 1507,10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0E6FD-73A7-45A6-8FF9-182DD0870995}" emma:medium="tactile" emma:mode="ink">
              <msink:context xmlns:msink="http://schemas.microsoft.com/ink/2010/main" type="inkBullet" rotatedBoundingBox="1363,5173 3191,5128 3221,6338 1393,6383"/>
            </emma:interpretation>
          </emma:emma>
        </inkml:annotationXML>
        <inkml:trace contextRef="#ctx0" brushRef="#br0" timeOffset="99147.5318">-47 5379 0,'0'0'0,"-23"12"16,-13-1-16,-23 12 16,-59 0-1,-23-11-15,23-12 16,1-12 0,-37-11-16,13-11 15,35-13 1,24 1-16,11-23 15,12-24-15,24 12 16,23 1 0,12-36-16,47 0 15,71-22 1,11 34-16,13 34 16,58 13-1,-35 22-15,23 23 16,24 24-16,-58 11 15,-25 35 1,-11 23-16,-24 11 16,-23-23-1,-24 12-15,-35 23 16,-24 12 0,-23 11-16,-24-34 15,-36-1-15,-58 0 16,24-34-1,-13 0-15,1-23 16,11-24-16,48 1 16,82-12-1</inkml:trace>
        <inkml:trace contextRef="#ctx0" brushRef="#br0" timeOffset="98595.4583">-942 4709 0,'0'0'0,"0"0"16,12-12-16,-1 1 16,13-13-1,23-10-15,12-1 16,23 0-16,1 12 16,-12 12-1,-13 11-15,-10 11 16,-13 12-1,-12 12-15,1 0 16,-12 11 0,-24 0-16,-12 12 15,-11 0-15,-24 11 16,12-11 0,0 0-16,12-12 15,11-23 1,1 0-16,11 0 15,0-11 1,12-12-16,0 0 16,24 0-16,23 0 15,23-23 1,13 0-16,-1 11 16,-11 1-1,11-1-15,-11 12 16,-71 0-16</inkml:trace>
      </inkml:traceGroup>
      <inkml:traceGroup>
        <inkml:annotationXML>
          <emma:emma xmlns:emma="http://www.w3.org/2003/04/emma" version="1.0">
            <emma:interpretation id="{25F1F7DD-6836-414A-B871-C5038CAFB963}" emma:medium="tactile" emma:mode="ink">
              <msink:context xmlns:msink="http://schemas.microsoft.com/ink/2010/main" type="line" rotatedBoundingBox="5294,4973 31971,4311 32003,5577 5325,6239"/>
            </emma:interpretation>
          </emma:emma>
        </inkml:annotationXML>
        <inkml:traceGroup>
          <inkml:annotationXML>
            <emma:emma xmlns:emma="http://www.w3.org/2003/04/emma" version="1.0">
              <emma:interpretation id="{CB76501E-6F82-43AD-A607-9D4417709C0D}" emma:medium="tactile" emma:mode="ink">
                <msink:context xmlns:msink="http://schemas.microsoft.com/ink/2010/main" type="inkWord" rotatedBoundingBox="5299,5166 8396,5089 8419,6006 5322,608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5767.8779">2604 4454 0,'0'0'0,"0"0"0,0 0 15,0 0 1,0 0-16,0 0 16,0 0-16,0-11 15,11-1 1,1 1-16,12-12 16,23 0-1,12-1-15,11 13 16,-11 11-1,-12 11-15,0 1 16,-11 11-16,-1 23 16,0 24-1,-11-13-15,-24 1 16,0-12 0,-24 1-16,-11 10 15,-12 1-15,-12-12 16,12-11-1,12-12-15,11-11 16,1-1 0,11 1-16,12-12 15,0 0 1,0 0-16,12 0 16,23 0-16,12 0 15,0 0 1,12 0-16,0 0 15,0 0 1,0 0-16,11 12 16,-70-12-1</inkml:trace>
          <inkml:trace contextRef="#ctx0" brushRef="#br0" timeOffset="105976.1712">3452 4951 0,'0'0'15,"0"0"-15,0 0 16,0 0 0,0 0-16,0 0 15,0 0 1,11 12-16,-11-12 15</inkml:trace>
          <inkml:trace contextRef="#ctx0" brushRef="#br0" timeOffset="106743.9261">3711 4547 0,'0'0'15,"0"0"-15,0 0 16,0-12 0,12 1-16,11-1 15,12-11 1,13 0-16,-1 11 15,12 12 1,-12 0-16,-12 12 16,-11 11-16,-1 23 15,-11 1 1,-24-1-16,-23 12 16,0-12-1,-13 0-15,1 12 16,0-12-16,12 0 15,-1-11 1,13 0-16,11-12 16,0-12-1,12-11-15,0 12 16,0-12 0,12 0-16,12 0 15,23 0-15,24-12 16,-1 1-1,-11-1-15,-59 12 16</inkml:trace>
          <inkml:trace contextRef="#ctx0" brushRef="#br0" timeOffset="107374.2167">4253 4824 0,'0'0'0,"0"0"16,23-11-16,24-24 16,24-11-1,-12 0-15,12-12 16,-24 12-1,-12-1-15,-11 13 16,-13-1-16,-11 12 16,0 11-1,-11 1-15,-25-1 16,1 1 0,0 11-16,-1 11 15,13 1-15,-1-1 16,1 24-1,11 0-15,12-1 16,0 1 0,12 11-16,-1 0 15,1 1-15,12 10 16,-1 1 0,-11 0-16,0-12 15,-12 1 1,0-1-16,-12-12 15,-12-10 1,1-1-16,-1-12 16,-11-11-16,11-11 15,1-12 1,-1-12-16,13 0 16,-1-11-1,12 0-15,23-24 16,24 1-16,12-12 15,12 35 1,-71 46-16</inkml:trace>
          <inkml:trace contextRef="#ctx0" brushRef="#br0" timeOffset="107909.2315">5089 4535 0,'0'0'0,"0"0"15,0 0-15,0 0 16,-12 0 0,-11 0-16,-1 0 15,1-11 1,-1 11-16,0 0 15,13 0-15,-13 0 16,1 11 0,-1 12-16,0 1 15,1 10 1,-1-11-16,13 0 16,-1 1-1,12-13-15,0 1 16,0-1-16,0-11 15,0 12 1,12-1-16,11 1 16,1-1-1,-1 13-15,1-1 16,-12 0-16,-1 0 16,-11 12-1,0-1-15,-11 1 16,-1 0-1,0-1-15,-12 1 16,1-12 0,-1-11-16,1-1 15,23-11-15</inkml:trace>
          <inkml:trace contextRef="#ctx0" brushRef="#br0" timeOffset="108253.9351">5195 4674 0,'0'0'16,"12"0"-16,11-12 15,1 1 1,0-1-16,-1 1 15,1-1 1,-13 1-16,1 11 16,0 11-1,0 12-15,0 24 16,-12 10-16,0 24 16,-12 23-1,0-11-15,0-24 16,0-23-1,1-11-15,11-12 16,0-23-16</inkml:trace>
          <inkml:trace contextRef="#ctx0" brushRef="#br0" timeOffset="108489.919">5207 4917 0,'0'0'15,"12"0"1,11 0-16,13 0 16,11 0-1,35-12-15,36-11 16,-12 0-16,-24 11 15,-82 12 1</inkml:trace>
        </inkml:traceGroup>
        <inkml:traceGroup>
          <inkml:annotationXML>
            <emma:emma xmlns:emma="http://www.w3.org/2003/04/emma" version="1.0">
              <emma:interpretation id="{168EFD71-D9B3-4581-9650-4BE5A12E4A63}" emma:medium="tactile" emma:mode="ink">
                <msink:context xmlns:msink="http://schemas.microsoft.com/ink/2010/main" type="inkWord" rotatedBoundingBox="9560,4953 11551,4903 11579,6009 9588,605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0052.6685">6868 4131 0,'0'0'15,"0"0"-15,0 11 16,0 13 0,0 10-16,0 12 15,0 47-15,12-1 16,-1 1-1,1-12-15,-12-24 16,0 1 0,12 0-16,0 0 15,-1-12-15,-11 0 16,0-46 0</inkml:trace>
          <inkml:trace contextRef="#ctx0" brushRef="#br0" timeOffset="110253.0257">7150 4905 0,'0'0'15,"0"0"-15,0 0 16,0 0-1,0 0-15,0 0 16,0 0-16</inkml:trace>
          <inkml:trace contextRef="#ctx0" brushRef="#br0" timeOffset="110694.6695">7257 4628 0,'0'0'0,"11"-12"15,13 1-15,11-1 16,12 1 0,0 11-16,-11 0 15,-1 11 1,0 12-16,-11 0 15,-12 0 1,-12 1-16,0-1 16,-12 0-16,-23 11 15,-1 1 1,1 0-16,0-12 16,11-12-1,12 1-15,12 0 16,0-12-1,12 11-15,0 1 16,11-1-16,13 1 16,11-12-1,-12 0-15,12-12 16,0 1 0,1-1-16,-48 12 15</inkml:trace>
          <inkml:trace contextRef="#ctx0" brushRef="#br0" timeOffset="111108.7751">8211 4327 0,'0'0'0,"0"0"15,-12 12 1,-12 11-16,-46 46 15,-13 35 1,1-11-16,23-12 16,23-24-16,13-10 15,23-1 1,12 0-16,-1-11 16,25-12-1,-1-11-15,12-12 16,-11-12-1,11-11-15,-24 0 16,1 0-16,-12-1 16,-12 13-1,-12-1-15,-12 12 16,-23 0-16,-12 0 16,12 12-1,12-1-15,11-11 16,12 0-1,12 0-15</inkml:trace>
          <inkml:trace contextRef="#ctx0" brushRef="#br0" timeOffset="111366.2885">8234 4454 0,'0'0'0,"0"0"16,0 24 0,12 10-16,-12 36 15,0-1 1,0 12-16,0 11 16,0-11-1,0-11-15,0-24 16,0-23-16,0 0 15,0-23 1</inkml:trace>
          <inkml:trace contextRef="#ctx0" brushRef="#br0" timeOffset="111779.0819">8870 4732 0,'0'0'0,"0"0"16,0 0 0,-11 11-16,-1 1 15,-12-1-15,1 1 16,-13 0 0,1-12-16,0-12 15,-1 0 1,1-11-16,11-11 15,13-13-15,11 1 16,11 0 0,13 0-16,11 11 15,1 12 1,-13 23-16,13 12 16,-1 34-1,0 23-15,-23 12 16,-12 11-1,-24 12-15,1 1 16,-12-13-16,-36-23 16,12-11-1,59-58-15</inkml:trace>
        </inkml:traceGroup>
        <inkml:traceGroup>
          <inkml:annotationXML>
            <emma:emma xmlns:emma="http://www.w3.org/2003/04/emma" version="1.0">
              <emma:interpretation id="{DC5A51A9-48E9-4EE1-956B-CAC364C908A6}" emma:medium="tactile" emma:mode="ink">
                <msink:context xmlns:msink="http://schemas.microsoft.com/ink/2010/main" type="inkWord" rotatedBoundingBox="12718,5045 15159,4985 15180,5816 12738,587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4507.2443">11144 4270 0,'0'0'16,"0"0"-16,0 0 15,0 0 1,-24 0-16,1 0 16,-24 0-1,-1 0-15,1 0 16,0 11-16,12 1 15,0-1 1,-1 1-16,13-1 16,11 1-1,0-1-15,0 13 16,12-13 0,0 1-16,0-1 15,12 1-15,12-1 16,-1 1-1,13 11-15,-1 0 16,0 0 0,-11 0-16,-1 0 15,1 12-15,-12 0 16,-1-1 0,1 1-16,-12-12 15,0 0 1,-12 12-16,-11-12 15,-1 0 1,13-11-16,11-12 16</inkml:trace>
          <inkml:trace contextRef="#ctx0" brushRef="#br0" timeOffset="114892.5396">11497 4327 0,'0'0'15,"0"0"-15,0 12 16,-12 11 0,-11 12-16,-24-1 15,0 1-15,0 0 16,11-12-1,1 0-15,-1 0 16,13 0 0,11 0-16,0-11 15,12-1-15,0 1 16,0-1 0,24 13-16,11-1 15,12-12 1,12 1-16,-12-12 15,-11 0 1,-1-12-16,0-11 16,-35 23-16</inkml:trace>
          <inkml:trace contextRef="#ctx0" brushRef="#br0" timeOffset="115128.1413">11462 4339 0,'0'0'0,"0"0"16,0 35-1,0 22-15,-12 24 16,0 12-16,1-1 16,-13 1-1,12-13-15,12-22 16,0-11-1,0-13-15,12-22 16,-12-12 0</inkml:trace>
          <inkml:trace contextRef="#ctx0" brushRef="#br0" timeOffset="115545.7901">11639 4732 0,'0'0'16,"0"11"-16,0 1 16,11 11-1,1 0-15,0 12 16,11-12-16,13-12 15,-13 1 1,13-12-16,-1 0 16,0-12-1,-11 1-15,-1-12 16,-11-23-16,-12-24 16,-12 24-1,1 11-15,-13 12 16,1 12-1,-13 11-15,1 0 16,0 23 0,11-12-16,12 1 15,12-12-15,0 0 16</inkml:trace>
          <inkml:trace contextRef="#ctx0" brushRef="#br0" timeOffset="113758.5643">10201 4616 0,'0'0'0,"0"0"16,0 0-16,0 0 16,0 0-1,0 0-15,-11 12 16,-25 22-1,1 13-15,0-1 16,-1 12-16,25-12 16,11 0-1,11-11-15,1-12 16,12 0 0,11-11-16,12-12 15,0-12-15,12-11 16,-12-12-1,12-23-15,-24-11 16,-11-12 0,-12 23-16,-12 12 15,-12 12 1,-12 10-16,-34 13 16,-13 11-16,0 23 15,24-11 1,0-1-16,23 1 15,1-1 1,11-11-16,12 0 16</inkml:trace>
          <inkml:trace contextRef="#ctx0" brushRef="#br0" timeOffset="113967.989">10472 4940 0,'0'0'0,"0"0"16,0 0-1,12 11-15,-12-11 16</inkml:trace>
          <inkml:trace contextRef="#ctx0" brushRef="#br0" timeOffset="116134.4749">12169 4443 0,'0'0'0,"11"0"15,25-12 1,23-11-16,0-11 15,-12 10 1,0-10-16,-24-1 16,-11 12-1,-12-12-15,-12 12 16,-11 0-16,-13 12 16,1 11-1,0 11-15,-1 1 16,1-1-1,12 1-15,-1-1 16,12 1 0,12-1-16,0 13 15,12 22-15,0 12 16,23 11 0,-11-23-16,11 23 15,0-11 1,-11-12-16,-1 1 15,-11-13 1,-12 1-16,-12-12 16,-23 0-16,0-11 15,-12-1 1,11-11-16,-11 0 16,24 0-16,-1-11 15,12-12 1,1-35-1,22-35-15,13-11 16,35 24-16,-59 80 16</inkml:trace>
        </inkml:traceGroup>
        <inkml:traceGroup>
          <inkml:annotationXML>
            <emma:emma xmlns:emma="http://www.w3.org/2003/04/emma" version="1.0">
              <emma:interpretation id="{9882D1AC-1DD9-477C-80BA-2DBB8CA65B57}" emma:medium="tactile" emma:mode="ink">
                <msink:context xmlns:msink="http://schemas.microsoft.com/ink/2010/main" type="inkWord" rotatedBoundingBox="16761,4834 19879,4756 19904,5760 16786,583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1481.2775">14866 4558 0,'0'0'0,"0"12"15,0 0 1,-12 11-16,12-23 15</inkml:trace>
          <inkml:trace contextRef="#ctx0" brushRef="#br0" timeOffset="122058.8909">15290 4108 0,'0'0'16,"0"0"-16,0 11 15,-12 1 1,1 11-16,-1 0 15,-12-11-15,1-1 16,-1 1 0,12-1-16,1 12 15,-1 1 1,0-1-16,12 0 16,0-12-1,0 1-15,12-1 16,23 13-16,12-1 15,-11-12 1,11 1-16,0-1 16,0-11-1,0 0-15,0-11 16,-11-1-16,-36 12 16</inkml:trace>
          <inkml:trace contextRef="#ctx0" brushRef="#br0" timeOffset="122325.6901">15443 4223 0,'0'0'16,"0"0"-16,0 12 15,12 23-15,0 34 16,0 12 0,-12 23-16,0-23 15,0-24 1,0-22-16,0-12 16,12 0-1,-12-23-15</inkml:trace>
          <inkml:trace contextRef="#ctx0" brushRef="#br0" timeOffset="123320.2233">15726 4270 0,'0'0'0,"0"0"16,0 0-1,0 0-15,0 0 16,0 0-16,0 0 15,0 0 1,0 0-16,0 0 16,0 0-1,12-12-15,11 0 16,1 1 0,11-1-16,1 1 15,-1 11-15,0 0 16,-11 0-1,-12 11-15,-1 1 16,-11-1 0,0 13-16,-11 10 15,-13-11 1,-11 0-16,-1 1 16,13-13-16,11-11 15,12 0 1,0 0-16,0 0 15,0 0 1,24 0-16,11 12 16,0 11-16,12 0 15,-11 0 1,-1 0-16,1 0 16,-13 12-1,-11-12-15,-12 0 16,0 0-16,-12 0 15,0 0 1,-23 1-16,-12-1 16,-12 0-1,12-12-15,0 1 16,11-1 0,13 1-16,23-12 15</inkml:trace>
          <inkml:trace contextRef="#ctx0" brushRef="#br0" timeOffset="125523.8047">16822 3946 0,'0'0'0,"0"0"16,0 0-1,0 0-15,0 0 16,-12 0 0,-12 0-16,1 0 15,-13 0-15,1 11 16,0 1 0,11 0-16,1-1 15,-1 1 1,0-1-16,1 12 15,-1 0 1,1 12-16,11-12 16,0 0-1,0 1-15,12-13 16,0 1-16,12-1 16,0 1-1,12-1-15,-24-11 16,212 70-1,-212-70-15,0 0 16,11 11-16,1 1 16,0-1-1,0 12-15,0 12 16,-1 0 0,-22-1-16,-1 1 15,0 0-15,-23 11 16,-1-11-1,1-12-15,11-12 16,1-11 0,11 0-16,12 0 15</inkml:trace>
          <inkml:trace contextRef="#ctx0" brushRef="#br0" timeOffset="125888.9218">17104 4027 0,'0'0'0,"0"0"15,0 0 1,0 0-16,0 0 16,0 23-1,-11 0-15,-13 12 16,-11-1-1,-1 1-15,1 0 16,0-1-16,11-10 16,12-1-1,1-12-15,11 12 16,11 0 0,13 1-16,11-13 15,1 1-15,11-12 16,0 0-1,-12-12-15,0 1 16,-11 11 0,-24 0-16</inkml:trace>
          <inkml:trace contextRef="#ctx0" brushRef="#br0" timeOffset="126117.6185">17187 4166 0,'0'0'16,"0"11"-16,0 24 15,0 34 1,-12 70-16,12-24 16,-12-11-1,0-23-15,1 12 16,11-24-1,0-11-15,0-58 16</inkml:trace>
          <inkml:trace contextRef="#ctx0" brushRef="#br0" timeOffset="121241.0338">14089 4212 0,'0'0'0,"0"0"0,0 0 16,0 0-1,0 0-15,0 0 16,0 0-16,0 0 15,0 0 1,0 0-16,0 0 16,0-12-1,12 1-15,11-1 16,1 1 0,-1 11-16,13 0 15,-1 11-15,0-11 16,-11 12-1,-1-1-15,1 1 16,-12-1 0,-1 1-16,-11-12 15,0 11-15,-11 13 16,-13 22 0,-11 0-16,-12 0 15,0 0 1,-1-11-16,13-12 15,12 0 1,11-11-16,0-1 16,12 1-16,0-12 15,0 0 1,24 12-16,11-1 16,12 1-1,0-12-15,12 0 16,12 0-16,-1 0 15,-70 0 1</inkml:trace>
        </inkml:traceGroup>
        <inkml:traceGroup>
          <inkml:annotationXML>
            <emma:emma xmlns:emma="http://www.w3.org/2003/04/emma" version="1.0">
              <emma:interpretation id="{93F2E6A0-E975-4B5F-B2CD-0DF95681950C}" emma:medium="tactile" emma:mode="ink">
                <msink:context xmlns:msink="http://schemas.microsoft.com/ink/2010/main" type="inkWord" rotatedBoundingBox="21452,4652 24226,4583 24246,5416 21472,548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9278.6771">19484 4142 0,'0'0'0,"0"0"16,0 0-16,0 12 15,-12 11 1,0 0-16,1 12 16,-1 11-1,0 0-15,12-11 16,0-12-16,12 0 16,0-11-1,11-1-15,1 1 16,-1-12-1,13-12-15,-1 1 16,-12-12-16,1 0 16,-12-1-1,0-10-15,-12-1 16,-12 0 0,-12 1-16,1 11 15,-1 11 1,-11 1-16,-1 11 15,13 0-15,-1 11 16,1 1 0,11-1-16,12-11 15</inkml:trace>
          <inkml:trace contextRef="#ctx0" brushRef="#br0" timeOffset="129945.1022">19990 4189 0,'0'0'16,"12"0"-1,23-12-15,13-11 16,11-12-16,-12 1 16,0-13-1,-12 1-15,-23 11 16,-12 12 0,-12 0-16,-11 0 15,-1 12 1,-11 11-16,-12 11 15,11 12-15,1 0 16,-1 12 0,13-12-16,11 12 15,12-1 1,0 1-16,12 11 16,11-11-16,1 23 15,11-12 1,1 12-16,11 11 15,-12-11 1,-11-23-16,-12 11 16,-24-11-1,0-12-15,-12-12 16,1 1-16,-12-12 16,-13-12-1,1-11-15,0-12 16,0-11-1,23 12-15,13-1 16,11-11 0,11 11-16,13-11 15,11-12-15,24 0 16,0 12 0,-12 11-16,-47 35 15</inkml:trace>
          <inkml:trace contextRef="#ctx0" brushRef="#br0" timeOffset="128328.7599">18754 3830 0,'0'0'0,"0"0"16,0 0-16,0 0 15,0 0 1,0 0-16,0 0 16,0 0-1,11 23-15,1 12 16,0 34-1,0 1-15,-1-12 16,13-1-16,-12-10 16,0-1-1,-1 0-15,1 0 16,0 1 0,0 10-16,11 1 15,-23-58-15</inkml:trace>
          <inkml:trace contextRef="#ctx0" brushRef="#br0" timeOffset="128557.0055">19095 4512 0,'0'0'15,"0"0"1,12 0-16,0 12 16,-1-12-16,1 0 15,0 0 1,0 0-16,-12 0 16</inkml:trace>
          <inkml:trace contextRef="#ctx0" brushRef="#br0" timeOffset="130369.0459">20485 4061 0,'0'0'16,"0"0"-16,0 0 15,12-11 1,0-1-16,11 1 15,1-1 1,11 12-16,0 0 16,-11 12-16,0-1 15,-13 12 1,-11 12-16,-11 11 16,-13 1-1,0-13-15,1 13 16,-1-13-1,1 1-15,11 11 16,12-11-16,0-1 16,12-10-1,11-1-15,13 0 16,11-12 0,23 1-16,13-24 15,-12-11 1,-12 0-16,-24 0 15,0 0-15,-35 23 16</inkml:trace>
          <inkml:trace contextRef="#ctx0" brushRef="#br0" timeOffset="130844.498">20980 4131 0,'0'0'0,"0"0"16,12 0-1,-1-12-15,13 1 16,0-1-16,-1 1 16,12-1-1,-11 0-15,0 1 16,-13 11-1,1 0-15,0 11 16,-12 13-16,0 10 16,-12 13-1,0-13-15,1 1 16,-13 0 0,0-1-16,13-11 15,-1 0 1,12 1-16,0-13 15,12 1-15,11-1 16,1 1 0,23 11-16,12 0 15,11-11 1,-11-12-16,-12 0 16,1-12-16,-13 0 15,0 1 1,-35 11-16</inkml:trace>
        </inkml:traceGroup>
        <inkml:traceGroup>
          <inkml:annotationXML>
            <emma:emma xmlns:emma="http://www.w3.org/2003/04/emma" version="1.0">
              <emma:interpretation id="{713BFFC7-4B87-4A5C-9738-2945B78090D5}" emma:medium="tactile" emma:mode="ink">
                <msink:context xmlns:msink="http://schemas.microsoft.com/ink/2010/main" type="inkWord" rotatedBoundingBox="25246,4478 27699,4417 27725,5443 25272,5503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3514.0792">23383 3888 0,'0'0'0,"0"0"16,0 0-16,0 0 15,0 12 1,-12 11-16,-11 0 15,-1 12 1,0-1-16,13-11 16,-1 0-16,12-11 15,0 0 1,12 11-16,-1-12 16,13 1-1,0-1-15,-1 1 16,12 0-1,1-1-15,-1-11 16,1 0-16,-36 0 16</inkml:trace>
          <inkml:trace contextRef="#ctx0" brushRef="#br0" timeOffset="133758.9509">23430 3888 0,'0'0'15,"0"12"1,0 22-16,0 24 16,0 11-16,0 1 15,-12 11 1,0 0-16,12-12 15,0-11 1,12-12-16,-12-46 16</inkml:trace>
          <inkml:trace contextRef="#ctx0" brushRef="#br0" timeOffset="134900.7314">23937 3622 0,'0'0'0,"0"0"15,0 0 1,0 0-16,0 0 15,0 0 1,0 0-16,-24 12 16,-23 11-16,-24 35 15,-11 23 1,-1 34-16,24-22 16,24-12-1,12-12-15,11-11 16,12-12-1,23 12-15,13-12 16,-1-23 0,0 0-16,1-23 15,-1-11-15,0-1 16,-11 1 0,-12-1-16,-12-11 15,-12 0 1,-23 0-16,-1 0 15,1 11-15,0 0 16,-1 12 0,13 0-16,23 0 15</inkml:trace>
          <inkml:trace contextRef="#ctx0" brushRef="#br0" timeOffset="132812.0062">22876 4108 0,'0'0'0,"0"0"16,-11 11 0,-1 12-16,-23 1 15,-36 33 1,12 1-16,0 11 16,24-22-1,11-1-15,24-11 16,0-1-16,12-11 15,11 0 1,13-11-16,11-12 16,-12-12-1,24-11-15,-12-11 16,0-1 0,1-11-16,-13 11 15,-12-11-15,-11 11 16,-12 12-1,0 0-15,-12 11 16,1 1 0,-13 11-16,1 0 15,-1 0-15,0 11 16,13 1 0,11-12-16</inkml:trace>
          <inkml:trace contextRef="#ctx0" brushRef="#br0" timeOffset="133001.5255">22959 4616 0,'0'0'0,"0"0"16,0 0-16</inkml:trace>
          <inkml:trace contextRef="#ctx0" brushRef="#br0" timeOffset="135885.4063">23960 3946 0,'0'0'0,"0"0"15,0 0 1,12 0-16,11 0 16,13-12-1,11 1-15,0 11 16,12 0 0,-12 11-16,-12 1 15,-11-1-15,-12 13 16,0-1-1,-12 0-15,-12 0 16,-12 0 0,1 0-16,-1 0 15,1-11-15,11-1 16,0 1 0,12-12-16,0 0 15,0 0 1,12 12-16,23-1 15,12 12 1,-11 0-16,-1 0 16,-12 1-16,-11-1 15,0 0 1,-24 11-16,0 1 16,-11 0-1,-12-12-15,-13 0 16,1-11-16,0-1 15,12-11 1,11 0-16,24 0 16</inkml:trace>
          <inkml:trace contextRef="#ctx0" brushRef="#br0" timeOffset="136507.2774">24608 4212 0,'0'0'0,"35"-12"16,36-11 0,11-12-16,-11-11 15,-12 0 1,-24 0-16,-11 11 15,-12 0 1,0 12-16,-12 0 16,-12 0-16,-24 11 15,-11 1 1,0 11-16,0 0 16,12 11-1,11 1-15,1 0 16,11 11-1,0 11-15,12 13 16,12-1-16,0 0 16,23 12-1,0 0-15,1-1 16,-1 1 0,-11 0-16,-13-12 15,1 0-15,-12 1 16,-12-13-1,-23 1-15,0-12 16,-13 0 0,1-11-16,0-12 15,0-12-15,12-11 16,11-12 0,12 1-16,12-12 15,12-1 1,35-22-16,48-23 15,-13 34-15,-23 12 16,-59 46 0</inkml:trace>
        </inkml:traceGroup>
        <inkml:traceGroup>
          <inkml:annotationXML>
            <emma:emma xmlns:emma="http://www.w3.org/2003/04/emma" version="1.0">
              <emma:interpretation id="{5F9C55A8-04DB-44B0-8C0C-39051F08AD89}" emma:medium="tactile" emma:mode="ink">
                <msink:context xmlns:msink="http://schemas.microsoft.com/ink/2010/main" type="inkWord" rotatedBoundingBox="29675,4825 31982,4768 32003,5577 29695,563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8545.9463">27164 4385 0,'0'0'15,"-12"12"1,1 11-16,-13 11 16,1 1-16,11-12 15,12 12 1,12-12-16,-1 0 16,13-11-1,11-1-15,1 1 16,-1-12-16,0-12 15,-11 1 1,-1-12-16,1-12 16,-12 12-1,-12 0-15,-12 0 16,-12-1 0,-11 1-16,-36 0 15,1 0-15,23 12 16,11 11-1,1 0-15,23 0 16,0 11 0,1 1-16,11 11 15,23 23-15,-23-46 16</inkml:trace>
          <inkml:trace contextRef="#ctx0" brushRef="#br0" timeOffset="138753.758">27518 4674 0,'0'0'0,"0"0"16,0 0-16</inkml:trace>
          <inkml:trace contextRef="#ctx0" brushRef="#br0" timeOffset="139145.7507">27741 4038 0,'0'0'16,"12"23"-16,0 24 15,12 22 1,-13 12-16,13 35 15,-1-12 1,1-24-16,-12-33 16,-12-47-1</inkml:trace>
          <inkml:trace contextRef="#ctx0" brushRef="#br0" timeOffset="140031.0459">27977 4189 0,'0'0'0,"0"0"15,0 0 1,12 0-16,11-12 16,13 1-1,11-1-15,12 0 16,0 1 0,-12 11-16,0 11 15,-12 1-15,-11 0 16,-12-1-1,-12 1-15,-12-1 16,0 12 0,-12 0-16,1 1 15,-1-13-15,1 1 16,11-1 0,12-11-16,0 0 15,0 0 1,12 0-16,11 12 15,13-1 1,-1 1-16,0 23 16,1-1-16,-1 12 15,-11 1 1,-13-13-16,-11 1 16,0-12-1,-11 0-15,-25 0 16,-34-11-1,-13-1-15,12-11 16,24-11-16,12-1 16,11-11-1,24 23-15</inkml:trace>
          <inkml:trace contextRef="#ctx0" brushRef="#br0" timeOffset="140644.9363">29285 3946 0,'0'0'0,"0"0"16,0 0-16,-12 11 15,-12 1 1,-11 0-16,0-1 16,-1 1-16,-11-1 15,0 1 1,0-1-16,-24 12 16,0 1-1,24-1-15,0 0 16,12 0-1,11-11-15,13-1 16,-1 1-16,0-1 16,12 1-1,0-12-15,0 11 16,12 1 0,11-1-16,24 13 15,1-13 1,-1 12-16,0-11 15,0 11-15,0 12 16,0-1 0,-11 1-16,-1 11 15,-12 0 1,1-11-16,-12 11 16,-12-11-16,-12-12 15,0 0 1,-11 0-16,-36-11 15,-24 11 1,1-12-16,23-11 16,59 0-16</inkml:trace>
        </inkml:traceGroup>
      </inkml:traceGroup>
      <inkml:traceGroup>
        <inkml:annotationXML>
          <emma:emma xmlns:emma="http://www.w3.org/2003/04/emma" version="1.0">
            <emma:interpretation id="{03EB54DB-A444-482C-BFE0-76B5CB1888FF}" emma:medium="tactile" emma:mode="ink">
              <msink:context xmlns:msink="http://schemas.microsoft.com/ink/2010/main" type="line" rotatedBoundingBox="17036,6751 17089,10595 16707,10600 16653,6756"/>
            </emma:interpretation>
          </emma:emma>
        </inkml:annotationXML>
        <inkml:traceGroup>
          <inkml:annotationXML>
            <emma:emma xmlns:emma="http://www.w3.org/2003/04/emma" version="1.0">
              <emma:interpretation id="{EF517687-FFE6-42BE-80CA-F8D2DAB4D2D2}" emma:medium="tactile" emma:mode="ink">
                <msink:context xmlns:msink="http://schemas.microsoft.com/ink/2010/main" type="inkWord" rotatedBoundingBox="16727,6755 16728,6772 16711,6772 16711,6756"/>
              </emma:interpretation>
            </emma:emma>
          </inkml:annotationXML>
          <inkml:trace contextRef="#ctx0" brushRef="#br0" timeOffset="196987.7066">14018 5934 0,'0'0'16,"0"0"-16,12 11 15,-12-11-15</inkml:trace>
        </inkml:traceGroup>
        <inkml:traceGroup>
          <inkml:annotationXML>
            <emma:emma xmlns:emma="http://www.w3.org/2003/04/emma" version="1.0">
              <emma:interpretation id="{B8F607F3-CFC4-49A3-95FF-C454E1449622}" emma:medium="tactile" emma:mode="ink">
                <msink:context xmlns:msink="http://schemas.microsoft.com/ink/2010/main" type="inkWord" rotatedBoundingBox="16962,7378 16976,8384 16832,8386 16818,738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7212.0863">14136 6558 0,'0'0'16,"0"0"-16,0 23 16,0 0-1,0 0-15,0-23 16</inkml:trace>
          <inkml:trace contextRef="#ctx0" brushRef="#br0" timeOffset="197352.749">14242 6939 0,'0'0'16,"0"12"0,0 11-16,0 12 15,-12 11-15,12 12 16,0-58-1</inkml:trace>
          <inkml:trace contextRef="#ctx0" brushRef="#br0" timeOffset="197488.2665">14242 7344 0,'0'0'0,"12"11"16,-1 12-16,-11 1 15,12 10 1,-12 12-16,0 35 15,0-81 1</inkml:trace>
        </inkml:traceGroup>
        <inkml:traceGroup>
          <inkml:annotationXML>
            <emma:emma xmlns:emma="http://www.w3.org/2003/04/emma" version="1.0">
              <emma:interpretation id="{44097C82-2C68-46CA-BBBF-BE93598BED10}" emma:medium="tactile" emma:mode="ink">
                <msink:context xmlns:msink="http://schemas.microsoft.com/ink/2010/main" type="inkWord" rotatedBoundingBox="17033,8777 17034,8792 17022,8793 17022,8778"/>
              </emma:interpretation>
              <emma:one-of disjunction-type="recognition" id="oneOf23">
                <emma:interpretation id="interp27" emma:lang="" emma:confidence="0.5">
                  <emma:literal>.</emma:literal>
                </emma:interpretation>
                <emma:interpretation id="interp28" emma:lang="" emma:confidence="0">
                  <emma:literal>\</emma:literal>
                </emma:interpretation>
                <emma:interpretation id="interp29" emma:lang="" emma:confidence="0">
                  <emma:literal>$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199063.6335">14324 7956 0,'0'0'0,"0"0"16,12 0 0,-12 0-16</inkml:trace>
        </inkml:traceGroup>
        <inkml:traceGroup>
          <inkml:annotationXML>
            <emma:emma xmlns:emma="http://www.w3.org/2003/04/emma" version="1.0">
              <emma:interpretation id="{882DDA5E-C4BD-45B9-AB1A-C53EDE5D10D8}" emma:medium="tactile" emma:mode="ink">
                <msink:context xmlns:msink="http://schemas.microsoft.com/ink/2010/main" type="inkWord" rotatedBoundingBox="17072,9390 17073,9405 17058,9406 17058,9391"/>
              </emma:interpretation>
              <emma:one-of disjunction-type="recognition" id="oneOf24">
                <emma:interpretation id="interp32" emma:lang="" emma:confidence="0.5">
                  <emma:literal>.</emma:literal>
                </emma:interpretation>
                <emma:interpretation id="interp33" emma:lang="" emma:confidence="0">
                  <emma:literal>,</emma:literal>
                </emma:interpretation>
                <emma:interpretation id="interp34" emma:lang="" emma:confidence="0">
                  <emma:literal>\</emma:literal>
                </emma:interpretation>
                <emma:interpretation id="interp35" emma:lang="" emma:confidence="0">
                  <emma:literal>`</emma:literal>
                </emma:interpretation>
                <emma:interpretation id="interp3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9259.1989">14360 8569 0,'0'0'0,"0"0"16</inkml:trace>
        </inkml:traceGroup>
        <inkml:traceGroup>
          <inkml:annotationXML>
            <emma:emma xmlns:emma="http://www.w3.org/2003/04/emma" version="1.0">
              <emma:interpretation id="{FE7F2434-A29A-49B8-B4E0-1C5EDEF5E620}" emma:medium="tactile" emma:mode="ink">
                <msink:context xmlns:msink="http://schemas.microsoft.com/ink/2010/main" type="inkWord" rotatedBoundingBox="16773,9516 16775,9645 16693,9646 16692,951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7804.8579">13994 8696 0,'0'0'16,"0"0"0,0 0-16,0 0 15,0 0-15,0 0 16,0 0-1,12 0-15,0 0 16,0 11 0,0 1-16,-1 0 15,1 22-15,0 24 16,-12-58 0</inkml:trace>
        </inkml:traceGroup>
        <inkml:traceGroup>
          <inkml:annotationXML>
            <emma:emma xmlns:emma="http://www.w3.org/2003/04/emma" version="1.0">
              <emma:interpretation id="{CE081EE4-200E-4C47-A291-482D997D53B6}" emma:medium="tactile" emma:mode="ink">
                <msink:context xmlns:msink="http://schemas.microsoft.com/ink/2010/main" type="inkWord" rotatedBoundingBox="16966,9771 16967,9786 16952,9787 16952,9772"/>
              </emma:interpretation>
              <emma:one-of disjunction-type="recognition" id="oneOf26">
                <emma:interpretation id="interp38" emma:lang="" emma:confidence="0.5">
                  <emma:literal>.</emma:literal>
                </emma:interpretation>
                <emma:interpretation id="interp39" emma:lang="" emma:confidence="0">
                  <emma:literal>,</emma:literal>
                </emma:interpretation>
                <emma:interpretation id="interp40" emma:lang="" emma:confidence="0">
                  <emma:literal>\</emma:literal>
                </emma:interpretation>
                <emma:interpretation id="interp41" emma:lang="" emma:confidence="0">
                  <emma:literal>`</emma:literal>
                </emma:interpretation>
                <emma:interpretation id="interp4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9438.9287">14254 8950 0,'0'0'16,"0"0"-16</inkml:trace>
        </inkml:traceGroup>
        <inkml:traceGroup>
          <inkml:annotationXML>
            <emma:emma xmlns:emma="http://www.w3.org/2003/04/emma" version="1.0">
              <emma:interpretation id="{AFDDE82E-305C-45DD-990A-CDFB99E0CB9A}" emma:medium="tactile" emma:mode="ink">
                <msink:context xmlns:msink="http://schemas.microsoft.com/ink/2010/main" type="inkWord" rotatedBoundingBox="17072,10580 17073,10595 17058,10596 17058,10581"/>
              </emma:interpretation>
              <emma:one-of disjunction-type="recognition" id="oneOf27">
                <emma:interpretation id="interp43" emma:lang="" emma:confidence="0.5">
                  <emma:literal>.</emma:literal>
                </emma:interpretation>
                <emma:interpretation id="interp44" emma:lang="" emma:confidence="0">
                  <emma:literal>,</emma:literal>
                </emma:interpretation>
                <emma:interpretation id="interp45" emma:lang="" emma:confidence="0">
                  <emma:literal>\</emma:literal>
                </emma:interpretation>
                <emma:interpretation id="interp46" emma:lang="" emma:confidence="0">
                  <emma:literal>`</emma:literal>
                </emma:interpretation>
                <emma:interpretation id="interp4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9594.783">14360 9759 0,'0'0'0</inkml:trace>
        </inkml:traceGroup>
      </inkml:traceGroup>
    </inkml:traceGroup>
    <inkml:traceGroup>
      <inkml:annotationXML>
        <emma:emma xmlns:emma="http://www.w3.org/2003/04/emma" version="1.0">
          <emma:interpretation id="{CDE6AC30-5B10-447F-ADD1-EE436EF127E1}" emma:medium="tactile" emma:mode="ink">
            <msink:context xmlns:msink="http://schemas.microsoft.com/ink/2010/main" type="paragraph" rotatedBoundingBox="1366,11765 31536,11152 31563,12457 1393,13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878A9C-3374-4771-A2D7-57AE77CBAD5A}" emma:medium="tactile" emma:mode="ink">
              <msink:context xmlns:msink="http://schemas.microsoft.com/ink/2010/main" type="inkBullet" rotatedBoundingBox="1366,11765 2954,11733 2979,12973 1392,13005"/>
            </emma:interpretation>
          </emma:emma>
        </inkml:annotationXML>
        <inkml:trace contextRef="#ctx0" brushRef="#br0" timeOffset="203796.602">-318 11400 0,'0'0'0,"0"0"16,0 0-16,-12 0 15,-11 0-15,-13-11 16,1-1 0,0 1-16,-1-1 15,1 12 1,12 0-16,-1 0 16,0 0-16,1 12 15,-1-1 1,-11 12-16,11 12 15,1 0 1,-1-1-16,1 13 16,-1-13-1,12 1-15,1-24 16,11 1-16,0-12 16,0 0-1,0 0-15,0 0 16,23 0-1,24 0-15,24 0 16,11 0-16,-23 0 16,-12 0-1,1 12-15,-13-1 16,-12 1 0,1 11-16,-12 0 15,0 12 1,-24-1-16,0-11 15,-12 12 1,-23 0-16,-12-12 16,12-12-16,0 1 15,12-12 1,35 0-16</inkml:trace>
        <inkml:trace contextRef="#ctx0" brushRef="#br0" timeOffset="204397.8319">59 11851 0,'0'0'16,"-23"12"0,-13 22-16,-11 1 15,-12 0-15,-23-1 16,-36 12 0,-23-22-16,23-24 15,0-12 1,-12 0-16,-23-22 15,35-24-15,36-23 16,11 0 0,24 0-16,24 0 15,11-11 1,24-24-16,35 1 16,35-1-1,24 24-15,12 22 16,47 13-16,23 22 15,-46 23 1,-1 24-16,36 57 16,-36 12-1,-35 23-15,-35-11 16,-24-1-16,-12 35 16,-23 12-1,-24-35-15,-35-12 16,-47 12-1,-12-34-15,12-12 16,-12-1 0,11-22-16,95-35 15</inkml:trace>
      </inkml:traceGroup>
      <inkml:traceGroup>
        <inkml:annotationXML>
          <emma:emma xmlns:emma="http://www.w3.org/2003/04/emma" version="1.0">
            <emma:interpretation id="{614BE35B-475B-4483-A338-1B79C19B8E7D}" emma:medium="tactile" emma:mode="ink">
              <msink:context xmlns:msink="http://schemas.microsoft.com/ink/2010/main" type="line" rotatedBoundingBox="5118,11923 31541,11386 31563,12457 5139,12994"/>
            </emma:interpretation>
          </emma:emma>
        </inkml:annotationXML>
        <inkml:traceGroup>
          <inkml:annotationXML>
            <emma:emma xmlns:emma="http://www.w3.org/2003/04/emma" version="1.0">
              <emma:interpretation id="{F7EB3387-82DA-4ED4-8220-4D259B329F30}" emma:medium="tactile" emma:mode="ink">
                <msink:context xmlns:msink="http://schemas.microsoft.com/ink/2010/main" type="inkWord" rotatedBoundingBox="5119,11988 8336,11923 8356,12915 5139,12981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08858.6869">2427 11435 0,'0'0'0,"0"0"16,0 0-1,0 0-15,0 0 16,0 0-16,0 0 16,0 0-1,0 0-15,0-12 16,12-11-1,11 0-15,1 0 16,11 0-16,12 0 16,0 11-1,0 12-15,1 0 16,-13 12 0,0 11-16,-11 0 15,-1 0 1,-11 0-16,-12 12 15,-12 11-15,-11 12 16,-24 23 0,0-12-16,11-11 15,1-12 1,11-11-16,-11 0 16,11-12-1,13-12-15,-1 1 16,12-12-16,0 0 15,0 0 1,0 0-16,0 0 16,12 0-1,23 0-15,24-12 16,23 1-16,1 11 16,-13-12-1,-11 12-15,0 0 16,-12 0-1,-47 0-15</inkml:trace>
          <inkml:trace contextRef="#ctx0" brushRef="#br0" timeOffset="209057.7399">3511 11735 0,'0'0'16,"0"0"-16,0 0 15,0 0 1,0 0-16,0 0 16</inkml:trace>
          <inkml:trace contextRef="#ctx0" brushRef="#br0" timeOffset="209607.2485">3687 11446 0,'0'0'15,"0"0"-15,0 0 16,0 0 0,12-11-16,0-1 15,11-11-15,24 0 16,12 0-1,0 0-15,0 23 16,-12 0 0,0 11-16,-11 13 15,-13 10 1,1 12-16,-24 12 16,-12 23-16,-11-11 15,-25 10 1,1-22-16,12-12 15,0-11 1,11-12-16,12-11 16,12-1-16,0-11 15,12 12 1,23-1-16,24 1 16,12-12-1,0 0-15,11-12 16,12-11-1,-94 23-15</inkml:trace>
          <inkml:trace contextRef="#ctx0" brushRef="#br0" timeOffset="210099.9913">4971 11620 0,'0'0'15,"0"0"-15,0 0 16,0 0 0,-12 11-16,1 1 15,-13 0 1,-11-1-16,-24 1 16,-12-12-16,1 0 15,11 0 1,0-23-16,23-1 15,1 1 1,23 0-16,12-11 16,12-1-1,12 0-15,-1 0 16,13 12-16,-1 12 16,0 11-1,1 11-15,-1 12 16,-12 12-1,1 23-15,0 23 16,-13 0-16,-11 0 16,-11-24-1,-13 13-15,-23-12 16,0-12 0,-12 0-16,12-11 15,11-24-15,25 1 16,11-12-1</inkml:trace>
          <inkml:trace contextRef="#ctx0" brushRef="#br0" timeOffset="210465.2311">5171 11111 0,'0'0'16,"0"0"-1,0 0-15,0 0 16,0 23-1,12 35-15,0 23 16,-12 23-16,0 12 16,12 11-1,0-23-15,-1-35 16,1-11 0,0-12-16,0-11 15,0 0-15,-12-35 16</inkml:trace>
          <inkml:trace contextRef="#ctx0" brushRef="#br0" timeOffset="210740.6665">5631 11146 0,'0'0'0,"0"12"16,0 22-16,0 12 15,12 35 1,-12 23-16,0 12 16,0 0-1,0-12-15,0-24 16,0-10-1,-12-12-15,12-58 16</inkml:trace>
          <inkml:trace contextRef="#ctx0" brushRef="#br0" timeOffset="211421.4863">3605 11990 0,'0'0'16,"0"0"-16,0 0 16,0 0-1,-12 0-15,0 0 16,0 0-1,-11 0-15,11 0 16,0-12 0,1 1-16,11-1 15,0-11-15,0 0 16,11 0 0,1 11-16,0 1 15,0 11 1,-1 0-16,1 11 15,0 1-15,0-1 16,-12 1 0,0-1-16,-12 1 15,0-1 1,12-11-16</inkml:trace>
        </inkml:traceGroup>
        <inkml:traceGroup>
          <inkml:annotationXML>
            <emma:emma xmlns:emma="http://www.w3.org/2003/04/emma" version="1.0">
              <emma:interpretation id="{7615B847-B9FF-4719-A85A-6C809400897F}" emma:medium="tactile" emma:mode="ink">
                <msink:context xmlns:msink="http://schemas.microsoft.com/ink/2010/main" type="inkWord" rotatedBoundingBox="9703,11830 11593,11791 11613,12797 9723,12836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3913.7568">7174 11354 0,'0'0'0,"0"0"15,0 0-15,-12 12 16,0-1-16,-11 24 16,-1 11-1,-11 23-15,11 1 16,13-12 0,-1-12-16,12 0 15,0-23 1,12-11-16,-1-1 15,13-11-15,11-11 16,1-12 0,23-24-16,-24 1 15,-11 0 1,-1-12-16,-23 12 16,-12 11-16,1 0 15,-13 24 1,0-1-16,1 12 15,-1 12 1,1-1-16,-1 1 16,1 11-1,-1 12-15,24-35 16</inkml:trace>
          <inkml:trace contextRef="#ctx0" brushRef="#br0" timeOffset="214131.1543">7445 11851 0,'0'0'0,"0"0"16,0 0 0</inkml:trace>
          <inkml:trace contextRef="#ctx0" brushRef="#br0" timeOffset="214928.8992">7857 11204 0,'0'0'15,"0"0"-15,0-12 16,0-11-1,0 0-15,0 0 16,0 0 0,-12 0-16,1 0 15,-13 11-15,-11 0 16,-12 12 0,-12 35-16,0 11 15,0 12 1,24-12-16,11 1 15,12-13-15,12 1 16,12-12 0,0-11-16,0-1 15,-1-11 1,13 0-16,0 0 16,11-11-1,0-13-15,1-10 16,-13-1-1,-11 0-15,0 1 16,-1-1-16,1 12 16,-12 11-1,0 1-15,0-1 16,0 12 0,0 0-16,0 0 15,0 23-15,-12 24 16,1 34-1,-1 11-15,0 0 16,12 1 0,0-1-16,0-22 15,12-24-15,0-11 16,-12-35 0</inkml:trace>
          <inkml:trace contextRef="#ctx0" brushRef="#br0" timeOffset="215638.1781">7999 11366 0,'0'0'0,"11"0"16,13-12-1,11-11-15,1-23 16,-1-1-1,0-10-15,-11-1 16,-1 12 0,-11 11-16,-12 12 15,0 11-15,0 1 16,-12-1 0,1 12-16,-13 0 15,-11 12 1,-1 11-16,1 12 15,12-1-15,11 1 16,0 11 0,12 0-16,12 1 15,0-1 1,11 12-16,1-12 16,-1 12-1,1 11-15,-12 0 16,-1 1-1,-11-13-15,-11-10 16,-1-13-16,-12-11 16,1-11-1,-13-12-15,13-12 16,-13-11 0,13-11-16,11-24 15,12-11-15,24-24 16,11 1-1,12-1-15,0 1 16,0 22 0,-47 70-16</inkml:trace>
          <inkml:trace contextRef="#ctx0" brushRef="#br0" timeOffset="217654.3893">8482 11446 0,'0'0'0,"0"0"16,0 0-1,0 0-15,0 0 16,-12 0 0,-12 12-16,1 11 15,-13 23-15,1 1 16,11 22 0,13-11-16,-1-12 15,12-11 1,12-12-16,-1 0 15,1-12 1,24-11-16,-1-11 16,0-12-1,12-12-15,-11-11 16,-13 0-16,-11 11 16,0 0-1,-12 12-15,-12 0 16,-12 0-16,-11 11 15,12 1 1,-1-1-16,0 12 16,13 0-1,11 0-15</inkml:trace>
          <inkml:trace contextRef="#ctx0" brushRef="#br0" timeOffset="218097.9137">8694 11527 0,'0'0'16,"-12"12"-16,-12 23 15,1 34-15,-1 12 16,24-23 0,0-12-16,12 0 15,0-11 1,0-12-16,-12-23 16,164 46-1,-164-46-15,12-23 16,12-23-1,-1-35-15,1 0 16,-12 0-16,-12 23 16,0 12-1,0 11-15,0 12 16,-12 12 0,12 11-16,-153-47 15,153 47-15,-12 12 16,12-12-1</inkml:trace>
        </inkml:traceGroup>
        <inkml:traceGroup>
          <inkml:annotationXML>
            <emma:emma xmlns:emma="http://www.w3.org/2003/04/emma" version="1.0">
              <emma:interpretation id="{A4F183F0-204D-4881-8F60-F95AB8CDFA28}" emma:medium="tactile" emma:mode="ink">
                <msink:context xmlns:msink="http://schemas.microsoft.com/ink/2010/main" type="inkWord" rotatedBoundingBox="13167,11915 15318,11871 15333,12607 13182,12651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0944.2141">11273 11077 0,'0'0'0,"0"0"15,0 0 1,0 11-16,-11 24 15,-13 11-15,-11 12 16,11-12 0,1-11-16,-1-1 15,12-10 1,0-13-16,1 1 16,11-1-16,0 1 15,0-1 1,11 1-16,1-1 15,24 1 1,11 0-16,0-1 16,0-11-1,-12 0-15,-11 0 16,-1 0-16,1 0 16,-24 0-1</inkml:trace>
          <inkml:trace contextRef="#ctx0" brushRef="#br0" timeOffset="221199.0954">11368 11227 0,'0'0'16,"0"0"-16,0 0 15,0 0 1,-12 35-16,0 11 15,0 0-15,1 46 16,-1-11 0,0 12-16,0-35 15,0-12 1,12-11-16,0-12 16,0-12-1,0-11-15</inkml:trace>
          <inkml:trace contextRef="#ctx0" brushRef="#br0" timeOffset="221654.4239">11533 11366 0,'0'0'16,"11"-12"-1,1-11-15,12 0 16,11 11-16,0 1 16,1-1-1,-1 24-15,-11-1 16,-13 12 0,-11 0-16,-11 12 15,-13 23 1,0-12-16,1 0 15,-1 1-15,-11 10 16,11-33 0,13-1-16,-1-12 15,0 1 1,12-1-16,0 1 16,0-12-16,12 11 15,11 1 1,13 0-16,11-1 15,12-11 1,0-11-16,0-1 16,-12 0-1,-47 12-15</inkml:trace>
          <inkml:trace contextRef="#ctx0" brushRef="#br0" timeOffset="222060.1952">12110 11493 0,'0'0'0,"0"0"16,-12 11-16,-12 1 16,1 23-1,-1-1-15,1 1 16,-1 0 0,12-1-16,12-11 15,0-11-15,12-1 16,12 1-1,-1-12-15,1 0 16,11-12 0,1-11-16,-1-11 15,-12-1 1,1-11-16,-12 0 16,0-1-1,-12 24-15,0 12 16,-12 11-16,0 0 15,-23 11 1,-1 1-16,1 11 16,0 0-1,23-11-15,12-12 16,0 0-16,0 0 16</inkml:trace>
          <inkml:trace contextRef="#ctx0" brushRef="#br0" timeOffset="220323.7849">10578 11470 0,'0'0'0,"0"0"16,0 0-16,-11 11 15,-1 24 1,-12 11-16,1 12 16,11-12-1,0 0-15,12 1 16,0-13-16,0-22 15,12-1 1,11 1-16,13-12 16,11-12-1,12-22-15,-12-13 16,0-10-16,-12-1 16,-11 12-1,-12-1 1,-24 13-16,0 11 15,-23-1-15,0 13 16,-13 11 0,13 0-16,0 11 15,11 1-15,1 0 16,-1 11 0,12 0-16,12-23 15</inkml:trace>
          <inkml:trace contextRef="#ctx0" brushRef="#br0" timeOffset="220521.1993">10932 11735 0,'0'0'16,"0"0"-16,0 0 16,0 0-1</inkml:trace>
          <inkml:trace contextRef="#ctx0" brushRef="#br0" timeOffset="222424.7309">12451 11389 0,'0'0'16,"-23"11"-16,-1 12 15,1 12-15,-1 11 16,1-11-1,11 0-15,12-12 16,12-12 0,11 1-16,1-1 15,23-11 1,-12-11-16,0-1 16,1-11-1,-1-11-15,-11-1 16,-1 0-16,-11 12 15,-12 0 1,-12 11-16,-11 12 16,-13 12-1,1-12-15,11 11 16,24-11-16</inkml:trace>
        </inkml:traceGroup>
        <inkml:traceGroup>
          <inkml:annotationXML>
            <emma:emma xmlns:emma="http://www.w3.org/2003/04/emma" version="1.0">
              <emma:interpretation id="{D39BA5FA-0311-4D60-A37B-2AFB0958F073}" emma:medium="tactile" emma:mode="ink">
                <msink:context xmlns:msink="http://schemas.microsoft.com/ink/2010/main" type="inkWord" rotatedBoundingBox="18063,11872 20567,11821 20584,12680 18081,12731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4794.4891">15373 11412 0,'0'0'16,"0"0"-16,0 0 15,0 0 1,0 0-16,0 0 15,12-12 1,-1 1-16,13-1 16,-1 1-1,13-1-15,-1 0 16,0 1-16,-11 11 16,0 11-1,-1 13-15,-11-1 16,-12 0-1,0 11-15,-12 1 16,-11 35-16,-1-24 16,-11 12-1,-1-24-15,1-11 16,11-11 0,1-1-16,11 1 15,12-12-15,0 0 16,0 0-1,0 0-15,12 0 16,11 0 0,25 0-16,-1 0 15,12 0 1,-59 0-16</inkml:trace>
          <inkml:trace contextRef="#ctx0" brushRef="#br0" timeOffset="224965.2528">15985 11759 0,'0'0'15,"0"0"-15,0 0 16</inkml:trace>
          <inkml:trace contextRef="#ctx0" brushRef="#br0" timeOffset="227058.8203">16127 11158 0,'0'0'0,"0"0"16,0 0-16,11-12 16,1 0-1,24-11-15,-1 12 16,0-1 0,12 12-16,-11 0 15,-1 12-15,-11 11 16,-13 12-1,-11 11-15,-11 0 16,-13 0 0,-11 0-16,-1 1 15,1-1 1,11-11-16,1-1 16,-1-11-1,13 1-15,-1-13 16,12 1-16,0-12 15,0 0 1,23 11-16,24 1 16,12-12-16,12 0 15,-12 0 1,-12 0-16,-47 0 16</inkml:trace>
          <inkml:trace contextRef="#ctx0" brushRef="#br0" timeOffset="227641.1831">16610 11493 0,'0'0'0,"0"0"15,129-47-15,-129 47 16,24 0-1,23-11-15,24 11 16,-24-12 0,-47 12-16</inkml:trace>
          <inkml:trace contextRef="#ctx0" brushRef="#br0" timeOffset="227411.0993">16727 11100 0,'0'0'15,"0"0"-15,12-12 16,12-11-1,-1 12-15,13-1 16,11 0 0,-12 1-16,-11 11 15,-13 0 1,1 11-16,0 24 16,-12 23-16,-12 34 15,-11-11 1,-1 0-16,1 12 15,-1-1 1,-11 1-16,11-24 16,12-34-1,1-1-15,11-34 16</inkml:trace>
          <inkml:trace contextRef="#ctx0" brushRef="#br0" timeOffset="228003.575">17281 11030 0,'0'0'16,"0"0"-16,0 12 16,0 0-1,-12 45-15,-11 1 16,-1-12-16,1 1 15,11-13 1,0 1-16,0-12 16,0 0-1,12 0-15,0-11 16,0-1 0,12 1-16,0-1 15,12 1-15,23 0 16,0-1-1,0-11-15,0 0 16,-47 0 0</inkml:trace>
          <inkml:trace contextRef="#ctx0" brushRef="#br0" timeOffset="228261.1758">17422 11181 0,'0'0'16,"0"0"-16,0 11 15,-11 24 1,-1 0-16,-12 34 16,1 23-1,-1-11-15,12 12 16,1-12-16,11-24 15,0-22 1,0-12-16,0-23 16</inkml:trace>
          <inkml:trace contextRef="#ctx0" brushRef="#br0" timeOffset="228743.4213">17658 11342 0,'0'0'0,"0"0"16,24-23 0,-1 0-16,1 0 15,-1 12 1,13-1-16,-13 12 15,-11 12 1,0-1-16,-12 12 16,-12 0-1,0 0-15,0 1 16,1-13-16,-1 1 16,12-1-1,0 1-15,0-12 16,0 11-16,12 1 15,-1 11 1,13 12-16,-1-1 16,1 13-1,-12-1-15,-12 12 16,-12-24-16,0 13 16,-11-13-1,-13-11-15,-11 0 16,-12-11-1,24 0-15,35-12 16</inkml:trace>
        </inkml:traceGroup>
        <inkml:traceGroup>
          <inkml:annotationXML>
            <emma:emma xmlns:emma="http://www.w3.org/2003/04/emma" version="1.0">
              <emma:interpretation id="{FE5A23D8-5B8F-4559-ABE3-F160F35E8564}" emma:medium="tactile" emma:mode="ink">
                <msink:context xmlns:msink="http://schemas.microsoft.com/ink/2010/main" type="inkWord" rotatedBoundingBox="22089,11708 24384,11662 24400,12455 22105,12501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32367.8343">20462 11296 0,'0'0'0,"-24"12"15,-11 11-15,-1 0 16,-11-11 0,12-12-16,0 0 15,-1-12 1,-11-11-16,0-23 15,12 11 1,11 0-16,12 1 16,0-1-16,12 0 15,12 1 1,0 11-16,0-1 16,11 1-1,13 12-15,-1-1 16,12 12-16,-11 23 15,-13 12 1,1 23-16,-13 11 16,-11 0-1,-11-11-15,-13 0 16,1-12 0,-1 0-16,-11 1 15,11-13-15,1 1 16,-1-12-1,12-11-15,12-12 16</inkml:trace>
          <inkml:trace contextRef="#ctx0" brushRef="#br0" timeOffset="232792.2424">20862 10857 0,'0'0'0,"0"0"15,0 0 1,0 0-16,-23 23 16,-13 12-1,-23 46-15,-11 46 16,-1-12-16,36-34 15,11-11 1,12-24-16,12 0 16,0-11-1,12-12-15,12-11 16,11-1-16,0-11 16,12 0-1,-23-11-15,-1-1 16,-11 0-1,-12 1-15,0-1 16,-12 1 0,1-1-16,-13 1 15,1 11-15,23 0 16</inkml:trace>
          <inkml:trace contextRef="#ctx0" brushRef="#br0" timeOffset="231609.0413">19543 10996 0,'0'0'0,"0"0"0,0 0 15,0 0-15,0 0 16,0 0 0,-12 11-16,-12 24 15,-11 23 1,12 0-16,-1-1 15,12-10 1,0-1-16,12-12 16,0 1-16,12-12 15,0 0 1,12 0-16,-1-11 16,1 0-1,11-12-15,12-12 16,0-11-16,0-12 15,-11-11 1,-1-12-16,-11 12 16,-13 0-1,1 11-15,-24 12 16,1 0 0,-13 11-16,-11 1 15,-1-1-15,1 12 16,0 0-1,35 0-15</inkml:trace>
          <inkml:trace contextRef="#ctx0" brushRef="#br0" timeOffset="231828.162">19743 11481 0,'0'0'16,"0"0"-1,0 0-15</inkml:trace>
          <inkml:trace contextRef="#ctx0" brushRef="#br0" timeOffset="234193.7739">20662 11551 0,'0'0'16,"0"0"0,0 0-16,0 0 15,0 0-15,0 0 16,0 0 0,0 0-16,0 0 15,0-12 1,12 0-16,-1 1 15,1-12 1,0 0-16,-12-1 16,0-10-16,0 11 15,-12 0 1,0 11-16,-11 0 16,23 12-1</inkml:trace>
          <inkml:trace contextRef="#ctx0" brushRef="#br0" timeOffset="233660.0451">20933 11204 0,'0'0'0,"12"0"16,11 0 0,12-12-16,24-11 15,0 0-15,0-12 16,12 1-1,-1-13-15,-22 13 16,-13-1 0,-12 12-16,-11 0 15,-24 11 1,1 1-16,-13 11 16,-11 0-16,-1 11 15,13 1 1,-12 11-16,11-11 15,12 11 1,0 0-16,1 11 16,11 13-1,0-1-15,11 23 16,1-11-16,0 0 16,0-12-1,11 12-15,-11 0 16,0-12-1,-12-11-15,-12-1 16,0-11-16,-11 0 16,-1-11-1,-11-12-15,0-12 16,11 1 0,-11-12-16,23-12 15,0-11 1,24-47-16,23-11 15,1 23-15,11 12 16,0 23 0,-12 23-16,-11 11 15,-24 12 1</inkml:trace>
          <inkml:trace contextRef="#ctx0" brushRef="#br0" timeOffset="236237.2169">21687 10857 0,'0'0'16,"0"0"-16,0 0 15,0 0-15,0 0 16,0 23-1,0 23-15,0 12 16,0 58 0,-12-35-16,12-12 15,0-11-15,0 0 16,0-12 0,0 0-16,0-11 15,0-1 1,0 1-16,-12 11 15,12-46 1</inkml:trace>
        </inkml:traceGroup>
        <inkml:traceGroup>
          <inkml:annotationXML>
            <emma:emma xmlns:emma="http://www.w3.org/2003/04/emma" version="1.0">
              <emma:interpretation id="{B28445BA-F2C2-4D15-A850-3B8D781367C7}" emma:medium="tactile" emma:mode="ink">
                <msink:context xmlns:msink="http://schemas.microsoft.com/ink/2010/main" type="inkWord" rotatedBoundingBox="26033,11500 28358,11453 28375,12262 26049,12309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9976.8939">24219 10661 0,'0'0'0,"0"0"16,0 0-1,0 0-15,0 11 16,-11 12-16,-1 0 15,-12 1 1,1-1-16,-1 0 16,24-23-1,-141 127-15,141-127 16,0 0-16,0 0 16,0 0-1,0 0-15,0 0 16,0 0-1,11 11-15,25 1 16,11 11-16,35 0 16,-11-11-1,-12-1-15,0-11 16,-12 12 0,0-12-16,-12 0 15,-11 0 1,-12 0-16,-12 0 15</inkml:trace>
          <inkml:trace contextRef="#ctx0" brushRef="#br0" timeOffset="240272.7787">24314 10742 0,'0'0'0,"0"0"16,0 0-1,0 11-15,0 12 16,11 12-16,1 34 16,0 24-1,0 11-15,11-23 16,-11-24-1,0-10-15,0-13 16,-1 1 0,1-12-16,-12-23 15</inkml:trace>
          <inkml:trace contextRef="#ctx0" brushRef="#br0" timeOffset="240577.1715">24643 10799 0,'0'0'16,"0"0"-16,0 23 15,12 24 1,0 57-16,-12 11 16,0-34-1,0-12-15,0-11 16,12-12-16,-12-11 16,11 0-1,-11-35-15</inkml:trace>
          <inkml:trace contextRef="#ctx0" brushRef="#br0" timeOffset="238874.8171">23619 10984 0,'0'0'16,"0"0"-16,0 0 16,0 0-1,0 0-15,0 0 16,-12 0-16,-12 0 16,1 12-1,-13 11-15,-11 23 16,0 12-1,12-12-15,11 0 16,12-11-16,1 0 16,11-12-1,11 0-15,1-12 16,0 1 0,11 0-16,1-1 15,11-11 1,1-23-16,11-12 15,0-11-15,-23 11 16,-13-11 0,1 12-16,-24-1 15,1 12 1,-1 0-16,-12 11 16,1 1-16,-1 11 15,1 0 1,-1 11-16,0 1 15,13-1 1,11-11-16</inkml:trace>
          <inkml:trace contextRef="#ctx0" brushRef="#br0" timeOffset="239064.5678">23760 11446 0,'0'0'0,"0"0"16,0 0-16</inkml:trace>
          <inkml:trace contextRef="#ctx0" brushRef="#br0" timeOffset="240953.9142">24903 10788 0,'0'0'0,"0"0"16,0 11-16,0 24 15,-12 0 1,0-1-16,0-11 16,0 1-16,1-13 15,-1 1 1,12-12-16,0 0 15,12 11 1,11-11-16,13 12 16,-1-1-16,0 1 15,12-1 1,0 1-16,-11 0 16,-1-1-1,-35-11-15</inkml:trace>
          <inkml:trace contextRef="#ctx0" brushRef="#br0" timeOffset="241189.1447">25056 10915 0,'0'0'0,"0"0"15,0 11-15,0 24 16,0 23 0,11 23-16,1-12 15,0-23 1,0-11-16,0 0 16,-12-35-16</inkml:trace>
          <inkml:trace contextRef="#ctx0" brushRef="#br0" timeOffset="241652.5893">25668 10996 0,'0'0'15,"-12"11"-15,-23 1 16,0-1-16,-24 13 16,0-24-1,12 0-15,0-12 16,11 0 0,1-11-16,11 12 15,13-12 1,11-12-16,0 0 15,11 1-15,13-1 16,11 12 0,12 11-16,1 12 15,-13 12 1,0 11-16,-11 35 16,-1 34-16,-23 12 15,-11 0 1,-13-34-16,0-13 15,-11-10 1,12-13-16,-1-11 16,0 0-16,24-23 15</inkml:trace>
        </inkml:traceGroup>
        <inkml:traceGroup>
          <inkml:annotationXML>
            <emma:emma xmlns:emma="http://www.w3.org/2003/04/emma" version="1.0">
              <emma:interpretation id="{E0FEB897-1C31-468A-A4E5-1FA03B4B8C9E}" emma:medium="tactile" emma:mode="ink">
                <msink:context xmlns:msink="http://schemas.microsoft.com/ink/2010/main" type="inkWord" rotatedBoundingBox="29545,11641 31545,11600 31559,12296 29559,12336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44657.3233">27011 11077 0,'0'0'0,"0"0"16,0 0-16,0 0 15,0 0-15,0 0 16,-12 0-1,1 0-15,-13 23 16,-11 11 0,11 1-16,1 11 15,11 1-15,0-13 16,12 1 0,12-12-16,11 0 15,13 0 1,11-11-16,23-1 15,-11-11-15,-12-11 16,-11-12 0,-1-12-16,-11-11 15,-1-12 1,-11 12-16,-24 11 16,-11 0-1,-24 1-15,-1 11 16,1 11-16,0 1 15,12 11 1,0 11-16,11 1 16,0-1-1,24-11-15</inkml:trace>
          <inkml:trace contextRef="#ctx0" brushRef="#br0" timeOffset="244904.684">27435 11423 0,'0'0'0,"0"0"16,0 0-16,0 0 15</inkml:trace>
          <inkml:trace contextRef="#ctx0" brushRef="#br0" timeOffset="246043.9151">27647 11192 0,'0'0'16,"0"0"-16,-12 12 15,1 11 1,-1 0-16,0 12 16,12-1-16,0 1 15,24 0 1,23-1-16,12 1 16,0-12-1,-12-11-15,0-12 16,12 0-16,-12-12 15,0 1 1,-12-13-16,1 1 16,-13 0-1,-11-11-15,-12-1 16,-12 0 0,-23-23-16,-12 12 15,0 12 1,-24 10-16,0 13 15,1 11-15,22 11 16,1 1 0,24 0-16,11 11 15,0-12 1,12-11-16</inkml:trace>
          <inkml:trace contextRef="#ctx0" brushRef="#br0" timeOffset="247678.18">28048 10892 0,'0'0'0,"0"0"16,0 0-16,0 0 15,0 0 1,11 0-16,13 11 16,11 12-1,12 35-15,1 12 16,11 10-1,-12 1-15,-12-23 16,0-12-16,1-11 16,-13-12-1,-11 0-15,0-11 16,-12-12 0</inkml:trace>
          <inkml:trace contextRef="#ctx0" brushRef="#br0" timeOffset="248040.0029">28389 10788 0,'0'0'16,"0"0"-1,12 11-15,0 12 16,11 1-1,13 33-15,23 24 16,11 23-16,25 12 16,-13-35-1,0 23-15,-82-104 16</inkml:trace>
        </inkml:traceGroup>
      </inkml:traceGroup>
    </inkml:traceGroup>
    <inkml:traceGroup>
      <inkml:annotationXML>
        <emma:emma xmlns:emma="http://www.w3.org/2003/04/emma" version="1.0">
          <emma:interpretation id="{F32B94CE-7B1B-4A57-87C4-D261CA19D07E}" emma:medium="tactile" emma:mode="ink">
            <msink:context xmlns:msink="http://schemas.microsoft.com/ink/2010/main" type="paragraph" rotatedBoundingBox="1299,13815 33040,13454 33059,15068 1318,15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0BB873-30A5-43B7-BB8D-F061298B9504}" emma:medium="tactile" emma:mode="ink">
              <msink:context xmlns:msink="http://schemas.microsoft.com/ink/2010/main" type="inkBullet" rotatedBoundingBox="1299,13815 2927,13796 2944,15241 1316,15260"/>
            </emma:interpretation>
          </emma:emma>
        </inkml:annotationXML>
        <inkml:trace contextRef="#ctx0" brushRef="#br0" timeOffset="206437.199">-70 14232 0,'0'0'16,"-12"11"-16,0 1 16,-12 11-1,-23 12-15,-23 11 16,-36-11-16,-12-1 16,12-34-1,0-11-15,-24-24 16,-23-23-1,23 0-15,48 1 16,0-36 0,23-11-16,23 12 15,1-1-15,23-34 16,24-12 0,12 24-16,46-1 15,48 12 1,0 12-16,11 11 15,25 35-15,22 23 16,-46 34 0,-12 12-16,11 12 15,13 11 1,-48 0-16,-24 12 16,-11 12-1,-12 22-15,-23-23 16,-12 12-16,-24 12 15,-23 45 1,-36-11-16,-23-11 16,11-35-1,13-23-15,-1 0 16,-12-12-16,13 0 16,11-23-1,0 0-15,24-11 16,11-1-1,1 1-15,11-1 16,0-11-16,12 0 16,0 0-1,0 0-15,0 0 16,0 0 0,0 0-16</inkml:trace>
        <inkml:trace contextRef="#ctx0" brushRef="#br0" timeOffset="205687.8858">-271 13203 0,'0'0'15,"0"0"1,0 0-16,0 0 15,0 0-15,-12 0 16,-23 0 0,-24 23-16,-23 24 15,-12 22 1,23 12-16,12 0 16,12-12-1,12 0-15,11-11 16,12 11-16,12-11 15,0-12 1,12-11-16,12-12 16,-1-11-1,24-12-15,0-12 16,0-11-16,1-12 16,-13 1-1,-12 11-15,-11 0 16,-12-1-1,0 1-15,-12 0 16,-23 0 0,12 12-16,-13-1 15,13 12-15,-1 0 16,12 0 0,12 0-16</inkml:trace>
      </inkml:traceGroup>
      <inkml:traceGroup>
        <inkml:annotationXML>
          <emma:emma xmlns:emma="http://www.w3.org/2003/04/emma" version="1.0">
            <emma:interpretation id="{6FA0B5D9-3BEC-476C-9648-2D9DF9CE5135}" emma:medium="tactile" emma:mode="ink">
              <msink:context xmlns:msink="http://schemas.microsoft.com/ink/2010/main" type="line" rotatedBoundingBox="4420,13808 33041,13483 33059,15068 4438,15393"/>
            </emma:interpretation>
          </emma:emma>
        </inkml:annotationXML>
        <inkml:traceGroup>
          <inkml:annotationXML>
            <emma:emma xmlns:emma="http://www.w3.org/2003/04/emma" version="1.0">
              <emma:interpretation id="{1E24E56F-400F-4E67-84B7-45DE8A37FD1A}" emma:medium="tactile" emma:mode="ink">
                <msink:context xmlns:msink="http://schemas.microsoft.com/ink/2010/main" type="inkWord" rotatedBoundingBox="4425,14249 8804,14199 8814,15124 4436,15173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52235.3635">3098 13793 0,'0'0'16,"0"0"-16,0 0 15,12-12 1,0 0-16,11-11 16,13 0-16,11 0 15,0 12 1,12-1-16,-12 12 15,0 0 1,-12 12-16,-11-1 16,0 12-1,-13 12-15,-11 11 16,-11 12-16,-37 23 16,1-12-1,0-11-15,12-12 16,11-11-1,1-12-15,11-11 16,0-1-16,12-11 16,0 0-1,12 12-15,0-12 16,35 11 0,12-11-16,0 0 15,0 0-15,-12 0 16,12-11-1,-59 11-15</inkml:trace>
          <inkml:trace contextRef="#ctx0" brushRef="#br0" timeOffset="252718.3243">3829 13769 0,'0'0'16,"0"0"-16,11-11 16,1-1-1,12 1-15,11-1 16,12-11-1,0 0-15,0 0 16,1 0-16,-13 0 16,0 0-1,-11 11-15,-1 0 16,-11 12 0,-12 0-16,12 12 15,0 11-15,-12 23 16,0 24-1,0 22-15,-12 1 16,0-12 0,0-12-16,1-23 15,11 0 1,0 1-16,-12-1 16,12-12-16,0 1 15,0-12 1,0-23-16</inkml:trace>
          <inkml:trace contextRef="#ctx0" brushRef="#br0" timeOffset="252965.3223">3994 14001 0,'0'0'16,"0"0"-16,23-12 16,24-11-1,12 0-15,12 0 16,11 11 0,36 1-16,0-1 15,0 0 1,-118 12-16</inkml:trace>
          <inkml:trace contextRef="#ctx0" brushRef="#br0" timeOffset="251416.4035">1732 13793 0,'0'0'0,"0"0"0,0 0 16,0 0-16,0 0 16,12-12-1,-1 0-15,1 1 16,12-1 0,-1 1-16,1-1 15,11 1-15,1-1 16,-1 1-1,0 11-15,-11 0 16,11 11 0,-11 12-16,-1 0 15,-11 12 1,0 0-16,0-1 16,-12 1-16,-12 11 15,0 1 1,0-1-16,-11-12 15,-1 1 1,1 0-16,-1-12 16,0-12-1,13 1-15,-1 0 16,0-1-16,12-11 16,0 0-1,0 0-15,0 0 16,12 0-1,11 0-15,25 0 16,22 0-16,1 0 16,11 0-1,-23 0-15,-59 0 16</inkml:trace>
          <inkml:trace contextRef="#ctx0" brushRef="#br0" timeOffset="251636.3277">2639 14174 0,'0'0'0,"0"0"15,0 0 1,0 0-16,0 0 15,0 0 1,12 0-16,-12 0 16</inkml:trace>
          <inkml:trace contextRef="#ctx0" brushRef="#br0" timeOffset="255148.7247">5136 13469 0,'0'0'0,"0"0"15,0-12 1,12 1-16,0-12 15,-1 11 1,1 1-16,0-1 16,-12 12-16,0 0 15,0 0 1,0 0-16,0 23 16,-12 12-1,0 0-15,-11-1 16,-12 12-1,11-11-15,0 0 16,13-12-16,-1 0 16,0 0-1,12 0-15,0 0 16,12 0 0,11-11-16,13 0 15,11-1-15,0-11 16,0 0-1,0 0-15,-11-11 16,11-1 0,-24 12-16,-23 0 15</inkml:trace>
          <inkml:trace contextRef="#ctx0" brushRef="#br0" timeOffset="255414.6491">5431 13469 0,'0'0'16,"0"0"-16,0 12 16,0 11-1,-12 23-15,0 35 16,-11 57-16,-1 1 15,12-46 1,0-24-16,12-23 16,0-11-1,0-12-15,0-23 16</inkml:trace>
          <inkml:trace contextRef="#ctx0" brushRef="#br0" timeOffset="256027.0445">5596 13712 0,'0'0'0,"11"-12"16,36-11 0,1-12-16,10-11 15,13 11 1,-24 12-16,0 12 16,1-1-1,-13 12-15,-12 12 16,-11-1-1,-12 12-15,0 1 16,-12 10-16,1 1 16,-13 0-1,1-1-15,-1 1 16,12-12 0,0 0-16,12-11 15,0-1-15,0 12 16,12 0-1,0-11-15,12 11 16,-1 0 0,12 0-16,-11 12 15,0-12-15,-1 12 16,-11 0 0,-12-1-16,-12-11 15,0 12 1,-11 0-16,-13-12 15,-11 0 1,-12 0-16,12-11 16,24-1-16,23-11 15</inkml:trace>
        </inkml:traceGroup>
        <inkml:traceGroup>
          <inkml:annotationXML>
            <emma:emma xmlns:emma="http://www.w3.org/2003/04/emma" version="1.0">
              <emma:interpretation id="{91CE2915-CCF7-4351-8F32-4A2C2B059523}" emma:medium="tactile" emma:mode="ink">
                <msink:context xmlns:msink="http://schemas.microsoft.com/ink/2010/main" type="inkWord" rotatedBoundingBox="10242,14152 12334,14129 12344,15075 10253,15099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58664.0775">8929 13850 0,'0'0'0,"0"0"16,24-11 0,23-1-16,12-11 15,0 0-15,0-12 16,-12 1-1,0-13-15,0-10 16,-12-1 0,-11 12-16,-12 11 15,-12 12-15,-12 11 16,-12 1 0,-11 11-16,-12 11 15,0 1 1,0 11-16,23 0 15,12 0 1,0 0-16,12 0 16,12 12-16,0 11 15,12 1 1,-1 10-16,12 13 16,-11-1-1,-12-11-15,0-12 16,-12-11-1,0-1-15,-12-10 16,-12-1-16,-11-12 16,0 1-1,-13-12-15,13-12 16,12 1 0,-1-24-16,12-11 15,24-12-15,12-11 16,23-1-1,12 1-15,-1 0 16,-58 69 0</inkml:trace>
          <inkml:trace contextRef="#ctx0" brushRef="#br0" timeOffset="258904.2666">9636 13307 0,'0'0'16,"0"0"-16,0 0 16,0 12-1,0 46-15,-12 34 16,0 47-16,-11 34 15,-1-11 1,1-47-16,11 1 16,12-35-1,0-81-15</inkml:trace>
          <inkml:trace contextRef="#ctx0" brushRef="#br0" timeOffset="258016.5504">8941 13319 0,'0'0'16,"0"0"-1,0 0-15,0 0 16,0 0-1,-24 23-15,-11 23 16,-12 12-16,0 11 16,-36 58-1,-11 24-15,23-13 16,36-57 0,12-23-16,11-12 15,24-11-15,11-12 16,12 0-1,1-11-15,11-12 16,-12-12 0,12-11-16,1-12 15,-13-11 1,-12 0-16,-11 0 16,-12 11-1,-12 12-15,1 0 16,-13 11-16,1 1 15,-13-1 1,13 12-16,11 0 16,12 0-1</inkml:trace>
          <inkml:trace contextRef="#ctx0" brushRef="#br0" timeOffset="256816.5863">7669 13642 0,'0'0'0,"0"0"16,0 0-1,-12 12-15,-12 11 16,-11 35-16,12 0 16,11-12-1,0 0-15,12-11 16,12-12-1,0-12-15,-1 1 16,13-12-16,-1-12 16,25-11-1,-13 0-15,0-12 16,1-11 0,-13 0-16,-11 0 15,-12 0 1,-12 11-16,0 12 15,-11 11-15,-1 1 16,1 11 0,-1 0-16,-11 11 15,11 1 1,1-1-16,11 1 16,12-12-16</inkml:trace>
          <inkml:trace contextRef="#ctx0" brushRef="#br0" timeOffset="257014.2041">8069 14082 0,'0'0'0,"0"0"15,0 0 1,0 0-16,0 0 16</inkml:trace>
          <inkml:trace contextRef="#ctx0" brushRef="#br0" timeOffset="257534.2563">8599 13654 0,'0'0'0,"0"0"15,-11 11 1,-13 1-16,-23 0 15,0-1 1,0 1-16,0-12 16,11 0-16,1 0 15,11 0 1,1-12-16,11 1 16,0-1-1,12-11-15,0-23 16,12 11-16,12 0 15,11 12 1,0 0-16,1 23 16,-1 12-1,0-1-15,1 24 16,-13 0 0,1 11-16,-13 23 15,-11-11-15,0 11 16,-23 1-1,-12-1-15,11-23 16,0-11 0,1-12-16,-1 0 15,24-23 1</inkml:trace>
          <inkml:trace contextRef="#ctx0" brushRef="#br0" timeOffset="260285.4161">8446 13978 0,'0'0'0,"0"0"16,0 0-1,0 0-15,0 0 16,0 0-16,0 0 16,-12 11-1,1 12-15,-13 0 16,1 0-1,-1 1-15,0-1 16,1 0 0,-12 0-16,11-12 15,24-11-15</inkml:trace>
        </inkml:traceGroup>
        <inkml:traceGroup>
          <inkml:annotationXML>
            <emma:emma xmlns:emma="http://www.w3.org/2003/04/emma" version="1.0">
              <emma:interpretation id="{3965ED5A-1F71-4E27-BB29-428F1F45DC4F}" emma:medium="tactile" emma:mode="ink">
                <msink:context xmlns:msink="http://schemas.microsoft.com/ink/2010/main" type="inkWord" rotatedBoundingBox="13471,14207 15593,14183 15601,14889 13479,14913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63286.444">11615 13469 0,'0'0'16,"0"12"-16,0 22 15,0 12 1,0 35-16,0 35 15,0-12-15,12-23 16,0-23 0,-12-24-16,11 13 15,-11-47 1</inkml:trace>
          <inkml:trace contextRef="#ctx0" brushRef="#br0" timeOffset="263580.5167">11945 13411 0,'0'0'16,"0"23"-16,0 24 16,0 10-1,0 13-15,-12 11 16,12-12 0,0-11-16,0-12 15,0-46-15</inkml:trace>
          <inkml:trace contextRef="#ctx0" brushRef="#br0" timeOffset="263995.0506">12204 13377 0,'0'0'0,"0"0"15,0 0 1,0 23-16,0 11 16,-12 1-1,0 0-15,1-12 16,-1 0-16,0-12 15,0 13 1,1-13-16,11 1 16,0-1-1,0 1-15,11-1 16,1 1 0,12-1-16,11 1 15,12 0-15,0-1 16,12-11-1,-12 0-15,-47 0 16</inkml:trace>
          <inkml:trace contextRef="#ctx0" brushRef="#br0" timeOffset="264230.9645">12286 13550 0,'0'0'16,"0"11"-16,0 13 15,12 22 1,0 46-16,0 12 16,-12-23-1,12-11-15,-1-24 16,1-12-1,-12-34-15</inkml:trace>
          <inkml:trace contextRef="#ctx0" brushRef="#br0" timeOffset="262447.2401">11050 13504 0,'0'0'16,"0"0"-16,0 0 15,0 0 1,0 0-16,0 0 15,0 0-15,0 0 16,0 0 0,0 0-16,0 0 15,0 0 1,0 0-16,-12 11 16,0 1-1,-23 11-15,-12 12 16,-12 11-16,12 12 15,11-1 1,13-10-16,23-1 16,11 0-1,1-23-15,12 0 16,-1-11-16,13-12 16,-1-12-1,0-11-15,1-12 16,-1-11-1,-11 0-15,-1 0 16,-11-12 0,-12 12-16,-12 0 15,0 22-15,1 13 16,-1-1 0,0 1-16,12 11 15</inkml:trace>
          <inkml:trace contextRef="#ctx0" brushRef="#br0" timeOffset="262654.6166">11191 13978 0,'0'0'16,"0"0"-1,0 0-15</inkml:trace>
          <inkml:trace contextRef="#ctx0" brushRef="#br0" timeOffset="263017.8626">11544 13377 0,'0'0'15,"0"0"-15,0 0 16,0 23-1,-11 0-15,-1 11 16,0-10 0,-12-1-16,13 0 15,-1-12 1,0 1-16,12-1 16,0-11-1,12 12-15,0 0 16,-1-1-16,13 1 15,0-1 1,-1 1-16,12-1 16,-35-11-1</inkml:trace>
          <inkml:trace contextRef="#ctx0" brushRef="#br0" timeOffset="264671.6256">12899 13665 0,'0'0'16,"0"0"0,-12 12-16,0 0 15,-11-1-15,-12 1 16,-1-1 0,-11-11-16,12 0 15,-1-11 1,1-1-16,11-11 15,13 0 1,11-23-16,11-1 16,13-22-16,0 34 15,11 12 1,-11 23-16,11 23 16,0 24-1,-11 22-15,-24 70 16,-12-1-16,-12-45 15,1-24 1,-1-23-16,24-46 16</inkml:trace>
        </inkml:traceGroup>
        <inkml:traceGroup>
          <inkml:annotationXML>
            <emma:emma xmlns:emma="http://www.w3.org/2003/04/emma" version="1.0">
              <emma:interpretation id="{3AF7DE08-B3BA-45B9-962F-979320136C72}" emma:medium="tactile" emma:mode="ink">
                <msink:context xmlns:msink="http://schemas.microsoft.com/ink/2010/main" type="inkWord" rotatedBoundingBox="17825,14024 20850,13990 20859,14845 17835,14880">
                  <msink:destinationLink direction="with" ref="{A7176CD4-BE88-4AA7-A60D-524A1763DB18}"/>
                </msink:context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70740.0053">17104 13180 0,'0'0'0,"-11"12"15,-37 45 1,-22 13-16,-13 11 16,13 11-1,11-11-15,12-12 16,23 1-1,12-1-15,12-11 16,12-12-16,0-11 16,11-12-1,25-12-15,10-11 16,13-11 0,-24-12-16,0-12 15,-23 0 1,-12 12-16,-12 0 15,-24 12-15,-23-1 16,-12 0 0,0 12-16,12 0 15,0 12 1,12 0-16,11-12 16,24 0-1</inkml:trace>
          <inkml:trace contextRef="#ctx0" brushRef="#br0" timeOffset="271064.8173">16975 13527 0,'0'0'0,"0"0"16,12-12-1,23 1-15,0-12 16,1-1-16,-1 1 16,0 0-1,-11 12-15,-1-1 16,-11 12 0,0 12-16,0 11 15,-1 23 1,-11 0-16,0 24 15,-11 10-15,-1 1 16,0 12 0,0-24-16,1-23 15,-1 1 1,12-24-16,0-12 16,0-11-16</inkml:trace>
          <inkml:trace contextRef="#ctx0" brushRef="#br0" timeOffset="271253.0131">17140 13712 0,'0'0'0,"0"0"16,0 0-1,11 0-15,13 0 16,0-12-16,34 1 15,25-13 1,-83 24-16</inkml:trace>
          <inkml:trace contextRef="#ctx0" brushRef="#br0" timeOffset="271823.1515">18153 13238 0,'0'0'0,"0"0"16,-12 0-16,-12 0 15,-11 0 1,-12 11-16,0 1 15,11 0 1,1-12-16,12 0 16,-1 0-16,0 11 15,1 1 1,-1-1-16,1 12 16,11 0-1,-12 1-15,13-1 16,-1 0-1,12 0-15,0 0 16,0-11-16,0-1 16,0 1-1,12-1-15,-1 1 16,13 11 0,11 0-16,12 0 15,1 0 1,-1 12-16,-12-12 15,-11 12-15,-13-12 16,-11 11 0,-23 1-16,-13 11 15,-11-11-15,0-12 16,-12 12 0,0-12-16,59-23 15</inkml:trace>
          <inkml:trace contextRef="#ctx0" brushRef="#br0" timeOffset="268265.6353">15196 13515 0,'0'0'0,"0"0"16,0 0-16,0 0 15,0 0 1,0 0-16,0 0 16,0-11-1,12-1-15,11-11 16,1-12-1,11 12-15,12 0 16,-11 12-16,-1 11 16,-11 11-1,11 12-15,-11 12 16,-13 11 0,-11 0-16,0 12 15,-23 11-15,-36 12 16,-24 12-1,13-35-15,23-12 16,-1 0 0,25-23-16,11-11 15,12-12 1,0 0-16,0 0 16,12 0-16,11 0 15,25-12 1,10 1-16,13-1 15,-12 1 1,-12 11-16,12 0 16,-59 0-16</inkml:trace>
          <inkml:trace contextRef="#ctx0" brushRef="#br0" timeOffset="268427.0225">15785 13954 0,'0'0'16,"0"0"-1,0 0-15,0 0 16,0 0-16</inkml:trace>
          <inkml:trace contextRef="#ctx0" brushRef="#br0" timeOffset="270236.7665">16127 13596 0,'0'0'0,"0"0"15,0 0 1,0 0-16,0-11 16,0-13-16,11-10 15,13-12 1,0 11-16,11 12 15,0 0 1,1 11-16,-13 12 16,1 12-1,-1 22-15,-11 1 16,-12 23-16,-24 11 16,1-11-1,-12 11-15,-13 1 16,13-24-16,0 0 15,11-23 1,1-11-16,11-1 16,12-11-1,0 0-15,0 0 16,0 0 0,23 12-16,13-12 15,11 0 1,24 0-16,11-12 15,-82 12-15</inkml:trace>
        </inkml:traceGroup>
        <inkml:traceGroup>
          <inkml:annotationXML>
            <emma:emma xmlns:emma="http://www.w3.org/2003/04/emma" version="1.0">
              <emma:interpretation id="{D49A7520-D5DF-405B-8A1F-72768FAC9D32}" emma:medium="tactile" emma:mode="ink">
                <msink:context xmlns:msink="http://schemas.microsoft.com/ink/2010/main" type="inkWord" rotatedBoundingBox="22033,14029 24367,14002 24375,14759 22041,14785">
                  <msink:destinationLink direction="with" ref="{06A85BD0-D641-4961-851A-92A017FDDDF4}"/>
                </msink:context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74982.8076">20320 13527 0,'0'0'0,"0"0"15,-12 11-15,1 1 16,-13-1 0,1 1-16,-1-12 15,-11 0 1,11 0-16,-11-12 15,-1-11-15,13 0 16,-1 0 0,12-12-16,1 1 15,11-12 1,0 11-16,11 12 16,1 0-1,0 11-15,0 1 16,11 11-16,1 11 15,11 12 1,-11 23-16,11 12 16,-11 12-1,-12 10-15,-12-10 16,0-1 0,0 12-16,-12-23 15,0 0-15,0-24 16,0-11-1,12-23-15</inkml:trace>
          <inkml:trace contextRef="#ctx0" brushRef="#br0" timeOffset="275475.9622">20662 13192 0,'0'0'0,"0"0"16,-12 11-16,-12 35 15,-11 47 1,-12-1-16,0-11 15,23-11 1,13-13-16,-1-10 16,12-1-1,12-23-15,-1 0 16,1-11-16,12-1 16,-13-11-1,13-11-15,0-1 16,-1-11-1,1 0-15,-13-12 16,-11 0-16,0 12 16,-11 0-1,-1 12-15,-12-1 16,-11 12 0,0 0-16,11 0 15,12 0 1,12 0-16,0 0 15</inkml:trace>
          <inkml:trace contextRef="#ctx0" brushRef="#br0" timeOffset="276116.1266">20803 13319 0,'0'0'0,"0"0"16,0 0-1,24-12-15,23 1 16,0-1-1,0 12-15,0 0 16,-11 0-16,-13 12 16,1-1-1,-13 12-15,-11 12 16,0 0 0,-11-1-16,-13 1 15,-11-12-15,-1 0 16,1 0-1,12-11-15,11-1 16,0 1 0,12-12-16,0 0 15,0 0 1,24 0-16,11 12 16,0-1-1,1 1-15,-1-1 16,-12 12-16,1 0 15,0 12 1,-13 0-16,-11-1 16,-11 1-1,-13-12-15,-11 0 16,-1-11-16,-23-12 16,12 0-1,12-12-15,-12-11 16,23 0-1,13 12-15,11 11 16</inkml:trace>
          <inkml:trace contextRef="#ctx0" brushRef="#br0" timeOffset="274252.6886">19531 13527 0,'0'0'0,"0"0"16,0 0-16,0 0 15,0 0 1,-24 11-16,1 12 15,-24 12 1,11 0-16,1 11 16,23-11-16,0 11 15,12 0 1,12-11-16,12-1 16,-1-10-1,13-13-15,11-11 16,0-11-16,12-13 15,-12 1 1,-12-11-16,-11-1 16,-12 12-1,-12-12-15,-12 12 16,-12 0-16,1 0 16,-1 0-1,1 11-15,-13 1 16,13 11-1,-1 0-15,1 0 16,23 0 0</inkml:trace>
          <inkml:trace contextRef="#ctx0" brushRef="#br0" timeOffset="274472.063">19825 13873 0,'0'0'16,"0"0"-1,0 0-15,0 0 16,0 0-16</inkml:trace>
          <inkml:trace contextRef="#ctx0" brushRef="#br0" timeOffset="276689.1675">21274 13423 0,'0'0'0,"0"0"16,0 0-16,0 0 15,0-12 1,12 1-16,12-1 16,-1-11-16,13 11 15,11-11 1,-12 12-16,0 11 15,1 0 1,-13 11-16,1 12 16,-12 1-16,-1 10 15,-11 1 1,-11-12-16,-1 0 16,0 0-1,0-11-15,1-1 16,11-11-1,0 0-15,0 0 16,11 12-16,1-1 16,12 1-1,-1 11-15,1 0 16,-1 0 0,-11 0-16,0 1 15,-12 10 1,0-11-16,-12 0 15,-11 12-15,-13-12 16,-11-11 0,0-1-16,0-11 15,11 0 1,13 0-16,11 0 16,12 0-16</inkml:trace>
        </inkml:traceGroup>
        <inkml:traceGroup>
          <inkml:annotationXML>
            <emma:emma xmlns:emma="http://www.w3.org/2003/04/emma" version="1.0">
              <emma:interpretation id="{AF454BE2-8B0C-4839-8A99-7822AB2A4699}" emma:medium="tactile" emma:mode="ink">
                <msink:context xmlns:msink="http://schemas.microsoft.com/ink/2010/main" type="inkWord" rotatedBoundingBox="26206,14067 28452,14041 28461,14818 26215,14843">
                  <msink:destinationLink direction="with" ref="{542D43AB-77CE-4D79-AA91-A2FA7EB1486B}"/>
                </msink:context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80125.9574">24160 13238 0,'0'0'0,"0"0"16,0 0 0,0 11-16,-11 13 15,-1 10 1,-12 1-16,1 11 15,-1-11 1,12-1-16,1-10 16,11-1-1,0-12-15,0 1 16,11-1-16,1 1 16,23-1-1,13 1-15,11 0 16,-1-1-1,1-11-15,-23 0 16,-36 0-16</inkml:trace>
          <inkml:trace contextRef="#ctx0" brushRef="#br0" timeOffset="280421.1094">24408 13319 0,'0'0'0,"0"0"15,0 0 1,0 0-16,0 11 16,0 12-16,0 24 15,-12 22 1,12 12-16,0 11 15,0 1 1,0-12-16,0-12 16,0-11-16,0-23 15,0-1 1,0-34-16</inkml:trace>
          <inkml:trace contextRef="#ctx0" brushRef="#br0" timeOffset="280689.1386">24584 13423 0,'0'0'0,"0"0"15,0 0-15,0 11 16,0 24-1,0 0-15,0 11 16,12 23 0,0 12-16,0 0 15,0-23 1,-12-12-16,0-23 16,0-23-16</inkml:trace>
          <inkml:trace contextRef="#ctx0" brushRef="#br0" timeOffset="279554.7241">23760 13400 0,'0'0'0,"0"0"0,0 0 15,0 0 1,0 0-16,0 0 15,0 0 1,0 0-16,-24 11 16,-11 12-16,-24 24 15,12-1 1,12-12-16,11-10 16,12-1-1,1 11-15,11-11 16,11 1-1,13-1-15,-1-12 16,13 1-16,-1-1 16,0-22-1,1-1-15,-1-11 16,-11-12 0,-1 1-16,-11-24 15,-12 0-15,0 12 16,-12 11-1,0 12-15,1 12 16,-1-1 0,-12 12-16,13 0 15,-13 12 1,0 11-16,24-23 16</inkml:trace>
          <inkml:trace contextRef="#ctx0" brushRef="#br0" timeOffset="279753.1406">23984 13769 0,'0'0'0,"0"0"16,0 0-1,0 0-15,0 0 16,0 0-16</inkml:trace>
          <inkml:trace contextRef="#ctx0" brushRef="#br0" timeOffset="282685.2383">24808 13550 0,'0'0'0,"0"0"15,0 0-15,0 0 16,0 0-1,0 0-15,12 0 16,0 0 0,11-12-16,13 1 15,-1-1 1,0 12-16,1 0 16,-13 0-16,1 0 15,-1 12 1,-11-1-16,0 1 15,0 11 1,-12 0-16,0 12 16,-24 11-16,1-11 15,-1-1 1,1 1-16,11-12 16,0-11-1,0-1-15,12-11 16,0 0-16,12 0 15,0 0 1,11 12-16,13-1 16,11-11-1,0 0-15,12 0 16,0 0 0,-59 0-16</inkml:trace>
          <inkml:trace contextRef="#ctx0" brushRef="#br0" timeOffset="283348.0547">25409 13619 0,'0'0'15,"0"0"1,12-11-16,11-1 15,13 1 1,-1-13-16,0-10 16,1-1-16,-1-11 15,0 0 1,-11 11-16,-12 12 16,-12 0-1,0 11-15,-12 1 16,-12-1-1,-11 12-15,0 12 16,-1-1-16,1 12 16,11-11-1,13 11-15,-1 0 16,12 0 0,0 0-16,12 0 15,11 12-15,1 0 16,-1-1-1,1 1-15,11 0 16,1 11 0,-1 0-16,0 0 15,-11 1 1,-12-13-16,-1 1 16,-11-12-16,-11-11 15,-1-1 1,0 1-16,-23-12 15,-1 0 1,-11-12-16,0-11 16,12 0-1,-1 0-15,13-12 16,11 1-16,12-13 16,12 1-1,23-12-15,1-11 16,-36 69-1</inkml:trace>
        </inkml:traceGroup>
        <inkml:traceGroup>
          <inkml:annotationXML>
            <emma:emma xmlns:emma="http://www.w3.org/2003/04/emma" version="1.0">
              <emma:interpretation id="{04DAF74F-91F3-43C7-84FE-4250295B9676}" emma:medium="tactile" emma:mode="ink">
                <msink:context xmlns:msink="http://schemas.microsoft.com/ink/2010/main" type="inkWord" rotatedBoundingBox="29600,13523 33041,13483 33059,15068 29618,15107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85554.8362">28024 13781 0,'0'0'0,"0"0"15,0 0-15,0 0 16,0 0 0</inkml:trace>
          <inkml:trace contextRef="#ctx0" brushRef="#br0" timeOffset="286063.8155">28260 13469 0,'0'0'16,"0"0"-16,-12 12 15,-12 11 1,13 11-16,-1 1 16,12 0-1,0-1-15,12 1 16,11 0-16,13-12 15,-1-12 1,0-11-16,1 0 16,-1-11-1,0-1-15,-11-11 16,-1 0 0,1 0-16,-12-12 15,-12 1-15,-12 10 16,0 1-1,-11 12-15,-1-1 16,-23 1 0,0-1-16,11 12 15,1 12 1,12-1-16,11 1 16,12-12-16</inkml:trace>
          <inkml:trace contextRef="#ctx0" brushRef="#br0" timeOffset="287934.2424">28872 13446 0,'0'0'0,"0"0"15,0 0-15,0 0 16,0 0-1,0 0-15,-12 11 16,1 1-16,-13 0 16,1 11-1,-1 0-15,12 0 16,0 0 0,12 0-16,0 0 15,12 0 1,0 0-16,12-11 15,-1 0-15,1-1 16,11-11 0,-11 0-16,-1 0 15,1-11 1,-12-1-16,-1 0 16,1-11-16,-12 0 15,-12 0 1,1 12-16,-1-1 15,-12 0 1,1 1-16,-1 11 16,0 0-1,13 0-15,-1 0 16,0 0-16,12 0 16</inkml:trace>
          <inkml:trace contextRef="#ctx0" brushRef="#br0" timeOffset="289415.9702">28896 13631 0,'0'0'0,"0"0"16,0 0-1,0 0-15,0 0 16,0 0 0,0 0-16,0 0 15,0 0-15,0 0 16,0 0-1,12 0-15,-12 0 16,0 0 0,11 0-16,1-12 15,0 1-15,-12 11 16,0 0 0,0-12-16,0 1 15,0-1 1,0 0-16,-12-11 15,-11 0-15,-1 12 16,-11-1 0,-1 1-16,1 11 15,35 0 1</inkml:trace>
          <inkml:trace contextRef="#ctx0" brushRef="#br0" timeOffset="288633.4686">29650 13145 0,'0'0'0,"0"0"16,0 0 0,0 0-16,-12 0 15,-23 0 1,-24 0-16,0 0 15,12 0 1,0 0-16,11 0 16,13 0-1,-1 0-15,1 12 16,11 0-16,-12-1 16,12 1-1,1 11-15,-1 0 16,0 0-1,0-11-15,1-1 16,-1 1-16,12-1 16,0 1-1,0-12-15,12 11 16,11 1 0,12 11-16,24 0 15,-12-11 1,1 11-16,-13-12 15,0 12-15,1 1 16,-13-1 0,-11 0-16,0 0 15,-1 0 1,-11 0-16,-11 0 16,-13 12-16,-11 0 15,-12-12 1,11 0-16,-11-12 15,0 1 1,12-1-16,35-11 16</inkml:trace>
          <inkml:trace contextRef="#ctx0" brushRef="#br1" timeOffset="296175.0049">27258 12718 0,'0'0'15,"0"0"1,0 0-16,0 0 15,0 0 1,0 0-16,0 0 16,12 0-16,0 0 15,12 0 1,23 0-16,35 0 16,60 0-1,-25 0-15,1 0 16,23 0-1,1 0-15,-13 0 16,-11 0-16,12 0 16,35 0-1,-12 0-15,-24-12 16,13 12 0,-1-11-16,-35-1 15,-23 12-15,-13-11 16,1 11-1,-12 0-15,12 11 16,-13 1 0,1-1-16,0 1 15,-12-1 1,0 1-16,-11-1 16,-1 13-16,-11-1 15,-1 11 1,1 1-16,-1 11 15,1 0 1,-1 1-16,-11-1 16,0 12-16,12 23 15,-13-12 1,1 12-16,0-23 16,0-1-1,-1 1-15,1-12 16,0 12-16,0 0 15,11 0 1,1 0-16,-12-12 16,0 0-1,-12-11-15,0 11 16,0-11 0,-12-1-16,0-11 15,0 1-15,-11-1 16,-13 0-1,-23 0-15,-11 0 16,-36 0 0,11-11-16,13-1 15,0 1-15,-1-1 16,-35-11 0,12 0-16,12 0 15,0 12 1,0-12-16,-24 0 15,-12 0 1,24 0-16,24 0 16,-1 11-16,-23-11 15,-12 0 1,1 0-16,22 0 16,25 0-1,-1 0-15,-11 0 16,-1 0-16,-11 0 15,11 0 1,13 0-16,11 0 16,0 0-1,0 0-15,12 0 16,-12 0 0,12 0-16,12 0 15,-1 0-15,-11 0 16,24-11-1,-1 11-15,0-12 16,1 1 0,11-1-16,0 1 15,-11-1 1,-1-11-16,12 0 16,-11-12-16,-1-11 15,13 0 1,-1-12-16,0 0 15,12 0 1,0-11-16,-12-23 16,0-1-16,1-11 15,-1 23 1,12 12-16,0 11 16,0 0-1,0 1-15,0-1 16,0 0-16,0 12 15,-12-1 1,12 13-16,0 11 16,0 11-1,0 1-15,0 11 16,0 0 0</inkml:trace>
          <inkml:trace contextRef="#ctx0" brushRef="#br0" timeOffset="285324.2559">27553 13411 0,'0'0'0,"0"0"16,0 0-1,0 0-15,-12 23 16,-11 12-16,-1 0 16,0-1-1,1 1-15,11 0 16,12-1-1,0-11-15,12 1 16,0-13-16,11 1 16,24-1-1,1-11-15,10-11 16,-10-12 0,-13-1-16,-12-10 15,1-12 1,-12 11-16,-12 0 15,-12 12-15,-12 0 16,-11 11 0,0 1-16,-1 11 15,1 0 1,12 11-16,11-11 16,0 12-16,12-12 15</inkml:trace>
        </inkml:traceGroup>
      </inkml:traceGroup>
    </inkml:traceGroup>
    <inkml:traceGroup>
      <inkml:annotationXML>
        <emma:emma xmlns:emma="http://www.w3.org/2003/04/emma" version="1.0">
          <emma:interpretation id="{2AAF3500-C1DF-4C52-B6AE-C9C5ECF9A84C}" emma:medium="tactile" emma:mode="ink">
            <msink:context xmlns:msink="http://schemas.microsoft.com/ink/2010/main" type="paragraph" rotatedBoundingBox="8685,15039 34409,14129 34476,16043 8752,16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88225A-ABCD-47AE-9B8F-AA79E5B482ED}" emma:medium="tactile" emma:mode="ink">
              <msink:context xmlns:msink="http://schemas.microsoft.com/ink/2010/main" type="line" rotatedBoundingBox="30352,14499 34409,14129 34575,15955 30518,16325"/>
            </emma:interpretation>
          </emma:emma>
        </inkml:annotationXML>
        <inkml:traceGroup>
          <inkml:annotationXML>
            <emma:emma xmlns:emma="http://www.w3.org/2003/04/emma" version="1.0">
              <emma:interpretation id="{28A5761D-3419-4F08-8136-0D6D9CC9B543}" emma:medium="tactile" emma:mode="ink">
                <msink:context xmlns:msink="http://schemas.microsoft.com/ink/2010/main" type="inkWord" rotatedBoundingBox="30440,15465 30997,15415 31052,16013 30495,16063"/>
              </emma:interpretation>
            </emma:emma>
          </inkml:annotationXML>
          <inkml:trace contextRef="#ctx0" brushRef="#br1" timeOffset="297612.7525">28201 14602 0,'0'0'0,"0"0"15,0 0 1,0 0-16,0 0 16,0 0-1,0 0-15,0 11 16,-12 12-16,-12 0 15,-11 0 1,0 12-16,-12 0 16,-12 0-1,0-1-15,12-22 16,11 11-16,1-12 16,12 1-1,11-12-15,0 12 16,12-12-1,0 0-15,0 0 16,12 11 0,0 1-16,23 11 15,12 0-15,24 12 16,-1-1 0,13 1-16,11 11 15,-23-11 1,-24-12-16,0 0 15,-47-23-15</inkml:trace>
        </inkml:traceGroup>
        <inkml:traceGroup>
          <inkml:annotationXML>
            <emma:emma xmlns:emma="http://www.w3.org/2003/04/emma" version="1.0">
              <emma:interpretation id="{05AE13C7-D1E1-4725-A97A-0D35C2D8FE66}" emma:medium="tactile" emma:mode="ink">
                <msink:context xmlns:msink="http://schemas.microsoft.com/ink/2010/main" type="inkWord" rotatedBoundingBox="31297,14413 34409,14129 34575,15955 31464,16239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1" timeOffset="299454.305">28766 14787 0,'0'0'16,"0"0"-1,0 0-15,0 0 16,0 0-16,-12 11 16,1 1-1,-1 11-15,0 11 16,12 1 0,12 0-16,0-12 15,11 0-15,13-11 16,-1-1-1,12 1-15,0-12 16,-11-12 0,-1 1-16,0-13 15,-11 13 1,-12-12-16,-12 0 16,0 0-16,-12-1 15,0 1 1,-12 0-16,-11 0 15,-24 12 1,12-1-16,0 12 16,12 0-16,11 0 15,12 0 1,0 0-16,12 0 16,0 0-1,0 0-15</inkml:trace>
          <inkml:trace contextRef="#ctx0" brushRef="#br1" timeOffset="299681.2526">29108 14995 0,'0'0'0,"0"0"15,0 0 1,0 0-16,0 0 16</inkml:trace>
          <inkml:trace contextRef="#ctx0" brushRef="#br1" timeOffset="300195.0733">29249 14867 0,'0'0'16,"0"0"-16,0 0 16,0 12-1,0 11-15,0 0 16,12 0 0,12 12-16,-1-12 15,12 0 1,1-11-16,-1-1 15,-11-11-15,-13 0 16,1-11 0,0-12-16,0 0 15,-12-1 1,0 13-16,-12-12 16,0 11-16,0 1 15,-23-1 1,12 12-16,-13 0 15,13 0 1,-1 0-16,12 0 16,1 0-16,11 0 15</inkml:trace>
          <inkml:trace contextRef="#ctx0" brushRef="#br1" timeOffset="300664.1506">29685 14798 0,'0'0'16,"0"0"0,0 0-16,0 0 15,0 12-15,-12 11 16,12 11 0,0-10-16,0-1 15,0 0 1,12-12-16,12 1 15,-1-1 1,13-11-16,-13 0 16,12 0-16,-11-11 15,-12-1 1,-12 1-16,0 11 16,-12-12-1,-12 1-15,1-1 16,-1 1-16,1-1 15,-1 0 1,12 12-16,1 0 16,11 0-1,0 0-15</inkml:trace>
          <inkml:trace contextRef="#ctx0" brushRef="#br1" timeOffset="301386.4021">30156 14787 0,'0'0'16,"0"0"-16,0 0 16,12-12-1,12 0-15,11 1 16,0-1-16,1 1 15,-13-1 1,-11 1-16,0-13 16,-12 13-1,-12-12-15,-12 0 16,1 11-16,-13 12 16,13 0-1,-12 0-15,11 12 16,12-1-1,0 1-15,12-1 16,0 12 0,12 1-16,12 10 15,-1 13-15,13 10 16,11 13 0,0-1-16,0 0 15,-12-11 1,-11-12-16,-12-23 15,-12 1 1,-12-1-16,-12 0 16,1-12-16,-12 1 15,-13-12 1,1-12-16,-12-11 16,12 0-1,12-12-15,11-22 16,24-1-16,24 0 15,-1 12 1,25-12-16,-48 58 16</inkml:trace>
          <inkml:trace contextRef="#ctx0" brushRef="#br1" timeOffset="303362.5112">30769 14787 0,'0'0'16,"0"0"-1,0 0-15,0 23 16,12 23-16,-1 0 15,1 23 1,0-11-16,0-12 16,-1-22-1,1-1-15,0-12 16,0 1 0,-12-12-16,0 0 15,0 0-15,12-12 16,-1 1-1,1-24-15,12-23 16,11-11 0,12-35-16,36-70 15,-1 1-15,-11 11 16,-1-11 0,1 11-16,-12 35 15,12 11 1,11-68-16,-23 45 15,-12 0-15</inkml:trace>
        </inkml:traceGroup>
      </inkml:traceGroup>
      <inkml:traceGroup>
        <inkml:annotationXML>
          <emma:emma xmlns:emma="http://www.w3.org/2003/04/emma" version="1.0">
            <emma:interpretation id="{9A55B05D-E030-4FBD-9E9D-3014B85FEBD5}" emma:medium="tactile" emma:mode="ink">
              <msink:context xmlns:msink="http://schemas.microsoft.com/ink/2010/main" type="line" rotatedBoundingBox="8724,16139 13089,15985 13116,16763 8751,16918"/>
            </emma:interpretation>
          </emma:emma>
        </inkml:annotationXML>
        <inkml:traceGroup>
          <inkml:annotationXML>
            <emma:emma xmlns:emma="http://www.w3.org/2003/04/emma" version="1.0">
              <emma:interpretation id="{DB058556-BFF0-4C8F-ACB2-6E2F39DAF6B5}" emma:medium="tactile" emma:mode="ink">
                <msink:context xmlns:msink="http://schemas.microsoft.com/ink/2010/main" type="inkWord" rotatedBoundingBox="8724,16139 13089,15985 13116,16763 8751,16918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1" timeOffset="338277.9743">6256 15526 0,'0'0'0,"0"0"15,-11 0-15,-13 12 16,0-1-1,-11-11-15,0 0 16,-1 0 0,13-11-16,-1-1 15,13 1-15,11-1 16,11-11 0,13 0-16,-1 0 15,13 0 1,-1 11-16,-11 12 15,-1 12-15,13 22 16,-13 59 0,-11-12-16,-12-12 15,0-11 1,0 0-16,0-12 16,0-12-1,0-10-15,0-13 16,0-11-1,0 0-15,0 0 16,0 0-16,12-23 16,0-35-1,11-34-15,1-1 16,-1 12 0,-11 12-16,0 23 15,-12 0-15,0 22 16,0 13-1,0-1-15,0 12 16,0 0 0,0 0-16,0 0 15,-12 23-15,0 12 16,0 11 0,12 24-16,0-12 15,12-12 1,0 0-16,12-11 15,-1-1 1,12 1-16,1-12 16,11 12-1,-47-35-15</inkml:trace>
          <inkml:trace contextRef="#ctx0" brushRef="#br1" timeOffset="338523.2279">6728 15642 0,'0'0'0,"0"0"16,0 11 0,0 12-16,11 12 15,1 11-15,0 1 16,0 10-1,-1 13-15,1-24 16,0 0 0,0 0-16,-12-46 15</inkml:trace>
          <inkml:trace contextRef="#ctx0" brushRef="#br1" timeOffset="338898.8975">6928 15792 0,'0'0'0,"0"0"16,0 0-1,0 0-15,12-12 16,23 1-16,12-1 16,0 1-1,0-1-15,0 1 16,1 11-1,-13 0-15,0 0 16,-11 0 0,-1 0-16,-23 0 15</inkml:trace>
          <inkml:trace contextRef="#ctx0" brushRef="#br1" timeOffset="339118.1516">7152 15861 0,'0'0'0,"0"0"15,0 0 1,23 0-16,13 0 16,-1 0-1,12 0-15,-12-11 16,24 11-16,-12 0 15,-47 0 1</inkml:trace>
          <inkml:trace contextRef="#ctx0" brushRef="#br1" timeOffset="341602.3714">7764 15376 0,'0'0'0,"0"0"16,0 0-1,0 0-15,0 0 16,12-12-16,0 1 16,11-1-1,13 1-15,11-12 16,0 11-1,12 0-15,-12 12 16,0 12-16,-23 0 16,-1 11-1,-23 11-15,-12 13 16,-11 22 0,-1-11-16,-11 0 15,-12-1 1,0-22-16,0 0 15,11-12-15,13-12 16,11 1 0,12-12-16,0 0 15,0 0 1,0 0-16,12 0 16,23 0-16,12-12 15,0 12 1,36 0-16,-83 0 15</inkml:trace>
          <inkml:trace contextRef="#ctx0" brushRef="#br1" timeOffset="341793.7815">8436 15815 0,'0'0'0,"0"0"16,0 0-1,0 0-15,0 0 16</inkml:trace>
          <inkml:trace contextRef="#ctx0" brushRef="#br1" timeOffset="342698.2128">8718 15434 0,'0'0'0,"0"0"16,0 0-16,0 0 15,0 0 1,0 0-16,0 0 15,0 0 1,0 0-16,12-12 16,12-11-16,23 0 15,12 0 1,-12 11-16,0 1 16,0 11-1,-12 0-15,1 11 16,-1 12-16,-11 0 15,-13 1 1,1 22-16,-12 12 16,-23 11-1,-1-23-15,1 0 16,-25-11-16,1 0 16,12-12-1,0 0-15,11-11 16,12-1-1,12-11-15,0 0 16,12 0 0,12 0-16,11 0 15,12 0 1,24-11-16,-1-13 16,13 13-16,-83 11 15</inkml:trace>
          <inkml:trace contextRef="#ctx0" brushRef="#br1" timeOffset="343161.5439">9943 15179 0,'0'0'0,"0"0"15,0 0 1,-23 12-16,-12 11 16,-13 12-1,-10-1-15,-13 36 16,0 22 0,24-11-16,12-23 15,23 0-15,12-12 16,12-11-1,-1-12-15,1 0 16,12-12 0,-1 1-16,-11-12 15,12 0-15,-12-12 16,-1-11 0,1-11-16,-12-1 15,0-11 1,-12 23-16,-11 0 15,-24 11-15,-12 0 16,0 1 0,12 11-16,11 0 15,36 0 1</inkml:trace>
          <inkml:trace contextRef="#ctx0" brushRef="#br1" timeOffset="343649.7768">10026 15376 0,'0'0'15,"0"0"-15,0 0 16,12 0-1,11-12-15,13 1 16,11-12-16,-12 0 16,12-1-1,0 13-15,-23-1 16,-1 1 0,-11 11-16,0 0 15,0 11 1,-12 1-16,0 34 15,0 23-15,-12 35 16,0-11 0,12-24-16,0-11 15,0-12 1,0-11-16,12 0 16,-12-12-16,0 0 15,0-23 1</inkml:trace>
          <inkml:trace contextRef="#ctx0" brushRef="#br1" timeOffset="343764.2413">10179 15515 0,'0'0'0,"0"0"16,0 0-1,24 0-15,46-12 16,60 0-16,-130 12 16</inkml:trace>
        </inkml:traceGroup>
      </inkml:traceGroup>
    </inkml:traceGroup>
    <inkml:traceGroup>
      <inkml:annotationXML>
        <emma:emma xmlns:emma="http://www.w3.org/2003/04/emma" version="1.0">
          <emma:interpretation id="{B0B1C59C-20CA-4CD6-ADC8-E32F4058DB3C}" emma:medium="tactile" emma:mode="ink">
            <msink:context xmlns:msink="http://schemas.microsoft.com/ink/2010/main" type="paragraph" rotatedBoundingBox="8174,16271 33067,15591 33145,18462 8252,191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7ED73E-4459-472E-8A4F-45130DA81169}" emma:medium="tactile" emma:mode="ink">
              <msink:context xmlns:msink="http://schemas.microsoft.com/ink/2010/main" type="line" rotatedBoundingBox="8174,16271 33067,15591 33143,18368 8250,19047"/>
            </emma:interpretation>
          </emma:emma>
        </inkml:annotationXML>
        <inkml:traceGroup>
          <inkml:annotationXML>
            <emma:emma xmlns:emma="http://www.w3.org/2003/04/emma" version="1.0">
              <emma:interpretation id="{31FB4941-C713-4CC0-B931-C515CF7C74E0}" emma:medium="tactile" emma:mode="ink">
                <msink:context xmlns:msink="http://schemas.microsoft.com/ink/2010/main" type="inkWord" rotatedBoundingBox="8174,16271 13467,16126 13542,18903 8250,19047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1" timeOffset="351160.1126">10179 16601 0,'0'0'0,"0"0"16,0 0-16,0 0 15,0 0 1,-12 0-16,-11 12 15,-24 22 1,-24 12-16,-12 24 16,25-12-1,22-1-15,13-22 16,11 0-16,12-1 16,12-11-1,23 1-15,12-13 16,0 1-1,0-12-15,0-12 16,-11 1-16,-13-1 16,-11 0-1,-12 12-15,0-11 16,-12-1 0,-23 1-16,-24-1 15,0 1 1,12 11-16,12-12 15,11 12-15,24 0 16,0 0 0</inkml:trace>
          <inkml:trace contextRef="#ctx0" brushRef="#br1" timeOffset="348616.8416">7540 17075 0,'0'0'0,"0"0"16,0 0-16,0 0 15,0 0 1,0 0-16,0 0 15,12 0 1,12 0-16,11-12 16,12 1-16,0 11 15,12-12 1,-12 12-16,0 0 16,1-11-1,-13 11-15,0 0 16,-23 0-1,0 0-15,-12 0 16</inkml:trace>
          <inkml:trace contextRef="#ctx0" brushRef="#br1" timeOffset="348912.1316">7764 17179 0,'0'0'0,"0"0"16,0 0 0,0 0-16,0 0 15,0 0 1,0 0-16,12 0 16,12 0-16,-1 0 15,12 0 1,13-12-16,-1 1 15,0-1 1,0 1-16,0 11 16,-12 0-16,1 11 15,-36-11 1</inkml:trace>
          <inkml:trace contextRef="#ctx0" brushRef="#br1" timeOffset="349712.1333">8624 16751 0,'0'0'0,"0"0"16,0 0-16,0 0 15,0 0 1,0 0-16,0 0 16,0 0-1,-12 12-15,-11 11 16,-13 12-16,1 11 16,12-12-1,-1 1-15,12 0 16,12-1-1,12-10-15,0-13 16,11 1 0,13-1-16,-1 1 15,24-12-15,0-12 16,0-11 0,0-12-16,-24 1 15,-12-12 1,1-24-16,-24 24 15,-12 0-15,-11 11 16,-13 12 0,-11 11-16,0 12 15,0 12 1,12 11-16,-1 0 16,13-11-1,11-1-15,12-11 16</inkml:trace>
          <inkml:trace contextRef="#ctx0" brushRef="#br1" timeOffset="349958.1851">9036 17052 0,'0'0'0,"0"0"16,0 0 0,0 0-16,0 0 15,0 0 1</inkml:trace>
          <inkml:trace contextRef="#ctx0" brushRef="#br1" timeOffset="350598.2671">9696 16682 0,'0'0'0,"0"0"16,0-12-1,0 1-15,0-12 16,0 0-16,-12-1 16,1 1-1,-25 0-15,-11 12 16,-24 11-1,1 0-15,-1 23 16,12 11-16,24 1 16,11 0-1,1-1-15,23 1 16,0-23 0,11-1-16,13 1 15,23-1 1,12-11-16,-12-11 15,0-1-15,-11 1 16,-1-12 0,-12-1-16,1 1 15,-12 0 1,0 0-16,-1 12 16,-11-1-1,0 0-15,0 12 16,0 0-16,0 0 15,0 0 1,0 0-16,0 12 16,0 23-1,-11 22-15,-13 24 16,12-11-16,-11 11 16,11-1-1,12-22-15,12 0 16,-12-58-1</inkml:trace>
          <inkml:trace contextRef="#ctx0" brushRef="#br1" timeOffset="351752.1766">10580 16659 0,'0'0'16,"0"0"-16,0 0 16,0 0-1,0 0-15,0 0 16,11-12-1,1 1-15,12-1 16,-1 1-16,1-1 16,11 12-1,-11 0-15,-1 12 16,-11-1 0,0 12-16,-12 0 15,0 12-15,-12-12 16,-23 12-1,-1-12-15,1 0 16,11-11 0,1-1-16,11 1 15,12-12 1,0 0-16,0 0 16,12 0-16,11 11 15,13 1 1,-13-1-16,13 1 15,-1 11 1,-11 0-16,-13 0 16,1 0-16,-12 12 15,-12 0 1,-11-1-16,-13 1 16,-11-12-1,-12-11-15,-11-12 16,23-12-1,0 1-15,11-1 16,36 12-16</inkml:trace>
          <inkml:trace contextRef="#ctx0" brushRef="#br1" timeOffset="337331.1056">5632 15445 0,'0'0'16,"0"0"-16,0 0 16,0 0-1,0 0-15,0 0 16,12 12 0,11 46-16,1 34 15,-12 1-15,0 11 16,-12 11-1,-12-11-15,0-11 16,-12-24 0,-11-11-16,0-12 15,11-11 1,1-12-16,-1-12 16,12 1-16,0-12 15,12 0 1,0 0-16,0 0 15,0 11 1,0 1-16,12 23 16,12 22-16,11 47 15,1 12 1,-13-12-16,1 35 16,-13 11-1,1 0-15,0-34 16,0 22-1,0 24-15,-1-35 16,1-34-16,0-1 16,0-11-1,-12-11-15,11-24 16,-11-23 0,12-12-16,0 1 15,-12-12-15</inkml:trace>
          <inkml:trace contextRef="#ctx0" brushRef="#br1" timeOffset="347609.6176">6233 17063 0,'0'0'0,"0"0"16,0 0-1,0 0-15,-12 0 16,0 0-16,0 0 16,1 0-1,-1-11-15,0-1 16,12 1 0,12-13-16,0-10 15,11-1-15,1 12 16,11 0-1,-11 23-15,-1 11 16,-11 13 0,0 22-16,-12 46 15,-12 35 1,-11-34-16,-1-12 16,0-23-16,1-12 15,11-23 1,12-12-16,0-11 15,0 0 1,0 0-16,12-23 16,11-58-1,13-11-15,11-12 16,0 11-16,-12 1 16,1 23-1,-25 22-15,1 13 16,-12 22-1,0 12-15,-12 12 16,1 11-16,-13 12 16,1 22-1,-1 1-15,12 11 16,12-22 0,12-1-16,12-11 15,11-1-15,12-11 16,0 1-1,-47-24-15</inkml:trace>
          <inkml:trace contextRef="#ctx0" brushRef="#br1" timeOffset="348148.0446">6822 17121 0,'0'0'0,"0"0"16,0 0-1,0 0-15,12-12 16,-1 1-16,13-1 16,-1 1-1,13 11-15,-1 0 16,-11 11-1,-1 12-15,-11 1 16,-12 10-16,0 13 16,-23 10-1,-1-10-15,0-1 16,13-23 0,-1 0-16,0-11 15,0-1 1,12 1-16,0-1 15,0-11-15,0 0 16,12 12 0,12-1-16,23 1 15,0-1 1,24-11-16,-1 0 16,-70 0-16</inkml:trace>
        </inkml:traceGroup>
        <inkml:traceGroup>
          <inkml:annotationXML>
            <emma:emma xmlns:emma="http://www.w3.org/2003/04/emma" version="1.0">
              <emma:interpretation id="{0AB3C527-B0BB-453E-92DF-CA1DC61467D7}" emma:medium="tactile" emma:mode="ink">
                <msink:context xmlns:msink="http://schemas.microsoft.com/ink/2010/main" type="inkWord" rotatedBoundingBox="17838,16905 21179,16814 21219,18262 17878,18353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1" timeOffset="333974.1358">16493 16462 0,'0'0'16,"0"0"-16,0 0 16,24-23-1,11-35-15,0-23 16,-23 12-1,-12 0-15,-12 23 16,-11 11-16,-1 12 16,1 11-1,-25 24-15,1 11 16,12 23 0,11 0-16,1 24 15,-1-13-15,24 36 16,0-93-1</inkml:trace>
          <inkml:trace contextRef="#ctx0" brushRef="#br1" timeOffset="333687.9123">17011 16855 0,'0'0'16,"-12"12"-16,-23 11 15,12 0 1,-1 12-16,24-24 16,0 1-1,12-1-15,0 1 16,-1-1-16,1-11 15,12 0 1,-1 12-16,-11-12 16,0 12-1,-12-12-15,0 0 16,-12 11 0,-35 12-16,-36-11 15,-23-1-15,24-11 16,0-11-1,23-1-15,0 1 16,12-12 0,11-12-16,13 0 15,11-11 1,12-23-16,0-1 16,0 70-16</inkml:trace>
          <inkml:trace contextRef="#ctx0" brushRef="#br1" timeOffset="333273.8466">17329 16277 0,'0'0'16,"0"0"-16,0 23 15,0 24 1,12 34-16,0 46 15,-12-12-15,0-22 16,0-35 0,12 22-16,-12-80 15</inkml:trace>
          <inkml:trace contextRef="#ctx0" brushRef="#br1" timeOffset="332782.6252">17789 16797 0,'0'0'0,"0"0"15,0-11 1,12-12-16,-1 0 16,13 0-1,-1-1-15,13 1 16,-13 12-16,1 11 15,-1 0 1,-11 0-16,0 11 16,0 1-1,-12-12-15,0 11 16,0 1 0,-12 11-16,-12 12 15,-11-1-15,0 13 16,11-13-1,1 1-15,11-12 16,12 0 0,0-11-16,12-1 15,-12-11 1,11 12-16,1-12 16,0 0-16,-12 0 15,0 0 1,-12-12-16,-11 1 15,-13-1 1,-11 1-16,0 11 16,0 0-16,0 0 15,11 0 1,1 11-16,12 1 16,-1-1-1,0 24-15,13 0 16,-1 22-1,12 36-15,0-1 16,12-22-16,-1-12 16,13-12-1,-24-46-15</inkml:trace>
          <inkml:trace contextRef="#ctx0" brushRef="#br1" timeOffset="333008.8546">17683 16497 0,'0'0'16,"0"0"-16,11 0 15,60-23 1,23 0-16,-11 0 15,-12 11 1,-24 1-16,-47 11 16</inkml:trace>
          <inkml:trace contextRef="#ctx0" brushRef="#br1" timeOffset="332110.1833">18507 16925 0,'0'0'0,"0"0"15,0 0-15,-11 23 16,-13 0 0,-23 23-16,0 0 15,-12 24-15,12-24 16,0-11-1,47-35-15</inkml:trace>
          <inkml:trace contextRef="#ctx0" brushRef="#br1" timeOffset="334220.9591">15857 17086 0,'0'0'16,"0"0"-16,-12 23 15,-11 1 1,-13 22-16,-34 12 16,-13-1-1,24-10-15,12-13 16,47-34-1</inkml:trace>
          <inkml:trace contextRef="#ctx0" brushRef="#br1" timeOffset="336031.4686">15162 16855 0,'0'0'16,"0"0"-16,0 0 16,12 0-1,-12 0-15</inkml:trace>
          <inkml:trace contextRef="#ctx0" brushRef="#br1" timeOffset="336198.8451">15280 17214 0,'0'0'15,"0"0"-15,0 0 16,0 0 0,0 11-16,0-11 15</inkml:trace>
        </inkml:traceGroup>
        <inkml:traceGroup>
          <inkml:annotationXML>
            <emma:emma xmlns:emma="http://www.w3.org/2003/04/emma" version="1.0">
              <emma:interpretation id="{468755BB-7B28-4D65-AF07-7E91B3E4D058}" emma:medium="tactile" emma:mode="ink">
                <msink:context xmlns:msink="http://schemas.microsoft.com/ink/2010/main" type="inkWord" rotatedBoundingBox="21511,16908 27050,16757 27088,18147 21549,18298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1" timeOffset="321833.6454">24374 16717 0,'0'0'0,"0"0"0,-24 0 15,-11 0 1,-36-12-16,-47 0 15,12-11-15,0 0 16,-12 12 0,-47-1-16,24 1 15,23-1 1,-23 12-16,-24 0 16,47-12-16,24 12 15,0 0 1,-24 0-16,36 0 15,-13 0 1,36 0-16,24 0 16,11 0-1,13 0-15,-1 0 16,12 0-16,0 0 16,0 0-1,0 0-15,23 0 16,13-11-1,11-1-15,0 1 16,0-1-16,0 1 16,12-1-1,0 1-15,12-1 16,-12 0 0,-12 1-16,0-1 15,-12 1-15,-11 11 16,-12 0-1,-1 0-15,-11 0 16,0 0 0,-11 0-16,-25 11 15,-11 1 1,-12-1-16,0 1 16,-11 0-16,-25-1 15,13 1 1,-1-1-16,25 1 15,-1-12 1,23 11-16,13-11 16,-1 12-1,12-12-15,12 0 16,0 11-16,12 13 16,0-1-1,23 11-15,12 1 16,24 0-1,-12-12-15,0 11 16,0 1-16,-12-12 16,0 0-1,-12-11-15,-11-1 16,0 1 0,-13-12-16,1 0 15,-12 0 1,0 0-16,0 0 15,12-12-15,0 1 16,-1-12 0,1-12-16,-12-11 15,0 0 1,0-12-16,0 12 16,0-12-16,0 12 15,0 46 1</inkml:trace>
          <inkml:trace contextRef="#ctx0" brushRef="#br1" timeOffset="330739.9586">20969 16948 0,'0'0'16,"-12"0"-16,-23 0 15,-47 0 1,-13 11-16,1 1 16,12-12-1,-1 0-15,1 0 16,-1 11-1,13-11-15,70 0 16</inkml:trace>
          <inkml:trace contextRef="#ctx0" brushRef="#br1" timeOffset="330514.4949">21276 16162 0,'0'0'16,"0"0"-16,0 0 15,0 23-15,0 35 16,0 11-1,-12 47-15,-12 22 16,1 1 0,23-139-16</inkml:trace>
          <inkml:trace contextRef="#ctx0" brushRef="#br1" timeOffset="330280.1364">21582 17306 0,'0'0'16,"0"0"-16,0 0 16,0 0-16,0 0 15</inkml:trace>
          <inkml:trace contextRef="#ctx0" brushRef="#br1" timeOffset="330090.0752">21594 16867 0,'0'0'0,"0"0"15,0-12-15,11-11 16,13-12 0,11 1-16,1-1 15,11-11-15,0 11 16,0 1-1,-12 10-15,1 1 16,-13 12 0,-11 11-16,0 0 15,0 11 1,-1 12-16,-11 12 16,-11 11-16,-25 12 15,-11-12 1,-24 1-16,12-13 15,12-11 1,0-11-16,12-1 16,11-11-16,1 0 15,11-11 1,0-1-16,12 1 16,0-1-1,0 1-15,0 11 16,0 0-1,0 0-15,0 11 16,0 1-16,0-1 16,0 12-1,-23 24-15,-24 10 16,-24 13 0,0-24-16,1 0 15,11 1-15,59-47 16</inkml:trace>
          <inkml:trace contextRef="#ctx0" brushRef="#br1" timeOffset="331797.2553">19461 16809 0,'0'0'15,"0"0"-15,0 0 16,-11 12-16,-13-1 16,1 1-1,-1-1-15,-11 1 16,-24-12 0,-12 0-16,0-12 15,12 12 1,1 0-16,10 0 15,1 12-15,12-1 16,11 1 0,13-1-16,-1 1 15,0 11 1,12-23-16</inkml:trace>
          <inkml:trace contextRef="#ctx0" brushRef="#br1" timeOffset="331213.1286">19850 16913 0,'0'0'16,"0"0"-1,0 0-15,-12 12 16,1-1-16,-13 1 15,1-1 1,-1-11-16,0 0 16,-11 0-1,11-11-15,13-1 16,-1 1-16,0-13 16,24-22-1,11-23-15,-23 69 16</inkml:trace>
          <inkml:trace contextRef="#ctx0" brushRef="#br1" timeOffset="330919.3116">20286 17422 0,'0'0'0,"0"0"16,0 0-1,0 0-15,0 0 16</inkml:trace>
          <inkml:trace contextRef="#ctx0" brushRef="#br1" timeOffset="331420.6955">19933 16185 0,'0'0'16,"0"0"-16,0 0 15,23 0-15,48-23 16,11-12 0,1 0-16,-24 12 15,0 0 1,-59 23-16</inkml:trace>
        </inkml:traceGroup>
        <inkml:traceGroup>
          <inkml:annotationXML>
            <emma:emma xmlns:emma="http://www.w3.org/2003/04/emma" version="1.0">
              <emma:interpretation id="{DB769CEE-3290-46D3-AD1B-247F86CF17D9}" emma:medium="tactile" emma:mode="ink">
                <msink:context xmlns:msink="http://schemas.microsoft.com/ink/2010/main" type="inkWord" rotatedBoundingBox="27656,16432 33086,16284 33126,17767 27697,17916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1" timeOffset="310400.6711">27790 17017 0,'0'0'0,"0"0"15,35 0-15,59-12 16,12-22 0,0-1-16,-106 35 15</inkml:trace>
          <inkml:trace contextRef="#ctx0" brushRef="#br1" timeOffset="310954.6638">28214 15908 0,'0'0'16,"0"0"-16,0 0 16,0 0-1,0 0-15</inkml:trace>
          <inkml:trace contextRef="#ctx0" brushRef="#br1" timeOffset="310803.5806">28485 15815 0,'0'0'15,"0"0"-15,0 0 16,0 0-1,0 0-15,0 12 16,0 11-16,0 11 16,-24 1-1,1 0-15,-25 11 16,-10 0 0,-13-11-16,-12-12 15,1-11 1,11-12-16,24-12 15,12 0-15,0-11 16,11 0 0,12-11-16,12-1 15,24-11 1,11 11-16,-35 35 16</inkml:trace>
          <inkml:trace contextRef="#ctx0" brushRef="#br1" timeOffset="310192.4604">28803 16173 0,'0'0'0,"0"0"15,0 0-15,0 0 16,0 0-1,0 0-15,0 0 16,0 35-16,-12 0 16,-12 11-1,-34 12-15,-13 0 16,12-24 0,12-11-16,11-11 15,13-12 1,-1 0-16,13 0 15,-1 0-15,0 0 16,0 0 0,0 0-16,1 0 15,-13 0 1,1 11-16,-1 1 16,0 0-16,13-12 15,-1 0 1,0 0-16,0-12 15,12 12 1,0 0-16,-11 0 16,-13 0-1,-11 12-15,-24 11 16,12 0-16,-12 23 16,59-46-1</inkml:trace>
          <inkml:trace contextRef="#ctx0" brushRef="#br1" timeOffset="311306.629">27778 16324 0,'0'0'16,"0"0"-16,0 0 15,0 0 1,0 0-16,-12 0 15,0 11 1,-11 1-16,-1-1 16,1 1-16,-1-1 15,12 1 1,1 11-16,11-23 16</inkml:trace>
          <inkml:trace contextRef="#ctx0" brushRef="#br1" timeOffset="309188.2882">28897 16485 0,'0'0'0,"0"0"15,0 0-15,0 0 16,0 0-1,-12 24-15,-11 22 16,-1 23 0,-11-11-16,-1-12 15,1-11 1,-24-1-16,12-10 16,47-24-16</inkml:trace>
          <inkml:trace contextRef="#ctx0" brushRef="#br1" timeOffset="307881.1886">30216 15942 0,'0'0'0,"0"0"0,0 0 16,0 0 0,0 0-16,0 0 15,0 0-15,0 12 16,12 34-1,12 35-15,-1 11 16,1-22 0,-1-1-16,1-11 15,-1-12 1,1 0-16,-12-23 16,0 1-16,-12-13 15,0 1 1,-24-1-16,-11 1 15,-36-1 1,-11 1-16,-13-12 16,-46 0-1,0 0-15,11-12 16,36 1-16,23 11 16,12 0-1,12 0-15,12 0 16,11 0-1,12 0-15,12 0 16,0 0 0,0 0-16,12-12 15,12 1-15,23-12 16,12-1 0,-12 1-16,0 12 15,-12-1 1,-11 1-16,-12 11 15,-12 0-15,0 0 16,-12 0 0,-12 0-16,-23 0 15,-12 11 1,-23 1-16,-1-1 16,13 1-16,23-1 15,11-11 1,13 0-16,11 0 15,12 0 1,0 12-16,12 11 16,-1 0-1,25 12-15,23 11 16,0 0-16,11 1 16,13-13-1,-24-11-15,-12-11 16,-12-1-1,-11 1-15,-13-12 16,1 0-16,-12 0 16,0-12-1,0-22-15,0-12 16,-12-1 0,1 1-16,-1 0 15,0 11-15,0 12 16,1 0-1,-1 0-15,12 11 16,0 12 0</inkml:trace>
          <inkml:trace contextRef="#ctx0" brushRef="#br1" timeOffset="312952.7336">26765 15561 0,'0'0'0,"0"0"15,0 0 1,0 11-16,0 24 16,0 11-1,0 35-15,0 35 16,-24 22-16,1-22 16,11-12-1,12-104-15</inkml:trace>
          <inkml:trace contextRef="#ctx0" brushRef="#br1" timeOffset="312707.1705">26624 16520 0,'0'0'0,"0"0"15,0 0 1,0 0-16,-12-11 15,0-1 1,12-11-16,0 0 16,12-23-1,23-24-15,12 12 16,12 12-16,0 11 16,-12 12-1,-12 12-15,-23 11 16,0 11-1,-12 12-15,-12 12 16,-11 0-16,-13 11 16,1-11-1,-12 11-15,12-11 16,-13-1 0,13-11-16,12-11 15,23-12 1</inkml:trace>
          <inkml:trace contextRef="#ctx0" brushRef="#br1" timeOffset="312301.9811">26930 16347 0,'12'-12'16,"11"-34"-16,36-47 16,-12 1-1,-12 23-15,1 11 16,-13 0-16,-11 23 16,-12 24-1,0 11-15,0 0 16,-12 0-1,1 0-15,-13 11 16,12 1 0,0 0-16,1 11 15,11 0-15,11 0 16,-11-23 0</inkml:trace>
          <inkml:trace contextRef="#ctx0" brushRef="#br1" timeOffset="311967.5226">27507 16185 0,'0'0'0,"0"0"15,0 0 1,0 0-16,0 11 16,0 1-1,-12 11-15,-11 12 16,-24 11-1,11-11-15,-11-1 16,0-10-16,0-1 16,-12 0-1,0-12-15,12-11 16,0 0 0,0 0-16,11 0 15,13 0-15,11 0 16,0 0-1,0 0-15,12 0 16,0 0 0,-11 0-16,-1 12 15,0-1-15,0 13 16,-23 22 0,0 12-16,-12 11 15,-1 0 1,48-69-16</inkml:trace>
          <inkml:trace contextRef="#ctx0" brushRef="#br1" timeOffset="311446.7889">27507 16913 0,'0'0'15,"0"0"-15,0 0 16</inkml:trace>
          <inkml:trace contextRef="#ctx0" brushRef="#br1" timeOffset="314542.3476">26035 16393 0,'0'0'15,"0"0"-15,0 0 16,0 0-1,-12 0-15,0 0 16,0 0 0,12 0-16,0 0 15,0 0 1,0-12-16,0-11 16,0 0-16,12-12 15,0 12 1,0 12-16,-1-1 15,-11 12 1,0 0-16,0 0 16,0 0-1,0 12-15,0 11 16,-11 0-16,-1 0 16,-24 12-1,-22 11-15,-13 0 16,0-23-1,12 1-15,12-13 16,12-11-16,11-11 16,1-1-1,11 0-15,0 1 16,12 11 0,0-12-16,0 12 15,0 0 1,0 0-16,0 0 15,0 0-15,0 0 16,0 0 0,0 0-16,0 12 15,0-1 1,-12 1-16,1 11 16,-13 0-16,-11 0 15,-12 0 1,-36-11-16,1 0 15,-1-1 1,12-11-16,24 0 16,12-11-1,11 11-15,1 0 16,11 0-16,12 0 16,0 0-1,0 0-15,0 0 16,12 0-1,23 0-15,24 0 16,12 0 0,0 0-16,-13-12 15,25 0-15,-83 12 16</inkml:trace>
          <inkml:trace contextRef="#ctx0" brushRef="#br1" timeOffset="314788.2473">25646 15884 0,'0'0'0,"0"0"15,35 0 1,59-11-16,24-1 16,24 1-1,-13-1-15,-129 12 16</inkml:trace>
          <inkml:trace contextRef="#ctx0" brushRef="#br1" timeOffset="313656.0735">26117 16012 0,'0'0'16,"0"0"-16,0 0 15,35-24 1,60-22-16,11 12 16,-24 10-16,-82 24 15</inkml:trace>
          <inkml:trace contextRef="#ctx0" brushRef="#br1" timeOffset="313422.4069">26494 16277 0,'0'0'15,"0"0"-15,0 0 16,-12 12 0,0 11-16,-11 12 15,-13-1 1,1 1-16,12-12 16,-13 0-1,13-11-15,-1-12 16,12 0-16,1 0 15,11 0 1,0-12-16,0 1 16,11-1-1,1 1-15,0-1 16,0 12-16,-1 0 16,1 0-1,-12 0-15,0 12 16,-12 11-1,-23 23-15,-12 12 16,-12 23-16,0-24 16,-11 1-1,11-23-15,59-35 16</inkml:trace>
          <inkml:trace contextRef="#ctx0" brushRef="#br1" timeOffset="314988.5899">25340 16000 0,'0'0'0,"0"0"15,0 0-15</inkml:trace>
          <inkml:trace contextRef="#ctx0" brushRef="#br1" timeOffset="315536.9709">25646 16613 0,'0'0'0,"0"0"16,0 0-1,0 0-15,0 0 16,0 0 0,0 0-16,0 0 15,0 0-15,0 0 16,0 0-1,0 0-15,0 0 16,0 0 0,-12-12-16,0 0 15,0 1-15,1-1 16,-1-11 0,12 12-16,0-12 15,12-12 1,11 0-16,1 24 15,-1-1-15,1 12 16,-12 12 0,-1-1-16,-11 24 15,0-35 1</inkml:trace>
        </inkml:traceGroup>
      </inkml:traceGroup>
      <inkml:traceGroup>
        <inkml:annotationXML>
          <emma:emma xmlns:emma="http://www.w3.org/2003/04/emma" version="1.0">
            <emma:interpretation id="{38D8B711-0D96-47CC-89B6-32AFDF11B236}" emma:medium="tactile" emma:mode="ink">
              <msink:context xmlns:msink="http://schemas.microsoft.com/ink/2010/main" type="line" rotatedBoundingBox="8908,18574 13025,18320 13062,18918 8945,19173"/>
            </emma:interpretation>
          </emma:emma>
        </inkml:annotationXML>
        <inkml:traceGroup>
          <inkml:annotationXML>
            <emma:emma xmlns:emma="http://www.w3.org/2003/04/emma" version="1.0">
              <emma:interpretation id="{2DFF4CA6-6EA4-4194-AD7E-EBFB7CDF8955}" emma:medium="tactile" emma:mode="ink">
                <msink:context xmlns:msink="http://schemas.microsoft.com/ink/2010/main" type="inkWord" rotatedBoundingBox="8908,18574 12395,18359 12432,18957 8945,19173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1" timeOffset="354660.3706">7517 17907 0,'0'0'0,"0"0"15,0 0 1,0 0-16,23 0 16,13 0-1,23 0-15,23 0 16,-11-12-16,-1 12 16,-11-11-1,-12 11-15,1 0 16,-13 0-1,-23 0-15,-1 11 16,-11-11 0</inkml:trace>
          <inkml:trace contextRef="#ctx0" brushRef="#br1" timeOffset="354875.0953">7540 18069 0,'0'0'0,"0"0"15,12 0 1,35 0-16,24 0 16,0 0-1,-1 0-15,13 0 16,-13 0-16,13 0 15,11 0 1,-94 0-16</inkml:trace>
          <inkml:trace contextRef="#ctx0" brushRef="#br1" timeOffset="353366.3776">6221 17918 0,'0'0'0,"0"0"16,0 0-16,0 0 15,0-11 1,0-1-16,12-11 16,0-11-1,11-1-15,1 12 16,-1 0-1,1 11-15,-1 12 16,-11 12-16,0 34 16,-12 23-1,-12 1-15,0 11 16,-11-1 0,-1 1-16,13-23 15,-1-23-15,12-24 16,0-11-1,0 0-15,12-11 16,-1-12 0,13-24-16,11-22 15,12-12 1,0 0-16,-11 23 16,-13 12-1,-11 12-15,-12 22 16,0 12-16,0 0 15,-12 12 1,1-1-16,-13 12 16,12 12-1,0-12-15,12 0 16,12 0-16,12 0 16,11 1-1,12-1-15,0 0 16,12 0-1,0-12-15,-59-11 16</inkml:trace>
          <inkml:trace contextRef="#ctx0" brushRef="#br1" timeOffset="354049.5762">6928 17988 0,'0'0'0,"0"0"16,0 0 0,0 0-16,0 0 15,12-12 1,11 1-16,13-1 16,-1 1-1,-12 11-15,1 0 16,0 11-16,-13 1 15,-11-1 1,0 1-16,-11 11 16,-1 0-1,-12 0-15,1-11 16,11-1-16,12-11 16,0 0-1,0 0-15,0 0 16,12 0-1,11 0-15,13 0 16,-1 12 0,-12-1-16,1 1 15,0 0-15,-13-1 16,-11 1 0,0 11-16,-11 0 15,-1 0 1,-12 12-16,1-24 15,-13 1 1,13-12-16,-13 0 16,13 0-16,11-12 15,12 12 1,0 0-16</inkml:trace>
          <inkml:trace contextRef="#ctx0" brushRef="#br1" timeOffset="356783.6276">8553 17710 0,'0'0'16,"0"0"-16,0 0 15,0 0 1,0 0-16,-11 12 15,-1 11 1,-12 12-16,-11 23 16,0-12-16,-1 0 15,13-11 1,11-1-16,12-10 16,12-1-1,0-12-15,11 1 16,12-12-16,1 0 15,-1-12 1,0 1-16,1-12 16,-13-12-1,1-11-15,-12-1 16,-12 1 0,-12 0-16,0 11 15,0 12-15,1 0 16,-1 11-1,0 1-15,0-1 16,0 12 0,12 0-16,0 0 15,0 0-15</inkml:trace>
          <inkml:trace contextRef="#ctx0" brushRef="#br1" timeOffset="356991.3985">8907 17953 0,'0'0'15,"0"0"-15,0 0 16,0 0-16,0 0 15,0 0 1</inkml:trace>
          <inkml:trace contextRef="#ctx0" brushRef="#br1" timeOffset="357424.2099">9178 17572 0,'0'0'0,"0"0"16,0 0 0,0 0-16,0 0 15,0 11 1,0 12-16,-12 12 15,0 0-15,0-12 16,12-12 0,0 1-16,0 0 15,0-1 1,0 1-16,12-1 16,0 1-1,0-1-15,11 1 16,13-1-16,-1 1 15,0-12 1,12 0-16,-11 0 16,-1 0-1,0-12-15,1 12 16,-36 0 0</inkml:trace>
          <inkml:trace contextRef="#ctx0" brushRef="#br1" timeOffset="357719.9454">9307 17606 0,'0'0'16,"0"0"-16,0 0 15,0 0 1,0 0-16,0 0 15,12 12-15,0 23 16,0 11 0,11 23-16,-11-11 15,12 11 1,-1-11-16,1 0 16,-1 0-1,-11-12-15,12-11 16,-24-35-16</inkml:trace>
          <inkml:trace contextRef="#ctx0" brushRef="#br1" timeOffset="358008.0915">9625 17734 0,'0'0'16,"0"0"0,0 0-16,0 0 15,0 23-15,12 11 16,0 13 0,0-1-16,-12 0 15,12 12 1,-1-23-16,1-12 15,0 0-15,11-12 16,-23-11 0</inkml:trace>
        </inkml:traceGroup>
        <inkml:traceGroup>
          <inkml:annotationXML>
            <emma:emma xmlns:emma="http://www.w3.org/2003/04/emma" version="1.0">
              <emma:interpretation id="{5A5444A5-7802-4B36-834C-CF75F127820F}" emma:medium="tactile" emma:mode="ink">
                <msink:context xmlns:msink="http://schemas.microsoft.com/ink/2010/main" type="inkWord" rotatedBoundingBox="12607,18485 12957,18463 12960,18508 12609,18529"/>
              </emma:interpretation>
              <emma:one-of disjunction-type="recognition" id="oneOf49">
                <emma:interpretation id="interp69" emma:lang="" emma:confidence="0.5">
                  <emma:literal>.</emma:literal>
                </emma:interpretation>
                <emma:interpretation id="interp70" emma:lang="" emma:confidence="0">
                  <emma:literal>-</emma:literal>
                </emma:interpretation>
                <emma:interpretation id="interp71" emma:lang="" emma:confidence="0">
                  <emma:literal>_</emma:literal>
                </emma:interpretation>
                <emma:interpretation id="interp72" emma:lang="" emma:confidence="0">
                  <emma:literal>,</emma:literal>
                </emma:interpretation>
                <emma:interpretation id="interp73" emma:lang="" emma:confidence="0">
                  <emma:literal>/</emma:literal>
                </emma:interpretation>
              </emma:one-of>
            </emma:emma>
          </inkml:annotationXML>
          <inkml:trace contextRef="#ctx0" brushRef="#br1" timeOffset="359280.6351">10261 17687 0,'0'0'0,"0"0"16,0 0-1,0 0-15,0 0 16,0 0 0,0 0-16,0 0 15,0 0-15,0 0 16,0 0-1,0 0-15,0 0 16,0 0 0,0 0-16,0 0 15,0 0 1,0 0-16,-11 0 16,-1 0-16,-12 0 15,-11 0 1,-12 0-16,-12 0 15,0 0 1,12-11-16,12-1 16,11 12-16,24 0 15</inkml:trace>
        </inkml:traceGroup>
        <inkml:traceGroup>
          <inkml:annotationXML>
            <emma:emma xmlns:emma="http://www.w3.org/2003/04/emma" version="1.0">
              <emma:interpretation id="{939B63D5-6434-4232-AE95-5446046A73DE}" emma:medium="tactile" emma:mode="ink">
                <msink:context xmlns:msink="http://schemas.microsoft.com/ink/2010/main" type="inkWord" rotatedBoundingBox="12780,18455 13033,18439 13059,18858 12806,18874"/>
              </emma:interpretation>
              <emma:one-of disjunction-type="recognition" id="oneOf50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1" timeOffset="358726.4891">10097 17641 0,'0'0'0,"0"0"16,0 0-16,0 0 16,0 0-1,0 0-15,0 0 16,0 0 0,0 0-16,11 0 15,13-11 1,-1 11-16,1 0 15,0 0-15,-13 11 16,1 1 0,-12-1-16,0 12 15,0 0 1,-12 12-16,1-12 16,-1 0-16,0-11 15,0-1 1,12-11-16,0 0 15,0 0 1,0 0-16,0 0 16,0 0-1,12 0-15,0 0 16,11 12-16,1 0 16,11 11-1,-11 0-15,-1 0 16,1 0-1,-12 0-15,-12-11 16,0-1-16,-12 1 16,0-1-1,-11 1-15,-1 0 16,-11-1 0,-1 1-16,-11-12 15,12 0 1,11 0-16,24 0 15</inkml:trace>
        </inkml:traceGroup>
      </inkml:traceGroup>
    </inkml:traceGroup>
  </inkml:traceGroup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7:58.45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176CD4-BE88-4AA7-A60D-524A1763DB18}" emma:medium="tactile" emma:mode="ink">
          <msink:context xmlns:msink="http://schemas.microsoft.com/ink/2010/main" type="inkDrawing" rotatedBoundingBox="17895,15573 20991,15285 20994,15307 17897,15595" semanticType="underline" shapeName="Other">
            <msink:sourceLink direction="with" ref="{3AF7DE08-B3BA-45B9-962F-979320136C72}"/>
          </msink:context>
        </emma:interpretation>
      </emma:emma>
    </inkml:annotationXML>
    <inkml:trace contextRef="#ctx0" brushRef="#br0">0 277 0,'0'0'0,"0"0"0,0 0 16,0 0-1,0 0-15,0 0 16,0 0-1,12 0-15,23 0 16,24-11-16,59-1 16,23 1-1,-11-1-15,47-11 16,35 11 0,-47 1-16,11-12 15,36 0-15,-35 11 16,35-11-1,0 11-15,-71 1 16,24-12 0,-23 11-16,-13 1 15,-46-1 1,-1 1-16,1-1 16,-1 12-1,1 0-15,-13 0 16,-70 0-16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4:46.0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120FEA-3CD3-406E-BC49-2C912D89EFAE}" emma:medium="tactile" emma:mode="ink">
          <msink:context xmlns:msink="http://schemas.microsoft.com/ink/2010/main" type="writingRegion" rotatedBoundingBox="6568,6527 7169,10244 6122,10413 5521,6696">
            <msink:destinationLink direction="with" ref="{C4426ABB-8258-4926-B2BA-84936BC27EA3}"/>
          </msink:context>
        </emma:interpretation>
      </emma:emma>
    </inkml:annotationXML>
    <inkml:traceGroup>
      <inkml:annotationXML>
        <emma:emma xmlns:emma="http://www.w3.org/2003/04/emma" version="1.0">
          <emma:interpretation id="{4B0C2CB9-8F27-4290-B195-A83D5FEEA3C6}" emma:medium="tactile" emma:mode="ink">
            <msink:context xmlns:msink="http://schemas.microsoft.com/ink/2010/main" type="paragraph" rotatedBoundingBox="6568,6527 7169,10244 6122,10413 5521,6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6FD76-23B4-4F49-AFD2-2BA37DE53EF9}" emma:medium="tactile" emma:mode="ink">
              <msink:context xmlns:msink="http://schemas.microsoft.com/ink/2010/main" type="line" rotatedBoundingBox="6568,6527 7169,10244 6122,10413 5521,6696"/>
            </emma:interpretation>
          </emma:emma>
        </inkml:annotationXML>
        <inkml:traceGroup>
          <inkml:annotationXML>
            <emma:emma xmlns:emma="http://www.w3.org/2003/04/emma" version="1.0">
              <emma:interpretation id="{5396A14D-C17C-4587-9346-368D7690FB18}" emma:medium="tactile" emma:mode="ink">
                <msink:context xmlns:msink="http://schemas.microsoft.com/ink/2010/main" type="inkWord" rotatedBoundingBox="6466,6543 6564,7150 5831,7269 5733,6662">
                  <msink:destinationLink direction="with" ref="{B614DF3B-2719-456D-A361-10DF2825B552}"/>
                </msink:context>
              </emma:interpretation>
            </emma:emma>
          </inkml:annotationXML>
          <inkml:trace contextRef="#ctx0" brushRef="#br0">11-959 0,'0'0'0,"0"0"15,0 0-15,0 0 16,12 11-1,0 12-15,11 35 16,1 35 0,0-13-16,11-10 15,-35-70-15</inkml:trace>
          <inkml:trace contextRef="#ctx0" brushRef="#br0" timeOffset="7713.0991">-307-1156 0,'0'0'0,"0"0"16,0 0 0,0 0-16,0 0 15,0 0 1,0 0-16,0 0 16,0 0-16,0 0 15,0 0 1,0 12-16,-11-1 15,-1 12 1,0 12-16,-12 0 16,13 11-16,-13 12 15,12 0 1,1 11-16,-1 0 16,12-23-1,0-11-15,12 0 16,-1-1-1,1 1-15,0 0 16,-12-35-16</inkml:trace>
          <inkml:trace contextRef="#ctx0" brushRef="#br0" timeOffset="8551.1243">-495-832 0,'0'0'0,"0"0"16,0 0 0,0 0-16,0 0 15,0 0 1,0 0-16,0-12 16,0 1-16,0-1 15,0-11 1,0 0-16,0 0 15,-12 11 1,0 1-16,1-1 16,-1 12-16,-12 0 15,1 0 1,-1 12-16,0-1 16,13 1-1,-1-1-15,12-11 16</inkml:trace>
          <inkml:trace contextRef="#ctx0" brushRef="#br0" timeOffset="9830.1495">-648-948 0,'0'0'15,"0"0"1,0 0-16,0 0 16,0 0-16,0 0 15,0 0 1,0 0-16,0 0 16,0 0-1,0 0-15,0 0 16,0 0-1,0 0-15,0 0 16</inkml:trace>
          <inkml:trace contextRef="#ctx0" brushRef="#br0" timeOffset="9955.8097">-554-959 0,'0'0'0,"0"0"16,0 0 0,12 0-16,11 0 15,1 11-15,-1 1 16,1-1-1,-12 1-15,-12-12 16</inkml:trace>
          <inkml:trace contextRef="#ctx0" brushRef="#br0" timeOffset="10802.9274">-472-925 0,'0'0'15,"0"0"1,0 0-16,0 0 16,0 0-1,0 0-15,0 0 16,0 0-16,0 0 16,0 0-1,0 12-15,12-1 16,0 1-1,0 11-15,0 0 16,11 0 0,12 0-16,24 1 15,-12-1-15,1 0 16,-1-12 0,-12 1-16,0-1 15,12 1 1,-47-12-16</inkml:trace>
        </inkml:traceGroup>
        <inkml:traceGroup>
          <inkml:annotationXML>
            <emma:emma xmlns:emma="http://www.w3.org/2003/04/emma" version="1.0">
              <emma:interpretation id="{6ED11AB5-607E-476A-9234-9BC18F0807BE}" emma:medium="tactile" emma:mode="ink">
                <msink:context xmlns:msink="http://schemas.microsoft.com/ink/2010/main" type="inkWord" rotatedBoundingBox="6762,7726 7169,10244 6122,10413 5715,7895">
                  <msink:destinationLink direction="with" ref="{285EFF18-9753-4EB1-8674-D6C37047CA40}"/>
                </msink:context>
              </emma:interpretation>
            </emma:emma>
          </inkml:annotationXML>
          <inkml:trace contextRef="#ctx0" brushRef="#br0" timeOffset="-1355.3195">153 0 0,'0'0'0,"0"0"15,0 0 1,0 0-16,0 0 16,0 11-16,-12 13 15,0-1 1,0 11-16,-11 13 15,-1-1 1,1 12-16,11-24 16,0 1-16,0 11 15,1-11 1,11-12-16,0-23 16</inkml:trace>
          <inkml:trace contextRef="#ctx0" brushRef="#br0" timeOffset="-1011.529">-130 81 0,'0'0'15,"0"0"-15,0 0 16,0 0 0,0 0-16,0 0 15,118 115 1,-118-115-16,0 0 16,23 12-16,13 11 15,11 0 1,-12 0-16,1 0 15,-36-23 1</inkml:trace>
          <inkml:trace contextRef="#ctx0" brushRef="#br0" timeOffset="17920.5989">0 416 0,'0'0'0,"0"0"16,0 0-16,11 11 15,-11-11 1</inkml:trace>
          <inkml:trace contextRef="#ctx0" brushRef="#br0" timeOffset="18126.916">11 740 0,'0'0'16,"0"0"-1,0 11-15,0-11 16</inkml:trace>
          <inkml:trace contextRef="#ctx0" brushRef="#br0" timeOffset="18305.0608">-12 1213 0,'0'0'16,"0"0"-16,0 0 15,0 0 1,0 0-16</inkml:trace>
          <inkml:trace contextRef="#ctx0" brushRef="#br1" timeOffset="373558.3272">-578 928 0,'0'0'16,"0"0"-16,12 0 16,12-12-16,23 1 15,35-12 1,13-12-16,-13 12 15,0 0 1,13 0-16,22-1 16,1 1-1,-23 12-15,-37-1 16,-10 1-16,-13 11 16,-12 0-1,-11 0-15,0 0 16,-12 0-1</inkml:trace>
          <inkml:trace contextRef="#ctx0" brushRef="#br1" timeOffset="373817.1076">-507 1194 0,'24'0'0,"58"-12"16,24-11-16,24 0 15,46-23 1,-11 22-16,-165 24 15</inkml:trace>
          <inkml:trace contextRef="#ctx0" brushRef="#br0" timeOffset="18490.2748">0 1549 0,'0'0'16,"0"0"-16,0 11 16,0 1-1,0-12-15</inkml:trace>
          <inkml:trace contextRef="#ctx0" brushRef="#br0" timeOffset="18671.9644">23 1930 0,'0'0'15,"0"0"-15,0 0 16,0 11 0,0 1-16,0 11 15,0-23 1</inkml:trace>
          <inkml:trace contextRef="#ctx0" brushRef="#br0" timeOffset="18862.0098">-12 2381 0,'0'0'16,"0"0"-16,0 0 15,0 0 1,0 0-16,12 11 16,-12-11-1</inkml:trace>
          <inkml:trace contextRef="#ctx0" brushRef="#br0" timeOffset="19031.093">-24 2600 0,'0'0'16,"0"0"0,0 0-16,0 0 15,0 0-15,0 0 16,0 12 0,0-12-16</inkml:trace>
        </inkml:traceGroup>
      </inkml:traceGroup>
    </inkml:traceGroup>
  </inkml:traceGroup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7:59.09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A85BD0-D641-4961-851A-92A017FDDDF4}" emma:medium="tactile" emma:mode="ink">
          <msink:context xmlns:msink="http://schemas.microsoft.com/ink/2010/main" type="inkDrawing" rotatedBoundingBox="22737,15356 25280,15264 25282,15294 22738,15386" semanticType="underline" shapeName="Other">
            <msink:sourceLink direction="with" ref="{D49A7520-D5DF-405B-8A1F-72768FAC9D32}"/>
          </msink:context>
        </emma:interpretation>
      </emma:emma>
    </inkml:annotationXML>
    <inkml:trace contextRef="#ctx0" brushRef="#br0">0 92 0,'0'0'16,"0"0"-16,0 0 15,0 0 1,0 0-16,0 0 15,0 0 1,0 0-16,35 0 16,12 0-16,12-11 15,12-1 1,46 12-16,13-11 16,11 11-1,-11-12-15,23 12 16,47 0-16,-46-11 15,-13 11 1,24-12-16,0 12 16,-47-12-1,-12 12-15,11-11 16,-11 11 0,-11 0-16,-25 0 15,13 0-15,-24 0 16,23 11-1,-82-11-15</inkml:trace>
  </inkml:traceGroup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07:59.47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42D43AB-77CE-4D79-AA91-A2FA7EB1486B}" emma:medium="tactile" emma:mode="ink">
          <msink:context xmlns:msink="http://schemas.microsoft.com/ink/2010/main" type="inkDrawing" rotatedBoundingBox="26978,15264 28981,15273 28980,15295 26977,15286" semanticType="underline" shapeName="Other">
            <msink:sourceLink direction="with" ref="{AF454BE2-8B0C-4839-8A99-7822AB2A4699}"/>
          </msink:context>
        </emma:interpretation>
      </emma:emma>
    </inkml:annotationXML>
    <inkml:trace contextRef="#ctx0" brushRef="#br0">0 24 0,'0'0'16,"12"0"-16,23-12 16,48 12-1,11 0-15,12 0 16,-12 0-16,1 0 15,46 0 1,0 0-16,1 0 16,-24 0-1,11 0-15,12 0 16,-23 0 0,0 0-16,-12 0 15,12 12-15,0-1 16,-24-11-1,-94 0-15</inkml:trace>
  </inkml:traceGroup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19:21.6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528772-B2D8-447A-83A3-B4A6423D0B4E}" emma:medium="tactile" emma:mode="ink">
          <msink:context xmlns:msink="http://schemas.microsoft.com/ink/2010/main" type="writingRegion" rotatedBoundingBox="33892,16402 -103,15821 174,-459 34171,121"/>
        </emma:interpretation>
      </emma:emma>
    </inkml:annotationXML>
    <inkml:traceGroup>
      <inkml:annotationXML>
        <emma:emma xmlns:emma="http://www.w3.org/2003/04/emma" version="1.0">
          <emma:interpretation id="{43C419F0-7C04-4A45-BC01-B2CE9C19676E}" emma:medium="tactile" emma:mode="ink">
            <msink:context xmlns:msink="http://schemas.microsoft.com/ink/2010/main" type="paragraph" rotatedBoundingBox="33892,16402 700,15835 753,12743 33945,1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E5C5EB-BBD2-430D-AC76-3716103A84D4}" emma:medium="tactile" emma:mode="ink">
              <msink:context xmlns:msink="http://schemas.microsoft.com/ink/2010/main" type="inkBullet" rotatedBoundingBox="33908,15459 33413,15450 33424,14799 33920,1480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659 14134 0,'0'0'15,"-35"11"-15,-24 1 16,-11 0 0,11-1-16,0 1 15,12-12-15,11 0 16,13 0-1,-1 0-15,24 0 16</inkml:trace>
        <inkml:trace contextRef="#ctx0" brushRef="#br0" timeOffset="-553.6519">612 14145 0,'0'0'16,"0"0"-16,-23 0 15,-13 0 1,-11 0-16,0 0 15,0 12 1,0 0-16,12-1 16,-1 1-16,13-12 15,11 11 1,0 1-16,12-12 16</inkml:trace>
        <inkml:trace contextRef="#ctx0" brushRef="#br0" timeOffset="-1115.7304">612 13868 0,'0'0'16,"0"0"-16,0 0 16,0 0-1,0 23-15,-11 12 16,-25 23 0,-11 11-16,-24 23 15,12-11 1,24-11-16,0-13 15,11-10-15,12-24 16,12-23 0</inkml:trace>
        <inkml:trace contextRef="#ctx0" brushRef="#br0" timeOffset="549.9968">553 13776 0,'0'0'15,"0"11"-15,-11 35 16,-25 24-16,-11 11 16,12 11-1,-12 24-15,11-24 16,13-34 0,-1-23-16,24-35 15</inkml:trace>
        <inkml:trace contextRef="#ctx0" brushRef="#br0" timeOffset="-809.8457">271 13995 0,'0'0'16,"0"0"-16,0 0 16,0 0-1,11 12-15,1 11 16,12 12-1,-1 11-15,1 0 16,-1 0-16,13 12 16,-1-12-1,1 0-15,-13-22 16,1-1 0,-24-23-16</inkml:trace>
        <inkml:trace contextRef="#ctx0" brushRef="#br0" timeOffset="679.9068">436 14018 0,'-12'12'0,"-24"34"16,36-46-16</inkml:trace>
        <inkml:trace contextRef="#ctx0" brushRef="#br0" timeOffset="198.6393">165 14053 0,'0'0'0,"0"0"16,106 104 0,-106-104-16,23 12 15,13 11 1,11 0-16,0 11 16,-47-34-1</inkml:trace>
        <inkml:trace contextRef="#ctx0" brushRef="#br0" timeOffset="-296.9658">412 13857 0,'0'0'0,"-12"11"15,0 12-15,1 12 16,-13 11 0,1 12-16,11 0 15,0 11-15,12 0 16,0-22 0,0-1-16,0-46 15</inkml:trace>
      </inkml:traceGroup>
      <inkml:traceGroup>
        <inkml:annotationXML>
          <emma:emma xmlns:emma="http://www.w3.org/2003/04/emma" version="1.0">
            <emma:interpretation id="{D561A410-4098-4F93-9BE4-14F1367E1D12}" emma:medium="tactile" emma:mode="ink">
              <msink:context xmlns:msink="http://schemas.microsoft.com/ink/2010/main" type="line" rotatedBoundingBox="33151,16390 700,15835 753,12743 33204,13298"/>
            </emma:interpretation>
          </emma:emma>
        </inkml:annotationXML>
        <inkml:traceGroup>
          <inkml:annotationXML>
            <emma:emma xmlns:emma="http://www.w3.org/2003/04/emma" version="1.0">
              <emma:interpretation id="{25A13A84-CBD1-4D23-8655-6ECE60289EF5}" emma:medium="tactile" emma:mode="ink">
                <msink:context xmlns:msink="http://schemas.microsoft.com/ink/2010/main" type="inkWord" rotatedBoundingBox="33165,15572 30934,15534 30957,14141 33189,141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507.0724">-365 14157 0,'0'0'16,"0"0"-16,0 12 15,0-1-15,0 1 16,11 11 0,1 0-16,12-12 15,23 1 1,0-12-16,-12-12 16,12-11-1,-23 0-15,0-11 16,-13 10-16,-11 1 15,0 12 1,-11-1-16,-13 1 16,0 11-1,-11 0-15,0 0 16,-12 11-16,-12 12 16,12-11-1,-24-1-15,12 1 16,-12 0-1,24-12-15,12 0 16,11-12 0,1 0-16,11 1 15,0-12-15,12-12 16,24-46 0,11-11-16,24-1 15,-12 24 1,0 11-16,-23 23 15,-24 35-15</inkml:trace>
          <inkml:trace contextRef="#ctx0" brushRef="#br0" timeOffset="-2867.9186">-978 13267 0,'0'0'0,"35"-23"16,48-12-1,58 1-15,-35 11 16,-106 23 0</inkml:trace>
          <inkml:trace contextRef="#ctx0" brushRef="#br0" timeOffset="-3074.1778">-778 13579 0,'0'0'15,"0"0"-15,0 0 16,-11 12-1,-1-1-15,-24 12 16,-22 12-16,-13 11 16,12-11-1,12 0-15,0 11 16,23-11 0,1-1-16,11 1 15,0 0-15,0-1 16,0-11-1,-11 12-15,-1 0 16,1-12 0,-13 0-16,1 0 15,-12-11 1,47-12-16</inkml:trace>
          <inkml:trace contextRef="#ctx0" brushRef="#br0" timeOffset="-2276.3829">-1343 13128 0,'0'0'16,"0"12"-16,0 11 15,-12 12 1,-11 11-16,-13 0 16,1 0-1,-24 1-15,-23-1 16,-1 0-16,36-11 16,12-12-1,-1 0-15,13 0 16,11 12-1,0-1-15,0 1 16,1 11-16,-1 1 16,0-1-1,0 0-15,-11-11 16,11-1 0,-12-10-16,1-1 15,-13-12 1,-11 1-16,-12-12 15,1-12-15,10-11 16,1-23 0,24-12-16,23-11 15,23-1-15,24 1 16,12 0 0,24-12-16,11 23 15,0 12 1,-94 46-16</inkml:trace>
          <inkml:trace contextRef="#ctx0" brushRef="#br0" timeOffset="-1972.4689">-2321 14504 0,'12'0'0,"47"0"16,94 0 0,94 0-16,48 11 15</inkml:trace>
        </inkml:traceGroup>
        <inkml:traceGroup>
          <inkml:annotationXML>
            <emma:emma xmlns:emma="http://www.w3.org/2003/04/emma" version="1.0">
              <emma:interpretation id="{33BFA658-3ECF-43CD-B42A-784BBDC53FAC}" emma:medium="tactile" emma:mode="ink">
                <msink:context xmlns:msink="http://schemas.microsoft.com/ink/2010/main" type="inkWord" rotatedBoundingBox="30674,15524 27918,15477 27937,14355 30693,144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27.2611">-2568 13695 0,'0'0'16,"0"0"-16,0 0 15,0 0 1,0 23-16,0 11 16,-12 1-1,0 11-15,0-11 16,1-12-16,-1-11 16,-12-1-1,1-11-15,-1 0 16,-11 0-1,0-11-15,-1-1 16,-11 12-16,0 12 16,0 11-1,12 12-15,-1-12 16,13 0 0,11 0-16,12-23 15</inkml:trace>
          <inkml:trace contextRef="#ctx0" brushRef="#br0" timeOffset="5668.0921">-2768 13833 0,'0'0'0,"0"0"0,0 0 16,0 0-1,-12 0-15,-12 0 16,-11 12 0,-12 11-16,0 0 15,47-23 1</inkml:trace>
          <inkml:trace contextRef="#ctx0" brushRef="#br0" timeOffset="5812.1618">-3122 14469 0,'0'0'0,"0"0"16,12 12-16,-12-12 16</inkml:trace>
          <inkml:trace contextRef="#ctx0" brushRef="#br0" timeOffset="7627.189">-3687 14134 0,'0'0'0,"0"0"16,0 0-1,0-23-15,11-12 16,1-11-16,12-23 16,11-12-1,24 0-15,12 11 16,-12 24 0,0 0-16,-12 11 15,0 12 1,-12 12-16,-11 11 15,-13 0-15,1 11 16,-12 24 0,-12 23-16,-23-1 15,-12 1 1,-12-12-16,0-11 16,12-12-16,12-11 15,-1-12 1,13 11-16,-12 1 15,-1 11 1,-11 0-16,-12 0 16,0 0-16,24-11 15,-12-12 1,23 0-16,1-12 16,11 1-1,12-12-15,0 0 16,12-12-1,-1 12-15,1 11 16,-12 12-16,0 0 16,0 0-1,0 12-15,0 11 16,-12 12 0,-11-1-16,-24 12 15,-12 1-15,12-13 16,0 1-1,11-23-15,36-12 16</inkml:trace>
          <inkml:trace contextRef="#ctx0" brushRef="#br0" timeOffset="7846.2931">-4229 14007 0,'0'0'0,"0"0"16,-12 11-1,0 12-15,-23 24 16,-24-1-16,0-11 16,0-12-1,12 0-15,47-23 16</inkml:trace>
          <inkml:trace contextRef="#ctx0" brushRef="#br0" timeOffset="8247.2074">-4253 13706 0,'0'0'0,"0"0"15,0 0-15,-23 12 16,-36-1 0,-47 1-16,-12-1 15,24 1 1,-24-12-16,0 0 16,0 0-16,24 0 15,23 0 1,24 0-16,0 0 15,12 0 1,11 0-16,24 0 16,0 0-1,0 0-15,24 12 16,47-1-16,58 1 16,1-1-1,35 12-15,-24-11 16,-141-12-1</inkml:trace>
          <inkml:trace contextRef="#ctx0" brushRef="#br0" timeOffset="8434.0299">-5172 13383 0,'0'0'16,"48"-12"-16,46 1 15,71-13 1,0 24-16,-165 0 16</inkml:trace>
        </inkml:traceGroup>
        <inkml:traceGroup>
          <inkml:annotationXML>
            <emma:emma xmlns:emma="http://www.w3.org/2003/04/emma" version="1.0">
              <emma:interpretation id="{92F9FEFF-4BE3-456C-B89C-3A7950315694}" emma:medium="tactile" emma:mode="ink">
                <msink:context xmlns:msink="http://schemas.microsoft.com/ink/2010/main" type="inkWord" rotatedBoundingBox="27677,15176 23933,15112 23956,13786 27699,138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48.2492">-6467 12805 0,'0'0'15,"0"23"1,0 35-16,-12 46 16,0 58-16,-11-24 15,-13-11 1,1-11-16,11-47 16,24-69-1</inkml:trace>
          <inkml:trace contextRef="#ctx0" brushRef="#br0" timeOffset="10092.1428">-6880 13406 0,'0'0'0,"-23"11"16,-1 1-1,-11-1-15,-12 13 16,0-1-1,11 0-15,13-12 16,-1 12 0,12 1-16,1 10 15,11 24-15,0 11 16,0 1 0,-12-12-16,0-12 15,-11-12 1,-1-10-16,-23-1 15,-12-23 1,0-12-16,-12-23 16,24-11-16,12-23 15,11 11 1,24 0-16,12 0 16,24-11-1,-1 34-15,-35 35 16</inkml:trace>
          <inkml:trace contextRef="#ctx0" brushRef="#br0" timeOffset="11334.2927">-7940 13706 0,'0'0'0,"0"0"15,0 0-15,12 0 16,12-11 0,-1-1-16,1 1 15,-1-1 1,1 0-16,-1 1 15,-11-1 1,0 1-16,0-1 16,-12 12-16,0 0 15,0 0 1,-12 0-16,0 0 16,-23 12-1,-24 11-15,0 12 16,-12-1-16,1 12 15,-1-11 1,-23 0-16,0-12 16,11-11-1,12-12-15,1-12 16,11-11 0,23 0-16,13 0 15,-1-1-15,13 1 16,-1 0-1,12-11-15,12-1 16,-1 0 0,13 1-16,-1-1 15,1 0-15,0 1 16,-13 10 0,1 13-16,0-1 15,0 1 1,-1-1-16,-11 12 15,0 0 1,0 0-16,0 0 16,0 0-16,0 0 15,0 0 1,0 0-16,0 0 16,0 0-1,12-11-15,-12-1 16,0 1-16,0-1 15,0 0 1,12 1-16,-12 11 16,0 0-1,0 0-15,0 0 16,0 0 0,0 0-16,0 0 15,-12 23-15,-11 12 16,-1 11-1,-11 0-15,-1 12 16,1-12 0,-12 23-16,0-11 15,-12 0-15,0-12 16,0-11 0,0-12-16,12-11 15,12-12 1,11-12-16,1-11 15,11 0 1,0-12-16,12 12 16,0 0-16,12 0 15,11 0 1,1 0-16,11 11 16,-11 12-1,-12 0-15,0 0 16,-12 0-16,11 12 15,-11-1 1,-11 12-16,-13 12 16,-23 11-1,-12 0-15,12-22 16,0-13 0,0 1-16,23-12 15,24 0-15</inkml:trace>
          <inkml:trace contextRef="#ctx0" brushRef="#br0" timeOffset="9421.2144">-5761 13128 0,'12'0'0,"35"-11"16,24-1-1,0 12-15,-71 0 16</inkml:trace>
          <inkml:trace contextRef="#ctx0" brushRef="#br0" timeOffset="9212.541">-5831 13614 0,'0'0'0,"-12"0"16,0 0-1,0 0-15,12 0 16,0 0 0,0 0-16,0-12 15,0 1-15,12-12 16,12-12-1,11 0-15,12 1 16,-11 10 0,11 13-16,-24 11 15,-11 11-15,-12 1 16,-12 34 0,-47 35-16,-23 12 15,-12-13 1,-24-10-16,-35-1 15,47-34 1,12-12-16,23-23 16,12-12-1,12-11-15,23-11 16,12-13-16,12 1 16,12 0-1,12 11-15,11 1 16,12 10-1,0 13-15,1 11 16,-25 0-16,-11 0 16,0 11-1,-12 1-15,0 0 16,-12-1 0,-12 1-16,-11 11 15,0 0 1,-1 12-16,1-1 15,-12 13-15,0-1 16,-12-12 0,-12 13-16,0-13 15,1 1 1,11-12-16,0 0 16,24-11-16,-1-1 15,36-11 1</inkml:trace>
          <inkml:trace contextRef="#ctx0" brushRef="#br0" timeOffset="12252.445">-8058 13718 0,'0'0'0,"-11"11"15,-1 12 1,0 1-16,0-1 16,12 0-1,0-12-15,0 1 16,12 0-1,0-12-15,23 0 16,1-12-16,-1-11 16,-12 0-1,1 0-15,0-1 16,-13 13 0,1-1-16,-12 1 15,-12-1-15,-11 1 16,-13-1-1,13 1-15,23 11 16</inkml:trace>
          <inkml:trace contextRef="#ctx0" brushRef="#br0" timeOffset="11593.3187">-9236 13036 0,'0'0'16,"0"0"-16,0 0 16,12 23-16,0 23 15,0 47 1,0 22-16,-12 1 16,0 34-1,-12-11-15,12-139 16</inkml:trace>
        </inkml:traceGroup>
        <inkml:traceGroup>
          <inkml:annotationXML>
            <emma:emma xmlns:emma="http://www.w3.org/2003/04/emma" version="1.0">
              <emma:interpretation id="{E1C51B25-C1E6-406D-8982-360C6FA16429}" emma:medium="tactile" emma:mode="ink">
                <msink:context xmlns:msink="http://schemas.microsoft.com/ink/2010/main" type="inkWord" rotatedBoundingBox="23533,15588 20486,15536 20525,13262 23572,133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637.2276">-10201 13660 0,'0'0'15,"0"0"-15,0 12 16,-12-1-16,0 1 15,0-12 1,0 0-16,1 11 16,-1 1-1,0-1-15,-11 12 16,-1 1-16,0-1 16,1 0-1,-1 0-15,1-11 16,-1-1-1,1 1-15,-13-1 16,-11-11 0,-12 12-16,-11-1 15,-1 1-15,12-1 16,0 1 0,-12-12-16,-23 0 15,-12-12 1,0 1-16,12-1 15,23 1-15,12-1 16,12 12 0,24 0-16,-1-11 15,12 11 1,12 0-16,0 0 16,12 0-1,35 0-15,36 11 16,-1-11-1,12 0-15,-11 12 16,-83-12-16</inkml:trace>
          <inkml:trace contextRef="#ctx0" brushRef="#br0" timeOffset="13842.0466">-11379 13521 0,'0'0'0,"47"-11"16,23-1 0,36-11-16,0 0 15,-106 23 1</inkml:trace>
          <inkml:trace contextRef="#ctx0" brushRef="#br0" timeOffset="14212.0465">-11780 13591 0,'0'0'16,"0"0"-1,0 11-15,0 1 16,0-1-16,0 12 16,0-11-1,-12 11-15,0-11 16,-11-1-1,-1 1-15,-11 11 16,-12 0-16,-12 23 16,12-11-1,0 0-15,0-1 16,11 1 0,13 0-16,-1-1 15,24-34 1</inkml:trace>
          <inkml:trace contextRef="#ctx0" brushRef="#br0" timeOffset="14496.6739">-9683 12285 0,'0'0'15,"-24"0"-15,-35 11 16,-94 24-16,-106 46 16,-24 58-1,-35 69-15,59-47 16,24 1-1,93-58-15,142-104 16</inkml:trace>
          <inkml:trace contextRef="#ctx0" brushRef="#br0" timeOffset="13067.3707">-9860 13071 0,'0'0'15,"0"0"-15,0 0 16,0 34-1,0 24-15,-12 35 16,1-1 0,-1 12-16,0-12 15,-12 1 1,1-12-16,11-35 16,12-46-16</inkml:trace>
          <inkml:trace contextRef="#ctx0" brushRef="#br0" timeOffset="16289.1013">-12275 13625 0,'0'0'15,"-11"12"-15,-1-1 16,0 1-16,-23 0 16,-12-1-1,-1-11-15,-11 12 16,12-1-1,-12 24-15,12 0 16,12 11 0,0 0-16,-1 0 15,36-46-15</inkml:trace>
          <inkml:trace contextRef="#ctx0" brushRef="#br0" timeOffset="16426.6976">-12758 14492 0,'0'0'0,"0"0"15,0 0 1,0 0-16</inkml:trace>
        </inkml:traceGroup>
        <inkml:traceGroup>
          <inkml:annotationXML>
            <emma:emma xmlns:emma="http://www.w3.org/2003/04/emma" version="1.0">
              <emma:interpretation id="{24CE916A-9345-40ED-B274-0506F678A894}" emma:medium="tactile" emma:mode="ink">
                <msink:context xmlns:msink="http://schemas.microsoft.com/ink/2010/main" type="inkWord" rotatedBoundingBox="20219,15519 16197,15450 16219,14147 20242,1421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381.0571">-13782 13232 0,'0'0'16,"-12"47"-16,0 10 16,0 24-1,-11 35-15,-1 11 16,12-35-1,0-34-15,1-11 16,11-47-16</inkml:trace>
          <inkml:trace contextRef="#ctx0" brushRef="#br0" timeOffset="17763.3473">-13995 13695 0,'0'0'0,"-35"11"15,-12 24-15,-12 11 16,0 0 0,24-11-16,11 0 15,13-12-15,-1 0 16,12 0 0,0 0-16,12 0 15,-1 0 1,1 12-16,-12-12 15,-12 0 1,-11-11-16,-13-1 16,1 1-16,-24-12 15,-23-12 1,11-11-16,12-11 16,24-1-1,23-23-15,36-23 16,11 0-16,12 35 15,-47 46 1</inkml:trace>
          <inkml:trace contextRef="#ctx0" brushRef="#br0" timeOffset="18534.9087">-15337 13556 0,'0'0'0,"0"0"16,23 0 0,24 23-16,24 0 15,-12 0 1,12 12-16,-1 11 16,-23-23-1,-23 0-15,-1 1 16,-23-24-1,0 11-15,-11 1 16,-1-12-16,-23 0 16,-36-12-1,-12 1-15,13-13 16,23 1-16,11 0 16,13 0-1,11 12-15,12-1 16,0 0-1,0 12-15,12 0 16,-1 0 0,1 12-16,0 0 15,-12 11-15,-12 11 16,-11 1 0,-1 0-16,-11-12 15,-1 0 1,13-11-16,-12-12 15,11 0 1,0-12-16,1 0 16,-1 1-16,1-1 15,11 1 1,12 11-16,0 0 16,-12 11-1,-11 24-15,-13 11 16,-46 35-16,-12 12 15,-24 11 1,12 0-16,-12-24 16,0 1-1,118-81-15</inkml:trace>
          <inkml:trace contextRef="#ctx0" brushRef="#br0" timeOffset="16729.4022">-13017 13186 0,'0'0'0,"0"12"15,0 34-15,0 23 16,0 47 0,-12 34-16,-11 12 15,-1-46 1,1-1-16,23-115 15</inkml:trace>
          <inkml:trace contextRef="#ctx0" brushRef="#br0" timeOffset="16958.5354">-13300 14030 0,'0'0'15,"-11"11"1,-1 1-16,-23 11 16,-36 12-1,-12-1-15,13 1 16,-1-12-16,24-11 16,12-12-1,35 0-15</inkml:trace>
          <inkml:trace contextRef="#ctx0" brushRef="#br0" timeOffset="17136.9743">-13406 13429 0,'0'0'0,"0"0"15,0 0-15,0 0 16,0 0 0</inkml:trace>
          <inkml:trace contextRef="#ctx0" brushRef="#br0" timeOffset="19352.4132">-15114 13648 0,'0'0'16,"0"0"0,0 0-16,0 0 15,0 0 1,0 0-16,-11 0 15,-1 0-15,0 0 16,12 0 0,-12-11-16,1-1 15,-13-11 1,0 12-16,1-12 16,-1-1-16,-11 1 15,0 0 1,-13 12-16,1 11 15,12 0 1,11 11-16,1 1 16,11-1-16,0 1 15,12-1 1,0 13-16,12-1 16,12 0-1,11-12-15,59 24 16,-94-35-1</inkml:trace>
          <inkml:trace contextRef="#ctx0" brushRef="#br0" timeOffset="20161.8618">-17045 13683 0,'0'0'15,"0"0"1,0 0-16,11 0 15,25-11-15,-1-1 16,12 0 0,0 1-16,0-1 15,-11 1-15,-1-1 16,-23 12 0,0 0-16,-1 0 15,1 0 1,-12 0-16,0 12 15,0-1-15,-12 12 16,1 35 0,-1-12-16,-12 1 15,12-13 1,1 1-16,11 0 16,0-12-1,0-12-15,11 1 16,1 0-16,12-1 15,11-11 1,24-11-16,12-1 16,11-11-1,-82 23-15</inkml:trace>
          <inkml:trace contextRef="#ctx0" brushRef="#br0" timeOffset="20361.1008">-16692 13163 0,'0'0'16,"0"0"-16,0 0 15</inkml:trace>
        </inkml:traceGroup>
        <inkml:traceGroup>
          <inkml:annotationXML>
            <emma:emma xmlns:emma="http://www.w3.org/2003/04/emma" version="1.0">
              <emma:interpretation id="{05800EE2-DF86-45ED-9F19-41C61AA3AFFC}" emma:medium="tactile" emma:mode="ink">
                <msink:context xmlns:msink="http://schemas.microsoft.com/ink/2010/main" type="inkWord" rotatedBoundingBox="15489,15784 11298,15712 11337,13411 15528,1348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899.4739">-17882 13776 0,'0'0'0,"0"0"15,0 0-15,12 0 16,0 0 0,11 23-16,1 0 15,-1 0 1,1 12-16,-12-1 16,-12-11-1,0 1-15,-12 10 16,-12 1-16,-34 0 15,-1-1 1,-12-11-16,12-11 16,59-12-16</inkml:trace>
          <inkml:trace contextRef="#ctx0" brushRef="#br0" timeOffset="34165.7685">-18247 13256 0,'0'0'0,"0"0"15,12 11-15,0 24 16,-1 23-1,1 11-15,0 46 16,-24 24 0,0 11-16,-11-57 15,23-93-15</inkml:trace>
          <inkml:trace contextRef="#ctx0" brushRef="#br0" timeOffset="34548.6475">-18553 13961 0,'0'0'0,"0"0"15,0 0-15,0 0 16,-12 0-1,-23 0-15,-13 0 16,1 0-16,-12-12 16,-11 0-1,-24 12-15,-48 0 16,24 12 0,24 0-16,12 11 15,23 0-15,12-12 16,11 12-1,25-11-15,-1 11 16,12-11 0,0 11-16,12-12 15,11 12-15,-23-23 16</inkml:trace>
          <inkml:trace contextRef="#ctx0" brushRef="#br0" timeOffset="34835.5144">-18789 13544 0,'0'-11'16,"24"-35"-16,23-58 16,-24 0-1,-11 23-15,-24 0 16,-11 12-16,-13 22 15,1 24 1,0 12-16,-1 11 16,1 11-1,12 24-15,-1 11 16,12 0 0,24 12-16,0-12 15,-12-46-15</inkml:trace>
          <inkml:trace contextRef="#ctx0" brushRef="#br0" timeOffset="35043.1465">-19507 13498 0,'0'0'0,"11"0"16,84-23 0,34 0-16,-35 0 15,-94 23 1</inkml:trace>
          <inkml:trace contextRef="#ctx0" brushRef="#br0" timeOffset="35407.7887">-19649 13660 0,'0'0'16,"-12"23"-16,-11 0 16,-12 12-1,-1-12-15,13 0 16,-1-11 0,1-12-16,-1-12 15,0-11 1,13-12-16,-1-11 15,24-35-15,11 0 16,13-11 0,-1 34-16,-35 58 15</inkml:trace>
          <inkml:trace contextRef="#ctx0" brushRef="#br0" timeOffset="35606.5145">-20002 14411 0,'0'0'15,"0"0"-15,0 0 16,0 0-1</inkml:trace>
          <inkml:trace contextRef="#ctx0" brushRef="#br0" timeOffset="36273.6465">-20049 13036 0,'0'0'0,"0"0"15,0 23 1,-24 35-16,-23 11 15,-12 1 1,-23-13-16,-13-10 16,13-24-1,-24 0-15,-35 0 16,-1 0-16,24 0 16,36 12-1,0 11-15,23 0 16,23 0-1,13-11-15,23 0 16,0-12-16,12-12 16,-1 1-1,1-12-15,0 0 16,-12 0 0,12-12-16,-12 1 15,0-1 1,-12 1-16,0-12 15,-11 11-15,-13 1 16,-11-1 0,-12 12-16,12 0 15,0 0 1,23 12-16,-11 11 16,0 34-1,11 13-15,12 11 16,1 23-16,22 34 15,1-22 1,12-24-16,11-22 16,-35-70-16</inkml:trace>
          <inkml:trace contextRef="#ctx0" brushRef="#br0" timeOffset="36885.8885">-20933 14700 0,'0'0'15,"12"0"1,35-11-16,36-12 15,70-12-15,12 0 16,-165 35 0</inkml:trace>
          <inkml:trace contextRef="#ctx0" brushRef="#br0" timeOffset="36639.7465">-20886 13059 0,'12'-11'15,"35"-59"-15,12-57 16,-12 23-1,-23 23-15,-12 12 16,-12 11 0,-24 0-16,0 24 15,-23-1 1,0 23-16,-12 24 16,12 11-16,12 23 15,0 58 1,23 0-16,24-23 15,35 23 1,23 0-16,-70-104 16</inkml:trace>
          <inkml:trace contextRef="#ctx0" brushRef="#br0" timeOffset="37328.9023">-21804 13961 0,'0'0'16,"0"0"-16,0 0 15</inkml:trace>
          <inkml:trace contextRef="#ctx0" brushRef="#br0" timeOffset="37202.8693">-21934 13591 0,'0'0'16,"0"0"0,12 11-16,-12-11 15</inkml:trace>
        </inkml:traceGroup>
        <inkml:traceGroup>
          <inkml:annotationXML>
            <emma:emma xmlns:emma="http://www.w3.org/2003/04/emma" version="1.0">
              <emma:interpretation id="{E9F13A06-80A4-4AA8-BEA6-34ACAA3940DE}" emma:medium="tactile" emma:mode="ink">
                <msink:context xmlns:msink="http://schemas.microsoft.com/ink/2010/main" type="inkWord" rotatedBoundingBox="9242,15826 4727,15749 4777,12812 9292,1288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828.2038">-27364 12562 0,'0'0'0,"0"0"15,0 0 1,-12 0-16,-12 0 16,-47 0-16,-46 12 15,-1 11 1,12-12-16,-12 24 16,0 0-16,24 11 15,35-23 1,24 0-16,11 0 15,12-11 1,12-1-16,12 1 16,24 11-1,11 0-15,0 0 16,0 0 0,12 0-16,0 1 15,-12-1-15,-24-12 16,1 1-1,-12-1-15,-12 1 16,0 0 0,0-1-16,-12 1 15,0 11-15,-11 0 16,-13 0 0,-23 12-16,0-1 15,1-11 1,10 1-16,1-1 15,0 0-15,0 11 16,12-10 0,11-1-16,12-12 15,1 1 1,-1-1-16,12 1 16,0-12-1,12 11-15,23 13 16,12-1-16,12-12 15,0 1 1,12-1-16,-1 1 16,25-1-1,-1 1-15,0-12 16,-12 0-16,-11 0 16,0 0-1,-1 0-15,13 0 16,-1 0-1,-11 0-15,-24 0 16,0 0 0,-11 0-16,-13 0 15,1 0 1,-12 0-16,-1 0 16,-11 0-16,0 0 15</inkml:trace>
          <inkml:trace contextRef="#ctx0" brushRef="#br0" timeOffset="82462.2399">-26705 12516 0,'0'0'0,"0"0"15,0 0-15,0 0 16,0 0-16,0 0 16,0 0-1,0 0-15,0 0 16,0 0-1,0 46-15,0 70 16,0 22 0,0 36-16,12 22 15,-12-57 1,0-24-16,12-11 16,11-23-16,1-11 15,-24-70 1</inkml:trace>
          <inkml:trace contextRef="#ctx0" brushRef="#br0" timeOffset="83536.5152">-25892 13105 0,'0'0'0,"0"0"16,0 0-16,0 0 16,12-11-1,0-12-15,-1 0 16,-11-24-16,0 13 15,0-13 1,-11 1-16,-13 11 16,0 1-1,-11 11-15,-12 11 16,0 24 0,-24 22-16,12 13 15,0 10-15,0 13 16,24-1-1,12 0-15,11-22 16,12-1 0,0-11-16,12-12 15,-1-12 1,1-11-16,23-11 16,1-12-16,23-24 15,11-10 1,-11-1-16,0 0 15,-12 0 1,-11 12-16,-13 23 16,-11 0-1,0 11-15,-12 12 16,0 0-16,0 12 16,12 11-1,-1 35-15,1 23 16,0 34-1,0-22-15,-1-24 16,1-23-16,0-11 16,0-1-1,-12-34-15</inkml:trace>
          <inkml:trace contextRef="#ctx0" brushRef="#br0" timeOffset="85691.2727">-25527 13348 0,'0'0'0,"0"0"15,0 0-15,0 0 16,12-12 0,11 1-16,1-1 15,11-11 1,1 12-16,-13-1 16,1 1-16,-12 11 15,-1 0 1,1 0-16,-12 0 15,0 0 1,0 0-16,0 11 16,-12 1-16,1 22 15,-13 1 1,12-12-16,0 0 16,1 0-1,11 0-15,0 1 16,11-13-1,1 12-15,12-11 16,-1-1-16,1 1 16,11-12-1,1 0-15,-1 0 16,0 0 0,-35 0-16</inkml:trace>
          <inkml:trace contextRef="#ctx0" brushRef="#br0" timeOffset="85891.2319">-25221 12897 0,'0'0'0,"0"0"16,0 0-16,0 0 15,0 0 1,0 0-16,0 0 16</inkml:trace>
          <inkml:trace contextRef="#ctx0" brushRef="#br0" timeOffset="87216.9497">-24820 13637 0,'0'0'0,"0"0"16,0 0-16,0 0 16,-12 0-1,0 0-15,1 0 16,-13 0-1,0 0-15,13 0 16,-1 0 0,0-12-16,0 1 15,1-1 1,11 12-16,0-11 16,0-1-16,11 1 15,1-1 1,0 12-16,0 0 15,-1 0 1,1 12-16,-12-1 16,0 24-16,-12 11 15,-23 23 1,-12 1-16,0-12 16,12-12-1,-1-12-15,36-34 16</inkml:trace>
          <inkml:trace contextRef="#ctx0" brushRef="#br0" timeOffset="88430.9056">-24137 12562 0,'0'0'15,"0"0"-15,0 0 16,0 0 0,0 0-16,0 0 15,0 0 1,0 0-16,0 0 15,0 0-15,0 0 16,0 0 0,0 0-16,12 0 15,0 12 1,-1-1-16,1 12 16,0 24-1,0 10-15,0 1 16,-1 23-16,1 35 15,-12 69 1,0-47-16,0 1 16,12 0-1,0-1-15,-1-22 16,-11-116 0</inkml:trace>
          <inkml:trace contextRef="#ctx0" brushRef="#br0" timeOffset="87825.8994">-24702 13429 0,'0'0'0,"0"0"15,11-12-15,13 1 16,11-12 0,1 0-16,-1 11 15,-11 0 1,-1 1-16,-11 11 15,-12 0 1,0 0-16,0 11 16,-12 13-16,0 10 15,1 12 1,-1 1-16,0 34 16,12 23-1,0-12-15,0-23 16,0-11-1,0 0-15,-12-12 16,1 0-16,-1-11 16,0 0-1,-23-1-15,-1-10 16,1-1 0,-12-12-16,0-11 15,11-11-15,1-1 16,0-11-1,11-12-15,24-34 16,12-12 0,-12 81-16</inkml:trace>
          <inkml:trace contextRef="#ctx0" brushRef="#br0" timeOffset="87958.304">-24526 13036 0,'0'0'16,"0"0"-16,0 0 15,0 0 1,0 0-16,0 0 16,0 0-1,0 0-15</inkml:trace>
          <inkml:trace contextRef="#ctx0" brushRef="#br0" timeOffset="64203.1006">-28519 14226 0,'0'0'0,"0"0"0,0 0 16,0 0-1,0 0-15,12 0 16,11 0 0,1-11-16,23-1 15,0 1-15,0-1 16,-11 1-1,-13-1-15,-11 12 16,12-12 0,-13 12-16,-11 0 15,0 0 1,12 12-16,0 0 16,0-1-16,11 24 15,1 11 1,-1 0-16,1 0 15,-12 1 1,-1-1-16,1-11 16,0-1-16,-12 1 15,0-12 1,-12 12-16,0-1 16,-11-10-1,-24-1-15,0 0 16,-12-12-1,12-11-15,0 0 16,11-11 0,13-1-16,11 1 15,0-12-15,12-12 16,0-11 0,0-1-16,0 47 15</inkml:trace>
          <inkml:trace contextRef="#ctx0" brushRef="#br0" timeOffset="64489.1572">-28071 13752 0,'0'0'0,"0"0"16,0 0-1,0 0-15</inkml:trace>
          <inkml:trace contextRef="#ctx0" brushRef="#br0" timeOffset="65540.0904">-27906 14388 0,'0'0'0,"0"0"16,0 0 0,11 0-16,13-11 15,11 11-15,12 0 16,1 0-1,10-12-15,-10 12 16,-1 0 0,-12 0-16,0 0 15,-35 0 1</inkml:trace>
          <inkml:trace contextRef="#ctx0" brushRef="#br0" timeOffset="65247.0642">-28001 14192 0,'0'0'0,"0"0"15,0 0-15,0 0 16,0 0 0,0 0-16,12 0 15,0 0 1,23 0-16,12 0 16,1 0-16,-1-12 15,0 12 1,-12 0-16,0 0 15,-35 0 1</inkml:trace>
          <inkml:trace contextRef="#ctx0" brushRef="#br0" timeOffset="66293.7457">-27317 13868 0,'0'0'0,"0"0"15,0 0 1,0 0-16,0 0 16,0 0-1,0 0-15,0 0 16,0 0-1,0 0-15,0 0 16,0 0-16,0 23 16,11 23-1,1 12-15,12 35 16,11 22-16,0 12 16,-35-127-1</inkml:trace>
          <inkml:trace contextRef="#ctx0" brushRef="#br0" timeOffset="67962.5039">-28166 11788 0,'0'0'0,"0"0"15,0 0-15,0 0 16,0 0 0,0 11-16,12 24 15,-12 11 1,0 24-16,12-13 16,0 13-16,-12-24 15,0 0 1,0-11-16,0-12 15,0-11 1,0-12-16,0 0 16,0 0-16,0 0 15,12-24 1,-1-22-16,1 0 16,12 11-1,-1-11-15,1 11 16,-1 1-1,1-1-15,11 12 16,-11 11 0,-1 12-16,1 12 15,0 34-15,-1 47 16,-11-1 0,0-23-16,11 1 15,-23-70 1</inkml:trace>
        </inkml:traceGroup>
        <inkml:traceGroup>
          <inkml:annotationXML>
            <emma:emma xmlns:emma="http://www.w3.org/2003/04/emma" version="1.0">
              <emma:interpretation id="{BF376D58-F3AE-4980-97E6-9D91A4EC63AE}" emma:medium="tactile" emma:mode="ink">
                <msink:context xmlns:msink="http://schemas.microsoft.com/ink/2010/main" type="inkWord" rotatedBoundingBox="4092,15893 700,15835 752,12789 4145,128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108.4986">-32524 13024 0,'0'0'0,"0"0"16,0 0 0,0 0-16,0 0 15,0 12-15,0 69 16,0 58 0,0 45-16,0 82 15,12-69 1,11-12-16,-23-185 15</inkml:trace>
          <inkml:trace contextRef="#ctx0" brushRef="#br0" timeOffset="41303.3458">-31641 13637 0,'0'0'16,"0"0"-16,24-12 15,0 1 1,-1-1-16,1-11 15,-1-12 1,-11-11-16,0 0 16,-12 0-1,-12 0-15,-12-1 16,1 13-16,-24-1 16,0 23-1,-12 24-15,-12 34 16,0 12-1,-11 11-15,23 12 16,12-11-16,23-13 16,13-10-1,22-1-15,1-12 16,12-22 0,11-12-16,12-12 15,36-11 1,11-11-16,-23-1 15,-13-11-15,-10-12 16,-1-11 0,-24 22-16,-11 1 15,0 12 1,-12 22-16,0 0 16,0 12-16,0 0 15,0 0 1,0 24-16,0 22 15,0 23 1,12 12-16,-1 0 16,1 11-16,12-22 15,-1-12 1,-23-58-16</inkml:trace>
          <inkml:trace contextRef="#ctx0" brushRef="#br0" timeOffset="41896.7455">-31405 13776 0,'0'0'0,"0"0"16,12-12 0,0 0-16,11 1 15,13-12 1,11 0-16,0 0 15,-12-1 1,0 1-16,-11 12 16,0-1-16,-13 12 15,-11 0 1,0 0-16,0 12 16,0 11-1,-11 12-15,-13 22 16,0 1-16,13-12 15,-1-11 1,12-12-16,0 0 16,12 0-1,23-11-15,0 0 16,12-12 0,1-12-16,-13 0 15,-35 12-15</inkml:trace>
          <inkml:trace contextRef="#ctx0" brushRef="#br0" timeOffset="42024.1032">-31040 13302 0,'0'0'15,"0"0"1,0 0-16,12 0 16,-12 0-16</inkml:trace>
          <inkml:trace contextRef="#ctx0" brushRef="#br0" timeOffset="42842.5228">-30580 13256 0,'0'0'0,"0"0"16,0 0-1,0 0-15,0 0 16</inkml:trace>
          <inkml:trace contextRef="#ctx0" brushRef="#br0" timeOffset="42612.5269">-30804 13752 0,'0'0'0,"0"0"16,0 0 0,23-11-16,13-1 15,-1-11-15,-11 0 16,-1 0-1,1 0-15,-12 11 16,-1 1 0,-11 11-16,0 0 15,0 0-15,12 11 16,0 24 0,11 0-16,1 34 15,0 24 1,-1-24-16,12 23 15,-11 24 1,0-1-16,-1-11 16,-11-23-16,0 0 15,-1 0 1,-11-23-16,-11 11 16,-13-22-1,-11-13-15,-12-11 16,0-11-16,-12-12 15,12-12 1,-1-11-16,1 0 16,12-12-1,0-11-15,11 0 16,0-23 0,13-24-16,11 12 15,0 12-15,11 0 16,1 11-1,-12 58-15</inkml:trace>
          <inkml:trace contextRef="#ctx0" brushRef="#br0" timeOffset="43422.0846">-30203 12793 0,'0'0'16,"0"0"-16,0 0 16,0 12-1,0 11-15,11 35 16,1 57-1,0 93-15,-12-46 16,23 69-16,1-23 16,0-69-1,23-12-15,-47-127 16</inkml:trace>
          <inkml:trace contextRef="#ctx0" brushRef="#br0" timeOffset="52434.3275">-29697 13163 0,'0'0'0,"0"0"16,12 12-16,0-1 16,23 12-16,12 0 15,12 1 1,12-1-16,-1 0 16,-22-12-1,-1 1-15,-12-1 16,0 1-1,-11 0-15,-1-1 16,-11 1-16,0-1 16,-12-11-1,0 12-15,0-1 16,-12 12 0,0 1-16,-11-1 15,-36 23-15,0 0 16,0-11-1,0 11-15,24-11 16,0-1 0,11-11-16,0 1 15,13 10 1,-1-11-16,12-23 16</inkml:trace>
          <inkml:trace contextRef="#ctx0" brushRef="#br0" timeOffset="52769.8443">-29143 13752 0,'0'0'0,"0"0"16,0 0-16,-12 12 16,-12 11-1,1 12-15,-24 11 16,-24 12 0,12-12-16,12-11 15,12-12-15,11-12 16,1 1-1,11 0-15,0-1 16,0 1 0,12-12-16</inkml:trace>
          <inkml:trace contextRef="#ctx0" brushRef="#br1" timeOffset="117500.2262">-31664 11799 0,'0'0'0,"12"0"15,11-11 1,13 11-16,-1-12 16,-12 12-16,1 0 15,11 12 1,-11 11-16,11 35 16,1 34-1,-1 35-15,-23-11 16,0-35-16,-1 11 15,1-11 1,0 0-16,0 11 16,-1-22-1,-11-24-15,12 0 16,0-11 0,-12-24-16,12 1 15,-12-12 1,23-12-16,13-22 15,-1-12-15,0-12 16,1 0 0,-1-11-16,-11 34 15,-13 0 1,1 12-16,-12 23 16,0 0-16,0 12 15,-12 46 1,-23 69-16,-12-12 15,12-34 1,11-12-16,12 1 16,0-24-16,1-23 15,11-11 1,0-1-16,-12 1 16,12-12-1,-12 0-15,-11-12 16,-1 1-1,0-12-15,1 0 16,-1-35-16,1 0 16,-1-11-1,12 22-15,12 24 16,0-11 0,0 10-16,12 1 15,12 12-15,46-1 16,48-22-1,24 22-15,-142 12 16</inkml:trace>
        </inkml:traceGroup>
      </inkml:traceGroup>
    </inkml:traceGroup>
    <inkml:traceGroup>
      <inkml:annotationXML>
        <emma:emma xmlns:emma="http://www.w3.org/2003/04/emma" version="1.0">
          <emma:interpretation id="{C6BFEFB5-7DB0-473E-82F0-DB1E0AD2B0AD}" emma:medium="tactile" emma:mode="ink">
            <msink:context xmlns:msink="http://schemas.microsoft.com/ink/2010/main" type="paragraph" rotatedBoundingBox="33408,13086 11332,12704 11378,10051 33454,10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C68BCB-5715-4B7F-8F0A-953B8F640A3E}" emma:medium="tactile" emma:mode="ink">
              <msink:context xmlns:msink="http://schemas.microsoft.com/ink/2010/main" type="line" rotatedBoundingBox="33408,13086 11332,12704 11378,10051 33454,10433"/>
            </emma:interpretation>
          </emma:emma>
        </inkml:annotationXML>
        <inkml:traceGroup>
          <inkml:annotationXML>
            <emma:emma xmlns:emma="http://www.w3.org/2003/04/emma" version="1.0">
              <emma:interpretation id="{3DB0B762-4FFA-42EB-A941-49F3D2C2712C}" emma:medium="tactile" emma:mode="ink">
                <msink:context xmlns:msink="http://schemas.microsoft.com/ink/2010/main" type="inkWord" rotatedBoundingBox="33420,12389 29329,12319 29363,10362 33454,1043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-141955.6863">176 10736 0,'0'0'16,"0"12"-16,-23 34 15,-12 35 1,-13 34-16,1-11 16,0-34-1,0-13-15,47-57 16</inkml:trace>
          <inkml:trace contextRef="#ctx0" brushRef="#br2" timeOffset="-141548.9209">-212 11221 0,'0'0'0,"0"0"15,0 0 1,-12-11-16,0-1 15,0 1-15,1-1 16,11-11 0,0 0-16,11 0 15,1 11 1,0 1-16,0-1 16,11 12-1,-11 0-15,0 12 16,0-1-16,-1 12 15,-11 12 1,-11 0-16,-13-1 16,-23 1-1,-12 0-15,0-12 16,0 0 0,0-11-16,59-12 15</inkml:trace>
          <inkml:trace contextRef="#ctx0" brushRef="#br2" timeOffset="-141087.0233">82 10482 0,'0'0'16,"-12"23"-16,-35 23 15,-12 0-15,-11 1 16,-1-13 0,0-11-16,24-11 15,0 0 1,12-1-16,-1-11 16,25 0-1,-1 0-15,12 0 16,0 0-16,0 12 15,0 11 1,-12 11-16,0 24 16,-11 12-1,-24-1-15,0-11 16,-1-1-16,1-22 16,0-12-1,12-11-15,0-12 16,11-12-1,0-11-15,13-12 16,11-11 0,0-12-16,23 12 15,-23 46-15</inkml:trace>
          <inkml:trace contextRef="#ctx0" brushRef="#br2" timeOffset="-140176.9043">-1225 10586 0,'0'0'16,"0"0"-16,0 0 15,0 0-15,11 11 16,13 13 0,11 10-16,1 1 15,-13-12 1,1 0-16,-12 0 16,-12 0-1,0 0-15,-12-11 16,-12 0-16,-23-1 15,0-11 1,12 0-16,-1-11 16,13-1-1,-1 0-15,12-11 16,1 0-16,11 0 16,0 12-1,0-1-15,0 12 16,11 0-1,1 0-15,0 12 16,0-1 0,0 12-16,-12-11 15,0 11-15,0-12 16,-12 1 0,0 0-16,0-12 15,-11 0 1,-13-12-16,1 0 15,11-11 1,1-34-16,11-24 16,12 0-16,0 11 15,12 24 1,0 0-16,-1 11 16,-11 35-1</inkml:trace>
          <inkml:trace contextRef="#ctx0" brushRef="#br2" timeOffset="-139260.2306">-1072 10644 0,'0'0'0,"0"0"16,0 0-16,0 0 15,0-12 1,0 12-16,0-11 15,-12-1 1,0 0-16,-23 1 16,-12 11-16,0 11 15,11 1 1,1 0-16,23-1 16,0 1-1,12-1-15,24 1 16,23 11-1,-47-23-15</inkml:trace>
          <inkml:trace contextRef="#ctx0" brushRef="#br2" timeOffset="-138226.9768">-1060 10667 0,'0'0'0,"0"0"16,0 0-1,0 0-15,0 0 16,0 0-1,0 0-15,0 0 16,0 0-16,0 0 16,0 0-1,0 0-15,0 0 16,0 0 0,0 0-16,0 11 15,-12 1 1,-24 11-16,1 0 15,0 0-15,-12 12 16,11-12 0,36-23-16</inkml:trace>
          <inkml:trace contextRef="#ctx0" brushRef="#br2" timeOffset="-136281.8909">-2627 10829 0,'0'0'0,"0"0"16,0 0-16,-12 23 16,-11 11-16,-13 13 15,-23 10 1,-11 1-16,-1-12 16,12-11-1,12-12-15,47-23 16</inkml:trace>
          <inkml:trace contextRef="#ctx0" brushRef="#br2" timeOffset="-140800.5261">-354 10563 0,'0'0'16,"12"-23"-16,0-24 15,0-10 1,11-36-16,-11 1 16,-12 11-1,-12 23-15,0 12 16,-11 23-16,-1 11 15,-23 12 1,0 12-16,12 11 16,11 11-1,12 1-15,12 0 16,12-1-16,12 13 16,-24-47-1</inkml:trace>
          <inkml:trace contextRef="#ctx0" brushRef="#br2" timeOffset="-139763.4143">-1402 9985 0,'0'0'0,"0"0"16,-24 0-1,-23 11-15,-23 24 16,-36 11 0,35 1-16,24-13 15,0 12-15,23-11 16,1 23 0,11 11-16,0 12 15,0-12 1,0-22-16,1-1 15,-1-11 1,0-12-16,-11-12 16,-1 1-16,0-12 15,1-12 1,-1 1-16,1-35 16,11-24-16,24 1 15,23-1 1,12 13-16,-47 57 15</inkml:trace>
          <inkml:trace contextRef="#ctx0" brushRef="#br2" timeOffset="-135924.6769">-2568 10332 0,'0'0'16,"12"-12"-16,-1 0 15,1-22 1,0 11-16,-12 0 16,-12-1-16,0 13 15,-11-1 1,-1 1-16,1 11 15,-1 0 1,1 11-16,11 1 16,12-1-16,0 13 15,12 10 1,-1 12-16,13 1 16,-24-47-1</inkml:trace>
          <inkml:trace contextRef="#ctx0" brushRef="#br2" timeOffset="-135630.9134">-3039 10274 0,'0'0'16,"0"0"-16,0 0 15,11 23-15,13 35 16,0 11 0,-1 0-16,1 1 15,-13-24 1,-11-11-16,0 11 15,0-46 1</inkml:trace>
          <inkml:trace contextRef="#ctx0" brushRef="#br2" timeOffset="-135078.2133">-3334 10389 0,'0'0'16,"12"23"-16,11 12 15,1 34-15,0-11 16,-13-11-1,1-1-15,-12-12 16,0 1 0,-12-12-16,-11 0 15,-1-11 1,-11-1-16,0-11 16,11 0-16,0-11 15,13-1 1,-1 1-16,12 11 15,0 0 1,12-12-16,-1 12 16,1 0-16,12 0 15,-1 12 1,1-1-16,-12 12 16,-1 1-1,1 10-15,-12 1 16,-23 11-1,-13 0-15,-34 1 16,11-13-16,0-11 16,12-11-1,0-1-15,47-11 16</inkml:trace>
          <inkml:trace contextRef="#ctx0" brushRef="#br2" timeOffset="-134260.8509">-3346 10020 0,'0'0'15,"0"0"-15,-11 11 16,-13 12 0,0 0-16,1 0 15,-12 1 1,11-13-16,12 1 15,0-1-15,12 1 16,0-1 0,0 1-16,0-1 15,12 13 1,0 10-16,0 12 16,-12 1-1,-12-1-15,-12 12 16,-11-12-16,12-11 15,-13-12 1,1-12-16,-12 1 16,-12-24-1,0-11-15,0-12 16,24 1 0,23-12-16,24-1 15,11-10-15,13-1 16,11 23-1,-47 35-15</inkml:trace>
          <inkml:trace contextRef="#ctx0" brushRef="#br2" timeOffset="-133991.3663">-3852 11117 0,'0'0'16,"0"0"-16</inkml:trace>
          <inkml:trace contextRef="#ctx0" brushRef="#br2" timeOffset="-134752.5105">-2238 9361 0,'0'0'0,"0"0"15,0 0 1,0 11-16,-36 36 16,-46 33-1,-1 1-15,-34 81 16,-25 0-16,-11-23 15,153-139 1</inkml:trace>
        </inkml:traceGroup>
        <inkml:traceGroup>
          <inkml:annotationXML>
            <emma:emma xmlns:emma="http://www.w3.org/2003/04/emma" version="1.0">
              <emma:interpretation id="{98D5B9B8-EA5F-4D49-AFA1-E63FCA3C192D}" emma:medium="tactile" emma:mode="ink">
                <msink:context xmlns:msink="http://schemas.microsoft.com/ink/2010/main" type="inkWord" rotatedBoundingBox="28879,12323 24526,12248 24554,10604 28908,1067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-132527.9852">-4441 10829 0,'0'0'0,"0"0"15,-12 11 1,-12 1-16,1-12 15,-1 0 1,13 0-16,-1-12 16,0 1-16,12-1 15,0 0 1,12-11-16,11 0 16,1 0-1,-1 12-15,1 11 16,0 0-1,-1 11-15,-11 1 16,0 11-16,-12 0 16,-12 23-1,-23 35-15,-36 0 16,-12 0 0,1-23-16,0-12 15,-13 0-15,95-46 16</inkml:trace>
          <inkml:trace contextRef="#ctx0" brushRef="#br2" timeOffset="-132036.3958">-5442 10840 0,'0'0'0,"0"0"16,0 0-1,0 0-15,0 0 16,0 0-16,0 0 16,0 0-1,0-11-15,11-13 16,1 1-16,0 0 15,0 0 1,11 12-16,-11 11 16,0 0-1,0 11-15,-12 1 16,0-1 0,0 12-16,0-11 15,-12-1 1,0 1-16,12-12 15,0 0-15,-12 0 16,0-12 0,1 1-16,-1-24 15,12-23 1,0-11-16,0 0 16,0 11-16,0 0 15,0 58 1</inkml:trace>
          <inkml:trace contextRef="#ctx0" brushRef="#br2" timeOffset="-131759.2458">-4347 9650 0,'0'0'0,"0"0"15,-12 11-15,-23 12 16,-48 58 0,-46 46-16,11-11 15,0-12-15,-47 0 16,48-23-1,117-81-15</inkml:trace>
          <inkml:trace contextRef="#ctx0" brushRef="#br2" timeOffset="-131482.0839">-4594 9661 0,'0'0'16,"0"0"-16,-24 12 16,-23 23-1,-12 22-15,-23 24 16,-13 12-1,-34 11-15,23 0 16,106-104-16</inkml:trace>
          <inkml:trace contextRef="#ctx0" brushRef="#br2" timeOffset="-130596.2861">-5713 10077 0,'0'0'0,"0"0"16,0 12-16,-12 23 15,-24 11 1,-11 0-16,0 0 15,-12 0 1,12-11-16,0-12 16,12-11-16,11-1 15,1 1 1,11-12-16,0 0 16,12 0-1,0 11-15,0 24 16,0 11-16,0 1 15,0-1 1,-12 0-16,1-11 16,-13-1-1,-23 1-15,0-12 16,0-11-16,0-1 16,-12-11-1,-12-11-15,12-12 16,0-24-1,36 1-15,11-23 16,35-12 0,13 23-16,-36 58 15</inkml:trace>
          <inkml:trace contextRef="#ctx0" brushRef="#br2" timeOffset="-131079.3479">-5843 10829 0,'0'0'16,"0"0"0,0 0-16,0 0 15,0 0-15,0 0 16,0 0 0,-12 0-16,0 0 15,12 0 1,0-12-16,0-11 15,0 0 1,12 0-16,0 11 16,12 1-16,-1-1 15,1 12 1,-13 12-16,1-1 16,-12 1-1,-12 11-15,-11 11 16,-24 24-1,-12 0-15,-35 11 16,-1-22-16,1-1 16,24-23-1,34-12-15,36-11 16</inkml:trace>
          <inkml:trace contextRef="#ctx0" brushRef="#br2" timeOffset="-129955.8148">-5348 10829 0,'0'0'15,"0"0"-15,0 0 16,0 0 0,0 0-16,0-12 15,0 0 1,0-11-16,0-11 15,12-1-15,11 0 16,12 1 0,1 11-16,-1 11 15,0 12 1,1 12-16,-13-1 16,1 12-1,-12-11-15,-12-1 16,-12 12-16,-23 1 15,-1-1 1,-11 0-16,0 0 16,0-12-1,47-11-15</inkml:trace>
          <inkml:trace contextRef="#ctx0" brushRef="#br2" timeOffset="-129442.1075">-7186 10782 0,'0'0'16,"0"0"-1,0 0-15,12 0 16,11 0-16,36-11 16,36-1-1,-1 1-15,-12-1 16,-82 12 0</inkml:trace>
          <inkml:trace contextRef="#ctx0" brushRef="#br2" timeOffset="-128634.827">-6903 10054 0,'0'0'15,"0"0"-15,0 0 16,0 0-16,0 0 15,0 0 1,0 0-16,0 0 16,0 0-1,0 0-15,0 0 16,0 0-16,0 0 16,0 0-1,-12 12-15,0-1 16,12 1-1,-11-1-15,-1 13 16,0-1-16,-12 11 16,-11 13-1,-12-1-15,-12 12 16,-12-1 0,12-10-16,1-13 15,10-11 1,1-11-16,12-12 15,11 0 1,-11 0-16,0 11 16,-12 13-16,0-1 15,-12 0 1,0 0-16,23-11 16,1-1-1,0-11-15,11 0 16,1 0-1,11-11-15,0-1 16,0 0-16,0 1 16,1-1-1,11 12-15,0 0 16,-12 0-16,0 0 16,-11 12-1,-1 11-15,-11 0 16,-1 0-1,36-23-15</inkml:trace>
          <inkml:trace contextRef="#ctx0" brushRef="#br2" timeOffset="-128436.6083">-8564 11221 0,'0'0'0,"12"0"16,47-11 0,23-12-16,48-12 15,-1-11 1,-11 11-16,-118 35 16</inkml:trace>
          <inkml:trace contextRef="#ctx0" brushRef="#br2" timeOffset="-128063.2936">-8258 9892 0,'0'0'15,"0"0"-15,0 0 16,12 35 0,0 23-16,0 11 15,-1 12-15,1 35 16,-12-1 0,-12-34-16,-11-23 15,-13-12 1,-34 0-16,-25 1 15,13-24 1,11-23-16,24-12 16,0-11-16,12-23 15,35-12 1,12-11-16,-12 69 16</inkml:trace>
        </inkml:traceGroup>
        <inkml:traceGroup>
          <inkml:annotationXML>
            <emma:emma xmlns:emma="http://www.w3.org/2003/04/emma" version="1.0">
              <emma:interpretation id="{345AC9D6-67A3-4262-8181-743D06C45613}" emma:medium="tactile" emma:mode="ink">
                <msink:context xmlns:msink="http://schemas.microsoft.com/ink/2010/main" type="inkWord" rotatedBoundingBox="24158,12167 19455,12085 19480,10679 24183,107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124559.0956">-9177 10412 0,'0'0'0,"12"-11"16,12-12-16,-1 0 16,1 0-16,-12 11 15,-12 12 1,-12-12-16,-24 1 15,-11 11 1,-23 0-16,-1 0 16,12 11-16,12 1 15,23 0 1,13-1-16,-1 12 16,0 0-1,12 12-15,0 11 16,12 0-1,0 1-15,-12-1 16,-12-11-16,-23 11 16,-24 0-1,-12 0-15,12-11 16,0 0 0,59-35-16</inkml:trace>
          <inkml:trace contextRef="#ctx0" brushRef="#br2" timeOffset="-124370.4359">-9400 11117 0,'0'0'0,"0"0"15,0 0 1,0 0-16</inkml:trace>
          <inkml:trace contextRef="#ctx0" brushRef="#br2" timeOffset="-124033.4055">-9754 9719 0,'0'0'0,"0"0"15,12 12-15,12 57 16,-1 47-1,-23-1-15,-12 1 16,-11 22 0,23-138-16</inkml:trace>
          <inkml:trace contextRef="#ctx0" brushRef="#br2" timeOffset="-123672.0104">-9978 10412 0,'0'0'0,"-11"0"15,-25 12 1,-34 0-16,-1 11 16,12-12-1,24 12-15,-1 0 16,13 1-16,-1-1 15,12 0 1,12 0-16,12 12 16,0-12-1,12 11-15,-1 13 16,-11-13-16,0 1 16,-12-12-1,-12 0-15,0-11 16,-11-12-1,-13 0-15,-11-12 16,0-11 0,0-12-16,11-11 15,13-35-15,11-11 16,24 22 0,11 13-16,-23 57 15</inkml:trace>
          <inkml:trace contextRef="#ctx0" brushRef="#br2" timeOffset="-122912.6527">-11120 10216 0,'0'0'0,"0"0"16,12 0-1,23 12-15,36-1 16,11 12-1,-11 0-15,-12-11 16,-12-1 0,-12 1-16,-23 0 15,-12-1-15,-12 12 16,-23 0 0,-36 0-16,12-23 15,0 0 1,0-11-16,-11-12 15,23 0-15,11 0 16,13-1 0,11 1-16,12 0 15,12 12 1,-1-1-16,1 12 16,0 0-1,0 12-15,0 22 16,-12 13-16,-12-1 15,0 0 1,-12-11-16,-11-1 16,0-22-1,-12-12-15,11 0 16,1-12 0,11 1-16,1-12 15,-1 0-15,12 11 16,1 0-1,11 12-15,-12 12 16,-12 11 0,-23 35-16,-12 0 15,-23 23-15,-36-12 16,24-23 0,35-11-16,24-24 15,35-11 1</inkml:trace>
          <inkml:trace contextRef="#ctx0" brushRef="#br2" timeOffset="-120864.261">-12557 10389 0,'0'0'15,"0"0"-15,0 0 16,0 0-16,0 0 16,0 0 15,0 0-16,-12-11-15,0-1 16,12 1-16,0-1 16,12-11-1,0 0-15,11 11 16,1 1-16,-1 11 16,13 0-1,-13 11-15,-11 1 16,-12 23-1,0 11-15,-12 0 16,12-46 0</inkml:trace>
          <inkml:trace contextRef="#ctx0" brushRef="#br2" timeOffset="-120145.9888">-11050 10297 0,'0'0'16,"0"0"-16,0 0 15,0 0-15,0 0 16,0 0 0,0 0-16,0 0 15,-11-12 1,-25-11-16,-23-11 16,-11-1-16,-13 12 15,13 11 1,11 12-16,12 0 15,11 12 1,13-1-16,11 1 16,12-12-1,0 0-15,35 11 16,48 13-16,-1-13 16,-11 1-1,-12-12-15,-12 11 16,-47-11-1</inkml:trace>
          <inkml:trace contextRef="#ctx0" brushRef="#br2" timeOffset="-121462.767">-13406 10424 0,'0'0'0,"0"0"16,-11 23-1,-1 12-15,-12 11 16,-35 12-1,-11 0-15,-1-12 16,12-23-16,12 0 16,12 0-1,35-23-15</inkml:trace>
          <inkml:trace contextRef="#ctx0" brushRef="#br2" timeOffset="-121728.1272">-12946 9708 0,'0'0'0,"-12"23"15,-11 69 1,-13 35-16,1-11 15,0-1 1,-1 1-16,1-12 16,35-104-16</inkml:trace>
          <inkml:trace contextRef="#ctx0" brushRef="#br2" timeOffset="-121992.8989">-12840 9904 0,'0'0'16,"23"-12"-16,48-11 15,94-23 1,-165 46-16</inkml:trace>
          <inkml:trace contextRef="#ctx0" brushRef="#br2" timeOffset="-122172.3713">-12133 10308 0,'0'0'0,"0"0"16,0 35-16,11 0 15,13-1 1,0-10-16,11-1 16,12-12-1,0-22-15,0-12 16,-11-1-16,-13 1 16,1-11-1,-13-1-15,-11 12 16,-11 0-1,-1 11-15,-12 1 16,-11 11 0,-12 11-16,-12 24 15,0 11-15,0 0 16,12 1 0,-12-13-16,0 1 15,12-24 1,0-11-16,12-11 15,-1-1-15,13-11 16,11 0 0,12 0-16,0 0 15,12 0 1,0 0-16,-1 11 16,-11 12-1,0 0-15,0 12 16,-11 34-16,-25 23 15,-11-11 1,0-12-16,12-11 16,-1-12-1,1-11-15,0-12 16,11-12 0,1-11-16,-1-23 15,0-1-15,13 13 16,-1 11-1,12 0-15,0 23 16,-12 0 0,-23 11-16,-24 24 15,-12 23-15,1-12 16,-1 12 0,24-24-16,47-34 15</inkml:trace>
        </inkml:traceGroup>
        <inkml:traceGroup>
          <inkml:annotationXML>
            <emma:emma xmlns:emma="http://www.w3.org/2003/04/emma" version="1.0">
              <emma:interpretation id="{6620A279-AB9C-41A5-8F7E-55AB7C08E4AD}" emma:medium="tactile" emma:mode="ink">
                <msink:context xmlns:msink="http://schemas.microsoft.com/ink/2010/main" type="inkWord" rotatedBoundingBox="18812,11955 17744,11937 17774,10247 18841,1026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-116631.9503">-14772 9476 0,'0'0'0,"0"0"16,0 0-16,-12 12 15,0 11 1,1 0-16,-1 0 16,0 0-1,0 0-15,1-11 16,11 0-1,0-1-15,11 1 16,13-1-16,11 1 16,1-12-1,-1 0-15,0-12 16,-11 1 0,-1-12-16,-11-12 15,-12 0-15,0 1 16,-12 22-1,-11 0-15,-13 1 16,1 11 0,0 0-16,-1 11 15,13 1-15,11-12 16,0 12 0,12-12-16</inkml:trace>
          <inkml:trace contextRef="#ctx0" brushRef="#br2" timeOffset="-116365.1055">-14501 9234 0,'0'0'16,"0"0"-1,0 0-15,12 23 16,11 23 0,1 23-16,-12 24 15,-1-12-15,-22 0 16,-1 0-1,-23 23-15,-1-24 16,36-80 0</inkml:trace>
          <inkml:trace contextRef="#ctx0" brushRef="#br2" timeOffset="-117646.2682">-15420 10563 0,'0'0'0,"0"0"16,0 0 0,-12 0-16,12 0 15,-11 0 1,-1-12-16,0 1 16,0-13-16,0 1 15,1 0 1,11-11-16,11-1 15,13 0 1,23-11-16,12 11 16,0 12-1,-12 12-15,-12 22 16,1 12-16,-13 35 16,-11 46-1,-24-23-15,-23 0 16,-24 0-1,12 11-15,0-34 16,11-23-16,25-12 16,-1-12-1,12-11-15,0 0 16,0-11 0,0-24-16,23-34 15,25-24-15,10-22 16,1 22-1,-11 1-15,-1 11 16,-12 0 0,0 23-16,-11 1 15,-12 22 1,-1 12-16,-11 23 16,0 0-1,0 0-15,-11 23 16,-25 12-16,1 22 15,-12 24 1,0 12-16,11-24 16,13 0-1,23-11-15,12-12 16,23 1-16,0-13 16,12-11-1,24 1-15,12-1 16,-83-23-1</inkml:trace>
          <inkml:trace contextRef="#ctx0" brushRef="#br2" timeOffset="-117204.0417">-15019 9291 0,'0'0'0,"0"0"16,0 0-1,0 0-15,0 0 16,0 0-16,-12 12 16,-12 34-1,-11 0-15,0 1 16,11-1-1,12-11-15,1-1 16,11 1-16,0 0 16,11-1-1,13 1-15,-24-35 16</inkml:trace>
        </inkml:traceGroup>
        <inkml:traceGroup>
          <inkml:annotationXML>
            <emma:emma xmlns:emma="http://www.w3.org/2003/04/emma" version="1.0">
              <emma:interpretation id="{4D95F474-0A76-41D7-AE78-FEB1E8F17473}" emma:medium="tactile" emma:mode="ink">
                <msink:context xmlns:msink="http://schemas.microsoft.com/ink/2010/main" type="inkWord" rotatedBoundingBox="16682,12797 14402,12758 14448,10108 16728,1014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114109.1444">-17045 10170 0,'0'0'15,"0"0"-15,0 0 16,0 0 0,0 0-16,0 0 15,0 0-15,0 0 16,0 0 0,0 0-16,11-12 15,25 12 1,11 0-16,0 0 15,0 12 1,0-1-16,0 1 16,-11 11-16,-13-11 15,-11-1 1,-12 12-16,0 12 16,-12-12-1,-23 0-15,-24 0 16,-24-11-16,1-12 15,23-12 1,12-11-16,12 0 16,-1 0-1,25 0-15,-1-23 16,24 11 0,-1 12-16,13 0 15,-1 11-15,-11 12 16,0 0-1,0 12-15,-12-1 16,-12 24 0,-23 46-16,-12 11 15,-1 12-15,13-23 16,11-23 0,13-12-16,11-11 15,0-12 1,11-11-16,1-1 15,24 1 1,11-12-16,12 0 16,-24 0-16,-11 0 15,-24 0 1,0 0-16,-12 0 16,-24 0-1,-11 0-15,0 0 16,-12 0-16,-11-23 15,-1-12 1,12-11-16,12-1 16,12-10-1,11-13-15,12 1 16,12 23 0,12 11-16,0 12 15,-12 23-15,0 0 16,0 0-1,0 11-15,0 47 16,-12 23 0,-12 0-16,1-23 15,-1-12-15,1-11 16,-1-12 0,12-12-16,1 1 15,-1-12 1,-12 0-16,1-12 15,-13-11 1,1-11-16,0 11 16,-12 11-16,-1 12 15,-10 23 1,-13 12-16,0 11 16,1 0-1,-13 24-15,12-1 16,1 0-16,23-23 15,23-11 1,12-12-16,12-23 16</inkml:trace>
          <inkml:trace contextRef="#ctx0" brushRef="#br2" timeOffset="-113562.0916">-16539 9118 0,'0'0'16,"0"0"0,12 12-16,-12 11 15,-24 46 1,-35 47-16,-47 11 15,-82 0 1,35-35-16,0-22 16,-12-1-16,35-46 15,24-11 1,24-35-16,11 0 16,24-1-1,23-10-15,13-12 16,11-35-16,35-12 15,12 24 1,24 11-16,-1 23 16,-23 47-1,1 23-15,-13 22 16,-35 13-16,-47 57 16,-36 12-1,24-47-15,1-11 16,10-35-1,48-46-15</inkml:trace>
          <inkml:trace contextRef="#ctx0" brushRef="#br2" timeOffset="-112762.0562">-17057 10262 0,'0'0'0,"0"0"16,0 0-16,12-11 15,-1-1 1,13 1-16,-1-1 15,-11-11 1,0 11-16,0-11 16,-12 12-1,-12-1-15,-12 1 16,-23-1-16,0 0 16,-12 12-1,-11 12-15,11 11 16,12-11-1,-1-1-15,25 1 16,11-1 0,12 1-16,12-1 15,11 1-15,13 0 16,23-12 0,11 0-16,-22 0 15,-1 0 1,-12 0-16,-35 0 15</inkml:trace>
          <inkml:trace contextRef="#ctx0" brushRef="#br2" timeOffset="-111056.1301">-18553 11707 0,'0'0'0,"0"0"16,0 0-1,0 0-15,12 0 16,11 0-16,36 0 16,59-12-1,58 1 1,-11 11-16,71-12 15,-36 12-15,-35 23 16,24-11 0,-24 11-16,-48-11 15,-22-1 1,22 1-16,-11-12 16,-106 0-16</inkml:trace>
          <inkml:trace contextRef="#ctx0" brushRef="#br2" timeOffset="-111408.5045">-18848 11487 0,'0'0'0,"0"0"16,0 0 0,0 0-16,12 12 15,12-1-15,23-11 16,35 0 0,12 0-16,36 0 15,94-11 1,-48-12-16,37 11 15,34 1-15,-82-1 16,35 1 0,-35 11-16,-47 0 15,-36 0 1,-23 0-16,-24 0 16,1 0-1,-24 0-15,-12 0 16</inkml:trace>
          <inkml:trace contextRef="#ctx0" brushRef="#br2" timeOffset="-111958.0256">-17210 10794 0,'0'0'15,"0"0"-15,0 0 16,0 0 0,0 0-16,0 0 15,0 0 1,0 0-16,0 0 16,0 0-1,0 0-15,-12 0 16,0 11-16,0 13 15,-11-1 1,11 0-16,12-12 16,0-11-1,0 0-15,12 0 16,11 0 0,13 0-16,11 0 15,0-11-15,-24-1 16,-11 1-1,-12 11-15,-12-12 16,1 1 0,-13-1-16,12 0 15,12 12-15</inkml:trace>
          <inkml:trace contextRef="#ctx0" brushRef="#br2" timeOffset="-113397.5778">-18471 9465 0,'0'0'15,"0"0"1,0 23-16,12 23 16,0 47-16,11 68 15,-11-22 1,0 11-16,0-11 16,-1-23-1,1-47-15,12 0 16,-24-69-16</inkml:trace>
        </inkml:traceGroup>
        <inkml:traceGroup>
          <inkml:annotationXML>
            <emma:emma xmlns:emma="http://www.w3.org/2003/04/emma" version="1.0">
              <emma:interpretation id="{C31C4CBC-D9BA-433E-AFBF-F8383CADD413}" emma:medium="tactile" emma:mode="ink">
                <msink:context xmlns:msink="http://schemas.microsoft.com/ink/2010/main" type="inkWord" rotatedBoundingBox="14115,11818 11348,11770 11374,10276 14140,1032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2" timeOffset="-108672.1546">-20002 10759 0,'0'0'0,"0"0"16,0 0-16,0 0 15</inkml:trace>
          <inkml:trace contextRef="#ctx0" brushRef="#br2" timeOffset="-107785.2248">-20049 9823 0,'0'0'0,"0"0"16,0 0-16,0 0 16,0 0-1,0 0-15,0 0 16,0 0 0,0 0-16,0 0 15,0 0-15,0 0 16,0 0-1,0 0-15,0 0 16,0 0 0,0 0-16,0 0 15,0 0-15,0 23 16,-12 23 0,-12 24-16,1-1 15,-36 24 1,-35 22-16,-1-22 15,1-1 1,24-23-16,11-22 16,11-24-1,1-12-15,0-11 16,12-23-16,0 0 16,-1 0-1,13 0-15,-13 11 16,1 1-1,-12 22-15,0 12 16,-12 12-16,0 0 16,0-12-1,0 0-15,12-11 16,12-12 0,-1 0-16,1-12 15,11-11-15,1 0 16,-1 0-1,13 11-15,-1 0 16,-12 1 0,1 11-16,-13 11 15,1 24 1,-12 0-16,0 11 16,-12 0-16,12 12 15,47-58 1</inkml:trace>
          <inkml:trace contextRef="#ctx0" brushRef="#br2" timeOffset="-107420.0245">-20945 10031 0,'0'0'15,"36"-46"-15,34-35 16,13-23-16,11-35 16,-35 1-1,-35 34-15,-24 46 16,0 12 0,-12 22-16,-12 1 15,-11 23-15,-24 23 16,0 24-1,12-1-15,23 23 16,24-11 0,12 11-16,12-11 15,23 12 1,0-24-16,-12-12 16,1-10-16,-36-24 15</inkml:trace>
          <inkml:trace contextRef="#ctx0" brushRef="#br2" timeOffset="-109255.526">-19154 10436 0,'0'0'0,"0"0"15,-24 0 1,1-12-16,-1 0 16,-11-11-16,11 0 15,1 12 1,11-12-16,12 11 15,0-11 1,12 0-16,11 0 16,1 0-1,11 11-15,1 0 16,-13 12 0,1 0-16,-12 0 15,-12 12-15,-12 11 16,-12 23-1,-23 12-15,0 11 16,0 1-16,11-24 16,13-11-1,11-12-15,0 0 16,12-11 0,0-1-16,0 1 15,0-1 1,0 12-16,-11 0 15,-1-11-15,0 0 16,-12-1 0,1 1-16,-12-1 15,-1-11 1,1 0-16,11-11 16,13-1-16,11-23 15,23-45 1,1-1-16,11 23 15,-35 58 1</inkml:trace>
          <inkml:trace contextRef="#ctx0" brushRef="#br2" timeOffset="-108857.005">-19743 10285 0,'0'0'0,"-12"12"15,0-1-15,1 13 16,-1-13 0,0 12-16,-11-11 15,-1-1 1,0-11-16,1-11 16,-1-1-16,12-11 15,1 0 1,-1-12-16,12-11 15,12-12 1,11 1-16,-23 57 16</inkml:trace>
          <inkml:trace contextRef="#ctx0" brushRef="#br2" timeOffset="-107195.4744">-21121 9869 0,'0'0'16,"0"0"-1,0 0-15,0 0 16,0 0-1,0 12-15,0-12 16</inkml:trace>
          <inkml:trace contextRef="#ctx0" brushRef="#br2" timeOffset="-107081.8474">-21887 10470 0,'0'0'0,"0"12"15,0-12-15</inkml:trace>
        </inkml:traceGroup>
      </inkml:traceGroup>
    </inkml:traceGroup>
    <inkml:traceGroup>
      <inkml:annotationXML>
        <emma:emma xmlns:emma="http://www.w3.org/2003/04/emma" version="1.0">
          <emma:interpretation id="{C1E170A6-1111-45BB-B59E-120C76D36F27}" emma:medium="tactile" emma:mode="ink">
            <msink:context xmlns:msink="http://schemas.microsoft.com/ink/2010/main" type="paragraph" rotatedBoundingBox="33681,10572 1207,10364 1223,7868 33697,8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4C9E56-87CA-495F-8A75-B90D0C58D2CD}" emma:medium="tactile" emma:mode="ink">
              <msink:context xmlns:msink="http://schemas.microsoft.com/ink/2010/main" type="line" rotatedBoundingBox="33681,10572 1207,10364 1223,7868 33697,8076"/>
            </emma:interpretation>
          </emma:emma>
        </inkml:annotationXML>
        <inkml:traceGroup>
          <inkml:annotationXML>
            <emma:emma xmlns:emma="http://www.w3.org/2003/04/emma" version="1.0">
              <emma:interpretation id="{2F68B576-8A91-4C88-AEC1-6019A157122C}" emma:medium="tactile" emma:mode="ink">
                <msink:context xmlns:msink="http://schemas.microsoft.com/ink/2010/main" type="inkWord" rotatedBoundingBox="33683,10299 31754,10286 31766,8546 33694,855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 timeOffset="-188565.271">-1449 9257 0,'0'0'15,"23"0"-15,72 0 16,34-12 0,-11 1-16,23-12 15,1 11-15,-36 0 16,-106 12 0</inkml:trace>
          <inkml:trace contextRef="#ctx0" brushRef="#br2" timeOffset="-189363.5124">0 8529 0,'0'0'16,"0"0"-1,0 0-15,0 0 16,0 0-16,-12 0 15,-12 0 1,-11 11-16,0-11 16,-1 0-1,13-11-15,-1-1 16,13 1-16,-1-13 16,12-10-1,12-1-15,11 0 16,12 1-1,13 11-15,-13 11 16,0 12 0,1 12-16,-13 11 15,-11 11-15,-12 1 16,-12 11 0,-11-11-16,-36 11 15,0 0 1,-12-11-16,-11 11 15,-1-23 1,-11-11-16,0-12 16,23-12-16,24-11 15,12 0 1,11-11-16,12-13 16,12 1-16,12 11 15,12 12 1,11 12-16,0 11 15,1 11 1,-13 1-16,1 11 16,-13 0-1,1-11-15,-12 11 16,-12 0-16,-23 0 16,-12 0-1,-12-11-15,0-12 16,-11 0-1,-25-12-15,-23 1 16,1-1 0,34 0-16,13 12 15,11 0-15,12 0 16,11 0 0,1 12-16,0 0 15,23-1 1,12 1-16,0-1 15,12 1-15,35 22 16,-47-34 0</inkml:trace>
          <inkml:trace contextRef="#ctx0" brushRef="#br2" timeOffset="-189117.0163">-94 8032 0,'23'0'15,"36"11"-15,23 1 16,36-1-1,24-11-15,-36 0 16,-106 0 0</inkml:trace>
          <inkml:trace contextRef="#ctx0" brushRef="#br2" timeOffset="-188918.9643">-542 7523 0,'0'0'0,"0"0"16,12 23-16,-12-23 15</inkml:trace>
        </inkml:traceGroup>
        <inkml:traceGroup>
          <inkml:annotationXML>
            <emma:emma xmlns:emma="http://www.w3.org/2003/04/emma" version="1.0">
              <emma:interpretation id="{89BA595F-3BCE-49C1-B72D-445052A6D02C}" emma:medium="tactile" emma:mode="ink">
                <msink:context xmlns:msink="http://schemas.microsoft.com/ink/2010/main" type="inkWord" rotatedBoundingBox="31487,10257 24755,10214 24767,8336 31500,838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2" timeOffset="-186273.8993">-2804 8101 0,'0'0'0,"0"0"16,0 23-16,0 47 15,0 45 1,0-34-16,0 35 16,-12-12-1,1 0-15,-1-24 16,12-80-16</inkml:trace>
          <inkml:trace contextRef="#ctx0" brushRef="#br2" timeOffset="-185889.4382">-3204 8436 0,'0'0'16,"0"12"0,11 22-16,1 1 15,0-12-15,0 0 16,0-11 0,-1-1-16,-11-11 15,0 0 1,0 0-16,-11 12 15,-13 0 1,-35 11-16,-23 23 16,-13 0-16,25 0 15,-1 12 1,0 0-16,12-12 16,1-11-1,-1 0-15,0-12 16,23 0-16,36-23 15</inkml:trace>
          <inkml:trace contextRef="#ctx0" brushRef="#br2" timeOffset="-185001.2473">-4241 8575 0,'0'0'15,"12"0"1,35 23-16,47 0 15,0-11 1,-11-24-16,-24 1 16,0-13-16,-24 1 15,0 0 1,-23 12-16,-12 11 16,0 0-1,-12 0-15,-47 23 16,-23 0-16,11 0 15,1-11 1,23-1-16,11-11 16,13-11-1,-1-1-15,12-11 16,1-46-16,22-24 16,25-11-1,34 0-15,1 23 16,-12 12-1,-12 34-15,-47 35 16</inkml:trace>
          <inkml:trace contextRef="#ctx0" brushRef="#br2" timeOffset="-185455.9468">-1755 7350 0,'-12'11'0,"-35"24"16,-59 34 0,-118 70-16,-12 0 15,24-47 1,24-34-16,58-35 15,12-11 1,1-24-16,22-11 16,36-23-16,12 0 15,36 11 1,11-11-16,23-1 16,24 1-1,12 12-15,12 22 16,-1 12-16,-11 35 15,-23 46 1,-36 23-16,-47 23 16,-36 46-1,-35 0-15,118-173 16</inkml:trace>
          <inkml:trace contextRef="#ctx0" brushRef="#br2" timeOffset="-188258.197">-2097 8344 0,'0'0'15,"0"0"-15,12 11 16,11 12-1,-23-23-15</inkml:trace>
          <inkml:trace contextRef="#ctx0" brushRef="#br2" timeOffset="-188112.2653">-2097 8690 0,'0'0'0,"0"0"16,0 0 0</inkml:trace>
          <inkml:trace contextRef="#ctx0" brushRef="#br2" timeOffset="-183184.9039">-3793 8586 0,'0'0'0,"0"0"16,0 0-1,-24 24-15,-11-1 16,11 11 0,12 1-16,1 0 15,11-24-15,0-11 16,0 0 0,23 0-16,1-11 15,11-12 1,-11-1-16,-1 1 15,1 12 1,-12-1-16,-1-11 16,-11 12-16,0-1 15,-11 0 1,-1 1-16,12 11 16</inkml:trace>
          <inkml:trace contextRef="#ctx0" brushRef="#br2" timeOffset="-184498.0042">-4500 8009 0,'12'0'16,"47"-12"-16,35 0 15,24-11-15,-118 23 16</inkml:trace>
          <inkml:trace contextRef="#ctx0" brushRef="#br2" timeOffset="-184676.1883">-4335 8159 0,'0'0'0,"-36"11"15,-34 36 1,-13 10-16,1 1 16,35-12-1,11 1-15,13-13 16,-1 1-16,13 0 15,-1-1 1,0 1-16,-12 11 16,-11 12-1,-12 0-15,0-24 16,0-10-16,0-13 16,47-11-1</inkml:trace>
          <inkml:trace contextRef="#ctx0" brushRef="#br2" timeOffset="-183957.6356">-4712 7558 0,'0'0'0,"-12"35"15,-11 22-15,-13 13 16,-11-1-1,-24-11-15,-11-12 16,-1-11-16,25-12 16,10-12-1,13 1-15,12-1 16,-1 1 0,12 0-16,0-1 15,1 12 1,-1 12-16,-12 11 15,1 12-15,-13 0 16,1-12 0,0-11-16,-12-12 15,-24-12 1,0-11-16,1-11 16,22-12-16,1-12 15,12-11 1,11 0-16,24-12 15,48-35 1,58-11-16,-12 23 16,-12 24-16,-35 45 15,-47 12 1</inkml:trace>
          <inkml:trace contextRef="#ctx0" brushRef="#br2" timeOffset="-183719.9889">-6232 9199 0,'12'0'0,"47"-12"15,94-11-15,106 0 16,-82 0 0,47 0-16,70 0 15</inkml:trace>
          <inkml:trace contextRef="#ctx0" brushRef="#br2" timeOffset="-182478.0288">-6550 8621 0,'0'0'16,"0"0"-16,0 0 16,0 0-1,12-11-15,0-13 16,11-22-16,13-23 15,23-35 1,11 11-16,-11 36 16,0 10-1,-24 24-15,-11 23 16,-12 0-16,0 23 16,-12 24-1,-12 10-15,-24 1 16,1-12-1,-12-11-15,0-12 16,12-11 0,-1-1-16,13-11 15,-1 0-15,0-11 16,1-1 0,-1 12-16,-23 0 15,-12 12 1,-11 11-16,-1 0 15,0 12-15,12-1 16,1 1 0,58-35-16</inkml:trace>
          <inkml:trace contextRef="#ctx0" brushRef="#br2" timeOffset="-182220.3579">-6232 7558 0,'0'0'0,"0"0"16,0 0-1,0 0-15,0 11 16,0 13 0,0 10-16,0-34 15</inkml:trace>
          <inkml:trace contextRef="#ctx0" brushRef="#br2" timeOffset="-181976.2757">-6644 7408 0,'0'0'16,"0"34"-16,-12 82 15,0 46 1,-11-1-16,-1 1 15,1-11 1,-1-47-16,1-24 16,23-80-1</inkml:trace>
          <inkml:trace contextRef="#ctx0" brushRef="#br2" timeOffset="-180468.0717">-6891 8540 0,'0'0'0,"0"0"15,0 0 1,0 0-16,-12 12 15,-12 11-15,-23 12 16,0 11 0,-24 23-16,71-69 15</inkml:trace>
          <inkml:trace contextRef="#ctx0" brushRef="#br2" timeOffset="-181275.9775">-7421 9060 0,'11'0'0,"48"0"16,47 0-16,47-11 15,-35-1 1,-118 12-16</inkml:trace>
          <inkml:trace contextRef="#ctx0" brushRef="#br2" timeOffset="-181551.4391">-7009 8032 0,'0'0'16,"0"0"0,0 11-16,-12 24 15,0 0 1,1-12-16,11-12 15,-12 1-15,12-12 16,0 0 0,-12 11-16,-12 1 15,-11 11 1,-24 12-16,-12-1 16,-23-10-16,12-1 15,-12-12 1,-48-11-16,13 0 15,-1-11 1,12-1-16,12-11 16,-12 0-1,36 11-15,11-11 16,24 12-16,24 11 16,23 0-1</inkml:trace>
          <inkml:trace contextRef="#ctx0" brushRef="#br2" timeOffset="-181083.9397">-7952 9049 0,'0'0'0,"0"0"15,0 0-15</inkml:trace>
        </inkml:traceGroup>
        <inkml:traceGroup>
          <inkml:annotationXML>
            <emma:emma xmlns:emma="http://www.w3.org/2003/04/emma" version="1.0">
              <emma:interpretation id="{E4D809EA-731B-417F-8107-A76D5AAC30C4}" emma:medium="tactile" emma:mode="ink">
                <msink:context xmlns:msink="http://schemas.microsoft.com/ink/2010/main" type="inkWord" rotatedBoundingBox="24392,9635 23182,9627 23187,8789 24398,879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2" timeOffset="-176293.9651">-10072 8598 0,'0'0'16,"0"0"-16,0 0 15,0 0 1,0 0-16,0-12 16,0-11-1,0-23-15,12-35 16,0-11-1,11 11-15,-11 23 16,12-11-16,-1-12 16,1 11-1,-1 1-15,1 23 16,-1 11 0,1 12-16,-1 12 15,1 11-15,-12 0 16,11 23-1,1 11-15,0 13 16,-1 33 0,12 1-16,1 23 15,-1-23 1,0 0-16,-11-35 16,-12 1-16,-12-47 15</inkml:trace>
          <inkml:trace contextRef="#ctx0" brushRef="#br2" timeOffset="-176008.0202">-10025 8217 0,'0'0'16,"12"0"-16,12-12 15,34 1-15,60-1 16,24-11-1,-142 23-15</inkml:trace>
          <inkml:trace contextRef="#ctx0" brushRef="#br2" timeOffset="-177222.5213">-9059 7766 0,'0'0'0,"0"0"0,0 0 16,12 0-16,0 0 16,11 11-1,1 24-15,11 11 16,1 1-16,-13-1 16,1 23-1,-13 24-15,-22-1 16,-1-11-1,-35 0-15,-24-12 16,-23 1-16,0-13 16,94-57-1</inkml:trace>
        </inkml:traceGroup>
        <inkml:traceGroup>
          <inkml:annotationXML>
            <emma:emma xmlns:emma="http://www.w3.org/2003/04/emma" version="1.0">
              <emma:interpretation id="{02CB030D-BCE7-451E-BBF9-12C828014BBA}" emma:medium="tactile" emma:mode="ink">
                <msink:context xmlns:msink="http://schemas.microsoft.com/ink/2010/main" type="inkWord" rotatedBoundingBox="22811,9823 16711,9784 16723,7967 22822,800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2" timeOffset="-169428.8633">-14937 7304 0,'0'0'16,"0"0"-16,0 0 15,12 0 1,23-12-16,36-11 15,23-12-15,0 1 16,12 10 0,59-33-16,-12 10 15,-35 13 1,0 11-16,47 11 16,-165 12-1</inkml:trace>
          <inkml:trace contextRef="#ctx0" brushRef="#br2" timeOffset="-170698.8573">-14513 7223 0,'12'0'0,"23"-12"15,48 1 1,-83 11-16</inkml:trace>
          <inkml:trace contextRef="#ctx0" brushRef="#br2" timeOffset="-170917.0209">-14513 7905 0,'0'0'0,"0"0"15,0 0-15,0 11 16,-12 1-1,-11-1-15,-1 1 16,-11-12 0,0 0-16,11 0 15,0-12-15,13 1 16,11-12 0,11-12-16,13 0 15,0 12 1,-1 0-16,12 0 15,-11 11 1,0 12-16,-13 0 16,1 12-16,0-1 15,-12 13 1,-12-1-16,-23 23 16,-48 12-1,-23 11-15,12-23 16,12-11-1,-36 11-15,0-23 16,24-11-16,23-24 16,12 1-1,12-12-15,24 0 16,11-1 0,12-10-16,12-1 15,23-11-15,24 11 16,11 12-1,-22 23-15,-1 0 16,-12 12 0,-11-1-16,-13 1 15,-11-1 1,0 1-16,-11-1 16,-36 12-16,-12 1 15,-12 10 1,0 1-16,12 0 15,-11 11 1,-1 0-16,0 0 16,1-11-16,-13 11 15,1-11 1,23-12-16,12 0 16,11-11-1,36-12-15</inkml:trace>
          <inkml:trace contextRef="#ctx0" brushRef="#br2" timeOffset="-170424.6351">-15408 6945 0,'0'0'0,"0"35"16,12 69-16,-12 35 16,0 23-1,-12 34-15,0-57 16,12-35-16,-12-12 16,12-92-1</inkml:trace>
          <inkml:trace contextRef="#ctx0" brushRef="#br2" timeOffset="-169961.9883">-15879 7650 0,'0'0'0,"-12"12"16,-23 11 0,-13 12-16,-10-1 15,10 13 1,1-13-16,12-11 16,11 0-1,13 1-15,11-1 16,0 0-16,0 11 15,0 13 1,0-1-16,0 0 16,-12 0-1,0-11-15,-11-12 16,-13-11 0,-11-1-16,-12-22 15,12-12-15,0-12 16,12 0-1,11-11-15,36-35 16,47-58 0,47 12-16,0 35 15,-106 92-15</inkml:trace>
          <inkml:trace contextRef="#ctx0" brushRef="#br2" timeOffset="-176717.0164">-10437 7731 0,'0'0'16,"0"0"-1,-12 12-15,-11 11 16,-25 23-16,-22 12 16,-1 0-1,12-1-15,24 1 16,11 0 0,24 11-16,36 1 15,11-1 1,12-11-16,0-12 15,-59-46-15</inkml:trace>
          <inkml:trace contextRef="#ctx0" brushRef="#br2" timeOffset="-173659.8387">-11085 8020 0,'0'0'0,"0"0"15,-12 0 1,1 0-16,-25 0 15,-11 12-15,-12-12 16,-12 0 0,1 11-16,-1 12 15,0 1 1,13 10-16,10 1 16,13 0-16,12 22 15,23-57 1</inkml:trace>
          <inkml:trace contextRef="#ctx0" brushRef="#br2" timeOffset="-173508.8693">-11603 8771 0,'0'0'0,"0"0"15,0 0-15</inkml:trace>
          <inkml:trace contextRef="#ctx0" brushRef="#br2" timeOffset="-172692.1939">-12392 8436 0,'0'0'0,"0"0"15,0 0 1,0 0-16,0-11 16,0-12-16,11-24 15,13 1 1,-1-12-16,13-11 16,11-35-1,12-12-15,0 24 16,11 11-1,-11 12-15,0 22 16,-12 13 0,-11 11-16,-1 11 15,-12 1-15,-11 11 16,-12 11 0,-12 35-16,-46 35 15,-13 12-15,12-36 16,12-10-1,0-1-15,11-23 16,1 0 0,-12-11-16,12-1 15,-36 12 1,0 12-16,1-12 16,11 0-16,12 0 15,-1-11 1,13 0-16,12-12 15,11 0 1,0-12-16,12 0 16,0 1-1,12-12-15,0 0 16,11 0-16,1 11 16,-13 12-1,1 0-15,-12 12 16,-12 22-1,-11 24-15,-24 11 16,0 1 0,-12-13-16,0-10 15,0-13-15,12-11 16,47-23 0</inkml:trace>
          <inkml:trace contextRef="#ctx0" brushRef="#br2" timeOffset="-172484.7164">-13040 8170 0,'0'0'0,"0"0"16,0 12-16,-12 23 15,-12-1 1,-23 24-16,0-12 15,0 1 1,12-24-16,35-23 16</inkml:trace>
          <inkml:trace contextRef="#ctx0" brushRef="#br2" timeOffset="-172070.3763">-13229 8078 0,'0'0'15,"0"0"-15,-35 23 16,-24 0 0,-47 12-16,-12-12 15,0-11-15,1-1 16,-25-22-1,1 11-15,23-12 16,36 0 0,11 1-16,12 11 15,12 0 1,12 0-16,23 0 16,0 0-16,12 0 15,0 11 1,12 1-16,11 11 15,24 0 1,48 0-16,-1-11 16,0-1-1,-23-11-15,-12-11 16,-59 11-16</inkml:trace>
          <inkml:trace contextRef="#ctx0" brushRef="#br2" timeOffset="-171864.1855">-14065 7766 0,'0'0'16,"12"0"-16,35-12 15,47-11-15,94 0 16,-46 0-1,-36 0-15,-12 23 16,-94 0 0</inkml:trace>
        </inkml:traceGroup>
        <inkml:traceGroup>
          <inkml:annotationXML>
            <emma:emma xmlns:emma="http://www.w3.org/2003/04/emma" version="1.0">
              <emma:interpretation id="{2E4B9A79-2A56-4A90-AAC3-B23D31F1BCFF}" emma:medium="tactile" emma:mode="ink">
                <msink:context xmlns:msink="http://schemas.microsoft.com/ink/2010/main" type="inkWord" rotatedBoundingBox="16265,9385 14029,9371 14037,8181 16273,819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2" timeOffset="-166908.0981">-17246 8066 0,'0'0'0,"0"0"16,0 0-1,0 12-15,0 0 16,12-1 0,0 1-16,11-1 15,1-11-15,11 0 16,12-11 0,-11-1-16,-13 1 15,1-1 1,-12-11-16,-1 11 15,-11 1-15,0-1 16,0 12 0,-11 0-16,-25 0 15,13 0 1,-13 12-16,1-1 16,0 12-1,-24 1-15,-12 10 16,-35 24-16,0-23 15,12-1 1,0 1-16,-24-12 16,0-23-1,24 0-15,11-11 16,13-13 0,11 1-16,12 0 15,11 0-15,13 0 16,11 0-1,0-12-15,12 1 16,0-13 0,0-22-16,12-24 15,0 13-15,-12 10 16,12 12 0,-1 12-16,-11 12 15,0 10 1,0 13-16,0-1 15,0 12 1,0 0-16,0 0 16,0 0-16,0 12 15,-11 34 1,-1 35-16,0 0 16,0-12-1,0 1-15,1-1 16,-13 12-16,1-12 15,-13 1 1,-11-13-16,-12-10 16,0-24-1,0 0-15,12-23 16,0 0 0,12-12-16,-12-11 15,11 0-15,13 0 16,11 0-1,0 0-15,12-12 16,12 12 0,12-12-16,11 12 15,12-12-15,12 12 16,-12 12 0,0 11-16,-12 0 15,-23 11 1,0 1-16,-12-1 15,-12 13 1,-23 10-16,-24 12 16,0 1-16,-23-13 15,-13 1 1,13-12-16,0-11 16,23-24-1,23 1-15,36 11 16</inkml:trace>
          <inkml:trace contextRef="#ctx0" brushRef="#br2" timeOffset="-166660.3729">-19024 7153 0,'0'0'15,"0"0"-15,11 23 16,1 35 0,0 12-16,0 11 15,-1 46-15,1 23 16,-12-35 0,-12-22-16,12-1 15,0-92 1</inkml:trace>
        </inkml:traceGroup>
        <inkml:traceGroup>
          <inkml:annotationXML>
            <emma:emma xmlns:emma="http://www.w3.org/2003/04/emma" version="1.0">
              <emma:interpretation id="{E08B99F5-2D7D-4C78-BC71-4838B0461976}" emma:medium="tactile" emma:mode="ink">
                <msink:context xmlns:msink="http://schemas.microsoft.com/ink/2010/main" type="inkWord" rotatedBoundingBox="13554,9747 8911,9718 8918,8596 13562,8626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2" timeOffset="-149902.1863">-23371 7916 0,'0'0'0,"0"0"16,0 0-16,0 0 15,-12 12 1,0 11-16,-11 0 15,-13 35 1,13 11-16,11 0 16,12-11-1,0-12-15,12-11 16,0-12 0,11-11-16,12-12 15,1-12-15,23-11 16,0-12-1,0-11-15,-12-12 16,-12 1 0,-23 10-16,-12-10 15,-12 22-15,-12 12 16,-11 11 0,0 12-16,-1 0 15,13 12 1,23-12-16</inkml:trace>
          <inkml:trace contextRef="#ctx0" brushRef="#br2" timeOffset="-149016.2488">-22806 7858 0,'0'0'15,"0"0"1,0 23-16,0 24 16,-12 10-16,1 13 15,-1-12 1,0-12-16,12-11 15,0-12 1,0-12-16,0-11 16,0 0-16,0 0 15,0-11 1,12-12-16,0-1 16,11 1-1,1 0-15,-12 12 16,-1 11-1,1 0-15,0 11 16,0 1-16,-1-1 16,1 1-1,0-12-15,0 0 16,0 0 0,-1 0-16,13-12 15,0-11-15,11 0 16,0 0-1,-11 0-15,-1 11 16,-11 1 0,0 11-16,0 0 15,-1 11 1,1 12-16,0 12 16,0 11-16,0 1 15,-1-1 1,1 0-16,-12-46 15</inkml:trace>
          <inkml:trace contextRef="#ctx0" brushRef="#br2" timeOffset="-150396.8625">-24337 7685 0,'0'0'15,"12"-12"1,23-11-16,12 0 16,12 0-16,12 0 15,11 11 1,36 12-16,-36 12 16,1 23-1,-12 34-15,-13 12 16,-22-12-16,-13-11 15,-23 11 1,-11 1-16,-25-1 16,-34 12-1,-1-23-15,0-24 16,-11-10-16,11-24 16,12-12-1,12-11-15,23 11 16,24 12-1</inkml:trace>
          <inkml:trace contextRef="#ctx0" brushRef="#br2" timeOffset="-150779.8623">-24137 7604 0,'0'0'0,"0"0"16,0 0-16,0 0 15,0 0 1,0 12-16,0 57 16,0 12-1,0 11-15,0 24 16,0 11 0,0-23-16,0-35 15,0-34-15,0-35 16</inkml:trace>
          <inkml:trace contextRef="#ctx0" brushRef="#br2" timeOffset="-148623.0538">-22323 7639 0,'0'0'16,"0"0"-16,12 11 15,-12-11 1</inkml:trace>
          <inkml:trace contextRef="#ctx0" brushRef="#br2" timeOffset="-148785.4901">-22229 8055 0,'0'0'0,"0"11"16,0 13-16,12 22 16,-12 0-1,0-11-15,0-1 16,0-11 0,0-11-16,0-12 15,0 0-15</inkml:trace>
          <inkml:trace contextRef="#ctx0" brushRef="#br2" timeOffset="-147644.9903">-21946 8009 0,'0'0'16,"0"11"-16,0 24 15,0 11-15,0-11 16,0-1 0,0-10-16,0-13 15,0 1 1,0-12-16,0 0 15,0 0 1,0-12-16,12-11 16,0 0-16,11-12 15,1 1 1,-1 10-16,-11 13 16,0 11-16,0 0 15,0 0 1,-1 11-16,13 13 15,-1 10 1,1 12-16,0 1 16,11-13-1,0-11-15,-11-11 16,11-12 0,0-12-16,1 1 15,-1-12-15,-11 0 16,-1 0-1,1-1-15,-12 1 16,-1 0 0,-11 12-16,0-1 15,0 1-15,0-1 16,-11 0 0,-1 12-16,-24 12 15,1 0 1,12 11-16,-1 11 15,12 1 1,0-12-16,12-11 16,0-1-16,0-11 15,0 0 1,12 0-16,12 0 16,11-11-1,0-1-15,-11 12 16,0 0-16,-1 12 15,1-1 1,-1 12-16,1 0 16,-1 1-1,1-1-15,0-12 16,11-11 0,0 0-16,1-11 15,-13-1-15,1 1 16,-24 11-1</inkml:trace>
          <inkml:trace contextRef="#ctx0" brushRef="#br2" timeOffset="-147042.9376">-20956 7939 0,'0'0'0,"0"0"16,0 12-16,0 11 15,0 23 1,0 0-16,11 1 15,1-13 1,-12-11-16,0-11 16,0-12-16,0 0 15,0 0 1,24-12-16,-1-11 16,1 0-1,-1 0-15,1 12 16,-12 11-1,0 0-15,11 11 16,-11 12-16,11 0 16,1 12-1,-12 0-15,0-12 16,-1-12 0,1-11-16,0 0 15,11-11-15,1-12 16,0-12-1,-1-23-15,1-34 16,11-35 0,0 11-16,-11 35 15,-12 35-15,0 11 16,-12 24 0,0 11-16,0 0 15,0 11 1,0 35-16,0 35 15,11 12 1,13 11-16,11-12 16,1-11-16,-1 0 15,-12-35 1,1-23-16,-12-23 16,11 0-1,-23 0-15</inkml:trace>
          <inkml:trace contextRef="#ctx0" brushRef="#br2" timeOffset="-146885.7297">-20662 7766 0,'0'0'0,"47"11"15,71 13-15,35-13 16,12 1-1,-165-12-15</inkml:trace>
          <inkml:trace contextRef="#ctx0" brushRef="#br2" timeOffset="-165157.8277">-19955 7650 0,'0'0'0,"0"0"16,0 0-1,0 0-15,12 0 16,23 23-16,24 24 15,0 22 1,-12 12-16,-12 11 16,-23 36-1,-35 10-15,-60-22 16,-11-12-16,-24 0 16,-23-23-1,-24 0-15,165-81 16</inkml:trace>
        </inkml:traceGroup>
        <inkml:traceGroup>
          <inkml:annotationXML>
            <emma:emma xmlns:emma="http://www.w3.org/2003/04/emma" version="1.0">
              <emma:interpretation id="{B1A7A8B3-00F5-4853-BE78-B1402DEB50ED}" emma:medium="tactile" emma:mode="ink">
                <msink:context xmlns:msink="http://schemas.microsoft.com/ink/2010/main" type="inkWord" rotatedBoundingBox="8386,9883 7169,9875 7177,8622 8394,863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2" timeOffset="-153882.3043">-25974 7593 0,'0'0'15,"0"0"-15,0 0 16,0 0-1,0 0-15,0 11 16,-12 35 0,-12 35-16,1 12 15,-1 11-15,12 0 16,0 0 0,12-23-16,12-12 15,0-23 1,12-11-16,-13-12 15,-11-23 1</inkml:trace>
          <inkml:trace contextRef="#ctx0" brushRef="#br2" timeOffset="-153408.9624">-25857 7835 0,'0'0'16,"0"0"-16,0 0 15,0 0 1,0 0-16,0 0 16,0 0-16,0 0 15,0 0 1</inkml:trace>
          <inkml:trace contextRef="#ctx0" brushRef="#br2" timeOffset="-153644.8793">-25821 8066 0,'0'0'16,"0"0"-16,0 24 16,0 10-1,0 12-15,-12 12 16,12 0-16,0-12 16,0-11-1,0-12-15,0 0 16,0-23-1</inkml:trace>
          <inkml:trace contextRef="#ctx0" brushRef="#br2" timeOffset="-152917.1765">-25810 8078 0,'0'0'0,"0"0"15,0 0 1,12 0-16,24 12 16,11-12-1,0 0-15,12 0 16,0 0-16,-1 0 16,1 0-1,-59 0-15</inkml:trace>
          <inkml:trace contextRef="#ctx0" brushRef="#br2" timeOffset="-153142.6843">-25574 7650 0,'0'0'16,"0"12"-1,0 23-15,0 22 16,12 24 0,-12 0-16,0 35 15,0-24-15,0 1 16,0-36 0,12-10-16,-12-13 15,11-11 1,-11 1-16,0-24 15</inkml:trace>
          <inkml:trace contextRef="#ctx0" brushRef="#br2" timeOffset="-152373.705">-25221 7939 0,'0'0'0,"0"12"15,12 11-15,0 0 16,12 0 0,-1-11-16,1-1 15,11-11 1,0 0-16,1 0 16,-13-11-16,1-1 15,-12 1 1,-1 11-16,-11 0 15,0 0 1,0 0-16,0 0 16,0 11-1,12 24-15,12 57 16,-13 1-16,1-1 16,0 1-1,0-1-15,-12 1 16,-12-24-1,-12 0-15,1-23 16,-24-11-16,0-23 16,-12-1-1,-12-22-15,0-24 16,13-11 0,10 0-16,25-1 15,23 1-15,23 0 16,13-23-1,23 11-15,-59 58 16</inkml:trace>
        </inkml:traceGroup>
        <inkml:traceGroup>
          <inkml:annotationXML>
            <emma:emma xmlns:emma="http://www.w3.org/2003/04/emma" version="1.0">
              <emma:interpretation id="{84B06F39-91E5-4499-844E-8D18D81A2E35}" emma:medium="tactile" emma:mode="ink">
                <msink:context xmlns:msink="http://schemas.microsoft.com/ink/2010/main" type="inkWord" rotatedBoundingBox="6874,10401 3244,10377 3256,8543 6886,8566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-164348.0423">-29874 7870 0,'0'0'15,"0"0"1,0 0-16,0 0 16,0 0-16,0 0 15,0 0 1,-11 11-16,-13 24 16,-23 23-1,12 23-15,23 23 16,35-12-16,25 1 15,22-24 1,1-23-16,70 1 16,-141-47-1</inkml:trace>
          <inkml:trace contextRef="#ctx0" brushRef="#br2" timeOffset="-163471.9539">-29438 7974 0,'0'0'0,"0"0"16,0 0 0,0-12-16,12-11 15,0-11 1,35-24-16,12 0 16,0 12-16,11 11 15,13 12 1,35 11-16,-12 36 15,-24 10 1,-11 1-16,-12 11 16,-24 0-1,-11-11-15,-13 0 16,-11 11-16,-11 0 16,-25 12-1,-23 11-15,-23-11 16,-12-12-1,11-23-15,1 1 16,11-24 0,24 0-16,47 0 15</inkml:trace>
          <inkml:trace contextRef="#ctx0" brushRef="#br2" timeOffset="-163936.6578">-29237 7697 0,'0'0'0,"0"0"16,0 11-16,11 24 15,1 23 1,0-1-16,0 13 16,-1 11-16,1 11 15,0-23 1,12-11-16,-24-58 16</inkml:trace>
          <inkml:trace contextRef="#ctx0" brushRef="#br2" timeOffset="-163129.5437">-28554 8113 0,'0'0'16,"0"34"-16,12 1 16,-1 11-16,1 0 15,0-11 1,-12-23-16,0-1 16,0-11-1,0 0-15</inkml:trace>
          <inkml:trace contextRef="#ctx0" brushRef="#br2" timeOffset="-163009.7966">-28531 7523 0,'0'0'0,"0"0"15,0 0-15</inkml:trace>
          <inkml:trace contextRef="#ctx0" brushRef="#br2" timeOffset="-156654.0233">-27965 8136 0,'0'0'0,"0"0"16,0 0-1,0 0-15,12-12 16,-12 12 0,11-11-16,-11-1 15,0 1-15,0-1 16,-11 0-1,-1 1-15,-24-1 16,-23 12 0,-11 12-16,-1-1 15,12 24 1,-11 23-16,22 11 16,13 1-16,12-24 15,11-12 1,12 1-16,12-12 15,-1-11 1,13-1-16,11-22 16,12-1-1,0-22-15,1-13 16,-13 1-16,-12 11 16,-11 1-1,0-1-15,0 12 16,0 11-1,-1 1-15,-11 11 16,0 0-16,12 0 16,0 23-1,11 12-15,1 11 16,0 0 0,-1 0-16,13 1 15,22-1-15,-58-46 16</inkml:trace>
          <inkml:trace contextRef="#ctx0" brushRef="#br2" timeOffset="-155816.4198">-27412 8182 0,'0'0'16,"0"0"0,0-12-16,0 1 15,0-12-15,0 11 16,-11-11-1,-25 12-15,-23 11 16,-23 23 0,-1 34-16,13 13 15,23-12-15,23-24 16,12 1 0,1-12-16,11-11 15,11-1 1,13-11-16,11-11 15,24-36 1,0-10-16,-12-1 16,-12 12-1,-11 11-15,0 12 16,-13 11-16,-11 12 16,0 0-1,0 12-15,0 46 16,0 57-1,-23 12-15,-24 58 16,0-12-16,-1-34 16,-10-12-1,10-34-15,1-1 16,-12-22 0,24-36-16,-12-22 15,-24-24-15,1-22 16,22-13-1,13-22-15,23-23 16,24-12 0,35-24-16,0 36 15,12 11 1,24 12-16,-83 69 16</inkml:trace>
          <inkml:trace contextRef="#ctx0" brushRef="#br2" timeOffset="-155371.1611">-27388 8159 0,'0'0'16,"0"0"-16,-12 35 15,0 22 1,-11 24-16,11-11 16,0-13-1,0-10-15,12-1 16,0-12 0,12-22-16,0-12 15,12 0-15,11-12 16,12 1-1,0-24-15,-11-11 16,-13-12 0,-11-11-16,-12 11 15,-12 12-15,0 23 16,1 11 0,-13 1-16,0 11 15,-11 23 1,0 11-16,11 1 15,12 0 1,12-35-16</inkml:trace>
          <inkml:trace contextRef="#ctx0" brushRef="#br2" timeOffset="-154791.1271">-26976 8043 0,'0'0'15,"0"0"-15,0 35 16,-12 23 0,1 23-16,-1 11 15,0-34 1,0-12-16,1-23 15,-1 0-15,12-11 16,0-12 0,0 0-16,0 0 15,0 0 1,12-23-16,-1-23 16,13-1-1,-1 1-15,1 11 16,0 12-16,-13 12 15,1-1 1,0 12-16,11 23 16,-11 24-1,0 22-15,0-23 16,0 0 0,-12-23-16,11 1 15,-11-24-15</inkml:trace>
          <inkml:trace contextRef="#ctx0" brushRef="#br2" timeOffset="-154246.6839">-26493 8263 0,'0'0'0,"0"0"16,0 0 0,0 0-16,0-12 15,-12 1 1,1 11-16,-13 0 16,-11 11-1,-1 12-15,1 12 16,0 11-16,11-11 15,12-12 1,12 0-16,0-11 16,0-1-1,12 1-15,12-1 16,-1-11-16,1 0 16,-1-11-1,1-12-15,0 0 16,-1 0-1,-11-1-15,0 13 16,-1-1 0,-11 12-16,0 0 15,0 0-15,0 0 16,12 12 0,0 11-16,0 12 15,0-12 1,11 0-16,1-12 15,11 13 1,-35-24-16</inkml:trace>
        </inkml:traceGroup>
        <inkml:traceGroup>
          <inkml:annotationXML>
            <emma:emma xmlns:emma="http://www.w3.org/2003/04/emma" version="1.0">
              <emma:interpretation id="{98E23E3D-95CB-4906-A0FD-4D920B74AD56}" emma:medium="tactile" emma:mode="ink">
                <msink:context xmlns:msink="http://schemas.microsoft.com/ink/2010/main" type="inkWord" rotatedBoundingBox="2848,9864 1210,9854 1221,8212 2858,8223"/>
              </emma:interpretation>
              <emma:one-of disjunction-type="recognition" id="oneOf23">
                <emma:interpretation id="interp23" emma:lang="" emma:confidence="0.5">
                  <emma:literal>s:</emma:literal>
                </emma:interpretation>
                <emma:interpretation id="interp24" emma:lang="" emma:confidence="0">
                  <emma:literal>s.</emma:literal>
                </emma:interpretation>
                <emma:interpretation id="interp25" emma:lang="" emma:confidence="0">
                  <emma:literal>ss.</emma:literal>
                </emma:interpretation>
                <emma:interpretation id="interp26" emma:lang="" emma:confidence="0">
                  <emma:literal>cs.</emma:literal>
                </emma:interpretation>
                <emma:interpretation id="interp27" emma:lang="" emma:confidence="0">
                  <emma:literal>Ss.</emma:literal>
                </emma:interpretation>
              </emma:one-of>
            </emma:emma>
          </inkml:annotationXML>
          <inkml:trace contextRef="#ctx0" brushRef="#br2" timeOffset="-144582.3093">-30781 7974 0,'0'0'16,"0"0"-1,0 11-15,0 13 16,-11 33 0,-13 13-16,-11-12 15,-12-12-15,-12-12 16,0 1-1,-12-12-15,12-11 16,0-12 0,12-12-16,0 1 15,12-12-15,-1-1 16,13 13 0,-1-12-16,13 11 15,-1 1 1,0 11-16,0 0 15,-11 23 1,-13 11-16,-23 24 16,-11 0-1,11-12-15,59-46 16</inkml:trace>
          <inkml:trace contextRef="#ctx0" brushRef="#br2" timeOffset="-144257.6879">-31275 7535 0,'11'-12'15,"13"-34"-15,11-23 16,-11-1-1,-36 1-15,-11 23 16,-13 11 0,-34 35-16,-36 23 15,-1 35 1,25 0-16,35 11 16,23 0-16,24 24 15,36-12 1,23 0-16,11 0 15,-70-81 1</inkml:trace>
          <inkml:trace contextRef="#ctx0" brushRef="#br2" timeOffset="-145014.7053">-30710 8818 0,'0'0'0,"0"0"16,0 0-16,0 0 15</inkml:trace>
          <inkml:trace contextRef="#ctx0" brushRef="#br2" timeOffset="-145213.6858">-30404 8274 0,'0'0'16,"0"24"-16,0 10 16,0 1-16,-11-12 15,-1-11 1,0-12-16,-12 0 16,-11-24-1,12 1-15,-1-11 16,0-13-1,1-10-15,11-13 16,12-22-16,12-24 16,23 35-1,-35 81-15</inkml:trace>
          <inkml:trace contextRef="#ctx0" brushRef="#br2" timeOffset="-143811.4239">-32041 8355 0,'0'0'0,"0"0"15,0 12-15,0-12 16,0 0-1,0 0-15,0 0 16,0 0 0,0-12-16,0 1 15,0 11-15,0 0 16,0 0 0,0 0-16,12 11 15,-12-11 1,0 12-16,0-12 15,0 0-15,0 0 16,0 0 0,0-12-16,0-11 15,12-23 1,11 0-16,-23 46 16</inkml:trace>
        </inkml:traceGroup>
      </inkml:traceGroup>
    </inkml:traceGroup>
    <inkml:traceGroup>
      <inkml:annotationXML>
        <emma:emma xmlns:emma="http://www.w3.org/2003/04/emma" version="1.0">
          <emma:interpretation id="{D0D5E10A-D461-4002-B830-35CF39872359}" emma:medium="tactile" emma:mode="ink">
            <msink:context xmlns:msink="http://schemas.microsoft.com/ink/2010/main" type="paragraph" rotatedBoundingBox="84,2426 33362,2221 33389,6573 110,6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4600D-A19C-4CC1-944E-72A93DE5D8EA}" emma:medium="tactile" emma:mode="ink">
              <msink:context xmlns:msink="http://schemas.microsoft.com/ink/2010/main" type="line" rotatedBoundingBox="33383,6645 18693,6629 18696,4657 33385,4673"/>
            </emma:interpretation>
          </emma:emma>
        </inkml:annotationXML>
        <inkml:traceGroup>
          <inkml:annotationXML>
            <emma:emma xmlns:emma="http://www.w3.org/2003/04/emma" version="1.0">
              <emma:interpretation id="{54733D79-82D2-4BF1-B70F-27E9FDE7D261}" emma:medium="tactile" emma:mode="ink">
                <msink:context xmlns:msink="http://schemas.microsoft.com/ink/2010/main" type="inkWord" rotatedBoundingBox="33383,6175 29343,6170 29345,4668 33385,4673">
                  <msink:destinationLink direction="with" ref="{12BE4105-2363-4891-AE54-11E16A6AE714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-232806.5576">-2026 4784 0,'0'0'15,"0"0"-15,0 0 16,-12 23 0,-23 24-16,-13 10 15,-10 1-15,-13 11 16,0-22 0,71-47-16</inkml:trace>
          <inkml:trace contextRef="#ctx0" brushRef="#br1" timeOffset="-232393.3563">-2556 4911 0,'0'0'0,"0"0"15,0 0 1,0 0-16,0 0 16,0 0-1,0 0-15,0-11 16,0-12-16,0 11 16,11-11-1,1 11-15,12 1 16,-1-1-1,-11 12-15,0 0 16,-12 0 0,0 12-16,0 11 15,-12 12-15,-12 11 16,-11 0 0,-12 0-16,-24 1 15,-35-1-15,12-12 16,94-34-1</inkml:trace>
          <inkml:trace contextRef="#ctx0" brushRef="#br1" timeOffset="-231890.9961">-2486 4449 0,'0'0'0,"0"0"16,-12 23-16,1 12 15,-13-1 1,-11 1-16,-24 0 16,-12-1-1,1-10-15,11-13 16,12 1-1,11-1-15,1-11 16,23 0-16,0 0 16,1 12-1,-1-1-15,0 1 16,0 23 0,-11 11-16,-1 0 15,0-11 1,-11-1-16,-12 1 15,-12 0-15,0-24 16,-11 1 0,34-12-16,13 0 15,-1-12 1,12-11-16,24-23 16,23 0-16,13-12 15,-1 12 1,0 11-16,-47 35 15</inkml:trace>
          <inkml:trace contextRef="#ctx0" brushRef="#br1" timeOffset="-231543.3233">-2933 4403 0,'0'0'0,"23"-23"16,24-12-16,0-11 16,-11 0-1,-13-1-15,-11 13 16,-12-1 0,0 12-16,-23 0 15,-25 0-15,-22 23 16,11 11-1,0 12-15,24 0 16,11 1 0,0 10-16,13 1 15,22 0 1,13-1-16,35 1 16,12 0-16,-71-35 15</inkml:trace>
          <inkml:trace contextRef="#ctx0" brushRef="#br1" timeOffset="-230596.1398">-2886 3640 0,'0'0'15,"0"0"1,-12 35-16,-35 22 16,-12 13-16,-12-1 15,1-23 1,-1-11-16,0-12 15,24-11 1,0-12-16,12 0 16,11-12-16,12 1 15,1-1 1,11 0-16,11-11 16,1 0-1,12 12-15,-13 11 16,13 11-16,-12 12 15,0 12 1,-12 11-16,-24 24 16,24-70-1</inkml:trace>
          <inkml:trace contextRef="#ctx0" brushRef="#br1" timeOffset="-231003.3301">-3911 4900 0,'0'0'15,"0"0"-15,0 0 16,0 0 0,0 0-16,0 0 15,0-12-15,0 1 16,12-12-1,-1-12-15,13 0 16,0 12 0,-1-12-16,12 12 15,-11 12-15,11-1 16,1 12 0,-25 0-16,1 0 15,-12 12 1,0-12-16,0 11 15,0 1 1,-12-1-16,1 1 16,-13-12-16,1 0 15,-13 0 1,13-12-16,11-11 16,0-11-1,12-36-15,12-22 16,11 11-1,1 12-15,-24 69 16</inkml:trace>
          <inkml:trace contextRef="#ctx0" brushRef="#br1" timeOffset="-235581.9934">23 4726 0,'0'0'16,"0"0"0,0 0-16,0 0 15,-11 12-15,-1 11 16,12 0 0,0 0-16,0-11 15,12-1 1,-1-11-16,1 0 15,12-11 1,-1-1-16,-11 1 16,0-1-16,0 1 15,-1-13 1,-11 13-16,0-1 16,0 12-1,-11-11-15,-1 11 16,-24 0-1,-11 0-15,-12 11 16,-11 12-16,11-11 16,-12 11-1,12-11-15,-23-1 16,11 1 0,12-12-16,12-12 15,12 1-15,11-1 16,12 12-1,12-11-15,0-1 16,12 0 0,12 1-16,11-1 15,-11 12-15,-1 0 16,1 0 0,-12 0-16,-1 12 15,-11 11 1,-23 23-16,-24 12 15,-36 11 1,1-11-16,-12-12 16,-1 1-1,-11-1-15,106-46 16</inkml:trace>
          <inkml:trace contextRef="#ctx0" brushRef="#br1" timeOffset="-235307.261">-731 4149 0,'0'0'15,"0"0"-15,0 34 16,0 36 0,-11 34-16,-1-12 15,-12 0-15,-11 1 16,11-24 0,24-69-16</inkml:trace>
          <inkml:trace contextRef="#ctx0" brushRef="#br1" timeOffset="-235100.0825">-1166 4715 0,'0'0'16,"0"0"-1,-12 23-15,-24 23 16,-11 12-16,0 0 15,0 0 1,0-12-16,0-12 16,47-34-1</inkml:trace>
          <inkml:trace contextRef="#ctx0" brushRef="#br1" timeOffset="-234822.3997">-1638 4530 0,'0'0'16,"0"0"0,24 23-16,0 0 15,-1 12 1,1-1-16,-1 13 15,-11-1-15,-24 0 16,-11 12 0,-36-12-16,-12 0 15,-11-11 1,82-35-16</inkml:trace>
        </inkml:traceGroup>
        <inkml:traceGroup>
          <inkml:annotationXML>
            <emma:emma xmlns:emma="http://www.w3.org/2003/04/emma" version="1.0">
              <emma:interpretation id="{9D077D2C-987C-43F3-85BB-9134B866DC4C}" emma:medium="tactile" emma:mode="ink">
                <msink:context xmlns:msink="http://schemas.microsoft.com/ink/2010/main" type="inkWord" rotatedBoundingBox="29060,6486 26363,6483 26364,5097 29061,5100">
                  <msink:destinationLink direction="with" ref="{12BE4105-2363-4891-AE54-11E16A6AE714}"/>
                </msink:context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-227191.3069">-5148 4414 0,'0'0'0,"0"0"15,0 0-15,0 0 16,0 0 0,0 0-16,0 0 15,0 0-15,0 0 16,0 0 0,0 0-16,0 0 15,0 12 1,0 11-16,-12 12 15,-11-1 1,-1 1-16,-11-12 16,-1 0-16,1-11 15,12-1 1,-1 1-16,0-12 16,13 0-1,-13 0-15,-11 11 16,-36 13-16,0 10 15,13-11 1,-1 0-16,23-11 16,1 0-1,11-12-15,1 0 16,-1-12 0,12 0-16,1 1 15,-1-1 1,0 1-16,0 11 15,1 0-15,-1 0 16,-12 11 0,-11 1-16,0-1 15,-13 13-15,-10 10 16,58-34 0</inkml:trace>
          <inkml:trace contextRef="#ctx0" brushRef="#br1" timeOffset="-226974.0519">-6491 5431 0,'0'0'0,"0"0"16,47 12-16,48-1 15,46-22 1,-23-12-16,-1 0 16,-117 23-1</inkml:trace>
          <inkml:trace contextRef="#ctx0" brushRef="#br1" timeOffset="-226580.0058">-6055 4068 0,'0'0'16,"0"0"-16,0 0 15,0 11 1,0 24-16,0 23 15,-12 34 1,0 12-16,-23 0 16,0-23-16,-12-12 15,-12-11 1,-12 11-16,-11-22 16,-13-24-1,-34-12-15,35-22 16,23-12-16,12-12 15,35 0 1,13-11-16,34-12 16,60-23-1,-13 35-15,-70 46 16</inkml:trace>
          <inkml:trace contextRef="#ctx0" brushRef="#br1" timeOffset="-227969.8874">-5466 5015 0,'0'0'0,"0"0"15,0 0 1,24 0-16,23 0 15,23-11-15,1-1 16,11-11 0,-34 12-16,-48 11 15</inkml:trace>
          <inkml:trace contextRef="#ctx0" brushRef="#br1" timeOffset="-229749.9343">-4194 4218 0,'0'0'0,"0"0"16,0 0 0,0 11-16,-12 13 15,-11 10 1,-12 12-16,-13-11 15,1-12 1,12-11-16,11-1 16,1 1-16,11-12 15,0 0 1,12 0-16,0 0 16,0 0-1,-12 23-15,1 12 16,-1 11-1,-23 12-15,-1-1 16,1-22 0,0 0-16,-1-12 15,-11-12-15,0-11 16,0 0 0,12-11-16,11-12 15,12-23-15,12-35 16,36-12-1,34 12-15,-70 81 16</inkml:trace>
          <inkml:trace contextRef="#ctx0" brushRef="#br1" timeOffset="-230204.4163">-4264 4761 0,'0'0'0,"0"0"16,0 0 0,-12 12-16,0-1 15,12-11 1,0 0-16,0 0 15,0 0 1,0-11-16,12-24 16,0 0-16,11 12 15,-11 12 1,0 11-16,-1 0 16,1 11-1,-12 1-15,0 11 16,-12 11-1,-11 24-15,-24 0 16,-12 0-16,-24-12 16,-11-11-1,23-12-15,71-23 16</inkml:trace>
        </inkml:traceGroup>
        <inkml:traceGroup>
          <inkml:annotationXML>
            <emma:emma xmlns:emma="http://www.w3.org/2003/04/emma" version="1.0">
              <emma:interpretation id="{6031002F-D2A8-4A55-A831-8BEBB9E89444}" emma:medium="tactile" emma:mode="ink">
                <msink:context xmlns:msink="http://schemas.microsoft.com/ink/2010/main" type="inkWord" rotatedBoundingBox="26220,6638 21439,6632 21440,4909 26222,4914">
                  <msink:destinationLink direction="with" ref="{12BE4105-2363-4891-AE54-11E16A6AE714}"/>
                </msink:context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-222002.276">-8152 4310 0,'0'0'0,"0"12"15,-23 46 1,-1 11-16,-11-11 15,-12 0 1,-12-12-16,23-23 16,-11 0-16,0-11 15,12-12 1,23 0-16,0-12 16,0-11-1,1-12-15,11-11 16,0-23-1,-12 22-15,0 1 16,-11 12 0,-1 10-16,-11 13 15,11 11-15,1 0 16,-1 11 0,12 1-16,0 0 15,12-1-15,0 12 16,12 0-1,0 12-15,0 0 16,0-1 0,-12 1-16,0 0 15,0-12 1,-12 0-16,0-12 16,0 1-16,0-12 15,1 0 1,-1 0-16,0 0 15,0 0 1,-11-12-16,-1 12 16,1 0-1,-13 0-15,-11 12 16,-12 23-16,-11 11 16,-1 12-1,-12 23-15,13 11 16,-1-11-1,12 0-15,59-81 16</inkml:trace>
          <inkml:trace contextRef="#ctx0" brushRef="#br1" timeOffset="-221569.2316">-9000 4045 0,'0'0'15,"0"0"-15,35-24 16,36 1-16,59-11 16,-1-1-1,-23 12-15,-35 0 16,-71 23 0</inkml:trace>
          <inkml:trace contextRef="#ctx0" brushRef="#br1" timeOffset="-221805.1194">-9825 5605 0,'0'0'0,"36"0"16,58-23-16,47-24 15,36 1 1,-12-12-16,-47 12 16,-118 46-16</inkml:trace>
          <inkml:trace contextRef="#ctx0" brushRef="#br1" timeOffset="-221261.0951">-9330 4403 0,'0'0'15,"0"0"1,0 0-16,0 0 16,0 0-16,-12 11 15,-11 1 1,-12-1-16,-13 13 16,1-1-1,12 11-15,0 1 16,11 0-16,24-35 15</inkml:trace>
          <inkml:trace contextRef="#ctx0" brushRef="#br1" timeOffset="-221094.1422">-9742 5154 0,'0'0'0,"0"0"16,0 0 0,12 23-16,-12-23 15</inkml:trace>
          <inkml:trace contextRef="#ctx0" brushRef="#br1" timeOffset="-220533.1614">-10307 4830 0,'0'0'0,"0"0"16,0-11-1,0-24-15,11-11 16,36-23-16,1-1 15,10 1 1,-10 23-16,-13 11 16,0 23-1,1 1-15,-25 11 16,13 11 0,-24 1-16,0 23 15,-12-1-15,-11 13 16,-25-13-1,-22 12-15,-24-11 16,23 0 0,0-12-16,12-12 15,12-11-15,12 0 16,11 0 0,12-11-16,12 11 15,0 0 1,0 0-16,0 0 15,12 0-15,0 0 16,0 11 0,0 1-16,-12 0 15,-12 22 1,-12 36-16,-23-1 16,-59 12-1,0 0-15,106-81 16</inkml:trace>
          <inkml:trace contextRef="#ctx0" brushRef="#br1" timeOffset="-220352.9333">-10590 5166 0,'0'0'15,"0"0"-15,12 0 16,-1 11 0,-11-11-16</inkml:trace>
          <inkml:trace contextRef="#ctx0" brushRef="#br1" timeOffset="-220099.9912">-10743 4079 0,'0'0'16,"0"0"-16,0 12 16,0 22-16,0 36 15,0 22 1,-12 1-16,0-12 15,-11-12 1,11-23-16,0-11 16,12-35-1</inkml:trace>
          <inkml:trace contextRef="#ctx0" brushRef="#br1" timeOffset="-219902.2187">-11014 4692 0,'0'0'0,"-12"0"16,-23 0 0,-48 11-16,-23 1 15,0-1-15,12 1 16,0-1 0,-12-11-16,11 0 15,25 0 1,70 0-16</inkml:trace>
          <inkml:trace contextRef="#ctx0" brushRef="#br1" timeOffset="-222761.9533">-7033 4276 0,'0'0'0,"0"0"0,0 0 15,0 11-15,0 24 16,-23 23 0,-13 11-16,-23 0 15,-11-11 1,-1-12-16,-11-11 16,11-12-16,12-11 15,12-12 1,12 0-16,-1-12 15,1 12 1,11-11-16,1 11 16,-1 0-1,1 0-15,-24 11 16,-24 35 0,0 1-16,-23 34 15,0 11-15,-36 0 16,-11-11-1,141-81-15</inkml:trace>
          <inkml:trace contextRef="#ctx0" brushRef="#br1" timeOffset="-219732.2422">-11580 5200 0,'0'0'15,"0"0"1,0 0-16,0 0 16</inkml:trace>
        </inkml:traceGroup>
        <inkml:traceGroup>
          <inkml:annotationXML>
            <emma:emma xmlns:emma="http://www.w3.org/2003/04/emma" version="1.0">
              <emma:interpretation id="{5283BE79-D2E7-4DEA-8705-07CF3C39DB37}" emma:medium="tactile" emma:mode="ink">
                <msink:context xmlns:msink="http://schemas.microsoft.com/ink/2010/main" type="inkWord" rotatedBoundingBox="21026,6023 18694,6020 18695,5269 21027,5271"/>
              </emma:interpretation>
              <emma:one-of disjunction-type="recognition" id="oneOf27">
                <emma:interpretation id="interp31" emma:lang="" emma:confidence="0.5">
                  <emma:literal>Pr.</emma:literal>
                </emma:interpretation>
                <emma:interpretation id="interp32" emma:lang="" emma:confidence="0">
                  <emma:literal>sir.</emma:literal>
                </emma:interpretation>
                <emma:interpretation id="interp33" emma:lang="" emma:confidence="0">
                  <emma:literal>sin.</emma:literal>
                </emma:interpretation>
                <emma:interpretation id="interp34" emma:lang="" emma:confidence="0">
                  <emma:literal>son.</emma:literal>
                </emma:interpretation>
                <emma:interpretation id="interp35" emma:lang="" emma:confidence="0">
                  <emma:literal>Per.</emma:literal>
                </emma:interpretation>
              </emma:one-of>
            </emma:emma>
          </inkml:annotationXML>
          <inkml:trace contextRef="#ctx0" brushRef="#br1" timeOffset="-217978.9525">-12357 4530 0,'0'0'16,"0"0"-16,-12 0 15,0 0 1,1 0-16,-13-12 16,12 1-1,0-1-15,12 1 16,0-12-16,0-1 16,12 1-1,12 0-15,-1 0 16,1 12-1,11-1-15,1 12 16,-13 12 0,-11-1-16,0 1 15,-1 11-15,-11 0 16,-11 0 0,-13 12-16,-35-1 15,-23 13 1,11-1-16,12-12 15,12 1-15,12-12 16,11-11 0,12-1-16,1 1 15,11-12 1,0 0-16,11 11 16,1 13-1,12-1-15,-1 0 16,1 0-16,-12-11 15,-12-1 1,-12 1-16,-12-1 16,1 1-1,-13-12-15,-11-12 16,0-11 0,0 0-16,12-12 15,11 1-15,12-13 16,24-22-1,23-23-15,13 22 16,10 12 0,-58 58-16</inkml:trace>
          <inkml:trace contextRef="#ctx0" brushRef="#br1" timeOffset="-217587.0533">-13064 4657 0,'0'0'0,"0"0"16,0 0-1,0 12-15,-12 11 16,1 11-1,-13 13-15,-23 22 16,11-11 0,-11 0-16,12-24 15,35-34-15</inkml:trace>
          <inkml:trace contextRef="#ctx0" brushRef="#br1" timeOffset="-217143.1725">-13099 4241 0,'0'0'0,"0"0"16,0 35-1,-24 22-15,-23 13 16,0-12-16,-12-1 15,-12-10 1,-11-13-16,-12-11 16,23-11-1,12-12-15,12 0 16,0-12-16,23 1 16,1-1-1,-1 1-15,12-12 16,1-1-1,-1 1-15,12 23 16,0-11 0,0 11-16,0 0 15,0 0-15,-24 11 16,-11 12 0,-24 12-16,-35 11 15,0 12 1,11 0-16,83-58 15</inkml:trace>
          <inkml:trace contextRef="#ctx0" brushRef="#br1" timeOffset="-216904.1841">-14560 4588 0,'0'0'15,"0"0"-15,0 0 16</inkml:trace>
          <inkml:trace contextRef="#ctx0" brushRef="#br1" timeOffset="-219160.9668">-12451 4657 0,'0'0'15,"0"0"1,0 0-16,0 0 15,0 12-15,0-1 16,0 1 0,0-1-16,11 1 15,13-1 1,11-11-16,1-11 16,-1-12-16,-11 11 15,-1-11 1,-11 0-16,0 0 15,-1 0 1,-11 11-16,0 12 16,-23 0-1,-12 12-15,-24-1 16,12 1-16,-12 11 16,11-12-1,1 1-15,12-12 16,0 0-1,11 0-15,12 0 16,1 0-16,-1 0 16,12 0-1,0 0-15,0 0 16,0 0 0,0 0-16,0 0 15,0 0 1</inkml:trace>
        </inkml:traceGroup>
      </inkml:traceGroup>
      <inkml:traceGroup>
        <inkml:annotationXML>
          <emma:emma xmlns:emma="http://www.w3.org/2003/04/emma" version="1.0">
            <emma:interpretation id="{73EF63DE-1E25-4F2C-ADBA-3889F733365D}" emma:medium="tactile" emma:mode="ink">
              <msink:context xmlns:msink="http://schemas.microsoft.com/ink/2010/main" type="line" rotatedBoundingBox="84,2426 33153,2222 33167,4587 98,4791"/>
            </emma:interpretation>
          </emma:emma>
        </inkml:annotationXML>
        <inkml:traceGroup>
          <inkml:annotationXML>
            <emma:emma xmlns:emma="http://www.w3.org/2003/04/emma" version="1.0">
              <emma:interpretation id="{30991ED8-80D8-4448-9DED-00A5F4CAD15E}" emma:medium="tactile" emma:mode="ink">
                <msink:context xmlns:msink="http://schemas.microsoft.com/ink/2010/main" type="inkWord" rotatedBoundingBox="84,2426 2893,2408 2904,4178 94,4196"/>
              </emma:interpretation>
              <emma:one-of disjunction-type="recognition" id="oneOf28">
                <emma:interpretation id="interp36" emma:lang="" emma:confidence="0.5">
                  <emma:literal>91</emma:literal>
                </emma:interpretation>
                <emma:interpretation id="interp37" emma:lang="" emma:confidence="0.5">
                  <emma:literal>° ,</emma:literal>
                </emma:interpretation>
                <emma:interpretation id="interp38" emma:lang="" emma:confidence="0">
                  <emma:literal>*</emma:literal>
                </emma:interpretation>
                <emma:interpretation id="interp39" emma:lang="" emma:confidence="0">
                  <emma:literal>° .</emma:literal>
                </emma:interpretation>
                <emma:interpretation id="interp40" emma:lang="" emma:confidence="0">
                  <emma:literal>° l</emma:literal>
                </emma:interpretation>
              </emma:one-of>
            </emma:emma>
          </inkml:annotationXML>
          <inkml:trace contextRef="#ctx0" brushRef="#br1" timeOffset="-237904.5099">-32913 2519 0,'0'0'0,"12"-12"16,12-22 0,34-47-16,13-23 15,-12 11 1,-24 24-16,1 0 16,-13-1-1,-23 24-15,0 0 16,-11 23-16,-25 11 15,-34 12 1,-13 23-16,24 0 16,12 1-1,12 10-15,23-11 16,12 0-16,35 12 16,48 0-1,35-24-15,-118-11 16</inkml:trace>
          <inkml:trace contextRef="#ctx0" brushRef="#br1" timeOffset="-238514.1476">-32465 2531 0,'0'0'0,"0"11"15,0 24-15,0 23 16,0-12-16,0-12 15,0-10 1,0-13-16,0-11 16,0 0-1,0 0-15,-12 0 16,-11-11 0,-1-1-16,0 0 15,-23 1-15,12 11 16,-12 11-1,-12 13-15,0 10 16,12 12 0,12-11-16,-1 0 15,-11 11 1,12-11-16,-12 11 16,0 12-16,-1-12 15,25 0 1,23-46-16</inkml:trace>
          <inkml:trace contextRef="#ctx0" brushRef="#br1" timeOffset="-238950.1869">-32241 2369 0,'0'0'16,"0"11"-16,0 12 15,-12 24-15,12 22 16,-12 12 0,0 0-16,-11-12 15,-1 0-15,24-69 16</inkml:trace>
          <inkml:trace contextRef="#ctx0" brushRef="#br1" timeOffset="-239230.1551">-31947 2947 0,'0'0'16,"0"0"-16,0 0 16,-12 0-16,-11 11 15,-24 12 1,-24 0-16,0 12 15,12-12 1,1 0-16,58-23 16</inkml:trace>
          <inkml:trace contextRef="#ctx0" brushRef="#br1" timeOffset="-239501.7409">-31853 2635 0,'0'0'16,"0"0"0,0 0-16,0 0 15,0 0 1,0 0-16,0 0 16,12 11-16,0 1 15,12-1 1,-1 12-16,12 0 15,-11 1 1,0-1-16,-13 0 16,1 0-1,0 12-15,-12-12 16,-12 0-16,-11 0 16,-1 0-1,-11 12-15,-12-1 16,-1 1-1,1-12-15,47-23 16</inkml:trace>
          <inkml:trace contextRef="#ctx0" brushRef="#br1" timeOffset="-238250.0206">-31511 1386 0,'0'0'0,"0"0"16,-12 12 0,-23 23-16,-48 45 15,-11 13-15,-24 23 16,1-24-1,-13 35-15,130-127 16</inkml:trace>
          <inkml:trace contextRef="#ctx0" brushRef="#br1" timeOffset="-241175.0249">-31004 3027 0,'0'0'15,"0"0"-15,0 12 16,11 0 0,13-1-16,-1 1 15,-23-12-15,213-93 16,-213 93 0,0-23-16,11-12 15,-11-11 1,0 12-16,0-1 15,0 23-15,-11 1 16,-13 22 0,-11 12-16,-24 12 15,-24 23 1,1-12-16,23-11 16,12-12-1,0-12-15,11 1 16,1 0-16,11-12 15,1 0 1,11-12-16,0-11 16,1-23-1,11-47-15,23 1 16,36-35-16,35-12 16,-94 139-1</inkml:trace>
          <inkml:trace contextRef="#ctx0" brushRef="#br1" timeOffset="-241708.3633">-30357 2138 0,'0'0'0,"0"0"16,0 0-16,0 0 15,-11 34 1,-1 47-16,0 12 15,0 45 1,12 1-16,0-12 16,12-23-16,-12 12 15,0-116 1</inkml:trace>
        </inkml:traceGroup>
        <inkml:traceGroup>
          <inkml:annotationXML>
            <emma:emma xmlns:emma="http://www.w3.org/2003/04/emma" version="1.0">
              <emma:interpretation id="{B4ECE554-C2AB-462B-B316-02E9C41E8373}" emma:medium="tactile" emma:mode="ink">
                <msink:context xmlns:msink="http://schemas.microsoft.com/ink/2010/main" type="inkWord" rotatedBoundingBox="3422,2937 5866,2922 5875,4512 3432,4527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-245200.0866">-27388 2034 0,'0'0'0,"0"0"16,0 0-16,0 0 16,0 0-1,0 0-15,0 0 16,0 0-16,0 0 15,0 0 1,0 0-16,0 0 16,0 0-1,0 0-15,0 0 16,0 0-16,0 0 16,0 0-1,0 0-15,0 0 16,0 0-1,0 0-15,0 11 16,0 12 0,-12 12-16,0 11 15,1 0-15,-1 1 16,0-1 0,0 0-16,0 0 15,1-11 1,-1-12-16,0 0 15,0 0 1,1-11-16,-1-1 16,0-11-16,0 0 15,12 0 1,-12 0-16,12 0 16,-11 0-1,-1 0-15,0 0 16,-11 12-1,-13 0-15,13-1 16,-1 1-16,12-12 16,1 0-1,-1 0-15,0 0 16,0 0-16,0 11 16,-11 1-1,-1 11-15,1 0 16,-1 0-1,1-11-15,-1-12 16,12 0 0,1 0-16,-1 0 15,-12 0 1,1 0-16,-13 11 16,-11 12-16,12-11 15,-1-1 1,13 1-16,11-12 15,0 0 1,1-12-16,-1 1 16,12-24-16,0 1 15,12-13 1,-1 13-16,1 11 16,-12 11-1,0 0-15,0 12 16,-12 0-16,-11 0 15,-13 0 1,-11 0-16,-12 12 16,-35 0-1,-47-1-15,-12 1 16,23-1 0,1 1-16,-25-1 15,13-11-15,35 0 16,24 0-1,11 0-15,12 0 16,12 12 0,23-12-16,13 0 15,11 0 1,0 0-16</inkml:trace>
          <inkml:trace contextRef="#ctx0" brushRef="#br1" timeOffset="-244117.05">-29391 2265 0,'0'0'16,"0"0"-16,36 0 16,23-12-1,35 1-15,59-1 16,0-11-1,-35 0-15,-12 11 16,-106 12 0</inkml:trace>
          <inkml:trace contextRef="#ctx0" brushRef="#br1" timeOffset="-244382.7098">-28637 3490 0,'0'0'15,"0"0"-15,24 0 16,47-23 0,35 0-16,11-12 15,-22 0 1,-25 1-16,1 10 15,-71 24-15</inkml:trace>
          <inkml:trace contextRef="#ctx0" brushRef="#br1" timeOffset="-244713.196">-27753 1930 0,'0'0'15,"0"0"-15,0 0 16,0 0 0,0 0-16,0 0 15,0 0-15,0 0 16,0-12 0,12 0-16,-12 1 15,0 11 1,0 0-16,0 0 15,0 0 1,0 0-16,0 0 16</inkml:trace>
          <inkml:trace contextRef="#ctx0" brushRef="#br1" timeOffset="-242138.6781">-29826 2900 0,'0'0'0,"0"0"16,0 0-16,0 0 15,0 0 1,0 0-16,0 0 15</inkml:trace>
        </inkml:traceGroup>
        <inkml:traceGroup>
          <inkml:annotationXML>
            <emma:emma xmlns:emma="http://www.w3.org/2003/04/emma" version="1.0">
              <emma:interpretation id="{13092999-72F6-47B5-9FEA-0283E8B1018C}" emma:medium="tactile" emma:mode="ink">
                <msink:context xmlns:msink="http://schemas.microsoft.com/ink/2010/main" type="inkWord" rotatedBoundingBox="6236,2404 9859,2381 9871,4315 6248,4337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-258681.3313">-24961 2427 0,'0'0'16,"0"0"-16,0 0 16,0 11-1,11 12-15,1 0 16,-12 0 0,0-11-16,-12 0 15,1-1-15,-13 1 16,0-1-1,-11 12-15,-12 12 16,-12 11 0,-12 12-16,24-23 15,12-1-15,23-11 16,12-11 0,0-12-16</inkml:trace>
          <inkml:trace contextRef="#ctx0" brushRef="#br1" timeOffset="-258988.053">-24514 2311 0,'0'0'0,"0"0"15,12 11-15,12 13 16,-1 10 0,1 1-16,-13 0 15,-11-1 1,-11 1-16,-13 0 15,-23 11 1,-24 12-16,71-58 16</inkml:trace>
          <inkml:trace contextRef="#ctx0" brushRef="#br1" timeOffset="-259241.5381">-24019 2554 0,'0'0'16,"0"0"-16,0 0 16,-12 11-1,0 12-15,-23 12 16,-36 11-16,1-11 15,11 0 1,59-35-16</inkml:trace>
          <inkml:trace contextRef="#ctx0" brushRef="#br1" timeOffset="-259442.7123">-23760 1814 0,'0'0'15,"0"0"-15,0 23 16,-12 23-1,1 58-15,-1 12 16,0-24 0,-12-11-16,1-11 15,-1-1-15,13-23 16,11-46 0</inkml:trace>
          <inkml:trace contextRef="#ctx0" brushRef="#br1" timeOffset="-259696.7111">-23560 2450 0,'0'0'0,"0"0"16,0 0 0,0 0-16,0 0 15,24 11 1,-1 1-16,1 11 16,11 0-16,-11 0 15,-12 0 1,-12 0-16,-12 24 15,-23 10 1,-24-10-16,-24-1 16,1-12-1,23-22-15,12-12 16,47 0-16</inkml:trace>
          <inkml:trace contextRef="#ctx0" brushRef="#br1" timeOffset="-258415.107">-23395 1363 0,'0'0'0,"-35"12"15,-118 22 1,-24 36-16,-47 57 16,-58 12-1,70-35-15,-48 0 16,95-12-16,36 12 16,46-11-1,83-93-15</inkml:trace>
          <inkml:trace contextRef="#ctx0" brushRef="#br1" timeOffset="-254642.2927">-26823 2450 0,'0'0'16,"0"0"-1,0 0-15,0 0 16,-11 11-1,-1-11-15,0 0 16,-12 12 0,13-12-16,-13 11 15,-11 1-15,11 11 16,1 0 0,11 12-16,12 11 15,12-11 1,-1-12-16,-11-23 15</inkml:trace>
          <inkml:trace contextRef="#ctx0" brushRef="#br1" timeOffset="-254456.6343">-26799 1941 0,'0'0'0,"0"0"16,0 0-1,0 12-15,0-12 16</inkml:trace>
          <inkml:trace contextRef="#ctx0" brushRef="#br1" timeOffset="-255529.0348">-26563 3305 0,'0'0'16,"23"-12"-16,24-11 16,12-11-1,12-1-15,-71 35 16</inkml:trace>
          <inkml:trace contextRef="#ctx0" brushRef="#br1" timeOffset="-255352.9513">-26045 2265 0,'0'0'0,"0"0"16,0 0 0,0 0-16</inkml:trace>
          <inkml:trace contextRef="#ctx0" brushRef="#br1" timeOffset="-255766.6617">-25857 2392 0,'0'0'16,"0"0"-16,0 0 15,0 0 1,0 0-16,0 0 16,0 0-1,0 0-15,0 0 16,0 23-16,0 0 15,-11 12 1,-13-1-16,0 1 16,1-12-1,-1-11-15,1-1 16,-1-11 0,1 0-16,11 0 15,0-11-15,0-1 16,12 12-1,0 0-15,-12 0 16,1 0-16,-1 12 16,0-1-1,0 1-15,1-12 16,-1 0 0,0 0-16,0-12 15,0 1 1,1-12-16,-1-12 15,-12-23-15,13 0 16,-1 1 0,0 22-16,12 23 15,0 12 1,0 0-16,-12 23 16,-11 24-1,-1 22-15,1-11 16,-13 11-16,-11 1 15,0-13 1,0-10-16,12-24 16,11-12-1,0-11-15,1 0 16,-1-11-16,13-1 16,-1-11-1,12 11-15,0 1 16,12-1-1,-12 12-15,11 0 16,1 0 0,0 23-16,-12 1 15,0 10-15,-24 12 16,1 1 0,-24-1-16,-1 0 15,-10-11 1,-13 11-16,71-46 15</inkml:trace>
          <inkml:trace contextRef="#ctx0" brushRef="#br1" timeOffset="-256743.0319">-25656 2068 0,'0'0'16,"0"0"-16,0 0 16,0 0-16,0 0 15,11 0 1,1 12-16,0 22 16,0 36-1,-1 11-15,-11 0 16,0-12-16,-11 23 15,-1-11 1,12-81-16</inkml:trace>
          <inkml:trace contextRef="#ctx0" brushRef="#br1" timeOffset="-254939.0404">-25185 1363 0,'0'0'0,"0"0"16,0 12-1,-24 22-15,-58 47 16,-24 12-1,-24 11-15,1-46 16,-25-12-16,25-11 16,35-24-1,11 1-15,24-12 16,12 0 0,12-12-16,11 1 15,12-13 1,12-22-16,12 0 15,12 23 1,-1 11-16,13 12 16,-13 12-16,-11 11 15,-12 23 1,-12 12-16,12-58 16</inkml:trace>
        </inkml:traceGroup>
        <inkml:traceGroup>
          <inkml:annotationXML>
            <emma:emma xmlns:emma="http://www.w3.org/2003/04/emma" version="1.0">
              <emma:interpretation id="{CE6C1272-7508-44C9-91A7-AEA38756206E}" emma:medium="tactile" emma:mode="ink">
                <msink:context xmlns:msink="http://schemas.microsoft.com/ink/2010/main" type="inkWord" rotatedBoundingBox="10124,2772 13507,2751 13517,4382 10134,4403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-262948.5126">-20803 2600 0,'0'0'0,"0"0"16,0 0-16,0 0 15,0 0-15,0-12 16,12-22 0,11-13-16,1-22 15,11-12 1,-11 46-16,-1 12 16,1 12-1,-13 11-15,1 11 16,0 12-16,-12-11 15,0 11 1,-12 0-16,0 0 16,-11 1-1,-12 10-15,-13 1 16,1-12-16,0 0 16,0 0-1,0 0-15,23 0 16,-11 1-1,12-1-15,-1 11 16,12 1 0,0 0-16,1-1 15,-1 1 1,0-12-16,0 0 16,-11-11-16,-1-1 15,1-11 1,-1 0-16,1-23 15,-1-11 1,12-13-16,12-10 16,12-1-1,12-12-15,11 1 16,-35 69-16</inkml:trace>
          <inkml:trace contextRef="#ctx0" brushRef="#br1" timeOffset="-262000.1047">-21604 2681 0,'0'0'0,"0"0"15,-12 11-15,12-11 16,0 0 0,-12 0-16,0-11 15,1-12-15,11 0 16,0-1 0,11 1-16,1 0 15,12 0 1,-1 0-16,13 11 15,-1 1 1,0 11-16,-11 0 16,-12 11-16,-1 1 15,-11 0 1,-11 11-16,-25 23 16,-23 12-1,-11 23-15,-1-12 16,-11-11-16,-13-12 15,13-11 1,11-12-16,24-12 16,0-11-1,23 0-15,1-11 16,11-1-16,0 1 16,1-24-1,11-11-15,11-1 16,13-22-1,23-12-15,12-11 16,12-24 0,-12 24-16,-12 22 15,0 24-15,-12 11 16,0 24 0,-23 11-16,0 11 15,0 24 1,-24 11-16,-12 12 15,-23 12 1,-35-1-16,-12-11 16,-1-12-16,25-11 15,11-12 1,12-23-16,11 0 16,13-12-1,-1 1-15,12-1 16,12-11-16,0 0 15,12 11 1,0 1-16,0 11 16,0 0-1,-1 0-15,1 11 16,-12 12 0,-12 12-16,-11 23 15,-24 11 1,-24 0-16,-35 12 15,12-23-15,94-58 16</inkml:trace>
          <inkml:trace contextRef="#ctx0" brushRef="#br1" timeOffset="-261811.1476">-22664 3351 0,'0'0'0,"0"0"15,0 0 1,23 12-16,-23-12 16</inkml:trace>
          <inkml:trace contextRef="#ctx0" brushRef="#br1" timeOffset="-263597.0968">-19767 1722 0,'0'0'16,"0"0"-16,0 0 15,0 0 1,0 0-16,12 11 16,-12-11-1</inkml:trace>
          <inkml:trace contextRef="#ctx0" brushRef="#br1" timeOffset="-263746.0697">-20155 2611 0,'0'0'15,"0"0"1,0 0-16,0-11 16,0-1-16,0-22 15,0-1 1,11 0-16,1 12 16,0 0-1,12 12-15,11-1 16,12 0-16,0 12 15,12 0 1,0 0-16,-12 12 16,-12 0-1,-23-12-15,0 11 16,-12-11 0,-12 23-16,-11 0 15,-36 12-15,-12 0 16,0-1-1,-11 1-15,11-23 16,-23-1 0,23-11-16,24-11 15,12-1 1,11-11-16,13-12 16,11-11-16,11-23 15,36-24 1,12 12-16,0 0 15,-12 24 1,-47 57-16</inkml:trace>
          <inkml:trace contextRef="#ctx0" brushRef="#br1" timeOffset="-261486.1115">-22959 2322 0,'0'0'0,"0"0"16,12 12 0,0 0-16,11 11 15,13 0-15,-1 12 16,-12-1 0,-11-11-16,-12 12 15,-12 0 1,-23 11-16,-36 12 15,-35 11 1,12-11-16,94-58 16</inkml:trace>
        </inkml:traceGroup>
        <inkml:traceGroup>
          <inkml:annotationXML>
            <emma:emma xmlns:emma="http://www.w3.org/2003/04/emma" version="1.0">
              <emma:interpretation id="{E34535B5-0950-40DA-B1CE-7850B8DE42D6}" emma:medium="tactile" emma:mode="ink">
                <msink:context xmlns:msink="http://schemas.microsoft.com/ink/2010/main" type="inkWord" rotatedBoundingBox="13922,2431 18043,2405 18054,4108 13933,413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-267403.1406">-17846 1664 0,'0'0'0,"0"0"15,0 23 1,11 23-16,1 0 16,12 35-1,-1 35-15,-11 11 16,-12-23-16,-12-23 16,0-23-1,-11-1-15,-24 1 16,-48-12-1,1-11-15,0-23 16,23-12-16,24-12 16,12-11-1,11-23-15,24-24 16,24-11 0,47 12-16,11 11 15,-23 12 1,-59 46-16</inkml:trace>
          <inkml:trace contextRef="#ctx0" brushRef="#br1" timeOffset="-267778.9774">-17316 1941 0,'0'0'0,"0"0"15,11-11 1,1-13-16,12-45 16,-1-23-1,-11 11-15,0 11 16,-12 24-1,-12 11-15,0 24 16,-11-1-16,-24 24 16,-1 11-1,25 12-15,-1 11 16,13 0 0,22 0-16,13-11 15,-1 0-15,-23-35 16</inkml:trace>
          <inkml:trace contextRef="#ctx0" brushRef="#br1" timeOffset="-268064.1545">-17045 2473 0,'0'0'0,"0"0"15,0 0-15,0 0 16,0 0 0,0 0-16,0 0 15,0 0 1,0 0-16,0 0 15,11 0-15,1 0 16,12 0 0,-1 0-16,1 0 15,-1 0 1,1 0-16,-1-12 16,-11 1-16,0-12 15,0-1 1,11-10-16,-11 11 15,0-1 1,0 1-16,-12 12 16,0 11-1,0 0-15,0 0 16,-24 23-16,-23 12 16,0-1-1,0-11-15,-12 1 16,12-13-1,11 1-15,1-12 16,12 0-16,-13 0 16,1 11-1,-12 12-15,-12 0 16,-12 1 0,0-13-16,24 1 15,0-12 1,24 0-16,-1-12 15,12 1-15,12-24 16,24-23 0,23 0-16,24-34 15,-24 34 1,-12 23-16,-35 35 16</inkml:trace>
          <inkml:trace contextRef="#ctx0" brushRef="#br1" timeOffset="-270258.3766">-16233 3062 0,'0'0'15,"0"0"-15,12 12 16,12-1-1,-24-11-15</inkml:trace>
          <inkml:trace contextRef="#ctx0" brushRef="#br1" timeOffset="-270022.8045">-16504 1999 0,'24'0'0,"70"0"16,71 0-1,106 0-15,-106-23 16,-165 23-16</inkml:trace>
          <inkml:trace contextRef="#ctx0" brushRef="#br1" timeOffset="-270466.0491">-15644 1895 0,'0'0'15,"0"0"-15,0 0 16,0 0 0,0 0-16,0 0 15,0 0-15,0 0 16,0 0-1,0 0-15,0 0 16,0 0 0,0 0-16,0 0 15,0 0-15,0 0 16,0 11 0,0 1-16,0 0 15,0 11 1,0 11-16,0 13 15,0 10 1,-11 1-16,11 0 16,-12-23-1,0-1-15,0-11 16,0-11-16,1 11 16,-1-11-1,0-1-15,0-11 16,1 0-1,-1 0-15,0-11 16,0-1-16,0 0 16,12 12-1,0 0-15,-11 0 16,-13 12 0,0 11-16,1 0 15,-12 0-15,11 1 16,0-13-1,1 1-15,-1-12 16,1 0 0,-1 0-16,-11-12 15,0 1 1,-13-1-16,-22 0 16,11 12-16,12 12 15,0 0 1,11-1-16,13 1 15,11 11 1,12 0-16,12 0 16,23 23-16,-35-46 15</inkml:trace>
          <inkml:trace contextRef="#ctx0" brushRef="#br1" timeOffset="-271560.9057">-15208 1895 0,'0'0'16,"-12"35"-16,1 22 15,-1 59 1,0-24-16,0 1 16,12-24-1,-12-11-15,1 11 16,-1-22-16,12-47 16</inkml:trace>
          <inkml:trace contextRef="#ctx0" brushRef="#br1" timeOffset="-265722.0959">-18860 2369 0,'0'0'16,"0"0"-16,0 0 15,0-12-15,0 12 16,0-11 0,0-13-16,-11 1 15,-1 0 1,0 0-16,0 0 15,-11 11-15,-1 1 16,-11 11 0,0 11-16,-13 1 15,13 0 1,12-1-16,11 1 16,12-12-1,0 11-15,12 1 16,-1-1-16,13 1 15,11 11 1,1-11-16,34-1 16,-70-11-1</inkml:trace>
          <inkml:trace contextRef="#ctx0" brushRef="#br1" timeOffset="-266768.2422">-19001 2184 0,'0'0'0,"0"0"16,12 11-16,23 12 16,24 12-1,0 0-15,-12-1 16,-12-10-1,-23-1 1,-12-12 0,-12 1-16,-11 11 15,-1-11 1,-11-1-16,-12-11 16,12-11-16,-1-13 15,13 1 1,-1 0-16,12 0 15,12 0 1,12 11-16,-12 12 16,12 0-16,0 12 15,-1-1 1,1 13-16,-12-1 16,0 0-1,-12 0-15,-11 0 16,-12 0-16,-13-11 15,1-1 1,-12-22-16,12-12 16,12-12-1,0-23-15,23-23 16,24 0 0,23 12-16,24-23 15,0 34-15,-12 23 16,-47 35-1</inkml:trace>
          <inkml:trace contextRef="#ctx0" brushRef="#br1" timeOffset="-266355.3451">-18671 1398 0,'0'0'0,"0"0"15,-12 0 1,-23 0-16,-1 0 16,1 0-16,0 0 15,11 11 1,1 1-16,11 0 16,0 11-1,0 11-15,12 36 16,12-1-1,-12 0-15,0-22 16,0-13-16,-12-11 16,1 1-1,-13-13-15,-23 1 16,-36-12 0,1-12-16,11-23 15,24-11-15,12-12 16,11 1-1,24-1-15,36 0 16,34 0 0,-70 58-16</inkml:trace>
        </inkml:traceGroup>
        <inkml:traceGroup>
          <inkml:annotationXML>
            <emma:emma xmlns:emma="http://www.w3.org/2003/04/emma" version="1.0">
              <emma:interpretation id="{3AD4561B-DBC4-404A-9A64-AE7DE08C0FF9}" emma:medium="tactile" emma:mode="ink">
                <msink:context xmlns:msink="http://schemas.microsoft.com/ink/2010/main" type="inkWord" rotatedBoundingBox="18699,2359 22907,2333 22922,4650 18713,467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-276823.2644">-11014 2889 0,'0'0'0,"0"0"16</inkml:trace>
          <inkml:trace contextRef="#ctx0" brushRef="#br1" timeOffset="-276606.1716">-11568 3628 0,'12'0'15,"59"-11"1,70-12-16,-141 23 16</inkml:trace>
          <inkml:trace contextRef="#ctx0" brushRef="#br1" timeOffset="-277013.7473">-10343 1987 0,'0'0'0,"0"0"15,-12 12 1,1 11-16,-1 0 16,0 0-16,0-11 15,1-1 1,-1 12-16,-12 1 15,1-1 1,-1 11-16,-11 1 16,-12 0-1,-1-1-15,13-11 16,0 1-16,-1-13 16,13 1-1,-1-1-15,1 1 16,11-1-1,0-11-15,0 0 16,12 0 0,0 0-16,-11-11 15,-1-12-15,0 0 16,0-1 0,1 1-16,-1 0 15,0 0-15,0 12 16,0 11-1,1 0-15,-13 11 16,-23 24 0,-12-1-16,-23 36 15,-24 11 1,11 0-16,1 23 16,23-12-16,13-34 15,-1 0 1,12-12-16,47-46 15</inkml:trace>
          <inkml:trace contextRef="#ctx0" brushRef="#br1" timeOffset="-276237.5883">-10402 1571 0,'0'0'15,"12"-23"-15,0 0 16,-12-12-1,-12 1-15,-11-13 16,-13 1 0,-23 12-16,0 10 15,0 24 1,1 12-16,22 11 16,1 0-16,23 12 15,24 11 1,11 23-16,25 1 15,10-1 1,-22-23-16,-36-46 16</inkml:trace>
          <inkml:trace contextRef="#ctx0" brushRef="#br1" timeOffset="-275999.9666">-11356 2010 0,'0'0'0,"24"0"16,23 0-1,12 0-15,23-11 16,24-1-1,0 24-15,-106-12 16</inkml:trace>
          <inkml:trace contextRef="#ctx0" brushRef="#br1" timeOffset="-275563.4391">-11627 1675 0,'0'0'0,"0"12"15,-12 23-15,1 22 16,-1 13-1,-35 45-15,0 1 16,-1-12-16,13-23 16,-12-12-1,12-23-15,-1 1 16,36-47 0</inkml:trace>
          <inkml:trace contextRef="#ctx0" brushRef="#br1" timeOffset="-274767.969">-11921 1964 0,'0'0'0,"0"23"16,-12 12-16,-12 0 15,13-1 1,-1 1-16,0-23 16,0-1-1,12-11-15,0 0 16,-23 12-16,-1 11 16,1 11-1,-13 1-15,1-12 16,11 0-1,-11 0-15,11-11 16,1 0 0,-1-1-16,1 1 15,-13 11-15,1 0 16,-12 12 0,12-12-16,11-12 15,12 1 1,0-12-16,12 0 15,0 0-15,0 0 16,0-23 0,0-12-16,0 12 15,0-12 1,0 24-16,0-1 16,-11 1-1,-1-1-15,-12 0 16,-11 12-16,0 0 15,-24 0 1,-12 12-16,-35 0 16,-12-1-1,12 1-15,0-1 16,-35 1-16,-12-1 16,35-11-1,36 12 1,11-12-16,0 0 15,24 12-15,12-12 16,11 0-16,24 0 16,0 0-1,0 0-15,12 0 16,35 0 0,47 11-16,24-11 15,-24 0 1,-11-11-16,-83 11 15</inkml:trace>
          <inkml:trace contextRef="#ctx0" brushRef="#br1" timeOffset="-274534.5979">-13394 2068 0,'0'0'0,"12"0"16,47 0-1,59 0-15,0-11 16,-1-12 0,-34 11-16,-83 12 15</inkml:trace>
          <inkml:trace contextRef="#ctx0" brushRef="#br1" timeOffset="-274097.0443">-14030 1906 0,'0'0'0,"0"0"16,0 0-16,0 0 15,0 12 1,-12 23-16,-23 22 16,-36 59-16,12 0 15,12-36 1,24-22-16,11 0 16,12 0-1,24 0-15,11-12 16,24 12-1,0-12-15,0-11 16,-24-12 0,12 0-16,-47-23 15</inkml:trace>
          <inkml:trace contextRef="#ctx0" brushRef="#br1" timeOffset="-272768.8883">-14548 2531 0,'0'0'0,"0"0"15</inkml:trace>
        </inkml:traceGroup>
        <inkml:traceGroup>
          <inkml:annotationXML>
            <emma:emma xmlns:emma="http://www.w3.org/2003/04/emma" version="1.0">
              <emma:interpretation id="{00955932-B4DB-44AF-BA55-19137DEAF4A6}" emma:medium="tactile" emma:mode="ink">
                <msink:context xmlns:msink="http://schemas.microsoft.com/ink/2010/main" type="inkWord" rotatedBoundingBox="22930,2454 27877,2423 27887,4064 22940,409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-285318.0426">-5501 2819 0,'0'0'0,"0"0"16,0 0 0,0 0-16,-12-11 15,0-1 1,0 1-16,12-12 15,0-12-15,12 0 16,0 12 0,0 0-16,11 0 15,-11 11 1,0 1-16,0 11 16,-1 0-1,1 0-15,-12 0 16,0 11-16,0 13 15,-12 10 1,-23 1-16,-47 23 16,-36-1-1,35-10-15,1-13 16,82-34 0</inkml:trace>
          <inkml:trace contextRef="#ctx0" brushRef="#br1" timeOffset="-284766.6546">-5372 2253 0,'0'0'0,"0"0"15,-12 23-15,-11 0 16,-12 0 0,-1-11-16,-11 0 15,0-1 1,0 1-16,12-12 16,-1 0-1,13 0-15,11 0 16,12 0-16,-12 0 15,12 11 1,0 1-16,-12 11 16,0 12-1,1 11-15,-13 23 16,-11-11 0,-1 0-16,13-24 15,-24 1-15,0 0 16,-24-24-1,0-11-15,1 0 16,11-23 0,23 0-16,13 0 15,11-12 1,24-11-16,11-12 16,36-11-16,12 0 15,-12 11 1,-24 35-16,-35 23 15</inkml:trace>
          <inkml:trace contextRef="#ctx0" brushRef="#br1" timeOffset="-284400.0202">-5831 1953 0,'12'-12'16,"23"-11"-16,0-12 16,1-22-1,-13 10-15,-11 13 16,-12-1 0,-12 12-16,-23 0 15,-12 23-15,0 11 16,-24 36-1,12-13-15,0 12 16,24-11 0,11 0-16,24-12 15,12 0 1,23 12-16,95-1 16,23-11-16,-23-11 15,-13 0 1,-117-12-16</inkml:trace>
          <inkml:trace contextRef="#ctx0" brushRef="#br1" timeOffset="-282413.5397">-7068 2854 0,'0'0'0,"0"0"15,0 0-15,-12 0 16,-11-11-1,11-1-15,0 0 16,0-11 0,0 0-16,12 0 15,0 12 1,12-13-16,12 1 16,11 12-16,24-12 15,0 11 1,0 12-16,0 0 15,-24 12 1,-11-1-16,-13 1 16,1-1-1,-12 1-15,-12 11 16,-11 0-16,-12 0 16,-13-11-1,1-1-15,0-11 16,12-23-1,0 0-15,-1 0 16,13-12-16,-1 1 16,12-1-1,12-11-15,12-24 16,12-10 0,-1-13-16,1 24 15,-24 69-15</inkml:trace>
          <inkml:trace contextRef="#ctx0" brushRef="#br1" timeOffset="-282009.6496">-6079 1398 0,'0'0'15,"0"11"1,-23 24-16,-24 46 16,-47 23-16,-1-11 15,25-36 1,11-22-16,0-12 16,12-11-1,0-12-15,11 0 16,24-12-16,1 1 15,11-1 1,0-23-16,11 1 16,13-1-1,0 12-15,-1 23 16,1 11 0,-1 13-16,-11 10 15,-12 12-15,-12 1 16,-23 57-1,35-104-15</inkml:trace>
          <inkml:trace contextRef="#ctx0" brushRef="#br1" timeOffset="-281553.8615">-7633 2843 0,'0'0'16,"0"0"-16,0 0 15,0 0 1,0 0-16,-12-24 16,12-10-1,0-1-15,12 0 16,11 12-16,1 0 16,-1 12-1,1 11-15,-12 0 16,-1 11-1,-11 24-15,0 0 16,-23 22 0,-13-10-16,-11-1 15,-12 0-15,-35 0 16,0 0 0,94-46-16</inkml:trace>
          <inkml:trace contextRef="#ctx0" brushRef="#br1" timeOffset="-281023.5461">-7245 2126 0,'0'0'0,"0"0"16,-12 35-16,-11-1 16,-36 24-1,-12-12-15,1 1 16,23-24 0,-1 0-16,13-12 15,0 1-15,11-12 16,1 12-1,11-12-15,0 0 16,0 11-16,0 1 16,12-1-1,-11 12-15,-1 24 16,12 10 0,-12-10-16,0-13 15,1 1 1,-25 0-16,-11-12 15,-12 0-15,12-23 16,0-12 0,0-11-16,12 0 15,11-12 1,12-11-16,12 0 16,12 0-1,23-12-15,1 12 16,-36 46-16</inkml:trace>
          <inkml:trace contextRef="#ctx0" brushRef="#br1" timeOffset="-279948.0466">-8211 1941 0,'0'0'15,"0"0"-15,0 0 16,0 0-16,0 0 16,0 0-1,0 0-15,0 0 16,0 0 0,0 0-16,0 0 15,0 0 1,0 0-16,0 0 15,0 0-15,0 0 16,0 0 0,0 0-16,0 0 15,0 0 1,0 0-16,0 0 16,-11 12-1,-1 11-15,-12 11 16,-35 13-16,-11-1 15,-13 0 1,1 0-16,23-11 16,12-12-1,0-11-15,11-1 16,1 1-16,0-1 16,-13 12-1,-10 1-15,-13 10 16,0-11-1,24-11-15,12 0 16,11-12-16,12 0 16,1-12-1,-1-11-15,12 0 16,0-12 0,0 12-16,0 0 15,0 23 1,0 0-16,-12 0 15,-12 11-15,1 12 16,-12 1 0,-13 10-16,-10 13 15,-13 22 1,71-69-16</inkml:trace>
          <inkml:trace contextRef="#ctx0" brushRef="#br1" timeOffset="-280765.0943">-8800 2635 0,'0'0'16,"12"0"-16,35 0 15,47 0 1,12 0-16,-106 0 15</inkml:trace>
          <inkml:trace contextRef="#ctx0" brushRef="#br1" timeOffset="-279357.8456">-9389 1698 0,'0'0'0,"0"0"16,0 12-16,12 23 15,-12 11 1,0 12-16,-12 23 15,-23 46 1,-24 0-16,-12-35 16,-11-11-16,0-23 15,-25-23 1,-10-12-16,-13-23 16,24-23-1,35-24-15,24-10 16,24-13-1,35 12-15,46-22 16,37 10 0,-95 70-16</inkml:trace>
          <inkml:trace contextRef="#ctx0" brushRef="#br1" timeOffset="-279769.7895">-9883 3062 0,'0'0'0,"47"0"16,82-11-1,1-1-15,-12 0 16,-118 12-1</inkml:trace>
        </inkml:traceGroup>
        <inkml:traceGroup>
          <inkml:annotationXML>
            <emma:emma xmlns:emma="http://www.w3.org/2003/04/emma" version="1.0">
              <emma:interpretation id="{EF8C5EF5-33CD-4DC2-A045-83B3F6120321}" emma:medium="tactile" emma:mode="ink">
                <msink:context xmlns:msink="http://schemas.microsoft.com/ink/2010/main" type="inkWord" rotatedBoundingBox="28018,2737 33156,2705 33165,4201 28027,4233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-285713.3656">-5018 2507 0,'0'0'16,"0"0"-1,0 0-15,0 12 16,-12 11-16,-12 23 15,-11 12 1,-12 0-16,0 0 16,0-12-1,47-46-15</inkml:trace>
          <inkml:trace contextRef="#ctx0" brushRef="#br1" timeOffset="-288645.1806">-4983 3201 0,'12'0'16,"94"0"-16,106-23 16,-47 0-1,-24-1-15,-23 13 16,-118 11-1</inkml:trace>
          <inkml:trace contextRef="#ctx0" brushRef="#br1" timeOffset="-288900.1186">-3829 1953 0,'0'0'16,"0"11"-16,0 12 16,-23 24-16,-24 10 15,0-10 1,11-24-16,1-12 16,11 1-1,1-1-15,11-11 16,12 0-16,0 0 15,0 0 1,0 12-16,0 23 16,0-1-1,0 12-15,-12 1 16,0-13-16,-11 1 16,-1 0-1,1-24-15,-13 1 16,-22-1-1,-13-11-15,-12-11 16,13-24 0,11-11-16,12-23 15,35-1-15,35 1 16,36 0 0,24 11-16,-1 12 15,36 22 1,-118 24-16</inkml:trace>
          <inkml:trace contextRef="#ctx0" brushRef="#br1" timeOffset="-289386.0069">-3581 1791 0,'0'0'15,"0"23"-15,12 23 16,-1 47 0,-11 22-16,-23 1 15,-1-35-15,1 0 16,-1-35-1,24-46-15</inkml:trace>
          <inkml:trace contextRef="#ctx0" brushRef="#br1" timeOffset="-286541.621">-2604 2473 0,'0'0'0,"0"0"16,0 0 0,-11-12-16,-13 1 15,-23-1 1,0 1-16,-24 11 16,12 0-1,12 0-15,12 11 16,11-11-16,13 0 15,-1 12 1,12-12-16,0 0 16,0 0-1,23 11-15,24 1 16,12-12 0,12 11-16,-12 1 15,-59-12-15</inkml:trace>
          <inkml:trace contextRef="#ctx0" brushRef="#br1" timeOffset="-290113.4982">-2639 2507 0,'0'0'0,"0"0"15,0 0 1,0 0-16,0 0 16,12 0-1,23 0-15,12 0 16,36 12 0,-13 0-16,1-1 15,-24 1-15,-11-1 16,-13 1-1,-11-1-15,-12-11 16,-12 12 0,-23-1-16,-12 1 15,-12-12-15,0 0 16,0-12 0,0 1-16,12-1 15,0-11 1,12 12-16,11-1 15,12 1 1,12-1-16,0 0 16,0 12-16,12-11 15,-12 11 1,12 0-16,-12 0 16,0 0-1,0 0-15,0 0 16,0 11-16,-12 24 15,-23 23 1,-12 0-16,11-12 16,1 0-1,11-11-15,24-12 16,0-12 0,12 1-16,0-12 15,0 0-15,11 0 16,-11 0-1,-12 0-15,0 0 16,0 0 0,-12 0-16,-11 0 15,-13-12 1,-11-11-16,0-11 16,12-1-16,11 0 15,12-11 1,1 0-16,11 0 15,0 23 1,0 11-16,0 12 16,0 0-1,0 0-15,0 12 16,-12 22-16,0 1 16,0 0-1,0-12-15,1-12 16,11-11-1,0 0-15,0 0 16,-12 0 0,-12-11-16,13 11 15,-13 0-15,-23 0 16,-24 11 0,-11 24-16,11 11 15,0 12 1,1 0-16,-1-1 15,-11 1-15,-13 35 16,95-93 0</inkml:trace>
          <inkml:trace contextRef="#ctx0" brushRef="#br1" timeOffset="-289630.0086">-1979 1687 0,'-12'11'0,"-23"24"15,-71 34 1,-47 12-16,35-34 16,23-13-1,-11-22-15,-11-1 16,46-22 0,24-1-16,12-11 15,11 0-15,12-12 16,12 1-1,12-1-15,23 0 16,1 12 0,-1 23-16,-11 12 15,-1 11 1,1 12-16,-24 11 16,-36 46-16,-34 24 15,-25-12 1,13-23-16,-12-12 15,94-69 1</inkml:trace>
          <inkml:trace contextRef="#ctx0" brushRef="#br1" timeOffset="-292429.0003">-1873 1779 0,'23'0'16,"60"12"-16,58-1 15,48-11 1,-1-11-16,-35-1 16,-153 12-16</inkml:trace>
          <inkml:trace contextRef="#ctx0" brushRef="#br1" timeOffset="-292646.7394">-860 2022 0,'0'0'16,"0"0"-16,0 0 15,0 0 1,-12 0-16,-11 0 15,-13 23 1,-11 0-16,12 0 16,11 0-1,12-11-15,12 0 16,0-1 0,12-11-16,12 0 15,11 0-15,0 0 16,1 0-1,-1 0-15,-11 0 16,-13 0-16,-11 0 16,0 0-1,-11 12-15,-36 11 16,-24 0 0,-12 0-16,1-11 15,11-12 1,12 0-16,24 0 15,-12 0-15,12 0 16,-1 0 0,-11 0-16,0 0 15,-24 0 1,1 11-16,-13-11 16,12 0-1,24 0-15,0 0 16,0-11-16,12-1 15,11 12 1,12 0-16,1 0 16,11 0-1,0 0-15,0 0 16,11 12-16,25 11 16,58-12-1,0 1-15,-11-12 16,-83 0-1</inkml:trace>
          <inkml:trace contextRef="#ctx0" brushRef="#br1" timeOffset="-293455.8886">-613 2461 0,'0'0'0,"0"0"15,0 12-15,-23 11 16,-1 12 0,-23-1-16,0 1 15,-12-12 1,0-11-16,-23-1 15,-1-11-15,12-11 16,13 11 0,10-12-16,13 0 15,12 12 1,11 0-16,0 0 16,0 0-1,0 0-15,12 0 16,-11 12-1,-1 11-15,-12 12 16,-11 23-16,-12 11 16,-47 12-1,-36 11-15,130-92 16</inkml:trace>
          <inkml:trace contextRef="#ctx0" brushRef="#br1" timeOffset="-294076.503">-153 2230 0,'0'0'16,"0"0"-16,0 12 16,11 11-1,1 0-15,0 23 16,0-11 0,0 23-16,-12 11 15,0 0-15,-12 12 16,0-12-1,-23-11-15,-12 0 16,-12-12 0,-12 0-16,-35 1 15,12-13 1,94-34-16</inkml:trace>
        </inkml:traceGroup>
      </inkml:traceGroup>
    </inkml:traceGroup>
    <inkml:traceGroup>
      <inkml:annotationXML>
        <emma:emma xmlns:emma="http://www.w3.org/2003/04/emma" version="1.0">
          <emma:interpretation id="{A6409B1F-B75F-4DEE-98F7-41928AFE5D97}" emma:medium="tactile" emma:mode="ink">
            <msink:context xmlns:msink="http://schemas.microsoft.com/ink/2010/main" type="paragraph" rotatedBoundingBox="33830,2217 442,2010 455,-91 33844,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A30CC4-26C0-4342-9C31-CD923A0F71CE}" emma:medium="tactile" emma:mode="ink">
              <msink:context xmlns:msink="http://schemas.microsoft.com/ink/2010/main" type="line" rotatedBoundingBox="33830,2217 442,2010 455,-91 33844,116"/>
            </emma:interpretation>
          </emma:emma>
        </inkml:annotationXML>
        <inkml:traceGroup>
          <inkml:annotationXML>
            <emma:emma xmlns:emma="http://www.w3.org/2003/04/emma" version="1.0">
              <emma:interpretation id="{B085FEBF-F7D9-49A5-BF40-077272103BCF}" emma:medium="tactile" emma:mode="ink">
                <msink:context xmlns:msink="http://schemas.microsoft.com/ink/2010/main" type="inkWord" rotatedBoundingBox="1551,1786 443,1779 450,687 1558,694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-297154.8416">-31829 173 0,'0'0'0,"0"0"16,0 0 0,12-12-16,0 1 15,-1-12-15,13 0 16,-1 11-1,-11 0-15,0 12 16,0 0 0,0 0-16,-12 0 15,0 12-15,0 0 16,-24 11 0,-11 11-16,-1 1 15,1 11 1,0 0-16,11-11 15,1 0 1,-1-1-16,12-10 16,12-1-16,0 11 15,0 1 1,0-12-16,0 0 16,0-11-1,0-1-15,0 1 16,0-12-16,-12 11 15,1 1 1,-13-12-16,-11 0 16,-1-12-1,1 1-15,11-12 16,13 0 0,11-12-16,11-11 15,13 11-15,-24 35 16</inkml:trace>
          <inkml:trace contextRef="#ctx0" brushRef="#br1" timeOffset="-296494.6406">-31723-336 0,'0'0'15,"-12"12"-15,-11 23 16,-13 22 0,-23 13-16,1-13 15,-37 1 1,-11-23-16,12-23 15,12-1-15,-1-11 16,24-11 0,12-1-16,0-11 15,12 0 1,-1 0-16,13 11 16,11 12-1,0 0-15,-11 12 16,-13 22-16,-11 13 15,-12 10 1,59-57-16</inkml:trace>
          <inkml:trace contextRef="#ctx0" brushRef="#br1" timeOffset="-296877.1006">-32453 427 0,'0'0'0,"0"23"15,-12 12 1,0 23-16,-11-1 16,-1-10-1,0-13-15,1-11 16,-12 1-16,11-1 15,24-23 1</inkml:trace>
        </inkml:traceGroup>
        <inkml:traceGroup>
          <inkml:annotationXML>
            <emma:emma xmlns:emma="http://www.w3.org/2003/04/emma" version="1.0">
              <emma:interpretation id="{AD207763-238D-4FD2-92E7-8D51B3E7D4A8}" emma:medium="tactile" emma:mode="ink">
                <msink:context xmlns:msink="http://schemas.microsoft.com/ink/2010/main" type="inkWord" rotatedBoundingBox="7181,1871 1952,1838 1963,139 7191,171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-304366.6556">-26293-255 0,'0'0'0,"0"0"16,0 12 0,-11 11-16,-13 12 15,-23 11 1,0-12-16,0-10 16,-12-1-16,24-12 15,-1-11 1,1 0-16,11 0 15,1 0 1,11 0-16,0 12 16,0 11-16,-11 12 15,11-1 1,-12 1-16,13 11 16,-13-11-1,1 11-15,-1-11 16,0-1-1,-11-10-15,-24 10 16,0-11 0,0-11-16,1-1 15,10-11-15,13 0 16,12-11 0,11-1-16,12 1 15,0-24 1,23-11-16,36-23 15,0-12-15,0 11 16,0 1 0,0 11-16,-12 12 15,12-12 1,0 0-16,11-23 16,1-11-1,-12-12-15,-12 23 16,-23 12-16,-24 23 15,-12 11 1,-23 12-16,-24 11 16,0 12-1,-24 23-15,-11 12 16,35 0-16,12 11 16,35-11-1,12 11-15,24-12 16,11 1-1,59 0-15,12-12 16,-106-23-16</inkml:trace>
          <inkml:trace contextRef="#ctx0" brushRef="#br1" timeOffset="-305502.2694">-26069 57 0,'0'0'15,"0"0"1,0 0-16,0 0 16,0 12-1,0-1-15,-12 24 16,1 0 0,-13-1-16,-11 13 15,-1-1-15,-11 0 16,0 0-1,12-11-15,35-35 16</inkml:trace>
          <inkml:trace contextRef="#ctx0" brushRef="#br1" timeOffset="-305125.7975">-26481 589 0,'0'0'16,"0"0"-16,0 0 15,0 0-15,-12-12 16,-11 1 0,11-12-16,0 0 15,0-1 1,1-10-16,11-1 16,0 12-1,11 0-15,1 0 16,0 11-16,0 1 15,-12 11 1,0 0-16,0 0 16,0 0-1,-12 11-15,0 12 16,-23 24-16,-1-1 16,-11 0-1,0-11-15,12-12 16,-12 0-1,23-12-15,24-11 16</inkml:trace>
          <inkml:trace contextRef="#ctx0" brushRef="#br1" timeOffset="-303833.9114">-26481 416 0,'0'0'15,"0"0"-15,0 0 16,0 0-1,0 0-15,-12 0 16,-11-12-16,-1 0 16,1 1-1,11-12-15,12 0 16,0 0 0,12-1-16,-1 13 15,1-1-15,0 12 16,0 0-1,-12 0-15,0 0 16,0 12 0,11-1-16,1 1 15,-12-12 1</inkml:trace>
          <inkml:trace contextRef="#ctx0" brushRef="#br1" timeOffset="-301570.9795">-27494-174 0,'0'0'15,"12"-11"-15,-1-1 16,1 0-1,0-11-15,-12 0 16,-12 0 0,0 0-16,-23 0 15,-24 0-15,12 23 16,-12 0 0,24 11-16,0 1 15,11-1 1,24 1-16,0 0 15,24 11 1,11 0-16,12 11 16,0 1-16,-12 0 15,-11-1 1,-24-34-16</inkml:trace>
          <inkml:trace contextRef="#ctx0" brushRef="#br1" timeOffset="-301956.0343">-27459 254 0,'0'0'0,"0"11"15,-12 12 1,-23 24-16,-36 10 15,1-10 1,-24-1-16,23-11 16,0 11-16,1-12 15,70-34 1</inkml:trace>
          <inkml:trace contextRef="#ctx0" brushRef="#br1" timeOffset="-300437.3807">-27471-867 0,'0'0'15,"0"0"1,-23 11-16,-36 12 15,-35 12 1,11 11-16,-23 35 16,-11 12-16,-13-1 15,12-23 1,36-11-16,82-58 16</inkml:trace>
          <inkml:trace contextRef="#ctx0" brushRef="#br1" timeOffset="-301266.0783">-28024-278 0,'0'0'0,"0"0"15,12 12-15,-1 22 16,1 24 0,0 11-16,0 12 15,0-23 1,-12-12-16,0-46 15</inkml:trace>
          <inkml:trace contextRef="#ctx0" brushRef="#br1" timeOffset="-300743.7037">-28295-174 0,'0'0'0,"0"0"16,12 35-1,-1 11-15,1 23 16,0-11-16,-12-12 16,0 1-1,-12-13-15,-11-11 16,-13 1-1,1-1-15,0-12 16,-1-11 0,1 0-16,11 0 15,1-11-15,11-1 16,12 12 0,0 0-16,0 0 15,0 0 1,0 0-16,0 0 15,12 0 1,0 12-16,-1-1 16,-11-11-16,0 12 15,0-1 1,-11 12-16,-13 12 16,-11-12-1,-36 23-15,-11-11 16,11-23-16,12-1 15,35-11 1,24 0-16</inkml:trace>
          <inkml:trace contextRef="#ctx0" brushRef="#br1" timeOffset="-299914.7914">-28554-486 0,'0'0'0,"0"23"16,0 0-1,-12 0-15,-12 12 16,1 0 0,-12-12-16,-1 0 15,13-11-15,-1-1 16,12 1 0,0-1-16,12-11 15,0 0 1,0 0-16,0 12 15,12 11-15,0 12 16,0-1 0,0 12-16,-1 1 15,-11-13 1,-11 1-16,-13 11 16,-23-11-1,0-12-15,-12 0 16,12-11-16,-12-12 15,12-12 1,0 1-16,11-24 16,13-11-1,11-12-15,24 0 16,11 0-16,13 1 16,23-1-1,-59 58-15</inkml:trace>
          <inkml:trace contextRef="#ctx0" brushRef="#br1" timeOffset="-299688.1566">-28872 809 0,'0'0'15,"0"0"1,0 0-16,0 0 16</inkml:trace>
          <inkml:trace contextRef="#ctx0" brushRef="#br1" timeOffset="-299364.0831">-29379 23 0,'0'0'16,"0"0"-16,0 0 15,0 0-15,-12 0 16,-23 0 0,-12 0-16,-24 11 15,1 12 1,-1 0-16,24 1 15,11-1-15,1 23 16,35-46 0</inkml:trace>
          <inkml:trace contextRef="#ctx0" brushRef="#br1" timeOffset="-299240.5782">-29662 589 0,'0'0'0,"0"0"15,12 0 1,-12 0-16</inkml:trace>
          <inkml:trace contextRef="#ctx0" brushRef="#br1" timeOffset="-298623.8693">-30274 323 0,'0'0'0,"0"0"15,0 0 1,12-11-16,-1-36 15,25-10-15,11-24 16,0 23 0,0 0-16,-11 23 15,-13 12 1,1 12-16,-1 11 16,-11 0-16,0 11 15,-12 12 1,-12 12-16,-12 0 15,-23 23 1,0-12-16,0 0 16,-12-11-1,-23-1-15,11-11 16,12-11-16,12 0 16,23-12-1,13 0-15,11 0 16,0 0-1,0 0-15,11-12 16,1 12-16,0 0 16,0 0-1,11 0-15,-11 0 16,0 0 0,-12 0-16,0 12 15,-12 22 1,-23 1-16,-12 11 15,-24 12-15,71-58 16</inkml:trace>
          <inkml:trace contextRef="#ctx0" brushRef="#br1" timeOffset="-298425.6325">-30392 751 0,'0'0'0,"0"0"16,12 0-16,0 11 16,-12-11-1</inkml:trace>
          <inkml:trace contextRef="#ctx0" brushRef="#br1" timeOffset="-298159.4212">-30592-440 0,'0'0'0,"0"12"16,0 34 0,0 35-16,-12 35 15,0 11 1,-11-35-16,11 1 16,0-36-16,12-10 15,0-47 1</inkml:trace>
          <inkml:trace contextRef="#ctx0" brushRef="#br1" timeOffset="-297944.7958">-30792 196 0,'0'0'0,"-12"0"16,-12 0-1,-35 12-15,-35-1 16,0 1-16,11-1 16,25 1-1,10-1-15,13 1 16,35-12 0</inkml:trace>
          <inkml:trace contextRef="#ctx0" brushRef="#br1" timeOffset="-297754.9075">-31299 624 0,'0'0'16,"0"0"-16,0 0 15,0 0 1</inkml:trace>
        </inkml:traceGroup>
        <inkml:traceGroup>
          <inkml:annotationXML>
            <emma:emma xmlns:emma="http://www.w3.org/2003/04/emma" version="1.0">
              <emma:interpretation id="{847C3DC1-00ED-4E2D-86EB-F15D2C7DA27B}" emma:medium="tactile" emma:mode="ink">
                <msink:context xmlns:msink="http://schemas.microsoft.com/ink/2010/main" type="inkWord" rotatedBoundingBox="10654,2073 7536,2054 7545,471 10663,49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1" timeOffset="-307008.702">-23772-209 0,'0'0'16,"0"12"-1,-11 11-15,-1 12 16,-12 11-16,-11 12 16,0-12-1,-1-11-15,1-12 16,-1 0-1,1-11-15,0-12 16,-1 0-16,13-12 16,-1 0-1,13-11-15,-1-11 16,12-24 0,0 12-16,0 11 15,0 12-15,0 11 16,-12 1-1,-12 11-15,-11 0 16,-12 0 0,12 11-16,11-11 15,12 0 1,1 0-16,11 0 16,0 12-16,11-1 15,13 24 1,-1 11-16,-11 12 15,-12 0 1,-12-23-16,1-1 16,-1-11-16,-12-11 15,1-1 1,11-11-16,-12 0 16,1 0-1,-1-11-15,1-1 16,-1 1-1,12-1-15,-11 1 16,-1-1 0,-11 12-16,0 12 15,-24 11-15,0 0 16,12 0 0,-12 12-16,12-1 15,-12 24-15,23-12 16,1 12-1,35-58-15</inkml:trace>
          <inkml:trace contextRef="#ctx0" brushRef="#br1" timeOffset="-306545.8893">-24691-301 0,'0'0'16,"24"0"-16,35-12 15,47 1-15,-12-1 16,-11-11 0,-36 12-16,-47 11 15</inkml:trace>
          <inkml:trace contextRef="#ctx0" brushRef="#br1" timeOffset="-306802.1466">-25138 1028 0,'23'0'0,"83"-23"15,24-12 1,0 1-16,-13-1 16,-117 35-1</inkml:trace>
          <inkml:trace contextRef="#ctx0" brushRef="#br1" timeOffset="-306278.1883">-25197-555 0,'0'0'16,"0"11"-16,12 24 16,-12 23-1,12 11-15,-12 12 16,11 35 0,-11-1-16,0-34 15,0-23-15,0-58 16</inkml:trace>
          <inkml:trace contextRef="#ctx0" brushRef="#br1" timeOffset="-306033.7379">-25386 208 0,'0'0'15,"0"0"-15,0 0 16,-11 11 0,-13 12-16,-11 0 15,-12 0 1,-12 12-16,12-12 16,0 0-1,-12 12-15,59-35 16</inkml:trace>
          <inkml:trace contextRef="#ctx0" brushRef="#br1" timeOffset="-307845.6761">-22594-105 0,'0'0'0,"0"0"15,0 0-15,0 0 16,0 24 0,-11 22-16,-25 23 15,-11-11 1,-12 0-16,0-12 16,-35 0-1,-36-11-15,13-24 16,34-11-16,13 0 15,11-11 1,0-1-16,12 1 16,11-1-1,13 1-15,-1-1 16,12 12-16,1 0 16,-1 12-1,-12-1-15,-11 12 16,-12 12-1,-12 11-15,-12 12 16,-11 0-16,-1 0 16,83-58-1</inkml:trace>
          <inkml:trace contextRef="#ctx0" brushRef="#br1" timeOffset="-305826.8013">-25397-232 0,'0'0'0,"0"0"16,0 0-16,0 0 16,0 0-1,0 12-15,0-12 16</inkml:trace>
        </inkml:traceGroup>
        <inkml:traceGroup>
          <inkml:annotationXML>
            <emma:emma xmlns:emma="http://www.w3.org/2003/04/emma" version="1.0">
              <emma:interpretation id="{C2050CD5-BAA1-4EC9-93BE-44CA3B17A62A}" emma:medium="tactile" emma:mode="ink">
                <msink:context xmlns:msink="http://schemas.microsoft.com/ink/2010/main" type="inkWord" rotatedBoundingBox="14497,1881 10962,1859 10972,309 14506,33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1" timeOffset="-311441.0435">-19225-185 0,'0'0'15,"0"0"1,-11 23-16,-13 11 15,-11 1-15,-1-12 16,1 0 0,0 0-16,11-11 15,0 0 1,1-12-16,-1 0 16,13 11-1,-1 1-15,0-1 16,0 12-16,0 12 15,1 0 1,-1 11-16,0 0 16,-11 0-1,-13 1-15,1-13 16,-12 1 0,0-24-16,-12 1 15,12-12-15,-1-12 16,13-11-1,0 0-15,-1-23 16,1-23 0,23-1-16,24-22 15,23 11-15,48 23 16,-83 58 0</inkml:trace>
          <inkml:trace contextRef="#ctx0" brushRef="#br1" timeOffset="-311943.7276">-19449 554 0,'0'0'0,"0"0"16,0 0-16,0 0 15,0-11 1,0-12-16,0-1 15,0-10-15,12-1 16,0 12 0,0 11-16,0 1 15,11-1 1,-11 12-16,0 0 16,-12 0-1,0 12-15,0 11 16,-12 12-16,0-1 15,-11 1 1,-13 11-16,1-11 16,-24 0-1,0-24-15,-12 12 16,71-23-16</inkml:trace>
          <inkml:trace contextRef="#ctx0" brushRef="#br1" timeOffset="-312823.3997">-18942 485 0,'0'0'15,"0"0"1,-12 0-16,0-12 16,-11 1-1,-1-12-15,13 0 16,-1-1-16,0 1 15,12-11 1,12-1-16,0 12 16,11-12-1,12 12-15,1 12 16,-1 11 0,12 0-16,-11 11 15,-1 1-15,-23-1 16,-1 1-1,-11-1-15,-11 12 16,-1 1-16,-12-1 16,1-12-1,-1 1-15,1-12 16,-1 0 0,1-12-16,-1 1 15,12-1 1,0-23-16,1-45 15,-1-1-15,24-12 16,-1 12 0,1 23-16,0-11 15,0 0 1,-12 69-16</inkml:trace>
          <inkml:trace contextRef="#ctx0" brushRef="#br1" timeOffset="-310338.2921">-20308-393 0,'0'0'0,"0"0"16,0 0-1,0 0-15,0 0 16,0 0-16,0 0 16,0 0-1,0 0-15,0 0 16,0 0-1,0 0-15,0 0 16,0 0-16,0 0 16,0 0-1,0 0-15,-12 11 16,0 1 0,-23 11-16,-1 11 15,1-10-15,-12-1 16,0 0-1,0-12-15,11 1 16,1-1 0,0 1-16,-13 0 15,-10 22 1,-25 24-16,-11 11 16,23-11-1,24-23-15,0-12 16,12-11-16,11-12 15,1 0 1,-1-24-16,12-10 16,0-1-1,1 0-15,-1 12 16,0 12-16,12 11 16,-12 0-1,-23 23-15,-12 12 16,-12 11-1,0 0-15,12 0 16,12-11 0,-1 0-16,1-1 15,35-34-15</inkml:trace>
          <inkml:trace contextRef="#ctx0" brushRef="#br1" timeOffset="-311117.092">-21145 346 0,'0'0'0,"12"0"16,47 0-1,35 0-15,12 0 16,-12-11-1,48-12-15,-24 11 16,-118 12-16</inkml:trace>
          <inkml:trace contextRef="#ctx0" brushRef="#br1" timeOffset="-310140.4426">-21899 832 0,'12'0'16,"47"-12"-16,118-11 15,-1-23 1,-23-12-16,-153 58 15</inkml:trace>
          <inkml:trace contextRef="#ctx0" brushRef="#br1" timeOffset="-309727.9754">-21698-717 0,'0'0'0,"0"12"16,11 22 0,13 36-16,-1-1 15,1 0-15,-12 24 16,-12 57-1,-12-35-15,-12-10 16,1-36 0,-12-11-16,-24-1 15,-36-10 1,-34-13-16,35-22 16,11-24-16,24-11 15,12-23 1,24-35-16,23-11 15,35 11 1,71-23-16,35 0 16,-141 104-16</inkml:trace>
        </inkml:traceGroup>
        <inkml:traceGroup>
          <inkml:annotationXML>
            <emma:emma xmlns:emma="http://www.w3.org/2003/04/emma" version="1.0">
              <emma:interpretation id="{FFB99DAF-3A0E-4D25-9080-CDE44B33A12B}" emma:medium="tactile" emma:mode="ink">
                <msink:context xmlns:msink="http://schemas.microsoft.com/ink/2010/main" type="inkWord" rotatedBoundingBox="18776,1644 14718,1619 14726,204 18784,229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1" timeOffset="-315343.781">-17093-382 0,'0'0'0,"0"0"15,0 0-15,0 0 16,0 0 0,0 12-16,0 22 15,-23 24 1,-12 58-16,-1 22 15,1-34-15,11-34 16,1 11 0,11-12-16,12-69 15</inkml:trace>
          <inkml:trace contextRef="#ctx0" brushRef="#br1" timeOffset="-315096.6643">-17399 323 0,'0'0'0,"0"0"15,-12 23-15,-23 12 16,-12 11-1,-12 0-15,-12 1 16,24-24 0,12 0-16,35-23 15</inkml:trace>
          <inkml:trace contextRef="#ctx0" brushRef="#br1" timeOffset="-314712.7237">-17634-197 0,'0'0'0,"-12"12"15,-12 11 1,-23 34-16,0 1 16,-12 0-16,24-12 15,11-11 1,1 11-16,11-11 15,0 11 1,0 12-16,12 11 16,-12-11-1,12-23-15,-11-12 16,-1-12-16,0-11 16,-11 0-1,-1-11-15,-11-12 16,-1 0-1,1-24-15,23-22 16,24-47-16,35 12 16,47-34-1,-94 138-15</inkml:trace>
          <inkml:trace contextRef="#ctx0" brushRef="#br1" timeOffset="-319256.8231">-14477 323 0,'0'0'0,"0"0"16,0 0-1,0 0-15,0 0 16,0 0-16,-12 0 16,0-11-1,0 11-15,0-12 16,1 0 0,-13 1-16,12-1 15,0 1-15,12 11 16,-11-12-1,11 12-15,0 0 16,0 0 0,0 0-16,0 0 15,0 0 1,0 0-16,0 0 16,0 0-16,0 0 15,0 0 1,0 0-16,0 0 15,0 0 1</inkml:trace>
          <inkml:trace contextRef="#ctx0" brushRef="#br1" timeOffset="-318645.574">-14513 184 0,'0'0'0,"0"0"15,0 0 1,0 0-16,0 0 15,0 0 1,0 0-16,0 12 16,-12 11-1,-23 23-15,-24 24 16,0-13-16,0 1 16,-11 12-1,11-24-15,-12 0 16,71-46-1</inkml:trace>
          <inkml:trace contextRef="#ctx0" brushRef="#br1" timeOffset="-317678.0174">-14984-139 0,'0'0'16,"-12"23"-16,-23 23 15,-12 0 1,-24 1-16,0-13 16,24-22-1,0-12-15,0 0 16,12 0-16,11 0 16,12 0-1,1 0-15,11 0 16,-12 11-1,0 1-15,0 11 16,0 12 0,-11 11-16,-1 0 15,1 0-15,-13 1 16,-34 22 0,-1-23-16,-11-11 15,-1-12 1,24-11-16,12-24 15,12 0 1,-1-11-16,25 0 16,11-11-16,11-13 15,25-10 1,46-24-16,1 0 16,-83 81-16</inkml:trace>
          <inkml:trace contextRef="#ctx0" brushRef="#br1" timeOffset="-318193.1774">-14996 300 0,'0'0'0,"0"0"15,-12 12 1,1-1-16,-1-11 16,0 0-16,0 0 15,1 0 1,-1-11-16,0-1 15,12 0 1,0 1-16,0-1 16,0 1-1,0 11-15,0 0 16,0 0-16,0 0 16,0 0-1,0 0-15,0 0 16,0 11-1,-12 12-15,-23 12 16,-24 0 0,-12 23-16,12-12 15,-11 0-15,23-11 16,47-35 0</inkml:trace>
          <inkml:trace contextRef="#ctx0" brushRef="#br1" timeOffset="-317341.8946">-15514-278 0,'0'0'0,"23"-23"16,25-23-1,-13-24-15,-23 1 16,-12 11 0,-12 12-16,-12 11 15,-11 12-15,-36 12 16,-35 22 0,12 36-16,12-1 15,34 0 1,25-11-16,23-1 15,12 13-15,23-1 16,24 0 0,0 12-16,-59-58 15</inkml:trace>
          <inkml:trace contextRef="#ctx0" brushRef="#br1" timeOffset="-315689.1676">-15797-809 0,'0'0'0,"0"0"16,0 0-16,-12 11 15,-23 12 1,-24 12-16,-23 23 15,-36 34 1,-59 12-16,24-11 16,35-24-16,12 0 15,0 1 1,24-13-16,82-57 16</inkml:trace>
          <inkml:trace contextRef="#ctx0" brushRef="#br1" timeOffset="-315964.4752">-16716-24 0,'0'0'16,"12"0"-16,47-11 15,23-1 1,13-11-16,-25-12 16,-11 12-1,-59 23-15</inkml:trace>
          <inkml:trace contextRef="#ctx0" brushRef="#br1" timeOffset="-316200.0676">-16610 184 0,'0'0'16,"0"0"-16,0 0 16,0 12-1,-11 11-15,-1 0 16,0 0-1,0-11-15,0-1 16,1 1 0,-1 0-16,0-12 15,0 0-15,1 0 16,-1-12 0,0 0-16,0-11 15,0 0 1,12 12-16,0-1 15,0 1 1,0 11-16,0 0 16,0 0-16,-11 11 15,-1 1 1,0 11-16,0 0 16,1 0-1,-1 0-15,0-11 16,0-1-1,0-11-15,-11 0 16,-1-11-16,1-1 16,-1 1-1,12-1-15,1 0 16,-1 1 0,-12 11-16,1 0 15,-13 11-15,1 1 16,0 11-1,-1 12-15,1 11 16,-12 12 0,12-12-16,-1 0 15,13-11 1,23-35-16</inkml:trace>
          <inkml:trace contextRef="#ctx0" brushRef="#br1" timeOffset="-312388.0551">-17835-809 0,'0'0'15,"-11"23"-15,-13 34 16,-23 24 0,-47 12-16,-1-24 15,13-34-15,11-12 16,1-12 0,-1-11-16,12-11 15,24-1 1,11-11-16,12 0 15,12-12 1,12 1-16,12-1 16,-1 12-16,1 11 15,-1 12 1,1 12-16,-1 23 16,-23 22-1,-11 13-15,-25 22 16,-46 47-1,82-139-15</inkml:trace>
        </inkml:traceGroup>
        <inkml:traceGroup>
          <inkml:annotationXML>
            <emma:emma xmlns:emma="http://www.w3.org/2003/04/emma" version="1.0">
              <emma:interpretation id="{2272818A-B55F-4E9C-865C-A5DE942EF365}" emma:medium="tactile" emma:mode="ink">
                <msink:context xmlns:msink="http://schemas.microsoft.com/ink/2010/main" type="inkWord" rotatedBoundingBox="20541,1450 19200,1441 19206,559 20547,567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1" timeOffset="-319774.9226">-13865 300 0,'0'0'0,"0"0"16,0 0-16,0 0 16,0 0-1,0 0-15,0 0 16,0-12-1,0 12-15,-12-11 16,0-1-16,-11-11 16,-1 12-1,-11-1-15,0 12 16,-1 0 0,25 0-16,11 0 15,0 0 1,0 0-16</inkml:trace>
          <inkml:trace contextRef="#ctx0" brushRef="#br1" timeOffset="-321715.6634">-13936 265 0,'0'0'0,"0"0"16,0 0-16,0 0 15,0 0 1,-11 0-16,11 0 16,0 0-1,0 0-15,0 0 16,0 0-1,0 0-15,0 0 16,0 0-16,0 0 16,0 0-1,0 0-15,0 0 16,0 0 0,0 0-16,0 0 15,0 0-15,0 0 16,0 0-1,0 0-15,0 0 16,0 0 0,0 0-16,0 0 15,0 0 1,0 0-16,0 0 16,-12 0-16,0 0 15,-12-11 1,13-1-16,-1-11 15,0-23 1,24-23-16,23-12 16,36 0-16,-71 81 15</inkml:trace>
          <inkml:trace contextRef="#ctx0" brushRef="#br1" timeOffset="-322644.9403">-12793-463 0,'0'0'0,"12"23"16,0 12-1,-1 11-15,1 12 16,0 34 0,0 1-16,-1-12 15,-11-23 1,0-1-16,0-57 15</inkml:trace>
          <inkml:trace contextRef="#ctx0" brushRef="#br1" timeOffset="-322308.5952">-13146-35 0,'0'0'16,"11"23"-16,25 23 16,-1 0-1,-11-11-15,-1 0 16,-11-1-16,0-10 15,-24 10 1,-12 1-16,-11 0 16,-24-12-1,-12 0-15,-35 11 16,0-10 0,106-24-16</inkml:trace>
        </inkml:traceGroup>
        <inkml:traceGroup>
          <inkml:annotationXML>
            <emma:emma xmlns:emma="http://www.w3.org/2003/04/emma" version="1.0">
              <emma:interpretation id="{004A2193-9898-4DB3-8D69-26D6919F65B1}" emma:medium="tactile" emma:mode="ink">
                <msink:context xmlns:msink="http://schemas.microsoft.com/ink/2010/main" type="inkWord" rotatedBoundingBox="26285,2167 20893,2133 20905,232 26297,266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1" timeOffset="-330343.9555">-6962-24 0,'0'0'15,"0"12"1,0 0-16,-12 11 16,0 0-1,-11 0-15,11-12 16,0 1-16,1-12 15,-1 0 1,0 0-16,12 0 16,0 0-1,0 0-15,0 12 16,0-1 0,-12 12-16,12 0 15,0 12-15,-12 0 16,-11 11-1,-1 0-15,1 0 16,-24 1 0,-12-13-16,0-11 15,0-11-15,-12-12 16,12-12 0,0-11-16,12-11 15,12-1 1,11 0-16,24-23 15,12-11-15,35 0 16,48-1 0,22 13-16,-117 57 15</inkml:trace>
          <inkml:trace contextRef="#ctx0" brushRef="#br1" timeOffset="-329898.8506">-7127-405 0,'0'0'16,"0"0"-16</inkml:trace>
          <inkml:trace contextRef="#ctx0" brushRef="#br1" timeOffset="-330096.6723">-7857 1132 0,'0'0'15,"35"0"-15,59-11 16,48-13-16,-1-33 16,-141 57-1</inkml:trace>
          <inkml:trace contextRef="#ctx0" brushRef="#br1" timeOffset="-329042.4159">-8081 335 0,'0'0'0,"0"0"16,0 0-16,0 11 15,0 1 1,12-1-16,-1-11 16,25 0-16,-1 0 15,0-11 1,1-1-16,-13 1 16,1-12-1,-12-1-15,-12-10 16,0 11-16,0 0 15,-12-1 1,0 13-16,-11-1 16,-1 12-1,-11 0-15,-12 12 16,11-1 0,-11 13-16,12-13 15,-1 1-15,1-1 16,12 1-1,11-1-15,0-11 16,0 0 0,0 12-16,-11-1 15,-1 13 1,-23-1-16,-12 11 16,-11-11-16,22-11 15,1-12 1,12-12-16,0 1 15,11-1 1,1 1-16,11-12 16,0 0-1,0-24-15,24 1 16,23-35-16,-11 35 16,-1 11-1,-23 35-15</inkml:trace>
          <inkml:trace contextRef="#ctx0" brushRef="#br1" timeOffset="-327621.446">-8128 242 0,'0'0'15,"0"0"-15,0 0 16,-12 12 0,0 11-16,12 0 15,0 12 1,24 11-16,35 12 15,23-1-15,-82-57 16</inkml:trace>
          <inkml:trace contextRef="#ctx0" brushRef="#br1" timeOffset="-328707.8024">-8505-243 0,'0'0'15,"23"-12"-15,24-11 16,12-35-1,-11-23-15,-13 1 16,-23 10 0,-12 24-16,-12 11 15,0 12 1,-35 0-16,-12 23 16,-12 12-1,24 11-15,0 11 16,12 13-16,23-1 15,12 0 1,12 0-16,11 1 16,13-13-16,-1 1 15,-35-35 1</inkml:trace>
          <inkml:trace contextRef="#ctx0" brushRef="#br1" timeOffset="-328311.8545">-8941-370 0,'0'0'16,"0"0"-16,12 11 15,0 12-15,-1 12 16,13 46-1,-12 69-15,-1-23 16,-22-34 0,-1-12-16,0-12 15,-35 23 1,-12-34-16,-23-12 16,11-11-16,-23-35 15,23-11 1,0-24-16,12-11 15,24-24 1,23-11-16,36-11 16,23 0-16,35 11 15,60 11 1,-13 36-16,-129 34 16</inkml:trace>
          <inkml:trace contextRef="#ctx0" brushRef="#br1" timeOffset="-324623.515">-9695 208 0,'0'0'0,"-12"11"15,-11 1 1,-13 11-16,-23 11 16,-11 1-1,-48 11-15,0-23 16,12-11-1,0 0-15,-12-12 16,-11-12 0,35-11-16,23 0 15,12-12-15,24 12 16,11-23 0,12 0-16,36-24 15,23 1-15,35-12 16,-11 23-1,-24 23-15,-47 35 16</inkml:trace>
          <inkml:trace contextRef="#ctx0" brushRef="#br1" timeOffset="-324326.9044">-9907-497 0,'0'0'15,"0"0"-15,0 0 16</inkml:trace>
          <inkml:trace contextRef="#ctx0" brushRef="#br1" timeOffset="-323964.8759">-10413-509 0,'0'0'0,"11"-12"16,-11-11-16,0-23 15,0 0 1,-11 11-16,-1 1 16,-12-1-16,1 12 15,-13 11 1,-11 1-16,0 11 16,0 11-1,23 1-15,1-1 16,11 12-1,12 1-15,12-1 16,11 11-16,13-11 16,23 24-1,-59-47-15</inkml:trace>
          <inkml:trace contextRef="#ctx0" brushRef="#br1" timeOffset="-323491.2035">-11191-347 0,'0'0'0,"0"0"16,165 127 0,-165-127-16,12 11 15,11 36 1,-11 10-16,0 24 16,-12-11-1,-24-1-15,-11-11 16,-36 11-16,-23 1 15,-12-36 1,24-22-16,-13-12 16,13-12-1,-1-11-15,25 0 16,10-35 0,25 0-16,23-11 15,12 0-15,23 11 16,24 0-1,23 12-15,48 11 16,-130 35 0</inkml:trace>
          <inkml:trace contextRef="#ctx0" brushRef="#br1" timeOffset="-323313.5929">-11403 11 0,'0'0'16,"0"0"-16,0 0 16</inkml:trace>
          <inkml:trace contextRef="#ctx0" brushRef="#br1" timeOffset="-322929.1343">-12192-24 0,'0'0'15,"12"12"-15,-1 23 16,1-1 0,12-11-16,-1 12 15,13 0 1,-13-12-16,1 0 15,-24-11-15,0 11 16,-12 0 0,-23 11-16,-13-10 15,-22 10 1,-13-11-16,1 0 16,82-23-1</inkml:trace>
        </inkml:traceGroup>
        <inkml:traceGroup>
          <inkml:annotationXML>
            <emma:emma xmlns:emma="http://www.w3.org/2003/04/emma" version="1.0">
              <emma:interpretation id="{A261A17B-78A9-44E3-8BBB-4CF9C44E8A0C}" emma:medium="tactile" emma:mode="ink">
                <msink:context xmlns:msink="http://schemas.microsoft.com/ink/2010/main" type="inkWord" rotatedBoundingBox="29470,1828 26560,1809 26570,275 29479,293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1" timeOffset="-335424.7886">-3840 196 0,'0'0'16,"11"12"-16,1-1 15,0 12 1,0 0-16,-1 0 15,-11 12-15,0 0 16,-11-12 0,-25 0-16,-23 12 15,-23-12 1,0-12-16,-1-11 16,1-11-1,-13-1-15,25 1 16,11-1-1,23-11-15,13 0 16,11 11-16,12 1 16,12-12-1,11 0-15,13-1 16,-1 13 0,0-1-16,1 12 15,-13 0-15,-11 12 16,0-1-1,-12 13-15,-12 10 16,-11 1 0,-36 11-16,-47 0 15,11 1-15,-11-13 16,12 1 0,0-24-16,0-11 15,35 0 1,0-23-16,24 0 15,11 0 1,12 0-16,12 11 16,24-11-1,-1 0-15,13 12 16,-1-1-16,0 12 16,1 12-1,-13-1-15,1 1 16,-12 11-1,-1 0-15,-11 0 16,-11 12 0,-36 11-16,-24 0 15,-23 0-15,23-11 16,-12-12 0,13-11-16,70-12 15</inkml:trace>
          <inkml:trace contextRef="#ctx0" brushRef="#br1" timeOffset="-335184.9283">-4111-197 0,'0'0'0,"0"0"16,0 0-16,0 0 16</inkml:trace>
          <inkml:trace contextRef="#ctx0" brushRef="#br1" timeOffset="-334025.9937">-4394-740 0,'-12'0'0,"-70"23"16,-71 46-16,-83 35 15,12-11 1,24-35-16,-12-1 16,59-22-1,35 0-15,24-1 16,94-34-16</inkml:trace>
          <inkml:trace contextRef="#ctx0" brushRef="#br1" timeOffset="-334930.4834">-4771-463 0,'0'0'0,"0"23"15,0 35-15,12 35 16,0 34 0,-1 0-16,1-35 15,-12-11-15,0-11 16,-23 10 0,23-80-16</inkml:trace>
          <inkml:trace contextRef="#ctx0" brushRef="#br1" timeOffset="-334665.3061">-5442 543 0,'0'0'0,"-24"23"16,-23 23-1,-36 12-15,-11-12 16,23-11-16,1-12 16,23-12-1,47-11-15</inkml:trace>
          <inkml:trace contextRef="#ctx0" brushRef="#br1" timeOffset="-334281.0426">-5878 115 0,'0'12'0,"-12"22"16,0 36 0,0 11-16,1-35 15,-13-12 1,12-10-16,-11-13 16,-1-11-16,-23-11 15,0-1 1,-12 0-16,-12 1 15,12 11 1,1 11-16,10 13 16,1 10-1,12 1-15,11 0 16,13-1-16,11-11 16,11 0-1,25 12-15,-36-35 16</inkml:trace>
          <inkml:trace contextRef="#ctx0" brushRef="#br1" timeOffset="-330895.9974">-6597-336 0,'0'0'0,"0"0"0,0 0 15,0 0 1,0 0-16,0 12 16,0 34-1,-12 35-15,-11 35 16,11-12-16,0-23 16,0-24-1,1 13-15,-1-13 16,12-57-1</inkml:trace>
        </inkml:traceGroup>
        <inkml:traceGroup>
          <inkml:annotationXML>
            <emma:emma xmlns:emma="http://www.w3.org/2003/04/emma" version="1.0">
              <emma:interpretation id="{BF7770A5-F0C6-4D13-9524-01B003CDA8E2}" emma:medium="tactile" emma:mode="ink">
                <msink:context xmlns:msink="http://schemas.microsoft.com/ink/2010/main" type="inkWord" rotatedBoundingBox="30908,1749 29882,1742 29887,924 30913,930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1" timeOffset="-336312.2648">-2615 184 0,'0'0'16,"0"0"-1,0 0-15,11 0 16,13 12 0,23 0-16,0-1 15,0 1-15,-11-1 16,-13 1-1,1-1-15,-12 1 16,-12-1 0,-12 1-16,-12 0 15,-23-1 1,-35 1-16,-13-24 16,-22 1-16,22-1 15,25-11 1,34 0-16,13 0 15,11 11 1,12-11-16,24-12 16,11 12-16,12 0 15,0 12 1,0 11-16,-11 11 16,-1 12-1,-23 0-15,0 0 16,-24 12-16,-24 11 15,-34 24 1,-1 11-16,0-12 16,24-11-1,12-12-15,23-23 16,12 0 0,0 0-16,12 0 15,23-11-15,12-1 16,-11 1-1,-13-12-15,-11 0 16,-12 0 0,0 0-16,0 0 15,-23-23 1,-25-12-16,-22-23 16,-1 1-16,0-1 15,12 12 1,1-1-16,10 1 15,13 0 1,12-12-16,11-11 16,24-24-16,11 13 15,1 10 1,-1 35-16,-23 35 16</inkml:trace>
        </inkml:traceGroup>
        <inkml:traceGroup>
          <inkml:annotationXML>
            <emma:emma xmlns:emma="http://www.w3.org/2003/04/emma" version="1.0">
              <emma:interpretation id="{430EC06F-B7A9-41E6-B559-F31815657D3A}" emma:medium="tactile" emma:mode="ink">
                <msink:context xmlns:msink="http://schemas.microsoft.com/ink/2010/main" type="inkWord" rotatedBoundingBox="31638,1749 31605,1748 31608,1352 31641,1353"/>
              </emma:interpretation>
            </emma:emma>
          </inkml:annotationXML>
          <inkml:trace contextRef="#ctx0" brushRef="#br1" timeOffset="-339038.0402">-1626 323 0,'0'0'16,"0"0"0,0 0-16,12 12 15,-12-12-15</inkml:trace>
          <inkml:trace contextRef="#ctx0" brushRef="#br1" timeOffset="-338879.8216">-1649 704 0,'0'0'0,"0"0"15,0 0 1</inkml:trace>
        </inkml:traceGroup>
        <inkml:traceGroup>
          <inkml:annotationXML>
            <emma:emma xmlns:emma="http://www.w3.org/2003/04/emma" version="1.0">
              <emma:interpretation id="{9E1BE3E4-2858-4EA9-8E38-D88EC67390EE}" emma:medium="tactile" emma:mode="ink">
                <msink:context xmlns:msink="http://schemas.microsoft.com/ink/2010/main" type="inkWord" rotatedBoundingBox="33275,1821 32098,1813 32104,933 33281,940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1" timeOffset="-340868.1853">-519 520 0,'0'0'16,"0"0"-16,0 0 15,0 0 1,0 0-16,-11 0 16,-13 0-1,-23 0-15,-12-12 16,0 12-16,0 0 15,12 12 1,47-12-16</inkml:trace>
          <inkml:trace contextRef="#ctx0" brushRef="#br1" timeOffset="-342109.0626">-1049 0 0,'0'0'0,"24"-12"16,35 0-16,59 1 15,35-12 1,-35-12-16,-118 35 16</inkml:trace>
          <inkml:trace contextRef="#ctx0" brushRef="#br1" timeOffset="-341360.6576">-636 589 0,'0'0'0,"0"0"15,0 0-15,0 0 16,-12 0 0,0 0-16,-11-12 15,-1 12 1,-11 0-16,-1 0 15,-11 0-15,-12 12 16,59-12 0</inkml:trace>
          <inkml:trace contextRef="#ctx0" brushRef="#br1" timeOffset="-339933.6446">-648 531 0,'0'0'16,"0"0"-16,0 0 15,0 0 1,0 0-16,0 0 15,0 0-15,-12-11 16,0 11 0,1 0-16,-13 0 15,0 0 1,1 0-16,-1 0 16,1 0-16,-13 0 15,1 0 1,0 0-16,-1 0 15,1 0 1,0 0-16,-1 11 16,13-11-16,-1 12 15,1-1 1,11-11-16,0 12 16,0-1-1,12-11-15,0 12 16,0-1-1,0 1-15,12 11 16,0 0-16,11 0 16,1 12-1,11-12-15,1 0 16,11 0 0,-47-23-16</inkml:trace>
          <inkml:trace contextRef="#ctx0" brushRef="#br1" timeOffset="-340581.8171">-683 404 0,'0'0'16,"-12"0"-16,-12 0 15,-11 12-15,0-1 16,-13 1 0,13-1-16,0 1 15,35-12 1</inkml:trace>
          <inkml:trace contextRef="#ctx0" brushRef="#br1" timeOffset="-343173.3357">0 312 0,'0'0'16,"0"0"-16,0 0 15,0 0 1,12 11-16,-1 1 16,-11-1-16,0 12 15,0 0 1,0 1-16,-11-1 15,-1 0 1,0 0-16,-12-12 16,1 1-16,-12 0 15,-1-12 1,1-12-16,11 0 16,1-11-1,-1 0-15,1 0 16,-1 0-1,0 0-15,1-12 16,-1 1-16,13-1 16,-1 0-1,0 1-15,12-1 16,0 12 0,0-12-16,0 24 15,0-1-15,0 0 16,0 12-1,0 0-15,0 0 16,0 0 0,0 0-16,0 12 15,0 0 1,0 11-16,0 11 16,0 13-16,0 10 15,0 1 1,0-12-16,0 1 15,0-13 1,-12-11-16,-11-11 16,-1-1-1,1-11-15,-13-11 16,1-1 0,11-11-16,1 12 15,11-1-15,0 1 16,0 11-1,1 0-15,-1 0 16,0 0-16,0 11 16,-11 1-1,-1-1-15,12 1 16,-11 11 0,-1 12-16,24-35 15</inkml:trace>
          <inkml:trace contextRef="#ctx0" brushRef="#br1" timeOffset="-344954.7323">0 0 0,'0'0'0,"12"11"15,-12-11 1</inkml:trace>
        </inkml:traceGroup>
        <inkml:traceGroup>
          <inkml:annotationXML>
            <emma:emma xmlns:emma="http://www.w3.org/2003/04/emma" version="1.0">
              <emma:interpretation id="{423DA5B3-6CA6-48EB-81E9-18711B1844F5}" emma:medium="tactile" emma:mode="ink">
                <msink:context xmlns:msink="http://schemas.microsoft.com/ink/2010/main" type="inkWord" rotatedBoundingBox="33840,665 32983,660 32987,110 33844,115"/>
              </emma:interpretation>
            </emma:emma>
          </inkml:annotationXML>
          <inkml:trace contextRef="#ctx0" brushRef="#br1" timeOffset="-342425.9455">589-914 0,'0'0'15,"0"0"-15,-24 12 16,-23 11-16,-12 12 15,-23 23 1,-36 34-16,0-11 16,0-12-1,24-11-15,23-12 16,1-11-16,11 0 16,59-35-1</inkml:trace>
        </inkml:traceGroup>
      </inkml:traceGroup>
    </inkml:traceGroup>
  </inkml:traceGroup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15:46.9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BE4105-2363-4891-AE54-11E16A6AE714}" emma:medium="tactile" emma:mode="ink">
          <msink:context xmlns:msink="http://schemas.microsoft.com/ink/2010/main" type="inkDrawing" rotatedBoundingBox="24932,7979 33413,7576 33419,7720 24939,8123" semanticType="underline" shapeName="Other">
            <msink:sourceLink direction="with" ref="{6031002F-D2A8-4A55-A831-8BEBB9E89444}"/>
            <msink:sourceLink direction="with" ref="{9D077D2C-987C-43F3-85BB-9134B866DC4C}"/>
            <msink:sourceLink direction="with" ref="{54733D79-82D2-4BF1-B70F-27E9FDE7D261}"/>
          </msink:context>
        </emma:interpretation>
      </emma:emma>
    </inkml:annotationXML>
    <inkml:trace contextRef="#ctx0" brushRef="#br0">0 384 0,'0'0'0,"12"0"16,71-12-16,152-11 16,107-11-1,23-1-15,153 0 16,12 1-1,83-1-15,-24-11 16,106-1-16,35 24 16,-35 0-1,0-11-15,59 34 16,-35-12 0,-24 35-16,-483-23 15</inkml:trace>
  </inkml:traceGroup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0:34.3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8CF57C-E707-4511-BF67-485868C0A620}" emma:medium="tactile" emma:mode="ink">
          <msink:context xmlns:msink="http://schemas.microsoft.com/ink/2010/main" type="writingRegion" rotatedBoundingBox="3387,15762 6882,15616 6933,16833 3438,16978"/>
        </emma:interpretation>
      </emma:emma>
    </inkml:annotationXML>
    <inkml:traceGroup>
      <inkml:annotationXML>
        <emma:emma xmlns:emma="http://www.w3.org/2003/04/emma" version="1.0">
          <emma:interpretation id="{673CCD1F-C4C3-4D7E-9528-553F6D15AC15}" emma:medium="tactile" emma:mode="ink">
            <msink:context xmlns:msink="http://schemas.microsoft.com/ink/2010/main" type="paragraph" rotatedBoundingBox="3387,15762 6882,15616 6933,16833 3438,16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46040E-FDAB-47B8-B907-357A35491B2A}" emma:medium="tactile" emma:mode="ink">
              <msink:context xmlns:msink="http://schemas.microsoft.com/ink/2010/main" type="line" rotatedBoundingBox="3387,15762 6882,15616 6933,16833 3438,16978"/>
            </emma:interpretation>
          </emma:emma>
        </inkml:annotationXML>
        <inkml:traceGroup>
          <inkml:annotationXML>
            <emma:emma xmlns:emma="http://www.w3.org/2003/04/emma" version="1.0">
              <emma:interpretation id="{4872BFBF-3E20-433F-96E4-DA90ABDAD90C}" emma:medium="tactile" emma:mode="ink">
                <msink:context xmlns:msink="http://schemas.microsoft.com/ink/2010/main" type="inkWord" rotatedBoundingBox="3387,15762 6882,15616 6933,16833 3438,169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-28448 15047 0,'0'0'16,"0"0"-16,0 0 16,0 0-16,0 0 15,0 11 1,0 13-16,0-1 15,0 0 1,12 11-16,-12 1 16,0 0-16,-12 11 15,0-11 1,0-1-16,-11 1 16,-13-12-1,-23 0-15,1-11 16,-1-12-1,0-12-15,12 1 16,23-12-16,0-1 16,13 1-1,11-11-15,23-13 16,13 1 0,11 0-16,-47 46 15</inkml:trace>
          <inkml:trace contextRef="#ctx0" brushRef="#br0" timeOffset="170.0773">-28672 15290 0,'0'0'16,"0"0"-16,0 0 15,0 0 1</inkml:trace>
          <inkml:trace contextRef="#ctx0" brushRef="#br0" timeOffset="-383.5979">-27812 14908 0,'0'0'16,"0"0"-16,-12-11 15,0-1 1,1 1-16,-13-1 16,0 0-1,-11 12-15,-12 12 16,-24 0-1,-11 11-15,-1 23 16,24-11-16,24-12 16,12-12-1,11 1-15,0-12 16,0 11 0,12-11-16</inkml:trace>
          <inkml:trace contextRef="#ctx0" brushRef="#br0" timeOffset="-1289.1719">-27376 14850 0,'0'0'0,"0"0"15,0 0 1,0 0-16,0 0 16,0 0-1,0 0-15</inkml:trace>
          <inkml:trace contextRef="#ctx0" brushRef="#br0" timeOffset="-720.1388">-28260 15105 0,'0'0'0,"0"0"15,0 0-15,12 23 16,0 0 0,0 0-16,-1 12 15,1-1-15,0 1 16,-12-35-1</inkml:trace>
          <inkml:trace contextRef="#ctx0" brushRef="#br0" timeOffset="-995.9654">-27765 15024 0,'0'0'15,"0"0"-15,0 0 16,0 0 0,0 0-16,0 0 15,12 11 1,0 12-16,-1 1 15,1-1-15,0-12 16,-12 1 0,0 11-16,-12 0 15,-11 12 1,-13-12-16,1 11 16,0-10-16,35-24 15</inkml:trace>
          <inkml:trace contextRef="#ctx0" brushRef="#br0" timeOffset="-1407.5193">-27435 15232 0,'0'0'0,"0"0"16,12-12-1,-1-11-15,13-12 16,11-11 0,1 12-16,11-1 15,-12 12-15,0 0 16,-11 11 0,0 1-16,-1-1 15,-23 12 1,0 0-16,0 0 15,0 0-15,-12 23 16,-11 12 0,-13-1-16,-11 13 15,0-13 1,0 1-16,-12 0 16,0-1-1,-11 1-15,22-23 16,13-1-16,12-11 15,11 0 1,0-11-16,12 11 16,0 0-1,0 0-15,12-12 16,0 0-16,-1 12 16,1 0-1,0 0-15,0 0 16,-12 0-1,11 12-15,-11 0 16,0 11 0,-23 11-16,-1 1 15,-23 11-15,0-11 16,12-12 0,-1-11-16,25-1 15,11-11 1</inkml:trace>
          <inkml:trace contextRef="#ctx0" brushRef="#br0" timeOffset="-2781.6783">-26387 14839 0,'0'0'0,"0"0"16,0 0-16,0 0 15,12-12 1,-12 12-16,0 0 16,12-11-16,-12 11 15,0 0 1,0 0-16,0 0 16,0 0-1,-24 0-15,-11 0 16,-24 0-16,12 11 15,0 1 1,0 11-16,11 0 16,13 0-1,-1-11-15,12-1 16,12 1 0,0-1-16,12 1 15,12 11-15,-1 0 16,1 0-1,-1 0-15,1 1 16,0-13 0,-13 1-16,-11-1 15,0-11-15,0 0 16,0 0 0,-11 12-16,-13-1 15,0-11 1,-11 0-16,12 0 15,-13 0 1,1 0-16,11 0 16,1 12-16,-13-1 15,1 1 1,0 0-16,11-1 16,-11 12-1,-1 0-15,1 12 16,0 0-16,-12-1 15,0 13 1,-1 10-16,13-10 16,0-13-1,23-11-15,12-23 16</inkml:trace>
          <inkml:trace contextRef="#ctx0" brushRef="#br0" timeOffset="-2367.8711">-26858 15810 0,'0'0'16,"0"0"-1,0 0-15,0 0 16,0 0-16,0 0 16,0 0-1,0 0-15</inkml:trace>
          <inkml:trace contextRef="#ctx0" brushRef="#br0" timeOffset="-2178.0319">-26870 14827 0,'0'0'15,"0"0"-15,0 0 16,0 0 0,0 0-16</inkml:trace>
          <inkml:trace contextRef="#ctx0" brushRef="#br0" timeOffset="-2572.3687">-26587 15613 0,'0'0'0,"0"0"15,0 0 1,0 0-16</inkml:trace>
          <inkml:trace contextRef="#ctx0" brushRef="#br0" timeOffset="2628.5038">-28943 14966 0,'0'0'15,"0"0"-15,0 0 16,0-12 0,12 1-16,0-1 15,-1 1-15,1-1 16,0-11-1,-12 12-15,0 11 16,0 0 0,0 0-16,-12 0 15,-11 11 1,-1 12-16,0 0 16,13 0-1,-1 1-15,12-1 16,0-12-16,12 1 15,-1-1 1,25 1-16,-1-12 16,12 0-1,-11-12-15,-1 1 16,-12-1-16,-11 12 16,-12 0-1,0 0-15,-12 12 16,1-1-1,-13 12-15,-11 1 16,-1-1-16,1 0 16,0-12-1,11 1-15,1-1 16,23-11 0,-165 70-16,165-70 15,0 0 1,0 0-16,-24 11 15,1 1-15,-1-1 16,-11-11 0,11 0-16,1 0 15,11 0 1,12 0-16,0-11 16,12-24-16,11-34 15,1 11 1,-1 0-16,1 24 15,-12 22 1,-1 12-16,1 12 16,-12 11-1,0 11-15,-12 1 16,1 0-16,-13 11 16,-11 0-1,-1-11-15,13-12 16,-1-11-1,1-1-15,11-11 16,-12 0-16,1-11 16,11-1-1,0 0-15,0 1 16,1-1 0,-1 12-16,0 0 15,0 0 1,1 12-16,-13 11 15,0 12 1,-11 22-16,0 13 16,-1-1-16,-11 1 15,12-24 1,0 0-16,-1-11 16,25-12-1,11-23-15</inkml:trace>
          <inkml:trace contextRef="#ctx0" brushRef="#br0" timeOffset="2817.667">-29096 14700 0,'0'0'16,"0"0"-16,0 0 16</inkml:trace>
        </inkml:traceGroup>
      </inkml:traceGroup>
    </inkml:traceGroup>
  </inkml:traceGroup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1:28.7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2360BE-FA3B-43E7-A7AB-9A1199487EE3}" emma:medium="tactile" emma:mode="ink">
          <msink:context xmlns:msink="http://schemas.microsoft.com/ink/2010/main" type="writingRegion" rotatedBoundingBox="3864,12341 -357,12488 -405,11126 3816,10979"/>
        </emma:interpretation>
      </emma:emma>
    </inkml:annotationXML>
    <inkml:traceGroup>
      <inkml:annotationXML>
        <emma:emma xmlns:emma="http://www.w3.org/2003/04/emma" version="1.0">
          <emma:interpretation id="{05D84066-AC67-454A-9B2C-9B031351FE86}" emma:medium="tactile" emma:mode="ink">
            <msink:context xmlns:msink="http://schemas.microsoft.com/ink/2010/main" type="paragraph" rotatedBoundingBox="3864,12341 -357,12488 -405,11126 3816,10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1521B-3397-4516-A15C-2766B91C28F8}" emma:medium="tactile" emma:mode="ink">
              <msink:context xmlns:msink="http://schemas.microsoft.com/ink/2010/main" type="line" rotatedBoundingBox="3864,12341 -357,12488 -405,11126 3816,10979"/>
            </emma:interpretation>
          </emma:emma>
        </inkml:annotationXML>
        <inkml:traceGroup>
          <inkml:annotationXML>
            <emma:emma xmlns:emma="http://www.w3.org/2003/04/emma" version="1.0">
              <emma:interpretation id="{059AF0B4-A44B-4DCA-B6AF-E06694976403}" emma:medium="tactile" emma:mode="ink">
                <msink:context xmlns:msink="http://schemas.microsoft.com/ink/2010/main" type="inkWord" rotatedBoundingBox="3846,11834 3142,11859 3132,11582 3837,11558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-30113 10829 0,'0'0'15,"12"0"-15,23-24 16,36 1-1,11-23-15,48-12 16,-13 1 0,13-1-16,-12 23 15,-118 35-15</inkml:trace>
        </inkml:traceGroup>
        <inkml:traceGroup>
          <inkml:annotationXML>
            <emma:emma xmlns:emma="http://www.w3.org/2003/04/emma" version="1.0">
              <emma:interpretation id="{BB7B459C-9104-4BD3-9CBD-B19606DD087E}" emma:medium="tactile" emma:mode="ink">
                <msink:context xmlns:msink="http://schemas.microsoft.com/ink/2010/main" type="inkWord" rotatedBoundingBox="3659,12348 -357,12488 -405,11126 3612,109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799.0815">-30722 10563 0,'0'0'0,"0"0"16,0 11-16,0 12 15,-11 12 1,-13 23-16,0 11 16,-11 1-1,-12 10-15,0-10 16,0-12-1,47-58-15</inkml:trace>
          <inkml:trace contextRef="#ctx0" brushRef="#br0" timeOffset="-8518.8748">-29956 10690 0,'0'0'0,"0"0"16,0 11 0,0 13-16,0 10 15,12-11 1,11 0-16,1 1 15,11-13-15,12 1 16,0-12 0,1-12-16,-13 1 15,0-1 1,-11 0-16,-12 12 16,-12 0-1,0 0-15,0 0 16,0 0-16,-24 12 15,-11 11 1,-24 23-16,0 1 16,-12-24-1,12 0-15,12 0 16,0 0 0,0-11-16,0 11 15,0 0-15,0 0 16,-1-12-1,13 1-15,0-12 16,-1 0 0,13 0-16,11-12 15,0 1 1,12-12-16,0-12 16,12-11-16,12 0 15,11-1 1,-11 13-16,11-1 15,-12 24 1,-11 11-16,0 0 16,0 0-1,0 11-15,-12 12 16,0 0-16,-12 12 16,0-12-1,-12 12-15,13-12 16,-1 0-16,-12-11 15,1-12 1,-1 0-16,1-12 16,-1 0-1,1 1-15,-13-1 16,1 1 0,0 22-16,-13 12 15,-22 24-15,11-1 16,0 0-1,-24 23-15,1-11 16,11 0 0,71-58-16</inkml:trace>
          <inkml:trace contextRef="#ctx0" brushRef="#br0" timeOffset="-8309.948">-30121 9973 0,'0'0'0,"0"12"16,0-12-16</inkml:trace>
          <inkml:trace contextRef="#ctx0" brushRef="#br0" timeOffset="-6981.4557">-30910 10228 0,'0'0'15,"0"0"-15,0 0 16,0 0 0,-24 11-16,-23 1 15,-12 22 1,12-11-16,0 12 16,23-12-16,1 12 15,-1 0 1,13 11-16,-1 0 15,12 0 1,0-11-16,0 0 16,0-1-1,0 1-15,-12-12 16,0 0-16,-11 0 16,-1-11-1,1-1-15,-13-11 16,1 0-1,11-11-15,13-12 16,-1-23 0,24-35-16,11 0 15,12 11-15,-11 36 16,-24 34 0</inkml:trace>
          <inkml:trace contextRef="#ctx0" brushRef="#br0" timeOffset="-7413.1652">-31228 11060 0,'0'0'0,"0"0"16,0 0 0,0 0-16,-12-12 15,0-11 1,12-12-16,0 12 16,0-11-1,12 10-15,0 1 16,0 12-16,-1-1 15,1 12 1,-12 0-16,12 12 16,-12-1-1,0 12-15,-12 24 16,-11-1-16,-13 0 16,-11 0-1,0-11-15,0-12 16,12-11-1,11-1-15,24-11 16</inkml:trace>
          <inkml:trace contextRef="#ctx0" brushRef="#br0" timeOffset="-5825.1909">-31688 10204 0,'12'0'16,"35"-11"-16,24-1 15,-71 12-15</inkml:trace>
          <inkml:trace contextRef="#ctx0" brushRef="#br0" timeOffset="-6031.2501">-31794 10759 0,'0'0'0,"0"0"16,0 0-1,0 0-15,0 0 16,0 0 0,0 0-16,0 0 15,-11-11-15,11-12 16,0-1-1,11-10-15,1-1 16,12 0 0,-13 12-16,1 12 15,12-1 1,-12 12-16,-1 12 16,1 11-16,0 0 15,-12 12 1,-12-1-16,-11 13 15,-25 22 1,-10 0-16,-1 1 16,-24-13-1,24-22-15,-11 0 16,22-24-16,1-11 16,12-11-1,11-1-15,1-11 16,11 0-1,12-12-15,12 12 16,11-12-16,13 12 16,-1 0-1,-11 12-15,11-1 16,-11 12 0,-13 0-16,-11 0 15,0 0-15,0 12 16,-11 11-1,-13 11-15,-11 13 16,-24 10 0,0 1-16,12-12 15,0 1 1,0-1-16,-12-11 16,0-1-16,12-11 15,0 0 1,-1-11-16,13 0 15,35-12 1</inkml:trace>
          <inkml:trace contextRef="#ctx0" brushRef="#br0" timeOffset="-5492.906">-32218 10077 0,'0'0'15,"0"0"-15,12 12 16,0 23-1,11 22-15,-11 59 16,-12 11-16,0-11 16,0-1-1,-12 24-15,12-139 16</inkml:trace>
          <inkml:trace contextRef="#ctx0" brushRef="#br0" timeOffset="-4541.5761">-32736 10239 0,'0'0'0,"0"0"16,12-11-16,0-1 16,-1 0-1,1 1-15,0-1 16,-12 12-16,12 0 15,-1 12 1,13 11-16,0 46 16,-1 47-1,1-1-15,-13-22 16,1-12 0,-12-81-16</inkml:trace>
          <inkml:trace contextRef="#ctx0" brushRef="#br0" timeOffset="-1798.964">-33011 11013 0,'0'0'16,"0"0"-16,0 0 15,0-23 1,0 0-16,0 0 15,12-12-15,0 1 16,-1-1 0,13 0-16,-1 1 15,1-1 1,0 12-16,-13 11 16,1 12-16,0 0 15,0 12 1,0 0-16,-1-1 15,1 1 1,0-1-16,0 12 16,-12 12-1,-12 11-15,-12 0 16,1 1-16,-13-13 16,-11 13-1,12-13-15,0-11 16,-1-11-1,36-12-15</inkml:trace>
          <inkml:trace contextRef="#ctx0" brushRef="#br0" timeOffset="-3631.1905">-33054 11060 0,'0'0'0,"0"0"16,0 0-16,0 0 15,0 0 1,0 0-16,0 0 16,0-12-1,0-23-15,0 1 16,12-12-16,-1-1 15,25-10 1,-1 10-16,0 24 16,-11 12-1,-12 11-15,0 11 16,-12 1-16,0 11 16,-12 0-1,0 12-15,0-1 16,0-11-1,1-11-15,-1 0 16,0-1 0,0 12-16,-11 0 15,11 0-15,-12-11 16,1 0 0,11-12-16,0 0 15,-11-24 1,-1-10-16,12-1 15,1-11 1,-1-35-16,24 0 16,-12 23-16,11 12 15,-11 23 1,0 23-16,0 0 16,0 12-1,-11 11-15,-1 11 16,-12 13-16,-11 10 15,11 1 1,1-12-16,-1-11 16,13 0-1,-13-1-15,12 1 16,0 11 0,12-11-16,0-12 15,0 12-15,12-12 16,0 0-1,0 0-15,0 12 16,-1-12 0,1 11-16,-12-10 15,-12 10-15,-11-11 16,-13 1 0,-11-13-1,0 1-15,0-12 16,0-12-16,12-11 15,-1-23 1,24-47-16,24-34 16,35 12-16,-47 115 15</inkml:trace>
        </inkml:traceGroup>
      </inkml:traceGroup>
    </inkml:traceGroup>
  </inkml:traceGroup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1:52.7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5561D7-53AE-41DC-8B5D-07AA4F1451E9}" emma:medium="tactile" emma:mode="ink">
          <msink:context xmlns:msink="http://schemas.microsoft.com/ink/2010/main" type="writingRegion" rotatedBoundingBox="2659,3252 8725,3233 8730,4705 2663,4724"/>
        </emma:interpretation>
      </emma:emma>
    </inkml:annotationXML>
    <inkml:traceGroup>
      <inkml:annotationXML>
        <emma:emma xmlns:emma="http://www.w3.org/2003/04/emma" version="1.0">
          <emma:interpretation id="{0DB67839-34D4-42CF-A647-C5FA47E4E393}" emma:medium="tactile" emma:mode="ink">
            <msink:context xmlns:msink="http://schemas.microsoft.com/ink/2010/main" type="paragraph" rotatedBoundingBox="2659,3252 8725,3233 8730,4705 2663,4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1AE45-57F3-4E8D-8459-C52E3BA21DD7}" emma:medium="tactile" emma:mode="ink">
              <msink:context xmlns:msink="http://schemas.microsoft.com/ink/2010/main" type="line" rotatedBoundingBox="2659,3252 8725,3233 8730,4705 2663,4724"/>
            </emma:interpretation>
          </emma:emma>
        </inkml:annotationXML>
        <inkml:traceGroup>
          <inkml:annotationXML>
            <emma:emma xmlns:emma="http://www.w3.org/2003/04/emma" version="1.0">
              <emma:interpretation id="{0E2E1F86-9A87-4E6C-805B-7E51B0A39BD7}" emma:medium="tactile" emma:mode="ink">
                <msink:context xmlns:msink="http://schemas.microsoft.com/ink/2010/main" type="inkWord" rotatedBoundingBox="2659,3252 4567,3246 4571,4665 2663,46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674 150 0,'0'0'0,"0"0"0,0 0 16,0 0 0,0 0-16,0 0 15,0 0 1,0 0-16,0 0 16,0 0-16,0 0 15,0 0 1,0 0-16,0 0 15,0 0 1,12 12-16,0-1 16,11 1-16,13 11 15,11 12 1,0-1-16,0 1 16,-12 0-1,-11-1-15,0 1 16,-13-12-1,1 0-15,-12-11 16,0-1-16,-12 1 16,1 0-1,-1-12-15,-12 0 16,1-12 0,-1 0-16,1-11 15,11 0 1,0 0-16,0 12 15,12 11-15,-12 0 16,-11 11 0,-12 12-16,-1 0 15,1 12 1,0-12-16,-1-11 16,1-1-16,0 1 15,-1-12 1,1 0-16,-12 0 15,-12 0 1,-12 0-16,0 0 16,1 0-16,23 0 15,0 0 1,11-12-16,13-11 16,11-12-1,12-22-15,23-24 16,36-23-1,24 11-15,11 1 16,-35 34 0,-59 58-16</inkml:trace>
          <inkml:trace contextRef="#ctx0" brushRef="#br0" timeOffset="365.5144">615-358 0,'0'0'15,"12"-23"1,12-12-16,11-23 16,-11-11-16,-13-12 15,-11 12 1,-23 11-16,-12 23 15,-13 12 1,-34 11-16,11 24 16,1 23-1,23 11-15,35 0 16,24 0-16,35 12 16,12 12-1,-1-13-15,1-10 16,-12-13-1,-11-22-15,-24-1 16,-12-11-16</inkml:trace>
          <inkml:trace contextRef="#ctx0" brushRef="#br0" timeOffset="749.6544">-480-393 0,'0'0'16,"0"0"0,0 35-16,12 23 15,11 22 1,24 13-16,12 22 16,0 24-16,-12-23 15,-23-47 1,-12 0-16,-12-11 15,-24 0 1,-23-23-16,-12-1 16,-23-11-16,-48-11 15,-11-12 1,35-23-16,47-12 16,12-23-1,35-22-15,71-24 16,47 0-1,23 23-15,72 11 16,-36 36-16,-165 34 16</inkml:trace>
        </inkml:traceGroup>
        <inkml:traceGroup>
          <inkml:annotationXML>
            <emma:emma xmlns:emma="http://www.w3.org/2003/04/emma" version="1.0">
              <emma:interpretation id="{BBD27423-8837-496B-B894-946E67C26B03}" emma:medium="tactile" emma:mode="ink">
                <msink:context xmlns:msink="http://schemas.microsoft.com/ink/2010/main" type="inkWord" rotatedBoundingBox="5253,4138 5441,4137 5442,4716 5255,4716"/>
              </emma:interpretation>
            </emma:emma>
          </inkml:annotationXML>
          <inkml:trace contextRef="#ctx0" brushRef="#br0" timeOffset="1252.9405">1687 69 0,'0'0'0,"0"0"16,0 0-1,12 12-15,0 11 16,0 0 0,-12-23-16</inkml:trace>
          <inkml:trace contextRef="#ctx0" brushRef="#br0" timeOffset="1420.6715">1829 601 0,'0'0'0,"0"0"15,12 12 1,23 22-16,-35-34 16</inkml:trace>
        </inkml:traceGroup>
        <inkml:traceGroup>
          <inkml:annotationXML>
            <emma:emma xmlns:emma="http://www.w3.org/2003/04/emma" version="1.0">
              <emma:interpretation id="{C9A2398C-EC90-4B4D-B8AF-C14B9CC91100}" emma:medium="tactile" emma:mode="ink">
                <msink:context xmlns:msink="http://schemas.microsoft.com/ink/2010/main" type="inkWord" rotatedBoundingBox="7065,3735 8727,3730 8729,4664 7068,4670"/>
              </emma:interpretation>
              <emma:one-of disjunction-type="recognition" id="oneOf1">
                <emma:interpretation id="interp1" emma:lang="" emma:confidence="0.5">
                  <emma:literal>H</emma:literal>
                </emma:interpretation>
                <emma:interpretation id="interp2" emma:lang="" emma:confidence="0.5">
                  <emma:literal>A =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904.6728">3501 601 0,'0'0'0,"0"0"15,0 0-15,0 0 16,12-12 0,0-11-16,0-11 15,11-36 1,13-34-16,-1 0 16,24-23-1,-12 0-15,12 0 16,-12 46-16,-12 23 15,-11 24 1,0 10-16,-1 13 16,-11 11-1,11 11-15,13 13 16,-1 22-16,12 23 16,-11 0-1,-13 35-15,1 12 16,-13 0-1,-11-24-15,0-11 16,0-12 0,0-22-16,0-13 15,0 1 1,0-35-16</inkml:trace>
          <inkml:trace contextRef="#ctx0" brushRef="#br0" timeOffset="3239.8236">3678 46 0,'0'0'16,"0"0"-16,12 0 15,12 0 1,11 0-16,0 0 16,12 0-1,0 0-15,36-11 16,-1-1-1,1 1-15,-24 11 16,-59 0-16</inkml:trace>
          <inkml:trace contextRef="#ctx0" brushRef="#br0" timeOffset="3623.2137">4538 116 0,'0'0'0,"0"0"16,12 0-16,11 0 15,36 0 1,0 0-16,12 0 16,-24 0-1,-12 0-15,1 0 16,-25 0-16,1 0 15,0 11 1,-12-11-16,0 0 16</inkml:trace>
          <inkml:trace contextRef="#ctx0" brushRef="#br0" timeOffset="3801.3027">4573 370 0,'0'0'0,"0"0"15,24 0-15,23 0 16,12 0 0,23 0-16,1-12 15,11 1 1,12-12-16,-12 0 16,-94 23-16</inkml:trace>
        </inkml:traceGroup>
      </inkml:traceGroup>
    </inkml:traceGroup>
  </inkml:traceGroup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1:57.3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A555E7-2BA2-4370-AD57-863B2AE3CC6B}" emma:medium="tactile" emma:mode="ink">
          <msink:context xmlns:msink="http://schemas.microsoft.com/ink/2010/main" type="inkDrawing" rotatedBoundingBox="8860,5703 8928,2467 9998,2489 9930,5725" semanticType="verticalRange" shapeName="Other"/>
        </emma:interpretation>
      </emma:emma>
    </inkml:annotationXML>
    <inkml:trace contextRef="#ctx0" brushRef="#br0">-883 325 0,'0'0'0,"0"0"15,0 0-15,-12 0 16,-23 0 0,-36 0-16,-47 0 15,24 0-15,12 0 16,23 0 0,0 0-16,0 0 15,12 11 1,0 1-16,0 22 15,-1 13 1,1 22-16,0 24 16,24 11-16,11 11 15,24 47 1,11-12-16,1-11 16,-1 34-1,13-11-15,-13-23 16,-11-1-16,0 24 15,-12-23 1,0-35-16,0 0 16,0 11-1,0 1-15,-12 0 16,12-36 0,-12 1-16,0 0 15,12-11 1,-11 11-16,11-24 15,0-10-15,11-1 16,1-12 0,0 1-16,12 0 15,11-1-15,0-10 16,36 10 0,11-11-16,13 0 15,-1 1 1,0-13-16,59 1 15,24-12 1,-177 0-16</inkml:trace>
  </inkml:traceGroup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2:28.8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2E185D-BEE6-4F0E-91CB-B331112374E4}" emma:medium="tactile" emma:mode="ink">
          <msink:context xmlns:msink="http://schemas.microsoft.com/ink/2010/main" type="inkDrawing" rotatedBoundingBox="18223,2438 18224,5594 17717,5595 17716,2439" semanticType="verticalRange" shapeName="Other">
            <msink:sourceLink direction="with" ref="{9E3D678C-1A06-433D-B74F-21B78F5F3A4C}"/>
          </msink:context>
        </emma:interpretation>
      </emma:emma>
    </inkml:annotationXML>
    <inkml:trace contextRef="#ctx0" brushRef="#br0">24 16 0,'0'0'0,"12"0"16,23 0-16,24 0 15,12 0 1,-13 0-16,1 0 16,-11 0-1,-13 12-15,-12 0 16,-11 11 0,12 34-16,-12 24 15,-1 12-15,1 11 16,0 0-1,-12 46-15,0 12 16,0-35 0,-12 58-16,-11 23 15,-1-12 1,-11 12-16,23-11 16,12-58-16,0-12 15,12-12 1,-1 1-16,1-24 15,0-11 1,-12 0-16,0 12 16,-12-24-16,0-11 15,-11 0 1,-12-12-16,-24 12 16,-12-12-1,0-23-15,1 0 16,-25-11-1,95-12-15</inkml:trace>
  </inkml:traceGroup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2:44.11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AAA766-240B-4D7B-8850-77ED448ED04A}" emma:medium="tactile" emma:mode="ink">
          <msink:context xmlns:msink="http://schemas.microsoft.com/ink/2010/main" type="inkDrawing" rotatedBoundingBox="9797,3492 18157,3097 18165,3248 9804,3643" semanticType="underline" shapeName="Other">
            <msink:sourceLink direction="with" ref="{479276AB-67FA-4E70-A65F-4EFA3DDD5E8D}"/>
            <msink:sourceLink direction="with" ref="{C1B8A890-ADFF-46C7-B975-481DA0CECD6D}"/>
          </msink:context>
        </emma:interpretation>
      </emma:emma>
    </inkml:annotationXML>
    <inkml:trace contextRef="#ctx0" brushRef="#br0">0 380 0,'0'0'0,"47"0"15,107 0-15,-13 0 16,24-12-1,47 12-15,-24-23 16,60 11 0,11-11-16,24-11 15,-1 22 1,48-23-16,-35 12 16,58 0-16,-47 11 15,60-11 1,-48 0-16,23 23 15,24-11 1,-11-1-16,23-11 16,0 0-16,-59 23 15,47-23 1,-71 0-16,1 11 16,23 12-1,-71 12-15,-11-1 16,-1 1-16,-70-1 15,-35 12 1,-130-23-16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1:17.545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A158574-6A07-4641-B907-01A001D37616}" emma:medium="tactile" emma:mode="ink">
          <msink:context xmlns:msink="http://schemas.microsoft.com/ink/2010/main" type="writingRegion" rotatedBoundingBox="8394,9607 5476,9760 5443,9124 8361,8972">
            <msink:destinationLink direction="with" ref="{C4426ABB-8258-4926-B2BA-84936BC27EA3}"/>
          </msink:context>
        </emma:interpretation>
      </emma:emma>
    </inkml:annotationXML>
    <inkml:traceGroup>
      <inkml:annotationXML>
        <emma:emma xmlns:emma="http://www.w3.org/2003/04/emma" version="1.0">
          <emma:interpretation id="{FE4AEFAD-0F52-4549-877F-E45EC4889C98}" emma:medium="tactile" emma:mode="ink">
            <msink:context xmlns:msink="http://schemas.microsoft.com/ink/2010/main" type="paragraph" rotatedBoundingBox="8394,9607 5476,9760 5443,9124 8361,8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6D56EB-4130-44AD-A7F3-D2342BB1175A}" emma:medium="tactile" emma:mode="ink">
              <msink:context xmlns:msink="http://schemas.microsoft.com/ink/2010/main" type="line" rotatedBoundingBox="8394,9607 5476,9760 5443,9124 8361,8972"/>
            </emma:interpretation>
          </emma:emma>
        </inkml:annotationXML>
        <inkml:traceGroup>
          <inkml:annotationXML>
            <emma:emma xmlns:emma="http://www.w3.org/2003/04/emma" version="1.0">
              <emma:interpretation id="{5D59CD51-E4F1-4A72-AA68-804389DF9A1B}" emma:medium="tactile" emma:mode="ink">
                <msink:context xmlns:msink="http://schemas.microsoft.com/ink/2010/main" type="inkWord" rotatedBoundingBox="8394,9607 8064,9624 8031,8989 8361,8972"/>
              </emma:interpretation>
            </emma:emma>
          </inkml:annotationXML>
          <inkml:trace contextRef="#ctx0" brushRef="#br0">1755 1829 0,'0'0'0,"0"0"16,0 0-1,0 0-15</inkml:trace>
          <inkml:trace contextRef="#ctx0" brushRef="#br0" timeOffset="164.1404">1684 1841 0,'0'0'15,"0"0"-15,0 0 16</inkml:trace>
          <inkml:trace contextRef="#ctx0" brushRef="#br0" timeOffset="1603.3256">1637 1737 0,'0'0'16,"0"0"-16,0 0 16</inkml:trace>
          <inkml:trace contextRef="#ctx0" brushRef="#br0" timeOffset="828.0404">1790 1818 0,'0'0'0,"0"0"16,0 0-1,-12 11-15,1 1 16,-13-1 0,0 1-16,13-12 15,-13 0-15,12 0 16,1 0 0,-1-12-16,12 1 15,0-1 1,12-11-16,-1 0 15,13 0-15,11 0 16,24 0 0,-12 11-16,-11 12 15,-1 0 1,0 12-16,-23-12 16,0 11-1,-12-11-15,0 0 16,-12 12-16,-12 11 15,-11-12 1,12 1-16,-1 0 16,0-12-1,24 0-15</inkml:trace>
          <inkml:trace contextRef="#ctx0" brushRef="#br0" timeOffset="995.1702">1755 1702 0,'0'0'15,"0"0"-15,12 0 16,11 0-1,1 0-15,-1 12 16,-11-1 0,-12-11-16,0 12 15,-12-1-15,0 1 16,1-1 0,-1 1-16,12-12 15</inkml:trace>
          <inkml:trace contextRef="#ctx0" brushRef="#br0" timeOffset="-787.9992">1696 1228 0,'0'0'0,"0"0"16,0 0-16,0 0 16,0 0-1,12 12-15,-1-1 16,1 1-16,0 0 16,0-1-1,0 1-15,-1-1 16,-11 1-1,0 11-15,0 12 16,0 11 0,-11 0-16,-1 0 15,12-11-15,0 0 16,0-12 0,0-12-16,0 1 15,0-1 1,0 1-16,0-12 15,0 0 1,0 0-16,0 0 16,0 11-16,0 1 15,0 0 1,0-1-16,0 1 16,0-1-1,0-11-15,0 0 16,0 0-16,0 0 15,0 0 1,0 12-16,0-12 16,0 11-1,0 12-15,0-23 16</inkml:trace>
        </inkml:traceGroup>
        <inkml:traceGroup>
          <inkml:annotationXML>
            <emma:emma xmlns:emma="http://www.w3.org/2003/04/emma" version="1.0">
              <emma:interpretation id="{BEE684A8-DB65-43E3-8A5F-D358ACD22D82}" emma:medium="tactile" emma:mode="ink">
                <msink:context xmlns:msink="http://schemas.microsoft.com/ink/2010/main" type="inkWord" rotatedBoundingBox="7282,9553 6880,9575 6877,9535 7280,9514"/>
              </emma:interpretation>
            </emma:emma>
          </inkml:annotationXML>
          <inkml:trace contextRef="#ctx0" brushRef="#br0" timeOffset="1859.0646">860 1760 0,'0'0'0,"-24"0"16,0 0-1,-11 11-15,0 1 16,-1 0 0,1-12-16,-12 0 15,-12 0 1,0 11-16,12 1 16,47-12-16</inkml:trace>
        </inkml:traceGroup>
        <inkml:traceGroup>
          <inkml:annotationXML>
            <emma:emma xmlns:emma="http://www.w3.org/2003/04/emma" version="1.0">
              <emma:interpretation id="{E7C0C175-0898-46E8-BBC7-C42415125C6E}" emma:medium="tactile" emma:mode="ink">
                <msink:context xmlns:msink="http://schemas.microsoft.com/ink/2010/main" type="inkWord" rotatedBoundingBox="6339,9536 6267,9540 6265,9520 6337,9516"/>
              </emma:interpretation>
            </emma:emma>
          </inkml:annotationXML>
          <inkml:trace contextRef="#ctx0" brushRef="#br0" timeOffset="2027.5567">-83 1760 0,'0'0'16,"0"0"-1,-12 0-15,-11 11 16,-13 1-16,36-12 15</inkml:trace>
        </inkml:traceGroup>
        <inkml:traceGroup>
          <inkml:annotationXML>
            <emma:emma xmlns:emma="http://www.w3.org/2003/04/emma" version="1.0">
              <emma:interpretation id="{9AB86857-C644-443F-B132-684982EE4593}" emma:medium="tactile" emma:mode="ink">
                <msink:context xmlns:msink="http://schemas.microsoft.com/ink/2010/main" type="inkWord" rotatedBoundingBox="5620,9548 5466,9556 5465,9546 5619,9538"/>
              </emma:interpretation>
            </emma:emma>
          </inkml:annotationXML>
          <inkml:trace contextRef="#ctx0" brushRef="#br0" timeOffset="2290.5349">-801 1783 0,'0'0'15,"0"0"-15,-12 0 16,0 0 0,0 0-16,-11 12 15,11-12-15,0 0 16,-11 0 0,11 0-16,-12 0 15,12 0 1,12 0-16</inkml:trace>
        </inkml:traceGroup>
      </inkml:traceGroup>
    </inkml:traceGroup>
  </inkml:traceGroup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2:44.8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1A7183-3780-440A-8CD5-9800EEA10A8A}" emma:medium="tactile" emma:mode="ink">
          <msink:context xmlns:msink="http://schemas.microsoft.com/ink/2010/main" type="inkDrawing" rotatedBoundingBox="9550,4744 17725,4485 17729,4595 9554,4855" semanticType="underline" shapeName="Other">
            <msink:sourceLink direction="with" ref="{5FBDE514-CFC9-4A00-8031-49ACC074B437}"/>
            <msink:sourceLink direction="with" ref="{CE4B795C-D3EC-48E9-A2D4-F04ECBEE31F0}"/>
          </msink:context>
        </emma:interpretation>
      </emma:emma>
    </inkml:annotationXML>
    <inkml:trace contextRef="#ctx0" brushRef="#br0">0 292 0,'0'0'0,"0"0"16,0 0-1,0 0-15,0 0 16,24-12-1,11 1-15,24-1 16,47-11 0,59 12-16,-12-13 15,12 13 1,82-1-16,-47 1 16,83-1-16,-36 1 15,48-12 1,-48 23-16,71-12 15,-47 12 1,83-12-16,-60 1 16,107 11-16,-83-12 15,12 12 1,70-11-16,-82-1 16,47 1-1,36-1-15,-95 1 16,95 11-1,-107-12-15,1 12 16,34-12-16,-69 24 16,34 11-1</inkml:trace>
  </inkml:traceGroup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2:48.0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EF19E2-C4AB-4336-BB61-7E906F5F7B54}" emma:medium="tactile" emma:mode="ink">
          <msink:context xmlns:msink="http://schemas.microsoft.com/ink/2010/main" type="inkDrawing" rotatedBoundingBox="21709,5522 21741,2065 22205,2070 22173,5526" semanticType="verticalRange" shapeName="Other">
            <msink:sourceLink direction="with" ref="{D6F7ABB2-F03B-47B3-8998-D6576A2652B2}"/>
          </msink:context>
        </emma:interpretation>
      </emma:emma>
    </inkml:annotationXML>
    <inkml:trace contextRef="#ctx0" brushRef="#br0">460 0 0,'0'0'0,"0"0"15,0 0 1,0 0-16,0 34 15,0 36-15,-11-1 16,-13 23 0,-23 59-16,0-36 15,0-22 1,0-35-16,-12-12 16,12-12-1,-1-10-15,13-13 16,12-11-16,11 0 15,0-11 1,0-1-16,12 12 16,0 0-1,0 0-15,0 0 16,0 12-16,12 11 16,0 34-1,11 59-15,1 46 16,-12 0-1,23 46-15,0 0 16,1 0 0,-13 46-16,1-23 15,-1 12-15,-23-35 16,0-46 0,-11 23-16,11-70 15,0-34 1,11-35-16,-11-46 15</inkml:trace>
  </inkml:traceGroup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3:07.0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F7ABB2-F03B-47B3-8998-D6576A2652B2}" emma:medium="tactile" emma:mode="ink">
          <msink:context xmlns:msink="http://schemas.microsoft.com/ink/2010/main" type="writingRegion" rotatedBoundingBox="25633,2509 29391,2509 29391,3688 25633,3688">
            <msink:destinationLink direction="with" ref="{1BEF19E2-C4AB-4336-BB61-7E906F5F7B54}"/>
          </msink:context>
        </emma:interpretation>
      </emma:emma>
    </inkml:annotationXML>
    <inkml:traceGroup>
      <inkml:annotationXML>
        <emma:emma xmlns:emma="http://www.w3.org/2003/04/emma" version="1.0">
          <emma:interpretation id="{69556D46-1DDE-4A62-8B6C-E62CA0326BEF}" emma:medium="tactile" emma:mode="ink">
            <msink:context xmlns:msink="http://schemas.microsoft.com/ink/2010/main" type="paragraph" rotatedBoundingBox="25633,2509 29391,2509 29391,3688 25633,3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599776-F66B-4636-B99A-9DA3A1ED15FA}" emma:medium="tactile" emma:mode="ink">
              <msink:context xmlns:msink="http://schemas.microsoft.com/ink/2010/main" type="line" rotatedBoundingBox="25633,2509 29391,2509 29391,3688 25633,3688"/>
            </emma:interpretation>
          </emma:emma>
        </inkml:annotationXML>
        <inkml:traceGroup>
          <inkml:annotationXML>
            <emma:emma xmlns:emma="http://www.w3.org/2003/04/emma" version="1.0">
              <emma:interpretation id="{4488E6BA-7BA4-4F99-881D-DD23D2B9AE19}" emma:medium="tactile" emma:mode="ink">
                <msink:context xmlns:msink="http://schemas.microsoft.com/ink/2010/main" type="inkWord" rotatedBoundingBox="25633,2509 29391,2509 29391,3688 25633,36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18683 487 0,'0'0'16,"0"0"0,0 0-16,-12 11 15,-11 1 1,-1-1-16,-11 12 16,-12-11-16,0-1 15,-12 1 1,0-12-16,-12 0 15,-11-12 1,-1 1-16,-11-12 16,11 0-16,1 0 15,0-1 1,-13 1-16,-11 0 16,0 0-1,36 0-15,-1 11 16,12 1-1,-23 11-15,-24 11 16,0 24-16,0 23 16,-1 23-1,37-12-15,34-23 16,13-11 0,-1-12-16,13 0 15,-1-11-15,12-1 16,0-11-1,0 0-15,0 0 16,0 0 0,0-11-16,-12-12 15,0 0 1,-11-12-16,-13 12 16,-11 0-16,-23 0 15,-13 11 1,1 0-16,-1 12 15,1 12 1,-36-12-16,12 12 16,-12-1-16,24 1 15,0-1 1,-12 1-16,11-1 16,13 1-1,-1-1-15,25-11 16,10 0-1,1-11-15,12-1 16,0-11-16,11-11 16,12 10-1,12 24-15</inkml:trace>
          <inkml:trace contextRef="#ctx0" brushRef="#br0" timeOffset="2952.0227">17258 683 0,'0'0'0,"0"0"16,0 0-16,0 12 15,-12-1 1,0 12-16,0 0 16,-11 0-16,-1 1 15,1-1 1,-13 0-16,13 0 16,-1-12-1,12 13-15,1-13 16,11-11-16,0 12 15,0-12 1,11 11-16,13 1 16,23-1-1,24 1-15,11-12 16,1 0-16,-24 0 16,-12 0-1,-12 0-15,0 0 16,-11 0-1,-24 0-15</inkml:trace>
          <inkml:trace contextRef="#ctx0" brushRef="#br0" timeOffset="3424.456">17540 706 0,'0'0'0,"0"0"16,0 0-16,0 0 16,0 0-1,0 0-15,0 0 16,0 0-16,-11 0 16,-1 0-1,0 0-15,0 12 16,0 11-1,-11 11-15,-12 24 16,-1 23 0,1 23-16,0 0 15,11-23-15,12 0 16,12-12 0,0 12-16,12 12 15,-12-93 1</inkml:trace>
        </inkml:traceGroup>
      </inkml:traceGroup>
    </inkml:traceGroup>
  </inkml:traceGroup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9:05.8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AA363C-F62E-490F-B6AF-753AA364BEC3}" emma:medium="tactile" emma:mode="ink">
          <msink:context xmlns:msink="http://schemas.microsoft.com/ink/2010/main" type="inkDrawing" rotatedBoundingBox="11516,10239 33244,11110 33200,12217 11471,11345" semanticType="underline" shapeName="Other">
            <msink:sourceLink direction="with" ref="{415C9A97-3560-4432-A257-C01F4115F547}"/>
          </msink:context>
        </emma:interpretation>
      </emma:emma>
    </inkml:annotationXML>
    <inkml:trace contextRef="#ctx0" brushRef="#br0">21745 987 0,'0'0'0,"-23"23"15,-48 35-15,0-12 16,-35 12-1,-23 0-15,-1-12 16,24-23 0,-12 12-16,-23-12 15,-24-12 1,47-11-16,0-11 16,-11-12-16,-24-12 15,23-23 1,12-34-16,24 11 15,0 12 1,-24-1-16,0 12 16,24 24-16,-12-1 15,-47 0 1,-24 24-16,24 11 16,-71 23-1,12 12-15,36 11 16,-48 23-16,12 35 15,11-11 1,-70-1-16,95-22 16,-48-13-1,24 1-15,23-12 16,-35 1-16,24-24 16,23-23-1,-12-12-15,-12-23 16,48 1-1,0-24-15,-12-11 16,-12-35 0,59 23-16,0 0 15,-12 11-15,-24 1 16,25 23 0,-13 0-16,-23 23 15,-47 11 1,35 12-16,-47 23 15,-12 12 1,35 23-16,-70 11 16,47 0-16,0 1 15,-35-13 1,70-22-16,-47-12 16,24-11-1,35-24-15,-23-34 16,11-23-1,24-24-15,35 24 16,-23-35-16,-1-12 16,36 12-1,12 12-15,-12 22 16,-35 13 0,-12 22-16,-1 35 15,-81 12 1,23 45-16,-12 36 15,-35 11-15,70-35 16,-70 12 0,47-12-16,0-22 15,-12-1 1,24-23-16,-35-12 16,34-22-16,36-24 15,-35-23 1,23-11-16,36-12 15,0-34 1,-24-1-16,12 1 16,35 22-1,0 1-15,-35-12 16,0 34-16,11 36 16,-34 34-1,-48 46-15,12 35 16,-59 23-1,59 0-15,-12 34 16,0-10-16,71-48 16,-24-10-1,-11-1-15,58-34 16,13-12 0,-1-12-16,0-22 15,0-12-15,24-12 16,-12-23-1,12-11-15,-36-35 16,12 35 0,1 11-16,-1 0 15,-24 23 1,-46 12-16,35 23 16,-12 0-16,-47 12 15,70-12 1,13 11-16,-36 1 15,12 0 1,35 22-16,-12 12 16,1 24-16,129-70 15</inkml:trace>
  </inkml:traceGroup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3:42.6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7172D-EF52-486B-B853-30FF5CCDDABD}" emma:medium="tactile" emma:mode="ink">
          <msink:context xmlns:msink="http://schemas.microsoft.com/ink/2010/main" type="writingRegion" rotatedBoundingBox="15455,4853 30116,3035 30296,4485 15635,6303"/>
        </emma:interpretation>
      </emma:emma>
    </inkml:annotationXML>
    <inkml:traceGroup>
      <inkml:annotationXML>
        <emma:emma xmlns:emma="http://www.w3.org/2003/04/emma" version="1.0">
          <emma:interpretation id="{9866113B-1501-4035-8FD3-F8146CEED2CC}" emma:medium="tactile" emma:mode="ink">
            <msink:context xmlns:msink="http://schemas.microsoft.com/ink/2010/main" type="paragraph" rotatedBoundingBox="15455,4853 30116,3035 30296,4485 15635,6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3D678C-1A06-433D-B74F-21B78F5F3A4C}" emma:medium="tactile" emma:mode="ink">
              <msink:context xmlns:msink="http://schemas.microsoft.com/ink/2010/main" type="line" rotatedBoundingBox="15455,4853 30116,3035 30296,4485 15635,6303">
                <msink:destinationLink direction="with" ref="{C82E185D-BEE6-4F0E-91CB-B331112374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B101FD3-8F87-4016-B39D-8043DBAF55DB}" emma:medium="tactile" emma:mode="ink">
                <msink:context xmlns:msink="http://schemas.microsoft.com/ink/2010/main" type="inkWord" rotatedBoundingBox="27813,4185 28360,4117 28365,4161 27818,4228"/>
              </emma:interpretation>
            </emma:emma>
          </inkml:annotationXML>
          <inkml:trace contextRef="#ctx0" brushRef="#br0">-3486-10020 0,'0'0'16,"0"0"-16,11 0 15,13 0 1,11 0-16,12 0 16,24 0-1,0-12-15,-1 12 16,-11 0-1,-12-12-15,-11 12 16,11 0-16,-12 0 16,-35 0-1</inkml:trace>
        </inkml:traceGroup>
        <inkml:traceGroup>
          <inkml:annotationXML>
            <emma:emma xmlns:emma="http://www.w3.org/2003/04/emma" version="1.0">
              <emma:interpretation id="{125FEA4B-2339-46A3-9970-1EBB43804C37}" emma:medium="tactile" emma:mode="ink">
                <msink:context xmlns:msink="http://schemas.microsoft.com/ink/2010/main" type="inkWord" rotatedBoundingBox="28103,3595 28849,3503 28951,4329 28206,44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63.1657">-3145-10205 0,'0'0'16,"0"0"-16,0 0 16,0 0-1,0 0-15,0 0 16,0 0-16,0 0 15,0 0 1,12 11-16,0 1 16,-1-1-1,1 12-15,12 12 16,-1 11 0,1 12-16,0 0 15,-1 0-15,1 0 16,-13-24-1,-11-34-15</inkml:trace>
          <inkml:trace contextRef="#ctx0" brushRef="#br0" timeOffset="1347.3256">-2450-10702 0,'0'0'15,"0"0"-15,0 0 16,0 0-16,0 11 15,0 24 1,0 23-16,12 11 16,-12 24-1,12-24-15,-12-11 16,11-12 0,1 0-16,-12 0 15,12 1-15,0-1 16,-12-12-1,0-10-15,0-24 16</inkml:trace>
        </inkml:traceGroup>
        <inkml:traceGroup>
          <inkml:annotationXML>
            <emma:emma xmlns:emma="http://www.w3.org/2003/04/emma" version="1.0">
              <emma:interpretation id="{AD34FF25-3501-48EC-ACE2-0C85371D8E8F}" emma:medium="tactile" emma:mode="ink">
                <msink:context xmlns:msink="http://schemas.microsoft.com/ink/2010/main" type="inkWord" rotatedBoundingBox="15455,4853 30116,3035 30296,4485 15635,63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5.4401">-2344-10194 0,'0'0'0,"0"0"15,12 0 1,12 0-16,23 0 16,12 0-1,11 0-15,-23 0 16,12 0-16,-23 0 15,-1 0 1,-35 0-16</inkml:trace>
          <inkml:trace contextRef="#ctx0" brushRef="#br0" timeOffset="2145.5922">-1613-10714 0,'0'0'0,"0"0"16,0 0 0,0 0-16,0 0 15,0 0 1,0 0-16,-12 12 15,-24 11 1,-11 23-16,-23 35 16,11-12-16,23-11 15,13 11 1,11-22-16,12-1 16,12-11-1,11-1-15,1-11 16,-1 0-16,1-11 15,11 0 1,1-1-16,-1-11 16,-23-11-1,0-1-15,-12 0 16,0-11-16,-12 0 16,0 0-1,-23 0-15,-1 0 16,1 11-1,0 1-15,11-1 16,1 1 0,11 11-16,0 0 15,12 0-15,0 0 16</inkml:trace>
          <inkml:trace contextRef="#ctx0" brushRef="#br0" timeOffset="2659.6973">-1178-10795 0,'0'0'16,"0"0"0,0 0-16,0 0 15,0 0-15,0 0 16,0 0 0,0 0-16,0 12 15,0 23 1,12-1-16,12 36 15,-1 22 1,1 12-16,-12-12 16,-1-11-16,1 12 15,0 22 1,-12 24-16,0-139 16</inkml:trace>
          <inkml:trace contextRef="#ctx0" brushRef="#br0" timeOffset="-61945.4298">-14112-8287 0,'0'0'0,"-12"12"16,-11 22-16,-12 13 15,-13-13 1,-34 13-16,-24-1 15,12-23 1,-12-12-16,-12 1 16,-12-12-16,13-12 15,22-11 1,-22-34-16,-1-24 16,0 0-1,12 0-15,23 0 16,25-23-16,10 11 15,13 13 1,23 10-16,12 1 16,24-12-1,35-23-15,35-23 16,0 23 0,-11 46-16,46 0 15,24 12-15,-35 23 16,0 11-1,0 24-15,23 23 16,-23 11 0,-12 0-16,-12 0 15,0 0-15,1 1 16,11 11 0,-36-12-16,1 0 15,-24-11 1,0 22-16,-23 1 15,-12 12 1,-12-1-16,-24 0 16,-47 1-16,-23-1 15,-24 0 1,-82 58-16,-12 24 16,35-36-1,177-115-15</inkml:trace>
        </inkml:traceGroup>
      </inkml:traceGroup>
    </inkml:traceGroup>
  </inkml:traceGroup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23:03.8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674D13-3F4C-4F0C-9A85-829CB6B2A180}" emma:medium="tactile" emma:mode="ink">
          <msink:context xmlns:msink="http://schemas.microsoft.com/ink/2010/main" type="writingRegion" rotatedBoundingBox="-1213,4413 31730,-2501 35124,13667 2180,20582"/>
        </emma:interpretation>
      </emma:emma>
    </inkml:annotationXML>
    <inkml:traceGroup>
      <inkml:annotationXML>
        <emma:emma xmlns:emma="http://www.w3.org/2003/04/emma" version="1.0">
          <emma:interpretation id="{214246EE-29F9-47A6-8067-DF2120EEA0A7}" emma:medium="tactile" emma:mode="ink">
            <msink:context xmlns:msink="http://schemas.microsoft.com/ink/2010/main" type="paragraph" rotatedBoundingBox="10418,1470 32324,324 32428,2330 10523,3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EC54DB-A149-4ACC-B031-E0A4C521D614}" emma:medium="tactile" emma:mode="ink">
              <msink:context xmlns:msink="http://schemas.microsoft.com/ink/2010/main" type="line" rotatedBoundingBox="10418,1470 32324,324 32428,2330 10523,3475"/>
            </emma:interpretation>
          </emma:emma>
        </inkml:annotationXML>
        <inkml:traceGroup>
          <inkml:annotationXML>
            <emma:emma xmlns:emma="http://www.w3.org/2003/04/emma" version="1.0">
              <emma:interpretation id="{FC9E62B1-0611-4905-9F99-D554E67C9DD4}" emma:medium="tactile" emma:mode="ink">
                <msink:context xmlns:msink="http://schemas.microsoft.com/ink/2010/main" type="inkWord" rotatedBoundingBox="28887,504 32324,325 32428,2330 28991,2510"/>
              </emma:interpretation>
            </emma:emma>
          </inkml:annotationXML>
          <inkml:trace contextRef="#ctx0" brushRef="#br0">-1731-13037 0,'0'0'0,"0"0"15,0 12 1,-12 11-16,0 23 16,-11 35-1,-1 23-15,0 12 16,13-24 0,-1-11-16,12 0 15,0 11 1,0-11-16,0 0 15,0-35 1,0 1-16,0-13 16,0-34-16</inkml:trace>
          <inkml:trace contextRef="#ctx0" brushRef="#br0" timeOffset="1351.2322">-2238-12644 0,'0'0'0,"0"0"16,0 0-16,0 0 15,0 0 1,0 0-16,0 0 16,0 0-1,-12 12-15,1-1 16,-1 12 0,0 0-16,0 1 15,1-1-15,-1 0 16,0 0-1,0-12-15,12 1 16,0 0 0,0-1-16,0 1 15,0-1 1,0 1-16,12 11 16,0-11-16,0 11 15,11 0 1,24-12-16,0 1 15,-47-12 1</inkml:trace>
          <inkml:trace contextRef="#ctx0" brushRef="#br1" timeOffset="11448.6271">-530-12297 0,'0'0'0,"0"0"16,0 0-1,0 0-15,0 0 16,0 0-16,12 23 16,0 0-1,11 35-15,-11 0 16,0 11-1,11-11-15,1 0 16,0-12 0,-1-12-16,-11-10 15,0-1-15,0-12 16,-1 1 0,1-12-16,0 0 15,11-12 1,1-22-16,23-47 15,12-23 1,0-12-16,23-23 16,24-46-16,0 24 15,0-13 1,0-34-16,12 35 16,0 46-1,-24 23-15,-23 11 16,-12 12-16,-12 1 15,-12 22 1,-11 23-16,-12 0 16,-1 12-1,1 0-15,-12 12 16,0-1-16,0 1 16,0 11-1,0 0-15,0 0 16</inkml:trace>
        </inkml:traceGroup>
        <inkml:traceGroup>
          <inkml:annotationXML>
            <emma:emma xmlns:emma="http://www.w3.org/2003/04/emma" version="1.0">
              <emma:interpretation id="{479276AB-67FA-4E70-A65F-4EFA3DDD5E8D}" emma:medium="tactile" emma:mode="ink">
                <msink:context xmlns:msink="http://schemas.microsoft.com/ink/2010/main" type="inkWord" rotatedBoundingBox="28593,1116 29231,1083 29287,2140 28649,2174">
                  <msink:destinationLink direction="with" ref="{CBAAA766-240B-4D7B-8850-77ED448ED04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005.6239">-2579-13095 0,'0'0'15,"0"12"1,-12 11-16,0 23 16,0 1-16,0 33 15,1 48 1,11-13-16,0 1 16,0-1-1,0 1-15,-12-24 16,12-22-1,0-24-15,0-11 16,0-12-16,0-23 16</inkml:trace>
          <inkml:trace contextRef="#ctx0" brushRef="#br0" timeOffset="-795.8728">-2344-12551 0,'0'0'0,"0"0"16,0 11-16,0 12 15,0 0 1,0-23-16</inkml:trace>
          <inkml:trace contextRef="#ctx0" brushRef="#br0" timeOffset="-507.6482">-2285-12309 0,'0'0'16,"0"0"-16,12 0 15,11-11 1,13-1-16,-1 1 16,0-12-1,1-1-15,-1-10 16,-11-1-16,-13 0 15,-11 1 1,0-1-16,-11 12 16,-13 0-1,1 0-15,-13 11 16,13 1-16,-13 11 16,1 11-1,0 1-15,-1 11 16,13 11-1,11-10-15,0 10 16,12-34 0</inkml:trace>
        </inkml:traceGroup>
        <inkml:traceGroup>
          <inkml:annotationXML>
            <emma:emma xmlns:emma="http://www.w3.org/2003/04/emma" version="1.0">
              <emma:interpretation id="{C1B8A890-ADFF-46C7-B975-481DA0CECD6D}" emma:medium="tactile" emma:mode="ink">
                <msink:context xmlns:msink="http://schemas.microsoft.com/ink/2010/main" type="inkWord" rotatedBoundingBox="28059,1642 28113,1639 28142,2185 28087,2187">
                  <msink:destinationLink direction="with" ref="{CBAAA766-240B-4D7B-8850-77ED448ED04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7.8735">-3239-12563 0,'0'0'15,"0"0"1,0 0-16,0 0 16,0 12-16,12 11 15,-1 11 1,-11 13-16,0 34 16,12-1-1,0 1-15,0-11 16,0-13-16,-1 1 15,-11-58 1</inkml:trace>
        </inkml:traceGroup>
        <inkml:traceGroup>
          <inkml:annotationXML>
            <emma:emma xmlns:emma="http://www.w3.org/2003/04/emma" version="1.0">
              <emma:interpretation id="{0AB6B11B-B15A-48B8-97DC-5B60B280BFBF}" emma:medium="tactile" emma:mode="ink">
                <msink:context xmlns:msink="http://schemas.microsoft.com/ink/2010/main" type="inkWord" rotatedBoundingBox="25584,1226 28230,1087 28293,2290 25647,24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749.7782">-5713-12979 0,'0'0'0,"0"0"0,0 0 16,0 0-1,0 0-15,0 0 16,0 0-1,0 0-15,0 12 16,0 11-16,12 23 16,0 23-1,0 35-15,-1-11 16,1-1 0,0-11-16,0-12 15,-1 12 1,1 12-16,-12-12 15,0-12-15,-12-23 16,12 12 0,0-58-16</inkml:trace>
          <inkml:trace contextRef="#ctx0" brushRef="#br0" timeOffset="-3722.6026">-5359-12309 0,'0'0'0,"0"0"16,0 0-1,0 0-15,11 0 16,1 0-16,0 0 16,-12 0-1,200-11-15,-200 11 16,12 0-1,12 0-15,11 0 16,12 0-16,0 0 16,0 0-1,-11 11-15,-36-11 16</inkml:trace>
          <inkml:trace contextRef="#ctx0" brushRef="#br0" timeOffset="-3250.5551">-4629-12910 0,'0'0'0,"0"0"15,0 0 1,0 12-16,-12 11 16,-11 12-1,-1-1-15,-11 1 16,11 0-16,1-12 15,11 0 1,0 0-16,12-11 16,0-1-1,12 1-15,0-1 16,11 12 0,12 0-16,13 1 15,-1-13 1,12 1-16,-1-12 15,1 0-15,-23 0 16,-1 0 0,-35 0-16</inkml:trace>
          <inkml:trace contextRef="#ctx0" brushRef="#br0" timeOffset="-2905.1536">-4311-12898 0,'0'0'16,"0"0"-1,0 0-15,12 0 16,0 11-16,-1 24 15,-11 11 1,-11 24-16,-1 22 16,0 1-1,0-1-15,0 35 16,1 12 0,11-35-16,0-23 15,11-12-15,-11-23 16,12 1-1,-12-47-15</inkml:trace>
          <inkml:trace contextRef="#ctx0" brushRef="#br0" timeOffset="-2490.975">-3875-13048 0,'0'0'0,"0"0"16,0 0-1,0 11-15,0 12 16,0 0-16,0 24 16,0 45-1,0 47-15,-12-1 16,0-10-1,12 22-15,-12 0 16,1-46 0,-1-11-16,12-93 15</inkml:trace>
          <inkml:trace contextRef="#ctx0" brushRef="#br0" timeOffset="-1754.9858">-3486-12343 0,'0'0'0,"70"23"15,-70-23 1,12 0-16,23 0 16,12 0-1,12 0-15,0 0 16,-12 0-1,0 0-15,1 0 16,-13 0-16,-35 0 16</inkml:trace>
        </inkml:traceGroup>
        <inkml:traceGroup>
          <inkml:annotationXML>
            <emma:emma xmlns:emma="http://www.w3.org/2003/04/emma" version="1.0">
              <emma:interpretation id="{9EF54C49-3F83-4956-8410-F62E6B3C5DDB}" emma:medium="tactile" emma:mode="ink">
                <msink:context xmlns:msink="http://schemas.microsoft.com/ink/2010/main" type="inkWord" rotatedBoundingBox="10438,1853 24956,1094 25035,2614 10518,33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-64765.8891">-20426-11638 0,'0'0'0,"0"0"15,0 0 1,24 0-16,35 11 16,35-11-16,24-11 15,-24-1 1,-11 0-16,11 1 15,0 11 1,-94 0-16</inkml:trace>
          <inkml:trace contextRef="#ctx0" brushRef="#br2" timeOffset="-64301.6932">-18458-11592 0,'0'0'0,"0"0"16,0 0-16,23 0 15,24 0 1,0 0-16,12 0 16,0 0-16,12 0 15,11-12 1,1 1-16,11-1 16,-12-11-1,-34 11-15,-48 12 16</inkml:trace>
          <inkml:trace contextRef="#ctx0" brushRef="#br2" timeOffset="-63877.8913">-17339-12239 0,'0'0'16,"0"0"-16,0 11 15,0 12-15,-24 35 16,0 0 0,1-12-16,-1-11 15,1-1 1,11-10-16,0-13 15,0 1 1,12-1-16,0 1 16,0-1-16,12 1 15,24 11 1,22 0-16,13 0 16,0-11-1,0-1-15,-13 1 16,1-1-1,0-11-15,-12 0 16,-23 0-16,-24 0 16</inkml:trace>
          <inkml:trace contextRef="#ctx0" brushRef="#br2" timeOffset="-63602.1286">-17104-12182 0,'0'0'15,"0"0"-15,0 12 16,0 23 0,12 22-16,0 36 15,-12-1 1,0 70-16,0-23 15,12-35 1,11-35-16,1-11 16,-1-12-16,1 0 15,-24-46 1</inkml:trace>
          <inkml:trace contextRef="#ctx0" brushRef="#br2" timeOffset="-61998.9973">-14701-11858 0,'0'0'15,"0"0"1,0 12-16,0-1 16,0 1-16,0 22 15,0 1 1,12-23-16,12 11 16,11 0-1,24 0-15,12-12 16,-13 1-1,-10-12-15,-1-12 16,-12 1 0,-11-12-16,-1 0 15,1-12-15,-13-11 16,-11 0 0,-11-1-16,-13 13 15,-23 11 1,-24 23-16,1 0 15,11 11-15,12 1 16,23-1 0,24-11-16</inkml:trace>
          <inkml:trace contextRef="#ctx0" brushRef="#br0" timeOffset="-25523.4644">-19790-11095 0,'0'0'0,"0"0"15,0 11 1,-23 1-16,-12 11 15,-13 12-15,-10-1 16,-13-11 0,-12 1-16,13-1 15,-13-12 1,-11-11-16,12-11 16,11-12-1,0-12-15,12 0 16,12 1-16,12-1 15,-1-11 1,13-35-16,-1-46 16,13-12-1,11 47-15,11-13 16,13 1-16,23-11 16,0 11-1,24 11-15,-12 13 16,11 10-1,-11 24-15,24 0 16,-1 11 0,-11 12-16,0 11 15,-1 24 1,-23 0-16,12 11 16,-12 11-16,1 13 15,-1 22 1,-12 23-16,-11 1 15,-13-12 1,1 11-16,-12 24 16,-12-12-16,1 0 15,-13-23 1,0 0-16,1-1 16,-12 1-1,-13-11-15,13-13 16,-12-10-1,12-1-15,35-46 16</inkml:trace>
          <inkml:trace contextRef="#ctx0" brushRef="#br0" timeOffset="-14094.967">-8552-12713 0,'0'0'0,"0"0"15,0 0 1,0 0-16,0 0 16,0 0-1,0 23-15,0 23 16,0 12 0,0 11-16,12 1 15,-12 34-15,0 11 16,-12 12-1,0-23-15,12-23 16,0-11 0,-11-1-16,11-11 15,0-1 1,0-57-16</inkml:trace>
          <inkml:trace contextRef="#ctx0" brushRef="#br0" timeOffset="-13434.3465">-8446-12471 0,'0'0'0,"0"0"16,0 0-16,0 0 15,12 0-15,12-11 16,11-1 0,24 1-16,-12-1 15,0 1 1,-12-1-16,1 1 15,-1-1-15,-11 12 16,-1 0 0,-11 0-16,0 0 15,0 12 1,-1-1-16,1 12 16,0 0-1,-12 0-15,0 12 16,0 23-16,-12 11 15,0 12 1,1 0-16,-1 0 16,12-12-1,0-11-15,0-12 16,0 1 0,0-1-16,0-12 15,0-34-15</inkml:trace>
          <inkml:trace contextRef="#ctx0" brushRef="#br0" timeOffset="-12962.6263">-8399-12135 0,'0'0'16,"0"0"-1,0 0-15,0 0 16,0 0-16,0 0 16,24 0-1,11 0-15,12 0 16,24 0-1,-12 0-15,12 0 16,-12 0 0,-1 0-16,1 0 15,0 0-15,0 0 16,-59 0 0</inkml:trace>
          <inkml:trace contextRef="#ctx0" brushRef="#br0" timeOffset="-12204.7647">-7515-12875 0,'0'0'16,"0"0"-16,0 0 15,0 0 1,0 0-16,0 0 16,0 12-1,-12 11-15,0 34 16,1 36-16,-1 22 15,12 13 1,0 57-16,0-1 16,0-45-1,-12 0-15,24 23 16,0-47 0,-12-115-16</inkml:trace>
          <inkml:trace contextRef="#ctx0" brushRef="#br0" timeOffset="-9379.8648">-6290-11904 0,'0'0'15,"0"0"1,0 0-16,0 0 15,-12 11-15,-11 1 16,-13-1 0,1 13-16,-24-1 15,-12 0 1,24-12-16,0 1 16,-12 11-1,12-11-15,0-1 16,12 1-16,-1-1 15,1 1 1,11-1-16,24-11 16</inkml:trace>
          <inkml:trace contextRef="#ctx0" brushRef="#br0" timeOffset="-9813.3233">-6832-12575 0,'0'0'16,"0"0"-1,0 0-15,0 0 16,0 0-16,0 0 15,0 12 1,12 11-16,0-11 16,11 11-1,24 0-15,24 0 16,0 0-16,-12 0 16,-12-11-1,0-1-15,0 1 16,-12 0-1,-11-1-15,-12-11 16,-1 12 0,1-1-16,-12-11 15,0 12-15,0-12 16,-12 23 0,-11 0-16,-24 12 15,-12 11 1,-12 0-16,0 0 15,13-11 1,10 0-16,1-1 16,12-11-16,0 1 15,11-13 1,1 1-16,-1 11 16,12-12-1,12-11-15</inkml:trace>
        </inkml:traceGroup>
        <inkml:traceGroup>
          <inkml:annotationXML>
            <emma:emma xmlns:emma="http://www.w3.org/2003/04/emma" version="1.0">
              <emma:interpretation id="{4F812DE1-8C34-4D56-994E-58E0750E6B94}" emma:medium="tactile" emma:mode="ink">
                <msink:context xmlns:msink="http://schemas.microsoft.com/ink/2010/main" type="inkWord" rotatedBoundingBox="10699,2177 11174,2152 11224,3118 10749,3142"/>
              </emma:interpretation>
            </emma:emma>
          </inkml:annotationXML>
          <inkml:trace contextRef="#ctx0" brushRef="#br2" timeOffset="-65022.0815">-20591-11858 0,'0'0'15,"0"0"-15,12-12 16,12 1 0,23-24-16,0 1 15,12-13 1,-12 24-16,0 0 16,0 23-1,-11 12-15,-13-1 16,1 12-16,-1 24 15,1 10 1,-12 13-16,-1 22 16,-11 24-1,0-12-15,-11-12 16,11-11-16,-12 0 16,12-23-1,0-12-15,0-11 16,0-12-1,0-12-15,0-11 16</inkml:trace>
        </inkml:traceGroup>
      </inkml:traceGroup>
    </inkml:traceGroup>
    <inkml:traceGroup>
      <inkml:annotationXML>
        <emma:emma xmlns:emma="http://www.w3.org/2003/04/emma" version="1.0">
          <emma:interpretation id="{C21EC154-B35F-414F-98F1-2FBF5FA12F1B}" emma:medium="tactile" emma:mode="ink">
            <msink:context xmlns:msink="http://schemas.microsoft.com/ink/2010/main" type="paragraph" rotatedBoundingBox="10281,3669 27392,2769 27522,5239 10411,6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E4C6E-F246-497E-A14E-DF87E6B96A8F}" emma:medium="tactile" emma:mode="ink">
              <msink:context xmlns:msink="http://schemas.microsoft.com/ink/2010/main" type="line" rotatedBoundingBox="10281,3669 27392,2769 27522,5239 10411,6140"/>
            </emma:interpretation>
          </emma:emma>
        </inkml:annotationXML>
        <inkml:traceGroup>
          <inkml:annotationXML>
            <emma:emma xmlns:emma="http://www.w3.org/2003/04/emma" version="1.0">
              <emma:interpretation id="{6B8FBD92-44F2-4A46-9B1B-2363B57F3067}" emma:medium="tactile" emma:mode="ink">
                <msink:context xmlns:msink="http://schemas.microsoft.com/ink/2010/main" type="inkWord" rotatedBoundingBox="26644,3666 27437,3624 27482,4497 26690,4538"/>
              </emma:interpretation>
            </emma:emma>
          </inkml:annotationXML>
          <inkml:trace contextRef="#ctx0" brushRef="#br0" timeOffset="37623.206">-4629-10540 0,'0'0'0,"0"0"16,0 0-16,0 11 15,0 12 1,0 12-16,0 0 16,0-1-1,0-11-15,0-11 16,-12 11-16,12-11 15,0-1 1,0-11-16,0 12 16,0-1-1,0 1-15,12-1 16,0 1-16,11-1 16,13 1-1,11 0-15,12-1 16,-12 1-1,12-1-15,-24-11 16,0 0 0,-35 0-16</inkml:trace>
          <inkml:trace contextRef="#ctx0" brushRef="#br0" timeOffset="37929.0436">-4393-10540 0,'0'0'0,"0"11"16,11 12-1,1 12-15,12 23 16,-1-1-16,-11 1 15,0 12 1,-12 10-16,0 1 16,12 0-1,-1 0-15,1-23 16,12-12 0,-13-11-16,-11-35 15</inkml:trace>
          <inkml:trace contextRef="#ctx0" brushRef="#br0" timeOffset="38262.2469">-3969-10540 0,'0'0'16,"11"34"-16,1 36 16,0-1-16,0 12 15,-1 11 1,1 1-16,0 22 15,0-22 1,0-12-16,11-24 16,1-10-1,-24-47-15</inkml:trace>
        </inkml:traceGroup>
        <inkml:traceGroup>
          <inkml:annotationXML>
            <emma:emma xmlns:emma="http://www.w3.org/2003/04/emma" version="1.0">
              <emma:interpretation id="{5FBDE514-CFC9-4A00-8031-49ACC074B437}" emma:medium="tactile" emma:mode="ink">
                <msink:context xmlns:msink="http://schemas.microsoft.com/ink/2010/main" type="inkWord" rotatedBoundingBox="24502,3668 26476,3565 26523,4462 24549,4566">
                  <msink:destinationLink direction="with" ref="{831A7183-3780-440A-8CD5-9800EEA10A8A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008.3322">-6278-9916 0,'0'0'0,"0"0"16,0 0-1,0 11-15,-12 1 16,-12-1-16,-11 12 16,-12 1-1,-36 22-15,13 0 16,11-23-1,12 0-15,11 0 16,1 0 0,12-11-16,23-12 15</inkml:trace>
          <inkml:trace contextRef="#ctx0" brushRef="#br0" timeOffset="36776.9188">-5619-10598 0,'0'0'0,"0"0"16,0 0-16,0 0 15,0 0 1,0 0-16,0 0 15,0 0 1,0 0-16,0 0 16,0 0-16,0 0 15,0 23 1,12 23-16,0 23 16,0 1-1,0-1-15,11 0 16,1 24-16,-1-24 15,1 24 1,-1-24 0,-11 0-16,0-22 15,11-1-15,-23-46 16</inkml:trace>
          <inkml:trace contextRef="#ctx0" brushRef="#br0" timeOffset="37200.9476">-5171-10113 0,'0'0'0,"0"0"16,12 0-16,11 0 16,13 0-1,11 12-15,12-1 16,11-11-16,-22 0 16,-1 0-1,-12 0-15,-35 0 16</inkml:trace>
        </inkml:traceGroup>
        <inkml:traceGroup>
          <inkml:annotationXML>
            <emma:emma xmlns:emma="http://www.w3.org/2003/04/emma" version="1.0">
              <emma:interpretation id="{CE4B795C-D3EC-48E9-A2D4-F04ECBEE31F0}" emma:medium="tactile" emma:mode="ink">
                <msink:context xmlns:msink="http://schemas.microsoft.com/ink/2010/main" type="inkWord" rotatedBoundingBox="23851,3607 24878,3553 24925,4457 23898,4511">
                  <msink:destinationLink direction="with" ref="{831A7183-3780-440A-8CD5-9800EEA10A8A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875.5468">-7444-10598 0,'0'0'0,"0"0"16,0 0-1,0 0-15,0 0 16,0 0-16,0 0 16,0 0-1,0 23-15,0 23 16,11 35 0,1 0-16,0 11 15,11 24 1,1 11-16,-12-11 15,0-35-15,-12-12 16,0 0 0,0-69-16</inkml:trace>
          <inkml:trace contextRef="#ctx0" brushRef="#br0" timeOffset="35673.2146">-6785-10344 0,'0'0'15,"0"0"-15,0 0 16,0 0 0,0 0-16,0 0 15,0 12 1,12-1-16,12 1 16,11-1-1,24 12-15,-12 0 16,0-11-16,-12 0 15,1-1 1,-1 1-16,-11-1 16,-13-11-1,1 0-15,0 12 16,-12-12 0,0 0-16,0 11 15,-12 12-15,-11 1 16,-25 10-1,-10 12-15,-1 1 16,12-13 0,-1 1-16,13-12 15,0 0-15,11 0 16,12-11 0,12-12-16</inkml:trace>
        </inkml:traceGroup>
        <inkml:traceGroup>
          <inkml:annotationXML>
            <emma:emma xmlns:emma="http://www.w3.org/2003/04/emma" version="1.0">
              <emma:interpretation id="{3777C3BE-54F9-4C15-93D4-5CF7AC9FA2E5}" emma:medium="tactile" emma:mode="ink">
                <msink:context xmlns:msink="http://schemas.microsoft.com/ink/2010/main" type="inkWord" rotatedBoundingBox="23135,3896 23861,3857 23892,4448 23166,44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898.5735">-8163-10309 0,'0'0'16,"0"0"-16,0 0 15,0 0 1,0 0-16,0 11 16,12 12-16,0 12 15,-12 11 1,0 24-16,0 45 15,0-22 1,11-12-16,-11-24 16,12-22-1,0-12-15,-12-23 16</inkml:trace>
          <inkml:trace contextRef="#ctx0" brushRef="#br0" timeOffset="34402.0795">-7975-10113 0,'0'0'0,"36"-23"15,-36 23 1,0 0-16,23-12 15,1 1-15,23-1 16,0 1 0,-11-1-16,11 1 15,-24 11 1,1 11-16,-12 1 16,-12-1-16,0 12 15,-12 12 1,-12 11-16,1-11 15,-1 0 1,1-1-16,11-10 16,0 10-1,0-11-15,12-11 16,0-1-16,0 1 16,0 0-1,12-1-15,12 1 16,23 11-1,12-12-15,-1-11 16,-10 0-16,-1 0 16,0-11-1,0-1-15,-47 12 16</inkml:trace>
        </inkml:traceGroup>
        <inkml:traceGroup>
          <inkml:annotationXML>
            <emma:emma xmlns:emma="http://www.w3.org/2003/04/emma" version="1.0">
              <emma:interpretation id="{D96EB042-1F88-4097-9A0A-048627D4FD29}" emma:medium="tactile" emma:mode="ink">
                <msink:context xmlns:msink="http://schemas.microsoft.com/ink/2010/main" type="inkWord" rotatedBoundingBox="13037,3524 22790,3011 22920,5482 13167,599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-36362.7462">-14736-9096 0,'0'0'15,"0"0"-15,0 0 16,0 12-16,-12-1 16,0 1-1,1-1-15,-1 13 16,-12-1-1,1-12-15,11 1 16,0 11 0,0-12-16,12-11 15,0 0-15,12 12 16,12 0 0,-1-1-16,24 1 15,24-1 1,11 12-16,1-11 15,-12-12-15,-24 0 16,-12 0 0,-11 0-16,-24 0 15</inkml:trace>
          <inkml:trace contextRef="#ctx0" brushRef="#br2" timeOffset="-36086.7688">-14512-9015 0,'0'0'0,"0"0"15,0 12-15,12 22 16,-1 13-1,1 33-15,-12 1 16,0 0 0,0 0-16,0-23 15,0 11-15,0 1 16,0-70 0</inkml:trace>
          <inkml:trace contextRef="#ctx0" brushRef="#br0" timeOffset="-24262.6743">-16845-9720 0,'0'0'16,"0"0"-16,0 0 15,0 0 1,0 0-16,0 12 16,-11-1-1,-13 12-15,0 0 16,-11 12-16,-24 0 16,-47 11-1,0-23-15,12-11 16,11-1-1,-11 1-15,-35-24 16,11-11-16,24 0 16,-1-12-1,25 1-15,-13-24 16,24-11 0,12-1-16,12-11 15,23 12-15,12-12 16,12-11-1,23-24-15,12 12 16,24 0 0,23 12-16,12 22 15,-11 24 1,11 11-16,0 12 16,35 12-16,-23 11 15,-12 11 1,-24 12-16,12 24 15,-11 10 1,-12 24-16,-13 23 16,-34-23-16,-24 35 15,-12-12 1,-23 0-16,0 0 16,-24 0-1,-12-35-15,-35 12 16,-12-23-1,24-24-15,35-10 16,59-24-16</inkml:trace>
          <inkml:trace contextRef="#ctx0" brushRef="#br0" timeOffset="-30850.8183">-11697-9951 0,'0'0'16,"0"0"-16,0 0 15,0 0 1,0 0-16,-12-12 16,1 1-16,-1-1 15,0-11 1,12 0-16,0-23 16,12 11-1,11-11-15,13 0 16,11-1-16,0 13 15,0 11 1,12 0-16,0 23 16,11 0-1,1 11-15,12 1 16,-1 11-16,1 0 16,-13 0-1,-11 0-15,12 0 16,11-11-1,1-1-15,-1 1 16,-23-1 0,-12 1-16,-11 0 15,-13-12-15,1 0 16,-13 0 0,1 0-16,0 0 15,-12 0 1,0 0-16,0-12 15,0 0-15,-12 1 16,0-1 0,1-11-16,-1 0 15,0 0 1,0 0-16,1 11 16,11 1-16,0-1 15,0 12 1,0 0-16,0 0 15,11 0 1,13 0-16,11 0 16,1 12-1,-1-1-15,12 1 16,12 11-16,0 0 16,-12-11-1,0-1-15,-23 1 16,-1-1-1,1 1-15,-13-1 16,-11 1-16,0 0 16,-11 11-1,-13 0-15,1 11 16,-13-10 0,13-1-16,-1 0 15,1 0 1,-1-11-16,12-1 15,0 1-15,1-1 16,-1-11 0,12 0-16,0 0 15,0 0 1,-12-11-16,0-1 16,1-11-1,-1 0-15,-12-12 16,1-11-16,-1-23 15,1-1 1,-1 12-16,12 1 16,0 22-1,12 23-15,0 12 16</inkml:trace>
          <inkml:trace contextRef="#ctx0" brushRef="#br0" timeOffset="-29008.7652">-10495-10436 0,'0'0'16,"0"0"-1,0 0-15,0 0 16,0 0-1,0 0-15,0 0 16,0 0-16,11 0 16,13 0-1,11 0-15,1 11 16,11 12 0,0 0-16,0 0 15,0 1 1,-12-1-16,1 0 15,-1 0-15,-11 0 16,-1 0 0,-11-11-16,-12-1 15,12 12 1,-12 0-16,0 1 16,-12-1-16,0 11 15,-11 1 1,-1 11-16,1-23 15,11 1 1,0-1-16,0-12 16,0 1-1,1-1-15,-1 1 16,12-12-16,-12 11 16,12-11-1,0 0-15,0 0 16,0 0-1,0 0-15,-12-11 16,1-1-16,-1-11 16,0-11-1,0-1-15,0-11 16,-11-12 0,-1-12-16,1-10 15,11 22 1,0 12-16,0 22 15,1 13 1,11 11-16,0 0 16</inkml:trace>
          <inkml:trace contextRef="#ctx0" brushRef="#br0" timeOffset="33288.062">-8611-10367 0,'0'0'0,"0"0"16,0 0-16,0 0 15,-11-12 1,11 12-16,0 0 15,-12-11-15,12 11 16,-12-12 0,0 1-16,12 11 15,0-12 1,0 1-16,0-1 16,0 12-1,0-12-15,0 12 16,0-11-16,0-1 15,0 12 1,12-11-16,-12 11 16,0 0-1,0 0-15,12-12 16,-12 12-16,0 0 16,0 0-1,23 23-15,1 35 16,11 11-1,-11 35-15,-1 35 16,1 23 0,-12-35-16,0-23 15,-1-11-15,13-13 16,-24-80 0</inkml:trace>
          <inkml:trace contextRef="#ctx0" brushRef="#br0" timeOffset="32864.1645">-8564-10309 0,'0'0'15,"0"0"-15,0 0 16,0 0-1,0 0-15,0 0 16,0 0 0</inkml:trace>
        </inkml:traceGroup>
        <inkml:traceGroup>
          <inkml:annotationXML>
            <emma:emma xmlns:emma="http://www.w3.org/2003/04/emma" version="1.0">
              <emma:interpretation id="{32A05C21-2636-4286-9386-8C9A940AB138}" emma:medium="tactile" emma:mode="ink">
                <msink:context xmlns:msink="http://schemas.microsoft.com/ink/2010/main" type="inkWord" rotatedBoundingBox="10283,3714 17529,3333 17647,5580 10402,596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-47229.6525">-20991-10032 0,'0'0'0,"0"0"16,12 0-16,11 0 15,24 0-15,12 0 16,24 0-1,-1 0-15,-11 0 16,-12 0 0,11 0-16,-11 0 15,-59 0 1</inkml:trace>
          <inkml:trace contextRef="#ctx0" brushRef="#br2" timeOffset="-46668.3906">-20072-10540 0,'0'0'0,"0"0"16,0 0-1,0 11-15,-12 1 16,-12 11 0,-11 23-16,0-11 15,-1-1-15,1 1 16,0-12 0,11 0-16,12 0 15,1-11 1,-1-1-16,12 1 15,0-12 1,12 12-16,-1-1 16,48 12-16,12-11 15,0-1 1,-13 1-16,-10-12 16,-1 0-1,-12 0-15,-11 0 16,-24 0-16</inkml:trace>
          <inkml:trace contextRef="#ctx0" brushRef="#br2" timeOffset="-46254.5525">-19919-10448 0,'0'0'15,"0"0"1,0 0-16,0 0 16,0 0-16,0 0 15,0 0 1,0 0-16,0 0 16,0 0-1,0 35-15,0 34 16,-12 23-16,-11 116 15,-1-23 1,0-23-16,24-162 16</inkml:trace>
          <inkml:trace contextRef="#ctx0" brushRef="#br2" timeOffset="-44513.7218">-17964-10436 0,'0'0'16,"0"0"-16,0 0 16,0 11-16,12 12 15,0 12 1,0 34-16,-1 1 16,1 22-1,12 12-15,-12-23 16,-1-23-16,1-12 15,-12-11 1,0-35-16</inkml:trace>
          <inkml:trace contextRef="#ctx0" brushRef="#br2" timeOffset="-44020.6449">-17622-10286 0,'0'0'0,"0"0"15,0 0 1,12-12-16,11-11 15,24-12 1,0 1-16,24-1 16,-12 12-16,-12 23 15,0 12 1,-11 22-16,-1 12 16,-11 12-1,-24 0-15,-12 0 16,-24 11-1,1-11-15,-12 0 16,0-24-16,11-10 16,13-13-1,-1 1-15,13-1 16,-1 1 0,12-12-16,0 0 15,12 11-15,46 12 16,37 1-1,34-1-15,-129-23 16</inkml:trace>
          <inkml:trace contextRef="#ctx0" brushRef="#br2" timeOffset="-42516.7198">-15372-10020 0,'0'0'15,"0"0"1,12 0-16,11 0 16,24 11-16,12-11 15,24 0 1,-1 12-16,-23-1 15,0-11 1,-59 0-16</inkml:trace>
          <inkml:trace contextRef="#ctx0" brushRef="#br2" timeOffset="-41856.2625">-13758-10656 0,'0'0'0,"0"0"15,0 0 1,-12 0-16,-35 12 15,-24-1 1,0 12-16,-23 23 16,-24 24-16,-47 34 15,48-23 1,34-24-16,36-10 16,12-1-1,11 0-15,12 12 16,24 0-1,23-12-15,24 0 16,12 0-16,12-34 16,11-12-1,-12-12-15,1-11 16,-13 0 0,-34-11-16,-13-1 15,-23 12-15,-23-12 16,-13 0-1,-11 1-15,0 11 16,0 11 0,-12 0-16,12 36 15,47-24 1</inkml:trace>
          <inkml:trace contextRef="#ctx0" brushRef="#br2" timeOffset="-39284.7445">-20449-8749 0,'0'0'15,"0"0"1,0 0-16,0 0 16,-12 11-16,0 1 15,-23 11 1,-12 23-16,11 1 15,13-1 1,11-12-16,12 1 16,0 0-1,12-12-15,11-12 16,13 1-16,-1-12 16,12-12-1,12-11-15,-12 0 16,12-35-1,-12 1-15,-11-13 16,-25 24-16,-11 0 16,-11 23-1,-1 0-15,-12 11 16,-11 12 0,0 12-16,-24 11 15,23 0 1,13 0-16,23-23 15</inkml:trace>
          <inkml:trace contextRef="#ctx0" brushRef="#br2" timeOffset="-38097.9075">-18470-8518 0,'0'0'16,"0"0"-16,0 0 15,12 0 1,23 12-16,0-12 16,12 11-1,0-11-15,1 0 16,-1 0-1,12 0-15,-12 0 16,0 0-16,12 0 16,-12-11-1,-12-1-15,-35 12 16</inkml:trace>
          <inkml:trace contextRef="#ctx0" brushRef="#br2" timeOffset="-37585.7265">-17174-9096 0,'0'0'0,"0"0"15,0 0 1,0 0-16,-12 0 16,-12 12-1,-23 22-15,-12 1 16,0 23-16,0 23 16,12 0-1,24-24-15,11-10 16,0-13-1,12 1-15,12-12 16,0 0-16,11-11 16,13-1-1,11-11-15,-12 0 16,0-11 0,-11-12-16,-12 0 15,-12-1 1,-24-10-16,-23-1 15,0 12-15,12 0 16,-13 11 0,1 12-16,0 0 15,24 0 1,-1 12-16,24-12 16</inkml:trace>
          <inkml:trace contextRef="#ctx0" brushRef="#br2" timeOffset="-36767.869">-15066-9177 0,'0'0'0,"0"0"16,0 0-1,0 0-15,0 0 16,0 12 0,-12 23-16,-11 11 15,-1 35-15,-11 23 16,11 0 0,1-35-16,11-11 15,0-12 1,12-11-16,0-12 15,0 0 1,0-23-16</inkml:trace>
        </inkml:traceGroup>
      </inkml:traceGroup>
    </inkml:traceGroup>
    <inkml:traceGroup>
      <inkml:annotationXML>
        <emma:emma xmlns:emma="http://www.w3.org/2003/04/emma" version="1.0">
          <emma:interpretation id="{9590FA0F-91D7-40C5-B044-F69312A73856}" emma:medium="tactile" emma:mode="ink">
            <msink:context xmlns:msink="http://schemas.microsoft.com/ink/2010/main" type="paragraph" rotatedBoundingBox="26020,4449 31688,3260 32029,4889 26362,60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92C83B-1F46-4DD3-81B9-FC0BBCC11EB2}" emma:medium="tactile" emma:mode="ink">
              <msink:context xmlns:msink="http://schemas.microsoft.com/ink/2010/main" type="line" rotatedBoundingBox="26020,4449 31688,3260 32029,4889 26362,6078"/>
            </emma:interpretation>
          </emma:emma>
        </inkml:annotationXML>
        <inkml:traceGroup>
          <inkml:annotationXML>
            <emma:emma xmlns:emma="http://www.w3.org/2003/04/emma" version="1.0">
              <emma:interpretation id="{74D59D54-F7EA-4176-872A-57DF216BAB5D}" emma:medium="tactile" emma:mode="ink">
                <msink:context xmlns:msink="http://schemas.microsoft.com/ink/2010/main" type="inkWord" rotatedBoundingBox="30623,3483 31688,3260 31892,4234 30827,4458"/>
              </emma:interpretation>
            </emma:emma>
          </inkml:annotationXML>
          <inkml:trace contextRef="#ctx0" brushRef="#br1" timeOffset="51210.4082">-553-10136 0,'0'0'15,"0"0"1,0 0-16,11 12 15,1-1 1,0 12-16,12 23 16,-1 1-16,1-1 15,-1 0 1,13 0-16,-13-22 16,13-1-1,-13-12-15,1 1 16,-13-12-16,13-23 15,0-12 1,-1-11-16,12-12 16,1-11-1,23-47-15,23-23 16,1 12-16,-1 0 16,-11 0-1,11-46-15,-23 57 16,-59 116-1</inkml:trace>
        </inkml:traceGroup>
        <inkml:traceGroup>
          <inkml:annotationXML>
            <emma:emma xmlns:emma="http://www.w3.org/2003/04/emma" version="1.0">
              <emma:interpretation id="{DF2AFCD4-6598-47DA-9EC9-18B1DE263218}" emma:medium="tactile" emma:mode="ink">
                <msink:context xmlns:msink="http://schemas.microsoft.com/ink/2010/main" type="inkWord" rotatedBoundingBox="26093,4797 30073,3961 30342,5243 26362,60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5552.2328">-2426-8957 0,'0'0'0,"0"0"16,0 0-16,0 0 15,0 0 1,0 0-16,0 0 16,0 0-1,0 0-15,0 0 16,0 11-16,0 1 15,0 0 1,0-1-16,0 1 16,0-1-1,11 12-15,1 0 16,0-11-16,0 0 16,0-12-1,-1 0-15,1 0 16,12 0-1,-1-12-15,1 0 16,-12 1 0,-1-1-16,1-11 15,0 12-15,0-12 16,-12 11 0,0-11-16,0 11 15,-12 1 1,0-1-16,0 1 15,-11-1 1,11 12-16,-11 0 16,11 0-16,0 0 15,12 0 1,-12 12-16,12-1 16,0-11-1</inkml:trace>
          <inkml:trace contextRef="#ctx0" brushRef="#br0" timeOffset="46685.9942">-2332-9026 0,'0'0'0,"0"0"16,0 0-16,0 0 15,-12 0 1,-11 0-16,-13 11 15,-11 1 1,0-1-16,12 1 16,-1 11-1,13 0-15,11 0 16,0 0-16,12 0 16,12 12-1,12 0-15,-1-1 16,12 1-1,1-12-15,-1 0 16,0-11-16,1-12 16,-13 0-1,1-12-15,0-11 16,-1 0 0,-11 0-16,0-12 15,-12 12 1,0 0-16,0 0 15,0 0-15,-12 0 16,0 11 0,0 1-16,1-1 15,-13 0 1,12 1-16,-11-1 16,23 12-16,0 0 15</inkml:trace>
          <inkml:trace contextRef="#ctx0" brushRef="#br0" timeOffset="46204.1475">-2391-8969 0,'0'0'16,"0"0"-16,0 0 15,0 0-15,0 0 16</inkml:trace>
          <inkml:trace contextRef="#ctx0" brushRef="#br0" timeOffset="47218.9093">-2273-8957 0,'0'0'16,"0"0"-16,0 0 16,0 0-16,0 0 15,0 0 1,0 0-16,0 0 16,0 0-1,-12 0-15,0 0 16,1 0-16,11 0 15</inkml:trace>
          <inkml:trace contextRef="#ctx0" brushRef="#br0" timeOffset="43985.9473">-1072-9512 0,'0'0'0,"0"0"16,-11 12-16,-13-1 16,-11 12-1,-12 0-15,-12 12 16,-12 0 0,0-12-16,-11 0 15,11-11 1,1-1-16,-25-11 15,-11-11-15,0-13 16,0-10 0,12-1-16,23 12 15,-35-12 1,-12 1-16,12 11 16,0 11-16,24 0 15,0 12 1,-36 12-16,0 11 15,12 12 1,12 11-16,11 12 16,36-12-1,12-11-15,11-1 16,12-11-16,1-11 16,11 0-1,0-12-15,0 0 16,0 0-1,0 0-15,-12-12 16,0 0 0,0-11-16,-11 0 15,-13 0-15,-22 0 16,-1 11 0,-12 1-16,0-1 15,1 12 1,-13 0-16,-11 0 15,-24 12-15,0-12 16,1 11 0,-1-11-16,0 12 15,-12-12 1,36 0-16,23 0 16,1-12-1,-1-11-15,24 0 16,0 12-16,11-1 15,25 12 1,11 0-16</inkml:trace>
          <inkml:trace contextRef="#ctx0" brushRef="#br0" timeOffset="44920.3618">-3074-9084 0,'0'0'16,"0"0"-16,0 0 15,0 0 1,0 0-16,0 0 16,0 0-16,0 0 15,0 0 1,0 0-16,12 11 16,-1 12-1,1 12-15,12 11 16,-1 12-16,13 11 15,-13-11 1,1-12-16,-1-11 16,1 0-1,-12-12-15,-1 0 16,1 0 0,-12-23-16</inkml:trace>
        </inkml:traceGroup>
      </inkml:traceGroup>
    </inkml:traceGroup>
    <inkml:traceGroup>
      <inkml:annotationXML>
        <emma:emma xmlns:emma="http://www.w3.org/2003/04/emma" version="1.0">
          <emma:interpretation id="{354544B5-F1F8-453B-8AE0-BC6716CCA5F3}" emma:medium="tactile" emma:mode="ink">
            <msink:context xmlns:msink="http://schemas.microsoft.com/ink/2010/main" type="paragraph" rotatedBoundingBox="22638,4554 31676,4762 31599,8108 22561,79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34078B-7713-4E9B-B9C2-D99B716C6384}" emma:medium="tactile" emma:mode="ink">
              <msink:context xmlns:msink="http://schemas.microsoft.com/ink/2010/main" type="line" rotatedBoundingBox="22638,4554 31676,4762 31634,6580 22596,6372"/>
            </emma:interpretation>
          </emma:emma>
        </inkml:annotationXML>
        <inkml:traceGroup>
          <inkml:annotationXML>
            <emma:emma xmlns:emma="http://www.w3.org/2003/04/emma" version="1.0">
              <emma:interpretation id="{E26B435A-8B1A-4DC7-9361-6CB70C2FF6EE}" emma:medium="tactile" emma:mode="ink">
                <msink:context xmlns:msink="http://schemas.microsoft.com/ink/2010/main" type="inkWord" rotatedBoundingBox="25800,4627 31676,4761 31634,6577 25758,644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7970.0707">-3522-8437 0,'0'0'16,"0"0"-16,0 0 16,0 0-1,0 0-15,0 0 16,12 11-16,0 24 15,11 23 1,1 23-16,-1-12 16,13 1-1,-1 10-15,0 1 16,1-11 0,-13-13-16,-11-10 15,0-13-15,0-11 16,-12-11-1,0-12-15</inkml:trace>
          <inkml:trace contextRef="#ctx0" brushRef="#br0" timeOffset="65477.213">-5524-8460 0,'0'0'0,"0"0"15,0 0 1,0 0-16,0 0 15,11 11 1,1 12-16,12 24 16,11 11-16,12 34 15,0-11 1,-11-12-16,-13-11 16,1-12-1,-1 12-15,1-12 16,-1-11-1,-11-12-15,-12-23 16</inkml:trace>
          <inkml:trace contextRef="#ctx0" brushRef="#br0" timeOffset="66336.7931">-4912-8137 0,'0'0'15,"0"0"-15,0 0 16,0 0-1,0 0-15,-12 0 16,1 12 0,-1 0-16,0-1 15,0 1-15,1-1 16,11 1 0,0-1-16,0-11 15,11 12 1,13 11-16,11-11 15,1-1-15,-1 1 16,0-1 0,-11-11-16,-12 0 15,-1 0 1,1 0-16,0-11 16,0-1-16,-1-11 15,-11 0 1,-11 11-16,-1-11 15,-12 0 1,-11 0-16,-12 0 16,12 0-1,-1 11-15,1 1 16,11-1 0,13 12-16,-1 0 15,0 0-15,0 12 16,12-12-1</inkml:trace>
          <inkml:trace contextRef="#ctx0" brushRef="#br0" timeOffset="68471.8207">-3133-7940 0,'0'0'0,"0"0"16,0 0-16,12 0 16,11 0-1,1 0-15,11 0 16,1 0 0,11 0-16,0 0 15,12 0 1,11 0-16,-11 0 15,-59 0-15</inkml:trace>
          <inkml:trace contextRef="#ctx0" brushRef="#br0" timeOffset="69144.6858">-1920-8310 0,'0'0'0,"0"0"15,0 0-15,0 0 16,0 0 0,-12-11-16,-11 11 15,-12 0 1,-13 11-16,-22 12 15,-1 23-15,12 1 16,12-1 0,12 0-16,-1 0 15,13-11 1,11 0-16,12-1 16,0-11-1,12 12-15,11-12 16,13 12-16,-1-12 15,0 0 1,1-11-16,-1-12 16,-11-12-1,-13 1-15,-11-1 16,-11-11-16,-1 0 16,-12 0-1,-11 0-15,-12-1 16,0 1-1,0 12-15,-1-1 16,25 12 0,23 0-16,0 0 15,0 0-15</inkml:trace>
          <inkml:trace contextRef="#ctx0" brushRef="#br0" timeOffset="69614.3001">-1637-8460 0,'0'0'16,"0"0"-16,0 0 15,0 0 1,0 0-16,0 0 16,0 23-1,0 23-15,0 12 16,0 34 0,0-11-16,12-11 15,0 11 1,11-12-16,1-11 15,-13-12-15,13 12 16,-24-58 0</inkml:trace>
          <inkml:trace contextRef="#ctx0" brushRef="#br1" timeOffset="82583.0114">-600-8056 0,'0'0'0,"0"0"16,0 0-16,0 12 15,0-1 1,11 13-16,1-1 15,0 0 1,11 0-16,1 0 16,0-11-16,-1-1 15,1-11 1,-1 0-16,1-11 16,11-13-1,12-33-15,12-59 16,-59 116-1,248-485-15,-237 462 16,25-58-16,23-23 16,-1 0-1,1-23-15,-12-1 16,1 13 0,-25 57-16,1 0 15,-12 24-15,-1 10 16,-11 24-1</inkml:trace>
        </inkml:traceGroup>
        <inkml:traceGroup>
          <inkml:annotationXML>
            <emma:emma xmlns:emma="http://www.w3.org/2003/04/emma" version="1.0">
              <emma:interpretation id="{9D9E6D75-CAFF-4E51-AB64-C515AF59CDF6}" emma:medium="tactile" emma:mode="ink">
                <msink:context xmlns:msink="http://schemas.microsoft.com/ink/2010/main" type="inkWord" rotatedBoundingBox="22620,5366 27723,5483 27699,6490 22596,6372"/>
              </emma:interpretation>
              <emma:one-of disjunction-type="recognition" id="oneOf11">
                <emma:interpretation id="interp11" emma:lang="" emma:confidence="0.5">
                  <emma:literal>-61</emma:literal>
                </emma:interpretation>
                <emma:interpretation id="interp12" emma:lang="" emma:confidence="0.5">
                  <emma:literal>-6 l</emma:literal>
                </emma:interpretation>
                <emma:interpretation id="interp13" emma:lang="" emma:confidence="0">
                  <emma:literal>-6 .</emma:literal>
                </emma:interpretation>
                <emma:interpretation id="interp14" emma:lang="" emma:confidence="0">
                  <emma:literal>-6 ,</emma:literal>
                </emma:interpretation>
                <emma:interpretation id="interp15" emma:lang="" emma:confidence="0">
                  <emma:literal>-6 \</emma:literal>
                </emma:interpretation>
              </emma:one-of>
            </emma:emma>
          </inkml:annotationXML>
          <inkml:trace contextRef="#ctx0" brushRef="#br0" timeOffset="61588.2461">-7986-8541 0,'0'0'16,"0"0"-1,0 0-15,0 0 16,0 0-16,11 11 15,-11-11 1,0 0-16,0 0 16,0 0-1,0 104-15,0-104 16,0 0-16,0 0 16,0 0-1,0 0-15,0 0 16,0 0-1,0 0-15,0 0 16,0 0 0,12 12-16,24 0 15,11-1-15,12 1 16,0-12 0,-12 0-16,0 0 15,-12 0 1,0 0-16,-35 0 15</inkml:trace>
          <inkml:trace contextRef="#ctx0" brushRef="#br0" timeOffset="61995.1249">-7762-8530 0,'0'0'16,"0"0"0,0 0-16,0 0 15,0 0-15,0 0 16,11 0-1,1 0-15,0 0 16,0 12 0,-1 0-16,13-1 15,-12 12-15,11 12 16,1 11 0,-12 0-16,11 1 15,1 10 1,-12-10-16,-1-1 15,-11 0 1,0 12-16,0-58 16</inkml:trace>
          <inkml:trace contextRef="#ctx0" brushRef="#br0" timeOffset="60347.1965">-8681-8749 0,'0'0'0,"0"0"16,0 0 0,0 23-16,0 12 15,11 11-15,1 23 16,12 24 0,-1 34-16,-11-12 15,0-34 1,0-11-16,-1 11 15,-11-81-15</inkml:trace>
          <inkml:trace contextRef="#ctx0" brushRef="#br0" timeOffset="62582.965">-7303-8807 0,'0'0'0,"0"0"15,0 0 1,0 12-16,12-1 15,-1 12 1,1 24-16,0 10 16,0 13-1,11 22-15,1 12 16,11 35-16,1-35 16,-1-23-1,0-12-15,-11 0 16,-24-69-1</inkml:trace>
          <inkml:trace contextRef="#ctx0" brushRef="#br0" timeOffset="63587.67">-6596-8553 0,'0'0'15,"0"0"-15,0 0 16,11 12-16,1-1 15,24 13 1,-1-13-16,12 12 16,0 0-1,-11 0-15,11 1 16,0-1-16,0 0 16,-12-12-1,-11 1-15,-1 0 16,-11-1-1,-12 12-15,-12 0 16,1 12 0,-25 0-16,1 11 15,-12-11 1,0-1-16,11-11 16,-11 0-16,12 1 15,11-13 1,12 1-16,12-12 15</inkml:trace>
          <inkml:trace contextRef="#ctx0" brushRef="#br0" timeOffset="63892.1843">-5948-8044 0,'0'0'16,"0"0"-16,-12 0 15,-24 23 1,1 0-16,-12 0 16,0 0-1,0 12-15,11-12 16,1 0-1,0 0-15,11 0 16,1 1 0,11-13-16,0 1 15,12-12-15</inkml:trace>
          <inkml:trace contextRef="#ctx0" brushRef="#br0" timeOffset="66855.4397">-4606-8541 0,'0'0'0,"0"0"16,0 0-1,0 0-15,0 0 16,0 11-1,0 1-15,12 23 16,0 11 0,0 12-16,11 23 15,1-12-15,11 0 16,-11-22 0,11-1-16,1 0 15,-1-11 1,-12-12-16,1 0 15,0 0-15,-24-23 16</inkml:trace>
          <inkml:trace contextRef="#ctx0" brushRef="#br0" timeOffset="67209.9277">-4111-8021 0,'0'0'16,"0"0"-16,0 0 16,0 0-1,0 0-15,12 0 16,0 0-1,11 0-15,13 0 16,11 0-16,12 0 16,11 0-1,-11 0-15,-12 0 16,1 0 0,-13 0-16,0 0 15,-11 0-15,-12 0 16,-12 0-1</inkml:trace>
          <inkml:trace contextRef="#ctx0" brushRef="#br0" timeOffset="67585.3382">-3969-8252 0,'0'0'16,"0"0"-16,0 0 16,0 0-1,0 0-15,0 11 16,11 1-1,1 23-15,0-1 16,11 13-16,-11-13 16,12 12-1,-1 1-15,1-1 16,11 0 0,-11-11-16,-12-12 15,11 0-15,1 0 16,-24-23-1</inkml:trace>
        </inkml:traceGroup>
        <inkml:traceGroup>
          <inkml:annotationXML>
            <emma:emma xmlns:emma="http://www.w3.org/2003/04/emma" version="1.0">
              <emma:interpretation id="{5B956C44-4B2C-47F9-85CF-670CD468B9D6}" emma:medium="tactile" emma:mode="ink">
                <msink:context xmlns:msink="http://schemas.microsoft.com/ink/2010/main" type="inkWord" rotatedBoundingBox="23030,5560 23124,5562 23112,6126 23017,6123"/>
              </emma:interpretation>
            </emma:emma>
          </inkml:annotationXML>
          <inkml:trace contextRef="#ctx0" brushRef="#br0" timeOffset="61104.3913">-8269-8645 0,'0'0'16,"0"0"-16,0 11 15,12 13 1,-12-1-16,12 11 16,-1 13-1,1 10-15,0 13 16,0-12 0,-1-12-16,-11 12 15,0-24-15,0 1 16,0 0-1,0-1-15,0-34 16</inkml:trace>
        </inkml:traceGroup>
      </inkml:traceGroup>
      <inkml:traceGroup>
        <inkml:annotationXML>
          <emma:emma xmlns:emma="http://www.w3.org/2003/04/emma" version="1.0">
            <emma:interpretation id="{CAFC20A2-CF08-48B3-9072-91130BB4D52F}" emma:medium="tactile" emma:mode="ink">
              <msink:context xmlns:msink="http://schemas.microsoft.com/ink/2010/main" type="line" rotatedBoundingBox="26268,6872 29901,6688 29967,7986 26334,8170"/>
            </emma:interpretation>
          </emma:emma>
        </inkml:annotationXML>
        <inkml:traceGroup>
          <inkml:annotationXML>
            <emma:emma xmlns:emma="http://www.w3.org/2003/04/emma" version="1.0">
              <emma:interpretation id="{1A2CAD09-0F88-4ED2-8774-1A25F9008885}" emma:medium="tactile" emma:mode="ink">
                <msink:context xmlns:msink="http://schemas.microsoft.com/ink/2010/main" type="inkWord" rotatedBoundingBox="26268,6872 29901,6688 29967,7986 26334,81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0640.2001">-1390-7362 0,'0'0'15,"0"0"1,0 0-16,-11 11 16,-13 1-16,-11 11 15,-12 12 1,11-12-16,-11 0 15,0 0-15,-24 0 16,-23-11 0,0-12-16,0-12 15,11-11 1,12 0-16,1 0 16,-13-12-1,-23 0-15,0 12 16,0 0-1,36 0-15,-1 12 16,0 11-16,-23 11 16,12 1-1,11-1-15,12 12 16,12 0 0,11 12-16,13 0 15,-1-12-15,13 0 16,-1 0-1,0-11-15,0-1 16,12-11 0,0 0-16,-12-11 15,1-1-15,-13-11 16,1 0 0,-13-12-16,1 12 15,-36-12 1,-23 12-16,-12 0 15,12 12 1,11 11-16,-11 0 16,-24 11-16,0 1 15,24-1 1,0 1-16,0-1 16,-12 1-1,0 0-15,23-1 16,13-11-16,22 0 15,1 0 1,24-11-16,-1-1 16,12 0-1,12 12-15</inkml:trace>
          <inkml:trace contextRef="#ctx0" brushRef="#br0" timeOffset="71072.9737">-4052-6553 0,'0'0'0,"0"0"16,24 0-16,35 0 16,11 0-1,-11 0-15,12 0 16,-12-12-16,-12 1 16,12-12-1,-12 11-15,-47 12 16</inkml:trace>
          <inkml:trace contextRef="#ctx0" brushRef="#br0" timeOffset="72314.1955">-4523-6923 0,'0'0'16,"0"0"-1,0 0-15,0 0 16,12 11-1,-1 1-15,13 11 16,11 23-16,1 35 16,11 23-1,0 12-15,-12-35 16,12-12 0,1-11-16,-1-23 15,-47-35-15</inkml:trace>
          <inkml:trace contextRef="#ctx0" brushRef="#br0" timeOffset="71636.5956">-2897-7027 0,'0'0'0,"0"0"16,0 0 0,0 0-16,0 0 15,0 0 1,0 0-16,0 0 16,0 0-1,0 11-15,-12 13 16,-24-1-16,-22 11 15,-13 13 1,0 10-16,12-10 16,0 22-1,24-23-15,11 24 16,13-24-16,11 0 16,0-11-1,11-12-15,13 0 16,11 0-1,1 0-15,11-23 16,-12 0 0,0-11-16,1-13 15,-13-10 1,-11-12-16,-24-1 16,-11 1-16,-24 11 15,-12 1 1,12 11-16,0 11 15,11 12 1,13 0-16,11 0 16,12 0-16,0 0 15</inkml:trace>
          <inkml:trace contextRef="#ctx0" brushRef="#br0" timeOffset="72895.6182">-2591-7120 0,'0'0'15,"0"0"-15,0 0 16,0 0 0,0 24-16,0 22 15,0 23 1,0 12-16,0 58 15,12 11 1,11-23-16,1-23 16,-1 12-16,1-12 15,-24-104 1</inkml:trace>
        </inkml:traceGroup>
      </inkml:traceGroup>
    </inkml:traceGroup>
    <inkml:traceGroup>
      <inkml:annotationXML>
        <emma:emma xmlns:emma="http://www.w3.org/2003/04/emma" version="1.0">
          <emma:interpretation id="{C5A2EF5F-C57C-495A-8B87-ED62AB68068D}" emma:medium="tactile" emma:mode="ink">
            <msink:context xmlns:msink="http://schemas.microsoft.com/ink/2010/main" type="paragraph" rotatedBoundingBox="31740,11041 14121,9794 14280,7547 31899,87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5C9A97-3560-4432-A257-C01F4115F547}" emma:medium="tactile" emma:mode="ink">
              <msink:context xmlns:msink="http://schemas.microsoft.com/ink/2010/main" type="line" rotatedBoundingBox="31740,11041 14121,9794 14280,7547 31899,8795">
                <msink:destinationLink direction="with" ref="{46AA363C-F62E-490F-B6AF-753AA364BEC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AA1F6F-A6E6-43C3-BBCC-3FCE727F3BC9}" emma:medium="tactile" emma:mode="ink">
                <msink:context xmlns:msink="http://schemas.microsoft.com/ink/2010/main" type="inkWord" rotatedBoundingBox="14147,9593 14136,9593 14137,9577 14149,9578"/>
              </emma:interpretation>
            </emma:emma>
          </inkml:annotationXML>
          <inkml:trace contextRef="#ctx0" brushRef="#br1" timeOffset="97131.6118">-17151-4612 0,'0'0'16,"-12"0"-16,12 0 16,0 0-1</inkml:trace>
        </inkml:traceGroup>
        <inkml:traceGroup>
          <inkml:annotationXML>
            <emma:emma xmlns:emma="http://www.w3.org/2003/04/emma" version="1.0">
              <emma:interpretation id="{B0891F30-094B-46AC-B5CB-810F91376345}" emma:medium="tactile" emma:mode="ink">
                <msink:context xmlns:msink="http://schemas.microsoft.com/ink/2010/main" type="inkWord" rotatedBoundingBox="19203,9796 14717,9479 14807,8204 19293,8521"/>
              </emma:interpretation>
              <emma:one-of disjunction-type="recognition" id="oneOf13">
                <emma:interpretation id="interp17" emma:lang="" emma:confidence="0.5">
                  <emma:literal>m.</emma:literal>
                </emma:interpretation>
                <emma:interpretation id="interp18" emma:lang="" emma:confidence="0">
                  <emma:literal>r."</emma:literal>
                </emma:interpretation>
                <emma:interpretation id="interp19" emma:lang="" emma:confidence="0">
                  <emma:literal>r.</emma:literal>
                </emma:interpretation>
                <emma:interpretation id="interp20" emma:lang="" emma:confidence="0">
                  <emma:literal>p.</emma:literal>
                </emma:interpretation>
                <emma:interpretation id="interp21" emma:lang="" emma:confidence="0">
                  <emma:literal>fnt</emma:literal>
                </emma:interpretation>
              </emma:one-of>
            </emma:emma>
          </inkml:annotationXML>
          <inkml:trace contextRef="#ctx0" brushRef="#br1" timeOffset="95267.8471">-12368-5085 0,'0'0'0,"0"11"16,0 1-1,11 11-15,13 0 16,11-12 0,12-11-16,-11-11 15,-1-12-15,0 0 16,-11 0-1,11-24-15,-11 1 16,-12 23 0,-1 11-16,-11 12 15,0 0 1,-11 12-16,-36 11 16,-12 23-16,-12 1 15,0 10 1,1-10-16,-13-1 15,1-12 1,-1-10-16,13-13 16,22-11-16,1-11 15,24-1 1,-1-11-16,12-12 16,1-11-1,11-12-15,0-23 16,11-34-1,1-1-15,0 35 16,0 12-16,11 11 16,-11 23-1,0 12-15,-12 12 16,0 11 0,0 0-16,-12 46 15,-23 81 1,-12 0-16,0 12 15,11-35-15,-11 12 16,12-24 0,-12-11-16,-24-23 15,0-12 1,-11-23-16,23-11 16,12-1-1,0-11-15,11-23 16,13-23-16,-1-24 15,24-10 1,12 22-16,12 12 16,23-1-1,0 13-15,-12 22 16,0 1-16,-11 11 16,-12 23-1,-12 11-15,-36 36 16,-11-1-1,-35 12-15,23-23 16,-12-12 0,1-23-16,11 0 15,59-23-15</inkml:trace>
          <inkml:trace contextRef="#ctx0" brushRef="#br1" timeOffset="95493.3339">-13511-5790 0,'0'0'0,"0"0"16,0 0-16,0 34 15,12 70 1,-12 70-16,0-24 15,0 35 1,-24-12-16,24-173 16</inkml:trace>
          <inkml:trace contextRef="#ctx0" brushRef="#br1" timeOffset="95906.4681">-14006-5710 0,'0'0'0,"0"0"16,0 0-16,0 47 15,0 68 1,-23 35-16,-1-11 16,-23 35-16,12-47 15,-1-23 1,36-104-16</inkml:trace>
          <inkml:trace contextRef="#ctx0" brushRef="#br1" timeOffset="96677.4097">-14194-5120 0,'0'0'15,"-12"23"-15,-23 35 16,-12 11-1,11 0-15,13-34 16,-1 0 0,1-35-16,11 0 15,-12-12 1,24 12-16,-12 0 16,1 0-16,-1 12 15,-12 11 1,-11 0-16,0 0 15,11-11 1,0-1-16,1-11 16,-12 12-16,11-1 15,-23 12 1,0 1-16,0-1 16,0 0-1,11-12-15,13-11 16,-1 0-16,12 0 15,1-11 1,11-24-16,11-46 16,13-11-1,-1 22-15,1 24 16,-12 23 0,-12 0-16,0 23 15,-24 0-15,-23 12 16,-24-1-1,1 24-15,-13-12 16,-35 12 0,-23-1-16,12-22 15,11 11-15,-35-23 16,-1 11 0,13-11-16,23 0 15,36 0 1,-1 0-16,13-11 15,23-1 1,23 1-16,12 11 16,12 0-16,12 0 15,23-12 1,60 12-16,58 12 16,-153-12-1</inkml:trace>
          <inkml:trace contextRef="#ctx0" brushRef="#br1" timeOffset="96903.4219">-16091-5236 0,'0'0'0,"0"0"16,47 0 0,71-11-16,94 11 15,-47-12-15,-165 12 16</inkml:trace>
        </inkml:traceGroup>
        <inkml:traceGroup>
          <inkml:annotationXML>
            <emma:emma xmlns:emma="http://www.w3.org/2003/04/emma" version="1.0">
              <emma:interpretation id="{AF4B392A-3596-461A-A611-8B5C32A89034}" emma:medium="tactile" emma:mode="ink">
                <msink:context xmlns:msink="http://schemas.microsoft.com/ink/2010/main" type="inkWord" rotatedBoundingBox="24737,10385 19433,10010 19580,7922 24885,829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90513.3715">-6643-4519 0,'0'0'15,"0"0"1,-12 0-16,0 0 16,12 0-1,0 0-15,0 0 16,-12 0-16,12 0 16,-12-12-1,12 12-15,0 0 16,0-11-1,12-1-15,0 1 16,0-1-16,11 0 16,-11 1-1,0 11-15,11 0 16,1 0 0,0 0-16,-13 11 15,1 1 1,-12 23-16,-12 11 15,-23 12-15,-24 11 16,0 0 0,0-22-16,0-13 15,-11-11 1,-13-11-16,13-12 16,23-12-1,11-11-15,13-11 16,11-13-16,24-10 15,23-1 1,12-12-16,24-10 16,-1 10-16,-70 70 15</inkml:trace>
          <inkml:trace contextRef="#ctx0" brushRef="#br1" timeOffset="90692.3077">-6785-5074 0,'0'0'0,"12"-11"16,59-13 0,58 1-16,-23 0 15,-106 23-15</inkml:trace>
          <inkml:trace contextRef="#ctx0" brushRef="#br1" timeOffset="90969.1567">-7280-4785 0,'0'0'16,"-11"-12"-1,-1 1-15,-12 11 16,-23 0-16,-12 11 16,-11 13-1,11-1-15,23 0 16,25 0-1,11-23-15</inkml:trace>
          <inkml:trace contextRef="#ctx0" brushRef="#br1" timeOffset="91115.6441">-7704-3988 0,'0'0'0,"0"0"15,0 0-15,0 0 16,0 0 0</inkml:trace>
          <inkml:trace contextRef="#ctx0" brushRef="#br1" timeOffset="91883.9096">-8434-4276 0,'0'0'15,"0"0"-15,-12-12 16,12 12-16,0 0 15,0 0 1,0-12-16,0-11 16,0-11-1,12-13-15,12 1 16,23-46 0,47-59-16,0 24 15,-11 35-15,-1 11 16,1 35-1,-13 11-15,-11 24 16,-23 11 0,-25 23-16,-34 34 15,-48 59-15,-23-24 16,-12-11 0,0-23-16,23-12 15,24-23 1,12-11-16,12-12 15,11 0 1,13 0-16,-13 0 16,1 12-16,-25 11 15,-22 11 1,-1 1-16,0-23 16,24-1-1,0-11-15,12 0 16,23 0-1,0-11-15,12-1 16,12 0-16,12-11 16,11 0-1,-12 12-15,1 11 16,-12 11-16,-24 35 16,-35 35-1,-24 12-15,1-12 16,-1-12-1,-12 0-15,13-22 16,-1-24 0,36-12-16,35-11 15</inkml:trace>
          <inkml:trace contextRef="#ctx0" brushRef="#br1" timeOffset="92465.18">-8858-5062 0,'0'0'15,"-12"0"-15,-23 11 16,-24 12 0,-23 12-16,-48 0 15,0-12-15,1 11 16,-1-10 0,-11-13-16,-12 1 15,47-1 1,35-11-16,24 0 15,0 12 1,23-12-16,12 0 16,12 0-16,0 0 15,0 0 1,24 11-16,35 1 16,35-1-1,24-11-15,-12 0 16,-12 0-1,-94 0-15</inkml:trace>
          <inkml:trace contextRef="#ctx0" brushRef="#br1" timeOffset="92084.4319">-9259-4415 0,'0'0'0,"0"0"16,-23 23-16,-24 23 15,-12 12 1,-12 0-16,12-12 16,12-23-1,0-11-15,12-12 16,35 0-16</inkml:trace>
          <inkml:trace contextRef="#ctx0" brushRef="#br1" timeOffset="93393.2617">-10283-5166 0,'0'0'0,"0"0"16,-12 0-1,-12 11-15,1 1 16,-13-12-16,1 0 16,0 0-1,-1 0-15,13-12 16,11 1-1,12-1-15,12-23 16,11 1 0,13-1-16,-1 12 15,0 11-15,-11 12 16,0 12 0,-13-1-16,-11 24 15,-23 11 1,-60 35-16,-11 12 15,12-24 1,-13 0-16,1-22 16,12-13-16,11-22 15,12-12 1,24-12-16,11-11 16,12-11-1,24-13-15,24-10 16,11-1-1,-12 23-15,0 12 16,1 11-16,-13 12 16,-11 0-1,-12 0-15,0 24 16,-12 10-16,-23 24 16,-12 23-1,-24-12-15,-11 12 16,11-35-1,-12 24-15,1-13 16,-24 13 0,12-47-16,35-12 15,59-11-15</inkml:trace>
          <inkml:trace contextRef="#ctx0" brushRef="#br1" timeOffset="92656.3334">-9635-5363 0,'0'0'16,"23"-11"-16,71-13 15,48 13-15,-142 11 16</inkml:trace>
          <inkml:trace contextRef="#ctx0" brushRef="#br1" timeOffset="93601.1919">-10484-5779 0,'0'0'0,"48"-23"16,46-12-16,94-22 15,-188 57 1</inkml:trace>
          <inkml:trace contextRef="#ctx0" brushRef="#br1" timeOffset="93855.1223">-10813-6218 0,'0'0'16,"0"0"-16,0 58 15,11 92 1,1 35-16,-12 92 15,-12-92-15,12-185 16</inkml:trace>
          <inkml:trace contextRef="#ctx0" brushRef="#br1" timeOffset="94291.2181">-11084-5340 0,'0'0'0,"-36"-11"16,-11 22-16,-24 24 16,13 0-1,-1 11-15,23-12 16,13-10-1,-1 10-15,12-11 16,12 24-16,0 10 16,0 24-1,0-23-15,0-12 16,-23-11 0,-1 0-16,-23-12 15,-23-12 1,11-11-16,12-11 15,-1-35-15,13-24 16,23 1 0,24-24-16,47-11 15,23 0 1,24 12-16,-106 92 16</inkml:trace>
        </inkml:traceGroup>
        <inkml:traceGroup>
          <inkml:annotationXML>
            <emma:emma xmlns:emma="http://www.w3.org/2003/04/emma" version="1.0">
              <emma:interpretation id="{F4B67861-0DF5-4188-AC4F-C8E4B61273CF}" emma:medium="tactile" emma:mode="ink">
                <msink:context xmlns:msink="http://schemas.microsoft.com/ink/2010/main" type="inkWord" rotatedBoundingBox="28736,10828 25026,10566 25142,8924 28853,918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87624.3779">-2909-4022 0,'0'0'16,"0"0"-16,0 0 16,12 11-16,35 1 15,23-12 1,1-12-16,-12 1 15,-12-1 1,-12-11-16,-11 0 16,-1 0-1,-11 0-15,-12 0 16,0 11-16,-12 1 16,-11-1-1,-12 0-15,-13 12 16,-10 0-1,-1 12-15,0 0 16,0-1-16,-12-11 16,12 0-1,12 0-15,0 0 16,23-11 0,1-1-16,11-11 15,0-12-15,36-34 16,11-1-1,12 1-15,12-12 16,0 23 0,-59 58-16</inkml:trace>
          <inkml:trace contextRef="#ctx0" brushRef="#br1" timeOffset="88158.4748">-3522-4716 0,'0'0'0,"24"-23"16,58-11-16,24 10 15,-23 13 1,-83 11-16</inkml:trace>
          <inkml:trace contextRef="#ctx0" brushRef="#br1" timeOffset="87980.1038">-3392-4438 0,'0'0'0,"0"0"15,-12 0 1,0 0-16,-35 11 16,-24 12-1,1 0-15,11 12 16,12-12-1,11 12-15,1-12 16,11 12-16,1-1 16,11 1-1,0-12-15,1 12 16,-1 0 0,-12-1-16,1-11 15,-1 0 1,1-11-16,11-12 15,-12 0-15,24 0 16</inkml:trace>
          <inkml:trace contextRef="#ctx0" brushRef="#br1" timeOffset="88897.7417">-5230-3572 0,'0'0'15,"0"0"1,0 0-16,71 12 16,141 0-16,0-12 15,82 11 1</inkml:trace>
          <inkml:trace contextRef="#ctx0" brushRef="#br1" timeOffset="88651.1414">-3899-4808 0,'0'0'0,"-23"11"15,-36 24-15,-24 11 16,-11-11 0,23-12-16,13 0 15,22-11-15,13-1 16,-1 1 0,12-12-16,1 0 15,-1 11 1,0 1-16,-12 23 15,1 11 1,-13 23-16,-11 1 16,0-24-16,-12 0 15,-11-11 1,-13-12-16,13-23 16,11-12-1,12-11-15,11-23 16,13-12-16,11 0 15,35-11 1,60-23-16,23-1 16,0 12-1,-12 35-15,-94 46 16</inkml:trace>
          <inkml:trace contextRef="#ctx0" brushRef="#br1" timeOffset="89745.8226">-5265-4519 0,'0'0'15,"0"0"1,0 0-16,-12 0 16,0 0-1,-23 0-15,0 0 16,-1-12-16,1 1 15,11-1 1,13 1-16,-1-1 16,12 0-1,0-11-15,12 12 16,-1-1-16,13 1 16,-12 11-1,-1 0-15,-11 0 16,0 11-1,-11 24-15,-25 11 16,-23 12-16,1-12 16,-13 0-1,0-11-15,12 0 16,12-24 0,12-11-16,23 0 15,0-11 1,12-1-16,0-11 15,12 0-15,0 0 16,0 11 0,-1 1-16,1 11 15,0 0 1,-12 11-16,0 24 16,-24 11-16,-23 12 15,-35 11 1,11-11-16,0-23 15,1-1 1,-1 1-16,71-35 16</inkml:trace>
          <inkml:trace contextRef="#ctx0" brushRef="#br1" timeOffset="89923.2074">-5677-5247 0,'0'0'0,"0"0"16,0 11 0,0-11-16</inkml:trace>
        </inkml:traceGroup>
        <inkml:traceGroup>
          <inkml:annotationXML>
            <emma:emma xmlns:emma="http://www.w3.org/2003/04/emma" version="1.0">
              <emma:interpretation id="{88D409B4-408D-423F-BD7C-45D06F05767E}" emma:medium="tactile" emma:mode="ink">
                <msink:context xmlns:msink="http://schemas.microsoft.com/ink/2010/main" type="inkWord" rotatedBoundingBox="31760,10759 29548,10602 29622,9551 31835,970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86283.3739">519-4253 0,'0'0'0,"0"0"16,0 0-16,-12 0 16,-47 11-1,-71 1-15,-23-1 16,-82-11-16,-24-11 15,11 11 1,24 0-16,83 11 16,47 1-1,23-1-15,24 1 16,47-12-16</inkml:trace>
          <inkml:trace contextRef="#ctx0" brushRef="#br1" timeOffset="86630.086">413-3722 0,'0'0'15,"0"0"-15,0 0 16,-12 0 0,-47-11-16,-35-1 15,-24-11 1,-23 0-16,-48 0 16,12 11-16,-23 12 15,-12 0 1,47 0-16,47 0 15,24 12 1,12-12-16,35 0 16,47 0-1</inkml:trace>
          <inkml:trace contextRef="#ctx0" brushRef="#br1" timeOffset="87052.6269">-600-4577 0,'0'0'16,"0"0"-16,0 0 15,-24 23-15,-47 23 16,-46 12-1,-37 11-15,25-11 16,-36 0 0,12-12-16,59-11 15,23 0 1,24-12-16,0 0 16,23 0-16,12 0 15,0 0 1,12 0-16,24 12 15,70 34 1,12 1-16,0-1 16,24 0-1,11-11-15,-11-12 16,-36-11-16,-23-12 16,-71-23-1</inkml:trace>
        </inkml:traceGroup>
      </inkml:traceGroup>
    </inkml:traceGroup>
    <inkml:traceGroup>
      <inkml:annotationXML>
        <emma:emma xmlns:emma="http://www.w3.org/2003/04/emma" version="1.0">
          <emma:interpretation id="{9466B429-3197-43A0-818C-E38D61B0BA68}" emma:medium="tactile" emma:mode="ink">
            <msink:context xmlns:msink="http://schemas.microsoft.com/ink/2010/main" type="paragraph" rotatedBoundingBox="33102,14779 485,13552 596,10597 33214,1182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972964A-37BE-4AAA-ABB8-5CFC5B96244A}" emma:medium="tactile" emma:mode="ink">
              <msink:context xmlns:msink="http://schemas.microsoft.com/ink/2010/main" type="line" rotatedBoundingBox="33102,14779 485,13552 596,10597 33214,11825"/>
            </emma:interpretation>
          </emma:emma>
        </inkml:annotationXML>
        <inkml:traceGroup>
          <inkml:annotationXML>
            <emma:emma xmlns:emma="http://www.w3.org/2003/04/emma" version="1.0">
              <emma:interpretation id="{50E13285-DD2E-4B37-AE34-C4C3CD498DFC}" emma:medium="tactile" emma:mode="ink">
                <msink:context xmlns:msink="http://schemas.microsoft.com/ink/2010/main" type="inkWord" rotatedBoundingBox="2701,12882 514,12800 575,11175 2762,1125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431245.4279">-28860-2011 0,'0'0'0,"0"0"0,0 0 16,0 0-1,0 0-15,0 0 16,0 0 0,12 11-16,0 1 15,-1-1-15,1-11 16,12 12 0,-1-12-16,13 11 15,-1 1 1,-11 0-16,-1-1 15,1 1-15,-1-1 16,-11-11 0,0 12-16,-12-12 15,0 0 1,0 11-16,-12 1 16,0 11-1,-11 12-15,-13-1 16,1 1-16,0 11 15,11-11 1,-11-12-16,35-23 16</inkml:trace>
          <inkml:trace contextRef="#ctx0" brushRef="#br1" timeOffset="431787.0733">-28954-1769 0,'0'0'0,"0"0"16,0 0-1,-12 0-15,-12 24 16,-11 10-1,-24 24-15,-11 11 16,-1 1-16,24-24 16,0 0-1,0-11-15,-1-1 16,48-34 0</inkml:trace>
          <inkml:trace contextRef="#ctx0" brushRef="#br1" timeOffset="432399.4391">-29402-2000 0,'0'0'16,"0"0"-16,0 0 15,0 0 1,0 0-16,12-11 16,0 11-16,23 0 15,0 0 1,1 11-16,-13 1 16,1-1-1,-12 12-15,-12-11 16,-12 11-1,-12 0-15,1 0 16,-13 0-16,-11-11 16,0 0-1,-12-12-15,12 0 16,12-12 0,11 0-16,12 1 15,12-24-15,0 1 16,12 10-1,12 1-15,-1 0 16,1 12 0,0 11-16,-13 0 15,13 11 1,-12 1-16,-1 11 16,-11 0-16,-11 0 15,-13 23 1,-35 24-16,-23-1 15,-1 12 1,1-12-16,-1 1 16,24-36-1,1 13-15,58-47 16</inkml:trace>
          <inkml:trace contextRef="#ctx0" brushRef="#br1" timeOffset="433137.2063">-29414-2497 0,'0'0'0,"0"0"15,0 0 1,0 0-16,0 0 15,0 0-15,0 0 16,0 0 0,0 12-16,-23 23 15,-24 34 1,-36 35-16,1-23 16,-1 11-1,24-34-15,12-12 16,-12 0-16,12-22 15,0-1 1,0-12-16,12-11 16,11-11-1,1-1-15,11-23 16,12-11 0,23-23-16,1 23 15,11-1-15,1 13 16,-1 11-1,-11 11-15,-13 12 16,1 0 0,0 12-16,-12 34 15,-12 0 1,-11 12-16,-13-12 16,-23 12-16,-35-12 15,0 0 1,0 1-16,11-1 15,-35 23 1,12 12-16,24-35 16,23 1-1,59-47-15</inkml:trace>
          <inkml:trace contextRef="#ctx0" brushRef="#br1" timeOffset="433403.7667">-30073-3005 0,'0'0'15,"0"0"-15,0 0 16,-12 23-1,-12 58-15,-11 92 16,0-11 0,-24 58-16,-24-12 15,36-24 1,47-184-16</inkml:trace>
        </inkml:traceGroup>
        <inkml:traceGroup>
          <inkml:annotationXML>
            <emma:emma xmlns:emma="http://www.w3.org/2003/04/emma" version="1.0">
              <emma:interpretation id="{01FD0E69-26AA-48E2-A741-55860FEA3034}" emma:medium="tactile" emma:mode="ink">
                <msink:context xmlns:msink="http://schemas.microsoft.com/ink/2010/main" type="inkWord" rotatedBoundingBox="10214,13764 3141,13498 3217,11476 10290,1174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416711.3066">-22499-2346 0,'12'0'0,"59"-24"16,129-45-1</inkml:trace>
          <inkml:trace contextRef="#ctx0" brushRef="#br1" timeOffset="416513.7181">-22711-1769 0,'0'0'16,"0"0"-16,0 0 15,0 0-15,0 0 16,-12-11 0,12-1-16,0-11 15,0 0 1,12 0-16,0 0 15,0 11 1,-1 1-16,-11 11 16,0 0-16,0 0 15,0 11 1,0 12-16,-11 12 16,-13 11-1,-11-11-15,-12 0 16,-12-1-16,0-11 15,12-11 1,11-12-16,1 0 16,11-12-1,13 1-15,-1-12 16,12 0 0,12-12-16,11 0 15,13 12-15,11 0 16,0 11-1,-12 12-15,0 0 16,-11 12 0,-12 0-16,-12-1 15,0 1 1,-12 11-16,-23 23 16,-12 0-16,-24 12 15,0 0 1,1 0-16,-25-1 15,1-10 1,0-13-16,23 1 16,36-12-16,35-23 15</inkml:trace>
          <inkml:trace contextRef="#ctx0" brushRef="#br1" timeOffset="414020.6154">-21356-1526 0,'0'0'0,"0"0"16,0-11-16,12-13 15,23-33 1,12-1-16,12 12 16,-12 11-16,-12 12 15,1 11 1,-25 12-16,1 12 16,0 11-1,0 12-15,-12 11 16,-12-11-1,0-12-15,0 0 16,-11-12 0,-1 1-16,1-12 15,-1 0-15,-11 0 16,0-12 0,11 1-16,0-1 15,-11 12 1,0 12-16,-12 22 15,-12 13-15,-12 22 16,-35 23 0,-24 47-16,24 34 15,106-173 1</inkml:trace>
          <inkml:trace contextRef="#ctx0" brushRef="#br1" timeOffset="414789.3012">-21721-2069 0,'0'0'0,"0"0"15,0 0 1,0 0-16,0 0 16,-24 0-16,-11 23 15,-12 0 1,11 12-16,1-12 15,11 0 1,13 0-16,-1 0 16,12-11-16,12-1 15,11 1 1,12-1-16,1 1 16,-1-12-1,-11 0-15,-13 0 16,-11 0-1,0 0-15,0 0 16,-23 12-16,-12-12 16,-1 0-1,-11 0-15,12 0 16,-1 0 0,-11 0-16,0 0 15,-12 11-15,-11 12 16,-1 24-1,-12 22-15,1 12 16,23 0 0,0-12-16,12-11 15,0 0 1,23-24-16,24-34 16</inkml:trace>
          <inkml:trace contextRef="#ctx0" brushRef="#br1" timeOffset="414979.109">-21922-2497 0,'0'0'0,"0"12"15,0-12 1</inkml:trace>
          <inkml:trace contextRef="#ctx0" brushRef="#br1" timeOffset="415242.2509">-22711-636 0,'0'0'15,"59"-12"-15,82-11 16,-141 23 0</inkml:trace>
          <inkml:trace contextRef="#ctx0" brushRef="#br1" timeOffset="417637.7665">-22652-1769 0,'0'0'16,"0"0"-16,0 0 16,0 0-16,0 0 15,0 0 1,0 0-16,0 0 16,0-11-1,0-1-15,0 1 16,0-1-1,0-11-15,12 0 16,11 0-16,13 0 16,-1 0-1,0 11-15,-11 12 16,-12 0 0,-1 0-16,-11 0 15,0 12-15,-11-1 16,-13 12-1,1 0-15,-13 0 16,-11 1 0,0-1-16,47-23 15</inkml:trace>
          <inkml:trace contextRef="#ctx0" brushRef="#br1" timeOffset="417004.9901">-23100-2520 0,'0'0'15,"0"12"-15,24 34 16,11 58-16,1 46 15,-36 0 1,0 1-16,0-36 16,0-115-1</inkml:trace>
          <inkml:trace contextRef="#ctx0" brushRef="#br1" timeOffset="417980.1445">-23394-2427 0,'0'0'15,"12"0"-15,11 11 16,1 12 0,-1 35-16,-11 58 15,0 22 1,-12-22-16,-12-1 15,0-10-15,12-105 16</inkml:trace>
          <inkml:trace contextRef="#ctx0" brushRef="#br1" timeOffset="418850.2466">-23748-1688 0,'0'0'16,"0"0"-16,0-23 15,12-11 1,0-24-16,23-12 16,12 13-1,-11 10-15,-1 24 16,0 23-1,-11 0-15,-12 23 16,0 0-16,-12 1 16,-12-1-1,0 11-15,-12-11 16,1-11 0,-1 0-16,13-1 15,-1-11-15,-12 12 16,1-1-1,-1 1-15,-11-1 16,11-11 0,1 0-16,-1 0 15,12 0 1,-11-11-16,11-1 16,0-11-16,12-12 15,0-22 1,12-1-16,0 0 15,0 0 1,-1 24-16,1 11 16,0 11-16,-12 12 15,0 0 1,0 12-16,-12 22 16,0 12-1,-11 12-15,-1 0 16,-11-12-1,0 12-15,-1-12 16,1 12 0,0 0-16,11-23 15,0-1-15,13 1 16,-1 0 0,0-1-16,12 1 15,12 0 1,0-1-16,-1-11 15,1 12-15,0-12 16,-12 0 0,0-11-16,-12-1 15,-11 1 1,-25-12-16,1-12 16,-12-11-16,1-11 15,-1-24 1,23-12-16,48-10 15,-12 80 1</inkml:trace>
          <inkml:trace contextRef="#ctx0" brushRef="#br1" timeOffset="423752.6198">-24631-1145 0,'0'0'0,"0"0"16,0 12 0,12 11-16,11 12 15,13 11 1,11 12-16,0-12 15,0 0 1,0 1-16,24-1 16,-71-46-16</inkml:trace>
          <inkml:trace contextRef="#ctx0" brushRef="#br1" timeOffset="423484.974">-24549-1145 0,'0'0'0,"-23"24"16,-36 33-16,-12 13 16,24-12-1,0-12-15,0 0 16,23-11-16,1-1 15,11-11 1,12-23-16</inkml:trace>
          <inkml:trace contextRef="#ctx0" brushRef="#br1" timeOffset="422344.7491">-24831-1584 0,'0'0'0,"0"12"15,0 23-15,0-1 16,0-11 0,11-11-16,1-1 15,12-11 1,11-23-16,12-11 15,-11-1 1,-1 0-16,-11 1 16,-13 11-16,1 11 15,-12 12 1,0 0-16,-12 0 16,-35 23-16,0 0 15,12 0 1,-1 0-16,1-11 15,0 0 1,-1-12-16,1 0 16,11-12-16,13 0 15,-1-11 1,12-23-16,0-12 16,23-23-1,13-23-15,-1 0 16,-11 47-1,-24 57-15</inkml:trace>
          <inkml:trace contextRef="#ctx0" brushRef="#br1" timeOffset="422976.2246">-25244-2138 0,'0'0'0,"48"-35"16,22-11-16,1-1 15,23 1 1,24 0-16,0 23 15,-118 23 1</inkml:trace>
          <inkml:trace contextRef="#ctx0" brushRef="#br1" timeOffset="422747.3793">-25208-1850 0,'0'0'0,"0"0"16,0 0-16,-12 0 16,-12 0-16,-11 12 15,0 0 1,-1-1-16,13 12 15,-1 0 1,1 1-16,11 10 16,0 1-1,12 0-15,0 11 16,-12 0-16,1-11 16,-1-1-1,-12 1-15,1 0 16,-24-1-1,-12-11-15,12-11 16,-1 0-16,48-12 16</inkml:trace>
          <inkml:trace contextRef="#ctx0" brushRef="#br1" timeOffset="425800.8219">-25444-2185 0,'0'0'16,"0"0"-16,0 23 16,-12 12-16,1 11 15,-13-11 1,0 0-16,-11-1 16,0-11-1,-12 1-15,11-13 16,1 1-1,0-12-15,-1 0 16,13 11 0,11-11-16,-12 12 15,1 11-15,-12 12 16,-13 22 0,1 1-16,0-12 15,0 1 1,-24-1-16,12-23 15,12-11-15,0-12 16,12-12 0,11 0-16,13-22 15,22-1 1,25-23-16,46-11 16,-82 69-16</inkml:trace>
          <inkml:trace contextRef="#ctx0" brushRef="#br1" timeOffset="426026.2541">-26504-728 0,'0'0'0,"106"-24"15,47-10-15,-153 34 16</inkml:trace>
          <inkml:trace contextRef="#ctx0" brushRef="#br1" timeOffset="426647.0236">-26857-1433 0,'0'0'0,"0"0"16,0 0-1,11-12-15,13-23 16,11-22-16,1-13 15,-1 1 1,12 0-16,0-12 16,0 23-1,0 23-15,1 24 16,-13 11 0,-12 11-16,-11 12 15,-12 0-15,-12 0 16,1 12-1,-13-12-15,1 0 16,-1-11 0,0 0-16,-11-1 15,0-11-15,-1 0 16,1 0 0,-12 12-16,-12 11 15,0 11 1,-12 24-16,13 0 15,10-12 1,-10 0-16,10 1 16,1-13-16,12-11 15,35-23 1</inkml:trace>
          <inkml:trace contextRef="#ctx0" brushRef="#br1" timeOffset="426828.0406">-26622-2404 0,'0'0'15,"0"0"-15,0 0 16</inkml:trace>
          <inkml:trace contextRef="#ctx0" brushRef="#br1" timeOffset="427119.5601">-26869-2647 0,'0'0'16,"0"0"-16,0 0 15,0 12 1,0 22-16,0 13 16,-12 33-1,0 48-15,-11 33 16,-1-45-16,12-24 15,1-11 1,-1 0-16,12-81 16</inkml:trace>
          <inkml:trace contextRef="#ctx0" brushRef="#br1" timeOffset="427870.3907">-27470-879 0,'0'0'16,"24"0"-16,35 0 15,35-11 1,35-1-16,-129 12 16</inkml:trace>
          <inkml:trace contextRef="#ctx0" brushRef="#br1" timeOffset="427602.7497">-27152-2185 0,'0'0'16,"0"0"0,0 23-16,0 24 15,0-13 1,-12 1-16,1-12 15,-1-11-15,0-1 16,0 1 0,0-1-16,1 1 15,-1 11 1,-12 0-16,-11 12 16,0-12-1,-12 0-15,-12 0 16,11-11-16,1-1 15,0 1 1,0-1-16,-24-11 16,-11 12-1,0 0-15,23-12 16,12 0-16,-1 0 16,13 0-1,12 0-15,11-12 16,0 12-1,0-12-15,12 12 16</inkml:trace>
          <inkml:trace contextRef="#ctx0" brushRef="#br1" timeOffset="428069.3064">-28035-717 0,'0'0'16,"0"0"-16,0 0 15,0 0-15</inkml:trace>
        </inkml:traceGroup>
        <inkml:traceGroup>
          <inkml:annotationXML>
            <emma:emma xmlns:emma="http://www.w3.org/2003/04/emma" version="1.0">
              <emma:interpretation id="{9F34AE66-1F96-4375-A359-04771E5345F3}" emma:medium="tactile" emma:mode="ink">
                <msink:context xmlns:msink="http://schemas.microsoft.com/ink/2010/main" type="inkWord" rotatedBoundingBox="14707,13542 10418,13381 10509,10970 14798,1113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400266.4019">-19189-1249 0,'0'0'0,"0"0"15,0 0-15</inkml:trace>
          <inkml:trace contextRef="#ctx0" brushRef="#br1" timeOffset="411931.0686">-19448-2219 0,'0'0'0,"0"0"0,0 23 15,0 35 1,-12 22-16,-11 36 16,11 23-1,-12 23-15,13-47 16,-1-22 0,0-1-16,12-92 15</inkml:trace>
          <inkml:trace contextRef="#ctx0" brushRef="#br1" timeOffset="412294.8686">-19742-1792 0,'0'0'0,"0"0"15,0 0-15,0 23 16,11 1 0,-11 22-16,0-12 15,0-10 1,0-13-16,0 1 16,0-1-1,-11 1-15,-1-1 16,-24 12-16,-11 12 15,-23 23 1,-13 0-16,1-1 16,23-10-1,0-1-15,0 0 16,24-11 0,35-35-16</inkml:trace>
          <inkml:trace contextRef="#ctx0" brushRef="#br1" timeOffset="412757.8795">-18388-3144 0,'0'0'15,"-47"35"1,-35 46-16,-83 46 16,-47 23-16,82-46 15,12-46 1,-11-12-16,-13-23 15,60-11 1,23-12-16,12-12 16,12-11-1,23-23-15,12-12 16,35-11 0,36-1-16,-1 24 15,-11 23-15,0 11 16,-12 24-1,-11 11-15,-13 70 16,-34 34 0,-60 23-16,71-150 15</inkml:trace>
          <inkml:trace contextRef="#ctx0" brushRef="#br1" timeOffset="413519.7022">-20214-2589 0,'0'0'16,"0"0"0,0 0-16,0 11 15,0-11-15</inkml:trace>
          <inkml:trace contextRef="#ctx0" brushRef="#br1" timeOffset="387376.6134">-17116-1272 0,'0'0'16,"0"23"-16,0 1 16,12-1-1,-12-12-15,0-11 16,0 0-16,0 0 16,12 0-1,0-11-15,11-12 16,13-1-1,11-22-15,0 12 16,-12-1-16,1 12 16,-13 11-1,1 12-15,-1 12 16,1 11 0,-1 12-16,1 11 15,-1 0 1,1-11-16,0-12 15,-1 0-15,1-12 16,-1 1 0,-23-12-16</inkml:trace>
          <inkml:trace contextRef="#ctx0" brushRef="#br1" timeOffset="386777.0185">-17363-1468 0,'0'0'0,"0"0"16,0 11-1,0 24-15,12 0 16,0 11-16,-1-11 15,1-1 1,-12-11-16,0-11 16,0 0-1,0-12-15,0 0 16</inkml:trace>
          <inkml:trace contextRef="#ctx0" brushRef="#br1" timeOffset="386548.4271">-18011-1260 0,'0'0'0,"0"0"15,0 0-15,35 0 16,24-12 0,0 1-16,0-1 15,0-11 1,-12 0-16,-11 0 16,-1-12-1,-12 1-15,1-1 16,-12 12-16,-12 0 15,0 11 1,-12 1-16,-12 11 16,-11 0-1,0 11-15,-12 12 16,0 12-16,-1 0 16,25-12-1,11 11-15,0 1 16,24 0-1,12-1-15,11 13 16,0-24 0,12 0-16,1-12 15,10-11-15,1 0 16,12 0 0,-71 0-16</inkml:trace>
          <inkml:trace contextRef="#ctx0" brushRef="#br1" timeOffset="386941.6636">-17481-1769 0,'0'0'0,"0"0"16,0 0-16,12 0 15,-12 0 1</inkml:trace>
          <inkml:trace contextRef="#ctx0" brushRef="#br1" timeOffset="386053.901">-18305-1422 0,'0'0'0,"0"0"16,11 0-16,13-11 16,23-1-1,12-11-15,23 0 16,1 11-16,-12-11 16,-71 23-1</inkml:trace>
          <inkml:trace contextRef="#ctx0" brushRef="#br1" timeOffset="385808.1406">-18023-1861 0,'0'0'0,"0"0"16,0 0 0,0 0-16,0 11 15,0 13-15,0 33 16,0 36-1,-11-1-15,11-11 16,-12 0 0,12 0-16,-12 0 15,12-12-15,0-23 16,-12-11 0,12-12-16,0-23 15</inkml:trace>
          <inkml:trace contextRef="#ctx0" brushRef="#br1" timeOffset="385463.2351">-18105-1896 0,'0'0'0,"0"0"15,0 0 1,0 0-16,-12 0 16,-35 0-1,-35 12-15,-13-1 16,13 12-16,11-11 15,12 11 1,24-11-16,11-1 16,13 12-1,-1 1-15,12-1 16,12 0 0,11 11-16,36 13 15,12 10-15,-1 1 16,-22-23-1,-1 11-15,-12-11 16,-11-12 0,-13 0-16,-11-11 15,-11 11 1,-25 11-16,-23 1 16,-23 0-16,11-12 15,24-12 1,12 1-16,35-12 15</inkml:trace>
          <inkml:trace contextRef="#ctx0" brushRef="#br1" timeOffset="398417.7476">-18517-2034 0,'0'0'0,"-12"11"15,-23 35 1,-24 35-16,-24 46 15,-11 35 1,47-12-16,23 24 16,48 22-1,23-57-15,12-35 16,23 0-16,-82-104 16</inkml:trace>
          <inkml:trace contextRef="#ctx0" brushRef="#br1" timeOffset="400120.8212">-19177-1699 0,'0'0'0,"0"0"16,0 0-16,0 0 15,0 11 1,0 1-16,0-12 16</inkml:trace>
          <inkml:trace contextRef="#ctx0" brushRef="#br1" timeOffset="413369.8968">-20308-1988 0,'0'0'0,"-12"11"15,-11 24 1,-13 23-16,1 0 16,23-12-16,1 0 15,11-11 1,0-24-16,11 1 16,1-12-1,12 0-15,-1 0 16,1 0-1,-1 0-15,-11 0 16,-12 0-16,0 0 16,0 0-1,0 0-15,-12 11 16,-11 1 0,-1 0-16,1-1 15,-1 1 1,-11-1-16,-1 1 15,-11-1-15,-12 1 16,1 11 0,10-11-16,1-12 15,12 0 1,11 0-16,1-12 16,11 0-16,0-22 15,12-1 1,12 0-16,23-22 15,24-24 1,12 0-16,-71 81 16</inkml:trace>
        </inkml:traceGroup>
        <inkml:traceGroup>
          <inkml:annotationXML>
            <emma:emma xmlns:emma="http://www.w3.org/2003/04/emma" version="1.0">
              <emma:interpretation id="{C977F74B-09F0-4710-9236-C58078459C29}" emma:medium="tactile" emma:mode="ink">
                <msink:context xmlns:msink="http://schemas.microsoft.com/ink/2010/main" type="inkWord" rotatedBoundingBox="19982,14286 15135,14103 15205,12239 20052,1242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390203.3815">-15219-1584 0,'0'0'16,"0"-11"-16,12-12 15,0-12-15,23 0 16,24-22 0,0 22-16,0 12 15,-12 11 1,0 12-16,0 12 16,-12-1-1,-11 12-15,-1 1 16,-11-1-16,-12 11 15,-12 13 1,1-1-16,-13-23 16,0 0-1,-11 0-15,12-11 16,-1-1-16,12 1 16,0-12-1,12 11-15,0-11 16,0 12-1,24 23-15,0-12 16,-1 11 0,1 1-16,-1 11 15,1 0-15,-1 1 16,1-13 0,-1-11-16,1-11 15,0 0 1,-24-12-16</inkml:trace>
          <inkml:trace contextRef="#ctx0" brushRef="#br1" timeOffset="389688.6306">-14972-1688 0,'0'0'15,"0"0"-15,0 0 16,0 0-16,0 35 15,0 34 1,0 24-16,-11 22 16,-1 12-1,0-34-15,12-12 16,0-12 0,0-34-16,0-24 15,0-11-15</inkml:trace>
          <inkml:trace contextRef="#ctx0" brushRef="#br1" timeOffset="391938.7466">-13452-1422 0,'0'0'0,"-12"12"16,0 22-16,1 1 15,-1 0 1,0-1-16,12-22 15,0-1-15,0-11 16,0 0 0,0 0-16,0 0 15,0 0 1,12-11-16,11-1 16,13-11-16,-1 0 15,12 0 1,-12 11-16,1 12 15,-13 12 1,1 0-16,0 11 16,-13 0-1,1 0-15,12 12 16,-1-1 0,13 12-16,-1-11 15,-35-35-15</inkml:trace>
          <inkml:trace contextRef="#ctx0" brushRef="#br1" timeOffset="391536.5476">-13935-1237 0,'0'0'0,"12"0"15,11 0-15,1-12 16,11 1 0,-11-1-16,-1 1 15,1-1-15,-12-11 16,-1 12 0,1-13-16,-12 13 15,-12-1 1,1 1-16,-13-1 15,-23 12-15,-12 12 16,12-1 0,0 12-16,11-11 15,13 0 1,11 11-16,0-12 16,12 12-16,0 0 15,12 1 1,23 22-16,13-12 15,10 1 1,1-12-16,-11-11 16,-1-12-1,0 0-15,12 0 16,-59 0-16</inkml:trace>
          <inkml:trace contextRef="#ctx0" brushRef="#br1" timeOffset="391081.2795">-13982-1676 0,'0'0'0,"0"0"15,0 0 1,0 0-16,0 0 16,0 0-1,-12 0-15,-12 0 16,-11 11-16,12 1 16,-1 0-1,0-1-15,13 1 16,-1-1-1,0 1-15,12 11 16,0 12 0,12-1-16,0-11 15,-1 12-15,1-12 16,12 12 0,-1-1-16,-11-10 15,0 10 1,0-11-16,-12 0 15,0 1-15,-12-1 16,0 0 0,0-12-16,-11 1 15,-1-1 1,-11-11-16,0 0 16,-1 0-1,13-11-15,23 11 16,0 0-16</inkml:trace>
          <inkml:trace contextRef="#ctx0" brushRef="#br1" timeOffset="390589.311">-14618-1341 0,'0'0'0,"0"12"15,0-1 1,0 12-16,11 0 15,13 12 1,0-23-16,11-1 16,12-11-1,0 0-15,-11-11 16,-1-1 0,-12 0-16,1-11 15,0 0-15,-13-11 16,-11-13-1,-11 13-15,-1 11 16,-12-1 0,-23 13-16,-12 11 15,12 11-15,0 13 16,12-1 0,-1 0-16,24-12 15,1 1 1,11-12-16,0 0 15</inkml:trace>
          <inkml:trace contextRef="#ctx0" brushRef="#br1" timeOffset="394156.5759">-12262-1422 0,'0'0'16,"0"12"-16,0 22 15,0 1-15,0 11 16,11 24-1,1-24-15,0 0 16,-12-23 0,0-11-16,0-12 15,0 0-15,0 0 16</inkml:trace>
          <inkml:trace contextRef="#ctx0" brushRef="#br1" timeOffset="395269.4532">-11497-1295 0,'0'0'0,"0"0"16,12-11-1,12-1-15,-1-23 16,1 12-16,-1-23 16,-11 11-1,-12 12-15,-12 12 16,-11-1-1,-24 24-15,-12 11 16,12 0 0,23 0-16,12 0 15,12-11-15,12 11 16,12 0 0,11-11-16,0-1 15,1-11 1,11 0-16,0-11 15,0-24 1,-12 12-16,-23 11 16,0 1-16,-12 11 15,0 0 1,0 23-16,-12 23 16,-11 93-1,-13 34-15,-11 12 16,-35 46-16,-13-34 15,13-47 1,0-23-16,23-46 16,-12-12-1,12-34-15,12-24 16,0-22 0,-12-35-16,24-1 15,23-33-15,35-82 16,36 0-1,59 0-15,71-23 16,-48 47 0,-12 33-16,25 13 15,-154 92-15</inkml:trace>
          <inkml:trace contextRef="#ctx0" brushRef="#br1" timeOffset="396410.2692">-12062-1318 0,'0'0'16,"0"0"-16,0 0 15,0 0-15,0 0 16,0 12 0,-12 22-16,0 59 15,1 11 1,11-23-16,0 0 15,0-35 1,0-11-16,0-1 16,0-22-16,0-12 15,0 0 1,0 0-16,0 0 16,0-12-1,0-46-15,23-46 16,1 0-16,11 35 15,12 11 1,0 0-16,0 24 16,1 22-1,-1 1-15,12 11 16,-59 0 0</inkml:trace>
          <inkml:trace contextRef="#ctx0" brushRef="#br1" timeOffset="394666.8313">-12215-1260 0,'0'0'0,"0"23"16,12 23 0,-1 0-16,1 1 15,0-24-15,0-12 16,-1 1 0,-11-12-16,12 0 15,12-12 1,-1-11-16,1-11 15,11-24-15,1 12 16,-13 11 0,12 0-16,1 1 15,-13 22 1,1 0-16,-24 12 16</inkml:trace>
          <inkml:trace contextRef="#ctx0" brushRef="#br1" timeOffset="397423.8811">-12262-1295 0,'0'0'0,"0"0"15,0 0-15,0 0 16,0 0-1,0-11-15,0-1 16,0 1-16,0-1 16,0 0-1,0 1-15,0-1 16,0 1 0,0-1-16,0 12 15,0 0-15,0 0 16,0 0-1,0 23-15,11 24 16,1 22 0,0 12-16,0 11 15,-12-11-15,0-23 16,0 34 0,0-92-16</inkml:trace>
          <inkml:trace contextRef="#ctx0" brushRef="#br1" timeOffset="393848.4625">-12957-1780 0,'0'0'15,"0"0"-15,0 0 16,0 0 0,0 0-16,0 0 15,0 0 1,0 0-16,11 23 15,-11 35 1,12 34-16,-12-11 16,0-23-16,0 0 15,12-12 1,-12-11-16,0-12 16,0 0-1,0-23-15,0 0 16,0 0-16,0 0 15,12 0 1,23-23 0,24-12-16,12-11 15,-1 11-15,-23 24 16,12-1 0,-11 12-16,-1 12 15,-12 11-15,0 11 16,-23-11-1,-12 1-15,-12 10 16,-11 1 0,-1 0-16,-35 11 15,-11-12 1,-1-10-16,0-13 16,24-22-16,12-1 15,-1-11 1,13 0-16,11 11 15,12 12 1</inkml:trace>
          <inkml:trace contextRef="#ctx0" brushRef="#br1" timeOffset="394324.1104">-12392-1826 0,'0'0'0,"0"0"16,0 0-1,12 11-15,-12-11 16</inkml:trace>
          <inkml:trace contextRef="#ctx0" brushRef="#br1" timeOffset="388086.2971">-15408-1815 0,'0'0'15,"0"0"-15,0 0 16,0 35-16,0 34 15,-35 24 1,-24 11-16,-11-35 16,-1-11-1,0-12-15,12-11 16,-11-12 0,-13-12-16,12-11 15,24-11 1,12-1-16,11-11 15,13-12-15,11-34 16,23-12 0,24 12-16,0 0 15,12-1 1,-11 12-16,-1 12 16,-12 0-16,-11 11 15,-13 12 1,-11 23-16,0 0 15,-11 0 1,-13 12-16,-11 11 16,-1 11-1,1 1-15,11 11 16,13 12-16,11 0 16,11 11-1,13 1-15,11-1 16,12 12-1,-11 0-15,11-12 16,-12-11 0,-11 0-16,-1-12 15,-11 0-15,-12-23 16,-12 0 0,1 1-16,-1-13 15,0 12 1,0-11-16,12-12 15</inkml:trace>
        </inkml:traceGroup>
        <inkml:traceGroup>
          <inkml:annotationXML>
            <emma:emma xmlns:emma="http://www.w3.org/2003/04/emma" version="1.0">
              <emma:interpretation id="{57A225F0-4ACE-4DA5-92BB-069B90E9DF05}" emma:medium="tactile" emma:mode="ink">
                <msink:context xmlns:msink="http://schemas.microsoft.com/ink/2010/main" type="inkWord" rotatedBoundingBox="23639,14282 20554,14166 20634,12054 23719,1217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381042.3406">-8457-671 0,'0'0'15,"0"0"-15,0 0 16,0 0-16,0 0 16,0 0-1,0 0-15,0 0 16,0-11-1,0-1-15,0-22 16,11-1 0,13 0-16,11 1 15,1-1-15,-1 12 16,0 11 0,-11 12-16,-12 0 15,-1 12 1,-11-1-16,-11 24 15,-1 0-15,-24 11 16,-11 23 0,0-11-16,-12 11 15,0-11 1,0-12-16,59-46 16</inkml:trace>
          <inkml:trace contextRef="#ctx0" brushRef="#br1" timeOffset="381346.9706">-8740-786 0,'0'0'16,"0"0"0,-12 11-16,0 1 15,-23 23-15,-12-1 16,-12 12 0,0 12-16,0-12 15,0 1 1,12-24-16,12 0 15,35-23-15</inkml:trace>
          <inkml:trace contextRef="#ctx0" brushRef="#br1" timeOffset="381545.2323">-8599-1318 0,'0'0'16,"0"0"-16,0 0 16</inkml:trace>
          <inkml:trace contextRef="#ctx0" brushRef="#br1" timeOffset="381937.9146">-9094-960 0,'0'0'15,"-11"12"-15,-1 0 16,12-1 0,0-11-16,0 0 15,0 0 1,-12-11-16,0-1 16,1-11-16,-13 11 15,0 1 1,-11-1-16,-12 12 15,-24 23 1,1 24-16,11-1 16,0 0-1,12 0-15,-12 12 16,-12 11-16,24-11 16,12-12-1,35-46-15</inkml:trace>
          <inkml:trace contextRef="#ctx0" brushRef="#br1" timeOffset="382137.0159">-9270-1457 0,'0'0'0,"0"0"16,0 0-16,0 0 15</inkml:trace>
          <inkml:trace contextRef="#ctx0" brushRef="#br1" timeOffset="382353.4202">-9647-12 0,'0'0'16,"0"0"-16,0 0 15,0 0 1</inkml:trace>
          <inkml:trace contextRef="#ctx0" brushRef="#br1" timeOffset="382804.8446">-9930-1179 0,'0'0'0,"0"0"16,12 23-16,23 0 15,0 12 1,1-1-16,-13-11 15,-11 1 1,0-1-16,-12 0 16,-24 0-16,-35 0 15,-23 12 1,-12-1-16,0-10 16,-48 10-1,1-11-15,35 0 16,23 1-16,24-13 15,24 1 1,12-12-16,11 0 16,12 0-1,0 0-15,70-35 16,84-34 0,46-24-16,59-34 15</inkml:trace>
          <inkml:trace contextRef="#ctx0" brushRef="#br1" timeOffset="383258.7169">-8210-2058 0,'0'0'0,"0"0"15,-12 0 1,-47 24-16,-35 22 16,-71 12-16,-59-1 15,48-10 1,-84 10-16,72-10 16,-1-13-1,-11-11-15,59-23 16,58-11-16,36-1 15,12 1 1,23-12-16,12-12 16,47-23-1,47-11-15,12 11 16,1 23 0,-1 12-16,-24 35 15,-35 11-15,-35 0 16,-12 0-1,-24 12-15,-35 23 16,-35-1 0,-24 13-16,118-70 15</inkml:trace>
          <inkml:trace contextRef="#ctx0" brushRef="#br1" timeOffset="380627.1749">-7621-936 0,'0'0'0,"0"0"16,0 0 0,-12 23-16,-35 23 15,-12 12 1,0-1-16,-23 24 15,-13 12-15,1-24 16,24-23 0,70-46-16</inkml:trace>
        </inkml:traceGroup>
        <inkml:traceGroup>
          <inkml:annotationXML>
            <emma:emma xmlns:emma="http://www.w3.org/2003/04/emma" version="1.0">
              <emma:interpretation id="{F3E14BB9-20AF-4D37-86FC-18D413645999}" emma:medium="tactile" emma:mode="ink">
                <msink:context xmlns:msink="http://schemas.microsoft.com/ink/2010/main" type="inkWord" rotatedBoundingBox="27358,14134 24082,14011 24154,12079 27431,12203"/>
              </emma:interpretation>
            </emma:emma>
          </inkml:annotationXML>
          <inkml:trace contextRef="#ctx0" brushRef="#br1" timeOffset="376772.4159">-3887-1480 0,'0'0'0,"0"0"16,-12 12-16,0 23 15,1 11 1,-13 58-16,1 34 15,11-34 1,0-23-16,12-11 16,0-24-1,0 0-15,0-46 16</inkml:trace>
          <inkml:trace contextRef="#ctx0" brushRef="#br1" timeOffset="377838.4449">-4287-1191 0,'0'0'0,"0"0"16,0 0-16,0 0 16,0 0-1,0 0-15,0 0 16,0 0 0,0 0-16,0 0 15,0 0-15,0 0 16,0 0-1,0 0-15,0 0 16,0 0 0,0 0-16,-12 12 15,0 11-15,-12 12 16,-11 11 0,0 0-16,-12 12 15,11-23 1,1-1-16,-12-11 15,-24 0 1,12-11-16,-11-12 16,11 0-16,12-12 15,11 1 1,1-1-16,11 1 16,1-1-1,11 1-15,0 11 16,0 0-1,-11 11-15,-1 1 16,-11 11-16,0 0 16,-13 12-1,13-12-15,0 0 16,11-12 0,1 1-16,-1 0 15,-11-12 1,-1 0-16,-11 0 15,0 0-15,12 0 16,0-12 0,-1 0-16,1-11 15,11-11 1,1-13-16,11-10 16,12-24-16,12 11 15,11 1 1,24 11-16,-47 58 15</inkml:trace>
          <inkml:trace contextRef="#ctx0" brushRef="#br1" timeOffset="378173.0745">-4723-1665 0,'11'-11'16,"1"-24"-1,12-11-15,-1-35 16,-11 12 0,-12 11-16,-12 23 15,-11 12-15,-24 12 16,-36 22-1,1 24-15,11 11 16,24-11 0,12 11-16,23-11 15,0 11-15,24 0 16,23 12 0,-35-58-16</inkml:trace>
          <inkml:trace contextRef="#ctx0" brushRef="#br1" timeOffset="378393.8863">-5348-1237 0,'0'0'16,"0"0"-16,24 0 15,23 0 1,12 0-16,12 0 16,-24 0-1,-47 0-15</inkml:trace>
          <inkml:trace contextRef="#ctx0" brushRef="#br1" timeOffset="378922.2229">-5677-1572 0,'0'0'0,"-12"11"15,0 13 1,-12 10-16,1 1 15,-1 0-15,1-12 16,-1 0 0,1-12-16,11 1 15,0-1 1,12-11-16,0 0 16,0 0-1,0 12-15,12 0 16,0 11-16,-1 0 15,-11 23 1,-11 0-16,-1 12 16,-24 0-1,-11 0-15,-12-12 16,1-11-16,10-12 16,-10-12-1,-13-11-15,0-11 16,24-12-1,0-24-15,23-11 16,24 1 0,24-13-16,11 1 15,1 0-15,11 22 16,-12 24 0,-35 23-16</inkml:trace>
          <inkml:trace contextRef="#ctx0" brushRef="#br1" timeOffset="379141.4246">-6384-162 0,'0'0'16,"12"0"-16,58-23 16,95-35-1,-165 58-15</inkml:trace>
          <inkml:trace contextRef="#ctx0" brushRef="#br1" timeOffset="379357.984">-6137-1722 0,'0'0'0,"0"0"15,0 0 1,0 0-16</inkml:trace>
          <inkml:trace contextRef="#ctx0" brushRef="#br1" timeOffset="379927.4029">-6867-821 0,'0'0'16,"0"0"-16,0 0 16,0 0-1,0 0-15,0 0 16,0 0 0,0 0-16,0 0 15,0 0-15,0-11 16,0-13-1,0 1-15,0-11 16,12-1 0,-1 12-16,1 0 15,0 11 1,11 1-16,-11 11 16,-12 0-16,12 11 15,-12 24 1,0 0-16,-12-1 15,0 1 1,1 11-16,-13 0 16,-11 12-1,-12 11-15,-36 12 16,-23 0 0,0 0-16,106-81 15</inkml:trace>
        </inkml:traceGroup>
        <inkml:traceGroup>
          <inkml:annotationXML>
            <emma:emma xmlns:emma="http://www.w3.org/2003/04/emma" version="1.0">
              <emma:interpretation id="{79A5517C-74AC-4991-A3B4-B1AEF417DDCD}" emma:medium="tactile" emma:mode="ink">
                <msink:context xmlns:msink="http://schemas.microsoft.com/ink/2010/main" type="inkWord" rotatedBoundingBox="29832,14290 27860,14216 27929,12379 29901,1245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373445.9689">-1578-1306 0,'0'0'0,"0"0"0,0 0 15,0 0 1,12 11-16,11 1 15,1 22-15,11 13 16,0 45 0,-11 1-16,-36-12 15,-11-1 1,-24 13-16,-1-1 16,-10 1-1,-13-12-15,71-81 16</inkml:trace>
          <inkml:trace contextRef="#ctx0" brushRef="#br1" timeOffset="375052.3716">-3439 11 0,'0'0'0,"82"-23"16,95-23-16,0 34 16,-177 12-1</inkml:trace>
          <inkml:trace contextRef="#ctx0" brushRef="#br1" timeOffset="374372.316">-2179-890 0,'0'0'15,"0"0"1,0 0-16,-12 0 15,1 0-15,-1 0 16,0 0 0,0 0-16,0-12 15,1 1 1,11-12-16,0-1 16,0-10-16,11 11 15,13-12 1,0 12-16,11 0 15,12 11 1,-12 12-16,1 0 16,-25 12-1,1 11-15,-24 11 16,-23 24-16,0 0 16,-12-12-1,-12 1-15,0-13 16,-12 1-1,-23 0-15,11-24 16,25-11 0,10-11-16,1-1 15,12-23-15,11-11 16,1-12 0,11 12-16,12 0 15,12 23 1,0 11-16,-1 12 15,1 0-15,12 12 16,-1 11 0,-11 12-16,-12-1 15,0-11 1,-12 0-16,-11 1 16,-1-13-16,1 1 15,-1-12 1,-11 0-16,-1-12 15,-11 1 1,-12-13-16,1 13 16,-1-1-1,0 12-15,0 12 16,12-1-16,0 1 16,11 0-1,13-1-15,11 1 16,12-1-1,0 1-15,23 11 16,48 12 0,-71-35-16</inkml:trace>
          <inkml:trace contextRef="#ctx0" brushRef="#br1" timeOffset="374797.6176">-2780-1803 0,'0'0'16,"0"0"0,0 0-16</inkml:trace>
          <inkml:trace contextRef="#ctx0" brushRef="#br1" timeOffset="374601.2862">-2285-1376 0,'0'0'16,"24"-11"-16,82-1 15,23-11 1,-35 12-16,1-1 15,-95 12 1</inkml:trace>
        </inkml:traceGroup>
        <inkml:traceGroup>
          <inkml:annotationXML>
            <emma:emma xmlns:emma="http://www.w3.org/2003/04/emma" version="1.0">
              <emma:interpretation id="{54235EBB-034F-4A2C-B8D6-CEB1A27CF597}" emma:medium="tactile" emma:mode="ink">
                <msink:context xmlns:msink="http://schemas.microsoft.com/ink/2010/main" type="inkWord" rotatedBoundingBox="33111,14538 30702,14447 30784,12260 33194,1235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366629.4215">0 265 0,'0'0'0,"47"-11"16,83-35-16,11-12 15,13 12 1,10-24-16,-58 36 16,-106 34-1</inkml:trace>
          <inkml:trace contextRef="#ctx0" brushRef="#br1" timeOffset="365772.7676">1744-740 0,'0'0'0,"-12"0"16,-12 0-16,1 0 15,-13-12 1,1 1-16,0-12 16,-1 0-1,13 0-15,11-1 16,0 1-16,12-11 15,12-1 1,12 0-16,11 1 16,12-1-1,0 12-15,0 11 16,1 12 0,-13 12-16,0 11 15,-11 0-15,-12 0 16,-12 12-1,-12 0-15,-24 11 16,-11 0 0,0 0-16,-24 0 15,-35 1-15,-11-13 16,22-22 0,1-1-16,0-11 15,0-11 1,-1-1-16,25 1 15,11-12 1,24 11-16,11-23 16,12 1-16,12-12 15,12-12 1,23-12-16,12 13 16,1 10-1,-13 24-15,-12 12 16,1 11-1,-12 23-15,0 35 16,-12 11-16,-24 0 16,-11-11-1,-12 0-15,-12-12 16,12-11 0,-1-12-16,1-12 15,12-11-15,0-11 16,-1-1-1,1-11-15,0 0 16,-12 0 0,-12 0-16,-24 0 15,1 11-15,11 1 16,12 11 0,12 11-16,0 1 15,12-1 1,11 1-16,12 11 15,12 12 1,12 11-16,35 12 16,47 11-16,24 0 15,-118-69 1</inkml:trace>
          <inkml:trace contextRef="#ctx0" brushRef="#br1" timeOffset="366226.8476">778-1896 0,'0'0'0,"0"0"16,0 0-16,23 35 15,-23-35 1</inkml:trace>
          <inkml:trace contextRef="#ctx0" brushRef="#br1" timeOffset="366002.315">1449-1272 0,'0'0'15,"36"-11"-15,34-1 16,72-11 0,-142 23-16</inkml:trace>
          <inkml:trace contextRef="#ctx0" brushRef="#br1" timeOffset="366945.6243">-542-1029 0,'0'0'16,"0"0"-16,12 23 15,-12-23 1</inkml:trace>
          <inkml:trace contextRef="#ctx0" brushRef="#br1" timeOffset="367082.325">-377-636 0,'0'0'0,"0"0"16,0 0-16</inkml:trace>
        </inkml:traceGroup>
      </inkml:traceGroup>
    </inkml:traceGroup>
  </inkml:traceGroup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31:12.12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C7E8F1-245F-48CD-BD53-5EFEADF09C4B}" emma:medium="tactile" emma:mode="ink">
          <msink:context xmlns:msink="http://schemas.microsoft.com/ink/2010/main" type="writingRegion" rotatedBoundingBox="5741,16328 452,16194 506,14055 5795,14188"/>
        </emma:interpretation>
      </emma:emma>
    </inkml:annotationXML>
    <inkml:traceGroup>
      <inkml:annotationXML>
        <emma:emma xmlns:emma="http://www.w3.org/2003/04/emma" version="1.0">
          <emma:interpretation id="{A6CC92B4-3E9D-4440-A992-46BBAFC508C1}" emma:medium="tactile" emma:mode="ink">
            <msink:context xmlns:msink="http://schemas.microsoft.com/ink/2010/main" type="paragraph" rotatedBoundingBox="5741,16328 452,16194 506,14055 5795,14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2046C1-21E9-4619-87DD-25E4D52B0B99}" emma:medium="tactile" emma:mode="ink">
              <msink:context xmlns:msink="http://schemas.microsoft.com/ink/2010/main" type="line" rotatedBoundingBox="5741,16328 452,16194 506,14055 5795,14188"/>
            </emma:interpretation>
          </emma:emma>
        </inkml:annotationXML>
        <inkml:traceGroup>
          <inkml:annotationXML>
            <emma:emma xmlns:emma="http://www.w3.org/2003/04/emma" version="1.0">
              <emma:interpretation id="{6F307776-5A28-4F21-B781-141097D7D01D}" emma:medium="tactile" emma:mode="ink">
                <msink:context xmlns:msink="http://schemas.microsoft.com/ink/2010/main" type="inkWord" rotatedBoundingBox="5767,15283 5584,15278 5589,15078 5773,150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2040 254 0,'0'0'0,"0"0"16,0 0-16,0 0 15,0 0 1,0 0-16,0 0 16,0 0-1,0 0-15,0 0 16,0 0 0,0 0-16,-12 12 15,-12 11-15,-11 23 16,-12 0-1,-24 23-15,71-69 16</inkml:trace>
        </inkml:traceGroup>
        <inkml:traceGroup>
          <inkml:annotationXML>
            <emma:emma xmlns:emma="http://www.w3.org/2003/04/emma" version="1.0">
              <emma:interpretation id="{6B0D4B52-49C1-4806-95E0-2B30490E4538}" emma:medium="tactile" emma:mode="ink">
                <msink:context xmlns:msink="http://schemas.microsoft.com/ink/2010/main" type="inkWord" rotatedBoundingBox="4640,16300 824,16204 879,14064 4694,141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83.3318">944 0 0,'0'0'0,"0"0"16,0 0-16,0 11 16,-12 12-1,-23 12-15,-12 11 16,-12 1 0,0-13-16,0-11 15,12 0-15,0-11 16,12 0-1,-1-1-15,1-11 16,-12 12 0,0-1-16,-12 1 15,-12-1-15,12 1 16,12-1 0,0-11-16,12-11 15,11-1 1,1 1-16,11-1 15,12-22 1,12-13-16,11 1 16,48-46-16,0 11 15,-71 81 1</inkml:trace>
          <inkml:trace contextRef="#ctx0" brushRef="#br0" timeOffset="-1274.7686">449 693 0,'0'0'15,"0"0"-15,0 0 16</inkml:trace>
          <inkml:trace contextRef="#ctx0" brushRef="#br0" timeOffset="-1049.4102">-151 890 0,'0'0'16,"0"0"-16,23 0 16,71-12-1,12-11-15,-23 11 16,-83 12-16</inkml:trace>
          <inkml:trace contextRef="#ctx0" brushRef="#br0" timeOffset="-791.3901">-269 416 0,'0'0'0,"0"0"16,-12 11-1,0 12-15,-23 12 16,-24 23 0,-12 11-16,13-23 15,-1 1 1,0-13-16,59-34 15</inkml:trace>
          <inkml:trace contextRef="#ctx0" brushRef="#br0" timeOffset="831.7864">-458-70 0,'0'0'0,"0"0"15,0 0 1,0 12-16,-11 23 15,-13 11 1,-11 12-16,-1-1 16,-11-10-16,-12-1 15,0-11 1,-35-1-16,12-22 16,23-12-1,12 0-15,0-12 16,11 1-1,13 11-15,-1-12 16,12 12-16,1 0 16,-13 12-1,1-1-15,-13 12 16,-11 24 0,-24 33-16,-11 1 15,-12 0 1,11-23-16,83-58 15</inkml:trace>
          <inkml:trace contextRef="#ctx0" brushRef="#br0" timeOffset="1639.2238">-1188-266 0,'0'0'0,"0"0"15,0 0-15,-12 11 16,1 13-16,-25 22 15,1 12 1,-12-12-16,-24 12 16,12-24-1,12-11-15,12 1 16,11-24 0,1 0-16,11-12 15,0-23-15,12 1 16,12-13-1,0 1-15,-1 11 16,1 1 0,-12-1-16,0 24 15,-12-1-15,-11 12 16,-1 0 0,-11 0-16,11 12 15,13-12 1,-1 0-16,12 0 15,0 0 1,0 11-16,12 12 16,-1 0-16,1 0 15,0 1 1,-12-1-16,-12 11 16,0 1-1,1 0-15,-1-12 16,0 0-1,0-11-15,0-12 16,1 0-16,-1 0 16,-12-12-1,1 0-15,11 12 16,-12 0 0,-11 0-16,0 12 15,-24 11-15,-12 23 16,0 12-1,13-12-15,-1 1 16,12 10 0,-1 1-16,1 11 15,47-69 1</inkml:trace>
          <inkml:trace contextRef="#ctx0" brushRef="#br0" timeOffset="2083.9814">-2166-439 0,'0'0'15,"0"0"1,36-12-16,58-34 16,71-35-16,35 12 15,-47 11 1,-47 35-16,-106 23 15</inkml:trace>
          <inkml:trace contextRef="#ctx0" brushRef="#br0" timeOffset="1847.6526">-2908 1375 0,'0'0'0,"12"0"16,59-35-1,70-46-15,12-11 16,12 0-16,-24 22 15,-141 70 1</inkml:trace>
        </inkml:traceGroup>
        <inkml:traceGroup>
          <inkml:annotationXML>
            <emma:emma xmlns:emma="http://www.w3.org/2003/04/emma" version="1.0">
              <emma:interpretation id="{C7925E56-C1EB-4EE1-847A-D665EEF3CC04}" emma:medium="tactile" emma:mode="ink">
                <msink:context xmlns:msink="http://schemas.microsoft.com/ink/2010/main" type="inkWord" rotatedBoundingBox="1217,15436 471,15418 495,14486 1241,14505"/>
              </emma:interpretation>
              <emma:one-of disjunction-type="recognition" id="oneOf2">
                <emma:interpretation id="interp2" emma:lang="" emma:confidence="0.5">
                  <emma:literal>: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567.817">-2495-312 0,'0'0'16,"0"0"-16,0-12 15,0 12 1,0 0-16,0 0 15,0 0 1,0 12-16,0 22 16,0 59-1,-12 34-15,12-23 16,0-23-16,-12-12 16,0-11-1,0 0-15,12-58 16</inkml:trace>
          <inkml:trace contextRef="#ctx0" brushRef="#br0" timeOffset="3794.4778">-2814 300 0,'0'0'0,"0"0"15,0 0 1,-11 12-16,-13-1 15,-11 24-15,-24 23 16,-24 0 0,1-12-16,23-12 15,12-10 1,12-13-16,23-11 16,12 0-16</inkml:trace>
          <inkml:trace contextRef="#ctx0" brushRef="#br0" timeOffset="3954.6335">-2990 23 0,'0'0'0,"0"0"16,0 0-16,0 0 16,0 0-1,0 0-15,0 0 16,0 0-1</inkml:trace>
        </inkml:traceGroup>
      </inkml:traceGroup>
    </inkml:traceGroup>
  </inkml:traceGroup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9:31:28.37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572506-0E03-4631-A484-6FE214C1D93F}" emma:medium="tactile" emma:mode="ink">
          <msink:context xmlns:msink="http://schemas.microsoft.com/ink/2010/main" type="writingRegion" rotatedBoundingBox="33461,17714 4722,17544 4744,13752 33484,13922"/>
        </emma:interpretation>
      </emma:emma>
    </inkml:annotationXML>
    <inkml:traceGroup>
      <inkml:annotationXML>
        <emma:emma xmlns:emma="http://www.w3.org/2003/04/emma" version="1.0">
          <emma:interpretation id="{89536B20-A1B9-4CE6-A9DE-21162CB8972C}" emma:medium="tactile" emma:mode="ink">
            <msink:context xmlns:msink="http://schemas.microsoft.com/ink/2010/main" type="paragraph" rotatedBoundingBox="24676,16204 33438,15933 33487,17518 24725,17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DDE684-BD4F-44A4-AB61-29948957E33A}" emma:medium="tactile" emma:mode="ink">
              <msink:context xmlns:msink="http://schemas.microsoft.com/ink/2010/main" type="line" rotatedBoundingBox="24676,16204 33438,15933 33487,17518 24725,17789"/>
            </emma:interpretation>
          </emma:emma>
        </inkml:annotationXML>
        <inkml:traceGroup>
          <inkml:annotationXML>
            <emma:emma xmlns:emma="http://www.w3.org/2003/04/emma" version="1.0">
              <emma:interpretation id="{BDEF0523-E822-48D2-A3D1-76D00C2681BB}" emma:medium="tactile" emma:mode="ink">
                <msink:context xmlns:msink="http://schemas.microsoft.com/ink/2010/main" type="inkWord" rotatedBoundingBox="24703,17071 24714,17071 24714,17086 24703,17086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-8410 208 0,'0'0'0,"0"0"15,0 0 1,11 0-16,-11 0 16</inkml:trace>
        </inkml:traceGroup>
        <inkml:traceGroup>
          <inkml:annotationXML>
            <emma:emma xmlns:emma="http://www.w3.org/2003/04/emma" version="1.0">
              <emma:interpretation id="{B9241646-BC4B-481C-A1F7-0BD152BE8885}" emma:medium="tactile" emma:mode="ink">
                <msink:context xmlns:msink="http://schemas.microsoft.com/ink/2010/main" type="inkWord" rotatedBoundingBox="25131,16148 26913,16365 26755,17658 24974,17440"/>
              </emma:interpretation>
              <emma:one-of disjunction-type="recognition" id="oneOf1">
                <emma:interpretation id="interp5" emma:lang="" emma:confidence="0.5">
                  <emma:literal>I.</emma:literal>
                </emma:interpretation>
                <emma:interpretation id="interp6" emma:lang="" emma:confidence="0">
                  <emma:literal>Is.</emma:literal>
                </emma:interpretation>
                <emma:interpretation id="interp7" emma:lang="" emma:confidence="0">
                  <emma:literal>Is</emma:literal>
                </emma:interpretation>
                <emma:interpretation id="interp8" emma:lang="" emma:confidence="0">
                  <emma:literal>He</emma:literal>
                </emma:interpretation>
                <emma:interpretation id="interp9" emma:lang="" emma:confidence="0">
                  <emma:literal>Ice</emma:literal>
                </emma:interpretation>
              </emma:one-of>
            </emma:emma>
          </inkml:annotationXML>
          <inkml:trace contextRef="#ctx0" brushRef="#br0" timeOffset="-473.6037">-6879-23 0,'0'0'15,"0"0"-15,0 23 16,-12 23 0,-11 23-16,-13 1 15,-23-13-15,-11 1 16,-1-23-1,0-12-15,1-11 16,11-12 0,12-12-16,0-11 15,0-12 1,11 1-16,13 10 16,-1 1-16,12 12 15,-11 11 1,-13 11-16,-23 24 15,-11 23 1,-13-12-16,1 12 16,-12 11-16,-12 24 15,106-93 1</inkml:trace>
          <inkml:trace contextRef="#ctx0" brushRef="#br0" timeOffset="-167.2529">-7704-35 0,'12'-11'15,"47"-36"-15,83-80 16,-13 0 0,-58 35-16,-24 11 15,-35 34-15,-36 13 16,-11 11-1,-12 11-15,-12 12 16,-12 12 0,0 22-16,12 24 15,24 23 1,23-12-16,12 1 16,24-12-16,-1-12 15,13 12 1,-36-58-16</inkml:trace>
          <inkml:trace contextRef="#ctx0" brushRef="#br0" timeOffset="671.0148">-6337 162 0,'0'0'0,"0"0"15,0 0-15,0 0 16,0 0-1,0 0-15,0-12 16,0 0-16,0 1 16,0 11-1,0-12-15,-12 1 16,0-1 0,-11 12-16,-1 0 15,1 0 1,-1 12-16,12-1 15,12 1 1,0-1-16,12 13 16,12-1-16,11 0 15,12-12 1,12 12-16,-59-23 16</inkml:trace>
        </inkml:traceGroup>
        <inkml:traceGroup>
          <inkml:annotationXML>
            <emma:emma xmlns:emma="http://www.w3.org/2003/04/emma" version="1.0">
              <emma:interpretation id="{73FF981D-51FE-417E-BCF4-8083AD95DD2E}" emma:medium="tactile" emma:mode="ink">
                <msink:context xmlns:msink="http://schemas.microsoft.com/ink/2010/main" type="inkWord" rotatedBoundingBox="26327,16152 33438,15933 33487,17518 26376,1773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1108.5141">354 0 0,'0'0'0,"0"0"16,0 0-16,0 0 15,-12 23 1,-12 35-16,-11 23 15,-24 23 1,-23-12-16,11-11 16,0-12-1,71-69-15</inkml:trace>
          <inkml:trace contextRef="#ctx0" brushRef="#br0" timeOffset="-10191.7753">-11-185 0,'0'0'0,"0"0"16,0 0-1,-24 11-15,-11 13 16,-24 10 0,-35 1-16,-24 0 15,24-12-15,35-12 16,12 1 0,11-1-16,13-11 15,-1 0 1,12 0-16,12 0 15,0 0 1,0 0-16,0 0 16,0 0-1,0 23-15,-11 24 16,-13 10-16,0 1 16,-11 0-1,0-12-15,-1-11 16,-11 0-1,0-12-15,12-12 16,11-11-16,12 0 16,1-11-1,11-24-15,11-23 16,25-11 0,11 0-16,-47 69 15</inkml:trace>
          <inkml:trace contextRef="#ctx0" brushRef="#br0" timeOffset="-10682.5605">-282 485 0,'0'0'16,"0"0"0,-12 0-16,0-11 15,0-1-15,1 1 16,-1-1-1,12 12-15,0-12 16,12-11 0,-1 0-16,13-12 15,-1 1 1,13-1-16,-1 12 16,0 11-16,-11 12 15,0 12 1,-13 0-16,-11 11 15,0 0 1,-11 11-16,-13 1 16,-23 0-16,-36 11 15,-11 12 1,0-12-16,23-11 16,12-1-1,59-34-15</inkml:trace>
          <inkml:trace contextRef="#ctx0" brushRef="#br0" timeOffset="-9864.1307">-659-139 0,'0'0'0,"12"-11"16,23-24-16,24-23 15,11-23 1,-22 12-16,-13-1 15,-12 13-15,-11-1 16,-12 12 0,-12 11-16,-23 12 15,-12 11 1,0 12-16,0 12 16,11-1-1,1 13-15,12-1 16,11 11-1,12 13-15,23 10 16,13-10 0,-1 10-16,-35-57 15</inkml:trace>
          <inkml:trace contextRef="#ctx0" brushRef="#br0" timeOffset="-9214.9075">-1437-23 0,'0'0'0,"12"-12"15,23-34-15,36-35 16,-24 0 0,-11 12-16,-13 23 15,-11 11-15,-12 12 16,-12 0 0,-11 11-16,-1 0 15,-11 12 1,-24 24-16,12 10 15,11-11 1,13 24-16,23-1 16,23 0-16,13 0 15,-1 1 1,-35-47-16</inkml:trace>
          <inkml:trace contextRef="#ctx0" brushRef="#br0" timeOffset="-9549.9648">-1319 58 0,'0'0'0,"0"0"15,-12 23 1,-35 23-16,-12 23 16,-35 12-16,23-23 15,12-12 1,1-11-16,10-12 16,1 0-1,12 0-15,35-23 16</inkml:trace>
          <inkml:trace contextRef="#ctx0" brushRef="#br0" timeOffset="-7666.2358">-2626-486 0,'0'0'0,"0"0"15,0 0 1,0 0-16,-12 12 16,-12 23-1,-11 11-15,-12 12 16,11-24-16,13-11 16,-1 1-1,13-1-15,-1-12 16,0 1-1,12-1-15,0 1 16,0-1 0,0 13-16,0-13 15,0 12-15,0 12 16,-12-12 0,0 12-16,-11-1 15,-1-11 1,-11-11-16,-12 0 15,-12-12-15,0-12 16,12 0 0,23-11-16,1 0 15,23-11 1,23-24-16,13 0 16,23 0-1,23 0-15,0 35 16,-82 23-16</inkml:trace>
          <inkml:trace contextRef="#ctx0" brushRef="#br0" timeOffset="-8436.2407">-2085-150 0,'0'0'16,"0"0"-1,0 0-15,12 11 16,0 1-16,12 11 15,-1 11 1,1 1-16,-13 23 16,1-12-1,-12 0-15,-12-23 16,1 1-16,-13-13 16,-23 1-1,0-12-15,0 0 16,11-12-1,1-11-15,11 0 16,13 0 0,11 11-16,0 12 15,11-11-15,1-1 16,12 12 0,11 0-16,1 12 15,-13-1 1,1 24-16,-13-12 15,-11 0-15,0 12 16,-23-1 0,-24 1-16,0 0 15,-12-12 1,-12 0-16,0-11 16,1-1-1,70-11-15</inkml:trace>
          <inkml:trace contextRef="#ctx0" brushRef="#br0" timeOffset="-8958.5037">-1849-324 0,'0'0'15,"0"0"-15,0 0 16,0 0-1,12 23-15,0 24 16,-1-1-16,1 23 16,0 0-1,0 12-15,-1-11 16,-11-70 0</inkml:trace>
          <inkml:trace contextRef="#ctx0" brushRef="#br0" timeOffset="-8145.7678">-1637-728 0,'0'0'0,"0"0"15,0 0-15,-24 11 16,-11 24 0,-24 23-16,-35 23 15,-71 34 1,36-11-16,46-46 15,83-58-15</inkml:trace>
          <inkml:trace contextRef="#ctx0" brushRef="#br0" timeOffset="-3146.1817">-3828-81 0,'0'0'0,"0"0"0,0 0 16,0 0 0,0 0-16,0 0 15,0 0 1,24 0-16,11 11 16,12 1-16,0 0 15,-12 11 1,1-12-16,-13 12 15,-11 12 1,0 0-16,-12-1 16,-12-11-16,-11-11 15,-13 0 1,-11-12-16,-12-12 16,0-11-1,12 0-15,24 0 16,11 0-1,0-1-15,12 1 16,12 0 0,0 12-16,23-1 15,0 12-15,1 0 16,-13 0 0,-11 12-16,0-1 15,-12 12 1,-12 24-16,-12-1 15,-11 12-15,12-12 16,-1 0 0,12 0-16,12-11 15,12 0 1,12-12-16,-1 0 16,-11 0-1,0-11-15,-1-1 16,-11 1-16,-11-1 15,-1 1 1,-12-1-16,-11-11 16,0-11-1,-1-1-15,13-11 16,-13-23-16,13-12 16,11-11-1,12 22-15,0 13 16,0 11-1,0 11-15,0 12 16,0 0-16,-12 23 16,1 23-1,-1 1-15,0-13 16,0 1 0,0-12-16,1-11 15,-1-1 1,0 1-16,0-12 15,-23 0-15,0 0 16,-13 0 0,-10 0-16,-13 11 15,0 13 1,1 10-16,-1 12 16,-12 12-1,-11 12-15,0-1 16,35-23-16,12 0 15,47-46 1</inkml:trace>
          <inkml:trace contextRef="#ctx0" brushRef="#br0" timeOffset="-7506.1288">-3051 520 0,'0'0'0,"0"0"16,0 0 0</inkml:trace>
          <inkml:trace contextRef="#ctx0" brushRef="#br0" timeOffset="-2742.8986">-2838-832 0,'0'0'15,"0"0"-15,-24 23 16,-23 35 0,-47 22-16,-71 13 15,0 11 1,0-23-16,12-35 15,11-23-15,48-23 16,23-23 0,13-12-16,22 1 15,24-1 1,12-11-16,24 0 16,58-1-16,1 13 15,-12 34 1,-24 11-16,-24 12 15,1 47 1,-48 45-16,-70 36 16,94-151-1</inkml:trace>
          <inkml:trace contextRef="#ctx0" brushRef="#br0" timeOffset="-906.208">-6384 162 0,'0'0'0,"0"0"16,0 0 0,0 0-16,23 0 15,24 0-15,24 11 16,0 12 0,-12 12-16,-12 11 15,-24-23 1,-11 0-16,-12 0 15,-12 1 1,-11-13-16,-24 1 16,0-1-16,0-11 15,-1-11 1,13-1-16,11-11 16,1-12-1,11-11-15,12 0 16,12 11-1,0 12-15,11 0 16,-11 23-16,0 0 16,0 12-1,-12 22-15,0 1 16,-12 11 0,-12-11-16,1-1 15,-1-10-15,1-13 16,-1 1-1,0-12-15,1 0 16,-1-12 0,13 1-16,-1-1 15,0 0 1,0 12-16,-11 12 16,-13 11-16,-23 0 15,1 12 1,-1 0-16,59-35 15</inkml:trace>
          <inkml:trace contextRef="#ctx0" brushRef="#br0" timeOffset="-1519.3925">-5713-243 0,'0'0'0,"0"0"15,0 12 1,-12 11-16,1 23 16,-1 35-1,0 34-15,-11 1 16,11-35-1,0-12-15,12-69 16</inkml:trace>
          <inkml:trace contextRef="#ctx0" brushRef="#br0" timeOffset="-1723.7742">-5253-289 0,'0'0'15,"0"0"-15,0 0 16,0 0 0,0 0-16,0 11 15,0-11-15</inkml:trace>
          <inkml:trace contextRef="#ctx0" brushRef="#br0" timeOffset="-1923.8158">-5253 451 0,'0'0'16,"0"0"-16,0-12 16,11-11-1,13-23-15,11-12 16,24 12-1,0 11-15,-12 12 16,0 11-16,-11 1 16,-13 11-1,-11 0-15,0 11 16,0 1 0,-12-1-16,-24 24 15,-35 23-15,-23 0 16,-1-1-1,-11-10-15,0-13 16,0-11 0,11-11-16,36-12 15,12-12 1,11 1-16,12-12 16,12 0-16,12 0 15,0-1 1,11 13-16,-11 11 15,0 0 1,0 11-16,-12 1 16,0 23-16,-24 11 15,-23 23 1,-12 1-16,0-1 16,0-23-1,0-11-15,59-35 16</inkml:trace>
          <inkml:trace contextRef="#ctx0" brushRef="#br0" timeOffset="-2515.2479">-4429-624 0,'0'0'0,"0"0"16,0 0 0,12 34-16,0 59 15,11 46 1,-11-12-16,-12 11 15,-12 13-15,12-151 16</inkml:trace>
        </inkml:traceGroup>
      </inkml:traceGroup>
    </inkml:traceGroup>
    <inkml:traceGroup>
      <inkml:annotationXML>
        <emma:emma xmlns:emma="http://www.w3.org/2003/04/emma" version="1.0">
          <emma:interpretation id="{490B6838-A717-466D-B353-7D50B2B79E88}" emma:medium="tactile" emma:mode="ink">
            <msink:context xmlns:msink="http://schemas.microsoft.com/ink/2010/main" type="paragraph" rotatedBoundingBox="33387,16294 4730,16125 4744,13752 33401,13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65FDC3-8D39-4C25-9585-CBB1AB56CD36}" emma:medium="tactile" emma:mode="ink">
              <msink:context xmlns:msink="http://schemas.microsoft.com/ink/2010/main" type="line" rotatedBoundingBox="33387,16294 4730,16125 4744,13752 33401,13921"/>
            </emma:interpretation>
          </emma:emma>
        </inkml:annotationXML>
        <inkml:traceGroup>
          <inkml:annotationXML>
            <emma:emma xmlns:emma="http://www.w3.org/2003/04/emma" version="1.0">
              <emma:interpretation id="{DC680D04-E5BF-44B5-B850-76DB5ECADFBC}" emma:medium="tactile" emma:mode="ink">
                <msink:context xmlns:msink="http://schemas.microsoft.com/ink/2010/main" type="inkWord" rotatedBoundingBox="33390,15825 31118,15812 31125,14697 33396,14711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68248.8711">-259-1722 0,'0'0'0,"0"0"16,-12 11-1,-23 1-15,-24 11 16,0-11 0,0-1-16,12 1 15,12-1 1,0 1-16,11-12 15,1 11-15,-1 1 16,-23 11 0,-24 12-16,12-1 15,-11-11 1,11 1-16,0-1 16,23-12-1,13-11-15,-1 0 16,13 0-16,-1 0 15,12 0 1,0 0-16,0 0 16,0 0-1,0 0-15,12 0 16,-12 0 0,11 12-16,-11-1 15,0 1-15,-11 11 16,-1 0-1,-12 0-15,1 0 16,-13-11 0,36-12-16</inkml:trace>
          <inkml:trace contextRef="#ctx0" brushRef="#br0" timeOffset="-68041.4117">-1001-1896 0,'0'0'0,"35"-11"16,48-12-16,35-12 16,0 12-16,-36 0 15,-23 23 1,-59 0-16</inkml:trace>
          <inkml:trace contextRef="#ctx0" brushRef="#br0" timeOffset="-69318.8681">-200-1040 0,'0'0'15,"24"0"1,70 0-16,36-12 16,-130 12-16</inkml:trace>
          <inkml:trace contextRef="#ctx0" brushRef="#br0" timeOffset="-69569.0921">260-1503 0,'0'0'0,"0"0"16,0 0 0,-12 12-16,0-1 15,0 1 1,0 0-16,-11-1 16,-1-11-16,13 0 15,-1-11 1,0-13-16,0 1 15,12 0 1,0-11-16,12-13 16,12-22-1,11-23-15,0 11 16,1-12-16,-13 47 16,-23 46-1</inkml:trace>
          <inkml:trace contextRef="#ctx0" brushRef="#br0" timeOffset="-66700.9911">-895-1445 0,'0'0'0,"0"0"16,0 0-1,0 0-15,0 0 16,0 0 0,-12 12-16,1-12 15,-13 11-15,-11-11 16,-1 0 0,-11 0-16,12-11 15,11-1 1,1 1-16,11-1 15,0 0 1,12 1-16,0-1 16,0 1-16,12-1 15,12 1 1,11-1-16,0 1 16,1 11-1,-13 0-15,-11 11 16,11 12-16,-11 12 15,-12 0 1,-23 11-16,-36 12 16,0-12-1,12-12-15,-12 1 16,0 0 0,59-35-16</inkml:trace>
          <inkml:trace contextRef="#ctx0" brushRef="#br0" timeOffset="-67577.4276">-1307-2161 0,'0'0'0,"0"0"15,0 0-15,12 11 16,-1 24 0,13 34-16,0 1 15,-13-13 1,1 1-16,0 0 15,-12-12-15,0 12 16,-12-12 0,-23 0-16,-12-11 15,-48 11 1,-11-23-16,0-11 16,12-24-16,0-11 15,11-11 1,25-13-16,22 13 15,13-1 1,23-23-16,23 0 16,13 1-1,22-13-15,25 13 16,11 22-16,-94 35 16</inkml:trace>
          <inkml:trace contextRef="#ctx0" brushRef="#br0" timeOffset="-67418.7284">-1672-1745 0,'0'0'0,"0"0"15,0 0 1,0 0-16</inkml:trace>
        </inkml:traceGroup>
        <inkml:traceGroup>
          <inkml:annotationXML>
            <emma:emma xmlns:emma="http://www.w3.org/2003/04/emma" version="1.0">
              <emma:interpretation id="{0E616077-AF67-4C01-A4F0-27507D848821}" emma:medium="tactile" emma:mode="ink">
                <msink:context xmlns:msink="http://schemas.microsoft.com/ink/2010/main" type="inkWord" rotatedBoundingBox="30520,15540 28906,15530 28912,14581 30525,1459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4428.7315">-2732-1780 0,'0'0'15,"0"0"-15,0 0 16,11 0 0,1 0-16,12 12 15,-1-1-15,1 1 16,-1-1-1,-11 12-15,0 0 16,-12 12 0,-12 0-16,-11 11 15,-25 0-15,-22 12 16,-1-23 0,12-12-16,0 0 15,59-23 1</inkml:trace>
          <inkml:trace contextRef="#ctx0" brushRef="#br0" timeOffset="-64153.3496">-3051-2231 0,'0'0'0,"0"0"16,0 0-1,0 12-15,0 22 16,0 36-16,0 22 16,-11 1-1,-1-1-15,-12 35 16,-11 0-1,35-127-15</inkml:trace>
          <inkml:trace contextRef="#ctx0" brushRef="#br0" timeOffset="-63933.2102">-3345-1468 0,'0'0'15,"0"0"-15,0 0 16,-12 0 0,-11 12-16,-13 11 15,-11 0 1,-12 11-16,12-10 16,0-1-16,47-23 15</inkml:trace>
          <inkml:trace contextRef="#ctx0" brushRef="#br0" timeOffset="-63698.9339">-3380-2277 0,'0'0'16,"0"0"-16,0 35 16,-12 80-1,-23 12-15,-1 1 16,1 10 0,35-138-16</inkml:trace>
          <inkml:trace contextRef="#ctx0" brushRef="#br0" timeOffset="-63225.387">-3757-1872 0,'0'0'15,"-12"0"1,-23 0-16,-13 11 16,13 12-16,0 0 15,11 0 1,1 1-16,11-1 16,0 0-1,0 0-15,12 0 16,0 12-1,0-1-15,0 13 16,0-13-16,-11 1 16,-1-12-1,0 0-15,0 0 16,-11-11 0,-1-12-16,-11-12 15,11 1 1,1-24-16,-1 0 15,24-11-15,12-12 16,23-23 0,12 12-16,24 0 15,-71 69 1</inkml:trace>
        </inkml:traceGroup>
        <inkml:traceGroup>
          <inkml:annotationXML>
            <emma:emma xmlns:emma="http://www.w3.org/2003/04/emma" version="1.0">
              <emma:interpretation id="{13212680-79BD-4F08-A5D0-098F40C98D15}" emma:medium="tactile" emma:mode="ink">
                <msink:context xmlns:msink="http://schemas.microsoft.com/ink/2010/main" type="inkWord" rotatedBoundingBox="28517,15594 24675,15571 24682,14375 28524,1439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1608.1013">-5748-2185 0,'0'0'0,"0"0"16,0 0 0,0 0-16,-12 0 15,12 0-15,0 0 16,0 0 0,0 0-16,12-11 15,0-1 1,-1 1-16,-11 11 15,0 0 1,0 0-16,0 0 16,-11 11-16,-1 12 15,-12 12 1,-23 11-16,-12 1 16,-11-13-1,-1 13-15,24-13 16,12-11-16,23 0 15,0-11 1,12 0 0,12-1-16,11 1 15,1-1-15,-1 1 16,1-1 0,0 1-16,-13-1 15,-11 1 1,0 0-16,-11-1 15,-1 1-15,-24 11 16,-11-12 0,0 1-16,12-12 15,0 0-15,11 0 16,0-12 0,1-11-16,-1-11 15,12-13 1,1-22-16,11 0 15,11 11 1,1 12-16,0-1 16,0 24-1,-12 23-15</inkml:trace>
          <inkml:trace contextRef="#ctx0" brushRef="#br0" timeOffset="-61430.9502">-6066-2473 0,'0'0'16,"0"0"-16,0 0 15,0 0-15</inkml:trace>
          <inkml:trace contextRef="#ctx0" brushRef="#br0" timeOffset="-59822.1909">-5807-2161 0,'0'0'0,"0"0"16,0 0-16,0 0 15,0 0 1,0 0-16,-12 0 16,0 0-16,-11 0 15,-1 0 1,1-12-16,-1 0 16,12 1-1,12 11-15,0-12 16,12 1-1,0-1-15,12 1 16,11 11-16,0 0 16,-11 11-1,-1 12-15,-11 24 16,-24 22 0,12-69-16</inkml:trace>
          <inkml:trace contextRef="#ctx0" brushRef="#br0" timeOffset="-60592.7589">-6431-2208 0,'0'0'0,"0"0"15,0 12-15,-12 23 16,0 22-1,0 1-15,-11 0 16,-1 0 0,-11-12-16,-12 0 15,0-11-15,0-12 16,11-11 0,13-12-16,-1 0 15,12 0 1,12 0-16,0 0 15,0-12 1,12 0-16,0 1 16,0-1-16,-1 12 15,-11 0 1,0 0-16,0 0 16,0 12-1,-23-1-15,-1 13 16,-23-1-16,-23 0 15,-25-12 1,-46 1-16,23-12 16,0 0-1,-11 0-15,11-12 16,24 1-16,11 11 16,36 0-1,12 0-15,11 0 16,24 0-1,0 0-15,12 0 16,35 0 0,24 11-16,23 1 15,47-1-15,-141-11 16</inkml:trace>
          <inkml:trace contextRef="#ctx0" brushRef="#br0" timeOffset="-60402.836">-6950-2265 0,'0'0'0,"0"0"16,0 0-16,0 0 15</inkml:trace>
          <inkml:trace contextRef="#ctx0" brushRef="#br0" timeOffset="-49746.2425">-4653-1676 0,'0'0'15,"0"0"-15,0 0 16,0 0 0,0 0-16,0 0 15,-11 0-15,-13 0 16,1 0 0,-1 12-16,0-1 15,13 1 1,11-12-16,0 0 15,11 11-15,1 1 16,12-1 0,11 1-16,0-1 15,-11 1 1,0 0-16,-13-12 16,-11 0-1,0 0-15,0 11 16,-11 1-16,-13 11 15,-23 0 1,0-12-16,-12 1 16,0 0-1,12-12-15,11 0 16,1-12-16,12-11 16,-13 0-1,13-12-15,11 0 16,0 1-1,0-12-15,12-1 16,0 1 0,0 11-16,0 12 15,0 12-15,0 11 16,0 0 0,0 0-16,0 0 15,0 23 1,-11 12-16,-1 11 15,0 12 1,-12 11-16,1-11 16,-1-12-16,1-11 15,-1-12 1,-11-12-16,0 1 16,11-12-1,0-12-15,1-11 16,-1-12-1,13-11-15,-1 12 16,12-1-16,12 0 16,-1 12-1,1 12-15,0-1 16,0 12 0,-12 0-16,11 12 15,-11 22-15,0 12 16,-23 12-1,-1-12-15,-11 1 16,11-13 0,24-34-16</inkml:trace>
          <inkml:trace contextRef="#ctx0" brushRef="#br0" timeOffset="-48110.0306">-4853-1630 0,'0'0'0,"0"0"16,12-11 0,-12 11-16,12-12 15,0 1-15,-1-1 16,1 0-1,0 1-15,0-1 16,11 1 0,1-1-16,-24 12 15</inkml:trace>
          <inkml:trace contextRef="#ctx0" brushRef="#br0" timeOffset="-49047.138">-4817-2046 0,'0'0'0,"0"0"15,0 0-15,0 0 16,0 0-16,-12-11 16,0-1-1,0 0-15,0 1 16,12-1-1,0 1-15,0-12 16,12 11 0,0 1-16,0-1 15,0 0-15,-1 12 16,-11 0 0,0 0-16,0 12 15,-11 11 1,-13 0-16,0 0 15,-23 12-15,-23-12 16,11 0 0,12-11-16,-12-12 15,-12 0 1,-11 0-16,-13-12 16,1 1-1,12-1-15,11 1 16,12-1-16,12 0 15,12 1 1,-1-1-16,24 12 16,1 0-1,11 0-15,0 0 16,0 0 0,35 12-16,36-1 15,23 1-15,-94-12 16</inkml:trace>
          <inkml:trace contextRef="#ctx0" brushRef="#br0" timeOffset="-48847.759">-5430-2323 0,'0'0'0,"12"0"16,23-12 0,71 1-16,47 11 15,-153 0 1</inkml:trace>
          <inkml:trace contextRef="#ctx0" brushRef="#br0" timeOffset="-45622.0486">-8257-1826 0,'0'0'16,"0"0"-16,0 0 15,0 11 1,0 1-16,-12 11 15,0-11 1,-11 11-16,11-12 16,-12-11-1,1 0-15,-1 0 16,1-11-16,11-1 16,0-11-1,12-23-15,12-24 16,11-22-1,13 23-15,-1 11 16,-11 23-16,-24 35 16</inkml:trace>
          <inkml:trace contextRef="#ctx0" brushRef="#br0" timeOffset="-45444.1545">-8434-1306 0,'0'0'15,"0"0"1,0 0-16,0 0 16,0 0-16</inkml:trace>
        </inkml:traceGroup>
        <inkml:traceGroup>
          <inkml:annotationXML>
            <emma:emma xmlns:emma="http://www.w3.org/2003/04/emma" version="1.0">
              <emma:interpretation id="{A8D2A195-7EF2-41EA-BBF6-60A048E60325}" emma:medium="tactile" emma:mode="ink">
                <msink:context xmlns:msink="http://schemas.microsoft.com/ink/2010/main" type="inkWord" rotatedBoundingBox="24332,15858 20732,15837 20740,14412 24341,1443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44547.1968">-8775-1907 0,'0'0'16,"0"0"-16,-12 0 16,-35 11-1,-24 24-15,12 0 16,24-12 0,11 0-16,12 0 15,12 0-15,12 0 16,12-11-1,-1-1-15,13-11 16,-1 0 0,-11 0-16,-13 0 15,1 0 1,-12 0-16,0 0 16,0 0-16,-12 0 15,-11 12 1,-13 0-16,-11-1 15,0 1 1,-12 11-16,-11 0 16,-13 0-16,1 0 15,11 0 1,0-11-16,12-1 16,12 1-1,12-12-15,0 0 16,11-12-1,12 1-15,0-12 16,1 0-16,11-1 16,0 1-1,11-11-15,25-13 16,11 13 0,12-1-16,-12 12 15,0 11 1,-12 12-16,-23 0 15,0 12-15,-12 0 16,-12 11 0,-11 11-16,-24 1 15,-12 0 1,12-12-16,-1 0 16,13-12-16,-12 1 15,12-12 1,-1 0-16,13 0 15,-13 0 1,1 0-16,-12 12 16,-12 22-1,-12 12-15,1 1 16,-1 10-16,12-10 16,-12-1-1,24-11-15,47-35 16</inkml:trace>
          <inkml:trace contextRef="#ctx0" brushRef="#br0" timeOffset="-44351.2429">-9200-2219 0,'0'0'16,"0"0"-16,0 0 15,0 0 1</inkml:trace>
          <inkml:trace contextRef="#ctx0" brushRef="#br0" timeOffset="-43749.7668">-10319-1549 0,'0'0'15,"0"0"-15,0 12 16,-11 11-1,-1-12-15,-12 1 16,1-1 0,11-11-16,0 0 15,0 0-15,12-11 16,0-1 0,0-11-16,12-11 15,0 10 1,0-10-16,11 11 15,-11 11 1,0 1-16,-12 11 16,0 0-16,0 0 15,0 11 1,0 35-16,-12 12 16,-12 0-1,-11 0-15,-12-1 16,-12-10-16,-12-1 15,13-23 1,-1 0-16,59-23 16</inkml:trace>
          <inkml:trace contextRef="#ctx0" brushRef="#br0" timeOffset="-43484.2592">-10507-2439 0,'0'0'16,"0"0"-16,0 12 15,12 11 1,-1 35-16,-11 69 15,0 11 1,-35-22-16,0-12 16,-12 23-16,47-127 15</inkml:trace>
          <inkml:trace contextRef="#ctx0" brushRef="#br0" timeOffset="-42616.2288">-10978-1711 0,'0'0'15,"0"0"-15,0 0 16,0 0-1,0 0-15,-12 0 16,12 0 0,0 0-16,0 0 15,-12-11-15,12-1 16,0-11 0,0 0-16,0 11 15,12 1 1,0 11-16,-12 0 15,0 0 1,0 11-16,0 1 16,0 23-16,-24-1 15,-11 13 1,-1-24-16,1 0 16,0-12-1,-1-11-15,1 0 16,12-11-16,11-1 15,0-22 1,12-13-16,12-10 16,0 22-1,-1 0-15,-11 12 16,0 12-16,-11 11 16,-13 0-1,-11 11-15,11 1 16,1-1-1,-1 1-15,12-1 16,0 1 0,12-1-16,0 1 15,0 0-15,0-1 16,0 12 0,-11 12-16,-13 0 15,-11 22 1,-1 1-16,-11 0 15,-12 11 1,24-23-16,11 1 16,13-13-16,11 13 15,11-13 1,25 1-16,35 23 16,58-24-1,36 1-15,-12-23 16,12 11-1,0-35-15,-47 1 16,-36-1-16,-11 1 16,-71 11-1</inkml:trace>
          <inkml:trace contextRef="#ctx0" brushRef="#br0" timeOffset="-42406.96">-11485-2265 0,'0'0'16,"0"0"-16,24 0 15,117-12 1,36-11-16,-177 23 15</inkml:trace>
          <inkml:trace contextRef="#ctx0" brushRef="#br0" timeOffset="-41777.2265">-11779-1780 0,'0'0'15,"0"0"1,-24 0-16,-11 0 16,-12 0-16,0-12 15,-1 12 1,13 0-16,12 0 15,-1 12 1,12 0-16,12-12 16,0 11-1,0 1-15,-12 11 16,1 11-16,-13 1 16,-11 11-1,-12 1-15,-24-1 16,0 0-1,71-46-15</inkml:trace>
          <inkml:trace contextRef="#ctx0" brushRef="#br0" timeOffset="-41610.2928">-12380-1121 0,'0'0'16,"0"0"0,0 0-16,0 0 15</inkml:trace>
        </inkml:traceGroup>
        <inkml:traceGroup>
          <inkml:annotationXML>
            <emma:emma xmlns:emma="http://www.w3.org/2003/04/emma" version="1.0">
              <emma:interpretation id="{6A9D2769-5377-4534-9AD0-96C1D9BB4D35}" emma:medium="tactile" emma:mode="ink">
                <msink:context xmlns:msink="http://schemas.microsoft.com/ink/2010/main" type="inkWord" rotatedBoundingBox="20422,15672 15711,15645 15722,13817 20433,1384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40792.0729">-12769-1757 0,'0'0'15,"0"0"-15,-12 0 16,1 0-1,-1 0-15,0 0 16,-11 0 0,11 0-16,0 0 15,0-11-15,12-1 16,0-11 0,12 0-16,12 0 15,-1 0-15,12-1 16,-11 13-1,0-1-15,-13 12 16,1 0 0,0 12-16,0-1 15,-12 13 1,-12-1-16,-12 11 16,-35 13-16,-35-1 15,0 0 1,-12-11-16,0-1 15,0-22 1,23-1-16,25-11 16,10-11-1,25-1-15,11-11 16,0 0-16,24-12 16,12 1-1,23-1-15,12 12 16,-12 11-1,0 12-15,-12 0 16,-11 12-16,-12 0 16,-1-1-1,-11-11-15,0 12 16,-11 11 0,-13 0-16,-23 12 15,-12-1 1,0 1-16,12-12 15,0 0-15,12-11 16,-13 11 0,13-12-16,-24 24 15,0 0 1,-11-1-16,-13 1 16,1 0-16,11-1 15,24-11 1,47-23-16</inkml:trace>
          <inkml:trace contextRef="#ctx0" brushRef="#br0" timeOffset="-40585.1523">-13075-2185 0,'0'0'0,"35"0"16,60-23-1,22-11-15,13 11 16,-130 23 0</inkml:trace>
          <inkml:trace contextRef="#ctx0" brushRef="#br0" timeOffset="-40269.2432">-13440-2473 0,'0'0'16,"0"0"-16,0 11 15,0 12 1,0 23-16,-12 24 16,-12 22-1,-11 35-15,0 1 16,-1-36-16,13 0 15,23-92 1</inkml:trace>
          <inkml:trace contextRef="#ctx0" brushRef="#br0" timeOffset="-39895.9689">-14017-2289 0,'0'0'0,"0"0"16,0 0-16,0 12 15,0 34 1,0 47-16,-12 34 16,0-23-1,-23 23-15,-1-23 16,1-12-16,23-34 15,12-58 1</inkml:trace>
          <inkml:trace contextRef="#ctx0" brushRef="#br0" timeOffset="-38514.2028">-14724-1630 0,'0'0'0,"0"0"16,0-11-1,0-12-15,23-24 16,13-22-1,11 11-15,12 0 16,0 12 0,-12 23-16,-12 12 15,-11 11-15,-13 0 16,1 11 0,-12 1-16,-12 22 15,-11 13 1,-13-1-16,-11 0 15,0-11 1,47-35-16</inkml:trace>
          <inkml:trace contextRef="#ctx0" brushRef="#br0" timeOffset="-38968.1183">-14442-1676 0,'0'0'15,"0"0"-15,-11 0 16,-13 0 0,1 0-16,-1 0 15,0 0-15,1 0 16,11 0 0,0-12-16,12 12 15,0-11 1,12-24-16,23-23 15,1-11-15,11 0 16,-12 23 0,-11 22-16,-1 1 15,-23 23 1,0 0-16,0 12 16,0 11-1,-11 23-15,-13 0 16,-23 1-16,0-13 15,0 1 1,11-23-16,1-1 16,0 1-1,11-1-15,-11 1 16,-1-1-16,13 1 16,-12-1-1,-1 1-15,1-12 16,11 0-1,13 0-15,-1 0 16,0-12 0,12 12-16,0-34 15,12-12-15,0-24 16,11-11 0,1 12-16,-13 34 15,1 1 1,0 10-16,-12 24 15,0 0 1,0 0-16,-12 12 16,-11 23-16,-13-1 15,-23 24 1,1-23-16,-1 11 16,0 0-1,23 1-15,-11 10 16,24-10-16,-1 10 15,1 13 1,-1-13-16,12-22 16,-11 11-1,-1 1-15,12-36 16,-23 12 0,-12 0-16,0-11 15,-12-12-15,0-12 16,12-22-1,11-13-15,25-10 16,46-36 0,24 1-16,47-1 15,24 1-15,-130 92 16</inkml:trace>
          <inkml:trace contextRef="#ctx0" brushRef="#br0" timeOffset="-35829.4766">-15902-1676 0,'0'0'0,"-12"12"15,-12 11-15,1-12 16,-1 1 0,13-12-16,-13 0 15,12-12 1,-11-11-16,11 0 15,0-23 1,12-12-16,0-23 16,12-11-16,23 11 15,1 23 1,-13 23-16,-23 35 16</inkml:trace>
          <inkml:trace contextRef="#ctx0" brushRef="#br0" timeOffset="-35640.9301">-16067-1225 0,'0'0'0,"0"0"15,0 0-15,0 0 16</inkml:trace>
          <inkml:trace contextRef="#ctx0" brushRef="#br0" timeOffset="-34902.7231">-15938-2566 0,'0'0'16,"0"0"-16,0 0 16,0 0-1,0 0-15,0 0 16,0 0-16,0 0 16,0 0-1,0 0-15,-11 23 16,-1 12-1,-12 0-15,1 11 16,-1 0 0,-23 12-16,-12 11 15,-23 12-15,-1 0 16,24-35 0,12-11-16,12-12 15,0-11 1,11-12-16,0-12 15,13 12 1,-1 0-16,-12 0 16,-23 12-16,-23 22 15,-1 1 1,0 0-16,12-1 16,24-22-1,0-1-15,-1 1 16,13-24-16,-1 1 15,1-24 1,11 0-16,0 12 16,0 0-1,12 12-15,0 11 16,0 0-16,-23 11 16,-24 24-1,-12 0-15,-24 11 16,1 12-1,82-58-15</inkml:trace>
          <inkml:trace contextRef="#ctx0" brushRef="#br0" timeOffset="-34586.7985">-16609-2439 0,'12'-23'16,"23"-46"-16,24-12 15,0 0 1,-12-11-16,-35 22 16,-12 1-1,-12 11-15,-12 23 16,1 24-16,-12-1 15,-1 24 1,-11 11-16,0 23 16,12 0-1,11 58-15,24-11 16,0-93 0</inkml:trace>
          <inkml:trace contextRef="#ctx0" brushRef="#br0" timeOffset="-34396.7449">-16962-2566 0,'0'0'16,"0"0"-16,0 0 15,0 0-15</inkml:trace>
        </inkml:traceGroup>
        <inkml:traceGroup>
          <inkml:annotationXML>
            <emma:emma xmlns:emma="http://www.w3.org/2003/04/emma" version="1.0">
              <emma:interpretation id="{2118BAC8-E044-4C16-A689-B5259ECA99BF}" emma:medium="tactile" emma:mode="ink">
                <msink:context xmlns:msink="http://schemas.microsoft.com/ink/2010/main" type="inkWord" rotatedBoundingBox="15310,15581 15029,15579 15033,14908 15314,1491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33727.7188">-17869-1699 0,'0'0'16,"0"0"-16,0 0 15,-12 0-15,0 0 16,12 0 0,0 0-16,-12-12 15,12 12 1,0-11-16,0 11 16,0 0-16,0 0 15,0 0 1,0 0-16,0 0 15,0 0 1,0 0-16,-12 0 16,1 11-1,-1-11-15,-12 12 16,1-12-16,11 0 16,0 0-1,0 0-15,1 0 16,11 0-16,0 0 15,11-23 1,48-35-16,12-11 16,23-35-1,-94 104-15</inkml:trace>
          <inkml:trace contextRef="#ctx0" brushRef="#br0" timeOffset="-31769.5397">-17869-1630 0,'0'0'16,"0"0"-16,0 0 16,0 0-1,0 0-15,0 0 16,0 0 0,0 0-16,-12 12 15,0-1 1,-12 1-16,-11-1 15,0-11-15,-1 0 16,13-11 0,-1-1-16,13 1 15,11-1 1,0 1-16,11-1 16,25-11-16,-1 11 15,0 1 1,1 11-16,-13 11 15,-23-11 1</inkml:trace>
          <inkml:trace contextRef="#ctx0" brushRef="#br0" timeOffset="-31140.5352">-17999-1699 0,'0'0'0,"0"0"16,0 0-1,0 0-15,0 0 16</inkml:trace>
          <inkml:trace contextRef="#ctx0" brushRef="#br0" timeOffset="-30620.777">-18058-1283 0,'0'0'15,"0"0"-15,0 0 16,0 0 0,0 0-16,0 0 15,0 0-15,0 0 16,0 0-1,0 0-15,0 0 16,0 0 0,0 0-16,0 0 15,0 0-15,0 0 16,0 0 0,-12 0-16,12 0 15,0 0 1,0 0-16,0 0 15,0 0-15,0 0 16,0 0 0,0 0-16</inkml:trace>
        </inkml:traceGroup>
        <inkml:traceGroup>
          <inkml:annotationXML>
            <emma:emma xmlns:emma="http://www.w3.org/2003/04/emma" version="1.0">
              <emma:interpretation id="{F16B7590-9EB0-4804-AD2C-344B8F68A69B}" emma:medium="tactile" emma:mode="ink">
                <msink:context xmlns:msink="http://schemas.microsoft.com/ink/2010/main" type="inkWord" rotatedBoundingBox="14425,16182 10962,16162 10971,14615 14434,1463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9840.9329">-18776-1792 0,'0'0'0,"0"0"16,0 0-1,0 0-15,0 0 16,0 0-16,0 0 16,0 0-1,0 0-15,11 0 16,1 12 0,0 0-16,0-1 15,11 1-15,-11 11 16,0 11-1,-12 13-15,-12-13 16,-23 24 0,-1 0-16,1-23 15,-12-1 1,47-34-16</inkml:trace>
          <inkml:trace contextRef="#ctx0" brushRef="#br0" timeOffset="-29596.522">-19024-1607 0,'0'0'16,"0"0"-16,0 0 16,0 12-1,-12 11-15,-11 12 16,-24 11-16,11-11 15,-11 11 1,0-12-16,0 1 16,-12-12-1,0 0-15,59-23 16</inkml:trace>
          <inkml:trace contextRef="#ctx0" brushRef="#br0" timeOffset="-29241.4989">-19295-2231 0,'0'0'0,"0"0"16,0 12-1,0 22-15,-12 36 16,1 22-16,-1 1 15,-12-1 1,-11 24-16,11-12 16,24-104-1</inkml:trace>
          <inkml:trace contextRef="#ctx0" brushRef="#br0" timeOffset="-28236.1148">-19530-1988 0,'0'0'0,"0"0"15,0 12-15,-12 11 16,-23 23 0,-1-11-16,-11-1 15,12-11 1,-1 0-16,1 1 16,11-13-1,1 1-15,11-12 16,0 0-16,12 0 15,-11 11 1,-1 1-16,0-1 16,-12 12-1,-11 12-15,0 0 16,-12-12-16,-12 0 16,0-23-1,12 0-15,0 0 16,0 0-1,11 0-15,13-12 16,11 1 0,0-1-16,12 1 15,12-24-15,23-23 16,12-11 0,0 11-16,-11 24 15,-1 10 1,-23 24-16,-12 0 15,12 24 1,-12-1-16,-24 11 16,-23 24-16,-12 0 15,0 0 1,12-12-16,0 0 16,0-11-1,11-24-15,13 1 16,-1-1-16,1 1 15,-1 0 1,-11-1-16,11 1 16,1-12-1,-1 0-15,12 0 16,12 0-16,0 0 16,0-12-1,12-11-15,12 0 16,-1-12-1,1 12-15,-1 12 16,-11-1 0,-12 12-16,0 0 15,0 23-15,-12 12 16,-11 11 0,-36 12-16,-12 0 15,1-12 1,11-12-16,12 1 15,47-35-15</inkml:trace>
          <inkml:trace contextRef="#ctx0" brushRef="#br0" timeOffset="-27897.4612">-20166-2231 0,'0'0'15,"0"0"1,0 0-16,0 0 15,0 0-15</inkml:trace>
          <inkml:trace contextRef="#ctx0" brushRef="#br0" timeOffset="-28086.6246">-21038-694 0,'0'0'16,"12"0"-16,70-23 16,83-35-1,-24-11-15,1-12 16,-142 81 0</inkml:trace>
          <inkml:trace contextRef="#ctx0" brushRef="#br0" timeOffset="-27207.9664">-21003-1699 0,'0'0'0,"0"0"16,0 0-16,-12 0 16,-23 0-16,-36 11 15,-23 1 1,-24 0-16,24-1 15,0 1 1,-36-1-16,1 1 16,23-12-1,35 0-15,0 0 16,24 0-16,12 0 16,11 0-1,13 0-15,11 0 16,0 0-1,11 0-15,60 11 16,47 1-16,0-1 16,-12-11-1,0-11-15,-24-1 16,-82 12 0</inkml:trace>
          <inkml:trace contextRef="#ctx0" brushRef="#br0" timeOffset="-27611.2425">-21050-1468 0,'0'0'16,"0"12"-1,-12 11-15,1 11 16,-13 1-1,-23 11-15,-12 0 16,12-22 0,0-1-16,47-23 15</inkml:trace>
          <inkml:trace contextRef="#ctx0" brushRef="#br0" timeOffset="-27042.4134">-22122-1907 0,'0'0'0,"12"-12"16,82-22-16,106-24 15,118-35 1,-35 12-16</inkml:trace>
        </inkml:traceGroup>
        <inkml:traceGroup>
          <inkml:annotationXML>
            <emma:emma xmlns:emma="http://www.w3.org/2003/04/emma" version="1.0">
              <emma:interpretation id="{168B6C02-6ED3-4060-B68C-D9436AA276EE}" emma:medium="tactile" emma:mode="ink">
                <msink:context xmlns:msink="http://schemas.microsoft.com/ink/2010/main" type="inkWord" rotatedBoundingBox="10482,15651 6978,15630 6988,13866 10492,1388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4806.8773">-23064-1352 0,'0'0'15,"-12"0"-15,0 0 16,-11-12-1,-1-11-15,1 0 16,-1 0 0,12 0-16,0-12 15,12 0 1,0 12-16,12 0 16,12-12-1,-1 12-15,1 12 16,-1 11-16,-11 0 15,0 11 1,-12 12-16,-12 12 16,-23 23-1,-12 0-15,-12-1 16,0-10-16,0-13 16,-12 1-1,71-35-15</inkml:trace>
          <inkml:trace contextRef="#ctx0" brushRef="#br0" timeOffset="-25193.2387">-22628-1630 0,'0'0'0,"0"0"15,0 0 1,0 0-16,0 0 15,-12 23 1,-12 35-16,-11 0 16,-12 11-16,-12-11 15,-12 0 1,1-12-16,-1 0 16,71-46-1</inkml:trace>
          <inkml:trace contextRef="#ctx0" brushRef="#br0" timeOffset="-24325.1024">-23029-2092 0,'0'0'15,"0"0"-15,-12 11 16,-23 13 0,-12 10-16,-12 1 15,12 0 1,0-12-16,0 0 16,11-12-1,13 1-15,-1-12 16,12 0-16,1 12 15,-1-1 1,0 12-16,0 0 16,0 12-16,-11 23 15,-24 11 1,0-11-16,-12 0 16,0-12-1,12-23-15,-12 0 16,12-11-1,0-12-15,-1-23 16,13-1 0,23-10-16,12-24 15,12 0-15,23-34 16,13 22 0,-48 70-16</inkml:trace>
          <inkml:trace contextRef="#ctx0" brushRef="#br0" timeOffset="-24049.6879">-23724-2092 0,'0'0'16,"0"0"-16,12-12 15,23-11 1,12-11-16,12-13 16,-12-22-16,-11-23 15,-1-1 1,-23 24-16,-12 23 15,-24 11 1,1 23-16,-24 12 16,-12 23-1,12 12-15,-1 23 16,25-12-16,11 0 16,12-11-1,24 23-15,-24-58 16</inkml:trace>
          <inkml:trace contextRef="#ctx0" brushRef="#br0" timeOffset="-23576.1678">-24961-2092 0,'0'0'16,"-23"46"-16,-1 24 15,1-1 1,11-11-16,12-12 15,0 0 1,12-23-16,-1-11 16,13-1-16,23 1 15,24-12 1,-12-12-16,-12 1 16,-12-12-1,-11 0-15,-13 11 16,-11 12-1,-11 0-15,-25 0 16,-11 12-16,0-1 16,0 1-1,12-1-15,11-11 16,12 0 0,12 0-16</inkml:trace>
          <inkml:trace contextRef="#ctx0" brushRef="#br0" timeOffset="-80350.4659">-25679-2994 0,'0'0'0,"0"0"16,11 12 0,1 0-16,0-1 15,0 1 1,0 11-16,-12 0 15,-12 12-15,0-1 16,-23 13 0,-1-13-16,1-11 15,35-23 1</inkml:trace>
          <inkml:trace contextRef="#ctx0" brushRef="#br0" timeOffset="-80142.0113">-25950-2774 0,'0'0'16,"0"0"-1,0 0-15,0 23 16,-12 12-16,-12 0 16,-11 11-1,11-12-15,-11-10 16,12-1-1,-1-12-15,24-11 16</inkml:trace>
          <inkml:trace contextRef="#ctx0" brushRef="#br0" timeOffset="-23158.8376">-23736-2774 0,'0'0'16,"0"0"-16,0 0 15,-23 35 1,-36 46-16,-35 11 16,-60 12-16,37-46 15,22-12 1,25-23-16,-13 0 16,1-11-1,23-12-15,24-12 16,11 1-1,24-12-15,0-12 16,12 0-16,11 12 16,13 0-1,-13 23-15,1 12 16,-12 11 0,-1 11-16,-22 36 15,-37 68-15,48-138 16</inkml:trace>
          <inkml:trace contextRef="#ctx0" brushRef="#br0" timeOffset="-22745.3855">-25350-1526 0,'0'0'16,"0"0"-16,0 0 16,0 0-16,0 0 15,0 0 1,0 0-16,0 0 16,0 0-1,0-11-15,0-1 16,12-11-16,0 0 15,0 0 1,0 11-16,-1 1 16,1 11-1,-12 0-15,0 0 16,0 23 0,-12 11-16,-11 24 15,-13-12-15,-11 12 16,0-12-1,0-11-15,0-12 16,12-11 0,35-12-16</inkml:trace>
          <inkml:trace contextRef="#ctx0" brushRef="#br0" timeOffset="-22283.1904">-25385-1988 0,'0'0'16,"0"0"-16,0 0 15,0 12 1,-12 11-16,-11 11 16,-1-11-1,1 1-15,-1-13 16,1 1-16,-1-1 15,0 1 1,13-12-16,-1 0 16,0 11-1,0 1-15,1-1 16,-1 13 0,0 10-16,-12 24 15,-11 0-15,0-12 16,-12 0-1,0-11-15,-1-12 16,1 0 0,0-23-16,12 0 15,-1-11-15,13-13 16,11-10 0,12-24-16,35-11 15,24-24 1,12 24-16,-71 69 15</inkml:trace>
        </inkml:traceGroup>
        <inkml:traceGroup>
          <inkml:annotationXML>
            <emma:emma xmlns:emma="http://www.w3.org/2003/04/emma" version="1.0">
              <emma:interpretation id="{B5A05715-196B-48DC-9D9C-4AD72C7188CB}" emma:medium="tactile" emma:mode="ink">
                <msink:context xmlns:msink="http://schemas.microsoft.com/ink/2010/main" type="inkWord" rotatedBoundingBox="6665,15646 4733,15634 4740,14551 6671,1456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0794.2649">-27588-2277 0,'0'0'0,"0"0"16,0 0-16,0 0 16,12 12-1,12 22-15,-1 47 16,1 35-16,-36-24 16,-23 1-1,-12-1-15,-12-11 16,-12-12-1,-23 1-15,-24-24 16,-12-11 0,36-24-16,12-22 15,23-13-15,12-10 16,23-12 0,24-24-16,35-68 15,60 10 1,-95 128-16</inkml:trace>
          <inkml:trace contextRef="#ctx0" brushRef="#br0" timeOffset="-19917.6269">-27211-1919 0,'0'0'15,"0"0"-15,0 0 16,0 0-1,0 0-15,0 0 16,0 0 0,0 0-16,0 0 15,0 0-15,-11 23 16,-13 1 0,0 10-16,-23 1 15,-12 11 1,59-46-16</inkml:trace>
          <inkml:trace contextRef="#ctx0" brushRef="#br0" timeOffset="-22044.2371">-26716-1641 0,'0'0'0,"0"0"16,0 0 0,47-12-16,71-11 15,-12 0-15,-106 23 16</inkml:trace>
          <inkml:trace contextRef="#ctx0" brushRef="#br0" timeOffset="-21365.1655">-26445-2300 0,'0'0'16,"0"0"-1,0 0-15,-12 11 16,0 1-16,-11 23 16,-12 11-1,-13 12-15,13-12 16,0 0-1,-1-11-15,1-12 16,0 12-16,-12-1 16,-1 1-1,-10 0-15,-1-1 16,12-11 0,-1 1-16,13-1 15,12-12 1,11-11-16,0 0 15,0 0-15,0 0 16,12 0 0,-11-11-16,11 11 15,0 0 1,-12-12-16,12 12 16,-12 0-1,0 0-15,-11 0 16,-1 0-16,-11 0 15,-1 0 1,1 12-16,0-1 16,35-11-1</inkml:trace>
          <inkml:trace contextRef="#ctx0" brushRef="#br0" timeOffset="-21178.254">-27835-1225 0,'0'0'16,"0"0"-16,12 0 16,47-12-1,70-23-15,-23 1 16,-12-12 0,1-1-16,-25 13 15,-70 34 1</inkml:trace>
        </inkml:traceGroup>
      </inkml:traceGroup>
    </inkml:traceGroup>
  </inkml:traceGroup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4-04T08:53:20.488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1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1" timeString="2021-04-11T06:59:42.370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-15104 6093 0,'-22'111'141,"198"-156"-125</inkml:trace>
  <inkml:trace contextRef="#ctx1" brushRef="#br0">2716 6155 0,'0'0'16,"0"13"-16,0 1 16,0-14-16,0 0 15</inkml:trace>
  <inkml:trace contextRef="#ctx1" brushRef="#br0">3154 4960 0,'0'0'0,"0"0"16,0 0 0,14 0-16,-1 0 15,-13 0-15,0 0 16,0 14-1,0 13-15,-13 13 16,-15 13 0,1 1-16,-1-14 15,-13 1 1,0-14-16,0-14 16,0 0-16,0-13 15,14-13 1,-1 0-16,15-14 15,-1 13 1,0-26-16,14 27 16,-13-1-1,13 14-15,-14 0 16,-13 14-16,-28 12 16,-13 42-1,-15 12-15,1 1 16,-13-14-1,95-67-15</inkml:trace>
  <inkml:trace contextRef="#ctx1" brushRef="#br0" timeOffset="1000">499 4759 0,'0'0'0,"0"13"15,-13 41-15,13 13 16,0 0-1,0 14-15,13-1 16,1-26 0,0-14-16,-1-26 15,1-1-15,0-13 16,-1 0 0,-13 0-16</inkml:trace>
  <inkml:trace contextRef="#ctx1" brushRef="#br0" timeOffset="1000">1594 4504 0,'0'0'0,"0"0"16,0 0-1,-14 0-15,-27-14 16,-55 1-16,-13-14 15,-28 0 1,-68-13-16,27 27 16,41-1-1,28 14-15,13 14 16,27-1-16,28 14 16,28-14-1,13-13-15</inkml:trace>
  <inkml:trace contextRef="#ctx1" brushRef="#br0" timeOffset="1000">1156 4799 0,'0'0'0,"0"0"15,14 0 1,40 0-16,42 14 15,27-1 1,-13 0-16,-28-13 16,-82 0-16</inkml:trace>
  <inkml:trace contextRef="#ctx1" brushRef="#br0" timeOffset="1000">2511 4839 0,'0'0'0,"0"14"15,0 26-15,-14 0 16,14-40 0,-164 242-16,164-242 15,-14 0-15,14 0 16,-14 0-1,1 0-15,-1 0 16,0 0 0,-13 0-16,-14 13 15,-14 1-15,1-1 16,-15 14 0,14-13-16,-13-1 15,13 0 1,-41 1-16,-40-1 15,26-13 1,14 0-16,1-13 16,13-1-16,-1 14 15,-12-13 1,13 0-16,13 13 16,14 0-1,14 0-15,28 0 16,13 0-16,0 0 15,13 0 1,28 13-16,41 14 16,28 13-1,40-26-15,-26-14 16,-15-14 0,-109 14-16</inkml:trace>
  <inkml:trace contextRef="#ctx1" brushRef="#br0" timeOffset="2000">-130 5148 0,'0'0'15,"0"0"-15,-14 14 16,0-14 0,1 0-16,-1 0 15,-13 0 1,-1-14-16,1 1 16,0-14-1,13-13-15,14-1 16,14 1-1,13 0-15,0 0 16,14 26-16,14 1 16,0 13-1,-14 13-15,0 14 16,-27 0-16,-14 13 16,-14 0-1,-13 14-15,-14 13 16,-28 14-1,1-14-15,-14 0 16,13-27 0,-13 1-16,27-28 15,14-13-15,41 0 16</inkml:trace>
  <inkml:trace contextRef="#ctx1" brushRef="#br0" timeOffset="2000">-500 5041 0,'0'0'0,"0"13"16,0 14-16,-27 40 16,-14 27-1,-14 14-15,14-41 16,0-14-16,0-26 15,14-13 1,-1-14-16,28 0 16</inkml:trace>
  <inkml:trace contextRef="#ctx1" brushRef="#br0" timeOffset="2000">-924 4759 0,'0'0'16,"-13"27"-16,-1 26 16,-27 1-1,-14 13-15,-13-13 16,-1-14 0,14-13-16,14-14 15,0 1 1,14-14-16,0 0 15,-1-14-15,15 1 16,-1-14 0,0 0-16,1 1 15,-1-1 1,14 13-16,0 14 16,0 0-1,-14 14-15,0 13 16,-13-1-16,0 15 15,-14 12 1,-28 14-16,-13 1 16,0-1-1,82-67-15</inkml:trace>
  <inkml:trace contextRef="#ctx1" brushRef="#br0" timeOffset="3000">-2155 5981 0,'0'0'15,"68"13"-15,137 0 16,69-13 0,41-40-16,27-14 15</inkml:trace>
  <inkml:trace contextRef="#ctx1" brushRef="#br1" timeOffset="1.8147E10">-2132 5204 0,'0'0'0,"0"0"15,0 0-15,0 0 16</inkml:trace>
  <inkml:trace contextRef="#ctx1" brushRef="#br1" timeOffset="1.8147E10">-2956 5447 0,'0'0'0,"11"-12"15,1-11-15,12-23 16,-1-12 0,-11 12-16,0 11 15,-12 0 1,0 12-16,0 12 16,-12-1-16,0 0 15,-11 1 1,-13 11-16,1 11 15,-12 13 1,-12 33-16,-12 1 16,-11-12-16,-24 12 15,12-12 1,23-22-16,0-1 16,12-12-1,12-11-15,0 0 16,12-11-1,-1-12-15,13-12 16,11-11-16,12-1 16,12-10-1,0 10-15,11 24 16,1 0 0,-1 12-16,1 11 15,-1 11-15,-11 12 16,-12 23-1,-12 1-15,1-13 16,-13 1 0,1 0-16,-25-12 15,-22 0 1,-1-11-16,12-24 16,0-11-16,12-12 15,12-23 1,0-11-16,23 0 15,0 11 1,12 0-16,0 0 16,12 1-1,0-1-15,-1 12 16,-11 46-16</inkml:trace>
  <inkml:trace contextRef="#ctx1" brushRef="#br1" timeOffset="1.8147E10">-3051 5250 0,'0'0'15,"0"0"1,0 0-16,0 0 16,0 0-16,0 0 15,-11 0 1,-13 12-16,0-1 15,1 12 1,-1 0-16,13 1 16,-1-1-1,12-12-15,0 12 16,12 0-16,11-11 16,24 11-1,0-11-15,-11-1 16,-1-11-1,-11 0-15,-1 0 16,-23 0-16</inkml:trace>
  <inkml:trace contextRef="#ctx1" brushRef="#br1" timeOffset="1.8147E10">-3805 4753 0,'0'0'0,"12"0"16,24-11-16,34-13 15,36-10 1,0-1-16,0 0 16,-106 35-16</inkml:trace>
  <inkml:trace contextRef="#ctx1" brushRef="#br1" timeOffset="1.8147E10">-7751 5192 0,'0'0'16,"-12"12"-16,-11-1 15,-24 1 1,-47-1-16,-24-22 15,-12 11 1,-35-12-16,0 1 16,48-1-16,-1 1 15,24-1 1,11 1-16,12-13 16,71 24-1</inkml:trace>
  <inkml:trace contextRef="#ctx1" brushRef="#br1" timeOffset="1.8147E10">-8599 5909 0,'0'0'0,"0"0"16,0 0 0,0 0-16,0 0 15</inkml:trace>
  <inkml:trace contextRef="#ctx1" brushRef="#br1" timeOffset="1.8147E10">-8858 4083 0,'0'0'16,"0"0"-16,0 0 15,-12 0 1,-35 0-16,-47 0 16,-12 0-1,23 0-15,13 11 16,23 1-1,11-1-15,13 13 16,11-1-16,12 11 16,0 1-1,12 0-15,11 22 16,13 13 0,-1 11-16,-12-12 15,-11-11-15,-24 0 16,-11-12-1,-24 0-15,-24-11 16,-47-1 0,1-34-16,10-34 15,13-1 1,24-11-16,11-23 16,23-1-16,25 12 15,11 1 1,11 10-16,13 1 15,11 11 1,1 12-16,-36 23 16</inkml:trace>
  <inkml:trace contextRef="#ctx1" brushRef="#br1" timeOffset="1.8147E10">-9659 5123 0,'0'0'15,"0"0"-15,24 11 16,11 1 0,24 0-16,35 11 15,24 0-15,-24 0 16,-23 0-1,-12 0-15,-24 0 16,-11-11 0,-13 11-16,-11-11 15,-23 11 1,-24 0-16,-24 0 16,0 0-16,24-23 15,0 0 1,12-12-16,11 1 15,1-12 1,11 0-16,12-24 16,12 13-16,23-1 15,12 0 1,0 12-16,0 23 16,0 12-1,-11-1-15,-13 12 16,-11 1-1,-12-1-15,-24 23 16,-23 0-16,0-23 16,-23 0-1,-13 1-15,-11-13 16,-12-22 0,23-13-16,24-10 15,1-12-15,10-12 16,13-23-1,23 23-15,12-23 16,24-23 0,23 12-16,-47 92 15</inkml:trace>
  <inkml:trace contextRef="#ctx1" brushRef="#br1" timeOffset="1.8147E10">-4841 5192 0,'0'0'0,"0"0"15,12 0 1,23 12-16,0-1 15,12 12-15,1 1 16,-13 10 0,-12 1-16,1-12 15,-12 12 1,-12-1-16,-12 13 16,-23-1-1,-12-11-15,-24 11 16,-35-12-16,-12-10 15,118-24 1</inkml:trace>
  <inkml:trace contextRef="#ctx1" brushRef="#br1" timeOffset="1.8147E10">-4865 4880 0,'0'0'15,"-11"0"-15,-13-11 16,-35-1 0,-35 1-16,11 11 15,13 11 1,11 1-16,59-12 16</inkml:trace>
  <inkml:trace contextRef="#ctx1" brushRef="#br1" timeOffset="1.8147E10">-4947 4880 0,'0'0'16,"0"0"0,0 0-16,0 0 15,0 0-15,0 0 16,0 0-1,-12 0-15,-11-11 16,-13-1 0,-11 12-16,0 0 15,0 0 1,0 12-16,0-1 16,11 1-16,1-1 15,0 1 1,-1 11-16,13 0 15,11 0 1,0 0-16,0 24 16,1-13-16,11-34 15</inkml:trace>
  <inkml:trace contextRef="#ctx1" brushRef="#br1" timeOffset="1.8147E10">-6160 5909 0,'0'0'0,"23"11"16,36 1-1,106-24-15,12-11 16,23-23-16,83-12 15</inkml:trace>
  <inkml:trace contextRef="#ctx1" brushRef="#br1" timeOffset="1.8147E10">-5454 5065 0,'0'0'0,"0"12"15,12 22 1,-12 1-16,0 11 16,0 0-1,-12-11-15,1 0 16,-25 0 0,-23 11-16,0-12 15,-11-10-15,23-1 16,11-12-1,36-11-15</inkml:trace>
  <inkml:trace contextRef="#ctx1" brushRef="#br1" timeOffset="1.8147E10">-6738 5273 0,'0'0'0,"0"0"16,0 0-16,0-11 16,0-13-1,12-10-15,0-12 16,11 11 0,1 0-16,0 1 15,23-1-15,23 0 16,13 1-1,-13 10-15,-11 13 16,-11-1 0,-1 12-16,-12 0 15,-11 0-15,-13 0 16,1 12 0,0-1-16,-12 1 15,0 0 1,-12 11-16,-23 23 15,-24 12 1,-47 11-16,0 0 16,0-22-16,-47-1 15,23-11 1,48-12-16,23-23 16,12 0-1,11-12-15,13 1 16,11-13-1,12 1-15,0 0 16,12-12-16,23 12 16,12 0-1,0 12-15,0 11 16,-11 11 0,-13 12-16,-11 12 15,-12 11 1,-23 1-16,-25 10 15,-22 13-15,-1-1 16,-23-11 0,-12-12-16,0 0 15,35-34 1,12-12-16,59 0 31</inkml:trace>
  <inkml:trace contextRef="#ctx1" brushRef="#br1" timeOffset="1.8147E10">-6655 5978 0,'0'0'15,"0"0"-15,0 0 16</inkml:trace>
  <inkml:trace contextRef="#ctx1" brushRef="#br1" timeOffset="1.8147E10">-7444 4638 0,'0'0'0,"11"11"16,13 35-1,11 12-15,1 11 16,-1 35-1,0 0-15,-35-104 16</inkml:trace>
  <inkml:trace contextRef="#ctx1" brushRef="#br1" timeOffset="1.8147E10">-13228 4025 0,'0'0'15,"0"0"-15,0 0 16,0 0 0,0 0-16,0 0 15,0 0 1,0 0-16,-12 12 15,0 11-15,-11 23 16,-1 12 0,12-12-16,0 0 15,1-11 1,11 11-16,0-11 16,11-1-1,13 1-15,0 0 16,11-1-16,0-10 15,12-13 1,1-11-16,-48 0 16</inkml:trace>
  <inkml:trace contextRef="#ctx1" brushRef="#br1" timeOffset="1.8147E10">-13570 5343 0,'0'0'16,"0"0"-16,-12 0 15,1 0-15,-13 0 16,0-12 0,1 0-16,-1 1 15,-11-1 1,11-11-16,13 0 15,-1 0 1,12-12-16,12 1 16,-1 10-16,25 1 15,-13 12 1,13-1-16,-1 1 16,-11 11-1,-1 11-15,1 12 16,-1 12-16,-11 23 15,-12 0 1,0 11-16,-24 12 16,1 23-1,-1-46-15,-11 11 16,11-23 0,1-11-16,11-12 15,0-11-15,12-12 16,0 0-1,0 0-15,12-35 16,12-11 0,11-12-16,12-23 15,0-11-15,0-12 16,-11 23 0,11 11-16,-12 1 15,-11 23 1,11-12-16,0 12 15,-23 11 1,0 0-16,0 24 16,-1-1-16,1 1 15,-12 11 1,0 0-16,0 0 16,-12 11-1,1 12-15,-13 12 16,-11 23-1,-1 23-15,1 0 16,12-12-16,11-11 16,0-12-1,12-11-15,0-1 16,12 1 0,11 0-16,13-1 15,23 1 1,-1-12-16,1-23 15,0 0-15,-12-11 16,-47 11 0</inkml:trace>
  <inkml:trace contextRef="#ctx1" brushRef="#br1" timeOffset="1.8147E10">-13040 4187 0,'0'0'16,"0"0"-16,-106 115 15,106-115 1,0 0-16,0 0 15,12 12-15,12-1 16,11 1 0,0 0-16,1-12 15,-1 0 1,0-12-16,1 0 16,-13 1-1,1-12-15,-1 0 16,-11-12-16,-12 12 15,0 0 1,0 23-16,-12-23 16,-11 0-1,-13 23-15,1 0 16,0 11 0,-12 1-16,-1 11 15,25-12-15,11 1 16,12-12-1</inkml:trace>
  <inkml:trace contextRef="#ctx1" brushRef="#br1" timeOffset="1.8147E10">-12663 3933 0,'0'0'0,"0"0"16,12 11-1,11 24-15,1 11 16,11 12-16,1 11 16,-13-23-1,1 1-15,-12-1 16,-12 12-1,-12 11-15,-12 0 16,1-11 0,-36 23-16,23-35 15,1-23-15,35-23 16</inkml:trace>
  <inkml:trace contextRef="#ctx1" brushRef="#br1" timeOffset="1.8147E10">-11037 4476 0,'0'0'15,"0"0"-15,0 0 16,0 0 0,0 0-16,0 0 15,0 0-15,0 0 16,0 0-1,0 0-15,0 0 16,0 0 0,0 0-16,0 0 15,0 0 1,-12 23-16,0 23 16,0 23-1,1 12-15,-13 0 16,0-11-16,-23-1 15,0 0 1,0-11-16,12-23 16,-1-24-1,1-11-15,0 0 16,-1-11-16,1-1 16,12 1-1,-13-1-15,1 0 16,-12 12-1,-24 12-15,0 0 16,1 11-16,23-12 16,11 12-1,13 0-15,-1 1 16,12 10 0,1-11-16,11 12 15,11 0 1,13-12-16,11 0 15,1 0-15,-36-23 16</inkml:trace>
  <inkml:trace contextRef="#ctx1" brushRef="#br1" timeOffset="1.8147E10">-10919 5470 0,'0'0'15,"0"0"-15,-12 0 16,0 0-1,-12 0-15,1 0 16,11-12-16,0 1 16,1-13-1,-1 1-15,12-23 16,12 0 0,11 0-16,12 11 15,13 0-15,-1 12 16,-12 12-1,0-1-15,-11 12 16,-1 23 0,-11 12-16,-12 23 15,-23-12 1,-13 12-16,-23 11 16,-11 12-16,-13 0 15,1-23 1,-12-35-16,-1-23 15,95 0 1</inkml:trace>
  <inkml:trace contextRef="#ctx1" brushRef="#br1" timeOffset="1.8147E10">-10495 4568 0,'0'0'16,"0"-11"-16,0-12 15,0-1 1,-12 1-16,12 12 16,0-1-1,0 1-15,0 11 16,0 0-16,0 0 16,0 0-1,0 23-15,12 35 16,-1 34-1,1 24-15,0-1 16,-12 24-16,-12-1 16,0-34-1,1-34-15,11-1 16,0-11 0,-12-12-16,12-46 15</inkml:trace>
  <inkml:trace contextRef="#ctx1" brushRef="#br1" timeOffset="1.8147E10">-14359 5527 0,'0'0'16,"0"0"-1,0 0-15,-12 0 16,0 0 0,-11 0-16,-1 0 15,1-11-15,-1-1 16,0 1-1,1-24-15,11 12 16,12-12 0,0-11-16,12 23 15,0 0-15,11-12 16,13 24 0,-13-1-16,13 0 15,-1 24 1,-12 0-16,1 22 15,-12-11 1,-12 12-16,-12 11 16,-12 1-16,-11 10 15,-24 24 1,-23 0-16,11-35 16,0-11-1,12-12-15,12-11 16,47-12-16</inkml:trace>
  <inkml:trace contextRef="#ctx1" brushRef="#br1" timeOffset="1.8147E10">-15914 4973 0,'0'11'16,"0"12"-16,12-11 16,-12-12-1</inkml:trace>
  <inkml:trace contextRef="#ctx1" brushRef="#br1" timeOffset="1.8147E10">-15466 4730 0,'0'0'0,"11"23"16,-11-23-16</inkml:trace>
  <inkml:trace contextRef="#ctx1" brushRef="#br1" timeOffset="1.8147E10">-15761 6036 0,'0'0'0,"12"0"16,11-12-16,48-22 16,59-13-1,11-10-15,-141 57 16</inkml:trace>
  <inkml:trace contextRef="#ctx1" brushRef="#br1" timeOffset="1.8147E10">-15113 5123 0,'0'11'16,"0"13"-16,-12-1 15,0 0 1,1 0-16,-1-12 15,0 1 1,12-12-16,-24 0 16,1 0-1,-12-12-15,-13 1 16,-10-1-16,10 1 16,1 11-1,-12 23-15,12 0 16,-12 12-16,1 11 15,-13 0 1,-12 35-16,24 0 16,1 23-1,-1 12-15,23-47 16,-11 0 0,12-11-16,11-23 15,24-35-15</inkml:trace>
  <inkml:trace contextRef="#ctx1" brushRef="#br1" timeOffset="1.8147E10">-17222 5192 0,'0'0'15,"12"0"-15,35-11 16,48-12-16,-1-12 15,-12 0 1,12-11-16,12 0 16,-35 11-1,-71 35-15</inkml:trace>
  <inkml:trace contextRef="#ctx1" brushRef="#br1" timeOffset="1.8147E10">-16527 5608 0,'0'0'16,"0"0"-16,0 12 16,0-1-1,12 13-15,0-1 16,12-12-16,11 1 16,0-1-1,1-11-15,11-11 16,-12-1-1,0-11-15,1 0 16,-1 0 0,-11-12-16,-13 12 15,1 0-15,0 0 16,-12 11 0,0 1-16,0-1 15,0 12 1,-12-11-16,12 11 15,0 0-15,-12 0 16,1 0 0,-1 11-16,-12 1 15,1-1 1,-24 24-16,-24 11 16,0 0-1,1 1-15,11-1 16,11-23-16,1 0 15,0-11 1,12-12-16,0-12 16,-13 1-1,13-1-15,12 0 16,11-11-16,0 0 16,0 0-1,12 0-15,0 0 16,12 0-1,0 11-15,0 1 16,-1-1 0,1 1-16,0 11 15,0 0-15,-1 0 16,1 11 0,0 1-16,-12 11 15,0 23 1,-12 12-16,-11 0 15,-1-12 1,-23 12-16,-12-12 16,0-12-16,12-10 15,0-13 1,12-11-16,-1 0 16,13-11-1,-1-24-15,1 0 16,-1 1-16,12-1 15,0 12 1,1 0-16,11 11 16,0 1-1,0 11-15,0 0 16,0 0 0,-12 23-16,-23 23 15,-13 0-15,-10 12 16,-13 0-1,12-12-15,0 0 16,24-23 0,11-23-16,24 0 15</inkml:trace>
  <inkml:trace contextRef="#ctx1" brushRef="#br1" timeOffset="1.8147E10">-17669 4973 0,'0'0'0,"0"0"15,0 0 1,0 0-16,0 0 16,12 11-1,-1 12-15,1 35 16,-12 35-16,-12-1 15,-11 24 1,-1-24-16,1 12 16,11-11-1,0-24-15,0-23 16,12-46 0</inkml:trace>
  <inkml:trace contextRef="#ctx1" brushRef="#br1" timeOffset="1.8147E10">-17940 5782 0,'0'0'15,"0"23"1,-12 23-16,0 0 15,-23 12-15,-12 11 16,-12 1 0,-24-1-16,13 0 15,-1-22 1,-23-13-16,0-22 16,-12-12-1,106 0-15</inkml:trace>
  <inkml:trace contextRef="#ctx1" brushRef="#br1" timeOffset="1.8147E10">-18765 4926 0,'36'0'0,"46"-11"15,12-24-15,1 1 16,-95 34 0</inkml:trace>
  <inkml:trace contextRef="#ctx1" brushRef="#br1" timeOffset="1.8147E10">-18824 5296 0,'0'0'16,"0"0"-16,0 0 15,0 0 1,0 0-16,12 12 16,0 11-1,11 12-15,1 11 16,0 23-1,-13 12-15,-22 0 16,-1-12-16,-24-11 16,1 0-1,0-23-15,11-12 16,-11-12 0,0-11-16,-13-11 15,13-12-15,12-1 16,-1-10-1,12-1-15,12 0 16,0 1 0,12 11-16,0 11 15,0 1 1,-1 11-16,1 0 16,0 11-16,11 24 15,-11 11 1,-12 12-16,0 0 15,-23 11 1,-24 0-16,-36 24 16,-35-12-16,24-24 15,23-33 1,-23-36-16,12-23 16,82 35-1</inkml:trace>
  <inkml:trace contextRef="#ctx1" brushRef="#br1" timeOffset="1.8147E10">-19566 5689 0,'0'0'0,"0"0"16,0 0-1,0 0-15,0 0 16,0 0-1,0-11-15,0-1 16,0-11-16,12 0 16,0-12-1,0 1-15,-1-1 16,13 0 0,11 1-16,1 10 15,11 1 1,0 12-16,-12 11 15,0 11-15,-11 1 16,0-1 0,-13 13-16,-11 10 15,-23 24 1,-13 0-16,-22 0 16,-1-1-1,0-10-15,12-24 16,-12-12-16,-24 1 15,13-24 1,11 1-16,0-12 16,12-1-1,11 1-15,1-11 16,11 11-16,13-1 16,11 1-1,0 12-15,11-1 16,1 1-1,12-12-15,11 11 16,1 0-16,-13 12 16,-11 0-1,0 0-15,-1 12 16,1 11 0,-12 0-16,0 12 15,-12 0-15,-11-1 16,-24 12-1,-12 1-15,0-13 16,-35 1 0,-24-12-16,-35 0 15,35-23 1,-23 0-16,-13 0 16,-10 0-16,58-11 15,23 11 1,1 0-16,23 0 15,23 0 1,13 0-16,11 0 16,12 0-16,0 0 15,0 0 1,12 11-16,23 1 16,36 11-1,47-12-15,-12-22 16,0-24-1,-106 35-15</inkml:trace>
  <inkml:trace contextRef="#ctx1" brushRef="#br1" timeOffset="1.8147E10">-19860 5030 0,'0'0'15,"35"12"1,36-12-16,23-12 16,36-11-1,-130 23-15</inkml:trace>
  <inkml:trace contextRef="#ctx1" brushRef="#br1" timeOffset="1.8147E10">-20437 5077 0,'0'0'0,"0"11"16,0-11-16</inkml:trace>
  <inkml:trace contextRef="#ctx1" brushRef="#br1" timeOffset="1.8147E10">-22899 6706 0,'0'0'0,"0"0"16,0 0-1,11 0-15,-11 0 16</inkml:trace>
  <inkml:trace contextRef="#ctx1" brushRef="#br1" timeOffset="1.8147E10">-22475 5574 0,'0'0'0,"0"0"15,0 0-15,0 0 16,-24 0 0,-11-12-16,-12 1 15,-12 11-15,0 0 16,0 11 0,0 24-16,12-1 15,0 13 1,23-13-16,1 1 15,23-35-15</inkml:trace>
  <inkml:trace contextRef="#ctx1" brushRef="#br1" timeOffset="1.8147E10">-22063 4707 0,'0'11'16,"0"1"0,0 11-16,0 12 15,0-1 1,0 24-16,0 46 15,12 35-15,-12-12 16,-12 0 0,-12-11-16,1-12 15,-1-23 1,24-81-16</inkml:trace>
  <inkml:trace contextRef="#ctx1" brushRef="#br1" timeOffset="1.8147E10">-21663 5620 0,'0'0'16,"0"0"-16,0 0 15,0 11 1,0 13-16,-11 22 16,-25 12-16,-11 11 15,-23 0 1,-25 1-16,-23-1 16,12-11-1,24-24-15,0-10 16,-1-13-16,1-22 15,35-13 1,47 24-16</inkml:trace>
  <inkml:trace contextRef="#ctx1" brushRef="#br1" timeOffset="1.8147E10">-24019 6232 0,'0'0'0,"0"0"16,0 0-16,0 0 16,0 0-1,0 0-15,0 0 16,0-11-16,0-1 16,0 1-1,0-12-15,0-12 16,12-11-1,24-24-15,-1-11 16,24-23 0,12 0-16,-1 24 15,1-13-15,0 12 16,23-11 0,-12 11-16,1 23 15,-24 12 1,-12 23-16,-12 11 15,-11 12 1,-13 12-16,1 11 16,-24 23-16,-46 58 15,-37 35 1,-23 23-16,12-35 16,12-35-1,0-11-15,23-35 16,24-23-16,0-11 15,12-1 1,-1-11-16,13-11 16,-1-1-1,1 1-15,-13 11 16,-11 0-16,0 0 16,-12 0-1,12 0-15,12 0 16,11 0-1,24 0-15,-12-12 16,12 1 0,12-24-16,12-11 15,11 11-15,-11 12 16,-1 0 0,1 11-16,-12 12 15,-1 12 1,1 11-16,0 23 15,-24 12 1,-23 34-16,-36 24 16,-11 0-16,-1-35 15,13-12 1,11-23-16,12-23 16,-1-11-1,48-12-15</inkml:trace>
  <inkml:trace contextRef="#ctx1" brushRef="#br1" timeOffset="1.8147E10">-23241 5631 0,'-12'12'0,"0"0"16,-23 11-16,-12-12 16,-12 12-1,0 0-15,0 1 16,12-13-16,0 1 15,0-12 1,12 0-16,11 0 16,0-12-1,13 1-15,-1-1 16,0 0-16,12 12 16,0 0-1,0 0-15,0 0 16,0 0-1,0 0-15,-12 0 16,1 0 0,11 0-16,-12 0 15,12 0-15,0 0 16</inkml:trace>
  <inkml:trace contextRef="#ctx1" brushRef="#br1" timeOffset="1.8147E10">-23253 5747 0,'-12'0'16,"-23"23"-16,35-23 15,-271 104 1,271-104-16,0 0 16,-188-92-1,188 92-15,-12 0 16,0 0-16,-23 11 16,-12 12-1,47-23-15,-295 174 16,295-174-1,0 0-15,-12 0 16,1 0-16,-13 0 16,12 0-1,0-12-15,1 1 16,11 11 0</inkml:trace>
  <inkml:trace contextRef="#ctx1" brushRef="#br1" timeOffset="1.8147E10">-23759 5077 0,'0'0'16,"0"0"-1,-12 11-15,-12 1 16,-35 11-16,-35 23 16,-24 0-1,-70 12-15,35 0 16,-12 0-1,-35-12-15,35-23 16,23 0-16,1-11 16,0-1-1,35-11-15,23 0 16,12 0 0,24 0-16,12-11 15,11 11 1,1 0-16,11 0 15,12 0-15,0 0 16,12 0 0,70 0-16,60 0 15,-13 0 1,36-12-16,12-11 16,-36 0-1,-35-12-15,0-11 16,-106 46-16</inkml:trace>
  <inkml:trace contextRef="#ctx1" brushRef="#br1" timeOffset="1.8147E10">-23783 5770 0,'0'0'0,"0"12"15,-12 22 1,12-34-16</inkml:trace>
  <inkml:trace contextRef="#ctx1" brushRef="#br1" timeOffset="1.8147E10">-25185 4880 0,'0'0'0,"0"0"15,24-11-15,70-1 16,71-23 0,71-34-16,23-12 15,-94 23-15,-165 58 16</inkml:trace>
  <inkml:trace contextRef="#ctx1" brushRef="#br1" timeOffset="1.8147E10">-24619 5920 0,'0'0'15,"0"0"-15,0 0 16,0 12 0,-12 11-16,-23 12 15,-36 22-15,-23 1 16,-12 0 0,11 0-16,13-23 15,23-24 1,12-11-16,47 0 15</inkml:trace>
  <inkml:trace contextRef="#ctx1" brushRef="#br1" timeOffset="1.8147E10">-26174 5585 0,'0'0'16,"0"0"-16,0 0 15,0 0 1,12 0-16,11 12 16,12-12-1,13 11-15,-13 1 16,0-1 0,-11 1-16,11 11 15,-11 0-15,-1 12 16,1 11-1,-12-11-15,-12-1 16,0 1 0,-12 0-16,-12-1 15,-23 13 1,0-13-16,-12 1 16,12-12-16,12-11 15,-12-12 1,47 0-16</inkml:trace>
  <inkml:trace contextRef="#ctx1" brushRef="#br1" timeOffset="1.8147E10">-26115 4811 0,'0'0'15,"0"0"-15,0 0 16,0 0 0,0 0-16,0 0 15,0 0 1,0 0-16,0 23 15,-12 12-15,-12 11 16,-23 46 0,0 1-16,0 11 15,-12-23-15,-12-12 16,1 0 0,11-11-16,12-12 15,23-22 1,12-1-16,1-12 15,-1 1 1,12-12-16,0 0 16,0 0-16,12 11 15,-1-11 1,1 12-16,0-1 16,12 13-1,-1-1-15,-11 0 16,11 23-1,-11-23-15,-12 23 16,-12 1-16,-23 10 16,-12-10-1,-12-1-15,-12 0 16,1-11 0,-13-1-16,-11-10 15,23-24-15,24 0 16,12-12-1,11 0-15,13 1 16,11-1 0,11-11-16,13 0 15,-1-12 1,1 24-16,0-1 16,-1 12-16,1 0 15,-1 0 1,1 12-16,-12-1 15,-1 1 1,1 11-16,-12 12 16,-12 11-1,-11 12-15,-36 0 16,-35 11-16,11-11 16,13-12-1,11-23-15,11-11 16,1-12-1,47 0-15</inkml:trace>
  <inkml:trace contextRef="#ctx1" brushRef="#br1" timeOffset="1.8147E10">-26586 5077 0,'0'0'0,"0"0"15,0 0-15,0 0 16,0 0 0,0 0-16</inkml:trace>
  <inkml:trace contextRef="#ctx1" brushRef="#br1" timeOffset="1.8147E10">-26952 4661 0,'0'0'0,"0"0"16,0 0-16,0 0 16,0 0-1,0 23-15,-11 35 16,-1 11 0,-12 46-16,1 24 15,11-23-15,12-12 16,0-12-1,12-22-15,-12-1 16,0-11 0,0-58-16</inkml:trace>
  <inkml:trace contextRef="#ctx1" brushRef="#br1" timeOffset="1.8147E10">-27458 5435 0,'0'0'16,"0"0"-1,0 0-15,0 0 16,12 12-16,-1 11 15,25 23 1,-1 12-16,-11 11 16,-1 12-1,-11-23-15,-12-1 16,-12-10-16,-11-13 16,-1-11-1,0-11-15,-11-12 16,0 0-1,-1-12-15,1-34 16,23 0 0,24-35-16,23 12 15,60-24-15,-95 93 16</inkml:trace>
  <inkml:trace contextRef="#ctx1" brushRef="#br1" timeOffset="1.8147E10">-27882 5146 0,'0'0'0,"0"0"16,0 0-1,0 0-15,0 0 16,0 0 0,0 0-16,12 12 15,-1-1-15,13 12 16,-1 0-1,1 0-15,0 1 16,-1-1 0,-11 0-16,0 0 15,-12 12-15,0-12 16,-12 11 0,-12 1-16,1 0 15,-13-1 1,-11 1-16,0 0 15,0-12-15,-24 0 16,24-11 0,0-1-16,47-11 15</inkml:trace>
  <inkml:trace contextRef="#ctx1" brushRef="#br1" timeOffset="1.8147E10">-28024 4788 0,'0'0'16,"0"0"-1,0 0-15,0 0 16,0 0-16,0 0 15</inkml:trace>
  <inkml:trace contextRef="#ctx1" brushRef="#br1" timeOffset="1.8147E10">-28106 5504 0,'0'0'15,"0"12"-15,-12-1 16,-23 24-16,-24 11 16,-24 24-1,13-13-15,11-22 16,12-12 0,11 0-16,1-23 15,35 0 1</inkml:trace>
  <inkml:trace contextRef="#ctx1" brushRef="#br1" timeOffset="1.8147E10">-28141 5100 0,'0'0'16,"0"0"-16,0 0 15,0 11 1,-12 12-16,0 12 16,-23 23-1,-24 11-15,-24 1 16,13-13-16,-1 13 16,-11 11-1,11-24-15,12-22 16,0-12-1,12-11-15,12-12 16,11-12-16,12 1 16,12-24-1,12-11-15,23-24 16,1 1 0,11 11-16,-12 12 15,1 23 1,-1 0-16,0 23 15,-11 0-15,-1 11 16,-11 13 0,0-1-16,-12 0 15,0 0 1,-12 12-16,0-12 16,1 0-16,-13 0 15,-11 0 1,-12 0-16,-12 0 15,-12 23 1,-12 12-16,13 12 16,11-13-1,12 1-15,0 0 16,0 0-16,-12 11 16,0-11-1,0 0-15,0-12 16,12-23-1,47-23-15</inkml:trace>
  <inkml:trace contextRef="#ctx1" brushRef="#br1" timeOffset="1.8147E10">-28542 4857 0,'0'0'16,"0"0"-16,0 0 16,0 0-1</inkml:trace>
  <inkml:trace contextRef="#ctx1" brushRef="#br1" timeOffset="1.8147E10">-28966 4441 0,'0'0'16,"0"0"-16,0 0 15,0 0 1,0 0-16,12 12 15,0 11-15,-1 11 16,1 47 0,-12-11-16,12-1 15,0 12 1,-12 11-16,0 1 16,0-35-16,0-1 15,0-10 1,0-47-16</inkml:trace>
  <inkml:trace contextRef="#ctx1" brushRef="#br0" timeOffset="-44000">3085 3296 0,'0'0'16,"-13"0"0,-15 13-16,-26 0 15,13-13-15,0 0 16,0-13 0,-1 0-16,1-14 15,14 0 1,0-13-16,-1-14 15,15-27 1,-1-13-16,0 0 16,28 0-16,0 27 15,13-13 1,14 13-16,-14 13 16,-27 54-1</inkml:trace>
  <inkml:trace contextRef="#ctx1" brushRef="#br0" timeOffset="-44000">2565 3980 0,'0'0'16,"14"27"-16,0 0 15,-14-27-15</inkml:trace>
  <inkml:trace contextRef="#ctx1" brushRef="#br0" timeOffset="-43000">2237 3336 0,'0'0'0,"0"0"15,0 0 1,-14 27-16,1 26 16,-28 28-16,0 13 15,-14-14 1,14-26-16,0-14 15,0-13 1,13 0-16,28-27 16</inkml:trace>
  <inkml:trace contextRef="#ctx1" brushRef="#br0" timeOffset="-43000">1799 2665 0,'0'13'16,"0"27"-1,0 41-15,-13-1 16,-29 1 0,-40-1-16,-13-26 15,-15-14-15,28-13 16,0-13-1,14-14-15,-1-14 16,14 1 0,14-1-16,14 1 15,13 13 1,14 0-16,0 0 16,0 13-16,0 28 15,-13 12 1,-1 28-16,0 26 15,-13-13 1,-1-27-16,-13-13 16,-27 0-16,0-27 15,-15 0 1,1-27-16,-13-14 16,12-13-1,15-13-15,27 0 16,14-14-1,27 0-15,27-13 16,28 0-16,-1 13 16,-54 54-1</inkml:trace>
  <inkml:trace contextRef="#ctx1" brushRef="#br0" timeOffset="-43000">1649 3940 0,'0'0'0,"0"0"16,0 0-1,0 0-15,-14-13 16,0-14 0,1 0-16,-1-13 15,14-28-15,14 1 16,13 0-1,0 27-15,-13 13 16,-14 27 0,14 0-16,-1 13 15,-13 28 1,0-1-16,-13 14 16,-15-1-16,-40 15 15,-28-1 1,-13-14-16,27-26 15,-1-13 1,83-14-16</inkml:trace>
  <inkml:trace contextRef="#ctx1" brushRef="#br0" timeOffset="-42000">1101 2893 0,'0'0'0,"14"-14"15,13-12-15,14-28 16,-13-27 0,-14-26-16,-28-27 15,-14 26 1,-13 14-16,-13 27 15,-83 0 1,0 40-16,0 14 16,28 53-16,27 14 15,13 13 1,28 13-16,41-26 16,14 13-1,27 0-15,68 14 16,28-27-1,-27-28-15,-110-26 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1T06:59:29.25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-16975 2584 0,'0'0'0,"41"0"16,1 0 0,-15 0-16,-13 0 15,-14 0 1,0 0-16,-28 0 15,-27-13-15,1 13 16,54 0 0,-329 53-16,329-53 15,0 0 1,0 0-16,0 14 16,14 26-1,13 14-15,28 13 16,14 13-16,13 1 15,0-1 1,-41-26-16,-28-14 16,-13 14-1,-27 0-15,-28 13 16,55-67 0</inkml:trace>
  <inkml:trace contextRef="#ctx0" brushRef="#br0" timeOffset="-423">-16263 2839 0,'0'0'0,"0"0"15,0 14 1,-14 26-16,1 27 16,-28 0-1,0 0-15,-1-13 16,15-14-16,0 0 15,-1-13 1,15 0-16,-1 0 16,-13 0-1,-1 13-15,-26 27 16,-15 14-16,-13 13 16,0-14-1,13-26-15,15-14 16,13-13-1,13-13-15,1-1 16,13-13 0,1 0-16,13 0 15,-14-13-15,0-28 16,14-12 0,0-28-16,0 14 15,0 13 1,-13 14-16,-1 0 15,0 13-15,1 13 16,-1 1 0,14 13-16,-28 0 15,-13 13 1,-27 41-16,-41 27 16,-1-1-1,14 1-15,14-28 16,0 1-16,0-27 15,14 0 1,68-27-16</inkml:trace>
  <inkml:trace contextRef="#ctx0" brushRef="#br0" timeOffset="-1477">-15469 3215 0,'0'0'15,"0"0"-15,13 0 16,1 0-16,13 0 16,-13 0-1,0 0-15,-1 0 16,-13 0 0,0 0-16,0 0 15,0 0-15,-54 13 16,-83 55-1,0 12-15,14 27 16,27-13 0,41-26-16,28-15 15,13-12 1,1-15-16,13-12 16,13-1-1,1 1-15,13-1 16,1-13-16,13 0 15,-14-13 1,-13-1-16,-1 1 16,-13-1-16,0 1 15,-13-14 1,-15 0-16,-26-13 16,-1 0-1,0-1-15,1 1 16,12 0-1,15 0-15,13-1 16,14 1-16,14 0 16,27-27-1,14-14-15,27-40 16,0 14 0,28 0-16,-110 107 15</inkml:trace>
  <inkml:trace contextRef="#ctx0" brushRef="#br0" timeOffset="-1309">-15209 2356 0,'0'0'0,"0"0"16,13 27-16,1-14 15,-14-13 1</inkml:trace>
  <inkml:trace contextRef="#ctx0" brushRef="#br1" timeOffset="-4685">-14347 3416 0,'0'0'0,"0"0"15,0 0 1,0 0-16,0 0 15,0 0 1,0 0-16,0-13 16,13-14-16,1-13 15,27-14 1,14-26-16,0-1 16,-1 0-1,15 1-15,-1 13 16,1 13-16,13 14 15,0 0 1,-14 13-16,-13 13 16,0 1-1,-14 13-15,-14 0 16,-13 0 0,-1 0-16,1 13 15,0 14-15,-14 13 16,-28 28-1,-26-1-15,-28 13 16,-14-13 0,14-13-16,-14 0 15,0-1 1,14-26-16,14-13 16,13-1-16,0-13 15,28-13 1,-1-1-16,15-26 15,-1-41 1,14-39-16,0-1 16,0 27-16,14 0 15,-14-14 1,0 28-16,0 13 16,0 27-1,0 13-15,0 13 16,0 14-16,0 0 15,0 41 1,-28 26-16,1 53 16,-14 42-1,14-1-15,-1-27 16,-13 14 0,0 13-16,-14-27 15,1-40-15,-28-14 16,-1-26-1,-12-14-15,13-13 16,13-13 0,14-14-16,1-27 15,13-27 1,13-40-16,28-13 16,41-1-16,28 1 15,40 0 1,-27 39-16,-13 15 15,-69 53 1</inkml:trace>
  <inkml:trace contextRef="#ctx0" brushRef="#br0" timeOffset="1133">-18398 3497 0,'0'0'0,"0"0"15,14 13 1,13 14-16,-27-27 16</inkml:trace>
  <inkml:trace contextRef="#ctx0" brushRef="#br0" timeOffset="1812">-18466 2759 0,'0'0'15,"14"-14"1,27-13-16,41-13 16,0-14-16,-27 1 15,-14-15 1,-14-12-16,-13 13 15,-28-14 1,-27 14-16,-27 13 16,-1 14-1,-13 13-15,0 14 16,14 13-16,13 13 16,0 1-1,14 13-15,27 13 16,14 14-1,14 13-15,13 0 16,1-13-16,13-1 16,27 14-1,14 14-15,0-14 16,-13-13 0,-42-27-16,1-1 15,-28 1 1,-14 0-16,-41 13 15,55-40-15</inkml:trace>
  <inkml:trace contextRef="#ctx0" brushRef="#br0" timeOffset="4916">-21873 3094 0,'0'0'0,"0"0"15,0 0 1,0 0-16,0 0 16,0 0-1,27 0-15,28 0 16,0 14-16,-1-1 15,-13 0 1,-13 1-16,-15-1 16,-13 1-1,-27 13-15,-28 26 16,-13-12 0,-42 12-16,1-26 15,-1-13-15,28-14 16,28-14-1,13 1-15,13-1 16,15-13 0,13 1-16,13-15 15,15-12-15,26-1 16,1 14 0,0 13-16,0 13 15,-14 14 1,0 0-16,-14 14 15,0-1 1,-13 1-16,-14 12 16,0 1-16,-27 14 15,-42 12 1,-27 1-16,-13-14 16,13-13-1,0-13-15,14-14 16,14-14-16,0-13 15,26 0 1,15-26-16,13-55 16,28-39-1,27 12-15,0 28 16,14-27 0,0-1-16,-14 15 15,-28 79-15,-13 41 16</inkml:trace>
  <inkml:trace contextRef="#ctx0" brushRef="#br0" timeOffset="4208">-20820 4034 0,'0'0'15,"0"27"-15,0 0 16,0-1-1,0-26-15,-13 0 16,13 0 0</inkml:trace>
  <inkml:trace contextRef="#ctx0" brushRef="#br0" timeOffset="4018">-20053 3228 0,'0'0'0,"0"0"16,-28 0-16,-26 14 15,-29-1 1,-26 1-16,-55 13 15,-69-1 1,55-26-16,14 0 16,0 0-16,27 0 15,41-13 1,42 0-16,26 13 16,28 0-1</inkml:trace>
  <inkml:trace contextRef="#ctx0" brushRef="#br0" timeOffset="3761">-19848 2047 0,'0'0'15,"0"0"-15,0 54 16,14 67-1,-14-1-15,-14 41 16,-13 27-16,13-26 16,0-68-1,0-27-15,1-14 16,13-26 0,0-27-16</inkml:trace>
  <inkml:trace contextRef="#ctx0" brushRef="#br0" timeOffset="3468">-19314 3725 0,'0'0'0,"0"0"16,0 14 0,0-14-16</inkml:trace>
  <inkml:trace contextRef="#ctx0" brushRef="#br0" timeOffset="3271">-19410 3242 0,'0'0'16,"0"0"-16,0 0 16,0 0-16,0 0 15,0 0 1,0 0-16,0-14 15,0-26 1,13-27-16,15-27 16,13 0-16,0 14 15,14 12 1,-1 1-16,-13 27 16,0 13-1,-13 14-15,-1 13 16,-13 13-1,-14 27-15,0 1 16,-27 39-16,-15 1 16,1-14-1,-13 0-15,-15-13 16,1-14 0,13-13-16,-13 0 15,13-14 1,14 1-16,14-14 15,-1 0-15,1-14 16,13 1 0,0-14-16,14 13 15,0-12 1,0 12-16,14 1 16,0-1-16,0 14 15,-1 0 1,15 14-16,-15-1 15,-13 14 1,-13 13-16,-28 27 16,-28 41-1,1-14-15,-14-14 16,27-26-16,0-27 16,55-27-1</inkml:trace>
  <inkml:trace contextRef="#ctx0" brushRef="#br0" timeOffset="10713">-30070 3054 0,'0'0'0,"0"13"16,-13 28-16,-15 26 15,-26 27 1,12-14-16,-12 14 16,13-27-1,0-13-15,0-14 16,13-13-1,1-13-15,13-1 16,14-13-16,0 0 16</inkml:trace>
  <inkml:trace contextRef="#ctx0" brushRef="#br0" timeOffset="10398">-29385 2208 0,'0'0'16,"0"0"-16,13-13 15,15-14 1,-1-13-16,0-28 16,-13-12-1,-28-1-15,-27 14 16,-27 14-1,13 39-15,-13 14 16,-14 27-16,-1 27 16,15-1-1,41 1-15,13 13 16,14 0 0,27 14-16,-27-81 15</inkml:trace>
  <inkml:trace contextRef="#ctx0" brushRef="#br0" timeOffset="10111">-29098 2624 0,'0'0'16,"-28"67"-16,-13 41 15,14-14 1,13-14-16,14-26 15,0-14 1,14-13-16,0-13 16,-1-1-1,15 0-15,-1-13 16,1 0-16,-15 0 16,1 0-1,-14 0-15,0 0 16,0 0-1,-14 14-15,-27-1 16,-41 14-16,-27 0 16,13 0-1,0-14-15,14-13 16,14 0 0,13 0-16,14-13 15,13-1-15,15 1 16,-1-14-1,14-40-15,27-40 16,28-1 0,0 1-16,0-14 15,-55 121 1</inkml:trace>
  <inkml:trace contextRef="#ctx0" brushRef="#br0" timeOffset="9611">-28701 1953 0,'0'0'15,"0"0"-15,13 13 16,1 28-1,13 93-15,-27 41 16,-27 12-16,13-25 16,-13-28-1,27-134-15</inkml:trace>
  <inkml:trace contextRef="#ctx0" brushRef="#br0" timeOffset="9362">-28400 2235 0,'0'0'16,"0"0"-16,0 0 15,27-27 1,42-13-16,54-14 15,13 0-15,-26 14 16,-14 0 0,0 0-16,-14 13 15,-82 27 1</inkml:trace>
  <inkml:trace contextRef="#ctx0" brushRef="#br0" timeOffset="9107">-27771 2450 0,'0'0'0,"0"0"16,0 0 0,0 0-16,0 0 15,0-14 1,0-12-16,14-15 15,0 1-15,-1 13 16,1 0 0,0 14-16,-1 13 15,1 13 1,0 14-16,-14 13 16,0 1-16,0-1 15,0 14 1,-14-14-16,0 14 15,-13 13 1,-14 0-16,-14 13 16,0-12-1,14-1-15,14-27 16,13 0-16,1-13 16,13-14-1,0-13-15,13 14 16,1-14-1,0 0-15,-1 0 16,1-14-16,0 1 16,-14-14-1,0 14-15,-28-14 16,1 0 0,-28 0-16,-13 14 15,-1 13 1,15 13-16,-15 14 15,1 13 1,13 1-16,0-1 16,14 14-16,0-1 15,14 28 1,-14 26-16,13 1 16,15 12-1,13-26-15,0 0 16,13 0-16,1 0 15,0-27 1,0-26-16,-14-28 16,0-13-1,0 0-15</inkml:trace>
  <inkml:trace contextRef="#ctx0" brushRef="#br0" timeOffset="8367">-27415 2906 0,'0'0'16,"0"0"-16,0 0 15,0 0 1,-14 14-16,1 13 16,-15 13-16,-13 13 15,0 1 1,-14 13-16,1 0 15,-15 1 1,14-15-16,1-26 16,13-13-1,13-14-15,28 0 16</inkml:trace>
  <inkml:trace contextRef="#ctx0" brushRef="#br0" timeOffset="7991">-26690 1913 0,'0'0'0,"14"0"16,13 0-1,28-14-15,13 1 16,14 13-16,14 13 16,-14 1-1,-27-1-15,-14 14 16,-27 0-1,-14 0-15,-14 0 16,-13 13 0,-14 0-16,-14 0 15,14-13-15,-14 0 16,28-13 0,-1-1-16,15-13 15,13 0 1,0 0-16,0 0 15,13 0-15,15 13 16,27 14 0,-1 14-16,1-15 15,-14 1 1,-27 0-16,-14 0 16,-14 0-1,-13 13-15,-14-13 16,-28 13-16,1-13 15,-14 0 1,-14-14-16,14-13 16,13 0-1,15-13-15,54 13 16</inkml:trace>
  <inkml:trace contextRef="#ctx0" brushRef="#br0" timeOffset="7243">-25157 2195 0,'0'0'15,"0"0"-15,0 13 16,13 41 0,-13 13-16,-13 0 15,-28 14 1,-28 39-16,-27-26 16,-13 0-16,13-13 15,-41-14 1,-41-13-16,-13-14 15,27-13 1,0-27-16,-28-14 16,55 1-16,55-14 15,0 0 1,41 14-16,0 0 16,13-1-1,15 14-15,-1 0 16,0 14-16,1 12 15,-1 15 1,0 12-16,1 1 16,-1 0-1,0-1-15,14-53 16</inkml:trace>
  <inkml:trace contextRef="#ctx0" brushRef="#br0" timeOffset="5913">-24815 3000 0,'0'0'0,"0"0"16,13 27 0,-13 27-16,-13 13 15,-15-13-15,-13-1 16,0-12 0,-13-15-16,-1-12 15,0-1 1,0-13-16,14-13 15,14-1 1,13-12-16,1-28 16,26-54-16,15-26 15,26 27 1,15-1-16,13-12 16,0-15-1,-14 15-15,-68 120 16</inkml:trace>
  <inkml:trace contextRef="#ctx0" brushRef="#br0" timeOffset="6120">-24747 1886 0,'0'0'0,"0"0"15,55-13-15,82-14 16,82-14 0,-28-12-16,-68 12 15,1-12-15,-124 53 16</inkml:trace>
  <inkml:trace contextRef="#ctx0" brushRef="#br0" timeOffset="5537">-23201 3376 0,'0'0'0,"0"14"16,0 39-16,0 1 16,-13 13-1,-15-13-15,1-1 16,-28-12-16,-13-14 15,-1-14 1,1-13-16,0-13 16,-1-14-1,-13-27-15,14-27 16,-1-13 0,15-13-16,12-27 15,42-68-15,14 28 16,14 26-1,13-13-15,0 14 16,0 39 0,0 41-16,0 13 15,0 27-15,14 14 16,-14 13 0,0 27-16,13 40 15,1 14 1,-27 13-16,-1 40 15,-27 0 1,-27 27-16,-28-27 16,-27-13-16,-14 13 15,-27 1 1,-14-15-16,-14-26 16,28-40-1,14-14-15,109-40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5:17.2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E99394-AAE2-489F-B60D-68F7FB6FD310}" emma:medium="tactile" emma:mode="ink">
          <msink:context xmlns:msink="http://schemas.microsoft.com/ink/2010/main" type="writingRegion" rotatedBoundingBox="5596,10265 6468,10265 6468,10311 5596,10311"/>
        </emma:interpretation>
      </emma:emma>
    </inkml:annotationXML>
    <inkml:traceGroup>
      <inkml:annotationXML>
        <emma:emma xmlns:emma="http://www.w3.org/2003/04/emma" version="1.0">
          <emma:interpretation id="{1428030F-BA6D-4C3A-BDDC-729285BFAF61}" emma:medium="tactile" emma:mode="ink">
            <msink:context xmlns:msink="http://schemas.microsoft.com/ink/2010/main" type="paragraph" rotatedBoundingBox="5596,10265 6468,10265 6468,10311 5596,10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CEB62-794C-4DA8-A7E1-C0107E41CA91}" emma:medium="tactile" emma:mode="ink">
              <msink:context xmlns:msink="http://schemas.microsoft.com/ink/2010/main" type="line" rotatedBoundingBox="5596,10265 6468,10265 6468,10311 5596,10311"/>
            </emma:interpretation>
          </emma:emma>
        </inkml:annotationXML>
        <inkml:traceGroup>
          <inkml:annotationXML>
            <emma:emma xmlns:emma="http://www.w3.org/2003/04/emma" version="1.0">
              <emma:interpretation id="{B3C7FEE3-66CA-4758-8F25-C5D2CD994BB3}" emma:medium="tactile" emma:mode="ink">
                <msink:context xmlns:msink="http://schemas.microsoft.com/ink/2010/main" type="inkWord" rotatedBoundingBox="5596,10265 6468,10265 6468,10311 5596,10311"/>
              </emma:interpretation>
            </emma:emma>
          </inkml:annotationXML>
          <inkml:trace contextRef="#ctx0" brushRef="#br0">47 2519 0,'0'0'0,"0"0"16,0 0-1,0 0-15,0 0 16,-12 0 0,0 0-16,-11 0 15,-1 0 1,-11 0-16,-1 0 16,-11 0-16,0-11 15,0 11 1,0 0-16,12 0 15,-1 0 1,1 0-16,0 0 16,11 11-16,0-11 15,1 12 1,-1-12-16,1 0 16,-13 0-1,1 0-15,11 0 16,-11 0-1,0 0-15,-1 0 16,1 11-16,12-11 16,-1 12-1,24-12-15</inkml:trace>
        </inkml:traceGroup>
      </inkml:traceGroup>
    </inkml:traceGroup>
  </inkml:traceGroup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1T06:58:33.1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2962-128 0,'0'0'0,"0"0"15,0 0 1,-41 0-16,-27 14 16,-55 12-1,0 15-15,-28 26 16,0 13 0,28 14-16,41-13 15,41-14 1,28-13-16,26-14 15,15 14-15,13-14 16,13-13 0,1-14-16,0 1 15,-14-14 1,-14-14-16,-13-13 16,0-13-16,-14 13 15,-28 0 1,-27 1-16,-54 12 15,-14 14 1,13 14-16,-13 26 16,-27 27-16,13 14 15,27-1 1,15 14-16,13 13 16,27-26-1,0-14-15,14-27 16,41-40-1</inkml:trace>
  <inkml:trace contextRef="#ctx0" brushRef="#br0" timeOffset="1021">2087-477 0,'-14'14'16,"-41"53"-16,-27 13 15,0 1 1,14-28-16,13-26 16,0 0-16,14-13 15,0-14 1,0-14-16,0 1 15,13-1 1,15 1-16,-1-1 16,14 14-1,0 0-15,-14 27 16,1 14-16,-28 26 16,0 40-1,-14 1-15,0-1 16,0-27-1,-27-12-15,-54-1 16,12-40 0,1-14-16,0-26 15,0-14-15,27-14 16,28-12 0,27-28-16,41 14 15,41-13 1,41-28-16,55-13 15,54 27-15,-191 94 16</inkml:trace>
  <inkml:trace contextRef="#ctx0" brushRef="#br0" timeOffset="1366">403 1685 0,'0'0'15,"55"-14"-15,68-13 16,55-26 0,-41-1-16,27-13 15,1 0 1,-165 67-16</inkml:trace>
  <inkml:trace contextRef="#ctx0" brushRef="#br0" timeOffset="2941">-1512-531 0,'0'0'16,"-41"27"-1,-55 54-15,-27 26 16,13 1 0,42-28-16,13 1 15,14 40-15,27-14 16,14 0-1,14-13-15,27-13 16,0-27 0,14-14-16,-14-13 15,0-14-15,-41-13 16</inkml:trace>
  <inkml:trace contextRef="#ctx0" brushRef="#br0" timeOffset="4261">-3291-74 0,'0'0'0,"0"0"15,14 13 1,13 14-16,14 0 16,0 0-1,0 13-15,0-13 16,0 13-1,0 1-15,-13-1 16,-1 0-16,-13 0 16,-28 1-1,-13-1-15,-42 14 16,-27-1 0,96-53-16,-465 202 15,452-202 1,-15 0-16,-27 0 15,55 0-15</inkml:trace>
  <inkml:trace contextRef="#ctx0" brushRef="#br0" timeOffset="5267">-3661-531 0,'0'0'16,"0"14"0,0 26-16,14 27 15,0 14-15,-14 13 16,-14-14-1,-27 1-15,-14 13 16,-27-14 0,0 1-16,-14-14 15,-13-13 1,-14-14-16,-14-13 16,27-14-16,28-26 15,14-1 1,0-12-16,13-1 15,14 0 1,13 14-16,15-1 16,-1 1-1,0-1-15,14 1 16,0 13-16,0 0 16,0 0-1,0 0-15,-13 13 16,-1 14-1,-13 13-15,-42 14 16,-27 13-16,1-13 16,-1-14-1,0-13-15,0-14 16,0-26 0,28 0-16,0-14 15,13-14 1,28-12-16,13-1 15,41-13-15,14 0 16,14 13 0,0 14-16,-1 13 15,1 14 1,-14 13-16,-13 13 16,-15 0-16,1 14 15,-14 14 1,-14-1-16,-13 0 15,0-13 1,-28 0-16,0-14 16,-13 1-16,13-14 15,14-14 1,0-13-16,13 1 16,15-15-1,13-12-15,13-28 16,42-40-1,27-27-15,-82 148 16</inkml:trace>
  <inkml:trace contextRef="#ctx0" brushRef="#br0" timeOffset="23589">-28181-101 0,'0'0'15,"0"0"-15,13 27 16,1 13 0,0 41-16,-28 13 15,-13 13-15,-1-13 16,-13-27 0,-13 0-16,-1-13 15,-14-14 1,-13 1-16,0-28 15,-14 0 1,14-13-16,14-13 16,-1-27-16,-13-27 15,14-41 1,13-13-16,28-40 16,13-40-1,41 0-15,1 39 16,27-12-1,13 26-15,28 27 16,-14 41-16,-14 26 16,-13 27-1,-14 14-15,0 40 16,0 53 0,0 41-16,0 54 15,-27 53-15,-28-67 16,-13 0-1,-28 27-15,-41 0 16,-27-27 0,27-54-16,1-13 15,-1-26 1,-14-28-16,42-40 16,68 0-16</inkml:trace>
  <inkml:trace contextRef="#ctx0" brushRef="#br0" timeOffset="22926">-27620 1295 0,'0'0'0,"54"0"15,70 0 1,-1-13-16,-14-27 16,-109 40-1</inkml:trace>
  <inkml:trace contextRef="#ctx0" brushRef="#br0" timeOffset="22722">-26977-235 0,'0'0'16,"0"40"-16,0 27 16,0 27-16,-14 0 15,-13 0 1,-14-27-16,13-40 15,-13 0 1,0-14-16,0 1 16,14-28-16,-1 1 15,15-14 1,-1 0-16,0 0 16,1 14-1,-1 0-15,0-1 16,14 14-1,-13 0-15,-15 14 16,-13 26 0,-13 27-16,-1 0 15,0 0-15,0 0 16,14-26 0,14-1-16,27-40 15</inkml:trace>
  <inkml:trace contextRef="#ctx0" brushRef="#br0" timeOffset="22306">-26731-74 0,'0'0'16,"0"0"-16,14 0 15,13 13 1,14 14-16,14 13 16,0 1-1,-1 12-15,-26-12 16,-15 26-1,-13 0-15,-27 0 16,-14 0-16,-27-13 16,-14 0-1,82-54-15</inkml:trace>
  <inkml:trace contextRef="#ctx0" brushRef="#br0" timeOffset="21706">-25664 114 0,'0'0'15,"0"13"1,0 28-16,0 12 15,-13 14 1,-15 0-16,-13 1 16,-27-1-16,-1-14 15,-13-12 1,0-14-16,82-27 16</inkml:trace>
  <inkml:trace contextRef="#ctx0" brushRef="#br0" timeOffset="21557">-25540-504 0,'0'0'16,"13"41"-16,15 39 15,-1 14 1,-13 0-16,-14-13 16,-14-14-1,-27 0-15,-14-13 16,0-14 0,1-13-16,-1-14 15,0 1-15,14-14 16,0-14-1,14 1-15,13-1 16,14 1 0,0-1-16,14 1 15,-14 13-15</inkml:trace>
  <inkml:trace contextRef="#ctx0" brushRef="#br0" timeOffset="21887">-25363 1148 0,'0'0'16,"0"0"-1,0 0-15</inkml:trace>
  <inkml:trace contextRef="#ctx0" brushRef="#br0" timeOffset="21192">-24979-289 0,'0'0'0,"0"0"15,27 0-15,55 0 16,41-13 0,-13-14-16,-1 0 15,-40 0-15,-69 27 16</inkml:trace>
  <inkml:trace contextRef="#ctx0" brushRef="#br0" timeOffset="20740">-24049 194 0,'0'0'16,"0"0"-16,0 0 15,-14 14-15,1-14 16,-1 0-1,-13-14-15,-1-12 16,15-15 0,-1-12-16,14-1 15,14 0-15,-1 14 16,15 26 0,-15 14-16,1 14 15,0 13 1,13 13-16,-13 0 15,-14 14 1,-14-14-16,0-13 16,-13 13-16,-14-13 15,-14 0 1,1-13-16,-1-1 16,-14-13-1,1 0-15,-28-13 16,14-1-16,0 1 15,0 13 1,27 13-16,0 14 16,1 13-1,13 0-15,13-13 16,15 14 0,13-1-16,0-13 15,27 0-15,-27-27 16</inkml:trace>
  <inkml:trace contextRef="#ctx0" brushRef="#br0" timeOffset="20948">-23898-1162 0,'0'0'16,"0"27"-16,13 14 15,1-1 1,-14-40-16</inkml:trace>
  <inkml:trace contextRef="#ctx0" brushRef="#br0" timeOffset="19635">-22941-423 0,'0'0'16,"0"27"-16,14 40 15,13 13 1,-13 1-16,14-1 16,-15-26-16,1-14 15,0-13 1,-14-13-16,0-1 16,0 1-1,-14-1-15,-13 0 16,-15 1-1,-26 13-15,-14 26 16,-28 28-16,1 26 16,0-26-1,13-1-15,0 14 16,14-13 0,13 0-16,1-14 15,13-27 1,14-13-16,14-14 15,27-13-15</inkml:trace>
  <inkml:trace contextRef="#ctx0" brushRef="#br0" timeOffset="18964">-21914-1376 0,'0'0'0,"0"0"16,0 0 0,54 201-16,-54-201 15,0 40 1,0 41-16,-13 13 15,-1 0-15,0 13 16,1 1 0,-1-1-16,0 14 15,1-27 1,-1-14-16,14-26 16,0-54-16</inkml:trace>
  <inkml:trace contextRef="#ctx0" brushRef="#br0" timeOffset="20168">-21695-2007 0,'0'0'0,"0"13"16,0 27-16,-41 68 16,-42 66-1,-53 1-15,-42-14 16,-14 0-16,-13 0 15,27-53 1,28-41-16,40-27 16,14-13-1,14-14-15,-14-26 16,14-14 0,28-13-16,26-1 15,15-26-15,26-13 16,28-1-1,14-13-15,13 27 16,1 13 0,13 28-16,-14 26 15,1 13 1,-15 27-16,-26 14 16,-28 53-16,-41 41 15,-28-27 1,-13-14-16,-14-26 15,14-14 1,0-27-16,14-13 16,68-27-16</inkml:trace>
  <inkml:trace contextRef="#ctx0" brushRef="#br0" timeOffset="19183">-21476-947 0,'0'0'0,"0"0"16,0 14-16,0-1 16,0-13-1,0 0-15</inkml:trace>
  <inkml:trace contextRef="#ctx0" brushRef="#br0" timeOffset="18651">-20669-1162 0,'0'0'0,"0"0"16,0 0-16,0 0 15,0 0 1,0 0-16</inkml:trace>
  <inkml:trace contextRef="#ctx0" brushRef="#br0" timeOffset="18393">-20423-517 0,'0'0'16,"0"40"-16,-13 41 16,-29 13-1,-26 13-15,-41 14 16,-42 0-16,14-27 16,0 0-1,1-41-15,-1-26 16,27-13-1,14-28-15,28-26 16,13 0-16,28-1 16,13-12-1,14-14-15,28-27 16,54 0 0,14 13-16,-14 27 15,-14 14 1,0 27-16,-13 13 15,-14 13-15,-13 14 16,-15 0 0,-13 13-16,0-40 15,-109 242 1,95-242-16,-41 13 16,-27 1-16,-13 12 15,-1 1 1,14 14-16,-14-1 15,0 14 1,14-14-16,14 13 16,-1 1-1,14-14-15,14 1 16,-13-1-16,13-13 16,-14 13-1,-14 14-15,-26 13 16,-15-13-1,-13-14-15,123-40 16</inkml:trace>
  <inkml:trace contextRef="#ctx0" brushRef="#br0" timeOffset="17723">-20204-155 0,'0'0'15,"0"0"-15,0 27 16,-14 13-1,-13 14-15,-14 13 16,-14 14 0,-13 13-16,-1-14 15,1-26-15,-14 0 16,0-1 0,0-26-16,82-27 15</inkml:trace>
  <inkml:trace contextRef="#ctx0" brushRef="#br0" timeOffset="16189">-19711 302 0,'0'0'16</inkml:trace>
  <inkml:trace contextRef="#ctx0" brushRef="#br0" timeOffset="17407">-19383-557 0,'0'0'15,"0"0"-15,0 0 16,0 13-16,0 0 15,0 1 1,14 13-16,0 0 16,13-1-1,14 1-15,14 14 16,-1-15 0,-13 1-16,-13 0 15,-1 0-15,-13-14 16,-14 14-1,-14 0-15,-27 13 16,-14 14 0,-68 27-16,-14-1 15,1 14-15,-1 27 16,41-41 0,-14 1-16,15-27 15,26-14 1,15-27-16,26 1 15,1-14 1,13 0-16,14 0 16</inkml:trace>
  <inkml:trace contextRef="#ctx0" brushRef="#br0" timeOffset="14741">-18083 1376 0,'0'0'16,"0"0"-16</inkml:trace>
  <inkml:trace contextRef="#ctx0" brushRef="#br0" timeOffset="14545">-17618-933 0,'14'0'16,"41"-14"-16,54-13 16,-109 27-1</inkml:trace>
  <inkml:trace contextRef="#ctx0" brushRef="#br0" timeOffset="14376">-17180 114 0,'0'0'0,"0"0"16,0 0-16,0 0 15,0 0 1,0 0-16,-13 0 16,-1-14-1,0 1-15,0-14 16,14 0-16,0-13 15,14 0 1,0 13-16,13 13 16,-13 14-1,0 14-15,-1 13 16,-13 26-16,-13 15 16,-15 12-1,-13-13-15,0-13 16,-14 0-1,14-28-15,-13 1 16,13-13 0,-1-1-16,1 1 15,0-1-15,-13 0 16,13-13 0,13 0-16,1 0 15,-1-13 1,15 0-16,-15-28 15,1-26-15,13 0 16,1 0 0,-1-40-16,0-1 15,1 14 1,-1 27-16,0 27 16,14 13-1,0 14-15,0 13 16,0 13-16,-13 27 15,-1 27 1,0 41-16,-13 53 16,13 0-1,-27-13-15,-14 13 16,-13-14-16,-41 1 16,13-27-1,-14-41-15,-27-12 16,-13-28-1,27-27-15,27-26 16,14-14 0,13 0-16,15-40 15,26 0-15,28-14 16,14-26 0,82-81-16,68-13 15,-13 40 1,-1-1-16,-150 162 15</inkml:trace>
  <inkml:trace contextRef="#ctx0" brushRef="#br0" timeOffset="13193">-17111 1859 0,'41'0'0,"82"-13"15,82-1-15,-205 14 16</inkml:trace>
  <inkml:trace contextRef="#ctx0" brushRef="#br0" timeOffset="13421">-15907-759 0,'0'0'0,"0"0"16,0 0-1</inkml:trace>
  <inkml:trace contextRef="#ctx0" brushRef="#br0" timeOffset="12957">-15168-625 0,'0'0'15,"0"14"-15,-14 40 16,-13 13-1,-14 0-15,-14-13 16,0-14-16,14-13 16,0-14-1,14 1-15,13-14 16,0 0 0,1 13-16,-1 0 15,14 14-15,0 13 16,0 14-1,14 0-15,-14 13 16,-14 0 0,-27 14-16,-14-14 15,-27 0-15,14-27 16,-42 0 0,-13-13-16,-28-27 15,42-13 1,27-1-16,27-12 15,14-15 1,27 1-16,14-14 16,55-40-16,68-26 15,0 12 1,-27 54-16,-96 54 16</inkml:trace>
  <inkml:trace contextRef="#ctx0" brushRef="#br0" timeOffset="12228">-14306-329 0,'0'0'0,"0"0"16,0 0-16,0 0 16,-28 13-1,-13 28-15,-13 12 16,13-13-1,-1 1-15,15-14 16,0-1-16,13 1 16,0 0-1,14 13-15,14 1 16,13 12 0,14-12-16,14-1 15,0 0-15,-28-26 16,1-1-1,-15-13-15,-13 0 16,0 0 0,-13-13-16,-15-14 15,1 13 1,-14 1-16,-14 13 16,0 0-16,-27 27 15,-41 27 1,0 26-16,0 14 15,27 0 1,0 0-16,1 40 16,-1-13-16,14-27 15,27-27 1,0-13-16,14-27 16,27-27-1,14 0-15</inkml:trace>
  <inkml:trace contextRef="#ctx0" brushRef="#br0" timeOffset="12425">-14717-544 0,'0'0'0,"192"-67"16,-165 53-1,96-26-15,42-27 16,-29-13 0,-40 26-16,-96 54 15</inkml:trace>
  <inkml:trace contextRef="#ctx0" brushRef="#br0" timeOffset="11498">-13335-222 0,'0'0'15,"-13"27"-15,-15 13 16,-27 27 0,-13 1-16,13-15 15,14-26 1,0 0-16,14 0 15,13 0-15,0 0 16,14 13 0,14 14-16,0-1 15,13 1 1,1 0-16,-1-14 16,-13 0-1,-14 0-15,-14-13 16,-13 14-16,-28-15 15,0-12 1,-13-14-16,-1-14 16,1-26-1,-1-14-15,28-26 16,28-1-16,26-13 16,28-13-1,28-41-15,13 41 16,-82 107-1</inkml:trace>
  <inkml:trace contextRef="#ctx0" brushRef="#br0" timeOffset="11033">-13020-1054 0,'0'54'16,"27"93"-16,-13 81 15,-14 14 1,-14-81-16,14-161 16</inkml:trace>
  <inkml:trace contextRef="#ctx0" brushRef="#br0" timeOffset="10808">-12582 933 0,'0'0'0,"0"13"16,14 14 0,-14-14-16,0 1 15,0-14-15</inkml:trace>
  <inkml:trace contextRef="#ctx0" brushRef="#br0" timeOffset="10610">-12062-369 0,'0'0'0,"0"0"16,-14 0-1,-27 13-15,-55 14 16,-41 27 0,1-1-16,-1 14 15,41-26-15,41-1 16,28-13 0,13 0-16,1-1 15,13 1 1,13 14-16,15 12 15,-1 14-15,0 1 16,-13-15 0,0 1-16,-28-14 15,-13 0 1,-55 14-16,-42-14 16,15-13-1,27-13-15,82-14 16</inkml:trace>
  <inkml:trace contextRef="#ctx0" brushRef="#br0" timeOffset="9595">-11433-343 0,'0'14'0,"14"40"15,13 26 1,1-13-16,13 14 16,-28-28-1,1-12-15,-14-28 16,0 1-16,-14-1 16,1-13-1,-28 0-15,-41-13 16,-14 13-1,-14 13-15,15 14 16,12 0-16,1 40 16,14 0-1,27-13-15,14-1 16,27-12 0,0-15-16,0-26 15</inkml:trace>
  <inkml:trace contextRef="#ctx0" brushRef="#br0" timeOffset="8965">-10324-598 0,'13'14'0,"28"26"16,28 54-16,-14 13 15,-28-26 1,-13-14-16,-28-13 15,-27 13 1,0-13-16,0-14 16,0-13-1,13-14-15,15 1 16,13-1-16,0 0 16,13 1-1,15 13-15,13 13 16,0 27-1,0 0-15,-14-13 16,-13 0-16,-14-14 16,0 0-1,-27-13-15,-15 0 16,-40-14 0,-13 1-16,-15-28 15,1-13 1,-1-26-16,28-1 15,14 0-15,27 1 16,27-1 0,28-13-16,40-14 15,42-13 1,55-40-16,13-14 16,-164 148-1</inkml:trace>
  <inkml:trace contextRef="#ctx0" brushRef="#br0" timeOffset="9152">-10448-1054 0,'0'0'0,"69"-14"15,81 1-15,124-27 16,68-1-16</inkml:trace>
  <inkml:trace contextRef="#ctx0" brushRef="#br0" timeOffset="8413">-9476-557 0,'0'0'0,"0"13"16,14 14-16,-1 53 15,15 14 1,-1 0-16,-13 0 15,-1 0-15,-13 0 16,0-13 0,-13-14-16,-15-13 15,1-14 1,-14-13-16,-14-14 16,-13-13-1,-1-13-15,1-27 16,13-1-16,14-12 15,14-15 1,13 15-16,14-14 16,14 26-16,0 14 15,27 27 1,0 14-16,13 13 16,1 13-1,-14 0-15,-13 27 16,-28 1-1,-42 12-15,-40 14 16,0-27-16,82-67 16</inkml:trace>
  <inkml:trace contextRef="#ctx0" brushRef="#br0" timeOffset="9961">-9325-1685 0,'0'0'0,"0"0"16,0 0-16,0-14 16,-14 1-1,-55-14-15,-67 14 16,-29 13-16,-40 40 15,-137 94 1,27 1-16,-40 39 16,122 14-1,0-13-15,69-55 16,55-39 0,109-81-16</inkml:trace>
  <inkml:trace contextRef="#ctx0" brushRef="#br0" timeOffset="7908">-9038-316 0,'0'0'0,"0"0"15,14 14 1,13 13-16,0-1 15,1 15-15,13-1 16,0 0 0,0 14-16,-14-14 15,14 14 1,-13 0-16,-15-1 16,-13 1-1,-27 13-15,-28 0 16,-41 0-16,-40 0 15,26-26 1,14-14-16,96-27 16</inkml:trace>
  <inkml:trace contextRef="#ctx0" brushRef="#br0" timeOffset="7495">-7273 141 0,'0'0'16,"0"0"-16,0 0 16,0 13-1,0 1-15,14 12 16,-1 1-16,1-13 16,0-1-1,13 1-15,14-14 16,28-27-1,-1-14-15,-68 41 16,274-201 0,-274 201-16,0 0 15,0 0-15,0 0 16,0 0 0,-28 13-16,-67 28 15,-15 12 1,-13 15-16,27-15 15,28-12-15,13-1 16,14-13 0,0-14-16,0-13 15,13-13 1,15-1-16,-1-13 16,0-13-16,14-14 15,14-26 1,13-28-16,1 1 15,-14 13 1,-1 27-16,-13 13 16,-13 14-1,-15 13-15,-27 14 16,-54 13-16,13 13 16,14 14-1,27 0-15,14 0 16,28 0-1,13-1-15,13 1 16,15 0 0,13 13-16,0 1 15,0 12-15,0 1 16,-27-14 0,-1 14-16,-13 0 15,-13-14 1,-15 0-16,1-13 15,-28 0 1,0-14-16,1-13 16,-28-26-16,-1-15 15,-26-12 1,-1-15-16,28-26 16,14-13-1,27 0-15,27 13 16,14 94-16</inkml:trace>
  <inkml:trace contextRef="#ctx0" brushRef="#br0" timeOffset="6311">-6384-182 0,'0'0'0,"14"27"16,27 14-1,0 26-15,14 40 16,-14 14 0,-27-14-16,-14-26 15,-14-41-15,0 0 16,-27-13 0,0-13-16,0-14 15,14-14 1,13-13-16,14-40 15,41-27 1,28 14-16,13-1 16,41 14-16,14 13 15,-137 54 1</inkml:trace>
  <inkml:trace contextRef="#ctx0" brushRef="#br0" timeOffset="5505">-4960-141 0,'0'0'16,"27"0"-16,28 0 15,68 0 1,27-27-16,-150 27 15</inkml:trace>
  <inkml:trace contextRef="#ctx0" brushRef="#br0" timeOffset="5918">-3866-1121 0,'0'13'15,"-27"54"-15,-28 41 16,-54 13 0,-110 26-16,27-53 15,28-27-15,27-40 16,28-13-1,-1-14-15,28-14 16,27-13 0,28 0-16,13 1 15,14-15-15,28-12 16,26-1 0,15 14-16,-14 26 15,-14 14 1,0 27-16,-14 13 15,-13 41 1,-28 26-16,-41 28 16,55-135-16</inkml:trace>
  <inkml:trace contextRef="#ctx0" brushRef="#br0" timeOffset="1653">869-772 0,'0'0'0</inkml:trace>
  <inkml:trace contextRef="#ctx0" brushRef="#br0" timeOffset="244">2565-249 0,'14'0'16,"41"-13"-16,41 0 15,13-14 1,-109 27-16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07T07:49:44.2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-1331 2173 0,'0'0'16,"24"0"-16,58-12 16,71-34-1,-23 0-15,-24-24 16,-106 70-16</inkml:trace>
  <inkml:trace contextRef="#ctx0" brushRef="#br0" timeOffset="2462.7279">-365 566 0,'0'0'15,"0"0"-15,0 0 16,0 0 0,0 0-16,0 0 15,0 0 1,0 0-16,0 0 15,-12 12 1,0 22-16,-11 13 16,-12 10-16,-1 1 15,1-12 1,-12 1-16,11-13 16,1-11-1,0 0-15,-1-11 16,13 0-16,-1-1 15,1-11 1,11 0-16,0-11 16,0-13-1,1 1-15,11-23 16,11-23 0,1-12-16,12 12 15,-1 11-15,1 0 16,-12 0-1,-1 12-15,1 0 16,0 11 0,0 0-16,-12 35 15,0-11-15,0 11 16,0 0 0,0 0-16,-12 11 15,-12 24 1,-46 34-16,-36 59 15,11-13 1,13-11-16,11-35 16,1 12-16,11-11 15,0-1 1,12-23-16,47-46 16</inkml:trace>
  <inkml:trace contextRef="#ctx0" brushRef="#br0" timeOffset="3468.5692">-1390 659 0,'0'0'0,"0"0"16,0 0 0,0 0-16,0 0 15,0 0 1,0 0-16,0 0 16,0 0-16</inkml:trace>
  <inkml:trace contextRef="#ctx0" brushRef="#br0" timeOffset="1260.9775">-718 358 0,'0'0'15,"0"0"-15,0 0 16,0 0-16,0 0 15,0 0 1,0 0-16,0 0 16,0 0-1,-12 12-15,0 11 16,-35 35 0,-12 11-16,-23 35 15,-1 0-15,36-46 16,12-12-1,-1-11-15,13-1 16,-1-11 0,12-11-16,1-1 15,11-11-15,0 0 16,0 0 0,0 0-16,0 0 15,11-11 1,13-35-16,23-24 15,0-22 1,0 23-16,0 11 16,-11 23-16,-1 12 15,-11 0 1,-1 11-16,-11 1 16,-12 11-1,0 0-15,0 0 16,-24 46-16,24-46 15</inkml:trace>
  <inkml:trace contextRef="#ctx0" brushRef="#br0" timeOffset="-227.0703">-612 843 0,'0'0'16,"0"0"-16,-12 0 16,0 0-1,-11 0-15,-13-11 16,1-12-16,0-12 15,-1-23 1,13 12-16,-1 11 16,12 12-1,0 0-15,12 12 16,-11 11-16,-1 0 16,-12 23-1,-23 35-15,0-1 16,0 1-1,12-12-15,35-46 16</inkml:trace>
  <inkml:trace contextRef="#ctx0" brushRef="#br0" timeOffset="3082.9135">-765 890 0,'0'0'16</inkml:trace>
  <inkml:trace contextRef="#ctx0" brushRef="#br0" timeOffset="-640.9799">943 0 0,'0'0'15,"0"0"-15,0 0 16,0 11 0,-24 24-16,-35 23 15,-35 34-15,11-11 16,1-23 0,-12 0-16,-12-24 15,11-10 1,13-13-16,23-11 15,12 0 1,12-11-16,11-1 16,1-23-16,11 1 15,0-13 1,12-10-16,24 10 16,23 1-1,12 0-15,-12 23 16,0 11-16,-12 12 15,-11 12 1,-1 22-16,1 24 16,-24 0-1,-36 11-15,-34 24 16,-13-12-16,1 0 16,11-47-1,71-34-15</inkml:trace>
  <inkml:trace contextRef="#ctx0" brushRef="#br0" timeOffset="-1370.5182">507 497 0,'0'0'0,"0"0"15,0 0 1,0 11-16,0 24 16,0 23-1,-12 23-15,0-24 16,0 1 0,1-12-16,-1-11 15,0-12-15,0 0 16,0-11-1,12-12-15,-11 0 16,-13-23 0,-11-12-16,11-11 15,1 0-15,11 11 16,0 12 0,0 11-16,12 12 15,0 0 1,-11 12-16,-13 23 15,0 11-15,1 0 16,-1-11 0,1-1-1,-1-11-15,1 1 16,11-13-16,0-11 16,-11 0-1,-1 0-15,0-11 16,1-1-16,-1 0 15,1 1 1,-1 11-16,1 0 16,-13 11-1,-23 24-15,-11 35 16,-1 10 0,0 1-16,12 0 15,12-23 1,12-23-16,35-35 15</inkml:trace>
  <inkml:trace contextRef="#ctx0" brushRef="#br0" timeOffset="-1173.8727">189 1872 0,'0'0'0,"0"0"15,0 0 1,0 0-16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3.7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449 1341 0,'0'0'15,"0"0"-15,0 0 16,0 0-1,-11 0-15,-25-12 16,-11 1-16,-12-13 16,0 1-1,0-11-15,0-13 16,12 1 0,12 0-16,11 11 15,13 1 1,11-13-16,11 1 15,13-12-15,23 12 16,47-12 0,12 24-16,-11 11 15,22 23 1,-11 11-16,0 12 16,-23 0-16,-12 12 15,-24 11 1,-12 12-16,-23 0 15,-24 0 1,-35 23-16,-24-12 16,-11-11-1,11-24-15,-35 1 16,12-23-16,0-1 16,23-22-1,12-13-15,12-10 16,12-24-1,-1-23-15,13 12 16,11-12-16,12-46 16,12-12-1,-1 0-15,1 24 16,12 11 0,-12-12-16,-1 35 15,13 0 1,-1 12-16,-23 69 15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4.3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2168 0 0,'0'0'0,"0"0"16,0 12-1,-35 22-15,-24 24 16,-59 23-16,-106 23 16,12-12-1,-24 12-15,-11-11 16,59-35 0,-24-24-16,47-11 15,70-23 1,13-11-16,11-24 15,24 1-15,24-13 16,23-22 0,47-12-16,70-23 15,37 12 1,-37 45-16,25 13 16,-24 22-16,-36 35 15,-23 12 1,-36 0-16,-23 22 15,-47 47 1,-59 24-16,-47-1 16,-35-35-16,-1-11 15,-11-12 1,70-46-16,130-23 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5.7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1201 203 0,'0'0'16,"0"0"-16,0 0 15,0 11-15,0 12 16,-12 1-1,-11-1-15,-1 0 16,-11-12 0,-48 12-16,-11-23 15,-12-11 1,35-1-16,24 1 16,12-1-1,0-11-15,23 0 16,0 0-16,12 0 15,24-23 1,23-1-16,12 1 16,0 23-1,-1 0-15,-10 11 16,-1 12-16,-12 0 16,-11 12-1,-13-1-15,1 1 16,0 23-1,-24 22-15,-59 59 16,-70 11 0,23-34-16,-11-13 15,-24 1-15,35-23 16,24-12 0,23-22-16,24-1 15,11-12 1,1-22-16,12-1 15,23 12-15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7.5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2383 0 0,'0'0'16,"0"0"-16,0 0 15,0 0-15,0 0 16,0 0-1,0 0-15,0 0 16,0 0 0,0 0-16,0 0 15,-11 23 1,-25 35-16,-46 23 16,-36-1-16,0-10 15,12-24 1,-35-11-16,-1-24 15,36-11 1,36 0-16,11-11 16,12-1-16,11 1 15,13-1 1,11 12-16,0-12 16,1 1-1,-1-1-15,12 12 16,0 0-1,0 0-15,0 0 16,0 12-16,0 11 16,-12 23-1,0 35-15,-11 35 16,-25 11 0,-10-23-16,-48 11 15,0 13 1,-12-1-16,0-35 15,-23-23-15,35-34 16,23-23 0,1-24-16,11-11 15,0-35 1,24 0-16,24 1 16,11-13-16,12-22 15,23-12 1,36-23-16,36 34 15,22 1 1,1 22-16,-12 1 16,-12 0-1,-23 23-15,-71 46 16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8.0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0 174 0,'0'0'0,"0"0"15,0 0 1,0 0-16,0 0 16,35 0-16,36 0 15,23 0 1,-12-12-16,1 1 16,-13-12-1,13-1-15,-1-22 16,-11-12-1,-71 58-15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9.1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2179 0 0,'0'0'16,"0"0"-16,0 0 16,0 0-1,0 0-15,0 0 16,0 0-1,0 0-15,0 0 16,0 0 0,0 0-16,0 0 15,0 0-15,0 0 16,0 0 0,-12 11-16,0 1 15,-11 23 1,-24 11-16,-24 23 15,-12 12 1,1 0-16,-1-12 16,-23-11-16,-11 0 15,11-23 1,35-12-16,12-12 16,12-11-1,0 0-15,12-11 16,11-12-16,0 0 15,1-1 1,11 13-16,0-1 16,0 1-1,1 11-15,-13 23 16,-35 23 0,-23 12-16,11 11 15,12-11-15,12-23 16,0-1-1,23-11-15,1-11 16,-1-12 0,13 0-16,-1-23 15,0 0 1,0-12-16,0-11 16,12-12-16,0 12 15,0 0 1,0 11-16,0 12 15,0 0 1,0 23-16,0 0 16,0 0-16,-11 34 15,-25 13 1,-34 45-16,-25 24 16,1-24-1,12 1-15,35-47 16,-1-23-1,13-11-15,12-12 16,23 0-16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49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0 254 0,'0'0'0,"12"12"16,35 0 0,71-1-16,0-11 15,0 0 1,47-23-16,-12 0 15,-35-23 1,-1-12-16,-11-11 16,-35-1-16,-71 70 15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50.0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1478 0 0,'0'0'16,"0"0"-16,0 0 15,0 0 1,0 0-16,0 0 15,-12 11-15,0 12 16,0 12 0,0 11-16,-11 12 15,11 11 1,-11 47-16,11-12 16,12 0-1,-12 11-15,0 1 16,-11 34-16,-13-23 15,-11 0 1,0-34-16,-35 11 16,-24-12-1,-24-11-15,12-34 16,-35-13 0,-12-34-16,47-34 15,24-1-15,23 0 16,13-11-1,-1-46-15,35-1 16,24 1 0,24-1-16,46 1 15,60-12 1,11 23-16,12 0 16,-153 81-16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2:12.27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B1428E-035C-4E71-8571-B50337843CF3}" emma:medium="tactile" emma:mode="ink">
          <msink:context xmlns:msink="http://schemas.microsoft.com/ink/2010/main" type="inkDrawing" rotatedBoundingBox="6193,4973 8234,5396 7995,6548 5954,6124" semanticType="callout" shapeName="Other">
            <msink:sourceLink direction="from" ref="{2F13F832-9F22-47D0-A7D1-DD77BD038E62}"/>
            <msink:sourceLink direction="to" ref="{3D8C1747-7F1C-480F-9DE7-2CA207C1DA76}"/>
          </msink:context>
        </emma:interpretation>
      </emma:emma>
    </inkml:annotationXML>
    <inkml:trace contextRef="#ctx0" brushRef="#br0">0 939 0,'0'0'0,"0"0"15,0-12 1,0-23-16,0-11 16,0-12-16,12 1 15,11-1 1,1 0-16,23-11 15,0 22 1,12-10-16,0-13 16,0 13-1,23-13-15,12 12 16,12 1-16,-11 10 16,-13 24-1,0 0-15,36 0 16,-12 12-1,-12 11-15,-23 0 16,0 11 0,-24 1-16,0-1 15,0 12-15,0 0 16,0 12 0,-11 11-16,11 12 15,-12-12 1,1 12-16,-1 11 15,-12 1-15,1-1 16,-12-11 0,0 0-16,11 0 15,-11-24 1,0 1-16,-1 0 16,1-12-1,0 0-15,0 0 16,-12-12-16,0 1 15,0 0 1,0-1-16,12 1 16,-12-12-1,0 0-15,0 0 16,0 0 0,0 0-16,11-12 15,1 1-15,0-13 16,0-10-1,0-12-15,11-12 16,-11 12 0,0 11-16,-1 0 15,1 12-15,0 12 16,-12-1 0,0 12-16,0 0 15,0 0 1,0 12-16,-12 22 15,0 24 1,1-12-16,11 0 16,-12-11-16,12 0 15,-12-1 1,12-10-16,-12-1 16,1-12-1,-1 1-15,0-1 16,0 1-16,-11-1 15,-1-11 1,0 0-16,-11 0 16,12-11-1,-1-1-15,0 1 16,1-1 0,11 1-16,0-1 15,1 1-15,11-1 16,0 0-1,0 1-15,23-12 16,24-12 0,12 0-16,12 1 15,0-1-15,-1 0 16,24 12 0,-94 23-16</inkml:trace>
  </inkml:traceGroup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4:56.2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0 116 0,'0'0'0,"0"0"16,0 0-16,0 0 16,0 0-1,0 0-15,0 0 16,0 0 0,0 0-16,0 0 15,0 0-15,23 0 16,13 0-1,23-12-15,11-11 16,24 12 0,-11-1-16,-12 0 15,-24 1-15,-12 11 16,0-12 0,-11 12-16,-1 0 15,1 0 1,0-11-16,-1-1 15,-23 12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01.5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1119 84 0,'0'0'0,"0"0"15,0 0 1,0 0-16,0 0 16,0 0-1,0 0-15,0 0 16,0-11-16,0-1 15,0 1 1,0-1-16,-11 1 16,-1-1-1,12 12-15,-24-12 16,1 12-16,-24 0 16,-48 24-1,-11 10-15,12 1 16,0 11-1,-24 24-15,0-1 16,12 23 0,24 1-16,23-12 15,12-12 1,23 0-16,1 12 16,23-11-16,0-1 15,12-11 1,23 0-16,12-24 15,24 12 1,-1-22-16,-11-13 16,12-11-16,0-11 15,-1-24 1,-11-11-16,-12 11 16,-23 0-1,-12 1-15,-12-13 16,-12 13-16,-23-13 15,-13-10 1,-34-1-16,-24 12 16,-24 11-1,36 23-15,23 1 16,13 11 0,22 0-16,24 11 15,12-11-15,0 0 16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0.5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3304 46 0,'0'0'0,"0"0"15,11-11-15,1-1 16,0 1 0,-12 11-16,0 0 15,0 0-15,0 0 16,0-12-1,0 12-15,0 0 16,0 0 0,0 0-16,0 0 15,0 0 1,0 0-16,0 12 16,-12 11-16,0 12 15,-23 22 1,-12 1-16,0-12 15,0 1 1,-12-1-16,-24 0 16,-35 0-16,1 0 15,22-22 1,13-1-16,0-12 16,-13-11-1,1-11-15,12-12 16,-1-1-1,24 1-15,24 0 16,0-23-16,11 11 16,0 1-1,13 11-15,-1-1 16,0 13 0,12-1-16,0 12 15,0 0-15,-12 12 16,-11 11-1,-13 0-15,-11 12 16,-23 11 0,-1-23-16,0-11 15,12-1-15,12 1 16,12-12 0,0 0-16,-1 11 15,1 1 1,-12-1-16,0 1 15,-12 11 1,12-11-16,0-1 16,11-11-16,-11 0 15,12 0 1,11-11-16,12 11 16,1 0-1,11 0-15,0 0 16,0 0-16,-12 11 15,0 35 1,-12 24-16,-11-1 16,0 1-1,-1-13-15,-11 1 16,-23 11 0,-36-11-16,0-23 15,23-12-15,1-23 16,11-12-1,0-11-15,12-11 16,1-13 0,34-10-16,24-36 15,24-11 1,23 12-16,47-12 16,59 23-16,-23 23 15,-24 35 1,11 11-16,-117 12 15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0.8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0 532 0,'0'0'0,"36"12"16,58 11-16,24-23 16,11-35-1,13-22-15,-25-13 16,-34 12 0,-48 1-16,-23-1 15,-36-23-15,-46 12 16,-24 22-1,-12 24-15,0 12 16,11 22 0,25 1-16,34 11 15,13 0 1,23 0-16,35 12 16,36 0-16,23-1 15,47-11 1,-23-11-16,-118-12 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1.2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0,'0'0'16,"0"0"-16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1.7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377 520 0,'0'-12'16,"24"-57"-16,23-24 15,12 1 1,11 22-16,-11 1 16,12 11-1,0 24-15,-12 11 16,-12 23-16,0 23 15,-24 0 1,-11 23-16,-12 23 16,-12 1-1,-23 11-15,12-35 16,-13 0-16,1-23 16,-12-11-1,-12-12-15,-12-12 16,-11 1-1,-1-1-15,1 12 16,-24 0-16,23 12 16,13-1-1,23 1-15,11-1 16,24 1 0,1-1-16,11-11 15,11 24 1,13-1-16,11 0 15,12 11 1,-11-10-16,11 10 16,-24-11-16,1 0 15,-24 1 1,0-13-16,-12 1 16,0-1-16,-11 1 15,-36-1 1,-23-11-16,-13-11 15,95 11 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1.8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2.0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483 12 0,'-12'0'15,"12"0"-15,-341 0 16,329 0-1,-23 0-15,-13 0 16,25 0 0,11 0-16,12 0 15,0 0-15,24 11 16,23 1 0,59-1-16,70 1 15,1-24 1,-12 1-16,0-24 15,-165 35-15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3.4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1473 139 0,'0'0'15,"0"0"-15,0 0 16,35 11 0,-35-11-16,0 0 15,0 0-15,0 0 16,0 0 0,0 0-16,0 0 15,0 0 1,-12 0-16,0 0 15,-23 0 1,-12 0-16,0 0 16,0 0-16,-1 0 15,13 0 1,0-11-16,11-1 16,1 1-1,-1-1-15,1 1 16,11-1-16,0-11 15,0 0 1,12 11-16,0 1 16,0-1-1,0 12-15,0 0 16,0 0-16,0 0 16,0 0-1,0 0-15,0 0 16,-12 12-1,1 11-15,-13 0 16,-23 12 0,-24-1-16,-23 1 15,12-12 1,-13-11-16,-22-1 16,-1 1-16,12-12 15,23 0 1,13-12-16,23 1 15,11-1 1,13 12-16,-1 0 16,12 0-16,12 0 15,0 0 1,12 0-16,59 0 16,47 12-1,-1-1-15,25 1 16,23-12-1,-36 0-15,-35-12 16,-11 1-16,-12-1 16,-71 12-1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3.8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0 162 0,'0'0'16,"0"0"-16,0 0 15,23 0 1,24 0-16,12 0 15,36-12 1,58-11-16,12-12 16,-24 12-1,12 0-15,-23 0 16,-24 0-16,-106 23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7:11.6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A39A4F-752D-450C-848E-1B27520C293C}" emma:medium="tactile" emma:mode="ink">
          <msink:context xmlns:msink="http://schemas.microsoft.com/ink/2010/main" type="writingRegion" rotatedBoundingBox="7728,17961 1945,18003 1920,14529 7703,14487"/>
        </emma:interpretation>
      </emma:emma>
    </inkml:annotationXML>
    <inkml:traceGroup>
      <inkml:annotationXML>
        <emma:emma xmlns:emma="http://www.w3.org/2003/04/emma" version="1.0">
          <emma:interpretation id="{C0C45584-64FF-483C-8037-E29709207DF4}" emma:medium="tactile" emma:mode="ink">
            <msink:context xmlns:msink="http://schemas.microsoft.com/ink/2010/main" type="paragraph" rotatedBoundingBox="7728,17961 1945,18003 1920,14529 7703,14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356CE-2C71-4662-B068-236B750559D8}" emma:medium="tactile" emma:mode="ink">
              <msink:context xmlns:msink="http://schemas.microsoft.com/ink/2010/main" type="line" rotatedBoundingBox="7728,17961 1945,18003 1920,14529 7703,14487"/>
            </emma:interpretation>
          </emma:emma>
        </inkml:annotationXML>
        <inkml:traceGroup>
          <inkml:annotationXML>
            <emma:emma xmlns:emma="http://www.w3.org/2003/04/emma" version="1.0">
              <emma:interpretation id="{A90CECF6-3192-4E9D-A249-07004498F212}" emma:medium="tactile" emma:mode="ink">
                <msink:context xmlns:msink="http://schemas.microsoft.com/ink/2010/main" type="inkWord" rotatedBoundingBox="7728,17961 1945,18003 1920,14529 7703,14487"/>
              </emma:interpretation>
            </emma:emma>
          </inkml:annotationXML>
          <inkml:trace contextRef="#ctx0" brushRef="#br0">1143 0 0,'0'0'0,"0"0"16,0 0 0,0 12-16,0 11 15,-12 11-15,-11 1 16,-13 0 0,1-12-16,-24 0 15,-23-11 1,-13-12-16,25 0 15,11 0-15,0 0 16,0 0 0,-23 23-16,-24 23 15,0 12 1,11 11-16,13 0 16,35-11-1,11 0-15,36-58 16</inkml:trace>
          <inkml:trace contextRef="#ctx0" brushRef="#br0" timeOffset="315.806">436-162 0,'0'-11'0,"12"-35"16,23-47 0,12-57-16,-35 34 15,-24 35-15,-11 24 16,-1 22 0,-23 12-16,-23 11 15,-1 24 1,0 34-16,24 12 15,35-12-15,24 12 16,12-12 0,35 12-16,-59-58 15</inkml:trace>
          <inkml:trace contextRef="#ctx0" brushRef="#br0" timeOffset="798.2815">-765 532 0,'0'0'0,"-12"0"16,0-12-1,0-11-15,1-23 16,22-12-16,13-46 16,11 0-1,36-35-15,11 35 16,24 23 0,-11 24-16,-25 22 15,-11 23 1,-23 12-16,-13 24 15,1 22-15,-24 35 16,-24-12 0,-58 12-16,-24 0 15,11 0 1,13-12-16,0-23 16,11-11-16,-12-24 15,36-11 1,12-11-16,35 11 15</inkml:trace>
          <inkml:trace contextRef="#ctx0" brushRef="#br0" timeOffset="987.1592">-636-1005 0,'0'0'16,"0"0"-1,0 0-15,12 34 16,0 70-16,-12 104 16,-12-11-1,0 57-15,12-92 16,-11-23 0,11-139-16</inkml:trace>
          <inkml:trace contextRef="#ctx0" brushRef="#br0" timeOffset="1507.9376">-1284-335 0,'0'0'15,"0"0"-15,0 23 16,-11 58-16,-25 35 16,1-24-1,-12-23-15,-12-11 16,12-12-1,0-11-15,11-12 16,1 0-16,0-11 16,-1-12-1,13-12-15,11 1 16,0-12 0,12-12-16,0 0 15,12 1 1,12 10-16,11 13 15,0 11-15,1 11 16,-13 24 0,-11 0-16,-12 11 15,-24 23 1,-23 12-16,-12 0 16,-23 0-16,-12-12 15,-36-11 1,130-58-16</inkml:trace>
          <inkml:trace contextRef="#ctx0" brushRef="#br0" timeOffset="1696.029">-1873-820 0,'12'-12'0,"59"-46"16,117-57-1,-188 115-15</inkml:trace>
          <inkml:trace contextRef="#ctx0" brushRef="#br0" timeOffset="2504.0193">-2297 69 0,'0'0'15,"0"0"1,0 0-16,0 0 16,0 0-16,-11-11 15,-1-1 1,0-11-16,0 0 16,-11-23-1,11 0-15,12-1 16,0 13-1,12-1-15,-1 12 16,1 0-16,0 0 16,0 11-1,11 12-15,1 0 16,-1 12 0,-11 22-16,-12 36 15,-12-1 1,-23 0-16,0 1 15,-24-1-15,-12-11 16,-11-23 0,11-12-16,12-23 15,12 0 1,12-12-16,11 1 16,12-13-16,1 1 15,11-11 1,11 11-16,13-1 15,11 13 1,-11 11-16,-12 0 16,-1 11-1,1 1-15,-12 11 16,-23 12-16,-13-1 16,-11 1-1,-24 11-15,-46 1 16,-48-13-1,23-22-15,-11-1 16,-12 1-16,12-12 16,47 11-1,24-11-15,35 0 16,11 0 0,25 0-16,11 0 15,0 0-15</inkml:trace>
          <inkml:trace contextRef="#ctx0" brushRef="#br0" timeOffset="2702.1041">-2756-867 0,'24'0'16,"58"-11"-16,48-12 15,-130 23 1</inkml:trace>
          <inkml:trace contextRef="#ctx0" brushRef="#br0" timeOffset="2909.9497">-3710-416 0,'0'0'15,"12"12"-15,-12-12 16</inkml:trace>
          <inkml:trace contextRef="#ctx0" brushRef="#br0" timeOffset="3835.2737">1685-1421 0,'0'0'16,"0"0"-16,0 0 15,23 23 1,1 58-16,0 80 15,-48 94 1,-23 10-16,12-91 16,-1-1-16,1-34 15,-24-24 1,-23-34-16,-1-11 16,12-36-1,12-11-15,12-11 16,12-12-1,0-12-15,11 12 16,1-11-16,11 11 16,0 0-1,12 0-15,0 0 16,0 11 0,12 47-16,11 104 15,1 0 1,-1 23-16,1 46 15,-12-23-15,0 35 16,-1-70 0,1-34-16,0 22 15,-12 1 1,0-162-16</inkml:trace>
        </inkml:traceGroup>
      </inkml:traceGroup>
    </inkml:traceGroup>
  </inkml:traceGroup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4.7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1010 254 0,'0'0'15,"0"0"-15,0 0 16,0 0 0,0 0-16,0 0 15,0 0-15,0 0 16,0 0-1,0 12-15,0 34 16,-12 12 0,0 11-16,-11-11 15,-24 0 1,-12-12-16,0-11 16,-12-12-16,12-11 15,12-12 1,12 0-16,0 0 15,-1 0 1,13 0-16,-13 11 16,-11 1-1,0-1-15,-12 1 16,0-12-16,0 0 16,12 0-1,0-12-15,12 1 16,11-24-1,1-11-15,11-12 16,24-11 0,35-24-16,35-22 15,12-24-15,1 0 16,-95 139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4.9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0,'0'0'0,"12"11"16,23 12-16,0-11 15,1-12 1,-36 0-16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5.1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0,'12'12'15,"71"11"-15,93 11 16,13-34 0,-1-11-16,-11-24 15,-177 35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5.4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377 0 0,'0'0'0,"0"0"16,0 0-1,0 0-15,-341 208 16,305-197-16,36-11 16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5.7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203 0 0,'0'0'15,"12"23"1,12 24-16,11 22 15,-11 0-15,-24 1 16,-12 11 0,-24 23-16,-34 46 15,23-58 1,-12 12-16,12 0 16,23 0-1,24 12-15,24-24 16,23-11-16,35 0 15,83-12 1,12-22-16,35-36 16,47 1-1,-71-12-15,48-35 16,-47-11-16,-36-23 16,-153 69-1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5.9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0 104 0,'0'0'16,"47"0"-1,212-23 1,-94 11-16,0-11 16,23 0-1,-82 0-15,-106 23 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6.1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0,'0'0'16,"23"11"-16,48 1 15,-71-12 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16.9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412 0 0,'0'0'0,"0"0"31,0 0-15,-200 138-16,200-138 15,-24 12-15,-23-1 16,-24 24 0,1-12-16,70-23 15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38.2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578 0 0,'0'0'15,"0"0"1,0 0-16,0 0 16,0 0-16,0 0 15,0 0 1,-12 11-16,0 1 15,-23 11 1,-24 23-16,0 1 16,-12-1-16,12-12 15,12 1 1,0 0-16,0-1 16,12 1-1,-1 0-15,13-1 16,-1 1-1,12-12-15,12 0 16,0-23-16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39.5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966 0 0,'0'0'16,"0"0"-16,0 0 16,0 0-1,0 0-15,0 0 16,0 23 0,0 24-16,-12 10 15,-11 1 1,-1 12-16,0-1 15,-11 0-15,0-11 16,-1 0 0,1-24-16,0-10 15,-1-13 1,1-11-16,0-11 16,11-13-16,1-10 15,-1-1 1,12-11-16,0 0 15,1-1 1,11 13-16,0 22 16,0 12-1,0 0-15,-12 12 16,-23 11-16,-36 23 16,-12 23-1,1 12-15,11-11 16,1-24-1,-1 0-15,71-46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9:31.93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AD2ABA-185E-4DDB-B0C6-24CC4906D013}" emma:medium="tactile" emma:mode="ink">
          <msink:context xmlns:msink="http://schemas.microsoft.com/ink/2010/main" type="writingRegion" rotatedBoundingBox="20125,9409 33573,8876 33824,15218 20377,15751"/>
        </emma:interpretation>
      </emma:emma>
    </inkml:annotationXML>
    <inkml:traceGroup>
      <inkml:annotationXML>
        <emma:emma xmlns:emma="http://www.w3.org/2003/04/emma" version="1.0">
          <emma:interpretation id="{3AA168B7-5238-402F-942E-7DEEB3908F35}" emma:medium="tactile" emma:mode="ink">
            <msink:context xmlns:msink="http://schemas.microsoft.com/ink/2010/main" type="paragraph" rotatedBoundingBox="23833,8997 33448,8898 33466,10643 23851,10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78F0A4-C7C3-43E8-BF05-C18A9D418436}" emma:medium="tactile" emma:mode="ink">
              <msink:context xmlns:msink="http://schemas.microsoft.com/ink/2010/main" type="line" rotatedBoundingBox="23833,8997 33448,8898 33466,10643 23851,10742"/>
            </emma:interpretation>
          </emma:emma>
        </inkml:annotationXML>
        <inkml:traceGroup>
          <inkml:annotationXML>
            <emma:emma xmlns:emma="http://www.w3.org/2003/04/emma" version="1.0">
              <emma:interpretation id="{A53D4E4A-F6F8-4901-88F9-187A24CC56D4}" emma:medium="tactile" emma:mode="ink">
                <msink:context xmlns:msink="http://schemas.microsoft.com/ink/2010/main" type="inkWord" rotatedBoundingBox="23840,9648 28769,9597 28779,10554 23850,10604"/>
              </emma:interpretation>
            </emma:emma>
          </inkml:annotationXML>
          <inkml:trace contextRef="#ctx0" brushRef="#br0">21864-5803 0,'0'0'0,"0"0"16,0 0-16,-12 0 15,0 0 1,-12-11-16,13-1 15,-13 1 1,12-1-16,1 1 16,-1-13-16,12 1 15,0-11 1,12-1-16,-1 0 16,1 1-1,0 11-15,11-1 16,-11 13-16,0 11 15,0 0 1,0 11-16,-1 24 16,1 11-1,-12 12-15,-12 23 16,1 0 0,-1 11-16,0-22 15,0-24-15,0-11 16,1-24-1,11 1-15,0-12 16,0 0 0,0 0-16,0-23 15,0-12-15,0-11 16,11-1 0,1 1-16,12-23 15,-1-12 1,13-11-16,-1 11 15,0 11 1,-11 12-16,-1 12 16,-11 23-16,0 0 15,-12 11 1,0 12-16,0 0 16,0 0-1,-12 12-15,-11 23 16,-1 22-16,12 1 15,1-11 1,11-1-16,0 0 16,11 0-1,1-11-15,12 0 16,11 11 0,0-12-16,12-10 15,1-1-15,-48-23 16</inkml:trace>
          <inkml:trace contextRef="#ctx0" brushRef="#br0" timeOffset="1903.6371">21251-5791 0,'0'0'16,"0"0"-16,0 0 16,-12 0-1,-35 0-15,-24 0 16,1 0-1,-13 0-15,-23 11 16,-70-11-16,11 0 16,12 12-1,-48-12-15,13 0 16,58 0 0,12 12-16,-23-1 15,35-11 1,24 0-16,34 12 15,13-12-15,23 0 16,1 0 0,11 0-16,0 0 15,23-12 1,24-11-16,0 0 16,12 0-16,0 0 15,0 0 1,0-1-16,0 1 15,-12 0 1,-23 12-16,-1-1 16,-11 12-1,-12 0-15,0 0 16,-12 0-16,-11 12 16,-13-1-1,1 1-15,-24 11 16,-12-12-1,-11 13-15,23-13 16,12 12 0,0-11-16,23-1 15,1 1-15,11-1 16,12 1 0,0 0-16,23 11 15,24 11 1,1-11-16,10 1 15,13-1-15,0-12 16,0 1 0,-13-12-16,-10 0 15,-13 0 1,-12 0-16,-11 0 16,-12 0-16,0 0 15,0 0 1,0-12-16,-12 1 15,1-12 1,-1-1-16,0-10 16,0-1-1,1 0-15,-1-11 16,0 0-16,0-23 16,12 22-1,-12 13-15,12 11 16,0 0-1,0 23-15,0 0 16</inkml:trace>
          <inkml:trace contextRef="#ctx0" brushRef="#br0" timeOffset="739.8143">22417-5884 0,'0'0'0,"0"0"16,0 0-1,0 0-15,0 0 16,12 0-16,0-11 16,11-1-1,1 1-15,11 11 16,-11 0-1,-1 0-15,-11 11 16,0 1 0,-12-12-16,0 11 15,-12 1-15,0 0 16,1-1 0,-1 1-16,0-1 15,0-11 1,0 0-16,12 0 15,0 0 1,0 0-16,0 0 16,0 0-16,12 0 15,24 12 1,11 11-16,12 12 16,-1 11-1,-22 0-15,-1 0 16,-11 0-16,-13 1 15,-22-13 1,-13 1-16,-35 11 16,0-23-1,0 0-15,1-11 16,-13-12 0,0-12-16,1-11 15,70 23-15</inkml:trace>
          <inkml:trace contextRef="#ctx0" brushRef="#br0" timeOffset="2771.5603">18176-5907 0,'0'0'0,"0"0"16,-11 0-16,-1 0 16,-12 0-1,1 0-15,11 0 16,-12-11-1,1-1-15,11 1 16,0-12-16,1-1 16,-1-10-1,12-1-15,0 12 16,0 11 0,0 1-16,0 11 15,12 11 1,-1 13-16,1 33 15,-12 24-15,-12 58 16,-11-12 0,11-46-16,0-23 15,0-12 1,1-23-16,11-11 16,0-1-16,0-11 15,0 0 1,0-23-16,11-23 15,1-24 1,12-10-16,23-13 16,0-22-1,12-1-15,0 24 16,-12 22-16,-12 12 16,-11 24-1,-12 11-15,-1 11 16,-11 12-1,0 0-15,0 0 16,-11 35 0,-13 22-16,1 13 15,-1-1-15,12 1 16,12-13 0,0 1-16,24 0 15,11 0 1,0-1-16,13 1 15,-48-58-15</inkml:trace>
          <inkml:trace contextRef="#ctx0" brushRef="#br0" timeOffset="3213.419">18565-5722 0,'0'0'0,"0"0"15,0 0 1,0 0-16,0 0 16,0-11-1,12-1-15,0 1 16,11-1-1,13 0-15,-1 12 16,-11 0-16,11 24 16,-12-1-1,-11 23-15,-24 12 16,-23 11 0,0-11-16,-1-12 15,13-11 1,-1-12-16,13-12 15,11 1-15,0-1 16,0-11 0,35 12-16,24 0 15,23-1 1,-11 1-16,-71-12 16</inkml:trace>
          <inkml:trace contextRef="#ctx0" brushRef="#br0" timeOffset="4022.2031">18059-5849 0,'0'0'16,"0"0"-16,0 0 16,0 0-1,0 0-15,0-11 16,0-13-1,0-10-15,0-1 16,-12 0 0,0 1-16,0 11 15,1 0-15,-1 11 16,0 0 0,0 12-16,0 12 15,-11 0 1,-1 11-16,1 23 15,23-46-15</inkml:trace>
        </inkml:traceGroup>
        <inkml:traceGroup>
          <inkml:annotationXML>
            <emma:emma xmlns:emma="http://www.w3.org/2003/04/emma" version="1.0">
              <emma:interpretation id="{5FD39439-5A6E-404B-98F4-B9C35CE4A849}" emma:medium="tactile" emma:mode="ink">
                <msink:context xmlns:msink="http://schemas.microsoft.com/ink/2010/main" type="inkWord" rotatedBoundingBox="30759,8925 33448,8898 33466,10643 30777,10671"/>
              </emma:interpretation>
            </emma:emma>
          </inkml:annotationXML>
          <inkml:trace contextRef="#ctx0" brushRef="#br0" timeOffset="-14824.4618">27506-6334 0,'0'0'16,"0"0"-16,-24-12 15,-70-11 1,-12 0-16,12 11 15,-12 24-15,0-1 16,-24 36 0,130-47-16</inkml:trace>
          <inkml:trace contextRef="#ctx0" brushRef="#br0" timeOffset="-15090.405">26882-5837 0,'0'0'0,"0"0"15,0 0 1,0 0-16,0 34 16,0 36-16,11 34 15,1-12 1,-12-11-16,0 11 15,12 13 1,-12-105-16</inkml:trace>
          <inkml:trace contextRef="#ctx0" brushRef="#br0" timeOffset="-13651.86">26929-7005 0,'0'0'0,"-12"23"16,-47 82-16,-82 68 16,23-58-1,0-34-15,24-34 16,0-24 0,23-12-16,12-11 15,12 0-15,23-11 16,13-24-1,11-23-15,11 0 16,25 1 0,-13 22-16,13 23 15,-13 12-15,1 24 16,-1 33 0,-23-57-16</inkml:trace>
          <inkml:trace contextRef="#ctx0" brushRef="#br0" timeOffset="-13990.2869">26234-6230 0,'0'0'0,"0"0"15,0 0 1,0 0-16</inkml:trace>
          <inkml:trace contextRef="#ctx0" brushRef="#br0" timeOffset="-14165.0565">26281-5814 0,'0'0'0,"12"0"16,11 23-1,13 23-15,-1 12 16,-11 0-16,-13-12 16,1 0-1,-12-11-15,-12-1 16,-11-10 0,-24-1-16,-36 0 15,-23-12-15,24-11 16,-1-23-1,13 0-15,11-12 16,12 1 0,11-12-16,24 22 15,1 1 1,11 0-16,11 0 16,1 12-16,12-1 15,11 12 1,12 12-16,0 11 15,0 11 1,-11-11-16,-24 1 16,-1-1-16,-11-12 15,0 1 1,-11-1-16,-1-11 16,-12 0-1,1-11-15,-13-24 16,1 0-1,0-11-15,11 12 16,12-13-16,1 1 16,-1 11-1,12 35-15</inkml:trace>
          <inkml:trace contextRef="#ctx0" brushRef="#br0" timeOffset="-13275.4072">24820-6045 0,'0'0'16,"36"34"-16,34 36 16,1 22-1,0 24-15,-24-1 16,-24-45 0,-11-36-16,-12-11 15,-12-11-15,-11-12 16,-24-12-1,-12-34-15,12-12 16,23 12 0,24 0-16,24 11 15,23 1-15,12 10 16,-12 24 0,-47 0-16</inkml:trace>
        </inkml:traceGroup>
      </inkml:traceGroup>
    </inkml:traceGroup>
    <inkml:traceGroup>
      <inkml:annotationXML>
        <emma:emma xmlns:emma="http://www.w3.org/2003/04/emma" version="1.0">
          <emma:interpretation id="{8185F871-9FB5-4E23-9049-8B843268A7ED}" emma:medium="tactile" emma:mode="ink">
            <msink:context xmlns:msink="http://schemas.microsoft.com/ink/2010/main" type="paragraph" rotatedBoundingBox="20218,11745 28205,11428 28278,13267 20291,13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37CAE-EE5E-4A93-B915-517389C0E3D9}" emma:medium="tactile" emma:mode="ink">
              <msink:context xmlns:msink="http://schemas.microsoft.com/ink/2010/main" type="line" rotatedBoundingBox="20218,11745 28205,11428 28278,13267 20291,13584"/>
            </emma:interpretation>
          </emma:emma>
        </inkml:annotationXML>
        <inkml:traceGroup>
          <inkml:annotationXML>
            <emma:emma xmlns:emma="http://www.w3.org/2003/04/emma" version="1.0">
              <emma:interpretation id="{6E79FBD0-E3C9-4E7C-92B1-4A61A3B4B64F}" emma:medium="tactile" emma:mode="ink">
                <msink:context xmlns:msink="http://schemas.microsoft.com/ink/2010/main" type="inkWord" rotatedBoundingBox="20218,11745 22758,11644 22831,13483 20291,13584"/>
              </emma:interpretation>
            </emma:emma>
          </inkml:annotationXML>
          <inkml:trace contextRef="#ctx0" brushRef="#br1" timeOffset="116908.1003">14313-3064 0,'0'0'16,"12"0"-16,23 0 15,12-11 1,35-1-16,36 12 15,0-11 1,-118 11-16</inkml:trace>
          <inkml:trace contextRef="#ctx0" brushRef="#br1" timeOffset="116651.5109">14348-3341 0,'12'-12'0,"11"-11"0,25-34 16,-13-13 0,0-45-16,-11-47 15,-12 46-15,-1 24 16,-11 22 0,-11 24-16,-1 12 15,0 10 1,0 13-16,12 11 15,-12 11 1,-11 36-16,-1 91 16,13 13-16,22 91 15,13-11 1,-1-23-16,1 58 16,0-127-1,-1 0-15,1-24 16,-1-34-16,1-12 15,-24-69 1</inkml:trace>
          <inkml:trace contextRef="#ctx0" brushRef="#br1" timeOffset="117163.2718">15173-3699 0,'0'0'15,"0"0"-15,-12 23 16,-12 35 0,13 34-16,-1 24 15,12-24-15,0-23 16,23 1-1,13-12-15,34 11 16,-70-69 0</inkml:trace>
          <inkml:trace contextRef="#ctx0" brushRef="#br1" timeOffset="117775.8414">15526-3202 0,'0'0'16,"-12"0"-16,-11 0 15,-1 0 1,1-12-16,-1 1 16,0-24-1,13 0-15,11-11 16,23 0-16,1 11 15,11 0 1,0 12-16,1 0 16,-1 12-1,1 22-15,-1 35 16,0 35-16,-23 12 16,0-12-1,-12 0-15,0-24 16,0-10-1,0-24-15,0-12 16,0-11 0,0 0-16,0 0 15,12-23-15,11-23 16,12-70 0,1 1-16,-1 11 15,-11 34 1,-13 24-16,1 12 15,0 10 1,0 13-16,-12 11 16,0 0-16,12 35 15,-1 34 1,13 12-16,-1 0 16,13-12-1,-1-11-15,-11-24 16,-1 1-16,13 0 15,-36-35 1</inkml:trace>
          <inkml:trace contextRef="#ctx0" brushRef="#br1" timeOffset="118026.5589">16362-3249 0,'0'0'0,"0"0"15,12 24-15,0 10 16,0 12 0,0 12-16,-1 0 15,1 0 1,12-12-16,-24-46 15</inkml:trace>
          <inkml:trace contextRef="#ctx0" brushRef="#br1" timeOffset="118406.4359">16622-3884 0,'0'0'16,"0"0"-1,11 11-15,13 12 16,11 24 0,1-1-16,-1 23 15,12 24-15,-23 45 16,-13-45 0,-11-12-16,0-12 15,-11-11 1,-1-12-16,0-11 15,0-1-15,12-34 16</inkml:trace>
        </inkml:traceGroup>
        <inkml:traceGroup>
          <inkml:annotationXML>
            <emma:emma xmlns:emma="http://www.w3.org/2003/04/emma" version="1.0">
              <emma:interpretation id="{1EAD1D34-8017-4AD0-998C-264A646AA7D5}" emma:medium="tactile" emma:mode="ink">
                <msink:context xmlns:msink="http://schemas.microsoft.com/ink/2010/main" type="inkWord" rotatedBoundingBox="23298,11704 28208,11509 28264,12913 23353,13107"/>
              </emma:interpretation>
            </emma:emma>
          </inkml:annotationXML>
          <inkml:trace contextRef="#ctx0" brushRef="#br1" timeOffset="121148.1753">19814-4150 0,'0'0'16,"12"12"-16,23 11 15,12 23-15,12 35 16,0 11-1,-12 1-15,-12 11 16,-11 11 0,-24 12-16,-12-34 15,-35 11-15,-35 11 16,82-115 0</inkml:trace>
          <inkml:trace contextRef="#ctx0" brushRef="#br1" timeOffset="129853.2276">20839-4058 0,'0'0'0,"0"0"15,0 0-15,0 0 16,0 0-1,0 0-15,-12 0 16,0 12 0,12 0-16,0 11 15,12 0-15,11 11 16,25 13 0,22-1-16,1-11 15,0-1 1,-12-11-16,-24 0 15,0-11-15,-11 0 16,-12-1 0,-1 1-16,-11-1 15,0 1 1,-11 11-16,-25 12 16,-23 11-1,-11 12-15,-13-1 16,1 1-16,11 0 15,0 11 1,1-11-16,-1-12 16,12-11-1,24 0-15,-1-12 16,25-12-16,11 1 16,0-12-1</inkml:trace>
          <inkml:trace contextRef="#ctx0" brushRef="#br1" timeOffset="130327.3327">21816-3618 0,'0'0'0,"0"0"16,-11 11-16,-13 24 15,12 0 1,1-1-16,11 12 16,11-11-16,1-12 15,0-11 1,23-12-16,12 0 15,24-23 1,11 0-16,1-24 16,-24 13-1,-12-1-15,-12 0 16,-11 1-16,-12-1 16,-12 0-1,-12 12-15,-12 0 16,-11 11-1,-12 12-15,-12 12 16,0 0-16,0 11 16,12 0-1,0 0-15,47-23 16</inkml:trace>
          <inkml:trace contextRef="#ctx0" brushRef="#br1" timeOffset="118603.6158">17387-3249 0,'0'0'16,"0"0"-16,0 0 16,0 0-1</inkml:trace>
          <inkml:trace contextRef="#ctx0" brushRef="#br1" timeOffset="119085.2506">17481-3445 0,'0'0'16,"36"-23"0,58-23-16,0-1 15,-23-22 1,0-47-16,-12-11 16,-12 35-16,-12-1 15,-11 24 1,-13 23-16,-11 11 15,0 12 1,0 23-16,-11 0 16,-13 12-16,-11 22 15,-24 47 1,0 58-16,12-24 16,23 24-1,12 23-15,24-12 16,12-34-1,-1-12-15,1 0 16,-1-12 0,1-34-16,-12-12 15,0-11-15,-12-12 16,0-23 0</inkml:trace>
          <inkml:trace contextRef="#ctx0" brushRef="#br1" timeOffset="119303.179">17493-3364 0,'0'0'0,"12"0"15,35 0 1,36 0-16,11-12 15,12 1 1,12-12-16,11 23 16,-129 0-16</inkml:trace>
          <inkml:trace contextRef="#ctx0" brushRef="#br1" timeOffset="119539.3456">18436-3884 0,'0'0'0,"-12"11"16,-23 36 0,-1 10-16,1 1 15,11 11-15,24 12 16,12 0-1,23-11-15,1-13 16,-36-57 0</inkml:trace>
          <inkml:trace contextRef="#ctx0" brushRef="#br1" timeOffset="120159.3366">18577-3491 0,'0'0'16,"0"0"-16,0 0 15,-12-12 1,0 1-16,12-1 16,0-11-1,12-12-15,12-11 16,11 0-16,12 11 15,0 12 1,-11 11-16,11 24 16,-12 11-1,-11 12-15,-13 46 16,-11 34 0,0-22-16,0-35 15,0-12-15,0-12 16,0-22-1,0 0-15,0-12 16,0 0 0,0 0-16,0-35 15,12-11-15,0-35 16,0-12 0,11-11-16,1 12 15,-12 34 1,0 23-16,-1 12 15,-11 23 1,0 0-16,12 12 16,0 11-1,0 23-15,-1 35 16,13 23-16,11 0 16,12-35-1,1-11-15,10-12 16,13-11-1,-71-35-15</inkml:trace>
          <inkml:trace contextRef="#ctx0" brushRef="#br1" timeOffset="120772.5145">19378-3549 0,'0'0'15,"0"0"-15,0 0 16,0 0 0,0 0-16,0 0 15,0 0 1,12-12-16,11 1 15,13-1 1,-1 1-16,0-1 16,-11 12-16,-1 0 15,1 0 1,-12 0-16,-12 0 16,0 0-1,0 0-15,0 12 16,0-1-16,0 1 15,0-1 1,0 1-16,0-12 16,0 0-1,0 0-15,0 0 16,0 0 0,12 12-16,-1-1 15,13 1-15,11 11 16,1 0-1,-1 12-15,-11-1 16,-13 1 0,1 0-16,-12-1 15,-12-11-15,-23 0 16,0 1 0,-24-1-16,-12-12 15,-11 1 1,23-12-16,23 0 15,36 0 1</inkml:trace>
        </inkml:traceGroup>
      </inkml:traceGroup>
    </inkml:traceGroup>
    <inkml:traceGroup>
      <inkml:annotationXML>
        <emma:emma xmlns:emma="http://www.w3.org/2003/04/emma" version="1.0">
          <emma:interpretation id="{9588E7BF-08CD-4151-9E45-1A49FE8328F7}" emma:medium="tactile" emma:mode="ink">
            <msink:context xmlns:msink="http://schemas.microsoft.com/ink/2010/main" type="paragraph" rotatedBoundingBox="23946,13205 33660,12334 33880,14781 24165,15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EB44DA-706F-4268-A14B-198821389A6E}" emma:medium="tactile" emma:mode="ink">
              <msink:context xmlns:msink="http://schemas.microsoft.com/ink/2010/main" type="inkBullet" rotatedBoundingBox="32043,12479 33660,12334 33763,13477 32145,13622"/>
            </emma:interpretation>
          </emma:emma>
        </inkml:annotationXML>
        <inkml:trace contextRef="#ctx0" brushRef="#br1" timeOffset="133745.3179">27424-3549 0,'0'0'15,"0"0"-15,-12 35 16,-47 80-1,-35 1-15,-36 11 16,-70 23 0,-12-11-16,82-58 15,24-35-15,12-23 16,0-11 0,23-24-16,36 1 15,11-13 1,12-22-16,36-12 15,11-11-15,12 11 16,12 12 0,-12 23-16,1 11 15,-13 24 1,0 23-16,-11 57 16,-36 47-1,-35-1-15,47-138 16</inkml:trace>
        <inkml:trace contextRef="#ctx0" brushRef="#br1" timeOffset="132115.7269">27801-2578 0,'0'0'16,"0"0"0,0 0-16,-24 0 15,-11 0-15,-13-12 16,-46 1-1,-71-12-15,0 34 16,36 1 0,11 11-16,36 11 15,34 1 1,25 0-16,11 11 16,24 35-16,-12-81 15</inkml:trace>
      </inkml:traceGroup>
      <inkml:traceGroup>
        <inkml:annotationXML>
          <emma:emma xmlns:emma="http://www.w3.org/2003/04/emma" version="1.0">
            <emma:interpretation id="{CFF7C9CC-903F-4576-9EED-B6AF8D1C248B}" emma:medium="tactile" emma:mode="ink">
              <msink:context xmlns:msink="http://schemas.microsoft.com/ink/2010/main" type="line" rotatedBoundingBox="24026,14103 33010,13298 33149,14846 24165,15652"/>
            </emma:interpretation>
          </emma:emma>
        </inkml:annotationXML>
        <inkml:traceGroup>
          <inkml:annotationXML>
            <emma:emma xmlns:emma="http://www.w3.org/2003/04/emma" version="1.0">
              <emma:interpretation id="{0A19E39F-523E-40D0-A9C0-BD21A881064E}" emma:medium="tactile" emma:mode="ink">
                <msink:context xmlns:msink="http://schemas.microsoft.com/ink/2010/main" type="inkWord" rotatedBoundingBox="31792,13590 33026,13479 33125,14578 31891,14689"/>
              </emma:interpretation>
            </emma:emma>
          </inkml:annotationXML>
          <inkml:trace contextRef="#ctx0" brushRef="#br1" timeOffset="131597.3419">26799-1723 0,'0'0'0,"0"0"16,0 0-1,0 0-15,0 0 16,-23 0-16,-24-12 16,-24 12-1,12 0-15,0 12 16,0 0-1,12 11-15,12 0 16,11 0 0,12 0-16,12 0 15,12 12-15,24-1 16,34 24 0,-70-58-16</inkml:trace>
          <inkml:trace contextRef="#ctx0" brushRef="#br1" timeOffset="131279.1932">27070-1908 0,'0'0'16,"0"0"-1,0 0-15,12 23 16,0 35 0,0 23-16,-1 11 15,1-11-15,0 0 16,0-12 0,-1-11-16,1-23 15,-12-35 1</inkml:trace>
          <inkml:trace contextRef="#ctx0" brushRef="#br1" timeOffset="133114.2848">26717-1954 0,'0'0'15,"0"0"1,0 0-16,0 0 16,0 0-1,0 0-15,12 11 16,-1 1-16,1 0 15,-12-1 1,0 12-16,-12 0 16,-11 12-1,-24 11-15,-12 0 16,0-11-16,-24 0 16,-11-12-1,0-12-15,11 1 16,25-24-1,10 1-15,25-1 16,-1-11 0,13 0-16,11 0 15,23 0-15,12 0 16,13 0 0,-1 11-16,0 12 15,0 12 1,0 11-16,-12 0 15,1 0-15,-13 12 16,-23-12 0,0 0-16,-11 0 15,-13-11 1,-11-1-16,-24-11 16,-24-11-1,13-13-15,11-10 16,0-12-1,12 11-15,11-11 16,13-1-16,-1 1 16,12-23-1,1-12-15,11-12 16,11 13 0,1 10-16,0 24 15,-12 46-15</inkml:trace>
        </inkml:traceGroup>
        <inkml:traceGroup>
          <inkml:annotationXML>
            <emma:emma xmlns:emma="http://www.w3.org/2003/04/emma" version="1.0">
              <emma:interpretation id="{C8531BAE-943E-4539-AD24-5885C1992D6E}" emma:medium="tactile" emma:mode="ink">
                <msink:context xmlns:msink="http://schemas.microsoft.com/ink/2010/main" type="inkWord" rotatedBoundingBox="24026,14103 32321,13359 32460,14908 24165,15652"/>
              </emma:interpretation>
            </emma:emma>
          </inkml:annotationXML>
          <inkml:trace contextRef="#ctx0" brushRef="#br1" timeOffset="133301.2253">26387-2220 0,'0'0'0,"0"0"16,0 0-16</inkml:trace>
          <inkml:trace contextRef="#ctx0" brushRef="#br1" timeOffset="134119.3253">25327-2116 0,'0'0'16,"0"0"-16,23 12 15,60 22-15,11 12 16,0 47 0,-11 34-16,-48-23 15,-23-23 1,-24-12-16,0-34 15,-23 0-15,-12-24 16,-24-11 0,24-11-16,-12-36 15,24-33 1,11 10-16,24 24 16,24 0-1,46 0-15,-70 46 16</inkml:trace>
          <inkml:trace contextRef="#ctx0" brushRef="#br1" timeOffset="145165.5348">22841-1515 0,'0'0'0,"0"0"0,0 0 16,-12 0-1,1 0-15,-13-12 16,1 1-1,-1-1-15,-11-11 16,-1-23-16,13 11 16,11-11-1,12 0-15,12 0 16,11-1 0,13 13-16,11-1 15,0 12 1,-12 11-16,-11 12 15,-1 12-15,1 23 16,-1 57 0,-34 35-16,-25 0 15,-34 35 1,-1-23-16,24-47 16,0-22-16,23-36 15,1-11 1,11-11-16,12-12 15,0-23 1,0-35-16,23-23 16,25-23-16,22-46 15,13 0 1,-24 23-16,-12 46 16,0 11-1,-12 13-15,-11 22 16,-1 0-1,-11 24-15,0-1 16,-12 12 0,0 0-16,0 0 15,0 35-15,-12 34 16,-11 24 0,11-1-16,0-11 15,12-23 1,12-1-16,11 1 15,24 0-15,24 0 16,-71-58 0</inkml:trace>
          <inkml:trace contextRef="#ctx0" brushRef="#br1" timeOffset="146914.6918">22017-1457 0,'0'0'0,"-12"0"16,-12 0-1,-35 11-15,-58 1 16,-36-1 0,23 1-16,-35-12 15,-12 12-15,12-1 16,0-11-1,-35 0-15,47 12 16,47-12 0,24 0-16,11 0 15,24 0-15,11 0 16,25 0 0,11 0-16,0 0 15,11-12 1,13-11-16,23-23 15,24-12 1,11 0-16,-11 12 16,0 0-16,-24 11 15,-12 12 1,-11 11-16,-13 1 16,-11 11-1,0 0-15,-11 11 16,-25 13-16,-34 10 15,-25 12 1,1-11-16,0 0 16,0-1-1,-1 1-15,25-12 16,23-11 0,11-1-16,13 1 15,11-1-15,12-11 16,12 12-1,11 0-15,24 22 16,1-11 0,22 12-16,1 0 15,-12-12-15,0 0 16,0 0 0,-24-11-16,-11-1 15,-13-11 1,1 0-16,0 0 15,-12 0 1,12-11-16,-12-1 16,0-11-16,0 0 15,0-12 1,0-11-16,0-23 16,0-1-1,0 1-15,0 11 16,0 23-16,0 24 15,0 11 1</inkml:trace>
          <inkml:trace contextRef="#ctx0" brushRef="#br1" timeOffset="145785.7216">23430-1515 0,'0'0'16,"0"0"-1,12 0-15,12-12 16,11-11 0,12 0-16,12 0 15,-12 12-15,0 11 16,-11 0-1,-13 11-15,-11 1 16,-12 11 0,-12 0-16,-11 0 15,-1 0 1,0 0-16,1 0 16,-1-11-16,12-1 15,12-11 1,0 0-16,0 0 15,0 0 1,0 0-16,12 12 16,24 11-16,-1 12 15,0 11 1,1 12-16,-13 0 16,-23-12-1,-12 0-15,-11-11 16,-12-1-1,-13-10-15,-11-13 16,59-11-16</inkml:trace>
          <inkml:trace contextRef="#ctx0" brushRef="#br1" timeOffset="147857.3333">18271-1434 0,'0'0'16,"0"0"-16,-12 0 16,-12 0-1,1 0-15,-1 0 16,1 0-1,-1-12-15,12 1 16,1-1 0,-1-11-16,12-12 15,0 1-15,12-12 16,11 11 0,24-11-16,-11 23 15,-1 11 1,0 24-16,1 11 15,-1 34-15,-11 13 16,-13 34 0,1-12-16,-12 1 15,0-36 1,0-22-16,0 0 16,0-24-16,0-11 15,0 0 1,0 0-16,0-11 15,12-24 1,0-11-16,-1-23 16,13-47-1,0-11-15,-1 23 16,1 23 0,-13 23-16,1 24 15,0 10-15,-12 13 16,0 11-1,0 0-15,0 23 16,0 58 0,12 11-16,0-11 15,-1 12-15,1-36 16,23 13 0,1-36-16,-36-34 15</inkml:trace>
          <inkml:trace contextRef="#ctx0" brushRef="#br1" timeOffset="148064.2663">19107-1503 0,'0'0'0,"0"11"15,0 47 1,12 150-16,23 0 16,12 185-1,-11-116-15</inkml:trace>
        </inkml:traceGroup>
      </inkml:traceGroup>
    </inkml:traceGroup>
  </inkml:traceGroup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39.7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0,'0'0'16,"0"0"-16,0 0 16,0 0-16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39.9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0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1920 0 0,'0'0'15,"-12"12"-15,-11 11 16,-13 12-1,-11 22-15,0-10 16,0-1 0,12-11-16,-1-12 15,13 0 1,-1-12-16,1 1 16,-1-1-1,0 1-15,1 0 16,-1-1-16,1 1 15,-1-1 1,1-11-16,-13 12 16,1-12-1,-12 0-15,-12 0 16,0 0-16,-12 0 16,12 11-1,-35 1-15,-24-1 16,-11-11-1,23 0-15,12 0 16,-36 12 0,12-12-16,24 12 15,23-12-15,24 0 16,24 0 0,11 0-16,12 0 15,23 11 1,48 1-16,59-1 15,82-11-15,-24-11 16,-35-1 0,48-11-16,81-12 15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0.6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81 0,'47'0'0,"59"-12"16,130-11-1,-24 0-15,70 0 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0.9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1.3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1759 63 0,'0'0'16,"0"0"-16,0 0 15,-35-11 1,-48-1-16,-11 1 16,-12-1-16,-59 0 15,-35 12 1,35 0-16,-59 0 15,12 12 1,71 11-16,23 12 16,24 11-1,23 12-15,36 0 16,23 22-16,12-10 16,24-1-1,-1-23-15,-23-46 16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2.0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0 427 0,'0'0'0,"0"0"16,0-11-16,0-12 16,0-24-1,12-10-15,-1-1 16,1 0-1,0 0-15,0 23 16,0 1-16,-12 22 16,11-11-1,1 12-15,-12 11 16,12 0 0,0 23-16,-1 34 15,-11 59-15,-11-12 16,-1 12-1,0 11-15,0-23 16,12-35 0,-11-23-16,-1-11 15,12-35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3.0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837 0 0,'0'0'15,"0"0"-15,0 0 16,0 0 0,0 0-16,0 0 15,0 0-15,0 0 16,0 0-1,0 0-15,0 0 16,0 0 0,0 0-16,0 0 15,12 11 1,11 1-16,1 23 16,23 11-16,0 12 15,-12-12 1,1 0-16,-13 0 15,-11-11 1,-12 11-16,-12 1 16,-11-13-1,-13-11-15,1-11 16,11-12-16,1 0 16,-1-12-1,1-11-15,-1-35 16,12 1-1,1-24-15,11 23 16,0 23-16,0 12 16,0 23-1,0 0-15,0 0 16,0 23 0,0 23-16,-12 1 15,-12 10 1,1-22-16,-1 0 15,12-12-15,-11 12 16,-1-24 0,12-11-16,-11 0 15,-1-23 1,13-12-16,-13-22 16,0-13-1,13 24-15,-1 23 16,12 11-16,-12 1 15,12 11 1,-23 11-16,-13 24 16,-23 11-1,12 0-15,-12 12 16,-23 12-16,11-1 16,0-23-1,13-34-15,10-12 16,48 0-1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3.3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145 0 0,'0'0'15,"0"11"-15,11 35 16,13 12 0,11 35-16,1 11 15,-13-12 1,-11 0-16,-12-22 16,-12-24-16,-11-11 15,-24-1 1,-1-11-16,13-23 15,-12-11 1,12-24-16,-1-46 16,36 0-1,36-11-15,34-12 16,13 23-16,-13 35 16,-70 46-1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3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460 175 0,'0'0'0,"0"0"16,0 23 0,0-11-16,11 11 15,-11-23 1,0 0-16,0 0 15,-11 0 1,-1 0-16,0 0 16,-12-12-16,13-11 15,-1-23 1,0 11-16,12 0 16,12 1-1,0 11-15,11 11 16,1 1-16,11 11 15,-11 0 1,-1 23-16,-11 11 16,-12 24-1,-12 23-15,-23 0 16,-24 0 0,-23 46-16,-13-35 15,-46 1 1,23-47-16,118-46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5:22.5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599552-45D2-461B-A750-9B954A35C32F}" emma:medium="tactile" emma:mode="ink">
          <msink:context xmlns:msink="http://schemas.microsoft.com/ink/2010/main" type="inkDrawing" rotatedBoundingBox="11981,13686 20285,13744 20284,13812 11980,13754" shapeName="Other"/>
        </emma:interpretation>
      </emma:emma>
    </inkml:annotationXML>
    <inkml:trace contextRef="#ctx0" brushRef="#br0">0 34 0,'0'0'0,"0"0"16,0 0-1,23 0-15,24 0 16,36 0-1,23-11-15,12-1 16,-1 12-16,36 0 16,12 0-1,0 0-15,47 0 16,0-11 0,-47 11-16,59 0 15,12 0 1,-1 0-16,36 0 15,-23 0-15,46 0 16,-35 11 0,59 1-16,-59-12 15,60 11 1,-96-11-16,72 12 16,-71-12-1,94 0-15,-71 0 16,36 0-16,-71 0 15,23 0 1,-11-12-16,-35 24 16,11-12-1,-12 0-15,-23 0 16,47 0-16,-47 11 16,-12-11-1,-11 0-15,-1 12 16,-23 0-1,-36-1-15,-23 1 16,-59-12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9:38.55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429197-DEE3-44B3-9C4A-B3505EEDC0EB}" emma:medium="tactile" emma:mode="ink">
          <msink:context xmlns:msink="http://schemas.microsoft.com/ink/2010/main" type="writingRegion" rotatedBoundingBox="13402,9176 16633,7602 17272,8914 14040,10487"/>
        </emma:interpretation>
      </emma:emma>
    </inkml:annotationXML>
    <inkml:traceGroup>
      <inkml:annotationXML>
        <emma:emma xmlns:emma="http://www.w3.org/2003/04/emma" version="1.0">
          <emma:interpretation id="{C640B4F5-2092-4284-81CF-D461475C0775}" emma:medium="tactile" emma:mode="ink">
            <msink:context xmlns:msink="http://schemas.microsoft.com/ink/2010/main" type="paragraph" rotatedBoundingBox="13402,9176 16633,7602 17272,8914 14040,10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73E77-2922-424A-AED7-DF99379EAB0D}" emma:medium="tactile" emma:mode="ink">
              <msink:context xmlns:msink="http://schemas.microsoft.com/ink/2010/main" type="line" rotatedBoundingBox="13402,9176 16633,7602 17272,8914 14040,10487"/>
            </emma:interpretation>
          </emma:emma>
        </inkml:annotationXML>
        <inkml:traceGroup>
          <inkml:annotationXML>
            <emma:emma xmlns:emma="http://www.w3.org/2003/04/emma" version="1.0">
              <emma:interpretation id="{85AC1743-1845-4967-9502-0B2301657963}" emma:medium="tactile" emma:mode="ink">
                <msink:context xmlns:msink="http://schemas.microsoft.com/ink/2010/main" type="inkWord" rotatedBoundingBox="13402,9176 16633,7602 17272,8914 14040,10487"/>
              </emma:interpretation>
            </emma:emma>
          </inkml:annotationXML>
          <inkml:trace contextRef="#ctx0" brushRef="#br0">1355 547 0,'0'0'0,"0"0"15,0 0 1,0 0-16,0 0 16,-11 11-16,-13 1 15,1-1 1,-13 12-16,1 1 16,-12 10-1,0 13-15,-1-1 16,-10-12-1,-25 13-15,12-1 16,1 0-16,-1 0 16,12 1-1,0-1-15,-11 0 16,-1 0 0,0 0-16,-11 1 15,11-1-15,12-11 16,12-12-1,12 0-15,-1 0 16,1 0 0,12-11-16,-1 11 15,0-12 1,1 1-16,-1-1 16,13 1-16,11-12 15,0 0 1</inkml:trace>
          <inkml:trace contextRef="#ctx0" brushRef="#br0" timeOffset="678.2977">-117 697 0,'0'0'15,"0"0"-15,0 0 16,0 0 0,12 12-16,0-1 15,-1 1 1,1-1-16,12 1 15,-1 11 1,13 0-16,11 0 16,0 0-16,0 0 15,12 12 1,-12-12-16,12 12 16,0 11-1,0 0-15,-1 0 16,1 1-1,12 10-15,0-10 16,-12-1-16,11-11 16,-23-12-1,1 0-15,-13 0 16,0 0 0,-11-11-16,-1-1 15,1 1-15,-1-1 16,1 1-1,-12-1-15,0 13 16,-1-13 0,-11-11-16</inkml:trace>
          <inkml:trace contextRef="#ctx0" brushRef="#br0" timeOffset="4903.1696">602 1876 0,'0'0'16,"0"0"-16,0 0 16,0 0-1,0 0-15,0 0 16,0 0-16,-12 11 15,0 1 1,0-1-16,12-11 16,-94 116-1,94-116-15,0 0 16,-12 12-16,-11-1 16,-13 1-1,-11 11-15,0 0 16,0 0-1,-12 0-15,12 0 16,12 0 0,-13 0-16,1-11 15,12 11-15,-12-11 16,-12 11 0,12-12-16,-12 1 15,-12 11 1,12-11-16,12-1 15,0 1 1,0-1-16,0 1 16,0-1-16,-12-11 15,-12 0 1,1 0-16,-1 0 16,12 0-1,12 0-15,0-11 16,0-1-16,-1 1 15,1-1 1,0 1-16,0-1 16,0 1-1,0-1-15,0 0 16,0 1 0,0-1-16,-1 1 15,13-1-15,0 1 16,11-1-1,1 0-15,11 1 16,-12-1 0,12 12-16,1 0 15,-1-11 1,12 11-16,0 0 16,0 0-16,0 0 15,0 0 1,0 0-16,0 0 15,12-12 1,11 1-16,13-12 16,22-1-16,1 1 15,0 0 1,-12 12-16,1-1 16,-13 1-1,-12 11-15,1 0 16,-12 0-16,0 0 15,-1 0 1,-11 0-16,0 0 16,0 0-1,0 0-15,-11 0 16,-13 0 0,-11 11-16,-12 1 15,-12-1-15,12 1 16,-1-12-1,1 0-15,12 11 16,0-11 0,11 0-16,0 0 15,1 0 1,11 0-16,0 0 16,1 0-16,11 0 15,0 0 1,0 0-16,0 0 15,0 0 1,0 12-16,0-1 16,0 13-16,0 10 15,0 12 1,0 1-16,0-13 16,0-10-1,0-1-15,11 0 16,1 0-16,-12-12 15,0 1 1,12 0-16,0-1 16,-12-11-1,0 0-15,0 0 16,0 0 0,0 0-16,0 0 15,11 0-15,1 0 16,0-11-1,12-1-15,-1-23 16,24-11 0,-11 0-16,-1-12 15,0 23-15,-11 12 16,-1-11 0,-11 10-16,0 13 15,0-1 1,-12 1-16,0 11 15,0 0 1</inkml:trace>
          <inkml:trace contextRef="#ctx0" brushRef="#br1" timeOffset="-276673.5476">354 971 0,'0'0'0,"0"0"16,0 0-1,0 0-15,0 0 16,0 0-16,12-12 16,0 12-1,-12 0-15,11 0 16,-11 0-1,0 0-15,0 0 16,0 12 0,0 23-16,-11 22 15,-36 36-15,-1-1 16,-22-11 0,11-23-16,12-12 15,11 0 1,13-11-16,-1-12 15,13 0-15,-1-11 16,12-12 0,0 0-16,0 0 15,0 0 1,12-12-16,11-22 16,24-24-1,12 0-15,12-23 16,-1-11-16,-11 22 15,-12 13 1,-11 10-16,-1 1 16,0 12-1,-11-1-15,-12 12 16,-12 11-16,0 12 16,0 0-1,0 0-15,0 0 16,0 0-1,-12 0-15,-12 12 16,-11 11 0,0 0-16,-1 12 15,1 11-15,12-11 16,11-1 0,12 1-16,12 0 15,11-1 1,1-11-16,-1 0 15,1-11-15,11 0 16,0-1 0,1 1-16,-24-1 15,-12-11 1</inkml:trace>
          <inkml:trace contextRef="#ctx0" brushRef="#br1" timeOffset="-276100.8445">766 1225 0,'0'0'16,"0"0"-16,0 0 16,0 0-1,0 0-15,0 0 16,0 0 0,0 0-16,12-11 15,12-12 1,-1 11-16,1-11 15,-1 11-15,-11 1 16,0 11 0,0 11-16,0 12 15,-1 12 1,1 23-16,-12-12 16,-23-11-1,-1-1-15,-11 1 16,-1 0-16,13-12 15,-1-12 1,12 1-16,12 0 16,0-12-1,12 11-15,12 1 16,11-1-16,12 1 16,0-1-1,0-11-15,1 12 16,-1 0-1,-47-12-15</inkml:trace>
        </inkml:traceGroup>
      </inkml:traceGroup>
    </inkml:traceGroup>
  </inkml:traceGroup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4.9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1202 85 0,'0'0'0,"-24"104"16,24-104 0,-12 23-16,-23 23 15,-12 12 1,0-12-16,-12-11 16,23-12-1,1-12-15,12 1 16,11-12-16,0-12 15,12-22 1,12-24-16,11 0 16,1-11-1,-12 23-15,-1-1 16,-11 1-16,0 11 16,-11 12-1,-25 12-15,-11 11 16,-12 0-1,0 11-15,0 12 16,24-11 0,12 0-16,11 11 15,12-12-15,0 12 16,0 0 0,12 35-16,-1 23 15,-11-12 1,0 1-16,-11-24 15,-13-11-15,-11-1 16,-1-11 0,-11 1-16,0-24 15,0 0 1,12-24-16,-1-22 16,25 0-1,-1 11-15,12 12 16,0 0-16,0 12 15,0 11 1,0 0-16,-24 23 16,-11 23-1,-1 0-15,-11 0 16,0 1 0,-12-13-16,24-11 15,35-23-15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5.1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0 151 0,'70'-12'15,"48"-11"-15,12 0 16,11-12 0,-11 0-16,-48 12 15,-82 23 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5.5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0,'0'0'0,"0"0"16,12 23-1,11 24-15,1 10 16,0 24 0,-1 46-16,-11 58 15,-12-69-15,0-1 16,-12 1 0,0-24-16,-11 1 15,-1-47 1,24-46-16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6.0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790 112 0,'0'12'0,"12"11"15,11 12 1,1-12-16,11 0 16,0-12-1,12-22-15,1-12 16,-1-12-16,-12 12 16,-11 0-1,-13 0-15,1 0 16,-12-12-1,0 12-15,-12 11 16,-23 12 0,-24 12-16,0 11 15,0 12-15,0-1 16,12 13 0,12-24-16,0-12 15,11 1 1,0-12-16,13 0 15,-1-12 1,0 1-16,0-1 16,1 1-16,11 11 15,0 0 1,-12 0-16,-24 34 16,-34 47-1,-13 23-15,13-23 16,-13-12-16,13-11 15,-1-23 1,-12-12-16,24-23 16,59 0-1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6.2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0,'0'0'0,"0"0"16,24 92-16,-12 0 15,-1 47 1,13 23-16,-12-12 15,11-23 1,-23-46-16,0-81 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7.0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1307 994 0,'0'0'16,"-23"-12"-16,-13 12 15,1-23 1,0 0-16,11-12 16,12-11-1,12-12-15,0-11 16,24-23-16,23-1 16,24 12-1,-1 0-15,-11 35 16,-12 23-1,0 0-15,-11 23 16,-1 12 0,0 22-16,-11 12 15,-24 1 1,-12 22-16,-23 0 16,-12 1-16,-12-24 15,-12 0 1,12-23-16,0-23 15,12-11 1,-12-12-16,0-12 16,1-23-16,-1-57 15,12-24 1,23 46-16,12 1 16,0 23-1,12 11-15,0 23 16,0 12-16,0 0 15,0 23 1,0 0-16,12 11 16,12 36-1,11 68-15,0 47 32,-11 69-32,-24-23 15,-24-92-15,-11-12 16,-36 0-1,-23 0-15,0-23 16,0-35 0,-48-23-16,1-46 15,23-23 1,36 0-16,-1-35 16,24-58-16,48 0 15,22 24 1,36-36-16,48 1 15,-95 150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8.0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602 370 0,'0'0'16,"0"0"-16,0 0 15,0 0 1,0 0-16,-12 0 16,0-12-1,12-11-15,0-23 16,12 0-16,12-1 15,34-22 1,1 11-16,0 24 16,0 11-1,-23 11-15,-13 12 16,-11 0-16,0 12 16,-12-1-1,-24 35-15,-58 35 16,-13 12-1,1-1-15,23-23 16,36-22 0,0-1-16,11-11 15,12-1-15,12 1 16,0 0 0,0 11-16,0 0 15,0 12 1,-11-12-16,-13-11 15,-23-1-15,-12 1 16,-12 0 0,13-35-16,10 0 15,1-23 1,12-12-16,0-23 16,23 12-1,0-35-15,24-58 16,35-11-16,35 11 15,-11 35 1,12-11-16,-83 115 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8.2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0,'0'0'16,"0"0"-16,0 0 15,0 0-15,12 23 16,0 47 0,-1 22-16,-11 47 15,0-12 1,-11 35-16,-13-47 15,24-115-15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8.7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1284 0 0,'0'0'16,"0"0"-16,12 23 16,-12-23-1,23 312-15,-23-312 16,0 46-1,-12 12-15,-11 12 16,-24-1 0,-12-11-16,-12-12 15,0-23-15,13-11 16,-1-12 0,12-12-16,-12-11 15,0-12 1,12-11-16,11 11 31,13 12-31,-1 0 16,12 23-1,-11 12-15,-24 22 16,-24 36 0,-11-1-16,-1 12 15,-11 0-15,-24-12 16,24-34-1,94-35-15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9.1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0 660 0,'24'-23'16,"35"-47"-16,12-34 15,-1-11 1,-23-12-16,-35 34 16,-12 35-1,-12 24-15,-11 11 16,-24 11-16,-12 24 15,0 22 1,12 13-16,23 10 16,24-10-1,24 10-15,11-10 16,12-1 0,-23-23-16,-24-23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2:18.36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51B373-5D2C-4AEA-8F10-8CB35E9453F1}" emma:medium="tactile" emma:mode="ink">
          <msink:context xmlns:msink="http://schemas.microsoft.com/ink/2010/main" type="writingRegion" rotatedBoundingBox="7973,10867 18340,9569 19255,16878 8887,18176"/>
        </emma:interpretation>
      </emma:emma>
    </inkml:annotationXML>
    <inkml:traceGroup>
      <inkml:annotationXML>
        <emma:emma xmlns:emma="http://www.w3.org/2003/04/emma" version="1.0">
          <emma:interpretation id="{8BAFA033-6A45-4DDA-AC8F-0D83B23CA2E8}" emma:medium="tactile" emma:mode="ink">
            <msink:context xmlns:msink="http://schemas.microsoft.com/ink/2010/main" type="paragraph" rotatedBoundingBox="8393,11176 18267,9558 18632,11789 8758,13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2FCA0-6E16-423A-89B0-CA5293D4172A}" emma:medium="tactile" emma:mode="ink">
              <msink:context xmlns:msink="http://schemas.microsoft.com/ink/2010/main" type="line" rotatedBoundingBox="8393,11176 18267,9558 18632,11789 8758,13407"/>
            </emma:interpretation>
          </emma:emma>
        </inkml:annotationXML>
        <inkml:traceGroup>
          <inkml:annotationXML>
            <emma:emma xmlns:emma="http://www.w3.org/2003/04/emma" version="1.0">
              <emma:interpretation id="{09BC2950-A83B-4910-99D5-5A3F2E9B03D1}" emma:medium="tactile" emma:mode="ink">
                <msink:context xmlns:msink="http://schemas.microsoft.com/ink/2010/main" type="inkWord" rotatedBoundingBox="8548,12050 13111,11840 13141,12504 8578,12714"/>
              </emma:interpretation>
            </emma:emma>
          </inkml:annotationXML>
          <inkml:trace contextRef="#ctx0" brushRef="#br0">7162-4069 0,'0'0'0,"0"0"15,0 0 1,0 0-16,0 0 15,0 0-15,0 0 16,0 0 0,0 0-16,0 0 15,0 0 1,0 0-16,0 0 16,0 0-16,-11 11 15,-13 24 1,1 0-16,-13 11 15,1 12 1,0-12-16,-13 0 16,13-23-1,0 0-15,-1 1 16,13-1-16,-12 0 16,11-12-1,0 1-15,1-12 16,-13 0-1,1 0-15,0 0 16,-1 0 0,1-12-16,0 1 15,-1-1-15,1 1 16,0-1 0,-1 1-16,13-1 15,-12 0 1,11-11-16,0 12 15,1-1-15,-1 1 16,1-1 0,-1 1-16,-11-1 15,0 0 1,-1 1-16,1-1 16,-12 12-16,11 0 15,1 0 1,-12 0-16,12 0 15,-1 0 1,1 0-16,0 0 16,-1 12-1,1-1-15,0 1 16,-1 0-16,-11-1 16,0 1-1,-12 11-15,12-12 16,0 1-1,-12 11-15,24 0 16,-1-11-16,1-1 16,0 12-1,-1 0-15,1 12 16,-12 11 0,11-11-16,1 11 15,0 1 1,11-13-16,1 1 15,11-12 1,0 0-16,0-11 16,12-1-16,0-11 15,0 0 1,0 0-16,0 0 16,0-11-16,0-24 15,0 0 1,0 1-16,-11-1 15,-1 0 1,0 1-16,-12-1 16,1 0-1,-1 1-15,1-1 16,-13 0-16,1 12 16,0 0-1,-1 0-15,1 0 16,0 0-1,-1 11-15,-11 1 16,0 11 0,-24-12-16,1 12 15,11 0-15,0 12 16,0-1 0,0 12-16,12-11 15,-24 11 1,1 0-16,-1 0 15,0-11-15,1-1 16,11 1 0,0 11-16,12-12 15,-12 1 1,-12 0-16,0-1 16,1 1-1,11-1-15,12 1 16,0-1-16,0-11 15,11 0 1,1 0-16,11 0 16,1 0-1,-1-11-15,1-1 16,-1 1 0,1-1-16,-13-11 15,13 0-15,-1 0 16,0-12-1,13-11-15,11 0 16,0 46 0</inkml:trace>
        </inkml:traceGroup>
        <inkml:traceGroup>
          <inkml:annotationXML>
            <emma:emma xmlns:emma="http://www.w3.org/2003/04/emma" version="1.0">
              <emma:interpretation id="{CC62A0EA-696B-4E43-8A75-D83AD3AC119B}" emma:medium="tactile" emma:mode="ink">
                <msink:context xmlns:msink="http://schemas.microsoft.com/ink/2010/main" type="inkWord" rotatedBoundingBox="13672,11268 14705,11099 14874,12133 13842,12303"/>
              </emma:interpretation>
            </emma:emma>
          </inkml:annotationXML>
          <inkml:trace contextRef="#ctx0" brushRef="#br1" timeOffset="415093.9381">8317-4738 0,'0'0'0</inkml:trace>
          <inkml:trace contextRef="#ctx0" brushRef="#br1" timeOffset="414921.2311">8446-4010 0,'0'0'0,"0"0"16,0 0-16,0 0 15,0-12 1,12-11-16,0-12 16,12-22-16,-1-13 15,12-11 1,24-11-16,-12 11 16,1 23-1,-25 24-15,1-1 16,-12 23-1,-1 12-15,-11 0 16,12 23-16,0 12 16,-12 0-1,0 0-15,0-1 16,-12-11 0,0-11-16,1-1 15,-1 1-15,-12 0 16,1 11-1,-13 0-15,1 0 16,-12 12 0,0-12-16,0 0 15,11 0 1,1-12-16,-12 1 16,11-12-16,1 0 15,0 0 1,23 0-16,0-12 15,12 12 1,0-11-16,0-1 16,12 1-1,0-1-15,-12 12 16,0 0-16,0 0 16,0 0-1,0 0-15,0 12 16,0-1-1,0 12-15,0 12 16,-24 46-16,-23 23 16,-35 0-1,-1-23-15,12 0 16,24-23 0,24-24-16,23-34 15</inkml:trace>
        </inkml:traceGroup>
        <inkml:traceGroup>
          <inkml:annotationXML>
            <emma:emma xmlns:emma="http://www.w3.org/2003/04/emma" version="1.0">
              <emma:interpretation id="{50635FCA-6C0C-469C-A367-0775BB08A8A3}" emma:medium="tactile" emma:mode="ink">
                <msink:context xmlns:msink="http://schemas.microsoft.com/ink/2010/main" type="inkWord" rotatedBoundingBox="14772,12292 15101,12140 15108,12154 14778,12305"/>
              </emma:interpretation>
            </emma:emma>
          </inkml:annotationXML>
          <inkml:trace contextRef="#ctx0" brushRef="#br1" timeOffset="413524.2581">8823-3617 0,'0'0'15,"12"0"-15,47-23 16,59-24 0,23-34-16,-141 81 15</inkml:trace>
        </inkml:traceGroup>
        <inkml:traceGroup>
          <inkml:annotationXML>
            <emma:emma xmlns:emma="http://www.w3.org/2003/04/emma" version="1.0">
              <emma:interpretation id="{8B4A06A5-0A56-46B5-9760-46B0DC8DC342}" emma:medium="tactile" emma:mode="ink">
                <msink:context xmlns:msink="http://schemas.microsoft.com/ink/2010/main" type="inkWord" rotatedBoundingBox="14916,10884 15049,10863 15105,11206 14973,11228"/>
              </emma:interpretation>
            </emma:emma>
          </inkml:annotationXML>
          <inkml:trace contextRef="#ctx0" brushRef="#br1" timeOffset="414191.8392">9059-5039 0,'0'0'16,"-12"12"-16,12-1 15,0 1 1,0-1-16,0 1 16,12 11-1,0-11-15,0 11 16,-1 0-16,13 0 15,-12-11 1,-12-1-16,0 12 16,-12 0-1,0 0-15,-23 12 16,-12 34 0,47-69-16</inkml:trace>
        </inkml:traceGroup>
        <inkml:traceGroup>
          <inkml:annotationXML>
            <emma:emma xmlns:emma="http://www.w3.org/2003/04/emma" version="1.0">
              <emma:interpretation id="{A8FA99C6-EB62-4906-9F9C-B8612A89CDE5}" emma:medium="tactile" emma:mode="ink">
                <msink:context xmlns:msink="http://schemas.microsoft.com/ink/2010/main" type="inkWord" rotatedBoundingBox="14763,10132 18267,9558 18632,11789 15128,12363"/>
              </emma:interpretation>
            </emma:emma>
          </inkml:annotationXML>
          <inkml:trace contextRef="#ctx0" brushRef="#br1" timeOffset="408871.1746">11698-5120 0,'0'0'16,"0"0"-16,0 0 15,0 35 1,0 23-16,0 11 16,0 0-16,0 1 15,-12-1 1,0-11-16,0 0 15,12-58 1</inkml:trace>
          <inkml:trace contextRef="#ctx0" brushRef="#br1" timeOffset="408582.154">12181-4681 0,'0'0'0,"-12"12"16,-12 23-16,1-1 16,-1 1-1,12 0-15,1 11 16,11-23-1,11 0-15,1-11 16,0-1-16,0-11 16,11 0-1,1-11-15,-12 11 16,11-12 0,-11 12-16,0 0 15,-12 0-15,0 0 16,0 0-1,-12 23-15,0 0 16,-11-11 0,-1 0-16,-11-1 15,-1-11 1,13 0-16,-1-11 16,1-13-1,-1-10-15,1-1 16,-1 12-16,12 0 15,0 11 1,-11 12-16,11 0 16,-11 23-1,-1 12-15,0 0 16,1-1-16,-1 1 16,1-12-1,-13 12-15,1-12 16,12 12-1,23-35-15</inkml:trace>
          <inkml:trace contextRef="#ctx0" brushRef="#br1" timeOffset="407948.8276">12463-4993 0,'0'0'0,"0"0"16,12-11-1,0 11-15,-12 0 16,12 0-16,-1 11 16,1 24-1,0 23-15,12 23 16,-1 34 0,1-11-16,-13-23 15,1-11 1,-12-24-16,0-46 15</inkml:trace>
          <inkml:trace contextRef="#ctx0" brushRef="#br1" timeOffset="409930.036">12027-6021 0,'0'0'16,"0"0"-1,0 0-15,0 0 16,0 0 0,-23 35-16,-36 22 15,-23 47-15,-24 58 16,-24-23 0,-11-1-16,35 24 15,106-162 1</inkml:trace>
          <inkml:trace contextRef="#ctx0" brushRef="#br1" timeOffset="409144.2626">11391-4773 0,'0'0'0,"0"0"15,0 0-15,24 12 16,11 11 0,-11 11-16,-1 24 15,-11-12-15,-12 1 16,-12-1-1,-11-11-15,-24 11 16,0-12 0,-1 1-16,48-35 15</inkml:trace>
          <inkml:trace contextRef="#ctx0" brushRef="#br1" timeOffset="409640.9139">11297-5108 0,'0'0'16,"0"11"-16,-12 36 15,-11 34 1,-1-12-16,1 0 16,-1-11-1,1-12-15,-1-11 16,0-12 0,1-11-16,-1-12 15,13 0-15,-1 0 16,0-12-1,12 0-15,0 1 16,0-1 0,0 1-16,0 11 15,0 0-15,0 0 16,0 0 0,0 11-16,0 36 15,-24 22 1,-11 0-16,-12-11 15,-12 0 1,12-12-16,47-46 16</inkml:trace>
          <inkml:trace contextRef="#ctx0" brushRef="#br1" timeOffset="410414.1832">10602-4669 0,'0'0'16,"0"0"-16,0 0 15,12-12 1,0-11-16,23-34 16,12-13-1,12-11-15,0 12 16,-12 23 0,-12 23-16,-11 11 15,0 24-15,-13 22 16,-11 24-1,-11 11-15,-25 1 16,1-12 0,11-12-16,1-12 15,-1-22-15,12 0 16,1-12 0,-1 0-16,-12-12 15,1-11 1,11 11-16,0 1 15,-11-1 1,-13 12-16,-23 12 16,-23 11-16,-12 12 15,-12 22 1,0 13-16,35 11 16,71-81-1</inkml:trace>
          <inkml:trace contextRef="#ctx0" brushRef="#br1" timeOffset="411115.6531">11792-6264 0,'0'0'0,"0"0"15,0 12-15,-12 11 16,-23 58 0,-36 23-16,-58 23 15,-13 46 1,24-23-16,36-57 15,11-12-15,12-12 16,59-69 0</inkml:trace>
          <inkml:trace contextRef="#ctx0" brushRef="#br1" timeOffset="411412.8812">10520-5455 0,'0'0'0,"0"0"16,0 12-16,0-1 16,0 1-1,0 11-15,0 0 16,0 0-1,11 0-15,-11-11 16,0 11 0,0 0-16,0 12 15,0 11-15,-11 0 16,-1 12 0,12-58-16</inkml:trace>
          <inkml:trace contextRef="#ctx0" brushRef="#br1" timeOffset="411933.1076">10131-4727 0,'0'0'16,"0"0"-16,0 0 16,0 0-1,0 0-15,-24 12 16,1 22 0,-1 1-16,1 0 15,-1-1-15,1 1 16,11 0-1,0 0-15,0-1 16,0 1 0,1 0-16,-13-1 15,1 1 1,-1 0-16,-11-1 16,-1-11-16,-11 12 15,47-35 1</inkml:trace>
          <inkml:trace contextRef="#ctx0" brushRef="#br1" timeOffset="413288.7822">9518-4704 0,'0'0'0,"0"12"16,-11 23 0,-1 11-16,0 0 15,0-11 1,12-12-16,0-12 15,0-11-15,0 0 16,0 0 0,0 0-16,0-11 15,0 11 1,0 0-16,-11 0 16,-13 11-1,-11 13-15,-24 10 16,0-11-1,0 0-15,0 1 16,24-13-16,-1-11 16,13 0-1,11 0-15,0 0 16,12 0-16,0 0 16</inkml:trace>
          <inkml:trace contextRef="#ctx0" brushRef="#br1" timeOffset="412849.4293">9683-4715 0,'0'0'16,"0"0"-16,0 0 16,0 11-16,12 12 15,-12 24 1,0-1-16,-12-11 15,1 11 1,11-46-16</inkml:trace>
          <inkml:trace contextRef="#ctx0" brushRef="#br1" timeOffset="412305.1837">10013-5027 0,'0'0'0,"0"0"16,0 11-16,0-11 15</inkml:trace>
          <inkml:trace contextRef="#ctx0" brushRef="#br1" timeOffset="413844.0864">10048-5547 0,'0'0'15,"0"11"-15,-11 24 16,-25 23 0,-23-1-16,-35 24 15,12 0 1,-1 0-16,36-23 15,0-12-15,47-46 16</inkml:trace>
          <inkml:trace contextRef="#ctx0" brushRef="#br1" timeOffset="412162.374">10143-5166 0,'0'0'15,"0"0"-15,0 12 16,0-12 0</inkml:trace>
          <inkml:trace contextRef="#ctx0" brushRef="#br1" timeOffset="410779.7768">10390-3744 0,'0'0'15,"24"-12"-15,23-23 16,12-22 0,-12-13-16,-12 1 15,-23 11 1,-12 0-16,-12 24 16,-11-1-16,-1 23 15,-11 1 1,-1 11-16,13 11 15,23-11-15,0 12 16,12 0 0,11 11-16,24-12 15,12 1 1,24-1-16,-83-11 16</inkml:trace>
        </inkml:traceGroup>
      </inkml:traceGroup>
    </inkml:traceGroup>
    <inkml:traceGroup>
      <inkml:annotationXML>
        <emma:emma xmlns:emma="http://www.w3.org/2003/04/emma" version="1.0">
          <emma:interpretation id="{E5692DF4-4FAE-4F06-AF4F-9D2504868615}" emma:medium="tactile" emma:mode="ink">
            <msink:context xmlns:msink="http://schemas.microsoft.com/ink/2010/main" type="paragraph" rotatedBoundingBox="8603,13911 14269,13202 14461,14734 8795,15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873A69-F536-4781-90BD-B3C28DC2B261}" emma:medium="tactile" emma:mode="ink">
              <msink:context xmlns:msink="http://schemas.microsoft.com/ink/2010/main" type="line" rotatedBoundingBox="8603,13911 14269,13202 14461,14734 8795,15444"/>
            </emma:interpretation>
          </emma:emma>
        </inkml:annotationXML>
        <inkml:traceGroup>
          <inkml:annotationXML>
            <emma:emma xmlns:emma="http://www.w3.org/2003/04/emma" version="1.0">
              <emma:interpretation id="{C997FE56-5682-4398-8936-0D7E5CA2C99B}" emma:medium="tactile" emma:mode="ink">
                <msink:context xmlns:msink="http://schemas.microsoft.com/ink/2010/main" type="inkWord" rotatedBoundingBox="8603,13911 11865,13503 12057,15035 8795,15444"/>
              </emma:interpretation>
            </emma:emma>
          </inkml:annotationXML>
          <inkml:trace contextRef="#ctx0" brushRef="#br1" timeOffset="310823.61">3087-1190 0,'0'0'0,"0"0"16,0 0-16,0 0 16,11 0-1,13 0-15,0-12 16,11 12 0,0-11-16,12-1 15,24 0-15,-71 12 16</inkml:trace>
          <inkml:trace contextRef="#ctx0" brushRef="#br1" timeOffset="309828.2618">2698-1791 0,'0'0'0,"0"0"16,0 0-16,0 0 15,0 0 1,0 11-16,0 36 16,12 22-16,0 12 15,-1 57 1,1 13-16,0-36 16,0-34-1,-1-23-15,1 0 16,0-12-16,-12-46 15</inkml:trace>
          <inkml:trace contextRef="#ctx0" brushRef="#br1" timeOffset="313484.2177">5937-2242 0,'0'0'0,"0"0"15,0 0 1,0 35-16,0 11 16,0 35-16,0 58 15,12-1 1,0-22-16,0-24 16,-1 24-1,1-12-15,-12-12 16,0 1-1,0-24-15,0-23 16,0 12-16,0-58 16</inkml:trace>
          <inkml:trace contextRef="#ctx0" brushRef="#br1" timeOffset="312993.0037">5254-1918 0,'0'0'15,"0"0"-15,12 11 16,23 1 0,1 22-16,11 13 15,0 10 1,-12 1-16,1 0 16,-13 0-1,-11-12-15,0 23 16,-12 1-16,-12-1 15,0-11 1,0 0-16,1-1 16,11-57-1</inkml:trace>
          <inkml:trace contextRef="#ctx0" brushRef="#br1" timeOffset="312412.3049">4854-1375 0,'0'0'0,"0"0"15,0 0-15,0 0 16,0 0 0,0 0-16,11-12 15,1 1 1,0-1-16,12 1 15,-13 11 1,13 0-16,-12 0 16,-1 11-16,1 1 15,-12 11 1,0 11-16,0-10 16,-12-1-1,1 0-15,-1 0 16,12-12-1,0-11-15,0 0 16,0 0-16,0 0 16,0 0-1,12 0-15,11 12 16,13 0 0,-1 11-16,0 11 15,-11 1-15,-1 11 16,-11-11-1,-12 0-15,-12-12 16,-11 11 0,-13-10-16,1-1 15,-12-12 1,-12 1-16,0-24 16,59 12-16</inkml:trace>
          <inkml:trace contextRef="#ctx0" brushRef="#br1" timeOffset="311805.2872">4359-1294 0,'0'0'15,"-12"0"1,-11 11-16,-1-11 15,-11 0 1,-1 0-16,1 0 16,0-11-16,11-1 15,1-11 1,11 0-16,24-23 16,-1-1-1,36-10-15,-11 22 16,-1 12-1,0 11-15,-11 12 16,0 23-16,-1 12 16,1 46-1,-13 46-15,-11-34 16,0-24 0,0-23-16,0-11 15,0-24 1,0 1-16,0-12 15,0 0-15,0-46 16,12-35 0,0-12-16,12-34 15,-1 0-15,1 46 16,-13 35 0,-11 11-16,0 35 15,0 0 1,0 23-16,-11 35 15,-1 23 1,12 35-16,12-24 16,11-23-16,24-11 15,12 0 1,-59-58-16</inkml:trace>
          <inkml:trace contextRef="#ctx0" brushRef="#br1" timeOffset="311159.9099">3899-1780 0,'0'0'15,"0"0"-15,0 12 16,-11 23-1,-1 11-15,0 23 16,12 12-16,0 46 16,0-23-1,12-11-15,0-24 16,23-23 0,-35-46-16</inkml:trace>
          <inkml:trace contextRef="#ctx0" brushRef="#br1" timeOffset="310498.8943">3381-1375 0,'0'0'16,"12"-12"-16,12-11 16,23-12-1,0-11-15,0-35 16,-12 0-16,-11 1 16,-12-1-1,-24-12-15,-12 24 16,1 11-1,-1 12-15,1 23 16,-1 23 0,-11 11-16,-1 12 15,1 24-15,-12 91 16,0 47 0,23 12-16,1 34 15,23-92 1,0-1-16,11 1 15,1-12-15,0-35 16,-12-34 0,0 0-16,0-58 15</inkml:trace>
        </inkml:traceGroup>
        <inkml:traceGroup>
          <inkml:annotationXML>
            <emma:emma xmlns:emma="http://www.w3.org/2003/04/emma" version="1.0">
              <emma:interpretation id="{472AC89A-2F6D-46F1-80A2-9CF31925DBD4}" emma:medium="tactile" emma:mode="ink">
                <msink:context xmlns:msink="http://schemas.microsoft.com/ink/2010/main" type="inkWord" rotatedBoundingBox="12589,13805 14318,13589 14429,14476 12700,14692"/>
              </emma:interpretation>
            </emma:emma>
          </inkml:annotationXML>
          <inkml:trace contextRef="#ctx0" brushRef="#br1" timeOffset="390880.1795">7198-2173 0,'0'0'0,"0"0"15,0 0-15,0 12 16,0-1 0,-12 13-16,0-1 15,-11 11 1,-13 1-16,-23 11 15,1-11-15,-1 0 16,12-1 0,-1 1-16,13-12 15,0 0 1,11 0-16,1-11 16,11-1-1,0 1-15,0 0 16,12-1-16,0 1 15,0-1 1,0-11-16,12 12 16,0 11-1,23 0-15,12 12 16,24-1 0,0 1-16,-12-12 15,-12 0-15,0-11 16,-12-1-1,0 1-15,1-1 16,-13 1 0,13 0-16,-13-1 15,-23-11-15</inkml:trace>
          <inkml:trace contextRef="#ctx0" brushRef="#br1" timeOffset="392200.8676">8376-2265 0,'0'0'15,"0"0"-15,0 0 16,0 0 0,0 0-16,-24 0 15,-11 0-15,-12 11 16,-24 13-1,0 10-15,1-11 16,23 0 0,-1 1-16,25-1 15,-1-12-15,13 1 16,-1-1 0,0 1-16,12-1 15,0 1 1,12 0-16,0-1 15,11 1 1,12-1-16,1-11 16,-13 0-16,1 0 15,-12 0 1,-12 0-16,0 0 16,0 0-1,0 0-15,-24 0 16,1 0-1,-13 12-15,1-1 16,0 1-16,-1 0 16,1-1-1,0 12-15,-1 0 16,1 0 0,11 1-16,13-1 15,-1 0-15,12 0 16,12 0-1,11 0-15,1 0 16,35 0 0,23-11-16,24-12 15,-23-12 1,-13-11-16,1 0 16,-71 23-16</inkml:trace>
          <inkml:trace contextRef="#ctx0" brushRef="#br1" timeOffset="393198.9325">8411-1884 0,'0'0'0,"0"0"16,0 0-16,0 0 15,0 0 1,0 12-16,12 34 16,0 58-1,-24 12-15,-23 69 16,35-185-1</inkml:trace>
        </inkml:traceGroup>
      </inkml:traceGroup>
    </inkml:traceGroup>
    <inkml:traceGroup>
      <inkml:annotationXML>
        <emma:emma xmlns:emma="http://www.w3.org/2003/04/emma" version="1.0">
          <emma:interpretation id="{ABD4E8D6-FFB6-4DA4-8AD4-5C74FBA3D9CD}" emma:medium="tactile" emma:mode="ink">
            <msink:context xmlns:msink="http://schemas.microsoft.com/ink/2010/main" type="paragraph" rotatedBoundingBox="8659,16348 15205,15661 15389,17415 8842,18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DD6DC-F7D5-42F7-9D90-087B1B39297A}" emma:medium="tactile" emma:mode="ink">
              <msink:context xmlns:msink="http://schemas.microsoft.com/ink/2010/main" type="line" rotatedBoundingBox="8659,16348 15205,15661 15389,17415 8842,18102"/>
            </emma:interpretation>
          </emma:emma>
        </inkml:annotationXML>
        <inkml:traceGroup>
          <inkml:annotationXML>
            <emma:emma xmlns:emma="http://www.w3.org/2003/04/emma" version="1.0">
              <emma:interpretation id="{42CFC511-B7BF-4594-8697-D38AD4998A42}" emma:medium="tactile" emma:mode="ink">
                <msink:context xmlns:msink="http://schemas.microsoft.com/ink/2010/main" type="inkWord" rotatedBoundingBox="8659,16348 8758,16337 8914,17822 8814,17832"/>
              </emma:interpretation>
            </emma:emma>
          </inkml:annotationXML>
          <inkml:trace contextRef="#ctx0" brushRef="#br1" timeOffset="316939.0076">2710 439 0,'0'0'15,"0"0"-15,0 0 16,0 0-16,0 0 16,0 0-1,0 0-15,12 12 16,11 23-1,1 34-15,23 70 16,-12 57 0,-11-34-16,-13 0 15,1 46-15,-12-47 16,-12-45 0,12-24-16,12-11 15,0-34 1,-12-47-16</inkml:trace>
        </inkml:traceGroup>
        <inkml:traceGroup>
          <inkml:annotationXML>
            <emma:emma xmlns:emma="http://www.w3.org/2003/04/emma" version="1.0">
              <emma:interpretation id="{441B4CE7-5D5F-4965-A549-820E7B452AE0}" emma:medium="tactile" emma:mode="ink">
                <msink:context xmlns:msink="http://schemas.microsoft.com/ink/2010/main" type="inkWord" rotatedBoundingBox="9447,16611 12633,16277 12782,17689 9595,18023"/>
              </emma:interpretation>
            </emma:emma>
          </inkml:annotationXML>
          <inkml:trace contextRef="#ctx0" brushRef="#br1" timeOffset="318917.7383">3782 1086 0,'0'0'0,"0"0"16,-12 0-16,0 12 15,0 0 1,-11-1-16,-1 1 16,-11-12-1,11 0-15,-11-12 16,11 1-16,1-1 15,11-11 1,0-12-16,24-11 16,12 11-1,-1 1-15,1 11 16,-1-1 0,1 13-16,-1 22 15,1 47-15,0 58 16,-24-1-1,-12 13-15,0-13 16,0-34 0,12-23-16,0-24 15,0-10 1,0-24-16,0 0 16,0-12-16,12-23 15,12-11 1,-1-23-16,12-24 15,1-34 1,-13 12-16,-11 34 16,0 11-16,0 13 15,-1 10 1,-11 24-16,0 12 16,0 11-1,0 0-15,0 0 16,0 46-16,-11 46 15,11 24 1,0-35-16,0 11 16,11 24-1,25-35-15,23-12 16,35-11 0,24-23-16,-118-35 15</inkml:trace>
          <inkml:trace contextRef="#ctx0" brushRef="#br1" timeOffset="320599.9683">4394 1399 0,'0'0'16,"0"0"-16,0 0 15,12 34 1,0 24-16,0 23 16,-1-12-1,13 1-15,-12-24 16,-1 0-1,13 0-15,0 0 16,-24-46 0</inkml:trace>
          <inkml:trace contextRef="#ctx0" brushRef="#br1" timeOffset="320933.2538">4653 1352 0,'0'0'16,"0"0"-16,12 0 15,24 0 1,11 0-16,0-11 16,12-1-16,23 1 15,12-1 1,-94 12-16</inkml:trace>
          <inkml:trace contextRef="#ctx0" brushRef="#br1" timeOffset="321600.1506">5513 1202 0,'0'0'0,"0"0"15,0 0-15,0 0 16,-11 0-1,-13 0-15,0-12 16,1 1 0,-1-1-16,1-11 15,11 0 1,0-12-16,24-11 16,0 0-16,11 0 15,1 11 1,-1 12-16,13 11 15,-13 12 1,13 24-16,11 56 16,-24 36-16,-11 23 15,-12 11 1,-12-34-16,12-47 16,-11-11-1,11-24-15,0-11 16,0-23-1,0 0-15,0-11 16,11-35-16,13-35 16,11-23-1,1-46-15,11-1 16,-12 47 0,-11 23-16,-1 24 15,-11 22-15,0 12 16,-12 23-1,0 0-15,0 0 16,0 34 0,11 47-16,1 0 15,0 0 1,12-12-16,-1-11 16,1-11-16,11-13 15,-35-34 1</inkml:trace>
          <inkml:trace contextRef="#ctx0" brushRef="#br1" timeOffset="322039.5352">6114 1306 0,'0'0'0,"0"0"16,0 0 0,12-11-16,11-1 15,25-11-15,-1 11 16,12 12-1,-12 0-15,-12 12 16,0-1 0,-11 1-16,-12 11 15,-12 12 1,-12-1-16,0 13 16,0-24-16,1 11 15,-1-10 1,0-1-16,0 0 15,12-12 1,0 1-16,0-12 16,12 0-16,23 0 15,1-12 1,11 1-16,12-1 16,-59 12-1</inkml:trace>
          <inkml:trace contextRef="#ctx0" brushRef="#br1" timeOffset="322543.0691">6668 370 0,'0'0'16,"0"0"-16,0 0 16,0 0-16,0 0 15,0 0 1,0 0-16,11 35 16,1 46-1,-12 23-15,12 57 16,-12 59-16,12-81 15,11-12 1,-11 11-16,0-22 16,0-24-1,0-11-15,-1-34 16,1-13 0,12 1-16,-24-35 15</inkml:trace>
        </inkml:traceGroup>
        <inkml:traceGroup>
          <inkml:annotationXML>
            <emma:emma xmlns:emma="http://www.w3.org/2003/04/emma" version="1.0">
              <emma:interpretation id="{ECE61C8B-29B5-48B4-A74B-ECCCCD4D1680}" emma:medium="tactile" emma:mode="ink">
                <msink:context xmlns:msink="http://schemas.microsoft.com/ink/2010/main" type="inkWord" rotatedBoundingBox="13239,16323 15252,16112 15350,17042 13336,17253"/>
              </emma:interpretation>
            </emma:emma>
          </inkml:annotationXML>
          <inkml:trace contextRef="#ctx0" brushRef="#br1" timeOffset="399138.1898">7728 509 0,'0'0'0,"0"0"15,0 0-15,0 0 16,0 0-1,0 11-15,-12 12 16,-23 12-16,-24 11 16,12-11-1,0-12-15,0 0 16,11-11 0,1-1-16,11 1 15,1-1 1,11 1-16,0-12 15,0 0-15,12 0 16,0 0 0,0 0-16,0 0 15,0 0 1,12 23-16,23 0 16,24 12-16,0 11 15,0 0 1,-12 0-16,-11-11 15,-1 0 1,-11-12-16,-1 0 16,1 0-1,-24-23-15</inkml:trace>
          <inkml:trace contextRef="#ctx0" brushRef="#br1" timeOffset="400187.2932">8776 312 0,'0'0'16,"0"0"-16,0 0 16,0 0-1,0 0-15,0 0 16,0 0-1,-11-11-15,-13-1 16,-23 0 0,0 12-16,0 0 15,-1 12-15,1 0 16,0-1 0,12 12-16,0 0 15,11 0 1,12 1-16,0-1 15,12 11 1,0-10-16,12-1 16,0 0-16,12-12 15,-1 1 1,1-1-16,-13-11 16,1 0-1,-12 0-15,0 0 16,0 0-16,0 0 15,0 0 1,-12 0-16,1 0 16,-13 12-1,1 0-15,-1-1 16,0 12 0,1-11-16,11-1 15,12 1-15,0-1 16,0 1-1,12 0-15,11-1 16,13 1 0,34-1-16,1 1 15,0-12-15,-71 0 16</inkml:trace>
          <inkml:trace contextRef="#ctx0" brushRef="#br1" timeOffset="401056.8416">8871 774 0,'0'0'0,"0"0"16,0 0-16,0 0 15,0 0 1,0 0-16,0-11 16,0-1-16,11 1 15,1-12 1,12 0-16,-1 11 16,1 12-1,-1 0-15,1 12 16,-1-1-1,-11 12-15,0 12 16,-12 0-16,-12 11 16,-11 0-1,-1 0-15,-11 0 16,11-11 0,1-12-16,-1-11 15,12-1 1,1 1-16,11-12 15,0 0-15,0 0 16,0 0 0,11 0-16,36 0 15,36 0 1,11 11-16,0 1 16,-11 0-16,35 11 15,-118-23 1</inkml:trace>
        </inkml:traceGroup>
      </inkml:traceGroup>
    </inkml:traceGroup>
  </inkml:traceGroup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49.4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 0 0,'0'0'0,"11"11"16,25 36-16,11 22 15,0 12 1,0-12-16,-23-23 16,-13 1-16,-22-1 15,-25-11 1,-11-1-16,-12-11 16,12-11-1,12-12-15,11-12 16,1-11-1,23-46-15,35-12 16,36-11-16,-1 22 16,-70 70-1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0.1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559 1779 0,'0'0'0,"-12"12"16,0 11-16,-12 0 16,1-11-1,-12-1-15,-13-11 16,1-11-16,-12-12 15,1-24 1,10-10-16,1-24 16,-12-81-1,24 23-15,11-11 16,1-58 0,23 35-16,0 22 15,0-10-15,12 10 16,-1 47-1,13 35-15,0 0 16,-1 22 0,13 13-16,-13 11 15,12 11-15,1 24 16,11 22 0,0 47-16,12 58 15,-24-47 1,1 70-16,-1 35 15,-23-59 1,-1 47-16,-22 0 16,-1-46-16,-23-12 15,-24 23 1,-12-34-16,0-24 16,-11-11-1,11-35-15,71-46 16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0.5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225 971 0,'0'0'0,"0"0"16,0 11-16,0 1 15,-12 0 1,-11-12-16,-13 0 16,1-12-16,0-11 15,-1 0 1,13-12-16,11 0 16,0-11-1,12 0-15,12-23 16,12-24-16,11-34 15,12 0 1,0 0-16,12-12 16,-24 35-1,-35 104-15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0.7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0,'0'0'0,"0"0"15,0 0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3.4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177 0 0,'0'0'16,"0"12"-16,-12 34 15,1 12-15,-13 23 16,0 11 0,1 1-16,-1-24 15,1-23 1,-13-11-16,36-35 16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3.8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471 338 0,'0'0'15,"-12"0"-15,-11 0 16,-1 0-1,1 0-15,-1-12 16,1-11 0,11-12-16,0-11 15,12 0-15,24 0 16,11-1 0,24 1-16,-12 23 15,12 12 1,-12 11-16,-12 11 15,-23 12-15,-12 23 16,-23 58 0,-48 12-16,-12-12 15,-11-23 1,-35 0-16,-13-23 16,48-35-1,94-23-15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4.6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1221 869 0,'-23'11'16,"-13"1"-16,-11 11 15,0 0-15,0 0 16,12-11-1,-1-1-15,13-11 16,11 0 0,0 0-16,0 12 15,1-1-15,-1 24 16,0 23 0,0 0-16,0 23 15,-23 23 1,-24 23-16,-12-12 15,-11-22 1,11-35-16,1-24 16,-25 1-16,1-24 15,12-22 1,11-1-16,24-22 16,0-36-1,35-11-15,36-23 16,35-23-1,23-23-15,12 23 16,0 34-16,36 1 16,0 0-1,-13 11-15,13-35 16,-12 12 0,-24 23-16,-23 12 15,-24-1-15,-24-10 16,-23 10-1,-11 12-15,-25 12 16,-23 12 0,-23 22-16,-48 35 15,-11 23 1,47 1-16,35-1 16,23-12-16,13 13 15,11 10 1,36 13-16,35-1 15,11-23 1,25 1-16,22-36 16,13 1-1,-130-12-15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5.1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565 0 0,'0'0'16,"-35"34"-16,-24 36 15,-12-1 1,-23 12-16,-47 11 16,-24-11-16,165-81 15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8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718 0 0,'0'0'0,"0"0"16,0 0-1,-35 57 1,0 1-16,-24 12 16,-12-1-1,12-11-15,-11-1 16,-13 1-16,-23-12 15,-12-11 1,36-23-16,82-12 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9.1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397 465 0,'0'0'0,"11"-23"16,25-35-16,-24 0 15,-12-11 1,-12 0-16,-12-1 15,-11 13 1,-12 22-16,-12 12 16,-12 23-1,1 11-15,-1 24 16,36-12-16,11 12 16,12-1-1,24 13-15,12-1 16,34 12-1,13-12-15,12-23 16,-1-11-16,-82-12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9:50.19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110E3B-E0C6-414B-9354-F0514BECD187}" emma:medium="tactile" emma:mode="ink">
          <msink:context xmlns:msink="http://schemas.microsoft.com/ink/2010/main" type="writingRegion" rotatedBoundingBox="12272,11490 12632,3553 13862,3609 13502,11546"/>
        </emma:interpretation>
      </emma:emma>
    </inkml:annotationXML>
    <inkml:traceGroup>
      <inkml:annotationXML>
        <emma:emma xmlns:emma="http://www.w3.org/2003/04/emma" version="1.0">
          <emma:interpretation id="{B77F75E2-6805-49AB-B123-5794DA272EC2}" emma:medium="tactile" emma:mode="ink">
            <msink:context xmlns:msink="http://schemas.microsoft.com/ink/2010/main" type="paragraph" rotatedBoundingBox="12272,11490 12632,3553 13862,3609 13502,11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7DC51-4E53-40A2-B272-BFC5914C0DE1}" emma:medium="tactile" emma:mode="ink">
              <msink:context xmlns:msink="http://schemas.microsoft.com/ink/2010/main" type="line" rotatedBoundingBox="12272,11490 12632,3553 13862,3609 13502,11546"/>
            </emma:interpretation>
          </emma:emma>
        </inkml:annotationXML>
        <inkml:traceGroup>
          <inkml:annotationXML>
            <emma:emma xmlns:emma="http://www.w3.org/2003/04/emma" version="1.0">
              <emma:interpretation id="{BC52C820-FF87-4D2B-BF2F-4AA573D327C0}" emma:medium="tactile" emma:mode="ink">
                <msink:context xmlns:msink="http://schemas.microsoft.com/ink/2010/main" type="inkWord" rotatedBoundingBox="12272,11490 12401,8639 13631,8695 13502,11546"/>
              </emma:interpretation>
            </emma:emma>
          </inkml:annotationXML>
          <inkml:trace contextRef="#ctx0" brushRef="#br0">-2932 2569 0,'0'0'0,"0"0"15,0 0 1,0 0-16,0 0 16,11-11-16,1-1 15,12 1 1,11-13-16,-11 1 15,11 0 1,0 12-16,1-1 16,-1 12-1,-11 12-15,-1-1 16,-11 24-16,-12 46 16,-24 34-1,-23 12-15,12-34 16,11-35-1,1-1-15,11-22 16,0 0 0,0-12-16,1-11 15,-1-1-15,12-11 16,0 0 0,0 0-16,0 0 15,0-23 1,23-35-16,25-34 15,-1-12-15,23-12 16,-11 24 0,-12 22-16,0 1 15,-11 0 1,-13 22-16,-11 24 16,0 0-1,-12 23-15,0 0 16,-12 12-16,-11 22 15,-13 1 1,-11 23-16,12-12 16,11 12-1,1 0-15,11-1 16,0 1-16,24-12 16,0-11-1,11 0-15,13-12 16,-13 0-1,-23-23-15</inkml:trace>
          <inkml:trace contextRef="#ctx0" brushRef="#br0" timeOffset="990.0194">-2379 2789 0,'0'0'16,"0"0"-16,0 0 15,0-12 1,12 1-16,0-12 16,0 11-1,-1 0-15,1 1 16,0-1-16,0 12 15,11 0 1,-11 12-16,0 11 16,0 12-1,-12 11-15,0 0 16,-12 0 0,12-46-16,-106 220 15,106-220-15,0 0 16,0 0-1,0 0-15,0 0 16,0 0 0,0 0-16,0 0 15,0 0-15,0 0 16,12 0 0,35 0-16,35-12 15,24 12 1,-106 0-16</inkml:trace>
          <inkml:trace contextRef="#ctx0" brushRef="#br0" timeOffset="-5756.0702">-1919 1194 0,'0'0'0,"0"0"16,-12 11-1,-12 1-15,-23 11 16,-12 0-16,12 0 16,0 0-1,0 12-15,0-12 16,0 0 0,-12 0-16,-12 1 15,12-1 1,0 0-16,12 0 15,0 0-15,0 0 16,12 0 0,-1 0-16,13 1 15,-13-1 1,13 0-16,-1 0 16,1 0-1,-1-11-15,1-1 16,-1 1-16,0-1 15,1 1 1,11-1-16,0 1 16,1-1-1,-1 1-15,-12 0 16,12-12-16,1 11 16,-1-11-1,0 0-15,0 12 16,12-12-1</inkml:trace>
          <inkml:trace contextRef="#ctx0" brushRef="#br0" timeOffset="-162097.9303">-2932 1413 0,'0'0'16,"0"0"-16,0 0 15,0 0 1,0 0-16,0-11 15,0-12-15,0 0 16,11-12 0,1 12-16,0 0 15,0 11 1,-1 1-16,1 11 16,-12 0-1,12 11-15,0 12 16,0 12-16,-12 0 15,0 34 1,0 0-16,-12 24 16,0-35-1,0-24-15,0 1 16,12-12-16,0-11 16,0-12-1,0 0-15,0 0 16,0-12-1,12-11-15,0-12 16,0-11 0,11-12-16,13 1 15,-1-13-15,0 1 16,1-1 0,-13 13-16,1 10 15,-12 13 1,-12 22-16,0 1 15,0 11-15,0 0 16,-12 23 0,-12 11-16,-11 13 15,11-1 1,13-11-16,-1-12 16,12 11-1,0 1-15,0-12 16,0 0-16,23 12 15,13-12 1,46 12-16,-82-35 16</inkml:trace>
          <inkml:trace contextRef="#ctx0" brushRef="#br0" timeOffset="-161185.8333">-2379 1483 0,'0'0'0,"0"0"16,0 0-16,0 0 16,0 0-1,0 0-15,0 0 16,0 0-1,12-12-15,0 1 16,0-1-16,-1 1 16,1 11-1,0 0-15,0 0 16,-1 0 0,-11 0-16,0 0 15,0 0 1,0 11-16,0 1 15,0-1-15,-11 1 16,-1-1 0,0 1-16,12 0 15,0-12 1,0 0-16,0 0 16,0 0-16,0 0 15,0 0 1,24 11-16,23 1 15,0-1 1,0 12-16,-12 0 16,1 1-16,-13 10 15,1-11 1,-12 12-16,-12-12 16,-12 12-1,-12-1-15,-11 1 16,-12 0-1,0-12-15,0-12 16,-1 1 0,1-12-16,-23 0 15,70 0-15</inkml:trace>
          <inkml:trace contextRef="#ctx0" brushRef="#br1" timeOffset="67613.2508">-3180 3979 0,'0'0'16,"12"0"-16,35 0 16,12 0-1,23-11-15,60-1 16,23 0-16,-24 1 16,0-1-1,36-11-15,-35 12 16,-142 11-1</inkml:trace>
          <inkml:trace contextRef="#ctx0" brushRef="#br1" timeOffset="67328.5111">-2991 3621 0,'0'0'0,"0"0"15,0 0 1,0 0-16,0 0 16,11 0-16,13 0 15,11 0 1,12 0-16,48-12 16,-1 1-1,0 11-15,0 0 16,1-12-1,11 1-15,-24-1 16,1 1-16,-24 11 16,-24 0-1,0 0-15,-23 0 16,0 0 0,-12 0-16</inkml:trace>
        </inkml:traceGroup>
        <inkml:traceGroup>
          <inkml:annotationXML>
            <emma:emma xmlns:emma="http://www.w3.org/2003/04/emma" version="1.0">
              <emma:interpretation id="{CBACB2F0-6E8E-477D-8A16-5D697B655394}" emma:medium="tactile" emma:mode="ink">
                <msink:context xmlns:msink="http://schemas.microsoft.com/ink/2010/main" type="inkWord" rotatedBoundingBox="12488,8211 12699,3556 13384,3587 13173,8242"/>
              </emma:interpretation>
            </emma:emma>
          </inkml:annotationXML>
          <inkml:trace contextRef="#ctx0" brushRef="#br0" timeOffset="41740.1968">-2485-20 0,'0'0'0,"0"0"15</inkml:trace>
          <inkml:trace contextRef="#ctx0" brushRef="#br0" timeOffset="43215.2218">-2626 408 0,'0'0'16,"0"0"-16,0 0 16,12-23-1,23-58-15,24-69 16,-59 150 0,71-405-16,-71 405 15,0-11 1,-12-24-16,12 0 15,0 1-15,0-24 16,12 12 0,-1-1-16,1 1 15,0-12-15,0-22 16,11-24 0,1-24-16,-24 128 15</inkml:trace>
          <inkml:trace contextRef="#ctx0" brushRef="#br0" timeOffset="42015.0208">-2402-528 0,'0'0'0,"0"-12"16,0-11 0,0-11-16,0-1 15,0-23-15,11-34 16,1-24-1,0 0-15,0 24 16,0-24 0,-1-34-16,1 12 15,0 34 1,0 11-16,-12-23 16,0-11-16,-12-11 15,0 22 1,0 12-16,-11-35 15,-1 12 1,24 127-16</inkml:trace>
          <inkml:trace contextRef="#ctx0" brushRef="#br0" timeOffset="42145.2198">-2767-3903 0,'0'0'16,"-12"-11"-1,0-1-15,0-11 16,12 23-16</inkml:trace>
          <inkml:trace contextRef="#ctx0" brushRef="#br0" timeOffset="43985.0323">-2355-3937 0,'0'0'16,"0"0"-16,-24 11 15,-11 12 1,35-23-16</inkml:trace>
          <inkml:trace contextRef="#ctx0" brushRef="#br0" timeOffset="43612.0447">-2343-1464 0,'0'0'16,"0"0"-16,0 0 16,0-12-1,-12-11-15,0-23 16,12-23-16,0-1 16,0 1-1,12-12-15,-12 0 16,0-11-1,0-1-15,0 1 16,0-24-16,12-23 16,23-11-1,0 46-15,1 12 16,-1-12 0,-12 11-16,-11 35 15,0 12 1,-12 12-16,0-1 15,0 0-15,0 1 16,0-13 0,0 1-16,0 11 15,0 1 1,0-1-16,0 0 16,0 1-16,0-1 15,0 0 1,0 35-16</inkml:trace>
          <inkml:trace contextRef="#ctx0" brushRef="#br0" timeOffset="-166566.9833">-2426 142 0,'0'0'0,"0"0"15,0 0 1,0 0-16,0 0 16,0 0-16,0 0 15,-12 12 1,1 11-16,-13 12 16,-11 11-1,-12 12-15,-1 11 16,1 0-1,12 1-15,11-13 16,1-10-16,11-13 16,0-11-1,1 1-15,11-24 16</inkml:trace>
          <inkml:trace contextRef="#ctx0" brushRef="#br0" timeOffset="-166174.6484">-2815 269 0,'0'0'16,"0"0"-16,0 0 15,0 0 1,0 0-16,0 0 16,0 0-1,0 0-15,0 0 16,0 0-16,12 12 15,12-1 1,11 13-16,0 10 16,13 12-1,-1 1-15,-12-1 16,12 12 0,-47-58-16</inkml:trace>
        </inkml:traceGroup>
      </inkml:traceGroup>
    </inkml:traceGroup>
  </inkml:traceGroup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5:59.5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0,'0'0'0,"0"0"15,0 0-15,0 0 16,0 0 0,0 12-16,12 23 15,-1 34 1,-11 58-16,0 12 16,0-35-16,0-12 15,0-11 1,0 12-16,0-24 15,0-69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0.2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518 0 0,'0'0'15,"0"0"1,12 35-16,0 46 16,0 0-16,-12 0 15,0-12 1,0-23-16,-12 1 16,0-13-1,0-11-15,1 1 16,-1-13-16,0-11 15,0 0 1,0 0-16,1 0 16,-1-11-1,0-1-15,0 0 16,12 12-16,0-11 16,0-1-1,0 12-15,0 0 16,0 0-1,0 0-15,0 0 16,0 0-16,0 0 16,0 0-1,0 0-15,0 0 16,0 0 0,0 0-16,0 0 15,0 0 1,0 0-16,0 0 15,0 0-15,0 0 16,0 0 0,0 12-16,0 11 15,-12 23 1,-23 12-16,-12 11 16,-12 1-1,-12-13-15,1-10 16,11-13-16,0-11 15,59-23 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0.7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1295 0 0,'-11'12'15,"-25"11"-15,-58 58 16,-71 57 0,24-10-16,-36-1 15,-11-12-15,58-11 16,24-23 0,12-11-16,11-24 15,13-23 1,70-23-16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1.5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95 129 0,'0'0'16,"0"0"-16,-12 0 16,-11 0-1,-1-11-15,1-1 16,11 1-1,12-1-15,0-11 16,12 12-16,-1-13 16,13 13-1,-1-1-15,1 12 16,0 0 0,-1 0-16,-11 0 15,0 12-15,-12-1 16,0 13-1,-36 33-15,-23 1 16,59-58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3.6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783 219 0,'0'0'0,"0"11"15,0-11-15,106 116 16,-106-116 0,12-12-16,11-11 15,13-11 1,-1-13-16,0 1 15,-11 0 1,-12 11-16,-1 1 16,-11 10-16,0 1 15,-11 12 1,-1-1-16,0 12 16,-11 0-1,-13 23-15,-11 24 16,-24 22-16,-11 12 15,-12-12 1,0-11-16,-1-12 16,36-23-1,0 0-15,12-11 16,12-12-16,11 0 16,1-12-1,11-11-15,12-23 16,0 0-1,12-12-15,11 12 16,1 23 0,0 11-16,-1 1 15,-11 11-15,0 11 16,-12 24 0,0-1-16,-12 13 15,-12-1 1,-11 12-16,-12-12 15,0-11 1,0-12-16,0-12 16,-1-11-16,25 0 15,-1-11 1,13-12-16,11-47 16,35-57-1,24 0-15,-59 127 16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3.7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81 0,'11'-11'15,"37"-12"-15,34-24 16,-82 47-1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4.0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4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824 0 0,'-11'12'0,"-13"11"16,-11 11-16,-24 1 16,-35 11-1,-12-11-15,35 0 16,0-12-1,24-12-15,0 1 16,0 11 0,11-11-16,-22 22 15,22-11-15,1 12 16,11 0 0,13-1-16,-1 13 15,12-1 1,0-46-1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4.4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0 196 0,'23'-11'16,"60"-47"-1,129-69-15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5.5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612 115 0,'0'0'16,"0"0"-16,0 0 16,0 0-16,0 0 15,0 0 1,0 0-16,0 0 16,-12 0-1,0 0-15,-23 23 16,-24 35-1,-23 35-15,11-1 16,12-11-16,12-23 16,23-24-1,13 1-15,11 0 16,0-35 0,11 11-16,13-11 15,11 0-15,-11-11 16,-1-1-1,-11 1-15,0-1 16,-12 12 0,-12-12-16,-11 1 15,-36-1 1,-12 1-16,12-12 16,12 0-16,12-1 15,11-22 1,12-12-16,24-11 15,23 0 1,36-35-16,12-23 16,-83 127-1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9:03.9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16D9A6-E63D-4503-AEF3-390E38504506}" emma:medium="tactile" emma:mode="ink">
          <msink:context xmlns:msink="http://schemas.microsoft.com/ink/2010/main" type="writingRegion" rotatedBoundingBox="16462,12313 17167,15894 15547,16212 14842,12632"/>
        </emma:interpretation>
      </emma:emma>
    </inkml:annotationXML>
    <inkml:traceGroup>
      <inkml:annotationXML>
        <emma:emma xmlns:emma="http://www.w3.org/2003/04/emma" version="1.0">
          <emma:interpretation id="{B89129FA-1EEE-4AD9-96CC-E8AFED2ABEB7}" emma:medium="tactile" emma:mode="ink">
            <msink:context xmlns:msink="http://schemas.microsoft.com/ink/2010/main" type="paragraph" rotatedBoundingBox="16462,12313 17167,15894 15547,16212 14842,12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3E428-216D-4223-AFBD-0A4137D61811}" emma:medium="tactile" emma:mode="ink">
              <msink:context xmlns:msink="http://schemas.microsoft.com/ink/2010/main" type="line" rotatedBoundingBox="16462,12313 17167,15894 15547,16212 14842,12632"/>
            </emma:interpretation>
          </emma:emma>
        </inkml:annotationXML>
        <inkml:traceGroup>
          <inkml:annotationXML>
            <emma:emma xmlns:emma="http://www.w3.org/2003/04/emma" version="1.0">
              <emma:interpretation id="{23D25C34-7D0A-482B-8EF5-8F9106AD685E}" emma:medium="tactile" emma:mode="ink">
                <msink:context xmlns:msink="http://schemas.microsoft.com/ink/2010/main" type="inkWord" rotatedBoundingBox="16462,12313 17167,15894 15547,16212 14842,12632"/>
              </emma:interpretation>
            </emma:emma>
          </inkml:annotationXML>
          <inkml:trace contextRef="#ctx0" brushRef="#br0">10037-3502 0,'0'0'0,"0"0"0,0 0 15,0 0 1,11 12-16,1 23 16,0 45-1,-24 13-15,-11 69 16,-24 34 0,-24-46-16,-12-22 15,-11-1-15,12-12 16,11-22-1,-11-12-15,-1-12 16,1-11 0,23-24-16,23-11 15,1 1-15,12-13 16,11-11 0,0 0-16,12 0 15,0-11 1,12-24-16,11-34 15,24-24-15,1 12 16,-13 12 0,0 11-16,-11 12 15,-1 11 1,-11 12-16,0 12 16,-12 11-1,0 0-15,0 0 16,-35 23-16,-24 34 15,0 13 1,12-12-16,11-12 16,1-12-1,11 1-15,13 0 16,-1-12 0,12-12-16,0 1 15,12 11-15,11 0 16,1 0-1,-1 0-15,1-11 16,11 0 0,1-1-16,-13-11 15,1 0-15,-1 0 16,1-11 0,-1-13-16,1-10 15,-12-24 1,0-11-16,-12 11 15,0 0-15,0 12 16,0 11 0,0 24-16,0 11 15</inkml:trace>
          <inkml:trace contextRef="#ctx0" brushRef="#br0" timeOffset="1331.1652">10355-3259 0,'0'0'0,"0"0"16,0 0-1,12 0-15,11 12 16,1 11-16,11 23 16,12 35-1,12 46-15,0 35 16,0-24 0,0 47-16,-24 12 15,-23-1 1,-12 47-16,-24-58 15,-11 34-15,-12 1 16,0-70 0,0 12-16,-24 11 15,12-45 1,-12-24-16,12-35 16,12-23-16,12-11 15,0 0 1,11-12-16,1-12 15,-1 1 1,12-12-16,0 0 16,1 0-1,11 0-15,0 0 16,0 0-16,0 0 16,11-12-1,25-11-15,46-35 16,12-11-1,1-24-15,-13 13 16,-11 10-16,-24 24 16,-24 23-1,-11 11-15,-12 12 16,0 0 0,-23 70-16,-48 80 15,-47 58 1,-23 0-16,47-69 15,35-58-15,12-24 16,23-22 0,0-12-16,1-11 15,11-12 1,-11-12-16,-1-23 16,-11-45-16,11-24 15,1 0 1,-13-12-16,24 24 15,1 11 1,-1 0-16,12 34 16,0 24-16,0 0 15,0 23 1,23 0-16,25 12 16,34 22-1,48 13-15,35 10 16,-36-22-1,-129-35-15</inkml:trace>
        </inkml:traceGroup>
      </inkml:traceGroup>
    </inkml:traceGroup>
  </inkml:traceGroup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5.7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0,'0'0'15,"0"0"-15,0 0 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6.5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989 0 0,'0'0'0,"-12"23"16,-11 0-1,11 1-15,-12-1 16,13 0 0,-1 0-16,-12 0 15,1 12 1,-13 11-16,1 0 16,-12 12-1,12-23-15,-1-1 16,1 1-16,0-12 15,11-11 1,12-12-16,0 0 16,-11-12-1,11 0-15,0-11 16,1 0-16,-1 0 16,0 12-1,0-1-15,0 0 16,1 1-1,-13-1-15,12 12 16,-11 0 0,-13 0-16,1 23 15,-12 12-15,0 0 16,-12 11 0,12 0-16,0 0 15,0 1 1,47-47-16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6.8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262 0 0,'0'0'0,"0"0"15,0 0 1,0 0-16,-12 0 16,-35 12-1,0-1-15,0 12 16,11 0-1,1 1-15,12-1 16,11 0-16,12 0 16,0 12-1,23-1-15,1 12 16,-1 1 0,1-1-16,0 0 15,-13 0 1,-11 1-16,0-47 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7.1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07.2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0,'0'0'16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14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654 127 0,'0'0'16,"0"0"-16,0 0 16,0 0-1,0 0-15,0 0 16,0 0-1,0 11-15,0 1 16,-24 23-16,-11 22 16,-1 1-1,-11 0-15,12-12 16,-1-11 0,13 0-16,-1-12 15,13 0-15,-1-12 16,12 1-1,0-12-15,0 11 16,12 1 0,-1 11-16,1-11 15,0 11 1,0 0-16,-1-11 16,1 22-16,-12 1 15,-12 11 1,-11-11-16,-24 11 15,0-11 1,-12-12-16,12-12 16,0-11-16,11-11 15,1-12 1,0 0-16,11-12 16,0-23-1,13-57-15,22-47 16,25 46-16,23-11 15,35 0 1,0 0-16,-94 127 16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14T07:26:15.1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0,'0'0'0,"0"11"16,0-11-1,0 0-15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8:38.1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52A0FB-85D1-4E91-A069-6B6A602B431E}" emma:medium="tactile" emma:mode="ink">
          <msink:context xmlns:msink="http://schemas.microsoft.com/ink/2010/main" type="writingRegion" rotatedBoundingBox="33876,17184 5929,17501 5738,609 33684,292"/>
        </emma:interpretation>
      </emma:emma>
    </inkml:annotationXML>
    <inkml:traceGroup>
      <inkml:annotationXML>
        <emma:emma xmlns:emma="http://www.w3.org/2003/04/emma" version="1.0">
          <emma:interpretation id="{8D5A84D2-934C-46E6-A846-8B7AEDBAAAEF}" emma:medium="tactile" emma:mode="ink">
            <msink:context xmlns:msink="http://schemas.microsoft.com/ink/2010/main" type="paragraph" rotatedBoundingBox="11641,15984 13137,15984 13137,17429 11641,174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843361-7546-4CBB-8FEE-6243949F006E}" emma:medium="tactile" emma:mode="ink">
              <msink:context xmlns:msink="http://schemas.microsoft.com/ink/2010/main" type="inkBullet" rotatedBoundingBox="12349,17879 11368,16392 12228,15825 13208,17312"/>
            </emma:interpretation>
          </emma:emma>
        </inkml:annotationXML>
        <inkml:trace contextRef="#ctx0" brushRef="#br0">-18130 16123 0,'0'0'16,"0"0"-16,0 11 15,12 35 1,-1 1-16,13 22 16,-1 0-16,25 24 15,-48-93 1</inkml:trace>
        <inkml:trace contextRef="#ctx0" brushRef="#br0" timeOffset="-261.967">-18507 16446 0,'0'0'16,"0"0"-16,0 0 15,0 0 1,0 0-16,0 0 15,0 0 1,12 0-16,11 0 16,24 0-16,0 0 15,1 0 1,-13 0-16,0 0 16,-35 0-1</inkml:trace>
        <inkml:trace contextRef="#ctx0" brushRef="#br0" timeOffset="-515.1008">-18931 16146 0,'0'0'15,"0"0"-15,0 0 16,0 11 0,12 24-16,-1 11 15,1 0 1,0 1-16,0-1 16,-1-11-16,1-12 15,0 0 1,-12-12-16,0-11 15,0 0 1,0 0-16,0 0 16,0 0-1,12-23-15,0 0 16,11-12-16,-11 12 16,0 0-1,-1 12-15,1 11 16,0 0-1,0 0-15,11 11 16,1 1-16,-12 11 16,-1-12-1,1 1-15,0 0 16,0-1 0,0 1-16,-12-12 15</inkml:trace>
        <inkml:trace contextRef="#ctx0" brushRef="#br0" timeOffset="957.5909">-18625 16469 0,'0'0'15,"0"0"-15,0 0 16,0 0-1,0 0-15,0 0 16,0 0 0,0 0-16,0 0 15,0 0 1,0 0-16,0 0 16,0 0-16,0 0 15,0 0 1,0 0-16,0 0 15,0 0 1,0 0-16,0 0 16,0 12-1,24 11-15,-24-23 16</inkml:trace>
        <inkml:trace contextRef="#ctx0" brushRef="#br0" timeOffset="1518.5961">-18849 16400 0,'0'0'0,"0"0"16,0 0-1,0 0-15,0 0 16,0 0-16,0 0 15,0 0 1,0 0-16,0 0 16,0 12-1,0-1-15,0 1 16,0 11 0,0 0-16,0-12 15,0 1-15,12 11 16,-12-23-1</inkml:trace>
        <inkml:trace contextRef="#ctx0" brushRef="#br0" timeOffset="-1095.6079">-19508 15903 0,'0'0'0,"0"0"16,0 0-16,11 0 15,25-12 1,11 12-16,12 0 16,0-11-16,-12-1 15,12 12 1,0-11-16,-1 11 15,-58 0 1</inkml:trace>
        <inkml:trace contextRef="#ctx0" brushRef="#br0" timeOffset="-1349.8656">-19249 15498 0,'0'0'0,"0"0"16,0 0 0,11-11-16,1-1 15,0 1 1,12-12-16,-1 0 15,1-12-15,-1-23 16,-11 0 0,0 1-16,-12 10 15,-12 1 1,0 23-16,1 11 16,-1 12-16,0 0 15,-12 12 1,1 23-16,-1 11 15,1 12 1,-1 34-16,12 47 16,12 0-1,0-24-15,12 1 16,0-1-16,11 1 16,-11-35-1,0-24-15,0-22 16,0-12-1,-12-23-15</inkml:trace>
      </inkml:traceGroup>
    </inkml:traceGroup>
    <inkml:traceGroup>
      <inkml:annotationXML>
        <emma:emma xmlns:emma="http://www.w3.org/2003/04/emma" version="1.0">
          <emma:interpretation id="{4FA4ABF8-E8E2-44FF-9553-42027D03836F}" emma:medium="tactile" emma:mode="ink">
            <msink:context xmlns:msink="http://schemas.microsoft.com/ink/2010/main" type="paragraph" rotatedBoundingBox="33588,16912 9769,16546 9838,12088 33656,12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C1D58-E01B-4D21-93A5-D641D8B0DB14}" emma:medium="tactile" emma:mode="ink">
              <msink:context xmlns:msink="http://schemas.microsoft.com/ink/2010/main" type="line" rotatedBoundingBox="33446,16910 9769,16546 9809,13964 33485,14329"/>
            </emma:interpretation>
          </emma:emma>
        </inkml:annotationXML>
        <inkml:traceGroup>
          <inkml:annotationXML>
            <emma:emma xmlns:emma="http://www.w3.org/2003/04/emma" version="1.0">
              <emma:interpretation id="{94AE17B0-D8B3-4515-8C33-7602F28EC718}" emma:medium="tactile" emma:mode="ink">
                <msink:context xmlns:msink="http://schemas.microsoft.com/ink/2010/main" type="inkWord" rotatedBoundingBox="33452,16523 31359,16491 31389,14526 33482,14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876.0538">2319 14585 0,'0'0'0,"0"0"15,0 0-15,0 0 16,0 0-1,0 0-15,0 0 16,0 0-16,-11 0 16,-1 0-1,-24-11-15,1 11 16,0 0 0,11 0-16,1 0 15,11 0 1,0 11-16,12 1 15,0 0-15,0 11 16,-12 11 0,12 1-16,-11 0 15,-1-1 1,-12 1-16,1 0 16,-24-1-1,-1 1-15,48-35 16</inkml:trace>
          <inkml:trace contextRef="#ctx0" brushRef="#br0" timeOffset="17085.4411">2178 15198 0,'0'0'0,"0"0"15,0 0-15,0 0 16</inkml:trace>
          <inkml:trace contextRef="#ctx0" brushRef="#br0" timeOffset="17492.8589">2048 14100 0,'0'0'0,"12"35"16,-12 23-16,12 57 16,-24 24-16,0-24 15,-11 1 1,23-116-16</inkml:trace>
          <inkml:trace contextRef="#ctx0" brushRef="#br0" timeOffset="17752.7373">1836 14666 0,'0'0'16,"-11"0"0,-13 0-16,-23 0 15,12 0-15,-1 0 16,13 12-1,-1-1-15,12 1 16,1 11 0,11 0-16,0 12 15,0 11-15,0 0 16,11 1 0,-11-1-16,0 0 15,0-11 1,0-24-16,-11 1 15,-13-1 1,0-11-16,-11-11 16,0-24-16,-1 1 15,25-13 1,11 1-16,23-12 16,1 12-1,23-12-15,-47 58 16</inkml:trace>
          <inkml:trace contextRef="#ctx0" brushRef="#br0" timeOffset="19724.2569">305 15591 0,'0'0'0,"24"0"16,46-12-1,36-11-15,24-11 16,23-13 0,-153 47-16</inkml:trace>
          <inkml:trace contextRef="#ctx0" brushRef="#br0" timeOffset="19178.0101">1613 14089 0,'0'0'16,"0"0"-16,0 0 15,0 0 1,0 0-16,0 0 16,0 0-1,0 0-15,0 0 16,0 0-16,-12 11 15,-24 1 1,-22 11-16,-1-12 16,-12 1-1,12-1-15,-12 13 16,1-1 0,23-12-16,11 1 15,13-1-15,11-11 16,12 0-1,0 0-15,0 0 16,12 12 0,11-1-16,1 1 15,-1 0 1,1-1-16,0 1 16,-13-1-16,-11-11 15,0 0 1,0 12-16,0-1 15,-11 12 1,-1 12-16,-24 11 16,13-11-1,-1 0-15,1-1 16,11 1-16,12-12 16,0-11-1,12 11-15,-1-12 16,1 1-1,0-12-15,0 0 16,0 0-16,-1-12 16,1 1-1,-12-1-15,0 12 16,0 0 0,0 0-16,-12 0 15,-23 12 1,-12-1-16,0 1 15,0-1-15,0 1 16,11-12 0,1 0-16,11 0 15,13 0-15,-1 0 16,-12-12 0,12 12-16,1 0 15,-1 0 1,0 0-16,0 0 15,12 0 1,0 0-16,0 0 16,-11 12-16,-1 0 15,0-1 1,0 12-16,-11 0 16,-1 1-1,-11-1-15,-12 0 16,-24 0-1,12-12-15,0-11 16,12-11-16,12-1 16,11 1-1,12-12-15,1 0 16,11-24 0,23 1-16,36-23 15,-59 69-15</inkml:trace>
          <inkml:trace contextRef="#ctx0" brushRef="#br0" timeOffset="19926.5431">918 14262 0,'0'0'15,"0"0"-15,0 0 16,0 0 0</inkml:trace>
          <inkml:trace contextRef="#ctx0" brushRef="#br0" timeOffset="19412.3328">1118 13638 0,'0'0'15,"0"0"-15,0 0 16</inkml:trace>
          <inkml:trace contextRef="#ctx0" brushRef="#br0" timeOffset="19265.0794">1507 13834 0,'23'-11'16,"24"-1"-16,36 1 15,11-1 1,-12 12-16,-82 0 16</inkml:trace>
        </inkml:traceGroup>
        <inkml:traceGroup>
          <inkml:annotationXML>
            <emma:emma xmlns:emma="http://www.w3.org/2003/04/emma" version="1.0">
              <emma:interpretation id="{CBD65BE0-5279-4C6F-B26A-420A77032974}" emma:medium="tactile" emma:mode="ink">
                <msink:context xmlns:msink="http://schemas.microsoft.com/ink/2010/main" type="inkWord" rotatedBoundingBox="31083,16275 27955,16226 27985,14244 31113,142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56.0591">-649 14574 0,'0'0'0,"-12"11"16,-23 13-16,-12 10 15,0 1 1,11 0-16,1 22 16,11 13-1,1 11-15,23-24 16,12 1-16,11 12 15,-23-70 1</inkml:trace>
          <inkml:trace contextRef="#ctx0" brushRef="#br0" timeOffset="21654.0627">-991 14366 0,'0'0'0,"12"-12"15,12-11 1,-1-11-16,1-36 16,-1 1-1,-11-12-15,-12 23 16,-12 12 0,1 11-16,-1 12 15,-12 12-15,12 11 16,-11 11-1,-1 24-15,-11 34 16,0 1 0,-1 68-16,-11 36 15,24-36-15,11 12 16,0 12 0,12-11-16,12-36 15,0-22 1,-12-24-16,0-11 15,0-58 1</inkml:trace>
          <inkml:trace contextRef="#ctx0" brushRef="#br0" timeOffset="21883.5956">-1391 14782 0,'0'0'15,"12"0"-15,23-12 16,12 1 0,12-1-16,23 1 15,1 11-15,-83 0 16</inkml:trace>
          <inkml:trace contextRef="#ctx0" brushRef="#br0" timeOffset="22796.7357">-673 14955 0,'0'0'16,"0"0"0,0 0-16,0 0 15,0 0-15,0 0 16,-11-11 0,11-1-16,0 1 15,11-12 1,1-1-16,0 13 15,11-1-15,1 1 16,0-1 0,-1 12-16,1 12 15,-13 11 1,1 12-16,-12 34 16,0 0-16,0-23 15,0 1 1,0-13-16,0-11 15,0-11 1,0-12-16,0 0 16,0-12-1,12-22-15,12-59 16,23 1-16,0-1 16,0 36-1,-24 10-15,-11 13 16,0 11-1,0 11-15,-12 12 16,0 0 0,-12 12-16,0 22 15,0 36-15,1 22 16,-1 1 0,12-36-16,12-10 15,11-1 1,-23-46-16</inkml:trace>
          <inkml:trace contextRef="#ctx0" brushRef="#br0" timeOffset="23005.9753">-143 14643 0,'0'0'0,"0"0"16,12 12-16,0 11 16,12 12-1,-1 34-15,-11 47 16,-12-1 0,-24 1-16,-23-1 15,-23 12-15,70-127 16</inkml:trace>
          <inkml:trace contextRef="#ctx0" brushRef="#br0" timeOffset="25120.1843">-472 13384 0,'0'0'0,"-24"11"16,-47 35-16,-94 47 16,1-12-1,-84 57-15,48-11 16,59-11-16,11-12 16,12 0-1,118-104-15</inkml:trace>
          <inkml:trace contextRef="#ctx0" brushRef="#br0" timeOffset="24814.1321">-1627 14493 0,'0'0'16,"0"12"-16,0 22 15,0 1 1,-12 0-16,1-12 16,-1 0-1,0 0-15,0-12 16,-11 1 0,-13 0-16,-23 11 15,-11 11-15,-13 1 16,13 11-1,11 12-15,12 0 16,11 0 0,25-12-16,11-46 15</inkml:trace>
          <inkml:trace contextRef="#ctx0" brushRef="#br0" timeOffset="25820.168">-3182 14574 0,'0'0'0,"0"0"15,0 11 1,12 13-16,0 10 15,0 1 1,-12 11-16,0 0 16,11 12-1,-11-58-15</inkml:trace>
          <inkml:trace contextRef="#ctx0" brushRef="#br0" timeOffset="26036.1835">-2593 13950 0,'0'0'0,"-35"-12"16,-24 12 0,-23 12-16,-36-1 15,23 24 1,25 0-16,-1 11 15,24-11-15,47-35 16</inkml:trace>
          <inkml:trace contextRef="#ctx0" brushRef="#br0" timeOffset="25611.0998">-2687 14805 0,'0'0'0,"0"0"16,-12 12-16,0 11 16,-11 11-1,-24 13-15,-12-1 16,0 0 0,-12 0-16,71-46 15</inkml:trace>
          <inkml:trace contextRef="#ctx0" brushRef="#br0" timeOffset="25514.9609">-2357 14516 0,'0'0'16,"0"0"-16,0 0 15,12 12 1,-1 11-16,1 0 16,0 12-1,0-1-15,-1 1 16,-11 11-16,-23 0 15,-24 12 1,-12 0-16,12-23 16,47-35-1</inkml:trace>
        </inkml:traceGroup>
        <inkml:traceGroup>
          <inkml:annotationXML>
            <emma:emma xmlns:emma="http://www.w3.org/2003/04/emma" version="1.0">
              <emma:interpretation id="{3EBB02D4-850C-4621-8CB7-FE7F833A7760}" emma:medium="tactile" emma:mode="ink">
                <msink:context xmlns:msink="http://schemas.microsoft.com/ink/2010/main" type="inkWord" rotatedBoundingBox="27744,16184 24294,16131 24313,14936 27763,149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877.9537">-6810 14759 0,'0'0'0,"0"0"16,0 0-16,0 0 15,-12-12 1,1 1-16,-1-1 16,12-11-16,0-12 15,0-11 1,12 0-16,11 0 16,1 11-1,-1 12-15,1 23 16,-1 11-16,13 13 15,-13 22 1,-11 12-16,-12 34 16,0 35-1,-12-46-15,12-12 16,0-34 0,0-12-16,0-11 15,0-12-15,0 0 16,12-12-1,0-22-15,11-24 16,13-12 0,-1 1-16,0 0 15,1-12-15,-13 11 16,1 24 0,-12 23-16,-1 0 15,-11 23 1,0 0-16,0 0 15,0 12 1,-11 11-16,-1 23 16,12 0-16,12 0 15,-1 1 1,13-1-16,-1 0 16,1-11-1,23 23-15,-47-58 16</inkml:trace>
          <inkml:trace contextRef="#ctx0" brushRef="#br0" timeOffset="37380.7898">-6138 14886 0,'0'0'0,"0"23"16,0 12-16,0 11 15,11 0 1,-11 0-16,12-11 15,-12-12-15,0-11 16,0-1 0,0-11-16,0 0 15,0 0 1,12-11-16,0-24 16,11-11-1,13 0-15,-1 11 16,0 12-16,-11 11 15,-1 12 1,1 12-16,-1-1 16,1 24-1,0 11-15,-1 1 16,1-13-16,-13 1 16,1-12-1,0 12-15,-12-35 16</inkml:trace>
          <inkml:trace contextRef="#ctx0" brushRef="#br0" timeOffset="37619.3884">-5644 15186 0,'0'0'0,"0"0"15,0 0-15,12 0 16,0 0 0,11-11-16,13-1 15,-1 12 1,12 0-16,-47 0 16</inkml:trace>
          <inkml:trace contextRef="#ctx0" brushRef="#br0" timeOffset="37843.1726">-5149 14805 0,'0'0'0,"0"0"15,0 12-15,0 34 16,0 35 0,0 11-16,0-11 15,12-12-15,11 1 16,-23-70 0</inkml:trace>
          <inkml:trace contextRef="#ctx0" brushRef="#br0" timeOffset="38572.2526">-5125 14100 0,'0'0'0,"0"0"15,23-11-15,24-1 16,12 0 0,0 12-16,0 0 15,0 12 1,-24 11-16,1 0 16,-13 12-16,1 0 15,-1-1 1,13 24-16,-13 11 15,1 12 1,-1 0-16,-11-12 16,-12 1-1,12-1-15,0 1 16,-1 10-16,-11-22 16,0-12-1,0 1-15,0-13 16,-11 1-1,-1-23-15,-12-1 16,-11 1-16,-12-1 16,11 1-1,36-12-15</inkml:trace>
          <inkml:trace contextRef="#ctx0" brushRef="#br0" timeOffset="26403.043">-3429 14320 0,'0'0'16,"0"11"-16,0 24 16,12 11-16,-1 12 15,1 0 1,-12-1-16,0-10 16,-12 10-1,-11 1-15,-36 0 16,-23 0-1,-1-23-15,1-24 16,-13-11 0,-22-11-16,22-13 15,13-10-15,35-1 16,23 0 0,12-11-16,12 0 15,24 0 1,47-24-16,11 24 15,-82 46-15</inkml:trace>
          <inkml:trace contextRef="#ctx0" brushRef="#br0" timeOffset="26543.41">-3877 14782 0,'0'0'16,"0"0"-16</inkml:trace>
        </inkml:traceGroup>
        <inkml:traceGroup>
          <inkml:annotationXML>
            <emma:emma xmlns:emma="http://www.w3.org/2003/04/emma" version="1.0">
              <emma:interpretation id="{EA0395AE-E42A-48CF-AF7C-28B7256988D5}" emma:medium="tactile" emma:mode="ink">
                <msink:context xmlns:msink="http://schemas.microsoft.com/ink/2010/main" type="inkWord" rotatedBoundingBox="23878,16057 21229,16016 21245,14985 23894,150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458.8614">-8706 14389 0,'0'0'0,"0"0"16,0 0-16,-12-12 16,-12 1-1,-11-1-15,-12 1 16,-12-1-16,-35 24 15,-1-1 1,1 12-16,12 1 16,23 10-1,23-11-15,1 0 16,23 1 0,1 10-16,11-11 15,23 12-15,36 11 16,12 0-1,11-11-15,12-12 16,36 0 0,-12-11-16,-24 0 15,-23-12-15,-71 0 16</inkml:trace>
          <inkml:trace contextRef="#ctx0" brushRef="#br0" timeOffset="29285.5593">-9826 14505 0,'0'0'0,"0"0"16,0 0-16,-11 0 16,-1 0-1,0 0-15,0-12 16,1 0-16,-1-11 15,0 0 1,12 0-16,0-12 16,12 1-1,11-1-15,13 0 16,-1 12 0,0 12-16,-11 11 15,-1 0-15,1 11 16,0 36-1,-13 57-15,-22 11 16,-13-22 0,-11 11-16,-1-12 15,13-34-15,-1-23 16,12-12 0,1-12-16,11-11 15,0 0 1,0-11-16,23-24 15,13-23 1,-1-23-16,24-46 16,-12 35-16,-12 11 15,1 11 1,-1 13-16,-11 10 16,-13 13-1,1 11-15,-12 23 16,0 0-16,0 0 15,-12 11 1,-11 12-16,-13 24 16,1 10-1,0 13-15,11-13 16,12 1 0,12-12-16,12 1 15,0-13-15,12 1 16,23 11-1,12 1-15,-59-47 16</inkml:trace>
          <inkml:trace contextRef="#ctx0" brushRef="#br0" timeOffset="33025.2549">-9413 14678 0,'0'0'16,"0"0"-16,0 0 15,0 0 1,0 0-16,12 0 15,-1-12 1,25 1-16,-1-1 16,12 1-16,0-1 15,12 1 1,-12 11-16,0 0 16,-11-12-1,-1 12-15,-23 0 16,0 0-16,-12 0 15,0 0 1,0 0-16,0 0 16,0 0-1,-24 0-15,-23 0 16,-12 0 0,-12 0-16,12 0 15,24 12-15,0-12 16,23 0-1,12 0-15</inkml:trace>
          <inkml:trace contextRef="#ctx0" brushRef="#br0" timeOffset="32197.2017">-9507 14643 0,'0'0'0,"0"0"15,0 0 1,0 0-16,0 0 15,0 0-15,0 0 16,0 0 0,0 0-16,0 0 15,0 0 1,0 0-16,0 0 16,0 0-16,0 0 15,0 0 1,0 0-16,0 0 15,0 0 1,11-11-16,1 11 16,23-12-1,13 12-15,34-11 16,0 11-16,1 0 16,11 0-1,-94 0-15</inkml:trace>
          <inkml:trace contextRef="#ctx0" brushRef="#br0" timeOffset="33773.2145">-7917 14123 0,'0'0'0,"0"0"16,0 0 0,-24 0-16,-11 0 15,-12-11-15,0 11 16,0 0 0,-1 0-16,1 0 15,12 0 1,11 0-16,13 0 15,-1 11-15,0 1 16,0-1 0,1 12-16,-1 24 15,0 34 1,0 23-16,0-12 16,1-23-1,11-11-15,0 0 16,0-12-16,0 0 15,0-11 1,0 0-16,0-1 16,11-10-1,-11-13-15,12 1 16,0-1 0,12 1-16,23-1 15,0-11-15,23 0 16,1 0-1,-71 0-15</inkml:trace>
          <inkml:trace contextRef="#ctx0" brushRef="#br0" timeOffset="35792.0418">-8129 14620 0,'0'0'0,"0"0"16,0 0-1,0-11-15,12-13 16,11 1-16,12-11 15,1-1 1,-1 12-16,0 11 16,-11 12-1,0 12-15,-1 23 16,-11 22 0,-12 13-16,-12 22 15,-11 1-15,11-36 16,0-10-1,0-13-15,12-22 16,0-12 0,0 0-16,12-12 15,0-22-15,11-13 16,13-33 0,23-48-16,-12 24 15,0 12 1,-24 46-16,1 11 15,-12 23 1,-12 12-16,0 0 16,-12 24-16,-23 45 15,-13 12 1,1-12-16,24 0 16,-1 1-1,12-1-15,12-11 16,0 0-1,12-12-15,12-11 16,-24-35-16</inkml:trace>
          <inkml:trace contextRef="#ctx0" brushRef="#br0" timeOffset="39915.3603">-7269 15059 0,'0'0'15,"0"0"-15,0 0 16,0 0 0,0 0-16,0 0 15,0 0-15,-12 12 16,12-12-1,-12 0-15,-11 0 16,-13 0 0,13-12-16,-1 1 15,1-1 1,-1 1-16,0-12 16,13-1-16,11 1 15,0 0 1,11 0-16,1 0 15,12 0 1,-12 0-16,11 11 16,-11 1-1,0 11-15,-1 0 16,13 0-16,0 11 16,-13 1-1,1 11-15,0 12 16,-12 11-1,0 0-15,-12-11 16,0-1 0,1-11-16,-13 1 15,0-13-15,-23 1 16,12-12 0,-12-12-16,12 1 15,-1-13 1,13-10-16,23-12 15,0-1-15,0 47 16</inkml:trace>
          <inkml:trace contextRef="#ctx0" brushRef="#br0" timeOffset="36155.276">-7399 14805 0,'-12'0'16,"-35"23"-1,0 0-15,12 12 16,11 0-1,12-1-15,12-34 16</inkml:trace>
          <inkml:trace contextRef="#ctx0" brushRef="#br0" timeOffset="36063.6328">-7517 14967 0,'0'0'16,"-11"23"-16,-1 12 15,0-1-15,12 1 16,0-12 0,12 0-16,11-11 15,13-12 1,-1 0-16,0-12 15,1-22 1,-1-13-16,-11 1 16,-24 46-16</inkml:trace>
        </inkml:traceGroup>
        <inkml:traceGroup>
          <inkml:annotationXML>
            <emma:emma xmlns:emma="http://www.w3.org/2003/04/emma" version="1.0">
              <emma:interpretation id="{48D49E61-479E-44BD-B79E-9BEDB545C277}" emma:medium="tactile" emma:mode="ink">
                <msink:context xmlns:msink="http://schemas.microsoft.com/ink/2010/main" type="inkWord" rotatedBoundingBox="20845,16716 19127,16690 19152,15075 20869,151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408.1727">-11133 15787 0,'0'0'16,"0"0"-16,0 0 15,0 0 1</inkml:trace>
          <inkml:trace contextRef="#ctx0" brushRef="#br0" timeOffset="66653.1255">-11534 14377 0,'0'0'0,"0"12"16,0 34-16,0 24 15,0 34 1,0 11-16,12 12 15,-12-127 1</inkml:trace>
          <inkml:trace contextRef="#ctx0" brushRef="#br0" timeOffset="60180.3832">-10285 14585 0,'0'0'0,"0"0"0,0 0 15,-23-11 1,-13-12-16,-11 0 15,-12 11-15,0 1 16,12 11 0,0 11-16,12 12 15,-1 0 1,13-11-16,11 11 16,0 0-1,0 0-15,12 12 16,-11 0-16,-1-1 15,0 1 1,0 0-16,-11-1 16,11-11-1,-12-11-15,1-12 16,-1-12-16,1-11 16,-1-23-1,12-23-15,12-24 16,12-34-1,12 58-15,11-12 16,0 12 0,-11 22-16,0 13 15,-1 11-15,-11 23 16,0 0 0,-1 11-16,1 47 15,-12 23 1,-12 11-16,1-22 15,-1-13-15,0-22 16,0-12 0,1 0-16,-13-11 15,-11-12 1,-1-12-16,13 1 16,-13-1-1,13 1-15,-1-1 16,1 0-16,-1 12 15,1 12 1,-13 11-16,1 12 16,0 11-1,-24 47-15,0 22 16,-12 1 0,-11-12-16,-1-12 15,1-11-15,11-12 16,-23 1-1,0-36-15,11-22 16,12-12-16,71 0 16</inkml:trace>
        </inkml:traceGroup>
        <inkml:traceGroup>
          <inkml:annotationXML>
            <emma:emma xmlns:emma="http://www.w3.org/2003/04/emma" version="1.0">
              <emma:interpretation id="{662138A4-02DB-4761-95B9-097F955D028B}" emma:medium="tactile" emma:mode="ink">
                <msink:context xmlns:msink="http://schemas.microsoft.com/ink/2010/main" type="inkWord" rotatedBoundingBox="19296,15688 19131,15685 19132,15669 19297,15672"/>
              </emma:interpretation>
              <emma:one-of disjunction-type="recognition" id="oneOf5">
                <emma:interpretation id="interp5" emma:lang="" emma:confidence="0.5">
                  <emma:literal>.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:</emma:literal>
                </emma:interpretation>
                <emma:interpretation id="interp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77662.4114">-12017 14770 0,'0'0'0,"0"0"15,0 0-15,0 0 16,0 0-1,0 0-15,0 0 16,0 0 0,0 0-16,0 0 15,12 0-15,0 0 16,0 0 0,11 0-16,1 0 15,-1 0 1,1 0-16,-12 0 15,0 0-15,-1 0 16,-11 0 0,0 0-16,0 0 15,0 0 1,0 0-16,-11 0 16,-1 0-1,0 0-15,0 0 16,0 0-16,1 0 15,11 0 1</inkml:trace>
        </inkml:traceGroup>
        <inkml:traceGroup>
          <inkml:annotationXML>
            <emma:emma xmlns:emma="http://www.w3.org/2003/04/emma" version="1.0">
              <emma:interpretation id="{EF20E8DE-C710-4FF4-B215-4477431C9FA3}" emma:medium="tactile" emma:mode="ink">
                <msink:context xmlns:msink="http://schemas.microsoft.com/ink/2010/main" type="inkWord" rotatedBoundingBox="16967,15220 19204,15306 19178,15977 16941,1589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026.0386">-14102 14759 0,'0'0'0,"0"0"16,0 0-16,-11 0 15,-1 0 1,-12 0-16,1-12 16,11 1-1,0-1-15,12 12 16,0-11 0,0-1-16,12 0 15,0 1-15,0 11 16,-1 0-1,1 11-15,0 1 16,0 11 0,-12 12-16,0 11 15,-12 0-15,0 1 16,-11-1 0,-1 0-16,24-46 15</inkml:trace>
          <inkml:trace contextRef="#ctx0" brushRef="#br0" timeOffset="64414.3493">-13984 14366 0,'0'0'16,"0"0"-16,0 0 16,0 0-1,12 0-15,12-12 16,-1 1 0,12-1-16,1 12 15,-13 12 1,1 11-16,-1 23 15,-23 0-15,-11 1 16,-1-13 0,-12 12-16,1-11 15,11-12 1,0 0-16,0-11 16,12-1-16,0 1 15,12 0 1,12-1-16,35 12 15,0-23 1,-59 0-16</inkml:trace>
          <inkml:trace contextRef="#ctx0" brushRef="#br0" timeOffset="64764.0329">-13418 14724 0,'0'0'15,"0"0"-15,0 0 16,-12 0-16,0 0 16,0 0-1,1 0-15,11 0 16,0 0 0,0 0-16,0-11 15,0-13-15,11 1 16,1 12-1,0 11-15,0 0 16,-1 0 0,1 11-16,-12 12 15,0 12 1,-12 11-16,1-11 16,-1 0-16,-12 11 15,13-23 1,11-23-16</inkml:trace>
          <inkml:trace contextRef="#ctx0" brushRef="#br0" timeOffset="64976.0293">-13206 14713 0,'0'0'15,"0"0"-15,11 0 16,1 0 0,-12 0-16</inkml:trace>
          <inkml:trace contextRef="#ctx0" brushRef="#br0" timeOffset="65107.4592">-13006 14689 0,'0'0'0,"0"0"16,0 0 0,0 0-16</inkml:trace>
          <inkml:trace contextRef="#ctx0" brushRef="#br0" timeOffset="65243.148">-12759 14701 0,'0'0'16,"0"0"-16,0 0 16,0 0-1,0 0-15</inkml:trace>
          <inkml:trace contextRef="#ctx0" brushRef="#br0" timeOffset="76193.7919">-12087 14782 0,'0'0'16,"0"0"-16,0 0 15,0 0-15,0 0 16,12 0-1,11 0-15,1 0 16,11-12 0,0 1-16,-35 11 15</inkml:trace>
          <inkml:trace contextRef="#ctx0" brushRef="#br0" timeOffset="75846.0434">-12393 14562 0,'0'0'15,"0"0"-15,0 0 16,0 0-1,0 0-15,0 0 16,0 0 0,0 0-16,0 0 15,0 0 1,0 0-16,0 12 16,11 11-16,-11-23 15,24 231 1,-24-231-16,0 0 15,0 0 1,0 0-16,0 0 16,0 0-16,0 0 15,0 0 1,0 0-16,0 0 16,0 0-1,0 0-15,0-11 16,0-1-1,12-23-15,-1 1 16,1-1-16,12 0 16,-1 12-1,-11 12-15,0 11 16,0 0 0,-1 11-16,1 12 15,0 0-15,0 1 16,0-1-1,-1 0-15,1 0 16,0 0 0,0 0-16,-1-11 15,1 11 1,-12-12-16,0-11 16</inkml:trace>
        </inkml:traceGroup>
        <inkml:traceGroup>
          <inkml:annotationXML>
            <emma:emma xmlns:emma="http://www.w3.org/2003/04/emma" version="1.0">
              <emma:interpretation id="{0202FA2E-2F81-4B8D-A7D3-F1844E08DEE3}" emma:medium="tactile" emma:mode="ink">
                <msink:context xmlns:msink="http://schemas.microsoft.com/ink/2010/main" type="inkWord" rotatedBoundingBox="16641,15979 14613,15948 14630,14823 16658,1485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3469.7269">-14608 14273 0,'0'0'15,"0"0"-15,0 12 16,12 11-1,-1 23-15,1 35 16,0-11-16,0-13 16,11 1-1,-11-12-15,0-11 16,-12-35 0</inkml:trace>
          <inkml:trace contextRef="#ctx0" brushRef="#br0" timeOffset="63056.2465">-14785 14736 0,'0'0'0,"0"0"16,-12 0-16,1 0 15,-13 11 1,-11-11-16,23 0 15,-12 0 1,13-11-16,-1-1 16,0 1-16,12-1 15,0-11 1,12 0-16,11 0 16,1 11-1,0 1-15,-1 11 16,1 11-1,-1 12-15,-11 0 16,-12 12-16,-12 34 16,-11 12-1,-24 0-15,-1-11 16,-10-1 0,58-69-16</inkml:trace>
          <inkml:trace contextRef="#ctx0" brushRef="#br0" timeOffset="62618.3612">-15397 14597 0,'0'0'0,"0"0"15,0 12-15,0-1 16,0 1 0,11-1-16,13 1 15,0-1 1,-1 1-16,1-12 16,11 0-16,-11 0 15,-1-12 1,-11 1-16,0-12 15,-1 0 1,-11-12-16,-11 12 16,-1 0-16,-12 0 15,-11 11 1,-12 0-16,-12 12 16,24 12-1,11 0-15,12-1 16,12-11-1</inkml:trace>
          <inkml:trace contextRef="#ctx0" brushRef="#br0" timeOffset="62138.4342">-15892 14782 0,'0'0'16,"0"0"-16,0 0 16,0 0-16,0 0 15,12 0 1,23 0-16,12 0 16,24-12-1,11 12-15,1 0 16,-83 0-1</inkml:trace>
          <inkml:trace contextRef="#ctx0" brushRef="#br0" timeOffset="61896.3416">-15951 14643 0,'0'0'0,"0"0"16,0 0 0,0 0-16,0 0 15,12 0-15,11 0 16,13 0 0,-1 0-16,0-11 15,1 11 1,-1 0-16,-35 0 15</inkml:trace>
          <inkml:trace contextRef="#ctx0" brushRef="#br0" timeOffset="61500.1785">-16175 13927 0,'0'0'0,"0"0"16,0 0-16,0 0 15,0 0 1</inkml:trace>
          <inkml:trace contextRef="#ctx0" brushRef="#br0" timeOffset="61302.0258">-16528 14551 0,'0'0'16,"0"0"0,12 0-16,11-12 15,24-22-15,0-1 16,12 0 0,-12 12-16,1 0 15,-1 11 1,-12 1-16,-35 11 15,0 0 1,0 11-16,0 13 16,-12 22-16,-11 23 15,11-23 1,0 1-16,0-13 16,12 1-1,12-12-15,12 0 16,23 0-1,23 0-15,-11-11 16,0-12-16,-59 0 16</inkml:trace>
        </inkml:traceGroup>
        <inkml:traceGroup>
          <inkml:annotationXML>
            <emma:emma xmlns:emma="http://www.w3.org/2003/04/emma" version="1.0">
              <emma:interpretation id="{4C0DCD77-3385-41FC-93C6-784DB449A6D1}" emma:medium="tactile" emma:mode="ink">
                <msink:context xmlns:msink="http://schemas.microsoft.com/ink/2010/main" type="inkWord" rotatedBoundingBox="13219,15313 11655,15289 11668,14449 13231,1447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047.3906">-19438 13869 0,'0'0'0,"0"0"16,0 0-1,-12 0-15,1-12 16,-1 1-16,0-1 16,12-11-1,12 0-15,0 0 16,23-12-1,0 1-15,1 10 16,-1 1 0,0 12-16,1-1 15,-13 12-15,1 12 16,-12 11 0,-1 23-16,-11 70 15,-11-1 1,-1-22-16,-12-12 15,1-12-15,11-23 16,0-11 0,12-24-16,0 1 15,0-12 1</inkml:trace>
          <inkml:trace contextRef="#ctx0" brushRef="#br0" timeOffset="-5399.9536">-18872 13557 0,'0'0'16,"0"0"0,0 0-16,0 0 15,0 0-15,0 0 16,-12 11-1,0 1-15,-11 0 16,-1 11 0,-11 0-16,-1 11 15,1 13 1,11-13-16,-11 24 16,12-12-16,-1 1 15,12-1 1,0 0-16,12-11 15,0-12 1,0 0-16,0-11 16,12 11-16,0-12 15,12 1 1,-1-1-16,36 24 16,-59-35-1</inkml:trace>
          <inkml:trace contextRef="#ctx0" brushRef="#br0" timeOffset="-4902.8755">-18766 14054 0,'0'0'0,"0"0"16,0 0-16,0 0 15,0 0 1,0 11-16,-12 13 16,0 22-16,-11 12 15,11-12 1,0 0-16,0 0 16,0-23-1,12-11-15,0-1 16,0-11-16,0 0 15,0 0 1,0 0-16,0 0 16,12-11-1,0-12-15,23-12 16,1 0 0,-13 12-16,1 0 15,-12 12-15,-1 11 16,1 0-1,0 11-15,0 1 16,-1-1 0,1 12-16,0 12 15,0-12-15,-12 0 16,0-23 0</inkml:trace>
          <inkml:trace contextRef="#ctx0" brushRef="#br0" timeOffset="-3276.9526">-18460 14331 0,'0'0'15,"0"0"-15,0 0 16,0 0 0,0 0-16,0 0 15,0 0 1,0 0-16,0 0 15,0 0-15,0 0 16,0 0 0,0 0-16,0 0 15,0 0 1,0 0-16,0 0 16,0 0-16,0 0 15,0 0 1,0 0-16,0 0 15,0 0 1,0 0-16,0 0 16,0 0-1,0 0-15,0 0 16,0 0-16,0 0 16,12 0-1,23 0-15,0-11 16,13-1-1,-13 12-15,0 0 16,-11 0 0,-12 0-16,-12 0 15,0 0-15,0 0 16,0 0 0</inkml:trace>
          <inkml:trace contextRef="#ctx0" brushRef="#br0" timeOffset="-2700.8969">-17977 14031 0,'0'0'15,"0"0"-15,0 0 16,0 0 0,0 0-16,0 0 15,0 0 1,0 0-16,0 0 15,0 0-15,0 0 16,0 0 0,0 11-16,0 1 15,0 11 1,0 0-16,0 12 16,0-1-1,0 1-15,0 0 16,12 11-16,-1-11 15,1 11 1,0 0-16,-12-46 16</inkml:trace>
        </inkml:traceGroup>
        <inkml:traceGroup>
          <inkml:annotationXML>
            <emma:emma xmlns:emma="http://www.w3.org/2003/04/emma" version="1.0">
              <emma:interpretation id="{60494872-B414-47D8-B532-B531C8A5ABB8}" emma:medium="tactile" emma:mode="ink">
                <msink:context xmlns:msink="http://schemas.microsoft.com/ink/2010/main" type="inkWord" rotatedBoundingBox="11054,15156 11039,15155 11040,15140 11055,1514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8262.942">-20109 14239 0,'0'0'15,"0"0"-15,0 0 16,0 0 0,0 0-16,0 0 15</inkml:trace>
        </inkml:traceGroup>
        <inkml:traceGroup>
          <inkml:annotationXML>
            <emma:emma xmlns:emma="http://www.w3.org/2003/04/emma" version="1.0">
              <emma:interpretation id="{7D34CF1D-23A9-47AC-81C4-F429A50D469C}" emma:medium="tactile" emma:mode="ink">
                <msink:context xmlns:msink="http://schemas.microsoft.com/ink/2010/main" type="inkWord" rotatedBoundingBox="10425,15252 9789,15243 9791,15151 10427,1516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8526.8547">-20734 14262 0,'0'0'0,"0"0"15,0 0 1,12 0-16,-12 0 16</inkml:trace>
          <inkml:trace contextRef="#ctx0" brushRef="#br0" timeOffset="-8695.993">-21052 14331 0,'0'0'15,"0"0"-15,0 0 16,0 0 0,0 0-16</inkml:trace>
          <inkml:trace contextRef="#ctx0" brushRef="#br0" timeOffset="-8839.3742">-21358 14250 0,'0'0'0,"0"0"15,0 0-15,0 0 16,0 0-1,0 0-15,0 0 16</inkml:trace>
        </inkml:traceGroup>
      </inkml:traceGroup>
      <inkml:traceGroup>
        <inkml:annotationXML>
          <emma:emma xmlns:emma="http://www.w3.org/2003/04/emma" version="1.0">
            <emma:interpretation id="{BA158D0B-CF70-41F3-ACCB-6EEDE2A40EC7}" emma:medium="tactile" emma:mode="ink">
              <msink:context xmlns:msink="http://schemas.microsoft.com/ink/2010/main" type="line" rotatedBoundingBox="33640,13780 26994,13742 27002,12404 33648,12443"/>
            </emma:interpretation>
          </emma:emma>
        </inkml:annotationXML>
        <inkml:traceGroup>
          <inkml:annotationXML>
            <emma:emma xmlns:emma="http://www.w3.org/2003/04/emma" version="1.0">
              <emma:interpretation id="{F45B9F53-81FE-46BF-B401-9195E9C6BC7A}" emma:medium="tactile" emma:mode="ink">
                <msink:context xmlns:msink="http://schemas.microsoft.com/ink/2010/main" type="inkWord" rotatedBoundingBox="33642,13466 32202,13457 32208,12434 33648,1244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76758.0717">1434 11985 0,'0'0'0,"0"0"16,0 0-1,12 0-15,12 0 16,11-11-1,12 11-15,12 0 16,0 0-16,12-12 16,11 12-1,-11 0-15,-12 12 16,-59-12 0</inkml:trace>
          <inkml:trace contextRef="#ctx0" brushRef="#br0" timeOffset="-76757.5159">1540 12193 0,'0'0'0,"0"0"16,0 0-16,0 0 15,0 0 1,0 0-16,12 0 15,12 0 1,23 0-16,12-11 16,11-1-1,13 0-15,-1 12 16,-35 0-16,-47 0 16</inkml:trace>
          <inkml:trace contextRef="#ctx0" brushRef="#br0" timeOffset="-76484.6813">1917 11731 0,'0'0'16,"0"0"-16,0 0 15,-11 23-15,-1 23 16,-12 24 0,-11-1-16,-1 0 15,13 24 1,-1-12-16,13-24 16,-1 1-16,12-23 15,0-35 1</inkml:trace>
          <inkml:trace contextRef="#ctx0" brushRef="#br0" timeOffset="-76104.9552">2129 12054 0,'0'0'16,"0"0"-1,12-11-15,12-1 16,-1 1-16,1-1 16,-1 1-1,1 11-15,-12 0 16,-1 0 0,13 11-16,0 24 15,11 23-15,0 11 16,1 0-1,-13-11-15,1 0 16,-13-12 0,-11 0-16,-11-11 15,-13 0 1,1-12-16,-13-12 16,-11 1-16,0-12 15,0-12 1,0-11-16,47 23 15</inkml:trace>
          <inkml:trace contextRef="#ctx0" brushRef="#br0" timeOffset="-75954.8612">2282 11604 0,'0'0'15,"0"0"-15,0 0 16,0 0-16</inkml:trace>
          <inkml:trace contextRef="#ctx0" brushRef="#br0" timeOffset="-77363.7593">1258 11534 0,'0'0'0,"0"0"16,0 0-16,0 0 15,0 0 1,0 0-16</inkml:trace>
          <inkml:trace contextRef="#ctx0" brushRef="#br0" timeOffset="-77553.9849">1057 11904 0,'0'0'0,"0"0"16,0 0-1,0 0-15,0 0 16,0 0 0,0 0-16,0 0 15,12 0-15,12-11 16,23-1 0,12 1-16,-12-1 15,0 12 1,-12 0-16,-23 0 15,-12 0 1,0 0-16,-12 12 16,1-1-16,-1 12 15,0 0 1,0-11-16,0-1 16,1 13-1,-1-1-15,12 0 16,12 11-16,-1-10 15,25 10 1,23 1-16,-12-12 16,23 0-1,-70-23-15</inkml:trace>
        </inkml:traceGroup>
        <inkml:traceGroup>
          <inkml:annotationXML>
            <emma:emma xmlns:emma="http://www.w3.org/2003/04/emma" version="1.0">
              <emma:interpretation id="{6CAF2E07-5C43-47D8-A3CF-A140EAFE1894}" emma:medium="tactile" emma:mode="ink">
                <msink:context xmlns:msink="http://schemas.microsoft.com/ink/2010/main" type="inkWord" rotatedBoundingBox="31695,13769 30471,13762 30478,12488 31702,1249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72793.8327">-580 11904 0,'0'0'16,"0"0"-16,0 0 16,0 0-16,0 0 15,0 0 1</inkml:trace>
          <inkml:trace contextRef="#ctx0" brushRef="#br0" timeOffset="-73277.5815">-73 11731 0,'0'0'15,"0"0"1,0-12-16,0 12 16,0 0-1,0 0-15,-24 0 16,-23 23-16,0 1 15,11-1 1,13 0-16,11 0 16,12-12-1,0 1-15,0 0 16,0-12-16,0 0 16,0 0-1,0 0-15,0 0 16,0 0-1,0 0-15,-12-12 16,-11 0 0,-1 12-16,-11 0 15,-1 0-15,13 12 16,-1 0 0,1-1-16,-1 12 15,1 12 1,11 11-16,0 12 15,12 11-15,0 12 16,12 0 0,11-12-16,13 1 15,11 22 1,-47-92-16</inkml:trace>
          <inkml:trace contextRef="#ctx0" brushRef="#br0" timeOffset="-72637.6568">-674 12228 0,'0'0'0,"0"0"16,0 0 0,0 0-16,0 0 15</inkml:trace>
          <inkml:trace contextRef="#ctx0" brushRef="#br0" timeOffset="-73800.8951">33 12078 0,'0'0'16,"0"0"-16,0 0 16,0 0-1,-12 11-15,-12 1 16,-11 11-1,-24 11-15,0 1 16,0 0 0,12-12-16,0-12 15,47-11-15</inkml:trace>
          <inkml:trace contextRef="#ctx0" brushRef="#br0" timeOffset="-73055.5924">-262 12863 0,'0'0'0,"12"0"15,23-11-15,24-1 16,24-11-1,34 0-15,1 0 16,-12 0-16,-106 23 16</inkml:trace>
          <inkml:trace contextRef="#ctx0" brushRef="#br0" timeOffset="-74018.6795">351 11592 0,'0'0'16,"0"0"-16,0 0 15,0 0 1,0 0-16,0 12 15,-12 46-15,0 11 16,-12 23 0,13-11-16,-1-11 15,-12-1 1,13-11-16,-1-12 16,12-46-1</inkml:trace>
          <inkml:trace contextRef="#ctx0" brushRef="#br0" timeOffset="-74271.9059">457 11927 0,'0'0'16,"0"0"-16,11 0 15,1 12 1,0-1-16,12 1 16,-13 0-1,1-1-15,0 1 16,-12-12-16,0 11 15,0 1 1,-24 22-16,-11 1 16,-24 0-1,0-12-15,12-12 16,12 1-16,35-12 16</inkml:trace>
        </inkml:traceGroup>
        <inkml:traceGroup>
          <inkml:annotationXML>
            <emma:emma xmlns:emma="http://www.w3.org/2003/04/emma" version="1.0">
              <emma:interpretation id="{04FF6843-A787-4BA2-84CD-76D980FA2286}" emma:medium="tactile" emma:mode="ink">
                <msink:context xmlns:msink="http://schemas.microsoft.com/ink/2010/main" type="inkWord" rotatedBoundingBox="29813,13697 26994,13680 27001,12490 29820,1250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70416.2789">-2971 11939 0,'0'0'0,"0"0"16,0 0-16,11 0 15,13 0 1,23-12-16,0 12 16,24-11-16,11-1 15,1 12 1,-12 12-16,-71-12 15</inkml:trace>
          <inkml:trace contextRef="#ctx0" brushRef="#br0" timeOffset="-70269.6924">-2830 12112 0,'0'0'15,"0"0"-15,0 0 16,0 0-16,12 0 16,35 0-1,35 0-15,24-11 16,0-1 0,-106 12-16</inkml:trace>
          <inkml:trace contextRef="#ctx0" brushRef="#br0" timeOffset="-69957.0027">-2512 11615 0,'0'0'16,"0"0"-16,-12 0 16,1 12-16,-25 23 15,1 34 1,0 0-16,11 1 16,0-13-1,1 1-15,11 11 16,0 1-16,1-12 15,11-12 1,0-46-16</inkml:trace>
          <inkml:trace contextRef="#ctx0" brushRef="#br0" timeOffset="-71421.8308">-4020 11950 0,'0'0'16,"0"0"-16,-11 0 16,-13 0-1,0 0-15,1 0 16,-1-11-16,13-1 16,-1 1-1,12-12-15,12 0 16,11-12-1,12-11-15,1 11 16,-1 12-16,-11 11 16,11 12-1,0 12-15,-11 11 16,-1 12 0,-11 22-16,-12 13 15,-12 11 1,-11 0-16,-1-12 15,1-11-15,11-35 16,0 0 0,12-23-16,0 0 15,0 0 1,12-23-16,0-12 16,23-23-16,24-34 15,0-35 1,0 11-16,-12 47 15,-12 11 1,-11 23-16,-12 12 16,-12 23-1,0 0-15,-12 12 16,-12 11-16,-11 23 16,11 0-1,1 12-15,-1 0 16,12-12-1,12 0-15,12 1 16,24 22 0,11-11-16,23 23 15,-70-81-15</inkml:trace>
          <inkml:trace contextRef="#ctx0" brushRef="#br0" timeOffset="-70969.9237">-3454 12482 0,'0'0'0,"0"0"16,0 0-16,0 0 15,12-11 1,-1-1-16,13-11 16,11 0-1,-11 0-15,-1 11 16,-11 1-16,0 11 16,-12 0-1,0 0-15,0 11 16,0 1-1,-12 11-15,0 0 16,1 0-16,-1 0 16,12 0-1,0-11-15,0-1 16,12 1 0,-1-1-16,25 1 15,-1 0 1,12-12-16,0 11 15,-47-11-15</inkml:trace>
          <inkml:trace contextRef="#ctx0" brushRef="#br0" timeOffset="-70790.5264">-3195 12101 0,'0'0'0,"0"0"15,0 0 1,0 0-16,0 0 16,0 0-1,12 11-15,-12-11 16</inkml:trace>
          <inkml:trace contextRef="#ctx0" brushRef="#br0" timeOffset="-67650.6218">-2123 11962 0,'0'0'0,"0"0"16,0 0-16,0 0 16,0 0-16,0 0 15,0 0 1,0-12-16,0 1 15,0-1 1,0-11-16,0-11 16,0 10-1,12 1-15,-1 12 16,1-1-16,0 12 16,0 12-1,0 22-15,-12 13 16,0 22-1,-12 23-15,0-11 16,0-23-16,0-12 16,12-11-1,0-12-15,0-11 16,0-12 0,0 0-16,0-12 15,12-23 1,0-11-16,23-46 15,24-35-15,-12 34 16,0-11 0,-11 23-16,-13 35 15,-11 11 1,0 12-16,-12 23 16,0 0-16,0 0 15,-12 23 1,-11 24-16,-13 22 15,13-11 1,23 0-16,11-1 16,1-10-1,24-1-15,11 0 16,35-11-16,-82-35 16</inkml:trace>
          <inkml:trace contextRef="#ctx0" brushRef="#br0" timeOffset="-68774.7771">-1652 12020 0,'0'0'16,"0"0"0,0 0-16,24-12 15,-1 1-15,24-12 16,-11 11-1,-1 0-15,-11 1 16,-13 11 0,-11 0-16,0 0 15,0 11-15,0 13 16,0 10 0,0 12-16,12 12 15,0 12 1,11-1-16,1 0 15,-12 1 1,0-13-16,-1-10 16,1 22-1,-12-23-15,-12 0 16,-11 1-16,-13-1 16,1-23-1,0 0-15,-12-23 16,-1-11-16,-10-13 15,10-10 1,13 11-16,12-24 16,11 1-1,24-23-15,11-24 16,24 1 0,-47 92-16</inkml:trace>
          <inkml:trace contextRef="#ctx0" brushRef="#br0" timeOffset="-68596.4293">-1463 11604 0,'0'0'16,"0"0"-16,0 0 15,0 0 1</inkml:trace>
        </inkml:traceGroup>
      </inkml:traceGroup>
    </inkml:traceGroup>
    <inkml:traceGroup>
      <inkml:annotationXML>
        <emma:emma xmlns:emma="http://www.w3.org/2003/04/emma" version="1.0">
          <emma:interpretation id="{9CB21489-E5F5-46DB-99DB-C459C2E44710}" emma:medium="tactile" emma:mode="ink">
            <msink:context xmlns:msink="http://schemas.microsoft.com/ink/2010/main" type="paragraph" rotatedBoundingBox="33798,11915 9865,12029 9851,8988 33783,8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24AF5-86D1-421E-85CE-C8E2DAEF7579}" emma:medium="tactile" emma:mode="ink">
              <msink:context xmlns:msink="http://schemas.microsoft.com/ink/2010/main" type="inkBullet" rotatedBoundingBox="9884,10794 9859,10795 9859,10738 9884,10738"/>
            </emma:interpretation>
            <emma:one-of disjunction-type="recognition" id="oneOf14">
              <emma:interpretation id="interp18" emma:lang="" emma:confidence="0">
                <emma:literal>•</emma:literal>
              </emma:interpretation>
            </emma:one-of>
          </emma:emma>
        </inkml:annotationXML>
        <inkml:trace contextRef="#ctx0" brushRef="#br1" timeOffset="-562475.6716">-21289 9893 0,'0'0'0,"0"0"16,0 0-1,0-11-15,12-12 16,0 0-1,-12 23-15</inkml:trace>
      </inkml:traceGroup>
      <inkml:traceGroup>
        <inkml:annotationXML>
          <emma:emma xmlns:emma="http://www.w3.org/2003/04/emma" version="1.0">
            <emma:interpretation id="{67A08674-5E05-441D-9568-40DEBCE30B38}" emma:medium="tactile" emma:mode="ink">
              <msink:context xmlns:msink="http://schemas.microsoft.com/ink/2010/main" type="line" rotatedBoundingBox="33798,11915 9916,12028 9902,8988 33783,8874">
                <msink:destinationLink direction="with" ref="{745E2A54-387B-4D81-B917-CE063F86D7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39A909-5D26-45D3-A5C3-97F78B3AE421}" emma:medium="tactile" emma:mode="ink">
                <msink:context xmlns:msink="http://schemas.microsoft.com/ink/2010/main" type="inkWord" rotatedBoundingBox="9971,11202 9912,11203 9906,9929 9965,992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562641.8303">-21230 10286 0,'0'0'0,"0"0"15,0 0-15,0 0 16,0 0 0,0 0-16,0 0 15,0 0 1,0 0-16,0 0 16,0 0-16</inkml:trace>
          <inkml:trace contextRef="#ctx0" brushRef="#br1" timeOffset="-562126.1365">-21183 9581 0,'0'0'16,"0"0"0,0 0-16,0-11 15,-11-12-15,-1-1 16,12 1-1,0 0-15,0 0 16,0 0 0,0 0-16,0 0 15,0 0-15,0 0 16,0 23 0,23-162-16,-23 162 15,0 0 1,0 0-16,0 0 15,-11-12 1,-1-11-16,0 0 16,0-12-16,0 1 15,12 11 1,0 23-16</inkml:trace>
        </inkml:traceGroup>
        <inkml:traceGroup>
          <inkml:annotationXML>
            <emma:emma xmlns:emma="http://www.w3.org/2003/04/emma" version="1.0">
              <emma:interpretation id="{A453B40E-081E-4920-8C6D-6E29BFCC619A}" emma:medium="tactile" emma:mode="ink">
                <msink:context xmlns:msink="http://schemas.microsoft.com/ink/2010/main" type="inkWord" rotatedBoundingBox="11560,11341 11476,11342 11472,10379 11555,10378"/>
              </emma:interpretation>
            </emma:emma>
          </inkml:annotationXML>
          <inkml:trace contextRef="#ctx0" brushRef="#br1" timeOffset="-558036.3922">-19663 9604 0,'0'0'15,"0"-11"1,0-12-16,0 0 16,0-1-1,-12 1-15,12 0 16,0 23-16</inkml:trace>
          <inkml:trace contextRef="#ctx0" brushRef="#br1" timeOffset="-558161.2559">-19675 9870 0</inkml:trace>
          <inkml:trace contextRef="#ctx0" brushRef="#br1" timeOffset="-558283.0159">-19640 10321 0,'0'0'16,"0"0"0</inkml:trace>
          <inkml:trace contextRef="#ctx0" brushRef="#br1" timeOffset="-558320.8345">-19604 10425 0,'0'0'0,"0"0"0</inkml:trace>
        </inkml:traceGroup>
        <inkml:traceGroup>
          <inkml:annotationXML>
            <emma:emma xmlns:emma="http://www.w3.org/2003/04/emma" version="1.0">
              <emma:interpretation id="{9449D7BD-CF8F-4EA0-BF67-60DC89D9F7CC}" emma:medium="tactile" emma:mode="ink">
                <msink:context xmlns:msink="http://schemas.microsoft.com/ink/2010/main" type="inkWord" rotatedBoundingBox="13377,11233 12739,11236 12732,9851 13371,9847"/>
              </emma:interpretation>
            </emma:emma>
          </inkml:annotationXML>
          <inkml:trace contextRef="#ctx0" brushRef="#br1" timeOffset="-554195.8872">-18403 8980 0,'0'0'0,"0"0"16,0 0-16,0 0 16,0 0-1,0 0-15,0 0 16,0 0-16,0 0 15,0 0 1,0 0-16,0 0 16,0 0-1,0 0-15,0 0 16,0 0 0,12 12-16,12-1 15,23 24-15,12 23 16,11 0-1,13 11-15,23 23 16,23 12 0,-129-104-16</inkml:trace>
          <inkml:trace contextRef="#ctx0" brushRef="#br1" timeOffset="-554944.0963">-17778 8946 0,'0'0'0,"0"0"15,0 0 1,0 0-16,0 0 16,0 0-1,0 0-15,0 0 16,0 0-1,0 0-15,-24 11 16,0 1-16,1 11 16,-12 0-1,-1 12-15,-23 11 16,-11 12 0,-13-1-16,13-10 15,-1-1 1,12 0-16,12-11 15,23-12-15,13-12 16,11-11 0,0 0-16</inkml:trace>
          <inkml:trace contextRef="#ctx0" brushRef="#br1" timeOffset="-555624.5718">-18073 9778 0,'0'0'16,"0"0"-16,0 0 16,-12-12-16,1-23 15,11 35 1</inkml:trace>
          <inkml:trace contextRef="#ctx0" brushRef="#br1" timeOffset="-555422.7669">-18002 9292 0,'0'0'0,"0"0"16,0 0-1,0 0-15,0 0 16,0 0-1,0-11-15,-12-1 16,12 1-16,0-1 16,0 1-1,0 11-15</inkml:trace>
          <inkml:trace contextRef="#ctx0" brushRef="#br1" timeOffset="-555779.5543">-17908 10332 0,'0'0'0,"0"0"16,0 0-1,0 0-15,0 0 16,0-11 0,0-1-16,0-11 15,0 12-15,0-12 16,0 23 0</inkml:trace>
        </inkml:traceGroup>
        <inkml:traceGroup>
          <inkml:annotationXML>
            <emma:emma xmlns:emma="http://www.w3.org/2003/04/emma" version="1.0">
              <emma:interpretation id="{EA5B1BDD-9C13-4716-BEBF-BAD8D0593C57}" emma:medium="tactile" emma:mode="ink">
                <msink:context xmlns:msink="http://schemas.microsoft.com/ink/2010/main" type="inkWord" rotatedBoundingBox="16898,11359 16127,11362 16124,10821 16895,1081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672124.0902">-14268 9916 0,'0'0'16,"0"0"-16,0 0 15,0 0 1</inkml:trace>
          <inkml:trace contextRef="#ctx0" brushRef="#br0" timeOffset="-670003.7346">-15022 10390 0,'0'0'0,"0"0"15,0 0-15,0 0 16,0 0 0,0 0-16,12 12 15,0-1-15,-1 1 16,13-1-1,0 1-15,-1 0 16,1-12 0,11 0-16,-23 0 15,11-12 1,1 0-16,-12 1 16,11-1-16,-11 1 15,0-1 1,0-11-16,-12-12 15,0 24 1,0-1-16,0 1 16,-12-1-1,0 12-15,-23 0 16,-1 0-16,1 12 16,0 11-1,35-23-15</inkml:trace>
        </inkml:traceGroup>
        <inkml:traceGroup>
          <inkml:annotationXML>
            <emma:emma xmlns:emma="http://www.w3.org/2003/04/emma" version="1.0">
              <emma:interpretation id="{622FD314-D1A7-4371-8D27-629142E51792}" emma:medium="tactile" emma:mode="ink">
                <msink:context xmlns:msink="http://schemas.microsoft.com/ink/2010/main" type="inkWord" rotatedBoundingBox="16882,11602 13950,11616 13943,10157 16875,10143"/>
              </emma:interpretation>
            </emma:emma>
          </inkml:annotationXML>
          <inkml:trace contextRef="#ctx0" brushRef="#br0" timeOffset="-674190.7359">-16683 9859 0,'0'0'15,"0"0"-15,0 0 16,0 0-16,0 0 16,0 11-1,-12 1-15,1 11 16,-13 23-1,0 12-15,1 0 16,11-1 0,0-10-16,12-1 15,0 0-15,12-11 16,12 11 0,-1-11-16,13-1 15,11 1 1,0-12-16,12 0 15,-24-11 1,0-12-16,-11 0 16,-24 0-16</inkml:trace>
          <inkml:trace contextRef="#ctx0" brushRef="#br0" timeOffset="-670991.8748">-15152 9327 0,'0'0'15,"0"0"1,0 23-16,0 12 16,-11 23-1,11 11-15,-12-11 16,0-1-16,0 1 15,1 0 1,-13 11-16,-23 12 16,0-23-1,-12 0-15,-12 0 16,12-24 0,12-11-16,-12-23 15,0-11-15,-11-12 16,-1-12-1,0-23-15,24 12 16,0 0 0,24 0-16,11-12 15,12-12-15,35 1 16,12 0 0,0 11-16,12 12 15,12 23 1,-71 23-16</inkml:trace>
          <inkml:trace contextRef="#ctx0" brushRef="#br0" timeOffset="-673865.7838">-17201 10136 0,'0'0'0,"0"0"15,12 0-15,23 0 16,12-12 0,0 12-16,0 0 15,12 0-15,12 0 16,0 0 0,11 12-16,-11 0 15,-1-1 1,-70-11-16</inkml:trace>
          <inkml:trace contextRef="#ctx0" brushRef="#br0" timeOffset="-672321.7768">-14268 10402 0,'0'0'0,"0"0"15,0 0 1,0 0-16,0 0 16,0 0-16,0 0 15,-12 11 1,-11 12-16,-13 12 16,-23 23-1,12-23-15,0-1 16,0 1-16,12 0 15,11-12 1,1-12-16,23-11 16</inkml:trace>
          <inkml:trace contextRef="#ctx0" brushRef="#br0" timeOffset="-670753.7165">-15658 9789 0,'0'0'0,"0"0"16,0 0-1,0 0-15</inkml:trace>
          <inkml:trace contextRef="#ctx0" brushRef="#br0" timeOffset="-671349.7766">-15187 9246 0,'0'0'15</inkml:trace>
          <inkml:trace contextRef="#ctx0" brushRef="#br0" timeOffset="-671563.6616">-14657 10390 0,'0'0'0,"0"0"15,0 0-15,-12 0 16,1 0 0,-13 0-16,1-11 15,-1-1-15,12 12 16,0-11-1,12-1-15,0 0 16,0 1 0,12-1-16,0 1 15,0 11-15,0 0 16,-12 0 0,0 0-16,0 0 15,0 0 1,0 0-16,0 11 15,0 1 1,-12-1-16,-12 13 16,1-13-16,-13 1 15,-11-12 1,12 0-16,0-12 16,-1 1-1,13-1-15,-1-11 16,1-12-16,-1-34 15,12 11 1,0 0-16,12 1 16,0 57-1</inkml:trace>
        </inkml:traceGroup>
        <inkml:traceGroup>
          <inkml:annotationXML>
            <emma:emma xmlns:emma="http://www.w3.org/2003/04/emma" version="1.0">
              <emma:interpretation id="{FC359673-928E-47B9-A9BB-B8584A83EE7A}" emma:medium="tactile" emma:mode="ink">
                <msink:context xmlns:msink="http://schemas.microsoft.com/ink/2010/main" type="inkWord" rotatedBoundingBox="24200,11256 17908,11286 17897,8950 24189,892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87859.7194">-6976 9350 0,'0'0'0,"0"0"15,11 23-15,1 23 16,-12 12-16,-12 0 15,-11 0 1,-1 0-16,-11-12 16,0-12-1,11-10-15,-11-13 16,11 1 0,1-12-16,11 0 15,0-12-15,0 1 16,0-13-1,1 13-15,11 11 16,0 0 0,-12 0-16,-12 11 15,-35 24 1,-23 11-16,-12 24 16,11-24-16,24 0 15,59-46 1</inkml:trace>
          <inkml:trace contextRef="#ctx0" brushRef="#br0" timeOffset="-87549.132">-7141 9223 0,'11'-12'0,"25"-34"15,-1-35 1,-23 0-16,-12 12 16,-24 23-1,1 11-15,-13 12 16,-11 11 0,-23 24-16,-1 11 15,12 12-15,24-1 16,23 13-1,24-1-15,-12-46 16,200 277 0,-200-277-16,24 23 15,-24-23-15</inkml:trace>
          <inkml:trace contextRef="#ctx0" brushRef="#br0" timeOffset="-87221.8333">-7754 9466 0,'0'11'15,"0"24"-15,0 11 16,0-11-16,0-12 15,0 0 1,0 0-16,0-11 16,0-12-1,0 0-15,0 0 16,0 0 0,0-23-16,0-24 15,12 1-15,11 0 16,13 11-1,-36 35-15</inkml:trace>
          <inkml:trace contextRef="#ctx0" brushRef="#br0" timeOffset="-86800.4859">-8131 9535 0,'0'0'16,"-12"12"-16,1 11 16,-1-12-1,0 1-15,0-1 16,1-11 0,-1 0-16,0-11 15,0-12-15,0-12 16,1-11-1,11-12-15,0 0 16,23-11 0,13 0-16,11 34 15,-47 35-15</inkml:trace>
          <inkml:trace contextRef="#ctx0" brushRef="#br0" timeOffset="-86179.9497">-8249 9165 0,'0'0'16,"0"0"-16,0 0 15,-11 12-15,-13 22 16,-11 47 0,-12 12-16,-1-12 15,-10-12 1,-13-11-16,24-24 15,-12-10-15,24-13 16,-1-11 0,1-11-16,0-24 15,11 0 1,0 1-16,1-1 16,11 12-16,0 11 15,12 12 1,-23 12-16,-13 22 15,-22 24 1,-13 12-16,-12-1 16,13 23-1,70-92-15</inkml:trace>
          <inkml:trace contextRef="#ctx0" brushRef="#br0" timeOffset="-86621.3835">-8402 10124 0,'0'0'16,"0"0"-1,0 0-15,0 0 16</inkml:trace>
          <inkml:trace contextRef="#ctx0" brushRef="#br0" timeOffset="-85894.8679">-8720 8957 0,'24'-35'0,"35"-34"16,0-23 0,-12 11-16,-24 23 15,-23 23-15,-12 12 16,-11 12-1,-48 22-15,1 24 16,-1 0 0,12 11-16,24 12 15,11-1 1,12 1-16,12 23 16,0-81-1</inkml:trace>
          <inkml:trace contextRef="#ctx0" brushRef="#br0" timeOffset="-85711.5223">-9415 9685 0,'0'0'16,"0"0"-1,0 0-15,0 0 16</inkml:trace>
          <inkml:trace contextRef="#ctx0" brushRef="#br0" timeOffset="-85105.5764">-7754 9396 0,'0'0'15,"0"0"-15,0 12 16,12 34 0,-12 23-16,0 1 15,0-12-15,0-12 16,-12 0-1,0 0-15,1-23 16,-13 1 0,0-13-16,-11-11 15,12-11 1,11-1-16,0-23 16,24-11-16,23-12 15,48 0 1,70 12-16,-153 46 15</inkml:trace>
          <inkml:trace contextRef="#ctx0" brushRef="#br0" timeOffset="-82755.5895">-9544 9362 0,'0'0'0,"0"0"15,0 0 1,0 0-16,0 0 15,-12 0 1,-23-12-16,-13 12 16,-11 12-1,1-1-15,-1 12 16,12 12-16,-1 0 16,13 11-1,35-46-15</inkml:trace>
          <inkml:trace contextRef="#ctx0" brushRef="#br0" timeOffset="-82565.238">-10063 10067 0,'0'0'15,"0"0"-15,0 0 16,12 0 0,-12 0-16</inkml:trace>
          <inkml:trace contextRef="#ctx0" brushRef="#br0" timeOffset="-80852.361">-11995 10379 0,'0'0'0,"48"-12"16,58-11-1,106-23-15,-36 0 16,13-35-16,-189 81 15</inkml:trace>
          <inkml:trace contextRef="#ctx0" brushRef="#br0" timeOffset="-81049.9099">-11170 9281 0,'0'0'16,"0"0"-16,0 11 16,0 12-1,0 1-15,-12 10 16,0-11-16,1-11 15,-1-1 1,0 1-16,0-12 16,-11 0-1,-1 0-15,-11-12 16,0 1 0,-1-1-16,1 1 15,-12-1 1,11 12-16,1 12 15,0 11-15,-1 0 16,13 0 0,11 23-16,0 1 15,12-47-15</inkml:trace>
          <inkml:trace contextRef="#ctx0" brushRef="#br0" timeOffset="-81411.9699">-11040 9604 0,'0'0'0,"0"0"16,-12 23-1,0 1-15,-12-1 16,1 0 0,-12 0-16,-1 12 15,1-12-15,35-23 16</inkml:trace>
          <inkml:trace contextRef="#ctx0" brushRef="#br0" timeOffset="-81640.8331">-10534 8703 0,'0'0'16,"0"11"-16,-12 47 16,1 46-16,-13 12 15,0-12 1,-11 35-16,0-12 16,35-127-1</inkml:trace>
          <inkml:trace contextRef="#ctx0" brushRef="#br0" timeOffset="-81917.0561">-10593 9778 0,'0'0'0,"0"0"15,0 0-15,0 0 16,0-23-16,0-12 16,12-11-1,0-12-15,23-11 16,12-1 0,12 12-16,0 12 15,-12 12-15,-11 10 16,-13 13-1,1-1-15,-13 12 16,-11 0 0,-11 35-16,-25 11 15,-34 24 1,-13 10-16,12-10 16,1-24-16,11-11 15,-12-12 1,24-12-16,12-11 15,11-11 1,12-1-16,12 1 16,0-12-1,0-1-15,12 13 16,0-1-16,0 12 16,0 0-1,-1 12-15,1-1 16,-12 1-1,0 11-15,-23 12 16,-36 11 0,-12 0-16,12-11 15,12 0-15,47-35 16</inkml:trace>
          <inkml:trace contextRef="#ctx0" brushRef="#br0" timeOffset="-80556.6344">-10027 8033 0,'0'0'0,"0"0"16,0 0-16,-12 11 15,-59 24 1,-105 46-16,-13 46 15,-70 58 1,70-58-16,24 12 16,12 11-16,153-150 15</inkml:trace>
          <inkml:trace contextRef="#ctx0" brushRef="#br0" timeOffset="-79439.4901">-12395 10344 0,'0'0'0,"0"0"16,0 0-16</inkml:trace>
          <inkml:trace contextRef="#ctx0" brushRef="#br0" timeOffset="-79601.7454">-11936 9304 0,'0'0'0,"0"0"16,0 0 0,0 0-16,0-12 15,0 12 1,0 0-16,0 0 15,0 0-15,-11 0 16,-13 0 0,0 0-16,1 0 15,-1 12 1,1 23-16,-1-1 16,-11 12-16,11 1 15,-11 10 1,11-10-16,1-1 15,11-11 1,0-12-16,-11 0 16,11-12-1,0 1-15,0-12 16,1-12-16,-13-34 16,1-12-1,-1-23-15,24-57 16,0-24-1,12 0-15,11 70 16,1 22 0,-1 24-16,1 23 15,-12 11-15,0 12 16,11 35 0,-11 46-16,-12 35 15,-12-35 1,12-1-16,-12-10 15,1-36-15,-1 13 16,0-24 0,12-23-16,0 0 15,0 0 1,-12 0-16,0 0 16,1 0-1,-13 11-15,-23 12 16,0 24-16,-24 22 15,0 0 1,1 1-16,11-24 16,12 0-1,0 0-15,-12-11 16,0 0-16,-12-12 16,1-12-1,-1-11-15,12 0 16,12 0-1,47 0-15</inkml:trace>
        </inkml:traceGroup>
        <inkml:traceGroup>
          <inkml:annotationXML>
            <emma:emma xmlns:emma="http://www.w3.org/2003/04/emma" version="1.0">
              <emma:interpretation id="{3B0DC80D-8D86-4516-B391-46E59D4EF13E}" emma:medium="tactile" emma:mode="ink">
                <msink:context xmlns:msink="http://schemas.microsoft.com/ink/2010/main" type="inkWord" rotatedBoundingBox="26826,11312 24459,11323 24452,9862 26819,985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91923.7459">-4326 9743 0,'0'0'0,"0"0"15,0 0-15,-12 12 16,0 11-1,-11 0-15,-12 23 16,-13 12 0,-10 0-16,-1-1 15,59-57 1</inkml:trace>
          <inkml:trace contextRef="#ctx0" brushRef="#br0" timeOffset="-91155.5114">-4597 9304 0,'0'0'0,"0"0"15,-12 0 1,-23-12-16,0 1 16,-12 11-1,-1 0-15,13 0 16,12 11 0,-1 1-16,12-1 15,0 13-15,1 10 16,-1 1-1,12 23-15,-12-12 16,0 12 0,1-12-16,-13 0 15,-11 12 1,-13 11-16,48-69 16</inkml:trace>
          <inkml:trace contextRef="#ctx0" brushRef="#br0" timeOffset="-91499.9117">-4656 9859 0,'0'0'15,"0"0"-15,-12 0 16,-11 0-16,-1 0 15,1-12 1,11 1-16,0-1 16,0 0-1,12 1-15,0-12 16,12 0 0,12-1-16,11 1 15,0 12-15,-11-1 16,0 12-1,-13 0-15,1 12 16,-12-1 0,0 12-16,-12 12 15,-35 11 1,-12 1-16,0-1 16,1-11-16,10-1 15,48-34 1</inkml:trace>
          <inkml:trace contextRef="#ctx0" brushRef="#br0" timeOffset="-90136.5358">-4844 10402 0,'0'0'16,"0"0"-16,0 11 16,0-11-1</inkml:trace>
          <inkml:trace contextRef="#ctx0" brushRef="#br0" timeOffset="-90514.6303">-5257 9627 0,'0'0'15,"0"0"-15,0 0 16,0 0 0,0 0-16,0 0 15,0 0 1,0 0-16,-11-11 15,11-1-15,-12-11 16,12 0 0,0-12-16,0 12 15,12 0 1,-1 0-16,1 12 16,0-1-1,-12 12-15,0 12 16,0 11-16,0 23 15,0 0 1,-12-11-16,0 11 16,-23 0-1,-12 0-15,-24 12 16,-11 0-16,-36 23 16,118-81-1</inkml:trace>
          <inkml:trace contextRef="#ctx0" brushRef="#br0" timeOffset="-89333.8016">-5798 9373 0,'0'0'0,"0"0"16,0 0-16,0 0 15,0 0 1,0 0-16,11 12 15,13-1-15,-1 12 16,1 12 0,0-12-16,-1 12 15,-11 0 1,0-1-16,-12-11 16,-12 0-1,-35 24-15,-24-1 16,12-11-16,0-1 15,12-11 1,47-23-16</inkml:trace>
          <inkml:trace contextRef="#ctx0" brushRef="#br0" timeOffset="-89047.6803">-6034 8957 0,'0'0'0,"0"0"15,0 23 1,-12 24-16,0 10 15,1 13-15,-1 22 16,0 1 0,12-1-16,12-11 15,-12-81 1</inkml:trace>
          <inkml:trace contextRef="#ctx0" brushRef="#br0" timeOffset="-88722.3869">-6364 9385 0,'0'0'15,"0"0"-15,0 0 16,0 0-1,0 0-15,0 11 16,12 12-16,0 12 16,-1 0-1,1 11-15,0-11 16,-12-1 0,0 1-16,-12 0 15,-11-12 1,-24 11-16,11-10 15,36-24-15</inkml:trace>
          <inkml:trace contextRef="#ctx0" brushRef="#br0" timeOffset="-88405.2119">-6694 9500 0,'0'0'0,"0"0"16,12 12-16,12 23 16,11 11-16,-11 0 15,-13-11 1,1-1-16,-12 1 16,0-12-1,0-11-15,-12-1 16,1 1-1,-1-12-15,-12 0 16,12-12-16,1-11 16,-1 0-1,12-12-15,23 1 16,-23 34 0</inkml:trace>
        </inkml:traceGroup>
        <inkml:traceGroup>
          <inkml:annotationXML>
            <emma:emma xmlns:emma="http://www.w3.org/2003/04/emma" version="1.0">
              <emma:interpretation id="{6A075E34-4DB3-4A39-983D-C53E635A31E8}" emma:medium="tactile" emma:mode="ink">
                <msink:context xmlns:msink="http://schemas.microsoft.com/ink/2010/main" type="inkWord" rotatedBoundingBox="29844,11241 27178,11254 27172,9885 29837,987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97031.8677">-1793 9616 0,'0'0'0,"0"0"15,23-12-15,36-22 16,12-1 0,11-11-16,13-12 15,-25 0 1,-23 12-16,-23 0 15,-12 11 1,-12 0-16,-12 12 16,-12 12-16,-11 11 15,0 0 1,35 0-16,-212 138 16,212-126-1,-12 34-15,12 58 16,0 12-1,12-1-15,-1 47 16,1-12-16,0-46 16,0-11-1,11-12 1,-23-81 0</inkml:trace>
          <inkml:trace contextRef="#ctx0" brushRef="#br0" timeOffset="-96817.0826">-1770 9916 0,'0'0'15,"12"0"1,23-11-16,24-1 15,47-11 1,0 12-16,-23 11 16,-83 0-16</inkml:trace>
          <inkml:trace contextRef="#ctx0" brushRef="#br0" timeOffset="-96448.8474">-2041 9720 0,'0'0'0,"0"0"15,0 0-15,0 11 16,0 1 0,-11 0-16,11-12 15,-83 46-15,83-46 16,0 0 0,0-12-16,0-22 15,0-24 1,0-35-16,12 12 15,0 24-15,-1-1 16,-11 58 0</inkml:trace>
          <inkml:trace contextRef="#ctx0" brushRef="#br0" timeOffset="-96196.8347">-2135 10263 0,'0'0'0,"0"0"16,0 0-1</inkml:trace>
          <inkml:trace contextRef="#ctx0" brushRef="#br0" timeOffset="-95875.8521">-2559 9651 0,'12'-12'16,"11"0"-16,36-22 16,-12 11-16,0 0 15,-11 11 1,-13 12-16,1 23 15,-12 0 1,-12 12-16,-12 0 16,-12 11-1,-35 0-15,-11-11 16,23-12-16,0 0 16,-1-11-1,48-12-15</inkml:trace>
          <inkml:trace contextRef="#ctx0" brushRef="#br0" timeOffset="-96089.8639">-2724 9893 0,'0'0'16</inkml:trace>
          <inkml:trace contextRef="#ctx0" brushRef="#br0" timeOffset="-95733.6784">-2771 9708 0,'0'0'16,"0"0"-16,0 0 16,0 0-1,0 0-15,0 0 16,-35 151 0,35-151-16,-24 23 15,-35 35 1,-35 34-16,94-92 15</inkml:trace>
          <inkml:trace contextRef="#ctx0" brushRef="#br0" timeOffset="-95551.7737">-2830 10332 0,'0'0'16,"0"0"-1,0 0-15</inkml:trace>
          <inkml:trace contextRef="#ctx0" brushRef="#br0" timeOffset="-95170.727">-3230 9859 0,'0'0'0,"0"0"15,0 0 1,0 0-16,0 0 15,0 0-15,0-12 16,0-11 0,11 0-16,13-12 15,-1 12 1,1 11-16,0 1 16,-24 11-16,0 0 15,0 23 1,-12 0-16,-24 35 15,1-12 1,-24 24-16,0-13 16,0-22-16,1 0 15,58-35 1</inkml:trace>
          <inkml:trace contextRef="#ctx0" brushRef="#br0" timeOffset="-94186.8689">-2418 9836 0,'0'0'16,"0"0"-16,0 0 16,0 0-1,0 0-15,0 0 16,-11 11-16,-13 1 16,-11-1-1,-1 1-15,1-12 16,0 0-1,-1 0-15,36 0 16</inkml:trace>
          <inkml:trace contextRef="#ctx0" brushRef="#br0" timeOffset="-94788.9001">-3313 8980 0,'0'0'15,"0"23"-15,0 35 16,0 12-1,0 45-15,-12 47 16,-11-47 0,11-11-16,-23-11 15,-12-1 1,-24-11-16,-12-23 16,24-23-16,1-24 15,-13-11 1,12-23-16,0-11 15,12-24 1,23-12-16,36-45 16,47-1-16,47 1 15,-106 115 1</inkml:trace>
        </inkml:traceGroup>
        <inkml:traceGroup>
          <inkml:annotationXML>
            <emma:emma xmlns:emma="http://www.w3.org/2003/04/emma" version="1.0">
              <emma:interpretation id="{70281BEE-1D9F-4E77-A661-41E64A2FD26C}" emma:medium="tactile" emma:mode="ink">
                <msink:context xmlns:msink="http://schemas.microsoft.com/ink/2010/main" type="inkWord" rotatedBoundingBox="33798,11915 30031,11933 30018,9148 33784,913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04497.3726">1941 9940 0,'0'0'0,"0"0"0,0 0 16,0 0-16,0 0 16,0 0-1,-12 0-15,0-12 16,1 0-16,-1 1 16,0-1-1,12 12-15,0-11 16,0-1-1,24-11-15,-1 0 16,1 0 0,-1 11-16,1 12 15,-1 0-15,1 0 16,-12 0 0,-12 0-16,11 12 15,-11-1 1,0 13-16,-11-1 15,-1 0-15,-23 0 16,-13 12 0,-10-1-16,10-11 15,-22 24 1,-1-13-16,-11 1 16,-13 11-1,13-11-15,82-35 16</inkml:trace>
          <inkml:trace contextRef="#ctx0" brushRef="#br0" timeOffset="-103571.2377">1269 9997 0,'0'0'15,"0"0"-15,0 0 16,0 0-16,0 0 16,0 0-1,12-11-15,12-12 16,11-12-1,24-23-15,12-11 16,-12 11-16,-12 12 16,-12 11-1,0 12-15,-11 11 16,-12 12 0,-1 12-16,-11 0 15,-11 11 1,-1 0-16,-23 11 15,-13 1-15,1-12 16,0 0 0,24-11-16,-1 0 15,12-12 1,1 0-16,-1 0 16,12 0-16,0 0 15,-12 11 1,0 1-16,-11 11 15,-13 11 1,13-10-16,-1 10 16,-11-11-1,0-11-15,-13-1 16,1-11-16,24-11 16,-1-1-1,1-22-15,11 11 16,12-12-1,12-11-15,11-1 16,24-10-16,-47 57 16</inkml:trace>
          <inkml:trace contextRef="#ctx0" brushRef="#br0" timeOffset="-103378.5315">1635 9246 0,'0'0'0,"0"0"16,0 0-16,0 0 15</inkml:trace>
          <inkml:trace contextRef="#ctx0" brushRef="#br0" timeOffset="-103197.0159">2176 9523 0,'0'0'0,"0"0"16,0 0-16,0 0 16</inkml:trace>
          <inkml:trace contextRef="#ctx0" brushRef="#br0" timeOffset="-101969.5545">-38 11026 0,'0'0'16,"0"0"-16,47-12 16,106-11-1,59-35-15,0-11 16,59-12-1</inkml:trace>
          <inkml:trace contextRef="#ctx0" brushRef="#br0" timeOffset="-102398.3237">1069 9246 0,'0'0'0,"0"0"15,0 0 1,0 12-16,0 11 16,0 11-1,-12 13-15,-11-13 16,-1 1 0,1-12-16,-13 0 15,1-11-15,0-1 16,-12 1-1,-1-1-15,-10 1 16,-13 11 0,24 0-16,23 0 15,12 0-15,1 1 16,11-1 0,0-12-16,0-11 15,106 104 1,-106-104-16,0 0 15,0 0 1,-12-11-16,0-12 16,-23-1-16,-24-10 15,12 11 1,-12 0-16,12 11 16,0 12-1,11 0-15,1 12 16,11 11-16,1 11 15,-1 1 1,12 34-16,1 47 16,11 11-1,11-23-15,13 0 16,23 0 0,-47-104-16</inkml:trace>
          <inkml:trace contextRef="#ctx0" brushRef="#br0" timeOffset="-102208.9091">692 9015 0,'0'0'0,"0"0"15,12 12-15,-12-12 16</inkml:trace>
          <inkml:trace contextRef="#ctx0" brushRef="#br0" timeOffset="-98208.8385">-486 9385 0,'0'0'0,"0"0"16,0 11 0,0 12-16,-12 12 15,1 0 1,-1-1-16,-12 1 16,1-12-1,-13 0-15,1-11 16,12-12-16,-1 0 15,0-12 1,1-11-16,11-11 16,0-13-1,12 1-15,0 11 16,0 12 0,-11 12-16,-13-1 15,-11 1-15,-12 11 16,11 0-1,13 0-15,11 11 16,0 1 0,12-1-16,12 12 15,0 1-15,11-1 16,1 11 0,-1-11-16,1 12 15,-12-12 1,-12 0-16,0 0 15,-12 12-15,0-12 16,-11 0 0,-1 12-16,-11 0 15,-1-12 1,1 23-16,-12 12 16,11 0-1,13-1-15,11 1 16,24 0-16,0-12 15,23 0 1,36 1-16,35-13 16,12 1-1,-24-12-15,0-11 16,0-1-16,12 1 16,-106-12-1</inkml:trace>
          <inkml:trace contextRef="#ctx0" brushRef="#br0" timeOffset="-98045.6244">-733 10044 0,'0'0'16,"0"0"0,0 0-16,12 11 15,-12-11 1</inkml:trace>
          <inkml:trace contextRef="#ctx0" brushRef="#br0" timeOffset="-99242.3742">-168 9870 0,'0'0'15,"0"0"-15,-11 12 16,-1-1-16,0 1 16,0-1-1,0-11-15,-11 0 16,-1 0-1,1-11-15,11-1 16,0 1 0,0-12-16,1-24 15,11-22-15,23-12 16,1 12 0,11-1-16,-11 24 15,-1 23 1,-23 23-16</inkml:trace>
          <inkml:trace contextRef="#ctx0" brushRef="#br0" timeOffset="-99101.4141">-85 9200 0,'0'0'0,"0"0"16,12-12-1,11-11-15,12 0 16,1 0-16,-36 23 15</inkml:trace>
          <inkml:trace contextRef="#ctx0" brushRef="#br0" timeOffset="-97565.7104">-168 9223 0,'0'0'0,"0"0"16,0 0-16,12 0 15,23 0 1,1-12-16,11 1 15,24-1 1,11-11-16,12 12 16,-94 11-16</inkml:trace>
          <inkml:trace contextRef="#ctx0" brushRef="#br0" timeOffset="-101729.9554">2636 8229 0,'0'0'15,"-47"0"1,-59 35-16,-153 57 16,-1 24-16,-117 22 15,177-68 1,-24 57-16,-35 12 15</inkml:trace>
        </inkml:traceGroup>
      </inkml:traceGroup>
    </inkml:traceGroup>
    <inkml:traceGroup>
      <inkml:annotationXML>
        <emma:emma xmlns:emma="http://www.w3.org/2003/04/emma" version="1.0">
          <emma:interpretation id="{0800A5D2-7035-4D26-81B4-8D76B515D890}" emma:medium="tactile" emma:mode="ink">
            <msink:context xmlns:msink="http://schemas.microsoft.com/ink/2010/main" type="paragraph" rotatedBoundingBox="33313,6982 10935,7298 10906,5211 33283,4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8FF33-6CDB-4261-9319-884B5F59EFBE}" emma:medium="tactile" emma:mode="ink">
              <msink:context xmlns:msink="http://schemas.microsoft.com/ink/2010/main" type="line" rotatedBoundingBox="33313,6982 10935,7298 10906,5211 33283,4895">
                <msink:destinationLink direction="with" ref="{745E2A54-387B-4D81-B917-CE063F86D7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E2BB9F-C912-4BC9-A8F9-6A4279CFC249}" emma:medium="tactile" emma:mode="ink">
                <msink:context xmlns:msink="http://schemas.microsoft.com/ink/2010/main" type="inkWord" rotatedBoundingBox="33310,6806 31497,6832 31476,5350 33289,532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211333.8988">1623 4877 0,'0'0'16,"0"0"-16,0 0 16,0 0-16,0 0 15,12 12 1,-1 34-16,1 12 16,0 23-1,0-12-15,-1-22 16,1-1-1,0-12-15,0 1 16,-12-35-16</inkml:trace>
          <inkml:trace contextRef="#ctx0" brushRef="#br0" timeOffset="-210944.6428">1882 5201 0,'0'0'0,"0"0"16,0 0 0,0 12-16,-12 11 15,12 0-15,0 0 16,12 0 0,12-11-16,11-1 15,12 1 1,-12-1-16,12 1 15,-11-12 1,-13-12-16,-11 1 16,0-12-16,-12-12 15,-12 0 1,-11 1-16,-13-1 16,1 12-1,0 11-15,-1 1 16,13 11-16,11 11 15,0 1 1,12-1-16,0-11 16</inkml:trace>
          <inkml:trace contextRef="#ctx0" brushRef="#br0" timeOffset="-209518.8129">362 5929 0,'12'0'0,"59"0"15,82-11 1,94-12-16,-46-1 16,81-10-16</inkml:trace>
          <inkml:trace contextRef="#ctx0" brushRef="#br0" timeOffset="-210580.8089">1246 5305 0,'0'0'15,"0"0"1,0 0-16,-94 116 15,94-116 1,0 0-16,0 0 16,-12 0-16,0 0 15,-12-12 1,1 1-16,-1-13 16,1-10-1,11-1-15,0 0 16,12-11-16,0 0 15,0 0 1,0 46-16</inkml:trace>
          <inkml:trace contextRef="#ctx0" brushRef="#br0" timeOffset="-210272.8829">963 4820 0,'0'0'15,"0"0"-15,24-12 16,23 1 0,0-13-16,12-22 15,-12-23-15,-12 11 16,-23 12 0,-12 11-16,0 1 15,-12 10 1,-11 13-16,-13-1 15,-11 12 1,0 0-16,12 12 16,23 11-16,12 12 15,24 22 1,-24-57-16</inkml:trace>
          <inkml:trace contextRef="#ctx0" brushRef="#br0" timeOffset="-209892.744">751 5039 0,'0'0'15,"0"0"-15,0 0 16,0 12 0,0-1-16,-12 1 15,1 0-15,-13-1 16,-11-11 0,-12 12-16,-12-1 15,0 1 1,0 11-16,23 0 15,1 0 1,12-11-16,11-1 16,12 12-16,23 0 15,24 12 1,-47-35-16,319 162 16,-319-162-1</inkml:trace>
          <inkml:trace contextRef="#ctx0" brushRef="#br0" timeOffset="-209718.9203">516 4646 0,'0'0'15,"0"0"-15,0 0 16,11 12-1,-11-12-15</inkml:trace>
        </inkml:traceGroup>
        <inkml:traceGroup>
          <inkml:annotationXML>
            <emma:emma xmlns:emma="http://www.w3.org/2003/04/emma" version="1.0">
              <emma:interpretation id="{76D6C929-99D7-43DD-ADA9-AE40888029E7}" emma:medium="tactile" emma:mode="ink">
                <msink:context xmlns:msink="http://schemas.microsoft.com/ink/2010/main" type="inkWord" rotatedBoundingBox="30921,6567 27193,6620 27170,4982 30898,492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207516.3038">-321 4877 0,'0'0'0,"0"0"15,0 0 1,0 0-16,0 0 16,0 0-1,0 0-15,0 0 16,0 0-16,0 0 16,12 0-1,11 12-15,1 0 16,-12 11-1,0 0-15,-12 0 16,0 12-16,-12-1 16,-12 13-1,-23 10-15,12-22 16,-12 0 0,47-35-16</inkml:trace>
          <inkml:trace contextRef="#ctx0" brushRef="#br0" timeOffset="-207301.7517">-639 5016 0,'0'0'16,"0"0"-16,0 0 15,0 0 1,-12 23-16,1 0 15,-25 24 1,-11-1-16,-12 12 16,12-12-1,47-46-15</inkml:trace>
          <inkml:trace contextRef="#ctx0" brushRef="#br0" timeOffset="-207007.4491">-910 5086 0,'0'0'0,"0"0"15,0 0-15,-12 11 16,1 1 0,-13 11-16,-11 0 15,-1-12 1,1 1-16,0-12 15,-12-12-15,11-11 16,13 0 0,-1 0-16,12-12 15,12-11 1,12 0-16,0 0 16,11 11-16,-23 35 15</inkml:trace>
          <inkml:trace contextRef="#ctx0" brushRef="#br0" timeOffset="-206782.8629">-1652 5686 0,'0'0'0,"0"0"16,24-11-16,70-24 16,47-11-1,-35 11-15,-23 12 16,-83 23 0</inkml:trace>
          <inkml:trace contextRef="#ctx0" brushRef="#br0" timeOffset="-205940.092">-1463 4496 0,'0'0'15,"0"0"-15,0 0 16,0 0-1,0 12-15,0-1 16,11 12 0,-11-23-16</inkml:trace>
          <inkml:trace contextRef="#ctx0" brushRef="#br0" timeOffset="-206140.4829">-1546 5132 0,'0'0'15,"0"0"1,0 0-16,0 0 16,0 0-16,0 0 15,-12 0 1,0 0-16,12 0 16,-11-12-1,-1 1-15,12-1 16,0-11-1,0 0-15,12 0 16,-12 11-16,11 1 16,1-1-1,0 12-15,0 12 16,-12 11 0,0 23-16,0 0 15,-12-11-15,-12 0 16,-11-12-1,-12 0-15,-24 0 16,1-12 0,11-11-16,0 0 15,0 0 1,0 0-16,-12-11 16,-11-1-16,23 12 15,0 0 1,12-11-16,12 11 15,11 0 1,12 0-16,12 0 16,0 0-16,12 11 15,23 1 1,13-1-16,10 1 16,-58-12-1</inkml:trace>
          <inkml:trace contextRef="#ctx0" brushRef="#br0" timeOffset="-205752.4093">-2206 4924 0,'0'0'16,"0"0"-16,0 0 15,12-12 1,35 1-16,83-24 16,-36 12-1,-94 23-15</inkml:trace>
          <inkml:trace contextRef="#ctx0" brushRef="#br0" timeOffset="-205174.6977">-2677 5086 0,'0'0'0,"0"0"16,0 0 0,-12-12-16,12 0 15,0 1 1,12-1-16,12 1 16,11-12-16,12 11 15,0 1 1,0 11-16,-23 0 15,-12 11 1,-12 1-16,-12 11 16,-12 11-16,-23 13 15,0-1 1,12-11-16,0-1 16,-1-11-1,13 0-15,-1 1 16,1-1-1,-1 11-15,12 1 16,0 0-16,1-12 16,-1 0-1,0 0-15,0-11 16,1-1 0,-13 1-16,12-12 15,-11-12-15,-1 1 16,12-13-1,12-10-15,0-12 16,24-12 0,-1 12-16,13-12 15,-36 58 1</inkml:trace>
          <inkml:trace contextRef="#ctx0" brushRef="#br0" timeOffset="-204690.6727">-2700 4612 0,'0'0'16,"0"0"-1,0 11-15,-12 24 16,0 0-16,-23 11 15,-12 12 1,-12-1-16,0-10 16,12-13-1,0-11-15,-1-11 16,25 0 0,-1-12-16,13 0 15,-1-12-15,0 12 16,12 0-1,0 0-15,0 0 16,0 0 0,12 0-16,11 0 15,1 12 1,-12-1-16,-1 1 16,1 11-16,-12 11 15,-23 13 1,-13-1-16,-11 0 15,-12-11 1,-47 11-16,-11 12 16,117-58-16</inkml:trace>
          <inkml:trace contextRef="#ctx0" brushRef="#br0" timeOffset="-204373.7693">-2960 4288 0,'0'0'16,"0"-11"0,0-24-16,0-11 15,-11-1-15,-13 13 16,-11 11-1,-12-1-15,0 24 16,11 12 0,1 11-16,11 0 15,13 0-15,11 12 16,11 0 0,13 11-16,11 12 15,-35-58 1</inkml:trace>
          <inkml:trace contextRef="#ctx0" brushRef="#br0" timeOffset="-203951.7869">-3442 4901 0,'0'0'16,"0"0"-16,-12 23 16,0 23-1,0-11-15,0-1 16,1-11 0,-1-11-16,0 0 15,0-12-15,1 0 16,-1 0-1,0-12-15,0 0 16,0 1 0,1-1-16,11 12 15,0 0-15,0 0 16,-12 12 0,-24 11-16,1 23 15,0 0 1,-12 1-16,-12-1 15,-12 0-15,12 0 16,59-46 0</inkml:trace>
          <inkml:trace contextRef="#ctx0" brushRef="#br0" timeOffset="-203771.8639">-3454 4565 0,'0'0'15,"0"0"-15,0 0 16,0 0-16,0 0 16</inkml:trace>
        </inkml:traceGroup>
        <inkml:traceGroup>
          <inkml:annotationXML>
            <emma:emma xmlns:emma="http://www.w3.org/2003/04/emma" version="1.0">
              <emma:interpretation id="{3873979A-7BC9-4B05-AB74-FA122171223E}" emma:medium="tactile" emma:mode="ink">
                <msink:context xmlns:msink="http://schemas.microsoft.com/ink/2010/main" type="inkWord" rotatedBoundingBox="27128,6782 24479,6820 24453,5035 27103,4998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201266.5326">-4161 5282 0,'0'0'16,"0"0"-1,0 0-15,0 0 16,0 0-16,0 0 16,0 0-1,0 0-15,0 0 16,0 0 0,-12 0-16,-11 0 15,11 0-15,-12-12 16,13 1-1,-1-12-15,0-12 16,12 0 0,12 12-16,0 0 15,23 0 1,0 0-16,1 11 16,-1 12-16,-12 12 15,1 0 1,-12 11-16,0 23 15,-24 0 1,-24 0-16,-22 12 16,-13-12-1,0 1-15,-23-1 16,-24 12-16,12-12 16,106-46-1</inkml:trace>
          <inkml:trace contextRef="#ctx0" brushRef="#br0" timeOffset="-203614.1203">-4090 5190 0,'0'0'0,"0"0"15,0 0 1,0 0-16</inkml:trace>
          <inkml:trace contextRef="#ctx0" brushRef="#br0" timeOffset="-200644.7884">-4762 5155 0,'0'0'0,"0"0"15,-12 11-15,12 1 16,0 0 0,0-1-16,12 1 15,0-12 1,12 0-16,-1 0 16,1-12-16,-1 1 15,-11-13 1,0 1-16,0 0 15,-12 0 1,0 0-16,0 23 16,0 0-1,-12 0-15,-12 12 16,-23 22-16,-12 12 16,12-11-1,0-12-15,0 0 16,0-11-1,0-1-15,11-11 16,13-11-16,11-1 16,0-11-1,12-11-15,0-1 16,12 12 0,0 11-16,-1 1 15,-11 11-15,12 11 16,0 1-1,-12 11-15,0 12 16,-24 11 0,-23 12-16,-23 11 15,-36 0 1,11-11-16,1 11 16,94-69-16</inkml:trace>
          <inkml:trace contextRef="#ctx0" brushRef="#br0" timeOffset="-199558.4603">-5245 4901 0,'0'0'0,"0"0"16,-12-12-16,-11 0 15,-1 1-15,13-1 16,-1 1-1,0-1-15,12 1 16,0-12 0,0-1-16,12-10 15,11-1-15,13 12 16,-13 0 0,1 11-16,-1 12 15,1 12 1,-12 11-16,-12 0 15,-12 12 1,-12 11-16,-11 0 16,-12 0-16,0-11 15,0 0 1,11-12-16,1-11 16,0-12-1,11-12-15,12 0 16,1-11-1,-1 0-15,0-23 16,0 0-16,12-1 16,-12 13-1,1 11-15,-1 11 16,0 12 0,-12 0-16,13 0 15,-13 12-15,12-1 16,12 1-1,0-12-15,0 11 16,12 1 0,0-1-16,0 1 15,-1 11 1,1 12-16,0 11 16,-12 0-16,0 1 15,0-24 1,0-12-16,0-11 15,-12 12 1,0-12-16,1 0 16,-13 0-1,-23 11-15,12 1 16,-12-1-16,-1 13 16,13-1-1,0-12-15,-1 1 16,1-12-1,12 0-15,-1 0 16,-11-12-16,-12 1 16,-12-1-1,-12 1-15,0 11 16,1 0 0,11 0-16,12 11 15,11 1 1,13-1-16,11 1 15,12-12-15,23 11 16,60 12 0,23-11-16,-106-12 15</inkml:trace>
          <inkml:trace contextRef="#ctx0" brushRef="#br0" timeOffset="-199358.8489">-5551 4173 0,'0'0'0,"12"-12"15,35-11-15,71 0 16,-118 23-1</inkml:trace>
          <inkml:trace contextRef="#ctx0" brushRef="#br0" timeOffset="-198869.9239">-6611 4762 0,'0'0'15,"12"-12"-15,46-11 16,60 0-16,71-23 16,46 11-1,-46 24-15,-189 11 16</inkml:trace>
          <inkml:trace contextRef="#ctx0" brushRef="#br0" timeOffset="-199075.4579">-6670 5918 0,'0'0'16,"0"0"-16,12-12 15,82-23 1,59-11-16,12-12 15,-12 12 1,-12 11-16,-141 35 16</inkml:trace>
        </inkml:traceGroup>
        <inkml:traceGroup>
          <inkml:annotationXML>
            <emma:emma xmlns:emma="http://www.w3.org/2003/04/emma" version="1.0">
              <emma:interpretation id="{8F2070B8-3477-424C-96DE-C92E67CB631B}" emma:medium="tactile" emma:mode="ink">
                <msink:context xmlns:msink="http://schemas.microsoft.com/ink/2010/main" type="inkWord" rotatedBoundingBox="24198,6894 21948,6926 21926,5349 24176,5317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96754.8093">-6965 4993 0,'0'0'16,"0"0"-16,0 0 15,0 0-15,0 0 16,0-11 0,0 11-16,0 0 15,0 0 1,0-12-16,-11 0 15,-1 1-15,-12-1 16,-11 1 0,0 11-16,-1 0 15,1 0 1,11 0-16,13 11 16,-1 1-1,12-1-15,0 13 16,0 10-16,0 24 15,0-12 1,0 0-16,-12 1 16,0-1-1,-11 12-15,-13-12 16,-23 23 0,12-23-16,-12 24 15,59-70-15</inkml:trace>
          <inkml:trace contextRef="#ctx0" brushRef="#br0" timeOffset="-196406.7631">-7389 5999 0,'0'0'15,"0"0"1,12 0-16,12-12 15,-1-11 1,13-23-16,-13-1 16,1-10-16,-13 10 15,-11 13 1,-11 11-16,-13-1 16,1 13-1,-13 11-15,1 0 16,11 11-16,13 1 15,11-12 1,0 12-16,23 11 16,1 0-1,11 0-15,12 12 16,-47-35 0</inkml:trace>
          <inkml:trace contextRef="#ctx0" brushRef="#br0" timeOffset="-195934.5539">-7530 4739 0,'0'0'0,"0"0"15,12-12-15,11-11 16,36-12-1,24 1-15,23-12 16,23 11 0,-46 23-16,-83 12 15</inkml:trace>
          <inkml:trace contextRef="#ctx0" brushRef="#br0" timeOffset="-196080.914">-7589 5305 0,'0'0'0,"0"0"15,-12 12 1,-11-1-16,11 1 15,0-12-15,0 0 16,1 0 0,-1 0-16,0 0 15,12 0 1,-12-12-16,12 1 16,0-12-1,12-12-15,12-23 16,11 0-16,-11 12 15,-1 11 1,-23 35-16</inkml:trace>
          <inkml:trace contextRef="#ctx0" brushRef="#br0" timeOffset="-195678.8421">-7777 4831 0,'0'0'16,"0"0"-16,-12 0 15,-12 0 1,-11 12-16,0-1 15,-1 12 1,13 1-16,11-1 16,12 23-1,0-46-15</inkml:trace>
          <inkml:trace contextRef="#ctx0" brushRef="#br0" timeOffset="-195551.2425">-7966 5536 0,'0'0'0,"0"0"16,0 0-1,0 0-15</inkml:trace>
          <inkml:trace contextRef="#ctx0" brushRef="#br0" timeOffset="-192757.7567">-8355 5166 0,'0'0'0,"0"0"15,0 0-15,0 0 16,-11 24-16,-1 10 15,0 1 1,-12 0-16,-11-1 16,0 1-1,-1-12-15,1-11 16,0-12 0,-1-12-16,1 0 15,12-22-15,-1-36 16,0-22-1,1 0-15,23-24 16,23-34 0,1 11-16,11 35 15,1 46-15,-13 24 16,1-1 0,-1 23-16,-11 12 15,0 12 1,11 34-16,1 35 15,-12 0 1,0 11-16,-24 35 16,-24-22-16,1-13 15,-12-11 1,-12-12-16,12-23 16,0 1-1,47-47-15</inkml:trace>
          <inkml:trace contextRef="#ctx0" brushRef="#br0" timeOffset="-192383.6853">-9215 4970 0,'0'0'15,"0"0"1,0 0-16,12 23 15,12 12-15,11 11 16,0 0 0,-11 0-16,-12-11 15,0 11 1,-24-11-16,-12 11 16,-23 0-1,47-46-15</inkml:trace>
        </inkml:traceGroup>
        <inkml:traceGroup>
          <inkml:annotationXML>
            <emma:emma xmlns:emma="http://www.w3.org/2003/04/emma" version="1.0">
              <emma:interpretation id="{CE63CD75-A732-48FF-B4AF-532E651C39A1}" emma:medium="tactile" emma:mode="ink">
                <msink:context xmlns:msink="http://schemas.microsoft.com/ink/2010/main" type="inkWord" rotatedBoundingBox="21662,6869 17372,6929 17350,5367 21639,5307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92196.3313">-9497 5259 0,'0'0'0,"0"0"16,0 0-16,0 11 16,-12 13-1,-12 22-15,-11 12 16,-24 11-1,-12 0-15,13-23 16,-13 1-16,71-47 16</inkml:trace>
          <inkml:trace contextRef="#ctx0" brushRef="#br0" timeOffset="-190934.18">-10675 4947 0,'0'0'0,"0"0"16,23-12-1,83-11-15,12 12 16,-118 11 0,424-24-16,-424 24 15</inkml:trace>
          <inkml:trace contextRef="#ctx0" brushRef="#br0" timeOffset="-191744.7893">-10016 4623 0,'0'0'0,"0"0"16,0 0-16,0 23 16,0 24-1,0 22-15,0 46 16,0 1 0,-11 11-16,11-127 15,-71 382-15,71-382 16</inkml:trace>
          <inkml:trace contextRef="#ctx0" brushRef="#br0" timeOffset="-191288.7094">-10322 5525 0,'0'0'0,"-12"-12"15,-11 1 1,11-13-16,0 1 16,0-11-1,24-13-15,12-22 16,11 11-16,12 12 15,-11 23 1,-13 11-16,1 12 16,-12 12-1,-1 0-15,-11 11 16,-11 0-16,-13 0 16,-11 0-1,-24 0-15,12-11 16,-1-1-1,13 1-15,12-1 16,-1-11 0,0 12-16,-11-1 15,0 1-15,11-12 16,1 0 0,-1 0-16,1 0 15,11 0 1,0 0-16,0-12 15,0-11-15,12 0 16,0-23 0,12-12-16,12-11 15,11 23 1,-35 46-16</inkml:trace>
          <inkml:trace contextRef="#ctx0" brushRef="#br0" timeOffset="-191138.7102">-10216 4415 0,'0'0'16,"0"0"-16,0 0 15,0 0 1,0 0-16,12 12 16,-12-12-1</inkml:trace>
          <inkml:trace contextRef="#ctx0" brushRef="#br0" timeOffset="-190707.5131">-10899 5987 0,'0'0'15,"0"0"-15,24 0 16,34-12-16,13 1 15,23-12 1,-94 23-16</inkml:trace>
          <inkml:trace contextRef="#ctx0" brushRef="#br0" timeOffset="-190470.9277">-10887 5502 0,'0'0'15,"0"0"-15,-12 11 16,-23 12 0,-1 12-16,-11 0 15,0-1 1,-12 12-16,24-11 15,35-35 1</inkml:trace>
          <inkml:trace contextRef="#ctx0" brushRef="#br0" timeOffset="-190007.3378">-11347 5490 0,'0'0'0,"0"0"16,0 0-16,0 0 16,0 0-1,24 0-15,-1-12 16,13 1 0,11-12-16,-12 0 15,1 0-15,-13-12 16,-11 12-1,0 0-15,-12 11 16,0 1 0,-12 11-16,-12 0 15,-11 11-15,-12 1 16,-24 11 0,1-12-16,-1 1 15,24-1 1,11 1-16,13-12 15,-1 0 1,13 0-16,-1-12 16,12-11-16,0-23 15,23-35 1,24-11-16,12-12 16,12 23-1,-71 81-15</inkml:trace>
          <inkml:trace contextRef="#ctx0" brushRef="#br0" timeOffset="-189342.4443">-12112 4889 0,'0'0'0,"35"-23"16,36 0-16,11-12 15,-11 0 1,-24 12-16,-24 12 15,-23 11 1</inkml:trace>
          <inkml:trace contextRef="#ctx0" brushRef="#br0" timeOffset="-189534.4339">-12042 5374 0,'0'0'0,"0"0"15,0 0-15,0 0 16,0-23 0,12 0-16,12-11 15,11-1 1,0 12-16,1 0 15,-13 11-15,-11 12 16,0 0 0,0 12-16,-12-1 15,-12 12 1,-12 12-16,-23 0 16,0-1-1,-24 13-15,1-1 16,-1 12-16,-11 11 15,11-23 1,-23 0-16,-1 1 16,36-36-1,12 1-15,12-1 16,35-11 0</inkml:trace>
          <inkml:trace contextRef="#ctx0" brushRef="#br0" timeOffset="-189149.8743">-12207 4519 0,'0'0'0,"0"0"15,0 0 1,-11 35-16,-1 23 16,0 23-1,0 34-15,-11 47 16,11-23 0,12-139-16</inkml:trace>
          <inkml:trace contextRef="#ctx0" brushRef="#br0" timeOffset="-188963.4273">-12501 5305 0,'0'0'0,"-12"0"16,-23 23-16,-12 23 15,-12 1 1,-12 10-16,0-10 15,1-13-15,70-34 16</inkml:trace>
          <inkml:trace contextRef="#ctx0" brushRef="#br0" timeOffset="-187994.5893">-12984 5074 0,'0'0'0,"0"0"15,0 0 1,0 0-16,-12 0 15,12 0 1,-12-12-16,12 1 16,0 11-16,0-12 15,0 1 1,12-12-16,0 11 16,12-11-1,-1 11-15,12 1 16,1 11-1,-13 0-15,1 11 16,-12 1-16,-1 0 16,-11-1-1,0 12-15,-11 12 16,-13 0 0,-11 11-16,-1-12 15,1 1 1,0 0-16,11-12 15,12 0-15,1 0 16,-1-11 0,12 11-16,0 0 15,0 0 1,0 12-16,0-1 16,0-11-16,-12 12 15,-11-12 1,-1-11-16,-11-1 15,-13-11 1,1-11-16,0-1 16,12-11-1,11 0-15,13 0 16,-1-23-16,24-24 16,46-11-1,25 1-15,-83 80 16</inkml:trace>
          <inkml:trace contextRef="#ctx0" brushRef="#br0" timeOffset="-184276.4579">-13691 5132 0,'0'0'0,"0"0"15,0 0-15,0 0 16,0 0 0,0 0-16,12 11 15,0 1 1,0-1-16,-1 13 15,1-1 1,-12 0-16,-12 11 16,-11 1-16,-13 0 15,1-1 1,-12 13-16,47-47 16</inkml:trace>
        </inkml:traceGroup>
        <inkml:traceGroup>
          <inkml:annotationXML>
            <emma:emma xmlns:emma="http://www.w3.org/2003/04/emma" version="1.0">
              <emma:interpretation id="{8A0C0D56-DDB4-4698-AA27-9AEED7B26DDF}" emma:medium="tactile" emma:mode="ink">
                <msink:context xmlns:msink="http://schemas.microsoft.com/ink/2010/main" type="inkWord" rotatedBoundingBox="17002,6413 15882,6428 15876,6022 16996,600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81656.8503">-14398 5155 0,'0'0'16,"0"0"-16,0 0 16,0 0-16,0 0 15,0-12 1,12 1-16,12 11 16,11 0-1,12 11-15,-11 1 16,-1 11-16,-12 0 15,1 0 1,-12 0-16,-12 0 16,-12 1-1,-12-1-15,-11 0 16,0-12 0,-12 1-16,0-12 15,-1 0-15,13-12 16,11 1-1,1-12-15,-1-24 16,13 13 0,11-1-16,11 0 15,1 12-15,0 0 16,11 12 0,-11 11-16,0 11 15,0 24 1,-24 0-16,0 11 15,-11 0 1,-1-11-16,1-1 16,-13-11-16,1-11 15,0 0 1,-1-12-16,1 0 16,11-12-1,1-23-15,-1-11 16,12 11-16,1 1 15,11-1 1,0 24-16,0-1 16,0 12-1,0 0-15,0 12 16,-36 22 0,-23 24-16,1 0 15,-25 23-15,-23 23 16,106-104-1</inkml:trace>
          <inkml:trace contextRef="#ctx0" brushRef="#br0" timeOffset="-183365.9183">-15269 5363 0,'0'0'16,"0"0"0,0 0-16,0 0 15,0 0-15,0 0 16</inkml:trace>
        </inkml:traceGroup>
        <inkml:traceGroup>
          <inkml:annotationXML>
            <emma:emma xmlns:emma="http://www.w3.org/2003/04/emma" version="1.0">
              <emma:interpretation id="{599D0CDF-C3DD-4BC8-A794-2B5329848D4B}" emma:medium="tactile" emma:mode="ink">
                <msink:context xmlns:msink="http://schemas.microsoft.com/ink/2010/main" type="inkWord" rotatedBoundingBox="15621,7231 10935,7298 10910,5537 15596,547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72832.8671">-17790 5155 0,'0'0'15,"0"0"-15,-12 0 16,0 0-16,0 0 15,1 0 1,-1 0-16,0-12 16,0 1-1,12-1-15,0 1 16,0-12 0,0 11-16,12 0 15,0 1-15,0 11 16,-12 0-1,0 0-15,0 0 16,0 11 0,-12 13-16,0 10 15,0 1 1,-11 0-16,-1-1 16,1-11-16,-1-11 15,1-1 1,-1-11-16,12 0 15,0-11 1,1-1-16,-1-11 16,12-11-16,0-1 15,0 0 1,0 24-16,0-1 16,-12 1-1,0-1-15,-11 12 16,-1 0-16,12 0 15,1 12 1,-1-12-16,0 11 16,12 1-1,0-1-15,0 12 16,12 0 0,-12 1-16,0-1 15,0 0-15,0-12 16,0 1-1,0-12-15,0 0 16,-12 0 0,0 0-16,-11 11 15,-1 1-15,-11 0 16,0-1 0,-13 1-16,1-1 15,-12-11 1,-23 0-16,-12 0 15,-1 0 1,13 0-16,11 0 16,12 0-16,12 0 15,0 0 1,24 12-16,-1-12 16,24 0-1,0 0-15,0 0 16,12 0-1,23 11-15,59 1 16,-94-12-16</inkml:trace>
          <inkml:trace contextRef="#ctx0" brushRef="#br0" timeOffset="-172627.0699">-18356 4843 0,'0'0'15,"0"0"-15,48-12 16,46 1 0,24-1-16,23-11 15,-141 23 1</inkml:trace>
          <inkml:trace contextRef="#ctx0" brushRef="#br0" timeOffset="-172349.9763">-18839 5941 0,'0'0'0,"0"0"16,36-12-16,34-11 16,36-12-1,48-11-15,-13 12 16,-59 10-1,-82 24-15</inkml:trace>
          <inkml:trace contextRef="#ctx0" brushRef="#br0" timeOffset="-175504.7429">-16023 4704 0,'0'0'0,"12"0"16,11 0-1,36-23-15,0 11 16,35-22-16,24-1 16,-12 35-1,-106 0-15</inkml:trace>
          <inkml:trace contextRef="#ctx0" brushRef="#br0" timeOffset="-175701.308">-15623 5039 0,'0'0'0,"0"0"0,0 0 16,0 0 0,-11 23-16,-1 1 15,-12 22 1,1 12-16,-13-12 15,1-12-15,11 1 16,-11-12 0,0-11-16,11-12 15,1 0 1,-1-12-16,12-11 16,0 0-1,1-12-15,11 1 16,0-1-16,0 0 15,11 1 1,1 11-16,0-1 16,0 1-1,-12 12-15,0-1 16,0 12 0,0 0-16,-12 0 15,0 0-15,-11 0 16,-1 12-1,12-1-15,1 1 16,-1-12 0,0 11-16,12-11 15,0 0-15,0 12 16,0 0 0,0-1-16,0 1 15,12 11 1,-12 0-16,0 0 15,0 0 1,-12 0-16,0 12 16,-11-12-16,-1-11 15,1-1 1,-1 1-16,0-1 16,1-11-1,11 0-15,0 0 16,1 0-1,-1 0-15,0 0 16,0 12-16,12-12 16,-12 0-1,12 0-15,0 0 16,-11 11 0,-1 1-16,0 11 15,-11 12-15,-1-1 16,-11 13-1,-12-13-15,-12 1 16,0-12 0,0-11-16,12-12 15,11-12-15,1 0 16,11-11 0,13-11-16,-1-1 15,12-11 1,35-35-16,24 0 15,24-23 1,-1 35-16,-82 69 16</inkml:trace>
          <inkml:trace contextRef="#ctx0" brushRef="#br0" timeOffset="-175169.8389">-16223 5941 0,'0'0'0,"0"0"16,35 0-1,59-12-15,0 1 16,1-1-16,-25 1 15,-70 11 1</inkml:trace>
          <inkml:trace contextRef="#ctx0" brushRef="#br0" timeOffset="-174992.9443">-16636 6345 0,'0'0'0,"0"0"16,0 0-1,36 0-15,11-11 16,35-24 0,12-11-16,12 0 15,0 11 1,-106 35-16</inkml:trace>
          <inkml:trace contextRef="#ctx0" brushRef="#br0" timeOffset="-174657.5339">-16271 4912 0,'0'0'16,"0"0"-16,0 0 16,0 0-1,0 0-15,0 0 16,0 0 0</inkml:trace>
          <inkml:trace contextRef="#ctx0" brushRef="#br0" timeOffset="-173928.4313">-17083 5155 0,'0'0'0,"0"0"15,0 0 1,0 0-16,11 11 16,13 1-1,0 0-15,-1-12 16,1-12-16,11-11 15,-11 0 1,-13 0-16,1 0 16,0-1-1,-12 13-15,0-1 16,0 12 0,0 0-16,0 0 15,-12 0-15,-11 12 16,-13 11-1,-11 12-15,-12 11 16,0 0 0,0-11-16,12-12 15,0 0 1,12-11-16,11-1 16,1-11-16,-1 0 15,12-11 1,1-1-16,-1-11 15,12 0 1,0 11-16,0 1 16,12-1-16,-12 12 15,0 0 1,0 0-16,11 12 16,-11-1-1,0 1-15,0 22 16,-11 1-1,-1 0-15,-35 11 16,-24 12-16,-23-12 16,23-11-1,71-35-15</inkml:trace>
          <inkml:trace contextRef="#ctx0" brushRef="#br0" timeOffset="-172123.4872">-18874 4970 0,'0'0'16,"35"-12"-16,36 1 16,12-1-1,23 24-15,-106-12 16</inkml:trace>
          <inkml:trace contextRef="#ctx0" brushRef="#br0" timeOffset="-171640.0997">-19109 4912 0,'0'0'0,"0"0"15,0 0-15,0 0 16,0 0 0,0 0-16,-24 0 15,-11 12 1,-13-1-16,-10 12 15,10 12-15,1 0 16,12-1 0,11 1-16,13 0 15,11-1 1,11 1-16,1 0 16,0-12-16,0 12 15,-12-1 1,-12 1-16,-12 0 15,-23 22 1,0-22-16,0 0 16,47-35-1</inkml:trace>
          <inkml:trace contextRef="#ctx0" brushRef="#br0" timeOffset="-170388.7227">-19663 4762 0,'0'0'16,"0"0"-16,0 0 16,23-12-1,36-22-15,24-13 16,-13 13 0,-11 22-16,-59 12 15</inkml:trace>
          <inkml:trace contextRef="#ctx0" brushRef="#br0" timeOffset="-170901.3157">-19687 6033 0,'0'0'16,"0"0"-16,0 0 15,0 0-15,12-11 16,12-1-1,35-23-15,-1-11 16,1-12 0,-12 1-16,-23 10 15,-12 13 1,-12 22-16,-12 1 16,-23-1-16,-1 12 15,-11 12 1,12-1-16,0 12 15,11-11 1,12-1-16,12 1 16,0 0-16,12-1 15,0 1 1,35-1-16,-47-11 16</inkml:trace>
          <inkml:trace contextRef="#ctx0" brushRef="#br0" timeOffset="-170564.4829">-19581 5363 0,'0'0'0,"0"0"15,0 0-15,0 0 16,-11 11 0,-1 1-16,0-12 15,0 0-15,0 0 16,1 0 0,-1 0-16,0 0 15,0-12 1,1-11-16,-1-11 15,12-13 1,0 1-16,12 0 16,-12 46-16</inkml:trace>
          <inkml:trace contextRef="#ctx0" brushRef="#br0" timeOffset="-169748.8077">-19875 5120 0,'0'0'0,"0"0"16,0 0 0,0 0-16,-24 0 15,-11 0 1,-12 0-16,0 0 15,11 12-15,1-1 16,0 1 0,-1 11-16,13 0 15,11 0 1,0 0-16,0 0 16,12 1-16,24 33 15,-24-57 1</inkml:trace>
          <inkml:trace contextRef="#ctx0" brushRef="#br0" timeOffset="-169619.5731">-20099 5744 0,'0'0'0,"0"0"16,0 0-1,0 0-15,0 0 16</inkml:trace>
        </inkml:traceGroup>
      </inkml:traceGroup>
    </inkml:traceGroup>
    <inkml:traceGroup>
      <inkml:annotationXML>
        <emma:emma xmlns:emma="http://www.w3.org/2003/04/emma" version="1.0">
          <emma:interpretation id="{7B92C5B2-ED4A-4FAA-AC35-0B350273FC5D}" emma:medium="tactile" emma:mode="ink">
            <msink:context xmlns:msink="http://schemas.microsoft.com/ink/2010/main" type="paragraph" rotatedBoundingBox="33584,5205 7220,5421 7197,2574 33561,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40ECD-6AE8-474A-834D-6FC43E82D459}" emma:medium="tactile" emma:mode="ink">
              <msink:context xmlns:msink="http://schemas.microsoft.com/ink/2010/main" type="line" rotatedBoundingBox="33584,5205 7220,5421 7197,2574 33561,2359"/>
            </emma:interpretation>
          </emma:emma>
        </inkml:annotationXML>
        <inkml:traceGroup>
          <inkml:annotationXML>
            <emma:emma xmlns:emma="http://www.w3.org/2003/04/emma" version="1.0">
              <emma:interpretation id="{23511B1E-F09D-4C70-BD21-204D9B78079E}" emma:medium="tactile" emma:mode="ink">
                <msink:context xmlns:msink="http://schemas.microsoft.com/ink/2010/main" type="inkWord" rotatedBoundingBox="33583,5090 31335,5109 31312,2377 33561,235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259356.1493">2176 2994 0,'0'0'0,"0"0"0,-11 0 15,-13-12 1,12 1-16,-11-13 16,11 1-1,0 0-15,12 12 16,0-12-16,12-1 15,12 1 1,-1 0-16,-11 12 16,0 11-1,-1 0-15,1 0 16,-12 0-16,0 0 16,0 11-1,0-11-15,-12 23 16,1-11-1,-1-1-15,0 1 16,0 0 0,-11 11-16,-1 0 15,-11 11-15,-12 1 16,0 0 0,47-35-16,-248 219 15,248-219 1,-12 12-16,12-12 15</inkml:trace>
          <inkml:trace contextRef="#ctx0" brushRef="#br0" timeOffset="-259099.4153">2224 2404 0,'0'0'0,"0"0"16,0 0-1,0 0-15</inkml:trace>
          <inkml:trace contextRef="#ctx0" brushRef="#br0" timeOffset="-258327.833">1858 2624 0,'0'0'0,"0"0"15,0 11-15,0 1 16,-11 11 0,-13 23-16,-11 1 15,-12-1-15,-1-12 16,1 1-1,12-23-15,0-1 16,11 1 0,1-1-16,11-11 15,0 0 1,0 12-16,0-1 16,1 13-16,-13-1 15,1 11 1,-1 1-16,0-12 15,1 0 1,-1-11-16,1-1 16,-1-11-16,12 0 15,1-11 1,-1-1-16,0-22 16,12-13-1,0-10-15,12 10 16,0 1-1,11 11-15,1 24 16,-24 11-16</inkml:trace>
          <inkml:trace contextRef="#ctx0" brushRef="#br0" timeOffset="-257603.4972">1929 2647 0,'0'0'0,"0"0"16,0 0 0,0 0-16,0 0 15,0 0-15,0 0 16,0 0 0,0 0-16,0 0 15,0 0 1,0 0-16,0 0 15,-12 0 1,12 0-16,-212 12 16,212-12-16,-12 0 15,-11 11 1,-12 1-16,11-1 16,0 1-1,13 11-15,11 12 16,23 11-16,-23-46 15</inkml:trace>
          <inkml:trace contextRef="#ctx0" brushRef="#br0" timeOffset="-258733.7281">1305 3098 0,'0'0'16,"0"0"-16,12-23 16,11-24-1,24-22-15,24-12 16,-71 81-1</inkml:trace>
          <inkml:trace contextRef="#ctx0" brushRef="#br0" timeOffset="-258142.8563">1847 2381 0,'0'0'0,"0"0"15,11 0 1,1 12-16,0-1 16,-12-11-16</inkml:trace>
          <inkml:trace contextRef="#ctx0" brushRef="#br0" timeOffset="-255937.9054">2412 1457 0,'0'0'16,"0"0"-16,0 0 16,-118 115-1,106-103-15,-58 34 16,-72 46-1,-11 24-15,-23 0 16,-13-24-16,36 12 16,153-104-1</inkml:trace>
          <inkml:trace contextRef="#ctx0" brushRef="#br0" timeOffset="-256743.831">1387 2404 0,'0'0'0,"0"0"16,0 12-16,-12 22 15,-11 13 1,-1-1-16,1-11 16,-13-1-1,1-11-15,0-11 16,-12 0-1,-1-12-15,1 11 16,-12 1 0,1-1-16,10 1 15,1 11-15,12 12 16,11-1 0,13-11-16,11 0 15,0 1-15,11-13 16,1 1-1,0-1-15,0-11 16,0 0 0,-12 0-16,0-11 15,-12-1 1,-12-11-16,-11 0 16,-12 11-16,-36 1 15,1-1 1,23 12-16,12 0 15,11 12 1,1-1-16,12 24 16,-1 11-1,12 24-15,12-1 16,24 23-16,11 24 16,0 0-1,1-12-15,-36-104 16</inkml:trace>
          <inkml:trace contextRef="#ctx0" brushRef="#br0" timeOffset="-256525.9066">1022 2231 0,'0'0'15,"0"0"-15,0 35 16,0-35 0</inkml:trace>
          <inkml:trace contextRef="#ctx0" brushRef="#br0" timeOffset="-256272.8688">186 4207 0,'0'0'0,"23"-11"16,71-12-1,48-24-15,46-45 16,1-1 0,-189 93-16</inkml:trace>
        </inkml:traceGroup>
        <inkml:traceGroup>
          <inkml:annotationXML>
            <emma:emma xmlns:emma="http://www.w3.org/2003/04/emma" version="1.0">
              <emma:interpretation id="{643F20EC-D274-4A00-A85E-35808C7A8FA3}" emma:medium="tactile" emma:mode="ink">
                <msink:context xmlns:msink="http://schemas.microsoft.com/ink/2010/main" type="inkWord" rotatedBoundingBox="31295,4630 28626,4652 28611,2873 31280,2852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254508.7381">-1098 2624 0,'0'0'15,"0"0"-15,-12 0 16,-35 11 0,0 1-16,0 0 15,11-1 1,13 12-16,-1 0 15,1 12-15,-1 11 16,0 12 0,13-12-16,-13 12 15,1-12 1,-13 12-16,1-12 16,-24 24-1,59-70-15</inkml:trace>
          <inkml:trace contextRef="#ctx0" brushRef="#br0" timeOffset="-254349.7443">-1275 3606 0,'35'0'15,"-35"0"-15</inkml:trace>
          <inkml:trace contextRef="#ctx0" brushRef="#br0" timeOffset="-254801.513">-1028 2797 0,'0'0'0,"0"23"15,0 12 1,0 11-16,-11 0 15,-13 1 1,0-1-16,-23 0 16,0 0-1,47-46-15</inkml:trace>
          <inkml:trace contextRef="#ctx0" brushRef="#br0" timeOffset="-255258.4718">-227 2913 0,'0'0'15,"0"0"1,0 0-16,12 11 15,24 1-15,-1-1 16,12-11 0,0-11-16,0-12 15,0 0 1,-11 0-16,-1-1 16,-23 1-1,0 12-15,-12 11 16,0 0-16,0 0 15,-24 11 1,-23 24-16,-24 11 16,-23 0-1,12-11-15,11-12 16,12-11 0,0-12-16,24-12 15,-1-11-15,13-12 16,11 1-1,0-12-15,12 11 16,0 12 0,12 0-16,-12 11 15,0 12-15,0 0 16,0 12 0,-24 34-16,1 0 15,-12 0 1,-13 1-16,1-13 15,0-11 1,12-11-16,11-12 16,1-12-16,-1-22 15,12-13 1,24-22-16,24-12 16,22-11-1,-58 92-15</inkml:trace>
          <inkml:trace contextRef="#ctx0" brushRef="#br0" timeOffset="-255107.623">-179 2196 0,'0'0'16,"11"-11"-16,25-1 16,23-11-1,11 0-15,13 0 16,-83 23-1</inkml:trace>
          <inkml:trace contextRef="#ctx0" brushRef="#br0" timeOffset="-252525.5181">-2206 3733 0,'0'0'16</inkml:trace>
          <inkml:trace contextRef="#ctx0" brushRef="#br0" timeOffset="-252676.7613">-1605 2774 0,'0'0'0,"0"0"16,0 0-16,-12 0 15,-11 0 1,-48 12-16,0-1 16,1 1-16,11-1 15,24 1 1,11-1-16,0 13 16,1 10-1,11-11-15,0 12 16,1 11-1,11-11-15,-12 0 16,0 11-16,-12 0 16,1 0-1,23-46-15</inkml:trace>
          <inkml:trace contextRef="#ctx0" brushRef="#br0" timeOffset="-253239.2004">-1511 3560 0,'0'0'0,"0"0"16,0 0 0,0 0-16,0 0 15,24 0 1,47 0-16,35-12 16,11 1-1,25-1-15,-1 12 16,-141 0-16</inkml:trace>
          <inkml:trace contextRef="#ctx0" brushRef="#br0" timeOffset="-253806.8328">-533 2901 0,'0'0'0,"0"0"16,0 0-1,-12-11-15,12-1 16,-11 1-16,-1-1 16,12 0-1,0-11-15,0 0 16,12 12 0,-1-1-16,1 1 15,12-1-15,-1 12 16,-11 0-1,0 12-15,-12-1 16,-12 12 0,0 0-16,12-23 15</inkml:trace>
          <inkml:trace contextRef="#ctx0" brushRef="#br0" timeOffset="-251266.5825">-1699 1965 0,'0'0'15,"0"0"-15,0 0 16,-24 23-1,-58 35-15,-36 23 16,12-12 0,12-11-16,0-23 15,11-12-15,1-23 16,23-12 0,12-11-16,11 0 15,25 0 1,11 0-16,23-12 15,24 0 1,12 12-16,-12 12 16,-11 11-16,-13 11 15,1 24 1,-24 23-16,-24 11 16,24-69-1</inkml:trace>
          <inkml:trace contextRef="#ctx0" brushRef="#br0" timeOffset="-252301.7444">-1817 2404 0,'0'0'0,"0"0"16,0 12-1,0-12-15</inkml:trace>
          <inkml:trace contextRef="#ctx0" brushRef="#br0" timeOffset="-252055.6535">-2170 2878 0,'0'0'0,"0"0"15,0 23 1,-12 12-16,0 0 15,-11 11 1,-1-12-16,-11 13 16,-12-1-16,47-46 15</inkml:trace>
        </inkml:traceGroup>
        <inkml:traceGroup>
          <inkml:annotationXML>
            <emma:emma xmlns:emma="http://www.w3.org/2003/04/emma" version="1.0">
              <emma:interpretation id="{50385F75-E8D2-4337-9B82-74D541E4849D}" emma:medium="tactile" emma:mode="ink">
                <msink:context xmlns:msink="http://schemas.microsoft.com/ink/2010/main" type="inkWord" rotatedBoundingBox="28712,4170 23149,4215 23141,3256 28704,3210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251603.616">-2441 2774 0,'0'0'16,"0"0"-16,0 12 16,-12 11-1,-12 11-15,1 1 16,-12 0-1,-1-12-15,13 0 16,11-11 0,0 11-16,0 0 15,12-12-15,0 12 16,0 1 0,0-1-16,-11 0 15,-1 0 1,0 12-16,-12-1 15,1-11-15,-12 0 16,-13-11 0,1-12-16,12-12 15,11 1 1,13-12-16,11-12 16,11-46-1,37-34-15,-1 22 16,35-22-16,-82 115 15</inkml:trace>
          <inkml:trace contextRef="#ctx0" brushRef="#br0" timeOffset="-250854.8922">-3066 2404 0,'0'0'0,"0"12"15,0 22 1,-11 24-16,-1 23 16,0 46-16,-11-11 15,11-35 1,0 0-16,12-81 15</inkml:trace>
          <inkml:trace contextRef="#ctx0" brushRef="#br0" timeOffset="-250489.7752">-3266 2693 0,'0'0'0,"0"0"15,0 0 1,0 0-16</inkml:trace>
          <inkml:trace contextRef="#ctx0" brushRef="#br0" timeOffset="-250654.5602">-3278 3086 0,'0'0'15,"0"0"-15,-11 12 16,-25-1-16,1 12 16,-12 0-1,-12-11-15,35 0 16,24-12 0</inkml:trace>
          <inkml:trace contextRef="#ctx0" brushRef="#br0" timeOffset="-250195.3311">-3548 2670 0,'0'0'16,"0"0"-16,0 0 16,0 0-1,11 12-15,1 11 16,0 0 0,-12 12-16,0-1 15,-12 12-15,-11 1 16,-13-1-1,-23 0-15,24-23 16,0 0 0,35-23-16</inkml:trace>
          <inkml:trace contextRef="#ctx0" brushRef="#br0" timeOffset="-249935.9543">-3796 2381 0,'0'0'16,"0"12"-1,0-1-15,0 24 16,0 0-1,0 11-15,0 0 16,0 12-16,-12 11 16,12-69-1</inkml:trace>
          <inkml:trace contextRef="#ctx0" brushRef="#br0" timeOffset="-249620.9924">-4255 2670 0,'0'0'16,"0"0"-16,0 0 15,0 0 1,12 12-16,-1-1 15,13 12 1,-1 12-16,1-12 16,0 12-16,-13-1 15,-11 1 1,-11 0-16,-13-1 16,-23 1-1,0-12-15,47-23 16</inkml:trace>
          <inkml:trace contextRef="#ctx0" brushRef="#br0" timeOffset="-249205.6972">-4856 2763 0,'0'0'15,"0"0"-15,24 11 16,11 1 0,12-1-16,0 12 15,-12 0-15,-11 1 16,0 10 0,-13-11-16,-11 0 15,-11 1 1,-13-13-16,-11 1 15,-1-1 1,1-11-16,0-11 16,11-1-16,1-11 15,11-12 1,12 12-16,12 0 16,11 0-1,12 11-15,13 1 16,-1 11-16,-12 11 15,0 1 1,-35-12-16</inkml:trace>
          <inkml:trace contextRef="#ctx0" brushRef="#br0" timeOffset="-248390.1223">-5292 2809 0,'0'0'16,"12"0"-16,23 11 15,12 1 1,-11 11-16,-1 0 16,-11 0-1,-13 0-15,1-11 16,-12-1-16,0 1 16,-12 0-1,-23-1-15,-12 1 16,0-12-1,0-12-15,11 1 16,1-13-16,11 1 16,13 0-1,11 12-15,11-1 16,1 1 0,0-1-16,12 12 15,-1 12 1,1 11-16,-13 0 15,1 0-15,-12-12 16,0 13 0,-12-1-16,-23-12 15,0 1 1,-12-12-16,0-12 16,-1-11-16,1-12 15,12-11 1,-12-12-16,23 12 15,1 0 1,11-12-16,0 0 16,12-11-1,0 11-15,0-11 16,12 11 0,0 12-16,-12 46 15</inkml:trace>
          <inkml:trace contextRef="#ctx0" brushRef="#br0" timeOffset="-246193.8392">-6340 2716 0,'0'0'16,"0"0"-16,0 0 15,0 0 1,0 0-16,11 0 15,1 0 1,0 12-16,0-12 16,11 11-1,1 1-15,-12 0 16,0-1-16,-1 12 16,1 0-1,-12 12-15,-12 0 16,-11-1-1,-36 13-15,-12-1 16,0 0-16,71-46 16</inkml:trace>
          <inkml:trace contextRef="#ctx0" brushRef="#br0" timeOffset="-245950.7381">-6753 2936 0,'0'0'15,"0"0"1,0 0-16,0 0 16,-11 11-16,-13 13 15,-11 10 1,-36 12-16,0-11 15,12 0 1,1-12-16,58-23 16</inkml:trace>
          <inkml:trace contextRef="#ctx0" brushRef="#br0" timeOffset="-245335.8807">-7247 2971 0,'0'0'0,"0"0"16,0 0 0,0 0-16,0 0 15,11 0-15,13-12 16,0-11-1,-1 0-15,-11 0 16,0 0 0,-1-12-16,-11 12 15,0 0 1,0 11-16,0 12 16,-11 0-16,-1 0 15,-12 12 1,-11-1-16,-12 12 15,0 12 1,-12 0-16,-12-12 16,12-12-16,0 1 15,12-12 1,12-12-16,11 1 16,1-1-1,11-11-15,0 0 16,12 11-1,0 1-15,0 11 16,0 0 0,0 0-16,0 0 15,0 11-15,-12 24 16,1 11 0,-13 1-16,-11-1 15,-12 0-15,-12 0 16,0-11-1,12-12-15,47-23 16</inkml:trace>
        </inkml:traceGroup>
        <inkml:traceGroup>
          <inkml:annotationXML>
            <emma:emma xmlns:emma="http://www.w3.org/2003/04/emma" version="1.0">
              <emma:interpretation id="{CB1FF989-0250-4DB1-85EE-D310F47976DC}" emma:medium="tactile" emma:mode="ink">
                <msink:context xmlns:msink="http://schemas.microsoft.com/ink/2010/main" type="inkWord" rotatedBoundingBox="23427,4814 18061,4858 18046,2963 23411,2920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244337.8068">-7742 2878 0,'0'0'16,"0"0"0,0 0-16,0 0 15,0 0-15,0 0 16,0 0 0,0 0-16,-12 0 15,0 0 1,-11 0-16,-1-11 15,1-1-15,11 0 16,0 1 0,0-1-16,12 12 15,0-11 1,12-1-16,0 1 16,0 11-1,23 0-15,0 23 16,-11 0-16,-12 23 15,-12-46 1</inkml:trace>
          <inkml:trace contextRef="#ctx0" brushRef="#br0" timeOffset="-245157.7694">-8201 2913 0,'0'0'0,"0"0"15,0 0 1,0 11-16,0 12 16,-12 1-16,-12 10 15,1 1 1,23-35-16</inkml:trace>
          <inkml:trace contextRef="#ctx0" brushRef="#br0" timeOffset="-244904.5096">-8449 2820 0,'0'0'16,"0"0"-16,12 12 15,0-1-15,-1 13 16,1 10-1,-12 12-15,-12-11 16,1 11 0,-36 12-16,-24-12 15,-23 1 1,23-24-16,71-23 16</inkml:trace>
          <inkml:trace contextRef="#ctx0" brushRef="#br0" timeOffset="-243189.0191">-8307 2023 0,'0'0'0,"0"0"16,-24 0-16,-35 11 15,-82 13 1,-12 22-16,-12 12 15,-59 46 1,59-12-16,35-23 16,130-69-1</inkml:trace>
          <inkml:trace contextRef="#ctx0" brushRef="#br0" timeOffset="-243900.8827">-9215 3028 0,'0'0'15,"12"-11"1,12-1-16,11-22 15,12-1-15,-11 12 16,11 0 0,-12 11-16,0 1 15,-11 11 1,-12 0-16,0 23 16,-12 0-1,-12 11-15,0 1 16,-12 0-16,-23 23 15,0-12 1,-24 12-16,-11-12 16,11 12-1,1 11-15,11-23 16,12 0-16,47-46 16</inkml:trace>
          <inkml:trace contextRef="#ctx0" brushRef="#br0" timeOffset="-243446.7697">-9450 2786 0,'0'0'16,"0"11"-16,0 1 15,0 11-15,0 12 16,0-1 0,0 1-16,0-12 15,-12 0 1,0-11-16,1 11 16,-13-12-16,-23 12 15,-12-11 1,-24 0-16,1-1 15,11 1 1,1-12-16,-13-12 16,13 12-1,-1 0-15,12 0 16,12 0-16,23 0 16,1 12-1,23-12-15,0 11 16,12 1-1,11-1-15,36 1 16,23 11 0,-82-23-16</inkml:trace>
          <inkml:trace contextRef="#ctx0" brushRef="#br0" timeOffset="-243022.7168">-10546 2682 0,'0'0'0,"36"-12"15,70-11-15,23 11 16,72-11 0,81-23-16</inkml:trace>
          <inkml:trace contextRef="#ctx0" brushRef="#br0" timeOffset="-240670.5802">-11900 3826 0,'0'0'0,"0"0"15,23-12 1,48-11-16,59-12 16,23-34-1,-36 11-15,-117 58 16</inkml:trace>
          <inkml:trace contextRef="#ctx0" brushRef="#br0" timeOffset="-240917.3693">-10958 2786 0,'0'0'15,"0"11"-15,0 24 16,-12 23 0,1-1-16,-13-10 15,12-13 1,0-11-16,1-11 16,-1 0-16,0-12 15,12 0 1,-12-12-16,0 0 15,1 1 1,-1-1-16,12 12 16,0 0-1,-12 0-15,-11 12 16,-13-1-16,-23 13 16,-11-1-1,-25 0-15,13-12 16,23 1-1,12-12-15,12-12 16,11 1-16,1-1 16,11-11-1,12 12-15,0 11 16</inkml:trace>
          <inkml:trace contextRef="#ctx0" brushRef="#br0" timeOffset="-239287.8209">-12654 3953 0,'12'0'16,"23"-12"-16,12-11 15,0-11 1,0-1-16,-23 12 16,-1 0-1,-11 0-15,-12 11 16,-12 0 0,-11 1-16,-13-1 15,1 1-15,0 11 16,-1 0-1,25 0-15,-1 11 16,12-11 0,12 12-16,11-1 15,1 1-15,-24-12 16</inkml:trace>
          <inkml:trace contextRef="#ctx0" brushRef="#br0" timeOffset="-238975.9561">-12454 3225 0,'0'0'0,"0"0"16,-12 0-16,-11 11 15,-13 1 1,1-12-16,11 0 16,1 0-1,11 0-15,0-12 16,1 1-16,-1-1 16,12-22-1,12 10-15,11-10 16,12-24-1,-35 58-15</inkml:trace>
          <inkml:trace contextRef="#ctx0" brushRef="#br0" timeOffset="-238805.3011">-12513 2716 0,'0'0'0,"12"0"15,-12 0-15,247-127 16,-235 127 0,12-11-16,-24 11 15</inkml:trace>
          <inkml:trace contextRef="#ctx0" brushRef="#br0" timeOffset="-239625.0015">-11912 2832 0,'0'0'0,"0"0"16,0 0-16,0 0 16,0 0-1,-12 11-15,-11 1 16,-13 11-16,-11 12 16,0-12-1,12 0-15,-1 0 16,13-11-1,11 11-15,0 0 16,0 0 0,1 0-16,-1 12 15,-12-1 1,1 1-16,-24 23 16,0 0-16,-1 11 15,48-69 1</inkml:trace>
          <inkml:trace contextRef="#ctx0" brushRef="#br0" timeOffset="-240001.7018">-11264 2370 0,'0'0'0,"-12"11"16,0 1 0,-11-1-16,-1 1 15,1-1-15,-1 1 16,12-1-1,12 13-15,0-13 16,0 12 0,12 0-16,-12 1 15,0 10-15,0-11 16,0 12 0,0 0-16,-24 11 15,24-46 1</inkml:trace>
          <inkml:trace contextRef="#ctx0" brushRef="#br0" timeOffset="-240325.7686">-10133 2069 0,'0'0'16,"-24"23"-16,-47 23 15,-58 47 1,-1 11-16,12-23 15,-11-23 1,23 11-16,106-69 16</inkml:trace>
          <inkml:trace contextRef="#ctx0" brushRef="#br0" timeOffset="-238107.5082">-13090 3629 0,'0'0'0,"0"0"15</inkml:trace>
        </inkml:traceGroup>
        <inkml:traceGroup>
          <inkml:annotationXML>
            <emma:emma xmlns:emma="http://www.w3.org/2003/04/emma" version="1.0">
              <emma:interpretation id="{5A877428-C791-4486-82BA-51E5AD37B61F}" emma:medium="tactile" emma:mode="ink">
                <msink:context xmlns:msink="http://schemas.microsoft.com/ink/2010/main" type="inkWord" rotatedBoundingBox="18570,4382 16182,4402 16173,3306 18561,3286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238400.6843">-12584 2763 0,'0'0'15,"0"0"-15,0 0 16,0 0 0,-11 0-16,-25 0 15,-23 0-15,12 11 16,-12 1 0,1 11-16,-1 11 15,12-10 1,11-1-16,13 11 15,-1 13-15,12-1 16,12-46 0</inkml:trace>
          <inkml:trace contextRef="#ctx0" brushRef="#br0" timeOffset="-235543.5478">-13585 2393 0,'0'0'0,"0"11"15,0 12-15,0 24 16,0 10-16,-12 24 16,1 23-1,11 12-15,0-116 16</inkml:trace>
          <inkml:trace contextRef="#ctx0" brushRef="#br0" timeOffset="-235817.893">-13396 3167 0,'0'0'0,"0"0"15,0 0-15,0 0 16,0 0 0,0 12-16,-12 11 15,-23 23 1,-24 12-16,-36 11 15,1-11 1,23-23-16,13-12 16,58-23-16</inkml:trace>
          <inkml:trace contextRef="#ctx0" brushRef="#br0" timeOffset="-233960.0976">-14975 2416 0,'0'0'0,"0"0"15,12-12-15,0 12 16,0 0-1,-1 0-15,-11 0 16</inkml:trace>
        </inkml:traceGroup>
        <inkml:traceGroup>
          <inkml:annotationXML>
            <emma:emma xmlns:emma="http://www.w3.org/2003/04/emma" version="1.0">
              <emma:interpretation id="{B88F415C-F5E7-49A7-9BB1-1EA35C092405}" emma:medium="tactile" emma:mode="ink">
                <msink:context xmlns:msink="http://schemas.microsoft.com/ink/2010/main" type="inkWord" rotatedBoundingBox="16835,4264 15668,4273 15662,3510 16829,350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234101.846">-15152 3225 0,'0'0'0,"12"-12"16,-12 12-1,0 0-15,12-23 16,0 0-16,23-23 15,1 11 1,11 0-16,0 1 16,-12 11-1,0 11-15,-11 1 16,-12 11 0,-12 0-16,0 23 15,-12 0-15,0 0 16,-23 0-1,0 0-15,-1 0 16,13-11 0,-1 11-16,1-12 15,-1 1-15,0 11 16,-11 0 0,0 12-16,-1-12 15,1-11 1,0-1-16,-1-11 15,1 0 1,0 0-16,11 0 16,1 0-16,-1-11 15,12 11 1,0-12-16,1 0 16,11-11-1,0-23-15,23 0 16,13-23-1,-36 69-15</inkml:trace>
          <inkml:trace contextRef="#ctx0" brushRef="#br0" timeOffset="-234665.8608">-14574 2601 0,'0'0'15,"0"0"-15,0 23 16,-12 35 0,0 34-16,-11 24 15,-1-24-15,24-92 16</inkml:trace>
          <inkml:trace contextRef="#ctx0" brushRef="#br0" timeOffset="-234946.5178">-14315 3132 0,'0'0'16,"0"0"-16,0 0 16,0 12-16,0-1 15,-12 13 1,-23-1-16,-12 23 15,-24 23 1,0-22-16,71-47 16</inkml:trace>
        </inkml:traceGroup>
        <inkml:traceGroup>
          <inkml:annotationXML>
            <emma:emma xmlns:emma="http://www.w3.org/2003/04/emma" version="1.0">
              <emma:interpretation id="{EDC19891-3A32-4687-A913-4BE11D703991}" emma:medium="tactile" emma:mode="ink">
                <msink:context xmlns:msink="http://schemas.microsoft.com/ink/2010/main" type="inkWord" rotatedBoundingBox="17139,5340 7220,5421 7200,2958 17119,2877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235147.6799">-14080 2936 0,'0'0'0,"0"0"16,0 0-16,0 0 16,12 11-1,0 1-15,0 11 16,0 0-1,-1 0-15,-11 0 16,0 12-16,-11 0 16,-13-1-1,-23 24-15,-12 0 16,12-23 0,47-35-16</inkml:trace>
          <inkml:trace contextRef="#ctx0" brushRef="#br0" timeOffset="-231371.7029">-17637 3456 0,'0'0'0,"0"0"16</inkml:trace>
          <inkml:trace contextRef="#ctx0" brushRef="#br0" timeOffset="-231586.3309">-16836 4461 0,'0'0'0,"0"0"16,24 0-1,70-11-15,-94 11 16</inkml:trace>
          <inkml:trace contextRef="#ctx0" brushRef="#br0" timeOffset="-231854.8709">-16565 2716 0,'0'0'16,"0"0"-16,-12 0 15,-11 12 1,-25 23-16,-10 11 16,10 0-16,25-11 15,-1-1 1,13-11-16,11 1 16,0-1-1,0-12-15,0-11 16,0 0-1,0 0-15,0 0 16,0 0-16,0 0 16,0 0-1,-12-11-15,-12-1 16,-23 1 0,0-1-16,-12 12 15,12 0-15,-12 12 16,12-1-1,12 1-15,11 11 16,0 0 0,13 0-16,-1 0 15,0 23 1,12 24-16,0 68 16,12-22-16,23 0 15,1 34 1,23 35-16,-59-185 15</inkml:trace>
          <inkml:trace contextRef="#ctx0" brushRef="#br0" timeOffset="-232388.253">-16483 3155 0,'0'0'0,"0"0"16,0 0-1,0 0-15,-23 12 16,-13 11-16,1 0 16,-12 0-1,0 12-15,0 11 16,0-11 0,0 0-16,47-35 15</inkml:trace>
          <inkml:trace contextRef="#ctx0" brushRef="#br0" timeOffset="-232644.6303">-16223 2578 0,'0'0'0,"0"0"16,0 0-1,0 0-15,0 23 16,-12 23 0,-12 70-16,1 11 15,11-35 1,0-23-16,0 1 16,12-70-16</inkml:trace>
          <inkml:trace contextRef="#ctx0" brushRef="#br0" timeOffset="-232898.8685">-16082 3075 0,'0'0'0,"0"0"15,0 0 1,0 0-16,0 0 16,12 11-16,-1 12 15,1 0 1,-12 0-16,0 12 15,-23 0 1,-1 11-16,-11-11 16,-1-1-1,1-10-15,0-1 16,-1-12-16,36-11 16</inkml:trace>
          <inkml:trace contextRef="#ctx0" brushRef="#br0" timeOffset="-233224.5469">-15740 3387 0,'0'0'0,"0"0"15,0 0-15,0 0 16,-12 23-16,-12 11 16,-35 24-1,-11 0-15,-1-12 16,0 0-1,71-46-15</inkml:trace>
          <inkml:trace contextRef="#ctx0" brushRef="#br0" timeOffset="-233499.6512">-15682 3814 0,'0'0'0,"12"0"16,59-11-16,35-1 15,-106 12 1</inkml:trace>
          <inkml:trace contextRef="#ctx0" brushRef="#br0" timeOffset="-233748.1701">-15481 2659 0,'0'0'0,"0"0"16,35 0-16,24 0 16,12-24-1,11 1-15,-82 23 16</inkml:trace>
          <inkml:trace contextRef="#ctx0" brushRef="#br0" timeOffset="-221970.3552">-17472 2936 0,'0'0'0,"0"0"16,0 0-16,0 0 15,0-12 1,0 12 0,0 0-1,0 0-15,0 0 16,0 0 0,0 0-16,0 0 15,-12 12 1,0 23-16,-11-1 15,-13 12-15,-11-11 16,0 0 0,0-1-16,0-10 15,0-13 1,0 1-16,11-1 16,1-11-1,11 0-15,1 0 16,-1-11-16,13 11 15,-1 0 1,0 0-16,0 0 16,0 0-1,1 0-15,-13 11 16,1 12 0,-13 0-16,-11 12 15,0 0-15,-12 0 16,12-12-1,0 0-15,0-12 16,0-11 0,-1-11-16,1-1 15,0-11 1,12 12-16,11-1 16,13-11-16,-1 11 15,12 1 1,0-1-16,12 1 15,-1-1 1,1 0-16,0 1 16,0 11-16,-1 0 15,-11 0 1,12 11-16,-12 1 16,0 11-1,0 0-15,0-11 16,-12-1-16,1 1 15,-1 0 1,0-12-16,0 0 16,1 0-1,11 0-15,-12-12 16,0 0 0,0-11-16,0 0 15,1-12-15,11-11 16,0 0-1,11 0-15,1-12 16,0 0 0,0 12-16,0 11 15,-1 12-15,1 0 16,0 12 0,-12-1-16,0 12 15,0 0 1,0 0-16,0 0 15,0 0 1</inkml:trace>
          <inkml:trace contextRef="#ctx0" brushRef="#br0" timeOffset="-220978.7683">-18697 2947 0,'0'0'0,"0"0"15,0 0 1,0 0-16,0 0 15,0-11 1,0 11-16,0-12 16,0 12-1,0-11-15,0 11 16,0 0-16,0 0 16,0 0-1,0 0-15,12 23 16,-1 23-1,-11 0-15,-11 1 16,-1 10-16,0-10 16,-12-1-1,1-12-15,-1-10 16,-11-13 0,11-11-16,-11 0 15,12 0 1,-1-11-16,0-1 15,13 12-15,-1 0 16,0 0 0,0 0-16,-23 23 15,0 0 1,-1 12-16,-11 0 16,12-12-16,-12-12 15,0-11 1,11-11-16,1-12 15,0 0 1,11-12-16,12-11 16,24-35-1,23-12-15,36-22 16,0 45-16,-71 70 16</inkml:trace>
          <inkml:trace contextRef="#ctx0" brushRef="#br0" timeOffset="-220730.9228">-19039 4242 0,'0'0'15,"0"0"1,47-12-16,59-11 16,12-11-16,23-13 15,1 1 1,-13 0-16,-129 46 15</inkml:trace>
          <inkml:trace contextRef="#ctx0" brushRef="#br0" timeOffset="-218649.6928">-20299 3190 0,'0'0'16,"0"0"-16,0 0 15,0 0 1,0 0-16,0 0 15,0 0 1,12 12-16,11 11 16,1 0-1,-1 12-15,-11-12 16,-12 11-16,0-10 16,-12-1-1,0-12-15,-11 1 16,-12-12-1,-13-12-15,1-11 16,0 0-16,12 0 16,11 0-1,13 0-15,11-1 16,11 13 0,1-1-16,12 1 15,-1 11 1,1 0-16,-12 0 15,-1 11-15,-11 1 16,0 11 0,-11 0-16,-1-11 15,-12-1 1,-11 1-16,-12-12 16,11-12-16,1 1 15,0-12 1,-1-12-16,13-11 15,-1-12 1,24-11-16,12-1 16,23 1-1,24 0-15,12 11 16,-12 12-16,-59 46 16</inkml:trace>
          <inkml:trace contextRef="#ctx0" brushRef="#br0" timeOffset="-219310.1559">-19345 2474 0,'0'0'16,"0"0"-16,0 0 16,12 23-16,-1 11 15,1 24 1,-12 58-16,0 22 15,-12-22 1,-23-24-16,0 1 16,-12-24-16,-12 1 15,0-36 1,-12 1-16,12-35 16,0-12-1,12-11-15,12-11 16,23-1-1,24-11-15,12-1 16,11 1-16,0 23 16,-35 23-1</inkml:trace>
          <inkml:trace contextRef="#ctx0" brushRef="#br0" timeOffset="-219702.8936">-18615 2566 0,'0'0'16,"0"0"-1,0 0-15,0 0 16,0 0-16</inkml:trace>
          <inkml:trace contextRef="#ctx0" brushRef="#br0" timeOffset="-219887.5632">-17013 2000 0,'0'0'0,"0"0"16,-11 11-16,-37 24 16,-22 23-1,-13 23-15,-35 11 16,-23-23-16,-12 1 16,47-24-1,12-23-15,11-11 16,1-24-1,-1-11-15,24 0 16,24-12 0,12-11-16,23-12 15,23-11-15,12 11 16,13 12 0,10 0-16,1 23 15,-12 11 1,-11 12-16,-13 23 15,-11 0-15,-24 47 16,-23 45 0,-24-11-16,-12-23 15,-23-12 1,0-11-16,23-12 16,71-46-1</inkml:trace>
          <inkml:trace contextRef="#ctx0" brushRef="#br0" timeOffset="-216915.76">-21218 2820 0,'0'0'0,"0"0"16,0 0-1,0 23-15,-12 12 16,0 11 0,-11 1-16,23-47 15,-142 219 1,142-219-16,-11 0 16,-25 12-16,-11-12 15,-12 0 1,12 0-16,12-12 15,11 1 1,13-1-16,-1-11 16,12 0-16,12 0 15,-1 0 1,1 11-16,0 12 16,11 0-1,-11 0-15,0 12 16,0-1-1,-12-11-15,0 12 16,-12-1-16,-12 1 16,1-1-1,-12 1-15,-1-1 16,1-11 0,11 0-16,1 0 15,-1-11-15,12-12 16,-11-23-1,11-1-15,0-10 16,12 10 0,0 1-16,12 0 15,12 0-15,-24 46 16</inkml:trace>
          <inkml:trace contextRef="#ctx0" brushRef="#br0" timeOffset="-216557.5485">-21513 2416 0,'0'0'0,"0"0"16,0 0 0,0 0-16,0 0 15</inkml:trace>
          <inkml:trace contextRef="#ctx0" brushRef="#br0" timeOffset="-217534.6793">-21112 3248 0,'0'0'0,"0"0"16,0 0-16,-12 11 15,0 1 1,-11 11-16,-12 12 15,-1 11 1,-11 12-16,12-12 16,-12 0-1,11-11-15,13-12 16,23-23-16</inkml:trace>
          <inkml:trace contextRef="#ctx0" brushRef="#br0" timeOffset="-216723.9233">-21430 2173 0,'0'0'16,"0"0"-16,12-11 16,35-13-1,35 1-15,13-11 16,-25 22-16,-70 12 15</inkml:trace>
          <inkml:trace contextRef="#ctx0" brushRef="#br0" timeOffset="-217812.1965">-20935 2693 0,'0'0'16,"0"0"-16,0 0 16,0 0-1,0 12-15,-12 22 16,12 24-16,-12 35 15,0-12 1,12-12-16,12 0 16,-12-69-1</inkml:trace>
          <inkml:trace contextRef="#ctx0" brushRef="#br0" timeOffset="-218246.4022">-19922 2346 0,'0'0'0,"11"-23"16,13 0 0,-12 0-16,0 0 15,-12 11-15,-12 1 16,-12-1 0,-23 1-16,-12 11 15,0 0 1,12 11-16,0 1 15,12-1-15,11 1 16,1 23 0,11-1-16,12 13 15,0-1 1,0 12-16,0-1 16,0-10-16,-12-13 15,0 1 1,-11-23-16,-13 11 15,-11-12 1,0-11-16,12-11 16,0-12-1,11-12-15,12-46 16,12-23-16,36 23 16,11 23-1,-12 24-15,-35 34 16</inkml:trace>
          <inkml:trace contextRef="#ctx0" brushRef="#br0" timeOffset="-215219.5861">-22302 2277 0,'0'0'0,"0"0"15,0 0 1,0 0-16,0 12 16,0 11-16,-12 0 15,1 0 1,-1 0-16,-12 0 15,-11 0 1,0 0-16,-12 1 16,-12 10-1,-12-11-15,12 12 16,12-12-16,12 0 16,11 0-1,24-11-15,0 0 16,12-1-1,11 1-15,1 11 16,-1 0-16,-11 0 16,0 0-1,-12 0-15,0 12 16,-24 0 0,-23 22-16,-23 13 15,11-13 1,0-10-16,12-1 15,11 0-15,13 0 16,11 1 0,12-13-16,0 1 15,24 0 1,11-12-16,36-12 16,11 1-16,-11-24 15,-12 1 1,0-12-16,-12 0 15,-47 23 1</inkml:trace>
          <inkml:trace contextRef="#ctx0" brushRef="#br0" timeOffset="-214823.7982">-22702 3179 0,'0'0'0,"0"0"15,0 0 1,0 0-16,0 0 16</inkml:trace>
          <inkml:trace contextRef="#ctx0" brushRef="#br0" timeOffset="-215019.709">-22561 2081 0,'0'0'0,"0"0"16,0 0 0,0 0-16</inkml:trace>
          <inkml:trace contextRef="#ctx0" brushRef="#br0" timeOffset="-215977.7719">-21925 2543 0,'0'0'0,"0"0"16,0 0-16,-23 12 15,-36 11 1,-36 11-16,25-11 16,23 1-1,11-1-15,13-12 16,11 1-16,12-1 16,0 12-1,0 1-15,0 10 16,12 1-1,-12 0-15,0 11 16,-12 0 0,0 0-16,0-11 15,1 0-15,-1-1 16,0 1 0,0 11-16,1 0 15,11 1 1,-12-1-16,12 0 15,12-11 1,-1-1-16,13-10 16,23-1-16,12-12 15,23-22 1,1-12-16,11-1 16,-94 24-1</inkml:trace>
          <inkml:trace contextRef="#ctx0" brushRef="#br0" timeOffset="-212739.6315">-23291 2763 0,'0'0'0,"0"-12"16,0 12 0,0-12-16,11 1 15,1-1 1,0 1-16,0-1 16,0 1-16,11-1 15,1 1 1,11 11-16,0 0 15,1 0 1,-13 0-16,1 0 16,-12 11-1,-12-11-15,0 12 16,0-1-16,-12 12 16,-23 0-1,-13 1-15,-22-13 16,-1-11-1,0 0-15,24-11 16,12-1 0,11 0-16,13 1 15,11-1-15,0 1 16,11-1 0,13 1-16,11-1 15,-11 12 1,-12 0-16,-1 12 15,-11-1-15,-11 24 16,-13 11 0,-23 23-16,-12 1 15,0-12 1,-12-1-16,-11 1 16,-12 0-1,11 0-15,1-1 16,82-57-16</inkml:trace>
        </inkml:traceGroup>
      </inkml:traceGroup>
    </inkml:traceGroup>
    <inkml:traceGroup>
      <inkml:annotationXML>
        <emma:emma xmlns:emma="http://www.w3.org/2003/04/emma" version="1.0">
          <emma:interpretation id="{75D04960-2EC8-4D5A-AA8D-20C27B738BD8}" emma:medium="tactile" emma:mode="ink">
            <msink:context xmlns:msink="http://schemas.microsoft.com/ink/2010/main" type="paragraph" rotatedBoundingBox="33236,2494 5763,2806 5738,609 33211,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00A19-27A1-4463-9D73-01EC156454A8}" emma:medium="tactile" emma:mode="ink">
              <msink:context xmlns:msink="http://schemas.microsoft.com/ink/2010/main" type="line" rotatedBoundingBox="33236,2494 5763,2806 5738,609 33211,297"/>
            </emma:interpretation>
          </emma:emma>
        </inkml:annotationXML>
        <inkml:traceGroup>
          <inkml:annotationXML>
            <emma:emma xmlns:emma="http://www.w3.org/2003/04/emma" version="1.0">
              <emma:interpretation id="{8427C45E-B199-4AE2-8228-A9BBB6F62742}" emma:medium="tactile" emma:mode="ink">
                <msink:context xmlns:msink="http://schemas.microsoft.com/ink/2010/main" type="inkWord" rotatedBoundingBox="33235,2467 30117,2502 30093,333 33211,297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793576.4229">-15-242 0,'0'0'15,"0"0"-15,0 0 16,0 0-1,0 0-15,0 0 16,0 0 0,0 0-16,0 11 15,0 12-15,-11 0 16,-1 1 0,-23 10-16,-1-11 15,-23 0 1,12-11-16,12-12 15,-1 0-15,13 0 16,23 0 0</inkml:trace>
          <inkml:trace contextRef="#ctx0" brushRef="#br0" timeOffset="-790666.741">-297-508 0,'0'0'16,"0"0"0,0 0-16,0 0 15,0 0 1,0 0-16,0 0 15,-12-12-15,0 1 16,0-1 0,12 12-16,0-11 15,0-1 1,12 1-16,0 11 16,11 0-16,-11 0 15,-12 0 1,0 0-16,0 0 15,0 0 1,0 0-16,0 0 16,0 0-1,0 0-15,0 0 16</inkml:trace>
          <inkml:trace contextRef="#ctx0" brushRef="#br0" timeOffset="-791356.6989">-545-150 0,'0'0'0,"0"0"16,0 0 0,-11 0-16,-1 12 15,-12-1-15,1 1 16,23-12-1</inkml:trace>
          <inkml:trace contextRef="#ctx0" brushRef="#br0" timeOffset="-791525.3766">-250-138 0,'0'0'15,"0"0"-15,0 0 16,0 0 0,0 0-16,0 0 15,0 0-15,0 0 16,0 0-1,0 0-15,0 0 16,0 0 0,0 0-16,0 0 15,0 0-15,0 0 16,0 0 0,0 0-16,0 0 15,0 0 1,0 0-16,0 0 15,0 0-15,-12 0 16,0 0 0,0 0-16,-11 11 15,11-11 1,0 0-16,12 0 16</inkml:trace>
          <inkml:trace contextRef="#ctx0" brushRef="#br0" timeOffset="-790046.075">-156-81 0,'0'0'15,"0"0"-15,0 0 16,0 0 0,0 0-16,0 0 15,0 0-15,0 0 16,0 0-1,0 0-15,0 0 16,-12 0 0,-11 0-16,-13-11 15,36 11-15</inkml:trace>
          <inkml:trace contextRef="#ctx0" brushRef="#br0" timeOffset="-788552.0869">-662-138 0,'0'0'0,"0"0"16,0 0-1,0 0-15</inkml:trace>
          <inkml:trace contextRef="#ctx0" brushRef="#br0" timeOffset="-789962.9656">-627-127 0,'0'0'0,"0"0"15,-12 0-15,12 0 16</inkml:trace>
          <inkml:trace contextRef="#ctx0" brushRef="#br0" timeOffset="-788807.482">-651-150 0,'0'0'15,"0"0"-15,0 0 16,0 0 0,0 0-16,0 0 15</inkml:trace>
          <inkml:trace contextRef="#ctx0" brushRef="#br0" timeOffset="-788908.7736">-309-173 0,'0'0'0,"0"0"16,0 0 0</inkml:trace>
          <inkml:trace contextRef="#ctx0" brushRef="#br0" timeOffset="-789223.72">-238-173 0,'0'0'0,"0"0"15,0 0 1,-12 0-16,0 0 15,12 0-15</inkml:trace>
          <inkml:trace contextRef="#ctx0" brushRef="#br0" timeOffset="-788623.7788">-439-208 0,'0'0'16</inkml:trace>
          <inkml:trace contextRef="#ctx0" brushRef="#br0" timeOffset="-787154.5914">-168-185 0,'0'0'15,"0"0"-15,0 0 16,0 0 0,0 0-16,0 0 15,0 0-15,0 0 16,0 0-1,0 0-15,0 0 16,0 0 0,0 0-16,-11 0 15,-13 0-15,-11 0 16,11 0 0,0 0-16,-11 0 15,0 0 1,-1 0-16,1 0 15,0 0 1,-1 0-16,-11 0 16,12 0-16,0 0 15,11 0 1,12 0-16,12 0 16,0 0-1,0 0-15,0 0 16,0 0-1,12 0-15,12-11 16,-1-1-16,1 1 16,-1 11-1,1-12-15,-1 12 16,-11 0 0,-12 0-16,0 0 15,0 0-15,0 0 16,-23 0-1,-13 0-15,-11 0 16,0 0 0,12 0-16,-1 0 15,25 0 1,11 0-16,0 0 16</inkml:trace>
          <inkml:trace contextRef="#ctx0" brushRef="#br0" timeOffset="-792422.6989">-545 1595 0,'0'0'0,"12"0"16,35-11-1,47-24-15,1-11 16,-25 0-1,1-24-15,-24 1 16,-23 11 0,-24 23-16,-12 1 15,-12 11-15,-23 11 16,-12 12 0,12 12-16,0 22 15,12 1 1,23 0-16,12 11 15,24 0-15,46 0 16,36 12 0,24-12-16,35-23 15,-165-23 1</inkml:trace>
          <inkml:trace contextRef="#ctx0" brushRef="#br0" timeOffset="-792944.162">-486 370 0,'0'0'0,"0"0"16,-12-11-16,-23-1 16,0-11-1,-24 11-15,-12 1 16,12 11-16,0-12 15,24 12 1,0 12-16,11-1 16,1 1-1,-1 11-15,0 12 16,1 23 0,-1 34-16,13 24 15,11 11-15,0 11 16,11 47-1,1-34-15,0-36 16,-12 24 0,0-139-16</inkml:trace>
          <inkml:trace contextRef="#ctx0" brushRef="#br0" timeOffset="-784554.5531">-721 994 0,'0'0'16,"0"0"-16,0 0 15</inkml:trace>
          <inkml:trace contextRef="#ctx0" brushRef="#br0" timeOffset="-793230.7699">-627-115 0,'0'0'0,"-12"11"16,0-11-1,1 0-15,11 0 16,0 0-16,0 0 15,11 12 1,1-1-16,23 13 16,1-1-1,-1 0-15,-11 11 16,-1 1 0,-11-12-16,-12 0 15,0-11-15,0 0 16,-12-1-1,0 1-15,-11-1 16,-12 1 0,-13 11-16,13 0 15,0 12 1,23-12-16,0 0 16,12 0-16,0-11 15,12-1 1,12 1-16,-24-12 15</inkml:trace>
          <inkml:trace contextRef="#ctx0" brushRef="#br0" timeOffset="-784997.1808">-533 474 0,'0'0'0,"0"0"15,0 0-15,-12 0 16,1 0 0,-13 0-16,0-11 15,1-1 1,11 12-16,0-11 15,1-1-15,11 0 16,0 1 0,0-1-16,0 1 15,11-1-15,13 1 16,-12 11 0,11 0-16,1 0 15,-24 0 1</inkml:trace>
          <inkml:trace contextRef="#ctx0" brushRef="#br0" timeOffset="-786024.1932">-439 463 0,'0'0'15,"0"0"-15,0 0 16,0 0-1,0 0-15,0-12 16,0 1-16,-11-1 16,-1 0-1,0 1-15,0-1 16,0 1 0,12 11-16</inkml:trace>
          <inkml:trace contextRef="#ctx0" brushRef="#br0" timeOffset="-786178.6888">-521 336 0,'0'0'15,"0"0"-15,0 0 16,0 0 0,0 0-16,-12 0 15,-11 11 1,-1 1-16,0-1 16,1 1-16,11-1 15,0-11 1,12 0-16,0 0 15,0 0 1,0 0-16,0 0 16,12 12-16,-12-12 15</inkml:trace>
          <inkml:trace contextRef="#ctx0" brushRef="#br0" timeOffset="-795481.3406">2012 359 0,'0'0'0,"0"0"15,-12 0-15,0 0 16,-12 0-1,1-12-15,-1 1 16,1-13-16,11 1 16,0-11-1,0-1-15,12 0 16,12 1 0,12-1-16,-1 12 15,13 0 1,-1 11-16,-11 1 15,-1 11-15,-11 0 16,0 11 0,-1 12-16,-11 24 15,-11-1 1,-25 12-16,1-1 16,-12-10-16,0-1 15,-24 23 1,-23 0-16,-12-11 15,0 0 1,23-23-16,13-1 16,-1-22-16,12-12 15,12 0 1,12-12-16,-1-11 16,13 0-1,-1-12-15,12 1 16,12-1-1,0-11-15,12 11 16,12-23-16,11-11 16,0 11-1,1 12-15,11 0 16,0 11 0,12 1-16,-12 10 15,-12 13 1,-11-1-16,-1 1 15,-11 11-15,-12 0 16,-12 23 0,-23 23-16,-12 12 15,47-58 1,-271 266-16,271-266 16,0 0-1,-12 0-15,-11 0 16,11 0-16,0 0 15,0 0 1,-11 0-16,-1 0 16,-11 0-1,0 0-15,11 0 16,12 0-16,-11-12 16,11 1-1,0-24-15,0-11 16,1-12-1,-1-11-15,12-1 16,0 12 0,0 12-16,0 11 15,0 24-15,0-1 16,0 12 0,0 0-16,0 0 15,-12 12 1,-23 46-16,-1 11 15,1 24-15,0 22 16,-1 1 0,13 11-16,-13-23 15,1-12 1,-12-11-16,-24-11 16,12-24-16,0-12 15,-11-22 1,11-12-16,12-12 15,-12-34 1,12-35-16,23-34 16,36-24-1,23-23-15,36 12 16,23 34-16,36 1 16,-130 115-1</inkml:trace>
          <inkml:trace contextRef="#ctx0" brushRef="#br0" timeOffset="-794558.3915">1670-520 0,'0'0'15,"0"0"-15,0 0 16</inkml:trace>
          <inkml:trace contextRef="#ctx0" brushRef="#br0" timeOffset="-789506.9688">-121-104 0,'0'0'16,"0"0"-16,0 0 15,0 0-15,0 0 16,0 0 0,0 0-16,-11 0 15,-13-11 1,-11 11-16,-1-12 16,1 1-16,35 11 15</inkml:trace>
          <inkml:trace contextRef="#ctx0" brushRef="#br0" timeOffset="-789110.4767">-627-138 0,'0'0'0,"0"0"16,-12 0-16,12 0 15,-12 11 1,12-11-16</inkml:trace>
        </inkml:traceGroup>
        <inkml:traceGroup>
          <inkml:annotationXML>
            <emma:emma xmlns:emma="http://www.w3.org/2003/04/emma" version="1.0">
              <emma:interpretation id="{9C372C6B-339C-4271-A146-389FE7F7E856}" emma:medium="tactile" emma:mode="ink">
                <msink:context xmlns:msink="http://schemas.microsoft.com/ink/2010/main" type="inkWord" rotatedBoundingBox="29527,1494 29473,1495 29469,1145 29523,1144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780887.4676">-1676 578 0,'0'0'0,"0"0"16,0 0-16,0 0 15</inkml:trace>
          <inkml:trace contextRef="#ctx0" brushRef="#br0" timeOffset="-781090.7938">-1640 243 0,'0'0'0,"0"0"16,0 0-16,0 0 15,0 0 1,0 0-16,0 0 15,0 0 1</inkml:trace>
        </inkml:traceGroup>
        <inkml:traceGroup>
          <inkml:annotationXML>
            <emma:emma xmlns:emma="http://www.w3.org/2003/04/emma" version="1.0">
              <emma:interpretation id="{935588A7-C6A9-43BE-BA1E-EBF2493C2EC0}" emma:medium="tactile" emma:mode="ink">
                <msink:context xmlns:msink="http://schemas.microsoft.com/ink/2010/main" type="inkWord" rotatedBoundingBox="29025,2307 26055,2340 26034,490 29004,457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780079.1544">-2147 474 0,'0'0'15,"0"0"-15,-11 12 16,-1 11 0,-24 12-16,1-1 15,-12 12-15,-12 1 16,12-13-1,-12 1-15,12 0 16,47-35 0</inkml:trace>
          <inkml:trace contextRef="#ctx0" brushRef="#br0" timeOffset="-780253.6806">-2347 312 0,'0'0'16,"0"0"-16,0 0 15,0 0 1,0 0-16,12 0 16,0 12-1,-12-12-15</inkml:trace>
          <inkml:trace contextRef="#ctx0" brushRef="#br0" timeOffset="-779764.7738">-2700 509 0,'0'0'0,"0"0"16,0 0-1,0 11-15,-12 13 16,0 10-16,-11 12 15,-13 1 1,1-1-16,0 0 16,-24 0-1,-12 1-15,24-13 16,0 1 0,11-12-16,36-23 15</inkml:trace>
          <inkml:trace contextRef="#ctx0" brushRef="#br0" timeOffset="-779251.767">-3207 798 0,'0'0'16,"0"0"-16,0 0 15,-12 0 1,-11 0-16,-13 0 16,1-12-1,12 1-15,-1-1 16,12-11-16,0 0 15,12 0 1,12-12-16,0 12 16,12 0-1,-1 0-15,1 11 16,-1 1 0,1 11-16,-12 0 15,-1 11-15,1 12 16,-12 24-1,-12-1-15,-11 12 16,-1-12 0,-23 12-16,-47-1 15,0-10-15,11-13 16,12-11 0,24 1-16,12-13 15,35-11 1</inkml:trace>
          <inkml:trace contextRef="#ctx0" brushRef="#br0" timeOffset="-778403.3078">-2253 359 0,'0'0'0,"-12"-12"15,1 1-15,-13-13 16,1 1-16,-1 12 16,0-1-1,13 1-15,-1-1 16,12 12-1,0 0-15,0 0 16,12 12 0,11-1-16,-23-11 15,224 104-15,-224-104 16,0 0 0</inkml:trace>
          <inkml:trace contextRef="#ctx0" brushRef="#br0" timeOffset="-764232.5834">-3725-427 0,'0'0'0,"0"0"15,0 0-15,12 11 16,-12-11-1</inkml:trace>
          <inkml:trace contextRef="#ctx0" brushRef="#br0" timeOffset="-764391.4802">-3666 405 0,'0'0'0,"0"0"0,0 0 16,0 0-16,0 0 15,0 0 1,0 0-16,0 0 16,0 0-1,0 0-15,0 0 16,0 0-1,0 0-15,0 0 16,0 0-16,-12 11 16,0 1-1,-11 23-15,-13 22 16,1-22 0,0 0-16,11-24 15,0 1 1,1-12-16,11 0 15,0-12-15,-11 1 16,-1-1 0,1 12-16,-24 12 15,-1-1 1,1 1-16,0-12 16,0 0-16,12-12 15,11 1 1,1-1-16,11-11 15,0 0 1,0 0-16,12-12 16,12-11-1,35-46-15,24-12 16,0 23-16,-13 23 16,-58 58-1</inkml:trace>
          <inkml:trace contextRef="#ctx0" brushRef="#br0" timeOffset="-763928.3419">-4668 1433 0,'0'0'0,"12"0"16,12 0-16,23 0 15,24-11 1,46-12-16,1 11 16,-24 1-1,-94 11-15</inkml:trace>
          <inkml:trace contextRef="#ctx0" brushRef="#br0" timeOffset="-763328.3125">-4562 0 0,'0'0'0,"0"0"15,0 12 1,0 23-16,0 22 16,-23-10-1,-12-1-15,-24 0 16,0-11-16,12-12 15,11 0 1,13-11-16,-1-1 16,12 1-1,1-1-15,11 1 16,0 11 0,11 12-16,13 34 15,-12-23-15,0 0 16,-12-11-1,-12 0-15,0-12 16,-12 0 0,1-12-16,-12-11 15,-1-11-15,1-1 16,-1-22 0,1-1-16,12-11 15,23 11 1,11 0-16,13-22 15,35-1 1,35 12-16,-94 46 16</inkml:trace>
          <inkml:trace contextRef="#ctx0" brushRef="#br0" timeOffset="-763158.7284">-4974 1110 0,'0'0'0,"0"0"16,0 0-16</inkml:trace>
        </inkml:traceGroup>
        <inkml:traceGroup>
          <inkml:annotationXML>
            <emma:emma xmlns:emma="http://www.w3.org/2003/04/emma" version="1.0">
              <emma:interpretation id="{1D9BE199-C7F4-4E59-837B-478E2B7A9B5A}" emma:medium="tactile" emma:mode="ink">
                <msink:context xmlns:msink="http://schemas.microsoft.com/ink/2010/main" type="inkWord" rotatedBoundingBox="25490,2582 22909,2611 22888,700 25468,671"/>
              </emma:interpretation>
            </emma:emma>
          </inkml:annotationXML>
          <inkml:trace contextRef="#ctx0" brushRef="#br0" timeOffset="-759074.2592">-7153 336 0,'0'0'0,"0"0"16,0 0-16,-12 11 16,0 12-1,-11 0-15,-13 0 16,-22 1 0,-13-1-16,0-12 15,24 1-15,0-12 16,12 0-1,11 0-15,1 0 16,11 0 0,12 0-16,0 0 15,0 0-15,0 0 16,0 11 0,12 12-16,-1 12 15,-11 23 1,0 11-16,-23 1 15,-13-13-15,1-10 16,-12-1 0,-24 0-16,-23-11 15,0-24 1,11-11-16,24 0 16,12-23-1,24 0-15,-1-23 16,12-24-16,36-10 15,35-1 1,23 11-16,-82 70 16</inkml:trace>
          <inkml:trace contextRef="#ctx0" brushRef="#br0" timeOffset="-758729.0643">-7660 232 0,'0'0'15,"12"-24"-15,24-22 16,-1-23 0,0-1-16,-23 13 15,-12-1 1,-12 12-16,0 11 15,-11 12-15,-12 11 16,-13 12 0,-11 12-16,12-1 15,12 13 1,11-1-16,13 0 16,11 11-1,23 13-15,36-1 16,35 0-16,-94-46 15</inkml:trace>
          <inkml:trace contextRef="#ctx0" brushRef="#br0" timeOffset="-759799.754">-6976 740 0,'0'0'0,"0"0"15,-12 12-15,-12 11 16,-11 11-16,0-11 15,-1 12 1,1-12-16,-12 0 16,0 1-1,47-24-15</inkml:trace>
          <inkml:trace contextRef="#ctx0" brushRef="#br0" timeOffset="-759626.8439">-6870 393 0,'0'0'0,"0"0"16,0 0-16,0 0 15,0 0 1</inkml:trace>
          <inkml:trace contextRef="#ctx0" brushRef="#br0" timeOffset="-760048.7139">-6647-115 0,'0'0'15,"0"0"1,0 0-16,0 23 15,0 58-15,0 46 16,-11-11 0,-1 11-16,12 11 15,0-138-15</inkml:trace>
          <inkml:trace contextRef="#ctx0" brushRef="#br0" timeOffset="-760560.7196">-5881 463 0,'0'0'0,"-12"0"15,-11 0 1,-24 0-16,0 0 15,-24 11 1,-12 1-16,13-1 16,11 12-1,12 1-15,11-1 16,13 11 0,-1 13-16,1 10 15,11-10-15,0-1 16,-11 12-1,-1-1-15,-11 1 16,-12 12 0,-12-1-16,59-69 15</inkml:trace>
          <inkml:trace contextRef="#ctx0" brushRef="#br0" timeOffset="-760352.4972">-6588 1676 0,'0'0'16,"0"0"-16,0 0 15</inkml:trace>
          <inkml:trace contextRef="#ctx0" brushRef="#br0" timeOffset="-760966.2381">-5740 763 0,'0'0'16,"0"0"-16,0 0 15,0 0 1,0 12-16,0-12 15,0 0-15,-11 11 16,-1-11 0,-12 0-16,1 0 15,-1-11 1,1-1-16,11 1 16,0-13-1,12 13-15,12-1 16,11-11-16,13 12 15,-1-1 1,0 12-16,-11 12 16,0 11-1,-13 11-15,1 13 16,-12-1-16,-23 0 16,-36 24-1,-24-1-15,-11 0 16,12-11-1,-13 11-15,95-69 16</inkml:trace>
        </inkml:traceGroup>
        <inkml:traceGroup>
          <inkml:annotationXML>
            <emma:emma xmlns:emma="http://www.w3.org/2003/04/emma" version="1.0">
              <emma:interpretation id="{6FC592AE-2E27-42FE-8057-5DDAB36CA9CB}" emma:medium="tactile" emma:mode="ink">
                <msink:context xmlns:msink="http://schemas.microsoft.com/ink/2010/main" type="inkWord" rotatedBoundingBox="22653,2181 20724,2203 20708,769 22637,748"/>
              </emma:interpretation>
            </emma:emma>
          </inkml:annotationXML>
          <inkml:trace contextRef="#ctx0" brushRef="#br0" timeOffset="-756226.8892">-10404 278 0,'0'0'16,"0"0"-16,0 0 15,0 0 1,11 11-16,13 12 16,0 12-1,-1 23-15,13 34 16,-13 12-16,-11-23 16,-24 0-1,-23-12-15,-36 1 16,12-12-1,59-58-15</inkml:trace>
          <inkml:trace contextRef="#ctx0" brushRef="#br0" timeOffset="-757317.8487">-8614 266 0,'0'0'15,"0"0"-15,0 0 16,0 0-1,0 0-15,-12 0 16,1-11-16,11-1 16,0 1-1,0-1-15,0 0 16,0 1 0,11-1-16,1 1 15,0-1-15,0 1 16,0-1-1,-1 1-15,1 11 16,0 0 0,0 0-16,-12 0 15,11 23 1,1 0-16,-12 11 16,-12 1-16,-11 0 15,-12-1 1,-13 1-16,1-12 15,12-11 1,0-1-16,-1-11 16,13 0-16,-1 0 15,1 0 1,-1 0-16,12 0 16,-11 0-1,-13 0-15,1 12 16,12-1-1,-1 1-15,0 11 16,13-11-16,-1-1 16,12 1-1,0-1-15,12 1 16,-1 11 0,1 12-16,12 11 15,-12 0 1,-1 0-16,-11 1 15,0-13-15,0-11 16,-11 0 0,-1-11-16,-12 0 15,-11-12 1,-12 0-16,-12 0 16,12 0-16,0 0 15,-1 0 1,1 11-16,12 1 15,0-1 1,11 1-16,1-1 16,11 1-1,0 0-15,0 11 16,12 0-16,0 23 16,0 0-1,-12-11-15,1 0 16,-13 11-1,-11-12-15,-24 1 16,-24-12 0,1-11-16,11-24 15,12-11-15,12-12 16,12 1 0,11-12-16,24-1 15,12-22-15,35-23 16,24-1-1,35 1-15,0-1 16,0 24 0,-106 69-16</inkml:trace>
          <inkml:trace contextRef="#ctx0" brushRef="#br0" timeOffset="-756975.1376">-9379 81 0,'0'0'15,"0"0"-15,0 0 16,0 12-1,0-12-15</inkml:trace>
          <inkml:trace contextRef="#ctx0" brushRef="#br0" timeOffset="-757139.1734">-8861-150 0,'0'0'16,"0"0"-16,0 0 16,0 0-1</inkml:trace>
        </inkml:traceGroup>
        <inkml:traceGroup>
          <inkml:annotationXML>
            <emma:emma xmlns:emma="http://www.w3.org/2003/04/emma" version="1.0">
              <emma:interpretation id="{62C9724A-257A-4552-AC29-CA849F77190D}" emma:medium="tactile" emma:mode="ink">
                <msink:context xmlns:msink="http://schemas.microsoft.com/ink/2010/main" type="inkWord" rotatedBoundingBox="19992,2455 17022,2489 17004,905 19974,871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740363.0092">-13432 544 0,'0'0'0,"0"0"16,0 0 0,12 0-16,23 0 15,13 0 1,22 0-16,13-12 16,-13 0-1,-11 1-15,-12 11 16,-47 0-16</inkml:trace>
          <inkml:trace contextRef="#ctx0" brushRef="#br0" timeOffset="-740610.3259">-13149 104 0,'0'0'15,"0"0"-15,0 0 16,0 0-16,0 12 15,0 23 1,0 11-16,12 12 16,0 34-1,-1-23-15,13 1 16,11 11 0,1-24-16,-13 1 15,1-23-15,-12-12 16,-12-23-1</inkml:trace>
          <inkml:trace contextRef="#ctx0" brushRef="#br0" timeOffset="-740038.2718">-12737 232 0,'0'0'0,"0"0"16,0 0 0,0 11-16,0 12 15,12 23 1,0-11-16,11 34 15,1 1-15,0-1 16,11-11 0,-12-12-16,1-23 15,0 12 1,-24-35-16</inkml:trace>
          <inkml:trace contextRef="#ctx0" brushRef="#br0" timeOffset="-739790.2768">-12725 474 0,'0'0'0,"35"0"16,13 0-1,-1 0-15,-47 0 16</inkml:trace>
          <inkml:trace contextRef="#ctx0" brushRef="#br0" timeOffset="-739335.723">-12430 35 0,'0'0'0,"0"0"15,0 0-15,0 0 16</inkml:trace>
          <inkml:trace contextRef="#ctx0" brushRef="#br0" timeOffset="-739515.1561">-12218 451 0,'0'0'16,"11"12"-16,1 11 16,0 11-16,0 13 15,0-1 1,-1 0-16,1-23 16,-12-23-1</inkml:trace>
          <inkml:trace contextRef="#ctx0" brushRef="#br0" timeOffset="-741629.735">-14138 601 0,'0'0'0,"0"0"16,11 0 0,13 0-16,23 0 15,24 0 1,-1 0-16,1 0 16,-12 0-16,-59 0 15</inkml:trace>
          <inkml:trace contextRef="#ctx0" brushRef="#br0" timeOffset="-741899.6406">-13938 289 0,'0'0'0,"0"0"15,23-11-15,13-1 16,11-11 0,-12 0-16,0-23 15,-11 11 1,-12 0-16,-12 12 15,-12 0-15,-12 12 16,-11-13 0,12 13-16,-1-1 15,-11 12 1,-1 23-16,13 12 16,-1 35-1,1 10-15,11 1 16,24 35-16,-1-1 15,13-11 1,0-11-16,-1-12 16,1-35-1,-1 0-15,-11-23 16,0 1 0,-12-24-16</inkml:trace>
          <inkml:trace contextRef="#ctx0" brushRef="#br0" timeOffset="-741003.5294">-13514 220 0,'0'0'16,"0"0"-16,0 0 15,0 0-15</inkml:trace>
          <inkml:trace contextRef="#ctx0" brushRef="#br0" timeOffset="-741266.7169">-13455 497 0,'0'0'15,"0"0"-15,0 35 16,12-12 0,-1 23-16,1 1 15,0-13 1,0 1-16,-1 0 16,-11-35-16</inkml:trace>
          <inkml:trace contextRef="#ctx0" brushRef="#br0" timeOffset="-738649.3448">-12077 474 0,'0'0'0,"0"0"16,0 0-1,0 0-15,0 12 16,0 11-1,0 0-15,12 12 16,-12-24 0,12 12-16,-12-11 15,0-1-15,0-11 16,0 0 0,11 0-16,1-11 15,12-12 1,-1 0-16,1 0 15,-1-1 1,1 1-16,-24 23 16,165-46-16,-165 46 15,0 0 1,0 23-16,12 12 16,-1 0-1,1-1-15,0-11 16,0 0-1,11-11-15,1 0 16,11-12-16,12 0 16,0-12-1,1 0-15,-13 1 16,0-12 0,-35 23-16</inkml:trace>
          <inkml:trace contextRef="#ctx0" brushRef="#br0" timeOffset="-738095.4131">-11194 324 0,'0'0'0,"0"0"15,0 0-15,-23 0 16,-36 23 0,-12 12-16,12-12 15,12 0-15,12 12 16,11-1 0,24 1-16,0-23 15,12 11 1,12-12-16,-1-11 15,13 0 1,-1 0-16,0-11 16,1-12-16,-13 11 15,1 0 1,-1 1-16,-11 11 16,-12 0-1,12 11-15,0 36 16,-12 22-1,-12 12-15,0 11 16,-23 59-16,-12-1 16,-12-11-1,0-47-15,-12-11 16,1-12 0,11-34-16,-12-12 15,-12-11-15,1-12 16,23-12-1,24-11-15,11-35 16,24-34 0,47-35-16,36-1 15,23 36-15,23 23 16,-23 34 0,-11 23-16,-36 12 15,-1 24 1,-22-1-16,-13 0 15,-23-23 1</inkml:trace>
          <inkml:trace contextRef="#ctx0" brushRef="#br0" timeOffset="-737476.7287">-11264 694 0,'0'0'0,"0"0"16,0 0-16,0 0 16,0 0-1,0 0-15,0 0 16,0 0-16,0-12 15,12 1 1,-12-1-16,0-11 16,11 0-1,1 0-15,-12 23 16,59-185 0,-59 185-16,0 0 15,0 0-15,0 0 16,0 0-1</inkml:trace>
          <inkml:trace contextRef="#ctx0" brushRef="#br0" timeOffset="-736882.5079">-11252 382 0,'0'0'15,"0"0"-15,0 0 16,0 0 0,0 0-16,0 0 15,0 0 1,0 0-16,0 0 16,0 0-16,0 0 15</inkml:trace>
        </inkml:traceGroup>
        <inkml:traceGroup>
          <inkml:annotationXML>
            <emma:emma xmlns:emma="http://www.w3.org/2003/04/emma" version="1.0">
              <emma:interpretation id="{F639848F-FF96-45B5-9DB8-955229BBBAB1}" emma:medium="tactile" emma:mode="ink">
                <msink:context xmlns:msink="http://schemas.microsoft.com/ink/2010/main" type="inkWord" rotatedBoundingBox="16422,1706 13620,1737 13615,1320 16417,1289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744982.2888">-16742 428 0,'0'0'15,"0"0"-15,0 0 16,0 0 0,0 0-16,-12 12 15,1 22 1,-1 1-16,0 11 16,0 0-1,12 1-15,0-24 16,12 0-16,0-12 15,11 1 1,1-1-16,0-11 16,-1-11-1,1-12-15,-1 0 16,13 0-16,-25-1 16,1 1-1,0 12-15,0-1 16,-12 12-1,0 0-15,0 0 16,0 0-16,11 12 16,1-1-1,12 24-15,11 0 16,1-1 0,-1-11-16,0-11 15,1 0 1,-1-1-16,-35-11 15</inkml:trace>
          <inkml:trace contextRef="#ctx0" brushRef="#br0" timeOffset="-744604.054">-16271 463 0,'0'0'0,"0"0"16,12 11-1,12 24-15,-1 23 16,-11-12-16,0 12 16,-12-12-1,0-11-15,0-12 16,-12 0-1,0-12-15,1 1 16,11-12 0,-12 0-16,0-12 15,12-22-15,0-1 16,12-11 0,23 11-16,36-11 15,11 11 1,-23 24-16,-59 11 15</inkml:trace>
          <inkml:trace contextRef="#ctx0" brushRef="#br0" timeOffset="-745505.6533">-17284 567 0,'0'0'16,"0"0"-16,12-12 15,12 1 1,-1-13-16,1 1 15,-1 0-15,-11 12 16,-12-1 0,0 1-16,-12-1 15,-11 0 1,-13 12-16,-11 0 16,0 12-1,-12 11-15,0 12 16,12 11-16,24-11 15,11-1 1,24 13-16,11-1 16,13-12-1,34 1-15,48-12 16,0 0 0,-24-23-16,0-11 15,-94 11-15</inkml:trace>
          <inkml:trace contextRef="#ctx0" brushRef="#br0" timeOffset="-744114.1769">-15752 405 0,'0'0'16,"0"0"-1,0 0-15,12 23 16,-1 12-16,13 11 16,11 12-1,-11-12-15,11-11 16,0-1-1,1-11-15,-1 0 16,-11-11-16,-13-12 16,1 0-1,0-12-15,-12 1 16,0-24 0,0 1-16,-12-1 15,-11 0 1,-1 1-16,1 10 15,11 13-15,0-1 16,0-11 0,12 12-16,0 11 15,0-12 1,24 1-16,-1-1 16,24 0-16,1 1 15,-1 11 1,-47 0-16</inkml:trace>
          <inkml:trace contextRef="#ctx0" brushRef="#br0" timeOffset="-743601.9644">-15199 578 0,'0'0'0,"0"0"16,0 0-16,0 0 15,12 0-15,0 0 16,0 0-1,11-11-15,13-1 16,-13 1 0,1-1-16,-1 0 15,-11 1 1,0-1-16,-12 1 16,0-1-16,-12 1 15,-11-1 1,-1 12-16,-11 0 15,-1 12 1,1-1-16,11 1 16,1 11-16,11 0 15,12 12 1,24 11-16,23-11 16,47 11-1,36-12-15,-36-10 16,24-1-1,-118-23-15</inkml:trace>
        </inkml:traceGroup>
        <inkml:traceGroup>
          <inkml:annotationXML>
            <emma:emma xmlns:emma="http://www.w3.org/2003/04/emma" version="1.0">
              <emma:interpretation id="{15E0E72A-2921-44EC-94C5-82B3A601AB59}" emma:medium="tactile" emma:mode="ink">
                <msink:context xmlns:msink="http://schemas.microsoft.com/ink/2010/main" type="inkWord" rotatedBoundingBox="13105,1823 12466,1830 12456,918 13095,911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746244.0557">-18049 416 0,'0'0'16,"0"0"-1,0 0-15,0 0 16,-12 12-1,-23 23-15,-36 34 16,-12-11-16,13-12 16,-1-11-1,0-1-15,12-22 16,1-1 0,10-11-16,25-11 15,-1-1-15,13-11 16,11-11-1,11-1-15,13-11 16,23-24 0,12-11-16,23-11 15,1 0 1,-12 11-16,-24 34 16,-12 13-16,-23 11 15,-12 11 1,0 0-16,-24 1 15,-11 11 1,0 11-16,-13 13 16,1-1-16,12 11 15,0 13 1,11-1-16,12-11 16,12 11-1,0 12-15,24 11 16,11 23-1,1 1-15,-1-12 16,0-12-16,-11-23 16,-12-11-1,-1 0-15,-11-12 16,0-12 0,-11 1-16,-13-1 15,0 1-15,24-12 16</inkml:trace>
        </inkml:traceGroup>
        <inkml:traceGroup>
          <inkml:annotationXML>
            <emma:emma xmlns:emma="http://www.w3.org/2003/04/emma" version="1.0">
              <emma:interpretation id="{AB811705-06C0-438C-B680-A66558B43A6E}" emma:medium="tactile" emma:mode="ink">
                <msink:context xmlns:msink="http://schemas.microsoft.com/ink/2010/main" type="inkWord" rotatedBoundingBox="11941,2404 8855,2439 8838,947 11924,912"/>
              </emma:interpretation>
            </emma:emma>
          </inkml:annotationXML>
          <inkml:trace contextRef="#ctx0" brushRef="#br0" timeOffset="-750610.8098">-22302 636 0,'0'0'15,"0"-12"-15,0 1 16,0-12 0,12-12-16,23 0 15,12 1 1,12-1-16,-12 12 16,1 11-16,-1 12 15,0 0 1,-12 12-16,-11 11 15,-13 12 1,-11 11-16,-11 0 16,-25 12-1,-23-12-15,-11 0 16,-13-11-16,13-12 16,23-11-1,23-12-15,12 11 16,12-11-1</inkml:trace>
          <inkml:trace contextRef="#ctx0" brushRef="#br0" timeOffset="-751014.945">-22149 497 0,'0'0'16,"0"0"-16,0 0 16,0 0-16,0 12 15,-11 23 1,11 34-16,-12 35 15,0 11 1,0 36-16,0-1 16,12-23-1,0-34-15,-11-13 16,11-22-16,-12-12 16,12-46-1</inkml:trace>
          <inkml:trace contextRef="#ctx0" brushRef="#br0" timeOffset="-750124.6194">-21760 590 0,'0'0'16,"0"0"-16,0 0 15,-12 0 1,-11 11-16,-1 24 16,-11 11-16,11 0 15,1-11 1,11 0-16,12-1 15,12-10 1,-1-1-16,13-12 16,11 1-1,13-12-15,-1-12 16,12-22-16,-12-13 16,0-10-1,-24 10-15,-11 13 16,-12 11-1,-12-1-15,-11 1 16,-13 12-16,-11 11 16,0 11-1,0 12-15,0 1 16,12-1 0,23-12-16,12-11 15,0 0 1</inkml:trace>
          <inkml:trace contextRef="#ctx0" brushRef="#br0" timeOffset="-749831.5717">-21418 35 0,'0'0'0,"0"0"16,0 0-16,0 0 15,0 0 1,0 35-16,0 34 16,0 12-1,-12 46-15,12-11 16,0 22-1,0-57-15,0-11 16,0-70-16</inkml:trace>
          <inkml:trace contextRef="#ctx0" brushRef="#br0" timeOffset="-749236.786">-20959 694 0,'0'0'16,"0"0"-16,0 0 16,0-12-16,12-11 15,0 0 1,-12 0-16,0 11 15,0 1 1,-12-1-16,-12 1 16,-11 11-16,-12 0 15,-12 23 1,12 11-16,12 1 16,-1 11-1,13-11-15,11-12 16,12 0-1,0-11-15,0-1 16,12 1-16,-1-12 16,13 0-1,11-12-15,1 1 16,-1-12 0,12-12-16,-12 0 15,-11 12-15,-12 0 16,0 12-1,-12-1-15,0 12 16,0 0 0,0 12-16,0 11 15,0 11-15,11 13 16,1-1 0,0-12-16,0-10 15,-1-13 1,-11-11-16</inkml:trace>
          <inkml:trace contextRef="#ctx0" brushRef="#br0" timeOffset="-748735.7465">-20865 532 0,'0'0'16,"0"0"-16,0 0 15,24 0 1,23-12-16,35 1 16,1-1-1,-1 1-15,-34 11 16,-48 0-16</inkml:trace>
          <inkml:trace contextRef="#ctx0" brushRef="#br0" timeOffset="-748944.7526">-20523 197 0,'0'0'15,"0"0"-15,0 0 16,0 0-16,-12 23 16,0 12-1,-11 22-15,-1 24 16,12 23 0,1-11-16,11-12 15,11-24-15,13 1 16,-12-23-1,0-12-15,11-11 16,-11-1 0,-12-11-16</inkml:trace>
          <inkml:trace contextRef="#ctx0" brushRef="#br0" timeOffset="-748517.186">-20323 497 0,'0'0'0,"0"0"15,0 23-15,0 24 16,0 10 0,0 13-16,0-12 15,0-24-15,0 1 16,0-12 0,0-23-16</inkml:trace>
          <inkml:trace contextRef="#ctx0" brushRef="#br0" timeOffset="-748320.3381">-20287 197 0,'0'0'16,"0"0"-16,0 0 15,0 0 1,0 0-16,0 0 16</inkml:trace>
          <inkml:trace contextRef="#ctx0" brushRef="#br0" timeOffset="-747770.9946">-20134 555 0,'0'0'0,"0"0"15,0 0 1,0 0-16,0 12 15,0 22-15,0 13 16,0-1 0,0-12-16,11 1 15,1-12 1,24 0-16,-1 0 16,12-11-1,0-12-15,0 0 16,-11-12-16,-1-11 15,0-11 1,1-13-16,-13 1 16,-11 0-1,-12 0-15,0 11 16,-12 12-16,0 11 16,-23 1-1,-12-1-15,-12 1 16,12-1-1,0 12-15,11 0 16,13 12 0,-1-1-16,13 1 15,-1-1-15,12-11 16,12 12 0,-12-12-16</inkml:trace>
          <inkml:trace contextRef="#ctx0" brushRef="#br0" timeOffset="-747347.0954">-19592 440 0,'0'0'0,"0"0"15,0 0 1,0 11-16,0 24 15,11 11 1,-11 0-16,0 0 16,0-11-1,0-12-15,0 0 16,0-11-16,0-12 16,0 0-1,0 0-15,0 0 16,12-12-1,12-22-15,11-1 16,0 0-16,1 12 16,-1 12-1,-11-1-15,-1 12 16,1 23 0,-1 12-16,1 11 15,-1-11 1,1-1-16,-1-10 15,-23-24-15</inkml:trace>
        </inkml:traceGroup>
        <inkml:traceGroup>
          <inkml:annotationXML>
            <emma:emma xmlns:emma="http://www.w3.org/2003/04/emma" version="1.0">
              <emma:interpretation id="{54B79B91-ED52-4FE5-8D38-973F8A5A9EB1}" emma:medium="tactile" emma:mode="ink">
                <msink:context xmlns:msink="http://schemas.microsoft.com/ink/2010/main" type="inkWord" rotatedBoundingBox="8686,1922 6480,1947 6468,899 8674,874"/>
              </emma:interpretation>
            </emma:emma>
          </inkml:annotationXML>
          <inkml:trace contextRef="#ctx0" brushRef="#br0" timeOffset="-753126.3597">-24670 937 0,'0'0'15,"0"0"-15,0 0 16,0 0-1,0 0-15,24 0 16,23-12 0,24 0-16,11 1 15,-11 11-15,0-12 16,-1 1 0,-11-1-16,24 1 15,-83 11 1</inkml:trace>
          <inkml:trace contextRef="#ctx0" brushRef="#br0" timeOffset="-753707.1528">-24611 151 0,'0'0'16,"0"0"-16,0 0 16,0 0-16,12 0 15,24-12 1,22-11-16,13 0 16,12 0-1,-1 0-15,24 11 16,0-11-1,-24 11-15,-11 1 16,-71 11-16</inkml:trace>
          <inkml:trace contextRef="#ctx0" brushRef="#br0" timeOffset="-714498.3393">-24281 624 0,'0'0'0,"0"0"0,0 0 16,0 0-16,0 0 15,0 0 1,0 0-16,0 0 16,0 0-16,0 0 15,0 0 1,0 0-16,0 0 15,0 0 1,0 0-16,12 24 16,-12 10-16,12 12 15,-12 1 1,0 10-16,-12 1 16,0 0-1,12 35-15,0-93 16</inkml:trace>
          <inkml:trace contextRef="#ctx0" brushRef="#br0" timeOffset="-753381.3949">-24234 35 0,'0'0'0,"0"0"16,0 0 0,0 0-16,0 0 15,0 0 1,0 23-16,0 23 15,0 24 1,0-12-16,0 22 16,0 1-16,0 12 15,-11-24 1,-1 12-16,0-23 16,0-12-1,12-46-15</inkml:trace>
          <inkml:trace contextRef="#ctx0" brushRef="#br0" timeOffset="-752593.7919">-23927 405 0,'0'0'16,"0"0"0,0 0-16,0 11 15,0 13-15,0 22 16,0 0-1,0 0-15,0 0 16,0-11 0,0-12-16,0-11 15,0-12-15,0 0 16,0 0 0,0 0-16,11-23 15,13-12 1,11 0-16,1 12 15,-13 0 1,1 12-16,-1 11 16,1 11-16,-1 12 15,13 12 1,-1 23-16,-11-1 16,-1-10-1,-11-13-15,0-11 16,0 1-16,-1-1 15,-11-23 1</inkml:trace>
          <inkml:trace contextRef="#ctx0" brushRef="#br0" timeOffset="-693734.6116">-23833 613 0,'0'0'0,"0"0"15,0 0-15,0 0 16,0 0-16,0 0 16,0 0-1,0 0-15,0 0 16,0 0-1,0 0-15,-12-12 16,12 12 0,0 0-16,0-11 15,0 11-15,-12-12 16,12 12 0,0 0-16,0 0 15,0 0 1,0 0-16,0 0 15,0 0-15,0 0 16,0 0 0,0 12-16,-11 11 15,-1 12 1,12-1-16,0 12 16,0-11-1,12 11-15,11 12 16,-23-58-16</inkml:trace>
          <inkml:trace contextRef="#ctx0" brushRef="#br0" timeOffset="-752099.4996">-23586 497 0,'0'0'16,"0"0"-16,0 0 16,0 0-1,24-11-15,23-1 16,24 1-16,-1-12 16,13 11-1,-24 0-15,0 1 16,-12-1-1,-47 12-15</inkml:trace>
          <inkml:trace contextRef="#ctx0" brushRef="#br0" timeOffset="-752337.0076">-23209 116 0,'0'0'0,"0"0"16,0 12 0,-12 22-16,1 24 15,-13 23-15,12 11 16,0 1 0,1-12-16,11-24 15,0-10 1,0-13-16,0-11 15,-12 1-15,12-24 16</inkml:trace>
          <inkml:trace contextRef="#ctx0" brushRef="#br0" timeOffset="-751657.4598">-23256 786 0,'0'0'0,"0"0"16,0 0 0,24-11-16,-1-1 15,24-11 1,-11 0-16,23-12 16,-12 1-1,0-13-15,-24 13 16,-11 11-16,0-1 15,-12 13 1,-12-1-16,0 1 16,-11 11-1,-1 0-15,-11 11 16,0 12-16,-1 12 16,13 0-1,-1-1-15,12 1 16,12 0-1,12-1-15,0-10 16,23-1 0,12 0-16,24-12 15,0-11-15,-12 0 16,-59 0 0</inkml:trace>
          <inkml:trace contextRef="#ctx0" brushRef="#br0" timeOffset="-751300.0858">-22714 520 0,'0'0'16,"0"0"-1,0 0-15,0 12 16,12 23-16,-1 11 15,1 23 1,0-11-16,0-23 16,0-1-1,-1-11-15,-11-11 16,0-12-16,0 0 16,0 0-1,0 0-15,0-12 16,12-34-1,12 0-15,-1 11 16,1 1-16,11 11 16,12 11-1,-47 12-15</inkml:trace>
        </inkml:traceGroup>
        <inkml:traceGroup>
          <inkml:annotationXML>
            <emma:emma xmlns:emma="http://www.w3.org/2003/04/emma" version="1.0">
              <emma:interpretation id="{D8EBD39E-08F9-4A72-82B4-C4F39D2112EF}" emma:medium="tactile" emma:mode="ink">
                <msink:context xmlns:msink="http://schemas.microsoft.com/ink/2010/main" type="inkWord" rotatedBoundingBox="6091,1885 5752,1888 5743,1090 6081,1086"/>
              </emma:interpretation>
            </emma:emma>
          </inkml:annotationXML>
          <inkml:trace contextRef="#ctx0" brushRef="#br0" timeOffset="-754179.7768">-25082 185 0,'0'0'15,"0"0"1,0 0-16,0 0 15,0 0-15,0 0 16,-12 12 0,-11-1-16,-12 13 15,35-24 1,-224 242-16,224-242 16,-12 23-16,0 47 15,12 11 1,12-12-16,11 0 15,13-11 1,23 0-16,47 0 16,0-35-1,-106-23-15</inkml:trace>
        </inkml:traceGroup>
      </inkml:traceGroup>
    </inkml:traceGroup>
  </inkml:traceGroup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7:20.7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265193-06B7-4EC1-BF1B-6E4E4DB863C5}" emma:medium="tactile" emma:mode="ink">
          <msink:context xmlns:msink="http://schemas.microsoft.com/ink/2010/main" type="inkDrawing" rotatedBoundingBox="1826,4674 2756,11731 2656,11744 1725,4687" semanticType="callout" shapeName="Other"/>
        </emma:interpretation>
      </emma:emma>
    </inkml:annotationXML>
    <inkml:trace contextRef="#ctx0" brushRef="#br0">0 0 0,'0'0'0,"0"0"0,0 0 16,0 0-1,0 11-15,0 12 16,0 12-1,0 11-15,0 12 16,0 11 0,11-11-16,1 11 15,0 24-15,0-1 16,11 47 0,1-35-16,-12-12 15,-1 24 1,13 46-16,-12-23 15,11-12-15,1 11 16,-1 13 0,1-13-16,0-22 15,-1 23 1,12 22-16,-11 1 16,-12-23-1,0 11-15,11 12 16,-11-23-16,0-1 15,11 12 1,1 12-16,-12-23 16,11 23-1,-11 0-15,0-12 16,-1-12-16,-11 1 16,12 11-1,12-22-15,-1-24 16,1 11-1,-12 47-15,11-23 16,1-24-16,-1 1 16,1 34-1,-12 0-15,0-34 16,11-12 0,-11 11-16,0 24 15,-12-23 1,0-24-16,11-11 15,1 11-15,12 24 16,-1-47 0,1 12-16,-1 0 15,13-11 1,-1 10-16,-35-80 16</inkml:trace>
  </inkml:traceGroup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7:22.2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1B5413-260A-4C47-82FA-FEE2988B684C}" emma:medium="tactile" emma:mode="ink">
          <msink:context xmlns:msink="http://schemas.microsoft.com/ink/2010/main" type="inkDrawing" rotatedBoundingBox="1455,10998 13787,11250 13781,11510 1449,11258" semanticType="underline" shapeName="Other"/>
        </emma:interpretation>
      </emma:emma>
    </inkml:annotationXML>
    <inkml:trace contextRef="#ctx0" brushRef="#br0">0 155 0,'0'0'0,"0"0"16,0 0-1,0 0-15,0 0 16,0 0 0,0 0-16,0 0 15,11-12-15,1 0 16,12 1-1,11-1-15,12 1 16,12-1 0,0 12-16,12-11 15,23-1-15,47 12 16,1 0 0,-25 0-16,1-11 15,47 11 1,-12-12-16,-11 12 15,-1-12 1,47 12-16,-34-11 16,10 11-16,37 0 15,-36 0 1,0 0-16,47 0 16,-24 0-1,-23-12-15,47 12 16,-35 0-1,-12-11-15,47 11 16,-12 0-16,-23 0 16,46 11-1,-46-11-15,12 0 16,34 0 0,-34 12-16,23-12 15,12 0-15,-36 0 16,24 11-1,-12-11-15,-23 12 16,35-12 0,-12 12-16,-35-1 15,47 1-15,-35-12 16,-24 11 0,59-11-16,-23 12 15,-36-1 1,47-11-16,0 0 15,-46 12 1,46-12-16,-24 0 16,-11 11-16,0 1 15,24 0 1,-36-12-16,-12 11 16,24 1-1,12-12-15,-48 11 16,1 1-16,11-1 15,24-11 1,-47 12-16,0-12 16,0 11-1,23 1-15,-47-12 16,-11 12 0,-1-1-16,-11-11 15,0 0-15,23 12 16,-12-1-1,1 1-15,-24-12 16,-12 11 0,0-11-16,-12 0 15,1 0-15,-13 0 16,1 12 0,-1-12-16,1 0 15,-1 11 1,-11-11-16,0 12 15,-12-12 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4:55.9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53223-FEAF-4138-A5D4-52F81B1B219F}" emma:medium="tactile" emma:mode="ink">
          <msink:context xmlns:msink="http://schemas.microsoft.com/ink/2010/main" type="inkDrawing" rotatedBoundingBox="3664,294 7273,-34 7358,892 3748,1221" hotPoints="7478,370 5579,963 3602,731 5502,138" semanticType="underline" shapeName="Ellipse">
            <msink:sourceLink direction="with" ref="{A0F51441-8E6B-4FCF-BD6E-DF78047EFB71}"/>
            <msink:destinationLink direction="with" ref="{939B4DE0-7F6E-4D6E-B584-C78181C5B0AD}"/>
          </msink:context>
        </emma:interpretation>
      </emma:emma>
    </inkml:annotationXML>
    <inkml:trace contextRef="#ctx0" brushRef="#br0">2800 690 0,'0'0'0,"0"0"16,0 0-16,0 0 15,0 0-15,-12 0 16,-12 12 0,1 0-16,-24-1 15,-59 12 1,-12 0-16,12 0 16,0 12-1,-24-12-15,-11 0 16,23 1-16,12-1 15,-23 0 1,-36-12-16,12 1 16,35-12-1,0 0-15,-35-12 16,11 1 0,25-12-16,-1 0 15,-12-1-15,1 1 16,35-11-1,23 10-15,24 1 16,11 0 0,13 0-16,11 0 15,0 0 1,12-12-16,24-11 16,23-23-16,24-1 15,11 1 1,24 0-16,47-1 15,12 13 1,-24 10-16,36 1 16,35 11-16,-47 12 15,24 0 1,23 12-16,-36-1 16,13 12-1,23 0-15,-47 12 16,11-12-1,25 11-15,-72 1 16,-34-1-16,22 12 16,1 1-1,-24 10-15,-23-11 16,-24 12 0,-11 0-16,-13-1 15,-11 13-15,-24-1 16,-11 0-1,-25 0-15,-11 0 16,-11 1 0,-24-13-16,-71 24 15,23-23-15,13-1 16,-36 1 0,0 0-16,35-12 15,36 0 1,0-11-16,-12 22 15,106-34 1</inkml:trace>
  </inkml:traceGroup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7:30.0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0AF18-4FE1-424E-A618-59F30864D13C}" emma:medium="tactile" emma:mode="ink">
          <msink:context xmlns:msink="http://schemas.microsoft.com/ink/2010/main" type="writingRegion" rotatedBoundingBox="2951,4705 640,5269 -191,1857 2119,1293"/>
        </emma:interpretation>
      </emma:emma>
    </inkml:annotationXML>
    <inkml:traceGroup>
      <inkml:annotationXML>
        <emma:emma xmlns:emma="http://www.w3.org/2003/04/emma" version="1.0">
          <emma:interpretation id="{3F412586-E96E-4E76-88D9-BB97D069D491}" emma:medium="tactile" emma:mode="ink">
            <msink:context xmlns:msink="http://schemas.microsoft.com/ink/2010/main" type="paragraph" rotatedBoundingBox="1921,3330 1978,4986 1379,5007 1322,33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E41D4E-63B7-4260-9EE4-141C7C4C0CCD}" emma:medium="tactile" emma:mode="ink">
              <msink:context xmlns:msink="http://schemas.microsoft.com/ink/2010/main" type="line" rotatedBoundingBox="1921,3330 1978,4986 1379,5007 1322,3351"/>
            </emma:interpretation>
          </emma:emma>
        </inkml:annotationXML>
        <inkml:traceGroup>
          <inkml:annotationXML>
            <emma:emma xmlns:emma="http://www.w3.org/2003/04/emma" version="1.0">
              <emma:interpretation id="{23D1D077-9971-417D-9D96-E3F2949FB6B9}" emma:medium="tactile" emma:mode="ink">
                <msink:context xmlns:msink="http://schemas.microsoft.com/ink/2010/main" type="inkWord" rotatedBoundingBox="1921,3330 1978,4986 1379,5007 1322,3351"/>
              </emma:interpretation>
            </emma:emma>
          </inkml:annotationXML>
          <inkml:trace contextRef="#ctx0" brushRef="#br0">342 1457 0,'0'0'15,"0"0"-15,0 0 16,0 0-1,0 0-15,0 0 16,0 0-16,0 0 16,0 0-1,0 0-15,0 0 16,0 0 0,0 0-16,0 0 15,0 0 1,0 0-16,0 0 15,0-12-15,-12-11 16,0 0 0,12-12-16,0-11 15,0 0 1,0-1-16,0 1 16,0-23-16,0 0 15,0-12 1,0 0-16,-12 0 15,12 23 1,0-11-16,0-1 16,0 1-1,-12-12-15,12 12 16,0 11-16,0 0 16,0 12-1,0 0-15,0 11 16,0 12-1,0 0-15,0 0 16,0 0 0,0 0-16,0 11 15,0 0-15,0 12 16,0 0 0,0 0-16,0 0 15,0 0 1,0 0-16,-11 12 15,-13 11 1,-23 23-16,0 12 16,0 11-16,11-11 15,1-12 1,12-11-16,-1-12 16,24-23-1</inkml:trace>
          <inkml:trace contextRef="#ctx0" brushRef="#br0" timeOffset="484.2245">-82 428 0,'0'0'0,"0"-12"16,11-22-16,1-24 16,0 0-1,11-11-15,1 11 16,11-23 0,1 12-16,-1 0 15,0 22-15,-11 13 16,-1 10-1,-11 13-15,0 11 16,0 0-16,11 11 16,1 24-1,-1 0-15,1-12 16,0 12 0,-1-12-16,1 11 15,-1-10 1,1-1-16,-1 0 15,1 0-15,-12 0 16,0-11 0,-12-1-16,0 1 15,0-1 1,-12 12-16,0-11 16,-12 11-1,-23 0-15,-23 0 16,-13 0-16,12 0 15,13-11 1,-1 11-16,12-11 16,11-1-1,13-11-15,11 0 16,12 0-16</inkml:trace>
        </inkml:traceGroup>
      </inkml:traceGroup>
    </inkml:traceGroup>
    <inkml:traceGroup>
      <inkml:annotationXML>
        <emma:emma xmlns:emma="http://www.w3.org/2003/04/emma" version="1.0">
          <emma:interpretation id="{B73DE8A1-B09C-4938-88F3-C017CDAC5686}" emma:medium="tactile" emma:mode="ink">
            <msink:context xmlns:msink="http://schemas.microsoft.com/ink/2010/main" type="paragraph" rotatedBoundingBox="2515,2917 204,3481 -191,1857 2119,1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BEA3AD-240D-4BD2-AB8B-A7F52B3882BA}" emma:medium="tactile" emma:mode="ink">
              <msink:context xmlns:msink="http://schemas.microsoft.com/ink/2010/main" type="line" rotatedBoundingBox="2515,2917 204,3481 -191,1857 2119,1293"/>
            </emma:interpretation>
          </emma:emma>
        </inkml:annotationXML>
        <inkml:traceGroup>
          <inkml:annotationXML>
            <emma:emma xmlns:emma="http://www.w3.org/2003/04/emma" version="1.0">
              <emma:interpretation id="{042E8BA2-27F4-45F4-9563-678A3CADDE8B}" emma:medium="tactile" emma:mode="ink">
                <msink:context xmlns:msink="http://schemas.microsoft.com/ink/2010/main" type="inkWord" rotatedBoundingBox="2515,2917 204,3481 -191,1857 2119,12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215.8661">942-1225 0,'0'0'0,"0"0"15,0 0 1,0 0-16,-11 23 16,-1 12-16,0 11 15,-12 12 1,13 11-16,-13 1 16,1-1-1,-1-23-15,-11 1 16,-1-13-1,-11 1-15,-12 0 16,-11-12-16,-25 0 16,-11 12-1,106-35-15</inkml:trace>
          <inkml:trace contextRef="#ctx0" brushRef="#br0" timeOffset="1921.1154">424-1236 0,'0'0'15,"0"0"-15,0 0 16,0 0-16,94 173 16,-94-173-1,12 12-15,23 11 16,13 0 0,-1 0-16,12-11 15,-1-1-15,-10-11 16,-1 0-1,-47 0-15</inkml:trace>
          <inkml:trace contextRef="#ctx0" brushRef="#br0" timeOffset="2678.1815">-165-1202 0,'0'0'16,"0"0"-16,0 0 16,0 0-1,0 0-15,0 0 16,0 12 0,0 34-16,0 24 15,12 45-15,0-22 16,-12-36-1,0-10-15,0-47 16</inkml:trace>
          <inkml:trace contextRef="#ctx0" brushRef="#br0" timeOffset="2944.2976">-259-670 0,'0'0'0,"0"12"16,-12-1-16,0 12 16,-23 12-1,0-12-15,-1 12 16,-11-1-16,12 1 15,-1-12 1,1 0-16,35-23 16</inkml:trace>
          <inkml:trace contextRef="#ctx0" brushRef="#br0" timeOffset="4028.9653">-530-1560 0,'0'0'0,"0"0"16,0 0-16,0 12 15,0-1 1,0-11-16</inkml:trace>
          <inkml:trace contextRef="#ctx0" brushRef="#br0" timeOffset="3605.2005">-542-1086 0,'0'0'15,"0"0"1,0 0-16,0 12 15,0 11-15,-12 23 16,1 0 0,-1 12-16,0-12 15,0 0 1,0-11-16,-11-12 16,-1 0-1,1-11-15,-1-1 16,12-11-16,1 0 15,-1-11 1,0-12-16,0 0 16,12-12-1,0 12-15,12 0 16,0 0 0,0 11-16,11 1 15,-11 11-15,0 0 16,0 11-1,-1 12-15,-11 0 16,0 12 0,-11-12-16,-1 0 15,-12 0-15,1 0 16,-13-11 0,1 0-16,11-12 15,1 0 1,-1-12-16,13 0 15,-1 1 1,0-12-16,12-23 16,0-1-16,12 1 15,11 0 1,-23 46-16</inkml:trace>
          <inkml:trace contextRef="#ctx0" brushRef="#br0" timeOffset="3833.1685">-259-1941 0,'0'0'0,"23"-12"16,13-22-1,11-1-15,-12 12 16,12 11 0,-11 12-16,-36 0 15</inkml:trace>
          <inkml:trace contextRef="#ctx0" brushRef="#br0" timeOffset="4788.0359">-1001-1098 0,'0'0'16,"0"0"-16,0-11 15,0-1 1,0 1-16,0-1 16,0 12-16,-12-11 15,0 11 1,-11 11-16,-25 12 15,13 0 1,-12 24-16,23-13 16,1 1-1,11-12-15,12 0 16,0-11-16,0-1 16,12 1-1,0 0-15,-1-1 16,1 1-1,0-1-15,0 1 16,-12 11-16,0 0 16,-12 12-1,0 11-15,0 0 16,-11 0 0,-1 24-16,1-1 15,11-11-15,12 11 16,0-23-1,12 1-15,0-13 16,11 1 0,1-12-16,11 0 15,36 0 1,11-11-16,-11-24 16,0 1-1,-13-12-15,-10-12 16,-1 12-16,-47 23 15</inkml:trace>
        </inkml:traceGroup>
      </inkml:traceGroup>
    </inkml:traceGroup>
  </inkml:traceGroup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3:01.17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5E2A54-387B-4D81-B917-CE063F86D70D}" emma:medium="tactile" emma:mode="ink">
          <msink:context xmlns:msink="http://schemas.microsoft.com/ink/2010/main" type="inkDrawing" rotatedBoundingBox="2389,11107 6291,5600 6739,5918 2837,11424" semanticType="verticalRange" shapeName="Other">
            <msink:sourceLink direction="with" ref="{BE28FF33-6CDB-4261-9319-884B5F59EFBE}"/>
            <msink:sourceLink direction="with" ref="{67A08674-5E05-441D-9568-40DEBCE30B38}"/>
            <msink:sourceLink direction="with" ref="{76F2D136-F580-4D85-8526-CD8470BDE3EB}"/>
            <msink:sourceLink direction="with" ref="{106E557C-EC71-49DE-8989-B16362AD3AD4}"/>
            <msink:sourceLink direction="with" ref="{D04F6B93-3648-483D-A365-CB9C6B5F8E46}"/>
            <msink:sourceLink direction="with" ref="{DFE4AE14-7EB6-4187-99D4-951448433337}"/>
            <msink:destinationLink direction="with" ref="{E1648221-ADDB-4B8A-A59B-1482C154D9E7}"/>
          </msink:context>
        </emma:interpretation>
      </emma:emma>
    </inkml:annotationXML>
    <inkml:trace contextRef="#ctx0" brushRef="#br0">0 5342 0,'0'0'16,"0"0"-16,0 0 16,0 0-16,0 0 15,0 0 1,11-11-16,1-1 15,0 1-15,0-1 16,0 1 0,11-24-16,1 12 15,-1 0 1,1-12-16,-1 0 16,1 1-1,-1-1-15,1 0 16,0 12-16,-13 0 15,13-11 1,-12 10-16,-1 1 16,1-11-1,0-1-15,0 0 16,11 1 0,1-1-16,-1-11 15,1-1-15,0 1 16,-1 0-1,1 11-15,-1-11 16,1 11 0,-1 1-16,13-12 15,-1-1-15,0 1 16,1 0 0,-1 0-16,-11-1 15,11 1 1,0-12-16,-11 12 15,-1 0 1,1 11-16,0 1 16,-1-1-16,-11 12 15,11-12 1,1-11-16,0 0 16,-1-1-1,12 1-15,1-12 16,-1 1-16,-11 10 15,-1 13 1,1-1-16,-1 0 16,1 1-1,0-1-15,-1 0 16,1 1 0,-1-1-16,1-11 15,-1 0-15,1-1 16,-1 1-1,1 0-15,0 0 16,-1-1 0,1 1-16,-1 0 15,1 11-15,11-22 16,12-1 0,-11 12-16,11-12 15,-12 0 1,0 0-16,1 0 15,-1 12-15,-11 11 16,-1 1 0,1-1-16,11-11 15,0-12 1,-11 12-16,11-12 16,1 0-1,-1 12-15,0-12 16,12 1-16,1 10 15,-1 1 1,0 0-16,0 0 16,-12-1-1,1 1-15,-1 0 16,0 0 0,12-12-16,-11 12 15,-1-1-15,0 1 16,1 0-1,11-12-15,-12 12 16,1 0 0,-1 0-16,0-1 15,1 13-15,-1-24 16,-12 12 0,1 11-16,0 0 15,-1 1 1,1-1-16,-13 12 15,1 0-15,0 0 16,0-1 0,11 1-16,1 0 15,0 0 1,-1 0-16,1 0 16,-1 0-1,-11 0-15,12 0 16,-1-1-16,1 1 15,-1 0 1,-11 0-16,12 12 16,-1-13-1,1 1-15,-1 12 16,1-12 0,-1 0-16,1 11 15,-1 0-15,1 1 16,-12-1-1,11 1-15,1-1 16,-12 12 0,11 0-16,1-11 15,-1 11-15,13-12 16,-1 12 0,0 0-16,1 0 15,-1 0 1,0 0-16,-11 0 15,0 0 1,-13 0-16,25 23 16,-36-23-16</inkml:trace>
  </inkml:traceGroup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3:33.46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648221-ADDB-4B8A-A59B-1482C154D9E7}" emma:medium="tactile" emma:mode="ink">
          <msink:context xmlns:msink="http://schemas.microsoft.com/ink/2010/main" type="inkDrawing" rotatedBoundingBox="6877,5594 11992,9663 11462,10329 6347,6260" semanticType="callout" shapeName="Other">
            <msink:sourceLink direction="with" ref="{745E2A54-387B-4D81-B917-CE063F86D70D}"/>
            <msink:sourceLink direction="with" ref="{A8D1B59E-6787-4910-B08E-1911A526D8F4}"/>
          </msink:context>
        </emma:interpretation>
      </emma:emma>
    </inkml:annotationXML>
    <inkml:trace contextRef="#ctx0" brushRef="#br0">0 0 0,'0'0'0,"0"0"16,0 0-16,12 0 16,12 0-1,-1 0-15,1 12 16,-1-1-16,1 1 15,-1-1 1,1 1-16,-1-1 16,1 12-1,11 12-15,1-12 16,11 12 0,0 0-16,12-1 15,-12 1-15,0-12 16,-12 0-1,1 0-15,11 12 16,-12-12 0,12 23-16,-11-11 15,-1 0 1,0-1-16,12 12 16,-11-11-16,11 0 15,0-1 1,12 1-16,-12 0 15,-12-12 1,1 0-16,-1 0 16,0 0-16,-11 0 15,0 1 1,-1-13-16,1 12 16,-1 0-1,1 0-15,-1 12 16,1 0-16,-1-1 15,1 1 1,0 0-16,-13-1 16,13 1-1,-1 0-15,-11-1 16,12-10 0,-1-1-16,1 0 15,-12 0-15,11 0 16,-11 12-1,12-12-15,-13 0 16,13 0 0,-1 12-16,1-1 15,0 1 1,-1 0-16,1-1 16,-13 1-16,13 0 15,0-1 1,-13 1-16,13-12 15,-12 0 1,11 0-16,1 1 16,-1 10-16,1-11 15,0 0 1,11 1-16,-12-1 16,1 0-1,0 0-15,-1 0 16,1 0-1,-1 0-15,1 0 16,-1 0-16,1 1 16,-1-1-1,1 0-15,-12 0 16,0 0 0,-1 0-16,1 0 15,0 0-15,11 1 16,-11-13-1,0 1-15,0-1 16,0 1 0,-1 11-16,1-12 15,0 1 1,0 0-16,-1 11 16,1-12-16,0 1 15,0 11 1,0-12-16,11 13 15,1-13 1,-12 1-16,-1 11 16,13 0-1,-12 0-15,-1-11 16,1 11-16,0-12 16,0 1-1,11-1-15,-11 1 16,12 11-1,-1 0-15,-11 0 16,0-11-16,11-1 16,-11 1-1,0 11-15,0-11 16,-1-1 0,1 1-16,0-1 15,0 1 1,0-1-16,-1 1 15,1-1-15,0 1 16,0 0 0,-1-1-16,1 1 15,0-1 1,0 1-16,0-1 16,-1 1-16,1-1 15,0 1 1,11 0-16,1-1 15,-12 1 1,0-12-16,11 11 16,1 1-1,-1-1-15,1 1 16,-1 0-16,1-1 16,0 1-1,-1-1-15,1 1 16,-1-1-1,1 1-15,-1-1 16,1 1-16,-1 0 16,1-1-1,0 1-15,-13-12 16,13 11 0,-1 1-16,-11-1 15,0-11-15,12 12 16,-13-1-1,13 1-15,-1 0 16,1-1 0,0 1-16,11-1 15,-12 1 1,13-1-16,-1-11 16,1 12-1,-13-1-15,1 1 16,11 0-16,-11-12 15,-1 0 1,1 11-16,11 1 16,0-1-1,-11-11-15,-1 0 16,1 12-16,0-1 16,-1-11-1,1 0-15,-1 0 16,13 12-1,-1-1-15,-12-11 16,13 12 0,-1 0-16,0-12 15,-11 0-15,0 0 16,-1 0 0,1 0-16,-1 0 15,1 0 1,-1 0-16,-11 0 15,12 11-15,-1-11 16,1 12 0,-1-12-16,1 0 15,0 0 1,-13 0-16,13 11 16,-1-11-16,1 0 15,-12 0 1,0 0-16,11 12 15,1-12 1,-13 0-16,1 0 16,0 0-1,0 11-15,0-11 16,-1 0-16,1 12 16,0-12-1,0 11-15,-1-11 16,1 0-1,0 12-15,-12-12 16,12 0-16,0 12 16,-12-12-1,11 0-15,-11 0 16,12 11 0,-12-11-16,12 0 15,0 12 1,-12-12-16,11 0 15,1 0-15,0 0 16,0 0 0,-12 0-16,0 0 15,12 0 1,-1 0-16,-11 0 16</inkml:trace>
  </inkml:traceGroup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8:23.4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F2D136-F580-4D85-8526-CD8470BDE3EB}" emma:medium="tactile" emma:mode="ink">
          <msink:context xmlns:msink="http://schemas.microsoft.com/ink/2010/main" type="writingRegion" rotatedBoundingBox="3990,10946 4262,5498 6928,5631 6656,11079">
            <msink:destinationLink direction="with" ref="{745E2A54-387B-4D81-B917-CE063F86D70D}"/>
          </msink:context>
        </emma:interpretation>
      </emma:emma>
    </inkml:annotationXML>
    <inkml:traceGroup>
      <inkml:annotationXML>
        <emma:emma xmlns:emma="http://www.w3.org/2003/04/emma" version="1.0">
          <emma:interpretation id="{787FDC82-FA77-455C-A841-4C479F264359}" emma:medium="tactile" emma:mode="ink">
            <msink:context xmlns:msink="http://schemas.microsoft.com/ink/2010/main" type="paragraph" rotatedBoundingBox="4243,10992 4057,8120 4800,8072 4986,10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17F22-CD08-40ED-BB27-FB2C38A18089}" emma:medium="tactile" emma:mode="ink">
              <msink:context xmlns:msink="http://schemas.microsoft.com/ink/2010/main" type="inkBullet" rotatedBoundingBox="4524,10974 4523,10957 4539,10956 4540,1097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-26625 10067 0,'0'0'15,"0"0"-15,0 0 16,0 0-1,12-12-15,-12 12 16</inkml:trace>
      </inkml:traceGroup>
      <inkml:traceGroup>
        <inkml:annotationXML>
          <emma:emma xmlns:emma="http://www.w3.org/2003/04/emma" version="1.0">
            <emma:interpretation id="{6B10F4A1-6B15-4F98-9760-C9099D454179}" emma:medium="tactile" emma:mode="ink">
              <msink:context xmlns:msink="http://schemas.microsoft.com/ink/2010/main" type="line" rotatedBoundingBox="4215,10559 4057,8120 4800,8072 4958,10511"/>
            </emma:interpretation>
          </emma:emma>
        </inkml:annotationXML>
        <inkml:traceGroup>
          <inkml:annotationXML>
            <emma:emma xmlns:emma="http://www.w3.org/2003/04/emma" version="1.0">
              <emma:interpretation id="{7F3B63F8-1B46-456C-AC16-CBF637F8D87F}" emma:medium="tactile" emma:mode="ink">
                <msink:context xmlns:msink="http://schemas.microsoft.com/ink/2010/main" type="inkWord" rotatedBoundingBox="4618,10533 4618,10518 4632,10517 4633,105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.0625">-26531 9616 0,'0'0'16,"0"0"-16</inkml:trace>
        </inkml:traceGroup>
        <inkml:traceGroup>
          <inkml:annotationXML>
            <emma:emma xmlns:emma="http://www.w3.org/2003/04/emma" version="1.0">
              <emma:interpretation id="{5D33AD90-B7E2-497A-A56B-85039FB76AD2}" emma:medium="tactile" emma:mode="ink">
                <msink:context xmlns:msink="http://schemas.microsoft.com/ink/2010/main" type="inkWord" rotatedBoundingBox="4652,9929 4617,9385 4648,9383 4683,99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3.9899">-26484 9027 0,'0'0'16,"0"0"-16,0-12 16,0-11-1,0 0-15,0 0 16,0 23 0</inkml:trace>
          <inkml:trace contextRef="#ctx0" brushRef="#br0" timeOffset="431.114">-26495 8587 0,'0'0'0,"0"0"16,0-11 0,0-1-16,-12-11 15,0-12 1,0 12-16,12 23 16</inkml:trace>
        </inkml:traceGroup>
        <inkml:traceGroup>
          <inkml:annotationXML>
            <emma:emma xmlns:emma="http://www.w3.org/2003/04/emma" version="1.0">
              <emma:interpretation id="{BD19A512-56E5-494C-A567-C8787C22BF54}" emma:medium="tactile" emma:mode="ink">
                <msink:context xmlns:msink="http://schemas.microsoft.com/ink/2010/main" type="inkWord" rotatedBoundingBox="4111,8953 4057,8120 4800,8072 4854,8905"/>
              </emma:interpretation>
            </emma:emma>
          </inkml:annotationXML>
          <inkml:trace contextRef="#ctx0" brushRef="#br0" timeOffset="548.9639">-26625 8009 0,'0'0'0</inkml:trace>
          <inkml:trace contextRef="#ctx0" brushRef="#br0" timeOffset="697.0207">-26637 7663 0,'0'0'15,"0"0"-15,0 0 16,0 0 0,0 0-16,0 0 15</inkml:trace>
          <inkml:trace contextRef="#ctx0" brushRef="#br0" timeOffset="8735.4264">-26542 7570 0,'0'0'0,"0"0"0,0 0 15,0 0 1,0 0-16,-12 12 16,0-1-1,-12 1-15,1 0 16,-13-1 0,1 1-16,0-1 15,-1-11-15,1 0 16,12-11-1,-1-1-15,12 1 16,0-1 0,1 0-16,11-11 15,0-11 1,23-1-16,13-11 16,11 11-16,-12 12 15,0 11 1,1 12-16,-1 12 15,-11 11 1,-1 0-16,-11 12 16,-12 0-16,0-1 15,-12-11 1,-11 12-16,-13-12 16,1-11-1,0-1-15,-1-11 16,13-11-1,23 11-15</inkml:trace>
          <inkml:trace contextRef="#ctx0" brushRef="#br0" timeOffset="9717.2074">-26601 7547 0,'0'0'0,"0"0"15,0 0-15,0 0 16,0 0 0,0 0-16,0 0 15,0 0 1,0 0-16,-12 0 15,0 0-15,-12 0 16,1 0 0,-1 0-16,1 0 15,-1 0 1,1 0-16,11 0 16,0 0-16,12 0 15,0 0 1,0 0-16,0 0 15,0 0 1,12 0-16,0 0 16,-1 0-1,-11 0-15,0 0 16,0 0-16,0 0 16,0 0-1,-11 0-15,-1 0 16,0 0-1,0 0-15,1 0 16,11 0-16,0 0 16,0 0-1,0 0-15,0 0 16,0 0 0,11 0-16,13-11 15,-24 11 1</inkml:trace>
          <inkml:trace contextRef="#ctx0" brushRef="#br0" timeOffset="10529.6678">-26696 7478 0,'0'0'16,"0"0"-16,0 0 15,0 0 1,0 0-16,0 0 15,0 0-15,0 0 16,0 0 0,0 0-16,0 0 15,0 0 1,0 0-16,0 0 16,0 0-16,0 0 15,-11 0 1,11 0-16,0 0 15,0 0 1,0 0-16,0 0 16,0 0-16,0 0 15,0 0 1,0 0-16,0 0 16,0 0-1,0 0-15,0 0 16,0 0-1,0 0-15,0 0 16,0 0-16,0 0 16,-12 0-1,0 0-15,0 0 16,0 0 0,12 0-16,0 0 15,0 0-15,0 0 16,0 0-1,12 0-15,0 11 16,0 1 0,0 0-16,-12-12 15</inkml:trace>
          <inkml:trace contextRef="#ctx0" brushRef="#br0" timeOffset="19694.8538">-26613 7397 0,'0'0'16,"0"0"-16,0 0 15,0 0 1,-12 12-16,0-1 16,0 12-16,12-11 15,0-1 1,0 1-16,0-12 16,0 0-1</inkml:trace>
          <inkml:trace contextRef="#ctx0" brushRef="#br0" timeOffset="19322.7862">-26637 7420 0,'0'0'0,"0"0"15,0 0-15,0 0 16,0 0 0,0 0-16,0 0 15,0 0 1,0 0-16,-12-11 16,-11 11-16,-12 0 15,-1 11 1,13 1-16,-1-1 15,12 1 1,1-1-16,-1-11 16,12 0-16,0 0 15,0 0 1,0 0-16,23 0 16,-23 0-1</inkml:trace>
          <inkml:trace contextRef="#ctx0" brushRef="#br0" timeOffset="20619.0226">-26743 7663 0,'0'0'0,"-12"0"16,1 0-1,-1 0-15,12 0 16</inkml:trace>
          <inkml:trace contextRef="#ctx0" brushRef="#br0" timeOffset="20876.1904">-26743 7617 0,'0'0'0,"0"0"16,0 0-16,-118-24 15,118 24 1,24-46-16,-24 46 15,141-34 1,-141 34-16</inkml:trace>
          <inkml:trace contextRef="#ctx0" brushRef="#br0" timeOffset="20453.0841">-26802 7605 0,'0'0'16,"0"0"-16,0 0 15,0 0 1,-35-46-16,35 46 16,59-35-1,-59 35-15</inkml:trace>
          <inkml:trace contextRef="#ctx0" brushRef="#br0" timeOffset="20335.8646">-26578 7547 0</inkml:trace>
          <inkml:trace contextRef="#ctx0" brushRef="#br0" timeOffset="20531.2594">-26578 7536 0</inkml:trace>
          <inkml:trace contextRef="#ctx0" brushRef="#br0" timeOffset="20690.1666">-26813 7547 0,'0'0'16,"0"0"-16</inkml:trace>
          <inkml:trace contextRef="#ctx0" brushRef="#br0" timeOffset="20166.8662">-26578 7513 0,'0'0'0,"0"0"15,-12 0 1,-11 11-16,-1 1 16,1-1-1,-1-11-15,24 0 16</inkml:trace>
          <inkml:trace contextRef="#ctx0" brushRef="#br0" timeOffset="19932.0057">-26637 7478 0,'0'0'0,"0"0"16,0 0 0,-12 11-16,1 1 15,-1 0-15,0-1 16,12-11 0</inkml:trace>
          <inkml:trace contextRef="#ctx0" brushRef="#br0" timeOffset="29656.8683">-26825 7385 0,'0'0'0,"0"0"16,0 0 0,0-11-16,0-1 15,0 1 1,-12-12-16,12 11 16,0 0-16,0 1 15,0-1 1,0 12-16,0 0 15,0 0 1,0 0-16,0 0 16,0 0-16,12 12 15,0 11 1,11 12-16,12 11 16,13 12-1,-1-12-15,0 0 16,0 0-16,0 1 15,12 10 1,-12-22-16,0 0 16,12 11-1,-59-46-15</inkml:trace>
          <inkml:trace contextRef="#ctx0" brushRef="#br0" timeOffset="30426.185">-26436 7212 0,'0'0'16,"0"0"-16,0 0 16,0 0-1,0 0-15,0 0 16,0 0 0,0 0-16,0 0 15,0 0 1,0 0-16,0 0 15,-12 23-15,-12 12 16,-11-1 0,0 1-16,-13 0 15,1 11 1,0 0-16,0-11 16,12 0-16,-1-1 15,1 13 1,11-24-16,1 0 15,11 0 1,0-12-16,1 1 16,11 0-1,0-12-15,0 0 16,0 0-16</inkml:trace>
          <inkml:trace contextRef="#ctx0" brushRef="#br0" timeOffset="29095.2982">-26448 7316 0,'0'0'16,"0"0"-16,0 0 16,0 0-16,0 0 15,0 0 1,0 0-16,0 0 16,0 0-1,0-12-15,0 1 16,0-1-1,0 1-15,0-1 16,0 1-16,0-1 16,0 12-1,0-11-15,0 11 16,0 0 0,0 0-16,0 0 15,0 0-15,-12 23 16,-12 11-1,1 1-15,-12 11 16,-13 12 0,1-12-16,0 1 15,0-1 1,23-12-16,1-10 16,-1-1-16,13 0 15,-1 0 1,12-23-16</inkml:trace>
          <inkml:trace contextRef="#ctx0" brushRef="#br0" timeOffset="31441.0072">-26448 7177 0,'0'0'0,"0"0"16,0 0-1,0 0-15,0 0 16,0 0-1,-12 12-15,0-1 16,-11 24 0,-13 23-16,-11 0 15,-12 0-15,0-1 16,0-10 0,12-1-16,0 0 15,12 0 1,0-11-16,-1 11 15,13-11-15,-1-12 16,12 0 0,1-11-16,-1-1 15,0 1 1,12-1-16,0 1 16,0-12-1</inkml:trace>
          <inkml:trace contextRef="#ctx0" brushRef="#br0" timeOffset="30987.0657">-26719 7593 0,'0'0'0,"0"0"15,0 0-15,0 0 16,0 0 0,0 0-16,0 0 15,0 0 1,0 0-16,0 0 16,0-11-1,0-1-15,-12-11 16,0 0-16,-11-12 15,-1-11 1,1 0-16,-1 11 16,0 1-1,13-1-15,-1 0 16,0 12-16,0 12 16,1-1-1,11 12-15,0 0 16,0 0-1,0 0-15,0 0 16,11 12-16,1 11 16,12 11-1,-1 1-15,13 0 16,-1 11 0,0-11-16,-11-12 15,-1 0 1,1-12-16,-12 1 15,-12-12-15</inkml:trace>
        </inkml:traceGroup>
      </inkml:traceGroup>
    </inkml:traceGroup>
    <inkml:traceGroup>
      <inkml:annotationXML>
        <emma:emma xmlns:emma="http://www.w3.org/2003/04/emma" version="1.0">
          <emma:interpretation id="{6A44CB0B-24C9-464B-AE48-B22802915DE3}" emma:medium="tactile" emma:mode="ink">
            <msink:context xmlns:msink="http://schemas.microsoft.com/ink/2010/main" type="paragraph" rotatedBoundingBox="6012,10914 6277,5598 6928,5631 6663,10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3D51F0-9215-4F57-82EA-FED4112E41E8}" emma:medium="tactile" emma:mode="ink">
              <msink:context xmlns:msink="http://schemas.microsoft.com/ink/2010/main" type="inkBullet" rotatedBoundingBox="6408,10933 6409,10922 6424,10922 6423,10934"/>
            </emma:interpretation>
            <emma:one-of disjunction-type="recognition" id="oneOf3">
              <emma:interpretation id="interp3" emma:lang="" emma:confidence="1">
                <emma:literal/>
              </emma:interpretation>
            </emma:one-of>
          </emma:emma>
        </inkml:annotationXML>
        <inkml:trace contextRef="#ctx0" brushRef="#br0" timeOffset="38853.3407">-24740 10032 0,'0'0'0,"0"0"15,0 0-15,0-12 16,0 12-1</inkml:trace>
      </inkml:traceGroup>
      <inkml:traceGroup>
        <inkml:annotationXML>
          <emma:emma xmlns:emma="http://www.w3.org/2003/04/emma" version="1.0">
            <emma:interpretation id="{A7D7F2B1-63B6-41FB-8E04-21E136A6E60B}" emma:medium="tactile" emma:mode="ink">
              <msink:context xmlns:msink="http://schemas.microsoft.com/ink/2010/main" type="line" rotatedBoundingBox="6027,10626 6277,5598 6928,5631 6677,10659"/>
            </emma:interpretation>
          </emma:emma>
        </inkml:annotationXML>
        <inkml:traceGroup>
          <inkml:annotationXML>
            <emma:emma xmlns:emma="http://www.w3.org/2003/04/emma" version="1.0">
              <emma:interpretation id="{B08A94F5-AB16-460A-B9B7-C58723294147}" emma:medium="tactile" emma:mode="ink">
                <msink:context xmlns:msink="http://schemas.microsoft.com/ink/2010/main" type="inkWord" rotatedBoundingBox="6395,10644 6399,10563 6409,10564 6404,10645"/>
              </emma:interpretation>
            </emma:emma>
          </inkml:annotationXML>
          <inkml:trace contextRef="#ctx0" brushRef="#br0" timeOffset="39017.9113">-24752 9743 0,'0'0'0,"0"0"15,0 0-15,0-35 16,12-11 0,-12 46-16</inkml:trace>
        </inkml:traceGroup>
        <inkml:traceGroup>
          <inkml:annotationXML>
            <emma:emma xmlns:emma="http://www.w3.org/2003/04/emma" version="1.0">
              <emma:interpretation id="{B68652BA-FEF9-4850-9E61-322597FB2495}" emma:medium="tactile" emma:mode="ink">
                <msink:context xmlns:msink="http://schemas.microsoft.com/ink/2010/main" type="inkWord" rotatedBoundingBox="6487,10065 6490,9986 6518,9987 6515,10067"/>
              </emma:interpretation>
            </emma:emma>
          </inkml:annotationXML>
          <inkml:trace contextRef="#ctx0" brushRef="#br0" timeOffset="39158.4092">-24634 9165 0,'0'0'16,"-12"-11"-16,0-12 16,12-24-1,0 47-15</inkml:trace>
        </inkml:traceGroup>
        <inkml:traceGroup>
          <inkml:annotationXML>
            <emma:emma xmlns:emma="http://www.w3.org/2003/04/emma" version="1.0">
              <emma:interpretation id="{2AC54847-F4D1-496F-B1E9-D450C94AB374}" emma:medium="tactile" emma:mode="ink">
                <msink:context xmlns:msink="http://schemas.microsoft.com/ink/2010/main" type="inkWord" rotatedBoundingBox="6347,9355 6372,8864 6503,8870 6478,9362"/>
              </emma:interpretation>
            </emma:emma>
          </inkml:annotationXML>
          <inkml:trace contextRef="#ctx0" brushRef="#br0" timeOffset="39294.4164">-24670 8460 0,'0'0'0,"0"-11"16,-11-12-1,11-1-15,0 24 16</inkml:trace>
          <inkml:trace contextRef="#ctx0" brushRef="#br0" timeOffset="39423.8883">-24764 8044 0,'0'0'0,"0"0"16,0 0 0,0-11-16,0-13 15,0-22 1,0 46-16</inkml:trace>
        </inkml:traceGroup>
        <inkml:traceGroup>
          <inkml:annotationXML>
            <emma:emma xmlns:emma="http://www.w3.org/2003/04/emma" version="1.0">
              <emma:interpretation id="{7D98273D-787E-4895-9CE6-112C7260F119}" emma:medium="tactile" emma:mode="ink">
                <msink:context xmlns:msink="http://schemas.microsoft.com/ink/2010/main" type="inkWord" rotatedBoundingBox="6392,8378 6397,8287 6436,8288 6431,8380"/>
              </emma:interpretation>
            </emma:emma>
          </inkml:annotationXML>
          <inkml:trace contextRef="#ctx0" brushRef="#br0" timeOffset="39580.4569">-24717 7478 0,'0'0'15,"0"0"-15,0 0 16,-11-12-16,-1-22 16,0-13-1,12 47-15</inkml:trace>
        </inkml:traceGroup>
        <inkml:traceGroup>
          <inkml:annotationXML>
            <emma:emma xmlns:emma="http://www.w3.org/2003/04/emma" version="1.0">
              <emma:interpretation id="{93E4DC45-E16A-4BF8-9519-2132DE0A6A02}" emma:medium="tactile" emma:mode="ink">
                <msink:context xmlns:msink="http://schemas.microsoft.com/ink/2010/main" type="inkWord" rotatedBoundingBox="6501,7720 6505,7638 6527,7640 6522,7721"/>
              </emma:interpretation>
            </emma:emma>
          </inkml:annotationXML>
          <inkml:trace contextRef="#ctx0" brushRef="#br0" timeOffset="39690.8838">-24646 6819 0,'0'0'15,"0"-23"-15,12-12 16,0 12 0,-12 23-16</inkml:trace>
        </inkml:traceGroup>
        <inkml:traceGroup>
          <inkml:annotationXML>
            <emma:emma xmlns:emma="http://www.w3.org/2003/04/emma" version="1.0">
              <emma:interpretation id="{DEEDB69A-460C-4003-A5DA-0B6A9A66A22A}" emma:medium="tactile" emma:mode="ink">
                <msink:context xmlns:msink="http://schemas.microsoft.com/ink/2010/main" type="inkWord" rotatedBoundingBox="6203,7095 6277,5598 6928,5631 6853,7128"/>
              </emma:interpretation>
            </emma:emma>
          </inkml:annotationXML>
          <inkml:trace contextRef="#ctx0" brushRef="#br0" timeOffset="39816.9582">-24457 6218 0,'0'0'16,"0"-11"-16,0-13 15,-12-10 1,12-1-16,0 12 16,0 23-16</inkml:trace>
          <inkml:trace contextRef="#ctx0" brushRef="#br0" timeOffset="40162.0966">-24469 5698 0,'0'0'16,"0"-12"-16,0 1 15,0-12 1,0 0-16,0 0 16,0-1-1,0 1-15,0 0 16,-12 0-1,12 0-15,0 0 16,0 0-16,0 0 16,-12 0-1,12-1-15,0 13 16,0-12 0,0 11-16,0-11 15,0 12-15,0-1 16,0 0-1,0-11-15,0 12 16,0-1 0,0 1-16,0-1 15,0 12 1</inkml:trace>
          <inkml:trace contextRef="#ctx0" brushRef="#br0" timeOffset="41185.3404">-24281 4762 0,'0'0'16,"0"0"0,0 0-16,0 0 15,0 0 1,0 0-16,0 0 15,0 0-15,0 0 16,0 0 0,0 0-16,-12 11 15,-11 13 1,-12 10-16,-13 24 16,1 0-16,-12 11 15,12 12 1,0-23-16,0 0 15,0-12 1,12-11-16,-1-12 16,1 0-1,11 0-15,13 0 16,-1-11-16,12-12 16</inkml:trace>
          <inkml:trace contextRef="#ctx0" brushRef="#br0" timeOffset="37372.0086">-24269 4739 0,'0'0'0,"0"0"0,0 0 15,0 0 1,0 0-16,0 0 16,0 0-1,0 0-15,0 0 16,0-12 0,0 12-16,0 0 15,0 0-15,0 0 16,-12 0-1,-23 12-15,-12 11 16,-12 23 0,0 12-16,0 11 15,0 1-15,12-1 16,0 0 0,0-11-16,11-23 15,1-1 1,0 1-16,-1 0 15,13-1 1,23-34-16</inkml:trace>
          <inkml:trace contextRef="#ctx0" brushRef="#br0" timeOffset="41549.3479">-24717 4912 0,'0'0'0,"0"0"15,12 23 1,23 24-16,13 10 15,11 13 1,-1-1-16,1-11 16,0-12-16,-12-11 15,12 11 1,-59-46-16</inkml:trace>
          <inkml:trace contextRef="#ctx0" brushRef="#br0" timeOffset="37935.0292">-24846 4831 0,'0'0'0,"0"0"15,0 0-15,0 0 16,0 0 0,0 0-16,0 0 15,0 0 1,0 0-16,0 0 16,0 0-1,0 0-15,0 0 16,0 0-16,12 12 15,11 11 1,12 12-16,13 22 16,10 1-1,13 12-15,23 34 16,-11-12-16,-83-92 16</inkml:trace>
          <inkml:trace contextRef="#ctx0" brushRef="#br0" timeOffset="42209.9992">-24222 4762 0,'0'0'0,"0"0"16,0 0-1,0 0-15,0 0 16,0 0-16,-12 11 16,-11 13-1,-24 10-15,-24 24 16,-23 35 0,11-13-16,13 1 15,70-81 1</inkml:trace>
        </inkml:traceGroup>
      </inkml:traceGroup>
    </inkml:traceGroup>
  </inkml:traceGroup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7:43.8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834ABC-5E62-45E4-80A5-196D6108FA72}" emma:medium="tactile" emma:mode="ink">
          <msink:context xmlns:msink="http://schemas.microsoft.com/ink/2010/main" type="inkDrawing" rotatedBoundingBox="1734,15362 13021,15622 13016,15811 1730,15550" shapeName="Other"/>
        </emma:interpretation>
      </emma:emma>
    </inkml:annotationXML>
    <inkml:trace contextRef="#ctx0" brushRef="#br0">0 28 0,'0'0'0,"0"0"16,0 0-16,12 0 15,0 0 1,11 0-16,13 12 16,23-12-1,35 0-15,24 12 16,-1-1-16,13-11 15,70 0 1,-23 12-16,11-12 16,95-12-1,-71 12-15,118-23 16,-47 11 0,58 1-16,-34-1 15,46 12-15,12-11 16,-59 11-1,95 11-15,-71 1 16,0-1 0,82-11-16,-82 12 15,11 11-15,13-11 16,-60-1 0,83 1-16,-82-1 15,46 12 1,-23-11-16,-35 0 15,35-1-15,-70 1 16,-1 11 0,0-23-16,-46 11 15,46-11 1,47 12-16,13 23 16,-272-35-1,47 0-15,13 11 16,-1 1-16,24-1 15,0 1 1,-24-1-16,-24 1 16,-11 0-1,0-1-15,-59-11 16</inkml:trace>
  </inkml:traceGroup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7:47.26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CC8EA4-ED32-45D9-8184-05D8833DBE9E}" emma:medium="tactile" emma:mode="ink">
          <msink:context xmlns:msink="http://schemas.microsoft.com/ink/2010/main" type="inkDrawing" rotatedBoundingBox="2802,17427 2880,14481 2928,14482 2850,17429" semanticType="verticalRange" shapeName="Line">
            <msink:sourceLink direction="with" ref="{E6499A6D-D11C-44DE-853E-51CE1400A22D}"/>
            <msink:sourceLink direction="with" ref="{5CA5C27A-0F26-4FEB-9626-8CA2EE878521}"/>
            <msink:sourceLink direction="with" ref="{BF98E9E4-DC5D-4E81-B941-7F756C61031A}"/>
          </msink:context>
        </emma:interpretation>
      </emma:emma>
    </inkml:annotationXML>
    <inkml:trace contextRef="#ctx0" brushRef="#br0">85 0 0,'0'0'0,"0"0"16,0 0-16,0 23 16,0 46-1,0 93-15,0 12 16,-12 45-16,12 59 15,-23-13 1,11 24-16,-11-46 16,11 23-1,12-70-15,0 12 16,12-34 0,-12-59-16,11-22 15,-11-12-15,0-35 16,0 0-1,0-46-15</inkml:trace>
  </inkml:traceGroup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8:25.93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5B28D5-EBDB-4AD0-9EB0-FDFAD19E72BB}" emma:medium="tactile" emma:mode="ink">
          <msink:context xmlns:msink="http://schemas.microsoft.com/ink/2010/main" type="writingRegion" rotatedBoundingBox="9099,14140 9201,17560 -196,17839 -297,14418"/>
        </emma:interpretation>
      </emma:emma>
    </inkml:annotationXML>
    <inkml:traceGroup>
      <inkml:annotationXML>
        <emma:emma xmlns:emma="http://www.w3.org/2003/04/emma" version="1.0">
          <emma:interpretation id="{44529268-827C-4C60-8183-D0C972A0C866}" emma:medium="tactile" emma:mode="ink">
            <msink:context xmlns:msink="http://schemas.microsoft.com/ink/2010/main" type="paragraph" rotatedBoundingBox="9112,14548 9191,17235 8230,17264 8150,14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99A6D-D11C-44DE-853E-51CE1400A22D}" emma:medium="tactile" emma:mode="ink">
              <msink:context xmlns:msink="http://schemas.microsoft.com/ink/2010/main" type="line" rotatedBoundingBox="9112,14548 9191,17235 8230,17264 8150,14577">
                <msink:destinationLink direction="with" ref="{7DCC8EA4-ED32-45D9-8184-05D8833DBE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052F7A-20CE-4078-8989-20F7D44EF410}" emma:medium="tactile" emma:mode="ink">
                <msink:context xmlns:msink="http://schemas.microsoft.com/ink/2010/main" type="inkWord" rotatedBoundingBox="9112,14548 9131,15222 8191,15249 8171,14576"/>
              </emma:interpretation>
            </emma:emma>
          </inkml:annotationXML>
          <inkml:trace contextRef="#ctx0" brushRef="#br0">7046 530 0,'0'0'0,"0"0"0,-12 0 15,-11 0-15,-1 0 16,1-11-1,-1-1-15,12 0 16,1 1 0,-1-12-16,0 0 15,0-1-15,12 1 16,0 0 0,12 0-16,12-12 15,-1 12 1,1 0-16,11 12 15,0 11 1,-11 11-16,0 12 16,-13 24-1,13 33-15,-24 13 16,-12-12-16,0-12 16,-11-11-1,11-12-15,0-11 16,0-12-1,1-11-15,11-12 16,0 0-16,0 0 16,0 0-1,11-12-15,13-23 16,11-34 0,24-47-16,-12 12 15,0 12-15,-11 11 16,-13 12-1,-11 34-15,0 12 16,-12 23 0,0 0-16,0 0 15,-12 11 1,-11 13-16,-13 33 16,1 1-16,11 11 15,13 1 1,11-12-16,11-12 15,1-11 1,12-1-16,-1-11 16,1 0-16,-24-23 15</inkml:trace>
          <inkml:trace contextRef="#ctx0" brushRef="#br0" timeOffset="414.6112">7459 484 0,'0'0'16,"0"0"0,0 0-16,11-12 15,25-11-15,11 0 16,0 11-1,-12 1-15,1 11 16,-13 11 0,1 13-16,-1 10 15,-11 13 1,-12-1-16,-12 0 16,-11 0-16,-13 0 15,-11-11 1,12 0-16,11-12 15,13 0 1,11-11-16,0-1 16,23 1-16,24-12 15,0 0 1,24 0-16,11 0 16,-82 0-1</inkml:trace>
        </inkml:traceGroup>
        <inkml:traceGroup>
          <inkml:annotationXML>
            <emma:emma xmlns:emma="http://www.w3.org/2003/04/emma" version="1.0">
              <emma:interpretation id="{9714534D-ED8C-4DB3-AC69-2B3E5871C94B}" emma:medium="tactile" emma:mode="ink">
                <msink:context xmlns:msink="http://schemas.microsoft.com/ink/2010/main" type="inkWord" rotatedBoundingBox="8965,15961 9003,17241 8230,17264 8192,15984"/>
              </emma:interpretation>
              <emma:one-of disjunction-type="recognition" id="oneOf0">
                <emma:interpretation id="interp0" emma:lang="" emma:confidence="0.5">
                  <emma:literal>in</emma:literal>
                </emma:interpretation>
                <emma:interpretation id="interp1" emma:lang="" emma:confidence="0">
                  <emma:literal>en</emma:literal>
                </emma:interpretation>
                <emma:interpretation id="interp2" emma:lang="" emma:confidence="0.5">
                  <emma:literal>E ~</emma:literal>
                </emma:interpretation>
                <emma:interpretation id="interp3" emma:lang="" emma:confidence="0">
                  <emma:literal>F ~</emma:literal>
                </emma:interpretation>
                <emma:interpretation id="interp4" emma:lang="" emma:confidence="0">
                  <emma:literal>eon</emma:literal>
                </emma:interpretation>
              </emma:one-of>
            </emma:emma>
          </inkml:annotationXML>
          <inkml:trace contextRef="#ctx0" brushRef="#br0" timeOffset="1180.2547">7140 1975 0,'0'0'0,"0"0"15,12-12 1,12 1-16,11-13 15,0 1 1,-11-11-16,0-13 16,-1-22-16,-11 23 15,-12 0 1,0 11-16,-12 23 16,0 1-1,-11 11-15,-1 11 16,1 13-16,-13 10 15,1 12 1,0 24-16,11 22 16,1 12-1,11-11-15,0-1 16,24-11 0,-12 0-16,12 0 15,-12-23-15,11-1 16,-11-10-1,0-13-15,0-11 16,0-23 0</inkml:trace>
          <inkml:trace contextRef="#ctx0" brushRef="#br0" timeOffset="1183.2437">6917 2356 0,'0'0'0,"0"0"16,11-11-16,25-1 15,23-11 1,11 0-16,-23 0 16,1 0-1,-1 11-15,-47 12 16</inkml:trace>
          <inkml:trace contextRef="#ctx0" brushRef="#br0" timeOffset="1626.0601">7270 2472 0,'0'0'0,"0"0"15,0 0-15,0 0 16,12 0-1,11 0-15,13 0 16,11 0 0,0 0-16,-12 11 15,-11 1-15,-1-1 16,-11 12 0,-12 1-16,-12 10 15,1 12 1,-13 1-16,1-1 15,-1 0 1,12-11-16,0-12 16,12-12-16,0 1 15,12 0 1,24-1-16,34-11 16,24 0-1,-11-11-15,-83 11 16</inkml:trace>
        </inkml:traceGroup>
      </inkml:traceGroup>
    </inkml:traceGroup>
    <inkml:traceGroup>
      <inkml:annotationXML>
        <emma:emma xmlns:emma="http://www.w3.org/2003/04/emma" version="1.0">
          <emma:interpretation id="{55A25705-EDA8-4537-B327-3E6351FAEE03}" emma:medium="tactile" emma:mode="ink">
            <msink:context xmlns:msink="http://schemas.microsoft.com/ink/2010/main" type="paragraph" rotatedBoundingBox="6990,14368 6629,17309 5889,17218 6250,14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5C27A-0F26-4FEB-9626-8CA2EE878521}" emma:medium="tactile" emma:mode="ink">
              <msink:context xmlns:msink="http://schemas.microsoft.com/ink/2010/main" type="line" rotatedBoundingBox="6990,14368 6629,17309 5889,17218 6250,14277">
                <msink:destinationLink direction="with" ref="{7DCC8EA4-ED32-45D9-8184-05D8833DBE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41FECAF-49FF-4467-85F0-FAB62CE53341}" emma:medium="tactile" emma:mode="ink">
                <msink:context xmlns:msink="http://schemas.microsoft.com/ink/2010/main" type="inkWord" rotatedBoundingBox="6990,14368 6891,15169 6199,15084 6297,1428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947.8537">5091 357 0,'0'0'0,"0"0"16,0 0-16,-12 0 15,-12 0 1,13 0-16,-13 0 15,1-12-15,11 1 16,0-1 0,0-11-16,12 0 15,0-12 1,12-11-16,12 11 16,-1 1-1,1 22-15,-1 12 16,1 12-16,-1 11 15,-11 23 1,0 58-16,-12 11 16,-12-22-1,0-12-15,1-35 16,-1 0 0,0-11-16,12-23 15,0-1-15,0-11 16,0 0-1,12-11-15,11-36 16,24-34 0,1-11-16,-13-1 15,12-11-15,-12 0 16,-11 12 0,0 23-16,-13 22 15,1 24 1,-12 12-16,0 11 15,0 0-15,-23 23 16,-13 23 0,1 0-16,0 24 15,23-13 1,0 36-16,12-1 16,12-11-1,23-11-15,0-13 16,-35-57-16</inkml:trace>
          <inkml:trace contextRef="#ctx0" brushRef="#br0" timeOffset="-10878.016">5550 310 0,'0'0'15,"0"0"1,0 24-16,0 33 15,12 36-15,0-1 16,0 1 0,-1 22-16,-11-115 15</inkml:trace>
        </inkml:traceGroup>
        <inkml:traceGroup>
          <inkml:annotationXML>
            <emma:emma xmlns:emma="http://www.w3.org/2003/04/emma" version="1.0">
              <emma:interpretation id="{58B1941C-0961-4B53-975E-72EEA9524B0F}" emma:medium="tactile" emma:mode="ink">
                <msink:context xmlns:msink="http://schemas.microsoft.com/ink/2010/main" type="inkWord" rotatedBoundingBox="6642,15888 6470,17290 5889,17218 6061,1581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829.6214">4643 2472 0,'0'0'0,"0"0"16,0 0-1,0 0-15,12 0 16,12-12-16,11 1 16,12-1-1,0 0-15,0 1 16,-11 11 0,-1 0-16,-35 0 15</inkml:trace>
          <inkml:trace contextRef="#ctx0" brushRef="#br0" timeOffset="-7087.7889">4961 1998 0,'0'0'0,"0"0"0,0 0 15,0 0 1,0 0-16,0 0 16,0 0-1,12 0-15,12-12 16,-1 1-16,12-1 15,1-11 1,-1 0-16,-11 0 16,-1-12-1,1 0-15,-1-11 16,-11-12 0,0 1-16,-12 10 15,-12 1-15,0 23 16,1 0-1,-1 11-15,0 1 16,-12 11 0,-11 23-16,0 12 15,-1 11-15,1 12 16,12 11 0,-1 12-16,0 23 15,13 11 1,-1 1-16,0-23 15,0-1 1,1 0-16,-1 1 16,12-24-16,0-11 15,0-23 1,0-12-16,0-12 16,0-11-16</inkml:trace>
          <inkml:trace contextRef="#ctx0" brushRef="#br0" timeOffset="-5587.952">4879 2506 0,'0'0'15,"0"0"-15,0 0 16,0 0 0,0 0-16,0 0 15,0 0 1,0 0-16,-12 0 16,0 0-1,12 0-15,0 0 16,0 0-16,0 0 15,12-11 1,0-1-16,11 1 16,1-1-1,11-11-15,1 0 16,-13 11-16,1-11 16,-1 12-1,-11-1-15,-12 12 16,0 0-1,0 0-15,0 0 16,-12 0-16,-11 12 16,-24-1-1,-24 12-15,12-11 16,12 11 0,47-23-16</inkml:trace>
          <inkml:trace contextRef="#ctx0" brushRef="#br0" timeOffset="-6508.0709">5126 2483 0,'0'0'16,"0"0"-16,0 0 15,0 23 1,0 24-16,0 22 16,0 12-1,0-23-15,12-12 16,0 0-16,-1-11 16,1-1-1,-12-34-15</inkml:trace>
          <inkml:trace contextRef="#ctx0" brushRef="#br0" timeOffset="-5101.9605">5067 2345 0,'0'0'0,"0"0"16,0 0 0,0 0-16,-12 0 15,-23 11 1,-24 1-16,-11-1 15,-1 1-15,12-1 16,12 1 0,12-1-16,-1 1 15,36-12 1</inkml:trace>
        </inkml:traceGroup>
      </inkml:traceGroup>
    </inkml:traceGroup>
    <inkml:traceGroup>
      <inkml:annotationXML>
        <emma:emma xmlns:emma="http://www.w3.org/2003/04/emma" version="1.0">
          <emma:interpretation id="{D5F3A307-9D67-4E2E-B29D-90DC14F7B5D5}" emma:medium="tactile" emma:mode="ink">
            <msink:context xmlns:msink="http://schemas.microsoft.com/ink/2010/main" type="paragraph" rotatedBoundingBox="4828,14491 4718,17283 3754,17245 3864,14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8E9E4-DC5D-4E81-B941-7F756C61031A}" emma:medium="tactile" emma:mode="ink">
              <msink:context xmlns:msink="http://schemas.microsoft.com/ink/2010/main" type="line" rotatedBoundingBox="4828,14491 4718,17283 3754,17245 3864,14453">
                <msink:destinationLink direction="with" ref="{7DCC8EA4-ED32-45D9-8184-05D8833DBE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E5ECEB-114E-4A2F-9357-C25D7A466FCF}" emma:medium="tactile" emma:mode="ink">
                <msink:context xmlns:msink="http://schemas.microsoft.com/ink/2010/main" type="inkWord" rotatedBoundingBox="4828,14491 4799,15231 3867,15195 3896,1445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5213.6688">2747 276 0,'0'0'0,"0"0"16,0 0-1,0 0-15,-12 11 16,0-11-16,0 0 16,-11 0-1,-1 0-15,1 0 16,-1-11-1,12-1-15,1 1 16,11-12-16,11-12 16,13 0-1,-1 1-15,1 10 16,0 13 0,-13 11-16,1 11 15,12 13 1,-1 10-16,-11 47 15,-12 35-15,-12-1 16,0-22 0,1-24-16,-13-11 15,1 0 1,-1-12-16,12-11 16,12-35-16</inkml:trace>
          <inkml:trace contextRef="#ctx0" brushRef="#br0" timeOffset="-14370.9435">2959 137 0,'0'0'0,"0"0"16,0 0-1,0 0-15,0 0 16,0 0 0,0 0-16,0 0 15,0 0-15,0 0 16,0 0-1,0 0-15,0 0 16,-12 12 0,0-1-16,0 12 15,-11 0 1,11 12-16,0 0 16,0 11-16,12 0 15,0 0 1,12-11-16,12 0 15,-1 0 1,13-1-16,11 1 16,0-12-1,0 0-15,-47-23 16</inkml:trace>
          <inkml:trace contextRef="#ctx0" brushRef="#br0" timeOffset="-14288.0006">3477 438 0,'0'0'15,"0"0"-15,0 0 16,-12 0 0,-11 23-16,-1 11 15,1 1 1,11 0-16,0-1 15,12-10-15,0 10 16,0-11 0,0-11-16,12-1 15,0 1 1,-1-12-16,13 0 16,-1-12-16,1-11 15,0 0 1,-13-11-16,-11-1 15,0 12 1,-11 0-16,-1 11 16,0 1-16,0 11 15,-11 11 1,-1 1-16,1-1 16,23-11-1</inkml:trace>
        </inkml:traceGroup>
        <inkml:traceGroup>
          <inkml:annotationXML>
            <emma:emma xmlns:emma="http://www.w3.org/2003/04/emma" version="1.0">
              <emma:interpretation id="{6EF6BD14-4F54-4BAE-83F7-AB34D82C81B0}" emma:medium="tactile" emma:mode="ink">
                <msink:context xmlns:msink="http://schemas.microsoft.com/ink/2010/main" type="inkWord" rotatedBoundingBox="4574,15896 4520,17276 3754,17245 3808,15866"/>
              </emma:interpretation>
            </emma:emma>
          </inkml:annotationXML>
          <inkml:trace contextRef="#ctx0" brushRef="#br0" timeOffset="-12451.8748">2888 2761 0,'0'0'0,"0"0"16,0 11 0,0 1-16,0 11 15,12 0-15,0 0 16,11 0 0,1-11-16,11-1 15,12-11 1,-12 0-16,1-11 15,-1-1-15,-11-11 16,-1-12 0,1 1-16,-12-13 15,-12 13 1,-12 11-16,-12 11 16,-11 1-1,0-1-15,-1 24 16,1-1-16,0 12 15,-1 0 1,13 0-16,11-11 16,12-12-1,0 0-15</inkml:trace>
          <inkml:trace contextRef="#ctx0" brushRef="#br0" timeOffset="-13429.0591">2676 2160 0,'0'0'16,"0"0"0,0 0-16,0 0 15,24-23-15,-1-1 16,12-22 0,-11 0-16,11-12 15,-11-11 1,-1-12-16,1 12 15,-12 11-15,-12 0 16,0 12 0,-12 11-16,0 12 15,0 11 1,1 12-16,-1 0 16,0 24-1,-11 10-15,-1 36 16,12-1-16,-11 23 15,11 24 1,0 23-16,0-12 16,1 0-1,11 12-15,0-1 16,0-45 0,0-24-16,0-34 15,0-12-15,0-12 16,0-11-1</inkml:trace>
          <inkml:trace contextRef="#ctx0" brushRef="#br0" timeOffset="-13199.9466">2476 2402 0,'0'0'0,"0"0"16,11 0 0,25 0-16,23-11 15,11-12 1,1 0-16,0-1 16,-1 13-1,-70 11-15</inkml:trace>
        </inkml:traceGroup>
      </inkml:traceGroup>
    </inkml:traceGroup>
    <inkml:traceGroup>
      <inkml:annotationXML>
        <emma:emma xmlns:emma="http://www.w3.org/2003/04/emma" version="1.0">
          <emma:interpretation id="{CFEAFFA4-AADF-48F4-8B25-36C295AB4292}" emma:medium="tactile" emma:mode="ink">
            <msink:context xmlns:msink="http://schemas.microsoft.com/ink/2010/main" type="paragraph" rotatedBoundingBox="2364,14315 2561,17750 -167,17908 -365,14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AD2CB-D88F-428C-8C63-D9A508870129}" emma:medium="tactile" emma:mode="ink">
              <msink:context xmlns:msink="http://schemas.microsoft.com/ink/2010/main" type="line" rotatedBoundingBox="2364,14315 2561,17750 1255,17826 1057,14390"/>
            </emma:interpretation>
          </emma:emma>
        </inkml:annotationXML>
        <inkml:traceGroup>
          <inkml:annotationXML>
            <emma:emma xmlns:emma="http://www.w3.org/2003/04/emma" version="1.0">
              <emma:interpretation id="{591225BE-370E-429A-972E-0C69CBC38FF2}" emma:medium="tactile" emma:mode="ink">
                <msink:context xmlns:msink="http://schemas.microsoft.com/ink/2010/main" type="inkWord" rotatedBoundingBox="2364,14315 2410,15116 1299,15180 1253,1437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7783.0192">24 206 0,'0'0'0,"0"0"16,0-11-16,12-12 15,0-23 1,23-1-16,0 1 16,1 23-1,-1 11-15,0 24 16,12 23-1,-11 11-15,-13 35 16,-35 23-16,-11 0 16,-12-12-1,-1-22-15,1-13 16,0-10 0,11-24-16,12 0 15,0-12-15,12-11 16,-106 70-1,106-70-15,0 0 16</inkml:trace>
          <inkml:trace contextRef="#ctx0" brushRef="#br0" timeOffset="-38036.9509">83 276 0,'0'0'0,"0"0"16,0 0-16,0 0 15,0 0 1,0 0-16</inkml:trace>
          <inkml:trace contextRef="#ctx0" brushRef="#br0" timeOffset="-37111.9872">472 56 0,'0'0'0,"0"0"16,0 0-1,0 0-15,11-11 16,-11 11 0,0-12-16,0 12 15,0 0-15,0 0 16,0 0 0,0 0-16,0 0 15,0 0 1,-23 12-16,-13 22 15,-11 13 1,12-13-16,0 12 16,11 12-16,1 0 15,11-12 1,12-11-16,0 0 16,12-12-1,11 0-15,1 0 16,11 0-1,0-11-15,12-1 16,-47-11-16</inkml:trace>
          <inkml:trace contextRef="#ctx0" brushRef="#br0" timeOffset="-36722.9586">578 576 0,'0'0'15,"0"0"-15,0 0 16,11-11 0,1-1-16,24-11 15,-1 0 1,0 0-16,-11 11 15,-1 1-15,-11 11 16,0 0 0,-12 0-16,0 0 15,0 23 1,0 12-16,-12-1 16,0 1-1,1 0-15,-1-12 16,0 11-1,12-11-15,0-11 16,12 11-16,11-11 16,13-1-1,23-11-15,-12 0 16,-47 0 0</inkml:trace>
          <inkml:trace contextRef="#ctx0" brushRef="#br0" timeOffset="-36320.0009">943 56 0,'0'0'16,"0"0"-16,0 0 15,-12 12-15,0-1 16,0 12 0,12 1-16,0-1 15,12 0 1,0-12-16,12 1 16,-13-1-1,13-11-15,-12 0 16,11-11-16,-11-1 15,0-11 1,0-11-16,-1-1 16,-11 0-1,0 12-15,-11 12 16,-13-1 0,-11 24-16,-12 11 15,47-23-15</inkml:trace>
          <inkml:trace contextRef="#ctx0" brushRef="#br0" timeOffset="-35434.2489">83 102 0,'0'0'0,"0"0"16,0 0-16,0 0 16,0 0-1,0 0-15,0 0 16,0 0-16,0 0 15,-12 12 1,12-12-16,-94 127 16,94-127-1,0 0-15,0 0 16,0 0 0,0 12-16,0-1 15,0 1-15,0-12 16</inkml:trace>
        </inkml:traceGroup>
        <inkml:traceGroup>
          <inkml:annotationXML>
            <emma:emma xmlns:emma="http://www.w3.org/2003/04/emma" version="1.0">
              <emma:interpretation id="{945E1CE1-24F3-4A26-9220-9215B58C9E19}" emma:medium="tactile" emma:mode="ink">
                <msink:context xmlns:msink="http://schemas.microsoft.com/ink/2010/main" type="inkWord" rotatedBoundingBox="2365,16124 2459,17756 1255,17826 1161,16193"/>
              </emma:interpretation>
              <emma:one-of disjunction-type="recognition" id="oneOf5">
                <emma:interpretation id="interp9" emma:lang="" emma:confidence="0.5">
                  <emma:literal>in</emma:literal>
                </emma:interpretation>
                <emma:interpretation id="interp10" emma:lang="" emma:confidence="0">
                  <emma:literal>inn</emma:literal>
                </emma:interpretation>
                <emma:interpretation id="interp11" emma:lang="" emma:confidence="0">
                  <emma:literal>ion</emma:literal>
                </emma:interpretation>
                <emma:interpretation id="interp12" emma:lang="" emma:confidence="0">
                  <emma:literal>vin</emma:literal>
                </emma:interpretation>
                <emma:interpretation id="interp13" emma:lang="" emma:confidence="0">
                  <emma:literal>win</emma:literal>
                </emma:interpretation>
              </emma:one-of>
            </emma:emma>
          </inkml:annotationXML>
          <inkml:trace contextRef="#ctx0" brushRef="#br0" timeOffset="-19841.5317">-128 1963 0,'0'0'16,"0"0"-16,0 0 15,0 0 1,0 0-16,0 0 15,12 12 1,0 11-16,12 23 16,-1 12-16,1 11 15,-1-11 1,-11 0-16,0 0 16,0 11-1,-1 12-15,-11 11 16,0-11-1,-11-23-15,-1-12 16,0 0-16,0-11 16,0-12-1,1 0-15,-1 0 16,0-11 0,12-12-16</inkml:trace>
          <inkml:trace contextRef="#ctx0" brushRef="#br0" timeOffset="-18353.8124">603 2275 0,'0'0'15,"0"0"-15,12-11 16,11-24-1,1-11-15,-1-12 16,1 12-16,-12-1 16,-1 1-1,1 0-15,-12 0 16,0 11 0,0 0-16,-12 12 15,1 12-15,-1-1 16,12 12-1,0 0-15,-12 0 16,0 12 0,0 11-16,1 12 15,-1 34 1,0 46-16,0 1 16,12-35-16,0 35 15,0-1 1,0 12-16,0-34 15,0-12 1,0-24-16,12-10 16,-12-13-1,0-11-15,0-11 16,0-12-16</inkml:trace>
          <inkml:trace contextRef="#ctx0" brushRef="#br0" timeOffset="-19081.6984">132 2425 0,'0'0'16,"0"0"-16,0 0 16,0 0-16,0 0 15,0 0 1,11 0-16,1 0 15,12 0 1,11 0-16,0 0 16,1 0-1,-1 0-15,-11 0 16,-1 0-16,-11 0 16,-12 0-1</inkml:trace>
          <inkml:trace contextRef="#ctx0" brushRef="#br0" timeOffset="-18073.0331">485 2518 0,'0'0'15,"0"0"-15,0 0 16,0 0-1,0 0-15,0 0 16,12-12 0,11 1-16,24-1 15,1 1 1,10-1-16,13 1 16,-12-1-16,-59 12 15</inkml:trace>
          <inkml:trace contextRef="#ctx0" brushRef="#br0" timeOffset="-18847.7337">143 2668 0,'0'0'0,"0"0"15,0 0 1,0 0-16,0 0 15,0 0-15,12 0 16,23-11 0,24-13-16,-12 1 15,1 12 1,-13-12-16,-35 23 16</inkml:trace>
          <inkml:trace contextRef="#ctx0" brushRef="#br0" timeOffset="-17096.8714">1086 2714 0,'0'0'0,"0"0"16,0 0-16,0 0 15,-12 12 1,0-1-16,0 1 15,1 11 1,11 0-16,0-11 16,0-1-16,0-11 15,0 0 1,0 0-16,11 0 16,1-11-1,12-12-15,-13 0 16,1-1-1,0-10-15,-12 11 16,0 11-16,0 12 16,-12-11-1,12 11-15,-12 11 16,12-11 0</inkml:trace>
          <inkml:trace contextRef="#ctx0" brushRef="#br0" timeOffset="-17514.9101">673 3130 0,'0'0'16,"0"0"-16,0 0 15,0 0-15,12 0 16,24 0-1,-1-11-15,12-1 16,12-11 0,-24 12-16,1-1 15,-13 1 1,-11 11-16,0 0 16,-1 0-16,-11 0 15,0 0 1,0 0-16,-11 23 15,-13 11 1,12 1-16,1 0 16,-1 11-16,0-11 15,12-1 1,0-11-16,12 0 16,0 1-1,-1-13-15,13 1 16,-1-1-1,1-11-15,0 0 16,23-11-16,-47 11 16</inkml:trace>
        </inkml:traceGroup>
      </inkml:traceGroup>
      <inkml:traceGroup>
        <inkml:annotationXML>
          <emma:emma xmlns:emma="http://www.w3.org/2003/04/emma" version="1.0">
            <emma:interpretation id="{25C2C9CD-4589-4B47-A08F-4ED89349F124}" emma:medium="tactile" emma:mode="ink">
              <msink:context xmlns:msink="http://schemas.microsoft.com/ink/2010/main" type="line" rotatedBoundingBox="425,15827 1463,17471 486,18088 -551,16444"/>
            </emma:interpretation>
          </emma:emma>
        </inkml:annotationXML>
        <inkml:traceGroup>
          <inkml:annotationXML>
            <emma:emma xmlns:emma="http://www.w3.org/2003/04/emma" version="1.0">
              <emma:interpretation id="{2CEC281C-EC3B-489A-B85A-E9E6E55A43CA}" emma:medium="tactile" emma:mode="ink">
                <msink:context xmlns:msink="http://schemas.microsoft.com/ink/2010/main" type="inkWord" rotatedBoundingBox="425,15827 1463,17471 486,18088 -551,1644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3764.8588">-1201 2241 0,'0'0'0,"0"0"15,0 0-15,0 0 16,12-12 0,-1 0-16,13-11 15,-12 0 1,0 0-16,-1-12 15,1 1 1,0-13-16,0-10 16,-1-24-16,1 0 15,-12 12 1,0-1-16,-12 36 16,1-1-1,11 23-15,0 12 16,0 0-16,-12 12 15,0 11 1,0 23-16,1 12 16,-1 11-1,-12 47-15,12 23 16,1-24 0,-1 1-16,0 34 15,12 12-15,0-35 16,0-35-1,0-22-15,0-24 16,0-11 0,0-35-16</inkml:trace>
          <inkml:trace contextRef="#ctx0" brushRef="#br0" timeOffset="-23321.0367">-1519 2599 0,'0'0'0,"0"0"16,0 0 0,0 0-16,0 0 15,0 0-15,12 0 16,11 0-1,13-12-15,11 12 16,-12-11-16,12-1 16,0 12-1,0 0-15,12-11 16,12-1 0,11 0-16,1 1 15,-83 11 1</inkml:trace>
          <inkml:trace contextRef="#ctx0" brushRef="#br0" timeOffset="-22523.0854">-634 2009 0,'0'0'16,"0"0"-16,0 0 16,0 0-1,-12 0-15,0 12 16,-23 11-1,0 12-15,-12 23 16,-1-1-16,13 1 16,0 0-1,11 0-15,1 11 16,-1 12 0,12 0-16,12-12 15,12-11-15,12 0 16,-1-24-1,12 1-15,13-12 16,-48-23 0</inkml:trace>
          <inkml:trace contextRef="#ctx0" brushRef="#br0" timeOffset="-21982.034">-646 2506 0,'0'0'0,"0"0"16,0 0-16,0 0 16,0 0-1,-12 0-15,-11 0 16,11 0 0,0 0-16,0 0 15,12 0-15,0-11 16,0-1-1,0 1-15,12-12 16,0-1 0,12 1-16,-1 12 15,1-1-15,-1 12 16,-11 0 0,0 12-16,0 11 15,-1 23 1,1 35-16,-12 11 15,-12-11 1,1-23-16,-1-12 16,0 1-16,0-24 15,0 0 1,12-23-16</inkml:trace>
          <inkml:trace contextRef="#ctx0" brushRef="#br0" timeOffset="-21447.9626">-328 2368 0,'0'0'16,"0"0"-16,0 0 15,0-12 1,0 1-16,0 11 15,0-12 1,0 0-16,0 12 16,0 0-16,0 0 15,-12 0 1,-11 12-16,23-12 16,-224 139-1,224-139-15,-12 11 16,0 12-16,1 12 15,11 11 1,0 0-16,11 1 16,1-13-1,0-11-15,12 1 16,-1-13 0,12 1-16,1-1 15,-36-11-15</inkml:trace>
          <inkml:trace contextRef="#ctx0" brushRef="#br0" timeOffset="-21016.6358">-622 3096 0,'0'0'0,"0"0"15,0 0-15,11 0 16,13-12 0,11 1-16,1-1 15,11 1 1,-12-1-16,0 0 16,1 12-1,-24 0-15,-12 0 16,0 12-16,-12 23 15,-12 11 1,-11 12-16,11-1 16,1-10-1,11-13-15,0-11 16,12 1-16,0-13 16,0 1-1,12-1-15,0 1 16,11-1-1,13-11-15,-1 0 16,24-11 0,-59 11-16</inkml:trace>
          <inkml:trace contextRef="#ctx0" brushRef="#br0" timeOffset="-20556.5989">-422 2784 0,'0'0'0,"0"0"15,0 0 1,0 11-16,0 1 16,0-1-1,12 1-15,-1-1 16,13 1-16,-12-12 16,0 0-1,11 0-15,-11-12 16,0 1-1,-1-12-15,-11 0 16,0 0-16,0-1 16,-11 13-1,-1-1-15,0 12 16,0 0 0,1 0-16,-1 12 15,0-1 1,12-11-16</inkml:trace>
        </inkml:traceGroup>
      </inkml:traceGroup>
    </inkml:traceGroup>
  </inkml:traceGroup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9:16.7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6E557C-EC71-49DE-8989-B16362AD3AD4}" emma:medium="tactile" emma:mode="ink">
          <msink:context xmlns:msink="http://schemas.microsoft.com/ink/2010/main" type="writingRegion" rotatedBoundingBox="9672,8784 10178,8784 10178,9374 9672,9374">
            <msink:destinationLink direction="with" ref="{745E2A54-387B-4D81-B917-CE063F86D70D}"/>
          </msink:context>
        </emma:interpretation>
      </emma:emma>
    </inkml:annotationXML>
    <inkml:traceGroup>
      <inkml:annotationXML>
        <emma:emma xmlns:emma="http://www.w3.org/2003/04/emma" version="1.0">
          <emma:interpretation id="{62B6BC28-FCC4-4DBA-B110-272743E27687}" emma:medium="tactile" emma:mode="ink">
            <msink:context xmlns:msink="http://schemas.microsoft.com/ink/2010/main" type="paragraph" rotatedBoundingBox="9672,8784 10178,8784 10178,9374 9672,9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086A3-050A-469B-BDBD-274A0263D764}" emma:medium="tactile" emma:mode="ink">
              <msink:context xmlns:msink="http://schemas.microsoft.com/ink/2010/main" type="line" rotatedBoundingBox="9672,8784 10178,8784 10178,9374 9672,9374"/>
            </emma:interpretation>
          </emma:emma>
        </inkml:annotationXML>
        <inkml:traceGroup>
          <inkml:annotationXML>
            <emma:emma xmlns:emma="http://www.w3.org/2003/04/emma" version="1.0">
              <emma:interpretation id="{92902401-E6F6-4418-8B6D-30B386DA1587}" emma:medium="tactile" emma:mode="ink">
                <msink:context xmlns:msink="http://schemas.microsoft.com/ink/2010/main" type="inkWord" rotatedBoundingBox="9672,8784 10178,8784 10178,9374 9672,9374"/>
              </emma:interpretation>
            </emma:emma>
          </inkml:annotationXML>
          <inkml:trace contextRef="#ctx0" brushRef="#br0">-3770-2240 0,'0'0'0,"0"0"16,0 0-1,0 0-15,0 0 16,0 0 0,0 0-16,0 0 15,0 0 1,0 0-16,-23 23 15,-13 24-15,-11 10 16,-12 1 0,1 12-16,10 11 15,-11-1 1,12-10-16,12-24 16,11-11-1,1-12-15,23-23 16</inkml:trace>
          <inkml:trace contextRef="#ctx0" brushRef="#br0" timeOffset="450.8974">-4276-2066 0,'0'0'15,"0"0"1,0 0-16,0 0 15,0 0-15,0 0 16,0 0 0,0 0-16,0 0 15,0 0 1,0 0-16,0 0 16,0 0-1,12 11-15,-12-11 16,153 139-16,-153-139 15,11 12 1,13 22-16,11 12 16,24 12-1,12 12-15,-71-70 16</inkml:trace>
        </inkml:traceGroup>
      </inkml:traceGroup>
    </inkml:traceGroup>
  </inkml:traceGroup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3:35.1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D1B59E-6787-4910-B08E-1911A526D8F4}" emma:medium="tactile" emma:mode="ink">
          <msink:context xmlns:msink="http://schemas.microsoft.com/ink/2010/main" type="inkDrawing" rotatedBoundingBox="11187,9469 13677,10102 13637,10255 11148,9622" shapeName="Other">
            <msink:destinationLink direction="with" ref="{E1648221-ADDB-4B8A-A59B-1482C154D9E7}"/>
          </msink:context>
        </emma:interpretation>
      </emma:emma>
    </inkml:annotationXML>
    <inkml:trace contextRef="#ctx0" brushRef="#br0">-19981 8645 0,'0'0'0,"0"0"15,0 0 1,0 0-16,0 0 16,12 0-1,-1 0-15,1 0 16,0 0 0,0 0-16,11 12 15,1-1-15,-1-11 16,1 0-1,11 0-15,-11 12 16,-1-1 0,1 1-16,11-1 15,-11-11-15,11 12 16,1 0 0,-1-1-16,12 1 15,0-1 1,0 1-16,0-1 15,-11 1 1,-1-1-16,-11 1 16,11 0-16,-12-1 15,13 1 1,-13-1-16,13 1 16,-1-1-1,0 12-15,1-11 16,-1 0-16,0-1 15,1 1 1,-1-1-16,0 1 16,1-1-1,-1 1-15,-11 0 16,11-1 0,-11 1-16,-1-1 15,1-11-15,-1 12 16,1-12-1,-1 11-15,1-11 16,-1 12 0,1-12-16,0 0 15,-1 0-15,1 11 16,-1-11 0,1 12-16,-1-12 15,1 0 1,0 0-16,-13 0 15,13 12 1,-12-12-16,11 11 16,1 1-16,-12-12 15,-1 0 1,13 11-16,-12-11 16,11 12-1,-11-12-15,0 0 16,0 0-1,11 0-15,-11 0 16,0 0-16,-1 0 16,13 11-1,0-11-15,-1 0 16,1 0 0,-1 0-16,1 0 15,11 12-15,0-12 16,1 0-1,-13 0-15,13 0 16,-1 0 0,0 0-16,1 0 15,-13 0-15,1 0 16,-1 0 0,1 0-16,-12 0 15,0 0 1,-1 0-16,1 0 15,0 0 1,-12 0-16,0 0 16,0 0-1,0 0-15,0 0 16,0 0-16,0 0 16,0 0-1,0 0-15</inkml:trace>
  </inkml:traceGroup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55:51.3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C9545A-3CD8-485D-85AE-A1473B1E6665}" emma:medium="tactile" emma:mode="ink">
          <msink:context xmlns:msink="http://schemas.microsoft.com/ink/2010/main" type="writingRegion" rotatedBoundingBox="33452,8731 20485,8441 20522,6768 33489,7058"/>
        </emma:interpretation>
      </emma:emma>
    </inkml:annotationXML>
    <inkml:traceGroup>
      <inkml:annotationXML>
        <emma:emma xmlns:emma="http://www.w3.org/2003/04/emma" version="1.0">
          <emma:interpretation id="{A6E55950-847B-4679-9E91-D90295D2EFB0}" emma:medium="tactile" emma:mode="ink">
            <msink:context xmlns:msink="http://schemas.microsoft.com/ink/2010/main" type="paragraph" rotatedBoundingBox="33452,8731 20485,8441 20522,6768 33489,7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F6B93-3648-483D-A365-CB9C6B5F8E46}" emma:medium="tactile" emma:mode="ink">
              <msink:context xmlns:msink="http://schemas.microsoft.com/ink/2010/main" type="line" rotatedBoundingBox="33452,8731 20485,8441 20522,6768 33489,7058">
                <msink:destinationLink direction="with" ref="{745E2A54-387B-4D81-B917-CE063F86D7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BD365C-EB80-4BDE-843A-77FAA49A33C9}" emma:medium="tactile" emma:mode="ink">
                <msink:context xmlns:msink="http://schemas.microsoft.com/ink/2010/main" type="inkWord" rotatedBoundingBox="33456,8543 32865,8529 32879,7909 33470,7922"/>
              </emma:interpretation>
            </emma:emma>
          </inkml:annotationXML>
          <inkml:trace contextRef="#ctx0" brushRef="#br0">2129 7016 0,'0'0'16,"0"0"-16,0 0 16,0 0-1,0 0-15,0 0 16,0 0-16,0 0 16,0 0-1,0 0-15,12 11 16,12 1-1,11-1-15,-11 1 16,-1-1 0,1 12-16,-1-11 15,-11 0-15,0 11 16,-12-12 0,0 12-16,-12 12 15,-12 0 1,-46 34-16,-13-11 15,13-12 1,-1 0-16,71-46 16,-271 162-16,271-162 15</inkml:trace>
        </inkml:traceGroup>
        <inkml:traceGroup>
          <inkml:annotationXML>
            <emma:emma xmlns:emma="http://www.w3.org/2003/04/emma" version="1.0">
              <emma:interpretation id="{50E1C7D8-AB11-401B-8301-D3819D3C8CC9}" emma:medium="tactile" emma:mode="ink">
                <msink:context xmlns:msink="http://schemas.microsoft.com/ink/2010/main" type="inkWord" rotatedBoundingBox="32882,8574 28448,8475 28475,7245 32910,7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2.6558">1741 7351 0,'0'0'16,"0"0"-16,0 0 16,-12 11-1,0 1-15,-12 11 16,-11 12-1,-12-1-15,0 1 16,-12 0 0,0 11-16,59-46 15</inkml:trace>
          <inkml:trace contextRef="#ctx0" brushRef="#br0" timeOffset="1811.1675">-203 7120 0,'0'0'16,"0"0"-16,0 0 16,0 0-1,0 0-15,0 0 16</inkml:trace>
          <inkml:trace contextRef="#ctx0" brushRef="#br0" timeOffset="1643.0228">91 6831 0,'0'0'0,"0"0"15,0 0-15,0 0 16,0 0 0,12 11-16,0 12 15,12 24-15,-1-1 16,1 12-1,-13-1-15,-11 1 16,-11 0 0,-13-12-16,-11-11 15,-24-1 1,-35-10-16,-1-24 16,1-24-16,23 1 15,13-11 1,22-1-16,1 0 15,23 12 1,12-11-16,12-1 16,11 0-16,25 1 15,22 22 1,-70 12-16</inkml:trace>
          <inkml:trace contextRef="#ctx0" brushRef="#br0" timeOffset="1257.4935">633 7235 0,'0'0'15,"0"0"-15,0 0 16,0 0-1,0 0-15,12 0 16,0 0-16,11 0 16,1 0-1,0-11-15,-1-1 16,1-11 0,-13 11-16,1 1 15,-12 11-15,0 0 16,0 0-1,-12 0-15,-11 0 16,-1 0 0,-11 11-16,0-11 15,-12 0 1,-1 0-16,13 0 16,0-11-16,11-1 15,12 1 1,1-1-16,11-23 15,11-11 1,1 0-16,12-12 16,-1 12-16,-11 23 15,-12 23 1</inkml:trace>
          <inkml:trace contextRef="#ctx0" brushRef="#br0" timeOffset="609.2365">1211 7443 0,'0'0'16,"0"0"-16,-24 12 16,-23 11-1,-12 0-15,-12 0 16,-11 0-1,23 0-15,0 0 16,59-23-16</inkml:trace>
          <inkml:trace contextRef="#ctx0" brushRef="#br0" timeOffset="787.0347">1246 6923 0,'0'0'15,"0"0"1,0 0-16,0 0 16,0 0-16</inkml:trace>
          <inkml:trace contextRef="#ctx0" brushRef="#br0" timeOffset="2867.1219">-545 6391 0,'0'0'0,"0"0"16,0 0 0,-23 0-16,-24 0 15,-12 0-15,12 12 16,11 0 0,13-1-16,-1 1 15,12-1 1,1 1-16,-1 11 15,0 12 1,0 11-16,1 0 16,-1 0-16,-12 1 15,1-13 1,-1-11-16,-11-11 16,-1-12-1,1-12-15,0-11 16,-1-11-16,13-1 15,11-11 1,12-1-16,12 13 16,-12 34-1</inkml:trace>
          <inkml:trace contextRef="#ctx0" brushRef="#br0" timeOffset="2488.6329">-910 7096 0,'0'0'0,"0"0"15,0 0 1,12 0-16,23 0 16,12 12-1,24 11-15,0 0 16,-12 12-16,-12-12 15,-12 0 1,-11 12-16,-13-12 16,-11-12-1,0 1-15,-23 0 16,-24-1 0,-12-11-16,-12-11 15,1-1-15,11-11 16,12 0-1,23 0-15,12 0 16,0-1 0,12 1-16,12 12 15,12-1-15,11 1 16,24-1 0,-12 12-16,-23 12 15,-1 11 1,-11 0-16,-12 0 15,-12 0 1,-23 12-16,-12-1 16,-12-10-16,12-24 15,0 0 1,-12-24-16,12 1 16,-1-11-1,25-1-15,11 0 16,0-11-1,24-12-15,12-11 16,11 0-16,-35 69 16</inkml:trace>
          <inkml:trace contextRef="#ctx0" brushRef="#br0" timeOffset="4564.9954">-2147 6449 0,'0'0'15,"0"0"1,0 0-16</inkml:trace>
          <inkml:trace contextRef="#ctx0" brushRef="#br0" timeOffset="4404.2346">-1994 6715 0,'0'0'15,"0"0"-15,0 0 16,0 0-16,0 12 16,0 11-1,-11 11-15,-13 13 16,-11-13-1,-1 1-15,-11 0 16,12-12-16,0-12 16,11 1-1,12-1-15,0-11 16,12 0 0,0 0-16,0 12 15,12 11 1,0 0-16,0 12 15,0 11-15,-1 0 16,-11-11 0,-11 0-16,-1-12 15,-12 0 1,-11-12-16,-24-11 16,-23-23-16,11 0 15,0-23 1,24 11-16,12 12 15,11-11 1,12-1-16,12-11 16,12 11-1,35-11-15,48-12 16,-1 12-16,-94 46 16</inkml:trace>
          <inkml:trace contextRef="#ctx0" brushRef="#br0" timeOffset="3827.2708">-2335 7582 0,'0'0'0,"0"0"16,23 0-16,36 0 15,83-12 1,-13-11-16,-129 23 15</inkml:trace>
        </inkml:traceGroup>
        <inkml:traceGroup>
          <inkml:annotationXML>
            <emma:emma xmlns:emma="http://www.w3.org/2003/04/emma" version="1.0">
              <emma:interpretation id="{755B6CBC-E4A3-4E91-A25B-20359ED59529}" emma:medium="tactile" emma:mode="ink">
                <msink:context xmlns:msink="http://schemas.microsoft.com/ink/2010/main" type="inkWord" rotatedBoundingBox="29777,8632 22989,8480 23026,6824 29814,69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5.2617">-1570 7131 0,'0'0'0,"0"0"16,0 0-16,0 0 15,0 0 1,0 0-16,12 12 16,0-1-1,0 1-15,11-12 16,1 0-16,0 0 15,-13 0 1,13-12-16,-12 1 16,11-1-1,-11-11-15,0 0 16,0 0-16,-12 0 16,0 11-1,0 12-15,0 0 16,-12 0-1,-12 12-15,-11-1 16,0 12 0,-1 0-16,1-11 15,11 0-15,1-1 16,11-11 0,0 0-16,0 0 15,-11 12 1,-1-1-16,-11 1 15,-12-1-15,0 1 16,11-1 0,1-11-16,11 0 15,1-11 1,-1-1-16,13-11 16,11 12-1,0-24-15,11-11 16,25-24-16,-36 70 15</inkml:trace>
          <inkml:trace contextRef="#ctx0" brushRef="#br0" timeOffset="27473.0751">-3890 7674 0,'0'0'16,"0"0"-1,12 0-15,47-11 16,58-12-16,1 0 15,-12-1 1,-106 24-16</inkml:trace>
          <inkml:trace contextRef="#ctx0" brushRef="#br0" timeOffset="27215.4027">-2830 6877 0,'0'0'0,"0"0"16,0 11 0,0 1-16,0 0 15,-12 11-15,1 0 16,-13 0 0,0 0-16,1-11 15,-1-1 1,12-11-16,-11 0 15,11 0-15,0-11 16,1-1 0,-1 0-16,0 1 15,12-1 1,0 1-16,0 11 16,0 0-16,0 0 15,0 0 1,-24 11-16,-11 1 15,0 11 1,-12 0-16,0 0 16,-12 0-1,-24-11-15,1-1 16,11-11 0,24-11-16,12-1 15,11 1-15,12-1 16,0-11-1,12 0-15,0 23 16</inkml:trace>
          <inkml:trace contextRef="#ctx0" brushRef="#br0" timeOffset="28307.8879">-2983 6368 0,'0'0'15,"0"0"-15,0 0 16,-35 0-1,-1 12-15,-11-1 16,0 1 0,12 0-16,11-1 15,1 1 1,11-1-16,0-11 16,12 0-16,0 0 15,0 0 1,0 12-16,0-1 15,0 12 1,12 1-16,-12-1 16,0 0-1,0 12-15,-12-12 16,-12 11-16,1-11 16,-24 1-1,-47 33-15,94-57 16</inkml:trace>
          <inkml:trace contextRef="#ctx0" brushRef="#br0" timeOffset="27903.7779">-2147 6056 0,'0'0'15,"0"0"1,0 0-16,0 0 16,0 0-16,0 12 15,-11 11 1,-13 23-16,-35 24 15,-35 10 1,-24-10-16,36-12 16,11-12-1,-12 0-15,-11 0 16,24 1-16,70-47 16</inkml:trace>
          <inkml:trace contextRef="#ctx0" brushRef="#br0" timeOffset="30604.9627">-6081 7004 0,'0'0'0,"0"0"16,0 0-16,0 0 16,-12 12-1,-11-1-15,-13 12 16,-23 23-16,-11 12 15,11-12 1,0-11-16,59-35 16</inkml:trace>
          <inkml:trace contextRef="#ctx0" brushRef="#br0" timeOffset="30372.1804">-5834 6761 0,'0'0'16,"0"0"-16,0 0 15,0 0 1,0 0-16,12 12 16,12-1-1,-1 1-15,1 11 16,-1 0 0,-11 0-16,0 0 15,-12 1 1,-12 10-16,0 1 15,-23 11-15,-24 0 16,12-11 0,0 0-16,47-35 15</inkml:trace>
          <inkml:trace contextRef="#ctx0" brushRef="#br0" timeOffset="29869.0966">-4432 6415 0,'0'0'0,"0"0"16,0 0-16,-12-12 15,-11 0 1,-24 1-16,11-1 16,1 12-16,0 12 15,11-1 1,0 1-16,13 0 16,-1-1-1,12 12-15,0 12 16,0 0-1,0 11-15,0 0 16,-12 12 0,-23 11-16,35-69 15</inkml:trace>
          <inkml:trace contextRef="#ctx0" brushRef="#br0" timeOffset="29502.187">-4161 7016 0,'0'0'15,"0"0"1,0 0-16,12 0 16,11 0-16,1 0 15,-1-12 1,1 0-16,0 1 15,-1-12 1,1 0-16,-13 0 16,1-12-16,-12 12 15,0 0 1,0 11-16,0 1 16,0 11-1,0 0-15,0 0 16,0 0-1,-12 0-15,1 11 16,-13 12-16,-23 0 16,0 12-1,-12 0-15,0-1 16,-12-11 0,1 12-16,-1-12 15,-11 0 1,11-11-16,12-12 15,12 0-15,12 0 16,11 0 0,0 0-16,13 0 15,-1 0 1,12 0-16,-12 0 16,12 0-16,0 0 15,0 0 1,0 0-16,0 0 15,0 0 1,0 0-16,0 0 16,0 0-16,-12-12 15,12 12 1,0 0-16,0 0 16,0 0-1,0 0-15,0 0 16,0 0-1,-11 0-15,-1 0 16,0 0 0,0 0-16,0 0 15,1 0-15,-1 0 16,0 0 0,0-11-16,1-1 15,-1-11 1,0-12-16,0-22 15,12-1-15,0 12 16,0 11 0,0 12-16,0 0 15,0 23 1,0 0-16,0 0 16,0 11-16,0 24 15,0 0 1,0-1-16,-12-11 15,1 1 1,-1-1-16,0-12 16,0 1-1,-11-1-15,-13 1 16,-11-12-16,0 11 16,0-11-1,0 12-15,12 0 16,11-1-1,0 1-15,13-1 16,11 1 0,0 11-16,23 12 15,-23-35-15</inkml:trace>
          <inkml:trace contextRef="#ctx0" brushRef="#br0" timeOffset="32579.1559">-7483 6530 0,'0'0'0,"0"0"16,0 0-1,0 0-15,0 12 16,-12 11 0,-11 0-16,-13 12 15,1-12 1,0 11-16,11-10 15,12-13-15,1 1 16,-1-1 0,12 1-16,0 22 15,0 1 1,0 0-16,0 11 16,0-11-16,-12-1 15,0 1 1,-11-12-16,-13 0 15,1-11 1,-36-12-16,-11-12 16,11-11-16,24 0 15,0-23 1,23-12-16,24 0 16,24-23-1,47 0-15,23 24 16,24 22-1,-118 35-15</inkml:trace>
        </inkml:traceGroup>
        <inkml:traceGroup>
          <inkml:annotationXML>
            <emma:emma xmlns:emma="http://www.w3.org/2003/04/emma" version="1.0">
              <emma:interpretation id="{E17E6A65-506A-4B59-97F3-A344528F0BE7}" emma:medium="tactile" emma:mode="ink">
                <msink:context xmlns:msink="http://schemas.microsoft.com/ink/2010/main" type="inkWord" rotatedBoundingBox="24596,8533 20485,8441 20515,7102 24626,71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055.9594">-7801 7559 0,'0'0'16,"0"0"-16,12 0 15,35 0 1,71 0-16,-12-12 16,-12 1-1,0-1-15,-94 12 16</inkml:trace>
          <inkml:trace contextRef="#ctx0" brushRef="#br0" timeOffset="31781.9535">-6823 6334 0,'0'0'16,"0"0"-16,0 0 16,0 0-1,0 0-15,0 0 16,0 0-16,0 0 16</inkml:trace>
          <inkml:trace contextRef="#ctx0" brushRef="#br0" timeOffset="31631.2941">-6788 6761 0,'0'0'16,"0"0"-16,0 0 15,0 0 1,0 0-16,0 0 16,0 0-1,0 0-15,-12 23 16,-11 1-16,-13 10 16,1-11-1,0 12-15,-1-12 16,13-11-1,-1-1-15,1 1 16,-1-1-16,1 1 16,-1-1-1,0 1-15,1 0 16,-1-12 0,13 0-16,-13 0 15,12 0 1,0-12-16,1 0 15,11-11-15,0-23 16,11-12 0,13-11-16,11 23 15,-35 46 1</inkml:trace>
          <inkml:trace contextRef="#ctx0" brushRef="#br0" timeOffset="30982.8504">-6541 7131 0,'0'0'16,"0"0"-16,0 0 15,-11 0-15,-1 0 16,0 0 0,0 0-16,1 0 15,-1 0 1,0-11-16,12 11 15,0-12-15,0 0 16,0 1 0,12-12-16,11 11 15,1 1 1,-12 11-16,-1 0 16,-11 0-1,0 11-15,0 1 16,-23 22-16,-12 24 15,-1 0 1,-23 0-16,59-58 16</inkml:trace>
          <inkml:trace contextRef="#ctx0" brushRef="#br0" timeOffset="32890.8604">-8107 7582 0,'0'0'0,"0"0"15,0 0 1</inkml:trace>
          <inkml:trace contextRef="#ctx0" brushRef="#br0" timeOffset="36166.3867">-10652 7016 0,'0'0'0,"0"0"16,0 0-16,0 0 16,0 0-1</inkml:trace>
          <inkml:trace contextRef="#ctx0" brushRef="#br0" timeOffset="35877.3609">-9792 6750 0,'0'0'16,"24"-12"-1,35 1-15,23-1 16,36 1-16,23-1 16,-35 0-1,-106 12-15</inkml:trace>
          <inkml:trace contextRef="#ctx0" brushRef="#br0" timeOffset="35631.39">-8425 6611 0,'0'0'0,"0"0"16,0 12-1,-12 11-15,0 11 16,-11 1-16,-1-12 16,12 0-1,0 0-15,1-11 16,-13 0 0,1 22-16,-25 1 15,1 11 1,0 0-16,12-11 15,0 0-15,-1-12 16,13-12 0,11-11-16,-12 0 15,13 0 1,-1 0-16,0 0 16,0 0-16,0 0 15,12 0 1,-11 0-16,11 0 15,0 0 1,0 0-16,-12-11 16,0-1-1,0 1-15,1-1 16,-13 12-16,-23 0 16,-36-11-1,1 11-15,-1 0 16,-34 0-1,-36 0-15,-1 0 16,48 0-16,0-12 16,12 0-1,12 12-15,11 0 16,12 0 0,24 0-16,11 0 15,24 0-15,0 0 16,24 12-1,23 11-15,35 0 16,60 0 0,11 0-16,-35-11 15,-118-12 1</inkml:trace>
          <inkml:trace contextRef="#ctx0" brushRef="#br0" timeOffset="34930.9762">-8272 6253 0,'0'0'15,"0"0"-15,0 0 16,0 0-1,0 0-15,0 0 16,0 11 0,0 24-16,-12 11 15,-11 35 1,-1 35-16,0-12 16,1 0-16,-1-35 15,24-69 1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5:26.9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91AF9D-CEFD-4754-A0D4-8B11BA75CD34}" emma:medium="tactile" emma:mode="ink">
          <msink:context xmlns:msink="http://schemas.microsoft.com/ink/2010/main" type="inkDrawing" rotatedBoundingBox="3198,1670 7702,1468 7746,2454 3242,2655" hotPoints="7443,2098 7215,2931 3404,1888 3632,1055" semanticType="enclosure" shapeName="Rectangle">
            <msink:sourceLink direction="with" ref="{198EB4F9-BAD4-44BD-A9AA-97F72C64B952}"/>
            <msink:destinationLink direction="with" ref="{939B4DE0-7F6E-4D6E-B584-C78181C5B0AD}"/>
          </msink:context>
        </emma:interpretation>
      </emma:emma>
    </inkml:annotationXML>
    <inkml:trace contextRef="#ctx0" brushRef="#br0">0 221 0,'0'0'0,"0"0"16,0 0-16,0 0 16,0 0-1,0 0-15,0 0 16,12 0-1,11-12-15,13 1 16,11-1-16,12 1 16,-1-1-1,25 1-15,-12-1 16,-1 12 0,13 0-16,11-11 15,0 11 1,0 0-16,-11 0 15,-1-12-15,1 12 16,11 0 0,12 0-16,-12 0 15,-11 0 1,-13 0-16,1 0 16,0-12-16,23 12 15,0-11 1,-11 11-16,-13 0 15,-11 0 1,12 0-16,-12 0 16,23 0-1,1 0-15,-1 0 16,1 0-16,-13 0 16,-11 0-1,12 0-15,0 0 16,11 0-1,1 0-15,-1-12 16,-11 12-16,-12 0 16,0 0-1,11-11-15,1-1 16,0 12 0,11-11-16,0-1 15,-11 12 1,0-11-16,-24 11 15,0 0-15,0 0 16,0 0 0,0-12-16,-11 0 15,-1 12 1,-11 0-16,-13 0 16,13 0-16,-12 0 15,0 0 1,-12 0-16,0 0 15,0 0 1,0 12-16,0 0 16,-12 11-1,-12 11-15,1 13 16,-13 10-16,1 1 16,0 0-1,-1 11-15,-11 12 16,0 12-1,0-24-15,12-11 16,-12 0 0,11-24-16,1 1 15,-1 0-15,1-12 16,0 0 0,-1 11-16,1 13 15,35-47 1</inkml:trace>
    <inkml:trace contextRef="#ctx0" brushRef="#br0" timeOffset="1172.5201">-12 129 0,'0'0'15,"0"0"1,0 0-16,0 11 16,0 12-16,0 0 15,-12 12 1,-11 11-16,-13 12 16,-11 23-1,0 0-15,12-23 16,0-1-1,11-10-15,0-1 16,1-11-16,11-12 16,0-12-1,12 1-15,0-1 16,0 1 0,12-1-16,12 1 15,11 0 1,12-1-16,0 1 15,12-1-15,35 1 16,48-1 0,-13-11-16,-23 0 15,12 12 1,47-12-16,-12 0 16,-35 0-16,12 0 15,46-12 1,-11 1-16,-35 11 15,35-12 1,11-11-16,-34 12 16,-1-1-16,24 0 15,0 12 1,-47 0-16,-1 0 16,-11-11-1,12-1-15,-12 12 16,-11 0-1,-13 0-15,-23 0 16,0 0-16,0-11 16,-12 11-1,0 0-15,-12 0 16,1 0 0,-13 0-16,1 0 15,-1 0-15,-11 0 16,0 0-1,-12 0-15,0 0 16,0 0 0</inkml:trace>
  </inkml:traceGroup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8:49:16.0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997075-67E1-4411-81F1-A5B278108B34}" emma:medium="tactile" emma:mode="ink">
          <msink:context xmlns:msink="http://schemas.microsoft.com/ink/2010/main" type="writingRegion" rotatedBoundingBox="2505,9073 13762,9439 13652,12820 2395,12455"/>
        </emma:interpretation>
      </emma:emma>
    </inkml:annotationXML>
    <inkml:traceGroup>
      <inkml:annotationXML>
        <emma:emma xmlns:emma="http://www.w3.org/2003/04/emma" version="1.0">
          <emma:interpretation id="{0697430B-A9DD-4C5E-B7A5-FE9F04B93EC4}" emma:medium="tactile" emma:mode="ink">
            <msink:context xmlns:msink="http://schemas.microsoft.com/ink/2010/main" type="paragraph" rotatedBoundingBox="9848,9529 11757,9374 11797,9876 9889,10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D658C-7CBC-44FA-95A6-FB2497BA6420}" emma:medium="tactile" emma:mode="ink">
              <msink:context xmlns:msink="http://schemas.microsoft.com/ink/2010/main" type="inkBullet" rotatedBoundingBox="9860,9674 9874,9672 9876,9688 9861,968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-21289 8772 0,'0'0'0,"0"0"15,0 0 1,0 0-16,0 0 16,0 0-1</inkml:trace>
      </inkml:traceGroup>
      <inkml:traceGroup>
        <inkml:annotationXML>
          <emma:emma xmlns:emma="http://www.w3.org/2003/04/emma" version="1.0">
            <emma:interpretation id="{DFE4AE14-7EB6-4187-99D4-951448433337}" emma:medium="tactile" emma:mode="ink">
              <msink:context xmlns:msink="http://schemas.microsoft.com/ink/2010/main" type="line" rotatedBoundingBox="11172,9421 11757,9374 11797,9876 11213,9923">
                <msink:destinationLink direction="with" ref="{745E2A54-387B-4D81-B917-CE063F86D7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BC62B8-E251-4359-BEEA-893EE1FC759D}" emma:medium="tactile" emma:mode="ink">
                <msink:context xmlns:msink="http://schemas.microsoft.com/ink/2010/main" type="inkWord" rotatedBoundingBox="11172,9421 11757,9374 11797,9876 11213,99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84.7188">-19710 8969 0,'0'0'16,"0"0"-16,0 0 15,0 0-15</inkml:trace>
          <inkml:trace contextRef="#ctx0" brushRef="#br0" timeOffset="5628.8268">-19969 8610 0,'0'0'0,"0"0"16,0 0-16,11 0 15,25 12 1,-1 11-16,12 0 15,36 23 1,11 24-16,24 22 16,-1 1-16,-117-93 15</inkml:trace>
          <inkml:trace contextRef="#ctx0" brushRef="#br0" timeOffset="5334.0142">-19392 8472 0,'0'0'15,"0"0"-15,0 0 16,0 0 0,0 0-16,0 0 15,0 0 1,0 0-16,0 0 16,0 0-16,0 0 15,-12 11 1,0 1-16,-11 11 15,-13 12 1,1-1-16,0 13 16,-12-1-16,-1 12 15,13-12 1,-12 12-16,12-12 16,-1 0-1,13-11-15,-1-12 16,12 0-1,12-23-15</inkml:trace>
        </inkml:traceGroup>
      </inkml:traceGroup>
    </inkml:traceGroup>
    <inkml:traceGroup>
      <inkml:annotationXML>
        <emma:emma xmlns:emma="http://www.w3.org/2003/04/emma" version="1.0">
          <emma:interpretation id="{84F77220-2015-414E-A891-C70DAEFFA7D4}" emma:medium="tactile" emma:mode="ink">
            <msink:context xmlns:msink="http://schemas.microsoft.com/ink/2010/main" type="paragraph" rotatedBoundingBox="2446,10887 13703,11253 13652,12820 2395,12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C73017-5308-49A8-A367-D8792549A292}" emma:medium="tactile" emma:mode="ink">
              <msink:context xmlns:msink="http://schemas.microsoft.com/ink/2010/main" type="line" rotatedBoundingBox="2446,10887 13703,11253 13652,12820 2395,12455"/>
            </emma:interpretation>
          </emma:emma>
        </inkml:annotationXML>
        <inkml:traceGroup>
          <inkml:annotationXML>
            <emma:emma xmlns:emma="http://www.w3.org/2003/04/emma" version="1.0">
              <emma:interpretation id="{ECE01583-40B8-4274-B0E8-DEE34E7D8F5E}" emma:medium="tactile" emma:mode="ink">
                <msink:context xmlns:msink="http://schemas.microsoft.com/ink/2010/main" type="inkWord" rotatedBoundingBox="2508,10993 4697,11064 4649,12528 2461,12457"/>
              </emma:interpretation>
            </emma:emma>
          </inkml:annotationXML>
          <inkml:trace contextRef="#ctx0" brushRef="#br1" timeOffset="-95591.2274">-28639 11546 0,'0'0'15,"0"0"-15,12 0 16,11 12-1,12-12-15,1 0 16,-1-12 0,0 0-16,1 1 15,-13-1 1,1-11-16,-12-12 16,-1 1-16,1-12 15,-12 11 1,-12 0-16,1 12 15,-13 0 1,-11 0-16,-1 11 16,1 12-16,0 12 15,-1 11 1,1 0-16,35-23 16</inkml:trace>
          <inkml:trace contextRef="#ctx0" brushRef="#br1" timeOffset="-95864.2107">-28557 11280 0,'0'0'0,"0"0"0,0 0 15,0 0 1,-12 12-16,1-1 16,-1 1-1,12-12-15</inkml:trace>
          <inkml:trace contextRef="#ctx0" brushRef="#br1" timeOffset="-94613.1412">-28498 11257 0,'0'0'0,"0"0"16,0 0 0,0 0-16,0 0 15,0 0 1,0 0-16,0 0 16,0 0-16,0 0 15,0 0 1,-12 12-16,1-1 15,-1 1 1,-12 11-16,12 0 16,1 0-1,11-23-15,-106 139 16,106-139-16,0 0 16,0 0-1,0 0-15,0 0 16,11 11-1,1 1-15,0-1 16,12 1 0,-1 0-16,12-12 15,-35 0-15</inkml:trace>
          <inkml:trace contextRef="#ctx0" brushRef="#br1" timeOffset="-94138.4157">-28521 11269 0,'0'0'0,"0"0"16,0 0-1,0 0-15,0 0 16,0 0-16,0 0 16,-12 0-1,0 0-15,-12 11 16,1 1 0,-1 11-16,1 0 15,11 0 1,0 0-16,0 0 15,12-11-15,0-1 16,0-11 0</inkml:trace>
          <inkml:trace contextRef="#ctx0" brushRef="#br1" timeOffset="-90520.5159">-26566 10159 0,'0'0'0,"0"0"16,0 0-16,0 0 15,0 0 1,0 0-16,0 0 16,12 12-1,0 11-15,-12-23 16,82 219-16,-82-219 15,0 12 1,0-12-16</inkml:trace>
          <inkml:trace contextRef="#ctx0" brushRef="#br1" timeOffset="-88250.8006">-26590 11107 0,'0'0'0,"0"0"15,0 0 1,0 0-16,0 0 16,0 0-1,0 0-15,0 0 16,0 11-16,12 24 16,0 11-1,0 0-15,-12 1 16,12-1-1,-1-11-15,1-1 16,0 1 0,0 0-16,-12-35 15</inkml:trace>
        </inkml:traceGroup>
        <inkml:traceGroup>
          <inkml:annotationXML>
            <emma:emma xmlns:emma="http://www.w3.org/2003/04/emma" version="1.0">
              <emma:interpretation id="{933D9337-536D-4310-B4EB-0C6F6839D78B}" emma:medium="tactile" emma:mode="ink">
                <msink:context xmlns:msink="http://schemas.microsoft.com/ink/2010/main" type="inkWord" rotatedBoundingBox="4802,11135 6484,11190 6441,12521 4759,124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87763.0059">-26354 11477 0,'0'0'16,"0"0"-16,0 0 15,0 0 1,0 11-16,0 1 15,12-1 1,0 12-16,-1-11 16,13 0-1,11-1-15,1-11 16,11-11-16,-12-1 16,-11 0-1,-1 1-15,-11-1 16,0 1-1,-12 11-15,0-12 16,0 1 0,-12-1-16,-12 0 15,-11 1-15,-12 11 16,12 0 0,-1 11-16,1 1 15,11 0 1,1-1-16,-1 1 15,12 11-15,1 0 16,11-23 0</inkml:trace>
          <inkml:trace contextRef="#ctx0" brushRef="#br1" timeOffset="-86308.2684">-24870 11095 0,'0'0'0,"0"0"16,0 0 0,0 0-16,0 0 15,12-11-15,0-1 16,0 1 0,11-1-16,1 0 15,-1 12 1,1 0-16,-1 12 15,-11 0-15,0 22 16,-12 1 0,0 11-16,-12 0 15,0 1 1,1-13-16,-1 1 16,-12-12-1,1 0-15,-1 0 16,12-11-16,1-1 15,-1 1 1,12-1-16,0-11 16,0 0-1,12 12-15,-1 0 16,1-1 0,12 1-16,-1-12 15,24 11-15,-47-11 16</inkml:trace>
          <inkml:trace contextRef="#ctx0" brushRef="#br1" timeOffset="-86856.3015">-24740 10286 0,'0'0'0,"0"0"16,0 0-1,0 0-15,0 0 16,0 0 0,0 0-16,0 0 15,0 0 1,0 0-16,0 0 15,0 12 1,12 11-16,-1 0 16,1 12-16,0 11 15,-12-46 1</inkml:trace>
        </inkml:traceGroup>
        <inkml:traceGroup>
          <inkml:annotationXML>
            <emma:emma xmlns:emma="http://www.w3.org/2003/04/emma" version="1.0">
              <emma:interpretation id="{FECF9AD7-7A36-4E46-86C9-6E5A20894B00}" emma:medium="tactile" emma:mode="ink">
                <msink:context xmlns:msink="http://schemas.microsoft.com/ink/2010/main" type="inkWord" rotatedBoundingBox="6694,11109 8436,11166 8396,12409 6653,123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85879.1656">-24446 11338 0,'0'0'0,"0"0"16,-11 11-16,-1 1 15,0 0-15,0-1 16,12 1 0,0-1-16,12 1 15,0-1 1,11 1-16,1-1 16,-1-11-1,1 0-15,0 0 16,-1-11-16,-11-1 15,0 1 1,-1-1-16,1 1 16,-12-1-1,0-11-15,-12 11 16,-11-11 0,-1 12-16,-11 11 15,0 0-15,11 0 16,1 11-1,11 1-15,12-12 16,0 11 0,0-11-16</inkml:trace>
          <inkml:trace contextRef="#ctx0" brushRef="#br1" timeOffset="-84996.2692">-22749 10263 0,'0'0'16,"0"0"-16,0 0 15,0 0 1,0 0-16,0 0 16,0 0-16,0 0 15,0 0 1,0 0-16,0 0 15,0 0 1,0 0-16,0 0 16,0 0-16,0 0 15,0 0 1,0 0-16,0 0 16,0 0-1,0 0-15,0 0 16,0 0-1,0 0-15,0 0 16,0 0-16,0 0 16,0 0-1,0 0-15,0 0 16,0 0 0,0 0-16,0 0 15,0 0-15,0 0 16,0 12-1,0-1-15,0 12 16,0 12 0,11 11-16,-11-46 15</inkml:trace>
          <inkml:trace contextRef="#ctx0" brushRef="#br1" timeOffset="-83570.4753">-23268 11130 0,'0'0'16,"0"0"-16,0 0 15,12-12 1,0 1-16,11-1 15,1 1 1,0-1-16,11 1 16,0 11-16,1 0 15,-1 11 1,0 1-16,1-1 16,-13 1-1,-11-1-15,0 12 16,-12-11-1,0 11-15,-12 0 16,0-11-16,0-1 16,1 1-1,-1-1-15,12-11 16,0 0 0,0 0-16,0 0 15,0 0-15,0 0 16,12 12-1,-1 0-15,25-1 16,-1 12 0,0 0-16,1 0 15,-13-11 1,1 0-16,-12-1 16,-12 1-16,0-12 15,0 0 1,-12 11-16,-24 1 15,1-1 1,0-11-16,-1 0 16,1 0-1,0 0-15,11 0 16,12 0-16,1 0 16,-1 0-1,12 0-15</inkml:trace>
        </inkml:traceGroup>
        <inkml:traceGroup>
          <inkml:annotationXML>
            <emma:emma xmlns:emma="http://www.w3.org/2003/04/emma" version="1.0">
              <emma:interpretation id="{80FFF899-7C42-4657-A01C-8D3412113D29}" emma:medium="tactile" emma:mode="ink">
                <msink:context xmlns:msink="http://schemas.microsoft.com/ink/2010/main" type="inkWord" rotatedBoundingBox="8465,11186 10093,11239 10059,12301 8430,122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83074.0592">-22691 11222 0,'0'0'15,"0"0"-15,0 0 16,0 0 0,0 12-16,0-1 15,0 1 1,0 0-16,0-1 16,12 12-16,0-11 15,0-1 1,0 1-16,-1-1 15,1-11 1,12 0-16,-13 0 16,1 0-1,0-11-15,0-1 16,0 1-16,-1-12 16,-11 0-1,0-1-15,0 13 16,-11-1-1,-1 1-15,-12-1 16,12 12-16,-11 0 16,-1 0-1,-11 0-15,11 12 16,1-1 0,23 1-16,0-12 15</inkml:trace>
          <inkml:trace contextRef="#ctx0" brushRef="#br1" timeOffset="-82338.1635">-21218 10332 0,'0'0'0,"0"0"16,0 0-16,0 0 16,0 0-1,0 0-15,0 0 16,0 12-16,12 11 15,0 0 1,11 23-16,1-11 16,-1 0-1,1-1-15,-1 13 16,-11 10-16,-12-57 16</inkml:trace>
          <inkml:trace contextRef="#ctx0" brushRef="#br1" timeOffset="-74422.4417">-21513 11037 0,'0'0'15,"0"0"1,0 0-16,0 0 16,0 0-16,0 0 15,0 0 1,-11 24-16,-25 10 15,-11 24 1,12-12-16,0-11 16,23-12-16,0-11 15,0-1 1,12 1-16,0-12 16,0 0-1,12 11-15,12 1 16,11-1-1,0 1-15,12-1 16,-11-11-16,-1 12 16,0-12-1,-11 0-15,-1 0 16,1 0 0,-12 0-16,0 0 15,-1 0 1,1 12-16,-12-12 15</inkml:trace>
        </inkml:traceGroup>
        <inkml:traceGroup>
          <inkml:annotationXML>
            <emma:emma xmlns:emma="http://www.w3.org/2003/04/emma" version="1.0">
              <emma:interpretation id="{DDE93289-3665-448F-8258-1CBA203FEEE4}" emma:medium="tactile" emma:mode="ink">
                <msink:context xmlns:msink="http://schemas.microsoft.com/ink/2010/main" type="inkWord" rotatedBoundingBox="9785,11294 11685,11356 11643,12647 9743,1258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74067.5885">-21383 11245 0,'0'0'16,"0"0"-16,0 0 16,0 0-16,0 0 15,0 0 1,0 0-16,0 0 16,0 0-1,0 0-15,0 0 16,0 12-1,0 11-15,0 12 16,0-1-16,0 1 16,0 0-1,0 11-15,0 12 16,0 11 0,0-23-16,0 1 15,0-47-15</inkml:trace>
          <inkml:trace contextRef="#ctx0" brushRef="#br1" timeOffset="-73533.1827">-21077 11419 0,'0'0'0,"0"0"16,0 0-16,-11 0 16,-1 0-1,-12 11-15,1 1 16,-1 11-16,12 0 15,1 0 1,11 0-16,0 1 16,11-1-1,1 0-15,12 0 16,11-12 0,12 1-16,0-12 15,-11-12-15,-1 1 16,-12-1-1,-11 1-15,0-1 16,-12 1 0,0-1-16,-12-11 15,0 11 1,-11 1-16,-12-1 16,-13 12-16,1 0 15,0 0 1,24 0-16,11 0 15,12 0 1</inkml:trace>
          <inkml:trace contextRef="#ctx0" brushRef="#br1" timeOffset="-72333.2783">-20924 11592 0,'0'0'16,"0"0"-16,0 0 15,0 0 1,0 0-16,0 0 16,0 0-1,0 0-15,0 0 16,0 0 0,0 0-16,0 0 15,0 0-15,0 0 16,-11-11-1,-1-1-15,0 1 16,0-1 0,-11 0-16,-1 1 15,1-1 1,11 1-16,-12-1 16,24 12-16</inkml:trace>
          <inkml:trace contextRef="#ctx0" brushRef="#br1" timeOffset="-69618.0459">-19486 11141 0,'0'0'0,"0"0"16,0 0-16,0 0 15,-12 12 1,-12 0-16,1-1 16,-13 1-1,1-1-15,-12 1 16,12-1 0,-1 1-16,1-1 15,11 1-15,1 11 16,11-11-1,0 11-15,12-12 16,0 1 0,0-1-16,12 1 15,0 0-15,0-1 16,11 1 0,1-1-16,-1 1 15,13-1 1,-13-11-16,12 12 15,-11-1 1,0 1-16,-13 0 16,-11-1-16,0 1 15,0-1 1,-11 12-16,-1 1 16,-12-1-1,-11-12-15,0 12 16,-13-11-16,13-1 15,0-11 1,11 0-16,24 0 16,0 0-1,0 0-15</inkml:trace>
          <inkml:trace contextRef="#ctx0" brushRef="#br1" timeOffset="-70342.4157">-19663 10448 0,'0'0'16,"0"0"-16,0 0 16,0 0-16,0 0 15,0 0 1,0 0-16,0 0 16,0 0-1,0 0-15,0 0 16,0 0-1,0 0-15,0 0 16,0 12-16,12 11 16,-1 11-1,1 13-15,0-1 16,-12-46 0</inkml:trace>
        </inkml:traceGroup>
        <inkml:traceGroup>
          <inkml:annotationXML>
            <emma:emma xmlns:emma="http://www.w3.org/2003/04/emma" version="1.0">
              <emma:interpretation id="{6D8E96F3-A650-4F2D-8EA6-9596304B6EB2}" emma:medium="tactile" emma:mode="ink">
                <msink:context xmlns:msink="http://schemas.microsoft.com/ink/2010/main" type="inkWord" rotatedBoundingBox="11767,11283 13336,11334 13297,12536 11728,124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69169.6613">-19357 11453 0,'0'0'15,"0"0"-15,0 0 16,-12 12 0,1 0-16,11-1 15,0 1 1,0-1-16,0 1 15,11-1-15,13 1 16,-1 0 0,1-12-16,11 0 15,-11 0 1,-12 0-16,-1 0 16,-11 0-1,95-116-15,-95 116 16,0 0-16,0 0 15,-12-12 1,0 12-16,-23 0 16,-1 0-1,1 0-15,-12 0 16,12 12 0,11-12-16,1 11 15,-1-11-15,12 0 16,12 0-1</inkml:trace>
          <inkml:trace contextRef="#ctx0" brushRef="#br1" timeOffset="-68533.4584">-18038 10425 0,'0'0'16,"0"0"-16,0 0 15,0 0 1,0 0-16,0 0 15,0 0-15,0 0 16,0 0 0,0 0-16,0 0 15,0 11 1,0 36-16,0 22 16,0 0-16,0-11 15,0-12 1,0 1-16,0 10 15,0-57 1</inkml:trace>
          <inkml:trace contextRef="#ctx0" brushRef="#br1" timeOffset="-67875.1934">-17837 11199 0,'0'0'0,"0"0"16,0 0 0,0 0-16,0 0 15,0 0 1,-12 0-16,-12 0 16,1 12-16,-24 11 15,-12 12 1,0 11-16,12 0 15,11-11 1,13-1-16,11 1 16,0 0-16,12-12 15,0 0 1,12 0-16,12 0 16,-1-11-1,1-1-15,-1 1 16,1-12-16,-1-12 15,1 1 1,-12-1-16,0 1 16,-12 11-1,-12-104-15,12 104 16,-12 0 0,-12 0-16,-11 0 15,-12 0 1,-12 0-16,12 0 15,12 0-15,23 0 16,0 0 0,12 0-16,0 0 15</inkml:trace>
        </inkml:traceGroup>
        <inkml:traceGroup>
          <inkml:annotationXML>
            <emma:emma xmlns:emma="http://www.w3.org/2003/04/emma" version="1.0">
              <emma:interpretation id="{FB1A7291-A34D-49D8-91D8-A530EB54C3DF}" emma:medium="tactile" emma:mode="ink">
                <msink:context xmlns:msink="http://schemas.microsoft.com/ink/2010/main" type="inkWord" rotatedBoundingBox="2446,10887 13703,11253 13662,12510 2405,1214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67419.4691">-17661 11488 0,'0'0'15,"0"0"-15,0 0 16,-23 12-16,11-12 15,0 11 1,1 1-16,11-1 16,0 1-1,0 0-15,11-1 16,13 1 0,-1-1-16,13 1 15,-1-12-15,-11 0 16,-1-12-1,1 1-15,-12-1 16,-1 1 0,1-13-16,-12 13 15,0-1 1,-12 1-16,-11-1 16,-13 1-16,-11 11 15,0 0 1,12 11-16,35-11 15</inkml:trace>
          <inkml:trace contextRef="#ctx0" brushRef="#br0" timeOffset="-25544.5661">-28357 9997 0,'0'0'0,"0"0"16,0 0-1,0 0-15,0 0 16,0 0-16,0 0 16,0 0-1,0 0-15,0 0 16,0 0-1,0 0-15,0 0 16,0 0-16,0 0 16,0 0-1,0 0-15,0 0 16,0 0 0,-11 23-16,-13 12 15,-23 23 1,12-12-16,-1 0 15,1 1-15,0-1 16,11-12 0,1-10-16,11-1 15,0 0 1,0 11-16,-11 1 16,11 0-16,0-1 15,0 1 1,12-12-16,0-23 15</inkml:trace>
          <inkml:trace contextRef="#ctx0" brushRef="#br0" timeOffset="-25028.6018">-28663 10124 0,'0'0'0,"0"0"16,0 0 0,0 0-16,0 0 15,0 0 1,0 0-16,0 0 16,-12 0-16,1 0 15,11 0 1,0 0-16,-12-11 15,12 11 1,0 0-16,0 0 16,0 0-16,0 0 15,0 0 1,0 0-16,12 23 16,11 0-1,13 23-15,11 1 16,12 10-1,23 24-15,-82-81 16</inkml:trace>
        </inkml:traceGroup>
      </inkml:traceGroup>
    </inkml:traceGroup>
  </inkml:traceGroup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00:02.1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9BD608-9C78-4AC5-B5B5-74B70E407346}" emma:medium="tactile" emma:mode="ink">
          <msink:context xmlns:msink="http://schemas.microsoft.com/ink/2010/main" type="writingRegion" rotatedBoundingBox="34130,18487 11739,19257 11654,16802 34045,16032"/>
        </emma:interpretation>
      </emma:emma>
    </inkml:annotationXML>
    <inkml:traceGroup>
      <inkml:annotationXML>
        <emma:emma xmlns:emma="http://www.w3.org/2003/04/emma" version="1.0">
          <emma:interpretation id="{91B9023B-DF3E-4E35-90E8-5A86E3769D81}" emma:medium="tactile" emma:mode="ink">
            <msink:context xmlns:msink="http://schemas.microsoft.com/ink/2010/main" type="paragraph" rotatedBoundingBox="34130,18487 11739,19257 11654,16802 34045,16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EE7758-06F3-47B3-9795-9C02908DA734}" emma:medium="tactile" emma:mode="ink">
              <msink:context xmlns:msink="http://schemas.microsoft.com/ink/2010/main" type="line" rotatedBoundingBox="34130,18487 11739,19257 11654,16802 34045,16032"/>
            </emma:interpretation>
          </emma:emma>
        </inkml:annotationXML>
        <inkml:traceGroup>
          <inkml:annotationXML>
            <emma:emma xmlns:emma="http://www.w3.org/2003/04/emma" version="1.0">
              <emma:interpretation id="{33605AC7-CDBD-49FC-BA88-C2974BDABE9F}" emma:medium="tactile" emma:mode="ink">
                <msink:context xmlns:msink="http://schemas.microsoft.com/ink/2010/main" type="inkWord" rotatedBoundingBox="34130,18487 29134,18658 29073,16884 34068,16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-150-220 0,'0'0'16,"0"0"-1,0 11-15,0 13 16,0 22 0,12 46-16,-12 24 15,0-1-15,0-22 16,0-1-1,0-92-15</inkml:trace>
          <inkml:trace contextRef="#ctx0" brushRef="#br0" timeOffset="220.8112">-268 473 0,'0'0'0,"-12"0"16,-11 12-16,-24 11 15,-12 0 1,0 0-16,12-11 16,12-1-16,35-11 15</inkml:trace>
          <inkml:trace contextRef="#ctx0" brushRef="#br0" timeOffset="408.1744">-327 173 0,'0'0'0,"0"0"15,0 0-15,0 0 16,0 0-16,0 0 16</inkml:trace>
          <inkml:trace contextRef="#ctx0" brushRef="#br0" timeOffset="762.7669">-762 416 0,'0'0'16,"0"0"-16,0 0 15,-12 11 1,-12 12-16,-23 12 16,-24 11-1,1 12-15,-1-12 16,0 12-1,12-23-15,59-35 16</inkml:trace>
          <inkml:trace contextRef="#ctx0" brushRef="#br0" timeOffset="1006.6618">-1104-47 0,'0'0'0,"0"0"16,0 12 0,-12 23-16,0 22 15,-11 36 1,-1-12-16,12 0 15,12-81 1</inkml:trace>
          <inkml:trace contextRef="#ctx0" brushRef="#br0" timeOffset="-330.7179">1558-705 0,'0'0'16,"0"0"-16,-12 0 16,-11 11-1,-48 12-15,-47 23 16,-35 47-1,-47 46-15,-12-1 16,59-45 0,23-1-16,130-92 15</inkml:trace>
          <inkml:trace contextRef="#ctx0" brushRef="#br0" timeOffset="-944.7457">840 0 0,'0'0'0,"0"0"16,0 0-16,0 11 15,-12 12-15,-12 23 16,-11 1 0,0-1-16,-1-11 15,1-12 1,11-12-16,1 1 15,-1-12 1,1-12-16,-1-11 16,12 0-16,1-12 15,-1 1 1,12 11-16,0-1 16,0 13-1,0-1-15,0 12 16,0 0-1,0 0-15,-12 12 16,-12-1-16,1 13 16,-1-1-1,1 0-15,11 0 16,0 0 0,12-11-16,0 11 15,0 0-15,0 11 16,0-10-1,0 10-15,-12 1 16,1-12 0,-13 12-16,-11-12 15,-1 0 1,-23 0-16,12-11 16,0-12-16,0 0 15,24-12 1,-1 0-16,12-11 15,12-23 1,36-35-16,11 23 16,12 1-1,11 10-15,-70 47 16</inkml:trace>
          <inkml:trace contextRef="#ctx0" brushRef="#br0" timeOffset="-677.9517">109 1121 0,'0'0'0,"0"0"16,36-12-16,34-11 15,24-12 1,48-23-16,-142 58 16</inkml:trace>
          <inkml:trace contextRef="#ctx0" brushRef="#br0" timeOffset="1380.9491">-1634 127 0,'0'0'15,"0"0"-15,12 11 16,11 12 0,1 12-16,23 23 15,-12 0-15,-11-12 16,-12 0-1,-12 0-15,-12-11 16,-12 0 0,-11-12-16,-12-12 15,11-11-15,1-11 16,0-1 0,23-11-16,12 0 15,12-12 1,35 1-16,0 10 15,-47 24 1</inkml:trace>
          <inkml:trace contextRef="#ctx0" brushRef="#br0" timeOffset="2387.083">-1799-486 0,'0'0'15,"0"0"1,0 0-16,-12-11 15,0 11-15,-23 0 16,-12 0 0,0 11-16,0 1 15,0 11 1,23 0-16,0 12 16,1 11-1,11 0-15,0 0 16,1 0-1,-1 12-15,-12-11 16,-11-1-16,0-12 16,-1-10-1,1-13-15,-12-11 16,0-11 0,-1-13-16,13-10 15,12-12-15,23-24 16,11 12-1,13 12-15,-24 46 16</inkml:trace>
          <inkml:trace contextRef="#ctx0" brushRef="#br0" timeOffset="1982.7114">-2353 184 0,'0'0'0,"12"0"16,23 12-1,36 11-15,0 12 16,-12 11-1,-59-46-15,235 231 16,-235-231 0,0 0-16,0 0 15,-23 12-15,-24-1 16,-24-11 0,-12-11-16,25-1 15,10-11 1,13 0-16,12 0 15,11 0 1,12 0-16,0-1 16,12 13-16,11-1 15,12 12 1,1 12-16,-13-1 16,1 1-1,-12 11-15,-12-11 16,-12 11-16,-23 0 15,-1-12 1,1 1-16,0-12 16,-1-12-1,13-11-15,-13-23 16,13-23 0,11-1-16,12 1 15,12 11-15,-12 58 16</inkml:trace>
          <inkml:trace contextRef="#ctx0" brushRef="#br0" timeOffset="2790.9002">-2635 358 0,'0'0'16,"0"0"-16,-12 11 15,-24 12 1,-11 1-16,-12-1 16,-11 0-1,-13-12-15,1 1 16,-24-24-16,23 1 16,13-12-1,11-24-15,23-10 16,13-24-1,11 11-15,24 1 16,23 0 0,1 23-16,-36 46 15</inkml:trace>
        </inkml:traceGroup>
        <inkml:traceGroup>
          <inkml:annotationXML>
            <emma:emma xmlns:emma="http://www.w3.org/2003/04/emma" version="1.0">
              <emma:interpretation id="{2A79D0A1-6C66-4801-AFBC-C60977F50D1A}" emma:medium="tactile" emma:mode="ink">
                <msink:context xmlns:msink="http://schemas.microsoft.com/ink/2010/main" type="inkWord" rotatedBoundingBox="28719,18295 26639,18367 26588,16890 28669,168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57.9769">-5792-532 0,'0'0'0,"0"0"15,0 11 1,0 36-16,0 45 15,-12 1 1,-12 22-16,-11 35 16,11-22-1,13-48-15,11-80 16</inkml:trace>
          <inkml:trace contextRef="#ctx0" brushRef="#br0" timeOffset="4230.9706">-5027-70 0,'0'0'16,"0"0"0,-12 12-16,1 11 15,-13 0-15,1 0 16,-1 0-1,0-11-15,13-1 16,-1 1 0,12-12-16,-12 11 15,12-11 1,-12 12-16,1 23 16,-1 11-16,-12 0 15,-11 0 1,0-11-16,-24 0 15,-12-12 1,0 0-16,12-23 16,12-12-16,0-11 15,12-11 1,11-24-16,24 0 16,12 0-1,47 0-15,-59 58 16</inkml:trace>
          <inkml:trace contextRef="#ctx0" brushRef="#br0" timeOffset="4686.6817">-5251-289 0,'0'0'0,"0"0"15,0 0-15,0 0 16</inkml:trace>
          <inkml:trace contextRef="#ctx0" brushRef="#br0" timeOffset="4494.865">-5804 947 0,'0'0'0,"35"-23"16,59-12-16,36-11 15,-12 0 1,0 11-16,-118 35 15</inkml:trace>
          <inkml:trace contextRef="#ctx0" brushRef="#br0" timeOffset="3125.6851">-3967 23 0,'0'0'16,"0"0"-16,0 0 15,12 11 1,12 12-16,-1 12 16,1 0-1,11 11-15,-11-11 16,-12-1-16,-12 1 16,-12 0-1,-12-1-15,-11 1 16,-12 0-1,47-35-15</inkml:trace>
          <inkml:trace contextRef="#ctx0" brushRef="#br0" timeOffset="3437.7007">-4273 196 0,'0'0'0,"0"0"16,12 0-1,12 12-15,11 22 16,-12 1 0,1 11-16,-12-11 15,0-1 1,-12-10-16,-12-1 16,-12 0-1,-23-12-15,-24-11 16,12-11-16,24-1 15,0-22 1,11-1-16,24-11 16,24-1-1,23 13-15,-47 34 16</inkml:trace>
          <inkml:trace contextRef="#ctx0" brushRef="#br0" timeOffset="3825.5216">-4650-370 0,'0'0'0,"0"0"15,0 11 1,0 35-16,0 12 16,0 12-16,-12 34 15,-11 23 1,11-35-16,12-92 16</inkml:trace>
        </inkml:traceGroup>
        <inkml:traceGroup>
          <inkml:annotationXML>
            <emma:emma xmlns:emma="http://www.w3.org/2003/04/emma" version="1.0">
              <emma:interpretation id="{CACB43F9-E64D-4AD7-BDA5-CF3A3F24F3BA}" emma:medium="tactile" emma:mode="ink">
                <msink:context xmlns:msink="http://schemas.microsoft.com/ink/2010/main" type="inkWord" rotatedBoundingBox="26554,18372 18808,18638 18749,16919 26495,166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134.7376">-10752 196 0,'0'0'16,"0"0"-16,0-12 16,12-11-1,12-11-15,35-13 16,-1 1 0,13 12-16,-24 10 15,-11 13-15,-13-1 16,-23 12-1,0 0-15,0 12 16,-23 23 0,-36 22-16,-24 13 15,1-1-15,23 0 16,24-22 0,11-13-16,12-11 15,12-11 1,12-1-16,12 1 15,11 0-15,0-12 16,-11 0 0,-24 0-16,0 0 15,-12 11 1,-12 1-16,-11-1 16,-12 1-1,0-12-15,0-23 16,11 0-16,1-24 15,0-22 1,11-12-16,12 0 16,1 0-1,11 24-15,0 22 16,0 23 0,0 12-16,0 0 15,0 12-15,-12 34 16,0 23-1,0-11-15,0 0 16,1-23 0,-1-12-16,-12 0 15,1-12-15,-1 1 16,-11-12 0,-12 0-16,0-12 15,0 12 1,11 0-16,1 12 15,-12 11 1,0 12-16,11 11 16,13 0-16,-1 35 15,24-81 1</inkml:trace>
          <inkml:trace contextRef="#ctx0" brushRef="#br0" timeOffset="12240.6841">-11070 982 0,'0'0'0,"0"0"15,0 0-15,0 0 16,0 0-1</inkml:trace>
          <inkml:trace contextRef="#ctx0" brushRef="#br0" timeOffset="5689.016">-5993-104 0,'0'0'0,"0"0"16,0 11 0,-11 1-16,-1 11 15,0 0 1,0 0-16,-11-11 15,-1-1-15,1 24 16,-13 11 0,1 12-16,0 0 15,-1-1 1,13-22-16,-1 0 16,1-12-1,11-12-15,0 1 16,0-12-16,0 0 15,1 0 1,11 0-16,0 0 16,-12 0-1,0 0-15,0 0 16,-11 11 0,-13-11-16,-11 12 15,-23-12-15,-13 0 16,12 0-1,-11-12-15,-12 1 16,-24-12 0,12 11-16,12 1 15,11-1-15,24 12 16,12 0 0,12 0-16,11 0 15,13 0 1,11 0-16,0 0 15,11 12-15,13-1 16,58 12 0,13-11-16,-13-12 15,-11 0 1,-71 0-16</inkml:trace>
          <inkml:trace contextRef="#ctx0" brushRef="#br0" timeOffset="6487.6886">-6546-659 0,'-12'0'16,"-59"-12"0,-23 12-16,-71 12 15,-82 22 1,82 1-16,-94 81 16,58 11-1,60-35-15,23 1 16,118-93-16</inkml:trace>
          <inkml:trace contextRef="#ctx0" brushRef="#br0" timeOffset="5887.6761">-7300-58 0,'0'0'0,"35"0"16,24-12-1,35-11-15,48 12 16,-13-1-1,-35 24-15,-94-12 16</inkml:trace>
          <inkml:trace contextRef="#ctx0" brushRef="#br0" timeOffset="10091.6902">-7701-694 0,'0'0'0,"0"0"16,0 0-1,-12-11-15,-23 11 16,-36 11 0,-23 24-16,-35 11 15,-83 58 1,23 0-16,-23 12 16,12-1-16,-48 35 15</inkml:trace>
          <inkml:trace contextRef="#ctx0" brushRef="#br0" timeOffset="6232.1961">-7925 11 0,'0'0'0,"0"0"16,0 12-16,0 11 16,0 0-16,0 0 15,0 0 1,-11 0-16,-1-11 15,0-1 1,-11 1-16,-13 11 16,1 0-1,-24 12-15,0-1 16,12-10 0,12-1-16,23-12 15,12 12-15,0-23 16</inkml:trace>
          <inkml:trace contextRef="#ctx0" brushRef="#br0" timeOffset="9550.0718">-8690-12 0,'0'0'0,"0"12"0,-12 22 15,0 12-15,-11 1 16,-1-1 0,1-11-16,-1-12 15,0-12 1,1 1-16,11-12 16,0-12-16,1 1 15,-1-1 1,0-11-16,0 11 15,12 12 1,0 0-16,-23 12 16,-13 11-1,-11 23-15,-12 1 16,0-1-16,-23-12 16,-24 1-1,12-12-15,23-11 16,24-12-1,12 0-15,23-12 16,0-11 0,12 0-16,24 0 15,-24 23-15</inkml:trace>
          <inkml:trace contextRef="#ctx0" brushRef="#br0" timeOffset="9764.8848">-9739 1051 0,'0'0'16,"0"0"-16,36-11 15,58-24 1,36-11-16,-13-12 15,36-11 1,-153 69-16</inkml:trace>
          <inkml:trace contextRef="#ctx0" brushRef="#br0" timeOffset="10742.9141">-9974 369 0,'0'0'0,"0"0"16,0-11-16,12-12 16,-1-12-1,25-23-15,-1-11 16,12 0 0,12-1-16,35-11 15,-23 24-15,-12 33 16,-24 13-1,1 11-15,-13 0 16,-11 11 0,-12 36-16,-35 34 15,-36 34-15,-12-11 16,13-23 0,-13-23-16,-11-12 15,23-23 1,24-11-16,0-24 15,12 1 1,-1-13-16,25 1 16,-1 0-16,0 12 15,0-1 1,1 12-16,-1 12 16,0-1-1,0 1-15,-11-1 16,11 1-1,0-12-15,0 0 16,1-12-16,-1 1 16,12 11-1,0 0-15,-12 0 16,-12 11 0,-23 12-16,-23 12 15,-25 11-15,13 12 16,82-58-1</inkml:trace>
          <inkml:trace contextRef="#ctx0" brushRef="#br0" timeOffset="11226.011">-9927-347 0,'0'0'0,"0"0"15,0 0 1</inkml:trace>
          <inkml:trace contextRef="#ctx0" brushRef="#br0" timeOffset="11048.8537">-10799 1121 0,'0'0'16,"47"-12"-16,36-11 15,-13-23 1,-11-1-16,-12-10 16,-23-1-16,-24 23 15,-12 12 1,0 12-16,-11-1 16,-12 12-1,-1 12-15,24-1 16,12 1-1,0 11-15,24 0 16,23 12-16,24-12 16,47 0-1,-118-23-15</inkml:trace>
          <inkml:trace contextRef="#ctx0" brushRef="#br0" timeOffset="12471.0495">-11647-104 0,'0'0'0,"0"0"15,12 23 1,0 23-16,-1 46 16,1 24-16,-12-116 15</inkml:trace>
          <inkml:trace contextRef="#ctx0" brushRef="#br0" timeOffset="12882.6043">-11871 485 0,'0'0'15,"-12"0"-15,1 11 16,-25 13-1,-23 33-15,-23 13 16,-12-1-16,-24 12 16,24-12-1,-1-22-15,-34-1 16,-36-12 0,35-22-16,13 0 15,-1-12 1,0-12-16,24 12 15,11 0-15,36 0 16,0 12 0,24-1-16,11 1 15,12-12 1,0 11-16,23 1 16,36 11-1,35-12-15,24 1 16,47-12-16,0-12 15,-165 12 1</inkml:trace>
          <inkml:trace contextRef="#ctx0" brushRef="#br0" timeOffset="13393.0308">-12483 439 0,'0'0'0,"0"0"16,0 11 0,0-11-16,23 12 15,1-1 1,23-11-16,0 0 15,0-11-15,0-1 16,-11 1 0,-13-24-16,1 0 15,-12 1 1,-12-1-16,0 23 16,-12 12-16,-12 0 15,-23 12 1,-12 11-16,0 12 15,12-12 1,0 0-16,0-11 16,12-1-1,-1-11-15,13 0 16,-1-11-16,12-24 16,12-11-1,12-24-15,0 1 16,23 0-1,12 22-15,-47 47 16</inkml:trace>
          <inkml:trace contextRef="#ctx0" brushRef="#br0" timeOffset="13965.4958">-12896 34 0,'0'0'0,"0"12"15,-11 22 1,-1 1-16,0 11 15,0-11 1,1-12-16,-1 0 16,0 0-16,0-11 15,-11 23 1,-1-1-16,1 12 16,-13 12-1,-11 23-15,12-35 16,11-11-1,1-12-15,11-11 16,12-12-16,-12-12 16,0-11-1,12 0-15,0-12 16,0 1 0,0 10-16,0 13 15,0 11-15,0 0 16,-12 0-1,-23 0-15,0 11 16,-12 13 0,-12-1-16,0 11 15,0 1 1,0 11-16,0-11 16,24-12-16,35-23 15</inkml:trace>
          <inkml:trace contextRef="#ctx0" brushRef="#br0" timeOffset="14167.3638">-13013-209 0,'0'0'16,"0"0"-16,0 0 16,0 0-1</inkml:trace>
          <inkml:trace contextRef="#ctx0" brushRef="#br0" timeOffset="14311.6924">-13225-81 0,'0'0'0,"0"0"15,0 0-15,0 0 16</inkml:trace>
        </inkml:traceGroup>
        <inkml:traceGroup>
          <inkml:annotationXML>
            <emma:emma xmlns:emma="http://www.w3.org/2003/04/emma" version="1.0">
              <emma:interpretation id="{C1E40BB0-445E-41E6-BAC5-3F65B51C4DD7}" emma:medium="tactile" emma:mode="ink">
                <msink:context xmlns:msink="http://schemas.microsoft.com/ink/2010/main" type="inkWord" rotatedBoundingBox="18026,18816 14367,18942 14291,16711 17949,165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12.8389">-15381-104 0,'0'0'0,"-24"34"16,-35 36-1,-11 10-15,-1 24 16,24-34 0,12-1-16,23-34 15,12-1 1,23 13-16,13-1 15,23-11-15,-59-35 16</inkml:trace>
          <inkml:trace contextRef="#ctx0" brushRef="#br0" timeOffset="15266.8328">-16170 161 0,'0'0'0,"0"-23"16,11-11 0,13-13-16,11 1 15,24-12 1,12 12-16,11 11 15,1 24-15,-12 11 16,-13 11 0,-22 1-16,-13 0 15,-11 11 1,-12 23-16,-12-11 16,-35 22-1,-12 1-15,0 0 16,12-23-16,12-1 15,23-11 1,12-23-16</inkml:trace>
          <inkml:trace contextRef="#ctx0" brushRef="#br0" timeOffset="14923.7388">-15994-70 0,'0'0'16,"0"0"-16,0 12 16,-11 22-16,-1 59 15,0 46 1,12-24-16,-12 24 15,12 23 1,12-70-16,0-46 16,11 1-1,-23-47-15</inkml:trace>
          <inkml:trace contextRef="#ctx0" brushRef="#br0" timeOffset="16323.1523">-14604-35 0,'0'0'0,"0"23"15,12 46-15,23 47 16,-11-24 0,-12-11-16,-12 35 15,-12-12 1,-47 23-16,59-127 16</inkml:trace>
          <inkml:trace contextRef="#ctx0" brushRef="#br0" timeOffset="16095.8525">-15157 392 0,'0'0'0,"-12"0"16,-12 12-16,1-12 15,-1 0 1,1 0-16,11 0 16,0-12-1,0 1-15,12-35 16,24-12-1,-1 35-15,13-12 16,11 12 0,0 23-16,-12 0 15,-11 23-15,0 23 16,-13 12 0,-11 0-16,-11 11 15,-1-23 1,0-11-16,0-12 15,12-11-15,0-12 16,0 0 0,0-12-16,12-22 15,23-59 1,12-46-16,-11 35 16,-13 24-1,-11 22-15,0 23 16,-12 24-16,0 11 15,0 0 1,-12 34-16,0 36 16,1 34-1,11-35-15,11 12 16,1-35-16,12-11 16,-1-12-1,-23-23-15</inkml:trace>
          <inkml:trace contextRef="#ctx0" brushRef="#br0" timeOffset="20419.6721">-16111-752 0,'0'0'16,"0"0"-16,-12-11 15,-12-1 1,-46 12-16,-72 46 15,-129 58 1,-35 139-16,0-12 16,105-23-16,1 0 15</inkml:trace>
          <inkml:trace contextRef="#ctx0" brushRef="#br0" timeOffset="18381.1188">-16394 231 0,'0'0'0,"0"0"15,0 23 1,-12 11-16,0-10 16,1 10-16,-1-11 15,0 0 1,0 1-16,0-13 15,1 1 1,-1-1-16,0 1 16,0-1-1,-11 12-15,-13 1 16,-11 10-16,0-11 16,12-11-1,11-1-15,1-11 16,11 0-1,0-11-15,0-1 16,1 1 0,11 11-16,0 0 15,0 0-15,-12 0 16,0 0 0,-23 11-16,-1 1 15,1-1 1,0 13-16,-1-1 15,36-23 1</inkml:trace>
          <inkml:trace contextRef="#ctx0" brushRef="#br0" timeOffset="18656.6518">-16995 1097 0,'12'0'0,"47"-11"15,47-12 1,-24-12-16,-11-23 16,-24 12-1,-23 11-15,-13 12 16,-11 12-16,0 11 16,-23 0-1,-13 11-15,1 12 16,12-11-1,11 0-15,12-1 16,12 12 0,-12-23-16</inkml:trace>
          <inkml:trace contextRef="#ctx0" brushRef="#br0" timeOffset="18861.8148">-17148 1490 0,'0'0'0,"12"0"16,35-11-16,71-12 16,11-12-16,-23-11 15,-23 11 1,-83 35-16</inkml:trace>
          <inkml:trace contextRef="#ctx0" brushRef="#br0" timeOffset="19138.7568">-17054-24 0,'0'0'15,"0"0"-15,0 0 16,0 12 0,12 34-16,0 58 15,-12-11 1,0-1-16,0 1 15,-12 11-15,12-104 16</inkml:trace>
          <inkml:trace contextRef="#ctx0" brushRef="#br0" timeOffset="19740.8013">-17289 115 0,'0'0'16,"0"12"-16,-12 11 16,0 11-1,-12 1-15,-11 23 16,12-23-1,-1-24-15,0 1 16,1-12-16,-12 0 16,-1 0-1,-11 11-15,-12 12 16,0 0 0,12 1-16,24-1 15,11-12-15,0 1 16,12-1-1,0-11-15,12 12 16,-12-12 0,12 0-16,-1 0 15,-11 0 1,0 0-16,0 0 16,0 0-16,-23-12 15,-24 12 1,-12 0-16,0 12 15,12-1 1,11 13-16,1 10 16,0 24-16,-1 23 15,25 0 1,-1 0-16,12-12 16,0 12-1,12-12-15,11 1 16,-23-70-1</inkml:trace>
          <inkml:trace contextRef="#ctx0" brushRef="#br0" timeOffset="19919.0028">-17666-174 0,'0'0'16,"0"0"0,0 0-16,0 0 15</inkml:trace>
          <inkml:trace contextRef="#ctx0" brushRef="#br0" timeOffset="20162.1224">-18020 1259 0,'0'0'0,"0"0"16,0 0-16,24-11 15,46-36 1,48 1-16,24-23 16,-142 69-1</inkml:trace>
        </inkml:traceGroup>
        <inkml:traceGroup>
          <inkml:annotationXML>
            <emma:emma xmlns:emma="http://www.w3.org/2003/04/emma" version="1.0">
              <emma:interpretation id="{DAB064B0-7ACC-417D-A14F-C6790A03E0CB}" emma:medium="tactile" emma:mode="ink">
                <msink:context xmlns:msink="http://schemas.microsoft.com/ink/2010/main" type="inkWord" rotatedBoundingBox="14004,18987 11732,19065 11695,17988 13967,17910"/>
              </emma:interpretation>
              <emma:one-of disjunction-type="recognition" id="oneOf4">
                <emma:interpretation id="interp4" emma:lang="" emma:confidence="0.5">
                  <emma:literal>is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us</emma:literal>
                </emma:interpretation>
                <emma:interpretation id="interp7" emma:lang="" emma:confidence="0">
                  <emma:literal>as</emma:literal>
                </emma:interpretation>
                <emma:interpretation id="interp8" emma:lang="" emma:confidence="0">
                  <emma:literal>s</emma:literal>
                </emma:interpretation>
              </emma:one-of>
            </emma:emma>
          </inkml:annotationXML>
          <inkml:trace contextRef="#ctx0" brushRef="#br1" timeOffset="32700.8264">-18597 728 0,'0'0'0,"0"0"15,12-12-15,0 1 16,-1-1 0,1 0-16,0 1 15,-12 11-15,0 0 16,0 0-1,0-12-15,0 1 16,-12-1 0,0 1-16,-11-1 15,-13-11 1,1 0-16,-12 11 16,-35 1-16,-36-1 15,-12 1 1,36 11-16,0 0 15,-24 0-15,0 11 16,-11 12 0,23 12-16,0 11 15,11 12 1,1 0-16,-24 23 16,36-24-1,23-10-15,0-1 16,12 0-1,0 23-15,11-11 16,1 12-16,12-1 16,-1-11-1,12-12-15,0-11 16,1-12 0,-1 0-16,12-12 15,0 1-15,0-12 16,0 0-1,12 0-15,11 0 16,24-12 0,24-11-16,11 0 15,1-23-15,-1 0 16,-11-12 0,-24 23-16,-12 1 15,-11 10 1,-12 13-16,0-1 15,-12 12 1,0 0-16,0 0 16,0 0-16,-12 23 15,-24 12 1,-34 23-16,-13 11 16,13-11-1,11-12-15,12-11 16,0 0-1,11-12-15,1 0 16,0 0-16,-1-11 16,13-1-1,-1 1-15,0-12 16,13 0 0,-1 0-16,0 0 15,0-12-15,1 1 16,-1-1-1,-12-11-15,12 0 16,-11-12 0,-1 0-16,13 1 15,-1-13 1,0 1-16,12 12 16,0 10-16,0 1 15,12 0 1,23 0-16,12 0 15,24 0 1,11 11-16,24 12 16,24 0-16,-48 12 15,1 11 1,-12 12-16,-71-35 16</inkml:trace>
        </inkml:traceGroup>
      </inkml:traceGroup>
    </inkml:traceGroup>
  </inkml:traceGroup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00:48.2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F2F69-885D-43B0-A519-5212157D09DF}" emma:medium="tactile" emma:mode="ink">
          <msink:context xmlns:msink="http://schemas.microsoft.com/ink/2010/main" type="writingRegion" rotatedBoundingBox="33516,2127 3790,2162 3787,346 33513,311"/>
        </emma:interpretation>
      </emma:emma>
    </inkml:annotationXML>
    <inkml:traceGroup>
      <inkml:annotationXML>
        <emma:emma xmlns:emma="http://www.w3.org/2003/04/emma" version="1.0">
          <emma:interpretation id="{6A62A6DE-52D9-416A-BC13-C5486EA934CD}" emma:medium="tactile" emma:mode="ink">
            <msink:context xmlns:msink="http://schemas.microsoft.com/ink/2010/main" type="paragraph" rotatedBoundingBox="33516,2127 3790,2162 3787,346 33513,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6933A-EFA1-46D4-ADB8-5344E265CE54}" emma:medium="tactile" emma:mode="ink">
              <msink:context xmlns:msink="http://schemas.microsoft.com/ink/2010/main" type="line" rotatedBoundingBox="33516,2127 3790,2162 3787,346 33513,311"/>
            </emma:interpretation>
          </emma:emma>
        </inkml:annotationXML>
        <inkml:traceGroup>
          <inkml:annotationXML>
            <emma:emma xmlns:emma="http://www.w3.org/2003/04/emma" version="1.0">
              <emma:interpretation id="{A68A5766-BDB2-478D-8790-E7BF3AF21CB4}" emma:medium="tactile" emma:mode="ink">
                <msink:context xmlns:msink="http://schemas.microsoft.com/ink/2010/main" type="inkWord" rotatedBoundingBox="33515,1578 27671,1585 27670,318 33513,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-1637 891 0,'0'0'16,"0"0"-16,0 0 15,0 0-15,11 11 16,13 1 0,11 11-16,1-11 15,-1-12 1,-35 0-16,235-58 16,-235 58-16,0 0 15,12-23 1,0 0-16,-12-1 15,0 1 1,0 12-16,0 11 16,0 0-1,-12 0-15,-23 11 16,-36 12-16,1 1 16,-13-1-1,12-12-15,13 1 16,10-1-1,13-11-15,0 0 16,11 0 0,1-11-16,11-1 15,0 1-15,12-12 16,0-12 0,12 12-16,0 0 15,-1 11 1,-11 12-16,0 0 15,0 12-15,0-12 16,-70 219 0,70-219-16,-12 12 15,-12-1 1,1 1-16,-13-1 16,-11-11-16,0 0 15,12-11 1,0-1-16,11 1 15,0-1 1,13 1-16,-1-1 16,0 12-1,12 0-15,-12 0 16,-11 12-16,-1 11 16,-11 0-1,-12 12-15,11-1 16,-11 1-1,47-35-15</inkml:trace>
          <inkml:trace contextRef="#ctx0" brushRef="#br0" timeOffset="197.4941">-2215 706 0,'12'-12'0,"35"-22"15,36-24-15,11 0 16,12 12 0,35 0-16,-23 11 15,-47 12 1,-24 11-16,-47 12 16</inkml:trace>
          <inkml:trace contextRef="#ctx0" brushRef="#br0" timeOffset="404.3142">-2226 1 0,'0'0'0,"0"0"15,0 23-15,0 35 16,-12 11-1,0 12-15,0 35 16,0 22 0,12-138-16</inkml:trace>
          <inkml:trace contextRef="#ctx0" brushRef="#br1" timeOffset="-5966.1939">1449 93 0,'0'0'0,"0"0"16,12-11-16,-12-1 16,11 1-1,1-1-15,0 1 16,0-1-1,11 0-15,-11 1 16,0 11 0,0 0-16,-1 0 15,-11 0-15,12 11 16,0 13 0,-12 10-16,0 12 15,-12 12 1,-11 0-16,-36 23 15,-24 11-15,-11 1 16,12-12 0,-1 0-16,1-24 15,-48 1 1,0-12-16,24-11 16,24-12-1,11 0-15,-23 0 16,35-11-16,-12 0 15,24-1 1,0-11-16,24 0 16,-1 0-1,24 0-15,0 0 16,0 0-16,12-11 16,11-13-1,13-10-15,-1-1 16,12-23-1,0 1-15,-11 10 16,-1 13 0,-11 11-16,-1-1 15,-11 13-15,0-1 16,-12 12 0,0 0-16,0 0 15,-24 12 1,-11 11-16,-36 12 15,12-1-15,-23 1 16,11-12 0,12 0-16,12-11 15,12-1 1,23-11-16,-12 12 16,13-1-1,-1 1-15,12-12 16,0 12-16,0-1 15,12 12 1,23 12-16,12 0 16,12-12-1,23 11 1,-23-11 0,0 1-16,-23-13 15,-1 1-15,-11-1 16,-1 1-1,1-12-15,-13 0 16,1 0 0,-12 0-16,0-12 15,0-11 1,0 0-16,-12-12 16,1-11-16,-1-12 15,0 1 1,0 10-16,1 1 15,-1 11 1,12 12-16,0 12 16,0 11-16</inkml:trace>
          <inkml:trace contextRef="#ctx0" brushRef="#br0" timeOffset="-828.2884">589-80 0,'0'0'0,"0"0"15,0 0 1,-12 0-16,-23 0 16,-36 12-1,-82 22-15,0 1 16,-24 23-16,-35 11 15,47-11 1,36-12-16,23 0 16,-12 47-1,118-93-15</inkml:trace>
          <inkml:trace contextRef="#ctx0" brushRef="#br0" timeOffset="-1174.388">-589 452 0,'0'0'0,"0"0"16,0 46-16,0 23 15,0 12-15,0-12 16,-12-22 0,0-13-16,1-11 15,11-23 1,-106 116-16,106-116 16,-12-12-1,0 1-15,0-1 16,-11 1-16,-24 11 15,-12 11 1,0 1-16,12-1 16,-1 1-1,1 11-15,0 12 16,12-12 0,35-23-16</inkml:trace>
          <inkml:trace contextRef="#ctx0" brushRef="#br0" timeOffset="622.404">-2580 925 0,'0'0'0,"-12"0"15,-23 24 1,-24 10-16,-12 12 16,1-11-16,-13 11 15,-11-11 1,0 11-16,94-46 15</inkml:trace>
          <inkml:trace contextRef="#ctx0" brushRef="#br0" timeOffset="1241.346">-2698 278 0,'0'0'0,"0"-11"15,0-1-15,0-11 16,-11 0-1,-13 0-15,-23 0 16,0 11-16,-24 12 16,0 12-1,1 11-15,-1 11 16,24 1 0,23 0-16,13-12 15,-1 0 1,12-11-16,0-12 15</inkml:trace>
          <inkml:trace contextRef="#ctx0" brushRef="#br0" timeOffset="974.7124">-3298 509 0,'0'0'0,"0"0"16,0 35 0,11 11-16,-11 35 15,0-11 1,-11-13-16,11-10 16,0-13-16,11 1 15,-11-35 1</inkml:trace>
          <inkml:trace contextRef="#ctx0" brushRef="#br0" timeOffset="1646.7462">-3475 301 0,'0'0'0,"0"0"15,0 0 1,0 0-16,0 0 15,0 0 1,0 12-16,0 23 16,0 11-16,0 35 15,-12 11 1,0-11-16,-11-12 16,-1-11-1,-23 0-15,-12 0 16,-12-12-1,1-23-15,-13-11 16,13-12-16,-13-12 16,13-23-1,11 1-15,12-12 16,23-1 0,12-10-16,24-1 15,23-12-15,12 13 16,24 10-1,59 1-15,-36 35 16,-94 11 0</inkml:trace>
          <inkml:trace contextRef="#ctx0" brushRef="#br0" timeOffset="1785.6819">-3734 671 0,'0'0'15,"0"0"1,0 0-16,0 0 16,0 0-16</inkml:trace>
        </inkml:traceGroup>
        <inkml:traceGroup>
          <inkml:annotationXML>
            <emma:emma xmlns:emma="http://www.w3.org/2003/04/emma" version="1.0">
              <emma:interpretation id="{DAD98C22-5201-43D8-8C88-D316F2A80DCD}" emma:medium="tactile" emma:mode="ink">
                <msink:context xmlns:msink="http://schemas.microsoft.com/ink/2010/main" type="inkWord" rotatedBoundingBox="27318,1582 25303,1584 25302,660 27317,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10.2082">-5737 452 0,'0'0'0,"0"0"0,0 0 16,0 0-1</inkml:trace>
          <inkml:trace contextRef="#ctx0" brushRef="#br0" timeOffset="5047.0039">-6090 1006 0,'0'0'16,"0"0"-16,0 0 16,23 0-1,13-11-15,-1-1 16,0 12-1,-11 0-15,-12 0 16,-12 0 0,0 0-16,0 0 15,0 12-15,-12 11 16,0 0 0,0 0-16,1 0 15,11 0 1,0-11-16,11 11 15,1-11 1,12-1-16,-1 1 16,13-1-16,-36-11 15</inkml:trace>
          <inkml:trace contextRef="#ctx0" brushRef="#br0" timeOffset="3662.58">-4794 417 0,'0'0'0,"0"0"16,0 0-16,0 0 15,0 0 1,11 11-16,13 1 16,11 11-16,1 0 15,-1 0 1,0 12-16,-23-12 16,0 12-1,-12 0-15,-12-1 16,0 1-1,-11 11-15,-24 0 16,-12 1-16,-24-1 16,83-46-1</inkml:trace>
          <inkml:trace contextRef="#ctx0" brushRef="#br0" timeOffset="3899.6079">-5077 637 0,'0'0'0,"0"0"16,0 0 0,-12 23-16,-12 11 15,-11 1 1,-24 11-16,-11 0 15,-25 1 1,1-13-16,94-34 16</inkml:trace>
          <inkml:trace contextRef="#ctx0" brushRef="#br0" timeOffset="6126.6035">-6550 648 0,'0'0'0,"0"0"16,0 0-1,0 0-15,0 0 16,0 0-16,-11 0 16,-1-11-1,0-1-15,0-11 16,12 0 0,0 0-16,24-12 15,-1 0 1,1 1-16,11 10 15,-11 1-15,-1 12 16,-11 11 0,0 23-16,-12 46 15,-24 47 1,-11-12-16,0-12 16,-1-34-16,13-12 15,11-11 1,0-12-16,0-11 15,12-12 1,0 0-16,0 0 16,0-12-1,12-34-15,24-35 16,11-35-16,-47 116 16,200-404-1,-200 404-15,0-12 16,12-11-1,0 12-15,-12 11 16,0 0-16,0 0 16,-48 185-1,48-185-15,0 46 16,0 35 0,12-12-16,0-11 15,12 0 1,11 11-16,12 12 15,-47-81-15</inkml:trace>
        </inkml:traceGroup>
        <inkml:traceGroup>
          <inkml:annotationXML>
            <emma:emma xmlns:emma="http://www.w3.org/2003/04/emma" version="1.0">
              <emma:interpretation id="{8379614F-D0A9-4785-8476-2CF9A11E93D5}" emma:medium="tactile" emma:mode="ink">
                <msink:context xmlns:msink="http://schemas.microsoft.com/ink/2010/main" type="inkWord" rotatedBoundingBox="24820,1409 23065,1411 23064,556 24819,5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79.991">-8187 163 0,'0'0'0,"0"0"16,0 0-1,12 23-15,11 23 16,13 12 0,-13 23-16,1 23 15,-1 0-15,-23-12 16,-11-11-1,-13-12-15,-35 12 16,-23-23 0,-1-23-16,1-12 15,-13-23 1,1-12-16,12-22 16,11-13-16,12-10 15,12-13 1,35 1-16,24-12 15,12 23 1,23 0-16,12 24 16,23-1-16,1 24 15,-83 11 1</inkml:trace>
          <inkml:trace contextRef="#ctx0" brushRef="#br0" timeOffset="9369.6152">-8599 602 0,'0'0'0,"0"0"15,0 0-15,0 0 16,0 0-1</inkml:trace>
          <inkml:trace contextRef="#ctx0" brushRef="#br0" timeOffset="8745.6965">-7421 452 0,'0'0'15,"0"0"-15,0 0 16,0 0-1,0 0-15,11 0 16,25 0-16,11 11 16,0-11-1,0 12-15,0 11 16,-11 0 0,-13 0-16,1-11 15,-13 11-15,-11 0 16,-11 0-1,-25-11-15,-11 11 16,0-23 0,0 0-16,-12-23 15,12-1 1,12 1-16,11 0 16,12-12-16,1 12 15,11 0 1,0 0-16,11 12 15,1-1 1,-12 12-16,12 0 16,0 0-1,-1 12-15,-11 11 16,-11 23-16,-13 23 16,-11 1-1,-1-13-15,1-10 16,12-1-1,11-11-15,12-12 16,0-12-16,12 1 16,-1-1-1,13 1-15,-1-12 16,1 0 0,-12 0-16,-12 0 15,0 0 1,0 0-16,0 0 15,-24-23-15,-11-12 16,-12 0 0,-12-22-16,12-1 15,0 0 1,23 12-16,0 0 16,24-1-16,0 1 15,12 0 1,12 0-16,-24 46 15</inkml:trace>
          <inkml:trace contextRef="#ctx0" brushRef="#br0" timeOffset="9997.9507">-7174 521 0,'0'0'15,"0"0"-15,0 0 16,0 0 0,-12-12-16,-11 1 15,-1-1-15,-11 1 16,-12-1 0,11 1-16,1-1 15,-12 12 1,0 0-16,-12 12 15,12-1-15,11 1 16,13-1 0,11 1-16,12-1 15,0-11 1,12 12-16,11-1 16,13 1-1,11 0-15,35-1 16,13 1-16,-95-12 15</inkml:trace>
        </inkml:traceGroup>
        <inkml:traceGroup>
          <inkml:annotationXML>
            <emma:emma xmlns:emma="http://www.w3.org/2003/04/emma" version="1.0">
              <emma:interpretation id="{16E70CF0-4699-4ED6-A29D-AA790517A688}" emma:medium="tactile" emma:mode="ink">
                <msink:context xmlns:msink="http://schemas.microsoft.com/ink/2010/main" type="inkWord" rotatedBoundingBox="22288,1665 21487,1665 21486,348 22286,3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15.6721">-9707 521 0,'0'0'0,"0"0"15,0 0-15,0 0 16</inkml:trace>
          <inkml:trace contextRef="#ctx0" brushRef="#br0" timeOffset="11355.8228">-9730 960 0,'0'0'0,"-12"12"15,0 11 1,1 0-16,-1 12 16,0-1-1,12-11-15,0-11 16,12-1 0,0 1-16,11 0 15,1-1-15,-24-11 16</inkml:trace>
          <inkml:trace contextRef="#ctx0" brushRef="#br0" timeOffset="10823.6752">-10131 382 0,'0'0'16,"12"0"-16,23-11 15,13-12-15,-1-12 16,-12-23-1,0-23-15,-23 23 16,-12 12 0,-12 0-16,-11 11 15,-1 12 1,-11 12-16,-12 11 16,11 11-16,-11 35 15,0 35 1,12 0-16,11 23 15,1 35 1,11 0-16,12-12 16,12-35-16,0 1 15,-1-12 1,-11-1-16,0-80 16</inkml:trace>
          <inkml:trace contextRef="#ctx0" brushRef="#br0" timeOffset="11200.5502">-10060 937 0,'0'0'16,"0"0"-16,12 0 15,23 0 1,12 0-16,-47 0 16</inkml:trace>
          <inkml:trace contextRef="#ctx0" brushRef="#br0" timeOffset="11030.086">-10425 660 0,'0'0'15,"12"-12"-15,11 1 16,48-13-1,11 1-15,36 0 16,-35 23 0,-83 0-16</inkml:trace>
          <inkml:trace contextRef="#ctx0" brushRef="#br0" timeOffset="12452.9148">-9813 983 0,'0'0'0,"0"0"16,-11 0-1,-1 0-15,-12 0 16,1 0-16,11 0 16,0 0-1,0 0-15,1 0 16,-1 0-1,0 0-15,12 0 16,0 0-16,0 0 16,0 0-1,0 0-15,12-11 16,11-1 0,1 1-16,-1 11 15,1-12 1,0 12-16,-13 0 15,1 0-15,-12 0 16,71 23 0,-71-23-16,0 0 15,-12 12 1,-11 11-16,-1 0 16,0 0-16,13 0 15,-1 12 1,0-12-16,12 0 15,0 0 1,12 0-16,0 0 16,-1 0-1,13-11-15,35 0 16,47-1-16,-106-11 16</inkml:trace>
        </inkml:traceGroup>
        <inkml:traceGroup>
          <inkml:annotationXML>
            <emma:emma xmlns:emma="http://www.w3.org/2003/04/emma" version="1.0">
              <emma:interpretation id="{40326A44-7415-459E-A130-DD9E6FEDE2EC}" emma:medium="tactile" emma:mode="ink">
                <msink:context xmlns:msink="http://schemas.microsoft.com/ink/2010/main" type="inkWord" rotatedBoundingBox="21134,2031 17376,2036 17375,374 21132,3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419.7932">-10779 648 0,'0'0'0,"0"0"15,0 0-15,0 12 16,0-1-1,0 1-15,-11-1 16,-1 1-16,12-12 16,-12 0-1,0 0-15,1-12 16,-1 1 0,0-12-16,0-12 15,12 0 1,0-11-16,12 0 15,0 0-15,0-1 16,-1-10 0,13 22-16,-24 35 15</inkml:trace>
          <inkml:trace contextRef="#ctx0" brushRef="#br0" timeOffset="14647.508">-10896 1018 0,'0'0'15,"0"0"-15,0 0 16,0 0-1,0 0-15,0 0 16,0 0-16</inkml:trace>
          <inkml:trace contextRef="#ctx0" brushRef="#br0" timeOffset="15125.8674">-11038 417 0,'0'0'0,"0"0"16,0 0-16,-11 23 15,-13 23 1,-23 24-16,0 11 15,0-24 1,-1-10-16,-10-1 16,10-12-1,-22-10-15,-1-13 16,0-22-16,13-1 16,-1-11-1,12-12-15,11 1 16,13-1-1,-1 0-15,12 12 16,0 12-16,1-1 16,11 12-1,0 0-15,-12 0 16,0 12 0,-11 22-16,-13 1 15,-34 11 1,-25 0-16,-11 1 15,106-47-15</inkml:trace>
          <inkml:trace contextRef="#ctx0" brushRef="#br0" timeOffset="15502.9122">-11532 428 0,'0'0'0,"23"-23"15,12-23 1,1-12-16,-13-11 16,-11 0-1,-24 11-15,-11 12 16,-24 11-1,-48 0-15,1 24 16,12 11-16,11 23 16,12 12-1,24-1-15,11 1 16,12 11 0,12-11-16,24 11 15,35 12 1,35-24-16,0 24 15,-94-58-15</inkml:trace>
          <inkml:trace contextRef="#ctx0" brushRef="#br0" timeOffset="15731.1097">-12310 706 0,'0'0'16,"0"0"-16,0 0 16,0 0-1,12 11-15,-12-11 16</inkml:trace>
          <inkml:trace contextRef="#ctx0" brushRef="#br0" timeOffset="16853.6285">-12451 452 0,'0'0'16,"0"0"-16,0 0 15,0 11 1,-12 12-16,-12 0 16,-11 0-1,-12 12-15,0-12 16,0-11-1,11-1-15,-11-11 16,24-11-16,-1-1 16,12-11-1,1 0-15,-1-12 16,12 1-16,12-1 16,-1 0-1,1 1-15,-12 11 16,0 11-1,0 0-15,-12 12 16,-11 0 0,-1 0-16,-11 12 15,11-12-15,1 12 16,11-12 0,0 11-16,12-11 15,0 12 1,0-12-16,12 11 15,12 12 1,-1 12-16,1 0 16,-13-1-16,-11 1 15,0-12 1,0 0-16,-11 0 16,-1-11-1,-12 0-15,13-12 16,-1 0-16,-12-12 15,1 0 1,-1 1-16,1-1 16,-1 12-1,-11 0-15,-12 23 16,-12 1 0,11-1-16,1 11 15,24-11-15,11-11 16,0 11-1,12 0-15,0-11 16,12 11 0,0 0-16,0 0 15,-1 0-15,-11-11 16,0-1 0,-11 1-16,-13-1 15,-11 1 1,-12 0-16,-1-12 15,1 0 1,12-12-16,-12-11 16,12 0-16,11-12 15,12-23 1,24-11-16,12 0 16,23 11-1,35 12-15,-82 46 16</inkml:trace>
          <inkml:trace contextRef="#ctx0" brushRef="#br0" timeOffset="17287.6672">-13040 36 0,'0'0'16,"0"0"-16,0 0 16,0 0-1</inkml:trace>
          <inkml:trace contextRef="#ctx0" brushRef="#br0" timeOffset="17098.8042">-13676 1642 0,'0'0'15,"0"0"-15,11 0 16,72-12 0,82-22-16,-12-12 15,-153 46 1</inkml:trace>
          <inkml:trace contextRef="#ctx0" brushRef="#br0" timeOffset="19469.8602">-13747 613 0,'0'0'0,"0"0"15,12-11 1,0-1-16,-1 1 15,-11-1-15,0 1 16,-35-1 0,-24 0-16,-35 12 15,11 0 1,13 24-16,23-1 16,11-12-1,13 12-15,-1 1 16,12-1-16,12 0 15,0 11 1,0 1-16,0 0 16,0-1-1,0 1-15,-11 0 16,-25 11-16,-34 12 16,-25 11-1,95-69-15</inkml:trace>
          <inkml:trace contextRef="#ctx0" brushRef="#br0" timeOffset="19659.5083">-14289 1318 0,'0'0'0,"0"0"15,0 0-15,0 0 16,0 0 0,0 0-16</inkml:trace>
          <inkml:trace contextRef="#ctx0" brushRef="#br0" timeOffset="19903.9194">-14430 151 0,'0'0'0,"0"0"16,12 35-1,-1 23-15,-11 57 16,-11 24-1,-13-24-15,-11-22 16,-24 22-16,59-115 16</inkml:trace>
        </inkml:traceGroup>
        <inkml:traceGroup>
          <inkml:annotationXML>
            <emma:emma xmlns:emma="http://www.w3.org/2003/04/emma" version="1.0">
              <emma:interpretation id="{372F6350-38F4-4876-A675-3722E4847921}" emma:medium="tactile" emma:mode="ink">
                <msink:context xmlns:msink="http://schemas.microsoft.com/ink/2010/main" type="inkWord" rotatedBoundingBox="17081,2033 14868,2035 14866,810 17080,8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537.8249">-16998 417 0,'0'0'0,"0"0"15,-12 23 1,0 46-16,0 47 15,1-12 1,22-12-16,13 12 16,-24-104-1</inkml:trace>
          <inkml:trace contextRef="#ctx0" brushRef="#br0" timeOffset="20299.2683">-14831 798 0,'0'0'15,"0"0"-15,-12 12 16,-23 11 0,-36 23-16,-23 24 15,-12 34 1,0 11-16,-12-22 16,-23 11-16,0-23 15,23-12 1,-24-11-16,-34-12 15,34-23 1,13-23-16,-12-12 16,-1-11-1,48 0-15,23 12 16,24 11-16,12 0 16,11 0-1,12 11-15,12-11 16,12 12-1,59-12-15,58-12 16,36 12-16,0 0 16,-47 12-1,-118-12-15</inkml:trace>
        </inkml:traceGroup>
        <inkml:traceGroup>
          <inkml:annotationXML>
            <emma:emma xmlns:emma="http://www.w3.org/2003/04/emma" version="1.0">
              <emma:interpretation id="{19F32135-87C6-40E6-BBF9-C095CACF86EC}" emma:medium="tactile" emma:mode="ink">
                <msink:context xmlns:msink="http://schemas.microsoft.com/ink/2010/main" type="inkWord" rotatedBoundingBox="14301,1490 12204,1492 12203,950 14300,94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312.6751">-17823 752 0,'0'0'15,"0"0"-15,0 0 16,12 0-1,0 12-15,11-12 16,1 0 0,11 11-16,12-11 15,12 0-15,-59 0 16</inkml:trace>
          <inkml:trace contextRef="#ctx0" brushRef="#br0" timeOffset="26103.754">-18365 556 0,'0'0'0,"0"11"15,-11 24-15,-1 23 16,0-1-1,0-22-15,12 0 16,0-12 0,0-12-16,0-11 15,0 0-15,0 0 16,0 0 0,12-11-16,12-24 15,11-23 1,0 12-16,-11 12 15,-1 10 1,-11 24-16,12 12 16,-1 11-16,1 12 15,-12 11 1,-12 0-16,0 0 16,11-11-1,1 0-15,-12-35 16</inkml:trace>
          <inkml:trace contextRef="#ctx0" brushRef="#br0" timeOffset="25541.0875">-18718 752 0,'0'0'0,"0"0"16,0 0-16,0 0 15,0 0 1,0 0-16,0 0 16,0 0-1,-12 0-15,0 0 16,1 0-1,-1-11-15,0-1 16,0-11-16,0 0 16,12 0-1,0 11-15,12 1 16,-12 11 0,0 0-16,12 11 15,0 12-15,-12 12 16,0 34-1,-12 1-15,-12 22 16,-11-11 0,-12 0-16,47-81 15</inkml:trace>
          <inkml:trace contextRef="#ctx0" brushRef="#br0" timeOffset="25136.9624">-19295 798 0,'0'0'0,"0"0"16,0 0 0,11 0-16,1 0 15,0 0-15,0 0 16,0 0-1,-1 0-15,-11 0 16</inkml:trace>
          <inkml:trace contextRef="#ctx0" brushRef="#br0" timeOffset="25020.6501">-19708 764 0,'0'0'16,"0"0"-16,12 0 16,12 11-1,11-11-15,0 0 16,1 12-1,-13-12-15,1 0 16,-24 0-16</inkml:trace>
        </inkml:traceGroup>
        <inkml:traceGroup>
          <inkml:annotationXML>
            <emma:emma xmlns:emma="http://www.w3.org/2003/04/emma" version="1.0">
              <emma:interpretation id="{2D7EA475-FDA4-4F30-8EEE-F16E5305CB9B}" emma:medium="tactile" emma:mode="ink">
                <msink:context xmlns:msink="http://schemas.microsoft.com/ink/2010/main" type="inkWord" rotatedBoundingBox="11663,1286 11415,1287 11414,1191 11662,11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694.6089">-20497 879 0,'0'0'0,"0"0"15,0 0-15,0 0 16,0 0 0</inkml:trace>
          <inkml:trace contextRef="#ctx0" brushRef="#br0" timeOffset="24830.5678">-20273 798 0,'0'0'0,"0"0"16,24 0 0,-24 0-16</inkml:trace>
        </inkml:traceGroup>
        <inkml:traceGroup>
          <inkml:annotationXML>
            <emma:emma xmlns:emma="http://www.w3.org/2003/04/emma" version="1.0">
              <emma:interpretation id="{FEA3F577-50CF-4067-8CC9-5EF606BFC587}" emma:medium="tactile" emma:mode="ink">
                <msink:context xmlns:msink="http://schemas.microsoft.com/ink/2010/main" type="inkWord" rotatedBoundingBox="10956,1629 8070,1633 8069,533 10955,52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283.7369">-23842 567 0,'0'0'0,"0"0"16,23-11-1,13-1-15,34-23 16,1 12-16,0 0 16,-24 12-1,-12-1-15,-23 12 16,0 0-1,-12 0-15,0 12 16,-12 22 0,-23 24-16,-24 11 15,23-11-15,-11 0 16,24-23 0,-1-1-16,12-11 15,12-11 1,0 0-16,12-1 15,23 12-15,24-11 16,12-12 0,-71 0-16</inkml:trace>
          <inkml:trace contextRef="#ctx0" brushRef="#br0" timeOffset="21522.6476">-23618 140 0,'0'0'0,"0"0"16,0 0-1,0 0-15,11 0 16,-11 0-16</inkml:trace>
          <inkml:trace contextRef="#ctx0" brushRef="#br0" timeOffset="21993.7699">-23324 764 0,'0'0'16,"0"0"-16,0 0 16,0 0-1,12 0-15,11 0 16,25-12 0,10 1-16,1 11 15,-12 0-15,1 11 16,-48-11-1</inkml:trace>
          <inkml:trace contextRef="#ctx0" brushRef="#br0" timeOffset="22622.0056">-22711 637 0,'0'0'0,"0"0"16,-12 11-1,0 24-15,0-1 16,12-10 0,0-1-16,0-12 15,12 1-15,12-1 16,11-11 0,12 0-16,-12-11 15,1-1 1,-1-11-16,-11 0 15,-13 0 1,-11 0-16,0 0 16,-11 0-16,-13 11 15,-11 0 1,-1 12-16,1 12 16,0 0-1,11-12-15,1 11 16,23-11-16,0 0 15</inkml:trace>
          <inkml:trace contextRef="#ctx0" brushRef="#br0" timeOffset="23341.0279">-22028 428 0,'0'0'0,"0"0"16,0 0 0,0 35-16,0 34 15,0 12 1,0 0-16,0-11 16,12 11-1,-12-81-15</inkml:trace>
          <inkml:trace contextRef="#ctx0" brushRef="#br0" timeOffset="22209.9991">-23241 914 0,'0'0'0,"0"0"16,11 0-16,25 0 15,23 0 1,11 0-16,1-12 16,-71 12-1</inkml:trace>
          <inkml:trace contextRef="#ctx0" brushRef="#br0" timeOffset="23074.8789">-22146 787 0,'0'0'0,"0"0"15,0 0-15,-12 11 16,-11 1 0,-13-1-16,-11-11 15,12 0 1,0 0-16,11-11 15,12-1-15,0 1 16,12-1 0,0 1-16,12-12 15,0 11 1,12 0-16,-13 12 16,13 0-1,-12 0-15,11 12 16,-11 23-16,0-12 15,-12 11 1,0 13-16,-24 10 16,-23 13-1,0-12-15,0-12 16,12 0 0,35-46-16</inkml:trace>
          <inkml:trace contextRef="#ctx0" brushRef="#br0" timeOffset="24496.6635">-20968 868 0,'0'0'15,"0"0"-15,0 0 16,-12 11-16,0-11 16,1 0-1,-1 0-15,0 0 16,12 0 0,-12-11-16,12-1 15,0-11 1,12 0-16,0 0 15,0 11-15,-1 12 16,1 0 0,0 12-16,0 11 15,-12 12 1,0 11-16,-12 12 16,-12 11-16,-11 0 15,-12 12 1,-12-12-16,59-69 15</inkml:trace>
          <inkml:trace contextRef="#ctx0" brushRef="#br0" timeOffset="24132.3481">-21475 544 0,'0'0'0,"0"0"15,0 0-15,0 0 16,12-12 0,12 1-16,-1-1 15,1 12 1,-1 12-16,-11 23 15,-12 11-15,-12 23 16,-11-11 0,-1 0-16,1-24 15,11 1 1,0-12-16,12-11 16,0-1-16,0-11 15,12 12 1,23-12-16,24 0 15,-59 0 1</inkml:trace>
          <inkml:trace contextRef="#ctx0" brushRef="#br0" timeOffset="23745.9942">-21628 879 0,'0'0'0,"0"0"16,0 0-1,0 0-15,0 0 16,-23 0-16,-1 0 16,1 0-1,11-11-15,0-1 16,0-11 0,12 11-16,0-11 15,12 12 1,0-1-16,0 1 15,-1 11-15,1 0 16,12 11 0,-12 1-16,-1 11 15,-11 12 1,-11-1-16,-25 36 16,-11-1-1,-12 0-15,12-23 16,12 1-16,35-47 15</inkml:trace>
        </inkml:traceGroup>
        <inkml:traceGroup>
          <inkml:annotationXML>
            <emma:emma xmlns:emma="http://www.w3.org/2003/04/emma" version="1.0">
              <emma:interpretation id="{6336E7F3-8244-4547-AA34-8CD650C1CA55}" emma:medium="tactile" emma:mode="ink">
                <msink:context xmlns:msink="http://schemas.microsoft.com/ink/2010/main" type="inkWord" rotatedBoundingBox="7623,2158 3790,2162 3787,397 7621,39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456.5705">-25256 625 0,'0'-12'16,"12"-34"-1,12-23-15,11-35 16,0-23-16,-23 34 16,-12 24-1,-12 34-15,-11 1 16,-24 10 0,-1 13-16,1 22 15,0 1 1,0 23-16,23-1 15,1 1-15,11 0 16,12-1 0,12-11-16,11 12 15,1-12 1,11 0-16,-11 0 16,-24-23-1</inkml:trace>
          <inkml:trace contextRef="#ctx0" brushRef="#br0" timeOffset="29633.8384">-26033 509 0,'0'0'16,"0"0"-16,0 0 16,23-11-1,48-1-15,47-11 16,-24 12-1,-12-1-15,-82 12 16</inkml:trace>
          <inkml:trace contextRef="#ctx0" brushRef="#br0" timeOffset="29956.5865">-26198 486 0,'0'0'16,"-12"12"-16,0 11 15,-11 0 1,-13 0-16,13-11 16,-13-12-16,13 0 15,-1-12 1,13 1-16,-1-13 15,0 1 1,0-11-16,12-1 16,12-11-16,23 0 15,12-1 1,-47 47-16</inkml:trace>
          <inkml:trace contextRef="#ctx0" brushRef="#br0" timeOffset="30150.6929">-26575 1029 0,'0'0'0,"0"0"15,0 0 1,0 0-16,0 0 15,0 0-15,0 0 16,0 0 0</inkml:trace>
          <inkml:trace contextRef="#ctx0" brushRef="#br0" timeOffset="30748.7862">-26634 394 0,'0'0'0,"0"0"16,0 0-16,-12 34 15,0 1 1,-11 0-16,-12-1 16,-1-10-1,-11-13-15,-12 1 16,0-1-1,0-11-15,0 0 16,-11 0-16,-13 12 16,1 11-1,-1 12-15,24-1 16,24 1 0,12 0-16,23-12 15,11 0-15,1-12 16,12 1-1,-1 0-15,1-12 16,-1 0 0,-11 0-16,0-12 31,-12-11-31,-12-12 16,-11 1-1,-13 10-15,-11 1 16,0 12-16,0 11 15,12 0 1,-1 11-16,1 12 16,0 12-1,-1 11-15,1 12 16,11 23-16,13 23 16,-1 12-1,12-36-15,12-10 16,23-1-1,-35-69-15</inkml:trace>
          <inkml:trace contextRef="#ctx0" brushRef="#br0" timeOffset="28530.2301">-24396 532 0,'0'0'0,"0"0"15,0 0 1,12 12-16,0 0 16,11 11-1,1 11-15,-12 1 16,-1 0-16,1 11 16,-12 0-1,-12 0-15,-11 1 16,-13-1-1,-22 0-15,-25 0 16,12-11 0,71-35-16</inkml:trace>
          <inkml:trace contextRef="#ctx0" brushRef="#br0" timeOffset="28774.9647">-24608 70 0,'0'0'0,"0"0"16,0 35-16,0 23 15,0 11 1,-12 12-16,1 11 15,-1 12 1,-12-11-16,24-93 16</inkml:trace>
          <inkml:trace contextRef="#ctx0" brushRef="#br0" timeOffset="29140.5826">-24961 637 0,'0'0'16,"0"0"-16,0 11 16,-12 12-1,0 12-15,-11 0 16,-13-1 0,1-11-16,-24 0 15,-12-11 1,1 0-16,-1-12 15,-12 0-15,-11-12 16,-12 0 0,0 12-16,24 12 15,23 0 1,0 11-16,12 11 16,12 1-16,23 0 15,0-1 1,12 1-16,12 0 15,23-1 1,-35-34-16</inkml:trace>
          <inkml:trace contextRef="#ctx0" brushRef="#br0" timeOffset="31106.9115">-26999 301 0,'0'-11'16,"12"-24"-16,-1-11 16,1 0-16,-12-1 15,-12 13 1,1 11-16,-13 11 15,-11 12 1,-1 12-16,-11 22 16,12 1-1,11 0-15,13-1 16,11 1-16,23 0 16,12-1-1,48 24-15,-83-58 16</inkml:trace>
          <inkml:trace contextRef="#ctx0" brushRef="#br0" timeOffset="31321.669">-27470 1769 0,'0'0'15,"0"0"-15,0 0 16,23-11 0,36-36-16,24 1 15,34-23 1,13 11-16,-130 58 16</inkml:trace>
          <inkml:trace contextRef="#ctx0" brushRef="#br0" timeOffset="31715.132">-27942 775 0,'0'0'0,"0"0"16,0 0 0,0 0-16,0 0 15</inkml:trace>
          <inkml:trace contextRef="#ctx0" brushRef="#br0" timeOffset="31569.5844">-28118 428 0,'0'0'0,"0"0"15,0 0-15,11 12 16,-11-12 0</inkml:trace>
        </inkml:traceGroup>
      </inkml:traceGroup>
    </inkml:traceGroup>
  </inkml:traceGroup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07:24.4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99A3D-C4BF-4234-AF63-4690D09D3D53}" emma:medium="tactile" emma:mode="ink">
          <msink:context xmlns:msink="http://schemas.microsoft.com/ink/2010/main" type="writingRegion" rotatedBoundingBox="33566,12567 983,13446 715,3546 33299,2667"/>
        </emma:interpretation>
      </emma:emma>
    </inkml:annotationXML>
    <inkml:traceGroup>
      <inkml:annotationXML>
        <emma:emma xmlns:emma="http://www.w3.org/2003/04/emma" version="1.0">
          <emma:interpretation id="{20DD5AA6-1A63-4BC4-8772-EFFCB02406A9}" emma:medium="tactile" emma:mode="ink">
            <msink:context xmlns:msink="http://schemas.microsoft.com/ink/2010/main" type="paragraph" rotatedBoundingBox="33565,12639 2585,13321 2530,10816 33510,10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A7679-1FDC-42BB-9ABB-D0F5AC1FFFC0}" emma:medium="tactile" emma:mode="ink">
              <msink:context xmlns:msink="http://schemas.microsoft.com/ink/2010/main" type="inkBullet" rotatedBoundingBox="33552,12084 32903,12098 32890,11481 33539,1146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26726 7979 0,'0'0'15,"-12"12"-15,-11 11 16,-36 11 0,0 1-16,-12 0 15,24-24-15,12 1 16,0-1-1,11-11-15,24 0 16,-153-11 0,153 11-16,0 0 15,0 0-15,12-12 16,-1 1 0,13-1-16,35 12 15,23 12 1,1-1-16,-12 1 15,-1-1 1,1 12-16,0 1 16,-1 22-16,-70-46 15</inkml:trace>
        <inkml:trace contextRef="#ctx0" brushRef="#br0" timeOffset="-563.4354">26738 7933 0,'0'0'0,"0"0"16,0 0-16,-12 23 15,-23 12 1,-48 22-16,-11 1 16,0 0-1,23-12-15,12 0 16,12-11-16,12-23 16,11-1-1,24-11 1</inkml:trace>
        <inkml:trace contextRef="#ctx0" brushRef="#br0" timeOffset="-1136.1217">26255 8175 0,'0'0'0,"0"0"0,0 0 15,-59-34 1,59 34-1,0 0 1,0 0 0,0 0-16,0 0 15,0 0 1,24 0 0,23 0-16,35 0 15,1 0 1,-13 0-16,-11 0 15,0 0-15,0 11 16,-12 1 0,-47-12-16</inkml:trace>
        <inkml:trace contextRef="#ctx0" brushRef="#br0" timeOffset="-355.4694">26243 7967 0,'0'0'16,"0"0"-16,0 0 15,12 24 1,12 10-16,23 12 15,12 1 1,0-13-16,-12 1 16,0 0-16,-12-12 15,0 0 1,-35-23-16</inkml:trace>
        <inkml:trace contextRef="#ctx0" brushRef="#br0" timeOffset="-821.0754">26396 7817 0,'0'0'16,"0"0"-16,0 0 16,0 0-1,12 23-15,12 12 16,-1 11-1,13 12-15,-13 0 16,1 0 0,-12-1-16,-1 13 15,-11-1-15,0-23 16,0-11 0,12 0-16,0-12 15,-12-23 1</inkml:trace>
      </inkml:traceGroup>
      <inkml:traceGroup>
        <inkml:annotationXML>
          <emma:emma xmlns:emma="http://www.w3.org/2003/04/emma" version="1.0">
            <emma:interpretation id="{536103EA-9744-488F-9765-2687876E7FFD}" emma:medium="tactile" emma:mode="ink">
              <msink:context xmlns:msink="http://schemas.microsoft.com/ink/2010/main" type="line" rotatedBoundingBox="32803,12655 2585,13321 2530,10816 32748,10151"/>
            </emma:interpretation>
          </emma:emma>
        </inkml:annotationXML>
        <inkml:traceGroup>
          <inkml:annotationXML>
            <emma:emma xmlns:emma="http://www.w3.org/2003/04/emma" version="1.0">
              <emma:interpretation id="{1609A9F0-F41B-4338-BF24-CCACB6964ED7}" emma:medium="tactile" emma:mode="ink">
                <msink:context xmlns:msink="http://schemas.microsoft.com/ink/2010/main" type="inkWord" rotatedBoundingBox="32801,12544 30961,12584 30926,11007 32766,109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6.3337">24229 8014 0,'0'0'16,"0"0"-16,0 0 16,12 11-1,-12-11-15</inkml:trace>
          <inkml:trace contextRef="#ctx0" brushRef="#br0" timeOffset="1107.5116">25666 7852 0,'0'0'0,"0"0"16,35-12-16,48-11 15,11 12 1,-11-13-16,-83 24 16</inkml:trace>
          <inkml:trace contextRef="#ctx0" brushRef="#br0" timeOffset="1286.398">25478 7320 0,'0'0'0,"0"0"15,0 0-15,0 0 16,0 23 0,0-23-16</inkml:trace>
          <inkml:trace contextRef="#ctx0" brushRef="#br0" timeOffset="916.631">25961 8199 0,'0'0'0,"0"0"16,0 0 0,0 0-16,0 0 15,0 0-15,-12 0 16,0 0 0,-12 0-16,1-12 15,-1 0 1,1 1-16,11-1 15,0 1-15,12-1 16,12-11 0,0 0-16,23 0 15,0 0 1,1 11-16,-1 12 16,0 12-1,-11-1-15,-12 12 16,0 1-16,-12-1 15,-24 11 1,-35 1-16,-23 0 16,11-12-1,-11-12-15,-13-11 16,-23-11-16,36-1 16,11 1-1,36-12-15,11-1 16,13-10-1,11-1-15,11 0 16,13 1 0,23 11-16,0 23 15,-11 11-15,-1 12 16,-12-11 0,-11 11-16,-12 0 15,0-11 1,-12 11-16,-23 0 15,-12-12-15,-12-11 16,0 0 0,0 0-16,12-11 15,0-1 1,0 1-16,0-1 16,-12 1-1,0 11-15,12 0 16,0 0-16,11 11 15,13 1 1,-1-1-16,13 1 16,11-12-1,11 23-15,25 0 16,34 0-16,13 12 16,-83-35-1</inkml:trace>
          <inkml:trace contextRef="#ctx0" brushRef="#br0" timeOffset="1527.802">24653 8915 0,'0'0'15,"0"0"1,35 0 0,307-23-1,-177 11-15,-24 1 16,-141 11 0</inkml:trace>
          <inkml:trace contextRef="#ctx0" brushRef="#br0" timeOffset="1902.2411">24359 8303 0,'0'0'15,"0"0"-15,0 0 16,0 0 0</inkml:trace>
        </inkml:traceGroup>
        <inkml:traceGroup>
          <inkml:annotationXML>
            <emma:emma xmlns:emma="http://www.w3.org/2003/04/emma" version="1.0">
              <emma:interpretation id="{2B4312FA-CACA-4858-B723-218E33B6955C}" emma:medium="tactile" emma:mode="ink">
                <msink:context xmlns:msink="http://schemas.microsoft.com/ink/2010/main" type="inkWord" rotatedBoundingBox="30301,12670 23684,12816 23630,10352 30247,102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74.4674">23051 6557 0,'0'0'0,"0"0"15,0 0 1,-24 12-16,-23 34 15,-47 35 1,-59 46-16,-36 0 16,1 35-16,-48 35 15,71-70 1,59-35-16,24-11 16,11 23-1,71-104-15</inkml:trace>
          <inkml:trace contextRef="#ctx0" brushRef="#br0" timeOffset="7093.2289">21908 7898 0,'0'0'31,"-11"23"-31,-13 23 15,-11 1 1,-1-13-16,13-11 16,11 1-16,0-13 15,0 1 1,1-12-16,-1 0 16,12 0-1,0 0-15,0 0 16,0 0-16,-12 0 15,0 0 1,-23 11-16,-12 1 16,-47 11-1,11 0-15,1-11 16,-1-1 0,13-11-16,-1-11 15,24-1 1,11 0-16,25-11 15,11 0-15,0 23 16</inkml:trace>
          <inkml:trace contextRef="#ctx0" brushRef="#br0" timeOffset="7309.4431">20565 9077 0,'0'0'16,"0"0"-16,24-12 15,82-22 1,59-13-16,12-22 16,58-12-1,-70 23-15,-165 58 16</inkml:trace>
          <inkml:trace contextRef="#ctx0" brushRef="#br0" timeOffset="5782.311">23569 8291 0,'0'0'16,"0"0"-16,0 0 16,0 0-1,0 0-15,-11 0 16,-13-12-16,0 1 15,1-1 1,-1 1-16,1-1 16,-1 1-1,1-1-15,-1 1 16,12-1 0,0 0-16,12-11 15,0 12-15,12-12 16,12 11-1,-1 1-15,13 11 16,11 0 0,-12 11-16,-11 1 15,-12-1-15,-12 1 16,-12 22 0,-24 1-16,-11 11 15,-12 1 1,-35-1-16,-12-12 15,0-22-15,24 0 16,-13-12 0,13-12-16,11 0 15,12-11 1,24 12-16,11-1 16,13 1-1,11-1-15,0 1 16,11-13-16,1 1 15,12 12 1,11-1-16,-11 1 16,11-1-1,0 12-15,-11 0 16,-12 0 0,-1 12-16,-11-1 15,0 12-15,0 0 16,-11 12-1,-25 0-15,-23-1 16,-35 13 0,0-24-16,23-12 15,1-11-15,-1-11 16,0-12 0,1-12-16,22 12 15,13 0 1,23 0-16,12 0 15,12-1 1,0-10-16,11-1 16,1 12-16,11 11 15,13 1 1,10 11-16,-10 11 16,-13 1-1,-12 0-15,-11-1 16,-12 1-16,-12 11 15,-11 11 1,-24 1-16,-36 11 16,-35 1-1,24-24-15,12-12 16,23-11 0,59 0-16</inkml:trace>
          <inkml:trace contextRef="#ctx0" brushRef="#br0" timeOffset="6031.359">23404 7424 0,'0'0'0,"0"0"15,0 0 1,0 0-16,0 0 16</inkml:trace>
          <inkml:trace contextRef="#ctx0" brushRef="#br0" timeOffset="6288.87">22686 7863 0,'0'0'15,"12"-11"-15,23-12 16,47 0-16,48-12 16,-36 23-1,-11 1-15,-24 11 16,-59 0 0</inkml:trace>
          <inkml:trace contextRef="#ctx0" brushRef="#br0" timeOffset="6549.2706">22344 7366 0,'0'0'0,"0"0"15,0 0-15,0 24 16,0 22 0,0 23-16,-12 47 15,1 45 1,11-45-16,-12-23 16,12-1-1,0-92-15</inkml:trace>
          <inkml:trace contextRef="#ctx0" brushRef="#br0" timeOffset="9083.4167">20200 8071 0,'0'0'0,"0"0"15,0 0 1,0-11-16,12-12 16,12-23-1,35-24-15,-1 1 16,1 11-16,-12 12 16,1 11-1,-13 12-15,0 0 16,1 11-1,-13 1-15,-11 11 16,-12 0 0,0 0-16,0 0 15,-12 23-15,-11 12 16,-13 11 0,-23 12-16,0-12 15,1-12 1,10-10-16,13-13 15,-12 1 1,12-1-16,-12 12 16,-1 1-1,-11 10-15,1-11 16,-1 0-16,12-11 16,11 0-1,13-12-15,-1 0 16,12-12-1,-11-23-15,11 1 16,12-1-16,0 12 16,0 0-1,0 11-15,-12 12 16,-11 12 0,-24 11-16,-1 12 15,-10 11-15,-1 0 16,12 12-1,47-58-15</inkml:trace>
          <inkml:trace contextRef="#ctx0" brushRef="#br0" timeOffset="9557.5245">20047 7528 0,'0'0'0,"0"0"16,0 0-16,0 0 15,0 0 1</inkml:trace>
          <inkml:trace contextRef="#ctx0" brushRef="#br0" timeOffset="9397.5291">19470 8834 0,'0'0'15,"12"-11"1,35-12-16,24-24 16,-13-11-16,-10 1 15,-48 10 1,-12 1-16,-24 12 16,-11 10-1,0 13-15,12 11 16,11 11-1,13 1 1,11 11-16,23 0 16,48 12-1,23-12-15,-12-11 16,-82-12 0</inkml:trace>
          <inkml:trace contextRef="#ctx0" brushRef="#br0" timeOffset="10344.3648">19034 7933 0,'0'0'0,"0"0"16,0 0-16,12-12 16,23-23-1,24-11-15,0 12 16,-12 10 0,-12 13-16,-23-1 15,-12 12-15,0 0 16,-12 23-1,-23 24-15,-36 22 16,-11 0 0,23-11-16,12 0 15,12-12-15,11-11 16,12-12 0,12 0-16,12-11 15,0-1 1,0-11-16,-12 0 15,0 0-15,0 0 16,0 0 0,0 0-16,-12 0 15,0-11 1,-11-1-16,-13-23 16,-11-22-1,0-47-15,12 0 16,11 11-16,12 12 15,0 35 1,1 11-16,11 35 16,0 0-1,-12 12-15,-12 34 32,-11 104-17,11-80-15,13-24 16,-1-11-1,-12-12-15,1-12 16,-1 1-16,1-12 16,-13 0-1,1 11-15,0 1 16,-12 0 0,11 11-16,1 0 15,11 11 1,1 24-16,23 23 15,12 12-15,-12-93 16</inkml:trace>
          <inkml:trace contextRef="#ctx0" brushRef="#br0" timeOffset="10511.5592">18787 8892 0,'0'0'0,"0"0"15,0 0 1,0 0-16,0 0 16,0 0-16,0 0 15,0 0 1</inkml:trace>
          <inkml:trace contextRef="#ctx0" brushRef="#br0" timeOffset="10746.3864">17997 7713 0,'0'0'16,"0"0"-16,0 0 15,12 23-15,0 35 16,0 46-1,-12-11-15,-12-1 16,0 12 0,0-46-16,12-58 15</inkml:trace>
          <inkml:trace contextRef="#ctx0" brushRef="#br0" timeOffset="11074.1705">17727 8152 0,'0'0'15,"-48"0"1,-22 23-16,-24-11 16,23 11-16,35 0 15,13 0 1,11 0-16,12 24 16,12 10-1,11 13-15,1-12 16,-12-1-1,0-22-15,-24 0 16,-12-12-16,-23-12 16,-12-11-1,-23-23-15,-36-23 16,24-35 0,35-11-16,47-12 15,47-12 1,48-34-16,-83 150 15</inkml:trace>
        </inkml:traceGroup>
        <inkml:traceGroup>
          <inkml:annotationXML>
            <emma:emma xmlns:emma="http://www.w3.org/2003/04/emma" version="1.0">
              <emma:interpretation id="{0B787978-E729-43D8-9E3E-9CE5B9BFCF7C}" emma:medium="tactile" emma:mode="ink">
                <msink:context xmlns:msink="http://schemas.microsoft.com/ink/2010/main" type="inkWord" rotatedBoundingBox="23054,12349 18319,12453 18279,10644 23015,105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466.6051">14216 8395 0,'0'0'0,"0"0"16,0 0 0,0 0-16,0 0 15,0 0-15,-12 12 16,1-1-1,-1-11-15,0 0 16,0 0 0,-11-11-16,11-1 15,12 12-15,0-12 16,12 1 0,0-1-16,11 1 15,-11 11 1,11 11-16,1 12 15,-12-11 1,0 11-16,-12-11 16,0-12-16,0 0 15,-12 0 1,0-12-16,0-11 16,0 0-1,12-23-15,12-1 16,12-22-1,23-23-15,-47 92 16</inkml:trace>
          <inkml:trace contextRef="#ctx0" brushRef="#br0" timeOffset="18012.8952">14181 6927 0,'0'0'0,"0"0"16,0 0-16,-35 23 15,-48 58 1,-23 23-16,-24 58 16,-58 11-1,23 1-15,165-174 16</inkml:trace>
          <inkml:trace contextRef="#ctx0" brushRef="#br0" timeOffset="17126.0678">13521 8476 0,'0'0'16,"0"0"-16,0 0 15,0-12 1,12-11-16,0 0 16,11-23-1,13 0-15,-13-1 16,1 24-16,-1 0 15,-11 12 1,-12 11-16,0 0 16,12 11-1,0 24-15,-12 23 16,-12-1-16,-12 13 16,1-36-1,-13 1-15,1-12 16,0-11-1,-1-12-15,13-12 16,-1-11 0,1-12-16,-1 12 15,12 0-15,1 12 16,-1-1 0,0 12-16,-12 12 15,-11 11 1,-12 23-16,-12 0 15,0 0 1,-11-11-16,-1-12 16,24 0-16,47-23 15</inkml:trace>
          <inkml:trace contextRef="#ctx0" brushRef="#br0" timeOffset="17351.2666">13203 7910 0,'0'0'0,"0"0"16,0 0 0,0 34-16,0 13 15,-12 10-15,1 1 16,-13 35-1,0-1-15,1 0 16,23-92 0</inkml:trace>
          <inkml:trace contextRef="#ctx0" brushRef="#br0" timeOffset="18339.0245">12932 7898 0,'0'-12'0,"24"-34"15,23-23 1,12-24-16,0-34 15,-24 12 1,-35 57 0,-24 35-16,-23 11 15,-47 35 1,0 35-16,11 12 16,36-24-1,24 0-15,11 12 16,24 0-1,35-12-15,-47-46 16</inkml:trace>
          <inkml:trace contextRef="#ctx0" brushRef="#br0" timeOffset="17745.495">13003 8141 0,'0'0'16,"0"11"-16,0 12 15,0 24 1,0-1-16,-12 12 16,0-24-1,1 1-15,-1-12 16,12-11-16,0-12 15,0 0 1,-12 0-16,0-12 16,-11 1-1,-1-1-15,-11 12 16,-1 12-16,1-1 16,-24 35-1,12 1-15,0-13 16,-12 12-1,0 12-15,12-12 16,12 1 0,11-13-16,24-34 15</inkml:trace>
          <inkml:trace contextRef="#ctx0" brushRef="#br0" timeOffset="14419.482">16195 7725 0,'0'0'16,"0"0"-16,0 0 15,12 34 1,23 36-16,1 22 15,-13-11-15,1 23 16,-24 12 0,-24-24-1,-94 58 1,24-57 0,-24-12-16,118-81 15</inkml:trace>
          <inkml:trace contextRef="#ctx0" brushRef="#br0" timeOffset="15610.6535">15736 8222 0,'0'0'0,"0"0"15,0 0 1,0 0-16,-12 0 15,0 0 1,0 0-16,-11-12 16,11 1-1,0-1-15,1-11 16,-1 0-16,0-12 16,12-11-1,12 0-15,0 11 16,11 12-1,-11 11-15,11 12 16,1 23-16,0 24 16,-13 10-1,-11 13-15,-11 11 16,-13 11 0,0-23-16,1-11 15,-1-23 1,13-12-16,11-11 15,0-12 1,0 0-16,0-12 16,0-23-16,11-11 15,13-35 1,11-11-16,12-1 16,0-11-1,1 35-15,-13 11 16,-12 23-16,-11 24 15,-12 11 1,0 0-16,0 0 16,-12 23-1,1 23-15,-13 1 16,1-1-16,11 0 16,12-11-1,12-1-15,-1 13 16,13-13-1,11 1-15,1 0 16,22 11 0,-58-46-16</inkml:trace>
          <inkml:trace contextRef="#ctx0" brushRef="#br0" timeOffset="13525.5738">15477 7806 0,'0'0'16,"-12"11"-1,-12 24-15,-11 11 16,0 12-16,11 11 15,12-23 1,0 12-16,12 0 16,12 0-1,12 0-15,11-1 16,-35-57 0</inkml:trace>
          <inkml:trace contextRef="#ctx0" brushRef="#br0" timeOffset="13267.4594">14628 8118 0,'0'0'0,"0"-12"16,0-11-1,12-12-15,12-22 16,23-1-16,0 11 16,0 1-1,12 12-15,12 22 16,-12 0 0,-12 24-16,-12 11 15,-11 12-15,-13-1 16,-11 1-1,-11 11-15,-13 1 16,-11-1 0,-1-11-16,13-12 15,-1 0 1,24-23-16</inkml:trace>
          <inkml:trace contextRef="#ctx0" brushRef="#br0" timeOffset="12912.6252">14876 7725 0,'0'0'16,"0"0"0,0 0-16,0 0 15,-12 11 1,0 47-16,12 46 15,0-11-15,12 45 16,0 24 0,11-46-16,1-36 15,0-22 1,-1-12-16,1 1 16,-24-47-1</inkml:trace>
          <inkml:trace contextRef="#ctx0" brushRef="#br0" timeOffset="20331.636">12119 7702 0,'0'0'15,"0"0"1,0 0-16,0 0 16,0 0-16,12 34 15,0 47 1,-12 35-16,0-12 16,0 23-1,-12 0-15,0-11 16,12-47-1,0-69-15</inkml:trace>
          <inkml:trace contextRef="#ctx0" brushRef="#br0" timeOffset="20546.6528">11919 8522 0,'0'0'0,"-12"12"16,1-1 0,-25 12-16,-11 12 15,-12 0 1,0-1-16,12-11 16,0 1-16,47-24 15</inkml:trace>
          <inkml:trace contextRef="#ctx0" brushRef="#br0" timeOffset="20746.6257">11766 8164 0,'0'0'16,"0"0"-1,0 0-15,0 0 16,0 0-16,0 23 16,0-23-1</inkml:trace>
        </inkml:traceGroup>
        <inkml:traceGroup>
          <inkml:annotationXML>
            <emma:emma xmlns:emma="http://www.w3.org/2003/04/emma" version="1.0">
              <emma:interpretation id="{706BB86D-2DF5-41B1-BDA4-7BB1F6985FD8}" emma:medium="tactile" emma:mode="ink">
                <msink:context xmlns:msink="http://schemas.microsoft.com/ink/2010/main" type="inkWord" rotatedBoundingBox="17841,12338 17551,12344 17540,11835 17830,11828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€</emma:literal>
                </emma:interpretation>
                <emma:interpretation id="interp8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53609.1928">10824 8175 0,'0'0'16,"0"0"-16,0 0 15,0 0 1,0 0-16,0 0 16,0 0-1,0 0-15,0 0 16,0 0-16,0 0 15,0 12 1,11 0-16,13-1 16,0 1-1,-1 11-15,1-12 16,-1 1-16,1-1 16,-1 1-1,13 11-15,-13-11 16,-11-1-1,0 1-15,0-1 16,-1 1 0,1-1-16,-12 1 15,0 0-15,0-1 16,-12 12 0,-11 12-16,-24 34 15,11-46 1,1 12-16,-12 0 15,0 11 1,47-46-16</inkml:trace>
        </inkml:traceGroup>
        <inkml:traceGroup>
          <inkml:annotationXML>
            <emma:emma xmlns:emma="http://www.w3.org/2003/04/emma" version="1.0">
              <emma:interpretation id="{069C1261-F4B6-4B0D-A909-8EC5531E3365}" emma:medium="tactile" emma:mode="ink">
                <msink:context xmlns:msink="http://schemas.microsoft.com/ink/2010/main" type="inkWord" rotatedBoundingBox="17369,12995 16556,13013 16531,11892 17344,118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337.1901">10635 8545 0,'0'0'15,"0"0"-15,0 0 16,0 0 0,0 12-16,0-1 15,-23 24-15,-1-12 16,-11 12 0,-1-12-16,1-12 15,-12 13 1,0-1-16,0 0 15,47-23 1</inkml:trace>
          <inkml:trace contextRef="#ctx0" brushRef="#br0" timeOffset="21696.1406">10023 8418 0,'0'0'16,"0"-11"-16,23-24 16,13-11-1,22-1-15,-10 24 16,-1 0-16,0 12 15,12 11 1,-12 0-16,-24 11 16,1 1-1,-12 22-15,-12-10 16,-12 10 15,-35-11-31,-24-11 16,-23-12-16,23-12 15,1 1 1,11 11-16,11 0 16,1 11-1,12 12-15,0 1 16,11 10 0,12 1-16,12 11 15,0 0-15,24 35 16,-24-81-1</inkml:trace>
          <inkml:trace contextRef="#ctx0" brushRef="#br0" timeOffset="21857.5486">10188 9331 0,'0'0'0,"0"0"16,0 0-16,0 0 15,0 0 1,0 0-16,0 0 16</inkml:trace>
        </inkml:traceGroup>
        <inkml:traceGroup>
          <inkml:annotationXML>
            <emma:emma xmlns:emma="http://www.w3.org/2003/04/emma" version="1.0">
              <emma:interpretation id="{13926A94-1DC4-4FB8-92B9-CC95FC06B91B}" emma:medium="tactile" emma:mode="ink">
                <msink:context xmlns:msink="http://schemas.microsoft.com/ink/2010/main" type="inkWord" rotatedBoundingBox="15869,12290 14581,12318 14568,11733 15856,1170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056.5346">9021 8048 0,'0'0'16,"0"0"0,0 0-16,12 23 15,12 35-15,-1 12 16,1 45 0,-1 12-16,1-23 15,-24-104 1</inkml:trace>
          <inkml:trace contextRef="#ctx0" brushRef="#br0" timeOffset="22822.46">8432 8557 0,'0'0'16,"0"0"-16,0 0 16,24-12-16,11 1 15,1 11 1,-1-12-16,12 12 16,0-11-1,0 11-15,0 11 16,-47-11-16</inkml:trace>
          <inkml:trace contextRef="#ctx0" brushRef="#br0" timeOffset="22583.9583">7855 8175 0,'0'0'0,"0"0"16,0 0-16,0 35 15,12 23 1,0 23-16,-12 11 31,0-34-31,-12-12 16,12-11-16,0-24 15,0 1 1,0-12-16,0 0 16,0-12-1,12-11-15,23-34 16,0-13-1,1 12-15,-1 12 16,0 23-16,1 12 16,-1-1-1,0 24-15,1 11 16,11 34 0,-24-10-16,-11-1 15,0 23 1,-12-23-16,0 12 15,0-58-15</inkml:trace>
        </inkml:traceGroup>
        <inkml:traceGroup>
          <inkml:annotationXML>
            <emma:emma xmlns:emma="http://www.w3.org/2003/04/emma" version="1.0">
              <emma:interpretation id="{051F4A1C-A9ED-4562-A3A7-F0BFD33D8553}" emma:medium="tactile" emma:mode="ink">
                <msink:context xmlns:msink="http://schemas.microsoft.com/ink/2010/main" type="inkWord" rotatedBoundingBox="14244,12950 10215,13039 10174,11183 14203,1109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838.4041">4357 8326 0,'0'0'0,"0"0"16,23 11-16,36 24 15,0 11 1,-24 0-16,-11 1 16,-12-1-1,-36 0-15,-23 0 16,-36 0-16,-11 1 15,94-47 1</inkml:trace>
          <inkml:trace contextRef="#ctx0" brushRef="#br0" timeOffset="26157.8414">5087 8395 0,'0'0'16,"0"0"-16,0 0 15,12 0 1,11 12-16,13 11 16,-1 11-16,0 1 15,-11 0 1,-1-1-16,-11-11 15,-12 1 1,0 10-16,-23 1 16,-25 11-1,-10-11-15,-1 0 16,23-24-16,36-11 16</inkml:trace>
          <inkml:trace contextRef="#ctx0" brushRef="#br0" timeOffset="26385.3989">4851 7991 0,'0'0'16,"0"0"-16,0 11 15,0 35 1,0 35-16,0 23 15,-11 23 1,-1-11-16,0-35 16,0-12-16,12-11 15,0-58 1</inkml:trace>
          <inkml:trace contextRef="#ctx0" brushRef="#br0" timeOffset="26594.0267">4757 8695 0,'0'0'15,"0"0"-15,0 0 16,0 0 0,-12 24-16,-23 10 15,-12 1-15,-24 0 16,12-12-1,24 0-15,35-23 16</inkml:trace>
          <inkml:trace contextRef="#ctx0" brushRef="#br0" timeOffset="24846.6511">7514 8695 0,'0'0'0,"0"0"15,-12 0-15,-24 12 16,-22 0-1,-13-12-15,24 0 16,0 0 0,11 0-16,13 0 15,-1-12-15,1 0 16,11 1 0,0-1-16,12 1 15,0-1 1,12-11-16,0 12 15,11-1-15,1 0 16,11 12 0,-11 12-16,-13 0 15,-11-1 1,-11 12-16,-13 12 16,-23 34-16,-12-11 15,-23 11 1,-13-22-16,-11-1 15,24-23 1,82-23-16</inkml:trace>
          <inkml:trace contextRef="#ctx0" brushRef="#br0" timeOffset="25357.4159">6359 8880 0,'0'0'0,"0"-23"16,0-11-1,12-1-15,11-11 16,13-24-1,23-34-15,23 23 16,1 12-16,-13 34 16,1 1-1,-24 22-15,-12 12 16,-11 35 0,-12 11-16,-12 23 15,-36-11 1,-22 12-16,-25-13 15,1-10 1,-24 10 0,-59-22-16,70-35 15,25-11 1,34-1-16,1-11 16,23-12-1,1 0-15,22 1 16,1 11-16,12 0 15,11 11 1,0 12-16,-11 12 16,-1 11-1,1 0-15,-12 0 16,-12 23 0,-47 24-16,-36 10 15,13-22-15,-13 0 16,-23 0-1,12-12 1,94-46 0</inkml:trace>
          <inkml:trace contextRef="#ctx0" brushRef="#br0" timeOffset="25517.5591">6065 9308 0,'0'0'16,"0"0"0,0 0-16,0 0 15,0 0-15,0 0 16</inkml:trace>
          <inkml:trace contextRef="#ctx0" brushRef="#br0" timeOffset="25835.0878">5735 8372 0,'0'0'15,"0"0"-15,0 0 16,12 11-16,-1 1 15,13 23 1,-1 11-16,1 0 16,-12 0-1,-12 1-15,-12-13 16,-12 12-16,-23 12 16,-23 0-1,-1-12-15,12-11 16,59-35-1</inkml:trace>
          <inkml:trace contextRef="#ctx0" brushRef="#br0" timeOffset="28801.2308">5381 7482 0,'0'0'0,"0"0"15,-23 0-15,-36 12 16,-82 11 0,141-23-16,-542 127 15,495-116 1,-48 12-16,-22 12 16,-25 23-1,142-58-15</inkml:trace>
          <inkml:trace contextRef="#ctx0" brushRef="#br0" timeOffset="28493.085">4062 8222 0,'0'0'0,"0"0"16,0 0-1,0 0-15,-12 11 16,1 24 0,-1 11-16,12 0 15,0 1 1,0-13-16,0 1 15,-12-12-15,0-11 16,0-1 0,-23 1-16,-12-1 15,0 1 1,0-1-16,-12 12 16,-12 1-1,0-1-15,24 11 16,0-11-16,24 1 15,11-1 1,12-12-16,0 12 16,0-23-1</inkml:trace>
        </inkml:traceGroup>
        <inkml:traceGroup>
          <inkml:annotationXML>
            <emma:emma xmlns:emma="http://www.w3.org/2003/04/emma" version="1.0">
              <emma:interpretation id="{6DE4518F-BBC3-4BEF-845C-561E324C38F1}" emma:medium="tactile" emma:mode="ink">
                <msink:context xmlns:msink="http://schemas.microsoft.com/ink/2010/main" type="inkWord" rotatedBoundingBox="9824,12682 7343,12736 7315,11447 9795,113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209.3412">1529 8672 0,'0'0'0,"36"-34"16,46-36-16,12-34 15,1 12 1,-36 11-16,0 0 16,-24 0-1,-12 0-15,-23 12 16,-11 23-1,-13 11-15,-23 23 16,-47 24 0,-1 23-16,25 11 15,11 0-15,24-11 16,11 0 0,24-1-16,12 1 15,23 11 1,36 12-16,-1 0 15,-70-58-15</inkml:trace>
          <inkml:trace contextRef="#ctx0" brushRef="#br0" timeOffset="30642.3028">823 8973 0,'0'0'0,"0"0"15,-12 0 1,0-12-16,0 1 16,1-1-1,11-11-15,0 23 16,35-300-1,-35 300-15,23-35 16,36 0-16,36-23 16,-25 24-1,-11 22-15,-12 12 16,-11 12 0,-13 11-16,-11 0 15,-12 12 1,-35 11-16,-36 12 15,-12-12-15,-11 0 16,-12 12 0,0-23-16,36-12 15,22-12 1,48-11-16</inkml:trace>
          <inkml:trace contextRef="#ctx0" brushRef="#br0" timeOffset="30869.2624">870 7782 0,'0'0'16,"0"0"-1,0 0-15,0 12 16,0 46-1,0 23-15,0 23 16,0 46-16,0 12 16,0-162-1</inkml:trace>
          <inkml:trace contextRef="#ctx0" brushRef="#br0" timeOffset="29251.4319">2990 8326 0,'0'0'0,"0"0"16,0 0-1,0 0-15,0 0 16,0 0 0,0 11-16,12 12 15,11 0 1,1 1-16,0 10 16,-13 1-16,1 11 15,-12-11 1,0 11-16,-12 0 15,-23 24 1,-24-1-16,12-23 16,12-11-16,35-35 15</inkml:trace>
          <inkml:trace contextRef="#ctx0" brushRef="#br0" timeOffset="29469.8509">2707 8742 0,'0'0'0,"0"0"16,0 0-1,0 0-15,-11 11 16,-13 12 0,1 12-16,-25 11 15,1-11-15,0 0 16,-12-12-1,24-12-15,35-11 16</inkml:trace>
          <inkml:trace contextRef="#ctx0" brushRef="#br0" timeOffset="29834.5462">2531 8511 0,'0'0'0,"0"0"15,0 0 1,0 0-16,-12 11 16,0 12-1,-35 12-15,-47 11 16,-12-11-16,12-1 16,-1-10-1,-22-13-15,-13-11 16,12 0-1,47-11-15,13 11 16,10-12-16,13 12 16,12 0-1,-1 0-15,0 12 16,1 11 0,-12 11-16,-1 24 15,-11 12 1,-12 10-16,0 1 15,59-81-15</inkml:trace>
        </inkml:traceGroup>
        <inkml:traceGroup>
          <inkml:annotationXML>
            <emma:emma xmlns:emma="http://www.w3.org/2003/04/emma" version="1.0">
              <emma:interpretation id="{32788B36-68A9-4599-9940-C15772F50A63}" emma:medium="tactile" emma:mode="ink">
                <msink:context xmlns:msink="http://schemas.microsoft.com/ink/2010/main" type="inkWord" rotatedBoundingBox="6648,12816 2576,12905 2538,11178 6610,1108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583.5699">-143 8233 0,'0'0'0,"0"0"15,0 0 1,0 0-16,12 12 16,11 34-1,-11 23-15,0 24 16,-12-12 0,-12 0-16,-12-1 15,-11 25-15,-12-13 16,0-23-1,47-69-15</inkml:trace>
          <inkml:trace contextRef="#ctx0" brushRef="#br0" timeOffset="32127.8978">-367 8210 0</inkml:trace>
          <inkml:trace contextRef="#ctx0" brushRef="#br0" timeOffset="32295.5594">-379 8118 0,'0'0'15,"0"0"-15,0 0 16,0 0-1,0 23-15,0 35 16,-12 46 0,12 23-16,0-35 15,0-11 1,0-23-16,0-12 16,12-11-16,-12-35 15</inkml:trace>
          <inkml:trace contextRef="#ctx0" brushRef="#br0" timeOffset="32847.4255">-850 8430 0,'0'0'16,"0"0"-16,-12 23 15,-11 11 1,-13 24-16,13 0 16,11-12-1,0 0-15,12 1 16,12-1-16,11 0 15,13 0 1,-36-46-16</inkml:trace>
          <inkml:trace contextRef="#ctx0" brushRef="#br0" timeOffset="33650.7812">-1698 9192 0,'0'0'0,"0"0"16,0 0 0,0-23-16,0 0 15,12-23 1,11-12-16,1-11 16,11 11-16,0-11 15,1-1 1,-1-11-16,0 1 15,13-13 1,10 12-16,1 23 16,0 24-16,-12 11 15,-11 0 1,-13 11-16,-11 12 16,0 12-1,0 22-15,-24 12 16,-24 24-1,-11 11-15,0-24 16,0-10 0,0-1-1,-12-11 1,12-12-16,0-12 16,0 1-1,11-1-15,-11 1 16,0 11-16,12-11 15,-1-1 1,13-11-16,-1 0 16,13 0-1,-1 0-15,0-11 16,0-1 0,0 1-16,12-1 15,-11 0-15,11 12 16,0 0-1,-12 0-15,-12 12 16,-11 11 0,-12 12-16,-12 11 15,0-11-15,0-1 16,59-34 0</inkml:trace>
          <inkml:trace contextRef="#ctx0" brushRef="#br0" timeOffset="35624.5332">-1993 7470 0,'0'0'15,"0"0"-15,0 0 16,0 0 0,-47 12-16,-82 46 15,11 0 1,-24 34-16,-22 12 15,10 0 1,25 0-16,46-35 16,13-11-16,70-58 15</inkml:trace>
          <inkml:trace contextRef="#ctx0" brushRef="#br0" timeOffset="34393.7328">-2593 8303 0,'0'0'0,"0"0"16,35-24 0,71-22-16,47-12 15,-12 12 1,-141 46-16</inkml:trace>
          <inkml:trace contextRef="#ctx0" brushRef="#br0" timeOffset="34214.8482">-2205 8753 0,'0'0'0,"0"0"16,0 0-1,0 0-15,0 0 16,-12 0-16,-11 0 15,-1-11 1,1-1-16,-1 1 16,1-13-1,11 1-15,0-11 16,0-1-16,12 12 16,12 0-1,0 11-15,0 12 16,-1 0-1,13 12-15,0 11 16,-1 0 0,-11 12-16,0-1 15,-12 13-15,-12 10 16,-12 1 0,-23 12-16,-12-13 15,0 1 1,1-23-16,-13-12 15,-12 0 1,13-23-16,-1-12 16,12-11-16,24 0 15,-1-11 1,25-1-16,11 0 16,11-11-1,25-12-15,23-11 16,35-24-1,-94 93 1</inkml:trace>
          <inkml:trace contextRef="#ctx0" brushRef="#br0" timeOffset="35297.5557">-3135 8383 0,'0'0'15,"0"0"1,0 0-16,0 0 16,0 0-16,0 0 15,0 12 1,0 23-16,0 22 16,0-10-1,-12-1-15,0 0 16,0-11-16,-11-1 15,-1-10 1,1-1-16,-1-12 16,12 1-1,-11 11-15,-1 0 16,1 12 0,-1 11-16,1-11 15,-1-12-15,0 0 16,13-12-1,-1-11-15,12 0 16,-12-11 0,0-1-16,1-11 15,-1 0-15,12 0 16,0 0 0,0 0-16,0 0 15,-12 11 1,0 1-16,0-1 15,1 12-15,-13 0 16,0 0 0,-23 23-16,-23 12 15,-25 11 1,1 0-16,24-11 16,22 0-1,48-35-15</inkml:trace>
          <inkml:trace contextRef="#ctx0" brushRef="#br0" timeOffset="35832.5202">-3347 8222 0,'0'0'16,"0"0"-16,0 0 16,0 0-1,0 11-15,0-11 16</inkml:trace>
          <inkml:trace contextRef="#ctx0" brushRef="#br0" timeOffset="35980.9485">-4148 8892 0,'0'0'15,"0"0"-15,0 0 16,0 0 0</inkml:trace>
        </inkml:traceGroup>
      </inkml:traceGroup>
    </inkml:traceGroup>
    <inkml:traceGroup>
      <inkml:annotationXML>
        <emma:emma xmlns:emma="http://www.w3.org/2003/04/emma" version="1.0">
          <emma:interpretation id="{6113CB7C-202D-4F7A-9ECC-B5EAE4E44343}" emma:medium="tactile" emma:mode="ink">
            <msink:context xmlns:msink="http://schemas.microsoft.com/ink/2010/main" type="paragraph" rotatedBoundingBox="33136,10109 916,10979 799,6652 33019,5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BBF060-520D-4CD9-8D01-C678319CCDA5}" emma:medium="tactile" emma:mode="ink">
              <msink:context xmlns:msink="http://schemas.microsoft.com/ink/2010/main" type="line" rotatedBoundingBox="33136,10109 2368,10940 2278,7581 33045,6750"/>
            </emma:interpretation>
          </emma:emma>
        </inkml:annotationXML>
        <inkml:traceGroup>
          <inkml:annotationXML>
            <emma:emma xmlns:emma="http://www.w3.org/2003/04/emma" version="1.0">
              <emma:interpretation id="{8C77D86A-D64D-4581-9208-C887104849BE}" emma:medium="tactile" emma:mode="ink">
                <msink:context xmlns:msink="http://schemas.microsoft.com/ink/2010/main" type="inkWord" rotatedBoundingBox="33128,9808 29292,9911 29258,8660 33094,855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49787.4622">25312 5113 0,'0'0'15,"0"0"-15,0 0 16,11-12-1,13 1-15,0-12 16,11-1-16,0 13 16,1-1-1,-1 1-15,0 11 16,1 0 0,-1 0-16,-11 0 15,-13 0-15,-11 0 16,0 0-1,0 11-15,0 12 16,-11 24 0,-13-1-16,0 0 15,-11 0 1,-12 1-16,0-13 16,0 1-16,0-12 15,-1 0 1,25 0-16,11-11 15,12-12 1</inkml:trace>
          <inkml:trace contextRef="#ctx0" brushRef="#br0" timeOffset="-50496.9563">24817 6176 0,'0'0'0,"0"0"16,0 0-1,0 0-15</inkml:trace>
          <inkml:trace contextRef="#ctx0" brushRef="#br0" timeOffset="-49432.619">24546 5032 0,'0'0'0,"0"0"15,0 0-15,0 0 16,0 0 0,0 0-16,-12 11 15,-11 13-15,-13-1 16,-11 23 0,0 12-16,12-12 15,23 0 1,12-46-16</inkml:trace>
          <inkml:trace contextRef="#ctx0" brushRef="#br0" timeOffset="-49295.5882">24358 5783 0,'0'0'0,"0"0"16,0 0-16,0 0 15</inkml:trace>
          <inkml:trace contextRef="#ctx0" brushRef="#br0" timeOffset="-48833.1248">23733 5436 0,'0'0'0,"0"0"15,12-11-15,23-12 16,12 0 0,24-12-16,0 0 15,-1 1 1,-11 10-16,-12 24 15,-23 12 1,0 11-16,-24 0 16,-12 12-16,-24 11 15,-11 0 1,-12 1-16,12-24 16,-12 0-1,1-23-15,-1-12 16,12 1-16,11-12 15,13-12 1,11-46-16,24-35 16,23 12-1,12 24-15,0 22 16,0 23 0,-11 24-16,-36 11 15</inkml:trace>
          <inkml:trace contextRef="#ctx0" brushRef="#br0" timeOffset="-48653.0543">23557 5933 0,'0'0'15,"0"0"-15,0 0 16</inkml:trace>
          <inkml:trace contextRef="#ctx0" brushRef="#br0" timeOffset="-47662.2865">24911 5043 0,'0'0'15,"0"0"-15,0 0 16,0 0-16,0 0 15,0 0 1,0 0-16,-12 0 16,1 0-1,-13 0-15,-11 0 16,-1 0 0,-11 0-1,0 12 1,12 0-16,-1-1 15,36-11 1</inkml:trace>
          <inkml:trace contextRef="#ctx0" brushRef="#br0" timeOffset="-48259.1084">23227 4997 0,'-36'12'0,"-58"22"15,-12 13-15,12 10 16,35-10 0,24-13-16,11 1 15,12 0 1,12-1-16,12 13 15,12 22-15,-1 0 16,-11 12 0,-12-23-16,0-23 15,-12-12 1,-11-12-16,-13-11 16,-11-11-16,-12-24 15,0-23 1,24-11-16,23 0 15,24-47 1,59-34-16,23 34 16,-94 116-16</inkml:trace>
          <inkml:trace contextRef="#ctx0" brushRef="#br0" timeOffset="-46531.5484">24958 4951 0,'0'0'0,"0"0"15,0 0-15,0 0 16,0 0 0,0 0-16,0 0 15,0 0 1,0 0-16,0 0 16,0 0-16,0 0 15,0 0 1,0 0-16,0 0 15,0 0 1,0 0-16,0 0 16,0 0-16,0 0 15,0 0 1,-11 0-16,-1 0 16,-12 0-1,-11 12-15,-1-12 16,13 0-1,-12 0-15,11 0 16,-11 0-16,11 0 16,1 0-1,-1 0-15,0 0 16,1 11 0,-1-11-16,1 12 15,-1-1-15,12 1 16,1-1-1,-1 12-15,12-23 16</inkml:trace>
          <inkml:trace contextRef="#ctx0" brushRef="#br0" timeOffset="-51457.9025">26278 5321 0,'0'0'0,"0"0"15,0 0 1,-12 0-16,-12-12 15,1 1 1,11-12-16,0-12 16,12-11-16,0-1 15,0 13 1,12 11-16,11 0 16,13 11-1,-1 12-15,1 12 16,-1 11-16,-23 34 15,-24 1 1,-23 12-16,-1-1 16,-23 0-1,-23 24-15,-24-12 16,0-24 0,12-10-16,94-47 15</inkml:trace>
          <inkml:trace contextRef="#ctx0" brushRef="#br0" timeOffset="-50694.2126">25700 5205 0,'0'0'15,"0"12"-15,-11 22 16,-13 1-16,1 0 16,-13-12-1,1-12-15,-12-11 16,23 0-1,1-11-15,-1-12 16,12-23 0,12-24-16,12 12 15,0 12-15,0 0 16,-1 23 0,-11 0-16,0 11 15,0 12 1,-11 0-16,-1 0 15,0 0-15,0 0 16,12 0 0,0 0-16,0 0 15,0 0 1,12 23-16,0 12 16,0 11-1,-12 12-15,-12 0 16,-12 0-16,1-12 15,-13-12 1,13-10-16,-1-13 16,1-11-1,-1 0-15,12 0 16,1-23-16,-1-12 16,0 1-1,0-1-15,12 12 16,0 0-1,0 23-15,0 0 16,-12 0 0,-11 11-16,-1 12 15,-11 1-15,0 10 16,-24 12 0,0 1-16,0-1 15,59-46 1</inkml:trace>
        </inkml:traceGroup>
        <inkml:traceGroup>
          <inkml:annotationXML>
            <emma:emma xmlns:emma="http://www.w3.org/2003/04/emma" version="1.0">
              <emma:interpretation id="{FB19D635-F61B-4D7F-9BE8-F37CF5E5E3AC}" emma:medium="tactile" emma:mode="ink">
                <msink:context xmlns:msink="http://schemas.microsoft.com/ink/2010/main" type="inkWord" rotatedBoundingBox="27643,9578 25526,9635 25485,8095 27601,803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42023.3915">20660 5194 0,'0'0'16,"0"0"-16,11 0 16,25 23-1,-1 11-15,24 24 16,-12 12 0,-11 22-16,-13 12 15,-11-23-15,-24-12 16,-11 1-1,-13-13-15,-11 13 16,47-70 0</inkml:trace>
          <inkml:trace contextRef="#ctx0" brushRef="#br0" timeOffset="-42270.4242">20082 5552 0,'0'0'16,"0"0"0,0 0-16,-11 0 15,-1 0-15,0 0 16,0 0 0,1-12-16,-1 1 15,12-1 1,0-11-16,12 0 15,-1 0 1,13 0-16,11 11 16,1 12-16,11 12 15,-24 11 1,1 23-16,-12 35 16,-12 0-1,0-12-15,0-22 16,0-13-16,0-11 15,0-11 1,0-1-16,0-11 16,0 0-1,11-11-15,25-58 16,11-24-16,0-11 16,-12 12-1,-11-1 1,-1 35-16,-11 24 15,0 11-15,-12 23 16,0 0 0,0 11-16,0 24 15,-12 11-15,12 12 16,12 11 0,0 1-16,0-13 15,-1-10 1,13-13-16,-1-11 15,-11-11 1,12-1-16,-24-11 16</inkml:trace>
          <inkml:trace contextRef="#ctx0" brushRef="#br0" timeOffset="-42900.8629">19847 5113 0,'0'0'16,"0"0"-16,-12 11 16,-11 24-1,-25 23-15,1 11 16,12-11-16,11 0 16,24 0 15,59 69-31,0-58 15,-12-23 1,-47-46-16</inkml:trace>
          <inkml:trace contextRef="#ctx0" brushRef="#br0" timeOffset="-43165.4379">18798 5540 0,'0'0'0,"11"0"15,36 0-15,48-11 16,34-1 0,-23 1-16,-23-1 15,-1 1 1,1-1-16,-36 12 15,-47 0 1</inkml:trace>
          <inkml:trace contextRef="#ctx0" brushRef="#br0" timeOffset="-43422.6305">19081 5078 0,'0'0'0,"24"-11"15,35-13-15,0-10 16,-1-1-1,1-11-15,-12-12 16,-11-11 0,-13-35-16,-11 11 15,-12 24-15,-12 23 16,1 11 0,-1 12-16,-12 11 15,1 12 1,-13 23-16,-11 35 15,0 58 1,12 23-16,35 22 16,23 24-16,1-46 15,11 23 1,1 11-16,-25-57 16,1-24-1,0-23-15,-12-11 16,0-12-16,0-46 15</inkml:trace>
        </inkml:traceGroup>
        <inkml:traceGroup>
          <inkml:annotationXML>
            <emma:emma xmlns:emma="http://www.w3.org/2003/04/emma" version="1.0">
              <emma:interpretation id="{BA11D397-D9E6-4B28-A230-D2D046DF16D7}" emma:medium="tactile" emma:mode="ink">
                <msink:context xmlns:msink="http://schemas.microsoft.com/ink/2010/main" type="inkWord" rotatedBoundingBox="25151,9515 22305,9592 22274,8435 25120,835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40370.34">18351 5240 0,'0'0'16,"0"0"-16,0 0 15,0 0 1,0 0-16,0 0 15,0 0 1,0 0-16,0 0 16,0 0-16,12 11 15,-1 13 1,1-1-16,0 0 16,0 11-1,0 1-15,-12 23 16,-24 11-1,-11 1-15,-12-1 16,-1-23-16,-10 0 16,-25-11-1,83-35-15</inkml:trace>
          <inkml:trace contextRef="#ctx0" brushRef="#br0" timeOffset="-40123.3791">18033 5575 0,'0'0'16,"0"0"-16,0 0 15,-12 23 1,-12 12-16,-23 23 15,0-12 1,-12 12-16,-11-12 16,-13-11-1,83-35-15</inkml:trace>
          <inkml:trace contextRef="#ctx0" brushRef="#br0" timeOffset="-39481.9055">17597 4720 0,'0'0'0,"0"0"15,0 0 1,0 0-16</inkml:trace>
          <inkml:trace contextRef="#ctx0" brushRef="#br0" timeOffset="-39630.2728">17444 5587 0,'0'0'0,"-12"0"16,-12 11-1,1 1-15,-1-12 16,1-12-1,-1 1-15,1-1 16,11-11 0,12 23-16,-47-150 15,47 150 1,0 0-16,12 0 16,11 0-16,1 11 15,-1 1 1,1 23-16,-24-1 15,-12 1 1,0 0-16,-11-1 16,-1 1-16,-11-12 15,11-11 1,-11-12-16,11-12 16,13-11-1,-1-12-15,0-11 16,12-23-1,24-35-15,-1-24 16,12 36-16,-11 46 16,-24 46-1</inkml:trace>
          <inkml:trace contextRef="#ctx0" brushRef="#br0" timeOffset="-38663.4206">16525 5748 0,'0'0'0,"0"0"16,0 0-16,0 0 16,0 0-1,12-23-15,0-11 16,11-24 0,1 0-16,11-11 15,12-12-15,12 11 16,-24 36-1,1 11-15,-13 23 16,-11 11 0,0 24-16,-24 23 15,-23 11 1,-1-11-16,1-12 16,0-23-16,11-11 15,1-1 1,-1-11-16,-11 0 15,-1 0 1,-23 12-16,1 11 16,10-11-16,13-1 15,0-11 1,11-11-16,12-13 16,1-10-1,-1-12-15,24-70 16,11-11-1,1 11-15,-1 35 16,-11 47-16,0 11 16,-12 23-1,0 0-15,-12 34 16,-11 36 0,-1-1-16,0-11 15,1-12-15,-1 0 16,13-23-1,-13 0-15,0-11 16,-11 0 0,-12-12-16,-36 0 15,-11 0 1,0 11-16,12 24 16,11-1-16,24 13 15,11-1 1,25 12-16,11-12 15,0-46 1</inkml:trace>
        </inkml:traceGroup>
        <inkml:traceGroup>
          <inkml:annotationXML>
            <emma:emma xmlns:emma="http://www.w3.org/2003/04/emma" version="1.0">
              <emma:interpretation id="{3F54370D-3E31-4538-BE13-46EE3E0F4DC7}" emma:medium="tactile" emma:mode="ink">
                <msink:context xmlns:msink="http://schemas.microsoft.com/ink/2010/main" type="inkWord" rotatedBoundingBox="21388,9622 17512,9727 17479,8502 21355,839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34256.613">13344 5517 0,'0'0'15,"0"0"-15,0 35 16,-11 11-16,-1 0 16,12 1-1,0-1-15,0-23 16,0 0 0,0-11-16,0-12 15,0 0 1,0 0-16,12-12 15,-1-34-15,13 0 16,11-1 0,1 13-16,-13 11 15,-11 23 1,12 0-16,-13 11 16,13 24-1,-12 0-15,0 11 16,-1-12-16,1-10 15,0-1 1,0 0-16,-12-23 16</inkml:trace>
          <inkml:trace contextRef="#ctx0" brushRef="#br0" timeOffset="-34047.2265">13757 5748 0,'0'0'16,"0"0"0,0 0-16,0 0 15,12 0-15,-1 0 16,13 0 0,11 0-16,12 0 15,0 0 1,1 0-16,-48 0 15</inkml:trace>
          <inkml:trace contextRef="#ctx0" brushRef="#br0" timeOffset="-33802.9268">14134 5436 0,'0'0'16,"0"0"-16,0 35 16,0 46-1,0-12-15,0 1 16,0 11 0,0-12-16,0-23 15,12 0-15,11-11 16,-23-35-1</inkml:trace>
          <inkml:trace contextRef="#ctx0" brushRef="#br0" timeOffset="-33364.4485">14299 5020 0,'0'0'0,"0"0"15,23-11 1,24-1-16,12 12 16,0-11-1,-12 11-15,-11 11 16,-13 1-16,1 11 15,-13 23 1,1 23-16,0 12 16,-12 0-1,0 12-15,0-1 16,0 12 0,0-23-16,-12-23 15,0 0-15,-11-1 16,-1-22-1,1 0-15,-1-12 16,1-12 0,-13 1-16,36-12 31</inkml:trace>
          <inkml:trace contextRef="#ctx0" brushRef="#br0" timeOffset="-34653.7914">12826 5367 0,'0'0'0,"0"0"15,0 0-15,-12 12 16,1-1 0,-1-11-16,0 0 15,0 0 1,1 0-16,-1-11 16,12-1-1,0-11-15,12-12 16,-1 1-16,13 10 15,-1 13 1,1-1-16,0 12 16,-1 12-1,1 23-15,-13 11 16,-11 46-16,-11-11 16,-1 0-1,0-35-15,0 1 16,12-24-1,0-12-15,0-11 16,0 0-16,0 0 16,12-34-1,12-24-15,11-46 16,0 0 0,12-12-16,-11 47 15,-13 34 1,-11 12-16,-12 23 15,0 0-15,0 0 16,0 23 0,0 23-16,0 1 15,0 10 1,12 13-16,0-1 16,-1 12-16,1-23 15,12 0 1,-1-24-1,1-11-15,-1-11 16,-23-12-16</inkml:trace>
          <inkml:trace contextRef="#ctx0" brushRef="#br0" timeOffset="-35331.839">12567 5425 0,'0'0'0,"0"0"16,0 0-16,-24 11 15,-11 1 1,0 0-16,11-12 15,-11 0 1,11-12-16,13 12 16,-1-12-16,12 1 15,0-1 1,0-11-16,12 0 16,-1 11-16,1 1 15,0 11 1,0 0-16,-1 11 15,1 13 1,0 22-16,-12 0 16,-12 35-1,-11 0-15,-24-12 16,11-11 0,13-23-16,23-35 15</inkml:trace>
          <inkml:trace contextRef="#ctx0" brushRef="#br0" timeOffset="-35765.1899">11860 5795 0,'0'0'16,"0"0"-16,0 11 15,0 1-15,12 11 16,12-12 0,-1 1-16,1-12 15,11 0 1,0-12-16,1-11 15,-1 0 1,-11-11-16,-13-1 16,-11 0-16,0 1 15,-11 10 1,-25 13-16,-23 11 16,-11 11-1,-1 13-15,24-1 16,12 0-16,23-12 15,12 1 1,0-1-16,0-11 16</inkml:trace>
          <inkml:trace contextRef="#ctx0" brushRef="#br0" timeOffset="-36161.2768">11495 5321 0,'0'0'16,"0"0"-16,0 0 15,0 0-15,-12 0 16,12 0 0,-11 0-16,-1 0 15,0-12 1,0 1-16,12-24 16,0-11-16,12 11 15,12-11 1,-1 23-16,-11 11 15,11 12 1,1 23-16,0 12 16,-13 11-1,-11 24-15,-11 10 16,-1 13-16,-12 11 16,12-58-1,1-23-15,-1 0 16,0-11-1,12-12-15,0 0 16,0-12 0,12-22-16,11-12 15,13-24-15,11-34 16,0-11 0,-12 34-16,1 11 15,-25 24 1,1 35-16,-12-1 15,0 12-15,0 0 16,-12 23 0,-11 35-16,-1 11 15,13-11 1,-1-12-16,12 0 16,0 1-1,12-1-15,23 12 16,12-24-16,0 1 15,-47-35 1</inkml:trace>
          <inkml:trace contextRef="#ctx0" brushRef="#br0" timeOffset="-36823.3824">11578 4835 0,'0'0'0,"0"0"16,0 0-16,-12 0 16,-35 0-1,-24-11-15,-23 22 16,-1-11 0,25 24-16,11-24 15,12 11-15,11 1 16,13-12-1,-1 0-15,1 11 16,-1 12 0,1 12-16,-1 11 15,1 0 1,-13 12-16,13-23 16,-1 11-1,1 47 1,23-47-1,0 12-15,11-12 16,13-11 0,-1-1-16,13-11 31,58 0-15,12-11-16,-12 0 15,-94-12-15</inkml:trace>
        </inkml:traceGroup>
        <inkml:traceGroup>
          <inkml:annotationXML>
            <emma:emma xmlns:emma="http://www.w3.org/2003/04/emma" version="1.0">
              <emma:interpretation id="{1159544B-10F8-4E61-BBF7-F792C091A9F1}" emma:medium="tactile" emma:mode="ink">
                <msink:context xmlns:msink="http://schemas.microsoft.com/ink/2010/main" type="inkWord" rotatedBoundingBox="16930,9751 16581,9760 16553,8709 16902,870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1659.1389">10199 5540 0,'0'0'16,"-11"12"-16,-1 11 15,-12 12 1,1-12-16,-1-12 15,-11-11 1,11 0-16,1-11 16,-1-12-1,0 0-15,1-12 16,11-11-16,12-12 16,12-46-1,11-12-15,13 24 16,11 23-1,-12 45-15,-35 24 16</inkml:trace>
          <inkml:trace contextRef="#ctx0" brushRef="#br0" timeOffset="-31480.4563">9869 6084 0,'0'0'16,"0"0"-16,0 0 15,12 11 1,-12-11-16</inkml:trace>
        </inkml:traceGroup>
        <inkml:traceGroup>
          <inkml:annotationXML>
            <emma:emma xmlns:emma="http://www.w3.org/2003/04/emma" version="1.0">
              <emma:interpretation id="{C4953A64-784C-4532-85D6-3BE243F377A3}" emma:medium="tactile" emma:mode="ink">
                <msink:context xmlns:msink="http://schemas.microsoft.com/ink/2010/main" type="inkWord" rotatedBoundingBox="15831,10576 11539,10692 11448,7333 15740,721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9413.4739">8856 5032 0,'0'0'16,"12"23"-16,24 35 15,22 46 1,-10-12-16,-13 35 16,-12-11-16,-11-24 15,-24-22 1,-35-1-16,-23 12 15,70-81 1</inkml:trace>
          <inkml:trace contextRef="#ctx0" brushRef="#br0" timeOffset="-27660.7974">6018 5945 0,'0'0'0,"0"0"16,0 0-1,-12-12-15,0 1 16,0-1-16,0 1 16,12-12-1,12-12-15,0 0 16,12 1-1,11-1-15,24 0 16,0 12 0,-12 12-16,-12 22 15,-11 12-15,-1 0 16,-11 12 0,-12 0-16,0-12 15,-24 11 1,-11-10-16,-12-1 15,12-12-15,-1-11 16,1 0 0,11-11-16,1-12 15,11-24 1,0-22-16,12-12 16,12 12-1,12-12-15,11 0 16,12 0-16,0 12 15,-47 69 1</inkml:trace>
          <inkml:trace contextRef="#ctx0" brushRef="#br0" timeOffset="-27405.6667">7113 4350 0,'0'0'15,"0"0"-15,0 12 16,-12 11 0,-11 23-16,-13 58 15,-11-12 1,-59 36-16,-23 33 15,11 1 1,118-162-16</inkml:trace>
          <inkml:trace contextRef="#ctx0" brushRef="#br0" timeOffset="-25315.4394">4792 5910 0,'0'0'16,"0"0"-16,0 0 15,0 0 1</inkml:trace>
          <inkml:trace contextRef="#ctx0" brushRef="#br0" timeOffset="-26472.1624">5853 5205 0,'0'0'0,"0"12"15,0 11 17,-48 46-32,1-23 15,-12-11 1,12-12-16,0-11 16,0-1-16,0 13 15,12-1 1,-12 34-16,11 1 15,24-12 1,1 1-16,11-13 16,0-11-16,0-11 15,0-12 1,0 0-16,0 0 16,0 0-1,0-12-15,0 1 16,-12-12-1,0 0-15,-11 11 16,-13 1-16,-23 11 16,-11 11-1,22 1-15,1 11 16,12 0 0,11 0-16,1 0 15,11 12 1,0 11-16,1 35 15,11 34-15,0 24 16,11-23 0,1-1-16,12-11 15,-13-23 1,13-11-16,-24-70 16</inkml:trace>
          <inkml:trace contextRef="#ctx0" brushRef="#br0" timeOffset="-25920.765">5240 7020 0,'0'0'16,"0"0"-16,0 0 15,12 0 1,23 0-16,36-23 16,58-35-1,13-23-15,-13 0 16,-23 35-1,-106 46-15</inkml:trace>
          <inkml:trace contextRef="#ctx0" brushRef="#br0" timeOffset="-27120.4903">5805 5945 0,'0'0'15,"-11"11"-15,-13 13 16,-35 22-1,-23 0-15,11 0 16,12-11 0,0-12-16,24-11 15,35-12-15</inkml:trace>
          <inkml:trace contextRef="#ctx0" brushRef="#br0" timeOffset="-26253.2398">5546 4939 0,'0'0'15,"0"0"-15,0 0 16,0 0-16,0 0 16,0 0-1</inkml:trace>
          <inkml:trace contextRef="#ctx0" brushRef="#br0" timeOffset="-25536.5469">7502 3599 0,'0'0'15,"0"0"1,0 11-16,-24 12 16,-70 24-16,-12 10 15,-35 59 1,-60 46-16,-22-12 16,10 23-1,13-11-15,35-23 16,36-23-1,-13 45-15,142-161 16</inkml:trace>
          <inkml:trace contextRef="#ctx0" brushRef="#br0" timeOffset="-29648.6847">8432 5494 0,'-11'0'0,"-13"0"16,-11 0-16,-1 0 15,1-11 1,11-1-16,1 1 16,11-13-1,0-10-15,12-1 16,12 0-1,12 12-15,11 0 16,12 12-16,12 11 16,-12 23-1,-12 0-15,-11 35 16,-12 34 0,-24 1-16,-12-1 15,1-34-15,-1-12 16,1-11-1,-1-12-15,12-12 16,12-11 0,0 0-16,0 0 15,12-46 1,12-35-16,11-11 16,12-24-16,0 1 15,-23 45 1,-12 24-16,-1 11 15,1 24 1,-12 11-16,0 0 16,0 23-16,-12 12 15,1 22 1,-1 24-16,12-11 16,12 11-1,11-24-15,1-10 16,-1-13-1,13-11-15,-1-11 16,-35-12-16</inkml:trace>
          <inkml:trace contextRef="#ctx0" brushRef="#br0" timeOffset="-30289.4062">8067 5032 0,'0'0'0,"0"0"15,-12 11-15,-23 24 16,-24 34 0,0 1-16,-11-1 15,22 0 1,1 24-16,24-24 16,11 12-16,12-23 15,24-12 1,46 12-16,1-23 15,-71-35 1</inkml:trace>
          <inkml:trace contextRef="#ctx0" brushRef="#br0" timeOffset="-30585.6572">6960 5275 0,'12'-12'16,"11"-11"0,36-23-16,47-1 15,-12 13-15,-35 22 16,-12 24 0,1 11-16,-1 23 15,-24-11 1,-11 11-16,-12 0 15,-24 0 1,-46 47-16,-13-24 16,1-22-16,11-1 15,-11 0 1,23-11-16,23-12 16,36-23-1</inkml:trace>
          <inkml:trace contextRef="#ctx0" brushRef="#br0" timeOffset="-30930.0205">7042 5217 0,'0'0'15,"0"0"1,0 23-16,12 35 16,0 57-16,11 59 15,-11-59 1,12-11-16,-1-34 16,1-24-1,-12-12-15,11 1 16,-23-35-1</inkml:trace>
        </inkml:traceGroup>
        <inkml:traceGroup>
          <inkml:annotationXML>
            <emma:emma xmlns:emma="http://www.w3.org/2003/04/emma" version="1.0">
              <emma:interpretation id="{76DBFB49-88FB-4223-867D-FC1F5D15E8CF}" emma:medium="tactile" emma:mode="ink">
                <msink:context xmlns:msink="http://schemas.microsoft.com/ink/2010/main" type="inkWord" rotatedBoundingBox="10932,10591 5586,10735 5532,8726 10877,858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2466.6504">3332 5159 0,'0'0'15,"0"0"-15,0 12 16,0 11-1,0 23-15,-12 12 16,0 11-16,-11 0 16,-1 1-1,-11-1-15,-1-11 16,13-12 0,23-46-16</inkml:trace>
          <inkml:trace contextRef="#ctx0" brushRef="#br0" timeOffset="-21983.3975">3025 5552 0,'0'0'0,"0"0"15,0 0 1,0 0-16,-23 23 16,-1 12-16,-11-12 15,0 0 1,-1 0-16,13-11 15,-1-1 1,1 1-16,11-1 16,0-11-16,0 12 15,12-12 1,0 0-16,0 0 16,0 11-1,0 13-15,0-1 16,-11 11-1,-13 1-15,-11 0 16,11-1-16,-11 1 16,-1-12-1,-11-11-15,-12-1 16,-23-11 0,-1-11-16,13-1 15,23 1-15,11-13 16,13-10-1,23-24-15,35-23 16,36 0 0,-1 0-16,13 24 15,23 22 1,-106 35-16</inkml:trace>
          <inkml:trace contextRef="#ctx0" brushRef="#br0" timeOffset="-21746.3873">2118 6765 0,'0'0'15,"0"0"-15,24 0 16,70-34-16,24-12 16,94-35-1,71-12-15</inkml:trace>
          <inkml:trace contextRef="#ctx0" brushRef="#br0" timeOffset="-21576.4958">2790 5321 0,'0'0'16,"0"0"-16,0 0 15</inkml:trace>
          <inkml:trace contextRef="#ctx0" brushRef="#br0" timeOffset="-23017.4023">3991 5471 0,'0'0'0,"0"0"16,0 0 0,0 0-16,0 0 15,0 0 1,12 0-16,12 0 15,-1 0-15,1 12 16,-1-1 0,1 1-16,0 11 15,-13 0 1,1 12-16,0 11 16,-12 0-1,-24 12-15,-23 0 16,-12-12-16,-11 0 15,-1-23 1,36 0-16,35-23 16</inkml:trace>
          <inkml:trace contextRef="#ctx0" brushRef="#br0" timeOffset="-22760.3883">3732 5841 0,'0'0'15,"0"0"-15,0 0 16,0 0 0,-12 11-16,1 1 15,-25 11-15,-11 0 16,-35 12-1,-12 0-15,11-1 16,24-11 0,59-23-16</inkml:trace>
          <inkml:trace contextRef="#ctx0" brushRef="#br0" timeOffset="-10373.3848">1812 5471 0,'0'0'0,"12"0"16,47-11-16,141-36 15</inkml:trace>
          <inkml:trace contextRef="#ctx0" brushRef="#br0" timeOffset="-10561.6313">1789 5772 0,'0'0'0,"0"0"0,0 0 15,0 0-15,0 0 16,-24 0-1,0 0-15,1 0 16,11 0-16,0 0 16,1-12-1,-1 0-15,0-11 16,12 0 0,12-11-16,11-1 15,1 0 1,11 12-16,-11 0 15,-1 11 1,-11 12-16,0 0 16,0 12-16,-12 11 15,-12 23 1,0 1-16,-23 10 16,-12 1-1,0-12-15,-1-11 16,13-12-16,0-11 15,11-1 1,1 1-16,-13-1 16,13-11-1,-1 0-15,1 0 16,-1 0 0,12 0-16,1 0 15,-1-11-15,0-12 16,12-12-1,0-11-15,12 0 16,0-1 0,11 13-16,1 11 15,-1 11-15,-11 12 16,0 12 0,-12 22-16,0 1 15,-12 0 1,0-12-16,0 0 15,-11 0 1,-1 0-16,-11-11 16,0-1-16,-1 1 15,1-12 1,0 11-16,-13 1 16,1-12-1,12 0-15,0-12 16,11 12-16,-11 0 15,-1 0 1,1 12-16,0-1 16,-12 24-1,11 0-15,13-12 16,11 0 0,12 0-16,24 0 15,46 12-15,-70-35 16</inkml:trace>
          <inkml:trace contextRef="#ctx0" brushRef="#br0" timeOffset="-10178.9849">1388 4997 0,'0'0'0,"0"0"15,0 0-15,0 12 16,0-12-1</inkml:trace>
          <inkml:trace contextRef="#ctx0" brushRef="#br0" timeOffset="-9898.4473">505 6673 0,'0'0'15,"11"0"-15,48-12 16,47-11-1,59-11-15,0-1 16,-165 35 0</inkml:trace>
          <inkml:trace contextRef="#ctx0" brushRef="#br0" timeOffset="-9563.445">552 6003 0,'0'0'0,"0"0"15,0 0 1,0 23-16,-12 11 16,-12 13-1,-11-1-15,-12 12 16,12-24-16,-1 1 16,1-12-1,0 0-15,35-23 16</inkml:trace>
          <inkml:trace contextRef="#ctx0" brushRef="#br0" timeOffset="-9393.3715">528 5818 0,'0'0'15,"0"0"-15,0 0 16,0 0 0</inkml:trace>
          <inkml:trace contextRef="#ctx0" brushRef="#br0" timeOffset="-9009.337">340 5760 0,'0'0'0,"0"0"15,-24 12-15,-11-1 16,-36 12 0,0 0-16,1 0 15,11 1-15,24-13 16,11 1-1,12-1-15,0 1 16,12-12 0,0 11-16,0 12 15,0 12-15,0 0 16,0-1 0,-11 13-16,-25 10 15,1-10 1,-12 11-16,-12-1 15,0-10 1,-12-1-16,1 23 16,70-69-16</inkml:trace>
          <inkml:trace contextRef="#ctx0" brushRef="#br0" timeOffset="-8822.4574">-779 7066 0,'0'0'15,"0"0"-15,35-12 16,71-11 0,12-11-16,35-1 15,-153 35-15</inkml:trace>
          <inkml:trace contextRef="#ctx0" brushRef="#br0" timeOffset="-8162.4215">-461 5714 0,'0'0'15,"0"0"-15,0 0 16,-12 23-1,-23 12-15,-1-1 16,1 1 0,-12-12-16,11 0 15,13-11-15,-1-1 16,1 1 0,-1-1-16,1 1 15,-1 11 1,-11 0-16,-12 12 15,-1-12-15,1 0 16,12-11 0,0-12-16,-1 0 15,13-12 1,11-11-16,0 0 16,24-23-1,23-35-15,24-12 16,12 1-16,0 34 15,-71 58 1</inkml:trace>
          <inkml:trace contextRef="#ctx0" brushRef="#br0" timeOffset="-7980.1579">-1145 6534 0,'0'0'0,"0"0"15,0 0-15,0 0 16</inkml:trace>
        </inkml:traceGroup>
        <inkml:traceGroup>
          <inkml:annotationXML>
            <emma:emma xmlns:emma="http://www.w3.org/2003/04/emma" version="1.0">
              <emma:interpretation id="{A9DAA23F-D319-4F19-925B-76B724740111}" emma:medium="tactile" emma:mode="ink">
                <msink:context xmlns:msink="http://schemas.microsoft.com/ink/2010/main" type="inkWord" rotatedBoundingBox="5495,10614 2362,10698 2304,8566 5438,848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6643.4329">-2487 6095 0,'0'0'0,"0"0"16,0 0-16,0-11 15,0-1 1,11 0-16,1-11 16,12 12-1,-13-1-15,-11 12 16,0 0-1,0 0-15,-23 23 16,-12 24-16,-24 10 16,12-10-1,-1-1-15,13-11 16,23-1 0,1 1-16,11-12 15,0 0-15,0 0 16,0 12-1,0 0-15,0-1 16,-12-11 0,-12 0-16,-11 1 15,0-1 1,-13-23-16,-11 0 16,12-12-16,12 1 15,11-1 1,1-11-16,-1-12 15,24-23 1,12 1-16,-12 57 16</inkml:trace>
          <inkml:trace contextRef="#ctx0" brushRef="#br0" timeOffset="-6319.4756">-2829 6003 0,'0'0'0,"0"0"16,-12 0-1,0 0-15,-11 0 16,-13 0 0,1 0-16,0 0 15,11 0-15,-11 0 16,-12 11-1,-24 12-15,-11 24 16,-1 10 0,1 13-16,11-1 15,12-11 1,12-12-16,12-11 16,-1-12-16,25 0 15,11-23 1</inkml:trace>
          <inkml:trace contextRef="#ctx0" brushRef="#br0" timeOffset="-5486.2295">-3642 5748 0,'0'0'16,"0"0"-16,0 0 15,12 12 1,11 23-1,1 34 1,-12 0-16,-24 12 16,-12-11-1,1-1-15,23-69 16</inkml:trace>
          <inkml:trace contextRef="#ctx0" brushRef="#br0" timeOffset="-5228.4869">-4089 5899 0,'0'0'0,"0"0"16,11 11 0,25 12-16,11 24 15,-12-1 1,-11 0-16,-1 12 15,-23-12 1,-23 0-16,-36 12 16,0-12-16,0-11 15,12-12 1,47-23-16</inkml:trace>
          <inkml:trace contextRef="#ctx0" brushRef="#br0" timeOffset="-7777.3096">-1510 6962 0,'0'0'16,"0"0"-16,0 0 15,24-23 1,35-23-16,23-24 15,36-11 1,-118 81-16</inkml:trace>
          <inkml:trace contextRef="#ctx0" brushRef="#br0" timeOffset="-7363.4106">-1321 5425 0,'0'0'0,"0"0"16,0 0-16,0 0 15,0 11 1,12 47-16,-24 35 15,0 22-15,0-34 16,0-12 0,-23 12-16,-12-11 15,0 11 1,-24-12-16,-23-23 16,11-23-1,13-11-15,-1-24 16,12-22-16,12-13 15,24 1 1,11 0-16,12-12 16,12-11-1,11 11-15,-23 58 16</inkml:trace>
          <inkml:trace contextRef="#ctx0" brushRef="#br0" timeOffset="-7203.4183">-1592 5887 0,'0'0'16,"0"0"0,0 0-16,0 0 15</inkml:trace>
          <inkml:trace contextRef="#ctx0" brushRef="#br0" timeOffset="-5903.4955">-1757 4835 0,'0'0'0,"0"0"15,0 24 1,-47 91-16,47-115 16,-401 486-1,354-475-15,-47 1 16,-36-1 0,-58-11-16,58-11 15,36-12 1,35-1-16,24-10 15,11-24-15,36-23 16,35 0 0,36 12-16,-1 23 15,-11 22 1,-24 36-16,0 23 16,-23 34-16,-36 47 15,-35 34 1,-12-11-16,-24-24 15,-11-22 1,94-93-16</inkml:trace>
          <inkml:trace contextRef="#ctx0" brushRef="#br0" timeOffset="-4497.3003">-2499 6141 0,'0'0'15,"0"0"-15,0 0 16,0 0-1,0 0-15,0 0 16,-12-11-16,0-1 16,12 1-1,0-12-15,0 11 16,12-11 0,12 0-16,11 0 15,0 11 1,-11 12-16,-12 0 15,-1 12-15,-11-1 16,-11 12 0,-13 24-16,24-47 15</inkml:trace>
          <inkml:trace contextRef="#ctx0" brushRef="#br0" timeOffset="-4033.1638">-4302 5945 0,'0'0'15,"0"0"-15,0 0 16</inkml:trace>
          <inkml:trace contextRef="#ctx0" brushRef="#br0" timeOffset="-3887.1793">-4372 6396 0,'0'0'0,"0"0"16,0 0 0,0 0-16</inkml:trace>
        </inkml:traceGroup>
      </inkml:traceGroup>
      <inkml:traceGroup>
        <inkml:annotationXML>
          <emma:emma xmlns:emma="http://www.w3.org/2003/04/emma" version="1.0">
            <emma:interpretation id="{3180C09E-3BF6-41B6-A3EE-8CBE8039F582}" emma:medium="tactile" emma:mode="ink">
              <msink:context xmlns:msink="http://schemas.microsoft.com/ink/2010/main" type="line" rotatedBoundingBox="10396,8167 860,8624 766,6659 10302,6202"/>
            </emma:interpretation>
          </emma:emma>
        </inkml:annotationXML>
        <inkml:traceGroup>
          <inkml:annotationXML>
            <emma:emma xmlns:emma="http://www.w3.org/2003/04/emma" version="1.0">
              <emma:interpretation id="{F125FC97-3982-4173-94B3-754582CEEEC9}" emma:medium="tactile" emma:mode="ink">
                <msink:context xmlns:msink="http://schemas.microsoft.com/ink/2010/main" type="inkWord" rotatedBoundingBox="4184,7995 869,8154 798,6658 4113,649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-333903.4442">2719 3402 0,'0'0'15,"0"0"-15,0 0 16,0 0-16,12 0 15,0-11 1,11-1-16,1 1 16,-1-1-1,1 1-15,11-13 16,-11 13-16,-1-1 16,1-11-1,0 12-15,-1-1 16,1 1-1,-1-1-15,1 0 16,-1 1-16,-11-1 16,0 1-1,0-1-15,11 1 16,1-1 0,-12 1-16,-1 11 15,1 0 1,0 0-16,0 0 15,-12 0-15,0 0 16,0 0 0,0 0-16,0 11 15,-24 24 1,-11 23-16,-12 22 16,0-10-1,-1-12-15,1-24 16,0-11-16,0-11 15,12-12 1,-1 0-16,1-12 16,12 1-1,-1-1-15,12 12 16,0 0 0,-11 12-16,-1-1 15,1 12-15,-1 1 16,1-13-1,-1 1-15,0-12 16,1 0 0,-1-12-16,-11-11 15,0 0-15,11 11 16,1 1 0,-13 11-16,-11 11 15,-12 24 1,12 0-16,0-1 15,12 1-15,35-35 16</inkml:trace>
          <inkml:trace contextRef="#ctx0" brushRef="#br1" timeOffset="-333548.8116">2401 4269 0,'0'0'15,"0"0"-15,24-35 16,11-45-16,-11-13 16,-13 24-1,-11 23-15,-11 11 16,-13 12-1,-35 11-15,-23 24 16,11 11 0,24 0-16,12 12 15,23-12-15,12 0 16,12 0 0,23 0-16,24 0 15,23 0 1,1-11-16,-83-12 15</inkml:trace>
          <inkml:trace contextRef="#ctx0" brushRef="#br1" timeOffset="-333349.9696">2448 2813 0,'0'0'0,"0"0"16,0 0-16</inkml:trace>
          <inkml:trace contextRef="#ctx0" brushRef="#br1" timeOffset="-334821.46">3567 3194 0,'0'0'16,"0"0"-16,0 0 16,0 0-16,0 0 15,0 0 1,0 0-16,0 0 16,0 0-1,12 12-15,0 11 16,0 23-16,-1 12 15,1 0 1,-12 11-16,0-23 16,-12 1-1,1-13-15,-25 12 16,-11 1 0,-23-13-16,-1 13 15,71-47-15</inkml:trace>
          <inkml:trace contextRef="#ctx0" brushRef="#br1" timeOffset="-331725.7364">929 2824 0,'0'0'0,"0"0"16,0 0-1,-12 47-15,0 45 16,0 47-16,-23 69 16,11-46-1,13-47-15,-1-22 16,12-93 0</inkml:trace>
          <inkml:trace contextRef="#ctx0" brushRef="#br1" timeOffset="-332227.3274">1577 3472 0,'0'0'15,"0"0"-15,0-12 16,11-11-1,1-12-15,12 1 16,11-13-16,12 1 16,0 12-1,0-1-15,-11 12 16,-13 11 0,-11 1-16,-12 11 15,0 0 1,0 0-16,0 0 15,0 11-15,-24 24 16,-23 46 0,-23 23-16,-1-12 15,24-34 1,12-12-16,23-11 16,0-12-16,12-11 15,0-1 1,12 1-16,11-12 15,1 0 1,-1 0-16,-11 0 16,0 0-1,-12 0-15,0 0 16,-12 11-16,-23 1 16,0-12-1,-1 0-15,1 0 16,11-12-1,1 1-15,-1-12 16,1-12-16,-1-34 16,12-12-1,12 0-15,0 0 16,12 23 0,0 23-16,-12 24 15,0 11-15,0 0 16,0 11-1,0 24-15,0 23 16,-12 11 0,-11-11-16,-1-12 15,0-11 1,-23-12-16,0-11 16,0-1-16,0-11 15,0 0 1,11 0-16,13 0 15,11 12 1,0-1-16,1 1 16,-1 11-1,12 12-15,12 11 16,-12-46-16</inkml:trace>
          <inkml:trace contextRef="#ctx0" brushRef="#br1" timeOffset="-332017.011">1412 4292 0,'0'0'0,"0"0"15,0 0-15,0 0 16,0 0-1,0 0-15,0 0 16,0 0 0</inkml:trace>
          <inkml:trace contextRef="#ctx0" brushRef="#br1" timeOffset="-331272.4329">622 3356 0,'0'0'0,"-11"-11"16,-13 11-16,-11 0 15,-24 23 1,0 11-16,0 1 15,0 0 1,24-12-16,11 0 16,12 0-16,1 0 15,11 0 1,0 12-16,0 0 16,11-1-1,1 1-15,0 0 16,-12-1-16,0-11 15,0 1 1,-12-13-16,0 1 16,-23-1-1,-36-22-15,-11-1 16,11-11 0,12-12-16,1-23 15,22-11-15,13-23 16,34-1-1,72-34-15,46 0 16,-129 127 0</inkml:trace>
        </inkml:traceGroup>
        <inkml:traceGroup>
          <inkml:annotationXML>
            <emma:emma xmlns:emma="http://www.w3.org/2003/04/emma" version="1.0">
              <emma:interpretation id="{0A0A526E-B97D-4630-B990-9D02E4FBCA04}" emma:medium="tactile" emma:mode="ink">
                <msink:context xmlns:msink="http://schemas.microsoft.com/ink/2010/main" type="inkWord" rotatedBoundingBox="4453,7547 4383,7551 4368,7247 4438,724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-338264.9185">-921 3009 0,'0'0'0,"0"0"16,0 0 0,0 0-16,-12 24 15,1 10 1,-1 12-16,-12 47 16,1 22-1,11-11-15,12-11 16,24-24-1,11 1-15,24-1 16,47 12-16,-106-81 16</inkml:trace>
        </inkml:traceGroup>
        <inkml:traceGroup>
          <inkml:annotationXML>
            <emma:emma xmlns:emma="http://www.w3.org/2003/04/emma" version="1.0">
              <emma:interpretation id="{712B6396-0906-46AA-8476-90380DD685E8}" emma:medium="tactile" emma:mode="ink">
                <msink:context xmlns:msink="http://schemas.microsoft.com/ink/2010/main" type="inkWord" rotatedBoundingBox="10396,8167 860,8624 773,6813 10309,6356">
                  <msink:destinationLink direction="to" ref="{C02D0B36-2FE9-4D00-A6D7-BB42569DEBB0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-342011.3516">-4926 3183 0,'0'0'16,"0"0"-16,0 0 16,0 0-1,0 11-15,12 36 16,0 45 0,0 12-16,-1-12 15,-11 1-15,12-12 16,-12 0-1,0-12-15,12-34 16,0-12 0,-12-23-16</inkml:trace>
          <inkml:trace contextRef="#ctx0" brushRef="#br1" timeOffset="-342354.799">-5326 3737 0,'0'0'0,"0"0"16,0 0-16,0 24 15,-12 10 1,12 13-16,0 22 16,12-34-1,-1-1-15,13-11 16,11-11-16,1-12 15,-1 0 1,12-23-16,-12 0 16,13-12-1,-25 0-15,1 1 16,-13 11 0,-11-12-16,-11 12 15,-13 0-15,-11 11 16,-12 12-1,0 0-15,11 0 16,13 0 0,11 0-16,0 0 15,0 12-15,12-12 16</inkml:trace>
          <inkml:trace contextRef="#ctx0" brushRef="#br1" timeOffset="-342918.7266">-5915 3079 0,'0'0'16,"0"0"-16,11-12 15,25-11 1,23 0-16,11 0 16,1 11-16,-24 12 15,0 0 1,0 12-16,-11-1 15,-13 1 1,-11 11-16,0 0 16,-12 0-16,-12 12 15,-23 11 1,-36 24-16,12-24 16,-12 0-1,1 12-15,23-12 16,11-11-1,36-35-15</inkml:trace>
          <inkml:trace contextRef="#ctx0" brushRef="#br1" timeOffset="-343377.4526">-5762 3009 0,'0'0'15,"0"0"1,0 0-16,0 0 15,0 12-15,0 0 16,0 34 0,0 35-16,12 57 15,-1 24 1,1-12-16,0-11 16,0-23-16,-1-1 15,1-45 1,0-24-16,0-12 15,0 1 1,-1 0-16,-11-35 16</inkml:trace>
          <inkml:trace contextRef="#ctx0" brushRef="#br1" timeOffset="-341549.3245">-4525 3657 0,'0'0'0,"0"0"16,0 0-16,0 11 15,0 12 1,11 0-16,1-11 16,0-1-1,0 1-15,0-12 16,11 0-16,-11 0 15,11-12 1,-11 1-16,0-12 16,0-12-1,0 12-15,-1 0 16,1 11 0,-12 1-16,0 11 15,0 0-15,0 11 16,0 24-1,0 57-15,-12 36 16,1-24 0,-1-23-16,-12-1 15,-23 13 1,0-24-16,-12-11 16,0-12-16,12-23 15,0-11 1,0-1-16,47-11 15</inkml:trace>
          <inkml:trace contextRef="#ctx0" brushRef="#br1" timeOffset="-340780.3214">-3960 3529 0,'0'0'0,"0"0"15,0 0 1,0 0-16,0 35 16,0 0-1,0 23-15,-12 11 16,12 0-16,0-11 15,0-12 1,-11-23-16,11-11 16,0 0-1,0-12-15,0 0 16,0 0-16,0-12 16,11-23-1,25-22-15,-1-13 16,0 12-1,1 12-15,-13 23 16,1 11 0,-1 12-16,-11 0 15,0 12-15,0 0 16,-1 11 0,1 0-16,0 11 15,0 1 1,0-12-16,-1 12 15,1 0-15,-12-35 16</inkml:trace>
          <inkml:trace contextRef="#ctx0" brushRef="#br1" timeOffset="-340372.4399">-3453 3703 0,'0'0'16,"0"0"-16,-12 23 15,0 0 1,12 0-16,0 12 16,12-12-1,0-11-15,-1-1 16,13-11-1,11 0-15,1 0 16,-1-11-16,-11-13 16,-1 1-1,1 0-15,-13-12 16,1-11 0,-12 12-16,-12 10 15,-11 13 1,-1-1-16,-11 12 15,0 12-15,-1 11 16,13-11 0,11 11-16,12-23 15</inkml:trace>
          <inkml:trace contextRef="#ctx0" brushRef="#br1" timeOffset="-339715.4719">-3029 3506 0,'0'0'0,"0"23"16,0 12-1,0 0-15,0-1 16,0 1 0,0-12-16,0 0 15,0-11 1,0-12-16,0 0 15,0 0-15,0 0 16,0 0 0,0 0-16,11-12 15,1 1 1,12 11-16,11 0 16,-11 0-16,-1 11 15,1 1 1,-12-1-16,-1 1 15,1 0 1,0-12-16,0 0 16,0 0-1,-1 0-15,13-12 16,-1-11-16,1 11 16,0 1-1,-13 11-15,1 0 16,0 11-1,0 1-15,-1-1 16,13 1-16,-12 0 16,0-1-1,-1 1-15,1-1 16,0-11 0,-12 0-16</inkml:trace>
          <inkml:trace contextRef="#ctx0" brushRef="#br1" timeOffset="-339515.9367">-2346 3587 0,'0'0'0,"0"0"15,0 0 1,0 12-16,0 22 16,12 1-16,-1 11 15,1 12 1,0-12-16,0-11 15,0-12 1,-1-11-16,-11-12 16</inkml:trace>
          <inkml:trace contextRef="#ctx0" brushRef="#br1" timeOffset="-339338.097">-2275 3183 0,'0'0'0,"0"0"16,0 0-1,0 0-15,11 0 16,13 23 0,-24-23-16</inkml:trace>
          <inkml:trace contextRef="#ctx0" brushRef="#br1" timeOffset="-337438.7512">-5868 4720 0,'0'0'16,"0"0"0,0 0-16,0 0 15,0 0 1,0 0-16,0 0 16,0 0-16,0 0 15,12 0 1,11 0-16,24 0 15,12 0 1,0 0-16,0 0 16,-12 0-16,0-12 15,0 12 1,0-11-16,-11 11 16,-1-12-1,-11 12-15,-24 0 16</inkml:trace>
          <inkml:trace contextRef="#ctx0" brushRef="#br1" timeOffset="-337075.3056">-5821 4963 0,'0'0'15,"0"0"1,0 0-16,0 0 16,0 0-16,0 0 15,0 0 1,0 0-16,23-12 15,13 0 1,11 1-16,12-1 16,0 1-16,0-1 15,11 1 1,1-1-16,-12 1 16,12 22-1,-71-11-15</inkml:trace>
          <inkml:trace contextRef="#ctx0" brushRef="#br1" timeOffset="-338610.4371">-1628 3888 0,'0'0'0,"0"0"15,0 0 1,0 0-16,12-12 16,0 1-1,0-1-15,-12 12 16,0 0-1,0-11-15,0-1 16,0-11-16,0-12 16,-12 0-1,0-11-15,-11 0 16,-1 11 0,-11 1-16,-1 11 15,-11 23-15,0 11 16,0 12-1,0 0-15,12 0 16,11 1 0,12-1-16,1 0 15,11 0 1,11 0-16,1-11 16,12-1-16,23-11 15,0 0 1,12-11-16,-12-1 15,0-11 1,-12 0-16,-11 0 16,-12 11-16,-1 1 15,-11 11 1,0 0-16,0 0 16,0 0-1,0 0-15,12 11 16,0 1-1,0 11-15,0 0 16,11 0-16,1-11 16,11 11-1,12 11-15,-47-34 16</inkml:trace>
        </inkml:traceGroup>
      </inkml:traceGroup>
    </inkml:traceGroup>
    <inkml:traceGroup>
      <inkml:annotationXML>
        <emma:emma xmlns:emma="http://www.w3.org/2003/04/emma" version="1.0">
          <emma:interpretation id="{15B46315-8432-43D8-8B72-B6B847F07A03}" emma:medium="tactile" emma:mode="ink">
            <msink:context xmlns:msink="http://schemas.microsoft.com/ink/2010/main" type="paragraph" rotatedBoundingBox="15961,5266 6559,4980 6616,3089 16019,33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DFBE31-7398-4014-A9E2-DBD97D07F252}" emma:medium="tactile" emma:mode="ink">
              <msink:context xmlns:msink="http://schemas.microsoft.com/ink/2010/main" type="line" rotatedBoundingBox="15961,5266 6559,4980 6616,3089 16019,3375"/>
            </emma:interpretation>
          </emma:emma>
        </inkml:annotationXML>
        <inkml:traceGroup>
          <inkml:annotationXML>
            <emma:emma xmlns:emma="http://www.w3.org/2003/04/emma" version="1.0">
              <emma:interpretation id="{2DEC69B0-AF17-4581-8D6E-AF0AD5C488F0}" emma:medium="tactile" emma:mode="ink">
                <msink:context xmlns:msink="http://schemas.microsoft.com/ink/2010/main" type="inkWord" rotatedBoundingBox="7239,4775 6566,4754 6601,3604 7274,362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348345.014">8527 224 0,'0'0'0,"0"0"0,0 0 16,0 0 0,0 0-16,0 0 15,0 0-15,0 0 16,0 12 0,0 11-16,0 0 15,11 23 1,1-11-16,0-1 15,0 13-15,-12-1 16,11 0 0,-11 12-16,12-12 15,0 0 1,0-11-16,-12-35 16</inkml:trace>
          <inkml:trace contextRef="#ctx0" brushRef="#br0" timeOffset="-347575.6915">8856 1056 0,'0'0'0,"0"0"16,0 0-16,0 0 15,-11 12 1,-13-1-16,-23 1 15,0-1-15,-24 1 16,-47-24 0,36 1-16,-1-12 15,-11-12 1,0-11-16,-24-12 16,24-11-16,0-24 15,35 24 1,23-12-16,13 23 15,11-23 1,24 0-16,23-23 16,24 0-1,0 24-15,12 10 16,11 12-16,48 12 16,11 12-1,-23 22-15,0 12 16,23 12-1,-11 11-15,-24 0 16,-12 23-16,-23 12 16,-1 23-1,-23-12-15,-23 0 16,-12 1 0,-1 45-16,-22 1 15,-13-12 1,-23 0-16,-24-12 15,-11-22-15,11-1 16,1-23 0,-1-11-16,0-12 15,1-11 1,-1-1-16,24-11 16,11 0-1,36 0-15</inkml:trace>
        </inkml:traceGroup>
        <inkml:traceGroup>
          <inkml:annotationXML>
            <emma:emma xmlns:emma="http://www.w3.org/2003/04/emma" version="1.0">
              <emma:interpretation id="{C7F7561E-F2D4-45ED-B86A-6158C9D4F958}" emma:medium="tactile" emma:mode="ink">
                <msink:context xmlns:msink="http://schemas.microsoft.com/ink/2010/main" type="inkWord" rotatedBoundingBox="9382,4639 7575,4584 7598,3815 9406,387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356203.0391">3720 582 0,'0'0'0,"0"0"16,0 0-16,0 0 16,0 0-1,0 0-15,0 0 16,0 0-16,0 0 15,0 0 1,0 0-16,0 0 16,0 0-1,0 0-15,0 0 16,0 0 0,0 0-16,0 0 15,12 0-15,24 0 16,22 0-1,13-11-15,0 11 16,-12 0 0,0-12-16,-12 12 15,0 0 1,-12 0-16,-11 0 16,-1 12-16,-23-12 15</inkml:trace>
          <inkml:trace contextRef="#ctx0" brushRef="#br0" timeOffset="-355661.2508">3532 929 0,'0'0'0,"0"0"16,0 0-16,0 0 15,0 0 1,0 0-16,0 0 15,12 0-15,0 0 16,11 0 0,1 0-16,23 0 15,12 0 1,23-11-16,1 11 16,-13 0-1,-11-12-15,0 0 16,0 12-16,0 0 15,-59 0 1</inkml:trace>
          <inkml:trace contextRef="#ctx0" brushRef="#br0" timeOffset="-352666.5937">4604 710 0,'0'0'16,"0"-12"-16,12 0 16,0-11-1,11 12-15,1-12 16,-1 11-16,13 1 16,-1-1-1,12 0-15,0 1 16,24 22-1,-71-11-15</inkml:trace>
          <inkml:trace contextRef="#ctx0" brushRef="#br0" timeOffset="-352983.0645">4957 247 0,'0'0'0,"12"-11"15,35-24 1,12-11-16,-12 11 15,-11 0-15,-13 1 16,1-12 0,-13-1-16,1-10 15,-12-13 1,-12 1-16,1 11 16,-13 12-1,1 11-15,-1 12 16,0 11-16,-11 12 15,0 24 1,-12 22-16,0 12 16,11-1-1,13 59-15,-1 23 16,1-12 0,11-12-16,12 24 15,0 11-15,0-23 16,0-34-1,12-12-15,-1 0 16,-11-12 0,0-23-16,0-11 15,0 0-15,0-35 16</inkml:trace>
          <inkml:trace contextRef="#ctx0" brushRef="#br0" timeOffset="-352014.2144">5169 1114 0,'0'0'0,"0"0"15,0 0-15,0 0 16,12 0-1,12-12-15,11 1 16,0-1-16,13 1 16,-13-1-1,0 1-15,-11 11 16,-1 0 0,-11 0-16,-12 0 15,0 0-15,0 0 16,0 23-1,-12 11-15,1 13 16,-1-1 0,0 0-16,0 0 15,12-11 1,0 0-16,0-12 16,0 0-16,12 0 15,12-11 1,11 11-16,24 0 15,11-12 1,-11-11-16,-59 0 16</inkml:trace>
          <inkml:trace contextRef="#ctx0" brushRef="#br0" timeOffset="-351544.1156">5393 733 0,'0'0'16,"0"11"-16,0 1 15,0 11 1,0 0-16,0-11 16,0-12-16,12 0 15,0 0 1,23 0-16,-11-12 15,11-11 1,-11 0-16,-1 0 16,-11 0-16,-12 11 15,0 0 1,-12 12-16,-23 0 16,-1 12-1,1 11-15,0 0 16,-1 0-1,36-23-15</inkml:trace>
        </inkml:traceGroup>
        <inkml:traceGroup>
          <inkml:annotationXML>
            <emma:emma xmlns:emma="http://www.w3.org/2003/04/emma" version="1.0">
              <emma:interpretation id="{96E87E87-7C52-45CD-B42D-1D800BD9F60D}" emma:medium="tactile" emma:mode="ink">
                <msink:context xmlns:msink="http://schemas.microsoft.com/ink/2010/main" type="inkWord" rotatedBoundingBox="15961,5266 9513,5069 9570,3179 16019,3375">
                  <msink:destinationLink direction="from" ref="{C02D0B36-2FE9-4D00-A6D7-BB42569DEBB0}"/>
                </msink:context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362456.1998">33 16 0,'0'0'0,"0"0"16,0 0-16,0 0 15,0-11 1,0-1-16,0 12 15,0 0 1,0 0-16,0 0 16,0 0-1,0 0-15,-11 23 16,-1 35-16,0 34 16,12-11-1,12 23-15,0 12 16,-1-1-1,13-11-15,-12-11 16,0-12-16,-1-23 16,-11-1-1,0-10-15,0-13 16,0-11 0,0 0-16,0-23 15</inkml:trace>
          <inkml:trace contextRef="#ctx0" brushRef="#br0" timeOffset="-361715.13">-120 120 0,'0'0'15,"0"0"-15,0 0 16,0 0 0,0-11-16,0-1 15,0 0-15,24-11 16,11 0 0,12 0-16,12 0 15,0 0 1,0 11-16,23 12 15,1 0-15,-1 12 16,-35 11 0,-11 0-16,-1 23 15,-11-11 1,-24 11-16,-12-11 16,-12 11-1,-11-11-15,0-1 16,35-34-16,-271 128 15,271-128 1,-24 0-16,-23 0 16,0 0-1,23 0-15,1 0 16,11 0 0,12 0-16</inkml:trace>
          <inkml:trace contextRef="#ctx0" brushRef="#br0" timeOffset="-361204.5476">1235 189 0,'0'0'16,"0"0"-16,0 0 15,0-11 1,0-1-16,0 12 16,-12 0-1,-11 0-15,-13 12 16,-11 23-16,-12 11 16,0 0-1,12 0-15,12 0 16,11 1-1,13-1-15,-1 12 16,12 0 0,12-12-16,-1 0 15,13-11-15,35 11 16,0-11 0,0-12-16,-59-23 15</inkml:trace>
          <inkml:trace contextRef="#ctx0" brushRef="#br0" timeOffset="-360603.3276">1789 548 0,'0'0'0,"0"0"15,0 0 1,-12 0-16,-12 0 16,-11 0-1,-12-12-15,11 1 16,1-1 0,0 0-16,11 1 15,24 11 1,-141-104-16,141 104 15,0 0-15,12-12 16,11-11 0,13 0-16,11 0 15,0 11 1,-12 24-16,0 0 16,1 11-16,-13 0 15,1 23 1,-24 12-16,0 0 15,-12-1 1,0-10-16,-11-1 16,11-23-16,0 12 15,0-12 1,12-23-16</inkml:trace>
          <inkml:trace contextRef="#ctx0" brushRef="#br0" timeOffset="-360041.8566">2071 201 0,'0'0'16,"0"0"-16,0 0 15,0 0 1,0 0-16,-11 12 16,-1-1-1,-12 12-15,1 0 16,-1 0-16,-11 1 15,-1 10 1,1 12-16,11-11 16,13-12-1,-1 0-15,12 12 16,0-12 0,12 0-16,-1 0 15,13 1 1,0-13-16,11 12 15,-35-23-15</inkml:trace>
          <inkml:trace contextRef="#ctx0" brushRef="#br0" timeOffset="-359568.4954">2177 663 0,'0'0'0,"0"0"16,12 0-1,12 0-15,11-11 16,0-1-16,12-11 15,-11 12 1,-13-1-16,1 12 16,-12 0-1,-1 0-15,1 12 16,-12-1 0,0 24-16,-12 11 15,1 0-15,-1-11 16,0 0-1,12-1-15,0-11 16,0 0 0,12 1-16,0-13 15,-1 1 1,13-1-16,0 1 16,11-1-16,24-11 15,-59 0 1</inkml:trace>
          <inkml:trace contextRef="#ctx0" brushRef="#br0" timeOffset="-359162.4927">2542 467 0,'0'0'16,"0"0"0,12 0-16,12-12 15,11 1-15,-11-1 16,-1 1-1,-11-1-15,0-11 16,-12 11 0,-12-11-16,0 0 15,1 12-15,-13-1 16,0 12 0,1 0-16,-1 0 15,12 0 1,1 0-16,11 0 15,0 0 1</inkml:trace>
          <inkml:trace contextRef="#ctx0" brushRef="#br0" timeOffset="-359420.8297">2542 374 0</inkml:trace>
          <inkml:trace contextRef="#ctx0" brushRef="#br0" timeOffset="-358661.3366">2837 74 0,'0'0'0,"0"0"16,0 0-16,0 0 15,0 0 1,12 0-16,0 11 15,11 1-15,1 23 16,-1-1 0,13 13-16,-1 10 15,-12 1 1,1 23-16,-12 23 16,-12 0-16,0-11 15,-12-24 1,0-11-16,-23 23 15,35-81 1</inkml:trace>
        </inkml:traceGroup>
      </inkml:traceGroup>
    </inkml:traceGroup>
  </inkml:traceGroup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01:40.0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2D0B36-2FE9-4D00-A6D7-BB42569DEBB0}" emma:medium="tactile" emma:mode="ink">
          <msink:context xmlns:msink="http://schemas.microsoft.com/ink/2010/main" type="inkDrawing" rotatedBoundingBox="4756,5642 6809,4948 6957,5384 4904,6078" semanticType="callout" shapeName="Other">
            <msink:sourceLink direction="to" ref="{712B6396-0906-46AA-8476-90380DD685E8}"/>
            <msink:sourceLink direction="from" ref="{96E87E87-7C52-45CD-B42D-1D800BD9F60D}"/>
          </msink:context>
        </emma:interpretation>
      </emma:emma>
    </inkml:annotationXML>
    <inkml:trace contextRef="#ctx0" brushRef="#br0">151 1461 0,'0'0'15,"0"0"-15,0 0 16,0 0-16,0 0 16,0 0-1,-12 0-15,1 0 16,-25 11 0,1 1-16,-12-1 15,-12 13-15,0-1 16,-12 0-1,1 0-15,-36 12 16,11-1 0,-11 1-16,12 0 15,0-1 1,0 1-16,-12 0 16,0-1-16,0 1 15,35-12 1,-11 0-16,11 0 15,0-11 1,0 11-16,-11 0 16,23-11-16,0-1 15,24-11 1,0 12-16,11-12 16,12 0-1,0 0-15,12 0 16,0 0-1,0 0-15,0 0 16,12-23-16,24-12 16,-1 12-1,12-12-15,-12 12 16,1 0 0,-13 0-16,1 11 15,-12 1-15,-12 11 16,0 0-1,0 0-15,-12 11 16,0 1 0,-23-1-16,-12 12 15,-1 12 1,1-12-16,12 0 16,0 0-16,11-11 15,12 0 1,1-1-16,-1 1 15,12-1 1,0 12-16,0 12 16,23 0-16,1-12 15,23 12 1,0-12-16,12 0 16,-12 0-1,0-12-15,-11 1 16,-13-12-1,1 0-15,-13 0 16,1 0-16,0-12 16,0 1-1,-12-1-15,0-11 16,0 0 0,0 0-16,-12-12 15,-12-11-15,1 0 16,-1 0-1,1 11-15,11 12 16,0 0 0,12 23-16,0 0 15</inkml:trace>
  </inkml:traceGroup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09:02.49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59FA38-AA3E-4FB0-A55E-29BDE9DB8C70}" emma:medium="tactile" emma:mode="ink">
          <msink:context xmlns:msink="http://schemas.microsoft.com/ink/2010/main" type="writingRegion" rotatedBoundingBox="33440,15760 3580,15679 3587,13136 33447,13218"/>
        </emma:interpretation>
      </emma:emma>
    </inkml:annotationXML>
    <inkml:traceGroup>
      <inkml:annotationXML>
        <emma:emma xmlns:emma="http://www.w3.org/2003/04/emma" version="1.0">
          <emma:interpretation id="{A7EEBEB2-FECB-4026-922D-5E5BAEB408D8}" emma:medium="tactile" emma:mode="ink">
            <msink:context xmlns:msink="http://schemas.microsoft.com/ink/2010/main" type="paragraph" rotatedBoundingBox="33440,15760 3580,15679 3587,13136 33447,13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1D84B2-C121-4CA8-9989-86BC7BE4C1F7}" emma:medium="tactile" emma:mode="ink">
              <msink:context xmlns:msink="http://schemas.microsoft.com/ink/2010/main" type="line" rotatedBoundingBox="33440,15760 3580,15679 3587,13136 33447,13218"/>
            </emma:interpretation>
          </emma:emma>
        </inkml:annotationXML>
        <inkml:traceGroup>
          <inkml:annotationXML>
            <emma:emma xmlns:emma="http://www.w3.org/2003/04/emma" version="1.0">
              <emma:interpretation id="{9021B45E-F822-44CD-8D33-3C6CCDD94CC7}" emma:medium="tactile" emma:mode="ink">
                <msink:context xmlns:msink="http://schemas.microsoft.com/ink/2010/main" type="inkWord" rotatedBoundingBox="33440,15760 30601,15752 30606,14260 33444,14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-989-404 0,'0'0'15,"0"11"-15,-12 24 16,-11 23-1,-1-24-15,-23 13 16,0-13-16,11-10 16,13-13-1,11-11-15,0-11 16,1-1 0,-1-11-16,12 0 15,12 0 1,-1-1-16,13 1 15,-1 12-15,-11-1 16,-12 12 0,0 0-16,0 12 15,-12 22 1,-23 13-16,-12 11 16,0-24-1,-12 1-15,-23 0 16,-24-12-16,-12-12 15,0-11 1,12-11 0,23-1-16,25 12 15,22 0 1,1 0-16,11 0 16,24 0-1,0 0-15,0 0 16</inkml:trace>
          <inkml:trace contextRef="#ctx0" brushRef="#br0" timeOffset="209.8111">-2120 705 0,'0'0'0,"24"0"15,93-11 1,-117 11-16</inkml:trace>
          <inkml:trace contextRef="#ctx0" brushRef="#br0" timeOffset="1733.3261">-2037 705 0,'0'0'16,"0"0"-16,23 0 15,24 0 1,24-11-16,0-1 16,-12 12-1,-59 0-15,306-23 16,-306 23-16,23 0 16,13 0-1,23 12-15,-1-12 16,-10 11-1,-25-11-15,-11 0 16,-12 0-16,0 0 16,-35 0-1,-13 0-15,-34-11 16,-59-1 0,-48 1-16,189 11 15</inkml:trace>
          <inkml:trace contextRef="#ctx0" brushRef="#br0" timeOffset="454.3115">-1566-786 0,'0'0'0,"0"0"16,0 0-1,0 12-15,0-12 16</inkml:trace>
          <inkml:trace contextRef="#ctx0" brushRef="#br0" timeOffset="-805.1303">-70-231 0,'0'0'0,"0"0"16,0 0-16,0 0 15,0 23 1,-12 0-16,-23 24 16,-1-13-1,-11 1-15,12-23 16,0-1 0,-1 1-16,1-12 15,0-12-15,11-11 16,12 0-1,0-23-15,12-1 16,0 13-16,0-1 16,0 12-1,-11 11-15,-13-11 16,-11 12 0,-1-1-16,1 12 15,11 0 1,13 12-16,11-12 15,0 0-15,0 11 16,11 1 0,13 11-16,0 12 15,-1-1 1,-11 13-16,0-13 16,-12-11-1,0 0-15,0-11 16,-12 0-16,0-1 15,0-11 1,-11 0-16,-13-11 16,1 11-1,0-12-15,-1 12 16,-11 12-16,12-1 16,-12 12-1,0 0-15,-12 12 16,0 0-1,-12 11-15,12-11 16,0-1 0,12 1-16,12 0 15,35-35-15</inkml:trace>
          <inkml:trace contextRef="#ctx0" brushRef="#br0" timeOffset="-599.8357">-447-693 0,'12'0'0,"47"-12"16,70-11-16,1 12 15,-130 11-15</inkml:trace>
          <inkml:trace contextRef="#ctx0" brushRef="#br0" timeOffset="-2606.2372">0 0 0,'0'0'0,"0"0"15,0 0 1,0 0-16,0 0 16,12 0-16,24 0 15,-1 0 1,24 0-16,35 0 16,0 0-1,1 0-15,-13 0 16,-23 0-16,-59 0 15</inkml:trace>
          <inkml:trace contextRef="#ctx0" brushRef="#br0" timeOffset="-1671.788">165-127 0,'0'0'15,"12"12"-15,12-1 16,23 24-16,24 0 15,-1-1 1,1 1-16,-12 0 16,-12-1-1,-12 13-15,-35-47 16</inkml:trace>
          <inkml:trace contextRef="#ctx0" brushRef="#br0" timeOffset="-1906.1782">707-150 0,'0'0'16,"0"0"-16,0 0 15,-12 12 1,-11 11-16,-36 11 15,-23 13 1,-1-1-16,24-23 16,0 0-16,12 0 15,12 0 1,11-11-16,24-12 16</inkml:trace>
          <inkml:trace contextRef="#ctx0" brushRef="#br0" timeOffset="-2181.8406">425-370 0,'0'0'0,"0"0"16,0 0-16,0 0 15,0 12 1,0 11-16,0 35 16,-12 11-1,0 1-15,-12-1 16,1 0-16,-1 12 15,13-23 1,11-12-16,11-11 16,1 0-1,-12-35-15</inkml:trace>
        </inkml:traceGroup>
        <inkml:traceGroup>
          <inkml:annotationXML>
            <emma:emma xmlns:emma="http://www.w3.org/2003/04/emma" version="1.0">
              <emma:interpretation id="{67AE1FBC-064F-4C92-B94F-2DF4B7CFD691}" emma:medium="tactile" emma:mode="ink">
                <msink:context xmlns:msink="http://schemas.microsoft.com/ink/2010/main" type="inkWord" rotatedBoundingBox="30100,15086 30003,15085 30004,14736 30101,147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1.7148">-2732-312 0,'0'0'0,"0"0"16,11 12-16,1-1 16,-12-11-1</inkml:trace>
          <inkml:trace contextRef="#ctx0" brushRef="#br0" timeOffset="875.6564">-2650 23 0,'0'0'16,"0"0"-16,0 0 15</inkml:trace>
        </inkml:traceGroup>
        <inkml:traceGroup>
          <inkml:annotationXML>
            <emma:emma xmlns:emma="http://www.w3.org/2003/04/emma" version="1.0">
              <emma:interpretation id="{2C00CCF8-0FB5-4E08-852D-817DBF363A6F}" emma:medium="tactile" emma:mode="ink">
                <msink:context xmlns:msink="http://schemas.microsoft.com/ink/2010/main" type="inkWord" rotatedBoundingBox="29482,15708 26632,15700 26636,14387 29485,143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34.7419">-5265-658 0,'0'0'0,"0"23"16,0 23-16,0 35 15,-12 57 1,12-138-16</inkml:trace>
          <inkml:trace contextRef="#ctx0" brushRef="#br0" timeOffset="6429.6152">-4641-208 0,'0'0'0,"0"0"16,0 0-16,12-11 15,12-12 1,11-1-16,0 1 15,12-11 1,1 11-16,-1-1 16,-12 13-1,0-1-15,-11 1 16,-12 11-16,-12 0 16,0 0-1,0 0-15,-12 11 16,-23 12-1,-13 24-15,-10 10 16,10 1-16,13 0 16,23-23-1,12-1-15,0-10 16,12-1 0,0-12-16,0 1 15,-1-1 1,-11-11-16,0 0 15,0 0-15,-11 12 16,-13-1 0,-11 1-16,-1-12 15,1 0 1,0-12-16,-1-11 16,13-11-16,-13-24 15,13-23 1,11 23-16,12 0 15,0 1 1,0 22-16,0 12 16,0 11-1,0 12-15,0 0 16,0 0-16,-12 12 16,1 11-1,-1 12-15,0-1 16,0-11-1,0 0-15,1 1 16,-13-13-16,1 1 16,-1-1-1,-11-11-15,-1 0 16,1 12 0,-12 11-1,23 0 1,13 0-16,-1 0 15,12 12 1,0 0-16,12 22 16,-12-57-16</inkml:trace>
          <inkml:trace contextRef="#ctx0" brushRef="#br0" timeOffset="6577.7612">-4841 543 0,'0'0'0,"0"0"16,0 0-1,0 0-15,0 0 16</inkml:trace>
          <inkml:trace contextRef="#ctx0" brushRef="#br0" timeOffset="4948.2769">-3616 35 0,'0'0'15,"0"0"-15,0 0 16,0 0-16,0 0 16,0-12-1,0-11-15,0-23 16,0 0 0,0 0-16,12-1 15,11 1 1,1 11-16,11 1 15,1-1 1,11 0-16,-12 12 16,0 0-16,1 12 15,-13-1 1,1 1-16,-1 11 16,-11 0-1,-12 0-15,0 11 16,0 24-16,-23 23 15,-13 11 1,1-23-16,-12 0 16,0-11-1,0-12-15,11-11 16,13-12-16,-1-12 16,1 1-1,-1 11-15,-11 0 16,-12 23-1,0 0-15,-12 12 16,0-12 0,12-12-16,-1 1 15,13-12-15,12-12 16,11-11 0,0 0-16,0 0 15,0 0 1,1 11-16,-1 12 15,-12 0-15,-11 23 16,-12 0 0,0 12-16,-12 11 15,59-46 1</inkml:trace>
          <inkml:trace contextRef="#ctx0" brushRef="#br0" timeOffset="5305.6697">-4052 636 0,'0'0'15,"0"-12"-15,12-11 16,0 0-1,-12-12-15,-24 1 16,-11 11-16,-12 11 16,0 12-1,11 0-15,1 12 16,11-1 0,13 1-16,11-1 15,11 12 1,37 12-16,58-12 15,0 0 1,-12-11-16,-12 11 16,-82-23-16</inkml:trace>
          <inkml:trace contextRef="#ctx0" brushRef="#br0" timeOffset="5502.5076">-3816-520 0,'0'0'15,"0"0"-15,0 0 16</inkml:trace>
          <inkml:trace contextRef="#ctx0" brushRef="#br0" timeOffset="7217.7509">-5430-92 0,'0'0'16,"-12"-12"-16,0-11 16,-11 12-1,-24-1-15,-36 12 16,1 23 0,11 0-16,36-11 15,11-1-15,1 1 16,11 0-1,12-1-15,0 1 16,12 11 0,0 0-16,-1 12 15,-11-1-15,0-11 16,-11 0 0,-13-11-16,0 0 15,-11-12 1,0 0-16,-12-12 15,-1-11-15,13-23 16,12-35 0,23-35-16,23 24 15,12 11 1,13 11-16,-48 70 16</inkml:trace>
        </inkml:traceGroup>
        <inkml:traceGroup>
          <inkml:annotationXML>
            <emma:emma xmlns:emma="http://www.w3.org/2003/04/emma" version="1.0">
              <emma:interpretation id="{BFA23289-DDE9-4578-90B6-8ABD62CFBDD5}" emma:medium="tactile" emma:mode="ink">
                <msink:context xmlns:msink="http://schemas.microsoft.com/ink/2010/main" type="inkWord" rotatedBoundingBox="26056,15178 23854,15172 23859,13459 26060,134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69.6945">-7692-589 0,'0'0'0,"0"0"16,-11 11-16,-13 1 15,-11 23 1,-24 11-16,12 12 15,11-1 1,13-10-16,11-1 16,24 0-16,11 0 15,1-11 1,11 0-16,-35-35 16</inkml:trace>
          <inkml:trace contextRef="#ctx0" brushRef="#br0" timeOffset="9075.9843">-7621-127 0,'0'0'16,"0"0"-16,0 0 15,0 0-15,0-11 16,0-12-1,0-12-15,0 0 16,12 0 0,0 1-16,11 11 15,12 0 1,13 11-16,-13 12 16,0 12-16,-11 11 15,-12 23 1,-12 23-16,0-11 15,-12-12 1,0-11-16,0-12 16,12-11-16,0-1 15,0-11 1,0 0-16,0-11 16,12-24-1,12-34-15,11-12 16,0 11-16,-11 13 15,-1 10 1,-11 13-16,0 11 16,0 11-1,-12 12 1,0 0 0,0 12-16,0 11 15,0 11 1,12 13-16,11-1 15,1 0 1,11 0-16,0-11 16,12 0-16,1-12 15,-48-23 1</inkml:trace>
          <inkml:trace contextRef="#ctx0" brushRef="#br0" timeOffset="9332.2179">-6902-589 0,'0'0'0,"11"23"16,25 12-1,11 22 1,0 13-1,12 57-15,-36-46 16,-23-23 0,-11-1-16,-37 1 15,-22 23 1,70-81-16</inkml:trace>
          <inkml:trace contextRef="#ctx0" brushRef="#br0" timeOffset="7837.1466">-8234-474 0,'0'0'15,"0"24"-15,12 33 16,12 36-16,-1-1 15,1-11 1,-1-11-16,-11-13 16,0-10-1,0-1-15,-12-12 16,0-34-16</inkml:trace>
          <inkml:trace contextRef="#ctx0" brushRef="#br0" timeOffset="9936.7309">-8481-346 0,'0'0'0,"0"0"16,0 0 0,0 0-16,12 11 15,0 12 1,11 0-16,1 12 15,-12 0-15,-1-1 16,-11-10 0,0-13-16,-11 1 15,-1-1 1,-24 1-16,-22-12 16,-13 11-16,12 1 15,-12 11 1,12 12-16,12-12 15,0 11 1,24-10 0,23-24-1</inkml:trace>
          <inkml:trace contextRef="#ctx0" brushRef="#br0" timeOffset="8183.2311">-8563-312 0,'0'0'16,"0"-11"-16,11-1 15,25-23 1,23 1-16,0-1 15,11 12-15,1 0 16,23 11 0,-23 12-16,-24 12 15,-12-1 1,-11 1-16,-12 0 16,-12 11-1,0 11-15,-24 1 16,0 0-16,-11-1 15,12-11 1,11-11 0,12-12-1</inkml:trace>
          <inkml:trace contextRef="#ctx0" brushRef="#br0" timeOffset="10223.6662">-6761-1583 0,'0'0'15,"-47"0"-15,-36 23 16,-23 12-1,-82 57-15,-24 24 16,12 34-16,-36 12 16,36 0-1,70-47-15,36-22 16,11-12 0,83-81-16</inkml:trace>
        </inkml:traceGroup>
        <inkml:traceGroup>
          <inkml:annotationXML>
            <emma:emma xmlns:emma="http://www.w3.org/2003/04/emma" version="1.0">
              <emma:interpretation id="{AA18D503-6727-480C-95DD-C295AD52EB5B}" emma:medium="tactile" emma:mode="ink">
                <msink:context xmlns:msink="http://schemas.microsoft.com/ink/2010/main" type="inkWord" rotatedBoundingBox="23487,15316 20036,15306 20039,14295 23490,143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736.5714">-12203-751 0,'0'0'0,"0"0"15,0 12 1,11 11-1,13 81 1,-12-23 0,11 0-16,-11-1 15,0-22 1,0-23-16,-12 11 16,11 12-16,-11-58 15</inkml:trace>
          <inkml:trace contextRef="#ctx0" brushRef="#br0" timeOffset="15200.109">-11885-682 0,'0'0'16,"0"0"-16,0 0 16,23 24-16,-11 10 15,12 24 1,-24 34-16,-12 24 15,-12 0 1,1-24-16,-13-23 16,1-22-16,0-13 15,35-34 1</inkml:trace>
          <inkml:trace contextRef="#ctx0" brushRef="#br0" timeOffset="15436.0421">-12580-416 0,'0'0'0,"-12"12"16,-12 22-1,-11 36-15,0 22 16,23-22-1,12-24-15,23 0 16,25 12 0,46 0-16,-94-58 15</inkml:trace>
          <inkml:trace contextRef="#ctx0" brushRef="#br0" timeOffset="28294.7859">-9376-277 0,'0'0'0,"0"0"16,0 0-16,0 0 16,0 0-1,0 0 1,35 23-1,-11-11-15,-1 11 16,1 0 0,-12 0-16,-1 0 15,-11 0 1,-11 12-16,-1 0 16,-12-1-16,1 1 15,-13 0 1,-11-1-16,12-11 15,-12 0 1,0 12-16,47-35 16</inkml:trace>
          <inkml:trace contextRef="#ctx0" brushRef="#br0" timeOffset="28556.4064">-9600 35 0,'0'0'0,"0"0"16,-12 12-16,-23-1 16,-12 12-1,-12 0-15,0 12 16,0 0-16,0-1 15,-12-11 1,13 1-16,10-13 16,48-11-1</inkml:trace>
          <inkml:trace contextRef="#ctx0" brushRef="#br0" timeOffset="29435.6612">-9965-196 0,'0'0'0,"0"0"16,0 11 0,0 13-16,0-13 15,12 1 1,-12-12-16,0 0 15,11 0-15,1-12 16,12 1 0,-12-1-16,-1-11 15,1 0 1,-12 11-16,0-11 16,0 11-16,0 1 15,0 11 1,0 0-16,0 0 15,-12 0 1,1 0-16,-13 0 16,-11 0-1,-13 0-15,1 11 16,0-11-16,12 0 16,11-11-1,13-1-15,-1 1 16,12-12-1,0 0-15,12-1 16,-1-10 0,1 11-16,0 0 15,-12-1-15,0 13 16,-12 11 0,-11 0-16,-25 0 15,13 0 1,0 0-16,11 11 15,12-11-15,1 12 16,11-12 0,0 12-16,0-1 15,11 12 1,1 12-16,0 11 16,-12 12-1,0-12-15,-12-11 16,0 0-16,1-1 15,-1-11 1,0-11-16,0-12 16,-11 0-1,-1-12-15,1-11 16,-1 0-16,1-12 16,11-11-1,0 11-15,0-11 16,12 0-1,0 0-15,0 0 16,0 11-16,0 23 16,0 12-1</inkml:trace>
          <inkml:trace contextRef="#ctx0" brushRef="#br0" timeOffset="29793.4853">-10825-370 0,'0'0'16,"0"0"-16,0 0 15,0 0 1,0 12-16,12 0 16,-1 11-1,13 11-15,0 1 16,-13 0 0,1-1-16,-12-10 15,-12 10-15,-11 1 16,-13 0-1,-11-12-15,0 0 16,47-23 0</inkml:trace>
          <inkml:trace contextRef="#ctx0" brushRef="#br0" timeOffset="30166.7325">-11037-739 0,'0'0'16,"0"0"-16,0 0 15,12 23 1,-1 23-16,-11 12 16,0 0-1,-11 11-15,-1-11 16,0-12-16,0-11 15,1-1 1,-1-11-16,-12-11 16,1-12-1,-13 0-15,-11-12 16,0 1 0,0-1-16,0 12 15,11 12-15,1 11 16,12 0-1,-1 23-15,12 1 16,12-47 0</inkml:trace>
        </inkml:traceGroup>
        <inkml:traceGroup>
          <inkml:annotationXML>
            <emma:emma xmlns:emma="http://www.w3.org/2003/04/emma" version="1.0">
              <emma:interpretation id="{89223F07-D91D-4D11-B0B4-872DD4AADD20}" emma:medium="tactile" emma:mode="ink">
                <msink:context xmlns:msink="http://schemas.microsoft.com/ink/2010/main" type="inkWord" rotatedBoundingBox="19517,15301 15455,15290 15461,13168 19523,1318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737.7265">-14677-1872 0,'-24'12'15,"-70"57"-15,-35 35 16,-83 58 0,35-12-16,24-23 15,11-11 1,1 11-16,35-23 16,0 11-1,106-115-15</inkml:trace>
          <inkml:trace contextRef="#ctx0" brushRef="#br0" timeOffset="34864.6369">-15690-231 0,'0'0'0,"0"0"15,0 0 1,0 0-16,0-11 15,0-1-15,0 0 16,0-11 0,12 0-16,-1-11 15,13 10 1,0 1-16,-1 0 16,1 12-1,-13-1-15,-11 12 16,0 0-16,0 0 15,0 12 1,-11 11-16,-13 23 16,-11 12-1,-1 0-15,13-12 16,11-23-16,0 0 16,12-11-1,0 11-15,0-12 16,12 12-1,-12-11-15,12 11 16,-12 0 0,0-11-16,0-1 15,0 12-15,-12 1 16,-11-13 0,-13 12-16,-11 0 15,0-11 1,0-12-16,12 0 15,11-12 1,0-11-16,1-11 16,23-1-16,12-34 15,23-1 1,12-11-16,0 23 16,-47 58-1</inkml:trace>
          <inkml:trace contextRef="#ctx0" brushRef="#br0" timeOffset="35393.5318">-16091-578 0,'0'0'16,"0"24"-16,-11 22 15,-1 0-15,-12 58 16,1-58 0,-1-23-16,1 0 15,11-11 1,0 0-16,-12 11 15,13-12 1,-13 24-16,1-12 16,-1 0-16,-11 0 15,-1 0 1,1-11-16,11 0 16,13-12-1,-13-24-15,12-10 16,1 11-1,-1-12-15,0 12 16,0 11-16,12 12 16,-12 0-1,-23 12-15,-12 23 16,-12 11 0,0-12-16,-12 1 15,1 11 1,70-46-1</inkml:trace>
          <inkml:trace contextRef="#ctx0" brushRef="#br0" timeOffset="35925.4461">-16267-936 0,'0'0'0,"0"0"16,0 23-16,0-23 16</inkml:trace>
          <inkml:trace contextRef="#ctx0" brushRef="#br0" timeOffset="32833.7462">-13794 116 0,'0'0'0,"0"0"16,0 0-1,0 0-15,0 0 16,0 0 0,0-12-16,12-11 15,0-11-15,0-24 16,11 12-1,24-35-15,12-12 16,-12 24 0,24-12-16,-12 23 15,-12 12 1,12-12-16,-12 35 16,-11 11-1,-13 12-15,-11 0 16,0 12-16,-24 34 15,-12 12 1,-11 23-16,-12 11 16,-24-22-1,12-24-15,12-23 16,0-11-16,0-12 16,12 0-1,-1 0-15,-11 11 16,0 12-1,-12 0-15,0 12 16,0-12-16,12-11 16,0-12-1,12 0-15,11-12 16,1-11 0,11-12-16,0 1 15,12 11 1,0 11-16,0 12 15,0 0 1,-24 23-16,-23 12 16,-12 23-16,1-1 15,-1-10 1,59-47-16</inkml:trace>
          <inkml:trace contextRef="#ctx0" brushRef="#br0" timeOffset="33584.676">-14606-832 0,'0'0'16,"35"-11"-16,83-24 15,70-11 1,-188 46-16</inkml:trace>
          <inkml:trace contextRef="#ctx0" brushRef="#br0" timeOffset="33404.7028">-14536-277 0,'0'0'0,"0"0"16,0 0-1,0 0-15,0 0 16,0 0-16,0 0 16,0 0-1,0-12-15,0 1 16,0 11 0,83-185-16,-83 185 15,0 0 1,0 0-16,0 0 15,12 0-15,-1 11 16,-11-11 0,0 24-16,0 22 15,-23 35 1,-1-12-16,1 12 16,-36 0-1,-12-23-15,0-12 16,1 0-16,-1-23 15,12 0 1,12-11-16,0-24 16,12 1-1,-1-12-15,1-47 16,23 13-16,12-24 16,12 11-1,23-11-15,12 24 16,24-1-1,23 0-15,-94 58 16</inkml:trace>
          <inkml:trace contextRef="#ctx0" brushRef="#br0" timeOffset="36467.353">-17280 58 0,'0'0'0,"0"0"16,0 0-16,0 0 16,0 0-1,0 0-15,0 0 16,0 0-1,0 0-15,0-11 16,0-1-16,0 0 16,0 12-1,0 0-15,0 0 16,0 0 0,0 0-16,0 12 15,0-12-15,0 0 16,0 0-1,0 0-15,0 0 16,0-35 0,11-11-16,13-23 15,23-24 1,36 1-16,-83 92 16</inkml:trace>
          <inkml:trace contextRef="#ctx0" brushRef="#br0" timeOffset="39131.3312">-17198 243 0,'0'0'0,"0"0"15,0 0 1,0 0-16,-12 0 16,1-12-1,-1 1-15,0-1 16,0 1-16,12 11 16,-23-116-1,23 116-15,0 0 16,11 0-1,1 0-15,12 0 16,-1 12 0,-11-1-16,0 1 15,0-1-15,-12 1 16,0-12 0,0 0-16,0 12 15,0-1 1,0-11-16</inkml:trace>
          <inkml:trace contextRef="#ctx0" brushRef="#br0" timeOffset="38373.0908">-17210 185 0,'0'0'0,"0"0"16,0 0-1,0 0-15,0 0 16,0 0-16,0 0 15,-11 0 1,-1 0-16,0 0 16,0 0-1,12 0-15,0 0 16,-12-11 0,12 11-16,-11-127 15,11 127-15,0 0 16,11-12-1,-11 12-15,12 0 16,0 0 0,0 0-16,0 0 15,-12 12 1,11-1-16,-11 1 16,0-1-16,-11 12 15,11-23 1</inkml:trace>
        </inkml:traceGroup>
        <inkml:traceGroup>
          <inkml:annotationXML>
            <emma:emma xmlns:emma="http://www.w3.org/2003/04/emma" version="1.0">
              <emma:interpretation id="{69080B8B-40B6-45E2-8881-1E73033B6A3E}" emma:medium="tactile" emma:mode="ink">
                <msink:context xmlns:msink="http://schemas.microsoft.com/ink/2010/main" type="inkWord" rotatedBoundingBox="14875,15687 11120,15676 11124,14015 14879,1402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580.2328">-19460-416 0,'0'0'0,"0"0"15,24-11 1,35-36-16,0 1 15,11 0-15,-11 11 16,-12 12 0,1 0-16,-13 12 15,0-1 1,-23 12-16,0 0 16,-12 12-1,0-1-15,-12 24 16,-23 11-16,-36 23 15,0 12 1,24-23-16,24-12 16,11 0-1,12-11-15,0-12 16,12 0-16,11 1 16,1-13-1,-1 1-15,-11-1 16,0 1-1,-12-1-15,0 1 16,-12-1 0,0-11-16,-23 0 15,11-11-15,-11-12 16,0 0 0,-1-24-16,1-22 15,12 0 1,-1-12-16,12 11 15,0 24-15,1 12 16,11 22 0,0 12-16,-12 0 15,0 23 1,0 12-16,-11 34 16,11-11-1,0 0-15,0-12 16,1-11-16,-1-12 15,12-12 1,0-11-16,-12 0 16,-12-11-1,-11-12-15,12 11 16,-1 0 0,0 1-16,1 11 15,-1 11-15,-11 13 16,0 10-1,-1 13-15,1 10 16,11 13 0,1 45-16,-1-22 15,13 22-15,11-115 16</inkml:trace>
          <inkml:trace contextRef="#ctx0" brushRef="#br0" timeOffset="43749.1228">-19613 474 0,'0'0'15,"0"0"1,0 0-16,0 0 16,0 0-1,0 12-15,0-12 16</inkml:trace>
          <inkml:trace contextRef="#ctx0" brushRef="#br0" timeOffset="43994.6308">-19860-1028 0,'0'0'0,"0"0"15,12 23-15,-1 81 16,-11 58 0,-23-24-16,-12 36 15,35-174 1</inkml:trace>
          <inkml:trace contextRef="#ctx0" brushRef="#br0" timeOffset="44035.708">-20049 93 0,'0'0'0</inkml:trace>
          <inkml:trace contextRef="#ctx0" brushRef="#br0" timeOffset="44449.0629">-20084-231 0,'0'0'0,"0"0"16,-12 12-16,-11 22 16,-1 36-1,-23-12-15,-24 22 16,-11 1 0,-1 0-16,1-11 15,0-13-15,-24-22 16,-36 0-1,13-24-15,11-22 16,12-1 0,-12-11-16,24 0 15,23 11-15,12 12 16,24 0 0,11 0-16,12 0 15,1 0 1,11 0-16,11 12 15,37-1-15,46 13 16,59-1 0,24 0-16,-36-23 15,-141 0 1</inkml:trace>
          <inkml:trace contextRef="#ctx0" brushRef="#br0" timeOffset="42139.0289">-18317 58 0,'0'0'0,"0"0"15,0 0-15,12-23 16,0-23-1,11-12-15,12-11 16,13-1 0,-1 12-16,0 1 15,0-1 1,0 0-16,-12 23 16,1 24-16,-13-1 15,1 12 1,-12 0-16,-1 12 15,-11-12 1,0 11-16,0 24 16,-11 0-16,-25 23 15,1-1 1,0-22-16,-12 0 16,11-24-1,1 12-15,-12-11 16,11 0-16,1-1 15,-12 12 1,0 0-16,0 12 16,11-12-1,1 0-15,0 0 16,11-11 0,1-12-16,11 0 15,-12-12-15,12 1 16,1-24-1,-1 0-15,12 1 16,-12 11 0,0 0-16,1 11 15,-1 12-15,-24 12 16,-11 11 0,-12 0-16,12 11 15,-12 1 1,0 11-16,59-46 15</inkml:trace>
          <inkml:trace contextRef="#ctx0" brushRef="#br0" timeOffset="42674.7149">-18411-728 0,'0'0'0,"0"0"16,0 0-16,0 0 16</inkml:trace>
          <inkml:trace contextRef="#ctx0" brushRef="#br0" timeOffset="42505.1268">-18988 636 0,'0'0'0,"11"-12"16,36-22-1,24-24-15,-24 0 16,-23 12-16,-24 11 16,-12 12-1,-12 12-15,1 11 16,-1 0-1,1 11-15,-1 1 16,12-1 0,1 1-16,11-1 15,0 1-15,11-1 16,37 1 0,34-12-16,1-12 15,-1-11 1,-82 23-16</inkml:trace>
          <inkml:trace contextRef="#ctx0" brushRef="#br0" timeOffset="45040.7308">-20967-635 0,'0'0'16,"0"0"-16,0 0 16,0 0-16,0 0 15,0 0 1,23 11-16,1 1 15,11-1 1,0 12-16,1 1 16,-13-13-16,1 1 15,-12-1 1,-1 12-16,-11 0 16,0 12-1,-23 11-15,-13 12 16,-34 0-1,-1 0-15,0-12 16,71-46-16</inkml:trace>
          <inkml:trace contextRef="#ctx0" brushRef="#br0" timeOffset="45295.9365">-21179-300 0,'0'0'15,"0"0"1,0 0-16,0 11 16,-24 12-16,0 12 15,-34 23 1,-25-12-16,-11 0 15,23 1 1,12-13-16,59-34 16</inkml:trace>
        </inkml:traceGroup>
        <inkml:traceGroup>
          <inkml:annotationXML>
            <emma:emma xmlns:emma="http://www.w3.org/2003/04/emma" version="1.0">
              <emma:interpretation id="{6260DBD6-124A-461D-9C08-981F31D56C22}" emma:medium="tactile" emma:mode="ink">
                <msink:context xmlns:msink="http://schemas.microsoft.com/ink/2010/main" type="inkWord" rotatedBoundingBox="11024,15640 7961,15632 7966,13925 11028,139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837.7066">-22675-427 0,'0'0'16,"-12"11"-1,-12 24-15,1 0 16,-13 11-16,-23 0 16,-11 0-1,-48-11-15,-23-12 16,11 0-1,0-11-15,1-12 16,-1 11-16,48-11 16,23 0-1,12 0-15,11 0 16,36 0 0</inkml:trace>
          <inkml:trace contextRef="#ctx0" brushRef="#br0" timeOffset="47038.685">-23535 393 0,'0'0'0,"0"0"15,11 0 1,-11 0-16</inkml:trace>
          <inkml:trace contextRef="#ctx0" brushRef="#br0" timeOffset="47577.4549">-24501-242 0,'0'0'16,"0"0"0,11-12-16,37-23 15,22-22-15,1-13 16,0-22 0,-1-47-16,-23 35 15,-23 23 1,0 0-16,-24 0 15,0 12 1,-12 34-16,0 12 16,-12 23-16,-23 12 15,-23 22 1,-1 24-16,-12 46 16,13 35-1,23-23-15,11-1 16,13 47-1,11-12-15,0-11 16,0-24-16,12 24 16,0-46-1,0-1-15,0-92 16</inkml:trace>
          <inkml:trace contextRef="#ctx0" brushRef="#br0" timeOffset="47856.4463">-24772-161 0,'0'0'0,"0"0"16,23-12-1,36 0-15,83-11 16,-13-11-16,-11 10 16,-118 24-1</inkml:trace>
          <inkml:trace contextRef="#ctx0" brushRef="#br0" timeOffset="45676.6948">-21710-127 0,'0'0'0,"0"0"16,0 0-1,-11 0-15,-1 0 16,0 0 0,0 0-16,1 0 15,-1-11-15,0-1 16,12-11-1,0 0-15,0 0 16,12 0 0,0 11-16,-1 0 15,1 12 1,0 0 0,-12 47-1,-12-1-15,-11 12 16,-1-12-1,-23 12-15,0-12 16,-12 12 0,59-58-16</inkml:trace>
          <inkml:trace contextRef="#ctx0" brushRef="#br0" timeOffset="46209.7455">-21733-1051 0,'0'0'0,"0"0"15,0 0 1,0 0-16</inkml:trace>
          <inkml:trace contextRef="#ctx0" brushRef="#br0" timeOffset="46089.7549">-21922-393 0,'0'0'16,"0"0"-16,0 12 16,-11-1-1,-13 13-15,1-1 16,-13 0-16,13-12 15,-13 12 1,1 1-16,-12-1 16,0 11-1,0 1-15,11-12 16,1 0-16,0-11 16,-1-1-1,13-11-15,11 0 16,0-11-1,12-1-15,0-22 16,12-24 0,11-12-16,25 1 15,10-12-15,25 0 16,-83 81 0</inkml:trace>
          <inkml:trace contextRef="#ctx0" brushRef="#br0" timeOffset="46494.435">-22758 590 0,'0'0'0,"0"0"15,24 0-15,35 0 16,11-12 0,13-11-16,11-12 15,-94 35 1</inkml:trace>
        </inkml:traceGroup>
        <inkml:traceGroup>
          <inkml:annotationXML>
            <emma:emma xmlns:emma="http://www.w3.org/2003/04/emma" version="1.0">
              <emma:interpretation id="{1D077BBD-F78C-4BCB-AC1B-38CA6A66A685}" emma:medium="tactile" emma:mode="ink">
                <msink:context xmlns:msink="http://schemas.microsoft.com/ink/2010/main" type="inkWord" rotatedBoundingBox="7444,15665 4994,15659 4998,14151 7449,1415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726.7625">-25302-890 0,'0'0'0,"0"0"16,0 0-16</inkml:trace>
          <inkml:trace contextRef="#ctx0" brushRef="#br0" timeOffset="49578.1345">-25291-277 0,'0'0'0,"0"0"15,0 11-15,-11 24 16,-13 0 0,-11 11-16,-12 0 15,-12-11 1,12-12-16,11-11 16,1-12-1,11-12-15,1-11 16,-1-35-1,12 0-15,12 1 16,24-13-16,23-34 16,24 12-1,0 22-15,-71 70 16</inkml:trace>
          <inkml:trace contextRef="#ctx0" brushRef="#br0" timeOffset="50486.7199">-26044-196 0,'0'0'15,"0"0"-15,0 0 16,11 11 0,1-11-16,0 0 15,11 0-15,1-11 16,0-12-1,-1 0-15,1-1 16,-13 1 0,1 0-16,0 0 15,-12 12-15,0-1 16,0 0 0,0 12-16,0 0 15,0 0 1,-12 0-16,-23 12 15,0 11 1,-13 12-16,1-1 16,0-10-16,12-1 15,11-12 1,1 1-16,-1-1 16,1 1-1,-1 11-15,0 12 16,1-1-1,-1-10-15,1-13 16,-1 1-16,12-1 16,1-11-1,11 0-15,-12 0 16,0-11 0,0-12-16,12-12 15,0 0-15,0 12 16,-11 12-1,11 11-15,-12 0 16,-12 11 0,-23 24-16,-12-1 15,0 1 1,12-12-16,12 0 16,0-11-16,35-12 15</inkml:trace>
          <inkml:trace contextRef="#ctx0" brushRef="#br0" timeOffset="50673.6765">-27058 613 0,'0'0'16,"12"0"-16,24-12 15,58-22 1,47-24-16,-141 58 16</inkml:trace>
          <inkml:trace contextRef="#ctx0" brushRef="#br0" timeOffset="51019.8165">-26940-404 0,'0'0'16,"0"0"-16,12 34 15,0 36 1,0-1-16,-1 1 15,-11-24-15,0-12 16,0-10 0,0-13-16,-11 1 15,11-12 1,0 0-16,-12-12 16,0-23-1,12-22-15,12-1 16,11 12-16,-23 46 15</inkml:trace>
          <inkml:trace contextRef="#ctx0" brushRef="#br0" timeOffset="51669.8309">-27293 104 0,'0'0'0,"0"0"16,-12 0 0,0 0-16,1 0 15,-1 0 1,0-11-16,0-1 15,0-11-15,1-23 16,11 11 0,11 1-16,1 10 15,0 1 1,0 12-16,-12 11 16,0 0-1,0 11-15,0 12 16,0 1-16,-12-1 15,0 11 1,-11 1-16,-1 0 16,1 11-1,11-11-15,0-1 16,0 1 0,0 0-16,12-1 15,-11 1-15,11 0 16,0-12-1,0-12-15,-12 12 16,0-11 0,-11-1-16,-13 1 15,13 0-15,-25-12 16,13 0 0,12-24-16,-1 1 15,12-23 1,24 0-16,23-23 15,1-1-15,-1 12 16,-35 58 0</inkml:trace>
        </inkml:traceGroup>
        <inkml:traceGroup>
          <inkml:annotationXML>
            <emma:emma xmlns:emma="http://www.w3.org/2003/04/emma" version="1.0">
              <emma:interpretation id="{481191C0-0B4A-48FD-982E-CF684788D32D}" emma:medium="tactile" emma:mode="ink">
                <msink:context xmlns:msink="http://schemas.microsoft.com/ink/2010/main" type="inkWord" rotatedBoundingBox="5369,15281 3581,15276 3585,13946 5373,13951"/>
              </emma:interpretation>
              <emma:one-of disjunction-type="recognition" id="oneOf9">
                <emma:interpretation id="interp9" emma:lang="" emma:confidence="0.5">
                  <emma:literal>or</emma:literal>
                </emma:interpretation>
                <emma:interpretation id="interp10" emma:lang="" emma:confidence="0">
                  <emma:literal>or.</emma:literal>
                </emma:interpretation>
                <emma:interpretation id="interp11" emma:lang="" emma:confidence="0">
                  <emma:literal>o.</emma:literal>
                </emma:interpretation>
                <emma:interpretation id="interp12" emma:lang="" emma:confidence="0">
                  <emma:literal>org</emma:literal>
                </emma:interpretation>
                <emma:interpretation id="interp13" emma:lang="" emma:confidence="0">
                  <emma:literal>o:</emma:literal>
                </emma:interpretation>
              </emma:one-of>
            </emma:emma>
          </inkml:annotationXML>
          <inkml:trace contextRef="#ctx0" brushRef="#br0" timeOffset="52171.7198">-27364-635 0,'0'0'0,"-12"23"16,1 11-1,-13 24-15,-23 35 16,-35-1-1,-1-11-15,-11-12 16,11-22 0,24-13-16,1-11 15,-1-11-15,12-12 16,11 0 0,13-12-16,11 1 15,0-1 1,12 1-16,0-12 15,12 11 1,0 1-16,-1 11 16,-11 0-16,12 11 15,0 1 1,0 11-16,-12 11 16,0 1-1,-12 0-15,-12 11 16,-23 12-16,-23 0 15,-13-12 1,12-12-16,71-34 16</inkml:trace>
          <inkml:trace contextRef="#ctx0" brushRef="#br0" timeOffset="52567.6768">-27894-624 0,'12'-11'16,"11"-36"-16,13-22 15,-1 11 1,-23-11-16,-12 0 15,0 22 1,-24 1-16,1 11 16,-13 24-16,1-1 15,-12 12 1,-12 23-16,0 1 16,24-1-1,0 23-15,23 0 16,12 0-16,23 24 15,1-36 1,35 13-16,23-1 16,12 0-1,-94-46-15</inkml:trace>
          <inkml:trace contextRef="#ctx0" brushRef="#br0" timeOffset="52948.7198">-28754-323 0,'0'0'0,"0"0"16,12 0 0,0 0-16,11 11 15,13 1 1,-13 11-16,1 0 16,-1 12-16,-11 11 15,-12 0 1,-12-11-16,-23 23 15,-24-12 1,-23-11-16,11-1 16,71-34 15</inkml:trace>
          <inkml:trace contextRef="#ctx0" brushRef="#br0" timeOffset="53056.6856">-29154 35 0,'0'0'15,"0"0"1,0 0-16,0 0 16,0 0-1</inkml:trace>
        </inkml:traceGroup>
      </inkml:traceGroup>
    </inkml:traceGroup>
  </inkml:traceGroup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2:25.6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FA41D5-F9B3-4798-B883-55B1A7FD48ED}" emma:medium="tactile" emma:mode="ink">
          <msink:context xmlns:msink="http://schemas.microsoft.com/ink/2010/main" type="writingRegion" rotatedBoundingBox="417,-63 36928,-114 36954,18783 444,18834"/>
        </emma:interpretation>
      </emma:emma>
    </inkml:annotationXML>
    <inkml:traceGroup>
      <inkml:annotationXML>
        <emma:emma xmlns:emma="http://www.w3.org/2003/04/emma" version="1.0">
          <emma:interpretation id="{BE6D526F-D5C7-4D73-BE17-E4D4B4A981EB}" emma:medium="tactile" emma:mode="ink">
            <msink:context xmlns:msink="http://schemas.microsoft.com/ink/2010/main" type="paragraph" rotatedBoundingBox="14423,-156 33260,-80 33249,2485 14413,24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C3C8C3-6655-4E38-A2F4-67DB3B8A7140}" emma:medium="tactile" emma:mode="ink">
              <msink:context xmlns:msink="http://schemas.microsoft.com/ink/2010/main" type="line" rotatedBoundingBox="14423,-156 33260,-80 33249,2485 14413,2409"/>
            </emma:interpretation>
          </emma:emma>
        </inkml:annotationXML>
        <inkml:traceGroup>
          <inkml:annotationXML>
            <emma:emma xmlns:emma="http://www.w3.org/2003/04/emma" version="1.0">
              <emma:interpretation id="{09A2E317-4A37-435B-A101-84CA9A4FBC95}" emma:medium="tactile" emma:mode="ink">
                <msink:context xmlns:msink="http://schemas.microsoft.com/ink/2010/main" type="inkWord" rotatedBoundingBox="14421,363 19888,385 19881,2106 14414,2084"/>
              </emma:interpretation>
            </emma:emma>
          </inkml:annotationXML>
          <inkml:trace contextRef="#ctx0" brushRef="#br0">-15891-236 0,'0'0'16,"0"11"-1,0 35-15,11-11 16,-11 23-1,0 0-15,0-12 16,-11 12-16,11-24 16,0-11-1,-12-11-15,12-12 16,0 0 0,0 0-16,0-12 15,0-22-15,0-1 16,12-23-1,11 0-15,1 12 16,11 12 0,0 10-16,1 24 15,-36 0 1</inkml:trace>
          <inkml:trace contextRef="#ctx0" brushRef="#br0" timeOffset="523.6001">-15373-17 0,'0'0'16,"0"0"-16,0 0 16,0-11-1,0-1-15,0 0 16,0 1-1,-12-12-15,-11 11 16,-13 1-16,-11 22 16,-12 12-1,0 12-15,0 23 16,24-35 0,12 12-16,11-12 15,0 0 1,12-12-16,12 1 15,11-1-15,13-11 16,-1 0 0,12-11-16,-11-12 15,-1 0 1,0 0-16,-11-1 16,-12 1-16,-1 12 15,-11-1 1,0 12-16,0 0 15,0 0 1,12 12-16,0 11 16,0 12-16,11 11 15,1 0 1,-1-11-16,-23-35 16</inkml:trace>
          <inkml:trace contextRef="#ctx0" brushRef="#br0" timeOffset="918.2244">-15185-132 0,'0'0'15,"0"11"-15,0 12 16,12 12-1,0-12-15,-12 12 16,0-24 0,0 1-16,0-1 15,0 1 1,0-12-16,0 0 16,0 0-16,12 0 15,11-12 1,13-11-16,23-11 15,0-1 1,-12 12-16,-12 23 16,0 0-16,-11 23 15,-1 0 1,1 0-16,0 12 16,-1-1-1,-23-34-15</inkml:trace>
          <inkml:trace contextRef="#ctx0" brushRef="#br0" timeOffset="1589.3561">-14148-86 0,'0'0'15,"0"-23"-15,0-12 16,0 12-1,-12 0-15,-11-12 16,-24 12 0,-24 0-16,-12 23 15,13 23-15,-1 12 16,24-1 0,12 13-16,23-24 15,0 0 1,12-12-16,0 1 15,24-1 1,23 1-16,12 0 16,11-24-16,1-11 15,-24-12 1,-11 12-16,-13 0 16,1 11-1,-13 1-15,-11 11 16,0 0-1,0 0-15,0 23 16,0 12-16,0 11 16,0 23-1,-11 70-15,-13 0 16,1-1 0,-13-34-16,-11 35 15,0-47-15,0-22 16,11-24-1,1-11-15,0-24 16,-1-11 0,-11-23-16,0-12 15,24-11 1,-1-23-16,24-35 16,12 0-16,23-23 15,24 46 1,35-12-16,1 24 15,-13 34 1,-82 35-16</inkml:trace>
          <inkml:trace contextRef="#ctx0" brushRef="#br0" timeOffset="1877.7899">-13936-190 0,'0'0'16,"0"0"-16,0 11 15,0 12-15,0 12 16,0 11-1,0 1-15,0-1 16,12 23 0,0-23-16,-1-11 15,-11-35-15</inkml:trace>
          <inkml:trace contextRef="#ctx0" brushRef="#br0" timeOffset="2063.2077">-13853-606 0,'0'0'0,"0"0"16,0 0-1,0 0-15,0 0 16,0 0-16</inkml:trace>
          <inkml:trace contextRef="#ctx0" brushRef="#br0" timeOffset="2707.3156">-13465 52 0,'0'0'0,"0"0"16,0-11 0,12-1-16,0-11 15,0-11 1,-1-13-16,-11 13 15,-11-1 1,-1 0-16,0 12 16,0 12-16,-23 11 15,-12 11 1,-36 24-16,1 11 16,23 0-1,24-11-15,11 0 16,12-1-1,1-11-15,22 1 16,1-13-16,12 1 16,23 11-1,-12-23-15,12-12 16,-11 1 0,11-24-16,0 0 15,-12 1-15,1-13 16,-13 24-1,-11 12-15,0-1 16,-12 12 0,0 0-16,11 0 15,1 12-15,12 11 16,-1 0 0,1 12-16,11-1 31,24 13-16,-24-24-15,-35-23 16</inkml:trace>
          <inkml:trace contextRef="#ctx0" brushRef="#br0" timeOffset="3170.7525">-13100-294 0,'0'0'0,"0"0"16,0 23 0,12 35-16,0-24 15,0 24-15,0-23 16,-1 11 0,-11-23-16,0-11 15,0-1 1,0 1-16,0-12 15,0 0 1,0 0-16,0 0 16,0 0-16,12-23 15,12 0 1,23-12-16,24-23 16,-1 23-1,-11 12-15,-12 12 16,-11 11-16,-1 11 15,0 12 1,-11 12-16,-1-12 16,1 12-1,-12-12-15,-1 0 16,1-11 0,0-1-16,0 12 15,-12-23-15</inkml:trace>
          <inkml:trace contextRef="#ctx0" brushRef="#br0" timeOffset="-482.6421">-16103-202 0,'0'0'0,"0"0"16,0-11-16,0-12 15,0-1 1,-12 13-16,-12-12 16,-11 11-1,-12 12-15,0 12 16,-24 34-1,12 0-15,24-11 16,11-12-16,24 12 16,0-24-1,12 1-15,12-1 16,-1 1 0,24-12-16,0 0 15,12-12-15,-12 1 16,-23-1-1,0 1-15,-13-1 16,-11 12 0,0 0-16,0 0 15,0 0 1,0 12-16,0 11 16,0 23-16,-11 35 15,-25 34 1,1 13-16,-12-1 15,11-46 1,-11 11-16,0-23 16,-12 1-16,0-24 15,12-23 1,-12-23-16,0-11 16,12-13-1,12-10-15,11-12 16,13-24-1,34-22-15,24-12 16,24 23 0,0 11-16,11 24 15,36 0-15,23 11 16,-141 35 0</inkml:trace>
          <inkml:trace contextRef="#ctx0" brushRef="#br0" timeOffset="-1153.9951">-16775-190 0,'0'0'0,"0"0"16,0 0 0,0 0-16,0 0 15,0 0-15,-12-23 16,1 0-1,-1-1-15,0 13 16,-11-1 0,-13 1-16,-11 11 15,-24 11 1,1 12-16,-1 12 16,12 0-16,12-1 15,12 1 1,11-12-16,12 0 15,12-11 1,12-1-16,0 1 16,23 0-1,12-1-15,0-11 16,1 0-16,-1-11 16,0-13-1,0 1-15,-12 0 16,-11 0-1,-12 12-15,-1-1 16,-11 12-16,0 0 16,0 0-1,0 0-15,0 12 16,0-1 0,0 1-16,12 11 15,12-12 1,11 12-16,24 1 15,12-1-15,-12 0 16,-59-23 0</inkml:trace>
          <inkml:trace contextRef="#ctx0" brushRef="#br0" timeOffset="-1843.522">-17611-814 0,'0'0'16,"0"0"-16,0 11 16,0 12-16,0 0 15,0 12 1,0 0-16,-12-1 16,0 13-1,-11-1-15,-13 12 16,1-12-1,-12 23-15,12-23 16,-1 1-16,13-13 16,-1 13-1,1-1-15,11-23 16,0 0 0,12-11-16,0-1 15,12 1 1,11-1-16,13 1 15,23-1-15,-12 1 16,12 0 0,0-12-16,-1 0 15,13 0 1,-12 0-16,12 0 16,-71 0-16</inkml:trace>
        </inkml:traceGroup>
        <inkml:traceGroup>
          <inkml:annotationXML>
            <emma:emma xmlns:emma="http://www.w3.org/2003/04/emma" version="1.0">
              <emma:interpretation id="{7DB64A9E-8CDC-4F3D-BE39-EF9C6331131A}" emma:medium="tactile" emma:mode="ink">
                <msink:context xmlns:msink="http://schemas.microsoft.com/ink/2010/main" type="inkWord" rotatedBoundingBox="20179,383 24552,401 24547,1672 20174,16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102.6021">-8140-294 0,'0'0'16,"0"0"-16,0 0 16,0 0-1,-12-12-15,-12-11 16,1 0 0,-13 11-16,1 1 15,-12 11-15,0 0 16,0 23-1,0 12-15,0-1 16,23 1 0,12-12-16,0 0 15,12 0 1,0-11-16,12-1 16,0 13-16,12-13 15,-1-11 1,12 0-16,1-11 15,-1-13 1,0-10-16,1-12 16,-13 11-1,1 0-15,-12 12 16,-1 11-16,1 1 16,0 11-1,-12 0-15,24 23 16,-1 12-1,13 11-15,-1 0 16,0 0-16,-35-46 16</inkml:trace>
          <inkml:trace contextRef="#ctx0" brushRef="#br0" timeOffset="11110.3925">-7834-653 0,'0'0'0,"0"0"16,0 0-1,0 0-15,0 0 16,0 0 0,-12 12-16,0 11 15,1 12-15,-1-1 16,0 13 0,12-1-16,0 0 15,12 0 1,0 1-16,-1-1 15,1 0 1,0-11-16,12 11 16,-24-46-16</inkml:trace>
          <inkml:trace contextRef="#ctx0" brushRef="#br0" timeOffset="6597.9023">-10885-433 0,'0'0'0,"0"12"15,0 34-15,12 0 16,0 0-1,11 1-15,1-24 16,-24-23 0</inkml:trace>
          <inkml:trace contextRef="#ctx0" brushRef="#br0" timeOffset="7642.7548">-10390-433 0,'0'0'0,"0"0"15,0 23-15,0 12 16,-12 46 0,0-12-1,0 0 1,1-22-16,11-24 16,-12 0-1,12-12-15,0-11 16,0 0-16,0 0 15,0 0 1,0-11-16,12-24 16,11-23-1,13-11-15,-1 11 16,-35 58-16,224-196 16,-224 196-1,0 0-15,12 11 16,-1 24-1,13 23-15,-12 11 16,-12 1-16,0-1 16,0-23-1,0-11-15,-12-1 16,12-34 0</inkml:trace>
          <inkml:trace contextRef="#ctx0" brushRef="#br0" timeOffset="8058.3712">-10025-421 0,'0'0'16,"0"0"-16,0 0 16,0 23-16,0 23 15,0 0 1,0 0-16,12 1 15,11-13 1,13 1-16,11-12 16,0 0-1,-12-11-15,1-12 16,-13 0-16,1-23 16,-1 0-1,1-24-15,-12 1 16,-1 11-1,-11 1-15,0 11 16,-11 11-16,-13 0 16,0 1-1,-23 11-15,12 11 16,0 1 0,-1 0-16,1 11 15,11 0 1,24-23-16</inkml:trace>
          <inkml:trace contextRef="#ctx0" brushRef="#br0" timeOffset="9445.3497">-9530-456 0,'0'0'0,"0"0"16,0 0-1,0 11 1,12 36-16,-1-1 16,1 12-16,-12-12 15,0 0 1,0-11-16,0-12 16,0-11-1,0-1-15,0-11 16,0 0-16,0 0 15,0 0 1,0 0-16,0-23 16,12-12-1,0 1-15,11 11 16,13-1-16,-13 13 16,1 11-1,-1 11-15,1 1 16,-1 11-1,-11 0-15,0 0 16,0-11 0,-1-1-16,-11-11 15,0 0-15,0 0 16,0 0 0,0 0-16,12-11 15,0-12 1,12-12-16,-1-11 15,1 23-15,-1 0 16,1-1 0,-1 13-16,-11 11 15,0 11 1,0 13-16,11 10 16,1 1-1,-12 0-15,-1-12 16,1 0-16,-12-23 15</inkml:trace>
          <inkml:trace contextRef="#ctx0" brushRef="#br0" timeOffset="9887.4877">-8918-687 0,'0'0'0,"0"0"16,12 11-1,-12-11 1</inkml:trace>
          <inkml:trace contextRef="#ctx0" brushRef="#br0" timeOffset="9692.4815">-8823-410 0,'0'0'0,"0"0"16,11 12 0,1 11-16,0 11 15,0 13-15,11 11 16,1-1 0,-1-10-16,-11-13 15,0-11 1,0 0-16,-12-23 15</inkml:trace>
          <inkml:trace contextRef="#ctx0" brushRef="#br0" timeOffset="5542.0683">-12181-664 0,'0'0'0,"12"0"16,23-12 0,13 1-16,-1-1 15,12 1-15,35-1 16,-12 12 0,1 12-16,-1 22 15,-35-11 1,-11 1-16,-13-1 15,-11 0 1,-12-12-16,-35 24 16,-13 0-16,-10-1 15,10-11 1,1 12-16,12-23 16,11-1-1,24-11-15</inkml:trace>
          <inkml:trace contextRef="#ctx0" brushRef="#br0" timeOffset="5088.3823">-11898-572 0,'0'0'15,"0"0"-15,0 0 16,0 0-1,59 47-15,-59-47 16,0 0 0,12 23-16,11 46 15,1 35-15,-12 23 16,-1-11 0,1-1-16,-12 1 15,12-35 1,0-12-16,-12-23 15,11-11 1,-11-35-16</inkml:trace>
          <inkml:trace contextRef="#ctx0" brushRef="#br0" timeOffset="6067.2722">-11450-271 0,'0'0'15,"0"0"-15,-12 11 16,-12 13 0,1 10-16,11-11 15,0 0 1,12 1-16,0-1 15,12 0-15,0-12 16,0 1 0,11-1-16,1-11 15,11 0 1,0-11-16,1-12 16,-1-12-1,-11-11-15,-13 11 16,-11 1-16,-11-1 15,-1 12 1,0 11-16,-23 1 16,-12 11-1,11 0-15,1 11 16,11 1 0,13-1-16,-1 1 15,12-1-15,0 13 16,0-24-1</inkml:trace>
          <inkml:trace contextRef="#ctx0" brushRef="#br0" timeOffset="6893.8032">-10649-468 0,'0'0'0,"0"0"16,0 12-16,0 11 15,0 23 1,-12 47-16,0-12 16,0 11-1,1 1-15,-1 11 16,-12-12-1,-11 0-15,0-22 16,-13-24 0,-22 0-16,-13-11 15,24-24-15,12 1 16,47-12 0</inkml:trace>
          <inkml:trace contextRef="#ctx0" brushRef="#br0" timeOffset="6389.3924">-11026-791 0,'0'0'16,"0"0"-16,11 23 15,1 23 1,0 23-16,-24 24 15,12 22 1,0-11-16,0-23 16,12-11-1,-12-12-15,12-12 16,-12-46-16</inkml:trace>
          <inkml:trace contextRef="#ctx0" brushRef="#br0" timeOffset="13633.0193">-10638-63 0,'0'0'0,"0"0"16,0 0 0,0 0-16,0 0 15,0 0 1,0 0-16,0 0 16,0 0-1,-11-12-15,-1 1 16,-12-1-16,-11-11 15,0 0 1,-1-12-16,1 1 16,0-1-1,-1 23-15,36 12 16</inkml:trace>
        </inkml:traceGroup>
        <inkml:traceGroup>
          <inkml:annotationXML>
            <emma:emma xmlns:emma="http://www.w3.org/2003/04/emma" version="1.0">
              <emma:interpretation id="{775F70DC-7E76-4AAF-8FA5-5155588CF558}" emma:medium="tactile" emma:mode="ink">
                <msink:context xmlns:msink="http://schemas.microsoft.com/ink/2010/main" type="inkWord" rotatedBoundingBox="25287,-112 28853,-98 28845,1742 25280,17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685.6042">-5502-380 0,'0'0'16,"0"12"0,12 23-16,0 22 15,-12 1 1,0 0-16,0-12 15,-12-11-15,0-12 16,1 0 0,-1-11-16,0-12 15,0 0 1,0 0-16,12 0 16,-11 0-16,11 0 15,-12 0 1,12 0-16,-12 0 15,12 0 1,-12 0-16,1 0 16,-1 11-1,-12 12-15,-11 0 16,-12 1-16,-24 10 16,0 1-1,1-12-15,11 0 16,59-23-1</inkml:trace>
          <inkml:trace contextRef="#ctx0" brushRef="#br0" timeOffset="-9677.7981">-6020-768 0,'0'0'0,"0"35"16,0 11-16,0 35 16,0 11-1,0 35-15,-12-11 16,1-12-16,11-104 15</inkml:trace>
          <inkml:trace contextRef="#ctx0" brushRef="#br0" timeOffset="-10123.3354">-4441-1281 0,'0'0'16,"-24"23"-16,-35 23 16,-59 35-16,-23-12 15,35-11 1,-12 12-16,-11-13 16,23-22-1,11-12-15,25-11 16,11-12-1,12-12-15,23 1 16,24 11-16,-94-162 16,94 162-1,23-12-15,36-22 16,24 10 0,11 1-16,-23 12 15,-12 11 1,-24 23-16,-35-23 15,94 185-15,-106-174 16,-35 24 0,-47 34-16,-12 1 15,106-70 1</inkml:trace>
          <inkml:trace contextRef="#ctx0" brushRef="#br0" timeOffset="-11611.638">-4642-507 0,'0'0'0,"0"0"16,0 0-1,0 0-15,0 0 16,83 139 0,-83-139-16,0 0 15,0 23-15,0 23 16,0 0 0,0 1-16,-12 11 15,0-12 1,-23 0-16,-24 0 15,-12-11 1,1-12-16,-1 0 16,12-11-16,0-12 15,-12 0 1,71 0-16</inkml:trace>
          <inkml:trace contextRef="#ctx0" brushRef="#br0" timeOffset="-11256.2745">-5066-565 0,'0'0'16,"0"0"-16,12 12 15,0 11 1,11 0-16,13 12 15,-1 11 1,0 0-16,-11 12 16,-12 0-16,-12-58 15</inkml:trace>
          <inkml:trace contextRef="#ctx0" brushRef="#br0" timeOffset="-8964.6595">-6102-861 0,'0'0'0,"0"0"16,0 0-1</inkml:trace>
          <inkml:trace contextRef="#ctx0" brushRef="#br0" timeOffset="-9194.9064">-6844 145 0,'0'0'16,"-12"23"-16,0 12 16,-12-1-1,1 24-15,-1 0 16,-11 0 0,0-12-16,-1 0 15,1 0-15,35-46 16</inkml:trace>
          <inkml:trace contextRef="#ctx0" brushRef="#br0" timeOffset="-8564.3684">-6974-132 0,'0'0'16,"23"-24"-16,25-22 16,22-23-1,1-1-15,23-45 16,-23-1 0,-36 24-16,-23 23 15,-24 22-15,-11 13 16,-13 22-1,-11 12-15,-23 23 16,-1 12 0,12 11-16,12-11 15,23-1 1,12 13-16,24-1 16,12 12-16,23 11 15,12-11 1,-59-58-16</inkml:trace>
          <inkml:trace contextRef="#ctx0" brushRef="#br0" timeOffset="-7608.6288">-6809 29 0,'0'0'15,"0"0"-15,0 0 16,0 12-16,-12 11 15,0 0 1,1 12-16,-1 11 16,0 0-1,0 0-15,0 1 16,12-47-16</inkml:trace>
          <inkml:trace contextRef="#ctx0" brushRef="#br0" timeOffset="-6968.7247">-6362 18 0,'0'0'0,"-11"0"15,-13 0-15,-23 0 16,0 0-1,0 0-15,-12 0 16,12 0 0,0 0-16,0 11 15,11-11 1,1 0-16,23 0 16,12 0-16</inkml:trace>
          <inkml:trace contextRef="#ctx0" brushRef="#br0" timeOffset="-7765.5098">-6350-109 0,'0'0'16,"0"0"0,0 0-16,0 0 15,0 0-15,0 0 16,0 0-1,0 11-15,0 1 16,0 11 0,0-12-16,0 1 15,-12 11-15,1-11 16,-1 11 0,0-12-16,0 1 15,-11-1 1,-1-11-16,-11 0 15,0 0 1,11 0-16,0 0 16,24 0-16</inkml:trace>
          <inkml:trace contextRef="#ctx0" brushRef="#br0" timeOffset="-9331.6685">-6326-144 0,'0'0'0,"0"23"15,-12 23 1,0-11-16,0 0 15,12-24-15,-11 1 16,-1-1 0,0-11-16,-11 0 15,-13 0 1,1 0-16,0 0 16,-1 0-1,36 0-15</inkml:trace>
          <inkml:trace contextRef="#ctx0" brushRef="#br0" timeOffset="-4890.7082">-6279-491 0,'0'0'16,"0"0"-1,0 0-15,0 0 16,-12 0-16,0 0 16,-11-11-1,11 11-15,-12-12 16,1 1 0,11 11-16,0 0 15,12 0 1,0 0-16,0-12 15,12 0-15,0 1 16,0-1 0,-12 12-16</inkml:trace>
          <inkml:trace contextRef="#ctx0" brushRef="#br0" timeOffset="-5914.9802">-6373-549 0,'0'0'0,"0"0"15,0 0 1,0 0-16,0-11 15,0-1 1,11-11-16,13 0 16,0 0-1,11 0-15,-12 23 16,1 0-16,-12 11 16,0 1-1,-12-12-15,-24 185 16,24-185-1,0 0-15,0 0 16</inkml:trace>
          <inkml:trace contextRef="#ctx0" brushRef="#br0" timeOffset="-13678.9557">-3511-241 0,'0'0'0,"-35"23"16,-48 12-1,24 0-15,1 11 16,22-12-1,13 1-15,11-12 16,12 12-16,0 0 16,12 11-1,-1 12-15,1 11 16,-12 0 0,-12-11-16,1-12 15,-13-11 1,1-12-16,-1-11 15,-11-12-15,-24-24 16,-12-22 0,-11-23-16,34 11 15,13-23 1,23-23-16,36 0 16,11 12-16,36 11 15,11 23 1,24 12-16,-106 46 15</inkml:trace>
        </inkml:traceGroup>
        <inkml:traceGroup>
          <inkml:annotationXML>
            <emma:emma xmlns:emma="http://www.w3.org/2003/04/emma" version="1.0">
              <emma:interpretation id="{170703CC-A120-4B82-9A1C-DCD413A54FAB}" emma:medium="tactile" emma:mode="ink">
                <msink:context xmlns:msink="http://schemas.microsoft.com/ink/2010/main" type="inkWord" rotatedBoundingBox="29099,544 31714,555 31706,2479 29091,24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847.0191">-1167-380 0,'0'0'16,"0"0"0,0 0-16</inkml:trace>
          <inkml:trace contextRef="#ctx0" brushRef="#br0" timeOffset="-16498.2454">-1296 429 0,'0'0'0,"0"0"15,0-11-15,0-12 16,12 0-1,-1-12-15,1 12 16,-12 23-16,130-208 16,-130 208-1,11-12-15,13-11 16,11-12 0,12 1-16,1-1 15,10-11 1,-10 23-16,10-12 15,-10 12-15,-13 11 16,-11 12 0,-1 0-16,-11 0 15,0 24 1,-12 10-16,0 12 16,-36 24-16,-34 11 15,-13 0 1,12-12-16,13-34 15,-1-12 1,12-12-16,11-11 16,1-11-1,0-12-15,11-1 16,0 1 0,13 12-16,-1-1 15,-12 12-15,-11 0 16,0 0-1,-1 12-15,1-12 16,0 0 0,11 0-16,12 0 15,12 0-15,0-12 16,0 1 0,0 11-16,0 0 15,0 0 1,-23 0-16,-13 23 15,1 0-15,-24 23 16,-23 23 0,-1-11-16,13 0 15,70-58 1</inkml:trace>
          <inkml:trace contextRef="#ctx0" brushRef="#br0" timeOffset="-16093.473">-1697 1296 0,'0'0'0,"24"-11"16,46-24-16,1-11 16,-12-12-1,-24-11-15,-11-1 16,-36 12 0,-35 1-16,12 34 15,-12-1 1,-1 13-16,13 11 15,12 11-15,11 1 16,12 0 0,12 22-16,23 1 15,59 23 1,24-12-16,-24-11 16,-94-35-16</inkml:trace>
          <inkml:trace contextRef="#ctx0" brushRef="#br0" timeOffset="-14704.9633">-2286 36 0,'0'0'16,"12"-11"-16,12-12 15,11-12-15,24-11 16,12 0-1,-1-1-15,1 13 16,-24 11 0,-12 11-16,-11 0 15,-1 1-15,-11 11 16,0 0 0,-12 0-16,0 0 15,0 0 1,0 0-16,-24 23 15,-34 23 1,-37 12-16,1 11 16,12 1-16,23-12 15,12-12 1,23-12-16,12-10 16,12-1-1,0 0-15,12 0 16,12-12-1,11 1-15,0-12 16,1 0-16,-13 0 16,-11 0-1,-12 0-15,0 0 16,-12 0 0,-23 0-16,-24 0 15,-12 0-15,-11-12 16,11-11-1,12 12-15,12-12 16,12-12 0,-1-34-16,13-24 15,11 1-15,12 11 16,12 23 0,0 23-16,-1 12 15,-11 23 1,0 0-16,0 23 15,0 35 1,0 12-16,0-1 16,0-23-16,-11 0 15,-1-11 1,0-12-16,0-11 16,1-1-1,11-11-15,-177 23 16,177-23-1,-12 0-15,-23 0 16,-12 0-16,11 12 16,1-1-1,0 1-15,11 0 16,12 11 0,12 11-16,12 24 15,-12-58-15</inkml:trace>
          <inkml:trace contextRef="#ctx0" brushRef="#br0" timeOffset="-14466.539">-2404 788 0,'0'0'0,"0"0"16,0 0-16,0 0 15,0 0 1,0 0-16,0 0 16,0 0-1</inkml:trace>
          <inkml:trace contextRef="#ctx0" brushRef="#br0" timeOffset="-14113.2004">-3169-634 0,'0'0'15,"0"0"1,0 23-16,0 12 15,-12 34-15,0 47 16,-11 22 0,-1-10-16,12-47 15,1-1 1,11-80-16</inkml:trace>
        </inkml:traceGroup>
        <inkml:traceGroup>
          <inkml:annotationXML>
            <emma:emma xmlns:emma="http://www.w3.org/2003/04/emma" version="1.0">
              <emma:interpretation id="{EFAEF3FC-CFE8-4D7A-B617-06F948337D66}" emma:medium="tactile" emma:mode="ink">
                <msink:context xmlns:msink="http://schemas.microsoft.com/ink/2010/main" type="inkWord" rotatedBoundingBox="32361,877 33256,881 33254,1424 32359,1420"/>
              </emma:interpretation>
            </emma:emma>
          </inkml:annotationXML>
          <inkml:trace contextRef="#ctx0" brushRef="#br0" timeOffset="-22588.6286">530-299 0,'0'0'15,"0"0"-15,0 0 16,0 0-16,0 0 15,0 35 1,0 23-16,0 11 16,0 0-1,-12 12-15,12-11 16,0-1 0,12 23-16,-12-92 15</inkml:trace>
          <inkml:trace contextRef="#ctx0" brushRef="#br0" timeOffset="-22963.3648">0 13 0,'0'0'16,"0"0"-16,0 0 16,11 0-1,13 0-15,23 0 16,35 0-1,1 0-15,-1-11 16,1 11-16,11 0 16,24 0-1,-24 0-15,-11 11 16,-25-11 0,-22 12-16,-36-12 15</inkml:trace>
        </inkml:traceGroup>
      </inkml:traceGroup>
    </inkml:traceGroup>
    <inkml:traceGroup>
      <inkml:annotationXML>
        <emma:emma xmlns:emma="http://www.w3.org/2003/04/emma" version="1.0">
          <emma:interpretation id="{8AEDE462-8B76-436A-96FE-9BF517A55AF8}" emma:medium="tactile" emma:mode="ink">
            <msink:context xmlns:msink="http://schemas.microsoft.com/ink/2010/main" type="paragraph" rotatedBoundingBox="531,2411 32993,2729 32968,5297 506,4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2A045E-0708-47B6-AB94-0518C9CAA42A}" emma:medium="tactile" emma:mode="ink">
              <msink:context xmlns:msink="http://schemas.microsoft.com/ink/2010/main" type="line" rotatedBoundingBox="531,2411 32993,2729 32968,5297 506,4980"/>
            </emma:interpretation>
          </emma:emma>
        </inkml:annotationXML>
        <inkml:traceGroup>
          <inkml:annotationXML>
            <emma:emma xmlns:emma="http://www.w3.org/2003/04/emma" version="1.0">
              <emma:interpretation id="{890363CE-AAA0-4CE2-89AC-EB46BF585D88}" emma:medium="tactile" emma:mode="ink">
                <msink:context xmlns:msink="http://schemas.microsoft.com/ink/2010/main" type="inkWord" rotatedBoundingBox="514,4108 531,4109 530,4125 514,4125"/>
              </emma:interpretation>
            </emma:emma>
          </inkml:annotationXML>
          <inkml:trace contextRef="#ctx0" brushRef="#br0" timeOffset="103462.2503">-31841 2930 0,'0'0'15,"12"12"-15,-12-12 16</inkml:trace>
        </inkml:traceGroup>
        <inkml:traceGroup>
          <inkml:annotationXML>
            <emma:emma xmlns:emma="http://www.w3.org/2003/04/emma" version="1.0">
              <emma:interpretation id="{2B11E147-D7C2-48DF-B1BB-81A729FB1078}" emma:medium="tactile" emma:mode="ink">
                <msink:context xmlns:msink="http://schemas.microsoft.com/ink/2010/main" type="inkWord" rotatedBoundingBox="753,2912 2535,2930 2524,3982 742,39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026.5437">-30145 2191 0,'0'0'16,"0"0"-16,0 23 15,-12 11 1,1 13-16,-1-1 16,0-12-1,0-10-15,1-13 16,11 1-1,-12-1-15,0 12 16,-12 35-16,1 11 16,-1-11-1,1-12-15,-1 1 16,12-24 0,1-12-16,11-11 15,0 0 1,0 0-16,0 0 15,0-11-15,0-1 16,0 12 0,0 0-16,0 0 15,-12 0 1,0 0-16,-11 0 16,-13 12-1,-11-1-15,-35 1 16,-13-1-16,1-11 15,0 0 1,-24 0-16,-23 0 16,23-11-16,35 11 15,13 0 1,11 0-16,12 0 16,0 0-1,11 0-15,25 0 16,-1 0-1,12 0-15,0 0 16,0 0 0,47 0-16,71 0 15,23 0-15,-23-12 16,0 1 0,-118 11-16</inkml:trace>
          <inkml:trace contextRef="#ctx0" brushRef="#br0" timeOffset="103223.9877">-31417 2375 0,'0'0'16,"0"-11"-16,59-12 15,59 0 1,82-12-16,83-11 16</inkml:trace>
          <inkml:trace contextRef="#ctx0" brushRef="#br0" timeOffset="102335.8127">-29850 1751 0,'0'0'15,"0"0"-15,0 0 16,12 35-16,-1 46 16,-11 23-1,-11-12-15,-1-11 16,-12 12 0,1 22-16,-1-11 15,-11-23 1,-12 12-16,-12-24 15,23-23-15,36-46 16</inkml:trace>
        </inkml:traceGroup>
        <inkml:traceGroup>
          <inkml:annotationXML>
            <emma:emma xmlns:emma="http://www.w3.org/2003/04/emma" version="1.0">
              <emma:interpretation id="{521BE85E-0851-4893-A4DC-459ABE1F4568}" emma:medium="tactile" emma:mode="ink">
                <msink:context xmlns:msink="http://schemas.microsoft.com/ink/2010/main" type="inkWord" rotatedBoundingBox="2873,2549 6681,2586 6662,4521 2855,448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386.5341">-27058 2664 0,'0'0'16,"0"0"0,0 0-16,0 0 15,0 0-15,-12 0 16,0 0 0,0 0-16,-11-11 15,-1-24 1,12-11-16,12-12 15,12-11-15,12-24 16,-1-11 0,36 0-16,0 35 15,0 34 1,-59 35-16</inkml:trace>
          <inkml:trace contextRef="#ctx0" brushRef="#br0" timeOffset="98622.257">-27647 3323 0,'0'0'16,"0"0"-1,23 0-15,71 0 16,48-23-16,-25 0 16,-10-12-1,-107 35-15</inkml:trace>
          <inkml:trace contextRef="#ctx0" brushRef="#br0" timeOffset="97578.2716">-25845 2953 0,'0'0'15,"0"0"1,0 0-16,0 0 16,0 0-1,0 0-15,0-11 16,0-12-16,0-1 16,12-10-1,11-1-15,1 0 16,-1 12-1,-11 12-15,12 11 16,-13 0 0,1 11-16,0 1 15,-12 11-15,-12 12 16,-23 11 0,-36 23-16,0 1 15,-23-13 1,-12-22-16,12 0 15,94-35 1</inkml:trace>
          <inkml:trace contextRef="#ctx0" brushRef="#br0" timeOffset="98012.1667">-25822 2156 0,'0'0'0,"-11"0"16,-13 11-1,-35 24-15,-35 11 16,0 1-16,35-13 16,12-11-1,11 12-15,13 0 16,-1 11-1,1 12-15,-1 11 16,12-23 0,1 0-16,-1-11 15,-12-12-15,1 0 16,-1-11 0,1-1-16,-13-11 15,1-11 1,-1-12-16,-11-47 15,36 1-15,11 0 16,23-24 0,12 12-16,24 1 15,0 22 1,-59 58-16</inkml:trace>
          <inkml:trace contextRef="#ctx0" brushRef="#br0" timeOffset="100096.0009">-27176 1393 0,'0'0'0,"0"0"15,0 12 1,0-12-16</inkml:trace>
          <inkml:trace contextRef="#ctx0" brushRef="#br0" timeOffset="99854.7619">-27341 2549 0,'0'0'15,"0"0"1,0 0-16,0 0 15,0 0-15,0 0 16,0 0 0,0 0-16,0 0 15,0 0 1,-12 11-16,-12 1 16,-11 11-1,12 0-15,-13 0 16,1-11-1,11-1-15,-11 1 16,11-12-16,1 0 16,11 0-1,0-12-15,1 1 16,-1-12 0,12-12-16,0-11 15,12-12-15,11-11 16,1-35-1,11-12-15,12 0 16,0 12 0,-47 104-16</inkml:trace>
          <inkml:trace contextRef="#ctx0" brushRef="#br0" timeOffset="99049.9987">-27624 2653 0,'0'0'16,"0"0"-16,0 11 15,0 12 1,0 1-16,0-13 15,12 1 1,0-12-16,11 0 16,1-12-16,11-11 15,-11 0 1,-1 11-16,-11 1 16,0-1-1,-12 12-15,0 0 16,0 0-1,0 0-15,0 0 16,0 0-16,0 0 16,-12 0-1,0 0-15,12 0 16,-12 0 0,12 0-16,-11 12 15,11-12 1</inkml:trace>
          <inkml:trace contextRef="#ctx0" brushRef="#br0" timeOffset="100791.4599">-28178 2711 0,'0'0'16,"0"0"-16,0 0 15,0 11 1,12 1-16,0-1 15,12 1 1,-1-12-16,12-12 16,1 1-1,-13-12-15,1-1 16,-12-10-16,-1-1 16,1 0-1,-12 12-15,0 12 16,0-1-1,-12 1-15,-11 22 16,-12 12-16,-13 12 16,-10 11-1,10-11-15,-22 11 16,-24-11 0,11-12-16,1 0 15,23-11 1,12-12-16,-1 0 15,13 0-15,0-12 16,11-23 0,1-46-16,11-23 15,24-11 1,35-1-16,35-22 16,36 34-16,-118 104 15</inkml:trace>
          <inkml:trace contextRef="#ctx0" brushRef="#br0" timeOffset="101737.9264">-28884 1913 0,'0'0'15,"0"0"-15,-24 12 16,-35 22 0,0 1-16,0 0 15,12-1 1,12-11-16,11 1 16,13-1-16,-1 11 15,0 1 1,12 11-16,0 24 15,-12 11 1,12-12-16,-12 0 16,1-23-1,-1-11-15,0-12 16,-11 0-16,-1-11 16,-11-12-1,-1-12-15,-11-22 16,12-36-1,23 1-15,24-23 16,23-1 0,12-22-16,-47 115 15</inkml:trace>
          <inkml:trace contextRef="#ctx0" brushRef="#br0" timeOffset="101274.1616">-29085 2965 0,'0'0'15,"0"0"-15,0 0 16,0 0 0,0 0-16,0 0 15,-11-12 1,-1 1-16,0-12 15,0-1-15,12 1 16,0 0 0,12-11-16,0 10 15,11 1 1,-11 12-16,0 11 16,-12 0-16,0 0 15,0 11 1,-12 12-16,0 12 15,-23 11 1,0 12-16,-12 0 16,-1 11-1,-10-11-15,-13-12 16,-23 1-16,94-47 16</inkml:trace>
          <inkml:trace contextRef="#ctx0" brushRef="#br0" timeOffset="120658.3797">-29108 2884 0,'0'0'0,"0"0"0,0 0 15,0 0 1,0 0-16,0 0 16,-12 11-1,0 1-15,1 0 16,-13-1-16,0 1 16,1-1-1,-1 1-15,1-12 16,11 0-1,0 0-15,0-12 16,12 12-16,0 0 16,-11-173-1,11 173-15,11-12 16,13-11 0,-1 0-16,13 0 15,-1 0 1,1 11-16,-1 12 15,-12 12-15,-11-1 16,0 1 0,-12 11-16,-24 23 15,-11 12 1,-36 23-16,12 0 16,59-81-16</inkml:trace>
        </inkml:traceGroup>
        <inkml:traceGroup>
          <inkml:annotationXML>
            <emma:emma xmlns:emma="http://www.w3.org/2003/04/emma" version="1.0">
              <emma:interpretation id="{B4BD92DE-B247-4691-BDA5-33980DE5FBB1}" emma:medium="tactile" emma:mode="ink">
                <msink:context xmlns:msink="http://schemas.microsoft.com/ink/2010/main" type="inkWord" rotatedBoundingBox="6970,2915 10480,2949 10466,4406 6955,43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4119.2959">-21923 2768 0,'0'0'0,"0"0"16,0 0-1,0 0-15,0 0 16,-11 0-16,-1-11 15,0-12 1,0 0-16,12-12 16,0 0-1,12 1-15,0-1 16,0 12-16,-1 11 16,1 1-1,0 11-15,0 11 16,-12 1-1,-12 22-15,0 13 16,-23-1-16,-12 12 16,-24-1-1,-23-10-15,23-24 16,12-12 0,0 1-16,24-12 15,12-12 1,11 1-16,0-1 15,12 1-15,12-1 16,11-11 0,24 11-16,1 12 15,-13 0 1,-12 12-16,-11 0 16,-12-1-1,0 12-15,-35 35 16,-24 0-16,-12 11 15,1-23 1,-13-11-16,-11 0 16,35-12-1,59-23-15</inkml:trace>
          <inkml:trace contextRef="#ctx0" brushRef="#br0" timeOffset="94326.8305">-22076 1890 0,'0'0'16,"0"0"0,0 0-16,0 0 15,0 12-15,0 11 16,-11 11-1,11-34-15</inkml:trace>
          <inkml:trace contextRef="#ctx0" brushRef="#br0" timeOffset="94621.3573">-22665 1763 0,'0'0'16,"0"0"-16,0 0 16,0 0-1,12 23-15,0 35 16,0 46-1,-12 23-15,-12 69 16,-12 1-16,1-47 16,11-11-1,12-139-15</inkml:trace>
          <inkml:trace contextRef="#ctx0" brushRef="#br0" timeOffset="95333.3297">-23171 2976 0,'0'0'0,"0"0"15,0-11 1,0-24-16,12-34 16,-1-24-16,25-22 15,-1 34 1,12 23-16,0 23 15,-11 24 1,-13 11-16,-11 11 16,-12 24-1,-12 23-15,-11-12 16,-1-11-16,1-1 16,-1-10-1,12-1-15,-11-12 16,-13 12-1,-11 0-15,0 1 16,0-1-16,0-12 16,0 1-1,11-12-15,13 0 16,-1-12 0,12 1-16,-11-24 15,-1-23 1,13 0-16,-1-22 15,12 10-15,0 1 16,0 23 0,12 23-16,-12 11 15,11 0 1,-11 12-16,12 12 16,12 46-1,-13 57-15,-11 12 16,-11 12-16,-25-23 15,1-35 1,-12-12-16,0-11 16,-12-24-1,-24-10-15,-34-24 16,22-24-16,25-22 16,11-12-1,23-11-15,36-23 16,59-36-1,83-33-15,-142 161 16</inkml:trace>
          <inkml:trace contextRef="#ctx0" brushRef="#br0" timeOffset="97143.1389">-24514 2757 0,'0'0'16,"0"0"0,0 0-16,0-12 15,0 12-15,0 0 16,-12 0 0,-11 12-16,11-1 15,12 1 1,0-1-16,12 1 15,23-12-15,0 0 16,12 0 0,-11-12-16,-1-11 15,-11 0 1,-13 0-16,1 0 16,-12 0-1,0 11-15,0 12 16,-23 0-16,-24 12 15,-36 23 1,1-1-16,11 1 16,-12-12-1,-23 12-15,0-12 16,0-12 0,24-11-16,11-11 15,24-1-15,-12-11 16,12-12-1,12-22-15,11-36 16,12 12 0,24 0-16,24 1 15,46-36-15,0 47 16,-82 69 0</inkml:trace>
        </inkml:traceGroup>
        <inkml:traceGroup>
          <inkml:annotationXML>
            <emma:emma xmlns:emma="http://www.w3.org/2003/04/emma" version="1.0">
              <emma:interpretation id="{E84DAC46-112D-4821-8038-449BD4DAD1C5}" emma:medium="tactile" emma:mode="ink">
                <msink:context xmlns:msink="http://schemas.microsoft.com/ink/2010/main" type="inkWord" rotatedBoundingBox="10902,2513 15124,2554 15101,4905 10879,48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0579.2351">-19496 2295 0,'0'0'0,"0"0"15,0 0-15,12 0 16,11 11-1,1 1-15,0-1 16,11 1 0,-12 11-16,1 0 15,0 0-15,-13 12 16,-11 11 0,0 0-16,-23-11 15,-13 11 1,-34 12-16,11-23 15,59-35 1</inkml:trace>
          <inkml:trace contextRef="#ctx0" brushRef="#br0" timeOffset="90915.5243">-19743 2433 0,'0'0'0,"0"0"16,0 0-16,0 0 16,11 0-1,1 12-15,12 22 16,-12 1 0,-1 0-16,-11-1 15,0-10-15,-11-1 16,-1-12-1,0 1-15,-12-12 16,1 0 0,-1-12-16,13 1 15,-1-24-15,12 0 16,12 12 0,11 0-16,-23 23 15</inkml:trace>
          <inkml:trace contextRef="#ctx0" brushRef="#br0" timeOffset="91219.5604">-20332 2433 0,'0'0'0,"0"0"16,0 0-16,0 0 16,12 12-1,11 11-15,12 0 16,13 0 0,10 23-16,-22-11 15,-1 0-15,-11-12 16,-24 0-1,-12 0-15,-12 0 16,24-23 0</inkml:trace>
          <inkml:trace contextRef="#ctx0" brushRef="#br0" timeOffset="92018.7067">-20038 1416 0,'0'0'15,"-12"-11"1,1-12-16,-1 11 16,-23 0-16,-13 1 15,1 11 1,-12 11-16,1 13 16,-1 10-1,0 12-15,23 1 16,13 10-1,11 1-15,0 23 16,0 12-16,1-13 16,-1-22-1,-12-12-15,1-11 16,-13 0 0,1-24-16,0 1 15,-12-24 1,0-11-16,11-23 15,13 0-15,-1-12 16,24-23 0,24 0-16,46-23 15,48 0 1,0 35-16,-118 69 16</inkml:trace>
          <inkml:trace contextRef="#ctx0" brushRef="#br0" timeOffset="92877.2944">-20262 2433 0,'0'0'0,"0"0"16,0 0 0,-58 12-16,58-12 15,0 0 1,0 0-16,0 11 15,11 12 1,1 12-16,0 11 16,0-11-16,11 11 15,1-11 1,-1 0-16,1-1 16,-12-11-16,-1 0 15,-11 1 1,0-13-16,-11 1 15,-1-1 1,-23 1-16,-1-1 16,-11-11-1,-24-11-15,1-1 16,23-11-16,11 0 16,13-12-1,11 1-15,12-1 16,23-11-1,13 11-15,11-11 16,0 11 0,-12 24-16,13 11 15,-13 0-15,-12 11 16,-11 12 0,-12 0-16,0 1 15,0-24 1,-141 196-16,141-196 15,-24 0-15,-23 0 16,-12 0 0,12 0-16,12 12 15,35-12 1</inkml:trace>
          <inkml:trace contextRef="#ctx0" brushRef="#br0" timeOffset="91557.0917">-20379 2791 0,'0'0'0,"-12"-11"16,-12-12 0,1 0-16,-1-12 15,12 0 1,12 1-16,0 11 15,12 11 1,0 0-16,0 12 16,-1 0-16,1 12 15,0 0 1,0 11-16,-12 0 16,-12 0-1,-12 0-15,-11 0 16,-36 0-16,24-11 15,0-12 1,0 0-16,12-23 16,11-12-1,-11-34-15,23-1 16,12 1 0,24-12-16,46-23 15,36-23-15,-106 127 16</inkml:trace>
          <inkml:trace contextRef="#ctx0" brushRef="#br0" timeOffset="93293.2349">-21334 2676 0,'0'0'0,"0"0"15,0 0-15,0 0 16,0 11 0,0 1-16,-11 0 15,-1-1 1,12-11-16,0 0 15,-12-11-15,0-1 16,1-11 0,11-23-16,0-12 15,11 12 1,1-12-16,23-11 16,24-1-1,-59 70-15</inkml:trace>
          <inkml:trace contextRef="#ctx0" brushRef="#br0" timeOffset="93470.5437">-21475 3173 0,'0'0'15,"0"0"-15,0 0 16,0 0 0</inkml:trace>
          <inkml:trace contextRef="#ctx0" brushRef="#br0" timeOffset="87873.7643">-17246 2433 0,'0'0'0,"0"0"16,-12 0-1,-11 0-15,-13 12 16,-11 11 0,0 0-16,0 12 15,12-12 1,11 11-16,12-10 16,1-1-16,-1 0 15,12 0 1,0 12-16,-12-1 15,0 1 1,0-12-16,-11 0 16,-1 0-1,-11-11-15,0-12 16,-1 0-16,13-12 16,-1-11-1,12-23-15,1-23 16,-1-35-1,24 11-15,-1 1 16,13-12-16,11 23 16,1 23-1,-1 0-15,-11 35 16,-13 23 0,13 12-16,-1 11 15,-11 11 1,0 24-16,-12 35 15,-24-1-15,-11 12 16,0-46 0,-12 0-16,11-35 15,1 0 1,11-12-16,1-11 16,-1-11-1,1-24-15,11 12 16,0 0-16,12 23 15,-12 0 1,1 0-16,-1 12 16,0 11-1,-12 0-15,1 11 16,-12 13-16,-24 22 16,-36 23-1,-11 13-15,-11-1 16,22-35-1,-58 12-15,12-23 16,23-24-16,36-22 16,11-1-1,71-11-15</inkml:trace>
          <inkml:trace contextRef="#ctx0" brushRef="#br0" timeOffset="88080.5316">-18012 3704 0,'0'0'0,"0"0"15,0 0 1</inkml:trace>
          <inkml:trace contextRef="#ctx0" brushRef="#br0" timeOffset="89987.3455">-18671 2318 0,'0'0'0,"0"0"15,0 0 1,0 0-16,0 0 16,11 11-16,13 1 15,0-1 1,-1 12-16,1 12 16,-13 11-1,-11 1-15,-11-1 16,-13 0-1,-11 0-15,-12 0 16,-24 1 0,0-13-16,71-34 15</inkml:trace>
          <inkml:trace contextRef="#ctx0" brushRef="#br0" timeOffset="90263.1421">-18978 1821 0,'0'0'16,"0"0"-16,0 0 15,12 11 1,12 35-16,-1 35 15,-11-11 1,-12-1-16,-12 12 16,1-12-16,-1 1 15,-24 11 1,36-81-16</inkml:trace>
        </inkml:traceGroup>
        <inkml:traceGroup>
          <inkml:annotationXML>
            <emma:emma xmlns:emma="http://www.w3.org/2003/04/emma" version="1.0">
              <emma:interpretation id="{10968DA9-920B-4484-B69F-D7BD2BE110A5}" emma:medium="tactile" emma:mode="ink">
                <msink:context xmlns:msink="http://schemas.microsoft.com/ink/2010/main" type="inkWord" rotatedBoundingBox="15274,2937 18067,2965 18051,4659 15258,46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3254.2821">-14690 2803 0,'0'0'0,"-12"12"15,-23 22 1,-36 36-16,-23 11 16,0-12-1,11 0-15,83-69 16</inkml:trace>
          <inkml:trace contextRef="#ctx0" brushRef="#br0" timeOffset="83047.8383">-14525 2364 0,'0'0'0,"0"0"16,0 0-16,0 0 15,0 0 1,0 0-16,12 11 16,11 13-1,13 10-15,-1 1 16,0 11-1,1-11-15,-1 11 16,-23-11-16,-12-1 16,-12 1-1,-35 23-15,-12-12 16,-12 23 0,1-22-16,-1-1 15,71-46 1</inkml:trace>
          <inkml:trace contextRef="#ctx0" brushRef="#br0" timeOffset="85263.0894">-15903 2399 0,'0'0'16,"-12"0"-16,-23 23 15,-36 0 1,-23 0-16,0 0 16,-24 0-16,-24 0 15,13-23 1,35 12-16,-1-1 15,13-11 1,11 0-16,1 0 16,22 0-1,25 0-15,11 0 16,12 0-16</inkml:trace>
          <inkml:trace contextRef="#ctx0" brushRef="#br0" timeOffset="84476.9871">-16221 3462 0,'0'0'0,"47"0"16,47-12-16,0 1 15,1-12 1,-1-12-16,-94 35 16</inkml:trace>
          <inkml:trace contextRef="#ctx0" brushRef="#br0" timeOffset="84843.5417">-15538 1774 0,'0'0'16,"0"0"-16,0 0 15,0 12 1,0-12-16</inkml:trace>
          <inkml:trace contextRef="#ctx0" brushRef="#br0" timeOffset="84211.5856">-15644 2479 0,'0'0'0,"0"0"16,-12 47-1,0-24-15,-11 11 16,-1 1 0,13-12-16,-1-11 15,0-1-15,0 1 16,0-1 0,1 1-16,-13 11 15,-23 23 1,0-23-16,-12 12 15,24-12 1,-1 0-16,1-23 16,11 0-1,13 0-15,-1-11 16,12 11-16,0-12 16,12-22-1,11-13-15,24-10 16,24-36-1,0 12-15,-1 12 16,13-12-16,-13 23 16,-11 0-1,-23 35-15,-13 0 16,-11 0 0,0 12-16,0-1 15,-12 12-15,0 0 16,0 0-1,0 0-15,0 0 16</inkml:trace>
          <inkml:trace contextRef="#ctx0" brushRef="#br0" timeOffset="83658.131">-15291 2907 0,'0'0'16,"0"0"-16,0 0 15,0 0 1,-11 0-1,11 0-15,0 0 16,0-12 0,0 1-16,0-1 15,11 1 1,1-1-16,0 1 16,-12 11-16,0 0 15,0 0 1,0 0-16,0 11 15,0 12 1,-12 24-16,-23-1 16,-36 12-16,-11 11 15,-1-23 1,13-11-16,-1 0 16,71-35-1</inkml:trace>
          <inkml:trace contextRef="#ctx0" brushRef="#br0" timeOffset="85570.3186">-16751 3104 0,'0'0'16,"0"11"-16,0-11 15</inkml:trace>
        </inkml:traceGroup>
        <inkml:traceGroup>
          <inkml:annotationXML>
            <emma:emma xmlns:emma="http://www.w3.org/2003/04/emma" version="1.0">
              <emma:interpretation id="{3595801C-B31F-40DA-B743-78444152B0A7}" emma:medium="tactile" emma:mode="ink">
                <msink:context xmlns:msink="http://schemas.microsoft.com/ink/2010/main" type="inkWord" rotatedBoundingBox="18409,3234 21692,3266 21674,5187 18390,515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1266.2674">-13476 2479 0,'0'0'0,"-12"12"15,-24 23 1,-22 11-16,10 0 15,13 0 1,23-23-16,0 12 16,12 11-16,0 1 15,12-1 1,-12 12-16,0-12 16,0 0-1,-23-23-15,-13 0 16,1-11-1,-24-12-15,12-23 16,0-12-16,23 0 16,13-22-1,46-47-15,83-70 16,-118 174 0</inkml:trace>
          <inkml:trace contextRef="#ctx0" brushRef="#br0" timeOffset="80930.2913">-13217 2063 0,'0'12'0,"0"34"16,-12 35-1,-23 81-15,-24 0 16,12-70-16,23-23 16,12-34-1,0-12 1,12-23-16</inkml:trace>
          <inkml:trace contextRef="#ctx0" brushRef="#br0" timeOffset="79790.3119">-12911 3358 0,'0'0'0,"0"0"16,0 0 0,12 11-16,-12-11 15</inkml:trace>
          <inkml:trace contextRef="#ctx0" brushRef="#br0" timeOffset="79591.8211">-12534 2399 0,'0'0'0,"0"0"16,12-12 0,11-11-16,13 0 15,34-23-15,1 11 16,-24 12 0,-12 11-16,-23 12 15,-12 0 1,0 0-16,-12 23 15,-11 24 1,-13 10-16,-11 13 16,12-13-16,11 1 15,13-12 1,11-11 0,11-12-1,1 0-15,0-11 16,0-1-1,0 1-15,-12 0 16,0-1-16,0 1 16,-12-1-1,0-11-15,-12 0 16,-11-11-16,0-12 16,-24-35-1,-12-23-15,24 12 16,0-1-1,35 24-15,0 0 16,12 11 0,0 24-16,0 11 15,0 0-15,0 11 16,0 35 0,0 12-16,0 35 15,0-59 1,0-11-16,-11 0 15,-1-11-15,-12 0 16,1-12 0,-13-12-16,1 0 15,0-11 1,-12 23-16,11 0 16,-11 23-1,0 24-15,12-1 16,11 23-16,12 12 15,24 58 1,-12-139-16</inkml:trace>
          <inkml:trace contextRef="#ctx0" brushRef="#br0" timeOffset="78556.6483">-11827 3855 0,'0'0'0,"23"-12"16,1-22-1,-12-36-15,-12 1 16,-24 11-16,-11 12 15,-12 11 1,-1 12-16,1 11 16,24 1-1,11 11-15,12 0 16,0 0 0,24 23-16,34 0 15,25 0 1,-83-23-16</inkml:trace>
          <inkml:trace contextRef="#ctx0" brushRef="#br0" timeOffset="80439.3195">-12240 3993 0,'0'0'0,"0"0"15,12 0-15,24-11 16,22-12-1,1 0-15,0-12 16,12-11 0,11-47-16,-35 12 15,1 12 1,-25 23-16,-23 0 16,0 22-16,-23 1 15,-1 12 1,-23-1-16,-24 12 15,1 23 1,22 0-16,13 1 16,12 10-1,11 1-15,24 11 16,35 12-16,12 0 16,35-12-1,59 0-15,-35-23 16,-118-23-1</inkml:trace>
          <inkml:trace contextRef="#ctx0" brushRef="#br0" timeOffset="78745.0227">-11486 2110 0,'0'0'16,"0"0"-16,0 0 15</inkml:trace>
          <inkml:trace contextRef="#ctx0" brushRef="#br0" timeOffset="78270.6464">-11592 2907 0,'0'0'0,"0"0"16,24-23-16,-1-12 15,36-34 1,0-12-16,0-11 16,0 11-16,-12 34 15,0 1 1,-11 35-16,-13-1 15,-11 12 1,0 23-16,-12 23 16,-24 24-1,-11-12-15,-1-12 16,-11 0-16,-23 0 16,11-23-1,12-11-15,0-1 16,11 1-1,-11 0-15,12-1 16,-12 12-16,11 0 16,1 0-1,11-11-15,1 0 16,23-12 0,0 0-16,-12-12 15,12-11-15,0-23 16,0 11-1,0 23-15,0 12 16,0 0 0,-12 0-16,-23 24 15,-36 22 1,-11 35-16,82-81 16</inkml:trace>
          <inkml:trace contextRef="#ctx0" brushRef="#br0" timeOffset="77710.5719">-10708 2456 0,'0'0'16,"0"0"-16,12 35 15,-1 11 1,1 24-16,-12 10 16,-12-10-1,-11 11-15,-24 0 16,-48 11-1,-11-11-15,106-81 16</inkml:trace>
        </inkml:traceGroup>
        <inkml:traceGroup>
          <inkml:annotationXML>
            <emma:emma xmlns:emma="http://www.w3.org/2003/04/emma" version="1.0">
              <emma:interpretation id="{31C6C4D2-43E9-4B36-81DB-FBC64FBAD9E1}" emma:medium="tactile" emma:mode="ink">
                <msink:context xmlns:msink="http://schemas.microsoft.com/ink/2010/main" type="inkWord" rotatedBoundingBox="22032,2652 26047,2691 26027,4710 22012,467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3589.3278">-6951 2526 0,'0'0'0,"-23"23"16,-36 23-1,-12 23-15,12-11 16,12-12-1,12-11-15,11 0 16,13-12-16,11 0 16,0-12-1,0-11-15,0 12 16,11 0 0,1-12-16,0 0 15,12-12 1,-1-11-16,1 11 15,-13 1-15,-11-1 16,-11 1 0,-1-1-16,-12-11 15,1 11 1,-13-11-16,25 12 16,-1-12-16,0-12 15,12 0 1,0-11-16,24-12 15,11 1 1,-35 57-16</inkml:trace>
          <inkml:trace contextRef="#ctx0" brushRef="#br0" timeOffset="73729.3381">-6738 1982 0,'0'0'0,"0"0"16,0 0-16,0 0 16</inkml:trace>
          <inkml:trace contextRef="#ctx0" brushRef="#br0" timeOffset="73008.3097">-6326 2861 0,'0'0'15,"-24"46"1,-35 35-16,-23 23 16,-1-12-1,1-11-15,-24-11 16,-24-1-16,13-23 15,11-11 1,-12-12-16,0-11 16,0-12-16,36-12 15,11 0 1,24 12-16,12 0 16,11 0-1,0 0-15,13 0 16,11 0-1,0 0-15,11 0 16,48 0-16,59 0 16,24 0-1,11-11-15,-153 11 16</inkml:trace>
          <inkml:trace contextRef="#ctx0" brushRef="#br0" timeOffset="74517.0919">-8906 3485 0,'0'0'0,"0"0"16,47 11-16,59-11 16,12 0-1,12-11-15,11-12 16,-141 23 0</inkml:trace>
          <inkml:trace contextRef="#ctx0" brushRef="#br0" timeOffset="74881.3137">-8152 2214 0,'12'-12'16,"47"-92"-16,11 12 15,1-1 1,-24 12-16,-23 0 16,-13 0-16,-11 1 15,-11 33 1,-13 13-16,-11 22 16,-36 12-1,-23 35-15,11-1 16,24 1-1,36-12-15,11 0 16,36 12-16,70 34 16,47 12-1,95 12-15,35 11 16</inkml:trace>
          <inkml:trace contextRef="#ctx0" brushRef="#br0" timeOffset="74290.4897">-7339 2110 0,'0'0'0,"0"23"15,-12 11 1,-23 13-16,-12-1 15,-12-11 1,-12-12-16,24-12 16,0-11-16,0 0 15,11 0 1,1 0-16,11 0 16,13 0-1,-1 0-15,0 0 16,12 0-1,-12 12-15,0 11 16,1 23-16,-1 12 16,-12 0-1,1-12-15,-13 0 16,-11 0 0,-23 1-16,-1-13 15,0-22-15,12-1 16,12-11-1,0-11-15,12-12 16,11-12 0,24-34-16,24 11 15,70-23 1,24 23-16,-12 24 16,-24 34-16,-82 0 15</inkml:trace>
          <inkml:trace contextRef="#ctx0" brushRef="#br0" timeOffset="76754.2301">-9094 2861 0,'0'0'15,"0"0"-15,0 0 16,0 0 0,-12 0-16,-12 0 15,-11-12-15,0 1 16,11-1-1,12-11-15,0 0 16,12-12 0,12 1-16,12-1 15,-1 0 1,1 12-16,-1 12 16,-11 11-16,0 11 15,0 12 1,-12 12-16,-24 11 15,-46 35 1,-25 11-16,13-11 16,-1 0-16,-11-11 15,94-70 1</inkml:trace>
          <inkml:trace contextRef="#ctx0" brushRef="#br0" timeOffset="77433.8684">-10296 3358 0,'0'0'0,"0"0"15,0 0 1,0 0-16</inkml:trace>
          <inkml:trace contextRef="#ctx0" brushRef="#br0" timeOffset="77245.241">-9954 2699 0,'0'0'0,"23"-12"15,36-34 16,82-81-31,-70 81 16,-24 23-16,-23 11 16,-12 24-1,-12 11-15,-12 35 16,-35 23 0,-48 11-16,-11-23 15,24-22 1,11-24-16,24-12 15,0-11-15,12 0 16,11-11 0,1-1-16,11-11 15,12-12 1,12 1-16,-1 11 16,1 11-16,-12 12 15,0 0 1,12 12-16,-12 11 15,-12 11 1,-23 24-16,-24 23 16,-47 23-1,106-104-15</inkml:trace>
        </inkml:traceGroup>
        <inkml:traceGroup>
          <inkml:annotationXML>
            <emma:emma xmlns:emma="http://www.w3.org/2003/04/emma" version="1.0">
              <emma:interpretation id="{5C230471-830A-4B74-A83E-800688E2086D}" emma:medium="tactile" emma:mode="ink">
                <msink:context xmlns:msink="http://schemas.microsoft.com/ink/2010/main" type="inkWord" rotatedBoundingBox="26266,3140 29094,3167 29074,5157 26246,512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2613.1763">-5996 2040 0,'0'0'15,"11"23"-15,1 24 16,-12 45-1,-23 81-15,-24 12 16,11-46 0,13-47-16,23-92 15</inkml:trace>
          <inkml:trace contextRef="#ctx0" brushRef="#br0" timeOffset="72360.2037">-5949 3462 0,'0'0'15,"0"0"-15,0 0 16,12 11 0,-12-11-16</inkml:trace>
          <inkml:trace contextRef="#ctx0" brushRef="#br0" timeOffset="72180.3012">-5561 2399 0,'0'0'0,"0"0"15,0 0 1,-23 11-16,-12 12 16,-13 0-1,1 0-15,12 1 16,11-1-16,1 11 15,11 1 1,0 0-16,12-1 16,0 1-1,-11 0-15,-1 11 16,-12 0-16,-23 0 16,-12 1-1,-11 10-15,70-57 16</inkml:trace>
          <inkml:trace contextRef="#ctx0" brushRef="#br0" timeOffset="71796.1511">-5572 2410 0,'0'0'15,"0"0"1,11 23-16,13 23 16,11 12-16,1 12 15,-13-13 1,1 1-16,-12-23 16,-1-1-1,-11-10-15,-11-13 16,-1 1-1,0-12-15,0 0 16,1 0-16,-1-12 16,0-23-1,12-11-15,24-23 16,23 11 0,0 23-16,-24 24 15,-23 11-15</inkml:trace>
          <inkml:trace contextRef="#ctx0" brushRef="#br0" timeOffset="71430.1784">-5078 1971 0,'0'0'0,"0"0"16,0 23-16,-11 23 16,-1 24-1,0 22-15,-11 70 16,-1-47 0,12-22-16,0-35 15,12-1-15,0-57 16</inkml:trace>
          <inkml:trace contextRef="#ctx0" brushRef="#br0" timeOffset="71163.7951">-4983 2791 0,'0'0'0,"0"0"15,-12 12-15,0 0 16,-11 22 0,-13 12-16,-23 12 15,-11 0-15,-1-12 16,12-11 0,12-12-16,47-23 15</inkml:trace>
          <inkml:trace contextRef="#ctx0" brushRef="#br0" timeOffset="70562.7876">-5242 3959 0,'0'0'15,"11"0"-15,36 0 16,71 0-16,82-23 16,-35-12-1,24-23-15,-48 0 16,-141 58-1</inkml:trace>
          <inkml:trace contextRef="#ctx0" brushRef="#br0" timeOffset="70781.1387">-4347 2017 0,'0'0'0,"0"0"16,0 0-16</inkml:trace>
          <inkml:trace contextRef="#ctx0" brushRef="#br0" timeOffset="70321.2984">-4053 2295 0,'0'0'15,"0"0"-15,-23 11 16,-13 24 0,1-12-16,0-12 15,-1 1 1,13 0-16,-1-1 15,1 1-15,11-1 16,0 12 0,0 12-16,1 11 15,-1 0 1,0 1 0,-23 22-1,11-23 1,1-11-16,-13-12 15,-34 0 1,-1-23-16,0 0 16,24-11-16,12-13 15,11-10 1,24-12-16,36-24 16,22 1-1,13 0-15,12 34 16,-13 23-16,-70 12 15</inkml:trace>
          <inkml:trace contextRef="#ctx0" brushRef="#br0" timeOffset="69623.6534">-3876 2676 0,'0'0'16,"-12"11"-16,-11 1 16,-1 11-1,-11 0-15,11 12 16,1 0-16,-1-1 16,-11 12-1,-1 12-15,1 12 16,0-13-1,-12 13-15,11-24 16,1 0 0,0-11-16,11-12 15,24-23-15</inkml:trace>
          <inkml:trace contextRef="#ctx0" brushRef="#br0" timeOffset="69298.7084">-3888 2791 0,'0'0'0,"12"12"16,23 11-1,1 35-15,-1 11 16,-11-11-16,-24-12 16,-12 1-1,0-24-15,-12 0 16,1-12-1,-1-11-15,1 0 16,-1-11 0,1-24-16,11-11 15,12 0-15,12 11 16,11 0 0,24 1-16,12 10 15,-59 24 1</inkml:trace>
          <inkml:trace contextRef="#ctx0" brushRef="#br0" timeOffset="69802.8924">-3947 2410 0,'12'0'16,"59"-11"-16,58-24 15,-129 35 1</inkml:trace>
          <inkml:trace contextRef="#ctx0" brushRef="#br0" timeOffset="68943.7319">-3311 2734 0,'0'0'0,"0"0"16,0 0-1,0 0-15,0 0 16,12 11 0,0 12-16,0 24 15,-12-1-15,0 12 16,-12 11 0,-12-11-16,1-12 15,-12 0 1,-13 0-16,48-46 15</inkml:trace>
        </inkml:traceGroup>
        <inkml:traceGroup>
          <inkml:annotationXML>
            <emma:emma xmlns:emma="http://www.w3.org/2003/04/emma" version="1.0">
              <emma:interpretation id="{036A80F6-3E31-4196-8E59-FFC30B5EDD30}" emma:medium="tactile" emma:mode="ink">
                <msink:context xmlns:msink="http://schemas.microsoft.com/ink/2010/main" type="inkWord" rotatedBoundingBox="29483,3066 32989,3100 32969,5160 29463,512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1774.4758">624 2479 0,'0'0'16,"0"12"-16,0 23 15,-12 22 1,12 13-16,-12-1 16,0 12-16,1 23 15,-1-11 1,0-13-16,12-80 16</inkml:trace>
          <inkml:trace contextRef="#ctx0" brushRef="#br0" timeOffset="62286.171">447 2791 0,'0'0'0,"-12"12"16,-11 11-1,-36 23-15,12-11 16,0-12 0,11 0-16,13-11 15,-1-12-15,12 0 16,1 0 0,-1 0-16,12 0 15,0 0 1,0 0-16,0 11 15,0 13 1,0 22-16,-12 0 16,0 0-16,1 0 15,-1-11 1,-12-12-16,1 0 16,-13 0-1,-11-11-15,-12-12 16,0 0-1,0-12-15,1-11 16,22 0-16,13-11 16,11-13-1,24-10-15,47-24 16,-59 81 0,377-220-16,-377 220 15</inkml:trace>
          <inkml:trace contextRef="#ctx0" brushRef="#br0" timeOffset="62752.2712">23 2433 0,'0'0'0,"0"0"16,12 23-1,-12-23-15</inkml:trace>
          <inkml:trace contextRef="#ctx0" brushRef="#br0" timeOffset="63172.2602">-354 2803 0,'0'0'16,"0"0"-16,-12 23 16,-11 23-1,-13 12-15,1 12 16,0-1 0,-1-11-16,1-1 15,35-57-15</inkml:trace>
          <inkml:trace contextRef="#ctx0" brushRef="#br0" timeOffset="62533.4411">-601 3970 0,'0'0'16,"35"0"-16,71-11 15,24-1 1,-24-11-16,-24 0 16,-82 23-1</inkml:trace>
          <inkml:trace contextRef="#ctx0" brushRef="#br0" timeOffset="63559.0903">-990 3208 0,'0'0'0,"0"0"15,0 0 1,0-12-16,0 0 16,0-22-16,0-1 15,12 0 1,11 1-16,13-1 16,-1 12-1,-11 11-15,-1 12 16,1 0-1,-13 24-15,1-1 16,-12 11-16,0 1 16,-12 0-1,-23 11-15,-24 0 16,59-46 0,-318 150-16,318-150 15,-12 0 1,12 0-16</inkml:trace>
          <inkml:trace contextRef="#ctx0" brushRef="#br0" timeOffset="64080.4799">-719 2583 0,'0'0'0,"0"0"16,-12 12-16,-47 23 16,-23 22-1,-12-10-15,11-1 16,-11-11-16,11-12 16,13-12-1,23 1-15,11-1 16,13-11-1,-1 0-15,12 0 16,12 0-16,0 0 16,0 12-1,12 11-15,0 23 16,-12 12 0,0 11-16,-24-11 15,-11-12 1,0-11-16,-12-12 15,-1 0-15,-22-11 16,-1-12 0,-11-23-16,35 11 15,-1-22 1,13-13-16,23 1 16,36-12-16,23-11 15,12 11 1,-12 12-16,0 23 15,-47 23 1</inkml:trace>
          <inkml:trace contextRef="#ctx0" brushRef="#br0" timeOffset="64394.9479">-1061 2156 0,'0'0'0,"0"-35"15,-11-11-15,-13 0 16,-11-1 0,-36 13-16,-35-1 15,12 24 1,23 11-16,24 23 15,12 11-15,23 1 16,12 0 0,23 11-16,60 23 15,23-11 1,-12-12-16,-94-46 16</inkml:trace>
          <inkml:trace contextRef="#ctx0" brushRef="#br0" timeOffset="68511.07">-2168 2826 0,'0'0'0,"0"0"0,0 0 16,0 12-16,-12 11 15,-23 11 1,-36 24-16,-35 0 16,-12 0-1,48-23-15,-1-24 16,0-11 0,24 0-16,0-11 15,12-13-15,11 1 16,12-11-1,12-13-15,24-22 16,0-23 0,23-1-16,0 12 15,0 23-15,-47 58 16</inkml:trace>
        </inkml:traceGroup>
      </inkml:traceGroup>
    </inkml:traceGroup>
    <inkml:traceGroup>
      <inkml:annotationXML>
        <emma:emma xmlns:emma="http://www.w3.org/2003/04/emma" version="1.0">
          <emma:interpretation id="{E7842273-DEE5-4CB2-9198-032830589A23}" emma:medium="tactile" emma:mode="ink">
            <msink:context xmlns:msink="http://schemas.microsoft.com/ink/2010/main" type="paragraph" rotatedBoundingBox="11577,5734 33548,5703 33552,8146 11581,81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79197D-F91D-4CA9-827C-A23486262F27}" emma:medium="tactile" emma:mode="ink">
              <msink:context xmlns:msink="http://schemas.microsoft.com/ink/2010/main" type="line" rotatedBoundingBox="11577,5734 33548,5703 33552,8146 11581,8177"/>
            </emma:interpretation>
          </emma:emma>
        </inkml:annotationXML>
        <inkml:traceGroup>
          <inkml:annotationXML>
            <emma:emma xmlns:emma="http://www.w3.org/2003/04/emma" version="1.0">
              <emma:interpretation id="{66E2FB05-ABC2-4B69-A191-1D46107D8812}" emma:medium="tactile" emma:mode="ink">
                <msink:context xmlns:msink="http://schemas.microsoft.com/ink/2010/main" type="inkWord" rotatedBoundingBox="11578,6017 14865,6012 14868,8173 11581,817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3766.1336">-19095 5819 0,'0'0'16,"0"0"-16,0 0 15,0 12 1,-12 0-16,0-1 16,0-11-16,12 0 15,-12 0 1,1-11-16,-1-13 15,0 1 1,0-11-16,12-1 16,12-11-16,12-12 15,-1 23 1,-23 35-16</inkml:trace>
          <inkml:trace contextRef="#ctx0" brushRef="#br0" timeOffset="193431.7924">-18813 5669 0,'0'0'0,"0"0"16,0 0-1,0 0-15,24 0 16,11-11-16,36-1 16,35-11-1,0 0-15,-106 23 16</inkml:trace>
          <inkml:trace contextRef="#ctx0" brushRef="#br0" timeOffset="193222.8493">-18365 5438 0,'0'0'16,"12"-23"-1,11-23-15,1-1 16,-12 1-16,-1 12 16,-11-1-1,-11 12-15,-1 0 16,0 11 0,-11 12-16,11 0 15,0 12 1,12 11-16,0 11 15,12 1-15,11 11 16,-23-46 0</inkml:trace>
          <inkml:trace contextRef="#ctx0" brushRef="#br0" timeOffset="192915.6368">-18071 5854 0,'0'0'0,"0"0"15,0 0-15,0 0 16,-11 12-1,-1-1-15,-12 1 16,1-1-16,-1 1 16,-23-1-1,-12 1-15,-11 0 16,-1-1 0,-12 12-16,-34-11 15,-1 22 1,0-10-16,36-1 15,23 0-15,23-12 16,1 12 0,23-11-16,0 0 15,12-1 1,12 1-16,35 11 16,36-12-1,-83-11-15</inkml:trace>
          <inkml:trace contextRef="#ctx0" brushRef="#br0" timeOffset="193941.5323">-19366 6386 0,'0'0'0,"0"0"15,0 0 1,0 0-16,0 0 15</inkml:trace>
          <inkml:trace contextRef="#ctx0" brushRef="#br0" timeOffset="192550.2883">-17847 5207 0,'0'0'0,"0"0"15,0 0-15,12 23 16,0 12 0,0 22-16,-1 13 15,-22 22 1,-1 59-16,0-47 16,0 0-16,0-35 15,12-69 1</inkml:trace>
          <inkml:trace contextRef="#ctx0" brushRef="#br0" timeOffset="192303.918">-17505 5796 0,'0'0'16,"0"0"-16,0 0 15,0 12 1,12 11-16,-12 12 15,0-12 1,0 0-16,-12 12 16,-12-1-1,-11 1-15,-24 0 16,-12-12-16,12-12 16,12 1-1,12-12-15,35 0 16</inkml:trace>
          <inkml:trace contextRef="#ctx0" brushRef="#br0" timeOffset="195724.3877">-20780 6120 0,'0'0'16,"0"0"-16,0 0 15,0 0 1,0 0-16,0 0 16</inkml:trace>
          <inkml:trace contextRef="#ctx0" brushRef="#br0" timeOffset="195599.2769">-20733 5739 0,'0'0'16,"0"0"-16,0 0 15,0 11-15,0 12 16,0-23 0</inkml:trace>
          <inkml:trace contextRef="#ctx0" brushRef="#br0" timeOffset="195194.1108">-20344 6998 0,'0'0'0,"12"0"16,35-11-16,47-24 15,24-11 1,-24 11-16,-94 35 15</inkml:trace>
          <inkml:trace contextRef="#ctx0" brushRef="#br0" timeOffset="194928.2258">-20097 5427 0,'12'-24'15,"47"-57"-15,23-23 16,-23 0 0,-12 12-16,-23 11 15,-12 35 1,-12 11-16,-12 12 15,0 23 1,-47 0-16,-11 23 16,-13 23-1,24-11-15,24 0 16,11 11-16,13-11 16,22 34-1,37 0-15,-48-69 16</inkml:trace>
          <inkml:trace contextRef="#ctx0" brushRef="#br0" timeOffset="194571.6092">-19425 5600 0,'0'0'16,"0"0"-16,0 0 15,0 0 1,0 0-16,-12 0 16,-23 11-1,-1 1-15,-11 0 16,0-1-1,-12 1-15,-35-1 16,0 1-16,11-1 16,24 1-1,0 11-15,12 0 16,12 0 0,11 0-16,13 0 15,-1 1 1,12 10-16,0-11 15,0-11-15,12 11 16,-12-23 0,11 12-16,-11-12 15,0 0 1,0 0-16,0 0 16,-11-12-16,-1 0 15,-12 1 1,-11-1-16,0 1 15,-1 11 1,1 0-16,0 11 16,-1 1-16,13-1 15,11 24 1,0 11-16,12 1 16,0 10-1,0 24-15,12 12 16,0-12-16,-12-81 15</inkml:trace>
        </inkml:traceGroup>
        <inkml:traceGroup>
          <inkml:annotationXML>
            <emma:emma xmlns:emma="http://www.w3.org/2003/04/emma" version="1.0">
              <emma:interpretation id="{E9226911-35E5-4234-97A0-9329ECB4422B}" emma:medium="tactile" emma:mode="ink">
                <msink:context xmlns:msink="http://schemas.microsoft.com/ink/2010/main" type="inkWord" rotatedBoundingBox="15372,6412 19024,6407 19026,7840 15374,784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7787.0579">-15809 5369 0,'0'0'0,"0"0"15,0 0 1,0 0-16,0 0 15,0 0 1,0 0-16,0 0 16,-12 0-1,-23 11-15,-12 24 16,-24 11-16,12-11 16,24-12-1,0 0-15,11 0 16,12 0-1,1 24-15,11-13 16,11-11-16,25 0 16,23 1-1,-1-13-15,13 12 16,-24-11 0,12 22-16,-59-34 15</inkml:trace>
          <inkml:trace contextRef="#ctx0" brushRef="#br0" timeOffset="188254.7799">-15880 6108 0,'0'0'16,"0"0"-1,0 0-15,0 0 16,142-23-16,-142 23 16,0 0-1,12 0-15,11-23 16,1 12-1,-13-1-15,-11 12 16,0 0-16,0 0 16,0 0-1,0 0-15,-141 127 16,141-127 0,0 0-16,0 0 15,0 0 1,0 12-16,12-1 15,0 1-15,11-1 16,24 1 0,12-12-16,0-12 15,-59 12 1</inkml:trace>
          <inkml:trace contextRef="#ctx0" brushRef="#br0" timeOffset="188438.2333">-15597 5623 0,'0'0'16,"0"0"-16,0 0 16,0 0-1,0 0-15,12 0 16,-12 0-1</inkml:trace>
          <inkml:trace contextRef="#ctx0" brushRef="#br0" timeOffset="188932.2921">-15137 5773 0,'0'0'16,"0"0"-16,0 0 15,0 0 1,-12 12-16,0-12 16,0 11-16,0-11 15,1 0 1,-1 0-16,0 0 15,0 0 1,12 0-16,0-11 16,0-1-16,0 1 15,0-1 1,0 1-16,0-1 16,0 12-1,0 0-15,0 0 16,12 12-1,0-1-15,0 12 16,-1 12-16,-22 11 16,-1 0-1,-12 1-15,1-13 16,-24 12 0,-12 1-16,-12-1 15,24-11 1,47-35-16</inkml:trace>
          <inkml:trace contextRef="#ctx0" brushRef="#br0" timeOffset="189120.6261">-14855 5692 0,'0'0'16,"12"-11"-1,-12 11-15</inkml:trace>
          <inkml:trace contextRef="#ctx0" brushRef="#br0" timeOffset="187169.3889">-16398 5635 0,'0'0'0,"0"0"16,0 0-1,0 0-15,0 0 16,0 0 0,0 0-16,0 0 15,-12-12-15,12 0 16,0 1 0,0-12-16,12-12 15,0 0 1,11 1-16,1-1 15,0 24 1,-1-1-16,1 12 16,-1 12-16,-11 34 15,-12 23 1,0 47-16,-12-1 16,-11-34-1,23-81-15</inkml:trace>
          <inkml:trace contextRef="#ctx0" brushRef="#br0" timeOffset="186703.1146">-16716 5299 0,'0'0'15,"0"0"-15,-12 12 16,-11 11 0,-13 12-16,36-35 15,-200 289-15,200-289 16,0 34 0,0 13-16,24 22 15,11-11 1,36-1-16,35 1 15,-106-58 1</inkml:trace>
          <inkml:trace contextRef="#ctx0" brushRef="#br0" timeOffset="189400.2672">-14619 5450 0,'0'0'16,"12"-23"-1,-1-24-15,1 1 16,-12 11-1,0 12-15,-12 0 16,1 12-16,-1-1 16,0 12-1,-23 12-15,-1 22 16,1 12 0,12 1-16,11 22 15,-12 58-15,12 35 16,1-23-1,11-24-15,0 1 16,0-1 0,11-22-16,1-24 15,-12-34 17,0-35-32</inkml:trace>
          <inkml:trace contextRef="#ctx0" brushRef="#br0" timeOffset="189628.2349">-14914 6074 0,'0'0'15,"0"0"1,24-23-16,23-1 15,12-22 1,23 0-16,13 0 16,-1 11-1,-12 0-15,-82 35 16</inkml:trace>
          <inkml:trace contextRef="#ctx0" brushRef="#br0" timeOffset="190005.4718">-14666 6559 0,'0'0'0,"0"0"15,0 0-15,23 12 16,24-12-1,36-12-15,-1 1 16,-23-1 0,-23 0-16,-13 1 15,-23 11-15,0 0 16,0 0 0,-23 23-16,-13 0 15,13 0 1,-1 0-16,12 0 15,12-11-15,0-12 16,12 12 0,12-1-16,11-11 15,-35 0 1</inkml:trace>
          <inkml:trace contextRef="#ctx0" brushRef="#br0" timeOffset="190172.8393">-14148 5935 0,'0'0'0,"0"0"16,0 0-1,0 0-15</inkml:trace>
          <inkml:trace contextRef="#ctx0" brushRef="#br0" timeOffset="185946.9258">-13406 5322 0,'0'0'0,"0"0"16,0 0 0,0 0-16,0 0 15,0 12 1,12 23-16,0-1 15,0 13-15,-1 10 16,1 1 0,0 12-16,-12 22 15,-24 0 1,24-92-16,-282 370 16,246-358-1,-58 11-15,-24 23 16,12-11-1,106-35-15</inkml:trace>
        </inkml:traceGroup>
        <inkml:traceGroup>
          <inkml:annotationXML>
            <emma:emma xmlns:emma="http://www.w3.org/2003/04/emma" version="1.0">
              <emma:interpretation id="{242BA922-9221-4331-B696-16D42DF508BB}" emma:medium="tactile" emma:mode="ink">
                <msink:context xmlns:msink="http://schemas.microsoft.com/ink/2010/main" type="inkWord" rotatedBoundingBox="19836,6171 24677,6165 24680,7770 19838,777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3129.7975">-7681 5715 0,'0'0'0,"0"0"16,0 12-1,-12 0-15,1 11 16,-13 0 0,0-12-16,13 1 15,-1-12 1,0 0-16,0 0 16,1-12-16,-1-11 15,0 0 1,0-12-16,0-11 15,1-35 1,22-11-16,13 11 16,11-12-16,12 24 15,-47 69 1</inkml:trace>
          <inkml:trace contextRef="#ctx0" brushRef="#br0" timeOffset="173318.2072">-7975 6131 0,'0'0'0,"0"0"16,0 0-1</inkml:trace>
          <inkml:trace contextRef="#ctx0" brushRef="#br0" timeOffset="173787.079">-8293 5854 0,'0'0'0,"0"0"16,11 12-16,13-1 31,35-22-15,-12-12-16,-12-1 15,-11 1 1,-1 0-16,-11 12 16,0-1-1,-12 1-15,0 11 16,0 0-16,-12 0 16,-23 11-1,-12 1-15,0 11 16,-1 0-1,1 0-15,0-11 16,0-1 0,12-11-16,-1 0 15,13-11-15,-1-1 16,13-11 0,11 0-16,0 23 15</inkml:trace>
          <inkml:trace contextRef="#ctx0" brushRef="#br0" timeOffset="174222.0021">-8364 5022 0,'0'0'0,"12"0"15,35-12-15,35-11 16,-82 23 0</inkml:trace>
          <inkml:trace contextRef="#ctx0" brushRef="#br0" timeOffset="175846.3276">-9589 6594 0,'12'0'0,"58"-23"15,95-24-15,24-10 16,-189 57 0</inkml:trace>
          <inkml:trace contextRef="#ctx0" brushRef="#br0" timeOffset="175678.672">-8753 5357 0,'0'0'16,"0"0"-16,0 0 15,-12 0 1,-11 12-16,-12 11 16,-1-12-16,13 13 15,-13-1 1,36-23-16,-141 173 15,141-173 1,0 0-16,0 12 16,0 11-1,-12 0-15,0 11 16,-11 13-16,-13 10 16,-11 13-1,-23-1-15,70-69 16</inkml:trace>
          <inkml:trace contextRef="#ctx0" brushRef="#br0" timeOffset="175348.1926">-8741 5646 0,'0'0'0,"0"0"15,0 0-15,0 12 16,0 11 0,-12 11-16,-11 13 15,-13 10 1,-11-10-16,0-1 15,0-11-15,0-12 16,47-23 0</inkml:trace>
          <inkml:trace contextRef="#ctx0" brushRef="#br0" timeOffset="177126.4809">-8517 5623 0,'0'0'16,"0"0"-16,-12 12 15,0-1 1,0 12-16,12 0 15,0 0-15,12 12 16,0-12 0,12 0-16,23 0 15,-47-23 1</inkml:trace>
          <inkml:trace contextRef="#ctx0" brushRef="#br0" timeOffset="174939.2988">-8600 5611 0,'0'0'0,"0"0"15,-11 12 1,-13 0-16,12-1 16,0 12-1,12 0-15,12 0 16,0 1 0,23-13-16,12 1 15,12-1-15,24 12 16,-83-23-1</inkml:trace>
          <inkml:trace contextRef="#ctx0" brushRef="#br0" timeOffset="176515.3139">-8447 5507 0,'0'0'0,"0"0"16,0 0-16,12 12 15,0 0 1,-12-1-16,0 12 16,12 12-1,-12 0-15,0-1 16,0-34-16</inkml:trace>
          <inkml:trace contextRef="#ctx0" brushRef="#br0" timeOffset="176407.3571">-8364 5739 0,'0'0'0,"0"0"15,0 0-15,0 0 16,0 0 0,0 0-16,0 0 15,0 0 1,0 0-16,-12 0 15,0 0-15,1-12 16,-1 0 0,0 1-16,0-1 15,12 12 1</inkml:trace>
          <inkml:trace contextRef="#ctx0" brushRef="#br0" timeOffset="174053.7322">-8364 5565 0,'0'0'0,"0"0"16,0 0 0,0 12-16,0 22 15,-12 1 1,0 11-16,1-11 16,-13 0-16,-11-1 15,-12-11 1,-1-11-16,1-12 15,12-12 1,0 1-16,11-12 16,12 0-1,12-24-15,24-10 16,11-13-16,12-11 16,0 1-1,12 10-15,-59 70 16</inkml:trace>
          <inkml:trace contextRef="#ctx0" brushRef="#br0" timeOffset="174762.8039">-8364 5577 0,'0'0'15,"0"0"1,0 0-16</inkml:trace>
          <inkml:trace contextRef="#ctx0" brushRef="#br0" timeOffset="176970.2703">-8270 5588 0,'0'0'0,"0"0"16,0 0-1,0 0-15,-12 0 16,12 0-16</inkml:trace>
          <inkml:trace contextRef="#ctx0" brushRef="#br0" timeOffset="181918.2715">-10802 6143 0,'0'0'0,"0"0"15,0 0 1,-12 0-16,-35 12 16,-24 11-16,0 0 15,1 0 1,-1 12-16,0-12 16,1 11-1,70-34-15</inkml:trace>
          <inkml:trace contextRef="#ctx0" brushRef="#br0" timeOffset="181642">-10378 6478 0,'0'0'0,"0"0"16,23-23-16,-11-12 15,11 1 1,-23-12-16,-11 11 16,-25 0-16,-11 1 15,-12 10 1,59 24-16,-271-34 16,271 34-1,0 0-15,0 11 16,0 1-16,0-1 15,12 13 1,12-1-16,23 0 16,12 0-1,23 0-15,-23-23 16,-59 0 0</inkml:trace>
          <inkml:trace contextRef="#ctx0" brushRef="#br0" timeOffset="181227.3105">-10131 5531 0,'0'0'0,"0"0"0,0 0 15,0-12 1,12-11-16,11-23 16,1 11-16,23 0 15,0 1 1,0 10-16,-11 13 15,-1-1 1,-12 12-16,-11 0 16,0 12-16,-12-1 15,-12 13 1,-23 22-16,-12 0 16,0 0 15,-24 12-31,24-23 15,23-12 1,1 0-16,11-11 16,0-1-16,12-11 15,0 12 1,0-1-16,12 1 16,12-1-1,11 1-15,-12-1 16,-11 1-16,0 11 15,-12 12 1,-12-1-16,-11 1 16,-13 0-1,1-12-15,-24 0 16,-12-11 0,12-12-16,12-12 15,12 0-15,11-11 16,1 0-1,11 0-15,12-12 16,12 1 0,11-1-16,13 12 15,-13 11 1,1 1-16,-12 11 16,-1 0-16,1 11 15,-12 1 1,0 11-16,-12 0 15,-11 0 1,-12 0-16,-1 1 16,-11-13-16,12-11 15,11-11 1,1-13-16,-1-10 16,1-1-1,11-11-15,12-35 16,23-11-1,13-1-15,23 1 16,11 22-16,-70 70 16</inkml:trace>
          <inkml:trace contextRef="#ctx0" brushRef="#br0" timeOffset="183299.2004">-11886 5484 0,'0'0'16,"0"0"0,12 0-16,35-11 15,35-1-15,36 1 16,-12-1 0,-24 1-16,-11 11 15,-71 0 1</inkml:trace>
          <inkml:trace contextRef="#ctx0" brushRef="#br0" timeOffset="183055.3122">-11333 5091 0,'0'0'16,"0"0"-16,0 0 16,0 0-1,0 0-15,0 0 16</inkml:trace>
          <inkml:trace contextRef="#ctx0" brushRef="#br0" timeOffset="182845.5148">-11215 5611 0,'0'0'0,"0"0"15,0 0-15,0 0 16,0 0 0,12 12-16,0 23 15,-12 11 1,0 0-16,-12 12 15,-12-12 1,-11 0-16,-24-11 16,-23 0-16,-1-12 15,13-12 1,11-11-16,12-11 16,-1-12-1,13 0-15,12-24 16,11 13-16,12-13 15,0 13 1,12 11-16,11 11 16,1 12-1,-1 0-15,1 12 16,-1-1 0,1 24-16,-12 0 15,-12-12 1,-12 11-16,-35 13 15,0-13-15,-12-11 16,-24-11 0,-11-1-16,0-11 15,23-11-15,24-1 16,0-11 0,23 0-16,1 0 15,11 0 1,12 11-16,12 1 15,0 11 1,23 0-16,12 11 16,0 1-16,-11-1 15,-13-11 1,-11 12-16,-12-12 16,0 0-1,0 0-15,-24 0 16,-35-12-1,1 1-15,-13 11 16,0 0-16,0 11 16,24-11-1,12 12-15,11 0 16,13-1 0,11 12-16,0 0 15,11 0-15,25 12 16,11 0-1,35-12-15,13 12 16,-95-35 0</inkml:trace>
          <inkml:trace contextRef="#ctx0" brushRef="#br0" timeOffset="184136.4178">-12322 6051 0,'0'0'0,"0"0"16,0-12-1,0 0-15,12-22 16,-1-1-1,13 12-15,11-12 16,1 1-16,11 11 16,0 11-1,-12 0-15,1 12 16,-13 0 0,1 12-16,-12-12 15,-1 12 1,1-1-16,-12-11 15,0 12-15,-23 11 16,-13 0 0,-23 12-16,0-12 15,24-12 1,35-11-16</inkml:trace>
          <inkml:trace contextRef="#ctx0" brushRef="#br0" timeOffset="183593.6423">-12322 4999 0,'0'0'15,"0"0"-15,0 11 16,12 13-16,11 45 16,-11 46-1,-12 1-15,12 0 16,0 11-1,-1-12-15,-11 24 16,0-139 0</inkml:trace>
        </inkml:traceGroup>
        <inkml:traceGroup>
          <inkml:annotationXML>
            <emma:emma xmlns:emma="http://www.w3.org/2003/04/emma" version="1.0">
              <emma:interpretation id="{9B526E7B-EC11-4357-9E03-5901B9F646EE}" emma:medium="tactile" emma:mode="ink">
                <msink:context xmlns:msink="http://schemas.microsoft.com/ink/2010/main" type="inkWord" rotatedBoundingBox="25055,6074 28589,6069 28591,7321 25056,732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1091.3168">-6526 5658 0,'0'0'16,"0"0"-16,11 0 16,25 0-1,23 34 1,-12 24-1,-12 11-15,-11-22 16,-13-13 0,-11 1-16,0-23 15,-11-1 1,-13 1-16,-11-12 16,-1-12-16,1-11 15,11-23 1,13 11-16,22 0 15,25-11 1,-36 46-16</inkml:trace>
          <inkml:trace contextRef="#ctx0" brushRef="#br0" timeOffset="170743.0715">-6126 5554 0,'0'0'16,"0"0"0,0 0-16,12 11 15,0 1-15,11 11 16,1 12-1,-1 11-15,-11-12 16,-24 24 0,-11 12-16,23-70 15</inkml:trace>
          <inkml:trace contextRef="#ctx0" brushRef="#br0" timeOffset="170464.0526">-5784 5161 0,'0'0'16,"0"0"-16,0 11 15,0 24 1,0 11-16,0 23 16,-12 1-16,0 11 15,-11 11 1,-1-11-16,12-23 15,0-12 1,12-46-16</inkml:trace>
          <inkml:trace contextRef="#ctx0" brushRef="#br0" timeOffset="170159.2646">-5561 5542 0,'0'0'0,"0"0"15,0 0 1,0 0-16,0 0 16,12 12-16,0-1 15,12 12 1,-13 0-16,1 1 15,-12 10 1,0 1-16,-12 0 16,-23 11-1,0 0-15,-24 0 16,0-11-16,12-12 16,47-23-1</inkml:trace>
          <inkml:trace contextRef="#ctx0" brushRef="#br0" timeOffset="165770.2784">-3817 4987 0,'0'0'0,"0"0"16,12 35-1,11 57-15,-11 59 16,-12-13-16,-24 24 16,1 0-1,-1-35-15,-11-34 16,0-24 0,-12-11-16,-24-12 15,-23-23 1,11-23-16,12-12 15,1-34 1,-1-58-16,36-23 16,35 12-16,59-24 15,94-11 1,0 57-16,-153 93 16</inkml:trace>
          <inkml:trace contextRef="#ctx0" brushRef="#br0" timeOffset="169399.8289">-4724 5126 0,'0'0'0,"0"0"15,0 0 1,-12 23-16,0 23 15,1 24 1,-13 22-16,0 1 16,13-1-1,-1 1-15,0-13 16,0 1 0,12-81-16</inkml:trace>
          <inkml:trace contextRef="#ctx0" brushRef="#br0" timeOffset="169637.0576">-5089 5819 0,'0'0'15,"0"0"1,-12 24-16,0-1 15,-11 11-15,-36 13 16,-12-1 0,12-12-16,0-10 15,12-1 1,47-23-16</inkml:trace>
          <inkml:trace contextRef="#ctx0" brushRef="#br0" timeOffset="172353.8748">-5184 5195 0,'0'0'0,"0"0"15,0 0 1,12 12-16,-12-12 16</inkml:trace>
          <inkml:trace contextRef="#ctx0" brushRef="#br0" timeOffset="171810.5157">-6951 5600 0,'0'0'15,"0"0"-15,0 0 16,12 11-1,12 1-15,11 23 16,1-12 0,-1 23-16,-12 0 15,1 0 1,-12 1-16,-12-24 16,-12 0-16,-12-12 15,1 1 1,-24-12-16,0-12 15,-12-11 1,12-11-16,11-1 16,13 0-1,11 12-15,12 0 16,0 12-16,12-13 16,11 1-1,1 12-15,-1 11 16,-11 0-1,0 11-15,0 1 16,-12 11-16,-12 12 16,-12-1-1,1 1-15,-13-12 16,1 0 0,-12-11-16,12-12 15,-1-12 1,13-11-16,-1-12 15,24 35-15,-47-381 16,47 358 0,12-35-16,11-11 15,1-12 1,11 12-16,1-1 16,-1-11-16,-11 24 15,-13 22 1,-11 35-16</inkml:trace>
        </inkml:traceGroup>
        <inkml:traceGroup>
          <inkml:annotationXML>
            <emma:emma xmlns:emma="http://www.w3.org/2003/04/emma" version="1.0">
              <emma:interpretation id="{66E0C253-2313-4879-980B-5533D533DDFB}" emma:medium="tactile" emma:mode="ink">
                <msink:context xmlns:msink="http://schemas.microsoft.com/ink/2010/main" type="inkWord" rotatedBoundingBox="28717,5710 33548,5703 33551,7815 28720,782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7440.5073">58 6039 0,'0'0'16,"0"0"-1,0 0-15,0 0 16,12-12-16,12-11 16,11-34-1,24-13-15,12 1 16,-71 69-1</inkml:trace>
          <inkml:trace contextRef="#ctx0" brushRef="#br0" timeOffset="158549.8027">223 5912 0,'0'0'16,"0"0"-1,0 0-15,0 0 16,0 0-16,-11 0 16,-1 0-1,0 0-15,0 0 16,0 0-1,12 0-15,0 0 16,0 0 0,0 0-16,0-12 15,12-11-15,0-11 16,23-13 0,1 13-16,11-1 15,-47 35 1</inkml:trace>
          <inkml:trace contextRef="#ctx0" brushRef="#br0" timeOffset="159237.1633">459 5623 0,'0'0'16,"-12"0"-1,-23 12-15,-1-12 16,-11 11-16,0 12 16,47-23-1</inkml:trace>
          <inkml:trace contextRef="#ctx0" brushRef="#br0" timeOffset="159642.2571">341 5727 0,'-12'12'16,"12"-12"-16</inkml:trace>
          <inkml:trace contextRef="#ctx0" brushRef="#br0" timeOffset="158627.2394">612 5600 0,'0'0'0,"0"0"16,0 0-16,-12 23 15,12-23 1</inkml:trace>
          <inkml:trace contextRef="#ctx0" brushRef="#br0" timeOffset="158017.7978">435 5207 0,'0'0'0,"0"0"16,0 0-16</inkml:trace>
          <inkml:trace contextRef="#ctx0" brushRef="#br0" timeOffset="157154.3489">848 5369 0,'0'0'0,"0"0"16,0 0-16</inkml:trace>
          <inkml:trace contextRef="#ctx0" brushRef="#br0" timeOffset="161932.6342">-319 5554 0,'0'0'0,"-11"23"16,-1 0 0,-23 35-16,-1-1 15,1-10-15,11-13 16,1-11 0,11-11-16,-12-12 15,1-12 1,-1 1-16,1-1 15,-24 1-15,-24 11 16,-12 23 0,13 0-16,11 12 15,24-1 1,11-11-16,0 1 16,13-13-1,11 1-15,0-1 16,0-11-16,0 0 15,0 0 1,0 0-16,0 0 16,0 0-1,0 0-15,-12-11 16,0-12 0,-11-12-16,-13 12 15,1 11-15,0 1 16,-1 11-1,1 11-15,0 12 16,-1 12-16,1 11 16,11 12-1,1 23-15,23 35 16,12-1 0,23-11-16,0-35 15,1 1 1,-36-70-16</inkml:trace>
          <inkml:trace contextRef="#ctx0" brushRef="#br0" timeOffset="162140.8675">-660 5103 0,'0'0'0,"12"11"16,-12-11-16</inkml:trace>
          <inkml:trace contextRef="#ctx0" brushRef="#br0" timeOffset="163232.4363">-1379 5739 0,'0'0'0,"-23"34"16,-1 1-1,-11 0-15,11-1 16,1-22 0,-1-1-16,12-11 15,1-11-15,-1-1 16,0 1-1,0-1-15,0 1 16,1-1 0,11 12-16,-12 0 15,-12 23 1,-23 12-16,-23 11 16,-1 0-16,-12-11 15,1-12 1,82-23-16,-295 58 15,295-58 1,0-12-16,0-11 16,0 23-16</inkml:trace>
          <inkml:trace contextRef="#ctx0" brushRef="#br0" timeOffset="162412.695">-1025 6594 0,'0'0'16,"59"-12"-16,47 1 15,11-12 1,-11-12-16,0 12 16,-106 23-16</inkml:trace>
          <inkml:trace contextRef="#ctx0" brushRef="#br0" timeOffset="163795.4606">-448 4583 0,'0'0'0,"0"0"16,-12 11-16,0 13 16,-47 45-1,-47 35-15,-59 11 16,36-11-16,-24 24 16,-12-13-1,165-115-15</inkml:trace>
          <inkml:trace contextRef="#ctx0" brushRef="#br0" timeOffset="157848.2867">565 5646 0,'0'0'0,"-12"23"16,-11 23 0,-25 12-16,-22 0 15,-1 0 1,12-24-16,0-10 15,12-13-15,12 1 16,11-12 0,1 0-16,11 0 15,0 0 1,0 0-16,12 0 16,-11 11-1,-1 1-15,12-12 16,-83 138-16,83-138 15,0 0 1,-11 0-16,-13 0 16,-11 0-1,-1-11-15,1-1 16,0-11 0,11 0-1,12-58 1,24 12-16,12 11 15,-24 58 1,294-289-16,-294 289 16</inkml:trace>
          <inkml:trace contextRef="#ctx0" brushRef="#br0" timeOffset="156937.0839">683 5900 0,'0'0'0,"0"0"0,0 0 16,0 0-1,0 0-15,0 0 16,-12 0 0,0-11-16,0-1 15,1-11-15,-1 12 16,0-13-1,12 1-15,0 0 16,12 0 0,11 0-16,1 11 15,0 1-15,-1 11 16,1 0 0,-13 11-16,1 1 15,-12 11 1,0 0-16,-12 0 15,-11 12-15,-1 0 16,-11 11 0,-24 0-16,-35 0 15,-24 12 1,12-23-16,35-12 16,1 0-1,-1 0-15,24-11 16,47-12-1</inkml:trace>
          <inkml:trace contextRef="#ctx0" brushRef="#br0" timeOffset="162751.1068">1189 4525 0,'0'0'16,"0"0"0,-94 0-16,94 0 15,-59 12-15,-82 22 16,-36 47-1,-82 58-15,0 11 16,-224 127 0,436-242-16,-36 34 15,-117 82 1</inkml:trace>
          <inkml:trace contextRef="#ctx0" brushRef="#br0" timeOffset="164645.0649">-2887 6061 0,'0'0'0,"0"0"16,0 0-16,0-12 15,12-23 1,12-35-16,-1 1 16,25-1-16,22-24 15,24-11 1,-23 35-16,-12 35 15,-24 24 1,-11 11-16,-12 11 16,-1 1-1,-11 11-15,-23 24 16,-36 11-16,-12 1 16,12-13-1,12-22-15,0-13 16,24-11-1,-1 0-15,1 0 16,-1 0-16,-11 0 16,-13 12-1,-10 11-15,10 12 16,1-11 0,12-1-16,23-12 15,0-11 1,12 0-16,0 0 15,0 0-15,0 0 16,-11 0 0,-13 12-16,-23 23 15,47-35 1,-271 233-16,271-233 16</inkml:trace>
          <inkml:trace contextRef="#ctx0" brushRef="#br0" timeOffset="164113.4559">-1862 5172 0,'0'0'0,"-11"0"16,-13 12-16,-11 11 15,-1 0 1,13 0-16,11-11 16,0 11-1,0 0-15,1 0 16,11 12-16,0-1 16,-12 13-1,0-1-15,0 0 16,1 12-1,-13 0-15,0-1 16,-11 1-16,11-23 16,24-35-1</inkml:trace>
          <inkml:trace contextRef="#ctx0" brushRef="#br0" timeOffset="163489.327">-2616 6640 0,'0'0'15,"36"0"-15,34 0 16,25-23-1,58-23-15,35-12 16,-35-11 0,-47 22-16,-106 47 15</inkml:trace>
          <inkml:trace contextRef="#ctx0" brushRef="#br0" timeOffset="165317.5943">-3452 5923 0,'0'0'16,"0"0"-16,0 0 16,0 0-16,0 0 15,0 0 1,0 0-16,-12-23 16,12 0-1,0 0-15,12-12 16,0 1-1,11 11-15,-11 0 16,12 11-16,-12 12 16,-1 12-1,1 22-15,-12 36 16,-12-1 0,-35 0-16,-24 1 15,-11-1-15,0-11 16,82-58-1</inkml:trace>
          <inkml:trace contextRef="#ctx0" brushRef="#br0" timeOffset="164863.4799">-3311 6628 0,'0'0'16,"0"0"-16,0 0 16,0 0-1</inkml:trace>
          <inkml:trace contextRef="#ctx0" brushRef="#br0" timeOffset="167040.8333">-2698 5739 0,'0'0'0,"0"0"15,0 0 1,0 0-16,0 0 15,0 0 1,0 0-16,0 0 16,0 0-1,0 0-15,0 0 16,-12 0-16,-11 11 16,-1 1-1,1-1-15,-1 1 16,-11-12-1,11 0-15,0 0 16,1 0-16,-1 0 16,13-12-1,-1 1-15,12-1 16,0 1 0,0-1-16,0 0 15,12 1 1,-12 11-16,0 0 15,0 0-15,0 0 16,0 0 0,0 0-16,-24 23 15,-23 35 1,-24 34-16,1-22 16,11-1-16,59-69 15</inkml:trace>
        </inkml:traceGroup>
      </inkml:traceGroup>
    </inkml:traceGroup>
    <inkml:traceGroup>
      <inkml:annotationXML>
        <emma:emma xmlns:emma="http://www.w3.org/2003/04/emma" version="1.0">
          <emma:interpretation id="{9BD26AB2-52A9-4CA5-8B4E-752F9C6083B3}" emma:medium="tactile" emma:mode="ink">
            <msink:context xmlns:msink="http://schemas.microsoft.com/ink/2010/main" type="paragraph" rotatedBoundingBox="368,9087 36826,8442 37001,18313 543,18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D6EB14-1140-42C9-9C5A-E28FE0BA8515}" emma:medium="tactile" emma:mode="ink">
              <msink:context xmlns:msink="http://schemas.microsoft.com/ink/2010/main" type="line" rotatedBoundingBox="854,9367 33240,8085 33319,10081 933,11363"/>
            </emma:interpretation>
          </emma:emma>
        </inkml:annotationXML>
        <inkml:traceGroup>
          <inkml:annotationXML>
            <emma:emma xmlns:emma="http://www.w3.org/2003/04/emma" version="1.0">
              <emma:interpretation id="{69F2D0D0-3D82-49E7-8E44-D2FB1BAC6D93}" emma:medium="tactile" emma:mode="ink">
                <msink:context xmlns:msink="http://schemas.microsoft.com/ink/2010/main" type="inkWord" rotatedBoundingBox="895,10427 1249,10413 1272,10994 919,11009"/>
              </emma:interpretation>
            </emma:emma>
          </inkml:annotationXML>
          <inkml:trace contextRef="#ctx0" brushRef="#br0" timeOffset="314438.3216">-31240 9240 0,'0'0'15,"0"0"-15,0 0 16,0 0-16</inkml:trace>
          <inkml:trace contextRef="#ctx0" brushRef="#br0" timeOffset="314300.4373">-31099 9518 0,'0'0'0,"0"0"15,-12 11-15,-11 24 16,-24 11 0,-24 12-16,-12 11 15,25-11 1,10-23-16,48-35 16</inkml:trace>
        </inkml:traceGroup>
        <inkml:traceGroup>
          <inkml:annotationXML>
            <emma:emma xmlns:emma="http://www.w3.org/2003/04/emma" version="1.0">
              <emma:interpretation id="{776D9142-1236-4DBE-A27C-1D5D2959E5AC}" emma:medium="tactile" emma:mode="ink">
                <msink:context xmlns:msink="http://schemas.microsoft.com/ink/2010/main" type="inkWord" rotatedBoundingBox="1360,10040 2433,9998 2483,11261 1410,1130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3707.2583">-30592 8871 0,'0'0'16,"0"0"-16,0 0 15,0 0 1,0 34-16,11 36 16,-11 45-1,0 1-15,-11-24 16,11-23-1,0 1-15,0-70 16</inkml:trace>
          <inkml:trace contextRef="#ctx0" brushRef="#br0" timeOffset="314061.8006">-30934 8859 0,'0'0'16,"0"0"-16,0 12 16,0 11-16,0 58 15,-12 57 1,12-22-16,-12-24 16,1 24-1,11-24-15,0 1 16,0-93-16</inkml:trace>
          <inkml:trace contextRef="#ctx0" brushRef="#br0" timeOffset="313265.0821">-30086 9576 0,'0'0'16,"0"0"-16,0 0 16,0-12-1,0 0-15,0-11 16,12-23-16,0-23 16,11-12-1,1 11-15,-1 24 16,1 12-1,-12 22-15,-1 12 16,1 12-16,0 11 16,0 23-1,-12 0-15,-12 12 16,0-12 0,-11 0-16,-24 12 15,-1-23 1,13-12-16,-12-11 15,12-24-15,-1 0 16,13 1 0,11-12-16,0 0 15,0 0 1,12 11-16,0 12 16,0 0-1,0 0-15,0 0 16,0 0-16,-11 0 15,-1 12 1,-23 11-16,-13 11 16,-10 13-1,-1-1-15,12-12 16,47-34-16</inkml:trace>
          <inkml:trace contextRef="#ctx0" brushRef="#br0" timeOffset="314772.8616">-29992 10072 0,'0'0'0,"0"0"15,0 0 1</inkml:trace>
        </inkml:traceGroup>
        <inkml:traceGroup>
          <inkml:annotationXML>
            <emma:emma xmlns:emma="http://www.w3.org/2003/04/emma" version="1.0">
              <emma:interpretation id="{ED39FF8B-7DC5-4756-8401-B2EF2271A3E3}" emma:medium="tactile" emma:mode="ink">
                <msink:context xmlns:msink="http://schemas.microsoft.com/ink/2010/main" type="inkWord" rotatedBoundingBox="2863,10075 4254,10020 4302,11230 2911,1128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10232.8913">-28166 8917 0,'0'0'0,"0"0"16,0 0-16,0 0 16,0 0-1,0 0-15,0 0 16,0 0 0,-82-58-16,82 58 15,-12 0-15,-12 12 16,-23-1-1,0 1-15,0-1 16,12 12 0,11-11-16,12 11 15,1-11-15,11 11 16,0 0 0,11 11-16,1 13 15,0-1 1,-12 12-16,-12-12 15,-11 12 1,-25 11-16,-10 12 16,58-81-16</inkml:trace>
          <inkml:trace contextRef="#ctx0" brushRef="#br0" timeOffset="310451.2997">-28896 10084 0,'0'0'0,"12"0"15,35-12-15,82-34 16,-11 12-1,-118 34-15</inkml:trace>
          <inkml:trace contextRef="#ctx0" brushRef="#br0" timeOffset="311217.498">-29426 9298 0,'0'0'0,"0"0"16,0 0-16,0 0 15,0 0 1,-12-11-16,0-1 16,0-11-16,1 0 15,-1-12 1,12 0-16,12-11 16,-1 12-1,13-13-15,0 24 16,-1 0-16,1 12 15,-1 11 1,-11 0-16,12 23 16,-13 34-1,-11 36-15,-11-1 16,-1-22 0,-12-13-16,1 1 15,11-23-15,0 0 16,0-24-1,12-11-15,0 0 16,0 0 0,0 0-16,12-23 15,12-46-15,23-35 16,-12 0 0,12 0-16,0 23 15,-11 11 1,-13 36-16,-11 11 15,-12 11 1,0 12-16,-12 0 16,1 12-1,-13 11-15,-11 35 16,11-12-16,0 23 16,13-11-1,11 0-15,11-12 16,13-11-1,23-1-15,24 12 16,-71-46-16</inkml:trace>
          <inkml:trace contextRef="#ctx0" brushRef="#br0" timeOffset="309809.0642">-28107 9055 0,'0'0'0,"0"0"16,0 12-1,0 0-15,12 11 16,-12 11 0,0 1-16,0 11 15,-12-11-15,12-35 16,-153 231 0,153-231-16,0 0 15,-12 12 1,12-12-16</inkml:trace>
        </inkml:traceGroup>
        <inkml:traceGroup>
          <inkml:annotationXML>
            <emma:emma xmlns:emma="http://www.w3.org/2003/04/emma" version="1.0">
              <emma:interpretation id="{8E87DB4E-026D-43F2-81A5-EA0A55994AA5}" emma:medium="tactile" emma:mode="ink">
                <msink:context xmlns:msink="http://schemas.microsoft.com/ink/2010/main" type="inkWord" rotatedBoundingBox="4545,9627 8664,9463 8711,10646 4592,10809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9267.2756">-27259 9448 0,'0'0'16,"0"0"-16,0 0 15,0 0 1,0 0-16,12 0 16,0 0-16,0-11 15,11-1 1,1-11-16,-1 0 15,-11 0 1,0-12-16,0 1 16,-12 10-16,0 13 15,0-1 1,0 12-16,0 0 16,-12 0-1,0 12-15,-23 11 16,-1 0-1,-23 12-15,1-1 16,-1 1-16,12-12 16,11-11-1,1-1-15,0-11 16,11 0 0,0-11-16,13-1 15,-1-11-15,0-12 16,12-11-1,12-12-15,0 12 16,11 12 0,1 10-16,-1 13 15,-11-1-15,0 12 16,0 0 0,-1 12-16,-11 23 15,-11 11 1,-1 0-16,-23 0 15,11-11 1,0 0-16,-11-12 16,12 0-1,-13-12-15,13-11 16,-1 0-16,1-11 16,11-1-1,0-11-15,12-12 16,0-34-1,12-23-15,11 22 16,-11 13-16,12-13 16,-1 1-1,1 11-15,-12 23 16,-12 35 0</inkml:trace>
          <inkml:trace contextRef="#ctx0" brushRef="#br0" timeOffset="300081.7595">-24773 8928 0,'0'0'0,"0"0"16,0 0-16,12 0 15,23 0 1,24 12 0,35 11-1,-35 0-15,-36-11 16,-11 11-1,-12-12-15,-12 12 16,-11-11-16,-24 11 16,0-11-1,-12-12-15,0-12 16,12-11 0,11 0-16,13 0 15,11 0 1,0 0-16,12-1 15,0 13-15,0 11 16,12 0 0,0 0-16,0 11 15,-12 1 1,0 34-16,-12 24 16,-12-1-1,-23 12-15,-35 0 16,-24-12-16,23-23 15,83-46 1</inkml:trace>
          <inkml:trace contextRef="#ctx0" brushRef="#br0" timeOffset="301256.7315">-24809 9044 0,'0'0'16,"0"0"-16,0 0 16,0-12-16,0 1 15,0 11 1</inkml:trace>
          <inkml:trace contextRef="#ctx0" brushRef="#br0" timeOffset="301523.6999">-24856 8801 0,'0'0'16,"0"0"-1,-11 0-15,-25 12 16,1-1 15,0 24-31,23-12 16,12-11 0,12-1-16,-1 1 15,13-1-15,23 1 16,-47-12-1</inkml:trace>
          <inkml:trace contextRef="#ctx0" brushRef="#br0" timeOffset="300505.4388">-25574 9194 0,'0'0'16,"23"-35"-16,13-11 15,11-12-15,0 12 16,12-12 0,11 12-16,-22 23 15,-1 23 1,-24 0-16,-11 12 15,-12 11-15,-12 11 16,-11 13 0,-13-1-16,-11 0 15,0-11 1,-12-12-16,-11-12 16,-13-11-1,24-11-15,0-12 16,12-12-16,24 0 15,11-11 1,12-35-16,23-11 16,36-1-1,0 13-15,-59 80 16</inkml:trace>
          <inkml:trace contextRef="#ctx0" brushRef="#br0" timeOffset="300909.3406">-25951 8466 0,'0'0'16,"0"0"-16,0 23 15,12 23-15,11 35 16,-11 12 0,0 22-16,-12 24 15,-12-23 1,-12-12-16,-11-24 16,-36 13-16,-35-12 15,0-35 1,0-11-16,-11-24 15,-1-22 1,23-24-16,37-23 16,34-46-1,48-23-15,46 0 16,48-12-16,59 12 16,-177 127-1</inkml:trace>
          <inkml:trace contextRef="#ctx0" brushRef="#br0" timeOffset="307996.3032">-27388 8547 0,'0'0'0,"23"-12"16,13-11-16,11 0 15,0 0 1,12 0-16,11 0 16,13 23-1,-83 0-15</inkml:trace>
          <inkml:trace contextRef="#ctx0" brushRef="#br0" timeOffset="299567.3766">-24149 9472 0,'0'0'0,"0"0"15,0 0-15,0 0 16,0 0-1</inkml:trace>
          <inkml:trace contextRef="#ctx0" brushRef="#br0" timeOffset="299408.6126">-23784 8928 0,'0'0'0,"-12"0"16,-23 0-1,-47-11-15,23 11 16,12 11 0,11 1-16,1-1 15,11 1 1,1 11-16,11 0 16,12-23-1</inkml:trace>
          <inkml:trace contextRef="#ctx0" brushRef="#br0" timeOffset="299232.2895">-23689 8824 0,'0'0'0</inkml:trace>
        </inkml:traceGroup>
        <inkml:traceGroup>
          <inkml:annotationXML>
            <emma:emma xmlns:emma="http://www.w3.org/2003/04/emma" version="1.0">
              <emma:interpretation id="{155A187F-E1CE-432F-9D5C-AF0A12A33D4C}" emma:medium="tactile" emma:mode="ink">
                <msink:context xmlns:msink="http://schemas.microsoft.com/ink/2010/main" type="inkWord" rotatedBoundingBox="9149,9039 12022,8925 12097,10806 9224,10920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86961.8076">-20309 8454 0,'0'0'16,"0"0"-1,0 0-15,0 0 16,-35 12-16,-36 11 16,-11 0-1,11 0-15,0 0 16,24 1-1,12-1-15,11-12 16,13 12 0,11-11-16,0 11 15,0 0-15,11 0 16,1 12 0,0-12-16,0 0 15,-12 0 1,0-11-16,-12-1 15,0 1-15,12-12 16</inkml:trace>
          <inkml:trace contextRef="#ctx0" brushRef="#br0" timeOffset="287820.0392">-21357 9656 0,'0'0'0,"0"0"15,0 0 1,12 0-16,-12 0 15</inkml:trace>
          <inkml:trace contextRef="#ctx0" brushRef="#br0" timeOffset="288656.8546">-20980 8975 0,'0'0'15,"-24"11"1,-11 1-16,-12 11 16,47-23-16</inkml:trace>
          <inkml:trace contextRef="#ctx0" brushRef="#br0" timeOffset="287672.9955">-20827 9414 0,'0'0'15</inkml:trace>
          <inkml:trace contextRef="#ctx0" brushRef="#br0" timeOffset="287396.3566">-20957 8755 0,'0'-12'16,"-11"-22"-16,11-47 16,11 11-16,1-34 15,0-11 1,12 34-16,-1 23 15,1 24 1,-13 22-16,1 12 16,12 23-1,-12 12-15,-12 34 16,0 24-16,-12-1 16,-12 0-1,1-22-15,11-35 16,-12-12-1,1-12-15,-1-11 16,1 0-16,-13-11 16,1-12-1,11-12-15,1 12 16,-1 0 0,12 11-16,1 12 15,-13 12-15,-11 11 16,-12 35-1,47-58-15,-248 312 16,237-301 0,-25 24-16,-34 34 15,-25 12 1,13 0-16,82-81 16</inkml:trace>
          <inkml:trace contextRef="#ctx0" brushRef="#br0" timeOffset="288578.0696">-20780 8847 0,'0'0'15,"0"0"-15,0 0 16,0 0-1,0 0-15,0 0 16,0 0-16,0 0 16,0 0-1,0 0-15,0 0 16,0 0 0,0 0-16,0 0 15,0 0-15,0 0 16,0 0-1,0 0-15</inkml:trace>
          <inkml:trace contextRef="#ctx0" brushRef="#br0" timeOffset="289821.9726">-20686 8836 0,'0'0'0,"0"0"15,0 0 1,0 0-16,0 0 16,0 0-1,0 0-15,0 0 31,0 0-31,0 0 16,0 0 0,-11 0-16,-1 11 15,12-11 1,-189 93-16,189-93 16,0 0-16,-23 11 15,-13 1 1,1 11-16,35-23 15</inkml:trace>
          <inkml:trace contextRef="#ctx0" brushRef="#br0" timeOffset="293965.9602">-21475 8674 0,'0'0'0,"0"0"16,0 0 0,0 0-16,0 12 15,0-1-15,-12 1 16,1-1-1,11-11-15,-12 0 16,-12-11 0,1-1-16,-1-11 15,1 0 1,-1 0-16,12-12 16,0-11-16,12 11 15,12-11 1,12-12-16,-1 0 15,1 24 1,-24 34-16</inkml:trace>
          <inkml:trace contextRef="#ctx0" brushRef="#br0" timeOffset="295005.6466">-22193 8408 0,'11'-11'15,"13"-12"1,23-58-16,24-58 16,-36 47-16,-23 11 15,-12 11 1,-12 24-16,-23 23 16,-24 0-1,-12 23-15,12 11 16,12 13-16,12 10 15,11 12 1,12 12-16,24 0 16,12 0-1,23 0-15,-47-58 16</inkml:trace>
          <inkml:trace contextRef="#ctx0" brushRef="#br0" timeOffset="294184.634">-21911 8975 0,'0'0'16,"0"0"-16,0 0 15,0 0-15,0 0 16</inkml:trace>
          <inkml:trace contextRef="#ctx0" brushRef="#br0" timeOffset="294659.5565">-21793 8466 0,'0'0'16,"0"0"-16,0 12 15,-12 11 1,-11 23-16,-1 12 16,24-58-1,-200 300-15,200-300 16,-12 0-16,-35 12 15,-24-1 1,1-11-16,11-11 16,12-1-1,11-11-15,1 0 16,11 0-16,1-12 16,11 1-1,0 10 1,12 24-1,0 0 1,-12 0-16,1 12 16,-13 23-1,-23 11-15,-12 0 16,-23 0 0,-1 1-16,83-47 15</inkml:trace>
          <inkml:trace contextRef="#ctx0" brushRef="#br0" timeOffset="296638.2984">-22382 8859 0,'0'0'0,"0"0"15,0 0-15,0 0 16,0 0-1,0 0-15,0 0 16,0 0-16,0 0 16,0 0-1,0 0-15,0-12 16,0 12 0,0 0-16,0 0 15,0 0-15,0 0 16,0 0-1,0 0-15,0 0 16,-12 0 0,1 12-16,-1 0 15,0-1 1,12-11-16</inkml:trace>
          <inkml:trace contextRef="#ctx0" brushRef="#br0" timeOffset="295731.2686">-23171 8847 0,'0'0'0,"0"0"16</inkml:trace>
          <inkml:trace contextRef="#ctx0" brushRef="#br0" timeOffset="298427.3252">-22665 8963 0,'0'0'15,"0"0"-15,-11 0 16,-1 12-1,-24-1-15,13-11 16,-1 0 0,1 0-16,11 0 15,0-11-15,0-1 16,12 0 0,0-11-16,0 0 15,12-11 1,0-1-16,0 12 15,0 0 1,-12 11-16,0 12 16,0 0-16,-24 23 15,-11 0 1,-12 24-16,-12 10 16,0 1-1,12-12-15,47-46 16</inkml:trace>
          <inkml:trace contextRef="#ctx0" brushRef="#br0" timeOffset="295204.4361">-22618 8374 0,'0'0'0,"0"0"15,0 0-15</inkml:trace>
          <inkml:trace contextRef="#ctx0" brushRef="#br0" timeOffset="298115.1406">-22547 8755 0,'0'0'0,"0"0"16,0 0-16,0 0 15,0 0 1,0 0-16,0 0 16,0 0-1</inkml:trace>
        </inkml:traceGroup>
        <inkml:traceGroup>
          <inkml:annotationXML>
            <emma:emma xmlns:emma="http://www.w3.org/2003/04/emma" version="1.0">
              <emma:interpretation id="{C92A6164-0F6B-4A73-87FD-4123FFD0E85D}" emma:medium="tactile" emma:mode="ink">
                <msink:context xmlns:msink="http://schemas.microsoft.com/ink/2010/main" type="inkWord" rotatedBoundingBox="12545,9014 16055,8875 16115,10398 12605,1053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80569.5576">-16586 8639 0,'0'0'16,"0"0"-1,0-11-15,11-1 16,13-34-16,-24 46 16,188-243-1,-188 243-15,12-11 16,12-1 0,-1 12-16,-11 0 15,0 12-15,-12-1 16,0 12-1,-24 12-15,-11 23 16,0-12 0,-1-11-16,1-12 15,0-12 1,-1 1-16,1-12 16,0 0-16,11 0 15,1 0 1,-1 0-16,12 0 15,0 0 1,12 0-16,-11 0 16,-1-12-1,12 1-15,0-12 16,0 0-16,0-24 16,12 1-1,-1-12-15,1 12 16,0 0-16,-12 11 15,0 12 1,0 12-16,0 11 16,0 0-1,0 11-15,-24 35 16,-11 35 0,0 23-16,-12 47 15,11-59-15,1-23 16,0-11-1,-12-12-15,-12 1 16,-24-13 0,1-22-16,11-12 15,0-23 1,24-12-16,0-34 16,12-24-16,35 12 15,35 0 1,48-11-16,-83 92 15</inkml:trace>
          <inkml:trace contextRef="#ctx0" brushRef="#br0" timeOffset="282647.0649">-17753 8454 0,'0'0'0,"-11"12"15,-1 0-15,12-1 16,0 12 0,0-11-16,0-1 15,12 1-15,-12-12 16,11 0-1,1-12-15,0 1 16,0-1 0,0 1-16,-12-1 15,0 1 1,0-1-16,0 12 16,0 0-16,-12 0 15,-24 12 1,-11 11-16,0 11 15,0 1 1,12-12-16,-1-11 16,-11-12-1,0 0-15,0 0 16,24-12-16,11-11 16,0 0-1,12 0-15,0-12 16,12 24-1,-12 11-15,118-104 16,-118 104 0,0 0-16,0 11 15,0 12-15,-12 12 16,-12 11 0,-11-11-16,-12-1 15,-12-10 1,12-13-16,0-11 15,0-11-15,11-1 16,13 0 0,11-11-16,12 12 15,0-12 1,23-12-16,-23 35 16</inkml:trace>
          <inkml:trace contextRef="#ctx0" brushRef="#br0" timeOffset="282834.4658">-18000 7958 0,'0'0'16,"0"0"-16,12-12 16,23-11-1,36-12-15,23-23 16,-11 12-1,-1 11-15,-82 35 16</inkml:trace>
          <inkml:trace contextRef="#ctx0" brushRef="#br0" timeOffset="283732.6696">-19402 9344 0,'0'0'16,"24"0"-16,23-11 15,59-12-15,59-35 16,-12 0 0,-153 58-16</inkml:trace>
          <inkml:trace contextRef="#ctx0" brushRef="#br0" timeOffset="283534.1066">-18624 8073 0,'0'0'15,"0"0"-15,0 0 16,0 0 0,-12 0-16,-35 12 15,0-1 1,0 12 0,23 0-1,12-11-15,1 23 16,11-12-16,0 11 15,11 1 1,-11 11-16,0 1 16,-23 10-1,-1-10-15,-35 10 16,0 1-16,12-12 16,47-46-1</inkml:trace>
          <inkml:trace contextRef="#ctx0" brushRef="#br0" timeOffset="283200.0968">-18530 8408 0,'0'0'0,"0"0"16,0 0-1,0 12-15,0-1 16,0 12-16,-12 12 16,-11 23-1,-1-12-15,-23 0 16,47-46-1</inkml:trace>
          <inkml:trace contextRef="#ctx0" brushRef="#br0" timeOffset="284263.5863">-18459 8512 0,'0'0'0,"0"0"15,0 0-15,0 0 16,0 0-1,0 0-15,11-11 16,1-12 0,0-1-16,0 1 15,11-11 1,1-24-16,0-23 16,-1 23-16,1 0 15,-13 24 1,1 11-16,-12 23 15,0 0 1,0 0-16,-12 34 16,-11 24-1,-1 11-15,-11 24 16,35-93-16</inkml:trace>
          <inkml:trace contextRef="#ctx0" brushRef="#br0" timeOffset="285149.8644">-19720 8512 0,'0'0'0,"0"0"15,0 0 1,-12 0-16,1-11 16,-13-1-1,12 1-15,1-13 16,11 1-1,0 12-15,0-12 16,11 0-16,1 11 16,0 0-1,0 12-15,11 12 16,-11 0 0,12 34-16,-13 35 15,-11-12-15,-11 12 16,-1-23-1,0-12-15,0-11 16,0-12 0,12-12-16,0-11 15,-35 23-15,35-23 16,12-23 0,0-23-16,11-23 15,13-12 1,11 0-16,0 0 15,0-11 1,0-1-16,-12 24 16,-11 23-16,-12 11 15,0 23 1,-12 12-16,0 0 16,0 12-1,-24 34-15,-11 12 16,-1 23-16,13-12 15,-1 0 1,24 1-16,12-12 16,12-1-1,11-10-15,36-13 16,-71-34 0</inkml:trace>
        </inkml:traceGroup>
        <inkml:traceGroup>
          <inkml:annotationXML>
            <emma:emma xmlns:emma="http://www.w3.org/2003/04/emma" version="1.0">
              <emma:interpretation id="{4E8DA561-440F-4600-84F1-6F675C476A95}" emma:medium="tactile" emma:mode="ink">
                <msink:context xmlns:msink="http://schemas.microsoft.com/ink/2010/main" type="inkWord" rotatedBoundingBox="16269,8899 17805,8838 17852,10023 16316,10084"/>
              </emma:interpretation>
            </emma:emma>
          </inkml:annotationXML>
          <inkml:trace contextRef="#ctx0" brushRef="#br0" timeOffset="279857.0097">-15950 7715 0,'0'0'16,"0"11"-16,0 12 15,0 24 1,0 68-16,0 24 16,-12-23-16,-12-1 15,1 1 1,23-116-16</inkml:trace>
          <inkml:trace contextRef="#ctx0" brushRef="#br0" timeOffset="279574.8705">-15491 7796 0,'0'0'0,"0"0"16,0 0-1,0 0-15,0 0 16,0 11-1,0-11-15</inkml:trace>
          <inkml:trace contextRef="#ctx0" brushRef="#br0" timeOffset="279356.2232">-15291 8478 0,'0'0'0,"0"0"15,0 0-15,0 0 16,-11-12-1,11 0-15,0 12 16,0-11 0,0-1-16,0 1 15,0 11 1,11-12-16,-11 12 16,83-58-16,-83 58 15,0 0 1,0 12-16,-12 11 15,0 23 1,-11-11-16,-24 11 16,-24 24-1,-11-36-15,11 1 16,24-23-16,0-12 16,11 0-1,1-12-15,11 0 16,13 1-1,11-1-15,0 1 16,0-12-16,11 23 16,1 0-1,0 0-15,0 11 16,-12 1 0,0-1-16,0 24 15,-12 0-15,-23 11 16,-13-11-1,-34 22-15,-24-10 16,24-13 0,82-34-16</inkml:trace>
          <inkml:trace contextRef="#ctx0" brushRef="#br0" timeOffset="276385.1986">-14749 8189 0,'0'0'15,"0"11"-15,0-11 16,71 174-1,-71-174-15,0 11 16,-12 12 0,-35 23-16,-35 1 15,-13-13 1,95-34-16</inkml:trace>
          <inkml:trace contextRef="#ctx0" brushRef="#br0" timeOffset="276160.3766">-14525 8408 0,'0'0'0,"0"0"15,-12 12 1,1 11-16,-1 0 16,-24 12-16,1-1 15,-12 13 1,0-24-16,0 0 16,47-23-1</inkml:trace>
        </inkml:traceGroup>
        <inkml:traceGroup>
          <inkml:annotationXML>
            <emma:emma xmlns:emma="http://www.w3.org/2003/04/emma" version="1.0">
              <emma:interpretation id="{31540F58-37B4-422E-87AB-2EE406A2920A}" emma:medium="tactile" emma:mode="ink">
                <msink:context xmlns:msink="http://schemas.microsoft.com/ink/2010/main" type="inkWord" rotatedBoundingBox="18134,8986 20728,8884 20772,9997 18178,101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75950.289">-14160 7958 0,'0'11'16,"0"47"-16,0 11 15,-11-11 1,-1-12-16,-12 35 15,24-81-15</inkml:trace>
          <inkml:trace contextRef="#ctx0" brushRef="#br0" timeOffset="275738.2905">-13924 7796 0,'0'0'16,"0"0"-16,0 0 16,0 0-16</inkml:trace>
          <inkml:trace contextRef="#ctx0" brushRef="#br0" timeOffset="275583.6591">-13783 8246 0,'0'0'0,"0"0"15,0 24 1,0-1-16,-12 11 16,1-11-1,-13 1-15,1-13 16,-1 1-16,0-12 16,13 0-1,-1 0-15,0-12 16,0 1-1,12 11-15,-11-12 16,11 12 0,-12 0-16,0 12 15,0-1-15,-23 24 16,-12 11 0,0 0-16,0-11 15,47-35 1</inkml:trace>
          <inkml:trace contextRef="#ctx0" brushRef="#br0" timeOffset="275055.3045">-13041 8131 0,'0'0'16,"0"0"-16,0 0 15,-11 0 1,-13 11-16,-11 1 16,-12 23-1,-1-1-15,25-11 16,11 12-16,12 0 16,24-1-1,11 1-15,-35-35 16</inkml:trace>
          <inkml:trace contextRef="#ctx0" brushRef="#br0" timeOffset="274574.3416">-13217 8154 0,'0'0'0,"23"-12"15,13 1 1,-1-12-16,0 0 16,1 11-1,-13 12-15,1 0 16,-13 23-16,1 0 16,-12-23-1,-70 197-15,58-197 16,-24 11-1,-22 12-15,-1 1 16,12-1-16,11-12 16,13 12-1,-1 0-15,1 12 16,11 0 0,0 11-16,0 0 15,0-11 1,1-12-16,-1 0 15,-12-11 1,1-1-16,-13-11 16,-11-11-16,-12-12 15,12-24 1,12-10-16,23-1 16,36-12-1,23-34-15,24-11 16,-71 115-16</inkml:trace>
          <inkml:trace contextRef="#ctx0" brushRef="#br0" timeOffset="274090.2786">-12770 8431 0,'0'0'16,"0"0"-16,0 0 15,0 0 1,0 0-16,0 0 16,-11 0-1,11 0-15,0 0 16,0 0 0,0-11-16,0-1 15,11 1-15,1-1 16,-12 12-1,0 0-15,0 0 16,0 0 0,0 12-16,-23 22 15,-25 36-15,1-13 16,-12 1 0,-23 12-16,82-70 15</inkml:trace>
          <inkml:trace contextRef="#ctx0" brushRef="#br0" timeOffset="273649.2826">-12346 7842 0,'0'0'16,"0"0"-16,0 0 16</inkml:trace>
          <inkml:trace contextRef="#ctx0" brushRef="#br0" timeOffset="273458.7299">-11933 7830 0,'0'0'0,"-12"35"16,0 46-16,-11 11 15,-1-11 1,-11-11-16,-1-24 16,1-11-1,0-12-15,11-12 16,1-11-16,-1 0 15,0-11 1,1-1-16,11 12 16,0 0-1,0 0-15,-11 12 16,-1 11 0,-11 0-16,-12 23 15,-12 23-15,-23 12 16,-13-11-1,25-24-15,70-46 16</inkml:trace>
          <inkml:trace contextRef="#ctx0" brushRef="#br0" timeOffset="273051.314">-11639 8593 0,'0'0'0,"0"0"15,-12 0-15,-11 0 16,-1-11-1,-11-1-15,0-11 16,23 11 0,0-11-16,0 12 15,12 11-15,12-162 16,-12 162 0,12 0-16,23 0 15,12 0 1,0 11-16,-11 13 15,-25 10-15,-11 12 16,-23 24 0,-24 11-16,-24-12 15,0-11 1,-23 0-16,-24-12 16,118-46-1</inkml:trace>
        </inkml:traceGroup>
        <inkml:traceGroup>
          <inkml:annotationXML>
            <emma:emma xmlns:emma="http://www.w3.org/2003/04/emma" version="1.0">
              <emma:interpretation id="{49032F36-BBA7-4CAD-B57B-DFA4E8DEE298}" emma:medium="tactile" emma:mode="ink">
                <msink:context xmlns:msink="http://schemas.microsoft.com/ink/2010/main" type="inkWord" rotatedBoundingBox="21041,8777 24379,8645 24439,10157 21101,10289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70925.4257">-10814 8189 0,'0'0'15,"0"11"-15,0 1 16,0 11-1,-12 0-15,0 0 16,0-11-16,1-1 16,-1 1-1,0-12-15,0 0 16,-11 0 0,11 0-16,-12-12 15,13 1-15,-13-1 16,12 12-1,0 0-15,-11 0 16,-1 0 0,1 12-16,-13-1 15,1 12 1,0 12-16,-1 0 16,1-12-16,12 0 15,23-23 1</inkml:trace>
          <inkml:trace contextRef="#ctx0" brushRef="#br0" timeOffset="270541.585">-10602 7703 0,'0'0'0,"0"12"15,0 34 1,-12 47-16,0 22 16,0-22-16,12-93 15</inkml:trace>
          <inkml:trace contextRef="#ctx0" brushRef="#br0" timeOffset="270296.0516">-10390 8154 0,'0'0'0,"0"12"16,0 22-16,0 1 16,-12 11-16,0 0 15,12-11 1,0-12-16,0-11 15,0-12 1,0 0-16,-12 0 16,1-12-1,11-11-15,0-12 16,11 1-16,13-1 16,11 0-1,-35 35-15</inkml:trace>
          <inkml:trace contextRef="#ctx0" brushRef="#br0" timeOffset="269988.0659">-10001 7784 0,'0'0'16,"0"-23"-16,-12-23 15,-12-12 1,1 12-16,-13 11 16,1 12-1,0 23-15,-1 12 16,13-1-16,11 1 16,12 11-1,12 0-15,0 12 16,23 11-1,12 12-15,12 11 16,0 0 0,0 12-16,-59-81 15</inkml:trace>
          <inkml:trace contextRef="#ctx0" brushRef="#br0" timeOffset="269695.4918">-9695 7553 0,'0'0'16,"0"12"-16,0-12 15</inkml:trace>
          <inkml:trace contextRef="#ctx0" brushRef="#br0" timeOffset="269515.6616">-9460 7900 0,'0'0'0,"0"11"16,0 24 0,0 23-16,-11 11 15,-13 0 1,-11-11-16,-1 0 15,-11 0 1,0-24-16,0-10 16,0-13-16,12-11 15,-1-11 1,1-13-16,11 1 16,1 0-1,11 12-15,0-1 16,12 12-16,-12 0 15,-11 12 1,-1 11-16,-23 11 16,-23 36-1,-13 11-15,1-12 16,82-69-16</inkml:trace>
          <inkml:trace contextRef="#ctx0" brushRef="#br0" timeOffset="269005.786">-9377 9021 0,'0'0'0,"0"0"31,0 0-15</inkml:trace>
          <inkml:trace contextRef="#ctx0" brushRef="#br0" timeOffset="268584.5782">-8458 8004 0,'0'0'16,"-12"23"-16,-12 12 15,13-1-15,-13-11 16,0 0-1,13-11-15,-1 0 16,-12-1 0,1 1-16,-1-1 15,-11 1 1,-12 11-16,0-12 16,0 13-16,-12-13 15,0 1 1,-12-1-16,-23-11 15,0 0 1,11 0-16,12 0 16,24 0-1,12 0-15,11 0 16,1 0-16,23 0 16,0 0-1,0 0-15</inkml:trace>
          <inkml:trace contextRef="#ctx0" brushRef="#br0" timeOffset="268080.2308">-8317 8454 0,'0'0'0,"0"0"15,0 0 1,12 12-16,11 0 15,1-12 1,11-12-16,1 0 16,-1 1-1,-11-1-15,-1 1 16,1-12-16,-13 0 16,1-1-1,-12 13-15,0 11 16,0 0-1,-12 0-15,-23 11 16,0 1-16,-12 11 16,-1 12-1,13-12-15,0-12 16,11 1 0,1-12-16,11 0 15,-12-12 1,13 1-16,-1-1 15,0 1-15,0-1 16,12 12 0,0 0-16,-12 0 15,-11 12 1,-12 11-16,-13 23 16,-22 23-1,-24 1-15,11-1 16,12-23-16,1 1 15,70-47 1</inkml:trace>
          <inkml:trace contextRef="#ctx0" brushRef="#br0" timeOffset="268750.5219">-8882 7738 0,'11'0'0,"84"-12"16,46-11 0,24-11-16,47 10 15,71-10 1</inkml:trace>
          <inkml:trace contextRef="#ctx0" brushRef="#br0" timeOffset="271083.5615">-11015 7784 0,'0'0'16,"0"0"-1,0 0-15</inkml:trace>
        </inkml:traceGroup>
        <inkml:traceGroup>
          <inkml:annotationXML>
            <emma:emma xmlns:emma="http://www.w3.org/2003/04/emma" version="1.0">
              <emma:interpretation id="{AD87295C-8A69-4E54-ACCA-159BEC06FA81}" emma:medium="tactile" emma:mode="ink">
                <msink:context xmlns:msink="http://schemas.microsoft.com/ink/2010/main" type="inkWord" rotatedBoundingBox="24504,8714 27502,8596 27563,10137 24565,10256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4654.4396">-6185 8940 0,'0'0'15,"0"0"-15,0 0 16,12 0 0,-12 0-16</inkml:trace>
          <inkml:trace contextRef="#ctx0" brushRef="#br0" timeOffset="264448.1646">-5820 8998 0,'0'0'0,"24"0"16,11-12-1,48 1-15,34-1 16,13 0-16,-130 12 15</inkml:trace>
          <inkml:trace contextRef="#ctx0" brushRef="#br0" timeOffset="263942.885">-5231 7830 0,'0'0'0,"0"0"16,-11 12-1,-13 11-15,12-11 16,-11-1-1,-1 1-15,1 11 16,-13 0-16,-11 12 16,0 11-1,0-11-15,-12 11 16,12-23 0,0 0-16,-12-11 15,-12-1-15,0-11 16,1 0-1,11 0-15,0 0 16,0 0 0,0 0-16,12 0 15,12 0 1,11 0-16,24 0 16,0 0-16,0 0 15,35 12 1,72-1-16,-107-11 15</inkml:trace>
          <inkml:trace contextRef="#ctx0" brushRef="#br0" timeOffset="264161.2719">-5737 7472 0,'0'0'16,"12"0"-1,46-11-15,84-1 16,23 0 0,0 24-16,-165-12 15</inkml:trace>
          <inkml:trace contextRef="#ctx0" brushRef="#br0" timeOffset="263321.8872">-4854 8085 0,'0'0'0,"0"0"16,-12 0 0,-11 0-16,-1 0 15,1 11 1,-1 1-16,1-1 16,-1 12-16,12 1 15,-11 10 1,11-11-16,-12 12 15,1 0 1,-12-1-16,-13 1 16,-10 0-16,-1-1 15,12-22 1,-1-1-16,13 1 16,12 0-1,23-12-15</inkml:trace>
          <inkml:trace contextRef="#ctx0" brushRef="#br0" timeOffset="263452.5032">-5066 7877 0,'0'0'15,"36"-12"-15,58-23 16,0 12-1,-94 23-15</inkml:trace>
          <inkml:trace contextRef="#ctx0" brushRef="#br0" timeOffset="265935.218">-7327 8293 0,'0'0'16,"0"0"-16,0 0 15,0-12 1,0-11-16,23-35 16,12-11-16,13 11 15,-1 12 1,-12 23-16,0 11 15,-11 12 1,-12 12-16,-1 11 16,-11 12-1,0-12-15,-11 0 16,-13 0-16,1-12 16,-1 1-1,0 0-15,-11-12 16,0 0-1,-1 11-15,1 1 16,0-1-16,-1 1 16,13 11-1,11-12-15,0 1 16,1 11 0,-1 0-16,0 12 15,0 11 1,-11-11-16,-1-1 15,-11-10-15,-12-1 16,-1-12 0,-10-11-16,10-23 15,13 0 1,12-12-16,11-22 16,24-47-1,46-24-15,72 1 16,-130 127-16</inkml:trace>
          <inkml:trace contextRef="#ctx0" brushRef="#br0" timeOffset="265329.0881">-6491 7576 0,'0'0'15,"0"0"-15,0 0 16,12 12-1,-12-12-15</inkml:trace>
          <inkml:trace contextRef="#ctx0" brushRef="#br0" timeOffset="265165.6634">-6998 8616 0,'0'0'0,"0"0"15,12-23 1,12-12-16,11-11 16,0 12-1,13-1-15,-1 12 16,23 0-16,1 11 16,0 1-1,-12 11-15,-24 0 16,-12 0-1,-11 0-15,-12 0 16,0 0-16,0 0 16,-23 23-1,-13-12-15,-23 12 16,-11 0 0,11-11-16,0 0 15,0-12 1,12 0-16,12 0 15,-1-12-15,13 0 16,11 1 0,12-1-16,12-22 15,11-13 1,13-22-16,23-12 16,11 0-1,-70 81-15</inkml:trace>
        </inkml:traceGroup>
        <inkml:traceGroup>
          <inkml:annotationXML>
            <emma:emma xmlns:emma="http://www.w3.org/2003/04/emma" version="1.0">
              <emma:interpretation id="{E08F2F75-5F88-4EA0-9829-B3503E897142}" emma:medium="tactile" emma:mode="ink">
                <msink:context xmlns:msink="http://schemas.microsoft.com/ink/2010/main" type="inkWord" rotatedBoundingBox="27733,9043 30009,8953 30055,10121 27779,10211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62920.9105">-4595 8663 0,'0'0'16,"0"0"-16,0 0 16,0 0-1,0 0-15</inkml:trace>
          <inkml:trace contextRef="#ctx0" brushRef="#br0" timeOffset="262761.6216">-4253 7981 0,'0'0'16,"0"0"-1,0 0-15,-12-12 16,-11 1 0,-13-1-16,1 0 15,0 12-15,-1 0 16,-11 12-1,0 0-15,12 11 16,11 0 0,12 11-16,1 13 15,11 10 1,0-57-16</inkml:trace>
          <inkml:trace contextRef="#ctx0" brushRef="#br0" timeOffset="262327.5473">-4100 8212 0,'0'0'0,"0"0"15,0 0-15,0-23 16,12-12-16,0 0 16,11-11-1,13 11-15,-1 12 16,0 0 0,1 12-16,-1 11 15,0 11-15,-11 12 16,-12 12-1,-12 23-15,-12 0 16,-12 11 0,1-11-16,-1-1 15,12-22 1,1-12-16,-1-11 16,12-12-16,0 0 15,0 0 1,0 0-16,12-12 15,11-22 1,24-24-16,24-35 16,0-11-1,-12 23-15,-1 12 16,-22 11-16,-1 12 16,-11 11-1,-13 24-15,-11 11 16,0 0-1,0 0-15,-11 11 16,-25 13 0,-11 33-16,0 1 15,12 11-15,11-11 16,12-12 0,24 1-16,24-1 15,11-11-15,12-1 16,-12 1-1,-47-35-15</inkml:trace>
          <inkml:trace contextRef="#ctx0" brushRef="#br0" timeOffset="258389.3073">-3311 8963 0,'0'0'16,"48"0"-16,128 0 31,-176 0-31</inkml:trace>
          <inkml:trace contextRef="#ctx0" brushRef="#br0" timeOffset="258247.2726">-2474 7796 0,'0'0'0,"0"0"16,0 0-16,-12 0 15,-35 0 1,12 0-16,-13 0 15,13 11-15,0 1 16,11-1 0,12 13-16,-11 10 15,11 12 1,12 12-16,0 0 16,0-12-1,0 0-15,-12 1 16,1-13-1,-13 13-15,-11-1 16,-13 0-16,-22 12 16,11 11-1,59-69-15</inkml:trace>
          <inkml:trace contextRef="#ctx0" brushRef="#br0" timeOffset="257891.4377">-2333 8212 0,'0'0'15,"0"0"1,0 11-16,0 1 15,-23 23 1,-13-1-16,-34 24 16,-25-12-16,25-11 15,70-35 1</inkml:trace>
        </inkml:traceGroup>
        <inkml:traceGroup>
          <inkml:annotationXML>
            <emma:emma xmlns:emma="http://www.w3.org/2003/04/emma" version="1.0">
              <emma:interpretation id="{01E2A38E-F78A-4572-9B5C-C6E4E660D650}" emma:medium="tactile" emma:mode="ink">
                <msink:context xmlns:msink="http://schemas.microsoft.com/ink/2010/main" type="inkWord" rotatedBoundingBox="30341,8711 33260,8595 33315,9975 30396,10091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56223.0702">-354 8847 0,'35'0'0,"24"-11"16,142-24 0</inkml:trace>
          <inkml:trace contextRef="#ctx0" brushRef="#br0" timeOffset="256440.6909">-213 7461 0,'0'0'15,"0"0"-15,0 11 16,0-11-1</inkml:trace>
          <inkml:trace contextRef="#ctx0" brushRef="#br0" timeOffset="257413.9953">-1603 8304 0,'0'0'0,"0"0"16,0 0-16,12 0 16,12 12-1,23-1-15,12-11 16,-12 0-1,-12-11-15,-11-1 16,-1-11 0,-11 0-16,0-12 15,-12 12-15,0 12 16,0 11 0,-12 0-16,-23 11 15,-12 12 1,-12 12-16,12-12 15,0 0-15,-1-11 16,1-1 0,0 1-16,12-12 15,11 0 1,1-12-16,11 1 16,12-12-1,0-12-15,12 12 16,0 0-1,-1 0-15,1 11 16,0 12-16,-12 0 16,0 12-1,0-1-15,0 1 16,-12-1 0,-11 12-16,-13 1 15,1-13-15,0 1 16,-1-12-1,1-12-15,11 1 16,13-13 0,-1 1-16,12-23 15,23-23 1,13-1-16,-36 70 16,306-254-16,-306 254 15</inkml:trace>
          <inkml:trace contextRef="#ctx0" brushRef="#br0" timeOffset="257593.1843">-1638 7657 0,'0'0'16,"0"0"-1,24-12-15,35-11 16,23 0-16,12 0 15,-11 12 1,-83 11-16</inkml:trace>
          <inkml:trace contextRef="#ctx0" brushRef="#br0" timeOffset="256656.1069">-1049 8836 0,'0'0'0,"0"0"16,0 0 0,0 0-16</inkml:trace>
          <inkml:trace contextRef="#ctx0" brushRef="#br0" timeOffset="255985.2028">-165 7969 0,'0'0'0,"0"0"16,0 0-1,0 0-15,0 0 16,-12 0-16,-12 12 16,1-1-1,-24 1-15,-1-1 16,1 1-1,0 11-15,12 0 16,0-11 0,11-1-16,12 1 15,0-1-15,12 1 16,0-1 0,0 13-16,0-1 15,0 0 1,0-12-16,0 12 15,0-11-15,-11 0 16,-1-1 0,-12 1-16,-23-1 15,0-11 1,-12 0-16,12-11 16,23-1-1,1-11-15,11-23 16,24-24-16,23 1 15,12 0 1,-47 69-16,260-231 16,-260 231-1</inkml:trace>
          <inkml:trace contextRef="#ctx0" brushRef="#br0" timeOffset="255454.8613">117 7715 0,'0'0'0,"0"0"16,0 0 0,0 11-16,12 24 15,0 11 1,-12 35-16,-24 0 15,24-81-15</inkml:trace>
          <inkml:trace contextRef="#ctx0" brushRef="#br0" timeOffset="255157.0999">541 8316 0,'0'0'16,"0"0"-16,0 0 15,-11 0-15,-25 11 16,-34 1 0,-13 11-16,1 0 15,-1 0 1,1 0-16,11 12 16,71-35-1</inkml:trace>
          <inkml:trace contextRef="#ctx0" brushRef="#br0" timeOffset="254861.5018">612 7934 0,'0'0'0,"0"0"0,0 0 16,0 0-1,0 0-15,0 0 16,12 12-1,11 0-15,13 11 16,-1 0-16,12 0 16,0 12-1,0-1-15,-11-11 16,-13 0 0,-11-11-1,-24 11 1,-11 0-16,-13 0 15,1 0 1,0 1-16,-1-1 16,36-23-1</inkml:trace>
        </inkml:traceGroup>
      </inkml:traceGroup>
      <inkml:traceGroup>
        <inkml:annotationXML>
          <emma:emma xmlns:emma="http://www.w3.org/2003/04/emma" version="1.0">
            <emma:interpretation id="{6E99D45D-A1E4-4903-AE92-838F563D643E}" emma:medium="tactile" emma:mode="ink">
              <msink:context xmlns:msink="http://schemas.microsoft.com/ink/2010/main" type="line" rotatedBoundingBox="389,11153 33849,10273 33915,12778 455,13658"/>
            </emma:interpretation>
          </emma:emma>
        </inkml:annotationXML>
        <inkml:traceGroup>
          <inkml:annotationXML>
            <emma:emma xmlns:emma="http://www.w3.org/2003/04/emma" version="1.0">
              <emma:interpretation id="{CAAD1F0A-FFD8-4652-BDAE-245D2CF63AD6}" emma:medium="tactile" emma:mode="ink">
                <msink:context xmlns:msink="http://schemas.microsoft.com/ink/2010/main" type="inkWord" rotatedBoundingBox="399,11517 4766,11402 4816,13319 449,13434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00489.2486">-29037 11459 0,'0'0'0,"0"-11"16,0-1-16,0-22 16,0-36-1,11-11-15,25-34 16,-1 22-1,0 12-15,-11 35 16,-1 11 0,1 12-16,-12 23 15,-12 0-15,12 23 16,-12 1 0,-12 22-16,-24 12 15,-11-1 1,0-10-16,0-1 15,12-23-15,-1 0 16,1 0 0,0 0-16,-1 0 15,1 1 1,0-1-16,-1-12 16,1 1-1,0-12-15,11 0 16,12 0-16,1-12 15,-1 1 1,12-1-16,0 1 16,0-1-1,12 0-15,-12 12 16,0 0-16,0 0 16,0 0-1,0 24-15,0-1 16,-12 11-1,-24 24-15,1-23 16,-12-1 0,0 1-16,47-35 15</inkml:trace>
          <inkml:trace contextRef="#ctx0" brushRef="#br0" timeOffset="401087.4572">-29014 10812 0,'0'0'0,"0"0"16,0 0-1,-23 12-15,-13-1 16,-23 12 0,-11 12-16,-48-12 15,-24 12 1,13-12-16,23-12 15,23 1 1,-11 0 0,-24 11-1,59-12-15,24-11 16,23 12 0,12-12-16,12 0 15,23 11 1,24-11-16,47 0 15,24-11-15,-130 11 16</inkml:trace>
          <inkml:trace contextRef="#ctx0" brushRef="#br0" timeOffset="401295.3416">-29838 10616 0,'0'0'0,"0"0"15,11-12 1,48 1-16,35-13 16,-23 13-1,-71 11-15</inkml:trace>
          <inkml:trace contextRef="#ctx0" brushRef="#br0" timeOffset="400678.1446">-29732 11390 0,'0'0'0,"0"0"16,0 0-16,0 12 15,0 11 1,-12 23-16,0-11 16,-12-1-1,1 1-15,23-35 16</inkml:trace>
          <inkml:trace contextRef="#ctx0" brushRef="#br0" timeOffset="401620.6941">-30251 11390 0,'0'0'0,"0"0"16,0 12-16,-12-1 15,-11 1 1,-1 11-16,-11 0 15,0 0 1,-1-11-16,13-1 16,-1 1-16,24-12 15</inkml:trace>
          <inkml:trace contextRef="#ctx0" brushRef="#br0" timeOffset="399247.119">-27624 10685 0,'0'0'15,"12"23"-15,0 12 16,-1 23 0,1 11-16,-12 0 15,0 1 1,0-1-16,-23-11 15,-13 11 1,-11-11-16,-12-23 16,-11-1-16,-36-11 15,23-23 1,1-11-16,-1-12 16,13-12-1,11-11-15,23 0 16,25-1-1,11 1-15,11-23 16,25-1-16,-1 24 16,12 0-1,-47 46-15</inkml:trace>
          <inkml:trace contextRef="#ctx0" brushRef="#br0" timeOffset="399424.3466">-28060 11101 0,'0'0'0,"0"0"16,0 0 0,0 0-16,0 0 31</inkml:trace>
          <inkml:trace contextRef="#ctx0" brushRef="#br0" timeOffset="399729.2849">-28260 10569 0,'0'0'16,"0"0"-1,-12 0-15,-11 0 16,-13 0 0,-23 24-16,12-13 15,0 1-15,0 11 16,0 11-1,0 13-15,0 10 16,23 1 0,24-58-16</inkml:trace>
          <inkml:trace contextRef="#ctx0" brushRef="#br0" timeOffset="399888.2543">-28672 11471 0,'0'0'16,"0"0"-16,0 11 15,0 1 1,0-12-16</inkml:trace>
          <inkml:trace contextRef="#ctx0" brushRef="#br0" timeOffset="401876.8915">-30286 10985 0,'0'0'15,"0"0"-15,0 0 16,0 0 0,0 0-16</inkml:trace>
          <inkml:trace contextRef="#ctx0" brushRef="#br0" timeOffset="402129.2826">-30557 10997 0,'0'0'16,"0"0"-16,0 0 16,-12 0-1,-11 12-15,-13-1 16,1 1-1,-12 11-15,0 0 16,11 0 0,13-11-16,11 11 15,12 0-15,0 0 16,12 0 0,11 12-16,-11-1 15,0 1 1,-12 11-16,-12 12 15,-23-12 1,-24 12-16,0 0 16,-12 0-16,24-12 15,47-46 1</inkml:trace>
          <inkml:trace contextRef="#ctx0" brushRef="#br0" timeOffset="402362.4333">-31099 12234 0,'0'0'16,"0"0"-16,0 0 15,153-23-15,-129 11 16,46-23-1,48-22-15,-24-13 32,-94 70-17</inkml:trace>
          <inkml:trace contextRef="#ctx0" brushRef="#br0" timeOffset="402682.9977">-31134 11089 0,'0'0'0,"0"0"16,0 0-1,0 0-15,0 0 16,0 0 0,12 12-16,-1 11 15,1 12-15,-12 34 16,0 1 0,-12 10-16,1-33 15,-1-1 1,12-46-16</inkml:trace>
          <inkml:trace contextRef="#ctx0" brushRef="#br0" timeOffset="403375.9618">-30416 10489 0,'0'0'0,"0"0"15,0 11-15,0 1 16,-11-1-1,-1 1-15,0-1 16,-12 1-16,1-1 16,-1 1-1,-11 11-15,0 0 16,-13 0 0,1 12-16,0-12 15,12 0 1,0-11-16,-1-1 15,1 1-15,0-12 16,-1 0 0,-23 0-16,-11 23 15,-1-11 1,-12-1-16,1 12 16,11-23-1,1 0-15,-1 0 16,0-11-16,12-1 15,12 12 1,12 0-16,11 0 16,13 0-1,11 0-15,0 0 16,23-11-16,36-1 16,47 0-1,-106 12-15</inkml:trace>
          <inkml:trace contextRef="#ctx0" brushRef="#br0" timeOffset="403541.4619">-31535 10454 0,'0'0'16,"0"0"-16,24-12 15,35 1 1,70-24-16,-11-11 16,23 11-1,-141 35-15</inkml:trace>
          <inkml:trace contextRef="#ctx0" brushRef="#br0" timeOffset="403868.0238">-31912 11378 0,'0'0'15,"0"0"-15,0 0 16,0 0 0,12 0-16,-12 0 15</inkml:trace>
          <inkml:trace contextRef="#ctx0" brushRef="#br0" timeOffset="404005.2906">-31924 11725 0,'0'0'0,"0"0"0,0 0 15,0 0 1</inkml:trace>
        </inkml:traceGroup>
        <inkml:traceGroup>
          <inkml:annotationXML>
            <emma:emma xmlns:emma="http://www.w3.org/2003/04/emma" version="1.0">
              <emma:interpretation id="{F7BC666C-F4F5-42B8-A1FD-16174B8FB16E}" emma:medium="tactile" emma:mode="ink">
                <msink:context xmlns:msink="http://schemas.microsoft.com/ink/2010/main" type="inkWord" rotatedBoundingBox="4892,11228 10162,11089 10205,12748 4936,12887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93277.2959">-22618 10928 0,'0'0'0,"0"0"15,0 0-15,0 0 16,0 0 0,0 0-16,-11 11 15,-1 1 1,-35 22-16,-12 1 16,-24 0-16,1-12 15,0 0 1,-36 0-16,-24-11 15,25-1 1,34-11-16,1 0 16,23-11-1,12-1-15,23 1 16,1-1-16,11-11 16,12-12-1,12 12-15,11-12 16,12 12-1,1 12-15,-1 11 16,0 11-16,-11 1 16,-12 11-1,-12 0-15,-12 0 16,-12 12 0,1 0-16,-1-12 15,-11-12 1,0 1-16,-1-12 15,1-12-15,0-11 16,-1-12 0,13-22-16,-1-13 15,1-11 1,11 12-16,12 23 16,0 23-16,0 0 15,0 23 1,0 0-16,0 0 15,0 23 1,0 23-16,12 23 16,-12 1-1,-12-1-15,0 0 16,-23 24-16,-12-12 16,-1-12-1,1-23-15,0-11 16,0-12-1,12-11-15,-12-24 16,11-11-16,13-12 16,-1-22-1,24-1-15,12-12 16,23-11 0,-35 81-16</inkml:trace>
          <inkml:trace contextRef="#ctx0" brushRef="#br0" timeOffset="393615.3396">-23171 11020 0,'0'0'0,"12"-11"16,11-36-16,1-22 15,-12 11 1,-12 12-16,-12 11 16,0 1-16,-12 11 15,-23 11 1,-23 0-16,22 24 16,13 0-1,12 11-15,11 0 16,12 0-1,0-12-15,23 1 16,13 0-16,34-1 16,-70-11-1</inkml:trace>
          <inkml:trace contextRef="#ctx0" brushRef="#br0" timeOffset="375926.8886">-22182 11078 0,'0'0'16</inkml:trace>
          <inkml:trace contextRef="#ctx0" brushRef="#br0" timeOffset="393888.0092">-22217 9911 0,'0'0'16,"-24"11"-16,-23 12 15,-23 24 1,-25 10-16,-81 59 15,-36 11 1,70-34-16,-11-1 16,-35 0-16,58-34 15,12 0 1,118-58-16</inkml:trace>
          <inkml:trace contextRef="#ctx0" brushRef="#br0" timeOffset="395597.0958">-24255 10061 0,'0'0'0,"0"0"15,-12 23 1,-35 23-16,-59 35 16,-35 23-1,23-23-15,-23-23 16,-48-12-16,189-46 16,-447 58-1,447-58-15,-12-12 16,-12-11-1,12-11-15,12-24 16,24 0-16,23 0 16,36 12-1,11 11-15,-12 24 16,-11 11 0,-24 23-16,-12 23 15,-11 12 1,-36 0-16,-47 23 15,-23-1 1,-1-22-16,83-58 16</inkml:trace>
          <inkml:trace contextRef="#ctx0" brushRef="#br0" timeOffset="394488.3309">-24585 10650 0,'0'0'0,"0"0"16,0 0-16,0 0 15,0 0 1,0 0-16,0 0 15,0 0 1,12 23-16,0 24 16,0-1-1,-1 23-15,-11-11 16,-11-12-16,-13 12 16,-11 0-1,-24 11-15,0-11 16,-12-12-1,1-11-15,-1-12 16,12-23-16,12 0 16,47 0-1</inkml:trace>
          <inkml:trace contextRef="#ctx0" brushRef="#br0" timeOffset="394749.1812">-24926 10639 0,'0'0'16,"0"0"0,0 23-16,-12 12 15,12 22-15,0 1 16,0 0-1,12-12-15,-12 0 16,0 1-16,0-1 16,-12 0-1,12-46-15</inkml:trace>
          <inkml:trace contextRef="#ctx0" brushRef="#br0" timeOffset="395143.1822">-25562 11032 0,'0'0'0,"0"0"16,11 11-16,1 12 15,12 0 1,-1 1-16,-11-13 15,0 1 1,0-1-16,-1 1 16,-11-12-1,0 0-15,0 0 16,-23 11-16,-24 13 16,-24-1-1,-11 11-15,11 1 16,0 0-1,-11-1-15,-1 1 16,1 0 0,11-1-16,12 1 15,0-12-15,24-11 16,35-12 0</inkml:trace>
          <inkml:trace contextRef="#ctx0" brushRef="#br0" timeOffset="395833.7659">-25857 10269 0,'0'0'16,"0"35"-16,12 22 16,0 24-1,-1 12-15,-11 57 16,-23-11-1,11-47-15,12-92 16</inkml:trace>
          <inkml:trace contextRef="#ctx0" brushRef="#br0" timeOffset="396419.9008">-26116 10338 0,'0'0'0,"0"0"16,0 0-16,0 0 15</inkml:trace>
          <inkml:trace contextRef="#ctx0" brushRef="#br0" timeOffset="396229.2722">-26257 11066 0,'0'0'16,"0"12"0,0 11-16,0 0 15,0-11 1,0-1-16,0 1 16,0-12-1,0 0-15,0 0 16,0 0-16,-24 0 15,-11 0 1,-1 0-16,1 0 16,-12 11-16,0 1 15,-24 11 1,-23 23-16,11 12 16,1 0-1,-1 11-15,1-11 16,23 0-1,0-12-15,0 12 16,24-12 0,35-46-16</inkml:trace>
          <inkml:trace contextRef="#ctx0" brushRef="#br0" timeOffset="396858.6016">-26576 10766 0,'0'0'16,"0"-12"-16,0-22 15,0-13 1,0-22-16,-11 0 16,-25 11-1,-11 12-15,-12 11 16,0 24-16,12 22 16,0 12-1,24 0-15,11 12 16,12 0-1,23 11-15,36 12 16,12-12-16,23 0 16,-94-46-1</inkml:trace>
          <inkml:trace contextRef="#ctx0" brushRef="#br0" timeOffset="398794.0591">-26740 10142 0,'0'0'16,"0"0"-16,0 0 15,-12 0 1,-24-12-16,-11 1 15,-23 11 1,-13 11-16,-35 12 16,24 0-1,0 12-15,35 0 16,12 11-16,12 0 16,11-11-1,24-35-15</inkml:trace>
          <inkml:trace contextRef="#ctx0" brushRef="#br0" timeOffset="398451.4648">-27377 10789 0,'0'0'16,"0"0"-16,0 0 15,12 12 1,0 22-16,0 24 31,-12 58-31,0-47 16,12-23-1,-12-46-15</inkml:trace>
        </inkml:traceGroup>
        <inkml:traceGroup>
          <inkml:annotationXML>
            <emma:emma xmlns:emma="http://www.w3.org/2003/04/emma" version="1.0">
              <emma:interpretation id="{DBE50475-0927-46E1-8E8C-3019ABAC63B4}" emma:medium="tactile" emma:mode="ink">
                <msink:context xmlns:msink="http://schemas.microsoft.com/ink/2010/main" type="inkWord" rotatedBoundingBox="10432,10980 14305,10878 14368,13292 10495,13394">
                  <msink:destinationLink direction="with" ref="{AB738867-98F3-472A-8E49-D59377966409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74375.3115">-20886 10084 0,'0'0'15,"-12"23"-15,-11 46 16,-1 24-1,1-12-15,-13 11 16,1 1 0,-12-1-16,11-22 15,36-70-15</inkml:trace>
          <inkml:trace contextRef="#ctx0" brushRef="#br0" timeOffset="374078.4369">-21004 10870 0,'0'0'15,"-11"23"-15,-25 0 16,-11 12 0,0-1-16,0 1 15,11-12 1,1 0-16,12-11 15,23-12 1</inkml:trace>
          <inkml:trace contextRef="#ctx0" brushRef="#br0" timeOffset="374976.8546">-21251 10465 0,'0'0'0,"0"0"16,0 0-16,-12 12 15,0 0 1,1-1-16,-1 1 16,-12-1-1,1 1-15,-13 11 16,-11 23 0,-12 0-16,12 12 15,12-23-15,11-1 16,13-10-1,11-1-15,0-12 16,11 1 0,1-12-16,0 0 15,0 0-15,-12 0 16,11-12 0,-11 1-16,0-1 15,-11-11 1,-13 11-16,-11 1 15,-12-1 1,11 12-16,1 12 16,11-1-16,1 1 15,-1 11 1,1 23-16,-1 12 16,12 11-1,1 24-15,-1 46 16,12-12-1,12-35-15,-1 12 16,13-11-16,-24-93 16</inkml:trace>
          <inkml:trace contextRef="#ctx0" brushRef="#br0" timeOffset="368674.6186">-18035 10454 0,'0'0'16,"0"0"-16,0 0 15,0 0 1,0 11-16,-12 13 15,-23 22 1,-48 35-16,-35 0 16,24-35-1,23-12-15,-23-10 16,0-13-16,0-11 16,11-23-1,13 11-15,23-11 16,-1 0-1,25 0-15,11 12 16,0-1 0,24-11-1,12 11-15,23-11 16,0 12 0,0 11-16,-12 0 15,-11 11-15,-1 1 16,-11 11-1,0 0-15,-24 23 16,-11 12 0,-13 0-16,-23-12 15,-11 0-15,-1 0 16,0-11 0,1-12-16,-25 0 15,95-23 1</inkml:trace>
          <inkml:trace contextRef="#ctx0" brushRef="#br0" timeOffset="370589.2792">-19531 10581 0,'0'0'0,"0"0"16,0 0 0,0-12-1,35-11 1,0 0-16,13 12 16,-13 11-1,0 11-15,-11 1 16,-12-1-16,-1 1 15,1-1 1,-12-11-16,0 0 16,0 0-1,-12 0-15,-11 0 16,-13 0 0,-11 0-16,0-11 15,0 11 1,12 0-16,-1 0 15,13 0-15,-1 0 16,1 0 0,11 11-16,-12 1 15,13 23-15,-1 22 16,0 24 0,12-11-16,0 11 15,0 11 1,0-11-16,0 11 15,0 1 1,0-93-16</inkml:trace>
          <inkml:trace contextRef="#ctx0" brushRef="#br0" timeOffset="372808.0186">-19472 9737 0,'0'0'0,"0"0"15,0 0 1,0 0-16,0 0 16,-12 35-1,-23 23-15,-24 23 16,-12 11-16,-12-11 15,13-12 1,-13-22-16,13-24 16,11-12-1,12-11-15,11-11 16,13-12 0,-1-12-16,12 0 15,24 1-15,0-1 16,23 0-1,1 24-15,-1 11 16,-11 11 0,-13 12-16,1 58 15,-24 12-15,-35 11 16,0-12 0,47-92-16</inkml:trace>
          <inkml:trace contextRef="#ctx0" brushRef="#br0" timeOffset="371111.4133">-19967 10546 0,'0'0'0,"-12"12"16,-11 23-1,-1-1-15,-11 1 16,-1 0 0,1-12-16,11-12 15,1 1 1,-1-12-16,13 0 15,-13-12-15,12 1 16,0-1 0,1 1-16,-1-1 15,12 12 1,0 0-16,0 0 16,-12 0-1,-11 12-15,-1-1 16,-11 12-16,-24 23 15,-12 24 1,-11-1-16,-1 12 16,83-81-1</inkml:trace>
          <inkml:trace contextRef="#ctx0" brushRef="#br0" timeOffset="373660.7342">-20285 10627 0,'0'0'16,"-12"-23"-16,12 23 15,0 0 1,0 0-16,0 0 31,12-23-15,-12 23-16,0 0 15,0 0-15,-12 12 16,0 22 0,-11 24-16,-1-12 15,-11 12 1,-12-12-16,0 0 15,11-11 1,-11-12-16,24-11 16,-1-1-16,12-11 15,0-11 1,1-12-16,-1-12 16,12-11-1,0 23-15,0 11 16,0 1-16,0 11 15,0 0 1,-12 11-16,-11 24 16,-13 11-1,1-11-15,-12-1 16,0 1 0,23 0-16,24-35 15</inkml:trace>
          <inkml:trace contextRef="#ctx0" brushRef="#br0" timeOffset="373876.2169">-20533 10385 0,'0'0'15,"0"0"-15,0 0 16,0 0 0</inkml:trace>
          <inkml:trace contextRef="#ctx0" brushRef="#br0" timeOffset="371378.2356">-20580 11471 0,'0'0'0,"0"0"16,0 0-16,0 0 15,0 0 1</inkml:trace>
          <inkml:trace contextRef="#ctx0" brushRef="#br0" timeOffset="375692.0829">-21758 12211 0,'0'0'0,"12"0"16,47 0 0,24-24-16,11 1 15,35-11 1,-11 11-16,-118 23 15</inkml:trace>
          <inkml:trace contextRef="#ctx0" brushRef="#br0" timeOffset="375195.89">-21451 9945 0,'0'0'16,"0"0"-16,0 0 15</inkml:trace>
        </inkml:traceGroup>
        <inkml:traceGroup>
          <inkml:annotationXML>
            <emma:emma xmlns:emma="http://www.w3.org/2003/04/emma" version="1.0">
              <emma:interpretation id="{BB28F954-20F4-4C14-8BF4-ACAAF47E2C63}" emma:medium="tactile" emma:mode="ink">
                <msink:context xmlns:msink="http://schemas.microsoft.com/ink/2010/main" type="inkWord" rotatedBoundingBox="14562,11016 18037,10924 18078,12479 14602,12570">
                  <msink:destinationLink direction="with" ref="{AB738867-98F3-472A-8E49-D59377966409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67301.8869">-16610 10338 0,'0'0'0,"0"0"16,0 0 0,0 0-16,0 0 15,0 0-15,0 0 16,0 0 0,0 0-16,12 12 15,11-1 1,13 13-16,-1-1 15,-11 0 1,-1 0-16,-11 0 16,0 12-16,-12-1 15,-12 1 1,-12 11-16,-23 0 16,0-22-1,12-1-15,35-23 16</inkml:trace>
          <inkml:trace contextRef="#ctx0" brushRef="#br0" timeOffset="367509.26">-16739 10569 0,'0'0'0,"-12"12"16,0 11-1,-23 35-15,-1 0 16,-11-1 0,-12 1-16,-11-12 15,-1-22-15,71-24 16</inkml:trace>
          <inkml:trace contextRef="#ctx0" brushRef="#br0" timeOffset="367881.9775">-17482 10581 0,'0'0'0,"0"-12"16,12-11-16,47-34 31,47-1-31,-35 35 16,-1 11-1,-22 12-15,-25 12 16,1-1-1,-13 12-15,-11-11 16,-23 11-16,-36 12 16,-12-12-1,12-12-15,-11 1 16,-13-12 0,-11 0-16,12 0 15,23 11 1,12 1-16,11 0 15,13 11-15,11 0 16,12 11 0,12 13-16,23 45 15,-35-92 1</inkml:trace>
          <inkml:trace contextRef="#ctx0" brushRef="#br0" timeOffset="368046.1066">-17387 11367 0,'0'0'0,"0"0"16,0 0-16,0 0 16,0 0-1,0 0-15</inkml:trace>
          <inkml:trace contextRef="#ctx0" brushRef="#br0" timeOffset="363914.0234">-14643 10280 0,'0'0'0,"0"0"16,12-11-16,0-12 16,23-12-1,24-11-15,12 11 16,-12 12-16,-12 12 15,-24 11 1,-11 0-16,-12 0 16,-12 11-1,-23 35-15,-24 12 16,-12 11 0,24-22-16,0 11 15,24-24-15,11 1 16,12-12-1,0 0-15,12-11 16,-1-1 0,13 1-16,11 11 15,-23-23-15,0 11 16,-12-11 0,0 0-16,0 0 15,-12 0 1,0 0-16,-23-11 15,11-12 1,-23-35-16,0-34 16,12-13-16,0-22 15,23 58 1,0 23-16,12 23 16,0 11-1,0 12-15,0 0 16,0 12-1,0 69-15,-12 11 16,0 0-16,12-22 16,0-24-1,0-11-15,0-24 16,-11 12-16,-1-23 16,-12 0-1,-11-11-15,-12-1 16,0-11-1,0 0-15,11 12 16,1 22 0,0 1-16,-1 11 15,13 0-15,-1 12 16,1 11 0,-1 35-16,24-81 15</inkml:trace>
          <inkml:trace contextRef="#ctx0" brushRef="#br0" timeOffset="364105.3773">-14760 11101 0,'0'0'0,"0"0"16,0 0-16,0 0 16</inkml:trace>
          <inkml:trace contextRef="#ctx0" brushRef="#br0" timeOffset="364385.2723">-15314 9772 0,'0'0'0,"0"12"15,12 11 16,-1 185-31,-11 0 16,-11-93 0,-25 1-16,13-24 15,11-22 1,12-70-16</inkml:trace>
          <inkml:trace contextRef="#ctx0" brushRef="#br0" timeOffset="364737.2538">-15444 10338 0,'0'0'16,"-11"0"-1,-25 12-15,-11 23 16,-12 11-16,12-12 16,0 1-1,23 0-15,1 11 16,11 0-1,12 35-15,0-35 16,0 12-16,0 0 16,0-35-1,0-11-15,-12-1 16,0-11 0,-23-11-16,-36-24 31,-23-92-16,59 0-15,47 0 16,47-1-16,23 13 16,-82 115-1</inkml:trace>
        </inkml:traceGroup>
        <inkml:traceGroup>
          <inkml:annotationXML>
            <emma:emma xmlns:emma="http://www.w3.org/2003/04/emma" version="1.0">
              <emma:interpretation id="{599535C8-D1BA-45AE-8422-4AB061B236A3}" emma:medium="tactile" emma:mode="ink">
                <msink:context xmlns:msink="http://schemas.microsoft.com/ink/2010/main" type="inkWord" rotatedBoundingBox="18242,10683 22738,10565 22792,12609 18296,12727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58059.2711">-10661 10512 0,'0'0'0,"0"0"15,0 0-15,0 0 16,0 0-1,0 11-15,-12 12 16,0 12 0,-23 11-16,0-11 15,-36 23 1,12-24-16,0-11 16,12-11-16,0 0 15,12-12 1,35 0-16</inkml:trace>
          <inkml:trace contextRef="#ctx0" brushRef="#br0" timeOffset="358612.3645">-11545 11482 0,'12'0'16,"47"-11"-16,59-12 15,47-12 1,-12 0-16,-47 1 16,-106 34-1</inkml:trace>
          <inkml:trace contextRef="#ctx0" brushRef="#br0" timeOffset="359070.2054">-11462 10604 0,'0'0'16,"0"0"-16,0 0 15,0 0 1,0 0-16,0 0 16,0 0-1,0 0-15,0 0 16,0 0 0,0 0-16,0 0 15,0 0-15,0 0 16,0 0-1,0 0-15,0 0 16,0 0 0,0 0-16,0 0 15,0 0-15,0 0 16,0-11 0,12-13-16,-1-10 15,25-1 1,-1 0-16,-35 35 15</inkml:trace>
          <inkml:trace contextRef="#ctx0" brushRef="#br0" timeOffset="357390.267">-9895 10801 0,'0'0'16,"11"0"-16,36-12 15,1-11 1,-1 0-16,0 0 16,-12 0-1,-11 11-15,-1-11 16,-11 11-16,0 1 15,-12-1 1,0 12-16,0 0 16,0 0-1,0 0-15,-36 12 16,-11 11-16,-23 12 16,11-12-1,-12 11-15,0-11 16,24-11-1,0-12-15,0 0 16,0-12-16,12 1 16,11-12-1,12 0-15,1 0 16,11-1 0,11 1-16,1 12 15,0-1-15,0 1 16,-12 11-1,0 0-15,11 0 16,-11 11 0,0 12-16,-11 12 15,-13 0 1,-11-1-16,-1-11 16,1-11-16,0 0 15,-1-12 1,1-12-16,11 0 15,13-11 1,-1-11-16,12-1 16,23-11-1,13-12-15,23-11 16,-59 69-16</inkml:trace>
          <inkml:trace contextRef="#ctx0" brushRef="#br0" timeOffset="357559.3141">-10037 10084 0,'0'0'0,"0"0"15,0 0-15,24 0 16,46-12 0,13-11-16,-1 0 15,1 0 1,-83 23-16</inkml:trace>
          <inkml:trace contextRef="#ctx0" brushRef="#br0" timeOffset="358414.0232">-10579 10084 0,'0'0'16,"0"0"-1,0 0-15,0 0 16,-11-12-16,-13 12 16,-11 0-1,-24 0-15,12 12 16,11 0 0,1 11-16,11-12 15,13 12-15,-1 12 16,0 11-1,0 0-15,12 1 16,-11-1 0,-13 12-16,0-12 15,-23 12-15,0-12 16,0 0 0,0 12-16,47-58 15</inkml:trace>
          <inkml:trace contextRef="#ctx0" brushRef="#br0" timeOffset="360399.2308">-10661 9414 0,'0'0'16,"-106"69"-16,94-69 15,-70 46 1,-72 47-16,-34 45 16,-36-10-16,71-36 15,23-11 1,-34 34-16,164-115 16</inkml:trace>
          <inkml:trace contextRef="#ctx0" brushRef="#br0" timeOffset="359650.2823">-11804 10385 0,'0'0'16,"0"11"0,0 12-16,0 0 15,-12 0-15,1 1 16,-1-13 0,0 1-16,0-1 15,-11 1 1,-1-12-16,12 0 15,-11-12-15,11 1 16,0-1 0,1 12-16,11 0 15,0 0 1,-12 0-16,0 0 16,-12 0-1,-23 12-15,0 11 16,0-12-16,-12 12 15,0-11 1,-23 0-16,11-12 16,12 0-1,12-12-15,24 0 16,23 12-16,0 0 16</inkml:trace>
          <inkml:trace contextRef="#ctx0" brushRef="#br0" timeOffset="359905.0826">-12852 11205 0,'0'0'0,"0"0"15,47-11-15,47-13 16,24 1 0,47-35-16,-12 12 15,0-23 1,-47 23-16,-106 46 16</inkml:trace>
          <inkml:trace contextRef="#ctx0" brushRef="#br0" timeOffset="362551.6041">-13535 10454 0,'0'0'16,"0"0"-16,0-12 16,11-11-16,13-11 15,0-1 1,11-11-16,12-1 16,12-10-1,0 10-15,-12 13 16,-12 11-1,-35 23-15,212-47 16,-212 47-16,0 12 16,-23 46-1,-24 11-15,-12 12 16,-12-12 0,0-22-16,71-47 15,-306 138-15,306-138 16,0 0-1,-12 0-15,-11-11 16,-1 11 0,-11 0-16,-12 11 15,0 1 1,-1-1-16,13 1 16,0-12-16,11 0 15,12 0 1,1-12-16,-1 1 15,0-12 1,12 11-16,0-11 16,0 23-1,-12 0 1,-11 12-16,-1-1 16,-23 12-1,0 12-15,47-35 16</inkml:trace>
          <inkml:trace contextRef="#ctx0" brushRef="#br0" timeOffset="363115.9208">-13700 9934 0,'0'0'16,"0"0"-1,0 0-15</inkml:trace>
          <inkml:trace contextRef="#ctx0" brushRef="#br0" timeOffset="362881.3104">-14042 11228 0,'0'0'15,"0"0"-15,12-11 16,23-24 0,-11-11-16,-12 11 15,-12 0-15,-12 12 16,-12 0 0,1 12-16,-1 11 15,12 0 1,1 11-16,-1 1 15,12-1 1,0-11-16,23 23 16,48 0-16,35-11 15,-106-12 1</inkml:trace>
        </inkml:traceGroup>
        <inkml:traceGroup>
          <inkml:annotationXML>
            <emma:emma xmlns:emma="http://www.w3.org/2003/04/emma" version="1.0">
              <emma:interpretation id="{1E9B7453-89F1-40B7-A8E3-4C66BA355B57}" emma:medium="tactile" emma:mode="ink">
                <msink:context xmlns:msink="http://schemas.microsoft.com/ink/2010/main" type="inkWord" rotatedBoundingBox="23289,11244 25901,11175 25938,12604 23327,12672"/>
              </emma:interpretation>
            </emma:emma>
          </inkml:annotationXML>
          <inkml:trace contextRef="#ctx0" brushRef="#br0" timeOffset="353743.9475">-7504 10697 0,'0'0'15,"0"0"-15,-12 11 16,-23 12-1,-12 12-15,-12 23 16,12-12 0,-1 0-16,48-46 15</inkml:trace>
          <inkml:trace contextRef="#ctx0" brushRef="#br0" timeOffset="354208.2031">-7846 10107 0,'0'0'15,"0"0"1</inkml:trace>
          <inkml:trace contextRef="#ctx0" brushRef="#br0" timeOffset="354035.3357">-7846 10569 0,'0'0'0,"0"12"16,-12 11-16,-23 23 16,-24 12-1,-23 11-15,-12 1 16,23-24-16,24-11 16,47-35-1</inkml:trace>
          <inkml:trace contextRef="#ctx0" brushRef="#br0" timeOffset="354986.1643">-8953 10361 0,'0'0'0,"12"-11"16,47-24-1,11 0-15,13 1 16,-24 11 0,-12 11-16,-12 12 15,-23 12 1,0-1-16,-12 35 16,-12-11-1,-35 23-15,-24 11 16,0-11-16,1 11 15,-1 24 1,12-12-16,12 0 16,23-12-1,13-11-15,22 11 16,25 24-16,34-1 16,37-11-1,34 0-15,-12-23 16,25-24-1,-13-22-15,-47-12 16,0-12-16,-46 1 16,-48 11-1</inkml:trace>
          <inkml:trace contextRef="#ctx0" brushRef="#br0" timeOffset="354563.5962">-8364 10650 0,'0'0'0,"0"0"16,0 0-16,0 0 15,0 0 1,0-11-16,12-12 16,-1 0-1,13-1-15,11 1 16,1 12-16,-13-1 15,1 12 1,-24 0-16,0 23 16,-12 0-1,-12 12-15,-11 23 16,-12 0-16,-12-1 16,-23-10-1,-24-1-15,23-23 16,83-23-1</inkml:trace>
          <inkml:trace contextRef="#ctx0" brushRef="#br0" timeOffset="355158.9295">-8835 11159 0,'0'0'16,"0"0"-16,0 0 16,0 0-16</inkml:trace>
          <inkml:trace contextRef="#ctx0" brushRef="#br0" timeOffset="353113.3909">-6786 10257 0,'0'0'16,"0"0"0,0-11-16,12-12 15,0 0-15,23-1 16,12 1-1,1 0-15,10 12 16,-10-1 0,-13 12-16,-12 0 15,-11 0 1,-12 12-16,-12 11 16,-23 0-16,-24 23 15,12-11 1,0-1-16,12-10 15,11-1 1,12-12-16,12 1 16,0-1-1,0-11-15,12 12 16,0 0-16,23 11 16,1 0-1,11 0-15,-12 0 16,-11-11-1,-13-1-15,-11 1 16,-11 11-16,-25 0 16,1-12-1,-12 1-15,-24-12 16,0 0 0,13-12-16,10 1 15,13-1 1,11-11-16,13 12 15,11-12-15,0 11 16,11-11 0,1 11-16,0 12 15,0 0 1,0 12-16,-1-1 16,1 1-16,0 0 15,-12-1 1,0 1-16,-12 11 15,-11-12 1,-13 1-16,-11-12 16,0 0-1,0-12-15,12 1 16,11-12-16,0-24 16,1-22-1,11 0-15,12-1 16,0 13-1,0-1-15,12 12 16,0-1-16,-1 13 16,-11 34-1</inkml:trace>
          <inkml:trace contextRef="#ctx0" brushRef="#br0" timeOffset="353449.2936">-6680 10939 0,'0'-11'0,"-11"-24"15,-13-11 1,-23 0-16,-47-1 16,-12 13-1,23 22-15,36 12 16,0 23-16,23 0 16,13 24-1,11-13-15,35 24 16,47 0-1,-82-58-15</inkml:trace>
        </inkml:traceGroup>
        <inkml:traceGroup>
          <inkml:annotationXML>
            <emma:emma xmlns:emma="http://www.w3.org/2003/04/emma" version="1.0">
              <emma:interpretation id="{70630768-A293-42E6-9890-4DECD925D8F4}" emma:medium="tactile" emma:mode="ink">
                <msink:context xmlns:msink="http://schemas.microsoft.com/ink/2010/main" type="inkWord" rotatedBoundingBox="26390,10763 30906,10644 30950,12312 26434,12430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46576.799">-2639 9529 0,'0'0'16,"0"0"-16,0 12 15,0 34 1,-12 23-16,-11 24 16,-1-1-1,-11 1-15,35-93 16</inkml:trace>
          <inkml:trace contextRef="#ctx0" brushRef="#br0" timeOffset="347188.0946">-2993 9992 0,'0'0'0,"0"0"16,0 0-16,0 0 31,-35 23-15,0 0-16,-1-12 16,-11 1-1,0-1-15,0 1 16,-12 0-16,0-1 15,0 1 1,12-1-16,12 1 16,11-1-1,13 1-15,11-12 16,0 0 0,0 0-16,0 11 15,0-11-15,0 0 16,0 0-1,0 0-15,0 0 16,0 0 0,0 0-16,-24 0 15,-11-11-15,-12 11 16,-1-12 0,1 12-16,12 12 15,0-1 1,11 13-16,1 10 15,-1 12 1,0 12-16,24 0 16,-11 23-1,22 11-15,1 47 16,0-23-16,-12-24 16,0 1-1,0-13-15,12-22 16,-12-58-1</inkml:trace>
          <inkml:trace contextRef="#ctx0" brushRef="#br0" timeOffset="344229.3284">-1438 10200 0,'0'0'0,"0"0"16,-11 0-16,-13 0 15,12 0 1,-11-12-16,-1 0 16,12 1-1,1-1-15,-1 1 16,12-1-1,0 1-15,12-12 16,11-1-16,12 13 16,-11-1-1,0 12-15,-13 0 16,-11 0 0,0 23-16,-23 12 15,-13 11-15,1-11 16,0 0-1,-1-1-15,13 1 16,-1-12 0,13 0-16,-1 0 15,12 1 1,0-1-16,0-12 16,0 12-16,0 0 15,0 1 1,0-1-16,0-12 15,0 12 1,-12-11-16,-23 11 16,-12-11-1,-24-12-15,0-12 16,24 0-16,12-11 16,11 0-1,12-11-15,12-13 16,24-10-1,23-1 1,24 11 0,-71 47-16</inkml:trace>
          <inkml:trace contextRef="#ctx0" brushRef="#br0" timeOffset="346248.6366">-2333 9853 0,'0'0'15,"24"-12"-15,23-11 16,23-11-16,25-1 16,-1 12-1,-94 23-15</inkml:trace>
          <inkml:trace contextRef="#ctx0" brushRef="#br0" timeOffset="346019.2717">-2309 10107 0,'0'0'16,"-12"23"-16,0 12 16,-11 0-16,-13 11 15,-11 0 1,0-11-16,0-12 16,12-12-1,11-11-15,12 0 16,0-11-1,12 11-15,0-23 16,12 0-16,0-1 16,12 13-1,-13 11-15,1 0 16,12 0 0,-13 11-16,1 13 15,0-1-15,-24 0 16,-11 12-1,-13-1-15,1-11 16,35-23 0,-271 116-16,271-116 15,0 0 1,-12 0-16,12 0 16</inkml:trace>
          <inkml:trace contextRef="#ctx0" brushRef="#br0" timeOffset="347642.0273">-3523 11020 0,'0'0'0,"12"0"16,23 0-1,48-11-15,70-1 16,-153 12 0</inkml:trace>
          <inkml:trace contextRef="#ctx0" brushRef="#br0" timeOffset="347397.5386">-3452 9518 0,'0'0'15,"0"0"1,0 0-16,0 0 16</inkml:trace>
          <inkml:trace contextRef="#ctx0" brushRef="#br0" timeOffset="348202.2159">-3735 10096 0,'0'0'15,"0"0"-15,0 11 16,0 1-16,0 11 16,12 0-1,12 0-15,-1-11 16,13-1-1,11 1-15,0-12 16,-12-12 0,-11 1-16,-13-1 15,1 0-15,-12 1 16,0 11 0,-12-12-16,-11 1 15,-12-1 1,-13 1-16,13 11 15,35 0-15</inkml:trace>
          <inkml:trace contextRef="#ctx0" brushRef="#br0" timeOffset="348815.4913">-3782 10211 0,'0'0'16,"0"0"-16,0 12 15,0-1 1,0 1-16,0-1 16,12 12-16,12-11 15,-1 0 1,12-1-16,1-11 15,-1 0 1,0-23-16,1 11 16,-13-11-1,-11 0-15,0 0 16,-12 12-16,0 11 16,-12-12-1,0 12-15,-23 0 16,35 0-1</inkml:trace>
          <inkml:trace contextRef="#ctx0" brushRef="#br0" timeOffset="349177.6645">-4277 9691 0,'0'0'0,"0"0"15,0 0 1,12 23-16,-12 35 16,12 11-16,0 35 15,-12 35 1,0 11-16,-12-46 16,0-23-1,0-23-15,12-58 16</inkml:trace>
          <inkml:trace contextRef="#ctx0" brushRef="#br0" timeOffset="349593.4173">-4430 9934 0,'0'0'0,"0"0"16,0 0-16,0 0 15,0 0 1,0 0-16</inkml:trace>
          <inkml:trace contextRef="#ctx0" brushRef="#br0" timeOffset="349396.0756">-4489 10454 0,'0'0'0,"0"0"15,-11 11-15,-13 1 16,-11 11 0,-12 0-16,-12 0 15,0 0-15,24 1 16,35-24 0</inkml:trace>
          <inkml:trace contextRef="#ctx0" brushRef="#br0" timeOffset="349848.2508">-4818 9818 0,'0'0'16,"0"12"-16,0 22 15,11 24 1,-11 23-16,-23 81 31,-13 0-31,36-162 16</inkml:trace>
          <inkml:trace contextRef="#ctx0" brushRef="#br0" timeOffset="350312.2193">-5101 10107 0,'0'0'15,"0"12"-15,-12 11 16,0-12-16,1 12 16,-13-11-1,0 0-15,13-1 16,-1-11-1,0 0-15,0 0 16,1 0 0,-1 12-16,0-1 15,0 12-15,0 12 16,-11 0 0,-1-1-16,-11 1 15,0 0 1,-1-12-16,36-23 15,-259 104 1,259-104-16,-23-12 16,-13-11-16,13-11 15,-1-13 1,12 1-16,24-12 16,23-11-1,24 11-15,12 12 16,-71 46-1</inkml:trace>
          <inkml:trace contextRef="#ctx0" brushRef="#br0" timeOffset="350699.2724">-5313 9876 0,'0'0'16,"0"0"-16,0 0 15</inkml:trace>
          <inkml:trace contextRef="#ctx0" brushRef="#br0" timeOffset="350529.2931">-5926 11251 0,'0'0'16,"0"0"-16,36 0 15,34-23-15,36 0 16,47-12 0,-153 35-16</inkml:trace>
        </inkml:traceGroup>
        <inkml:traceGroup>
          <inkml:annotationXML>
            <emma:emma xmlns:emma="http://www.w3.org/2003/04/emma" version="1.0">
              <emma:interpretation id="{48A7720F-BC71-45F6-AA3D-7D81946F745D}" emma:medium="tactile" emma:mode="ink">
                <msink:context xmlns:msink="http://schemas.microsoft.com/ink/2010/main" type="inkWord" rotatedBoundingBox="31165,10593 33856,10523 33913,12695 31222,12766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17525.8102">223 10096 0,'0'0'15,"0"11"-15,-11 12 16,-1 12-1,-12 11-15,1-11 16,-1-1 0,12-22-16,1 0 15,-1-12-15,0 0 16,0-12 0,0 0-16,1-22 15,-1 11 1,12 0-16,0 11 15,0 0-15,0 12 16,0 0 0,-12 0-16,0 12 15,1 11 1,-1 0-16,0 0 16,0-11-1,0-1-15,1-11 16,11 0-16,-12 0 15,0 0 1,-12 12-16,-11 11 16,-36 23-1,-11 24-15,0 11 16,-1 34 0,83-115-16</inkml:trace>
          <inkml:trace contextRef="#ctx0" brushRef="#br0" timeOffset="317012.2082">1496 9344 0,'0'0'15,"0"0"1,-12 12-16,-12-1 15,-23 47-15,-24 35 16,-23 34 0,-24 12-16,-11-24 15,-13-11 1,142-104-16</inkml:trace>
          <inkml:trace contextRef="#ctx0" brushRef="#br0" timeOffset="318133.3576">1024 9391 0,'0'0'0,"-59"34"16,-58 47-16,-13 23 15,24-23 1,0-23-16,0-23 16,24-24-1,34-11-15,13-11 16,12-1-16,11-23 16,24-11-1,35-23-15,12-1 16,-1 24-1,-10 23-15,-25 23 16,-11 0 0,0 46-16,-36 47 15,-94 103-15,-23 58 16</inkml:trace>
          <inkml:trace contextRef="#ctx0" brushRef="#br0" timeOffset="316538.2092">765 10234 0,'0'0'16,"0"0"-16,0 0 15,0 23-15,-12 12 16,1 0-1,-1-1-15,0 1 16,0-12 0,1-11-16,-1-1 15,0-11 1,0 0-16,0 0 16,1-11-16,-1-1 15,0-22 1,0-13-16,12 1 15,0 0 1,0 23-16,0 11 16,0 12-16,0 0 15,0 23 1,0 23-16,-12 12 16,-11 0-1,-1 0-15,1-12 16,-1-11-1,1-12-15,-13-12 16,13 1-16,-1-12 16,1-12-1,11 1-15,0-1 16,0 1 0,12 11-16,0-12 15,0 12 1,0 0-16,0 0 15,0 0-15,0 0 16,-11 0 0,-1 0-16,-12 12 15,-11-1 1,-12 1-16,-12 11 16,0 12-16,59-35 15</inkml:trace>
          <inkml:trace contextRef="#ctx0" brushRef="#br0" timeOffset="316726.084">-201 11113 0,'0'0'16,"36"0"-1,70-12-15,94 0 16,-12-22-16,-188 34 16</inkml:trace>
          <inkml:trace contextRef="#ctx0" brushRef="#br0" timeOffset="318811.1051">-425 9760 0,'0'0'0,"0"0"16,0 12-16,0-12 16</inkml:trace>
          <inkml:trace contextRef="#ctx0" brushRef="#br0" timeOffset="318550.3084">-436 10072 0,'0'0'0,"0"12"16,0 11-16,-12 12 15,0 23 1,0-12-16,1-12 16,-1 1-1,0-12-15,0-11 16,0-1-16,12-11 16,-11-11-1,-1-12-15,0 0 16,12 11-1,0 0-15,0 12 16,-12 0-16,-11 24 16,-24 22-1,-24 12-15,-12 11 16,1 0 0,23-11-16,59-58 31</inkml:trace>
          <inkml:trace contextRef="#ctx0" brushRef="#br0" timeOffset="317762.5413">-1120 11586 0,'24'0'15,"94"-23"-15,58-34 16,13-1 0,-189 58-16</inkml:trace>
          <inkml:trace contextRef="#ctx0" brushRef="#br0" timeOffset="318926.4252">-1167 10477 0,'0'0'16,"0"0"-16,0 0 15,0 0 1</inkml:trace>
        </inkml:traceGroup>
      </inkml:traceGroup>
      <inkml:traceGroup>
        <inkml:annotationXML>
          <emma:emma xmlns:emma="http://www.w3.org/2003/04/emma" version="1.0">
            <emma:interpretation id="{A0D5155A-5FE5-4208-8904-A6ED2267B7DC}" emma:medium="tactile" emma:mode="ink">
              <msink:context xmlns:msink="http://schemas.microsoft.com/ink/2010/main" type="line" rotatedBoundingBox="557,13253 36327,12620 36375,15312 604,15945"/>
            </emma:interpretation>
          </emma:emma>
        </inkml:annotationXML>
        <inkml:traceGroup>
          <inkml:annotationXML>
            <emma:emma xmlns:emma="http://www.w3.org/2003/04/emma" version="1.0">
              <emma:interpretation id="{29934175-A5B9-4F42-8A83-F3E354CECDF1}" emma:medium="tactile" emma:mode="ink">
                <msink:context xmlns:msink="http://schemas.microsoft.com/ink/2010/main" type="inkWord" rotatedBoundingBox="564,13678 5949,13583 5980,15359 596,15454">
                  <msink:destinationLink direction="with" ref="{FB60D3E9-ADA4-44B9-8153-637FB37BD4AA}"/>
                </msink:context>
              </emma:interpretation>
            </emma:emma>
          </inkml:annotationXML>
          <inkml:trace contextRef="#ctx0" brushRef="#br1" timeOffset="440782.1755">-29332 13551 0,'0'0'0,"0"0"15,0 0-15,0 0 16,0 0 0,0 0-16,0 0 15,12 0 1,0 0-16,23 0 15,12 0 1,12 0-16,0-11 16,0 11-16,-12 0 15,0-12 1,-12 12-16,1 0 16,-36 0-1</inkml:trace>
          <inkml:trace contextRef="#ctx0" brushRef="#br1" timeOffset="441384.9532">-29285 13852 0,'0'0'0,"0"0"16,0 0-1,0 0-15,0 0 16,0 0-16,0 0 15,0 0 1,0 0-16,0 0 16,0 0-1,0 0-15,24-12 16,11 12-16,12 0 16,0 0-1,12 0-15,-12-11 16,0 11-1,-11 0-15,-36 0 16</inkml:trace>
          <inkml:trace contextRef="#ctx0" brushRef="#br1" timeOffset="537262.2934">-28393 12603 0,'0'0'0,"0"0"0,0 0 16,0 0-1,0 0-15,0 0 16,0 0 0,-11 12-16,-13 11 15,-11 0-15,-1 12 16,1 0 0,0-1-16,-1 13 15,13 22 1,-1 12-16,12 0 15,24-24 1,12 13-16,-1-12 16,24-12-16,0 0 15,12-11 1,-59-35-16</inkml:trace>
          <inkml:trace contextRef="#ctx0" brushRef="#br1" timeOffset="538203.0283">-28228 12939 0,'0'0'16,"0"0"-16,0 0 16,0 0-16,0 0 15,0 0 1,0 0-16,0 0 16,-12-12-1,12 1-15,0-1 16,0 0-1,0-11-15,0 0 16,12 0-16,0 12 16,0-1-1,0 0-15,-1 1 16,1 11 0,0 0-16,0 23 15,11 12 1,-11 46-16,-12 11 15,0-92-15</inkml:trace>
          <inkml:trace contextRef="#ctx0" brushRef="#br1" timeOffset="538642.8886">-28216 13459 0,'0'0'15,"0"0"17,0 0-32,0 0 15,0-12-15,0-11 16,12-23-1,11-35-15,13-35 16,-1 12 0,0 23-16,12-11 15,-11 0 1,-1 22-16,-11 1 16,-1 23-16,-11 11 15,-12 23 1,0 1-16,0 11 15,0 0 1,0 0-16,-12 23 16,-11 12-1,-13 11-15,1 0 16,0 23-16,11 1 16,1 11-1,11-12-15,12-11 16,0-12-1,0-11-15,12-12 16,-1 0-16,13 0 16,-1 12-1,1-12-15,0 0 16,-24-23 0</inkml:trace>
          <inkml:trace contextRef="#ctx0" brushRef="#br1" timeOffset="539176.8648">-27851 13089 0,'0'0'16,"0"0"0,0 0-16,0 0 15,12 0-15,11-12 16,1 12-1,11-11-15,1 11 16,-13 0 0,1 0-16,11-12 15,1 12 1,-13 0-16,12 0 16,-11 0-16,0 0 15,-24 0 1</inkml:trace>
          <inkml:trace contextRef="#ctx0" brushRef="#br1" timeOffset="544667.9519">-27391 12800 0,'0'0'0,"0"0"0,0 0 16,0 0-16,-12-12 16,0 1-1,0-1-15,12-11 16,0-12-1,12 1-15,12-12 16,11 11-16,0 0 16,1 12-1,-1 12-15,-12 11 16,1 11 0,-24-11-16,118 289 15,-118-277 1,-12 34-16,0 23 15,-11 1-15,-1-1 16,1-23 0,-1 0-16,0-11 15,1-12 1,11-11-16,0-1 16,1 1-1,11-12-15,0 0 16,0 0-16,11-12 15,13-11 1,11-23-16,1-12 16,11-11-1,-12-1-15,0 1 16,13-23-16,-1-1 16,-12 1-1,-11 22-15,-13 13 16,1 10-1,-12 24-15,0 12 16,0-1-16,0 12 16,0 0-1,-12 12-15,1 11 16,-13 11 0,24-34-16,-118 313 15,118-313 1,0 11-16,-12 24 15,12 11 1,0 12-16,0-12 16,0 0-16,0-11 15,12-12 1,0 0-16,0-11 16,0-1-16,-12-11 15</inkml:trace>
          <inkml:trace contextRef="#ctx0" brushRef="#br1" timeOffset="545103.1958">-26696 12823 0,'0'0'15,"0"0"1,0 0-16,0 0 16,0 0-1,0 12-15,-12 11 16,0 23-16,0 12 15,12 0 1,-12-1-16,1 1 16,-1 0-1,12-23-15,0-1 16,0 1-16,0-12 16,0 0-1,0 0-15,0-11 16,0-1-1,0 1-15,0-1 16,0-11-16,0 0 16</inkml:trace>
          <inkml:trace contextRef="#ctx0" brushRef="#br1" timeOffset="546165.05">-26543 12407 0,'0'0'0,"0"0"16,0 0-16,0 0 16,11 12-1,1 11-15,0 11 16,0 13-1,0-1-15,-1-12 16,1 1 0,0 0-16,0 11 15,0 0-15,-1 1 16,1 22 0,-12 0-16,0 1 15,0-13 1,-12 1-16,1-12 15,-1-11-15,0 0 16,0-12 0,0 0-16,1 0 15,-1 0 1,12-23-16</inkml:trace>
          <inkml:trace contextRef="#ctx0" brushRef="#br1" timeOffset="423642.8776">-31782 13251 0,'0'0'0,"0"0"15,0 0 1,0 0-16,0 0 16,0-12-16,0 1 15,12-13 1,-1-10-16,13-1 16,11 0-1,1 1-15,-1 11 16,0 0-16,12 11 15,1 12 1,-1 12-16,0-1 16,-12 1-1,0 11-15,-11 11 16,-12-10-16,0-1 16,-12 0-1,-12-12-15,-24 24 16,-11 0-1,47-35-15,-282 150 16,282-150 0,-12 0-16,-12 0 15,1 0-15,-13 0 16,36 0 0</inkml:trace>
          <inkml:trace contextRef="#ctx0" brushRef="#br1" timeOffset="422919.2544">-31688 13124 0,'0'0'0,"0"0"16,0 0-16,0 0 15,0 0-15,0 0 16,0 0-1,0 0-15,0 0 16,0 0 0,0 0-16,0 11 15,0 12 1,0 0-16,0 24 16,12-1-16,-12 35 15,0 11 1,-12-11-16,12 12 15,0-24 1,0-23-16,0 0 16,0 1-1,0-13-15,0-11 16,0-11-16,0-1 16,0 1-1,0-12-15</inkml:trace>
          <inkml:trace contextRef="#ctx0" brushRef="#br1" timeOffset="428558.186">-31535 13805 0,'0'0'0,"0"0"0,0 0 16,0 0-1,0 0-15,0 0 16,0 0-16,12-11 16,0-1-1,23 1-15,-11-1 16,11 12 0,0 0-16,1 0 15,-1 0 1,-11 12-16,-1-1 15,-11 1-15,0-1 16,-12 1 0,0 0-16,0-1 15,-12 1 1,-12 11-16,1 0 16,-1 0-1,1-11-15,11-1 16,0-11-16,12 0 15,0 0 1,0 0-16,12 0 16,11 0-1,13 12-15,-1-1 16,0-11-16,1 12 16,-1-1-1,-11 12-15,-1 1 16,-11-13-1,-12 24-15,0-12 16,0 0-16,-12 0 16,-11 12-1,-13-12-15,-23 0 16,1 0 0,10-11-16,1-12 15,12-12 1,35 12-16</inkml:trace>
          <inkml:trace contextRef="#ctx0" brushRef="#br1" timeOffset="429939.5963">-30769 13054 0,'0'0'0,"0"0"16,0 0 0,0 0-16,0 0 15,-12 12 1,0-1-16,1 12 16,-13 1-1,0 10-15,1 1 16,-1 0-16,1 22 15,11 1 1,0 11-16,12-11 16,12 0-1,0-12-15,0-11 16,11 0-16,12-1 16,1-11-1,-1 1-15,0-1 16,-35-23-1</inkml:trace>
          <inkml:trace contextRef="#ctx0" brushRef="#br1" timeOffset="430660.1506">-30451 13470 0,'0'0'0,"0"0"15,0 0 1,0 0-16,0 0 16,0 0-1,-12-11-15,0 11 16,1-12-1,-1 1-15,0-1 16,0 0-16,12 1 16,0-1-1,0 1-15,0-1 16,0-11 0,12 12-16,0-1 15,0 0-15,-12 12 16,11 0-1,-11 0-15,12 12 16,0 11 0,-12 35-16,0 23 15,-12 0 1,0-12-16,1-23 16,-1-11-16,0-12 15,12-11 1,0-12-16</inkml:trace>
          <inkml:trace contextRef="#ctx0" brushRef="#br1" timeOffset="431220.1784">-30168 13228 0,'0'0'15,"0"0"-15,0 0 16,0 0 0,0 0-16,0 0 15,0 0 1,0 0-16,0 0 15,0 0 1,0 0-16,0 0 16,0 0-16,-12 0 15,0 11 1,-11 1-16,-1-1 16,0 12-1,1 0-15,-1 12 16,13-12-16,-1 12 15,0-12 1,0 0-16,0 12 16,1-12-1,11 0-15,0 12 16,0-12 0,11 0-16,1 0 15,12 12-15,11-12 16,0-12-1,13 1-15,-13 0 16,-35-12 0</inkml:trace>
          <inkml:trace contextRef="#ctx0" brushRef="#br1" timeOffset="431742.7869">-29886 12881 0,'0'0'15,"0"0"-15,0 0 16,0 0-1,0 0-15,12 11 16,12 13 0,-1 10-16,1 12 15,11 24 1,-11-1-16,-1 0 16,-11 1-16,-12 11 15,0 11 1,-12-11-16,-11-12 15,-1-11 1,-11 0-16,0-12 16,-1-11-16,36-35 15</inkml:trace>
        </inkml:traceGroup>
        <inkml:traceGroup>
          <inkml:annotationXML>
            <emma:emma xmlns:emma="http://www.w3.org/2003/04/emma" version="1.0">
              <emma:interpretation id="{212A82BD-8755-4B78-B74F-D58D242236F4}" emma:medium="tactile" emma:mode="ink">
                <msink:context xmlns:msink="http://schemas.microsoft.com/ink/2010/main" type="inkWord" rotatedBoundingBox="6230,13543 11583,13448 11616,15337 6264,15432">
                  <msink:destinationLink direction="with" ref="{FB60D3E9-ADA4-44B9-8153-637FB37BD4AA}"/>
                </msink:context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546719.1969">-25931 12361 0,'0'0'0,"0"0"16,0 0 0,0 0-16,0 11 15,-12 12 1,-11 12-16,-1 23 15,1 0 1,-1 11-16,1-11 16,-1 11-16,1 12 15,11-12 1,12-11-16,12-12 16,11 12-1,1-12-15,-1-11 16,1 0-1,-1-12-15,1 0 16,-24-23-16</inkml:trace>
          <inkml:trace contextRef="#ctx0" brushRef="#br1" timeOffset="548701.232">-24859 12731 0,'0'0'0,"0"0"15,0 0 1,-12-12-16,1 0 16,-1-11-1,12-23-15,12-12 16,-1 12-16,1 0 15,12 11 1,-1 12-16,1 0 16,-1 11-1,1 12-15,23 35 16,-23 11-16,-13 35 16,-11 23-1,-23 23-15,-1 1 16,1-24-1,-1-35-15,1-11 16,11-24 0,0-11-16,0-11 15,12-12-15,0 0 16,0 0 0,0 0-16,12-23 15,12-35 1,11-23-16,0 0 15,24-11 1,-12-12-16,0 11 16,-11 1-16,-13 23 15,-11 22 1,0 24-16,-12 0 16,0 12-1,0 11-15,0 0 16,-12 11-1,-11 24-15,-1 23 16,0-1-16,1 13 16,11-13-1,12 1-15,0 0 16,12 0-16,0-12 16,11 0-1,13-11-15,-13-12 16,12 0-1,-35-23-15</inkml:trace>
          <inkml:trace contextRef="#ctx0" brushRef="#br1" timeOffset="547925.7209">-25259 12823 0,'0'0'0,"11"0"15,13 0-15,11 0 16,12 0 0,1 0-16,-13 0 15,-35 0-15</inkml:trace>
          <inkml:trace contextRef="#ctx0" brushRef="#br1" timeOffset="547605.9144">-25766 12777 0,'0'0'0,"0"0"16,0 0-16,0 0 15,0 0 1,-118-58-16,118 58 16,0 0-1,0-12-15,12-22 16,0-12-1,11-1-15,1 1 16,0 11-16,-1 12 16,1 12-1,11 11 1,0 23 0,-11 23-16,-12 12 15,-12 23-15,-12 23 16,-12 0-1,-11-12-15,12-22 16,-1-13 0,0-10-16,13-24 15,-1-12 1,0 1-16,12-12 16,0 0-16,0 0 15,12-23 1,11-12-16,13-34 15,-1-12 1,12-12-16,-11 13 16,-1-13-16,0-11 15,1 23 1,-13 23-16,-11 24 16,0 11-1,-12 11-15,0 0 16,0 12-1,0 0-15,-12 12 16,-12 23-16,1 22 16,-13 13-1,13-1-15,11 0 16,0-11 0,12 12-16,12-24 15,12 12 1,-1-12-16,1 0 15,-1-11-15,1-1 16,11-10 0,-35-24-16</inkml:trace>
          <inkml:trace contextRef="#ctx0" brushRef="#br1" timeOffset="550218.7788">-23422 12419 0,'0'0'16,"0"0"-16,0 0 15,0 0 1,0 0-16,0 0 15,-23 11 1,-1 24-16,-23 34 16,12-11-1,-1 0-15,13 11 16,11 0-16,12 1 16,12-1-1,0-11-15,11-12 16,24 0-1,0-11-15,12-12 16,-59-23 0</inkml:trace>
          <inkml:trace contextRef="#ctx0" brushRef="#br1" timeOffset="549843.7052">-24081 12361 0,'0'0'16,"0"0"-16,0 0 16,0 0-16,0 0 15,0 0 1,11 0-16,1 0 16,24 23-1,-1 0-15,12 23 16,12 24-16,-24-13 15,-11 1 1,-1 11-16,1 12 16,-12 12-1,-12-1-15,-12-11 16,0-11-16,0-13 16,-11 1-1,-1-12-15,1-11 16,11-12-1,0-11-15,12-12 16,0 0 0</inkml:trace>
          <inkml:trace contextRef="#ctx0" brushRef="#br1" timeOffset="549313.4429">-24352 12881 0,'0'0'0,"0"0"16,0 0-16,0 0 16,0 0-1,12-12-15,-1 1 16,-11 11-16,130-93 15,-130 93 1,0 0-16,0 0 16,12 12-1,-1 11-15,1 0 16,0 12 0,-12-1-16,0 13 15,-12-1-15,0 0 16,1-11-1,-1-1-15,0-10 16,0-1 0,1-12-16,-1 1 15,0-1-15,12 1 16,0-12 0,0 0-16,0 0 15,0 0 1,0 0-16,12 0 15,0 0 1,11 11-16,12-11 16,13 12-16,-1-12 15,0 12 1,-47-12-16</inkml:trace>
          <inkml:trace contextRef="#ctx0" brushRef="#br1" timeOffset="551930.124">-22668 12765 0,'0'0'0,"0"0"15,0 0 1,0 0-16,-12-11 16,1-1-1,11 1-15,0-1 16,0-11-16,0-12 15,0 12 1,11-12-16,1 24 16,0-12-1,0 23-15,0 0 16,-1 23 0,-11-23-16,71 266 15,-71-255-15,-12 59 16,-11 11-1,11-12-15,0-11 16,0-24 0,1-11-16,-1 1 15,12-13-15,0-11 16,0 0 0,0 0-16,0-11 15,12-36 1,-1-34-16,-11 81 15,118-404 1,-106 392-16,0-22 16,-1-13-16,1 1 15,0 23 1,0 0-16,-12 11 16,0 12-1,0 0-15,-12 12 16,0 23-16,-11 22 15,-1 1 1,12 0-16,1 23 16,11-12-1,0-11-15,0 0 16,11-23 0,13-1-16,-1-11 15,25 0-15,-48-23 16</inkml:trace>
          <inkml:trace contextRef="#ctx0" brushRef="#br1" timeOffset="551241.1989">-23045 12927 0,'0'0'0,"0"0"16,0 0-16,0 0 31,0 0-31,0 0 16,12 0-1,12 0-15,-1 0 16,24-11-1,-11-1-15,11 0 16,-12 12 0,0 0-16,-35 0 15</inkml:trace>
          <inkml:trace contextRef="#ctx0" brushRef="#br1" timeOffset="550921.1884">-23304 12892 0,'0'0'0,"0"0"16,-12 0-16,-11-11 15,-1-1 1,1 1-16,-1-1 16,12-11-1,12 0-15,0-12 16,12 1-16,12-1 15,-1 12 1,1 0-16,-1 11 16,-11 12-1,12 12-15,-13-1 16,1 24-16,0 23 16,-12 34-1,-12 1-15,-11-1 16,11-34-1,0-12-15,0-11 16,1-12-16,11-12 16,0-11-1,0 0-15,0 0 16,0-11 0,11-24-16,25-34 15,-1-12 1,-11 12-16,-1-12 15,1 0-15,-1 11 16,-11 1 0,0 23-16,0 23 15,-12 11 1,0 12-16,0 0 16,0 0-1,0 35-15,-12 0 16,0 11-16,0 12 15,12 11 1,0 0-16,0-11 16,0 0-1,0-12 1,24-11 0,-12-12-16,11 0 15,-23-23-15</inkml:trace>
          <inkml:trace contextRef="#ctx0" brushRef="#br1" timeOffset="553221.2517">-22055 12430 0,'0'0'0,"0"0"15,0 0 1,0 0-16,0 0 16,0 0-1,0 0-15,0 0 16,0 0-16,12 12 16,11 22-1,12 24-15,1-12 16,11 12-1,0 0-15,0 11 16,-12-11-16,1 11 16,-13 1-1,-23-12-15,0-1 16,-11 1 0,-1-12-16,-12-11 15,1 0 1,-1-12-16,-11 0 15,11 0-15,1-11 16,23-12 0</inkml:trace>
          <inkml:trace contextRef="#ctx0" brushRef="#br1" timeOffset="552637.9719">-22314 12858 0,'0'0'0,"0"0"15,0 0-15,0 0 16,0 0-1,0 0-15,0-12 16,11 1 0,13-1-16,0 1 15,-1 11-15,1 0 16,-13 0 0,1 0-16,12 11 15,-12-11 1,-1 12-16,1 11 15,-12 0 1,-12 0-16,1 0 16,-1 0-16,0-11 15,0-1 1,12 1-16,0-12 16,0 0-1,0 0-15,0 0 16,12 11-1,12 1-15,-1 0 16,1-1-16,-1 12 16,1 0-1,-12 12-15,-1-12 16,1 0 0,-12 0-16,0 0 15,-12 1 1,-11-1-16,-1 0 15,-11-12-15,-12 1 16,0-12 0,11-12-16,13 1 15,-1-1 1,24 12-16</inkml:trace>
          <inkml:trace contextRef="#ctx0" brushRef="#br1" timeOffset="484826.0495">-21345 13540 0,'0'0'0,"0"0"16,23 0-1,24-12-15,24-11 16,0 0-1,-12 11-15,0 1 16,-1-1 0,-10 1-16,10 11 15,-10 0-15,-1 11 16,-47-11 0</inkml:trace>
          <inkml:trace contextRef="#ctx0" brushRef="#br1" timeOffset="484225.7361">-21133 13066 0,'0'0'0,"11"-12"0,13-22 16,0-13-1,-1 1-15,1 0 16,-12 0-1,-1-1-15,1 1 16,-12 0 0,0 11-16,0 12 15,-12 12-15,1-1 16,-1 12 0,0 0-16,-12 23 15,13 0 1,-1 0-16,0 24 15,0 34 1,12 23-16,0 11 16,0 1-16,0 34 15,0 0 1,12-11-16,0-24 16,-12-22-1,0 11-15,12-12 16,-1-22-16,1-24 15,0-11 1,0-12-16,-12-23 16</inkml:trace>
        </inkml:traceGroup>
        <inkml:traceGroup>
          <inkml:annotationXML>
            <emma:emma xmlns:emma="http://www.w3.org/2003/04/emma" version="1.0">
              <emma:interpretation id="{E5CEF5E0-041A-431E-ABCF-4A04A411705D}" emma:medium="tactile" emma:mode="ink">
                <msink:context xmlns:msink="http://schemas.microsoft.com/ink/2010/main" type="inkWord" rotatedBoundingBox="12168,13375 16311,13302 16342,15046 12199,15119">
                  <msink:destinationLink direction="with" ref="{BEBE457C-0425-40ED-9FAD-D2B316A80072}"/>
                </msink:context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666951.7542">-18344 13000 0,'0'0'16,"0"0"-16,0 0 16,0 0-1,0 0-15,0 0 16,0 0-16,14 0 16,13 0-1,14 0-15,14 0 16,0 0-1,-55 0-15</inkml:trace>
          <inkml:trace contextRef="#ctx0" brushRef="#br1" timeOffset="666584.6013">-18960 12960 0,'0'0'15,"0"0"-15,0 0 16,0 0 0,0 0-16,0 0 15,-13-13 1,-1-1-16,0-13 16,14 1-1,0-15-15,0 14 16,0 1-16,14-15 15,13 14 1,14 1-16,14-1 16,13 13-1,-26 14-15,-15 14 16,0 13-16,1 53 16,-15 1-1,-26-14-15,-15 27 16,1-14-1,0-26-15,-15-14 16,15-13 0,0 0-16,13-14 15,14-13-15,0 0 16,0 0 0,0-13-16,27-14 15,1-27 1,27-13-16,-1-13 15,1-28 1,-14 28-16,-41 80 16,151-363-16,-151 363 15,0 0 1,0 0-16,0 0 16,0 0-1,0 0-15,-14 0 16,-13 14-16,-1 13 15,-13 40 1,0 13-16,14 1 16,13-14-1,14 0-15,0 0 16,14-13-16,-1-14 16,15 0-1,-1 1-15,0-1 16,1-13-1,13 27-15,-41-54 16</inkml:trace>
          <inkml:trace contextRef="#ctx0" brushRef="#br1" timeOffset="668684.1198">-17195 12504 0,'0'0'0,"0"0"16,0 0-1,0 0-15,14 13 16,0 0-16,0 14 16,13 14-1,0 26-15,14 13 16,-27 1 0,13-14-16,-13 0 15,0-13-15,-1-14 16,-13 14-1,-13-1-15,-1-12 16,0-14 0,1 13-16,-1-13 15,0 0-15,1-1 16,-1-12 0,14-1-16,0-13 15,0 0 1,0 0-16</inkml:trace>
          <inkml:trace contextRef="#ctx0" brushRef="#br1" timeOffset="668123.904">-17441 13081 0,'0'0'15,"-14"13"-15,1 1 16,-1-1 0,14 1-16,0-1 15,0 27 1,14-26-16,-1-1 16,15 1-16,-1-14 15,1 0 1,-1-14-16,0 1 15,1-1 1,-1-13-16,0-13 16,-13 13-16,-14 0 15,0 1 17,-55-1-32,1 13 31,-28 41-31,27 0 15,14 0 1,27 0-16,14 0 16,0-27-1</inkml:trace>
          <inkml:trace contextRef="#ctx0" brushRef="#br1" timeOffset="667679.7237">-17838 12920 0,'0'0'15,"0"0"-15,0 0 16,0 0 0,-13 0-16,-1 0 15,-13 0 1,-1 0-16,15 0 16,-1-14-1,0 1-15,1 0 16,-1-1-16,14-26 15,14 0 1,-1-1-16,15 1 16,-1 13-1,0 0-15,1 14 16,-1-1-16,0 28 16,-13-1-1,0 54-15,-14 41 16,-14-1-1,-13-26-15,13-14 16,0-13-16,1-14 16,-1-13-1,14-14-15,0-13 16,0 0 0,0 0-16,0 0 15,0-13 1,27-54-16,1-14 15,13-13-15,0 0 16,14 0 0,-14 14-16,0 12 15,-14 28 1,-13 0-16,-1 26 16,-13 14-16,0 0 15,0 0 1,-13 14-16,-15 26 15,-13 27 1,0 14-16,0 26 16,27-26-1,1-14-15,13-13 16,0-14-16,13-13 16,15 0-1,27 26-15,-55-53 16</inkml:trace>
          <inkml:trace contextRef="#ctx0" brushRef="#br1" timeOffset="669154.8892">-16524 12410 0,'0'0'0,"0"0"15,0 0-15,0 13 16,-27 14-1,-1 13-15,-27 27 16,1 14 0,-15 40-16,28-41 15,28-13-15,13-13 16,13 13 0,15-27-16,13 1 15,13 12 1,1-12-16,-55-41 15</inkml:trace>
          <inkml:trace contextRef="#ctx0" brushRef="#br1" timeOffset="669789.0118">-16510 12947 0,'0'0'15,"0"0"-15,0 0 32,-14 0-32,14 0 15,-14-14-15,14 1 16,0-14-1,0 0-15,14-13 16,0 0 0,-1 13-16,1 0 15,0 13-15,-1 1 16,1 13 0,0 0-16,13 40 15,-13 14 1,-14 27-16,0-14 15,0-14-15,0-12 16,0-1 0,0-27-16,0 1 15,0-14 1,0 0-16,0 0 16,0 0-1,13-27-15,1-13 16,27-41-16,14 1 15,-14-1 1,-14 27-16,1 1 16,-1 12-1,-13 14-15,-1 14 16,-13 13-16,0 0 16,0 0-1,0 0-15,-13 13 16,-1 14-1,0 0-15,1 27 16,13 13 0,0-13-16,13 13 15,15 13-15,-1-26 16,1-27 0,13 0-16,-41-27 15</inkml:trace>
          <inkml:trace contextRef="#ctx0" brushRef="#br2" timeOffset="388048.1506">-20026 12222 0,'0'0'15,"0"0"1,0 0-16,0 0 16,24 0-1,11 0-15,-35 0 16,306-35-16,-294 35 15,35 0 1,47 0-16,1 12 16,22-12-1,48 0-15,0 0 16,-23 0-16,46 0 16,12 0-1,-58 0-15,34-12 16,1 12-1,-36-11-15,13 11 16,22-23-16,-11 23 16,-24 0-1,1 0-15,23 0 16,-24 0 0,-23 11-16,-12 1 15,-106-12 1</inkml:trace>
          <inkml:trace contextRef="#ctx0" brushRef="#br1" timeOffset="665509.3051">-19124 12678 0,'0'0'0,"0"0"0,0 0 16,0 0-16,0 0 15,0 0 1,0 0-16,0 0 16,0 0-1,-27 14-15,-14 26 16,0 0 0,0 14-16,0 0 15,13 13-15,1-27 16,27 14-1,13-14-15,15 0 16,13 14 0,-14-14-16,42 27 15,-1-13-15,-68-54 16</inkml:trace>
          <inkml:trace contextRef="#ctx0" brushRef="#br1" timeOffset="457734.5439">-20167 13563 0,'0'0'15,"0"0"-15,0 0 16,0 0-16,0 0 15,0 0 1,0 0-16,0 0 16,0 0-16,0 0 15,0 0 1,0 0-16,0 0 16,0 0-1,0 0-15,0 0 16,0 0-16,0 0 15,0 0 1,0 0-16,0 0 16,0 0-1,0 0-15,0 0 16,0 0 0,0 0-16,0 0 15,0 0 1,0 0-16,11 0 15,37-12-15,10 12 16,1-11 0,12 11-16,-12 0 15,0 0 1,0 0-16,-12 0 16,0 0-16,0 0 15,0 0 1,-11 0-16,-1 0 15,-12 0 1,1 0-16,-12 11 16,-12-11-1</inkml:trace>
          <inkml:trace contextRef="#ctx0" brushRef="#br1" timeOffset="458217.0957">-19814 13320 0,'0'0'16,"0"0"-16,0 0 15,0 0 1,0 0-16,0 0 16,0 0-1,0 0-15,12 12 16,0 22-16,-1 24 16,1 23-1,0 0-15,-12-81 16,35 335-1,-35-335-15,0 12 16,0-12-16</inkml:trace>
          <inkml:trace contextRef="#ctx0" brushRef="#br1" timeOffset="458020.2986">-19802 13320 0</inkml:trace>
        </inkml:traceGroup>
        <inkml:traceGroup>
          <inkml:annotationXML>
            <emma:emma xmlns:emma="http://www.w3.org/2003/04/emma" version="1.0">
              <emma:interpretation id="{F7FBF439-99CE-4441-8133-F544DBCE628B}" emma:medium="tactile" emma:mode="ink">
                <msink:context xmlns:msink="http://schemas.microsoft.com/ink/2010/main" type="inkWord" rotatedBoundingBox="16428,13569 20696,13494 20730,15434 16463,15510">
                  <msink:destinationLink direction="with" ref="{BEBE457C-0425-40ED-9FAD-D2B316A80072}"/>
                </msink:context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670729.1762">-15320 12745 0,'0'0'0,"0"0"16,0 0-16,0 0 15,-14 0 1,-13 14-16,0-14 16,13 0-1,0-14-15,1 1 16,-1-1-16,14 1 16,0-27-1,0 26-15,14-13 16,13-13-1,0 13 1,1 14-16,-1 13 16,-13 13-1,-1 28-15,1 79 16,-14 1 0,-14-67-16,14 40 15,0-40 1,-13-14-16,13-13 15,0-27-15,0 0 16,0 0 0,0 0-16,0 0 15,13-67 1,1-14-16,14-26 16,-1 26-16,0 1 15,1 12 1,-15 15-16,1 26 15,-14 13 1,0 14-16,0 0 16,0 0-1,-14 27-15,1 14 16,-1 53-16,0-41 16,14 28-1,0-14-15,14 14 16,0-41-1,-1-13-15,15-1 16,13 1-16,-41-27 16</inkml:trace>
          <inkml:trace contextRef="#ctx0" brushRef="#br1" timeOffset="671207.1673">-14937 12880 0,'0'0'16,"0"0"-16,0 0 15,0 0 1,0 0-16,0 0 16,14-14-16,27-13 15,-14 14 1,14-1-16,0 1 15,-13 13 1,-1 13-16,1 1 16,-15-1-16,1 28 15,-14-1 1,0 14-16,-14-14 16,-13 0-1,-14 0-15,0-13 16,13 0-1,1 0-15,0-14 16,13-13 0,0 14-1,14-14 1,28 13-16,13 1 16,13-1-1,1-13-15,0 0 16,-14 0-16,0 0 15,-41 0 1</inkml:trace>
          <inkml:trace contextRef="#ctx0" brushRef="#br1" timeOffset="671630.483">-14622 12423 0,'0'0'15,"0"0"-15,0 0 16,14 14 0,-1-1-16,1 14 15,13 13 1,1 0-16,-1 41 16,0 13-1,-13 0-15,0-14 16,-14 1-16,0-14 15,0-13 1,0-1-16,0 1 16,-14-14-1,0-13-15,14-27 16</inkml:trace>
          <inkml:trace contextRef="#ctx0" brushRef="#br1" timeOffset="672167.1353">-13979 12477 0,'0'0'16,"0"0"-1,0 0-15,-14 0 16,-27 13-16,-27 27 16,-14 28-1,13 12-15,28-13 16,0 14-1,28-14-15,13 0 16,13-27 0,28 27-16,14-26 15,-55-41-15</inkml:trace>
          <inkml:trace contextRef="#ctx0" brushRef="#br1" timeOffset="672667.1428">-13993 12974 0,'0'0'0,"0"0"16,0 0-16,0-14 16,0 14-1,-13-27-15,13-13 16,13 0-1,1-1-15,0 15 16,-1-1-16,1 13 16,0 1-1,0 13-15,-1 13 32,1 41-32,0 27 15,-14-14 1,-14 13-16,0-13 15,1-26 1,-1-1-16,14-27 16,0 1-16,0-14 15,0 0 1,0 0-16,0 0 16,14-14-16,-1-26 15,28-54 1,0-13-16,0 26 15,0 1 1,0-1-16,0 27 16,-13 14-1,-14 13-15,-14 27 32,0 0-32,-14 0 15,0 14 1,-13 26-16,-1 14 15,15 13-15,-1-14 16,14-12 0,0-1-16,14 14 15,-1-1 1,1-26-16,27 40 16,-13-40-1,-28-27-15</inkml:trace>
          <inkml:trace contextRef="#ctx0" brushRef="#br1" timeOffset="672895.6738">-13555 12933 0,'0'0'15,"0"0"-15,0 0 16,0 0-1,14 0-15,13 0 16,14 0 0,14 0-16,-14 0 15,0 0-15,0 0 16,-41 0 0</inkml:trace>
          <inkml:trace contextRef="#ctx0" brushRef="#br1" timeOffset="673652.6358">-13131 12812 0,'0'0'16,"0"0"-16,0 0 16,0 0-1,0 0-15,0 0 16,0-13-16,0 13 15,0-13 1,0-14-16,0 0 16,14 0-1,0-13-15,0 13 16,13 0-16,0 14 16,1-1-1,-1 1-15,0 13 16,1 13-1,-15 14-15,-13 40 16,-13 14 0,-28 53-16,13-67 15,1 14-15,13-41 16,1-13 0,-1 0-16,14-14 15,0-13 1,0 0-16,0 0 15,0 0 1,14-40-16,27-27 16,13-14-16,15-26 15,-28 26 1,0 14-16,-14 13 16,1-13-1,-15 27-15,1 0 16,0 13-16,-14 13 15,0 14 1,0 0-16,-14 14 16,0 13-1,-13 13-15,0 40 16,13-12-16,0 26 16,28-27-1,13 13-15,1-39 16,-1 12-1,-27-53-15</inkml:trace>
          <inkml:trace contextRef="#ctx0" brushRef="#br1" timeOffset="674454.1412">-12638 13067 0,'0'0'0,"0"0"16,0 0 0,0 0-1,14-13 1,-1 0-16,15-1 15,-1 1-15,1-1 16,-1-12 0,0 26-16,-13 0 15,0 13 1,-14 0-16,-14 14 16,0 13-16,1-13 15,-1 0 1,0-13-16,-13 12 15,13-12 1,0-1-16,14-13 16,0 0-16,0 0 15,0 0 1,0 0-16,14 14 16,14-1-1,13 1-15,-14 12 16,0 1-1,1 0-15,-15 0 16,-13-14-16,0 14 16,-13 0-1,-1 0-15,-13-14 16,-1 1 0,-13-14-16,0 0 15,0 0-15,14 0 16,13 0-1,14 0-15</inkml:trace>
          <inkml:trace contextRef="#ctx0" brushRef="#br1" timeOffset="674992.8494">-12446 12329 0,'0'0'15,"0"0"-15,0 0 16,0 0-1,13 14-15,15-1 16,26 27 0,-13 1-16,14 26 15,0 0-15,0 40 16,-14 14 0,-14-40-16,-13 13 15,-14-27 1,0 13-16,-14-26 15,-13 13 1,-28 14-16,-27 13 16,0 0-1,82-94-15</inkml:trace>
          <inkml:trace contextRef="#ctx0" brushRef="#br1" timeOffset="487433.0796">-11933 13748 0,'0'0'0,"0"0"16,0 0-16,0 0 15,0 0 1,11 0-16,1-12 16,0 12-1,12-11-15,11-1 16,12 12 0,0 0-16,0 0 15,12 0-15,-59 0 16</inkml:trace>
          <inkml:trace contextRef="#ctx0" brushRef="#br1" timeOffset="487017.2232">-11651 13170 0,'0'0'16,"0"-12"-1,0-34-15,0 0 16,-11 0 0,-1-1-16,0 1 15,0 11-15,0 12 16,1 0 0,-1 12-16,0-1 15,12 12 1,-94-23-16,94 23 15,0 12 1,0 11-16,0 46 16,12 12-1,-1-12-15,-11 24 16,0 11-16,0 57 16,0-33-1,12-36-15,0 1 16,12-1-1,-1 12-15,1-35 16,-1 1-16,1-1 16,-12-34-1,-1 11-15,1 0 16,-12-46 0</inkml:trace>
          <inkml:trace contextRef="#ctx0" brushRef="#br1" timeOffset="461732.062">-13995 13655 0,'0'0'16,"0"0"0,0 0-16,0 0 15,0 0-15,0 0 16,12 0-1,12 0-15,23 0 16,0 0-16,12 12 16,11-1-1,1-11-15,0 0 16,11 0 0,12 12-16,1-12 15,-1 11 1,-12 1-16,13-12 15,11 0-15,23 0 16,-35 23 0,-94-23-16</inkml:trace>
          <inkml:trace contextRef="#ctx0" brushRef="#br1" timeOffset="462066.7592">-12098 13678 0,'0'0'0,"0"0"16,-12 0-1,0 0-15,-11 0 16,-13 0-1,-11 0-15,0 12 16,-35-1-16,-36 1 16,0-12-1,-23-12-15,23 24 16,-47-24 0,47 12-16,0 12 15,1 0-15,22-12 16,95 0-1</inkml:trace>
          <inkml:trace contextRef="#ctx0" brushRef="#br1" timeOffset="462333.2222">-13335 13794 0,'0'0'15,"12"0"1,23 0-16,0 0 16,12 0-16,1 0 15,10 0 1,1-12-16,12 12 16,23 0-1,-11 12-15,-83-12 16</inkml:trace>
          <inkml:trace contextRef="#ctx0" brushRef="#br1" timeOffset="670053.7313">-15922 12906 0,'0'0'15,"0"0"-15,0 0 16,0 0 0,0 0-16,14-13 15,27 0 1,0-1-16,14 14 16,-1 0-1,15 0-15,-69 0 16</inkml:trace>
        </inkml:traceGroup>
        <inkml:traceGroup>
          <inkml:annotationXML>
            <emma:emma xmlns:emma="http://www.w3.org/2003/04/emma" version="1.0">
              <emma:interpretation id="{589ED300-5E49-4E00-9788-CE959228A01D}" emma:medium="tactile" emma:mode="ink">
                <msink:context xmlns:msink="http://schemas.microsoft.com/ink/2010/main" type="inkWord" rotatedBoundingBox="21064,12930 26346,12837 26384,14994 21102,15087">
                  <msink:destinationLink direction="with" ref="{7CEFECB5-5ACC-4275-92E9-916274F3773C}"/>
                </msink:context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701196.1155">-9231 12920 0,'0'0'0,"0"0"16,-13 0 0,-1 0-16,0 0 31,-13-14-15,13-12-16,0-1 15,1-14 1,13 15-16,0 26 15</inkml:trace>
          <inkml:trace contextRef="#ctx0" brushRef="#br1" timeOffset="701658.7174">-9217 12517 0,'0'0'16,"0"0"-16,14 0 15,13 13 1,0 14-16,-13 14 16,0 53-1,-28 40-15,-13 0 16,-1-40-16,1-27 15,0 0 1,-1-26-16,15-15 16,-1 1-1,0-13-15,14-14 16,0 0-16,0 0 16,69-148-1,-69 148-15,27-54 16,28-53-1,-1 0-15,1 13 16,-14 13-16,-13 27 16,-15 14-1,1 13-15,0 14 16,-14 13 0,0 0-16,-14 0 15,-13 13 1,-14 41-16,-14 26 15,27 14 1,1-13 0,27 13-1,14-40-15,13 13 16,0-14-16,15-12 16,-42-41-1</inkml:trace>
          <inkml:trace contextRef="#ctx0" brushRef="#br1" timeOffset="702096.004">-8848 13202 0,'0'0'0,"-13"13"15,-1 1-15,0 12 16,1-12 0,13-1-16,0 1 15,13-1 1,1 1-16,0-14 16,13 0-1,0 0-15,1-14 16,-28 14-16,150-121 15,-150 121 1,0 0-16,0 0 16,-13-13-1,-1-1-15,-13 1 16,-14 13-16,-14 0 16,14 13-1,0 1-15,13-1 16,15 1-1,-1-1-15,14 1 16,0-14-16</inkml:trace>
          <inkml:trace contextRef="#ctx0" brushRef="#br1" timeOffset="702582.9689">-8615 12624 0,'0'0'0,"14"27"16,-1 40-1,15 1-15,-1 12 16,-13-13-16,-1-13 16,-13 0-1,0 13-15,0-14 16,-13 1-1,-1-14-15,0 28 16,14-68-16</inkml:trace>
          <inkml:trace contextRef="#ctx0" brushRef="#br1" timeOffset="702825.1434">-8122 12490 0,'0'0'0,"0"0"16,0 0-16,0 0 15,-28 14 1,-13 26-16,-27 40 16,-1 14-1,15 27-15,13-40 16,27-14 0,14 0-16,0 0 15,14-27-15,13-13 16,28 14-1,-55-41-15</inkml:trace>
          <inkml:trace contextRef="#ctx0" brushRef="#br1" timeOffset="703579.4361">-8122 12960 0,'0'0'0,"0"0"16,0 0 0,0 0-16,0 0 15,0 0 1,0 0-16,0-13 15,0-28-15,0 1 16,13 0 0,1 0-16,-14 40 15,164-202 1,-164 202-16,0 0 16,0 0-16,0 27 15,0 40 1,-13 54-16,13-121 15,-96 416 1,96-416-16,0 0 16,0 0-16,0 0 15,0 0 1,0 0-16,0 0 16,0 0-1,0 0-15,13-13 16,1-41-16,13-27 15,1-26 1,13 0-16,-14 26 16,1 1-1,-1 12-15,-13 15 16,-1 26 0,-13 27-16,0 0 15,0 0-15,-13 13 16,-1 14 15,-41 148-31,28-81 16,13-27-1,14-13-15,0-14 16,14 0 0,0 0-16,13 1 15,0-15 1,14 1-16,0 14 15,-41-41 1</inkml:trace>
          <inkml:trace contextRef="#ctx0" brushRef="#br1" timeOffset="703856.5363">-7712 13081 0,'0'0'0,"0"0"16,0 0 0,0 0-16,14-14 15,-1 1-15,15 0 16,-1-1-1,14 1-15,0-1 16,-13 14 0,-28 0-16</inkml:trace>
          <inkml:trace contextRef="#ctx0" brushRef="#br1" timeOffset="704639.1856">-7247 12853 0,'0'0'16,"0"0"-16,-13 0 15,-1 0 1,0 0-16,-13 0 16,13-14-16,-13 1 15,13-1 1,1 1-16,-1-14 16,0 0-1,14 0-15,0 1 16,14-1-1,0-14-15,13 15 16,0 12 0,-13 14-1,0 0-15,-1 14 16,1 39 0,-14 41-16,-14 14 15,1-28 1,-1-26-16,0 0 15,1-14-15,-1-13 16,14-14 0,0 1-16,0-14 15,0 0 1,0 0-16,0-14 16,14-26-1,13-41-15,0-26 16,1 13-1,26-27 1,-13 54 0,-27 27-16,0 13 15,0 13 1,-14 14-16,0 0 16,-14 14-16,0 13 15,-13 13 1,13 14-16,0 26 15,14-13 1,0 1-16,0-15 16,14 1-16,0-14 15,-1 0 1,-13-40-16</inkml:trace>
          <inkml:trace contextRef="#ctx0" brushRef="#br1" timeOffset="704947.2816">-6973 12853 0,'0'0'16,"0"0"-16,0 0 15,0 0 1,0 0-16,0 13 15,0 27-15,0 14 16,0 0 0,0-1-16,0 1 15,0-14 1,0-13-16,14 0 16,-1 0-16,-13-27 15</inkml:trace>
          <inkml:trace contextRef="#ctx0" brushRef="#br1" timeOffset="705266.1932">-6809 12504 0,'0'0'16,"0"0"-16,0 0 15,0 0 1,14 13-16,0 0 16,13 14-1,14 27-15,0 13 16,-14 41-16,-13-14 15,-14-14 1,0-13-16,-14 0 16,1-13-1,-15 13-15,1 0 16,27-67 0</inkml:trace>
          <inkml:trace contextRef="#ctx0" brushRef="#br1" timeOffset="705591.0225">-6385 12490 0,'0'0'0,"0"0"16,-13 14 0,-15 12-16,1 1 15,-14 27 1,0 27-16,14-1 16,13 1-16,14-14 15,0-13 1,14-1-16,13 1 15,28 0 1,-55-54-16</inkml:trace>
          <inkml:trace contextRef="#ctx0" brushRef="#br1" timeOffset="698906.2689">-10230 12638 0,'0'0'16,"0"0"-1,0 0-15,0 0 16,0 0-16,0 0 16,0 0-1,0 0-15,0 0 16,0 0 0,0 13-16,-27 41 15,13 13-15,-13 14 16,27-14-1,0-13-15,14-1 16,-1 1 0,15 0-16,-1-1 15,14 1 1,0 0-16,14 13 16,-55-67-16</inkml:trace>
          <inkml:trace contextRef="#ctx0" brushRef="#br1" timeOffset="696229.5495">-9108 13752 0,'0'0'0,"0"0"16,0 0-1,0 0-15,0 0 16,0 0-16,0 0 16,0 0-1,-13 0-15,-1 0 16,-13 0-1,-1 0-15,-26 0 16,-1-13 0,-27-1-16,-14 14 15,14-13 1,-14 13-16,14 0 16,0 0-16,13 0 15,1 0 1,0 0-16,13 0 15,14 0-15,13 0 16,15 0 0,-1 0-16,0 0 15,14 0 1,0 0-16,0 0 16,0 0-1,-13 0-15,13 0 16,0 0-1,0 0-15,0 0 16,0 0-16,0 0 16,0 0-1,0 0-15,27 0 16,14 13 0,41-13-16,69-13 15,27-1-15,0 1 16,-14 0-1,41-1-15,-13 14 16,-15 0 0,-177 0-16</inkml:trace>
          <inkml:trace contextRef="#ctx0" brushRef="#br1" timeOffset="700388.1335">-10024 12974 0,'0'0'0,"0"0"16,-14 0-1,-13 0-15,-1 0 16,1 0 0,-1-14-16,15 1 15,-1-1-15,14 1 16,0-1-1,14-12-15,-1-15 16,15 1 0,-1 13-16,1 0 15,-1 14-15,14-1 16,0 14 0,-14 14-16,1-1 15,-15 28 1,-13 39-16,0-26 15,-13 0-15,-1-1 16,0 1 0,1 0-16,-1-28 15,0 1 1,14-13-16,0-1 16,0-13-1,0 0-15,0 0 16,0 0-16,55-107 15,-55 107 1,14-54-16,13-13 16,14-27-1,0 0-15,0 13 16,0 1 0,-13 13-16,-15 26 15,1 15-15,-14 12 16,0 14-1,0 0-15,-14 14 16,-13-1 0,0 27-16,-14 14 15,0 27-15,13-1 16,1 1 0,13-14-16,0-13 15,14-14 1,0 0-16,14 14 15,0-1 1,0-12-16,13 12 16,0-12-16,1-14 15,13-1 1,-41-26-16</inkml:trace>
          <inkml:trace contextRef="#ctx0" brushRef="#br1" timeOffset="701062.6738">-9792 13094 0,'0'0'0,"0"0"15,0 0-15,0 0 16,0 0 0,0 0-16,0 0 15,0 0 1,14-13-16,0 13 16,13-14-1,14 1-15,0 0 16,14-1-16,-14 1 15,0-1 1,-14 14-16,1-13 16,-28 13-1</inkml:trace>
          <inkml:trace contextRef="#ctx0" brushRef="#br2" timeOffset="385449.1005">-9719 12130 0,'0'0'0,"24"0"16,46 0-1,48 11-15,24 1 16,-1-12 0,24 0-16,12 0 15,-36 11-15,0-11 16,71 0 0,-59 12-16,-11-12 15,58 0 1,-11 0-16,-48 0 15,24 0-15,23 0 16,-46 0 0,-25 0-16,13 0 15,0 0 1,-36 11-16,-23-11 16,-24 0-1,0 12-15,-12-12 16,-35 0-16</inkml:trace>
          <inkml:trace contextRef="#ctx0" brushRef="#br1" timeOffset="709919.4415">-9053 12692 0,'0'0'0,"0"0"16,0 0-1,0 0-15,0 0 16,0 0-16,0 0 15,0 0 1,0 0-16,0 0 16,0 0-1,0 0-15,0 0 16,0 0 0,0-14-16,0 14 15,0 0-15,0-13 16,-14-1-1,1 1-15,13 13 16,-14-14 0,14 14-16,-14-13 15,1 0 1,13 13-16,-14-14 16,0 1-16,1 13 15,-1 0 1,0 0-16,1 0 15,-1 0 1,0 0-16,-13 0 16,0 13-16,-1 1 15,1 26 1,-14 14-16,13-1 16,15 1-1,13-54-15</inkml:trace>
          <inkml:trace contextRef="#ctx0" brushRef="#br1" timeOffset="463611.9858">-11262 13644 0,'0'0'16,"0"0"-16,0 0 15,0 0 1,0 0-16,0 0 15,0 0 1,0 0-16,0 0 16,24 0-16,11 0 15,24-12 1,12 1-16,11-1 16,-11 0-1,-1 1-15,1-1 16,0 1-1,-1 11-15,-11 0 16,0 0-16,0 0 16,-59 0-1</inkml:trace>
          <inkml:trace contextRef="#ctx0" brushRef="#br1" timeOffset="463992.7692">-10767 13401 0,'0'0'16,"0"0"0,0 0-16,0 0 15,0 0-15,0 0 16,0 0 0,12 23-16,-1 12 15,1 34 1,0 12-16,0-12 15,0-11-15,-1 0 16,13 0 0,-1-12-16,-23-46 15</inkml:trace>
          <inkml:trace contextRef="#ctx0" brushRef="#br2" timeOffset="384849.5616">-10096 11760 0,'0'0'0,"-11"0"16,-1 0-1,-24 0-15,-11-12 16,0 12 0,0 0-16,12 0 15,-12-11-15,11 11 16,13 0 0,-1 0-16,12 0 15,12 0 1,0 0-16,0 0 15,0 0 1,12 0-16,12 0 16,23 0-16,0 0 15,0 0 1,36 11-16,34-11 16,1 0-1,-12 0-15,0 0 16,24 0-1,35 0-15,-24 0 16,-23 12-16,47-12 16,11 11-1,-34-11-15,23 0 16,23 0 0,-35 0-16,-11 0 15,-1 0-15,24 0 16,-47 0-1,-12 0-15,-12 0 16,0 0 0,12 12-16,-12-12 15,-23 0-15,-24 0 16,-11 0 0,-1 0-16,-12 0 15,1 0 1,-12 0-16,0 0 15,-12 0 1,0 0-16,0 0 16</inkml:trace>
          <inkml:trace contextRef="#ctx0" brushRef="#br2" timeOffset="385968.3649">-7151 11818 0,'0'0'16,"0"0"-1,0 0-15,24 0 16,23-12-16,12 0 15,-12 1 1,24-1-16,23 1 16,24-1-1,-1 12-15,-34 0 16,-12 0-16,-1 0 16,-11 0-1,-12 0-15,0 12 16,-23-12-1,11 11 1,-35-11-16</inkml:trace>
          <inkml:trace contextRef="#ctx0" brushRef="#br1" timeOffset="706280.6089">-6234 12947 0,'0'0'16,"0"0"-16,-14-14 16,-13 1-1,13-1-15,1 1 16,-1-14 0,0 0-16,14-13 15,14 0 1,13-1-16,1 15 15,-1-1-15,0 13 16,-13 1 0,0 13-16,-1 0 15,1 13 1,0 41-16,-14 27 16,0 13-1,-28-14-15,1-13 16,0-13-16,-1-27 15,15 0 1,-1-14-16,14-13 16,0 0-1,0 0-15,0 0 16,14-27-16,13-27 16,14-53-1,0 13-15,0 14 16,-14 12-1,1 1-15,-14 27 16,-1 0 0,1 26-16,-14 1 15,0 13-15,0 0 16,0 0 0,-14 13-16,1 28 15,-1 12 1,0 14-16,14 1 15,0-1 1,0-14-16,0-12 16,14-1-16,0-13 15,-1 0 1,1-1-16,13 1 16,-27-27-1</inkml:trace>
        </inkml:traceGroup>
        <inkml:traceGroup>
          <inkml:annotationXML>
            <emma:emma xmlns:emma="http://www.w3.org/2003/04/emma" version="1.0">
              <emma:interpretation id="{65A2B43E-9A3C-4ECD-BABF-69F03DEDEC59}" emma:medium="tactile" emma:mode="ink">
                <msink:context xmlns:msink="http://schemas.microsoft.com/ink/2010/main" type="inkWord" rotatedBoundingBox="26329,13290 32346,13183 32385,15382 26368,15489">
                  <msink:destinationLink direction="with" ref="{7CEFECB5-5ACC-4275-92E9-916274F3773C}"/>
                  <msink:destinationLink direction="with" ref="{B6AE085A-E7E3-4DD3-B643-12304CEC417C}"/>
                </msink:context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741638.0988">-2143 13537 0,'0'0'0,"0"0"15,0 0 1,0 0-16,0 0 16,0 0-1,0 0-15,0 0 16,0 0 0,0 0-16,0 0 15,0 0-15,0 0 16,0 0-1,0 0-15,-27-13 16,-14 0 0,-28-1-16,-13 1 15,0-1-15,0 14 16,0 0 0,0-13-16,-27 13 15,13 0 1,14 0-16,0 0 15,27 0 17,0 0-32,14 0 15,14 0-15,13 0 16,0 0 0,14 0-16,0 0 15,0 0 1,28 0-16,13 0 15,41 0 1,14 0-16,13-14 16,42 1-16,13 0 15,14-1 1,-178 14-16</inkml:trace>
          <inkml:trace contextRef="#ctx0" brushRef="#br1" timeOffset="740421.525">-4127 13537 0,'0'0'16,"0"0"-16,0 0 15,0 0 1,0 0-16,0 0 16,0 0-16,0 0 15,0 0 1,0 0-16,0 0 16,0 0-1,14-13-15,13 0 16,1 13-1,26 0-15,15-14 16,-1 14-16,1-13 16,-1 13-1,-13 0-15,-1 0 16,-12 0 0,-1 0-16,-14 0 15,-27 0-15</inkml:trace>
          <inkml:trace contextRef="#ctx0" brushRef="#br1" timeOffset="740806.0519">-3908 13255 0,'0'0'16,"0"0"-1,0 0-15,0 0 16,0 0-16,0 0 15,0 0 1,0 27-16,14 14 16,13 39-1,1-13-15,-1 0 16,0 0 0,1-13-16,-1 0 15,0 26 1,-27-80-16</inkml:trace>
          <inkml:trace contextRef="#ctx0" brushRef="#br1" timeOffset="743743.9828">-3525 12477 0,'0'0'15,"0"0"1,0 0-16,0 0 16,-13 0-1,-15 13-15,-13 1 16,0 12-16,0 1 16,0 14-1,14 12-15,13 1 16,14 13-1,14 0-15,13-13 16,28 0 0,-55-54-1</inkml:trace>
          <inkml:trace contextRef="#ctx0" brushRef="#br1" timeOffset="706536.2638">-6015 12960 0,'0'0'0,"0"0"16,0 0-1,0 0 1,0 0-16,14 0 16,13-13-1,14-1-15,0 1 16,14-1-16,-14 14 16,-41 0-1</inkml:trace>
          <inkml:trace contextRef="#ctx0" brushRef="#br1" timeOffset="707213.5464">-5605 12772 0,'0'0'0,"0"0"15,0 0-15,0 0 16,-13 0-1,-1 0 1,0-13 0,1 13-16,13-14 15,0 1 17,13-14-32,15-13 15,-1-1 1,0 15-16,1 12 15,-15 14-15,1 0 16,0 0 0,0 40-1,-14 108 1,-14-54-16,0-13 16,0-28-1,1-12-15,13-15 16,0-12-16,0-14 15,0 0 1,0 0-16,0 0 16,0-27-1,13-27-15,15-26 16,-1-1 0,1 1-16,-1-14 15,0 27-15,1 13 16,-15 14-1,1 13-15,-14 13 16,0 14 0,0 0-16,0 0 15,-14 14-15,1 13 16,-1 13 0,-13 27-16,13 0 15,0 14 1,14-14-16,0-13 15,14-1 1,-14-53-16</inkml:trace>
          <inkml:trace contextRef="#ctx0" brushRef="#br1" timeOffset="707926.5521">-5276 12759 0,'0'0'0,"0"0"16,0 0-1,0 0-15,13-14 16,15 1-1,-1-1-15,14 14 16,0 0 0,-13 0-16,-1 14 15,-13-1-15,-1 1 16,-13-1 15,-13 27-31,-1-13 16,0 0-1,1-13-15,-1-1 16,14-13 0,0 0-16,0 0 15,0 0-15,14 13 16,-1 1 0,15-1-16,13 14 15,-14 0 1,1 0-16,-15 0 15,1-1 1,-14 1-16,0-13 16,-14 13-16,-27-1 15,-14-12 1,1-1-16,-1 1 16,14-14-1,0 0-15,41 0 16</inkml:trace>
          <inkml:trace contextRef="#ctx0" brushRef="#br1" timeOffset="708402.223">-4907 12504 0,'0'0'0,"0"0"16,0 0 0,0 0-16,0 0 15,0 0 1,0 0-16,14 0 16,0 13-1,13 14-15,0 13 16,1 41-16,-15-1 15,1 14 1,-14-13-16,0-27 16,-27 13-1,-14 0-15,-28 13 16,1-13-16,68-67 16</inkml:trace>
          <inkml:trace contextRef="#ctx0" brushRef="#br1" timeOffset="490658.7867">-4653 13181 0,'0'0'16,"0"0"-16,0 0 15,0 0 1,0 0-16,11 0 15,13-11 1,11-1-16,12 1 16,12-1-1,12 1-15,23-1 16,-11 0-16,-13 12 16,-70 0-1</inkml:trace>
          <inkml:trace contextRef="#ctx0" brushRef="#br1" timeOffset="490008.7859">-4453 12719 0,'0'0'0,"0"0"16,12-12-16,-1-22 15,13-24 1,-1 0-16,1-11 15,-12 11 1,0 12-16,-1 0 16,-11 11-1,-11 23 1,-1 1 0,12 11-1,-12 11 1,0 36-16,0 34 15,12-1 1,0 13-16,12 22 16,0 24-16,-12-12 15,12-11 1,0-1-16,-1 1 16,1 0-1,0-24-15,0 1 16,-12-24-1,11-23-15,-11 0 16,12 1-16,-12-13 16,0-11-1,12 12-15,-12-35 16</inkml:trace>
          <inkml:trace contextRef="#ctx0" brushRef="#br1" timeOffset="744719.1918">-3292 12759 0,'0'0'15,"0"0"1,0 0-16,0 0 15,0 0-15,0 0 16,0 0 0,0 0-16,0 0 15,-14 0 1,14 0-16,-13 0 16,-1-14-1,0 1-15,14-1 16,0 1-16,0 0 15,0-14 1,14-14-16,13 1 16,1 0-1,13 13-15,0 14 16,0 13 0,-14 0-16,0 13 15,-13 14-15,0 13 16,-14 27-1,-14 14-15,-13-1 32,-28 14-17,28-40-15,13-27 16,0-14-16,14 1 16,0-14-1,0 0-15,0 0 16,14-14-1,0-12-15,13-15 16,28-26 0,0 0-16,-14 0 15,0-14-15,-14 14 16,0-13 0,-13 13-16,0 13 15,-1 14 1,-13 13-16,0 27 15,0 0 1,0 0-16,0 13 16,-13 14-16,-15 13 15,1 27 1,0 14-16,-1-1 16,15 1-1,13-14-15,13 14 16,15-14-16,-1-27 15,0 0 1,-27-40-16</inkml:trace>
          <inkml:trace contextRef="#ctx0" brushRef="#br1" timeOffset="745141.8212">-2882 12759 0,'0'0'0,"0"0"15,0 0 1,0 0-16,0 0 15,14-14 1,0 1-16,13-1 16,1 14-1,13-13-15,0 13 16,-41 0-16</inkml:trace>
          <inkml:trace contextRef="#ctx0" brushRef="#br1" timeOffset="746144.5568">-2485 12544 0,'0'0'0,"0"0"15,-13 0 1,-1 0-16,0 0 16,0 0-1,-13 0-15,13-14 16,1 1 0,-1 13-16,14 0 15,0-13-15,0-1 16,14-13-1,13 1-15,0-1 16,1 13 0,-1 1-16,14 13 15,-13 13 1,-1 1-16,0 13 16,-13 13-16,-14 13 15,-27 41 1,-14 0-16,0-13 15,0-14 1,13-27-16,1-13 16,13 0-16,0-13 15,14-14 1,0 0-16,0 0 16,0 0-1,14-27-15,13-27 16,15-13-16,12 0 15,-13-14 1,0 1-16,0-1 16,0 1-1,-13 12-15,-14 42 16,-1-1 0,-13 27-16,0 0 15,0 0-15,0 27 16,-13 13-1,-15 14-15,14 13 16,14 0 0,0 0-16,14 0 15,0-13 1,0-1-16,-14-53 16</inkml:trace>
          <inkml:trace contextRef="#ctx0" brushRef="#br1" timeOffset="746551.159">-2143 12826 0,'0'0'16,"0"0"-1,0 0-15,-13 13 16,-1 14-16,14-13 15,0 12 1,0-12-16,14 13 16,-1-14-1,1 1-15,0-14 16,13 0 0,0-14-16,1 1 15,-1-14-15,-13 0 16,-14-13-1,0 13-15,0 0 16,-14 14 0,0-1-16,1 14 15,-1 0 1,0 14-16,1-1 16,-1 14-16,0 0 15,14-27 1</inkml:trace>
          <inkml:trace contextRef="#ctx0" brushRef="#br1" timeOffset="746941.2405">-1992 12275 0,'0'0'15,"0"0"-15,14 0 16,13 14-16,0 13 15,14 0 1,0 26-16,0 1 16,-13 13-1,-15 0-15,-13 27 16,0-27 0,-13-13-16,-1 0 15,0-14-15,1 0 16,13-40-1</inkml:trace>
          <inkml:trace contextRef="#ctx0" brushRef="#br1" timeOffset="747489.5939">-1459 12235 0,'0'0'16,"-13"14"-16,-1 12 15,-13 15 1,-14 12-16,0 1 15,0 13 1,13-13-16,15 13 16,13-13-1,13-1-15,15 1 16,13 0-16,0-14 16,-41-40-1</inkml:trace>
          <inkml:trace contextRef="#ctx0" brushRef="#br1" timeOffset="747919.5488">-1335 12678 0,'0'0'16,"0"0"-16,0 0 15,0 0 1,-14-13-16,0-1 15,1 1-15,-1-1 16,0 1 15,14 0-31,0-14 16,0 0 0,0 0-16,14 0 15,0 0-15,-1 14 16,1 13-1,0 0-15,-1 13 16,1 1 0,-14 26-16,0 14 15,0 13-15,0-27 16,0 0 0,0-13-16,0-13 15,0-14 1,0 0-16,0 0 15,0 0 1,0-27-16,14-13 16,-1-28-16,15-26 15,-1 1 1,0 25-16,-13 15 16,0 26-1,-14 13-15,0 14 16,0 0-1,-14 14-15,0 26 16,1 14-16,-1 0 31,28 39-15,-1-12-16,1-27 16,0-1-1,-14-53-15</inkml:trace>
          <inkml:trace contextRef="#ctx0" brushRef="#br1" timeOffset="755104.2699">-1075 12598 0,'0'0'16,"0"0"-16,0 0 16,0 0-16,0 0 15,0 0 1,0 0-16,0 0 15,0 0 1,0 0-16,0 0 16,0 0-16,0 0 15,0 0 1,13-14-16,1 1 16,0 13-1,-1 0-15,15-14 16,-1 14-1,-13 0-15,13 0 16,1 0-16,-28 0 16</inkml:trace>
          <inkml:trace contextRef="#ctx0" brushRef="#br1" timeOffset="755915.004">-692 12423 0,'0'0'16,"0"0"-16,0 0 15,0 0 1,0 0-16,0 0 16,0 0-16,-14 0 15,0-13 1,1-1-16,-1-13 16,0 1-1,1-1-15,13 0 16,0-13-16,13 13 15,1 0 1,0 13 0,-1 14-16,15 0 15,-1 14-15,-13 26 16,-1 14 0,-13 0-16,0-1 15,-13 1-15,-1-14 16,0 0-1,14-13-15,-13 0 16,13-13 0,0-14-16,0 0 15,0 0-15,0 0 16,0 0 0,0 0-16,13-14 15,15-26 1,13-14-16,0-13 15,0-27 1,0 14-16,-14 26 16,1 0-16,-1 14 15,-13 13 1,-14 14-16,0 13 31,-14 0-31,0 26 16,-13 28-1,13 0-15,1 0 16,13-1 0,0 1-16,13-14 15,15 14-15,-1-14 16,0 0 0,15 14-16,-42-54 15</inkml:trace>
          <inkml:trace contextRef="#ctx0" brushRef="#br1" timeOffset="756210.3082">-282 12463 0,'0'0'0,"0"0"31,0 0-31,0 14 16,-13 13-16,-1 26 16,0-12-1,1 12-15,-1 1 16,14-14-1,0 14-15,0-54 16</inkml:trace>
          <inkml:trace contextRef="#ctx0" brushRef="#br1" timeOffset="756615.1416">-145 12007 0,'0'0'0,"0"0"15,0 0 1,0 0-16,0 0 16,14 13-1,13 28-15,1 12 16,-1 14-16,0 14 16,-13-27-1,-14-1-15,0 15 16,-14-15-1,1 1-15,-1 0 16,0-14 0,14 0-16,0-40 15</inkml:trace>
          <inkml:trace contextRef="#ctx0" brushRef="#br1" timeOffset="491408.0426">-4076 13875 0,'0'0'0,"0"0"16,0 0-1,0 0-15,0 0 16,0 0-16,0 0 16,12 0-1,-1-12-15,13 1 16,-1-1-16,1 1 16,11-1-1,1 12-15,-13 0 16,-11 0-1,0 12-15,-12-1 16,0 24 0,0 11-16,-12 12 15,-12 0-15,1-12 16,-1 0 0,13-11-16,-1-12 15,0-12 1,0 1-16,12-12 15,0 0 1,0 0-16,12 11 16,23 1-16,12-12 15,59 12 1,-11-1-16,-1 1 16,-94-12-1</inkml:trace>
        </inkml:traceGroup>
        <inkml:traceGroup>
          <inkml:annotationXML>
            <emma:emma xmlns:emma="http://www.w3.org/2003/04/emma" version="1.0">
              <emma:interpretation id="{57C5171D-CF44-43E8-8360-356914E81367}" emma:medium="tactile" emma:mode="ink">
                <msink:context xmlns:msink="http://schemas.microsoft.com/ink/2010/main" type="inkWord" rotatedBoundingBox="32599,12686 34969,12644 34985,13561 32615,13603">
                  <msink:destinationLink direction="with" ref="{B6AE085A-E7E3-4DD3-B643-12304CEC417C}"/>
                </msink:context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758367.7738">1319 12007 0,'0'0'0,"0"0"16,0 0-16,0 0 15,0 0 1,0 0-16,-13-14 15,-1 1 1,14 13-16,0-13 16,0-1-16,0 1 15,14-14 1,-1 0-16,15 14 16,-1-1-1,14 14-15,0 0 16,-14 14-16,1 13 15,-15 13 1,-13 13-16,-13 15 16,-1-15-1,0 1-15,14-27 16,0-14-16,0-13 16,0 0-1,0 0-15,0 0 16,0-27-1,14-13-15,13-27 16,1-14-16,-1 1 16,1 13-1,-15 13-15,1 27 16,-14 14 0,0 13-16,0 0 15,0 13 1,0 14-16,14 13 15,-1 1 1,1-1-16,0 0 16,-1 0-16,-13-40 15</inkml:trace>
          <inkml:trace contextRef="#ctx0" brushRef="#br1" timeOffset="758776.1939">1908 11953 0,'0'0'15,"0"0"-15,0 0 16,0 0-16,0 0 16,13 0-1,1-13-15,27-1 31,14 14-15,-28 14-16,1-1 16,-28 1-16,0-1 15,-14 14 1,0 13-16,0-13 16,1 0-1,-1-14-15,0 1 16,1-1-1,13 1-15,0-1 16,13 0-16,15 1 16,13-1-1,27 1-15,1-14 16,-1 27 0,-68-27-16</inkml:trace>
          <inkml:trace contextRef="#ctx0" brushRef="#br1" timeOffset="756989.09">402 11873 0,'0'0'0,"0"0"16,0 0-16,0 0 15,-13 13 1,-15 14-16,-13 13 16,0 27-1,14 0-15,27 14 16,0-14-1,27 0-15,1-13 16,-1-14 0,0-13-16,-27-27 15</inkml:trace>
          <inkml:trace contextRef="#ctx0" brushRef="#br1" timeOffset="757562.102">485 12302 0,'0'0'16,"0"0"-16,0 0 15,0 0 1,-14-13-16,0-1 16,0-12-16,14-15 31,0 41-16,137-295 1,-137 295-16,0 0 16,0 0-16,0 0 15,14 40 1,0 41 0,-14 26-1,0-26-15,0-28 16,0-12-16,0-14 15,0-14 1,0-13 0,0 0-1,0 0-15,0-27 16,13-27 0,1-13-16,0 0 15,-1 13-15,1 14 16,0 13-1,-14 14-15,0 13 16,0 0 0,0 0-16,0 13 15,0 14-15,13 13 16,1 14 0,14 0-16,13 0 15,0-14 1,-41-40-16</inkml:trace>
          <inkml:trace contextRef="#ctx0" brushRef="#br1" timeOffset="757787.3458">936 12101 0,'0'0'0,"0"0"15,0 0 1,0 0-16,14 0 16,13 0-1,14 0-15,0 0 16,14 0 0,-14 13-16,-41-13 15</inkml:trace>
          <inkml:trace contextRef="#ctx0" brushRef="#br1" timeOffset="759320.1065">2332 11470 0,'0'0'0,"0"0"15,0 0 1,14 13-16,13 1 16,0 26-1,28 27-15,-14 0 16,0 0-16,0 14 15,-14 13 1,-13 0-16,-28 0 16,1-14-1,13-80-15</inkml:trace>
        </inkml:traceGroup>
        <inkml:traceGroup>
          <inkml:annotationXML>
            <emma:emma xmlns:emma="http://www.w3.org/2003/04/emma" version="1.0">
              <emma:interpretation id="{9F51FD71-AC46-478E-A6E1-6EA8880B30A6}" emma:medium="tactile" emma:mode="ink">
                <msink:context xmlns:msink="http://schemas.microsoft.com/ink/2010/main" type="inkWord" rotatedBoundingBox="35615,13379 36341,13366 36370,15021 35644,15034"/>
              </emma:interpretation>
              <emma:one-of disjunction-type="recognition" id="oneOf40">
                <emma:interpretation id="interp40" emma:lang="" emma:confidence="0.5">
                  <emma:literal>to</emma:literal>
                </emma:interpretation>
                <emma:interpretation id="interp41" emma:lang="" emma:confidence="0">
                  <emma:literal>fs</emma:literal>
                </emma:interpretation>
                <emma:interpretation id="interp42" emma:lang="" emma:confidence="0">
                  <emma:literal>t</emma:literal>
                </emma:interpretation>
                <emma:interpretation id="interp43" emma:lang="" emma:confidence="0">
                  <emma:literal>t]</emma:literal>
                </emma:interpretation>
                <emma:interpretation id="interp44" emma:lang="" emma:confidence="0">
                  <emma:literal>tis</emma:literal>
                </emma:interpretation>
              </emma:one-of>
            </emma:emma>
          </inkml:annotationXML>
          <inkml:trace contextRef="#ctx0" brushRef="#br1" timeOffset="766955.5664">3276 13376 0,'0'0'0,"0"0"16,0 0-16,14 0 31,68-27-31,14 14 16,-14 13-1,-14-13-15,14-1 16,0 14-16,0-13 16,-13 13-1,-1 13-15,-68-13 16</inkml:trace>
          <inkml:trace contextRef="#ctx0" brushRef="#br1" timeOffset="766694.0719">3522 13376 0,'0'0'0,"0"0"15,0-13-15,0-1 16,0 1 0,0 0-16,0-1 15,0 1-15,0-1 16,0-13-1,14-13-15,13-54 16,14-13 0,-13-14-16,-1-13 15,-13 13 1,-14-13-16,-14-1 16,0 55-16,1 40 15,-15-1 1,15 28-16,-1 13 15,-13 27 1,-1 13-16,-13 41 16,28 39-1,13 41-15,13 14 16,15-27-16,13-14 16,0 40-1,0-26-15,0-14 16,0-53-1,-14-14-15,1-13 16,-1-1-16,-13-26 16,-1 0-1,-13-27-15</inkml:trace>
        </inkml:traceGroup>
      </inkml:traceGroup>
      <inkml:traceGroup>
        <inkml:annotationXML>
          <emma:emma xmlns:emma="http://www.w3.org/2003/04/emma" version="1.0">
            <emma:interpretation id="{58B2580A-5B7C-458C-8AFB-D27299862629}" emma:medium="tactile" emma:mode="ink">
              <msink:context xmlns:msink="http://schemas.microsoft.com/ink/2010/main" type="line" rotatedBoundingBox="3673,14765 36950,14797 36948,17061 3671,17029"/>
            </emma:interpretation>
          </emma:emma>
        </inkml:annotationXML>
        <inkml:traceGroup>
          <inkml:annotationXML>
            <emma:emma xmlns:emma="http://www.w3.org/2003/04/emma" version="1.0">
              <emma:interpretation id="{9499F9A7-2D10-4D5A-85A4-C3ECB5873C1C}" emma:medium="tactile" emma:mode="ink">
                <msink:context xmlns:msink="http://schemas.microsoft.com/ink/2010/main" type="inkWord" rotatedBoundingBox="3673,14982 5999,14984 5997,16515 3671,16513">
                  <msink:destinationLink direction="with" ref="{3BD7E9AE-3BFF-4460-A4F1-A0546001310D}"/>
                </msink:context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564231.2119">-28357 13886 0,'0'0'15,"-36"0"-15,-11 0 16,12 0-16,-1 0 16,36 0-1,-176-11-15,176 11 16,0 0-1,0 0-15,0 0 16,12 0 0,11 0-16,24-12 15,12 12-15,12 0 16,0-11 0,11-1-16,48 12 15,23 0 1,-12-11-16,-23-1 15,47 0-15,35 12 16,-59 0 0,-141 0-16</inkml:trace>
          <inkml:trace contextRef="#ctx0" brushRef="#br1" timeOffset="628094.1431">-28538 14356 0,'0'0'15,"0"0"1,0 0-16,0 0 16,0 0-1,0 0-15,0 0 16,0 0-16,0 0 15,0 0 1,-14 0-16,0 14 16,-13-1-1,13 14-15,1 13 16,-1 14-16,14 13 16,14-13-1,13 13-15,14-13 16,14-1-1,0 1-15,13-14 16,-68-40 0</inkml:trace>
          <inkml:trace contextRef="#ctx0" brushRef="#br1" timeOffset="629264.6652">-28100 14611 0,'0'0'15,"0"0"1,0 0-16,-14 0 16,0 0-16,-13-13 15,0 0 1,-1-1-16,15 14 15,-15-13 17,15-1-32,13 1 15,0-1 1,0 1-16,13-14 16,1 14-16,0-1 15,-1 1 1,1 13-16,0 0 15,-1 0 1,1 27-16,-14 26 16,-14 41-1,1 27-15,-15-27 16,28-94-16,-123 336 16,123-336-1,0 0-15,0 0 16,0 0-1,0 0-15,14-14 16,-1-12-16,15-28 16,13-40-1,14-14-15,-14 14 16,13 14 0,1-14-16,0 13 15,-14 1 1,0 13-16,-14 26 15,-13 1-15,0 13 16,-14 27 0,0 0-16,0 0 15,-28 14 1,1 26-16,0 0 16,-14 14-16,-1 13 15,15 0 1,13 0-16,14 0 15,0-13 1,14-14-16,13 1 16,15-1-1,-15-13-15,14 0 16,-41-27 0</inkml:trace>
          <inkml:trace contextRef="#ctx0" brushRef="#br1" timeOffset="629868.1348">-27977 15135 0,'0'0'0,"0"0"15,-14 27 1,-13 13-16,13-13 16,14 13-16,0-13 15,0-14 1,14 1-16,-1-14 16,15 0-1,-1-14-15,1 1 16,13-14-1,-14 0-15,-13 0 16,-1 1-16,1 12 16,-14 1-1,0-1-15,-14 1 16,-27 13 0,-13 0-16,13 0 15,-1 0 1,15 13-16,0 1 15,-1-1-15,15 1 16,13-1 0,13 14-16,-13-27 15</inkml:trace>
          <inkml:trace contextRef="#ctx0" brushRef="#br1" timeOffset="563936.5634">-27839 13840 0,'0'0'0,"0"0"15,0 0 1,0 0-16,0 0 15,0 0-15,0 0 16,0 0 0,0 0-16,0 0 15,0 0 1,0 0-16,0 0 16,0 0-16,-24 0 15,-11 0 1,35 0-16</inkml:trace>
          <inkml:trace contextRef="#ctx0" brushRef="#br1" timeOffset="630304.5002">-27840 14880 0,'0'0'15,"0"0"-15,0 0 16,0 0-1,13 0 1,15 0 0,-1-14-1,14 1-15,0 0 16,28-1-16,13 1 16,-14-1-1,1 1-15,-69 13 16</inkml:trace>
          <inkml:trace contextRef="#ctx0" brushRef="#br1" timeOffset="631085.6587">-27074 14611 0,'0'0'15,"0"0"-15,0 0 16,0 0 0,0 0-16,0 0 15,-14 0 1,1 0-16,-1-13 16,0 0-1,1-1-15,13 1 16,0-1-16,0-13 15,13-13 1,1 0-16,0 0 16,13 13-1,0 0-15,-13 27 16,0 0 0,13 40-1,-13 27-15,-1 41 16,-26 26-1,-1-27-15,0-40 16,-13 1-16,13-28 16,1 0-1,-1-13-15,0-14 16,14-13 0,0 0-16,0 0 15,0 0 1,14-26-16,0-28 15,-1-13-15,15-27 16,-1 13 0,0-13-16,1 14 15,13-14 1,-14 27-16,-13 13 16,0 27-1,-1 0-15,-13 14 16,0 13-16,0 0 15,-13 27 1,-15 13-16,1 27 16,-1 27-1,15 13-15,-1 1 16,14-28 0,0-13-16,0-13 15,0 0-15,14-14 16,-1 0-1,1 1-15,-14-41 16</inkml:trace>
          <inkml:trace contextRef="#ctx0" brushRef="#br1" timeOffset="631370.6346">-26732 14866 0,'0'0'0,"0"0"16,0 0-16,0 0 15,0 0 1,0 14-16,14 13 16,-1 13-16,-13 0 15,0 14 1,0 0-16,0 13 15,0-14 1,0 1-16,0-14 16,14-13-1,-14-27-15</inkml:trace>
          <inkml:trace contextRef="#ctx0" brushRef="#br1" timeOffset="631823.4521">-26554 14289 0,'0'0'15,"0"0"-15,0 0 16,0 0 0,0 0-16,0 0 15,0 0 1,0 0-16,14 0 16,-1 14-16,1-1 15,13 14 1,1 27-16,-1 13 15,0 27 1,1 13-16,-14-13 16,-14-27-16,0-13 15,0 0 1,0-14-16,0 0 16,-14-13-1,14 0-15,0-14 16,0 14-1,0-27-15</inkml:trace>
        </inkml:traceGroup>
        <inkml:traceGroup>
          <inkml:annotationXML>
            <emma:emma xmlns:emma="http://www.w3.org/2003/04/emma" version="1.0">
              <emma:interpretation id="{DAE0A486-9A7A-4B34-ABD0-2046BB5A0141}" emma:medium="tactile" emma:mode="ink">
                <msink:context xmlns:msink="http://schemas.microsoft.com/ink/2010/main" type="inkWord" rotatedBoundingBox="6162,15262 10746,15267 10745,16664 6161,16660">
                  <msink:destinationLink direction="with" ref="{3BD7E9AE-3BFF-4460-A4F1-A0546001310D}"/>
                </msink:context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632307.7084">-25884 14115 0,'0'0'0,"0"0"16,0 0-1,0 0-15,0 0 16,0 0-16,-13 13 16,-1 14-1,-27 27-15,0 13 16,-14 13-1,1 28-15,12 13 16,1-1 0,28-39-16,13-14 15,0-13-15,27-14 16,0 0 0,15 1-16,12-15 15,15 1 1,-69-27-16</inkml:trace>
          <inkml:trace contextRef="#ctx0" brushRef="#br1" timeOffset="633208.6206">-25760 14598 0,'0'0'16,"0"0"-16,0 0 15,0 0 1,0 0-16,0 0 16,0-13-1,0-1-15,0 1 16,0-14-1,0-13-15,13-14 16,1 14 0,0-1-16,-1 14 15,1 14-15,-14 13 16,14 0 0,-1 13-16,1 28 15,0 12 1,-14 55-16,-14 13 15,0-14-15,1-26 16,-1-28 0,0-12-16,1-15 15,13-12 1,0-14-16,0 0 16,0 0-1,0-40-15,13-28 16,1-12-16,13-1 15,1 1 1,-1-28-16,14 1 16,-13 13-1,-1 27-15,-13 13 16,-1 14-16,1 13 16,-14 14-1,0 13-15,0 0 16,0 13-1,-27 41-15,-1 13 16,15 0 0,-15 27-16,14 13 15,1 1-15,-1-28 16,14 1 0,0-27-16,0-14 15,14-13 1,-1 0-16,-13-27 15</inkml:trace>
          <inkml:trace contextRef="#ctx0" brushRef="#br1" timeOffset="633616.0184">-25569 15283 0,'0'0'0,"0"0"15,0 0-15,-14 13 16,14 14-1,0 0-15,0-14 16,0 1 0,14-1-16,-14-13 15,14 0-15,13-13 16,14-14 0,-13 0-16,-1-13 15,0-1 1,-13 1-16,-14 13 15,0 0-15,-14 14 16,1 13 0,-15 0-16,1 0 15,0 13 1,-1 1-16,1 13 16,13-14-1,0 0-15,14 1 16,0-1-16,14 1 15,14 13 1,-28-27-16</inkml:trace>
          <inkml:trace contextRef="#ctx0" brushRef="#br1" timeOffset="633890.5292">-25405 14880 0,'0'0'0,"0"0"15,0 0 1,0 0-16,28-14 15,13 1 1,0 0-16,14-1 16,-14-13-16,13 14 15,-13-1 1,-41 14-16</inkml:trace>
          <inkml:trace contextRef="#ctx0" brushRef="#br1" timeOffset="634729.0557">-24980 14410 0,'0'0'0,"13"-13"16,15-1 0,13-13-1,0 14-15,0 13 16,13 13-16,-12 1 15,-1 13 1,0 53-16,-28 54 16,-26 14-16,-28-41 15,13-13 1,-13-13-16,14-27 16,-1-14-1,15-13-15,-1-14 16,14-13-16,0 0 15,0 0 1,0-13-16,0-41 16,14-26-1,27-55-15,0 14 16,0 14 0,0 13-16,0-13 15,-14 40-15,-13 13 16,0 14-1,-1 13-15,-13 27 16,0 0 0,0 13-16,-13 27 15,-1 54 1,-13 41-16,13-1 16,0-27-16,14-26 15,14-27 1,13-14-16,1 0 15,-28-40 1</inkml:trace>
          <inkml:trace contextRef="#ctx0" brushRef="#br1" timeOffset="634096.4154">-24912 14692 0,'0'0'0,"0"0"16,0 0-16,0 0 15,0 0 1,-14 0-16,1-14 15,-1 1-15,0 0 16,14 13 0</inkml:trace>
          <inkml:trace contextRef="#ctx0" brushRef="#br1" timeOffset="635070.8347">-24378 15041 0,'0'0'16,"0"0"-16,0 0 16,0 0-1,0 0-15,0 0 16,0-13 0,0-1-16,0 1 15,13-14-15,1 13 16,0 1-1,13 0-15,-13 13 16,-1 0 0,1 26-1,-14 1 1,0 0-16,-14 0 16,1 13-1,-15 1-15,15-1 16,-1 0-16,0-13 15,1-14 1,13 1-16,0-14 16,0 0-1,0 0-15,0 0 16,13 0 0,28 13-16,14-13 15,0 0-15,13 0 16,-68 0-1</inkml:trace>
          <inkml:trace contextRef="#ctx0" brushRef="#br1" timeOffset="635502.4444">-24132 14289 0,'0'0'15,"0"0"-15,0 0 16,0 0-1,14-13-15,-1 13 16,1 0-16,13 0 16,14 27-1,0-1-15,-13 15 16,-1 12 0,14 55-16,-13 26 15,-15-27 1,-13-13-16,-13-26 15,-1-15 1,0 1-16,1-27 16,13-14-16,0 14 15,0-27 1</inkml:trace>
          <inkml:trace contextRef="#ctx0" brushRef="#br1" timeOffset="635830.7768">-23421 14128 0,'0'0'0,"0"0"15,0 0 1,-13 13-1,-15 14-15,-13 27 16,0 13 0,0 14-16,-13 53 15,12 14 1,15-41-16,27-26 16,0-1-1,14-26-15,-1-14 16,15 0-16,40 1 15,-68-41 1</inkml:trace>
          <inkml:trace contextRef="#ctx0" brushRef="#br1" timeOffset="636501.6594">-23434 14799 0,'0'0'0,"0"0"16,-14 0-1,-13-13-15,13-1 16,0-12 0,1-1-16,-1-14 15,14 1 1,14 0-16,27-14 15,0 14-15,0 13 16,-14 14 0,14 13-16,-13 13 15,-1 14 1,-13 67-16,-14 40 16,-14-26-1,0-28-15,-13 1 16,13-28-16,1-12 15,-1-14 1,14-14-16,0-13 16,0 0-1,0 0-15,14-27 16,-1-27-16,28-40 16,0-26-1,0 12-15,-13 14 16,-1 0-1,1 0-15,-15 27 16,1 27 0,0 0-16,-14 26 15,0 14-15,0 0 16,-14 27 0,0 27-16,-27 53 15,0 41 1,14-27-16,13-27 15,14-14-15,0-26 16,14 0 0,-1-14-16,1-13 15,-14-27 1</inkml:trace>
          <inkml:trace contextRef="#ctx0" brushRef="#br1" timeOffset="636949.3028">-23188 15350 0,'0'0'0,"0"0"16,0 0-1,0 27-15,0-1 16,0 1-1,0 0-15,0-13 16,14-1-16,-1-13 16,1 0-1,0 0-15,0-13 16,13-14 0,0 0-16,1-27 15,-15 14 1,1 13-16,-14 0 15,0 14-15,0 13 32,-14 0-32,1 13 15,-15 1 1,1-1-16,13 14 16,1-14-1,-1 1-15,14-14 16,0 0-16,0 0 15</inkml:trace>
          <inkml:trace contextRef="#ctx0" brushRef="#br1" timeOffset="637234.3493">-22942 14934 0,'0'0'15,"0"0"-15,0 0 16,0 0 0,0 0-16,14 0 15,13-14 1,14 1-1,14-1 1,14 1-16,-15 13 16,-54 0-16</inkml:trace>
          <inkml:trace contextRef="#ctx0" brushRef="#br1" timeOffset="637944.3903">-22435 14652 0,'0'0'15,"0"0"-15,0 0 16,0 0 0,0 0-16,0 0 15,0 0-15,0 0 16,-14-14-1,14 1-15,0-1 16,0 1 0,0-14-16,0 0 15,14 0 1,-1 1-16,1 12 16,0 1-16,-14 13 15,13 13 1,1 41-16,-14 107 15,0-161 1,-82 550-16,82-550 16,0 27-1,0 0-15,-14 0 16,14-14-16,0-13 16,0 0-1,0 0-15,0-13 16,0-14-1,14-27-15,0-40 16,13-53-16,14-28 16,-14 54-1,15 14-15,-1 0 16,-14 26 0,-13 27-16,-1 14 15,-13 27 1,0 13-16,0 0 15,0 0-15,-13 26 16,-15 42 0,1 12-16,0 14 15,13 40 1,14-53-16,0-27 16,0-1-16,14-12 15,13-1 1,14 14-16,-41-54 15</inkml:trace>
          <inkml:trace contextRef="#ctx0" brushRef="#br1" timeOffset="638605.9234">-22093 14987 0,'0'0'0,"0"0"15,0 0-15,0 0 16,0 0-1,0 0-15,13-13 16,1-1 0,0 1-16,13 0 15,-13 13-15,0 0 16,-1 0 0,1 0-16,0 13 15,-1 0 1,-13 1-16,0-1 15,-13 14 1,-1-13-16,-13-1 16,13 0-16,0 1 15,1-1 1,13-13-16,0 0 16,0 0-1,13 14 1,1-1-16,0 1 15,-1 12 1,1 15-16,0-1 16,-1 0-1,1 0-15,0-13 16,-14 0 0,0 0-16,-14 0 15,0-14-15,-13 1 16,0-1-1,-14 1-15,13-14 16,1 13 0,27-13-16</inkml:trace>
          <inkml:trace contextRef="#ctx0" brushRef="#br1" timeOffset="639281.4595">-21956 14088 0,'0'0'0,"0"0"15,0 0 1,0 0-16,0 0 15,13 0-15,1 0 16,13 0 0,1 13-16,-1 1 15,0 12 1,14 15-16,-13-1 16,-1 14-16,1 13 15,-1 13 1,0 14-16,-13 14 15,0-14 1,-14 0 0,-41 40-1,13-53 1,1-14-16,-14 0 16,41-67-1</inkml:trace>
        </inkml:traceGroup>
        <inkml:traceGroup>
          <inkml:annotationXML>
            <emma:emma xmlns:emma="http://www.w3.org/2003/04/emma" version="1.0">
              <emma:interpretation id="{1FD4DD78-B1D1-4110-AF1C-F8AE807B1BAA}" emma:medium="tactile" emma:mode="ink">
                <msink:context xmlns:msink="http://schemas.microsoft.com/ink/2010/main" type="inkWord" rotatedBoundingBox="11521,15203 11698,15204 11697,15470 11520,15469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485433.727">-20815 14071 0,'0'0'15,"0"0"-15,0 12 32,-12 34-17,0 0-15,12-11 16,0-12-16,0 0 15,0-11 1,12-1-16,0 1 16,-12-12-1,23 0-15,1 0 16,-1-12-16,1-11 16,0 0-1,-1-12-15,-11 1 16,-12-1-1,-12 0-15,0 12 16,1 0-16,-1 12 16,-12-1-1,1 12-15,-1 12 16,1-1 0,11 12-16,0 12 15,12-12 1,0-23-16</inkml:trace>
        </inkml:traceGroup>
        <inkml:traceGroup>
          <inkml:annotationXML>
            <emma:emma xmlns:emma="http://www.w3.org/2003/04/emma" version="1.0">
              <emma:interpretation id="{F25EFA6B-BE70-4B7F-86B5-F2C558215BAC}" emma:medium="tactile" emma:mode="ink">
                <msink:context xmlns:msink="http://schemas.microsoft.com/ink/2010/main" type="inkWord" rotatedBoundingBox="12976,14836 16110,14839 16108,16744 12975,16741">
                  <msink:destinationLink direction="with" ref="{FBEEBDEC-22BB-43D6-8F65-8C7465380884}"/>
                </msink:context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679323.8425">-19206 14195 0,'0'0'16,"0"0"-1,0 0-15,0 0 16,0 0-16,-14 14 15,1 12 1,-15 15-16,-13 26 16,0 0-1,14 54-15,13-27 16,28 0-16,13 0 16,14-27-1,0-13-15,0-14 16,28 0-1,-69-40-15</inkml:trace>
          <inkml:trace contextRef="#ctx0" brushRef="#br1" timeOffset="680291.1769">-18960 14598 0,'0'0'0,"0"0"15,0 0 1,0 0-16,0 0 16,-13-13-1,-1-1-15,0 1 16,14 13 0,-82-121-16,82 121 15,0 0 1,14-14-16,27-26 15,14 0-15,-1 0 16,1 26 0,13 28-16,-26 12 15,-1 15 1,0 26-16,-14 67 16,-27 27-16,-14-67 15,1-40 1,-15 0-16,1-1 15,13-12 1,1-28-16,-1 0 16,14-13-1,0 0-15,0 0 16,0-13-16,27-27 16,1-27-1,13-41-15,-41 108 16,205-429-1,-205 429-15,14-27 16,-14-14-16,13-12 16,-13 12-1,0 28-15,0 0 16,0 13 0,0 0-16,-13 26 15,-1 1-15,-13 27 16,-1 13-1,1 41-15,13-14 16,0-1 0,28-12-16,0-14 15,-1 0 1,15-13-16,13 13 16,14 0-16,-55-67 15</inkml:trace>
          <inkml:trace contextRef="#ctx0" brushRef="#br1" timeOffset="680909.1089">-18262 14799 0,'0'0'0,"0"0"16,0 0-1,0 0-15,0 27 16,14 13-16,0 14 15,-14 13 1,13 41-16,-13-1 16,14-13-1,-14-27-15,0-13 16,14 0 0,-1-28-16,-13-26 15</inkml:trace>
          <inkml:trace contextRef="#ctx0" brushRef="#br1" timeOffset="681369.1372">-18098 14746 0,'0'0'0,"0"0"16,0 0 0,0 0-16,14 0 15,13 0 1,14 0-16,14 0 15,14 0-15,-15 0 16,1 0 0,13 13-16,-68-13 15</inkml:trace>
          <inkml:trace contextRef="#ctx0" brushRef="#br1" timeOffset="682521.1044">-17249 15471 0,'0'0'0,"0"13"32,0 0-32,0 1 31,13 13-31,1-14 15,13 1 1,1-14-16,-1 0 16,14-27-1,-13-40 1,-15 26-16,1 1 16,-14 13-1,0 14-15,-14-1 16,1 1-1,-1 13-15,0 0 16,-13 13 0,-14 14-16,13-13 15,15-1-15,-1 14 16,14-27 0</inkml:trace>
          <inkml:trace contextRef="#ctx0" brushRef="#br1" timeOffset="683792.0436">-17673 14759 0,'0'0'0,"0"0"15,0 0 1,0-13-16,0-1 16,0-13-1,0 0-15,13 1 16,1-1-1,13 0-15,14 0 16,0 14-16,0-1 16,-13 14-1,-15 14-15,1 26 16,0 54 0,-28 13-16,-13-26 15,-14-1-15,0-26 16,13 0-1,15-27-15,-1 0 16,0-14 0,14-13-16,0 0 15,0 0 1,28-13-16,-1-1 16,14-26-16,14-27 15,0-27 1,-14 13-16,0 1 15,-41 80 1,150-309-16,-150 309 16,0 0-16,0 0 15,0 0 1,0 0-16,0 0 16,0 0-1,-14 27-15,-13 13 16,13 0-1,-13 14-15,0 13 16,13 0-16,14 0 16,0-13-1,0-14-15,14 1 16,-1-15 0,1 1-16,-14-27 15</inkml:trace>
          <inkml:trace contextRef="#ctx0" brushRef="#br1" timeOffset="684435.4789">-17030 14195 0,'0'0'0,"0"0"16,0 0-1,0 0-15,0 0 16,0 0 0,13 14-16,15 39 15,-1 1 1,0 13-16,1 27 15,-1 0-15,1 0 16,-15-13 0,-13 13-16,0-27 15,-13-14 1,-1 1-16,-14-14 16,1-13-16,13 0 15,-13 13 1,27-40-16</inkml:trace>
          <inkml:trace contextRef="#ctx0" brushRef="#br1" timeOffset="684858.0904">-16661 14329 0,'0'0'0,"0"0"15,0 0-15,0 0 16,0 0-1,0 0-15,0 0 16,0 0 0,0 14-16,-14 13 15,1 13 1,-1 14-16,-13 26 16,13-13-16,14 14 15,0-1 1,14-26-16,13 13 15,0-13 1,-13-14-16,13 1 16,-27-41-16</inkml:trace>
          <inkml:trace contextRef="#ctx0" brushRef="#br1" timeOffset="685559.1562">-16497 14840 0,'0'0'16,"0"0"-16,0-14 15,0 1-15,-13-14 16,-1 0-1,14 0-15,0-13 16,0 0 0,0-14-16,14 14 15,-1 13-15,15-13 16,-1 13 0,-13 27-16,-1 0 15,1 13 1,0 41-16,-1 0 15,-26 66-15,-1-26 16,0-27 0,14-67-16,-82 269 15,82-269 1,-13-27-16,13 27 16,0 0-1,0-13-15,13-28 16,15-12-1,-1-55-15,0 14 16,14 0-16,-13 41 16,-1-14-1,1-27 1,-15 53 0,1 1-16,0 13 15,-14 27-15,0 0 31,-14 14-31,0 12 16,1 28 0,-1 40-16,0-13 15,1 13 1,13-27-16,13-14 16,1 1-1,0-14-15,13 14 16,-27-54-16</inkml:trace>
          <inkml:trace contextRef="#ctx0" brushRef="#br1" timeOffset="678624.2786">-18440 13672 0,'0'0'0,"0"0"0,0 0 16,0 0-16,0 0 15,0 0 1,-13 0-16,-15 0 16,-27 0-1,1 0-15,-28 0 16,-14 13-1,27-13-15,1 0 16,0 0-16,-1 13 16,14-13-1,1 0-15,13 0 16,27 0 0,14 0-16,0 0 15,0 0-15,14 0 16,27 0-1,55-13-15,54 13 16,-13-13 0,-14-1-16,14 14 15,-137 0 1</inkml:trace>
        </inkml:traceGroup>
        <inkml:traceGroup>
          <inkml:annotationXML>
            <emma:emma xmlns:emma="http://www.w3.org/2003/04/emma" version="1.0">
              <emma:interpretation id="{252DCC05-B41B-4B64-8F44-626EBA49590A}" emma:medium="tactile" emma:mode="ink">
                <msink:context xmlns:msink="http://schemas.microsoft.com/ink/2010/main" type="inkWord" rotatedBoundingBox="16260,15386 20338,15390 20337,16945 16259,16941">
                  <msink:destinationLink direction="with" ref="{FBEEBDEC-22BB-43D6-8F65-8C7465380884}"/>
                </msink:context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685865.5476">-16072 14920 0,'0'0'16,"0"0"-1,0 14-15,0 26 16,0 14 0,-14-14-16,0 14 15,14-14-15,0 0 16,0 0-1,0-13-15,0 13 16,0-26 0,0 13-16,0-27 15</inkml:trace>
          <inkml:trace contextRef="#ctx0" brushRef="#br1" timeOffset="686159.8406">-15949 14786 0,'0'0'0,"0"0"16,0 0-16,0 0 15,0 0 1,13-14-16,1 1 16,13 13-1,1 0-15,-1 0 16,14 0-16,14 0 16,-55 0-1</inkml:trace>
          <inkml:trace contextRef="#ctx0" brushRef="#br1" timeOffset="686874.1565">-15580 14692 0,'0'0'16,"0"0"-16,0 0 15,-14-14 1,1 14-16,-1-13 16,0 0-16,1-1 15,-1 1 1,0-14-16,14 0 16,14-27-1,0 28-15,13-15 16,0 14-1,1 1-15,-1 12 16,1 14 0,-1 14-16,0 12 15,-13 15-15,0 66 16,-28 27 0,0-40-16,-13-13 15,0-14 1,-1-27-16,1 1 15,13-28-15,0 0 16,1 1 0,13-14-16,0 0 15,0 0 1,13-14-16,15-53 16,27-54-1,-1 1-15,-13 39 16,0-13-16,0-13 15,-13-1 1,-15 81-16,1 1 16,-14 12-1,0 14-15,0 0 16,0 0 0,0 14-16,-14 26 15,1 14-15,-15 53 16,15-26-1,-1-1-15,14 27 16,0-53-16,14 0 16,-1-14-1,-13-40-15</inkml:trace>
          <inkml:trace contextRef="#ctx0" brushRef="#br1" timeOffset="687374.0405">-15169 15028 0,'0'0'0,"0"0"15,0 0 1,0-14-16,13 1 15,1-14-15,13-13 16,1 13 0,13 0-16,0 13 15,0 1 1,0 13-16,-14 13 16,1 14-1,-15 0-15,-13 13 16,-27 1-16,-14 12 15,0-12 1,0 12-16,0-12 16,0 12-1,13-26-15,15-13 16,-1-1 0,14-13-16,0 0 15,0 0-15,0 0 16,14 0-1,13 13-15,28-13 16,13-13 0,14 0-16,0 13 15,-82 0-15</inkml:trace>
          <inkml:trace contextRef="#ctx0" brushRef="#br1" timeOffset="687809.12">-14718 14209 0,'0'0'16,"0"0"-16,0 0 16,14 13-1,0 14 1,27 40-1,0 0-15,0 14 16,-14 40 0,0 13-16,-13-54 15,-14-13-15,0-13 16,0-14 0,-14 1-16,1-14 15,-1-1 1,14-26-16</inkml:trace>
          <inkml:trace contextRef="#ctx0" brushRef="#br1" timeOffset="688164.1508">-14020 14262 0,'0'0'16,"0"0"-16,-14 14 16,-13 13-1,-14 13-15,-14 14 16,14-1-1,0 55-15,14-28 16,13-13 0,0 27-16,14-13 15,14-27-15,13-1 16,14 1 0,42 13-16,-83-67 15</inkml:trace>
          <inkml:trace contextRef="#ctx0" brushRef="#br1" timeOffset="688826.4638">-13938 14853 0,'0'0'0,"0"0"16,0 0-16,-14-13 15,1-1 1,-1-13-16,14-13 16,0 0-1,0 13-15,14 0 16,-1-13 0,15 13-16,-14 14 15,-1-1-15,1 1 16,0 13-1,-1 0-15,1 13 16,-14 68 0,0-1-16,-14 1 15,1-14-15,-1 0 16,0-13 0,1-27-16,13-14 15,0 0 1,0-13-16,0 0 15,0 0-15,0 0 16,13-26 0,1-28-16,27-40 15,-14 13 1,14 1-16,-13 26 16,13-13-1,-28 40-15,1 0 16,0 0-1,-14 27 1,0 0 0,0 0-16,-14 27 15,-13 27-15,-1 26 16,15 28 15,-1-1-31,14-53 16,14 27-1,-14-81-15</inkml:trace>
          <inkml:trace contextRef="#ctx0" brushRef="#br1" timeOffset="689160.6074">-13637 15189 0,'0'0'0,"0"0"16,0 13-16,14 14 15,-14 0 1,14 13-16,-14 27 15,0 0 1,0 0-16,13-26 16,1-1-16,-14-27 15,0-13 1</inkml:trace>
          <inkml:trace contextRef="#ctx0" brushRef="#br1" timeOffset="689423.4568">-13596 14974 0,'0'0'15,"0"0"-15,0 0 32,28 0-17,13 0-15,0 0 16,0 0-16,0 0 16,-14 0-1,-27 0-15</inkml:trace>
          <inkml:trace contextRef="#ctx0" brushRef="#br1" timeOffset="690288.5668">-13048 14866 0,'0'0'16,"0"0"-16,0 0 15,0 0 1,0 0-16,-14 0 16,0 0-1,1-13-15,-1 0 16,0-14 0,0 13-16,14 1 15,0-14-15,0-27 16,0 14-1,14 13-15,0-13 16,0 27 0,-1-1-16,15 14 15,-15 14 1,1 12-16,0 28 31,-28 94-31,0-54 16,1-41-16,-1-12 15,14-14 1,0-1-16,0-26 16,0 0-1,0 0-15,0 0 16,14-26 0,13-15-16,28-53 15,-1-27-15,1 41 16,-28 26-1,1 27-15,-1-26 16,-13 26 0,0 13-16,-14 14 15,0 0 1,0 0-16,-28 14 16,1 13-16,-14 40 15,13 0 1,1 13-16,13-26 15,14 0 1,14-14-16,0-13 16,13 13-16,14 1 15,-41-41 1</inkml:trace>
          <inkml:trace contextRef="#ctx0" brushRef="#br1" timeOffset="691074.2919">-12816 15283 0,'0'0'0,"0"0"16,0 0-16,0 0 16,14-14-1,13-13-15,1 14 16,-28 13-16,232-94 15,-232 94 1,0 0-16,0 0 16,14 40-1,-14 14-15,-14-14 16,1-13 0,-1 0-16,-14 27 15,1-14-15,0-13 16,-1-14-1,15 1-15,-1-14 16,14 0 0,0 0-16,0 0 15,0 0-15,0 0 16,0 0 0,0 0-16,14 13 15,13 0 1,0 1-16,1 13 15,-15 0-15,1-14 16,0 14 0,-14-14-1,0-13-15,-96 148 16,96-148 0,-41 0-1,-14-14-15,14 1 16,14 0-1,27 13-15</inkml:trace>
          <inkml:trace contextRef="#ctx0" brushRef="#br1" timeOffset="691668.2324">-12570 14289 0,'0'0'0,"0"0"16,0 0 0,0 0-16,0 0 15,14 0-15,14 0 16,-1 14 0,28-1-16,13 14 15,14 13 1,-13 0-16,-15 14 15,1 27 1,-14 13-16,0 13 16,-27-26-16,-14-14 15,0-14 1,-14 15-16,-27 12 16,-14 27-1,55-107-15</inkml:trace>
        </inkml:traceGroup>
        <inkml:traceGroup>
          <inkml:annotationXML>
            <emma:emma xmlns:emma="http://www.w3.org/2003/04/emma" version="1.0">
              <emma:interpretation id="{E8BCA522-499F-48B4-AB54-3163CBD303AA}" emma:medium="tactile" emma:mode="ink">
                <msink:context xmlns:msink="http://schemas.microsoft.com/ink/2010/main" type="inkWord" rotatedBoundingBox="21027,15389 21075,15389 21075,15735 21026,15735"/>
              </emma:interpretation>
            </emma:emma>
          </inkml:annotationXML>
          <inkml:trace contextRef="#ctx0" brushRef="#br1" timeOffset="487956.2234">-11333 14210 0,'0'0'16,"0"0"0,0 0-16,0 0 15,0 0 1,0 11-16,0 13 16,0-24-16,36 242 15,-36-242 1,0 23-16,12 24 15,-12-47 1</inkml:trace>
        </inkml:traceGroup>
        <inkml:traceGroup>
          <inkml:annotationXML>
            <emma:emma xmlns:emma="http://www.w3.org/2003/04/emma" version="1.0">
              <emma:interpretation id="{D30BD9BD-D710-436C-AA58-D7A931AC1E35}" emma:medium="tactile" emma:mode="ink">
                <msink:context xmlns:msink="http://schemas.microsoft.com/ink/2010/main" type="inkWord" rotatedBoundingBox="21980,15427 27987,15433 27986,17052 21978,17046">
                  <msink:destinationLink direction="with" ref="{D7BD5ABF-527F-45C4-963C-AED8F07948CC}"/>
                </msink:context>
              </emma:interpretation>
              <emma:one-of disjunction-type="recognition" id="oneOf4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1" timeOffset="724971.06">-7849 15041 0,'0'0'0,"0"0"16,0 0-16,0 0 15,0 0 1,-13-13-16,13-1 16,0 1-1,0-14-15,0 0 16,13-13 0,15-14-16,-1 14 15,0-1-15,1 15 16,-1 12-1,-13 14-15,-1 0 16,1 27 0,0 13-16,-14 27 15,0 1-15,-14-1 16,0-14 0,1 1-16,13-27 15,-14 0 1,14-14-16,0-13 15,0 0-15,0 0 16,0-13 0,14-27-16,13-28 15,28-26 1,-14-13-16,0 13 16,-14 40-1,1 1-15,-15 12 16,1 15-1,-14 12-15,0 14 16,0 0-16,-14 14 16,-13 12-1,0 28-15,-1 13 16,15 0 0,13-13-16,13 0 15,1-1-15,13-12 16,1-1-1,-1-13-15,0 0 16,-27-27 0</inkml:trace>
          <inkml:trace contextRef="#ctx0" brushRef="#br1" timeOffset="725616.4362">-7575 15390 0,'0'0'15,"0"0"-15,0 0 16,14-13-1,13-14-15,0 0 16,14 13 0,-13 1-16,-1 0 15,1 13-15,-1 13 16,-13 0 0,-1 28-16,-13-1 15,0 14 1,-13-14-16,-1 0 15,0-13-15,-13 0 16,-1 0 0,15-14-16,13 1 15,0-14 1,0 0-16,0 13 16,0-13-16,27 14 15,1-14 1,26 13-16,-13-13 15,14 0 1,-55 0-16</inkml:trace>
          <inkml:trace contextRef="#ctx0" brushRef="#br1" timeOffset="725754.1862">-7329 15001 0,'0'0'16,"0"0"-16,0 0 31,14 0-31,0-14 15,13 1-15,14-1 16,14 1 0,0 0-16,-14 13 15,-41 0 1</inkml:trace>
          <inkml:trace contextRef="#ctx0" brushRef="#br1" timeOffset="726453.435">-6863 14853 0,'0'0'15,"0"0"-15,0 0 16,0 0-16,0 0 16,0 0-1,-14 0-15,0 0 16,0 0-1,-13-13-15,13-1 16,-13 1 0,13-1-16,1-13 15,13-13-15,13 13 16,15-13 0,-1 13-16,-13 0 15,13 14 1,-13 13-16,0 0 15,13 27-15,0 40 16,-13 13 0,0 28-16,-14-14 15,0-27 1,0 0-16,0-27 16,0 1-1,0-28-15,0-13 16,0 0-16,0 0 15,0 0 1,0 0-16,0-13 16,0-28-1,13-53-15,1-13 16,0 13 0,-1 13-16,1 14 15,-14 14-15,14 12 16,-14 15-1,0 12-15,0 14 16,0 0 0,0 0-16,0 14 15,0 39-15,-14 41 16,14-13 0,0-14-16,14 13 15,-1-26 1,1 0-16,0 13 15,-14-67-15</inkml:trace>
          <inkml:trace contextRef="#ctx0" brushRef="#br1" timeOffset="726746.8867">-6590 14974 0,'0'0'0,"0"0"15,0 0 1,0 0-16,14 13 16,13 28-1,1-1-15,-1 27 16,0 13-16,1-12 15,-15-1 1,1-14 0,0 1-1,-14-54-15</inkml:trace>
          <inkml:trace contextRef="#ctx0" brushRef="#br1" timeOffset="727209.0756">-6453 14383 0,'0'0'16,"0"0"0,0 0-16,0 0 15,14 14-15,13-1 16,0 27-1,14 27-15,14 27 16,-14 0 0,0 0-16,-13-13 15,-15-14 1,-13-13-16,0-1 16,-13 1-16,-15-14 15,1 1 1,-14-1-16,41-40 15</inkml:trace>
          <inkml:trace contextRef="#ctx0" brushRef="#br1" timeOffset="727534.9039">-5974 14437 0,'0'0'15,"0"0"1,0 0-16,0 0 16,0 0-16,-14 13 15,-13 28 1,-14 26-16,0 40 15,13-26 1,15-1-16,13-13 16,0-13-1,13 0-15,15-14 16,-1 0-16,1-13 16,-28-27-1</inkml:trace>
          <inkml:trace contextRef="#ctx0" brushRef="#br1" timeOffset="728157.1418">-5947 15028 0,'0'0'0,"0"0"15,0 0 1,-13-14-16,-1 1 15,0-1-15,1-13 16,13 1 0,0-15-16,0 1 15,13-14 1,1 14-16,0 0 16,13 13-1,0 0-15,1 14 16,-15 13-16,15 13 15,-15 27 1,1 27-16,-14 14 16,-14-14-1,1 0-15,-1-26 16,0-1-16,14-13 16,0-14-1,0-13-15,0 0 16,0 0-1,0 0-15,0 0 16,14-27 0,13-40-16,1-27 15,13-13-15,-14 40 16,1 13 0,-15 14-16,1 26 15,-14 14 1,0 0-16,0 0 15,0 27 1,-14 27-16,14 26 16,0-13-16,14 1 15,13-15 1,1 1-16,-1 0 16,-27-54-16</inkml:trace>
          <inkml:trace contextRef="#ctx0" brushRef="#br1" timeOffset="728647.3742">-5933 15632 0,'0'0'0,"0"0"16,0 0-1,0-14-15,14-13 16,-1 1-16,15-1 16,13 0-1,0 13-15,0 14 16,-14 0 0,1 14-16,-15-1 15,1 1 1,-14-1-16,0 14 15,-14 0-15,1 0 16,-1 0 0,-13-14-16,13 0 15,0 1 1,14-14-16,0 0 16,0 0-1,28 13-15,13 1 16,13-14-16,1 0 15,0 0 1,-55 0-16</inkml:trace>
          <inkml:trace contextRef="#ctx0" brushRef="#br1" timeOffset="728956.1026">-5605 14920 0,'0'0'0,"0"0"15,0 0 1,0 0-16,14-13 15,0 13 1,13-14-16,0 1 16,1 13-16,-1 0 15,14 0 1,-13 0-16,-28 0 16</inkml:trace>
          <inkml:trace contextRef="#ctx0" brushRef="#br1" timeOffset="729591.5335">-5276 14826 0,'0'0'0,"0"0"16,0 0-1,0 0-15,0 0 31,-14-13-31,0-1 16,1-13 0,-1 1-16,0-1 15,1 0 1,13 0-16,0 27 16,27-188-1,-27 188-15,0 0 16,14 0-16,13 0 15,0 14 1,15 12-16,-1 15 16,0 39-1,-28 1-15,1 26 16,-14-26 0,0-28-16,-14 1 15,14-27-15,0 0 16,0-14-1,0-13-15,0 0 16,0 0-16,0 0 16,0 0-1,0-13-15,0-41 16,0-26 0,14-14-16,-14 13 15,14 14 1,-1 13-16,1 14 15,-14 0-15,0 13 16,0 13 0,0 14-16,0 0 15,0 0 1,0 27-16,0 27 16,0 13-16,14 14 15,13-1 1,14-13-16,0 0 15,-13-13 1,-28-54-16</inkml:trace>
          <inkml:trace contextRef="#ctx0" brushRef="#br1" timeOffset="730456.9173">-5112 15390 0,'0'0'16,"0"0"-16,0 0 16,0 0-16,14-13 15,13-1 1,14 1-16,0-1 16,14 1-1,0 13-15,-14 0 31,0 27-31,-28 0 16,1 13 0,-14 0-16,-14 0 15,1-13 1,-15 0-16,1-13 16,13-1-1,1 0-15,13-13 31,0 0-31,0 0 16,0 0 0,13 14-16,15-1 15,-1 1-15,0-1 16,1 14 0,-15 0-16,1 0 15,0-1 1,-14 1-16,0-13 15,-14 13 1,-27-1-16,-14-12 16,1-1-16,-15-13 15,14-13 1,55 13-16</inkml:trace>
          <inkml:trace contextRef="#ctx0" brushRef="#br1" timeOffset="731040.8339">-4920 14397 0,'0'0'16,"0"0"-1,0 0-15,0 0 16,0 0-16,0 0 16,0 0-1,13 0-15,1 0 16,13 13 0,14 0-16,0 1 15,14 26-15,14 27 16,13 27-1,-14-13-15,-13 13 16,-14-14 0,-14-13-16,-13-13 15,-14 0 1,-14 0-16,1-1 16,-15 1-1,28-54-15</inkml:trace>
          <inkml:trace contextRef="#ctx0" brushRef="#br1" timeOffset="711186.7834">-10106 14249 0,'0'0'0,"0"0"15,0 0 1,0 0-16,-14 0 15,-14 13-15,1 14 16,-14 27 0,-14 13-16,1 40 15,13 1 1,27-14-16,28 0 16,27-14-16,27-26 15,0 0 1,-68-54-16</inkml:trace>
          <inkml:trace contextRef="#ctx0" brushRef="#br1" timeOffset="712332.0561">-9956 14705 0,'0'0'15,"0"0"1,0 0-16,-14 0 16,1 0-1,-1 0-15,0-13 16,14-1-16,0 1 16,0 0-1,0 13-15,96-215 16,-96 215-1,0 0-15,27-14 16,1 14 0,13 0-16,-14 14 15,-13 13-15,0 26 16,-14 41 0,-28 27-16,1-40 15,13-14 1,14-67-16,-109 242 15,109-242-15</inkml:trace>
          <inkml:trace contextRef="#ctx0" brushRef="#br1" timeOffset="712623.2139">-9942 15108 0,'0'0'0,"0"0"15,13-27 1,1-26-16,13-28 16,1-13-1,13 13-15,0 1 16,0-1-16,0 1 15,-14 26 1,1-13-16,-15 40 16,-13 0-1,0 27-15,0 0 16,0 0 0,-13 14-16,-1 13 15,-13 26-15,-1 28 16,15 13-1,13-14-15,0 1 16,13-27 0,15 13-16,13-14 15,-41-53-15</inkml:trace>
          <inkml:trace contextRef="#ctx0" brushRef="#br1" timeOffset="721422.2359">-9778 15363 0,'0'0'16,"0"0"-16,0 0 16,0 0-1,0 0-15,0 0 16,0 0-1,0 0-15,0 0 16,14-13 0,13-1-16,28-13 15,-1 1-15,1 12 16,-14 1 0,0-1-16,-13 14 15,-1 0 1,-13 14-16,-1 26 15,1 0 1,-14 14-16,-14 13 16,-13-13-16,-14 0 15,0-14 1,0-13-16,0 0 16,13-14-1,1 0-15,13 1 16,14-14-16,0 0 15,0 0 1,0 0-16,28 13 16,26 1-1,15-14-15,-1 0 16,1 0 0,-1 0-16,-13 13 15,-55-13-15</inkml:trace>
          <inkml:trace contextRef="#ctx0" brushRef="#br1" timeOffset="722118.61">-9477 14853 0,'0'0'0,"0"0"15,0 0-15,0 0 16,0 0 0,0 0-16,0 0 15,0 0 1,14 0-16,13 0 15,14 0-15,0 0 16,0-13 0,0 13-16,-13 0 15,-28 0 1</inkml:trace>
          <inkml:trace contextRef="#ctx0" brushRef="#br1" timeOffset="722802.1656">-8998 14759 0,'0'0'0,"0"0"15,0 0 1,0 0-16,-14 0 16,1 0-1,-15-13 1,14-1 0,1 1-16,-1-1 15,0 1 1,14-1-16,0-12 15,0 12 1,14-13-16,0 1 16,13 12-16,14 1 15,0-1 1,-13 14-16,-1 14 16,0 13-1,14 53-15,-27 1 16,0-1-16,-14-13 15,-14-13 1,0-14-16,1-13 16,13-13-1,0-1-15,0-13 16,0 0 0,0 0-16,0 0 15,0 0-15,13-27 16,1-27-1,13-26-15,1-1 16,-1 1 0,-13 39-16,0-12 15,-1 26-15,1 0 16,-14 14 0,0 13-16,0 0 15,0 0 1,0 0-16,0 0 15,-14 27-15,1 13 16,13 27 0,0-13-16,0 13 15,0-14 1,0 1-16,13 0 16,1-14-1,0 0-15,-14-40 16</inkml:trace>
          <inkml:trace contextRef="#ctx0" brushRef="#br1" timeOffset="723288.9211">-8697 15283 0,'0'0'0,"0"0"15,0 0-15,0 0 16,-14 13 0,14 0-16,0 14 15,0 0 1,0-13-16,14-1 15,0 0 1,-14-13-16,13 0 16,-13 0-16,14-13 15,0 0 1,-1-1-16,-13 1 16,0-1-1,0 1-15,0-1 16,-13 1-16,-1 13 15,-13 0 1,-1 0-16,1 13 16,13 1-1,14-1-15,0 1 16,0-1 0,14 1-16,-14-14 15</inkml:trace>
          <inkml:trace contextRef="#ctx0" brushRef="#br1" timeOffset="723835.137">-8519 14504 0,'0'0'15,"0"0"1,0 0-16,0 0 16,0 0-16,0 0 15,0 0 1,0 0-16,13 0 16,1 0-1,14 13-15,13 14 16,0 0-16,0 27 15,0 13 1,0 0-16,0 14 16,-27-14-1,-1-14-15,-13 1 16,0 13 0,-13-13-16,-15 13 15,14-13-15,-13-14 16,13 0-1,1 1-15,13-41 16</inkml:trace>
          <inkml:trace contextRef="#ctx0" brushRef="#br1" timeOffset="724281.1374">-8040 14531 0,'0'0'16,"0"0"-16,0 0 16,0 0-1,0 0-15,0 0 16,0 0 0,-14 13-16,-13 41 15,-1 13-15,1 14 16,0-1-1,13 1-15,14-14 16,0-13 0,14-1-16,13-12 15,0-1-15,1 0 16,13 0 0,-41-40-16</inkml:trace>
        </inkml:traceGroup>
        <inkml:traceGroup>
          <inkml:annotationXML>
            <emma:emma xmlns:emma="http://www.w3.org/2003/04/emma" version="1.0">
              <emma:interpretation id="{918AB95F-6578-4573-94C8-B568BB95A737}" emma:medium="tactile" emma:mode="ink">
                <msink:context xmlns:msink="http://schemas.microsoft.com/ink/2010/main" type="inkWord" rotatedBoundingBox="29241,15172 32964,15176 32962,16880 29239,16876">
                  <msink:destinationLink direction="with" ref="{B2E7601A-2BDC-45D2-BC6F-8A3E40CB9A4F}"/>
                </msink:context>
              </emma:interpretation>
              <emma:one-of disjunction-type="recognition" id="oneOf4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1" timeOffset="770009.141">-2586 14611 0,'0'0'0,"0"0"16,0 0-16,-13 0 16,-1 0-1,0-13-15,1 0 16,-1-1 0,0 1-16,1-1 15,13 1-15,0-1 16,0-12-1,13-1-15,15-14 16,-1 15 0,14-1-16,0 13 15,0 14-15,0 14 16,0 13 0,-13 26-16,-15 28 31,1 80-16,0-81-15,-14-26 16,0-27 0,0-14-16,13 1 15,-13-14 1,14-14-16,0-26 16,13-14-16,0-13 15,1 0 1,-15-27-16,1 0 15,0 14 1,0 13-16,-14 13 16,0 14-1,0 26-15,0 14 16,0 0-16,0 14 16,-14 12-1,0 15-15,14 12 16,0 1-1,14 0-15,0 0 16,-1-1-16,15 14 16,-1-13-1,14 0-15,-41-54 16</inkml:trace>
          <inkml:trace contextRef="#ctx0" brushRef="#br1" timeOffset="770894.4346">-2298 15229 0,'0'0'15,"0"0"-15,0 0 16,0 0-1,13-14-15,1 1 16,13 0 0,14-14-16,1 13 15,-1 1-15,0 0 16,13-1 0,-13 14-16,-13 0 15,-1 14 1,-13-1-16,0 0 15,-14 1 1,0-1-16,0 1 16,-14-1-16,0 0 15,0 1 1,1-1-16,13-13 16,0 0-1,0 0-15,0 0 16,0 0-16,0 0 15,13 14 1,15-1-16,13 14 16,0 13-1,0 14-15,0 0 16,-14-14 0,-13 0-16,-14 1 15,-14-1-15,1-13 16,-15 0-1,-13-14-15,0 0 16,0 1 0,-14-14-16,1-14 15,13 1-15,13 0 16,28 13 0</inkml:trace>
          <inkml:trace contextRef="#ctx0" brushRef="#br1" timeOffset="769160.2238">-2873 13994 0,'0'0'16,"0"0"-16,0 0 15,-14 13 1,-13 1-16,-14 13 16,0 26-1,-14 14-15,28-13 16,-1 0-1,15-1-15,13 15 16,13-1-16,15 0 16,26 13-1,29 1-15,-15-14 16,0-13 0,15 13-16,-83-67 15</inkml:trace>
          <inkml:trace contextRef="#ctx0" brushRef="#br1" timeOffset="772100.6233">-2011 14504 0,'0'0'0,"0"0"16,0 0-16,27 0 15,-27 0 1,0 0-16,14 0 16,13 0-16,15 0 15,26 0 1,0 0-16,1 0 15,-14 0 1,-1 0-16,-54 0 16</inkml:trace>
          <inkml:trace contextRef="#ctx0" brushRef="#br1" timeOffset="771924.0839">-1970 14504 0</inkml:trace>
          <inkml:trace contextRef="#ctx0" brushRef="#br1" timeOffset="772859.1494">-1327 14423 0,'0'0'16,"0"0"-16,0 0 15,0 0-15,0 0 16,-13 0 0,-1-13-16,0 0 15,0-1 1,1-13-16,-1 0 16,14 1-16,0-15 15,14 1 1,-1 0-16,15-1 15,-1 28 1,1 0-16,-1 13 16,14 13-16,0 14 15,-14 27 1,-13 13-16,-14 13 16,0 1-1,-14-14-15,1 0 16,-1-13-1,14-27-15,-14-1 16,14-26-16,0 0 16,0 0-1,0 0-15,0-13 16,14-14 0,13-26-16,14-28 15,1-13-15,-1 13 16,-14 1-1,0 13-15,1 13 16,-15 27 0,-13 27-16,0 0 15,0 0 1,-13 14-16,-1 26 16,-27 27-1,14 14-15,-1-14 16,15 0-16,13 13 15,0-12 1,13-15-16,28 14 16,-41-67-16</inkml:trace>
          <inkml:trace contextRef="#ctx0" brushRef="#br1" timeOffset="773406.767">-1122 15054 0,'0'0'15,"0"0"-15,0 0 16,0 0 0,0 0-16,28 14 15,13-1-15,0-13 16,14 0-1,-1 0-15,-13-13 16,1-1 0,-1 1-16,-14 0 15,-13-1 1,-1-13-16,-13 14 16,0-1-16,-13 1 15,-1 0 1,-13-1-16,-1 14 15,-13 0 1,14 0-16,-1 14 16,1-1-1,27-13-15,0 0 16,0 13-16,0-13 16</inkml:trace>
          <inkml:trace contextRef="#ctx0" brushRef="#br1" timeOffset="773716.3512">-711 14061 0,'0'0'0,"0"0"16,14 13-1,-1 28-15,15-1 16,-1 14-16,14 13 15,14 13 1,-14 28-16,-14-14 16,-13 0-1,-14-14-15,-14-13 16,-13 0-16,0-13 16,27-54-1</inkml:trace>
          <inkml:trace contextRef="#ctx0" brushRef="#br1" timeOffset="773977.178">-164 14128 0,'0'0'0,"0"0"16,0 0-16,0 0 15,-13 27 1,-1 27-16,-13 13 16,13 0-1,0 13-15,14-12 16,14-1-1,13 0-15,1 0 16,-1-27-16,-27-40 16</inkml:trace>
          <inkml:trace contextRef="#ctx0" brushRef="#br1" timeOffset="774559.0824">83 14598 0,'0'0'0,"0"0"16,-14 0-16,-13-13 15,-1-1-15,1 1 16,13-1 0,0 1-16,1-14 15,13-13 1,13-1-16,1 1 15,14 0 1,-1 13-16,14 14 16,0 26-16,0 14 15,-14 13 1,-13 14-16,-14 40 16,-14 0-1,14-14-15,0-39 16,0-15-16,0-12 15,0-14 1,0 0-16,14-14 16,0-12-1,13-15-15,14-26 16,14-13 0,-14-41-16,-14 27 15,-13 27-15,0 26 16,-1 15-1,-13 26-15,0 0 16,0 0 0,0 40-16,-13 0 15,13 14-15,0 13 16,13 14 0,15-1-16,13 14 15,0-13 1,-41-81-16</inkml:trace>
          <inkml:trace contextRef="#ctx0" brushRef="#br1" timeOffset="775207.8499">219 15081 0,'0'0'0,"0"0"15,14 0-15,27-13 16,14-1-1,0 14-15,-14 0 16,0 0 0,-14 14-16,-13-1 15,-1 1-15,-13-1 16,0 1 0,-13 12-16,-1-12 15,0-1 1,14 1-16,0-14 15,0 0-15,0 0 16,0 0 0,0 0-16,14 13 15,13 0 1,1 28-16,-1-1 16,-13 14-1,0-14-15,-14 0 16,0 1-16,-14-15 15,0 1 1,-13-13-16,-28-14 16,0 0-1,1-14-15,13 1 16,0-14-16,41 27 16</inkml:trace>
        </inkml:traceGroup>
        <inkml:traceGroup>
          <inkml:annotationXML>
            <emma:emma xmlns:emma="http://www.w3.org/2003/04/emma" version="1.0">
              <emma:interpretation id="{F44B711A-C65C-4812-9C37-E75EE4C8199B}" emma:medium="tactile" emma:mode="ink">
                <msink:context xmlns:msink="http://schemas.microsoft.com/ink/2010/main" type="inkWord" rotatedBoundingBox="33182,14793 36950,14797 36948,16812 33180,16809">
                  <msink:destinationLink direction="with" ref="{B2E7601A-2BDC-45D2-BC6F-8A3E40CB9A4F}"/>
                </msink:context>
              </emma:interpretation>
              <emma:one-of disjunction-type="recognition" id="oneOf4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1" timeOffset="777906.7226">2477 14611 0,'0'0'16,"0"0"-16,-13 0 16,-1 0-1,0-13-15,1 0 16,-1-1-16,14 1 15,0-1 1,14-13-16,-1 1 16,1-1-1,0 13-15,-1 1 16,1 13-16,0 0 16,-1 13-1,1 41-15,0 27 16,-14-1-1,0-13-15,0-13 16,0-27-16,0 0 16,0-27-1,0 0-15,0 0 16,0-14 0,13-26-16,1-14 15,0-13 1,13-27-16,0-13 15,1 13-15,-15 40 16,1 14 0,-14 26-16,0 14 15,0 0 1,0 0-16,0 27 16,0 13-1,0 1-15,0 26 16,14 13-16,13 1 15,14-1 1,14 1-16,-55-81 16</inkml:trace>
          <inkml:trace contextRef="#ctx0" brushRef="#br1" timeOffset="778315.4963">2655 15108 0,'0'0'16,"14"-13"-16,27-1 16,27 14-16,1 0 15,-15 0 1,-13 14 0,-13 13-1,-28 13 1,-14 0-16,-13 0 15,13-13-15,-13 0 16,-1-14 0,15 1-16,13-14 15,0 0 1,0 0-16,0 0 16,13 13-16,15 1 15,13 13 1,0 26-1,-14 1 1,-13-14-16,-14-13 16,-14 0-1,-27 0-15,-14-14 16,1 1-16,-1-14 16,0-14-1,14-13-15,0 1 16,41 26-1</inkml:trace>
          <inkml:trace contextRef="#ctx0" brushRef="#br1" timeOffset="778703.8359">3038 14585 0,'0'0'0,"0"0"31,0 0-31,0 0 16,0 0-1,14-14-15,0 14 16,13-13 0,0-1-16,14 14 15,0 0 1,1 0-16,12 0 15,-54 0-15</inkml:trace>
          <inkml:trace contextRef="#ctx0" brushRef="#br1" timeOffset="775461.1128">822 14531 0,'0'0'0,"0"0"15,0 0 1,13 0-16,28 0 16,14-14-1,0 1-15,-1 0 16,-12 13-1,-1 0-15,-41 0 16</inkml:trace>
          <inkml:trace contextRef="#ctx0" brushRef="#br1" timeOffset="776412.8397">1314 14477 0,'0'0'0,"0"0"16,0 0-16,0 0 15,0 0 1,-14 0-16,1 0 16,-1 0-16,14 0 15,-14-13 1,1-1-16,-1 1 15,0-14 1,14 0-16,0-13 16,14 0-16,0-1 15,13 1 1,0 27-16,-13 13 16,14 0-1,-1 13-15,0 14 16,1 27-1,-15-1-15,1 28 16,0-1-16,-28 1 16,14-27-1,-14-14-15,14-27 16,0 1 0,0-14-16,0 0 15,0 0-15,0-14 16,0-13-1,0-26-15,14-1 16,0-40 0,13 0-16,-13 27 15,-1 27 1,1 13-16,-14 13 16,0 14-1,0 0-15,0 0 16,0 27-16,-14 27 15,14 0 1,14 13-16,13 13 16,28 1-16,-14 13 15,-41-94 1</inkml:trace>
          <inkml:trace contextRef="#ctx0" brushRef="#br1" timeOffset="776413.8351">1656 14880 0,'0'0'15,"0"0"1,0 0-16,14 13 15,0 14-15,13 0 16,0 13 0,1 1-16,-1 12 15,-13 1 1,-1 13-16,-13-67 16</inkml:trace>
          <inkml:trace contextRef="#ctx0" brushRef="#br1" timeOffset="776840.1287">1766 14021 0,'0'0'15,"0"0"1,0 0-16,0 0 15,27 13 1,0 14-16,28 27 16,0 13-16,-14 0 15,0 13 1,-14 14-16,1-13 16,-28 26 15,-41 28-31,13-55 15,1-26 1,27-54-16</inkml:trace>
          <inkml:trace contextRef="#ctx0" brushRef="#br1" timeOffset="777143.1232">2409 14007 0,'0'0'16,"0"0"-16,0 0 16,-14 27-1,-27 27-15,0-1 16,0 15-1,0 12-15,27-13 16,14 14 0,14-1-16,13 1 15,14-14-15,0 0 16,-41-67 0</inkml:trace>
          <inkml:trace contextRef="#ctx0" brushRef="#br1" timeOffset="779447.106">3504 14571 0,'0'0'0,"0"0"15,0 0 1,0 0-16,0 0 16,0 0-1,-14 0-15,0-13 16,0-1-16,1 1 16,-1-1-1,0 1-15,1 0 16,13-14-1,0 0-15,13-13 16,1 13 0,0 13-16,-1 1 15,15 13-15,-1 13 16,1 14 15,13 81-31,-28-1 16,1-27-16,-14-26 15,0 0 1,0-14-16,0-13 16,0-14-1,0-13-15,0 0 16,0 0-16,0-13 16,0-14-1,14-27-15,-1-13 16,1 0-1,0 14-15,-1-15 16,1 28-16,0 13 16,-14 14-1,0 13-15,0 0 16,0 0 0,0 13-16,0 14 15,13 13 1,15 41-16,-1-14 15,1 14-15,-28-81 16</inkml:trace>
          <inkml:trace contextRef="#ctx0" brushRef="#br1" timeOffset="803900.7189">3791 15148 0,'0'0'16,"0"0"-16,0 0 15,0 0 1,0 0-16,0 0 15,0 0 1,0 0-16,0 0 16,0 0-1,0 0-15,0 0 16,0 0-16,0 0 16,0 0-1,14-13-15,13 0 16,0-1-1,1 1-15,-1-1 16,0 1-16,1 13 16,-15 0-1,1 0-15,0 13 16,-14 1 0,0 13-16,-14 13 15,-13 0 1,-14 14-16,-14 13 15,0-27-15,-13 14 16,27-27 0,0 0-16,13-14 15,1 0 1,13-13-16,14 0 16,0 0-16,14 0 15,27 0 1,14-13-16,-1 13 15,15-13 1,-1 13-16,14 0 16,14 13-1,-27 0-15,-1 14 16,-13 0-16,-55-27 16</inkml:trace>
          <inkml:trace contextRef="#ctx0" brushRef="#br1" timeOffset="780187.1224">3928 14410 0,'0'0'0,"0"0"16,0 0 0,13 0-16,1 0 15,27 13 1,0 1-16,28 13 15,-1 0 1,-13-1-16,-1 15 16,1 26-16,-14 0 15,0 0 1,-13 0-16,-15-13 16,1-14-1,-14 0-15,0 14 16,0-54-16</inkml:trace>
          <inkml:trace contextRef="#ctx0" brushRef="#br1" timeOffset="767776.791">4029 13672 0,'0'0'0,"0"0"16,0 0-1,0 0-15,13-14 16,15 1 0,13-1-16,13 1 15,1 13-15,0 0 16,-14 13-1,0 1-15,-14-1 16,-13 1 0,0-1-16,-14 0 15,0 14 1,-14 0-16,0 0 16,-13 0-16,0-14 15,-1 1 1,15-1-16,13-13 15,0 0 1,0 0-16,13 14 16,15-1-16,-1 14 15,14 13 1,0 14-16,14 13 16,-14-13-1,-14-14-15,-13 0 16,0 0-1,-14-13-15,-14 0 16,0-13 0,-27-1-16,0 0 15,-14-13-15,-13-13 16,0 13 0,68 0-16</inkml:trace>
        </inkml:traceGroup>
      </inkml:traceGroup>
      <inkml:traceGroup>
        <inkml:annotationXML>
          <emma:emma xmlns:emma="http://www.w3.org/2003/04/emma" version="1.0">
            <emma:interpretation id="{CD63C934-4547-4706-BC8A-22B5B703F2B2}" emma:medium="tactile" emma:mode="ink">
              <msink:context xmlns:msink="http://schemas.microsoft.com/ink/2010/main" type="line" rotatedBoundingBox="7046,17920 9477,17960 9463,18846 7031,18805"/>
            </emma:interpretation>
          </emma:emma>
        </inkml:annotationXML>
        <inkml:traceGroup>
          <inkml:annotationXML>
            <emma:emma xmlns:emma="http://www.w3.org/2003/04/emma" version="1.0">
              <emma:interpretation id="{2CB771AD-0F86-40F5-A771-C4C1E2819085}" emma:medium="tactile" emma:mode="ink">
                <msink:context xmlns:msink="http://schemas.microsoft.com/ink/2010/main" type="inkWord" rotatedBoundingBox="7044,18031 8638,18057 8625,18832 7031,18805"/>
              </emma:interpretation>
              <emma:one-of disjunction-type="recognition" id="oneOf4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2" timeOffset="1.19565E6">-24280 17336 0,'0'0'16,"0"0"-16,-12 12 16,0 12-1,0 0-15,0 0 16,12-1-1,0 1-15,0-12 16,0 0 0,0 0-16,12 11 15,0 1-15,0 0 16,-12-24 0</inkml:trace>
          <inkml:trace contextRef="#ctx0" brushRef="#br2" timeOffset="1.19612E6">-24268 17503 0,'0'0'0,"0"0"16,0 0 0,0 0-16,0 0 15,0-12 1,0 0-16,0 0 16,12-12-16,1 12 15,-1 1 1,0-1-16,12 0 15,-12 12 1,12 12-16,0 0 16,-12-1-1,1 13-15,-1-12 16,-12 12-16,-12 11 16,-1 1-1,1-12-15,-12-1 16,0 1-16,12-12 15,0-12 1,0 0-16,0 0 16,0-24-1,12 24-15</inkml:trace>
          <inkml:trace contextRef="#ctx0" brushRef="#br2" timeOffset="1.1949E6">-24256 17123 0,'0'0'0,"0"0"0,0 0 15,-24 0 1,-36 12-16,-49 0 15,0-12-15,12 11 16,-48-11 0,-12 0-16,36 0 15,36-11 1,25 11-16,11 0 16,13-12-1,24 12-15,12 0 16,12-12-1,37-24-15,47 1 16,13-1-16,24 0 16,37 13-1,-25 11-15,-49 12 16,-11 0 0,-12 12-16,-25 0 15,-12-1-15,-24 1 16,-12-12-1,0 12-15,-12 0 16,-12 0 0,-24 12-16,-25-1 15,1-11 1,23-12-16,1 0 16,12 0-16,-1 0 15,25 0 1,0-12-16,0 1 15,0-1 1,0-12-16,12-12 16,-12 1-16,12 11 15,0 0 1,0 1-16,0 11 16,0 0-1,0 12-15,0 0 16,0 0-16,0 24 15,12 23 1,-12 0-16,12 1 16,12 11-1,-12 12-15,12 1 16,13-1 0,-37-71-16</inkml:trace>
          <inkml:trace contextRef="#ctx0" brushRef="#br2" timeOffset="1.1967E6">-23723 16957 0,'0'0'16,"-12"12"-1,-1-1 1,-11 25-16,0 0 16,0 11-1,0 24-15,12-11 16,12 11 0,12-12-16,12-11 15,0-13-15,0-11 16,13 0-1,-37-24-15</inkml:trace>
        </inkml:traceGroup>
        <inkml:traceGroup>
          <inkml:annotationXML>
            <emma:emma xmlns:emma="http://www.w3.org/2003/04/emma" version="1.0">
              <emma:interpretation id="{E0788838-A460-4629-8760-724D2A6A5CEE}" emma:medium="tactile" emma:mode="ink">
                <msink:context xmlns:msink="http://schemas.microsoft.com/ink/2010/main" type="inkWord" rotatedBoundingBox="8716,17948 9477,17960 9465,18719 8704,18706"/>
              </emma:interpretation>
              <emma:one-of disjunction-type="recognition" id="oneOf50">
                <emma:interpretation id="interp54" emma:lang="" emma:confidence="0.5">
                  <emma:literal>n)</emma:literal>
                </emma:interpretation>
                <emma:interpretation id="interp55" emma:lang="" emma:confidence="0.5">
                  <emma:literal>n )</emma:literal>
                </emma:interpretation>
                <emma:interpretation id="interp56" emma:lang="" emma:confidence="0">
                  <emma:literal>n ,</emma:literal>
                </emma:interpretation>
                <emma:interpretation id="interp57" emma:lang="" emma:confidence="0">
                  <emma:literal>Nn)</emma:literal>
                </emma:interpretation>
                <emma:interpretation id="interp58" emma:lang="" emma:confidence="0">
                  <emma:literal>n.)</emma:literal>
                </emma:interpretation>
              </emma:one-of>
            </emma:emma>
          </inkml:annotationXML>
          <inkml:trace contextRef="#ctx0" brushRef="#br2" timeOffset="1.19733E6">-23651 17265 0,'0'0'15,"0"0"-15,0 0 16,0 0 0,0 0-16,0 0 15,0-12 1,0-11-16,12-1 16,0-12-1,0 13-15,1-1 16,11 12-16,-12 12 15,12 0 1,0 12-16,-12 0 16,0 11-1,1 13-15,-13 0 16,0 11 0,-13-23-16,1 0 15,0-1-15,12-11 16,0-12-1,0 0-15,0 0 16,0-12 0,12-11-16,13-13 15,11-11-15,0-13 16,0 1 0,-11 11-16,-1 1 15,-12 23 1,0 0-16,-12 13 15,0 11 1,0 11 0,0 13-16,12 12 15,0-1 1,0 1-16,0 0 16,0-1-1,13 1-15,-1-12 16,-12-13-1,12 1-15,-24-12 16</inkml:trace>
          <inkml:trace contextRef="#ctx0" brushRef="#br2" timeOffset="1.19759E6">-23058 16779 0,'0'0'16,"12"12"-16,12 23 15,25 13-15,-13 11 16,0 24 0,-24 0-16,-12 12 15,-12 0 1,-24 12-16,0-36 15,-13 0 1,49-71-16</inkml:trace>
        </inkml:traceGroup>
      </inkml:traceGroup>
    </inkml:traceGroup>
  </inkml:traceGroup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5:43.1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9A1CDD-E88F-427A-93BB-6EEB2510093B}" emma:medium="tactile" emma:mode="ink">
          <msink:context xmlns:msink="http://schemas.microsoft.com/ink/2010/main" type="inkDrawing" rotatedBoundingBox="882,7247 9538,7027 9542,7148 885,7367" semanticType="callout" shapeName="Other"/>
        </emma:interpretation>
      </emma:emma>
    </inkml:annotationXML>
    <inkml:trace contextRef="#ctx0" brushRef="#br0">0 209 0,'0'0'0,"0"0"15,0 0 1,0 0-16,24 0 16,35 0-16,35 0 15,-12 0 1,36 0-16,47-12 15,0 12 1,0-11-16,47 11 16,0 0-1,-24 0-15,83 0 16,-94 0-16,47 0 16,23 0-1,-35 0-15,71-12 16,-71 12-1,59-11-15,-59 11 16,24-12-16,23 1 16,-59-13-1,47 13-15,-58-1 16,23-11 0,23 12-16,-34-12 15,11 11-15,0 12 16,-24-12-1,24 1-15,-35 11 16,-12 0 0,0 0-16,0 0 15,-24 0 1,0 0-16,1 0 16,-13 0-16,-11 0 15,-12 0 1,-12 11-16,1-11 15,22 0 1,-22 12-16,-25-12 16,-11 0-1,-12 0-15,12 12 16,-12-12-16,12 0 16,-12 0-1,1 0-15,-1 11 16,0-11-1,0 0-15,-12 12 16,-35-12-16</inkml:trace>
  </inkml:traceGroup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6:07.0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3BE45F-764E-468D-92D0-6120FCBE168E}" emma:medium="tactile" emma:mode="ink">
          <msink:context xmlns:msink="http://schemas.microsoft.com/ink/2010/main" type="writingRegion" rotatedBoundingBox="9589,5998 9496,9696 440,9467 534,5768"/>
        </emma:interpretation>
      </emma:emma>
    </inkml:annotationXML>
    <inkml:traceGroup>
      <inkml:annotationXML>
        <emma:emma xmlns:emma="http://www.w3.org/2003/04/emma" version="1.0">
          <emma:interpretation id="{CB6D7471-03D7-488D-9FD2-00223CADF44E}" emma:medium="tactile" emma:mode="ink">
            <msink:context xmlns:msink="http://schemas.microsoft.com/ink/2010/main" type="paragraph" rotatedBoundingBox="9285,5999 9703,8823 8729,8967 8311,6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04E3D-B366-4FD5-A321-1DF0BF1A91AF}" emma:medium="tactile" emma:mode="ink">
              <msink:context xmlns:msink="http://schemas.microsoft.com/ink/2010/main" type="line" rotatedBoundingBox="9285,5999 9703,8823 8729,8967 8311,6143"/>
            </emma:interpretation>
          </emma:emma>
        </inkml:annotationXML>
        <inkml:traceGroup>
          <inkml:annotationXML>
            <emma:emma xmlns:emma="http://www.w3.org/2003/04/emma" version="1.0">
              <emma:interpretation id="{8C0FA1AA-AC82-4A92-B19A-1CB2D2B27556}" emma:medium="tactile" emma:mode="ink">
                <msink:context xmlns:msink="http://schemas.microsoft.com/ink/2010/main" type="inkWord" rotatedBoundingBox="9285,5999 9389,6700 8575,6820 8471,61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7940 81 0,'0'0'15,"0"0"-15,-12-11 16,0-1-1,0 0-15,1 1 16,-1-1 0,12-11-16,0 0 15,12 0-15,-1 0 16,1 0 0,12 11-16,-13 12 15,1 0 1,0 12-16,0 22 15,11 70 1,-23 24-16,0-36 16,-11-11-16,-1-23 15,12-12 1,0-23-16,0 0 16,0-11-1,0-12-15,0 0 16,0 0-1,0 0-15,12-23 16,11-35-16,13-46 16,-1 0-1,0 11-15,12 1 16,-11 11 0,-13 23-16,-11 12 15,0 23-15,-12 11 16,0 12-1,0 0-15,0 12 16,-12 11 0,0 12-16,0 11 15,1 12-15,11 11 16,0 0 0,0-11-16,11-12 15,13 1 1,11-13-16,12 1 15,-47-35 1</inkml:trace>
          <inkml:trace contextRef="#ctx0" brushRef="#br0" timeOffset="563.4327">8540 139 0,'0'0'0,"0"0"16,0 0-1,0 0-15,0 0 16,0-12-16,12 1 16,0-1-1,0 1-15,11-1 16,-11 12-1,12 0-15,-13 12 16,1-1 0,-12 1-16,0 11 15,0 0 1,-12 0-16,1-11 16,-1-1-16,0 1 15,0-1 1,12-11-16,0 0 15,0 0 1,0 0-16,12 12 16,0-1-16,11 1 15,1 11 1,11 0-16,-11 0 16,0 1-1,-13-13-15,-11 1 16,0-1-16,-11 1 15,-1-1 1,12-11-16,-177 70 16,177-70-1,0 0-15,0 0 16,0 0 0</inkml:trace>
        </inkml:traceGroup>
        <inkml:traceGroup>
          <inkml:annotationXML>
            <emma:emma xmlns:emma="http://www.w3.org/2003/04/emma" version="1.0">
              <emma:interpretation id="{03AB11B2-1E9C-4478-AB37-F217279DC760}" emma:medium="tactile" emma:mode="ink">
                <msink:context xmlns:msink="http://schemas.microsoft.com/ink/2010/main" type="inkWord" rotatedBoundingBox="9305,7335 9529,8849 8729,8967 8505,74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2.7619">8022 2081 0,'0'0'15,"0"0"-15,12-12 16,12-11-16,11 0 15,24-12 1,0 12-16,23-12 16,1 12-1,-83 23-15</inkml:trace>
          <inkml:trace contextRef="#ctx0" brushRef="#br0" timeOffset="1094.428">8234 1618 0,'0'0'16,"0"0"-16,12-11 15,23-12 1,12-35-16,1-23 16,-1 12-1,-12-1-15,-11 12 16,-13 12-16,-11 12 15,-11 10 1,-1 13-16,-24 11 16,1 0-1,0 23-15,-12 12 16,11 11 0,-11 23-16,24 1 15,-1 10-15,12 13 16,12 46-1,0-1-15,-11-34 16,11-11 0,0-1-16,11 1 15,-11-12-15,0-24 16,0-22 0,0-12-16,0-11 15,0-12 1</inkml:trace>
          <inkml:trace contextRef="#ctx0" brushRef="#br0" timeOffset="1933.576">8646 2138 0,'0'0'0,"0"0"15,12 0 1,12-11-16,11 11 16,1 0-16,-1 11 15,-12 1 1,1-1-16,-12 13 15,-12-13 1,0 24-16,-12-1 16,-12 1-1,1-12-15,-12 0 16,11 0 0,0-11-16,13-12 15,11 0-15,0 0 16,0 0-1,0 0-15,11 0 16,13 12 0,11-1-16,1 12 15,-1 12 1,0-12-16,-11 0 16,-12 0-16,-12-11 15,0-1 1,-24 12-16,-23 1 15,0-13 1,0 1-16,-12-1 16,0 1-16,0-12 15,12 0 1,47 0-16</inkml:trace>
        </inkml:traceGroup>
      </inkml:traceGroup>
    </inkml:traceGroup>
    <inkml:traceGroup>
      <inkml:annotationXML>
        <emma:emma xmlns:emma="http://www.w3.org/2003/04/emma" version="1.0">
          <emma:interpretation id="{8AA4A41E-18FF-4846-868B-4A4DF4CB88EF}" emma:medium="tactile" emma:mode="ink">
            <msink:context xmlns:msink="http://schemas.microsoft.com/ink/2010/main" type="paragraph" rotatedBoundingBox="7561,5913 7677,8711 6495,8760 6379,5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9E86DD-D861-4750-B8BC-51E4575562B9}" emma:medium="tactile" emma:mode="ink">
              <msink:context xmlns:msink="http://schemas.microsoft.com/ink/2010/main" type="line" rotatedBoundingBox="7561,5913 7677,8711 6495,8760 6379,5962"/>
            </emma:interpretation>
          </emma:emma>
        </inkml:annotationXML>
        <inkml:traceGroup>
          <inkml:annotationXML>
            <emma:emma xmlns:emma="http://www.w3.org/2003/04/emma" version="1.0">
              <emma:interpretation id="{BA66BB7C-0E44-4427-89CF-CAD451020858}" emma:medium="tactile" emma:mode="ink">
                <msink:context xmlns:msink="http://schemas.microsoft.com/ink/2010/main" type="inkWord" rotatedBoundingBox="7561,5913 7599,6841 6540,6884 6501,59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149.8237">6573 301 0,'0'0'16,"0"0"-16,0 0 15,0 0-15,0 0 16,0 0 0,0-12-16,12-11 15,0 11 1,0 1-16,-1-1 15,1 12-15,0 0 16,0 12 0,0-1-16,-1 13 15,-11-1 1,0 0-16,-11 12 16,-25 11-16,1-12 15,11-10 1,1-1-16,11 0 15,0-12 1,0 1-16,12-12 16,0 0-1,0 0-15,24 11 16,23-11-16,12 0 16,-59 0-1,342 35-15,-342-35 16</inkml:trace>
          <inkml:trace contextRef="#ctx0" brushRef="#br0" timeOffset="-3895.6144">5914 324 0,'0'0'0,"0"-12"16,23-11 0,13-23-1,22-23-15,13-1 16,-24 12-16,-11 1 16,-13 10-1,-11 24-15,0 0 16,-12 12-16,0-1 15,0 1 1,0-1-16,0 12 16,0 0-1,0 0-15,0 0 16,0-12 0,0 12-16,0 0 15,0 0-15,0 0 16,0 0-1,0 0-15,0 0 16,0 0 0,0 0-16,0 0 15,0 0 1,0 0-16,0 0 16,0 0-16,0 0 15,0 0 1,0 0-16</inkml:trace>
          <inkml:trace contextRef="#ctx0" brushRef="#br0" timeOffset="-2602.9993">5925 347 0,'0'0'0,"0"0"15,0 0-15,0 0 16,0 0-1,0 0-15,0-12 16,0 1-16,0-12 16,0-12-1,12 0-15,12 1 16,-1-13 0,24-10-16,1-1 15,-1 0 1,-12 23-16,0 1 15,-11 11-15,-12 23 16,-1 0 0,1 11-16,0 24 15,-24 57 1,0 24-16,-11-24 16,-1-11-1,-11 0-15,-12-11 16,12-13-16,11-22 15,0 0 1,13-12-16,-1-12 16,0 1-1,12-12-15,0 0 16,0 0-16,0 0 16,12-23-1,11-12-15,25-23 16,-1-11-1,12-35-15,-12 0 16,-12 23 0,12-11-16,-12-12 15,13-12-15,-25 35 16,-11 35 0,0 23-16,-12 11 15,0 12 1,0 0-16,-12 23 15,0 24-15,0-1 16,-11 12 0,-1 11-16,1 12 15,-1 0 1,12 0-16,12-24 16,0-10-1,0-1-15,12-11 16,0-1-1,0-11-15,11 0 16,13 1-16,-36-24 16</inkml:trace>
        </inkml:traceGroup>
        <inkml:traceGroup>
          <inkml:annotationXML>
            <emma:emma xmlns:emma="http://www.w3.org/2003/04/emma" version="1.0">
              <emma:interpretation id="{1F1C153A-9209-4709-9782-A4C064180F9F}" emma:medium="tactile" emma:mode="ink">
                <msink:context xmlns:msink="http://schemas.microsoft.com/ink/2010/main" type="inkWord" rotatedBoundingBox="7401,7351 7458,8720 6495,8760 6438,73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10.1036">6279 2208 0</inkml:trace>
          <inkml:trace contextRef="#ctx0" brushRef="#br0" timeOffset="-1439.6905">5866 2127 0,'0'0'0,"0"0"15,0 0 1,12-12-16,0-11 15,23-12 1,24 1-16,12-12 16,11-1-16,-11 1 15,0 23 1,-71 23-16</inkml:trace>
          <inkml:trace contextRef="#ctx0" brushRef="#br0" timeOffset="-1647.9047">6302 1607 0,'0'0'0,"0"0"16,83-47-16,-83 47 16,12-23-1,11-11-15,1-24 16,-1-11-16,1-1 15,-12 12 1,-12 12-16,-12 12 16,0 10-1,0 13-15,-11-1 16,-1 12-16,-11 12 16,-12 23-1,0 22-15,-1 24 16,1 12-1,12 11-15,11 34 16,13 1-16,-1-23 16,12-35-1,0 11-15,12-23 16,-12-11 0,0-12-16,0-11 15,11-12 1,-11-23-16</inkml:trace>
          <inkml:trace contextRef="#ctx0" brushRef="#br0" timeOffset="-985.6524">6408 2150 0,'0'0'0,"12"0"16,0 0 0,11 0-16,13 0 15,-13 0 1,13 11-16,-13 1 16,-11 0-1,0-1-15,0 12 16,-12 0-16,-12 12 15,-12 11 1,1 0-16,-1-11 16,12-12-1,1 0-15,-1 0 16,12-11-16,0-12 16,0 0-1,23 0-15,48 0 16,12-12-1,-1 1-15,12-1 16,-94 12 0</inkml:trace>
        </inkml:traceGroup>
      </inkml:traceGroup>
    </inkml:traceGroup>
    <inkml:traceGroup>
      <inkml:annotationXML>
        <emma:emma xmlns:emma="http://www.w3.org/2003/04/emma" version="1.0">
          <emma:interpretation id="{48CB79CB-630D-4BEC-AE63-2B20863A4157}" emma:medium="tactile" emma:mode="ink">
            <msink:context xmlns:msink="http://schemas.microsoft.com/ink/2010/main" type="paragraph" rotatedBoundingBox="5104,6261 4995,8918 4373,8893 4482,6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86718-905A-4005-9165-31A67CC123F6}" emma:medium="tactile" emma:mode="ink">
              <msink:context xmlns:msink="http://schemas.microsoft.com/ink/2010/main" type="line" rotatedBoundingBox="5104,6261 4995,8918 4373,8893 4482,6236"/>
            </emma:interpretation>
          </emma:emma>
        </inkml:annotationXML>
        <inkml:traceGroup>
          <inkml:annotationXML>
            <emma:emma xmlns:emma="http://www.w3.org/2003/04/emma" version="1.0">
              <emma:interpretation id="{84BB3AE1-F785-4422-AE69-0C2A196475C2}" emma:medium="tactile" emma:mode="ink">
                <msink:context xmlns:msink="http://schemas.microsoft.com/ink/2010/main" type="inkWord" rotatedBoundingBox="5104,6261 4995,8918 4373,8893 4482,6236"/>
              </emma:interpretation>
              <emma:one-of disjunction-type="recognition" id="oneOf4">
                <emma:interpretation id="interp4" emma:lang="" emma:confidence="0.5">
                  <emma:literal>to</emma:literal>
                </emma:interpretation>
                <emma:interpretation id="interp5" emma:lang="" emma:confidence="0">
                  <emma:literal>to.</emma:literal>
                </emma:interpretation>
                <emma:interpretation id="interp6" emma:lang="" emma:confidence="0">
                  <emma:literal>If</emma:literal>
                </emma:interpretation>
                <emma:interpretation id="interp7" emma:lang="" emma:confidence="0">
                  <emma:literal>To.</emma:literal>
                </emma:interpretation>
                <emma:interpretation id="interp8" emma:lang="" emma:confidence="0">
                  <emma:literal>to,</emma:literal>
                </emma:interpretation>
              </emma:one-of>
            </emma:emma>
          </inkml:annotationXML>
          <inkml:trace contextRef="#ctx0" brushRef="#br0" timeOffset="-5819.9972">4111 0 0,'0'0'15,"0"12"-15,0 34 16,0 70 0,0-116-16,-59 462 15,59-439-15,-23 35 16,11-12 0,0 0-16,1-23 15,11-11 1,0-12-16,0 0 15,0 0 1,0-12-16,11-34 16,-11 46-16,142-347 15,-142 336 1,23-47-16,1-34 16,11-1-1,-11 24-15,-13 23 16,-11 22-16,0 1 15,0 23 1,0 0-16,-11 0 16,-13 23-1,-11 35-15,-1 12 16,25-1-16,-1-23 16,12 0-1,0 1-15,0-1 16,12-11-1,-1 11-15,13 0 16,0-11 0,-1-1-16,1 1 15,-1-12-15,-23-23 16</inkml:trace>
          <inkml:trace contextRef="#ctx0" brushRef="#br0" timeOffset="-6292.8332">4100 301 0,'0'0'0,"0"0"16,0 0-16,-12 0 15,0 0 1,-12-12-16,13 1 16,-1-13-1,0 1-15,0-11 16,12-1-16,12 12 16,-12 23-1</inkml:trace>
          <inkml:trace contextRef="#ctx0" brushRef="#br0" timeOffset="-4604.8419">4182 2185 0,'0'0'16,"0"0"-16,12 23 15,0 34 1,11 13-16,1-1 16,-1-11-16,1 0 15,-12-12 1,-12-11-16,0-12 15,0 0 1,0 0-16,0-23 16</inkml:trace>
          <inkml:trace contextRef="#ctx0" brushRef="#br0" timeOffset="-4848.9902">3781 2138 0,'0'0'0,"0"0"16,12-11-16,0-1 16,12 1-1,11-1-15,0 1 16,1-1-1,-1 0-15,12 1 16,0 11-16,-47 0 16</inkml:trace>
          <inkml:trace contextRef="#ctx0" brushRef="#br0" timeOffset="-5070.1069">4147 1872 0,'0'0'0,"0"0"16,0 0 0,11-23-16,13-23 15,11 0 1,12-12-16,1-23 16,-25-11-1,-11-1-15,-12 36 16,-24 10-16,1 24 15,-1 12 1,-11 11-16,-12 34 16,0 13-1,0 10-15,11 13 16,13 11-16,-1 46 16,12 11-1,1-45-15,-1 22 16,0 24-1,0-23-15,12-35 16,0-24 0,0-22-16,0-12 15,0-11-15,0-12 16</inkml:trace>
          <inkml:trace contextRef="#ctx0" brushRef="#br0" timeOffset="-5611.446">4429 301 0,'0'0'0,"0"0"15,0 0 1,0 0-16,0 11 16,0 12-1,12 24-15,-12 10 16,12 13-16,-12 11 15,12 0 1,-12-81-16</inkml:trace>
        </inkml:traceGroup>
      </inkml:traceGroup>
    </inkml:traceGroup>
    <inkml:traceGroup>
      <inkml:annotationXML>
        <emma:emma xmlns:emma="http://www.w3.org/2003/04/emma" version="1.0">
          <emma:interpretation id="{3FFEF638-996C-4CA1-B028-178423718B0F}" emma:medium="tactile" emma:mode="ink">
            <msink:context xmlns:msink="http://schemas.microsoft.com/ink/2010/main" type="paragraph" rotatedBoundingBox="3633,6356 3351,9052 2433,8956 2714,6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D87C8C-345C-4764-BA35-C61EDE9D9C7D}" emma:medium="tactile" emma:mode="ink">
              <msink:context xmlns:msink="http://schemas.microsoft.com/ink/2010/main" type="line" rotatedBoundingBox="3633,6356 3351,9052 2433,8956 2714,6260"/>
            </emma:interpretation>
          </emma:emma>
        </inkml:annotationXML>
        <inkml:traceGroup>
          <inkml:annotationXML>
            <emma:emma xmlns:emma="http://www.w3.org/2003/04/emma" version="1.0">
              <emma:interpretation id="{8BAC3000-AAAF-4EB5-9603-1CF05C6631D7}" emma:medium="tactile" emma:mode="ink">
                <msink:context xmlns:msink="http://schemas.microsoft.com/ink/2010/main" type="inkWord" rotatedBoundingBox="3633,6356 3557,7082 2661,6989 2737,6262"/>
              </emma:interpretation>
            </emma:emma>
          </inkml:annotationXML>
          <inkml:trace contextRef="#ctx0" brushRef="#br0" timeOffset="-9180.4031">2238 416 0,'0'0'0,"0"0"16,0 0-1,0 0-15,-11 0 16,-1 0-16,-12-11 16,1-1-1,-1 1-15,12-1 16,1 1-1,-1-1-15,0-11 16,12 0-16,0 0 16,12-12-1,11 0-15,1 12 16,11 0 0,-11 11-16,-1 1 15,1 22 1,-1 13-16,-11 22 15,0 0 1,-12 23-16,-12-11 16,-11 23-16,-13 0 15,1-12 1,0-11-16,11-23 16,12-12-1,1-12-15,11-11 16,0 0-16,0 0 15,11-11 1,13-24-16,11-11 16,1-12-1,-1-11-15,12-35 16,-12-12 0,-11 35-16,-1 12 15,1 23-15,-12 11 16,0 12-1,-12 23-15,0 0 16,-36-12 0,36 12-16,-12 24 15,1 22-15,-13 23 16,12 12 0,1-23-16,-1 0 15,0-12 1,12 12-16,12-12 15,0-11-15,11-12 16,1 0 0,-1-12-16,13 1 15,11-1 1,0 1-16,-47-12 16</inkml:trace>
          <inkml:trace contextRef="#ctx0" brushRef="#br0" timeOffset="-8795.3954">2804 405 0,'0'0'15,"0"0"-15,0 0 16,0 0 0,-12 11-16,0 12 15,0 1-15,12-1 16,0 0-1,12-12-15,0 1 16,0-1 0,0-11-16,-12 0 15,164-46-15,-164 46 16,0 0 0,0-11-16,0-12 15,0-1 1,0 1-16,0 12 15,-11-1 1,-1 1-16,-23 11 16,-1 0-16,13 11 15,-1 1 1,12-1-16,12 1 16,0-12-1</inkml:trace>
        </inkml:traceGroup>
        <inkml:traceGroup>
          <inkml:annotationXML>
            <emma:emma xmlns:emma="http://www.w3.org/2003/04/emma" version="1.0">
              <emma:interpretation id="{503B41A0-75A3-4737-B074-FFEDBC1A1703}" emma:medium="tactile" emma:mode="ink">
                <msink:context xmlns:msink="http://schemas.microsoft.com/ink/2010/main" type="inkWord" rotatedBoundingBox="3151,7775 3022,9018 2433,8956 2563,771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7593.6921">2262 2635 0,'0'0'0,"0"0"16,0 23-1,0 12-15,12-12 16,-1 0 0,1-11-16,0-1 15,0-11 1,11 0-16,1-11 15,-1-1-15,-11 1 16,0-1 0,-12-11-16,0 11 15,0 1 1,-12-1-16,-11 1 16,-1 11-1,-11 11-15,-1 1 16,13-1-16,-1 1 15,13 0 1,11-12-16,0 0 16,0 0-1</inkml:trace>
          <inkml:trace contextRef="#ctx0" brushRef="#br0" timeOffset="-8025.4583">1850 2427 0,'0'0'0,"0"0"15,11-11 1,13-1-16,11-11 16,24-12-16,12-11 15,-71 46 1</inkml:trace>
          <inkml:trace contextRef="#ctx0" brushRef="#br0" timeOffset="-8461.3348">2309 2011 0,'0'0'0,"12"-23"16,0-12-16,-12 35 15</inkml:trace>
          <inkml:trace contextRef="#ctx0" brushRef="#br0" timeOffset="-8204.9584">2439 1560 0,'0'0'16,"0"0"-1,-12-23-15,0 12 16,-12-1-16,-11 12 15,0 12 1,-12-1-16,0 12 16,-1 12-1,1 23-15,12 34 16,0 24-16,11-12 16,12 35-1,1-12-15,11 11 16,0-57-1,0-23-15,0-12 16,0-11 0,0-12-16,0 0 15,0-23-15</inkml:trace>
          <inkml:trace contextRef="#ctx0" brushRef="#br0" timeOffset="-6834.8815">2462 1584 0,'0'0'0,"0"0"15,0 0-15,0 0 16,0 0-1,0 0-15,0 0 16,0 0 0,0 0-16,0 0 15,0 0 1,0 0-16,0 0 16,0 0-16,-59 80 15,59-80 1,0 24-16,-12 22 15,-11 12 1,11-1-16,0-22 16,12 0-1,0-35-15</inkml:trace>
          <inkml:trace contextRef="#ctx0" brushRef="#br0" timeOffset="-7083.0143">2462 1618 0</inkml:trace>
        </inkml:traceGroup>
      </inkml:traceGroup>
    </inkml:traceGroup>
    <inkml:traceGroup>
      <inkml:annotationXML>
        <emma:emma xmlns:emma="http://www.w3.org/2003/04/emma" version="1.0">
          <emma:interpretation id="{CB95F5AA-B734-45D1-9A51-F4126C2E13EC}" emma:medium="tactile" emma:mode="ink">
            <msink:context xmlns:msink="http://schemas.microsoft.com/ink/2010/main" type="paragraph" rotatedBoundingBox="1369,6260 1287,9489 440,9467 522,6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4B7E5B-09B0-4027-9E91-13BBDCE6C088}" emma:medium="tactile" emma:mode="ink">
              <msink:context xmlns:msink="http://schemas.microsoft.com/ink/2010/main" type="line" rotatedBoundingBox="1369,6260 1287,9489 440,9467 522,6238"/>
            </emma:interpretation>
          </emma:emma>
        </inkml:annotationXML>
        <inkml:traceGroup>
          <inkml:annotationXML>
            <emma:emma xmlns:emma="http://www.w3.org/2003/04/emma" version="1.0">
              <emma:interpretation id="{7C3D09A4-A0C5-4298-BB9D-6CAFE1F6390B}" emma:medium="tactile" emma:mode="ink">
                <msink:context xmlns:msink="http://schemas.microsoft.com/ink/2010/main" type="inkWord" rotatedBoundingBox="1369,6260 1350,7004 503,6983 522,62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2215.9871">200 0 0,'0'0'16,"0"23"-16,0 35 16,-11 46-16,11-104 15,-83 405 1,71-394-16,1 12 16,-13 12-1,1 0-15,11-12 16,0-12-1,0 1-15,12-12 16,0 0-16,0 0 16,0 0-1</inkml:trace>
          <inkml:trace contextRef="#ctx0" brushRef="#br0" timeOffset="-22403.0167">106 289 0,'0'0'15,"0"0"-15,-12 0 16,-11 0-1,-1-11-15,1-1 16,-1 0 0,1-11-16,-1 0 15,12 0 1,12-12-16,12 1 16,0-1-1,11 12-15,-23 23 16</inkml:trace>
          <inkml:trace contextRef="#ctx0" brushRef="#br0" timeOffset="-21517.7791">448 46 0,'0'0'0,"0"0"15,0 0-15,0 0 16,0 0-1,0 0-15,0 0 16,0 0 0,0 0-16,0 0 15,-12 0-15,0 0 16,-11 0 0,-1 12-16,-11 0 15,-1 11 1,1 23-16,0 0 15,-1 0 1,13 1-16,-1-1 16,13-11-16,11-1 15,0-11 1,11 0-16,1-11 16,12 11-1,23 0-15,12-11 16,-59-12-16</inkml:trace>
          <inkml:trace contextRef="#ctx0" brushRef="#br0" timeOffset="-20990.3894">683 46 0</inkml:trace>
          <inkml:trace contextRef="#ctx0" brushRef="#br0" timeOffset="-21288.645">424 474 0,'0'0'16,"0"0"0,12-11-16,12-1 15,-1 0-15,12 1 16,-11-1 0,0 1-16,-24 11 15</inkml:trace>
          <inkml:trace contextRef="#ctx0" brushRef="#br0" timeOffset="-21013.3283">719 58 0</inkml:trace>
          <inkml:trace contextRef="#ctx0" brushRef="#br0" timeOffset="-20334.7848">648 451 0,'0'0'16,"0"0"-16,0-12 15,0 1 1,0-1-16,0 1 16,0-1-1,0 12-15</inkml:trace>
          <inkml:trace contextRef="#ctx0" brushRef="#br0" timeOffset="-21122.9463">601 567 0,'0'0'16,"-12"11"-16,-11 12 16,11-11-16,0 11 15,12-12 1,0 1-16,0-12 16,12 0-1,11 0-15,13 0 16,-1 0-1,12 0-15,-47 0 16</inkml:trace>
          <inkml:trace contextRef="#ctx0" brushRef="#br0" timeOffset="-20441.6633">507 705 0,'0'0'16,"0"0"-16,0 0 15,0 0-15,0 0 16,11-11 0,1-1-16,0 1 15,0-1 1,-12 12-16</inkml:trace>
          <inkml:trace contextRef="#ctx0" brushRef="#br0" timeOffset="-19467.4372">94 0 0,'0'0'0,"0"0"16,-23 12-16,-12 11 15,-13 0 1,1 12-16,12-12 16,35-23-1</inkml:trace>
          <inkml:trace contextRef="#ctx0" brushRef="#br0" timeOffset="-19566.0094">165 116 0,'0'0'15,"0"0"1,0 0-16,0 0 15,0 0 1,0 0-16,0 0 16,0-12-16,0 12 15,0-104 1,0 104-16</inkml:trace>
          <inkml:trace contextRef="#ctx0" brushRef="#br0" timeOffset="-18816.8158">719 416 0,'0'0'0,"0"0"16</inkml:trace>
          <inkml:trace contextRef="#ctx0" brushRef="#br0" timeOffset="-18793.8724">731 416 0</inkml:trace>
          <inkml:trace contextRef="#ctx0" brushRef="#br0" timeOffset="-18718.9958">636 555 0,'0'0'0,"0"0"16,0 0-16</inkml:trace>
          <inkml:trace contextRef="#ctx0" brushRef="#br0" timeOffset="-17998.9674">518 601 0,'0'0'0,"0"0"15,0 0 1,0 0-16,0 0 15,0 0 1,0 0-16,0 0 16,0 0-1,0 0-15,130-115 16,-130 115 0,0 0-16,0 0 15,0 0-15,0 0 16,0 0-1,0-12-15,0 1 16,0-1 0,0 12-16,12-23 15,-12 11-15,0 12 16,0-11 0,0 11-16,0 0 15,0 0 1,-12 0-16,-23 0 15,35 0-15</inkml:trace>
        </inkml:traceGroup>
        <inkml:traceGroup>
          <inkml:annotationXML>
            <emma:emma xmlns:emma="http://www.w3.org/2003/04/emma" version="1.0">
              <emma:interpretation id="{1CEE30CF-4164-4DBA-8FD1-63E2B1DAFE23}" emma:medium="tactile" emma:mode="ink">
                <msink:context xmlns:msink="http://schemas.microsoft.com/ink/2010/main" type="inkWord" rotatedBoundingBox="1297,7970 1259,9488 493,9469 532,7950"/>
              </emma:interpretation>
            </emma:emma>
          </inkml:annotationXML>
          <inkml:trace contextRef="#ctx0" brushRef="#br0" timeOffset="-12979.9574">236 1861 0,'0'0'0,"0"0"16,0 0-1,0 0-15,0 0 16,0 0-1,0 0-15,0-12 16,0 1 0,0-1-16,0 1 15,0-1-15,0 1 16,0-1 0,-12 0-16,0 1 15,0-1 1,1 1-16,-1-1 15,0 1-15,0 11 16,12 0 0</inkml:trace>
          <inkml:trace contextRef="#ctx0" brushRef="#br0" timeOffset="-15198.0339">-12 2450 0,'0'0'16,"0"0"-16,0 0 15,12-11 1,12-12-16,11-12 16,0 0-16,1 1 15,-1-13 1,12-10-16,-11-13 15,-1-22 1,-23 11-16,-12 12 16,-12 22-1,0 13-15,12 34 16</inkml:trace>
          <inkml:trace contextRef="#ctx0" brushRef="#br0" timeOffset="-14734.8582">-106 2693 0,'0'0'15,"0"0"-15,12-12 16,12 1-16,23-12 16,0 0-1,0 0-15,12-12 16,0 12-1,-12 11-15,0 12 16,-47 0 0</inkml:trace>
          <inkml:trace contextRef="#ctx0" brushRef="#br0" timeOffset="-13796.1783">530 2705 0,'0'0'0,"0"0"16,0 0-1,0 0-15,0 0 16,0 11-1,-12 1-15,12-1 16,0 1-16,0-12 16,0 0-1,0 0-15,12 0 16,0 0 0,-12 0-16,118-58 15,-118 58 1,0 0-16,0 0 15,-12-23-15,0 11 16,1 1 0,-1 11-16,-12 0 15,1 11 1,-1 1-16,12-1 16,12-11-16</inkml:trace>
          <inkml:trace contextRef="#ctx0" brushRef="#br0" timeOffset="-15020.9825">106 1711 0,'0'0'15,"-12"23"-15,1 35 16,-13 22-1,12 25-15,1-13 16,11 24 0,0 22-16,11-11 15,1-34-15,-12-12 16,12-12 0,0 12-16,-12-12 15,0-11 1,0-58-16</inkml:trace>
          <inkml:trace contextRef="#ctx0" brushRef="#br0" timeOffset="-14185.6763">177 3178 0,'0'0'16,"0"0"-16,0 0 15,0 0 1,0 0-16,12-11 16,11-1-16,1-11 15,11 0 1,0 0-16,-11 11 16,-12 1-1,0-1-15,-12 12 16,0 0-1,0 0-15,0 12 16,0-1-16,-12 13 16,0-1-1,0 0-15,12-12 16,0 12 0,0-11-16,0 0 15,0-12 1,12 11-16,12 1 15,-13-12-15,13 11 16,11-11 0,1 0-16,-36 0 15</inkml:trace>
        </inkml:traceGroup>
      </inkml:traceGroup>
    </inkml:traceGroup>
  </inkml:traceGroup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9:50.06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60D3E9-ADA4-44B9-8153-637FB37BD4AA}" emma:medium="tactile" emma:mode="ink">
          <msink:context xmlns:msink="http://schemas.microsoft.com/ink/2010/main" type="inkDrawing" rotatedBoundingBox="4228,14972 10576,14665 10579,14727 4231,15033" semanticType="underline" shapeName="Other">
            <msink:sourceLink direction="with" ref="{212A82BD-8755-4B78-B74F-D58D242236F4}"/>
            <msink:sourceLink direction="with" ref="{29934175-A5B9-4F42-8A83-F3E354CECDF1}"/>
          </msink:context>
        </emma:interpretation>
      </emma:emma>
    </inkml:annotationXML>
    <inkml:trace contextRef="#ctx0" brushRef="#br0">0 291 0,'0'0'0,"0"0"16,0 0 0,0 0-1,0 0-15,0 0 16,0 0-16,0 0 16,0 0-1,0 0-15,11 0 16,1 0-16,12 0 15,23 0 1,12 0-16,0 0 16,-1 0-1,1 0-15,0 0 16,0 0-16,24-12 16,-1 12-1,1-12-15,-1 12 16,-11 0-1,-12 0-15,11 0 16,-11 0 0,24-11-16,11-1 15,0 12 1,-11 0-16,-13 0 16,1 0-16,23-11 15,24-1 1,-24 1-16,0-1 15,-11 1 1,-1-1-16,36 0 16,-24 1-16,24 11 15,-24 0 1,1 0-16,-1-12 16,24 1-1,-1 11-15,-22-12 16,-1 12-1,-12-11-15,1 11 16,11-12-16,12 12 16,-23 0-1,-1 0-15,1-11 16,-1-1 0,0 12-16,1 0 15,-1 0-15,1 0 16,-1 0-1,-11 0-15,11 0 16,1 0 0,-1-12-16,-11 12 15,0 0-15,-1 0 16,-11 0 0,0 0-16,12 0 15,-1-11 1,-11 11-16,0 0 15,0 0 1,0 0-16,0-12 16,-12 12-16,0 0 15,-11 0 1,-1-11-16,0 11 16,1 0-1,-1 0-15,0 0 16,1-12-1,-13 12-15,13 0 16,-13 0-16,1 0 16,-1 0-1,1 0-15,-1 0 16,1 0 0,-1 0-16,1 0 15,-12 0 1,0 0-16,-1 0 15,13 0-15,-12 0 16,-1 0 0,1 0-16,0 0 15,0 0 1,11-11-16,-11 11 16,0 0-16,0 0 15,-12 0 1,0 0-16,11 0 15,1 0 1,0 0-16,0 0 16,11 0-1,1 0-15,-1 0 16,1 0-16,0 0 16,-1 0-1,1 0-15,-13 0 16,1 0-1,0 0-15,0 0 16,-12 0-16,0 0 16,0 0-1,0 0-15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5:47.7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9558A2-C2E6-40C0-AA64-04B3F168EDBC}" emma:medium="tactile" emma:mode="ink">
          <msink:context xmlns:msink="http://schemas.microsoft.com/ink/2010/main" type="writingRegion" rotatedBoundingBox="6774,3168 3122,3353 3010,1147 6662,962"/>
        </emma:interpretation>
      </emma:emma>
    </inkml:annotationXML>
    <inkml:traceGroup>
      <inkml:annotationXML>
        <emma:emma xmlns:emma="http://www.w3.org/2003/04/emma" version="1.0">
          <emma:interpretation id="{B4E1C669-474E-40FD-9B6C-72837687E622}" emma:medium="tactile" emma:mode="ink">
            <msink:context xmlns:msink="http://schemas.microsoft.com/ink/2010/main" type="paragraph" rotatedBoundingBox="6178,2720 5848,3361 5301,3080 5631,24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D61059-FE49-48E6-A4E8-C592D287C5EF}" emma:medium="tactile" emma:mode="ink">
              <msink:context xmlns:msink="http://schemas.microsoft.com/ink/2010/main" type="line" rotatedBoundingBox="6178,2720 5848,3361 5301,3080 5631,2439"/>
            </emma:interpretation>
          </emma:emma>
        </inkml:annotationXML>
        <inkml:traceGroup>
          <inkml:annotationXML>
            <emma:emma xmlns:emma="http://www.w3.org/2003/04/emma" version="1.0">
              <emma:interpretation id="{D6D48BD4-D182-4EF5-B4FF-AA0293517487}" emma:medium="tactile" emma:mode="ink">
                <msink:context xmlns:msink="http://schemas.microsoft.com/ink/2010/main" type="inkWord" rotatedBoundingBox="6178,2720 5848,3361 5301,3080 5631,2439"/>
              </emma:interpretation>
            </emma:emma>
          </inkml:annotationXML>
          <inkml:trace contextRef="#ctx0" brushRef="#br0">200 2091 0,'0'0'15,"0"0"-15,0 0 16,0 0-16,0 0 16,0 0-1,0 0-15,0 0 16,0 0 0,0 0-16,0 0 15,0 0 1,0 0-16,0 0 15,12 12-15,0 0 16,0 22 0,-12 24-16,11 11 15,-11-11 1,0 0-16,0 0 16,0-12-1,0 0-15,0-11 16,0-12-16,12 12 15,0-12 1,-12-12-16,12 1 16,-12-12-1</inkml:trace>
          <inkml:trace contextRef="#ctx0" brushRef="#br0" timeOffset="736.1486">554 2519 0,'0'0'0,"0"0"16,0 0-16,0 0 15,0 0 1,0 0-16,0 0 15,0 0 1,0 0-16,0 0 16,-12 12-1,0-1-15,-11 1 16,-13 11-16,1 12 16,0-1-1,11 1-15,0 0 16,1-12-1,11 0-15,0 0 16,1 0 0,-1 0-16,0-11 15,0-1-15,0 1 16,1-1 0,-1-11-16,-12 0 15,1 0 1,-13-11-16,1-1 15,0-11-15,-1 0 16,1 0 0,12 0-16,-1 0 15,12 11 1,0 1-16,1-1 16,11 0-16,0 12 15,0 0 1,11-11-16,25-1 15,46-11 1,1 0-16,11 12 16,12-13-1,12 13-15,0-1 16,-36 12-16,-82 0 16</inkml:trace>
        </inkml:traceGroup>
      </inkml:traceGroup>
    </inkml:traceGroup>
    <inkml:traceGroup>
      <inkml:annotationXML>
        <emma:emma xmlns:emma="http://www.w3.org/2003/04/emma" version="1.0">
          <emma:interpretation id="{64D117ED-3CA3-4FAD-BD90-01A3EB60C5F5}" emma:medium="tactile" emma:mode="ink">
            <msink:context xmlns:msink="http://schemas.microsoft.com/ink/2010/main" type="paragraph" rotatedBoundingBox="6739,2474 3087,2659 3010,1147 6662,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EB4F9-BAD4-44BD-A9AA-97F72C64B952}" emma:medium="tactile" emma:mode="ink">
              <msink:context xmlns:msink="http://schemas.microsoft.com/ink/2010/main" type="line" rotatedBoundingBox="6739,2474 3087,2659 3010,1147 6662,962">
                <msink:destinationLink direction="with" ref="{5791AF9D-CEFD-4754-A0D4-8B11BA75CD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0F9478-55D2-4B9C-A41C-B5ED7167F2F0}" emma:medium="tactile" emma:mode="ink">
                <msink:context xmlns:msink="http://schemas.microsoft.com/ink/2010/main" type="inkWord" rotatedBoundingBox="6739,2474 3087,2659 3010,1147 6662,962"/>
              </emma:interpretation>
            </emma:emma>
          </inkml:annotationXML>
          <inkml:trace contextRef="#ctx0" brushRef="#br0" timeOffset="-11582.8149">-2344 2311 0,'0'0'0,"23"-11"15,48-13-15,35 1 16,-23 23-1,-83 0-15</inkml:trace>
          <inkml:trace contextRef="#ctx0" brushRef="#br0" timeOffset="-12414.3462">-1826 1964 0,'0'0'16,"0"0"0,0 0-16</inkml:trace>
          <inkml:trace contextRef="#ctx0" brushRef="#br0" timeOffset="-12619.2211">-1696 1595 0,'0'0'0,"0"0"16,-12 23 0,0 0-16,0 11 15,1-10-15,-1-13 16,0-11-1,12 0-15,-12 0 16,1-11 0,-1-1-16,12 0 15,0 1-15,0-1 16,0 1 0,0 11-16,-71-93 15,71 93 1,0 0-16,-12 12 15,1-1 1,-13 24-16,-11 11 16,-12 1-16,11-1 15,-11 12 1,12-12-16,-1 12 16,36-58-1</inkml:trace>
          <inkml:trace contextRef="#ctx0" brushRef="#br0" timeOffset="-11989.9994">-1402 947 0,'0'0'0,"-11"12"16,-37 23-16,-34 22 15,-1 1 1,13-23-16,11-12 16,0 0-1,12-23-15,0 0 16,23 0 0,12-12-16,1 1 15,11-12-15,11 0 16,1-12-1,12 12-15,-1 0 16,1 0 0,-1 11-16,-11 12 15,0 12-15,-12 34 16,-12 35 0,0-12-16,-11-11 15,23-58 1</inkml:trace>
          <inkml:trace contextRef="#ctx0" brushRef="#br0" timeOffset="-13368.0807">-1378 1479 0,'0'0'16,"0"0"-16,0 0 15,0 0 1,0 0-16,0 0 16,0 0-1,0 12-15,-12-1 16,0 12-16,1 12 16,-13 34-1,24-69-15</inkml:trace>
          <inkml:trace contextRef="#ctx0" brushRef="#br0" timeOffset="-14037.0207">-1284 1791 0,'0'0'0,"0"0"15,-12 23-15,-11 12 16,-13-12 0,1 0-16,0 0 15,35-23 1</inkml:trace>
          <inkml:trace contextRef="#ctx0" brushRef="#br0" timeOffset="-2501.4742">-872 1583 0,'0'0'0,"0"0"16,-11 12-16,-13 11 15,0 0 1,-23 23-16,0 12 16,12-24-1,0 1-15,-1 0 16,13-1 0,-1-10-16,24-24 15</inkml:trace>
          <inkml:trace contextRef="#ctx0" brushRef="#br0" timeOffset="-4658.2396">-789 1560 0,'0'0'0,"0"0"16,0 0-16,0 0 15,0 0 1,0 0-16,0 0 15,0-12 1,0 1-16,-12-1 16,0 1-16,-11-12 15,-1 11 1,1 0-16,-13 1 16,-11 11-1,0 0-15,0 11 16,12 1-16,11 0 15,0-1 1,13 1-16,-1-1 16,12 1-1,0-1-15,0-11 16</inkml:trace>
          <inkml:trace contextRef="#ctx0" brushRef="#br0" timeOffset="-3407.9759">-601 1421 0,'0'0'0,"0"0"16,0 0 0,0 0-16,0 0 15,0 0-15,0 0 16,0 0 0,0 0-16,0 0 15,0 0 1,0 0-16,-11 0 15,11 0-15,-130 81 16,130-81 0,0 0-16,-12 12 15,0-1 1,-11 1-16,-1 11 16,1 0-1,11 0-15,0 0 16,12 12-16,0 0 15,12-1 1,0 12-16,11-11 16,1 0-1,-1-1-15,-23-34 16</inkml:trace>
          <inkml:trace contextRef="#ctx0" brushRef="#br0" timeOffset="-15169.1436">-389 1583 0,'0'0'15,"0"0"-15,0 0 16,12 0 0,12-12-16,-1 12 15,1 0-15,-12 0 16,-1 0-1,1 12-15,0 0 16,-12-1 0,0 24-16,-12-1 15,-11 1-15,-1 0 16,-11-12 0,11 0-16,1 0 15,11-11 1,12-12-16,0 0 15,12 11 1,23 1-16,0-1 16,12 1-16,-47-12 15</inkml:trace>
          <inkml:trace contextRef="#ctx0" brushRef="#br0" timeOffset="-16597.4261">153 1756 0,'0'0'16,"0"0"-16,0 0 15,0 0-15,-12 0 16,1 0 0,-13 0-16,1-11 15,11-1 1,0 1-16,0-1 16,12 1-1,0-1-15,0 0 16,12-11-16,0 0 15,11 12 1,1-1-16,-12 12 16,-1 0-1,1 12-15,-12-1 16,-12 24 0,-11 11-16,-24 23 15,0-11-15,0-12 16,47-46-1</inkml:trace>
          <inkml:trace contextRef="#ctx0" brushRef="#br0" timeOffset="-18459.262">1202 1444 0,'0'0'16,"0"0"0,0 0-16,0 0 15,0 12-15,11 11 16,1 0 0,0 0-16,0 12 15,0-12 1,-1 12-16,1-1 15,-12-34-15</inkml:trace>
          <inkml:trace contextRef="#ctx0" brushRef="#br0" timeOffset="-17240.2178">448 1652 0,'0'0'15,"0"0"-15,0 0 16,0 0-1,0-11-15,0-1 16,12-11 0,-1 0-16,13 0 15,-1 0-15,1 0 16,0 11 0,-1 1-16,1 11 15,-13 0 1,1 11-16,-12 1 15,0 22 1,-12 36-16,-11-1 16,-1-11-16,13-24 15,-1-10 1,12-13-16,0-11 16,0 0-1,0 0-15,0 0 16,12-23-1,11-12-15,12-11 16,13-12-16,-1 1 16,-12 10-1,0 1-15,-11 0 16,-1 11 0,-11 12-16,0 11 15,-12 12-15,0 0 16,0 0-1,0 12-15,0 11 16,0 0 0,0 0-16,12 1 15,11-1 1,13 0-16,11 11 16,12 1-16,0 0 15,-59-35 1</inkml:trace>
          <inkml:trace contextRef="#ctx0" brushRef="#br0" timeOffset="-48277.2195">412 959 0,'0'0'0,"0"0"16,0 0 0,0 11-16,-11 13 15,-1 10 1,0 12-16,-12 12 16,13-23-1,-13 0-15,1-1 16,11-11-16,0 0 15,-12-11 1,1 0-16,-1-1 16,1 1-1,11-12-15,-12 0 16,1 0-16,-1-12 16,-11 1-1,0-1-15,11-11 16,1 0-1,-1 0-15,0 0 16,1 11 0,-1 0-16,1 1 15,11-1-15,0 1 16,12 11 0,0 0-16,0 0 15,0 0 1,12-12-16,23 1 15,24-1-15,35 1 16,-11-1 0,-1 0-16,-23 1 15,0 22 1,-59-11-16</inkml:trace>
          <inkml:trace contextRef="#ctx0" brushRef="#br0" timeOffset="-48751.8292">130 670 0,'0'0'16,"0"0"-16,0 0 15,0 0-15,0 0 16,0 0 0,0 0-16,0 0 15,0 0 1,0 0-16,0 0 16,0 12-16,11 22 15,1 12 1,-12 1-16,0 10 15,0 13 1,0-1-16,-12 0 16,12-11-1,-11 0-15,-1-12 16,0 0-16,12-22 16,0-1-1,0-12-15,0-11 16,0 0-1,0 0-15,0 0 16,0 0 0,12-11-16,0-12 15,11-12-15,13-11 16,-1 11 0,-12 0-16,-23 35 15</inkml:trace>
        </inkml:traceGroup>
      </inkml:traceGroup>
    </inkml:traceGroup>
  </inkml:traceGroup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20:05.63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BE457C-0425-40ED-9FAD-D2B316A80072}" emma:medium="tactile" emma:mode="ink">
          <msink:context xmlns:msink="http://schemas.microsoft.com/ink/2010/main" type="inkDrawing" rotatedBoundingBox="13546,14744 18706,14714 18707,14786 13547,14816" semanticType="underline" shapeName="Other">
            <msink:sourceLink direction="with" ref="{E5CEF5E0-041A-431E-ABCF-4A04A411705D}"/>
            <msink:sourceLink direction="with" ref="{F7FBF439-99CE-4441-8133-F544DBCE628B}"/>
          </msink:context>
        </emma:interpretation>
      </emma:emma>
    </inkml:annotationXML>
    <inkml:trace contextRef="#ctx0" brushRef="#br0">0 81 0,'0'0'15,"0"0"1,0 0-16,0 0 15,0 0 1,0 0-16,12 0 16,12 0-16,-1 0 15,1 0 1,11 0-16,24 0 16,23-11-1,1-1-15,-1 12 16,13 12-1,-1-12-15,0 0 16,0 0-16,24 0 16,0-12-1,-24 12-15,0-12 16,24 12 0,24 0-16,-36 0 15,11 0-15,1-11 16,24-1-1,-1 1-15,-23 11 16,-1 0 0,25 0-16,11-12 15,-23 12-15,-13 12 16,25-1 0,-1-22-16,-11 11 15,-13 0 1,1 11-16,24-22 15,-25 22 1,-11-34-16,-11 35 16,22-1-16,1 1 15,0-12 1,-36-12-16,-11 24 16,0-12-1,0 11-15,-1-11 16,-11 0-1,12 0-15,-12 0 16,-12 0-16,-12 0 16,0 0-1,1 0-15,-1 12 16,-11-12 0,-13 0-16,1 0 15,0 0-15,0 0 16,-12 0-1</inkml:trace>
  </inkml:traceGroup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20:11.30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CEFECB5-5ACC-4275-92E9-916274F3773C}" emma:medium="tactile" emma:mode="ink">
          <msink:context xmlns:msink="http://schemas.microsoft.com/ink/2010/main" type="inkDrawing" rotatedBoundingBox="22717,14838 27845,14458 27852,14547 22724,14927" semanticType="underline" shapeName="Other">
            <msink:sourceLink direction="with" ref="{589ED300-5E49-4E00-9788-CE959228A01D}"/>
            <msink:sourceLink direction="with" ref="{65A2B43E-9A3C-4ECD-BABF-69F03DEDEC59}"/>
          </msink:context>
        </emma:interpretation>
      </emma:emma>
    </inkml:annotationXML>
    <inkml:trace contextRef="#ctx0" brushRef="#br0">0 440 0,'0'0'16,"0"0"-1,0 0-15,0 0 16,0 0 0,0 0-16,11 0 15,1 0-15,12-12 16,11 1 0,24-1-16,0 0 15,12 12 1,-1-11-16,-11 11 15,0-12-15,24 1 16,11-1 0,0 1-16,12-1 15,-23 1 1,-1 11-16,0-12 16,13 0-16,11 1 15,-24-1 1,12 1-16,-11 11 15,-1-12 1,13 12-16,11-11 16,-12-1-1,0 0-15,-12 1 16,-11 11-16,12 0 16,-1 0-1,1 0-15,11 0 16,-12-12-1,-11 1-15,0 11 16,-1 0-16,13 0 16,11-12-1,-12 1-15,1-1 16,-12 12 0,-13 0-16,13 0 15,-12 0 1,24 0-16,-13-11 15,1 11-15,-12 0 16,0-12 0,-12 12-16,0 0 15,0-12 1,0 12-16,0 0 16,12 0-1,0 0-15,0-11 16,0-1-16,-12 12 15,0 0 1,0-11-16,0 11 16,-11 0-1,-1 0-15,0-12 16,1 12-16,-1 0 16,0 0-1,12-11-15,-11 11 16,-1 0-1,0 0-15,1 0 16,-1 0 0,-11 0-16,-1 0 15,1 0 1,-12 0 0,11 0-1,1 0-15,-24 0 16,153-47-16,-153 47 15,0 0 1,0 0-16,0 0 16,0 0-1,0 0-15,0 0 16,0 0-16,0 0 16,0 0-1,0 0-15,0 0 16,0 0-1,0 0-15,0 0 16,0 0 0,0 0-16,0 0 15</inkml:trace>
  </inkml:traceGroup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8:53.1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738867-98F3-472A-8E49-D59377966409}" emma:medium="tactile" emma:mode="ink">
          <msink:context xmlns:msink="http://schemas.microsoft.com/ink/2010/main" type="inkDrawing" rotatedBoundingBox="12272,13043 15336,12931 15338,13000 12275,13111" semanticType="underline" shapeName="Other">
            <msink:sourceLink direction="with" ref="{DBE50475-0927-46E1-8E8C-3019ABAC63B4}"/>
            <msink:sourceLink direction="with" ref="{BB28F954-20F4-4C14-8BF4-ACAAF47E2C63}"/>
          </msink:context>
        </emma:interpretation>
      </emma:emma>
    </inkml:annotationXML>
    <inkml:trace contextRef="#ctx0" brushRef="#br0">-20085 11933 0,'0'0'0,"0"0"15,24 0 1,23-11-16,12-1 16,11 0-1,25 1-15,22-1 16,25-11-16,-36 12 16,12 11-1,23 11-15,24-22 16,-36-1-1,-11 1-15,47 22 16,-12-11-16,-11 0 16,23 0 15,176-23-31,-141 23 31,12-12-31,-106 12 16,-23 0-16,-24 0 15,-12 0 1,-24 0-16,-11 0 16,0 0-1,0 12-15,-12-12 16</inkml:trace>
  </inkml:traceGroup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15:44.0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E817CA-7A78-4234-A750-AA99C0D88DAF}" emma:medium="tactile" emma:mode="ink">
          <msink:context xmlns:msink="http://schemas.microsoft.com/ink/2010/main" type="inkDrawing" rotatedBoundingBox="1739,6392 1944,9228 1875,9232 1670,6397" shapeName="Other"/>
        </emma:interpretation>
      </emma:emma>
    </inkml:annotationXML>
    <inkml:trace contextRef="#ctx0" brushRef="#br0">1084 150 0,'0'0'0,"0"0"16,0 0-16,0 0 15,0 24 1,12 10-16,-1 12 16,-11 1-16,12 11 15,0 11 1,0 23-16,0 59 15,-1-13 1,-11 1-16,0 57 16,0 12-1,0-69-15,0 23 16,12-12-16,0-23 16,12-11-1,-13 23-15,1 22 16,-12-161-1,59 474-15,-59-462 16,12 34 0,0 12-16,-1-12 15,-11-46-15</inkml:trace>
  </inkml:traceGroup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25:11.63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AE085A-E7E3-4DD3-B643-12304CEC417C}" emma:medium="tactile" emma:mode="ink">
          <msink:context xmlns:msink="http://schemas.microsoft.com/ink/2010/main" type="inkDrawing" rotatedBoundingBox="29693,14678 35428,14489 35432,14606 29696,14796" semanticType="underline" shapeName="Other">
            <msink:sourceLink direction="with" ref="{65A2B43E-9A3C-4ECD-BABF-69F03DEDEC59}"/>
            <msink:sourceLink direction="with" ref="{57C5171D-CF44-43E8-8360-356914E81367}"/>
          </msink:context>
        </emma:interpretation>
      </emma:emma>
    </inkml:annotationXML>
    <inkml:trace contextRef="#ctx0" brushRef="#br0">0 243 0,'0'0'0,"0"0"16,0 0-1,0 0-15,0 0 16,0 0 0,14-14-16,13 1 15,1 13-15,26-13 16,15-1 0,13 1-16,0 13 15,28-14 1,26 1-16,29 0 15,-29-1 1,-12 1-16,12 13 16,29 0-16,-15-14 15,-13 1 1,0 13-16,54 0 16,-13-14-1,-27 14-15,-14-13 16,27 13-1,0 0-15,-27-13 16,-14-1-16,55 14 16,0-13-1,-28 13-15,-13 0 16,0 0 0,0 0-16,13 0 15,-40 0-15,-1 0 16,14 0-1,14 0-15,0 0 16,-27 0 0,-15 0-16,-13 0 15,1 0 1,-1 0-16,-14 0 16,14 0-16,-13 0 15,-1 0 1,-13 0-16,-1-14 15,-12 14 1,-1 0-16,0 0 16,-14 0-16,0 0 15,-13 0 1,0 0-16,-14 0 16,0 0-1,0 0-15,0 0 16,0 0-1,0 0-15</inkml:trace>
  </inkml:traceGroup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17.31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D7E9AE-3BFF-4460-A4F1-A0546001310D}" emma:medium="tactile" emma:mode="ink">
          <msink:context xmlns:msink="http://schemas.microsoft.com/ink/2010/main" type="inkDrawing" rotatedBoundingBox="4070,17512 10857,17315 10863,17534 4077,17731" semanticType="underline" shapeName="Other">
            <msink:sourceLink direction="with" ref="{9499F9A7-2D10-4D5A-85A4-C3ECB5873C1C}"/>
            <msink:sourceLink direction="with" ref="{DAE0A486-9A7A-4B34-ABD0-2046BB5A0141}"/>
          </msink:context>
        </emma:interpretation>
      </emma:emma>
    </inkml:annotationXML>
    <inkml:trace contextRef="#ctx0" brushRef="#br0">0 319 0,'0'0'0,"12"0"0,36-12 16,49-11-16,0 11 15,-1 0 1,1-12-16,48-11 16,-12 11-1,0 0-15,13 12 16,11 0-1,12 1-15,-24-1 16,0 0-16,49 0 16,-25 0-1,1 0-15,35 0 16,-23 12 0,-25-12-16,49 1 15,-25-1 1,-24 12-16,13 0 15,35 0-15,-48 0 16,-11 0 0,23 0-16,0 0 15,-12 0 1,1 0-16,11 0 16,-12 0-16,-12 0 15,13 0 1,-1 12-16,-24-12 15,-12 0 1,0 11-16,24-11 16,-24 0-1,-24 0-15,-13 0 16,1 12-16,0-12 16,-13 0-1,1 0-15,-13 0 16,-11 0-1,-1 0-15,-12 0 16,1 0-16,-1 12 16,-12 0-1,-24-12-15</inkml:trace>
  </inkml:traceGroup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25.9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EEBDEC-22BB-43D6-8F65-8C7465380884}" emma:medium="tactile" emma:mode="ink">
          <msink:context xmlns:msink="http://schemas.microsoft.com/ink/2010/main" type="inkDrawing" rotatedBoundingBox="13341,17236 20006,17161 20011,17644 13346,17718" semanticType="underline" shapeName="Other">
            <msink:sourceLink direction="with" ref="{F25EFA6B-BE70-4B7F-86B5-F2C558215BAC}"/>
            <msink:sourceLink direction="with" ref="{252DCC05-B41B-4B64-8F44-626EBA49590A}"/>
          </msink:context>
        </emma:interpretation>
      </emma:emma>
    </inkml:annotationXML>
    <inkml:trace contextRef="#ctx0" brushRef="#br0">0 118 0,'0'0'16,"0"0"-16,0 0 15,0 0 1,24 0-1,36 0-15,25 12 16,12 0 0,0 0-16,36 12 15,60-1 1,-24-11-16,13 24 16,60-1-1,-25 1-15,1-24 16,12 12-16,-24 11 15,72-35 1,-85 36-16,37-12 16,12 11-1,-61-23-15,13 0 16,12-12-16,-49 0 16,24 0-1,1 0-15,-1-36 16,-12 13-1,37-1-15,-49 0 16,-24 0 0,13 13-16,23-25 15,-36 12-15,-36 12 16,36-23 0,0-13-16,-12 13 15,-25 11 1,-11 0-16,-12 0 15,-13 13-15,1-1 16,-1-12 0,-11 12-16,11 0 15,-12 0 1,1 1-16,-1-1 16,-48 12-1</inkml:trace>
  </inkml:traceGroup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27.1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80754D-6771-4777-B9EF-E583C59FF5FB}" emma:medium="tactile" emma:mode="ink">
          <msink:context xmlns:msink="http://schemas.microsoft.com/ink/2010/main" type="writingRegion" rotatedBoundingBox="15619,17959 18455,18083 18412,19060 15576,18935"/>
        </emma:interpretation>
      </emma:emma>
    </inkml:annotationXML>
    <inkml:traceGroup>
      <inkml:annotationXML>
        <emma:emma xmlns:emma="http://www.w3.org/2003/04/emma" version="1.0">
          <emma:interpretation id="{ACF6D72D-4327-4745-83D1-B631EFFD112D}" emma:medium="tactile" emma:mode="ink">
            <msink:context xmlns:msink="http://schemas.microsoft.com/ink/2010/main" type="paragraph" rotatedBoundingBox="15619,17959 18455,18083 18412,19060 15576,18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86ED3-E085-42CB-81BD-8ADF34C85AD6}" emma:medium="tactile" emma:mode="ink">
              <msink:context xmlns:msink="http://schemas.microsoft.com/ink/2010/main" type="line" rotatedBoundingBox="15619,17959 18455,18083 18412,19060 15576,18935"/>
            </emma:interpretation>
          </emma:emma>
        </inkml:annotationXML>
        <inkml:traceGroup>
          <inkml:annotationXML>
            <emma:emma xmlns:emma="http://www.w3.org/2003/04/emma" version="1.0">
              <emma:interpretation id="{8EF48A44-E753-476E-9CF0-C6E9E6E0B1DA}" emma:medium="tactile" emma:mode="ink">
                <msink:context xmlns:msink="http://schemas.microsoft.com/ink/2010/main" type="inkWord" rotatedBoundingBox="15608,18200 17057,18263 17025,18999 15576,189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1198 161 0,'0'0'0,"0"0"16,0 0-16,0 0 15,-12 0 1,-24 12-16,-49-1 16,-24 1 15,-230-12-31,182-23 16,48 11-1,37 0-15,72 12 16,-279-71-1,279 71-15,0 0 16,0 0-16,25-12 31,204-24-15,-59 24-16,35 12 16,-23-12-1,-37 1-15,-24 22 16,0 1-1,-36 12-15,-13-12 16,-23-12-16,-13 12 16,-24 0-1,-12-12-15,-24 11 16,-25 1 0,-11 0-16,-49 0 15,-24-12 1,24 12-16,37-12 15,23 0-15,13 0 16,12 0 0,12 0-16,-1 0 15,13 0 1,0-12-16,0 0 16,0-12-1,0 1 1,0-1-16,0 0 15,0 12 1,0 12-16,0 0 16,0 0-1,0 0-15,0 12 16,0 24-16,13 35 16,-1 48-1,12-48-15,0 12 16,0-24-1,-24-59-15</inkml:trace>
          <inkml:trace contextRef="#ctx0" brushRef="#br0" timeOffset="454.336">1174 398 0,'0'0'16,"0"0"-16,0 24 15,0 11 1,0 1-16,0 23 16,0-11-1,0-1-15,0 1 16,12-1 0,-12-47-16</inkml:trace>
        </inkml:traceGroup>
        <inkml:traceGroup>
          <inkml:annotationXML>
            <emma:emma xmlns:emma="http://www.w3.org/2003/04/emma" version="1.0">
              <emma:interpretation id="{F23A8D9F-DD0A-4ACB-AFA7-745DBF0C33A1}" emma:medium="tactile" emma:mode="ink">
                <msink:context xmlns:msink="http://schemas.microsoft.com/ink/2010/main" type="inkWord" rotatedBoundingBox="17328,18034 18455,18083 18424,18801 17297,18752"/>
              </emma:interpretation>
              <emma:one-of disjunction-type="recognition" id="oneOf1">
                <emma:interpretation id="interp1" emma:lang="" emma:confidence="0.5">
                  <emma:literal>in)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(n)</emma:literal>
                </emma:interpretation>
                <emma:interpretation id="interp4" emma:lang="" emma:confidence="0">
                  <emma:literal>In)</emma:literal>
                </emma:interpretation>
                <emma:interpretation id="interp5" emma:lang="" emma:confidence="0">
                  <emma:literal>(m)</emma:literal>
                </emma:interpretation>
              </emma:one-of>
            </emma:emma>
          </inkml:annotationXML>
          <inkml:trace contextRef="#ctx0" brushRef="#br0" timeOffset="1104.7647">1791-17 0,'0'0'0,"0"0"15,0 0 1,0 0-16,0 12 16,-13 11-1,-11 25-15,0 23 16,0 24-1,24-24-15,12 0 16,0-11-16,24-13 16,-36-47-1</inkml:trace>
          <inkml:trace contextRef="#ctx0" brushRef="#br0" timeOffset="1366.8726">1948 374 0,'0'0'0,"-12"-12"16,12 12-16,0-11 15,0-1 1,12-24-16,0 12 15,12 1 1,0-13-16,13 12 16,-1 12-1,-12 12-15,0 12 16,0 24-16,1 11 16,-13 1-1,0-1-15,-12-23 16,0-12-1,0 23-15,0-35 16,0 0-16,0 0 16,0 0-1,12-35-15,0-13 16,0-11 0,0-24-16,0 0 15,0 47-15,0 1 16,-12 23-1,0 12-15,0 0 16,0 12 0,0 23-16,13 37 15,11-1 1,0 0-16,0-24 16,25 1-16,11-1 15,-60-47 1</inkml:trace>
          <inkml:trace contextRef="#ctx0" brushRef="#br0" timeOffset="1754.2973">2649-172 0,'0'0'16,"0"0"-16,0 0 15,25 24 1,11 24-16,0 11 16,12 48-16,-23 35 15,-13-23 1,-36-1-16,-25-11 15,49-107 1</inkml:trace>
        </inkml:traceGroup>
      </inkml:traceGroup>
    </inkml:traceGroup>
  </inkml:traceGroup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30.8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BD5ABF-527F-45C4-963C-AED8F07948CC}" emma:medium="tactile" emma:mode="ink">
          <msink:context xmlns:msink="http://schemas.microsoft.com/ink/2010/main" type="inkDrawing" rotatedBoundingBox="22342,17151 27783,17279 27778,17461 22338,17332" semanticType="underline" shapeName="Other">
            <msink:sourceLink direction="with" ref="{D30BD9BD-D710-436C-AA58-D7A931AC1E35}"/>
          </msink:context>
        </emma:interpretation>
      </emma:emma>
    </inkml:annotationXML>
    <inkml:trace contextRef="#ctx0" brushRef="#br0">5442 71 0,'0'0'16,"0"0"-16,0 0 15,0 0 1,0 0-16,0 0 16,0 0-16,0 0 15,0 0 1,0 0-16,0 0 15,0 0 1,0 0-16,0 0 16,0 0-1,0 0-15,0 0 16,-12 0-16,-24 12 16,-37 0-1,-11 0-15,-13 12 16,0-12-1,-36 11-15,-36-11 16,24 0-16,0 0 16,-61-12-1,12 0-15,13 0 16,-37 0 0,1 0-16,-1-12 15,-12 12 1,37 0-16,-25-12 15,-24-12-15,60 13 16,-59-1 0,35 0-16,25 0 15,-61 0 1,60-12-16,37 12 16,-36 1-16,23 11 15,37-12 1,25 12-16,-1-12 15,24 12 1,13-12-16,-13 12 16,25 0-1,12-12-15,24 12 16,12 0-16</inkml:trace>
  </inkml:traceGroup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31.6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08F963-0A26-48EC-BEA3-80D03FFBC4A0}" emma:medium="tactile" emma:mode="ink">
          <msink:context xmlns:msink="http://schemas.microsoft.com/ink/2010/main" type="writingRegion" rotatedBoundingBox="24051,17892 26275,18024 26222,18911 23998,18779"/>
        </emma:interpretation>
      </emma:emma>
    </inkml:annotationXML>
    <inkml:traceGroup>
      <inkml:annotationXML>
        <emma:emma xmlns:emma="http://www.w3.org/2003/04/emma" version="1.0">
          <emma:interpretation id="{EDD486A8-BAE4-4F13-90B2-90427BCAE1FC}" emma:medium="tactile" emma:mode="ink">
            <msink:context xmlns:msink="http://schemas.microsoft.com/ink/2010/main" type="paragraph" rotatedBoundingBox="24051,17892 26275,18024 26222,18911 23998,18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083D7-61A1-4688-8E63-27542F54EEF2}" emma:medium="tactile" emma:mode="ink">
              <msink:context xmlns:msink="http://schemas.microsoft.com/ink/2010/main" type="line" rotatedBoundingBox="24051,17892 26275,18024 26222,18911 23998,18779"/>
            </emma:interpretation>
          </emma:emma>
        </inkml:annotationXML>
        <inkml:traceGroup>
          <inkml:annotationXML>
            <emma:emma xmlns:emma="http://www.w3.org/2003/04/emma" version="1.0">
              <emma:interpretation id="{B8642CDA-5970-4D62-8A0B-E64AC6C4E15D}" emma:medium="tactile" emma:mode="ink">
                <msink:context xmlns:msink="http://schemas.microsoft.com/ink/2010/main" type="inkWord" rotatedBoundingBox="24044,18005 24933,18057 24906,18506 24017,184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883 293 0,'0'0'0,"-12"0"15,-37 12-15,-35-12 16,-13 0-1,0 0-15,-24-12 16,0-11 0,24-1-16,25 0 15,11 1-15,25-1 16,12 12 0,12-12-16,24 0 15,24 1 1,25-13-16,11 12 15,37 1 1,36 11-16,-24 24 16,-36 11-16,-13-11 15,-11 12 1,-25 0-16,-12-12 16,-11-1-1,-13 1-15,-13 12 16,-11-12-16,-24 12 15,-13-1 1,1-11-16,12 0 16,48-12-1</inkml:trace>
          <inkml:trace contextRef="#ctx0" brushRef="#br0" timeOffset="227.2143">399 9 0,'0'0'16,"0"0"-1,0-12-15,0 12 16,0-12 0,0 12-16,0 0 15,0 0-15,12 12 16,12 23 0,0 13-16,1 23 15,11 0 1,-12 0-16,0 1 15,13 11-15,-37-83 16</inkml:trace>
        </inkml:traceGroup>
        <inkml:traceGroup>
          <inkml:annotationXML>
            <emma:emma xmlns:emma="http://www.w3.org/2003/04/emma" version="1.0">
              <emma:interpretation id="{030D8A9F-B8F7-4CA6-8926-E3B2141FE759}" emma:medium="tactile" emma:mode="ink">
                <msink:context xmlns:msink="http://schemas.microsoft.com/ink/2010/main" type="inkWord" rotatedBoundingBox="24889,17942 26275,18024 26222,18911 24837,18829"/>
              </emma:interpretation>
              <emma:one-of disjunction-type="recognition" id="oneOf1">
                <emma:interpretation id="interp1" emma:lang="" emma:confidence="0.5">
                  <emma:literal>2m)</emma:literal>
                </emma:interpretation>
                <emma:interpretation id="interp2" emma:lang="" emma:confidence="0">
                  <emma:literal>21m)</emma:literal>
                </emma:interpretation>
                <emma:interpretation id="interp3" emma:lang="" emma:confidence="0.5">
                  <emma:literal>2 m)</emma:literal>
                </emma:interpretation>
                <emma:interpretation id="interp4" emma:lang="" emma:confidence="0">
                  <emma:literal>z m)</emma:literal>
                </emma:interpretation>
                <emma:interpretation id="interp5" emma:lang="" emma:confidence="0">
                  <emma:literal>2m)/</emma:literal>
                </emma:interpretation>
              </emma:one-of>
            </emma:emma>
          </inkml:annotationXML>
          <inkml:trace contextRef="#ctx0" brushRef="#br0" timeOffset="1421.3001">822 471 0,'0'0'15,"0"0"-15,0 0 16,0 0 0,12-11-16,1 11 15,11 0-15,0 0 16,0 0 0,0 11-16,-12 13 15,0 12 1,-24 11-16,0-11 15,0-1 1,-12 1-16,0-12 16,12 0-16,0-13 15,0 1 1,12-12-16,0 0 16,0 0-1,24 12-15,24 0 16,37 0-1,12 0-15,-25-12 16,-72 0-16</inkml:trace>
          <inkml:trace contextRef="#ctx0" brushRef="#br0" timeOffset="1520.1335">1475 21 0,'0'0'0,"0"0"16,0 0-16,0 0 15,-12 11 1,0 37-16,0-1 15,0 1 1,0 11-16,0-11 16,12 11-16,12-12 15,-12-47 1</inkml:trace>
          <inkml:trace contextRef="#ctx0" brushRef="#br0" timeOffset="2080.7607">1524 353 0,'0'0'0,"0"0"16,0 0 0,0 0-16,-109-48 15,109 48-15,0 0 16,12-12-1,0 1-15,12-13 16,13 0 0,-1 12-16,12 0 15,1 24-15,-13 0 16,-12 12 0,0 11-16,-12 25 15,-12-1 1,-12-11-16,0-13 15,12-11 1,0-12-16,0-12 16,0 0-16,0 0 15,0-12 1,12-12-16,13-23 16,11-24-1,0-1-15,-12 13 16,-12 23-1,1 13-15,-1 11 16,-12 12-16,0 0 16,0 12-1,12 11-15,0 1 16,0 12 0,12 11-16,0 1 15,0-13-15,13 1 16,-37-36-1</inkml:trace>
          <inkml:trace contextRef="#ctx0" brushRef="#br0" timeOffset="2326.5204">2104-27 0,'0'0'0,"0"0"16,13 24-16,23 23 15,0 13 1,-12 11-16,-12 12 16,-24 36-1,-12-13-15,-12 1 16,36-107-16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5:49.40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EAF5A3-B1D5-4706-B752-511EC80A6C73}" emma:medium="tactile" emma:mode="ink">
          <msink:context xmlns:msink="http://schemas.microsoft.com/ink/2010/main" type="inkDrawing" rotatedBoundingBox="4614,2882 7761,3842 7035,6222 3887,5262" hotPoints="4231,4654 6014,3121 7798,4654 6014,6187" semanticType="enclosure" shapeName="Diamond">
            <msink:sourceLink direction="with" ref="{172361C1-AD1A-4DAD-8C9F-517004F8ED5D}"/>
          </msink:context>
        </emma:interpretation>
      </emma:emma>
    </inkml:annotationXML>
    <inkml:trace contextRef="#ctx0" brushRef="#br0">1590 0 0,'0'0'16,"0"0"-16,0 0 15,0 0-15,0 0 16,-12 11 0,0 1-16,-23 11 15,-12 12 1,-12 11-16,0 0 15,0 12 1,0 0-16,-58 46 16,-13 11-16,0 1 15,48-35 1,-12 11-16,0 12 16,-12 23-1,11-23-15,25-23 16,-1-23-1,24-23-15,11-1 16,1-10-16,0-1 16,11 0-1,-11 0-15,0 0 16,23-11 0,12-12-16</inkml:trace>
    <inkml:trace contextRef="#ctx0" brushRef="#br0" timeOffset="1812.0461">3510 1086 0,'0'0'16,"0"0"-1,0 0-15,0 0 16,0 0-16,0 0 16,-12 12-1,1-1-15,-1 24 16,-12 11 0,-11 12-16,-12 23 15,-36 46-15,-23 35 16,12-12-1,23-34-15,1 57 16,-1-23 0,24-46-16,12-11 15,-1-1 1,1 1-16,11-24 16,1-11-16,11-12 15,0-11 1,0-12-16,1 0 15,-1 0 1,0-11-16,0-1 16,12-11-1,-11 0-15,-1 0 16,0 0-16,-12 0 16,-11-11-1,0-13-15,-12 1 16,-1 0-1,-22-11-15,-36-13 16,-24-10-16,24 10 16,-12-11-1,-47-22-15,1-13 16,10 12 0,13 12-16,-24-12 15,24 12-15,23 11 16,0-23-1,-11 0-15,-1-11 16,24 11 0,24 23-16,23 12 15,-12-1 1,24 24-16,12 0 16,11 12-16,0-1 15,13 1 1,11 11-16,0 0 15</inkml:trace>
    <inkml:trace contextRef="#ctx0" brushRef="#br0" timeOffset="815.0903">1543 58 0,'0'0'16,"0"0"-16,0 0 16,0 0-1,0 0-15,0 0 16,0 0 0,12 11-16,11 1 15,1 11 1,11 0-16,12 12 15,24 11-15,23 0 16,24 12 0,-47 0-16,11 23 15,1 11 1,11-23-16,24 1 16,11-13-16,-35-10 15,1-1 1,-1-11-16,12-1 15,-12 1 1,-23-12-16,0 12 16,-24-12-1,0 0-15,0 0 16,-24-11-16,1-1 16,11 1-1,-11-1-15,-12 1 16,-1-1-1,-11-11-15</inkml:trace>
  </inkml:traceGroup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37.3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E7601A-2BDC-45D2-BC6F-8A3E40CB9A4F}" emma:medium="tactile" emma:mode="ink">
          <msink:context xmlns:msink="http://schemas.microsoft.com/ink/2010/main" type="inkDrawing" rotatedBoundingBox="30239,17316 35183,17027 35203,17371 30259,17660" semanticType="underline" shapeName="Other">
            <msink:sourceLink direction="with" ref="{918AB95F-6578-4573-94C8-B568BB95A737}"/>
            <msink:sourceLink direction="with" ref="{F44B711A-C65C-4812-9C37-E75EE4C8199B}"/>
          </msink:context>
        </emma:interpretation>
      </emma:emma>
    </inkml:annotationXML>
    <inkml:trace contextRef="#ctx0" brushRef="#br0">4947 0 0,'0'0'0,"0"0"0,0 0 16,0 0 0,0 0-16,0 0 15,0 0 1,0 0-16,0 0 16,0 0-16,0 0 15,0 0 1,0 0-16,0 0 15,-12 0 1,-13 0-16,-23 12 16,-25 11-1,73-23-15,-362 107 16,349-107-16,-47 12 16,-37 0-1,-12 12-15,1-1 16,-26 1-1,1 0-15,0 0 16,25-1 0,-38 1-16,-23 0 15,24-1-15,0 1 16,0-12 0,-1 0-16,1 0 15,24 0 1,0 0-16,-48-12 15,24-12-15,12 0 16,-12 12 0,0 0-16,-1 0 15,13 0 1,12-12-16,-12 0 16,0 0-16,25 0 15,11-11 1,0 11-16,0-12 15,-24 0 1,12 1-16,13 11 16,23 0-1,25 0-15,48 12 16</inkml:trace>
  </inkml:traceGroup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38.5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E842BF-8A3B-4B27-AE68-0E33E5650951}" emma:medium="tactile" emma:mode="ink">
          <msink:context xmlns:msink="http://schemas.microsoft.com/ink/2010/main" type="writingRegion" rotatedBoundingBox="31647,17898 33773,18105 33690,18964 31564,18757"/>
        </emma:interpretation>
      </emma:emma>
    </inkml:annotationXML>
    <inkml:traceGroup>
      <inkml:annotationXML>
        <emma:emma xmlns:emma="http://www.w3.org/2003/04/emma" version="1.0">
          <emma:interpretation id="{928A2136-6A4C-464C-8E8A-86612AAEE519}" emma:medium="tactile" emma:mode="ink">
            <msink:context xmlns:msink="http://schemas.microsoft.com/ink/2010/main" type="paragraph" rotatedBoundingBox="31647,17898 33773,18105 33690,18964 31564,18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F11B17-1F72-45FC-8932-569279076155}" emma:medium="tactile" emma:mode="ink">
              <msink:context xmlns:msink="http://schemas.microsoft.com/ink/2010/main" type="line" rotatedBoundingBox="31647,17898 33773,18105 33690,18964 31564,18757"/>
            </emma:interpretation>
          </emma:emma>
        </inkml:annotationXML>
        <inkml:traceGroup>
          <inkml:annotationXML>
            <emma:emma xmlns:emma="http://www.w3.org/2003/04/emma" version="1.0">
              <emma:interpretation id="{D14C6D32-94E9-48A6-BC18-5E73FE8AC1EB}" emma:medium="tactile" emma:mode="ink">
                <msink:context xmlns:msink="http://schemas.microsoft.com/ink/2010/main" type="inkWord" rotatedBoundingBox="31638,17993 32464,18073 32417,18560 31591,18480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737 320 0,'0'0'0,"-24"0"16,-48-12 0,-25 12-16,0-11 15,25-1-15,-13 0 16,12 0 0,1 0-16,11-12 15,13 13 1,24-1-16,12 0 15,12 12-15,0-12 16,24 0 0,12 0-16,12 0 15,37 0 1,60 1-16,-36-1 16,0 12-1,-24 12-15,-13-1 16,-23 1-16,-13 0 15,-12 0 1,-12 0-16,-12-12 16,0 0-1,-12 12 1,-73 0 0,1-12-16,11 0 15,25-12 1,-1 0-16,25 12 15,0-12 1,0 0-16,12 0 16,0 0-16,12 12 15,-12-11 1,12-1-16,0-12 16,0 0-1,0 12-15,0 1 16,0-1-16,0 0 15,0 0 1,0 12-16,0 0 16,0 0-1,0 0 1,12 47 0,0 13-16,0-1 15,12 12 1,0 0-16,12 1 15,1-13 1,-1 12-16,-36-71 16</inkml:trace>
        </inkml:traceGroup>
        <inkml:traceGroup>
          <inkml:annotationXML>
            <emma:emma xmlns:emma="http://www.w3.org/2003/04/emma" version="1.0">
              <emma:interpretation id="{FD0A1BD5-40A4-4E8D-975E-579D3A494956}" emma:medium="tactile" emma:mode="ink">
                <msink:context xmlns:msink="http://schemas.microsoft.com/ink/2010/main" type="inkWord" rotatedBoundingBox="32477,17978 33773,18105 33690,18964 32394,18838"/>
              </emma:interpretation>
            </emma:emma>
          </inkml:annotationXML>
          <inkml:trace contextRef="#ctx0" brushRef="#br0" timeOffset="1062.9">810 463 0,'0'0'0,"0"0"15,0 0 1,0 0-16,0 0 15,0 0 1,0 0-16,12 0 16,24-12-16,13 12 15,11 0 1,-11 12-16,-13 0 16,-12-1-1,0 1-15,-12 0 16,-12 12-16,-12 0 15,0-12 1,-12-1-16,0 1 16,0 0-1,11-12-15,1 0 16,12 0 0,0 0-16,0 0 15,12 12-15,1 0 16,11 0-1,12 11-15,12 13 16,-11-12 0,-13 0-16,0-1 15,-12-11-15,-12 0 16,-12 0 0,-24 0-16,-25 0 15,1-12 1,-1 0-16,13-12 15,12 12 1,36 0-16</inkml:trace>
          <inkml:trace contextRef="#ctx0" brushRef="#br0" timeOffset="1063.9">1487 12 0,'0'0'0,"0"0"15,-12 12-15,-12 23 16,-12 13-1,-1-13-15,13 1 16,12 0 0,0-1-16,12 1 15,12 11-15,0 1 16,-12-48 0</inkml:trace>
          <inkml:trace contextRef="#ctx0" brushRef="#br0" timeOffset="1604.0411">1608 403 0,'0'0'16,"-12"0"-16,0 0 16,0 0-1,0 0-15,0-11 16,0-1-1,12 0-15,0 0 16,0-12 0,12 0-16,12 1 15,0-1-15,0 12 16,1 12 0,-1 0-16,0 12 15,-12 12 1,-12 11-16,0 13 15,-12-1 1,0-11-16,12-12 16,0-1-16,0-11 15,0-12 1,0 0-16,0 0 16,0-12-16,12-23 15,0-13 1,12-11-16,0-24 15,1 24 1,-13 23-16,0 12 16,0 12-1,-12 12-15,0 0 16,12 12 0,0 24-16,0-1 15,12 13-15,1-1 16,-1-11-1,-24-36-15</inkml:trace>
          <inkml:trace contextRef="#ctx0" brushRef="#br0" timeOffset="1823.9415">1995 83 0,'0'0'0,"12"12"16,0 23-1,25 37-15,-1-1 16,-12 24 0,-24 23-16,-12-34 15,12-84 1</inkml:trace>
        </inkml:traceGroup>
      </inkml:traceGroup>
    </inkml:traceGroup>
  </inkml:traceGroup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28:00.85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7948D6-D954-47D7-8BEB-9449053D5E47}" emma:medium="tactile" emma:mode="ink">
          <msink:context xmlns:msink="http://schemas.microsoft.com/ink/2010/main" type="writingRegion" rotatedBoundingBox="372,-29 33474,-327 33645,18694 543,18992"/>
        </emma:interpretation>
      </emma:emma>
    </inkml:annotationXML>
    <inkml:traceGroup>
      <inkml:annotationXML>
        <emma:emma xmlns:emma="http://www.w3.org/2003/04/emma" version="1.0">
          <emma:interpretation id="{E87DA7D2-A9DC-4019-853D-CFF1F69E47EA}" emma:medium="tactile" emma:mode="ink">
            <msink:context xmlns:msink="http://schemas.microsoft.com/ink/2010/main" type="paragraph" rotatedBoundingBox="379,-93 33487,-253 33514,5364 406,5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A3FDE-2CAF-48B9-838F-E6A17ECFCC19}" emma:medium="tactile" emma:mode="ink">
              <msink:context xmlns:msink="http://schemas.microsoft.com/ink/2010/main" type="line" rotatedBoundingBox="372,-29 33030,-323 33053,2250 395,2544"/>
            </emma:interpretation>
          </emma:emma>
        </inkml:annotationXML>
        <inkml:traceGroup>
          <inkml:annotationXML>
            <emma:emma xmlns:emma="http://www.w3.org/2003/04/emma" version="1.0">
              <emma:interpretation id="{2882EABB-363A-4817-9C65-E9FC87E4D265}" emma:medium="tactile" emma:mode="ink">
                <msink:context xmlns:msink="http://schemas.microsoft.com/ink/2010/main" type="inkWord" rotatedBoundingBox="28853,148 33034,111 33049,1854 28869,1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-330 139 0,'0'0'0,"0"0"16,12-11-16,35-1 31,71 0-31,-36 12 15,-23 12 1,-12 11-16,-11 0 16,-13 12-16,-11 0 15,-12-24 1,-12 1-16,-47 11 16,-11-12-1,-1-11-15,-12-11 16,13 11-16,-13 0 15,-34 11 1,46 13-16,0-1 16,24 0-1,23 0-15,13 0 16,11 0 0,11 12-16,25 11 15,-36-46-15</inkml:trace>
          <inkml:trace contextRef="#ctx0" brushRef="#br0" timeOffset="169.7554">-377 1029 0,'0'0'0,"0"0"15,0 0-15,0 0 16</inkml:trace>
          <inkml:trace contextRef="#ctx0" brushRef="#br0" timeOffset="-703.6408">801 0 0,'0'0'0,"0"0"16,0 0-16,0 0 16,0 0-1,0 0-15,0 0 16,0 0-16,0 12 15,12 11 1,11 12-16,1 11 16,-1 0-1,1 12-15,-12-12 16,-12 1-16,-12-13 16,0 1-1,-11 0-15,-25-1 16,-22 1-1,-13-12-15,1-11 16,11-12 0,24 0-16,12-12 15,11 0-15,1 1 16,11-1 0,12 1-16,12-1 15,-1 1 1,13-1-16,0 12 15,-1 12 1,-11-1-16,0 12 16,-12-11-16,-12 11 15,0 0 1,-23 12-16,-12-1 16,0-10-1,-12-1-15,-12-12 16,-12 1-1,13-12-15,11 0 16,59 0-16</inkml:trace>
          <inkml:trace contextRef="#ctx0" brushRef="#br0" timeOffset="-445.5656">247 47 0,'0'0'0,"0"0"16,36-23-16,34-1 15,25 1 1,-1-11-16,-12 11 15,1-1 1,-1 13-16,-82 11 16</inkml:trace>
          <inkml:trace contextRef="#ctx0" brushRef="#br0" timeOffset="670.7183">-884-11 0,'0'0'0,"0"0"15,0 23-15,0 23 16,-11 24-1,-13 11-15,-23-12 16,-24 0-16,-11-11 16,-12-12-1,-1-11-15,1-12 16,12 0 0,-1-11-16,36-24 15,12 1 1,11-1-16,24-11 15,12-23-15,12 11 16,11 0 0,0 12-16,1 23 15,-13 12 1,1 11-16,-13 0 16,-11 23-1,-23 12-15,-24 23 16,-36 0-16,-23 0 15,24-35 1,82-46-16</inkml:trace>
          <inkml:trace contextRef="#ctx0" brushRef="#br0" timeOffset="1873.8887">-860-693 0,'0'0'15,"-12"0"1,-188 0 0,23 23-1,-117 47-15,-24 57 16,-47 69-16,176-92 16,1 0-1,188-104-15</inkml:trace>
          <inkml:trace contextRef="#ctx0" brushRef="#br0" timeOffset="1030.4791">-1425 24 0,'11'-12'0,"25"-11"15,11-12-15,-12 1 16,-23-1 0,-12-11-16,-12 11 15,-11 12 1,-1 11-16,-11 12 15,-12 12-15,11 11 16,13-11 0,11 11-16,0 0 15,12 11 1,24 13-16,-1-1 16,13 12-1,-1-12-15,-12-11 31,-23-35-31</inkml:trace>
          <inkml:trace contextRef="#ctx0" brushRef="#br0" timeOffset="1286.1425">-2109 0 0,'0'0'0,"0"0"16,12 24 0,12 10-16,-1 24 15,1 11 1,-1 1-16,-11-12 16,-12-12-1,0 12-15,-12-12 16,-11 0-16,-13 0 15,36-46 1</inkml:trace>
          <inkml:trace contextRef="#ctx0" brushRef="#br0" timeOffset="1627.1215">-2391 197 0,'0'0'0,"11"23"15,1 12 1,12 11-16,-1 0 16,-11-11-16,0 0 15,-12-12 1,-12-12-16,-11 1 16,-13-12-1,-11 0-15,-12 0 16,-23 11-16,-36 1 15,0 11 1,36 0-16,23 0 16,12 0-1,11 0-15,25 1 16,11-1 0,11 11-16,36-11 15,-47-23-15</inkml:trace>
          <inkml:trace contextRef="#ctx0" brushRef="#br0" timeOffset="4294.0283">-3216-473 0,'0'0'0,"0"0"16,0 23-16,0 58 16,0 0-1,-12 11-15,-11 12 16,11-12-16,12 1 15,0-24 1,0-69-16</inkml:trace>
        </inkml:traceGroup>
        <inkml:traceGroup>
          <inkml:annotationXML>
            <emma:emma xmlns:emma="http://www.w3.org/2003/04/emma" version="1.0">
              <emma:interpretation id="{7A797B9B-0AD3-46DE-A6D7-C367063C0153}" emma:medium="tactile" emma:mode="ink">
                <msink:context xmlns:msink="http://schemas.microsoft.com/ink/2010/main" type="inkWord" rotatedBoundingBox="25532,338 28539,311 28553,1806 25546,18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88.6433">-3581-138 0,'0'0'15,"-12"11"-15,0 12 16,-11 12 0,-1 0-16,1-12 15,-1-12-15,1 1 16,11-12-1,0 0-15,0 0 16,0 0 0,1 0-16,-1 0 15,0 12 1,-11 11-16,-13 23 16,-11 23-16,0-11 15,0-12 1,0 1-16,0-24 15,11-12 1,1 1-16,0-24 16,-1-11-16,1-23 15,11 0 1,13-1-16,11 1 16,11 0-1,36-12-15,24 12 16,23 11-1,-11 24-15,-83 11 16</inkml:trace>
          <inkml:trace contextRef="#ctx0" brushRef="#br0" timeOffset="5256.4608">-3899-508 0,'0'0'16,"0"0"0,0 0-16,12 23 15,-12-23-15</inkml:trace>
          <inkml:trace contextRef="#ctx0" brushRef="#br0" timeOffset="5045.3322">-4724 994 0,'0'0'0,"24"0"16,46 0-16,25-11 15,23-12 1,11-12-16,-11-11 15,-24 11 1,-94 35-16</inkml:trace>
          <inkml:trace contextRef="#ctx0" brushRef="#br0" timeOffset="6239.6101">-4747 47 0,'0'0'16,"0"0"-1,0 0-15,0 11 16,-12 12-1,12 12-15,0-12 16,0 0-16,0 0 16,12-11-1,-1 0-15,13-12 16,0 0 0,11-12-16,0 0 15,-11-11-15,-1 0 16,-11 12-1,-12 11-15,0 0 16,-12-12 0,-11 12-16,-13 12 15,-22 11-15,-1 0 16,-12 12 0,0-12-16,-11 0 15,23-12 1,12-11-16,12-11 15,11-1 1,12-11-16,0 0 16,24-12-16,12-11 15,11-12 1,0 12-16,-11 11 16,0 12-1,-13 12-15,1-1 16,-12 12-1,0 0-15,-12-11 16,-23 11-16,-12 0 16,0 11-1,11 1-15,13-12 16,11 0-16,12 0 16,0 0-1,0 11-15,12 12 16,0 12-1,11 11-15,-11 0 16,-12 1 0,-12-1-16,-11-11 15,-1-12-15,-11 0 16,11-12 0,1-11-16,-13 0 15,1-11 1,0-12-16,-1-12 15,1 0 1,11-11-16,13 11 16,-1-11-16,12-12 15,0 1 1,12-1-16,11 23 16,-23 35-1</inkml:trace>
          <inkml:trace contextRef="#ctx0" brushRef="#br0" timeOffset="6574.6921">-5913-23 0,'0'0'16,"0"0"0,0 0-16,11 23 15,13 1-15,-1 10 16,13 12 0,-1 1-16,0 11 15,-23-12 1,-12 0-16,-12-11 15,-23-1 1,0 1-16,-12 0 16,0-12-16,47-23 15</inkml:trace>
          <inkml:trace contextRef="#ctx0" brushRef="#br0" timeOffset="6928.5637">-6137-208 0,'0'0'15,"11"24"-15,13 10 16,11 12 0,-11-11-16,-12 0 15,-12-12-15,-12 0 16,0 0-1,-35 0-15,-35-11 16,11-12 0,0 0-16,1 11 15,11 1-15,0 11 16,23 0 0,13 0-16,11 0 15,12 12 1,12 0-16,11-1 15,36 13 1,36-1-16,-95-46 16</inkml:trace>
        </inkml:traceGroup>
        <inkml:traceGroup>
          <inkml:annotationXML>
            <emma:emma xmlns:emma="http://www.w3.org/2003/04/emma" version="1.0">
              <emma:interpretation id="{96571441-39A5-4A40-81C0-76C136396F8C}" emma:medium="tactile" emma:mode="ink">
                <msink:context xmlns:msink="http://schemas.microsoft.com/ink/2010/main" type="inkWord" rotatedBoundingBox="19047,-160 25059,-215 25078,1884 19065,19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860.927">-9977-34 0,'0'0'16,"0"0"-16,0 0 15,0 0 1,11-12-16,13-11 15,23 0 1,24-12-16,-12 12 16,-1 0-16,-10 12 15,-13-1 1,-23 12-16,-1 0 16,-11 0-1,0 12-15,-23 22 16,-12 1-1,-13 23-15,1-1 16,0 13-16,24-24 16,-1 0-1,12 1-15,12-13 16,12-11 0,0-11-16,23-1 15,1-11-15,11-11 16,-12-12-1,0 0-15,-23 11 16,-12 1 0,-12-1-16,-23-11 15,0 0 1,-12 11-16,-1-11 16,1 0-16,12 11 15,0-11 1,11 0-16,1-12 15,11 1 1,0-24-16,12-23 16,0 23-16,12 1 15,0 10 1,-12 24-16,11 0 16,-11 23-1,0 0-15,0 12 16,12 34-1,-12 0-15,12 0 16,-12 12-16,0-12 16,0 1-1,0-1-15,-12-12 16,0-22 0,1 0-16,-25-12 15,-23 0-15,-11-12 16,11 12-1,-12 0-15,12 0 16,0 12 0,0 22-16,0 1 15,24 0 1,12 11-16,23 12 16,0-58-16</inkml:trace>
          <inkml:trace contextRef="#ctx0" brushRef="#br0" timeOffset="11639.7489">-10413 971 0,'0'0'15,"0"0"1,0 0-16</inkml:trace>
          <inkml:trace contextRef="#ctx0" brushRef="#br0" timeOffset="14489.7471">-10802-485 0,'0'0'0,"12"0"16,35-11-16,12-1 15,11 0 1,1 12-16,-12 12 16,-59-12-1</inkml:trace>
          <inkml:trace contextRef="#ctx0" brushRef="#br0" timeOffset="15032.9386">-10614-1005 0,'-11'0'0,"-60"23"15,-47 46-15,-23 24 16,-59 11 0,23 0-16,0 35 15,36-24 1,47-22-16,-1 11 15,95-104-15</inkml:trace>
          <inkml:trace contextRef="#ctx0" brushRef="#br0" timeOffset="14210.7326">-10955-69 0,'0'0'0,"0"0"16,0 0-16,0 0 15,0 0 1,12 0-16,-1 12 16,1-1-1,12 12-15,-13 0 16,1 1-16,-12 10 15,-12 1 1,1 0-16,-25 11 16,-11 0-1,-23 0-15,-36-11 16,-12 0 0,23-12-16,1-12 15,0-11-15,-12-11 16,24 11-1,11-12-15,24 1 16,11-1 0,13-11-16,11 11 15,12-11-15,0 12 16,24-24 0,11 0-16,0 12 15,12 0 1,-11 12-16,-13 11 15,-11 11 1,0 12-16,-12 12 16,-12 0-16,-11-12 15,-13 0 1,1 0-16,-12-11 16,11-12-1,1-12-15,12 0 16,-1 1-1,0-1-15,13 12 16,-13 0-16,0 12 16,1-1-1,11 1-15,0-12 16,1 0 0,11 0-16,-12-12 15,0-11-15,0-11 16,0-24-1,1 0-15,-1 12 16,0 0 0,0 11-16,12 12 15,0 23-15,0 0 16,0 0 0,-11 23-16,-13 46 15,0 12 1,-11 12-16,0-12 15,-12-1 1,0 1-16,-1-34 16,-10-1-16,-13 0 15,0-23 1,0-23-16,-11 0 16,0-23-1,34 11-15,-10-34 16,34 12-1,12-36-15,24-22 16,35-24-16,36 24 16,23 22-1,82-22-15,-188 92 16</inkml:trace>
          <inkml:trace contextRef="#ctx0" brushRef="#br0" timeOffset="14824.3292">-11320-184 0,'0'0'0,"0"0"16,11-12-1,13-11-15,0-12 16,-13 1-16,-11 10 16,0 13-1,-23-1-15,-13 12 16,-11 23 0,12 1-16,11-1 15,13 0 1,22 0-16,25 0 15,34 0-15,13-11 16,23-12 0,35-12-16,-141 12 15</inkml:trace>
          <inkml:trace contextRef="#ctx0" brushRef="#br0" timeOffset="15278.7322">-12758 1114 0,'0'0'0,"0"0"16,36 0-16,58-11 16,47-24-1,1 12-15,46-12 16,-35 12-1,-153 23-15</inkml:trace>
          <inkml:trace contextRef="#ctx0" brushRef="#br0" timeOffset="7264.5647">-7103-416 0,'0'0'16,"0"35"-16,12 23 16,-1 11-1,1 1-15,0 22 16,-12 0 0,0-11-16,-12-11 15,0-12 1,12-58-16</inkml:trace>
          <inkml:trace contextRef="#ctx0" brushRef="#br0" timeOffset="7668.6047">-7398-184 0,'0'0'16,"0"0"-16,0 0 15,0 0-15,0 0 16</inkml:trace>
          <inkml:trace contextRef="#ctx0" brushRef="#br0" timeOffset="7480.5636">-7527 243 0,'0'0'0,"-12"23"15,-12 0 1,-23 12-16,0 0 16,-12-1-16,0 1 15,0-12 1,24-11 0,35-12-16</inkml:trace>
          <inkml:trace contextRef="#ctx0" brushRef="#br0" timeOffset="8621.9648">-8411 24 0,'0'0'0,"0"0"16,12-12-16,12 0 15,11-11 1,12-11-16,12-13 16,23 13-16,-11-1 15,-12 24 1,-12 11 0,-23 0-16,-13 0 15,-11 0-15,0 11 16,-11 1-1,-13 11-15,-11 0 16,-24 12 0,-12 11-16,12 0 15,0 0-15,12-11 16,24-24 0,11 1-16,12-12 15,12 12 1,-1-1-16,13 1 15,11-1-15,1 12 16,-1 1 0,-23-1-16,0-12 15,-12 12 1,0 0-16,-12 1 16,-12-13-1,-23 1-15,-47-1 16,0 1-16,11-12 15,24-12 1,12-11-16,12 0 16,11-23-1,12 11-15,12 0 16,12 1 0,12 11-16,23-1 15,0 13-15,-12 11 16,-11 0-1,0 11-15,-13 1 16,-11 0-16,0-1 16,-11 12-1,-25 0-15,-11 1 16,0-1 0,12-12-16,-13-11 15,13-11 1,0-1-16,11-11 15,1 0 1,11-12-16,0-11 16,12-12-16,12-23 15,11-11 1,13-12-16,23 11 16,0 24-1,-59 69-15</inkml:trace>
          <inkml:trace contextRef="#ctx0" brushRef="#br0" timeOffset="8999.5536">-8564 960 0,'0'0'0,"12"-12"16,11 1-16,1-24 16,0-11-1,-24-12-15,-24 0 16,-11 12 0,-12 11-16,-1 12 15,13 12 1,0 11-16,11 11 15,1 1-15,11 11 16,12 0 0,12 0-16,11 0 15,24 0 1,24 0-16,-24-11 16,0-1-1,-47-11-15</inkml:trace>
          <inkml:trace contextRef="#ctx0" brushRef="#br0" timeOffset="9224.0808">-8988 405 0,'0'0'0,"0"0"15,-24 23-15,-34 23 16,-13 12-16,-23 23 16,-12-12-1,-12-11-15,35-35 16,83-23 0</inkml:trace>
        </inkml:traceGroup>
        <inkml:traceGroup>
          <inkml:annotationXML>
            <emma:emma xmlns:emma="http://www.w3.org/2003/04/emma" version="1.0">
              <emma:interpretation id="{47E1B376-A2CA-46C9-BE3E-A6AA2E45A442}" emma:medium="tactile" emma:mode="ink">
                <msink:context xmlns:msink="http://schemas.microsoft.com/ink/2010/main" type="inkWord" rotatedBoundingBox="11474,-129 19028,-197 19047,2004 11494,20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203.6336">-20132 86 0,'0'0'16,"0"0"-1,0 0-15,-11 0 16,-25-12-16,-23 12 16,-11 0-1,-1 23-15,0 1 16,12 10-1,12 12-15,12-11 16,11 0-16,13-1 16,-1 1-1,12-35-15</inkml:trace>
          <inkml:trace contextRef="#ctx0" brushRef="#br0" timeOffset="28324.1873">-20520 779 0,'0'0'15,"0"0"-15,0 0 16,0 0 0,0 0-16,0 0 15</inkml:trace>
          <inkml:trace contextRef="#ctx0" brushRef="#br0" timeOffset="20501.8589">-15926-64 0,'0'0'16,"0"0"-16,0 11 15,0 1-15,0 22 16,-12 36 0,0-36-16,0-10 15,1-1 1,-1-12-16,-12 1 16,1 11-1,-13-12-15,-34 1 16,-13 11-16,-11 0 15,12 0 1,23 12 0,0 0-1,23-12-15,25-12 16,-1 12 0,12 1-16,12 10 15,-12-34-15</inkml:trace>
          <inkml:trace contextRef="#ctx0" brushRef="#br0" timeOffset="22316.2333">-16503-989 0,'0'0'0,"0"0"15,-12 23 1,-35 23-16,-24 24 16,-59 57-1,-70 69-15,59-57 16,23-35-16,0 0 15,36-58 1,23-11-16,23-24 16,36-11-1</inkml:trace>
          <inkml:trace contextRef="#ctx0" brushRef="#br0" timeOffset="21319.6388">-16916-111 0,'0'0'0,"0"0"16,12 12 0,12-1-16,11 1 15,0 11 1,12 23-16,-11 1 15,-13-1-15,-11 0 16,-12-11 0,-12-1-16,-11-10 15,-24-1 1,-24 0-16,-12 0 16,25-23-1,-1-23-15,12 0 16,11-12-16,13 0 15,11 1 1,12-1-16,12 23 16,-1 1-1,13 11-15,-12 11 16,0 13 0,-1 22-16,-22 0 15,-13 12-15,-11 11 16,-12 0-1,-24 1-15,0-1 16,1-11 0,11-12-16,59-46 15</inkml:trace>
          <inkml:trace contextRef="#ctx0" brushRef="#br0" timeOffset="23322.1589">-16763-157 0,'0'0'0,"-11"0"16,-25 12-16,-23-1 15,-23 12 1,11 0-16,-11 35 16,-1 0-16,13 0 15,-1 11 1,36-34-16,23-12 16,0-11-1,12-12-15,0 0 16,12 0-1,11 0-15,25-24 16,22-22-16,13 0 16,-13 0-1,-11-1-15,-12 13 16,-11 11 0,-25 11-16,-11 12 15,0 0-15,0 12 16,-23 22-1,-36 47-15,12-11 16,12-1 0,11 0-16,24-69 15</inkml:trace>
          <inkml:trace contextRef="#ctx0" brushRef="#br0" timeOffset="24843.8507">-17257 190 0,'0'0'0,"0"0"16,0 0-1,0 0-15,0 0 16,0 0 0,0 0-16,0 11 15,-12 1 1,0 11-16,-11 0 16,-13 0-16,1 0 15,0 1 1,-24-1-16,11-12 15,1-11 1,12-11-16,11-1 16,13-11-16,-1-12 15,12 12 1,0 23-16</inkml:trace>
          <inkml:trace contextRef="#ctx0" brushRef="#br0" timeOffset="21763.996">-17481 16 0,'0'0'0,"0"0"16,0 0-1,0 24-15,-12 10 16,-12 24-16,-11 0 15,-12 0 1,12-24-16,11-11 16,12-11-1,1 0-15,11-12 16,-12 0 0,12 0-16,0 0 15,-12 0-15,-12 11 16,-11 12-1,-12 0-15,-12 0 16,-12-11 0,-11-12-16,11 0 15,12-12-15,12 1 16,12-1 0,11 1-16,13-12 15,11 23 1,0 0-16</inkml:trace>
          <inkml:trace contextRef="#ctx0" brushRef="#br0" timeOffset="22001.1801">-18588 1218 0,'0'0'16,"35"0"-1,47-23-15,130-46 16,-23 11 0,-12-23-16,-1 0 15,-176 81-15</inkml:trace>
          <inkml:trace contextRef="#ctx0" brushRef="#br0" timeOffset="22572.6364">-17835-400 0,'0'0'15,"-35"24"-15,-24 22 16,12 0-16,24-11 16,11-1-1,24-11-15,11 12 16,12 23 0,1-12-16,-1 12 15,0 11 1,-23-22-16,-12 10 15,-12-10 1,1-13-16,-13 1 16,1 0-16,23-35 15</inkml:trace>
          <inkml:trace contextRef="#ctx0" brushRef="#br0" timeOffset="27197.0197">-18588-88 0,'0'0'0,"-12"24"16,0-1-1,0 0-15,0 0 16,1-12 0,-1 1-16,0 11 15,-11 23 1,-13 12-16,-11 12 16,12-13-16,-1-10 15,13-24 1,-1-12-16,12 1 15,1-12 1,11 0 0,-12 0-1,0 0-15,0 0 16,-11 0-16,-13 11 16,-11 1-1,12-1-15,-12 1 16,12 0-1,-13-12-15,13 0 16,0 0 0,-1-12-16,1 0 15,0 1-15,-24 11 16,-24 0 0,-34 0-16,-1 0 15,24-12 1,11 1-16,1-1 15,11 1-15,24-12 16,11-1 0,25-10-16,11 34 15</inkml:trace>
          <inkml:trace contextRef="#ctx0" brushRef="#br0" timeOffset="27375.8482">-19107-561 0,'0'0'0,"0"11"16,24 24-1,-24-35-15</inkml:trace>
          <inkml:trace contextRef="#ctx0" brushRef="#br0" timeOffset="27847.7123">-19931 63 0,'0'0'16,"11"0"-1,25 0-15,34 0 16,1-12-16,12 1 16,11-1-1,-12 0-15,-11 36 16,-71-24 0</inkml:trace>
          <inkml:trace contextRef="#ctx0" brushRef="#br0" timeOffset="27593.4376">-19755 1230 0,'0'0'16,"0"0"-16,12 12 15,0-12 1,-12 0-16</inkml:trace>
          <inkml:trace contextRef="#ctx0" brushRef="#br0" timeOffset="16653.5662">-13087-30 0,'0'0'15,"0"0"-15,0 0 16,0 12-1,0 11-15,-12 35 16,-12 11 0,-11 12-16,0-12 15,-1-22 1,-23 10-16,1-22 16,-1-12-16,11-11 15,1-12 1,0-12-16,12 1 15,11-13 1,13 1-16,-1 12 16,0-1-16,0 12 15,0 0 1,-23 23-16,0 0 16,-24 35-1,-12 12-15,-11-1 16,-12 12-1,94-81-15</inkml:trace>
          <inkml:trace contextRef="#ctx0" brushRef="#br0" timeOffset="16971.0651">-13429-111 0,'12'-11'16,"23"-35"0,-11-12-16,-1-12 15,-23 24 1,0 23-16,-23 0 16,-13 11-16,-11 12 15,0 24 1,0 10-16,23 1 15,1 0 1,11-12-16,12 23 16,24 0-16,11-23 15,0 0 1,-35-23-16</inkml:trace>
          <inkml:trace contextRef="#ctx0" brushRef="#br0" timeOffset="17306.1781">-13947 294 0,'0'0'0,"0"11"16,0 13-1,0-1-15,-12 11 16,0-11 0,0 1-16,1-13 15,-1-11 1,0 0-16,0-11 16,1-1-1,11 0-15,0-11 16,0 0-16,11 0 15,1 12 1,0-1-16,-12 12 16</inkml:trace>
          <inkml:trace contextRef="#ctx0" brushRef="#br0" timeOffset="18055.9897">-14524 918 0,'0'0'0,"0"0"16,0 0-1,0-12-15,11-22 16,1-24 0,0-35-16,0 1 31,47-174-31,-12 81 16,23 23-1,13 1-15,-24 57 16,-24 46-16,-11 35 15,-13 23 1,1 11-16,-12 36 16,-35 57-1,-36 46-15,12-23 16,24-69-16,0-12 16,11-11-1,24-35-15,-130 150 16,130-150-1,0 0-15,0-12 16,-11 1-16,-1-1 16,0 12-1,-11 0-15,-36 0 16,-12 0 0,-11 0-16,-1 0 15,-35 0 1,-11-11-16,-13-1 15,48 12-15,-24 0 16,-23 0 0,23 12-16,0-1 15,59 1 1,12-1-16,24 1 16,23-12-16,0 0 15,47 0 1,47 11-16,24-11 15,23-11 1,1 11-16,-142 0 16</inkml:trace>
          <inkml:trace contextRef="#ctx0" brushRef="#br0" timeOffset="20797.2152">-14560-943 0,'0'0'0,"-23"12"16,-48 11-16,-70 23 16,-48 12-1,-35 34-15,59 1 16,-47 46-16,36-35 15,58-24 1,118-80-16</inkml:trace>
          <inkml:trace contextRef="#ctx0" brushRef="#br0" timeOffset="18243.145">-15655-30 0,'0'0'15,"47"0"-15,118-23 16,47-23 0,129 34-16,-46 12 15</inkml:trace>
        </inkml:traceGroup>
        <inkml:traceGroup>
          <inkml:annotationXML>
            <emma:emma xmlns:emma="http://www.w3.org/2003/04/emma" version="1.0">
              <emma:interpretation id="{BE7257B7-7A72-4908-A7CD-53D18EA2429B}" emma:medium="tactile" emma:mode="ink">
                <msink:context xmlns:msink="http://schemas.microsoft.com/ink/2010/main" type="inkWord" rotatedBoundingBox="7377,587 11301,552 11315,2167 7392,22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809.3485">-21934 490 0,'0'0'15,"-12"12"-15,-11 11 16,-24 23 0,-24 35-16,0-23 15,1 0 1,11-12-16,0-11 15,23-12 17,36-23-32</inkml:trace>
          <inkml:trace contextRef="#ctx0" brushRef="#br0" timeOffset="29968.1689">-22087 5 0,'0'0'0,"0"0"16,0 0-16,0 0 15,0 23 1,0-23-16</inkml:trace>
          <inkml:trace contextRef="#ctx0" brushRef="#br0" timeOffset="30324.5264">-22641 16 0,'0'0'15,"0"0"-15,0 0 16,0 0-16,12 12 16,0 0-1,11 11 1,13 46 0,-13-11-16,-11-12 15,-24 0 1,-11 12-16,-13-12 15,1-11 1,12-12-16,-1-11 16,12-1-1,12-11-15</inkml:trace>
          <inkml:trace contextRef="#ctx0" brushRef="#br0" timeOffset="30915.2513">-22829 490 0,'0'0'0,"0"0"31,0 12-15,0 11-16,-12 12 16,0-1-1,1-11-15,-13 1 16,0-1-16,1-12 16,-13 1-1,1-12-15,0 0 16,-1-12-1,1 1-15,12 11 16,-1-12 0,12 12-16,0 0 15,12 0-15,-11 0 16,-1-11 0,0-1-16,0-11 15,12 0 1,0-12-16,12-23 15,12-23-15,23-11 16,0 23 0,-12 11-16,1 12 15,-13 23 1,1 23-16,-13 11 16,13 12-1,-12 0-15,0 12 16,-12-12-16,0 0 15,-12 0 1,-24 0-16,-22 1 16,-25-1-1,1-12-15,11 1 16,0-1 0,1 12-16,-1 1 15,0 10-15,24 1 16,24 0-1,11-1-15,12-34 16</inkml:trace>
          <inkml:trace contextRef="#ctx0" brushRef="#br0" timeOffset="31065.2846">-23241 1265 0,'0'0'16,"0"0"-16</inkml:trace>
          <inkml:trace contextRef="#ctx0" brushRef="#br0" timeOffset="29130.6932">-21310 271 0,'0'0'15,"0"0"-15,0 0 16,-23 0 0,-12 0-16,-1 0 15,1-12 1,11 1-16,1-1 15,11 1-15,0-13 16,0 1 0,24-11-16,12-13 15,-1 13-15,13-1 16,-1 12 15,0 34-31,1 24 16,-13 35-16,-11 22 15,-24 12 1,0 0-16,-11-12 16,-1-11-1,13-34-15,-1-13 16,0-11 0,12-23-16,0 0 15,0 0-15,12-23 16,11-23-1,13-12-15,-1-23 16,24-46 0,0 0-16,-12 23 15,0 35-15,-12-1 16,-11 24 0,-12 23-16,-12 11 15,0 12 1,0 0-16,-12 12 15,-23 57-15,-1 35 16,13-11 0,11-12-16,12 0 15,12-24 1,35 1-16,35-12 16,12-11-1,-23-12-15,-71-23 16</inkml:trace>
          <inkml:trace contextRef="#ctx0" brushRef="#br0" timeOffset="29594.5645">-21804-261 0,'0'0'16,"0"0"-16,0 12 15,0 11 1,0 46-16,-12 70 15,0 11 1,0-23-16,1-23 16,-1-11-1,12-24-15,0-11 16,0-58-16</inkml:trace>
          <inkml:trace contextRef="#ctx0" brushRef="#br0" timeOffset="32894.0945">-23571 97 0,'0'0'0,"0"12"15,-12 11 1,0 23-16,-11 1 15,-25-1 1,-10 0-16,-1 12 16,-12-12-1,-23 0-15,0 0 16,-1-11-16,13-23 16,23-1-1,12-11-15,11 0 16,36 0-1</inkml:trace>
          <inkml:trace contextRef="#ctx0" brushRef="#br0" timeOffset="33855.8085">-24196 583 0,'0'0'0,"0"0"15,0 0 1,0 0-16,0 0 15,-11 0 1,-1 0-16,-12 0 16,1 0-16,-13 0 15,1 0 1,0-12-16,-1 1 16,1-1-1,11 1-15,13-1 16,-1 0-16,0 1 15,12-1 1,12-11-16,11-11 16,13-1-1,11 0-15,0 24 16,0 11 0,-12 0-16,-11 11 15,0 1-15,-13 22 16,-11 13-1,-11 10-15,-37 13 16,-22 11 0,-13-12-16,1-11 15,-36 11-15,0-11 16,118-58 0</inkml:trace>
          <inkml:trace contextRef="#ctx0" brushRef="#br0" timeOffset="34470.6746">-24490-134 0,'0'0'16,"0"0"-16,0 0 16,12 12-1,11-1-15,1 12 16,-1-11-1,-11 0-15,0 11 16,0-12-16,-12 1 16,0-12-1,0 0-15,0 0 16,-12 0 0,0 0-16,0 11 15,1-11 1,-13 12-16,0-12 15,1 0-15,-1 11 16,1 1 0,-1-12-16,1 12 15,-1-1 1,1 12-16,-1 0 16,0 12-1,13 0-15,-1 23 16,0 34-16,-11 70 15,23 23 1,0-24-16,11 1 16,25 0-1,-1-46-15,0-1 16,-35-115 0</inkml:trace>
          <inkml:trace contextRef="#ctx0" brushRef="#br0" timeOffset="35191.5492">-24502-88 0,'0'0'0,"0"0"16,0 0 0,0 0-16,0 0 15,0 0-15,0 0 16,0 0-1,0-11-15,0 11 16,0 0 0,0 0-16,0 0 15,0 0 1,0 0-16,0 0 16,-12 0-16,1 11 15,-13 1 1,0 23-16,13-12 15,-1 11 1,12 13-16,12-1 16,-12-46-16</inkml:trace>
        </inkml:traceGroup>
        <inkml:traceGroup>
          <inkml:annotationXML>
            <emma:emma xmlns:emma="http://www.w3.org/2003/04/emma" version="1.0">
              <emma:interpretation id="{CDDF49C2-21FC-411D-B93A-5A3A4F28D2F9}" emma:medium="tactile" emma:mode="ink">
                <msink:context xmlns:msink="http://schemas.microsoft.com/ink/2010/main" type="inkWord" rotatedBoundingBox="3643,233 7004,203 7017,1639 3656,16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357.1228">-25798 398 0,'0'0'0,"0"0"15,0 0-15,0 0 16,0 0 0,0 0-16,0 0 15,-11 0 1,-1-12-16,0 1 15,0-12 1,12-24-16,0-10 16,12-1-16,12 0 15,-1 23 1,1 12-16,-24 23 16</inkml:trace>
          <inkml:trace contextRef="#ctx0" brushRef="#br0" timeOffset="36541.9116">-25963 814 0,'0'0'15,"0"0"-15,0 0 16,12 11-1,12-11-15,-24 0 16</inkml:trace>
          <inkml:trace contextRef="#ctx0" brushRef="#br0" timeOffset="37468.7048">-26092-30 0,'0'0'15,"0"0"-15,0 0 16,0 0-1,0 0 1,0 0 0,0 0-16,0 0 15,0 0-15,0 0 16,0 0 0,0 12-16,0 11 15,0 0 1,-12 0-16,0 23 15,-11 12 1,-1-12-16,1 1 16,-1-1-16,-11 0 15,-12-11 1,-12-1-16,0 1 16,0-12-1,12-11-15,11-12 16,13 0-16,-1-12 15,13 12 1,-1 0-16,0 0 16,0 0-1,0 12-15,1-1 16,-13 12 0,1 1-16,-1-1 15,0-12-15,13 1 16,-1-12-1,0 0-15,0 0 16,1-12 0,-1 1-16,0-1 15,0 1-15,0-13 16,1 13 0,-1-1-16,0 1 15,0 11 1,1 0-16,-25 11 15,1 1 1,-12 11-16,-12 12 16,0-1-16,12 13 15,11-1 1,36-46-16</inkml:trace>
          <inkml:trace contextRef="#ctx0" brushRef="#br0" timeOffset="37837.9985">-26422-41 0,'12'-12'15,"23"-23"-15,24-45 16,0-13-1,-24 12-15,-23 0 16,-12 12 0,-12 23-16,1 11 15,-13 12 1,-11 11-16,-36 36 16,0 10-16,12 12 15,12 24 16,35 11-31,24-24 16,12 1-16,11-12 16,12 1-1,0-13-15,-47-34 16</inkml:trace>
          <inkml:trace contextRef="#ctx0" brushRef="#br0" timeOffset="38035.9135">-26775-53 0,'0'0'0,"0"0"16,11 12-16,1-1 15,-12-11 1</inkml:trace>
          <inkml:trace contextRef="#ctx0" brushRef="#br0" timeOffset="38214.7198">-27423 363 0,'0'0'0,"0"0"16</inkml:trace>
          <inkml:trace contextRef="#ctx0" brushRef="#br0" timeOffset="35963.6827">-25209 190 0,'0'0'0,"0"0"16,0 0-16,0 0 15,0 0 1,12-23-16,0 0 15,0 0 1,-1-12-16,1 12 16,0 0-16,0 11 15,0 0 1,-12 12-16,0 0 16,0 0-1,0 12-15,0 23 16,-12 23-16,-12-1 15,1-10 1,-13-1-16,1 0 16,11-11-1,13-1-15,-1 1 16,12-12 0,0 0-16,0 0 15,0 0-15,0 12 16,0 0-1,-12-1-15,0 1 16,1 0 0,-13-12-16,-11 0 15,-1-11-15,-11-1 16,0-11 0,12-11-16,-1-13 15,13 1 1,-1-11-16,12-13 15,12 1 1,12-12-16,35-34 16,1 34-16,10 0 15,-58 58 1</inkml:trace>
          <inkml:trace contextRef="#ctx0" brushRef="#br0" timeOffset="40109.7748">-27647-192 0,'0'0'0,"0"0"15,0 24 1,0 33-16,-12 82 31,-35 69-31,23-81 16,1-23 0,23-104-16</inkml:trace>
          <inkml:trace contextRef="#ctx0" brushRef="#br0" timeOffset="42991.6585">-27965 467 0,'0'0'0,"0"0"16,0 0 0,0 0-16,0 0 15,0 0 1,0 0-16,0 0 16,0 0-16,0 0 15,0 0 1,0 0-16,-12 12 15,-11 11 1,-25 23-16,-10 0 16,-25 12-1,12 0-15,1-12 16,11-11-16,0-1 16,59-34-1</inkml:trace>
          <inkml:trace contextRef="#ctx0" brushRef="#br0" timeOffset="40345.7403">-28024 513 0,'0'0'16,"0"0"-16,0 0 15,-12 24 1,0-1-16,1 0 16,-13 0-1,-11 0-15,-12 0 16,47-23-16</inkml:trace>
          <inkml:trace contextRef="#ctx0" brushRef="#br0" timeOffset="40600.8591">-28118 201 0,'0'0'16,"0"0"-16,0 0 15,0 0 1,0 0-16,0 0 16</inkml:trace>
          <inkml:trace contextRef="#ctx0" brushRef="#br0" timeOffset="40917.2569">-28401-226 0,'0'0'0,"0"0"16,0 11 0,0 24-16,0 46 15,-12 46 1,-11-11-16,-1-24 15,12-11-15,12-81 16</inkml:trace>
        </inkml:traceGroup>
        <inkml:traceGroup>
          <inkml:annotationXML>
            <emma:emma xmlns:emma="http://www.w3.org/2003/04/emma" version="1.0">
              <emma:interpretation id="{609268F9-FCFD-4B6E-A4DF-E3B0E569AC25}" emma:medium="tactile" emma:mode="ink">
                <msink:context xmlns:msink="http://schemas.microsoft.com/ink/2010/main" type="inkWord" rotatedBoundingBox="378,680 3412,653 3429,2517 395,2544"/>
              </emma:interpretation>
              <emma:one-of disjunction-type="recognition" id="oneOf6">
                <emma:interpretation id="interp6" emma:lang="" emma:confidence="0.5">
                  <emma:literal>.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!</emma:literal>
                </emma:interpretation>
                <emma:interpretation id="interp10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46184.1138">-30957 16 0,'0'0'0,"-12"12"15,-23 11-15,-36 35 16,-11 0 0,11 0-16,24-24 15,23-11-15,12 0 16,12-11-1,0 0-15,24 11 16,11-12 0,24 1-16,-12-12 15,0 0 1,-23 0-16,-12 0 16,-12 0-16,0 0 15,-12 0 1,-35 23-16,-24 12 15,-23 22 1,-24 36-16,-11 11 16,34-23-16,36-24 15,24 1 1,23-11-16,12 10 16,36 13-1,23-13-15,11-10 16,36-24-1,36-23-15,23-23 16,-36-24-16,-129 47 16</inkml:trace>
          <inkml:trace contextRef="#ctx0" brushRef="#br0" timeOffset="41281.9052">-28707 340 0,'0'0'15,"0"0"1,0 12-16,0 22 16,-12 1-16,0-12 15,0 0 1,12-23-16,-11 12 16,11-12-1,0 0-15,-12 0 16,-12 0-1,1-12-15,-13 1 16,1-1-16,0 1 16,-1 11-1,-11 0-15,0 0 16,0 11 0,-24 24-16,1 11 15,-1 12 1,0 0-16,12 11 15,59-69-15</inkml:trace>
          <inkml:trace contextRef="#ctx0" brushRef="#br0" timeOffset="41677.9329">-29014-18 0,'0'0'0,"0"0"16,0 0-1,0 0-15,0 0 16,0 0 0</inkml:trace>
          <inkml:trace contextRef="#ctx0" brushRef="#br0" timeOffset="41498.1668">-29697 1704 0,'0'0'16,"12"0"-16,23-23 16,60-12-1,34-11-15,-11 0 16,0-24-16,-24 1 16,-12-12-1,-82 81-15</inkml:trace>
          <inkml:trace contextRef="#ctx0" brushRef="#br0" timeOffset="42149.5793">-29343 421 0,'0'0'0,"0"0"16,0 0-16,-12 12 16,-12-1-1,1 1-15,-1-1 16,-11 1-1,11-12-15,1 0 16,-1-12-16,12 1 16,1-1-1,-1-11-15,0 0 16,12-12 0,0 12-16,12 0 15,0 11-15,11 1 16,1 11-1,-1 11-15,-11 1 16,0 11 0,-12 23-16,-24 24 15,-11-1-15,-12 23 16,-12-11 0,-24-11-16,-11-13 15,12-10 1,11-1-16,71-46 15</inkml:trace>
          <inkml:trace contextRef="#ctx0" brushRef="#br0" timeOffset="45435.044">-30121 5 0,'0'0'0,"0"0"16,0 0-16,0 0 16,0 0-16,0-12 15,0 1 1,0-1-16,0-11 16,12 0-1,12 0-15,11 0 16,0 0-16,1 11 15,-1 12 1,0 0-16,-23 0 16,0 0-1,-12 0-15,0 12 16,-12 11 0,-12 11-16,-23 13 15,-12-1-15,12 0 16,0 0-1,0-11-15,24-12 16,11 0 0,0-11-16,0-1 15,12-11-15,0 0 16,0 0 0,0 0-16,12 0 15,12-11 1,11 11-16,-12 0 15,-11 0-15,-12 0 16,0 0 0,0 23-16,-12 12 15,-11-1 1,-24 24-16,-12 11 16,12 1-1,11-12-15,25-24 16,-1-11-1,12-11-15,0-12 16,12 0-16,-1 0 16,13-12-1,23-11-15,-12 12 16,-11-1 0,-12 1-16,-12 11 15,0 0-15,0 0 16,-24 11-1,-11 12-15,-36-11 16,0-1 0,1-11-16,23 0 15,0-11 1,23-1-16,0 1 16,13-1-16,11-11 15,0 11 1,11-22-16,13 11 15,0 11 1,-1 1-16,1 11 16,-13 0-1,-11 0 1,0 23-16,-23 23 16,-24 23-1,-12 12-15,-12-12 16,1 1-1,-1-24-15,24-11 16,0-1-16,47-34 16</inkml:trace>
          <inkml:trace contextRef="#ctx0" brushRef="#br0" timeOffset="45617.7308">-30568 1149 0,'0'0'16,"0"0"0,0 0-16,0 0 15</inkml:trace>
        </inkml:traceGroup>
      </inkml:traceGroup>
      <inkml:traceGroup>
        <inkml:annotationXML>
          <emma:emma xmlns:emma="http://www.w3.org/2003/04/emma" version="1.0">
            <emma:interpretation id="{BC881C3E-FA43-454A-A59C-80DA228D6931}" emma:medium="tactile" emma:mode="ink">
              <msink:context xmlns:msink="http://schemas.microsoft.com/ink/2010/main" type="line" rotatedBoundingBox="22764,2286 33499,2234 33509,4291 22774,4343"/>
            </emma:interpretation>
          </emma:emma>
        </inkml:annotationXML>
        <inkml:traceGroup>
          <inkml:annotationXML>
            <emma:emma xmlns:emma="http://www.w3.org/2003/04/emma" version="1.0">
              <emma:interpretation id="{54851071-5AAF-47B7-9A3D-45044CC64833}" emma:medium="tactile" emma:mode="ink">
                <msink:context xmlns:msink="http://schemas.microsoft.com/ink/2010/main" type="inkWord" rotatedBoundingBox="22764,2286 27253,2264 27262,4031 22773,40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1017.6863">-7904 2409 0,'0'0'0,"0"0"16,0 0-16,12 11 15,-1 1 1,1-1-16,12 13 15,-13-1 1,1 0-16,0 0 16,-12 12-1,-12-1-15,-11 1 16,-24 0-16,-12-1 16,0-11-1,12 1-15,11-13 16,36-11-1</inkml:trace>
          <inkml:trace contextRef="#ctx0" brushRef="#br0" timeOffset="61284.3646">-8046 2004 0,'0'0'0,"0"0"16,0 0 0,0 0-16,0 12 15,0 23-15,0 57 16,-11 12 0,-25 12-16,1-24 15,0-11 1,-1 0-16,1-12 15,35-69 1</inkml:trace>
          <inkml:trace contextRef="#ctx0" brushRef="#br0" timeOffset="61513.0594">-8234 2571 0,'0'0'16,"0"0"-16,-12 0 15,-11 11-15,-13 12 16,-34 0 0,-13 12-16,12-12 15,13 12 1,58-35-16</inkml:trace>
          <inkml:trace contextRef="#ctx0" brushRef="#br0" timeOffset="62016.6713">-8281 2097 0,'0'0'16,"0"0"-16,-36 0 16,-22 23-1,-13 12-15,0 11 16,36-12-16,11 1 16,1 0-1,11-12-15,12 0 16,12-11-1,0-1-15,-1 1 16,1-12 0,-12 0-16,0 0 15,0-12-15,-12-11 16,-11 0 0,-1 11-16,-11 1 15,-12 11 1,0 11-16,-1 12 15,-10 12-15,10 11 16,1 12 0,12 0-16,11 11 15,13 24 1,22 22-16,1-22 16,12 11-1,11 0-15,0 11 16,-35-115-16</inkml:trace>
          <inkml:trace contextRef="#ctx0" brushRef="#br0" timeOffset="60633.6902">-7245 2582 0,'0'0'16,"0"0"0,0 0-16,0 0 15,0 0-15,-23 12 16,-1-12-1,-11 0-15,0 0 16,11-12 0,-11 1-16,11-12 15,12-1-15,1 1 16,11-11 0,11-13-16,13 13 15,11-1 1,1 12-16,-1 23 15,-12 11 1,1 24-16,-12 23 16,-24 11-16,-12 1 15,-23 22 1,-23 12-16,11-23 16,-24 11-1,-11 1-15,94-93 16</inkml:trace>
          <inkml:trace contextRef="#ctx0" brushRef="#br0" timeOffset="57918.5856">-7362 2409 0,'0'0'16,"0"0"-16,11 11 15,13 12-15,-24-23 16</inkml:trace>
          <inkml:trace contextRef="#ctx0" brushRef="#br0" timeOffset="62695.9062">-9353 2744 0,'0'0'16,"0"0"0,0 0-16,0 0 15</inkml:trace>
          <inkml:trace contextRef="#ctx0" brushRef="#br0" timeOffset="62550.6738">-9306 2374 0,'0'0'16,"0"0"-1,0 0-15,0 12 16,0-12-16</inkml:trace>
          <inkml:trace contextRef="#ctx0" brushRef="#br0" timeOffset="58746.7205">-4865 2501 0,'0'0'16,"0"0"-16,0 0 16,0 0-1,0 0-15,0 0 16,0 0-16,0 0 15,0 0 1,0 0-16,0 0 16,0 0-1,0 0-15,0 0 16,-12-11 0,0 11-16,-11 0 15,-13 0-15,-11 11 16,-12 12-1,12 1-15,12-1 16,11-12 0,13 1-16,11-1 15,11 12-15,13-11 16,11 0 0,24-1-16,-59-11 15</inkml:trace>
          <inkml:trace contextRef="#ctx0" brushRef="#br0" timeOffset="56309.9704">-5254 2617 0,'0'0'0,"0"0"16,12-12-1,23-11-15,24-11 16,0-13 0,0 13-16,-12 10 15,-12 13 1,-11 22-16,-12 1 16,0 11-16,-12 0 15,-12 12 1,-12 11-16,-11 0 15,-36 24 1,12-12-16,0 11 16,12-11-16,12-12 15,23-11 1,12-12 0,0 0-1,12 0-15,-12 0 16,0 0-16,0-11 15,0-1 1,-12 1-16,-11-1 16,-13 1-1,-11-12-15,-12-12 16,0-11 0,0-11-16,12-24 15,24 0-15,11 0 16,24-11-1,23 0-15,12-1 16,12 12 0,-59 58-16</inkml:trace>
          <inkml:trace contextRef="#ctx0" brushRef="#br0" timeOffset="56735.468">-5501 2455 0,'0'0'0,"0"0"16,-12 12-1,-12 11-15,1 11 16,-12-10-16,-13-1 16,13-12-1,0-11-15,11 0 16,12 0-1,1-11-15,-1-12 16,0-12 0,12-35-16,12-22 15,11 23-15,13-1 16,-1 24 0,-35 46-16</inkml:trace>
          <inkml:trace contextRef="#ctx0" brushRef="#br0" timeOffset="57394.636">-5902 2074 0,'0'0'0,"0"0"16,0 0-16,0 11 15,0 24 1,-11 46-16,-1 11 15,-12 1-15,-11-24 16,-1-11 0,-11-12-16,-12-11 15,1-12 1,10-23-16,1 0 16,12-12-1,11-11-15,1-11 16,-1-13-16,13 13 15,-1 10 1,12 13-16,0 11 16,0 0-1,-12 11-15,0 13 16,-11 10 0,-24 13-16,-36 33 15,-23 1-15,12 0 16,94-81-1</inkml:trace>
          <inkml:trace contextRef="#ctx0" brushRef="#br0" timeOffset="56933.5856">-5996 3114 0,'0'0'16,"0"0"-16,0 0 15,0 0 1,0 0-16,0 0 16</inkml:trace>
          <inkml:trace contextRef="#ctx0" brushRef="#br0" timeOffset="57729.6835">-6467 2097 0,'12'-12'15,"82"-80"-15,12-47 16,-47 35 0,-36 0-16,-34 23 15,-25 23 1,-11 24-16,-24 11 16,-11 34-16,-48 24 15,1 23 1,35-1-16,35 13 15,23-12 1,13 11-16,35-23 16,23 12-1,24 0-15,0-12 16,0 0 0,-59-46-16</inkml:trace>
        </inkml:traceGroup>
        <inkml:traceGroup>
          <inkml:annotationXML>
            <emma:emma xmlns:emma="http://www.w3.org/2003/04/emma" version="1.0">
              <emma:interpretation id="{A441F2A2-5F7C-4539-9513-002225B8FA99}" emma:medium="tactile" emma:mode="ink">
                <msink:context xmlns:msink="http://schemas.microsoft.com/ink/2010/main" type="inkWord" rotatedBoundingBox="27477,2602 31240,2584 31248,4302 27485,432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270.0863">-3051 2640 0,'0'0'0,"0"0"16,12-23-1,35-23-15,35-12 16,1 12-16,-1-1 15,-11 24 1,-12 23-16,-12 12 16,-23-1-1,-13 12-15,-11-11 16,0 11 0,0 0-16,-11-11 15,-13-1-15,-23 1 16,-36-12-1,1-12 1,-48 1 0,60 11-1,11 0-15,12 11 16,11 13-16,1-1 16,23 0-1,0 23-15,12 35 16,0-81-1</inkml:trace>
          <inkml:trace contextRef="#ctx0" brushRef="#br0" timeOffset="54438.9817">-3086 3391 0,'0'0'15,"0"0"-15,0 0 16,0 0 0,0 0-16</inkml:trace>
          <inkml:trace contextRef="#ctx0" brushRef="#br0" timeOffset="55205.6709">-3275 2409 0,'0'0'0,"0"0"15,0 0 1,0 11-16,-12 12 16,-11 12-16,-24 11 15,-24 12 1,-11 0-16,-24 23 15,0-12 1,-12-11-16,0-12 16,35-23-16,13-11 15,11-12 1,12-12-16,11-11 16,13 0-1,11 0-15,12 0 16,0 0-1,12-12-15,11 0 16,25 12-16,10 12 16,1-1-1,-12 24-15,-23-1 16,0 24 0,-13 0-16,-22 22 15,-25 1-15,-11 0 16,-24 0-1,-11-12-15,-24-11 16,-24-1 0,36-11-16,23 1 15,71-24 1</inkml:trace>
          <inkml:trace contextRef="#ctx0" brushRef="#br0" timeOffset="51353.2475">-884 1762 0,'0'0'15,"0"0"1,0 11-16,0-11 16</inkml:trace>
          <inkml:trace contextRef="#ctx0" brushRef="#br0" timeOffset="51164.7815">-884 2259 0,'0'0'0,"0"0"15,0 11-15,0 12 16,0 23 0,0 1-16,-11-1 15,11-11 1,-12-12-16,12-12 16,-12 1-1,12-12-15,0 0 16,-12 0-16,-11 0 15,-13-12 1,-11 1-16,0 11 16,-12 11-1,0 12-15,0 1 16,12 10 0,-12 12-16,-11 24 15,-1 22-15,0 1 16,-11-1-1,11 1-15,71-93 16</inkml:trace>
          <inkml:trace contextRef="#ctx0" brushRef="#br0" timeOffset="51617.5348">-1637 3484 0,'0'0'16,"0"0"-16,35-12 16,59-11-1,83-23-15,-36 0 16,-35-1 0,0 1-16,-106 46 15</inkml:trace>
          <inkml:trace contextRef="#ctx0" brushRef="#br0" timeOffset="51807.4563">-1355 2155 0,'0'0'0,"0"0"15,0 0 1,0 0-16,0 0 16</inkml:trace>
          <inkml:trace contextRef="#ctx0" brushRef="#br0" timeOffset="53683.1149">-2179 2328 0,'0'0'16,"0"0"-16,0 0 15,0 0 1,0 0-16,11 0 15,1 11 1,12 1-16,11 0 16,12 11-1,0 0-15,0 11 16,-11-10-16,-13 10 16,-11 1-1,-24 0-15,-11 11 16,-13 0-1,-22 0-15,-25 1 16,12-13-16,71-34 16</inkml:trace>
          <inkml:trace contextRef="#ctx0" brushRef="#br0" timeOffset="53861.249">-2215 2652 0,'0'0'0,"0"0"16,-11 11 0,-13 12-16,-23 23 15,-12 1 1,0 10-16,-23 1 16,82-58-16</inkml:trace>
          <inkml:trace contextRef="#ctx0" brushRef="#br0" timeOffset="55688.6344">-4406 2501 0,'0'0'0,"12"-23"16,12-23-1,11 0-15,0 11 16,24 0-16,-12 24 15,0 11 1,-11 11-16,-1 1 16,-11-1-1,-13 13-15,1-13 16,-12 1 0,0-1-16,-12 1 15,-11-1-15,-1-11 16,-11 0-1,0 0-15,-1 0 16,-11 0 0,0 12-16,-12-1 15,0 13 1,0 10-16,1 1 16,10 11-16,13 12 15,11 46 1,13 12-16,11-24 15,11 0 1,1 1-16,-12 46 16,0-139-16</inkml:trace>
        </inkml:traceGroup>
        <inkml:traceGroup>
          <inkml:annotationXML>
            <emma:emma xmlns:emma="http://www.w3.org/2003/04/emma" version="1.0">
              <emma:interpretation id="{FC8924AE-B6E8-4229-B793-8574B4BAF7F8}" emma:medium="tactile" emma:mode="ink">
                <msink:context xmlns:msink="http://schemas.microsoft.com/ink/2010/main" type="inkWord" rotatedBoundingBox="31555,2649 33501,2639 33506,3620 31560,362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7717.6205">1378 2027 0,'0'0'0,"0"0"15,0-11-15,0-12 16,0-12 0,-12 0-16,-11 1 15,-13-1 1,-34 12-16,-1 11 15,0 24 1,13 11-16,22 0 16,1 0-16,11 12 15,1 0 1,23-35-16</inkml:trace>
          <inkml:trace contextRef="#ctx0" brushRef="#br0" timeOffset="47404.2748">966 2224 0,'0'0'16,"0"0"-16,0 0 15,0 0 1,0 23-16,-12 12 16,0 11-16,1 0 15,-1 0 1,0 1-16,0-1 16,12 0-1,0-11-15,0-1 16,0-34-1</inkml:trace>
          <inkml:trace contextRef="#ctx0" brushRef="#br0" timeOffset="48133.4623">612 2108 0,'0'0'16,"0"0"0,0 0-16,12 12 15,0 11-15,12 12 16,11 22-1,0 24-15,1-11 16,-1-1 0,-12-11-16,-11-12 15,-12 12-15,-23 0 16,-13-12 0,-23 0-16,-47-11 15,-11-35 1,22-12-16,1-11 15,0-12 1,23 1-16,24-1 16,24-11-16,23-12 15,11 12 1,25 0-16,11-1 16,12 13-1,23 11-15,-82 23 16</inkml:trace>
          <inkml:trace contextRef="#ctx0" brushRef="#br0" timeOffset="48293.0508">377 2536 0,'0'0'0,"0"0"15,0 0-15,0 0 16,0 0-1,0 0-15,0 0 16</inkml:trace>
          <inkml:trace contextRef="#ctx0" brushRef="#br0" timeOffset="49000.5986">-365 2386 0,'0'0'16,"0"0"-16,0 0 15,0 0 1,23 11-16,13 1 16,23 11-1,11 0-15,-11 12 16,-12-12 0,-23 0-16,-12-11 15,-12-1-15,0 1 16,-24-1-1,-11 1-15,-1-12 16,-11 0 0,0-12-16,0-11 15,12 0-15,11 0 16,12 0 0,1 0-16,11-1 15,11 13 1,1-1-16,0 12 15,11 0 1,1 12-16,0-1 16,-1 1-16,-11 0 15,-12-1 1,0 1-16,-12-1 16,0 1-1,-11-1-15,-24-11 16,-12-11-16,12-1 15,0-11 1,-1-12-16,13-22 16,11-13-1,24 1-15,12-23 16,12-1 0,-1 12-16,-11 23 15,-12 58-15</inkml:trace>
        </inkml:traceGroup>
      </inkml:traceGroup>
      <inkml:traceGroup>
        <inkml:annotationXML>
          <emma:emma xmlns:emma="http://www.w3.org/2003/04/emma" version="1.0">
            <emma:interpretation id="{CA13C508-254E-4B3F-A74A-74213864EDA2}" emma:medium="tactile" emma:mode="ink">
              <msink:context xmlns:msink="http://schemas.microsoft.com/ink/2010/main" type="line" rotatedBoundingBox="692,3441 23720,3351 23728,5431 700,5521"/>
            </emma:interpretation>
          </emma:emma>
        </inkml:annotationXML>
        <inkml:traceGroup>
          <inkml:annotationXML>
            <emma:emma xmlns:emma="http://www.w3.org/2003/04/emma" version="1.0">
              <emma:interpretation id="{FC1E8660-D707-478B-A441-055FC7729D3F}" emma:medium="tactile" emma:mode="ink">
                <msink:context xmlns:msink="http://schemas.microsoft.com/ink/2010/main" type="inkWord" rotatedBoundingBox="23323,4480 23725,4479 23725,4558 23324,4560"/>
              </emma:interpretation>
            </emma:emma>
          </inkml:annotationXML>
          <inkml:trace contextRef="#ctx0" brushRef="#br0" timeOffset="62234.0575">-8800 3738 0,'0'0'16,"12"0"-16,47-12 15,71-11-15,-24 0 16,-12 0 0,-94 23-16</inkml:trace>
        </inkml:traceGroup>
        <inkml:traceGroup>
          <inkml:annotationXML>
            <emma:emma xmlns:emma="http://www.w3.org/2003/04/emma" version="1.0">
              <emma:interpretation id="{3B3D3F67-7067-48E9-A6D8-D05F86D5A658}" emma:medium="tactile" emma:mode="ink">
                <msink:context xmlns:msink="http://schemas.microsoft.com/ink/2010/main" type="inkWord" rotatedBoundingBox="21851,4722 22357,4720 22359,5228 21853,5230"/>
              </emma:interpretation>
              <emma:one-of disjunction-type="recognition" id="oneOf10">
                <emma:interpretation id="interp14" emma:lang="" emma:confidence="0.5">
                  <emma:literal>.</emma:literal>
                </emma:interpretation>
                <emma:interpretation id="interp15" emma:lang="" emma:confidence="0">
                  <emma:literal>e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@</emma:literal>
                </emma:interpretation>
                <emma:interpretation id="interp18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01059.6534">-10272 3957 0,'0'0'15,"0"0"-15,0 0 16,12 0 0,11-11-16,1-1 15,11 1-15,1-1 16,-1 1 0,0 11-16,1 0 15,-1 11 1,0 1-16,-11 11 15,-12 0-15,-1 0 16,-11 0 0,0 0-16,0-11 15,0-1 1,-11 1-16,-1 0 16,12-12-1,0 0-15,0 0 16,0 11-16,0-11 15,12 12 1,11 11-16,1 0 16,-1 0-1,13 12-15,-13-1 16,1 1 0,-12-12-16,-12 0 15,-12 0-15,-12-11 16,-35 11-1,-11-11-15,-13-12 16,24 11 0,59-11-16</inkml:trace>
        </inkml:traceGroup>
        <inkml:traceGroup>
          <inkml:annotationXML>
            <emma:emma xmlns:emma="http://www.w3.org/2003/04/emma" version="1.0">
              <emma:interpretation id="{981855BA-BB62-4423-BBE6-65D623B5D3E6}" emma:medium="tactile" emma:mode="ink">
                <msink:context xmlns:msink="http://schemas.microsoft.com/ink/2010/main" type="inkWord" rotatedBoundingBox="21520,3821 21863,3819 21867,4848 21524,484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0253.7536">-10602 3437 0,'0'0'16,"0"0"-16,12-11 15,12-1 1,23-22-16,0-1 16,0-11-1,12-12-15,-12 0 16,-12 12-16,-23 11 15,0-11 1,-12 23-16,-12 0 16,0 11-1,-11 12-15,-13 0 16,1 23 0,0 0-16,11 12 15,1 0-15,-1 23 16,12 34-1,0 12-15,12 0 16,0-11 0,0-1-16,12 12 15,0-23-15,0-12 16,0-11 0,-1-23-16,-11-12 15,0-23 1</inkml:trace>
        </inkml:traceGroup>
        <inkml:traceGroup>
          <inkml:annotationXML>
            <emma:emma xmlns:emma="http://www.w3.org/2003/04/emma" version="1.0">
              <emma:interpretation id="{D87EC3ED-D018-4F83-AF35-AD28CE7DCA74}" emma:medium="tactile" emma:mode="ink">
                <msink:context xmlns:msink="http://schemas.microsoft.com/ink/2010/main" type="inkWord" rotatedBoundingBox="21427,4399 21864,4398 21864,4546 21428,4548"/>
              </emma:interpretation>
              <emma:one-of disjunction-type="recognition" id="oneOf12">
                <emma:interpretation id="interp20" emma:lang="" emma:confidence="0.5">
                  <emma:literal>.</emma:literal>
                </emma:interpretation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:</emma:literal>
                </emma:interpretation>
                <emma:interpretation id="interp24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00477.5555">-10696 3726 0,'0'0'15,"0"0"1,0 0-16,12-11 15,11-1-15,13-11 16,11 0 0,12 0-16,23 0 15,12 0 1,-11 11-16,-83 12 16</inkml:trace>
        </inkml:traceGroup>
        <inkml:traceGroup>
          <inkml:annotationXML>
            <emma:emma xmlns:emma="http://www.w3.org/2003/04/emma" version="1.0">
              <emma:interpretation id="{BFE78703-B5E1-45A4-8BD1-2CB950C07B68}" emma:medium="tactile" emma:mode="ink">
                <msink:context xmlns:msink="http://schemas.microsoft.com/ink/2010/main" type="inkWord" rotatedBoundingBox="18176,3944 21248,3932 21254,5313 18181,532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6788.6324">-13924 3264 0,'0'0'0,"12"-12"16,12 1-16,11-1 15,12 1 1,12-1-16,0 12 15,-12 0-15,-12 12 16,-23-1 0,0 1-16,-12 11 15,-24 12 1,-23 11-16,0 0 16,12-11-1,-1-24-15,13 1 16,11 0-16,0-1 15,12-11 1</inkml:trace>
          <inkml:trace contextRef="#ctx0" brushRef="#br0" timeOffset="97427.6953">-13559 4119 0,'0'0'0,"0"0"15,0 0-15,12-11 16,0-1 0,12-11-16,-1 0 15,12 0 1,13 0-16,-1 11 16,0 1-16,0 11 15,-23 11 1,-1 12-16,-11-11 15,-12 22 1,-12 1-16,0-12 16,1-11-1,-1-1-15,0 1 16,12 0-16,0-12 16,0 0-1,0 0-15,12 11 16,11 1-1,13 11-15,11 0 16,0 12-16,-24-1 16,-11-11-1,0 12-15,-12 0 16,-24-1 0,-11 1-16,-12-12 15,0-11 1,-12-12-16,0 0 15,12 0-15,35 0 16,12 0 0</inkml:trace>
          <inkml:trace contextRef="#ctx0" brushRef="#br0" timeOffset="97761.6407">-12793 3137 0,'0'0'0,"0"0"16,-12 11-1,1 13-15,-25 22 16,1 12-16,11 11 16,1 12-1,11 0-15,24-12 16,0 0 0,11-11-16,12 12 15,1-24 1,-36-46-16</inkml:trace>
          <inkml:trace contextRef="#ctx0" brushRef="#br0" timeOffset="98413.425">-12392 3703 0,'0'0'0,"0"0"15,-12 0 1,-12 0-16,1 0 16,-13 0-16,13-11 15,-1-1 1,1-11-16,11 0 16,0 0-1,12-12-15,0-11 16,12 0-1,23-12-15,1 23 16,-1 12-16,-11 12 16,-1 22-1,1 24-15,-1 23 16,-23 11 0,-12 12-16,1 0 15,-1-12-15,0-23 16,0-11-1,12-24-15,0 1 16,0-12 0,0 0-16,0-12 15,12-11 1,12-23-16,23-46 16,0-24-16,0 1 15,-12 34 1,-11 46-16,-12 0 15,-1 24 1,-11-1-16,0 12 16,0 0-1,-11 46-15,-1 24 16,0 11-16,12-12 16,0 0-1,12 24-15,11-47 16,25 23-1,-1-34-15,-47-35 16</inkml:trace>
          <inkml:trace contextRef="#ctx0" brushRef="#br0" timeOffset="96411.6702">-13947 3287 0,'0'0'0,"0"0"15,0 0 1,0 0-16,0 0 15,12 12 1,11 34-16,1 46 16,-1 1-16,1 34 15,-12 12 1,-1-24-16,1-34 16,0 0-1,0-35-15,-1 1 16,1-1-16,0-23 15,-12-23 1</inkml:trace>
          <inkml:trace contextRef="#ctx0" brushRef="#br0" timeOffset="99593.4599">-11273 3576 0,'0'0'31,"23"0"-31,1 0 15,11 0 1,1 0-16,-1 0 16,0 0-16,1 0 15,-13 12 1,-23-12-16</inkml:trace>
          <inkml:trace contextRef="#ctx0" brushRef="#br0" timeOffset="99789.9337">-11273 3761 0,'0'0'16,"0"0"-1,0 0-15,0 0 16,12 0 0,23 0-16,12 0 15,12-12-15,23 1 16,13-1-1,-25 1-15,-70 11 16</inkml:trace>
          <inkml:trace contextRef="#ctx0" brushRef="#br0" timeOffset="99359.5824">-11780 3114 0,'0'0'15,"0"0"-15,0 0 16,0 0 0,36 23-1,11 12 1,12 22 0,-1 24-16,-10 12 15,-13-24-15,-23 0 16,-1-11-1,-11-12-15,-11 12 16,-13-12 0,12-22-16,-11-1 15,11 0-15,-12-12 16,13 1 0,11-12-16</inkml:trace>
          <inkml:trace contextRef="#ctx0" brushRef="#br0" timeOffset="98897.0703">-12015 4004 0,'0'0'15,"0"0"-15,0 0 16,0 0 0,0 0-16,0 0 15,0 0 1,0 0-16,23-12 16,24 1-16,0-1 15,1 12 1,-13 0-16,-12 12 15,1-1 1,-12 12-16,-12 0 16,-12 0-16,0 1 15,-11-1 1,-1-12-16,12 1 16,1-1-1,11 1-15,0-12 16,0 12-1,11 11-15,1 11 16,0-11 0,0 12-16,-1-12 15,-11 0-15,-11 0 16,-1 1 0,-23-1-16,-13-12 15,1-11 1,0-11-16,47 11 15</inkml:trace>
        </inkml:traceGroup>
        <inkml:traceGroup>
          <inkml:annotationXML>
            <emma:emma xmlns:emma="http://www.w3.org/2003/04/emma" version="1.0">
              <emma:interpretation id="{8C34C5F9-3B19-47EC-88F5-6ACA5FD8D13D}" emma:medium="tactile" emma:mode="ink">
                <msink:context xmlns:msink="http://schemas.microsoft.com/ink/2010/main" type="inkWord" rotatedBoundingBox="17042,3740 17668,3737 17672,4835 17047,483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5841.4753">-14454 3403 0,'0'0'0,"0"0"15,0 0 1,0 0-16,-12 23 16,-23 23-1,-36 23-15,-35 1 16,24-24-1,11-11-15,12-12 16,12-12-16,0 1 16,12-12-1,11 0-15,1-12 16,11-22 0,35-117-1,13 36 1,34-12-16,13 46 15,-1-12 1,-23 24-16,-23 23 16,-13 11-16,-23 12 15,-12 0 1,-23 11-16,-24 12 16,0 23-1,0 1-15,12 10 16,24 1-16,-1 0 15,12-1 1,12 24-16,0 23 16,12 35-1,12-24-15,11-11 16,24 23 0,0-12-16,-24-22 15,1-13-15,-25-10 16,1-13-1,-12-11-15,-12 1 16,-11-1 0,-1-12-16,12-11 15,12 0 1,0 0-16</inkml:trace>
        </inkml:traceGroup>
        <inkml:traceGroup>
          <inkml:annotationXML>
            <emma:emma xmlns:emma="http://www.w3.org/2003/04/emma" version="1.0">
              <emma:interpretation id="{7FDCCF80-2458-4D42-A7AC-088E25D9C771}" emma:medium="tactile" emma:mode="ink">
                <msink:context xmlns:msink="http://schemas.microsoft.com/ink/2010/main" type="inkWord" rotatedBoundingBox="12486,3649 16416,3633 16422,5160 12491,5175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9710.8121">-19637 3079 0,'0'0'0,"0"0"16,0 0-16,0 0 15,0-11 1,12-1-16,11-11 16,1 0-1,11 0-15,12 11 16,12 1-1,12 11-15,0 0 32,-1 23-32,-34 0 15,-13 0 1,-11-12-16,-12 1 16,-12 11-1,-23 0-15,-12 0 16,-12 0-1,-12 1 1,36-13-16,0 1 16,11-12-1,12 0-15,12 0 16</inkml:trace>
          <inkml:trace contextRef="#ctx0" brushRef="#br0" timeOffset="79166.2996">-19566 3091 0,'0'0'0,"0"0"16,0 0 0,0 0-16,0-12 15,0 12 1,0-11-16,0 11 15,0-12-15,0 12 16,0 0 0,0 0-16,0 0 15,0 0 1,12 12-16,-1 22 16,1 24-1,0 58-15,0-1 16,-1-22-1,-11-24-15,0 0 16,0-11-16,0 11 16,0-22-1,0-13-15,0-11 16,0-11 0,0 0-16,0-12 15,0 0-15,0 0 16,0 0-1,0 0-15,0 0 16</inkml:trace>
          <inkml:trace contextRef="#ctx0" brushRef="#br0" timeOffset="81992.3994">-19354 3842 0,'0'0'0,"0"0"16,0 0-1,0 0-15,0 0 16,0 0 0,0 0-16,0 0 15,0-12 1,23-11-16,13 0 15,-1 0-15,12 11 16,-11 1 0,-13-1-16,-11 12 15,0 0 1,-1 0-16,-11 12 16,0 11-16,-11 12 15,-13 11 1,1-11-16,-1-12 15,12-12 1,-11 1-16,11-1 16,12-11-16,0 0 15,0 0 1,0 0-16,23 12 16,1-1-1,11 1-15,1 11 16,-13 0-1,1 12-15,-12-12 16,-12 0-16,-24 12 16,-35 0-1,0-1-15,0-11 16,0 0 0,24-11-16,35-12 15</inkml:trace>
          <inkml:trace contextRef="#ctx0" brushRef="#br0" timeOffset="83744.4534">-18683 2906 0,'0'0'16,"0"0"-16,0 0 16,0 0-1,0 0-15,0 0 16,0 0-16,-11 11 16,-13 12-1,-11 24-15,-1 10 16,1 24-1,0 23-15,11 12 16,24-35-16,12-23 16,11-12-1,25 12-15,10-24 16,13 1 0,-12-12-16,-59-23 15</inkml:trace>
          <inkml:trace contextRef="#ctx0" brushRef="#br0" timeOffset="84479.7174">-18353 3333 0,'0'0'16,"0"0"-16,0 0 16,-12 0-1,1-11-15,-1-1 16,0 1-1,0-1-15,0 1 16,12-1-16,0-11 16,12 0-1,0 0-15,12-12 16,-1 12 0,1 11-16,-1 12 15,1 12 1,-12 11-16,11 46 15,-35 47-15,1 0 16,-1-47 0,0-11-16,0-24 15,12-11 1,0-11-16,0-12 16,0 0-16,0 0 15,12-23 1,12-35-16,11-23 15,0-23 1,12 0-16,1 0 16,-1-11-16,-24 45 15,-11 36 1,0 10-16,-12 24 16,0 0-1,-12 35-15,-23 34 16,-1 12-1,13 12-15,11 11 16,12-35-16,12-11 16,23 0-1,0-12-15,-35-46 16</inkml:trace>
          <inkml:trace contextRef="#ctx0" brushRef="#br0" timeOffset="92987.6564">-17835 3669 0,'0'0'0,"0"0"0,0 0 15,0 0 1,0 0-16,0 0 16,0 0-1,12-12-15,0 0 16,12 1 0,-1-1-16,12 1 15,-11 11-15,0 0 16,-13 0-1,1 11-15,-12 1 16,0-1 0,-12 13-16,-11-1 15,-1 11-15,-11 13 16,0-1 0,-13-12-16,13-10 15,12-1 1,11-12-16,0 1 15,12-12-15,0 0 16,12 0 0,11 11-16,36-11 15,35 0 1,1 0-16,-13-11 16,-82 11-1</inkml:trace>
          <inkml:trace contextRef="#ctx0" brushRef="#br0" timeOffset="93520.0493">-17587 2836 0,'0'0'0,"0"0"16,0 0 0,0 0-16,12 0 15,23 24 1,12 10-16,12 12 16,0 1-16,0 10 15,-12-10 1,12 22-16,-24-11 15,0 11 1,-23 12-16,-12-12 16,-12-11-1,1-12-15,-13 1 16,1-1-16,-1 0 16,0 0-1,13-34-15,-1 11 16,12-23-1</inkml:trace>
          <inkml:trace contextRef="#ctx0" brushRef="#br0" timeOffset="93816.0151">-16916 3437 0,'0'0'0,"0"0"16,0 0-16,12 0 15,12-11 1,11 11-16,0 0 15,1-12 1,11 12-16,-12 0 16,-35 0-1</inkml:trace>
          <inkml:trace contextRef="#ctx0" brushRef="#br0" timeOffset="94021.8092">-16892 3773 0,'0'0'16,"0"0"-16,0 0 16,0 0-1,12-12-15,11 0 16,12 1 0,1-1-16,23-11 15,23 0 1,-11 12-16,-71 11 15</inkml:trace>
          <inkml:trace contextRef="#ctx0" brushRef="#br0" timeOffset="94703.6754">-16468 3726 0,'0'0'16,"0"0"-1,0 0-15,23-11 16,13-1-1,11-11-15,12 0 16,11 0-16,1-12 16,0 24-1,-71 11-15</inkml:trace>
          <inkml:trace contextRef="#ctx0" brushRef="#br0" timeOffset="94486.4647">-16209 3391 0,'0'0'15,"0"0"1,12-11-16,11-1 16,13-23-16,11-11 15,0-12 1,0-23-16,0 1 16,-23-1-1,-12 23-15,-12 12 16,-12 23-1,0-1-15,0 13 16,-11-1-16,-13 12 16,13 12-1,-13 23-15,1 22 16,0 13 0,11-1-16,1 23 15,11 24 1,0 11-16,0 0 15,0-34-15,12 22 16,0-22 0,0-24-16,0 0 15,0-22 1,0-24-16,0-12 16,0-11-16</inkml:trace>
          <inkml:trace contextRef="#ctx0" brushRef="#br0" timeOffset="95117.624">-16197 3969 0,'0'0'15,"0"0"1,0 0-16,0 0 16,12 0-16,11 0 15,12 0 1,1 0-16,11 0 15,0 12 1,-12-1-16,-11 1 16,-12 22-16,-12-11 15,0 12 1,-24 0-16,1 0 16,-13 11-1,13-23-15,-1 0 16,12 0-1,1-11-15,11 11 16,0-23-16,11 11 16,25 1-1,34-12-15,25 0 16,-13-12 0,1 1-16,-83 11 15</inkml:trace>
        </inkml:traceGroup>
        <inkml:traceGroup>
          <inkml:annotationXML>
            <emma:emma xmlns:emma="http://www.w3.org/2003/04/emma" version="1.0">
              <emma:interpretation id="{51FB3274-76FA-4524-8281-020BBA82B453}" emma:medium="tactile" emma:mode="ink">
                <msink:context xmlns:msink="http://schemas.microsoft.com/ink/2010/main" type="inkWord" rotatedBoundingBox="11412,3717 11943,3715 11947,4789 11416,4791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8029.4583">-20179 3206 0,'0'0'16,"0"0"-16,-12 23 16,-23 35-16,-24 23 15,-23 12 1,23-36-16,0-10 16,0-13-1,12-22-15,0-1 16,12-11-16,11-11 15,12-12 1,12-24-16,12-22 16,23-12-1,12-11-15,24-24 16,0 24 0,-12-1-16,-24 35 15,-11 24-15,-13 22 16,-11 12-1,-11 0-15,-25 12 16,-11 11 0,0 12-16,12-12 15,11 0-15,12 0 16,1 0 0,11 12-16,0 11 15,11 12 1,13 46-16,11 0 15,1-12 1,-13-22-16,1-1 16,-1-11-16,-11-1 15,0-10 1,-12-13-16,-12 1 16,-12 0-1,1-12-15,-12 0 16,11 0-16,24-23 15</inkml:trace>
        </inkml:traceGroup>
        <inkml:traceGroup>
          <inkml:annotationXML>
            <emma:emma xmlns:emma="http://www.w3.org/2003/04/emma" version="1.0">
              <emma:interpretation id="{EEEE6BE1-E347-45D2-950B-DD77A6C6495A}" emma:medium="tactile" emma:mode="ink">
                <msink:context xmlns:msink="http://schemas.microsoft.com/ink/2010/main" type="inkWord" rotatedBoundingBox="6783,3532 10372,3518 10379,5252 6790,526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2377.0911">-25338 3333 0,'0'0'0,"12"-11"15,-12 11 1,235-197-16,-223 186 16,35-1-1,35-11-15,-11 12 16,0 11-1,-24 11-15,0 12 16,-23 0-16,-13 12 16,-11 11-1,-23 24-15,-24 11 16,-47-1 0,11-10-16,24-24 15,59-46-15</inkml:trace>
          <inkml:trace contextRef="#ctx0" brushRef="#br0" timeOffset="72032.6461">-25173 3125 0,'0'0'0,"0"0"16,0 0-16,0 0 15,0 0 1,0 0-16,0 0 16,0 35-1,11 69-15,-11 58 16,0-35 0,0 12-16,0-1 15,12-45-15,0-24 16,0-23-1,-12-46-15</inkml:trace>
          <inkml:trace contextRef="#ctx0" brushRef="#br0" timeOffset="72897.5918">-24914 3992 0,'0'0'16,"0"0"0,0 0-1,0 0 1,23-23-16,25-12 16,-1 1-16,0 11 15,0 11 1,-12 12-16,1 12 15,-13-1 1,-11 12-16,-12 12 16,-12 11-16,0-11 15,1-12 1,-1 0-16,12-11 16,0-1-1,0 1-15,0-1 16,12 12-1,-1 1-15,1-1 16,0 11-16,-12 1 16,0 11-1,-12-11-15,-23 0 16,-24-1 0,0-11-16,-12-11 15,24-12 1,24 0-16,23 0 15</inkml:trace>
          <inkml:trace contextRef="#ctx0" brushRef="#br0" timeOffset="73184.0397">-24113 3114 0,'0'0'0,"-12"11"16,-23 24-1,-24 23-15,0 34 16,12 1-16,11-12 16,25-12-1,22 0-15,13-11 16,11-12-1,12-11-15,1-12 16,22-11-16,-70-12 16</inkml:trace>
          <inkml:trace contextRef="#ctx0" brushRef="#br0" timeOffset="73725.6526">-23901 3645 0,'0'0'0,"-12"0"16,-11 12-1,-13 0-15,1-12 16,0 0 0,11 0-16,0-12 15,13-11 1,-1-12-16,12-11 16,12 0-16,11 11 15,1 0 1,-1 24-16,13 11 15,-13 11 1,13 36-16,-13 10 16,-23 13-16,0-1 15,-12 0 1,1-22-16,-1-13 16,0-11-1,12-11-15,0-12 16,0 0-1,0-12-15,12-22 16,23-36-16,0-34 16,13-23-1,-13 23-15,-12 47 16,-11 22 0,0 12-16,-12 23 15,0 0-15,-12 34 16,0 24-1,1 23-15,11-12 16,11-11 0,1-12-16,12 12 15,-1-23 1,1 0-16,-24-35 16</inkml:trace>
          <inkml:trace contextRef="#ctx0" brushRef="#br0" timeOffset="74043.3394">-23501 3773 0,'0'0'0,"0"0"16,0 34 0,0 36-16,12 10 15,-12-22-15,0-12 16,12-11-1,-12-12-15,0-23 16</inkml:trace>
          <inkml:trace contextRef="#ctx0" brushRef="#br0" timeOffset="74415.6601">-23253 3068 0,'0'0'0,"0"0"16,0 0-1,12 11-15,11 12 16,12 12-16,13 23 16,-1 34-1,0 35-15,-24-34 16,-11-1 0,-12 1-16,-23-1 15,-13-11-15,-11-12 16,0-22-1,12-24-15,35-23 16</inkml:trace>
          <inkml:trace contextRef="#ctx0" brushRef="#br0" timeOffset="74871.1116">-22864 3749 0,'0'0'15,"0"0"-15,0 0 16,23 0 0,36 0-16,23 0 15,-11 0 1,0-11-16,-1 11 16,-11 0-16,-59 0 15</inkml:trace>
          <inkml:trace contextRef="#ctx0" brushRef="#br0" timeOffset="74655.2381">-22817 3565 0,'0'0'0,"0"0"15,0 0 1,35 0 0,24 0-1,0 0-15,-12 0 16,-12 0-1,-35 0-15</inkml:trace>
          <inkml:trace contextRef="#ctx0" brushRef="#br0" timeOffset="76028.5986">-22370 3541 0,'0'0'16,"0"0"-1,0 0-15,12-11 16,23-1-16,12-11 16,24 12-1,12-12-15,-1-1 16,-11 13-1,-71 11-15</inkml:trace>
          <inkml:trace contextRef="#ctx0" brushRef="#br0" timeOffset="75811.5155">-22323 3322 0,'0'0'0,"0"0"15,0 0 1,12-12-16,12-11 15,23-12 1,12-11-16,0-12 16,-12-34-16,-12 11 15,-11 0 1,-24 23-16,0 12 16,-12 12-1,0 10-15,0 1 16,-11 12-1,-1 11-15,1 11 16,-1 24-16,-23 46 16,23 23-1,1 11-15,11 47 16,12 0 0,0-35-16,12-11 15,0-1 1,-1-22-16,1-12 15,0-35-15,-12-23 16,0-11 0,0-12-16</inkml:trace>
          <inkml:trace contextRef="#ctx0" brushRef="#br0" timeOffset="76257.0036">-21828 3726 0,'0'0'0,"0"23"16,12 58 0,0 35-16,-1-35 15,1-12 1,-12-11-16,12-12 16,0-11-1,0 0-15,-12-35 16</inkml:trace>
        </inkml:traceGroup>
        <inkml:traceGroup>
          <inkml:annotationXML>
            <emma:emma xmlns:emma="http://www.w3.org/2003/04/emma" version="1.0">
              <emma:interpretation id="{BF40042D-04AB-445A-8E9D-5EBA8378DB28}" emma:medium="tactile" emma:mode="ink">
                <msink:context xmlns:msink="http://schemas.microsoft.com/ink/2010/main" type="inkWord" rotatedBoundingBox="5593,3948 6207,3945 6212,5067 5597,506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1086.1106">-25915 3426 0,'0'0'16,"0"23"-1,-12 23-15,-12 24 16,-35 10-16,0 1 15,1-11 1,-1-13-16,0-22 16,-12-12-1,12-11-15,0-12 16,12-12 0,12-11-16,23 0 15,12-23-15,12-47 16,35-45-1,12 11-15,0 23 16,0 11 0,0 24-16,-24 34 15,-23 12-15,-12 11 16,0 12 0,-12 0-16,-23 12 15,-13 11 1,-11 12-16,1 11 15,22 0 1,13 0-16,23 1 16,11 22-16,25 0 15,11 1 1,12-1-16,12 12 16,-1 11-1,1 1-15,-24-24 16,-12-11-1,-23-12-15,-12-11 16,0 0-16,-12-1 16,1-11-1,-13 0-15,24-23 16</inkml:trace>
        </inkml:traceGroup>
        <inkml:traceGroup>
          <inkml:annotationXML>
            <emma:emma xmlns:emma="http://www.w3.org/2003/04/emma" version="1.0">
              <emma:interpretation id="{F59F4AE2-D8A7-45C0-B340-DD2D4B672A2F}" emma:medium="tactile" emma:mode="ink">
                <msink:context xmlns:msink="http://schemas.microsoft.com/ink/2010/main" type="inkWord" rotatedBoundingBox="692,3441 4570,3426 4578,5506 700,5521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65944.1271">-31428 3518 0,'0'0'16,"0"0"-1,0-23-15,11-11 16,1-13-16,24-22 15,22-12 1,25 12-16,11 11 16,-11 23-1,-13 24-15,-11 22 16,-23 12-16,-13 0 16,1 12-1,-24 23-15,-12 11 16,-35 12-1,-24 0-15,0-23 16,1-12-16,23-23 16,47-23-1</inkml:trace>
          <inkml:trace contextRef="#ctx0" brushRef="#br0" timeOffset="65537.7016">-31193 3160 0,'0'0'0,"0"0"16,0 23-16,12 58 15,12 58 1,-13-1-16,-11 13 16,12-13-1,0-22-15,0-24 16,-1-22-1,1-12-15,-12-58 16</inkml:trace>
          <inkml:trace contextRef="#ctx0" brushRef="#br0" timeOffset="66931.6192">-30156 3252 0,'0'0'16,"0"0"0,0 0-16,-12 24 15,-11 45 1,11 0-16,0 1 16,0 22-16,12-11 15,12 11 1,0 1-16,23-24 15,12-11 1,24-23-16,-71-35 16</inkml:trace>
          <inkml:trace contextRef="#ctx0" brushRef="#br0" timeOffset="66625.0157">-30816 4096 0,'0'0'0,"0"0"16,0 0-1,0 0-15,12-11 16,12-13-1,-1-10-15,12 11 16,13 0-16,-1-1 16,0 13-1,-12 11-15,-11 11 16,-13 13 0,-11 10-16,-11 1 15,-25 11-15,1-11 16,0 0-1,11-12-15,1-12 16,11 1 0,12-12-16,0 0 15,0 11 1,12 1-16,11 11 16,12 12-16,1 11 15,-1 0 1,-11 0-16,-13-11 15,-11 11 1,-11-11-16,-25 11 16,1-11-1,-12-1-15,0-22 16,0 0-16,0-1 16,23-11-1,24 0-15</inkml:trace>
          <inkml:trace contextRef="#ctx0" brushRef="#br0" timeOffset="67561.6749">-29650 3773 0,'0'0'16,"-11"0"-16,-13 11 16,-11 1-1,-12-1-15,-1-11 16,13 0 0,12-11-16,11-1 15,0-11-15,12 0 16,12-23-1,11-12-15,1 12 16,11-1 0,-11 24-16,-12 12 15,-1 11-15,13 23 16,-12 23 0,-1 23-16,-11 24 15,-11-1 1,-1-11-16,12-35 15,0-11 1,-12-12-16,12-23 16,0 0-16,0 0 15,0-11 1,12-36-16,0-10 16,11-47-1,13-35-15,-13-11 16,1 57-1,-1 24-15,-11 23 16,0 23-16,-12 11 16,0 12-1,0 0-15,-12 46 16,0 58 0,1-11-16,-1-12 15,0 0-15,12 11 16,12-11-1,11-12-15,1-11 16,11 0 0,-35-58-16</inkml:trace>
          <inkml:trace contextRef="#ctx0" brushRef="#br0" timeOffset="67958.6243">-29579 4293 0,'0'0'16,"0"0"-16,0 11 15,0 1 1,12-1-16,11 1 16,1-12-1,11-12-15,12 1 16,1-24-1,-13 0-15,-12-11 16,1-12-16,-24 24 16,-12 11-1,0 11-15,-11 0 16,-12 12 0,-13 12-16,1 11 15,12 0-15,0 0 16,23 1-1,0-1-15,12-12 16,0 1 0,12-1-16,23 12 15,-35-23 1</inkml:trace>
          <inkml:trace contextRef="#ctx0" brushRef="#br0" timeOffset="68310.6921">-29131 3183 0,'0'0'15,"0"0"-15,0 0 16,11 0-16,13 12 16,11-1-1,1 24-15,11 34 16,-12 24 0,-11-1-16,-24 1 15,-12 11-15,-23 11 16,-1-11-1,-11-11-15,0-36 16,12-22 0,35-35-16</inkml:trace>
          <inkml:trace contextRef="#ctx0" brushRef="#br0" timeOffset="68753.9874">-28860 3981 0,'0'0'0,"0"0"16,11 0 0,13 0-16,23 0 15,0 0-15,24-12 16,0 0 0,11 1-16,24-1 15,-106 12 1</inkml:trace>
          <inkml:trace contextRef="#ctx0" brushRef="#br0" timeOffset="68560.7019">-28849 3761 0,'0'0'16,"0"0"-16,0 0 16,12 0-1,12 0-15,23-12 16,-12 1-1,12-1-15,-11 1 16,-1 11-16,-35 0 16</inkml:trace>
          <inkml:trace contextRef="#ctx0" brushRef="#br0" timeOffset="69934.7058">-28319 4004 0,'0'-12'16,"0"-11"-16,24-12 16,11 1-1,13-13-15,10 1 16,-10 12-16,10-1 15,1 0 1,12-11-16,-71 46 16</inkml:trace>
          <inkml:trace contextRef="#ctx0" brushRef="#br0" timeOffset="69736.669">-27989 3391 0,'0'0'0,"0"0"15,0 0-15,24-11 16,11-12-1,1-1-15,11 1 16,12-11 0,-1-13-16,-10 1 15,-1-23 1,-12-12-16,0-12 16,-23 24-16,-12 0 15,0 11 1,-12 12-16,-11 0 15,-1 11 1,-11 23-16,0 12 16,-1 0-16,1 12 15,-12 34 1,0 47-16,0 57 16,11 0-1,1 81-15,23-69 16,0-12-16,12 24 15,0-36 1,12-45-16,-12-24 16,0-23-1,0-11-15,-12 0 16,12-35 0</inkml:trace>
          <inkml:trace contextRef="#ctx0" brushRef="#br0" timeOffset="70358.7064">-27906 4327 0,'0'0'0,"0"0"16,0 12-16,0 11 15,0 0 1,12 0-16,11-11 15,12-1 1,13-11-16,-1-11 16,0-12-16,-12 0 15,-11-1 1,-13 1-16,-11 0 16,-11 0-1,-13 0-15,-23 11 16,0 12-1,0 0-15,0 12 16,11 0-16,1-1 16,11 1-1,13 11-15,11-12 16,11 12 0,-11-23-16</inkml:trace>
        </inkml:traceGroup>
      </inkml:traceGroup>
    </inkml:traceGroup>
    <inkml:traceGroup>
      <inkml:annotationXML>
        <emma:emma xmlns:emma="http://www.w3.org/2003/04/emma" version="1.0">
          <emma:interpretation id="{3DD7C3A8-98CC-4ECC-B9ED-8663776D9613}" emma:medium="tactile" emma:mode="ink">
            <msink:context xmlns:msink="http://schemas.microsoft.com/ink/2010/main" type="paragraph" rotatedBoundingBox="18079,6594 33542,6853 33493,9743 18031,94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0FEF92-4C99-42EF-A9DB-BD5DD40E0743}" emma:medium="tactile" emma:mode="ink">
              <msink:context xmlns:msink="http://schemas.microsoft.com/ink/2010/main" type="line" rotatedBoundingBox="18079,6594 33542,6853 33493,9743 18031,9484"/>
            </emma:interpretation>
          </emma:emma>
        </inkml:annotationXML>
        <inkml:traceGroup>
          <inkml:annotationXML>
            <emma:emma xmlns:emma="http://www.w3.org/2003/04/emma" version="1.0">
              <emma:interpretation id="{05050D2C-1601-40DC-BFE6-8E997CE134BD}" emma:medium="tactile" emma:mode="ink">
                <msink:context xmlns:msink="http://schemas.microsoft.com/ink/2010/main" type="inkWord" rotatedBoundingBox="18073,6951 23386,7040 23344,9535 18031,9446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6139.6326">-11650 7563 0,'0'0'0,"12"-34"16,11-59 0,1-22-16,-13 11 15,-22 23-15,-1 23 16,0 23-1,-11 12-15,-13 12 16,-11 22 0,0 12-16,12 0 15,23 12 1,12 11-16,35 24 16,24-13-16,47 1 15,83-12 1,-189-46-16</inkml:trace>
          <inkml:trace contextRef="#ctx0" brushRef="#br0" timeOffset="225835.6044">-11261 6974 0,'0'0'0,"0"0"16,0 0-16,0 11 15,0-11 1</inkml:trace>
          <inkml:trace contextRef="#ctx0" brushRef="#br0" timeOffset="225657.5563">-11120 7529 0,'0'0'0,"0"11"16,0 12-16,12 24 16,-1-1-16,1 0 15,-12-11 1,0-12-16,0 0 16,0-23-1,0 0-15,-12 0 16,-11 0-16,-1 0 15,-11 0 1,-12 0-16,-12 11 16,-12 36-1,1-1-15,-1 12 16,0 11 0,1 0-16,-1 12 15,24-11 1,23-36-16,12 1 15,12-35-15</inkml:trace>
          <inkml:trace contextRef="#ctx0" brushRef="#br0" timeOffset="225300.6589">-10943 6847 0,'0'0'15,"0"0"-15,11 23 16,1 23 0,12 35-16,-1 35 15,1 22 1,-1-22-16,-11-35 15,0 0-15,-12-12 16,0-69 0</inkml:trace>
          <inkml:trace contextRef="#ctx0" brushRef="#br0" timeOffset="224630.5863">-10508 7540 0,'0'0'15,"0"0"-15,12 23 16,12 0-16,11 12 16,-11-12-1,-13 0-15,1 0 16,-12-11 0,0-12-16,0 0 15,-12 12 1,-11-1-16,-36 24 15,-23-1-15,-36 24 16,23-12 0,25 1-16,23-13 15,0 13 1,11-24-16,1 11 16,11-11-16,13-11 15,11-12 1</inkml:trace>
          <inkml:trace contextRef="#ctx0" brushRef="#br0" timeOffset="224258.3115">-10166 7332 0,'0'0'0,"0"0"16,0 0 0,12 23-16,0 12 15,-1 11 1,13 12-16,-12 11 16,-1-11-16,13 0 15,-24-58 1</inkml:trace>
          <inkml:trace contextRef="#ctx0" brushRef="#br0" timeOffset="224059.6275">-9989 7263 0,'0'0'0,"0"0"15,0 0-15,12 11 16,-1 12-1,1 12 1,35 92 0,-11-34-1,-25-24-15,-11-11 16,0 11 0,-23-11-16,-1-23 15,-23-1-15,-12-11 16,-12-11-1,13-12-15,10-12 16,13-11 0,35 23-16</inkml:trace>
          <inkml:trace contextRef="#ctx0" brushRef="#br0" timeOffset="225035.6427">-9200 6211 0,'0'0'0,"0"0"16,-12 46-16,-35 24 16,-59 57-1,-106 69-15,59-80 16,0-12 0,-36-46-16,60-24 15,34-22 1,1-12-16,35-12 15,12-22-15,24-24 16,23-23 0,23 12-16,24-1 15,36 13 1,-1 33-16,-23 24 16,-12 24-16,-11 22 15,-25 46 1,-46 24-16,-12 11 15,47-127 1</inkml:trace>
          <inkml:trace contextRef="#ctx0" brushRef="#br0" timeOffset="223540.6176">-9294 7425 0,'0'0'15,"0"0"-15,0 11 16,12 24-1,-1 23-15,1-1 16,0 1 0,0 0-16,-1-23 15,-11-12-15,0 0 16,0-23 0,0 0-16,0 0 15,0 0 1,0-23-16,12-23 15,12-35 1,23-12-16,0 24 16,0 23-16,-12 23 15,1 11 1,-1 24-16,0 11 16,1 34-1,11 47 1,-12-11-1,-11-1-15,-24-92 16</inkml:trace>
          <inkml:trace contextRef="#ctx0" brushRef="#br0" timeOffset="227852.6788">-12369 6847 0,'0'0'0,"0"0"16,0 34-1,-12 13-15,-11 57 16,-1 34-16,-11 13 31,-12 80-15,23-93-16,24-138 16</inkml:trace>
          <inkml:trace contextRef="#ctx0" brushRef="#br0" timeOffset="227571.7833">-12286 7425 0,'0'0'15,"0"0"-15,0 0 16,0 0-1,0 0-15,11 0 16,1 0 0,12 11-16,11 1 15,0 11-15,-11 0 16,0 12 0,-13-1-16,1 1 15,-24 11-15,-11 0 16,-13 1-1,-22-1-15,-1 0 16,0-11 0,23-24-16,36-11 15</inkml:trace>
          <inkml:trace contextRef="#ctx0" brushRef="#br0" timeOffset="229202.703">-14077 7714 0,'0'0'16,"0"0"-16,0 0 15,0 0-15</inkml:trace>
          <inkml:trace contextRef="#ctx0" brushRef="#br0" timeOffset="229068.0243">-13983 7355 0,'0'0'0,"0"0"16,0 0-16,12 12 16,-12-12-1</inkml:trace>
          <inkml:trace contextRef="#ctx0" brushRef="#br0" timeOffset="228582.1061">-12805 7020 0,'0'0'0,"0"0"16,-35 12-1,-36 34-15,-11 12 16,11 11-16,24-11 15,12-12 1,11 0-16,12-23 16,12 1-1,0-13-15,0-11 16,0 0-16,0 0 16,0 0-1,0 0-15,0-11 16,-11-13-1,-1 1-15,-12 0 16,1 12 0,-13-1-16,-11 0 15,0 12-15,-12 24 16,12-1 0,-12 23-16,12 0 15,12 0 1,11 12-16,12 23 15,1 35 1,22-1-16,1-22 16,24 22-16,-1 12 15,-35-127 1</inkml:trace>
          <inkml:trace contextRef="#ctx0" brushRef="#br0" timeOffset="228799.4677">-13311 8638 0,'0'0'0,"0"0"16,23-11-1,72-36-15,22 13 16,13-36-1,-12 13-15,-36 33 16,-82 24 0</inkml:trace>
          <inkml:trace contextRef="#ctx0" brushRef="#br0" timeOffset="228078.5953">-12722 7598 0,'0'0'0,"0"0"15,0 0-15,-12 12 16,-12 11-1,-23 11-15,-12 13 16,-23-1 0,0 0-16,82-46 15</inkml:trace>
        </inkml:traceGroup>
        <inkml:traceGroup>
          <inkml:annotationXML>
            <emma:emma xmlns:emma="http://www.w3.org/2003/04/emma" version="1.0">
              <emma:interpretation id="{0BFF3558-096E-46A4-98ED-FC7C263397E3}" emma:medium="tactile" emma:mode="ink">
                <msink:context xmlns:msink="http://schemas.microsoft.com/ink/2010/main" type="inkWord" rotatedBoundingBox="24035,7679 27097,7730 27065,9635 24003,9584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19475.5213">-5972 6893 0,'0'12'16,"11"22"0,1 59-16,0 57 15,-12-11 1,0 22-16,0-161 16</inkml:trace>
          <inkml:trace contextRef="#ctx0" brushRef="#br0" timeOffset="219231.3062">-5513 8222 0,'0'0'0,"0"0"16,0 0-16,0 0 15,0 0 1,12 12-16,-12-12 16</inkml:trace>
          <inkml:trace contextRef="#ctx0" brushRef="#br0" timeOffset="219049.7309">-5489 7344 0,'0'0'15,"0"0"-15,11-23 16,25-1-1,23-22-15,35-12 16,0 24 0,-23-1-16,-24 24 15,-12 11 1,-23 0-16,-12 0 16,-12 23-16,-23 23 15,-36 35 1,1 0-16,-1-12 15,24-23 1,23-11-16,1 0 31,23-1-15,23-11-16,1 1 16,11-1-16,-11-12 15,-13 1 1,-11-1-16,0-11 15,-11 12 1,-1-12-16,0 0 16,-23-12-16,-12-11 15,-12-35 1,-24-69 0,24-35-1,24 70-15,23 46 16,12 11-1,0 12-15,0 23 16,0 0 0,12 23-16,0 58 15,0 11-15,-1 1 16,1-35 0,0-12-16,-12-11 15,0-12 1,-12-12-16,-11 1 15,-25-12-15,-10-23 16,-1-12 0,12 0-16,11 12 15,13 12 1,-1 11-16,1 11 16,-1 24-1,12 11-15,0 35 16,24 46-16,12 12 15,-24-139 17</inkml:trace>
          <inkml:trace contextRef="#ctx0" brushRef="#br0" timeOffset="219797.097">-6149 7436 0,'0'0'16,"-83"35"0,25 0-16,10-1 15,25 1 1,11 11-16,12 23 15,12 12 1,0-11-16,-1-13 16,-11-10-16,-11-1 15,-25-11 1,1-12-16,-36-23 16,-11-23-1,11-35-15,24-12 16,23-10-1,48-24-15,59-47 16,-83 151-16</inkml:trace>
          <inkml:trace contextRef="#ctx0" brushRef="#br0" timeOffset="222740.6651">-7857 7610 0,'0'0'16,"23"-12"-16,25-11 15,46-12 1,35 12-16,-34 23 15,-37 12-15,-10-1 16,-13 12 0,-23-11-16,-12-1 15,-12 13 1,-35-1-16,0-12 16,-24-11-16,0 0 15,-23-11 1,0-1-16,11 12 15,13 0 1,23 12-16,-1-1 16,13 24-1,0 0-15,11 22 16,12 1-16,12 23 16,0-81-1</inkml:trace>
          <inkml:trace contextRef="#ctx0" brushRef="#br0" timeOffset="222373.8433">-7174 7494 0,'0'0'0,"0"0"16,0 0-16,0 0 16,12 0-1,0 0-15,11 0 16,1 12 0,-1-1-16,1 12 15,-1 0 1,-11 12-16,-12 11 15,-12 12-15,-11 11 16,-12-11 0,-13 0-16,1-23 15,12-24 1,11-11-16,13 0 16,11 0-1,0-11-15,0-13 16,0 1-16,0 12 15,0 11 1,0 0-16,-12 11 16,-12 12-1,-23 24-15,-24 10 16,13-10-16,-1-13 16,0 13-1,59-47-15</inkml:trace>
          <inkml:trace contextRef="#ctx0" brushRef="#br0" timeOffset="222920.4366">-7751 8754 0,'0'0'15,"0"0"1</inkml:trace>
        </inkml:traceGroup>
        <inkml:traceGroup>
          <inkml:annotationXML>
            <emma:emma xmlns:emma="http://www.w3.org/2003/04/emma" version="1.0">
              <emma:interpretation id="{57CA461B-9E7D-4DE2-9ACA-65FE39E0828E}" emma:medium="tactile" emma:mode="ink">
                <msink:context xmlns:msink="http://schemas.microsoft.com/ink/2010/main" type="inkWord" rotatedBoundingBox="27266,6748 33542,6853 33498,9444 27223,933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6109.0484">-2533 7506 0,'0'0'16,"-11"0"-16,-13 11 16,-11 1-1,-1 11-15,13 0 16,11 0-16,0 12 15,12 11 1,12 12-16,11 23 16,-11-1-1,0-22-15,-12-12 16,0-11 0,-12-12-16,-35 12 15,-47-35 1,23-23-1,1-23-15,11-24 16,23-11 0,25 12-16,11 0 15,35-12 1,36 0-16,11 35 16,-82 46-16</inkml:trace>
          <inkml:trace contextRef="#ctx0" brushRef="#br0" timeOffset="215736.0953">-2168 6928 0,'0'0'0,"0"11"16,0 35 0,12 58-16,-24 35 15,-23 11 1,0-11-16,11-12 16,24-127-16</inkml:trace>
          <inkml:trace contextRef="#ctx0" brushRef="#br0" timeOffset="215481.687">-2097 8280 0,'0'0'16,"0"0"-16,0 0 15,0 0 1,0 0-16,0 0 16</inkml:trace>
          <inkml:trace contextRef="#ctx0" brushRef="#br0" timeOffset="217115.7689">-1661 5980 0,'0'0'0,"0"0"16,-35 0-16,-36 12 15,-47 57 1,-70 70-16,-13 11 16,1 35-1,-83 57-15,119-103 16,34 0-16,12-12 16,118-127-1</inkml:trace>
          <inkml:trace contextRef="#ctx0" brushRef="#br0" timeOffset="215322.4497">-1531 7378 0,'0'0'0,"0"0"16,-12 0-16,-24 12 15,-34 0-15,-1 11 16,0 0 15,13 11-31,22-10 16,13-1-1,11 0-15,0 11 16,12 1 0,0 11-16,0 1 15,0-1 1,-12 0-16,-11 0 15,-13 0-15,-11 1 16,-12-1 0,0 0-16,59-46 15</inkml:trace>
          <inkml:trace contextRef="#ctx0" brushRef="#br0" timeOffset="213799.5412">-825 7968 0,'0'0'16,"0"0"0,0 0-16,0 0 15,-11-12-15,-1-11 16,0 0-1,0-12-15,12-11 16,12 0 0,0 11-16,23 1 15,12-1 1,0 12-16,0 11 16,1 12-16,-37 0 15,1 12 1,-12 22-16,-12 1 15,-11 11 1,-1-11-16,-11 0 16,0-24-16,-1 1 15,-11-24 1,0 1-16,0-24 16,0-11-1,0-12-15,11-34 16,25-1-16,11 12 15,11 23 1,1 24-16,0 11 16,-12 23-1,0 0-15,12 11 16,-12 24 0,0 11-16,0 0 15,-12 1-15,0-1 16,-11 0-1,11-11-15,0-1 16,0-11 0,12 12-16,0 0 15,12 11 1,0-11-16,-12 11 16,0 0-16,0-11 15,-12-1 1,-12 1-16,-11 0 15,-24-1 1,0-10-16,0-13 16,0-11-16,1-11 15,-13-1 1,24-11-16,0-23 16,35-1-1,12-10-15,23-13 16,13 1-1,46 0-15,48 11 16,-130 58-16</inkml:trace>
          <inkml:trace contextRef="#ctx0" brushRef="#br0" timeOffset="212950.2213">-247 7910 0,'0'0'0,"0"0"15,-12 23 1,-12 0-16,-23 12 15,-24 11 1,-23 0-16,12-11 16,11 0-16,71-35 15</inkml:trace>
          <inkml:trace contextRef="#ctx0" brushRef="#br0" timeOffset="212695.6126">342 6985 0,'0'0'0,"0"0"16,0 0-1,0 24-15,-12 45 16,-24 70-1,1-12-15,0 0 16,11-23 0,1 11-16,23-115 15</inkml:trace>
          <inkml:trace contextRef="#ctx0" brushRef="#br0" timeOffset="214064.0199">353 6373 0,'0'0'16,"0"0"-16,0 0 15,-11 11 1,-37 24-16,-69 58 15,-37 57 1,1 0-16,-35 47 16,-177 184-1</inkml:trace>
          <inkml:trace contextRef="#ctx0" brushRef="#br0" timeOffset="212418.0833">200 8095 0,'0'0'0,"0"0"16,0 0 0,0-12-16,0-11 15,0-11 1,12-13-16,0 1 15,11-12-15,13-11 16,34 11 0,13 12-16,-13 11 15,-22 24 1,-1-1-16,-12 12 16,-23 12-16,0-1 15,-24 36 1,-35 22-16,-36 0 15,13 1 1,-13-24-16,12-12 16,-23 1-1,12-23-15,11-12 16,24 0-16,23-12 16,13 1-1,11-13-15,11-10 16,13-1-1,11 12-15,-11 11 16,-1 12 0,-11 0-16,0 12 15,-12 11-15,-12 12 16,-23 11 0,-36 0-16,0 0 15,-11-11 1,0 0-16,11 0 15,24-12-15,47-23 16</inkml:trace>
          <inkml:trace contextRef="#ctx0" brushRef="#br0" timeOffset="211737.5404">872 8557 0,'0'0'16,"0"0"-16,0 0 16,0 0-1</inkml:trace>
          <inkml:trace contextRef="#ctx0" brushRef="#br0" timeOffset="211559.6682">1390 7714 0,'0'0'0,"0"11"0,-12 12 15,0 0 1,1-11-16,-1-1 16,12-11-1,-12 0-15,-12 0 16,-11 0-16,0-11 16,-24 22-1,-12 13-15,12 10 16,0 24-1,24-12-15,0 0 16,11 12 0,24-58-16</inkml:trace>
          <inkml:trace contextRef="#ctx0" brushRef="#br0" timeOffset="218055.7258">-4842 8407 0,'12'-12'0,"35"-22"16,36-36-1,-24 13-15,-24 10 16,-35 24-16,-12 0 16,-11 12-1,-13 11-15,1 0 16,11 11 0,1 1-16,11 11 15,12-12 1,12 13-16,47-13 15,59 1-15,-118-12 16</inkml:trace>
          <inkml:trace contextRef="#ctx0" brushRef="#br0" timeOffset="218191.2909">-4205 6905 0,'0'0'16,"0"0"-16</inkml:trace>
          <inkml:trace contextRef="#ctx0" brushRef="#br0" timeOffset="217737.0276">-4300 7714 0,'0'0'0,"0"0"15,0 0 1,12-24-16,12-10 16,11-36-16,24-22 15,12 0 1,11 22-16,-23 24 15,-12 11 1,-23 24-16,-13 11 16,1 23-1,-12 23-15,-23 23 16,-25 1-16,-22-12 16,11-12-1,0-12-15,-12-10 16,1-1-1,-1 0-15,-11 0 16,23 0 0,12-11-16,11-1 15,13-11-15,-1 0 16,12 0 0,0-11-16,12-1 15,0-23 1,12 1-16,0 11 15,-12 11-15,0 12 16,0 0 0,-12 0-16,-23 23 15,-12 12 1,-36 34-16,-23 12 16,106-81-1</inkml:trace>
          <inkml:trace contextRef="#ctx0" brushRef="#br0" timeOffset="216809.6973">-3935 8534 0,'0'0'16,"36"-11"-1,105-47-15,95-46 16,-48 23 0,-188 81-16</inkml:trace>
          <inkml:trace contextRef="#ctx0" brushRef="#br0" timeOffset="216593.9942">-3145 7321 0,'0'0'0,"0"11"15,0 35-15,-12 1 16,0-1 0,0 0-16,-11 0 15,-1-23-15,12-11 16,-11 0-1,-1-12-15,13 0 16,-1 0 0,0 0-16,0 0 15,0 0 1,-11 0-16,-12 11 16,-13 12-16,1-11 15,0-1 1,0 1-16,0-12 15,-12 0 1,12-12-16,0 1 16,12-12-16,11 11 15,24 12 1,0 0-16</inkml:trace>
        </inkml:traceGroup>
      </inkml:traceGroup>
    </inkml:traceGroup>
    <inkml:traceGroup>
      <inkml:annotationXML>
        <emma:emma xmlns:emma="http://www.w3.org/2003/04/emma" version="1.0">
          <emma:interpretation id="{F2534C7E-8300-41BF-8B9C-C1A800F05F3B}" emma:medium="tactile" emma:mode="ink">
            <msink:context xmlns:msink="http://schemas.microsoft.com/ink/2010/main" type="paragraph" rotatedBoundingBox="967,10642 27200,10377 27262,16543 1029,16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66BAE-5D35-4BDB-8793-18DE24C34C70}" emma:medium="tactile" emma:mode="ink">
              <msink:context xmlns:msink="http://schemas.microsoft.com/ink/2010/main" type="line" rotatedBoundingBox="967,10642 27060,10378 27081,12468 988,12732"/>
            </emma:interpretation>
          </emma:emma>
        </inkml:annotationXML>
        <inkml:traceGroup>
          <inkml:annotationXML>
            <emma:emma xmlns:emma="http://www.w3.org/2003/04/emma" version="1.0">
              <emma:interpretation id="{14E73824-05EB-4A49-B31B-1D1670B846FE}" emma:medium="tactile" emma:mode="ink">
                <msink:context xmlns:msink="http://schemas.microsoft.com/ink/2010/main" type="inkWord" rotatedBoundingBox="972,11128 4965,11088 4981,12692 988,12732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32200.3067">-29697 10880 0,'0'0'0,"-23"0"16,-60 0-16,-35 0 16,1-11-1,-13 22-15,-70 1 16,58-12 0,25 0-16,-25 0 15,13 0-15,34 0 16,25 0-1,23 0-15,23-12 16,12 12 0,12 0-16,24-11 15,35-12-15,35-12 16,47-11 0,60-12-16,-48 46 15,12 1 1,0-1-16,-12 12 15,-59 0 1,0 12-16,-23-1 16,-36 1-16,-11-1 15,-12 1 1,-12 0-16,-24 22 16,-35 1-1,-59 11-15,-11-11 16,23-1-16,-12-22 15,0 0 1,24-12-16,23-12 16,24 12-1,47 0-15</inkml:trace>
          <inkml:trace contextRef="#ctx0" brushRef="#br0" timeOffset="232556.8889">-30286 10337 0,'0'0'15,"0"0"1,0 0-16,0 0 15,0 0-15,0 0 16,0 0 0,0 0-16,0 0 15,0 23 1,0 46-16,-11 59 16,-1-36-1,12 24-15,0-35 16,0 11-16,12 24 15,-12-36 1,0-33-16,0-47 16</inkml:trace>
          <inkml:trace contextRef="#ctx0" brushRef="#br0" timeOffset="234998.7024">-29909 11377 0,'0'0'0,"0"0"16,0 0-1,0 0-15</inkml:trace>
          <inkml:trace contextRef="#ctx0" brushRef="#br0" timeOffset="234818.468">-30156 11574 0,'0'0'15,"0"0"-15,23-12 16,13 1 0,11-1-16,0 0 15,-12 1 1,1-1-16,-25 12 16,1 0-16,-12 0 15,0 0 1,-12 35-16,1 0 15,-13-1 1,-11 24-16,11-23 16,-11 11-1,23-11-15,0-1 16,12-22-16,0-1 16,24 1-1,11 11-15,12-11 16,0-1-1,1-11-15,-1 0 16,0 0 0,0-11-16,-47 11 15</inkml:trace>
          <inkml:trace contextRef="#ctx0" brushRef="#br0" timeOffset="236413.2869">-29202 10429 0,'0'0'0,"0"0"16,0 0-16,-12 12 15,-11 11 1,-24 12-16,-12 23 15,-24 23 1,24-1-16,12-10 16,12-12-16,11 11 15,24 0 1,0-11-16,24-12 16,23-11-1,12 0-15,12-1 16,-13-22-16,1-1 15,-59-11 1</inkml:trace>
          <inkml:trace contextRef="#ctx0" brushRef="#br0" timeOffset="236563.0803">-29049 10892 0,'0'0'16,"0"0"-16</inkml:trace>
          <inkml:trace contextRef="#ctx0" brushRef="#br0" timeOffset="238355.9327">-29061 10765 0,'0'0'0,"0"0"16,0 0-16,0 0 16,0 0-1,0 0-15,0 0 16,0 0-1,0 0-15,0 0 16,0 0-16,0 0 16,0 0-1,0 0-15,0 0 16,0 0 0,-11 0-16,-1 11 15,0 1-15,0 11 16,0 0-1,1 0-15,-13 12 16,12-12 0,1 0-16,11-11 15,0-1 1,0 1-16,0-12 16,0 0-1,0 0-15,0 0 16,0 0-16,0 0 15,0 0 1,0 0-16,0-12 16,11-23-1,13-22-15,11-1 16,24 12-16,-59 46 16</inkml:trace>
          <inkml:trace contextRef="#ctx0" brushRef="#br0" timeOffset="237132.9601">-29178 10892 0,'0'0'16,"0"0"-16,0 0 15,0-12 1,0 1-16,11-12 15,13-24 1,-1 1-16,13 0 16,-1 23-16,0 11 15,13 1 1,-13 11-16,0 23 16,-11 23-1,-12 0-15,-12 24 16,-24 22-1,1-11-15,-1-23 16,0-1-16,13-22 16,-1-23-1,12-12-15,0 0 16,0 0 0,0-12-16,12-11 15,11-12-15,1-11 16,23-23-1,-12-24-15,12 1 16,-11 11 0,-13 12-16,1 22 15,-12 13 1,-12 11-16,0 11 16,0 12-16,0 0 15,-12 12 1,-12 34-16,1 12 15,-1 11 1,12 0-16,24-11 16,12 0-16,11-12 15,0-11 1,1-12-16,11 0 16,23 0-1,-11-11-15,-59-12 16</inkml:trace>
          <inkml:trace contextRef="#ctx0" brushRef="#br0" timeOffset="237427.5204">-28401 10279 0,'0'0'16,"0"0"-16,24 12 16,11 11-1,24 35-15,0 23 16,-12 23 0,-12 0-16,-11 0 15,-12-12 1,-12 24-16,-24-1 15,-23-22-15,-24-12 16,71-81 0</inkml:trace>
          <inkml:trace contextRef="#ctx0" brushRef="#br0" timeOffset="241860.7202">-27788 10926 0,'0'0'0,"0"0"0,0 0 16,0 0 0,0 0-16,11 0 15,13 0-15,11 0 16,12 0-1,12 0-15,0 0 16,12-11 0,0-1-16,11 1 15,-11 11 1,-12 0-16,-12 11 16,-47-11-16</inkml:trace>
          <inkml:trace contextRef="#ctx0" brushRef="#br0" timeOffset="242127.39">-27730 11192 0,'0'0'16,"0"0"-1,0 0-15,12 0 16,24-11-16,11-1 16,0 1-1,12 11-15,0 0 16,11 0-16,1 0 16,23 11-1,-94-11-15</inkml:trace>
          <inkml:trace contextRef="#ctx0" brushRef="#br0" timeOffset="244239.4602">-28943 10776 0,'0'0'0,"0"0"16,0 0-1,0 0-15,0 0 16,0-11 0,0-1-16,0 12 15,0-11-15,0-1 16,0 0-1,-12 1-15,1-1 16,-1 1 15,12 11-31,-12 0 16,0 0-16,0 0 16,-11 11-1,-1 12-15,1 12 16,11 0-1,0-1-15,0-10 16,1-1-16,-1 0 16,0 0-1,12-12-15,0 1 16,0 0 0,0-12-16,0 0 15,0 0 1,0 0-16,0 0 15,0 0-15,0 0 16,0 0 0,0 0-16,12-12 15,-12 0 1,12 1-16,-1-12 16,-11 23-16</inkml:trace>
          <inkml:trace contextRef="#ctx0" brushRef="#br0" timeOffset="244720.7407">-29025 10753 0,'0'0'16,"0"0"-16,0 0 15,0 0 1,0 0-16,-12 12 15,0-1 1,-11 12-16,-1 12 16,0 0-16,1 11 15,-1 12 1,24-58-16</inkml:trace>
        </inkml:traceGroup>
        <inkml:traceGroup>
          <inkml:annotationXML>
            <emma:emma xmlns:emma="http://www.w3.org/2003/04/emma" version="1.0">
              <emma:interpretation id="{D3E7B103-D926-4363-93BD-3AFE4E171AA1}" emma:medium="tactile" emma:mode="ink">
                <msink:context xmlns:msink="http://schemas.microsoft.com/ink/2010/main" type="inkWord" rotatedBoundingBox="5495,10596 8289,10568 8302,11838 5507,11867">
                  <msink:destinationLink direction="with" ref="{31984A61-95D3-41CC-B05C-C4A007DB12BF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88953.9809">-26151 10360 0,'0'0'16,"-12"0"-1,12 0-15,-141 46 16,141-46-16,0 0 16,0 0-1,0-11-15,0-12 16,0-12-1,12-11-15,11-24 16,13 1-16,22 11 16,13 1-1,0 22-15,-12 23 16,-24 24 0,0 34-16,1 35 15,-25 11 1,-34 47-16,-12-23 15,11-35 1,0-24-16,13-22 16,-1-12-16,12-23 15,0 0 1,0-11-16,12-24 16,11-34-1,13-24-15,22-46 16,1 1-16,-12 34 15,1 34 1,-25 24-16,-11 12 16,0 10-1,-12 24-15,0 0 16,0 0-16,-24 58 16,1 23-1,-1 0-15,12-12 16,12-11-1,0 0-15,12 0 16,0 11 0,11-23-16,13 0 15,-36-46-15</inkml:trace>
          <inkml:trace contextRef="#ctx0" brushRef="#br0" timeOffset="289184.4288">-25574 10372 0,'0'0'0,"0"0"16,0 0-1,24 0-15,11 0 16,24 0-16,-12-12 15,-47 12 1,306-23-16,-306 23 16</inkml:trace>
          <inkml:trace contextRef="#ctx0" brushRef="#br0" timeOffset="289793.6816">-24926 10279 0,'0'0'16,"-12"0"-16,0 0 16,1 0-1,-1 0-15,0 0 16,0-11 0,1-1-16,-1-23 15,12-11 1,12 0-16,11 0 15,12 0-15,13 11 16,-1 12 0,-12 11-16,-11 24 15,-1 11 1,1 46-16,-12 35 16,-24 12-1,-12-1-15,1-34 16,-1-23-16,12-12 15,1-23 1,11-11-16,0-12 16,0 0-1,11-23-15,13-23 16,11-35-16,12-46 16,12-24-1,-12 24-15,-11 23 16,-1 35-1,-11 34-15,-13 12 16,-11 23 0,0 0-16,0 12 15,-11 45-15,-25 59 16,13 0 0,11-24-16,12-23 15,0-11 1,12-12-16,-1-11 15,13-23-15,-24-12 16</inkml:trace>
          <inkml:trace contextRef="#ctx0" brushRef="#br0" timeOffset="290130.6835">-24337 10349 0,'0'0'0,"-12"11"16,-11 12-16,-1 12 15,12 0 1,12-1-16,0-22 16,12-1-1,0-11-15,23 0 16,-11 0-16,11-11 16,0-12-1,-11 0-15,0-12 16,-1 0-1,-11-11-15,-24 23 16,-11 0-16,-13 11 16,-23 24-1,12-1-15,12 1 16,11-1 0,13 1-16,11-12 15,0 0 1</inkml:trace>
          <inkml:trace contextRef="#ctx0" brushRef="#br0" timeOffset="290415.1694">-23995 9748 0,'0'0'16,"0"0"-16,0 0 16,11 23-1,13 35-15,23 34 16,-12 12-16,-11-12 16,0 1-1,-24 11-15,0-12 16,-24-11-1,0-11-15,24-70 16</inkml:trace>
          <inkml:trace contextRef="#ctx0" brushRef="#br0" timeOffset="288283.0026">-26328 9933 0,'0'0'16,"0"0"-1,0 0-15,0 0 16,-23 11 0,-13 24-16,-11 34 15,-12 12-15,-11 11 16,34-11 0,13 0-16,23 0 15,23-12 1,13-11-16,46-11 15,-82-47-15</inkml:trace>
          <inkml:trace contextRef="#ctx0" brushRef="#br0" timeOffset="326902.633">-25762 10973 0,'0'0'0,"0"0"16,0 0-16,0 0 16,0 0-1,0 0-15,-12 0 16,-12 0-1,-11 0-15,-12 0 16,-36 11 0,13-11-16,-1 12 15,0-1 1,-11 1-16,-1-1 16,1 1-16,11-12 15,24 0 1,12 0-16,11 0 15,13 0 1,11 0-16,0 0 16,11 0-16,48 0 15,24 0 1,58 0-16,48-12 16,-36 1-1,-12-1-15,36 1 16,-48-1-1,-129 12-15</inkml:trace>
        </inkml:traceGroup>
        <inkml:traceGroup>
          <inkml:annotationXML>
            <emma:emma xmlns:emma="http://www.w3.org/2003/04/emma" version="1.0">
              <emma:interpretation id="{063DB820-B34D-4E5E-A935-F06AB9626FA2}" emma:medium="tactile" emma:mode="ink">
                <msink:context xmlns:msink="http://schemas.microsoft.com/ink/2010/main" type="inkWord" rotatedBoundingBox="8640,10584 11503,10555 11513,11568 8651,11597">
                  <msink:destinationLink direction="with" ref="{31984A61-95D3-41CC-B05C-C4A007DB12BF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93968.7251">-21863 10256 0,'0'0'16,"0"0"-16,0 0 15,-12 0 1,0 0-16,-11-11 16,11-1-16,-12 0 15,13-11 1,-1 0-16,12-11 15,12-1 1,-1 0-16,13 1 16,-1 10-16,1 1 15,0 12 1,-13 11-16,1 11 16,12 36-1,-24-47-15,0 416 16,0-405-1,-12 24-15,-12 11 16,13 0 0,-1-23-16,0 1 15,12-13-15,0-11 16,0 0 0,0-11-16,12-24 15,0 0 1,11-23-16,1-34 15,11-1-15,0 1 16,-11 34 0,-1 12-16,-11 23 15,0 11-15,0 1 16,-12 11 0,0 0-16,0 23 15,0 23 1,-12 0-16,0 12 15,0-12 1,12 1-16,0 22 16,0-11 15,0-58-31</inkml:trace>
          <inkml:trace contextRef="#ctx0" brushRef="#br0" timeOffset="294883.3832">-20827 9736 0,'0'0'0,"0"0"16,0 0-16,12 12 15,12 11 1,11 23-16,12 23 16,-11 35-1,-13 0-15,1-11 16,-13-1-16,-11 1 16,-11 11-1,-13 11-15,24-115 16</inkml:trace>
          <inkml:trace contextRef="#ctx0" brushRef="#br0" timeOffset="291772.6335">-23253 9840 0,'0'0'16,"0"0"-1,0 0-15,0 0 16,-12 0-1,0 0-15,-11 12 16,-24 45-16,-1 47 16,1 12-1,24-35-15,11 0 16,12 0 0,12 0-16,23-24 15,0-10 1,13-13-16,-48-34 15</inkml:trace>
          <inkml:trace contextRef="#ctx0" brushRef="#br0" timeOffset="292344.113">-23029 10372 0,'0'0'15,"-36"0"1,1 0-16,-12 0 15,11 0 1,13 0-16,11-12 16,0 1-16,12-13 15,0-22 1,24-12-16,11 1 16,12 10-1,0 13-15,-11 22 16,-13 24-1,13 34-15,-13 12 16,-11 34-16,-12 35 16,-12 0-1,0-46-15,1-34 16,11-13 0,0-22-16,0-12 15,0 0-15,0-12 16,11-34-1,1-23-15,12-47 16,23-80 0,-12 57-16,-11 47 15,-1 34 1,-11 35-16,-12 11 16,0 12-1,0 0-15,-12 58 16,1 34-16,-1-11 15,12 12 1,12-24-16,11 12 16,1-23-1,11-12-15,12 0 16,-47-46-16</inkml:trace>
          <inkml:trace contextRef="#ctx0" brushRef="#br0" timeOffset="292572.5658">-22758 10487 0,'0'0'16,"0"0"0,0 0-16,11 0 15,36-11-15,1-1 16,10 1-1,-10 11-15,-1 0 16,12 0 0,-12 0-16,-47 0 15</inkml:trace>
        </inkml:traceGroup>
        <inkml:traceGroup>
          <inkml:annotationXML>
            <emma:emma xmlns:emma="http://www.w3.org/2003/04/emma" version="1.0">
              <emma:interpretation id="{25166FC1-768F-4B7B-B6DA-14047FE1C342}" emma:medium="tactile" emma:mode="ink">
                <msink:context xmlns:msink="http://schemas.microsoft.com/ink/2010/main" type="inkWord" rotatedBoundingBox="11981,11136 13464,11121 13465,11212 11981,11227">
                  <msink:destinationLink direction="with" ref="{31984A61-95D3-41CC-B05C-C4A007DB12BF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6599.6063">-20143 10314 0,'0'0'15,"0"0"-15,0 0 16,0 0 0</inkml:trace>
          <inkml:trace contextRef="#ctx0" brushRef="#br0" timeOffset="296765.3776">-19814 10349 0,'0'0'0,"0"0"15,0 0 1,0 0-16</inkml:trace>
          <inkml:trace contextRef="#ctx0" brushRef="#br0" timeOffset="296913.4642">-19460 10360 0,'0'0'16,"0"0"-1,0 0-15,0 0 16</inkml:trace>
          <inkml:trace contextRef="#ctx0" brushRef="#br0" timeOffset="297072.9436">-19048 10349 0,'0'0'16,"0"0"0</inkml:trace>
          <inkml:trace contextRef="#ctx0" brushRef="#br0" timeOffset="297189.9701">-18683 10372 0,'0'0'0,"0"0"16,24 11 0,-24-11-16</inkml:trace>
        </inkml:traceGroup>
        <inkml:traceGroup>
          <inkml:annotationXML>
            <emma:emma xmlns:emma="http://www.w3.org/2003/04/emma" version="1.0">
              <emma:interpretation id="{99EF5DB1-6983-4C5D-8615-26A8B34EEFFD}" emma:medium="tactile" emma:mode="ink">
                <msink:context xmlns:msink="http://schemas.microsoft.com/ink/2010/main" type="inkWord" rotatedBoundingBox="14037,10682 17462,10647 17472,11700 14048,11735">
                  <msink:destinationLink direction="with" ref="{31984A61-95D3-41CC-B05C-C4A007DB12BF}"/>
                </msink:context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00039.6156">-17564 10164 0,'0'0'16,"0"0"-16,-11 11 16,-1 1-1,0-1-15,0-11 16,0 0 0,1 0-16,-1-11 15,12-1-15,0-11 16,0-12-1,12 1-15,11-1 16,13 12 0,-1 11-16,-12 12 15,13 12-15,-1 46 16,-11 23 0,-24 34-16,-24 1 15,1 11 1,-1-58-16,0-11 15,13-23 1,-1-12-16,12-23 16,0 0-16,0-12 15,12-34 1,11-35-16,24-34 16,12-24-1,0 0-15,-23 70 16,-1 0-16,-23 34 15,-12 23 1,0 12-16,0 0 16,0 23-1,0 35-15,-12 12 16,0 10 0,0 1-16,12 12 15,0-24-15,24 0 16,-1-22-1,13-13-15,-36-34 16</inkml:trace>
          <inkml:trace contextRef="#ctx0" brushRef="#br0" timeOffset="300286.8576">-17104 10360 0,'0'0'16,"0"0"-16,35 0 16,12 12-1,24-12-15,0 0 16,-1 0-16,25 11 15,-95-11 1</inkml:trace>
          <inkml:trace contextRef="#ctx0" brushRef="#br0" timeOffset="297798.5732">-17823 9921 0,'0'0'0,"0"0"15,0 0 1,0 0-16,0 0 16,-12 0-16,-23 12 15,-12 22 1,-12 24-16,0 23 16,24-12-1,23 12-15,36 0 16,35 11-1,23-11-15,59 23 16,-141-104-16</inkml:trace>
          <inkml:trace contextRef="#ctx0" brushRef="#br0" timeOffset="300908.5538">-16409 10337 0,'0'0'16,"0"0"0,-12 0-16,0 0 15,0 0-15,-11-12 16,11 1 0,0-1-16,1-22 15,11-24 1,11 12-16,13 11 15,11-11 1,1 11-16,11 12 16,-12 11-16,-11 24 15,11 34 1,-12 24-16,-23 10 16,-23 36-1,-1 0-15,13-47 16,-1-23-16,0-11 15,0-12 1,12-23-16,0 0 16,0 0-1,12-23-15,12-23 16,11-24 0,12-45-16,0-24 15,0 47-15,-11 22 16,-1 12-1,-11 24-15,-24 22 16,0 12 0,0 0-16,0 12 15,-12 46-15,-12 22 16,12-10 0,1 11-16,11-24 15,11 24 1,1-23-16,12-12 15,-24-46 1</inkml:trace>
          <inkml:trace contextRef="#ctx0" brushRef="#br0" timeOffset="301281.5211">-15867 10591 0,'0'0'15,"0"0"1,0 0-16,11-11 16,13-1-1,11 1-15,-11-1 16,-1 0-16,-11 1 16,0 11-1,0 11-15,-12 13 16,0-1-1,-12 23-15,0 0 16,0-11 0,1-12-16,11 0 15,0-11-15,11 11 16,1-12 0,0 1-16,12-1 15,11 1 1,0-12-16,-35 0 15</inkml:trace>
          <inkml:trace contextRef="#ctx0" brushRef="#br0" timeOffset="301463.0948">-15538 10268 0,'0'0'0,"0"0"15,0 0 1,0 0-16,0 0 16</inkml:trace>
          <inkml:trace contextRef="#ctx0" brushRef="#br0" timeOffset="301706.6141">-15490 10753 0,'0'0'15,"0"0"1,0 0-16,11 0 15,25-11-15,11 11 16,0 0 0,12 0-16,-12-12 15,-47 12 1</inkml:trace>
          <inkml:trace contextRef="#ctx0" brushRef="#br0" timeOffset="302004.6903">-15043 10429 0,'0'0'15,"0"0"-15,0 0 16,0 0-16,0 0 16,0 12-1,12 23-15,0 34 16,-12 0 0,0-11-16,12-12 15,-12-46 1</inkml:trace>
          <inkml:trace contextRef="#ctx0" brushRef="#br0" timeOffset="302907.4891">-14996 9829 0,'0'0'0,"0"0"16,12 0-1,12 23-15,23 34 16,0 13-1,12 22-15,-12 1 16,0-24 0,-23 12-16,-13 23 15,1-12-15,0 1 16,-24-24 0,-11-11-16,-1-23 15,1 11 1,11-11-16,0-1 15,12-34-15</inkml:trace>
        </inkml:traceGroup>
        <inkml:traceGroup>
          <inkml:annotationXML>
            <emma:emma xmlns:emma="http://www.w3.org/2003/04/emma" version="1.0">
              <emma:interpretation id="{F4F17833-82E4-4A07-A87E-9813E9EC6C1D}" emma:medium="tactile" emma:mode="ink">
                <msink:context xmlns:msink="http://schemas.microsoft.com/ink/2010/main" type="inkWord" rotatedBoundingBox="17745,10724 21301,10688 21315,12041 17759,12077">
                  <msink:destinationLink direction="with" ref="{31984A61-95D3-41CC-B05C-C4A007DB12BF}"/>
                </msink:context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10470.6505">-13217 10476 0,'0'0'0,"0"0"16,0 0-1,0 0-15,0 0 16,12 0-16,11 0 15,25 0 1,-1 0-16,0 0 16,0 0-1,0-12-15,-47 12 16</inkml:trace>
          <inkml:trace contextRef="#ctx0" brushRef="#br0" timeOffset="311087.4335">-12616 10406 0,'0'0'15,"0"0"-15,0 0 16,0 0 0,0 0-16,0 0 15,-12 0 1,0 0-16,1 0 15,-1 0 1,0-11-16,12-12 16,0-12-16,12-11 15,11 11 1,1 0-16,-1 12 16,13 23-1,-1 0-15,-11 12 16,-1 23-16,-11 34 15,-24 58 1,0-35-16,1-11 16,-1-34-1,0-1-15,12-23 16,0-11-16,0-12 16,0 0-1,12-12-15,11-34 16,13-24 15,34-138-31,-22 93 16,-25 45-16,-11 24 15,0 35 1,-12-1-16,0 12 16,0 0-1,0 12-15,-12 22 16,12 13-1,0 22-15,0 0 16,0 24-16,12-36 16,-1 13-1,13-12-15,-24-58 16</inkml:trace>
          <inkml:trace contextRef="#ctx0" brushRef="#br0" timeOffset="309378.5641">-13947 9898 0,'0'0'0,"0"0"16,0 0-16,0 0 15,0 0 1,0 0-16,0 0 16,0 0-1,-12 11-15,-12 13 16,-34 33-16,-1 24 16,-24 23-1,24-23-15,0 23 16,24-23-1,11-12-15,13 12 16,11-11 0,11-24-16,13-11 15,11-1-15,24 1 16,12 0 0,-12-12-16,-12-12 15,-47-11 1</inkml:trace>
          <inkml:trace contextRef="#ctx0" brushRef="#br0" timeOffset="310196.4442">-13688 10383 0,'0'0'0,"0"0"16,-12 0-16,-11 0 16,-1 0-1,0 0-15,-11-11 16,12-1 0,-1 1-16,12-13 15,0 1-15,12 0 16,0-11-1,12 10-15,12 1 16,-1 12 0,13-1-16,-1 35 15,0 0-15,1 35 16,-25 23 0,-11 46-16,-11 12 15,-1-81 1,0-12-16,0-11 15,12-12-15,0-12 16,0-11 0,0 0-16,0 0 15,12-34 1,23-36-16,13-22 16,-1-1-1,0-22-15,0-1 16,-24 35-1,1 12-15,-12 34 16,-12 24-16,0 11 16,0 0-1,0 11-15,-12 36 16,0 10 0,0-10-16,1 33 15,22-10-15,1-1 16,12 0-1,-1-11-15,1-23 16,11 0 0,12-1-16,-47-34 15</inkml:trace>
          <inkml:trace contextRef="#ctx0" brushRef="#br0" timeOffset="311484.5658">-12098 10880 0,'0'0'16,"0"0"-16,0 0 16,0 0-16,0 0 15,12-11 1,11-1-16,13 1 15,11-1 1,-12 0-16,-11 1 16,-12 11-16,-12 0 15,0 0 1,-12 23-16,0 0 16,0 0-1,1 12-15,-1 0 16,12-12-16,0 11 15,0-11 1,12 1-16,11-1 16,12 0-1,1-12-15,-1 1 16,12-12 0,-47 0-16</inkml:trace>
          <inkml:trace contextRef="#ctx0" brushRef="#br0" timeOffset="311661.6436">-11874 10568 0,'0'0'0,"0"0"16,0 0-16,0 0 15,0 0 1,0 0-16,12 12 15,-12-12 1</inkml:trace>
          <inkml:trace contextRef="#ctx0" brushRef="#br0" timeOffset="312094.2451">-11744 10961 0,'0'0'0,"0"0"16,0 0 0,0 0-16,0 0 15,0 0 1,0 0-16,11-11 16,1 11-16,12 0 15,11 0 1,12-12-16,0 12 15,0 0 1,-11 0-16,-1 0 16,0 0-16,-11 0 15,-12 12 1,-12-12-16</inkml:trace>
          <inkml:trace contextRef="#ctx0" brushRef="#br0" timeOffset="312376.1221">-11650 10811 0,'0'0'32,"0"0"-17,0 0-15,0 0 16,0 0-16,0 11 15,12 13 1,-1 10-16,-11 24 16,0 0-1,12 11-15,-12-23 16,12 1-16,0-13 16,-1 1-1,-11-35-15</inkml:trace>
          <inkml:trace contextRef="#ctx0" brushRef="#br0" timeOffset="312671.7779">-11332 10730 0,'0'0'16,"0"0"-16,0 0 15,0 12 1,0-1-16,12 12 16,-1 12-16,1 11 15,0 12 1,0 11-16,11 1 15,1-1 1,-24-69-16</inkml:trace>
          <inkml:trace contextRef="#ctx0" brushRef="#br0" timeOffset="313232.0322">-11108 9886 0,'0'0'0,"0"0"15,0 0 1,0 0-16,11 23 16,13 35-1,11 35-15,12-1 16,12 1-1,-12 34-15,-11-12 16,-13 1-16,-11-24 16,-12-22-1,-12-13-15,-11 13 16,-1-1 0,24-69-16</inkml:trace>
        </inkml:traceGroup>
        <inkml:traceGroup>
          <inkml:annotationXML>
            <emma:emma xmlns:emma="http://www.w3.org/2003/04/emma" version="1.0">
              <emma:interpretation id="{A189D4D0-2AFF-42F6-AC65-A69A073A02FA}" emma:medium="tactile" emma:mode="ink">
                <msink:context xmlns:msink="http://schemas.microsoft.com/ink/2010/main" type="inkWord" rotatedBoundingBox="21699,11332 23334,11315 23335,11448 21700,11464">
                  <msink:destinationLink direction="with" ref="{31984A61-95D3-41CC-B05C-C4A007DB12BF}"/>
                </msink:context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15086.2483">-10425 10510 0,'0'0'0,"0"0"16,0 0 0,0 0-1,0 0 1</inkml:trace>
          <inkml:trace contextRef="#ctx0" brushRef="#br0" timeOffset="315262.083">-10225 10568 0,'0'0'0,"0"0"15,0 0-15,0 0 16,12 0 0,11 0-16,1 0 15,11 0-15,-35 0 16</inkml:trace>
          <inkml:trace contextRef="#ctx0" brushRef="#br0" timeOffset="315391.6006">-9883 10557 0,'0'0'15,"0"0"-15,0 0 16,0 0 0,0 0-16,12 0 15,-1 0 1,-11 0-16</inkml:trace>
          <inkml:trace contextRef="#ctx0" brushRef="#br0" timeOffset="315498.4476">-9577 10580 0,'0'0'0,"0"0"16,0 0-16,0 0 16,12 0-1,-12 0-15</inkml:trace>
          <inkml:trace contextRef="#ctx0" brushRef="#br0" timeOffset="315727.3576">-9059 10591 0,'0'0'0,"0"0"15,0 0-15,12 0 16,23 0-1,1 0-15,-1 0 16,-11 0 0,-1 0-16,1 12 15,11-1 1,12 1-16,-47-12 16</inkml:trace>
        </inkml:traceGroup>
        <inkml:traceGroup>
          <inkml:annotationXML>
            <emma:emma xmlns:emma="http://www.w3.org/2003/04/emma" version="1.0">
              <emma:interpretation id="{2008E7B9-1911-4079-9EC9-BC2752EE3C75}" emma:medium="tactile" emma:mode="ink">
                <msink:context xmlns:msink="http://schemas.microsoft.com/ink/2010/main" type="inkWord" rotatedBoundingBox="23802,10923 27065,10890 27074,11834 23812,11867">
                  <msink:destinationLink direction="with" ref="{31984A61-95D3-41CC-B05C-C4A007DB12BF}"/>
                  <msink:destinationLink direction="with" ref="{554BF496-55C8-4344-8A72-3DC0C8705BAE}"/>
                </msink:context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16193.595">-8187 10210 0,'0'0'16,"0"0"-16,0 0 15,-12 11-15,0 1 16,-11 11 0,-12 23-16,11 1 15,0 22 1,24 12-16,12 0 15,12-12 17,141 70-32,-165-139 15</inkml:trace>
          <inkml:trace contextRef="#ctx0" brushRef="#br0" timeOffset="317219.0415">-7775 10464 0,'0'0'16,"0"0"-16,-11 0 15,-1 0 1,-24-11-16,1-1 16,12 0-16,-1 1 15,12-1 1,0 1-16,12-1 15,0 1 1,24-12-16,0 11 16,11 0-16,0 12 15,1 0 1,-1 12-16,0 23 16,1 34-1,-13 23-15,-23 1 16,0-24-1,0-11-15,-12-12 16,1-11-16,11-23 16,-12-1-1,12-11-15,0 0 16,0 0 0,0 0-16,0-23 15,12-35-15,11-34 16,12-12-1,24-23-15,0 23 16,-23 34 0,-13 24-16,-11 23 15,-12 23 1,0 0-16,-12 11 16,-23 24-16,11 11 15,1 24 1,-1-1-16,12 12 15,12-12 1,0-11-16,12-12 16,23 1-16,13-13 15,-1-11 1,-47-23-16</inkml:trace>
          <inkml:trace contextRef="#ctx0" brushRef="#br0" timeOffset="317429.2462">-7315 10591 0,'0'0'16,"0"0"0,11 0-16,25 12 15,23-12-15,11 0 16,13 0-1,-1 0-15,-11 0 16,-71 0 0</inkml:trace>
          <inkml:trace contextRef="#ctx0" brushRef="#br0" timeOffset="319098.8808">-6608 10707 0,'0'0'16,"0"0"-1,0 0-15,-12-12 16,0 1-16,0-12 16,0 0-1,1-1-15,11 1 16,0-11-1,11-1-15,1 0 16,12 1 0,11-13-16,12 13 15,-11 22-15,-1 12 16,-12 12 0,1 11-16,-12 23 15,-12 46 1,-24 24-16,1-35 15,-1-12 1,-11-11-16,23-23 16,0-12-16,0-12 15,12-11 1,0 0-16,0 0 16,0 0-1,0-23-15,24-46 16,23-35-1,12 0-15,23 0 16,-23 23-16,-23 23 16,-13 12-1,-11 23-15,-12 11 16,0 12 0,-12 0-16,-11 12 15,-13 23-15,1 11 16,11 23-1,13 12-15,22-12 16,13-11 0,11 0-16,12-12 15,1-11-15,-13-12 16,-35-23 0</inkml:trace>
          <inkml:trace contextRef="#ctx0" brushRef="#br0" timeOffset="319608.7406">-6008 10568 0,'0'0'16,"0"0"-16,0 23 15,0 24-15,0-1 16,0 0 0,0 0-16,0-11 15,0 0 1,0-12-16,0 0 16,0-12-1,0-11-15,0 0 16,0 0-16,0 0 15,0 0 1,12-34-16,12-36 16,11 13-1,0 10-15,-11 24 16,11 0-16,-11 23 16,-1 12-1,1 22-15,-1 13 16,1 10-1,0 1-15,-13 0 16,1-12-16,0 12 16,-12-58-1</inkml:trace>
          <inkml:trace contextRef="#ctx0" brushRef="#br0" timeOffset="320012.025">-5348 10071 0,'0'0'0,"12"12"15,11 11 1,36 23-16,12 23 16,-12 12-1,-24 12-15,0 45 16,-35-10 0,-35-13-16,-12-11 15,-35 12-15,82-116 16</inkml:trace>
        </inkml:traceGroup>
      </inkml:traceGroup>
      <inkml:traceGroup>
        <inkml:annotationXML>
          <emma:emma xmlns:emma="http://www.w3.org/2003/04/emma" version="1.0">
            <emma:interpretation id="{F9A92790-847D-44E4-A85D-1DE483B350C6}" emma:medium="tactile" emma:mode="ink">
              <msink:context xmlns:msink="http://schemas.microsoft.com/ink/2010/main" type="line" rotatedBoundingBox="5410,12635 27250,13196 27216,14537 5375,13976"/>
            </emma:interpretation>
          </emma:emma>
        </inkml:annotationXML>
        <inkml:traceGroup>
          <inkml:annotationXML>
            <emma:emma xmlns:emma="http://www.w3.org/2003/04/emma" version="1.0">
              <emma:interpretation id="{953D8BC5-E801-4929-B0C7-8A8115569EC4}" emma:medium="tactile" emma:mode="ink">
                <msink:context xmlns:msink="http://schemas.microsoft.com/ink/2010/main" type="inkWord" rotatedBoundingBox="5407,12734 8058,12802 8026,14044 5375,13976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30436.0949">-26257 12348 0,'0'0'16,"0"0"-1,0 0-15,0 0 16,0 0-16,0 0 15,-12-12 1,0 1-16,1-1 16,-1-11-1,12 0-15,0 0 16,12-12 0,-1 12-16,1 0 15,12 11-15,-1 1 16,1 11-1,11 23-15,-11 12 16,-12 22 0,-1 13-16,-22-1 15,-1-11-15,-12-12 16,12 0 0,1-11-16,-1-12 15,0-11 1,12-12-16,0 0 15,0 0 1,0 0-16,12-23 16,23-24-16,12-33 15,24-36 1,-12 23-16,-12 24 16,-12 11-1,-11 12-15,-12 11 16,-1 24-1,-11 11-15,0 0 16,0 0-16,-11 11 16,-13 36-1,-11 22-15,-1 23 16,13-22 0,23-12-16,0-12 15,12-11 1,11 11-16,13-12 15,-1-10-15,0-1 16,24 11 0,-59-34-16</inkml:trace>
          <inkml:trace contextRef="#ctx0" brushRef="#br0" timeOffset="331143.3301">-25656 12625 0,'0'0'16,"0"0"-16,0 0 15,0 0 1,0 0-16,0 0 16,0 0-16,0 0 15,0 0 1,0 0-16</inkml:trace>
          <inkml:trace contextRef="#ctx0" brushRef="#br0" timeOffset="330904.5426">-25974 13007 0,'0'0'0,"0"0"15,0 0 1,11-12-16,13 1 15,11-13-15,1 1 16,-13 0 0,1 0-16,-1 12 15,-11-1 1,-12 12-16,0 0 16,0 12-1,0 11-15,0 0 16,-12 0-16,1 12 15,-1-1 1,0 1-16,12-12 16,0 0-1,12 0-15,0 0 16,-1-11-16,13 0 16,11-1-1,12-11-15,24 0 16,0 0-1,-71 0-15</inkml:trace>
          <inkml:trace contextRef="#ctx0" brushRef="#br0" timeOffset="329175.5997">-26422 11920 0,'0'0'16,"0"0"-16,-24 12 15,-11-1 1,0 13-16,-1-1 16,-11 23-1,0 23-15,0 47 16,24-35-16,11-12 16,12-11-1,0 0-15,23-1 16,13-10-1,23-1-15,23 0 16,-82-46 0</inkml:trace>
          <inkml:trace contextRef="#ctx0" brushRef="#br0" timeOffset="331573.4442">-25374 12487 0,'0'0'16,"0"0"-16,0 0 15,0 0 1,0 0-16,12 0 16,0 0-16,12 0 15,-1 0 1,12 0-16,1 0 15,11 0 1,0 0-16,0 0 16,0 11-16,-47-11 15</inkml:trace>
          <inkml:trace contextRef="#ctx0" brushRef="#br0" timeOffset="332225.2713">-24643 12452 0,'0'0'0,"0"0"15,0 0-15,0 0 16,0 0 0,-12 0-16,0 0 15,-11 0-15,-13 0 16,1-12-1,11 1-15,1-1 16,11 1 0,0-12-16,12 0 15,24-12-15,-1-11 16,13 11 0,-13 12-16,13 11 15,-13 24 1,13 11-16,-1 35 15,-23 23 1,-1 11-16,-11 12 16,-11-11-16,-1-36 15,0-10 1,0-24-16,12-12 16,0-11-1,0 0-15,0-11 16,12-24-1,0-11-15,23-47 16,12-22-16,0-1 16,12 1-1,-12 34-15,-11 23 16,-13 23 0,-11 24-16,-12 11 15,0 0-15,-12 46 16,-23 46-1,0 12-15,-1-11 16,13-24 0,11-11-16,12 11 15,12-11-15,0 0 16,-12-58 0</inkml:trace>
          <inkml:trace contextRef="#ctx0" brushRef="#br0" timeOffset="332591.0745">-24278 12891 0,'0'0'0,"-12"12"16,0 11-16,1 11 16,11-10-1,0-1-15,11 0 16,1-12-1,12 1-15,11-12 16,0-12-16,-11 1 16,11-12-1,-11 0-15,-12-12 16,-1 0 0,-11 1-16,-11 10 15,-1 13-15,-12-1 16,-23 12-1,0 12-15,0 11 16,12 0 0,11 0-16,12 0 15,12-11 1,0-12-16</inkml:trace>
        </inkml:traceGroup>
        <inkml:traceGroup>
          <inkml:annotationXML>
            <emma:emma xmlns:emma="http://www.w3.org/2003/04/emma" version="1.0">
              <emma:interpretation id="{A343AE24-69F9-4E12-AD70-6AA6C2F414DE}" emma:medium="tactile" emma:mode="ink">
                <msink:context xmlns:msink="http://schemas.microsoft.com/ink/2010/main" type="inkWord" rotatedBoundingBox="8342,12793 11852,12883 11825,13960 8315,13870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34693.7476">-21969 12591 0,'0'0'0,"0"0"16,0 0-16,0 0 15,0 0 1,12 0-16,-1 0 16,25 0-1,-1-12-15,0 1 16,12-1-1,12 12-15,0-12 16,0 12-16,-12 0 16,-47 0-1</inkml:trace>
          <inkml:trace contextRef="#ctx0" brushRef="#br0" timeOffset="335298.5524">-21215 12429 0,'0'0'15,"0"0"1,0 0-16,0 0 16,0 0-16,0 0 15,-12 0 1,0 0-16,-11 0 15,-1-12 1,12 1-16,0-1 16,1-11-1,11-12-15,11-11 16,1 11 0,12 1-1,-1 22-15,1 12 16,-12 12-1,11 34-15,-11 23 16,0 12-16,-12 0 16,-12 12-1,12-24-15,0-23 16,0-11 0,0-24-16,0-11 15,0 0 1,0-11-16,12-12 15,0-23-15,23-47 16,0-11 0,1 23-16,-13 35 15,1 11 1,-24 35-16,0 0 16,0 12-1,0 34-15,0 12 16,0 23-16,0-12 15,0-11 1,0-58-16</inkml:trace>
          <inkml:trace contextRef="#ctx0" brushRef="#br0" timeOffset="333005.8911">-23783 12047 0,'0'0'0,"0"0"16,11 12-1,13 0-15,0 22 16,-1 12-1,12 24-15,1 11 16,-13-12 0,-11-11-16,0 0 15,-12 11-15,-12 0 16,0 1 0,1-24-16,-13 12 15,24-58 1</inkml:trace>
          <inkml:trace contextRef="#ctx0" brushRef="#br0" timeOffset="333299.562">-23053 11990 0,'0'0'16,"0"0"-1,-24 23-15,-11 11 16,-12 36 0,0 34-16,0 0 15,23-35-15,12 1 16,24-1-1,12-23-15,11 0 16,-35-46 0</inkml:trace>
          <inkml:trace contextRef="#ctx0" brushRef="#br0" timeOffset="333862.414">-23006 12579 0,'0'0'0,"0"0"15,0 0 1,0-23-16,0-12 16,12 1-1,11-13-15,1 1 16,11 0-16,1 11 15,11 12 1,-12 23-16,-11 0 16,-12 12-1,-1 22-15,-11 24 16,-11 0-16,-13 11 16,0 1-1,13-24-15,-1-11 16,12-12-1,0-12-15,0-11 16,0 0 0,0 0-16,12-23 15,23-46-15,12-35 16,12-12 0,-12 35-16,-12 35 15,-11 11 1,-12 24-16,-12 11 15,0 11-15,0 24 16,0 34 0,0 1-16,0-1 15,0 12 1,0 0-16,12-12 16,-12-69-16</inkml:trace>
          <inkml:trace contextRef="#ctx0" brushRef="#br0" timeOffset="334212.7295">-22488 13053 0,'0'0'0,"0"0"16,0 0 0,0 0-16,12-12 15,12-11 1,-1-11-16,13-1 15,-1 0-15,-11 12 16,-13 12 0,-11 11-16,0 0 15,0 11 1,0 12-16,-11 0 16,11 0-1,0 1-15,0-1 16,0 0-16,0-12 15,11 1 1,1-1-16,0 1 16,11 0-1,25-12-15,-48 0 16</inkml:trace>
          <inkml:trace contextRef="#ctx0" brushRef="#br0" timeOffset="334398.5442">-22228 12498 0,'0'0'0,"0"0"16,0 0-16,0 0 15,0 0 1,0 0-16,0 0 15</inkml:trace>
          <inkml:trace contextRef="#ctx0" brushRef="#br0" timeOffset="335522.8692">-20744 12498 0,'0'0'0,"0"0"16,0 23-1,12 12-15,-12 11 16,11 35 0,1-12-16,0 1 15,0-24 1,0-23-16,-12-23 15</inkml:trace>
          <inkml:trace contextRef="#ctx0" brushRef="#br0" timeOffset="335849.3566">-20567 12117 0,'0'0'16,"0"0"-16,0 0 15,11 0 1,25 0-16,11 23 16,12 23-1,0 23-15,-12 12 31,-24 81-15,-23-58-16,-12-34 16,-11-13-16,-12-10 15,35-47 1</inkml:trace>
        </inkml:traceGroup>
        <inkml:traceGroup>
          <inkml:annotationXML>
            <emma:emma xmlns:emma="http://www.w3.org/2003/04/emma" version="1.0">
              <emma:interpretation id="{7BB5CFBB-5A5D-4336-B58F-1FEDB7366395}" emma:medium="tactile" emma:mode="ink">
                <msink:context xmlns:msink="http://schemas.microsoft.com/ink/2010/main" type="inkWord" rotatedBoundingBox="12476,13285 13806,13320 13803,13403 12474,13369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36510.2855">-18871 12498 0,'0'0'0,"0"0"16,0 0-1,12 0-15,-12 0 16</inkml:trace>
          <inkml:trace contextRef="#ctx0" brushRef="#br0" timeOffset="336657.2228">-18353 12498 0,'0'0'0,"0"0"15,0 0-15,12 0 16,11 0-1,-23 0-15</inkml:trace>
          <inkml:trace contextRef="#ctx0" brushRef="#br0" timeOffset="336255.1546">-19649 12533 0,'0'0'16,"0"0"-16,0 0 31,0 0-15</inkml:trace>
          <inkml:trace contextRef="#ctx0" brushRef="#br0" timeOffset="336352.9768">-19225 12521 0</inkml:trace>
        </inkml:traceGroup>
        <inkml:traceGroup>
          <inkml:annotationXML>
            <emma:emma xmlns:emma="http://www.w3.org/2003/04/emma" version="1.0">
              <emma:interpretation id="{E15BFE7D-BC88-44DB-AB0C-BD08E0444E2B}" emma:medium="tactile" emma:mode="ink">
                <msink:context xmlns:msink="http://schemas.microsoft.com/ink/2010/main" type="inkWord" rotatedBoundingBox="14401,12866 17851,12955 17821,14129 14370,1404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37798.6444">-17140 12360 0,'0'0'15,"0"0"-15,0 0 16,0 0-16,-11 0 16,-1 0-1,0 0-15,-11-12 16,-1-11-1,0 0-15,13 0 16,-1-1 0,12 1-16,0-11 15,12 11-15,-1-1 16,13 13 0,-12 11-16,11 0 15,13 23 1,-1 58-16,-23 11 15,-24 24-15,0-35 16,12-12 0,0-34-16,0-12 15,0-23 1,0 12-16,0-12 16,0 0-16,0-12 15,12-34 1,23-70-16,1-11 15,11 11 1,-12 24-16,0 34 16,-23 35-1,0 12-15,-12 11 16,0 0 0,0 57-16,0 36 15,0 22-15,0-45 16,12 11-1,0-12-15,-1 0 16,-11-69-16</inkml:trace>
          <inkml:trace contextRef="#ctx0" brushRef="#br0" timeOffset="338135.2261">-16928 13007 0,'0'0'15,"0"0"-15,24 0 16,11-12 0,1-11-16,11-23 31,0 0-31,-23 22 16,-1 13-1,-23 11-15,0 11 16,0 1-16,0 23 15,0-1 1,0 1-16,0 0 16,0-12-1,12 0-15,11 0 16,13 0-16,-1-11 16,12-1-1,0 1-15,-47-12 16</inkml:trace>
          <inkml:trace contextRef="#ctx0" brushRef="#br0" timeOffset="338312.93">-16715 12556 0,'0'0'16,"0"0"-16,0 0 15,0 0-15,0 0 16,11 0 0,-11 0-16</inkml:trace>
          <inkml:trace contextRef="#ctx0" brushRef="#br0" timeOffset="337000.5293">-17623 12047 0,'0'0'16,"0"0"-16,-11 12 15,-13 11 1,1 23-16,-13 24 16,24 11-1,12-12-15,24 0 16,35 1-16,23-1 16,24-11-1,-106-58-15</inkml:trace>
          <inkml:trace contextRef="#ctx0" brushRef="#br0" timeOffset="338647.5204">-16456 12579 0,'0'0'15,"0"0"-15,11 0 16,25 0 0,-1 0-16,0 0 15,13 0-15,-1 0 16,-47 0-1</inkml:trace>
          <inkml:trace contextRef="#ctx0" brushRef="#br0" timeOffset="339259.219">-15903 12510 0,'0'0'16,"0"0"-16,0 0 15,0 0 1,-11 0-16,-1 0 16,-12 0-16,1 0 15,-1-12 1,1 1-16,11-1 16,0 1-1,0-13-15,12 1 16,12-23-1,12 11-15,-1 1 16,12 11-16,1-1 16,-1 24-1,0 24-15,1 45 16,-24 0 0,-12 47-16,-12-12 15,12-12-15,0-34 16,0-23-1,0-12-15,0-23 16,0 0 0,0 0-16,12-23 15,-1-23 1,1-35-16,23-35 16,1-34-16,-1 23 15,-11 57 1,-1 36-16,-11 11 15,-12 23 1,0 0-16,12 11 16,0 58-1,11 1-15,-11-1 16,11 1-16,13-1 16,11 0-1,0-23-15,-47-46 16</inkml:trace>
          <inkml:trace contextRef="#ctx0" brushRef="#br0" timeOffset="339626.1576">-15443 13088 0,'0'0'0,"0"0"15,0 0-15,0 0 16,0 0 0,0 0-16,23-12 15,13 0 1,-1 1-16,-11 11 16,-13 0-16,1 0 15,-12 0 1,0 11-16,0 13 15,0 10 1,0 1-16,0 0 16,12-1-16,0-11 15,11-11 1,1 0-16,-1-1 16,1-11-1,-24 0-15</inkml:trace>
          <inkml:trace contextRef="#ctx0" brushRef="#br0" timeOffset="339800.8362">-15267 12752 0,'0'0'0,"0"0"15,0 0 1,0 0-16,0 0 15,0 0-15,24 12 16,-24-12 0</inkml:trace>
          <inkml:trace contextRef="#ctx0" brushRef="#br0" timeOffset="340235.3706">-15137 13134 0,'0'0'16,"0"0"-16,0 0 16,0 0-1,0 0-15,12 0 16,0 0-1,11 0-15,12 0 16,1-12 0,-1 12-16,0 0 15,1 0-15,-13 0 16,13 12 0,-36-12-16</inkml:trace>
          <inkml:trace contextRef="#ctx0" brushRef="#br0" timeOffset="340617.9172">-14795 12822 0,'0'0'15,"0"0"-15,0 0 16,0 0-1,0 0-15,11 23 16,1 12 0,0 11-16,0 23 15,11 0-15,-11-22 16,12 22 0,-1-11-16,-23-58 15</inkml:trace>
          <inkml:trace contextRef="#ctx0" brushRef="#br0" timeOffset="341139.609">-14583 12209 0,'0'0'15,"0"0"-15,0 0 16,0 0-1,11 0-15,13 12 16,23 34 0,24 47-1,-12-13-15,-12 13 16,-24-1 0,-11-22-16,-12-1 15,-12-11 1,12-58-16</inkml:trace>
        </inkml:traceGroup>
        <inkml:traceGroup>
          <inkml:annotationXML>
            <emma:emma xmlns:emma="http://www.w3.org/2003/04/emma" version="1.0">
              <emma:interpretation id="{CFBCD929-0CB6-4BD3-8B03-DD0F1D1A58D3}" emma:medium="tactile" emma:mode="ink">
                <msink:context xmlns:msink="http://schemas.microsoft.com/ink/2010/main" type="inkWord" rotatedBoundingBox="18124,13063 22025,13163 21995,14310 18095,14210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44878.5592">-11792 12822 0,'0'0'15,"0"0"-15,0 0 16,0 0-16,0 0 16,0 0-1,0 0-15</inkml:trace>
          <inkml:trace contextRef="#ctx0" brushRef="#br0" timeOffset="344708.5735">-12169 13203 0,'0'0'16,"0"0"-16,0 0 15,24 0-15,11-11 16,1-1-1,11 1-15,-12-1 16,1 0 0,-13 12-16,-11 0 15,-12 0-15,0 0 16,0 24 0,0-1-16,0 11 15,0-11 1,0 1-16,12-1 15,-1 0 1,13-12-16,0 1 16,-1-1-16,12-11 15,-35 0 1</inkml:trace>
          <inkml:trace contextRef="#ctx0" brushRef="#br0" timeOffset="342281.7381">-13888 12244 0,'0'0'16,"0"0"-16,0 0 16,0 0-1,0 0-15,0 0 16,0 0-1,0 0-15,-12 11 16,-12 24-16,-11 35 16,0 10-1,23-10-15,12-1 16,12 24 0,11-13-16,13-10 15,-1-36-15,24 13 16,11-13-1,-70-34-15</inkml:trace>
          <inkml:trace contextRef="#ctx0" brushRef="#br0" timeOffset="342832.8917">-13735 12660 0,'0'0'15,"-12"0"1,0 0-16,0 0 16,1 0-16,-1-12 15,0 1 1,12-1-16,0 1 16,0-12-1,12-12-15,11 12 16,13 0-16,-13 11 15,1 12 1,-1 12-16,-11 11 16,0 23-1,-12 23-15,-12 12 16,0-23 0,1 0-16,11-35 15,0 12-15,0-35 16,0 0-1,0 0-15,23-23 16,1-12 0,23-34-16,0-35 15,0 34 1,-12-11-16,-11 24 16,-12 33-16,-12 24 15,0 0 1,0 12-1,12 57 1,-1 1-16,1 34 16,0 0-16,0 0 15,-12-104 1</inkml:trace>
          <inkml:trace contextRef="#ctx0" brushRef="#br0" timeOffset="343190.5826">-13394 13215 0,'0'0'0,"0"0"16,0 0 0,12 0-16,12-12 15,11 1-15,-11-1 16,-1 1-1,-11 11-15,0 0 16,-12 0 0,0 0-16,0 11 15,0 12 1,-12 12-16,0 0 16,12-1-16,0-11 15,12 0 1,0 1-16,11-13 15,13 1 1,11-1-16,0-11 16,-47 0-16</inkml:trace>
          <inkml:trace contextRef="#ctx0" brushRef="#br0" timeOffset="343377.9188">-13217 12937 0,'0'0'0,"0"0"16,0 0-1,0 0-15,0 0 16,0 0 0,0 0-16,0 0 15,0 0-15</inkml:trace>
          <inkml:trace contextRef="#ctx0" brushRef="#br0" timeOffset="343750.5886">-12911 12868 0,'0'0'0,"0"0"16,0 0-16,0 0 15,12 0 1,0 0-16,11-12 16,13 1-1,11-1-15,0 1 16,0-1 0,0 12-16,0 12 15,-47-12-15</inkml:trace>
          <inkml:trace contextRef="#ctx0" brushRef="#br0" timeOffset="345733.2491">-12381 12672 0,'0'0'0,"0"0"15,-11 0-15,-13 0 16,1 0-1,-13 0-15,13 0 16,11-12 0,0 0-1,12 1 1,12-12-16,11-12 16,13 12-1,-1 11-15,0 1 16,-11 11-1,0 11-15,-1 13 16,-11 68 0,-12 24-16,-12-12 15,0-47-15,1 13 16,-1-36 0,0-11-16,12 1 15,0-24 1,0 0-16,0 0 15,0-12 1,35-92 0,1 0-16,-1 12 15,0 11 1,1 0-16,-13 35 16,-11 11-16,0 12 15,-12 23 1,0 0-16,0 0 15,0 23 1,0 58-16,-12 34 16,24-22-1,11-12-15,36 11 16,36-11-16,-95-81 16</inkml:trace>
          <inkml:trace contextRef="#ctx0" brushRef="#br0" timeOffset="346329.943">-11709 13249 0,'0'0'0,"0"0"16,0 0 0,12 0-16,-1-11 15,13-1-15,23 12 16,0-11-1,24 11-15,0 0 16,-24 0 0,-12 0-16,-11 0 15,-24 0-15</inkml:trace>
          <inkml:trace contextRef="#ctx0" brushRef="#br0" timeOffset="346561.6176">-11580 13030 0,'0'0'0,"0"0"15,0 11 1,0 12-16,0 12 16,0 11-1,12 35-15,0-11 31,12 11-31,-13-35 16,1-23 0,-12-23-16</inkml:trace>
          <inkml:trace contextRef="#ctx0" brushRef="#br0" timeOffset="346788.3436">-11167 13007 0,'0'0'0,"0"0"15,0 11 1,0 12-16,0 12 16,0 34-1,12 12-15,-1 0 16,1-23-16,0 0 15,-12-58 1</inkml:trace>
          <inkml:trace contextRef="#ctx0" brushRef="#br0" timeOffset="347177.5363">-10873 12440 0,'0'0'0,"0"0"16,12 12-1,12 11-15,11 23 16,0 35 0,1 23-16,-1 12 15,-11-35-15,-13 0 16,-22-12-1,-25 12-15,-11-12 16,47-69 0</inkml:trace>
          <inkml:trace contextRef="#ctx0" brushRef="#br0" timeOffset="347542.0349">-10413 13041 0,'0'0'15,"0"0"-15,0 0 16</inkml:trace>
          <inkml:trace contextRef="#ctx0" brushRef="#br0" timeOffset="347697.7406">-10131 13018 0,'0'0'0,"0"0"16,0 0 0</inkml:trace>
        </inkml:traceGroup>
        <inkml:traceGroup>
          <inkml:annotationXML>
            <emma:emma xmlns:emma="http://www.w3.org/2003/04/emma" version="1.0">
              <emma:interpretation id="{09244C41-6B2A-42D0-902A-E89156DD6DCA}" emma:medium="tactile" emma:mode="ink">
                <msink:context xmlns:msink="http://schemas.microsoft.com/ink/2010/main" type="inkWord" rotatedBoundingBox="22465,13816 23151,13834 23150,13877 22463,1385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47993.3839">-9377 13030 0,'0'0'16,"0"0"0,0 0-16,0 0 31</inkml:trace>
          <inkml:trace contextRef="#ctx0" brushRef="#br0" timeOffset="348047.7404">-8988 13018 0,'0'0'15,"0"0"-15,0 0 16,0 0-16</inkml:trace>
          <inkml:trace contextRef="#ctx0" brushRef="#br0" timeOffset="347818.9876">-9659 12995 0,'0'0'16,"0"0"-16,0 0 16,0 0-1</inkml:trace>
        </inkml:traceGroup>
        <inkml:traceGroup>
          <inkml:annotationXML>
            <emma:emma xmlns:emma="http://www.w3.org/2003/04/emma" version="1.0">
              <emma:interpretation id="{99B87445-CBE5-49F2-B6FC-54C6824E62BE}" emma:medium="tactile" emma:mode="ink">
                <msink:context xmlns:msink="http://schemas.microsoft.com/ink/2010/main" type="inkWord" rotatedBoundingBox="23700,13269 27246,13360 27220,14386 23674,14295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49496.2385">-7586 13249 0,'0'0'0,"12"0"16,23 0-16,24-11 16,-12-1-1,-12 1-15,-11 11 16,-1 0 0,-23 0-16,0 0 15,0 0-15,-11 23 16,-1 0-1,0 12-15,0-1 16,12 1 0,0 0-16,12-12 15,12 0-15,11 0 16,0 0 0,-11-11-16,-24-12 15</inkml:trace>
          <inkml:trace contextRef="#ctx0" brushRef="#br0" timeOffset="349671.287">-7327 12926 0,'0'0'15,"0"0"1,0 0-16,0 0 15,12 11 1,-12-11-16</inkml:trace>
          <inkml:trace contextRef="#ctx0" brushRef="#br0" timeOffset="348378.5006">-8281 12614 0,'0'0'0,"-12"11"16,-12 24 0,-23 23-16,0 11 15,24 12-15,23 0 16,11-12 0,13 1-16,23 11 15,-47-81 1</inkml:trace>
          <inkml:trace contextRef="#ctx0" brushRef="#br0" timeOffset="349160.6554">-7786 13018 0,'0'0'0,"0"0"16,-12 0-1,-12 0-15,1-11 16,-13-1 0,1 1-16,0-13 15,11 1 1,0 0-16,13 0 15,11-12-15,11 1 16,13-1 0,0 12-16,11 0 15,-11 11 1,-1 24 0,1 57-1,-13 12-15,-11 0 16,0-12-16,-11-22 15,11-13 1,0-11-16,0-11 16,0-12-1,0 0-15,0 0 16,0 0-16,0-12 16,11-22-1,13-36-15,11-22 16,-11-1-1,-1 36-15,-11 22 16,0 12 0,0 11-16,-12 12 15,0 0-15,0 12 16,0 34 0,0 12-16,0 11 15,0-11 1,12 0-16,-1 0 15,-11-58 1</inkml:trace>
          <inkml:trace contextRef="#ctx0" brushRef="#br0" timeOffset="349914.9541">-7056 12984 0,'0'0'16,"0"0"-16,12 0 16,35 0-1,0 0-15,24 0 16,-13 11-1,-10-11-15,-48 0 16</inkml:trace>
          <inkml:trace contextRef="#ctx0" brushRef="#br0" timeOffset="350595.4754">-6243 12891 0,'0'0'16,"0"0"-16,0 0 15,0 0 1,-12 0-16,0 0 16,-11-11-16,-13-13 15,13 1 1,-13 0-16,13 0 15,11 0 1,0 0-16,12 0 16,12 0-1,12-12-15,23 0 16,0 12-16,0 12 16,-12 11-1,1 11-15,-13 24 16,12 46-1,-23 11-15,0-11 16,-12-23-16,0-12 16,0-11-1,0-12-15,0-12 16,0-11 0,0 0-16,0 0 15,0 0 1,0-11-16,0-47 15,12-57-15,0 22 16,11 12 0,12-11-16,-11 34 15,-12 23 1,-12 24-16,0 11 16,0 0-1,0 0-15,0 11 16,-12 36-16,0 45 15,12 24 1,12-36-16,23 1 16,13-23-1,10 0-15,1-12 16,-59-46-16</inkml:trace>
          <inkml:trace contextRef="#ctx0" brushRef="#br0" timeOffset="351024.4964">-5560 13007 0,'0'0'0,"0"0"16,0 11-1,0 12-15,0 0 16,0 1-16,0-13 16,0 1-1,0-12-15,0 0 16,0 0 0,0 0-16,0 0 15,0-12 1,0-11-16,12-23 15,11 0 1,1 11-16,-1 12 16,1 23-16,-1 11 15,13 12 17,23 47-32,-12-24 15,0 0 1,-12-11-16,-35-35 15</inkml:trace>
          <inkml:trace contextRef="#ctx0" brushRef="#br0" timeOffset="351268.7131">-5089 12556 0,'0'0'16,"24"12"-16,11 22 15,12 24 1,0 34-16,-11 24 31,-25 0-31,-34-12 16,23-104-1</inkml:trace>
        </inkml:traceGroup>
      </inkml:traceGroup>
      <inkml:traceGroup>
        <inkml:annotationXML>
          <emma:emma xmlns:emma="http://www.w3.org/2003/04/emma" version="1.0">
            <emma:interpretation id="{C49CD3E5-4063-46AF-8F82-AB4810444313}" emma:medium="tactile" emma:mode="ink">
              <msink:context xmlns:msink="http://schemas.microsoft.com/ink/2010/main" type="line" rotatedBoundingBox="2131,15219 12670,14316 12840,16305 2301,17207"/>
            </emma:interpretation>
          </emma:emma>
        </inkml:annotationXML>
        <inkml:traceGroup>
          <inkml:annotationXML>
            <emma:emma xmlns:emma="http://www.w3.org/2003/04/emma" version="1.0">
              <emma:interpretation id="{9AD86720-12D4-497D-AE10-FFF877195F58}" emma:medium="tactile" emma:mode="ink">
                <msink:context xmlns:msink="http://schemas.microsoft.com/ink/2010/main" type="inkWord" rotatedBoundingBox="2132,15230 5636,14930 5756,16331 2252,1663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61796.931">-28248 14671 0,'0'0'0,"0"0"0,0 0 16,0 0-1,0 0-15,0 0 16,-12 0-16,-23 0 16,-12 11-1,-12 1-15,-35 0 16,-71 11-1,24-12-15,11-11 16,-23 0 0,-36 0-16,72-11 15,-1 11-15,-12 0 16,12-12 0,24 1-16,35-1 15,12 0 1,35 12-16,12 0 15,0 0 1,47-23-16,24-23 16,47 11-16,70-11 15,-23 12 1,-12 10-16,12 1 16,0 23-1,-70 0-15,-13 12 16,-23-1-16,-12 1 15,-23 0 1,-13-1-16,-11 1 16,-11 11-1,-37 11-15,-34 1 16,0-12-16,-1 0 16,12-11-1,1-12-15,-13-12 16,24 12-1,12-11-15,12-12 16,11 0 0,13-1-16,-1-22 15,12 12-15,12-13 16,-1 13 0,-11 11-16,0-1 15,0 13 1,0-1-16,0 12 15,0 0 1,12 23-16,12 1 16,11 45-16,-11 23 15,-1 1 1,1 11-16,-1 0 16,1 0-1,-1-23-15,1-23 16,-12-12-16,-1-23 15,1 0 1,-12-23-16</inkml:trace>
          <inkml:trace contextRef="#ctx0" brushRef="#br0" timeOffset="362813.3295">-28613 15237 0,'0'0'15,"0"0"-15,0 0 16,12-11 0,0-1-16,-1-11 15,13 11 1,-1 1-16,1-1 15,0 1 1,-1-1-16,-11 12 16,0 0-16,-12 0 15,11 12 1,1-1-16,0 12 16,0 12-1,0 11-15,-1 1 16,1-1-1,12 12-15,-13-1 32,-11 1-32,-11-12 15,-1-11 1,-12-12-16,1 0 16,-1 0-16,-11-11 15,0-12 1,-1-12-16,1 1 15,0-12 1,11 0-16,12-12 16,12 35-16</inkml:trace>
          <inkml:trace contextRef="#ctx0" brushRef="#br0" timeOffset="363024.2532">-28460 14995 0,'0'0'16,"0"0"0,0 0-16,0 0 15,0 0-15,0 0 16,0 0-1</inkml:trace>
          <inkml:trace contextRef="#ctx0" brushRef="#br0" timeOffset="364073.0976">-27647 14301 0,'0'0'0,"0"0"15,0 0-15,0 0 16,0 0-1,0 0-15,0 0 16,-24 0 0,-11 12-16,-12 34 15,-36 69 1,25-22-16,10-1 16,1 12-16,12 12 15,23-24 1,24-22-16,0-12 15,23-1 1,24-10-16,12-1 16,11-12-16,-82-34 15</inkml:trace>
          <inkml:trace contextRef="#ctx0" brushRef="#br0" timeOffset="365332.805">-26940 14752 0,'0'0'0,"0"0"16,0 0-16,0 0 15,0 0 1</inkml:trace>
          <inkml:trace contextRef="#ctx0" brushRef="#br0" timeOffset="366249.5879">-27741 14948 0,'0'0'0,"0"0"15,0 0 1,0 0-16,0 0 15,0 0 1,0 0-16,0-11 16,0-1-1,11-11-15,1 0 16,12-12-16,-1 1 16,13 11-1,-1 11-15,-11 0 16,-1 12-1,1 12-15,-12 23 16,-1 57-16,-11 24 16,-11-35-1,-1-12-15,0-23 16,0-11 0,0-12-16,12 0 15,0-11 1,0-12-16,0 0 15,0 0-15,12-12 16,0-34 0,23-47-16,1 1 15,-13-1 1,13 1-16,-1 0 16,-12 11-16,-11 34 15,0 24 1,-12 23-16,0 0 15,-12 12 1,-11 22-16,-13 71 16,-11 45-1,24-46-15,11-23 16,12-12-16,12-11 16,11 0-1,-23-58-15</inkml:trace>
          <inkml:trace contextRef="#ctx0" brushRef="#br0" timeOffset="365146.8263">-27341 15283 0,'0'0'0,"0"0"16,0 0-1,24-11-15,11-1 16,24-11-16,-12 0 16,0 0 15,-11 11-31,-13 12 16,-23 0-1,12 12-15,-12 0 16,0-1-16,-12 12 15,12 0 1,-12 0-16,12 1 16,0-13-1,12 12-15,0-11 16,0-1-16,11 1 16,1-1-1,-1-11-15,13 0 16,-36 0-1</inkml:trace>
          <inkml:trace contextRef="#ctx0" brushRef="#br0" timeOffset="367001.7523">-26716 14347 0,'0'0'15,"0"0"-15,0 0 16,11 0 0,13 12-16,11 23 15,24 34-15,-12 0 16,0 12 0,-11 12-16,-13 11 15,-11 11 1,0-22-16,-12-24 15,-12-11-15,-12-12 16,-11 0 0,0-11-16,-1-12 31,36-23-31</inkml:trace>
        </inkml:traceGroup>
        <inkml:traceGroup>
          <inkml:annotationXML>
            <emma:emma xmlns:emma="http://www.w3.org/2003/04/emma" version="1.0">
              <emma:interpretation id="{AFB49ACE-9C3B-455B-88C2-8132ABA88A9E}" emma:medium="tactile" emma:mode="ink">
                <msink:context xmlns:msink="http://schemas.microsoft.com/ink/2010/main" type="inkWord" rotatedBoundingBox="6103,14939 7728,14800 7893,16728 6269,16868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68453.123">-24396 13978 0,'0'0'0,"0"0"15,0 0-15,0 0 16,0 0 0,0 34-16,0 24 15,-12 34-15,-11 47 16,-13-12-1,13-23-15,-1-34 16,1-13 15,-24 1-31,23-35 16,1 0 0,-1-11-16,12-12 15,12 0-15,0 0 16,0 0-1,0 0-15,12 12 16,0 11 0,11 46-16,13 47 15,-1-12-15,-11 0 16,11 23 0,0 0-16,-11-12 15,-12-11 1,-1-23-16,1-11 15,0-13 1,0-22-16,-12-35 16</inkml:trace>
          <inkml:trace contextRef="#ctx0" brushRef="#br0" timeOffset="367578.5522">-25951 14925 0,'0'0'16,"0"0"-16,0 0 16,12 0-1,12 0-15,11-11 16,12 11-1,12 0-15,12 0 16,-1 0-16,1 0 16,-12 0-1,-59 0-15</inkml:trace>
          <inkml:trace contextRef="#ctx0" brushRef="#br0" timeOffset="367822.7845">-25821 15203 0,'0'0'0,"0"0"16,0 0-16,23 0 15,24 0 1,59-12-16,12 12 15,-12-12-15,-11 1 16,-1-1 0,24 1-16,-118 11 15</inkml:trace>
        </inkml:traceGroup>
        <inkml:traceGroup>
          <inkml:annotationXML>
            <emma:emma xmlns:emma="http://www.w3.org/2003/04/emma" version="1.0">
              <emma:interpretation id="{9AAA0A2D-75F0-4516-AC23-62F9846052EC}" emma:medium="tactile" emma:mode="ink">
                <msink:context xmlns:msink="http://schemas.microsoft.com/ink/2010/main" type="inkWord" rotatedBoundingBox="8551,14833 8775,14814 8798,15081 8573,15100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9011.6124">-23560 14070 0,'0'0'15,"0"0"1,0 12 0,0 34-1,0-12-15,12 1 16,0-12-1,12 0-15,-1-11 16,1-1-16,-1-11 16,13 0-1,-13-11-15,1-1 16,-12-11 0,-1-11-16,-11-13 15,-11 1-15,-1 11 16,-12 1-1,1 22-15,-1 1 16,1 11 0,-1 11-16,0 1 15,13-1-15,11-11 16</inkml:trace>
        </inkml:traceGroup>
        <inkml:traceGroup>
          <inkml:annotationXML>
            <emma:emma xmlns:emma="http://www.w3.org/2003/04/emma" version="1.0">
              <emma:interpretation id="{7ACA7972-E7B8-44C1-8063-40298C0825FE}" emma:medium="tactile" emma:mode="ink">
                <msink:context xmlns:msink="http://schemas.microsoft.com/ink/2010/main" type="inkWord" rotatedBoundingBox="10159,14531 12670,14316 12776,15553 10265,15768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69567.903">-21934 14070 0,'0'0'0,"0"0"16,0 0-16,0 0 16,12 0-1,23-12-15,1 1 16,-1-1 0,12 1-16,-12 11 15,1 0 1,-13 11-16,-11 1 15,-12 11 1,0 12-16,-12-1 16,0 1-16,1 0 15,11-12 1,0 11-16,0-10 16,11-1-1,25 0 1,70 0-1,-24-12-15,-11-11 16,-12 0-16,-12-11 16,-47 11-1</inkml:trace>
          <inkml:trace contextRef="#ctx0" brushRef="#br0" timeOffset="369758.4571">-21581 13677 0,'0'0'0,"0"0"16,0 0 0,12 12-16,24-1 15,-36-11 1</inkml:trace>
          <inkml:trace contextRef="#ctx0" brushRef="#br0" timeOffset="370572.9167">-21039 14082 0,'0'0'16,"0"0"-16,0 0 16,24-12-1,11 12-15,12-12 16,24 1 0,0-1-16,23 1 15,24-1 1,11 1-16,-34-1 15,-13 12-15,-11 0 16,-1 0 0,-22 12-16,-48-12 15</inkml:trace>
          <inkml:trace contextRef="#ctx0" brushRef="#br0" timeOffset="371401.5624">-20367 13758 0,'0'0'0,"0"0"15,0 0-15,0 0 16,0 0 0,-12 23-1,-35 81 1,-12 0-16,12 0 15,0-11-15,0-1 16,0 0 0,11-34-16,13-12 15,-13 12 1,13-23-16,-1 0 16,1-12-1,11 0-15,0 0 16,0 0-16,12-23 15</inkml:trace>
          <inkml:trace contextRef="#ctx0" brushRef="#br0" timeOffset="370858.5783">-20744 14313 0,'0'0'0,"0"0"16,0 0-1,12 0-15,11 0 16,13-12-1,34 1-15,48-1 16,-24 0-16,-11 1 16,-24-1-1,-1 12-15,1-11 16,-11 11 0,-48 0-16</inkml:trace>
          <inkml:trace contextRef="#ctx0" brushRef="#br0" timeOffset="372023.7624">-19814 14093 0,'0'0'16,"12"0"-16,12-11 15,11-13 1,0 1-16,-11 12 16,0-1-16,-1 1 15,-11 11 1,0 0-16,-1 11 16,1 1-1,-12 11-15,0 12 16,0-1-16,0 1 15,0 0 1,12-1-16,0 12 16,0 1-1,11 10-15,1 1 16,-13 0-16,1-12 16,0 0-1,-12-11-15,0-12 16,-12 12-1,-11-12-15,-13 0 16,-11 0 0,-23-11-16,11-1 15,0-11-15,12 0 16,11-11 0,1-12-16,11-12 15,24 35 1</inkml:trace>
          <inkml:trace contextRef="#ctx0" brushRef="#br0" timeOffset="372182.4169">-19460 13596 0,'0'0'0,"0"0"15,0 0 1,0 0-16,0 0 16</inkml:trace>
        </inkml:traceGroup>
      </inkml:traceGroup>
    </inkml:traceGroup>
    <inkml:traceGroup>
      <inkml:annotationXML>
        <emma:emma xmlns:emma="http://www.w3.org/2003/04/emma" version="1.0">
          <emma:interpretation id="{6C4300F6-1FD2-494A-BE28-2819D349BE05}" emma:medium="tactile" emma:mode="ink">
            <msink:context xmlns:msink="http://schemas.microsoft.com/ink/2010/main" type="paragraph" rotatedBoundingBox="8836,15653 12965,15845 12917,16889 8788,166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871D07-1D30-43AE-83B6-246429A81776}" emma:medium="tactile" emma:mode="ink">
              <msink:context xmlns:msink="http://schemas.microsoft.com/ink/2010/main" type="inkBullet" rotatedBoundingBox="8823,15931 9055,15942 9024,16626 8792,16615"/>
            </emma:interpretation>
            <emma:one-of disjunction-type="recognition" id="oneOf42">
              <emma:interpretation id="interp54" emma:lang="" emma:confidence="0">
                <emma:literal>•</emma:literal>
              </emma:interpretation>
            </emma:one-of>
          </emma:emma>
        </inkml:annotationXML>
        <inkml:trace contextRef="#ctx0" brushRef="#br0" timeOffset="373336.1301">-23300 15110 0,'0'0'16,"0"0"0,0 0-16,0 0 15,0 0 1,0 0-16,0 0 15,0 0 1,0 0-16,0 0 16,0 23-16,0 12 15,11 23 1,1 34-16,12 1 16,-1 11-1,1-35-15,-1 0 16,1-22-16,-12-13 15,0-11 1,-1 0-16,1-11 16,0 0-1,-12-12-15,0 0 16</inkml:trace>
      </inkml:traceGroup>
      <inkml:traceGroup>
        <inkml:annotationXML>
          <emma:emma xmlns:emma="http://www.w3.org/2003/04/emma" version="1.0">
            <emma:interpretation id="{ABD7D357-3AB1-47BD-ADAD-A50E3867F41D}" emma:medium="tactile" emma:mode="ink">
              <msink:context xmlns:msink="http://schemas.microsoft.com/ink/2010/main" type="line" rotatedBoundingBox="11047,15756 12965,15845 12917,16889 10998,16800"/>
            </emma:interpretation>
          </emma:emma>
        </inkml:annotationXML>
        <inkml:traceGroup>
          <inkml:annotationXML>
            <emma:emma xmlns:emma="http://www.w3.org/2003/04/emma" version="1.0">
              <emma:interpretation id="{162A80BF-3A41-43C0-9A4D-AB232C08A228}" emma:medium="tactile" emma:mode="ink">
                <msink:context xmlns:msink="http://schemas.microsoft.com/ink/2010/main" type="inkWord" rotatedBoundingBox="11047,15756 12965,15845 12917,16889 10998,16800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74129.5763">-21109 15630 0,'0'0'16,"0"0"-16,11 0 16,13-11-1,23-1-15,0 1 16,0-1-16,-11 0 15,-1 12 1,-11 0-16,-13 0 16,-11 0-1,0 12-15,-11 11 16,-13 23-16,-11 1 16,11-13-1,1-11-15,11 0 16,12-11-1,0 11-15,12-11 16,23 11 0,12-12-16,-12 1 15,13-1-15,-1 1 16,0-12 0,0-12-16,0 12 15,-47 0 1</inkml:trace>
          <inkml:trace contextRef="#ctx0" brushRef="#br0" timeOffset="374306.492">-20803 15249 0,'0'0'16,"0"0"-16,0 0 15,0 0 1,0 0-16,0 0 16</inkml:trace>
          <inkml:trace contextRef="#ctx0" brushRef="#br0" timeOffset="374726.6144">-20450 15619 0,'0'0'16,"0"0"-16,0 0 15,12 0 1,12 0-16,23 0 15,0 0 1,12 0-16,0-12 16,11 1 15,36-1-31,-106 12 16</inkml:trace>
          <inkml:trace contextRef="#ctx0" brushRef="#br0" timeOffset="374984.8537">-20391 15780 0,'0'0'16,"0"0"-1,0 0-15,0 0 16,12 0-1,23 0-15,1 0 16,11 12-16,12-12 16,-12-12-1,12 12-15,11-11 16,13-1 0,-83 12-16</inkml:trace>
          <inkml:trace contextRef="#ctx0" brushRef="#br0" timeOffset="375726.7476">-19566 15411 0,'0'0'0,"0"0"15,0 0-15,0 0 16,0 0-1,0 0-15,12 0 16,11-12-16,1 0 16,-1 12-1,1 0-15,-1 0 16,-11 0 0,0 0-16,0 0 15,-12 0-15,0 0 16,12 12-1,-1 11-15,13 12 16,-1 11 0,1 0-16,0 12 15,-1 11 1,1-11-16,-13-12 16,1 1-16,0-1 15,-12-11 1,0-1-1,-35 12 1,-12 1-16,11-36 16,-11 1-1,0-12-15,0-12 16,-12 1 0,0-12-16,24-1 15,-1 1 1,13 0-16,11 0 15,12 0-15,0 0 16,12 0 0,0 0-16,11-12 15,1 0 1,-1 12-16,-23 23 16</inkml:trace>
          <inkml:trace contextRef="#ctx0" brushRef="#br0" timeOffset="375930.3516">-19283 15018 0,'0'0'0,"0"0"15,0 0-15,0 0 16,0 0 0</inkml:trace>
        </inkml:traceGroup>
      </inkml:traceGroup>
    </inkml:traceGroup>
    <inkml:traceGroup>
      <inkml:annotationXML>
        <emma:emma xmlns:emma="http://www.w3.org/2003/04/emma" version="1.0">
          <emma:interpretation id="{63EDA3E4-501D-42F3-9BEA-E81F305216CD}" emma:medium="tactile" emma:mode="ink">
            <msink:context xmlns:msink="http://schemas.microsoft.com/ink/2010/main" type="paragraph" rotatedBoundingBox="747,16706 33169,15615 33264,18436 842,19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EAEF96-3272-4F9D-A2B0-A84142EA8F32}" emma:medium="tactile" emma:mode="ink">
              <msink:context xmlns:msink="http://schemas.microsoft.com/ink/2010/main" type="line" rotatedBoundingBox="747,16706 33169,15615 33264,18436 842,19527"/>
            </emma:interpretation>
          </emma:emma>
        </inkml:annotationXML>
        <inkml:traceGroup>
          <inkml:annotationXML>
            <emma:emma xmlns:emma="http://www.w3.org/2003/04/emma" version="1.0">
              <emma:interpretation id="{1A7D62DA-52F9-4D1D-A468-2D00E11774E6}" emma:medium="tactile" emma:mode="ink">
                <msink:context xmlns:msink="http://schemas.microsoft.com/ink/2010/main" type="inkWord" rotatedBoundingBox="777,17609 3112,17530 3154,18776 819,18855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415251.4192">-31322 16959 0,'0'0'15,"0"0"-15,0 0 16,0-11-1,0-1-15,23-11 16,36-23 0,35 0-16,12 11 15,-23 23-15,-1 12 16,-11 12 0,-24-1-16,-12 1 15,-23 11 1,-12 0-16,-12 12 15,-23 11 1,-47 23-16,-24-11 16,-24-23-16,36 0 15,11-24 1,24 1-16,36-12 16,23 0-1</inkml:trace>
          <inkml:trace contextRef="#ctx0" brushRef="#br0" timeOffset="414748.2201">-31252 16878 0,'0'0'0,"0"0"15,0 0 1,0 0-16,0 0 16,0 0-16,0 0 15,0 23 1,0 24-16,-11 45 15,-1 47 1,0-24-16,0-34 16,12 0-1,0-11-15,0-1 16,12-23-16,0-11 16,11-24-1,-23-11-15</inkml:trace>
          <inkml:trace contextRef="#ctx0" brushRef="#br0" timeOffset="416128.4911">-31099 17491 0,'0'0'16,"0"0"-1,0 11 1,12 13-16,-12 33 16,12 13-16,-12 22 15,0-23 1,0-22-16,0-13 15,0-11 1,0-11-16,0-12 16,0 0-1,0 0-15,12-12 16,0-22-16,11-12 16,12-12-1,13-12-15,-13 24 16,-11 23-1,11 0-15,-12 23 16,1 0-16,0 23 16,11 35-1,-12 34-15,1-22 16,0-1 0,-13-23-16,13-11 15,-24-35 1</inkml:trace>
          <inkml:trace contextRef="#ctx0" brushRef="#br0" timeOffset="422419.6368">-30097 16821 0,'0'0'0,"0"0"0,0 0 16,0 0-1,-12 0-15,0 11 16,-11 12 0,-13 12-16,-11 11 15,0 70 1,12-1-16,23-22 16,12-1-1,0-22-15,12-13 16,0-10-16,11-13 15,12 1 1,-35-35-16</inkml:trace>
          <inkml:trace contextRef="#ctx0" brushRef="#br0" timeOffset="423063.7041">-30050 17433 0,'0'0'0,"-12"0"16,0 0-1,1 0-15,-1 0 16,-12-11 0,12-1-16,1-11 15,-1 0 1,0-23-16,24-1 15,0 13-15,11-1 16,13 0 0,-1 12-16,-12 12 15,1 11 1,-12 23-16,-12 46 16,-24 12-16,1 0 15,-13 0 1,13-12-16,-1-34 15,12-12 1,12-12-16,0-11 16,0 0-1,0 0-15,24-34 16,35-36-16,23-45 16,1-12-1,-24 34-15,-12 35 16,-12 1-1,-11 34-15,-13 11 16,-11 12-16,0 0 16,-11 12-1,-13 45-15,-11 24 16,11 0 0,1-11-16,11-13 15,12-10 1,0-13-16,23 1 15,1 0-15,-24-35 16</inkml:trace>
          <inkml:trace contextRef="#ctx0" brushRef="#br0" timeOffset="423438.7742">-29685 17606 0,'0'0'16,"0"0"0,0 0-16,12-11 15,0-1 1,11-11-16,1 12 16,-1-1-1,1 12-15,-12 0 16,-1 12-1,-11-1-15,-11 12 16,-1 24-16,0-1 16,0 0-1,1-11-15,-1-1 16,12-11 0,12 1-16,-1-13 15,13 1 1,23-12-16,12 0 15,12-23-15,-71 23 16</inkml:trace>
          <inkml:trace contextRef="#ctx0" brushRef="#br0" timeOffset="423665.6876">-29438 17202 0,'0'0'0,"0"0"16,0 0-16,0 0 16,0 0-1,0 0-15,0 0 16,0 0-1,12 0-15,-12 0 16</inkml:trace>
          <inkml:trace contextRef="#ctx0" brushRef="#br0" timeOffset="424185.7262">-29178 16867 0,'0'0'0,"0"0"16,0 0-1,0 0-15,0 0 16,11 11-16,1 12 16,12 1-1,11 22-15,0 35 16,1 11-1,-13 35 1,-11-46-16,-12-23 16,0-12-1,-12 12-15,0-12 16,1 0 0,-1-11-16,0 0 15,0-1-15,1-10 16,-1-1-1,12-23-15,0 0 16,0 0 0,0 0-16</inkml:trace>
        </inkml:traceGroup>
        <inkml:traceGroup>
          <inkml:annotationXML>
            <emma:emma xmlns:emma="http://www.w3.org/2003/04/emma" version="1.0">
              <emma:interpretation id="{B0C281DF-280B-47D7-B8DA-6B418D092786}" emma:medium="tactile" emma:mode="ink">
                <msink:context xmlns:msink="http://schemas.microsoft.com/ink/2010/main" type="inkWord" rotatedBoundingBox="3547,17740 5577,17672 5618,18867 3587,18936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431583.712">-26610 17202 0,'0'0'0,"0"0"16,0 0-16,0 0 15,0 0 1,-12 0-16,-12 0 15,-11 0 1,0 12-16,-36-1 16,-12 1-16,-34-12 15,-1-12 1,24 1-16,11-1 16,-11-11-1,11 0-15,25 11 16,10 1-16,13-1 15,11 0 1,1 1-16,11-1 16,12 12-1,12-11-15,11-1 16,25 1 0,22-12-16,60 11 15,23 0-15,-35 1 16,-24 11-1,12 0-15,12 11 16,-24 1 0,-23-12-16,-24 0 15,-24 0 1,-11 12-16,-12-12 16,0 11-16,-35 12 15,-12 0 1,-24 12-16,-11-12 15,-13 0 1,1 0 0,47-11-16,23-12 15,24 0 1</inkml:trace>
          <inkml:trace contextRef="#ctx0" brushRef="#br0" timeOffset="431922.5938">-27046 16878 0,'0'0'0,"0"0"16,0 0-16,0 0 15,0-11 1,0 11-16,0 0 15,0 0 1,0 0-16,0 0 16,0 0-16,0 34 15,0 24 1,-12 46-16,0 23 16,0-34-1,1-12-15,11-23 16,0-12-1,0 12-15,0-12 16,0-46-16</inkml:trace>
          <inkml:trace contextRef="#ctx0" brushRef="#br0" timeOffset="432986.1321">-26917 17734 0,'0'0'0,"0"0"16,0 0-16,0 0 15,0 0 1,0 0-16,12-12 16,12 0-1,11-11-15,0 12 16,1-1-1,-1 1-15,-11-1 16,-1 12-16,-11 0 16,-12 0-1,0 12-15,-12 11 16,0 23 0,-11 0-16,-1 12 15,12-12 1,1-11-16,11 0 15,0-12-15,11 0 16,13-12 0,11 13-16,24-13 15,-12 1 1,0-12-16,-11 0 16,-36 0-1</inkml:trace>
          <inkml:trace contextRef="#ctx0" brushRef="#br0" timeOffset="433182.5794">-26552 17514 0,'0'0'16,"0"0"-1,0 0-15,0 0 16,0 0-1,0 0-15,0 0 16</inkml:trace>
          <inkml:trace contextRef="#ctx0" brushRef="#br0" timeOffset="427114.0962">-28566 17225 0,'0'0'0,"0"0"15,0 0 1,0 0-16,0 0 16,0 0-16,12 0 15,0 0 1,23 0-16,0 0 15,12 0 1,12 0-16,-12 0 16,1 0-16,-13 0 15,-11 0 1,-13 0-16,1 12 16,-12-12-1</inkml:trace>
          <inkml:trace contextRef="#ctx0" brushRef="#br0" timeOffset="427369.8253">-28507 17479 0,'0'0'0,"0"0"16,0 0-1,47 0 1,12 0 0,12 0-16,-12 0 15,0 0 1,-1 0-16,-10 0 16,-1 0-16,-47 0 15</inkml:trace>
        </inkml:traceGroup>
        <inkml:traceGroup>
          <inkml:annotationXML>
            <emma:emma xmlns:emma="http://www.w3.org/2003/04/emma" version="1.0">
              <emma:interpretation id="{A493C44D-CC6C-4547-B834-32F57E30E398}" emma:medium="tactile" emma:mode="ink">
                <msink:context xmlns:msink="http://schemas.microsoft.com/ink/2010/main" type="inkWord" rotatedBoundingBox="5958,17380 9373,17265 9428,18908 6013,19023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39887.0696">-23689 17294 0,'0'0'16,"0"0"-16,12-11 16,11-1-1,13-11-15,-1 0 16,12 12 0,12-1-16,23 0 15,13 12 1,-95 0-16</inkml:trace>
          <inkml:trace contextRef="#ctx0" brushRef="#br0" timeOffset="439650.5847">-23571 17202 0,'0'0'0,"11"-12"16,13-11-1,0-11-15,23-13 16,12-22-1,0-23-15,-12-36 16,-12 24-16,-23 35 16,-12 11-1,0 12-15,-12 11 16,0 24 0,0-1-16,1 12 15,-13 12 1,-11 34-16,-1 47 15,1 45-15,12 24 16,11 23 0,0-35-16,12-34 15,0-1 1,12 12-16,0-23 16,-1-34-16,-11-24 15,0-11 1,0-12-16,0-23 15</inkml:trace>
          <inkml:trace contextRef="#ctx0" brushRef="#br0" timeOffset="433741.3002">-25880 16959 0,'0'0'16,"0"0"-16,0 0 16,0 0-1,0 0-15,0-11 16,0 11 0,0 0-16,-12 0 31,-82 92-31,11 24 15,36-24 1,24-34-16,23-12 16,23 0-1,24 1-15,12-1 16,12-23 0,11 0-16,-82-23 15</inkml:trace>
          <inkml:trace contextRef="#ctx0" brushRef="#br0" timeOffset="434354.6937">-25692 17445 0,'0'0'16,"-11"0"-1,-1 0 1,0-12-16,0 1 15,0-1 1,1-11-16,11-12 16,0 1-16,11-1 15,13 0 1,0 1-16,-1 10 16,1 1-1,-1 12-15,1 11 16,-1 11-1,1 12-15,-12 24 16,-12 22-16,-12 0 16,0-11-1,-11 0-15,11-12 16,0-11 0,12-24-16,0 1 15,0-12 1,0 0-16,0 0 15,12-12-15,11-22 16,13-36 0,23-22-16,-12-1 15,-12 36 1,-11 10-16,-13 13 16,1 22-16,0 1 15,-12 11 1,0 0-16,0 23 15,0 35 1,0 11-16,0 12 16,0-23-16,12-1 15,11 1 1,1-12-16,-24-46 16</inkml:trace>
          <inkml:trace contextRef="#ctx0" brushRef="#br0" timeOffset="434728.4605">-25185 17710 0,'0'0'16,"0"0"-16,0 0 15,0 0-15,12-11 16,11-1-1,1 1-15,11-1 16,0 12 0,1 0-16,-24 0 15,-1 12 1,-11-1-16,0 12 16,0 12-16,0 0 15,0-1 1,0-10-16,12-1 15,0 0 1,11 0-16,1-12 16,11 1-16,1-12 15,-1-12 1,-11 1-16,-24 11 16</inkml:trace>
          <inkml:trace contextRef="#ctx0" brushRef="#br0" timeOffset="434898.0426">-24926 17352 0,'0'0'0,"0"0"16,0 0 0,0 0-16,0 0 15,0 0 1,0 0-16,0 0 15</inkml:trace>
          <inkml:trace contextRef="#ctx0" brushRef="#br0" timeOffset="435582.1676">-24667 16878 0,'0'0'15,"0"0"1,0 0-16,0 0 15,12 0 1,12 12-16,11-1 16,12 24-16,24 23 15,-12 11 1,-12 12-16,-12 12 16,-11-24-1,-13 0-15,-11 1 16,-11-13-16,-13 13 15,-11-12 1,-12 11-16,47-69 16</inkml:trace>
          <inkml:trace contextRef="#ctx0" brushRef="#br0" timeOffset="438834.4534">-24031 17502 0,'0'0'0,"0"0"15,0 0 1</inkml:trace>
          <inkml:trace contextRef="#ctx0" brushRef="#br0" timeOffset="440847.5245">-23218 17722 0,'0'0'15,"0"0"-15,0 0 16,35-12 0,1-11-16,-1 0 15,0 12-15,1-1 16,-1 1 0,0 11-16,-23 0 15,0 0 1,-12 0-16,0 0 15,0 11 1,0 24-16,-12 11 16,-11 12-16,-1 0 15,1-12 1,-1-12-16,12 1 16,0-12-1,12 0-15,0 1 16,12-1-16,12-12 15,11 1 1,0-1-16,13 1 16,11-12-1,11-12-15,-11 12 16,-59 0 0</inkml:trace>
          <inkml:trace contextRef="#ctx0" brushRef="#br0" timeOffset="441263.3476">-22829 17294 0,'0'0'0,"0"0"15,0 0-15,0 0 16,0 12 0,0 0-16,0-1 15,0 12 1,0-11-16,12-1 16,-1 1-1,1-12-15,12 0 16,-1-12-16,-11 1 15,0-12 1,-12-12-16,0 0 16,-12 1-1,0 11-15,-11 11 16,-1 12-16,-11 12 16,0 11-1,-1 11-15,36-34 16</inkml:trace>
        </inkml:traceGroup>
        <inkml:traceGroup>
          <inkml:annotationXML>
            <emma:emma xmlns:emma="http://www.w3.org/2003/04/emma" version="1.0">
              <emma:interpretation id="{7F998391-BD3E-463A-ADBD-25B72A8B8E0D}" emma:medium="tactile" emma:mode="ink">
                <msink:context xmlns:msink="http://schemas.microsoft.com/ink/2010/main" type="inkWord" rotatedBoundingBox="10766,18179 11047,18170 11060,18546 10779,18556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71592.3806">-21168 17456 0,'0'0'0,"0"0"0,0 0 15,-12 0 1,0 0-16,0 0 16,1 0-1,-1 0-15,0-11 16,12-1-1,0 1-15,0-13 16,12 1-16,0 12 16,11-1-1,1 12-15,11 0 16,-11 12 0,-1 11-16,-11 0 15,-12 0-15,-12 12 16,-11-1-1,-1 1-15,-23 23 16,0-12 0,0-11-16,0-1 15,23-10 1,24-24-16</inkml:trace>
        </inkml:traceGroup>
        <inkml:traceGroup>
          <inkml:annotationXML>
            <emma:emma xmlns:emma="http://www.w3.org/2003/04/emma" version="1.0">
              <emma:interpretation id="{E3F9267C-54BC-45D9-81EF-055901DB6996}" emma:medium="tactile" emma:mode="ink">
                <msink:context xmlns:msink="http://schemas.microsoft.com/ink/2010/main" type="inkWord" rotatedBoundingBox="11612,17722 15479,17592 15507,18449 11641,1857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72168.529">-20497 17318 0,'0'0'15,"0"0"-15,12-12 16,12 0 0,34-11-16,1 0 15,-12 0-15,-11 12 16,-13-1-1,-11 12-15,-12 0 16,0 0 0,0 12-16,-12 11 15,1 0 1,-13 11-16,0 1 16,13-12-16,-1 0 15,12 0 1,12 1-16,11-1 15,13 0 1,-1 0-16,24-12 16,23 1-16,13-12 15,-95 0 1</inkml:trace>
          <inkml:trace contextRef="#ctx0" brushRef="#br0" timeOffset="472280.7959">-20202 16890 0,'0'0'15,"0"0"-15,0 0 16,11 0-1,-11 0-15</inkml:trace>
          <inkml:trace contextRef="#ctx0" brushRef="#br0" timeOffset="472682.4747">-19825 17237 0,'0'0'0,"0"0"15,0 0 1,11 0-16,25 0 16,-1 0-1,12 0-15,0-12 16,12 12-16,0-11 15,12 11 1,-71 0 0</inkml:trace>
          <inkml:trace contextRef="#ctx0" brushRef="#br0" timeOffset="472921.5129">-19672 17387 0,'0'0'15,"0"0"-15,0 0 16,12 0 0,23 0-16,0 11 15,12-11 1,12 0-16,24 0 15,-1 0 1,-82 0-16</inkml:trace>
          <inkml:trace contextRef="#ctx0" brushRef="#br0" timeOffset="473315.3509">-19060 17190 0,'0'0'0,"0"0"16,0 12-16,0 0 16,0-1-1,0 1-15,12 11 16,0-12 0,11 1-16,13-12 15,11 0-15,12 0 16,-12-12-1,0-11-15,0 0 16,-23 0 0,-12 0-16,-12 11 15,0 1-15,-12-1 16,-12 1 0,1-1-16,-13 0 15,1 12 1,0 0-16,11 0 15,12 0 1,0 0-16,1 12 16,11-12-16</inkml:trace>
          <inkml:trace contextRef="#ctx0" brushRef="#br0" timeOffset="473767.534">-18329 17306 0,'0'0'16,"0"0"-16,-12 12 16,0-1-1,0 1-15,-11-1 16,-13-11-1,1 0-15,12-11 16,-1-1 0,12 1-16,0-1 15,12 0-15,0-11 16,12 0 0,0 0-16,12 12 15,-13-1 1,1 12-16,0 0 15,0 12-15,-1 11 16,-11 23 0,0 0-16,-23 12 15,-1-12 1,-11 0-16,0 1 16,-1-13-1,13-11-15,11-11 16,12-12-16</inkml:trace>
          <inkml:trace contextRef="#ctx0" brushRef="#br0" timeOffset="474036.8436">-18247 16832 0,'0'0'0,"0"12"16,12 34-16,-12 23 16,12 12-1,-1 12-15,1-12 16,0-24-16,12 1 15,-24-58 1</inkml:trace>
          <inkml:trace contextRef="#ctx0" brushRef="#br0" timeOffset="474413.1076">-17870 17433 0,'0'0'15,"0"0"-15,0 0 16,0 0 0,0 0-16,0 0 15,-12-11-15,1-1 16,11 0 0,0-11-16,0 0 15,11 0 1,1 0-16,0 11 15,-12 12 1,0 0-16,0 0 16,12 24-16,-1-1 15,-11 11 1,0 1-16,-11 0 16,-1-1-1,-12 13-15,1-24 16,-1 0-1,1 0-15,23-23 16</inkml:trace>
          <inkml:trace contextRef="#ctx0" brushRef="#br0" timeOffset="474777.0024">-17623 17109 0,'0'0'16,"0"0"0,24-11-16,11-1 15,12 1 1,-11-1-16,-1 1 16,1 11-16,-13 0 15,-11 11 1,0 12-16,-12 24 15,-12-1 1,-12 0-16,-11 0 16,11-23-1,1 12-15,11-12 16,0 0-16,12-11 31,47-1-15,24 1-16,-71-12 15</inkml:trace>
          <inkml:trace contextRef="#ctx0" brushRef="#br0" timeOffset="475144.6212">-16786 17456 0,'0'0'0,"0"0"15,-12 0-15,0 0 16,-11 0-1,-13 0-15,13 0 16,-1 0 0,12 0-16,1-11 15,-1-1-15,12 1 16,0-13 0,12 13-16,11-24 15,-11 24 1,0-1-16,0 12 15,-1 12-15,1-1 16,0 12 0,0 12-16,-12 0 15,-12-12 1,-12 23-16,-23 12 16,0-24-1,12-10-15,11-13 16,24-11-16</inkml:trace>
          <inkml:trace contextRef="#ctx0" brushRef="#br0" timeOffset="475330.5359">-16692 17491 0,'0'0'0,"0"0"15,0 0-15,0 0 16,12 0 0,11 0-16,13-12 15,-36 12-15</inkml:trace>
        </inkml:traceGroup>
        <inkml:traceGroup>
          <inkml:annotationXML>
            <emma:emma xmlns:emma="http://www.w3.org/2003/04/emma" version="1.0">
              <emma:interpretation id="{79841DCF-84A8-43EC-9492-E85DA97FCA7C}" emma:medium="tactile" emma:mode="ink">
                <msink:context xmlns:msink="http://schemas.microsoft.com/ink/2010/main" type="inkWord" rotatedBoundingBox="15974,18254 16374,18266 16373,18267 15973,18255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75583.128">-16150 17433 0,'0'0'0,"0"0"15,0 0 1,0 0-16,12 0 16,-12 0-16</inkml:trace>
          <inkml:trace contextRef="#ctx0" brushRef="#br0" timeOffset="475632.9162">-15773 17445 0,'0'0'0,"0"0"16,0 0-16,0 0 16,0 0-1,12 0-15,-1 0 16,-11 0 0</inkml:trace>
        </inkml:traceGroup>
        <inkml:traceGroup>
          <inkml:annotationXML>
            <emma:emma xmlns:emma="http://www.w3.org/2003/04/emma" version="1.0">
              <emma:interpretation id="{753C44A8-14E2-4100-ABBD-C5C18B78F39D}" emma:medium="tactile" emma:mode="ink">
                <msink:context xmlns:msink="http://schemas.microsoft.com/ink/2010/main" type="inkWord" rotatedBoundingBox="16509,18287 16809,18277 16816,18463 16516,18474"/>
              </emma:interpretation>
              <emma:one-of disjunction-type="recognition" id="oneOf50">
                <emma:interpretation id="interp62" emma:lang="" emma:confidence="0.5">
                  <emma:literal>,</emma:literal>
                </emma:interpretation>
                <emma:interpretation id="interp63" emma:lang="" emma:confidence="0">
                  <emma:literal>.</emma:literal>
                </emma:interpretation>
                <emma:interpretation id="interp64" emma:lang="" emma:confidence="0">
                  <emma:literal>/</emma:literal>
                </emma:interpretation>
                <emma:interpretation id="interp65" emma:lang="" emma:confidence="0">
                  <emma:literal>:</emma:literal>
                </emma:interpretation>
                <emma:interpretation id="interp66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478703.5747">-15314 17456 0,'0'0'15,"0"0"1,0 0-16,0 0 16,0 0-16,0 0 15,0 0 1,0 0-16,0 0 16,0 0-1,0 0-15,-11 12 16,-13-1-16,0 1 15,-11 11 1,0 0-16,-12 0 16,-12 23-1,0 1-15,59-47 16</inkml:trace>
        </inkml:traceGroup>
        <inkml:traceGroup>
          <inkml:annotationXML>
            <emma:emma xmlns:emma="http://www.w3.org/2003/04/emma" version="1.0">
              <emma:interpretation id="{082A06C3-6EC5-4493-8B46-E6AB93E14835}" emma:medium="tactile" emma:mode="ink">
                <msink:context xmlns:msink="http://schemas.microsoft.com/ink/2010/main" type="inkWord" rotatedBoundingBox="16610,17490 17932,17445 17962,18330 16640,18374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77861.8936">-15043 17214 0,'0'0'16,"0"0"-1,0 0-15,0 0 16,0 11-16,0 12 16,0 12-1,12 11-15,0-11 16,0-1-1,-12-10-15,0-13 16,0 1 0,0-12-16,0 0 15,0 0-15,0 0 16,0-12 0,11-11-16,25-23 15,-1 11 1,0 12-16,12-23 15,1 34-15,-13 24 16,12 22 0,-12 1-16,1 0 15,-13 11 1,1 0-16,-1-11 16,-23-35-1</inkml:trace>
          <inkml:trace contextRef="#ctx0" brushRef="#br0" timeOffset="476004.704">-15196 17422 0,'0'0'0,"0"0"16,-12 0-1,-23 0-15,0 11 16,-12-11-16,11 0 16,1-11-1,-1-1-15,13 0 16,11 1 0,0-12-16,1 11 15,11-11 1,11-12-16,1 12 15,23 0-15,-11 23 16,11 12 0,1-1-16,-1 24 15,-11 0 1,-13 11-16,-22 0 16,-25 12-16,-23 0 15,59-58 1</inkml:trace>
          <inkml:trace contextRef="#ctx0" brushRef="#br0" timeOffset="413068.6576">-14206 16624 0,'0'0'16,"0"0"-1,0 0-15,0 0 16,0 0-16,0 0 16,0 0-1</inkml:trace>
        </inkml:traceGroup>
        <inkml:traceGroup>
          <inkml:annotationXML>
            <emma:emma xmlns:emma="http://www.w3.org/2003/04/emma" version="1.0">
              <emma:interpretation id="{DF4C7BC3-29EB-4195-9C69-3C52467C0046}" emma:medium="tactile" emma:mode="ink">
                <msink:context xmlns:msink="http://schemas.microsoft.com/ink/2010/main" type="inkWord" rotatedBoundingBox="18429,16111 21339,16013 21397,17752 18488,17850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07317.5722">-10743 16428 0,'0'0'0,"0"0"15,0 23-15,0 23 16,-12 12 0,-12 23-16,-11-12 15,-12 0 1,12-34-16,-1-12 31,-34-11-31,-1-24 16,0-11-16,12 0 15,12-12 1,24 24-16,-1-1 16,12 1-1,1 11-15,-1 11 16,-12 12-1,-11 12-15,-12 11 16,-12 12-16,-24 11 16,83-69-1</inkml:trace>
          <inkml:trace contextRef="#ctx0" brushRef="#br0" timeOffset="411374.7184">-13288 16370 0,'0'0'16,"0"0"-16,0 0 16,0 0-1,0 0-15,0 11 16,0 13-16,0 22 15,0 12 1,-11-12-16,-1 12 16,-12-12-1,-23 12-15,0-12 16,-35 0-16,11-11 16,12-12-1,59-23-15</inkml:trace>
          <inkml:trace contextRef="#ctx0" brushRef="#br0" timeOffset="411069.4841">-12887 16589 0,'0'0'16,"0"0"-16,0 0 16,-12 12-1,-23 0-15,-12 22 16,-12 12-1,0-11-15,12 0 16,0-1-16,11-22 16,36-12-1</inkml:trace>
          <inkml:trace contextRef="#ctx0" brushRef="#br0" timeOffset="410806.6603">-12710 16231 0,'0'0'0,"0"0"15,0 0 1,0 0-16,0 0 15,0 0-15,11 12 16,-11-12 0</inkml:trace>
          <inkml:trace contextRef="#ctx0" brushRef="#br0" timeOffset="410056.2281">-12392 16300 0,'0'0'16,"-12"12"-16,-12 23 16,1 11-1,-13 23-15,13-22 16,-12-1 0,-1 0-16,13-11 15,-1-12-15,12-23 16,1 0-1,-1 0-15,-12-12 16,12 1 0,1-1-16,-1 12 15,0 0 1,-23 12-16,-12 22 16,-12 1-16,-24 11 15,13 0 1,11-11-16,59-35 15</inkml:trace>
          <inkml:trace contextRef="#ctx0" brushRef="#br0" timeOffset="409668.9033">-12169 16509 0,'0'0'0,"0"0"16,0 0 0,0 0-16,0 0 15,0 0-15,0 0 16,-11-12-1,11 0-15,0-11 16,11 0 0,1-11-16,12 10 15,-1 13-15,1-1 16,-12 12 0,-1 12-16,-11-1 15,0 13 1,-11 10-16,-13 1 15,1 11 1,-1-11-16,0-1 31,13-10-31,-1 10 16,12 12 0,12-11-16,-1 11 15,1 1-15,-12-13 16,0-11-1,0 0-15,0 1 16,-12-13 0,1 1-16,-13-12 15,-11 0 1,11 0-16,1-12 16,-1-11-16,1-23 15,11 0 1,24-12-16,11 0 15,1 12 1,-24 46-16</inkml:trace>
          <inkml:trace contextRef="#ctx0" brushRef="#br0" timeOffset="407855.6115">-11697 16451 0,'0'0'15,"-12"11"-15,-12 24 32,1 69-17,-1-23-15,12-35 16,1-11-16,-1-12 15,0-12 1,0-11-16,-11-11 16,11-12-1,12-23-15,24-35 16,23 0-16,-47 81 16</inkml:trace>
          <inkml:trace contextRef="#ctx0" brushRef="#br0" timeOffset="410418.829">-11120 15203 0,'0'0'16,"0"0"-1,-12 23-15,-59 58 16,-58 57 0,-13-22-16,-22-1 15,10-45 1,48-24-16,24-23 15,23-11-15,12-12 16,12 0 0,11-23-16,12-24 15,24 1 1,35-12-16,12 12 16,12 11-16,-12 35 15,-24 35 1,0 23-16,-23 0 15,-24 46 1,12-104-16</inkml:trace>
          <inkml:trace contextRef="#ctx0" brushRef="#br0" timeOffset="407574.6856">-11556 16763 0,'24'-35'0,"70"-57"16,47-70 0,1-35-16,-72 93 15,-23 12 1,-23 23-16,-24-1 16,0 47-1,-12 12-15,-11-1 16,-1 12-16,0 12 15,1 22 1,11 1-16,0 46 16,12 11-16,0-92 15</inkml:trace>
        </inkml:traceGroup>
        <inkml:traceGroup>
          <inkml:annotationXML>
            <emma:emma xmlns:emma="http://www.w3.org/2003/04/emma" version="1.0">
              <emma:interpretation id="{1794CF86-269B-4807-A2B4-3E70D3BA5125}" emma:medium="tactile" emma:mode="ink">
                <msink:context xmlns:msink="http://schemas.microsoft.com/ink/2010/main" type="inkWord" rotatedBoundingBox="21681,16387 24938,16277 25001,18142 21744,18252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06875.0514">-10390 16670 0,'0'0'0,"0"0"16,0 0-1,12 23-15,23 24 16,1-1 0,-1-11-16,-11-1 15,-13-11 1,-11-11-16,-11-1 15,-1-11-15,-12 0 16,-11-11 0,0-12-16,-1-23 15,24-1 1,12 1-16,12 11 16,12 12-1,-24 23-15</inkml:trace>
          <inkml:trace contextRef="#ctx0" brushRef="#br0" timeOffset="406596.4368">-10237 16485 0,'0'0'0,"0"0"16,0 0-1,12 0-15,12 12 16,11 11-16,12 23 15,0 24 1,-23-13-16,-1 1 16,-23-12-1,0-11-15,-11 11 16,11-46-16</inkml:trace>
          <inkml:trace contextRef="#ctx0" brushRef="#br0" timeOffset="406349.8556">-9836 16012 0,'0'0'0,"0"0"16,0 0-1,0 0-15,0 11 16,0 35-1,0 35-15,-12 12 16,0 22-16,1 12 16,-1-11-1,12-47-15,0-22 16,0-47 0</inkml:trace>
          <inkml:trace contextRef="#ctx0" brushRef="#br0" timeOffset="406092.8516">-9777 16497 0,'0'0'0,"0"0"15,0 0-15,12 0 16,11 12 0,12 11-1,24 58 1,-23-1-16,-25-22 15,-11-12 1,-23 1-16,-12-13 16,-1-11-16,-11 1 15,0-13 1,47-11-16</inkml:trace>
          <inkml:trace contextRef="#ctx0" brushRef="#br0" timeOffset="405754.5416">-9118 15838 0,'0'0'0,"0"0"32,-11 46-32,-13 47 15,1 22 1,11-11-16,0-11 16,0 23-16,-11 34 15,23-150 1</inkml:trace>
          <inkml:trace contextRef="#ctx0" brushRef="#br0" timeOffset="405519.5416">-9436 16982 0,'0'0'0,"0"0"15,0 0-15,0 0 16,0 0-1,0 0-15,0 0 16,12-11 0,12-24-16,23-23 15,0-11 1,35-12-16,-23 23 16,0 24-16,-12 11 15,-11 11 1,-13 12-16,-11 0 15,0 12 1,-12 11-16,-12 0 16,-23 11-16,-12 13 15,-12-1 1,0-11-16,0-12 16,0 0-1,-12-12-15,36-11 16,35 0-1</inkml:trace>
          <inkml:trace contextRef="#ctx0" brushRef="#br0" timeOffset="404859.0934">-8234 15491 0,'0'0'0,"0"0"15,0 0-15,0 0 16,0 0 0,0 0-16</inkml:trace>
          <inkml:trace contextRef="#ctx0" brushRef="#br0" timeOffset="405057.8053">-8564 16196 0,'0'0'0,"0"0"15,12-11 1,47-24-16,23 1 15,36-13 1,23 24-16,-141 23 16</inkml:trace>
          <inkml:trace contextRef="#ctx0" brushRef="#br0" timeOffset="404689.6397">-8152 16381 0,'0'0'0,"0"0"16,0 0-16,12 24 16,0 10-1,-12 36-15,-12-1 16,0-11 0,-11-12-16,-13-11 15,1-12-15,-24-12 16,0-11-1,0-11-15,12-12 16,12-1 15,35-10-31,24-1 16,-1 12 0,1 11-16,-1 12 15,1 12 1,-12 0-16,-1-1 15,-11 12-15,0-11 16,-11 11 0,-13-12-16,-23 1 15,0-12 1,0-12-16,0-11 16,11 0-16,1-11 15,11-13 1,12 1-16,12-12 15,0-23 1,24-11-16,11 34 16,-35 58-1</inkml:trace>
          <inkml:trace contextRef="#ctx0" brushRef="#br0" timeOffset="404082.2675">-8069 17352 0,'0'0'0,"12"0"15,58-23-15,48-23 16,71 0 0,-1-1-16,-70 24 15,-118 23 1</inkml:trace>
          <inkml:trace contextRef="#ctx0" brushRef="#br0" timeOffset="403549.8647">-7221 16647 0,'0'0'0,"-12"0"16,0 0-1,1 0-15,-1-11 16,0-1-1,12 1-15,0-1 16,12-11-16,11 0 16,1 0-1,0 0-15,-13 11 16,1 12 0,0 0-16,0 12 15,-12-1 1,0 24-16,-12-1 15,0 1-15,0-12 16,-11-11 0,-1-1-16,-11-11 15,11-11 1,-11-12-16,11-12 16,1-11-16,-1-24 15,12-22 1,12-1-16,0 36 15,0 22 1,0 23-16,0 12 16,0 12-1,-11 34-15,-1 24 16,0-1-16,0-11 16,1 0-1,11-24 1,-12-22-1,0-1 1,-12-22 0,-11-1-1,0 1-15,-1 11 16,-11 0-16,-12 11 16,12 1-1,-12 11-15,24 0 16,12 12-1,11-1-15,12 1 16,0-35-16</inkml:trace>
        </inkml:traceGroup>
        <inkml:traceGroup>
          <inkml:annotationXML>
            <emma:emma xmlns:emma="http://www.w3.org/2003/04/emma" version="1.0">
              <emma:interpretation id="{DEA1C149-B7CE-42C7-A7C7-73B79F4C9FFE}" emma:medium="tactile" emma:mode="ink">
                <msink:context xmlns:msink="http://schemas.microsoft.com/ink/2010/main" type="inkWord" rotatedBoundingBox="25197,16047 29816,15891 29898,18310 25279,18466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93721.9542">-2651 16936 0,'0'0'16,"0"0"-16,0 0 15,0 0 1,0 0-16,0-11 16,0-13-1,-11 1-15,11-11 16,0-1-16,11-23 15,1 12 1,12-12-16,11 0 16,1 12-1,-1 12-15,12-1 16,12 0-16,-24 12 16,1 12-1,-1 11-15,-12 0 16,-11 11-1,-12 1-15,0 22 16,-23 13 0,-24 22-16,-1-11 15,13-12 1,0-23-16,11-11 16,1-1-16,11-11 15,0 0 1,0 0-16,1 0 15,-1 0-15,-24 12 16,1-1 0,-12 12-16,0 0 15,11-11 1,13 0-16,-1-12 16,1-12-1,-1 0-15,12-11 16,1 0-16,-1 12 15,0 11 1,-23 0-16,-12 23 16,-12 11-1,12 1-15,-24 34 16,71-69 0</inkml:trace>
          <inkml:trace contextRef="#ctx0" brushRef="#br0" timeOffset="394042.4243">-2969 17514 0,'0'0'0,"0"0"16,24-12-16,11-22 15,12-36 1,1 1-16,-25 0 15,-23 23 1,-23-1-16,-25 13 16,1-1-16,12 23 15,0 12 1,11 12-16,12-1 16,12 24-1,24 23-15,35 0 31,129 34-15,-188-92-16</inkml:trace>
          <inkml:trace contextRef="#ctx0" brushRef="#br0" timeOffset="394232.1632">-2556 16116 0,'0'0'15,"0"0"-15,0 0 16,0 0-16,0 0 16</inkml:trace>
          <inkml:trace contextRef="#ctx0" brushRef="#br0" timeOffset="395229.2765">-3452 17306 0,'0'0'0,"0"0"16,0 0-16,0 0 15,0 0 1,0 0-16,0 0 16</inkml:trace>
          <inkml:trace contextRef="#ctx0" brushRef="#br0" timeOffset="395533.5961">-3852 15965 0,'0'0'16,"0"12"0,0 57-16,0 47 15,-12 22 1,-11 71-16,-1-13 16,0-34-16,24-162 15</inkml:trace>
          <inkml:trace contextRef="#ctx0" brushRef="#br0" timeOffset="397761.2812">-4170 16613 0,'0'0'0,"0"0"16,0 0 0,0 0-16,0-12 15,0 12-15,0 0 16,0 0 0,-12-12-16,-11 12 15,-13 12 1,1 0-16,0 11 15,11 0 1,0 11-16,13 1 16,-1 0-16,12-1 15,0 13 1,12-13-16,-12 13 16,0-13-1,-12 1-15,0-12 16,0 0-1,-11-11-15,-13-12 16,1 0-16,0-12 16,11-11-1,12-23-15,1-35 16,34-35 0,36 1-16,24-12 15,34 0 1,-117 127-16</inkml:trace>
          <inkml:trace contextRef="#ctx0" brushRef="#br0" timeOffset="398620.5709">-4842 16381 0,'0'0'0,"0"0"16,0 0 0,0 0-16,12 12 15,0 0-15,0 11 16,0 23 0,-12-11-16,0-35 15</inkml:trace>
          <inkml:trace contextRef="#ctx0" brushRef="#br0" timeOffset="398448.0345">-4677 16358 0,'0'0'0,"0"0"15,0 0 1,0 0-16,0 0 15,0 0-15,12 12 16,0 11 0,-12 12-16,0-1 15,-12 13 1,0-1-16,-11 0 16,-1-11-1,-11-1-15,11-11 16,1-11-16,-1 0 15,24-12 1</inkml:trace>
          <inkml:trace contextRef="#ctx0" brushRef="#br0" timeOffset="399358.404">-3569 15272 0,'0'0'15,"0"0"1,0 0-16,0 0 16,-12 23-16,-35 23 15,-95 70 1,-46 11-16,47-35 15,23-34 1,-12-23-16,12-12 16,48-23-1,23 0-15,23-12 16,12-11 0,24-23-16,35-23 15,36-1-15,-24 36 16,11 11-1,-23 23-15,-23 23 16,-12 35 0,-36 22-16,-35 24 15,-70 24-15,23-36 16,23-34 0,83-58-16</inkml:trace>
          <inkml:trace contextRef="#ctx0" brushRef="#br0" timeOffset="399023.8033">-4983 16497 0,'0'0'16,"0"0"-16,0 0 16,0 0-1,0 0-15,0 12 16,0-1-16,0 1 15,0-1 1,-12 1-16,1 11 16,-1 12-1,-12-1-15,-11 12 16,0 1-16,-13-1 16,13-11-1,-12-1-15,0 1 16,11-12-1,-11 0-15,12 0 16,23-11 0,12-12-16</inkml:trace>
          <inkml:trace contextRef="#ctx0" brushRef="#br0" timeOffset="399591.9656">-5160 15769 0,'0'0'0,"0"0"16,0 0-16,0 23 31,12 197-15,-12-82-16,-12-45 15,12 11 1,0-104-16</inkml:trace>
          <inkml:trace contextRef="#ctx0" brushRef="#br0" timeOffset="399967.4033">-5372 16335 0,'0'0'0,"0"0"15,0 12 1,0 11-16,0 12 16,0 11-1,12 0-15,-12-11 16,0-12-1,0-23-15,0 0 16,0 0 0,0 0-16,-12 0 15,1 0-15,-13 0 16,-11 0 0,-1 11-16,-11 12 15,0 12 1,-24 23-16,24-12 15,-23 23-15,23-11 16,-1 0 0,13-12-16,12 0 15,-1-11 1,24-35-16</inkml:trace>
          <inkml:trace contextRef="#ctx0" brushRef="#br0" timeOffset="400138.0934">-5419 16000 0,'0'0'0,"0"0"16,0 0-1,0 0-15,0 0 16</inkml:trace>
          <inkml:trace contextRef="#ctx0" brushRef="#br0" timeOffset="400450.9807">-5784 16532 0,'0'0'16,"0"0"-16,0 0 15,24-35-15,23-46 16,12-58 0,-24 47-16,-23 34 15,-12 12 1,-24 11-16,-11 12 16,0 0-16,-1 23 15,13 0 1,-1 12-16,24 11 15,24 34 1,46 13-16,1-1 16,-71-69-1</inkml:trace>
          <inkml:trace contextRef="#ctx0" brushRef="#br0" timeOffset="402435.8386">-6408 16023 0,'0'0'15,"0"0"-15,0 0 16,0 0 0,0 23-16,0 47 15,-12 22 1,0 12-16,12 35 15,0-24-15,0-22 16,0-24 0,0-69-16</inkml:trace>
          <inkml:trace contextRef="#ctx0" brushRef="#br0" timeOffset="402655.9872">-6550 16763 0,'0'0'16,"0"0"-16,0 0 15,0 0 1,-23 11-16,-1 1 16,-23 11-1,-12 12-15,0-12 16,0 0-1,59-23-15</inkml:trace>
          <inkml:trace contextRef="#ctx0" brushRef="#br0" timeOffset="402829.8939">-6667 16428 0,'0'0'16,"0"0"0,0 0-1,0 0 1</inkml:trace>
          <inkml:trace contextRef="#ctx0" brushRef="#br0" timeOffset="403825.4851">-5913 15191 0,'0'0'0,"-12"12"16,-47 22-16,-83 36 15,-34 45 1,-48 70-16,0-12 16,71-34-1,153-139-15</inkml:trace>
        </inkml:traceGroup>
        <inkml:traceGroup>
          <inkml:annotationXML>
            <emma:emma xmlns:emma="http://www.w3.org/2003/04/emma" version="1.0">
              <emma:interpretation id="{3EB47907-FED3-4E33-8392-942E67ABCD71}" emma:medium="tactile" emma:mode="ink">
                <msink:context xmlns:msink="http://schemas.microsoft.com/ink/2010/main" type="inkWord" rotatedBoundingBox="30150,16171 33184,16069 33264,18436 30230,18538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88981.9297">224 16901 0,'0'0'15,"0"0"1,0 0-16,0 0 16,0 0-16,0-11 15,0-1 1,0-11-16,0 0 16,0-12-1,0-11-15,0 0 16,12 0-1,-1 11-15,25-11 16,23 11-16,11 1 16,-23 22-1,-11 12-15,-13 12 16,-11 11 0,-12 11-16,-24 13 15,-23-1-15,0-12 16,0-10-1,0-13-15,-12-11 16,0-11 0,12-1-16,0 12 15,0 0-15,11 12 16,-11 11 0,12 11-16,0 1 15,23 0 1,12-1-16,23 13 15,13-13 1,-1 1-16,-11-12 16,-13 0-16,-11 12 15,-11 11 1,-25 0-16,-11 12 16,0 0-1,12-12-15,23 0 16,12-11-16,12 0 15,47 11 1,23 0-16,24-11 16,71 11-1,-12-34-15,-47-12 16,-1 0 0,-117 0-16</inkml:trace>
          <inkml:trace contextRef="#ctx0" brushRef="#br0" timeOffset="387967.1861">1119 16982 0,'0'0'0,"0"0"0,0 0 16,-12 0-16,-11 0 15,-13 0 1,13 0-16,-13 0 16,13-11-1,-1-1-15,1-11 16,11 0-1,0 0-15,12 0 16,12 0-16,12-12 16,11 0-1,0 24-15,12 11 16,-23 0 0,-1 23-16,-11 0 15,-12 23 1,-23 0-16,-13 12 15,-23 12-15,1-1 16,10-23 0,-11 0-16,1-11 15,-13-12 1,71-23-16</inkml:trace>
          <inkml:trace contextRef="#ctx0" brushRef="#br0" timeOffset="389190.5686">306 16058 0,'0'0'15,"0"0"1,0 0-16,0 0 16,0 0-16</inkml:trace>
          <inkml:trace contextRef="#ctx0" brushRef="#br0" timeOffset="388241.4264">860 16046 0,'0'0'0,"0"0"16,-12 46-16,0 35 16,0 23-1,1 24-15,-1 33 16,0-34 0,0-11-16,12-116 15</inkml:trace>
          <inkml:trace contextRef="#ctx0" brushRef="#br0" timeOffset="389978.9885">-436 16555 0,'0'0'16,"0"11"0,0 24-16,0 0 15,0-1-15,0 1 16,0-12-1,0-11-15,0-1 16,0 12 0,-12 12-16,-11 0 15,-13-1-15,-11-11 16,0 1 0,0-1-16,0-12 15,0 1 1,-12-12-16,0 0 15,-23-12 1,-13 1-16,1 11 16,12 0-16,11 0 15,0 11 1,1 1-16,11-1 16,23 1-1,1-12-15,23 0 16,12 0-16,0 0 15,12 11 1,35 13-16,36-1 16,58-12-1,-35-11-15,-106 0 16</inkml:trace>
          <inkml:trace contextRef="#ctx0" brushRef="#br0" timeOffset="390178.4706">-1425 16509 0,'0'0'16,"0"0"-16,35 0 15,71 11 1,12 1-16,11-1 15,13 1-15,-48 11 16,-94-23 0</inkml:trace>
          <inkml:trace contextRef="#ctx0" brushRef="#br0" timeOffset="389540.0225">-141 15884 0,'0'0'0,"0"0"15,11 24-15,25 68 16,-13 35-1,-11 12-15,-12 23 16,0-12 0,-12-23-16,0-35 15,-11-11-15,23-81 16</inkml:trace>
          <inkml:trace contextRef="#ctx0" brushRef="#br0" timeOffset="390760.488">471 15283 0,'0'0'16,"-12"0"-16,-23-11 16,-47 11-1,-260 58 1,-282 219-16,376-138 16,-34 23-1,93-24-15,189-138 16</inkml:trace>
          <inkml:trace contextRef="#ctx0" brushRef="#br0" timeOffset="390547.4481">-1520 16485 0,'0'0'0,"0"0"15,0 12-15,0 23 16,0-1-16,0 1 16,0 0-1,0-12-15,-11-12 16,-1 1-1,-24-1-15,-34 13 16,-1 10 0,0 1-16,24 0 15,12-1-15,11 1 16,13-12 0,-1 0-16,12-23 15</inkml:trace>
        </inkml:traceGroup>
      </inkml:traceGroup>
    </inkml:traceGroup>
  </inkml:traceGroup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2:48.1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984A61-95D3-41CC-B05C-C4A007DB12BF}" emma:medium="tactile" emma:mode="ink">
          <msink:context xmlns:msink="http://schemas.microsoft.com/ink/2010/main" type="inkDrawing" rotatedBoundingBox="5844,11504 24033,12248 24019,12614 5829,11869" semanticType="underline" shapeName="Other">
            <msink:sourceLink direction="with" ref="{D3E7B103-D926-4363-93BD-3AFE4E171AA1}"/>
            <msink:sourceLink direction="with" ref="{063DB820-B34D-4E5E-A935-F06AB9626FA2}"/>
            <msink:sourceLink direction="with" ref="{99EF5DB1-6983-4C5D-8615-26A8B34EEFFD}"/>
            <msink:sourceLink direction="with" ref="{F4F17833-82E4-4A07-A87E-9813E9EC6C1D}"/>
            <msink:sourceLink direction="with" ref="{A189D4D0-2AFF-42F6-AC65-A69A073A02FA}"/>
            <msink:sourceLink direction="with" ref="{2008E7B9-1911-4079-9EC9-BC2752EE3C75}"/>
            <msink:sourceLink direction="with" ref="{25166FC1-768F-4B7B-B6DA-14047FE1C342}"/>
          </msink:context>
        </emma:interpretation>
      </emma:emma>
    </inkml:annotationXML>
    <inkml:trace contextRef="#ctx0" brushRef="#br0">0 0 0,'0'0'16,"0"0"-1,0 0-15,0 0 16,0 0-16,0 0 16,0 0-1,0 0-15,23 0 16,24 0 0,36 11-16,23-11 15,12 0 1,11 0-16,60 12 15,-13-12-15,13 0 16,58 0 0,-70-12-16,35 12 15,35 0 1,-11 0-16,58-11 16,-82 11-1,118 11-15,-118-11 16,118-11-16,-106 11 15,141 0 1,-106 0-16,83 11 16,-71-11-1,59 12-15,-12-1 16,-36-22-16,60 22 16,-71-11-1,82 0-15,-82 0 16,83 12-1,-119-12-15,130-12 16,-82 24 0,35-12-16,12 12 15,-59-1-15,82 12 16,-70-11 0,82 11-16,-82 0 15,47 0 1,-12 0-16,-12 12 15,36 11-15,-60-23 16,84 12 0,-96-12-16,72 12 15,-71-24 1,71 12-16,-24 0 16,-36-11-1,60 0-15,-47-1 16,34 12-16,-81 0 15,58 1 1,-94-1-16,71-12 16,-48 12-1,-23 0-15,12-11 16,-24 23-16,-35-12 16,24 0-1,-48-12-15,-35 1 16,0 0-1,0-1-15,-12 12 16,-94-23 0</inkml:trace>
  </inkml:traceGroup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33:21.6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4BF496-55C8-4344-8A72-3DC0C8705BAE}" emma:medium="tactile" emma:mode="ink">
          <msink:context xmlns:msink="http://schemas.microsoft.com/ink/2010/main" type="inkDrawing" rotatedBoundingBox="23501,12592 27365,12620 27364,12730 23500,12701" semanticType="underline" shapeName="Other">
            <msink:sourceLink direction="with" ref="{2008E7B9-1911-4079-9EC9-BC2752EE3C75}"/>
          </msink:context>
        </emma:interpretation>
      </emma:emma>
    </inkml:annotationXML>
    <inkml:trace contextRef="#ctx0" brushRef="#br0">0 58 0,'0'0'16,"0"0"-16,0 0 15,0 0 1,12 0-16,12 0 16,23 0-16,35-11 15,24 11 1,71-12-16,35 1 15,12-1 1,82 1-16,-23 11 16,35 11-1,0 1-15,-12-1 16,36-11-16,-71 0 16,47 23-1,-95 12-15,72 0 16</inkml:trace>
  </inkml:traceGroup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14:35.5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9E63E5-ED11-4DA2-811E-DD81F31BCD3F}" emma:medium="tactile" emma:mode="ink">
          <msink:context xmlns:msink="http://schemas.microsoft.com/ink/2010/main" type="writingRegion" rotatedBoundingBox="10653,11059 10679,11059 10679,11535 10653,11535"/>
        </emma:interpretation>
      </emma:emma>
    </inkml:annotationXML>
    <inkml:traceGroup>
      <inkml:annotationXML>
        <emma:emma xmlns:emma="http://www.w3.org/2003/04/emma" version="1.0">
          <emma:interpretation id="{3973E4E0-2B50-4164-8A6B-D31C8ED1BA91}" emma:medium="tactile" emma:mode="ink">
            <msink:context xmlns:msink="http://schemas.microsoft.com/ink/2010/main" type="paragraph" rotatedBoundingBox="10653,11059 10679,11059 10679,11535 10653,11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CC999E-4BBC-458B-8B8C-DBEA5F60156C}" emma:medium="tactile" emma:mode="ink">
              <msink:context xmlns:msink="http://schemas.microsoft.com/ink/2010/main" type="line" rotatedBoundingBox="10653,11059 10679,11059 10679,11535 10653,11535"/>
            </emma:interpretation>
          </emma:emma>
        </inkml:annotationXML>
        <inkml:traceGroup>
          <inkml:annotationXML>
            <emma:emma xmlns:emma="http://www.w3.org/2003/04/emma" version="1.0">
              <emma:interpretation id="{EED0E85E-FFA7-4ECC-8EFF-9C5447E784CA}" emma:medium="tactile" emma:mode="ink">
                <msink:context xmlns:msink="http://schemas.microsoft.com/ink/2010/main" type="inkWord" rotatedBoundingBox="10653,11059 10679,11059 10679,11535 10653,11535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26 0 0,'0'0'0,"0"0"16,0 0-1,0 0-15,0 0 16,0 0 0,0 0-16,0 0 15,0 0 1,0 0-16,0 0 16,0 0-16,0 0 15,0 0 1,0 0-16,0 0 15,0 12 1,0 1-16,0 24 16,0 1-16,-13 12 15,0 0 1,13-12-16,0-1 16,0 1-1,0 0-15,0-13 16,0 0-1,0 0-15,0-13 16,0 1-16,0-1 16,0 1-1,0-13-15,0 0 16,0 0 0,0 0-16,0 0 15,0 0 1,0 0-16,0 0 15,0 0-15,0 0 16,0 0 0,0-13-16,0 1 15,0-1 1,0-12-16,0 0 16,0-12-1,0-1-15,0 0 16,0 13-16,0 0 15,0 0 1,0 0-16,0 0 16,0 12-1,0 13-15</inkml:trace>
        </inkml:traceGroup>
      </inkml:traceGroup>
    </inkml:traceGroup>
  </inkml:traceGroup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5:35.60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8B71E5-6092-47B0-8854-56998322A25E}" emma:medium="tactile" emma:mode="ink">
          <msink:context xmlns:msink="http://schemas.microsoft.com/ink/2010/main" type="inkDrawing" rotatedBoundingBox="859,6448 15878,6381 15880,6695 861,6763" semanticType="underline" shapeName="Other">
            <msink:sourceLink direction="with" ref="{C0283405-B9E9-4280-8843-DF9523491380}"/>
          </msink:context>
        </emma:interpretation>
      </emma:emma>
    </inkml:annotationXML>
    <inkml:trace contextRef="#ctx0" brushRef="#br0">0 304 0,'0'0'0,"35"0"16,47 0 0,154 0-16,-12-47 15,-189 47 1,71 0-16,35-11 15,60-12 1,11 11-16,-24-11 16,83 11-16,-59 1 15,36-12 1,11 23-16,23-23 16,1 23-1,0-12-15,23 0 16,48 1-16,-36-1 15,59 1 1,-59 11-16,47-23 16,12 11-1,-47 1-15,47-1 16,23 0 0,-58 12-16,35 0 15,35 24-15,-59-36 16,12 0-1,48 24-15,-83 0 16,47-12 0,-12 11-16,-24-11 15,72 23-15,-48-11 16,-35-1 0,23 1-16,-47-1 15,12 1 1,-59 0-16,48 11 15,-48-23 1,12 23-16,-24 0 16,12 0-1,-58-11-15,11-1 16,-36 1-16,-34-1 16,-36 1-1,-106-12-15</inkml:trace>
  </inkml:traceGroup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5:36.4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59396F-9F0D-4651-BC7E-53B646946BD7}" emma:medium="tactile" emma:mode="ink">
          <msink:context xmlns:msink="http://schemas.microsoft.com/ink/2010/main" type="inkDrawing" rotatedBoundingBox="2178,5632 2183,9353 1985,9354 1980,5632" semanticType="verticalRange" shapeName="Other">
            <msink:sourceLink direction="with" ref="{CBDD831C-DA03-4DC4-872D-4405F99BAF79}"/>
          </msink:context>
        </emma:interpretation>
      </emma:emma>
    </inkml:annotationXML>
    <inkml:trace contextRef="#ctx0" brushRef="#br0">0 0 0,'0'0'0,"0"0"16,0 0-1,0 0-15,0 0 16,0 0 0,11 0-16,1 0 15,0 11 1,12 24-16,11 57 15,-12 47-15,1 69 16,0 23 0,-1 23-16,-11 35 15,-12 23 1,-47 104-16,11-92 16,13-70-1,23 35-15,-24-11 16,13-36-16,-1-57 15,12-23 1,0-162-16</inkml:trace>
  </inkml:traceGroup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6:43.1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05C38B-9BF8-445D-ACF2-5017C12BC5A0}" emma:medium="tactile" emma:mode="ink">
          <msink:context xmlns:msink="http://schemas.microsoft.com/ink/2010/main" type="inkDrawing" rotatedBoundingBox="14348,2365 16174,2373 16173,2387 14347,2379" semanticType="underline" shapeName="Other">
            <msink:sourceLink direction="with" ref="{8E0F46E4-4F01-4B4A-8201-7304CD777E55}"/>
          </msink:context>
        </emma:interpretation>
      </emma:emma>
    </inkml:annotationXML>
    <inkml:trace contextRef="#ctx0" brushRef="#br0">0 0 0,'12'0'0,"82"0"15,71 0 1,118 0-16,0 0 15,129 12 1,-129-12-16,11-12 16</inkml:trace>
  </inkml:traceGroup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6:43.0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5E9D08-6BDB-4053-B399-5BD8C3B677DD}" emma:medium="tactile" emma:mode="ink">
          <msink:context xmlns:msink="http://schemas.microsoft.com/ink/2010/main" type="inkDrawing" rotatedBoundingBox="14655,2338 19897,2345 19896,2496 14654,2488" semanticType="scratchOut" shapeName="Other">
            <msink:sourceLink direction="with" ref="{3DD4AB72-44F0-4E4F-8367-104F85407C9A}"/>
          </msink:context>
        </emma:interpretation>
      </emma:emma>
    </inkml:annotationXML>
    <inkml:trace contextRef="#ctx0" brushRef="#br0">5242 150 0,'0'0'0,"-12"0"16,-24 0 0,-22 0-16,-37 0 15,95 0-15,-447-35 16,423 35 0,-70 0-16,-47 0 15,-71 0 1,-12-11-16,12 11 15,-71 0 1,47 0-16,-93-12 16,116 24-16,-116-24 15,58 47 1,-36-24-16,95-11 16,-129 0-1,129 12-15,-36-12 16,72 0-16,34 0 15,13 0 1,35 0-16,35 0 16,35 0-1,24 0-15,0 0 16,35-12 0,119 1-16,58-12 15,11 23-15,84-12 16,-36 12-1,58-11-15,-22 22 16,-36-11 0,35 12-16,-23-12 15,117-12 1,118 12 0,-329 12-16,-24-1 15,59-22 1,-59 11-16,-36 0 15,12-12 1,1 12-16,-48 0 16,-23 0-16,-24-11 15,-35 11 1,-12 0-16,0 0 16,-59-12-1,-47 12-15,-118 0 16,12 0-1,-35 0-15,-36 0 16,12 0-16,-24-11 16,-270-1-1,565 12-15,-613-12 16,613 12 0,-589-23-16,589 23 15,-577 23 1,577-23-16,-506-34 15,447 34-15,-59 11 16,-82 1 0,47-12-16,153 0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4:56.4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F51441-8E6B-4FCF-BD6E-DF78047EFB71}" emma:medium="tactile" emma:mode="ink">
          <msink:context xmlns:msink="http://schemas.microsoft.com/ink/2010/main" type="writingRegion" rotatedBoundingBox="6482,689 4390,998 4291,330 6383,21">
            <msink:destinationLink direction="with" ref="{5C553223-FEAF-4138-A5D4-52F81B1B219F}"/>
          </msink:context>
        </emma:interpretation>
      </emma:emma>
    </inkml:annotationXML>
    <inkml:traceGroup>
      <inkml:annotationXML>
        <emma:emma xmlns:emma="http://www.w3.org/2003/04/emma" version="1.0">
          <emma:interpretation id="{7C6DD64F-22B9-405E-B222-BB552AA15150}" emma:medium="tactile" emma:mode="ink">
            <msink:context xmlns:msink="http://schemas.microsoft.com/ink/2010/main" type="paragraph" rotatedBoundingBox="6482,689 4390,998 4291,330 6383,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D5057-9AE6-4FFD-9BA0-ABFCB1EAF595}" emma:medium="tactile" emma:mode="ink">
              <msink:context xmlns:msink="http://schemas.microsoft.com/ink/2010/main" type="line" rotatedBoundingBox="6482,689 4390,998 4291,330 6383,21"/>
            </emma:interpretation>
          </emma:emma>
        </inkml:annotationXML>
        <inkml:traceGroup>
          <inkml:annotationXML>
            <emma:emma xmlns:emma="http://www.w3.org/2003/04/emma" version="1.0">
              <emma:interpretation id="{048BEA42-6196-49FA-8C7B-C850B9E59BAD}" emma:medium="tactile" emma:mode="ink">
                <msink:context xmlns:msink="http://schemas.microsoft.com/ink/2010/main" type="inkWord" rotatedBoundingBox="6482,689 4390,998 4291,330 6383,21"/>
              </emma:interpretation>
            </emma:emma>
          </inkml:annotationXML>
          <inkml:trace contextRef="#ctx0" brushRef="#br0">1001 0 0,'0'0'0,"0"0"15,0 11-15,-11 24 16,-25 23 0,-23-1-16,-11-10 15,-1-13 1,0-11-16,12-11 15,1-12-15,10 0 16,1-12 0,12 1-16,0-1 15,11 1 1,-11 11-16,11 0 16,1 0-1,-13 11-15,1 12 16,-12 12-16,11-12 15,1 0 1,0 12-16,-1 0 16,1-1-1,35-34-15</inkml:trace>
          <inkml:trace contextRef="#ctx0" brushRef="#br0" timeOffset="404.8155">577-12 0,'0'0'16,"24"-11"-16,-1-1 15,1-11-15,-12 0 16,0 0 0,-12-24-16,-12 13 15,-12-1 1,-11 12-16,0 11 16,-1 12-1,1 12-15,-12 11 16,0 0-16,11 0 15,13-11 1,11-1-16,12 1 16,12 11-1,-1-11-15,1-1 16,12 1-16,-24-12 16</inkml:trace>
          <inkml:trace contextRef="#ctx0" brushRef="#br0" timeOffset="1517.0846">-542-104 0,'0'0'16,"0"0"-1,0 0-15,-12 0 16,-11 11-1,-24 24-15,-12 0 16,0-1-16,12 1 16,23-12-1,13-11-15,11-1 16,0 1 0,11-1-16,1 1 15,0-12-15,0 0 16,-1 0-1,-11 0-15,0 0 16,0 0 0,0 0-16,0 0 15,-23 11 1,-12 1-16,-24 23 16,0-1-16,0 1 15,12 11 1,23-23-16,12 0 15,12-11 1,24 11-16,35 0 16,23-11-16,13-12 15,46 0 1,-141 0-16</inkml:trace>
          <inkml:trace contextRef="#ctx0" brushRef="#br0" timeOffset="918.2879">-259 393 0,'0'0'16,"0"0"-16,0 0 15,0 0 1,-12-12-16,0 0 15,1 1 1,11-12-16,0 0 16,11 0-1,1-1-15,0 1 16,11 0-16,-11 12 16,0 11-1,0 11-15,0 1 16,-12-12-1,0 219-15,0-219 16,-12 12-16,-35 11 16,-24 12-1,0-1-15,71-34 16</inkml:trace>
        </inkml:traceGroup>
      </inkml:traceGroup>
    </inkml:traceGroup>
  </inkml:traceGroup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6:44.1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F5F9F9-4351-4DFA-84B0-2399A83AF93D}" emma:medium="tactile" emma:mode="ink">
          <msink:context xmlns:msink="http://schemas.microsoft.com/ink/2010/main" type="inkDrawing" rotatedBoundingBox="14442,2759 20084,2754 20085,2858 14443,2862" semanticType="underline" shapeName="Other">
            <msink:sourceLink direction="with" ref="{3DD4AB72-44F0-4E4F-8367-104F85407C9A}"/>
          </msink:context>
        </emma:interpretation>
      </emma:emma>
    </inkml:annotationXML>
    <inkml:trace contextRef="#ctx0" brushRef="#br0">5360 78 0,'0'0'0,"0"0"15,-36 0 1,-34 0-16,70 0 16,-413 12-1,402-12-15,-84 0 16,-70-12-1,-259 1 1,259-1 0,-82 12-16,23 0 15,-11-23-15,-48 23 16,47 0 0,-117-23-1,-177 35 1,353-12-16,-94 11 15,-23 1 1,-83-24-16,318 24 16,-59-35-1,-23 34-15,-12 12 16,47-23-16,23 12 16,24-12-1,24 0-15,11 0 16,13 0-1,11 0-15,0 0 16,0 0-16,47-12 16,47 12-1,36-11-15,58-1 16,24 1 0,0 11-16,71 0 15,-71 0 1,94-12-16,-59 12 15,60-12-15,-60 12 16,71 12 0,-70-24-16,22 12 15,-34 0 1,23 12-16,36 0 16,188-12-16,-424 0 15,70 0 1,83-12-16,83-11 15,-1 46 1,-282-23-16,35 0 16,-47 0-1</inkml:trace>
  </inkml:traceGroup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4:46.17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186D4B-8849-4BAF-8F43-BCCB17ED4EA6}" emma:medium="tactile" emma:mode="ink">
          <msink:context xmlns:msink="http://schemas.microsoft.com/ink/2010/main" type="inkDrawing" rotatedBoundingBox="17270,2621 19755,2640 19754,2738 17270,2720" semanticType="underline" shapeName="Other">
            <msink:sourceLink direction="with" ref="{3DD4AB72-44F0-4E4F-8367-104F85407C9A}"/>
          </msink:context>
        </emma:interpretation>
      </emma:emma>
    </inkml:annotationXML>
    <inkml:trace contextRef="#ctx0" brushRef="#br0">-15596 1436 0,'0'0'15,"0"0"-15,0 0 16,23-11 0,24-1-16,59-11 15,24 11-15,23 1 16,59-12-1,-35 23-15,35 23 16,0-23 0,-35 11-16,23-11 15,-35 0-15,-24 0 16,-11 12 0,-12 0-16,-24-1 15,-24-11 1,-22 0-16,-13 12 15,-12-12 1,-11 0-16,-12 0 16,0 0-16</inkml:trace>
  </inkml:traceGroup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4:46.8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D4AB72-44F0-4E4F-8367-104F85407C9A}" emma:medium="tactile" emma:mode="ink">
          <msink:context xmlns:msink="http://schemas.microsoft.com/ink/2010/main" type="writingRegion" rotatedBoundingBox="17143,2270 20264,2356 20248,2925 17128,2839">
            <msink:destinationLink direction="with" ref="{B0F5F9F9-4351-4DFA-84B0-2399A83AF93D}"/>
            <msink:destinationLink direction="with" ref="{2D186D4B-8849-4BAF-8F43-BCCB17ED4EA6}"/>
            <msink:destinationLink direction="with" ref="{965E9D08-6BDB-4053-B399-5BD8C3B677DD}"/>
          </msink:context>
        </emma:interpretation>
      </emma:emma>
    </inkml:annotationXML>
    <inkml:traceGroup>
      <inkml:annotationXML>
        <emma:emma xmlns:emma="http://www.w3.org/2003/04/emma" version="1.0">
          <emma:interpretation id="{D59F4E11-5495-439D-BB71-3D7C6115BFFB}" emma:medium="tactile" emma:mode="ink">
            <msink:context xmlns:msink="http://schemas.microsoft.com/ink/2010/main" type="paragraph" rotatedBoundingBox="17143,2270 20264,2356 20248,2925 17128,2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DF9B6-E914-4305-970E-139C63C2818D}" emma:medium="tactile" emma:mode="ink">
              <msink:context xmlns:msink="http://schemas.microsoft.com/ink/2010/main" type="line" rotatedBoundingBox="17143,2270 20264,2356 20248,2925 17128,2839"/>
            </emma:interpretation>
          </emma:emma>
        </inkml:annotationXML>
        <inkml:traceGroup>
          <inkml:annotationXML>
            <emma:emma xmlns:emma="http://www.w3.org/2003/04/emma" version="1.0">
              <emma:interpretation id="{CE3BCA8A-B181-4173-A8FB-9CF5A36A930E}" emma:medium="tactile" emma:mode="ink">
                <msink:context xmlns:msink="http://schemas.microsoft.com/ink/2010/main" type="inkWord" rotatedBoundingBox="17143,2270 20264,2356 20248,2925 17128,28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-14819 1113 0,'-23'0'0,"-36"0"16,-24 11-16,-35-11 16,-70 0-1,58 0-15,24 0 16,24 0-16,35 0 15,11 0 1,13 0-16,23 0 16,-12 0-1,12 0-15,59 0 16,82-11-16,24-1 16,12 0-1,-177 12-15,648 12 16,-636-24-1,47 12-15,23-11 16,-35 11-16,-47 0 16,165 11-1,-165-11-15</inkml:trace>
          <inkml:trace contextRef="#ctx0" brushRef="#br1" timeOffset="119333.3758">-13028 1089 0,'-24'0'16,"-47"24"-1,-152 56-15,-72-126 16,248 46 0,-47 0-16,-48 0 15,-70 0-15,47 0 16,24 0-1,0-11-15,-1 11 16,25-23 0,117 23-1,-248-47 1,248 47-16,47 0 16,-47 0-1,495-46-15,-460 46 16,95 12-1,35-1-15,35 12 16,83 12-16,106-35 16,-330 0-1,47 12-15,11-1 16,36 1 0,-23-1-16,-47-11 15,-36 12 1,-12-12-16,-23 0 15,-12 0-15,0 0 16,-47 0 0,47 0-16,-483-35 15,436 35 1,47 0-16,-578 0 16,543 0-16,-71 0 15,-82 0 1,188 0-16,-648-11 15,624 22 1,-47-11-16,1 0 16,70 0-1,-201 23-15,201-23 16,154-69-16,-143 69 16,-11 0-1,448-12-15,-389 24 16,153 11-1,236-11-15,-448-12 16</inkml:trace>
          <inkml:trace contextRef="#ctx0" brushRef="#br0" timeOffset="-314.1631">-14477 1124 0,'0'0'0</inkml:trace>
          <inkml:trace contextRef="#ctx0" brushRef="#br1" timeOffset="117550.1975">-14183 1494 0,'-35'-12'0,"-48"1"16,1-1-16,11-11 15,71 23-15</inkml:trace>
          <inkml:trace contextRef="#ctx0" brushRef="#br0" timeOffset="-1113.0329">-14901 1136 0,'23'-12'16,"48"12"-16,47 0 16,82-11-1,-23 22-15,-24-11 16,47 23 0,-23-23-16,-24 0 15,35 12-15,-23-1 16,-35-11-1,-36 12-15,-11-1 16,-13-11 0,-11 12-16,-24 0 15,-23-12 1,-12 0-16</inkml:trace>
          <inkml:trace contextRef="#ctx0" brushRef="#br1" timeOffset="119629.695">-12828 1621 0,'0'0'0,"0"0"16,0 0-16</inkml:trace>
          <inkml:trace contextRef="#ctx0" brushRef="#br1" timeOffset="118692.1106">-12687 1078 0,'0'0'15,"0"0"-15,0 0 16,0 0-16</inkml:trace>
        </inkml:traceGroup>
      </inkml:traceGroup>
    </inkml:traceGroup>
  </inkml:traceGroup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5:39.6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DD831C-DA03-4DC4-872D-4405F99BAF79}" emma:medium="tactile" emma:mode="ink">
          <msink:context xmlns:msink="http://schemas.microsoft.com/ink/2010/main" type="writingRegion" rotatedBoundingBox="349,8926 124,7355 1123,7211 1349,8783">
            <msink:destinationLink direction="with" ref="{5E59396F-9F0D-4651-BC7E-53B646946BD7}"/>
          </msink:context>
        </emma:interpretation>
      </emma:emma>
    </inkml:annotationXML>
    <inkml:traceGroup>
      <inkml:annotationXML>
        <emma:emma xmlns:emma="http://www.w3.org/2003/04/emma" version="1.0">
          <emma:interpretation id="{E90882CE-4C04-469F-97BB-8D8096916DE2}" emma:medium="tactile" emma:mode="ink">
            <msink:context xmlns:msink="http://schemas.microsoft.com/ink/2010/main" type="paragraph" rotatedBoundingBox="349,8926 124,7355 1123,7211 1349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51F035-F922-4685-85AA-77D4F2A7DF5E}" emma:medium="tactile" emma:mode="ink">
              <msink:context xmlns:msink="http://schemas.microsoft.com/ink/2010/main" type="line" rotatedBoundingBox="349,8926 124,7355 1123,7211 1349,8783"/>
            </emma:interpretation>
          </emma:emma>
        </inkml:annotationXML>
        <inkml:traceGroup>
          <inkml:annotationXML>
            <emma:emma xmlns:emma="http://www.w3.org/2003/04/emma" version="1.0">
              <emma:interpretation id="{A0B2786C-52C8-4606-ABA8-B8F433882B62}" emma:medium="tactile" emma:mode="ink">
                <msink:context xmlns:msink="http://schemas.microsoft.com/ink/2010/main" type="inkWord" rotatedBoundingBox="349,8926 124,7355 1123,7211 1349,8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-32229 6614 0,'0'0'0,"12"-12"15,11-22-15,12-36 16,13-22 0,-1-1-16,-12 1 15,0-1 1,-11 24-16,-24 11 15,-12 35-15,0 12 16,-11 11 0,-13 11-16,1 12 15,-24 58 1,0 46-16,12-11 16,12 34-1,11 0-15,13 24 16,11-36-16,0 70 15,0-69 1,0-23-16,0-47 16,0-34-1,0-35-15</inkml:trace>
          <inkml:trace contextRef="#ctx0" brushRef="#br0" timeOffset="898.8608">-31758 6856 0,'0'0'16,"0"0"-16,0 12 16,0 11-16,12 0 15,-1-11 1,13-1-16,0-11 16,-1-11-1,1-12-15,-12 0 16,-1-1-1,-11-10-15,0 11 16,-11 11-16,-13 1 16,-23-1-1,0 24-15,0-1 16,47-11 0</inkml:trace>
          <inkml:trace contextRef="#ctx0" brushRef="#br0" timeOffset="194.9652">-32606 7018 0,'0'0'15,"0"0"-15,12-11 16,23-24 0,24 0-16,35-22 15,0 10 1,1 13-16,-95 34 15</inkml:trace>
          <inkml:trace contextRef="#ctx0" brushRef="#br0" timeOffset="581.9018">-32076 7353 0,'0'0'16,"0"0"-16,0 0 16,0 0-1,12 0-15,11-11 16,36-12-16,12 0 16,-24 11-1,-12 1-15,-11-1 16,-12 12-1,-12 0-15,0 23 16,-12 0-16,0 12 16,0 11-1,0-11-15,12-12 16,12 12 0,12-12-16,-1-12 15,13 1 1,-1-12-16,0-12 15,-35 12-15</inkml:trace>
        </inkml:traceGroup>
      </inkml:traceGroup>
    </inkml:traceGroup>
  </inkml:traceGroup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7:08.6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2BF4BE-DC6C-450B-A515-8616AF5E2531}" emma:medium="tactile" emma:mode="ink">
          <msink:context xmlns:msink="http://schemas.microsoft.com/ink/2010/main" type="inkDrawing" rotatedBoundingBox="3461,12022 13345,11887 13347,12049 3464,12185" semanticType="underline" shapeName="Other">
            <msink:sourceLink direction="with" ref="{2C6C4A8F-9FB0-4EFC-93EE-DDCDDFD8EB08}"/>
          </msink:context>
        </emma:interpretation>
      </emma:emma>
    </inkml:annotationXML>
    <inkml:trace contextRef="#ctx0" brushRef="#br0">0 232 0,'0'0'0,"0"0"15,0 0 1,0 0-16,0 0 15,0 0 1,0 0-16,23-11 16,13-1-1,23 1-15,58-1 16,25 12-16,-1 0 16,48-23-1,23 12-15,-24-1 16,48-11-1,-12 0-15,70 11 16,-47 1 0,72-12-16,-49 23 15,72-12-15,-47 0 16,70 12 0,-71 0-16,60-11 15,-25 22 1,-22-22-16,58 22 15,-71-22-15,24 11 16,-47 0 0,36-12-16,-48 12 15,23 0 1,-69 0-16,46 0 16,-47 0-16,-24 0 15,24 0 1,-35 12-16,-24-1 15,12-11 1,-12 0-16,-35 0 16,-12 12-1,12 0-15,23-12 16,-35 0 0,-12 0-16,1-12 15,-37 12-15,1 12 16,0-12-1,-12 0-15,-11 0 16,-13 0 0,-11 0-16,-12 0 15</inkml:trace>
  </inkml:traceGroup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7:51.4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9ABB25-0F0C-4FEF-A89A-18D8E71B1F76}" emma:medium="tactile" emma:mode="ink">
          <msink:context xmlns:msink="http://schemas.microsoft.com/ink/2010/main" type="inkDrawing" rotatedBoundingBox="20555,11699 31063,11678 31064,11849 20556,11870" semanticType="underline" shapeName="Other">
            <msink:sourceLink direction="with" ref="{EA35DE0C-9C7F-4344-A7D2-D0A913D17DA8}"/>
            <msink:sourceLink direction="with" ref="{B418E579-B88D-4B65-A40B-85E2585B7D8B}"/>
            <msink:sourceLink direction="with" ref="{48DE3C5E-F08E-4654-A3B8-57D70C2D438C}"/>
          </msink:context>
        </emma:interpretation>
      </emma:emma>
    </inkml:annotationXML>
    <inkml:trace contextRef="#ctx0" brushRef="#br0">0 72 0,'0'0'16,"36"0"-16,58 0 15,12 0 1,23 0-16,60 0 15,23 0 1,-12 0-16,71 0 16,-71 0-1,118-12-15,-82 12 16,106-11-16,-83 11 16,94-12-1,-105 12-15,93-11 16,-70 11-1,71-12-15,-24 1 16,-24-1-16,60 1 16,-72 11-1,95 11-15,-82-11 16,58 12 0,-11-12-16,-48 0 15,71 11 1,-82-11-16,118 12 15,-95-24-15,0 24 16,1-12 0,-72 0-16,12 11 15,13 1 1,-84-1-16,60 13 16,-59-1-16,-24 11 15,-153-34 1</inkml:trace>
  </inkml:traceGroup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4:20.8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57E3FF-BBF5-4638-9498-DB618F9BDB79}" emma:medium="tactile" emma:mode="ink">
          <msink:context xmlns:msink="http://schemas.microsoft.com/ink/2010/main" type="writingRegion" rotatedBoundingBox="-526,566 32846,-1945 34415,18894 1042,21406"/>
        </emma:interpretation>
      </emma:emma>
    </inkml:annotationXML>
    <inkml:traceGroup>
      <inkml:annotationXML>
        <emma:emma xmlns:emma="http://www.w3.org/2003/04/emma" version="1.0">
          <emma:interpretation id="{69D84008-5464-4F4E-8BF9-32D113C39FA2}" emma:medium="tactile" emma:mode="ink">
            <msink:context xmlns:msink="http://schemas.microsoft.com/ink/2010/main" type="paragraph" rotatedBoundingBox="452,84 33092,-107 33107,2326 466,2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29926B-1D23-4EC3-B34F-339B177D65FF}" emma:medium="tactile" emma:mode="ink">
              <msink:context xmlns:msink="http://schemas.microsoft.com/ink/2010/main" type="line" rotatedBoundingBox="452,84 33092,-107 33107,2326 466,2519"/>
            </emma:interpretation>
          </emma:emma>
        </inkml:annotationXML>
        <inkml:traceGroup>
          <inkml:annotationXML>
            <emma:emma xmlns:emma="http://www.w3.org/2003/04/emma" version="1.0">
              <emma:interpretation id="{A6CAC6B2-6767-4C0D-ACB8-ADEACD32EB07}" emma:medium="tactile" emma:mode="ink">
                <msink:context xmlns:msink="http://schemas.microsoft.com/ink/2010/main" type="inkWord" rotatedBoundingBox="26438,77 33093,38 33107,2326 26451,2366"/>
              </emma:interpretation>
            </emma:emma>
          </inkml:annotationXML>
          <inkml:trace contextRef="#ctx0" brushRef="#br0">0 0 0,'0'0'0,"0"0"0,0 0 15,0 0 1,0 0-16,0 0 16,0 0-1</inkml:trace>
          <inkml:trace contextRef="#ctx0" brushRef="#br0" timeOffset="1240.0837">-1037-486 0,'0'0'15,"0"0"1,0 0-16,0 12 16,12 23-16,24 34 15,22 23 1,1 1-16,-12-12 16,-11 0-1,-13 0-15,-23 11 16,-11-23-16,-25-11 15,-11-12 1,-12-11-16,-23-12 16,-24-34-1,-12-36-15,24-10 16,35-1 0,35 0-16,24 0 15,24-23-15,23 12 16,0 23-1,0 11 1,-47 35 0</inkml:trace>
          <inkml:trace contextRef="#ctx0" brushRef="#br0" timeOffset="491.3504">153 81 0,'0'0'0,"12"11"15,12 1-15,-1-1 16,-11 12-1,0 1-15,-12-1 16,-12 0 0,-12 0-16,1 0 15,-1-11 1,1-12-16,-13 0 16,13-12-16,-1 0 15,12-11 1,1 0-16,-1 0 15,12 12 1,0 11-16,0 0 16,-12 11-16,-12 12 15,1 12 1,-1 0-16,-11-1 16,11-11-1,1-11-15,-1-1 16,1 1-1,-1 0-15,1-1 16,-13 1-16,1-1 16,0-11-1,-1 0-15,1-11 16,11-12 0,1-12-16,11 0 15,12 35-15,24-312 16,-13 301-1,25-24-15,11 0 16,-12 12 0,-35 23-16</inkml:trace>
          <inkml:trace contextRef="#ctx0" brushRef="#br0" timeOffset="828.5914">-306-370 0,'12'0'0,"35"-12"15,23-11 1,1-11-16,0-13 16,-12-10-1,-24-1-15,-23 0 16,-12 23-16,-12 1 15,-35 11 1,-47 11-16,-12 24 16,23 22-1,36 1-15,12 11 16,23 0 0,24 24-16,23 11 15,12-12-15,0-11 16,-47-58-1</inkml:trace>
          <inkml:trace contextRef="#ctx0" brushRef="#br0" timeOffset="1518.2175">-1720-46 0,'0'0'0,"0"0"16,0 0-16,0 11 15,0-11 1</inkml:trace>
          <inkml:trace contextRef="#ctx0" brushRef="#br0" timeOffset="1664.0619">-1755 312 0,'0'0'0,"0"0"16,0 0 0,0 0-16</inkml:trace>
          <inkml:trace contextRef="#ctx0" brushRef="#br0" timeOffset="3622.9713">-2132-254 0,'0'0'0,"0"11"16,-12 24 0,12-35-16</inkml:trace>
          <inkml:trace contextRef="#ctx0" brushRef="#br0" timeOffset="3896.3636">-2273 127 0,'0'0'16,"0"0"-1,0 0-15,0 0 16,0 0-16,0 0 15,0 0 1,-24 0-16,-35 23 16,-23 23-1,-1 12-15,1-12 16,23-11 0,12-24-16,0-22 15,-1-12-15,1-12 16,0-11-1,12-12-15,23 0 16,12 1 0,24-1-16,-1 0 15,1 23-15,-24 35 16</inkml:trace>
          <inkml:trace contextRef="#ctx0" brushRef="#br0" timeOffset="4523.677">-1166-1237 0,'0'0'0,"0"0"15,0 0-15,-35 23 16,-72 35-1,-22 35-15,-60 68 16,-46 13 0,82-47-16,0 11 15,11-22 1,142-116-16</inkml:trace>
          <inkml:trace contextRef="#ctx0" brushRef="#br0" timeOffset="4158.7625">-3251 1063 0,'0'0'0,"0"0"16,71 0 0,58-23-16,60-35 15,58-34 1,-70-1-16,-177 93 16</inkml:trace>
          <inkml:trace contextRef="#ctx0" brushRef="#br0" timeOffset="4848.9556">-2497-924 0,'0'0'15,"-24"0"-15,1 0 16,-1 12-1,12-1-15,12 1 16,0 11 0,24 12-16,-1 11 15,1 0-15,0 12 16,-13 11 0,-11 1-16,-11-1 15,-13 0 1,-11-11-16,11-12 15,1-11-15,23-35 16</inkml:trace>
          <inkml:trace contextRef="#ctx0" brushRef="#br0" timeOffset="5607.0094">-2120-265 0,'0'0'0,"0"0"15,0 0 1,0 0-16,0 0 15,0 0 1,0 0-16,0 0 16,0 0-16,0 0 15,0 12 1,0 11-16,0 23 16,-12 0-1,0 0-15,0-11 16,1 0-16,-1-12 15,0-12 1,0 1-16,0-12 16,1 0-1,11 0-15,-12-12 16,0 1 0,12 11-16,0 0 15,0 0-15,-12 0 16,-11 23-1,-24 12-15,0-1 16,47-34 0</inkml:trace>
          <inkml:trace contextRef="#ctx0" brushRef="#br0" timeOffset="6296.4682">-3769-80 0,'11'-12'16,"13"-22"-16,35-24 16,23-11-1,-23 22-15,-12 13 16,0 11-1,-11 23-15,-13 0 16,-11 23 0,0 11-16,-12-34 15,-24 301-15,24-301 16,-23 11 0,-13 1-16,-11 0 15,0-12 1,0 0-16,0 0 15,0 11-15,0 1 16,0-1 0,-12 12-16,12-11 15,-1-1 1,13 1-16,11-12 16,13 0-16,-1-12 15,0 1 1,12-1-16,0 1 15,0 11 1,-12-12-16,1 12 16,-25 0-1,-11 0-15,-12 12 16,12-1 0,-12 24-16,59-35 15</inkml:trace>
          <inkml:trace contextRef="#ctx0" brushRef="#br0" timeOffset="6782.5072">-3852-693 0,'0'0'15,"0"0"-15,0 0 16,0 0 0</inkml:trace>
          <inkml:trace contextRef="#ctx0" brushRef="#br0" timeOffset="6593.5836">-4535 833 0,'0'0'0,"12"0"16,35-12 0,47-11-16,36-34 15,-48-1 1,-23 12-16,-36 11 15,-11 12-15,-24 11 16,-23 1 0,-24 11-16,12 0 15,0 11 1,23 1-16,1-1 16,23 1-1,0 11-15,35 0 16,36-11-16,23-1 15,-94-11 1</inkml:trace>
          <inkml:trace contextRef="#ctx0" brushRef="#br0" timeOffset="7544.3661">-4547-438 0,'-12'11'0,"-23"24"16,-36 34-1,12-11-15,12 0 16,12-12-1,11-11-15,24-12 16,12 0-16,12-11 16,-1-1-1,13 1-15,-13-1 16,-11 1 0,-12-1-16,0-11 15,0 0-15,-12 0 16,0 0-1,-11 0-15,-1-23 16,-23-23 0,-12-35-16,12-11 15,0-24 17,0-34-32,35 80 15,0 36-15,12 34 16,0 0-1,0 23-15,-11 35 16,-1 34 0,12 1-16,0-24 15,0-23-15,0-11 16,0-12 0,0-23-16,0 0 15,-12 0 1,-12-12-16,-11-11 15,-12 0-15,12 12 16,-12 11 0,-1 11-16,13 12 15,0 24 1,11-1-16,1 12 16,23-58-1</inkml:trace>
          <inkml:trace contextRef="#ctx0" brushRef="#br0" timeOffset="6977.7746">-4794-311 0,'0'0'0,"0"0"15,11-12 1,25-11-16,23-12 15,-24 12 1,-35 23-16</inkml:trace>
          <inkml:trace contextRef="#ctx0" brushRef="#br0" timeOffset="7723.7302">-5030 521 0,'0'0'16,"0"0"-1,35 69-15,-35-69 16</inkml:trace>
          <inkml:trace contextRef="#ctx0" brushRef="#br0" timeOffset="7970.3135">-5619-808 0,'0'11'0,"0"47"16,0 46-16,0 35 15,0-139 1</inkml:trace>
          <inkml:trace contextRef="#ctx0" brushRef="#br0" timeOffset="8313.7457">-5807-381 0,'-12'12'0,"-35"23"16,0 11-1,-12 23-15,59-69 16,-165 255 0,165-255-16,0 0 15,0 11 1,0 24-16,0-1 15,-12 13-15,0-13 16,-11-11 0,-13-23-16,-23-11 15,1-24 1,-1-11-16,35-12 16,24-46-1,47-34-15,-47 138 16</inkml:trace>
        </inkml:traceGroup>
        <inkml:traceGroup>
          <inkml:annotationXML>
            <emma:emma xmlns:emma="http://www.w3.org/2003/04/emma" version="1.0">
              <emma:interpretation id="{E19B3EBF-C306-4820-B9E3-1A52CDF76CD8}" emma:medium="tactile" emma:mode="ink">
                <msink:context xmlns:msink="http://schemas.microsoft.com/ink/2010/main" type="inkWord" rotatedBoundingBox="24428,783 25855,775 25862,1917 24435,1925"/>
              </emma:interpretation>
            </emma:emma>
          </inkml:annotationXML>
          <inkml:trace contextRef="#ctx0" brushRef="#br0" timeOffset="10010.4875">-7174-508 0,'0'0'0,"0"0"16,0 0-1,0 0-15,0 0 16,0 0 0,0 0-16,0 0 15,0 0-15,12 0 32,23 23-17,1 12-15,-1 11 16,-11 1-1,-1 10-15,-23 1 16,-12 0 0,-11-12-16,-13 12 15,36-58-15</inkml:trace>
          <inkml:trace contextRef="#ctx0" brushRef="#br0" timeOffset="10219.4454">-7362-115 0,'0'0'16,"0"0"-16,-12 23 16,-12 12-1,-23 11-15,-12 1 16,-11 10-16,11-22 15,59-35 1</inkml:trace>
          <inkml:trace contextRef="#ctx0" brushRef="#br0" timeOffset="10592.2366">-7928-126 0,'0'0'0,"12"-12"16,12-22 0,11 10-16,0-10 15,1 11-15,-13 23 16,1 0 0,-12 11-16,-12 1 15,0 22 1,-12-10-16,12-24 15,-165 138-15,165-138 16,-24-11 0,-23-1-16,-12 1 15,-11 11 1,22 0-16,1 11 16,47-11-1,-235 150-15,235-150 16,0 12-16,12 23 15,-12-35 1</inkml:trace>
          <inkml:trace contextRef="#ctx0" brushRef="#br0" timeOffset="10771.4637">-8199 625 0,'0'0'15,"0"0"-15,0 0 16</inkml:trace>
        </inkml:traceGroup>
        <inkml:traceGroup>
          <inkml:annotationXML>
            <emma:emma xmlns:emma="http://www.w3.org/2003/04/emma" version="1.0">
              <emma:interpretation id="{F5638355-750B-435A-BBC5-0683AB1CF12F}" emma:medium="tactile" emma:mode="ink">
                <msink:context xmlns:msink="http://schemas.microsoft.com/ink/2010/main" type="inkWord" rotatedBoundingBox="20995,9 23989,-8 23997,1378 21004,13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679.5233">-9424-450 0,'0'0'0,"0"0"15,0 12 1,0 11-16,-12 11 15,1-10-15,-13 10 16,-23-11 0,-12 1-16,-23-13 15,-13 1 1,25-12-16,11-12 16,12-11-1,47 23-15</inkml:trace>
          <inkml:trace contextRef="#ctx0" brushRef="#br0" timeOffset="12502.3182">-10072-797 0,'0'0'16,"0"0"-16,0 0 16,24 0-16,23-11 15,12-1 1,23 12-16,-11 12 15,-24-1 1,-11 13-16,-13-1 16,-11 0-1,0 0-15,-12 0 16,-12 0-16,-12 0 16,1-11-1,-13-1-15,25 1 16,-1-12-1,12 0-15,0 0 16,0 0 0,12 0-16,-12 0 15</inkml:trace>
          <inkml:trace contextRef="#ctx0" brushRef="#br0" timeOffset="13124.1605">-8870-207 0,'0'0'0,"0"0"16,-12 23 0,12-23-16,-177 173 15,177-173 1,-35 12-16,-24 11 15,-11-11-15,-25-1 16,-11 1 0,-47-12-16,12-12 15,141 12 1,-460-69-16,449 69 16,-37-12-1,-34 1-15,11 11 16,12 0-1,59 0-15,-247 127 16,247-127-16,12 23 16,-12-23-1</inkml:trace>
          <inkml:trace contextRef="#ctx0" brushRef="#br0" timeOffset="13693.7872">-9447-392 0,'0'0'0,"0"0"16,0 0-16,0 0 16,0 0-1,0 0-15,0 0 16,0 0 0,0 0-16,0 0 15,0-12-15,0 12 16</inkml:trace>
          <inkml:trace contextRef="#ctx0" brushRef="#br0" timeOffset="13820.8988">-9659-577 0,'0'0'15,"0"0"1,-12 0-16,0 0 16,-11 0-16,-1 0 15,12 0 1,12 0-16</inkml:trace>
          <inkml:trace contextRef="#ctx0" brushRef="#br0" timeOffset="14818.5868">-9459-496 0,'0'0'0,"0"0"15,0 0 1,0 0-16,0 0 16,0 0-1,0 0-15,0 0 16,0 0-16,0 0 16,0 0-1,0 0-15,0 0 16</inkml:trace>
          <inkml:trace contextRef="#ctx0" brushRef="#br0" timeOffset="14622.8827">-9589-577 0,'0'0'15,"0"0"1,0 0-16,0 0 16,0 0-16</inkml:trace>
          <inkml:trace contextRef="#ctx0" brushRef="#br0" timeOffset="14948.4654">-9624-577 0,'0'0'0,"0"0"15,0 0-15,0 0 16,0 0 0,0 0-16,0 0 15,0 0 1,0 0-16</inkml:trace>
          <inkml:trace contextRef="#ctx0" brushRef="#br0" timeOffset="15062.3687">-9624-508 0,'0'0'16</inkml:trace>
          <inkml:trace contextRef="#ctx0" brushRef="#br0" timeOffset="16796.5321">-9424-427 0,'0'0'0,"0"0"16,0 0-16,0 0 15,0 0 1,0 0-16,0 0 15,0 0-15,0 0 16,0 0 0,0 0-16,0 0 15,0 0 1,0 0-16,0-11 16,0 11-1</inkml:trace>
          <inkml:trace contextRef="#ctx0" brushRef="#br0" timeOffset="17641.9363">-10578-1282 0,'0'0'0,"-24"23"15,-70 23 1,-71 35-16,0 0 16,-47 46-1,12-11-15,-47 34 16</inkml:trace>
          <inkml:trace contextRef="#ctx0" brushRef="#br0" timeOffset="17375.4506">-11509-450 0,'0'0'0,"0"0"16,12 12-16,23 22 15,1 13 1,-1-1-16,-11-11 15,-1-1 1,1-11-16,-12 0 16,-12-11-1,0 0-15,0-12 16,-24 11-16,-23 1 16,-24-1-1,0 12-15,71-23 16,-341 174-1,341-174-15,0 0 16,0 11 0,0 12-16,0-23 15</inkml:trace>
        </inkml:traceGroup>
        <inkml:traceGroup>
          <inkml:annotationXML>
            <emma:emma xmlns:emma="http://www.w3.org/2003/04/emma" version="1.0">
              <emma:interpretation id="{3C18A66D-733D-429C-9C0B-102C2F6F3F3C}" emma:medium="tactile" emma:mode="ink">
                <msink:context xmlns:msink="http://schemas.microsoft.com/ink/2010/main" type="inkWord" rotatedBoundingBox="16138,212 20647,185 20658,2112 16150,21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22.391">-12216-690 0,'0'0'15,"0"23"-15,-11 46 16,-13 70 0,1 0-16,11-59 15,0 13 1,0-35-16,0-12 16,12-46-16</inkml:trace>
          <inkml:trace contextRef="#ctx0" brushRef="#br0" timeOffset="18284.1239">-12439-482 0,'0'0'16,"0"0"-16,0 0 16</inkml:trace>
          <inkml:trace contextRef="#ctx0" brushRef="#br0" timeOffset="18103.9532">-12475-8 0,'0'0'0,"-11"11"16,-13 12-1,-23 12-15,-12 11 16,-12 0-1,12-11-15,0-12 16,59-23-16</inkml:trace>
          <inkml:trace contextRef="#ctx0" brushRef="#br0" timeOffset="18953.9469">-13393-240 0,'0'0'0,"0"0"16,0 0-16,11-11 16,13-12-1,35-12-15,11 0 16,1 1 0,-12 11-16,-12 11 15,-12 0-15,-11 12 16,-12 0-1,0 0-15,-1 24 16,-22 22 0,-25 35-16,-70 23 15,-23 0 1,-24 23-16,-24-12 16,12-11-16,165-104 15,-389 266 1,389-266-16,0 0 15,0 0 1,0 0-16,24-23 16,23-35-16,24-11 15,35-12 1,-36 23-16,-23 24 16,-23 11-1,-12 11-15,-12-11 16,-12 11-1,-12-11-15,-11-11 16,-12-1-16,0-11 16,0-12-1,11-11-15,13-12 16,23 0 0,23 0-16,36-12 15,35 36-15,1-1 16,-95 58-1</inkml:trace>
          <inkml:trace contextRef="#ctx0" brushRef="#br0" timeOffset="19308.7375">-13299 835 0,'0'0'0,"12"-23"16,-12-23-16,0 0 16,-24-1-1,-11 1-15,-1 23 16,-11 0-16,12 11 15,11 12 1,12 0-16,12 0 16,0 12-1,0 11-15,12 0 16,24 12-16,23 0 16,11-12-1,-70-23-15</inkml:trace>
          <inkml:trace contextRef="#ctx0" brushRef="#br0" timeOffset="19574.2725">-14301 396 0,'0'0'0,"-35"12"15,35-12 1,-341 138-16,329-138 16,-35 12-1,-36-1-15,24 1 16,59-12-16</inkml:trace>
          <inkml:trace contextRef="#ctx0" brushRef="#br0" timeOffset="20393.6208">-14677-378 0,'0'0'0,"0"0"15,11 34-15,1-10 16,0 22 0,-12-46-16,-24 254 15,24-254 1,-23 12-16,-36 11 15,-12 0 1,0-12-16,-11 1 16,23-12-16,0-12 15,12 1 1,24-1-16,11-11 16,12 12-1,0-1-15,12-11 16,11 0-16,1 11 15,11 1 1,-11 11-16,-13 11 16,-11 1-1,0 11-15,-11 0 16,-13 12 0,-35-1-16,-47-11 15,-35-11-15,35-12 16,-12-12-1,24 1-15,11-12 16,24-12 0,24 0-16,23 12 15,12 12-15,0-1 16,12 1 0,0 11-16,11 0 15,1 11 1,-1 1-16,-11-1 15,0 1 1,0-1-16,-12-11 16,0 0-16,-12 0 15,-35 12 1,-36-12-16,1 12 16,0-1-1,23 1-15,11-1 16,13 1-1,12-1-15,11 12 16,12-11-16,12 11 16,46 23-1,49 12-15,-107-58 16</inkml:trace>
          <inkml:trace contextRef="#ctx0" brushRef="#br0" timeOffset="20578.6653">-14772-783 0,'0'0'16,"0"0"-1</inkml:trace>
          <inkml:trace contextRef="#ctx0" brushRef="#br0" timeOffset="20793.2725">-15514-482 0,'24'0'16,"35"0"-16,23-12 15,24 1 1,24 11-16,-48-12 16,-82 12-16</inkml:trace>
          <inkml:trace contextRef="#ctx0" brushRef="#br0" timeOffset="21038.4857">-16079-910 0,'0'0'16,"0"23"-16,-12 47 16,0 34-1,-11 11-15,11-22 16,0 11 0,12-104-16</inkml:trace>
          <inkml:trace contextRef="#ctx0" brushRef="#br0" timeOffset="22760.8324">-16727-1072 0,'0'0'16,"0"12"-1,23 46-15,1 57 16,-24 47-1,0 46-15,-12-35 16,0-34-16,12 11 16,-11 12-1,11-162-15</inkml:trace>
        </inkml:traceGroup>
        <inkml:traceGroup>
          <inkml:annotationXML>
            <emma:emma xmlns:emma="http://www.w3.org/2003/04/emma" version="1.0">
              <emma:interpretation id="{C1A62265-596B-4047-A3D9-A20AAAC9415F}" emma:medium="tactile" emma:mode="ink">
                <msink:context xmlns:msink="http://schemas.microsoft.com/ink/2010/main" type="inkWord" rotatedBoundingBox="13551,304 17422,281 17435,2411 13563,24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154.4478">-16975 119 0,'0'0'15,"-11"0"1,-13 11-16,1 1 16,-13-12-16,-11-12 15,24 1 1,11-1-16,0 1 15,12-13 1,12 1-16,11-23 16,1 23-1,11 0-15,1 11 16,-1 12-16,-12 0 16,1 12-1,-12-1-15,0 24 16,-12 11-1,-24 12-15,-23 0 16,-59 34-16,12-34 16,-1-12-1,1-11-15,0-12 16,94-23 0</inkml:trace>
          <inkml:trace contextRef="#ctx0" brushRef="#br0" timeOffset="23578.1467">-17410-991 0,'0'0'0,"0"12"16,0 22-16,0 13 16,0-47-16,11 450 15,-11-415 1,-11 46-16,-1 35 16,-12-1-1,-11 1-15,-12-35 16,0-12-1,-24 0-15,-11-46 16,-1-11-16,1-35 16,-13-12-1,13-23-15,0-23 16,46 12 0,24-46-16,48-1 15,23 12 1,35 35-16,-94 69 15</inkml:trace>
          <inkml:trace contextRef="#ctx0" brushRef="#br0" timeOffset="24681.5104">-15455 1113 0,'0'0'16,"24"0"-1,-24 0-15</inkml:trace>
          <inkml:trace contextRef="#ctx0" brushRef="#br0" timeOffset="28274.2932">-18812 234 0,'0'0'16,"0"0"-16,0 0 15,0 0 1,0 0-16,0-11 16,12-24-16,11 0 15,1-11 1,11-12-16,0 1 15,13-24 1,-1 11-16,12 13 16,-24 22-1,0 23-15,-11 24 16,-1 11-16,-11 12 16,-12 11-1,-23 23-15,-13 1 16,-11-1-1,0-23-15,-12-11 16,0-12 0,12-12-16,0-11 15,12-23-15,-1 0 16,13 0 0,-1 0-16,12 11 15,1 1 1,-1-1-16,0 12 15,0 0-15,-23 23 16,-12 24 0,-24 22-16,-23 0 15,-24 12 1,118-81-16</inkml:trace>
          <inkml:trace contextRef="#ctx0" brushRef="#br0" timeOffset="28452.828">-19260 593 0,'0'0'0,"0"0"16,0 0-1</inkml:trace>
        </inkml:traceGroup>
        <inkml:traceGroup>
          <inkml:annotationXML>
            <emma:emma xmlns:emma="http://www.w3.org/2003/04/emma" version="1.0">
              <emma:interpretation id="{A6837A54-F002-4C45-AB37-06511238B665}" emma:medium="tactile" emma:mode="ink">
                <msink:context xmlns:msink="http://schemas.microsoft.com/ink/2010/main" type="inkWord" rotatedBoundingBox="9183,431 13256,407 13268,2346 9194,23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807.5153">-19908 292 0,'0'0'16,"0"0"-16,0 0 15,12-12 1,12-11-16,11-11 16,0-1-16,12 0 15,-11 12 1,11 12-16,-24 11 15,1 11 1,-12 12-16,-12 24 16,-12-1-16,-23 12 15,-36 11 1,-23-11-16,-12-12 16,23-11-1,83-35-15</inkml:trace>
          <inkml:trace contextRef="#ctx0" brushRef="#br0" timeOffset="29053.1441">-19919-471 0,'0'0'0,"0"0"16,0 35 0,-12 23-16,0 23 15,-12 11 1,-11 35-16,-12 23 16,0-11-16,47-139 15</inkml:trace>
          <inkml:trace contextRef="#ctx0" brushRef="#br0" timeOffset="29170.792">-20532 593 0,'0'0'16,"-12"-12"-16,-11 0 16,-1-11-16,1-34 15,11-24 1,24 0-16,58-35 16,-70 116-1</inkml:trace>
          <inkml:trace contextRef="#ctx0" brushRef="#br0" timeOffset="29654.2611">-19849 72 0,'0'0'15,"-12"12"-15,1 0 16,-1-1-16,0 12 15,12 12 1,12 23-16,0-12 16,11 0-1,-23-46-15,248 174 16,-248-174-16</inkml:trace>
          <inkml:trace contextRef="#ctx0" brushRef="#br0" timeOffset="30391.9059">-20143 15 0,'0'0'0,"0"0"15,0 0 1,0 0-16,0 0 15,0 0 1,0 23-16,0 11 16,-12 1-16,0 23 15,12-58 1,-118 266-16,118-266 16,-11 11-16,-13 1 15,-23-1 1,-24 1-16,1 0 15,11-1 1,12-11-16,-1 0 16,13 0-1,0 0-15,35 0 16</inkml:trace>
          <inkml:trace contextRef="#ctx0" brushRef="#br0" timeOffset="30747.5071">-20826 211 0,'0'0'0,"0"0"16,0 0-16,0 12 15,-12 11 1,-12 0-16,-11 0 15,-24 12 1,-47 11 0,106-46-1</inkml:trace>
          <inkml:trace contextRef="#ctx0" brushRef="#br0" timeOffset="30924.5164">-20885-66 0,'0'0'15</inkml:trace>
          <inkml:trace contextRef="#ctx0" brushRef="#br0" timeOffset="31309.8427">-21156-159 0,'0'0'0,"-12"0"16,-12 12-16,1-1 16,23-11-16,-259 116 15,259-116 1,0 0-16,0 0 16,0 0-1,0 12-15,0-1 16,0 12-16,11 12 15,1 11 1,0-11-16,0 11 16,-12 0-1,-12 0-15,-12 1 16,-23-1 0,-35 0-16,-1 0 15,83-46 1</inkml:trace>
          <inkml:trace contextRef="#ctx0" brushRef="#br0" timeOffset="31497.7247">-22311 1078 0,'0'0'16,"47"0"-16,-47 0 15,472-23 1,-414 11-16,60-11 16,141-12-16</inkml:trace>
          <inkml:trace contextRef="#ctx0" brushRef="#br0" timeOffset="32239.6591">-20014-367 0,'0'0'0,"0"0"16,0 0-16,0 0 16,0 0-1,0 0-15,0 0 16,0 0-1,0 0-15,0 0 16,0 0-16,0 0 16,0 12-1,0 11-15,0 12 16,-11 11 0,-1 0-16,0 0 15,0 24 1,-11-1-16,-13 23 15,13 1 1,-1-24-16,1-23 16,-13 12-16,-11-12 15,0-11 1,-24 0-16,1-24 16,23 1-1,-1-12-15,13-12 16,12 1-16,-1-24 15,12-23 1,12-11-16,0 69 16</inkml:trace>
          <inkml:trace contextRef="#ctx0" brushRef="#br0" timeOffset="33292.7648">-22004 3 0,'0'0'0,"0"0"15,0 0-15,0 0 16,0 0 0,0 0-16,0 0 15,0 0 1,0-11-16,11-1 16,13 0-16,-1-11 15,1 12 1,0 11-16,-13 0 15,-11 0 1,0 11-16,0 1 16,-11 11-16,-13 23 15,-11 0 1,-12 12-16,11-12 16,13-11-1,11-12-15,0 0 16,12 0-1,0 1-15,0-1 16,12 0-16,-12-12 16,0 1-1,0-1-15,-12 1 16,-11 11 0,-13 0-16,-23-11 15,12-12-15,0 0 16,0-12-1,12 1-15,11-12 16,0-12 0,13 0-16,11-23 15,23 12 1,13 0-16,22 0 16,-58 46-16</inkml:trace>
          <inkml:trace contextRef="#ctx0" brushRef="#br0" timeOffset="33442.2529">-22511-101 0</inkml:trace>
          <inkml:trace contextRef="#ctx0" brushRef="#br0" timeOffset="34130.3742">-21651-864 0,'0'0'15,"0"12"-15,-24 34 16,-35 23 0,-23-11-16,-24 0 15,-47 0 1,12-35-16,34-12 15,1 1-15,12-24 16,35 1 0,24-1-16,11-11 15,13 0 1,22-12-16,25-11 16,23 12-16,11 10 15,13 13 1,-13 22-16,-22 13 15,-13 10 1,-23 12-16,-24 1 16,-23 34-16,35-81 15</inkml:trace>
          <inkml:trace contextRef="#ctx0" brushRef="#br0" timeOffset="33698.0292">-22546 15 0,'0'0'16,"-12"23"-16,0 0 16,-11 12-1,-13-12-15,13-12 16,-1 1 0,1-12-16,-1 0 15,0 0-15,1-12 16,11 1-1,0-1-15,1 1 16,-1 11 0,0 0-16,-12 11 15,-11 12-15,-12 12 16,-12 0 0,-12 11-16,-23 0 15,-12 0 1,106-46-16</inkml:trace>
          <inkml:trace contextRef="#ctx0" brushRef="#br0" timeOffset="34358.2475">-22794-286 0,'0'0'0,"0"0"16,0 0-1,0 0-15,0 0 16,0 0 0</inkml:trace>
          <inkml:trace contextRef="#ctx0" brushRef="#br0" timeOffset="34604.6403">-23124-66 0,'0'0'0,"0"0"16,0 11-16,-11 1 31,-48 46-31,-12-1 16,12-10-1,0-13-15,24 1 16,35-35-16</inkml:trace>
          <inkml:trace contextRef="#ctx0" brushRef="#br0" timeOffset="34863.2888">-23583-228 0,'0'0'0,"0"0"15,0 12 1,0 11-16,12 11 16,0-11-16,-12 12 15,0 0 1,-12-1-16,-12 13 15,-11-1 1,-12 0-16,47-46 16</inkml:trace>
        </inkml:traceGroup>
        <inkml:traceGroup>
          <inkml:annotationXML>
            <emma:emma xmlns:emma="http://www.w3.org/2003/04/emma" version="1.0">
              <emma:interpretation id="{CBD24287-3EF9-444C-8AE6-515E3C052DAB}" emma:medium="tactile" emma:mode="ink">
                <msink:context xmlns:msink="http://schemas.microsoft.com/ink/2010/main" type="inkWord" rotatedBoundingBox="3789,65 8744,35 8757,2314 3802,23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375.5652">-24113 188 0,'0'0'0,"0"0"16,0 0-16,0 0 16,0 0-1,0 0-15,0 12 16,-12-1-16,-11 24 16,-24-1-1,-1 1-15,-22 11 16,-1-11-1,0 0-15,12-12 16,24-12 0,23-11-16,12 0 15</inkml:trace>
          <inkml:trace contextRef="#ctx0" brushRef="#br0" timeOffset="36635.5282">-24184-771 0,'0'0'16,"0"0"-1,0 34-15,0 13 16,0 45-16,-11 47 15,-1-24 1,0-11-16,0-11 16,12-93-1</inkml:trace>
          <inkml:trace contextRef="#ctx0" brushRef="#br0" timeOffset="37010.2535">-24761-159 0,'0'0'0,"0"0"16,0 0-16,-23 12 15,-36-1 1,-12 1-16,0 0 15,12 11 1,24-12-16,11 12 16,1-11-16,11-1 15,12 1 1,0 11-16,0 12 16,0-1-1,0 1-15,0 0 16,-12 11-1,-11 0-15,-1-11 16,-11-12-16,-12 0 16,-24 0-1,71-23-15</inkml:trace>
          <inkml:trace contextRef="#ctx0" brushRef="#br0" timeOffset="37219.417">-25244 743 0,'0'0'0,"0"0"16,0 0-16,0 0 15,12 11 1,0-11-16,-1 0 15,-11 0 1</inkml:trace>
          <inkml:trace contextRef="#ctx0" brushRef="#br0" timeOffset="37453.2869">-25326-540 0,'0'0'0,"0"11"16,0 47 0,0 35-16,0-1 15,-12 1-15,0 11 16,12-104-1</inkml:trace>
          <inkml:trace contextRef="#ctx0" brushRef="#br0" timeOffset="37700.5592">-25633 176 0,'0'0'0,"0"0"16,-11 12-16,-25 23 15,1-1 1,-12 1-16,0 0 16,-12-12-1,-12 0-15,24-12 16,47-11-16</inkml:trace>
          <inkml:trace contextRef="#ctx0" brushRef="#br0" timeOffset="37878.3975">-25692-216 0,'0'0'15,"0"0"-15,0 0 16,0 0 0,0 11-16,0-11 15</inkml:trace>
          <inkml:trace contextRef="#ctx0" brushRef="#br0" timeOffset="38389.5652">-25939-112 0,'0'0'16,"0"0"-16,0 0 16,0 0-1,-12 11-15,1 12 16,-25 0-1,1-11-15,-12-1 16,-12 1-16,12-12 16,0 0-1,11 0-15,13 0 16,-1 0 0,12 0-16,1 0 15,11 0-15,0 0 16,-12 12-1,0 11-15,0 0 16,0 35 0,1-1-16,-13 13 15,1-24 1,-13 0-16,-23-11 16,-35-1-16,12-10 15,11-24 1,12 0-16,12-12 15,12-11 1,-1-23-16,25-1 16,11-10-16,35-1 15,-35 58 1</inkml:trace>
          <inkml:trace contextRef="#ctx0" brushRef="#br0" timeOffset="38725.4891">-26410-529 0,'0'0'0,"0"0"16,12-11-1,-1-24-15,1-11 16,-12-23-1,-12-1-15,-23 13 16,0 22 0,-1 12-16,-11 11 15,0 24-15,12 11 16,23 0 0,12 0-16,24 12 15,11 11 1,12 0-16,12 0 15,23 24-15,-82-70 16</inkml:trace>
          <inkml:trace contextRef="#ctx0" brushRef="#br0" timeOffset="40803.4059">-27235-286 0,'0'0'0,"0"0"16,0 0-16,0 0 16,0 0-1,0 0-15,0 0 16,0 0 0,0 0-16,0 0 15,0 0-15,0 0 16,0 0-1,0 0-15,0 0 16,0 0 0,0 0-16,0 12 15,0 11 1,0 0-16,-11 12 16,-1-1-16,-12 13 15,1-13 1,-1-11-16,12 0 15,1 1 1,-1-13-16,0 12 16,-12 12-16,1 11 15,-12 0 1,11-11-16,0-12 16,13 0-1,-1-11-15,0-12 16,0 0-1,12 0-15,-11 0 16,11 0-16,-12-12 16,0 1-1,0-1-15,0-11 16,12 11 0,-11-11-16,11 12 15,-12-1-15,0 1 16,0 11-1,-23 0-15,-12 11 16,-36 12 0,13 12-16,-1 0 31,-23 11-31,23-11 16,24-12-1,47-23-15</inkml:trace>
          <inkml:trace contextRef="#ctx0" brushRef="#br0" timeOffset="41119.2553">-26528-1234 0,'0'0'16,"0"0"-16,-35 12 15,-48 46-15,-34 23 16,-1 23-1,24-12-15,-24 12 16,0-11 0,118-93-16</inkml:trace>
          <inkml:trace contextRef="#ctx0" brushRef="#br0" timeOffset="41287.1838">-27517-771 0,'0'0'0,"0"0"15,0 0 1,0 0-16,0 0 16</inkml:trace>
          <inkml:trace contextRef="#ctx0" brushRef="#br0" timeOffset="41560.5968">-28295 1055 0,'0'0'0,"0"0"15,24 0 1,46-23-16,84-24 16,10-10-16,-10-1 15,-154 58 1</inkml:trace>
          <inkml:trace contextRef="#ctx0" brushRef="#br0" timeOffset="42044.0441">-28248 119 0,'0'0'0,"0"0"16,0 0-16,-11 11 16,-1 1-1,-12-1-15,-11 1 16,-1-12-1,13 0-15,-1-12 16,13 1 0,11-1-16,0 1 15,0-12-15,11 11 16,13-11 0,-1 0-16,1 11 15,-12 12 1,11 0-16,-11 0 15,0 12-15,0 11 16,-12 23 0,-36 23-16,-23 12 15,-23 12 1,11-24-16,1-11 16,70-58-1</inkml:trace>
          <inkml:trace contextRef="#ctx0" brushRef="#br0" timeOffset="42301.3005">-28943-136 0,'0'0'0,"0"0"16,0 0 0,0 12-16,12 23 15,-12 11-15,0 23 16,-12 1 0,1 10-16,11-80 15</inkml:trace>
          <inkml:trace contextRef="#ctx0" brushRef="#br0" timeOffset="42586.436">-28330-482 0,'0'0'15,"-12"-23"1,-12-1-16,-11 1 16,-24-11-1,-11 11-15,-1 11 16,-12 12-16,-11 12 16,-24 34-1,36-12-15,23 13 16,24-1-1,35-46-15</inkml:trace>
        </inkml:traceGroup>
        <inkml:traceGroup>
          <inkml:annotationXML>
            <emma:emma xmlns:emma="http://www.w3.org/2003/04/emma" version="1.0">
              <emma:interpretation id="{9EA69DAC-AEF2-4F2A-B731-989A1888C0C6}" emma:medium="tactile" emma:mode="ink">
                <msink:context xmlns:msink="http://schemas.microsoft.com/ink/2010/main" type="inkWord" rotatedBoundingBox="455,634 3578,616 3588,2227 464,2245"/>
              </emma:interpretation>
            </emma:emma>
          </inkml:annotationXML>
          <inkml:trace contextRef="#ctx0" brushRef="#br0" timeOffset="42990.4421">-29308-216 0,'0'0'0,"0"0"16,0 0 0,0 11-16,0 12 15,0 0 1,12 12-16,0 11 16,-12 12-16,0 23 15,-12-12 1,-12 12-16,1-23 15,-24 0 1,-24-1-16,-11-22 16,82-35-1,-354 58-15,354-58 16,-12-12-16,1-11 16,-13-35-1,24 1-15,12-13 16,11 13-1,13-1-15,11-12 16,23 1-16,-70 69 16</inkml:trace>
          <inkml:trace contextRef="#ctx0" brushRef="#br0" timeOffset="43160.6009">-29555 38 0,'0'0'16,"0"0"-16,0 0 15,0 0 1,0 0-16,0 0 16</inkml:trace>
          <inkml:trace contextRef="#ctx0" brushRef="#br0" timeOffset="43464.1003">-30062 153 0,'0'0'0,"0"0"15,0 0-15,0 12 16,-12 11 0,-11 12-16,-1-1 15,-11 13-15,0-1 16,-1-12-1,36-34-15</inkml:trace>
          <inkml:trace contextRef="#ctx0" brushRef="#br0" timeOffset="43819.3355">-30451 512 0,'0'0'0,"0"0"15,0 0 1,-11-23-16,-1-12 16,12-35-16,0-22 15,0 0 1,12-24-16,-1-11 15,13 11 1,0 1-16,-1 34 16,1 11-1,-1 24-15,1 0 16,-1 23-16,-11 11 16,0 12-1,0 0-15,0 12 16,-1 34-1,-11 70-15,-23-1 16,-1 1-16,1-1 16,-13-11-1,1 0-15,-12 0 16,0-34 0,-12-24-16,0 0 15,12-11-15,47-35 16</inkml:trace>
          <inkml:trace contextRef="#ctx0" brushRef="#br0" timeOffset="45541.2783">-30769 72 0,'0'0'0,"0"0"16,0 0-1,0 0-15,0 0 16,0 0-16,-11-11 15,-13 11 1,-11 0-16,-12 11 16,-12 1-1,0 23-15,12-12 16,23 0-16,12 0 16,1-11-1,11 11-15,11 0 16,1 11-1,0-10-15,0 10 16,-12 1 0,-12 0-16,-12 11 15,-23 0-15,-35 23 16,-1-22 0,83-47-16</inkml:trace>
          <inkml:trace contextRef="#ctx0" brushRef="#br0" timeOffset="45769.776">-31098 939 0,'0'0'16,"0"0"-16,0 0 16,0 0-1,0 0-15,0 0 16</inkml:trace>
          <inkml:trace contextRef="#ctx0" brushRef="#br0" timeOffset="46072.5889">-31287-656 0,'0'0'0,"0"0"16,0 0-16,-12 23 15,1 35 1,-13 81-16,-11 23 16,-1-12-16,13 23 15,11-34 1,12-139-16</inkml:trace>
          <inkml:trace contextRef="#ctx0" brushRef="#br0" timeOffset="46517.3886">-31628-205 0,'0'0'0,"0"0"16,-24 12-16,-35 11 16,-12 23-1,12-11-15,12-1 16,12-11 0,0 1-16,11-1 15,12 0 1,12 11-16,0-10 15,0 10-15,12 12 16,0 1 0,0-1-16,-12-11 15,-12-1 1,0-11-16,-11 0 16,-13-11-16,-11 0 15,-24-24 1,1-11-16,11-12 15,-12-34 1,36 0-16,23-12 16,36-23-1,35-12-15,-59 116 16</inkml:trace>
        </inkml:traceGroup>
      </inkml:traceGroup>
    </inkml:traceGroup>
    <inkml:traceGroup>
      <inkml:annotationXML>
        <emma:emma xmlns:emma="http://www.w3.org/2003/04/emma" version="1.0">
          <emma:interpretation id="{6103A7E9-505B-40DD-A112-01DFFF3FE579}" emma:medium="tactile" emma:mode="ink">
            <msink:context xmlns:msink="http://schemas.microsoft.com/ink/2010/main" type="paragraph" rotatedBoundingBox="523,4083 33098,1705 33500,7211 925,9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7B49A6-AC8A-4DF5-BE34-133F1448D7B0}" emma:medium="tactile" emma:mode="ink">
              <msink:context xmlns:msink="http://schemas.microsoft.com/ink/2010/main" type="inkBullet" rotatedBoundingBox="2288,4884 2818,4845 2966,6861 2435,6900"/>
            </emma:interpretation>
          </emma:emma>
        </inkml:annotationXML>
        <inkml:trace contextRef="#ctx0" brushRef="#br1" timeOffset="151504.24">-30439 5493 0,'0'0'15,"0"0"-15,0 0 16,0-12 0,0 12-1</inkml:trace>
        <inkml:trace contextRef="#ctx0" brushRef="#br1" timeOffset="151423.5993">-30380 5597 0,'0'0'16,"0"0"-1</inkml:trace>
        <inkml:trace contextRef="#ctx0" brushRef="#br1" timeOffset="152013.6738">-30062 3563 0,'0'0'15,"0"0"1,0 0-16,0 0 16,0 0-16,0 0 15</inkml:trace>
        <inkml:trace contextRef="#ctx0" brushRef="#br1" timeOffset="151888.3633">-30238 3771 0,'0'0'15,"0"0"-15,0 0 16,0 0-1,0 0-15,0 0 16,0 0 0,0 0-16,0-12 15,0 12-15</inkml:trace>
      </inkml:traceGroup>
      <inkml:traceGroup>
        <inkml:annotationXML>
          <emma:emma xmlns:emma="http://www.w3.org/2003/04/emma" version="1.0">
            <emma:interpretation id="{3914C6E7-E512-4B77-9D2E-36CCE569B4CD}" emma:medium="tactile" emma:mode="ink">
              <msink:context xmlns:msink="http://schemas.microsoft.com/ink/2010/main" type="line" rotatedBoundingBox="3630,3857 31729,1805 31876,3818 3777,5870"/>
            </emma:interpretation>
          </emma:emma>
        </inkml:annotationXML>
        <inkml:traceGroup>
          <inkml:annotationXML>
            <emma:emma xmlns:emma="http://www.w3.org/2003/04/emma" version="1.0">
              <emma:interpretation id="{4977CE78-C979-4C41-9749-86720E65B794}" emma:medium="tactile" emma:mode="ink">
                <msink:context xmlns:msink="http://schemas.microsoft.com/ink/2010/main" type="inkWord" rotatedBoundingBox="3699,4799 4362,4751 4371,4883 3708,4931"/>
              </emma:interpretation>
            </emma:emma>
          </inkml:annotationXML>
          <inkml:trace contextRef="#ctx0" brushRef="#br1" timeOffset="152323.6313">-28542 3586 0,'0'0'16,"0"0"0,12 0-16,23 0 31,-35 0-31</inkml:trace>
          <inkml:trace contextRef="#ctx0" brushRef="#br1" timeOffset="152165.1521">-29167 3516 0,'0'0'0,"0"0"15,24 0-15,23 12 16,12 0 0,-59-12-16</inkml:trace>
        </inkml:traceGroup>
        <inkml:traceGroup>
          <inkml:annotationXML>
            <emma:emma xmlns:emma="http://www.w3.org/2003/04/emma" version="1.0">
              <emma:interpretation id="{E468FF0F-1A79-4818-92FA-264061D4A782}" emma:medium="tactile" emma:mode="ink">
                <msink:context xmlns:msink="http://schemas.microsoft.com/ink/2010/main" type="inkWord" rotatedBoundingBox="5266,4812 5474,4796 5478,4847 5269,4862"/>
              </emma:interpretation>
            </emma:emma>
          </inkml:annotationXML>
          <inkml:trace contextRef="#ctx0" brushRef="#br1" timeOffset="152478.8193">-27600 3528 0,'0'0'0,"12"0"15,35 12-15,36-1 16,-13 1-1,-70-12-15</inkml:trace>
        </inkml:traceGroup>
        <inkml:traceGroup>
          <inkml:annotationXML>
            <emma:emma xmlns:emma="http://www.w3.org/2003/04/emma" version="1.0">
              <emma:interpretation id="{5E66B72E-6B8C-4D7C-84B5-652F39D6F9A4}" emma:medium="tactile" emma:mode="ink">
                <msink:context xmlns:msink="http://schemas.microsoft.com/ink/2010/main" type="inkWord" rotatedBoundingBox="6079,4835 7543,4728 7551,4834 6086,49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52679.2868">-25856 3540 0,'0'0'0,"35"-12"16,24 12-16,23-12 15,1 12 1,-1 0-16,1 12 16,34 11-1,-117-23-15</inkml:trace>
          <inkml:trace contextRef="#ctx0" brushRef="#br1" timeOffset="152571.0012">-26787 3551 0,'0'0'0,"24"0"16,23 0 0,35 0-16,36 12 15,11-1 1,-129-11-16</inkml:trace>
        </inkml:traceGroup>
        <inkml:traceGroup>
          <inkml:annotationXML>
            <emma:emma xmlns:emma="http://www.w3.org/2003/04/emma" version="1.0">
              <emma:interpretation id="{2C6D6F1A-7E8E-4341-A4F2-DD33397B3725}" emma:medium="tactile" emma:mode="ink">
                <msink:context xmlns:msink="http://schemas.microsoft.com/ink/2010/main" type="inkWord" rotatedBoundingBox="8835,4766 8929,4759 8930,4777 8836,4784"/>
              </emma:interpretation>
            </emma:emma>
          </inkml:annotationXML>
          <inkml:trace contextRef="#ctx0" brushRef="#br1" timeOffset="152819.877">-24031 3482 0,'0'0'0,"0"0"16,36 0-1,23 0-15,-59 0 16</inkml:trace>
        </inkml:traceGroup>
        <inkml:traceGroup>
          <inkml:annotationXML>
            <emma:emma xmlns:emma="http://www.w3.org/2003/04/emma" version="1.0">
              <emma:interpretation id="{564F182E-0A88-45E1-8E8B-991546BCCA0F}" emma:medium="tactile" emma:mode="ink">
                <msink:context xmlns:msink="http://schemas.microsoft.com/ink/2010/main" type="inkWord" rotatedBoundingBox="10060,4789 10374,4766 10379,4824 10065,4846"/>
              </emma:interpretation>
            </emma:emma>
          </inkml:annotationXML>
          <inkml:trace contextRef="#ctx0" brushRef="#br1" timeOffset="152965.1696">-22805 3505 0,'0'0'16,"35"0"-16,36 11 15,141 13-15</inkml:trace>
        </inkml:traceGroup>
        <inkml:traceGroup>
          <inkml:annotationXML>
            <emma:emma xmlns:emma="http://www.w3.org/2003/04/emma" version="1.0">
              <emma:interpretation id="{86D1EE60-DFE3-435A-99FF-48B60D047749}" emma:medium="tactile" emma:mode="ink">
                <msink:context xmlns:msink="http://schemas.microsoft.com/ink/2010/main" type="inkWord" rotatedBoundingBox="11554,4676 13361,4544 13396,5018 11589,515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47989.4998">-19519 3262 0,'0'0'0,"0"0"0,0 0 32</inkml:trace>
          <inkml:trace contextRef="#ctx0" brushRef="#br1" timeOffset="148191.2009">-19484 3725 0,'0'0'0,"0"0"15,0 11-15,0-11 16</inkml:trace>
          <inkml:trace contextRef="#ctx0" brushRef="#br1" timeOffset="153310.5992">-21309 3424 0,'0'0'0,"35"0"16,24 0-1,0 12-15,11-12 16,1-12-16,-12 0 16,0 1-1,35 11-15,12-12 16,0 1-1,-106 11-15,401-23 16,-401 23 0,23 0-16,36 0 15,24-12-15,-13 1 16,-70 11 0,318-24-16,-318 24 15,0 0 1</inkml:trace>
        </inkml:traceGroup>
        <inkml:traceGroup>
          <inkml:annotationXML>
            <emma:emma xmlns:emma="http://www.w3.org/2003/04/emma" version="1.0">
              <emma:interpretation id="{3B7AE7BD-E756-465F-9F2D-F74F9DD431AC}" emma:medium="tactile" emma:mode="ink">
                <msink:context xmlns:msink="http://schemas.microsoft.com/ink/2010/main" type="inkWord" rotatedBoundingBox="15883,2962 19400,2705 19547,4718 16030,497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025.5371">-13747 2442 0,'0'0'15,"0"-12"-15,12 1 16,-12 11 0,12-12-16,-1 0 15,1 1 1,0-1-16,0 12 15,0 12 1,-1-1-16,13 24 16,-12 0-16,-1 11 15,-11-11 1,-11-1-16,-13-11 16,-35 12-1,-11-12-15,70-23 16,-377 104-16,365-115 15,-12-1 1,-11-11-16,0-12 16,11 12-1,12-11-15,12-1 16,12 12 0,12 0-16,-1 0 15,12 23-15,1 0 16,-1 11-1,-11 12-15,-1 0 16,-11 0 0,-12-11-16,0 0 15,0-1-15,-23 1 16,-13-1 0,1-11-16,-12 0 15,0-11 1,-1-12-16,13-1 15,12-22 1,-1-12-16,24 12 16,12 0-16,11 0 15,1 0 1,-24 46-16</inkml:trace>
          <inkml:trace contextRef="#ctx0" brushRef="#br0" timeOffset="69292.0652">-13441 1760 0,'0'0'16,"0"0"-1,0 0-15,-11 23 16,-37 23-16,-34 12 16,-36 23-1,12 0-15,24 0 16,-1 0 0,83-81-16</inkml:trace>
          <inkml:trace contextRef="#ctx0" brushRef="#br0" timeOffset="69538.683">-14124 3147 0,'0'0'15,"0"0"-15,0 0 16,0 0-16,0 0 16</inkml:trace>
          <inkml:trace contextRef="#ctx0" brushRef="#br0" timeOffset="69841.1156">-14642 2719 0,'0'0'15,"0"0"1,-24 23-16,-11 12 16,-36-1-1,-11-10-15,-1 10 16,13 1-16,-1-12 15,71-23 1</inkml:trace>
          <inkml:trace contextRef="#ctx0" brushRef="#br0" timeOffset="70255.311">-14972 2349 0,'0'0'16,"0"0"0,-12 23-16,0 0 15,-11 12-15,-1-12 16,13-11-1,-1-12-15,0 0 16,0 0 0,0 0-16,-11-12 15,-1 12 1,1-11-16,-13 11 16,1 0-16,-12 11 15,0 12 1,0 12-16,-12 11 15,0 12 1,0 11-16,12 12 16,-12 12-16,59-93 15</inkml:trace>
          <inkml:trace contextRef="#ctx0" brushRef="#br0" timeOffset="71854.5019">-16904 2754 0,'0'0'0,"0"0"16,0 0-16,0 0 15,0 0 1,0 0-16</inkml:trace>
          <inkml:trace contextRef="#ctx0" brushRef="#br0" timeOffset="71270.591">-16774 3493 0,'0'0'15,"12"0"-15,35 0 16,35-11 0,12-1-16,12-11 15,-11 0 1,-95 23-16</inkml:trace>
          <inkml:trace contextRef="#ctx0" brushRef="#br0" timeOffset="71724.3682">-16762 2326 0,'0'0'16,"35"-35"-16,36-34 16,35-46-1,-12-1-15,-47 47 16,-12 11-16,-11 12 16,-24 46-1,-12-185-15,12 185 16,-47 11-1,-24 12-15,1 0 16,-1 1 0,24-1-16,23 11 15,1 1-15,11 11 16,12 0 0,23 1-16,13 10 15,-1 1 1,0 0-16,-23 0 15,-12 34-15,0-92 16</inkml:trace>
          <inkml:trace contextRef="#ctx0" brushRef="#br0" timeOffset="71065.4099">-15797 2395 0,'0'0'0,"0"0"16,0 0-1,0 12-15,0 34 16,0-11 0,-11 0-16,-13-1 15,1-11-15,-1 0 16,0-11 0,1-12-16,-1 0 15,13 0 1,-13-12-16,12-11 15,0 0-15,1 12 16,-1-12 0,12 23-16,-12 11 15,-23 12 1,-1 12-16,-11 11 16,0 0-1,0 24-15,47-70 16</inkml:trace>
          <inkml:trace contextRef="#ctx0" brushRef="#br0" timeOffset="70630.4451">-15749 3597 0,'0'0'0,"0"0"16,0 0-16,0 0 16,11 0-16,-11 0 15</inkml:trace>
          <inkml:trace contextRef="#ctx0" brushRef="#br0" timeOffset="70466.0267">-15361 3332 0,'0'0'15,"0"0"-15,0 0 16,12 11-1,-12-11-15</inkml:trace>
        </inkml:traceGroup>
        <inkml:traceGroup>
          <inkml:annotationXML>
            <emma:emma xmlns:emma="http://www.w3.org/2003/04/emma" version="1.0">
              <emma:interpretation id="{DB93A300-426E-42BF-91A6-8FED361623E5}" emma:medium="tactile" emma:mode="ink">
                <msink:context xmlns:msink="http://schemas.microsoft.com/ink/2010/main" type="inkWord" rotatedBoundingBox="19882,3290 20906,3215 20956,3901 19932,39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8149.7989">-12793 2315 0,'0'0'16,"0"0"-16,-12-12 15,1 0 1,11 12-16</inkml:trace>
          <inkml:trace contextRef="#ctx0" brushRef="#br0" timeOffset="58603.7722">-12922 2164 0,'0'0'0,"11"-11"16,13-12-16,11-12 15,12 0 1,1 24-16,-1 11 16,-12 11-1,0 36-15,-23 22 16,-24 58-16,-35 23 16,0-69-1,24-23-15,-1-12 16,0-11-1,13-24-15,11-11 16,0 0 0,0 0-16,11-23 15,13-46-15,11-12 16,13-23 0,10 0-16,1-12 15,-12 24 1,-11 23-16,-13 22 15,-11 36 1,-12 11-16,0 0 16,0 34-16,-12 13 15,-11 11 1,-1 22-16,12-33 16,1 45-1,11-23-15,11 1 16,13-24-16,0-11 15,11-1 1,-35-34-16</inkml:trace>
          <inkml:trace contextRef="#ctx0" brushRef="#br0" timeOffset="58900.9034">-12251 2349 0,'0'0'16,"0"0"-16,0 0 15,0 0 1,0 0-16,12 0 15,35-11-15,24-12 16,-12 11 0,-12 0-16,0 12 15,-12 0 1,-35 0-16</inkml:trace>
          <inkml:trace contextRef="#ctx0" brushRef="#br0" timeOffset="59097.224">-12180 2592 0,'0'0'16,"0"0"-16,0-12 16,12 1-1,23-1-15,24-11 16,0 0-1,11 11-15,-70 12 16</inkml:trace>
          <inkml:trace contextRef="#ctx0" brushRef="#br0" timeOffset="65513.1436">-12746 2072 0,'0'0'0,"0"0"16,0 0-1,-11 11-15,-13 1 16,24-12 0,-188 116-16,188-116 15,0 0-15</inkml:trace>
          <inkml:trace contextRef="#ctx0" brushRef="#br0" timeOffset="66445.5241">-12934 2234 0,'0'0'15,"0"0"-15,0 0 16,0 0 0,12 11-16,11 1 15,13-1 1,-36-11-16</inkml:trace>
          <inkml:trace contextRef="#ctx0" brushRef="#br0" timeOffset="63957.9265">-12734 2199 0,'0'0'15,"0"0"1,0 0-16,0 0 16,0 0-1,0 0-15,0-12 16,0 1-16,0 11 15,0 0 1,0 0-16,0 0 16,0 0-1,0 0-15,-12-12 16,12 12-16,0 0 16,-11-11-1,11 11-15,0 0 16,-12 0-1,0 0-15,0 0 16,0 0 0,1 11-16,-1 1 15,0-1-15,12-11 16,0 0 0,0 12-16,0 0 15,12-1 1,35 24-16,-47-35 15</inkml:trace>
          <inkml:trace contextRef="#ctx0" brushRef="#br0" timeOffset="66880.5924">-12781 2095 0,'0'0'0,"0"0"15,0 0 1,0 0-16,0 0 15,-12 12-15,0 11 16,1 0 0,-1 11-16,12-34 15</inkml:trace>
          <inkml:trace contextRef="#ctx0" brushRef="#br0" timeOffset="66349.6702">-12687 2060 0,'0'0'16,"0"0"0,0 0-16,0 0 15,-11 0-15,-1 12 16,-12-1-1,1 1-15,23-12 16</inkml:trace>
        </inkml:traceGroup>
        <inkml:traceGroup>
          <inkml:annotationXML>
            <emma:emma xmlns:emma="http://www.w3.org/2003/04/emma" version="1.0">
              <emma:interpretation id="{7E6A2C08-5086-4090-9EE2-2B6A5F5F9914}" emma:medium="tactile" emma:mode="ink">
                <msink:context xmlns:msink="http://schemas.microsoft.com/ink/2010/main" type="inkWord" rotatedBoundingBox="21240,3020 24742,2765 24818,3800 21315,405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849.2208">-9094 1552 0,'0'0'15,"0"0"-15,0 11 16,-12 24 0,1 34-16,-1 47 15,0-1 1,0-22-16,0-12 15,1 0-15,11-81 16</inkml:trace>
          <inkml:trace contextRef="#ctx0" brushRef="#br0" timeOffset="61025.1609">-11615 1887 0,'0'0'0,"0"0"16,0 0 0,0 0-16,0 0 15,12-12 1,23-11-16,12 0 15,12 0 1,0 0-16,-12 11 16,1 12-16,-1 0 15,-12 12 1,-11-1-16,-13 13 16,-11 10-1,0 1-15,-11 0 16,-13-1-16,0 1 15,-11-12 1,0 0-16,-1-11 16,13-1-1,11-11-15,12 0 16,0 0 0,0 0-16,12 12 15,11-1-15,13 1 16,11 0-1,24 11-15,-1 0 16,-11 11 0,-24-10-16,-11-1 15,-12 11-15,-12 13 16,-12-13 0,-12 12-16,-11-11 15,-12 0 1,0-12-16,-24-12 15,1 1 1,-1-12-16,12-23 16,12 0-16,23 0 15,24 11 1,0 12-16</inkml:trace>
          <inkml:trace contextRef="#ctx0" brushRef="#br0" timeOffset="61961.3946">-10955 2546 0,'0'0'0,"0"0"16,0 0-16,0 0 16,0 0-1,0 0-15,0 0 16,23 0-16,-23 0 15</inkml:trace>
          <inkml:trace contextRef="#ctx0" brushRef="#br0" timeOffset="62743.919">-10390 2627 0,'0'0'16,"0"0"-16,0 0 16,0 0-1,0 0-15,0 0 16,-11 0-16,-1 0 16,-12-12-1,1 0-15,-13-11 16,1-11-1,0 11-15,11-12 16,1 0 0,11 1-16,0-1 15,12 0-15,12-11 16,11-12 0,24-11-16,12 0 15,0 22 1,0 13-1,12 22 1,-24 24 0,0 11-16,-23 11 15,-1 13-15,-11-1 16,-12 12 0,-24 23-16,1-12 15,-13-11 1,1-12-16,-12 0 15,12-23-15,-12 0 16,23-11 0,24-12-16</inkml:trace>
          <inkml:trace contextRef="#ctx0" brushRef="#br0" timeOffset="57046.445">-9471 2280 0,'0'0'0,"0"0"15,-12 11 1,-11 24-16,-13 23 16,-22 11-1,-25 1-15,1-13 16,23-10-16,12-24 16,47-23-1</inkml:trace>
          <inkml:trace contextRef="#ctx0" brushRef="#br0" timeOffset="56406.1151">-8234 2291 0,'0'0'0,"0"0"16,0 0-16,0 12 15,12 0 1,0-12-16,11 0 16,1-12-1,-1 0-15,1 1 16,-1-12-16,-11 11 16,0 1-1,-12 11-15,0-12 16,0 12-1,-12-11-15,-11 11 16,-1 0 0,-11 11-16,-1 12 15,-11 0-15,0-11 16,0-1 0,0 1-16,0 0 15,0-12 1,11 0-16,1-12 15,11 0-15,13 1 16,11-1 0,11-22-16,1 11 15,0-1 1,0 13-16,-12 11 16,0 0-16,0 0 15,0 11 1,-12 24-16,-23 23 15,-1-12 1,-11 0-16,0-11 16,12-12-1,-1-11-15,1-12 16,11-12-16,1-11 16,-1 0-1,1-12-15,11 12 16,0 12-1,0-1-15,12 12 16,-11 0 0,-25 23-16,-11 12 15,0 11-15,0 0 16,47-46 0</inkml:trace>
          <inkml:trace contextRef="#ctx0" brushRef="#br0" timeOffset="56613.0048">-8870 1864 0,'12'-12'0,"23"-11"15,47-23 1,13-12-16,-1 12 15,0 11 1,-23 12-16,-71 23 16</inkml:trace>
          <inkml:trace contextRef="#ctx0" brushRef="#br0" timeOffset="57580.6813">-8587 2280 0,'0'0'0,"0"0"15,0 0 1,-12 0-16,0 0 16,-11-12-1,-1 1-15,0-1 16,1 1-16,11-1 15,0 1 1,12-13-16,12 1 16,12 0-1,-1 0-15,1 12 16,-12 11 0,11 0-16,-11 11 15,0 12-15,-12 12 16,0-35-1</inkml:trace>
        </inkml:traceGroup>
        <inkml:traceGroup>
          <inkml:annotationXML>
            <emma:emma xmlns:emma="http://www.w3.org/2003/04/emma" version="1.0">
              <emma:interpretation id="{351ECFF7-E007-4ED3-8BE7-2A4C650A1F9B}" emma:medium="tactile" emma:mode="ink">
                <msink:context xmlns:msink="http://schemas.microsoft.com/ink/2010/main" type="inkWord" rotatedBoundingBox="25081,2706 28132,2483 28230,3828 25179,405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399.2763">-4912 1956 0,'0'0'0,"0"0"16,0 0-1,0 0-15,0 0 16,0 0 0,12 12-16,11-1 15,13 12 1,-1 1-16,12-1 16,-12 0-16,1 0 15,-25 0 1,1 0-16,-12 0 15,-23 12 1,-24 11-16,-24 0 31,-59 24-31,130-70 16</inkml:trace>
          <inkml:trace contextRef="#ctx0" brushRef="#br0" timeOffset="54036.781">-5642 2326 0,'0'0'0,"0"0"16,-24 0-1,-11 0-15,-1 0 16,1-11 0,11-1-16,13 0 15,-1 1 1,12-1-16,0 1 16,12-1-16,11 1 15,1-1 1,-1 1-16,1 11 15,-1 0 1,-11 0-16,0 11 16,-12 12-16,-12 23 15,-23 12 1,-36 0-16,71-58 16</inkml:trace>
          <inkml:trace contextRef="#ctx0" brushRef="#br0" timeOffset="55448.4443">-6809 1644 0,'0'0'0,"0"0"16,0 0-16,0 0 15,-11 12 1,-25 22-16,-23 13 16,-11-1-1,11-11-15,12-12 31,23 0-31,1 0 16,11 0 0,0 12-16,12-12 15,-12 11-15,0 1 16,1 0 0,-1 0-16,0-1 15,-11-11 1,-13 0-16,-11-11 15,-35 0 1,-13-12-16,25-12 16,-1-11-16,24-12 15,23 1 1,1-24-16,23 0 16,47-11-1,59-12-15,12 23 16,-118 58-16</inkml:trace>
          <inkml:trace contextRef="#ctx0" brushRef="#br0" timeOffset="55668.5344">-7621 2684 0,'0'0'0,"0"0"15,0 0-15,11 0 16,25 0 0,-36 0-16</inkml:trace>
          <inkml:trace contextRef="#ctx0" brushRef="#br0" timeOffset="54895.3232">-6750 2696 0,'0'0'16,"36"0"-16,70-12 16,11 1-1,-11-1-15,-106 12 16</inkml:trace>
          <inkml:trace contextRef="#ctx0" brushRef="#br0" timeOffset="54519.9789">-6114 2002 0,'0'0'16,"0"0"-16,0 0 15,-11 12 1,-1 0-16,0-1 16,0 1-16,0-1 15,1 1 1,-1-1-16,-12 1 15,-11 11 1,-12 0-16,0 0 16,0 0-16,0 1 15,11-13 1,1 1-16,0-12 16,35 0-1,-213-58-15,213 58 16,0 0-1,0-12-15,0-11 16,12-11-16,12-13 16,11-22-1,12 23-15,-47 46 16</inkml:trace>
          <inkml:trace contextRef="#ctx0" brushRef="#br0" timeOffset="54649.8563">-6078 1298 0,'0'0'16,"0"0"0,0 0-16,0 0 15,0 0 1,0 0-16</inkml:trace>
          <inkml:trace contextRef="#ctx0" brushRef="#br0" timeOffset="53613.6449">-5148 2234 0,'0'0'0,"0"0"16,0 0-16,0 0 15,-11 11 1,-37 24-16,-22 11 15,-1 0 1,0 1-16,71-47 16</inkml:trace>
        </inkml:traceGroup>
        <inkml:traceGroup>
          <inkml:annotationXML>
            <emma:emma xmlns:emma="http://www.w3.org/2003/04/emma" version="1.0">
              <emma:interpretation id="{052B39CC-9C78-4863-8097-5614D54DA891}" emma:medium="tactile" emma:mode="ink">
                <msink:context xmlns:msink="http://schemas.microsoft.com/ink/2010/main" type="inkWord" rotatedBoundingBox="29273,3448 29835,3406 29861,3765 29299,3806"/>
              </emma:interpretation>
            </emma:emma>
          </inkml:annotationXML>
          <inkml:trace contextRef="#ctx0" brushRef="#br0" timeOffset="51219.7901">-3593 2164 0,'0'0'16,"0"0"-16,0 0 15,0 0 1</inkml:trace>
          <inkml:trace contextRef="#ctx0" brushRef="#br0" timeOffset="50675.2962">-3063 2234 0,'0'0'15,"0"0"-15,0 0 16,0 0-1,0 0-15,0 0 16,12 11-16,0 1 16,0 11-1,-1 23-15,-11 0 16,-35 12 0,-12 0-16,47-58 15</inkml:trace>
        </inkml:traceGroup>
        <inkml:traceGroup>
          <inkml:annotationXML>
            <emma:emma xmlns:emma="http://www.w3.org/2003/04/emma" version="1.0">
              <emma:interpretation id="{49661B93-7989-42E5-B207-6D75AA1BBEAC}" emma:medium="tactile" emma:mode="ink">
                <msink:context xmlns:msink="http://schemas.microsoft.com/ink/2010/main" type="inkWord" rotatedBoundingBox="30640,2780 31795,2696 31806,2847 30651,2931"/>
              </emma:interpretation>
            </emma:emma>
          </inkml:annotationXML>
          <inkml:trace contextRef="#ctx0" brushRef="#br0" timeOffset="49778.1415">-1060 1563 0,'0'0'0,"0"0"16,-24-11-16,-23-12 16,-59-12-1,-35 12-15,-12 11 16,-24 12-16,12 23 15,47 12 1,24-12-16,35 0 16,24 0-1,11 1-15,12 10 16,12-34-16</inkml:trace>
        </inkml:traceGroup>
      </inkml:traceGroup>
      <inkml:traceGroup>
        <inkml:annotationXML>
          <emma:emma xmlns:emma="http://www.w3.org/2003/04/emma" version="1.0">
            <emma:interpretation id="{C0283405-B9E9-4280-8843-DF9523491380}" emma:medium="tactile" emma:mode="ink">
              <msink:context xmlns:msink="http://schemas.microsoft.com/ink/2010/main" type="line" rotatedBoundingBox="606,5225 33174,2773 33318,4679 749,7131">
                <msink:destinationLink direction="with" ref="{A38B71E5-6092-47B0-8854-56998322A2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AA7BBC-F08D-4134-8DF1-53F9A89C30FA}" emma:medium="tactile" emma:mode="ink">
                <msink:context xmlns:msink="http://schemas.microsoft.com/ink/2010/main" type="inkWord" rotatedBoundingBox="611,5291 1698,5210 1773,6206 686,628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7453.9896">-32206 4372 0,'0'0'0,"0"0"15,-11-12 1,-1 1-16,12-1 16,0-11-1,0-12-15,12 1 16,11-13-16,1 13 16,-1 11-1,1 11-15,-1 12 16,13 23-1,-1 23-15,-23 12 16,0 35 0,-24 22-16,-12 1 15,1-35-15,-1-24 16,12-22 0,1-12-16,-1-11 15,12-12 1,0 0-16,0-12 15,12-46 1,23-11-16,12-23 16,12-36-16,23-22 15,-23 46 1,0 23-16,-24 24 16,-23 22-1,0 12-15,-12 11 16,0 12-1,-12 12-15,-11 22 16,-48 70-16,24-11 16,12-1-1,-1-22-15,24-1 16,12 0 0,0-22-16,24 22 15,0-34-15,23-1 16,-47-34-1</inkml:trace>
          <inkml:trace contextRef="#ctx0" brushRef="#br0" timeOffset="77849.5977">-31699 4799 0,'0'0'15,"0"0"-15,0 0 16,0 0 0,12-11-16,11-1 15,1-11 1,-1 0-16,1 0 16,-1 11-1,-11 12-15,0 0 16,-12 0-16,0 12 15,0 11 1,0 12-16,-12-1 16,0 1-1,12-12-15,0 12 16,0-24 0,0 1-16,12-1 15,0 1-15,12 0 16,11-12-1,0 0-15,-35 0 16</inkml:trace>
          <inkml:trace contextRef="#ctx0" brushRef="#br0" timeOffset="78212.7524">-31416 4094 0,'0'0'16,"0"0"-16,0 0 15,-12 12 1,0 11-16,12 12 16,0-12-1,12-12-15,0 12 16,23-11-1,12-12-15,0 0 16,0-23-16,-11 0 16,-13-12-1,-11 0-15,0 12 16,-12 0 0,-12 0-16,-35 12 15,-12 11-15,-24 23 16,13 11-1,70-34-15</inkml:trace>
        </inkml:traceGroup>
        <inkml:traceGroup>
          <inkml:annotationXML>
            <emma:emma xmlns:emma="http://www.w3.org/2003/04/emma" version="1.0">
              <emma:interpretation id="{7E9DF6C4-76D4-4D42-9427-0735C464E1D6}" emma:medium="tactile" emma:mode="ink">
                <msink:context xmlns:msink="http://schemas.microsoft.com/ink/2010/main" type="inkWord" rotatedBoundingBox="2378,5389 2533,5378 2591,6153 2436,6165"/>
              </emma:interpretation>
            </emma:emma>
          </inkml:annotationXML>
          <inkml:trace contextRef="#ctx0" brushRef="#br1" timeOffset="151614.7152">-30415 4880 0,'0'0'15,"0"-11"1,0-1-16,0 12 16</inkml:trace>
          <inkml:trace contextRef="#ctx0" brushRef="#br1" timeOffset="151770.0201">-30333 4198 0,'0'0'15,"0"0"-15,0-11 16,0-12-16,0 0 16,0-1-1,0 1-15,0 23 16</inkml:trace>
        </inkml:traceGroup>
        <inkml:traceGroup>
          <inkml:annotationXML>
            <emma:emma xmlns:emma="http://www.w3.org/2003/04/emma" version="1.0">
              <emma:interpretation id="{166CB27A-0738-4A6A-A75C-1AB6B78A3E02}" emma:medium="tactile" emma:mode="ink">
                <msink:context xmlns:msink="http://schemas.microsoft.com/ink/2010/main" type="inkWord" rotatedBoundingBox="5915,5379 6392,5343 6430,5850 5953,5886"/>
              </emma:interpretation>
            </emma:emma>
          </inkml:annotationXML>
          <inkml:trace contextRef="#ctx0" brushRef="#br0" timeOffset="84692.4397">-26563 4106 0,'0'0'0,"0"0"15,0 0 1,0 0-16,0 0 15,0 0 1,0 0-16,0 0 16,0 0-16,0 0 15,12 11 1,-1 13-16,-11-1 16,0 0-1,12 0-15,-12-23 16</inkml:trace>
          <inkml:trace contextRef="#ctx0" brushRef="#br0" timeOffset="89141.1131">-26940 4233 0,'0'0'16,"0"0"0,0 0-16,0 0 15,0 0-15,0 0 16,0 0-1,0 0-15,12-12 16,-1 1 0,13-1-16,11-11 15,1 0-15,-1 0 16,12 0 0,-12 11-16,13 1 15,-13-1 1,-12 12-16,1 0 15,-12 0 1,11 12-16,-11 11 16,0 0-16,0 0 15,-12-11 1,0 11-16,0-12 16,0 12-1,0 1-15,-12-1 16,0 0-1,0 0-15,-11 12 16,-1-1-16,-11 1 16,11 0-1,1-12-15,-1 0 16,12 0 0,1 0-16,-1-11 15,0-1-15,0 1 16,1-1-1,11-11-15,0 0 16,0 0 0,0 0-16,0 0 15,0 0 1,0 0-16,0 0 16,0 0-16,0 0 15,0 0 1,0 0-16,0 0 15,0 0 1,11-11-16,13-1 16,11-11-1,1 0-15,-36 23 16</inkml:trace>
          <inkml:trace contextRef="#ctx0" brushRef="#br0" timeOffset="89291.2842">-26457 4349 0,'0'0'15,"0"0"-15,0 0 16,0-12-1,0-11-15,0-12 16,-12-11-16,0 0 16,0 23-1,-11-12-15,-1 12 16,1 11 0,23 12-16</inkml:trace>
        </inkml:traceGroup>
        <inkml:traceGroup>
          <inkml:annotationXML>
            <emma:emma xmlns:emma="http://www.w3.org/2003/04/emma" version="1.0">
              <emma:interpretation id="{19E1BCFC-646B-4558-9F42-57C3FE7249D4}" emma:medium="tactile" emma:mode="ink">
                <msink:context xmlns:msink="http://schemas.microsoft.com/ink/2010/main" type="inkWord" rotatedBoundingBox="8809,5205 9719,5136 9777,5898 8866,5966"/>
              </emma:interpretation>
            </emma:emma>
          </inkml:annotationXML>
          <inkml:trace contextRef="#ctx0" brushRef="#br0" timeOffset="90863.4087">-24054 3921 0,'0'0'0,"0"0"16,0 0 0,0 12-16,0 11 15,12 34 1,-1 24-16,1 12 16,-12-1-1,24 24-15,-12-35 16,-1-12-16,1-23 15,12 1 1,-1-13-16,-23-34 16</inkml:trace>
          <inkml:trace contextRef="#ctx0" brushRef="#br0" timeOffset="91061.1823">-23701 4626 0,'0'0'15,"0"0"-15,0 0 16,0 0 0,0 0-16,0 0 15,0 0-15</inkml:trace>
          <inkml:trace contextRef="#ctx0" brushRef="#br0" timeOffset="91573.0206">-23336 4557 0,'0'0'0,"0"0"15,0 0 1,0 0-16,0 0 16,0 0-1,0 0-15,-11 0 16,-13 0-16,-11 0 16,-1-12-1,13 1-15,-1-1 16,1 0-1,11 1-15,0-12 16,12 0-16,12-12 16,12-11-1,11-12-15,12 23 16,0 12 0,0 12-16,-11 11 15,-1 11 1,-12 1-16,-23-12 15,130 196-15,-130-196 16,0 0 0,-12 12-16,-23 22 15,-12 1 1,-12 0-16,0-12 16,0 0-1,24-11-15,-1-12 16,36 0-16</inkml:trace>
        </inkml:traceGroup>
        <inkml:traceGroup>
          <inkml:annotationXML>
            <emma:emma xmlns:emma="http://www.w3.org/2003/04/emma" version="1.0">
              <emma:interpretation id="{8E0F46E4-4F01-4B4A-8201-7304CD777E55}" emma:medium="tactile" emma:mode="ink">
                <msink:context xmlns:msink="http://schemas.microsoft.com/ink/2010/main" type="inkWord" rotatedBoundingBox="11177,5269 12329,5182 12397,6084 11245,6171">
                  <msink:destinationLink direction="with" ref="{7C05C38B-9BF8-445D-ACF2-5017C12BC5A0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3465.2895">-21168 4684 0,'0'0'16,"0"0"-16,0 0 15,0 0-15,0 0 16,12 11-1,-12-11-15</inkml:trace>
          <inkml:trace contextRef="#ctx0" brushRef="#br0" timeOffset="93266.4886">-21298 3956 0,'0'0'0,"0"0"15,0 0 1,0 0-16,0 11 16,0 24-16,-11 11 15,-1 23 1,12-69-16,-94 417 15,94-417 1,-12 34-16,12 12 16,0 1-16,0-13 15,0-34 1</inkml:trace>
          <inkml:trace contextRef="#ctx0" brushRef="#br0" timeOffset="94736.4371">-20591 4071 0,'0'0'16,"0"0"-16,0 0 16,0 0-1,0 0-15,0 0 16,0 0 0,0 0-16,0 0 15,-12 0 1,-11 0-16,-1 12 15,1 22-15,-13 1 16,36-35 0</inkml:trace>
          <inkml:trace contextRef="#ctx0" brushRef="#br0" timeOffset="94804.4144">-20791 4453 0,'0'0'16,"0"0"-16,0 0 15</inkml:trace>
          <inkml:trace contextRef="#ctx0" brushRef="#br0" timeOffset="94096.3589">-20779 4487 0,'0'0'15,"11"23"-15,13 12 16,0 11 0,-1 1-16,1-1 15,-13 0 1,-11-23-16,-11 0 15,-13 0 1,1-11-16,-13-1 16,-11-11-16,-12 0 15,12-23 1,12-11-16,11-1 16,24-23-1,12 0-15,-12 58 16,271-242-1,-236 242-15,-35 0 16</inkml:trace>
          <inkml:trace contextRef="#ctx0" brushRef="#br0" timeOffset="92923.4619">-21580 4048 0,'0'0'15,"0"-11"-15,0-1 16,0 0 0,0 1-16,0 11 15,0 0-15,0 0 16,0 0-1,0 0-15,0 11 16,-12 13 0,0-1-16,-12 0 15,13 0 1,-1 0-16,0-11 16,0-1-16,12 1 15,0-12 1,12 11-16,0 1 15,11-1 1,13 1-16,11-1 16,0 1-1,0 0-15,12-12 16,0 0-16,-12 0 16,-47 0-1</inkml:trace>
          <inkml:trace contextRef="#ctx0" brushRef="#br0" timeOffset="93847.3961">-20921 4522 0,'0'0'16,"0"0"-16,0 0 15,24-12 1,-1 1-16,13-12 16,11 0-1,12-24-15,11-10 16,-11-1-16,-12 0 15,-23 12 1,-12 11-16,-12 0 16,-12 12-1,-12 0-15,-11 12 16,0-1 0,-12 12-16,11 23 15,1 0-15,11 12 16,1 0-1,11-12-15,12-23 16</inkml:trace>
          <inkml:trace contextRef="#ctx0" brushRef="#br0" timeOffset="96350.5659">-20650 4141 0,'0'0'16,"0"0"-16,0 0 16,0 0-16,0 0 15,-12-12 1,12 12-16,0 0 16,0 0-1,-11-12-15,11 12 16,0 0-16,0 0 15,-12 0 1,0 0-16,-11 12 16,-1 11-1,0 0-15,1 12 16,11 0 0,0-1-16,12 12 15,12 1-15,12-1 16,11 0-1,24 24-15,-59-70 16</inkml:trace>
        </inkml:traceGroup>
        <inkml:traceGroup>
          <inkml:annotationXML>
            <emma:emma xmlns:emma="http://www.w3.org/2003/04/emma" version="1.0">
              <emma:interpretation id="{B1C7887B-F3BB-4363-B0A4-93A74B4979A4}" emma:medium="tactile" emma:mode="ink">
                <msink:context xmlns:msink="http://schemas.microsoft.com/ink/2010/main" type="inkWord" rotatedBoundingBox="13234,5305 15233,5154 15299,6035 13300,6186"/>
              </emma:interpretation>
            </emma:emma>
          </inkml:annotationXML>
          <inkml:trace contextRef="#ctx0" brushRef="#br0" timeOffset="97334.4812">-18553 3979 0,'0'0'0,"0"0"16,0 0-16,0-12 15,0 12 1,0 0-16,0 0 16,0 0-16,0 0 15,-24-11 1,1 11-16,-12 0 16,-13 0-16,1 0 15,12 0 1,0 11-16,-1 1 15,1 11 1,0 0-16,11 12 16,-11-1-1,11 1-15,1 0 16,11-12 0,0 0-16,0 0 15,0-11-15,1-1 16,11 1-1,0-12-15,0 11 16,0-11 0,0 0-16,23 12 15,13-1-15,11 1 16,12-1 0,0 1-16,-12 0 15,-12-1 1,0 12-16,-11 0 15,-1 0 1,-11 1-16,-12-1 16,-12 11-16,-11 1 15,-24 0 1,-12-12-16,0-12 16,12 1-1,0-24-15,23 1 16,1-1-16,23 12 15</inkml:trace>
          <inkml:trace contextRef="#ctx0" brushRef="#br0" timeOffset="97551.9241">-18612 4603 0,'0'0'16,"0"0"-16,0 0 15,0 0-15,0 0 16,0 0 0,0 0-16,0 0 15</inkml:trace>
          <inkml:trace contextRef="#ctx0" brushRef="#br0" timeOffset="98103.4917">-17622 4013 0,'0'0'16,"0"0"-16,0 0 16,0 0-1,0 0-15,-24 0 16,-11 12-1,-12 11-15,-36 35 16,1 23 0,-24 0-16,0 23 15,23-12-15,36-22 16,12-1 0,35-23-16,11 0 15,13-11 1,23 0-16,-11-12 15,11-23-15,12 0 16,-1-23 0,-10-12-16,-1-23 15,-24 0 1,-35 12-16,-11 0 16,-12 11-1,-48 1-15,-35 22 16,24 0-16,35 12 15,24 12 1,35-12-16</inkml:trace>
          <inkml:trace contextRef="#ctx0" brushRef="#br1" timeOffset="148380.2065">-19613 4268 0,'0'0'0,"0"0"15</inkml:trace>
          <inkml:trace contextRef="#ctx0" brushRef="#br1" timeOffset="148568.4302">-19507 4718 0,'0'0'0,"0"0"15,0 12-15,0-12 16</inkml:trace>
        </inkml:traceGroup>
        <inkml:traceGroup>
          <inkml:annotationXML>
            <emma:emma xmlns:emma="http://www.w3.org/2003/04/emma" version="1.0">
              <emma:interpretation id="{90734360-FF7A-4825-8C98-311E42E49E90}" emma:medium="tactile" emma:mode="ink">
                <msink:context xmlns:msink="http://schemas.microsoft.com/ink/2010/main" type="inkWord" rotatedBoundingBox="28738,3107 30517,2973 30589,3923 28810,405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0438.9356">-2686 2303 0,'0'0'16,"0"0"-16,-12 12 16,1-1-1,-25 24-15,-11 11 16,-12 0 0,-11 12-1,70-58 1</inkml:trace>
          <inkml:trace contextRef="#ctx0" brushRef="#br0" timeOffset="50204.5769">-2309 2361 0,'0'0'16,"0"0"-16,-12 0 15,-11 11 1,-12-11-16,-1 0 15,1-11 1,0-12 0,23 11-1,12 1-15,0-13 16,12 1-16,11-11 16,12 11-1,1 11-15,-13 0 16,1 12-1,-12 0-15,-1 12 16,1 0-16,-12 11 16,-12 23-1,-23 23-15,-24 1 16,-23 10 0,11-22-16,12-12 15,0-11 1,24 0-16,35-35 15</inkml:trace>
          <inkml:trace contextRef="#ctx0" brushRef="#br0" timeOffset="51080.4278">-3286 1760 0,'0'0'0,"0"0"16,11 11-16,1 24 16,0 23-1,-12 11-15,0 0 16,-12 1-16,-11-1 16,-25 1-1,-11-1-15,-23-23 16,-24-11-1,24-24-15,-13-11 16,-11-23 0,12-11-16,23-1 15,24 0-15,24-11 16,23-12 0,23-23-16,36 12 15,24 0 1,34 11-16,-117 58 15</inkml:trace>
        </inkml:traceGroup>
        <inkml:traceGroup>
          <inkml:annotationXML>
            <emma:emma xmlns:emma="http://www.w3.org/2003/04/emma" version="1.0">
              <emma:interpretation id="{3D0EFFC3-9E54-4E03-ABD2-D09E4E9449DF}" emma:medium="tactile" emma:mode="ink">
                <msink:context xmlns:msink="http://schemas.microsoft.com/ink/2010/main" type="inkWord" rotatedBoundingBox="30989,3321 33203,3154 33289,4300 31075,4467"/>
              </emma:interpretation>
            </emma:emma>
          </inkml:annotationXML>
          <inkml:trace contextRef="#ctx0" brushRef="#br0" timeOffset="49465.1824">-1873 2037 0,'0'0'0,"0"0"16,0 0-1,0 23-15,0 0 16,12 24 0,0-1-16,-12 0 15,0 0-15,0 12 16,0 11-1,0-69-15</inkml:trace>
          <inkml:trace contextRef="#ctx0" brushRef="#br0" timeOffset="48921.2155">-35 2107 0,'0'0'0,"0"0"16,0 11-16,0 12 16,-12 12-1,0 0-15,0-12 16,-11-12-1,11 1-15,-12-1 16,1 12-16,-1 12 16,-23 11-1,-12 12-15,12-12 16,0-11 0,0-12-16,12-11 15,-12-1 1,-36-11-16,1-11 15,-1-1-15,1 1 16,-1-1 0,-23 0-16,-12 12 15,12 12 1,24-12-16,11 0 16,24 0-16,12 0 15,11 0 1,1 0-16,23 0 15,0 0 1,0 12-16,35-1 16,47 24-1,24-12-15,-11 0 16,11-11-16,35 11 16,-141-23-1</inkml:trace>
          <inkml:trace contextRef="#ctx0" brushRef="#br0" timeOffset="49147.337">-1496 2095 0,'0'0'0,"0"0"16,35 0-1,36 0-15,23 0 16,24 0 0,23 0-16,1 0 15,-36 12 1,-106-12-16</inkml:trace>
          <inkml:trace contextRef="#ctx0" brushRef="#br0" timeOffset="48330.0648">-436 3066 0,'0'0'0,"0"0"16,0 0 0,0 0-16,0 0 15,0 0 1,0 0-16,0 0 15</inkml:trace>
          <inkml:trace contextRef="#ctx0" brushRef="#br0" timeOffset="48120.7728">365 2234 0,'0'0'0,"0"0"15,0 0 1,0 0-16,-12 23 16,-11 23-1,-12 23-15,-1-11 16,1 0-16,11-23 16,1-1-1,-1-22-15,12-1 16,1-11-1,11 0-15,0 0 16,-12-11 0,0-12-16,12-12 15,0 0 1,0 12-16,0 12 16,0 11-16,0 0 15,-12 11 1,-11 24-16,-13 0 15,-23 22 1,-23 1-16,0 0 16,82-58-16</inkml:trace>
        </inkml:traceGroup>
      </inkml:traceGroup>
      <inkml:traceGroup>
        <inkml:annotationXML>
          <emma:emma xmlns:emma="http://www.w3.org/2003/04/emma" version="1.0">
            <emma:interpretation id="{2CFF62BD-D720-40C1-A4F1-104CA562EC04}" emma:medium="tactile" emma:mode="ink">
              <msink:context xmlns:msink="http://schemas.microsoft.com/ink/2010/main" type="line" rotatedBoundingBox="2367,6848 15731,6464 15798,8805 2434,9188"/>
            </emma:interpretation>
          </emma:emma>
        </inkml:annotationXML>
        <inkml:traceGroup>
          <inkml:annotationXML>
            <emma:emma xmlns:emma="http://www.w3.org/2003/04/emma" version="1.0">
              <emma:interpretation id="{290559B0-B202-469F-8539-93784F6A6E4D}" emma:medium="tactile" emma:mode="ink">
                <msink:context xmlns:msink="http://schemas.microsoft.com/ink/2010/main" type="inkWord" rotatedBoundingBox="2384,7437 5204,7356 5247,8860 2427,894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0052.1747">-29897 6417 0,'0'0'0,"0"0"15,0 0 1,0-11-16,0-1 16,0-11-16,12-12 15,0 12 1,11-11-16,13 11 16,11 11-1,12 12-15,-12 0 16,12 23-16,-12 23 15,-12 1 1,-11-1-16,-24-12 16,-12 24-1,-35 12-15,-12-13 16,0 1 0,-12 0-16,12-12 15,12-23-15,0 0 16,24-11-1,11-12-15,12 0 16,0 0 0,23 0-16,48 0 15,35-12 1,24 1-16,-36-1 16,-12 12-16,-82 0 15</inkml:trace>
          <inkml:trace contextRef="#ctx0" brushRef="#br0" timeOffset="102267.4596">-28719 6833 0,'0'0'15,"0"0"1,0 0-16,0 0 16,0 0-16,24 0 15,-24 0 1</inkml:trace>
          <inkml:trace contextRef="#ctx0" brushRef="#br0" timeOffset="102087.508">-29190 6417 0,'0'0'15,"0"0"-15,0 0 16,0 0 0,0 0-16,0-11 15,12-12 1,11 0-16,13-12 15,11 12 1,0 0-16,0 11 16,0 24-16,-12 11 15,1 23 1,-24-11-16,-12 11 16,-12 0-1,-24 23-15,-22 1 16,-1-12-16,11-12 15,13-12 1,0-10-16,23-13 16,0-11-1,12 0-15,0 0 16,0 0 0,36-11-16,34-13 15,13 13-15,-1-12 16,-11 23-1,-71 0-15</inkml:trace>
          <inkml:trace contextRef="#ctx0" brushRef="#br0" timeOffset="102798.7331">-28047 6799 0,'0'0'15,"0"0"-15,0 0 16,-12 11 0,-12 1-16,1-1 15,-13-11-15,1 0 16,0-11 0,-1-1-16,-11-11 15,24 0 1,11-12-16,12 1 15,12-24-15,23-23 16,12-11 0,12 34-16,12 12 15,23 22 1,0 13-16,-11 34 16,-13 12-1,-23 11-15,-11 0 16,-13 0-16,-11 1 15,-24-13 1,-11 12-16,-48 1 16,-35-13-1,12-11-15,11 1 16,1-13 0,11 12-16,71-23 15</inkml:trace>
          <inkml:trace contextRef="#ctx0" brushRef="#br1" timeOffset="151068.8143">-30439 7642 0,'0'0'0,"0"0"16,0 0-1,0 0-15,0 0 16</inkml:trace>
          <inkml:trace contextRef="#ctx0" brushRef="#br1" timeOffset="151222.6543">-30415 7030 0,'0'0'0,"0"0"15,0-35-15,0 1 16,0-1-1,0-11-15,0 46 16</inkml:trace>
          <inkml:trace contextRef="#ctx0" brushRef="#br1" timeOffset="151364.3319">-30380 6521 0,'0'0'15,"0"-23"1,0-11-16,0-1 16,0 0-16,0-11 15,-12 0 1,1 11-16,-1 0 15,0 1 1,12-12-16,0 46 16</inkml:trace>
        </inkml:traceGroup>
        <inkml:traceGroup>
          <inkml:annotationXML>
            <emma:emma xmlns:emma="http://www.w3.org/2003/04/emma" version="1.0">
              <emma:interpretation id="{CA6F202A-6188-4DBD-9321-3C6CA835B3E7}" emma:medium="tactile" emma:mode="ink">
                <msink:context xmlns:msink="http://schemas.microsoft.com/ink/2010/main" type="inkWord" rotatedBoundingBox="6149,7436 7762,7389 7809,9034 6196,9080"/>
              </emma:interpretation>
              <emma:one-of disjunction-type="recognition" id="oneOf15">
                <emma:interpretation id="interp15" emma:lang="" emma:confidence="0.5">
                  <emma:literal>.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_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/</emma:literal>
                </emma:interpretation>
              </emma:one-of>
            </emma:emma>
          </inkml:annotationXML>
          <inkml:trace contextRef="#ctx0" brushRef="#br1" timeOffset="150417.3873">-25315 7758 0,'0'0'0,"-35"-12"16,-12 12 0,-153 0-16</inkml:trace>
          <inkml:trace contextRef="#ctx0" brushRef="#br0" timeOffset="104284.4512">-26716 6175 0,'0'0'0,"0"0"15,0 0-15,0-12 16,0 1 0,0 11-16,0 0 15,11 0 1,1 23-16,24 58 15,-13 23-15,1-12 16,-1 12 0,1-23-16,-1-12 15,-11-23 1,0-11-16,-12-35 16</inkml:trace>
          <inkml:trace contextRef="#ctx0" brushRef="#br0" timeOffset="104714.2057">-26434 6279 0,'0'0'15,"0"0"1,0-12-16,12 1 16,12-13-16,23-10 15,12 11 1,-12 11-16,0 1 16,-12 11-1,1 0-15,-13 11 16,1 12-1,-1 35-15,-11 0 16,-12 11-16,0 0 16,-12-11-1,1 12-15,-1-13 16,0 1 0,0-12-16,12-11 15,0 0 1,0-24-16,0 1 15,0-12-15</inkml:trace>
          <inkml:trace contextRef="#ctx0" brushRef="#br0" timeOffset="104930.7996">-26292 6568 0,'0'0'15,"0"0"1,0 0-16,0 0 16,35-12-16,24-11 15,12 0 1,11 0-16,1 0 16,11-1-1,-94 24-15</inkml:trace>
          <inkml:trace contextRef="#ctx0" brushRef="#br0" timeOffset="105227.6579">-25786 6833 0,'0'0'15,"0"0"1,0 0-16,0 0 15,0 0-15,0 0 16</inkml:trace>
          <inkml:trace contextRef="#ctx0" brushRef="#br0" timeOffset="107098.5113">-25574 6544 0,'0'0'16,"0"0"-16,0 0 15,12 0 1,12-11-16,11-12 16,12-12-1,0 0-15,12-11 16,0 0-1,0 0-15,0-12 16,-24 23 0,-11 1-16,-13 11 15,-11 11-15,-11 0 16,-13 1 0,1 11-16,-1 0 15,0 11 1,-11 13-16,12-1 15,-1 23-15,12 0 16,12 12 0,0-12-16,12 12 15,12 11 1,-1 1-16,1-1 16,-1 12-16,-11 0 15,-12-24 1,-12-10-16,-11-13 15,-1-10 1,1-1-16,-13-12 16,1-11-1,0-11-15,-1-12 16,1-24-16,11-22 16,24 0-1,24-12-15,35-58 16,0 35-1,23 35-15,-82 69 16</inkml:trace>
        </inkml:traceGroup>
        <inkml:traceGroup>
          <inkml:annotationXML>
            <emma:emma xmlns:emma="http://www.w3.org/2003/04/emma" version="1.0">
              <emma:interpretation id="{35EE9116-AD8F-4B30-9D4F-CA144B9C296E}" emma:medium="tactile" emma:mode="ink">
                <msink:context xmlns:msink="http://schemas.microsoft.com/ink/2010/main" type="inkWord" rotatedBoundingBox="8741,7335 10205,7293 10252,8931 8788,897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8966.4524">-23571 6036 0,'0'0'0,"0"0"16,0 0-1,0 0-15,0 0 16,0 11 0,-12 13-16,0 10 15,-11 1-15,-1 0 16,12-1-1,1-11-15,-1 1 16,0-1 0,12-12-16,0 1 15,12-1-15,11 1 16,25-1 0,22 1-16,13 0 15,-13-12 1,-11 0-16,-12 0 15,-47 0 1</inkml:trace>
          <inkml:trace contextRef="#ctx0" brushRef="#br0" timeOffset="108621.3819">-23948 6071 0,'0'0'16,"0"0"0,0 0-16,0 0 15,0 0-15,12 23 16,11 46 0,13 35-16,-13 0 15,-11 0 1,0-11-16,-12-24 15,0-23 1,11-11-16,-11-24 16,0-11-16</inkml:trace>
          <inkml:trace contextRef="#ctx0" brushRef="#br0" timeOffset="109765.7063">-23029 6256 0,'0'0'0,"0"0"16,0 0 0,11 0-16,13-12 15,23 0-15,24 1 16,-24 11-1,0 11-15,-12 13 16,-11 22 0,-24 0-16,-12 12 15,-23 0-15,-12-1 16,11-22 0,1-12-16,12 0 15,11-11 1,0-1-16,12 1 15,24-1-15,23 1 16,23 0 0,13-12-16,-13 0 15,-70 0 1</inkml:trace>
          <inkml:trace contextRef="#ctx0" brushRef="#br0" timeOffset="109391.9152">-23171 6625 0,'0'0'15,"0"0"-15,0 0 16,0 0 0,0 0-16,0 0 15,0 0 1</inkml:trace>
          <inkml:trace contextRef="#ctx0" brushRef="#br0" timeOffset="109233.451">-23536 6082 0,'0'0'0,"0"0"16,0 0-16,0 0 16,0 0-1,0 0-15,12 23 16,12 24-16,-1 22 16,-11 23-1,0-11-15,-12-23 16,11 0-1,1-12-15,0 0 16,-12-46 0</inkml:trace>
          <inkml:trace contextRef="#ctx0" brushRef="#br1" timeOffset="150247.4199">-24054 7689 0,'0'0'0,"-24"0"16,24 0-16</inkml:trace>
          <inkml:trace contextRef="#ctx0" brushRef="#br1" timeOffset="150110.3277">-23076 7654 0,'0'0'0,"-24"-12"15,-11 1-15,-12-1 16,47 12 0</inkml:trace>
        </inkml:traceGroup>
        <inkml:traceGroup>
          <inkml:annotationXML>
            <emma:emma xmlns:emma="http://www.w3.org/2003/04/emma" version="1.0">
              <emma:interpretation id="{AF883E19-36A5-45C0-BAFF-DB8A88780B9F}" emma:medium="tactile" emma:mode="ink">
                <msink:context xmlns:msink="http://schemas.microsoft.com/ink/2010/main" type="inkWord" rotatedBoundingBox="10927,6602 13338,6533 13403,8765 10991,883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2540.5693">-21074 6279 0,'0'0'15,"0"0"-15,12-12 16,11 1 0,1-13-16,11 1 15,1-11-15,-13-1 16,1 0 0,-1-11-16,-11 11 15,-12 1 1,0 11-16,-12 11 15,1 0 1,-1 12-16,-12 0 16,1 0-16,11 0 15,0 12 1,12 0-16,0 11 16,12 23-1,0 12-15,11 23 16,1 11-16,-1-11 15,-11-23 1,-12-12-16,0 0 16,-12-11-1,1 0-15,-25-12 16,-11 0 0,-12-12-16,12-11 15,0 0-15,12-11 16,11-12-1,12-12-15,1-11 16,22-24 0,25-10-16,34-1 15,-11 23 1,-12 12-16,0 11 16,-47 35-16</inkml:trace>
          <inkml:trace contextRef="#ctx0" brushRef="#br1" timeOffset="149441.9361">-19625 7330 0,'0'0'0,"0"0"16,0 0-16,0 0 16,0 0-1,0 0-15,0 0 16</inkml:trace>
          <inkml:trace contextRef="#ctx0" brushRef="#br1" timeOffset="148917.3059">-19637 5770 0,'0'0'0,"0"0"15,0 0-15,0 12 16,0-1 0,0-11-16</inkml:trace>
          <inkml:trace contextRef="#ctx0" brushRef="#br1" timeOffset="149229.3529">-19578 6972 0,'0'0'16,"0"0"-16,0 0 15,0 12 1,0-12-16</inkml:trace>
          <inkml:trace contextRef="#ctx0" brushRef="#br1" timeOffset="149063.5003">-19566 6371 0,'0'0'0,"0"0"16,0 0-16,0 0 15,0 0 1</inkml:trace>
          <inkml:trace contextRef="#ctx0" brushRef="#br1" timeOffset="148744.9766">-19542 5250 0,'0'0'0,"0"0"16,0 0 0,0 0-16</inkml:trace>
          <inkml:trace contextRef="#ctx0" brushRef="#br1" timeOffset="149933.769">-21840 7550 0,'0'0'0,"-11"-12"16,-13 12-1,24 0-15</inkml:trace>
          <inkml:trace contextRef="#ctx0" brushRef="#br0" timeOffset="111949.1377">-21580 6071 0,'0'0'16,"0"0"-16,0 0 16,0 0-1,0 0-15,0 0 16,0-12-16,11 0 15,1 1 1,24-1-16,-1 1 16,12-1-1,-12 12-15,1 0 16,-1 12-16,-11-1 16,-13 1-1,-11 11-15,-11 12 16,-1-1-1,-12 1-15,-11-12 16,11 0 0,1-11-16,-1-1 15,12 1-15,12-12 16,0 0 0,12 12-16,0-1 15,23 12 1,1 12-16,-1 0 15,-11-1 1,-1 1-16,-23-12 16,0 0-16,-12 0 15,-11 0 1,-24 0-16,-24 1 16,-11-1-1,23-23-15,11 0 16,48 0-16</inkml:trace>
          <inkml:trace contextRef="#ctx0" brushRef="#br1" timeOffset="149787.4468">-21215 7457 0,'0'0'16,"0"0"-16,0 0 16</inkml:trace>
          <inkml:trace contextRef="#ctx0" brushRef="#br0" timeOffset="112770.5679">-20579 6521 0,'0'0'0,"0"0"16,0 0-16,0 0 16,0 0-1,0 0-15,0 0 16</inkml:trace>
          <inkml:trace contextRef="#ctx0" brushRef="#br0" timeOffset="113301.5255">-20497 6325 0,'0'0'0,"0"-12"15,12-11 1,12-11-16,11-1 15,0 0-15,12 12 16,1 0 0,-1 11-16,0 1 15,-12 11 1,1 0-16,-25 11 16,1 1-1,-12 0-15,-12 11 16,1 0-16,-1-12 15,0 12 1,0-11-16,0 11 16,1-11-1,11-1-15,0 12 16,11 0-16,13 12 16,11 11-1,-11-11-15,-1 0 16,-11-12-1,0 0-15,-12 0 16,-12 0 0,0-11-16,-11-1 15,-1 1-15,-11-12 16,0 0 0,-13 11-16,48-11 15</inkml:trace>
          <inkml:trace contextRef="#ctx0" brushRef="#br1" timeOffset="149606.3529">-20214 7434 0,'0'0'0,"0"0"16,0 0 0</inkml:trace>
        </inkml:traceGroup>
        <inkml:traceGroup>
          <inkml:annotationXML>
            <emma:emma xmlns:emma="http://www.w3.org/2003/04/emma" version="1.0">
              <emma:interpretation id="{95085110-C877-440D-BA66-A1DB195168F4}" emma:medium="tactile" emma:mode="ink">
                <msink:context xmlns:msink="http://schemas.microsoft.com/ink/2010/main" type="inkWord" rotatedBoundingBox="13987,7304 15754,7253 15773,7922 14006,7973"/>
              </emma:interpretation>
            </emma:emma>
          </inkml:annotationXML>
          <inkml:trace contextRef="#ctx0" brushRef="#br0" timeOffset="114951.7811">-18317 6082 0,'0'0'0,"0"0"15,0 0-15,-12 0 16,-12 0-1,-11 12-15,-12-12 16,-12 11 0,0-11-16,0 12 15,-12-12-15,24 11 16,12 1 0,11 0-16,1-1 15,-1 1 1,13 11-16,-1 0 15,0 12 1,12-12-16,12 0 16,11 0-16,1-12 15,-1 1 1,25 0-16,-13-1 16,12 1-1,-12-1-15,1 12 16,-13-11-1,1 11-15,-12 0 16,-12-11-16,0 11 16,-12 0-1,0 0-15,-12 0 16,-11 0 0,-12-11-16,-12 11 15,12-12-15,23-11 16,24 0-1</inkml:trace>
          <inkml:trace contextRef="#ctx0" brushRef="#br0" timeOffset="115257.3043">-18200 6001 0,'0'0'16,"0"0"-16,0 0 15,0 0 1,0 0-16,0 0 16,12 12-16,-12 34 15,0 35 1,0 35-16,-12-36 15,12-10 1,0-12-16,0-12 16,12-12-1,-12-34-15</inkml:trace>
          <inkml:trace contextRef="#ctx0" brushRef="#br0" timeOffset="115438.4229">-18011 6533 0,'0'0'0,"0"0"16,0 0 0,0 0-16,0 0 15,0 0 1</inkml:trace>
          <inkml:trace contextRef="#ctx0" brushRef="#br0" timeOffset="115780.3179">-17658 6117 0,'0'0'0,"12"-12"15,12-11 1,23 0-16,0 0 16,12 0-16,-12 0 15,-12 11 1,-11 12-16,-12 12 16,-1 22-1,1 47-15,-24 23 16,1-11-1,-1-12-15,0-12 16,0-11-16,0-12 16,1 0-1,11 0-15,0-46 32</inkml:trace>
          <inkml:trace contextRef="#ctx0" brushRef="#br0" timeOffset="115964.1711">-17540 6336 0,'0'0'16,"0"0"-16,12-11 16,23-1-16,59-11 15,71 0 1,-35 0-16,-130 23 15</inkml:trace>
        </inkml:traceGroup>
      </inkml:traceGroup>
    </inkml:traceGroup>
    <inkml:traceGroup>
      <inkml:annotationXML>
        <emma:emma xmlns:emma="http://www.w3.org/2003/04/emma" version="1.0">
          <emma:interpretation id="{CBC2453D-AB0D-416D-9F8B-3D9077CFDE5B}" emma:medium="tactile" emma:mode="ink">
            <msink:context xmlns:msink="http://schemas.microsoft.com/ink/2010/main" type="paragraph" rotatedBoundingBox="3275,8942 5891,9043 5890,9061 3274,8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36283E-2285-4B90-8913-88890E07F720}" emma:medium="tactile" emma:mode="ink">
              <msink:context xmlns:msink="http://schemas.microsoft.com/ink/2010/main" type="line" rotatedBoundingBox="3275,8942 5891,9043 5890,9061 3274,8960"/>
            </emma:interpretation>
          </emma:emma>
        </inkml:annotationXML>
        <inkml:traceGroup>
          <inkml:annotationXML>
            <emma:emma xmlns:emma="http://www.w3.org/2003/04/emma" version="1.0">
              <emma:interpretation id="{1FC4E7F9-8662-4890-B9AA-798FA75E6443}" emma:medium="tactile" emma:mode="ink">
                <msink:context xmlns:msink="http://schemas.microsoft.com/ink/2010/main" type="inkWord" rotatedBoundingBox="3275,8945 3381,8949 3381,8961 3274,8956"/>
              </emma:interpretation>
            </emma:emma>
          </inkml:annotationXML>
          <inkml:trace contextRef="#ctx0" brushRef="#br1" timeOffset="150899.1079">-29485 7677 0,'-23'-12'16,"-24"12"-16,11 0 15,36 0 1</inkml:trace>
        </inkml:traceGroup>
        <inkml:traceGroup>
          <inkml:annotationXML>
            <emma:emma xmlns:emma="http://www.w3.org/2003/04/emma" version="1.0">
              <emma:interpretation id="{502FDA61-2AE9-4F96-AD86-724A62EF379F}" emma:medium="tactile" emma:mode="ink">
                <msink:context xmlns:msink="http://schemas.microsoft.com/ink/2010/main" type="inkWord" rotatedBoundingBox="4159,8984 4489,8996 4488,9007 4158,899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50729.913">-28377 7723 0,'-12'0'0,"-35"-11"15,-12 11 1,-153-12-16</inkml:trace>
        </inkml:traceGroup>
        <inkml:traceGroup>
          <inkml:annotationXML>
            <emma:emma xmlns:emma="http://www.w3.org/2003/04/emma" version="1.0">
              <emma:interpretation id="{501930DA-D662-4706-BB51-F01801E00DF7}" emma:medium="tactile" emma:mode="ink">
                <msink:context xmlns:msink="http://schemas.microsoft.com/ink/2010/main" type="inkWord" rotatedBoundingBox="5714,9037 5891,9043 5890,9060 5714,9054"/>
              </emma:interpretation>
            </emma:emma>
          </inkml:annotationXML>
          <inkml:trace contextRef="#ctx0" brushRef="#br1" timeOffset="150582.3302">-26975 7770 0,'-12'0'0,"-24"-12"15,-23 12 1,-11 12-16,70-12 15</inkml:trace>
        </inkml:traceGroup>
      </inkml:traceGroup>
    </inkml:traceGroup>
    <inkml:traceGroup>
      <inkml:annotationXML>
        <emma:emma xmlns:emma="http://www.w3.org/2003/04/emma" version="1.0">
          <emma:interpretation id="{0D462B53-9A9B-4FBA-8838-92414C2DA990}" emma:medium="tactile" emma:mode="ink">
            <msink:context xmlns:msink="http://schemas.microsoft.com/ink/2010/main" type="paragraph" rotatedBoundingBox="256,11143 13679,9789 13855,11530 432,12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C4A8F-9FB0-4EFC-93EE-DDCDDFD8EB08}" emma:medium="tactile" emma:mode="ink">
              <msink:context xmlns:msink="http://schemas.microsoft.com/ink/2010/main" type="line" rotatedBoundingBox="256,11143 13679,9789 13855,11530 432,12885">
                <msink:destinationLink direction="with" ref="{E02BF4BE-DC6C-450B-A515-8616AF5E253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134F24A-65D2-4331-8B22-CD772B24EAEE}" emma:medium="tactile" emma:mode="ink">
                <msink:context xmlns:msink="http://schemas.microsoft.com/ink/2010/main" type="inkWord" rotatedBoundingBox="279,11371 13702,10017 13833,11309 410,1266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179647.6048">-23124 9503 0,'0'0'16,"0"0"-16,0 0 16,0 0-1,0 0-15,0 0 16,0 0-1,0 0-15,-11 0 16,-1 0-16,-12 0 16,-11 0-1,0 0-15,-1 12 16,1 11 0,0 11-16,-1 13 15,1-1-15,23-11 16,0-1-1,12 1-15,12-12 16,24 0 0,34 0-16,13 0 15,23-11 1,-106-12-16</inkml:trace>
          <inkml:trace contextRef="#ctx0" brushRef="#br1" timeOffset="180624.6506">-23076 9723 0,'0'0'0,"0"0"16,0 0-16,0 0 15,0 0-15,0 0 16,0 0-1,0 0-15,0 0 16,0 0 0,0 0-16,11 11 15,-11 1 1,0-1-16,0 1 16,0-1-1,-11 1-15,-1 0 16,-12-1-16,-11 12 15,0-11 1,-1-1-16,13 1 16,23-12-16</inkml:trace>
          <inkml:trace contextRef="#ctx0" brushRef="#br1" timeOffset="181757.3731">-22122 9133 0,'0'0'0,"0"0"16,0 0 0,0 0-16,0 0 15,0 0 1,0 0-16,0 0 15,-12 0-15,-23 23 16,-12 12 0,-12 23-16,11 0 15,1 46 1,12 11-16,11-22 16,24-24-16,0 0 15,24 1 1,23-13-16,24 1 15,0-23 1,-1-12-16,-11-11 16,12 11-1,-71-23-15</inkml:trace>
          <inkml:trace contextRef="#ctx0" brushRef="#br1" timeOffset="183018.8529">-21616 9538 0,'0'0'15,"0"0"1,-12 0-16,1 0 16,-1 0-16,-12 0 15,1 0 1,-1-12-16,1 1 16,11-1-1,0 1-15,0-1 16,12-11-16,12 0 15,23-12 1,13 0-16,-1 12 16,0 12-1,-12 11-15,1 11 16,-1 24 0,-12 69-16,-11 35 15,-24-24-15,-11-22 16,-1-1-1,1-34-15,11-23 16,0-12 0,12-12-16,0-11 15,0 0-15,0 0 16,12-23 0,12-23-16,23-70 15,0-22 1,0 22-16,0 24 15,-12 22 1,-11 24-16,-12 23 16,-12 11-16,0 12 15,0 0 1,-12 12-16,-12 23 16,-11 34-1,11 12-15,13-12 16,11-11-1,0-12-15,11-11 16,1 0-16,12-1 16,-1-11-1,24 0-15,-47-23 16</inkml:trace>
          <inkml:trace contextRef="#ctx0" brushRef="#br1" timeOffset="183246.4766">-21097 9746 0,'0'0'0,"0"0"16,11 0-16,13 0 15,11 0 1,1-12-16,22 12 15,-10 0 1,11 0-16,-12 0 16,-47 0-16</inkml:trace>
          <inkml:trace contextRef="#ctx0" brushRef="#br1" timeOffset="183636.4788">-20414 9168 0,'0'0'16,"0"0"-16,0 11 16,0 13-1,0 10-15,0 1 16,-12 0-1,-12 11-15,1-11 16,-12-1 0,11-22-16,0-1 15,13 1-15,-1-1 16,12-11 0,0 12-16,12 0 15,23 11 1,24-12-16,0 1 15,0-1 1,11 1 0,13-12-1,-83 0-15</inkml:trace>
          <inkml:trace contextRef="#ctx0" brushRef="#br1" timeOffset="183903.0674">-20261 9237 0,'0'0'16,"0"0"-16,0 12 16,12 11-1,-1 35-15,1 34 16,0 12-16,0-23 15,0 0 1,-12-23-16,0 0 16,0-12-1,0-12-15,0-10 16,0-24-16</inkml:trace>
          <inkml:trace contextRef="#ctx0" brushRef="#br1" timeOffset="184062.4967">-20025 9850 0,'0'0'0,"0"0"15,0 0-15,0 0 16,0 0 0,11 0-16,1 0 15,-12 0 1</inkml:trace>
          <inkml:trace contextRef="#ctx0" brushRef="#br1" timeOffset="184653.9974">-19778 9665 0,'0'0'0,"23"-12"15,25-34 1,-1 11-16,23-11 16,-11 0-1,-12 11-15,-11 1 16,-24 11-16,-1-12 16,-22 23-1,-13 1-15,0-1 16,-11 12-1,0 0-15,11 12 16,1-1-16,-1 1 16,12-1-1,0 13-15,12 10 16,12 12 0,12 24-16,-1-12 15,13 11 1,-13-23-16,1 12 15,-12-12-15,-1 0 16,-11-11 0,-11 0-16,-1-12 15,-12 0 1,-11-12-16,0-11 16,-1-11-16,1-1 15,0 1 1,11-12-16,12-12 15,12-23 1,12 0-16,23-11 16,12 0-1,-11 23-15,-1 22 16,-35 24-16</inkml:trace>
          <inkml:trace contextRef="#ctx0" brushRef="#br1" timeOffset="184948.2566">-19154 9283 0,'0'0'15,"0"0"-15,0 0 16,12 24 0,0 10-16,11 36 15,1 45 1,-24 1-16,0-24 16,-12 1-16,0 11 15,-11 0 1,23-104-16</inkml:trace>
          <inkml:trace contextRef="#ctx0" brushRef="#br1" timeOffset="163216.6963">-32253 10069 0,'0'0'0,"0"0"16,0 47-16,12 45 15,0 12-15,0 81 16,-12 11 0,-12-57-16,0 0 15,0-58 1,12 11-16,0-46 15,0-46 1</inkml:trace>
          <inkml:trace contextRef="#ctx0" brushRef="#br1" timeOffset="163623.3939">-32559 10358 0,'0'0'0,"0"0"16,0 0-1,12-23-15,23-23 16,12-12-1,36-11-15,-13 23 16,1 11 0,23 0-16,-11 24 15,-13 22-15,-23 12 16,-11 0 0,-13 24-16,-23-1 15,-11-11 1,-25 11-16,1 0 15,-12-11 1,11-12 0,36-23-1</inkml:trace>
          <inkml:trace contextRef="#ctx0" brushRef="#br1" timeOffset="164907.3313">-31534 10451 0,'0'0'0,"0"0"15,0 0 1,0 0-16,-12 0 16,-12 11-1,-23 12-15,-12 35 16,-11 23-16,23 23 15,35-23 1,24-23-16,35 0 16,12-12-1,11-12 1,-70-34 0</inkml:trace>
          <inkml:trace contextRef="#ctx0" brushRef="#br1" timeOffset="165846.392">-30863 10266 0,'0'0'0,"0"0"15,0 0 1,24 11-16,23 24 15,12 11 1,0 1-16,-12 10 16,0 1-1,-12 23-15,-11 23 16,-12-23-16,-12-23 16,-12-1-1,-12 1-15,1-12 16,-13 1-1,13-24-15,23-23 16</inkml:trace>
          <inkml:trace contextRef="#ctx0" brushRef="#br1" timeOffset="165521.1859">-31381 10901 0,'0'0'15,"-12"0"-15,0 0 16,-11 0-16,-1 0 16,1-11-1,-1-1-15,12-11 16,1-11-1,11-24-15,11 12 16,13-1 0,11 13-16,24 11 15,-12 11-15,0 24 16,-11 11 0,-1 46-16,-23 0 15,-12 1 1,-12-13-16,-12 13 15,1-24-15,-1-11 16,13-12 0,-1-12-16,12-11 15,0 0 1,0 0-16,12-34 16,23-47-1,12-46-15,12 11 16,-24 35-16,1 23 15,-13 12 1,-11 23-16,-12-12 16,0 24-1,0 11-15,0 0 16,-12 23 0,-11 23-16,-1 12 15,12 0-15,24 11 16,0 0-1,11-22-15,13 10 16,-1-10 0,0-13-16,1-11 15,-1 1-15,-35-24 16</inkml:trace>
          <inkml:trace contextRef="#ctx0" brushRef="#br1" timeOffset="166497.4157">-30403 10959 0,'0'0'16,"0"0"-16,0 0 16,11 0-16,25-11 15,34-1 1,25 12-16,-25 0 15,1 0 1,0 0-16,-1 0 16,-70 0-1</inkml:trace>
          <inkml:trace contextRef="#ctx0" brushRef="#br1" timeOffset="166270.3613">-30344 10751 0,'0'0'0,"0"0"16,0 0-16,0 0 16,11 0-1,13 0-15,11 0 16,12 0-1,0-11-15,12 11 16,-12 0-16,1 0 16,-13 0-1,-12 0-15,-23 0 16</inkml:trace>
        </inkml:traceGroup>
        <inkml:traceGroup>
          <inkml:annotationXML>
            <emma:emma xmlns:emma="http://www.w3.org/2003/04/emma" version="1.0">
              <emma:interpretation id="{A9940B2F-C419-4440-BD89-6577D5576407}" emma:medium="tactile" emma:mode="ink">
                <msink:context xmlns:msink="http://schemas.microsoft.com/ink/2010/main" type="inkWord" rotatedBoundingBox="4600,10705 10110,10149 10223,11269 4713,1182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174095.2703">-28000 9908 0,'0'0'16,"0"0"0,0 0-16,11 0 15,1 0-15,0 0 16,12-12 0,-13 12-16,1 0 15,0 0 1,-12 0-16,0 0 15,0 0-15,0 0 16,0 0 0,-24 12-1,-11-1 1,35-11-16,-247 35 16,247-35-1,0 0-15,0 0 16,0 0-16,0 0 15,0 0 1</inkml:trace>
          <inkml:trace contextRef="#ctx0" brushRef="#br1" timeOffset="175598.9903">-26210 9214 0,'0'0'15,"0"0"-15,0 0 16,12 12-1,23 11-15,1 11 16,11 36-16,0 45 16,0 24-1,-23-46-15,-13-1 16,-11 0 0,-11 1-16,-13-1 15,0-22 1,-11-13-16,-12 1 15,12-23-15,35-35 16</inkml:trace>
          <inkml:trace contextRef="#ctx0" brushRef="#br1" timeOffset="175905.0283">-25444 9353 0,'0'0'0,"0"0"16,-12 0-16,-11 23 16,-13 23-1,-11 35-15,0 23 16,12-11-1,23-24-15,24 12 16,11 0-16,24 0 16,0-24-1,12-10-15,12-24 16,-71-23 0</inkml:trace>
          <inkml:trace contextRef="#ctx0" brushRef="#br1" timeOffset="176806.3829">-25220 9804 0,'0'0'15,"0"0"-15,0 0 16,0 0 0,-12 0-16,0 0 15,0 0 1,1-12-16,-1-11 16,0 0-16,0-12 15,12 0 1,0-11-16,12 0 15,12 0 1,-1 11-16,12 0 16,1 12-16,-1 12 15,0 22 1,1 24-16,-1 46 16,-23 11-1,-12 24-15,-12-12 16,0-23-1,1-23-15,-1-12 16,0-12-16,12-22 16,0-12-1,0 0-15,0 0 16,0-12 0,0-22-16,12-12 15,11-35 1,13-46-16,11-1 15,-24 48-15,1 10 16,0 12 0,-13 12-16,1 12 15,-12 10 1,0 24-16,0 0 16,0 0-16,0 0 15,-12 35 1,1 34-16,11 12 15,11 0 1,1-11-16,0-24 16,11 0-1,1 0-15,11-11 16,1 0 0,11-12-16,12 0 15,-59-23-15</inkml:trace>
          <inkml:trace contextRef="#ctx0" brushRef="#br1" timeOffset="177134.3601">-24572 9850 0,'0'0'16,"0"0"-16,0 0 16,23 0-1,24-12-15,0 1 16,0 11-1,1 0-15,10 0 16,-10-12-16,-1 1 16,0 11-1,-47 0-15</inkml:trace>
          <inkml:trace contextRef="#ctx0" brushRef="#br1" timeOffset="178094.0293">-23559 9861 0,'0'0'16,"0"0"0,0 0-16,0 0 15,0 0 1,0 0-16,0 0 15,0 0-15</inkml:trace>
          <inkml:trace contextRef="#ctx0" brushRef="#br1" timeOffset="177894.4009">-23948 9191 0,'0'0'0,"0"0"15,0 0 1,12 23-16,-1 23 16,13 24-1,-12 34-15,11 11 16,-11-22-1,12-24-15,-13-11 16,13-12-16,0-11 16,-1-1-1,-11 1-15,-12-35 16</inkml:trace>
          <inkml:trace contextRef="#ctx0" brushRef="#br1" timeOffset="178938.5726">-22982 9087 0,'0'0'15,"0"0"-15,12 12 16,-1-1 0,13 12-16,11 23 15,1 1 1,11 10-16,-12 13 15,0-1 1,1 12-16,-13 0 16,-11-12-16,-12-11 15,-12 0 1,-11 11-16,-1 1 16,1-24-16,-1 0 15,24-46 1</inkml:trace>
          <inkml:trace contextRef="#ctx0" brushRef="#br1" timeOffset="178554.3522">-23230 9572 0,'0'0'0,"0"0"16,0 12-1,0 23-15,0-1 16,12 1-16,0 0 16,0-12-1,0 0-15,11-12 16,1 1-1,-1 0-15,1-12 16,11-12 0,-11 0-16,-1-11 15,-11-23-15,0 0 16,-12 0 0,-12-1-16,-12 13 15,-11 11 1,-24 0-16,-11 11 15,-13 24 1,24-1-16,12 12 16,12 0-16,11 0 15,12 1 1,12-1-16,12 0 16,24 11-1,-36-34-15</inkml:trace>
        </inkml:traceGroup>
        <inkml:traceGroup>
          <inkml:annotationXML>
            <emma:emma xmlns:emma="http://www.w3.org/2003/04/emma" version="1.0">
              <emma:interpretation id="{04496FD6-2F49-45E8-BA40-9725E06CE8DC}" emma:medium="tactile" emma:mode="ink">
                <msink:context xmlns:msink="http://schemas.microsoft.com/ink/2010/main" type="inkWord" rotatedBoundingBox="443,11186 6560,10569 6730,12249 613,1286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164588.4839">-32194 11121 0,'0'0'15,"0"0"1,0 0-16,0 0 15,106-104-15,-106 104 16,0 0 0,12 0-16,23 0 15,1 0 1,-1 0-16,-12 12 16,-11-1-1,-12 1-15,0 11 16,-12 0-16,-11 12 15,-1-1 1,1-11-16,11-11 16,0 0-1,12-1-15,0-11 16,0 12-16,0 11 16,12 0-1,12 0-15,-1 0 16,1 12-1,-13-12-15,1 0 16,-12-11 0,0-1-1,-59 35 1,0-11 0,-11-12-16,11 0 15,12-11 1,23-1-1,24-11-15</inkml:trace>
          <inkml:trace contextRef="#ctx0" brushRef="#br1" timeOffset="168950.4282">-29108 9642 0,'0'0'16,"0"0"-16,0 0 15,0 0 1,-23 11-16,-13 24 15,-11 23 1,12 0-16,0 34 16,-1 47-16,25-24 15,11-34 1,11-11-16,25-1 16,46 0-1,59-11 1,-141-58-1</inkml:trace>
          <inkml:trace contextRef="#ctx0" brushRef="#br1" timeOffset="169666.3233">-28766 10000 0,'0'0'16,"0"0"-16,0 0 15,0 0-15,0 0 16,0 0 0,-12-12-16,0 1 15,1-12 1,11-23-16,11-24 15,13 12 1,0 12-16,-1 23 16,1 12-16,11 22 15,0 24 1,1 23-16,-13 22 16,-11 36-1,-24 0-15,0-36 16,1-22-1,-1-11-15,12-24 16,0-12-16,0 1 16,0-12-1,0 0 1,35-93 0,12-11-16,0 12 15,-11 22 1,-1-22-16,0-12 15,-11 12 1,-12 22-16,-12 24 16,0 11-1,0 1-15,0 22 16,-12 1-16,0 11 16,-11 11-1,-1 24-15,1 34 16,11 0-1,12 1-15,12-1 16,11 0 0,12 1-16,1-1 15,-1-11-15,1-12 16,-1-11 0,-35-35-16</inkml:trace>
          <inkml:trace contextRef="#ctx0" brushRef="#br1" timeOffset="171976.6444">-28224 9988 0,'0'0'0,"0"0"16,0 0-1,0 0-15,0 0 16,0 0-16,12-11 16,-1-1-1,13 1-15,0-1 16,11 1-1,12 11-15,-47 0 16</inkml:trace>
          <inkml:trace contextRef="#ctx0" brushRef="#br1" timeOffset="171315.4713">-27965 9700 0,'0'0'15,"0"0"-15,0 0 16,0 0-1,0-12-15,12 0 16,11-22 0,13-1-16,11 0 15,12 1 1,-12 11-16,0 11 16,0 12-16,-12 12 15,-11 22 1,0 13-16,-24 10 31,-36 36-15,1-35-16,0-1 15,-1-22-15,1 0 16,-1-12 0,13-12-16,11 1 15,12-12 1,0 0-16,0 0 15,0 0 1,12 0-16,11 0 16,13 0-16,11 0 15,12 0 1,35 0-16,0 0 16,-11 0-1,-13 11-15,-70-11 16</inkml:trace>
          <inkml:trace contextRef="#ctx0" brushRef="#br1" timeOffset="172594.0091">-27082 9884 0,'0'0'16,"0"0"-16,0 0 15,0 0 1,0 0-16,0 0 15,0 0 1</inkml:trace>
          <inkml:trace contextRef="#ctx0" brushRef="#br1" timeOffset="172998.3435">-26999 9665 0,'0'0'0,"0"-12"15,12-11-15,11-11 16,36-24 0,0 12-16,12 11 15,-24 12-15,-12 0 16,-11 11-1,-1 12-15,-11 0 16,0 12 0,11 34-16,-11 46 15,-12 12 1,0-23-16,-12 0 16,1 0-16,-1-12 15,0-11 1,12-12-16,0-11 15,0-12 1,0-11-16,0-1 16,0-11-16</inkml:trace>
          <inkml:trace contextRef="#ctx0" brushRef="#br1" timeOffset="173203.1751">-26917 9838 0,'0'0'0,"0"0"16,24-11-1,23-12-15,47-12 16,-11 0 0,23 1-16,-12 10 15,0 1 1,12 12-16,-106 11 15</inkml:trace>
        </inkml:traceGroup>
      </inkml:traceGroup>
    </inkml:traceGroup>
    <inkml:traceGroup>
      <inkml:annotationXML>
        <emma:emma xmlns:emma="http://www.w3.org/2003/04/emma" version="1.0">
          <emma:interpretation id="{3411B05B-5507-458F-A32F-36B3F50E0EAB}" emma:medium="tactile" emma:mode="ink">
            <msink:context xmlns:msink="http://schemas.microsoft.com/ink/2010/main" type="paragraph" rotatedBoundingBox="3643,12471 30733,9144 30979,11149 3889,14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0DC792-4678-45AB-BB83-1FFFAE2644E7}" emma:medium="tactile" emma:mode="ink">
              <msink:context xmlns:msink="http://schemas.microsoft.com/ink/2010/main" type="line" rotatedBoundingBox="3643,12471 30733,9144 30979,11149 3889,14476"/>
            </emma:interpretation>
          </emma:emma>
        </inkml:annotationXML>
        <inkml:traceGroup>
          <inkml:annotationXML>
            <emma:emma xmlns:emma="http://www.w3.org/2003/04/emma" version="1.0">
              <emma:interpretation id="{FEAF9576-B793-4916-81E7-6300D32BCDE4}" emma:medium="tactile" emma:mode="ink">
                <msink:context xmlns:msink="http://schemas.microsoft.com/ink/2010/main" type="inkWord" rotatedBoundingBox="3679,12766 6972,12361 7100,13403 3807,13808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187791.987">-28825 11502 0,'0'0'0,"0"0"16,0 0-1,0 0-15,-12 0 16,-11 12 0,-1 11-16,-23 23 15,-12 35-15,12 12 16,12-1-1,-1-11-15,25-23 16,11-12 0,23 12-16,24-12 15,0-11 1,1-12-16,22 12 16,-70-35-16</inkml:trace>
          <inkml:trace contextRef="#ctx0" brushRef="#br1" timeOffset="190827.3136">-28613 11526 0,'0'0'16,"0"0"-16,0 0 16,0 0-1,0 0-15,0 0 16,0 0-16,0 0 16,12-24-1,11-10-15,13 11 16,11-12-1,-12 23-15,12 1 16,-11 11 0,-13 11-16,1 13 15,-12-1-15,-12 0 16,-12 23 0,-12 0-16,-11 0 15,0-11 1,-1-12-16,13-11 15,-1-1 1,1 1-16,23-12 16,0 0-16,0 0 15,0 0 1,11 0-16,25 0 16,-1 11-16,0 1 15,1 11 1,-1 0-16,-11 0 15,-13 12 1,-11 0-16,0-1 16,-11-10-1,-25-1-15,-11 0 16,-12 0 0,12-12-16,0 1 15,12-12-15,23 0 16,12 0-1</inkml:trace>
          <inkml:trace contextRef="#ctx0" brushRef="#br1" timeOffset="191733.8057">-27918 11676 0,'0'0'0,"0"0"15,0 0 1,0-12-16,12 1 16,11-12-16,1-1 15,0 1 1,-1 12-16,1-1 15,-1 12 1,-11 0-16,0 12 16,0 11-16,11 12 15,-11 34 1,-12 12-16,-12-12 16,-11-23-1,-25 12-15,1-12 16,0-11-1,12-12-15,11-11 16,13-1-16,-1 1 16,12-12-1,0 0-15,0 0 16,12 0 0,35 0-16,0 0 15,0 0 1,0 0-16,0 0 15,0 0-15,12 0 16,-59 0 0</inkml:trace>
          <inkml:trace contextRef="#ctx0" brushRef="#br1" timeOffset="191213.5287">-28130 12057 0,'0'0'16,"0"0"-16,0 0 16,0 0-1,0 0-15,0 0 16,0 0-1,0 0-15</inkml:trace>
          <inkml:trace contextRef="#ctx0" brushRef="#br1" timeOffset="192330.5785">-27458 11953 0,'0'0'16,"0"0"-16,0 0 15,0 0 1,0 0-16,0 0 16,11-11-1,13-1-15,11 1 16,1 11 0,11 0-16,-12 0 15,0 0-15,1 0 16,-36 0-1</inkml:trace>
          <inkml:trace contextRef="#ctx0" brushRef="#br1" timeOffset="193956.6017">-25951 11283 0,'0'0'0,"0"0"15,12 11-15,0 13 16,11 22-1,1 0-15,0 23 16,-1 24 0,-11 11-16,-12-12 15,-12-11 1,0-11-16,1-13 16,-1-10-16,0-1 15,-12-12 1,13 1-16,11-35 15</inkml:trace>
          <inkml:trace contextRef="#ctx0" brushRef="#br1" timeOffset="193626.0393">-26457 11826 0,'0'0'16,"0"0"-16,12-12 15,-1 1 1,25-1-16,34-11 15,1 0 1,-12 12-16,0-1 16,-59 12-1</inkml:trace>
          <inkml:trace contextRef="#ctx0" brushRef="#br1" timeOffset="193425.4659">-26504 11583 0,'0'0'0,"0"0"16,0 0-16,11-11 15,13-1 1,11 1-16,1-1 16,-1 1-1,0-1-15,1 12 16,-24 0-16,-1 12 16,1 11-1,-12 23-15,-12 35 16,1 0-1,-1 0-15,0-12 16,0-23-16,0 0 16,1-11-1,11-12-15,0 0 16,0-11 0,0-1-16,0-11 15</inkml:trace>
          <inkml:trace contextRef="#ctx0" brushRef="#br1" timeOffset="193052.9063">-26551 11976 0,'0'0'16,"0"0"0,0 0-16,0 0 15,0 0-15,0 0 16,0 0 0,0 0-16,0 0 15</inkml:trace>
          <inkml:trace contextRef="#ctx0" brushRef="#br1" timeOffset="192853.2988">-27023 11526 0,'0'0'0,"0"0"15,12-12 1,12 0 0,35 1-1,0 22-15,-12 1 16,-12 11 0,-23 0-16,0 23 15,-12 12 1,-12 12-16,-24-1 15,1-11 1,12-24-16,-1 1 16,0-12-16,13-11 15,-1-1 1,12-11-16,0 0 16,0 0-1,0 0-15,23 12 16,13-1-16,11 1 15,0 0 1,-47-12-16</inkml:trace>
          <inkml:trace contextRef="#ctx0" brushRef="#br1" timeOffset="192545.8889">-27058 11641 0,'0'0'16,"0"0"-16,0 0 16,0 0-1</inkml:trace>
        </inkml:traceGroup>
        <inkml:traceGroup>
          <inkml:annotationXML>
            <emma:emma xmlns:emma="http://www.w3.org/2003/04/emma" version="1.0">
              <emma:interpretation id="{F3623EE3-AE5E-4EE5-85DB-3640F17C2B58}" emma:medium="tactile" emma:mode="ink">
                <msink:context xmlns:msink="http://schemas.microsoft.com/ink/2010/main" type="inkWord" rotatedBoundingBox="7304,12623 10356,12248 10469,13174 7417,1354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197891.3003">-25020 11352 0,'0'0'16,"0"0"-1,0 0-15,0 0 16,0 0 0,0 0-16,12-11 31,23-12-31,0 11 16,1 0-1,-13 12-15,1 12 16,-1 11-1,-11 0-15,-12 12 16,0 0-16,-12-1 16,-11 1-1,-1 0-15,1-12 16,-13 0 0,13-12-16,11 1 15,12-12 1,0 0-16,0 0 15,12 0-15,11 11 16,1 1 0,0 0-16,-1 11 15,1 11 1,-1-11-16,-11 12 16,0 0-1,-12-1-15,-12 1 16,-12 0-16,-23-12 15,-23 0 1,-1 0-16,24-11 16,11-12-1,13 0-15,23 0 16</inkml:trace>
          <inkml:trace contextRef="#ctx0" brushRef="#br1" timeOffset="198100.3829">-24820 11999 0,'0'0'0,"0"0"15,0 0 1,0 0-16,0 0 15,12 0-15,-12 0 16</inkml:trace>
          <inkml:trace contextRef="#ctx0" brushRef="#br1" timeOffset="198575.5357">-24643 11606 0,'0'0'0,"0"0"15,0 0 1,12-11-16,11-1 16,24-11-1,0 0-15,1 12 16,-1-1-1,0 12-15,-12 12 16,-11-1-16,-13 1 16,-11 11-1,0 35-15,-23-1 16,-24 13 0,0-13-16,0-10 15,-1-1-15,13-23 16,12-11-1,11-1-15,12 1 16,0-12 0,23 11-16,24 1 15,1-1 1,10 1-16,1-12 16,0 0-16,12 0 31,-71 0-16</inkml:trace>
          <inkml:trace contextRef="#ctx0" brushRef="#br1" timeOffset="198893.6829">-23960 11826 0,'0'0'0,"0"0"16,0 0 0,0 0-1,0 0-15,0 0 16,12-12-16,11 1 15,13-1 1,-1 1-16,12-1 16,0 1-16,0 11 15,-47 0 1</inkml:trace>
          <inkml:trace contextRef="#ctx0" brushRef="#br1" timeOffset="200112.4227">-22523 11283 0,'0'0'0,"0"0"16,0 11-16,12 13 15,0 10 17,11 70-32,1-23 15,-1 23 1,-11-23-16,-12-12 15,0-11 1,-12-12-16,12-46 16</inkml:trace>
          <inkml:trace contextRef="#ctx0" brushRef="#br1" timeOffset="199789.0606">-22911 11549 0,'0'0'15,"0"0"-15,-12 0 16,0 11 0,0 12-16,0 12 15,12 11 1,0-11-16,12-12 15,0 0 1,12-11-16,11-1 16,0-11-16,1-11 15,-1-12 1,0-1-16,-11-10 16,-12-1-1,-12 0-15,0 12 16,-12 0-1,-12 12-15,-11-1 16,0 12-16,-1 0 16,1 0-1,11 0-15,1 12 16,11-1 0,12-11-16</inkml:trace>
          <inkml:trace contextRef="#ctx0" brushRef="#br1" timeOffset="199366.2045">-23147 11884 0,'0'0'0,"0"0"16,0 0-1,0 0-15,0 0 16,0 0-16,0 0 16</inkml:trace>
          <inkml:trace contextRef="#ctx0" brushRef="#br1" timeOffset="194263.2694">-25385 11329 0,'0'0'0,"0"-11"16,0 11-1,0 0-15,0 0 16,0 0 0,-12 23-16,-12 23 15,-11 23-15,0 24 16,11-12-1,24 11-15,24-11 16,-1-23 0,24 0-16,24-12 15,-71-46 1</inkml:trace>
          <inkml:trace contextRef="#ctx0" brushRef="#br1" timeOffset="199188.2994">-23536 11225 0,'0'0'0,"0"0"16,0 0-1,12 12-15,0 22 16,11 36 0,1-1-16,-1 12 15,1 23-15,0-12 16,-13-22 0,13-13-16,11 1 15,-35-58 1</inkml:trace>
        </inkml:traceGroup>
        <inkml:traceGroup>
          <inkml:annotationXML>
            <emma:emma xmlns:emma="http://www.w3.org/2003/04/emma" version="1.0">
              <emma:interpretation id="{9CE7332E-8EBC-4C23-8213-A77A55A1037E}" emma:medium="tactile" emma:mode="ink">
                <msink:context xmlns:msink="http://schemas.microsoft.com/ink/2010/main" type="inkWord" rotatedBoundingBox="10708,12292 14146,11870 14296,13087 10857,1350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201819.7907">-20485 11653 0,'0'0'16,"0"0"-16,0 0 16,12 0-1,0 0-15,11 0 16,13-12-16,11 12 16,0 0-1,12 0-15,-59 0 16</inkml:trace>
          <inkml:trace contextRef="#ctx0" brushRef="#br1" timeOffset="201189.3289">-21156 11734 0,'0'0'16,"0"0"-16,0 0 15,0 0-15,0 0 16,0 0 0,0 0-16,0 0 15,0 0 1</inkml:trace>
          <inkml:trace contextRef="#ctx0" brushRef="#br1" timeOffset="201601.6903">-21192 11456 0,'0'0'16,"0"0"-16,0 0 15,12-23 1,12 12-16,11-1 16,24-11-1,-12 23-15,0 11 16,-12 1 0,1 0-16,-13 11 15,-11 0 1,0 0-16,-12 0 15,-12 0-15,0 12 16,-11-1 0,-1-10-16,1-1 15,11 0-15,12-12 16,0 1 0,12-1-16,11 1 15,13 0 1,23-1-16,35-22 15,0 11 1,-94 0-16</inkml:trace>
          <inkml:trace contextRef="#ctx0" brushRef="#br1" timeOffset="201024.7107">-21792 11398 0,'0'0'0,"0"0"15,0 0-15,0 0 16,23-11-16,12-12 16,13 0-1,-1 0-15,0-1 16,-12 13-1,-11 11-15,-12 11 16,-1 13 0,-11-1-16,-11 11 15,-13 1 1,-11 0-16,11-12 16,0-12-16,13 1 15,11-1 1,0 1-16,23 0 15,1-1 1,11 1-16,1 11 16,-1 0-1,-12 0-15,-11 12 16,0-1-16,-12 1 16,-12 0-1,-11-12-15,-13 0 16,-11 0-1,0-11-15,12-12 16,11 0-16,12 0 16,12 0-1</inkml:trace>
          <inkml:trace contextRef="#ctx0" brushRef="#br1" timeOffset="203411.3853">-19036 11167 0,'0'0'0,"0"0"15,12 12 1,23 11-16,12 23 15,12 12 1,0 11-16,-12 1 16,-23 11-1,-1 23-15,-34-24 16,-13-10-16,24-70 16</inkml:trace>
          <inkml:trace contextRef="#ctx0" brushRef="#br1" timeOffset="203134.3702">-19472 11537 0,'0'0'16,"0"0"-16,12 0 15,23-11 1,12-1-16,1-11 16,-1 0-1,-12-12-15,-11 0 16,-1 12 0,-11 0-16,-12 12 15,-24-1-15,-11 1 16,-12-1-1,0 12-15,0 12 16,11-1 0,13 1-16,11 11 15,12 0-15,24 12 16,11 11 0,0-12-16,24 13 15,-12-1 1,0 23-16,-11-11 15,-13-12 1,1 0-16,-12-22 16,-12-13-16,0 1 15,-12-1 1,0-11-16,-35 0 16,0-23-1,11 0-15,1 0 16,12-12-1,11 1-15,24 10 16,11-10-16,12-1 16,1-11-1,-36 46-15</inkml:trace>
          <inkml:trace contextRef="#ctx0" brushRef="#br1" timeOffset="202587.4155">-19672 11687 0,'0'0'0,"0"0"16,0 0 0,0 0-16,0 0 15,12 0 1,-1 0-16,-11 0 15</inkml:trace>
          <inkml:trace contextRef="#ctx0" brushRef="#br1" timeOffset="202413.5263">-19919 11260 0,'0'0'16,"0"0"-1,0 0-15,0 0 16,11 23-1,13 12-15,-1 11 16,1 12-16,0-1 16,-1 1-1,1 0-15,-13-12 16,13 0-16,-24-46 16</inkml:trace>
          <inkml:trace contextRef="#ctx0" brushRef="#br1" timeOffset="202178.3253">-20061 11179 0,'0'0'15,"0"0"-15,0 0 16,0 0 0,0 0-16,0 11 15,0 24-15,-12 11 16,1-11 0,-1 0-16,0-12 15,0 0 1,12-12-16,0 1 15,0 0-15,12-1 16,23 12 0,24 0-16,0 0 15,0-11 1,-12 0 0,-47-12-1</inkml:trace>
          <inkml:trace contextRef="#ctx0" brushRef="#br1" timeOffset="200456.4288">-21898 11167 0,'0'0'15,"0"0"-15,0 0 16,-12 0-1,-12 23-15,-11 24 16,-12 22 0,11 0-16,13 1 15,11-1 1,12 0-16,12 1 16,11-1-16,1-11 15,11 0 1,1-1-16,-36-57 15</inkml:trace>
          <inkml:trace contextRef="#ctx0" brushRef="#br1" timeOffset="185657.4139">-19660 10786 0,'0'0'16,"0"0"-16,0 0 15,0 0 1,0 0-16,0 0 16,11 0-1,1-12-15,24 1 16,11-1-1,23 1-15,25-1 16,-13 1-16,24 11 16,24-12-1,-1 12-15,-46 0 16,-13 0 0,-22-12-16,-25 12 15,-11 0-15,-12 0 16,0 0-1,-71-11-15,-47 11 16,-58 0 0,-36 11-16,59-11 15,-1 0 1,13 24-16,141-24 16</inkml:trace>
        </inkml:traceGroup>
        <inkml:traceGroup>
          <inkml:annotationXML>
            <emma:emma xmlns:emma="http://www.w3.org/2003/04/emma" version="1.0">
              <emma:interpretation id="{229E5A98-CB83-45CB-AD8C-FCEB52D4577B}" emma:medium="tactile" emma:mode="ink">
                <msink:context xmlns:msink="http://schemas.microsoft.com/ink/2010/main" type="inkWord" rotatedBoundingBox="14706,11336 19054,10802 19200,11996 14852,1253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206930.9482">-17469 10231 0,'0'0'0,"0"0"16,0 0-16,0-11 16,12-1-1,-1-11-15,13-12 16,-1 12 0,25-12-16,-1 24 15,12 11-15,-1 11 16,-10 13-1,-1 22-15,-24 0 16,-11 12 0,-24 0-16,-11-1 15,-36 24 1,0-11-16,0-1 16,12-23-16,12-11 15,11 0 1,0-12-16,13-12 15,-1 1 1,12-1-16,0 1 16,12-1-16,35 1 15,35 0 1,24-12-16,-23-12 16,-13-11-1,-70 23-15</inkml:trace>
          <inkml:trace contextRef="#ctx0" brushRef="#br1" timeOffset="208290.8982">-15608 10289 0,'0'0'16,"0"0"-16,0 0 15,0 0-15,-12 23 16,-11 0 0,-1 12-16,0 11 15,1-11 1,11-12-16,12 12 16,0-12-1,12 0-15,0-12 16,35 24-16,12-35 15,11 0 1,1 12-16,-12-24 16,0-11-1,-12 0-15,-12 0 16,1-12 0,-13-23-16,-11 0 15,-12 1-15,-12 10 16,-23 13-1,-24-1-15,-12 12 16,-11 23 0,23 0-16,12 11 15,11 1-15,13 0 16,11-1 0,12-11-16</inkml:trace>
          <inkml:trace contextRef="#ctx0" brushRef="#br1" timeOffset="207780.0353">-15997 10647 0,'0'0'0,"0"0"16,0 0-16,0 0 16,0 0-1,0 0-15,0 0 16,0 0-16</inkml:trace>
          <inkml:trace contextRef="#ctx0" brushRef="#br1" timeOffset="208901.4155">-15255 9804 0,'0'0'15,"0"0"1,0 0-16,0 0 15,24 11-15,-1 1 16,25 11 0,10 11-16,13 24 15,0 35 1,-12-1-16,0 1 16,-24-24-16,-11 0 15,-13-11 1,-22 23-16,11-23 15,-12-12 1,-12 12-16,-11-12 16,-1-11-1,1-1-15,12-11 16,23-23-16</inkml:trace>
          <inkml:trace contextRef="#ctx0" brushRef="#br1" timeOffset="209604.9963">-14136 10139 0,'0'0'0,"0"0"15,12 23 1,0 23-16,12 35 16,-13-23-1,13 34-15,-12-11 16,11 23-1,1-23-15,-12-35 16,-12-46-16</inkml:trace>
          <inkml:trace contextRef="#ctx0" brushRef="#br1" timeOffset="209338.8977">-14454 10485 0,'0'0'0,"0"0"16,0 0-16,24 0 15,23 0 1,0-11-16,12 11 16,0 0-1,0 0-15,23-12 16,1 1 0,-1-1-16,1 12 15,-24 0 1,-12 0-16,-24-11 15,-23 11-15</inkml:trace>
          <inkml:trace contextRef="#ctx0" brushRef="#br1" timeOffset="206356.4649">-17893 10023 0,'0'0'0,"0"0"0,0 0 15,0 0 1,0 0-16,0 0 16,0 0-16,0 0 15,-12 0 1,0 0-16,-11 23 15,-25 58 1,1 0-16,12 12 16,11-1-1,13-11-15,22 34 16,13-34-16,0-11 16,11-24-1,12 0-15,12-11 16,12-1-1,-1-10-15,-23-13 16,-47-11-16</inkml:trace>
          <inkml:trace contextRef="#ctx0" brushRef="#br1" timeOffset="207434.3302">-16951 10277 0,'0'0'0,"0"0"16,0 0 0,0 0-16,12-11 15,11-12-15,1 0 16,11-1 0,1 13-16,-1 11 15,0-12 1,1 24-16,-13-1 15,-11 13 1,0 10-16,-12 24 16,-12-12-16,-12 1 15,1-1 1,-12 12-16,11-12 16,0-12-1,13 1-15,-1-12 16,12-11-16,0-1 15,12 1 1,-1-1-16,13 1 16,35 0-1,23-1-15,1-11 16,11 0 0,-23-11-16,-1 11 15,-70 0 1</inkml:trace>
        </inkml:traceGroup>
        <inkml:traceGroup>
          <inkml:annotationXML>
            <emma:emma xmlns:emma="http://www.w3.org/2003/04/emma" version="1.0">
              <emma:interpretation id="{EA35DE0C-9C7F-4344-A7D2-D0A913D17DA8}" emma:medium="tactile" emma:mode="ink">
                <msink:context xmlns:msink="http://schemas.microsoft.com/ink/2010/main" type="inkWord" rotatedBoundingBox="19666,10503 23107,10080 23284,11521 19843,11944">
                  <msink:destinationLink direction="with" ref="{A19ABB25-0F0C-4FEF-A89A-18D8E71B1F76}"/>
                </msink:context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215104.18">-11827 9503 0,'0'0'15,"0"0"1,0 0-16,0 0 16,0 0-16,12 0 15,12-11 1,23-1-16,12 12 15,11 0 1,-70 0-16</inkml:trace>
          <inkml:trace contextRef="#ctx0" brushRef="#br1" timeOffset="214865.3451">-12687 9515 0,'0'0'16,"-11"0"-16,-1 0 15,0 0 1,0 0-16,0-12 16,12 1-1,0-1-15,12-11 16,24 0-1,11 0-15,0 0 16,-12 11-16,0 0 16,-11 12-1,0 12-15,-1 11 16,-11 12 0,0 57-16,-12-11 15,-12-23-15,0-12 16,0-11-1,1-12-15,11-12 16,0 1 0,0-12-16,0 0 15,11-12 1,13-22-16,23-36 16,12-22-1,12-12-15,-13 12 16,-10 22-16,-13 12 15,-12 24 1,-11 11-16,-12 23 16,0 0-1,0 0-15,-12 23 16,1 11-16,-1 13 16,12 22-1,0 23-15,12-22 16,11-12-1,24-1-15,1-10 16,-1-13-16,-47-34 16</inkml:trace>
          <inkml:trace contextRef="#ctx0" brushRef="#br1" timeOffset="216285.3086">-10649 9353 0,'0'0'15,"0"0"-15,12-12 16,23 1 0,24-1-16,0 1 15,12 11-15,-24 11 16,-12 1-1,1-1-15,-13 12 16,-11 1 0,-12 22-16,-24 0 15,-11 0-15,-24 0 16,0 1 0,12-13-16,12-11 15,11 1 1,12-13-16,1 1 15,11-12 1,11 11-16,25 1 16,46-1-16,12 1 15,-11-12 1,11 0-16,-94 0 16</inkml:trace>
          <inkml:trace contextRef="#ctx0" brushRef="#br1" timeOffset="215872.9328">-10731 9653 0,'0'0'0,"0"0"15,0 0 1,0 0-16,0 0 15,0 0 1,0 0-16,0 0 16,0 0-16</inkml:trace>
          <inkml:trace contextRef="#ctx0" brushRef="#br1" timeOffset="215664.3168">-11450 9260 0,'0'0'15,"0"0"-15,0 0 16,12-11 0,12-12-16,11 0 15,12-1-15,0 13 16,0-1-1,0 24-15,-11-1 16,-13 13 0,-11-1-16,-12 0 15,-12 11-15,-11-10 16,-13-1 0,1 0-16,11-12 15,1 1 1,-1 0-16,13-1 15,11-11 1,0 0-16,11 12 16,1-1-16,23 12 15,1 0 1,11 12-16,-12 11 16,-11-11-1,-12 0-15,-12-1 16,-12-11-1,-12 1-15,-11-1 16,0 0-16,-24-12 16,12-11-1,-1 0-15,13-11 16,23-12 0,12 23-16</inkml:trace>
          <inkml:trace contextRef="#ctx0" brushRef="#br1" timeOffset="216748.0181">-9977 9018 0,'0'0'0,"0"0"16,0 0-16,0 0 15,11 11 1,13 24-16,11 11 15,12 12 1,1 11-16,-1 12 16,0 23-16,-12 0 15,-11 0 1,-13-34-16,-11-1 16,-11-11-1,-25-1-15,-11 1 16,0-23-16,12-12 15,35-23 1</inkml:trace>
          <inkml:trace contextRef="#ctx0" brushRef="#br1" timeOffset="213739.442">-11980 10532 0,'0'0'0,"0"0"0,0 0 15,0 0-15,0 0 16,0 0-1,-12 0-15,1 0 16,-13 0 0,-11-12-16,-13 1 15,1-1 1,-12 12-16,-11 0 16,-24-12-16,-36 12 15,12 0 1,36 12-16,11 0 15,0-1 1,12-11-16,12 0 16,12 0-16,0 0 15,23 0 1,12 0-16,0 0 16,0 0-1,23 0-15,36 0 16,71 0-1,35-11-15,0-1 16,47 0-16,82-11 16</inkml:trace>
          <inkml:trace contextRef="#ctx0" brushRef="#br1" timeOffset="214239.6347">-12769 9168 0,'0'0'0,"-12"0"16,-35 23 0,-24 23-1,1 12-15,11 23 16,12 0 0,23 11-16,36 12 15,11-23 1,13-23-16,23 0 15,23-12-15,24 12 16,-106-58 0</inkml:trace>
          <inkml:trace contextRef="#ctx0" brushRef="#br1" timeOffset="210237.0988">-12392 10497 0</inkml:trace>
        </inkml:traceGroup>
        <inkml:traceGroup>
          <inkml:annotationXML>
            <emma:emma xmlns:emma="http://www.w3.org/2003/04/emma" version="1.0">
              <emma:interpretation id="{B418E579-B88D-4B65-A40B-85E2585B7D8B}" emma:medium="tactile" emma:mode="ink">
                <msink:context xmlns:msink="http://schemas.microsoft.com/ink/2010/main" type="inkWord" rotatedBoundingBox="23493,10304 26994,9874 27129,10974 23628,11404">
                  <msink:destinationLink direction="with" ref="{A19ABB25-0F0C-4FEF-A89A-18D8E71B1F76}"/>
                </msink:context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221171.0746">-9141 9006 0,'0'0'0,"0"0"16,0 0-16,0 0 15,0 0 1,0 0-16,0 12 16,-24 11-16,-11 23 15,-12 23 1,0 1-16,23-1 15,13 12 1,22 0-16,13 11 16,23-22-1,12-1-15,-12-23 16,0-11-16,12 0 16,-59-35-1</inkml:trace>
          <inkml:trace contextRef="#ctx0" brushRef="#br1" timeOffset="222266.4275">-8046 9480 0,'0'0'0,"0"0"15,0 0 1,0 0-16,12 0 16,0 0-16,12 0 15,11 0 1,0 0-16,12 0 15,1 0 1,22 0-16,-11 0 16,-12 0-1,-11 0-15,-36 0 16</inkml:trace>
          <inkml:trace contextRef="#ctx0" brushRef="#br1" timeOffset="221931.9115">-9011 9237 0,'0'0'16,"11"-11"-16,13-24 16,-1 12-16,13 11 15,-1 1 1,12 22-16,12 12 16,0 24-1,-24-1-15,-11 23 16,-24 12-1,-12 12-15,-11-1 16,-1-23-16,12-22 16,0-24-1,12 0-15,0-12 16,0-11 0,0 0-16,12-11 15,0-24 1,23-23-16,1-11 15,-1-12-15,0-11 16,1-12 0,-13 11-16,1 12 15,-12 35 1,-1 11-16,-11 12 16,0 12-1,0 11-15,0 11 16,-11 24-16,-1 23 15,12 0 1,0-1-16,0 1 16,12 35-1,11-24-15,13-11 16,-1-12-16,12-11 16,12-1-1,-59-34-15</inkml:trace>
          <inkml:trace contextRef="#ctx0" brushRef="#br1" timeOffset="223476.8533">-7468 8787 0,'0'0'0,"0"0"16,0 11 0,0 12-16,11 47 15,13 22 1,0 24-16,-1-24 16,1-11-16,-1-12 15,13 12 1,-1 0-16,-11-35 15,-1 1 1,-23-47-16</inkml:trace>
          <inkml:trace contextRef="#ctx0" brushRef="#br1" timeOffset="224155.2996">-6762 9203 0,'0'0'16,"0"11"-16,-11 12 15,-1 0 1,0 12-16,12 0 16,0-12-1,12 0-15,11 0 16,13 0-16,23 0 16,11-11-1,13-12-15,-12 0 16,-24-12-1,12-11-15,-24 0 16,-12 0 0,1-23-16,-12-1 15,-12-10 1,-12-1-16,-23 12 16,-12 11-16,-24 0 15,12 24 1,-12 11-16,24 11 15,-12 12 1,24 12-16,0 0 16,23-1-16,12-10 15,0-24 1</inkml:trace>
          <inkml:trace contextRef="#ctx0" brushRef="#br1" timeOffset="223716.4965">-7044 9445 0,'0'0'0,"0"0"15,0 0-15,0 0 16,12 0 0,11 12-16,-23-12 15</inkml:trace>
          <inkml:trace contextRef="#ctx0" brushRef="#br1" timeOffset="224726.352">-6137 8729 0,'0'0'0,"0"0"16,12 11-16,11 12 31,95 139-15,-36-46-16,-23-24 15,-23 1 1,-13-1-16,-11-11 16,-24 0-16,-11-12 15,-1-11 1,-11 0-1,-1-12 1,36-46-16</inkml:trace>
          <inkml:trace contextRef="#ctx0" brushRef="#br1" timeOffset="221360.8477">-8929 9468 0</inkml:trace>
          <inkml:trace contextRef="#ctx0" brushRef="#br1" timeOffset="221392.6075">-8929 9468 0</inkml:trace>
        </inkml:traceGroup>
        <inkml:traceGroup>
          <inkml:annotationXML>
            <emma:emma xmlns:emma="http://www.w3.org/2003/04/emma" version="1.0">
              <emma:interpretation id="{48DE3C5E-F08E-4654-A3B8-57D70C2D438C}" emma:medium="tactile" emma:mode="ink">
                <msink:context xmlns:msink="http://schemas.microsoft.com/ink/2010/main" type="inkWord" rotatedBoundingBox="27300,10114 30799,9685 30979,11149 27480,11579">
                  <msink:destinationLink direction="with" ref="{A19ABB25-0F0C-4FEF-A89A-18D8E71B1F76}"/>
                </msink:context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225782.8379">-4983 9341 0,'0'0'0,"0"0"15,-12 0-15,1-11 16,-13-1 0,1 1-16,11-1 15,0-11-15,0 0 16,12-23-1,12-1-15,12 1 16,-1 0 0,1 11-16,-1 24 15,13 11-15,-13 11 16,1 24 0,-13 34-16,-11 24 15,-11-1 1,-1 12-16,0-23 15,0-23 1,12-23-16,-11-12 16,11-12-16,0-11 15,0 0 1,0-11-16,0-12 16,11-24-1,13-22-15,23-47 16,12-22-1,0 22-15,-12 24 16,-24 45-16,-11 1 16,0 23-1,-12 12-15,0 11 16,0 0 0,-12 0-16,0 11 15,-11 35-15,-1 24 16,13 11-1,22-12-15,13 0 16,11 12 0,12 0-16,1-12 15,10-11-15,25 0 16,-83-58 0</inkml:trace>
          <inkml:trace contextRef="#ctx0" brushRef="#br1" timeOffset="226930.5533">-3734 8752 0,'0'0'0,"0"0"16,0 0 0,0 11-16,0 24 15,0 23 1,0 0-16,-12-1 16,0 1-16,-11 0 15,11-23 1,0-1-16,12-11 15,0-11 1,0 0-16,12-1 16,23 1-16,36 11 15,0-12 1,-1 1-16,1-1 16,-12 1-1,-59-12-15</inkml:trace>
          <inkml:trace contextRef="#ctx0" brushRef="#br1" timeOffset="227227.1353">-3428 8844 0,'0'0'0,"0"0"16,0 0 0,0 12-16,0 23 15,12 34-15,-12 35 16,0-12 0,0-11-16,0 0 15,0 23 1,0-23-16,0-12 15,0-22 1,0-47-16</inkml:trace>
          <inkml:trace contextRef="#ctx0" brushRef="#br1" timeOffset="227937.435">-3110 9549 0,'0'0'0,"0"0"15,0 0-15,0 0 16,0 0 0,0 0-16,0 0 15,0 0 1</inkml:trace>
          <inkml:trace contextRef="#ctx0" brushRef="#br1" timeOffset="228704.1702">-2898 9341 0,'0'0'15,"0"0"-15,0 0 16,189-69 0,-189 69-16,23-12 15,24 1-15,12-12 16,-12 0-1,-11-1-15,-13 1 16,-11 0 0,-12 0-16,-23 0 15,-13 0-15,-11 11 16,12 1 0,-1 11-16,13 11 15,-1 1 1,12 11-16,1 0 15,-1 12-15,12-1 16,12 1 0,11 11-16,24 12 15,1 0 1,-1 0-16,0 0 16,0 11-1,-24-23-15,1 0 16,-12-11-16,-24-12 15,-12-11 1,-11 11-16,-12-12 16,-12-11-1,12-11-15,-12-12 16,12-12-16,0-11 16,23 11-1,12-11-15,12 0 16,12-1-1,12 1-15,11 0 16,12 0 0,-47 46-16</inkml:trace>
          <inkml:trace contextRef="#ctx0" brushRef="#br1" timeOffset="229090.4479">-2262 8867 0,'0'0'0,"0"0"15,12 12-15,0 0 16,23 22-1,12 12-15,0 24 16,12 11 0,-12 11-16,-11 1 15,-13-1 1,-23 24-16,-11-24 16,-1-11-16,0-12 15,0-22 1,-11-1-16,-1-12 15,24-34 1</inkml:trace>
          <inkml:trace contextRef="#ctx0" brushRef="#br1" timeOffset="225071.4212">-5207 8787 0,'0'0'15,"0"0"-15,-23 11 16,-12 12-1,-24 23-15,0 24 16,12 22 0,11-11-16,13 12 15,11-24 1,12 12-16,23 11 16,13-34-16,46 23 15,1-23 1,-83-58-16</inkml:trace>
          <inkml:trace contextRef="#ctx0" brushRef="#br1" timeOffset="226500.4105">-4500 9330 0,'0'0'0,"0"0"15,0 0 1,71-12-16,-71 12 16,12 0-1,23 0-15,24 0 16,23 0-1,-11 0-15,0 0 16,-24 0 0,0 0-16,-47 0 15</inkml:trace>
        </inkml:traceGroup>
      </inkml:traceGroup>
    </inkml:traceGroup>
    <inkml:traceGroup>
      <inkml:annotationXML>
        <emma:emma xmlns:emma="http://www.w3.org/2003/04/emma" version="1.0">
          <emma:interpretation id="{E59DD7DF-2D04-40A9-B11E-AB0D687F559C}" emma:medium="tactile" emma:mode="ink">
            <msink:context xmlns:msink="http://schemas.microsoft.com/ink/2010/main" type="paragraph" rotatedBoundingBox="1433,12857 33533,10975 33764,14901 1663,16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F32D91-7719-479A-8678-FAAA0CB7B463}" emma:medium="tactile" emma:mode="ink">
              <msink:context xmlns:msink="http://schemas.microsoft.com/ink/2010/main" type="inkBullet" rotatedBoundingBox="19485,12641 20564,12506 20724,13791 19645,13925"/>
            </emma:interpretation>
            <emma:one-of disjunction-type="recognition" id="oneOf29">
              <emma:interpretation id="interp33" emma:lang="" emma:confidence="0">
                <emma:literal>↳</emma:literal>
              </emma:interpretation>
            </emma:one-of>
          </emma:emma>
        </inkml:annotationXML>
        <inkml:trace contextRef="#ctx0" brushRef="#br1" timeOffset="233036.4361">-12958 11306 0,'0'0'0,"-11"0"0,-13 23 16,-11 12-16,-12 23 15,-12 34 1,-12 47-16,24 11 15,12-23 1,23-46-16,35 35 16,36-1-1,47-22-15,106-24 16,71-11-16,0 11 16</inkml:trace>
        <inkml:trace contextRef="#ctx0" brushRef="#br1" timeOffset="235495.1719">-12698 11734 0,'0'0'15,"0"0"-15,0 0 16,0 0-16,11-12 15,13-11 1,11 0-16,12 0 16,-47 23-1,271-81-15,-271 81 16,0 0-16,12 11 16,0 24-1,-12 34-15,-24 24 16,1-24-1,-1 1-15,-11-13 16,-12-10 0,-12 10-16,12-22 15,23-12-15,12-11 16,1 11 0,11-12-16,0-11 15,0 0 1,23 0-16,24 0 15,36 12-15,46-24 16,1 24 0,-130-12-16</inkml:trace>
      </inkml:traceGroup>
      <inkml:traceGroup>
        <inkml:annotationXML>
          <emma:emma xmlns:emma="http://www.w3.org/2003/04/emma" version="1.0">
            <emma:interpretation id="{BD9E88BA-CDAC-4C94-A1EA-F86E3ED40355}" emma:medium="tactile" emma:mode="ink">
              <msink:context xmlns:msink="http://schemas.microsoft.com/ink/2010/main" type="line" rotatedBoundingBox="20875,12440 33476,10869 33718,12807 21117,14378"/>
            </emma:interpretation>
          </emma:emma>
        </inkml:annotationXML>
        <inkml:traceGroup>
          <inkml:annotationXML>
            <emma:emma xmlns:emma="http://www.w3.org/2003/04/emma" version="1.0">
              <emma:interpretation id="{3FB23D42-D062-4681-815F-D89C86CE95E0}" emma:medium="tactile" emma:mode="ink">
                <msink:context xmlns:msink="http://schemas.microsoft.com/ink/2010/main" type="inkWord" rotatedBoundingBox="31160,11157 32437,10998 32563,12012 31287,1217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256561.3513">-318 10601 0,'0'0'0,"0"0"16,0 0-16,0 0 15,0 0 1,0 0-16,0 0 15,0 12 1,0-12-16</inkml:trace>
          <inkml:trace contextRef="#ctx0" brushRef="#br1" timeOffset="250472.7872">-1319 9965 0,'0'0'0,"0"0"16,0 0-16,0 0 16,0 0-1,0 0-15,0 0 16,-12 12-16,-12-1 15,1 13 1,-24 33-16,0 1 16,-1 11-1,48-69-15,-106 313 16,106-313 0,12 23-16,12 11 15,35 13 1,11-1-16,25 12 15,-25-12-15,-70-46 16</inkml:trace>
          <inkml:trace contextRef="#ctx0" brushRef="#br1" timeOffset="255216.4381">-1048 9792 0,'0'0'0,"0"0"0,0 0 16,0 0-1,0 0-15,0 12 16,0 11 0,0 23-16,-12 58 15,12 35 1,0-35-16,12-23 16,-1-12-16,1 12 15,0-23 1,0-12-16,0 0 15,-12-46 1</inkml:trace>
          <inkml:trace contextRef="#ctx0" brushRef="#br1" timeOffset="255856.3789">-895 9977 0,'0'0'0,"0"0"16,0 0 0,0 0-16,0 0 15,0 0 1,12 0-16,23-12 15,12 1 1,0-1-16,0 1 16,0-1-16,0 1 15,-11-13 1,-1 13-16,1-1 16,-25 12-16,1 0 15,0 12 1,-12-1-16,0 24 15,0 34 1,-12 24-16,-11-1 16,-1-11-1,0-11-15,1-1 16,-1 0-16,12 1 16,12-1-1,0-23-15,0-11 16,12 0-1,0-12-15,0 0 16,-12-23 0</inkml:trace>
        </inkml:traceGroup>
        <inkml:traceGroup>
          <inkml:annotationXML>
            <emma:emma xmlns:emma="http://www.w3.org/2003/04/emma" version="1.0">
              <emma:interpretation id="{8C23781F-670D-4BCA-BB94-BC8E6B062382}" emma:medium="tactile" emma:mode="ink">
                <msink:context xmlns:msink="http://schemas.microsoft.com/ink/2010/main" type="inkWord" rotatedBoundingBox="20909,12712 33510,11141 33678,12491 21077,1406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256152.4818">-742 10254 0,'0'0'16,"0"0"-1,0 0-15,12 0 16,11-11-16,13 11 15,-1-12 1,12 1-16,12 11 16,12 0-16,-12 0 15,-1 0 1,-58 0-16</inkml:trace>
          <inkml:trace contextRef="#ctx0" brushRef="#br1" timeOffset="257266.4778">-141 10324 0,'0'0'0,"0"0"15,0 0 1,23-12-16,13-11 16,-1 0-16,12-12 15,12-11 1,0 11-16,0-11 15,-12 0 1,-24 23-16,-11 0 16,-12-1-16,-12 13 15,-11-1 1,-1 1-16,1 11 16,-1 0-1,1 0-15,-1 11 16,12 1-1,0 11-15,1 12 16,-1 11-16,12 23 16,12-11-1,11 0-15,1-12 16,11 12 0,12 0-16,0-1 15,-11-10-15,-13-1 16,-11-11-1,-12-12-15,0 0 16,-12-12 0,-11 1-16,-13-12 15,1-12 1,-12-11-16,0 0 16,11 0-16,-11-12 15,0-22 1,24 22-16,11 0 15,12 1 1,12-13-16,11-10 16,13-1-16,11 23 15,-47 35 1</inkml:trace>
          <inkml:trace contextRef="#ctx0" brushRef="#br1" timeOffset="257663.0319">518 9873 0,'0'0'15,"0"0"-15,0 0 16,0 0-16,12 11 15,12 24 1,23 46-16,0 35 16,-12 11-1,-11-12-15,-24 1 16,-24 23 0,24-139-16</inkml:trace>
          <inkml:trace contextRef="#ctx0" brushRef="#br1" timeOffset="235676.9313">-11874 12092 0,'0'0'0,"0"0"15,0 0-15,0 0 16,0 0 0,0 0-16,0 0 15</inkml:trace>
          <inkml:trace contextRef="#ctx0" brushRef="#br1" timeOffset="236070.5303">-11815 11676 0,'0'0'16,"0"0"-16,0 0 15,0 0 1,12-12 0,58-34-1,13 23-15,-24 11 16,-12 1 0,-12 11-16,-11 11 15,11 36-15,-11 33 16,-1 24-1,-23-11-15,0-24 16,-11 12 0,-1-11-16,0-1 15,0-34 1,12-1-16,0-22 16,0-12-16</inkml:trace>
          <inkml:trace contextRef="#ctx0" brushRef="#br1" timeOffset="236258.3513">-11768 11988 0,'0'0'0,"0"0"16,0 0-1,12-23-15,11-12 16,25 0-16,10 1 15,37-13 1,-25 13-16,1 11 16,0 0-1,-71 23-15</inkml:trace>
          <inkml:trace contextRef="#ctx0" brushRef="#br1" timeOffset="237482.1748">-11179 12138 0,'0'0'16,"0"0"-16,12 0 15,11 0 1,13 0-16,11 0 16,0 0-16,0 0 15,-12 0 1,1 0-16,-36 0 15</inkml:trace>
          <inkml:trace contextRef="#ctx0" brushRef="#br1" timeOffset="239908.5009">-10696 11653 0,'0'0'0,"0"0"16,0 0-16,0 0 15,0 0 1,0 0-16,59-58 16,-59 58-1,12 0-15,35-12 16,35 1-16,-11 11 15,-12 0 1,-12 11-16,-12 1 16,-11 11-1,-12 0-15,-12 12 16,-12 11 0,-12 0-16,-23 0 15,0-11-15,0-12 16,23 0-1,13-11-15,11-12 16,0 0 0,0 0-16,11 0 15,25 0-15,11 12 16,0 11 0,0 0-16,-12 0 15,1 0 1,-36-23-16,82 173 15,-82-173 1,0 0-16,-23 12 16,-36-1-16,-12 1 15,0-12 1,13-12-16,58 12 16</inkml:trace>
          <inkml:trace contextRef="#ctx0" brushRef="#br1" timeOffset="240103.6541">-10001 12127 0,'0'0'0,"0"0"15,0 0 1,0 0-16</inkml:trace>
          <inkml:trace contextRef="#ctx0" brushRef="#br1" timeOffset="240505.5804">-9777 11676 0,'0'0'0,"0"0"15,12-12-15,11 1 16,1-1 0,-24 12-16,212-23 15,-212 23-15,0 23 16,0 23-1,-12 24-15,0-1 16,-23 0 0,0-22-16,-13-1 15,13-11-15,-12-1 16,12-11 0,23-11-16,0-1 15,12-11 1,0 0-16,24 12 15,11 0 1,24-12-16,23 0 16,36 0-16,-118 0 15</inkml:trace>
          <inkml:trace contextRef="#ctx0" brushRef="#br1" timeOffset="240850.2117">-9365 11433 0,'0'0'0,"12"0"15,23 12-15,24 11 16,0 11 0,0 13-16,12 45 15,-12 12-15,-24-11 16,-23-12 0,-12-1-16,-12 24 15,-23 0 1,-1 0-16,-23-23 15,12-23 1,47-58-16</inkml:trace>
        </inkml:traceGroup>
        <inkml:traceGroup>
          <inkml:annotationXML>
            <emma:emma xmlns:emma="http://www.w3.org/2003/04/emma" version="1.0">
              <emma:interpretation id="{C4446AA1-A806-4179-81BF-EE246A512B4D}" emma:medium="tactile" emma:mode="ink">
                <msink:context xmlns:msink="http://schemas.microsoft.com/ink/2010/main" type="inkWord" rotatedBoundingBox="24059,12588 29277,11937 29422,13101 24205,13752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241176.3179">-8540 11271 0,'0'0'16,"0"0"-16,0 0 15,-12 12-15,-23 34 16,-12 23-1,-1 24-15,13 11 16,11 23 0,24-23-16,24-23 15,11-12-15,24-11 16,12-12 0,23 1-16,-94-47 15</inkml:trace>
          <inkml:trace contextRef="#ctx0" brushRef="#br1" timeOffset="242116.3654">-8399 11479 0,'0'0'15,"0"0"-15,0 0 16,0 0-1,0 0-15,12-11 16,11-12-16,1 11 16,23-11-1,0 11-15,0 12 16,0 12 0,-11 11-16,-24 12 15,-12 11-15,-24 23 16,0-22-1,-11 10-15,0 1 16,11-23 0,1-12-16,-1 0 15,12-11 1,1-12-16,11 0 31,11 0-31,25 11 16,34-11-1,1 0-15,0 0 16,-1 12-16,-70-12 16</inkml:trace>
          <inkml:trace contextRef="#ctx0" brushRef="#br1" timeOffset="242295.0337">-7798 11745 0,'0'0'0,"0"0"16,0 0-16,0 0 15,0 0 1,0 0-16,12 0 16,-12 0-16</inkml:trace>
          <inkml:trace contextRef="#ctx0" brushRef="#br1" timeOffset="242608.3306">-7563 11248 0,'0'0'15,"12"-11"-15,12-1 16,11 1-1,-11-1-15,11 12 16,0 0-16,-11 23 16,0 23-1,-13 12-15,1 23 16,-12 11 0,0 24-16,0 0 15,0-24 1,0-23-16,0-22 15,0-13-15,0 1 16,0-35 0</inkml:trace>
          <inkml:trace contextRef="#ctx0" brushRef="#br1" timeOffset="242815.2791">-7527 11549 0,'0'0'16,"0"0"-16,23 0 15,1 0 1,23-12-16,24 1 16,23-1-1,24 0-15,-118 12 16</inkml:trace>
          <inkml:trace contextRef="#ctx0" brushRef="#br1" timeOffset="243122.7009">-7186 11884 0,'0'0'0,"0"0"16,12 0-1,35-12-15,12 1 16,12-12-16,0 11 15,-13 0 1,1 1-16,0-1 16,-59 12-1</inkml:trace>
          <inkml:trace contextRef="#ctx0" brushRef="#br1" timeOffset="243429.3084">-6773 11318 0,'0'0'16,"0"0"-16,11 11 15,1 12-15,0 23 16,0 1 0,11 22-16,1 35 15,0-12 1,-13 1-16,1-24 16,12-22-1,-24-47-15</inkml:trace>
          <inkml:trace contextRef="#ctx0" brushRef="#br1" timeOffset="243629.9991">-6279 11838 0,'0'0'16,"0"0"-16,0 0 15,0 0-15,0 0 16,0 0 0,0 0-16,0 0 15</inkml:trace>
          <inkml:trace contextRef="#ctx0" brushRef="#br1" timeOffset="244070.8128">-6149 11687 0,'0'0'0,"0"0"15,0 12 1,0 11-16,0 0 16,12 0-1,11 0-15,1-11 16,11-1-1,1-11-15,-1 0 16,0-11-16,1-12 16,-13 0-1,1 0-15,-12-12 16,-12 0 0,-12 1-16,-12-1 15,-11 12 1,0 0-16,-1 11 15,-11 12-15,12 0 16,11 12 0,1-1-16,-1 12 15,12 0 1,12 12-16,12-12 16,-12-23-16</inkml:trace>
          <inkml:trace contextRef="#ctx0" brushRef="#br1" timeOffset="244486.2174">-5690 11110 0,'0'0'0,"0"0"15,0 0-15,12 11 16,12 35 0,11 35-16,0 12 15,1-1-15,-13 1 16,1 11 0,-12-12-16,-12-11 15,-12-12 1,-12-11-16,-11 0 15,0-12 1,-12 12-16,47-58 16</inkml:trace>
          <inkml:trace contextRef="#ctx0" brushRef="#br1" timeOffset="244825.1228">-5101 11144 0,'0'0'15,"-11"12"-15,-13 11 16,-23 35-16,-24 34 16,24-23-1,24 1-15,23 11 16,23 0 15,107 80-31,-48-91 16,-82-70-1</inkml:trace>
          <inkml:trace contextRef="#ctx0" brushRef="#br1" timeOffset="245223.0674">-5077 11560 0,'0'0'0,"0"0"32,12-11-32,23-1 15,24-11 1,23 0-16,-11 11 16,-12 12-1,-12 12-15,-23-1 16,-13 1-16,-11 0 15,0 11 1,-11 11-16,-13 1 16,1 0-1,11-1-15,0-11 16,0 1 0,12-1-16,12 0 15,0 0-15,23-12 16,0 1-1,24 11-15,-59-23 16</inkml:trace>
          <inkml:trace contextRef="#ctx0" brushRef="#br1" timeOffset="245412.3492">-4429 11699 0,'0'0'0,"0"0"16,0 0 0,0 0-16,0 0 15,12 11 1,-12-11-16</inkml:trace>
          <inkml:trace contextRef="#ctx0" brushRef="#br1" timeOffset="245766.3163">-4288 11341 0,'0'0'0,"12"-12"16,23 1-1,24-13-15,-12 13 16,-11-1 0,-13 1-16,1 11 15,-12 0 1,-1 23-16,1 12 16,0 11-16,-12 0 15,0 12 1,0-12-16,0 12 15,0 0 1,12-12-16,-1 0 16,1 0-16,0-23 15,-12-23 1</inkml:trace>
          <inkml:trace contextRef="#ctx0" brushRef="#br1" timeOffset="245977.2632">-4205 11606 0,'0'0'15,"0"0"-15,0 0 16,23 0-16,24-11 16,0 11-1,12-12-15,0 12 16,12 0-1,0 12-15,-71-12 16</inkml:trace>
          <inkml:trace contextRef="#ctx0" brushRef="#br1" timeOffset="246201.2928">-3758 11699 0,'0'0'0,"0"0"15,12 0 1,23 0-16,24 0 16,0-12-1,0 1-15,12-1 16,-71 12-16</inkml:trace>
        </inkml:traceGroup>
        <inkml:traceGroup>
          <inkml:annotationXML>
            <emma:emma xmlns:emma="http://www.w3.org/2003/04/emma" version="1.0">
              <emma:interpretation id="{2DBC0F50-A639-43B7-A7C4-63AA2188FA0D}" emma:medium="tactile" emma:mode="ink">
                <msink:context xmlns:msink="http://schemas.microsoft.com/ink/2010/main" type="inkWord" rotatedBoundingBox="29451,12573 30922,12390 31016,13144 29545,13327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246555.3173">-3357 11606 0,'0'0'0,"0"0"16,0 0 0,0 0-16,23 0 15,36 0 1,24 0-16,-1 0 16,-11 0-1,-71 0-15</inkml:trace>
          <inkml:trace contextRef="#ctx0" brushRef="#br1" timeOffset="246428.3231">-3263 11271 0,'0'0'16,"0"0"-16,0 0 15,0 0-15,0 12 16,0 23 0,0-1-16,0-34 15</inkml:trace>
          <inkml:trace contextRef="#ctx0" brushRef="#br1" timeOffset="246821.5593">-3133 11398 0,'0'0'0,"0"0"16,0 0 0,11 24-16,1 10 15,0 12-15,0 12 16,0 0 0,11 0-16,1-12 15,-1 0 1,-23-46-16</inkml:trace>
          <inkml:trace contextRef="#ctx0" brushRef="#br1" timeOffset="247017.6142">-2804 11606 0,'0'0'16,"0"0"-16,0 0 15,0 0 1</inkml:trace>
          <inkml:trace contextRef="#ctx0" brushRef="#br1" timeOffset="247776.343">-2603 11502 0,'0'0'0,"12"-11"15,23-1 1,12 1-16,0-12 16,0 0-16,0-12 15,0 0 1,-23 1-16,-12 10 16,-12-10-16,0 11 15,-12 0 1,-23-1-16,-12 13 15,-1-1 1,13 24-16,12-1 16,11 13-1,0-1-15,12 23 16,24 0-16,11 0 16,12 12-1,0-12-15,0 1 16,0 10-1,0-10-15,-11-1 16,-13-12 0,-11 1-16,-12-23 31,-23-1-31,-25-11 16,-22 0-16,-1-11 15,0-12 1,13-1-16,22 1 15,13 0 1,11 0-16,12 0 16,23-12-16,36-22 15,0 10 1,-59 47-16</inkml:trace>
          <inkml:trace contextRef="#ctx0" brushRef="#br1" timeOffset="248090.9809">-2073 11133 0,'0'0'16,"0"0"0,12 11-16,11 24 15,24 23 1,0 34-16,-23-23 16,0 24-16,-13 11 15,-11 0 1,-11-23-16,-37 11 15,48-92-15</inkml:trace>
          <inkml:trace contextRef="#ctx0" brushRef="#br1" timeOffset="248890.9784">-3251 11271 0,'0'0'0,"0"0"16,0 0-16,0 0 16,0 0-1,0 0-15,0 0 16,0 0-16,0 0 16,0 0-1,0 0-15,0 0 16,0 0-1,0 0-15,0 0 16,0 0 0,0 0-16,0 12 15,-12 11-15,-11 12 16,-1 11 0,0-11-16,1-1 15,11 1 1,0 0-16,12-24 15,0 12-15,12 0 16,0-11 0,11-1-16,60 13 15,-83-24 1</inkml:trace>
        </inkml:traceGroup>
      </inkml:traceGroup>
      <inkml:traceGroup>
        <inkml:annotationXML>
          <emma:emma xmlns:emma="http://www.w3.org/2003/04/emma" version="1.0">
            <emma:interpretation id="{0155B4FB-E904-44C1-8A1B-B7016BA790C6}" emma:medium="tactile" emma:mode="ink">
              <msink:context xmlns:msink="http://schemas.microsoft.com/ink/2010/main" type="line" rotatedBoundingBox="1576,15289 14633,14523 14721,16017 1663,16783"/>
            </emma:interpretation>
          </emma:emma>
        </inkml:annotationXML>
        <inkml:traceGroup>
          <inkml:annotationXML>
            <emma:emma xmlns:emma="http://www.w3.org/2003/04/emma" version="1.0">
              <emma:interpretation id="{531AA80F-38B6-4881-AF83-13683344FEE5}" emma:medium="tactile" emma:mode="ink">
                <msink:context xmlns:msink="http://schemas.microsoft.com/ink/2010/main" type="inkWord" rotatedBoundingBox="1624,16121 2460,16072 2499,16734 1663,16783"/>
              </emma:interpretation>
            </emma:emma>
          </inkml:annotationXML>
          <inkml:trace contextRef="#ctx0" brushRef="#br1" timeOffset="259040.2898">-31228 15062 0,'0'0'16,"0"0"-1,0 0-15,0 0 16,0 0-16,0 0 16,0 0-1,12 12-15,11-1 16,24 1-1,12-12-15,47 0 16,24-12 0,11-11-16,-46 11 15,-13-11-15,-11 12 16,-1 11 0,-70 0-16</inkml:trace>
          <inkml:trace contextRef="#ctx0" brushRef="#br1" timeOffset="259336.4106">-30922 14819 0,'0'0'0,"0"0"16,0 0-1,0 23-15,0 47 16,12 68-16,0-33 16,0-25-1,-1 1-15,1 0 16,12 0-1,-24-81-15</inkml:trace>
        </inkml:traceGroup>
        <inkml:traceGroup>
          <inkml:annotationXML>
            <emma:emma xmlns:emma="http://www.w3.org/2003/04/emma" version="1.0">
              <emma:interpretation id="{BA4F6382-0FE7-47B2-B6B1-FD2D9F6CE5D2}" emma:medium="tactile" emma:mode="ink">
                <msink:context xmlns:msink="http://schemas.microsoft.com/ink/2010/main" type="inkWord" rotatedBoundingBox="3636,15168 10870,14744 10925,15681 3691,16105">
                  <msink:destinationLink direction="with" ref="{7624E3D8-23CA-4BF2-8A09-6F70E9D3B06A}"/>
                </msink:context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261417.0293">-29002 13953 0,'0'0'16,"0"0"-16,0 0 16,0 0-1,-11 11-15,-13 12 16,-23 35-1,0 11-15,11 1 16,13-1-16,11 24 16,24-24-1,11 23-15,36-22 16,24-13 0,-83-57-16</inkml:trace>
          <inkml:trace contextRef="#ctx0" brushRef="#br1" timeOffset="262768.3918">-28095 14322 0,'0'0'0,"0"0"16,0 0-16,24 0 15,47 0 1,23 0-16,0-11 16,0-1-1,36 1-15,-130 11 16</inkml:trace>
          <inkml:trace contextRef="#ctx0" brushRef="#br1" timeOffset="262550.5616">-28448 14184 0,'0'0'0,"0"0"15,0 0 1,0 0-16,-12 0 16,0 0-16,1 0 15,-13 0 1,1 0-16,11 0 16,0 0-1,0-12-15,0 1 16,12-13-16,0-10 15,12 11 1,12-12-16,23 0 16,0 1-1,-12 22-15,1 12 16,-1 23 0,0 35-16,-11 23 15,-12 11-15,-12 24 16,-12 0-1,0-36-15,0-33 16,1-13 0,-1-11-16,0-11 15,12-12-15,0 0 16,0-35 0,0-22-16,12-1 15,11-35 1,1-22-16,0-1 15,-1 35 1,-11 12-16,0 34 16,-12 12-16,0 12 15,0 11 1,0 0-16,-12 23 16,-12 46-1,1 12-15,11 0 16,12-12-1,0 12-15,12-12 16,0-22-16,11-13 16,12-11-1,13 1-15,10-13 16,13 1 0,-71-12-1</inkml:trace>
          <inkml:trace contextRef="#ctx0" brushRef="#br1" timeOffset="266314.605">-26634 14311 0,'0'0'0,"0"0"15,0 0 1,0 0-16,0 0 16,0 0-1,0 0-15,0 0 16</inkml:trace>
          <inkml:trace contextRef="#ctx0" brushRef="#br1" timeOffset="266101.9057">-27341 13964 0,'0'0'0,"0"0"15,0 0-15,0-11 16,0-1-1,0 0-15,0 1 16,0-1 0,0 1-16,12-1 15,0 1 1,0-12-16,-1 11 16,1 0-16,12 1 15,-1-1 1,1 1-16,11-1 15,1 1 1,-13 11-16,1 0 16,-1 0-16,1 11 15,-12 1 1,-1 11-16,-11 12 16,-11 11-1,-13 0-15,0-11 16,1-1-16,-1-11 15,1-11 1,-1 0-16,12-12 16,12 0-1,0 0-15,0 0 16,24 11 0,0 1-16,23 11 15,-12 0 1,12 12-16,-11-12 15,-13 0-15,-11 0 16,-12 0 0,0 0-16,-12 12 15,-23 0 1,-12-12-16,-24 0 16,-23 0-16,11-23 15,13 0 1,22-12-16,13 1 15,23-1 1,12 12-16</inkml:trace>
          <inkml:trace contextRef="#ctx0" brushRef="#br1" timeOffset="267412.2275">-25091 13687 0,'0'0'0,"0"0"16,-12 0-16,1 0 16,-25 23-1,1 0-15,-12 46 16,0 35-1,11 0-15,13-34 16,23-1-16,0-23 16,12 0-1,23-11-15,36 0 16,23-24 0,-94-11-16</inkml:trace>
          <inkml:trace contextRef="#ctx0" brushRef="#br1" timeOffset="267111.3535">-26045 13698 0,'0'0'15,"0"0"-15,0 0 16,24 12-16,-1 11 15,24 23 1,12 24-16,12 10 16,-12 1-1,0 12-15,-24-24 16,-23 0 0,-12 1-16,-12-1 15,-12 1-15,-11-1 16,0-11-1,35-58-15</inkml:trace>
          <inkml:trace contextRef="#ctx0" brushRef="#br1" timeOffset="266755.3366">-26528 13941 0,'0'0'0,"0"0"15,0-12-15,12 1 32,59-24-32,11 12 31,59 35-31,-70 11 16,-24 11-1,-23 1-15,-12 11 16,-12 12-1,-36 0-15,-11 0 16,0-12 0,0-11-16,12-1 15,-1-11-15,13 1 16,11-13 0,0 1-16,12-12 15,0 11 1,24 1-16,35-1 15,23 1 1,12-12-16,-23-12 16,11 1-16,-82 11 15</inkml:trace>
          <inkml:trace contextRef="#ctx0" brushRef="#br1" timeOffset="268519.4345">-24349 14126 0,'0'0'15,"0"0"1,0 0-16,0 0 15,0 0-15,0 0 16,0 0 0,0 0-16,12 0 15,12 0 1,11 0-16,0-12 16,13 12-16,-1 0 15,-12 0 1,-11 0-16,-1 0 15,-11 0 1,0 0-16,-1 0 16,-11 0-1,0 0-15,0 0 16</inkml:trace>
          <inkml:trace contextRef="#ctx0" brushRef="#br1" timeOffset="268024.8804">-24843 14091 0,'0'0'16,"-12"0"-16,-12 0 15,1 0 1,-1-11-16,1-1 15,11-11 1,0 0-16,12-12 16,12 1-16,0-1 15,11 12 1,1 0-16,-1 11 16,1 1-1,-1 11-15,13 23 16,-1 46-1,-23 23-15,0-11 16,-12 12-16,0-24 16,-12 1-1,12-36-15,0-11 16,0-11 0,0-12-16,0 0 15,0 0-15,0-35 16,12-46-1,11-57-15,13 10 16,-1 13 0,-12 22-16,1 24 15,-12 23-15,-12 11 16,0 35 0,-12 12-1,0 22 1,-11 36-16,-1 22 15,12 1 1,24-12-16,12-12 16,11-23-16,24 0 15,0-11 1,-59-35-16</inkml:trace>
          <inkml:trace contextRef="#ctx0" brushRef="#br1" timeOffset="269153.3807">-23771 13779 0,'0'0'0,"0"0"15,0 0 1,0 0-16,0 0 16,0 0-1,0 0-15,0-11 16,11-1-1,13-11-15,-1 0 16,13 11-16,-1 1 16,1 11-1,-1 11-15,0 12 16,-11 12 0,-12 23-16,-24 34 15,0-22 1,-23-1-16,-1 0 15,13-22-15,-1-13 16,1-11 0,11-11-16,0-1 15,12-11 1,0 0-16,0 0 16,0 0-16,24 12 15,23-12 1,23 0-16,13 0 15,-83 0 1</inkml:trace>
          <inkml:trace contextRef="#ctx0" brushRef="#br1" timeOffset="269281.7151">-23147 14230 0,'0'0'0,"0"0"31,0 0-31,0 0 16,0 0 0</inkml:trace>
          <inkml:trace contextRef="#ctx0" brushRef="#br1" timeOffset="269683.4526">-23065 13768 0,'0'0'0,"0"0"15,0 0 1,24-12-16,11-11 15,24-12 1,0 12-16,0 0 16,0 12-16,-12 11 15,-12 11 1,1 1-16,-13 11 16,-11 11-1,0 13-15,0 22 16,-1 12-16,1-12 15,-12 1 1,0-13-16,0-10 16,0 10-1,0-10-15,0-13 16,0-11 0,0-11-16,0-12 15,0 0 1</inkml:trace>
          <inkml:trace contextRef="#ctx0" brushRef="#br1" timeOffset="269921.4672">-22947 14010 0,'0'0'0,"0"0"16,0 0-16,24 0 15,23-11 1,24-1-16,-13 1 16,13-1-16,0 1 15,11-1 1,1 0-16,-13 1 16,-70 11-1</inkml:trace>
          <inkml:trace contextRef="#ctx0" brushRef="#br1" timeOffset="270286.4314">-22264 13513 0,'0'0'0,"0"0"16,0 0 0,0 0-16,0 0 15,24 12 1,11 11-16,12 12 16,1 11-16,-1 23 15,-12 24 1,0 34-16,-11-23 15,-12-12 1,-12-22-16,-12-13 16,0 1-1,0-11-15,-11-13 16,11-11-16,12-23 16</inkml:trace>
        </inkml:traceGroup>
        <inkml:traceGroup>
          <inkml:annotationXML>
            <emma:emma xmlns:emma="http://www.w3.org/2003/04/emma" version="1.0">
              <emma:interpretation id="{B63CF18D-56B4-47A2-AA72-25D170E3D466}" emma:medium="tactile" emma:mode="ink">
                <msink:context xmlns:msink="http://schemas.microsoft.com/ink/2010/main" type="inkWord" rotatedBoundingBox="11253,14812 14638,14613 14693,15544 11308,15743">
                  <msink:destinationLink direction="with" ref="{7624E3D8-23CA-4BF2-8A09-6F70E9D3B06A}"/>
                </msink:context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275878.0014">-21368 13629 0,'0'0'0,"0"0"16,0 0-16,0 0 15,0 0 1,0 0-16,-12 12 31,-23 34-31,-13 35 16,-10 34 0,10-11-16,37-11 15,22-36-15,13 13 16,11-12-1,12-12-15,12-11 16,36-1 0,-1-11-16,-94-23 15</inkml:trace>
          <inkml:trace contextRef="#ctx0" brushRef="#br1" timeOffset="276519.8113">-21109 13976 0,'0'0'15,"0"0"1,0 0-16,-12 0 16,12 0-1,-12 0-15,0-12 16,1 1-1,-1-1-15,0 0 16,12-11-16,0 0 16,12-11-1,11-13-15,13 13 16,-1 11-16,0 23 16,-11 11-1,0 12-15,-13 70 16,-11 34-1,-11-12-15,-1-34 16,0-11 0,0-24-16,0-11 15,12-24 1,0-11-16,0 0 16,0 0-16,24-35 15,11-46 1,1-46-16,-1 12 15,0 11 1,-11 0-16,-12 46 16,0 12-16,-1 23 15,-11 23 1,0 0-16,0 11 16,0 35-1,-11 35-15,11 23 16,11-23-1,1 0-15,12-12 16,-1-22-16,13 10 16,22-22-1,13-12-15,-71-23 16</inkml:trace>
          <inkml:trace contextRef="#ctx0" brushRef="#br1" timeOffset="276886.3386">-20520 14057 0,'0'0'0,"0"0"15,0 0 1,0 0-16,0 0 15,12 0 1,23 0-16,0-12 16,1 0-16,-1 1 15,0-1 1,1 12-16,-13 0 16,1-11-1,-13 11-15,1 0 16,0 0-16,0 0 15,-12 0 1,12 0-16,-12 0 16,11 0-1,-11 0-15</inkml:trace>
          <inkml:trace contextRef="#ctx0" brushRef="#br1" timeOffset="277626.3565">-19896 13490 0,'0'0'16,"0"0"-16,0 0 15,0 0 1,0 0-16,0 0 16,0 23-16,0 1 15,-12-1 1,1 11-16,-1-11 15,0 1 1,0-1-16,12-12 16,0 1-16,12-1 15,0 1 1,11 11-16,13 0 16,-1-11-1,12-1-15,24 1 16,11-1-1,1 1-15,-1-1 16,-23-11-16,-12 12 16,-47-12-1</inkml:trace>
          <inkml:trace contextRef="#ctx0" brushRef="#br1" timeOffset="278055.5648">-19672 13502 0,'0'0'0,"0"0"16,0 0-16,0 0 15,0 0 1,0 11-16,0 13 16,0 10-16,0 12 15,0 24 1,0 22-16,0 1 16,0-1-1,12-23-15,-12-11 16,11-23-1,1 0-15,0-12 16,0 11-16,-12-34 16</inkml:trace>
          <inkml:trace contextRef="#ctx0" brushRef="#br1" timeOffset="278180.2786">-19248 14195 0,'0'0'16,"0"0"-16,0 0 15,0 0 1,0 0-16,0 0 16,0 0-16,0 0 15</inkml:trace>
          <inkml:trace contextRef="#ctx0" brushRef="#br1" timeOffset="278896.8385">-18989 13768 0,'0'0'0,"0"0"16,24-12-1,23-11-15,12-12 16,-12 1 0,12-1-16,-12-23 15,-12 12-15,-11 0 16,-12 23 0,-12-1-16,-12 1 15,-12 12 1,-46-1-16,-1 1 15,12 11 1,12 11-16,11 1 16,13-1-16,-1 12 15,13 12 1,11 11-16,11-11 16,25 11-1,23 24-15,-12-13 16,0-10-1,0 45-15,-12-11 16,-23 0-16,-12-12 16,-12-23-1,-11-11-15,-36 11 16,12-23 0,0-11-16,-1-12 15,1 0-15,12-12 16,11 1-1,1-35-15,11-35 16,24 0 0,35 23-16,59-23 15,-12 35 1,-94 46-16</inkml:trace>
          <inkml:trace contextRef="#ctx0" brushRef="#br1" timeOffset="279472.1905">-18400 13340 0,'0'0'0,"0"0"16,12 23-16,23 58 15,12 12 1,0 22-16,-11-11 16,-13 35-1,-11-35-15,-12-12 16,-12-11-16,-35 12 15,47-93 1</inkml:trace>
        </inkml:traceGroup>
      </inkml:traceGroup>
    </inkml:traceGroup>
    <inkml:traceGroup>
      <inkml:annotationXML>
        <emma:emma xmlns:emma="http://www.w3.org/2003/04/emma" version="1.0">
          <emma:interpretation id="{DB5ED324-B823-4D2E-B0DA-934D6A71466E}" emma:medium="tactile" emma:mode="ink">
            <msink:context xmlns:msink="http://schemas.microsoft.com/ink/2010/main" type="paragraph" rotatedBoundingBox="3569,16961 30966,13882 31176,15751 3779,188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091C73-E6A4-441A-9109-8808F71A2521}" emma:medium="tactile" emma:mode="ink">
              <msink:context xmlns:msink="http://schemas.microsoft.com/ink/2010/main" type="line" rotatedBoundingBox="3569,16961 30966,13882 31176,15751 3779,18830"/>
            </emma:interpretation>
          </emma:emma>
        </inkml:annotationXML>
        <inkml:traceGroup>
          <inkml:annotationXML>
            <emma:emma xmlns:emma="http://www.w3.org/2003/04/emma" version="1.0">
              <emma:interpretation id="{33AB915C-3E4E-4FD6-834E-6C80BAC6CA8E}" emma:medium="tactile" emma:mode="ink">
                <msink:context xmlns:msink="http://schemas.microsoft.com/ink/2010/main" type="inkWord" rotatedBoundingBox="3599,17228 3970,17186 4053,17918 3681,17960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280444.5456">-29013 15917 0,'0'0'16,"0"0"-1,0 0-15,0 0 16,0 0-16,0 0 16,-12 0-1,0 12-15,-23 11 16,-12 58-1,-1 23-15,13 23 16,23-46-16,12-12 16,12 1-1,23-13-15,13-10 16,22-13 0,1-11-16,0-23 15,23-11 1,-94 11-16</inkml:trace>
        </inkml:traceGroup>
        <inkml:traceGroup>
          <inkml:annotationXML>
            <emma:emma xmlns:emma="http://www.w3.org/2003/04/emma" version="1.0">
              <emma:interpretation id="{F652E123-308C-4818-84C4-20ADB622D484}" emma:medium="tactile" emma:mode="ink">
                <msink:context xmlns:msink="http://schemas.microsoft.com/ink/2010/main" type="inkWord" rotatedBoundingBox="4414,16866 7254,16547 7410,17934 4570,18253"/>
              </emma:interpretation>
            </emma:emma>
          </inkml:annotationXML>
          <inkml:trace contextRef="#ctx0" brushRef="#br1" timeOffset="284843.4673">-28424 15686 0,'0'0'0,"0"0"0,0 0 16,0 0-1,0-11-15,0-1 16,0 0-16,-12 1 16,0-12-1,12 11-15,0 1 16,0 11 0,0-12-16,0 12 15,0 0 1,0 0-16,0 0 15,0 23-15,12 47 16,0 10 0,-1 13-16,1-1 15,0-11 1,0 12-16,-1-12 16,1-35-1,0 0-15,0-11 16,0-1-16,-1-10 15,-11-24 1</inkml:trace>
          <inkml:trace contextRef="#ctx0" brushRef="#br1" timeOffset="285072.2252">-28130 16472 0,'0'0'0,"0"0"15,0 0-15,0 0 16,0 0 0,0 0-16,0 0 31</inkml:trace>
          <inkml:trace contextRef="#ctx0" brushRef="#br1" timeOffset="286079.2681">-27682 16091 0,'0'0'0,"0"0"16,0 0-16,0 0 16,0 0-1,-12 0-15,-12 11 16,-11 24 0,0 34-16,-1 24 15,13-24-15,11-23 16,12-11-1,12 0-15,0-12 16,11-12 0,1 1-16,-1-12 15,1-12-15,11 1 16,1-24 0,-1-23-16,-12-11 15,1 0 1,-12 11-16,-12 23 15,-12 12 1,0 0-16,-23 0 16,-24 11-16,-12 12 15,12 0 1,24 12-16,0-1 16,11 12-1,24-11-15,0-12 16</inkml:trace>
          <inkml:trace contextRef="#ctx0" brushRef="#br1" timeOffset="286331.2832">-27647 16611 0,'0'0'15,"0"0"-15,0 0 16,24 0 0,23-12-16,0 1 15,35-1 1,-11 0-16,-71 12 15</inkml:trace>
          <inkml:trace contextRef="#ctx0" brushRef="#br1" timeOffset="286891.1826">-27164 16137 0,'0'0'15,"0"0"-15,0 0 16,12-12-16,11 1 16,1-12-1,11 0-15,24-1 16,0 13-1,-12 11-15,-11 0 16,-13 11-16,-23 1 16,0 11-1,-12 0 1,-11 12-16,-1 0 16,1-12 15,11-12-31,12-11 15,0 0-15,12 12 16,23 11 0,12 0-16,12 12 15,0-1 1,-24 1-16,-11 0 16,-1-1-16,-11-11 15,-24 12 1,-11 0-16,-24-12 15,-12 0 1,-12 0-16,24-11 16,12-12-16,-1 0 15,36 0 1</inkml:trace>
          <inkml:trace contextRef="#ctx0" brushRef="#br1" timeOffset="287064.1406">-26516 16564 0,'0'0'16,"0"0"-16,0 0 15</inkml:trace>
          <inkml:trace contextRef="#ctx0" brushRef="#br1" timeOffset="287441.4717">-26457 16137 0,'0'0'0,"0"0"16,12 0-16,11-12 15,12 1 1,36-12-16,-12 11 16,0 12-16,-12 0 15,-12 12 1,-11 11-16,0 11 16,-13 13-1,-11-1-15,-23 0 16,-1-11-16,1-1 15,-1 1 1,12-12-16,12-11 16,0-1-1,12 1-15,12-1 16,11 1-16,12 0 16,0-12-1,24-12-15,-71 12 16</inkml:trace>
          <inkml:trace contextRef="#ctx0" brushRef="#br1" timeOffset="287797.4547">-25833 15836 0,'0'0'16,"0"0"-16,0 0 15,0 0 1,35 23-16,13 1 16,22 33-1,1 13-15,-24 11 16,-12 11-16,-11-11 15,-12-12 1,-12 1-16,-12-1 16,-12 0-1,1-11-15,-1-23 16,1-12-16,11-12 16,12-11-1</inkml:trace>
        </inkml:traceGroup>
        <inkml:traceGroup>
          <inkml:annotationXML>
            <emma:emma xmlns:emma="http://www.w3.org/2003/04/emma" version="1.0">
              <emma:interpretation id="{79FF6BA1-49F4-491E-9387-E78DF2F1730D}" emma:medium="tactile" emma:mode="ink">
                <msink:context xmlns:msink="http://schemas.microsoft.com/ink/2010/main" type="inkWord" rotatedBoundingBox="7604,17116 10938,16742 11036,17610 7701,17985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289408.2426">-23701 16356 0,'0'0'0,"0"0"16,0 0-16,0 0 15,0 0 1,0 0-16,0 0 15,24 0-15,11 0 16,24 0 0,24-11-1,-83 11 1</inkml:trace>
          <inkml:trace contextRef="#ctx0" brushRef="#br1" timeOffset="289821.5013">-23324 15964 0,'0'0'15,"0"0"-15,12-12 16,23-11-1,12-12 1,-11 12-16,11 11 16,0 12-1,0 12-15,-12 0 16,-23-1 0,0 12-16,-24 12 15,-11 23-15,-1-12 16,1 0-1,-1-11-15,0 0 16,13-12 0,11-12-16,0 12 15,11-11-15,1 11 16,12 0 0,23 0-16,0-11 15,12-1 1,-59-11-16</inkml:trace>
          <inkml:trace contextRef="#ctx0" brushRef="#br1" timeOffset="288118.5754">-25055 15906 0,'0'0'0,"-12"-12"16,0 1-16,0-1 15,0 12-15,1 0 16,-13 12 0,1-1-16,-1 12 15,12 24 1,0 22-16,1 12 16,11 11-1,11-11 1,72 23-1,-12-58-15,-1-11 32,-70-35-32</inkml:trace>
          <inkml:trace contextRef="#ctx0" brushRef="#br1" timeOffset="288363.9253">-24784 15779 0,'0'0'0,"0"0"16,0 23-16,11 11 16,1 24-1,0 23-15,0 35 16,-1-12-1,1-35-15,0-23 16,0 0-16,-12-46 16</inkml:trace>
          <inkml:trace contextRef="#ctx0" brushRef="#br1" timeOffset="288720.4258">-24419 16368 0,'0'0'0,"0"0"16,0 0-16,0 0 16,0 0-1,0 0-15,0 0 16,0 0-16,11 0 15,-11 0 1</inkml:trace>
          <inkml:trace contextRef="#ctx0" brushRef="#br1" timeOffset="289142.728">-24113 16137 0,'0'0'0,"0"0"16,0 0-1,0 0-15,-12 0 16,-11 11 0,-1 24-16,1 0 15,-1-1-15,12 13 16,12-13 0,0-11-16,0-11 15,12 0 1,0-12-16,11 0 15,13-12 1,-1-11-16,0 0 16,1-12-16,-13-11 15,1 11 1,-12 1-16,-24-1 16,0 12-1,-12 0-15,1 11 16,-1 12-16,1 0 15,-1 0 1,1 0-16,11 0 16,0 12-1,12-12-15,0 0 16</inkml:trace>
          <inkml:trace contextRef="#ctx0" brushRef="#br1" timeOffset="290083.2456">-22782 16252 0,'0'0'16,"0"0"-16,0 0 15,0 0 1,12 12-16,0-12 16,-1 0-1,-11 0-15</inkml:trace>
          <inkml:trace contextRef="#ctx0" brushRef="#br1" timeOffset="290363.7118">-22570 15906 0,'0'0'0,"0"0"16,12-12 0,11 1-16,1-13 15,11 1 1,12 0-16,1 12 15,-13 11-15,0 11 16,-11 1 0,-12 11-16,-12 12 15,-12 22 1,0 13-16,0 11 16,0 0-1,1-12-15,11-23 16,0-11-16,0-12 15,11 0 1,1-11-16,-12-12 16</inkml:trace>
          <inkml:trace contextRef="#ctx0" brushRef="#br1" timeOffset="290560.3807">-22523 16114 0,'0'0'15,"0"0"-15,0 0 16,0 0-16,24-12 16,23 1-1,24-1-15,11 1 16,1-1 0,-13 0-16,-70 12 15</inkml:trace>
          <inkml:trace contextRef="#ctx0" brushRef="#br1" timeOffset="290846.9783">-22016 15594 0,'0'0'0,"0"0"15,0 0 1,12 23-16,11 35 16,1-1-1,11 13-15,-11 22 16,-1-11-16,-11 0 16,0 0-1,-12-12-15,-12-11 16,0-12-1,0-23-15,12-23 16</inkml:trace>
        </inkml:traceGroup>
        <inkml:traceGroup>
          <inkml:annotationXML>
            <emma:emma xmlns:emma="http://www.w3.org/2003/04/emma" version="1.0">
              <emma:interpretation id="{4D61B461-E3BE-4360-AE91-5319B40EB383}" emma:medium="tactile" emma:mode="ink">
                <msink:context xmlns:msink="http://schemas.microsoft.com/ink/2010/main" type="inkWord" rotatedBoundingBox="11240,16911 14660,16527 14780,17594 11360,17978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292089.2791">-20732 15929 0,'0'0'16,"0"0"-1,-12 11-15,0 1 16,0 0-16,1 11 15,-1 11 1,0 1-16,12 0 16,12-12-1,0 0-15,11-12 16,24 1 0,0-12-16,1-12 15,-1-11-15,-12 0 16,-11-11-1,-1-13-15,-23 1 16,-12 11 0,-11 12-16,-13 0 15,1 12-15,0 11 16,-1 0 0,13 11-16,-1 1 15,13-1 1,-1 1-16,12-1 15,12 1-15,-12-12 16</inkml:trace>
          <inkml:trace contextRef="#ctx0" brushRef="#br1" timeOffset="292200.8876">-20344 16160 0,'0'0'0,"0"0"16,0 0-1,0 0 1,59 0 0,12-12-1,0 12-15,-1-11 16,-70 11-16</inkml:trace>
          <inkml:trace contextRef="#ctx0" brushRef="#br1" timeOffset="292552.8566">-19802 15617 0,'0'0'0,"0"0"16,0 0-16,0 0 16,12 23-1,0 0-15,0 12 16,-12 11 0,-12-11-16,0-1 15,12-11 1,0 0-16,0 1 15,0-1-15,0-12 16,12 1 0,11-1-16,13 13 15,23-1 1,23-12-16,1-11 16,-24 0-1,-59 0-15</inkml:trace>
          <inkml:trace contextRef="#ctx0" brushRef="#br1" timeOffset="292779.7081">-19566 15698 0,'0'0'0,"0"0"15,0 0-15,0 11 16,12 24-1,0 11-15,11 12 16,12 11-16,-11 1 16,0-1-1,-1-11-15,1-12 16,-24-46 0</inkml:trace>
          <inkml:trace contextRef="#ctx0" brushRef="#br1" timeOffset="291141.0323">-21427 15605 0,'0'0'16,"0"0"-16,0 0 15,-12 23 1,-12 24-16,-11 22 31,-36 104-15,60-57-16,22-24 15,13-11 1,11-23-16,1-23 16,11-1-16,23 1 15,-70-35 1</inkml:trace>
          <inkml:trace contextRef="#ctx0" brushRef="#br1" timeOffset="291403.1984">-21286 15640 0,'0'0'16,"0"0"-1,0 11-15,0 24 16,12 11-16,0 12 15,-1 0 1,1 23-16,0 0 16,0-12-1,0 0-15,-1-22 16,-11-47-16</inkml:trace>
          <inkml:trace contextRef="#ctx0" brushRef="#br1" timeOffset="291563.6838">-20956 16137 0,'0'0'15,"0"0"-15,0 0 16,0 0 0,0 0-16,0 0 15,0 0 1</inkml:trace>
          <inkml:trace contextRef="#ctx0" brushRef="#br1" timeOffset="292974.2855">-19142 16068 0,'0'0'16,"0"0"-16,0 0 16,0 0-16,0 0 15,0 0 1,0 0-16</inkml:trace>
          <inkml:trace contextRef="#ctx0" brushRef="#br1" timeOffset="293515.4561">-18965 16056 0,'0'0'0,"0"0"15,23-12-15,24-11 16,12-11-16,0-1 16,-12-11-1,0-12 1,-23 12 0,-12-1-16,-24 24 15,0 0 1,-35 12-16,0 11 15,-12 0-15,24 11 16,-1 12 0,25-11-16,11 11 15,23 12 1,24 22-16,0-10 16,12-1-16,0 0 15,-12 0 1,-11 1-16,-13-13 15,-11-11 1,-12-11-16,0 11 16,-12-11-16,-11-1 15,-1-11 1,1-11-16,-1-1 16,0-11-1,13 0-15,11-12 16,11 1-1,13-13-15,11-22 16,-11 23-16,-24 46 16</inkml:trace>
          <inkml:trace contextRef="#ctx0" brushRef="#br1" timeOffset="295091.2186">-18647 15964 0,'0'0'0,"0"0"16,0 0 0,0 0-16,0 0 15,0 0 1,0 0-16,0 0 16,0 0-16,0 0 15,0 0 1,0 0-16,0 0 15,0 0 1,0 0-16,0 0 16,0 0-1,0 11-15,0 1 16,0 11-16,12 23 16,-1 12-1,1 23-15,0-24 16,0-10-1,-12-24-15,0 0 16,0-12 0,-12 1-16,-12-12 15,-11-12-15,-12-11 16,-12-23 0,24 0-16,11 11 15,24-11 1,47-23-16,24-1 15,-71 70-15</inkml:trace>
          <inkml:trace contextRef="#ctx0" brushRef="#br1" timeOffset="293775.5576">-18447 15513 0,'0'0'0,"0"0"16,12 11-16,11 24 15,24 23 1,24 23-16,-12-12 15,-12 23 1,-11-22-16,-13-1 16,1 70-16,-36-93 15,0 0 1,12-46-16</inkml:trace>
        </inkml:traceGroup>
        <inkml:traceGroup>
          <inkml:annotationXML>
            <emma:emma xmlns:emma="http://www.w3.org/2003/04/emma" version="1.0">
              <emma:interpretation id="{E3B79EB2-62B9-4760-A4D2-4D3DCC68676D}" emma:medium="tactile" emma:mode="ink">
                <msink:context xmlns:msink="http://schemas.microsoft.com/ink/2010/main" type="inkWord" rotatedBoundingBox="15324,15830 17658,15568 17802,16843 15467,17105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299186.4086">-16692 14542 0,'0'0'15,"0"0"-15,0 0 16,0 12-1,12 22-15,23 36 16,-11-1 0,11 12-16,1 11 15,-1-11-15,-12 0 16,1-12 0,-24-69-16</inkml:trace>
          <inkml:trace contextRef="#ctx0" brushRef="#br1" timeOffset="299357.721">-16232 15166 0,'0'0'15,"0"12"-15,0-1 16,0-11-1,0 0-15,0 0 16,0 0-16</inkml:trace>
          <inkml:trace contextRef="#ctx0" brushRef="#br1" timeOffset="299739.4853">-16126 14831 0,'0'0'16,"0"0"-16,23-12 15,13 1 1,11-1-16,-12 12 16,0 12-16,1-1 15,-13 1 1,1 11-16,-12 0 15,-12 23 1,-12 1-16,-12-13 16,1 12-16,-1-11 15,12-12 1,12-23-16,0 12 16,12-1-1,12 1-15,23-12 16,47 0-1,24 0-15,0-12 16,-24 1-16,-94 11 16</inkml:trace>
          <inkml:trace contextRef="#ctx0" brushRef="#br1" timeOffset="296270.4506">-17304 14565 0,'0'0'16,"0"0"-16,0 0 15,0 0 1,0 0-16,0 0 16,-24 35-1,1 34-15,-13-11 16,1 11-16,0 35 16,11-11-1,24-1-15,12-11 16,0-23-1,11 0-15,24-12 16,24-11 0,0-1-16,-1 1 15,-11-24-15,-59-11 16</inkml:trace>
          <inkml:trace contextRef="#ctx0" brushRef="#br1" timeOffset="298575.4297">-16986 14484 0,'0'0'15,"0"0"1,-12 35-16,12 34 16,0 24-16,0-1 15,12 1 1,-1 22-16,1-34 16,0-12-1,0-34-15,0 0 16,-12-35-1</inkml:trace>
          <inkml:trace contextRef="#ctx0" brushRef="#br1" timeOffset="298920.9306">-16692 14519 0,'0'0'0,"0"0"16,-12 11 0,-11 24-16,-1 0 15,1-1-15,-1 13 16,1-13 0,11-11-16,0 1 15,12-13 1,0 1-16,0-1 15,12 1-15,23-1 16,48 12 0,-1-11-16,1 0 15,-13-1 1,-11-11-16,-12 12 16,-47-12-1</inkml:trace>
          <inkml:trace contextRef="#ctx0" brushRef="#br1" timeOffset="300173.5733">-15431 14507 0,'0'0'0,"0"0"16,0 0-1,11 0-15,13 35 16,11-12 0,12 23-16,1 24 15,10 11 1,-10 23-16,-13 46 16,-23-35-16,-12-22 15,-24-12 1,-11 23-16,-24 23 15,24-81-15,35-46 16</inkml:trace>
        </inkml:traceGroup>
        <inkml:traceGroup>
          <inkml:annotationXML>
            <emma:emma xmlns:emma="http://www.w3.org/2003/04/emma" version="1.0">
              <emma:interpretation id="{020B59F5-3B07-45A2-8434-9DD27F448550}" emma:medium="tactile" emma:mode="ink">
                <msink:context xmlns:msink="http://schemas.microsoft.com/ink/2010/main" type="inkWord" rotatedBoundingBox="18303,16099 19045,16016 19137,16832 18395,16915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300726.0293">-14524 15155 0,'0'0'0,"0"0"16,0 0-16,11 0 16,25 0-1,23 0-15,11-24 16,13 1-16,11 12 16,12-1 15,47 1-31,-70-1 15,-36 24-15,-47-12 16</inkml:trace>
          <inkml:trace contextRef="#ctx0" brushRef="#br1" timeOffset="300971.4806">-14183 14773 0,'0'0'16,"0"12"-16,0 11 15,0 23 1,0 70-16,12 22 16,0-45-1,11-1-15,1 1 16,11-1-1,12 12-15,-47-104 16</inkml:trace>
        </inkml:traceGroup>
        <inkml:traceGroup>
          <inkml:annotationXML>
            <emma:emma xmlns:emma="http://www.w3.org/2003/04/emma" version="1.0">
              <emma:interpretation id="{B817147C-C528-4A6E-A3C0-F08B478E50FE}" emma:medium="tactile" emma:mode="ink">
                <msink:context xmlns:msink="http://schemas.microsoft.com/ink/2010/main" type="inkWord" rotatedBoundingBox="20089,15184 25605,14564 25723,15618 20208,16237">
                  <msink:destinationLink direction="with" ref="{7A1EF5D9-85E7-4C0F-BC56-74BC8DA72A06}"/>
                </msink:context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307050.3625">-12534 13929 0,'0'0'0,"0"0"15,0-11-15,12-1 16,-12 1 0,0-1-16,0 1 15,0 11-15,0 0 16,-23 11-1,-24 35-15,-24 58 16,24-11 0,23-24-16,24 12 15,24 0-15,35-12 16,23-11 0,12-23-16,-94-35 15</inkml:trace>
          <inkml:trace contextRef="#ctx0" brushRef="#br1" timeOffset="307849.1516">-12051 14161 0,'0'0'16,"0"0"-1,-11 0-15,-13 11 16,0-11-16,1 0 16,-1-11-1,1-1-15,-1 0 16,12-11 0,1 0-16,-1-23 15,12 23 1,12-12-16,11 12 15,1 12-15,11 11 16,0 11 0,1 47-16,-13 23 15,-34 11 1,-13 12-16,0 0 16,1-23-16,11-35 15,0-11 1,1-12-16,11-11 15,0-12 1,0 0-16,23-35 16,12-23-1,13 1-15,11-36 16,-1-23-16,1-11 16,-23 35-1,-1 34-15,-11 23 16,-13 1-1,1 22-15,-12 12 16,0 0 0,0 0-16,-12 35 15,1 34-15,11 1 16,0-13 0,0 13-16,0-24 15,11 12 1,13 0-16,11-24 15,36 12-15,-71-46 16</inkml:trace>
          <inkml:trace contextRef="#ctx0" brushRef="#br1" timeOffset="308149.5565">-11426 14241 0,'0'0'15,"0"0"-15,0 0 16,0 0-1,12 0-15,11 0 16,1 0-16,11 0 16,0 0-1,12-11-15,-47 11 16</inkml:trace>
          <inkml:trace contextRef="#ctx0" brushRef="#br1" timeOffset="308751.4765">-11061 13883 0,'0'0'0,"0"0"16,12-11 0,11-1-16,13-11 15,11 0-15,0 11 16,0 1 0,0-1-16,-12 12 15,-11 12 1,-12-1-16,0 12 15,-12 24 1,-12-1-16,-24 12 16,13-24-16,-24 13 15,23-24 1,12-12-16,1 1 16,11-12-1,0 0-15,11 0 16,13 11-16,11 1 15,1 11 1,11 12-16,0-1 16,-12 1-1,-11-12-15,-1 12 16,-23-12-16,0 0 16,-11 0-1,-13-11-15,-11-1 16,-12 1-1,-12-1-15,11-11 16,25-11 0,23 11-16,0 0 15</inkml:trace>
          <inkml:trace contextRef="#ctx0" brushRef="#br1" timeOffset="308948.0381">-10343 14369 0,'0'0'16,"0"0"0,0 0-16,0 0 15,12 0 1,-12 0-16</inkml:trace>
          <inkml:trace contextRef="#ctx0" brushRef="#br1" timeOffset="309318.8576">-10095 13918 0,'0'0'0,"0"0"16,23-12-16,25-22 16,34 11-1,-11 34 1,-24 12-16,-12 12 16,-11 23-1,-24 11-15,-24 0 16,-11-11-1,-1 0-15,1-12 16,12-11-16,11-12 16,12-11-1,0-1-15,23 1 16,24-1 0,36-22-16,11-1 15,36 1 1,-130 11-16</inkml:trace>
          <inkml:trace contextRef="#ctx0" brushRef="#br1" timeOffset="309679.0299">-9341 13710 0,'0'0'16,"0"0"-16,12 11 15,23 13 1,24 22-16,-12 0 16,12 35-1,-12 0-15,-12 0 16,-11-24-1,-24 1-15,-12 12 16,-23-1-16,-12 0 16,11-22-1,13-13-15,23-34 16</inkml:trace>
          <inkml:trace contextRef="#ctx0" brushRef="#br1" timeOffset="309951.4297">-8446 13721 0,'0'0'0,"0"0"16,-12 0-16,-11 12 15,-13 11 1,-11 12-16,0 23 16,0 11-16,12 0 15,23 1 1,12-13-16,23 1 16,1-23-1,23-1-15,24 1 16,-71-35-1</inkml:trace>
          <inkml:trace contextRef="#ctx0" brushRef="#br1" timeOffset="310685.9399">-8258 14207 0,'0'0'0,"0"0"16,-11 0-1,-1 0-15,0-12 16,0 1 0,1-24-16,-1 0 15,12-11 1,12 0-16,11 0 16,24-1-16,12 1 15,0 23 1,-12 12-16,-12 22 15,1 12 1,-13 35-16,1 23 16,-24 11-1,-12-11-15,-11 0 16,11-23-16,0-12 16,0-23-1,12-11-15,0-12 16,0 0-1,0 0-15,24-23 16,11-35-16,12-58 16,0-22-1,-11 34-15,-1 23 16,-11 23 0,-13 35-16,-11 11 15,0 12 1,0 0-16,0 12 15,-11 34-15,-1 47 16,0 11 0,12-24-16,0-10 15,12-12 1,23-1-16,1-22 16,34 0-1,-70-35-15</inkml:trace>
          <inkml:trace contextRef="#ctx0" brushRef="#br1" timeOffset="310734.1716">-7362 14299 0,'0'0'0,"0"0"16,0 0-1,12 0-15,11 0 16,12-11-1,24-1-15,24 1 16,-83 11-16</inkml:trace>
        </inkml:traceGroup>
        <inkml:traceGroup>
          <inkml:annotationXML>
            <emma:emma xmlns:emma="http://www.w3.org/2003/04/emma" version="1.0">
              <emma:interpretation id="{40F472FB-2061-4032-81D5-C0C9721F74F4}" emma:medium="tactile" emma:mode="ink">
                <msink:context xmlns:msink="http://schemas.microsoft.com/ink/2010/main" type="inkWord" rotatedBoundingBox="25924,14916 31017,14343 31149,15514 26056,16086">
                  <msink:destinationLink direction="with" ref="{7A1EF5D9-85E7-4C0F-BC56-74BC8DA72A06}"/>
                </msink:context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311135.2799">-6926 13768 0,'0'0'0,"0"0"15,11-12 1,13 1-16,11-1 16,12 12-16,0 0 15,1 12 1,-13 11-16,-11 11 15,-13 24 1,-22 23-16,-25 11 16,13-22-1,-13-24-15,1 0 16,11-11-16,13-12 16,-1-11-1,12-1-15,12 1 16,-1-1-1,13 1-15,35-1 16,35 13-16,12-13 16,-23-11-1,-83 0-15</inkml:trace>
          <inkml:trace contextRef="#ctx0" brushRef="#br1" timeOffset="311665.2585">-6208 14299 0,'0'0'0,"0"0"15,0 0 1,0 0 0</inkml:trace>
          <inkml:trace contextRef="#ctx0" brushRef="#br1" timeOffset="311883.4367">-6043 13837 0,'0'0'16,"12"-12"-16,11-11 15,25 0 1,10 0-16,-10 12 16,-13-1-16,0 12 15,-11 12 1,-1 11-16,-11 23 16,-12 46-1,-12 12-15,1-23 16,11-11-1,-12-1-15,12-11 16,0-12-16,0 0 16,0-23-1,0-23-15</inkml:trace>
          <inkml:trace contextRef="#ctx0" brushRef="#br1" timeOffset="312112.2822">-5972 14045 0,'0'0'0,"0"0"15,12-12 1,11 1-16,24-1 16,24 1-16,11-1 15,36 12 1,0 12-16,-118-12 15</inkml:trace>
          <inkml:trace contextRef="#ctx0" brushRef="#br1" timeOffset="312417.388">-5159 13432 0,'0'0'16,"0"0"0,0 0-16,11 24 15,1 10-15,12 13 16,-1 22-1,1 12-15,-1 23 16,-23 23 0,-11-12-16,-13-22 15,-11-1 1,-12-11-16,-1 0 16,48-81-16</inkml:trace>
          <inkml:trace contextRef="#ctx0" brushRef="#br1" timeOffset="312781.4509">-4358 13513 0,'0'0'16,"-24"24"-16,-23 22 15,-24 35-15,-11 0 16,11 23-1,24-12-15,12 0 16,35-11 0,23-11-16,24-13 15,12-22 1,24 11-16,-83-46 16</inkml:trace>
          <inkml:trace contextRef="#ctx0" brushRef="#br1" timeOffset="313405.3173">-4335 14010 0,'0'0'15,"0"0"-15,0 0 16,0-11-16,0-1 15,12-11 1,11-12-16,13 1 16,11-1-1,12 0-15,-12 12 16,0 12-16,-12 11 16,-23 0-1,0 23-15,0 23 16,-24 35-1,-23 46 1,11-58 0,0-22-16,13-13 15,-1-11-15,0-11 16,12-12 0,0 0-1,12-12 1,11-45-16,13-36 15,-1 1 1,12-1-16,-11 12 16,-13 12-16,1 23 15,-12 23 1,-12 23-16,0 0 16,0 0-1,0 11-15,0 12 16,-12 24-1,0 22-15,12 0 16,0 1-16,0-1 16,12-23-1,0-11-15,11 0 16,-23-35 0</inkml:trace>
          <inkml:trace contextRef="#ctx0" brushRef="#br1" timeOffset="313670.4298">-3817 14114 0,'0'0'0,"0"0"15,12 0 1,24 0-16,34 0 15,13-11 1,-13 11-16,1 0 16,-71 0-16</inkml:trace>
          <inkml:trace contextRef="#ctx0" brushRef="#br1" timeOffset="313937.2543">-3251 13641 0,'0'0'15,"0"11"-15,0 12 16,0 23 0,-12 35-16,0 35 15,12-24 1,0-22-16,0-13 16,12-10-16,12-1 15,-24-46 1</inkml:trace>
          <inkml:trace contextRef="#ctx0" brushRef="#br1" timeOffset="315949.2184">-2898 14033 0,'0'0'0,"0"0"16,0 0-1,0 0-15,0 0 16,0 0-16,-12 12 16,1 0-1,-1-1-15,0 1 16,0-1 0,12 1-16,0-12 15,12 11 1,0 1-16,0-12 15,-1 0-15,13-12 16,0 1 0,-13-1-16,1 1 15,0-1 1,-12 1-16,0-1 16,-12 0-16,0 1 15,1-1 1,11 12-16</inkml:trace>
          <inkml:trace contextRef="#ctx0" brushRef="#br1" timeOffset="314167.8444">-2874 14022 0,'0'0'15,"0"0"1,0 0-16,0 0 16,0 0-16</inkml:trace>
          <inkml:trace contextRef="#ctx0" brushRef="#br1" timeOffset="314871.4778">-2603 13849 0,'0'0'16,"0"0"-16,-12 11 15,0 1 1,0 22-16,1 1 16,11 0-16,11-1 15,13 1 1,11 0-16,12-12 16,12 0-1,-12-12-15,-11-11 16,11 0-16,-12-11 15,1-24 1,-1 1-16,-12-13 16,-11 1-1,-12 11 1,-47-22 0,-24 22-16,1 12 15,11 11 1,12 12-16,11 0 15,13 12 1,11-1-16,12 1 16,0-12-16</inkml:trace>
          <inkml:trace contextRef="#ctx0" brushRef="#br1" timeOffset="315244.753">-1967 13282 0,'0'0'16,"0"0"-16,12 12 15,11 22-15,24 47 16,0 23 0,-11-23-16,-13 0 15,-23 58 1,-23-12-16,-13-23 15,-11-23 1,-23-12-16,-1 1 16,71-70-16</inkml:trace>
        </inkml:traceGroup>
      </inkml:traceGroup>
    </inkml:traceGroup>
    <inkml:traceGroup>
      <inkml:annotationXML>
        <emma:emma xmlns:emma="http://www.w3.org/2003/04/emma" version="1.0">
          <emma:interpretation id="{88C81DC5-CD40-4E34-AD0C-A33CD728C8AE}" emma:medium="tactile" emma:mode="ink">
            <msink:context xmlns:msink="http://schemas.microsoft.com/ink/2010/main" type="paragraph" rotatedBoundingBox="1394,18857 18492,19054 18470,20941 1372,20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37BF64-19C3-4E9C-B2DE-BD41229EC1D0}" emma:medium="tactile" emma:mode="ink">
              <msink:context xmlns:msink="http://schemas.microsoft.com/ink/2010/main" type="line" rotatedBoundingBox="1394,18857 18492,19054 18470,20941 1372,20744"/>
            </emma:interpretation>
          </emma:emma>
        </inkml:annotationXML>
        <inkml:traceGroup>
          <inkml:annotationXML>
            <emma:emma xmlns:emma="http://www.w3.org/2003/04/emma" version="1.0">
              <emma:interpretation id="{1A2AC2E1-24A5-4B2C-9A47-C083CA836367}" emma:medium="tactile" emma:mode="ink">
                <msink:context xmlns:msink="http://schemas.microsoft.com/ink/2010/main" type="inkWord" rotatedBoundingBox="1392,18967 5005,19009 4991,20282 1378,20240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354517.0912">-31035 17907 0,'0'0'15,"0"0"-15,-16 16 16,-15-1 0,-17 16-16,1-16 31,-16 1-31,0-16 15,0 0 1,16 0-16,15 0 16,16-16-16,1 1 15,15-1 1,0-14-16,15-1 16,17-16-1,-1 16-15,17 16 16,15 15-16,0 31 15,0 31 1,-32 46-16,1 62 16,-32-16-1,-16-30-15,-15 0 16,-1-16 0,-15-15-16,-1-16 15,17-15-15,-1-31 16,17-16-1,15-15-15,0 0 16,0-15 0,0-16-16,15-31 15,17-31-15,15-31 16,32-46 0,0 31-16,0 16 15,-32 15 1,-16-1-16,1 1 15,-1 15 1,-15 32-16,-16 30 16,0 31-16,0 0 15,-16 15 1,-15 16-16,-16 31 16,-1 31-16,17 30 15,15-30 1,16 0-16,16-16 15,15 0 1,17-15-16,-1-16 16,0 1-1,0-16-15,-47-31 16</inkml:trace>
          <inkml:trace contextRef="#ctx0" brushRef="#br1" timeOffset="355250.1099">-30594 18649 0,'0'0'0,"0"0"16,0 0 0,31 0-16,32 0 15,16 0-15,16-16 16,-17 16-1,1-15-15,16 0 16,-95 15 0</inkml:trace>
          <inkml:trace contextRef="#ctx0" brushRef="#br1" timeOffset="355188.2283">-30531 18386 0,'0'0'0,"0"0"15,0 0 1,0-15-16,0 15 16,16-16-16,47-15 15,0 0 1,15 1-16,-15 14 15,0 1 1,0-1-16,0 16 16,-15 0-16,-48 0 15</inkml:trace>
          <inkml:trace contextRef="#ctx0" brushRef="#br1" timeOffset="355910.6116">-29712 17984 0,'0'0'15,"0"0"1,0 0-16,0 0 15,16-15 1,15-1-16,16-14 16,1 14-16,-1 1 15,16-1 1,0 16-16,0 0 16,-16 16-1,0-1-15,-15 1 16,-16 14-16,-16 1 15,0 16 1,-32-1-16,1 16 16,-17-16-1,1 1-15,0-16 16,15-16 0,17-15-16,15 0 15,0 0 1,0 0-16,0 0 15,31 0-15,32 0 16,0 15 0,16 1-16,16 15 15,-17 0 1,-15 15-16,-15 0 16,-17 1-16,-31-16 15,-16 15 1,-31 0-16,-16 1 15,0-16 1,-16 0-16,16-16 16,-16-15-16,1 0 15,15-15 1,31-1-16,32 16 16</inkml:trace>
          <inkml:trace contextRef="#ctx0" brushRef="#br1" timeOffset="357918.434">-28641 18896 0,'0'0'16,"0"0"-16,0 0 15,0 0-15,0 0 16,0 0 0,0 0-16</inkml:trace>
          <inkml:trace contextRef="#ctx0" brushRef="#br1" timeOffset="358503.0697">-28279 18232 0,'0'0'0,"0"0"16,0 0-1,0 0-15,-15 31 16,-17 15 0,1 31-16,15-15 15,0-16-15,16 1 16,0-1-1,16 0-15,0 1 16,31-16 0,16 0-16,16-16 15,-1-15 1,-15-15-16,-15-1 16,-1-15-1,0-61 1,-31-17-1,-16 32-15,-32 15 16,-15 16 0,-32 0-16,1 15 15,-1 15 1,16 16-16,0 16 16,0 15-16,0-1 15,16 1 1,31 0-16,0 16 15,16-47 1</inkml:trace>
        </inkml:traceGroup>
        <inkml:traceGroup>
          <inkml:annotationXML>
            <emma:emma xmlns:emma="http://www.w3.org/2003/04/emma" version="1.0">
              <emma:interpretation id="{EEAB15F2-19DA-44D5-8A47-9E0DB412D026}" emma:medium="tactile" emma:mode="ink">
                <msink:context xmlns:msink="http://schemas.microsoft.com/ink/2010/main" type="inkWord" rotatedBoundingBox="5867,19503 7727,19525 7715,20523 5856,20502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359224.3348">-27003 18633 0,'0'0'15,"0"0"-15,0 0 16,16 0-16,31-15 16,48 0-1,31-1-15,-16 16 16,0-15-1,1 15-15,15 0 16,15-16 0,17 1-16,-48 15 15,-31 0-15,0 0 16,-16 0 0,0 0-16,0 0 15,-16 0 1,-16 0-16,1 0 15,-16 0-15,-16 0 16</inkml:trace>
          <inkml:trace contextRef="#ctx0" brushRef="#br1" timeOffset="359625.2786">-26751 18989 0,'0'0'16,"0"0"-16,0 0 15,0 0 1,16-16-16,16 1 15,31 0 1,31-16-16,1 15 16,-1 1-1,64-1-15,15 16 16,-31-15-16,-32-1 16,0 16-1,0 0-15,-15 0 16,-32 0-1,-16 0-15,-15 0 16,-17 0-16,-15 0 16,0 0-1</inkml:trace>
          <inkml:trace contextRef="#ctx0" brushRef="#br1" timeOffset="360172.5914">-25947 18232 0,'0'0'15,"0"0"1,0 0-16,0 0 16,15 0-1,48 15 1,63 31-1,-15 1-15,-17-16 16,-15 15 0,0-15-16,-1 15 15,-30-15 1,15 0-16,-32 0 16,-15 0-16,-16-16 15,0 32 1,-32 15-16,-31 30 15,0 1 1,16-16-16,0-15 16,15-15-16,1-1 15,15-15 1,0 0-16,16-16 16,0-15-1</inkml:trace>
        </inkml:traceGroup>
        <inkml:traceGroup>
          <inkml:annotationXML>
            <emma:emma xmlns:emma="http://www.w3.org/2003/04/emma" version="1.0">
              <emma:interpretation id="{CDC616C8-BED6-43F1-A17C-FA1C193475E6}" emma:medium="tactile" emma:mode="ink">
                <msink:context xmlns:msink="http://schemas.microsoft.com/ink/2010/main" type="inkWord" rotatedBoundingBox="8229,19128 12662,19179 12642,20874 8209,20823"/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363137.3566">-22513 18139 0,'0'0'0,"0"0"16,0 0-1,15-16-15,1 1 16,16 0-16,31-1 16,0 1-1,31 15-15,-15 15 16,-16 1-1,-16 14-15,-15 1 16,-17 16 0,-15-1-16,-15-15 15,-33 15-15,1-15 16,0 0 0,15-15-16,1-1 15,15-15 1,0 0-16,16 0 15,0 0-15,0 0 16,32 16 0,31-1-16,0 16 15,0 0 1,-16 0-16,0 15 16,-15 0-16,-1-15 15,-15 0 1,-16 16-16,-16-16 15,-31-1 1,-32 1-16,-15 0 16,31-31-1,0 0-15,16-15 32,47 15-17</inkml:trace>
          <inkml:trace contextRef="#ctx0" brushRef="#br1" timeOffset="363269.5062">-21631 18881 0,'0'0'0,"0"0"16,0 0-16,0 0 16,0 0-1,15 0-15,-15 0 16</inkml:trace>
          <inkml:trace contextRef="#ctx0" brushRef="#br1" timeOffset="363751.927">-21096 18340 0,'0'0'15,"0"0"-15,-16 15 16,1 32-1,-1-16 1,16 30 0,16-14-16,-1-16 15,1 0 1,0-1-16,15-14 16,1-1-1,0-15-15,-1 0 16,1 0-16,-1-15 15,1-1 1,-17-14-16,1-17 16,-16 1-1,0-1-15,-16 1 16,1 15 0,-17 0-16,-15 16 15,-32-1-15,0 16 16,16 0-1,16 16-15,15-1 16,17 1 0,15-1-16,0-15 15</inkml:trace>
          <inkml:trace contextRef="#ctx0" brushRef="#br1" timeOffset="361183.3226">-24640 18139 0,'0'0'0,"0"0"16,0 0-16,0 0 16,0 0-1,0 0-15,0 0 16,0-16-1,0 1-15,16-16 16,47 0 0,47 0-16,0 0 15,-15 16-15,-16 15 32,31 31-17,-47 0-15,-32-16 16,-15 16-16,-16 31 15,-16 0 1,-15-16-16,-16 0 16,-32 1-1,-16-16-15,17-16 16,30-15 0,33 0-16,15 0 15</inkml:trace>
          <inkml:trace contextRef="#ctx0" brushRef="#br1" timeOffset="360503.9343">-24435 18015 0,'0'0'0,"0"0"16,0 0-1,0 0-15,0 0 16,0 0-16,0 31 16,-16 62-1,0 46-15,1 0 16,-1-15 0,16-1-16,0 1 15,0-16 1,16-31-16,-16-15 15,15-31-15,-15 0 16,0-31 0</inkml:trace>
          <inkml:trace contextRef="#ctx0" brushRef="#br1" timeOffset="361904.0256">-24026 18912 0,'0'0'0,"0"0"16,0 0-16,0 0 16,0 0-1,16-16-15,0 1 16,15-1-16,17 1 16,-1-1-1,32 16-15,-16 0 16,-16 0-1,0 16-15,-15-1 16,-17 1 0,-15 15-16,-15 15 15,-33 16-15,1-16 16,0-15 0,15-15-16,17-1 15,15-15 1,0 0-16,0 0 15,0 0-15,15 0 16,17 0 0,15 15-16,0 16 15,1 0 1,-1 0-16,-31 0 16,-16-15-1,0 14-15,-32 17 16,-31-1-16,-31 1 15,-1-17 1,-15 1-16,0-15 16,-1-1-1,33-30-15,30-1 16,48 16 0</inkml:trace>
          <inkml:trace contextRef="#ctx0" brushRef="#br1" timeOffset="362298.1209">-22954 18185 0,'0'0'0,"0"0"16,0 0 0,0 0-16,0 0 15,0 0 1,0 0-16,0 0 16,-16 16-16,-31 46 15,-1 30 1,17 1-16,15-31 15,16 15 1,16 0-16,31 16 16,16-16-1,32 1-15,-1-32 16,1-15-16,46 15 16,-141-46-1</inkml:trace>
          <inkml:trace contextRef="#ctx0" brushRef="#br1" timeOffset="364128.7506">-20560 17892 0,'0'0'0,"0"0"16,16 0-16,15 15 16,1 16-1,15 15-15,16 32 16,-16 45 0,0 1-16,-15-16 15,-16 0-15,-1 16 16,-15 0-1,-15-1-15,-17-30 16,1-31 0,31-62-1</inkml:trace>
        </inkml:traceGroup>
        <inkml:traceGroup>
          <inkml:annotationXML>
            <emma:emma xmlns:emma="http://www.w3.org/2003/04/emma" version="1.0">
              <emma:interpretation id="{F72B3D01-25C4-48E3-B257-C223ADDB075F}" emma:medium="tactile" emma:mode="ink">
                <msink:context xmlns:msink="http://schemas.microsoft.com/ink/2010/main" type="inkWord" rotatedBoundingBox="13290,19477 16375,19095 16473,19888 13388,20270"/>
              </emma:interpretation>
              <emma:one-of disjunction-type="recognition" id="oneOf4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1" timeOffset="366139.2613">-19379 18803 0,'0'0'16,"0"0"-1,16 0-15,47 0 16,31-15-16,17 15 16,-1-15-1,0-1-15,-15 16 16,31-15-1,16-1-15,-142 16 16</inkml:trace>
          <inkml:trace contextRef="#ctx0" brushRef="#br1" timeOffset="366887.5126">-18071 18123 0,'0'0'16,"0"0"-16,0 0 31,0 0-31,0 0 16,0 0-16,0 0 15,0 0 1,15-15-16,1-16 15,16 0 1,15 16-16,63-32 16,0 32-16,1-1 15,-33 32 1,-15-1-16,-15 32 16,-17 30-1,-15 47-15,-48 15 16,-15-31-1,-47-15-15,15-1 16,16-45-16,0-16 16,16-16-1,-1-15-15,1 0 16,16 0 0,15 0-16,16 0 15,0 0-15,0 0 16,0 0-1,47 0-15,32 0 16,31 0 0,0-15-16,1 15 15,-111 0 1</inkml:trace>
          <inkml:trace contextRef="#ctx0" brushRef="#br1" timeOffset="365705.4042">-19536 18510 0,'0'0'0,"0"0"16,0 0-1,0 0-15,15 0 16,33 0 0,15 0-16,47 0 15,0 0-15,0 0 16,1 15 0,-32-15-16,-1 0 15,1 0 1,-16 0-16,-63 0 15</inkml:trace>
          <inkml:trace contextRef="#ctx0" brushRef="#br1" timeOffset="367380.4908">-16890 18309 0,'0'0'0,"0"0"16,0 0-1,-16 0-15,1 31 16,-1 0-1,0 0-15,16 0 16,0 15-16,16-15 16,15 0-1,1-16-15,15 16 16,16-15 0,-16-16-16,1-16 15,-1 1-15,32-47 31,-16-15-31,-32-1 16,-15 1 15,-32 15-31,-31 16 16,-32 15-16,-15 0 16,-1 16-1,32 15-15,0 15 16,16 31-1,15 1-15,16-1 16,16 0 0,16 16-16,-16-62 15</inkml:trace>
        </inkml:traceGroup>
        <inkml:traceGroup>
          <inkml:annotationXML>
            <emma:emma xmlns:emma="http://www.w3.org/2003/04/emma" version="1.0">
              <emma:interpretation id="{11C5E162-7259-4515-AF6E-E4C1C9710EAA}" emma:medium="tactile" emma:mode="ink">
                <msink:context xmlns:msink="http://schemas.microsoft.com/ink/2010/main" type="inkWord" rotatedBoundingBox="16669,20039 16921,20042 16919,20181 16667,20179"/>
              </emma:interpretation>
              <emma:one-of disjunction-type="recognition" id="oneOf47">
                <emma:interpretation id="interp51" emma:lang="" emma:confidence="0.5">
                  <emma:literal>T</emma:literal>
                </emma:interpretation>
                <emma:interpretation id="interp52" emma:lang="" emma:confidence="0">
                  <emma:literal>.</emma:literal>
                </emma:interpretation>
                <emma:interpretation id="interp53" emma:lang="" emma:confidence="0">
                  <emma:literal>F</emma:literal>
                </emma:interpretation>
                <emma:interpretation id="interp54" emma:lang="" emma:confidence="0">
                  <emma:literal>J</emma:literal>
                </emma:interpretation>
                <emma:interpretation id="interp55" emma:lang="" emma:confidence="0">
                  <emma:literal>f</emma:literal>
                </emma:interpretation>
              </emma:one-of>
            </emma:emma>
          </inkml:annotationXML>
          <inkml:trace contextRef="#ctx0" brushRef="#br1" timeOffset="369213.0849">-16102 18896 0,'0'0'16,"0"0"-16,0 0 15,0 0 1,0 0-16,0 0 16,-16 0-1,0-15-15,0-1 16,1 1-16,-1-1 15,0 1 1,16-1-16,0 16 16,16-15-1,15 0-15,1 15 16,-1 0-16,-15 15 16,-16-15-1,0 0-15,0 0 16,0 15-1,0-15-15</inkml:trace>
          <inkml:trace contextRef="#ctx0" brushRef="#br1" timeOffset="369834.3656">-15945 18803 0,'0'0'16,"0"0"-16,0 0 15,0 0 1,0 0-16,0 0 15,0 0-15,-16 0 16,-15-15 0,-1 15-16,1-15 15,-1-1 1,17 16-16,15 0 16,0 0-16,0 0 15,0 0 1,0 0-16,0 0 15</inkml:trace>
        </inkml:traceGroup>
        <inkml:traceGroup>
          <inkml:annotationXML>
            <emma:emma xmlns:emma="http://www.w3.org/2003/04/emma" version="1.0">
              <emma:interpretation id="{DDC56DC7-41F5-41C1-A495-68DAD8783250}" emma:medium="tactile" emma:mode="ink">
                <msink:context xmlns:msink="http://schemas.microsoft.com/ink/2010/main" type="inkWord" rotatedBoundingBox="16822,19035 18492,19054 18480,20077 16810,20058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1" timeOffset="368187.9378">-15740 18232 0,'0'0'0,"0"0"16,0 0-16,16-16 15,15 16 1,1-31-16,31 0 15,0 16-15,0 15 16,0 15 0,-16 16-16,-16 31 15,-15 15 1,-32 16-16,-15-16 16,-16-15-1,-1-15-15,1-1 16,16 0-16,15-30 15,0-1 1,16-15-16,0 0 16,0 0-1,16 0 1,141 0 0,-46 0-1,15 0-15,15 16 16,17 30-16,-158-46 15</inkml:trace>
          <inkml:trace contextRef="#ctx0" brushRef="#br1" timeOffset="368552.5829">-14622 17768 0,'0'0'0,"0"0"15,0 0-15,0 0 16,0 0-1,0 0-15,0 15 16,16 47 0,16 93-1,46 216-15,-30-201 32,15 15-32,-63-185 15</inkml:trace>
          <inkml:trace contextRef="#ctx0" brushRef="#br1" timeOffset="367596.1596">-16055 18757 0,'0'0'0,"0"0"15,0 0 1,0 0-16,0 0 15,0 0 1</inkml:trace>
        </inkml:traceGroup>
      </inkml:traceGroup>
    </inkml:traceGroup>
  </inkml:traceGroup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5:42.2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FC3200-ECB1-4E47-842E-F8ABEB273B7F}" emma:medium="tactile" emma:mode="ink">
          <msink:context xmlns:msink="http://schemas.microsoft.com/ink/2010/main" type="writingRegion" rotatedBoundingBox="3033,5405 7215,5239 7253,6180 3071,6347"/>
        </emma:interpretation>
      </emma:emma>
    </inkml:annotationXML>
    <inkml:traceGroup>
      <inkml:annotationXML>
        <emma:emma xmlns:emma="http://www.w3.org/2003/04/emma" version="1.0">
          <emma:interpretation id="{86ACEBE2-55E2-43B8-8D34-434C21EDE208}" emma:medium="tactile" emma:mode="ink">
            <msink:context xmlns:msink="http://schemas.microsoft.com/ink/2010/main" type="paragraph" rotatedBoundingBox="3033,5405 7215,5239 7253,6180 3071,6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6DA28-E4ED-4731-825C-82A03533DF1D}" emma:medium="tactile" emma:mode="ink">
              <msink:context xmlns:msink="http://schemas.microsoft.com/ink/2010/main" type="line" rotatedBoundingBox="3033,5405 7215,5239 7253,6180 3071,6347"/>
            </emma:interpretation>
          </emma:emma>
        </inkml:annotationXML>
        <inkml:traceGroup>
          <inkml:annotationXML>
            <emma:emma xmlns:emma="http://www.w3.org/2003/04/emma" version="1.0">
              <emma:interpretation id="{6EF57F1F-C39D-4D39-99C2-59D0B0E75BB3}" emma:medium="tactile" emma:mode="ink">
                <msink:context xmlns:msink="http://schemas.microsoft.com/ink/2010/main" type="inkWord" rotatedBoundingBox="3035,5446 3658,5421 3683,6045 3060,6070"/>
              </emma:interpretation>
            </emma:emma>
          </inkml:annotationXML>
          <inkml:trace contextRef="#ctx0" brushRef="#br0">-29826 4279 0,'0'0'0,"0"0"16,0 0-16,35-23 16,12 0-1,36-23-15,11 11 16,-23 35-1,-12 12-15,-12-1 16,-12 12 0,-11 0-16,-24-23 15,0 220 1,0-220-16,-36 12 16,-23 11-16,0-12 15,12-11 1,12 0-16,11 0 15,24 0 1,0 0-16,0 0 16,24 0-16,23 0 15,24 0 1,-1 0-16,-22 12 16,10 11-1,-22-11-15,-1 11 16,-23 0-1,-12 11-15,-12 1 16,-23 0-16,-12-12 16,-48 12-1,13-12-15,0-12 16,23-22 0,12-1-16,11 1 15,36 11-15</inkml:trace>
        </inkml:traceGroup>
        <inkml:traceGroup>
          <inkml:annotationXML>
            <emma:emma xmlns:emma="http://www.w3.org/2003/04/emma" version="1.0">
              <emma:interpretation id="{6C922F5E-CCDB-4F58-A7F7-E65C8E285F37}" emma:medium="tactile" emma:mode="ink">
                <msink:context xmlns:msink="http://schemas.microsoft.com/ink/2010/main" type="inkWord" rotatedBoundingBox="3876,5945 3890,5944 3891,5959 3876,5960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209.0734">-28990 4661 0,'0'0'16,"0"0"-16,0 0 16,0 0-16,0 0 15,0 0 1</inkml:trace>
        </inkml:traceGroup>
        <inkml:traceGroup>
          <inkml:annotationXML>
            <emma:emma xmlns:emma="http://www.w3.org/2003/04/emma" version="1.0">
              <emma:interpretation id="{AECC7A8D-5B83-4F64-9930-150C6A41AF96}" emma:medium="tactile" emma:mode="ink">
                <msink:context xmlns:msink="http://schemas.microsoft.com/ink/2010/main" type="inkWord" rotatedBoundingBox="4096,5561 4646,5539 4665,6027 4116,6049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650.7021">-28766 4360 0,'0'0'0,"0"0"16,12-11-1,11-1-15,13-11 16,11 0 0,12 11-16,-12 1 15,0 11-15,0 23 16,-12 0 0,-23 12-16,-12 11 15,-23 23 1,-13-11-16,-11 0 15,12-12-15,-1-11 16,13-12 0,11 0-16,0-12 15,12 1 1,0-12-16,24 0 16,35 12-1,47-1-15,0-22 16,23-1-1,-129 12-15</inkml:trace>
        </inkml:traceGroup>
        <inkml:traceGroup>
          <inkml:annotationXML>
            <emma:emma xmlns:emma="http://www.w3.org/2003/04/emma" version="1.0">
              <emma:interpretation id="{F93AA46B-BBBF-4F2D-A498-1715DB8D9E4F}" emma:medium="tactile" emma:mode="ink">
                <msink:context xmlns:msink="http://schemas.microsoft.com/ink/2010/main" type="inkWord" rotatedBoundingBox="6143,5281 6427,5270 6433,5424 6150,5436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726.3127">-26716 4152 0,'0'0'15,"0"0"-15,0 0 16,0 0 0,0 0-16,0-11 15,11-24-15,13 0 16,23 1-1,-12 10-15,1 13 16,-1-1 0,0 12-16,-11 23 15,0 12-15,-13 11 16,-11-46 0</inkml:trace>
        </inkml:traceGroup>
        <inkml:traceGroup>
          <inkml:annotationXML>
            <emma:emma xmlns:emma="http://www.w3.org/2003/04/emma" version="1.0">
              <emma:interpretation id="{82DAD474-0E02-478D-8D1C-4C9170AF78A2}" emma:medium="tactile" emma:mode="ink">
                <msink:context xmlns:msink="http://schemas.microsoft.com/ink/2010/main" type="inkWord" rotatedBoundingBox="6039,5769 6428,5753 6432,5860 6044,5876"/>
              </emma:interpretation>
            </emma:emma>
          </inkml:annotationXML>
          <inkml:trace contextRef="#ctx0" brushRef="#br0" timeOffset="1903.565">-26599 4476 0,'-11'11'16,"-25"12"-16,-23 1 15,12-1 1,12-12-16,11 1 16,13-1-16,11-11 15,0 0 1,0 0-16,35 0 16,36-11-1,11-1-15,12 1 16,12 22-1,-106-11-15</inkml:trace>
        </inkml:traceGroup>
        <inkml:traceGroup>
          <inkml:annotationXML>
            <emma:emma xmlns:emma="http://www.w3.org/2003/04/emma" version="1.0">
              <emma:interpretation id="{E4F912D3-50C5-46D1-BB79-9D163614A517}" emma:medium="tactile" emma:mode="ink">
                <msink:context xmlns:msink="http://schemas.microsoft.com/ink/2010/main" type="inkWord" rotatedBoundingBox="6604,5945 6620,5944 6621,5960 6604,5961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71.1493">-26257 4661 0,'0'0'0,"0"0"15,0 0-15,0 0 16,0 0 0,12 11-16,-12-11 15</inkml:trace>
        </inkml:traceGroup>
        <inkml:traceGroup>
          <inkml:annotationXML>
            <emma:emma xmlns:emma="http://www.w3.org/2003/04/emma" version="1.0">
              <emma:interpretation id="{2B50FEEE-DDA5-4064-983B-CBB267FD564E}" emma:medium="tactile" emma:mode="ink">
                <msink:context xmlns:msink="http://schemas.microsoft.com/ink/2010/main" type="inkWord" rotatedBoundingBox="6826,5320 7218,5305 7253,6180 6860,6196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30.58">-26033 4210 0,'0'0'0,"12"-12"16,11-22-16,24-1 15,12 0 1,0 1-16,-12 11 15,0 11-15,-11 12 16,-13 12 0,1 11-16,-12 34 15,-12 24 1,-12 23-16,0 12 16,-12 0-1,1-12-15,-1-24 16,13-10-16,-1-24 15,0-11 1,12-1-16,0-34 16</inkml:trace>
        </inkml:traceGroup>
        <inkml:traceGroup>
          <inkml:annotationXML>
            <emma:emma xmlns:emma="http://www.w3.org/2003/04/emma" version="1.0">
              <emma:interpretation id="{0257810C-DE8C-4C09-9AE4-4E05A4FA0917}" emma:medium="tactile" emma:mode="ink">
                <msink:context xmlns:msink="http://schemas.microsoft.com/ink/2010/main" type="inkWord" rotatedBoundingBox="6901,5750 7233,5737 7235,5793 6904,5806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29.0893">-25962 4522 0,'0'0'0,"0"0"15,11 0-15,25-12 16,46 1 0,36-12-16,-36 0 15,-82 23 1</inkml:trace>
        </inkml:traceGroup>
        <inkml:traceGroup>
          <inkml:annotationXML>
            <emma:emma xmlns:emma="http://www.w3.org/2003/04/emma" version="1.0">
              <emma:interpretation id="{E79D72EC-B80C-45D6-B3B0-281A0AB5E2D3}" emma:medium="tactile" emma:mode="ink">
                <msink:context xmlns:msink="http://schemas.microsoft.com/ink/2010/main" type="inkWord" rotatedBoundingBox="6229,5728 6315,5725 6317,5779 6231,5782"/>
              </emma:interpretation>
            </emma:emma>
          </inkml:annotationXML>
          <inkml:trace contextRef="#ctx0" brushRef="#br0" timeOffset="3326.8424">-26551 4441 0,'0'0'16,"-12"12"-16,-24 11 16,1 0-1,35-23-15</inkml:trace>
        </inkml:traceGroup>
      </inkml:traceGroup>
    </inkml:traceGroup>
  </inkml:traceGroup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8:41.0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24E3D8-23CA-4BF2-8A09-6F70E9D3B06A}" emma:medium="tactile" emma:mode="ink">
          <msink:context xmlns:msink="http://schemas.microsoft.com/ink/2010/main" type="inkDrawing" rotatedBoundingBox="3176,16277 15097,16066 15102,16346 3181,16556" semanticType="underline" shapeName="Other">
            <msink:sourceLink direction="with" ref="{BA4F6382-0FE7-47B2-B6B1-FD2D9F6CE5D2}"/>
            <msink:sourceLink direction="with" ref="{B63CF18D-56B4-47A2-AA72-25D170E3D466}"/>
          </msink:context>
        </emma:interpretation>
      </emma:emma>
    </inkml:annotationXML>
    <inkml:trace contextRef="#ctx0" brushRef="#br0">-29685 15259 0,'0'0'0,"12"0"15,23 0-15,36 0 16,11-12 0,24-11-16,24 0 15,35 11 1,-24 1-16,36-1 16,59 1-1,-48-13-15,59 1 16,1 23-16,-1-11 15,36-12 1,0 23-16,11-35 16,24 12-1,-23 0-15,82 0 16,-95 11-16,83-11 16,-35 11-1,-12 1-15,95 11 16,-131-12 15,979-22-31,-1155 34 16,129 0-1,166-12-15,-154 12 16,107 12-16,-95-1 16,59 1-1,-71-1-15,36 1 16,-83-1-1,71 12-15,-94-11 16,-12 0 0,70 11-16,-70-12 15,-12 1-15,12-1 16,-23-11 0,-36 12-16,-12-1 15,-12-11 1,13 0-16,-1 12 15,-12-12-15,-23 0 16,-59 0 0</inkml:trace>
  </inkml:traceGroup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9:23.0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1EF5D9-85E7-4C0F-BC56-74BC8DA72A06}" emma:medium="tactile" emma:mode="ink">
          <msink:context xmlns:msink="http://schemas.microsoft.com/ink/2010/main" type="inkDrawing" rotatedBoundingBox="19833,16232 31578,16048 31582,16335 19837,16519" semanticType="underline" shapeName="Other">
            <msink:sourceLink direction="with" ref="{B817147C-C528-4A6E-A3C0-F08B478E50FE}"/>
            <msink:sourceLink direction="with" ref="{40F472FB-2061-4032-81D5-C0C9721F74F4}"/>
          </msink:context>
        </emma:interpretation>
      </emma:emma>
    </inkml:annotationXML>
    <inkml:trace contextRef="#ctx0" brushRef="#br0">-13028 15235 0,'0'0'0,"0"0"16,0 0 0,0 0-16,0 0 15,0 0 1,0 0-16,23-11 15,13-1 1,34-11-16,48 0 16,0 0-16,23 11 15,83 1 1,-12-24-16,0 24 16,71-1-1,-48-23-15,72 12 16,-84 12-1,107-12-15,-94 23 16,106-24-16,-72 13 16,72-1-1,-71 1-15,47-1 16,-23 1 0,-1-1-16,48 1 15,-48 11-15,83 0 16,-106 0-1,59 0-15,-83 0 16,71-12 0,-70 12-16,58 0 15,-70 0 1,46 0-16,-70 0 16,83 12-16,-83-1 15,0 1 1,35-12-16,-82 11 15,47 1 1,-12-1-16,-46-11 16,-13 12-16,24-12 15,-24 0 1,-23 0-16,0 0 16,23 11-1,0 1-15,-23-12 16,-23 12-1,22-1-15,13 1 16,-24-1-16,-24-11 16,-11 0-1,-71 0-15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6:14.97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9B4DE0-7F6E-4D6E-B584-C78181C5B0AD}" emma:medium="tactile" emma:mode="ink">
          <msink:context xmlns:msink="http://schemas.microsoft.com/ink/2010/main" type="inkDrawing" rotatedBoundingBox="-86,1631 4158,-836 6527,3239 2282,5707" semanticType="underline" shapeName="Other">
            <msink:sourceLink direction="with" ref="{5791AF9D-CEFD-4754-A0D4-8B11BA75CD34}"/>
            <msink:sourceLink direction="with" ref="{5C553223-FEAF-4138-A5D4-52F81B1B219F}"/>
          </msink:context>
        </emma:interpretation>
      </emma:emma>
    </inkml:annotationXML>
    <inkml:trace contextRef="#ctx0" brushRef="#br0">3210 3627 0,'0'0'0,"0"0"0,0 0 16,0 0-16,0 0 16,0 0-1,0 0-15,0 0 16,-12 0 0,-11 0-16,-24 0 15,-12 0-15,-12 0 16,0 0-1,1 0-15,-13 0 16,-58 12 0,11 0-16,36-12 15,-24 11 1,-23 1-16,-12-12 16,12 0-16,23 0 15,-12 11 1,-11-11-16,23 0 15,36 0 1,-1 12-16,12-12 16,13 0-1,-1 0-15,12 0 16,11 0-16,1-12 16,11 1-1,1-1-15,11 1 16,0-1-1,0 0-15,1-11 16,-1-23-16,0-23 16,-12-24-1,13 1-15,-13-1 16,1-22 0,-1-35-16,0 22 15,-11 13-15,12-24 16,-1-23-1,0 24-15,1 22 16,-1-23 0,-11-11-16,11 12 15,13 45 1,-13 1-16,1-24 16,-1 0-16,0 12 15,1 12 1,-1 11-16,1 12 15,-13-1 1,1-22-16,11-1 16,1 13-16,-1 10 15,13 12 1,-1 12-16,0 12 16,0-13-1,0 13-15,1-1 16,-1 0-1,0 1-15,12-1 16,0 0-16,0 12 16,0 0-1,0 0-15,0 11 16,0 1 0,0-1-16,0 1 15,12-1 1,0 1-16,23 11 15,12-12-15,12 12 16,12 0 0,-1 0-16,25 0 15,22 0 1,1 12-16,-24-1 16,12 1-16,12-1 15,47-11 1,-23 0-16,-13 0 15,12 0 1,24 12-16,-23-1 16,-13-11-16,1 12 15,35 0 1,-36-12-16,-11 0 16,0 0-1,23 0-15,1 0 16,-24 11-1,-24 1-15,24-12 16,-1 11-16,-22-11 16,-1 0-1,-12 0-15,-11 0 16,0 0 0,11 12-16,12-1 15,-23-11 1,0 0-16,-12 0 15,-12 0-15,-12 0 16,0 0 0,1 0-16,-1 0 15,-11 0 1,-1 0-16,1 0 16,-12 0-16,-1 0 15,1 0 1,0 0-16,-12 0 15,0 0 1,0 0-16,0 0 16,0 0-1,0 0-15,0 0 16,0 0-16,0 0 16,0 0-1,0 0-15,0 0 16,-12 0-1,0 0-15,1 0 16,-13 0 0,0-11-16,1-1 15,-1 1-15,1-1 16,-1 12 0,1-11-16,-13-1 15,13 0 1,-1 1-16,1-1 15,11 1-15,0 11 16,0 0 0,0 0-16,1 0 15,11 0 1,0 0-16,0 0 16,0 0-16,0 0 15,0 0 1,0 0-16,11 11 15,13 1 1,0-1-16,11 13 16,0-13-1,1 1-15,-1 11 16,-12-12-16,1 1 16,0-1-1,-1 1-15,1 0 16,-1-1-1,-11-11-15,-12 0 16,0 0-16,0 0 16,0 0-1,-12 12-15,-11-1 16,-13 12 0,-11 0-16,0 1 15,0-1 1,0 0-16,12 0 15,-1-12-15,13 1 16,11 0 0,0-1-16,12-11 15,0 0 1,0 0-16,0 0 16,0 0-16,0 0 15,0-11 1,0-1-16,0-11 15,12-12 1,-12 1-16,12-1 16,-1-11-1,-11-1-15,0 1 16,0 12-16,0 10 16,0 1-1,0 12-15,0-1 16,0 12-1,0 0-15</inkml:trace>
  </inkml:traceGroup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9T09:49:41.9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D816DE-C0C0-4070-AC3B-0E1BE83D17E1}" emma:medium="tactile" emma:mode="ink">
          <msink:context xmlns:msink="http://schemas.microsoft.com/ink/2010/main" type="writingRegion" rotatedBoundingBox="20376,16752 33763,15462 33930,17195 20543,18485"/>
        </emma:interpretation>
      </emma:emma>
    </inkml:annotationXML>
    <inkml:traceGroup>
      <inkml:annotationXML>
        <emma:emma xmlns:emma="http://www.w3.org/2003/04/emma" version="1.0">
          <emma:interpretation id="{D95B091A-9C87-402C-BA1D-CDD4C88B23D3}" emma:medium="tactile" emma:mode="ink">
            <msink:context xmlns:msink="http://schemas.microsoft.com/ink/2010/main" type="paragraph" rotatedBoundingBox="20376,16752 33763,15462 33930,17195 20543,18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22985B-8C68-4AFC-A443-6ED108B65178}" emma:medium="tactile" emma:mode="ink">
              <msink:context xmlns:msink="http://schemas.microsoft.com/ink/2010/main" type="line" rotatedBoundingBox="20376,16752 33763,15462 33930,17195 20543,18485"/>
            </emma:interpretation>
          </emma:emma>
        </inkml:annotationXML>
        <inkml:traceGroup>
          <inkml:annotationXML>
            <emma:emma xmlns:emma="http://www.w3.org/2003/04/emma" version="1.0">
              <emma:interpretation id="{C0997A44-8037-4E5C-B579-11C78DB0F28A}" emma:medium="tactile" emma:mode="ink">
                <msink:context xmlns:msink="http://schemas.microsoft.com/ink/2010/main" type="inkWord" rotatedBoundingBox="20393,16921 23022,16668 23121,17690 20491,17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-11308 16229 0,'0'0'0,"0"0"16,0 0-16,0 0 16,0 0-1,0 0-15,0 0 16</inkml:trace>
          <inkml:trace contextRef="#ctx0" brushRef="#br0" timeOffset="855.349">-11108 15987 0,'0'0'0,"0"0"16,12-12-16,23 1 15,12-1 1,0-11-16,0 0 15,-11 0 1,-1-1-16,-12-10 16,-11 11-16,0-24 15,0 13 1,-12 11-16,-12 11 16,-23 1-1,-1-1-15,1 12 16,0 0 15,11 35-31,12-12 16,12 23-1,0 0-15,24 12 16,11 0-16,12 34 16,0 12-1,-11-11-15,-13-12 16,-11-12-1,0-23-15,-12-11 16,0-12-16,0-11 16,-12-1-1,-23 1-15,-12-12 16,0-12 0,11-11-16,1-12 15,0-22 1,23-1-16,24-35 15,46 12-15,-58 81 16</inkml:trace>
          <inkml:trace contextRef="#ctx0" brushRef="#br0" timeOffset="-3850.8739">-12251 15628 0,'0'0'0,"0"0"16,0 0-16,0 0 15,0 0 1,0 0-16,0 0 15,0 0 1,0 0-16,0 0 16,-12 12-16,1 11 15,-25 35 1,-11 23-16,12-24 16,11 36-1,12-12-15,12-12 16,12-11-16,12 11 15,23-22 1,35-1-16,36-12 16,-12 1-1,-23-23-15,-83-12 16</inkml:trace>
          <inkml:trace contextRef="#ctx0" brushRef="#br0" timeOffset="-533.5173">-11780 15571 0,'0'0'0,"0"0"0,0 0 15,0 0 1,0 0-16,0 23 16,-11 34-16,-1-10 15,0-13 1,-12 13-16,1-13 15,11-11 1,0 0-16,12-11 16,0 11-1,0-11-15,12-1 16,12 1-16,23 11 16,35 0-1,12 0-15,-11-11 16,-12-12-1,-71 0-15</inkml:trace>
          <inkml:trace contextRef="#ctx0" brushRef="#br0" timeOffset="-241.6643">-11556 15709 0,'0'0'16,"0"0"0,0 0-16,0 0 15,0 12 1,0 22-16,-12 13 16,1 22-16,-1 0 15,0 24 1,0 22-16,0-34 15,12-23 1,12-12 0,-12-46-1</inkml:trace>
          <inkml:trace contextRef="#ctx0" brushRef="#br0" timeOffset="1539.9756">-10661 16172 0,'0'0'16,"0"0"-1,0 0-15,12 0 16,12-12-16,11 0 16,12 12-1,24-11-15,0 11 16,-71 0 0</inkml:trace>
          <inkml:trace contextRef="#ctx0" brushRef="#br0" timeOffset="2104.7643">-10213 15906 0,'0'0'15,"0"0"1,0-12-16,0-11 15,12 0-15,0-12 16,11 1 0,1 10-16,11 1 15,0 12-15,24 11 16,-12 0 0,-11 11-16,-13 12 15,-23 1 1,-11 10-16,-1 1 15,-12 0 1,1-12-16,-1 0 16,12-12-1,1 1-15,-1 0 16,12-12-16,0 0 16,0 0-1,12 11-15,23 12 16,12 12-1,12 11-15,-24-23 16,1 12-16,-1 0 16,-23-12-1,-12 11-15,-12-11 16,-12 1 0,-11 10-16,-12-11 15,0 0-15,0-11 16,11-12-1,13-12-15,23 12 16</inkml:trace>
        </inkml:traceGroup>
        <inkml:traceGroup>
          <inkml:annotationXML>
            <emma:emma xmlns:emma="http://www.w3.org/2003/04/emma" version="1.0">
              <emma:interpretation id="{848E6330-B331-45DB-BB8A-2188D085705E}" emma:medium="tactile" emma:mode="ink">
                <msink:context xmlns:msink="http://schemas.microsoft.com/ink/2010/main" type="inkWord" rotatedBoundingBox="23370,16810 25982,16559 26080,17571 23467,178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03.9851">-9436 16148 0,'0'0'0,"0"0"16,0 0-16,0 0 15,0 0 1,0 0-16,0 0 16,0 0-1</inkml:trace>
          <inkml:trace contextRef="#ctx0" brushRef="#br0" timeOffset="2696.308">-9424 15894 0,'0'0'0,"0"0"15,12-23 1,23-12-16,1 1 15,11 11-15,0 11 16,0 12 0,0 12-16,-11 11 15,-13 0 1,1 11-16,-13 1 16,-11 0-16,-11 0 15,-1-1 1,-12 12-16,1-11 15,11-12 1,0 0-16,12-11 16,0-1-16,0 1 15,12 11 1,12-11-16,23-1 16,23-11-1,25 12-15,-95-12 16</inkml:trace>
          <inkml:trace contextRef="#ctx0" brushRef="#br0" timeOffset="3078.2105">-8811 15571 0,'0'0'16,"0"0"-16,12 0 15,11 11 1,24 24-16,12 23 16,0 22-16,-12-10 15,-11-12 1,-13 23-16,-11-1 15,-12 1 1,-12-11-16,-23-13 16,-1-10-16,-11-1 15,47-46 1</inkml:trace>
          <inkml:trace contextRef="#ctx0" brushRef="#br0" timeOffset="3367.1318">-8034 15386 0,'0'0'15,"0"0"-15,-12 11 16,-11 12 0,-24 24-16,0 33 15,-12 24-15,12-11 16,23-12 0,12 0-16,24 11 15,12-11 1,23 0-16,12-23 15,0-12 1,11 0-16,-70-46 16</inkml:trace>
          <inkml:trace contextRef="#ctx0" brushRef="#br0" timeOffset="3722.0485">-7775 15559 0,'0'0'0,"0"0"16,0 0 0,0 0-16,0 23 15,-23 35 1,-12 0-1,11-12-15,0-11 16,13-1 0,-1-11-16,12-11 15,0-1 1,0 1-16,12 0 16,11-1-16,24 1 15,36-1 1,-1 1-16,1-1 15,-83-11 1</inkml:trace>
          <inkml:trace contextRef="#ctx0" brushRef="#br0" timeOffset="4074.3273">-7680 15617 0,'0'0'0,"0"0"16,0 0-16,0 11 16,0 24-1,0 23-15,0 11 16,0 0 0,0 12-16,11-11 15,1-1-15,0-11 16,12 0-1,-24-58-15</inkml:trace>
          <inkml:trace contextRef="#ctx0" brushRef="#br0" timeOffset="4129.2024">-7339 16114 0,'0'0'0,"0"0"15,0 0-15,0 0 16,0 0 0,0 0-16</inkml:trace>
          <inkml:trace contextRef="#ctx0" brushRef="#br0" timeOffset="4719.3631">-7280 15975 0,'0'0'16,"24"-23"0,23-12-16,35-23 15,-11-11 1,0 0-16,-24 23 15,-12 11-15,-23 12 16,0 0 0,-12 11-16,-12 1 15,-23 11-15,-1 0 16,-11 0 0,24 11-16,-1 1 15,0 11 1,13 0-16,11 12 15,11 11 1,25 12-16,11-1 16,0 1-16,0 0 15,-12 0 1,1 0-16,-13-1 16,-11-10-1,-12-1-15,-12-12 16,-11-10-1,-13-13-15,1 1 16,0-12-16,-1-12 16,1-11-1,12-12-15,-1-11 16,12 0 0,24 0-16,12-12 15,11 0-15,12 0 16,0 12-1,-47 46-15</inkml:trace>
        </inkml:traceGroup>
        <inkml:traceGroup>
          <inkml:annotationXML>
            <emma:emma xmlns:emma="http://www.w3.org/2003/04/emma" version="1.0">
              <emma:interpretation id="{4D36C8DC-EC84-4206-997A-7EBCAF1D8B4C}" emma:medium="tactile" emma:mode="ink">
                <msink:context xmlns:msink="http://schemas.microsoft.com/ink/2010/main" type="inkWord" rotatedBoundingBox="26311,16866 31240,16391 31342,17445 26413,179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24.1113">-6514 15998 0,'0'0'0,"0"0"15,0 0 1,0 0-16,0 0 16,0 0-1,23 0-15,25 0 16,10 0-16,13 0 16,12 0-1,-83 0-15</inkml:trace>
          <inkml:trace contextRef="#ctx0" brushRef="#br0" timeOffset="5608.1511">-6220 15709 0,'0'0'0,"0"0"16,0-11-16,12-12 16,23-1-1,13 1-15,22 0 16,-11 12 0,0 11-16,-24 11 15,1 24 1,-13 11-16,-11 0 15,-24 1-15,-11-1 16,-1 0 0,1-11-16,-1-12 15,12 0 1,1-11 0,11-1-1,0 12-15,11 0 16,25-11-16,11-1 15,0 1 1,-47-12-16</inkml:trace>
          <inkml:trace contextRef="#ctx0" brushRef="#br0" timeOffset="5778.496">-5595 15975 0,'0'0'0,"0"0"16,0 0-16,0 0 16,0 0-1,0 0-15,0 0 16</inkml:trace>
          <inkml:trace contextRef="#ctx0" brushRef="#br0" timeOffset="6120.1809">-5607 15617 0,'0'0'0,"0"0"16,12-12-1,23 1-15,0-12 16,12 11-16,1 0 15,-13 12 1,0 12-16,-11 0 16,-1 11-1,-11 23-15,0 12 16,-12-1-16,0 1 31,0 35-15,12-24-16,-12-23 15,12-11 1,-1 0-16,-11-35 16</inkml:trace>
          <inkml:trace contextRef="#ctx0" brushRef="#br0" timeOffset="6317.3336">-5489 15894 0,'0'0'16,"0"0"0,11-11-16,25-1 15,34 0-15,13 1 16,-12-1 0,-12 1-16,23 11 15,-82 0 1</inkml:trace>
          <inkml:trace contextRef="#ctx0" brushRef="#br0" timeOffset="6604.5309">-4995 15432 0,'0'0'16,"0"0"-16,0 0 16,12 23-1,24 35 1,34 104 0,-34-70-16,-13-11 15,-11-12 1,-12-11-16,-12 0 15,-11 0-15,23-58 16</inkml:trace>
          <inkml:trace contextRef="#ctx0" brushRef="#br0" timeOffset="7067.1966">-4441 15409 0,'0'0'16,"0"0"-16,0 0 15,-12 0-15,-11 11 16,-24 24-1,-12 11-15,0 12 16,0 11 0,24 12-16,23-11 15,12-1 1,12 0-16,11 1 16,1-24-16,23 23 15,0-23 1,-47-46-16</inkml:trace>
          <inkml:trace contextRef="#ctx0" brushRef="#br0" timeOffset="7316.2558">-4135 15547 0,'0'0'15,"0"0"-15,0 0 16,-11 12-16,-1 11 16,-12 12-1,1-1-15,-1 1 16,12-12-1,1-11-15,-1 11 16,12-12 0,12 1-16,23 11 15,24 0-15,0 0 16,0 0 0,-12-11-16,0 0 15,-47-12 1</inkml:trace>
          <inkml:trace contextRef="#ctx0" brushRef="#br0" timeOffset="7586.1742">-3875 15559 0,'0'0'0,"0"0"15,0 12 1,0 11-16,-12 23 31,0 93-15,0-47-16,12-11 16,0-23-16,0-12 31,0-46-16</inkml:trace>
          <inkml:trace contextRef="#ctx0" brushRef="#br0" timeOffset="7751.7074">-3781 16056 0,'0'0'16,"0"0"-16,0 0 15,0 0-15,0 0 16,0 0 0,0 0-16</inkml:trace>
          <inkml:trace contextRef="#ctx0" brushRef="#br0" timeOffset="8401.3478">-3534 15859 0,'0'0'0,"0"0"16,0 0-1,0 0-15,12-11 16,11-1-16,13-11 16,-13-11-1,1 10-15,-1-10 16,-11-1 0,-12 0-16,0 12 15,-12 12 1,-11-1-16,-24 1 31,0 22-31,11 1 16,13-1-1,23 1-15,0 23 16,23 11 0,13 0-1,34 35 1,-23-12-16,-11-11 15,-13-12 1,1-11-16,-12 0 16,-12-12-16,-12-12 15,-12 1 1,-11-12-16,-12 0 16,0 0-1,11-12-15,1-11 16,12 0-1,11 0-15,12 0 16,23-23-16,13-1 16,11-10-1,12 10-15,-59 47 16</inkml:trace>
          <inkml:trace contextRef="#ctx0" brushRef="#br0" timeOffset="8792.8684">-3027 15998 0,'0'0'16,"0"0"-16,0 0 15,0 0-15,11 0 16,13 0-1,0 0-15,-1 0 16,1 0 0,-1 0-16,13 0 15,-1 0 1,0 0-16,-35 0 16</inkml:trace>
          <inkml:trace contextRef="#ctx0" brushRef="#br0" timeOffset="9380.0238">-2615 15478 0,'0'0'16,"0"0"-16,0 0 15,0 0 1,0 12-16,0 34 16,0 35-1,0 11-15,0-11 16,0-23-16,12 0 15,0-12 1,11 0-16,1 0 16,-24-46-1</inkml:trace>
          <inkml:trace contextRef="#ctx0" brushRef="#br0" timeOffset="9550.1449">-2321 15987 0,'0'0'16,"0"0"-16,0 0 15,0 0-15,0 0 16,0 0 0,0 0-16</inkml:trace>
          <inkml:trace contextRef="#ctx0" brushRef="#br0" timeOffset="10019.6057">-2250 15848 0,'0'0'0,"0"0"16,-12 11-16,12 1 15,0 11 1,0 0-16,0-11 16,12 11-1,12-11-15,11 11 16,12-12 0,0 1-16,0-12 15,-11-12-15,-13 1 16,-11-1-1,0-11-15,-12-23 16,-24-12 0,-11 12-16,0 11 15,-1 12-15,1 0 16,0 11 0,-1 12-16,13 12 15,-1-1 1,12 1-16,12 11 15,0 0-15,0-23 16</inkml:trace>
          <inkml:trace contextRef="#ctx0" brushRef="#br0" timeOffset="10403.4149">-1790 15397 0,'0'0'0,"0"0"16,11 12 0,13-1-16,11 24 15,24 46-15,-12 23 16,-11 0-1,-13-12-15,-23-11 16,-12 12 0,1-24-16,-13-23 15,-11 1 1,35-47-16</inkml:trace>
        </inkml:traceGroup>
        <inkml:traceGroup>
          <inkml:annotationXML>
            <emma:emma xmlns:emma="http://www.w3.org/2003/04/emma" version="1.0">
              <emma:interpretation id="{D23E5543-6379-43F1-A0BE-D722849993EF}" emma:medium="tactile" emma:mode="ink">
                <msink:context xmlns:msink="http://schemas.microsoft.com/ink/2010/main" type="inkWord" rotatedBoundingBox="31655,15665 33421,15495 33510,16425 31744,165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414.2264">-954 14357 0,'0'0'0,"0"0"0,0 0 16,0 0-16,0 0 16,0 0-1,-24 35-15,-11 34 16,0 24 0,-1-1-16,1-11 15,11-12-15,13 12 16,11 12-1,11-13-15,13-10 16,0-24 0,-1-11-16,12-1 15,13 1 1,10-12-16,-58-23 16</inkml:trace>
          <inkml:trace contextRef="#ctx0" brushRef="#br0" timeOffset="14157.1648">-954 14658 0,'0'0'16,"0"0"-1,0 0-15,0 0 16,12-12 0,-1 0-16,13 1 15,11-12-15,12 0 16,1 11 0,-1 1-16,-12 11 15,0 0 1,-11 11-16,-1 1 15,-11 11 1,-12 0-16,0 0 16,-23 0-16,-13 0 15,-11 0 1,12-11-16,11-1 16,13 1-1,11-12-15,0 0 16,0 0-16,23 12 15,12 11 1,1 0-16,11 11 16,0 1-1,12 11-15,-24-11 16,-11 0 0,-24-12-1,-12-12 1,-23 1-16,-12-12 15,-12 0 1,0 0-16,12-12 16,11 1-16,13-1 15,23 12 1,0 0-16</inkml:trace>
          <inkml:trace contextRef="#ctx0" brushRef="#br0" timeOffset="15850.3538">-412 14750 0,'0'0'15,"0"0"-15,0 0 16,23-12 0,13 1-16,-1-1 15,12 1 1,0-12-16,0 0 16,-11-12-1,-13 0-15,1 1 16,-12 10-1,-1 1-15,-11 12 16,-11-1-16,-25-11 16,-11 12-1,0 11-15,12 0 16,-1 11 0,13 1-16,-1 11 15,12 0-15,12 23 16,12-11-1,12 11-15,11 0 16,12 0 0,0 12-1,0 0 1,-11-12-16,-13-11 16,-11-12-16,-12-11 15,0-1 1,-12 1-16,-11-1 15,-24-11 1,0 0-16,-1-11 16,1-1-16,12 1 15,11-13 1,13 1-16,-1 0 16,12-11-1,23-13-15,13-10 16,11-1-1,0 0-15,-47 58 16</inkml:trace>
          <inkml:trace contextRef="#ctx0" brushRef="#br0" timeOffset="16533.2734">35 15108 0,'0'0'16,"0"0"0,0 0-16,0 0 15,0 0-15,0 0 16,0 0 0</inkml:trace>
          <inkml:trace contextRef="#ctx0" brushRef="#br0" timeOffset="17220.2204">82 14715 0,'0'0'16,"0"0"-16,0 0 16,0 0-1,0 0-15,0 0 16,0 0 0,24-11-16,11-1 15,1 1 1,23-1-16,0 12 15,-12 0-15,-12 12 16,0-1 0,-11 1-16,-12 11 15,-1-12 1,-11 1-16,-11 0 16,-1-1-1,0 1-15,0-1 16,1 1-16,-1-12 15,0 0 1,12 0-16,0 0 16,0 0-16,12 11 15,11 1 1,1 11-16,11 0 16,1 0-1,-1 0-15,0 12 16,-11 0-1,-1-1-15,-11-11 16,-12-11-16,0 0 16,-12-1-1,-11 1-15,-24-1 16,-12-11 0,-12 0-16,24 0 15,12 0-15,11-11 16,24 11-1,0 0-15</inkml:trace>
        </inkml:traceGroup>
        <inkml:traceGroup>
          <inkml:annotationXML>
            <emma:emma xmlns:emma="http://www.w3.org/2003/04/emma" version="1.0">
              <emma:interpretation id="{4DB72B23-C3A6-4C66-AE5C-3ADA6159E248}" emma:medium="tactile" emma:mode="ink">
                <msink:context xmlns:msink="http://schemas.microsoft.com/ink/2010/main" type="inkWord" rotatedBoundingBox="33501,15641 33778,15614 33861,16474 33584,16500"/>
              </emma:interpretation>
              <emma:one-of disjunction-type="recognition" id="oneOf4">
                <emma:interpretation id="interp4" emma:lang="" emma:confidence="0.5">
                  <emma:literal>)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;</emma:literal>
                </emma:interpretation>
                <emma:interpretation id="interp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7537.9591">636 14357 0</inkml:trace>
          <inkml:trace contextRef="#ctx0" brushRef="#br0" timeOffset="17748.3646">648 14369 0,'0'0'16,"0"0"0,0 0-16,12 11 15,11 12-15,24 35 16,12 11-1,-12 1-15,1-1 16,-13-11 15,0 34-31,-23-22 16,-12-1 0,0-23-16,-12 0 15,0-11-15,1 0 16,-1-12-1,0 0-15,0 0 16,1-11 0,11-12-16</inkml:trace>
        </inkml:traceGroup>
      </inkml:traceGroup>
    </inkml:traceGroup>
  </inkml:traceGroup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28:22.8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19C18F-3526-4153-A85C-22419BB82248}" emma:medium="tactile" emma:mode="ink">
          <msink:context xmlns:msink="http://schemas.microsoft.com/ink/2010/main" type="writingRegion" rotatedBoundingBox="13035,2650 12741,5258 10964,5058 11258,2450"/>
        </emma:interpretation>
      </emma:emma>
    </inkml:annotationXML>
    <inkml:traceGroup>
      <inkml:annotationXML>
        <emma:emma xmlns:emma="http://www.w3.org/2003/04/emma" version="1.0">
          <emma:interpretation id="{5FB97BF9-FA2D-47FD-8257-EBB181E9EB7C}" emma:medium="tactile" emma:mode="ink">
            <msink:context xmlns:msink="http://schemas.microsoft.com/ink/2010/main" type="paragraph" rotatedBoundingBox="13035,2650 12741,5258 10964,5058 11258,2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30ECA-3882-414D-B66B-3146363E6FF8}" emma:medium="tactile" emma:mode="ink">
              <msink:context xmlns:msink="http://schemas.microsoft.com/ink/2010/main" type="line" rotatedBoundingBox="13035,2650 12741,5258 10964,5058 11258,2450"/>
            </emma:interpretation>
          </emma:emma>
        </inkml:annotationXML>
        <inkml:traceGroup>
          <inkml:annotationXML>
            <emma:emma xmlns:emma="http://www.w3.org/2003/04/emma" version="1.0">
              <emma:interpretation id="{2A8DF58C-CE66-4BEE-AF0D-FB8BADA3E6AE}" emma:medium="tactile" emma:mode="ink">
                <msink:context xmlns:msink="http://schemas.microsoft.com/ink/2010/main" type="inkWord" rotatedBoundingBox="12366,2574 12275,3387 11517,3302 11609,2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7923-1718 0,'0'0'15,"0"0"1,0 0-16,-12 13 16,-1-1-1,0 1-15,-13-1 16,1 1-16,-1-13 16,1-13-1,-1 1-15,1-13 16,-1 0-1,13 0-15,13-13 16,0 0-16,13 1 16,0-1-1,0 13-15,12 0 16,1 12 0,-1 13-16,1 13 15,-1 37-15,14 76 16,-14-1-1,-12-25-15,-13 1 16,13-14 0,-13-24-16,0-13 15,0-25 1,0 0-16,0-12 16,0-13-16,0 0 15,0-13 1,0-12-16,0-25 15,13-50 1,12-38-16,1 25 16,-1 13-1,1 12-15,0 25 16,-14 13-16,1 25 16,0 0-1,-13 12-15,0 13 16,0 0-1,0 0-15,0 0 16,0 13-16,-13 25 16,0 24-1,1 1-15,12 0 16,0-1 0,12 1-16,14-13 15,-1 0-15,1-12 16,0 0-1,12-13-15,0 0 16,1-13 0,-1 1-16,-13-13 15,1 0 1,-26 0-16</inkml:trace>
        </inkml:traceGroup>
        <inkml:traceGroup>
          <inkml:annotationXML>
            <emma:emma xmlns:emma="http://www.w3.org/2003/04/emma" version="1.0">
              <emma:interpretation id="{204027AD-1D2B-4ECC-9485-1AD8F0FB91A8}" emma:medium="tactile" emma:mode="ink">
                <msink:context xmlns:msink="http://schemas.microsoft.com/ink/2010/main" type="inkWord" rotatedBoundingBox="13031,2682 12945,3447 12302,3374 12388,2609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500.1072">8473-1705 0,'0'0'16,"0"0"-16,0 0 16,0 0-1,0 0-15,0 0 16,0-13-16,13 1 15,12-13 1,14 0-16,12-1 16,0 1-1,0 0-15,-13 13 16,1-1 0,-1 13-16,-12 0 15,-1 13 1,-12-1-16,0 13 15,-13 0-15,0 13 16,-13 0 0,0-1-16,-12 1 15,12-13 1,0 0-16,0-12 16,0-1-16,13-12 15,0 0 1,0 0-16,13 0 15,0 0 1,13 13-16,-1-1 16,13 1-1,1-1-15,12 13 16,-13 0-16,-12 1 16,-13-1-1,-1 0-15,-12 0 16,-12 0-1,-1 0-15,-13 13 16,-12-1-16,-13 1 16,-13-1-1,13-12-15,0-12 16,0 0 0,12-13-16,1 0 15,12-13 1,26 13-16</inkml:trace>
        </inkml:traceGroup>
        <inkml:traceGroup>
          <inkml:annotationXML>
            <emma:emma xmlns:emma="http://www.w3.org/2003/04/emma" version="1.0">
              <emma:interpretation id="{51E95B65-A515-4431-BC22-A06822F6F01B}" emma:medium="tactile" emma:mode="ink">
                <msink:context xmlns:msink="http://schemas.microsoft.com/ink/2010/main" type="inkWord" rotatedBoundingBox="12403,3314 12190,5196 10964,5058 11177,317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96.6815">7284-1354 0,'0'0'16,"13"12"-16,26 13 15,12 13 1,13 25-16,12 25 16,-12-1-1,0 1-15,0-13 16,-13 1-16,13 36 15,-13 14 1,0 12-16,-25-25 16,-1 24-1,1-11-15,-13-13 16,-1-13-16,1-25 16,-13 0-1,0-12-15,0 0 16,0 0-1,0-13-15,0-13 16,0-12 0,0-12-16,0-1 15,0-12-15,0 0 16,0 0 0,13-25-16,13 0 15,-1-12 1,13-39-16,1-11 15,-1-14-15,0 1 16,-12 12 0,0 26-16,-1 11 15,-12 26 1,0 0-16,-1 0 16,-12 13-1,0 12-15,0 0 16,0 0-16,0 0 15,-12 25 1,-1 37-16,-13 26 16,14 0-1,-1-13-15,-13 0 16,13-12-16,1-13 16,12-12-1,0-26-15,0 1 16,-13 0-1,0-1-15,0-12 16,-12 0 0,-14-12-16,1-1 15,-13 0-15,0-12 16,13 0 0,-1-12-16,1-13 15,12 12 1,13 13-16,1 0 15,-1 0-15,0 0 16,0 0 0,13 12-16,0 0 15,13-12 1,13 0-16,12 0 16,13 0-1,13 0-15,0 0 16,-13 12-16,-13 1 15,1-1 1,-1-12-16,-38 25 16</inkml:trace>
        </inkml:traceGroup>
      </inkml:traceGroup>
    </inkml:traceGroup>
  </inkml:traceGroup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28:18.18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0684B3-BB2B-4480-BFB1-FAAB5703E4D6}" emma:medium="tactile" emma:mode="ink">
          <msink:context xmlns:msink="http://schemas.microsoft.com/ink/2010/main" type="writingRegion" rotatedBoundingBox="9024,1194 9978,4675 3969,6323 3015,2842"/>
        </emma:interpretation>
      </emma:emma>
    </inkml:annotationXML>
    <inkml:traceGroup>
      <inkml:annotationXML>
        <emma:emma xmlns:emma="http://www.w3.org/2003/04/emma" version="1.0">
          <emma:interpretation id="{285A9D53-EDF3-428F-85CE-4E8BE35AC36F}" emma:medium="tactile" emma:mode="ink">
            <msink:context xmlns:msink="http://schemas.microsoft.com/ink/2010/main" type="paragraph" rotatedBoundingBox="9169,2004 10059,4599 8814,5026 7925,2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099C76-F2E2-4D96-9E03-883B89DDA436}" emma:medium="tactile" emma:mode="ink">
              <msink:context xmlns:msink="http://schemas.microsoft.com/ink/2010/main" type="line" rotatedBoundingBox="9169,2004 10059,4599 8814,5026 7925,2430"/>
            </emma:interpretation>
          </emma:emma>
        </inkml:annotationXML>
        <inkml:traceGroup>
          <inkml:annotationXML>
            <emma:emma xmlns:emma="http://www.w3.org/2003/04/emma" version="1.0">
              <emma:interpretation id="{99C91F64-DCFA-4F73-A4AE-5DE19E57F0E7}" emma:medium="tactile" emma:mode="ink">
                <msink:context xmlns:msink="http://schemas.microsoft.com/ink/2010/main" type="inkWord" rotatedBoundingBox="8843,2116 9732,4711 8814,5026 7925,2430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4652-1091 0,'0'0'0,"0"0"16,0 0-16,0 0 15,0 0-15,0 0 16,13 0 0,12 0-16,13 0 15,1 13 1,12 24-16,13 26 15,0 0 1,0-13-16,-13 13 16,0-1-16,-13 26 15,0 0 1,1 12-16,-14-25 16,1 1-1,-13-14-15,0 1 16,-1 0-1,1-1-15,0-24 16,-13 0-16,0-13 16,0 0-1,0-13-15,0 1 16,0-1 0,0 1-16,0-1 15,0 1-15,0-13 16,0 0-1,0 0-15,0 0 16,0 0 0,13-25-16,-1-13 15,14-12 1,0 0-16,-1-25 16,13-1-16,1-11 15,-1 11 1,-12 26-16,-1 13 15,-12 12 1,-13 25-16,0 0 16,-13 37-16,-12 38 15,-14 26 1,1 12-16,0 25 16,12-38-1,1-25-15,12-25 16,0-12-1,0-13-15,13-13 16,0 1-16,0 0 16,-13-13-1,1 0-15,-1 0 16,-13-13 0,-12-12-16,0-13 15,-1-12-15,1 13 16,0-1-1,12 0-15,0 13 16,1 0 0,12 0-16,0 13 15,1-1 1,12 0-16,0 13 16,12-12-16,14-1 15,-1 1 1,14-1-16,12 1 15,0-1 1,13-12-16,0-12 16,-13-14-16,-51 51 15</inkml:trace>
          <inkml:trace contextRef="#ctx0" brushRef="#br0" timeOffset="984.6012">4422-1806 0,'0'0'0,"0"0"16,0 0-16,-13 0 15,-13 0 1,-12 0-16,0 0 16,-1-12-1,14-1-15,25 13 16,-166-138-16,166 138 15,0-12 1,12-26-16,27-12 16,12 0-1,0 12-15,13 13 16,-13 25-16,0 13 16,0 24-1,0 26-15,-25 12 16,-1 51-1,-12-1-15,0-37 16,-13-13 0,0-25-16,0-12 15,0-13-15,0-12 16,0-13 0,0 0-16,0 0 15,0-13 1,0-37-16,13-25 15,-13-13-15,13-12 16,-1-26 0,14 1-16,-13 24 15,0 26 1,-1 25-16,-12 12 16,0 13-1,0 25-15,0 0 16,0 0-16,-12 25 15,-1 26 1,13 11-16,0 1 16,0 0-1,0 12-15,13 13 16,-1-13 0,14 0-16,-1 0 15,1-24-15,0-14 16,-1-12-1,1-12-15,-1-13 16,-12-13 0,-13 13-16</inkml:trace>
        </inkml:traceGroup>
        <inkml:traceGroup>
          <inkml:annotationXML>
            <emma:emma xmlns:emma="http://www.w3.org/2003/04/emma" version="1.0">
              <emma:interpretation id="{2D9FAEB4-0A28-4E63-AC9B-D37C48BE50A3}" emma:medium="tactile" emma:mode="ink">
                <msink:context xmlns:msink="http://schemas.microsoft.com/ink/2010/main" type="inkWord" rotatedBoundingBox="9338,2496 9557,3136 8956,3342 8737,270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67.9518">4869-1755 0,'0'0'0,"0"0"16,0 0-1,0 0-15,0 0 16,0 0-16,0 0 15,0 0 1,13-13-16,0-12 16,12 0-1,1 0-15,12 0 16,-12 12 0,-1 1-16,1 12 15,-1 0-15,1 0 16,-1 12-1,1 1-15,-1 24 16,1 14 0,-13-1-16,-13 12 15,0 1-15,-13-13 16,13-12 0,0-13-16,-13 0 15,13-12 1,0-1-16,0 1 15,0-1-15,13 1 16,0-13 0,12 12-16,27 1 15,11-1 1,14-12-16,-13 0 16,0 0-1,-13-12-15,-13-13 16,-38 25-16</inkml:trace>
        </inkml:traceGroup>
      </inkml:traceGroup>
    </inkml:traceGroup>
    <inkml:traceGroup>
      <inkml:annotationXML>
        <emma:emma xmlns:emma="http://www.w3.org/2003/04/emma" version="1.0">
          <emma:interpretation id="{783523DB-4451-4CD9-8ED6-064ECE2190B9}" emma:medium="tactile" emma:mode="ink">
            <msink:context xmlns:msink="http://schemas.microsoft.com/ink/2010/main" type="paragraph" rotatedBoundingBox="6601,2097 7341,4796 6563,5010 5823,2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8E821-7690-4DCE-9917-B6F7DA74A0A2}" emma:medium="tactile" emma:mode="ink">
              <msink:context xmlns:msink="http://schemas.microsoft.com/ink/2010/main" type="line" rotatedBoundingBox="6601,2097 7341,4796 6563,5010 5823,2311"/>
            </emma:interpretation>
          </emma:emma>
        </inkml:annotationXML>
        <inkml:traceGroup>
          <inkml:annotationXML>
            <emma:emma xmlns:emma="http://www.w3.org/2003/04/emma" version="1.0">
              <emma:interpretation id="{94FF9E7B-17DD-44B6-977F-8EC3DCB436D4}" emma:medium="tactile" emma:mode="ink">
                <msink:context xmlns:msink="http://schemas.microsoft.com/ink/2010/main" type="inkWord" rotatedBoundingBox="6601,2097 7341,4796 6563,5010 5823,2311"/>
              </emma:interpretation>
              <emma:one-of disjunction-type="recognition" id="oneOf2">
                <emma:interpretation id="interp6" emma:lang="" emma:confidence="0.5">
                  <emma:literal>.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-3025.3228">2581-1091 0,'0'0'16,"0"0"-16,13 25 16,13 25-1,-1 13-15,1 0 16,-1 12-1,14 25-15,-1 38 16,0-12-16,-12-26 16,0 13-1,-1 12-15,-12-12 16,0-25 0,-13-13-16,0-25 15,0-12-15,0-13 16,0-13-1,0 1-15,0-1 16,0 1 0,0-13-16,0 13 15,0-13 1,0 0-16,0 0 16,0 0-16,0-13 15,12-12 1,1-25-16,0-25 15,13-13 1,-1 13-16,13-1 16,-12 14-1,0 11-15,-14 26 16,1 0-16,-13 25 16,0 0-1,0 0-15,0 25 16,-13 26-1,1 24-15,-1 13 16,0-1-16,0-24 16,0 0-1,1-13-15,12-13 16,0-11 0,0-14-16,0 1 15,-13-1-15,0 1 16,0-13-1,-12 0-15,-1 0 16,-12-13 0,-13-12-16,-13-13 15,13 1 1,0-13-16,12 12 16,14 0-16,-1 13 15,13 13 1,1-1-16,12 13 15,0-12 1,12-1-16,14 1 16,0-13-1,12 0-15,13-1 16,0 1-16,13 0 16,-13 0-1,0 0-15,-12 13 16,-14-1-1,-12 1-15,0-1 16,-13 13-16</inkml:trace>
          <inkml:trace contextRef="#ctx0" brushRef="#br0" timeOffset="-1486.5967">2875-1718 0,'0'0'16,"0"13"-16,13 24 16,0 1-16,0 0 15,-1-1 1,1 1-16,0-1 15,0 1 1,0-13-16,-1-12 16,-12-13-1,0 0-15</inkml:trace>
          <inkml:trace contextRef="#ctx0" brushRef="#br0" timeOffset="-2009.7819">2109-1881 0,'0'0'16,"0"0"-1,-26-12-15,0-1 16,1 1 0,12-1-16,0 1 15,13-14-15,0-11 16,13-1-1,13-12-15,-1 12 16,1 13 0,-1 13-16,1 12 15,-1 12-15,1 13 16,0 26 0,-1 11-16,1 26 15,-1 12 1,-25-24-16,0-1 15,0-25 1,0-12-16,0-13 16,0-13-16,0 1 15,0-13 1,0 0-16,0 0 16,0-25-1,13-13-15,0-25 16,0-24-16,-1-14 15,1-24 1,0 25-16,0 24 16,-13 14-1,0 12-15,0 12 16,0 13 0,0 12-16,0 13 15,0 0-15,-13 13 16,0 24-1,-12 26-15,12-13 16,13 13 0,0-13-16,13 13 15,-1 0-15,14-1 16,-1-12 0,1 1-16,0-14 15,12 1 1,-13-13-16,1 0 15,-13-13 1,0 1-16,-1 0 16,-12-13-16</inkml:trace>
        </inkml:traceGroup>
      </inkml:traceGroup>
    </inkml:traceGroup>
    <inkml:traceGroup>
      <inkml:annotationXML>
        <emma:emma xmlns:emma="http://www.w3.org/2003/04/emma" version="1.0">
          <emma:interpretation id="{51FD3D7E-2949-4E7C-AEFC-470896430F2A}" emma:medium="tactile" emma:mode="ink">
            <msink:context xmlns:msink="http://schemas.microsoft.com/ink/2010/main" type="paragraph" rotatedBoundingBox="4257,2608 4283,5440 3453,5447 3427,2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F2DC2-4144-4C74-920C-446AB6DE3465}" emma:medium="tactile" emma:mode="ink">
              <msink:context xmlns:msink="http://schemas.microsoft.com/ink/2010/main" type="line" rotatedBoundingBox="4257,2608 4283,5440 3453,5447 3427,2615"/>
            </emma:interpretation>
          </emma:emma>
        </inkml:annotationXML>
        <inkml:traceGroup>
          <inkml:annotationXML>
            <emma:emma xmlns:emma="http://www.w3.org/2003/04/emma" version="1.0">
              <emma:interpretation id="{4F29D0F6-0230-42AA-BEB4-C677525CBA08}" emma:medium="tactile" emma:mode="ink">
                <msink:context xmlns:msink="http://schemas.microsoft.com/ink/2010/main" type="inkWord" rotatedBoundingBox="3751,2861 3752,2898 3561,2900 3560,2863"/>
              </emma:interpretation>
              <emma:one-of disjunction-type="recognition" id="oneOf3">
                <emma:interpretation id="interp11" emma:lang="" emma:confidence="0.5">
                  <emma:literal>.</emma:literal>
                </emma:interpretation>
                <emma:interpretation id="interp12" emma:lang="" emma:confidence="0">
                  <emma:literal>,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\</emma:literal>
                </emma:interpretation>
                <emma:interpretation id="interp15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7969.7667">-141-1655 0,'0'0'0,"0"0"16,0 0-1,0 0-15,-12-13 16,12 13 0,-13 0-16,-13 0 15,1 0 1,-14 13-16,1-1 15,0 1-15,38-13 16</inkml:trace>
        </inkml:traceGroup>
        <inkml:traceGroup>
          <inkml:annotationXML>
            <emma:emma xmlns:emma="http://www.w3.org/2003/04/emma" version="1.0">
              <emma:interpretation id="{2DF019DC-9BF4-49F2-96B5-A3A8052D7FD0}" emma:medium="tactile" emma:mode="ink">
                <msink:context xmlns:msink="http://schemas.microsoft.com/ink/2010/main" type="inkWord" rotatedBoundingBox="4257,2608 4283,5440 3453,5447 3427,2615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0550.7329">0 614 0,'0'0'0,"0"25"16,0 1-16,0-1 15,0 12 1,0 1-16,0-13 16,0-13-16,0 1 15,0-13 1,0 0-16,0 0 16,0 0-1,0 0-15,0-13 16,13-24-1,-1-13-15,1-13 16,0-12-16,0-13 16,0 13-1,12 0-15,-12 12 16,0 13 0,12-13-16,-12 25 15,0 1-15,0-1 16,-1 13-1,-12 13-15,0-1 16,0 13 0,0 0-16,0 0 15,0 0 1,0 0-16,0 0 16,0 0-16,0 0 15,0 0 1,0 0-16,0 0 15</inkml:trace>
          <inkml:trace contextRef="#ctx0" brushRef="#br0" timeOffset="-8679.596">268 451 0,'0'0'0,"0"0"15,-13 13 1,-12 12-16,-13 13 16,-14 12-16,-11 25 15,11-12 1,1-1-16,26-24 15,-1 0 1,13-13-16,1-13 16,-1 1-1,0-1-15,13-12 16,0 0-16,0 0 16,0 0-1,0 0-15,0 0 16,0 0-1,0-12-15,-13-26 16,1 1 0,-1-14-16,0 1 15,0 13-15,0-1 16,1 0 0,-1 1-16,0 12 15,0 0 1,0 0-16,1 12 15,12 0 1,0 1-16,0 12 16,0 0-16,0 0 15,0 0 1,0 0-16,0 0 16,0 0-1,0 12-15,12 14 16,1 11-16,0 13 15,0 0 1,0 1-16,-1-14 16,14 1-1,-13-13-15,0 0 16,-1-12-16,1-1 16,0-12-1,-13 0-15,25-25 16,-25 25-1</inkml:trace>
          <inkml:trace contextRef="#ctx0" brushRef="#br0" timeOffset="-7941.4658">102 351 0,'0'0'16,"13"-38"-16,25-37 16,1-13-16,-1 1 15,0-14 1,1-24-16,-14 0 16,-12 37-1,0 13-15,-13 75 16</inkml:trace>
          <inkml:trace contextRef="#ctx0" brushRef="#br0" timeOffset="-7671.8509">358-639 0,'0'0'15,"0"12"-15,-13 63 16,0 13-1,0 0-15,1-13 16,-14 13 0,0 0-16,1-13 15,-1 0-15,14-25 16,-14 13 0,13-25-16,0-13 15,13-13 1,0 1-16,0-13 15</inkml:trace>
          <inkml:trace contextRef="#ctx0" brushRef="#br0" timeOffset="-7151.1926">-460-1317 0,'0'0'16,"0"0"-16,0-25 15,13-12 1,-1-1-16,14 1 16,-1-14-1,1 14-15,-13 12 16,0 12-16,-13 13 15,12 13 1,-12-13-16</inkml:trace>
          <inkml:trace contextRef="#ctx0" brushRef="#br0" timeOffset="-6580.9496">-256-1191 0,'0'0'16,"0"37"-16,-13 14 16,1-1-1,-1 0-15,0-12 16,13-13-1,0 0-15,0-13 16,0-12-16,0 0 16,0 0-1,0 0-15,0-37 16,13-26 0,-13 63-16,89-414 15,-89 402 1,26-51-16,0-25 15,-1 0-15,1 26 16,-1-1 0,-12 25-16,0 1 15,0 12 1,-13 12-16,0 1 16,0 12-1,0 0-15,0 0 16,0 0-16,0 25 15,-13 25 1,0 13-16,-13 24 16,1-24-1,-1 0-15,1-13 16,12-13-16,0 1 16,0 0-1,1-1-15,12 1 16,0 0-1,0-1-15,12 1 16,1-1-16,0-12 16,13-12-1,-1 0-15,1-1 16,-14-12 0,14 0-16,-26 0 15</inkml:trace>
          <inkml:trace contextRef="#ctx0" brushRef="#br0" timeOffset="-4737.961">243-1154 0,'0'0'15,"0"0"-15,0 0 16,0 0 0,0 0-16,0 0 15,-13 0 1,0 0-16,13 0 16,0 0-16,-13 0 15,13 0 1,0 0-16,0 0 15,0 0 1,0 0-16,0 0 16,-12-12-16,-1-1 15,13 13 1</inkml:trace>
          <inkml:trace contextRef="#ctx0" brushRef="#br0" timeOffset="-5907.0432">281-1053 0,'0'0'0,"13"-13"16,0 1-1,-1-13-15,1 0 16,0-1 0,0 1-16,-1 0 15,-12-12 1,0 12-16,0-13 16,0 13-16,-12 0 15,-1 0 1,0 0-16,0 12 15,1 1 1,-1 12-16,0 0 16,-13 12-16,1 1 15,-13 12 1,12 12-16,0 1 16,14 25-1,12-1-15,0-11 16,12-14-1,1-12-15,-13-25 16</inkml:trace>
        </inkml:traceGroup>
      </inkml:traceGroup>
    </inkml:traceGroup>
  </inkml:traceGroup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34:12.7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4F60E6-5BC9-44FD-BAA5-897AF20D403A}" emma:medium="tactile" emma:mode="ink">
          <msink:context xmlns:msink="http://schemas.microsoft.com/ink/2010/main" type="inkDrawing" rotatedBoundingBox="1814,1368 10224,1038 10226,1102 1817,1432" semanticType="underline" shapeName="Other">
            <msink:sourceLink direction="with" ref="{ED7E0BDC-A2FE-42C1-8E23-2F30E6C63675}"/>
          </msink:context>
        </emma:interpretation>
      </emma:emma>
    </inkml:annotationXML>
    <inkml:trace contextRef="#ctx0" brushRef="#br0">0 312 0,'23'0'0,"48"0"15,94-11-15,-12 11 16,24-12 0,35 12-16,-36 0 15,13 0-15,23 0 16,-47 0 0,59 0-16,11-12 15,-46 1 1,35 11-16,-12-12 15,0 12-15,35-11 16,-35 11 0,35-12-16,-35 1 15,0 11 1,48-12-16,-84 1 16,72-1-1,-36 0-15,-12 1 16,59-1-16,-82 1 15,47-1 1,-12 12-16,-24-11 16,36-1-1,-24 1-15,-23-1 16,23 12 0,-35-12-16,-12 1 15,12-1-15,0 1 16,-35-1-1,-13 1-15,1 11 16,-12-12 0,-11 12-16,-13 0 15,-11 0-15,-24 0 16,0 0 0,-24 0-16,-23 0 15</inkml:trace>
  </inkml:traceGroup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34:14.9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2EDA8F-8738-4C89-A672-612017984003}" emma:medium="tactile" emma:mode="ink">
          <msink:context xmlns:msink="http://schemas.microsoft.com/ink/2010/main" type="writingRegion" rotatedBoundingBox="929,-19 11101,-355 11213,3019 1040,3355"/>
        </emma:interpretation>
      </emma:emma>
    </inkml:annotationXML>
    <inkml:traceGroup>
      <inkml:annotationXML>
        <emma:emma xmlns:emma="http://www.w3.org/2003/04/emma" version="1.0">
          <emma:interpretation id="{56AF67D7-A5F6-426E-B6ED-9781456E9CBF}" emma:medium="tactile" emma:mode="ink">
            <msink:context xmlns:msink="http://schemas.microsoft.com/ink/2010/main" type="paragraph" rotatedBoundingBox="929,-19 11101,-355 11182,2083 1009,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E0BDC-A2FE-42C1-8E23-2F30E6C63675}" emma:medium="tactile" emma:mode="ink">
              <msink:context xmlns:msink="http://schemas.microsoft.com/ink/2010/main" type="line" rotatedBoundingBox="929,-19 11101,-355 11182,2083 1009,2418">
                <msink:destinationLink direction="with" ref="{A54F60E6-5BC9-44FD-BAA5-897AF20D40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1752DC-7840-424E-BC6B-71C312918098}" emma:medium="tactile" emma:mode="ink">
                <msink:context xmlns:msink="http://schemas.microsoft.com/ink/2010/main" type="inkWord" rotatedBoundingBox="929,-19 3932,-118 4012,2319 1009,24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-1917 346 0,'0'0'16,"0"0"-16,0 0 16,0-11-1,-12-1-15,12-11 16,0 0 0,12-23-16,0 0 15,0 11 1,0 0-16,11 12 15,-11 0-15,0 11 16,-1 12 0,1 0-16,0 24 15,0 10 1,-12 12-16,0 24 16,-12-1-16,0 24 15,0-13 1,1-10-16,-1-12 15,0-12 1,0-23-16,1 0 16,11-11-1,0-12-15,0 0 16,0 0-16,0-23 16,0-35-1,11 0-15,13-11 16,-1-12-1,13-12-15,11-11 16,-12 23 0,1 12-16,-13 11 15,1 12-15,-13 23 16,1 11 0,-12 1-16,0 11 15,0 0 1,0 0-16,-23 23 15,-1 12-15,-11 22 16,-1 1 0,13-12-16,11 1 15,0-1 1,12 0-16,0 0 16,12 0-16,0 1 15,11-1 1,13-11-16,11-12 15,0-12 1,-12 1-16,-35-12 16</inkml:trace>
          <inkml:trace contextRef="#ctx0" brushRef="#br0" timeOffset="464.6915">-1257 566 0,'0'0'0,"12"-12"16,-1 1 0,1-1-16,12-11 15,-12 0 1,-1 0-16,1 0 16,-12 0-16,0 0 15,0-1 1,-12 13-16,1-1 15,-13 1 1,0 11-16,1 0 16,-1 11-1,1 1-15,11-1 16,0 1-16,0 11 16,12-11-1,12-1-15,0 1 16,-12-12-1</inkml:trace>
          <inkml:trace contextRef="#ctx0" brushRef="#br0" timeOffset="1486.3667">-1245 1040 0,'0'0'0,"-12"0"16,0 0-16,-23 0 15,-24 0 1,-35 0-16,-12 0 15,11 0 1,13 11-16,-12 1 16,-1-1-16,13 1 15,-1 0 1,25-12-16,22 0 16,1 0-1,23 0-15,0 0 16,12 0-16,0 0 15,0 0 1,36 0-16,23 0 16,23-24-1,24 1-15,35 12 16,13-1 0,-37-11-16,13 12 15,23-1-15,-47 0 16,-23 1-1,-25 11-15,-10 0 16,-25 0 0,-11 0-16,-12 0 15,0 0-15,-24 0 16,-46 11 0,-13 1-16,-35 11 15,1 12 1,11-24-16,11 12 15,36-11 1,59-12-16</inkml:trace>
          <inkml:trace contextRef="#ctx0" brushRef="#br0" timeOffset="2817.0861">-1316 462 0,'0'0'16,"0"0"-16,12-12 16,0 1-1,11-12-15,12 0 16,-11-1-16,0 1 16,-1 0-1,-11 12-15,0-1 16,-12 12-1,0 0-15,0 0 16,0 0 0,-24 12-16,-11 11 15,-1 23-15,1 12 16,12 11 0,-1-11-16,12-12 15,0-11 1,12 0-16,0-12 15,12 0 1,12-12-16,-1 1 16,24-1-16,12-11 15,0 0 1,0-11-16,-12-1 16,-11-11-1,-36 23-15</inkml:trace>
          <inkml:trace contextRef="#ctx0" brushRef="#br0" timeOffset="3307.1893">-927 23 0,'0'0'0,"0"0"16,11-12 0,1-11-16,0 0 15,-12 0 1,0 0-16,-12 0 16,-11 11-1,-24 1-15,-12 11 16,12 11-16,-1 12 15,1 23 1,12 1-16,23-1 16,12-11-1,47-1-15,-47-34 16</inkml:trace>
          <inkml:trace contextRef="#ctx0" brushRef="#br0" timeOffset="4283.6135">-904-81 0,'0'0'0,"0"0"16,0 0-16,0 0 15,0 0 1,0 11-16,-12 1 16,1 11-1,-1 0-15,0-11 16,-11 11-16,-13 0 16,-11 0-1,12-11-15,-1 11 16,1-12-1,12 1-15,-1-1 16,12 1 0,0-12-16,1 0 15,11 0-15</inkml:trace>
          <inkml:trace contextRef="#ctx0" brushRef="#br0" timeOffset="-1310.7969">-656 427 0,'0'0'0,"0"23"15,0 24 1,0 45-16,0-11 16,0 35-1,11 22-15,1-11 16,0-23 0,0-11-16,11 11 15,1 0-15,-12 0 16,-12-12-1,0-11-15,0-11 16,11-24 0,-11-12-16,0 1 15,0-12 1,0 0-16,0-11 16,-11 11-16,11-23 15</inkml:trace>
          <inkml:trace contextRef="#ctx0" brushRef="#br1" timeOffset="143257.6706">-503 658 0,'0'0'0,"-12"-23"0,0-11 15,0-24 1,12 0-16,12-11 15,12-12-15,11 0 16,12-12 0,12 1-16,-59 92 15,271-335 1,-259 335-16,35-23 16,24-12-16,11 12 15,-11 11 1,11 1-16,1 11 15,11 0 1,-12 11-16,-11 1 16,-71-12-1</inkml:trace>
          <inkml:trace contextRef="#ctx0" brushRef="#br1" timeOffset="143642.673">757 1028 0,'0'0'16,"-23"12"-16,-13-1 15,-34 24 1,-1-12-16,-12 0 15,1-11-15,-12-1 16,-12 1 0,23-24-16,1 1 15,11-12 1,0-12-16,1 0 16,11-11-16,0-12 15,12-11 1,12-23-16,23-12 15,12-12 1,12 23-16,11-45 16,12 11-1,-35 127-15</inkml:trace>
          <inkml:trace contextRef="#ctx0" brushRef="#br0" timeOffset="7190.4351">27 289 0,'0'0'16,"0"0"0,-12-12-16,0-11 15,12 0-15,0-12 16,12 0 0,12 1-16,-1-1 15,1 12 1,-1 11-16,-11 1 15,12 11-15,-1 23 16,1 23 0,-12 12-16,-12 11 15,-24 12 1,0 0-16,1-12 16,-1-22-1,1-13-15,11-10 16,0-13-16,12 1 15,0-12 1,0 0-16,0-12 16,12-11-1,12-23-15,11-12 16,0-11-16,1-24 16,-1 1-1,-12 22-15,1 13 16,-12 22-1,0 12-15,-12 11 16,0 1 0,0 11-16,0 0 15,-12 11-15,0 24 16,-12 0 0,13-1-16,-1 12 15,12 1 1,0-1-16,12-11 15,-1 11 1,13 0-16,-12-11 16,0-12-16,-1-12 15,1 1 1,0-12-16,0 0 16,-1 0-1,-11 0-15</inkml:trace>
          <inkml:trace contextRef="#ctx0" brushRef="#br1" timeOffset="143683.0639">74-463 0,'0'0'15</inkml:trace>
        </inkml:traceGroup>
        <inkml:traceGroup>
          <inkml:annotationXML>
            <emma:emma xmlns:emma="http://www.w3.org/2003/04/emma" version="1.0">
              <emma:interpretation id="{4678AEF5-F211-495C-96B5-D711910A530C}" emma:medium="tactile" emma:mode="ink">
                <msink:context xmlns:msink="http://schemas.microsoft.com/ink/2010/main" type="inkWord" rotatedBoundingBox="3646,831 4146,814 4164,1353 3664,1370"/>
              </emma:interpretation>
              <emma:one-of disjunction-type="recognition" id="oneOf1">
                <emma:interpretation id="interp1" emma:lang="" emma:confidence="0.5">
                  <emma:literal>,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;</emma:literal>
                </emma:interpretation>
                <emma:interpretation id="interp5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144904.7411">922 450 0,'0'0'0,"0"12"16,0 23-16,0-12 15,0 23 1,-12-11-16,1 11 15,-1-11-15,0-12 16,0 11 0,-11 1-16,-13 0 15,1-12 1,-12 11-16,12-10 16,-1-1-1,1 0-15,-1-12 16,13 1-16,-1-1 15,1 1 1,-1 0-16,12-12 16,-11 11-1,11-11-15,12 0 16</inkml:trace>
        </inkml:traceGroup>
        <inkml:traceGroup>
          <inkml:annotationXML>
            <emma:emma xmlns:emma="http://www.w3.org/2003/04/emma" version="1.0">
              <emma:interpretation id="{C10B1383-5DD0-4EE3-A471-C65217DDEFE7}" emma:medium="tactile" emma:mode="ink">
                <msink:context xmlns:msink="http://schemas.microsoft.com/ink/2010/main" type="inkWord" rotatedBoundingBox="3744,713 3968,706 3976,969 3753,9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26.0731">533 612 0,'0'0'0,"0"0"15,12-11-15,23-12 16,1 11 0,-1-11-16,1 0 15,-13 0 1,-11-1-16,0 1 15,-1 0-15,-11-11 16,-11 22 0,-1 0-16,-12 1 15,-11-1 1,0 12-16,-1 0 16,13 12-16,-1-1 15,12 1 1,1 0-16,11-1 15,0 1 1,0-12-16,0 0 16</inkml:trace>
        </inkml:traceGroup>
        <inkml:traceGroup>
          <inkml:annotationXML>
            <emma:emma xmlns:emma="http://www.w3.org/2003/04/emma" version="1.0">
              <emma:interpretation id="{29531B82-A442-433A-9D7A-F8B4C21B97F3}" emma:medium="tactile" emma:mode="ink">
                <msink:context xmlns:msink="http://schemas.microsoft.com/ink/2010/main" type="inkWord" rotatedBoundingBox="3853,76 4053,69 4065,422 3864,428"/>
              </emma:interpretation>
              <emma:one-of disjunction-type="recognition" id="oneOf3">
                <emma:interpretation id="interp7" emma:lang="" emma:confidence="0.5">
                  <emma:literal>,</emma:literal>
                </emma:interpretation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\</emma:literal>
                </emma:interpretation>
                <emma:interpretation id="interp11" emma:lang="" emma:confidence="0">
                  <emma:literal>`</emma:literal>
                </emma:interpretation>
              </emma:one-of>
            </emma:emma>
          </inkml:annotationXML>
          <inkml:trace contextRef="#ctx0" brushRef="#br1" timeOffset="144597.1935">628-289 0,'0'0'0,"0"0"15,0 0 1,11 0-16,1 11 16,12 1-1,-12-1-15,11 13 16,1-1-16,-1 11 16,1 24-1,-1 0-15,1 11 16,-12-23-1,-12-46-15</inkml:trace>
        </inkml:traceGroup>
        <inkml:traceGroup>
          <inkml:annotationXML>
            <emma:emma xmlns:emma="http://www.w3.org/2003/04/emma" version="1.0">
              <emma:interpretation id="{607E9748-CCB1-47C3-94EE-6F2134E33898}" emma:medium="tactile" emma:mode="ink">
                <msink:context xmlns:msink="http://schemas.microsoft.com/ink/2010/main" type="inkWord" rotatedBoundingBox="4186,319 5691,269 5714,953 4209,100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423.0165">1605 254 0,'0'0'15,"0"0"1,0 0-16,0 0 16,0-12-16,0-11 15,12-11 1,12-1-16,11-11 15,24-1 1,-12 13-16,-12 22 16,1 12-16,-13 12 15,1 11 1,-1 23-16,-11 0 16,0 12-1,-12 11-15,0 1 16,-12-12-1,0-12-15,1-12 16,-1 1-16,0-23 16,12-12-1,0 0-15,0 0 16,0-12 0,12-11-16,0-12 15,-1-11 1,25-46-16,-1-12 15,0 11-15,-11 24 16,-12 23 0,0 23-16,-12-1 15,0 13 1,0 11-16,0 0 16,-12 23-16,0 12 15,0 22 1,12 1-16,0 0 15,12 0 1,12 11-16,-1-23 16,12 1-1,1-24-15,-1 0 16,0-12-16,-35-11 16</inkml:trace>
          <inkml:trace contextRef="#ctx0" brushRef="#br0" timeOffset="8723.1362">2477 473 0,'0'0'0,"0"12"15,0 11 1,0 0-16,0 0 16,0-11-16,0 0 15,12-1 1,-12-11-16,0 0 15</inkml:trace>
          <inkml:trace contextRef="#ctx0" brushRef="#br1" timeOffset="143377.4929">1005-47 0,'0'12'0,"11"23"15,-11 34-15,0 0 16,0 1-1,0 22-15,-11 24 16,-13-1-16,24-115 16</inkml:trace>
        </inkml:traceGroup>
        <inkml:traceGroup>
          <inkml:annotationXML>
            <emma:emma xmlns:emma="http://www.w3.org/2003/04/emma" version="1.0">
              <emma:interpretation id="{2141D58C-9F74-48EC-8CA7-502E8C16D472}" emma:medium="tactile" emma:mode="ink">
                <msink:context xmlns:msink="http://schemas.microsoft.com/ink/2010/main" type="inkWord" rotatedBoundingBox="6491,301 8762,226 8783,867 6512,94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939.0283">3290 289 0,'0'0'15,"0"0"-15,0 0 16,0 0 0,-12-12-16,12 0 15,0 1-15,0-24 16,12 1-1,0-1-15,23 0 16,0 1 0,12-1-16,-11 12 15,-1 11 1,-11 12-16,11 23 16,-11 12-16,-1 23 15,-11 0 1,0-1-16,-12 13 15,0-1 1,-12-11-16,0-24 16,12 1-1,0-23-15,0-12 16,0 0-16,0 0 16,0-12-1,12-11-15,0-23 16,11-35-1,13-46-15,-1 11 16,-12 35 0,1 35-16,-12 11 15,0 12-15,-12 12 16,0 11 0,0 0-16,-12 23 15,0 23 1,0 12-16,12 0 15,0-12-15,0 0 16,12 0 0,0-11-16,11 0 15,13-12 1,-1 0-16,0-12 16,12-11-16,-47 0 15</inkml:trace>
          <inkml:trace contextRef="#ctx0" brushRef="#br0" timeOffset="10543.0057">4162 312 0,'0'0'0,"0"0"16,0 0-1,0 0-15,0-12 16,0-11 0,0-12-16,11 12 15,1 0 1,0 0-16,0 11 15,-1 1-15,1 11 16,0 0 0,0 0-16,0 11 15,-1 1 1,-11 0-16,0 11 16,-11 0-16,-1 11 15,-12 13 1,-11-1-16,0 0 15,11-11 1,0-12-16,1 0 16,11-11-1,0-1-15,12-11 16,0 0-16,0 0 16,12 0-1,12 0-15,-1 12 16,13-1-1,-1 1-15,0-12 16,1 0 0,-13 0-16,1 0 15,-13 0-15,1-12 16,-12 12 0</inkml:trace>
          <inkml:trace contextRef="#ctx0" brushRef="#br0" timeOffset="10838.5206">4751 358 0,'0'0'16,"0"0"-16,0 0 16,0 0-1,0 0-15,11 0 16,-11 0-1</inkml:trace>
          <inkml:trace contextRef="#ctx0" brushRef="#br0" timeOffset="11092.0662">5233 323 0,'0'0'0,"0"0"16,0 0-16,0 0 15</inkml:trace>
          <inkml:trace contextRef="#ctx0" brushRef="#br0" timeOffset="11339.3657">5540 300 0,'0'0'0,"0"0"15,0 0-15,12 0 16,-12 0-1</inkml:trace>
        </inkml:traceGroup>
        <inkml:traceGroup>
          <inkml:annotationXML>
            <emma:emma xmlns:emma="http://www.w3.org/2003/04/emma" version="1.0">
              <emma:interpretation id="{9F18075D-BDC1-4922-B04E-18EC77561DB9}" emma:medium="tactile" emma:mode="ink">
                <msink:context xmlns:msink="http://schemas.microsoft.com/ink/2010/main" type="inkWord" rotatedBoundingBox="9222,192 11117,129 11148,1045 9252,110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095.0865">7142-35 0,'0'0'16,"0"12"-16,0 22 15,12 12 1,-12 1-16,0-1 16,0-11-1,0-1-15,0-11 16,0 0-1,0-11-15,0 0 16,0-12-16,0 0 16,0 0-1,0 0-15,0 0 16,11-12 0,13-34-16,11-12 15,1 0 1,-1 24-16,0-1 15,1 12-15,-13 11 16,-11 12 0,12 12-16,-1 11 15,1 12 1,-1-1-16,1 12 16,-1-11-1,-11 0-15,0-12 16,0-12-16,-12-11 15</inkml:trace>
          <inkml:trace contextRef="#ctx0" brushRef="#br0" timeOffset="14494.3098">6388 138 0,'0'0'0,"0"0"15,0-11-15,0-12 16,12 0 0,-1-12-16,1 0 15,0 1 1,12-1-16,-13 12 16,1 0-16,0 11 15,0 1 1,-1 11-16,1 11 15,0 35 1,0 47-16,-12-12 16,0 0-1,-12-1-15,0-10 16,12-24-16,-12-11 16,12-1-1,0-22-15,0-12 16,0 0-1,0 0-15,0 0 16,0-12 0,0-11-16,0-23 15,12-46-15,12-24 16,11 24 0,-11 11-16,11 23 15,-11 12 1,-1 11-16,-11 12 15,0 11 1,0 1-16,-12-1 16,0 12-16,0 0 15,0 0 1,0 0-16,0 0 16,0 12-1,-12 22-15,0 13 16,12-1-16,0 12 15,0-12 1,0-11-16,12 11 16,0-12-1,11 1-15,1 0 16,23-1 0,-12-10-16,0-13 15,1 1-15,-1-12 16,0 0-1,-11 0-15,-12 0 16,-12 0 0</inkml:trace>
          <inkml:trace contextRef="#ctx0" brushRef="#br0" timeOffset="11565.1277">6011 231 0,'0'0'0,"0"0"16,0 0-16,0 0 16,0 0-1,0 0-15</inkml:trace>
          <inkml:trace contextRef="#ctx0" brushRef="#br0" timeOffset="15340.0643">6341 682 0,'0'0'15,"0"0"-15,0 0 16,12 0 0,11 0-16,1 0 15,23 0 1,35-12-16,24 12 16,36-12-16,-25 1 15,-11 11 1,12-12-16,12 1 15,-12-1 1,-12 1-16,-12-1 16,0 1-16,-23 11 15,11-12 1,-35 12-16,-11-12 16,-13 12-1,-23 0-15,0 0 16,0 0-1,-12 0-15,-35 0 16,-23 12-16,-36 0 16,-59-1-1,23 12-15,-11 0 16,-59 12 0,71-12-16,11-11 15,1-1 1,-13 1-16,142-12 15</inkml:trace>
        </inkml:traceGroup>
      </inkml:traceGroup>
    </inkml:traceGroup>
    <inkml:traceGroup>
      <inkml:annotationXML>
        <emma:emma xmlns:emma="http://www.w3.org/2003/04/emma" version="1.0">
          <emma:interpretation id="{EDCDC798-E498-4103-9053-5F92322576C1}" emma:medium="tactile" emma:mode="ink">
            <msink:context xmlns:msink="http://schemas.microsoft.com/ink/2010/main" type="paragraph" rotatedBoundingBox="1276,1683 10664,1173 10759,2923 1371,3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28635-A8AA-41C4-9929-BE7C6B03943A}" emma:medium="tactile" emma:mode="ink">
              <msink:context xmlns:msink="http://schemas.microsoft.com/ink/2010/main" type="inkBullet" rotatedBoundingBox="1282,1805 2030,1764 2099,3032 1351,3073"/>
            </emma:interpretation>
          </emma:emma>
        </inkml:annotationXML>
        <inkml:trace contextRef="#ctx0" brushRef="#br0" timeOffset="5320.6055">-1905 2126 0,'0'0'16,"0"0"-16,0 0 15,0 0 1,0 0-16,12 0 16,23-11-16,12-13 15,12 1 1,12 0-16,-24 0 16,-12 12-1,-35 11-15</inkml:trace>
        <inkml:trace contextRef="#ctx0" brushRef="#br0" timeOffset="5070.1041">-1811 1987 0,'0'0'0,"12"-11"16,23-24-16,24-34 15,0-12 1,-12 0-16,-23 12 16,-1 11-16,-11 12 15,-12 0 1,0 22-16,0 1 15,0 12 1,-12-1-16,1 12 16,-13 0-16,-11 12 15,11 11 1,-11 23-16,-1 23 16,1 35-1,12 0-15,11 35 16,0-12-1,12 0-15,12-34 16,-12-12-16,0-23 16,0-12-1,0-12-15,0-10 16,0-13 0,0-11-16,0 0 15,0 0-15</inkml:trace>
        <inkml:trace contextRef="#ctx0" brushRef="#br0" timeOffset="5754.5431">-1599 2415 0,'0'0'0,"0"0"16,12 0-1,0 0-15,11 0 16,1 0 0,-1 0-16,1-11 15,0 11 1,-1-12-16,-11 12 16,-12 0-16,0 0 15,0 0 1,0 12-16,0 11 15,-12 0 1,0 0-16,1 12 16,11-12-16,0 11 15,0 1 1,0-12-16,11 0 16,1-11-1,0-1-15,0 1 16,0-12-16,-1 0 15,1 0 1,12-12-16,-24 12 16</inkml:trace>
        <inkml:trace contextRef="#ctx0" brushRef="#br0" timeOffset="6196.92">-1340 2149 0,'0'0'15,"0"0"-15,12-11 16,24-12 0,-1-1-16,0 1 15,-11 0 1,-1 0-16,-11 0 16,-12 11-1,0 1-15,-12-1 16,1 1-16,-1 11 15,-12 0 1,1 0-16,-1 11 16,1 1-1,11-12-15,0 11 16,0 1 0,12 0-16,0-1 15,0-11-15</inkml:trace>
      </inkml:traceGroup>
      <inkml:traceGroup>
        <inkml:annotationXML>
          <emma:emma xmlns:emma="http://www.w3.org/2003/04/emma" version="1.0">
            <emma:interpretation id="{869B7E74-E47B-4DD5-B04B-24747018953A}" emma:medium="tactile" emma:mode="ink">
              <msink:context xmlns:msink="http://schemas.microsoft.com/ink/2010/main" type="line" rotatedBoundingBox="3113,1583 10664,1173 10759,2923 3208,3333"/>
            </emma:interpretation>
          </emma:emma>
        </inkml:annotationXML>
        <inkml:traceGroup>
          <inkml:annotationXML>
            <emma:emma xmlns:emma="http://www.w3.org/2003/04/emma" version="1.0">
              <emma:interpretation id="{66EF8E4C-C113-47D2-827B-8D559070D457}" emma:medium="tactile" emma:mode="ink">
                <msink:context xmlns:msink="http://schemas.microsoft.com/ink/2010/main" type="inkWord" rotatedBoundingBox="3113,1583 3900,1540 3991,3202 3203,324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239.732">321 1652 0,'0'0'16,"12"-11"-16,12-12 15,11-24-15,0 1 16,-11-12-1,-12 1-15,-12-1 16,0 0 0,-12 12-16,0 11 15,0 12-15,1 23 16,-13 12 0,-11 11-16,-1 23 15,1 23 1,0 24-16,11 22 15,12 12-15,24-23 16,0 12 0,11 23-16,1-1 15,-12-45 1,0-24-16,-1-11 16,-11-12-1,0-11-15,0-12 16,0-11-16,0-12 15,0 0 1,0 0-16</inkml:trace>
          <inkml:trace contextRef="#ctx0" brushRef="#br0" timeOffset="17535.0884">-56 2242 0,'0'0'0,"0"0"16,12-12 0,12-11-16,23-12 15,12 1 1,0-1-16,0 12 15,11 0-15,24-12 16,-11 12 0,-12 0-16,-13 0 15,-22 11 1,-36 12-16</inkml:trace>
          <inkml:trace contextRef="#ctx0" brushRef="#br0" timeOffset="18028.5207">404 2831 0,'0'0'16,"0"0"-16,12 12 16,-1-1-1,25-11-15,11-11 16,35-12 0,-23-12-16,-23 12 15,-1 0-15,-12 0 16,-11-1-1,-12 13-15,0-1 16,-12 1 0,1-12-16,-25 11 15,1 1 1,0-1-16,-1 12 16,1 0-16,11 12 15,1-1 1,-1 12-16,1 12 15,-1 0 1,12-1-16,1 1 16,11-12-1,0-11-15,0-12 16</inkml:trace>
        </inkml:traceGroup>
        <inkml:traceGroup>
          <inkml:annotationXML>
            <emma:emma xmlns:emma="http://www.w3.org/2003/04/emma" version="1.0">
              <emma:interpretation id="{AC5BBA39-3037-48B5-9A8D-A855E81B497A}" emma:medium="tactile" emma:mode="ink">
                <msink:context xmlns:msink="http://schemas.microsoft.com/ink/2010/main" type="inkWord" rotatedBoundingBox="4816,1751 5493,1714 5573,3204 4897,324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678.6237">1982 1814 0,'0'0'0,"12"-23"16,12-23-16,-1-12 15,-11 0 1,0 0-16,0 1 16,-12 10-1,0 1-15,0 12 16,-12 22-16,-12 0 15,1 12 1,-13 12-16,1 0 16,0 22-1,-1 12-15,13 24 16,11 34 0,24 0-16,-1 11 15,1 24-15,12 0 16,-1-24-1,1-34-15,-12-23 16,-1-12 0,1-11-16,-12-24 15,0-11 1,0 0-16,0 0 16,0 0-16</inkml:trace>
          <inkml:trace contextRef="#ctx0" brushRef="#br0" timeOffset="18963.9335">1629 2068 0,'0'0'0,"0"0"16,12 0-16,11 0 15,24 0 1,0-11-16,12-1 16,-12 1-1,12-12-15,-12 11 16,1 0 0,-1 1-16,0-1 15,0 1-15,-12-1 16,-35 12-1</inkml:trace>
          <inkml:trace contextRef="#ctx0" brushRef="#br0" timeOffset="19407.1118">2324 2380 0,'0'0'0,"0"0"16,0 0-16,0 0 15,0 0 1,0 0-16,0 0 16,0 12-1,0 11-15,-12 12 16,0 11-16,12 0 16,0 0-1,0 12-15,0-12 16,-11 1-1,11-1-15,0-23 16,0 0 0,0-11-16,0-12 15,0 0-15,0 0 16</inkml:trace>
        </inkml:traceGroup>
        <inkml:traceGroup>
          <inkml:annotationXML>
            <emma:emma xmlns:emma="http://www.w3.org/2003/04/emma" version="1.0">
              <emma:interpretation id="{4A7185D6-08F1-4A95-9A4D-8B7AC15A665D}" emma:medium="tactile" emma:mode="ink">
                <msink:context xmlns:msink="http://schemas.microsoft.com/ink/2010/main" type="inkWord" rotatedBoundingBox="6549,1499 8855,1373 8930,2750 6624,287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074.1911">4138 2115 0,'0'0'15,"0"0"1,0 0-16,0 0 15,0 0 1,12-12-16,0 0 16,-1 1-16,13-1 15,-1 1 1,1-1-16,0 12 16,-13 0-1,1 0-15,12 12 16,-13 11-16,1 0 15,-12 12 1,0-1-16,-12 13 16,1-1-1,-1-11-15,-12-1 16,1 1 0,11-12-16,0-11 15,0-1-15,12-11 16,0 0-1,0 0-15,0 0 16,12 12 0,0-1-16,0 1 15,11-1 1,13-11-16,11-11 16,0-1-16,0-22 15,-47 34 1</inkml:trace>
          <inkml:trace contextRef="#ctx0" brushRef="#br0" timeOffset="21429.9709">4809 1756 0,'0'0'0,"0"0"16,0 0 0,0 0-16,0 0 15,0 0-15,0 0 16,0 0 0,0 0-16</inkml:trace>
          <inkml:trace contextRef="#ctx0" brushRef="#br0" timeOffset="21644.6527">5339 1826 0,'0'0'16,"0"0"-16,0 0 16,0 0-1,0 0-15</inkml:trace>
          <inkml:trace contextRef="#ctx0" brushRef="#br0" timeOffset="20539.7471">3372 2011 0,'0'0'15,"12"0"-15,12 0 16,23-12-1,0 0-15,0 1 16,12-12-16,0 0 16,-12 0-1,0-1-15,-12 1 16,-35 23 0</inkml:trace>
          <inkml:trace contextRef="#ctx0" brushRef="#br0" timeOffset="20205.2807">3785 1606 0,'0'0'0,"11"-11"16,1-1 0,12-23-16,-1-11 15,1-23 1,-12-1-16,-12 1 16,0 11-1,-24 0-15,0 24 16,1 11-16,-12 11 15,-13 24 1,-10 11-16,10 11 16,1 13-1,12-1-15,11 12 16,1 23-16,23 34 16,12 12-1,-1-34-15,1-1 16,12 12-1,-12-11-15,11-1 16,-11-11-16,11-12 16,-11-34-1,0-12-15,-12 0 16,0-11 0,0-1-16,0 1 15,0-12 1,0 0-16</inkml:trace>
          <inkml:trace contextRef="#ctx0" brushRef="#br0" timeOffset="21824.9294">5610 1722 0,'0'0'15,"0"0"-15,0 0 16,12 0 0,12 0-16,-1 0 15,-23 0 1</inkml:trace>
        </inkml:traceGroup>
        <inkml:traceGroup>
          <inkml:annotationXML>
            <emma:emma xmlns:emma="http://www.w3.org/2003/04/emma" version="1.0">
              <emma:interpretation id="{661CC00E-9010-423E-86D0-8E85D1BCD6E8}" emma:medium="tactile" emma:mode="ink">
                <msink:context xmlns:msink="http://schemas.microsoft.com/ink/2010/main" type="inkWord" rotatedBoundingBox="9685,1416 10675,1362 10732,2410 9742,246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752.2594">6494 1664 0,'0'0'0,"0"0"16,0 0 0,12 0-16,11-12 15,13 1 1,11-1-16,23-11 15,-11 0 1,-12 11-16,-47 12 16</inkml:trace>
          <inkml:trace contextRef="#ctx0" brushRef="#br0" timeOffset="22512.1289">6682 1421 0,'0'0'16,"0"0"-16,12-11 15,0-12-15,12-12 16,-1-11-1,-11-1-15,0 1 16,-12-12 0,-12 24-16,0-1 15,0 12 1,-11 11-16,-1 1 16,12 11-16,1 0 15,-13 11 1,0 24-16,13 11 15,-1 12 1,12 0-16,0 11 16,0 24-1,12 11-15,-1 0 16,1-12-16,12-11 16,-12-23-1,-1 11-15,1-23 16,0-11-1,-12-23-15,0-1 16,0-11 0,0 0-16,0 0 15</inkml:trace>
          <inkml:trace contextRef="#ctx0" brushRef="#br0" timeOffset="23446.2968">7024 1814 0,'0'0'0,"0"0"15,0 12 1,0 11-16,12 11 16,0 1-1,-12 0-15,11-1 16,-11-10-16,0-1 15,0-12 1,0-11-16,0 0 16,0 0-1,0 0-15,0 0 16,0 0 0,0-23-16,12 0 15,0-12-15,0 1 16,11 11-1,1-1-15,-1 13 16,24 11 0,1 11-16,-1 13 15,12 10-15,-12 1 16,0 0 0,-12-12-16,-23-12 15,-12-11 1</inkml:trace>
        </inkml:traceGroup>
      </inkml:traceGroup>
    </inkml:traceGroup>
  </inkml:traceGroup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33:47.2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5DDE98-7A93-494E-9BCE-5B6E9B8D173F}" emma:medium="tactile" emma:mode="ink">
          <msink:context xmlns:msink="http://schemas.microsoft.com/ink/2010/main" type="writingRegion" rotatedBoundingBox="14724,-171 35040,-42 34859,28441 14543,28312"/>
        </emma:interpretation>
      </emma:emma>
    </inkml:annotationXML>
    <inkml:traceGroup>
      <inkml:annotationXML>
        <emma:emma xmlns:emma="http://www.w3.org/2003/04/emma" version="1.0">
          <emma:interpretation id="{E97DF963-E11F-4EDF-BE7A-53D0B27ABD57}" emma:medium="tactile" emma:mode="ink">
            <msink:context xmlns:msink="http://schemas.microsoft.com/ink/2010/main" type="paragraph" rotatedBoundingBox="23347,-136 33208,11 33178,2059 23316,19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B4EFFE6-3975-41E1-A7AA-8A9C3B7742AF}" emma:medium="tactile" emma:mode="ink">
              <msink:context xmlns:msink="http://schemas.microsoft.com/ink/2010/main" type="line" rotatedBoundingBox="23347,-136 33208,11 33178,2059 23316,1911"/>
            </emma:interpretation>
          </emma:emma>
        </inkml:annotationXML>
        <inkml:traceGroup>
          <inkml:annotationXML>
            <emma:emma xmlns:emma="http://www.w3.org/2003/04/emma" version="1.0">
              <emma:interpretation id="{F4DAF114-86DC-4A4E-9EBD-3CE0A8C086E7}" emma:medium="tactile" emma:mode="ink">
                <msink:context xmlns:msink="http://schemas.microsoft.com/ink/2010/main" type="inkWord" rotatedBoundingBox="27461,-15 33208,71 33178,2059 27431,1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0,'0'0'0,"0"0"16,0 0 0,0 0-16,0 0 15,0 0 1,0 0-16,0 0 15,0 0-15,0 0 16,0 12 0,0 11-16,0 0 15,12 12 1,0 11-16,0 0 16,-1 23-16,1 12 15,-12-11 1,0-12-16,0-12 15,0-46 1</inkml:trace>
          <inkml:trace contextRef="#ctx0" brushRef="#br0" timeOffset="1823.6188">307-497 0,'0'0'0,"0"0"16,-12 23 0,-23 24-16,-36 10 15,-23 36 1,-24-1-16,0-34 16,12-12-1,12-23-15,0-11 16,11-12-16,12-23 15,1 0 1,23-12-16,23 0 16,12 1-1,24-1-15,12-11 16,11 23 0,12 0-16,12 0 15,0 23-15,-12 11 16,0 24-1,-12 23-15,-35 11 16,-11 0 0,-25-11-16,-11 0 15,-12-12-15,-47 0 16,0-23 0,106-23-16</inkml:trace>
          <inkml:trace contextRef="#ctx0" brushRef="#br0" timeOffset="1262.1425">-377 93 0,'0'0'0,"0"0"16,0 0-16,0 0 15,0 0 1,0 0-16,0 0 16,0 0-1,0 0-15,0 0 16,0 0 0,12 11-16,0 12 15,12 12-15,-13-12 16,1 23-1,0 1-15,-12-13 16,0 1 0,0-12-16,-12 0 15,0 0-15,-11-11 16,-1-1 0,-11-11-16,0-11 15,-1-12 1,-11-12-16,0 0 15,0-11 1,-12 11-16,12-11 16,11 12-16,13 10 15,11 1 1,0 0-16,1 12 16,-1-1-1,12 12-15,0 0 16,0 0-1,0 0-15,0 0 16,0 23-16,0 12 16,0 11-1,0 0-15,0 12 16,0-12 0,-12 1-16,0-13 15,0 1-15,-11 0 16,-12-12-1,-1 0-15,-11-12 16,0-11 0,0 0-16,0-11 15,11-1-15,13 1 16,11-12 0,12 11-16,0 1 15,12-13 1,11 13-16,1-1 15,11 1 1,1 22-16,-1 1 16,0 11-16,-11 12 15,-12-1 1,-12 1-16,-12 0 16,-12-1-1,-23 1-15,-12-12 16,-11 0-1,-1-23-15,0 0 16,71 0-16</inkml:trace>
          <inkml:trace contextRef="#ctx0" brushRef="#br0" timeOffset="3526.8789">-1307-416 0,'0'0'0</inkml:trace>
          <inkml:trace contextRef="#ctx0" brushRef="#br0" timeOffset="2938.3799">-1331-150 0,'0'0'16,"-12"0"-1,-23 12-15,-12-1 16,0 1-16,-24 11 16,1 0-1,-1 0-15,-12 12 16,25-1 0,10 1-16,25-12 15,11 0 1,12-11-16,0-1 15,0-11-15,12 12 16,0-12 0,-1 0-16,1 0 15,-12 0 1,0 0-16,0 0 16,0 0-1,-12-12-15,-11 1 16,-12-1-16,-13 12 15,1 0 1,0 0-16,12 0 16,-1 0-1,1 12-15,12-1 16,-1 1-16,12-1 16,0 13-1,1 22-15,-1 23 16,12 24-1,0-1-15,12-23 16,-1 12-16,1 0 16,12 35-1,-12-24-15,11-11 16,-23-81 0</inkml:trace>
          <inkml:trace contextRef="#ctx0" brushRef="#br0" timeOffset="2210.2563">-1437 428 0,'0'0'16,"-12"11"0,-11 24-16,-12 0 15,-1-1-15,-11 1 16,0-12 0,0 0-16,47-23 15</inkml:trace>
          <inkml:trace contextRef="#ctx0" brushRef="#br0" timeOffset="3488.4258">-2002-242 0,'23'0'0,"-23"0"15</inkml:trace>
          <inkml:trace contextRef="#ctx0" brushRef="#br0" timeOffset="4808.0046">-2085-219 0,'0'0'16,"24"-12"-16,11 1 15,24-1 1,-59 12-16,330-92 15,-330 92 1,24 0-16,34 0 16,37-12-16,-25 12 15,-11 0 1,-59 0-16</inkml:trace>
          <inkml:trace contextRef="#ctx0" brushRef="#br0" timeOffset="4148.6022">-2108 1456 0,'0'0'16,"0"0"-16,0 0 15,0 0 1,0 0-16,23-11 16,24-12-1,12 0-15,0 0 16,0-1-16,0 13 16,12-1-1,23-11-15,24 12 16,-36-1-1,-23 1-15,-12-1 16,-11-11 0,-36 23-16</inkml:trace>
          <inkml:trace contextRef="#ctx0" brushRef="#br0" timeOffset="6962.5336">-3051 405 0,'0'0'16,"0"0"0,0 0-16,0 0 15,0 0-15,0 0 16,0-12-1,12 1-15,0-13 16,0-10 0,11-1-16,13-23 15,-1-11 1,12 0-16,0 11 16,-11 12-16,11-1 15,0 13 1,0 11-16,-12 0 15,1 11 1,-1 12-16,-11 0 16,-13 0-16,1 12 15,0 11 1,-12 23-16,-24 12 16,-23 11-1,-12-11-15,0 0 16,-11-12-1,-1-12-15,0-22 16,1 0-16,11-12 16,0-12-1,24-11-15,-1 0 16,13 11 0,11 1-16,0-1 15,12 12-15,0 0 16,-12 0-1,1 12-15,-1-1 16,0 1 0,0-1-16,0 1 15,1-12 1,-1 0-16,0 0 16,12 0-16,-12-12 15,0 1 1,1-1-16,-1 12 15,-12 0 1,-23 0-16,-23 12 16,-1-1-16,0 12 15,12 1 1,0 10-16,1 1 16,-1 11-1,59-46-15</inkml:trace>
          <inkml:trace contextRef="#ctx0" brushRef="#br0" timeOffset="9160.2142">-5442-439 0,'0'0'0,"0"12"15,12 34-15,11 46 16,1 24-1,-12-1-15,0 1 16,-1 0 0,-11-36-16,0-80 15</inkml:trace>
          <inkml:trace contextRef="#ctx0" brushRef="#br0" timeOffset="8856.7108">-4688 890 0,'0'0'16,"0"0"-16,0 0 16,0 0-16,0 0 15,0 0 1,0 0-16</inkml:trace>
          <inkml:trace contextRef="#ctx0" brushRef="#br0" timeOffset="8639.3666">-4570 162 0,'0'0'15,"0"0"-15,23-23 16,25-12 0,22-11-16,24 0 15,12 0-15,-23 22 16,-24 13 0,-12-1-16,-12 1 15,-11 11 1,-12 0-16,-12 0 15,0 0-15,0 11 16,-24 24 0,-58 11-16,-36 24 15,35-24 1,24 0-16,12 0 16,24-11-16,11 0 15,0-12 1,12 11-16,0-22 15,12-1 1,0 1-16,11 0 16,1-1-1,-12-11-15,-1 0 16,-11 0 0,0 0-16,0 0 15,-11 0-15,-1-11 16,-23-13-1,-1 1-15,1 0 16,0 0 0,-1-12-16,1-34 15,0 0-15,11-1 16,12 13 0,0 10-16,12 24 15,0 0 1,0 12-16,0 11 15,0 0 1,0 11-16,0 24 16,-11 11-16,-1 0 15,0 1 1,0-1-16,-11-12 16,-1 1-1,-11-12-15,-1 0 16,1-11-16,0-12 15,-1 0 1,-11 0-16,12-12 16,11 12-1,1 0-15,11 0 16,0 0 0,1 12-16,11-1 15,0 13-15,11 22 16,1 0-1,12 0-15,23 12 16,-47-58 0</inkml:trace>
          <inkml:trace contextRef="#ctx0" brushRef="#br0" timeOffset="7385.7985">-3769 1214 0,'0'0'16,"23"-12"-16,25-11 15,10-12 1,-10-11-16,-13-12 16,0 1-16,-23 10 15,-12 1 1,-24 11-16,-11 12 15,-24 0 1,12 12-16,12 11 16,-1 0-16,13 11 15,11 1 1,0 11-16,12 0 16,12 0-1,23 0-15,48 12 16,11-24-1,24 13-15,0-13 16,-118-11-16</inkml:trace>
          <inkml:trace contextRef="#ctx0" brushRef="#br0" timeOffset="7635.9687">-3322-289 0,'0'0'0,"0"0"15,0 0-15,0 0 16</inkml:trace>
        </inkml:traceGroup>
        <inkml:traceGroup>
          <inkml:annotationXML>
            <emma:emma xmlns:emma="http://www.w3.org/2003/04/emma" version="1.0">
              <emma:interpretation id="{066861DA-38E9-4A37-B742-A79363483BD5}" emma:medium="tactile" emma:mode="ink">
                <msink:context xmlns:msink="http://schemas.microsoft.com/ink/2010/main" type="inkWord" rotatedBoundingBox="23347,-136 27118,-79 27092,1683 23321,16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63.7397">-5795 208 0,'0'0'16,"0"0"-16,-12 23 16,0 12-1,-23 23-15,-12 11 16,-12 24-1,12-12-15,-12-12 16,-12 0-16,-23 24 16,-24-12-1,0-12-15,-11-11 16,-1-12 0,-35-23-16,36-11 15,23-12 1,11-12-16,13 0 15,-1 1-15,25-1 16,10 1 0,25 11-16,11 0 15,12 0 1,0 0-16,0 0 16,12 0-16,23 11 15,24 1 1,35-1-16,24 1 15,0 0 1,-12-1-16,-24-11 16,1-11-1,-83 11-15</inkml:trace>
          <inkml:trace contextRef="#ctx0" brushRef="#br0" timeOffset="10412.5934">-6384-323 0,'0'0'16,"0"0"-16,0 0 15,0 0 1,0 11-16,0 24 15,0 23 1,12 23-16,-1-1 16,1-10-16,-12 11 15,0-12 1,-23 0-16,-13-11 16,-11 0-1,-12-12-15,12-23 16,0-11-1,-12-24-15,0-11 16,12-12-16,0 1 16,12-12-1,11-1-15,12-22 16,0-12 0,12 23-16,12 12 15,12 0-15,-12 23 16,-1 0-1,1 11-15,0 12 16,0 12 0,11 11-16,1 0 15,-1 12-15,1-1 16,0 1 0,-13 0-16,-11-1 15,0 12 1,-11 1-16,-13 10 15,0 13 1,-11-12-16,-12-1 16,0-10-16,47-47 15</inkml:trace>
          <inkml:trace contextRef="#ctx0" brushRef="#br0" timeOffset="11379.449">-6537-624 0,'-24'12'16,"-23"34"-16,-24 23 15,-35-11 1,-23 0-16,23-35 15,23 0 1,1-11-16,-12-1 16,11-11-16,12-11 15,24-1 1,24 1-16,11-13 16,12-22-1,23-23-15,25-12 16,-1 35-16,0 11 15,12 12 1,-12 23-16,0 11 16,-12 13-1,-11 10-15,-12 12 16,-12 1-16,-24 10 16,-11 1-1,-12 0-15,-12 0 16,0-12-1,0-11-15,59-35 16</inkml:trace>
          <inkml:trace contextRef="#ctx0" brushRef="#br0" timeOffset="10857.7188">-7386-69 0,'0'11'0,"0"36"15,12 10-15,0 1 16,0 12-1,-12-13-15,0-10 16,0-24 0,0 0-16,0-12 15,0-11-15,0 0 16,0 0 0,0 0-16,-12 0 15,0 0 1,-23 12-16,-12 11 15,-24 12 1,12-1-16,-11 13 16,11-1-16,0 0 15,0-11 1,0-1-16,0 1 16,-12-12-1,12 0-15,12-11 16,47-12-1</inkml:trace>
          <inkml:trace contextRef="#ctx0" brushRef="#br0" timeOffset="11685.6542">-8128-666 0,'0'0'0,"0"12"15,12 11 1,0 23-16,11 24 15,1 22 1,-12 47-16,11-12 16,-11-35-1,0 24-15,-12-24 16,0-92-16</inkml:trace>
          <inkml:trace contextRef="#ctx0" brushRef="#br0" timeOffset="12158.3864">-8316 74 0,'0'0'0,"12"23"16,-1 23 0,1 1-16,0-24 15,-12 0 1,12-12-16,-12-11 16,0 0-16,0 0 15,0 0 1,0 0-16,-12 0 15,-12 0 1,-11 12-16,0-1 16,-12 13-1,-12 10-15,0 1 16,12 0-16,0-1 16,0 1-1,-1 11-15,1 0 16,12-11-1,0 0-15,-1-1 16,13-10 0,-1-1-16,24-23 15</inkml:trace>
          <inkml:trace contextRef="#ctx0" brushRef="#br0" timeOffset="12364.7147">-8410-342 0,'0'0'0,"0"0"15,0 0 1,0 0-16,0 0 15</inkml:trace>
          <inkml:trace contextRef="#ctx0" brushRef="#br0" timeOffset="12760.4013">-8976 201 0,'0'0'0,"0"0"15,36-11-15,34-24 16,1-23 0,-12-11-16,-12-12 15,-12 0-15,-23 23 16,-12 12-1,-23 0-15,-13 23 16,-11 0 0,-12 11-16,12 12 15,-12 23 1,12 0-16,23 12 16,13 0-16,11 11 15,23 0 1,24-11-16,59-1 15,12-22 1,-118-12-16</inkml:trace>
          <inkml:trace contextRef="#ctx0" brushRef="#br0" timeOffset="20202.7627">-9518 328 0,'0'0'0,"0"0"16,0 0-1</inkml:trace>
          <inkml:trace contextRef="#ctx0" brushRef="#br0" timeOffset="20028.9775">-9565 74 0,'0'0'0,"0"0"15,0 0-15,0 0 16,12 0 0,-12 0-16</inkml:trace>
        </inkml:traceGroup>
      </inkml:traceGroup>
    </inkml:traceGroup>
    <inkml:traceGroup>
      <inkml:annotationXML>
        <emma:emma xmlns:emma="http://www.w3.org/2003/04/emma" version="1.0">
          <emma:interpretation id="{BCADBCA1-925A-4A2B-A6A8-BC0D9A732343}" emma:medium="tactile" emma:mode="ink">
            <msink:context xmlns:msink="http://schemas.microsoft.com/ink/2010/main" type="paragraph" rotatedBoundingBox="28178,2960 33037,2242 33200,3350 28341,4068" alignmentLevel="7"/>
          </emma:interpretation>
        </emma:emma>
      </inkml:annotationXML>
      <inkml:traceGroup>
        <inkml:annotationXML>
          <emma:emma xmlns:emma="http://www.w3.org/2003/04/emma" version="1.0">
            <emma:interpretation id="{7AA6E43C-6727-4070-BB14-4241F29B72E5}" emma:medium="tactile" emma:mode="ink">
              <msink:context xmlns:msink="http://schemas.microsoft.com/ink/2010/main" type="line" rotatedBoundingBox="28178,2960 33037,2242 33200,3350 28341,4068"/>
            </emma:interpretation>
          </emma:emma>
        </inkml:annotationXML>
        <inkml:traceGroup>
          <inkml:annotationXML>
            <emma:emma xmlns:emma="http://www.w3.org/2003/04/emma" version="1.0">
              <emma:interpretation id="{CB58AD7B-93BD-4A5F-86DC-687100C881AC}" emma:medium="tactile" emma:mode="ink">
                <msink:context xmlns:msink="http://schemas.microsoft.com/ink/2010/main" type="inkWord" rotatedBoundingBox="30207,2660 33037,2242 33200,3350 30370,3768"/>
              </emma:interpretation>
            </emma:emma>
          </inkml:annotationXML>
          <inkml:trace contextRef="#ctx0" brushRef="#br1" timeOffset="59333.4482">-1931 2143 0,'0'0'16,"0"0"-16,-24 11 15,-11 1 1,-24 11-16,-12 12 16,12-1-16,0 1 15,24 0 1,11-12-16,13 11 15,11 1 1,11 0-16,13-12 16,11 0-16,1-11 15,-1-1 1,-12 1-16,-11-12 16,-12 0-1,0 0-15,0 0 16,-12 0-1,-23 11-15,-24 24 16,-23 11-16,11 0 16,0-11-1,24 0-15,12-1 16,11-10 0,13 10-16,11 1 15,23 0 1,13-1-16,22 1 15,1 0-15,36-12 16,11 0 0,-12-12-16,-35-11 15,0 0 1,-24-11-16,0-1 16,-11 1-16,-24 11 15</inkml:trace>
          <inkml:trace contextRef="#ctx0" brushRef="#br1" timeOffset="58712.2562">-1684 2674 0,'0'0'0,"0"0"16,0 0-16,0 0 16,0 0-1,0 0-15,0 0 16,-12 0 0,0 0-16,1 0 15,-1-11-15,0-1 16,0 1-1,12-1-15,0-11 16,0 11 0,12-11-16,0 12 15,0-1 1,11 1-16,-11 11 16,11 0-16,-11 0 15,12 11 1,-12 12-16,-1 0 15,-11 12 1,0 0-16,-11-1 16,-13 1-16,-23 0 15,-36 0 1,-11-1-16,12-11 16,11-11-1,71-12-15</inkml:trace>
          <inkml:trace contextRef="#ctx0" brushRef="#br1" timeOffset="58180.9353">-1319 2478 0,'0'0'0,"24"-23"15,-24 23 1,247-220-16,-247 209 16,12-36-1,0-10-15,-1-1 16,-11 12-1,-11-1-15,-13 13 16,-23-1-16,-12 12 16,-12 23-1,-11 11-15,35 1 16,0 11 0,23 12-16,12 0 15,12 11-15,12 0 16,35 12-1,12 0-15,12-12 16,-1-12 0,1-10-16,0-1 15,-12-12 1,-59-11-16</inkml:trace>
          <inkml:trace contextRef="#ctx0" brushRef="#br1" timeOffset="57724.6188">-459 2409 0,'0'0'15,"0"0"-15,0 0 16,0 0 0,0 0-16,-12 23 15,-11 11 1,-24 13-16,-24-1 16,-23-12-16,-12 1 15,11-12 1,-22-23-16,11 0 15,11-11 1,13-1-16,23 1 16,24 11-16,-1 0 15,24 0 1,1 0-16,-1 0 16,12 0-1,0 0-15,0 0 16,0 11-1,-12 12-15,0 12 16,-11 11-16,-1 12 16,-11 0-1,0 0-15,-1-1 16,-11-10 0,0-13-16,-12 1 15,0-12 1,59-23-16</inkml:trace>
          <inkml:trace contextRef="#ctx0" brushRef="#br1" timeOffset="57123.1132">-518 2802 0,'0'0'16,"0"0"-16,0 0 15,0 0 1,0 0-16,0 0 15,24-12-15,-1 0 16,13 1 0,11-1-16,12 12 15,-1 0 1,-10 0-16,-13 0 16,-12 0-16,1 0 15,0 0 1,-13 0-16,1 0 15,-12 0 1</inkml:trace>
          <inkml:trace contextRef="#ctx0" brushRef="#br1" timeOffset="56700.5821">212 2189 0,'0'0'0,"0"0"16,0 0-1,0 0-15,0 0 16,0 0-16,0 0 16,0 0-1,0 0-15,0 0 16,-11 12 0,-1 11-16,12 11 15,0 24 1,0 11-16,12 12 15,-12-11-15,11-13 16,-11-10 0,12-1-16,-12-23 15,12 0 1,0-11-16,-12-1 16,0-11-16</inkml:trace>
        </inkml:traceGroup>
        <inkml:traceGroup>
          <inkml:annotationXML>
            <emma:emma xmlns:emma="http://www.w3.org/2003/04/emma" version="1.0">
              <emma:interpretation id="{F443C5E6-D27A-4545-A2F0-4A29591271F6}" emma:medium="tactile" emma:mode="ink">
                <msink:context xmlns:msink="http://schemas.microsoft.com/ink/2010/main" type="inkWord" rotatedBoundingBox="28227,3291 29711,3072 29803,3698 28319,3918"/>
              </emma:interpretation>
              <emma:one-of disjunction-type="recognition" id="oneOf2">
                <emma:interpretation id="interp2" emma:lang="" emma:confidence="0.5">
                  <emma:literal>.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: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80128.4951">-4052 3218 0,'0'0'16,"0"0"-16,0 0 15,12-12 1,0 0-16,11-11 15,1 0-15,11 0 16,1 0 0,34-12-16,1 1 15,11-1 1,-11-11-16,0 11 16,-12-11-1,-1 0-15,-10 11 16,-1 0-1,0 12-15,-12 0 16,-11 11-16,-1 1 16,-11-1-1,0 1-15,0-1 16,-12 12 0,0 0-16,0 0 15,0 0-15,-24 12 16,-11 11-1,-12 12-15,-12-1 16,-24 1 0,-23 11-16,12-11 15,23 0-15,1-1 16,11 1 0,12-12-16,0 0 15,11 0 1,13-11-16,11-1 15,12-11-15</inkml:trace>
          <inkml:trace contextRef="#ctx0" brushRef="#br1" timeOffset="77603.5987">-3793 3010 0,'-11'11'16,"-25"12"0,-34 23-16,-25 1 15,-34-1-15,34-23 16,13-11 0,23-12-16,0-24 15,12-10 1,12-12-16,11-1 15,12-22 1,24-12-16,12 0 16,23 12-16,12 23 15,11-1 1,1 36-16,-12 11 16,-12 23-1,-12 12-15,-11 11 16,-12 0-16,-24 35 15,-23 0 1,-36 23-16,0-23 16,1-12-1,11-23-15,0-11 16,12-12 0,11-11-16,13-12 15,11 0-15,12 0 16</inkml:trace>
        </inkml:traceGroup>
      </inkml:traceGroup>
    </inkml:traceGroup>
    <inkml:traceGroup>
      <inkml:annotationXML>
        <emma:emma xmlns:emma="http://www.w3.org/2003/04/emma" version="1.0">
          <emma:interpretation id="{FB336F31-6D72-4D4C-BB40-4CEC481A2F0E}" emma:medium="tactile" emma:mode="ink">
            <msink:context xmlns:msink="http://schemas.microsoft.com/ink/2010/main" type="paragraph" rotatedBoundingBox="27670,3947 33430,3946 33431,5114 27671,5115" alignmentLevel="7"/>
          </emma:interpretation>
        </emma:emma>
      </inkml:annotationXML>
      <inkml:traceGroup>
        <inkml:annotationXML>
          <emma:emma xmlns:emma="http://www.w3.org/2003/04/emma" version="1.0">
            <emma:interpretation id="{5ACDD853-5CC6-469A-9AF8-D7ECE1AE1E63}" emma:medium="tactile" emma:mode="ink">
              <msink:context xmlns:msink="http://schemas.microsoft.com/ink/2010/main" type="line" rotatedBoundingBox="27670,3947 33430,3946 33431,5114 27671,5115"/>
            </emma:interpretation>
          </emma:emma>
        </inkml:annotationXML>
        <inkml:traceGroup>
          <inkml:annotationXML>
            <emma:emma xmlns:emma="http://www.w3.org/2003/04/emma" version="1.0">
              <emma:interpretation id="{9E6808FF-9E41-485F-AD34-3410CB5F476A}" emma:medium="tactile" emma:mode="ink">
                <msink:context xmlns:msink="http://schemas.microsoft.com/ink/2010/main" type="inkWord" rotatedBoundingBox="27670,4132 29048,4131 29049,5065 27671,5065"/>
              </emma:interpretation>
            </emma:emma>
          </inkml:annotationXML>
          <inkml:trace contextRef="#ctx0" brushRef="#br1" timeOffset="76614.6937">-3934 4038 0,'0'0'0,"0"0"16,-12 0-1,0 0-15,1 0 16,-13 0-16,12-11 16,-11-1-1,-1-11-15,1-12 16,-1-11 0,0-12-16,1-11 15,11 23 1,0-1-16,1 13 15,11-1-15,-12 12 16,12 11 0,0 1-16,0-1 15,0 12 1,0 0-16,0 0 16,0 0-16,0 0 15,0 12 1,0 11-16,-12 35 15,0 11 1,-11 0-16,-1 1 16,1-12-1,11-24-15,0-11 16,-12-11-16,13-1 16,-1-11-1,0 0-15,0 0 16,1 0-1,-1 0-15,0 0 16,0 0 0,0 0-16,-11 12 15,-1 0-15,1-1 16,-1 1 0,1-12-16,-13 0 15,-11 0 1,0-12-16,0 1 15,0-1-15,11 0 16,1 12 0,0 0-16,-1 12 15,1 11 1,0 12-16,-24 23 16,12-1-16,0 1 15,11 0 1,-11 0-16,47-58 15</inkml:trace>
          <inkml:trace contextRef="#ctx0" brushRef="#br1" timeOffset="76912.3651">-4511 4489 0,'0'0'0,"0"0"15,0 0-15,0 0 16,0 0 0,35-12-16,-35 12 15</inkml:trace>
          <inkml:trace contextRef="#ctx0" brushRef="#br1" timeOffset="79256.453">-3852 3576 0,'0'0'0,"0"0"16,0 0-16,0 0 16,0 0-1,0 0-15,0 0 16,0 0-1,0 0-15,0 0 16,0 0-16,0 0 16,0 0-1,0 0-15,0 0 16,0 0 0,-11 0-16,11 0 15,0 0-15,0 0 16,0 0-1,0 0-15,0 0 16,0 0 0,0 0-16,0 11 15,0 1 1,0 11-16,0 12 16,0-1-16,0-10 15,0 10 1,0-22-16,0 11 15,0 0 1,0 0-16,0 0 16,0-11-1,0-1-15,0 12 16,0-11-16,0 0 16,0-1-1,0 1-15,-12-1 16,0 1-1,0-1-15,1-11 16,-1 12-16,0-1 16,-12 1-1,1 0-15,-1-1 16,12-11 0,1 0-16,-13 0 15,1 0-15,-13 0 16,1-11-1,-12-13-15,47 24 16</inkml:trace>
          <inkml:trace contextRef="#ctx0" brushRef="#br1" timeOffset="75927.6321">-3946 3564 0,'0'0'0,"0"0"15,0 0 1,12 12-16,0 23 16,0 22-1,-1-10-15,-11-47 16</inkml:trace>
        </inkml:traceGroup>
        <inkml:traceGroup>
          <inkml:annotationXML>
            <emma:emma xmlns:emma="http://www.w3.org/2003/04/emma" version="1.0">
              <emma:interpretation id="{5BF29A63-CA97-4C29-A9BA-990F417823CA}" emma:medium="tactile" emma:mode="ink">
                <msink:context xmlns:msink="http://schemas.microsoft.com/ink/2010/main" type="inkWord" rotatedBoundingBox="29414,3947 31287,3946 31288,5114 29415,511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71753.5826">-2297 4524 0</inkml:trace>
          <inkml:trace contextRef="#ctx0" brushRef="#br1" timeOffset="72428.7292">-2285 4547 0,'0'0'0,"0"0"15,0 0 1,0 0-16,0 0 16,0 0-16,0 0 15,0 0 1,0 0-1,0 0-15,12-23 16,0-24-16,-1 1 16,1-35-1,0 0-15,12 12 16,-13 0-16,1 11 16,12 0-1,-13 12-15,1 11 16,0 12-1,0 0-15,0 0 16,-1 11 0,1 1-16,-12 11 15,0 0-15,0 0 16,12 11 0,0 1-16,-1 11 15,13 12 1,0 11-16,-1 12 15,1-12-15,-1 12 16,1-12 0,-1-12-16,1-10 15,-12-1 1,0-12-16,-1 1 16,-11-12-1,12 0-15,0-12 16,0-11-16,-1-12 15,13-11 1,-12 0-16,0 0 16,11-24-1,-11 1-15,0 11 16,11 1 0,-11 10-16,0 13 15,0 11-15,-12-1 16,0 13-1,0-1-15,0 1 16,0 11 0,0 0-16,0-12 15,0 1-15,0 11 16</inkml:trace>
          <inkml:trace contextRef="#ctx0" brushRef="#br1" timeOffset="75146.6721">-2756 3992 0,'0'0'0,"0"0"0,0 0 15,0 0 1,-12 11-16,-11 1 16,-13 11-16,-23 23 15,0 1 1,-11-1-16,-1 0 16,0 0-1,13-11-15,-1 0 16,0-1-1,-12-11-15,24-11 16,12 0-16,35-12 16</inkml:trace>
          <inkml:trace contextRef="#ctx0" brushRef="#br1" timeOffset="75617.7837">-3298 3379 0,'0'0'0,"0"0"16,0 0-16,0 0 15,0 12 1,0-1-16,0 36 16,0 22-1,0 24-15,0-1 16,12-34 0,0 0-16,-12-1 15,11-10-15,-11-1 16,0-12-1,0-34-15</inkml:trace>
        </inkml:traceGroup>
        <inkml:traceGroup>
          <inkml:annotationXML>
            <emma:emma xmlns:emma="http://www.w3.org/2003/04/emma" version="1.0">
              <emma:interpretation id="{BD7A94BB-B399-423F-A67A-7C77A4CFBB5C}" emma:medium="tactile" emma:mode="ink">
                <msink:context xmlns:msink="http://schemas.microsoft.com/ink/2010/main" type="inkWord" rotatedBoundingBox="32052,4063 33430,4062 33431,4709 32053,4710"/>
              </emma:interpretation>
            </emma:emma>
          </inkml:annotationXML>
          <inkml:trace contextRef="#ctx0" brushRef="#br1" timeOffset="60979.4016">-848 4073 0,'0'0'16,"0"0"-16,0 0 16,0 0-1,0 0-15,0 0 16,0 0-1,12-12-15,0 1 16,0 11-16,11-12 16,1 1-1,-1 11-15,1-12 16,-1 12 0,1-12-16,11 12 15,-11-11 1,-1 11-16,1 0 15,0 0-15,-1 0 16,-11 0 0,11 0-16,1 0 15,-12 0 1,0 0-16,-1 0 16,13 0-16,-1 0 15,-11 0 1,-12 0-16</inkml:trace>
          <inkml:trace contextRef="#ctx0" brushRef="#br1" timeOffset="60379.4423">59 3611 0,'0'0'16,"0"0"-16,0 0 16,0 0-1,0 0-15,0 0 16,0 0-16,0 0 15,0 0 1,0 0-16,0 0 16,0 0-1,12-12-15,0 0 16,23-11-16,1 0 16,22 0-1,1 11-15,-12 1 16,-11 11-1,-1 0-15,0 11 16,1 24-16,-1 23 16,-11 11-1,-13-11-15,-11 0 16,0-12 0,-11 0-16,-13 1 15,-11-13 1,-24 12-16,0-11 15,12-12-15,0 0 16,11 0 0,13-11-16,-1 0 15,1-1 1,11-11-16,12 0 16,0 0-1,0 0-15,0 0 16,12 0-16,11 0 15,24 0 1,12-11-16,-12 11 16,1 0-1,-13 0-15,-12 0 16,1 0 0,0 0-16,-13 0 15,1 0-15,0 0 16,0 0-1,-12 0-15,0 0 16</inkml:trace>
        </inkml:traceGroup>
      </inkml:traceGroup>
    </inkml:traceGroup>
    <inkml:traceGroup>
      <inkml:annotationXML>
        <emma:emma xmlns:emma="http://www.w3.org/2003/04/emma" version="1.0">
          <emma:interpretation id="{F01D0C5B-31B3-4001-A1A2-9B2F55D81FC2}" emma:medium="tactile" emma:mode="ink">
            <msink:context xmlns:msink="http://schemas.microsoft.com/ink/2010/main" type="paragraph" rotatedBoundingBox="27396,4939 33192,4810 33231,6547 27435,6677" alignmentLevel="7"/>
          </emma:interpretation>
        </emma:emma>
      </inkml:annotationXML>
      <inkml:traceGroup>
        <inkml:annotationXML>
          <emma:emma xmlns:emma="http://www.w3.org/2003/04/emma" version="1.0">
            <emma:interpretation id="{20735769-4122-4D38-BC30-4D7274B00A79}" emma:medium="tactile" emma:mode="ink">
              <msink:context xmlns:msink="http://schemas.microsoft.com/ink/2010/main" type="line" rotatedBoundingBox="27396,4939 33192,4810 33231,6547 27435,6677"/>
            </emma:interpretation>
          </emma:emma>
        </inkml:annotationXML>
        <inkml:traceGroup>
          <inkml:annotationXML>
            <emma:emma xmlns:emma="http://www.w3.org/2003/04/emma" version="1.0">
              <emma:interpretation id="{67B22E9D-E175-403B-B762-73043943D5B8}" emma:medium="tactile" emma:mode="ink">
                <msink:context xmlns:msink="http://schemas.microsoft.com/ink/2010/main" type="inkWord" rotatedBoundingBox="31805,5485 33207,5454 33221,6092 31820,6124"/>
              </emma:interpretation>
            </emma:emma>
          </inkml:annotationXML>
          <inkml:trace contextRef="#ctx0" brushRef="#br1" timeOffset="84710.6193">-1083 5460 0,'0'0'15,"0"0"-15,0 0 16,0 0 0,0 0-16,0 0 15,0 0-15,0 0 16,11 0 0,13 0-16,0 0 15,11 0 1,0 0-16,12 0 15,-11 0-15,-1 0 16,0 0 0,1 0-16,-13 0 15,1 0 1,-1 0-16,-11 0 16,12 11-1,-24-11-15</inkml:trace>
          <inkml:trace contextRef="#ctx0" brushRef="#br1" timeOffset="84031.2541">-23 4940 0,'0'0'0,"0"0"0,0 0 15,0 0 1,0 0-16,0 0 16,0 0-16,0 0 15,0 0 1,0 0-16,0 0 15,0 0 1,0-12-16,0 0 16,12 1-16,-1-1 15,1 12 1,23 0-16,1 12 16,11-1-1,0 13-15,-12-1 16,1-12-16,-13 1 15,-11 11 1,-12-12-16,-12 13 16,-11-1-1,-1 11-15,-11-11 16,-12 1 0,11-1-16,1-12 15,11 1-15,1-1 16,11-11-1,12 0-15,0 0 16,0 0 0,0 0-16,0 0 15,0 0-15,12 12 16,23 0 0,12 11-16,1 0 15,-1 11 1,0 1-16,-12-12 15,-11 0 1,-13 0-16,-11 1 16,-11-1-16,-13 0 15,-23 0 1,0-12-16,-12 1 16,-12-12-1,-11 0-15,11 0 16,24-12-1,0 12-15,23-11 16,13 11-16,11 0 16,0 0-1</inkml:trace>
        </inkml:traceGroup>
        <inkml:traceGroup>
          <inkml:annotationXML>
            <emma:emma xmlns:emma="http://www.w3.org/2003/04/emma" version="1.0">
              <emma:interpretation id="{2E57E72F-16F2-45AC-B2F6-C99D6B7FC2C6}" emma:medium="tactile" emma:mode="ink">
                <msink:context xmlns:msink="http://schemas.microsoft.com/ink/2010/main" type="inkWord" rotatedBoundingBox="27396,4939 31296,4852 31335,6589 27435,667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78152.2557">-5489 5055 0,'0'0'0,"0"0"16,0 0-1,0 0-15,0 0 16,0 0-1,0 0-15,12 0 16,23-11 0,12-1-16,0 0 15,12 12-15,-12 0 16,12 0 0,0 0-16,-12 0 15,0 0 1,-23 0-16,11 0 15,-11-11-15,-1-1 16,1-11 0,-24 23-16</inkml:trace>
          <inkml:trace contextRef="#ctx0" brushRef="#br1" timeOffset="128593.7739">-2214 5286 0,'0'0'0,"0"0"15,0 0 1,0 0-16,0 0 15,0 0-15,0 0 16,0 0 0,-12-11-16,0-1 15,12 1 1,0-12-16,0-1 16,12-10-1,0-1-15,11 0 16,13 1-16,-1 11 15,-11 11 1,11 0-16,-12 12 16,-11 12-1,0 0-15,0 11 16,0 34 0,-12 13-16,-12 11 15,0 0-15,0-12 16,-11-23-1,-1 0-15,1-11 16,11-12 0,0 0-16,0-11 15,12-1-15,0-11 16,0 0 0,0 0-16,0 0 15,0-11 1,12-24-16,23-23 15,12-22-15,1 10 16,-1 1 0,-12 11-16,0 12 15,-11 11 1,-12 0-16,0 1 16,-1 11-1,1 0-15,-12 11 16,0 12-16,0 0 15,0 0 1,0 0-16,0 0 16,0 0-1,0 0-15,0 12 16,-12 11 0,1 0-16,11 0 15,0 12-15,0-1 16,11 13-1,1-13-15,0 1 16,0 0 0,11-1-16,1-11 15,-1 0-15,1 1 16,11-1 0,1-12-16,-1 1 15,-35-12 1</inkml:trace>
          <inkml:trace contextRef="#ctx0" brushRef="#br1" timeOffset="129805.9728">-2615 5367 0,'0'0'0,"0"0"16,0 12-16,-11-1 16,-1 12-1,-12 12-15,24-35 16</inkml:trace>
          <inkml:trace contextRef="#ctx0" brushRef="#br1" timeOffset="135380.6435">-5395 6014 0,'0'0'16,"0"0"-16,0 0 15,0 0 1,0 0-16,0 0 16,0 0-16,0 0 15,12 0 1,12 0-16,-1 0 16,1 0-1,11 0-15,0-11 16,1-1-1,-1 12-15,0-11 16,1-1-16,-1 1 16,12-1-1,0 0-15,0 12 16,-11 0 0,-13 0-16,13 0 15,-13 0-15,1 0 16,-1 0-1,1 0-15,-24 0 16</inkml:trace>
          <inkml:trace contextRef="#ctx0" brushRef="#br1" timeOffset="133893.3677">-4346 6084 0,'0'0'0,"0"0"15,0 0 1,0 0-16,0 0 15,11-12-15,1 1 16,-12 11 0</inkml:trace>
          <inkml:trace contextRef="#ctx0" brushRef="#br1" timeOffset="133587.5913">-3852 5194 0,'0'0'0,"0"0"15,0 0-15,0 23 16,0 12 0,0-12-16,0 11 15,-11 1-15,-1-12 16,0 0-1,0-11-15,12-1 16,-11 1 0,11-12-16,0 0 15,0 0-15,-12-12 16,-12-22 0,12-1-16,-11-11 15,11 11 1,0 1-16,0-13 15,12 13-15,0-1 16,0 12 0,0 11-16,0 12 15,0 0 1,0 0-16,0 0 16,0 12-1,-11 22-15,-13 24 16,1 12-16,-1-13 15,-11 1 1,-1-12-16,1-11 16,0-12-1,-1-11-15,1-12 16,11 0 0,1-12-16,11 1 15,0-1-15,1 12 16,-1 0-1,0 0-15,-12 12 16,1-1 0,-1 1-16,1-1 15,-1 1-15,-11-12 16,0 0 0,-13-12-16,1 1 15,12-1 1,0 1-16,-1 11 15,1 11 1,0 12-16,-13 0 16,1 12-16,-12 11 15,1 1 1,-13 22-16,12-11 16,12-12-1,47-46-15</inkml:trace>
          <inkml:trace contextRef="#ctx0" brushRef="#br1" timeOffset="134670.0182">-3510 4327 0,'0'0'15,"0"0"-15,0 0 16,0 0 0,0 0-16,0 0 15,0 12 1,-12 11-16,-11 11 16,-48 13-16,0 10 15,-23 13 1,-12-1-16,-24 0 15,13-11 1,34-23-16,13-12 16,22-11-1,1-1-15,24-11 16,-1-11-16,12-13 16,1-10-1,22-12-15,13-1 16,23-10-1,12-1-15,12 12 16,-12 22-16,-12 13 16,0 11-1,-24 0-15,1 11 16,-12 13 0,-1 22-16,-22 35 15,-36 0 1,-24-1-16,-12 1 15,13-23-15,11-23 16,12-12 0,0 0-16,11-11 15,36-12 1</inkml:trace>
          <inkml:trace contextRef="#ctx0" brushRef="#br1" timeOffset="132474.0533">-3251 4812 0,'0'0'0,"0"0"15,0 0-15,0 0 16,0 0 0,0 0-16,0 0 15,0 0 1,0 0-16,0 0 16,0 0-16,0 12 15,0 11 1,-12 12-16,1-1 15,11 13 1,0-1-16,-12 35 16,12-12-16,0 1 15,0-13 1,0-10-16,0-13 16,0 1-1,0-24-15,0-11 16</inkml:trace>
          <inkml:trace contextRef="#ctx0" brushRef="#br1" timeOffset="129901.6736">-2968 5725 0,'0'0'16,"-24"12"-16,-11 0 15,0-1-15,-1 1 16,1-1 0,35-11-16</inkml:trace>
          <inkml:trace contextRef="#ctx0" brushRef="#br1" timeOffset="131606.7077">-2697 5286 0,'0'0'16,"0"0"-16,0 0 15,0 0 1,0 0-16,0 0 15,0 0-15,0 0 16,0 0 0,0 0-16,0 0 15,0 0 1,0 0-16,-12 23 16,0 12-1,-11 11-15,-1 1 16,1-13-16,-1 1 15,0-12 1,-11 0-16,0 12 16,-12-12-1,0 0-15,11-11 16,1-1 0,11 1-16,1-1 15,-1-11-15,12 0 16,1 0-1,-1 0-15,12 0 16,0 0 0,0 0-16,0 0 15,0 0-15,23 0 16,1-11 0,23-1-16,0 1 15,-11-1 1,-1-11-16,0 11 15,1-11 1,11 0-16,-12 0 16,12-12-16,-12 1 15,-11-1 1,0 12-16,-13 11 16,13 1-1,-12-1-15,0 1 16,-1-1-16,1 1 15,-12 11 1,0-12-16,0 0 16,0 1-1,0-1-15,0 1 16,0 11 0,0 0-16,0-12 15,0 12-15,0 0 16,0 0-1,0 0-15,0 0 16,0 0 0,-12 0-16,-11 23 15,-24 24-15,-1 10 16,-10 1 0,-1 0-16,-12 0 15,-11-12 1,11 12-16,24-24 15,11-11-15,-11 12 16,12-12 0,11-11-16,1-1 15,11-11 1,0 0-16,0 0 16,12 0-1,0 0-15,0 0 16,0 0-16</inkml:trace>
        </inkml:traceGroup>
      </inkml:traceGroup>
    </inkml:traceGroup>
    <inkml:traceGroup>
      <inkml:annotationXML>
        <emma:emma xmlns:emma="http://www.w3.org/2003/04/emma" version="1.0">
          <emma:interpretation id="{C030D0E3-4129-4059-B610-D641580E28B1}" emma:medium="tactile" emma:mode="ink">
            <msink:context xmlns:msink="http://schemas.microsoft.com/ink/2010/main" type="paragraph" rotatedBoundingBox="27714,6830 33290,6802 33293,7491 27718,7520" alignmentLevel="7"/>
          </emma:interpretation>
        </emma:emma>
      </inkml:annotationXML>
      <inkml:traceGroup>
        <inkml:annotationXML>
          <emma:emma xmlns:emma="http://www.w3.org/2003/04/emma" version="1.0">
            <emma:interpretation id="{483FB3A2-9074-4B30-BB52-035AA02842C5}" emma:medium="tactile" emma:mode="ink">
              <msink:context xmlns:msink="http://schemas.microsoft.com/ink/2010/main" type="line" rotatedBoundingBox="27714,6830 33290,6802 33293,7491 27718,7520"/>
            </emma:interpretation>
          </emma:emma>
        </inkml:annotationXML>
        <inkml:traceGroup>
          <inkml:annotationXML>
            <emma:emma xmlns:emma="http://www.w3.org/2003/04/emma" version="1.0">
              <emma:interpretation id="{5BC47DB1-E2AC-4C64-8477-B8A94F8E53BE}" emma:medium="tactile" emma:mode="ink">
                <msink:context xmlns:msink="http://schemas.microsoft.com/ink/2010/main" type="inkWord" rotatedBoundingBox="32261,6807 33290,6802 33293,7479 32265,748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38802.8319">389 6234 0,'0'0'16,"0"0"-16,0 12 16,-12 11-1,1 11-15,-13 13 16,0 22-16,1 0 16,-1-11-1,13 0-15,-1-12 16,0 0-1,0-11-15,12 0 16,0-12 0,0 0-16,0-12 15,0 1-15,0-12 16</inkml:trace>
          <inkml:trace contextRef="#ctx0" brushRef="#br1" timeOffset="138271.3159">177 6246 0,'0'0'16,"0"0"-16,0 0 15,0 0-15,-12 11 16,1 12-1,-1 0-15,-12 12 16,1 0 0,-13 11-16,1-11 15,11-1-15,1 1 16,-1-12 0,12-11-16,1-1 15,-1 1 1,12-1-16,0-11 15,0 0 1,12 12-16,-1-12 16,1 11-16,24-11 15,-1 0 1,24 0-16,0 0 16,0 12-1,-12-1-15,0 1 16,-24-12-1,1 0-15,0 0 16,-13 0-16,-11 0 16</inkml:trace>
          <inkml:trace contextRef="#ctx0" brushRef="#br1" timeOffset="141491.9043">-636 6916 0,'0'0'0,"0"0"16,0 0-1,0 0-15,0 0 16,0 0-16,0 0 16,0 0-1,12 0-15,12 0 16,-1 0-1,13 0-15,-1 0 16,0-12 0,-11 12-16,11 0 15,-11-11-15,-1 11 16,1 0 0,-12 0-16,-1 0 15,1 0 1,0 0-16,0 0 15,-1 0-15,1 0 16,0 0 0,0 0-16,-12 0 15,0 0 1,0 0-16,0 0 16,0 0-1,0 0-15,12 0 16,-12 0-16,0 0 15</inkml:trace>
        </inkml:traceGroup>
        <inkml:traceGroup>
          <inkml:annotationXML>
            <emma:emma xmlns:emma="http://www.w3.org/2003/04/emma" version="1.0">
              <emma:interpretation id="{F02757F3-C142-41EA-967B-297A1E255F77}" emma:medium="tactile" emma:mode="ink">
                <msink:context xmlns:msink="http://schemas.microsoft.com/ink/2010/main" type="inkWord" rotatedBoundingBox="27715,6930 31638,6910 31641,7500 27718,752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55829.4338">-1472 6650 0,'0'0'0,"0"0"16,0 0-1,0 0-15,12 0 16,-12 0-16,11-12 15,1 1 1,0-1-16,0 1 16,0 11-1,-1 0-15,-11 0 16,0 0-16,0 0 16,0 0-1,-11-12-15,-1 1 16,0-1-1,-12 1-15,1 11 16,-1 0 0,1 0-16,-1 11 15,1 1-15,-1-1 16,12 1 0,12-12-16</inkml:trace>
          <inkml:trace contextRef="#ctx0" brushRef="#br1" timeOffset="154830.3013">-1401 6847 0,'0'0'0,"0"0"15,0 0 1,0 0-16,0 0 15,0 0 1,0 0-16,0 0 16,0 0-16,0 0 15,-12 0 1,0 0-16,-12-12 16,24 12-1</inkml:trace>
          <inkml:trace contextRef="#ctx0" brushRef="#br1" timeOffset="155114.6605">-1613 6638 0,'0'0'0,"0"0"16,11-11-1,1-1-15,23-11 16,1 12 0,-1-1-16,0 12 15,1 0-15,11 12 16,-24-1-1,1 12-15,-12 0 16,-12 1 0,0-1-16,-12 0 15,-12 11 1,-23 1-16,0-12 16,0-11-16,12-1 15,-1 1 1,13-12-16,23 0 15</inkml:trace>
          <inkml:trace contextRef="#ctx0" brushRef="#br1" timeOffset="156415.5583">-1613 6789 0,'0'0'15,"0"0"-15,11 0 16,25 11 0,-1 1-16,12-1 15,0-11 1,0 0-16,-11 0 16,-13 0-1,1-11-15,-12-1 16,-1 1-16,1-1 15,0 1 1,-12 11-16,0-12 16,0 0-1,-12-11-15,0 0 16,-11 0 0,-1 12-16,-11-13 15,0 13-15,-1 11 16,1 0-1,0 0-15,-1 11 16,13 1 0,-1 0-16,12-1 15,1 1-15,-1-1 16,0 1 0,12-1-16,0 1 15,0-1 1,12 1-16,0 0 15,11-1 1,1-11-16,11 0 16,-11 0-16,-1 0 15,1 0 1,-1-11-16,-11-1 16,0 0-1,0 1-15,-12 11 16,0 0-1,0 0-15,0 0 16,-12-12-16,0 12 16,12 0-1,0 0-15</inkml:trace>
          <inkml:trace contextRef="#ctx0" brushRef="#br1" timeOffset="157847.8239">-1896 6719 0,'0'0'0,"0"0"16,-24 0 0,-23 0-16,47 0 15,-389 12 1,354-12-16,-59 0 15,-36 0-15,-23 11 16,-59 1 0,71-12-16,-12 0 15,-36 0 1,48 0-16,23 0 16,0 0-16,0 0 15,24 0 1,23-12-16,24 12 15,24 0 1,-1 0-16,12 0 16,12 0-16,0 0 15,24-11 1,23-1-16,0 1 16,12-12-1,24 0-15,11-12 16,-12 12-1,1-12-15,-1 0 16,-35 12-16,-11 12 16,-13-1-1,1 1-15,-12 11 16,-12 0 0,0 0-16,0 0 15,-12 0-15,-24 11 16,-34 12-1,-1 0-15,0 12 16,-11-12 0,-12 12-16,-12 0 15,11-12 1,25 0-16,23-12 16,11 1-16,13-1 15,11 1 1,12-12-16,0 0 15,12 12 1,23-1-16,24 12 16,12-11-1,-1-1-15,13 13 16,23-1 0,0 0-16,-24-12 15,-23 1-15,-12-12 16,-11 0-1,-13 0-15,-11 0 16,0 0 0,0 0-16,-12 0 15,11-12-15,-11 1 16,0-1 0,0-11-16,0-12 15,0-11 1,0 0-16,-11 0 15,11-1 1,0 13-16,0-1 16,-12 12-16,12 11 15,0 1 1,0-1-16,0 12 16,0 0-1,0 0-15,0 0 16</inkml:trace>
          <inkml:trace contextRef="#ctx0" brushRef="#br1" timeOffset="158715.514">-4759 6465 0,'0'0'16,"0"0"-16,12-11 15,0-1 1,11 0-16,-11 1 16,0-1-16,-12 12 15,0-11 1,0 11-16,-12-12 16,-11 1-1,-24-1-15,-12 12 16,0 12-1,0 11-15,12 0 16,11 0-16,1 0 16,12-11-1,11-1-15,0 1 16,12-1 0,12 1-16,0 11 15,23 0-15,12 0 16,24 12-1,11 0-15,-11-1 16,-24-11 0,0 0-16,-12 1 15,-11-1 1,-12 0-16,0 0 16,-12-11-16,0-1 15,-12 12 1,-12 0-16,-35 0 15,-11-11 1,-1 0-16,0-12 16,12 0-1,0 0-15,12-12 16,0 12-16,12-12 16,11 1-1,24 11-15</inkml:trace>
        </inkml:traceGroup>
      </inkml:traceGroup>
    </inkml:traceGroup>
    <inkml:traceGroup>
      <inkml:annotationXML>
        <emma:emma xmlns:emma="http://www.w3.org/2003/04/emma" version="1.0">
          <emma:interpretation id="{9406700E-87A8-4FD8-BD6D-0F61FB4EB8EF}" emma:medium="tactile" emma:mode="ink">
            <msink:context xmlns:msink="http://schemas.microsoft.com/ink/2010/main" type="paragraph" rotatedBoundingBox="26527,8063 33276,7935 33289,8666 26540,879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82CD53C2-05A1-4523-B094-12388D427001}" emma:medium="tactile" emma:mode="ink">
              <msink:context xmlns:msink="http://schemas.microsoft.com/ink/2010/main" type="line" rotatedBoundingBox="26527,8063 33276,7935 33289,8666 26540,8793"/>
            </emma:interpretation>
          </emma:emma>
        </inkml:annotationXML>
        <inkml:traceGroup>
          <inkml:annotationXML>
            <emma:emma xmlns:emma="http://www.w3.org/2003/04/emma" version="1.0">
              <emma:interpretation id="{E36016C5-C3DA-442D-9F78-090C55404EEF}" emma:medium="tactile" emma:mode="ink">
                <msink:context xmlns:msink="http://schemas.microsoft.com/ink/2010/main" type="inkWord" rotatedBoundingBox="31844,8065 33277,8038 33289,8652 31855,867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65885.6466">377 7471 0,'0'0'0,"0"0"0,0 0 16,-11 0-16,-13 11 15,-11 1 1,-12-12-16,-12 0 15,12 0-15,-12 0 16,0 0 0,0 0-16,12 0 15,11 0 1,1 0-16,11 11 16,1 1-1,-1 11-15,-11 0 16,11 12-16,1-1 15,-1-10 1,13-1-16,-1 0 16,0-12-1,0 1-15,0-1 16,12 1-16,0 0 16,0-12-1,0 0-15,0 0 16,0 0-1,0 0-15,12 0 16,24-12 0,11 0-16,0 1 15,0-1-15,0 12 16,0 12 0,0-1-16,0 13 15,-11-1 1,-1 0-16,-23 0 15,0 12 1,-12-1-16,-12 1 16,0 0-16,-23 11 15,-12-12 1,-12-10-16,0-13 16,12 1-1,0-12-15,11 0 16,13-12-1,11 1-15,12 11 16,0 0-16</inkml:trace>
          <inkml:trace contextRef="#ctx0" brushRef="#br1" timeOffset="166417.1696">-1048 7968 0,'0'0'0,"0"0"16,0 0-16,0 0 15,0 0 1,0 0-16,0 0 15,0 0 1,0 0-16,0 0 16,12 0-1,23 0-15,12-12 16,0 0-16,0 1 16,1 11-1,-1 0-15,-12 0 16,0 0-1,-11 0-15,-1 0 16,1 0 0,-12 0-16,0 0 15,-12 0-15</inkml:trace>
        </inkml:traceGroup>
        <inkml:traceGroup>
          <inkml:annotationXML>
            <emma:emma xmlns:emma="http://www.w3.org/2003/04/emma" version="1.0">
              <emma:interpretation id="{7D13E438-F050-457A-B13C-5E3FA26B3ECE}" emma:medium="tactile" emma:mode="ink">
                <msink:context xmlns:msink="http://schemas.microsoft.com/ink/2010/main" type="inkWord" rotatedBoundingBox="26527,8063 31160,7975 31174,8706 26540,87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94105.8039">-6361 8176 0,'0'0'0,"0"0"16,0 0-1,12 0-15,0 0 16,11 0 0,13 0-16,11 0 15,24 0 1,-13-12-16,1 12 15,-11 0-15,-1 0 16,0 0 0,0 0-16,-24 0 15,1 0 1,0 0-16,-13 0 16,1 0-1,0 0-15,0 0 16,-12 0-16</inkml:trace>
          <inkml:trace contextRef="#ctx0" brushRef="#br1" timeOffset="193661.8889">-5913 7517 0,'0'0'0,"0"0"15,0 0 1,0 0-16,0 0 16,0 0-1,0 0-15,0 11 16,0 1 0,0-1-16,0 24 15,0 0-15,0 0 16,0-1-1,0 12-15,0-11 16,0 11 0,0-11-16,0 11 15,0-11-15,0 0 16,0-12 0,0 11-16,0-11 15,0 1 1,0-1-16,0 0 15,0-12-15,0-11 16,0 0 0,0 0-16,0 0 15</inkml:trace>
          <inkml:trace contextRef="#ctx0" brushRef="#br1" timeOffset="193080.5158">-6137 7551 0,'0'0'0,"0"0"15,0 0 1,0 0-16,0 0 16,12 0-16,11-11 15,25-1 1,11 1-16,-1 11 16,-10-12-1,-1 1-15,0 11 16,-12 0-1,0 0-15,-11 0 16,0-12-16,-1 12 16,-11 0-1,0 0-15,-1 0 16,1 0 0,12 0-16,-24 0 15</inkml:trace>
          <inkml:trace contextRef="#ctx0" brushRef="#br1" timeOffset="194844.6116">-5819 7505 0,'0'0'15,"-23"0"-15,-36 0 16,0 12-1,0-12-15,-12 0 16,1 0-16,-1 0 16,12 11-1,24-11-15,11 0 16,1 0 0,23 0-16,0 0 15,0 0-15,23 0 16,12 0-1,36 0-15,23 12 16,1-12 0,11 0-16,-12 0 15,-23 0 1,-24 0-16,0 0 16,-12-12-16,-11 12 15,-24 0 1</inkml:trace>
          <inkml:trace contextRef="#ctx0" brushRef="#br1" timeOffset="196716.5938">-5513 8152 0,'0'0'0,"0"0"15,0 0-15,0 0 16,0 0 0,0 0-16,0 0 15,0 0 1,0 0-16,0 0 15,0 0-15,0 0 16,0 0 0,0 0-16,-11 0 15,-1 0 1,-12 0-16,-11 12 16,-12 0-1,0-1-15,0-11 16,0 12-16,-1-12 15,13 0 1,12 0-16,-1 0 16,12 0-1,12 0-15,0 0 16,0 0 0,36 11-16,11-11 15,0 0-15,12 0 16,0 0-1,-1 0-15,-10 0 16,-25 0 0,-11 0-16,-12 0 15,0 0-15,0 0 16,-12 0 0,-23 0-16,-24 0 15,-24-11 1,1 11-16,11 0 15,24 0 1,24 0-16,-1 0 16,12 0-16,12 0 15,0 0 1,24 0-16,23-12 16,0 12-1,12-11-15,0 11 16,-12 0-1,-12 0-15,-11 0 16,-12 0-16,-12 0 16,0 0-1,0 0-15,0 0 16,0 0 0</inkml:trace>
          <inkml:trace contextRef="#ctx0" brushRef="#br1" timeOffset="192244.9508">-2497 7968 0,'0'0'0,"0"0"16,0 0-16,0 0 15,0 0-15,-12 0 16,-11 0-1,-13 0-15,-11 0 16,-12 11 0,-23 1-16,-48-1 15,1-11 1,23 0-16,-12 0 16,-23 12-16,-13-12 15,37 0 1,-1 0-16,-35 0 15,-12 0 1,35-12-16,24 12 16,0 0-1,-12 0-15,1 0 16,22 0-16,25 0 16,11 0-1,12 0-15,11 0 16,13 0-1,-1 0-15,12 0 16,1 0-16,11 0 16,0 0-1,0 0-15,0 0 16,11-11 0,25-1-16,11-11 15,12 0 1,23 0-16,-11 0 15,-24 11-15,0 1 16,-11-1 0,-1 0-16,-12 1 15,1 11 1,-12 0-16,-12 0 16,0 0-16,0 0 15,0 0 1,0 0-16,-12 0 15,-12 11 1,-34 1-16,-1 0 16,0-1-1,0 1-15,12-1 16,0 1-16,11-1 16,13 1-1,-1-12-15,1 11 16,11-11-1,0 0-15,12 0 16,0 0 0,0 12-16,0 0 15,12-1-15,0 12 16,23 0 0,12 0-16,0 1 15,12-1 1,-12 0-16,-12 0 15,1-12-15,-13 1 16,1 0 0,-12-12-16,0 0 15,-12 0 1,0 0-16,0 0 16,0 0-1,11-12-15,-11 0 16,0 1-16,0-24 15,0 12 1,0-12-16,0 12 16,0 0-1,0 0-15,0 12 16,0-1-16,0 0 16,0 1-1,0 11-15,0-12 16,0 1-1,0 11-15</inkml:trace>
          <inkml:trace contextRef="#ctx0" brushRef="#br1" timeOffset="190452.2513">-1802 8002 0,'0'0'15,"0"0"-15,0 0 16,0 0 0,-12 12-16,1-1 15,-1 1-15,-12-12 16,1 0 0,-1 0-16,-11 0 15,11-12 1,1 1-16,-1-1 15,0 1 1,13-1-16,-1 1 16,0-1-16,0 0 15,12 1 1,0-12-16,12 0 16,12 0-1,-1-1-15,13 1 16,-1 12-1,-11-1-15,11 12 16,-12 0-16,1 0 16,0 12-1,-1-1-15,-11 1 16,0-1 0,-1 1-16,1 11 15,0 0-15,0 0 16,-12 0-1,0 1-15,-12-1 16,-12 0 0,-23 0-16,0-12 15,-23-22 1,11-1-16,11 1 16,48 11-16</inkml:trace>
        </inkml:traceGroup>
      </inkml:traceGroup>
    </inkml:traceGroup>
    <inkml:traceGroup>
      <inkml:annotationXML>
        <emma:emma xmlns:emma="http://www.w3.org/2003/04/emma" version="1.0">
          <emma:interpretation id="{4C699336-0108-4E8F-B3A2-DFAE0D0A1520}" emma:medium="tactile" emma:mode="ink">
            <msink:context xmlns:msink="http://schemas.microsoft.com/ink/2010/main" type="paragraph" rotatedBoundingBox="27297,9124 33170,9262 33146,10275 27273,10137" alignmentLevel="7"/>
          </emma:interpretation>
        </emma:emma>
      </inkml:annotationXML>
      <inkml:traceGroup>
        <inkml:annotationXML>
          <emma:emma xmlns:emma="http://www.w3.org/2003/04/emma" version="1.0">
            <emma:interpretation id="{25DBFA80-87FD-4383-B4EE-DE76138CAF92}" emma:medium="tactile" emma:mode="ink">
              <msink:context xmlns:msink="http://schemas.microsoft.com/ink/2010/main" type="line" rotatedBoundingBox="27297,9124 33170,9262 33146,10275 27273,10137"/>
            </emma:interpretation>
          </emma:emma>
        </inkml:annotationXML>
        <inkml:traceGroup>
          <inkml:annotationXML>
            <emma:emma xmlns:emma="http://www.w3.org/2003/04/emma" version="1.0">
              <emma:interpretation id="{5C88406E-32ED-487F-96D2-90B744288E23}" emma:medium="tactile" emma:mode="ink">
                <msink:context xmlns:msink="http://schemas.microsoft.com/ink/2010/main" type="inkWord" rotatedBoundingBox="31718,9232 33170,9267 33154,9938 31702,990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74623.5817">269 8699 0,'0'0'0,"0"0"0,0 0 16,0 0 0,0 0-16,0 0 15,0 0-15,0 0 16,0 0 0,0 0-16,-14 13 15,-13 0 1,-14 14-16,-26 13 15,13-1 1,-14 1-16,14 0 16,13-13-16,-13 13 15,13 0 1,14-1-16,0 1 16,13 0-1,1 0-15,13 0 16,13 0-1,1-14-15,27 1 16,-1 0-16,14-14 16,1 0-1,-1-13-15,0 0 16,-13-13 0,-1 0-16,-13-14 15,-13 0-15,-1 1 16,-13-1-1,-13 1-15,-14-1 16,-14 0 0,1 14-16,-1 0 15,-13 0 1,-1 13-16,1 0 16,14 13-16,-1 0 15,14 0 1,0 1-16,13-14 15,14 0 1</inkml:trace>
          <inkml:trace contextRef="#ctx0" brushRef="#br1" timeOffset="275656.5132">-1194 9137 0,'0'0'0,"0"0"16,0 0-16,0 0 15,0 0 1,0 0-16,0 0 16,0 0-16,0 0 15,0 0 1,0 0-16,27 0 15,13 0 1,15 0-16,-1 0 16,0-13-16,0 13 15,14 0 1,-14 0-16,0 0 16,-13 0-1,-14 0-15,-13 0 16,-1 0-1,1 0-15,-1 0 16,1 0-16,-1 0 16,-13 0-1</inkml:trace>
        </inkml:traceGroup>
        <inkml:traceGroup>
          <inkml:annotationXML>
            <emma:emma xmlns:emma="http://www.w3.org/2003/04/emma" version="1.0">
              <emma:interpretation id="{0C04E2C1-E57C-467D-B1C9-F56C8AAF4CF2}" emma:medium="tactile" emma:mode="ink">
                <msink:context xmlns:msink="http://schemas.microsoft.com/ink/2010/main" type="inkWord" rotatedBoundingBox="27297,9124 31141,9214 31117,10227 27273,10137">
                  <msink:destinationLink direction="to" ref="{82CB4620-8A5A-4EA0-89D0-5BE7F0059D26}"/>
                </msink:context>
              </emma:interpretation>
              <emma:one-of disjunction-type="recognition" id="oneOf10">
                <emma:interpretation id="interp14" emma:lang="" emma:confidence="0.5">
                  <emma:literal>P</emma:literal>
                </emma:interpretation>
                <emma:interpretation id="interp15" emma:lang="" emma:confidence="0">
                  <emma:literal>p</emma:literal>
                </emma:interpretation>
                <emma:interpretation id="interp16" emma:lang="" emma:confidence="0">
                  <emma:literal>F</emma:literal>
                </emma:interpretation>
                <emma:interpretation id="interp17" emma:lang="" emma:confidence="0">
                  <emma:literal>T</emma:literal>
                </emma:interpretation>
                <emma:interpretation id="interp18" emma:lang="" emma:confidence="0">
                  <emma:literal>PP</emma:literal>
                </emma:interpretation>
              </emma:one-of>
            </emma:emma>
          </inkml:annotationXML>
          <inkml:trace contextRef="#ctx0" brushRef="#br1" timeOffset="279592.6696">-5407 8778 0,'0'0'0,"0"0"16,0 0-1,0 0-15,0 0 16,0 0 0,0 0-16,0 0 15,0 0 1,0 14-16,0 12 16,13 14-16,1 13 15,-1 27 1,1 0-16,-14 13 15,0 13 1,0-39-16,0-1 16,0-13-16,0-13 15,0 0 1,0-14-16,0-12 16,0-14-1</inkml:trace>
          <inkml:trace contextRef="#ctx0" brushRef="#br1" timeOffset="280286.7416">-5611 8951 0,'0'0'0,"0"0"16,0 0-16,0 0 15,0 0 1,0 0-16,0-13 16,0 0-1,0-27-15,0 13 16,14-13-16,0 0 15,-1 0 1,1 14-16,13-14 16,0 13-1,0 1-15,14-1 16,-1 14 0,14 0-16,14 13 15,0 0-15,0 13 16,-14 0-1,0 14-15,-13-1 16,-14 1 0,0 0-16,-14-1 15,-13 14-15,-13 0 16,-14-14 0,-27 14-16,-1 0 15,-12-13 1,12-1-16,1-12 15,14-1 1,12-13-16,15 0 16,-1 0-16,14 0 15</inkml:trace>
          <inkml:trace contextRef="#ctx0" brushRef="#br1" timeOffset="278858.5451">-2007 9150 0,'0'0'15,"0"0"-15,0 0 16,0 0 0,-14 0-16,-13 0 15,-13 14 1,-15-1-16,-26 0 15,-27 1-15,13-14 16,-13 0 0,-1 13-16,1-13 15,-55 0 1,41 0-16,14 0 16,0-13-16,-28 13 15,1 0 1,-1 0-16,28 0 15,13 0 1,0 0-16,0 0 16,14 0-1,0 0-15,13 0 16,14 0-16,13 0 16,14 0-1,0 0-15,13 0 16,14 0-1,0 0-15,0 0 16,28-14 0,26-12-16,0-1 15,14 1-15,-1-1 16,1 0 0,0 1-16,-14 13 15,0-1 1,-13 1-16,-14 0 15,-13 13-15,-1 0 16,-13 0 0,0 0-16,0 0 15,0 0 1,-13 0-16,-15 13 16,-12 0-1,-1 1-15,-13-1 16,0 13-16,-14 1 15,14-14 1,-14 14-16,14-14 16,13 0-1,14 1-15,0-1 16,14 0-16,-1-13 16,0 14-1,14-14-15,0 0 16,14 13-1,27 13-15,-1-12 16,14 12 0,14 1-16,0 0 15,0-14-15,-14 0 16,0 0 0,0 1-16,0-1 15,-13-13 1,0 0-16,-14 0 15,0 0-15,-14 0 16,1 0 0,0-13-16,-1-1 15,1 1 1,-14 0-16,13-14 16,-13 1-16,0-1 15,0 0 1,-13 1-16,13-1 15,-14 1 1,1-1-16,-1 1 16,0-1-1,1 0-15,-1 14 16,1 0-16,13 0 16,0 13-1,0-14-15,0 1 16,0 13-1</inkml:trace>
          <inkml:trace contextRef="#ctx0" brushRef="#br1" timeOffset="277330.2828">-1966 8672 0,'0'0'0,"0"0"16,0 0-1,0 0-15,0 0 16,0 0 0,0 0-16,0 0 15,0 0-15,0 0 16,0 0 0,0 0-16,0 0 15,0 0 1,0 0-16,0 13 15,13 27 1,1 0-16,-1 13 16,1-13-16,-1 13 15,1 0 1,-1 1-16,1-1 16,-1 0-1,1-13-15,0-14 16,-14 1-16,0-1 15,13 1 1,-13-14-16,0 14 16,0 0-1,0-14-15,14 13 16,-1-12 0,-13-14-16,0 0 15</inkml:trace>
        </inkml:traceGroup>
      </inkml:traceGroup>
    </inkml:traceGroup>
    <inkml:traceGroup>
      <inkml:annotationXML>
        <emma:emma xmlns:emma="http://www.w3.org/2003/04/emma" version="1.0">
          <emma:interpretation id="{1CF6EC69-BE64-4E55-94DC-013972DD5865}" emma:medium="tactile" emma:mode="ink">
            <msink:context xmlns:msink="http://schemas.microsoft.com/ink/2010/main" type="paragraph" rotatedBoundingBox="25480,10680 33362,10730 33356,11609 25474,1155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8E8E168-D743-4DE5-9CB8-9D95C9B1919A}" emma:medium="tactile" emma:mode="ink">
              <msink:context xmlns:msink="http://schemas.microsoft.com/ink/2010/main" type="line" rotatedBoundingBox="25480,10680 33362,10730 33356,11609 25474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32B49C83-C96C-4BED-8F80-FEBD7BAD4EF6}" emma:medium="tactile" emma:mode="ink">
                <msink:context xmlns:msink="http://schemas.microsoft.com/ink/2010/main" type="inkWord" rotatedBoundingBox="31833,10720 33362,10730 33356,11609 31828,1159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297861.6125">-1072 10931 0,'0'0'16,"0"0"-1,0 0-15,0 0 16,13 0-16,1 0 16,13 0-1,0 0-15,14 0 16,-1-13-1,14 13-15,14 0 16,13 0-16,14 0 16,-41 0-1,1 0-15,-28 0 16,0 0 0,-14 0-16,1 0 15,-1 0 1,1 0-16,-14 0 15</inkml:trace>
          <inkml:trace contextRef="#ctx0" brushRef="#br1" timeOffset="296532.8037">-341 10280 0,'0'0'0,"0"0"0,0 0 15,0 0-15,0 0 16,0 0 0,0 0-16,14 0 15,13 0-15,13 0 16,15-13-1,12-14-15,28 1 16,-27 12 0,-14 1-16,-13 0 15,-1 0 1,-13 13-16,1 0 16,-15 0-16,1 0 15,-1 13 1,1 13-16,-14 14 15,-14 13 1,-13 27-16,-14 13 16,-13 0-1,14-13-15,-1-14 16,14-12-16,13-1 16,1 0-1,-1-13-15,1 0 16,-1 0-1,14-14-15,0-13 16,0 1-16,0-14 16,0 0-1</inkml:trace>
          <inkml:trace contextRef="#ctx0" brushRef="#br1" timeOffset="297171.5296">-314 10692 0,'0'0'0,"0"0"16,0 0-1,0 0-15,0 0 16,0 0 0,0 0-16,0 0 15,14 0-15,13-13 16,13 0-1,15-1-15,-1 14 16,0 0 0,0 0-16,0 0 15,1-13-15,-1 13 16,0-13 0,-13 13-16,-1 0 15,-13 0 1,0 0-16,1 0 15,-15 0 1,14 0-16,-13 0 16,13 13-16,-14-13 15,-13 0 1</inkml:trace>
        </inkml:traceGroup>
        <inkml:traceGroup>
          <inkml:annotationXML>
            <emma:emma xmlns:emma="http://www.w3.org/2003/04/emma" version="1.0">
              <emma:interpretation id="{0EA23AAD-31B9-4B32-A959-000342F281BC}" emma:medium="tactile" emma:mode="ink">
                <msink:context xmlns:msink="http://schemas.microsoft.com/ink/2010/main" type="inkWord" rotatedBoundingBox="26695,10976 31165,11004 31162,11501 26692,1147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60115.8859">-1763 10719 0,'0'0'0,"0"0"16,0 0-16,0 0 16,0 0-1,0 0-15,0 0 16,0 0-16,0 0 16,0 0-1,-14 13-15,1 0 16,-14 1-1,-1-1-15,1 0 16,0 1 0,0-1-16,0 0 15,0 0-15,0 1 16,0-14 0,0 0-16,0 0 15,-1 0 1,15 0-16,13 0 15</inkml:trace>
          <inkml:trace contextRef="#ctx0" brushRef="#br1" timeOffset="359109.1765">-2156 10931 0,'0'0'15,"0"0"-15,0 0 16,-14 0 0,1 0-16,-14-13 15,0 0 1,-1 0-16,15-1 15,-1-12-15,14-1 16,0-26 0,14 0-16,27-14 15,-1 14 1,1 13-16,-1 0 16,1 14-1,27-1-15,0 14 16,-1 26-16,-12 1 15,-15 12 1,-13 1-16,-13 13 16,-28-1-1,-26 15-15,-15-1 16,15-13-16,-14 0 16,13-14-1,0-13-15,1 1 16,40-14-1</inkml:trace>
          <inkml:trace contextRef="#ctx0" brushRef="#br1" timeOffset="361472.6752">-2779 10732 0,'0'0'16,"0"0"-16,0 0 15,0 0 1,-27 0-16,-28 0 15,-39 13 1,-28 1-16,0-1 16,-41-13-1,-81 0-15,55 0 16,-55 0-16,-14 0 16,28 0-1,-54-13-15,40-1 16,27-12-1,-40 26-15,81-14 16,40 14-16,1 0 16,40-13-1,41 13-15,13 0 16,14 0 0,13 0-16,14 0 15,0 0 1,27-13-16,14-14 15,13 1-15,41-14 16,14 0 0,-1 0-16,-13 14 15,-28-1 1,-26 14-16,0-1 16,-14 1-16,-14 13 15,1 0 1,-14 0-16,0 0 15,0 0 1,0 0-16,-27 13 16,-41 14-1,-13 0-15,13-1 16,0 1-16,14-1 16,14 1-1,-1-14-15,14 0 16,13 1-1,1-1-15,13 0 16,0 1 0,13 12-16,14 1 15,28-1-15,53 14 16,-13-13 0,0-1-16,-14-12 15,0-1 1,-13 0-16,-14 1 15,-13-14-15,-14 0 16,-14 0 0,-13 0-16,0 0 15,0 0 1,-13-14-16,-1-12 16,-13-14-16,0-13 15,0-1 1,0 1-16,0 0 15,0 13 1,13 0-16,1 14 16,13-1-1,0 1-15,0 12 16,0 1-16,0 13 16,0 0-1,0 0-15,0 0 16</inkml:trace>
        </inkml:traceGroup>
        <inkml:traceGroup>
          <inkml:annotationXML>
            <emma:emma xmlns:emma="http://www.w3.org/2003/04/emma" version="1.0">
              <emma:interpretation id="{53725B40-EFBC-4840-9E6C-B9FB89CBB9B9}" emma:medium="tactile" emma:mode="ink">
                <msink:context xmlns:msink="http://schemas.microsoft.com/ink/2010/main" type="inkWord" rotatedBoundingBox="25479,10767 26125,10771 26120,11503 25475,1149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362084.3726">-7385 10200 0,'0'0'16,"0"0"-16,0 0 16,0 0-1,0 0-15,0 0 16,0 0 0,0 0-16,0 0 15,0 0-15,27 0 16,27 14-1,27-14-15,14 0 16,0 0 0,-27 0-16,-14 0 15,-13 0 1,-1 0-16,-13 0 16,0 0-16,-27 0 15</inkml:trace>
          <inkml:trace contextRef="#ctx0" brushRef="#br1" timeOffset="362674.7778">-7033 10267 0,'0'0'16,"0"0"-16,0 0 16,0 0-1,0 0-15,0 0 16,0 0 0,0 0-16,0 0 15,0 0-15,0 0 16,0 0-1,0 0-15,0 0 16,0 0 0,0 0-16,0 0 15,0 0-15,0 0 16,0 13 0,14 14-16,-1-1 15,14 27 1,0 14-16,14 13 15,-14-14 1,0 1-16,0-14 16,-13-13-16,-1 0 15,-13-14 1,0 1-16,-27-1 16,-27 1-1,-41-14-15,14 0 16,0-13-16,13 0 15,-13 0 1,26 0-16,15 0 16,13 0-1,13 0-15,14 0 16</inkml:trace>
        </inkml:traceGroup>
      </inkml:traceGroup>
    </inkml:traceGroup>
    <inkml:traceGroup>
      <inkml:annotationXML>
        <emma:emma xmlns:emma="http://www.w3.org/2003/04/emma" version="1.0">
          <emma:interpretation id="{EC919F6A-12FB-46B0-84A0-F67869AB1F38}" emma:medium="tactile" emma:mode="ink">
            <msink:context xmlns:msink="http://schemas.microsoft.com/ink/2010/main" type="paragraph" rotatedBoundingBox="16022,11478 33339,11720 33309,13865 15992,136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9D3E6-D5F5-40DF-BFB4-D3FD65E7F282}" emma:medium="tactile" emma:mode="ink">
              <msink:context xmlns:msink="http://schemas.microsoft.com/ink/2010/main" type="line" rotatedBoundingBox="16022,11478 33339,11720 33309,13865 15992,13623"/>
            </emma:interpretation>
          </emma:emma>
        </inkml:annotationXML>
        <inkml:traceGroup>
          <inkml:annotationXML>
            <emma:emma xmlns:emma="http://www.w3.org/2003/04/emma" version="1.0">
              <emma:interpretation id="{DA8826CB-BB30-4227-9545-954329138DE0}" emma:medium="tactile" emma:mode="ink">
                <msink:context xmlns:msink="http://schemas.microsoft.com/ink/2010/main" type="inkWord" rotatedBoundingBox="16022,11478 22971,11575 22942,13679 15992,13582">
                  <msink:destinationLink direction="with" ref="{14D8C58C-FEB8-40A8-83DE-C615266C4096}"/>
                  <msink:destinationLink direction="to" ref="{81F0CA8E-2004-4FBA-8B45-E865233274AA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447801.1548">-16881 12114 0,'0'0'0,"0"0"15,0 0-15,0 0 16,0 0 0,0 0-16,-14-13 15,14 0-15,0-14 16,14-13 0,40 0-16,14-13 15,13 13 1,0 0-16,-13 14 15,0 13 1,-1 13-16,-13 0 16,1 13-16,-28 0 15,0 14 1,-27-1-16,0 14 16,-27 0-1,0 13-15,-28 0 16,-12-13-1,-1 0-15,0-13 16,14-14-16,13 0 16,14-13-1,27 0-15,0 0 16</inkml:trace>
          <inkml:trace contextRef="#ctx0" brushRef="#br1" timeOffset="447269.96">-16746 11928 0,'0'0'0,"0"0"16,0 0-1,-13-13-15,-1-14 16,0 14-16,14 0 16,0-1-1,0 14-15,0 0 16,0 0 0,0 0-16,0 14 15,0 26-15,0 26 16,14 14-1,13 26-15,0 27 16,-13-13 0,-1 13-16,1-40 15,-1 0 1,-13-14-16,0-25 16,0-1-16,0-13 15,0-14 1,0 14-16,0-40 15,0 0 1,0 0-16,0 0 16</inkml:trace>
          <inkml:trace contextRef="#ctx0" brushRef="#br1" timeOffset="449251.4869">-16258 12367 0,'0'0'0,"0"0"16,0 0-1,13 0-15,1-13 16,-1 13 0,-13 0-16,0 0 15,0 0 1,0 0-16,0 0 15,0 0-15,0 0 16,0 0 0,-13 13-16,-28 13 15,-13 14 1,-14-13-16,1-1 16,12 1-1,15-14-15,13 1 16,13-1-16,1 0 15,13-13 1,13 13-16,1 1 16,13-1-1,13 14-15,1-14 16,0 13-16,-1 1 16,1-14-1,0 14-15,-1 0 16,1-14-1,-14 0-15,0 0 16,0 1-16,-13-1 16,-1-13-1,-13 0-15,0 0 16,0 0 0,0 0-16,0 0 15,0-13 1,-13-14-16,-14-13 15,0-13-15,13 0 16,-13-27 0,13 27-16,1 13 15,-1 0 1,1 14-16,-1-1 16,14 14-1,0 0-15,0 13 16,0 0-16,0 0 15,0 0 1</inkml:trace>
          <inkml:trace contextRef="#ctx0" brushRef="#br1" timeOffset="448380.99">-16461 12540 0,'0'0'16,"0"0"-16,0 0 15,0 0 1,0 0-16,0 0 16,0 13-1,0-13-15,0 0 16,0 0-16,27 13 16,27-13-1,27 0-15,28 0 16,-15-13-1,1 0-15,-14-1 16,1 1 0,-1 13-16,-13 0 15,-14 0-15,-13 0 16,-14 0 0,0 0-16,-14 0 15,1 0 1,13 0-16,-14 0 15,1 0 1,-14 0-16</inkml:trace>
          <inkml:trace contextRef="#ctx0" brushRef="#br1" timeOffset="452135.6822">-15066 12114 0,'0'0'16,"0"0"-16,0 0 16,0 0-1,0 0-15,0 0 16,0 0-1,0-13-15,0-27 16,13-13-16,15 0 16,12 0-1,28-1-15,13 1 16,0 27 0,-13 12-16,-14 14 15,1 14 1,-15-1-16,14 27 15,-27 0-15,-13 0 16,-14 13 0,-14 0-16,-13 0 15,-54 27 1,-27-14-16,-1-13 16,28-26-16,27-14 15,13 1 1,28-14-16,13 0 15,0 0 1,0 0-16</inkml:trace>
          <inkml:trace contextRef="#ctx0" brushRef="#br1" timeOffset="451543.6133">-14985 12074 0,'0'0'0,"0"0"16,0 0 0,0-13-16,14-13 15,-14-1-15,0 0 16,0 1-1,0 13-15,0-1 16,0 1 0,0 0-16,0 13 15,0-14 1,0 14-16,0 0 16,0 0-16,0 0 15,0 0 1,0 0-16,13 14 15,1 26 1,-1 13-16,1 26 16,-1 28-1,15 12-15,-15 14 16,1-26-16,-14-1 16,0-26-1,0-14-15,13 14 16,1-27-1,-14-13-15,13-14 16,-13-12-16,0-14 16,0 0-1,0 0-15</inkml:trace>
          <inkml:trace contextRef="#ctx0" brushRef="#br1" timeOffset="454584.021">-14470 12327 0,'0'0'16,"0"0"-16,0 0 16,0 0-1,0 0-15,0 0 16,0 0-1,0 0-15,0 0 16,0 0-16,13 0 16,1 0-1,13 13-15,14 1 16,-1 12 0,1 1-16,13 13 15,14 13 1,-14-13-16,-13-1 15,-1 1-15,1-13 16,-14-1 0,0 1-16,0 0 15,-13-14 1,-1 0-16,1 1 16,-14-14-16,0 0 15</inkml:trace>
          <inkml:trace contextRef="#ctx0" brushRef="#br1" timeOffset="454113.0526">-13915 12260 0,'0'0'16,"0"0"-16,0 0 15,0 0 1,0 0-16,0 0 16,0 0-16,0 0 15,0 0 1,0 0-16,0 0 16,0 0-1,-13 14-15,-28 26 16,-27 26-1,-13 14-15,13 0 16,14-14 0,14-13-16,12-13 15,1-13-15,14-14 16,-1 0 0,1 1-16,13-14 15,0 0 1,0 0-16,0 0 15</inkml:trace>
          <inkml:trace contextRef="#ctx0" brushRef="#br1" timeOffset="466715.7338">-13454 11942 0,'0'0'0,"0"0"15,0 0-15,0 0 16,-14 0 0,1 0-16,-1 0 15,1-14-15,-1-12 16,14 12 0,0-12-16,0-14 15,14 0 1,26-13-16,1 13 15,0 0-15,-14 14 16,0 12 0,-14 14-16,1 0 15,-1 14 1,1 25-16,0 94 16,-28 14-16,-27-28 15,-13 14 1,14-13-16,-1-27 15,0-14 1,14-39-16,14-13 16,-1-14-1,14-13-15,0 0 16,0 0-16,0-26 16,0-28-1,27 1-15,14-26 16,13-28-1,0-12-15,-13 12 16,-1 14 0,-12 13-16,-1 14 15,-14 13-15,1 0 16,13 13 0,-14 0-16,1 13 15,0 1 1,-14 12-16,0 1 15,13 0 1,-13 13-16,0 0 16,0 0-16,0 0 15,0 0 1,0 13-16,-13 27 16,-1 13-1,0 14-15,1 26 16,-1 0-16,14-13 15,0-27 1,14 13-16,-1-13 16,1-13-1,13 0-15,27 0 16,28 0-16,12-14 16,-12-12-1,-82-14-15</inkml:trace>
          <inkml:trace contextRef="#ctx0" brushRef="#br1" timeOffset="467443.1622">-12790 12061 0,'0'0'16,"0"0"-16,0 0 15,0 0-15,0 0 16,0 0-1,0 0-15,0 0 16,0 0 0,13 0-16,1 0 15,13 13 1,14-13-16,-1 14 16,1-14-16,-1 0 15,1 0 1,0 0-16,-14 0 15,0 0 1,0 0-16,-13 0 16,-1 0-16,1 0 15,-1 0 1,-13 0-16,0 0 16</inkml:trace>
          <inkml:trace contextRef="#ctx0" brushRef="#br1" timeOffset="485549.9586">-12059 11862 0,'0'0'0,"0"0"16,0 0 0,0 0-16,-13 0 15,13 0 1,-14-14-16,1 1 15,13 0 1,0-14-16,0 1 16,13-1-16,1-13 15,13 14 1,0-1-16,0 1 16,0 12-1,0 1-15,0 13 16,0 0-16,-13 13 15,-1 14 1,1 53-16,-14 52 16,-14-25-1,-13-14-15,0-13 16,14-27-16,-1 0 16,1-27-1,13 1-15,0-14 16,0-13-1,0 0-15,0 0 16,13-26 0,1-14-16,26-66 15,1-14-15,27-13 16,-1 27 0,-12 13-16,-1 26 15,-27 14 1,0 13-16,-13 14 15,-1 12 1,-13 14-16,0 0 16,-27 14-16,-14 12 15,1 27 1,-14 27-16,13 13 16,14 13-1,13-26-15,14-27 16,0 1-16,14-1 15,-1-13 1,28-1-16,13 1 16,14-13-1,0-14-15,-68-13 16</inkml:trace>
          <inkml:trace contextRef="#ctx0" brushRef="#br1" timeOffset="486067.2225">-11232 11383 0,'0'0'16,"0"0"-16,0 0 16,0 0-16,0 0 15,0 0 1,0 0-16,0 0 15,-14 27 1,0 13-16,-26 13 16,-1 13-1,1 1-15,12 13 16,15-1 0,13 1-16,13-13 15,15-14-15,-1 0 16,0-13-1,13 0-15,28-1 16,13-12 0,1 0-16,-15-14 15,-67-13-15</inkml:trace>
          <inkml:trace contextRef="#ctx0" brushRef="#br1" timeOffset="486783.6383">-11029 11556 0,'0'0'16,"0"0"-1,0 0-15,0 0 16,0 0-16,13 0 16,1 0-1,27 0-15,-1 0 16,1-13-1,-1 13-15,1-14 16,0 1-16,-14 0 16,0 0-1,-14 13-15,1 0 16,0 0 0,-14 0-16,0 0 15,0 0 1,0 0-16,0 13 15,13 0-15,-13 0 16,14 14 0,-1 26-16,1 0 15,13 27 1,-14 13-16,1-13 16,-1-14-16,15 1 15,-1-1 1,-14-13-16,1 1 15,-14-1 1,0-13-16,0-14 16,-14-12-1,1-1-15,-14 0 16,-1-13-16,1 0 16,0-13-1,0 0-15,0-14 16,0 14-1,13-14-15,1 0 16,-1 1 0,1-14-16,13 40 15</inkml:trace>
          <inkml:trace contextRef="#ctx0" brushRef="#br1" timeOffset="487653.8982">-10650 10998 0,'0'0'0,"0"0"15,0 0-15,0 0 16,0 0 0,0 0-16</inkml:trace>
          <inkml:trace contextRef="#ctx0" brushRef="#br1" timeOffset="487354.9874">-10257 11397 0,'0'0'0,"0"0"15,0 0-15,0 0 16,0 0-16,0 13 16,13 0-1,15 14-15,-1-1 16,0 14 0,13 27-16,1 12 15,0 1-15,-1 13 16,-13 0-1,-13-40-15,0 1 16,-14-15 0,0 1-16,-14 0 15,-27 13 1,-26-13-16,-15 0 16,15-13-16,12-14 15,15-13 1,40 0-16</inkml:trace>
        </inkml:traceGroup>
        <inkml:traceGroup>
          <inkml:annotationXML>
            <emma:emma xmlns:emma="http://www.w3.org/2003/04/emma" version="1.0">
              <emma:interpretation id="{665CD8D8-5080-4A7E-B430-21E277CB35F4}" emma:medium="tactile" emma:mode="ink">
                <msink:context xmlns:msink="http://schemas.microsoft.com/ink/2010/main" type="inkWord" rotatedBoundingBox="24928,12628 25156,12631 25147,13256 24919,1325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445978.6456">-7954 12061 0,'0'0'15,"0"0"-15,13 27 16,15 13 0,12 26-16,14 14 15,-13 0-15,-14 13 16,-27-14-1,-13-26-15,-15-13 16,1-13 0,-13-1-16,-1-12 15,0-14 1,14-14-16,14-25 16,26-28-16,28-13 15,94-26 1,-135 106-16</inkml:trace>
        </inkml:traceGroup>
        <inkml:traceGroup>
          <inkml:annotationXML>
            <emma:emma xmlns:emma="http://www.w3.org/2003/04/emma" version="1.0">
              <emma:interpretation id="{2E2CCDF8-E62F-44F6-9F0D-D789E5F5901B}" emma:medium="tactile" emma:mode="ink">
                <msink:context xmlns:msink="http://schemas.microsoft.com/ink/2010/main" type="inkWord" rotatedBoundingBox="25570,11837 33336,11946 33309,13865 25543,1375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368668.7783">25 12181 0,'0'0'0,"0"0"16,0 0-16,13 0 15,15-14 1,26 1-16,-14 0 16,15-14-1,-15 1-15,1-14 16,-1-13 0,-12 0-16,-1 13 15,-14 0-15,-13 0 16,0 0-1,-13 13-15,-14 14 16,-14 0 0,-13 0-16,-14 13 15,14 0-15,13 13 16,1 13 0,12 14-16,1 13 15,14 1 1,26-1-16,1 13 15,27 1-15,13-1 16,0 1 0,0 12-16,0-12 15,0-1 1,-26-13-16,-1-13 16,-14 0-1,1-13-15,-14-1 16,0-12-16,-14-1 15,-13 0 1,-27 0-16,-14-13 16,14-13-1,0-13-15,0-1 16,-1-26 0,28 13-16,0 0 15,14-13-15,13 13 16,27-13-1,0 13-15,14 0 16,13 0 0,0 14-16,0 12 15,-54 14-15</inkml:trace>
          <inkml:trace contextRef="#ctx0" brushRef="#br1" timeOffset="372933.4671">-1411 12181 0,'0'0'0,"0"0"15,0 0 1,0 13-16,0 14 16,0 12-16,0 15 15,0-1 1,13 0-16,-13-13 16,0 0-1,0 0-15,0-14 16,0-13-16,0 1 15,0-1 1,0 0-16,0-13 16,0 0-1,0 0-15,0 0 16,0 0 0,0 0-16,0 0 15,0 0-15,-13 0 16,-28 0-1,-13 14-15,-27-1 16,0 0 0,-1 14-16,15-1 15,-1 1 1,14 0-16,-1-1 16,1 14-16,14 0 15,-1 0 1,-13 13-16,0 0 15,-14 0 1,0 0-16,14 1 16,0-15-16,27-12 15,13-14 1,14-13-16</inkml:trace>
          <inkml:trace contextRef="#ctx0" brushRef="#br1" timeOffset="371454.5816">-842 12141 0,'0'0'0,"0"0"16,0 0-16,0 0 15,0 0-15,0 0 16,0 0 0,0 0-16,0 0 15,0 13 1,0 14-16,0-1 16,-14 14-1,14 13-15,0 1 16,0 12-16,0-13 15,0 0 1,0-13-16,0 0 16,0-13-1,0-1-15,0-13 16,0 1 0,0-14-16,0 0 15</inkml:trace>
          <inkml:trace contextRef="#ctx0" brushRef="#br1" timeOffset="372096.6213">-707 12633 0,'0'0'16,"0"0"0,0 0-16,0 0 15,0 0 1,0 0-16,14 0 15,13 0-15,14 0 16,13 0 0,14 0-16,-14 0 15,-14-14 1,1 14-16,-14 0 16,0 0-16,0 0 15,-27 0 1</inkml:trace>
          <inkml:trace contextRef="#ctx0" brushRef="#br1" timeOffset="373583.5278">-165 11370 0,'0'0'15,"0"0"-15,0 0 16,-13 13 0,-14 14-16,-68 26 15,-54 13 1,13 1-16,-53 26 15,-28 0 1,41-13-16,27-27 16,-14 0-16,14-13 15,27-27 1,27 1-16,28-28 16,13 1-1,13-14-15,14-12 16,13-15-1,14 1-15,14 0 16,13 0-16,41-14 16,-1 14-1,15 13-15,-15 27 16,-12 0 0,-1 13-16,-14 13 15,-13 0-15,1 1 16,-1 12-1,-14 14-15,1 0 16,-14 13 0,-14 14-16,-13-1 15,-14-13-15,-26 0 16,-28 1 0,0-15-16,95-39 15</inkml:trace>
          <inkml:trace contextRef="#ctx0" brushRef="#br1" timeOffset="381300.8574">-3497 12128 0,'0'0'0,"0"0"16,0 0-16,0 0 15,13 0 1,14 0-16,28-14 16,-1 1-16,13 0 15,15 13 1,-15 0-16,-12 0 16,-1 0-1,0 0-15,0 0 16,0 0-16,-13-14 15,13 14 1,-13 0-16,0 0 16,-28 0-1,1 0-15,-14 0 16</inkml:trace>
          <inkml:trace contextRef="#ctx0" brushRef="#br1" timeOffset="382779.8406">-3281 12925 0,'0'0'0,"0"0"16,0 0-1,0 0-15,0 0 16,0 0-16,0 0 15,0 0 1,0 0-16,0 0 16,-13 0-1,13 0-15,0 0 16,-14 0-16,14 0 16,0 0-1,0 0-15,0 0 16,0 0-1,0 0-15,0 0 16,0 0-16,14 0 16,13-13-1,14 13-15,13-14 16,0 1 0,0 13-16,-13-13 15,13 13 1,-13 0-16,-1-13 15,15-1-15,-15 14 16,1 0 0,-14 0-16,0 0 15,-13 0 1,-1 0-16,1 0 16,-1 0-16,1 0 15,-14 0 1,0 0-16,0 0 15,0 0 1,13 0-16,1 0 16,-14 0-1</inkml:trace>
          <inkml:trace contextRef="#ctx0" brushRef="#br1" timeOffset="381891.8531">-2982 12101 0,'0'0'0,"0"0"16,0 0-16,0 0 15,0 0 1,0 0-16,0 0 16,0 0-1,0 13-15,0 1 16,0-1 0,0 0-16,0 14 15,0 13-15,13-1 16,1 15-1,-1 12-15,-13-13 16,0 14 0,14-14-16,-14-13 15,0 0-15,0-1 16,0-12 0,0 0-16,0-14 15,0 0 1,0 1-16,0-1 15,0-13 1,13 13-16,-13-13 16</inkml:trace>
          <inkml:trace contextRef="#ctx0" brushRef="#br1" timeOffset="379903.5086">-4500 12872 0,'0'0'0,"0"0"16,14 0-1,26 0-15,1 0 16,13 0 0,0 0-16,14 0 15,13-13-15,28-1 16,-1 14 0,-13 0-16,-14 0 15,-26 0 1,-1 0-16,-14 0 15,-13 0 1,-13 0-16,0 0 16,-14 0-16</inkml:trace>
          <inkml:trace contextRef="#ctx0" brushRef="#br1" timeOffset="379470.9021">-4689 12579 0,'0'0'0,"0"0"16,0 0-16,0 0 16,0 0-1,0 0-15,27 0 16,13 0 0,15-13-16,26 0 15,0 0-15,0-1 16,1 14-1,-1-13-15,0 13 16,1 0 0,-1 0-16,0 0 15,-13 0 1,-14 0-16,-13 0 16,-14 0-16,0 0 15,-27 0 1</inkml:trace>
          <inkml:trace contextRef="#ctx0" brushRef="#br1" timeOffset="380660.7158">-3863 12128 0,'0'0'16,"0"0"-16,0 0 15,0 0 1,0 0-16,0 13 16,0 0-16,0 14 15,0 13 1,0 13-16,0 13 15,-14 14 1,-13 0-16,0-1 16,0-12-16,0-1 15,14-12 1,-15 12-16,15-13 16,-1 0-1,1 0-15,-1-13 16,1 0-1,-1-13-15,1-1 16,13 1 0,0-14-16,0 1 15,0-1-15,0 0 16,0 0 0,0 1-16,0-14 15,0 0 1,0 0-16,0 0 15</inkml:trace>
          <inkml:trace contextRef="#ctx0" brushRef="#br1" timeOffset="378138.6176">-5313 12207 0,'0'0'0,"14"0"15,27 0 1,26 0-16,15 0 16,-15 0-1,-12 0-15,-1 0 16,0 0-16,-13 0 16,-1 0-1,1 0-15,0 0 16,-1 0-1,1 0-15,-14 0 16,-27 0 0</inkml:trace>
          <inkml:trace contextRef="#ctx0" brushRef="#br1" timeOffset="378928.1456">-4811 12247 0,'0'0'16,"0"0"-16,0 0 16,0 0-1,0 0-15,0 0 16,0 0 0,0 0-16,0 13 15,0 1-15,0 12 16,0 14-1,0 0-15,0 13 16,13 0 0,1 1-16,-1-1 15,1-13 1,-1-1-16,1 1 16,0 0-16,-14 0 15,0-13 1,0 13-16,0-14 15,0 1 1,-14-1-16,-13 1 16,-14-1-16,-40 1 15,0-14 1,-1-13-16,-12-13 16,26 0-1,14-1-15,13 1 16,0 0-1,14 0-15,0-1 16,14 1-16,-1 13 16,14 0-1,0 0-15,0 0 16</inkml:trace>
          <inkml:trace contextRef="#ctx0" brushRef="#br1" timeOffset="444252.8256">-5421 11769 0,'0'0'15,"0"0"1,0 0-16,0 0 16,-13 0-1,-28 0-15,-27-14 16,-27 1-16,-13 13 15,0 0 1,-1 13-16,-13 14 16,41 13-1,13 0-15,14 0 16,13 0-16,14-1 16,14 1-1,13 0-15,0-13 16,13-1-1,-13 14-15,0-40 16</inkml:trace>
          <inkml:trace contextRef="#ctx0" brushRef="#br1" timeOffset="443799.8216">-6071 12260 0,'0'0'0,"0"0"15,0 0-15,0 0 16,0 0 0,0 0-16,0 0 15,0 0 1,0 14-16,0 26 16,13 13-16,1 27 15,0-14 1,-14-13-16,13-13 15,-13 0 1,14-14-16,-14-12 16,0-1-1,0-13-15,0 0 16</inkml:trace>
          <inkml:trace contextRef="#ctx0" brushRef="#br1" timeOffset="444983.4223">-6681 12314 0,'0'0'16,"0"0"-16,0 0 16,0 13-16,14 0 15,-1 14 1,1 13-16,-1 0 15,1 13 1,-14 0-16,0-13 16,-14 0-1,-13-1-15,-40 1 16,-69 0-16,28-13 16,27-14-1,13-13-15,14-13 16,-1 0-1,15-14-15,26-13 16,1 0-16,13 0 16,13 14-1,14-14-15,27 13 16,14 1 0,-14 12-16,-13 14 15,-14 14 1,0 12-16,-13 1 15,-14-1-15,0 1 16,-14 13 0,-13 0-16,-13-14 15,-1-12 1,0-1-16,14-13 16,-14 0-16,14-13 15,0-1 1,0-12-16,0-27 15,0 13 1,13-13-16,14-1 16,0 1-1,0 0-15,0 0 16,14 0-16,0 0 16,-1-1-1,1-12-15,13 26 16,-27 40-1</inkml:trace>
          <inkml:trace contextRef="#ctx0" brushRef="#br1" timeOffset="445644.6267">-6098 11330 0,'0'0'15,"0"0"-15,0 13 16,0 14-1,-14 13-15,-26 13 16,-42 13-16,-26 14 16,13 0-1,-13 0-15,-1-27 16,1-13 0,13-14-16,0-39 15,28-14 1,26 1-16,14-1 15,13 1-15,28-14 16,13-13 0,27 13-16,0 13 15,-13 14 1,0 13-16,-1 13 16,-13 1-16,-13 39 15,-28 40 1,-26 13-16,-14-13 15,-28-26 1,15-14-16,67-53 16</inkml:trace>
          <inkml:trace contextRef="#ctx0" brushRef="#br1" timeOffset="445162.6476">-6803 12221 0,'0'0'0,"0"0"16,0 0-16,0 0 15</inkml:trace>
        </inkml:traceGroup>
      </inkml:traceGroup>
    </inkml:traceGroup>
    <inkml:traceGroup>
      <inkml:annotationXML>
        <emma:emma xmlns:emma="http://www.w3.org/2003/04/emma" version="1.0">
          <emma:interpretation id="{1CE9B03D-31DF-44BA-B427-21E8BB47148D}" emma:medium="tactile" emma:mode="ink">
            <msink:context xmlns:msink="http://schemas.microsoft.com/ink/2010/main" type="paragraph" rotatedBoundingBox="19171,13151 33564,14690 33342,16765 18949,152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CB0E82-26FB-4DB2-9575-EA93AD327B49}" emma:medium="tactile" emma:mode="ink">
              <msink:context xmlns:msink="http://schemas.microsoft.com/ink/2010/main" type="line" rotatedBoundingBox="19171,13151 33564,14690 33342,16765 18949,15226"/>
            </emma:interpretation>
          </emma:emma>
        </inkml:annotationXML>
        <inkml:traceGroup>
          <inkml:annotationXML>
            <emma:emma xmlns:emma="http://www.w3.org/2003/04/emma" version="1.0">
              <emma:interpretation id="{EA2CDB58-4E1B-4BDE-89C4-415883669DE4}" emma:medium="tactile" emma:mode="ink">
                <msink:context xmlns:msink="http://schemas.microsoft.com/ink/2010/main" type="inkWord" rotatedBoundingBox="19137,13465 23439,13925 23273,15474 18972,15014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507317.1215">-13048 13550 0,'0'0'0,"0"0"16,0 0 0,0 0-16,0 0 15,0 0-15,0 0 16,0 0-1,0 13-15,-13 14 16,-14 26 0,0 26-16,0-12 15,13-14 1,0 0-16,1-13 16,13 13-16,0-13 15,0 13 1,0-13-16,13 0 15,1 0 1,13 0-16,0-14 16,0 1-16,14 0 15,-14-14 1,0-13-16,-27 0 16</inkml:trace>
          <inkml:trace contextRef="#ctx0" brushRef="#br1" timeOffset="508018.9554">-13021 13895 0,'0'0'0,"0"0"16,0 0-16,0 0 15,14-13 1,0 0-16,13-14 16,13 0-1,14 1-15,1-1 16,-1 1-16,-27 12 15,0 1 1,-13 13-16,-1 0 16,1 0-1,-14 0-15,0 13 16,0 1 0,0 12-16,-14 1 15,1 13-15,-1 0 16,0 0-1,1-1-15,-1-12 16,14 0 0,0-1-16,0 1 15,14-14 1,-1 0-16,1 14 16,13-14-16,-13 0 15,13 1 1,0-1-16,0-13 15,-14 0 1,1 0-16,-14 0 16</inkml:trace>
          <inkml:trace contextRef="#ctx0" brushRef="#br1" timeOffset="508759.7757">-12872 13403 0,'0'0'0,"0"0"16,0 0-16,0 0 15,14 14 1,0-1-16,-1 0 16,14-13-1,0 0-15,0 0 16,14 0-16,-14-13 16,0 0-1,0-1-15,-13-12 16,-1-1-1,1 1-15,-14-1 16,-14 1 0,1 12-16,-28 1 15,-27 13-15,1 13 16,13 1 0,13-1-16,14 0 15,13 14 1,14-14-16,0 0 15,41 14-15,-41-27 16</inkml:trace>
          <inkml:trace contextRef="#ctx0" brushRef="#br1" timeOffset="506637.6416">-13752 13855 0,'0'0'0,"0"0"15,0 0-15,-14 0 16,1-13 0,-14 0-16,13-1 15,1-12 1,-1-1-16,14-13 16,0 1-1,14 12-15,-1-13 16,14 14-16,0-1 15,0 0 1,14 14-16,-14 0 16,0 13-1,0 13-15,0 27 16,-13 40-16,-28 53 16,-13-14-1,0 14-15,-13 27 16,13-54-1,13-40-15,0-12 16,14-15 0,0-25-16,0-14 15,0 0-15,0 0 16,0-27 0,0-26-16,14-13 15,13-27 1,14-27-16,13-13 15,0 0-15,-13 40 16,-14 27 0,0 12-16,0 15 15,-13 12 1,-1 0-16,1 14 16,-14 0-1,0 13-15,0 0 16,0 0-16,-14 26 15,1 28 1,-15 25-16,1 1 16,14 0-1,-1 0-15,14-27 16,0 13-16,14 1 16,13-14-1,0-13-15,14-14 16,-1 1-1,-13-14-15,0-13 16,-27 0-16</inkml:trace>
          <inkml:trace contextRef="#ctx0" brushRef="#br1" timeOffset="509446.7433">-12425 13417 0,'0'0'15,"0"0"1,0 0-16,0 0 16,0 0-16,0 0 15,14 13 1,13 0-16,0 1 15,0 12 1,0 14-16,14 13 16,-14 0-16,0 14 15,-13-1 1,-1 1-16,-13-14 16,-13 0-1,13-26-15,-14 13 16,1-14-1,-14 1-15,-1-14 16,1 14-16,0-14 16,14 0-1,-1 0-15,1 1 16,13-14 0,0 0-16</inkml:trace>
          <inkml:trace contextRef="#ctx0" brushRef="#br1" timeOffset="509828.9395">-12154 14015 0,'0'0'16,"0"0"-16,0 0 15,14 0 1,0 0-16,13 0 16,0 0-1,13 0-15,1 0 16,0 0-1,-1 0-15,1 0 16,-14 0-16,0 0 16,0 0-1,0 0-15,0 0 16,-13 0 0,-1 0-16,-13 0 15</inkml:trace>
          <inkml:trace contextRef="#ctx0" brushRef="#br1" timeOffset="510579.7809">-11165 13802 0,'0'0'0,"0"0"15,0 0 1,0 0-16,0 0 16,-13 0-16,-1 0 15,-26 0 1,-1-13-16,0 0 16,1-1-1,13 1-15,-1-14 16,15 1-16,13-1 15,0 1 1,13-14-16,1 0 16,0 13-1,13 14-15,0 0 16,-14 13 0,1 0-16,13 26 15,-14 41-15,-13 66 16,0-27-1,-13-13-15,-1-13 16,1 0 0,-1-27-16,1 0 15,-1-13 1,14-14-16,0-26 16,0 0-16,0 0 15,0 0 1,14-26-16,13-54 15,13-40 1,15-26-16,-1 0 16,-13 53-16,-14 40 15,0 13 1,-14 13-16,1 14 16,-14 13-1,0 0-15,0 0 16,-14 13-16,-13 67 15,14 0 1,-1 13-16,14-13 16,14-14-1,13 1-15,0-28 16,13 1 0,1-13-16,-41-27 15</inkml:trace>
          <inkml:trace contextRef="#ctx0" brushRef="#br1" timeOffset="511034.8416">-10569 13417 0,'0'0'16,"0"0"-1,0 0-15,0 0 16,0 0-16,-13 13 15,-1 14 1,-26 13-16,-15 26 16,15 0-1,13 1-15,13 13 16,14-14 0,0 1-16,14-14 15,13 0-15,0 0 16,0-13-1,0-14-15,14-12 16,-14-14 0,0 0-16,-27 0 15</inkml:trace>
          <inkml:trace contextRef="#ctx0" brushRef="#br1" timeOffset="511626.3667">-10474 13683 0,'0'0'0,"0"0"16,0 0-1,0 0-15,0 0 16,14 0-16,13 0 15,0-14 1,14 1-16,13 0 16,-14-1-1,1 1-15,-14 0 16,-13 13 0,-1 0-16,1 0 15,-1 13-15,1 27 16,13 26-1,-13 1-15,13 13 16,-14-14 0,14 1-16,0 26 15,0 13-15,-13-13 16,0-27 0,-14 1-16,0-14 15,0-13 1,-14-14-16,0 1 15,-26-14 1,-14 1-16,-1-14 16,1 0-16,0-14 15,13-12 1,14-1-16,0-13 16,0-13-1,14-13-15,13 13 16,0 53-16</inkml:trace>
          <inkml:trace contextRef="#ctx0" brushRef="#br1" timeOffset="511860.6297">-10081 13337 0,'0'0'0,"0"0"15,0 0-15,0 0 16,0 0 0,0 0-16,0 0 15,0 0 1,0 0-16</inkml:trace>
          <inkml:trace contextRef="#ctx0" brushRef="#br1" timeOffset="512591.7164">-9905 13310 0,'0'0'0,"0"0"15,0 0 1,0 0-16,0 0 16,0 0-16,0 0 15,14 14 1,-1-1-16,1 14 15,13 12 1,14 28-16,-1 13 16,14 13-1,1-14-15,-15 1 16,-13-13-16,-13-14 16,-1-13-1,1 0-15,-14-1 16,0 1-1,-14 13-15,1 1 16,-1-14-16,1-14 16,-1 1-1,1-1-15,13-12 16,0-14 0,0 0-16,0 0 15,0 0-15</inkml:trace>
        </inkml:traceGroup>
        <inkml:traceGroup>
          <inkml:annotationXML>
            <emma:emma xmlns:emma="http://www.w3.org/2003/04/emma" version="1.0">
              <emma:interpretation id="{F0AF759A-722E-4C1C-AAE4-BBF81A2B63A5}" emma:medium="tactile" emma:mode="ink">
                <msink:context xmlns:msink="http://schemas.microsoft.com/ink/2010/main" type="inkWord" rotatedBoundingBox="26096,14685 31179,15229 31042,16519 25958,1597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538253.759">-3037 15238 0,'0'0'0,"0"0"16,0 0-16,0 0 15,14 0 1,13 0-16,14 0 16,-1 0-1,14 0-15,28-14 16,13 1-16,-14 13 16,0 0-1,-13 0-15,-14 0 16,-13 0-1,-14 0-15,-27 0 16</inkml:trace>
          <inkml:trace contextRef="#ctx0" brushRef="#br1" timeOffset="538558.7721">-2793 14958 0,'0'0'0,"0"0"16,0 0-16,0 0 15,0 0 1,0 27-16,0 40 16,0-14-1,14 13-15,-1 1 16,1-1-16,13 14 15,14 0 1,-14-27-16,13 0 16,-13-27-1,0-12-15,1-1 16,-28-13-16</inkml:trace>
          <inkml:trace contextRef="#ctx0" brushRef="#br1" timeOffset="538874.3763">-2170 14613 0,'0'0'0,"0"0"16,0 0-1,14 13-15,-1 14 16,14 39 0,1 27-16,-1 27 15,0-14 1,0-13-16,14-13 16,13 0-16,-14-27 15,-13-13 1,1-14-16,-15 1 15,-13-27 1</inkml:trace>
          <inkml:trace contextRef="#ctx0" brushRef="#br1" timeOffset="537345.6626">-3985 14719 0,'0'0'0,"0"0"16,0 0-1,0 0-15,0 0 16,0 0 0,0 0-16,14 0 15,26 0 1,28 0-16,27 14 15,0-14 1,-1 0-16,15 0 16,26 0-16,-13 0 15,-27 0 1,-27 0-16,0 0 16,-14 0-1,-14 0-15,-40 0 16</inkml:trace>
          <inkml:trace contextRef="#ctx0" brushRef="#br1" timeOffset="537907.899">-3023 14706 0,'0'0'15,"-14"0"-15,1 0 16,-14 0-16,0 0 16,-1 0-1,1 0-15,14 0 16,-1 0 0,1 0-16,-1 0 15,1 0 1,13 0-16,0 0 15,0 0-15,0 0 16,0 13 0,0 1-16,0 12 15,13 27 1,14 27-16,14 0 16,0 0-1,-1-1-15,-13-26 16,0-13-16,-13 0 15,0 0 1,-14 0-16,-14-13 16,-13 12-1,-27-12-15,-1-14 16,-12 1-16,-1-14 16,0 0-1,1-14-15,12 1 16,1 0-1,27-1-15,14-12 16,-1-1 0,14 1-16,0 26 15</inkml:trace>
          <inkml:trace contextRef="#ctx0" brushRef="#br1" timeOffset="540392.0369">-6870 14733 0,'0'0'0,"0"0"15,0 0-15,0 0 16,0 0-1,0 0-15,13 0 16,14 0 0,14 0-16,27 0 15,26 13-15,15-13 16,-1 0 0,-13 0-16,0 0 15,-14 0 1,0 0-16,-26 0 15,-1-13 1,-41 13-16,-13 0 16</inkml:trace>
          <inkml:trace contextRef="#ctx0" brushRef="#br1" timeOffset="540848.6107">-6478 14746 0,'0'0'16,"0"0"-16,0 0 16,0 0-1,0 0-15,0 0 16,0 0 0,0 0-16,0 0 15,0 0-15,0 0 16,0 13-1,14 14-15,13 13 16,14 13 0,-1 0-16,1 13 15,0 1-15,-14-14 16,0 0 0,-14 0-16,1 0 15,-14-13 1,0 0-16,-14-13 15,-13-1 1,-40 1-16,-1-14 16,0-13-16,14 0 15,0 0 1,13-13-16,14 0 16,0-1-1,13 1-15,14 13 16</inkml:trace>
          <inkml:trace contextRef="#ctx0" brushRef="#br1" timeOffset="539998.7542">-4080 15105 0,'0'0'15,"0"0"-15,0 0 16,0 0 0,0 0-16,0 0 15,0 0 1,0 0-16,-13 13 15,-42 0 1,-66 1-16,-15-1 16,-26 0-16,-42 0 15,1-13 1,41 14-16,26-14 16,28 0-1,13 0-15,27 0 16,28 0-1,26 0-15,14-14 16,0 1-16,27-13 16,27-14-1,28-13-15,26-1 16,14 14 0,-27 1-16,-14 12 15,-40 14 1,-14-1-16,-14 14 15,-13 0-15,0 0 16,0 0 0,-40 27-16,-15 0 15,-26 12 1,0-12-16,0 0 16,-1-1-16,1 1 15,27-14 1,13 0-16,14 1 15,0-1 1,13 0-16,1-13 16,13 0-16,0 14 15,13-1 1,1 13-16,13 1 16,14 0-1,-1-1-15,15 1 16,-1-14-1,0 14-15,-13-14 16,-1 0-16,-13 1 16,-13-14-1,-1 0-15,1 0 16,-1 0 0,1-14-16,0 1 15,13-14-15,-14 1 16,1-14-1,-1 0-15,1-13 16,-14 13 0,0 13-16,0-12 15,0 12 1,0 0-16,-14 1 16,14-1-16,0 14 15,0 0 1,0-1-16,0 14 15,0 0 1</inkml:trace>
        </inkml:traceGroup>
        <inkml:traceGroup>
          <inkml:annotationXML>
            <emma:emma xmlns:emma="http://www.w3.org/2003/04/emma" version="1.0">
              <emma:interpretation id="{311673A5-4B69-4592-8464-073853EC3E74}" emma:medium="tactile" emma:mode="ink">
                <msink:context xmlns:msink="http://schemas.microsoft.com/ink/2010/main" type="inkWord" rotatedBoundingBox="32697,14598 33564,14690 33441,15845 32573,1575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533303.9495">472 14520 0,'0'0'15,"0"0"-15,0 0 16,0 0-16,0 0 16,0 0-1,0 13-15,-14 0 16,1 1-1,-14-1-15,-14 14 16,-13-14-16,-14 0 16,0-13-1,14 0-15,14-13 16,-1-14 0,14 1-16,0-14 15,13 13 1,1-13-16,13 1 15,13-15-15,28 1 16,13 0 0,14 0-16,0 13 15,-14 13 1,-14 1-16,1 13 16,-14 13-1,0 0-15,-13 13 16,13 0-16,-14 27 15,1 40 1,-1 26-16,1-26 16,-14 0-1,0-1-15,0-12 16,0 13-16,0 13 16,0 0-1,0-14-15,0-12 16,0-14-1,0 0-15,0-13 16,14-13 0,-1-1-16,1-13 15,-14-13-15,0 0 16</inkml:trace>
          <inkml:trace contextRef="#ctx0" brushRef="#br1" timeOffset="536197.0702">-29 15091 0,'0'0'0,"0"0"16,0 0-16,0 0 15,0 0 1,0 0-16,0 0 16,0 0-16,0 0 15,0 0 1,0 0-16,0 0 16,-14 14-1,1-1-15,-15 0 16,-12 1-16,-1-1 15,1-13 1,12 13-16,1-13 16,14 0-1,-1 0-15,1 0 16,-14 13-16,27-13 16</inkml:trace>
          <inkml:trace contextRef="#ctx0" brushRef="#br1" timeOffset="532141.9205">485 14613 0,'0'0'0,"0"0"15,0 0-15,0 0 16,0 0 0</inkml:trace>
        </inkml:traceGroup>
      </inkml:traceGroup>
    </inkml:traceGroup>
    <inkml:traceGroup>
      <inkml:annotationXML>
        <emma:emma xmlns:emma="http://www.w3.org/2003/04/emma" version="1.0">
          <emma:interpretation id="{9E4BABFC-D3A1-45DE-9120-34842C052886}" emma:medium="tactile" emma:mode="ink">
            <msink:context xmlns:msink="http://schemas.microsoft.com/ink/2010/main" type="paragraph" rotatedBoundingBox="19647,15957 33508,16196 33479,17864 19619,17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91B463-B6FD-497B-857F-AA75211929C0}" emma:medium="tactile" emma:mode="ink">
              <msink:context xmlns:msink="http://schemas.microsoft.com/ink/2010/main" type="line" rotatedBoundingBox="19647,15957 33508,16196 33479,17864 19619,17625"/>
            </emma:interpretation>
          </emma:emma>
        </inkml:annotationXML>
        <inkml:traceGroup>
          <inkml:annotationXML>
            <emma:emma xmlns:emma="http://www.w3.org/2003/04/emma" version="1.0">
              <emma:interpretation id="{415FE278-2510-4A98-B0E4-8917C7E4AE2C}" emma:medium="tactile" emma:mode="ink">
                <msink:context xmlns:msink="http://schemas.microsoft.com/ink/2010/main" type="inkWord" rotatedBoundingBox="30861,16312 33505,16357 33484,17605 30839,1755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578690.7768">-1100 16168 0,'0'0'16,"0"0"-16,0 0 15,14 27 1,0-1-16,-1 27 15,14 14-15,0-1 16,0 1 0,-13-27-16,0 13 15,-1-13 1,1-14-16,-14-26 16</inkml:trace>
          <inkml:trace contextRef="#ctx0" brushRef="#br1" timeOffset="578395.5802">-815 16620 0,'0'0'0,"0"0"16,0 0-16,0 0 15,0 0 1,0 0-16,0 0 16,14-13-16,13-1 15,0 1 1,27 0-16,0 13 16,0 0-1,0 0-15,1 0 16,-1 0-16,-14 0 15,-12 0 1,-15 0-16,-13 0 16</inkml:trace>
          <inkml:trace contextRef="#ctx0" brushRef="#br1" timeOffset="577291.566">-43 15969 0,'0'0'0,"0"0"15,0 0 1,0 0-16,0 0 16,0 0-16,0 0 15,0 0 1,0 0-16,0 0 15,0 0 1,0 13-16,0 0 16,0 14-1,14 13-15,-1-1 16,1 1-16,-1 0 16,1 0-1,-1 0-15,1 0 16,0 0-1,-1 0-15,1-14 16,-1 1-16,1-14 16,-1 0-1,-13-13-15</inkml:trace>
          <inkml:trace contextRef="#ctx0" brushRef="#br1" timeOffset="579144.8421">-1398 16420 0,'0'0'15,"0"27"-15,14 0 16,13 13-1,14-1-15,-1 1 16,-13-13 0,1-1-16,-15-12 15,1-1-15,-14-13 16,0 0 0,0 0-16,-14 0 15,-13 0 1,0 0-16,-14 13 15,1 1-15,-15-1 16,-12 13 0,-15 1-16,1 0 15,0-1 1,13 14-16,0 0 16,14 0-1,14-14-15,-1-12 16,14-1-16,0-13 15,13 0 1,1-13-16,13 13 16</inkml:trace>
          <inkml:trace contextRef="#ctx0" brushRef="#br1" timeOffset="579608.8996">-598 15769 0,'0'0'0,"0"0"16,0 0-16,0 14 15,-27 12 1,-14 14-16,-13 0 15,-55 13 1,-26 0-16,-1-13 16,42-27-16,12 1 15,15-14 1,12 0-16,15-14 16,13 1-1,13 0-15,14-1 16,14-12-16,13-14 15,27 0 1,14 14-16,-14 12 16,0 14-1,0 14-15,-27 12 16,0 1-16,-13 13 16,-28-14-1,-26 14-15,-14 0 16,54-40-1</inkml:trace>
          <inkml:trace contextRef="#ctx0" brushRef="#br1" timeOffset="577887.3719">594 16407 0,'0'0'0,"0"0"15,0 0 1,0 0-16,0 0 16,0 0-1,0 0-15,0 13 16,-14 1-16,1-14 15,-28 0 1,0-14-16,1-12 16,-1-1-1,14 1-15,0-1 16,13 1 0,14-1-16,14 0 15,0 1-15,13-1 16,0 14-1,0 0-15,0 13 16,0 0 0,-13 0-16,13 13 15,0 14 1,-14-1-16,-13 1 16,0-1-16,-13 1 15,-1-1 1,1 1-16,-1-14 15,1 1 1,13-14-16</inkml:trace>
        </inkml:traceGroup>
        <inkml:traceGroup>
          <inkml:annotationXML>
            <emma:emma xmlns:emma="http://www.w3.org/2003/04/emma" version="1.0">
              <emma:interpretation id="{9E334DFF-057C-4103-85B0-13C9C2B7FA80}" emma:medium="tactile" emma:mode="ink">
                <msink:context xmlns:msink="http://schemas.microsoft.com/ink/2010/main" type="inkWord" rotatedBoundingBox="27910,16611 30096,16649 30079,17630 27893,1759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580583.8719">-4730 16048 0,'0'0'0,"0"0"16,0 0-16,0 0 16,0 14-1,0 12-15,14 14 16,-1 13-16,14 14 15,0-1 1,14 1-16,0-14 16,-14 0-1,0-13-15,-14-14 16,1 1 0,-14 0-16,-14-14 15,-13 13 1,-13 1-16,-1-14 15,-27-13-15,-13 0 16,13 0 0,14-13-16,0 0 15,13 13 1,28-14-16,-1 1 16,14 13-16,0 0 15</inkml:trace>
          <inkml:trace contextRef="#ctx0" brushRef="#br1" timeOffset="580150.11">-4906 16141 0,'0'0'0,"0"0"16,0 0-16,0 0 16,0 0-1,0 0-15,0 0 16,13 0 0,15 0-16,12 0 15,14 0-15,41 0 16,14 0-1,-1 0-15,-27 0 16,-27 0 0,-54 0-16</inkml:trace>
          <inkml:trace contextRef="#ctx0" brushRef="#br1" timeOffset="581393.6788">-4324 16726 0,'0'0'0,"0"0"15,0 0-15,0 0 16,0 0 0,14 0-16,-1 13 15,15 1-15,-1 12 16,13 1 0,1 13-16,27 13 15,-1 0 1,1-13-16,-14-13 15,1-14 1,-15 0-16,-40-13 16</inkml:trace>
          <inkml:trace contextRef="#ctx0" brushRef="#br1" timeOffset="581087.647">-3524 16155 0,'0'0'16,"0"0"-16,0 13 16,-27 14-1,-14-1-15,-40 27 16,-1 0-1,1-13-15,13-13 16,1-1 0,12-12-16,1-1 15,14 0-15,12-13 16,15 0 0,-1 0-16,14 0 15,0 0 1,14 14-16,-1-1 15,15 14 1,12 12-16,14 1 16,14 0-16,0 0 15,-14 0 1,-13-14-16,-1 1 16,-13-14-1,-27-13-15</inkml:trace>
          <inkml:trace contextRef="#ctx0" brushRef="#br1" timeOffset="584794.1869">-3159 16540 0,'0'0'0,"0"0"16,0 0-1,0 0-15,0 0 16,0 0-16,0 0 15,0 0 1,0 0-16,0 0 16,0 0-1,0 0-15</inkml:trace>
          <inkml:trace contextRef="#ctx0" brushRef="#br1" timeOffset="582014.902">-3579 16859 0,'0'0'16,"0"0"-1,0 0-15,0 0 16,0 0-16,0 0 16,0 0-1,0 0-15,0-13 16,0-14-1,0 1-15,14-14 16,0-27 0,-1-26-16,1 14 15,-1 12-15,1 14 16,-1 13 0,-13 13-16,0 14 15,0 0 1,0 13-16,14 13 15,-1 14 1,1 13-16,13 13 16,0-13-16,0 0 15,0-1 1,14-12-16,-14 0 16,0-14-1,-13-13-15,-1 0 16,14-13-16,0-14 15,0 0 1,1-12-16,-1-1 16,0 0-1,0 13-15,-14 1 16,1-1 0,0 14-16,-1-1 15,1 1-15,-1 0 16,-13 13-1,0 0-15,0 0 16,0 0 0</inkml:trace>
          <inkml:trace contextRef="#ctx0" brushRef="#br1" timeOffset="585344.4892">-3172 16500 0,'0'0'16,"0"0"-1,0 0-15,0 0 16,0 0 0,0 0-16,0 0 15,0 0-15,13 0 16,14-13 0,1 0-16,-1-1 15,13-12 1,1-14-16,-14 0 15,0 0 1,0 0-16,0 0 16,0 14-16,-13-1 15,0 14 1,-1 0-16,1-1 16,-14 1-1,0 13-15,0 0 16,0 0-16,0 0 15,0 0 1,0 0-16,-14 27 16,-13 26-1,-14 13-15,1 1 16,-14-1 0,13-13-16,0 1 15,1-1-15,12-13 16,1-14-1,14 1-15,-1-14 16,1 0 0,-1 1-16,14-14 15,0 0-15,0 0 16,0 0 0,0 0-16,14-14 15,-14 14 1</inkml:trace>
        </inkml:traceGroup>
        <inkml:traceGroup>
          <inkml:annotationXML>
            <emma:emma xmlns:emma="http://www.w3.org/2003/04/emma" version="1.0">
              <emma:interpretation id="{6612A5F1-3064-4694-BB55-32A745BFCE53}" emma:medium="tactile" emma:mode="ink">
                <msink:context xmlns:msink="http://schemas.microsoft.com/ink/2010/main" type="inkWord" rotatedBoundingBox="25208,16092 27447,16131 27426,17321 25187,1728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587581.1939">-7250 16101 0,'0'0'0,"0"0"16,0 0-1</inkml:trace>
          <inkml:trace contextRef="#ctx0" brushRef="#br1" timeOffset="587403.1212">-6762 16234 0,'0'0'0,"0"14"15,0 12-15,14 14 16,-1 0 0,1 0-16,-1 0 15,1 0 1,-1-14-16,1 14 15,-14-13-15,-14 13 16,-13-1 0,-41 1-1,-26-13-15,-15-14 16,1-13-16,13-13 16,27 0-1,14-1-15,13 1 16,14-14-16,14 14 15,13 0 1,0 0-16,13-1 16,14 1-1,1 0-15,-1 13 16,0 0-16,-14 0 16,1 13-1,-14-13-15,0 13 16,-14 1-1,-13-1-15,-27 13 16,-14 1 0,-13-14-16,13-13 15,14 0-15,13-13 16,1 0 0,26-14-16,1-13 15,13-13 1,13 0-16,1 0 15,13-14-15,0 1 16,14-1 0,-41 67-16</inkml:trace>
          <inkml:trace contextRef="#ctx0" brushRef="#br1" timeOffset="588003.9969">-6640 15543 0,'0'0'15,"0"14"-15,-14 25 16,-26 28 0,-55 26-16,-41-13 15,28-27 1,13 0-16,0-26 16,1-14-16,-1 0 15,27-13 1,14-13-16,27-14 15,13-13 1,28-13-16,13-13 16,13 13-1,1 26-15,0 14 16,-14 13-16,13 26 16,-12 14-1,-15 0-15,-13 13 16,-27 27-1,-27 13-15,54-93 16</inkml:trace>
          <inkml:trace contextRef="#ctx0" brushRef="#br1" timeOffset="586453.311">-6139 16301 0,'0'0'0,"0"0"16,0 0-1,0 0-15,14 13 16,-1 14-16,1-1 15,-1 14 1,-13 0-16,14 0 16,-1 13-1,1-13-15,0 0 16,-14 0 0,0-40-16</inkml:trace>
          <inkml:trace contextRef="#ctx0" brushRef="#br1" timeOffset="586826.2743">-5462 16035 0,'0'0'16,"0"0"-16,0 0 15,-27-13-15,-27-14 16,-41 1 0,-13 12-16,-27 1 15,-28 13 1,0 0-16,55 13 16,40 1-1,28-1-15,13 0 16,13 0-16,14 1 15,14 12 1,-14-26-16</inkml:trace>
          <inkml:trace contextRef="#ctx0" brushRef="#br1" timeOffset="588999.9433">-7263 16686 0,'0'0'0,"0"0"15,0 0-15,0 0 16,0 0-16,-14 0 16,-13 0-1,0 0-15,0 0 16,0-13-1,0 0-15,13-14 16,14 14 0,14-14-16,-1 1 15,14-1-15,0 14 16,-13 13 0,0 0-16,-1 13 15,-13 14 1,-13 13-16,-15 39 15,28-79 1</inkml:trace>
        </inkml:traceGroup>
        <inkml:traceGroup>
          <inkml:annotationXML>
            <emma:emma xmlns:emma="http://www.w3.org/2003/04/emma" version="1.0">
              <emma:interpretation id="{A4AB2BE1-AC73-4B0D-945A-FF07E4B10EC4}" emma:medium="tactile" emma:mode="ink">
                <msink:context xmlns:msink="http://schemas.microsoft.com/ink/2010/main" type="inkWord" rotatedBoundingBox="20902,16069 24917,16138 24890,17716 20875,1764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591187.3067">-11314 16726 0,'0'0'0,"0"0"15,-13-26 1,13-28-16,0 15 16,13-41-1,14 0-15,14 0 16,0 14-1,26 13-15,28-14 16,0 27-16,0 14 16,-41 12-1,0 1-15,-13 13 16,-14 0 0,-13 13-16,-1 1 15,-13 39 1,-27 13-16,-54 14 15,-41 13-15,0-13 16,-41 0 0,-26-27-16,26-13 15,28-27 1,40-13-16,14 0 16,13-13-16,27-14 15,28 1 1,-1-28-16,28-25 15,26-1 1,14 13-16,41 14 16,-13 0-16,-1 27 15,-41 26 1,-12 0-16,-15 13 16,-13 27-1,-41 26-15,-13 1 16,-13-1-1,-1 1-15,0-28 16,0 1-16,14-13 16,14-14-1,12-13-15,15-13 16,13 13 0</inkml:trace>
          <inkml:trace contextRef="#ctx0" brushRef="#br1" timeOffset="590510.2118">-10528 17045 0,'0'0'0,"0"0"15,0 0-15,0 0 16</inkml:trace>
          <inkml:trace contextRef="#ctx0" brushRef="#br1" timeOffset="590357.7442">-9891 15982 0,'0'0'0,"0"0"16,-14 0-16,-26 13 16,-28 14-1,-13-1-15,26 1 16,15-1-16,13 1 16,-1 0-1,15 13-15,13-1 16,0-39-1</inkml:trace>
          <inkml:trace contextRef="#ctx0" brushRef="#br1" timeOffset="590102.7888">-9715 16593 0,'0'0'0,"0"0"16,0 0-16,0 0 15,0 0 1,0 0-16,0 0 15,-14 0 1,14 0-16,0-13 16,0-14-1,14-12-15,13-1 16,0 13-16,0 0 16,0 14-1,0 0-15,0 13 16,-13 0-1,-1 13-15,1 0 16,-14 1 0,-14 26-16,-26 13 15,-41 13-15,-14 1 16,-14-1 0,1-26-16,13-13 15,27-27 1,68 0-16</inkml:trace>
          <inkml:trace contextRef="#ctx0" brushRef="#br1" timeOffset="589490.8625">-8591 16248 0,'0'0'16,"0"0"-16,0 0 15,0 0-15,-27-14 16,-14 1 0,-53 13-16,-1 13 15,14 1 1,13 12-16,14 14 15,27 0-15,-1 0 16,1 0 0,14 0-16,-1 0 15,14-1 1,0 1-16,-13-13 16,-1-1-1,-13 1-15,-14 0 16,-26 12-16,67-39 15</inkml:trace>
          <inkml:trace contextRef="#ctx0" brushRef="#br1" timeOffset="591442.3015">-11883 15503 0,'0'0'0,"0"0"16,0 0-16,0 14 15,14 39 1,-14 13-16,0 14 15,0 0 1,0-14-16,0 27 16,0-13-16,13-14 15,1-12 1,0-14-16,-14-40 16</inkml:trace>
          <inkml:trace contextRef="#ctx0" brushRef="#br1" timeOffset="591623.7842">-11070 15743 0,'0'0'0,"0"0"16,0 0-1,0 0-15</inkml:trace>
          <inkml:trace contextRef="#ctx0" brushRef="#br1" timeOffset="589661.2063">-9241 17112 0,'0'0'16,"0"0"0,13 0-16,-13 0 15</inkml:trace>
          <inkml:trace contextRef="#ctx0" brushRef="#br1" timeOffset="588350.9839">-8144 16195 0,'0'0'16,"14"39"-16,-1 15 15,14 25 1,-13-12-16,0-14 16,-14 0-16,-14 0 15,-13-13 1,-14-13-16,-13-1 15,0-12 1,13-14-16,14-14 16,14-12-16,-1-27 15,55-27 1,53-40-16,15 14 16,-1 39-1,-108 67-15</inkml:trace>
        </inkml:traceGroup>
        <inkml:traceGroup>
          <inkml:annotationXML>
            <emma:emma xmlns:emma="http://www.w3.org/2003/04/emma" version="1.0">
              <emma:interpretation id="{DD15C9A1-794F-4086-B858-1B00F80A234B}" emma:medium="tactile" emma:mode="ink">
                <msink:context xmlns:msink="http://schemas.microsoft.com/ink/2010/main" type="inkWord" rotatedBoundingBox="19647,15957 20315,15969 20296,17047 19629,17035">
                  <msink:destinationLink direction="from" ref="{81F0CA8E-2004-4FBA-8B45-E865233274AA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593316.872">-13264 16022 0,'0'0'16,"0"0"0,0 0-16,27-14 15,13-12-15,28-27 16,27-27-1,0-13-15,-14 0 16,-13 26 0,-28 28-16,-13-1 15,-13 0 1,-14 27-16,-14-14 16,-40 0-16,-13 14 15,-1 13 1,0 13-16,0 14 15,28-14 1,13 14-16,0-1 16,13 28-16,14 12 15,27-13 1,27 27-16,28 0 16,26-1-1,-27-12-15,-13-1 16,-14 1-1,-13-1-15,-14 1 16,-14-14-16,-26-13 16,-14 0-1,-41-1-15,-27 1 16,0-26 0,1-28-16,12-12 15,1-14-15,27 0 16,27-13-1,27 13-15,13 0 16,55-26 0,108-27-16,0 13 15,-13-13 1,-163 93-16</inkml:trace>
        </inkml:traceGroup>
      </inkml:traceGroup>
    </inkml:traceGroup>
    <inkml:traceGroup>
      <inkml:annotationXML>
        <emma:emma xmlns:emma="http://www.w3.org/2003/04/emma" version="1.0">
          <emma:interpretation id="{9B702985-F514-4581-A384-6A9DB0BCB699}" emma:medium="tactile" emma:mode="ink">
            <msink:context xmlns:msink="http://schemas.microsoft.com/ink/2010/main" type="paragraph" rotatedBoundingBox="23606,17712 33494,17958 33439,20150 23552,199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D883073-D085-4223-947B-A899644910E3}" emma:medium="tactile" emma:mode="ink">
              <msink:context xmlns:msink="http://schemas.microsoft.com/ink/2010/main" type="line" rotatedBoundingBox="23606,17712 33494,17958 33439,20150 23552,19904"/>
            </emma:interpretation>
          </emma:emma>
        </inkml:annotationXML>
        <inkml:traceGroup>
          <inkml:annotationXML>
            <emma:emma xmlns:emma="http://www.w3.org/2003/04/emma" version="1.0">
              <emma:interpretation id="{76BCA659-0CA4-4150-B53B-BCE815996A4F}" emma:medium="tactile" emma:mode="ink">
                <msink:context xmlns:msink="http://schemas.microsoft.com/ink/2010/main" type="inkWord" rotatedBoundingBox="23598,18021 27054,18107 27026,19237 23570,1915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661920.9508">-8746 17939 0,'0'0'0,"0"0"16,19-18-16,0-1 15,-19 19 1,0-18-16,0-1 16,0 1-16,-19-1 15,-37 1 1,-38-19-16,-1 37 16,1 0-1,19 0-15,0 0 16,18 0-1,39 0-15,-1 0 16,19 0-16,0 0 16,19 18-1,37 19-15,57 19 16,37-1 0,1 0-16,-38-18 15,-19 0-15,-38 0 16,1 19-1,-20-19-15,-18 18 16,0-18 0,-19 18-16,-19-18 15,-18 0 1,-39 0-16,-36 0 16,-20 0-16,0-19 15,38-18 1,19-18-16,0-1 15,18 1 1,19 18-16,20-19 16,18 19-16,0 0 15</inkml:trace>
          <inkml:trace contextRef="#ctx0" brushRef="#br1" timeOffset="661923.7772">-9216 17828 0,'0'0'16,"0"0"-1,-75 37 17,75-37-32,0 0 0,0 0 0,0 0 0,0 0 15,0 0 1,18 0-16,39 0 16,18 0-16,19 0 15,19-18 1,-19 18-16,-19 0 15,1 0 1,-20 0-16,-18 0 16,-19 0 15,-1 0-31,-18 0 0,0 0 16,0 0-16,0 0 15,0 0-15,0 0 16,0 0-1,0 0-15,0 0 16,0 0 15,0 0-31,0 0 0,0 0 0,0 0 0,-18 0 16,18 0 0</inkml:trace>
          <inkml:trace contextRef="#ctx0" brushRef="#br1" timeOffset="667373.7">-7974 17958 0,'0'0'15,"0"0"-15,0 0 16,18-19-1,1 1-15,0-1 16,0 1 0,0 18-16,0 0 15,-19 0 1,18 0-16,-18 0 16,0 0-16,0 0 15,-37 18 1,-20 19-16,1 0 15,-19 0 1,18 0-16,20-19 16,-1 1-16,19-1 15,0 1 1,0-1-16,19-18 16,0 0-1,0 0-15,0 19 16,0-19-16,0 18 15,19 19 1,19 18-16,0 1 16,18-1-1,19 0-15,0 1 16,-18-19 0,-1 0-16,-18-19 15,-19 1-15,0-1 16,-1-18-1,-18 0-15,0 0 16,0 0 0,0 0-16,0 0 15,0 0 1,0-18-16,0-1 16,0-36-16,-18-1 15,-1-17 1,-19-20-16,1 19 15,-1 1 1,0 17-16,19 19 16,1 0-1,-1 19-15,0-1 16,19 19-16,0-18 16,0 18-1,0 0-15,0 0 16,0 0-1</inkml:trace>
          <inkml:trace contextRef="#ctx0" brushRef="#br1" timeOffset="666401.9495">-8200 18216 0,'0'0'16,"0"0"-16,0 0 15,0 0 1,0 0-16,0 0 15,0 0 1,0 0-16,0 0 16,0 0-1,0 0-15,19 0 16,18 0-16,39 0 16,18 0-1,19-18-15,18-1 16,20 1-1,37 18-15,-19-19 16,-37 1-16,-38 18 16,0 0-1,-19 0-15,-18 0 16,-1 0 0,1 0-16,-1 0 15,1 0 1,-20 0-16,-18 0 15,0 0-15,-19 0 16,0 0 0,0 0-16</inkml:trace>
          <inkml:trace contextRef="#ctx0" brushRef="#br1" timeOffset="668392.0839">-5867 17681 0,'0'0'0,"0"0"16,0 0 0,0 0-16,0 0 15,0-19 1,0 1-16,-19-1 15,0 1-15,-37-19 16,-1 18 0,-18 1-16,-19 18 15,19 0 1,0 18-16,18 1 16,19-1-1,20 1-15,-1-1 16,19 1-16,0-1 15,19 19 1,37 0-16,38 18 16,0 1-1,-18-1-15,-1 1 16,-19-1-16,1 19 16,-20-19-1,-18 1-15,0 17 16,-19-17-1,0-1-15,-19-18 16,-19 0 0,-37 0-16,-38 0 15,19 0-15,19-19 16,0-18 0,18 0-16,20-18 15,-1-1 1,19 1-16,0-1 15,19 1 1,0-1-16,0 19 16</inkml:trace>
        </inkml:traceGroup>
        <inkml:traceGroup>
          <inkml:annotationXML>
            <emma:emma xmlns:emma="http://www.w3.org/2003/04/emma" version="1.0">
              <emma:interpretation id="{2B887F73-7E0A-4016-8C04-6B179A3227EF}" emma:medium="tactile" emma:mode="ink">
                <msink:context xmlns:msink="http://schemas.microsoft.com/ink/2010/main" type="inkWord" rotatedBoundingBox="27286,17803 32381,17930 32327,20122 27231,1999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661918.7919">-1201 18345 0,'0'0'16,"0"0"-16,0 0 15,0 0-15,0 0 16,0 0 0,0 0-16,19 0 15,37-18 1,20-1-16,18 1 15,18 18 1,-17-19-16,-20 19 16,-19 0-16,-18 0 15,0 0 1,-38 0-16</inkml:trace>
          <inkml:trace contextRef="#ctx0" brushRef="#br1" timeOffset="669229.0704">-5641 18290 0,'0'0'0,"0"0"15,0 0-15,0 0 16,0 0-1,0 0-15,0 0 16,0 0-16,0 0 16,0 0-1,0 0-15,0 0 16,0 0 0,0 0-16,0 0 15,37 18-15,20 1 16,18-19-1,38 0-15,-19 0 16,0 0 0,-19 0-16,1 0 15,-20 0 1,0 0-16,-18 0 16,0 0-16,-19 0 15,-19 0 1,0 0-16</inkml:trace>
          <inkml:trace contextRef="#ctx0" brushRef="#br1" timeOffset="669790.9529">-5227 17958 0,'0'0'0,"0"0"16,0 0-1,0 0-15,0 0 16,0 0 0,0 0-16,0 0 15,0 0 1,0 0-16,0 0 16,-19 18-16,0 19 15,0 18 1,19 19-16,0 18 15,0-18 1,0 19-16,0-20 16,0-17-16,0-1 15,0-18 1,0 0-16,0 0 16,19 0-1,-19-19-15,0 1 16,0-1-1,0 1-15,0-19 16,0 0-16,0 0 16,0 0-1,0 0-15</inkml:trace>
          <inkml:trace contextRef="#ctx0" brushRef="#br1" timeOffset="671748.7988">-4588 17828 0,'0'0'0,"0"0"16,0 0-1,0 0-15,0 0 16,0 0-1,0 0-15,0 0 16,0 0-16,0 0 16,0 0-1,0 0-15,-18 0 16,-1 19 0,0-1-16,0 19 15,-19 19-15,20 17 16,-1 1-1,0 37-15,19 0 16,0-19 0,19-18-16,0-19 15,-1 1 1,20 17-16,0-17 16,18-1-1,1-18-15,-1 0 16,0-18-16,1-19 15,-57 0 1</inkml:trace>
          <inkml:trace contextRef="#ctx0" brushRef="#br1" timeOffset="672892.8796">-4400 18234 0,'0'0'16,"0"0"-16,0 0 15,0 0 1,0 0-16,0-18 16,19 0-1,0-1-15,0 1 16,0-19-16,0 0 15,18 0 1,1 0-16,-1 0 16,1 0-1,19 0-15,-1-18 16,19 18 0,-18 18-16,-1 1 15,-18 18 1,-1 0-16,-18 0 15,-19 18-15,0 1 16,0 18 0,-19 0-16,1 18 15,-20 19 1,-19 0-16,1 0 16,0-19-16,-1 0 15,20-36 1,18-1-16,0-18 15,19 0 1,0 0-16,0 0 16</inkml:trace>
          <inkml:trace contextRef="#ctx0" brushRef="#br1" timeOffset="672309.6769">-4117 17902 0,'0'0'0,"0"0"15,0 0-15,0 0 16,0 0 0,0 0-16,0 0 15,0 0 1,0 19-16,0 18 15,0 36 1,0 38-16,19 18 16,-1 1-16,1-1 15,0 0 1,0 0-16,0 19 16,-1-19-1,1-18-15,-19-19 16,0-18-1,19-19-15,-19-18 16,0-18-16,0-1 16,0-18-1,0 0-15,0 0 16</inkml:trace>
          <inkml:trace contextRef="#ctx0" brushRef="#br1" timeOffset="674369.6637">-3741 18234 0,'0'0'0,"0"0"16,0 0 0,0 0-16,0 0 15,0 0 1,0 0-16,0 0 15,0 0 1,0 0-16,0 0 16,0 0-16,0 19 15,19-1 1,0 1-16,-1 18 16,1 0-1,0 18-15,19 0 16,-1 1-1,1-19-15,18 0 16,-18 0-16,0-1 16,-1-17-1,-18-1-15,19 1 16,-19-1 0,-1 1-16,1-1 15,0 1-15,0-1 16,0 1-1,-19-19-15</inkml:trace>
          <inkml:trace contextRef="#ctx0" brushRef="#br1" timeOffset="673848.0224">-3195 18105 0,'0'0'15,"0"0"-15,0 0 16,0 0 0,0 0-16,0 0 15,0 0-15,0 0 16,0 0-1,0 0-15,0 0 16,0 0 0,0 0-16,0 19 15,-19 18 1,-19 36-16,-18 20 16,-38 17-1,18-17-15,20-19 16,0-19-16,-1 0 15,19 1 1,20-19-16,-1 0 16,0-19-1,19 1-15,0-1 16,0-18-16,0 0 16,0 0-1,0 0-15,0 0 16</inkml:trace>
          <inkml:trace contextRef="#ctx0" brushRef="#br1" timeOffset="678407.1492">-3195 18567 0,'0'0'0,"0"0"16,0 0 0,0 0-16,0 0 15,0 0 1,0 0-16,0 0 16,0 0-16,0 0 15,0 0 1,18 0-16,1 0 15,0 0 1,0 0-16,19 0 16,18 0-1,0-19-15,1 1 16,-20 18-16,20 0 16,-38 0-1,0 0-15,-1 0 16,1 0-1,0 0-15,19 0 16,-1 0-16,20 0 16,-57 0-1</inkml:trace>
          <inkml:trace contextRef="#ctx0" brushRef="#br1" timeOffset="677727.8511">-2988 17958 0,'0'0'0,"0"0"0,0 0 16,18 0-16,1 0 15,19-19 1,18 1-16,1-19 15,-1-19-15,1 1 16,-1-19 0,-18 0-16,-1 0 15,-18 1 1,0 17-16,-19 19 16,-19 0-1,0 19-15,-18-1 16,-20 19-16,20 19 15,-20 18 1,1 18-16,18 19 16,0 0-1,1 18-15,18 0 16,0 38 0,19 36-16,0-18 15,19-1-15,-19-36 16,19-19-1,0 19-15,-1 0 16,-18 0 0,0-19-16,0 0 15,0-18-15,0-19 16,0-18 0,0-18-16,0-1 15,0-18 1,0 0-16</inkml:trace>
          <inkml:trace contextRef="#ctx0" brushRef="#br1" timeOffset="678988.7938">-2405 18087 0,'0'0'15,"0"0"-15,0 0 16,0 0-1,0 0-15,0 0 16,0 0-16,0 0 16,0 0-1,0 0-15,0 0 16,-19 18 0,0 1-16,-18 18 15,-1 18-15,0 0 16,1 1-1,-1-1-15,19 19 16,19-19 0,19 1-16,0-1 15,19 0 1,-1-18-16,1 0 16,-1 0-16,1-18 15,0-1 1,-1-18-16,-37 0 15</inkml:trace>
          <inkml:trace contextRef="#ctx0" brushRef="#br1" timeOffset="679642.6069">-2311 18456 0,'0'0'16,"0"0"0,0 0-16,0 0 15,0 0-15,0 0 16,0 0 0,19 0-16,0-19 15,18 1 1,1 0-16,-1-1 15,1 1 1,0-1-16,-19 1 16,-1-1-16,-18 19 15,0 0 1,0 0-16,0 19 16,0-1-1,0 19-15,0 0 16,-18 0-16,18 0 15,0 0 1,0 0-16,0 0 16,0-19-1,0 1-15,0-1 16,0 0 0,18 19-16,1-18 15,0-1-15,0 1 16,0-1-1,-1 1-15,1-1 16,-19-18 0</inkml:trace>
          <inkml:trace contextRef="#ctx0" brushRef="#br1" timeOffset="680188.9353">-2198 17939 0,'0'0'0,"0"0"15,0 0-15,0 0 16,0 0 0,0 0-16,0 0 15,19 0-15,-1 0 16,1 0-1,0 0-15,0 0 16,0 0 0,-19 0-16,0 0 15,0 0-15,0 0 16,0 0 0,0 0-16,-19-18 15,0 18 1,0 0-16,0 0 15,1 0 1,-1 0-16,19 0 16,0 0-16,0 0 15,0 0 1,0 0-16</inkml:trace>
          <inkml:trace contextRef="#ctx0" brushRef="#br1" timeOffset="681116.8065">-1897 17902 0,'0'0'0,"0"0"16,0 0-1,0 0-15,0 0 16,0 0 0,0 0-16,0 0 15,0 0-15,0 0 16,0 0-1,0 0-15,0 0 16,19 19 0,-1-1-16,1 19 15,19 18 1,0 1-16,-1 18 16,-18-19-16,19 19 15,-20 0 1,1-1-16,-19-17 15,0-1 1,0 1-16,-19-19 16,19 18-16,-18-18 15,-1 0 1,19-19-16,0 1 16,0-1-1,0-18-15,0 19 16,0-19-1,0 0-15</inkml:trace>
          <inkml:trace contextRef="#ctx0" brushRef="#br1" timeOffset="682122.6388">-1653 17718 0,'0'0'0,"0"0"16,0 0-16,0 0 15,0 0 1,0 0-16,0 0 15,0 0-15,0 0 16,0 0 0,0 0-16,0 0 15,0 0 1,0 0-16,0 0 16,19 18-1,0 0-15,0 1 16,0-1-16,0 19 15,-1 0 1,1 0-16,19 37 16,-19 0-1,18 37-15,-18-38 16,0 1 0,0 0-16,-1 0 15,-18-19-15,0 1 16,0-1-1,0 0-15,-18-18 16,-1 19 0,0-1-16,0 1 15,0-20-15,1 20 16,-1-19 0,0 0-16,19 0 15,0-1 1,0-17-16,0-1 15,0-18-15</inkml:trace>
        </inkml:traceGroup>
        <inkml:traceGroup>
          <inkml:annotationXML>
            <emma:emma xmlns:emma="http://www.w3.org/2003/04/emma" version="1.0">
              <emma:interpretation id="{716FDB0A-335C-4965-AD17-980013FB51C6}" emma:medium="tactile" emma:mode="ink">
                <msink:context xmlns:msink="http://schemas.microsoft.com/ink/2010/main" type="inkWord" rotatedBoundingBox="32942,18064 33491,18077 33465,19126 32915,1911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653969.9104">41 17496 0,'0'0'0,"0"0"16,0 0-16,0 0 16,0 0-1,0 0-15,0 0 16,0 19 0,0 17-16,0 38 15,0 0 1,0 0-16,0 37 15,0-1-15,19 1 16,-19 0 0,18-37-16,1 0 15,0-1 1,0-17-16,-19-19 16,0-19-16,0-18 15,0 0 1</inkml:trace>
          <inkml:trace contextRef="#ctx0" brushRef="#br1" timeOffset="661912.9427">417 17662 0,'0'0'15,"0"0"1,0 0-16,0 0 16,0 0-16,0-18 15,0-1 1,19 1-16,0-1 16,-19 19-1,0 0-15,0-18 16,0 18-16,0 0 15,0 0 1,0 0-16,0 0 16,0 0-1,0 0-15,0 18 16,19 19 0,-1 37-16,-18 37 15,19 18-15,0 37 16,0-37-1,-19-36-15,19-19 16,-19-74 0</inkml:trace>
        </inkml:traceGroup>
      </inkml:traceGroup>
    </inkml:traceGroup>
    <inkml:traceGroup>
      <inkml:annotationXML>
        <emma:emma xmlns:emma="http://www.w3.org/2003/04/emma" version="1.0">
          <emma:interpretation id="{D4D626D8-1881-4495-9918-13513ADA74B7}" emma:medium="tactile" emma:mode="ink">
            <msink:context xmlns:msink="http://schemas.microsoft.com/ink/2010/main" type="paragraph" rotatedBoundingBox="23155,20467 34033,19669 34139,21113 23261,219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E73BED1-269A-40BE-AB49-5762399D75E8}" emma:medium="tactile" emma:mode="ink">
              <msink:context xmlns:msink="http://schemas.microsoft.com/ink/2010/main" type="line" rotatedBoundingBox="23155,20467 34033,19669 34139,21113 23261,21911"/>
            </emma:interpretation>
          </emma:emma>
        </inkml:annotationXML>
        <inkml:traceGroup>
          <inkml:annotationXML>
            <emma:emma xmlns:emma="http://www.w3.org/2003/04/emma" version="1.0">
              <emma:interpretation id="{69F3173B-A49F-450A-ACDD-7A3C60B8275F}" emma:medium="tactile" emma:mode="ink">
                <msink:context xmlns:msink="http://schemas.microsoft.com/ink/2010/main" type="inkWord" rotatedBoundingBox="23155,20467 29762,19982 29868,21427 23261,2191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717629.2672">-4400 20597 0,'0'0'0,"0"0"15,0 0-15,19 0 16,0 0-16,19 0 16,18 0-1,19 0-15,1 0 16,18 0 0,37-18-16,1-1 15,0 19-15,-38 0 16,-19 0-1,-18-18-15,-57 18 16</inkml:trace>
          <inkml:trace contextRef="#ctx0" brushRef="#br1" timeOffset="717925.3631">-4004 20376 0,'0'0'0,"0"0"15,0 0 1,0 0-16,18 18 16,1 1-1,0-1-15,0 19 16,0 18-1,-1 19-15,1 0 16,0 0-16,19 0 16,-1-19-1,1-18-15,-38-37 16</inkml:trace>
          <inkml:trace contextRef="#ctx0" brushRef="#br1" timeOffset="718296.1666">-3327 20043 0,'0'0'0,"0"0"16,0 0-16,0 0 15,0 0 1,19 19-16,0 18 16,-1 18-16,20 19 15,0 0 1,-1 0-16,1 18 16,0 0-1,-20-18-15,1-18 16,-19-56-16</inkml:trace>
          <inkml:trace contextRef="#ctx0" brushRef="#br1" timeOffset="716644.4905">-5811 19988 0,'0'0'0,"0"0"15,0 0-15,0 0 16,0 0 0,0 0-16,0 0 15,0 0 1,0 0-16,38 0 15,37 0-15,38 0 16,38 0 0,-20-18-16,1 18 15,-19-19 1,-19 1-16,0-1 16,0 19-16,-19 0 15,-18 0 1,-1 0-16,-37 0 15,19 0 1,-19 0-16,-19 0 16</inkml:trace>
          <inkml:trace contextRef="#ctx0" brushRef="#br1" timeOffset="717306.1242">-5227 20837 0,'0'0'16,"0"0"-16,0 0 16,18 0-1,39 0-15,-1 0 16,1 0 0,-1 0-16,1 0 15,18 0-15,0 0 16,0 0-1,20 0-15,-20 0 16,0-18 0,0-1-16,-18 1 15,-1-1 1,-56 19-16</inkml:trace>
          <inkml:trace contextRef="#ctx0" brushRef="#br1" timeOffset="717009.8121">-5020 19914 0,'0'0'0,"0"0"15,0 0-15,0 0 16,0 0 0,0 0-16,0 0 15,0 19-15,0 18 16,0 18-1,18 19-15,1 0 16,0-1 0,0 1-16,18 0 15,1 18 1,-19-18-16,0-18 16,0 18-1,-1-19-15,1 0 16,-19-18-16,0 0 15,0-18 1,0-19-16</inkml:trace>
          <inkml:trace contextRef="#ctx0" brushRef="#br1" timeOffset="719838.9644">-9743 19933 0,'0'0'16,"0"0"-16,0 0 15,19 0 1,19 0-16,18 0 15,19 0 1,0 0-16,38 0 16,0 0-1,19 0-15,0 0 16,-19-19-16,-38 19 16,0-18-1,-75 18-15</inkml:trace>
          <inkml:trace contextRef="#ctx0" brushRef="#br1" timeOffset="720588.6886">-9461 21059 0,'0'0'16,"0"0"-16,0 0 15,0 0 1,19 0-16,0 0 15,0 0 1,37-19-16,19 19 16,20 0-16,17 0 15,1 0 1,-19 0-16,0-18 16,1-19-1,-95 37-15</inkml:trace>
          <inkml:trace contextRef="#ctx0" brushRef="#br1" timeOffset="720292.1819">-9197 19859 0,'0'0'0,"0"0"16,0 0-16,0 0 15,0 0 1,0 0-16,19 18 16,-1 1-1,1-1-15,0 19 16,0 19-16,0 17 16,-1 38-1,-18-19-15,19 19 16,0 0-1,-19-19-15,19 19 16,-19-37-16,0 0 16,0-19-1,0-55-15</inkml:trace>
          <inkml:trace contextRef="#ctx0" brushRef="#br1" timeOffset="719424.0613">-5660 20616 0,'0'0'16,"0"0"0,0 0-16,0 0 15,0 0-15,0 0 16,-38 0-1,-75 18-15,-94 19 16,0-18 0,0-1-16,-56 0 15,18 1-15,57-19 16,57 0 0,18 0-16,37 0 15,20 0 1,18 0-16,38 0 15,0 0 1,0 0-16,19-19 16,38-17-16,37-20 15,0 1 1,0 18-16,0 0 16,-38 18-1,-18 1-15,-19 18 16,-19 0-16,0 0 15,0 0 1,-57 18-16,-37 19 16,-19 19-1,-37-1-15,-19 1 16,18-1 0,19 0-16,38-18 15,38-18-15,18-1 16,19-18-1,1 19-15,18-19 16,18 18 0,20 0-16,37 19 15,38 0 1,0 0-16,19 0 16,-1-18-16,-18-1 15,-37 1 1,-1-19-16,-19 0 15,-18 0 1,-19 0-16,-19 0 16,0 0-16,19-19 15,-1-18 1,-18 0-16,0-18 16,0-1-1,0 1-15,0 0 16,0-1-16,-18 19 15,-1 1 1,0-1-16,0 18 16,0 1-1,19-1-15,0 19 16</inkml:trace>
        </inkml:traceGroup>
        <inkml:traceGroup>
          <inkml:annotationXML>
            <emma:emma xmlns:emma="http://www.w3.org/2003/04/emma" version="1.0">
              <emma:interpretation id="{0C315766-29C9-4DAF-B501-BC553F0CE041}" emma:medium="tactile" emma:mode="ink">
                <msink:context xmlns:msink="http://schemas.microsoft.com/ink/2010/main" type="inkWord" rotatedBoundingBox="31406,20119 34052,19925 34121,20874 31476,21068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715820.1668">-1427 20468 0,'0'0'15,"0"0"-15,0 0 16,0 0 0,0 0-16,0 0 15,19 0 1,19 0-16,-1 0 15,1 0 1,18 0-16,1 0 16,-1 0-16,1 0 15,-1 0 1,-18 0-16,-38 0 16</inkml:trace>
          <inkml:trace contextRef="#ctx0" brushRef="#br1" timeOffset="714732.7934">-147 19453 0,'0'0'0,"0"0"15,0 0-15,0 0 16,0 0 0,0 0-16,0 0 15,0 0 1,0 0-16,0 0 16,0 18-16,18 19 15,1 19 1,0 17-16,19 20 15,-1-1 1,-18 0-16,0 1 16,0-20-1,0 1-15,-1-18 16,-18-1-16,0-37 16,0 1-1,0-19-15,0 0 16,0 0-1</inkml:trace>
          <inkml:trace contextRef="#ctx0" brushRef="#br1" timeOffset="715370.6556">154 19637 0,'0'0'0,"0"0"15,0 0 1,0 0-16,0 0 16,0 0-16,0 0 15,0 0 1,0 0-16,0 0 15,0 0 1,18-18-16,20-1 16,19-17-16,-1-1 15,0 18 1,1 1-16,-1-1 16,1 19-1,-1 0-15,-18 19 16,-19-1-1,-1 1-15,1 18 16,-19 36-16,0-17 16,0 18-1,-19-1-15,1 1 16,-1-18 0,0-19-16,19-19 15,0 0 1,0 1-16,0-19 15,0 0-15,0 0 16,19 18 0,18 1-16,20-1 15,37-18 1,19 0-16,0 0 16,-38 0-16,0 0 15,-75 0 1</inkml:trace>
        </inkml:traceGroup>
      </inkml:traceGroup>
    </inkml:traceGroup>
    <inkml:traceGroup>
      <inkml:annotationXML>
        <emma:emma xmlns:emma="http://www.w3.org/2003/04/emma" version="1.0">
          <emma:interpretation id="{DFAEBDD4-7D49-41E2-90F8-9FBA086222E6}" emma:medium="tactile" emma:mode="ink">
            <msink:context xmlns:msink="http://schemas.microsoft.com/ink/2010/main" type="paragraph" rotatedBoundingBox="14578,21608 34277,21607 34278,23564 14579,23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6DEB97-E65E-4D47-ADF8-93387AFCB4A9}" emma:medium="tactile" emma:mode="ink">
              <msink:context xmlns:msink="http://schemas.microsoft.com/ink/2010/main" type="line" rotatedBoundingBox="14578,21608 34277,21607 34278,23564 14579,23565"/>
            </emma:interpretation>
          </emma:emma>
        </inkml:annotationXML>
        <inkml:traceGroup>
          <inkml:annotationXML>
            <emma:emma xmlns:emma="http://www.w3.org/2003/04/emma" version="1.0">
              <emma:interpretation id="{7904C815-1CDD-4677-A0C1-F1DD11C84D28}" emma:medium="tactile" emma:mode="ink">
                <msink:context xmlns:msink="http://schemas.microsoft.com/ink/2010/main" type="inkWord" rotatedBoundingBox="14578,21922 15405,21921 15406,22973 14579,22974">
                  <msink:destinationLink direction="to" ref="{82CB4620-8A5A-4EA0-89D0-5BE7F0059D26}"/>
                </msink:context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749600.7838">-17608 21520 0,'0'0'15,"0"0"-15,0 0 16,19-18 0,0-1-16,0 1 15,0-1-15,0 1 16,-1-1-1,-18 1-15,0 0 16,0 18 0,0-19-16,0 19 15,0 0 1,-37 0-16,-39 19 16,-36 17-16,-20 38 15,0 19 1,19 36-16,19-18 15,19-1 1,37 1-16,20-19 16,18-18-16,18 0 15,39-19 1,18 1-16,19-38 16,19-18-1,-38 0-15,1-18 16,-39-1-1,-18 1-15,-19-19 16,-19 0-16,-18-18 16,-39-1-1,1 38-15,0-1 16,18 19 0,1 0-16,18 0 15,19 0 1,19 0-16</inkml:trace>
        </inkml:traceGroup>
        <inkml:traceGroup>
          <inkml:annotationXML>
            <emma:emma xmlns:emma="http://www.w3.org/2003/04/emma" version="1.0">
              <emma:interpretation id="{3615A03C-6899-4F3E-BA6E-28EBA51C053C}" emma:medium="tactile" emma:mode="ink">
                <msink:context xmlns:msink="http://schemas.microsoft.com/ink/2010/main" type="inkWord" rotatedBoundingBox="16120,21608 21385,21607 21386,23487 16121,2348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736741.8929">-12528 22314 0,'0'0'16,"0"0"-16,0 0 15,-18 0-15,-20 0 16,0 0-1,1 0-15,-1 0 16,1-19 0,-1 1-16,19 0 15,0-1-15,19 1 16,0-1 0,0-18-16,19 0 15,19 19 1,-19-1-16,18 1 15,1 18 1,-1 0-16,1 18 16,-19 1-16,0 18 15,-19 0 1,-19 0-16,-38 0 16,-55 36-1,-58-17-15,-74-1 16,-39 37-16,283-92 15</inkml:trace>
          <inkml:trace contextRef="#ctx0" brushRef="#br1" timeOffset="736041.7165">-11794 21668 0,'0'0'0,"19"-19"15,0 1 1,19-1-16,-20 1 15,1 0-15,-19 18 16,0 0 0,-19 0-16,-37 0 15,-38 0 1,-57 18-16,1 19 16,37 0-16,38 0 15,18 0 1,38 0-16,19 0 15,38 18 1,18 0-16,1 1 16,18 18-1,0-19-15,-18-18 16,-20 0-16,-18 0 16,-19 0-1,0-1-15,-37 1 16,-20 0-1,-18 0-15,-19 0 16,19-18-16,18-19 16,1 0-1,56 0-15</inkml:trace>
          <inkml:trace contextRef="#ctx0" brushRef="#br1" timeOffset="736241.6619">-11530 22905 0,'0'0'0,"0"0"16,0 0-16,0 0 15</inkml:trace>
          <inkml:trace contextRef="#ctx0" brushRef="#br1" timeOffset="746939.2912">-13675 21576 0,'0'0'0,"0"0"15,0 0-15,0 0 16,0 18-16,0-18 16,0 0-1,0 0-15,-19 18 16,-19-18 0,-37 37-16,-38 0 15,0 19-15,0-1 16,19 0-1,19-18-15,19 0 16,18-18 0,19 18-16,19-19 15,19 19 1,19 0-16,-38-37 16</inkml:trace>
          <inkml:trace contextRef="#ctx0" brushRef="#br1" timeOffset="747089.8521">-14409 22886 0,'0'0'0,"0"0"15,0 0-15</inkml:trace>
          <inkml:trace contextRef="#ctx0" brushRef="#br1" timeOffset="748123.1476">-16723 21040 0,'0'0'0,"0"0"15,0 0-15,0 0 16,0 0-1,19 19-15,-1 18 16,1 18 0,-19 19-16,0 18 15,19 37 1,0-18-16,0 0 16,-19-19-16,18-36 15,-18-1 1,0 0-16,19-36 15,-19-19 1</inkml:trace>
          <inkml:trace contextRef="#ctx0" brushRef="#br1" timeOffset="748333.0207">-15538 21169 0,'0'0'16,"0"0"-16,0 0 16,0 0-1,0 19-15,0-19 16,0 0 0,0 0-16,0 0 15</inkml:trace>
          <inkml:trace contextRef="#ctx0" brushRef="#br1" timeOffset="747808.7966">-15538 22480 0,'0'0'15,"0"0"-15,-19-18 16,0-1 0,19-36-16,0-1 15,0-17-15,19-1 16,19 18 0,18 1-16,20-19 15,37 0 1,-1 19-16,1 18 15,-37 19 1,-1-1-16,-19 1 16,-18 18-16,-19 18 15,0 1 1,-19 17-16,-19 20 16,-57 18-1,-93 18-15,-38 0 16,0-18-1,-75 0-15,19-37 16,74-37-16,39 0 16,18-19-1,38 1-15,38-19 16,18 0 0,38-18-16,19-38 15,37-17 1,20 17-16,18 20 15,19-1-15,-1 37 16,-55 18 0,-1 19-16,-18 19 15,-19 36 1,-19 1-16,-19-1 16,-38 37-16,1-18 15,-19 0 1,-19 0-16,-19 0 15,19-19 1,0-18-16,0 0 16,37-19-16,38-18 15,19 0 1,0 0-16</inkml:trace>
        </inkml:traceGroup>
        <inkml:traceGroup>
          <inkml:annotationXML>
            <emma:emma xmlns:emma="http://www.w3.org/2003/04/emma" version="1.0">
              <emma:interpretation id="{6CC68320-0A9F-4886-A82F-254B0014F2A3}" emma:medium="tactile" emma:mode="ink">
                <msink:context xmlns:msink="http://schemas.microsoft.com/ink/2010/main" type="inkWord" rotatedBoundingBox="21802,21737 25584,21736 25585,23102 21803,23103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734417.8297">-10985 21631 0,'0'0'16,"0"0"-16,0 0 15,0 0 1,19 18-16,0 19 15,19 19 1,18 36-16,-18 0 16,-20 1-1,-18-20-15,-18-17 16,-1-19-16,-19 0 16,-18 0-1,18-19-15,0-18 16,1-18-1,-1-19-15,19 0 16,19-37 0,38-18-16,56-1 15,-94 93-15</inkml:trace>
          <inkml:trace contextRef="#ctx0" brushRef="#br1" timeOffset="733410.7938">-9461 22056 0,'0'0'15,"0"0"-15,0 0 16,0 0-1,19 0-15,19 18 16,-1 0 0,20 19-16,-1 0 15,1 0-15,-1 0 16,-18 0 0,-19 0-16,-1-19 15,-18 1 1,-18 18-16,-20-19 15,-18 1 1,-57 18-16,-38-37 16,-75 0-16,76-19 15,37 1 1,19-1-16,37 1 16,1-19-1,37 18-15,0 1 16,19-19-1,19 19-15,19-19 16,18 0-16,19 18 16,1 19-1,-1 0-15,-19 19 16,-18-1 0,-19-18-16,-19 0 15,0 19-15,-19-1 16,-37 19-1,-20-19-15,1 1 16,0-19 0,0 0-16,-1 0 15,20-19-15,-1-17 16,1-1 0,18-19-16,1-18 15,18 1 1,0-1-16,0 18 15,19 1 1,0-19-16,0 37 16,0 0-16,0 37 15</inkml:trace>
          <inkml:trace contextRef="#ctx0" brushRef="#br1" timeOffset="734062.9763">-8821 21169 0,'0'0'15,"0"0"-15,0 0 16,0 0 0,-38 19-16,-37 18 15,75-37 1,-546 277-16,528-277 16,-95 0-1,-38 18-15,1-18 16,18 0-16,0-18 15,38-1 1,19 1-16,37-1 16,20 1-1,18-1-15,0-17 16,18 17-16,1 1 16,0-1-1,0 19-15,0 0 16,-1 0-1,20 19-15,-19-1 16,0 1 0,-19-1-16,0 19 15,-19 0-15,0 0 16,19-37 0</inkml:trace>
          <inkml:trace contextRef="#ctx0" brushRef="#br1" timeOffset="733601.9357">-9574 21779 0,'0'0'0,"0"0"16,0 0-1,0 0-15,0 0 16</inkml:trace>
          <inkml:trace contextRef="#ctx0" brushRef="#br1" timeOffset="732682.5547">-7316 21723 0,'0'0'0,"0"0"16,0 0-1,0 0-15,-19-18 16,1-1 0,-39-18-16,-37 0 15,-94 19-15,-38 0 16,57 18 0,18 0-16,1 18 15,37 19 1,56 0-16,39 0 15,18 0 1,18 18-16,20 19 16,18 0-16,20-19 15,-1-18 1,-75-37-16</inkml:trace>
          <inkml:trace contextRef="#ctx0" brushRef="#br1" timeOffset="732309.9521">-8200 22092 0,'0'0'0,"0"0"0,0 0 16,0 0 0,0 0-16,0 0 15,0 0-15,0 0 16,0 0 0,0 19-16,19 18 15,0 0 1,-1 18-16,20 0 15,18 19-15,-18-18 16,0-19 0,-20 0-16,1-19 15,0 0 1,-19-18-16</inkml:trace>
        </inkml:traceGroup>
        <inkml:traceGroup>
          <inkml:annotationXML>
            <emma:emma xmlns:emma="http://www.w3.org/2003/04/emma" version="1.0">
              <emma:interpretation id="{915756C9-D84A-44DF-AF7B-E3D77D7B371D}" emma:medium="tactile" emma:mode="ink">
                <msink:context xmlns:msink="http://schemas.microsoft.com/ink/2010/main" type="inkWord" rotatedBoundingBox="26318,22439 28218,22438 28219,23564 26319,23565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726959.1638">-6582 22148 0,'0'0'0,"0"0"15,0 0 1,0 0-16,0 0 16,0 0-1,0 0-15,0 0 16,0 0 0,0 0-16,38-19 15,18 1-15,57-19 16,19 0-1,-1 0-15,-18 19 16,0-1 0,-19 1-16,-19-1 15,1 1 1,-20-1-16,1 1 16,-20 18-16,-37 0 15</inkml:trace>
          <inkml:trace contextRef="#ctx0" brushRef="#br1" timeOffset="727619.4931">-6488 22997 0,'0'0'16,"0"0"-1,0 0-15,0 0 16,19 0-1,18-19-15,39 1 16,-1-19-16,38 0 16,-19 19-1,0-1-15,-19 1 16,19 18 0,19 0-16,-19-19 15,0 1-15,-18 18 16,-20-19-1,-56 19-15</inkml:trace>
          <inkml:trace contextRef="#ctx0" brushRef="#br1" timeOffset="727294.8005">-6018 21926 0,'0'0'16,"0"0"-16,0 0 15,0 0 1,0 0-16,0 19 16,19 18-1,0 18-15,0 0 16,-19 19 0,0 0-16,0 18 15,0 1-15,19-1 16,-1-18-1,-18-19-15,0-18 16,0 0 0,19 0-16,-19-19 15,0-18 1</inkml:trace>
          <inkml:trace contextRef="#ctx0" brushRef="#br1" timeOffset="728399.2664">-5397 22609 0,'0'0'16,"0"0"-16,0 0 16,0 0-1,19 19-15,0-1 16,19 1 0,-1 18-16,20 18 15,-1 0-15,19 1 16,-18-19-1,-1 0-15,1-19 16,-20 0 0,-37-18-16</inkml:trace>
          <inkml:trace contextRef="#ctx0" brushRef="#br1" timeOffset="728093.6738">-4851 21926 0,'0'0'16,"0"0"-16,0 0 16,0 0-1,0 19-15,-19 18 16,-19 0-16,1 18 15,-38 0 1,18-18-16,1 0 16,-1-18-1,20-1-15,-1 1 16,19-19 0,19 0-16,0 0 15,0 18-15,19 0 16,37 1-1,1 18-15,-1 0 16,20 18 0,-1 1-16,-19-20 15,1 1-15,-1 0 16,-18 0 0,-1 0-16,-18-18 15,-19-19 1</inkml:trace>
        </inkml:traceGroup>
        <inkml:traceGroup>
          <inkml:annotationXML>
            <emma:emma xmlns:emma="http://www.w3.org/2003/04/emma" version="1.0">
              <emma:interpretation id="{AC58EBB1-0461-487D-8A6D-828D200EDB7A}" emma:medium="tactile" emma:mode="ink">
                <msink:context xmlns:msink="http://schemas.microsoft.com/ink/2010/main" type="inkWord" rotatedBoundingBox="28595,21719 34277,21718 34278,23527 28596,23528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723226.8004">474 21520 0,'0'0'0,"0"0"16,0 0-1,0 0-15,0 0 16,0-18-1,0-1-15,18 1 16,20-19-16,18 0 16,20 0-1,18 19-15,0-1 16,0 19 0,0 0-16,-19 19 15,-37-1 1,-1 1-16,-18-1 15,-19-18-15,0 18 16,-19 19 0,-18 0-16,-20 0 15,1 0 1,18-18-16,1-1 16,18-18-16,19 0 15,0 0 1,0 0-16,0 0 15,0 0 1,19 0-16,18 0 16,20 18-16,-1 1 15,1 18 1,-1 0-16,1 0 16,-20 0-1,1 0-15,-19-1 16,-19 1-1,-19 0-15,-38 0 16,-37 0-16,-19-18 16,1-1-1,17-18-15,20-18 16,38-1 0,-1-18-16,19 0 15,0 0-15,19 37 16</inkml:trace>
          <inkml:trace contextRef="#ctx0" brushRef="#br1" timeOffset="729117.8522">-4305 22683 0,'0'0'16,"0"0"-16,0 0 16,0 0-1,0 0-15,0 0 16,0 0-16,0 0 15,0-18 1,0-19-16,18-19 16,1 1-1,0-19-15,0-37 16,0 38-16,-1-1 16,1 18-1,0 19-15,0 19 16,-19 18-1,0 0-15,19 18 16,0 1 0,-1-1-16,20 19 15,0 0-15,-1 0 16,1 0 0,18 0-16,1-19 15,-20 1 1,1-19-16,18 0 15,-18-19 1,0-18-16,18-18 16,1-37-16,-1 0 15,-18 18 1,-1 0-16,1 0 16,0 19-1,-20 18-15,1 0 16,0 18-16,-19 19 15</inkml:trace>
          <inkml:trace contextRef="#ctx0" brushRef="#br1" timeOffset="725864.8733">-2217 22074 0,'0'0'0,"0"0"15,0 0 1,0 18-16,0 1 16,0-1-1,0 1-15,19 18 16,0 0-16,-1 0 16,1-1-1,0-17-15,-19-1 16,0 1-1,0-19-15,0 0 16,0 0-16,0 0 16,-19 18-1,-18 1-15,-20-1 16,1 1 0,-20-1-16,1 19 15,19-18 1,18 17-16,-18 1 15,18 19-15,-18-1 16,-1 1 0,1-1-16,18 0 15,0-18 1,1 0-16,-1-18 16,1-1-1,-1-18-15,19 0 16,-18-37-16,37 37 15</inkml:trace>
          <inkml:trace contextRef="#ctx0" brushRef="#br1" timeOffset="725331.436">-2161 21982 0,'0'0'0,"0"0"15,0 0 1,0 0-16,0 0 15,0 0 1,0 0-16,0 0 16,0 0-1,0 0-15,0 0 16,0 0-16,19 18 16,0 19-1,0 0-15,0 0 16,0 0-1,18 18-15,1 1 16,-1-1-16,1 19 16,0 0-1,-1-19-15,1 0 16,-19-18 0,0-18-16,-19-19 15</inkml:trace>
          <inkml:trace contextRef="#ctx0" brushRef="#br1" timeOffset="726347.9252">-1126 21151 0,'0'0'0,"0"0"16,0 18-1,-19 19-15,1 19 16,-39-1 0,-37 19-16,-19 0 15,-18 0-15,-1-19 16,19-18-1,19-19-15,-19-18 16,0 0 0,38-18-16,0-1 15,18 1 1,19-19-16,20 19 16,18-19-16,18 0 15,20 0 1,19 0-16,-20 19 15,20 18 1,-20 0-16,-18 18 16,0 0-1,0 1-15,-19 18 16,0 18-16,-19 1 16,-19-1-1,-37 19-15,75-74 16</inkml:trace>
          <inkml:trace contextRef="#ctx0" brushRef="#br1" timeOffset="723670.9706">-1257 22019 0,'0'0'15,"0"0"-15,0 0 16,18 0-16,20 0 16,0 0-1,18 0-15,19 0 16,1 0 0,-20 0-16,19 0 15,1 0 1,-1 0-16,-19 0 15,1 0-15,-1 0 16,-18-19 0,-1 19-16,1 0 15,-38 0 1</inkml:trace>
          <inkml:trace contextRef="#ctx0" brushRef="#br1" timeOffset="722457.1854">3 21243 0,'0'0'16,"0"0"-16,0 0 15,0 0 1,0 19-16,19 18 16,0 0-1,0 18-15,18 19 16,1 0-1,18 36-15,-18-17 16,0-1-16,-1-18 16,-18-19-1,0 1-15,0-19 16,-1-19 0,-18 0-16,0-18 15</inkml:trace>
        </inkml:traceGroup>
      </inkml:traceGroup>
    </inkml:traceGroup>
    <inkml:traceGroup>
      <inkml:annotationXML>
        <emma:emma xmlns:emma="http://www.w3.org/2003/04/emma" version="1.0">
          <emma:interpretation id="{6DA95C21-A15E-491D-9DD7-25B48F38FB95}" emma:medium="tactile" emma:mode="ink">
            <msink:context xmlns:msink="http://schemas.microsoft.com/ink/2010/main" type="paragraph" rotatedBoundingBox="23029,24007 34681,23079 34879,25566 23227,264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4F18016-6F10-4792-B37F-F038DC3564D7}" emma:medium="tactile" emma:mode="ink">
              <msink:context xmlns:msink="http://schemas.microsoft.com/ink/2010/main" type="line" rotatedBoundingBox="23029,24007 34681,23079 34879,25566 23227,26493"/>
            </emma:interpretation>
          </emma:emma>
        </inkml:annotationXML>
        <inkml:traceGroup>
          <inkml:annotationXML>
            <emma:emma xmlns:emma="http://www.w3.org/2003/04/emma" version="1.0">
              <emma:interpretation id="{267FAC2C-7F81-4C74-896F-8FD26C6F4CBA}" emma:medium="tactile" emma:mode="ink">
                <msink:context xmlns:msink="http://schemas.microsoft.com/ink/2010/main" type="inkWord" rotatedBoundingBox="23029,24007 29489,23493 29687,25979 23227,26493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795807.9939">-6132 24580 0,'0'0'16,"0"0"-16,0 0 15,-24 0 1,-23 0-16,-24-23 16,-48-1-16,-71 24 15,-95 0 1,71 0-16,0 0 15,24 0 1,23 0-16,48 0 16,24 0-1,48 0-15,23 0 16,24 0-16</inkml:trace>
          <inkml:trace contextRef="#ctx0" brushRef="#br1" timeOffset="795524.8224">-5656 25606 0,'0'0'16,"23"-24"-16,49-22 16,-1-71-16,-24 1 15,-23 22 1,-24 24-16,-24 1 15,-47 22 1,-24 0-16,-24 1 16,48 22-1,23 24-15,25 0 16,23 24-16,0 22 16,23 1-1,49 46-15,-1-23 16,24 0-1,-24-23-15,-23-47 16,-1 0-16,-47 0 16</inkml:trace>
          <inkml:trace contextRef="#ctx0" brushRef="#br1" timeOffset="795158.8241">-5324 24533 0,'0'0'0,"0"0"16,0-23 0,24-24-16,24-23 15,23 0 1,0 0-16,24 0 15,24 1-15,0 22 16,-24 0 0,0 24-16,-24 0 15,-23 23 1,-1 23-16,-23 0 16,0 24-16,-24 23 15,-24 23 1,-23 0-16,-25-23 15,-70 24 1,-1-24-16,24-24 16,24-23-1,0 1-15,0-24 16,0-24-16,24-22 16,-1-1-1,25-23-15,23-23 16,24-24-1,24 24-15,0 0 16,-1 23 0,1 23-16,-24 47 15</inkml:trace>
          <inkml:trace contextRef="#ctx0" brushRef="#br1" timeOffset="794645.1604">-3993 23624 0,'0'0'0,"0"0"15,0 0-15,0 0 16,0 0 0,0 0-16,0 0 15,0 0 1,0 0-16,0 23 16,0 70-16,24 71 15,-24-1 1,0-23-16,0-47 15,0 0 1,0 1-16,0-94 16</inkml:trace>
          <inkml:trace contextRef="#ctx0" brushRef="#br1" timeOffset="794380.7322">-3280 24580 0,'0'0'16,"0"0"-16,0 0 15,0 0 1,0 0-16,0 0 16,-71 23-1,-48 24-15,-24-1 16,1 24-16,-48 24 15,0-1 1,-1 0-16,25-23 16,24-23-1,70-24-15,25-23 16,47 0-16,0 0 16</inkml:trace>
          <inkml:trace contextRef="#ctx0" brushRef="#br1" timeOffset="797300.1919">-8960 23367 0,'0'0'16,"0"0"-16,0 0 15,0 0 1</inkml:trace>
          <inkml:trace contextRef="#ctx0" brushRef="#br1" timeOffset="796795.1006">-7890 23974 0,'0'0'0,"0"0"16,23 23 0,1 0-16,-24 24 15,-24 23 1,-23 0-16,-48 0 16,0 0-16,0-24 15,23-22 1,25-1-16,-1-23 15,24 0 1,1 0-16,-1 0 16,0 0-16,24 0 15,0 0 1,0 0-16,0 23 16,0 1-1,0 22-15,-24 24 16,1 23-1,-25 1-15,-47 22 16,-24 1 0,-47-24-16,-24-23 15,0-47-15,47-23 16,24-23 0,24-24-16,48 1 15,23-1 1,24-23-16,24-23 15,118-94-15,72-22 16,0 22 0,-48 47-16,24 47 15,-190 93 1</inkml:trace>
          <inkml:trace contextRef="#ctx0" brushRef="#br1" timeOffset="796205.2346">-7510 25722 0,'0'0'0,"47"-23"15,48-24 1,0-46-16,-23 23 15,-25 0-15,-23 0 16,-48 0 0,1 24-16,-49-1 15,1 24 1,0-1-16,-1 24 16,1 0-16,24 24 15,23-1 1,0 0-16,24 1 15,24-1 1,23 24-16,25-1 16,23-22-1,47-1-15,-23-23 16,-48 0-16,-23 0 16,-48 0-1</inkml:trace>
          <inkml:trace contextRef="#ctx0" brushRef="#br1" timeOffset="797140.8966">-6346 23344 0,'0'0'0,"0"0"16,0 0-1,0 0-15,-47-23 16,-48 23-16,-72 0 16,-94 23-1,47 24-15,0-1 16,0 24 0,-23 0-16,23-23 15,71-1-15,48-22 16,0-1-1,47 0-15,1-23 16,47 0 0</inkml:trace>
        </inkml:traceGroup>
        <inkml:traceGroup>
          <inkml:annotationXML>
            <emma:emma xmlns:emma="http://www.w3.org/2003/04/emma" version="1.0">
              <emma:interpretation id="{F1DDB30D-6F7D-4EF5-9077-0B635C275E10}" emma:medium="tactile" emma:mode="ink">
                <msink:context xmlns:msink="http://schemas.microsoft.com/ink/2010/main" type="inkWord" rotatedBoundingBox="30126,24647 32277,24476 32344,25323 30193,2549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791259.0914">-1355 24580 0,'0'0'0,"0"0"16,0 0 0,0 0-16,0 0 15,0 0 1,0 0-16,0 0 15,0 0-15,0 0 16,24 0 0,24 0-16,23 0 15,0 0 1,24 0-16,0 0 16,0 0-16,0 0 15,-23 0 1,-1 0-16,-47 0 15,0 0 1,-24 0-16</inkml:trace>
          <inkml:trace contextRef="#ctx0" brushRef="#br1" timeOffset="793866.1708">-1996 24044 0,'0'0'0,"0"0"16,0 0-16,0 0 16,0 0-1,0 0-15,-24 0 16,-48 0 0,-46 0-16,-1 0 15,24 23-15,23 0 16,1 1-1,24-1-15,23 0 16,0 0 0,24 1-16,0 22 15,24-22-15,47 22 16,24 24 0,0 0-16,-23-23 15,-1 0 1,-24-1-16,1-23 15,-24 1 1,-1-1-16,-23 0 16,0 1-16,-23 22 15,-25 1 1,-47 0-16,0-24 16,0 0-1,0-23-15,0 0 16,24 0-16,71 0 15</inkml:trace>
        </inkml:traceGroup>
        <inkml:traceGroup>
          <inkml:annotationXML>
            <emma:emma xmlns:emma="http://www.w3.org/2003/04/emma" version="1.0">
              <emma:interpretation id="{1A4C2FC1-8B3F-4A72-8BF4-7AA4D6D2C19B}" emma:medium="tactile" emma:mode="ink">
                <msink:context xmlns:msink="http://schemas.microsoft.com/ink/2010/main" type="inkWord" rotatedBoundingBox="32996,23888 34735,23750 34828,24922 33089,25061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789563.779">95 23321 0,'0'0'0,"0"0"16,0 0-1,0 0-15,0 0 16,0 0-1,0 0-15,0 0 16,0 0-16,0 0 16,0 0-1,24 23-15,0 24 16,-1-1 0,1 24-16,-24 0 15,24 23-15,-24 24 16,0 0-1,0-1-15,0-22 16,24-25 0,-24 1-16,0-46 15,0-1 1,0-23-16,0 0 16</inkml:trace>
          <inkml:trace contextRef="#ctx0" brushRef="#br1" timeOffset="790717.1292">1545 23507 0,'0'0'16,"0"0"-1,0 0-15,0 0 16,0 0-16,0 0 16,0 0-1,0 0-15,0 0 16,0 0-1,0 0-15,-24 24 16,0 46 0,0 23-16,1 47 15,23 0-15,0 0 16,0-24 0,0-23-16,0-23 15,0-70 1</inkml:trace>
          <inkml:trace contextRef="#ctx0" brushRef="#br1" timeOffset="790284.2679">1212 23297 0,'0'0'0,"0"0"16,0 0-16,0 0 15,0 0 1,0 0-16,0 24 15,-24 22 1,0 1-16,-47 23 16,0-23-16,0-1 15,-1 1 1,25-1-16,-25 1 16,25-24-1,23 1-15,0-1 16,1-23-1,23 0-15,0 0 16,0 0-16,0 0 16,0 23-1,23 1-15,49-1 16,46 0 0,25 1-16,0-1 15,-24 0-15,-1 1 16,1-1-1,0 0-15,0-23 16,-24 0 0,-24 0-16,-71 0 15</inkml:trace>
        </inkml:traceGroup>
      </inkml:traceGroup>
    </inkml:traceGroup>
    <inkml:traceGroup>
      <inkml:annotationXML>
        <emma:emma xmlns:emma="http://www.w3.org/2003/04/emma" version="1.0">
          <emma:interpretation id="{1481D00E-ED4D-44F6-B80B-11A4C986B29E}" emma:medium="tactile" emma:mode="ink">
            <msink:context xmlns:msink="http://schemas.microsoft.com/ink/2010/main" type="paragraph" rotatedBoundingBox="27573,26725 34758,25590 35085,27658 27899,28792" alignmentLevel="7"/>
          </emma:interpretation>
        </emma:emma>
      </inkml:annotationXML>
      <inkml:traceGroup>
        <inkml:annotationXML>
          <emma:emma xmlns:emma="http://www.w3.org/2003/04/emma" version="1.0">
            <emma:interpretation id="{ECD51EE1-8740-437A-BFDD-276B730EC81B}" emma:medium="tactile" emma:mode="ink">
              <msink:context xmlns:msink="http://schemas.microsoft.com/ink/2010/main" type="line" rotatedBoundingBox="27573,26725 34758,25590 35085,27658 27899,28792"/>
            </emma:interpretation>
          </emma:emma>
        </inkml:annotationXML>
        <inkml:traceGroup>
          <inkml:annotationXML>
            <emma:emma xmlns:emma="http://www.w3.org/2003/04/emma" version="1.0">
              <emma:interpretation id="{97658FF0-A055-4D3D-8DAC-82881337E402}" emma:medium="tactile" emma:mode="ink">
                <msink:context xmlns:msink="http://schemas.microsoft.com/ink/2010/main" type="inkWord" rotatedBoundingBox="27573,26725 30676,26235 31002,28302 27899,28792"/>
              </emma:interpretation>
              <emma:one-of disjunction-type="recognition" id="oneOf38">
                <emma:interpretation id="interp46" emma:lang="" emma:confidence="0.5">
                  <emma:literal>I</emma:literal>
                </emma:interpretation>
                <emma:interpretation id="interp47" emma:lang="" emma:confidence="0">
                  <emma:literal>.</emma:literal>
                </emma:interpretation>
                <emma:interpretation id="interp48" emma:lang="" emma:confidence="0">
                  <emma:literal>/</emma:literal>
                </emma:interpretation>
                <emma:interpretation id="interp49" emma:lang="" emma:confidence="0">
                  <emma:literal>$</emma:literal>
                </emma:interpretation>
                <emma:interpretation id="interp50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802166.8938">-4421 26865 0,'0'0'16,"0"0"-16,0 0 15</inkml:trace>
          <inkml:trace contextRef="#ctx0" brushRef="#br1" timeOffset="801995.4889">-3755 25909 0,'0'0'0,"0"0"16,0 0-16,0 0 15,0 0 1,0 0-16,24 47 16,-1 23-16,-23 46 15,0 47 1,-23 1-16,-25-1 16,-23-47-1,0 24-15,-25-23 16,-70-1-1,-24-22-15,-24-71 16,24-46-16,47-24 16,25 0-1,22 1-15,49-24 16,23 0 0,24-23-16,71-47 15,72-24 1,47 25-16,0 22 15,-190 117-15</inkml:trace>
          <inkml:trace contextRef="#ctx0" brushRef="#br1" timeOffset="801541.6074">-4207 27821 0,'0'0'16,"24"0"-1,95-47-15,71-23 16,71-46-16,-47-1 16,-24 1-1,-190 116-15</inkml:trace>
          <inkml:trace contextRef="#ctx0" brushRef="#br1" timeOffset="801304.4735">-2876 26888 0,'0'0'0,"0"0"16,0 0 0,0 0-16,-166 94 15,166-94-15,0 0 16,0 0 0,-24 0-16,0-24 15,1-22 1,-1-1-16,0-23 15,24-47-15,24-46 16,0 23 0,23 24-16,24-1 15,24 24 1,-95 93-16</inkml:trace>
          <inkml:trace contextRef="#ctx0" brushRef="#br1" timeOffset="800970.0739">-2662 27844 0,'0'0'15,"71"0"-15,48-46 16,24-48-16,-24-22 16,-48 22-1,-47 25-15,-1 22 16,-23 0 0,-47 1-16,-1-1 15,-23 24 1,0-1-16,23 24 15,1 24-15,23-1 16,24 0 0,24 47-16,23-23 15,48 23 1,0-24-16,0 1 16,1-24-1,-25-23-15,-71 0 16</inkml:trace>
        </inkml:traceGroup>
        <inkml:traceGroup>
          <inkml:annotationXML>
            <emma:emma xmlns:emma="http://www.w3.org/2003/04/emma" version="1.0">
              <emma:interpretation id="{08450C39-AF6C-4B73-9661-12A8F4262BAD}" emma:medium="tactile" emma:mode="ink">
                <msink:context xmlns:msink="http://schemas.microsoft.com/ink/2010/main" type="inkWord" rotatedBoundingBox="30549,26595 34811,25922 35022,27263 30760,27936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1" timeOffset="799915.7738">1972 25746 0,'0'0'0,"0"0"16,0 0-16,-23 0 15,-49 0 1,1 0-16,0-24 16,0 1-1,-1 23-15,1 0 16,0 0 0,-1 0-16,1 0 15,0 23-15,-1 1 16,1-1-1,-24 24-15,24-1 16,-1 24 0,1 0-16,24 0 15,-1-23 1,24-1-16,24-22 16,24-1-16,24 0 15,47 1 1,71-1-16,-47-23 15,24 0 1,-25 23-16,-23 1 16,-23-1-16,-1 0 15,-23 24 1,-25 0-16,-23-1 16,-23 1-1,-25-1-15,0 1 16,-47 0-1,-47 23-15,-1-24 16,48-22-16,0-1 16,0 0-1,95-23-15</inkml:trace>
          <inkml:trace contextRef="#ctx0" brushRef="#br1" timeOffset="799245.2919">143 25699 0,'0'0'16,"0"0"-16,0 0 16,0 0-1,0 0-15,0 0 16,0 0-1,0 0-15,0 0 16,23 23-16,1 24 16,0 46-1,23 47-15,1 23 16,-24-23 0,-1-23-16,1-47 15,0 0-15,0-24 16,-24-22-1,0-24-15</inkml:trace>
          <inkml:trace contextRef="#ctx0" brushRef="#br1" timeOffset="800222.1808">-1379 26958 0,'0'0'15,"0"0"-15,48 0 16,23-23 0,24 0-16,0-1 15,1 1 1,46-24-16,24 24 16,25-24-1,-49 1-15,-142 46 16</inkml:trace>
          <inkml:trace contextRef="#ctx0" brushRef="#br1" timeOffset="800596.7378">-1497 26282 0,'0'0'0,"0"0"15,0 23-15,-24 24 16,-24 0 0,-23-1-16,-24 24 15,0-23 1,0-24-16,0 0 15,0-23-15,23-23 16,25 0 0,23-1-16,0-45 15,48-25 1,24-22-16,-1 22 16,24-22-1,-23 46-15,-48 70 16</inkml:trace>
        </inkml:traceGroup>
      </inkml:traceGroup>
    </inkml:traceGroup>
  </inkml:traceGroup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41:22.9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D8C58C-FEB8-40A8-83DE-C615266C4096}" emma:medium="tactile" emma:mode="ink">
          <msink:context xmlns:msink="http://schemas.microsoft.com/ink/2010/main" type="inkDrawing" rotatedBoundingBox="19231,13224 23133,13340 23132,13369 19230,13253" semanticType="underline" shapeName="Other">
            <msink:sourceLink direction="with" ref="{DA8826CB-BB30-4227-9545-954329138DE0}"/>
          </msink:context>
        </emma:interpretation>
      </emma:emma>
    </inkml:annotationXML>
    <inkml:trace contextRef="#ctx0" brushRef="#br0">0 0 0,'0'0'0,"0"0"16,0 0 0,0 0-16,0 0 15,0 0 1,0 0-16,0 0 16,0 0-1,0 0-15,0 0 16,0 0-16,0 0 15,14 0 1,-1 0-16,14 0 16,14 0-1,0 0-15,13 0 16,0 0-16,27 0 16,14 14-1,41-14-15,13 13 16,-14-13-1,1 0-15,13 0 16,13 0 0,-13 0-16,-13 13 15,13-13 1,27 14-16,0-14 16,-27 13-16,13-13 15,1 13 1,0 1-16,-28-14 15,0 0 1,1 0-16,-1 0 16,-26 0-16,-14 13 15,-28-13 1,-12 0-16,-15 0 16,1 0-1,-14 0-15,0 0 16,0 0-16,-13 0 15,-1 0 1,1 0-16,-1 0 16,1 0-1,13 0-15,-14 0 16,1 0 0,0 0-16,-1 0 15,1 0-15,-14 0 16,0 0-1,0 0-15,0 0 16,0 0 0,0 0-16,0 0 15,0 0-15</inkml:trace>
  </inkml:traceGroup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43:49.26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F0CA8E-2004-4FBA-8B45-E865233274AA}" emma:medium="tactile" emma:mode="ink">
          <msink:context xmlns:msink="http://schemas.microsoft.com/ink/2010/main" type="inkDrawing" rotatedBoundingBox="13240,17020 13598,12617 19355,13086 18997,17488" semanticType="callout" shapeName="Other">
            <msink:sourceLink direction="from" ref="{DD15C9A1-794F-4086-B858-1B00F80A234B}"/>
            <msink:sourceLink direction="to" ref="{DA8826CB-BB30-4227-9545-954329138DE0}"/>
          </msink:context>
        </emma:interpretation>
      </emma:emma>
    </inkml:annotationXML>
    <inkml:trace contextRef="#ctx0" brushRef="#br0">5795 4014 0,'0'0'0,"0"0"16,0 0-1,0 0-15,0 0 16,0 0 0,0 0-16,0 0 15,0 0 1,-13 0-16,-42 0 15,-67 13-15,-13-13 16,-41 0 0,-95 0-16,68 13 15,-55-13 1,-40 0-16,54 0 16,-81 0-16,82-13 15,-110 26 1,96-13-16,-122 27 15,108-14 1,-41 14-16,68-1 16,28 1-16,-28 0 15,54-14 1,41 0-16,0 0 16,0 1-1,27-1-15,27 0 16,27-13-1,14 0-15,14 0 16,-1 0-16,14 0 16,13 0-1,1-13-15,-1 0 16,1-1 0,-1-12-16,1-27 15,13-14 1,0 1-16,0-14 15,13-13-15,1-53 16,-1 13 0,1 0-16,-1-13 15,1-40 1,-14 0-16,13 13 16,15-40-16,-15-13 15,1 40 1,13-13-16,-14-40 15,1 53 1,13-14-16,0 14 16,-13 27-1,-1 26-15,-13-13 16,14 13-16,-14 40 16,0 39-1,0-12-15,0 26 16,0 14-1,0-1-15,0 14 16,13-1-16,1 14 16,40 0-1,0 0-15,14 14 16,54-1 0,40 0-16,1 14 15,-1-1 1,55 1-16,-14 0 15,-40-14-15,0 0 16,-1 0 0,1 1-16,-55-14 15,-27 0 1,1 0-16,-28 0 16,-14 0-16,-12 0 15,-15 0 1,1 0-16,-14 0 15,0 0 1,0 0-16,0 0 16,0 0-1,0 0-15,-14-14 16,1 1-16,-15-13 16,15-1-1,-14-13-15,-14 0 16,-13 0-1,13 1-15,14 12 16,-13 0 0,12 14-16,1 0 15,14 13-15,-1 0 16,14 0 0,0 0-16,14 13 15,13 0 1,14 14-16,13 13 15,0 0-15,0 13 16,-13-13 0,-1-14-16,-12 1 15,-15-14 1,1 0-16,-14 1 16,0 12-1,-14 1-15,1-1 16,-28 14-16,-40 14 15,-1-1 1,15-13-16,-1-1 16,14-12-1,13 0-15,14-14 16,0 0-16,13 0 16,1-13-1,13 0-15,0 0 16,0 0-1,0 0-15,0-13 16,0-13 0,13-28-16,1-12 15,-1-27-15,1 0 16,-1 0 0,-13 13-16,0 0 15,0 1 1,-13 25-16,-1-12 15,14 66-15</inkml:trace>
  </inkml:traceGroup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46:21.59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2CB4620-8A5A-4EA0-89D0-5BE7F0059D26}" emma:medium="tactile" emma:mode="ink">
          <msink:context xmlns:msink="http://schemas.microsoft.com/ink/2010/main" type="inkDrawing" rotatedBoundingBox="3206,13212 22890,2383 29387,14193 9703,25022" semanticType="callout" shapeName="Other">
            <msink:sourceLink direction="to" ref="{7904C815-1CDD-4677-A0C1-F1DD11C84D28}"/>
            <msink:sourceLink direction="to" ref="{0C04E2C1-E57C-467D-B1C9-F56C8AAF4CF2}"/>
          </msink:context>
        </emma:interpretation>
      </emma:emma>
    </inkml:annotationXML>
    <inkml:trace contextRef="#ctx0" brushRef="#br0">6418 13328 0,'0'0'0,"0"0"16,0 0-16,0 0 15,19-19 1,0 1-16,0 18 15,-1 0 1,1 0-16,0 0 16,0 0-16,-19 0 15,0 0 1,0 0-16,0 0 16,0 0-1,0 0-15,0 0 16,-19 0-16,-37 18 15,-38 1 1,-57-1-16,-112 1 16,37-1-1,0-18-15,-56 0 16,-19 37 0,75-18-16,-113-19 15,-18 18-15,56 1 16,-57-19-1,57 0-15,57 0 16,-57 0 0,37 0-16,76-19 15,-19 19 1,19-18-16,19-1 16,18 1-16,38-1 15,38 1 1,0-1-16,18 1 15,1-19 1,-1 0-16,1-37 16,18 0-16,1-18 15,-1 18 1,0-37-16,1-18 16,-1-55-1,1-1-15,18 0 16,19 1-16,-19-56 15,19-18 1,0 18-16,-19-19 16,0-55-1,1 19-15,-20-19 16,0-37 0,19 19-16,1-111 15,-1 111-15,0-93 16,-19 56-1,20-37-15,18-37 16,-19 37 0,19-74-16,0 111 15,-19-56 1,0 74-16,0-92 16,0 130-16,1-38 15,-1 19 1,0 73-16,0-55 15,19 56 1,0 36-16,0 38 16,0-1-1,19 19-15,0 18 16,0 38-16,18 17 16,1 20-1,18-1-15,1 18 16,18 1-1,19 0-15,38 18 16,56-19-16,57 38 16,-20-1-1,39 1-15,74-1 16,-37 1 0,57 0-16,18-1 15,-37 1-15,75-1 16,-113 1-1,75 18-15,0 0 16,-37 0 0,94 0-16,-94-19 15,74 1 1,-74-19-16,37 18 16,38 1-16,-113-1 15,132 1 1,-94 18-16,18-18 15,20-1 1,-58 19-16,95-18 16,-113-1-16,38 1 15,0 18 1,-38 0-16,19-19 16,18 19-1,-93 0-15,37 0 16,38 0-1,-75-18-15,-20 18 16,58-19-16,-39 1 16,-37 18-1,0-19-15,38 19 16,-1-18 0,-56 0-16,38 18 15,38-19-15,-39 1 16,-36-1-1,-1 19-15,37 0 16,1-18 0,-38-1-16,1 19 15,-1 0 1,19 0-16,-38-18 16,-19 18-16,-18 0 15,-19 0 1,19 0-16,-1-19 15,-18 19 1,0 0-16,0 0 16,-19 0-16,-19 0 15,1-18 1,-1 18-16,19 0 16,-19 0-1,1 0-15,-1 0 16,0 0-1,0-19-15,-18 19 16,-1-18-16,1 18 16,-20 0-1,-18 0-15,0 0 16,-19 0 0,0 0-16,0 0 15,0 0 1,0 0-16,0 0 15,0 0-15,0 0 16,0 0 0,0 0-16,0 0 15,0 0 1,0 0-16,0 0 16,-19-19-16,0 1 15,-18-19 1,-20 0-16,-18-18 15,0-1 1,18 19-16,1 1 16,-1-1-16,1 18 15,18 1 1,20-1-16,-1 19 16,19 0-1,0 0-15,0 0 16,0 0-1,19 19-15,-1 18 16,39 0-16,56-1 16,0 1-1,-1 0-15,-55-18 16,-1-1 0,-18 1-16,-19-19 15,0 0-15,-19 0 16,0 0-1,0 0-15,0 18 16,-19 19 0,0 18-16,-19 1 15,-18 36 1,-1 0-16,20-18 16,-1 0-16,1-19 15,18-18 1,0-18-16,0-1 15,19 1 1,0-1-16,0-18 16,0 0-1,0 0-15,0 0 16,0 0-16,-19-18 16,19-1-1,0-36-15,-19 0 16,19-1-1,-18 1-15,-1-19 16,19 19-16,0-1 16,0 1-1,0-1-15,-19 1 16,19-19 0,-19-18-16,19 92 15</inkml:trace>
  </inkml:traceGroup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52:02.9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97E14B-7A56-4027-91F9-38E7C02AB294}" emma:medium="tactile" emma:mode="ink">
          <msink:context xmlns:msink="http://schemas.microsoft.com/ink/2010/main" type="writingRegion" rotatedBoundingBox="33538,9280 149,10026 -58,701 33330,-44"/>
        </emma:interpretation>
      </emma:emma>
    </inkml:annotationXML>
    <inkml:traceGroup>
      <inkml:annotationXML>
        <emma:emma xmlns:emma="http://www.w3.org/2003/04/emma" version="1.0">
          <emma:interpretation id="{15573F66-DC6C-4759-B8A9-0DABB1E76065}" emma:medium="tactile" emma:mode="ink">
            <msink:context xmlns:msink="http://schemas.microsoft.com/ink/2010/main" type="paragraph" rotatedBoundingBox="33081,9290 8182,9846 8120,7084 33020,6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630997-96B0-4BBE-B443-8B3FF65A00C7}" emma:medium="tactile" emma:mode="ink">
              <msink:context xmlns:msink="http://schemas.microsoft.com/ink/2010/main" type="inkBullet" rotatedBoundingBox="33048,7800 32859,7805 32843,7066 33032,706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1237 5917 0,'0'0'0,"0"0"15,-12 11-15,1 1 16,-1-12-1,0 0-15,-12-12 16,1-11 0,-1-11-16,1-13 15,11 1-15,0 0 16,12-23 0,12-12-16,0 0 15,11-23 1,13 23-16,11 12 15,0 22 1,-47 47-16</inkml:trace>
      </inkml:traceGroup>
      <inkml:traceGroup>
        <inkml:annotationXML>
          <emma:emma xmlns:emma="http://www.w3.org/2003/04/emma" version="1.0">
            <emma:interpretation id="{C02F3E58-D7DD-4C19-BBAA-64CCF08A0058}" emma:medium="tactile" emma:mode="ink">
              <msink:context xmlns:msink="http://schemas.microsoft.com/ink/2010/main" type="line" rotatedBoundingBox="32828,9296 8182,9846 8120,7084 32766,6533"/>
            </emma:interpretation>
          </emma:emma>
        </inkml:annotationXML>
        <inkml:traceGroup>
          <inkml:annotationXML>
            <emma:emma xmlns:emma="http://www.w3.org/2003/04/emma" version="1.0">
              <emma:interpretation id="{37BB0B2B-9125-4687-93A0-1599762A7458}" emma:medium="tactile" emma:mode="ink">
                <msink:context xmlns:msink="http://schemas.microsoft.com/ink/2010/main" type="inkWord" rotatedBoundingBox="32808,8396 32791,8396 32791,8380 32807,83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8.4236">1013 6518 0,'0'0'16,"0"0"-16,12 11 16,-12-11-1</inkml:trace>
        </inkml:traceGroup>
        <inkml:traceGroup>
          <inkml:annotationXML>
            <emma:emma xmlns:emma="http://www.w3.org/2003/04/emma" version="1.0">
              <emma:interpretation id="{FA6015F1-B821-4E52-90A8-7C3D7240A04D}" emma:medium="tactile" emma:mode="ink">
                <msink:context xmlns:msink="http://schemas.microsoft.com/ink/2010/main" type="inkWord" rotatedBoundingBox="32492,9304 26428,9439 26366,6676 32430,65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80.3421">530 4738 0,'0'0'0,"0"0"15</inkml:trace>
          <inkml:trace contextRef="#ctx0" brushRef="#br0" timeOffset="787.3933">0 6125 0,'0'0'0,"0"0"15,0 0 1,0-12-16,12-22 16,35-36-1,36-11-15,11 12 16,0 11-16,-23 24 15,-1 11 1,-11 11-16,-11 12 16,-13 0-1,-12 0-15,-11 0 16,0 12-16,0 11 16,-12 11-1,-12 13-15,-12-1 16,-23 12-1,-12-12-15,-23-12 16,11 1-16,1-23 16,11-12-1,12 0-15,11-12 16,1-11 0,0-12-16,11-22 15,0-36 1,24 1-16,12-12 15,0 0-15,12 23 16,-1 23 0,-11 23-16,0 24 15,-12 11 1</inkml:trace>
          <inkml:trace contextRef="#ctx0" brushRef="#br0" timeOffset="2863.9243">-1625 5824 0,'0'12'15,"-12"23"1,-12-1-16,13 1 15,11-35-15</inkml:trace>
          <inkml:trace contextRef="#ctx0" brushRef="#br0" timeOffset="1810.5718">-1507 7119 0,'47'0'16,"70"-12"-16,48-34 15,12-23 1,-24-24-16,-153 93 16</inkml:trace>
          <inkml:trace contextRef="#ctx0" brushRef="#br0" timeOffset="2721.1515">-1189 5212 0,'0'0'0,"0"23"16,11 23-1,1 24-15,0-1 16,-12 46 0,-12 13-16,0-36 15,-11-11-15,23-81 16</inkml:trace>
          <inkml:trace contextRef="#ctx0" brushRef="#br0" timeOffset="2486.1518">-1048 5466 0,'0'0'15,"0"0"-15,0 0 16,0 0 0,0 0-16,12 0 15,-1 0 1,1 0-16,-12 0 15</inkml:trace>
          <inkml:trace contextRef="#ctx0" brushRef="#br0" timeOffset="1597.1785">-388 5744 0,'0'0'16,"0"34"-16,-12 24 15,0-12 1,0 0-16,0 1 16,1-13-16,-1 1 15,0-12 1,0-11-16,12-12 15,0 0 1,0 0-16,-11-12 16,-1-34-1,0 0-15,0-1 16,0 13-16,12 11 16,0 11-1,0 12-15,-11 12 16,-13 22-1,-35 24-15,-11 11 16,11-11-16,0-12 16,23-22-1,1-13-15,11 1 16,13-12 0,-1-12-16,0-11 15,-11-12 1,11-11-16,0-12 15,0 24-15,12 11 16,0 11 0,0 12-16,0 0 15,-12 12 1,-11 22-16,-12 1 16,-13 23-1,1 11-15,0 0 16,47-69-16</inkml:trace>
          <inkml:trace contextRef="#ctx0" brushRef="#br0" timeOffset="986.0993">-94 6541 0,'0'0'0,"0"0"15,0 0-15,0 0 16,12-12-1,-12 12-15</inkml:trace>
          <inkml:trace contextRef="#ctx0" brushRef="#br0" timeOffset="2288.5146">165 5108 0,'-23'11'0,"-60"36"15,-58 10-15,11-22 16,48-12 0,11-23-16,24 0 15,12-23 1,-1 0-16,25-12 15,11-11 1,11-12-16,36 1 16,12 22-1,0 12-15,0 23 16,-12 34-16,-11 47 16,-13 35-1,-35-12-15,-35 0 16,-12-12-1,12-22-15,47-70 16</inkml:trace>
          <inkml:trace contextRef="#ctx0" brushRef="#br0" timeOffset="3288.5411">-1884 5940 0,'-12'12'0,"-24"22"16,-34 36-16,-1 22 16,-11 24-1,-1-1-15,-70 35 16,-12 24 0,12-1-16,-71 0 15,24-34-15,-24 11 16,0-46-1,59-34-15,-35-36 16,23-34 0,48-23-16,35-11 15,23-13-15,12 13 16,24 22 0,11 1-16,12-1 15,12 12 1,12 0-16,47 0 15,82 12 1,36-1-16,59 1 16,-13-24-16,96-11 15,-25 0 1</inkml:trace>
          <inkml:trace contextRef="#ctx0" brushRef="#br0" timeOffset="4037.3845">-1649 5836 0,'0'0'0,"0"0"16,0 0-1,0 0-15,0 0 16,0-12-1,0 1-15,0-1 16,0 1-16,0 11 16,0 0-1,0 0-15,0 0 16,0 0 0,0 0-16,-12 23 15,1 23 1,-13 23-16,-11 1 15,-1 11-15,13-24 16,-1-10 0,12-13-16,1-22 15,11-12 1</inkml:trace>
          <inkml:trace contextRef="#ctx0" brushRef="#br0" timeOffset="5059.5876">613 4680 0,'0'0'0,"0"0"16,0 0 0,0 0-16,0 0 15,0 0 1,0 0-16,0 0 16,0 0-16,0 0 15,0 0 1,0 0-16,-24 35 15,-11 11 1,-59 35-16,-24 0 16,12-23-1,23-12-15,1 0 16,0 0-16,82-46 16</inkml:trace>
          <inkml:trace contextRef="#ctx0" brushRef="#br0" timeOffset="8553.8498">-3274 6067 0,'0'0'16,"0"0"-16,0 0 16,0 0-16,11 0 15,13-11 1,11-1-16,24 0 15,-12 1 1,-11-1-16,-13 12 16,1 0-1,-13 0-15,1 12 16,-12-12-16,0 11 16,0 1-1,0 11-15,0 12 16,0-12-1,12 0-15,0 0 16,11 0-16,13 0 16,11-11-1,0-12-15,0 0 16,-47 0 0</inkml:trace>
          <inkml:trace contextRef="#ctx0" brushRef="#br0" timeOffset="9462.1773">-4806 5917 0,'0'0'0,"0"0"15,0 0-15,12 0 16,23 11 0,12 1-16,24 0 15,12 11-15,34 0 16,-11 0-1,-23 0-15,-36 0 16,-12 0 0,-11-11-16,-24-1 15,-12 1 1,-23 11-16,-36 0 16,-11-11-16,-13-24 15,-22 1 1,22-13-16,25 1 15,23 0 1,11 0-16,24-12 16,12-11-16,12 12 15,12-1 1,-1 12-16,13 11 16,11 24-1,-12-1-15,0 12 16,1 1-1,-13-1-15,-11 0 16,-12 0-16,-12 12 16,-11-12-1,-24 0-15,-24 0 16,-11-23 0,11-12-16,12-11 15,0-11-15,-12-36 16,1-22-1,11-12-15,0-12 16,0-11 0,12 11-16,12 36 15,11 22 1,12 23-16,0 12 16,12 11-1,0 12-15,0 0 16</inkml:trace>
          <inkml:trace contextRef="#ctx0" brushRef="#br0" timeOffset="8150.4817">-4111 5755 0,'0'0'0,"0"0"16,0 0-16,-12-11 16,1-1-1,-1 0-15,0 1 16,0-12 0,1 0-16,11-12 15,11 0-15,25-11 16,-1 11-1,12 1-15,0 11 16,0 11 0,24 0-16,-12 24 15,0 23-15,-12-1 16,-12 36 0,-11 34-16,-12 0 15,-12-23 1,0-12-16,0-23 15,0-11-15,0-12 16,0-11 0,0-1-16,0-11 15,0 0 1,0 0-16,11-23 16,13-58-1,23-34-15,-12 11 16,1 23-16,-13 0 15,1 0 1,-12 46-16,-1 12 16,-11 11-1,0 12-15,0 0 16,-11 12 0,-1 11-16,0 23 15,0 35-15,12 12 16,12-12-1,12-12-15,-1-23 16,24 0-16,12-11 16,-59-35-1</inkml:trace>
          <inkml:trace contextRef="#ctx0" brushRef="#br0" timeOffset="8734.31">-2921 5478 0,'0'0'0,"0"0"16,0 0-16,0 0 15</inkml:trace>
        </inkml:traceGroup>
        <inkml:traceGroup>
          <inkml:annotationXML>
            <emma:emma xmlns:emma="http://www.w3.org/2003/04/emma" version="1.0">
              <emma:interpretation id="{5503A7DA-0456-429C-BFCC-2F31627607BC}" emma:medium="tactile" emma:mode="ink">
                <msink:context xmlns:msink="http://schemas.microsoft.com/ink/2010/main" type="inkWord" rotatedBoundingBox="25952,8996 21182,9103 21135,6971 25905,68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370.1093">-8752 6761 0,'35'11'0,"95"1"15,153-35-15,11-12 16</inkml:trace>
          <inkml:trace contextRef="#ctx0" brushRef="#br0" timeOffset="13214.6677">-7751 5616 0,'0'0'16,"-12"0"-16,-23 0 15,-24 0 1,-35-11-16,-24 11 15,24 0 1,12 11-16,-1 13 16,-11 10-16,23 1 15,12 0 1,12 11-16,24-12 16,23 13-1,0 10-15,0-57 16</inkml:trace>
          <inkml:trace contextRef="#ctx0" brushRef="#br0" timeOffset="13036.2755">-7503 5466 0,'0'0'0</inkml:trace>
          <inkml:trace contextRef="#ctx0" brushRef="#br0" timeOffset="12851.4321">-7185 5547 0,'0'0'0,"35"0"16,36-12-1,23-11-15,0 0 16,-94 23-16</inkml:trace>
          <inkml:trace contextRef="#ctx0" brushRef="#br0" timeOffset="12710.4849">-7020 6194 0,'0'0'0,"0"0"15,0 0-15,11 0 16,25 0-1,-1 0-15,12-11 16,0-12 0,-11-1-16,-13 1 15,-11 12-15,0-12 16,-12 11 0,0 12-16,0 0 15,-24 0 1,-23 12-16,-35 11 15,-1 0 1,12 0-16,1 0 16,11 0-16,0-11 15,12-12 1,12 0-16,11-12 16,12 1-1,0-12-15,1-1 16,11 1-16,11 0 15,1 12 1,0-1-16,0 12 16,0 0-1,-12 0-15,0 0 16,11 12 0,-11-1-16,0 12 15,-11 0-15,-13 1 16,-11-1-1,-1-12-15,-11-11 16,12-11 0,0-1-16,11-11 15,12-12 1,12-22-16,36-47 16,22 11-16,-10 12 15,-48 81 1</inkml:trace>
          <inkml:trace contextRef="#ctx0" brushRef="#br0" timeOffset="12039.4664">-5854 6229 0,'0'0'0,"-12"0"16,-59-23-16,24 0 16,12 11-1,0 1-15,11-1 16,0 0 0,13 1-16,11-1 15,0-11-15,11 0 16,13-12-1,0 12-15,-1 12 16,1-1 0,11 12-16,0 0 15,-11 12-15,-1 11 16,1 0 0,-12 0-16,-12 35 15,-12 11 1,-23 12-16,-36 12 15,0-24 1,-11-11-16,-24-12 16,12-11-16,11-12 15,83-23 1</inkml:trace>
          <inkml:trace contextRef="#ctx0" brushRef="#br0" timeOffset="14602.1616">-9035 5073 0,'0'0'0,"0"0"15</inkml:trace>
          <inkml:trace contextRef="#ctx0" brushRef="#br0" timeOffset="15103.2113">-9836 6934 0,'0'0'0,"36"0"16,34 0 0,48-12-16,47-11 15,-47 0 1,-24 0-16,-94 23 15</inkml:trace>
          <inkml:trace contextRef="#ctx0" brushRef="#br0" timeOffset="14453.6729">-9270 5778 0,'0'0'16,"0"0"-16,-12 12 15,0-1 1,0 1-16,1-1 16,-13-11-16,-11 0 15,-12-11 1,-12 11-16,-12 11 16,-11 1-1,-25 23-15,25-1 16,35-11-1,12 1-15,11-13 16,24 1-16,12-1 16,23 12-1,12 0-15,12 1 16,-12-1 0,0 0-16,-11 0 15,-13-12-15,-11 1 16,-12-12-1,0 0-15,-12 0 16,-35 0 0,-59-12-16,-12-11 15,1 0 1,-37 12-16,13-1 16,23 1-16,48 11 15,22 0 1,13 11-16,12 1 15,11 11 1,0 11-16,24 24 16,35 23-1,47 12-15,0-24 16,1-23-16,34-23 16,24-23-1,-153 0-15</inkml:trace>
          <inkml:trace contextRef="#ctx0" brushRef="#br0" timeOffset="14829.6477">-10354 5304 0,'0'0'16,"35"12"-16,48-1 15,105 13 1,-11-24-16,0-12 16,11-11-1,-188 23-15</inkml:trace>
          <inkml:trace contextRef="#ctx0" brushRef="#br0" timeOffset="15284.4292">-10295 7211 0,'0'0'16,"0"0"-16,0 12 16,12-1-1,-12-11-15</inkml:trace>
        </inkml:traceGroup>
        <inkml:traceGroup>
          <inkml:annotationXML>
            <emma:emma xmlns:emma="http://www.w3.org/2003/04/emma" version="1.0">
              <emma:interpretation id="{B98A3CA1-A198-45C5-A365-9BC5427C8533}" emma:medium="tactile" emma:mode="ink">
                <msink:context xmlns:msink="http://schemas.microsoft.com/ink/2010/main" type="inkWord" rotatedBoundingBox="21003,8775 16563,8874 16522,7040 20962,69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295.4629">-10802 5905 0,'0'0'16,"-11"23"-1,-1 12-15,0 0 16,-12-1-16,1 1 15,-1-12 1,-11 0-16,11-11 16,1-12-1,-1 0-15,1-12 16,-1 1-16,12-1 16,1 1-1,-1-1-15,12 12 16,-12 0-1,0 12-15,-11 11 16,-13 11 0,-11 47-16,-12-11 15,-11 11-15,70-81 16</inkml:trace>
          <inkml:trace contextRef="#ctx0" brushRef="#br0" timeOffset="16650.8894">-11261 5859 0,'0'12'0,"0"11"16,0-23-1</inkml:trace>
          <inkml:trace contextRef="#ctx0" brushRef="#br0" timeOffset="16975.1324">-11332 6125 0,'0'0'0,"0"0"15,0 0 1,-12 0-16,-11 0 15,-36 0-15,-23 0 16,-1 0 0,-11 11-16,-12 1 15,-47 0 1,11-12-16,48 0 16,0 0-1,0 0-15,-1 11 16,25-11-16,23 12 15,11-12 1,13 0-16,11 11 16,12-11-1,12 12-15,11 11 16,24 0-16,36 0 16,35 0-1,-1-23-15,-22-11 16,-95 11-1</inkml:trace>
          <inkml:trace contextRef="#ctx0" brushRef="#br0" timeOffset="17185.526">-12463 5744 0,'0'0'0,"47"11"16,107 1 0,11-12-16,-1-12 15,1 1 1,-35-13-16,-130 24 16</inkml:trace>
          <inkml:trace contextRef="#ctx0" brushRef="#br0" timeOffset="16523.2436">-11697 6876 0,'0'12'16,"0"11"-16,0-12 15,12 1 1,-12-12-16,0 0 15,0 0 1</inkml:trace>
          <inkml:trace contextRef="#ctx0" brushRef="#br0" timeOffset="17735.2617">-12015 5235 0,'0'0'16,"-24"-12"-16,-46-22 16,-24-1-16,-71 12 15,-47 11 1,47 24-16,23 0 16,13 11-1,23 11-15,35 13 16,24-13-1,47-34-15</inkml:trace>
          <inkml:trace contextRef="#ctx0" brushRef="#br0" timeOffset="17478.1923">-12946 5732 0,'0'0'0,"0"23"15,0 35-15,12 0 16,0 23 0,12 11-16,-1 12 15,1-23 1,-1-23-16,-23-58 15</inkml:trace>
          <inkml:trace contextRef="#ctx0" brushRef="#br0" timeOffset="18305.6805">-13558 6102 0,'0'0'0,"94"127"16,-82-127-16,23 0 15,12-12-15,12-11 16,0 0 0,-12-12-16,-11-11 15,-1-12 1,-12 1-16,-23 34 15,-11-1 1,-13 13-16,-11 11 16,-24 23-16,0 0 15,0 12 1,12-1-16,0 1 16,12-12-1,11 0-15,0-11 16,1-1-1,11-11-15,0 0 16,1 0-16,-1-11 16,0-12-1,0 0-15,0 0 16,1 11 0,11 0-16,0 12 15,-12 0-15,-12 12 16,-23 34-1,-12 12-15,0 0 16,12-12 0,0 0-16,12-23 15,11-23 1,12 0-16,12 0 16</inkml:trace>
          <inkml:trace contextRef="#ctx0" brushRef="#br0" timeOffset="18583.4184">-14288 5813 0,'0'0'16,"0"0"-16,11 23 15,1 12 1,12 22-16,-13-10 16,-11 22-1,-11-11-15,-13-12 16,-35 0-1,0-11-15,-11-24 16,11-11-16,12-11 16,11-12-1,24 0-15,12-12 16,24-11 0,58-24-16,25 24 15,-107 46-15</inkml:trace>
          <inkml:trace contextRef="#ctx0" brushRef="#br0" timeOffset="19033.5205">-14936 6067 0,'0'0'15,"0"12"-15,0 11 16,0-12-16,-12 12 15,-12-11 1,-23 0-16,12-12 16,-12-12-1,11 0-15,1 1 16,11-12 0,1-23-16,-1-35 15,24-23-15,12 11 16,0 35-1,11 1-15,1 22 16,-24 35 0</inkml:trace>
          <inkml:trace contextRef="#ctx0" brushRef="#br0" timeOffset="19168.1837">-15196 6818 0,'0'0'16,"12"23"-16,0-11 15,-12-12 1</inkml:trace>
        </inkml:traceGroup>
        <inkml:traceGroup>
          <inkml:annotationXML>
            <emma:emma xmlns:emma="http://www.w3.org/2003/04/emma" version="1.0">
              <emma:interpretation id="{E56340B3-0C6A-4898-A354-F839550101E1}" emma:medium="tactile" emma:mode="ink">
                <msink:context xmlns:msink="http://schemas.microsoft.com/ink/2010/main" type="inkWord" rotatedBoundingBox="15599,8803 13505,8850 13470,7270 15564,722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405.3353">-16326 6633 0,'0'0'0,"0"0"15,0 0-15,0 0 16,-12 12 0,0 0-16,-11 22 15,-1 12 1,12-11-16,0 0 16,12 11-16,0-11 15,12-12 1,0 0-16,12-12 15,23-11 1,0-11-16,0-12 16,0-12-1,-47 35-15</inkml:trace>
          <inkml:trace contextRef="#ctx0" brushRef="#br0" timeOffset="20551.2568">-16315 6102 0,'0'0'0,"0"0"15,0 0-15,0 0 16</inkml:trace>
          <inkml:trace contextRef="#ctx0" brushRef="#br0" timeOffset="20182.9219">-16633 6703 0,'0'0'15,"24"0"-15,11 0 16,-35 0 0</inkml:trace>
          <inkml:trace contextRef="#ctx0" brushRef="#br0" timeOffset="19824.4483">-17151 6194 0,'0'0'0,"12"0"16,11-11-16,13-12 16,34-35-1,13-23-15,11-35 16,-11 1-16,-25 22 15,-22 1 1,-24 22-16,-12 13 16,-24-1-1,0 23-15,-11 24 16,-12 11-16,-12 34 16,0 24-1,0 11-15,12 47 16,12 23-1,23-12-15,12 23 16,12 12-16,-12-47 16,12-22-1,-1-35-15,-11-12 16,0-11 0,0-24-16,0-11 15</inkml:trace>
          <inkml:trace contextRef="#ctx0" brushRef="#br0" timeOffset="20045.2659">-17304 6206 0,'0'0'16,"23"-12"-16,48 1 15,12-12 1,11-1-16,-12 1 15,1-11 1,-13 11-16,-70 23 16</inkml:trace>
          <inkml:trace contextRef="#ctx0" brushRef="#br0" timeOffset="21618.3231">-18058 6160 0,'0'0'15,"0"0"-15,0 0 16,0 0 0,0 0-16,24 0 15,23 11 1,35 12-16,1 12 15,-13 11 1,-11 0-16,-35-11 16,-1 0-16,-23-1 15,-11 1 1,-25 0-16,-34-1 16,-1-10-1,12-24-15,-12-12 16,1-11-16,22-12 15,13-11 1,23 0-16,12-12 16,12 23-1,0 1-15,11 10 16,13 13 0,11 11-16,0 11 15,-12 13-15,-11 10 16,-12 1-1,-12 0-15,-12-1 16,-12 1 0,-11-12-16,-24 0 15,-12-23-15,13-11 16,-1-24 0,12-11-16,11-24 15,24 1 1,24-35-16,24-35 15,-1 12 1,0 35-16,1 22 16,-13 24-16,-11 12 15,0 10 1,-12 24-16</inkml:trace>
        </inkml:traceGroup>
        <inkml:traceGroup>
          <inkml:annotationXML>
            <emma:emma xmlns:emma="http://www.w3.org/2003/04/emma" version="1.0">
              <emma:interpretation id="{6A58CBF1-EF40-4E55-BFD5-C5BC96FEC3DF}" emma:medium="tactile" emma:mode="ink">
                <msink:context xmlns:msink="http://schemas.microsoft.com/ink/2010/main" type="inkWord" rotatedBoundingBox="12957,8965 10940,9010 10918,8029 12935,798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094.6974">-18847 6125 0,'0'0'16,"-12"0"-16,-35 0 15,-24 0 1,-23 11-16,-36 13 16,36-1-1,23 0-15,24 0 16,24 0 0,-1 0-16,24 0 15,0 12-15,24 0 16,11 11-1,-11-11-15,11-1 16,-23 1 0,0-12-16,-12 0 15,-24 12-15,-35 11 16,-12-11 0,13-12-16,10 0 15,1-12 1,47-11-16</inkml:trace>
          <inkml:trace contextRef="#ctx0" brushRef="#br0" timeOffset="23263.3279">-19154 7096 0,'0'0'0,"0"0"16,0 0-16,0 0 16</inkml:trace>
          <inkml:trace contextRef="#ctx0" brushRef="#br0" timeOffset="23566.7443">-19801 6541 0,'0'0'0,"0"0"15,0 12 1,0-1-16,0 24 15,-12-1-15,-12 13 16,-11 10 0,-12 13-16,0-24 15,-12-11 1,0-12-16,24-23 16,35 0-16</inkml:trace>
          <inkml:trace contextRef="#ctx0" brushRef="#br0" timeOffset="24109.066">-19907 6171 0,'0'12'0,"0"22"15,-12 13-15,0-13 16,-12 1-1,13-12-15,-1-11 16,-12-12-16,1 0 16,-1-12-1,1 0-15,-13 1 16,1 11 0,-12 11-16,-12 13 15,0 10-15,12 1 16,-12 0-1,12-1-15,12-11 16,23 1 0,0 10-16,0 1 15,12 11 1,0 0-16,0 1 16,0-1-16,-12-12 15,-11 1 1,-12-12-16,-13-11 15,1-1 1,0-11-16,12-11 16,11-1-1,1-11-15,11 0 16,0-12-16,24-11 16,0 0-1,23-23-15,12-1 16,0 12-1,-47 58-15</inkml:trace>
        </inkml:traceGroup>
        <inkml:traceGroup>
          <inkml:annotationXML>
            <emma:emma xmlns:emma="http://www.w3.org/2003/04/emma" version="1.0">
              <emma:interpretation id="{EDBA8D30-437B-428A-AD2D-528300157802}" emma:medium="tactile" emma:mode="ink">
                <msink:context xmlns:msink="http://schemas.microsoft.com/ink/2010/main" type="inkWord" rotatedBoundingBox="11087,9006 8165,9071 8127,7366 11049,7301"/>
              </emma:interpretation>
              <emma:one-of disjunction-type="recognition" id="oneOf7">
                <emma:interpretation id="interp7" emma:lang="" emma:confidence="0.5">
                  <emma:literal>snow</emma:literal>
                </emma:interpretation>
                <emma:interpretation id="interp8" emma:lang="" emma:confidence="0">
                  <emma:literal>snog</emma:literal>
                </emma:interpretation>
                <emma:interpretation id="interp9" emma:lang="" emma:confidence="0">
                  <emma:literal>reno</emma:literal>
                </emma:interpretation>
                <emma:interpretation id="interp10" emma:lang="" emma:confidence="0">
                  <emma:literal>Sino</emma:literal>
                </emma:interpretation>
                <emma:interpretation id="interp11" emma:lang="" emma:confidence="0">
                  <emma:literal>Seno</emma:literal>
                </emma:interpretation>
              </emma:one-of>
            </emma:emma>
          </inkml:annotationXML>
          <inkml:trace contextRef="#ctx0" brushRef="#br0" timeOffset="24635.1698">-20720 5998 0,'0'0'0,"-12"11"16,-23 12-16,-60 24 15,-69 57 1,-1 23-16,70-35 16,25-22-16,34-13 15,25-22 1,11 0-16,11-12 15,13-12 1,23 1-16,24-12 16,-12-12-1,-12 1-15,-12-12 16,-23 11-16,-12 1 16,-12-1-1,-35-11-15,0 11 16,0 1-1,0-12-15,-1 0 16,25 0-16,-1-12 16,1-11-1,11-1-15,12 1 16,0 0 0,12-12-16,0-11 15,11-12 1,12 0-16,-35 81 15</inkml:trace>
          <inkml:trace contextRef="#ctx0" brushRef="#br0" timeOffset="24772.0314">-20756 5559 0,'0'0'15,"0"0"1,0 0-16,0 0 16,0 0-16</inkml:trace>
          <inkml:trace contextRef="#ctx0" brushRef="#br0" timeOffset="25273.6567">-21827 5940 0,'0'12'0,"0"11"15,-12 23-15,0 35 16,-12 0-1,1 0-15,-1-12 16,1-23 0,-1-11-16,-11-12 15,-12-11 1,0-12-16,-1 0 16,1-24-16,12-10 15,0-13 1,11 1-16,1 12 15,11-1 1,0 12-16,12 11 16,0 1-1,0 11-15,0 0 16,-12 0-16,-23 34 16,-24 24-1,0 11-15,-12 1 16,12-24-1,1-11-15,22-12 16,13-12-16,11 1 16,12-12-1</inkml:trace>
          <inkml:trace contextRef="#ctx0" brushRef="#br0" timeOffset="25481.5852">-22935 7165 0,'0'0'15,"47"12"-15,48-1 16,34-11 0,36-23-16,-24-12 15,-46 1 1,-25-36-16,-70 70 15</inkml:trace>
          <inkml:trace contextRef="#ctx0" brushRef="#br0" timeOffset="26258.8164">-23324 5755 0,'12'-11'16,"24"-13"-16,-1-10 16,-12-1-1,-11 12-15,0 0 16,-24-12-16,-23 0 15,-48 12 1,-11 12-16,12 11 16,23 11-1,12 1-15,11-1 16,25 1-16,11 0 16,0 22-1,35 24-15,36 23 16,23 0-1,-12-12-15,-23-23 16,-12 1 0,-23-13-16,-12 13 15,-12-1-15,-12 12 16,-12 11 0,-23-11-16,0-12 15,12-23 1,11-11-16,1-1 15,11 1-15,12-1 16,0-11 0</inkml:trace>
          <inkml:trace contextRef="#ctx0" brushRef="#br0" timeOffset="26391.1869">-23583 6865 0,'0'0'0,"0"0"15,0 0 1,12 0-16,-12 0 16</inkml:trace>
        </inkml:traceGroup>
      </inkml:traceGroup>
    </inkml:traceGroup>
    <inkml:traceGroup>
      <inkml:annotationXML>
        <emma:emma xmlns:emma="http://www.w3.org/2003/04/emma" version="1.0">
          <emma:interpretation id="{A22E3978-7750-4096-8CE7-EE904BE19732}" emma:medium="tactile" emma:mode="ink">
            <msink:context xmlns:msink="http://schemas.microsoft.com/ink/2010/main" type="paragraph" rotatedBoundingBox="33478,6644 217,7362 151,4276 33412,3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039E02-14FD-4408-85C7-8E897768FF5B}" emma:medium="tactile" emma:mode="ink">
              <msink:context xmlns:msink="http://schemas.microsoft.com/ink/2010/main" type="inkBullet" rotatedBoundingBox="33455,5560 32972,5571 32957,4872 33440,4862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-61566.4027">1449 3305 0,'0'0'16,"-12"0"-16,-11 0 16,-1 0-16,1 0 15,11 0-15,0-12 16,0 1-1,1-24-15,-1 1 16,12-13 0,23 1-16,13 0 15,-1 11 1,12 12-16,-11 11 16,-1 12-16,12 24 15,-12-1 1,-11 11-16,-1 1 15,-11 11 1,-12 1-16,-23 45 16,-48 12-1,-35 12-15,-12-12 16,-35-24-16,153-80 16</inkml:trace>
      </inkml:traceGroup>
      <inkml:traceGroup>
        <inkml:annotationXML>
          <emma:emma xmlns:emma="http://www.w3.org/2003/04/emma" version="1.0">
            <emma:interpretation id="{6B161450-067D-47A7-89B2-4FC776A0F06B}" emma:medium="tactile" emma:mode="ink">
              <msink:context xmlns:msink="http://schemas.microsoft.com/ink/2010/main" type="line" rotatedBoundingBox="32487,6666 217,7362 151,4276 32420,3580"/>
            </emma:interpretation>
          </emma:emma>
        </inkml:annotationXML>
        <inkml:traceGroup>
          <inkml:annotationXML>
            <emma:emma xmlns:emma="http://www.w3.org/2003/04/emma" version="1.0">
              <emma:interpretation id="{5D02D9CD-700F-4845-921E-7279C7AC59E9}" emma:medium="tactile" emma:mode="ink">
                <msink:context xmlns:msink="http://schemas.microsoft.com/ink/2010/main" type="inkWord" rotatedBoundingBox="32472,6014 27457,6122 27411,3982 32426,387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58957.6621">118 3363 0,'0'0'0,"0"0"15,0 0-15,0 0 16,0-12 0,0-22-16,12-24 15,11-23 1,25-12-16,10 1 16,13 23-1,-12 11-15,-12 12 16,0 11-16,0 12 15,-11 11 1,-1 1-16,-11 11 16,-1 11-1,-11 1-15,-12 22 16,-12 24 0,-11 12-16,-1-1 15,-11-11-15,11-24 16,-11-11-1,-1-11-15,1-12 16,12 0 0,-1-12-16,0 1 15,1-1-15,-1 12 16,-11 0 0,0 12-16,-1 11 15,1 0 1,0-11-16,-1-12 15,13 0 1,-1 0-16,1-12 16,-1-11-16,1-12 15,11 12 1,0 0-16,0 0 16,0 11-1,12 12-15,-11 0 16,-13 12-16,-23 34 15,-12 12 1,0-12-16,12 1 16,0-1-1,0 0-15,47-46 16</inkml:trace>
          <inkml:trace contextRef="#ctx0" brushRef="#br0" timeOffset="-58552.7289">-224 4172 0,'0'0'16,"24"-12"-16,11 1 15,13-24 1,-13-11-16,-12-12 16,-11 0-16,-24 0 15,-23-11 1,-36 11-16,1 35 16,-1 23-1,24 12-15,0 11 16,23 0-16,12 0 15,12 12 1,12-1-16,47 1 16,35 0-1,24-1-15,71-22 16,-24-24 0,-24-11-16,-141 23 15</inkml:trace>
          <inkml:trace contextRef="#ctx0" brushRef="#br0" timeOffset="-57169.7629">-895 4091 0,'0'0'0,"0"0"15,0 0 1,0 0-16,0 0 16,0 0-16,0 0 15</inkml:trace>
          <inkml:trace contextRef="#ctx0" brushRef="#br0" timeOffset="-57378.4361">-1048 3213 0,'0'0'15,"23"-24"-15,36-22 16,59-35 0,0 12-16,0 23 15,35-1 1,-47 24-16,-35 12 15,-24 11-15,-12 0 16,-23 11 0,-12 1-16,-24 23 15,-58 45 1,-24 13-16,-12-12 16,0 0-16,36-12 15,35-11 1,11-12-16,25-11 15,11-12 1,11-12-16,1 1 16,0-12-1,23 0-15,-11-12 16,-1 1-16,-11-1 16,0 12-1,-12 0-15,0 0 16,0 0-1,-12 0-15,-11-11 16,-13-1-16,-11-11 16,12 0-1,-12-12-15,11 1 16,-11-36 0,0-22-16,12-1 15,11 24 1,12 23-16,1 11 15,11 12-15,0 11 16,0 12 0,0 0-16,0 12 15,0 46 1,0 11-16,0-11 16,0-12-1,-12 0-15,0-11 16,0-12-16,-11 0 15,-13-11 1,-23-1-16,12-11 16,0 0-1,0 0-15,24 12 16,11 0-16,0-1 16,12 12-1,24 23-15,23 12 16,0 23-1,0 0-15,-47-81 16</inkml:trace>
          <inkml:trace contextRef="#ctx0" brushRef="#br0" timeOffset="-58332.8851">142 2600 0,'0'0'0,"0"0"16,11 12-16,1-1 15,-12-11 1</inkml:trace>
          <inkml:trace contextRef="#ctx0" brushRef="#br0" timeOffset="-54800.0053">-2756 3004 0,'0'0'15,"0"0"1,0 0-16,0 0 15,0 0-15,0 0 16,0 0 0,0 24-16,0 22 15,-12 12 1,0-12-16,1 0 16,-1-11-1,-12 11-15,1-23 16,-1 0-16,0-11 15,13-12 1,-1 0-16,0 0 16,0-12-1,1 1-15,-1-1 16,12 1 0,-12-1-16,12 12 15,0 0-15,0 0 16,-24 12-1,-11 11-15,-12 23 16,-12 23 0,0 1-16,12-13 15,0-22-15,0 0 16,12-24 0,11-11-16,24 0 15</inkml:trace>
          <inkml:trace contextRef="#ctx0" brushRef="#br0" timeOffset="-56477.0867">-1990 3328 0,'0'0'0,"-12"12"15,0 11 1,-12 23-16,-11 46 15,-12 12 1,0-11-16,-12-12 16,-35 11-16,-12 1 15,-24-12 1,1-24-16,-13-22 16,-46-35-1,35-11-15,11-24 16,1 0-1,23 1-15,24 22 16,35 0-16,24 1 16,-1 11-1,24 0-15,12 0 16,0 0 0,12 11-16,71 13 15,34 10 1,48 1-16,47-12 15,-70-23-15,-24 0 16,-12-23 0,-106 23-16</inkml:trace>
          <inkml:trace contextRef="#ctx0" brushRef="#br0" timeOffset="-56916.8392">-1661 2739 0,'0'0'0,"0"0"16,0 11-16,12 59 16,12 45-1,-13-22-15,1-1 16,0-23 0,0 1-16,-12-12 15,0-58 1</inkml:trace>
          <inkml:trace contextRef="#ctx0" brushRef="#br0" timeOffset="-54304.9906">-1425 2057 0,'0'0'0,"0"0"16,82 58-16,-82-58 16,-23 11-1,-36 24-15,-47 34 16,-71 24 0,-35-1-16,59-23 15,-35-22-15,11-1 16,47-46-1,24-12-15,0-11 16,36-11 0,22-13-16,25 13 15,35-13-15,23-34 16,24 12 0,35 0-16,24 23 15,-24 34 1,-23 24-16,-24 11 15,0 11 1,-23 13-16,-13 33 16,-22 1-16,-1-11 15,-12-1 1,-11-23-16,-24 1 16,59-47-1</inkml:trace>
          <inkml:trace contextRef="#ctx0" brushRef="#br0" timeOffset="-53064.8598">-3333 3236 0,'0'0'16,"0"0"-16,0 0 15,0 0 1,-47 127-16,47-127 15,-12 11 1,-24 24-16,-11 11 16,-23 24-16,-1-13 15,24-22 1,11 0-16,36-35 16</inkml:trace>
          <inkml:trace contextRef="#ctx0" brushRef="#br0" timeOffset="-52562.3869">-3227 2935 0,'0'12'16,"-24"45"-16,-11 24 15,-1-23 1,1-12-16,-24 1 15,12-13 1,-12-11-16,12-23 16,0 0-16,12-23 15,-1 0 1,1-23-16,11 0 16,13 23-1,-1-1-15,12 24 16,-12 0-16,-12 24 15,-11 22 1,0 12-16,-24 23 16,0-1-1,-12-10-15,12-24 16,24-23-16,35-23 16</inkml:trace>
          <inkml:trace contextRef="#ctx0" brushRef="#br0" timeOffset="-52849.7025">-3192 2796 0</inkml:trace>
          <inkml:trace contextRef="#ctx0" brushRef="#br0" timeOffset="-53879.5912">-2803 2877 0,'0'0'16,"0"0"-1,0 0-15,0 0 16,0 0-16,0 0 15,0 0 1</inkml:trace>
          <inkml:trace contextRef="#ctx0" brushRef="#br0" timeOffset="-52021.4483">-4040 2796 0,'0'0'0,"0"12"16,12 69-16,11 23 16,-11-23-1,-12-12-15,0 1 16,-24-13-1,-11-10-15,-12-13 16,-12-22-16,0-12 16,12 0-1,12-12-15,11 1 16,1-24 0,34-23-16,48-23 15,71-23 1,11 35-16,-141 69 15</inkml:trace>
          <inkml:trace contextRef="#ctx0" brushRef="#br0" timeOffset="-52382.9815">-3545 2612 0,'0'0'15,"0"0"1,0 11-16,0 1 15,0-12-15</inkml:trace>
        </inkml:traceGroup>
        <inkml:traceGroup>
          <inkml:annotationXML>
            <emma:emma xmlns:emma="http://www.w3.org/2003/04/emma" version="1.0">
              <emma:interpretation id="{AF8F0D22-FB46-495A-9D29-E67C7A1BC83E}" emma:medium="tactile" emma:mode="ink">
                <msink:context xmlns:msink="http://schemas.microsoft.com/ink/2010/main" type="inkWord" rotatedBoundingBox="26937,6279 24374,6334 24331,4373 26894,43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43655.9372">-6749 2681 0,'0'0'15,"0"0"-15,0 0 16</inkml:trace>
          <inkml:trace contextRef="#ctx0" brushRef="#br0" timeOffset="-43854.7688">-7409 4472 0,'0'0'16,"0"0"-16,0 0 15,35 0 1,95-11-16,46-24 15,13-11 1,11-35-16,-35 12 16,-165 69-1</inkml:trace>
          <inkml:trace contextRef="#ctx0" brushRef="#br0" timeOffset="-44120.2882">-6102 2912 0,'0'0'15,"0"0"-15,0 46 16,-11 12-16,-1-12 16,-12 0-1,1-11-15,-13-12 16,-11 0 0,-12 1-16,12-13 15,12-11-15,0 0 16,11 0-1,12 0-15,0 0 16,12 0 0,0 0-16,0 0 15,0 12 1,0 11-16,12 23 16,-12 12-16,-12 0 15,-11 11 1,-24-11-16,-12-12 15,0-11 1,-35-12-16,-36-23 16,24-23-16,12-24 15,23 1 1,24 0-16,12 0 16,23-1-1,12-22-15,47 0 16,47-12-1,12 23-15,12 35 16,-118 23-16</inkml:trace>
          <inkml:trace contextRef="#ctx0" brushRef="#br0" timeOffset="-44652.5089">-5689 2473 0,'0'0'16,"0"11"-16,0 24 15,0 23 1,0 23-16,0 34 16,0 24-16,0-23 15,0-24 1,0-92-16</inkml:trace>
          <inkml:trace contextRef="#ctx0" brushRef="#br0" timeOffset="-44929.7086">-5206 3097 0,'0'0'15,"0"0"-15,0 11 16,0 1-16,0-12 16</inkml:trace>
          <inkml:trace contextRef="#ctx0" brushRef="#br0" timeOffset="-45116.4895">-5171 3571 0,'0'0'0,"0"0"16,-12 11-1,-23 24-15,-24 11 16,-12 0 0,12 1-16,1-13 15,10 1 1,13 0-16,0-12 15,-1 0-15,25-12 16,11-11 0</inkml:trace>
          <inkml:trace contextRef="#ctx0" brushRef="#br0" timeOffset="-45413.6968">-5006 2612 0,'0'0'0,"0"0"16,0 0-16,0 0 15,0 0 1,0 11-16,0 24 15,12 34-15,-1 81 16,1-11 0,0-23-16,12-1 15,-1-22 1,1-12-16,-12-12 16,-1-23-1,-11-23-15,0-23 16</inkml:trace>
        </inkml:traceGroup>
        <inkml:traceGroup>
          <inkml:annotationXML>
            <emma:emma xmlns:emma="http://www.w3.org/2003/04/emma" version="1.0">
              <emma:interpretation id="{BEC3C914-96B1-48C2-AD21-730A73C59BA4}" emma:medium="tactile" emma:mode="ink">
                <msink:context xmlns:msink="http://schemas.microsoft.com/ink/2010/main" type="inkWord" rotatedBoundingBox="23933,5600 20843,5666 20815,4373 23905,430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42290.568">-8187 3132 0,'0'0'16,"0"0"-1,0 0-15,0 0 16,0 0-16,0 0 15,0 0 1,0 0-16,24 11 16,11 1-1,1 11-15,11 0 16,0 0-16,0 0 16,-12 0-1,-11 0-15,-12 1 16,-1-1-1,1 11-15,-12 13 16,-12 10-16,-11 1 16,-12 0-1,-1-12-15,-11-11 16,0-1 0,12-10-16,11-13 15,24-11 1</inkml:trace>
          <inkml:trace contextRef="#ctx0" brushRef="#br0" timeOffset="-41983.886">-8505 2716 0,'0'0'0,"0"0"16,0 0-1,0 0-15,-11 11 16,11 24-16,0 34 16,0 47-1,0-12-15,11-23 16,1 0-1,0-1-15,-12-33 16,0-1 0,0-46-16</inkml:trace>
          <inkml:trace contextRef="#ctx0" brushRef="#br0" timeOffset="-41630.1049">-8964 3363 0,'0'0'0,"12"0"16,0 11-16,-1 1 16,1 23-1,0-1-15,-12 1 16,-12 0-16,0-1 16,-11 1-1,-1 0-15,1-12 16,-1-12-1,0 1-15,24-12 16</inkml:trace>
          <inkml:trace contextRef="#ctx0" brushRef="#br0" timeOffset="-41793.8581">-9153 3178 0,'0'0'15,"0"0"1,0 0-16,0 11 16,12 1-16,-12-12 15</inkml:trace>
          <inkml:trace contextRef="#ctx0" brushRef="#br0" timeOffset="-41264.7146">-9600 3409 0,'0'0'16,"23"23"-16,1 12 16,11 11-16,-11-11 15,-1-1 1,-11-11-16,-12-11 15,-12 0 1,1-1-16,-1-11 16,-12 0-1,1-23-15,-1 0 16,12-12-16,1 1 16,22-1-1,13 0-15,11-11 16,36 0-1,-71 46-15</inkml:trace>
          <inkml:trace contextRef="#ctx0" brushRef="#br0" timeOffset="-41490.786">-9671 3282 0,'0'0'0,"0"0"16</inkml:trace>
          <inkml:trace contextRef="#ctx0" brushRef="#br0" timeOffset="-39383.7429">-9918 3432 0,'0'0'0,"0"0"16,0 0 0,0 0-16,0 0 15,0 0 1,-12-11-16,0-1 15,0-11-15,-11 11 16,-1-11 0,1 12-16,-1-12 15,-11-1 1,0 13-16,-1-1 16,-11 1-16,12-1 15,11 12 1,-11 0-16,11 0 15,24 0 1</inkml:trace>
          <inkml:trace contextRef="#ctx0" brushRef="#br0" timeOffset="-40082.513">-9965 3397 0,'0'0'16,"11"12"-16,-11 11 15,0 12 1,-11-1-16,-25 1 16,-11 0-1,0-24-15,-35 1 16,-1-24 0,1-11-16,23-11 15,12-1-15,23 0 16,12 1-1,12-1-15,12 0 16,12 1 0,11 10-16,0 13 15,1 11-15,-13 11 16,-11 1 0,0 11-16,-12 12 15,-12-1 1,-11 1-16,-25 11 15,-11-11 1,1-23-16,-13-12 16,-12-24-16,13 1 15,-1-23 1,0-12-16,24-34 16,12-24-1,23 24-15,24-1 16,12 1-16,11-1 15,-12 13 1,1 10-16,0 12 16,-13 12-1,1 12-15,-12 34 16</inkml:trace>
        </inkml:traceGroup>
        <inkml:traceGroup>
          <inkml:annotationXML>
            <emma:emma xmlns:emma="http://www.w3.org/2003/04/emma" version="1.0">
              <emma:interpretation id="{4BD09302-FC0D-4AB4-9BF0-9DE16D7E2DD1}" emma:medium="tactile" emma:mode="ink">
                <msink:context xmlns:msink="http://schemas.microsoft.com/ink/2010/main" type="inkWord" rotatedBoundingBox="20278,6399 14446,6525 14393,4086 20225,396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34385.4758">-17339 4565 0,'0'0'0,"11"23"16,36 11 0,59 1-16,36-35 15,46-23 1,-11-23-16,-59 11 15,-118 35-15</inkml:trace>
          <inkml:trace contextRef="#ctx0" brushRef="#br0" timeOffset="-34610.7223">-16197 3155 0,'0'0'0,"0"11"15,-12 12-15,-11 12 16,-12 0-1,-1-1-15,1 1 16,0-12 0,-1 0-16,1 0 15,11-23-15,12 0 16,1 0 0,-1-11-16,0-1 15,0-11 1,12 0-16,0 0 15,0 11 1,0 1-16,0 11 16,0 0-16,-11 0 15,-13 11 1,-11 13-16,-12 10 16,-12 12-1,0 1-15,12-1 16,0 0-1,11-11-15,13-12 16,11 0-16,12-23 16</inkml:trace>
          <inkml:trace contextRef="#ctx0" brushRef="#br0" timeOffset="-34964.8255">-16209 3132 0</inkml:trace>
          <inkml:trace contextRef="#ctx0" brushRef="#br0" timeOffset="-35075.2542">-15949 3421 0,'0'0'0,"0"0"15,-12 11 1,-12 12-16,-11 23 15,-12 12 1,0 0-16,0 0 16,11-24-16,13 1 15,-1-12 1,24-23-16</inkml:trace>
          <inkml:trace contextRef="#ctx0" brushRef="#br0" timeOffset="-35302.8262">-15620 3397 0,'0'0'15,"0"0"-15,0 0 16,0 0-1,0 0-15,0 0 16,0 0 0,-11 0-16,-1 0 15,0-11-15,0-1 16,1 1 0,-1-1-16,12 1 15,0-1 1,0 1-16,12-13 15,-1 1-15,13 0 16,-1 12 0,13-1-16,-1 12 15,-11 12 1,-13-1-16,1 12 16,0 0-1,-12 12-15,-12 11 16,-11 12-16,-13 0 15,-11 11 1,0-23-16,0 1 16,-12-1-1,12-23-15,0 0 16,23-11 0,1-12-16,23 0 15</inkml:trace>
          <inkml:trace contextRef="#ctx0" brushRef="#br0" timeOffset="-36230.1543">-15090 2900 0,'0'0'16,"0"0"-16,0 12 16,12 11-16,0 23 15,0 24 1,0-1-16,-1 12 15,13 11 1,0-11-16,-13-11 16,-11-70-16</inkml:trace>
          <inkml:trace contextRef="#ctx0" brushRef="#br0" timeOffset="-36524.8921">-14489 2900 0,'0'0'16,"0"0"-1,36 0-15,46 0 16,36 0-16,23 0 16,24-23-1,-47 0-15,-36 12 16,-82 11-1</inkml:trace>
          <inkml:trace contextRef="#ctx0" brushRef="#br0" timeOffset="-35798.511">-13652 2392 0,'0'0'0,"0"-12"16,-12 1-1,-12-12-15,-35-24 16,-23 1 0,-12 12-16,-59-13 15,-48 36 1,36 11-16,-47 11 16,-11 12-16,58 12 15,-12 11 1,36-11-16,70 0 15,12 11 1,24 0-16,23 0 16,24 1-16,35 10 15,12 1 1,-59-58-16</inkml:trace>
          <inkml:trace contextRef="#ctx0" brushRef="#br0" timeOffset="-37605.1528">-13099 4218 0,'0'12'15,"-12"11"-15,12 11 16,0-11-1,0-11-15,0-12 16,0 0-16,0 0 16</inkml:trace>
          <inkml:trace contextRef="#ctx0" brushRef="#br0" timeOffset="-36742.4036">-12863 2681 0,'0'0'0,"0"0"15,0 11 1,-12 13-16,0-1 16,1 0-1,-1 0-15,0 0 16,-12 12-1,-11-1-15,0 13 16,-12 10-16,11-10 16,-11-1-1,12-12-15,11-10 16,1-1 0,-1-12-16,12 1 15,1-1-15,-1 1 16,0 0-1,0-1-15,0 1 16,-11-1 0,-1 1-16,1-12 15,-13 11 1,1 1-16,-24-1 16,-35 13-16,-24-1 15,24-12 1,0 1-16,-12-1 15,-24 1 1,1-12-16,34 0 16,13 0-1,11 0-15,0 0 16,13 0-16,-13 0 16,24 0-1,11 0-15,13 0 16,11 0-1,0 0-15,12 11 16,0-11-16,12 12 16,0 0-1,11-1-15,25 12 16,22 0 0,24 0-16,24-11 15,-23-12 1,-13-12-16,-11 12 15,-1-23-15,13 0 16,-83 23 0</inkml:trace>
          <inkml:trace contextRef="#ctx0" brushRef="#br0" timeOffset="-37379.8685">-12875 2623 0</inkml:trace>
          <inkml:trace contextRef="#ctx0" brushRef="#br0" timeOffset="-37823.6628">-12533 3120 0,'0'0'0,"0"0"15,0 23 1,0 0-16,0 12 16,-12 11-1,0 0-15,-11 1 16,-1-13-16,0-11 16,-11 1-1,12-13-15,-13-11 16,13 0-1,-1 0-15,1-11 16,-1-13 0,12 1-16,-11-11 15,11 11-15,0 11 16,12 0 0,0 12-16,-12 0 15,1 0 1,-13 12-16,-23 34 15,-12 12-15,-12 23 16,1-23 0,-1-1-16,24-22 15,11 0 1,36-35-16</inkml:trace>
          <inkml:trace contextRef="#ctx0" brushRef="#br0" timeOffset="-38267.4955">-11532 3282 0,'0'0'0,"0"11"16,-24 24-16,1 0 15,-12 23-15,-1-12 16,1-12 0,-1-10-16,1-13 15,0-11 1,-12-11-16,0-13 15,-12-10-15,0-24 16,0-34 0,0-47-16,24 0 15,23 0 1,24-11-16,11 12 16,13 10-1,-1 48-15,-12 22 16,1 23-16,0 12 15,-13 0 1,1 11-16,0 12 16,11 12-1,1 22-15,11 59 16,1 11-16,-1-12 16,0 24-1,-11 0-15,-36 22 16,-11-22-1,-1-24-15,-23 12 16,-36 12 0,1-12-16,0-23 15,23-23-15,23-24 16,1-11 0,11-11-16,24-12 15</inkml:trace>
        </inkml:traceGroup>
        <inkml:traceGroup>
          <inkml:annotationXML>
            <emma:emma xmlns:emma="http://www.w3.org/2003/04/emma" version="1.0">
              <emma:interpretation id="{5D7E225C-8E57-43A2-A2C5-8F47D9FA9FA7}" emma:medium="tactile" emma:mode="ink">
                <msink:context xmlns:msink="http://schemas.microsoft.com/ink/2010/main" type="inkWord" rotatedBoundingBox="14347,7057 8843,7176 8796,4974 14300,485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3882.571">-17469 3640 0,'0'0'0,"0"0"16,0 0-16,0 0 15,0 0 1,0 0-16,0 0 16,0 0-16,0 0 15,0 0 1,0 0-16,0 0 15,0 0 1,-12 0-16,0 0 16,-11 0-16,-12-11 15,-13-1 1,13 0-16,-12 1 16,12-12-1,-1 0-15,13 11 16,-1-11-1,12 0-15,1 11 16,11 1-16,11-12 16,1 11-1,12-11-15,-1 11 16,1 1 0,-12 11-16,-1 0 15,13 0-15,-12 0 16,11 11-1,-11 1-15,0 11 16,0 12 0,-12 11-16,0 12 15,-12-12 1,-35 23-16,-24 1 16,0-13-16,12-10 15,1-13 1,-37 13-16,-22-13 15,117-34 1</inkml:trace>
          <inkml:trace contextRef="#ctx0" brushRef="#br0" timeOffset="-12541.3922">-19825 5247 0,'0'0'0,"12"0"15,11-24 1,13-22-16,-1 0 16,-11-12-16,-13-11 15,-11 11 1,-11 12-16,-13 11 16,-23 12-1,-47 12-15,-1 22 16,13 12-1,35 0-15,12 0 16,23 1-16,12 10 16,47 12-1,47 1-15,47-24 16,72-35 0,-49-11-16,-34-12 15,-130 35 1</inkml:trace>
          <inkml:trace contextRef="#ctx0" brushRef="#br0" timeOffset="-12894.8172">-18129 3143 0,'0'0'0,"0"0"15,0 0 1,0 12-16,-23 22 15,-13 13 1,-46 34-16,0-1 16,-1-10-1,1-1-15,-13-23 16,1-11-16,0 0 16,23-24-1,24-11-15,0 0 16,12 0-16,11 0 15,1 0 1,11 0-16,-12 12 16,12-1-1,-11 1-15,-1-1 16,1 1 0,-24 11-16,-1-11 15,-22 11-15,-1 0 16,12 0-1,12 0-15,12 0 16,-1-11 0,13-1-16,-1 1 15,13-12 1,-1 11-16,0-11 16,12 0-16,-12 0 15,0 12 1,1 0-16,-1 22 15,0 13 1,-11 33-16,-1-10 16,-11-1-16,-13 0 15,-34 1 1,-12-12-16,0-12 16,-12-12-1,-12-22-15,12-24 16,35 1-1,12-12-15,24 0 16,23-12-16,12-34 16,47-35-1,36 11-15,-1 24 16,48 11 0,-130 58-16</inkml:trace>
          <inkml:trace contextRef="#ctx0" brushRef="#br0" timeOffset="-10235.7582">-22570 3444 0,'0'0'16,"0"0"-16,12 0 16,24 0-1,46 0-15,36-23 16,-12-1-16,23 1 15,13 0 1,-1 0-16,-141 23 16</inkml:trace>
          <inkml:trace contextRef="#ctx0" brushRef="#br0" timeOffset="-10483.2972">-20944 3917 0,'0'0'16,"0"0"-16,0 0 16,0 0-16,-12-11 15,0-1 1,1 1-16,-1-12 16,-12-24-1,13-22-15,11-23 16,11 11-16,13 0 15,-1 12 1,13-12-16,-1 0 16,12 23-1,12 0-15,0 12 16,0 23 0,-12 11-16,0 12 15,-12 0-15,-23 12 16,0 11-1,-12 0-15,0 0 16,-24 12 0,-11 0-16,0-1 15,-12 1 1,0 0-16,-1-12 16,13-12-16,0 1 15,-12-1 1,0 1-16,-1-1 15,1 1 1,-12 11-16,1 0 16,10 0-1,1 12-15,12-12 16,0 0-16,11 0 16,12 0-1,12 1-15,0-1 16,12 0-16,12 0 15,11 12 1,12-1-16,-12 1 16,1-12-1,-24 12-15,-1-12 16,-11 0 0,-11 0-16,-1 0 15,-12-11-15,-11-1 16,-1-11-1,1 0-15,0 0 16,-12 0 0,0-11-16,-36-1 15,-11 12 1,0 0-16,11 0 16,1 0-16,-13 0 15,-11 0 1,-23 0-16,23-11 15,12-1 1,-1 0-16,1 1 16,0-1-16,0 1 15,23 11 1,24 0-16,12 0 16,-1 0-1,24 0-15,1 0 16,-1 0-16,12 0 15,0 11 1,12 12-16,11 12 16,24-12-1,24 12-15,0-12 16,-1 0 0,-11-11-16,0-1 15,0 1-15,0-12 16,-12-12-1,0 1-15,-11-1 16,-1-11 0,-35 23-16</inkml:trace>
        </inkml:traceGroup>
        <inkml:traceGroup>
          <inkml:annotationXML>
            <emma:emma xmlns:emma="http://www.w3.org/2003/04/emma" version="1.0">
              <emma:interpretation id="{E839A53C-C70B-49EE-9105-02FA3BEE89A6}" emma:medium="tactile" emma:mode="ink">
                <msink:context xmlns:msink="http://schemas.microsoft.com/ink/2010/main" type="inkWord" rotatedBoundingBox="8512,6613 5831,6671 5793,4890 8474,483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7181.2849">-25986 3201 0,'0'0'16,"12"23"-16,0 23 15,0 70 1,-1-1-16,-11-11 16,0-104-1</inkml:trace>
          <inkml:trace contextRef="#ctx0" brushRef="#br0" timeOffset="-7433.2051">-25149 4507 0,'0'0'0,"0"11"16,0 24-16,11-12 16,1 0-1,-12-11-15,0-12 16,0 0 0,0 0-16</inkml:trace>
          <inkml:trace contextRef="#ctx0" brushRef="#br0" timeOffset="-7663.1917">-25114 3617 0,'0'0'16,"0"0"-16,12-12 15,23-11 1,24-34-16,0-1 16,0 0-16,11 12 15,-11 11 1,-12 12-16,-23 11 16,0 12-1,-24 0-15,0 0 16,0 0-1,-12 24-15,-12 22 16,-23 35-16,-24 23 16,1-12-1,23-23-15,23-22 16,24-1 0,12 0-16,11-11 15,1-12 1,0-12-16,11 1 15,-12 0-15,-11-12 16,0 0 0,-12 0-16,0 0 15,0 0 1,-35-12-16,-12 0 16,-48-22-16,13-12 15,11-24 1,12-22-16,12-1 15,24 12 1,11 24-16,0 10 16,0 13-1,12 22-15,0 12 16,0 0-16,0 12 16,12 22-1,12 36-15,-1 11 16,-11 0-1,-12-24-15,0-10 16,-12-1-16,0-12 16,-11-10-1,-1-13-15,-23-11 16,-24-11 0,1-13-16,-1 1 15,24 12 1,12-1-16,11 1 15,12 11-15,1 11 16,-1 1 0,0 11-16,12 12 15,12 11 1,0 23-16,11 1 16,1-1-16,11 23 15,-35-92 1</inkml:trace>
          <inkml:trace contextRef="#ctx0" brushRef="#br0" timeOffset="-8747.4543">-24278 4773 0,'0'0'0,"24"-12"16,35-34-1,0-12-15,-24 12 16,-11-12 0,-24 12-16,-24-12 15,-11 12 1,-24 11-16,-12 24 15,-23 11-15,23 11 16,12 12 0,24 0-16,11 1 15,24 10 1,12 1-16,35 11 16,12-11-1,24-12-15,34-23 16,25-12-16,-36-22 15,-36-13 1,-70 47-16</inkml:trace>
          <inkml:trace contextRef="#ctx0" brushRef="#br0" timeOffset="-8567.0349">-23795 2981 0,'0'0'0,"0"12"15,12-1-15,-12 1 16,0-12 0</inkml:trace>
          <inkml:trace contextRef="#ctx0" brushRef="#br0" timeOffset="-9131.4837">-23983 4010 0,'0'0'0,"0"0"15,0 0-15,0 0 16,12-12 0,-1 1-16,13-12 15,-1-12-15,1-11 16,11-24-1,1 1-15,-1-12 16,0 12 0,1 0-16,23-1 15,-12 12 1,12 1-16,0 22 16,-12 12-16,-12 11 15,0 12 1,-11 12-16,-1 11 15,1 35 1,-24 34-16,-12 1 16,-11-12-16,-24-24 15,-1-10 1,1-13-16,0-11 16,12-11-1,-12-12-15,0 0 16,0 0-1,-1 0-15,1 11 16,-12 1 0,12 0-16,0-1 15,12 1-15,11-1 16,1-11 0,-1 0-16,12 0 15,1 0 1,-13-11-16,12-12 15,0-1-15,1 13 16,-1-1 0,0 12-16,0 0 15,-11 12 1,-24 11-16,-36 23 16,-11 12-16,0 0 15,11 11 1,1 1-16,35-13 15,47-57 1</inkml:trace>
        </inkml:traceGroup>
        <inkml:traceGroup>
          <inkml:annotationXML>
            <emma:emma xmlns:emma="http://www.w3.org/2003/04/emma" version="1.0">
              <emma:interpretation id="{391352C0-845C-405D-A8BA-09ABC4E3C85B}" emma:medium="tactile" emma:mode="ink">
                <msink:context xmlns:msink="http://schemas.microsoft.com/ink/2010/main" type="inkWord" rotatedBoundingBox="5597,6624 204,6740 151,4276 5544,416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6716.7233">-26210 3605 0,'0'0'0,"0"0"15,-35 24-15,-24 10 16,-11 12 0,11-11-16,0 0 15,12-12 1,11 0-16,13 12 16,11-1-16,12 13 15,12-1 1,11 23-16,13 1 15,-13-24 1,13 12-16,-13-12 16,-11-12-16,-12-10 15,-12-1 1,-11 0-16,-36 0 16,-47-12-1,-12-11-15,35-11 16,13-12-1,23-23-15,11-35 16,24-12-16,24 1 16,59-59-1,-71 151-15</inkml:trace>
          <inkml:trace contextRef="#ctx0" brushRef="#br0" timeOffset="-2918.0883">-29166 3328 0,'0'0'0,"0"0"15,0 23 1,0 23-16,0 24 16,0-1-1,0 12-15,0-23 16,0 0 0,0-1-16,0-10 15,0-47-15</inkml:trace>
          <inkml:trace contextRef="#ctx0" brushRef="#br0" timeOffset="-2622.0612">-28259 2357 0,'0'0'15,"-12"0"1,-35 0-16,-71-11 16,-23 34-16,-71 35 15,23-1 1,60 1-16,34 0 16,13-12-1,23 12-15,24 0 16,23-24-16,12 24 15,12 0 1,-12-58-16</inkml:trace>
          <inkml:trace contextRef="#ctx0" brushRef="#br0" timeOffset="-4047.8122">-27753 4773 0,'0'0'0,"0"11"16,0 1 0,0-12-16,0 0 15</inkml:trace>
          <inkml:trace contextRef="#ctx0" brushRef="#br0" timeOffset="-3203.4813">-28342 2981 0,'0'0'15,"36"12"-15,70-1 16,59 1 0,-59-24-16,-24 1 15,-11-1 1,-71 12-16</inkml:trace>
          <inkml:trace contextRef="#ctx0" brushRef="#br0" timeOffset="-4257.6268">-27211 3536 0,'0'0'0,"0"0"15,0 35-15,-12 11 16,-11 12-1,-1 0-15,-23 11 16,12-11 0,-1-12-16,13-23 15,-1-11-15,1-1 16,-1-11 0,12 0-16,1 0 15,-1-11 1,0-1-16,0 0 15,1 1-15,-1-1 16,12 12 0,0 0-16,0 0 15,-12 0 1,0 12-16,-11 11 16,-13 12-1,-23 23-15,1-1 16,-25 1-16,12 0 15,71-58 1</inkml:trace>
          <inkml:trace contextRef="#ctx0" brushRef="#br0" timeOffset="-3410.4009">-27046 3189 0,'0'0'0,"0"0"16,-71 151-16,71-151 16,0 0-1,-11 0-15,11 0 16,-12 0-1,0 11-15,-11 1 16,-13 11-16,1 12 16,-12 11-1,0 0-15,-1 0 16,-10-11 0,10-12-16,-10-11 15,-25-1-15,-11-22 16,0-1-1,11 12-15,1 0 16,11 12 0,-11-1-16,-13 1 15,1-12 1,12 11-16,11-11 16,24 0-16,0 0 15,11 0 1,13 0-16,11 0 15,0 0 1,12 0-16,12 12 16,35 11-16,47 0 15,24-11 1,0-24-16,23-11 16,-23-12-1,-35 1-15,-83 34 16</inkml:trace>
          <inkml:trace contextRef="#ctx0" brushRef="#br0" timeOffset="-1181.5465">-30980 4010 0,'0'0'16,"0"12"-1,-12 22-15,0 1 16,0 0-16,1-12 15,-1-12 1,0 1-16,-12-12 16,1-12-1,-12-22-15,-1-13 16,-11-34-16,-12-80 16,0-24-1,24-12-15,23-45 16,12 80-1,24 46-15,-1 35 16,1 23 0,-1 12-16,-11 23 15,12 12-15,-1 22 16,13 24 0,11 57-16,0 82 15,-24-24 1,-11 58-16,-24-12 15,-11-57 1,-24 0-16,-24-1 16,-11-34-16,11-34 15,0-36 1,-11-22-16,11-24 16,71 12-1</inkml:trace>
          <inkml:trace contextRef="#ctx0" brushRef="#br0" timeOffset="-1724.843">-30497 3351 0,'0'0'16,"0"0"-16,0 12 16,11 22-1,1 47-15,12 0 16,-12 0-16,-12-12 15,-12-22 1,0-1-16,-12-11 16,-23-1-1,0-11-15,12-11 16,-1-12 0,25-12-16,11-22 15,23-36-15,24-22 16,1 34-1,-1 23-15,-47 35 16</inkml:trace>
          <inkml:trace contextRef="#ctx0" brushRef="#br0" timeOffset="-2039.584">-29720 3629 0,'0'0'16,"0"11"-16,12 1 15,11 11-15,-11-12 16,12 1 0,-1-12-16,1 0 15,-1-12 1,1-11-16,0-23 15,-24 11 1,0 1-16,0 11 16,-12 11-16,0 0 15,0 12 1,-11 12-16,-13 11 16,-11 35-1,0 0-15,12-12 16,-1-11-16,13-12 15,-1 0 1,1-12-16,11 1 16,0-12-1,0-12-15,-11-11 16,-1-23-16,13 11 16,-1 12-1,12 12-15,-12-1 16,12 12-1,-12 23-15,-11 12 16,-13 23 0,-11 11-16,0-11 15,12-12-15,11-11 16,12-24 0,1-11-16,-1 0 15,12 0 1</inkml:trace>
        </inkml:traceGroup>
      </inkml:traceGroup>
    </inkml:traceGroup>
    <inkml:traceGroup>
      <inkml:annotationXML>
        <emma:emma xmlns:emma="http://www.w3.org/2003/04/emma" version="1.0">
          <emma:interpretation id="{E28B6186-3992-457C-BE0D-8EBF34CE66BE}" emma:medium="tactile" emma:mode="ink">
            <msink:context xmlns:msink="http://schemas.microsoft.com/ink/2010/main" type="paragraph" rotatedBoundingBox="35,81 33107,958 33004,4829 -66,3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AA3ECC-4684-44A9-B22A-1672C77A8932}" emma:medium="tactile" emma:mode="ink">
              <msink:context xmlns:msink="http://schemas.microsoft.com/ink/2010/main" type="line" rotatedBoundingBox="10785,4403 -96,3910 16,1418 10898,1912"/>
            </emma:interpretation>
          </emma:emma>
        </inkml:annotationXML>
        <inkml:traceGroup>
          <inkml:annotationXML>
            <emma:emma xmlns:emma="http://www.w3.org/2003/04/emma" version="1.0">
              <emma:interpretation id="{4E315353-8188-43E8-945F-6B3CF4ADC493}" emma:medium="tactile" emma:mode="ink">
                <msink:context xmlns:msink="http://schemas.microsoft.com/ink/2010/main" type="inkWord" rotatedBoundingBox="10792,4256 9967,4219 9998,3523 10823,3561"/>
              </emma:interpretation>
            </emma:emma>
          </inkml:annotationXML>
          <inkml:trace contextRef="#ctx0" brushRef="#br0" timeOffset="-98670.4917">-20979 1722 0,'0'0'15,"0"0"1,0 0-16,0 0 16,11-23-16,-11 23 15</inkml:trace>
          <inkml:trace contextRef="#ctx0" brushRef="#br0" timeOffset="-97843.6046">-21816 2357 0,'0'0'0,"12"0"15,35 0 1,36-23-16,11 0 15,59-23 1,12-12-16,-35 0 16,-24-23-1,-106 81-15</inkml:trace>
        </inkml:traceGroup>
        <inkml:traceGroup>
          <inkml:annotationXML>
            <emma:emma xmlns:emma="http://www.w3.org/2003/04/emma" version="1.0">
              <emma:interpretation id="{DE988FE3-C045-4C74-A941-3286C05C2E70}" emma:medium="tactile" emma:mode="ink">
                <msink:context xmlns:msink="http://schemas.microsoft.com/ink/2010/main" type="inkWord" rotatedBoundingBox="8754,3390 7857,3350 7902,2367 8798,2408"/>
              </emma:interpretation>
            </emma:emma>
          </inkml:annotationXML>
          <inkml:trace contextRef="#ctx0" brushRef="#br0" timeOffset="-68194.9481">-23182 1109 0,'0'0'0,"0"0"15,0 12-15,12 22 16,-1 36 0,1 22-16,0-11 15,-12-12-15,0-22 16,0-47 0</inkml:trace>
          <inkml:trace contextRef="#ctx0" brushRef="#br0" timeOffset="-68370.7789">-23182 1051 0,'0'0'16,"0"0"-16,0 12 15,0-1-15,-12 13 16,0-1 0,0 0-16,1 0 15,-1 0 1,0-11-16,0-1 15,1 1-15,11-1 16,0 1 0,11-1-16,1 1 15,12-1 1,-1 1-16,1 0 16,-1-12-1,1 0-15,11 0 16,-11-12-16,-1 0 15,13 1 1,-36 11-16</inkml:trace>
          <inkml:trace contextRef="#ctx0" brushRef="#br0" timeOffset="-68914.7574">-23736 982 0,'0'0'16,"12"-12"-16,12-11 16,11-23-1,-12 0-15,13-23 16,-13 11-16,1 0 15,-12 0 1,-12 12-16,0 23 16,-12 11-1,0 1-15,0 11 16,1 0 0,-1 11-16,0 12 15,0 35-15,0 58 16,1 11-1,11-12-15,0 24 16,11 0 0,-11-35-16,12-35 15,0-23-15,-12-23 16,0-11 0,0-12-16,0 0 15,0 0 1</inkml:trace>
          <inkml:trace contextRef="#ctx0" brushRef="#br0" timeOffset="-68748.1314">-23913 1213 0,'0'0'0,"0"0"16,24-11-16,11-1 16,13 0-1,22-11-15,-11 12 16,12-1-16,-1-11 15,-11 12 1,-59 11-16</inkml:trace>
        </inkml:traceGroup>
        <inkml:traceGroup>
          <inkml:annotationXML>
            <emma:emma xmlns:emma="http://www.w3.org/2003/04/emma" version="1.0">
              <emma:interpretation id="{E066A6F3-278F-42B1-A1DD-AEE63BBADF8E}" emma:medium="tactile" emma:mode="ink">
                <msink:context xmlns:msink="http://schemas.microsoft.com/ink/2010/main" type="inkWord" rotatedBoundingBox="7008,3531 6407,3503 6455,2442 7056,2470"/>
              </emma:interpretation>
            </emma:emma>
          </inkml:annotationXML>
          <inkml:trace contextRef="#ctx0" brushRef="#br0" timeOffset="-69957.9457">-25350 1086 0,'0'0'0,"0"0"15,24 0 1,23 12-16,12-12 16,0 0-16,-12-12 15,-47 12 1</inkml:trace>
          <inkml:trace contextRef="#ctx0" brushRef="#br0" timeOffset="-70147.6572">-25279 855 0,'12'-12'16,"11"-11"-16,25-23 16,-13 0-1,-12 11-15,-11 0 16,-12 12-16,0 0 16,-12 12-1,1-1-15,-1 12 16,0 0-16,-11 12 15,-1 22 1,-11 36-16,11 22 16,12-11-1,0 0-15,12 23 16,0 11 0,12-22-16,-12-12 15,0-23-15,0-35 16,0-23-1</inkml:trace>
          <inkml:trace contextRef="#ctx0" brushRef="#br0" timeOffset="-69438.0008">-25008 1340 0,'0'0'15,"0"0"-15,0 0 16,0 0-1,0 0-15,24-11 16,-1-1 0,1 1-16,-1 11 15,1 0-15,-12 0 16,-1 11 0,1 1-16,-12-1 15,0 1 1,0-1-16,0 1 15,0-1 1,0 1-16,0-12 16,0 0-16,0 12 15,12-1 1,0 12-16,-1 0 16,13 0-1,-12 1-15,0-1 16,-12 0-1,0 0-15,0 0 16,-12 0-16,-12-11 16,1-1-1,-13 1-15,13-12 16,-1-12 0,24 12-16</inkml:trace>
        </inkml:traceGroup>
        <inkml:traceGroup>
          <inkml:annotationXML>
            <emma:emma xmlns:emma="http://www.w3.org/2003/04/emma" version="1.0">
              <emma:interpretation id="{2087C2D7-6B06-4B2F-8145-14BD9C424F32}" emma:medium="tactile" emma:mode="ink">
                <msink:context xmlns:msink="http://schemas.microsoft.com/ink/2010/main" type="inkWord" rotatedBoundingBox="5830,3594 4900,3551 4951,2423 5882,2465"/>
              </emma:interpretation>
            </emma:emma>
          </inkml:annotationXML>
          <inkml:trace contextRef="#ctx0" brushRef="#br0" timeOffset="-70917.6087">-26857 1132 0,'0'0'0,"35"0"15,24 0-15,0-11 16,11-1 0,1-11-16,12 0 15,-83 23-15</inkml:trace>
          <inkml:trace contextRef="#ctx0" brushRef="#br0" timeOffset="-71103.5074">-26669 1005 0,'0'0'0,"24"-23"15,11-12-15,12-34 16,-12 0 0,1 11-16,-13 0 15,-11 12-15,-12 11 16,-12 12-1,1 11-15,-1 12 16,-12 0 0,1 12-16,-13 23 15,1 22 1,11 36-16,24 11 16,0 0-16,0 23 15,12 0 1,0-23-16,0-34 15,-12-24 1,0-12-16,0-22 16,0-12-1</inkml:trace>
          <inkml:trace contextRef="#ctx0" brushRef="#br0" timeOffset="-70524.8021">-26339 1363 0,'0'0'16,"0"0"-16,0 0 15,12 0 1,23 0-16,0 0 16,12 0-16,1 0 15,-13 12 1,-12-1-16,-11 13 16,-12 10-1,-12 1-15,-11 11 16,-12-11-1,-1 0-15,1-1 16,11-11-16,13-11 16,11-1-1,0 1-15,11 0 16,25-1 0,11 1-16,12-12 15,11-12-15,25-11 16,-95 23-1</inkml:trace>
        </inkml:traceGroup>
        <inkml:traceGroup>
          <inkml:annotationXML>
            <emma:emma xmlns:emma="http://www.w3.org/2003/04/emma" version="1.0">
              <emma:interpretation id="{65FD8675-47FA-4DE7-87AD-65ED37EE6807}" emma:medium="tactile" emma:mode="ink">
                <msink:context xmlns:msink="http://schemas.microsoft.com/ink/2010/main" type="inkWord" rotatedBoundingBox="4007,3641 3562,3620 3616,2428 4061,244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71880.5778">-28189 1063 0,'0'0'16,"0"0"-16,12 0 16,24 0-1,11 0-15,23 0 16,13-12-16,-24 1 15,-59 11 1</inkml:trace>
          <inkml:trace contextRef="#ctx0" brushRef="#br0" timeOffset="-71614.1214">-27823 1433 0,'0'11'0,"0"24"16,0 0-16,0 11 15,0 0 1,11 0-16,1 12 15,0-12-15,0-23 16,-12-23 0</inkml:trace>
          <inkml:trace contextRef="#ctx0" brushRef="#br0" timeOffset="-72075.6372">-27965 1005 0,'0'0'0,"12"-11"15,12-13 1,11-33-16,0-13 16,-11 1-1,-12 11-15,-12 12 16,-12 11-16,-12 12 15,-11 0 1,0 11-16,-13 12 16,13 24-1,-12 22-15,0 23 16,12 35 0,11-23-16,12 0 15,0 35-15,24 34 16,0-35-1,0-45-15,0-24 16,-1 0 0,1-23-16,-12-11 15,0-12-15,0 0 16</inkml:trace>
        </inkml:traceGroup>
        <inkml:traceGroup>
          <inkml:annotationXML>
            <emma:emma xmlns:emma="http://www.w3.org/2003/04/emma" version="1.0">
              <emma:interpretation id="{0FDB8FBC-45B6-4244-A1C8-A08B02244AFE}" emma:medium="tactile" emma:mode="ink">
                <msink:context xmlns:msink="http://schemas.microsoft.com/ink/2010/main" type="inkWord" rotatedBoundingBox="2442,4025 -96,3910 16,1418 2555,153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77031.5589">-31546-23 0,'0'0'15,"0"0"-15,0 0 16</inkml:trace>
          <inkml:trace contextRef="#ctx0" brushRef="#br0" timeOffset="-76863.6924">-31640 150 0,'0'11'15,"-12"36"1,0 22-16,-11 12 16,11-23-16,12-1 15,0 1 1,12-12-16,0 1 15,11-13 1,13-11-16,-36-23 16</inkml:trace>
          <inkml:trace contextRef="#ctx0" brushRef="#br0" timeOffset="-76017.6884">-31546-185 0,'0'0'0,"0"0"16,0-12-1,0 1-15,0-1 16,0 0 0,0 12-16,0 0 15,0 0 1,0 0-16,0 0 15,0 12-15,-12 23 16,12-35 0,-141 300-16,129-288 15,-11 46 1,-1 11-16,-11 0 16,23 12-1,12-23-15,24 0 16,-1-12-16,-23-46 15</inkml:trace>
          <inkml:trace contextRef="#ctx0" brushRef="#br0" timeOffset="-72544.8424">-29496 1421 0,'0'0'0,"0"35"16,0-1-16,0-10 15,0-1 1,12 0-16,-1-12 15,1-11 1,12 0-16,-1-11 16,13-1-16,-13-11 15,1-12 1,-12 12-16,-1 0 16,-11 0-1,0 12-15,0 11 16,-11 0-16,-13 11 15,-11 1 1,11 11-16,1-12 16,11 1-1,12-1-15,12 13 16,-1-13 0,36 1-16,-47-12 15</inkml:trace>
          <inkml:trace contextRef="#ctx0" brushRef="#br0" timeOffset="-73223.191">-29920 947 0,'0'0'0,"12"-11"15,-1-12 1,13-12-16,11-11 16,1 0-16,-1-1 15,-11 13 1,-13-13-16,-11 1 16,-11 11-1,-1 12-15,0 12 16,0-1-16,0 12 15,1 0 1,-1 12-16,0 11 16,-11 23-1,-1 35-15,12 23 16,12 0 0,0 12-16,0 11 15,0 11-15,0-34 16,0-34-1,0-24-15,0-11 16,0-12 0,0-23-16,0 0 15</inkml:trace>
          <inkml:trace contextRef="#ctx0" brushRef="#br0" timeOffset="-72994.4519">-30003 1109 0,'0'0'16,"0"0"-16,12 0 16,0 0-1,12 0-15,23-11 16,23-13-16,1-10 15,0 11 1,-71 23-16</inkml:trace>
          <inkml:trace contextRef="#ctx0" brushRef="#br0" timeOffset="-91613.8377">-30415-382 0,'0'0'0,"0"0"16,0 0-16,0 0 16,0 0-1,0 0-15,0 0 16,-12 23 0,1 47-16,11 22 15,0 24 1,0 34-16,11 12 15,1-47 1,0 24-16,-12 23 16,12-12-16,-1-34 15,1-24 1,0 1-16,0-13 16,0-10-1,-12-24-15,0-11 16,0-24-16,0-11 15,0 0 1,0-23-16,0 23 16</inkml:trace>
          <inkml:trace contextRef="#ctx0" brushRef="#br0" timeOffset="-88525.6868">-31016 1271 0,'0'0'15,"0"11"-15,12 1 16,-12-12-16</inkml:trace>
          <inkml:trace contextRef="#ctx0" brushRef="#br0" timeOffset="-88703.9125">-31086 1883 0,'0'0'0,"0"0"15,0 0 1,11-11-16,13-1 16,0 1-1,-1-1-15,1 1 16,-13-1-16,1 12 15,-12 0 1,0 0-16,0 12 16,0 11-1,-12 11-15,12 13 16,-11-1 0,11-11-16,0-12 15,0 0-15,11-12 16,1 1-1,12-1-15,23-11 16,0 0 0,-12-11-16,12-12 15,1-12 1,-48 35-16</inkml:trace>
          <inkml:trace contextRef="#ctx0" brushRef="#br0" timeOffset="-89325.7677">-31346 1074 0,'0'0'15,"12"0"-15,12 0 16,-1-11-16,13-12 15,-1 0 1,0-24-16,1-22 16,-13 0-1,-11 11-15,0 12 16,-12 11 0,0 12-16,-12 0 15,0 11-15,-11 1 16,-13 11-1,1 11-15,0 12 16,-1 24 0,1 22-16,11 12 15,1 0 1,23 11-16,0 24 16,0-12-16,12 23 15,-1-46 1,-11-12-16,0-11 15,0-23 1,0-24-16,0-11 16,0 0-16,0 0 15,0 0 1,0 0-16</inkml:trace>
          <inkml:trace contextRef="#ctx0" brushRef="#br0" timeOffset="-74127.1798">-31463-197 0,'0'0'0,"0"0"16,0 0-16,0 0 16,0 0-1,0 0-15,0 0 16,0 0-1,-12 12-15,12-12 16</inkml:trace>
          <inkml:trace contextRef="#ctx0" brushRef="#br0" timeOffset="-89155.7374">-31534 1398 0,'0'0'0,"0"0"16,12-12-1,0 1-15,23-1 16,24-11 0,11-23-16,1 11 15,-24 12-15,-47 23 16</inkml:trace>
          <inkml:trace contextRef="#ctx0" brushRef="#br0" timeOffset="-74081.4319">-31781 289 0,'0'11'0,"0"-11"16</inkml:trace>
        </inkml:traceGroup>
      </inkml:traceGroup>
      <inkml:traceGroup>
        <inkml:annotationXML>
          <emma:emma xmlns:emma="http://www.w3.org/2003/04/emma" version="1.0">
            <emma:interpretation id="{A6586719-E77F-4B2A-B1BF-7BE52CAE8771}" emma:medium="tactile" emma:mode="ink">
              <msink:context xmlns:msink="http://schemas.microsoft.com/ink/2010/main" type="line" rotatedBoundingBox="389,91 33107,958 33032,3791 313,2924"/>
            </emma:interpretation>
          </emma:emma>
        </inkml:annotationXML>
        <inkml:traceGroup>
          <inkml:annotationXML>
            <emma:emma xmlns:emma="http://www.w3.org/2003/04/emma" version="1.0">
              <emma:interpretation id="{B283FA43-0802-4C27-9320-C578BB0A2990}" emma:medium="tactile" emma:mode="ink">
                <msink:context xmlns:msink="http://schemas.microsoft.com/ink/2010/main" type="inkWord" rotatedBoundingBox="30464,1139 33100,1209 33041,3444 30405,3374"/>
              </emma:interpretation>
            </emma:emma>
          </inkml:annotationXML>
          <inkml:trace contextRef="#ctx0" brushRef="#br0" timeOffset="-131564.3859">189-682 0,'0'0'0,"0"0"15,0 0 1,0 0-16,0 0 16</inkml:trace>
          <inkml:trace contextRef="#ctx0" brushRef="#br0" timeOffset="-131970.6849">-471 1537 0,'0'0'0,"24"0"16,46-12-16,25 1 15,-1-24 1,12 0-16,35-23 16,12-11-16,-153 69 15</inkml:trace>
          <inkml:trace contextRef="#ctx0" brushRef="#br0" timeOffset="-132325.5559">648-474 0,'0'0'16,"0"11"-16,0 12 15,-12 24 1,-11-1-16,-1 0 16,-11-11-1,11-1-15,-11-10 16,11-13-1,-11 1-15,23-12 16,1 0-16,-1-12 16,12 12-1,0 0-15,0 0 16,0 0 0,0 0-16,0 0 15,0 12-15,0 11 16,-12 0-1,0 12-15,-23 11 16,-12-11 0,-12 11-16,0-12 15,-12-10 1,1-24-16,-25 0 16,13-12-16,11-11 15,24 0 1,12 0-16,23-24 15,12 1 1,35-23-16,12-1 16,1 24-1,11 12-15,-1 10 16,-58 24-16</inkml:trace>
          <inkml:trace contextRef="#ctx0" brushRef="#br0" timeOffset="-133271.0939">1084 0 0,'0'0'15,"0"0"-15,0 0 16,0 0 0,-12 0-16,-23 11 15,-59 12 1,-1 24-16,1-1 15,12 12-15,11-1 16,24-10 0,12-1-16,11-12 15,12-10 1,12-1-16,0-12 16,0 1-1,12-1-15,-12-11 16,0 0-16,12 0 15,-12 0 1,12 0-16,-1-11 16,-11 11-1,0-12-15,0 1 16,0-1-16,-11 1 16,-1-1-1,-12 12-15,-11 0 16,-12 23-1,-12 12-15,0-1 16,12 1-16,0 11 16,0 1-1,11-1-15,1 0 16,11-11 0,1-1-16,11-22 15,0 0 1,12-12-16,0 0 15</inkml:trace>
          <inkml:trace contextRef="#ctx0" brushRef="#br0" timeOffset="-133015.5458">660-128 0,'0'0'0,"24"0"15,23-11 1,23-1-16,13-11 16,-1 0-1,24 0-15,12-12 16,0 12-1,-118 23-15</inkml:trace>
        </inkml:traceGroup>
        <inkml:traceGroup>
          <inkml:annotationXML>
            <emma:emma xmlns:emma="http://www.w3.org/2003/04/emma" version="1.0">
              <emma:interpretation id="{CAAD51F3-74F7-40FE-AB4C-FC35265D858D}" emma:medium="tactile" emma:mode="ink">
                <msink:context xmlns:msink="http://schemas.microsoft.com/ink/2010/main" type="inkWord" rotatedBoundingBox="29640,1891 29842,1897 29824,2544 29623,253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29868.3508">-2049 185 0,'0'0'0,"0"0"15,0 0-15,0 0 16,-12 0-1,0 0-15,0 0 16,1 0 0,-1 0-16,0-12 15,0 0-15,0 1 16,12-1 0,0-11-16,0 12 15,24-12 1,0-1-16,11 13 15,0-1-15,-11 12 16,-12 0 0,-1 12-16,1-1 15,-12 1 1,0 0-16,-12 11 16,1 0-1,-13-12-15,12 1 16,0-1-16,12-11 15,0 0 1,0 0-16</inkml:trace>
          <inkml:trace contextRef="#ctx0" brushRef="#br0" timeOffset="-129287.7755">-1990 681 0,'0'0'0,"0"0"15,0 0 1,-12 0-16,-12-11 15,12-1 1,1 1-16,-1-1 16,0 1-16,0-1 15,1-11 1,11 0-16,0 0 16,11 11-1,1 1-15,12-1 16,-13 12-1,13 0-15,0 12 16,-13-1-16,1 1 16,0-1-1,-12 1-15,-12-1 16,0 1 0,-11-12-16,-1 0 15,24 0-15</inkml:trace>
        </inkml:traceGroup>
        <inkml:traceGroup>
          <inkml:annotationXML>
            <emma:emma xmlns:emma="http://www.w3.org/2003/04/emma" version="1.0">
              <emma:interpretation id="{2CD802B0-8F3D-4C52-9CC2-0AE08F970A82}" emma:medium="tactile" emma:mode="ink">
                <msink:context xmlns:msink="http://schemas.microsoft.com/ink/2010/main" type="inkWord" rotatedBoundingBox="24866,1019 28729,1121 28665,3530 24803,342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19039.4119">-5147-197 0,'0'0'0,"0"0"16</inkml:trace>
          <inkml:trace contextRef="#ctx0" brushRef="#br0" timeOffset="-119205.6263">-5112 462 0,'0'0'0,"0"0"16,0 0-16,0 0 15,0 0 1,0 11-16,-12 13 16,-11 10-1,-25 24-15,-10 0 16,-25 23-1,12-23-15,13-12 16,10-12-16,13-10 16,12-13-1,-1-11-15,24 0 16</inkml:trace>
          <inkml:trace contextRef="#ctx0" brushRef="#br0" timeOffset="-119725.6226">-4193 693 0,'0'0'0,"0"0"16,0 0-16,0 0 15,0 0 1,0 0-16,0 0 16,0 0-1</inkml:trace>
          <inkml:trace contextRef="#ctx0" brushRef="#br0" timeOffset="-120525.4252">-3227-243 0,'0'0'0,"0"0"0,0 0 16,0 0 0,0 0-16,0 0 15,0 0 1,0 0-16,0 0 16,0 0-16,0 0 15,0 0 1,0 0-16,0 0 15,0 0 1,0 0-16,0 0 16,0 11-16,0 24 15,-12 11 1,0 1-16,-11-1 16,-1 0-1,-11 0-15,-1-11 16,-23 0-1,-11-24-15,-1-11 16,0-23-16,12 0 16,1-12-1,-1 1-15,12-1 16,-1 12 0,1 0-16,-12 11 15,-11 12-15,-24 0 16,11 12-1,24-1-15,0 1 16,12-1 0,12 1-16,11 0 15,12-1 1,12-11-16,0 12 16,12 11-16,0 0 15,0 0 1,0 12-16,-1-1 15,-11 13 1,-11-1-16,-25 12 16,-23 11-16,-35 0 15,0 1 1,0 10-16,11 1 16,12 0-1,13 0-15,10-11 16,25-1-1,-1 12-15,24 11 16,24 1-16,23 11 16,24-23-1,58-12-15,13-23 16,46-11 0,24-24-16,-47-11 15,-12-23-15,-11-11 16,-13-13-1,-58 1-15,-12-12 16,-24 12 0,-23 11-16,-12 1 15,-24-1 1,-35-11-16,-11 11 16,11 24-16,0-1 15,12 12 1,0 12-16,23-1 15,12 1 1,12-1-16,0 12 16,36 24-1,46 22-15,36-11 16,11-12-16,1-23 16,11-11-1,-23-24-15,-24-11 16,-94 23-1</inkml:trace>
          <inkml:trace contextRef="#ctx0" brushRef="#br0" timeOffset="-120176.625">-3934-763 0,'0'0'0,"0"0"15,0 0 1,0 0-16,0 0 16,0 0-1</inkml:trace>
          <inkml:trace contextRef="#ctx0" brushRef="#br0" timeOffset="-118053.1043">-6903 242 0,'0'0'0,"12"-11"16,24-1-1,11 1-15,59-12 16,11 11 0,-11 0-16,-23 12 15,-24 12-15,-12 0 16,-23-1 0,-1 1-16,-11 11 15,-12 0 1,-12 12-16,-23 11 15,-60 12 1,-22-1-16,22-10 16,-11 22-16,12 0 15,0 24 1,47-12-16,11 0 16,36 11-1,36 12-15,23 23 16,35-23-16,71 0 15,-12-35 1,36-11-16,23-23 16,-48-23-1,-34-24-15,-24-11 16,-35-12 0,-71 35-16</inkml:trace>
          <inkml:trace contextRef="#ctx0" brushRef="#br0" timeOffset="-118546.8709">-5760 393 0,'0'0'15,"0"11"-15,0 1 16,0-1 0,0 1-16,0-12 15,0 0-15,0 0 16,-12-12-1,0-11-15,12-12 16,0 1 0,0 11-16,0 11 15,0 1-15,12-1 16,-12 12 0,0 0-16,0 0 15,12 12 1,0-1-16,-12 12 15,0 12 1,0 11-16,-12 0 16,-12 12-16,-11 0 15,12-12 1,-1-11-16,0-12 16,1 0-1,23-23-15</inkml:trace>
          <inkml:trace contextRef="#ctx0" brushRef="#br0" timeOffset="-117835.3494">-6314 1144 0,'0'0'0,"0"0"15,0 0 1</inkml:trace>
        </inkml:traceGroup>
        <inkml:traceGroup>
          <inkml:annotationXML>
            <emma:emma xmlns:emma="http://www.w3.org/2003/04/emma" version="1.0">
              <emma:interpretation id="{808D7B85-B876-4851-927B-C76549EEBA76}" emma:medium="tactile" emma:mode="ink">
                <msink:context xmlns:msink="http://schemas.microsoft.com/ink/2010/main" type="inkWord" rotatedBoundingBox="20837,1189 24518,1287 24479,2777 20797,267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15136.6261">-8858 150 0,'12'11'0,"0"24"15,11 11-15,-11 1 16,-12-1-1,-12-12-15,-11 1 16,-13-12-16,-11 0 16,0-23-1,0-11-15,0-12 16,11-12 0,25 0-16,-1-11 15,24 11 1,11 1-16,24-1 15,-47 35-15</inkml:trace>
          <inkml:trace contextRef="#ctx0" brushRef="#br0" timeOffset="-115370.5594">-9129-23 0,'0'0'0</inkml:trace>
          <inkml:trace contextRef="#ctx0" brushRef="#br0" timeOffset="-114633.6074">-9435 346 0,'0'0'15,"0"0"-15,-12 12 16,0-1-1,-11 24-15,-1 0 16,-11 11 0,-24 12-16,-24 11 15,1 12-15,11-23 16,1-12 0,22-23-16,13-11 15,0-1 1,11-22-16,1-12 15,23 23 1</inkml:trace>
          <inkml:trace contextRef="#ctx0" brushRef="#br0" timeOffset="-114299.788">-10095-578 0,'0'0'0,"0"0"16,0 0-16,0 0 16,0 0-1,0 0-15,0 0 16,12 23-1,0 46-15,11 47 16,13-1 0,-1-11-16,0-11 15,1-1-15,-1-22 16,-12-13 0,-11-22-16,-12-35 15</inkml:trace>
          <inkml:trace contextRef="#ctx0" brushRef="#br0" timeOffset="-117314.818">-7468 196 0,'0'0'0,"0"0"15,12 0-15,0 12 16,-1-1 0,13 12-16,-1 12 15,1-12 1,0 12-16,-1-1 16,-11-10-16,0-1 15,-12 0 1,-12 11-16,-23 13 15,-24-1 1,-24-11-16,-11-1 16,23-22-16,12-1 15,24-11 1,11-11-16,24 11 16</inkml:trace>
          <inkml:trace contextRef="#ctx0" brushRef="#br0" timeOffset="-117028.5935">-7845-590 0,'0'0'0,"0"0"16,0 0-1,0 0-15,0 12 16,0 34 0,12 46-16,0 24 15,-1 0 1,1-12-16,0 0 16,0 0-16,-1-12 15,1-11 1,-12-81-16</inkml:trace>
          <inkml:trace contextRef="#ctx0" brushRef="#br0" timeOffset="-116633.7487">-7975 589 0,'-11'0'0,"-48"-12"15,-35 1-15,11-12 16,12-12 0,12 0-16,24 1 15,12-12 1,23-1-16,11 13 15,-11 34 1</inkml:trace>
          <inkml:trace contextRef="#ctx0" brushRef="#br0" timeOffset="-116772.8632">-8399 57 0,'0'0'0,"0"0"15,12 12-15,12 11 16,23 12 0,24 23-16,-1-1 15,1 1 1,-12-12-16,-59-46 15</inkml:trace>
          <inkml:trace contextRef="#ctx0" brushRef="#br0" timeOffset="-115541.9024">-8552-35 0,'0'0'0,"0"0"16,0 0-16,0 0 15,0 0 1,0 0-16,0 0 16,12 12-16,0 11 15,23 23 1,12 23-16,12 1 15,24-1 1,-24-23-16,-1 0 16,-10-11-1,-13-12-15,-12-11 16,-11-1-16,0 1 16,-12-12-1,-12 11-15,-23 1 16,-24-1-1,-12 13-15,12-13 16,-11 12-16,-1 0 16,12-11-1,12-1-15,12 1 16,11 0 0,1-1-16,11 1 15,12-12 1</inkml:trace>
          <inkml:trace contextRef="#ctx0" brushRef="#br0" timeOffset="-113393.7292">-9211-104 0,'0'0'16,"0"0"-1,0 0-15,0 0 16,0 0-1,0 0-15,0 0 16,0 0-16,11 11 16,13 1-1,-1-1-15,1 1 16,0-1 0,-1 1-16,1 0 15,-1-1-15,1 12 16,11 0-1,1 0-15,-1 12 16,0 0 0,-11-1-16,-1-10 15,-11-1-15,0 0 16,0 0 0,-12 0-16,0 0 15,-12 0 1,-12 0-16,24-23 15</inkml:trace>
          <inkml:trace contextRef="#ctx0" brushRef="#br0" timeOffset="-111092.2077">-10366-104 0,'0'0'0,"0"11"16,0 1-16,-12-1 15,1 1 1,-1-1-16,0 1 15,0 0-15,-11-12 16,-13 0 0,1 0-16,0 0 15,-1-12 1,-11 12-16,0 0 16,-12 12-1,-11-1-15,22 12 16,13 0-16,0 0 15,11 12 1,12 0-16,24-1 16,12 1-1,-24-35-15</inkml:trace>
          <inkml:trace contextRef="#ctx0" brushRef="#br0" timeOffset="-110914.2495">-10931 635 0,'0'0'16,"0"0"-16,0 0 15,0 0 1</inkml:trace>
        </inkml:traceGroup>
        <inkml:traceGroup>
          <inkml:annotationXML>
            <emma:emma xmlns:emma="http://www.w3.org/2003/04/emma" version="1.0">
              <emma:interpretation id="{81985D05-FCD3-4A92-A4A0-7AA37706BD48}" emma:medium="tactile" emma:mode="ink">
                <msink:context xmlns:msink="http://schemas.microsoft.com/ink/2010/main" type="inkWord" rotatedBoundingBox="14979,726 20549,874 20506,2467 14937,231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09415.7875">-12698-47 0,'0'0'15,"-24"24"1,-11 10-16,-24 1 16,-35 11-16,-48 0 15,1-23 1,0 1-16,-24-13 15,-47-11 1,70 0-16,1 12 16,0-12-1,-1 0-15,60 0 16,35 0-16,11 0 16,13 0-1,11 0-15,12 0 16,12 0-1,47 0-15,35 0 16,12 11-16,59 1 16,-24-12-1,-23 11-15,-47-11 16,-1-11 0,-22-1-16,-1 1 15,-47 11 1</inkml:trace>
          <inkml:trace contextRef="#ctx0" brushRef="#br0" timeOffset="-109199.834">-13699-336 0,'0'0'0,"0"0"15,23 12 1,12 0-16,48-1 16,58-22-1,24-24-15,-12 0 16,-153 35-16</inkml:trace>
          <inkml:trace contextRef="#ctx0" brushRef="#br0" timeOffset="-108686.6959">-14795-104 0,'0'0'0,"0"0"15,0 0 1,0 0-16,0 0 16,0 0-16,0 0 15,12 11 1,0 1-16,-1-1 16,1 12-1,0 1-15,0 10 16,-12 12-1,-12 1-15,-35 10 16,-24 13-16,-11-12 16,11-12-1,12-23-15,0-12 16,12-11 0,47 0-16</inkml:trace>
          <inkml:trace contextRef="#ctx0" brushRef="#br0" timeOffset="-110096.9067">-11885 543 0,'0'0'0,"0"0"16,0 0-1,0 0-15,-12-12 16,0-11-16,0 0 16,0-23-1,12-12-15,12-11 16,0 11-1,12-11-15,11-1 16,12-22-16,24-12 16,23 11-1,0 1-15,-23 22 16,-12 24 0,-12 12-16,0 10 15,-12 13 1,-11 11-16,-12 11 15,-12 13-15,-12 45 16,-23 0 0,-13 12-16,-10-23 15,-1-12 1,12-11-16,11-12 16,1-11-1,11-1-15,-11 1 16,0 11-16,-24 11 15,-12 1 1,0 0-16,-11-12 16,23-12-1,0 1-15,24-12 16,-1 0-16,13-12 16,11 1-1,12-12-15,12 0 16,23-12-1,1 0-15,-1 1 16,0 11 0,1 11-16,-13 12 15,-11 0-15,0 12 16,-1-1 0,-11 12-16,-23 35 15,-12 11 1,-48 35-16,1-23 15,11-23-15,0-12 16,24-11 0,12-12-16,35-23 15</inkml:trace>
          <inkml:trace contextRef="#ctx0" brushRef="#br0" timeOffset="-109859.8398">-12510 219 0,'0'12'0,"-23"22"15,-24 24-15,-12 0 16,0-12-1,12-11-15,0 0 16,11-12-16,36-23 16</inkml:trace>
          <inkml:trace contextRef="#ctx0" brushRef="#br0" timeOffset="-107927.4119">-15148-844 0,'0'0'0,"0"0"15,11 23 1,1 0-16,0 23 16,-12-11-16,0 0 15,-12 11 1,0 23-16,1 1 16,-13-1-1,0 0-15,-11-11 16,12-23-16,-13-12 15,13 0 1,-1-11-16,12-1 16,1-11-1,11 0-15,0 0 16,0 0 0,0 0-16,11 12 15,13-1-15,-1 1 16,-11 11-1,0-12-15,0 13 16,-12-1 0,-24 11-16,-35 13 15,-23-13-15,-12 1 16,11-12 0,13-11-16,-1-12 15,12 0 1,12-12-16,23 1 15,12-1 1,12 0-16,0 1 16,12-1-16,0 1 15,12 11 1,-1 0-16,1 0 16,-1 11-1,-11 1-15,0 11 16,-12 23-1,-12 12-15,-23 0 16,-36 11-16,-35 0 16,0-22-1,35-13-15,1-22 16,11-1 0,12-22-16,47 11 15</inkml:trace>
          <inkml:trace contextRef="#ctx0" brushRef="#br0" timeOffset="-107717.9587">-15785-624 0,'0'0'16,"0"0"-16,0 11 15,0-11 1,0 0-16,0 0 16,0 0-16,0 0 15</inkml:trace>
          <inkml:trace contextRef="#ctx0" brushRef="#br0" timeOffset="-107464.6537">-16267-1121 0,'0'0'0,"0"0"16,0 46 0,11 46-16,13 35 15,-1-11-15,1 23 16,0 34-1,-1-57-15,1-36 16,-13-22 0,1-12-16,-12-22 15,0-24-15</inkml:trace>
          <inkml:trace contextRef="#ctx0" brushRef="#br0" timeOffset="-107138.3538">-16715-544 0,'0'0'15,"0"24"1,12 10-16,23 47 16,12 12-1,0-1-15,-11-23 16,-13-11-16,-23-12 15,-12-11 1,-11 0-16,-24-12 16,-12-12-1,0-11-15,12-11 16,11-1-16,13-11 16,11-11-1,24-13-15,23 1 16,36-12-1,-71 58-15</inkml:trace>
        </inkml:traceGroup>
        <inkml:traceGroup>
          <inkml:annotationXML>
            <emma:emma xmlns:emma="http://www.w3.org/2003/04/emma" version="1.0">
              <emma:interpretation id="{B3A535DA-B471-44B5-9F21-DAACD4B78C65}" emma:medium="tactile" emma:mode="ink">
                <msink:context xmlns:msink="http://schemas.microsoft.com/ink/2010/main" type="inkWord" rotatedBoundingBox="7943,291 14456,464 14381,3297 7868,3124">
                  <msink:destinationLink direction="with" ref="{4D6B46FA-707C-4030-8BD7-CF7194339362}"/>
                </msink:context>
              </emma:interpretation>
            </emma:emma>
          </inkml:annotationXML>
          <inkml:trace contextRef="#ctx0" brushRef="#br0" timeOffset="-104591.6111">-17622-139 0,'0'0'0,"0"0"0,12 0 16,11 11 0,13 1-16,-1 0 15,0-1 1,1 1-16,-1-1 15,-12 1 1,-11-1-16,0 1 16,-12-12-16,0 12 15,-12 11 1,0 0-16,-11 0 16,-12 12-1,-13 11-15,1 0 16,0-11-1,12-12-15,0 0 16,11-12-16,0 1 16,13 0-1,11-12-15</inkml:trace>
          <inkml:trace contextRef="#ctx0" brushRef="#br0" timeOffset="-104285.144">-17940 185 0,'0'0'16,"-12"11"-16,0 12 16,-11 12-16,-24 0 15,-24-1 1,-23 1-16,11 0 16,24-24-1,12 1-15,47-12 16</inkml:trace>
          <inkml:trace contextRef="#ctx0" brushRef="#br0" timeOffset="-100785.8586">-18164-347 0,'0'0'16,"0"0"-16,-12-12 16,0 1-1,1-12-15,-1 0 16,12-1-16,0 13 16,12-12-1,-1 0-15,1 11 16,0 12-1,0 0-15,0 0 16,-1 0 0,1 12-16,0-1 15,-12-11-15,0 0 16,0 0 0,0 0-16,0 0 15,0 0 1</inkml:trace>
          <inkml:trace contextRef="#ctx0" brushRef="#br0" timeOffset="-104134.2067">-18188-104 0,'0'0'15,"0"0"-15</inkml:trace>
          <inkml:trace contextRef="#ctx0" brushRef="#br0" timeOffset="-103385.477">-18211-509 0,'0'0'0,"0"0"16,0 0-1,0 0-15</inkml:trace>
          <inkml:trace contextRef="#ctx0" brushRef="#br0" timeOffset="-100187.4514">-18258 115 0,'0'0'0,"-24"12"16,-11-1-1,-12 1-15,11-1 16,-11-11-16,47 0 16</inkml:trace>
          <inkml:trace contextRef="#ctx0" brushRef="#br0" timeOffset="-103644.1848">-18364 104 0,'0'0'15,"-24"11"-15,-23 12 16,-35 24 0,-36-13-16,-24 1 15,25 0 1,34-24-16,24-11 15,12-11 1,24-1-16,-1-11 16,24-12-16,12-11 15,23-23 1,48-12-16,23 0 16,-24 35-1,-11 11-15,-24 12 16,0 23-16,-12 0 15,-11 11 1,-12 1-16,-1 11 16,-11 0-1,0 12-15,-11 0 16,-1-1 0,0 1-16,-11 0 15,-1-12-15,-23 11 16,-12 1-1,-12-12-15,-11 12 16,-1 11 0,1 12-16,-36 23 15,-23 0-15,11-24 16,24 1 0,12 11-16,-24-22 15,12-13 1,12-22-16,94-12 15</inkml:trace>
          <inkml:trace contextRef="#ctx0" brushRef="#br0" timeOffset="-99724.8077">-18494-509 0,'0'0'0,"0"0"16,0 0-1,0 0-15,0 12 16,0 22-1,-12 36-15,-11-1 16,-1-11-16,-11-12 16,35-46-1</inkml:trace>
          <inkml:trace contextRef="#ctx0" brushRef="#br0" timeOffset="-101386.62">-18647-359 0,'0'0'16,"0"0"-16,0 0 15,0-11 1,-12-12-16,12 0 16,0-1-16,12-10 15,0-1 1,0 12-16,-1 11 15,1 12 1,-12 0-16,0 0 16,0 0-1,0 0-15,12 12 16,-12-12-16,0 0 16,0 12-1,0-12-15,0 0 16,0 0-1,0 0-15</inkml:trace>
          <inkml:trace contextRef="#ctx0" brushRef="#br0" timeOffset="-103001.1119">-18941-243 0,'0'0'0,"0"0"16</inkml:trace>
          <inkml:trace contextRef="#ctx0" brushRef="#br0" timeOffset="-101971.5386">-19142-717 0,'0'-11'0,"0"-36"16,0-22-1,12 0-15,0-1 16,0 12-16,-1 24 16,1-1-1,-12 24-15,0 11 16,0 0-1,0 0-15,0 11 16,12 24 0,0 57-16,0 12 15,-1 0-15,1-23 16,0 0 0,0 12-16,-1-13 15,-11-22 1,12-12-16,-12-11 15,0-12-15,0 0 16,0-11 0,0-12-16,0 0 15</inkml:trace>
          <inkml:trace contextRef="#ctx0" brushRef="#br0" timeOffset="-98473.5292">-19118-1445 0,'0'0'0,"0"0"15</inkml:trace>
          <inkml:trace contextRef="#ctx0" brushRef="#br0" timeOffset="-98148.9564">-19601-1029 0,'-24'23'15,"-117"46"-15,-71 24 16,0-24-1,12-11-15,58-35 16,60-11 0,35-12-16,11-12 15,13-22 1,23-24-16,35-35 16,59 1-1,12 11-15,12 23 16,12 23-16,-12 24 15,-48 22 1,-23 13-16,-11 45 16,-48 35-1,-59 23-15,-23 0 16,0-23-16,-24 0 16,0-11-1,24-36-15,23-10 16,71-47-1</inkml:trace>
          <inkml:trace contextRef="#ctx0" brushRef="#br0" timeOffset="-96366.8808">-19719 0 0,'0'0'0,"0"0"15,0 0-15,0 0 16,0 0-1,0 0-15,0 11 16,0-11-16,0 12 16,-12-1-1,1 12-15,-13 1 16,-23 10 0,-12 1-16,0-12 15,12-11 1,0-1-16,0-11 15,23-11-15,1-1 16,23 12 0</inkml:trace>
          <inkml:trace contextRef="#ctx0" brushRef="#br0" timeOffset="-98908.3993">-20049 173 0,'0'0'16,"0"0"-16,-12-12 16,1 1-1,-13-12-15,12-12 16,-11-34-1,11-24-15,0 1 16,12 46 0,0 11-16,0 23 15,0 12-15,0 23 16,-12 24 0,1 22-16,-1 12 15,0 0 1,0-12-16,1-23 15,-1-11-15,0-23 16,12-1 0,-12-11-16,0 0 15,-11-11 1,-12-12-16,-24-12 16,0 0-1,0 12-15,0 12 16,12 11-16,0 11 15,-12 24 1,-12 34-16,-11 12 16,-1 11-1,-11 1-15,12-12 16,-1 23-16,12-23 16,12-23-1,12-24-15,47-34 16</inkml:trace>
          <inkml:trace contextRef="#ctx0" brushRef="#br0" timeOffset="-97338.3326">-20838-208 0,'0'0'0,"0"23"16,0-23 0,-59 289-16,59-278 15,-23 12-15,-25 12 16,-10-12 0,-13 0-16,12-23 15,12-11 1,0-1-16,11-11 15,1 0 1,11-12-16,1 1 16,11 10-1,0 13-15,12 11 16,0 0-16,0 0 16,-11 0-1,-13 23-15,-11 23 16,-24 24-1,0-13-15,-12 1 16,12-12 0,12-11-16,12-12 15,35-23-15</inkml:trace>
          <inkml:trace contextRef="#ctx0" brushRef="#br0" timeOffset="-97104.8847">-22428 1271 0,'0'0'0,"23"11"15,24 1 1,36 0-16,23-36 15,35-22 1,48-23-16,-36-12 16,-153 81-16</inkml:trace>
          <inkml:trace contextRef="#ctx0" brushRef="#br0" timeOffset="-93849.6608">-22358-440 0,'0'0'16,"0"0"-1,0 0-15,0 12 16,0 11-16,12 12 15,0 11 1,12 23-16,-1 12 16,-11 0-1,0 12-15,11 11 16,-11 11 0,-12-22-16,-12-12 15,-11 11-15,-13 0 16,-11 12-1,0-34-15,12-24 16,-12-11 0,11-12-16,36-23 15</inkml:trace>
          <inkml:trace contextRef="#ctx0" brushRef="#br0" timeOffset="-79302.5595">-23583 115 0,'0'0'16,"0"0"-16,12 0 16,23 0-1,13 0-15,10 0 16,13 0 0,0-11-16,11-1 15,36 12 1,-24-11-16,1-1 15,-25 0 1,-11 12-16,-12 0 16,-11 0-16,-13 0 15,1 0 1,-24 0-16,0 0 16,0 0-1,0 0-15,-12 0 16,-35 12-16,-36 0 15,-11-1 1,0 1-16,-36 11 16,-11-12-1,23-11-15,24 0 16,23 0 0,12 0-16,59 0 15</inkml:trace>
          <inkml:trace contextRef="#ctx0" brushRef="#br0" timeOffset="-80442.7601">-23206-428 0,'0'0'16,"-12"23"-16,1 0 16,-13 12-1,12-12-15,1 0 16,11 0-16,0-11 16,11-1-1,13 1-15,-1-1 16,25-11-1,-1 0-15,0-11 16,0-1-16,-12 1 16,12-12-1,-23 11-15,11 1 16,-35 11 0</inkml:trace>
          <inkml:trace contextRef="#ctx0" brushRef="#br0" timeOffset="-80199.9687">-22899-578 0,'0'0'0,"0"0"16,0 0-1,0 11-15,-12 12 16,-12 47-16,-11 34 15,0-12 1,11-22-16,12-13 16,0-10-16,12-1 15,0-11 1,0-35-16</inkml:trace>
          <inkml:trace contextRef="#ctx0" brushRef="#br0" timeOffset="-80859.8892">-23854-567 0,'0'0'0,"0"0"15,0 0-15,-11-11 16,11-1-1,0 1-15,11-12 16,1-12-16,24-11 16,-1 11-1,0 12-15,1 11 16,-13 12 0,1 12-16,-1 23 15,1 11 1,-12 23-16,-12 47 15,-24 22-15,12-57 16,0-35 0,1-11-16,11-12 15,0-11 1,0-12-16,0 0 16,0-23-1,11-24-15,25-45 16,11-24-16,12-45 15,-12 45 1,-12 47-16,-23 23 16,0 22-1,-12 24-15,0 0 16,-12 24-16,0 22 16,-11 23-1,11 12-15,0 11 16,24 1-1,0-12-15,11-12 16,13-23 0,-36-46-16</inkml:trace>
        </inkml:traceGroup>
        <inkml:traceGroup>
          <inkml:annotationXML>
            <emma:emma xmlns:emma="http://www.w3.org/2003/04/emma" version="1.0">
              <emma:interpretation id="{E0E046AB-B5D1-4181-9506-1A2A076F85E2}" emma:medium="tactile" emma:mode="ink">
                <msink:context xmlns:msink="http://schemas.microsoft.com/ink/2010/main" type="inkWord" rotatedBoundingBox="6437,1101 7412,1126 7395,1788 6420,1762">
                  <msink:destinationLink direction="with" ref="{4D6B46FA-707C-4030-8BD7-CF7194339362}"/>
                </msink:context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81559.8245">-24749-486 0,'0'0'0,"0"0"16,0 0-16,12-11 15,11-1 1,13 1-16,11 11 15,0 0-15,0 0 16,-11 11 0,-13 1-16,-11-1 15,-12 1 1,0 11-16,-12 0 16,-11 0-1,-13 0-15,13-11 16,11-1-16,0-11 15,12 0 1,0 0-16,0 0 16,12 0-1,11 0-15,13 12 16,-1-1-16,0 13 16,-11-1-1,0 0-15,-13 0 16,-11 12-1,-11-12-15,-13 11 16,-23-11 0,-12 1-16,12-13 15,0 1-15,11-12 16,13-12 0,23 12-16</inkml:trace>
          <inkml:trace contextRef="#ctx0" brushRef="#br0" timeOffset="-82161.8078">-25350-590 0,'0'0'16,"0"0"-16,12-23 15,12 0 1,-1 11-16,1 1 16,-1 11-1,1 11-15,0 13 16,-13 10-16,-11 36 15,-11 34 1,-1-12-16,0-23 16,0-11-1,0-23-15,1-12 16,11-12 0,0-11-16,0 0 15,0 0-15,0-11 16,11-35-1,13-35-15,11 0 16,1-12 0,11 1-16,-12 11 15,-11 23-15,-13 24 16,1 11 0,0-1-16,-12 24 15,0 0 1,-12 12-16,0 11 15,-11 12 1,11 11-16,0 23 16,12 1-16,12 11 15,12-12 1,-1-23-16,1-11 16,-1-12-1,13-12-15,-36-11 16</inkml:trace>
        </inkml:traceGroup>
        <inkml:traceGroup>
          <inkml:annotationXML>
            <emma:emma xmlns:emma="http://www.w3.org/2003/04/emma" version="1.0">
              <emma:interpretation id="{7616B1D7-0D8E-46D1-9EF5-DB35EBFE5445}" emma:medium="tactile" emma:mode="ink">
                <msink:context xmlns:msink="http://schemas.microsoft.com/ink/2010/main" type="inkWord" rotatedBoundingBox="4742,1136 5638,1159 5620,1817 4725,1793">
                  <msink:destinationLink direction="with" ref="{4D6B46FA-707C-4030-8BD7-CF7194339362}"/>
                </msink:context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83037.8171">-26492-428 0,'0'0'0,"0"0"16,0 0-1,0 0-15,0 0 16,12-12-1,-1 1-15,13 11 16,-1 0-16,1 0 16,0 11-1,-1 1-15,-11 11 16,0 0 0,-12 12-16,-12 11 15,-12 0 1,13 1-16,-13-1 15,0-12-15,13-10 16,-1-13 0,12 1-16,0-12 15,12 11 1,23 1-16,36-12 16,11 11-16,1-11 15,-83 0 1</inkml:trace>
          <inkml:trace contextRef="#ctx0" brushRef="#br0" timeOffset="-83707.9314">-26952-405 0,'0'0'16,"0"0"-16,0 0 16,-11 0-16,-1 0 15,-12-11 1,12-1-16,1 0 15,-1 1 1,0-12-16,12 0 16,0 0-1,12-12-15,0 12 16,11 0-16,1 11 16,-1 12-1,1 12-15,-1 11 16,1 23-1,-12 46-15,-12 1 16,0-24 0,0-11-16,0-12 15,0-23-15,0-11 16,0-12 0,0 0-16,0 0 15,12-23 1,11-47-16,1-22 15,11-12-15,0 0 16,-11 12 0,-12 45-16,-12 13 15,0 22 1,0 12-16,0 0 16,-12 23-1,0 12-15,0 34 16,12 12-16,12 0 15,12-12 1,11 1-16,0-24 16,1-23-1,-1-11-15,-35-12 16</inkml:trace>
        </inkml:traceGroup>
        <inkml:traceGroup>
          <inkml:annotationXML>
            <emma:emma xmlns:emma="http://www.w3.org/2003/04/emma" version="1.0">
              <emma:interpretation id="{64C34440-78D4-46F6-859C-D2D49EB91E03}" emma:medium="tactile" emma:mode="ink">
                <msink:context xmlns:msink="http://schemas.microsoft.com/ink/2010/main" type="inkWord" rotatedBoundingBox="3176,1238 4048,1261 4030,1977 3157,1953">
                  <msink:destinationLink direction="with" ref="{4D6B46FA-707C-4030-8BD7-CF7194339362}"/>
                </msink:context>
              </emma:interpretation>
            </emma:emma>
          </inkml:annotationXML>
          <inkml:trace contextRef="#ctx0" brushRef="#br0" timeOffset="-84386.6642">-27870-347 0,'0'0'16,"0"0"-16,0 0 16,11 23-1,1 23-15,0 24 16,0 10-16,11 1 16,-11-23-1,0 0-15,0-23 16,-1-24-1,-11-11-15</inkml:trace>
          <inkml:trace contextRef="#ctx0" brushRef="#br0" timeOffset="-84949.6235">-28577-278 0,'0'0'0,"0"0"16,-12-11-16,0-1 15,0-11 1,12 0-16,0-12 16,12 1-16,12-1 15,11 12 1,0 0-16,1 11 16,-13 1-1,1 11-15,-1 23 16,-11 46-1,0 23-15,0 1 16,-12-24-16,-12 12 16,12-35-1,-12-11-15,12-23 16,0-1 0,0-11-16,0 0 15,0 0-15,0-23 16,24-58-1,11-34-15,0 11 16,1 11 0,-13 12-16,-11 23 15,0 24 1,0 11-16,-12 11 16,0 12-16,0 0 15,0 12 1,0 11-16,-12 46 15,12 35 1,12 12-16,-1-47 16,13-11-16,0-24 15,23 1 1,-47-35-16</inkml:trace>
        </inkml:traceGroup>
        <inkml:traceGroup>
          <inkml:annotationXML>
            <emma:emma xmlns:emma="http://www.w3.org/2003/04/emma" version="1.0">
              <emma:interpretation id="{E8C90A71-54BF-4E3B-91F1-401ED881C545}" emma:medium="tactile" emma:mode="ink">
                <msink:context xmlns:msink="http://schemas.microsoft.com/ink/2010/main" type="inkWord" rotatedBoundingBox="362,1078 2444,1134 2420,2039 338,1984">
                  <msink:destinationLink direction="with" ref="{4D6B46FA-707C-4030-8BD7-CF7194339362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90704.9619">-31381-416 0,'0'0'16,"0"0"-16,0 0 15,0 0 1,-12 0-16,1-12 16,-1 0-1,0 1-15,12-1 16,0-11-16,12-23 16,23-12-1,12 12-15,0 0 16,1 11-1,-13 12-15,0 23 16,-11 12-16,-1 11 16,-11 11-1,0 13-15,-12 45 16,0 24 0,-12-12-16,0-35 15,1-11 1,-1-24-16,0 1 15,12-23-15,0-1 16,0-11 0,0 0-16,0 0 15,12-23 1,11-23-16,1-35 16,-1 12-1,1-1-15,0 1 16,-1 0-16,-11 11 15,0 0 1,-1 12-16,-11 11 16,0 12-1,0 11-15,0 12 16,0 0-16,0 12 16,-11 23-1,-1 11-15,12 23 16,0 24-1,0 11-15,0-23 16,12-24 0,-1-10-16,1-13 15,12 1-15,-24-35 16</inkml:trace>
          <inkml:trace contextRef="#ctx0" brushRef="#br0" timeOffset="-89982.5994">-30662-763 0,'0'0'16,"0"0"-1,0 11-15,0 1 16,0 0-16,0-12 16</inkml:trace>
          <inkml:trace contextRef="#ctx0" brushRef="#br0" timeOffset="-87084.4854">-29520 34 0,'0'0'0,"0"0"16,0 0-16,12 0 16,0 0-1,0 0-15,11-11 16,1-1-1,-12 1-15,11-12 16,1-1-16,-13-10 16,1 11-1,-12-1-15,0 1 16,-12 12 0,1-1-16,-25 12 15,-11 12 1,-12 11-16,24 0 15,0 0-15,23-11 16,12-1 0,23 12-16,25 1 15,-48-24 1</inkml:trace>
          <inkml:trace contextRef="#ctx0" brushRef="#br0" timeOffset="-85826.6915">-30014-232 0,'0'0'16,"0"-11"-16,0-1 15,11-11 1,1-11-16,0-1 15,0 0-15,0 12 16,-1 0 0,1 11-16,0 12 15,0 0 1,-1 35-16,1 34 16,-12 24-1,0-24-15,-12 12 16,1-11-16,-13-1 15,1-11 1,11-24-16,0-11 16,12-23-1,0 0-15,0 0 16,12-23-16,11-34 16,13-59-1,11-34-15,0 34 16,-12 12-1,1 23-15,-13 35 16,-11 11 0,0 12-16,-12 23 15,0 0-15,0 0 16,-24 23 0,1 24-16,-13 45 15,1 0 1,11-11-16,13 0 15,11-11-15,0-13 16,11-10 0,1-13-16,12 1 15,23-23 1,-47-12-16</inkml:trace>
          <inkml:trace contextRef="#ctx0" brushRef="#br0" timeOffset="-90180.0659">-30827-81 0,'0'0'16,"0"0"-16,0 0 15,0 0 1,12-12-16,-1 1 16,13-1-1,-1-11-15,1 0 16,0 0-1,-1 11-15,-11 1 16,0-1-16,-12 12 16,0 0-1,0 0-15,0 12 16,-12 11 0,0 11-16,-11 13 15,-1-13 1,12 13-16,0-13 15,12 1-15,0 0 16,12-12 0,0-12-16,12 1 15,11-1 1,0-11-16,-11-11 16,-24 11-16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5:37.7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D81F36-CC31-4473-B22E-A1A15922C003}" emma:medium="tactile" emma:mode="ink">
          <msink:context xmlns:msink="http://schemas.microsoft.com/ink/2010/main" type="writingRegion" rotatedBoundingBox="15422,12713 11736,13085 11661,12348 15347,11975"/>
        </emma:interpretation>
      </emma:emma>
    </inkml:annotationXML>
    <inkml:traceGroup>
      <inkml:annotationXML>
        <emma:emma xmlns:emma="http://www.w3.org/2003/04/emma" version="1.0">
          <emma:interpretation id="{14219BDD-DD13-4B7A-A3B5-10D2C0F97B39}" emma:medium="tactile" emma:mode="ink">
            <msink:context xmlns:msink="http://schemas.microsoft.com/ink/2010/main" type="paragraph" rotatedBoundingBox="15422,12713 11736,13085 11661,12348 15347,1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7AE3FE-03CB-40F9-80E3-7E6793BCF787}" emma:medium="tactile" emma:mode="ink">
              <msink:context xmlns:msink="http://schemas.microsoft.com/ink/2010/main" type="line" rotatedBoundingBox="15422,12713 11736,13085 11661,12348 15347,11975"/>
            </emma:interpretation>
          </emma:emma>
        </inkml:annotationXML>
        <inkml:traceGroup>
          <inkml:annotationXML>
            <emma:emma xmlns:emma="http://www.w3.org/2003/04/emma" version="1.0">
              <emma:interpretation id="{F64CD38A-6FED-4D93-A61F-B838AF3787E1}" emma:medium="tactile" emma:mode="ink">
                <msink:context xmlns:msink="http://schemas.microsoft.com/ink/2010/main" type="inkWord" rotatedBoundingBox="15395,12445 14690,12517 14664,12267 15370,12195"/>
              </emma:interpretation>
            </emma:emma>
          </inkml:annotationXML>
          <inkml:trace contextRef="#ctx0" brushRef="#br0">2380-150 0,'0'0'15,"0"0"1,0 0-16,0 0 15,0 0-15,0 0 16,-12 0 0,0 0-16,-11 0 15,-13 0 1,1 0-16,0 11 16,-1 1-16,1-1 15,0 1 1,11 0-16,1-1 15,-1 1 1,12-1-16,1 1 16,11-12-1,0 0-15,0 0 16,0 0-16,11 11 16,36 1-1,12-12-15,0 0 16,0 0-1,-12 0-15,0 0 16,-11 0-16,-13 0 16,1 0-1,-1 0-15,-11 0 16,0 0 0,-12 0-16,0 0 15,0 0-15,0 0 16,-12 0-1,-23 11-15,-12 1 16,-36 0 0,13-1-16,11 1 15,0 11 1,0-12-16,0 1 16,0 11-16,12-11 15,0-1 1,12 1-16,11-1 15,24-11 1</inkml:trace>
        </inkml:traceGroup>
        <inkml:traceGroup>
          <inkml:annotationXML>
            <emma:emma xmlns:emma="http://www.w3.org/2003/04/emma" version="1.0">
              <emma:interpretation id="{6C6DB198-C952-4EE2-88FE-0982B4A55E60}" emma:medium="tactile" emma:mode="ink">
                <msink:context xmlns:msink="http://schemas.microsoft.com/ink/2010/main" type="inkWord" rotatedBoundingBox="13892,12867 11736,13085 11661,12348 13818,12130"/>
              </emma:interpretation>
            </emma:emma>
          </inkml:annotationXML>
          <inkml:trace contextRef="#ctx0" brushRef="#br0" timeOffset="-20028.2526">943 0 0,'0'0'15,"0"0"-15,0 0 16,0 0 0,0 0-16,0 0 15,-12 12 1,-12 11-16,-11 23 16,0 0-1,11 0-15,12-11 16,12-12-16,12 0 15,0-11 1,0-1-16,0-11 16,11 0-1,-11 0-15,0 0 16,-12 0-16,0 0 16,0 12-1,-24 23-15,-11-1 16,-12 1-1,-12 0-15,0-12 16,0-12 0,12-11-16,12-11 15,-1-1-15,13-11 16,-1-23 0,12 23-16,0 0 15,12 11 1,0 12-16,0 0 15,-11 12-15,-13 11 16,1 11 0,-13 1-16,-11 11 15,-24 1 1,1-13-16,11-11 16,12-11-16,11 11 15,36-23 1</inkml:trace>
          <inkml:trace contextRef="#ctx0" brushRef="#br0" timeOffset="-19799.367">95 185 0,'0'0'0,"0"0"15,0 0-15,0 0 16,0 12-1,0 11-15,-12 11 16,-12 24-16,-23 0 16,-12 0-1,0-12-15,1-11 16,10-12 0,48-23-16</inkml:trace>
          <inkml:trace contextRef="#ctx0" brushRef="#br0" timeOffset="-19417.9255">-35-139 0,'0'0'0,"0"0"16,0 0-16,-12 0 15,-23 12 1,-12 11-16,0 0 15,11 0 1,1-11-16,0 11 16,11 0-1,1 0-15,11 12 16,0 0-16,0-1 16,0 1-1,1 0-15,-13-1 16,-11-11-1,-1-11-15,-11-12 16,0-12 0,0-11-16,12 0 15,11-12-15,24-11 16,24-23 0,46-1-16,-70 70 15</inkml:trace>
          <inkml:trace contextRef="#ctx0" brushRef="#br0" timeOffset="-18649.5097">-1213 220 0,'0'0'15,"0"0"-15,0 0 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6:16.0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EAFFD6-AE63-41B4-A7FF-4846E3A15ECB}" emma:medium="tactile" emma:mode="ink">
          <msink:context xmlns:msink="http://schemas.microsoft.com/ink/2010/main" type="writingRegion" rotatedBoundingBox="2675,3295 3641,3295 3641,4543 2675,4543"/>
        </emma:interpretation>
      </emma:emma>
    </inkml:annotationXML>
    <inkml:traceGroup>
      <inkml:annotationXML>
        <emma:emma xmlns:emma="http://www.w3.org/2003/04/emma" version="1.0">
          <emma:interpretation id="{2086ACFE-B6F4-46B0-9639-E0617FFFC37D}" emma:medium="tactile" emma:mode="ink">
            <msink:context xmlns:msink="http://schemas.microsoft.com/ink/2010/main" type="paragraph" rotatedBoundingBox="2675,3295 3641,3295 3641,4543 2675,4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30E438-5FAF-4773-9534-04D65F42E6CA}" emma:medium="tactile" emma:mode="ink">
              <msink:context xmlns:msink="http://schemas.microsoft.com/ink/2010/main" type="line" rotatedBoundingBox="2675,3295 3641,3295 3641,4543 2675,4543"/>
            </emma:interpretation>
          </emma:emma>
        </inkml:annotationXML>
        <inkml:traceGroup>
          <inkml:annotationXML>
            <emma:emma xmlns:emma="http://www.w3.org/2003/04/emma" version="1.0">
              <emma:interpretation id="{9D83D470-EC60-42DF-8909-D4B3C41E8519}" emma:medium="tactile" emma:mode="ink">
                <msink:context xmlns:msink="http://schemas.microsoft.com/ink/2010/main" type="inkWord" rotatedBoundingBox="2675,3295 3641,3295 3641,4543 2675,4543"/>
              </emma:interpretation>
            </emma:emma>
          </inkml:annotationXML>
          <inkml:trace contextRef="#ctx0" brushRef="#br0">624 429 0,'0'0'16,"0"0"-16,0 0 16,12-23-1,11-23-15,13-35 16,11-11-16,-12 22 15,-11 24 1,-1 11-16,-11 12 16,12 12-1,-13 11-15,13 0 16,-1 11-16,1 24 16,-12 0-1,0-1-15,-12 1 16,0-12-1,-12 0-15,0 0 16,-12 0 0,-11-11-16,-12 0 15,0-12-15,-12-12 16,12 0 0,0 1-16,0-1 15,11 1 1,1 11-16,0 0 15,11 0 1,0 11-16,1 1 16,-1 11-16,-11 12 15,0 22 1,-24 47-16,-12 12 16,12-35-1,0 0-15,24-35 16,0-11-16,35-35 15</inkml:trace>
          <inkml:trace contextRef="#ctx0" brushRef="#br0" timeOffset="455.369">259 834 0,'0'0'15,"23"0"-15,72 0 16,81-12-16,-176 12 16</inkml:trace>
          <inkml:trace contextRef="#ctx0" brushRef="#br0" timeOffset="207.8921">577-414 0,'0'0'16,"0"0"0,0 0-16</inkml:trace>
        </inkml:traceGroup>
      </inkml:traceGroup>
    </inkml:traceGroup>
  </inkml:traceGroup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50:30.51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6B46FA-707C-4030-8BD7-CF7194339362}" emma:medium="tactile" emma:mode="ink">
          <msink:context xmlns:msink="http://schemas.microsoft.com/ink/2010/main" type="inkDrawing" rotatedBoundingBox="788,2141 8669,1872 8671,1918 790,2188" semanticType="underline" shapeName="Other">
            <msink:sourceLink direction="with" ref="{E8C90A71-54BF-4E3B-91F1-401ED881C545}"/>
            <msink:sourceLink direction="with" ref="{64C34440-78D4-46F6-859C-D2D49EB91E03}"/>
            <msink:sourceLink direction="with" ref="{7616B1D7-0D8E-46D1-9EF5-DB35EBFE5445}"/>
            <msink:sourceLink direction="with" ref="{E0E046AB-B5D1-4181-9506-1A2A076F85E2}"/>
            <msink:sourceLink direction="with" ref="{B3A535DA-B471-44B5-9F21-DAACD4B78C65}"/>
          </msink:context>
        </emma:interpretation>
      </emma:emma>
    </inkml:annotationXML>
    <inkml:trace contextRef="#ctx0" brushRef="#br0">0 256 0,'0'0'0,"0"0"16,12 0-16,11 0 16,13 0-1,-1 0-15,24 0 16,23 0 0,-11-12-16,35 12 15,59 0-15,0-11 16,-24 11-1,71-12-15,0 0 16,-23 1 0,70-1-16,-47 1 15,47-1 1,-12 1-16,-11-1 16,47 1-16,-71-1 15,70 0 1,-70 12-16,59 0 15,-47-11 1,12 11-16,11-12 16,-47 1-16,83-1 15,-83 1 1,12-1-16,12 1 16,-59 11-1,0 0-15,35-12 16,-58 12-1,-36 0-15,12 0 16,-12-12-16,-24 12 16,-11 0-1,-12 0-15,-12 0 16,0 0 0,0 0-16,-12 0 15,1 0-15,-1 0 16,0 0-1,1 0-15,-1 0 16,0 0 0,1 0-16,11 0 15,0 0 1,0 0-16,0 0 16,0 0-16,0 0 15,-11 0 1,-1 0-16,0 0 15,-23 0 1,0 0-16,0 0 16,0 0-16,-12 0 15,0 0 1,0 0-16,0 0 16,0 0-1,0 0-15,0 0 16,0 0-1,0 0-15,0 0 16</inkml:trace>
  </inkml:traceGroup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24:56.0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615CF7-6CBA-4A2A-A341-F75C40DE9E8F}" emma:medium="tactile" emma:mode="ink">
          <msink:context xmlns:msink="http://schemas.microsoft.com/ink/2010/main" type="writingRegion" rotatedBoundingBox="29792,1295 31252,1295 31252,2890 29792,2890"/>
        </emma:interpretation>
      </emma:emma>
    </inkml:annotationXML>
    <inkml:traceGroup>
      <inkml:annotationXML>
        <emma:emma xmlns:emma="http://www.w3.org/2003/04/emma" version="1.0">
          <emma:interpretation id="{E579B477-E464-4CB7-ADD5-B49B7BCBD314}" emma:medium="tactile" emma:mode="ink">
            <msink:context xmlns:msink="http://schemas.microsoft.com/ink/2010/main" type="paragraph" rotatedBoundingBox="29792,1295 31252,1295 31252,2890 29792,2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406FE-A671-40AC-BE02-B3D024BD9717}" emma:medium="tactile" emma:mode="ink">
              <msink:context xmlns:msink="http://schemas.microsoft.com/ink/2010/main" type="line" rotatedBoundingBox="29792,1295 31252,1295 31252,2890 29792,2890"/>
            </emma:interpretation>
          </emma:emma>
        </inkml:annotationXML>
        <inkml:traceGroup>
          <inkml:annotationXML>
            <emma:emma xmlns:emma="http://www.w3.org/2003/04/emma" version="1.0">
              <emma:interpretation id="{A58BCE58-AF28-4584-B1EE-179F0F25EE48}" emma:medium="tactile" emma:mode="ink">
                <msink:context xmlns:msink="http://schemas.microsoft.com/ink/2010/main" type="inkWord" rotatedBoundingBox="29792,1295 30981,1295 30981,2890 29792,28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0 143 0,'0'0'16,"0"0"0,0 0-16,0 0 15,0 0-15,0 0 16,11 0 0,13 0-16,11 0 15,12-12 1,12 1-16,24-1 15,11 1 1,0-1-16,0 1 16,1-12-16,-1 11 15,-12 0 1,1 1-16,-24-1 16,-12 12-1,0 0-15,-12 0 16,1 0-16,-13 0 15,1 12 1,-12-12-16,-1 11 16,-11 1-1,0 0-15,0 22 16,-11 1 0,-1 11-16,-12 12 15,-11 11-15,-1 24 16,1-12-1,0 11-15,-12 12 16,0-11 0,11-13-16,-11 36 15,12-47 1,-1 12-16,13-11 16,-1-24-16,1 12 15,-1-12 1,1 0-16,-1 0 15,1 1 1,-1-1-16,0-12 16,13 1-16,-1-12 15,12-23 1</inkml:trace>
        </inkml:traceGroup>
        <inkml:traceGroup>
          <inkml:annotationXML>
            <emma:emma xmlns:emma="http://www.w3.org/2003/04/emma" version="1.0">
              <emma:interpretation id="{0FCA0215-977D-48A6-BCF7-62BA097713A7}" emma:medium="tactile" emma:mode="ink">
                <msink:context xmlns:msink="http://schemas.microsoft.com/ink/2010/main" type="inkWord" rotatedBoundingBox="29980,2047 31252,2047 31252,2151 29980,2151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601.8122">188 756 0,'0'0'16,"0"0"-16,0 0 15,0 0 1,12 0-16,11 0 16,13 11-1,23 1-15,23-1 16,12-11-16,24 12 16,0-1-1,0 1-15,-1-1 16,13 1-1,-12 0-15,11-12 16,-11 0 0,-118 0-16</inkml:trace>
        </inkml:traceGroup>
      </inkml:traceGroup>
    </inkml:traceGroup>
  </inkml:traceGroup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46:36.5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F2D98F-E026-4AA5-9722-C1ADA56910B4}" emma:medium="tactile" emma:mode="ink">
          <msink:context xmlns:msink="http://schemas.microsoft.com/ink/2010/main" type="writingRegion" rotatedBoundingBox="453,174 33351,-95 33505,18673 608,18944"/>
        </emma:interpretation>
      </emma:emma>
    </inkml:annotationXML>
    <inkml:traceGroup>
      <inkml:annotationXML>
        <emma:emma xmlns:emma="http://www.w3.org/2003/04/emma" version="1.0">
          <emma:interpretation id="{B80F8207-0C69-455D-99D1-F1586D813ED0}" emma:medium="tactile" emma:mode="ink">
            <msink:context xmlns:msink="http://schemas.microsoft.com/ink/2010/main" type="paragraph" rotatedBoundingBox="642,27 33192,331 33157,4108 607,3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E1204C-2115-42C5-B23D-82F16601FA5E}" emma:medium="tactile" emma:mode="ink">
              <msink:context xmlns:msink="http://schemas.microsoft.com/ink/2010/main" type="line" rotatedBoundingBox="5253,70 33192,331 33175,2173 5235,1912"/>
            </emma:interpretation>
          </emma:emma>
        </inkml:annotationXML>
        <inkml:traceGroup>
          <inkml:annotationXML>
            <emma:emma xmlns:emma="http://www.w3.org/2003/04/emma" version="1.0">
              <emma:interpretation id="{43E06A3E-209C-4076-892E-C3FA140D2C5D}" emma:medium="tactile" emma:mode="ink">
                <msink:context xmlns:msink="http://schemas.microsoft.com/ink/2010/main" type="inkWord" rotatedBoundingBox="5247,658 7705,681 7695,1742 5237,17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-23336-896 0,'0'0'15,"0"0"1,0 0-16,0 0 16,0 0-16,0 0 15,0 0 1,-12-12-16,12 1 15,-12-1 1,12 1-16,0-12 16,0-1-16,12 1 15,0 0 1,12 0-16,-1 0 16,1 11-1,-1 1-15,1 11 16,-12 0-1,-12 0-15,0 0 16,0 0-16,-12 23 16,-12 12-1,-23 11-15,-24 23 16,-23 1 0,12-13-16,11 1 15,0-12-15,36-22 16,11-1-1,13-12-15,11-11 16,11 12 0,13-1-16,23 1 15,12-1 1,0 1-16,-12 0 16,-12-1-16,-11 1 15,-12-1 1,0 1-16,-12-1 15,-12 12 1,-35 12-16,-24 0 16,-11-12-16,11-12 15,0-11 1,24 0-16,0-11 16,0-12-1,11 0-15,13-12 16,-1 0-1,13 12-15,-1 0 16,12 0-16,0 11 16,0 12-1,0 0-15,0 0 16,0 0 0,-12 12-16,0 11 15,-23 12 1,-24 11-16,-23 23 15,-1-11-15,1 0 16,23-12 0,0-11-16,59-35 15</inkml:trace>
          <inkml:trace contextRef="#ctx0" brushRef="#br0" timeOffset="483.4109">-24644-434 0,'0'0'0,"0"0"16,0 0-1,0 0-15,-11 0 16,-1 0-16,0-11 16,0-1-1,1 1-15,-1-1 16,0-11 0,12 0-16,0 11 15,12-11-15,0 12 16,-1-1-1,1 12-15,0 0 16,-12 0 0,12 12-16,-12-1 15,0 12 1,-12 12-16,-23 11 16,-13 12-16,-10 0 15,-13-1 1,12-22-16,12-12 15,0 0 1,23-11-16,24-12 16</inkml:trace>
          <inkml:trace contextRef="#ctx0" brushRef="#br0" timeOffset="830.4239">-25303-815 0,'0'0'0,"0"0"16,0 0 0,0 0-16,0 0 15,12 11 1,11 13-16,12-1 15,1 11-15,-13 1 16,1 0 0,-12-1-16,-1 1 15,-11 0 1,-11 11-16,-36 12 16,-1-12-16,-10-11 15,-1-1 1,12 1-16,47-35 15</inkml:trace>
          <inkml:trace contextRef="#ctx0" brushRef="#br0" timeOffset="3554.7027">-25480-1139 0,'0'0'16,"0"0"-16,12-11 15,-12 11 1,0 0-16,0 0 16,0 0-16,0 0 15,-12 11 1,0 12-16,-11 12 16,-1 11-1,-11 24-15,0 10 16,11 13-1,0-24-15,13 1 16,11 11-16,11-1 16,13 24-1,11-11-15,12-35 16,24 11 0,23-23-16,-11-11 15,-83-35-15</inkml:trace>
        </inkml:traceGroup>
        <inkml:traceGroup>
          <inkml:annotationXML>
            <emma:emma xmlns:emma="http://www.w3.org/2003/04/emma" version="1.0">
              <emma:interpretation id="{15265014-817C-4010-B1A3-60FC02D94736}" emma:medium="tactile" emma:mode="ink">
                <msink:context xmlns:msink="http://schemas.microsoft.com/ink/2010/main" type="inkWord" rotatedBoundingBox="8092,96 13486,147 13471,1751 8077,1701"/>
              </emma:interpretation>
            </emma:emma>
          </inkml:annotationXML>
          <inkml:trace contextRef="#ctx0" brushRef="#br0" timeOffset="-10985.7839">-20250-445 0,'0'0'15,"-11"0"-15,-13 0 16,0-12 0,1 1-16,-1-1 15,1 0 1,11-11-16,0 0 16,0-11-16,12-13 15,0-10 1,12-1-16,0 12 15,11-12 1,1 0-16,0 12 16,11-12-16,0 0 15,-35 58 1</inkml:trace>
          <inkml:trace contextRef="#ctx0" brushRef="#br0" timeOffset="-8133.4913">-19566-619 0,'0'0'16,"0"0"-16,0 0 15,0 0 1,0 0-16,-12 0 15,-35 0 1,-12 12-16,59-12 16</inkml:trace>
          <inkml:trace contextRef="#ctx0" brushRef="#br0" timeOffset="-8602.0219">-20191-468 0,'0'0'0,"0"0"16,-12 0-16,1 0 15,-1-12 1,0 0-16,12 1 16,0-12-1,12 0-15,0 0 16,-1-1-16,1 1 16,12 0-1,-1 12-15,1-1 16,-1 12-1,1 0-15,-12 0 16,0 12 0,-1-1-16,1 1 15,0-1-15,-12-11 16,0 0 0,-24 127-16,24-127 15,0 0 1,-23 0-16,-13 12 15,-22 0 1,10-1-16,1-11 16,0 0-16,24 0 15,-1 0 1,24 0-16</inkml:trace>
          <inkml:trace contextRef="#ctx0" brushRef="#br0" timeOffset="-9400.2983">-20120-468 0,'0'0'16,"0"0"-16,-12 0 16,0 0-16,-11-12 15,-13 0 1,13 1-16,-12 11 15,-1 0 1,36 0-16</inkml:trace>
          <inkml:trace contextRef="#ctx0" brushRef="#br0" timeOffset="-6885.8065">-19673-619 0,'0'0'0,"0"0"16,0 0-1,0 0-15,0 0 16,0 0-1,-11 12-15,-13-1 16,-11 1-16,35-12 16</inkml:trace>
          <inkml:trace contextRef="#ctx0" brushRef="#br0" timeOffset="-6581.5024">-19755-630 0,'0'0'16,"0"0"-16,-12 11 16,12-11-1</inkml:trace>
          <inkml:trace contextRef="#ctx0" brushRef="#br0" timeOffset="-7883.4386">-20309-445 0,'0'0'0,"0"0"15,0 0-15,0 0 16,0 0-1,12-12-15,24 1 16,11-1 0,12-11-16,-1 11 15,13-11-15,-12 12 16,-24-1 0,1 12-16,-25 0 15,-11 0 1,0 0-16,0 0 15,-11 0-15,-25 12 16,1-1 0,35-11-16</inkml:trace>
          <inkml:trace contextRef="#ctx0" brushRef="#br0" timeOffset="-6387.6758">-19908-630 0,'0'0'0</inkml:trace>
          <inkml:trace contextRef="#ctx0" brushRef="#br0" timeOffset="-7507.3273">-20061-965 0,'0'0'16</inkml:trace>
          <inkml:trace contextRef="#ctx0" brushRef="#br0" timeOffset="-6336.254">-20132-538 0,'0'0'0</inkml:trace>
          <inkml:trace contextRef="#ctx0" brushRef="#br0" timeOffset="-2651.281">-22523-1093 0,'0'0'15,"-24"0"1,-11-11-16,0-12 16,-24-23-16,12-12 15,23 0 1,12 12-16,24-12 15,23-23 1,-35 81-16</inkml:trace>
          <inkml:trace contextRef="#ctx0" brushRef="#br0" timeOffset="-2809.3265">-22464-1462 0,'0'0'0,"0"0"15,0 11-15,11 12 16,1 12 0,12 11-16,-1 0 15,-11-11 1,-12-35-16</inkml:trace>
          <inkml:trace contextRef="#ctx0" brushRef="#br0" timeOffset="-1095.2037">-22193-1647 0,'0'0'16,"0"0"-1,0 0-15,0 0 16,0 0 0,0 0-16,0 0 15,0 0-15,0 0 16,0 0-1,0 0-15,0 0 16,0 0 0,-12 0-16,-12 0 15,-11 0 1,0 11-16,-24 1 16,0 11-1,12 0-15,11 0 16,13 0-16,11 0 15,0-11 1,12 11-16,12 0 16,23 12-16,12 0 15,1 11 1,-1 0-16,0-11 16,-12-1-1,-11 1-15,-12-12 16,-1 0-1,-11 0-15,-11 12 16,-1-12-16,-12 12 16,-11-12-1,-12 0-15,-12-11 16,-12-12 0,0 0-16,13-12 15,10 0 1,1-11-16,0-11 15,24-36-15,-1 1 16,12-12 0,24 12-16,0 11 15,11 12 1,25 0-16,-48 46 16</inkml:trace>
          <inkml:trace contextRef="#ctx0" brushRef="#br0" timeOffset="-3143.8423">-22288-815 0,'0'0'16,"0"0"-16,0 0 16,12 11-1,0 13-15,12-1 16,-13 11 0,13 1-16,-12 0 15,-12 11 1,0-11-16,-12-1 15,-12 1-15,-11-12 16,-12 0 0,-12-11-16,0-12 15,12 0 1,0-12-16,11 1 16,25-1-1,-1-11-15,12-12 16,23-11-16,13 0 15,-1 11 1,0 12-16,1 11 16,-13 12-1,1 12-15,-12 0 16,-1 11-16,-11 0 16,-11 11-1,-13 1-15,-35 11 16,0-11-1,12-12-15,-12-11 16,12-1-16,0-11 16,12-11-1,-1-1-15,13-11 16,-1-12 0,13-22-16,22-36 15,13 12 1,11 0-16,24 12 15,12 11-15,-1 0 16,-70 58 0</inkml:trace>
          <inkml:trace contextRef="#ctx0" brushRef="#br0" timeOffset="-2964.6681">-21970-1705 0,'0'0'0,"0"0"16,0 0-16,0 0 16</inkml:trace>
          <inkml:trace contextRef="#ctx0" brushRef="#br0" timeOffset="-5902.3319">-21145-388 0,'0'0'0,"0"0"16</inkml:trace>
          <inkml:trace contextRef="#ctx0" brushRef="#br0" timeOffset="-4937.2006">-20898-1370 0,'0'0'0,"0"0"16,0 0-1,0 0-15</inkml:trace>
          <inkml:trace contextRef="#ctx0" brushRef="#br0" timeOffset="-5755.9632">-21074-526 0,'0'0'0,"0"-12"16,23-11-16,13-23 15,-1-12 1,12 0-16,0 1 15,0 10 1,0 1-16,-11 11 16,-36 35-16</inkml:trace>
          <inkml:trace contextRef="#ctx0" brushRef="#br0" timeOffset="-4303.9482">-20686-757 0,'0'0'0,"0"0"16,0 0-1,0 0-15,0 0 16,12-12-16,-12 1 16,12-1-1,0 0-15,-12 1 16,0-1 0,0 1-16,12-12 15,-1-1-15,-11 13 16,0-1-1,0 12-15,24-161 16,-24 161 0,0 0-16,-12 0 15,-23 11 1,-12 1-16,-12 11 16,0 11-16,12 1 15,0 23 1,47-58-16</inkml:trace>
          <inkml:trace contextRef="#ctx0" brushRef="#br0" timeOffset="-5124.2369">-20603-919 0,'0'0'15,"-12"23"-15,-23 35 16,-12 0-1,-24 11-15,0-23 16,12-11-16,12-12 16,12 0-1,-12-11-15,0-1 16,0 1 0,11-1-16,1 1 15,11-1 1,1 1-16,11-12 15,0 0-15,12 0 16,0 0 0,0 0-16,0-12 15,0-11 1,0-35-16,12-22 16,0 10-16,0 12 15,-1 12 1,1 0-16,0 11 15,-12 12 1,0 12-16,0-1 16,0 12-1,0 0-15,0 12 16,-12 34-16,-11 58 16,-13 11-1,-11 1-15,-12 11 16,0-11-1,-11-24-15,23-34 16,-12-12-16,0-11 16,-12-24-1,0-11-15,12-11 16,12-12 0,0-35-16,12-11 15,35 11 1,12-12-16,23-22 15,24 0-15,23-1 16,24 12 0,24 23-16,-130 58 15</inkml:trace>
          <inkml:trace contextRef="#ctx0" brushRef="#br0" timeOffset="-6819.0892">-20155-445 0,'0'0'0,"0"0"15,0 0-15</inkml:trace>
          <inkml:trace contextRef="#ctx0" brushRef="#br0" timeOffset="-11223.9962">-20214-572 0,'0'0'16,"0"0"-16,0-12 15,0 0 1,0 1-16,11-1 16,13-11-1,-12 12-15,11-1 16,1 1-1,-1 11-15,1 0 16,0 0-16,-1 11 16,-11 1-1,0-1-15,-12-11 16,0 0 0</inkml:trace>
          <inkml:trace contextRef="#ctx0" brushRef="#br0" timeOffset="2444.7983">-19720-642 0,'0'0'0,"0"0"15,0 0 1,0 0-16,0 0 15,0 0 1,0 0-16,0 0 16,0 0-16,0 0 15,0 0 1,0 0-16,-11 12 16,-13-1-1,0 1-15,-11-1 16,12 1-16,-1 0 15,12-12 1,0 11-16,12-11 16,0 0-1,0 0-15,0 0 16,12-11 0,12-1-16,-1 0 15,1-11-15,-12 12 16,-1-1-1,-11 12-15,0 0 16,-11 0 0,-13 12-16,-11-1 15,-1 1-15,1-1 16,0 1 0,11 0-16,12-12 15,1 11 1,11-11-16</inkml:trace>
          <inkml:trace contextRef="#ctx0" brushRef="#br0" timeOffset="-9548.069">-19684-642 0,'0'0'0,"0"0"16,0 0-1,0 0-15,0 0 16,0 0-16,0 0 16,0 0-1,0 0-15,0 0 16,-12 12 0,0-1-16,-11 1 15,-1-1-15,0 1 16,24-12-1</inkml:trace>
          <inkml:trace contextRef="#ctx0" brushRef="#br0" timeOffset="-11467.952">-19731-919 0,'0'0'15,"0"23"-15,0-23 16,0 0 0,0 0-16,0 0 15,11 11-15,1 1 16,0 11-1,0 0-15,-1 0 16,1 1 0,0-1-16,-12 0 15,0 0 1,-12 0-16,12-23 16</inkml:trace>
          <inkml:trace contextRef="#ctx0" brushRef="#br0" timeOffset="-10721.8102">-19896-1381 0,'0'0'0,"35"-12"16,36 0-16,11-11 15,12 0-15,-11 0 16,-83 23 0</inkml:trace>
          <inkml:trace contextRef="#ctx0" brushRef="#br0" timeOffset="-13832.3249">-18777-1000 0,'0'0'0,"23"-12"16,13-22-1,23-36-15,-12-11 16,0-11 0,-24 34-16,-11 12 15,-24 11 1,-11 1-16,-13 11 16,-11 11-1,-12 12-15,-11 12 16,11 11-16,12 11 15,11 1 1,25 0-16,22 11 16,25 0-16,82 12 15,35-12 1,-24-11-16,36-12 16,-165-23-1</inkml:trace>
          <inkml:trace contextRef="#ctx0" brushRef="#br0" timeOffset="-14886.5153">-18165-260 0,'0'0'0,"-11"0"16,-1 0-16,-12 0 15,12 0 1,-11-12-16,-1 0 16,12 1-1,1-12-15,-1 0 16,12 23-16,35-174 15,-35 174 1,0 0-16,12 0 16,12 0-1,-1 0-15,1 12 16,-12-1 0,-1 13-16,-11-1 15,-11 23-15,-25 23 16,-23 12-1,-11-12-15,-13-11 16,-11-12 0,94-46-16</inkml:trace>
          <inkml:trace contextRef="#ctx0" brushRef="#br0" timeOffset="-14185.4383">-17882-1000 0,'-12'11'15,"-35"36"-15,-24 22 16,-11-11-1,11-12-15,-11 0 16,-12-23 0,11 1-16,12-13 15,13-11 1,22 0-16,1 0 16,11 0-16,13 0 15,-1 0 1,12 0-16,0 12 15,0-1 1,0 1-16,0 11 16,-12 23-16,0 0 15,-23 35 1,-12 0-16,-12 0 16,-24-23-1,-46 0-15,23-35 16,0-12-16,0 1 15,12-35 1,11-12-16,24-11 16,24 0-1,23-1-15,24 1 16,35-23-16,12-1 16,23-10-1,13 22-15,-95 58 16</inkml:trace>
          <inkml:trace contextRef="#ctx0" brushRef="#br0" timeOffset="-15320.125">-17434-676 0,'0'0'0,"0"0"16,0 11-16,0 1 16,-12 11-1,-12 23-15,-11 0 16,-12 35 0,-12-12-16,0 12 15,59-81-15</inkml:trace>
        </inkml:traceGroup>
        <inkml:traceGroup>
          <inkml:annotationXML>
            <emma:emma xmlns:emma="http://www.w3.org/2003/04/emma" version="1.0">
              <emma:interpretation id="{4527C401-48FA-4A36-B2F2-43903469E62A}" emma:medium="tactile" emma:mode="ink">
                <msink:context xmlns:msink="http://schemas.microsoft.com/ink/2010/main" type="inkWord" rotatedBoundingBox="13805,237 15860,257 15845,1880 13790,18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531.7698">-15055-1081 0,'0'0'15,"0"0"-15,0 0 16,0 0 15,0 0-31,0 0 16,0 0 0,0 0-16,0 0 15,0 0 1,0 0-16,0 0 15,0 0-15,0 0 16,0 0 0,0 0-16,0 0 15,0 12 1,0 11-16,-12 11 16,1 1-1,-13 0-15,-11 11 16,11-35-16,1 1 15,-1 0 1,0-12-16,1 0 16,11 0-1,-11 0-15,-1 0 16,-11 11 0,-1 12-16,-11 12 15,12-12-15,-12 0 16,0 0-1,11-11-15,-11-1 16,12-11 0,11 0-16,1-11 15,11-1 1,0 1-16,12-1 16,12 1-16,0-12 15,11 11 1,1 0-16,11 12 15,0 0 1,-11 12-16,0 11 16,-13 0-16,1 0 15,-12 12 1,-12 0-16,-23 22 16,-36 1-1,-11 0-15,11-12 16,1-23-16,22-11 15,48-12 1</inkml:trace>
          <inkml:trace contextRef="#ctx0" brushRef="#br0" timeOffset="-21324.927">-15173-1405 0,'0'0'0,"0"0"16,0 0 0,12 24-16,-12-24 15</inkml:trace>
          <inkml:trace contextRef="#ctx0" brushRef="#br0" timeOffset="-19943.9471">-15891-1462 0,'0'0'0,"0"0"16,0 0-1,23-12-15,24 1 16,12-1-16,12 0 16,0 1-1,23-1-15,0 1 16,0 11 0,-23-12-16,-24 24 15,-47-12-15</inkml:trace>
          <inkml:trace contextRef="#ctx0" brushRef="#br0" timeOffset="-21051.3991">-15868 63 0,'0'0'16,"0"0"-1,36 0-15,23-11 16,11-1 0,13-11-16,35-23 15,-12-1-15,-24 24 16,-82 23-1</inkml:trace>
          <inkml:trace contextRef="#ctx0" brushRef="#br0" timeOffset="-20385.3898">-15585-1208 0,'0'0'15,"0"0"1,0 11-16,-12 13 15,-11 10 1,-13-11-16,-11 12 16,12-23-1,0-1-15,-1 1 16,13-12-16,-1 0 16,12 0 15,1 0-31,-1 0 15,0 0-15,0 11 16,0 1 0,12-1-16,0 12 15,0 24 1,0 22-16,-11 12 16,-1-12-16,0 1 15,-11-13 1,-13-10-16,-23 10 15,-23 1 1,-12-23-16,11-24 16,1-11-16,11-11 15,0-12 1,12-12 0,12-11-16,24 11 15,11-23-15,24 1 16,11-13-1,24 1-15,24 23 16,35-12 0,-106 58-16</inkml:trace>
          <inkml:trace contextRef="#ctx0" brushRef="#br0" timeOffset="-19505.7619">-16386-1451 0,'0'0'0,"0"12"16,0 11-16,0 0 31,24 12-31,-1-12 16,12 0-1,-11-12-15,11-11 16,-11 0 0,0-11-16,-1-1 15,-11-11 1,0 0-16,-12 12 16,0-1-16,-12 0 15,-12 1 1,-11-1-16,-12 24 15,11-1 1,1 1-16,12 0 16,23-12-16</inkml:trace>
          <inkml:trace contextRef="#ctx0" brushRef="#br0" timeOffset="-18975.1578">-17069-1046 0,'0'0'16,"12"11"-1,11 1-15,1 22 16,11 24-16,-11 23 15,-13 0 1,-22 0-16,-13-12 16,-11 12-1,-12-11-15,-12-1 16,59-69-16</inkml:trace>
        </inkml:traceGroup>
        <inkml:traceGroup>
          <inkml:annotationXML>
            <emma:emma xmlns:emma="http://www.w3.org/2003/04/emma" version="1.0">
              <emma:interpretation id="{A4D8D55A-E9EF-49FC-9EE9-9CE22734D6FA}" emma:medium="tactile" emma:mode="ink">
                <msink:context xmlns:msink="http://schemas.microsoft.com/ink/2010/main" type="inkWord" rotatedBoundingBox="16037,313 20656,356 20640,1993 16022,19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449.7074">-10390-1243 0,'0'0'16,"0"0"-16,0 0 15</inkml:trace>
          <inkml:trace contextRef="#ctx0" brushRef="#br0" timeOffset="-27898.7292">-10661-1185 0,'0'0'0,"0"0"16,0 0 0,0 12-16,-12-1 15,-11 1-15,-13 22 16,-11-11-1,-12 1-15,-47 10 16,-35 1 0,0-12-16,11-11 15,12-1-15,0-11 16,36-11 0,11 11-16,12 0 15,12 0 1,24 0-16,11 0 15,0 0 1,12 0-16,0 0 16,0 0-16,12 0 15,23 11 1,12 1-16,12-12 16,12 11-1,0-22-15,11 11 16,1-12-1,-13 1-15,-11 11 16,-59 0-16</inkml:trace>
          <inkml:trace contextRef="#ctx0" brushRef="#br0" timeOffset="-27583.8524">-11733-1393 0,'0'0'16,"0"0"-16,24-12 16,11 1-16,24-1 15,70 1 1,25-12-16,-37 23 16,-117 0-1</inkml:trace>
          <inkml:trace contextRef="#ctx0" brushRef="#br0" timeOffset="-25815.62">-12204-1162 0,'0'0'0,"0"0"15,12 0-15,23-11 16,12-1 0,12 0-16,0 1 15,-59 11 1</inkml:trace>
          <inkml:trace contextRef="#ctx0" brushRef="#br0" timeOffset="-26143.4626">-12122-734 0,'0'0'15,"0"0"-15,0 0 16,0 0-16,0 0 16,0 0-1,0 0-15,0 0 16,12 11 0,0 1-16,0-1 15,-1 1 1,13 0-16,0 11 15,-13-12-15,1 12 16,-12-11 0,0-1-16,0 1 15,-12 0 1,-11-1-16,-13 1 16,-22-1-16,-13 1 15,12-1 1,0-22-16,12-1 15,12 1 1,11-1-16,0-11 16,13 0-1,11 23-15,0-12 16,0 12-16,11-11 16,13 11-1,11 0-15,1 11 16,-1 1-1,-11-12-15,-1 11 16,-11 1-16,-12 0 16,0-1-1,-12 12-15,-23 0 16,-12 0 0,0-11-16,-12 0 15,0-12 1,-12-12-16,0 0 15,-23 1-15,0-1 16,11-11 0,25 12-16,-1 11 15,12 0 1,-1 11-16,25 1 16,-1-1-1,13 1-15,11-1 16,0-11-16,11 12 15,13 0 1,-1-1-16,1 1 16,0-12-1,-13 0-15,-11 0 16,0 0-16,0 0 16,-11-12-1,-13 1-15,-11-1 16,-24 0-1,-24 1-15,24 11 16,12 0-16,12 11 16,11 1-1,13-12-15,-1 35 16,12-12 0,12 23-16,11 12 15,13 0 1,-1-1-16,-35-57 15,188 359-15,-188-359 16,0 0 0</inkml:trace>
          <inkml:trace contextRef="#ctx0" brushRef="#br0" timeOffset="-25218.2864">-13029 63 0,'0'0'0,"12"0"15,23 0 1,24 0-16,12-11 16,11-1-1,13-11-15,-1 0 16,-12 11-16,-82 12 16</inkml:trace>
          <inkml:trace contextRef="#ctx0" brushRef="#br0" timeOffset="-25562.7414">-13111-1116 0,'0'0'0,"12"0"15,35 0 1,47 23-16,-12-34 16,1 11-1,11-12-15,-94 12 16</inkml:trace>
          <inkml:trace contextRef="#ctx0" brushRef="#br0" timeOffset="-23905.8276">-14878-965 0,'0'0'0,"0"0"16,12 11-16,-1 12 16,37 23-1,10 12-15,-10-11 16,-13-13-16,-12 12 15,-11-22 1,-12-1-16,-12 0 16,-11-12-1,-1-11-15,1-11 16,-13-24 0,13 0-16,-1 1 15,13-1-15,11 0 16,23 12-1,48-11-15,-71 34 16</inkml:trace>
          <inkml:trace contextRef="#ctx0" brushRef="#br0" timeOffset="-24261.2375">-13948-873 0,'12'-12'0,"12"-11"16,-24 23-1,165-242-15,-165 242 16,-12-23-1,-12-24-15,-11 1 16,-24 0-16,-35 11 16,0 24-1,11 22-15,24 1 16,0 22-16,12 13 16,35-24-1,12-23 1,48 231-16,-37-220 15,36 1-15,24 11 16,0-11 0,-71-12-16</inkml:trace>
          <inkml:trace contextRef="#ctx0" brushRef="#br0" timeOffset="-24625.3331">-13571-1000 0,'0'0'0,"0"0"15,0 0 1,0 0-16,0 35 15,0-1-15,-11 24 16,-25 23 0,1-12-16,0-22 15,-13-1 1,-22-12-16,-13 1 16,1-23-1,11-12-15,24-12 16,0 1-1,12-13-15,-1 1 16,13 12-16,11-1 16,0 1-1,12 11-15,0 0 16,0 0 0,0 0-16,-12 11 15,1 1-15,-13 11 16,-11 0-1,-12 0-15,-24 12 16,0-1 0,12-10-16,59-24 15</inkml:trace>
          <inkml:trace contextRef="#ctx0" brushRef="#br0" timeOffset="-28687.4193">-10767-284 0,'0'0'16,"0"0"-16,0 0 15,0 0 1,0-11-16,0-1 15,12-11 1,0 0 0,11-12-16,-11 12 15,11-23 1,13 0-16,-1 0 16,0-12-1,1 0-15,-1 12 16,0 11-1,1 1-15,-1-1 16,0 12-16,-11 11 16,0 12-1,-1 0-15,-11 0 16,0 12 0,-1 11-16,-11 12 15,-11 11-15,-13 0 16,1-11-1,-13-1-15,-11 1 16,0-12 0,0-11-16,12-12 15,-1 0 1,1-12-16,11 12 16,-11 0-16,11 0 15,1 12 1,-1-1-16,1 1 15,11-1 1,0-11-16,0 0 16,1 0-16,-1 0 15,0-23 1,-12-23-16,1-23 16,-1-12-1,13 23-15,-1 12 16,12 23-1,0 11-15,0 12 16,0 0-16,0 0 16,-12 46-1,0 12-15,0-12 16,1 24 0,-1-13-16,-12 1 15,-11-12 1,-24 12-16,12-23 15,0-24-15,0-22 16,0-1 0,11-11-16,13 0 15,-1-12 1,12-11-16,1 0 16,22 11-16,1 1 15,12 11 1,-1 11-16,1 12 15,-1 0 1,1 12-16,0 11 16,-13 0-16,-11 11 15,-11 1 1,-13 23-16,-11-12 16,-12-11-1,-1-1-15,48-34 16</inkml:trace>
        </inkml:traceGroup>
        <inkml:traceGroup>
          <inkml:annotationXML>
            <emma:emma xmlns:emma="http://www.w3.org/2003/04/emma" version="1.0">
              <emma:interpretation id="{71AACF6B-B13B-410B-9D4E-315A1595E248}" emma:medium="tactile" emma:mode="ink">
                <msink:context xmlns:msink="http://schemas.microsoft.com/ink/2010/main" type="inkWord" rotatedBoundingBox="21008,279 24909,315 24893,1963 20993,19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4786.1985">-6008-908 0,'0'0'0,"0"0"16,0 23-16,0 12 16,-24 0-1,1 0-15,-13-12 16,-11 0-16,0-12 16,12 1-1,0-12-15,-1-12 16,13 1-1,-1-1-15,12 12 16,1 0 0,-1 12-16,-12 11 15,12 0-15,-11 12 16,-1-1 0,1 13-16,-13 10 15,-11 13 1,0-1-16,0-11 15,47-58 1</inkml:trace>
          <inkml:trace contextRef="#ctx0" brushRef="#br0" timeOffset="-34590.2888">-6562 133 0,'0'0'0,"0"0"16,0 0-16,0 0 16</inkml:trace>
          <inkml:trace contextRef="#ctx0" brushRef="#br0" timeOffset="-33574.0649">-7115-526 0,'0'0'15,"0"0"-15,0-12 16,0-22 0,0-13-16,11-10 15,13 10 1,0 13-16,11-1 16,12 0-1,24 1-15,-12-1 16,-1 12-16,-10 0 15,-13 11 1,-11 1-16,-1 11 16,-11 0-1,0 0-15,-12 0 16,0 0 0,0 0-16,0 0 15,0 0-15,0 0 16,0 11-1,-24 24-15,-11 11 16,-24 12 0,0 0-16,12-12 15,-12 0-15,12-11 16,-12-12 0,12 0-16,11-11 15,1-1 1,12-11-16,-1 0 15,12 0-15,0 0 16,-11 12 0,-1-1-16,1 1 15,-1-1 1,1 1-16,11-12 16,-12 0-1,1 0-15,11 0 16,0 0-16,0 0 15,1 0 1,-1-12-16,0 1 16,0-1-1,12 1-15,0-24 16,0 0-16,0 12 16,0 12-1,0-1-15,0 12 16,0 0-1,0 0-15,-23 12 16,-1-1 0,-35 12-16,-35 12 15,-24 0-15,0-12 16,12 0 0,-47-12-16,-12 1 15,48-12 1,11 0-16,11-12 15,13 1-15,23 11 16,12-12 0,23 12-16,1 0 15,23 0 1,0 0-16,0 0 16,11 0-1,-11 0-15</inkml:trace>
          <inkml:trace contextRef="#ctx0" brushRef="#br0" timeOffset="-33128.2702">-8293-52 0,'0'0'16,"0"0"-16,0 11 15,0 1 1,0-1-16,0 12 15,0-23-15,11 0 16,1 0 0,0 0-16,0 0 15,0-11 1,-1-1-16,1-11 16,-12 0-16,-12 0 15,1 11 1,-13 12-16,-11 12 15,-1-1 1,13 1-16,11 0 16,12-12-1</inkml:trace>
          <inkml:trace contextRef="#ctx0" brushRef="#br0" timeOffset="-30245.2435">-9130-1474 0,'0'0'0,"24"0"16,23-11-16,24-1 15,11 0 1,48 1 0,-48 22-1,-82-11-15</inkml:trace>
          <inkml:trace contextRef="#ctx0" brushRef="#br0" timeOffset="-30541.7139">-9247-931 0,'0'0'0,"0"0"15,0 0 1,0 0-16,0 0 15,0 0-15,0 0 16,0 0 0,0 0-16,0 12 15,0-1 1,11 1-16,1-1 16,12 24-16,-13-12 15,1 0 1,0 1-16,0 10 15,0 1 1,-12 0-16,-12-1 16,0-11-1,12-23-15,-188 127 16,188-127-16,-24 0 16,-23-11-1,-12-1-15,0-11 16,12 0-1,12 0-15,11 0 16,12 0 0,0 11-16,12 1 15,0 11-15,12-12 16,0 12 0,0 0-16,11 0 15,1 12 1,-1-1-16,-11 1 15,0-1-15,-12 1 16,0-1 0,0-11-16,-12 12 15,-11 0 1,-13-1-16,1 1 16,35-12-1,-236 23-15,236-23 16,0 0-16,0 0 15,0-12 1,0-11-16,0-23 16,0 0-1,0-24-15,0 13 16,0-1-16,0 0 16,-11 12-1,-1-1-15,12 1 16,0 23-1,0 23-15</inkml:trace>
          <inkml:trace contextRef="#ctx0" brushRef="#br0" timeOffset="-30008.8545">-9412-1162 0,'0'0'0,"0"0"16,0 0 0,0 0-16</inkml:trace>
        </inkml:traceGroup>
        <inkml:traceGroup>
          <inkml:annotationXML>
            <emma:emma xmlns:emma="http://www.w3.org/2003/04/emma" version="1.0">
              <emma:interpretation id="{C57A0512-B064-451A-93B0-B39533281796}" emma:medium="tactile" emma:mode="ink">
                <msink:context xmlns:msink="http://schemas.microsoft.com/ink/2010/main" type="inkWord" rotatedBoundingBox="25266,368 29175,405 29159,2136 25250,2099"/>
              </emma:interpretation>
            </emma:emma>
          </inkml:annotationXML>
          <inkml:trace contextRef="#ctx0" brushRef="#br0" timeOffset="-35347.2198">-5631-295 0,'0'0'16,"0"11"-16,0 1 15,12 11 1,-1-11-16,1 11 15,12-12 1,-1-11-16,13 0 16,-1-11-16,0-12 15,-11 0 1,-1-12-16,-11 12 16,0 0-1,-12 11-15,-12 1 16,-11 11-16,-36 0 15,12 11 1,-12 12-16,12 0 16,23-11-1,12-1-15,12 13 16,0-24 0</inkml:trace>
          <inkml:trace contextRef="#ctx0" brushRef="#br0" timeOffset="-36276.7186">-5183 294 0,'0'0'16,"0"0"-16,35 0 16,24 0-16,23-11 15,1-12 1,-1 0-16,24-1 15,12 1 1,-118 23-16</inkml:trace>
          <inkml:trace contextRef="#ctx0" brushRef="#br0" timeOffset="-35841.5346">-4465-1150 0,'0'0'0,"0"0"16,0 0 0,0 0-16,-23 11 15,-13 12 1,1 0-16,-12 1 16,-24 10-16,-35 1 15,-35 0 1,23-12-16,12-12 15,23 1 1,-23-12-16,24-12 16,23 12-16,12-11 15,23-1 1,13 12-16,11 0 16</inkml:trace>
          <inkml:trace contextRef="#ctx0" brushRef="#br0" timeOffset="-36807.4084">-4265-896 0,'0'0'0,"0"0"16,0 0-1,0 0-15,0 0 16,0 0-1,0 0-15,0 0 16,0 0-16,0 0 16,0 0-1,0 0-15,0 0 16,0 0 0,0 0-16,0 0 15,0 0 1,0 0-16,0 0 15,0 0-15,0 0 16,0 0 0,0 0-16,0 11 15,0 13 1,-11 10-16,-1 13 16,0-1-16,-12 0 15,1-11 1,-12-12-16,-1 0 15,1-12 1,0 1-16,11 0 16,0-1-1,1 1-15,-12-1 16,-1 12 0,1-11-16,11-1 15,1 1-15,-1-12 16,1 0-1,-1 0-15,12 0 16,0-12 0,1 1-16,11-1 15,0-11-15,11-23 16,1-12 0,12-11-16,11 0 15,12 11 1,-47 58-16</inkml:trace>
          <inkml:trace contextRef="#ctx0" brushRef="#br0" timeOffset="-36619.1532">-4265-1428 0,'0'0'0,"0"0"16,0 0-16,0 0 16,0 0-1,0 0-15</inkml:trace>
          <inkml:trace contextRef="#ctx0" brushRef="#br0" timeOffset="-37617.3754">-3829-411 0,'0'0'0,"-12"12"15,-11-1-15,-12-11 16,-1 12 0,1-12-16,0 0 15,11-12 1,0 1-16,13-1 16,-1 1-1,0-1-15,12 1 16,0-1-16,12-11 15,11 0 1,13 0-16,-1 0 16,0 11-1,-11 12-15,0 12 16,-13-1-16,1 1 16,-12 11-1,-12 12-15,-23 11 16,-12 12-1,-12 11-15,12-23 16,-12 0 0,0-11-16,-12-12 15,71-23-15</inkml:trace>
          <inkml:trace contextRef="#ctx0" brushRef="#br0" timeOffset="-38080.1488">-3393-619 0,'0'0'15,"0"0"1,0 0-16,0 0 31,-12 23-31,-11 12 16,-13 0-1,1 11-15,-12 12 16,-12 0-16,12-24 16,47-34-1</inkml:trace>
          <inkml:trace contextRef="#ctx0" brushRef="#br0" timeOffset="-38351.7322">-3263-908 0,'0'0'0,"0"0"15,0 0-15,0 0 16,0 0 0,0 0-16,0 0 15,0 0 1,0 0-16,11 12 15,1-1-15,12 1 16,-1 11 0,13 0-16,-1 0 15,-11 12 1,-1-12-16,-11 0 16,0 12-16,-12 0 15,0-12 1,-12 11-16,-12 1 15,1 0 1,-24 11-16,11-23 16,-11 12-1,0-24-15,24 1 16,23-12-16</inkml:trace>
          <inkml:trace contextRef="#ctx0" brushRef="#br0" timeOffset="-39039.6786">-1991-792 0,'0'0'16,"0"0"-1,0 0-15,-24 12 16,-11 11-16,-36 0 16,1 11-1,11-10-15,23-1 16,1 0 0,11-12-16,13 12 15,-1 1-15,0-13 16,12 12-1,12 0-15,11 0 16,1 12 0,0 0-16,-1-12 15,1 0 1,-13 0-16,-11 0 16,-11 0-1,-1 0-15,-23 1 16,-1-24-16,-11 0 31,-47-24-31,11-10 16,13-1-1,23 0-15,11 1 16,24-12-16,12-12 16,12-12-1,24 1-15,-1 11 16,12 1-1,-47 57-15</inkml:trace>
          <inkml:trace contextRef="#ctx0" brushRef="#br0" timeOffset="-39575.564">-1826-1197 0,'0'0'15,"0"12"-15,0 11 16,0 23 0,23 81-16,-11 1 15,0-13 1,0-11-16,-1-23 16,1 12-16,-12-93 15</inkml:trace>
        </inkml:traceGroup>
        <inkml:traceGroup>
          <inkml:annotationXML>
            <emma:emma xmlns:emma="http://www.w3.org/2003/04/emma" version="1.0">
              <emma:interpretation id="{A1A52FF6-791E-4655-9088-BE83439715FF}" emma:medium="tactile" emma:mode="ink">
                <msink:context xmlns:msink="http://schemas.microsoft.com/ink/2010/main" type="inkWord" rotatedBoundingBox="29550,620 32055,644 32041,2147 29536,21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45171.3255">200 329 0,'0'0'0,"12"-12"15,11-22-15,1-1 16,-1-11 0,-11 11-16,-12 1 15,-12-1-15,-35-11 16,-12 11-1,0 23-15,1 12 16,22 0 0,13 12-16,23 0 15,11 11 1,25 11-16,34 13 16,36 10-1,24 1-15,0-35 16,-24-11-16,-106-12 15</inkml:trace>
          <inkml:trace contextRef="#ctx0" brushRef="#br0" timeOffset="-45584.1902">329-572 0,'0'0'0,"0"0"15,0 0-15,-11 11 16,-25 1 0,-34 11-16,-25 11 15,25-10 1,-1-1-16,0 11 16,71-34-16</inkml:trace>
          <inkml:trace contextRef="#ctx0" brushRef="#br0" timeOffset="-45722.0112">718-434 0,'0'0'16,"-12"0"-16,1-11 16,-13-1-1,0 1-15,1 11 16,-24 0-1,0 11-15,0 12 16,11 0-16,1-11 16,11-1-1,13-11-15,-1 0 16,12 0 0</inkml:trace>
          <inkml:trace contextRef="#ctx0" brushRef="#br0" timeOffset="-46113.7803">553-376 0,'0'0'16,"24"-46"-16,-24 46 16,0 0-1,0 0-15</inkml:trace>
          <inkml:trace contextRef="#ctx0" brushRef="#br0" timeOffset="-39906.9815">-813 133 0,'0'0'0,"0"0"15,0 0 1,0 0-16,0 0 15,0 0 1</inkml:trace>
          <inkml:trace contextRef="#ctx0" brushRef="#br0" timeOffset="-40127.4123">-636-723 0,'0'0'16,"0"0"0,0 0-16,0-11 15,11-12 1,25 0-16,23-24 15,-1 13-15,-10 10 16,-1 1 0,0 12-16,-12-1 15,-11 12 1,-13 0-16,-11 0 16,0 0-16,-11 23 15,-25 24 1,-46 45-16,-12 1 15,23-24 1,12-23-16,24 0 16,11-11-1,12-12-15,12 0 16,12 0-16,0-11 16,23-1-1,12-11-15,-11-11 16,-13 11-1,-11 0-15,-12 0 16,0 0-16,-23-12 16,-13 1-1,-23-12-15,0 0 16,0-1 0,12-10-16,-12-12 15,12-12 1,12-12-16,11 1 15,13 11-15,11 24 16,0 10 0,0 13-16,0 11 15,0 0 1,0 0-16,0 35 16,0 22-1,0-10-15,0-1 16,-12-11-16,0-12 15,-11 0 1,-1 0-16,-11-12 16,-12-11-1,11 0-15,1 0 16,0 0-16,-1 0 16,1 12-1,11 0-15,1-1 16,11 12-1,0 0-15,12 12 16,12 11-16,23 47 16,-35-93-1</inkml:trace>
          <inkml:trace contextRef="#ctx0" brushRef="#br0" timeOffset="-44963.1855">353-1173 0,'0'0'0</inkml:trace>
          <inkml:trace contextRef="#ctx0" brushRef="#br0" timeOffset="-41191.2688">365-572 0,'0'0'15,"12"-12"-15,-1 0 16,1 1-1,0-1-15,0 1 16,-12 11 0,0 0-16,0 0 15,0 0 1,-12 11-16,-12 12 16,-23 1-16,-12 10 15,59-34 1</inkml:trace>
          <inkml:trace contextRef="#ctx0" brushRef="#br0" timeOffset="-42629.6902">388-549 0,'0'0'15,"0"0"-15,12-12 16,0 1-1,0-1-15,-1 0 16,1 12 0,-12 0-1,0 0-15,0 0 16,0 0 0,0 0-16,0 0 15,0 0 1,-12 12-16,1 0 15,-1 11 1,0-12-16,-11 12 16,11-11-16,0-1 15,0-11 1,0 0-16,1 0 16,11 0-1,0 0-15,0 0 16,-12-11-1,12 11-15,0 0 16,0 0-16,0 0 16,0 0-1</inkml:trace>
          <inkml:trace contextRef="#ctx0" brushRef="#br0" timeOffset="-41396.4045">624-596 0,'0'0'15,"0"0"-15,0 0 16,0 0 0,0 0-16,0 0 15,0 0 1,0 0-16,0 0 15,0 0-15,0 0 16,0 0 0,0 0-16,0 0 15,-12 12 1,0 11-16,-11 0 16,-1 0-1,1-11-15,-1-1 16,1 13-16,-1-13 15,12 1 1,12-12-16</inkml:trace>
          <inkml:trace contextRef="#ctx0" brushRef="#br0" timeOffset="-43043.2452">706-515 0,'0'0'16,"0"0"-16,0 0 15,-11 0 1,-13 12-16,-11-1 16,-1 1-1,1 0-15,0-1 16,-1-11-16,36 0 15</inkml:trace>
          <inkml:trace contextRef="#ctx0" brushRef="#br0" timeOffset="-43872.4255">789-434 0,'0'0'0,"0"0"15,-12 0 1,-11 0-16,-25-11 16,-11-12-16,59 23 15</inkml:trace>
          <inkml:trace contextRef="#ctx0" brushRef="#br0" timeOffset="21207.1601">930-827 0,'0'0'0,"0"0"15,0 0-15,0 0 16,0 0 0,0 0-16,0 0 15,0 0-15,0 0 16,0 0-1,0 0-15,0 0 16,0 0 0,0 0-16,0 0 15,0 0 1,0 0-16,0 0 16,0 0-16,0 12 15,0-1 1,-12 13-16,1 10 15,-1-11 1,0 0-16,12 1 16,-12-1-16,1 0 15,-1 0 1,0 0-16,-12 0 16,-23 12-1,0-12-15,-12 0 16,12 0-16,47-23 15</inkml:trace>
          <inkml:trace contextRef="#ctx0" brushRef="#br0" timeOffset="-43978.7861">1060-769 0,'0'0'0,"0"0"16,0 0-16,0 0 16,0 0-1,0 0-15,0 0 16,0 0 0,0 0-16,0 0 15,0 0 1,0 0-16,0 0 15,0 12-15,-12 11 16,0 0 0,0 0-16,1 0 15,-1 0 1,12-23-16</inkml:trace>
          <inkml:trace contextRef="#ctx0" brushRef="#br0" timeOffset="21708.7087">1107-792 0,'0'0'16,"0"0"-16,0 0 15,0 0 1,0 0-16,0 0 16,0 0-1,0 12-15,-12 11 16,-23 23-16,-1-11 16,36-35-1,-282 231-15,282-231 16,-24 11-1,24-11-15</inkml:trace>
          <inkml:trace contextRef="#ctx0" brushRef="#br0" timeOffset="-45901.4704">683-584 0,'0'0'15,"12"-12"-15,-1-11 16,13-11-1,11-13-15,1 1 16,-1 0 0,12 0-16,0 11 15,12 0 1,-12 24-16,0-1 16,-23 12-16,-1 12 15,-11-1 1,-12 24-16,-23 34 15,-13 1 1,36-70-16</inkml:trace>
        </inkml:traceGroup>
        <inkml:traceGroup>
          <inkml:annotationXML>
            <emma:emma xmlns:emma="http://www.w3.org/2003/04/emma" version="1.0">
              <emma:interpretation id="{07595F86-717E-4119-8CE9-198A163BF79A}" emma:medium="tactile" emma:mode="ink">
                <msink:context xmlns:msink="http://schemas.microsoft.com/ink/2010/main" type="inkWord" rotatedBoundingBox="32551,956 33186,962 33181,1448 32546,1442"/>
              </emma:interpretation>
            </emma:emma>
          </inkml:annotationXML>
          <inkml:trace contextRef="#ctx0" brushRef="#br0" timeOffset="-48379.2822">2014-850 0,'0'0'0,"0"0"15,0 0-15,0 0 16,0 0 0,0 0-16,0 0 15,0 0 1,0 0-16,0 0 16,0 12-1,0 34-15,0 12 16,12 0-16,-1-1 15,1 24 1,-12 0-16,0 12 16,0-93-1</inkml:trace>
          <inkml:trace contextRef="#ctx0" brushRef="#br0" timeOffset="-48898.7285">1637-526 0,'0'0'0,"0"0"0,0 0 15,0 0-15,0 0 16,0 0-1,0 0-15,12 0 16,23-12 0,12 1-16,0 11 15,12 0 1,0-12-16,12 1 16,-12 11-16,0-12 15,0 12 1,-12 0-16,0 0 15,-12 0 1,-35 0-16</inkml:trace>
        </inkml:traceGroup>
      </inkml:traceGroup>
      <inkml:traceGroup>
        <inkml:annotationXML>
          <emma:emma xmlns:emma="http://www.w3.org/2003/04/emma" version="1.0">
            <emma:interpretation id="{FAACD6C5-3AFE-4C52-B0E7-3F2242024558}" emma:medium="tactile" emma:mode="ink">
              <msink:context xmlns:msink="http://schemas.microsoft.com/ink/2010/main" type="line" rotatedBoundingBox="612,2509 10283,2507 10284,3848 613,3849"/>
            </emma:interpretation>
          </emma:emma>
        </inkml:annotationXML>
        <inkml:traceGroup>
          <inkml:annotationXML>
            <emma:emma xmlns:emma="http://www.w3.org/2003/04/emma" version="1.0">
              <emma:interpretation id="{B329E7D1-8BD5-4177-B878-2ADFDDA20980}" emma:medium="tactile" emma:mode="ink">
                <msink:context xmlns:msink="http://schemas.microsoft.com/ink/2010/main" type="inkWord" rotatedBoundingBox="612,2509 3416,2508 3417,3525 613,35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231.0708">-29532 1115 0,'0'0'15,"0"0"-15,0 0 16,0 0 0</inkml:trace>
          <inkml:trace contextRef="#ctx0" brushRef="#br0" timeOffset="8004.924">-29567 1311 0,'0'0'0,"0"23"15,0 12 1,0 0-16,0-1 15,11 1 1,-11 0-16,12-12 16,0 0-1,-12-23-15</inkml:trace>
          <inkml:trace contextRef="#ctx0" brushRef="#br0" timeOffset="8753.7493">-29379 1254 0,'0'0'15,"0"11"-15,12 24 16,0-1-16,11 24 16,-11-12-1,0 1-15,-1-13 16,1-11 0,-12-11-16,0 0 15,0-12-15,0 0 16,0 0-1,12-12-15,12-11 16,-1-12 0,12-11-16,-11 23 15,0 11 1,-1 1-16,1 11 16,-1 11-16,1 12 15,-1 12 1,1 0-16,0-1 15,-13 13 1,1-24-16,0-12 16,0 13-1,-12-24-15</inkml:trace>
          <inkml:trace contextRef="#ctx0" brushRef="#br0" timeOffset="9187.9867">-28660 1092 0,'0'0'0,"0"0"16,0 0-16,0 0 16,11 0-1,-11 0-15,0 0 16</inkml:trace>
          <inkml:trace contextRef="#ctx0" brushRef="#br0" timeOffset="9002.0626">-28696 1323 0,'0'0'16,"0"11"0,0 13-16,12 22 15,0 0 1,0 12-1,-1-24-15,-11 1 16,0-12 0,12 0-16,-12-23 15</inkml:trace>
          <inkml:trace contextRef="#ctx0" brushRef="#br0" timeOffset="9738.202">-28425 1323 0,'0'0'16,"0"0"-1,0 0-15,12 0 16,23-12 0,12 1-16,12-1 15,0-11-15,-12 12 16,0-1-1,1 12-15,-13-12 16,12 12 0,-47 0-16</inkml:trace>
          <inkml:trace contextRef="#ctx0" brushRef="#br0" timeOffset="9472.6499">-28248 907 0,'0'0'0,"0"0"16,0 0-1,0 11-15,0 13 16,0 22 0,0 23-16,0 24 15,0 11-15,12-12 16,-1-23 0,-11-22-16,12 10 15,0-22 1,-12-12-16,0-11 15,0 11 1,0-23-16</inkml:trace>
          <inkml:trace contextRef="#ctx0" brushRef="#br0" timeOffset="10232.2864">-27930 1427 0,'0'0'0,"0"0"16,0 0-16,0 0 15,0 0 1,12 0-16,-1 0 16,13 0-1,11 0-15,12-12 16,1 1-16,-1-12 15,-12 11 1,-11-11-16,-1 11 16,-11 1-1,-12-1-15,0 1 16,-12-1 0,0 1-16,-11-1 15,-1 12-15,-11 0 16,0 0-1,-1 12-15,13-1 16,-1 12 0,1 12-16,-1 0 15,12 11-15,0 0 16,12 0 0,12-11-16,12 0 15,23-1 1,24-10-16,11-1 15,12-12 1,-11-22-16,-83 11 16</inkml:trace>
          <inkml:trace contextRef="#ctx0" brushRef="#br0" timeOffset="7718.9628">-30298 1369 0,'0'0'16,"0"0"-16,0 0 15,0 0 1,12-11-16,0-1 16,0 0-1,-1 1-15,13-1 16,-1 1-16,13 11 16,23-12-1,23 1-15,1-1 16,-25 1-1,1 11-15,-59 0 16</inkml:trace>
          <inkml:trace contextRef="#ctx0" brushRef="#br0" timeOffset="7354.9202">-29650 699 0,'0'0'0,"0"0"0,0 0 15,0 0-15,0 0 16,-12 0 0,-23 0-16,-24 0 15,-12 0 1,12 0-16,1 0 16,10 11-1,13 1-15,0-1 16,-1 13-16,1-1 15,0 23 1,11 0-16,12 24 16,1-1-1,11 23-15,0 24 16,11 11 0,1-46-16,0 0 15,0-23-15,0-12 16,-12 0-1,0-11-15,11-12 16,-11-23 0</inkml:trace>
        </inkml:traceGroup>
        <inkml:traceGroup>
          <inkml:annotationXML>
            <emma:emma xmlns:emma="http://www.w3.org/2003/04/emma" version="1.0">
              <emma:interpretation id="{055C3E4F-7614-4B6D-9246-C2529BF9D21F}" emma:medium="tactile" emma:mode="ink">
                <msink:context xmlns:msink="http://schemas.microsoft.com/ink/2010/main" type="inkWord" rotatedBoundingBox="4052,2532 8399,2531 8400,3848 4053,384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680.5022">-25645 1554 0,'0'0'31,"0"0"-15,0 0-16,0 0 16,24-12-16,11 1 15,12-1 1,12-11-16,12 0 16,-12 12-1,-59 11-15</inkml:trace>
          <inkml:trace contextRef="#ctx0" brushRef="#br0" timeOffset="13414.9406">-25492 1242 0,'0'0'15,"12"0"-15,23-12 16,24-11 0,0 0-16,-12-11 15,0-36 1,1 1-16,-25-12 16,-11 23-1,0 12-15,-12 11 16,-12 12-16,-12 0 15,-11 11 1,-12 1-16,12 22 16,-1 1-1,1 34-15,0 12 16,-1 23 0,13-12-16,-1 47 15,12 34-15,1 0 16,-1-34-1,12-12-15,12 0 16,-1 0 0,-11-35-16,0-11 15,0-23-15,0-12 16,0-12 0,0-11-16</inkml:trace>
          <inkml:trace contextRef="#ctx0" brushRef="#br0" timeOffset="14387.8226">-24973 1508 0,'0'0'16,"0"0"-16,0 0 15,0 0 1,23-12-16,13 1 15,11-12 1,12-1-16,-1-10 16,-10 11-16,-13 11 15,-35 12 1</inkml:trace>
          <inkml:trace contextRef="#ctx0" brushRef="#br0" timeOffset="14159.5409">-24973 1358 0,'0'0'16,"0"0"-1,11-12-15,25-11 16,23-12-16,11-11 16,-11 0-1,12-24 1,-12-22-16,-12 0 16,-12 22-16,-23 24 15,0 11 1,-12 12-16,0 0 15,-12 11-15,0 1 16,-11 11 0,-13 11-16,1 24 15,-12 35 1,0 22-16,11 0 16,1 36-1,0 33-15,11-22 16,12-23-16,12-12 15,12-12 1,-12-23-16,0-11 16,0-12-1,0-22-15,0-13 16,0-11-16,0 0 16</inkml:trace>
          <inkml:trace contextRef="#ctx0" brushRef="#br0" timeOffset="14849.527">-24549 1554 0,'0'0'0,"0"0"16,0 0-16,11 0 16,13 0-1,11-12-15,12 1 16,12-12-1,-11 0-15,-1 0 16,-12-1 0,-11 1-16,-13 0 15,-11 12-15,0-1 16,-11-11 0,-25 0-16,1 11 15,0 12 1,-1 0-16,13 12 15,-1 11-15,0 0 16,1 12 0,11 11-16,0 0 15,12-11 1,12 0-16,12-1 16,35 1-1,0-12-15,23-11 16,-11-12-16,-1 0 15,-11-12 1,-59 12-16</inkml:trace>
          <inkml:trace contextRef="#ctx0" brushRef="#br0" timeOffset="15244.4452">-24019 1184 0,'0'0'15,"0"0"-15,0 0 16,12 23 0,11 24-16,1 22 15,-1 0 1,-11 1-16,0-24 15,0-12 1,-1-10-16,1-1 16,-12-12-16,0-11 15,0 0 1,0 0-16,0-11 16,12-24-1,0-34-15,11-1 16,13 13-16,11-1 15,0 23 1,0 12-16,0 0 16,-47 23-1</inkml:trace>
          <inkml:trace contextRef="#ctx0" brushRef="#br0" timeOffset="15757.5003">-23477 1415 0,'0'0'0,"0"0"15,0 0 1,11 0-16,1 0 15,12-11-15,11-12 16,12 0 0,0-1-16,0-10 15,-11-1 1,-13 12-16,-11 0 16,-12 0-16,-12 0 15,1 0 1,-13 11-16,-11 0 15,-1 12 1,1 12-16,0 11 16,-1 0-1,13 0-15,11 12 16,0 11-16,12 0 16,12 1-1,23 10-15,12-10 16,24-13-1,23 1-15,-11-12 16,-24-11 0,-12-12-16,-12-12 15,-35 12-15</inkml:trace>
          <inkml:trace contextRef="#ctx0" brushRef="#br0" timeOffset="16182.7766">-22935 1126 0,'0'0'16,"0"0"-16,0 0 16,0 12-1,11 23-15,1-1 16,0 13-16,-12-1 15,0-12 1,0-10-16,0-13 16,0-11-1,0 0-15,0 0 16,0 0 0,12-23-16,-1 0 15,1 0-15,0 0 16,12 0-1,-13 11-15,13 0 16,11 12 0,1 0-16,-1 24 15,12 10-15,-12 1 16,1 0 0,-1-1-16,-11-11 15,-24-23 1</inkml:trace>
          <inkml:trace contextRef="#ctx0" brushRef="#br0" timeOffset="12509.0548">-26858 1115 0,'0'0'0,"0"0"16,0 0 0,12-12-16,23-11 15,12 0 1,36 0-16,23 11 16,-12 12-16,0 12 15,-23 11 1,11 0-16,-11 12 15,-24 0 1,-12 11-16,-23-12 16,0 13-16,-24 10 15,-11 1 1,-13 0-16,-11-12 16,-24-11-1,-23-12-15,12-11 16,23-12-16,0-12 15,12-11 1,11-12-16,25 1 16,11 10-1,0 24-15</inkml:trace>
          <inkml:trace contextRef="#ctx0" brushRef="#br0" timeOffset="12036.059">-26705 1034 0,'0'0'15,"0"0"-15,0 0 16,0 0 0,0 0-16,0 0 15,0 0 1,0 23-16,12 12 15,-12 23 1,0 34-16,0 12 16,12-23-16,-1-23 15,-11-24 1,0 1-16,0-35 16</inkml:trace>
          <inkml:trace contextRef="#ctx0" brushRef="#br0" timeOffset="12971.6129">-25845 814 0,'0'0'0,"0"0"15,0 0-15,0 0 16,0 0-1,0 12-15,0-12 16</inkml:trace>
          <inkml:trace contextRef="#ctx0" brushRef="#br0" timeOffset="12784.6525">-25845 1173 0,'0'0'0,"0"0"16,0 11-16,12 12 15,-1 12 1,1 11-16,0 12 16,0-12-16,0 0 15,-1-11 1,1-12-16,-12-23 16</inkml:trace>
        </inkml:traceGroup>
        <inkml:traceGroup>
          <inkml:annotationXML>
            <emma:emma xmlns:emma="http://www.w3.org/2003/04/emma" version="1.0">
              <emma:interpretation id="{FA8A8C96-25C0-4B62-91C3-036068F53D64}" emma:medium="tactile" emma:mode="ink">
                <msink:context xmlns:msink="http://schemas.microsoft.com/ink/2010/main" type="inkWord" rotatedBoundingBox="8705,2752 10283,2751 10284,3432 8706,3433"/>
              </emma:interpretation>
            </emma:emma>
          </inkml:annotationXML>
          <inkml:trace contextRef="#ctx0" brushRef="#br0" timeOffset="16757.1541">-21793 1173 0,'0'0'0,"0"0"16,0-12-16,0 1 15,0-13 1,-12 1-16,-11 0 16,-13 12-1,-11-1-15,-12 24 16,1-1-16,-1 12 16,12 12-1,11 0-15,13 11 16,11 0-1,12 0-15,23 1 16,36 10-16,36-10 16,-1-24-1,0-12-15,0-11 16,-11-11 0,-13-24-16,-11-11 31,-35 0-31,-24 11 15,-12 12 1,-11 0 0,-25 23-1,1 11-15,-12 24 16,12 0-16,24-1 16,11 12-1,24 1-15,-1-13 16,13 1-1,47 0-15,47-12 16,-1-12-16,-22-22 16,22-24-1,-117 35-15</inkml:trace>
          <inkml:trace contextRef="#ctx0" brushRef="#br0" timeOffset="17173.993">-20674 942 0,'0'0'16,"0"0"-16,0 0 16,-23 0-16,-24 0 15,-12 0 1,0 11-16,23 1 15,1-1 1,12 1-16,-1-1 16,12 1-1,12-1-15,12 13 16,12 10-16,23 12 16,12 12-1,-1 0-15,1 11 16,-12 1-1,-11-24-15,-24-11 16,-1-12-16,-11 0 16,-23 0-1,-36 0-15,-24 0 16,13-11 0,-1-12-16,71 0 15</inkml:trace>
        </inkml:traceGroup>
      </inkml:traceGroup>
    </inkml:traceGroup>
    <inkml:traceGroup>
      <inkml:annotationXML>
        <emma:emma xmlns:emma="http://www.w3.org/2003/04/emma" version="1.0">
          <emma:interpretation id="{9BA5535F-77AE-4A91-9FBF-25D302BFF46A}" emma:medium="tactile" emma:mode="ink">
            <msink:context xmlns:msink="http://schemas.microsoft.com/ink/2010/main" type="paragraph" rotatedBoundingBox="485,4003 33382,3732 33433,9834 535,10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152DB2-7FC7-4C5A-9FFE-85A6087681B3}" emma:medium="tactile" emma:mode="ink">
              <msink:context xmlns:msink="http://schemas.microsoft.com/ink/2010/main" type="line" rotatedBoundingBox="485,4003 33382,3732 33408,6881 511,7151"/>
            </emma:interpretation>
          </emma:emma>
        </inkml:annotationXML>
        <inkml:traceGroup>
          <inkml:annotationXML>
            <emma:emma xmlns:emma="http://www.w3.org/2003/04/emma" version="1.0">
              <emma:interpretation id="{F2D0E7F5-D06C-4ECA-9980-DEA5E4596B72}" emma:medium="tactile" emma:mode="ink">
                <msink:context xmlns:msink="http://schemas.microsoft.com/ink/2010/main" type="inkWord" rotatedBoundingBox="494,5102 5105,5064 5121,6997 510,703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25800.5659">-29673 4640 0,'0'0'15,"-12"11"1,-12 1-16,-11-1 16,-1 1-16,36-12 15</inkml:trace>
          <inkml:trace contextRef="#ctx0" brushRef="#br1" timeOffset="125681.386">-29732 4062 0,'0'0'0,"0"12"16,0-12-1,165 184-15,-165-184 16,11 12-16,1 0 16,0 11-1,0-12-15,-1 12 16,1-11 0,0-1-16,0 1 15,-12-12-15</inkml:trace>
          <inkml:trace contextRef="#ctx0" brushRef="#br1" timeOffset="126814.1148">-29308 4293 0,'0'0'16,"0"0"-16,0 0 16,0 0-1,-24 12-15,24-12 16</inkml:trace>
          <inkml:trace contextRef="#ctx0" brushRef="#br1" timeOffset="127051.1739">-29673 4755 0,'0'0'15,"-12"0"-15,0 12 16,0-1 0,0 1-16,12-12 15,0 0-15,0 0 16,0-12-1,24-22-15,-24 34 16,200-266 0,-200 266-16,12-12 15,0 1 1,11-1-16,-11 1 16,-12 11-16,0 0 15</inkml:trace>
          <inkml:trace contextRef="#ctx0" brushRef="#br1" timeOffset="127361.0901">-29697 4617 0,'0'0'0,"0"0"15,0 0 1,0 0-16,0 0 15,0 0-15,0-12 16,0 12 0</inkml:trace>
          <inkml:trace contextRef="#ctx0" brushRef="#br1" timeOffset="127248.1932">-29662 4663 0,'0'0'16,"-11"0"-16,-1 11 16,12-11-16,0 0 15,0 0 1,0 0-16,0-23 16,0 23-1,153-219-15,-153 219 16,12-12-1,11 1-15,-11 11 16,-12 0 0,0 0-16,0 0 15</inkml:trace>
          <inkml:trace contextRef="#ctx0" brushRef="#br1" timeOffset="123486.8331">-29850 4386 0,'0'0'0,"0"0"16,0 0-16,-12 23 16,-23 23-1,-12 12-15,-24 11 16,-12 0-16,-23 1 15,-11 11 1,34-35-16,83-46 16</inkml:trace>
          <inkml:trace contextRef="#ctx0" brushRef="#br1" timeOffset="124646.0819">-29673 4570 0,'0'0'16,"-24"12"-16,-11 11 16,-24 12-16,-12-12 15,71-23 1</inkml:trace>
          <inkml:trace contextRef="#ctx0" brushRef="#br1" timeOffset="123201.1213">-29780 4027 0,'0'0'0,"0"0"15,0 0 1,12 0-16,12 12 16,11-1-1,1 13-15,11 10 16,0 12 0,-12-11-16,-11 0 15,-1 11-15,-11 0 16,-12-46-1</inkml:trace>
          <inkml:trace contextRef="#ctx0" brushRef="#br1" timeOffset="123261.6045">-29638 4594 0,'-12'0'16,"-23"11"-16,-12 12 15,47-23 1</inkml:trace>
          <inkml:trace contextRef="#ctx0" brushRef="#br1" timeOffset="124530.8783">-29473 4270 0,'0'0'16,"0"0"-1,0 0-15,0 0 16,0 0 0,0 0-16,0 0 15,0 0-15,0 0 16,0 0-1,0 0-15,0 0 16,0 0 0,0 0-16,0 0 15,0 12 1,0-1-16,0-11 16</inkml:trace>
          <inkml:trace contextRef="#ctx0" brushRef="#br1" timeOffset="124333.1743">-29485 4293 0</inkml:trace>
          <inkml:trace contextRef="#ctx0" brushRef="#br1" timeOffset="121881.6644">-29273 4536 0,'0'0'16,"0"0"-16,35-12 16,12 1-1,24-1-15,23-11 16,36 0-1,-24 0-15,-24 11 16,-82 12-16</inkml:trace>
          <inkml:trace contextRef="#ctx0" brushRef="#br1" timeOffset="121635.6647">-29108 4339 0,'0'0'16,"12"-11"-16,11-24 15,24-23 1,36-23-16,-12 1 16,-13-13-1,1-23-15,-23 1 16,-13 34-16,-23 12 16,0 11-1,-12 23-15,-23 1 16,0 10-1,-1 13-15,1 11 16,-12 11-16,0 24 16,0 58-1,23-13-15,12 13 16,12 46 0,0 46-16,12-24 15,0-22 1,0 34-16,-12-34 15,0-35-15,0-35 16,0-11 0,0-23-16,0-12 15,0-23 1</inkml:trace>
          <inkml:trace contextRef="#ctx0" brushRef="#br1" timeOffset="120887.2075">-27730 3923 0,'0'0'16,"0"0"-16,0 0 16,0 0-1,-12 23-15,-11 24 16,-1-1 0,-11 0-16,-12 0 15,0-11-15,0-12 16,11-11-1,1-12-15,11-12 16,13 1 0,-1-13-16,12-10 15,12-12-15,-1-12 16,1 0 0,0 12-16,-12 23 15,0 11 1,0 0-16,-12 1 15,-23 11 1,-12 11-16,-12 1 16,12 0-16,11-1 15,13 1 1,11-1-16,0 1 16,12-1-1,0 1-15,12 11 16,12 12-16,11-1 15,-12 1 1,1 11-16,0-11 16,-13 0-1,-11-1-15,-11 1 16,-13 11 0,-11 0-16,-1 1 15,1-1-15,0 0 16,-1 12-1,1 0-15,0 11 16,11 0 0,0-11-16,13 0 15,11-12-15,11 0 16,13 12 0,11 0-16,13-12 15,46 0 1,12-22-16,-12-13 15,12-11 1,12-23-16,0 0 16,-12 0-16,-36-12 15,-70 35 1</inkml:trace>
          <inkml:trace contextRef="#ctx0" brushRef="#br1" timeOffset="121111.0204">-27895 4617 0,'0'0'15,"0"0"1,0 0-16,0 0 16</inkml:trace>
          <inkml:trace contextRef="#ctx0" brushRef="#br1" timeOffset="119708.0805">-27459 4085 0,'0'0'16,"0"0"0,0 12-16,-12 11 15,1 0 1,-1 0-16,-12 0 15,1 0-15,-1-11 16,1-12 0,-1 0-16,12 0 15,0-12 1,1 1-16,-1-12 16,12-12-16,12-11 15,23-12 1,24-23-16,-59 81 15</inkml:trace>
          <inkml:trace contextRef="#ctx0" brushRef="#br1" timeOffset="118169.1711">-27471 5171 0,'12'0'0,"82"-11"16,118-24-16,-47 1 16,-165 34-1</inkml:trace>
          <inkml:trace contextRef="#ctx0" brushRef="#br1" timeOffset="119920.9924">-27482 3473 0,'0'0'16,"0"0"-16,11 0 16,25-24-1,11 1-15,35-23 16,12-12 0,12 1-16,-106 57 15</inkml:trace>
          <inkml:trace contextRef="#ctx0" brushRef="#br1" timeOffset="117975.0816">-26929 3889 0,'0'0'16,"0"0"-1,0 0-15,0 0 16,-12 0-16,-11 0 16,-24 0-1,11 11-15,1 1 16,11-1-1,1 1-15,-1 11 16,1 0 0,11 12-16,0-1 15,0 13-15,1-1 16,-1 0 0,0 0-16,0 1 15,-11-1 1,-13 0-16,-11 12 15,-23 0-15,70-58 16</inkml:trace>
          <inkml:trace contextRef="#ctx0" brushRef="#br1" timeOffset="117568.2644">-26811 3993 0,'0'0'0,"0"0"16,0 11-1,0 24-15,12 11 16,0 0-1,-1 1-15,1-1 16,0 0 0,-12-11-16,0-35 15,-71 196 1,71-196-16,-23 0 16,-13 0-16,-23 0 15,12 12 1,47-12-16</inkml:trace>
          <inkml:trace contextRef="#ctx0" brushRef="#br1" timeOffset="116682.596">-25975 4282 0,'0'0'16,"-11"23"-16,-1 11 16,12-11-16,0 1 15,0-13 1,12 1-16,-1-1 15,13-11 1,-1 0-16,1-11 16,0-12-1,-1-12-15,1-11 16,-1 11-16,-11 0 16,-12 12-1,0 12-15,0-1 16,-12 12-1,-11 12-15,-24 11 16,-1 11 0,1 1-16,0 0 15,0-1-15,0-10 16,0-13 0,12 1-16,-13-1 15,1-11 1,12-11-16,0-12 15,11-12-15,12-11 16,12-1 0,12 1-16,12 0 15,-1 11 1,1 24-16,-12-1 16,-1 12-16,1 0 15,0 12 1,0 11-16,-1 12 15,-11 11 1,-11-12-16,-13-10 16,-11-1-1,-12 0-15,11-12 16,1-11-16,0 0 16,-1-11-1,1-1-15,11-11 16,1-12-1,-1-22-15,12-1 16,12 0 0,0 0-16,0-11 15,12 0-15,0 11 16,-12 12 0,0 11-16,0 35 15,0 0 1</inkml:trace>
          <inkml:trace contextRef="#ctx0" brushRef="#br1" timeOffset="115390.2732">-26517 3461 0,'0'0'15,"12"0"-15,35-12 16,12 1-16,24-12 16,23-12-1,12-11-15,-118 46 16</inkml:trace>
        </inkml:traceGroup>
        <inkml:traceGroup>
          <inkml:annotationXML>
            <emma:emma xmlns:emma="http://www.w3.org/2003/04/emma" version="1.0">
              <emma:interpretation id="{611ADCAF-5D0D-4096-AFA4-E37E52294CF0}" emma:medium="tactile" emma:mode="ink">
                <msink:context xmlns:msink="http://schemas.microsoft.com/ink/2010/main" type="inkWord" rotatedBoundingBox="5353,5111 7720,5092 7733,6676 5366,66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08513.0949">-25551 4062 0,'0'0'16,"12"0"-16,24-12 15,34-11 1,13 0-16,-1 0 16,1 0-1,-1 0-15,-82 23 16</inkml:trace>
          <inkml:trace contextRef="#ctx0" brushRef="#br1" timeOffset="108257.2505">-25221 3299 0,'0'0'15,"-23"12"1,-1 11-16,-11 23 16,-1 12-16,-11 34 15,24 12 1,-1 0-16,12 12 16,12 11-1,12-11-15,0-24 16,0-11-1,0-12-15,-1-11 16,1 0-16,-12-12 16,0-11-1,0-35-15</inkml:trace>
          <inkml:trace contextRef="#ctx0" brushRef="#br1" timeOffset="108022.2131">-25209 3865 0,'0'0'15,"12"-11"-15,11-1 16,1-22 0,-1-13-16,1-10 15,0-13 1,-24 70-16</inkml:trace>
          <inkml:trace contextRef="#ctx0" brushRef="#br1" timeOffset="109000.0545">-25127 4570 0,'0'0'0,"0"12"16,0-12-16,12 12 15,0-1 1,0-11-16,11 0 15,1-11-15,0-1 16,-1 0 0,1-11-16,-13 0 15,-11 0 1,0 12-16,0-1 16,-11 0-1,-1 12-15,-12 0 16,1 12-16,-1 0 15,12-1 1,1 1-16,-1-1 16,12-11-1</inkml:trace>
          <inkml:trace contextRef="#ctx0" brushRef="#br1" timeOffset="109441.0578">-24585 4374 0,'0'0'0,"0"0"16,0-12-16,0 1 15,0-24 1,0 1-16,12-1 16,0-11-1,11 11-15,1 12 16,0 11-16,-13 12 15,13 12 1,-12 11-16,-1 23 16,-11 0-1,0-46-15,-141 324 16,141-324-16,-35 23 16,-12 0-1,0 12-15,47-35 16</inkml:trace>
          <inkml:trace contextRef="#ctx0" brushRef="#br1" timeOffset="109182.1961">-24420 4351 0,'0'0'0,"0"0"15,0 0 1</inkml:trace>
          <inkml:trace contextRef="#ctx0" brushRef="#br1" timeOffset="110085.2141">-24172 4039 0,'0'0'15,"0"0"1,23 0-16,-23 0 16,248-81-1,-248 81-15,35-12 16,12 1-16,-47 11 15</inkml:trace>
          <inkml:trace contextRef="#ctx0" brushRef="#br1" timeOffset="109842.7219">-23784 3785 0,'0'0'16,"12"-24"-16,0-33 15,-12-1 1,-12 0-16,0 12 16,1 11-1,-1 12-15,12 23 16,-177-58-16,177 58 15,0 12 1,-23 57-16,-1 47 16,12 11-1,0 35-15,12 23 16,0-58-16,0-35 16,12 1-1,0-12-15,0-12 16,0-23-1,-1 0-15,-11-46 16</inkml:trace>
          <inkml:trace contextRef="#ctx0" brushRef="#br1" timeOffset="144516.1421">-25162 3692 0,'0'0'0,"12"-35"15,-12 35 1,0 0-16,0 0 16,0-11-16,0-1 15,0-11 1,12 0-16,-12 0 16,0 23-1,35-185-15,-35 185 16,0 0-1,0 0-15,-12-11 16,-11-1-16,-13 0 16,1-11-1,0 12-15,35 11 16</inkml:trace>
          <inkml:trace contextRef="#ctx0" brushRef="#br1" timeOffset="110348.2661">-23760 4628 0,'0'12'0,"0"22"16,0 13-16,0-1 15,0-11 1,0-1-16,0-11 15,0-11-15,0-12 16</inkml:trace>
          <inkml:trace contextRef="#ctx0" brushRef="#br1" timeOffset="110802.1254">-23183 4409 0,'0'0'16,"0"0"-16,-12 0 16,1 0-1,-1 0-15,0 0 16,0 0-1,0-12-15,1 1 16,-1-13-16,0-10 16,12-1-1,0 0-15,0 12 16,12 0 0,11 12-16,-11 11 15,0 0 1,12 11-16,-1 1 15,-23 22-15,0 13 16,-12-1 0,-11 23-16,-13 12 15,-11-12 1,12-11-16,0 0 16,-1-23-16,36-35 15</inkml:trace>
        </inkml:traceGroup>
        <inkml:traceGroup>
          <inkml:annotationXML>
            <emma:emma xmlns:emma="http://www.w3.org/2003/04/emma" version="1.0">
              <emma:interpretation id="{346B97E9-5915-449C-BC37-1D033333BC82}" emma:medium="tactile" emma:mode="ink">
                <msink:context xmlns:msink="http://schemas.microsoft.com/ink/2010/main" type="inkWord" rotatedBoundingBox="8241,6152 8673,6148 8674,6174 8241,617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11066.9417">-22665 4351 0,'0'0'0,"0"0"15,12 11 1,-12-11-16</inkml:trace>
          <inkml:trace contextRef="#ctx0" brushRef="#br1" timeOffset="111223.2729">-22252 4339 0,'0'0'16,"0"0"-16</inkml:trace>
        </inkml:traceGroup>
        <inkml:traceGroup>
          <inkml:annotationXML>
            <emma:emma xmlns:emma="http://www.w3.org/2003/04/emma" version="1.0">
              <emma:interpretation id="{283E650B-12F9-46E4-B9AD-DFE89818B779}" emma:medium="tactile" emma:mode="ink">
                <msink:context xmlns:msink="http://schemas.microsoft.com/ink/2010/main" type="inkWord" rotatedBoundingBox="9165,6067 9603,6064 9604,6140 9165,6144"/>
              </emma:interpretation>
            </emma:emma>
          </inkml:annotationXML>
          <inkml:trace contextRef="#ctx0" brushRef="#br1" timeOffset="111490.1736">-21322 4316 0,'0'0'0,"0"0"16,0 0 0,0 0-16</inkml:trace>
          <inkml:trace contextRef="#ctx0" brushRef="#br1" timeOffset="111334.1566">-21746 4258 0,'0'0'15,"0"0"-15</inkml:trace>
        </inkml:traceGroup>
        <inkml:traceGroup>
          <inkml:annotationXML>
            <emma:emma xmlns:emma="http://www.w3.org/2003/04/emma" version="1.0">
              <emma:interpretation id="{B8F313C2-5B45-4572-92BF-5F30FE26BA43}" emma:medium="tactile" emma:mode="ink">
                <msink:context xmlns:msink="http://schemas.microsoft.com/ink/2010/main" type="inkWord" rotatedBoundingBox="10380,5186 11769,5175 11780,6470 10391,6481"/>
              </emma:interpretation>
            </emma:emma>
          </inkml:annotationXML>
          <inkml:trace contextRef="#ctx0" brushRef="#br1" timeOffset="112070.2693">-20167 4270 0,'0'0'0,"0"0"16,0 0-16,-12 12 16,-12-1-1,1 1-15,-1-12 16,1 0-1,-1-12-15,1 1 16,-1-1 0,0-11-16,13 11 15,-1-11-15,12 12 16,0-1 0,0-11-16,12 11 15,-1 1 1,1 11-16,0 0 15,0 11 1,11 13-16,-11 10 16,0 1-16,-12 11 15,-12 0 1,-23 1-16,-12-1 16,0 0-1,-12 0-15,23-23 16,36-23-16</inkml:trace>
          <inkml:trace contextRef="#ctx0" brushRef="#br1" timeOffset="112767.0789">-19932 4050 0,'0'0'16,"0"0"-16,24 0 15,35-11 1,11-1-16,1 1 16,-12-1-16,-12 12 15,-47 0 1</inkml:trace>
          <inkml:trace contextRef="#ctx0" brushRef="#br1" timeOffset="112563.9661">-19779 3900 0,'0'0'0,"36"-23"16,23-35 0,0-34-16,-12-1 15,-12 12 1,-11 24-16,-13 10 15,-11 13-15,-11 11 16,-1 11 0,-12 1-16,-11 11 15,0 11 1,-13 24-16,13 23 16,0 34-1,11 0-15,12 1 16,1 22-16,11 13 15,11 10 1,-11-34-16,12-23 16,0 0-1,0-12-15,0-11 16,-1-23-16,-11-12 16,0-23-1,0 0-15,0 0 16</inkml:trace>
          <inkml:trace contextRef="#ctx0" brushRef="#br1" timeOffset="113174.7023">-19460 4455 0,'0'0'15,"0"11"-15,0 24 16,0 11-16,0 1 16,0-13-1,0-11-15,0-11 16,0-12 0,0 0-16,0 0 15,0 0 1,0-12-16,11-11 15,13-11 1,11 10-16,1 1 16,11 12-16,-12-1 15,0 24 1,1 11-16,-1 23 16,0 0-16,-35-46 15</inkml:trace>
        </inkml:traceGroup>
        <inkml:traceGroup>
          <inkml:annotationXML>
            <emma:emma xmlns:emma="http://www.w3.org/2003/04/emma" version="1.0">
              <emma:interpretation id="{1F996D84-4AE0-400A-B066-0D20EA9ACDB4}" emma:medium="tactile" emma:mode="ink">
                <msink:context xmlns:msink="http://schemas.microsoft.com/ink/2010/main" type="inkWord" rotatedBoundingBox="12959,5084 17045,5050 17062,7010 12975,704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01642.0895">-15703 4016 0,'0'0'0,"0"0"16,0 0-16,0 0 15,0 0 1,130-104-16,-130 104 15,0 0 1,0 0-16,0 0 16,0 0-16,0 0 15,0 0 1</inkml:trace>
          <inkml:trace contextRef="#ctx0" brushRef="#br1" timeOffset="102200.5576">-15538 4039 0,'0'0'16,"-12"11"-1,1 13-15,-13-1 16,0 0-16,1 0 16,11-12-1,-11 1-15,-1-12 16,0 0 0,1-12-16,-1 1 15,1-1 1,-1 1-16,1-1 15,-1 1-15,1-1 16,-13 12 0,1 12-16,0 22 15,-1 13 1,1-1-16,11-12 16,13 1-16,11 0 15,0-12 1,0-12-16,11 1 15,1 0 1,0-1-16,0-11 16,-1 0-16,1 0 15,-12 0 1,0 0-16,0 0 16,0 0-1,-12 0-15,-23-11 16,0-1-1,-12 0-15,0-11 16,-1-11-16,13 11 16,0-24-1,11 1-15,12 0 16,12-12 0,12-23-16,12-23 15,23 0-15,0 35 16,-47 69-1</inkml:trace>
          <inkml:trace contextRef="#ctx0" brushRef="#br1" timeOffset="103230.7297">-15538 3900 0,'0'0'16,"0"0"-16,0 0 15,-12 0 1,1 0-16,-13 12 15,0-1-15,1 12 16,-1-11 0,13 11-16,-1 0 15,0 0 1,0 0-16,12 1 16,0-13-16,12 1 15,0-1 1,0-11-16,11 0 15,1 0 1,-1-11-16,1-1 16,-12 1-1,-1-1-15,-11 12 16,59-150-16,-59 150 16,0 0-1,0 0-15,0 0 16,-11 0-1,-13 0-15,0 11 16,24-11 0</inkml:trace>
          <inkml:trace contextRef="#ctx0" brushRef="#br1" timeOffset="106357.1943">-17269 4270 0,'0'0'0,"0"0"16,-12 0-16,-12 12 16,-11-12-1,-12-12-15,11 0 16,1 1 0,12-12-16,-1 0 15,12 0-15,12 11 16,0-11-1,12 0-15,12 11 16,-1 1 0,1-1-16,-1 12 15,-11 12-15,0 11 16,-12 11 0,-24 36-16,-23-1 15,-12-11 1,-23 23-16,-1-23 15,-46-1 1,-1 1-16,130-58 16</inkml:trace>
          <inkml:trace contextRef="#ctx0" brushRef="#br1" timeOffset="104301.4057">-17375 5229 0,'0'0'0,"23"0"16,24-11-16,47-24 15,60-11 1,-1-12-16,-35 12 16,-12-12-1,-106 58-15</inkml:trace>
          <inkml:trace contextRef="#ctx0" brushRef="#br1" timeOffset="104054.9991">-16480 3808 0,'0'0'15,"0"0"1,0 11-16,0 1 15,0-1 1,0 1-16,0-12 16,0 0-16,0 0 15,0 0 1,-12 0-16,0 0 16,0 0-1,-11 0-15,-12 11 16,-13 1-16,-22 23 15,-13 11 1,24 0-16,12 12 16,-12 11-1,12 1-15,12-1 16,11-11 0,1 0-16,11 11 15,12-69-15</inkml:trace>
          <inkml:trace contextRef="#ctx0" brushRef="#br1" timeOffset="104528.2519">-16692 3392 0,'0'0'0,"0"0"16,0 0 0</inkml:trace>
          <inkml:trace contextRef="#ctx0" brushRef="#br1" timeOffset="92296.1826">-15856 3403 0,'0'0'0,"47"-23"15,36 12-15,34-13 16,-10 1 0,-13 0-16,-94 23 15</inkml:trace>
          <inkml:trace contextRef="#ctx0" brushRef="#br1" timeOffset="90836.0584">-14831 3773 0,'0'0'16,"0"0"-16,0 0 15,0 0 1,12 0-16,23 0 16,0 12-16,13-12 15,-1 23 1,-12-12-16,-11 1 15,-13-1 1,-11 1-16,0-1 16,-23 1-1,-13 0-15,-11-1 16,12 1-16,0-12 16,-1 0-1,1-12-15,11 1 16,1-13-1,11 1-15,12 0 16,0-11-16,12 10 16,0 1-1,-1 0-15,1 12 16,0 11 0,0 0-16,0 0 15,-12 0 1,0 11-16,0 1 15,0 11-15,-12 12 16,-12 11 0,-11 12-16,-12 11 15,0 12 1,23-23-16,0-1 16,13-22-16,11-12 15,0 0 1,11-11-16,1-12 15,0 0 1,12-12-16,-1-11 16,-11 0-1,0 0-15,-1-12 16,-11 12-16,0 12 16,-11-1-1,-13 1-15,-23-1 16,-12 0-1,12 12-15,0 12 16,12 0-16,-13 22 16,13 1-1,0 23-15,11-1 16,1 1 0,-1 35-16,24-36 15,0 47 1,12-11-16,11 11 15,-23-104-15</inkml:trace>
          <inkml:trace contextRef="#ctx0" brushRef="#br1" timeOffset="89769.6742">-14219 4178 0,'0'0'15,"-11"11"-15,-1 1 16,-23 22-1,-24 1-15,0 0 16,-24-1 0,13-11-16,23-11 15,11 0 1,36-12-16</inkml:trace>
          <inkml:trace contextRef="#ctx0" brushRef="#br1" timeOffset="89963.4091">-14171 3727 0,'0'0'0,"0"0"15,0 0-15,0 0 16,0 0-1,0 0-15</inkml:trace>
          <inkml:trace contextRef="#ctx0" brushRef="#br1" timeOffset="89535.8259">-13865 3241 0,'0'0'0,"0"0"16,0 12 0,-12 0-16,0 22 15,1 24 1,-1 23-16,0 58 15,0-35 1,0-24-16,1 36 16,-1-35-16,0 0 15,-11 0 1,-1-12-16,24-69 16</inkml:trace>
        </inkml:traceGroup>
        <inkml:traceGroup>
          <inkml:annotationXML>
            <emma:emma xmlns:emma="http://www.w3.org/2003/04/emma" version="1.0">
              <emma:interpretation id="{2C4B0400-0950-448A-9E54-3F1A32CC209B}" emma:medium="tactile" emma:mode="ink">
                <msink:context xmlns:msink="http://schemas.microsoft.com/ink/2010/main" type="inkWord" rotatedBoundingBox="17328,4865 18674,4854 18686,6264 17340,627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86957.1827">-12251 3045 0,'0'0'16,"0"0"-16,0 0 15</inkml:trace>
          <inkml:trace contextRef="#ctx0" brushRef="#br1" timeOffset="87200.2044">-12675 3646 0,'0'0'0,"23"-12"16,48 12-16,47-23 15,-24 12-15,-23-12 16,-71 23-1</inkml:trace>
          <inkml:trace contextRef="#ctx0" brushRef="#br1" timeOffset="86757.2497">-12346 3923 0,'0'0'0,"0"0"0,0 0 15,0 0 1,0 0-16,0 0 15,0 0 1,0 0-16,0 0 16,0 0-1,0 0-15,12 12 16,0-1-16,12 12 16,-1 1-1,-11 10-15,0 1 16,-1 0-1,-11-1-15,-11-11 16,-13 12-16,-23 0 16,0-12-1,0 0-15,-12-11 16,12-12 0,0 0-16,0-12 15,-1-11-15,37 11 16,-1 1-1,0-12-15,12 0 16,0 11 0,12 0-16,0 1 15,-1-1 1,1 12-16,0 12 16,0-1-1,-12 1-15,0 23 16,0-12-16,-12 0 15,0 0 1,-11-11-16,-1-1 16,-23 1-16,12-12 15,-1-12 1,-11-11-16,12 0 16,11-12-1,12 1-15,12-13 16,0 1-1,24-35-15,-12 35 16,0-23-16,11-12 16,1 11-1,-24 70-15</inkml:trace>
          <inkml:trace contextRef="#ctx0" brushRef="#br1" timeOffset="87948.6948">-13111 3080 0,'0'0'16,"0"11"-1,0 24-15,-12 11 16,0 23-16,0 35 16,-11 35-1,11-12-15,0-23 16,12-104-1</inkml:trace>
          <inkml:trace contextRef="#ctx0" brushRef="#br1" timeOffset="87702.8064">-13571 4466 0,'0'0'0,"0"0"16,0 0-16,12-11 15,12-24 1,23-11-16,12-46 16,11 11-1,-11 23-15,0 12 16,12-1-16,0 13 16,-13 22-1,-10 12-15,-13 0 16,-23 12-1,-12-1-15,0 24 16,-24 0 0,-23 22-16,0-10 15,-12-1-15,-12-11 16,1-1 0,-25-11-16,37-11 15,-1-12 1,23 0-16,36 0 15</inkml:trace>
        </inkml:traceGroup>
        <inkml:traceGroup>
          <inkml:annotationXML>
            <emma:emma xmlns:emma="http://www.w3.org/2003/04/emma" version="1.0">
              <emma:interpretation id="{369E3744-7F1C-41BA-99CD-286AEBDEA3F3}" emma:medium="tactile" emma:mode="ink">
                <msink:context xmlns:msink="http://schemas.microsoft.com/ink/2010/main" type="inkWord" rotatedBoundingBox="19294,5472 22296,5447 22303,6364 19301,638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74833.7659">-10249 4120 0,'0'0'0,"0"0"15,-12 11 1,-11 1-16,-1-12 15,1 0-15,-1 0 16,12 0 0,1 0-16,-1-12 15,0 1 1,12-1-16,0 12 16,0-11-1,0-1-15,12-11 16,0 11-16,11 1 15,1 11 1,-1 23-16,-11 0 16,0 12-1,-12 11-15,-12 0 16,-11 12 0,23-58-16,-154 266 15,154-266-15,-11 11 16,-1 12-1,12-23-15</inkml:trace>
          <inkml:trace contextRef="#ctx0" brushRef="#br1" timeOffset="74392.9759">-10956 4166 0,'0'0'0,"0"12"15,0 11-15,0 0 16,0-12 0,12 12-16,0-11 15,0 0 1,11-1-16,1-11 15,11-11-15,-11-1 16,-12 0 0,-1-11-16,1 0 15,-12 12 1,-12-12-16,1-1 16,-13 13-1,0-1-15,1 12 16,-1 12-16,-11 11 15,0 0 1,11-11-16,12-1 16,12-11-1,0 0-15,0 0 16</inkml:trace>
          <inkml:trace contextRef="#ctx0" brushRef="#br1" timeOffset="73872.1882">-11615 3877 0,'0'0'0,"0"0"16,0 0 0,0-12-16,0 1 15,0-24 1,12 1-16,11-1 16,24 0-1,0 12-15,1 12 16,-1 11-16,0 23 15,-12 11 1,-23 1-16,-12 11 16,-12 24-1,-11-1-15,-13 12 16,1-12-16,11 1 16,1-36-1,11-11-15,0-11 16,12-12-1,0 0-15,0 0 16,0-23 0,12-12-16,35-57 15,0 34-15,0 0 16,12-11 0,-12-12-16,0 23 15,-11 12 1,-13 11-16,-11 12 15,-12 23-15,0 0 16,0 0 0,-12 12-16,-23 22 15,-12 24 1,-12 11-16,12 1 16,23-13-1,1-10-15,11-1 16,24-11-16,11 11 15,24-23 1,12 0-16,12-11 16,-71-12-1</inkml:trace>
          <inkml:trace contextRef="#ctx0" brushRef="#br1" timeOffset="73289.6914">-11427 3946 0,'0'0'0,"0"0"0</inkml:trace>
          <inkml:trace contextRef="#ctx0" brushRef="#br1" timeOffset="77005.2732">-9931 4016 0,'0'0'0,"0"0"16,0 0-1,0 0-15,0 0 16,0 0 0,0 0-16,0-12 15,0 1 1,0-13-16,0 1 16,12 0-16,0 12 15,0-1 1,-1 12-16,1 0 15,0 12 1,0 45-16,-12 59 16,-12 0-1,0-24-15,0-23 16,1-11 0,-1-12-16,0-11 15,12-23-15,0-12 16,0 0-1,0 0-15,0 0 16,12-12-16,11-57 16,13-47-1,-1 12-15,0 0 16,13-11 0,-13-13-16,-12 36 15,1 34 1,0 24-16,-13 10 15,1 13-15,-12 11 16,0 0 0,0 23-16,-23 12 15,-1 34 1,-11 0-16,-1 24 16,13-1-1,11-22-15,12-13 16,0-10-16,12-13 15,0 1 1,11-12-16,36 12 16,0-12-1,-59-23-15</inkml:trace>
          <inkml:trace contextRef="#ctx0" brushRef="#br1" timeOffset="75831.6163">-9342 3993 0,'0'0'15,"0"0"1,0 0-16,0 23 16,12 35-16,0 22 15,0 1 1,-1-11-16,1-1 16,0-11-1,0-12-15,0-23 16,-1 0-1,-11-23-15</inkml:trace>
          <inkml:trace contextRef="#ctx0" brushRef="#br1" timeOffset="77635.9117">-8611 4108 0,'0'0'0,"0"0"15,-12 0 1,0 12-16,-11-1 16,11-11-16,-12 0 15,1-11 1,-1-1-16,1 1 16,11-1-1,0 1-15,12-1 16,0-11-1,0 11-15,0 1 16,12-1-16,0 1 16,11 11-1,1 0-15,-1 11 16,1 12 0,-1 24-16,-11 10 15,-12 1 1,-12 0-16,1 0 15,-13-12-15,-11 12 16,-1-12 0,-11 0-16,12-11 15,35-35 1</inkml:trace>
          <inkml:trace contextRef="#ctx0" brushRef="#br1" timeOffset="95972.8238">-11545 4004 0,'0'0'16,"0"0"-16,0 0 15,0 0 1,0 0-16,0 0 16,-11-11-1,11 11-15,-12-12 16,0 0 0,12 1-16,0-12 15,0-23-15,0-1 16,12 1-1,0-23-15,-12 69 16</inkml:trace>
          <inkml:trace contextRef="#ctx0" brushRef="#br1" timeOffset="94989.3946">-11462 3715 0,'0'0'0,"0"0"15,0 0-15,0 0 16,0 0-1,0 0-15,0 0 16,0 0 0,0 0-16,0 0 15,0 0-15,0 0 16,0 0 0,0 0-16,0 0 15,-12 12 1,0-1-16,1 1 15,-1-1 1,0 1-16,12 0 16,-12-1-16,12 1 15,0-1 1,0-11-16,0 0 16,0 12-1,0-12-15,0 0 16,24 127-1,-24-127-15,0 0 16,0 0-16,0 0 16</inkml:trace>
        </inkml:traceGroup>
        <inkml:traceGroup>
          <inkml:annotationXML>
            <emma:emma xmlns:emma="http://www.w3.org/2003/04/emma" version="1.0">
              <emma:interpretation id="{A7F73EEB-DB58-4AA5-9ACB-1A1C1F93BA66}" emma:medium="tactile" emma:mode="ink">
                <msink:context xmlns:msink="http://schemas.microsoft.com/ink/2010/main" type="inkWord" rotatedBoundingBox="22793,5862 23147,5859 23148,5919 22794,5922"/>
              </emma:interpretation>
            </emma:emma>
          </inkml:annotationXML>
          <inkml:trace contextRef="#ctx0" brushRef="#br1" timeOffset="77932.7303">-8117 4097 0,'0'0'16,"0"0"-16,0 0 15,0 0-15</inkml:trace>
          <inkml:trace contextRef="#ctx0" brushRef="#br1" timeOffset="78097.9397">-7775 4050 0,'0'0'0,"0"0"15,12 0 1,-12 0-16</inkml:trace>
        </inkml:traceGroup>
        <inkml:traceGroup>
          <inkml:annotationXML>
            <emma:emma xmlns:emma="http://www.w3.org/2003/04/emma" version="1.0">
              <emma:interpretation id="{7E1D0F3F-695D-46D2-B606-AF1C607688D3}" emma:medium="tactile" emma:mode="ink">
                <msink:context xmlns:msink="http://schemas.microsoft.com/ink/2010/main" type="inkWord" rotatedBoundingBox="23795,5805 24493,5799 24494,5863 23796,5869"/>
              </emma:interpretation>
            </emma:emma>
          </inkml:annotationXML>
          <inkml:trace contextRef="#ctx0" brushRef="#br1" timeOffset="78262.1613">-7115 4004 0,'0'0'0,"0"0"15,0 0-15</inkml:trace>
          <inkml:trace contextRef="#ctx0" brushRef="#br1" timeOffset="78373.5047">-6809 3993 0,'0'0'16,"0"0"-16,0 0 15</inkml:trace>
          <inkml:trace contextRef="#ctx0" brushRef="#br1" timeOffset="78533.4804">-6432 4039 0,'0'0'16,"0"0"-16,0 0 16</inkml:trace>
        </inkml:traceGroup>
        <inkml:traceGroup>
          <inkml:annotationXML>
            <emma:emma xmlns:emma="http://www.w3.org/2003/04/emma" version="1.0">
              <emma:interpretation id="{6CC90505-1B22-4384-A6B5-8992FAD37222}" emma:medium="tactile" emma:mode="ink">
                <msink:context xmlns:msink="http://schemas.microsoft.com/ink/2010/main" type="inkWord" rotatedBoundingBox="25014,5417 26615,5404 26623,6276 25022,6289"/>
              </emma:interpretation>
            </emma:emma>
          </inkml:annotationXML>
          <inkml:trace contextRef="#ctx0" brushRef="#br1" timeOffset="79064.1474">-5619 3981 0,'0'0'16,"0"0"0,0 0-16,-12 0 15,-12 0 1,-11 0-16,0-12 15,-1 1-15,1-1 16,11 1 0,1-1-16,-1 1 15,13-1 1,-1-11-16,12 11 16,0-11-16,12 12 15,11-1 1,1 1-16,11 11 15,12 11 1,-23 12-16,-1 12 16,-11 23-1,-24 23-15,-23 11 16,-12 1-16,11-36 16,1-10-1,0-1-15,35-46 16</inkml:trace>
          <inkml:trace contextRef="#ctx0" brushRef="#br1" timeOffset="79804.6767">-5266 4004 0,'0'0'0,"0"0"16,-12 0-1,-11 0-15,-1-11 16,-11-1-16,11 0 15,1 1 1,11-1-16,0-11 16,12-11-1,12-13-15,11 1 16,1 11-16,0 12 16,11 12-1,0 11-15,-11 11 16,-1 12-1,-11 35-15,-12 12 16,-12 45-16,1-34 16,11-23-1,0-12 1,0-11-16,0-12 16,0-12-16,0-11 15,0 0 1,0 0-16,0 0 15,11-34-15,13-36 16,11-10 0,36-48-16,-12 1 15,-12 35 1,-23 22-16,-13 36 16,1 11-16,-12 23 15,0 0 1,0 0-16,-23 34 15,-13 36 1,1-1-16,23 12 16,12 11-1,12 1-15,11-1 16,13-11-16,-1-35 16,0-11-1,-35-35-15</inkml:trace>
          <inkml:trace contextRef="#ctx0" brushRef="#br1" timeOffset="80306.4399">-4736 3981 0,'0'0'0,"0"23"16,0 23-16,0 24 15,0-1 1,0-23-16,0-11 16,0 0-16,0-24 15,0 1 1,0-12-16,0 0 16,0 0-1,0 0-15,24-35 16,-1-11-1,24-12-15,1 12 16,-1 11-16,0 12 16,-12 23-1,0 23-15,13 47 16,-13 22 0,0 0-16,-11 12 15,-24-104 1</inkml:trace>
        </inkml:traceGroup>
        <inkml:traceGroup>
          <inkml:annotationXML>
            <emma:emma xmlns:emma="http://www.w3.org/2003/04/emma" version="1.0">
              <emma:interpretation id="{46D3C0A6-0EC0-4B61-9FF2-4A37A7D26A29}" emma:medium="tactile" emma:mode="ink">
                <msink:context xmlns:msink="http://schemas.microsoft.com/ink/2010/main" type="inkWord" rotatedBoundingBox="27486,3781 30415,3756 30440,6752 27510,6776"/>
              </emma:interpretation>
            </emma:emma>
          </inkml:annotationXML>
          <inkml:trace contextRef="#ctx0" brushRef="#br1" timeOffset="68012.7064">-495 1947 0,'0'0'0,"-12"0"16,-59 35-16,-35 22 15,-70 47 1,-36 47-16,11 22 15,-22 12 1,58-69-16,47-1 16,12-11-16,23-11 15,83-93 1</inkml:trace>
          <inkml:trace contextRef="#ctx0" brushRef="#br1" timeOffset="68191.2604">-2498 3126 0,'0'0'0,"0"0"15,0 11-15,0-11 16</inkml:trace>
          <inkml:trace contextRef="#ctx0" brushRef="#br1" timeOffset="67668.4814">-2133 3473 0,'0'0'15,"0"0"1,0 0-16,0 0 16,0 0-16,0 0 15,0 11 1,12 12-16,0 23 16,-12 12-1,0 0-15,-12 0 16,0-12-1,1-11-15,-1-1 16,0-11-16,-11 12 16,-13 0-1,1 11-15,-24 23 16,12 12 0,-12-11-16,24-24 15,-1-11-15,13-12 16,-1-12-1,1-11-15,-1 0 16,1-11 0,-1-1-16,12 1 15,0-1 1,-11 0-16,11 12 16,0-11-1,-11-1-15,-1 1 16,1-1-16,-1 1 15,-11 11 1,-12 11-16,-12 12 16,-12 0-1,-35 12-15,-12 11 16,24-11-16,23-12 16,71-23-1</inkml:trace>
          <inkml:trace contextRef="#ctx0" brushRef="#br1" timeOffset="68474.9244">-3016 4963 0,'12'0'0,"70"0"16,83-11-16,47-12 15,24 0 1,58 0-16</inkml:trace>
          <inkml:trace contextRef="#ctx0" brushRef="#br1" timeOffset="66821.5247">-1803 4316 0,'0'0'15,"0"0"-15,0 0 16,0-11 0,12-12-16,12-24 15,23-10 1,23-13-16,-11 12 16,-12 12-16,1 11 15,-13 12 1,0 12-16,-11 11 15,-12 0 1,-1 11-16,-11 1 16,0 23-1,-11-1-15,-13 1 16,0 0-16,-11-12 16,0 0-1,11-12-15,1 1 16,-1 0-1,1-1-15,11-11 16,0 0 0,0 12-16,0-1 15,1 12-15,-13 12 16,1 0 0,-1-1-16,0-11 15,1 1 1,-1-13-16,1 1 15,-1-12-15,1 0 16,-1-12 0,-11-11-16,-1-23 15,13 0 1,11-12-16,12 12 16,0 46-1,130-266-15,-130 266 16,0 0-16</inkml:trace>
          <inkml:trace contextRef="#ctx0" brushRef="#br1" timeOffset="65962.1105">-919 4108 0,'0'0'15,"0"0"1,0 0-16,0 0 15,0 0-15,0-11 16,0-12 0,0-1-16,12 1 15,-1 0 1,1 12-16,0-1 16,0 0-1,-1 12-15,1 0 16,0 0-16,0 12 15,-12-12 1,0 12-16,0 11 16,-12-12-1,0 12-15,-11-11 16,-1 0-16,1-12 16,-13 0-1,13 0-15,-1 0 16,1 0-1,11 0-15,0 0 16,0 0 0,0 11-16,1 1 15,-13 11-15,1 23 16,-13 12 0,1 0-16,-12-1 15,0-10 1,-12-1-16,-24 12 15,83-58-15</inkml:trace>
          <inkml:trace contextRef="#ctx0" brushRef="#br1" timeOffset="66978.2459">-1355 3473 0,'0'0'0,"0"0"16,0 0-16</inkml:trace>
          <inkml:trace contextRef="#ctx0" brushRef="#br1" timeOffset="66151.3431">-743 3438 0,'0'0'0,"0"0"16,0 0-16</inkml:trace>
        </inkml:traceGroup>
        <inkml:traceGroup>
          <inkml:annotationXML>
            <emma:emma xmlns:emma="http://www.w3.org/2003/04/emma" version="1.0">
              <emma:interpretation id="{A9D8CA67-EEE0-4581-8A43-E7CFAF227BC4}" emma:medium="tactile" emma:mode="ink">
                <msink:context xmlns:msink="http://schemas.microsoft.com/ink/2010/main" type="inkWord" rotatedBoundingBox="30846,5027 33393,5006 33408,6881 30861,6901"/>
              </emma:interpretation>
            </emma:emma>
          </inkml:annotationXML>
          <inkml:trace contextRef="#ctx0" brushRef="#br1" timeOffset="63149.7735">-59 3889 0,'0'0'16,"0"0"-16,0 0 16,0 0-16,23 11 15,1 1 1,-24-12-16</inkml:trace>
          <inkml:trace contextRef="#ctx0" brushRef="#br1" timeOffset="63276.0925">0 4201 0,'0'0'15,"0"0"-15,0 0 16,0 0 0</inkml:trace>
          <inkml:trace contextRef="#ctx0" brushRef="#br1" timeOffset="62567.1335">11 5091 0,'12'0'0,"35"0"15,48-12-15,58 0 16,35-11 0,-47 12-16,-23-12 15,-12 0 1,-106 23-16</inkml:trace>
          <inkml:trace contextRef="#ctx0" brushRef="#br1" timeOffset="62242.2066">1543 3750 0,'0'0'0,"0"0"16,0 11 0,0 13-16,-12 10 15,0 1 1,0 0-16,-11-1 16,-1 1-1,-11-12-15,-12-11 16,-12-1-16,0-22 15,12-1 1,0 0-16,23 1 16,1-1-1,11 1-15,12-1 16,12 1 0,-1-1-16,13 12 15,0 0-15,-1 0 16,-11 0-1,0 12-15,-1-1 16,1 1 0,-12 11-16,-12 0 15,-23 0-15,-24 12 16,-11 0 0,-36-12-16,0-12 15,-24 12 1,24-23-16,12 0 15,23 0 1,0 0-16,12 12 16,59-12-16</inkml:trace>
          <inkml:trace contextRef="#ctx0" brushRef="#br1" timeOffset="61306.2078">2473 3958 0,'0'0'15,"0"0"-15,0 0 16,0 0 0,0 0-16,0 11 15,0 1 1,-11 23-16,-25 11 15,1-11 1,-12 11-16,0-11 16,0-12-16,-12 0 15,12-12 1,11-11-16,1 0 16,-1-11-1,13-1-15,-1-11 16,1 0-1,11 0-15,0 0 16,0 0-16,1 0 16,-1-1-1,12 13-15,-12-1 16,0 1 0,-11-1-16,-24 1 15,0 11-15,-1 0 16,13 0-1,12 11-15,-1 1 16,12-1 0,12-11-16,0 12 15,12-1 1,0 1-16,11 0 16,1-1-16,11 1 15,1-1 1,-1 12-16,0 0 15,-11-11 1,-1 11-16,1 0 16,-12-11-16,-12-12 15,0 11 1,0-11-16,-12 12 16,0-1-1,-11 1-15,-25 0 16,1 11-1,-12 0-15,12 0 16,0 0-16,-12 0 16,0 0-1,-11 23-15,-1 1 16,0-1 0,1 12-16,-1-1 15,71-57 1</inkml:trace>
          <inkml:trace contextRef="#ctx0" brushRef="#br1" timeOffset="62805.2409">1201 3207 0,'0'0'0,"0"0"15,0 0-15</inkml:trace>
          <inkml:trace contextRef="#ctx0" brushRef="#br1" timeOffset="61611.352">2026 3634 0,'0'0'16,"23"-11"-1,24-1-15,48-11 16,-1-12-1,-12 12-15,-11 0 16,-24 23-16,-47 0 16</inkml:trace>
        </inkml:traceGroup>
      </inkml:traceGroup>
      <inkml:traceGroup>
        <inkml:annotationXML>
          <emma:emma xmlns:emma="http://www.w3.org/2003/04/emma" version="1.0">
            <emma:interpretation id="{FDBD7A59-C364-4A02-A647-469F099CD880}" emma:medium="tactile" emma:mode="ink">
              <msink:context xmlns:msink="http://schemas.microsoft.com/ink/2010/main" type="line" rotatedBoundingBox="1744,7290 33205,6608 33266,9418 1805,10101"/>
            </emma:interpretation>
          </emma:emma>
        </inkml:annotationXML>
        <inkml:traceGroup>
          <inkml:annotationXML>
            <emma:emma xmlns:emma="http://www.w3.org/2003/04/emma" version="1.0">
              <emma:interpretation id="{59167A92-F7D9-4AEC-907A-5BA15B6E71B9}" emma:medium="tactile" emma:mode="ink">
                <msink:context xmlns:msink="http://schemas.microsoft.com/ink/2010/main" type="inkWord" rotatedBoundingBox="1744,7290 6182,7194 6243,10004 1805,1010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01368.2519">-25586 6200 0,'0'0'16,"0"0"-16,0 0 16,-12 46-1,1 12-15,-13 11 16,-11-11-1,-1-12-15,-23 1 16,12-13 0,-12-11-16,12-11 15,12 0-15,0-12 16,11-12 0,0-11-16,13-12 15,-1-11 1,12 0-16,0-1 15,12 13 1,-12-1-16,0 12 16,0 11-16,0 1 15,-12-1 1,0 12-16,-11 0 16,-1 0-1,0 12-15,1-1 16,11 1-16,0 11 15,12 0 1,0 0-16,12 0 16,12 12-1,-1 0-15,1-12 16,-12 0 0,-1-11-16,1-1 15,-12 1-15,0-1 16,-12 1-1,1-1-15,-13 1 16,-11 11 0,-12 0-16,-12 0 15,-24 12 1,-11 11-16,11 12 16,13 0-16,-1 11 15,0 0 1,24-22-16,0-1 15,0-11 1,12-12-16,23-12 16,12-11-16</inkml:trace>
          <inkml:trace contextRef="#ctx0" brushRef="#br1" timeOffset="201613.8829">-25727 5900 0,'11'-12'15,"25"-11"-15,58-12 16,47-23-1,-23 12-15,-24 12 16,1 10 0,-95 24-16</inkml:trace>
          <inkml:trace contextRef="#ctx0" brushRef="#br1" timeOffset="202659.4627">-27482 7702 0,'0'0'16,"0"0"-16,11 0 15,25 0 1,46-11-16,48-12 16,11-23-1,0-24-15,-23 12 16,12 1-16,-130 57 16</inkml:trace>
          <inkml:trace contextRef="#ctx0" brushRef="#br1" timeOffset="202868.244">-26528 5830 0,'0'0'0,"0"0"15,0 0-15,0 0 16,0 0 0,0 0-16</inkml:trace>
          <inkml:trace contextRef="#ctx0" brushRef="#br1" timeOffset="202383.4656">-26304 6119 0,'0'0'0,"0"0"16,0 0-1,0 0-15,0 0 16,0 0-16,0 0 16,0 12-1,0 22-15,-12 36 16,-35-1-1,-12 0-15,-12 1 16,12-24 0,12-11-16,0-12 15,12-12-15,11-11 16,12 0 0,0-11-16,1-12 15,11-12 1,11 0-16,1 1 15,12 10-15,-1 13 16,1-1 0,11 1-16,1 11 15,-13 11 1,-11 1-16,-12-1 16,-12 13-16,-11 10 15,-13 13 1,-11-13-16,-24 12 15,-23-11 1,-24 0-16,12-24 16,24 1-1,-1-1-15,1 1 16,23-12 0,12 0-16,12 0 15,-1 0-15,25 0 16,11 0-1,0 0-15,0 0 16,11 0 0,25 12-16,23-1 15,-59-11-15</inkml:trace>
          <inkml:trace contextRef="#ctx0" brushRef="#br1" timeOffset="204574.7807">-28295 6142 0,'0'0'16,"0"0"-1,0 0-15,0 0 16,0 0-16,0 0 16,0 0-1,0 0-15,12 0 16,-12 0-1</inkml:trace>
          <inkml:trace contextRef="#ctx0" brushRef="#br1" timeOffset="204248.4197">-27918 6154 0,'0'0'15,"0"0"1,0 11-16,0 12 16,0 35-1,0 0-15,0-23 16,-12-1-16,12-11 16,-12 1-1,0-13-15,1 1 16,-13-1-1,-11 1-15,-12 11 16,-12 12 0,12-12-16,11 0 15,13 0-15,-1-11 16,12-1 0,1 1-16,11-12 15,0 0 1,0 0-16,0 0 15,0 0-15,0 0 16,-12 0 0,0 0-16,-12 0 15,1 0 1,-1 0-16,-11 0 16,0 0-16,-13 11 15,1 1 1,0-1-16,12 12 15,0 1 1,11 10-16,12 1 16,0 11-1,12 23-15,0 12 16,12 12-16,0-12 16,0 46-1,0-12-15,-1-11 16,1-23-1,0-23-15,0-12 16,-1-23 0,1-11-16,-12-12 15</inkml:trace>
          <inkml:trace contextRef="#ctx0" brushRef="#br1" timeOffset="203547.9768">-27482 6454 0,'0'0'0,"-12"0"16,0 0-1,0 0-15,0 0 16,-11 0-1,11 0-15,0-11 16,12-1 0,12-11-16,0 0 15,11-12-15,-11 12 16,0 12 0,0-1-16,-12 12 15,0 0 1,0 0-16,-12 23 15,0 12-15,-23 23 16,0-12 0,-1 0-16,13-11 15,-1-1 1,1 1-16,11-12 16,0 0-1,12 12-15,0 11 16,0 0-16,0 1 15,0-13 1,0 13-16,0-13 16,-12 1-1,0 0-15,-11-12 16,-1 0-16,-11 0 16,-12-12-1,0 1-15,-12-12 16,12-12-1,11-11-15,1 0 16,23-11-16,12-13 16,12-10-1,12 10-15,11 1 16,0 0 0,12 0-16,-47 46 15</inkml:trace>
          <inkml:trace contextRef="#ctx0" brushRef="#br1" timeOffset="205725.1513">-28743 8269 0,'0'0'16,"0"0"-16,0 0 15,0 0 1,0 0-16,12 0 16,23 11-1,12-11-15,12 0 16,12-11-16,23-35 15,0-1 1,-94 47-16</inkml:trace>
          <inkml:trace contextRef="#ctx0" brushRef="#br1" timeOffset="205164.2877">-28413 6639 0,'0'0'16,"0"0"-16,0 0 16,0 0-1,-12 12-15,0 11 16,1 0-16,-1 0 15,0 12 1,12-1-16,0-10 16,0-13-1,12 1-15,0-12 16,11 0 0,1-12-16,-1 1 15,1-13-15,-12 1 16,-12 12-1,0-12-15,-12 0 16,0 11 0,0 0-16,1 1 15,-13 11 1,12 0-16,0 0 16,12 0-16</inkml:trace>
          <inkml:trace contextRef="#ctx0" brushRef="#br1" timeOffset="206168.5495">-26010 5426 0,'0'0'16,"0"0"-16,0 0 15,0 0 1,0 0-16,-12-12 16,-11 12-16,-24 0 15,-48 12 1,-70 22-16,-11 13 15,-48 22 1,-12 12-16,36 11 16,0 1-1,47-24-15,35 0 16,35-22-16,24-1 16,59-46-1</inkml:trace>
          <inkml:trace contextRef="#ctx0" brushRef="#br1" timeOffset="206762.0726">-29026 6940 0,'0'0'16,"0"0"-16,0 11 15,0-11 1</inkml:trace>
          <inkml:trace contextRef="#ctx0" brushRef="#br1" timeOffset="199387.8529">-25892 7598 0,'0'0'0,"12"0"16,35 0-16,47-11 15,47-1 1,1-11-16,-25-11 16,-22-1-1,-13 12-15,-82 23 16</inkml:trace>
          <inkml:trace contextRef="#ctx0" brushRef="#br1" timeOffset="199192.0357">-25032 6235 0,'0'0'16,"0"0"-16,0 0 15,0 0 1,-12 11-16,-12 1 15,-11-1 1,0 12-16,-1 1 16,13-1-16,-1 0 15,12 11 1,1 1-16,11-12 16,0 12-1,11 0-15,1-12 16,0 0-1,-12 0-15,0 12 16,-12-1-16,-11 1 16,-24 23-1,-12 0-15,-12-12 16,0 0 0,12-11-16,1-1 15,10 1 1,48-35-16</inkml:trace>
          <inkml:trace contextRef="#ctx0" brushRef="#br1" timeOffset="198600.8319">-24702 6605 0,'0'0'15,"0"0"-15,0 0 16,0 0 0,-12 11-16,-12 12 15,-11 12 1,-12 0-16,0-1 16,-12 12-1,0 1-15,0-1 16,12-11-16,0-12 15,23-12 1,24-11-16</inkml:trace>
          <inkml:trace contextRef="#ctx0" brushRef="#br1" timeOffset="206623.24">-29143 6581 0,'0'0'0,"0"0"16,0 0-16,0 0 16,0 0-1</inkml:trace>
        </inkml:traceGroup>
        <inkml:traceGroup>
          <inkml:annotationXML>
            <emma:emma xmlns:emma="http://www.w3.org/2003/04/emma" version="1.0">
              <emma:interpretation id="{377A1B44-2047-41EA-8E2F-958F1534E44E}" emma:medium="tactile" emma:mode="ink">
                <msink:context xmlns:msink="http://schemas.microsoft.com/ink/2010/main" type="inkWord" rotatedBoundingBox="6316,7549 10051,7468 10080,8826 6345,890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93428.4429">-21216 5923 0,'0'0'16,"12"11"-1,-12-11-15</inkml:trace>
          <inkml:trace contextRef="#ctx0" brushRef="#br1" timeOffset="193485.3449">-21110 6385 0,'0'0'0,"0"0"16</inkml:trace>
          <inkml:trace contextRef="#ctx0" brushRef="#br1" timeOffset="193971.2467">-21722 7021 0,'0'0'15,"0"0"-15,0 0 16</inkml:trace>
          <inkml:trace contextRef="#ctx0" brushRef="#br1" timeOffset="193803.1301">-21463 6466 0,'0'0'16,"0"0"-16,0 0 16,0 0-16,0 0 15,0 0 1,-12-12-16,0 1 15,-23-1 1,-12 12-16,-12 23 16,0 0-16,12 1 15,-12 10 1,24-11-16,11 0 16,12 1-1,12-24-15</inkml:trace>
          <inkml:trace contextRef="#ctx0" brushRef="#br1" timeOffset="195014.2543">-21227 5911 0,'0'0'16,"0"0"-16,0-11 15,-12-13 1,0-10-16,0-1 16,12 0-16,0 12 15,0 12 1,0-1-16,0 1 15,0-1 1,0 12-16,0 0 16,0 0-1,0 46-15,12 24 16,0 11-16,11-12 16,-11 0-1,0-23-15,11 24 16,-11-24-1,0-11-15,-12-1 16,0-11 0,0-11-16,0 0 15,0-12-15,0 0 16,0 0 0,0 0-16,-12-12 15,0-11 1,-11-12-16,-1-11 15,1-35-15,-1 12 16,12-12 0,1 0-16,11 12 15,-12 11 1,12 23-16,0 12 16,0 0-16,0 11 15,0 12 1,0 0-16,0 24 15,12 45 1,-1 23-16,13 1 16,0-12-1,-1 11-15,-23-92 16</inkml:trace>
          <inkml:trace contextRef="#ctx0" brushRef="#br1" timeOffset="196267.9883">-23124 6489 0,'0'0'0,"0"0"16,-12 23-1,-11 12-15,-1-1 16,-11 13-16,-1-1 16,-11 0-1,0 0-15,47-46 16</inkml:trace>
          <inkml:trace contextRef="#ctx0" brushRef="#br1" timeOffset="196071.4797">-22488 6789 0,'0'0'15,"0"0"-15,0 0 16,0 0-16,0 0 16,0-11-1,12-24-15,0-11 16,11-23 0,13-35-16,-1 11 15,12 12 1,0 0-16,0 12 15,12 11-15,0 0 16,0 12 0,-12 23-16,-12 12 15,-11 11 1,-12 11-16,0 12 16,-24 12-16,-12 23 15,-23 11 1,0 12-16,0-23 15,0-12 1,11-11-16,-11-12 16,12-12-1,0 1-15,-13-1 16,-22 24-16,-13 0 16,13-1-1,23-10-15,-1-1 16,1 0-1,24-12-15,-1-11 16,1 0-16,11 0 16,0-11-1,0-1-15,1-11 16,11-12 0,11 1-16,1-1 15,0 12 1,0 0-16,-1 11 15,1 12-15,0 12 16,-12-1 0,0 24-16,-12 0 15,-11-1 1,-13 13-16,1-1 16,-12 0-1,-12 0-15,0-11 16,59-35-16</inkml:trace>
          <inkml:trace contextRef="#ctx0" brushRef="#br1" timeOffset="196720.7463">-23230 6281 0,'0'0'16,"0"0"-16,0 0 16,-12 11-16,-11 13 15,-13 10 1,-34 12-16,-36-11 15,0 0 1,0-12-16,-12 12 16,0-24-1,-12 1-15,13-1 16,22-11-16,25 0 16,11 0-1,12 0-15,11 0 16,25 0-1,-1 0-15,12 0 16,0 0 0,0 0-16,12 12 15,23-1-15,47 13 16,13-1 0,-13-12-16,1 1 15,-1-12 1,-11-12-16,11 1 15,-23-12-15,-59 23 16</inkml:trace>
          <inkml:trace contextRef="#ctx0" brushRef="#br1" timeOffset="198779.0698">-24585 6188 0,'0'0'0,"0"0"16,0 0 0</inkml:trace>
          <inkml:trace contextRef="#ctx0" brushRef="#br1" timeOffset="196936.47">-24208 6177 0,'0'0'0,"0"0"15,342-58 1,-319 47-16,83-13 16,36-22-1,-1 0-15,-141 46 16</inkml:trace>
          <inkml:trace contextRef="#ctx0" brushRef="#br1" timeOffset="193191.3703">-20839 6616 0,'0'0'0,"0"0"0,0 0 16,0 0-1,0 12-15,-23-1 16,-1 12-16,-23 12 16,-12 0-1,-12 11-15,1 0 16,-13-11 0,13-1-16,11-10 15,12-13 1,47-11-16</inkml:trace>
        </inkml:traceGroup>
        <inkml:traceGroup>
          <inkml:annotationXML>
            <emma:emma xmlns:emma="http://www.w3.org/2003/04/emma" version="1.0">
              <emma:interpretation id="{3503DCC4-529D-44F2-8929-5C311EDBD7C5}" emma:medium="tactile" emma:mode="ink">
                <msink:context xmlns:msink="http://schemas.microsoft.com/ink/2010/main" type="inkWord" rotatedBoundingBox="10585,7742 13615,7676 13647,9164 10617,922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78478.206">-18412 6512 0,'0'0'0,"0"0"15,0 0 1,0 0-16,-12-11 16,0-1-16,1 0 15,11 1 1,0-1-16,0 1 15,0-1 1,11 1-16,1-1 16,0 12-1,0 0-15,-1 12 16,1-1-16,0 12 16,-12 12-1,0 0-15,-12-1 16,-23 1-1,-36 11-15,-35-11 16,106-35-16</inkml:trace>
          <inkml:trace contextRef="#ctx0" brushRef="#br1" timeOffset="177460.7166">-18165 6108 0,'0'0'16,"0"0"-1,0-12-15,12-11 16,23-23-16,1-1 16,11 13-1,0-1-15,-12 24 16,1-1 0,-13 24-16,1 11 15,-1 23 1,-11 0-16,-12 12 15,-12 34-15,-23 12 16,-12-34 0,12-1-16,-1-23 15,13-11 1,11-23-16,0-1 16,12-11-16,0 0 15,0-11 1,24-36-16,11-22 15,12-12 1,0 0-16,0-11 16,-11 22-1,-1 13-15,-11 10 16,-13 13-16,1 11 16,0-1-1,-12 24-15,0 0 16,0 0-1,-12 24-15,-11 10 16,-1 12-16,0 1 16,13-1-1,-1 0-15,12 0 16,0 1 0,12-1-16,11-12 15,1 1 1,11-12-16,0 0 15,-35-23-15</inkml:trace>
          <inkml:trace contextRef="#ctx0" brushRef="#br1" timeOffset="177862.8739">-17694 6639 0,'0'0'16,"0"0"-1,24 0-15,23-11 16,0-1-16,12-11 16,-12 11-1,-11 1-15,-25 11 16,1 0-1,-12 0-15,0 0 16,-12 23-16,1 0 16,-13 12-1,1-12-15,11 0 16,0 0 0,12 0-16,12-11 15,11-1 1,1 1-16,11-1 15,1-11-15,-36 0 16</inkml:trace>
          <inkml:trace contextRef="#ctx0" brushRef="#br1" timeOffset="178026.0445">-17305 6119 0,'0'0'0,"0"0"15,0 0 1,0 0-16</inkml:trace>
          <inkml:trace contextRef="#ctx0" brushRef="#br1" timeOffset="179315.4509">-20320 6200 0,'0'0'0,"0"0"16,0 0-1,0 0-15,0 0 16,0 0-16,0 0 15,0 0 1,0 0-16,0 0 16,0-12-1,0-11-15,0 0 16,11-11 0,13-1-16,0 12 15,-1 11-15,1 12 16,-1 12-1,1 11-15,-1 12 16,1 57 0,-12 0-16,-12 12 15,0-34 1,0-12-16,-12-12 16,12-11-16,0-12 15,0-12 1,0-11-16,0 0 15,0 0 1,12-11-16,23-36 16,12-57-16,0 0 15,12 0 1,0 0-16,-12 23 16,-12 24-1,-11 10-15,-12 24 16,-12 12-16,0 11 15,0 0 1,-12 23-16,0 23 16,-11 23-1,11 12-15,12 0 16,12-23 0,11 11-16,13-22 15,11-1-15,-47-46 16</inkml:trace>
          <inkml:trace contextRef="#ctx0" brushRef="#br1" timeOffset="179779.567">-19943 7194 0,'0'0'16,"11"-12"-1,25-11-15,11-11 16,0-1-16,0 12 15,-12 0 1,-11 11-16,-12 12 16,-12 0-1,0 0-15,0 12 16,-12-1 0,0 12-16,0 0 15,1 1-15,-1-1 16,12-12-1,0 1-15,0-1 16,23 1 0,1-1-16,11 1 15,-11 0 1,-1-12-16,-23 0 16</inkml:trace>
          <inkml:trace contextRef="#ctx0" brushRef="#br1" timeOffset="180045.7274">-19696 6755 0,'0'0'0,"0"0"16,0 0-1,0 0-15,0 0 16,0 0-16,0 0 16,0 0-1</inkml:trace>
          <inkml:trace contextRef="#ctx0" brushRef="#br1" timeOffset="180320.5352">-19614 7171 0,'0'0'0,"0"0"16,12 0-16,12 0 15,11-12 1,12 12-16,24-11 16,11-1-1,-23 1-15,0 11 16,-59 0-16</inkml:trace>
          <inkml:trace contextRef="#ctx0" brushRef="#br1" timeOffset="180598.2536">-19472 6986 0,'0'0'0,"0"0"16,0 11-1,12 13-15,-1 10 16,1 1 0,0 0-16,11-1 15,1 1 1,-12 0-16,0-1 15,-1 1-15,-11-35 16</inkml:trace>
          <inkml:trace contextRef="#ctx0" brushRef="#br1" timeOffset="180843.3423">-18978 6893 0,'0'12'0,"0"46"15,0 11-15,12 12 16,12 58-1,-1-1-15,-23-138 16</inkml:trace>
        </inkml:traceGroup>
        <inkml:traceGroup>
          <inkml:annotationXML>
            <emma:emma xmlns:emma="http://www.w3.org/2003/04/emma" version="1.0">
              <emma:interpretation id="{729E66DD-100D-44AE-94E3-7CB3A17A6ABB}" emma:medium="tactile" emma:mode="ink">
                <msink:context xmlns:msink="http://schemas.microsoft.com/ink/2010/main" type="inkWord" rotatedBoundingBox="14451,7449 17007,7394 17046,9179 14490,923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72256.4301">-13983 5692 0,'0'0'0,"59"-93"16,-59 93-16,0 0 15,0 0 1,0 0-16,0 0 16,0 12-1,12 22-15,0 59 16,-12 34-16,0-12 15,-12 24 1,0 0-16,0-35 16,0-46-1,12-58-15</inkml:trace>
          <inkml:trace contextRef="#ctx0" brushRef="#br1" timeOffset="172679.3509">-14089 6454 0,'0'0'0,"0"0"16,-23 12 0,-1-1-16,0-11 15,1 0 1,-1-11-16,1-12 15,-1 0 1,1-1-16,11-10 16,0 11-16,12 0 15,0-1 1,0 13-16,12-1 16,11 1-1,13-1-15,-1 12 16,-11 12-16,-1-1 15,-11 12 1,-12 12-16,-12 0 16,-11 11-1,-13 0-15,-11 1 16,-24-1-16,1-12 16,-1-22-1,71-12-15</inkml:trace>
          <inkml:trace contextRef="#ctx0" brushRef="#br1" timeOffset="173074.2232">-14466 5599 0,'0'0'0,"0"0"15,0 0 1,0 0-16,0 0 16,12 23-16,0 35 15,11 69 1,-23-127-16,59 439 16,-59-427-1,-12 46-15,-11 11 16,-24 0-16,-24 12 15,-23-35 1,11-22-16,1-13 16,-1-34-1,1-12-15,11-34 16,36 0 0,35-1-16,12-11 15,35-11-15,23 11 16,-70 81-1</inkml:trace>
          <inkml:trace contextRef="#ctx0" brushRef="#br1" timeOffset="175373.8679">-15208 5784 0,'0'0'16,"0"0"-1,-12 12-15,0 11 16,1-12 0,-1 1-16,-23 11 15,-1 0-15,13-11 16,-1-1-1,1 1-15,-1-12 16,-11 23 0,-1 11-16,1-10 15,0-1-15,-1-12 16,1 12 0,11-11-16,13-12 15,-1 0 1,0 0-16,12 0 15,0 0-15,0 0 16,0 0 0,0 0-16,0 0 15,12 11 1,0 1-16,-1 11 16,-11 12-1,-11 23-15,-13 11 16,-11-11-16,-12-1 15,-12 1 1,-12-23-16,0-12 16,-35-11-1,12-24-15,12 1 16,23-24-16,12 0 16,11-11-1,24 0-15,24-12 16,24-11-1,22 22-15,13-10 16,23 10 0,24 1-16,-118 46 15</inkml:trace>
          <inkml:trace contextRef="#ctx0" brushRef="#br1" timeOffset="175964.7364">-16421 7425 0,'0'0'16,"47"-11"-16,23-1 16,25 0-16,58-11 15,24 0 1,-36 0-16,-35-12 15,-106 35 1</inkml:trace>
          <inkml:trace contextRef="#ctx0" brushRef="#br1" timeOffset="176243.0258">-15644 5622 0,'0'0'16,"0"0"-16</inkml:trace>
          <inkml:trace contextRef="#ctx0" brushRef="#br1" timeOffset="175670.5437">-15491 6974 0,'0'0'0,"0"0"16,0 0-1</inkml:trace>
        </inkml:traceGroup>
        <inkml:traceGroup>
          <inkml:annotationXML>
            <emma:emma xmlns:emma="http://www.w3.org/2003/04/emma" version="1.0">
              <emma:interpretation id="{D3208769-2C85-402B-B761-F2AF64B92B10}" emma:medium="tactile" emma:mode="ink">
                <msink:context xmlns:msink="http://schemas.microsoft.com/ink/2010/main" type="inkWord" rotatedBoundingBox="17485,7209 20978,7134 21013,8774 17521,885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165564.2373">-11662 6501 0,'0'0'0,"-24"-12"16,-11-11-16,-12-23 16,11-12-1,25 0-15,11 0 16,23-11 0,24 0-16,12 11 15,12 23-15,-71 35 16</inkml:trace>
          <inkml:trace contextRef="#ctx0" brushRef="#br1" timeOffset="166145.0261">-11945 6154 0,'0'0'0,"12"-12"16,-12-11-1,0-12-15,0 1 16,-12-1-16,0 24 16,-11 11-1,-13 23-15,-34 11 16,-13 24-1,12-12-15,13 1 16,10-13 0,13-11-16,12-11 15,-13-12-15,13 0 16,-1-12 0,12 1-16,1-1 15,-1 1 1,0-1-16,12 12 15,-12 0-15,-11 12 16,-24 34 0,-24 35-16,-12 0 15,-11 0 1,94-81-16</inkml:trace>
          <inkml:trace contextRef="#ctx0" brushRef="#br1" timeOffset="166825.7696">-13076 5495 0,'24'-12'16,"70"1"-16,59-24 15,24 1-15,-12 10 16,-165 24-1</inkml:trace>
          <inkml:trace contextRef="#ctx0" brushRef="#br1" timeOffset="166600.1277">-12982 6188 0,'0'0'15,"-11"-11"1,-13-1-16,0 1 15,-23-12-15,12 11 16,-12 24 0,-12-1-16,0 12 15,12 0 1,12 12-16,11-12 16,12 12-16,24 0 15,23 22 1,13-22-16,10-12 15,48 0 1,-106-23-16</inkml:trace>
          <inkml:trace contextRef="#ctx0" brushRef="#br1" timeOffset="167084.0863">-13205 7021 0,'0'0'0,"0"0"16,23 0-16,-23 0 15</inkml:trace>
          <inkml:trace contextRef="#ctx0" brushRef="#br1" timeOffset="168027.1657">-11545 5888 0,'0'0'0,"0"0"16,0 0 0,0 0-16,0 0 15,0 0 1,0 0-16,0 12 16,12-1-16,0 24 15,0-1 1,0 13-16,-1 22 15,-11 12 1,-11 0-16,-1-12 16,0-23-1,-12 1-15,-11-24 16,0 0-16,-24-12 16,0-22-1,0-12-15,12 0 16,12-12-1,11-11-15,12-1 16,12 13 0,36-24-16,23 0 15,23 0-15,0 12 16,-82 46 0</inkml:trace>
          <inkml:trace contextRef="#ctx0" brushRef="#br1" timeOffset="169759.3223">-11957 6015 0,'0'0'0,"0"0"16,0 0 0,0 0-16,0 12 15,0-12-15</inkml:trace>
          <inkml:trace contextRef="#ctx0" brushRef="#br1" timeOffset="169070.5954">-12298 6212 0,'0'0'0,"0"0"16,0 11-16,11 1 15,1-1-15,0 1 16,0-12 0,11 0-16,1-12 15,11 1 1,-11-1-16,-1 1 16,1-13-1,-1 1-15,-23 23 16</inkml:trace>
          <inkml:trace contextRef="#ctx0" brushRef="#br1" timeOffset="171575.7158">-12675 5853 0,'0'0'16,"0"0"-16,0 0 16,0 0-1,0 0-15,-12 23 16,0 12 0,0 0-16,1-1 15,-1 1 1,-12 0-16,1-1 15,-1-10 17,-35-1-32,12-12 15,0 1-15,12-1 16,-1-11 0,13 12-16,-1-1 15,1 1 1,-1 0-16,24-12 15</inkml:trace>
          <inkml:trace contextRef="#ctx0" brushRef="#br1" timeOffset="169837.6019">-12169 6235 0,'0'0'16,"-12"0"-16,1 0 15,11 0-15</inkml:trace>
          <inkml:trace contextRef="#ctx0" brushRef="#br1" timeOffset="170597.2521">-12004 6015 0,'0'0'0,"0"0"15,0 0-15,0 0 16,0 0-1,0 0-15,0 12 16,0-1 0,0 1-16,0-1 15,-12 12-15,1 1 16,-1-1 0,0-12-16,0 12 15,0 0 1,-11-11-16,11 0 15,0-1-15,12-11 16</inkml:trace>
          <inkml:trace contextRef="#ctx0" brushRef="#br1" timeOffset="163726.7266">-11497 5842 0,'0'0'0,"0"0"16,0 11-16,0 24 15,11 0 1,1 11-16,0 0 15,0-11-15,-12-12 16,0-12 0,-12 13-16,0-13 15,12-11 1,0 0-16,0 0 16,0 0-1,0-11-15,0-1 16,24-34-16,46-12 15,60-34 1,-130 92-16</inkml:trace>
          <inkml:trace contextRef="#ctx0" brushRef="#br1" timeOffset="163400.91">-10437 5784 0,'12'0'0,"11"-23"16,12-12 0,-11-11-16,-12 0 15,-24-12 1,-12 0-16,-23 12 16,-47 11-16,0 35 15,0 23 1,35 0-16,12 12 15,23 0 1,12-1-16,24 13 16,23 11-1,24 11-15,-12-34 16,-47-35 0</inkml:trace>
          <inkml:trace contextRef="#ctx0" brushRef="#br1" timeOffset="163064.8203">-9919 5957 0,'0'0'16,"0"12"-16,0 23 15,-12-1 1,-23 12-16,0 1 15,-1-1-15,-11-23 16,0 0 0,-12-11-16,12-12 15,0 0 1,-12-12-16,0-11 16,0-12-1,12-11-15,12 11 16,11 12-16,1 12 15,-1-1 1,12 1-16,1 11 16,-13 11-1,-11 12-15,-24 24 16,-12 10 0,-23 24-16,-12 12 15,0-1-15,106-92 16</inkml:trace>
        </inkml:traceGroup>
        <inkml:traceGroup>
          <inkml:annotationXML>
            <emma:emma xmlns:emma="http://www.w3.org/2003/04/emma" version="1.0">
              <emma:interpretation id="{39020BA2-0062-4CE7-A3BD-27F81384DDDF}" emma:medium="tactile" emma:mode="ink">
                <msink:context xmlns:msink="http://schemas.microsoft.com/ink/2010/main" type="inkWord" rotatedBoundingBox="21073,7115 25795,7013 25834,8825 21112,892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160015.0482">-5431 5472 0,'0'0'16,"0"0"-16,0 0 16,0 0-1,0 0-15</inkml:trace>
          <inkml:trace contextRef="#ctx0" brushRef="#br1" timeOffset="159800.9706">-5666 6420 0,'0'0'15,"0"0"-15,0 0 16,0 0 0,0 0-16,0 0 15,0 0 1,0 0-16,0-12 16,11-11-1,13-12-15,-1-11 16,25-23-16,-1-12 15,12-23 1,11 11-16,-23 36 16,1 22-1,-1 0-15,0 24 16,-12 11-16,-11 0 16,-1 23-1,-11 11-15,-36 24 16,1-12-1,-12 1-15,-13-13 16,1 1-16,0-12 16,-12 0-1,12-23-15,0 0 16,0 0 0,-12 0-16,12 0 15,0 12 1,0-1-16,11 1 15,1-12-15,11 0 16,1 0 0,11-12-16,-11-11 15,-1-11 1,0-24-16,1-23 16,11 0-16,12 12 15,0 22 1,0 24-16,0 0 15,0 12 1,0 11-16,0 0 16,0 34-1,0 24-15,0 23 16,0-12-16,-12-11 16,1 0-1,-1-12-15,-12 0 16,-11-11-1,-1-12-15,-11-11 16,0-12 0,12-12-16,0-11 15,-1-23-15,13-12 16,11-11 0,12 11-16,12 23 15,-1 12 1,1 12-16,12 11 15,-1 11-15,13 12 16,-13 12 0,1 0-16,-12-1 15,-12 1 1,-12 11-16,0-11 16,-12-1-1,24-34-15</inkml:trace>
          <inkml:trace contextRef="#ctx0" brushRef="#br1" timeOffset="161841.2037">-8093 5657 0,'0'0'15,"0"0"-15,0 0 16,0 0-16,0 0 15,0 0 1,0 0-16,12 11 16,0 13-1,-1 10-15,-11 1 16,0 0 0,-11-1-16,-1 1 15,-12 0-15,1-1 16,-13-11-1,-11-11-15,-12-1 16,0-11 0,12-11-16,12-1 15,0-11-15,11-11 16,12-1 0,12 23-16,0 1 15,0-1 1,12 1-16,12 11 15,-13 0 1,13 11-16,-12 12 16,-1 12-16,-11 11 15,-11-11 1,-13 0-16,-11-1 16,-12 1-1,0-12-15,-1-11 16,-46-1-1,-12-11-15,-12-11 16,24 11-16,0 0 16,11 11-1,13 1-15,23-1 16,11 12 0,25-11-16,11 11 15,11 0 1,13 0-16,11-11 15,1-1-15,-1-11 16,0 0 0,-11-11-16,-12-1 15,-12 1 1,-12-12-16,-12-1 16,-11 1-16,-36 0 15,-11 0 1,-13 23-16,13 0 15,11 12 1,24-1-16,0 24 16,12 11-16,-1 12 15,13 11 1,11 12-16,24-11 16,11-1-1,13-11-15,23 11 16,0-23-1,11-11-15,-70-35 16</inkml:trace>
          <inkml:trace contextRef="#ctx0" brushRef="#br1" timeOffset="162089.2505">-8552 5379 0,'0'0'0,"47"-11"16,35-12 0,36 0-16,-12 0 15,12 11 1,-24 0-16,-23 1 15,-71 11 1</inkml:trace>
          <inkml:trace contextRef="#ctx0" brushRef="#br1" timeOffset="160757.1821">-7433 5934 0,'0'0'0,"0"0"16,23 0-1,48-23-15,23 0 16,24 0-16,47-12 16,-12 12-1,-153 23-15</inkml:trace>
          <inkml:trace contextRef="#ctx0" brushRef="#br1" timeOffset="160519.6031">-6503 6084 0,'0'0'15,"0"0"1,0 0-16,0 0 16,0 0-1,-12 12-15,-35 11 16,-47 12-16,0-12 16,-24 0-1,-23 0-15,-36-11 16,47-1-1,24-11-15,-11 0 16,11-11-16,23-1 16,24 12-1,24 0-15,11 0 16,24 0 0,0 0-16,12 0 15,23 12-15,13-1 16,34 1-1,48 11 1,11-12-16,-35 1 16,-12-12-16,-23-12 15,35 1 1,-106 11-16</inkml:trace>
          <inkml:trace contextRef="#ctx0" brushRef="#br1" timeOffset="162610.343">-9566 7113 0,'0'0'16,"36"-12"-1,46-11-15,48-23 16,23 0-16,-12-12 15,-35 12 1,-23 23-16,-83 23 16</inkml:trace>
          <inkml:trace contextRef="#ctx0" brushRef="#br1" timeOffset="162321.1495">-9448 5449 0,'0'0'0,"12"0"15,12 0-15,46 0 16,36-23 0,36 11-16,-25 1 15,1 11-15,-118 0 16</inkml:trace>
        </inkml:traceGroup>
        <inkml:traceGroup>
          <inkml:annotationXML>
            <emma:emma xmlns:emma="http://www.w3.org/2003/04/emma" version="1.0">
              <emma:interpretation id="{E5A8F811-17C0-4AB4-8078-975F93831982}" emma:medium="tactile" emma:mode="ink">
                <msink:context xmlns:msink="http://schemas.microsoft.com/ink/2010/main" type="inkWord" rotatedBoundingBox="26187,7160 27630,7129 27651,8105 26208,813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135470.3859">-3275 6281 0,'0'0'0,"0"0"16</inkml:trace>
          <inkml:trace contextRef="#ctx0" brushRef="#br1" timeOffset="157381.2709">-4135 5668 0,'0'0'16,"0"0"-1,0 0-15</inkml:trace>
          <inkml:trace contextRef="#ctx0" brushRef="#br1" timeOffset="156937.9589">-3841 5911 0,'0'0'0,"0"0"15,0 0-15,0 0 16,0 0 0,0 0-16,0 0 15,0 0-15,0 0 16,0 0 0,12 12-16,12 11 15,-1 0 1,1 0-16,-1 0 15,1 0 1,-12 0-16,0 0 16,-1-11-16,-11 0 15,0-1 1,-11 12-16,-13 0 16,-23 12-1,-36-12-15,-11-11 16,0-1-1,11-11-15,-11-11 16,24-1-16,22 1 16,13-1-1,23 0-15,12 1 16,0-1 0,12 1-16,12-1 15,-1 1 1,1 11-16,-1 0 15,1 0-15,-1 0 16,-11 11 0,0 1-16,-12-12 15,0 0 1,-12 11-16,-11 1 16,-24 11-16,-12-11 15,0-12 1,0-12-16,12 0 15,0 1 1,11-12-16,1-12 16,0-11-16,11-23 15,1-1 1,11 12-16,12 1 16,0 10-1,0 13-15,0 34 16</inkml:trace>
          <inkml:trace contextRef="#ctx0" brushRef="#br1" timeOffset="157192.2974">-3970 5403 0,'12'0'15,"35"0"-15,12-12 16,35 0 0,12-11-16,23 0 15,-11 12 1,-118 11-16</inkml:trace>
        </inkml:traceGroup>
        <inkml:traceGroup>
          <inkml:annotationXML>
            <emma:emma xmlns:emma="http://www.w3.org/2003/04/emma" version="1.0">
              <emma:interpretation id="{929124C5-73C4-48CC-91C5-49A542C07077}" emma:medium="tactile" emma:mode="ink">
                <msink:context xmlns:msink="http://schemas.microsoft.com/ink/2010/main" type="inkWord" rotatedBoundingBox="28187,6956 33210,6847 33257,9025 28234,9134"/>
              </emma:interpretation>
            </emma:emma>
          </inkml:annotationXML>
          <inkml:trace contextRef="#ctx0" brushRef="#br1" timeOffset="133561.1801">-2486 5634 0,'0'0'16,"0"0"-16,12 11 15,-12-11 1</inkml:trace>
          <inkml:trace contextRef="#ctx0" brushRef="#br1" timeOffset="133401.4226">-1638 5483 0,'12'-11'16,"23"-35"-16,1-24 15,-13 13 1,-23 10-16,-12 13 16,-23-13-1,-12 13-15,-12 22 16,12 12 0,-12 23-16,12 12 15,12 23-15,11 11 16,24-11-1,12 0-15,23 11 16,24 0-16,24 1 16,-1-12-1,-82-58-15</inkml:trace>
          <inkml:trace contextRef="#ctx0" brushRef="#br1" timeOffset="133018.2817">-1461 5657 0,'0'0'0,"0"0"16,0 0-16,0 0 16,0 0-1,0 0-15,0 0 16,0 0-1,0 23-15,-12 12 16,0 22 0,-11 13-16,-13-1 15,-11-11-15,-12 0 16,12-12 0,0-11-16,0-12 15,12 0 1,-12-12-16,11-11 15,1 0-15,11-11 16,1-1 0,11 1-16,0 11 15,0 0 1,-11 0-16,-12 11 16,-13 12-1,-10 12-15,10-12 16,13 0-16,0-11 15,11-1 1,1-11-16,-1 0 16,12 0-1,1-11-15,-1-1 16,0 1 0,0-1-16,0 1 15,1-1-15,-1 0 16,12 12-1,-12 0-15,0 0 16,-23 24 0,-12 10-16,-12 1 15,0 0-15,59-35 16</inkml:trace>
          <inkml:trace contextRef="#ctx0" brushRef="#br1" timeOffset="132253.5303">-1438 6720 0,'0'0'16,"0"0"-16,0 0 15</inkml:trace>
          <inkml:trace contextRef="#ctx0" brushRef="#br1" timeOffset="132054.1531">-1155 6177 0,'0'0'16,"-12"11"-1,1 1-15,-1-12 16,0 0-16,0 0 15,1-12 1,-1 1-16,0-1 16,0-22-1,0-13-15,1-33 16,22-1-16,1 23 16,12 0-1,-24 58-15</inkml:trace>
          <inkml:trace contextRef="#ctx0" brushRef="#br1" timeOffset="131590.5935">-613 5599 0,'0'0'16,"0"12"-16,0 34 16,0 35-1,0 34-15,0-22 16,12-1-1,0-11-15,-12-81 16</inkml:trace>
          <inkml:trace contextRef="#ctx0" brushRef="#br1" timeOffset="131355.1965">-801 6593 0,'0'0'15,"0"0"1,0 0-16,0 0 16,0-12-1,23-22-15,1-24 16,23-11-16,24-1 16,-1 12-1,-11 12-15,0 12 16,-24 22-16,1 0 15,-13 12 1,-11 12-16,0 0 16,-12 11-1,-12 11-15,-23 13 16,-24-1 0,-24 12-16,13-12 15,-13-11-15,12-12 16,-11 0-1,11-12-15,24-11 16,47 0 0</inkml:trace>
          <inkml:trace contextRef="#ctx0" brushRef="#br1" timeOffset="130626.596">506 5449 0,'0'0'15,"0"0"-15,0 0 16,12 11 0,11 1-16,-23-12 15</inkml:trace>
          <inkml:trace contextRef="#ctx0" brushRef="#br1" timeOffset="130834.6311">329 5969 0,'0'0'0,"48"0"16,69 0-1,1-12-15,-24 12 16,-11-11-1,-83 11-15</inkml:trace>
          <inkml:trace contextRef="#ctx0" brushRef="#br1" timeOffset="130428.2049">848 6165 0,'0'0'0,"0"0"16,0 0-16,0 0 15,12 12 1,-1 11-16,1 0 16,0 12-1,-12-1-15,0 1 16,-12-12-16,-11 0 16,-36 0-1,0-11-15,-24-12 16,13-12-1,22 1-15,1-12 16,24 11 0,11-11-16,0 0 15,12 11-15,0 1 16,12-1 0,12 1-16,23 11 15,0 0 1,0 11-16,-12 1 15,-11 11-15,-12 0 16,-12 0 0,-12 0-16,-12-11 15,-35 11 1,0-11-16,-11-1 16,-13-22-1,1-1-15,11-11 16,1 0-16,11-12 15,12 0 1,11 1-16,13-1 16,-1 0-16,0-11 15,13-12 1,-1 1-16,12-13 16,0 1-1,0 69-15</inkml:trace>
          <inkml:trace contextRef="#ctx0" brushRef="#br1" timeOffset="129592.2924">1661 5946 0,'0'0'16,"0"0"-16,0 0 15,0 0 1</inkml:trace>
          <inkml:trace contextRef="#ctx0" brushRef="#br1" timeOffset="129383.3">1154 7240 0,'0'0'0,"24"0"15,23 0-15,47-11 16,59-13 0,-12 13-16,-23-12 15,-118 23-15</inkml:trace>
          <inkml:trace contextRef="#ctx0" brushRef="#br1" timeOffset="129138.1108">2002 6212 0,'0'0'0,"0"0"16,0 0-16,0 11 16,0 12-1,-12 0-15,1 0 16,-1-11-16,-12 0 15,1-1 1,11-11-16,-12 0 16,13 0-1,-1 0-15,12 0 16,-12 12 0,12-12-16,0 11 15,0 12-15,0 24 16,0-1-1,-12 0-15,-11 0 16,-13-11 0,1 0-16,-12-12 15,0-12 1,0 1-16,-12-12 16,0-12-16,12-11 15,0-11 1,11-1-16,24-11 15,12-12 1,24 0-16,23 12 16,36 0-16,-1 34 15,-82 12 1</inkml:trace>
          <inkml:trace contextRef="#ctx0" brushRef="#br1" timeOffset="128605.3435">2320 5992 0,'0'0'0,"0"0"16,0 12 0,-12 22-16,-11 24 15,-1 23-15,1 0 16,-1 0-1,-11-12-15,11-11 16,24-58 0</inkml:trace>
        </inkml:traceGroup>
      </inkml:traceGroup>
    </inkml:traceGroup>
    <inkml:traceGroup>
      <inkml:annotationXML>
        <emma:emma xmlns:emma="http://www.w3.org/2003/04/emma" version="1.0">
          <emma:interpretation id="{33667F98-3855-4B95-9F27-CBB46AD28159}" emma:medium="tactile" emma:mode="ink">
            <msink:context xmlns:msink="http://schemas.microsoft.com/ink/2010/main" type="paragraph" rotatedBoundingBox="1395,11037 21836,9241 22180,13148 1738,14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B4877-EEE1-4FF2-B30E-92D4161976A2}" emma:medium="tactile" emma:mode="ink">
              <msink:context xmlns:msink="http://schemas.microsoft.com/ink/2010/main" type="line" rotatedBoundingBox="1395,11037 21836,9241 22042,11580 1600,13376"/>
            </emma:interpretation>
          </emma:emma>
        </inkml:annotationXML>
        <inkml:traceGroup>
          <inkml:annotationXML>
            <emma:emma xmlns:emma="http://www.w3.org/2003/04/emma" version="1.0">
              <emma:interpretation id="{2CBDA8BF-607A-4CCC-806C-C0CD112D2BD5}" emma:medium="tactile" emma:mode="ink">
                <msink:context xmlns:msink="http://schemas.microsoft.com/ink/2010/main" type="inkWord" rotatedBoundingBox="1417,11294 4447,11027 4599,12757 1569,13023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209485.4662">-29414 10384 0,'0'0'0,"0"0"16,0 0-16,11 0 15,1 0 1,24-12-16,-1 1 16,12-1-1,0 0-15,12 1 16,0 11-16,12-12 15,11 1 1,1-1-16,-83 12 16</inkml:trace>
          <inkml:trace contextRef="#ctx0" brushRef="#br1" timeOffset="209109.7387">-28755 9829 0,'0'0'0,"0"0"15,12-12 1,0 1-16,23-24 16,1 0-1,-1-11-15,0 12 16,-11-1-16,-12 0 16,-1 1-1,-11-1-15,0 12 16,-11 0-1,-13 0-15,0-1 16,-11 13 0,-12 11-16,0 11 15,12 1-15,-1 11 16,1 12 0,0 11-16,-1 46 15,1 1 1,11-12-16,1 0 15,-1 34 1,1 1-16,11-1 16,0-22-16,0-12 15,1 11 1,-1 1-16,0-1 16,0 1-1,0-24-15,1-23 16,-1-11-16,0-12 15,0 0 1,-11-11-16,23-12 16</inkml:trace>
          <inkml:trace contextRef="#ctx0" brushRef="#br1" timeOffset="210511.0221">-27753 9448 0,'0'0'16,"0"0"-16,0 0 16,0 0-1,0 0-15,0 0 16,-12 0 0,-12 11-16,1 1 15,-13-1-15,-11 1 16,0-1-1,0 1-15,0-1 16,0 1 0,11 0-16,1 11 15,0 0 1,11 11-16,1-10 16,11 10-16,0 12 15,0 1 1,1 11-16,11 11 15,0 0 1,-12 12-16,0 12 16,12-13-1,-12 1-15,12-23 16,0-12-16,-12 1 16,12 10-1,0 1-15,-11-12 16,-1 1-1,12-13-15,-12 13 16,12-13-16,0-11 16,0 0-1,0-11-15,0 11 16,0-11 0,12-1-16,0 1 15,-1 11 1,13-12-16,0 1 15,23 0 1,0-12-16,0 0 16,0 0-16,12 0 15,-59 0 1</inkml:trace>
          <inkml:trace contextRef="#ctx0" brushRef="#br1" timeOffset="211400.2681">-27459 10326 0,'0'0'15,"0"0"-15,0 0 16,0 0 0,-23 11-16,-13 1 15,1-12-15,0 0 16,-1 0-1,13-12-15,-1-11 16,12 0 0,1 0-16,11-12 15,0 1 1,23-1-16,12 0 16,13 1-16,-13 11 15,0 11 1,-11 12-16,-1 12 15,1 22 1,-1 47-16,-11 12 16,-12-24-1,0-11-15,-12-12 16,1 0-16,-1-11 16,0 0-1,0-12-15,12-12 16,0-11-1,0 0-15,0 0 16,12-23-16,12-35 16,23-46-1,-12 0-15,0 12 16,1 23 0,11-1-16,-24 24 15,-11 11-15,0 12 16,0 12-1,0-1-15,-12 12 16,0 0 0,0 0-16,0 0 15,-12 23 1,0 12-16,0 11 16,0 23-16,1 1 15,-1-12 1,12-1-16,0-10 15,12-13 1,-1 1-16,13 0 16,0-12-1,11 0-15,0 0 16,-35-23-16</inkml:trace>
          <inkml:trace contextRef="#ctx0" brushRef="#br1" timeOffset="211910.2975">-26929 10661 0,'0'0'0,"0"0"15,0 0-15,0 0 16,0 0 0,12 0-16,12-11 15,-1-1 1,12 0-16,-11 1 16,0-1-16,-1 1 15,1-1 1,-13 12-16,-11 0 15,0 0 1,0 12-16,0 11 16,0 0-16,0 23 15,0 0 1,0 1-16,0-13 16,12 1-1,0-12-15,0 0 16,11 0-1,13 0-15,11-11 16,12 0-16,-12-12 16,0-12-1,0 0-15,-12-11 16,1 0 0,-36 23-16</inkml:trace>
          <inkml:trace contextRef="#ctx0" brushRef="#br1" timeOffset="212120.3939">-26540 10210 0,'0'0'16,"0"0"-16,0 0 15,0 0 1,0 0-16,0 0 15,0 0 1,0 0-16,0 0 16,0 0-16</inkml:trace>
        </inkml:traceGroup>
        <inkml:traceGroup>
          <inkml:annotationXML>
            <emma:emma xmlns:emma="http://www.w3.org/2003/04/emma" version="1.0">
              <emma:interpretation id="{20C054B0-1DCF-4937-BD54-A260A187F53D}" emma:medium="tactile" emma:mode="ink">
                <msink:context xmlns:msink="http://schemas.microsoft.com/ink/2010/main" type="inkWord" rotatedBoundingBox="4811,11451 9028,11081 9171,12711 4954,1308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212591.2778">-25716 10407 0,'0'0'0,"0"0"16,0 0 0,0 0-16,0 0 15,0 0 1,-11 0-16,-1 0 15,-23 0-15,-1 0 16,1-12 0,11 1-16,1-1 15,11 1 1,0-1-16,12 12 16,0-12-16,0 12 15,12-11 1,0-1-16,0 12 15,-1 0 1,13 12-16,-1 11 16,-11 0-16,0 0 15,-12 12 1,0 0-16,-24-1 16,-11 1-1,-12 11-15,0-11 16,12-12-1,11 0-15,24-23 16</inkml:trace>
          <inkml:trace contextRef="#ctx0" brushRef="#br1" timeOffset="213292.1789">-25374 10361 0,'0'0'0,"0"0"15,0 0-15,0 0 16,-12-12 0,1 0-16,-13 1 15,12-12 1,0-12-16,12 12 15,0-12 1,0 12-16,12 0 16,24 0-16,-13 0 15,12 11 1,-11 12-16,0 12 16,-1 23-1,1 22-15,-13 24 16,1-11-1,-12-1-15,-12 0 16,1 1-16,-1-24 16,0-11-1,12-12-15,0-12 16,0-11 0,0 0-16,0 0 15,12-11-15,11-24 16,1-46-1,11-23-15,12-23 16,-11 34 0,-13 24-16,-11 23 15,0 23-15,0 0 16,-12 11 0,0 12-16,0 0 15,0 0 1,0 12-16,0 22 15,0 36 1,0 11-16,0-12 16,12-11-16,-1-12 15,13-11 1,-1-1-16,13-11 16,-36-23-1</inkml:trace>
          <inkml:trace contextRef="#ctx0" brushRef="#br1" timeOffset="213677.2489">-24761 10626 0,'0'0'16,"0"0"-16,0 0 15,11 0-15,1 0 16,12-11-1,-1-1-15,13 12 16,-13-11 0,1 11-16,-12 0 15,-1 0 1,-11 0-16,0 0 16,0 11-16,0 12 15,0 12 1,0 11-16,12 1 15,0-1 1,0-12-16,-1 1 16,1-12-1,12-11-15,-1-1 16,1 1-16,-1-12 16,1-12-1,-24 12-15</inkml:trace>
          <inkml:trace contextRef="#ctx0" brushRef="#br1" timeOffset="213858.2992">-24467 10199 0,'0'0'0,"0"0"15,0 0-15,0 0 16,0 0-1,0 11-15,12 12 16,-12-23 0</inkml:trace>
          <inkml:trace contextRef="#ctx0" brushRef="#br1" timeOffset="214151.2924">-24361 10719 0,'0'0'0,"0"0"16,0 0-16,0 0 15,0 0 1,24 0-16,11 11 16,12-11-1,0 0-15,0 0 16,1 0-16,-13 0 15,12 0 1,-12 0-16,1 0 16,-13 0-1,1 0-15,-12 0 16,-12 0 0</inkml:trace>
          <inkml:trace contextRef="#ctx0" brushRef="#br1" timeOffset="214437.1552">-24055 10534 0,'0'0'0,"0"0"16,0 0-16,0 0 15,0 0 1,12 11-16,0 1 15,0 11 1,0 35-16,-1 11 16,1 12-16,0-23 15,0-12 1,-1 0-16,-11-11 16,12-12-1,0-11-15,-12-12 16</inkml:trace>
          <inkml:trace contextRef="#ctx0" brushRef="#br1" timeOffset="214741.5789">-23548 10418 0,'0'0'16,"0"0"0,0 0-16,0 0 15,0 12 1,0 11-16,12 12 16,-12 22-16,12 24 15,-1 12 1,1-24-16,0-11 15,0-23 1,-12-12-16,0-12 16,0-11-16</inkml:trace>
          <inkml:trace contextRef="#ctx0" brushRef="#br1" timeOffset="215364.3432">-23312 9413 0,'0'0'16,"0"0"-16,0 0 15,23 0-15,24-12 16,24 1 0,0-1-16,-1 12 15,-11 0 1,-12 0-16,-11 0 15,-13 12 1,1-1-16,-12 12 16,-1 12-16,-11 11 15,0 24 1,0 22-16,0 1 16,0-12-1,0-1-15,0 48 16,12-1-16,0-12 15,0-22 1,-1-1-16,1-11 16,0 12-1,0-13-15,-12-10 16,0-12 0,0-24-16,-12 1 15,0-12-15,0-11 16,1-1-1,-1 1-15,-12-1 16,-11-11 0,35 0-16</inkml:trace>
          <inkml:trace contextRef="#ctx0" brushRef="#br1" timeOffset="217224.131">-22311 10395 0,'0'0'16,"0"0"0,0 0-16,0 0 15,12 0 1,11 0-16,24 0 16,36 12-16,-1-1 15,1 1 1,-13-12-16,-11 0 15,12 0 1,-71 0-16</inkml:trace>
          <inkml:trace contextRef="#ctx0" brushRef="#br1" timeOffset="216957.1982">-22240 10083 0,'0'0'16,"0"0"-16,0 0 16,0 0-16,0 0 15,0 0 1,0 0-16,0 0 15,0 0 1,0 0-16,11 0 16,25 0-1,11 0-15,23 0 16,1 0-16,-12 0 16,-12 0-1,-12 0-15,-11 0 16,0 0-1,-24 0-15</inkml:trace>
        </inkml:traceGroup>
        <inkml:traceGroup>
          <inkml:annotationXML>
            <emma:emma xmlns:emma="http://www.w3.org/2003/04/emma" version="1.0">
              <emma:interpretation id="{542C7108-01B4-4247-A34C-8F52000D47DF}" emma:medium="tactile" emma:mode="ink">
                <msink:context xmlns:msink="http://schemas.microsoft.com/ink/2010/main" type="inkWord" rotatedBoundingBox="9986,10283 12452,10066 12582,11551 10116,11768">
                  <msink:destinationLink direction="with" ref="{9C0339F5-C3DA-4B5B-AE9A-50CFC9AD8342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220860.7219">-19472 9413 0,'0'0'15,"0"0"1,0 0-16,-12 0 15,-12 0-15,1 0 16,-1 0 0,1-12-16,-1 1 15,1-12 1,11 0-16,0-12 16,12-11-1,12-1-15,11 1 16,1 12-16,11 10 15,-11 1 1,11 12-16,1 22 16,-1 12-1,-12 24-15,-11 10 16,0 24 0,-24 0-16,0 0 15,1-12-15,-1-22 16,0-13-1,0-11-15,12-11 16,0-12 0,0 0-16,0 0 15,0-23-15,12-12 16,12-46 0,23-57-16,0-13 15,0 47 1,0 35-16,-23 11 15,-13 24 1,1 22-16,-12 12 16,0 0-16,0 12 15,-12 22 1,-23 59-16,12-12 16,11 0-1,12-12-15,0 0 16,12 1-16,11-24 15,12 0 1,13-11-16,-48-35 16</inkml:trace>
          <inkml:trace contextRef="#ctx0" brushRef="#br1" timeOffset="221245.1477">-18966 9494 0,'0'0'16,"0"0"-16,0 0 15,0 0-15,12 0 16,12-12 0,-13 1-16,13-1 15,-12 12 1,0-11-16,-12 11 15,0 0 1,0 0-16,0 0 16,0 23-16,0 0 15,-12 11 1,12 1-16,0 11 16,0-11-1,12 0-15,11-1 16,1-11-1,11 1-15,0-13 16,12-11-16,1 0 16,-48 0-1</inkml:trace>
          <inkml:trace contextRef="#ctx0" brushRef="#br1" timeOffset="221428.1888">-18824 9101 0,'0'0'16,"0"0"-16,0 0 15,0 0-15,0 11 16,0-11 0,0 0-16,0 0 15</inkml:trace>
          <inkml:trace contextRef="#ctx0" brushRef="#br1" timeOffset="221807.4274">-18730 8743 0,'0'0'0,"0"0"16,0 0-16,0 11 16,12 1-1,23 11-15,12 11 16,0 13 0,12 34-16,0 11 15,-12 12-15,-23-23 16,-1 11-1,-11-34-15,0 23 16,-12-12 0,-12-11-16,-12-12 15,-11 1-15,12-24 16,-1-12 0,12 1-16,12-12 15,0 0 1</inkml:trace>
          <inkml:trace contextRef="#ctx0" brushRef="#br1" timeOffset="219843.5321">-20839 9448 0,'0'0'16,"0"0"-16,0 0 16,12 0-1,23 0-15,13-12 16,10 0 0,25 1-16,35-1 15,-1 1-15,-34-1 16,-12 1-1,-24 11-15,-47 0 16</inkml:trace>
          <inkml:trace contextRef="#ctx0" brushRef="#br1" timeOffset="219590.3637">-20580 9124 0,'0'0'16,"0"0"-16,0 0 15,12-12 1,12-11-16,11-11 16,36-1-16,-12-11 15,11-24 1,-11-22-16,-12-1 16,-23 13-1,0 22-15,-13 12 16,-11 11-16,-11 12 15,-13 0 1,-11 0-16,-12 11 16,-1 12-1,1 23-15,0 12 16,12 23 0,-1 22-16,13 1 15,11 0-15,12 35 16,0 23-1,12-12-15,-12-35 16,12 1 0,-1 22-16,1 12 15,0-34 1,-12-24-16,0-11 16,0-12-16,0-11 15,0-12 1,0-12-16,0-11 15,0 0 1</inkml:trace>
          <inkml:trace contextRef="#ctx0" brushRef="#br1" timeOffset="220189.9057">-19826 8847 0,'0'0'0,"0"0"16,0 0-1,0 0-15,-11 11 16,-13 12-16,-11 24 15,-1 33 1,1 24-16,11-23 16,13-11-1,-1-1-15,12-11 16,12 11 0,11-23-16,24 1 15,24-13-15,-71-34 16</inkml:trace>
        </inkml:traceGroup>
        <inkml:traceGroup>
          <inkml:annotationXML>
            <emma:emma xmlns:emma="http://www.w3.org/2003/04/emma" version="1.0">
              <emma:interpretation id="{B7E9C77C-7A53-4583-8E2C-56A9E79B32D7}" emma:medium="tactile" emma:mode="ink">
                <msink:context xmlns:msink="http://schemas.microsoft.com/ink/2010/main" type="inkWord" rotatedBoundingBox="12694,10450 16923,10078 17086,11927 12856,12299">
                  <msink:destinationLink direction="with" ref="{9C0339F5-C3DA-4B5B-AE9A-50CFC9AD8342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222144.0723">-18153 9367 0,'0'0'16,"0"0"-16,0 0 15,0 0 1,0 0-16,0 0 16,12 0-1,23 0-15,1 0 16,11 0 0,0 0-16,-12 0 15,12-12-15,-11 1 16,-1 11-1,-35 0-15</inkml:trace>
          <inkml:trace contextRef="#ctx0" brushRef="#br1" timeOffset="222806.6521">-17847 9297 0,'0'0'0,"0"0"15,12 0 1,12-11-16,23 11 16,23-12-1,25 1-15,11 11 16,-12-12-16,-23 12 16,-12-11-1,-59 11-15</inkml:trace>
          <inkml:trace contextRef="#ctx0" brushRef="#br1" timeOffset="222587.3629">-17529 9020 0,'0'0'16,"0"0"-16,24-12 15,23-11 1,0-11-16,0-13 16,12-22-16,-23 11 15,-13 0 1,1 1-16,-13 34 15,-11-12 1,0 12-16,-11 11 16,-1 1-1,0 11-15,-23 0 16,-1 11-16,1 12 16,-12 35-1,12 0-15,-1 11 16,13 24-1,11 34-15,0 12 16,24-35 0,0-24-16,11 1 15,-11 0-15,12-11 16,-13-24 0,1 0-16,-12-23 15,0 0 1,0-11-16,0-12 15,0 0-15</inkml:trace>
          <inkml:trace contextRef="#ctx0" brushRef="#br1" timeOffset="223100.0989">-16951 8835 0,'0'0'0,"0"0"15,0 0 1,0 0-16,-12 12 16,-12 11-16,1 11 15,-13 24 1,13 23-16,11 12 16,12-24-1,12-23-15,11 12 16,13-12-16,23-11 15,11-1 1,-70-34-16</inkml:trace>
          <inkml:trace contextRef="#ctx0" brushRef="#br1" timeOffset="223684.2708">-16680 9309 0,'0'0'15,"0"0"-15,-12 0 16,-12-12 0,1-11-16,-1 12 15,12-24-15,1 0 16,11 1 0,11-1-16,1 0 15,12 12 1,-1 0-16,1 12 15,-1-1-15,1 12 16,-1 12 0,1 34-16,-12 23 15,0 0 1,-1 1-16,-11-24 16,0 0-16,0-11 15,0-12 1,0-11-16,0-1 15,0-11 1,0 0-16,0 0 16,0 0-1,12-23-15,23-35 16,13-34 0,-1-1-16,-12 24 15,-11 23-15,-1 11 16,-11 24-1,-12-1-15,0 12 16,0 0 0,0 12-16,-12 34 15,12 12-15,12 22 16,0-22 0,11 0-16,1-12 15,-24-46 1</inkml:trace>
          <inkml:trace contextRef="#ctx0" brushRef="#br1" timeOffset="224081.1378">-16162 9482 0,'0'0'16,"0"0"-16,0 0 15,0 0 1,0 0-16,165-34 16,-165 34-1,0 0-15,12 0 16,-12 0-16,0 0 16,0 0-1,0 0-15,0 0 16,0 11-1,0 1-15,0-1 16,11 35 0,1 1-16,0-13 15,11 1-15,1-12 16,11 0 0,1-11-16,-1-1 15,-11-11 1,-24 0-16</inkml:trace>
          <inkml:trace contextRef="#ctx0" brushRef="#br1" timeOffset="224246.3081">-15997 8997 0,'0'0'0,"0"0"16,0 0-16,0 0 15,0 0 1,12 11-16,23 13 16,-35-24-1</inkml:trace>
          <inkml:trace contextRef="#ctx0" brushRef="#br1" timeOffset="224540.3088">-15656 9505 0,'0'0'16,"0"0"0,0 0-16,0 0 15,0 0 1,12 0-16,12 0 15,-1 0 1,13 0-16,11 0 16,0 0-16,12 0 15,-12 0 1,12 0-16,-12 0 16,-47 0-16</inkml:trace>
          <inkml:trace contextRef="#ctx0" brushRef="#br1" timeOffset="224806.7401">-15597 9297 0,'0'0'0,"0"0"15,0 0-15,0 0 16,0 12-1,12 11-15,0 0 16,0 12-16,-1-1 16,13 36-1,0-24-15,-1 0 16,1 0 0,-13-22-16,1-1 15,-12-23-15</inkml:trace>
          <inkml:trace contextRef="#ctx0" brushRef="#br1" timeOffset="225092.5376">-15055 9240 0,'0'0'16,"0"0"-16,0 0 16,0 11-1,0 12-15,0 12 16,0 11-16,12 0 16,0 1-1,-1 10-15,1-10 16,0-1-1,0-23-15,-12-23 16</inkml:trace>
          <inkml:trace contextRef="#ctx0" brushRef="#br1" timeOffset="225506.1579">-14866 8847 0,'0'0'15,"0"0"1,0 0-16,11 11 16,1 1-16,12 11 15,11 12 1,24 34-16,0 23 16,-24 1-1,-11-1-15,-12-22 16,-12-13-1,-12 1-15,-12-12 16,1-11-16,-1-12 16,-11 23-1,35-46-15</inkml:trace>
          <inkml:trace contextRef="#ctx0" brushRef="#br1" timeOffset="237594.3012">-14360 10129 0,'0'0'0,"0"0"16,0 0-1,0 0-15,24 0 16,23 0-16,35 0 16,13 0-1,-13 0-15,-11-11 16,-12 11-1,11 0-15,-70 0 16</inkml:trace>
          <inkml:trace contextRef="#ctx0" brushRef="#br1" timeOffset="237317.1791">-14242 9945 0,'0'0'15,"0"0"-15,0 0 16,-12 0-16,12 0 16,0 0-1,0 0-15,0 0 16,0 0-1,0 0-15,0 0 16,24 0 0,23-12-16,12 0 15,11 12-15,-11 0 16,-12 0 0,1 0-16,-13 0 15,-12 0 1,-23 0-16</inkml:trace>
        </inkml:traceGroup>
        <inkml:traceGroup>
          <inkml:annotationXML>
            <emma:emma xmlns:emma="http://www.w3.org/2003/04/emma" version="1.0">
              <emma:interpretation id="{BAB535FA-5B09-428F-94F1-FC0EF859E4CD}" emma:medium="tactile" emma:mode="ink">
                <msink:context xmlns:msink="http://schemas.microsoft.com/ink/2010/main" type="inkWord" rotatedBoundingBox="17748,9861 21859,9500 22031,11457 17920,11818">
                  <msink:destinationLink direction="with" ref="{7667797C-F579-4F24-B540-240630CB7874}"/>
                  <msink:destinationLink direction="with" ref="{B497CEEF-5F31-49D1-91EB-394BBACDB1C2}"/>
                </msink:context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240913.5793">-12558 9297 0,'0'0'16,"0"0"-16,0 0 15,24-11 1,11-1-16,1 1 16,11-12-1,-12 11-15,0 0 16,-11 1-1,-12 11 1,0 0-16,-12 0 16,0 0-1,0 11-15,0 1 16,-12 0-16,0 11 16,0 11-1,0-11-15,1 1 16,11-1-1,0 0-15,11 0 16,13 12 0,0-12-16,11 0 15,0-12 1,1 1-16,-1-12 16,-35 0-16</inkml:trace>
          <inkml:trace contextRef="#ctx0" brushRef="#br1" timeOffset="241418.2397">-12334 8812 0,'0'0'15,"0"11"-15,0-11 16,-47 139-16,47-139 16,0 0-1,0 0-15,12 12 16,11-1-1,1-11-15,11 0 16,-11 0 0,-1-11-16,-23 11 15,154-104-15,-154 104 16,0 0 0,0 0-16,-12-12 15,-12 1 1,-11-13-16,-12 1 15,-12 23-15,12 0 16,0 12 0,11-1-16,13 1 15,11-12 1,0 12-16,12-12 16,0 0-1</inkml:trace>
          <inkml:trace contextRef="#ctx0" brushRef="#br1" timeOffset="241939.2309">-11792 8939 0,'0'0'0,"0"0"16,12 0-16,11 0 15,13-11 1,11-1-16,24 12 16,23-12-1,0 12-15,0-11 16,-23 11-16,-12 0 16,-12 0-1,0 0-15,-47 0 16</inkml:trace>
          <inkml:trace contextRef="#ctx0" brushRef="#br1" timeOffset="240352.7115">-13088 8904 0,'0'0'0,"0"0"15,24 0 1,35-11-16,11-1 16,1 1-1,0-12-15,11-1 16,1 13-16,-1-1 15,-35 1 1,-47 11-16</inkml:trace>
          <inkml:trace contextRef="#ctx0" brushRef="#br1" timeOffset="240055.734">-13005 8708 0,'0'0'0,"0"0"16,12 0-1,23-23-15,24-12 16,0-11 0,0-12-16,0 0 15,-12 1 1,12-24-16,-12 0 16,-24 11-16,-11 24 15,-12 12 1,0 10-16,0 13 15,-12-12 1,12 11-16,0 12 16,-12 0-16,-11 12 15,-1 22 1,1 24-16,-1 23 16,-11 23-1,11 46-15,13-23 16,-1-23-1,12-11-15,0 23 16,0 11-16,0-46 16,0-24-1,0-10-15,0-1 16,0-23 0,0 0-16,0-11 15,0-12-15</inkml:trace>
          <inkml:trace contextRef="#ctx0" brushRef="#br1" timeOffset="243906.8458">-11003 8754 0,'0'0'0,"0"0"15,0 0 1,24 0-16,23-11 15,47-13 1,12 1-16,-11 12 16,-1-1-16,0-11 15,0 12 1,0-1-16,-94 12 16</inkml:trace>
          <inkml:trace contextRef="#ctx0" brushRef="#br1" timeOffset="243601.0878">-10755 8419 0,'0'0'0,"0"0"15,23-12-15,24 1 16,24-12 0,0-12-16,11-34 15,1-12-15,-13 0 16,-23 0-1,-23 23-15,-12 12 16,-12 0 0,-12 23-16,-12 0 15,-11 11-15,0 0 16,-1 12 0,-11 12-16,0 11 15,0 23 1,0 35-16,12 12 15,11 22 1,12 24-16,1 23 16,11-12-16,0 0 15,11 1 1,13-13-16,-1-34 16,-11-23-1,0-12-15,0-22 16,-12-13-1,0-11-15,0-11 16,0-12-16</inkml:trace>
          <inkml:trace contextRef="#ctx0" brushRef="#br1" timeOffset="245138.1611">-10425 9367 0,'0'0'0,"0"0"16,0 0-16,23 0 16,12-12-1,36-11-15,12 0 16,-13 0 0,-11 0-16,-23 11 15,-13 1-15,-11 11 16,0 0-1,-12 0-15,0 0 16,0 0 0,-12 23-16,-12 0 15,1 11-15,-1 1 16,12-12 0,12 12-16,0-12 15,12 12 1,24-1-16,11 1 15,12 11 1,-1-23-16,1 0 16,12-11-16,-12-24 15,-59 12 1</inkml:trace>
          <inkml:trace contextRef="#ctx0" brushRef="#br1" timeOffset="245316.499">-10025 8870 0,'0'0'0,"0"0"16,0 0-1,0 0-15,0 0 16</inkml:trace>
          <inkml:trace contextRef="#ctx0" brushRef="#br1" timeOffset="245694.8293">-9778 9448 0,'0'0'0,"12"0"16,35 0-1,24 0-15,-12-12 16,0 12-16,-12 0 15,0-12 1,-12 12-16,1 0 16,-36 0-1</inkml:trace>
          <inkml:trace contextRef="#ctx0" brushRef="#br1" timeOffset="245896.2745">-9683 9193 0,'0'0'0,"0"0"16,0 0 0,0 12-16,11 11 15,13 23 1,11 12-16,1-12 15,-1 12 1,12 11-16,-12-22 16,1 10-16,-1 1 15,-11-35 1,-24-23-16</inkml:trace>
          <inkml:trace contextRef="#ctx0" brushRef="#br1" timeOffset="246181.7154">-9094 8928 0,'0'0'16,"0"0"0,11 11-16,1 12 15,12 47-15,-1 34 16,13-12 0,11 24-16,0 22 15,-47-138 1</inkml:trace>
        </inkml:traceGroup>
      </inkml:traceGroup>
      <inkml:traceGroup>
        <inkml:annotationXML>
          <emma:emma xmlns:emma="http://www.w3.org/2003/04/emma" version="1.0">
            <emma:interpretation id="{609C2913-8736-4711-866D-4AD2060E2BC8}" emma:medium="tactile" emma:mode="ink">
              <msink:context xmlns:msink="http://schemas.microsoft.com/ink/2010/main" type="line" rotatedBoundingBox="10823,12490 15692,12884 15608,13931 10738,13538"/>
            </emma:interpretation>
          </emma:emma>
        </inkml:annotationXML>
        <inkml:traceGroup>
          <inkml:annotationXML>
            <emma:emma xmlns:emma="http://www.w3.org/2003/04/emma" version="1.0">
              <emma:interpretation id="{F93E0099-394A-419C-A58A-C28F0347669C}" emma:medium="tactile" emma:mode="ink">
                <msink:context xmlns:msink="http://schemas.microsoft.com/ink/2010/main" type="inkWord" rotatedBoundingBox="10817,12558 12056,12658 11977,13638 10738,13538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227681.4563">-19932 11181 0,'0'0'16,"0"0"-16,-11 0 15,-13 0 1,0 0-16,1 0 16,-12-11-1,11-1-15,0 0 16,13 1-16,-1-12 16,12-12-1,12-11-15,11 11 16,1 1-1,-1 10-15,1 13 16,11 11 0,1 11-16,-1 24 15,0 11-15,-11 24 16,-12 45 0,-12 1-16,-24-24 15,0-22 1,1-1-16,11-23 15,0-23-15,1 0 16,11-23 0,0 0-16,0 0 15,0 0 1,0-11-16,11-24 16,13-46-16,-1 0 15,13 0 1,-1 1-16,12-24 15,0 11 1,-11 1-16,-1 22 16,-11 13-1,-13 22-15,1 12 16,-12 11-16,0 12 16,0 0-1,-12 23-15,-23 35 16,11 11-1,1 1-15,-1-1 16,13 12 0,11 0-16,23-12 15,12 1-15,1-24 16,11-11 0,0-12-16,24-12 15,-71-11 1</inkml:trace>
          <inkml:trace contextRef="#ctx0" brushRef="#br1" timeOffset="229385.1986">-19343 11539 0,'0'0'0,"0"0"16,0 0-16,12-11 15,12-1 1,11 1-16,12-12 16,-12 0-1,1 11-15,-13 0 16,-11 12-16,-12 0 15,0 0 1,-12 24-16,-11 10 16,-1 1-1,-11 11-15,23-11 16,0-1 0,12 1-16,12 0 15,12-1-15,11 1 16,12-12-1,0-11-15,-11-12 16,-1 0 0,0-12-16,1-11 15,-36 23-15</inkml:trace>
          <inkml:trace contextRef="#ctx0" brushRef="#br1" timeOffset="229554.8017">-18978 10973 0,'0'0'0,"0"0"16,0 0-16,0 0 16,0 0-1,0 0-15</inkml:trace>
        </inkml:traceGroup>
        <inkml:traceGroup>
          <inkml:annotationXML>
            <emma:emma xmlns:emma="http://www.w3.org/2003/04/emma" version="1.0">
              <emma:interpretation id="{6C660841-8658-4DD8-B1FF-040B9AD59227}" emma:medium="tactile" emma:mode="ink">
                <msink:context xmlns:msink="http://schemas.microsoft.com/ink/2010/main" type="inkWord" rotatedBoundingBox="12560,12630 15692,12884 15616,13824 12484,13571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231194.1383">-18400 11435 0,'0'0'0,"0"0"15,0 0 1,0 0-16,0 0 15,0 0-15,0 0 16,11-11 0,25-1-16,11 1 15,12-1 1,12 1-16,-1 11 16,-11-12-16,-12 12 15,0 0 1,-47 0-16</inkml:trace>
          <inkml:trace contextRef="#ctx0" brushRef="#br1" timeOffset="234284.3411">-17258 11158 0,'0'0'16,"0"0"-16,-11 0 15,-13 0 1,-11 0-16,-12 12 16,-1-12-16,1 0 15,12-12 1,11 0-16,13 1 15,-1-12 1,12 0-16,12-12 16,11 0-1,13 1-15,-1 22 16,12 12-16,-12 23 16,-11 12-1,-1 34-15,-11 93 16,-12-23-1,-12-47-15,1-11 16,-1-35-16,12 1 16,-12-13-1,12-22-15,0-12 16,0 0 0,0 0-16,0-23 15,0-58 1,12-12-16,23-34 15,-11 23-15,11-23 16,-11 35 0,-13 22-16,1 36 15,0-1 1,-12 23-16,0 12 16,0 0-1,0 23-15,-12 24 16,0 10-16,1 24 15,11 0 1,0 12-16,11-24 16,1-11-1,12-12-15,11-11 16,24-1-16,-59-34 16</inkml:trace>
          <inkml:trace contextRef="#ctx0" brushRef="#br1" timeOffset="234678.367">-16798 11551 0,'0'0'0,"0"0"15,0 0 1,0 0-16,12 0 15,11-12 1,1 1-16,11 11 16,-11 0-16,-1 0 15,-11 0 1,0 11-16,-12 1 16,0 11-1,0 0-15,0 12 16,0 0-16,0-1 15,0 1 1,11-12-16,1 12 16,0-12-1,12 0-15,11-12 16,12 1-16,0-12 16,0 0-1,-47 0-15</inkml:trace>
          <inkml:trace contextRef="#ctx0" brushRef="#br1" timeOffset="234858.4343">-16563 11112 0,'0'0'15,"0"0"1,0 0-16,0 0 15,0 0-15,0 0 16,0 0 0</inkml:trace>
          <inkml:trace contextRef="#ctx0" brushRef="#br1" timeOffset="235161.3682">-16292 11701 0,'0'0'16,"0"0"-16,0 0 16,24 0-1,11 0-15,1-11 16,11-1-1,0 1-15,23 11 16,1 0-16,0 0 16,-24 0-1,-12 0-15,-11 0 16,-12 0 0,-12 0-16</inkml:trace>
          <inkml:trace contextRef="#ctx0" brushRef="#br1" timeOffset="235428.1962">-16080 11482 0,'0'0'0,"0"0"16,0 0-16,0 11 15,0 1 1,12-1-16,0 12 15,0 12 1,11 23-16,1-12 16,-1 0-1,1 24-15,-1-24 16,1 0-16,-12-11 16,0 11-1,-12-46-15</inkml:trace>
          <inkml:trace contextRef="#ctx0" brushRef="#br1" timeOffset="235743.2509">-15514 11227 0,'0'0'15,"0"0"1,0 0-16,0 12 16,12 23-1,11 34-15,1 0 16,-1 12-16,13 12 15,-1-12 1,0 11-16,12-23 16,-47-69-16</inkml:trace>
        </inkml:traceGroup>
      </inkml:traceGroup>
    </inkml:traceGroup>
    <inkml:traceGroup>
      <inkml:annotationXML>
        <emma:emma xmlns:emma="http://www.w3.org/2003/04/emma" version="1.0">
          <emma:interpretation id="{71792D8F-1F85-4932-895B-7071C9C000CC}" emma:medium="tactile" emma:mode="ink">
            <msink:context xmlns:msink="http://schemas.microsoft.com/ink/2010/main" type="paragraph" rotatedBoundingBox="7738,13686 33323,13651 33327,16084 7742,161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3A760E-2EEC-490B-8A68-F75C85B4EF3B}" emma:medium="tactile" emma:mode="ink">
              <msink:context xmlns:msink="http://schemas.microsoft.com/ink/2010/main" type="inkBullet" rotatedBoundingBox="7739,14585 7754,14585 7755,14600 7740,14601"/>
            </emma:interpretation>
            <emma:one-of disjunction-type="recognition" id="oneOf27">
              <emma:interpretation id="interp27" emma:lang="" emma:confidence="0">
                <emma:literal>-</emma:literal>
              </emma:interpretation>
            </emma:one-of>
          </emma:emma>
        </inkml:annotationXML>
        <inkml:trace contextRef="#ctx0" brushRef="#br1" timeOffset="372108.6064">-23171 12776 0,'0'0'0,"0"0"16,0 0-1,0 0-15,0 0 16</inkml:trace>
      </inkml:traceGroup>
      <inkml:traceGroup>
        <inkml:annotationXML>
          <emma:emma xmlns:emma="http://www.w3.org/2003/04/emma" version="1.0">
            <emma:interpretation id="{E26CF301-2593-4B00-8649-2DAF290F7082}" emma:medium="tactile" emma:mode="ink">
              <msink:context xmlns:msink="http://schemas.microsoft.com/ink/2010/main" type="line" rotatedBoundingBox="7926,13686 33323,13651 33327,16084 7929,16119"/>
            </emma:interpretation>
          </emma:emma>
        </inkml:annotationXML>
        <inkml:traceGroup>
          <inkml:annotationXML>
            <emma:emma xmlns:emma="http://www.w3.org/2003/04/emma" version="1.0">
              <emma:interpretation id="{91EED6E6-CCB2-4B8E-AC84-28378DA42E4A}" emma:medium="tactile" emma:mode="ink">
                <msink:context xmlns:msink="http://schemas.microsoft.com/ink/2010/main" type="inkWord" rotatedBoundingBox="7927,14598 8528,14597 8529,15036 7928,15037"/>
              </emma:interpretation>
              <emma:one-of disjunction-type="recognition" id="oneOf28">
                <emma:interpretation id="interp28" emma:lang="" emma:confidence="0.5">
                  <emma:literal>&amp;</emma:literal>
                </emma:interpretation>
                <emma:interpretation id="interp29" emma:lang="" emma:confidence="0.5">
                  <emma:literal>. )</emma:literal>
                </emma:interpretation>
                <emma:interpretation id="interp30" emma:lang="" emma:confidence="0">
                  <emma:literal>. ,</emma:literal>
                </emma:interpretation>
                <emma:interpretation id="interp31" emma:lang="" emma:confidence="0">
                  <emma:literal>J</emma:literal>
                </emma:interpretation>
                <emma:interpretation id="interp32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372212.2665">-22983 13088 0,'0'0'16,"0"0"-16,0 0 15,0 0 1</inkml:trace>
          <inkml:trace contextRef="#ctx0" brushRef="#br1" timeOffset="371719.9604">-22606 12788 0,'0'0'16,"0"0"-1,12 0-15,12 11 16,11 1-16,0-1 16,1 12-1,-13 0-15,1 12 16,-1 0-1,-11 11-15,-24 0 16,-11 1 0,-24-1-16,-12 0 15,0-11-15,12-12 16,47-23 0</inkml:trace>
        </inkml:traceGroup>
        <inkml:traceGroup>
          <inkml:annotationXML>
            <emma:emma xmlns:emma="http://www.w3.org/2003/04/emma" version="1.0">
              <emma:interpretation id="{56B02706-0165-4D7E-B2FE-7B6284A48713}" emma:medium="tactile" emma:mode="ink">
                <msink:context xmlns:msink="http://schemas.microsoft.com/ink/2010/main" type="inkWord" rotatedBoundingBox="8811,13685 14935,13676 14938,15797 8814,1580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363834.733">-15974 13273 0,'0'0'0,"0"0"16,0 0-16,0 0 15,0 0 1,0 0-16,0 0 16,-11 0-1,-25 0-15,-11 12 16,-24 11 0,1 11-16,-1 13 15,24-13-15,23 1 16,1 11-1,23-46-15</inkml:trace>
          <inkml:trace contextRef="#ctx0" brushRef="#br1" timeOffset="363992.8257">-16103 13897 0,'0'0'15,"0"0"-15,0 0 16,0 0 0,0 0-16</inkml:trace>
          <inkml:trace contextRef="#ctx0" brushRef="#br1" timeOffset="364681.9076">-16916 13816 0,'0'0'16,"-12"0"-16,0-11 16,12-1-1,0-23-15,0-11 16,24-23-1,23-12-15,0 0 16,12 12 0,0-12-16,0 11 15,-12 24-15,0 12 16,-12 22 0,-11 12-16,-12 12 15,-12 11 1,-12 23-16,-12 12 15,-11-1-15,-24 13 16,0-12 0,-11-12-16,11-12 15,0-10 1,0-1-16,24-12 16,-13 12-1,1-11-15,-12 23 16,12-12-16,12-12 15,-12 1 1,12-1-16,11-11 16,12 0-1,12-11-15,0-24 16,12 0-16,0 1 16,11 11-1,-11 11-15,0 12 16,0 12-1,-1-1-15,1 24 16,0 0 0,-24 11-16,0-12 15,-35 36-15,-23-12 16,-1-12 0,12-23-16,24-11 15,35-12 1</inkml:trace>
          <inkml:trace contextRef="#ctx0" brushRef="#br1" timeOffset="366968.2476">-18412 12996 0,'0'0'16,"0"0"-1,0 0-15,0 0 16</inkml:trace>
          <inkml:trace contextRef="#ctx0" brushRef="#br1" timeOffset="366788.9919">-18377 13261 0,'0'0'16,"0"0"-16,0 0 15,0 0 1,0 0-16,0 0 15,-12 12-15,-11 11 16,-24 23 0,-24 24-16,-11-13 15,23-10 1,12-13-16,0 1 16,47-35-16</inkml:trace>
          <inkml:trace contextRef="#ctx0" brushRef="#br1" timeOffset="364890.665">-17458 13735 0,'0'0'16,"0"0"-16,0 0 15,0 0 1,0 12-16,-12 11 15,-11 12 1,-13-12-16,1 11 16,-12 1-1,12-23-15,35-12 16</inkml:trace>
          <inkml:trace contextRef="#ctx0" brushRef="#br1" timeOffset="365500.6398">-18200 13204 0,'0'0'15,"0"0"1,59-12-16,59-11 15,47 0 1,23 0-16,-11 0 16,-48 0-16,-129 23 15</inkml:trace>
          <inkml:trace contextRef="#ctx0" brushRef="#br1" timeOffset="365293.9967">-17211 13365 0,'0'0'16,"0"0"0,0 0-16,0 0 15,-23 12 1,-60 11-16,-34 0 15,11 0-15,-24 0 16,-11-11 0,-1-12-16,48-12 15,0 1 1,0-1-16,35 12 16,12 0-1,11 0-15,13 0 16,11 0-16,12 0 15,0 0 1,23 12-16,25-1 16,46 24-1,24-12-15,-1 0 16,-34-23-16,-12 0 16,-71 0-1</inkml:trace>
          <inkml:trace contextRef="#ctx0" brushRef="#br1" timeOffset="367560.3439">-19343 13990 0,'0'0'16,"0"0"-16,24 0 15,47 0 1,11-12-16,0 0 16,-11-11-16,0 12 15,-71 11 1</inkml:trace>
          <inkml:trace contextRef="#ctx0" brushRef="#br1" timeOffset="367346.7532">-18542 13007 0,'0'0'0,"-23"12"16,-13 11 0,-22 0-16,-1 0 15,12 0-15,11-11 16,1 11 0,11-12-16,13 1 15,-1 0 1,12-1-16,0 1 15,0 11 1,12 0-16,-12-12 16,11 13-1,1-1-15,-12 0 16,0 0-16,0 12 16,-12-1-1,-23 1-15,-12 0 16,0-12-1,-12 11-15,59-34 16</inkml:trace>
          <inkml:trace contextRef="#ctx0" brushRef="#br1" timeOffset="369640.8222">-20992 13793 0,'0'0'16,"0"0"-16,36 0 15,46-12 1,12 1-16,12-12 16,24-12-1,11-11-15,-141 46 16</inkml:trace>
          <inkml:trace contextRef="#ctx0" brushRef="#br1" timeOffset="369820.5686">-20356 12487 0,'0'0'0,"0"0"15,0 0 1,0 0-16</inkml:trace>
          <inkml:trace contextRef="#ctx0" brushRef="#br1" timeOffset="369393.8954">-20038 12811 0,'0'0'16,"0"0"-16,12 11 16,0 1-1,0 11-15,11 12 16,-11 11 0,0 0-16,-12 0 15,-12-11-15,0-12 16,0 0-1,-11-11-15,-1-1 16,1 1 0,-13-12-16,13 0 15,-1-12-15,13 1 16,-1-1 0,12 1-16,0-12 15,12 11 1,-1 0-16,1 1 15,0 11 1,0 0-16,-1 11 16,1 1-16,0 0 15,-12-1 1,0 1-16,-12-1 16,-11 1-1,-36 11-15,-12 0 16,0-11-16,-11-1 15,-12-11 1,-12 0-16,11 0 16,1 0-1,35 0-15,24 0 16,0 0 0,23 0-16,12 0 15,0 0-15,0 0 16,23 12-1,13-1-15,23 1 16,-12-1 0,0 1-16,0-1 15,0 1-15,-47-12 16</inkml:trace>
          <inkml:trace contextRef="#ctx0" brushRef="#br1" timeOffset="368427.4052">-19048 13042 0,'0'0'0,"0"0"15,0 0-15,0 11 16,-12 13-1,-12 10-15,-11-11 16,-24 12 0,12-12-16,12 0 15,-12-11-15,11-12 16,1 0 0,0-12-16,11 1 15,1-1 1,11-11-16,0-12 15,12-11 1,12 0-16,0 11 16,-1 0-16,1 12 15,-12 12 1,0-1-16,0 1 16,0 11-1,0 0-15,0 0 16,-23 0-16,-13 0 15,-11 0 1,0 11-16,12 1 16,11-1-1,0 1-15,13-1 16,11 1 0,0 0-16,11 11 15,13 11-15,0-10 16,11 10-1,-11-11-15,-1 0 16,1 1 0,-13-13-16,1 1 15,0-1-15,0 1 16,-12-1 0,0 1-16,-12-1 15,-12 13 1,-11-1-16,-24 11 15,-12 13 1,1-1-16,11-12 16,0 13-16,0-13 15,12 1 1,12-12-16,-1-11 16,13-12-1,23 0-15</inkml:trace>
          <inkml:trace contextRef="#ctx0" brushRef="#br1" timeOffset="368691.3237">-19366 12741 0,'0'0'0,"35"-11"16,48-12 0,23-12-16,-24 0 15,-11 1 1,-71 34-16</inkml:trace>
          <inkml:trace contextRef="#ctx0" brushRef="#br1" timeOffset="371280.738">-21805 12533 0,'0'0'15,"24"-34"-15,11-24 16,1-23-16,-13-23 15,-11-35 1,-24 24-16,-11 57 16,-1 23-1,-11 12-15,-24 12 16,-12 22-16,-11 35 16,23 12-1,23 0-15,13-12 16,23 12-1,12 0-15,47 23 16,23 0-16,-11-12 16,-12-11-1,-1-1-15,-10 1 16,-48-58 0</inkml:trace>
          <inkml:trace contextRef="#ctx0" brushRef="#br1" timeOffset="370883.024">-21169 12487 0,'0'0'15,"0"0"1,-11 12-16,-1 11 15,-23 23-15,-13 12 16,-22 11 0,11-11-16,0-12 15,0 0 1,0 1-16,0-13 16,0-11-1,12-11-15,12-1 16,0-11-16,11-11 15,12-1 1,12 1-16,0-1 16,0 1-1,12-1-15,0 1 16,0-1-16,-1 12 16,1 0-1,0 0-15,0 12 16,-12 22-1,-12 12-15,-35 24 16,-24-1 0,0-11-16,1-12 15,70-46-15</inkml:trace>
          <inkml:trace contextRef="#ctx0" brushRef="#br1" timeOffset="370410.2583">-20909 12903 0,'0'0'16,"-12"0"-16,0 0 16,0-11-1,1-1-15,-1 0 16,12 12-16,0-11 16,12-1-1,11-11-15,12 12 16,1-1-1,-1 1-15,-11 11 16,-13 0 0,-11 0-16,0 11 15,-11 12-15,-25 23 16,-11 1 0,0-1-16,0 0 15,12 0 1,11-11-16,0 0 15,13-1-15,-1-10 16,0 10 0,0-11-16,1 0 15,-1 1 1,0-1-16,0 0 16,0-12-1,-11 1-15,-1-1 16,-23 1-16,0-12 15,12-12 1,11 1-16,12-1 16,12-11-1,12-23-15,24-23 16,11 11 0,-47 58-16</inkml:trace>
        </inkml:traceGroup>
        <inkml:traceGroup>
          <inkml:annotationXML>
            <emma:emma xmlns:emma="http://www.w3.org/2003/04/emma" version="1.0">
              <emma:interpretation id="{738B01E7-E287-4FCB-923E-C868F4F3EA1F}" emma:medium="tactile" emma:mode="ink">
                <msink:context xmlns:msink="http://schemas.microsoft.com/ink/2010/main" type="inkWord" rotatedBoundingBox="15372,14748 17385,14745 17387,15741 15373,15743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360418.4243">-14407 13273 0,'0'0'0,"0"0"16,0 0-16,0 0 16,0 0-16,0 0 15</inkml:trace>
          <inkml:trace contextRef="#ctx0" brushRef="#br1" timeOffset="360628.4315">-14395 13781 0,'0'0'16,"0"0"0,0 0-16,12 0 15,11 0-15,1 0 16,23 0-1,12-11-15,-12 11 16,0-12 0,0 1-16,-47 11 15</inkml:trace>
          <inkml:trace contextRef="#ctx0" brushRef="#br1" timeOffset="360873.3826">-14313 13608 0,'0'0'16,"0"12"-1,12 22-15,0 1 16,0 11-16,11 12 15,1 11 1,-1-34-16,1 0 16,-24-35-1</inkml:trace>
          <inkml:trace contextRef="#ctx0" brushRef="#br1" timeOffset="361255.2221">-13842 13481 0,'0'0'16,"0"0"-16,12 0 15,0 0 1,12 0-16,-1 12 16,-11 22-16,0 12 15,-1 1 1,-11-1-16,-11 0 16,-1-11-1,0-12-15,0 0 16,12 0-16,0 12 15,12-24 1,35 13-16,47-13 16,12 1-1,-106-12-15</inkml:trace>
          <inkml:trace contextRef="#ctx0" brushRef="#br1" timeOffset="363087.2197">-13759 13550 0,'0'0'0,"0"0"15,0 0 1,0 0-16,0 0 16,0 0-1,0 0-15,0 0 16,0 0-1,0 0-15,0 0 16,0 0-16,0 0 16,-12 0-1,0 0-15,1 0 16,-13 0 0,-11 12-16,-1 11 15,13-11-15,-13 11 16,13 0-1,23-23-15</inkml:trace>
          <inkml:trace contextRef="#ctx0" brushRef="#br1" timeOffset="359805.9005">-15538 13319 0,'0'0'16,"0"0"-1,0 0-15,0-11 16,0-1-16,0-11 16,12-12-1,12-22-15,-1 22 16,1 0 0,11-11-16,0 23 15,1 23-15,-13 11 16,1 13-1,-1 10-15,-11 24 16,-12 0 0,-12-12-16,12 23 15,-11-22 1,-1-13-16,12-11 16,0-11-16,0-12 15,0 0 1,0 0-16,12-12 15,23-22 1,12-24-16,12-35 16,0 1-1,-12 23-15,-12-1 16,-11 24-16,-12 11 16,-1 24-1,-11 11-15,0 0 16,0 0-1,-11 58-15,-1 23 16,0-12-16,0-11 16,12-1-1,12-10-15,0 10 16,11-10 0,13-1-16,-1-23 15,-35-23 1</inkml:trace>
          <inkml:trace contextRef="#ctx0" brushRef="#br1" timeOffset="360201.6191">-14819 13701 0,'0'0'15,"0"0"1,12-12-16,-1 0 16,13-11-16,11 0 15,1 0 1,-1 0-16,-12 11 16,1 1-1,-12 11-15,-12 0 16,0 11-1,-12 24-15,-12 0 16,13-1-16,-13 1 16,12-12-1,1 0-15,11 0 16,0-11 0,11 0-16,25-1 15,-1 1 1,0-1-16,-35-11 15</inkml:trace>
        </inkml:traceGroup>
        <inkml:traceGroup>
          <inkml:annotationXML>
            <emma:emma xmlns:emma="http://www.w3.org/2003/04/emma" version="1.0">
              <emma:interpretation id="{CFDACBB9-8B82-485B-9DEB-6BDDEEBEA9F1}" emma:medium="tactile" emma:mode="ink">
                <msink:context xmlns:msink="http://schemas.microsoft.com/ink/2010/main" type="inkWord" rotatedBoundingBox="17763,14691 19471,14688 19473,15972 17765,15974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354607.9373">-12675 13250 0,'0'0'15,"0"0"-15,0 0 16,-12 11 0,0-11-16,-11 0 15,-1 0-15,0-11 16,1-1 0,11 1-16,0-12 15,12 0 1,12-12-16,0 0 15,11 1 1,1 10-16,0 13 16,-1 11-16,12 11 15,1 24 1,-13 23-16,-23 0 16,0 57-1,-11 1-15,-13-35 16,12-24-1,0-10-15,1-24 16,11-23-16,0 0 16,0 0-1,0-12-15,11-34 16,1 0 0,12-24-16,11-22 15,24-35-15,0 0 16,0 34-1,-24 24-15,0 23 16,-23 23 0,-12 11-16,0 12 15,0 0 1,-23 46-16,-13 35 16,1 12-16,0-1 15,23-11 1,24 11-16,-1-34 15,25 0 1,23 11-16,-59-69 16</inkml:trace>
          <inkml:trace contextRef="#ctx0" brushRef="#br1" timeOffset="356311.5455">-12404 13932 0,'0'0'0,"0"0"15,0 0-15,0 0 16,11 0-1,25-12-15,11 1 16,-12-1 0,0 1-16,-11-1 15,-12 12-15,0 0 16,-12 0 0,0 0-16,0 0 15,0 12 1,0-1-16,-12 12 15,0 0-15,12-11 16,0 11 0,0 0-16,0-11 15,12-1 1,0 1-16,11-1 16,13-11-1,-1 0-15,-35 0 16</inkml:trace>
          <inkml:trace contextRef="#ctx0" brushRef="#br1" timeOffset="356498.2495">-11969 13458 0,'0'0'15,"0"0"-15,0 0 16,0 0-16,12 11 16,-12-11-1</inkml:trace>
          <inkml:trace contextRef="#ctx0" brushRef="#br1" timeOffset="358095.7496">-12958 13504 0,'0'0'0,"0"0"16,0 0-16,-12 0 15,0 0 1,-11 0-16,-1 0 16,1-11-1,-1-1-15,1 0 16,-1-11-16,12 12 15,0-1 1,12 1-16,0-1 16,12 1-1,0-1-15,12 0 16,-1 24-16,1 11 16,-1 35-1,-23 11-15,-12 1 16,-11-13-1,-1-10-15,24-47 16</inkml:trace>
          <inkml:trace contextRef="#ctx0" brushRef="#br1" timeOffset="357245.9036">-11851 13851 0,'0'0'0,"0"0"15,0 0 1,0 0-16,0 11 16,12 24-1,0 11-15,0 1 16,-1-13-16,1 12 15,0 1 1,0-24-16,-1 0 16,-11-23-1</inkml:trace>
          <inkml:trace contextRef="#ctx0" brushRef="#br1" timeOffset="356963.2415">-12016 13955 0,'0'0'0,"0"0"15,0 0-15,12 0 16,12 0 0,23 0-16,0 0 15,12 0-15,-12 0 16,0 0-1,-47 0-15</inkml:trace>
          <inkml:trace contextRef="#ctx0" brushRef="#br1" timeOffset="357531.4122">-11545 13516 0,'0'0'16,"0"11"-16,0 35 15,0 1 1,12 22-16,0 12 16,0 11-16,11-11 15,-11 0 1,24-11-16,-36-70 16</inkml:trace>
        </inkml:traceGroup>
        <inkml:traceGroup>
          <inkml:annotationXML>
            <emma:emma xmlns:emma="http://www.w3.org/2003/04/emma" version="1.0">
              <emma:interpretation id="{C729298A-A47D-4465-A324-C2391B0F3A92}" emma:medium="tactile" emma:mode="ink">
                <msink:context xmlns:msink="http://schemas.microsoft.com/ink/2010/main" type="inkWord" rotatedBoundingBox="19954,14691 21450,14689 21451,15429 19955,1543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352651.2886">-10826 13608 0,'0'0'0,"0"0"16,-12 12 0,0-12-16,1 0 15,-13 0 1,1-12-16,11 1 15,0-1-15,0 0 16,0-11 0,12 12-16,0-1 15,0 12 1,0 0-16,0 0 16,0 0-1,0 0-15,0 0 16,0 0-16,0 0 15,0 0 1,0 0-16,0-11 16,0-12-1,12-12-15,0-11 16,-12 46-16</inkml:trace>
          <inkml:trace contextRef="#ctx0" brushRef="#br1" timeOffset="350170.5626">-10473 13157 0,'0'0'0,"0"0"16,0 0 0,0-11-16,12-1 15,0-11-15,12-11 16,23-1-1,12 0-15,-12 12 16,-12 0 0,0 23-16,-11 0 15,-1 11 1,-11 13-16,0-1 16,-12 0-16,-24 23 15,-11 0 1,12-11-16,-1 0 15,0-1 1,1 1-16,11-12 16,0 0-16,1-11 15,-1-1 1,12-11-16,0 0 16,0 0-1,12 0-15,11 0 16,24 0-1,0 0-15,12-11 16,-23-1-16,-1 12 16,0 0-1,-11 0-15,-12 0 16,-1 0 0,1 0-16,-12 0 15</inkml:trace>
          <inkml:trace contextRef="#ctx0" brushRef="#br1" timeOffset="351333.8616">-10520 13157 0,'0'0'0,"0"0"16,0 0-16,-11 0 15,-1 0 1,0 0-16,-12-11 16,13-1-16,-1 1 15,12-12 1,0 0-16,12-12 15,23-11 1,-11 11-16,11 12 16,0 11-1,1 12-15,-13 12 16,1 34 0,-13 35-16,-11 11 15,-11 1-15,-1 11 16,-12-23-1,13-23-15,-1-12 16,12-23 0,0-12-16,0-11 15,0 0-15,0-11 16,12-12 0,11-23-16,24-35 15,12-12 1,12 1-16,11-24 15,-23 35-15,-12 23 16,-11 24 0,-13-1-16,-11 24 15,0-1 1,-12 12-16,0 0 16,-12 12-1,-12 11-15,-23 23 16,0 12-16,12-12 15,-1 0 1,13 0-16,11-11 16,0-12-1,12 0-15,12 12 16,12 11-16,-1-23 16,13 0-1,-1-11-15,12 0 16,-12-1-1,-35-11-15</inkml:trace>
          <inkml:trace contextRef="#ctx0" brushRef="#br1" timeOffset="351760.2825">-9801 13365 0,'0'0'16,"0"0"-16,12 0 16,11 0-1,13 0-15,-13 0 16,1 0-16,-13 0 15,-11 0 1,0 0-16,0 12 16,-11 23-1,-13-1-15,12 13 16,1-13-16,-1 1 16,12-12-1,0-11-15,12-1 16,11 1-1,12-12-15,13-12 16,10 1-16,-58 11 16</inkml:trace>
          <inkml:trace contextRef="#ctx0" brushRef="#br1" timeOffset="352078.0563">-9530 12961 0,'0'0'0,"-12"0"15,0 11-15,0 1 16,1 0 0,-1-1-16,0 1 15,12-1 1,0-11-16,12 12 15,0-12 1,11 0-16,13 0 31,-1-23-31,-12 11 16,-23 12 0,0 0-16,0 0 15,-11 0 1,-13 0-16,24 0 15</inkml:trace>
        </inkml:traceGroup>
        <inkml:traceGroup>
          <inkml:annotationXML>
            <emma:emma xmlns:emma="http://www.w3.org/2003/04/emma" version="1.0">
              <emma:interpretation id="{94E1BB99-ED92-468F-B7B5-9DBEFDC2CC27}" emma:medium="tactile" emma:mode="ink">
                <msink:context xmlns:msink="http://schemas.microsoft.com/ink/2010/main" type="inkWord" rotatedBoundingBox="22002,14082 25596,14077 25599,16094 22005,1610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344521.3876">-5608 12811 0,'0'0'15,"0"0"-15,0 11 16,-23 1-1,-12 11-15,-1 0 16,1-11 0,-12-1-16,0-11 15,-12 0-15,-24 12 16,1-1 0,-1 1-16,13 11 15,11 12 1,12-1-16,11 1 15,13-12 1,11 0-16,12 0 16,24 12-16,46 0 15,13-1 1,-83-34-16</inkml:trace>
          <inkml:trace contextRef="#ctx0" brushRef="#br1" timeOffset="344125.7365">-5560 13227 0,'0'0'15,"0"0"-15,11 11 16,1 1 0,12-1-16,-1-11 15,13 0 1,-13 0-16,12-11 16,-11-12-1,0-12-15,-1 0 16,-11 12-16,-12 0 15,0 23 1,0 0-16,-24 12 16,-11 11-1,-12 0-15,-24 12 16,24-12-16,12 0 16,-1-12-1,13 1-15,-1 0 16,1-12-1,-1 0-15,12 0 16,-11-12 0,11 0-16,0 1 15,1-1-15,-1 12 16,0 0 0,0 12-16,-11-1 15,-13 13 1,-23 22-16,1 0 15,-1 0-15,-12 12 16,0 11 0,12-22-16,59-47 15</inkml:trace>
          <inkml:trace contextRef="#ctx0" brushRef="#br1" timeOffset="345682.3452">-6915 12926 0,'0'0'15,"0"0"-15,0 0 16,0 0-16,0 0 16,23 12-1,13-1-15,11 1 16,0 11-1,0 12-15,-11-1 16,-13 13 0,-11-1-16,-12-11 15,-12 11-15,-11 0 16,-13-11 0,1-1-16,-1-11 15,36-23 1</inkml:trace>
          <inkml:trace contextRef="#ctx0" brushRef="#br1" timeOffset="344958.9892">-6032 13990 0,'0'0'16,"0"0"-16,0 0 15</inkml:trace>
          <inkml:trace contextRef="#ctx0" brushRef="#br1" timeOffset="344740.0245">-5961 12337 0,'0'0'0,"0"0"16,35-12-1,36-11-15,47 0 16,-24 12-16,-94 11 16</inkml:trace>
          <inkml:trace contextRef="#ctx0" brushRef="#br1" timeOffset="347528.1248">-7846 12788 0,'0'0'0,"0"0"16,0 0-1,0 0-15,0 0 16,0 0-1,-11 11-15,-1 12 16,-12 0 0,-11 0-16,0 1 15,11-13-15,0 1 16,1-1 0,-1-11-16,1 0 15,-1 12 1,-11 11-16,-1 0 15,1 0-15,12 0 16,-1-11 0,0-1-16,13 1 15,-1 0 1,12-1-16,0 1 16,0-1-1,0 1-15,12 11 16,-1 0-16,-11 23 15,0-11 1,-11 11-16,-25 0 16,1 1-1,-24-13-15,0-11 16,12-11-16,-24-12 16,1 0-1,-1-23-15,12 0 16,12-12-1,12 0-15,23-11 16,24-23 0,23-12-16,24 0 15,23 12-15,24 11 16,-106 58 0</inkml:trace>
          <inkml:trace contextRef="#ctx0" brushRef="#br1" timeOffset="346523.4061">-7469 12822 0,'0'0'0,"12"-11"15,12-1-15,35 1 16,-1-1 0,1 12-16,-23 12 15,-1-1 1,-11 1-16,-1-1 16,-11 1-1,-12-1-15,0 1 16,0-12-16,-24 11 15,1 1 1,-24 0-16,-12-1 16,12 1-1,0-12-15,-1 0 16,13 11 0,0 1-16,11-1 15,1 12-15,-1 24 16,0 22 15,24 116-31,12 0 16,0-46-16,12-12 15,11 35 1,-35-162-16</inkml:trace>
          <inkml:trace contextRef="#ctx0" brushRef="#br1" timeOffset="346228.6366">-6998 13342 0,'0'0'16,"0"0"-16,0 0 15,-11 12-15,-1-12 16,0 0 0,-11 0-16,-1 0 15,0-12 1,13 1-16,-1-1 16,0-11-1,12 12-15,0-1 16,12 0-1,0 1-15,-1 11 16,1 0-16,0 11 16,0 1-1,0 11-15,-12 12 16,-12-1-16,-12 24 16,-23 0-1,-12-12-15,0-23 16,-11 0-1,23-23-15,47 0 16</inkml:trace>
          <inkml:trace contextRef="#ctx0" brushRef="#br1" timeOffset="348091.3666">-8517 12695 0,'0'0'0,"0"0"15,0 0 1</inkml:trace>
          <inkml:trace contextRef="#ctx0" brushRef="#br1" timeOffset="347911.6106">-8906 14290 0,'0'0'16,"12"0"-16,35-12 16,71-22-1,35-12-15,-12-12 16,-11 0 0,-130 58-16</inkml:trace>
          <inkml:trace contextRef="#ctx0" brushRef="#br1" timeOffset="347730.0653">-8246 13781 0,'0'0'0,"0"0"16,0 0-16</inkml:trace>
        </inkml:traceGroup>
        <inkml:traceGroup>
          <inkml:annotationXML>
            <emma:emma xmlns:emma="http://www.w3.org/2003/04/emma" version="1.0">
              <emma:interpretation id="{7DB39B9A-412B-40C5-BF7D-20B6A7D9B025}" emma:medium="tactile" emma:mode="ink">
                <msink:context xmlns:msink="http://schemas.microsoft.com/ink/2010/main" type="inkWord" rotatedBoundingBox="25973,13943 31203,13936 31206,15759 25976,15767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333135.6861">247 13458 0,'0'0'0,"0"0"16,0 0-16,0 0 15,0 0 1</inkml:trace>
          <inkml:trace contextRef="#ctx0" brushRef="#br1" timeOffset="335809.9569">-248 13042 0,'0'0'16,"0"0"-16,0 0 16,0 0-1,0 0-15,0 0 16,0 0 0,0 0-16,0 0 15,0 0 1,0 0-16,0 0 15,0 0-15,0 0 16,0 0 0,12 11-16,0 1 15,-12 11 1,0 12-16,0-1 16,-12 1-16,0-12 15,-11 12 1,-24 0-16,-12-1 15,0-22 1,0-1-16,12-11 16,11-11-1,13-1-15,-1 1 16,13-1-16,-1-11 16,12 0-1,0 11-15,12 1 16,-1-1-1,13 12-15,-1 12 16,-11-1-16,0 1 16,0-1-1,-12 13-15,0-13 16,-12 12 0,0-11-16,-11-1 15,-1 1 1,1-12-16,-1 0 15,0-12-15,1-11 16,-1-11 0,1-13-16,-1-10 15,12-1 1,12 0-16,0 12 16,0-1-1,12 1-15,-12 46 16</inkml:trace>
          <inkml:trace contextRef="#ctx0" brushRef="#br1" timeOffset="336037.8616">-318 12383 0,'0'0'16,"11"-11"-16,36-1 16,71-11-1,0 0-15,-24 11 16,-11 1 0,-83 11-16</inkml:trace>
          <inkml:trace contextRef="#ctx0" brushRef="#br1" timeOffset="336235.935">-283 12764 0,'0'0'0,"0"0"16</inkml:trace>
          <inkml:trace contextRef="#ctx0" brushRef="#br1" timeOffset="337851.9536">-990 12637 0,'0'0'0,"0"0"15,0 0 1,0 0-16</inkml:trace>
          <inkml:trace contextRef="#ctx0" brushRef="#br1" timeOffset="338511.7526">-2027 12175 0,'0'0'15,"0"0"-15,24 0 16,47-12 0,70-11-16,0 12 15,-141 11 1</inkml:trace>
          <inkml:trace contextRef="#ctx0" brushRef="#br1" timeOffset="338304.7828">-1332 12556 0,'0'0'0,"0"0"16,0 0 0,-11 12-16,-13 0 15,-11 11 1,-36 0-16,-35 11 15,12-22 1,0 0-16,-24-12 16,-12 0-16,12-12 15,24 12 1,24 0-16,11 0 16,12 0-1,23 0-15,12 0 16,0 0-16,12 0 15,0 0 1,0 0-16,24 12 16,47-1-1,23 1-15,12-1 16,-12 1 0,0-12-16,12-12 15,-106 12-15</inkml:trace>
          <inkml:trace contextRef="#ctx0" brushRef="#br1" timeOffset="341834.7112">-4936 12845 0,'0'0'16,"0"12"-16,12 23 16,11 34-1,13 23-15,-13-22 16,-11-12-16,0-12 15,-12-12 1,0 1-16,0-23 16,-12-12-1,0 0-15,-11-12 16,-1-11 0,12-23-16,12-12 15,24 0-15,11 0 16,24 1-1,-59 57-15</inkml:trace>
          <inkml:trace contextRef="#ctx0" brushRef="#br1" timeOffset="341507.8099">-4382 12799 0,'11'-11'16,"25"-13"-1,23-33-15,23-24 16,-23-12-16,-24 24 15,-23 23 1,-12 11-16,-12 0 16,-11 12-1,-24 0-15,-48 23 16,1 12-16,23 22 16,13 13-1,10-1-15,25 0 16,11 0-1,36 1-15,35-1 16,11 0 0,1-11-16,-12 11 15,-59-46-15</inkml:trace>
          <inkml:trace contextRef="#ctx0" brushRef="#br1" timeOffset="341163.0784">-3782 12730 0,'0'0'0,"0"0"15,0 23 1,-23 35-16,-24 34 16,-12 1-1,0-12-15,12-24 16,0-10-16,-12-13 15,0-11 1,12-11-16,-12-12 16,12-23-1,11 0-15,1-12 16,11 12-16,13 0 16,-1 11-1,12 12-15,0 0 16,0 0-1,-12 23-15,-11 12 16,-13 11 0,-23 12-16,0 0 15,1 0-15,-1-12 16,11-12 0,48-34-16</inkml:trace>
          <inkml:trace contextRef="#ctx0" brushRef="#br1" timeOffset="340313.3092">-3523 12718 0,'0'0'0,"36"0"16,46-11-1,24-1-15,12 1 16,12-1 0,-130 12-16</inkml:trace>
          <inkml:trace contextRef="#ctx0" brushRef="#br1" timeOffset="340580.6466">-3181 13735 0,'0'0'16,"24"-11"-16,35-1 16,47-11-1,11 0-15,-11-12 16,-23 12-16,-83 23 15</inkml:trace>
          <inkml:trace contextRef="#ctx0" brushRef="#br1" timeOffset="339885.2225">-2615 12926 0,'0'0'0,"0"0"16,0 0-1,0 0-15,11 12 16,1-1-16,0 12 16,0 12-1,-1 11-15,-11-11 16,0 0 0,-11-12-16,-1 0 15,0 0 1,-23-11-16,-1-1 15,-11-22-15,12-1 16,0-23 0,-1-11-16,13 12 15,11 10 1,12 1-16,0 12 16,0 11-16,0 0 15,12 11 1,-1 1-16,1 11 15,0 12 1,-12-12-16,0 0 16,-12 0-16,0-11 15,-11-1 1,-1 1-16,-23-1 16,0-11-1,-35 12-15,-36-1 16,24 12-1,23 1-15,12-1 16,24 0-16,11 0 16,12-12-1,12 1-15,12 11 16,12-11 0,-1-1-16,1 1 15,11-12-15,-11-12 16,-12 1-1,-1-1-15,-11 1 16,0-1 0,-23-11-16,-24 0 15,-12 0 1,12 11-16,-1 12 16,1 0-1,0 0-15,0 12 16,12-1-16,11 12 15,1 12 1,11 23-16,24 23 16,11-12-1,13 0-15,-1 1 16,12-1-16,12 0 16,0-22-1,11-1-15,-70-46 16</inkml:trace>
          <inkml:trace contextRef="#ctx0" brushRef="#br1" timeOffset="340080.5802">-2804 12487 0,'0'0'0,"24"-11"16,23-1-16,23 0 15,1 1 1,-12 11-16,-59 0 15</inkml:trace>
          <inkml:trace contextRef="#ctx0" brushRef="#br1" timeOffset="337656.28">-1602 13562 0,'0'0'16,"0"0"-16,0 0 16,0 0-1,0 0-15,0 0 16,0-12-1,11-11-15,1 0 16,0 0 0,11-12-16,1 1 15,11-24-15,1-11 16,-1-12 0,12 11-16,0 13 15,-11 10 1,11 13-16,12-1 15,-12 12-15,-12 11 16,0 1 0,-11 11-16,-12 11 15,-12 24 1,-12 11-16,-35 35 16,-12-12-1,0-11-15,12-12 16,0-11-16,0-12 15,11-11 1,1-12-16,11 0 16,1-12-1,-1 12-15,1 0 16,-13 0 0,1 0-16,0 0 15,11 12-15,1-12 16,11 0-1,0 0-15,0-12 16,1 1 0,-13-47-16,12-23 15,0-11-15,12 11 16,12 11 0,-12 36-16,0 10 15,0 13 1,0 11-16,0 0 15,0 23 1,-23 58-16,-1 11 16,12-22-16,-11-1 15,-1 0 1,1 1-16,-1-24 16,1-11-1,-13-12-15,13-12 16,-13-11-16,13-11 15,-1-1 1,1-22-16,11-13 16,12-10-1,12 10-15,-1 1 16,13 11 0,-1 12-16,1 12 15,0 11-15,-1 11 16,-11 12-1,0 12-15,-12 0 16,0 11 0,-24 12-16,1-12 15,-13 0-15,-11-11 16,47-35 0</inkml:trace>
          <inkml:trace contextRef="#ctx0" brushRef="#br1" timeOffset="332998.0736">294 13215 0,'0'0'15,"0"0"-15,0 0 16,0 0-16,0 12 16,0-12-1</inkml:trace>
        </inkml:traceGroup>
        <inkml:traceGroup>
          <inkml:annotationXML>
            <emma:emma xmlns:emma="http://www.w3.org/2003/04/emma" version="1.0">
              <emma:interpretation id="{0A3AAD74-3FD4-4E0C-92B5-DDFE2C700771}" emma:medium="tactile" emma:mode="ink">
                <msink:context xmlns:msink="http://schemas.microsoft.com/ink/2010/main" type="inkWord" rotatedBoundingBox="31556,14438 33325,14436 33327,16006 31559,16009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331183.7551">2414 13273 0,'0'0'16,"0"0"-16,0 0 16,0 0-1,-11 12-15,-1-1 16,-12 12 0,-11 0-16,0-11 15,-12-1-15,11 1 16,1-12-1,11 0-15,1-12 16,11 1 0,0-1-16,0-11 15,12-11 1,0-1-16,0 0 16,0 12-16,12 0 15,-12 0 1,0 0-16,0 11 15,0 12 1,0-11-16,0 11 16,0 0-16,0 0 15,-12 0 1,1 11-16,-13 1 16,0-1-1,13 1-15,-1 11 16,0-11-1,12-1-15,0 12 16,0 0-16,0-11 16,0-1-1,0 13-15,0-13 16,0 12 0,0-11-16,-12 11 15,-11 12 1,-1-1-16,-11 12 15,-12 1-15,-24 10 16,12-10 0,0-1-16,0 0 15,12-11 1,12-12-16,0 0 16,-12 0-16,-1 0 15,48-23 1</inkml:trace>
          <inkml:trace contextRef="#ctx0" brushRef="#br1" timeOffset="331440.7879">2049 12684 0,'0'0'0,"36"-12"16,34 0 0,25 1-16,-13-1 15,0 1-15,-82 11 16</inkml:trace>
          <inkml:trace contextRef="#ctx0" brushRef="#br1" timeOffset="332159.4264">1755 13053 0,'0'0'0,"0"0"16,12 24-16,11 10 15,-11 1 1,0 11-16,-12-11 16,-12-1-1,-12 1-15,-23-12 16,0 0 0,0-11-16,0-12 15,12 0-15,11-12 16,0 1-1,13-1-15,-1 1 16,0-1 0,12 12-16,0 0 15,0 0-15,0 0 16,24 0 0,-1 0-16,1 12 15,-12-12 1,-1 11-16,-11 1 15,0-1 1,-11 1-16,-13 11 16,-23 0-16,-24 0 15,-47 0 1,12 0-16,12-23 16,0 0-1,-12-11-15,23-1 16,13 12-1,34 0-15,1 0 16,11 0-16,24 0 16,0 0-1,0 12-15,0-12 16</inkml:trace>
          <inkml:trace contextRef="#ctx0" brushRef="#br1" timeOffset="332456.0954">1142 14198 0,'0'0'0,"0"0"15,24 0 1,35 0-16,23 0 16,48 0-1,11 0-15,-23-12 16,-24 12-16,-94 0 15</inkml:trace>
          <inkml:trace contextRef="#ctx0" brushRef="#br1" timeOffset="332694.7313">1272 12799 0,'0'0'16,"0"0"-16,0 0 15,12 0 1,-12 0-16</inkml:trace>
        </inkml:traceGroup>
      </inkml:traceGroup>
    </inkml:traceGroup>
    <inkml:traceGroup>
      <inkml:annotationXML>
        <emma:emma xmlns:emma="http://www.w3.org/2003/04/emma" version="1.0">
          <emma:interpretation id="{31CFC7EA-3614-419B-92B3-B7F3FBE99084}" emma:medium="tactile" emma:mode="ink">
            <msink:context xmlns:msink="http://schemas.microsoft.com/ink/2010/main" type="paragraph" rotatedBoundingBox="9859,15996 22098,15994 22099,17242 9860,172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E6F3E8-7F96-44FC-98F8-C8C9AD9FA4E3}" emma:medium="tactile" emma:mode="ink">
              <msink:context xmlns:msink="http://schemas.microsoft.com/ink/2010/main" type="inkBullet" rotatedBoundingBox="9859,16736 10178,16736 10178,16781 9860,16782"/>
            </emma:interpretation>
            <emma:one-of disjunction-type="recognition" id="oneOf36">
              <emma:interpretation id="interp40" emma:lang="" emma:confidence="0">
                <emma:literal>-</emma:literal>
              </emma:interpretation>
            </emma:one-of>
          </emma:emma>
        </inkml:annotationXML>
        <inkml:trace contextRef="#ctx0" brushRef="#br1" timeOffset="428229.3476">-21051 14972 0,'0'0'16,"0"0"-16,0 0 16,12 0-1,23-12-15,24 1 16,12 11-1,0-12-15,-1 1 16,-70 11-16</inkml:trace>
      </inkml:traceGroup>
      <inkml:traceGroup>
        <inkml:annotationXML>
          <emma:emma xmlns:emma="http://www.w3.org/2003/04/emma" version="1.0">
            <emma:interpretation id="{02A0C04C-5942-4E36-9F98-D1DAA805961F}" emma:medium="tactile" emma:mode="ink">
              <msink:context xmlns:msink="http://schemas.microsoft.com/ink/2010/main" type="line" rotatedBoundingBox="10107,15996 22098,15994 22099,17242 10108,17244"/>
            </emma:interpretation>
          </emma:emma>
        </inkml:annotationXML>
        <inkml:traceGroup>
          <inkml:annotationXML>
            <emma:emma xmlns:emma="http://www.w3.org/2003/04/emma" version="1.0">
              <emma:interpretation id="{951BB0D0-4A33-4D37-B9EC-E791BC533EC4}" emma:medium="tactile" emma:mode="ink">
                <msink:context xmlns:msink="http://schemas.microsoft.com/ink/2010/main" type="inkWord" rotatedBoundingBox="10107,15996 12463,15995 12464,17243 10108,17244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430160.802">-19661 14799 0,'0'0'0,"0"0"15,0 0 1,0 0-16,-12 11 15,-11 1-15,-1-1 16,1 1 0,11-12-16,0 0 15,0 0 1,1-12-16,11 1 16,0-24-1,11 0-15,13 1 16,23-13-16,-12 24 15,1 12 1,-1 11-16,-11 11 16,-1 12-1,1 35-15,-12 12 16,-12 10-16,-12 1 16,-12 35-1,1-47-15,-1 1 16,1-24-1,11-12-15,0-10 16,0-13 0,12-11-16,0 0 15,0-11 1,24-36-16,11-22 16,1 0-16,-1-24 15,0-11 1,1 12-16,-1 11 15,-12 23 1,-11 12-16,0 11 16,0 12-16,-12 0 15,0 11 1,0 12-16,0 0 16,0 0-1,-12 35-15,0 11 16,0 12-1,1 0-15,11-12 16,0 0-16,0 1 16,11 10-1,13-10-15,11-1 16,1-12 0,-36-34-16</inkml:trace>
          <inkml:trace contextRef="#ctx0" brushRef="#br1" timeOffset="431983.546">-19107 15087 0,'0'0'16,"0"0"-16,0 0 15,12 0 1,-1-11-16,13-1 16,-12 1-16,11-1 15,-11 1 1,-12 11-16,130-70 16,-130 70-1,0 0-15,0 0 16,-12 12-1,-12 23-15,-11 11 16,0 12-16,11-12 16,12 0-1,1 0-15,11-11 16,11 0 0,1-12-16,0-12 15,0 1 1,11-1-16,-11-11 15,12-11-15,11-1 16,-35 12 0</inkml:trace>
          <inkml:trace contextRef="#ctx0" brushRef="#br1" timeOffset="432150.2696">-18895 14660 0,'0'0'16,"0"0"-16,0 0 16,0 0-1,0 0-15,0 0 16,0 0-16</inkml:trace>
          <inkml:trace contextRef="#ctx0" brushRef="#br1" timeOffset="432635.5299">-18447 15064 0,'0'0'16,"0"0"-16,0 0 15,0 12 1,0-12-16,-12 23 15,-12-11 1,-11-1 0,0 1-1,11-12-15,0-12 16,13 1-16,-1-1 16,12 0-1,12 1-15,-1-12 16,13 11-1,0 1-15,-1-1 16,-11 12 0,0 0-16,-1 12 15,1 11-15,0 23 16,-12 0 0,-12 24-16,-11-1 15,-13-11 1,1-12-16,0-23 15,11 0-15,24-23 16</inkml:trace>
          <inkml:trace contextRef="#ctx0" brushRef="#br1" timeOffset="427834.6222">-20733 14695 0,'0'0'0,"0"0"16,0 0-1,12 0-15,12-12 16,-1-11 0,13 0-16,-1-12 15,0 0-15,1 1 16,-1-1 0,-12 0-16,1 1 15,-12-13 1,0 1-16,-12 0 15,-12 11-15,0 1 16,0 11 0,-11 11-16,-13 12 15,1 12 1,0 11-16,-12 23 16,11 0-1,13 0-15,-1 1 16,1 33-16,11 36 15,0-23 1,12-1-16,-12 0 16,12 1-1,0-1-15,0 1 16,0-12-16,0-24 16,0-22-1,0 0-15,-12-12 16,1 0-1,11-23-15</inkml:trace>
          <inkml:trace contextRef="#ctx0" brushRef="#br1" timeOffset="429265.7576">-19720 14313 0,'0'0'0,"0"0"16,0 0-16,-11 0 15,-13 0 1,-11 12-16,-1-1 15,-11 1 1,12-1-16,0-11 16,-1 0-16,1 12 15,0-1 1,11 1-16,0 0 16,1-1-1,11 1-15,0-1 16,-11 12-16,11 12 15,-12 0 1,13 11-16,-1 0 16,0 0-1,0 12-15,1 0 16,-1-12 0,-12 0-16,12-11 15,1 0-15,-1-1 16,-12 1-1,12 0-15,1-1 16,-1-10 0,0 10-16,12-11 15,0 0 1,0 1-16,12-1 16,0 0-16,11 0 15,13 0 1,11 0-16,0-11 15,0-1 1,12-11-16,-12 0 16,24-11-16,-12-1 15,-59 12 1</inkml:trace>
        </inkml:traceGroup>
        <inkml:traceGroup>
          <inkml:annotationXML>
            <emma:emma xmlns:emma="http://www.w3.org/2003/04/emma" version="1.0">
              <emma:interpretation id="{2267B3EB-90CC-4F84-9C16-BA249E411183}" emma:medium="tactile" emma:mode="ink">
                <msink:context xmlns:msink="http://schemas.microsoft.com/ink/2010/main" type="inkWord" rotatedBoundingBox="12769,16088 15749,16087 15750,17243 12770,17244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433278.5471">-18106 14891 0,'0'0'16,"0"0"-1,0 0-15,0 0 16,0 0-16,0 0 16,-12 0-1,1-12-15,-1-11 16,12 0-1,0-11-15,0-13 16,23 1 0,1 11-16,0 12 15,-1 0-15,1 12 16,-1 11 0,1 11-16,-1 35 15,1 24 1,-12 11-16,-24 11 15,0-11 1,12-23-16,-12 0 16,12-24-16,0-11 15,0-11 1,0-12-16,0 0 16,12-12-1,0-22-15,11-24 16,13-23-16,-1-46 15,-11 23 1,-1 23-16,-11 35 16,0 11-1,-12 12-15,0 11 16,0 12 0,0 0-16,0 12 15,-12 23-15,0 22 16,0 24-1,1-11-15,11-13 16,0-10 0,0 10-16,11-10 15,1-1-15,12-11 16,-24-35 0</inkml:trace>
          <inkml:trace contextRef="#ctx0" brushRef="#br1" timeOffset="433720.6015">-17564 15111 0,'0'0'16,"0"0"-16,12-12 16,11 0-1,13-11-15,-1 12 16,-11-1-16,-1 1 16,1-1-1,-24 12-15,0 0 16,0 0-1,0 12-15,0 11 16,-12 11 0,0 13-16,0-1 15,12-11-15,12-1 16,0-11 0,12 0-16,-1-11 15,1 0 1,-1-1-16,13-22 15,-1-1-15,-35 12 16</inkml:trace>
          <inkml:trace contextRef="#ctx0" brushRef="#br1" timeOffset="433911.728">-17246 14671 0,'0'0'16,"0"0"-16,0 0 16,0 0-1,0 12-15,0 0 16,12 11-16,-12-23 16</inkml:trace>
          <inkml:trace contextRef="#ctx0" brushRef="#br1" timeOffset="434181.2">-17163 15157 0,'0'0'15,"0"0"1,0 0-16,0 0 15,0 0-15,23 0 16,12 0 0,24-12-16,0 1 15,12-1 1,-12 12-16,-12-11 16,-47 11-1</inkml:trace>
          <inkml:trace contextRef="#ctx0" brushRef="#br1" timeOffset="434512.6476">-16951 14949 0,'0'0'15,"0"0"-15,0 0 16,0 0-16,0 11 16,11 12-1,1 24-15,0-1 16,0 12 0,0 23-16,-1-24 15,1-10 1,0-24-16,0 0 15,-1 0-15,-11-23 16</inkml:trace>
          <inkml:trace contextRef="#ctx0" brushRef="#br1" timeOffset="434756.1676">-16610 14879 0,'0'0'0,"0"0"16,0 0-1,36 162-15,-36-162 16,0 12-1,0 22-15,11 13 16,1 10-16,0-22 16,0 0-1,-12-35-15</inkml:trace>
          <inkml:trace contextRef="#ctx0" brushRef="#br1" timeOffset="435620.8412">-16598 14348 0,'0'0'16,"0"0"-16,12 0 15,0-12 1,23 1-16,12-1 16,12 1-1,12-1-15,-13 12 16,-10-12 0,-13 24-16,0 0 15,-11-1-15,-1 12 16,1 12-1,0-12-15,-1 12 16,1 22 0,-1 1-16,-11 0 15,12 23 1,-1-12-16,-23 1 16,12-13-16,0-10 15,-1 10 1,1 13-16,-12-24 15,0 0 1,0 0-16,0-11 16,0 0-16,-12-1 15,1 1 1,-1-12-16,0 0 16,-11-11-1,-1-1-15,-11 1 16,-1 0-1,-11-1-15,0-11 16,47 0-16</inkml:trace>
          <inkml:trace contextRef="#ctx0" brushRef="#br1" timeOffset="442103.3177">-15573 14937 0,'0'0'0,"0"0"16,0 0-16,0 0 15,0 0 1,0 0-16,0 0 16,0 0-1,0 0-15,12 0 16,-1 0-16,13 0 16,23 0-1,0 0-15,24-11 16,0-1-1,-1 12-15,-11 0 16,-59 0-16</inkml:trace>
        </inkml:traceGroup>
        <inkml:traceGroup>
          <inkml:annotationXML>
            <emma:emma xmlns:emma="http://www.w3.org/2003/04/emma" version="1.0">
              <emma:interpretation id="{887797DF-68B1-4CBE-9AB5-656657CBD872}" emma:medium="tactile" emma:mode="ink">
                <msink:context xmlns:msink="http://schemas.microsoft.com/ink/2010/main" type="inkWord" rotatedBoundingBox="16185,16042 19142,16041 19143,17220 16186,17221">
                  <msink:destinationLink direction="with" ref="{A52E3914-F451-4AD2-8018-E420D5859872}"/>
                </msink:context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447601.2104">-12746 15030 0,'0'0'16,"0"0"-16,0 0 15,0 0 1,0 0-16,12 0 16,11-12-1,1 12-15,-1-11 16,13-1-16,-24 12 15,-1 0 1,1 0-16,-12 0 16,0 0-1,0 0-15,0 12 16,-12 11 0,1 0-16,-1 0 15,0 0-15,12 12 16,0-12-1,0 0-15,0-12 16,12 1 0,23 11-16,12 0 15,0-11 17,36-12-32,-83 0 15</inkml:trace>
          <inkml:trace contextRef="#ctx0" brushRef="#br1" timeOffset="447965.5851">-12510 15168 0,'0'0'15,"0"0"-15,0 0 16,23 0 0,24 0-16,12-11 15,0 11-15,0 0 16,0-12 0,0 1-16,0 11 15,-12 0 1,-12 0-16,0 0 15,-35 0-15</inkml:trace>
          <inkml:trace contextRef="#ctx0" brushRef="#br1" timeOffset="447642.0994">-12510 14660 0,'0'0'15,"0"0"1,0 0-16,0 0 15,0 0 1,0 11-16,11 1 16,-11-12-16</inkml:trace>
          <inkml:trace contextRef="#ctx0" brushRef="#br1" timeOffset="448241.975">-12216 14995 0,'0'0'16,"0"0"-16,0 0 16,0 0-1,0 0-15,0 12 16,12-1 0,0 24-16,-1-1 15,13 24-15,-12-23 16,0 0-1,11 11-15,-11-23 16,0 12 0,-12-35-16</inkml:trace>
          <inkml:trace contextRef="#ctx0" brushRef="#br1" timeOffset="448582.7048">-11898 14856 0,'0'0'16,"0"0"-16,0 0 15,0 0 1,0 0-16,0 12 16,0 23-1,12 22-15,0 1 16,-1 11-16,13 1 16,0-12-1,-13-24-15,13 1 16,-12-12-1,-12-23-15</inkml:trace>
          <inkml:trace contextRef="#ctx0" brushRef="#br1" timeOffset="442823.713">-14725 14625 0,'0'0'0,"12"-11"16,0-1-16,23-11 16,-12 0-1,1 0-15,0-12 16,-1 0 0,1 1-16,-1-1 15,-11-11 1,-12 11-16,0 0 15,-12 12-15,0 12 16,1-1 0,-1 12-16,0 0 15,0 0 1,1 12-16,-1 22 16,12 1-1,0 11-15,12 47 16,-1 11-16,25 11 15,-13-22 1,1-1-16,-1 1 16,1-1-1,-1-22-15,1 22 16,-12-34-16,0-12 16,-1 0-1,-11-11-15,0-12 16,0-23-1</inkml:trace>
          <inkml:trace contextRef="#ctx0" brushRef="#br1" timeOffset="443206.2661">-14690 14960 0,'0'0'0,"0"0"16,12 0-1,12-11-15,11 11 16,12-12-16,0 1 16,12-1-1,12 1-15,-1-1 16,-11 0-1,-59 12-15</inkml:trace>
          <inkml:trace contextRef="#ctx0" brushRef="#br1" timeOffset="443798.9069">-13700 14475 0,'0'0'16,"0"0"-16,0 0 15,0 0 1,-12 0-16,0 0 15,-11 0 1,-13-12-16,-11 12 16,0 0-16,12 0 15,-1 0 1,1 0-16,12 12 16,11-12-1,0 11-15,12 1 16,0 23-16,0 22 15,0-10 1,12 45-16,0-34 16,-12 0-1,11 23-15,1-24 16,0 13 0,0 11-16,-1-47 15,1 24 1,0-12-16,0-11 15,0-12-15,-1 0 16,1 0 0,0-11-16,23-1 15,12 1 1,12-12-16,12 0 16,-12-12-16,-59 12 15</inkml:trace>
          <inkml:trace contextRef="#ctx0" brushRef="#br1" timeOffset="446940.2753">-13288 14822 0,'0'0'0,"0"0"16,0 0-16,-12 0 16,12 0-1,-11-12-15,-1 12 16,0-11-1,12 11-15,0-12 16,0-11-16,12-12 16,0 1-1,11-1-15,-11 23 16,0 1 0,-1 11-16,13 23 15,0 35 1,-13-1-16,-11 24 15,-11 12-15,-1-1 16,0 1 0,0-36-16,0-22 15,1-12-15,11 0 16,0-23 0,0 0-16,0 0 15,11-23 1,1-11-16,0-1 15,12-23 1,11-11-16,0-12 16,1-23-16,-13 23 15,-11 23 1,0 0-16,-1 35 16,-11 12-1,0 11-15,0 0 16,0 0-1,-11 34-15,-1 1 16,-12 34-16,13-22 16,11-1-1,0 0-15,11 12 16,1-23 0,23 11-16,1 0 15,-1-11-15,-35-35 16</inkml:trace>
        </inkml:traceGroup>
        <inkml:traceGroup>
          <inkml:annotationXML>
            <emma:emma xmlns:emma="http://www.w3.org/2003/04/emma" version="1.0">
              <emma:interpretation id="{8B0193C2-247E-4561-9AD7-3924F120CAFC}" emma:medium="tactile" emma:mode="ink">
                <msink:context xmlns:msink="http://schemas.microsoft.com/ink/2010/main" type="inkWord" rotatedBoundingBox="19389,16574 19742,16573 19743,17047 19390,17048">
                  <msink:destinationLink direction="with" ref="{A52E3914-F451-4AD2-8018-E420D5859872}"/>
                </msink:context>
              </emma:interpretation>
              <emma:one-of disjunction-type="recognition" id="oneOf40">
                <emma:interpretation id="interp44" emma:lang="" emma:confidence="0.5">
                  <emma:literal>.</emma:literal>
                </emma:interpretation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,</emma:literal>
                </emma:interpretation>
                <emma:interpretation id="interp47" emma:lang="" emma:confidence="0">
                  <emma:literal>9</emma:literal>
                </emma:interpretation>
                <emma:interpretation id="interp48" emma:lang="" emma:confidence="0">
                  <emma:literal>e</emma:literal>
                </emma:interpretation>
              </emma:one-of>
            </emma:emma>
          </inkml:annotationXML>
          <inkml:trace contextRef="#ctx0" brushRef="#br1" timeOffset="491910.2799">-11168 14879 0,'0'0'0,"0"0"15,0 0-15,0 0 16,0 0 0,-11 0-16,-25 12 15,1 0-15,0-12 16,-1 0 0,1 0-16,0 0 15,11-12 1,12 0-16,1 1 15,-1-1 1,0-11-16,12 0 16,0 0-16,0 11 15,12 1 1,0 11-16,11 0 16,1 0-1,-1 11-15,1 13 16,-12 10-16,-12 1 15,-12 11 1,0 0-16,-12 12 16,-11 0-1,0 0-15,-1-1 16,1-10 0,35-47-16</inkml:trace>
        </inkml:traceGroup>
        <inkml:traceGroup>
          <inkml:annotationXML>
            <emma:emma xmlns:emma="http://www.w3.org/2003/04/emma" version="1.0">
              <emma:interpretation id="{C628696B-6447-4A5F-A576-5B4AAA5FBD38}" emma:medium="tactile" emma:mode="ink">
                <msink:context xmlns:msink="http://schemas.microsoft.com/ink/2010/main" type="inkWord" rotatedBoundingBox="20025,16123 22098,16122 22099,17139 20026,17140">
                  <msink:destinationLink direction="with" ref="{A52E3914-F451-4AD2-8018-E420D5859872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450602.4088">-10319 15041 0,'0'0'16,"0"0"-16,23-11 15,1 11-15,11-12 16,12 1 0,-12-1-16,1 0 15,-13 12 1,-11 0-16,-12 0 16,0 0-16,0 12 15,0 0 1,-12 11-16,1 0 15,-1 11 1,12-10-16,0 10 16,0-11-16,12 12 15,11-12 1,13 0-16,-1-11 16,0-1-1,12-22-15,-47 11 16</inkml:trace>
          <inkml:trace contextRef="#ctx0" brushRef="#br1" timeOffset="450645.2885">-10013 14637 0,'0'0'15,"0"0"-15,0 0 16,0 0 0,0 0-16,0 0 15,0 0-15</inkml:trace>
          <inkml:trace contextRef="#ctx0" brushRef="#br1" timeOffset="450901.2273">-9919 15076 0,'0'0'16,"0"0"-1,0 0-15,0 0 16,12 0-1,11 0-15,25 0 16,22 0-16,13-12 16,-1 1-1,-23 11-15,-12 0 16,-47 0 0</inkml:trace>
          <inkml:trace contextRef="#ctx0" brushRef="#br1" timeOffset="451166.4768">-9778 14845 0,'0'0'0,"0"0"16,0 0-16,0 11 15,0 12 1,12 12-16,12 34 16,-1-11-16,1 0 15,11 0 1,-11-35-16,-1 0 16,-23-23-1</inkml:trace>
          <inkml:trace contextRef="#ctx0" brushRef="#br1" timeOffset="450024.0306">-10850 14671 0,'0'0'16,"0"0"-16,0 0 16,12 0-16,0-11 15,12-1 1,11 1-16,0-1 16,1 1-1,-13-1-15,-11 12 16,0 0-1,-12 0-15,0 0 16,0 0-16,0 0 16,0 0-1,0 0-15,0 0 16,-12 0 0,-12 0-16,1 0 15,-12 0-15,-1 0 16,13 0-1,-1-12-15,0 1 16,13-1 0,-1 1-16,0-1 15,12 1 1,0-1-16,12-11 16,11 11-16,1 1 15,11 11 1,1 11-16,-13 13 15,1 22 1,-1 58-16,-23-23 16,0-12-16,-11 0 15,-13 1 1,1-1-16,11-34 16,0-12-1,0 0-15,12-11 16,0-12-1,0 0-15,0 0 16,0 0-16,0-12 16,12-11-1,12-23-15,11-1 16,0-57 0,1 0-16,-1 12 15,0 11-15,-11 35 16,-1-12-1,-11 23-15,0 12 16,0 0 0,-12 23-16,0 0 15,0 0 1,-12 12-16,0 11 16,0 11-16,-11 36 15,11-12 1,0-12-16,12 23 15,0-11 1,12-12-16,0-11 16,0 0-1,-1-1-15,13-11 16,-24-23-16</inkml:trace>
          <inkml:trace contextRef="#ctx0" brushRef="#br1" timeOffset="452369.7806">-9424 14313 0,'0'0'16,"0"0"-16,0 0 16,0 0-1,0 0-15,0 0 16,0 0-16,12 0 15,11 0 1,1 0-16,11 0 16,12 0-1,0 0-15,-11 0 16,-1 0-16,0 12 16,-11-12-1,-1 11-15,1 1 16,0-1-1,-13 1-15,1-1 16,0 1-16,0 11 16,-1 0-1,1 12-15,0 23 16,0 11 0,0-11-16,-1 11 15,13-11 1,-12-12-16,-1 0 15,1-11-15,0 11 16,0 1 0,0-13-16,-1 1 15,-11 11 1,0-23-16,0 0 16,0 0-16,0 12 15,-11-12 1,-1 0-16,-12-11 15,-11 11 1,11-11-16,-11-1 16,35-11-1</inkml:trace>
          <inkml:trace contextRef="#ctx0" brushRef="#br1" timeOffset="451562.2748">-9401 14926 0,'0'0'15,"0"0"-15,0 0 16,24-12-1,0 12-15,-1 0 16,1 0 0,-1 0-16,1 12 15,-1-1 1,-11 1-16,0 11 16,-12 12-16,0-12 15,-12 11 1,0-11-16,1 12 15,11-23 1,0-1-16,0 1 16,0-1-16,0 1 15,11-1 1,25 13-16,23-13 16,23 1-1,-11-12-15,-71 0 16</inkml:trace>
        </inkml:traceGroup>
      </inkml:traceGroup>
    </inkml:traceGroup>
    <inkml:traceGroup>
      <inkml:annotationXML>
        <emma:emma xmlns:emma="http://www.w3.org/2003/04/emma" version="1.0">
          <emma:interpretation id="{20F1C2FD-47D9-467A-8AA6-B7DFC811E884}" emma:medium="tactile" emma:mode="ink">
            <msink:context xmlns:msink="http://schemas.microsoft.com/ink/2010/main" type="paragraph" rotatedBoundingBox="14348,17938 18836,17938 18836,18804 14348,188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7F46F1E-CCAD-4CFB-A10F-9DCBF0CC672E}" emma:medium="tactile" emma:mode="ink">
              <msink:context xmlns:msink="http://schemas.microsoft.com/ink/2010/main" type="inkBullet" rotatedBoundingBox="14348,17938 16257,17938 16257,18723 14348,18723"/>
            </emma:interpretation>
          </emma:emma>
        </inkml:annotationXML>
        <inkml:trace contextRef="#ctx0" brushRef="#br1" timeOffset="454890.36">-16410 16324 0,'0'0'0,"0"0"15,0 0-15,-11 0 16,-13 0 0,1 0-16,-1-11 15,0-1 1,1 0-16,11 1 16,0-12-16,12 0 15,12-1 1,12 1-16,11 0 15,24 0 1,0 12-16,0 11 16,-12 11-1,-12 24-15,1 34 16,-13 24-16,-11-12 16,-12-12-1,-12 0-15,0 12 16,-11-12-1,11-34-15,0 0 16,12-24-16,0-11 16,0 0-1,0 0-15,12-11 16,12-12 0,-1-24-16,12-45 15,1 0 1,-13 11-16,1 11 15,-12 13-15,-1 10 16,1 1 0,-12 23-16,0 0 15,0 23 1,0 0-16,0 0 16,0 0-1,-12 34-15,1 36 16,11-1-16,0 1 15,0-13 1,11-22-16,1 0 16,12-1-1,11 1-15,-35-35 16</inkml:trace>
        <inkml:trace contextRef="#ctx0" brushRef="#br1" timeOffset="455333.5932">-15691 16694 0,'0'0'16,"0"0"-16,0 0 15,0 0 1,12 0-16,0-12 15,11 1-15,1-1 16,11 1 0,-11-1-16,-1 1 15,-11 11 1,0 0-16,-12 0 16,0 0-1,0 0-15,-12 11 16,0 12-16,-11 12 15,-1 11 1,12-11-16,12-1 16,0-10-1,12-1-15,0 0 16,11-12-16,13 1 16,23-12-1,23 11-15,-11-22 16,-24-1-1,-47 12-15</inkml:trace>
        <inkml:trace contextRef="#ctx0" brushRef="#br1" timeOffset="455719.6294">-15396 16220 0,'0'0'0,"0"0"16,0 12-16,0 11 15,0-12 1,0 1-16,11 11 16,1-11-16,12-1 15,-1 1 1,1-12-16,11-12 15,-11 1 1,-13-1-16,-11 0 16,0-11-1,-11 12-15,-13-12 16,1 11-16,-1 0 16,0 12-1,-11 0-15,12 0 16,11 12-1,0-12-15,12 0 16</inkml:trace>
        <inkml:trace contextRef="#ctx0" brushRef="#br1" timeOffset="456066.9005">-14937 16567 0,'0'0'16,"0"0"-16,0 0 15,0 0 1,12 0-16,23-12 15,24 12 1,23 0-16,13 0 16,-95 0-16</inkml:trace>
      </inkml:traceGroup>
      <inkml:traceGroup>
        <inkml:annotationXML>
          <emma:emma xmlns:emma="http://www.w3.org/2003/04/emma" version="1.0">
            <emma:interpretation id="{28E32417-8539-4CB0-BA26-688DE3332A5B}" emma:medium="tactile" emma:mode="ink">
              <msink:context xmlns:msink="http://schemas.microsoft.com/ink/2010/main" type="line" rotatedBoundingBox="16810,17961 18836,17961 18836,18804 16810,18804"/>
            </emma:interpretation>
          </emma:emma>
        </inkml:annotationXML>
        <inkml:traceGroup>
          <inkml:annotationXML>
            <emma:emma xmlns:emma="http://www.w3.org/2003/04/emma" version="1.0">
              <emma:interpretation id="{41BD4808-ABA7-4081-8643-87F224EDA67F}" emma:medium="tactile" emma:mode="ink">
                <msink:context xmlns:msink="http://schemas.microsoft.com/ink/2010/main" type="inkWord" rotatedBoundingBox="16810,17961 18836,17961 18836,18804 16810,18804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1" timeOffset="457743.4571">-13170 16763 0,'0'0'16,"0"0"-16,0 0 15,0 0 1,23 0-16,25 0 16,10 0-16,13-11 15,0-1 1,-12 1-16,-12 11 15,-12 0 1,1 0-16,-13 0 16,-23 0-16</inkml:trace>
          <inkml:trace contextRef="#ctx0" brushRef="#br1" timeOffset="458028.6253">-12899 16590 0,'0'0'0,"0"0"16,0 0 0,0 0-16,0 0 15,0 11-15,0 1 16,0 11-1,0 23-15,0 12 16,12-12 0,-1 12-16,13 0 15,-12-12-15,11-11 16,-23-35 0</inkml:trace>
          <inkml:trace contextRef="#ctx0" brushRef="#br1" timeOffset="457031.6656">-13547 16786 0,'0'0'0,"0"0"16,0 0-1,12-11-15,11-1 16,13 1-1,-13-1-15,1 1 16,-1-1-16,-11 12 16,0-12-1,-12 12-15,0 0 16,0 0 0,0 24-16,-12 10 15,0 12 1,12-11-16,0 23 15,12-23-15,0-12 16,0-12 0,11 1-16,1-1 15,-1-11 1,1 0-16,-24 0 16</inkml:trace>
          <inkml:trace contextRef="#ctx0" brushRef="#br1" timeOffset="457210.0425">-13311 16370 0,'0'0'16,"0"0"-16,0 0 16,0 0-1,0 0-15,0 0 16,0 12-1,0-12-15</inkml:trace>
          <inkml:trace contextRef="#ctx0" brushRef="#br1" timeOffset="458473.3406">-12487 16625 0,'0'0'15,"0"0"-15,0 0 16,0 0-16,0 0 15,12-12 1,11 0-16,13 1 16,-1 11-1,0 0-15,1 0 16,-13 11 0,-11 1-16,0 0 15,-12 11-15,-24 23 16,1 0-1,-13 0-15,1-11 16,0-12 0,11 0-16,12-11 15,12-1-15,0 1 16,12-1 0,24 1-16,22-12 15,13 12 1,0-12-16,0-12 15,-13 12-15,-58 0 16</inkml:trace>
          <inkml:trace contextRef="#ctx0" brushRef="#br1" timeOffset="459423.7849">-14018 16636 0,'0'0'15,"0"0"1,0 0-16,-12-11 15,0 11-15,0-12 16,-11 0 0,11 1-16,0-1 15,12-11 1,0-11-16,12-1 16,12-11-1,-1 11-15,13 0 16,-13 12-16,12 12 15,-11 11 1,0 11-16,-1 24 16,1 34-1,-13 1-15,-11 10 16,-11 13-16,-1-12 16,0-12-1,0-23-15,12-11 16,-11-12-1,11-23-15,0 0 16,0 0 0,0-23-16,11-12 15,1 1-15,0-24 16,11-23 0,13-35-16,-1 1 15,-11 22 1,-1 24-16,-11 11 15,0 24-15,0-1 16,-12 0 0,0 24-16,0 11 15,0 0 1,0 0-16,-12 23 16,0 23-1,-12 35-15,13-12 16,-1 1-16,0-13 15,12 1 1,0-12-16,0 1 16,12-1-1,0-11-15,23-1 16,-35-34 0</inkml:trace>
        </inkml:traceGroup>
      </inkml:traceGroup>
    </inkml:traceGroup>
  </inkml:traceGroup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0:14.56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0339F5-C3DA-4B5B-AE9A-50CFC9AD8342}" emma:medium="tactile" emma:mode="ink">
          <msink:context xmlns:msink="http://schemas.microsoft.com/ink/2010/main" type="inkDrawing" rotatedBoundingBox="9858,11976 16266,11784 16268,11852 9860,12045" semanticType="underline" shapeName="Other">
            <msink:sourceLink direction="with" ref="{542C7108-01B4-4247-A34C-8F52000D47DF}"/>
            <msink:sourceLink direction="with" ref="{B7E9C77C-7A53-4583-8E2C-56A9E79B32D7}"/>
          </msink:context>
        </emma:interpretation>
      </emma:emma>
    </inkml:annotationXML>
    <inkml:trace contextRef="#ctx0" brushRef="#br0">0 208 0,'0'0'16,"0"0"-16,0 0 15,12 0 1,12 0-16,23 0 15,23-11 1,13-1-16,-1 1 16,24-1-1,36 1-15,-1-1 16,0 12-16,36-11 16,35-1-1,-47 0-15,47 1 16,12 11-1,-24 0-15,48 0 16,-36 0-16,35 0 16,0-12-1,1 1-15,23-1 16,-83 1 0,83-1-16,-71 1 15,12-1-15,24 12 16,-71-12-1,47 12-15,-12 0 16,-47 0 0,0 0-16,12 0 15,-35 0 1,-24 0-16,-24 0 16,1 12-16,-1-12 15,-11 0 1,0 0-16,-24 0 15,0 0 1,-24 0-16,-23 0 16</inkml:trace>
  </inkml:traceGroup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0:34.8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667797C-F579-4F24-B540-240630CB7874}" emma:medium="tactile" emma:mode="ink">
          <msink:context xmlns:msink="http://schemas.microsoft.com/ink/2010/main" type="inkDrawing" rotatedBoundingBox="17575,11836 22652,11789 22653,11834 17576,11882" semanticType="underline" shapeName="Other">
            <msink:sourceLink direction="with" ref="{BAB535FA-5B09-428F-94F1-FC0EF859E4CD}"/>
          </msink:context>
        </emma:interpretation>
      </emma:emma>
    </inkml:annotationXML>
    <inkml:trace contextRef="#ctx0" brushRef="#br0">0 74 0,'0'0'15,"0"0"-15,0 0 16,0 0-16,12 0 15,11 0 1,24-12-16,24 12 16,35-11-1,-12-1-15,12 12 16,12 0-16,47 0 16,0 0-1,-35 0-15,11 0 16,59-23-1,-35 23-15,0 0 16,47 0 0,-35 0-16,-12 0 15,35 0-15,-35 0 16,-24 0 0,24 0-16,12-12 15,-36 12 1,12 0-16,24 0 15,-24 0-15,-35 0 16,0 0 0,23 0-16,-23 0 15,-12 0 1,-24 0-16,1 0 16,-1 0-16,13 0 15,-1 0 1,-12 12-16,-23-12 15,-12 0 1,-11 0-16,-1 0 16,-12 0-1,-11 0-15,0 0 16,-12 0-16</inkml:trace>
  </inkml:traceGroup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3:33.79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CF321D-DFDE-4438-B4C1-155A32C56CF1}" emma:medium="tactile" emma:mode="ink">
          <msink:context xmlns:msink="http://schemas.microsoft.com/ink/2010/main" type="inkDrawing" rotatedBoundingBox="10307,17366 17869,17340 17870,17394 10308,17420" semanticType="underline" shapeName="Other"/>
        </emma:interpretation>
      </emma:emma>
    </inkml:annotationXML>
    <inkml:trace contextRef="#ctx0" brushRef="#br0">-20603 15608 0,'0'0'16,"0"0"-16,0 0 16,0 0-16,0 0 15,12 0 1,-1 0-16,25 0 16,11 0-1,47 0-15,-11 0 16,-1 0-1,12 0-15,48 0 16,34-12-16,-46 0 16,11 1-1,60 11-15,-37 0 16,-10 0 0,58-12-16,-24 1 15,-23 11-15,59 0 16,-12 0-1,-35 0-15,46 0 16,-34 0 0,-12 0-16,58 0 15,-58 0 1,23 0-16,12 0 16,-35 11-16,23-11 15,12-11 1,-47 11-16,0 0 15,47 0 1,-59 0-16,12 11 16,47-11-16,-71 0 15,1 0 1,11 12-16,12-12 16,-36 0-1,-11 0-15,24 0 16,-1 0-1,-23 0-15,-24 0 16,-12 0-16,-11 0 16,0 0-1,-24 0-15,0 0 16,-12 0 0,-11 0-16,-12 0 15,-1 0 1,-11 0-16,0 0 15,0 0-15</inkml:trace>
  </inkml:traceGroup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4:01.3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2E3914-F451-4AD2-8018-E420D5859872}" emma:medium="tactile" emma:mode="ink">
          <msink:context xmlns:msink="http://schemas.microsoft.com/ink/2010/main" type="inkDrawing" rotatedBoundingBox="17716,17317 22676,17293 22677,17325 17717,17349" semanticType="underline" shapeName="Other">
            <msink:sourceLink direction="with" ref="{887797DF-68B1-4CBE-9AB5-656657CBD872}"/>
            <msink:sourceLink direction="with" ref="{C628696B-6447-4A5F-A576-5B4AAA5FBD38}"/>
            <msink:sourceLink direction="with" ref="{8B0193C2-247E-4561-9AD7-3924F120CAFC}"/>
          </msink:context>
        </emma:interpretation>
      </emma:emma>
    </inkml:annotationXML>
    <inkml:trace contextRef="#ctx0" brushRef="#br0">0 47 0,'0'0'0,"0"0"16,0 0-16,12 0 16,35 0-1,12 0-15,24 0 16,-1 0-1,1-11-15,46 11 16,60 0-16,-36-12 16,12 12-1,70 0-15,-35 12 16,36-24 0,0 1-16,11 11 15,0 0 1,-46 0-16,58 0 15,-47 0-15,-24-12 16,36 12 0,-47 0-16,-12 0 15,23 12 1,-46-12-16,-25 0 16,1 0-1,-12 0-15,12 11 16,-24-11-16,-23 0 15,-24 0 1,-12 0-16,1 0 16,-13 0-1,1 0-15,-12 0 16,-12 0-16</inkml:trace>
  </inkml:traceGroup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3:02.40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0F4891-7335-44F1-AADB-BAA0949A9BE2}" emma:medium="tactile" emma:mode="ink">
          <msink:context xmlns:msink="http://schemas.microsoft.com/ink/2010/main" type="writingRegion" rotatedBoundingBox="472,15984 12204,15984 12204,18076 472,18076"/>
        </emma:interpretation>
      </emma:emma>
    </inkml:annotationXML>
    <inkml:traceGroup>
      <inkml:annotationXML>
        <emma:emma xmlns:emma="http://www.w3.org/2003/04/emma" version="1.0">
          <emma:interpretation id="{84FE2456-1EE5-4658-BB07-E583C6B4AFF2}" emma:medium="tactile" emma:mode="ink">
            <msink:context xmlns:msink="http://schemas.microsoft.com/ink/2010/main" type="paragraph" rotatedBoundingBox="472,15984 12204,15984 12204,18076 472,18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A5CAA-BBB2-4747-B1E3-ECEAA3CA1B5C}" emma:medium="tactile" emma:mode="ink">
              <msink:context xmlns:msink="http://schemas.microsoft.com/ink/2010/main" type="line" rotatedBoundingBox="472,15984 12204,15984 12204,18076 472,18076"/>
            </emma:interpretation>
          </emma:emma>
        </inkml:annotationXML>
        <inkml:traceGroup>
          <inkml:annotationXML>
            <emma:emma xmlns:emma="http://www.w3.org/2003/04/emma" version="1.0">
              <emma:interpretation id="{36F724C0-59C2-407D-AC1E-66259501168D}" emma:medium="tactile" emma:mode="ink">
                <msink:context xmlns:msink="http://schemas.microsoft.com/ink/2010/main" type="inkWord" rotatedBoundingBox="472,15984 3149,15984 3149,17660 472,176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-30145 14914 0,'0'0'0,"0"0"0,12-11 16,12-24-16,11 0 15,12-23 1,-12 12-16,13-12 16,-13 1-1,0-1-15,-11-12 16,-12 1-16,-12 0 16,-12 23-1,-12-1-15,1 13 16,-13-1-1,13 23-15,-1 12 16,1 12 0,-13 11-16,13 12 15,-1 11-15,1 12 16,11 46 0,0 46-16,12-34 15,0-12 1,12 11-16,0 24 15,-1 11-15,1-57 16,0-13 0,-12 13-16,0-1 15,0-11 1,0-11-16,0-24 16,-12-11-1,12-12-15,0-12 16,0-11-16</inkml:trace>
          <inkml:trace contextRef="#ctx0" brushRef="#br0" timeOffset="365.8461">-30439 15365 0,'0'0'15,"0"0"1,0 0-16,0 0 15,12 0-15,11 0 16,13-12 0,11 1-16,0-1 15,0 1 1,0 11-16,12-12 16,0 0-1,0 12-15,-59 0 16</inkml:trace>
          <inkml:trace contextRef="#ctx0" brushRef="#br0" timeOffset="1016.9659">-29108 14845 0,'0'0'0,"0"0"15,0 0 1,0 0-16,0 0 15,-12 0-15,-11 0 16,-13-12 0,-11 12-16,0 0 15,0 12 1,12-1-16,-1 1 16,13-1-1,-1 1-15,1 0 16,-1-1-16,12 12 15,0 0 1,1 24-16,-1-1 16,0 12-1,0-1-15,12 1 16,-11 0 0,11-12-16,-12-11 15,12-1-15,0 1 16,0-12-1,0 0-15,0 12 16,0-23-16,0 11 16,0-12-1,0 12-15,0 1 16,12-1 0,-1-12-16,13 1 15,-1-1 1,36-11-16,24-11 15,-83 11-15</inkml:trace>
          <inkml:trace contextRef="#ctx0" brushRef="#br0" timeOffset="1811.8077">-28743 15180 0,'0'0'15,"0"0"1,0 0-16,-12 0 16,1 0-16,-13 0 15,0 0 1,1 0-16,-1 0 15,1-12 1,11 1-16,0-1 16,12 1-1,0-1-15,0 1 16,12-13 0,12 1-16,-1 12 15,12-1-15,1 12 16,-13 12-1,13 11-15,-1 23 16,0 47-16,-23-13 16,-12-10-1,0-1-15,-23 1 16,-1-1 0,0-23-16,13-11 15,-1-12 1,0-12-16,0 1 15,12-12-15,0 0 16,12-12 0,12-11-16,11-23 15,12-35 1,0-23-16,0 12 16,-11 11-16,-13 23 15,1 12 1,-12 11-16,-1 12 15,-11 0 1,0 11-16,0 12 16,0 0-1,0 0-15,0 0 16,0 0 0,0 35-16,0 11 15,0 24-15,0-1 16,0-23-1,12 0-15,0-11 16,0 0 0,11-12-16,36 12 15,-59-35-15</inkml:trace>
          <inkml:trace contextRef="#ctx0" brushRef="#br0" timeOffset="2217.5083">-28177 15596 0,'0'0'0,"0"0"15,0 0 1,0 0-16,11-12 16,1 1-16,12-1 15,-1 1 1,1-1-16,-1 1 15,1-1 1,-12 1-16,-1 11 16,-11 0-1,0 0-15,0 0 16,0 11-16,0 24 16,-11-1-1,-1 1-15,12 0 16,0 11-1,0-11-15,12-12 16,-1 0 0,1-12-16,0 1 15,12-12-15,-1 0 16,1-12 0,-24 12-16</inkml:trace>
          <inkml:trace contextRef="#ctx0" brushRef="#br0" timeOffset="2405.0451">-27777 15134 0,'0'0'0,"0"0"16,0 0-1,0 0-15,0 0 16,0 0-16,0 0 15,0 0 1,0 0-16</inkml:trace>
        </inkml:traceGroup>
        <inkml:traceGroup>
          <inkml:annotationXML>
            <emma:emma xmlns:emma="http://www.w3.org/2003/04/emma" version="1.0">
              <emma:interpretation id="{0C2A217A-A858-4A8D-B44C-710352138C43}" emma:medium="tactile" emma:mode="ink">
                <msink:context xmlns:msink="http://schemas.microsoft.com/ink/2010/main" type="inkWord" rotatedBoundingBox="3405,16759 5525,16759 5525,17764 3405,17764"/>
              </emma:interpretation>
            </emma:emma>
          </inkml:annotationXML>
          <inkml:trace contextRef="#ctx0" brushRef="#br0" timeOffset="3618.1621">-27047 15504 0,'0'0'0,"0"0"16,0 0-16,-11 0 15,-1 0 1,-12 0-16,1 0 16,-1 0-1,1 0-15,-1 0 16,0 0 0,13 0-16,-1-12 15,0 0-15,0 1 16,12-1-1,0 1-15,0-1 16,0 12 0,0 0-16,12 0 15,0 12-15,0-1 16,-1 12 0,-11 12-16,-11 11 15,-1 12 1,-23 23-16,-13-23 15,1 0 1,-12-24-16,12-11 16,12-11-16,35-12 15</inkml:trace>
          <inkml:trace contextRef="#ctx0" brushRef="#br0" timeOffset="4237.3742">-26752 15249 0,'0'0'15,"0"0"-15,0 0 16,0 0-1,-12 0-15,0 0 16,1 0 0,-1-11-16,0-1 15,0 1-15,0-13 16,12 1 0,0 0-16,12 0 15,0 12 1,0-1-16,0 12 15,-1 0 1,13 23-16,-1 35 16,-11 23-16,-12-12 15,0 0 1,0 1-16,-12-12 16,1-24-1,11-11-15,0 1 16,0-24-16,0 0 15,0 0 1,11-24-16,25-45 16,11-58-1,0 11-15,-12 24 16,1-1-16,-13 24 16,-11 34-1,0 12-15,-12 12 16,0 11-1,0 0-15,-12 23 16,12 23 0,-12 35-16,12 23 15,0-23-15,0-12 16,12-11 0,12-12-16,-13-11 15,-11-35 1</inkml:trace>
          <inkml:trace contextRef="#ctx0" brushRef="#br0" timeOffset="4593.9361">-26387 15688 0,'0'0'0,"0"0"16,0 0-1,0 0-15,12-11 16,11-1-16,1 1 15,11-1 1,1-11-16,-13 12 16,-11-1-1,0 12-15,-12 0 16,0 0-16,0 0 16,0 12-1,0 22-15,0 12 16,12 1-1,-12-13-15,11-11 16,1 1 0,0-13-16,0 1 15,-1-12-15,13 0 16,0-12 0,-24 12-16</inkml:trace>
          <inkml:trace contextRef="#ctx0" brushRef="#br0" timeOffset="4781.0267">-26092 15122 0,'0'0'16,"0"0"-1,0 0-15,0 0 16,0 0-1,0 0-15,11 12 16,-11-12-16</inkml:trace>
          <inkml:trace contextRef="#ctx0" brushRef="#br0" timeOffset="5135.1636">-25951 15665 0,'0'0'0,"0"0"16,0 0 0,0 0-16,12 0 15,-1 0 1,13 0-16,0 0 15,11 0 1,0 0-16,1 0 16,-1 0-16,0 0 15,1 0 1,-13 0-16,1 0 16,-1 0-1,-23 0-15</inkml:trace>
          <inkml:trace contextRef="#ctx0" brushRef="#br0" timeOffset="5391.6602">-25727 15538 0,'0'0'15,"0"0"-15,0 0 16,0 0-1,0 0-15,0 0 16,0 12 0,0 11-16,0 12 15,11 22-15,1 13 16,-12-13 0,0-10-16,0-1 15,0-11 1,0-12-16,0-12 15,0-11 1</inkml:trace>
          <inkml:trace contextRef="#ctx0" brushRef="#br0" timeOffset="5677.7332">-25468 15423 0,'0'0'16,"0"0"-1,0 0-15,0 11 16,0 12-16,0 12 16,0 23-1,12 11-15,-1 0 16,1 12-1,-12-23-15,12-12 16,0-23-16,11 1 16,-23-24-1</inkml:trace>
        </inkml:traceGroup>
        <inkml:traceGroup>
          <inkml:annotationXML>
            <emma:emma xmlns:emma="http://www.w3.org/2003/04/emma" version="1.0">
              <emma:interpretation id="{3B4D6B8A-652E-4F58-8F1D-8CA96CFA7EAB}" emma:medium="tactile" emma:mode="ink">
                <msink:context xmlns:msink="http://schemas.microsoft.com/ink/2010/main" type="inkWord" rotatedBoundingBox="5938,16366 8682,16366 8682,18076 5938,180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08.1949">-24750 15469 0,'0'0'15,"0"0"1,0 0-16,0 0 16,0 0-16,0 0 15,-11 11 1,-1-11-16,-12 12 15,1-12 1,11 0-16,-12 0 16,13-12-1,-1 1-15,0-1 16,12 12 0,0-11-16,0 11 15,0 0-15,0 0 16,0 0-1,12 11-15,0 1 16,-12 11 0,0 12-16,-12 11 15,-12 12-15,1-12 16,-1-11 0,1-12-16,23-23 15</inkml:trace>
          <inkml:trace contextRef="#ctx0" brushRef="#br0" timeOffset="7195.2429">-24043 15700 0,'0'0'16,"0"0"-16,0 0 16,0 0-1,12 12-15,0-12 16,0 0 0,-1 0-16,13 0 15,-1-12 1,13 0-16,-13 1 15,-11 11-15,0 0 16,-12 0 0,0 0-16,0 0 15,0 23 1,0 12-16,-12-1 16,12 1-16,0 11 15,0-23 1,0 0-16,12 1 15,0-13 1,-1 1-16,13-1 16,-12-11-1,11 0-15,-23 0 16</inkml:trace>
          <inkml:trace contextRef="#ctx0" brushRef="#br0" timeOffset="7391.1465">-23901 15284 0,'0'0'0,"0"0"16,0 0-16,0 0 15,0 0 1,0 0-16,11 11 15,-11-11-15</inkml:trace>
          <inkml:trace contextRef="#ctx0" brushRef="#br0" timeOffset="7842.8074">-23666 15758 0,'0'0'0,"0"0"15,0 0-15,0 0 16,0 0 0,0 0-16,0 0 15,0 0-15,24 0 16,11 0-1,0 0-15,1-12 16,11 1 0,0 11-16,0-12 15,-12 1 1,-11 11-16,11 0 16,-35 0-16</inkml:trace>
          <inkml:trace contextRef="#ctx0" brushRef="#br0" timeOffset="8141.4736">-23560 15608 0,'0'0'16,"0"0"-16,0 0 16,0 0-1,0 0-15,0 0 16,0 11-1,12 12-15,0 12 16,0 11-16,-1 0 16,1 1-1,0-1-15,0-12 16,-1-10 0,1-13-16,-12-11 15</inkml:trace>
          <inkml:trace contextRef="#ctx0" brushRef="#br0" timeOffset="8612.7361">-23159 15515 0,'0'0'16,"0"0"-16,0 0 15,0 0 1,23-11-16,1 11 16,11 0-1,-11 0-15,-1 11 16,1 1-16,-1-1 15,-11 1 1,0 11-16,-12-12 16,0 24-1,-12 0-15,-11-1 16,-1 1 0,0 0-16,1-1 15,-1-10-15,13-1 16,-1-12-1,12 1-15,0-1 16,23 1 0,13 11-16,11-11 15,0-12-15,0 0 16,0-12 0,0 0-16,12 1 15,-59 11 1</inkml:trace>
          <inkml:trace contextRef="#ctx0" brushRef="#br0" timeOffset="12851.8997">-24467 15249 0</inkml:trace>
          <inkml:trace contextRef="#ctx0" brushRef="#br0" timeOffset="12814.9988">-24408 15215 0</inkml:trace>
          <inkml:trace contextRef="#ctx0" brushRef="#br0" timeOffset="13456.1144">-24549 15284 0,'0'0'0,"0"0"15,-12 0-15,0-12 16,0 1 0,1-12-16,-1 0 15,0-12 1,12-11-16,12 11 16,0 0-1,-1 12-15,1 12 16,0 11-16,0 0 15,-1 11 1,13 24-16,-12 69 16,-12 0-1,0 0-15,-12 12 16,0 11 0,0-46-16,1-24 15,-1-22-15,12-12 16,0-23-1,0 0-15,0 0 16,12-23 0,-1-12-16,1-11 15,0 0-15,0-12 16,11-23 0,1 0-16,-1-23 15,1 12 1,0 11-16,-1 12 15,-11 34 1,0 0-16,-12 24 16,0 11-16,0 0 15,-12 11 1,-12 35-16,1 24 16,11 11-1,12-12-15,12-23 16,11 0-16,25 1 15,10-13 1,-58-34-16</inkml:trace>
          <inkml:trace contextRef="#ctx0" brushRef="#br0" timeOffset="15923.46">-22806 14625 0,'0'0'0,"0"0"16,0 0-1,0 0-15,24 0 16,11-11-16,12-1 16,12-11-1,0 11-15,-12 1 16,-12 11-1,-11 0-15,-1 11 16,1 12 0,-12 24-16,0 11 15,-1 11-15,1 0 16,0 1 0,0 22-16,-1 0 15,13 12 1,-12-23-16,0 12 15,-1-12-15,1 23 16,0-12 0,0 12-16,0-23 15,-1-12 1,-11-11-16,0-12 16,-11 1-1,-1-1-15,-12 0 16,-11 0-16,-12-11 15,-12-12 1,0-11-16,-24-1 16,83-11-1</inkml:trace>
        </inkml:traceGroup>
        <inkml:traceGroup>
          <inkml:annotationXML>
            <emma:emma xmlns:emma="http://www.w3.org/2003/04/emma" version="1.0">
              <emma:interpretation id="{125B3A3A-E8D2-4B2A-B02E-DA8718C6D941}" emma:medium="tactile" emma:mode="ink">
                <msink:context xmlns:msink="http://schemas.microsoft.com/ink/2010/main" type="inkWord" rotatedBoundingBox="9106,17290 11686,17290 11686,17556 9106,17556"/>
              </emma:interpretation>
            </emma:emma>
          </inkml:annotationXML>
          <inkml:trace contextRef="#ctx0" brushRef="#br0" timeOffset="30325.1827">-21805 15746 0,'0'0'16,"0"0"-16,0 0 16,0 0-1,0 0-15,12 0 16,0 0 0,11 0-16,13-11 15,11 11 1,24 0-16,-1-12 15,-11 12-15,0 0 16,-12-11 0,0 11-16,-11 0 15,11 0 1,-47 0-16</inkml:trace>
          <inkml:trace contextRef="#ctx0" brushRef="#br0" timeOffset="29930.7227">-21746 15480 0,'0'0'0,"0"0"15,0 0-15,0 0 16,0 0 0,0 0-16,12 0 15,0 0-15,23 0 16,12 0 0,12 0-16,12 0 15,0 0 1,-24 0-16,0 0 15,-12 0-15,0 0 16,-11 0 0,-12 0-16,-12 0 15</inkml:trace>
          <inkml:trace contextRef="#ctx0" brushRef="#br0" timeOffset="52685.8472">-20179 15631 0,'0'0'0,"0"0"15,-12 0 1,0 0-16,-11 0 15,-24 0 1,0 0-16,47 0 16,-271 23-16,271-23 15,-12 0 1,-23 0-16,-24 0 16,-12 0-1,12 0-15,12 0 16,0 11-1,0-11-15,11 0 16,13 0-16,11 0 16,12 0-1,0 0-15,0 0 16,0 0 0,12 0-16,35 0 15,24 0 1,23 0-16,0 0 15,0 0-15,36 0 16,-12 0 0,-24-11-16,-23-1 15,-1 12 1,-23 0-16,1 0 16,-25 0-16,-11 0 15,0 0 1,-12 0-16,0 0 15,0 0 1,0 0-16,-36 12 16,-34-12-1,-25 0-15,1 0 16,12 0-16,-13 0 16,13 0-1,0 11-15,23-11 16,12 12-1,23-12-15,24 0 16,0 0-16,0 0 16,389-46-1,-389 46-15</inkml:trace>
          <inkml:trace contextRef="#ctx0" brushRef="#br0" timeOffset="53454.2198">-20391 15654 0,'12'0'15,"47"0"-15,141-12 16,12-11-16,-200 23 15,70 0 1,1-11-16,23-1 16,11 12-1,37 0-15,-25 0 16,-129 0-16</inkml:trace>
        </inkml:traceGroup>
        <inkml:traceGroup>
          <inkml:annotationXML>
            <emma:emma xmlns:emma="http://www.w3.org/2003/04/emma" version="1.0">
              <emma:interpretation id="{83981CCB-5DDB-440D-9CE5-02EAA3908BA9}" emma:medium="tactile" emma:mode="ink">
                <msink:context xmlns:msink="http://schemas.microsoft.com/ink/2010/main" type="inkWord" rotatedBoundingBox="12181,17383 12204,17383 12204,17398 12181,17398"/>
              </emma:interpretation>
            </emma:emma>
          </inkml:annotationXML>
          <inkml:trace contextRef="#ctx0" brushRef="#br0" timeOffset="53506.3191">-18730 15573 0,'0'0'0,"23"0"16,-23 0-1</inkml:trace>
        </inkml:traceGroup>
      </inkml:traceGroup>
    </inkml:traceGroup>
  </inkml:traceGroup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44.3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97CEEF-5F31-49D1-91EB-394BBACDB1C2}" emma:medium="tactile" emma:mode="ink">
          <msink:context xmlns:msink="http://schemas.microsoft.com/ink/2010/main" type="inkDrawing" rotatedBoundingBox="17075,8950 24411,9459 24050,14653 16715,14144" semanticType="enclosure" shapeName="Other">
            <msink:sourceLink direction="with" ref="{BAB535FA-5B09-428F-94F1-FC0EF859E4CD}"/>
            <msink:sourceLink direction="with" ref="{65926DAE-5989-430A-A604-9C59A6EFB4CB}"/>
          </msink:context>
        </emma:interpretation>
      </emma:emma>
    </inkml:annotationXML>
    <inkml:trace contextRef="#ctx0" brushRef="#br0">0 899 0,'0'0'16,"0"0"-16,0 0 16,0 0-1,0 0-15,0 0 16,12-12-1,-1 1-15,25-36 16,11-22 0,35-24-16,36 1 15,12 0-15,-13 22 16,25 1 0,11 34-16,-35 24 15,-12 11 1,0 11-16,0 12 15,-12-11-15,0 11 16,-47 12 0,0-12-16,-23 0 15,0 0 1,-13-11-16,-11-1 16,0 1-1,0-12-15,0 0 16,12 0-16,-12 0 15,318-185 1,-294 173-16,46-34 16,25-12-1,11 0-15,35 12 16,12 0 0,-11 11-16,11 24 15,23 11-15,-11 0 16,-47 23-1,-12 12-15,12 22 16,-36 1 0,-23-12-16,-23 1 15,-25-1-15,-11-12 16,-11 1 0,-1-12-16,0 0 15,12-23 1,0 0-16,12 0 15,35 0 1,47-11-16,36-24 16,82-11-16,-24 11 15,-11 1 1,35 10-16,-24 36 16,-11 11-1,12 23-15,-24-11 16,-36-12-16,-11 23 15,12 12 1,-36 11-16,-12 24 16,-35-1-1,-23-22-15,-24 11 16,-24 23-16,-23-12 16,0 12-1,0-35-15,12-22 16,11-13-1,1 1-15,11-12 16,12-11 0,0-1-16,12 1 15,35 22-15,59 13 16,11-1 0,13 12-16,23 11 15,0 0 1,-23 24-16,-36-24 15,12 12 1,0 12-16,-23-1 16,-1 35-16,-23 0 15,-24-11 1,-35 46-16,-47-12 16,-24-11-1,-11-24-15,-48 1 16,-11-1-16,23-34 15,48-35 1,11-22-16,23-13 16,13-11-1,11 0-15,12 0 16,0 0-16,35 12 16,48 22-1,11 24-15,-11 0 16,-13 23-1,1 34-15,-24-11 16,-23-11 0,-24-1-16,-24 1 15,-47 45 1,-46 1-16,-48-12 16,11-34-16,-93 22 15,47-57 1,-71-12-16,35-46 15,13-11-15,10-24 16,60-11 0,36 0-16,11 11 15,11 12 1,25 11-16,11 12 16,0 12-1,12-1-15,-12 12 16,-12 1-16,-11 10 15,-60 1 1,-11 0-16,-12-1 16,-47-11-1,0 1-15,0 10 16,-12 12 0,48 1-16,34-47 15,1-23-15,35-12 16,23 0-1,25 1-15,10 10 16,13 13 0,12-1-16,-13 12 15,1 12 1,-24 23-16,-35-1 16,-24 1-16,0-24 15,0-11 1,-47-23-16,12-11 15,24-13 1,23 13-16,-12-24 16,12 35-16,12 11 15,-1-11 1,25 0-16,-1-23 16,24 11-1,0-11-15,0-35 16,23 35-16,1 11 15,-1-11 1,24 46-16</inkml:trace>
  </inkml:traceGroup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0:45.38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926DAE-5989-430A-A604-9C59A6EFB4CB}" emma:medium="tactile" emma:mode="ink">
          <msink:context xmlns:msink="http://schemas.microsoft.com/ink/2010/main" type="writingRegion" rotatedBoundingBox="18287,12250 22723,12685 22607,13859 18172,13424">
            <msink:destinationLink direction="with" ref="{B497CEEF-5F31-49D1-91EB-394BBACDB1C2}"/>
          </msink:context>
        </emma:interpretation>
      </emma:emma>
    </inkml:annotationXML>
    <inkml:traceGroup>
      <inkml:annotationXML>
        <emma:emma xmlns:emma="http://www.w3.org/2003/04/emma" version="1.0">
          <emma:interpretation id="{B2C37676-68E9-42A6-910E-7ABC6ED461E1}" emma:medium="tactile" emma:mode="ink">
            <msink:context xmlns:msink="http://schemas.microsoft.com/ink/2010/main" type="paragraph" rotatedBoundingBox="18287,12250 22723,12685 22607,13859 18172,13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E6BC91-ADA0-420C-8174-2FDA34A42D13}" emma:medium="tactile" emma:mode="ink">
              <msink:context xmlns:msink="http://schemas.microsoft.com/ink/2010/main" type="line" rotatedBoundingBox="18287,12250 22723,12685 22607,13859 18172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31B95A25-6ED6-42CD-B8EA-742EC1442A21}" emma:medium="tactile" emma:mode="ink">
                <msink:context xmlns:msink="http://schemas.microsoft.com/ink/2010/main" type="inkWord" rotatedBoundingBox="18279,12338 20059,12513 19953,13598 18172,134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-12452 11031 0,'0'0'15,"-11"0"-15,-13 0 16,1 0 0,-13-12-16,13 1 15,-1-1 1,1-11-16,-1 0 16,12-12-16,0 1 15,12 11 1,12-12-16,12 0 15,11 1 1,12 10-16,12 1 16,-12 23-1,0 12-15,-11 34 16,-13 35-16,-11 0 16,-24 34-1,-11 13-15,-13-24 16,1-35-1,11 0-15,1-34 16,11-12 0,0-11-16,12-12 15,0 0-15,12-58 16,23-23 0,13-12-16,10-22 15,1-24 1,-12 24-16,-11 22 15,-1 24-15,-11 23 16,-12 11 0,-1 12-16,1-12 15,-12 35 1,0 0-16,0 0 16,-12 12-1,1 22-15,-13 36 16,0-1-16,13 0 15,-1 12 1,12-34-16,0-1 16,0 0-1,12 0-15,11 12 16,13-12 0,-1-23-16,12 0 15,-47-23-15</inkml:trace>
          <inkml:trace contextRef="#ctx0" brushRef="#br0" timeOffset="565.5737">-11886 11493 0,'0'0'16,"0"0"-16,0 0 16,23 0-1,13-11-15,-1-1 16,12-11-16,-11 11 15,-13 1 1,1-1-16,-13 12 16,1 0-1,-12 0-15,0 12 16,0 11 0,0 12-16,-12-12 15,12 11-15,0-10 16,0 10-1,0 1-15,12-12 16,0 0 0,0-11-16,23 11 15,0-12-15,13 1 16,11-12 0,-1-12-16,-58 12 15</inkml:trace>
          <inkml:trace contextRef="#ctx0" brushRef="#br0" timeOffset="938.9781">-11580 10985 0,'0'0'15,"0"0"1,0 0-16,0 0 16,0 11-1,0 1-15,0 11 16,0-12-16,0 1 16,12 0-1,0-1-15,-12-11 16,0 0-1,0 0-15,0 0 16,11-11 0,1-1-16,-12-11 15,0 0-15,-12 0 16,1 0 0,-13 11-16,-23 12 15,0 0 1,-12 12-16,12-1 15,23 1-15,13-1 16,11-11 0,0 0-16</inkml:trace>
          <inkml:trace contextRef="#ctx0" brushRef="#br0" timeOffset="1866.9093">-11556 10962 0,'0'0'0,"0"0"16,0 0-1,0 0-15,0 0 16,0 11 0,0 1-16,0-1 15,-12 1 1,0-1-16,-11 1 16,-13-1-16,1 1 15,11-12 1,1 0-16,-1-12 15,12-11 1,1 0-16,11 12 16,0-1-16,0 1 15,11-1 1,13 0-16,0 1 16,-24 11-1</inkml:trace>
          <inkml:trace contextRef="#ctx0" brushRef="#br0" timeOffset="1252.1009">-11474 11181 0,'0'0'15,"0"0"-15,0 0 16,0 0-1,0 0-15,12 0 16,35 0 0,24 0-16,11 0 15,-11 0-15,-12 0 16,11 0 0,1 0-16,23-11 15,-94 11 1</inkml:trace>
        </inkml:traceGroup>
        <inkml:traceGroup>
          <inkml:annotationXML>
            <emma:emma xmlns:emma="http://www.w3.org/2003/04/emma" version="1.0">
              <emma:interpretation id="{2A010E49-21C0-4A46-A32B-2D300716D727}" emma:medium="tactile" emma:mode="ink">
                <msink:context xmlns:msink="http://schemas.microsoft.com/ink/2010/main" type="inkWord" rotatedBoundingBox="20467,12464 22723,12685 22629,13641 20373,13420"/>
              </emma:interpretation>
            </emma:emma>
          </inkml:annotationXML>
          <inkml:trace contextRef="#ctx0" brushRef="#br0" timeOffset="3007.0398">-10355 10950 0,'0'0'16,"0"0"0,-12 0-16,1 0 15,-1 0-15,0-12 16,-11 1 0,11-12-16,0 11 15,0-11 1,12 12-16,0-13 15,12-10-15,12 11 16,11 0 0,0-1-16,12 24 15,-11 12 1,-1 11-16,0 46 16,-11 24-1,-24 22-15,-12-11 16,0 12-16,1-35 15,-1-35 1,12-11-16,0-24 16,0 1-1,0-12-15,0 0 16,0-12 0,12-22-16,23-36 15,0 1-15,1-12 16,23-34-1,-1-13-15,-22 48 16,-13 22 0,-11 23-16,0 12 15,-12 0-15,0 11 16,0 12 0,0 0-16,-12 0 15,-11 12 1,-1 23-16,0 11 15,1 12-15,11-1 16,12 1 0,0 0-16,12-12 15,0 0 1,11-11-16,13 11 16,-1-11-1,-35-35-15</inkml:trace>
          <inkml:trace contextRef="#ctx0" brushRef="#br0" timeOffset="3500.3294">-9825 11551 0,'0'0'15,"0"0"-15,12-12 16,12 1 0,-1-12-16,13 0 15,11-12 1,0 12-16,0 0 15,-12 0-15,1 11 16,-25 0 0,1 12-16,-12 0 15,0 12 1,0 0-16,-12 34 16,1 0-1,-1-11-15,0-1 16,12 1-16,0 0 15,12-12 1,0 0-16,11 0 16,12 0-1,1-11-15,11-1 16,24-11 0,11 0-16,-23-11 15,-59 11-15</inkml:trace>
          <inkml:trace contextRef="#ctx0" brushRef="#br0" timeOffset="3719.2443">-9518 10938 0,'0'0'0,"0"0"15,0 0 1,0 0-16,0 0 16,0 0-16,11 12 15,1 0 1,-12-12-16</inkml:trace>
          <inkml:trace contextRef="#ctx0" brushRef="#br0" timeOffset="4075.7717">-9224 11459 0,'0'0'0,"0"0"16,0 0-1,12 0-15,11 0 16,25 0 0,10 0-16,1 0 15,0 0 1,0-12-16,0 12 15,-12 0-15,0 0 16,-11 0 0,-36 0-16</inkml:trace>
          <inkml:trace contextRef="#ctx0" brushRef="#br0" timeOffset="4357.2954">-9083 11204 0,'0'0'0,"0"0"16,0 0-16,0 0 16,0 12-1,12 11-15,0 12 16,12 22-1,11 1-15,0 0 16,-11-12-16,-1 0 16,1 1-1,-1-13-15,1 1 16,-12-12 0,-12-23-16</inkml:trace>
          <inkml:trace contextRef="#ctx0" brushRef="#br0" timeOffset="4643.9095">-8552 11100 0,'0'0'16,"0"0"-16,0 12 16,11 11-1,25 35-15,11 23 16,0 11-16,-12-11 16,1 0-1,-1 0-15,0 23 16,-35-104-1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9:51.78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6A73E5-D384-429C-A475-70765B8BB4BB}" emma:medium="tactile" emma:mode="ink">
          <msink:context xmlns:msink="http://schemas.microsoft.com/ink/2010/main" type="inkDrawing" rotatedBoundingBox="3095,7549 9446,6788 9685,8784 3334,9545" hotPoints="9491,7298 8395,8864 3229,9036 4324,7470" semanticType="enclosure" shapeName="Parallelogram">
            <msink:sourceLink direction="with" ref="{7651BE86-DFD8-4273-B990-FD844FCBD8D0}"/>
          </msink:context>
        </emma:interpretation>
      </emma:emma>
    </inkml:annotationXML>
    <inkml:trace contextRef="#ctx0" brushRef="#br0">907 0 0,'0'0'0,"0"0"16,0 0-16,0 11 15,-12 35 1,0 24-16,-23 22 16,-1-11-1,-11 12-15,-12 11 16,-11 0-16,-1 11 16,0-11-1,24-34-15,0-1 16,0 12-1,0 11-15,-12 1 16,0-12 0,12-24-16,0 1 15,12-23-15,11-1 16,12-10 0,0-13-16,1 1 15,11-12 1,0 0-16,0 0 15,11 11 1,13 1-16,23-1 16,12 1-16,12-1 15,46 1 1,37 0-16,-25-12 16,-11 0-1,47 0-15,35 0 16,-47 0-16,71-12 15,-12 0 1,-47 1-16,71-1 16,-48 1-1,-23-12-15,59 11 16,-47 1 0,-1-1-16,24 0 15,-23 1-15,-35-1 16,22 1-1,1-1-15,-23 12 16,-36 0 0,0 0-16,0 0 15,-12 12-15,0-12 16,-23 0 0,0 0-16,-24 0 15,0 0 1,0 0-16,-12 0 15,-11 0-15,-12 0 16,-1 0 0,-11 0-16,0 0 15,0 0 1,0 0-16,0 0 16,0 0-1</inkml:trace>
    <inkml:trace contextRef="#ctx0" brushRef="#br0" timeOffset="-1243.3468">895 57 0,'0'0'0,"0"0"16,0 0-16,23 0 16,25 0-1,34 0-15,12-11 16,-11 11-1,-1-12-15,60 12 16,11 0 0,-24-11-16,-23 11 15,24-12-15,35 12 16,-36 0 0,-23 0-16,12-11 15,35 11 1,-11 0-16,-25-12 15,-22 12 1,46 0-16,0-12 16,-23 12-16,-24-11 15,1 11 1,22 0-16,25 0 16,-36 0-1,-12 0-15,-11-12 16,23 1-1,11 11-15,1 0 16,-24 0-16,1 0 16,-1-12-1,24 12-15,-1 0 16,-11-11 0,-23 11-16,-1-12 15,13 12 1,11 0-16,0 0 15,-12 0-15,-23-11 16,-13 11 0,1 0-16,0-12 15,0 12-15,0-12 16,0 12 0,-12 0-16,-12 0 15,-11 0 1,0 0-16,-13 0 15,1 0 1,0 0-16,-12 0 16,0 0-16,0 0 15,0 0 1,0 0-16,0 12 16,-12 0-1,0 11-15,-23 23 16,-12 23-1,0 12-15,0 12 16,-1-1-16,1-11 16,-12 0-1,-11 11-15,-13 24 16,1-12 0,11-12-16,12-22 15,-11-1-15,11 12 16,-12 0-1,0 0-15,12-23 16,12-1 0,0-10-16,12-13 15,11 1 1,1-12-16,-1 0 16,1-11-16,23-12 15</inkml:trace>
  </inkml:traceGroup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9:34.3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AAA64D-CA3A-4636-971E-77093F765B7C}" emma:medium="tactile" emma:mode="ink">
          <msink:context xmlns:msink="http://schemas.microsoft.com/ink/2010/main" type="inkDrawing" rotatedBoundingBox="869,6664 13590,6286 13594,6421 873,6800" semanticType="underline" shapeName="Other">
            <msink:sourceLink direction="with" ref="{AFB6BF63-4315-400A-979E-682AF0717725}"/>
          </msink:context>
        </emma:interpretation>
      </emma:emma>
    </inkml:annotationXML>
    <inkml:trace contextRef="#ctx0" brushRef="#br0">0 348 0,'0'0'0,"24"0"16,35 0-1,11 0-15,-70 0 16,389-11 0,-377 11-16,70 0 15,24 0-15,12 0 16,59-12 0,11 12-16,-34 0 15,58 0 1,0 0-16,-47 0 15,35-11-15,24-1 16,-36 0 0,59 12-16,-46-11 15,11 11 1,35-12-16,-35 1 16,59 11-16,-59-12 15,47 1 1,-11-12-16,-1-1 15,36 13 1,-59-1-16,58-11 16,-58 12-1,47-1-15,-35-11 16,23 11-16,-12 12 16,1-11-1,-1-1-15,-23 12 16,35-11-1,-59 11-15,59-12 16,-35-11 0,-12 23-16,36-12 15,-36 12-15,11 0 16,-11-11 0,-35 11-16,35 0 15,-35 0 1,-24 0-16,12 11 15,12 1-15,-36-12 16,0 0 0,24 0-16,-12 0 15,-47 12 1,12-1-16,0-11 16,12 0-16,-13 0 15,-22-11 1,-13 11-16,0 11 15,1-11 1,-1 0-16,1-11 16,-24 11-1,0 0-15,-12 0 16,0 0-16,-24 0 16,-23 0-1</inkml:trace>
  </inkml:traceGroup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0:46.0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48D3CA-029B-47D1-B92F-766D65912D67}" emma:medium="tactile" emma:mode="ink">
          <msink:context xmlns:msink="http://schemas.microsoft.com/ink/2010/main" type="inkDrawing" rotatedBoundingBox="3456,9271 3880,18519 3790,18523 3366,9275" semanticType="callout" shapeName="Other"/>
        </emma:interpretation>
      </emma:emma>
    </inkml:annotationXML>
    <inkml:trace contextRef="#ctx0" brushRef="#br0">0 0 0,'0'0'0,"0"0"0,0 0 16,12 12-16,0 22 15,0 13 1,-1 34-16,-11 46 16,0 34-1,0-22-15,0 23 16,12 46-1,0-46-15,0 23 16,-1 46-16,1-35 16,0 12-1,12 70-15,-1 161 16,-23-370 0,0 93-16,12 81 15,0-12-15,11 46 16,-11-57-1,0 34-15,0 0 16,-1-23 0,1 35-16,0-46 15,0 69-15,-12-46 16,0 22 0,-12-45-16,12 34 15,0-46 1,12 23-16,-12-23 15,11-11 1,1-12-16,12 23 16,-12-35-16,-1-34 15,1 0 1,0-1-16,0-22 16,-1-24-1,1 24-15,12 11 16,-12 12-1,-1-35-15,-11 11 16,0-11-16,0-23 16,0-23-1,0-58-15</inkml:trace>
  </inkml:traceGroup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0:48.5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485909-3CCF-46FF-B73E-5FA510AE0AC6}" emma:medium="tactile" emma:mode="ink">
          <msink:context xmlns:msink="http://schemas.microsoft.com/ink/2010/main" type="inkDrawing" rotatedBoundingBox="966,10079 27988,10010 27989,10168 967,10237" semanticType="underline" shapeName="Other"/>
        </emma:interpretation>
      </emma:emma>
    </inkml:annotationXML>
    <inkml:trace contextRef="#ctx0" brushRef="#br0">0 70 0,'0'0'0,"35"0"15,12 0 1,-47 0-16,365 34 16,-353-34-1,70 0-15,24 0 16,24 0-1,59-11-15,-1-1 16,-11 12-16,70-11 16,-47 11-1,12 0-15,48 0 16,-48 0 0,94-23-16,-82 23 15,117 11-15,-93-11 16,105-11-1,-106 11-15,95 11 16,-48-11 0,36 12-16,47-1 15,-47 1 1,82-12-16,-35 0 16,-23 11-16,82-22 15,11 22 1,-35 1-16,13-12 15,22 0 1,36 0-16,-12 0 16,-47 12-16,-11-12 15,70 11 1,11 1-16,-11-1 16,-47 1-1,0-12-15,35-12 16,-23 24-1,70-24-15,-47 24 16,-47-24-16,24 1 16,23-1-1,0 1-15,12-1 16,-106 12 0,47-23-16,24 23 15,23-12 1,-58 24-16,-1-24 15,12 1-15,12-1 16,0 1 0,-83 22-16,71-22 15,-12-1 1,-70 24-16,11-24 16,48 12-16,-107 0 15,60-11 1,-72 11-16,13-12 15,-59 0 1,35 12-16,-95 0 16,36 0-1,-11 0-15,-60 0 16,0 0-16,24 0 16,-24 0-1,-46 0-15,-1 0 16,0 0-1,-11 0-15,-13 0 16,-11 0-16,-59 0 16</inkml:trace>
  </inkml:traceGroup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9:35.1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23752B-7E56-4AE1-8A00-8232A40552B9}" emma:medium="tactile" emma:mode="ink">
          <msink:context xmlns:msink="http://schemas.microsoft.com/ink/2010/main" type="inkDrawing" rotatedBoundingBox="2197,5875 2286,8165 2193,8168 2104,5879" semanticType="verticalRange" shapeName="Other">
            <msink:sourceLink direction="with" ref="{AFB6BF63-4315-400A-979E-682AF0717725}"/>
            <msink:sourceLink direction="with" ref="{0687F1FA-CE07-4634-83FC-2E65C3C2887A}"/>
          </msink:context>
        </emma:interpretation>
      </emma:emma>
    </inkml:annotationXML>
    <inkml:trace contextRef="#ctx0" brushRef="#br0">-683-312 0,'0'0'16,"0"0"-16,0 0 15,0-12 1,0 12-16,0 0 15,0 0-15,-12 12 16,0 11 0,0 35-16,1 46 15,-1 58 1,12 34-16,0-22 16,12 34-16,-1-47 15,1 13 1,0 22-16,0-11 15,-1-46 1,1 11-16,0-34 16,12-1-16,-1-46 15,-11-22 1,-12-47-16</inkml:trace>
  </inkml:traceGroup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08.8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CBD14C-B117-42BF-B164-EA267A48CAE3}" emma:medium="tactile" emma:mode="ink">
          <msink:context xmlns:msink="http://schemas.microsoft.com/ink/2010/main" type="writingRegion" rotatedBoundingBox="1885,16243 2569,16243 2569,16856 1885,16856"/>
        </emma:interpretation>
      </emma:emma>
    </inkml:annotationXML>
    <inkml:traceGroup>
      <inkml:annotationXML>
        <emma:emma xmlns:emma="http://www.w3.org/2003/04/emma" version="1.0">
          <emma:interpretation id="{B2CFA340-7931-4FF1-AF20-71A0706ABC86}" emma:medium="tactile" emma:mode="ink">
            <msink:context xmlns:msink="http://schemas.microsoft.com/ink/2010/main" type="paragraph" rotatedBoundingBox="1885,16243 2569,16243 2569,16856 1885,16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D5366B-257E-41C3-AB66-458880AB006F}" emma:medium="tactile" emma:mode="ink">
              <msink:context xmlns:msink="http://schemas.microsoft.com/ink/2010/main" type="line" rotatedBoundingBox="1885,16243 2569,16243 2569,16856 1885,16856"/>
            </emma:interpretation>
          </emma:emma>
        </inkml:annotationXML>
        <inkml:traceGroup>
          <inkml:annotationXML>
            <emma:emma xmlns:emma="http://www.w3.org/2003/04/emma" version="1.0">
              <emma:interpretation id="{C6EB459B-75C6-4C7D-A97B-D724D2CF2AA9}" emma:medium="tactile" emma:mode="ink">
                <msink:context xmlns:msink="http://schemas.microsoft.com/ink/2010/main" type="inkWord" rotatedBoundingBox="1885,16243 2569,16243 2569,16856 1885,16856"/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-990 10182 0,'0'0'0,"0"0"15,0 0 1,0 0-16,0 0 16,0-12-16,0 1 15,12-12 1,0-1-16,23 1 15,1 12 1,34-12-16,13 11 16,-24 12-1,-12 23-15,-12 0 16,-11 12-16,-1 23 16,-23-12-1,-12 12-15,-11 0 16,-12-1-1,-13 1-15,1-12 16,0 1 0,12-24-16,0 11 15,11-10-15,12-13 16,12 1 0,0-12-16,0 0 15,36 0 1,46 0-16,12-12 15,0 1-15,1-1 16,70 12 0,-165 0-16</inkml:trace>
        </inkml:traceGroup>
      </inkml:traceGroup>
    </inkml:traceGroup>
  </inkml:traceGroup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1:02.6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580F24-7FF2-4FEB-8343-A3004515DB7E}" emma:medium="tactile" emma:mode="ink">
          <msink:context xmlns:msink="http://schemas.microsoft.com/ink/2010/main" type="inkDrawing" rotatedBoundingBox="9648,8776 23065,8795 23064,8934 9648,8916" semanticType="underline" shapeName="Other"/>
        </emma:interpretation>
      </emma:emma>
    </inkml:annotationXML>
    <inkml:trace contextRef="#ctx0" brushRef="#br0">0 127 0,'0'0'0,"295"-12"16,-248 12-16,-47 0 15,495-11 1,-460 11-16,-35 0 16,506 11-1,-458-11-15,-48 0 16,541-23-16,-493 23 15,69-11 1,13 11-16,58-12 16,-23 12-1,-12 0-15,12-11 16,24 11-16,-36 0 16,0 0-1,36 0-15,-36 0 16,-35 11-1,35-22-15,35 11 16,-23 0 0,-12 0-16,36 0 15,-13 0-15,-22 0 16,22-12 0,13 12-16,-36 0 15,47 0 1,-23-12-16,-1 12 15,25-11 1,11 22-16,-47-22 16,0 11-16,23-12 15,-11 12 1,23-11-16,12 11 16,-47 0-1,23 0-15,13 0 16,-13 0-1,24 0-15,-12 0 16,-35 11-16,0-11 16,47 12-1,-59-12-15,12 11 16,36-11 0,-36 12-16,-1-12 15,37 12 1,-48-12-16,0 11 15,24-11-15,11 12 16,-46-12 0,11 11-16,35-11 15,-35 12 1,0-12-16,1 0 16,10 11-16,-34-11 15,-12 12 1,35-12-16,0 0 15,-35 0 1,-12 0-16,0 0 16,12 0-16,-24 0 15,-12 0 1,-23 0-16,-59 0 16</inkml:trace>
  </inkml:traceGroup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1:04.2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459D83-B806-4EB6-8969-9F6BE53E1509}" emma:medium="tactile" emma:mode="ink">
          <msink:context xmlns:msink="http://schemas.microsoft.com/ink/2010/main" type="inkDrawing" rotatedBoundingBox="7173,8941 11049,8864 11050,8909 7174,8986" semanticType="underline" shapeName="Other">
            <msink:sourceLink direction="with" ref="{275ED6DA-7568-4EDF-8CD5-77796690D94C}"/>
            <msink:sourceLink direction="with" ref="{A31224E8-AC4F-4070-89B3-1C8EB5EA7C14}"/>
            <msink:sourceLink direction="with" ref="{F1F202A0-683B-40B1-9BAD-6570039D0581}"/>
          </msink:context>
        </emma:interpretation>
      </emma:emma>
    </inkml:annotationXML>
    <inkml:trace contextRef="#ctx0" brushRef="#br0">0 104 0,'12'0'0,"47"0"16,141-11-16,1-12 15,-178 23 1,71 0-16,12-12 16,24 12-1,35-12-15,-12 12 16,-23-11-16,-13 11 16,48 0-1,-23 0-15,-24 0 16,-1 0-1,25 0-15,11 0 16,-35 0-16,-1 0 16,25 0-1,23 0-15,-36 0 16,-11 0 0,12 0-16,23-12 15,-35 12 1,-24 0-16,-12-11 15,-11 11-15,0 0 16,-12-12 0,-12 12-16,-24 0 15,-11 0 1,-12 0-16,0 0 16,0 0-1,-12 0-15,-23 0 16,-48 0-16,-58 12 15,0-1 1,-12-11-16,-71 12 16,-71-1-1,-199-11-15,494 0 16</inkml:trace>
  </inkml:traceGroup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1:03.6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905D75-2D46-44ED-BCA5-A10CB6A12167}" emma:medium="tactile" emma:mode="ink">
          <msink:context xmlns:msink="http://schemas.microsoft.com/ink/2010/main" type="inkDrawing" rotatedBoundingBox="7291,8948 9706,8846 9708,8883 7293,8985" semanticType="strikethrough" shapeName="Other">
            <msink:sourceLink direction="with" ref="{275ED6DA-7568-4EDF-8CD5-77796690D94C}"/>
            <msink:sourceLink direction="with" ref="{A31224E8-AC4F-4070-89B3-1C8EB5EA7C14}"/>
          </msink:context>
        </emma:interpretation>
      </emma:emma>
    </inkml:annotationXML>
    <inkml:trace contextRef="#ctx0" brushRef="#br0">6832 2647 0,'0'0'0,"0"0"16,-12 0-16,-23 11 15,-24 1 1,0-1-16,-11-11 15,-1 0 1,-12 12-16,-11-1 16,-47-11-1,23 0-15,12 12 16,-12-12-16,-11 0 16,-13 11-1,142-11-15,-483 24 16,460-24-1,-48 0-15,-11 0 16,-1 0-16,-23 0 16,-12 0-1,1 0-15,22 11 16,95-11 0</inkml:trace>
  </inkml:traceGroup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00.5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38EDFD-7391-476F-809A-7189700C40F7}" emma:medium="tactile" emma:mode="ink">
          <msink:context xmlns:msink="http://schemas.microsoft.com/ink/2010/main" type="writingRegion" rotatedBoundingBox="1026,10973 1956,10672 2713,13017 1783,13317"/>
        </emma:interpretation>
      </emma:emma>
    </inkml:annotationXML>
    <inkml:traceGroup>
      <inkml:annotationXML>
        <emma:emma xmlns:emma="http://www.w3.org/2003/04/emma" version="1.0">
          <emma:interpretation id="{94E64436-E09E-497D-A72B-53C30AE18DEB}" emma:medium="tactile" emma:mode="ink">
            <msink:context xmlns:msink="http://schemas.microsoft.com/ink/2010/main" type="paragraph" rotatedBoundingBox="1026,10973 1956,10672 2183,11376 1253,11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F4E4C-A58F-4AC9-95AF-2E0428291BBA}" emma:medium="tactile" emma:mode="ink">
              <msink:context xmlns:msink="http://schemas.microsoft.com/ink/2010/main" type="inkBullet" rotatedBoundingBox="1108,11227 1484,11105 1519,11216 1143,1133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-1767 5027 0,'0'0'0,"0"0"15,0 0-15,0 0 16,0 0 0,12 0-16,11 0 15,-23 0 1,259-11-16,-259 11 16,48 0-1,22 0-15,-70 0 16</inkml:trace>
      </inkml:traceGroup>
      <inkml:traceGroup>
        <inkml:annotationXML>
          <emma:emma xmlns:emma="http://www.w3.org/2003/04/emma" version="1.0">
            <emma:interpretation id="{ECA85657-6A90-490B-B590-A61939E0D4DB}" emma:medium="tactile" emma:mode="ink">
              <msink:context xmlns:msink="http://schemas.microsoft.com/ink/2010/main" type="line" rotatedBoundingBox="1905,10689 1956,10673 2183,11376 2132,11393"/>
            </emma:interpretation>
          </emma:emma>
        </inkml:annotationXML>
        <inkml:traceGroup>
          <inkml:annotationXML>
            <emma:emma xmlns:emma="http://www.w3.org/2003/04/emma" version="1.0">
              <emma:interpretation id="{B2151C17-2DA1-446F-9CE0-DB8813ECB3EC}" emma:medium="tactile" emma:mode="ink">
                <msink:context xmlns:msink="http://schemas.microsoft.com/ink/2010/main" type="inkWord" rotatedBoundingBox="1905,10689 1956,10673 2183,11376 2132,11393"/>
              </emma:interpretation>
            </emma:emma>
          </inkml:annotationXML>
          <inkml:trace contextRef="#ctx0" brushRef="#br0" timeOffset="356.6582">-919 4473 0,'0'0'0,"0"0"15,0 0 1,0 11-16,12 24 15,11 34-15,1 12 16,-12 12 0,0-13-16,11 24 15,1-11 1,-1-12-16,13-12 16,-36-69-16</inkml:trace>
        </inkml:traceGroup>
      </inkml:traceGroup>
    </inkml:traceGroup>
    <inkml:traceGroup>
      <inkml:annotationXML>
        <emma:emma xmlns:emma="http://www.w3.org/2003/04/emma" version="1.0">
          <emma:interpretation id="{45A518A3-84E1-4C68-A849-623832EB97D6}" emma:medium="tactile" emma:mode="ink">
            <msink:context xmlns:msink="http://schemas.microsoft.com/ink/2010/main" type="paragraph" rotatedBoundingBox="1749,13229 1920,12919 2115,13026 1945,13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E2B3D-0488-4E67-88E8-2F62DA1E24ED}" emma:medium="tactile" emma:mode="ink">
              <msink:context xmlns:msink="http://schemas.microsoft.com/ink/2010/main" type="line" rotatedBoundingBox="1749,13229 1920,12919 2115,13026 1945,13337"/>
            </emma:interpretation>
          </emma:emma>
        </inkml:annotationXML>
        <inkml:traceGroup>
          <inkml:annotationXML>
            <emma:emma xmlns:emma="http://www.w3.org/2003/04/emma" version="1.0">
              <emma:interpretation id="{3B1D1E21-9EFF-4450-9230-B33A5ECD3BEA}" emma:medium="tactile" emma:mode="ink">
                <msink:context xmlns:msink="http://schemas.microsoft.com/ink/2010/main" type="inkWord" rotatedBoundingBox="1749,13229 1920,12919 2115,13026 1945,133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44.2421">-942 6726 0,'0'0'0,"0"0"15,0 0 1,-12 23-16,-12 24 15,1 22 1,-1 0-16,12-22 16,1-13-1,11-11-15,0 0 16,11-11-16,1 0 16,23-12-1,1-24-15,23-10 16,-24-1-1,0-11-15,-23 0 16,-12 11-16,-12 12 16,-11 0-1,-1 11-15,-11 12 16,0 12 0,-13 11-16,1 11 15,24 1 1,11 0-16,12-35 15</inkml:trace>
        </inkml:traceGroup>
      </inkml:traceGroup>
    </inkml:traceGroup>
  </inkml:traceGroup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06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1F3DA1-0C02-4AF4-B040-28B830902160}" emma:medium="tactile" emma:mode="ink">
          <msink:context xmlns:msink="http://schemas.microsoft.com/ink/2010/main" type="writingRegion" rotatedBoundingBox="1851,12756 2092,16783 743,16863 502,12837"/>
        </emma:interpretation>
      </emma:emma>
    </inkml:annotationXML>
    <inkml:traceGroup>
      <inkml:annotationXML>
        <emma:emma xmlns:emma="http://www.w3.org/2003/04/emma" version="1.0">
          <emma:interpretation id="{8CDF73C7-20FB-4005-BC53-A1CAFCB16C45}" emma:medium="tactile" emma:mode="ink">
            <msink:context xmlns:msink="http://schemas.microsoft.com/ink/2010/main" type="paragraph" rotatedBoundingBox="1874,14544 2009,15305 1983,15310 1847,145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2E5E17-D8E5-4744-B67E-D1F5664E36A6}" emma:medium="tactile" emma:mode="ink">
              <msink:context xmlns:msink="http://schemas.microsoft.com/ink/2010/main" type="line" rotatedBoundingBox="1874,14544 2009,15305 1983,15310 1847,14548"/>
            </emma:interpretation>
          </emma:emma>
        </inkml:annotationXML>
        <inkml:traceGroup>
          <inkml:annotationXML>
            <emma:emma xmlns:emma="http://www.w3.org/2003/04/emma" version="1.0">
              <emma:interpretation id="{FC3D6385-1165-4298-9C3E-A52AD1EEF898}" emma:medium="tactile" emma:mode="ink">
                <msink:context xmlns:msink="http://schemas.microsoft.com/ink/2010/main" type="inkWord" rotatedBoundingBox="1874,14544 2009,15305 1983,15310 1847,14548"/>
              </emma:interpretation>
              <emma:one-of disjunction-type="recognition" id="oneOf0">
                <emma:interpretation id="interp0" emma:lang="" emma:confidence="0.5">
                  <emma:literal>Y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$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-1001 8344 0,'0'0'15,"0"0"-15,0 0 16,0 0-1,0 0-15,0 23 16,0 35 0,11 46-16,1-23 15,0-12 1,0 1-16,0-1 16,-1 0-16,1-11 15,0-12 1,0-22-16,-1 22 15,1-23 1,-12-12-16,0 1 16,0-12-1</inkml:trace>
        </inkml:traceGroup>
      </inkml:traceGroup>
    </inkml:traceGroup>
    <inkml:traceGroup>
      <inkml:annotationXML>
        <emma:emma xmlns:emma="http://www.w3.org/2003/04/emma" version="1.0">
          <emma:interpretation id="{62F29A16-53BD-422E-9338-AD53F57E2AAC}" emma:medium="tactile" emma:mode="ink">
            <msink:context xmlns:msink="http://schemas.microsoft.com/ink/2010/main" type="paragraph" rotatedBoundingBox="989,12808 1230,16834 743,16863 502,12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49DE3-322A-42E3-AC1D-2ED0CA62252B}" emma:medium="tactile" emma:mode="ink">
              <msink:context xmlns:msink="http://schemas.microsoft.com/ink/2010/main" type="line" rotatedBoundingBox="989,12808 1230,16834 743,16863 502,12837"/>
            </emma:interpretation>
          </emma:emma>
        </inkml:annotationXML>
        <inkml:traceGroup>
          <inkml:annotationXML>
            <emma:emma xmlns:emma="http://www.w3.org/2003/04/emma" version="1.0">
              <emma:interpretation id="{BBF3476E-2128-47F6-AD09-617FD5CC2C05}" emma:medium="tactile" emma:mode="ink">
                <msink:context xmlns:msink="http://schemas.microsoft.com/ink/2010/main" type="inkWord" rotatedBoundingBox="989,12808 1230,16834 743,16863 502,12837"/>
              </emma:interpretation>
            </emma:emma>
          </inkml:annotationXML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0:13.2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020297-764A-4996-BA86-F73AEA68B570}" emma:medium="tactile" emma:mode="ink">
          <msink:context xmlns:msink="http://schemas.microsoft.com/ink/2010/main" type="inkDrawing" rotatedBoundingBox="4032,10092 9768,9635 9889,11161 4154,11618" hotPoints="9531,9725 9652,11086 4207,11572 4086,10211" semanticType="enclosure" shapeName="Rectangle">
            <msink:sourceLink direction="with" ref="{C8C14190-B79C-4461-90F6-7671D8BF7250}"/>
            <msink:sourceLink direction="with" ref="{013FAEF9-7258-4A52-AC63-BD9CD61693C3}"/>
            <msink:sourceLink direction="with" ref="{3B02434B-18DF-4487-803C-44A384C2198E}"/>
          </msink:context>
        </emma:interpretation>
      </emma:emma>
    </inkml:annotationXML>
    <inkml:trace contextRef="#ctx0" brushRef="#br0">5548 0 0,'0'0'0,"0"0"15,0 0-15,0 0 16,0 0 0,-11 0-16,-1 0 15,-12 0-15,-11 0 16,-12 12-1,0-12-15,-24 11 16,-23 1 0,-36 0-16,-11-1 15,23 1-15,0-1 16,-23 1 0,-12-1-16,35 1 15,-23 0 1,-13-1-16,13 1 15,23-12 1,0 11-16,-23-11 16,12 0-16,11 0 15,35 12 1,-23-1-16,-23-11 16,-13 12-1,36-1-15,24-11 16,-1 0-1,-11 0-15,-24 0 16,1 0-16,22 0 16,13 0-1,-1 0-15,1 0 16,-12 0 0,-12 0-16,0 0 15,11 0-15,1 0 16,-24 0-1,12 0-15,12 12 16,12 0 0,-1-1-16,13 1 15,-13-1 1,-11 1-16,11-12 16,1 11-16,11-11 15,12 0 1,12 0-16,0 0 15,0 0 1,12 0-16,-1 0 16,13 0-16,-1 0 15,12 0 1,1 0-16,-1 12 16,12-12-1,-12 11-15,12-11 16,0 12-1,0 11-15,0 23 16,12 35-16,0 12 16,-1-1-1,13-11-15,-12 11 16,11 36 0,-11-13-16,0-22 15,0-12-15,-1-24 16,1-10-1,-12-1-15,12 0 16,0-11 0,-12-1-16,12 1 15,-12 0 1,11-12-16,-11-12 16,12 1-16,0-1 15,0 1 1,-1 0-16,1-1 15,0 1 1,0-1-16,11 1 16,1-1-16,11 1 15,1 0 1,-1-1-16,0 1 16,12-12-1,1 0-15,10 0 16,37 0-1,11-12-15,-12 1 16,0-1-16,24 0 16,12 1-1,23-12-15,-12 11 16,0-11 0,60 0-16,-36 0 15,-12 11 1,47-11-16,-12 0 15,-23 11-15,47-11 16,-23 0 0,-36 12-16,59-1 15,-12-11 1,-58 11-16,46-11 16,-11 12-16,-36-1 15,-23 1 1,35-12-16,0 11 15,-35 0 1,-24 1-16,12-12 16,0 11-1,-23 1-15,-13-1 16,-11 12-16,-12-11 16,-11-1-1,-1 0-15,-11 1 16,-1-1-1,-11 1-15,0-12 16,0 0-16,-1-1 16,1-10-1,0-1-15,-12 0 16,12 1 0,-1-24-16,1-11 15,0-12 1,0 0-16,0 23 15,-12 0-15,0 12 16,0-12 0,11 0-16,-11 1 15,0-1 1,0 0-16,-11 12 16,-1 11-16,0 1 15,0 10 1,0 13-16,-11-1 15,-1 1 1,1-1-16,-13 1 16,-11 11-1,47 0-15</inkml:trace>
  </inkml:traceGroup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01.9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EA4442-E54E-42CA-954C-551E0A7D11F5}" emma:medium="tactile" emma:mode="ink">
          <msink:context xmlns:msink="http://schemas.microsoft.com/ink/2010/main" type="writingRegion" rotatedBoundingBox="4937,10683 4949,16947 4075,16948 4063,10685"/>
        </emma:interpretation>
      </emma:emma>
    </inkml:annotationXML>
    <inkml:traceGroup>
      <inkml:annotationXML>
        <emma:emma xmlns:emma="http://www.w3.org/2003/04/emma" version="1.0">
          <emma:interpretation id="{5B31597D-C27C-4338-B6CF-937118AE3BF2}" emma:medium="tactile" emma:mode="ink">
            <msink:context xmlns:msink="http://schemas.microsoft.com/ink/2010/main" type="paragraph" rotatedBoundingBox="4937,10683 4949,16947 4075,16948 4063,10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C16D28-1663-42B4-A705-40F28D074725}" emma:medium="tactile" emma:mode="ink">
              <msink:context xmlns:msink="http://schemas.microsoft.com/ink/2010/main" type="line" rotatedBoundingBox="4937,10683 4949,16947 4075,16948 4063,10685"/>
            </emma:interpretation>
          </emma:emma>
        </inkml:annotationXML>
        <inkml:traceGroup>
          <inkml:annotationXML>
            <emma:emma xmlns:emma="http://www.w3.org/2003/04/emma" version="1.0">
              <emma:interpretation id="{DC3CE4F4-8614-4DF1-B123-2CE7A7AA9508}" emma:medium="tactile" emma:mode="ink">
                <msink:context xmlns:msink="http://schemas.microsoft.com/ink/2010/main" type="inkWord" rotatedBoundingBox="4934,10683 4936,11320 4065,11321 4063,10685"/>
              </emma:interpretation>
            </emma:emma>
          </inkml:annotationXML>
          <inkml:trace contextRef="#ctx0" brushRef="#br0">1908 4484 0,'0'0'16,"0"23"-16,0 35 16,12 35-1,0-1-15,0-11 16,11-12-1,1 1-15,11 10 16,0-10-16,-35-70 16</inkml:trace>
          <inkml:trace contextRef="#ctx0" brushRef="#br0" timeOffset="-412.279">1190 5027 0,'0'0'16,"0"0"-16,0 0 16,0 0-1,106 12-15,-106-12 16,11 0 0,13 0-16,35-12 15,12 1-15,-1 11 16,-70 0-1</inkml:trace>
        </inkml:traceGroup>
        <inkml:traceGroup>
          <inkml:annotationXML>
            <emma:emma xmlns:emma="http://www.w3.org/2003/04/emma" version="1.0">
              <emma:interpretation id="{27B147F8-53D0-4C8D-97AF-4025FECC449B}" emma:medium="tactile" emma:mode="ink">
                <msink:context xmlns:msink="http://schemas.microsoft.com/ink/2010/main" type="inkWord" rotatedBoundingBox="4746,12417 4748,13285 4643,13285 4641,124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00.5756">1779 6287 0,'0'0'0,"0"0"16,0-11-16,0-1 16,0 0-1,0 1-15,0-1 16,0 1 0,0 11-16,0 0 15,0 0-15,0 0 16,0 11-1,-12 47-15,12 23 16,12 0 0,-1 11-16,1 12 15,0 12 1,0-35-16,0-12 16,-1-11-16,-11-23 15,12-1 1,-12-11-16,12 1 15,-12-24 1</inkml:trace>
        </inkml:traceGroup>
        <inkml:traceGroup>
          <inkml:annotationXML>
            <emma:emma xmlns:emma="http://www.w3.org/2003/04/emma" version="1.0">
              <emma:interpretation id="{3C553675-2E7B-4D97-B9E6-F2452FD9966C}" emma:medium="tactile" emma:mode="ink">
                <msink:context xmlns:msink="http://schemas.microsoft.com/ink/2010/main" type="inkWord" rotatedBoundingBox="4944,14347 4949,16947 4348,16948 4343,14348"/>
              </emma:interpretation>
            </emma:emma>
          </inkml:annotationXML>
          <inkml:trace contextRef="#ctx0" brushRef="#br0" timeOffset="5590.3661">1732 8148 0,'0'0'0,"0"0"15,0 0 1,0 0-16,0 0 16,0 0-1,0 0-15,0 11 16,11 24-16,-11 11 16,12 58-1,0 0-15,-12 0 16,12-34-1,-12-1-15,0-11 16,0 0-16,11-12 16,1 0-1,-12 0-15,0 0 16,0-11 0,0-12-16,0-11 15,0-1 1,0-11-16,0 0 15</inkml:trace>
          <inkml:trace contextRef="#ctx0" brushRef="#br0" timeOffset="7727.8003">2073 9904 0,'0'0'0,"0"0"16,0 0 0,0 0-16,0 0 15,0 0 1,0 0-16,-12 0 16,-11 0-16,-1 0 15,-11 0 1,-12 12-16,0 0 15,0-1 1,-1 1-16,-10-1 16,10 12-1,13-11-15,0 11 16,-1 0-16,13 12 16,-1-1-1,1-10-15,11-1 16,0-12-1,0 12-15,12-23 16,0 12-16,0 0 16,12-1-1,12 1-15,23 11 16,12-12 0,0 1-16,11-1 15,-11 13 1,0-1-16,-12 0 15,0 11-15,-11-10 16,-13-1 0,-11 0-16,-12 0 15,-24 12 1,-11 11-16,-36 12 16,-11-12-1,0-12-15,11-10 16,12-13-16,12-11 15,47 0 1</inkml:trace>
        </inkml:traceGroup>
      </inkml:traceGroup>
    </inkml:traceGroup>
  </inkml:traceGroup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9:41.0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43D281-3490-45DB-A136-BC0D2D69C047}" emma:medium="tactile" emma:mode="ink">
          <msink:context xmlns:msink="http://schemas.microsoft.com/ink/2010/main" type="writingRegion" rotatedBoundingBox="124,5717 16552,4609 16927,10166 499,11275"/>
        </emma:interpretation>
      </emma:emma>
    </inkml:annotationXML>
    <inkml:traceGroup>
      <inkml:annotationXML>
        <emma:emma xmlns:emma="http://www.w3.org/2003/04/emma" version="1.0">
          <emma:interpretation id="{011703DB-22A0-437C-BCC0-A47B1242ED42}" emma:medium="tactile" emma:mode="ink">
            <msink:context xmlns:msink="http://schemas.microsoft.com/ink/2010/main" type="paragraph" rotatedBoundingBox="2827,5535 13069,4844 13138,5878 2897,65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F2AA87-4102-45A6-909D-C7513AF4E3B6}" emma:medium="tactile" emma:mode="ink">
              <msink:context xmlns:msink="http://schemas.microsoft.com/ink/2010/main" type="inkBullet" rotatedBoundingBox="2875,6234 3416,6198 3418,6222 2876,625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0 35 0,'0'0'16,"0"0"-16,0 0 15,0 0 1,12 0-16,23 0 16,12 0-16,12 0 15,35 0 1,12 0-16,-35-12 16,0 1-1,-24-1-15,-47 12 16</inkml:trace>
      </inkml:traceGroup>
      <inkml:traceGroup>
        <inkml:annotationXML>
          <emma:emma xmlns:emma="http://www.w3.org/2003/04/emma" version="1.0">
            <emma:interpretation id="{AFB6BF63-4315-400A-979E-682AF0717725}" emma:medium="tactile" emma:mode="ink">
              <msink:context xmlns:msink="http://schemas.microsoft.com/ink/2010/main" type="line" rotatedBoundingBox="3583,5484 13069,4844 13138,5878 3652,6518">
                <msink:destinationLink direction="with" ref="{08AAA64D-CA3A-4636-971E-77093F765B7C}"/>
                <msink:destinationLink direction="with" ref="{0D23752B-7E56-4AE1-8A00-8232A40552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70EADC-1EB6-4FFA-BBB6-51A5E29F5A58}" emma:medium="tactile" emma:mode="ink">
                <msink:context xmlns:msink="http://schemas.microsoft.com/ink/2010/main" type="inkWord" rotatedBoundingBox="3583,5484 3605,5483 3650,6163 3629,6165"/>
              </emma:interpretation>
            </emma:emma>
          </inkml:annotationXML>
          <inkml:trace contextRef="#ctx0" brushRef="#br0" timeOffset="276.0007">730-717 0,'0'0'16,"0"0"0,0 0-16,0 12 15,0 11-15,0 12 16,0 34 0,12 47-16,-12-1 15,0-11 1,12-11-16,-12 22 15,0-115 1</inkml:trace>
        </inkml:traceGroup>
        <inkml:traceGroup>
          <inkml:annotationXML>
            <emma:emma xmlns:emma="http://www.w3.org/2003/04/emma" version="1.0">
              <emma:interpretation id="{E3D24CF4-45FB-42C4-ACA1-A86176805B33}" emma:medium="tactile" emma:mode="ink">
                <msink:context xmlns:msink="http://schemas.microsoft.com/ink/2010/main" type="inkWord" rotatedBoundingBox="5332,5859 5658,5837 5678,6143 5353,6165"/>
              </emma:interpretation>
            </emma:emma>
          </inkml:annotationXML>
          <inkml:trace contextRef="#ctx0" brushRef="#br0" timeOffset="1577.5798">2627-289 0,'0'0'16,"0"0"-1,0 0-15,-12 12 16,-12 11 0,1 11-16,-1 1 15,13 0-15,-1-1 16,12-10-1,0-13-15,12 1 16,11-1 0,24 1-16,0-12 15,0-12-15,1-22 16,-13-13 0,-23 1-16,-12 0 15,-24 0 1,-23 11-16,-12 12 15,0 11 1,12 12-16,12 23 16,-1 1-16,13-1 15,23-23 1</inkml:trace>
        </inkml:traceGroup>
        <inkml:traceGroup>
          <inkml:annotationXML>
            <emma:emma xmlns:emma="http://www.w3.org/2003/04/emma" version="1.0">
              <emma:interpretation id="{760DCF99-BE2F-4A61-A216-E33AC5021FE0}" emma:medium="tactile" emma:mode="ink">
                <msink:context xmlns:msink="http://schemas.microsoft.com/ink/2010/main" type="inkWord" rotatedBoundingBox="7359,5264 7487,5255 7540,6037 7412,6046"/>
              </emma:interpretation>
            </emma:emma>
          </inkml:annotationXML>
          <inkml:trace contextRef="#ctx0" brushRef="#br0" timeOffset="2343.4279">4488-936 0,'0'0'0,"0"0"15,0 0-15,0 0 16,0 0 0,0 0-16,0 11 15,0 24 1,24 34-16,-1 12 15,1 12-15,-1 22 16,1 13 0,-1-36-16,-11-23 15,0-22 1,0-13-16,-12-34 16</inkml:trace>
        </inkml:traceGroup>
        <inkml:traceGroup>
          <inkml:annotationXML>
            <emma:emma xmlns:emma="http://www.w3.org/2003/04/emma" version="1.0">
              <emma:interpretation id="{4B168322-F6AA-4CC7-8EC7-3A32F17AD15E}" emma:medium="tactile" emma:mode="ink">
                <msink:context xmlns:msink="http://schemas.microsoft.com/ink/2010/main" type="inkWord" rotatedBoundingBox="9883,5279 10461,5240 10508,5923 9929,5961"/>
              </emma:interpretation>
            </emma:emma>
          </inkml:annotationXML>
          <inkml:trace contextRef="#ctx0" brushRef="#br0" timeOffset="3279.901">7021-740 0,'0'0'0,"0"0"15,0 0 1,0 0-16,0 0 16,0 0-1,0-11-15,0-12 16,11 0 0,13-12-16,23 0 15,0 1-15,0 10 16,-11 13-1,-1 22-15,0 13 16,1 22 0,-13 23-16,-11-11 15,-12 0 1,-12 11-16,-23 0 16,-12 1-16,0-12 15,0-12 1,11-12-16,13 1 15,-1-12 1,12-11-16,1-1 16,11-11-16,0 0 15,11 0 1,25 0-16,11-11 16,12-1-1,11 1-15,25-1 16,11 12-1,23 12-15,-129-12 16</inkml:trace>
        </inkml:traceGroup>
        <inkml:traceGroup>
          <inkml:annotationXML>
            <emma:emma xmlns:emma="http://www.w3.org/2003/04/emma" version="1.0">
              <emma:interpretation id="{02E981ED-D5A3-451A-A1E4-7D5802CC16A1}" emma:medium="tactile" emma:mode="ink">
                <msink:context xmlns:msink="http://schemas.microsoft.com/ink/2010/main" type="inkWord" rotatedBoundingBox="12417,5009 13077,4964 13138,5878 12479,5922"/>
              </emma:interpretation>
            </emma:emma>
          </inkml:annotationXML>
          <inkml:trace contextRef="#ctx0" brushRef="#br0" timeOffset="4295.0939">9553-1040 0,'0'0'0,"0"0"15,0 0-15,0 0 16,12-12 0,0-11-16,11 0 15,1 0 1,11-12-16,12 12 15,36 0-15,-1 12 16,-11 22 0,-12 12-16,-12 0 15,-23 12 1,-13 0-16,1 11 16,-24 0-16,-23 12 15,0-12 1,-1-11-16,1-12 15,11-12 1,13 1-16,-1 0 16,12-12-1,0 0-15,0 0 16,0 0-16,23-12 16,13 12-1,11 12-15,0 11 16,0 11-1,0 1-15,-11 0 16,-1-1 0,-12 13-16,-11-13 15,-12 24-15,-12-12 16,-35 12 0,-23-12-16,-25-11 15,13-23 1,0-12-16,11-24 15,12 1-15,12 0 16,47 23 0</inkml:trace>
        </inkml:traceGroup>
      </inkml:traceGroup>
    </inkml:traceGroup>
    <inkml:traceGroup>
      <inkml:annotationXML>
        <emma:emma xmlns:emma="http://www.w3.org/2003/04/emma" version="1.0">
          <emma:interpretation id="{15DA00E0-8591-4EDF-BDF9-C736FF6EB647}" emma:medium="tactile" emma:mode="ink">
            <msink:context xmlns:msink="http://schemas.microsoft.com/ink/2010/main" type="paragraph" rotatedBoundingBox="2408,7223 13149,6617 13208,7664 2467,8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A90BE8-CEFF-4F2B-8042-E9DBDA17D2F8}" emma:medium="tactile" emma:mode="ink">
              <msink:context xmlns:msink="http://schemas.microsoft.com/ink/2010/main" type="inkBullet" rotatedBoundingBox="2439,7760 2967,7730 2969,7760 2440,778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49397.7265">-436 1560 0,'0'0'0,"0"0"15,0 0-15,0 0 16,0 0-1,12 0-15,11 0 16,25 0-16,-1 0 16,0 0-1,12 0-15,-12 0 16,0 0 0,-12 0-16,1 0 15,11 0-15,-12 0 16,12 0-1,-47 0-15</inkml:trace>
      </inkml:traceGroup>
      <inkml:traceGroup>
        <inkml:annotationXML>
          <emma:emma xmlns:emma="http://www.w3.org/2003/04/emma" version="1.0">
            <emma:interpretation id="{0687F1FA-CE07-4634-83FC-2E65C3C2887A}" emma:medium="tactile" emma:mode="ink">
              <msink:context xmlns:msink="http://schemas.microsoft.com/ink/2010/main" type="line" rotatedBoundingBox="3515,7160 13149,6617 13208,7664 3574,8208">
                <msink:destinationLink direction="with" ref="{0D23752B-7E56-4AE1-8A00-8232A40552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CCB350-A3B9-474D-87C9-B3B9052D32EE}" emma:medium="tactile" emma:mode="ink">
                <msink:context xmlns:msink="http://schemas.microsoft.com/ink/2010/main" type="inkWord" rotatedBoundingBox="3515,7160 3546,7159 3590,7943 3560,79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463.5472">671 959 0,'0'0'0,"0"0"15,0 0 1,0 0-16,0 0 16,0 0-16,0 0 15,0 12 1,0 22-16,0 13 16,0 57-1,0 11-15,12-22 16,-12-24-16,0 0 15,0-22 1,0-1-16,0 0 16,0-11-1,0-1-15,12 1 16,-12-35 0</inkml:trace>
        </inkml:traceGroup>
        <inkml:traceGroup>
          <inkml:annotationXML>
            <emma:emma xmlns:emma="http://www.w3.org/2003/04/emma" version="1.0">
              <emma:interpretation id="{CD240EE2-1B5C-4E3D-AC1F-302C8B2C23E8}" emma:medium="tactile" emma:mode="ink">
                <msink:context xmlns:msink="http://schemas.microsoft.com/ink/2010/main" type="inkWord" rotatedBoundingBox="5488,7220 5548,7217 5585,7872 5524,7876"/>
              </emma:interpretation>
            </emma:emma>
          </inkml:annotationXML>
          <inkml:trace contextRef="#ctx0" brushRef="#br0" timeOffset="53079.5465">2674 1040 0,'0'0'0,"0"0"16,0 0 0,0 0-16,0 0 15,0-11 1,0 11-16,0-12 15,0 12-15,0 0 16,0 0 0,0 0-16,0 0 15,0 12 1,0 34-16,0 35 16,-12 23-1,0-12-15,12-11 16,0-23-16,0 0 15,0-12 1,0-23-16,0 0 16,0 0-1,0-11-15,0-12 16</inkml:trace>
        </inkml:traceGroup>
        <inkml:traceGroup>
          <inkml:annotationXML>
            <emma:emma xmlns:emma="http://www.w3.org/2003/04/emma" version="1.0">
              <emma:interpretation id="{D6FBEAB2-42F1-472A-950A-40D08192671F}" emma:medium="tactile" emma:mode="ink">
                <msink:context xmlns:msink="http://schemas.microsoft.com/ink/2010/main" type="inkWord" rotatedBoundingBox="7503,7150 7551,7148 7587,7803 7540,7806"/>
              </emma:interpretation>
            </emma:emma>
          </inkml:annotationXML>
          <inkml:trace contextRef="#ctx0" brushRef="#br0" timeOffset="54535.3239">4676 948 0,'0'0'0,"0"0"16,0 0-1,0 0-15,0 0 16,0 0-1,0 0-15,0 11 16,0 12-16,0 12 16,0 34-1,-11 35-15,11 12 16,0-35 0,0-23-16,0-12 15,0 0 1,0-11-16,0-12 15,0-12-15,0-11 16</inkml:trace>
        </inkml:traceGroup>
        <inkml:traceGroup>
          <inkml:annotationXML>
            <emma:emma xmlns:emma="http://www.w3.org/2003/04/emma" version="1.0">
              <emma:interpretation id="{492B1CCE-61A8-41DD-B532-76A55008C3C0}" emma:medium="tactile" emma:mode="ink">
                <msink:context xmlns:msink="http://schemas.microsoft.com/ink/2010/main" type="inkWord" rotatedBoundingBox="9922,6868 10566,6831 10610,7610 9966,7647"/>
              </emma:interpretation>
            </emma:emma>
          </inkml:annotationXML>
          <inkml:trace contextRef="#ctx0" brushRef="#br0" timeOffset="56267.5445">7692 647 0,'0'0'0,"0"0"15,0 0-15,0 0 16,-12 0-1,-11 0-15,-1 0 16,1 0 0,-13 0-16,1 0 15,0 0 1,-1 0-16,13 0 16,-1 0-16,1 12 15,-1-1 1,-11 12-16,-1 1 15,-11 22 1,12-12-16,0 1 16,11 0-16,0-12 15,1 0 1,11 0-16,0 0 16,1-11-1,-1-1-15,12 1 16,0-12-1,0 0-15,0 0 16,0 0-16,23 0 16,13 11-1,11-11-15,0 0 16,0 12 0,0 0-16,0-1 15,-11 1-15,-1-1 16,-12 1-1,1 11-15,-12 0 16,-12 0 0,0 12-16,-12 0 15,-23 11 1,-24 12-16,-24-12 16,13-12-16,11-10 15,12-1 1,11-23-16,36 0 15</inkml:trace>
        </inkml:traceGroup>
        <inkml:traceGroup>
          <inkml:annotationXML>
            <emma:emma xmlns:emma="http://www.w3.org/2003/04/emma" version="1.0">
              <emma:interpretation id="{B4107B83-0A94-4793-ADC9-11CD1B83DE76}" emma:medium="tactile" emma:mode="ink">
                <msink:context xmlns:msink="http://schemas.microsoft.com/ink/2010/main" type="inkWord" rotatedBoundingBox="12287,6846 13159,6797 13208,7664 12335,7714"/>
              </emma:interpretation>
            </emma:emma>
          </inkml:annotationXML>
          <inkml:trace contextRef="#ctx0" brushRef="#br0" timeOffset="57595.2015">9412 647 0,'0'0'0,"0"0"16,0 0 0,0 0-16,0 0 15,0 0-15,12 23 16,-1 12 0,13 46-16,0 11 15,-13 1 1,1-1-16,0-11 15,0-11 1,-1-13-16,1-10 16,0-13-16,-12-11 15,0 0 1,0-11-16,0-12 16</inkml:trace>
          <inkml:trace contextRef="#ctx0" brushRef="#br0" timeOffset="58186.5773">10307 994 0,'0'0'16,"0"0"-16,0 0 15,-12 11-15,12-11 16,-23 12 0,-13-12-16,-11 0 15,0 0 1,0-12-16,12 1 15,-1-1 1,1-11-16,0-11 16,11 10-16,12-10 15,1-12 1,11 11-16,11 0 16,13 1-1,11 10-15,1 1 16,-1 12-16,0 11 15,1 0 1,-1 11-16,0 12 16,1 24-1,-13-1-15,-11 0 16,-12 0 0,0 12-16,-24 11 15,-11 12-15,-24 12 16,0-12-1,0 0-15,1-12 16,10-23 0,1-11-16,47-35 15</inkml:trace>
        </inkml:traceGroup>
      </inkml:traceGroup>
    </inkml:traceGroup>
    <inkml:traceGroup>
      <inkml:annotationXML>
        <emma:emma xmlns:emma="http://www.w3.org/2003/04/emma" version="1.0">
          <emma:interpretation id="{51297FA4-9E91-480A-8BBF-6F173D1B1DAB}" emma:medium="tactile" emma:mode="ink">
            <msink:context xmlns:msink="http://schemas.microsoft.com/ink/2010/main" type="paragraph" rotatedBoundingBox="265,8743 16673,6920 16917,9117 509,10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5E402-7376-40DF-8683-9B23C685A20F}" emma:medium="tactile" emma:mode="ink">
              <msink:context xmlns:msink="http://schemas.microsoft.com/ink/2010/main" type="line" rotatedBoundingBox="265,8743 16673,6920 16847,8488 440,10311"/>
            </emma:interpretation>
          </emma:emma>
        </inkml:annotationXML>
        <inkml:traceGroup>
          <inkml:annotationXML>
            <emma:emma xmlns:emma="http://www.w3.org/2003/04/emma" version="1.0">
              <emma:interpretation id="{C8894F37-398F-41E3-81E6-33178BDEEAC4}" emma:medium="tactile" emma:mode="ink">
                <msink:context xmlns:msink="http://schemas.microsoft.com/ink/2010/main" type="inkWord" rotatedBoundingBox="317,9206 2280,8988 2403,10092 440,103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73181.347">-1720 3941 0,'0'0'15,"-24"12"-15,-11-12 16,-12 0 0,47 0-16</inkml:trace>
          <inkml:trace contextRef="#ctx0" brushRef="#br1" timeOffset="74578.0149">-1744 4033 0,'0'0'16,"0"0"-16,0 0 16,0 0-1,0 0-15,0 0 16,12 0 0,0-11-16,-12 11 15,0 0-15,12-12 16,-12 12-1,12 0-15,-12 0 16,0 0 0,11-11-16,-11 11 15,0 0 1,0 0-16,0 0 16,-11-12-16,-25 1 15,-11-1 1,-12 1-16,12-1 15,-12 0 1,0 12-16,0 0 16,-11 0-1,11 12-15,0-12 16,24 0-16,11 0 16,1 12-1,11-12-15,12 0 16,0 0-1,0 0-15,12 0 16,23 0-16,12 0 16,12-12-1,23 0-15,24 1 16,-11-1 0,-13 1-16,-11 11 15,-24 0 1,0 0-16,-12 0 15,-11 0-15,-12 0 16,-1 0 0,-11 0-16,0 0 15,-35-12 1,35 12-16,-35 0 16,-24 12-16,-24-1 15,13-11 1,-1 12-16,0-1 15,12-11 1,1 12-16,22-12 16,13 0-16,11 0 15,12 0 1</inkml:trace>
          <inkml:trace contextRef="#ctx0" brushRef="#br1" timeOffset="66593.0214">-2203 3953 0,'0'0'16</inkml:trace>
          <inkml:trace contextRef="#ctx0" brushRef="#br1" timeOffset="69815.305">-1626 3236 0,'0'0'16,"0"0"-16,0-12 15,0-11-15,12-23 16,12 0 0,-1 11-16,1 1 15,-1 10 1,1 13-16,-1 11 15,1 11-15,0 24 16,-1 23 0,-23 23-16,-12 0 15,1 23 1,-13 0-16,0-23 16,13-35-1,-1 0-15,0-23 16,12-11-16,0-12 15,0 0 1,0-23-16,12-35 16,11-23-1,13-12-15,23-45 16,-12 22 0,0 1-16,-12 34 15,-11 23-15,-12 23 16,-1 12-1,1 12-15,-12 11 16,0 0 0,0 0-16,-12 34 15,-23 36-15,0 22 16,11-23 0,1 1-16,11-24 15,12 23 1,0-11-16,12-12 15,11-11-15,1 0 16,11-1 0,0-22-16,-35-12 15</inkml:trace>
          <inkml:trace contextRef="#ctx0" brushRef="#br1" timeOffset="70307.6136">-1001 3432 0,'0'0'0,"0"0"16,0 0-1,0 0-15,11-11 16,1-1-16,12 1 16,-1-1-1,1 1-15,-12 11 16,-1 0 0,-11 0-16,0 0 15,0 0 1,0 11-16,0 12 15,0 12-15,-11 11 16,-1 0 0,0 1-16,0-13 15,12 1 1,0-12-16,0 0 16,0-11-16,12-1 15,0 1 1,0 0-16,23-12 15,12-12 1,0 0-16,12-11 16,-59 23-1</inkml:trace>
          <inkml:trace contextRef="#ctx0" brushRef="#br1" timeOffset="70730.7659">-801 2982 0,'0'0'16,"0"0"-16,0 0 15,0 0 1,0 23-16,0 0 15,0 0-15,0 0 16,12-11 0,-1-1-1,37-11 1,-1-11 0,-12-12-16,-11 0 15,-1-1 1,-11 1-16,0 0 15,-12 12-15,0-1 16,-12 1 0,0-1-16,-23 0 15,-1 12 1,1 12-16,0 11 16,35-23-16</inkml:trace>
          <inkml:trace contextRef="#ctx0" brushRef="#br1" timeOffset="73386.837">-1802 3872 0,'11'0'16,"-11"0"-16</inkml:trace>
          <inkml:trace contextRef="#ctx0" brushRef="#br1" timeOffset="73334.0012">-2297 3976 0,'0'0'16,"-24"0"-16,1 0 15,-13 0 1,13 0-16,-1 0 15,12 0-15,1 0 16,11 0 0,0 0-16,11 0 15,37-12 1,-48 12-16</inkml:trace>
        </inkml:traceGroup>
        <inkml:traceGroup>
          <inkml:annotationXML>
            <emma:emma xmlns:emma="http://www.w3.org/2003/04/emma" version="1.0">
              <emma:interpretation id="{5764F497-05E3-41A9-B80F-33E71AAEADE5}" emma:medium="tactile" emma:mode="ink">
                <msink:context xmlns:msink="http://schemas.microsoft.com/ink/2010/main" type="inkWord" rotatedBoundingBox="4126,8314 5015,8215 5188,9772 4299,9871"/>
              </emma:interpretation>
            </emma:emma>
          </inkml:annotationXML>
          <inkml:trace contextRef="#ctx0" brushRef="#br1" timeOffset="77084.9509">1366 3144 0,'0'0'0,"0"0"15,12-12 1,12 0-16,23-11 15,12 0 1,11-11-16,-11 10 16,0 1-16,0 0 15,-12 0 1,-47 23-16</inkml:trace>
          <inkml:trace contextRef="#ctx0" brushRef="#br1" timeOffset="76849.3521">1496 3086 0,'0'0'0,"12"-12"15,23-22-15,24-24 16,-59 58 0,236-289-16,-236 277 15,11-46-15,1-34 16,-12 92 0,0-404-16,0 404 15,0-12 1,-12 0-16,-11-11 15,11 12 1,-12-1-16,1 12 16,-1 12-16,-11 22 15,0 36 1,-1 45-16,13 12 16,23 35-1,0 0-15,11 11 16,1-22-16,-12-36 15,12 1 1,-12-24-16,0-11 16,0-35-1,0 1-15,0-24 16,0-23 0,0 0-16</inkml:trace>
          <inkml:trace contextRef="#ctx0" brushRef="#br1" timeOffset="77568.0484">1944 3224 0,'0'0'0,"11"0"16,1-11 0,-12 11-16,12 0 15,0 0 1,-12 0-16,0 0 15,0 0-15,-12 150 16,12-150 0,0 12-16,-12 22 15,0 1 1,1 11-16,-1-11 16,12 0-1,0-12-15,0-12 16,12 1-1,-1-12-15,13 0 16,11 0-16,12-12 16,0-11-1,-47 23-15</inkml:trace>
          <inkml:trace contextRef="#ctx0" brushRef="#br1" timeOffset="77924.336">2061 2832 0,'0'0'0,"0"11"15,0 1 1,0 11-16,0-12 15,0 1 1,12-1-16,0 1 16,0-12-16,11 0 15,1-12 1,-1 1-16,1-12 16,-1 0-1,-11 0-15,-12-1 16,0 1-1,-12 0-15,1 0 16,-25 11-16,36 12 16</inkml:trace>
        </inkml:traceGroup>
        <inkml:traceGroup>
          <inkml:annotationXML>
            <emma:emma xmlns:emma="http://www.w3.org/2003/04/emma" version="1.0">
              <emma:interpretation id="{275ED6DA-7568-4EDF-8CD5-77796690D94C}" emma:medium="tactile" emma:mode="ink">
                <msink:context xmlns:msink="http://schemas.microsoft.com/ink/2010/main" type="inkWord" rotatedBoundingBox="6868,8985 7740,8888 7756,9033 6884,9130">
                  <msink:destinationLink direction="with" ref="{CF905D75-2D46-44ED-BCA5-A10CB6A12167}"/>
                  <msink:destinationLink direction="with" ref="{57459D83-B806-4EB6-8969-9F6BE53E1509}"/>
                </msink:context>
              </emma:interpretation>
            </emma:emma>
          </inkml:annotationXML>
          <inkml:trace contextRef="#ctx0" brushRef="#br1" timeOffset="80656.1824">4865 2820 0,'0'0'0,"0"0"16</inkml:trace>
          <inkml:trace contextRef="#ctx0" brushRef="#br1" timeOffset="80608.1682">4547 2832 0,'0'0'0</inkml:trace>
          <inkml:trace contextRef="#ctx0" brushRef="#br1" timeOffset="82700.0659">3993 2785 0,'0'0'0,"0"0"15,0 0-15,0 0 16,0 0 0,0 0-16,0 0 15,0 0 1</inkml:trace>
        </inkml:traceGroup>
        <inkml:traceGroup>
          <inkml:annotationXML>
            <emma:emma xmlns:emma="http://www.w3.org/2003/04/emma" version="1.0">
              <emma:interpretation id="{A31224E8-AC4F-4070-89B3-1C8EB5EA7C14}" emma:medium="tactile" emma:mode="ink">
                <msink:context xmlns:msink="http://schemas.microsoft.com/ink/2010/main" type="inkWord" rotatedBoundingBox="8977,8939 8991,8937 8993,8952 8978,8954">
                  <msink:destinationLink direction="with" ref="{CF905D75-2D46-44ED-BCA5-A10CB6A12167}"/>
                  <msink:destinationLink direction="with" ref="{57459D83-B806-4EB6-8969-9F6BE53E1509}"/>
                </msink:context>
              </emma:interpretation>
            </emma:emma>
          </inkml:annotationXML>
          <inkml:trace contextRef="#ctx0" brushRef="#br1" timeOffset="80745.8702">6102 2739 0,'0'0'16</inkml:trace>
        </inkml:traceGroup>
        <inkml:traceGroup>
          <inkml:annotationXML>
            <emma:emma xmlns:emma="http://www.w3.org/2003/04/emma" version="1.0">
              <emma:interpretation id="{F1F202A0-683B-40B1-9BAD-6570039D0581}" emma:medium="tactile" emma:mode="ink">
                <msink:context xmlns:msink="http://schemas.microsoft.com/ink/2010/main" type="inkWord" rotatedBoundingBox="9627,7996 11049,7838 11141,8670 9720,8828">
                  <msink:destinationLink direction="with" ref="{57459D83-B806-4EB6-8969-9F6BE53E1509}"/>
                </msink:context>
              </emma:interpretation>
            </emma:emma>
          </inkml:annotationXML>
          <inkml:trace contextRef="#ctx0" brushRef="#br1" timeOffset="96365.8553">7350 2034 0,'0'0'0,"0"0"16,0 0-1,0 0-15,0 0 16,-11 0 0,-25 0-16,-23 0 15,1 12 1,-1-1-16,0 1 16,0-1-1,-12 12-15,36 1 16,-12-1-16,23-12 15,1 1 1,11-1-16,12 1 16,12 11-1,-1 0-15,13 0 16,11 0-16,24-11 16,12-12-1,-71 0-15</inkml:trace>
          <inkml:trace contextRef="#ctx0" brushRef="#br1" timeOffset="96586.1786">6879 1826 0,'0'0'15,"0"0"-15,0 0 16,12 0 0,23-12-16,36-11 15,12 0 1,-83 23-16</inkml:trace>
          <inkml:trace contextRef="#ctx0" brushRef="#br1" timeOffset="82295.0611">7080 2589 0,'0'0'16,"0"0"-16,0 0 15,0 0 1,0 0-16,0 0 15,-12 0-15,0 0 16,12 0 0</inkml:trace>
          <inkml:trace contextRef="#ctx0" brushRef="#br1" timeOffset="96838.5419">7244 2392 0,'0'0'16,"0"0"-1,0 0-15,0 0 16,0 0 0</inkml:trace>
          <inkml:trace contextRef="#ctx0" brushRef="#br1" timeOffset="101898.4286">7610 1734 0,'0'0'0,"0"0"15,0 0 1,0 0-16,0 0 15,23-35 1,-23 35-16,0 0 16,0 0-16,0 0 15,0 0 1,0 11-16,12 13 16,-12 22-1,0 12-15,-12-1 16,0-10-16,-11-1 15,-1-11 1,1-12-16,11 0 16,0-12-1,0 1-15,-11-12 16,-1 0 0,1-12-16,-1 12 15,1 0 1,-1 0-16,-11 0 15,35 0-15</inkml:trace>
          <inkml:trace contextRef="#ctx0" brushRef="#br1" timeOffset="96031.4619">8140 2254 0,'0'0'16,"0"0"-16,11-12 16,13 1-1,-12-13-15,0 1 16,-1 0-1,1 0-15,-12-12 16,0 1-16,-12 11 16,1 11-1,-1 12-15,0 0 16,-12 23 0,-11 0-16,0 0 15,-1 1 1,1-1-16,-12 0 15,12 0-15,-1-12 16,1 1 0,11 0-16,1-12 15,-1 0 1,13 0-16,-1 0 16,0 0-16,-12 0 15,1 0 1,-1 11-16,1 1 15,-1-1 1,-11 12-16,11 12 16,1 0-1,-13 11-15,13 0 16,-1-11-16,1-12 16,23-23-1</inkml:trace>
          <inkml:trace contextRef="#ctx0" brushRef="#br1" timeOffset="100776.4674">8022 2103 0,'0'0'0,"0"0"16,0 0 0,0 0-16,0 0 15,0 12 1,-12 11-16,0 0 16,1 12-16,-1 0 15,12-1 1,0 1-16,0 0 15,0-35 1</inkml:trace>
          <inkml:trace contextRef="#ctx0" brushRef="#br1" timeOffset="100097.9387">7998 2127 0,'0'0'0,"0"0"15,0 0 1,0 0-16,0 0 16,0 0-16,0 0 15,0 0 1,0 0-16,0 0 16</inkml:trace>
          <inkml:trace contextRef="#ctx0" brushRef="#br1" timeOffset="100175.9558">8022 2288 0,'0'0'16,"0"12"-1,0-1-15,12 13 16,-1-13-16,-11-11 16</inkml:trace>
          <inkml:trace contextRef="#ctx0" brushRef="#br1" timeOffset="97644.6084">8069 2311 0,'0'0'0,"0"0"16,0 0-16,0 0 16,12 0-1,11 12-15,-11-12 16,12 0-1,-24 0-15</inkml:trace>
          <inkml:trace contextRef="#ctx0" brushRef="#br1" timeOffset="100618.8319">8045 2092 0</inkml:trace>
          <inkml:trace contextRef="#ctx0" brushRef="#br1" timeOffset="97543.7937">8175 2092 0,'0'0'0,"0"0"15,0 0 1,0 0-16,0 0 16,0 0-1,0 0-15,0 0 16,-12 0-16,12 0 15</inkml:trace>
        </inkml:traceGroup>
        <inkml:traceGroup>
          <inkml:annotationXML>
            <emma:emma xmlns:emma="http://www.w3.org/2003/04/emma" version="1.0">
              <emma:interpretation id="{3AD95424-2BD5-4578-B298-969C634F5B90}" emma:medium="tactile" emma:mode="ink">
                <msink:context xmlns:msink="http://schemas.microsoft.com/ink/2010/main" type="inkWord" rotatedBoundingBox="11405,7852 16711,7263 16842,8437 11535,9027"/>
              </emma:interpretation>
            </emma:emma>
          </inkml:annotationXML>
          <inkml:trace contextRef="#ctx0" brushRef="#br1" timeOffset="88318.0039">12698 1583 0,'0'0'16,"0"0"-16,0 0 15</inkml:trace>
          <inkml:trace contextRef="#ctx0" brushRef="#br1" timeOffset="86503.0376">13711 1930 0,'0'0'0,"0"0"0,0 0 16,0 0 0,0 0-16,0 0 15,0 12 1,0-1-16,12 1 16,0-1-1,0 12-15,0 1 16,-1-1-16,1 0 15,0 0 1,-12 0-16,0 0 16,0-23-1,-141 127-15,141-127 16,-12 0 0,-35 0-16,-24 0 15,0 0-15,24-11 16,12-1-1,0 12-15,11-11 16,12 11 0,12 0-16,0 0 15,0-12-15,12 0 16,12 1 0,11 11-16,0 0 15,-11 0 1,-1 0-16,-11 0 15,0 11-15,-12-11 16,0 0 0,0 12-16,-12 0 15,-11-1 1,-13 1-16,1-12 16,0 0-1,11 0-15,0-12 16,1 1-16,-1-1 15,13 0 1,-13-22-16,0-12 16,13-1-1,-1-22-15,0 11 16,0 12 0,0 0-16,12 11 15,0 0-15,0 35 16</inkml:trace>
          <inkml:trace contextRef="#ctx0" brushRef="#br1" timeOffset="86846.0119">13464 1595 0,'0'0'16,"0"0"-16,12 0 15,11 0 1,13-12-16,11 1 16,35-12-1,1 11-15,-13 1 16,1 11-16,-71 0 16</inkml:trace>
          <inkml:trace contextRef="#ctx0" brushRef="#br1" timeOffset="88780.7114">12439 1780 0,'0'0'15,"-12"11"-15,12 1 16,-11 11-1,-13 0-15,1-11 16,-25 11 0,-10 0-16,-13 0 15,0 0-15,1 0 16,-25 0 0,13 1-16,11-13 15,0 1 1,13-1-16,22 1 15,13-12 1,11 0-16,0 0 16,12 0-16,0 0 15,12 0 1,35 11-16,24 1 16,-1-12-1,1-12-15,12 1 16,-13-12-1,1 0-15,-71 23 16</inkml:trace>
          <inkml:trace contextRef="#ctx0" brushRef="#br1" timeOffset="90795.9457">12392 1445 0,'0'0'0,"0"0"15,0 0-15,0 0 16,0 0 0,-12 23-16,-23-12 15,-12 12 1,-24 1-16,71-24 16,-341 127-16,341-127 15,-36 0 1,-11 0-16,-12 0 15,12 0-15,24 0 16,23 0 0</inkml:trace>
          <inkml:trace contextRef="#ctx0" brushRef="#br1" timeOffset="93423.4417">9659 2311 0,'0'0'0,"-12"0"16,-23 12 0,-24 0-16,0-12 15,12 0 1,0-12-16,0 0 15,12-11 1,-1 12-16,13-12 16,11 11-16,0 1 15,0-1 1,12 12-16,-11 0 16,-1 12-1,-12-1-15,1 24 16,-24 23-16,-24 11 15,12 0 1,-12 1-16,71-70 16</inkml:trace>
          <inkml:trace contextRef="#ctx0" brushRef="#br1" timeOffset="93157.7732">9777 1942 0,'0'0'16,"0"11"-1,0 12-15,0-23 16</inkml:trace>
          <inkml:trace contextRef="#ctx0" brushRef="#br1" timeOffset="93794.2579">9235 2046 0,'0'0'16,"24"-23"0,23-24-16,-12-11 15,-11 1 16,-60-36-31,13 47 16,-12 23 0,-1 0-16,-11 11 15,0 12-15,12 12 16,23-1 0,0 1-16,12 11 15,12 0 1,23 12-16,24-1 15,12 1-15,-12-12 16,-59-23 0</inkml:trace>
          <inkml:trace contextRef="#ctx0" brushRef="#br1" timeOffset="94819.3556">9730 1942 0,'0'0'16,"0"0"-16,0 0 15,0 0 1,0 11-16,0 12 16,0 0-1,0-23-15</inkml:trace>
          <inkml:trace contextRef="#ctx0" brushRef="#br1" timeOffset="94936.519">9683 2300 0,'0'0'15,"-12"11"-15,-35 13 16,-24 10-1,-23-11-15,0-11 16,0-1 0,-12 13-16,106-24 15</inkml:trace>
          <inkml:trace contextRef="#ctx0" brushRef="#br1" timeOffset="92861.0382">10496 2462 0,'0'0'15,"0"0"-15,35-12 16,12 1 0,24-1-16,-1 0 15,13 1-15,11-12 16,-11 11 0,-1-11-16,-82 23 15</inkml:trace>
          <inkml:trace contextRef="#ctx0" brushRef="#br1" timeOffset="92260.4947">11179 1410 0,'0'0'0,"12"0"15,23-12 1,24-11-16,12 12 16,-1-12-1,1 11-15,-24 1 16,-47 11-1</inkml:trace>
          <inkml:trace contextRef="#ctx0" brushRef="#br1" timeOffset="92487.6293">10437 1514 0,'0'0'16,"11"0"-16,37 0 15,46 12 1,-12-12-16,13 0 16,22-12-16,-117 12 15</inkml:trace>
          <inkml:trace contextRef="#ctx0" brushRef="#br1" timeOffset="94198.0207">8646 2057 0,'0'0'15,"12"12"-15,35 11 16,12 12-1,12 11-15,-36-12 16,0 13 0,-11-1-16,-24 0 15,-12-11-15,-11-1 16,-25 1 0,1-12-16,0-11 15,0-24 1,12-11-16,-1-12 15,13 1-15,23-12 16,12-1 0,35-10-16,47-13 15,-94 70 1</inkml:trace>
          <inkml:trace contextRef="#ctx0" brushRef="#br1" timeOffset="87068.4059">13346 1861 0,'0'0'0,"0"0"16,0 11 0,0-11-16</inkml:trace>
          <inkml:trace contextRef="#ctx0" brushRef="#br1" timeOffset="92013.5447">11414 1838 0,'0'0'16,"0"0"-1,-35 196-15,35-196 16,0 0-16,-12 12 16,-23-1-1,-24 1-15,-12-1 16,13-11-1,10 0-15,1-11 16,12-12-16,11 0 16,1-12-1,11 0-15,12 12 16,0 0 0,0 11-16,12 1 15,11 11 1,1 0-16,-1 11 15,-11 1-15,0-1 16,-12 1 0,-12 11-16,0 0 15,-11 0 1,-1 1-16,-11-13 16,-24 1-1,-35-1-15,-24 1 16,24-1-16,23 1 15,12-1 1,12 13-16,12-13 16,11 1-1,12-1-15,12 1 16,0-12 0,12 11-16,24 1 15,11-1-15,0-11 16,0 0-1,-23 0-15,-13 0 16,-11-11-16,0-1 16,-11-11-1,-25 0-15,-11 0 16,-12 11 0,-35 12-16,0 12 15,11 0 1,13 11-16,22 0 15,13 11 1,12 1-16,11 0 16,24 11-16,23 12 15,24 11 1,11 0-16,1-22 16,23-13-1,59-22-15,-153-12 16</inkml:trace>
          <inkml:trace contextRef="#ctx0" brushRef="#br1" timeOffset="98876.041">9765 2023 0,'0'0'0,"0"-12"15,0 0-15,0-11 16,0 12 0,0-1-16,0 12 15,0-11 1,0 11-16,0 0 16,0 0-16,0 0 15,0 23 1,0 11-16,0 1 15,-12 11 1,1-11-16,-1 0 16,-12 22-1,1-10-15,-13-1 16,-11 0-16,0-11 16,12-12-1,11-12-15,24-11 16</inkml:trace>
          <inkml:trace contextRef="#ctx0" brushRef="#br1" timeOffset="89010.9331">11839 1583 0,'0'0'15,"23"0"-15,36 0 16,59-23 0,-118 23-16</inkml:trace>
          <inkml:trace contextRef="#ctx0" brushRef="#br1" timeOffset="88129.0058">12640 2173 0,'0'0'0,"11"-12"15,13-11-15,11-23 16,12 0 0,12-1-16,-12 13 15,0-1 1,-11 12-16,-13 11 16,-11 24-16,0-1 15,-12 24 1,-24 11-16,-23 12 15,-12-12 1,0 1-16,12-13 16,0-11-16,12-11 15,0-12 1,11 0-16,0 0 16,13 0-1,-13 0-15,1 0 16,-1 12-1,-11-1-15,11 1 16,0-12-16,1 11 16,11-11-1,0 0-15,1-11 16,-1-1 0,0-23-16,0-22 15,12-13-15,12 1 16,0 23-1,-12 11-15,0 23 16,0 12 0,0 0-16,0 12 15,0 46 1,0 11-16,-12 1 16,-12-1-16,1 0 15,-12-11 1,11-12-16,-11-11 15,11-12 1,1-11-16,-1-12 16,0-12-16,1-11 15,-1 0 1,13 0-16,-1 0 16,12-1-1,12 1-15,-1 0 16,1 12-1,12-1-15,-1 12 16,-11 0-16,0 12 16,0-1-1,-12 12-15,-12 12 16,0 0 0,-12-1-16,13-22 15,-1-1-15,12-11 16</inkml:trace>
        </inkml:traceGroup>
      </inkml:traceGroup>
      <inkml:traceGroup>
        <inkml:annotationXML>
          <emma:emma xmlns:emma="http://www.w3.org/2003/04/emma" version="1.0">
            <emma:interpretation id="{9C1019A3-442D-46E3-9F42-6F09FA05278D}" emma:medium="tactile" emma:mode="ink">
              <msink:context xmlns:msink="http://schemas.microsoft.com/ink/2010/main" type="line" rotatedBoundingBox="8062,9231 9491,9076 9584,9934 8155,10088"/>
            </emma:interpretation>
          </emma:emma>
        </inkml:annotationXML>
        <inkml:traceGroup>
          <inkml:annotationXML>
            <emma:emma xmlns:emma="http://www.w3.org/2003/04/emma" version="1.0">
              <emma:interpretation id="{4BB1ECAD-7717-49B0-B7C9-90E93C5B1E1C}" emma:medium="tactile" emma:mode="ink">
                <msink:context xmlns:msink="http://schemas.microsoft.com/ink/2010/main" type="inkWord" rotatedBoundingBox="8062,9231 9491,9076 9584,9934 8155,10088"/>
              </emma:interpretation>
            </emma:emma>
          </inkml:annotationXML>
          <inkml:trace contextRef="#ctx0" brushRef="#br1" timeOffset="104435.3353">6632 3040 0,'0'0'16,"0"0"-16,0 0 15,0 0 1,0 0-16,0 0 15,0 0 1,0 0-16,0 0 16,0 0-1,0 11-15,0 24 16,12 11-16,-12 12 16,11 11-1,-11 12-15,0 11 16,0-22-1,0-12-15,0-12 16,0-11 0,0-1-16,0-34 15</inkml:trace>
          <inkml:trace contextRef="#ctx0" brushRef="#br1" timeOffset="104964.3218">6384 3583 0,'0'0'0,"0"0"16,-11 11-16,-1 1 15,0-1 1,0-11-16,-23 0 15,0-11 1,-1-1-16,1 1 16,11-1-1,1-11-15,11 0 16,12 0-16,0 0 16,12 0-1,0-1-15,-1 13 16,1-1-1,0 12-15,12 0 16,-1 0-16,-11 12 16,0 11-1,-1 12-15,1 11 16,-12 0 0,-12 0-16,-11-11 15,-24 11 1,-12-11-16,0 0 15,12-12-15,12-12 16,-1 1 0,36-12-16</inkml:trace>
          <inkml:trace contextRef="#ctx0" brushRef="#br1" timeOffset="105372.5431">5854 2959 0,'0'0'16,"0"0"-16,0 0 16,0 0-1,0 23-15,0 11 16,0 13-1,0-1-15,0 0 16,0 12-16,0 0 16,0 11-1,0 12-15,-11-12 16,-13 1 0,1-13-16,-25-10 15,-22-1 1,-25-23-16,13-11 15,11-24-15,12-11 16,1-23 0,22 11-16,13-11 15,11-1 1,12 1-16,12 12 16,23-1-16,24-11 15,-59 46 1</inkml:trace>
        </inkml:traceGroup>
      </inkml:traceGroup>
    </inkml:traceGroup>
    <inkml:traceGroup>
      <inkml:annotationXML>
        <emma:emma xmlns:emma="http://www.w3.org/2003/04/emma" version="1.0">
          <emma:interpretation id="{32A5D4B5-1EA6-441F-874C-42CFFD4A53CE}" emma:medium="tactile" emma:mode="ink">
            <msink:context xmlns:msink="http://schemas.microsoft.com/ink/2010/main" type="paragraph" rotatedBoundingBox="13394,9470 14835,9258 14972,10184 13531,10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B1CC277-8D39-4FAA-873E-852B0F8BE9B0}" emma:medium="tactile" emma:mode="ink">
              <msink:context xmlns:msink="http://schemas.microsoft.com/ink/2010/main" type="line" rotatedBoundingBox="13394,9470 14835,9258 14972,10184 13531,10397"/>
            </emma:interpretation>
          </emma:emma>
        </inkml:annotationXML>
        <inkml:traceGroup>
          <inkml:annotationXML>
            <emma:emma xmlns:emma="http://www.w3.org/2003/04/emma" version="1.0">
              <emma:interpretation id="{33AE1901-ACC0-4504-AF3E-8EDE98E1A7CB}" emma:medium="tactile" emma:mode="ink">
                <msink:context xmlns:msink="http://schemas.microsoft.com/ink/2010/main" type="inkWord" rotatedBoundingBox="13394,9470 14835,9258 14972,10184 13531,10397"/>
              </emma:interpretation>
            </emma:emma>
          </inkml:annotationXML>
          <inkml:trace contextRef="#ctx0" brushRef="#br1" timeOffset="107152.6587">11697 3097 0,'0'0'15,"0"0"-15,0 0 16,0 0-1,0 0-15,0 0 16,0 0 0,0 0-16,0 0 15,0 0-15,12 12 16,11-1 0,1 1-16,11 11 15,1-11 1,-1 11-16,12 0 15,-11 0-15,-13-11 16,-11-1 0,0 1-16,-12-1 15,0 12 1,-12 12-16,-12 0 16,-23 22-1,-12-10-15,0-13 16,0-11-16,12 1 15,47-24 1</inkml:trace>
          <inkml:trace contextRef="#ctx0" brushRef="#br1" timeOffset="107623.2153">11438 3490 0,'0'0'15,"0"0"-15,0 0 16,0 0 0,0 0-16,0 0 15,-12 0 1,0-11-16,1-1 15,-1 1 1,0-1-16,12 0 16,0 1-16,0-1 31,12 1-15,0-1-16,-1 1 15,13 11-15,0 0 16,-1 0-1,-11 11-15,0 1 16,-12 11 0,0 23-16,-12-11 15,-12-1 1,-23 13-16,-35 22 16,11-34-16,0-12 15,71-23 1</inkml:trace>
          <inkml:trace contextRef="#ctx0" brushRef="#br1" timeOffset="108147.1758">10861 3224 0,'0'0'15,"0"0"-15,0 0 16,0 0-16,12 0 16,11 0-1,1 12-15,-1 0 16,1-1 0,-12 1-16,-1-1 15,-11-11-15,0 0 16,0 0-1,0 0-15,0 12 16,-11-1 0,-1 1-16,0-12 15,-12 0 1,-11 0-16,12 11 16,-13-11-16,1 0 15,0 0 1,-1 12-16,1-12 15,11 12 1,1-1-16,-1 1 16,1-1-16,11 12 15,0 24 17,12 103-32,12-11 15,11-1-15,1 12 16,11 12-1,-35-162-15</inkml:trace>
        </inkml:traceGroup>
      </inkml:traceGroup>
    </inkml:traceGroup>
  </inkml:traceGroup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8:59:36.17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2427A3-2F23-425F-97C6-D3C84C845C5B}" emma:medium="tactile" emma:mode="ink">
          <msink:context xmlns:msink="http://schemas.microsoft.com/ink/2010/main" type="writingRegion" rotatedBoundingBox="1485,5518 1221,8490 425,8420 689,5447"/>
        </emma:interpretation>
      </emma:emma>
    </inkml:annotationXML>
    <inkml:traceGroup>
      <inkml:annotationXML>
        <emma:emma xmlns:emma="http://www.w3.org/2003/04/emma" version="1.0">
          <emma:interpretation id="{4285BA5C-22D6-4F0E-AB35-E7119F754B8E}" emma:medium="tactile" emma:mode="ink">
            <msink:context xmlns:msink="http://schemas.microsoft.com/ink/2010/main" type="paragraph" rotatedBoundingBox="1485,5518 1221,8490 425,8420 689,5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F8D005-4AB7-4A7D-A867-74AE6DFE3CF8}" emma:medium="tactile" emma:mode="ink">
              <msink:context xmlns:msink="http://schemas.microsoft.com/ink/2010/main" type="line" rotatedBoundingBox="1485,5518 1221,8490 425,8420 689,5447"/>
            </emma:interpretation>
          </emma:emma>
        </inkml:annotationXML>
        <inkml:traceGroup>
          <inkml:annotationXML>
            <emma:emma xmlns:emma="http://www.w3.org/2003/04/emma" version="1.0">
              <emma:interpretation id="{191753B6-FF2B-4871-8B1E-1FB21292BFED}" emma:medium="tactile" emma:mode="ink">
                <msink:context xmlns:msink="http://schemas.microsoft.com/ink/2010/main" type="inkWord" rotatedBoundingBox="1485,5518 1221,8490 425,8420 689,54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-1956-185 0,'0'0'16,"0"0"-1,0 0-15,-11 0 16,-1 0-16,-12 0 15,1-11 1,-1-13-16,1-10 16,-1-1-1,12 0-15,12 35 16,-35-231 0,35 231-16,59-69 15,-59 69-15,0 0 16,12 0-1,-1 0-15,13 11 16,0 13 0,-1 10-16,-11 36 15,0 34-15,-12 11 16,-12-22 0,-12 22-16,1 24 15,-1-24 1,1-45-16,11-24 15,0 0 1,0-23-16,12-11 16,0-12-16,0 0 15,0-12 1,0-34-16,12-23 16,12-1-1,11-45-15,0-12 16,12-23-1,-11 22-15,-1 24 16,0 12-16,-11 11 16,-12 35-1,0 11-15,-1 12 16,-11 11 0,0 12-16,0 0 15,0 0-15,-11 24 16,-13 33-1,0 1-15,1 23 16,-1 23 0,1 12-16,-1-35 15,12-12-15,12-11 16,0-12 0,12 0-16,12 0 15,-1-23 1,13 1-16,11-24 15,-47 0 1</inkml:trace>
          <inkml:trace contextRef="#ctx0" brushRef="#br0" timeOffset="247.6261">-1531-81 0,'0'0'15,"0"0"-15,0 0 16,0 0-1,0 0-15</inkml:trace>
          <inkml:trace contextRef="#ctx0" brushRef="#br0" timeOffset="822.8951">-1567-497 0,'0'0'0,"0"0"16,0 12-1,0-1-15,0 1 16,0-1-16,12 1 15,0-12 1,0 0-16,11 0 16,12-12-1,-11-11-15,0 0 16,-13 0 0,1 0-16,-12 0 15,0 11-15,-12 1 16,1-1-1,-1 12-15,-12 12 16,1-1 0,-1 1-16,12 11 31,1 46-15,11-69-16</inkml:trace>
          <inkml:trace contextRef="#ctx0" brushRef="#br0" timeOffset="1710.4557">-1649 46 0,'0'0'0,"0"0"15,0 0 1,0 0-16,0 0 15,0 0 1,0 0-16,0 0 16,0 0-16,0 0 15,0 0 1,0 0-16,0 0 16,0-11-1,0 11-15,0 0 16,0 0-16,0 0 15,0 0 1,0 0-16,0 0 16,0 0-1,-12 0-15,12 0 16,0 0 0,0 0-16,0 0 15</inkml:trace>
          <inkml:trace contextRef="#ctx0" brushRef="#br0" timeOffset="170.8214">-1685 69 0,'0'0'16,"0"0"-16,0 0 16,0 0-1,0 0-15</inkml:trace>
          <inkml:trace contextRef="#ctx0" brushRef="#br0" timeOffset="423.4288">-1567 92 0,'0'0'0,"0"12"15,-12 23-15,1-1 16,-1 1 0,12-12-16,0 0 15,0 0 1,12-11-16,-1-12 15,1 0 1,12 0 0,35-23-1,-59 23-15</inkml:trace>
          <inkml:trace contextRef="#ctx0" brushRef="#br0" timeOffset="2416.4595">-2073 1364 0,'0'0'16,"0"0"-1,0 0-15,11-12 16,13-11 0,11-23-16,12-12 15,-11 12-15,-13-12 16,1-11 0,-24 22-16,0 1 15,-12 0 1,0 11-16,1 24 15,-13-1 1,0 12-16,1 23 16,-12 12-16,-1 11 15,13 12 1,-1 11-16,-11 59 16,23-1-1,0-23-15,0 0 16,12 23-16,0 35 15,0-58 1,0-47-16,0-10 16,0-24-1,0-23-15</inkml:trace>
          <inkml:trace contextRef="#ctx0" brushRef="#br0" timeOffset="3523.4174">-1696 1456 0,'0'0'0,"0"0"15,-12 12-15,0 11 16,-12 0 0,1 12-16,11-12 15,0 0 1,12 0-16,0-23 15,0 0-15,12 0 16,0 0 0,11 0-16,1-12 15,0 1 1,-13-12-16,1 0 16,-12 0-1,0 11-15,0 0 16,-12 1-16,-11 11 15,-1 0 1,1 11-16,23-11 16</inkml:trace>
          <inkml:trace contextRef="#ctx0" brushRef="#br0" timeOffset="2646.5978">-2403 1699 0,'0'0'0,"0"0"16,12-12-16,11 1 15,13-12 1,-1 0-16,24-12 15,-12 0 1,12 1-16,-59 34 16</inkml:trace>
          <inkml:trace contextRef="#ctx0" brushRef="#br0" timeOffset="3117.4232">-2085 2023 0,'0'0'0,"0"0"16,0 0-1,0 0-15,35-12 16,12-11-1,0 0-15,1-12 16,-13 12 0,0 0-16,-23 11 15,0 1-15,-12 11 16,0 0 0,0 11-16,-12 12 15,0 12 1,-11 23-16,-1-12 15,1 0-15,-1-11 16,12 0 0,0-1-16,1-11 15,11 1 1,0-13-16,11 1 16,1-1-1,24-11-15,-1 0 16,0-11-16,-35 11 15</inkml:trace>
        </inkml:traceGroup>
      </inkml:traceGroup>
    </inkml:traceGroup>
  </inkml:traceGroup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9:17.75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B0C4BF9-B035-46C1-9A35-2D6562C07CDF}" emma:medium="tactile" emma:mode="ink">
          <msink:context xmlns:msink="http://schemas.microsoft.com/ink/2010/main" type="inkDrawing" rotatedBoundingBox="13053,17371 17008,17122 17013,17203 13058,17451" semanticType="strikethrough" shapeName="Other">
            <msink:sourceLink direction="with" ref="{EE5E0A65-D9E3-4492-B3B7-E598695E436B}"/>
            <msink:sourceLink direction="with" ref="{CEDE7FCC-1ABC-4B5F-9E83-D37BAA614006}"/>
          </msink:context>
        </emma:interpretation>
      </emma:emma>
    </inkml:annotationXML>
    <inkml:trace contextRef="#ctx0" brushRef="#br0">10178 11171 0,'0'0'0,"0"0"15,0 0-15,0 0 16,0 0-16,0 0 15,0 0 1,11 0-16,13 0 16,11 0-1,12 0-15,24 12 16,47-1 0,-12 1-16,-12-12 15,12-12-15,59 1 16,-24-1-1,-23 1-15,0 11 16,35 0 0,-12-12-16,-11 12 15,0-11-15,-1 11 16,1-12 0,-24-11-16,-12 11 15,0 12 1,1-11-16,34-1 15,-35 1 1,1-1-16,-13 12 16,0 0-16,13-11 15,11-13 1,12 13-16,-36 11 16,0 0-1,-11 0-15,12 0 16,-1-12-1,0-11-15,-11 23 16,-12 0-16,0 0 16,-24 0-1,1 0-15,-13 0 16,1 0 0,-12 0-16,-12 0 15</inkml:trace>
  </inkml:traceGroup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2:41.5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9403D41-9CB1-4ED1-A6D6-00FBD7B8EEFA}" emma:medium="tactile" emma:mode="ink">
          <msink:context xmlns:msink="http://schemas.microsoft.com/ink/2010/main" type="writingRegion" rotatedBoundingBox="16882,11929 26878,11220 27214,15959 17218,16668"/>
        </emma:interpretation>
      </emma:emma>
    </inkml:annotationXML>
    <inkml:traceGroup>
      <inkml:annotationXML>
        <emma:emma xmlns:emma="http://www.w3.org/2003/04/emma" version="1.0">
          <emma:interpretation id="{6DEB52B3-BAB6-44D9-8EE5-C284A6612176}" emma:medium="tactile" emma:mode="ink">
            <msink:context xmlns:msink="http://schemas.microsoft.com/ink/2010/main" type="paragraph" rotatedBoundingBox="17886,11858 25769,11299 25941,13726 18059,14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2C8BF-4A0C-4BEB-956F-169823F3823C}" emma:medium="tactile" emma:mode="ink">
              <msink:context xmlns:msink="http://schemas.microsoft.com/ink/2010/main" type="line" rotatedBoundingBox="17886,11858 25769,11299 25941,13726 18059,14285"/>
            </emma:interpretation>
          </emma:emma>
        </inkml:annotationXML>
        <inkml:traceGroup>
          <inkml:annotationXML>
            <emma:emma xmlns:emma="http://www.w3.org/2003/04/emma" version="1.0">
              <emma:interpretation id="{FCB0EBF1-95CC-4202-A1D0-1208D26DFA7B}" emma:medium="tactile" emma:mode="ink">
                <msink:context xmlns:msink="http://schemas.microsoft.com/ink/2010/main" type="inkWord" rotatedBoundingBox="17908,12162 19134,12075 19285,14198 18059,14286"/>
              </emma:interpretation>
            </emma:emma>
          </inkml:annotationXML>
          <inkml:trace contextRef="#ctx0" brushRef="#br0">15078 5959 0,'0'0'15,"0"0"-15,0 0 16,0 0-1,0 0-15,0 0 16,0 0-16,0 0 16,0 0-1,0 0-15,0 0 16,0 12 0,23 11-16,13 11 15,23 24-15,0-12 16,11 12-1,36 23-15,-11-23 16,22 34 0,-22-11-16,-25-23 15,1 0 1,11 11-16,1 12 16,-12-12-16,-13-11 15,1 11 1,-23-22-16,-1-1 15,-11-11 1,-13-1-16,1-11 16,-12-11-16,0 0 15,0-1 1,0 1-16,-12 11 16,-11 0-1,-24 12-15,-12 11 16,-12 0-1,-11 23-15,-1 1 16,-23-1-16,0 0 16,12-11-1,-12 11-15,12 1 16,-1-1 0,1 24-16,0-12 15,94-81 1</inkml:trace>
        </inkml:traceGroup>
        <inkml:traceGroup>
          <inkml:annotationXML>
            <emma:emma xmlns:emma="http://www.w3.org/2003/04/emma" version="1.0">
              <emma:interpretation id="{079CB409-965B-4D93-9F75-109393EDA14C}" emma:medium="tactile" emma:mode="ink">
                <msink:context xmlns:msink="http://schemas.microsoft.com/ink/2010/main" type="inkWord" rotatedBoundingBox="20664,11661 25769,11299 25881,12876 20776,13238">
                  <msink:destinationLink direction="with" ref="{8DCD858E-AA83-4F87-B676-539C93FA70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49431.712">18753 5416 0,'0'0'15,"0"-12"-15,0 12 16,0-11-1,0 11-15,0 0 16,0 0 0,12 11-16,0 12 15,0 12 1,-1 34-16,13 35 16,11 0-16,1 0 15,11-11 1,-12-24-16,0-11 15,1 0 1,-13-12-16,1 0 16,-1 1-1,-23-47-15</inkml:trace>
          <inkml:trace contextRef="#ctx0" brushRef="#br1" timeOffset="-46548.2985">19436 5947 0,'0'0'0,"0"0"16,0 0 0,0 0-16,0 0 15,0 0 1,36 12-16,34-12 15,13 12-15,-1-12 16,1 0 0,23-12-16,0 0 15,-106 12 1</inkml:trace>
          <inkml:trace contextRef="#ctx0" brushRef="#br1" timeOffset="-28793.2522">20532 5497 0,'0'0'16,"23"-12"-16,13-11 15,23 12 17,59 34-32,-48 0 15,-70-23-15,177 196 16,-177-196 0,-12 35-16,-11 34 15,-25 1 1,-10-1-16,10-23 15,-10 0 1,10 1-16,1-13 16,12-11-16,11-11 15,13-1 1,-1 1-16,12-12 16,0 0-1,0 0-15,0 0 16,0 0-16,12 0 15,35 12 1,23-12-16,-70 0 16,401 34-1,-366-34-15,-35 0 16</inkml:trace>
          <inkml:trace contextRef="#ctx0" brushRef="#br1" timeOffset="-45211.0208">21180 6722 0,'0'0'15,"0"0"1,0 0-16,0 0 16,0 0-16,0 0 15,0 0 1,0 0-16,12 0 15,23 0 1,12 0-16,12 0 16,12 0-16,-1-12 15,60-11 1,11 12-16,-23 11 16,-12 0-1,24 0-15,23 0 16,-24 0-1,-34 0-15,-13 0 16,0 0-16,1 0 16,-1 0-1,-23 0-15,-12 0 16,-11 0 0,-1 0-16,-11 0 15,-24 0-15,0 0 16,0 0-1,0 0-15,-24 0 16,-11 0 0,35 0-16,-342 11 15,319-11 1,-72 0-16,-34 0 16,-36 0-16,-59 0 15,59-11 1,24 11-16,-24 0 15,12 0 1,153 0-16</inkml:trace>
          <inkml:trace contextRef="#ctx0" brushRef="#br1" timeOffset="-49963.0486">17834 6086 0,'0'0'0,"0"0"16,0 0-1,0 0-15,24 0 31,35 0-31,12-11 16,11-1-16,12 0 16,0 1-1,12 11-15,-35 0 16,-12 0 0,-12 0-16,-12 0 15,1 0 1,-13 0-16,1 0 15,0 11-15,-24-11 16</inkml:trace>
        </inkml:traceGroup>
      </inkml:traceGroup>
    </inkml:traceGroup>
    <inkml:traceGroup>
      <inkml:annotationXML>
        <emma:emma xmlns:emma="http://www.w3.org/2003/04/emma" version="1.0">
          <emma:interpretation id="{9CDC62A8-7EB9-4E74-8BC3-BC8C04E65D46}" emma:medium="tactile" emma:mode="ink">
            <msink:context xmlns:msink="http://schemas.microsoft.com/ink/2010/main" type="paragraph" rotatedBoundingBox="21143,13512 26851,12091 27134,13229 21427,146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E71DF3-952A-43DF-AD25-35A4B9DCDFE3}" emma:medium="tactile" emma:mode="ink">
              <msink:context xmlns:msink="http://schemas.microsoft.com/ink/2010/main" type="inkBullet" rotatedBoundingBox="21181,13662 21885,13486 21923,13638 21218,13814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1" timeOffset="-24641.804">18306 7461 0,'0'0'0,"0"0"16,0 0-16,11 0 15,25 0 1,34 12-16,13-12 15,-13 0 1,1-12-16,12 1 16,-13 11-16,-11 0 15,12-12 1,-12 12-16,0 0 16,-59 0-1</inkml:trace>
      </inkml:traceGroup>
      <inkml:traceGroup>
        <inkml:annotationXML>
          <emma:emma xmlns:emma="http://www.w3.org/2003/04/emma" version="1.0">
            <emma:interpretation id="{C0F3F43C-7C3E-48F4-88E8-811F5071D40A}" emma:medium="tactile" emma:mode="ink">
              <msink:context xmlns:msink="http://schemas.microsoft.com/ink/2010/main" type="line" rotatedBoundingBox="22050,13287 26851,12091 27134,13229 22333,14424"/>
            </emma:interpretation>
          </emma:emma>
        </inkml:annotationXML>
        <inkml:traceGroup>
          <inkml:annotationXML>
            <emma:emma xmlns:emma="http://www.w3.org/2003/04/emma" version="1.0">
              <emma:interpretation id="{893D0C93-C824-4798-AE8C-E89BCE59E207}" emma:medium="tactile" emma:mode="ink">
                <msink:context xmlns:msink="http://schemas.microsoft.com/ink/2010/main" type="inkWord" rotatedBoundingBox="22050,13287 22123,13269 22260,13821 22187,138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4277.467">19248 7069 0,'0'0'0,"0"0"16,0 0 0,0 11-16,0 1 15,0 11 1,0-23-16,12 242 15,-12-242-15,0 24 16,0 22 0,12 0-16,-1 0 15,13 12 1,-1 0-16,-23-58 16</inkml:trace>
        </inkml:traceGroup>
        <inkml:traceGroup>
          <inkml:annotationXML>
            <emma:emma xmlns:emma="http://www.w3.org/2003/04/emma" version="1.0">
              <emma:interpretation id="{2E33E155-5663-49A3-9DD0-5BCF17B1A319}" emma:medium="tactile" emma:mode="ink">
                <msink:context xmlns:msink="http://schemas.microsoft.com/ink/2010/main" type="inkWord" rotatedBoundingBox="22734,13566 24051,13317 24168,13934 22850,141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20801.8536">20909 7277 0,'0'0'16,"0"0"-16,0 0 15</inkml:trace>
          <inkml:trace contextRef="#ctx0" brushRef="#br1" timeOffset="-21003.1843">19884 7496 0,'0'0'16,"0"0"-16,0 0 16,0 0-1,12 0-15,23-11 16,24 11-1,12-12-15,11 0 16,-11 12 0,0-11-16,-13 11 15,1-12-15,0 12 16,0 12 0,-59-12-16</inkml:trace>
          <inkml:trace contextRef="#ctx0" brushRef="#br1" timeOffset="-20457.9711">21015 7173 0,'0'0'15,"0"0"-15,12-12 16,-1 0-16,13 1 15,11 11 1,1 11-16,-13 1 16,1 0-1,-12 11-15,-12 23 16,-12 23 0,-24 12-16,-11 12 15,0-24 1,-12-11-16,0-12 15,1 0-15,22-23 16,13 0 0,11-11-16,12-12 31,0 0-31,23-12 16,13 1-1,11-1-15,24 1 16,23 11-16,12 11 15,-24 1 1,-82-12-16</inkml:trace>
          <inkml:trace contextRef="#ctx0" brushRef="#br1" timeOffset="-19806.8014">21109 7219 0,'0'0'0,"0"0"16,0 0-1,0 0-15,0 0 16,0 0 0,0 0-16,0 0 15,0 0-15,0 0 16,0 0 0,-12 0-16,-11 11 15,-13 1 1,1-1-16,0 1 15,11 0 1,12-12-16,12 0 16,0 0-16,0 0 15</inkml:trace>
          <inkml:trace contextRef="#ctx0" brushRef="#br1" timeOffset="-19698.9588">21144 7219 0,'0'0'0,"0"0"15,0 0 1,0 0-16,0 0 15,-11 11 1,-13 1-16,24-12 16</inkml:trace>
        </inkml:traceGroup>
        <inkml:traceGroup>
          <inkml:annotationXML>
            <emma:emma xmlns:emma="http://www.w3.org/2003/04/emma" version="1.0">
              <emma:interpretation id="{49FCEF40-E8A3-4595-8C27-6FAF9B1A526A}" emma:medium="tactile" emma:mode="ink">
                <msink:context xmlns:msink="http://schemas.microsoft.com/ink/2010/main" type="inkWord" rotatedBoundingBox="25815,12369 26856,12110 27134,13229 26093,13488"/>
              </emma:interpretation>
              <emma:one-of disjunction-type="recognition" id="oneOf4">
                <emma:interpretation id="interp4" emma:lang="" emma:confidence="0.5">
                  <emma:literal>,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1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1" timeOffset="64506.5088">23972 6098 0,'0'0'0,"0"0"0,0 0 15,0-12-15,0-11 16,0-12 0,0 12-16,0 0 15,0 12 1,0-13-16,0 13 15,0-1 1,0 1-16,0 11 16,0 0-16,0 0 15,0 0 1,0 0-16,0 0 16,0 0-1,0 0-15,11 23 16,1 12-1,0 11-15,0 12 16,11 22-16,-11 36 16,0 0-1,0-12-15,-12-12 16,11 12 0,1 12-16,12-1 15,-1 24-15,-23-139 16</inkml:trace>
          <inkml:trace contextRef="#ctx0" brushRef="#br1" timeOffset="-18497.1046">23029 6525 0,'0'0'0,"0"0"16,0 0-16,12 0 15,12 0 1,11 0-16,0 0 15,1 0-15,-1 0 16,0-11 0,12 11-16,1 0 15,-1 0 1,0 0-16,0 0 16,-12 0-16,1 0 15,-36 0 1</inkml:trace>
          <inkml:trace contextRef="#ctx0" brushRef="#br1" timeOffset="-18184.0711">23135 6837 0,'0'0'0,"0"0"15,0 0-15,0 0 16,24 0 0,-1 0-16,13 0 15,-13 0-15,13 0 16,11 0-1,12 0-15,11 0 16,-23 0 0,12 0-16,-59 0 15</inkml:trace>
        </inkml:traceGroup>
      </inkml:traceGroup>
    </inkml:traceGroup>
    <inkml:traceGroup>
      <inkml:annotationXML>
        <emma:emma xmlns:emma="http://www.w3.org/2003/04/emma" version="1.0">
          <emma:interpretation id="{A14A083B-62B0-48E9-8437-E0BB63E8FD68}" emma:medium="tactile" emma:mode="ink">
            <msink:context xmlns:msink="http://schemas.microsoft.com/ink/2010/main" type="paragraph" rotatedBoundingBox="17117,14863 23902,14863 23902,16528 17117,16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C46CE-2429-4937-BA99-BC7672B078CC}" emma:medium="tactile" emma:mode="ink">
              <msink:context xmlns:msink="http://schemas.microsoft.com/ink/2010/main" type="inkBullet" rotatedBoundingBox="17117,14876 17847,14876 17847,15234 17117,15234"/>
            </emma:interpretation>
            <emma:one-of disjunction-type="recognition" id="oneOf5">
              <emma:interpretation id="interp9" emma:lang="" emma:confidence="0">
                <emma:literal>-</emma:literal>
              </emma:interpretation>
            </emma:one-of>
          </emma:emma>
        </inkml:annotationXML>
      </inkml:traceGroup>
      <inkml:traceGroup>
        <inkml:annotationXML>
          <emma:emma xmlns:emma="http://www.w3.org/2003/04/emma" version="1.0">
            <emma:interpretation id="{18762521-BCB8-480C-99C0-41DB2E781213}" emma:medium="tactile" emma:mode="ink">
              <msink:context xmlns:msink="http://schemas.microsoft.com/ink/2010/main" type="line" rotatedBoundingBox="18778,14863 23902,14863 23902,16528 18778,16528"/>
            </emma:interpretation>
          </emma:emma>
        </inkml:annotationXML>
        <inkml:traceGroup>
          <inkml:annotationXML>
            <emma:emma xmlns:emma="http://www.w3.org/2003/04/emma" version="1.0">
              <emma:interpretation id="{4CCD99AD-3698-4194-AFD2-9C4A4E317E5B}" emma:medium="tactile" emma:mode="ink">
                <msink:context xmlns:msink="http://schemas.microsoft.com/ink/2010/main" type="inkWord" rotatedBoundingBox="18778,14910 19979,14910 19979,16528 18778,16528"/>
              </emma:interpretation>
            </emma:emma>
          </inkml:annotationXML>
          <inkml:trace contextRef="#ctx0" brushRef="#br0" timeOffset="-221434.7418">7857 8247 0,'0'0'0,"0"0"16,0 0-1,0 0-15,0 0 16,0 0 0,0 0-16,0 0 15,0 0-15,0 0 16,0 0-1,0 0-15,0 0 16,0 0-16,12 12 16,-12-12-1</inkml:trace>
        </inkml:traceGroup>
        <inkml:traceGroup>
          <inkml:annotationXML>
            <emma:emma xmlns:emma="http://www.w3.org/2003/04/emma" version="1.0">
              <emma:interpretation id="{EB7C7A80-2436-49AB-B3AC-5BCB2C9BF4B8}" emma:medium="tactile" emma:mode="ink">
                <msink:context xmlns:msink="http://schemas.microsoft.com/ink/2010/main" type="inkWord" rotatedBoundingBox="21181,14863 23902,14863 23902,15938 21181,15938">
                  <msink:destinationLink direction="with" ref="{CC401910-EE35-4E00-8F05-E9E90F6978D4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6418.0041">18459 8952 0,'0'0'0,"0"0"15,0 0-15,-12 0 16,0 0-1,0 0-15,1 0 16,11 0-16,0 0 16,0 0-1,0-11-15,11-1 16,25-11 0,-1 12-16,12-1 15,-12 12 1,-35 0-16,201 127 15,-201-127-15,0 23 16,-12 47 0,-12 10-16,-11-10 15,-12-12 1,-12-1-16,-12 1 16,12-12-16,12-22 15,12-13 1,11 1-16,1-1 15,11-11 1,0 0-16,1 0 16,11 0-1,0 0-15,0 0 16,11 0-16,36 0 16,12 0-1,12 0-15,0 0 16,-1 0-1,1 0-15,0 12 16,-71-12 0</inkml:trace>
          <inkml:trace contextRef="#ctx0" brushRef="#br1" timeOffset="27186.2292">19118 9449 0,'0'0'0,"0"0"15,0 0 1,0 0-16,0 0 15,0 0 1,12 0-16,0 0 16,23 0-16,1-11 15,11 11 1,35-12-16,12 1 16,1-1-1,-1 12-15,-23 0 16,-13 0-1,1 0-15,-12 0 16,1 0-16,-13 0 16,-35 0-1</inkml:trace>
          <inkml:trace contextRef="#ctx0" brushRef="#br1" timeOffset="38295.0026">21027 8663 0,'0'0'0,"0"0"15,0 0 1,0 0-16,0 0 16,0 0-1,0 0-15,-12 0 16,-12 0-16,-11 12 16,-12-12-1,0 0-15,11-12 16,1 12-1,0 0-15,11 12 16,-23 11-16,0 12 16,12-1-1,-1 1-15,1 0 16,0-1 0,11 1-16,0 0 15,1-1 1,-1 1-16,13-12 15,-1 0-15,12-11 16,0-1 0,0-11-16,12 12 15,-12-12 1,23 0-16,12 12 16,13-12-1,22 0-15,1 11 16,0 1-16,-12 11 15,-12 11 1,0 1-16,-12 0 16,0-1-1,-11 1-15,-12 0 16,-12-1-16,-24 13 16,-23 11-1,-47 11-15,-12-11 16,12-12-1,-12-11-15,-24-1 16,130-34 0</inkml:trace>
        </inkml:traceGroup>
      </inkml:traceGroup>
    </inkml:traceGroup>
  </inkml:traceGroup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0:30.4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CE29AD-F3DB-4732-92FA-0FFF9AF88306}" emma:medium="tactile" emma:mode="ink">
          <msink:context xmlns:msink="http://schemas.microsoft.com/ink/2010/main" type="inkDrawing" rotatedBoundingBox="27907,10113 32747,10064 32748,10090 27907,10138" semanticType="underline" shapeName="Other"/>
        </emma:interpretation>
      </emma:emma>
    </inkml:annotationXML>
    <inkml:trace contextRef="#ctx0" brushRef="#br0">0 42 0,'0'0'16,"35"0"-16,48 12 16,11-12-1,47 0-15,83 0 16,-36 0 0,1 0-16,82-12 15,-71 12-15,130 0 16,-106 0-1,129-11-15,-105 11 16,81 0 0,-105 0-16,82-12 15,-105 1-15,23 11 16,-12 0 0,-59 0-16,12 0 15,-12 0 1,-35 0-16,-48 0 15,-11 0-15,-12 11 16,-47-11 0</inkml:trace>
  </inkml:traceGroup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5:33.57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8CEE39-D96E-4148-AB34-0C0E551A6CF4}" emma:medium="tactile" emma:mode="ink">
          <msink:context xmlns:msink="http://schemas.microsoft.com/ink/2010/main" type="inkDrawing" rotatedBoundingBox="6936,18377 10115,18215 10121,18332 6942,18494" semanticType="scratchOut" shapeName="Other">
            <msink:sourceLink direction="with" ref="{829D934C-DFC6-4BC2-9FF7-A928A6802BEC}"/>
          </msink:context>
        </emma:interpretation>
      </emma:emma>
    </inkml:annotationXML>
    <inkml:trace contextRef="#ctx0" brushRef="#br0">4947 12157 0,'24'0'16,"23"0"0,36-12-16,34-11 15,36 12 1,-11 11-16,-13 0 15,1 0-15,23-12 16,-23 12 0,-24 0-16,11 0 15,1 0 1,0 0-16,-24 0 16,-11 0-16,-13 0 15,1 0 1,0 0-16,-1-11 15,1 11 1,-12 0-16,-12 0 16,-11 0-1,-13 0-15,-11 0 16,0 0-16,-12 0 16,11 0-1,-11 0-15,0 0 16,0 0 15,-11 0-31,-1 0 16,-23 0-1,-1 0-15,-11 0 16,0 0-16,-24 0 16,-11 0-1,-36 11-15,24 1 16,0-12-1,11 0-15,-23 0 16,0 0 0,-12 0-16,0 0 15,24 11-15,0-11 16,-12 12 0,-24-12-16,13 11 15,22 1 1,13 0-16,-24-12 15,-24 11-15,12 1 16,36-1 0,0 1-16,11-12 15,-12 0 1,-23 11-16,0-11 16,24 0-1,11 0-15,12 0 16,12 0-16,0 0 15,12 0 1,11 0-16,1 0 16,11 0-1,12 0-15,0 0 16,0 0 0,0 0-16,0 0 15,0 0-15,12 0 16,23 0-1,12 0-15,36 12 16,-1-12 0,-11 0-16,-1 0 15,13 0-15,11 0 16,24 0 0,0 0-16,-24 0 15,-12 0 1,36 0-16,24-12 15,-13 1 1,-129 11-16,448-35 16,-436 35-16,46 0 15,37-11 1,-13-1-16,12 0 16,24 1-1,12-1-15,-12 1 16,-24-1-16,-12 12 15,1 0 1,-13-11-16,-70 11 16</inkml:trace>
  </inkml:traceGroup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4:15.14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87F119-C4BB-4C7A-A280-0CC0AD5CBFDC}" emma:medium="tactile" emma:mode="ink">
          <msink:context xmlns:msink="http://schemas.microsoft.com/ink/2010/main" type="writingRegion" rotatedBoundingBox="6540,11311 9773,10308 10346,12155 7113,13158"/>
        </emma:interpretation>
      </emma:emma>
    </inkml:annotationXML>
    <inkml:traceGroup>
      <inkml:annotationXML>
        <emma:emma xmlns:emma="http://www.w3.org/2003/04/emma" version="1.0">
          <emma:interpretation id="{38CF4C2A-6C57-44A4-BEA8-5425A0C20739}" emma:medium="tactile" emma:mode="ink">
            <msink:context xmlns:msink="http://schemas.microsoft.com/ink/2010/main" type="paragraph" rotatedBoundingBox="7003,10895 8791,10716 8878,11581 7089,11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F21AC-44CC-43CF-9E93-FCB14576E318}" emma:medium="tactile" emma:mode="ink">
              <msink:context xmlns:msink="http://schemas.microsoft.com/ink/2010/main" type="inkBullet" rotatedBoundingBox="7056,11432 7478,11389 7481,11411 7058,1145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4182 5234 0,'0'0'0,"0"0"0,0 0 16,0 0-16,0 0 15,0 0 1,0 0-16,0 0 15,0 0 1,0 0-16,0 0 16,11 0-1,13 0-15,0 0 16,11 0-16,0-11 16,12 11-1,-11-12-15,-1 12 16,0 0-1,-11 0-15,0 0 16,-13 0-16,1 0 16,0 0-1,0 0-15,-1 0 16,1 0 0,0 0-16,0 0 15,-12 0 1</inkml:trace>
      </inkml:traceGroup>
      <inkml:traceGroup>
        <inkml:annotationXML>
          <emma:emma xmlns:emma="http://www.w3.org/2003/04/emma" version="1.0">
            <emma:interpretation id="{7ABB4D52-3F28-40FB-A3EA-1DBEFE89A180}" emma:medium="tactile" emma:mode="ink">
              <msink:context xmlns:msink="http://schemas.microsoft.com/ink/2010/main" type="line" rotatedBoundingBox="7609,10835 8791,10716 8878,11581 7696,11700"/>
            </emma:interpretation>
          </emma:emma>
        </inkml:annotationXML>
        <inkml:traceGroup>
          <inkml:annotationXML>
            <emma:emma xmlns:emma="http://www.w3.org/2003/04/emma" version="1.0">
              <emma:interpretation id="{69A9DBC0-6440-4449-AC3F-4515F352C4B5}" emma:medium="tactile" emma:mode="ink">
                <msink:context xmlns:msink="http://schemas.microsoft.com/ink/2010/main" type="inkWord" rotatedBoundingBox="7609,10835 8791,10716 8878,11581 7696,117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27.8685">5159 5176 0,'0'0'16,"0"0"-16,0 0 16,0 0-1,0 0-15,0 0 16,0 0 0,0 0-16,0 0 15,0 0-15,0 0 16,0 0-1,0 0-15,0 0 16,0 0 0,12 0-16,0 0 15,12 0-15,11 0 16,0-11 0,12-1-16,0 1 15,1 11 1,-13 0-16,0-12 15,1 12 1,-13 0-16,1 0 16,-13 0-16,1 0 15,0 0 1,-12 0-16,0 0 31,0 0-31,0 0 16,0 0-1,0 0-15</inkml:trace>
          <inkml:trace contextRef="#ctx0" brushRef="#br0" timeOffset="2887.0877">5902 4518 0,'0'0'0,"0"0"15,0 0 1,0 0-16,0 0 15,0 0 1,0 0-16,0 0 16,0 0-16,0 0 15,0 0 1,0 0-16,0 0 16,0 0-1,0 11-15,0 1 16,0 34-16,0 0 15,11 12 1,-11 0-16,12-12 16,0 0-1,0 12-15,-12-12 16,11 24 0,1-13-16,-12-10 15,0-13-15,0 1 16,0 0-1,0-1-15,0-11 16,0 1 0,0-1-16,0-12 15,0 1-15,0-1 16,0 1 0,0 0-16,0-12 15,0 0 1,0 0-16</inkml:trace>
          <inkml:trace contextRef="#ctx0" brushRef="#br0" timeOffset="715.8543">4759 4807 0,'0'0'0,"0"0"15,0-12-15,0 1 16,0 11 0,0-12-16,0 12 15,0 0 1,0 0-16,0 0 16,0 0-16,0 0 15,0 12 1,0 11-16,0 11 15,0 1 1,12 0-16,-1 22 16,1 1-1,0 0-15,0 0 16,0-12-16,-12 0 16,0-11-1,0 0-15,0-12 16,0-12-1,0 1-15,0-1 16,0 1-16,0 0 16,0-1 15,0-11-31</inkml:trace>
        </inkml:traceGroup>
      </inkml:traceGroup>
    </inkml:traceGroup>
    <inkml:traceGroup>
      <inkml:annotationXML>
        <emma:emma xmlns:emma="http://www.w3.org/2003/04/emma" version="1.0">
          <emma:interpretation id="{B6D9F3B4-72DF-4618-8DB4-8EE382209D0F}" emma:medium="tactile" emma:mode="ink">
            <msink:context xmlns:msink="http://schemas.microsoft.com/ink/2010/main" type="paragraph" rotatedBoundingBox="6774,12068 10008,11065 10346,12155 7113,13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B65DBB-5B41-4866-8AFF-EDE9F2AED80E}" emma:medium="tactile" emma:mode="ink">
              <msink:context xmlns:msink="http://schemas.microsoft.com/ink/2010/main" type="inkBullet" rotatedBoundingBox="6950,12636 7464,12476 7493,12566 6979,12726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6598.346">4076 6436 0,'0'0'16,"0"0"-16,0 0 16,0 0-1,0 0-15,0 0 16,0 0-16,0 0 15,0 0 1,0 0-16,11 0 16,25 0-1,11-11-15,0 11 16,12-12 0,0 1-16,0-1 15,-12 0-15,-12 12 16,1-11-1,-13 11-15,1 0 16,-13 0 0,1 0-16,0 0 15,0 0-15,0 0 16,-12 0 0</inkml:trace>
      </inkml:traceGroup>
      <inkml:traceGroup>
        <inkml:annotationXML>
          <emma:emma xmlns:emma="http://www.w3.org/2003/04/emma" version="1.0">
            <emma:interpretation id="{0AC6FB17-AA1A-4584-9C13-DE60D37A738E}" emma:medium="tactile" emma:mode="ink">
              <msink:context xmlns:msink="http://schemas.microsoft.com/ink/2010/main" type="line" rotatedBoundingBox="7104,11966 10008,11065 10346,12155 7442,13056"/>
            </emma:interpretation>
          </emma:emma>
        </inkml:annotationXML>
        <inkml:traceGroup>
          <inkml:annotationXML>
            <emma:emma xmlns:emma="http://www.w3.org/2003/04/emma" version="1.0">
              <emma:interpretation id="{DC3EF0EB-C77C-4F41-AB8E-6878C81252FB}" emma:medium="tactile" emma:mode="ink">
                <msink:context xmlns:msink="http://schemas.microsoft.com/ink/2010/main" type="inkWord" rotatedBoundingBox="7104,11966 10008,11065 10346,12155 7442,130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22.2958">4229 5766 0,'0'0'16,"0"0"0,0 0-16,0 0 15,0 0 1,0 0-16,0 0 15,0 0-15,0 0 16,0 0 0,0 0-16,0 0 15,0 0 1,23 11-16,13-11 16,11 12-16,12-12 15,0 0 1,11 0-16,13-12 15,11 1 1,24-1-16,-12 1 16,-24 11-16,1 11 15,-1-11 1,24 12-16,-12-12 16,-11 0-1,-12 0-15,-13 0 16,-10-12-1,-1 1-15,0 11 16,0 0-16,0 0 16,0 0-1,-11 0-15,11 0 16,-12 0 0,0 0-16,-11 0 15,-1 0-15,1 0 16,-12 0-1,0 0-15,-1-12 16,1 12 0,0 0-16,0 0 15,-1 0 1,1 0-16,0 0 16,-12 0-16,12 0 15,0 0 1,-1 0-16,-11 0 15</inkml:trace>
          <inkml:trace contextRef="#ctx0" brushRef="#br0" timeOffset="8161.3458">4782 5881 0,'0'0'0,"0"0"15,0 0 1,0 0-16,0 12 16,-11 0-16,-1-1 15,12 1 1,0 11-16,0 0 16,0 0-16,0 12 15,12 11 1,-1 0-16,1 24 15,0-1 1,0-11-16,0-12 16,-1 0-1,1-11-15,-12-1 16,0-10-16,0-1 16,0 0-1,0-12-15,0 1 16,0-1-1,0 1-15,0-12 16</inkml:trace>
          <inkml:trace contextRef="#ctx0" brushRef="#br0" timeOffset="8615.1491">5018 6459 0,'0'0'0,"0"0"16,0 0-16,0 0 15,0 0 1,0 0-16,0 0 16,0 0-1,0 0-15,12 0 16,0 12-16,-1-12 16,13 0-1,0 0-15,11 0 16,0-12-1,12 12-15,0 0 16,-11 0-16,-1 0 16,0 0-1,-11 0-15,0 0 16,-13 0 0,13 0-16,-24 0 15</inkml:trace>
          <inkml:trace contextRef="#ctx0" brushRef="#br0" timeOffset="9221.2435">5701 6124 0,'0'0'0,"0"0"15,0 0 1,0 0-16,0 12 16,-12 11-1,1 23-15,-13 12 16,12-12-1,1 0-15,11-11 16,0-12-16,0 0 16,0-11-1,11-1-15,1 1 16,0-1 0,0 1-16,-1-12 15,13 0 1,0 0-16,-1-12 15,-11 1-15,12-12 16,-13 0 0,1-12-16,0-11 15,0 0 1,-12 11-16,0 0 16,0 1-16,0-1 15,0 12 1,0 0-16,0 11 15,-12 0 1,0 12-16,-11 0 16,-1 0-1,0 12-15,1 0 16,23-12-16</inkml:trace>
          <inkml:trace contextRef="#ctx0" brushRef="#br0" timeOffset="13785.451">6408 5847 0,'0'0'15,"0"0"1,0 0-16,12 0 16,11 0-1,1 0-15,23 0 16,0 0-16,0 0 16,0 0-1,1 0-15,-1-12 16,-12 1-1,-35 11 1</inkml:trace>
          <inkml:trace contextRef="#ctx0" brushRef="#br0" timeOffset="13460.8483">6467 5546 0,'0'0'0,"0"0"15,0 0 1,0 0-16,0 0 16,0 0-1,0 0-15,0 0 16,0 0-16,0 0 16,12 0-1,11 0-15,13 0 16,11 0-1,0 0-15,-12 0 16,1 0-16,-13 0 16,-23 0-1,189 0-15,-189 0 16</inkml:trace>
          <inkml:trace contextRef="#ctx0" brushRef="#br0" timeOffset="1.10002E6">7009 5375 0,'0'0'0,"0"0"16,0 0-16,0 0 15,0 0 1,12-11-16,-1-12 16,13 0-1,0-12-15,-1 12 16,1 0-16,-1 11 15,1 1 1,11 11-16,-11 0 16,-13 11-1,1 24-15,0 23 16,-24 11 0,-23 24-16,-24-13 15,0-10-15,12-12 16,12-12-1,11-12-15,12-10 16,0-13 0,1 1-16,11-12 15,0 0-15,0 0 16,23 0 0,24 0-16,24 0 15,12 0 1,-1 11-16,-82-11 15</inkml:trace>
        </inkml:traceGroup>
      </inkml:traceGroup>
    </inkml:traceGroup>
  </inkml:traceGroup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1:31.7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BC3F4A-5261-416C-A0FE-53D7FF41D880}" emma:medium="tactile" emma:mode="ink">
          <msink:context xmlns:msink="http://schemas.microsoft.com/ink/2010/main" type="inkDrawing" rotatedBoundingBox="22829,8881 26115,8861 26116,8939 22830,8958" semanticType="underline" shapeName="Other">
            <msink:sourceLink direction="with" ref="{4C2F3397-DBA8-4D47-8ED0-FC036751E251}"/>
          </msink:context>
        </emma:interpretation>
      </emma:emma>
    </inkml:annotationXML>
    <inkml:trace contextRef="#ctx0" brushRef="#br0">19955 2739 0,'12'0'16,"46"0"-1,48-12-15,36 12 16,46-11 0,36 11-16,-12-12 15,47 1-15,-47 11 16,24-12-1,-1 1-15,-58 11 16,71 0 0,-72 11-16,-11 1 15,12-1-15,-12 1 16,-47-1 0,-36 1-16,12-12 15,-94 0 1</inkml:trace>
  </inkml:traceGroup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1:50.23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CD858E-AA83-4F87-B676-539C93FA709A}" emma:medium="tactile" emma:mode="ink">
          <msink:context xmlns:msink="http://schemas.microsoft.com/ink/2010/main" type="inkDrawing" rotatedBoundingBox="20116,13015 24299,12843 24302,12923 20120,13094" semanticType="strikethrough" shapeName="Other">
            <msink:sourceLink direction="with" ref="{079CB409-965B-4D93-9F75-109393EDA14C}"/>
          </msink:context>
        </emma:interpretation>
      </emma:emma>
    </inkml:annotationXML>
    <inkml:trace contextRef="#ctx0" brushRef="#br0">17245 6895 0,'0'0'0,"0"0"16,0 0-16,0 0 15,0 0 1,0 0-16,0 0 16,0 0-1,12-11-15,12 11 16,11-12 0,12 0-16,12-11 15,0 23-15,12 0 16,11-11-1,24-1-15,0 12 16,-12-11 0,24-1-16,24 12 15,11 0-15,-24-11 16,1-1 0,35 12-16,11-23 15,-34 23 1,23 0-16,47-12 15,70 1-15,-22-1 16,-225 12 0,59 0-16,12 0 15,12 0 1,47-11-16,-24 11 16,-46 0-1,-13 0-15,0 0 16,13 0-1,-1 0-15,-12 0 16,-11 0-16,-24 0 16,0 0-1,-11 0-15,-13 0 16,-23 0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0:17.6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717A14-A14D-4B7A-B02C-31C5062057D1}" emma:medium="tactile" emma:mode="ink">
          <msink:context xmlns:msink="http://schemas.microsoft.com/ink/2010/main" type="inkDrawing" rotatedBoundingBox="7045,10691 9292,10469 9295,10504 7048,10725" semanticType="underline" shapeName="Other">
            <msink:sourceLink direction="with" ref="{013FAEF9-7258-4A52-AC63-BD9CD61693C3}"/>
          </msink:context>
        </emma:interpretation>
      </emma:emma>
    </inkml:annotationXML>
    <inkml:trace contextRef="#ctx0" brushRef="#br0">0 198 0,'0'0'0,"0"0"16,0 0-16,0 0 16,0 0-1,0 0-15,0 0 16,0 0-16,12 0 15,11 0 1,24 0-16,24 0 16,0 0-1,-12 0-15,11-11 16,13-1 0,11 1-16,12-1 15,-12 12-15,0 0 16,1-12-1,-1 1-15,36-1 16,-24 1 0,-12-1-16,-12 1 15,1-1-15,-1 1 16,1-1 0,-1 0-16,-11 1 15,-1 11 1,-22-12-16,-1 12 15,-12-11 1,0 11-16,-11 0 16,-1 0-16,1 0 15,0 0 1,-13 0-16,1 0 16,0 0-1,0 0-15,-1 0 16,1 0-1,0 0-15,-12 0 16,12 0-16,-12 0 16</inkml:trace>
  </inkml:traceGroup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3:02.5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401910-EE35-4E00-8F05-E9E90F6978D4}" emma:medium="tactile" emma:mode="ink">
          <msink:context xmlns:msink="http://schemas.microsoft.com/ink/2010/main" type="inkDrawing" rotatedBoundingBox="20838,16053 25055,16026 25056,16066 20839,16093" semanticType="underline" shapeName="Other">
            <msink:sourceLink direction="with" ref="{EB7C7A80-2436-49AB-B3AC-5BCB2C9BF4B8}"/>
          </msink:context>
        </emma:interpretation>
      </emma:emma>
    </inkml:annotationXML>
    <inkml:trace contextRef="#ctx0" brushRef="#br0">17964 9854 0,'0'0'0,"0"0"0,0 0 15,0 0-15,0 0 16,0 0 0,0 0-16,0 0 15,0 0 1,0 0-16,0 0 16,0 0-1,12 0-15,11 11 16,1-11-16,11 12 15,1-12 1,-1 0-16,12 11 16,12-11-1,0 0-15,23 0 16,1 0-16,-13 0 16,1 0-1,0 0-15,11-11 16,12 11-1,1 0-15,-13 0 16,1 0 0,-13 0-16,13 0 15,11-12-15,24 24 16,-24-12 0,-12 0-16,-11 0 15,12 0 1,-1 0-16,12 0 15,1 0 1,-13 0-16,-11 0 16,-1 0-16,1 0 15,0 0 1,11 0-16,12-12 16,-11 12-1,-12 0-15,-13 0 16,1 0-16,12 0 15,0 0 1,11 0-16,-11-11 16,-1 11-1,1 0-15,0 0 16,-12 0 0,11 0-16,-11 0 15,12 0-15,0 0 16,-12 0-1,-1 0-15,-10 0 16,-1 0 0,-12 0-16,0 0 15,1 0-15,-13 0 16,1 0 0,-1 0-16,1 0 15,-12 0 1,11 0-16,-11 0 15,-12 0 1,0 0-16,0 0 16,0 0-16</inkml:trace>
  </inkml:traceGroup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0:31.5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D87BDC-0FCC-4648-A103-4FAC9DDD2576}" emma:medium="tactile" emma:mode="ink">
          <msink:context xmlns:msink="http://schemas.microsoft.com/ink/2010/main" type="writingRegion" rotatedBoundingBox="33887,10031 154,10452 24,7 33757,-413"/>
        </emma:interpretation>
      </emma:emma>
    </inkml:annotationXML>
    <inkml:traceGroup>
      <inkml:annotationXML>
        <emma:emma xmlns:emma="http://www.w3.org/2003/04/emma" version="1.0">
          <emma:interpretation id="{EF93BD2D-314F-475F-84BF-D7595997724F}" emma:medium="tactile" emma:mode="ink">
            <msink:context xmlns:msink="http://schemas.microsoft.com/ink/2010/main" type="paragraph" rotatedBoundingBox="31880,10057 22317,10163 22301,8749 31864,86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2F3397-DBA8-4D47-8ED0-FC036751E251}" emma:medium="tactile" emma:mode="ink">
              <msink:context xmlns:msink="http://schemas.microsoft.com/ink/2010/main" type="line" rotatedBoundingBox="31880,10057 22317,10163 22301,8749 31864,8643">
                <msink:destinationLink direction="with" ref="{4ABC3F4A-5261-416C-A0FE-53D7FF41D8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E9FA14-95D1-4F70-93FA-B90318465658}" emma:medium="tactile" emma:mode="ink">
                <msink:context xmlns:msink="http://schemas.microsoft.com/ink/2010/main" type="inkWord" rotatedBoundingBox="31880,10057 25917,10123 25902,8709 31864,8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28460 2792 0,'11'0'15,"37"0"1,10 0-16,1 0 16,-12 12-16,-47-12 15,177 92 1,-177-92-16,-35 12 15,-36 11 1,-35 12-16,12-1 16,11 13-1,13-13-15,23 1 16,11-12-16,13-11 16,11-1-1,12 1-15,12-1 16,11 1-1,24 11-15,12 0 16,0 0-16,-12 0 16,-11 0-1,-25-11-15,-11 0 16,-23-1 0,-24 12-16,-24-11 15,-47 11 1,1-23-16,11 0 15,23-12 17,1-34-32,34 11 15,25 1-15,11-12 16,12-1 0,12 13-16,11-1 15,13 12-15,11 11 16,0 12-1,-12 0-15,-11 12 16,0 11 0,-13-11-16,-11-1 15,-23 12 1,-13 12-16,-23-12 16,1 0-16,-13-11 15,12-12 1,-12-12-16,12-11 15,12 0 1,0-12-16,12-11 16,11 0-1,1 0-15,11-12 16,0-12-16,12 13 16,12-36-1,0 35-15,0 12 16,-12 35-1,0 11-15</inkml:trace>
          <inkml:trace contextRef="#ctx0" brushRef="#br0" timeOffset="479.7909">28059 3867 0,'0'0'16,"0"0"-16,12 0 15,12 0 1,11 0-16,0-11 15,-11-1 1,-1-11-16,1 0 16,-12-12-16,-1 1 15,-11-1 1,-23 0-16,-12 12 16,-13 0-1,-10 0-15,10 11 16,1 12-1,12 0-15,11 12 16,13-1-16,11 1 16,11-1-1,25 13-15,46 10 16,1-11 0,11 1-16,12-24 15,12 11 1,-118-11-16</inkml:trace>
          <inkml:trace contextRef="#ctx0" brushRef="#br0" timeOffset="2432.9883">28530 2850 0,'0'0'15,"0"0"-15,-11 0 16,-1 12-16,-12-1 15,1 12 1,-1-11-16,-11 11 16,11-11-1,1-1-15,11 1 16,0-1-16,0 1 16,1-12-1,-1 0-15,12 0 16,0 0-1,-12 0-15,12 0 16,-12-12 0,12 1-16,0-1 15,0 1-15,0-1 16,0-11 0,0 11-16,0-11 15,0 0 1,0 12-16,12-1 15,0 0 1,0 12-16,-1-11 16,13-1-16,11 1 15,24 11 1,0 0-16,0 0 16,0 11-1,-12 1-15,0-1 16,-47-11-16,247 47 15,-247-47 1,0 0-16,0 0 16,0 0-1,0 0-15,0 0 16,0 0 0,0 0-16,0 0 15,-11 0-15,-13 11 16,-11 12-1,-36 12-15,-11 11 16,-13-11 0,1 11-16,23 0 15,13 1 1,58-47-16</inkml:trace>
          <inkml:trace contextRef="#ctx0" brushRef="#br0" timeOffset="1159.9231">28283 2885 0,'0'0'0,"0"0"15,0 0 1,0 23-16,12 12 16,-12-35-1</inkml:trace>
          <inkml:trace contextRef="#ctx0" brushRef="#br0" timeOffset="1071.1407">28424 2781 0,'0'0'0,"0"0"16</inkml:trace>
          <inkml:trace contextRef="#ctx0" brushRef="#br0" timeOffset="1790.6936">28542 2827 0</inkml:trace>
          <inkml:trace contextRef="#ctx0" brushRef="#br0" timeOffset="1013.2964">28460 2758 0,'0'0'15,"0"0"-15,0 0 16</inkml:trace>
          <inkml:trace contextRef="#ctx0" brushRef="#br0" timeOffset="-739.6536">28177 2989 0,'0'0'0,"0"0"15,0-12-15,0 12 16</inkml:trace>
          <inkml:trace contextRef="#ctx0" brushRef="#br0" timeOffset="2916.7936">28330 3185 0,'0'0'0,"0"0"16,-12 0-1,-23-11-15,-12-1 16,-36 1-16,1-1 16,11 1-1,1 11-15,22 0 16,48 0-1</inkml:trace>
          <inkml:trace contextRef="#ctx0" brushRef="#br0" timeOffset="3442.3373">27600 3243 0,'0'0'0,"0"0"16,0 0-1,0 0-15,0 0 16,-12 12 0,-23 11-16,-24 11 15,12-10-15,-12 10 16,0 12-1,0 1-15,-12-1 16,24-23 0,0 0-16,12-11 15,11-1-15,1-11 16,23 0 0</inkml:trace>
          <inkml:trace contextRef="#ctx0" brushRef="#br0" timeOffset="3896.9781">26728 3382 0,'0'0'16,"0"0"-16,0-12 16,0-11-16,12-12 15,11 1 1,25-1-16,10 0 16,-10 24-1,-13 11-15,12 11 16,-12 1-16,-11 11 15,-1-11 1,-11-1-16,0 1 16,-12-12-1,0 0-15,0 11 16,-12 1 0,-23-1-16,-12-11 15,-12 0-15,12 0 16,11 0-1,1 0-15,0 0 16,11 0 0,1 0-16,-1 0 15,0 12 1,1 0-16,11-1 16,0 12-16,-11 35 15,11 34 1,12 24-16,12-23 15,11-24 1,1 0-16,-24-69 16</inkml:trace>
          <inkml:trace contextRef="#ctx0" brushRef="#br0" timeOffset="4605.6677">26151 2746 0,'0'0'16,"12"0"-1,23-11-15,36-13 16,35 1-16,-12 12 16,47-12-1,48-12-15,-24 0 16,47 12-1,0 0-15,-36 0 16,36 11-16,0 1 16,-47-1-1,36 12-15,-13-23 16,-70 12 0,0 11-16,-24 0 15,24 11 1,-118-11-16</inkml:trace>
          <inkml:trace contextRef="#ctx0" brushRef="#br0" timeOffset="-4098.4369">23029 2677 0,'0'0'16,"0"0"-16,0 0 16,0 0-1,0 0-15,0 0 16,0 0-1,0 0-15,0 0 16,12 0-16,12 0 16,23 0-1,35 0-15,48 0 16,11 11 0,0-11-16,13 0 15,22 0-15,-11 0 16,24 0-1,34-11-15,-34 11 16,-24-12 0,47 1-16,-71-1 15,1 1 1,34 11-16,-11-12 16,-35 12-16,-12 0 15,-12 12 1,-12-12-16,0 0 15,-23 0 1,-12 11-16,-12-11 16,0 0-16,-12 0 15,-11 0 1,-1 0-16,-11 0 16,0 0-1,0 0-15,-12 0 16,0 0-1,0 0-15,0 0 16,-12 12 0,12-12-16</inkml:trace>
        </inkml:traceGroup>
        <inkml:traceGroup>
          <inkml:annotationXML>
            <emma:emma xmlns:emma="http://www.w3.org/2003/04/emma" version="1.0">
              <emma:interpretation id="{554D671D-948B-4BDB-8558-8030504D5C81}" emma:medium="tactile" emma:mode="ink">
                <msink:context xmlns:msink="http://schemas.microsoft.com/ink/2010/main" type="inkWord" rotatedBoundingBox="24310,10024 22316,10047 22303,8943 24297,8921"/>
              </emma:interpretation>
              <emma:one-of disjunction-type="recognition" id="oneOf1">
                <emma:interpretation id="interp1" emma:lang="" emma:confidence="0.5">
                  <emma:literal>5 s</emma:literal>
                </emma:interpretation>
                <emma:interpretation id="interp2" emma:lang="" emma:confidence="0.5">
                  <emma:literal>s .</emma:literal>
                </emma:interpretation>
                <emma:interpretation id="interp3" emma:lang="" emma:confidence="0">
                  <emma:literal>8 s</emma:literal>
                </emma:interpretation>
                <emma:interpretation id="interp4" emma:lang="" emma:confidence="0">
                  <emma:literal>. .</emma:literal>
                </emma:interpretation>
                <emma:interpretation id="interp5" emma:lang="" emma:confidence="0">
                  <emma:literal>s N</emma:literal>
                </emma:interpretation>
              </emma:one-of>
            </emma:emma>
          </inkml:annotationXML>
          <inkml:trace contextRef="#ctx0" brushRef="#br0" timeOffset="-540004.2054">19778 2739 0,'0'0'15,"0"0"1,0 0-16,0 0 16,0 0-1,0 0-15,0 0 16,0 0-16,0 0 15</inkml:trace>
          <inkml:trace contextRef="#ctx0" brushRef="#br0" timeOffset="-2818.7527">21427 3081 0,'0'0'0,"0"0"15,0 0-15,0 0 16,0 0-1,0 0-15,0 0 16,0 0-16,0 0 16,-12 12-1,-11 11-15,-24 0 16,-24 12 0,0-12-16,-35 0 15,-11 0 1,-37 0-16,37 0 15,22-23-15,1 0 16,0 0 0,0-11-16,35-1 15,12 1 1,11-12-16,25 11 16,-1-11-1,12 0-15,23 0 16,13-12-16,-1 12 15,24 11 1,12 12-16,-1 12 16,13 23-1,-24-12-15,-12 11 16,-24-11 0,-11 1-16,-12-13 15,-12 12-15,-23 0 16,-12 12-1,-24 0-15,-23-1 16,-24-11 0,0-11-16,36 0 15,23-1-15,59-11 16</inkml:trace>
          <inkml:trace contextRef="#ctx0" brushRef="#br0" timeOffset="-2275.544">19495 3220 0,'0'0'0,"0"-12"15,24-11 1,11 0-16,12 0 15,12 0 1,0 0-16,-12 11 16,0 12-1,-11 12-15,-13-1 16,1 1 0,-1 0-16,-11-1 15,0 12-15,-12-11 16,0-1-1,-12 1-15,0-1 16,-11 1-16,-1 0 16,1-12-1,-13 0-15,-11 0 16,0-12 0,0 12-16,0 0 15,12 0 1,-1 0-16,1 12 15,11-1-15,1 1 16,11 11 0,0-12-16,0 24 15,12 23 1,24 34-16,23 35 16,12 1-1,0-13-15,-59-115 16</inkml:trace>
        </inkml:traceGroup>
      </inkml:traceGroup>
    </inkml:traceGroup>
    <inkml:traceGroup>
      <inkml:annotationXML>
        <emma:emma xmlns:emma="http://www.w3.org/2003/04/emma" version="1.0">
          <emma:interpretation id="{25E35D71-048E-4ED2-A5AF-1573F8778D92}" emma:medium="tactile" emma:mode="ink">
            <msink:context xmlns:msink="http://schemas.microsoft.com/ink/2010/main" type="paragraph" rotatedBoundingBox="16960,6108 33658,6806 33568,8950 16871,82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CEADC17-A729-4432-95D3-71E2FB78841B}" emma:medium="tactile" emma:mode="ink">
              <msink:context xmlns:msink="http://schemas.microsoft.com/ink/2010/main" type="line" rotatedBoundingBox="16960,6108 33658,6806 33568,8950 16871,8251"/>
            </emma:interpretation>
          </emma:emma>
        </inkml:annotationXML>
        <inkml:traceGroup>
          <inkml:annotationXML>
            <emma:emma xmlns:emma="http://www.w3.org/2003/04/emma" version="1.0">
              <emma:interpretation id="{5BDE2C02-2294-46F1-96EB-5A4C75EB0977}" emma:medium="tactile" emma:mode="ink">
                <msink:context xmlns:msink="http://schemas.microsoft.com/ink/2010/main" type="inkWord" rotatedBoundingBox="16960,6108 21803,6310 21713,8454 16871,825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667076.3143">17999 2011 0,'0'0'15,"24"0"-15,11 0 16,24 0 0,0-12-16,0-11 15,-59 23-15</inkml:trace>
          <inkml:trace contextRef="#ctx0" brushRef="#br1" timeOffset="-667294.9383">18718 901 0,'0'0'0,"0"0"16,0 0-16,-24 12 16,-11 0-1,-24 11-15,0 0 16,12 0-1,12-12-15,11 1 16,12 0 0,1-1-16,-1 12 15,12-11-15,0-1 16,12 12 0,-12 12-16,11-12 15,1 0 1,-12 12-16,0-12 15,-12 12-15,-23 11 16,0 0 0,-12 1-16,-1-13 15,-10 1 1,-1-12-16,0 12 16,59-35-1</inkml:trace>
          <inkml:trace contextRef="#ctx0" brushRef="#br1" timeOffset="-667974.4888">18836 1271 0,'0'0'15,"0"0"1,0 0-16,0 0 16,0 12-16,-12 11 15,0 0 1,-11 12-16,-1-1 16,0-10-1,1-1-15,-12 0 16,11-12-1,-11 12-15,-1-11 16,1 0-16,35-12 16</inkml:trace>
          <inkml:trace contextRef="#ctx0" brushRef="#br1" timeOffset="-667755.7678">18883 832 0,'0'0'15</inkml:trace>
          <inkml:trace contextRef="#ctx0" brushRef="#br1" timeOffset="-665769.9362">17080 1791 0,'0'0'0,"0"0"16,0 0 0,0 0-16,12 12 15,0-12-15,-12 0 16</inkml:trace>
          <inkml:trace contextRef="#ctx0" brushRef="#br1" timeOffset="-665968.7116">17752 994 0,'0'0'16,"0"11"-1,-12 13-15,0-1 16,1 0 0,-1 0-16,0-12 15,0 1-15,12-12 16,0 0-1,0 0-15,0 0 16,-70-69 0,70 69-16,0 0 15,0 0 1,0 0-16,0 0 16,0 0-16,0 0 15,-12 11 1,0 12-16,-23 0 15,-24 24 1,-12 11-16,0-1 16,71-57-16</inkml:trace>
          <inkml:trace contextRef="#ctx0" brushRef="#br1" timeOffset="-666421.7185">18129 532 0,'0'0'16,"0"0"-16,0 0 16,0 0-16,0 0 15,0 0 1,-12 11-16,0 24 15,1 23 1,-1 34 0,12 70-1,0-70 1,0-22-16,-12-1 16,12-69-16</inkml:trace>
          <inkml:trace contextRef="#ctx0" brushRef="#br1" timeOffset="-666733.0465">18117 1248 0,'0'0'16,"-12"12"-1,1-1-15,-13 12 16,-11 12-16,-24 11 16,-12 24-1,12-24-15,0-11 16,12-12-1,12-12-15,11 1 16,24-12-16</inkml:trace>
          <inkml:trace contextRef="#ctx0" brushRef="#br1" timeOffset="-664587.8767">16044 809 0,'0'0'16,"0"0"0,12 12-16,-1 22 15,13 24-15,11 0 16,1 11-1,11 0-15,-12-11 16,-11 12 0,-1-1-16,-23-69 15</inkml:trace>
          <inkml:trace contextRef="#ctx0" brushRef="#br1" timeOffset="-664251.3295">16857 23 0,'-24'0'16,"-47"12"-16,-23-1 16,-35 24-1,-13 0-15,13 11 16,34 12 0,1 11-16,24-11 15,22 0-15,1 11 16,24-11-1,23-58-15</inkml:trace>
          <inkml:trace contextRef="#ctx0" brushRef="#br1" timeOffset="-664903.1028">16810 705 0,'0'0'16,"0"0"-16,23-12 15,12 1 1,24-1-16,12 1 16,23-12-16,24 11 15,-118 12 1</inkml:trace>
          <inkml:trace contextRef="#ctx0" brushRef="#br1" timeOffset="-665117.3412">17775 578 0,'0'0'0,"0"0"16,0 0-16,0 0 15,0 0 1,0 11-16,0 1 16,0 0-1,0-12-15,-11 11 16,-1 12-16,0 23 15,-11 1 1,-1 22-16,0-11 16,1-24-1,-1 1-15,13-12 16,-1-11-16,-12 11 16,1-12-1,-24 1-15,-1 0 16,-10-1-1,-1 1-15,12-1 16,-24 1 0,12-1-16,-35 1 15,-24-12-15,12 0 16,23-12 0,13 1-16,11 11 15,12 0 1,0-12-16,11 12 15,1 0 1,23 0 0,12 0-16,0 0 15,0 0 1,12 0-16,23 12 16,48-1-1,23 1-15,0-12 16,-12-12-1,-23 1-15,-71 11 16</inkml:trace>
          <inkml:trace contextRef="#ctx0" brushRef="#br1" timeOffset="-662334.0982">14348 601 0,'0'0'16,"23"-23"-16,36-23 15,12-47 1,-36 35-16,-11 12 16,-13 0-1,-22 11-15,-13 1 16,-23 10-16,-24 24 16,1 12-1,-13 11-15,12 12 16,13-1-1,22 1-15,13 0 16,11 0 0,12-1-16,12-11 15,-1 12-15,13 0 16,11 11 0,-11 12-16,-1-1 15,-11 1 1,0 0-16,-12-12 15,0 0 1,-12 1-16,-11-1 16,-1 0-16,24-46 15</inkml:trace>
          <inkml:trace contextRef="#ctx0" brushRef="#br1" timeOffset="-661610.6039">15219 1248 0,'0'0'15,"0"0"-15,0 0 16,0 0-1,0 0-15,0 0 16,0 0 0,0 0-16,-11 0 15,-25 0-15,1 0 16,-1 0 0,1-11-16,0-1 15,11 12 1,-11-11-16,11-1 15,13 12-15,11 0 16</inkml:trace>
          <inkml:trace contextRef="#ctx0" brushRef="#br1" timeOffset="-663335.4328">15243 913 0,'0'0'15,"0"0"-15,0 12 16,-12 11 0,0 23-16,-11 0 15,-13 12 1,-11-23-16,12-1 15,0-11-15,11-11 16,-11-12 0,11 0-16,24 0 15</inkml:trace>
          <inkml:trace contextRef="#ctx0" brushRef="#br1" timeOffset="-663598.7908">15490 1214 0,'0'0'0,"0"0"16,0 11-1,-12 12-15,-11 35 16,-1-12-1,-11 12-15,0 0 16,-12 0-16,47-58 16</inkml:trace>
          <inkml:trace contextRef="#ctx0" brushRef="#br1" timeOffset="-663753.6655">15820 1375 0,'0'0'0,"0"0"16,-12 0 0,-11 0-16,-1 0 15,-11 0 1,-1-11-16,13-1 16,11 1-1,0-1-15,1-11 16,11 0-16,0-23 15,11 23 1,1 11-16,12-11 16,-1 11-1,1 1-15,-12 11 16,-1 0 0,1 11-16,0 12 15,-12 12-15,-12 11 16,-11 12-1,-13 0-15,-11 11 16,-12-11 0,0-12-16,0 0 15,24-22-15,35-24 16</inkml:trace>
          <inkml:trace contextRef="#ctx0" brushRef="#br1" timeOffset="-659744.588">15137 1248 0,'0'0'16,"0"0"0,0 0-16,0 0 15,0 0-15,0 0 16,0 0 0,0 0-16,0 0 15,0 0 1,0 0-16,0 0 15,0 0-15,-12 0 16,-12 0 0,1 0-16,-1 0 15,-11-11 1,11 11-16,1-12 16,-1 1-1,1-1-15,-1 0 16,1 12-16,-1-11 15,24 11 1</inkml:trace>
          <inkml:trace contextRef="#ctx0" brushRef="#br1" timeOffset="-662173.492">14194 1560 0,'0'0'0,"0"0"16,0 0 0,0 0-16</inkml:trace>
          <inkml:trace contextRef="#ctx0" brushRef="#br1" timeOffset="-663314.4868">14831 1075 0</inkml:trace>
          <inkml:trace contextRef="#ctx0" brushRef="#br1" timeOffset="-663166.6769">14854 1029 0,'0'0'0,"0"0"16,0 0-16,0 0 15,-47 115 1,47-115-16,-12 23 16,0 0-1,-11 12-15,-12 11 16,-1 1 0,-11 22-16,47-69 15</inkml:trace>
          <inkml:trace contextRef="#ctx0" brushRef="#br1" timeOffset="-662940.805">14430 2069 0,'0'0'0,"0"0"15,35-12-15,48 1 16,11-24 0,24 0-16,11-23 15,-11 1 1,-118 57-16</inkml:trace>
        </inkml:traceGroup>
        <inkml:traceGroup>
          <inkml:annotationXML>
            <emma:emma xmlns:emma="http://www.w3.org/2003/04/emma" version="1.0">
              <emma:interpretation id="{B74F329D-E8FB-46DD-B595-EDC7D131328C}" emma:medium="tactile" emma:mode="ink">
                <msink:context xmlns:msink="http://schemas.microsoft.com/ink/2010/main" type="inkWord" rotatedBoundingBox="22102,6338 26369,6517 26284,8554 22017,837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677163.5136">23406 1595 0,'0'0'15,"0"0"-15,0 0 16,0 11 0,0 1-16,0 0 15,0-1 1,0-11-16,0 0 15,0 0-15,0 0 16,12-11 0,0-1-16,-12 0 15,12-11 1,-12 0-16,0 12 16,0-1-1,0 12-15,0 0 16,-24 12-16,0-1 15,-11 12 1,0 0-16,-1 1 16,1-13-1,11 1-15,1-1 16,-1-11-16,13 0 16,-1 0-1,0 0-15,12 0 16,0 0-1,0 0-15,-12 12 16,-11 11 0,-13 23-16,-11 12 15,-12 23-15,0-12 16,24-23 0,12-22-16,23-24 15</inkml:trace>
          <inkml:trace contextRef="#ctx0" brushRef="#br1" timeOffset="-676728.5856">23171 1098 0,'0'0'16,"0"0"-16,0 11 15,0 24 1,-24 23-16,-11 11 16,-24 1-1,0-13-15,24-22 16,-1-23-16,13-12 16,-1 0-1,12-12-15,1-11 16,-1-12-1,12 1-15,12 11 16,-1 11 0,1 12-16,0 0 15,0 12-15,11 11 16,-11 23 0,-12 12-16,-24-1 15,1 1 1,-24 12-16,0-13 15,0 1 1,-1-12-16,48-46 16</inkml:trace>
          <inkml:trace contextRef="#ctx0" brushRef="#br1" timeOffset="-676539.158">22735 2311 0,'0'0'0,"0"0"16,0 0-1</inkml:trace>
          <inkml:trace contextRef="#ctx0" brushRef="#br1" timeOffset="-676119.2298">22134 1699 0,'0'0'0,"0"0"16,0 0 0,0 0-16,12-23 15,23-12 1,12-11-16,12 0 16,0-1-16,0 13 15,-24 11 1,1 11-16,-25 12 15,1 0 1,0 12-16,-12-1 16,0 12-16,-12 0 15,0 1 1,-11 10-16,-13 1 16,1-12-1,0-11-15,-1-1 16,1 1-1,12-1-15,23-11 16</inkml:trace>
          <inkml:trace contextRef="#ctx0" brushRef="#br1" timeOffset="-675437.6919">22004 2127 0,'0'0'15,"0"0"1,0 0-16</inkml:trace>
          <inkml:trace contextRef="#ctx0" brushRef="#br1" timeOffset="-675574.08">22181 1445 0,'0'0'16,"0"0"0,0 0-16,0 0 15,0 0 1,0 0-16,-12 0 15,-11 0-15,-13 23 16,-22 0 0,-1 12-16,11-1 15,48-34 1</inkml:trace>
          <inkml:trace contextRef="#ctx0" brushRef="#br1" timeOffset="-675823.0468">22546 624 0,'0'0'0,"0"0"16,0 0-16,0 0 15,0 35 1,-12 34-16,1 35 15,-13 35 1,-11-12-16,11 0 16,12-34-1,1-13-15,11-80 16</inkml:trace>
          <inkml:trace contextRef="#ctx0" brushRef="#br1" timeOffset="-673263.0156">21616 1491 0,'0'0'0,"0"0"15,0 11-15,0 1 16,-12 0 0,0-1-16,0 1 15,1-1 1,-1-11-16,-12 0 15,1 0 1,-1-11-16,12-12 16,1-35-16,11 0 15,11 0 1,1 12-16,0 11 16,0-11-1,11 0-15,1 0 16,-24 46-16</inkml:trace>
          <inkml:trace contextRef="#ctx0" brushRef="#br1" timeOffset="-673019.9918">21722 670 0,'0'0'16,"0"0"-16,0 0 15,23-11-15,36-12 16,12 0 0,11-1-16,13-10 15,-1 11 1,-94 23-16</inkml:trace>
          <inkml:trace contextRef="#ctx0" brushRef="#br1" timeOffset="-671605.3744">21227 1768 0,'0'0'0,"0"0"15,0 0-15,12 12 16,-12-12 0</inkml:trace>
          <inkml:trace contextRef="#ctx0" brushRef="#br1" timeOffset="-671873.8467">21404 1040 0,'0'0'16,"-24"35"-1,-11 11-15,-12 0 16,11 1-16,1-13 15,0-11 1,11 0-16,0-11 16,1-12-1,11 0-15,0-12 16,1 1-16,11 11 16,-48-220-1,48 220-15,0 0 16,0 0-1,0 0-15,0 0 16,0 0 0,0 0-16,0 0 15,-23 0-15,-1 0 16,1 12 0,-1-1-16,12 1 15,1-12 1,11 0-16,0 0 15,0 11 1,11 1-16,13 0 16,0-1-16,-1 1 15,-11-1 1,0 1-16,-1-1 16,1 13-1,-12-1-15,0 0 16,-12 11-1,1 1-15,-1 11 16,-12 1-16,-11-1 16,0 0-1,-1 0-15,1 0 16,0 12 0,11 0-16,1 11 15,11 12-15,12-11 16,12-13-1,23 1-15,0-12 16,12-11 0,12-12-16,47 0 15,36-11 1,-36-12-16,-12-12 16,-12 1-16,1-12 15,11-12 1,-23 0-16,-24 12 15,-47 23 1</inkml:trace>
          <inkml:trace contextRef="#ctx0" brushRef="#br1" timeOffset="-670136.6096">19648 1306 0,'0'0'16,"-11"0"-16,-1 0 15,0 0 1,0 0-16,1 0 15,-1 0 1,-12-12-16,12 1 16,1-1-16,11 1 15,0-12 1,0 0-16,11 11 16,1-11-1,0 11-15,-12 12 16,0 0-16,0 0 15,0 12 1,0 11-16,-12 12 16,-11 22-1,-13 1-15,13 12 16,-13-24-16,1 0 16,0 0-1,-12-11-15,0-12 16,47-23-1</inkml:trace>
          <inkml:trace contextRef="#ctx0" brushRef="#br1" timeOffset="-670589.4342">20002 1814 0,'0'0'16,"0"0"-16,0 0 16,0 0-1</inkml:trace>
          <inkml:trace contextRef="#ctx0" brushRef="#br1" timeOffset="-670757.0683">20391 1260 0,'0'0'16,"0"0"-1,0 0-15,0 0 16,0 0 0,0 0-16,0 0 15,0 0 1,0-12-16,0-11 16,11-12-16,1-11 15,12-46 1,11-1-16,0 24 15,12 11 1,-11 23-16,-13 12 16,1 12-16,-12 22 15,0 12 1,-12 35-16,-12 23 16,-12-12-1,-11 24-15,11-24 16,1-22-16,-13-1 15,13-35 1,-1 1-16,-11-12 16,0 0-1,-1-12-15,13-11 16,-1 0 0,1-12-16,11 12 15,0 12-15,0-1 16,0 1-1,12 11-15,0 0 16,-11 0 0,-13 11-16,-23 24 15,-12 23-15,12 11 16,-12 0 0,-12 1-16,12-24 15,1 12 1,58-58-1</inkml:trace>
          <inkml:trace contextRef="#ctx0" brushRef="#br1" timeOffset="-669535.0046">19802 162 0,'0'0'15,"0"0"1,0 0-16,0 0 16,11 23-1,1 12-15,0 11 16,-12 0-16,0 0 15,-12-11 1,0 0-16,-11-1 16,-1 1-1,12-12-15,-11 0 16,11-11-16,0-1 16,12 1-1,0-12-15,0 0 16,12 11-1,0 1-15,11 11 16,1 23 0,0 1-16,-1 10 15,-11-10 1,-12-1-16,-12-12 16,-11 1-16,-25 0 15,-22-1 1,-13-22-16,1 0 15,-1-24-15,1-11 16,11-23 0,24-12-16,12 0 15,35 0 1,12 1-16,23-1 16,36-12-1,-71 70-15</inkml:trace>
        </inkml:traceGroup>
        <inkml:traceGroup>
          <inkml:annotationXML>
            <emma:emma xmlns:emma="http://www.w3.org/2003/04/emma" version="1.0">
              <emma:interpretation id="{50124C43-C8BE-4B96-BC8F-5F2DB3209C98}" emma:medium="tactile" emma:mode="ink">
                <msink:context xmlns:msink="http://schemas.microsoft.com/ink/2010/main" type="inkWord" rotatedBoundingBox="26617,6769 31167,6959 31116,8184 26566,799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682976.7517">28224 1133 0,'0'0'0,"-35"11"15,-36 12 1,0 12-16,71-35 16</inkml:trace>
          <inkml:trace contextRef="#ctx0" brushRef="#br1" timeOffset="-683074.0268">28259 1167 0,'0'0'16,"0"0"-16,12-11 15,-12 11 1</inkml:trace>
          <inkml:trace contextRef="#ctx0" brushRef="#br1" timeOffset="-680050.6708">25668 1144 0,'0'0'15,"0"0"-15,0 0 16,0 0-16,0 0 16</inkml:trace>
          <inkml:trace contextRef="#ctx0" brushRef="#br1" timeOffset="-680486.7328">25786 1283 0,'0'0'0,"0"0"16,0 0 0,0 0-16,0 0 15,11 11 1,1 13-16,0 10 16,12 24-1,-13-12-15,-11 0 16,-11 1-16,-13-1 15,0-11 1,-11-1-16,-12 1 16,0-12-1,0-11-15,0-12 16,11 0-16,1-12 16,11 0-1,13 1-15,-1-12 16,12 11-1,0 1-15,12-1 16,-12 12-16,11 0 16,1 0-1,0 0-15,0 12 16,-12-12 0,0 11-16,0 1 15,0 11 1,-12-12-16,0 1 15,-11 0 1,-13-1-16,-11-11 16,0-11-16,12-1 15,-1-11 1,13 0-16,11 0 16,0-12-1,12-11-15,0 0 16,24-12-16,-1 0 15,13-11 1,-36 69-16</inkml:trace>
          <inkml:trace contextRef="#ctx0" brushRef="#br1" timeOffset="-680255.459">25880 763 0,'0'0'15,"12"0"-15,11-12 16,13 1 0,11-12-16,12-1 15,0 13 1,-1-1-16,-58 12 15</inkml:trace>
          <inkml:trace contextRef="#ctx0" brushRef="#br1" timeOffset="-678129.7444">24714 1167 0,'0'0'16,"0"0"-16,0 12 16,-12-1-1,-12 1-15,-11 0 16,0-1-1,-12 1-15,-1-1 16,-22 1 0,-24-1-16,-36-11 15,36 12-15,11-12 16,1 0 0,11 0-16,12 0 15,12 11 1,12-11-16,11 0 15,12 0 1,12 0-16,0 0 16,0 0-16,24 12 15,23 0 1,36-1-16,34 1 16,1-12-1,-35-12-15,-1 1 16,-11-1-16,-71 12 15</inkml:trace>
          <inkml:trace contextRef="#ctx0" brushRef="#br1" timeOffset="-678611.5004">25150 890 0,'0'0'15,"0"0"1,0 0-16</inkml:trace>
          <inkml:trace contextRef="#ctx0" brushRef="#br1" timeOffset="-678790.518">24761 1838 0,'0'0'0,"0"0"16,0 0-1,0 0-15,0 0 16,0 0-16,0 0 16,0 0-1,0 0-15,0-12 16,12-11 0,-1-12-16,13-11 15,0 0-15,11-24 16,0 13-1,1-1-15,-13 12 16,12-12 0,1 12-16,-1 11 15,0 12 1,-11 11-16,0 1 16,-13 11-16,1 23 15,-12 12 1,-23 22-16,-1 1 15,-11-12 1,11-11-16,1 0 16,-1-12-16,0-12 15,1 1 1,-1-1-16,-11 1 16,-12 0-1,0 11-15,0 0 16,11 0-16,13-12 15,-1 1 1,1-12-16,11 0 16,0 0-1,0-12-15,0-11 16,1-23 0,11-35-16,0-23 15,11 35-15,-11 23 16,0 11-1,0 23-15,0 12 16,0 0 0,0 35-16,-11 34 15,-13 1-15,1-1 16,-1 0 0,0-22-16,1-13 15,11-11 1,0-11-16,1-12 15,-13 0 1,0-12-16,13 1 16,-1-1-16,0-11 15,12-11 1,0-1-16,0 12 16,12 0-1,0 11-15,-1 12 16,1 0-1,12 12-15,-1-1 16,-11 12-16,-12 0 16,0 12-1,-12 0-15,1-1 16,-13 1 0,0-12-16,24-23 15</inkml:trace>
          <inkml:trace contextRef="#ctx0" brushRef="#br1" timeOffset="-677902.011">23830 971 0,'0'0'16,"0"0"-16,24 0 15,23-12-15,59-11 16,0-12 0,0 1-16,0 11 15,-106 23 1</inkml:trace>
        </inkml:traceGroup>
        <inkml:traceGroup>
          <inkml:annotationXML>
            <emma:emma xmlns:emma="http://www.w3.org/2003/04/emma" version="1.0">
              <emma:interpretation id="{EBD209B4-1810-4DE1-AAD0-F21B5EC6F159}" emma:medium="tactile" emma:mode="ink">
                <msink:context xmlns:msink="http://schemas.microsoft.com/ink/2010/main" type="inkWord" rotatedBoundingBox="29142,7114 31214,7201 31169,8272 29097,818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684931.5032">27953 1699 0,'0'0'15,"0"0"-15,-47-23 16,47 23 0,0 0-16,0 0 15,0-12-15,0-11 16,12-12-1,11-22-15,1-13 16,11 13 0,12-1-16,-11 12 15,11-1-15,-12 24 16,-35 23 0</inkml:trace>
          <inkml:trace contextRef="#ctx0" brushRef="#br1" timeOffset="-684606.8475">28330 1225 0,'0'0'0,"-12"35"15,-23 23 1,-12 11-16,-12-11 16,0-1-16,0-22 15,0 0 1,12-12-16,0-12 16,12-11-1,11 0-15,1-11 16,-1-12-1,12 0-15,0 0 16,1-1-16,11 13 16,0-1-1,0 12-15,0 0 16,-12 12 0,0 11-16,-11 0 15,-13 12 1,-23 11-16,0 0 15,1 0-15,-1 1 16,59-47 0</inkml:trace>
          <inkml:trace contextRef="#ctx0" brushRef="#br1" timeOffset="-683585.7557">26787 936 0,'0'0'16,"0"0"-16,0 0 16,0 0-1,0 0-15,12 0 16,0 23-16,11 0 16,1 35-1,-13 23-15,-11 12 16,-35 22-1,12-22-15,-13-24 16,1 0-16,-12-23 16,-12 1-1,-35-13-15,11-22 16,12-24 0,24 1-16,0-24 15,12-23 1,23 1-16,12-13 15,24 12-15,46-11 16,13 11 0,11 24-16,-94 34 15</inkml:trace>
          <inkml:trace contextRef="#ctx0" brushRef="#br1" timeOffset="-683999.7736">27105 1699 0,'0'0'0,"0"0"15,0 0 1,0 0-16,0 0 16,0 0-16,0-12 15,0 1 1,12-12-16,0 0 16,-1-1-1,1 1-15,0 12 16,0 11-1,-12 0-15,0 0 16,0 0 0,0 11-16,0 12 15,-12 1-15,-12 22 16,-23 12 0,-23 11-16,11-23 15,0 0 1,23-23-16,13-11 15,23-12-15</inkml:trace>
          <inkml:trace contextRef="#ctx0" brushRef="#br1" timeOffset="-684413.1976">27482 2023 0,'0'0'16,"0"0"-16,0 0 16</inkml:trace>
        </inkml:traceGroup>
        <inkml:traceGroup>
          <inkml:annotationXML>
            <emma:emma xmlns:emma="http://www.w3.org/2003/04/emma" version="1.0">
              <emma:interpretation id="{0F9061B9-9592-41C6-B635-4A8DE831C87F}" emma:medium="tactile" emma:mode="ink">
                <msink:context xmlns:msink="http://schemas.microsoft.com/ink/2010/main" type="inkWord" rotatedBoundingBox="31720,6859 33652,6940 33599,8208 31667,812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693228.7699">30156 1237 0,'0'0'15,"35"-12"-15,36-11 16,-12-12-1,-12 1-15,0-36 16,-23 12 0,-1-11-16,-35 0 15,-11 23-15,-36-1 16,0 13 0,0 11-16,12 23 15,0 11 1,0 12-16,11 12 15,1 11 1,23-11-16,12-35 16</inkml:trace>
          <inkml:trace contextRef="#ctx0" brushRef="#br1" timeOffset="-689805.6146">30521 1618 0,'0'0'0,"0"0"15,0 0 1,0 0-16,0 0 16</inkml:trace>
          <inkml:trace contextRef="#ctx0" brushRef="#br1" timeOffset="-688226.7452">30533 1734 0,'0'0'0,"0"0"16,0 11-1,0 1-15,0 11 16,0 11 0,12 1-16,-1-23 15,1 11-15,12-12 16,-1 1-1,1-12-15,11-12 16,-11-11 0,-1-11-16,-11-1 15,-12 0-15,0 1 16,-12 10 0,1 13-16,-13-1 15,0 12 1,-11 0-16,0 0 15,-1 12 1,1-1-16,35-11 16</inkml:trace>
          <inkml:trace contextRef="#ctx0" brushRef="#br1" timeOffset="-689006.3898">30686 1722 0,'0'0'0,"0"0"15,0 0-15,0 12 16,0-1-16,0 1 16,-12-1-1,0 1-15,1-1 16,-1 1-1,0-12-15,0 0 16,1 0 0,11 0-16,-12-12 15,12 1-15,-12-1 16,12 1 0,0-1-16,0 1 15,0 11 1,0 0-16,0 0 15,0 0-15,0 0 16,-12 0 0,-11 11-16,-13 12 15,1 0 1,0 0-16,-1-11 16,1 0-16,0-12 15,11 11 1,1-11-16,11 0 15,-12-11 1,12-1-16,1 0 16,11 12-1,0 0-15,0 0 16,0-11-16,0 11 16,0 0-1,0 0-15,0 0 16,0 0-1,0 0-15,0 0 16,0 0-16,0 0 16,0 0-1,0 0-15,-12 0 16,0 11 0,-11 13-16,-13-1 15,-11 0 1,0 0-16,-12 0 15,12-11-15,0-12 16,0-12 0,0-11-16,11-12 15,24 1 1,1-13-16,34-34 16,13-34-1,34-35-15,-11 23 16,0 11-16,-59 116 15</inkml:trace>
          <inkml:trace contextRef="#ctx0" brushRef="#br1" timeOffset="-687626.4592">29532 1017 0,'0'0'0,"0"0"15,0 0 1,0 0-16,0 12 15,0 11-15,0 34 16,0 36 0,0 46-16,0-47 15,0-11 1,-12 0-16,0 0 16,-11 0-1,-13-12-15,-11-23 16,-35 0-16,-13-22 15,25-24 1,-1-12-16,12-11 16,24-12-1,11 1-15,12-13 16,12 1-16,36-23 16,34-12-1,25 23-15,-1 0 16,-23 24-1,-71 34-15</inkml:trace>
          <inkml:trace contextRef="#ctx0" brushRef="#br1" timeOffset="-687135.0346">28825 1757 0,'0'0'0,"0"0"15</inkml:trace>
          <inkml:trace contextRef="#ctx0" brushRef="#br1" timeOffset="-687289.621">28813 1445 0,'0'0'0,"0"0"16,0 0-1</inkml:trace>
        </inkml:traceGroup>
      </inkml:traceGroup>
    </inkml:traceGroup>
    <inkml:traceGroup>
      <inkml:annotationXML>
        <emma:emma xmlns:emma="http://www.w3.org/2003/04/emma" version="1.0">
          <emma:interpretation id="{BD81C93D-146C-43BC-AA27-6D4F9D91AA7F}" emma:medium="tactile" emma:mode="ink">
            <msink:context xmlns:msink="http://schemas.microsoft.com/ink/2010/main" type="paragraph" rotatedBoundingBox="22956,4567 33602,5013 33530,6739 22884,62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834BE5-80A0-4BC9-91AA-F476F8DB9770}" emma:medium="tactile" emma:mode="ink">
              <msink:context xmlns:msink="http://schemas.microsoft.com/ink/2010/main" type="line" rotatedBoundingBox="22956,4567 33602,5013 33530,6739 22884,6292"/>
            </emma:interpretation>
          </emma:emma>
        </inkml:annotationXML>
        <inkml:traceGroup>
          <inkml:annotationXML>
            <emma:emma xmlns:emma="http://www.w3.org/2003/04/emma" version="1.0">
              <emma:interpretation id="{FAA3E0C8-D824-4857-80DA-FD144525A934}" emma:medium="tactile" emma:mode="ink">
                <msink:context xmlns:msink="http://schemas.microsoft.com/ink/2010/main" type="inkWord" rotatedBoundingBox="22933,5131 25646,5245 25625,5763 22911,564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767549.2002">20037-566 0,'0'0'16,"0"0"-16</inkml:trace>
          <inkml:trace contextRef="#ctx0" brushRef="#br2" timeOffset="-767937.2969">20579-901 0,'0'0'16,"24"0"-16,105-12 16,95 0-1,82-22-15,-11 11 16,-1 11-16</inkml:trace>
          <inkml:trace contextRef="#ctx0" brushRef="#br2" timeOffset="-766400.8978">22758-624 0,'0'0'0,"0"0"16,0 0-16,0 0 16,0 0-1,0 0-15,0 0 16,0 0-1,0 0-15,0 0 16,0 0-16,0 0 16,0 0-1,0 0-15,0 0 16,-11 0 0,-13 0-16,0 0 15,-11 0-15,11 0 16,-11 0-1,12 0-15,11 0 16,0 0 0,12 0-16,0-12 15,12 1 1,11-1-16,1 1 16,-1 11-16,1 0 15,-24 0 1</inkml:trace>
        </inkml:traceGroup>
        <inkml:traceGroup>
          <inkml:annotationXML>
            <emma:emma xmlns:emma="http://www.w3.org/2003/04/emma" version="1.0">
              <emma:interpretation id="{138D1A6C-8773-43C9-93E8-DACA0D8ACB53}" emma:medium="tactile" emma:mode="ink">
                <msink:context xmlns:msink="http://schemas.microsoft.com/ink/2010/main" type="inkWord" rotatedBoundingBox="23320,4582 27063,4739 27008,6054 23265,589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-770794.0543">24184-1352 0,'0'0'0,"0"0"16,0 0-1,0 0-15,-12-12 16,-12 1 0,13 11-16,-1 0 15,12 0-15,0 0 16,0 0-1,0 23-15,0 11 16,0 13 0,0-1-16,0 0 15,0 0 1,0 1-16,-12 22 16,12-69-16</inkml:trace>
          <inkml:trace contextRef="#ctx0" brushRef="#br2" timeOffset="-768124.1692">21816-1260 0,'12'-11'0,"11"-12"16,24-12-1,0 0-15,-11-11 16,-24 11-1,-12 1-15,-24-1 16,-35 0-16,-12 24 16,1 11-1,11 11-15,12 24 16,11 11 0,25 0-16,11 12 15,23-12 1,24 1-16,24-13 15,-71-34-15</inkml:trace>
          <inkml:trace contextRef="#ctx0" brushRef="#br2" timeOffset="-768449.2289">22582-1179 0,'0'0'15,"0"0"-15,-12 23 16,-12 24 0,1-1-16,-1-12 15,1 1 1,-1-12-16,12-11 15,0 11-15,-23 23 16,-12 12 0,0 11-16,12-11 15,-1-12 1,1-11-16,11-12 16,-11-11-1,0-12-15,-1 0 16,13 0-16,11 0 15,0 0 1,0 0-16,1 0 16,-1 0-1,0 0-15,-12 0 16,1 0-16,-12 0 16,-1 0-1,-11 0-15,0 0 16,-35 11-1,-36 1-15,-47-1 16,35 1-16,-11-12 16,-24 0-1,0 0-15,59-12 16,24 1 0,11-1-16,12 1 15,24 11 1,11 0-16,12 0 15,12 0-15,0 0 16,24 11 0,23 1-16,47-1 15,-94-11 1</inkml:trace>
          <inkml:trace contextRef="#ctx0" brushRef="#br2" timeOffset="-769108.5471">22829-1260 0,'0'0'0,"0"0"16,0 0-16,0 0 15,0 0 1,0 0-16</inkml:trace>
          <inkml:trace contextRef="#ctx0" brushRef="#br2" timeOffset="-769318.067">22805-994 0,'0'0'0,"0"0"16,12 23-16,0 23 15,-12 24 1,0-24-16,-12 0 16,-11-11-1,-1 0-15,1-12 16,-1-12-16,0 1 15,13-12 1,-1 0-16,12 0 16,0 0-1,0 0-15,0 0 16,0 0-16,0 0 16,0 0-1,0 0-15,12 23 16,-12 0-1,0 0-15,-12 12 16,-12-1 0,-35 13-16,-23-13 15,11-10-15,71-24 16</inkml:trace>
          <inkml:trace contextRef="#ctx0" brushRef="#br2" timeOffset="-769998.5704">23277-728 0,'0'0'16,"0"0"-16,0 0 16,0 0-1,-12 11-15,0 1 16,0 0 0,-11-1-16,-1 1 15,1 11-15,-1 0 16,0 12-1,13 11-15,-1 0 16,0 0 0,0 1-16,1-1 15,-1-12 1,0-10-16,0-1 16,0 0-16,1-12 15,-1 12 1,-12-11-16,1 0 15,23-12-15</inkml:trace>
          <inkml:trace contextRef="#ctx0" brushRef="#br2" timeOffset="-769821.4405">23017-1029 0,'0'0'0,"48"-11"16,46-24-16,59 12 16,0-12-1,-47 12-15,-106 23 16</inkml:trace>
        </inkml:traceGroup>
        <inkml:traceGroup>
          <inkml:annotationXML>
            <emma:emma xmlns:emma="http://www.w3.org/2003/04/emma" version="1.0">
              <emma:interpretation id="{C7EA89B0-9162-40E9-A471-48DC97E762A9}" emma:medium="tactile" emma:mode="ink">
                <msink:context xmlns:msink="http://schemas.microsoft.com/ink/2010/main" type="inkWord" rotatedBoundingBox="26316,5176 27689,5234 27636,6491 26263,643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772018.3405">24796-532 0,'0'0'0,"0"0"15,0 0 1,0 0-16,-12 12 16,-11 11-1,-1 0-15,1-11 16,-13-12-1,13 0-15,-1 0 16,1-12-16,-1 1 16,12-13-1,1-10-15,-1-24 16,12-23 0,12 12-16,-1 23 15,1 22-15,-12 24 16</inkml:trace>
          <inkml:trace contextRef="#ctx0" brushRef="#br2" timeOffset="-771663.7008">24396 23 0,'0'0'15,"0"0"1,0 0-16,11-11 16,1-1-16,-12 0 15,0 1 1,0-1-16,0 1 16,0 11-1,0 0-15,0 0 16,0 0-16,0 0 15,0 0 1,0 11-16,12 1 16,35-1-1,24 1-15,-1 0 16,-11-12-16,-23 0 16,-36 0-1</inkml:trace>
          <inkml:trace contextRef="#ctx0" brushRef="#br2" timeOffset="-770390.6538">23618-1017 0,'0'0'0,"0"0"16,0 0-16,0 0 15,0 12 1,0-12-16</inkml:trace>
          <inkml:trace contextRef="#ctx0" brushRef="#br2" timeOffset="-770590.5969">23559 231 0,'0'0'0,"12"0"16,35 12-1,24-12-15,23-12 16,12-11 0,-12-12-16,-94 35 15</inkml:trace>
          <inkml:trace contextRef="#ctx0" brushRef="#br2" timeOffset="-771142.1476">24042-763 0,'0'0'0,"0"0"15,12 12 1,0-1-16,0 1 16,-12-1-16,0-11 15,-12 12 1,0 0-16,0-1 16,1 1-1,-13-1-15,12 1 16,0-1-1,-11 1-15,11-1 16,0 1-16,0 11 16,1 0-1,-1 0-15,-12 0 16,-11 12-16,-12 11 16,0-11-1,-12 0-15,12-12 16,-12-12-1,12-11-15,11-11 16,1-12 0,12 0-16,11 0 15,0-1-15,12-10 16,24-1 0,34-11-16,25-24 15,-83 70 1</inkml:trace>
        </inkml:traceGroup>
        <inkml:traceGroup>
          <inkml:annotationXML>
            <emma:emma xmlns:emma="http://www.w3.org/2003/04/emma" version="1.0">
              <emma:interpretation id="{3382E487-04F9-449E-AE4A-55328E7B52B6}" emma:medium="tactile" emma:mode="ink">
                <msink:context xmlns:msink="http://schemas.microsoft.com/ink/2010/main" type="inkWord" rotatedBoundingBox="27730,4948 33595,5194 33533,6679 27667,643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2" timeOffset="-777199.9016">29296 162 0,'0'0'15,"0"0"-15,0 0 16,0 0 0,0 0-16,0 0 15,0 0 1</inkml:trace>
          <inkml:trace contextRef="#ctx0" brushRef="#br2" timeOffset="-777737.8605">30698-474 0,'0'0'0,"0"0"15,0 0-15,0 0 16,-12 0-1,-12 0-15,-11-11 16,-12-1 0,-12-11-16,12 0 15,12 0 1,11 0-16,12 11 16,12 0-16,12 1 15,0-1 1,11 12-16,1 0 15,0 12 1,-1-1-16,-11 1 16,0 11-1,-12 0-15,-12 23 16,-12 1-16,-35 11 16,1-24-1,-1 12-15,12-22 16,11-1-1,13-12-15,11 1 16,0-1-16,12-11 16,0 0-1,0 12-15,0-1 16,0 1 0,0 11-16,0-11 15,-12-1 1,1 12-16,-13-11 15,0-1-15,-11 1 16,-12-12 0,-24 0-16,12-12 15,0 1 1,12-12-16,12 0 16,11-12-16,13 0 15,22 1 1,13-13-16,11 13 15,12-1 1,-47 35-16</inkml:trace>
          <inkml:trace contextRef="#ctx0" brushRef="#br2" timeOffset="-776690.1788">28554-497 0,'0'0'16,"0"0"-16,0 12 16,0 22-1,0 36-15,-12-13 16,-11 1-16,-13-12 16,13-11-1,-13-12-15,-23 0 16,-11-11-1,-13-12-15,13-23 16,-1 0 0,12-12-16,24 0 15,-1 1 1,13-1-16,-1 12 16,12 0-16,1 11 15,11 12 1,0 0-16,-12 12 15,-12 11 1,-11 12-16,0 11 16,-24 12-16,-24-1 15,1 1 1,82-58-16</inkml:trace>
          <inkml:trace contextRef="#ctx0" brushRef="#br2" timeOffset="-776344.1226">27800-474 0,'12'-11'16,"58"-24"-16,13-34 15,11-47-15,-23 0 16,-36 36-1,-23 10-15,-24 12 16,-23 12 0,-24 12-16,-12 22 15,1 12-15,-1 12 16,24 11 0,35 0-16,0 11 15,24 13 1,12 10-16,34 13 15,13-12 1,0-12-16,-12-12 16,-59-34-16</inkml:trace>
          <inkml:trace contextRef="#ctx0" brushRef="#br2" timeOffset="-775998.6788">27211-578 0,'0'0'16,"0"12"0,12 22-16,23 24 15,0 12-15,1-1 16,-13-23-1,-11-23-15,-12 0 16,0 0 0,-12-11-16,1-12 15,-1 0-15,-12-12 16,1-11 0,-1-11-16,12-1 15,12-11 1,24 0-16,23-12 15,-47 58-15</inkml:trace>
          <inkml:trace contextRef="#ctx0" brushRef="#br2" timeOffset="-775704.0252">26881-913 0,'0'0'15,"0"0"-15,12 46 16,23 47-1,1-1-15,-1 1 16,-11-1 0,-13 12-16,-11-23 15,0-81-15</inkml:trace>
          <inkml:trace contextRef="#ctx0" brushRef="#br2" timeOffset="-775308.039">26799-659 0,'0'0'16,"0"0"-16,0 0 15,0 12-15,0-1 16,0-11 0</inkml:trace>
          <inkml:trace contextRef="#ctx0" brushRef="#br2" timeOffset="-775487.1442">26704-208 0,'0'0'16,"-11"12"-16,-13 22 16,-11 1-16,-12 11 15,-12-11 1,12-12-16,0 0 15,-1-11 1,48-12-16</inkml:trace>
          <inkml:trace contextRef="#ctx0" brushRef="#br2" timeOffset="-774085.4817">25044 220 0,'0'0'16,"0"0"0,11 23-16,-11-23 15</inkml:trace>
          <inkml:trace contextRef="#ctx0" brushRef="#br2" timeOffset="-774274.0898">25102-1144 0,'0'0'0,"0"0"16,36 0-16,58 0 16,24 0-1,23 0-15,-141 0 16</inkml:trace>
          <inkml:trace contextRef="#ctx0" brushRef="#br2" timeOffset="-774441.6309">25491-659 0,'0'0'0,"0"0"16,0 12-1,0-1-15,0 1 16,-12-1-1,-11 1-15,-12 0 16,-24-1-16,-12 1 16,0-12-1,1 11-15,-1 1 16,-12 11 0,13 0-16,11 12 15,24-12-15,23 0 16,12 12-1,23-12-15,24 0 16,59 0 0,24-11-16,-130-12 15</inkml:trace>
          <inkml:trace contextRef="#ctx0" brushRef="#br2" timeOffset="-774806.2838">26127-439 0,'0'0'0,"12"11"16,0 13-16,11-1 15,13-12 1,-1-11-16,12-11 16,0-12-1,0-12-15,-11 0 16,-13 12-16,-11 11 16,-12 1-1,-12-1-15,-11 12 16,-13 0-1,1 12-15,0-1 16,-1 1-16,1 0 16,0-1-1,-1-11-15,13 0 16,11 0 0,0 0-16,1 0 15,11 0-15,-12 0 16,-12 12-1,1 22-15,-13 13 16,1-1 0,-12 0-16,-12 0 15,0-11 1,0-12-16,59-23 16</inkml:trace>
        </inkml:traceGroup>
        <inkml:traceGroup>
          <inkml:annotationXML>
            <emma:emma xmlns:emma="http://www.w3.org/2003/04/emma" version="1.0">
              <emma:interpretation id="{868F621C-8186-49B7-93C6-4FFF934DD756}" emma:medium="tactile" emma:mode="ink">
                <msink:context xmlns:msink="http://schemas.microsoft.com/ink/2010/main" type="inkWord" rotatedBoundingBox="32030,5293 33007,5335 32989,5766 32012,5725"/>
              </emma:interpretation>
            </emma:emma>
          </inkml:annotationXML>
          <inkml:trace contextRef="#ctx0" brushRef="#br2" timeOffset="-777390.3525">30109-867 0,'0'0'16,"0"0"-16,0 0 15,12 12-15,-1-1 16,-11-11 0,0 0-16,0 0 15,-35 0 1,-47 0-16,-60 0 15,1 12 1,0 11-16,11 0 16,24 0-16,23 0 15,25 12 1,22-12-16,13 12 16,11-1-1,24 13-15,11 45 16,-23-92-16</inkml:trace>
        </inkml:traceGroup>
      </inkml:traceGroup>
    </inkml:traceGroup>
    <inkml:traceGroup>
      <inkml:annotationXML>
        <emma:emma xmlns:emma="http://www.w3.org/2003/04/emma" version="1.0">
          <emma:interpretation id="{46C5B93A-221E-46FA-BF81-DA9E31CCEBEF}" emma:medium="tactile" emma:mode="ink">
            <msink:context xmlns:msink="http://schemas.microsoft.com/ink/2010/main" type="paragraph" rotatedBoundingBox="33805,4932 52,5067 32,-48 33785,-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AB90F-1963-46FC-BC51-A7BFF403AB3D}" emma:medium="tactile" emma:mode="ink">
              <msink:context xmlns:msink="http://schemas.microsoft.com/ink/2010/main" type="line" rotatedBoundingBox="33821,4711 451,5128 418,2506 33788,2089"/>
            </emma:interpretation>
          </emma:emma>
        </inkml:annotationXML>
        <inkml:traceGroup>
          <inkml:annotationXML>
            <emma:emma xmlns:emma="http://www.w3.org/2003/04/emma" version="1.0">
              <emma:interpretation id="{AAB543B6-8A77-4A77-81A9-BBA2EC4F3237}" emma:medium="tactile" emma:mode="ink">
                <msink:context xmlns:msink="http://schemas.microsoft.com/ink/2010/main" type="inkWord" rotatedBoundingBox="33809,3772 30317,3816 30304,2808 33796,276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 timeOffset="-820132.0031">30403-3409 0,'12'0'0,"-12"0"16,330 0-1,-307 0-15,48-12 16,12 1-16,-83 11 15</inkml:trace>
          <inkml:trace contextRef="#ctx0" brushRef="#br2" timeOffset="-820367.3639">30403-2843 0,'0'0'0,"0"0"16,0 0-1,0 0-15,0 0 16,0 0-16,0 0 15,0 0 1,0 0-16,0 0 16,12 0-1,0 12-15,-12-12 16,118 127-16,-118-127 16,0 0-1,0 0-15,0 11 16,-12 12-1,-23 0-15,-24 12 16,-24-23-16,13-1 16,11-11-1,12 0-15,-1-11 16,13-1 0,0 1-16,23-1 15,0 0 1,12 1-16,0-1 15,0 1 1,12-1-16,0 12 16,-1 0-16,1 0 15,0 12 1,0-1-16,-12-11 16,0 12-1,-12 11-15,0-11 16,-11-1-16,-13-11 15,1 0 1,-12 0-16,12-11 16,-1-1-1,13-11-15,-1 0 16,1-12-16,11-11 16,12-23-1,0-1-15,12 1 16,-1-1-1,1 13-15,-12 57 16</inkml:trace>
          <inkml:trace contextRef="#ctx0" brushRef="#br2" timeOffset="-819891.0728">30180-3144 0,'0'0'16,"0"0"0,0 0-16,0 0 15,0 0 1</inkml:trace>
          <inkml:trace contextRef="#ctx0" brushRef="#br2" timeOffset="-818543.1526">29225-3328 0,'0'0'0,"0"0"16,0 0-16,12 11 16,-12-11-1</inkml:trace>
          <inkml:trace contextRef="#ctx0" brushRef="#br2" timeOffset="-818719.7648">29002-2404 0,'0'0'16,"0"0"-16,0 0 15,0 0-15,0 0 16,0 0-1,0 0-15,0 0 16,0 0 0,11-11-16,1-13 15,0 1 1,11-11-16,1-1 16,23-23-16,0 12 15,0 0 1,0 11-16,1-11 15,-1 11 1,-12 12-16,-11 0 16,-1 11-16,-11 12 15,-12 0 1,12 12-16,-12 0 16,0 11-1,-12 11-15,-12 1 16,1-12-16,-24 0 15,0-11 1,-1-1-16,1-11 16,0 0-1,0 0-15,0 12 16,0-1 0,0 1-16,11-12 15,1 0 1,0 0-16,11 0 15,1-12-15,11 1 16,0-12 0,0 0-16,1-24 15,11-10 1,0 10-16,0 24 16,0 0-16,0 23 15,0 0 1,0 12-16,0 11 15,-12 23 1,-12 0-16,-11 12 16,-1 0-1,-11 0-15,12-24 16,0-22-16,-1-12 16,13 0-1,-1-12-15,1-11 16,11 0-1,0 0-15,12 0 16,0 0 0,12 0-16,11 0 15,13 11-15,-1 12 16,0 12 0,-11 11-16,-12 0 15,-12 11-15,-12 13 16,-12 10-1,-11-10-15,12-24 16,-1-12 0,24-11-16</inkml:trace>
          <inkml:trace contextRef="#ctx0" brushRef="#br2" timeOffset="-817913.1183">27847-3398 0,'0'0'15,"71"0"-15,153 12 16,188-24 0,-365 12-16,-47 0 15</inkml:trace>
          <inkml:trace contextRef="#ctx0" brushRef="#br2" timeOffset="-818109.9377">28754-3236 0,'0'0'0,"0"0"16,-12 23-1,-23 12-15,0-1 16,-12 1 0,-12-12-16,-12 0 15,-47 0 1,-23 1-16,-12-13 16,23-11-16,-11 0 15,23 0 1,24 12-16,23-12 15,24 11 1,12-11-16,23 0 16,12 0-16,0 0 15,23 12 1,36 11-16,36 0 16,34 0-1,60 0-15,-48 0 16,-23-11-16,0-12 15,-1-12 1,-117 12-16</inkml:trace>
        </inkml:traceGroup>
        <inkml:traceGroup>
          <inkml:annotationXML>
            <emma:emma xmlns:emma="http://www.w3.org/2003/04/emma" version="1.0">
              <emma:interpretation id="{64207498-B24A-4552-AAA2-FC17FD08903C}" emma:medium="tactile" emma:mode="ink">
                <msink:context xmlns:msink="http://schemas.microsoft.com/ink/2010/main" type="inkWord" rotatedBoundingBox="29757,4464 26019,4510 25996,2652 29734,260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2" timeOffset="-814258.5509">26740-3375 0</inkml:trace>
          <inkml:trace contextRef="#ctx0" brushRef="#br2" timeOffset="-814276.7888">26222-3305 0,'23'0'0,"48"0"15,141-12-15</inkml:trace>
          <inkml:trace contextRef="#ctx0" brushRef="#br2" timeOffset="-814476.6888">26752-3016 0,'0'0'0,"0"0"0,0 0 16,0 0 0,0 0-16,0 0 15,0 0-15,0 0 16,0 0 0,0 0-16,0 0 15,0 0 1,0 0-16,0 0 15,0 0 1,11 11-16,1 1 16,0 11-1,0 0-15,11 12 16,1-1-16,-12-11 16,-1 1-1,-11-1-15,0 0 16,-11 0-1,-13 0-15,-11 0 16,-1-11-16,1-1 16,-24-11-1,0 0-15,0-11 16,12-12 0,24 11-16,-1-11 15,12 0-15,12 11 16,0 1-1,12-1-15,0 1 16,0 11 0,-1 0-16,13 11 15,-12 1-15,0-1 16,-1 1 0,-11-1-16,-11 12 15,-13 1 1,-23-1-16,-12-12 15,-12 1 1,-11-12-16,-24 0 16,-12 0-16,0 0 15,12 11 1,36 1-16,-1 23 16,24-1-1,11 1-15,13 0 16,23-12-1,0-12-15,35 12 16,12 0-16,12-11 16,-12-12-1,-11 0-15,-13-12 16,-11-11 0,-12 0-16,-24 0 15,-23-12 1,-12 1-16,-11 11 15,-13 11-15,-11 12 16,23 12 0,12 11-16,12 0 15,12 12 1,23 11-16,12 12 16,24 11-16,23 0 15,24 24 1,-1-1-16,25-11 15,22-35 1,13-11-16,-130-35 16</inkml:trace>
          <inkml:trace contextRef="#ctx0" brushRef="#br2" timeOffset="-813709.9756">25633-1722 0,'0'0'0,"0"0"15,58 0 1,37-12-16,22-11 15,1 0 1,24-11-16,-25-1 16,-22 12-16,-95 23 15</inkml:trace>
          <inkml:trace contextRef="#ctx0" brushRef="#br2" timeOffset="-814004.7246">25256-3028 0,'0'0'16,"0"0"-16,23-12 15,48 1 1,58-12-16,83-12 16,-47 12-1,0 11-15,12 12 16,-177 0-16</inkml:trace>
          <inkml:trace contextRef="#ctx0" brushRef="#br2" timeOffset="-812733.2189">24007-2901 0,'12'-11'15,"35"-24"1,47-23-16,0-11 16,-23-1-1,-36 1-15,-11 0 16,-24-1-16,-12 1 15,-23 23 1,-48-12-16,-11 35 16,12 11-1,23 24-15,12 11 16,23 0-16,12 0 16,12 12-1,24 11-15,35 24 16,23-1-1,1-11-15,-24-12 16,-59-46-16</inkml:trace>
          <inkml:trace contextRef="#ctx0" brushRef="#br2" timeOffset="-813097.8325">24843-3040 0,'0'0'15,"0"0"1,0 0-16,0 0 15,12 12-15,0 11 16,0 23 0,-12 12-16,-12 12 15,-35-1 1,-24 0-16,-11 1 16,-1-24-16,12-12 15,-11-22 1,11-12-16,1-23 15,-1 0 1,12-12-16,24 0 16,11 1-1,1 11-15,11 11 16,0 1-16,0-1 16,12 12-1,-11 0-15,-13 12 16,-11 34-1,-1 12-15,-23 11 16,-11 0 0,70-69-16</inkml:trace>
          <inkml:trace contextRef="#ctx0" brushRef="#br2" timeOffset="-812377.0421">23394-2901 0,'0'0'0,"0"12"16,12 22-16,24 36 16,-1-1-16,-12 0 15,-11-22 1,-12-13-16,-12-11 15,-11 1 1,-1-13-16,1-11 16,-1-11-1,1-1-15,11-23 16,0 1-16,12-13 16,35 1-1,13 0-15,34 11 16,-11 12-1,-71 23-15</inkml:trace>
          <inkml:trace contextRef="#ctx0" brushRef="#br2" timeOffset="-811925.3579">23123-3421 0,'0'0'15,"0"0"-15,0 0 16,0 23-16,12 23 15,0 47 1,0 46-16,0-35 16,-12-12-1,0-11-15,0-12 16,0-11 0,0-58-16</inkml:trace>
        </inkml:traceGroup>
        <inkml:traceGroup>
          <inkml:annotationXML>
            <emma:emma xmlns:emma="http://www.w3.org/2003/04/emma" version="1.0">
              <emma:interpretation id="{FD2072C9-D591-40C4-A9B2-CDC170D352B4}" emma:medium="tactile" emma:mode="ink">
                <msink:context xmlns:msink="http://schemas.microsoft.com/ink/2010/main" type="inkWord" rotatedBoundingBox="25677,4160 22801,4196 22779,2397 25654,23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2" timeOffset="-811499.3057">22747-3109 0,'0'0'0,"0"0"15,0 0-15,0 0 16,0 0-1,0 0-15</inkml:trace>
          <inkml:trace contextRef="#ctx0" brushRef="#br2" timeOffset="-811676.5878">22794-2704 0,'0'0'0,"0"0"15,-12 11 1,0 12-16,-11 12 15,-25 11 1,1 0-16,-12 1 16,-11-1-16,23-23 15,11-11 1,13-1-16,23-11 16</inkml:trace>
          <inkml:trace contextRef="#ctx0" brushRef="#br2" timeOffset="-809981.9212">20438-2831 0</inkml:trace>
          <inkml:trace contextRef="#ctx0" brushRef="#br2" timeOffset="-809510.3645">20497-2808 0,'0'0'16,"11"0"0,25 11-16,11 1 15,12 11 1,-24 0-16,-11 0 15,-13 0-15,-11-11 16,0-1 0,-23 1-16,-1-1 15,-11 1 1,-12-24-16,11 1 16,1-1-1,12 1-15,11-12 16,12 11-16,0 1 15,0-1 1,12 0-16,-1 12 16,1 0-1,0 0-15,0 12 16,-1 0-16,-11-12 16,0 11-1,-11 1-15,-1-1 16,-12 1-1,-11-12-15,-12 0 16,0-12-16,0-11 16,11 0-1,1-23-15,11-12 16,24 0 0,12 0-16,24-11 15,-1 11 1,12 0-16,-47 58 15</inkml:trace>
          <inkml:trace contextRef="#ctx0" brushRef="#br2" timeOffset="-809105.005">20803-3814 0,'0'0'16,"0"0"-16,0 0 15,-12 0 1,-35 0-16,-12 12 16,-12-1-1,1 1-15,11 11 16,12 0-16,11 0 16,25 12-1,-1 23-15,12-1 16,12 1-1,-1 0-15,-11-12 16,0 0-16,-11-11 16,-25-12-1,-23 0-15,-23-23 16,-1-11 0,13-24-16,-1-23 15,12-11 1,36-12-16,23 12 15,11 11-15,48-11 16,-59 69 0</inkml:trace>
          <inkml:trace contextRef="#ctx0" brushRef="#br2" timeOffset="-810146.7354">21286-2034 0,'0'0'16,"0"0"-16,12 12 16,-1-12-1,1 0-15,-12 0 16</inkml:trace>
          <inkml:trace contextRef="#ctx0" brushRef="#br2" timeOffset="-810358.7254">21097-3305 0,'0'0'0,"0"0"15,24 0-15,58-12 16,36-11-1,0-12-15,0 12 16,-118 23 0</inkml:trace>
          <inkml:trace contextRef="#ctx0" brushRef="#br2" timeOffset="-810554.0251">21569-3051 0,'0'0'16,"0"11"-16,0 1 15,0 23-15,0-12 16,-12-12-1,0 1-15,-12-1 16,-11-11 0,-12 0-16,-12 0 15,-23 12-15,11 0 16,0-1 0,1 12-16,-1 0 15,12 1 1,24-1-16,11-12 15,12 1 1,12-1-16,12 12 16,12 1-16,46-1 15,60 0 1,11-12-16,-141-11 16</inkml:trace>
          <inkml:trace contextRef="#ctx0" brushRef="#br2" timeOffset="-810930.0155">22275-2889 0,'0'0'0,"0"0"15,0 11 1,12 1-16,0-1 16,0 1-1,11-12-15,1 0 16,-1-12-16,13-11 15,-13 0 1,-11 0-16,0 0 16,-12 11-1,0 1-15,0 11 16,-12-12-16,0 12 16,-11 12-1,-13 11-15,-11 0 16,0 0-1,0 0-15,0 0 16,12-11 0,-1 0-16,1-12 15,11 0 1,13 0-16,-1 0 16,0 0-16,12 0 15,-12 0 1,0 0-16,1 11 15,-25 12 1,1 12-16,-24 11 16,0 0-16,0 1 15,0-1 1,0 0-16,59-46 16</inkml:trace>
        </inkml:traceGroup>
        <inkml:traceGroup>
          <inkml:annotationXML>
            <emma:emma xmlns:emma="http://www.w3.org/2003/04/emma" version="1.0">
              <emma:interpretation id="{EE582214-06FE-4615-80A2-45ECF5F5937D}" emma:medium="tactile" emma:mode="ink">
                <msink:context xmlns:msink="http://schemas.microsoft.com/ink/2010/main" type="inkWord" rotatedBoundingBox="22517,4146 17680,4206 17656,2291 22493,223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2" timeOffset="-805085.2562">18376-3456 0,'0'0'16,"0"12"-16,0-12 15</inkml:trace>
          <inkml:trace contextRef="#ctx0" brushRef="#br2" timeOffset="-805476.6257">19177-3964 0,'0'0'0,"0"0"16,0 0 0</inkml:trace>
          <inkml:trace contextRef="#ctx0" brushRef="#br2" timeOffset="-805254.0236">18812-3652 0,'0'0'16,"24"0"-16,46 12 16,60-12-1,-1 23-15,-22-23 16,-25 0-1,-82 0-15</inkml:trace>
          <inkml:trace contextRef="#ctx0" brushRef="#br2" timeOffset="-805687.3299">19554-3224 0,'0'0'0,"0"0"16,0 0-1,0 0-15,0 0 16,-12 0 0,-11-12-16,-1 0 15,1 1-15,-1-1 16,1 1-1,11-1-15,0-11 16,12 0 0,12 0-16,11 0 15,1 0 1,23 0-16,-12 11 16,1 12-16,-13 0 15,-11 12 1,0-1-16,-12 12 15,-12 12 1,-11 0-16,-25 11 16,1-12-16,0 13 15,0-1 1,0 0-16,12-23 16,-1 0-1,13 0-15,11-11 31,12 0-15,0-12-16,12 11 16,0 1-16,11-1 15,1 1 1,-1-1-16,1 1 16,-12-1-1,-1 1-15,-11 0 16,-11 11-1,-1-12-15,-12 12 16,1-11-16,-13 0 16,13-1-1,-13-11-15,13 0 16,11 0 0,0 0-16,0 0 15,-11 12-15,-12 11 16,-1 0-1,1-12-15,0 1 16,-1 0 0,13-12-16,-1 0 15,1-12 1,-13-11-16,1-12 16,0-11-16,-1-23 15,1 11 1,11 0-16,13 23 15,11 12 1,0 12-16,0-1 16,0 12-16,0 0 15,0 35 1,11 11-16,1 12 16,-12 11-1,0-11-15,0 11 16,-12-22-1,1-13-15,-13 1 16,-11-12-16,-13-23 16,1 0-1,12-12-15,0 1 16,11-12 0,12 0-16,12 11 31,0 1-31,0 11 15,12 0-15,0 0 16,0 11 0,-1 1-16,-11-1 15,0 1 1,-11-1-16,-25 12 16,-11 1-16,-23-13 15,-48 1 1,-35-12-16,35 0 15,0 23 1,24-12-16,11 1 16,36-1-1,24-11-15,11 0 16,12 0-16</inkml:trace>
          <inkml:trace contextRef="#ctx0" brushRef="#br2" timeOffset="-803293.0502">15938-2577 0,'0'0'0,"0"0"16,-12 11-16,0 1 15,-11-12 1,-1 0-16,1-12 15,-1 1-15,0-12 16,13 0 0,-1-1-16,12 13 15,0-1 1,12 1-16,11-1 16,1 1-1,-1 11-15,-11 0 16,0 0-16,0 11 15,0 1 1,-12 11-16,0 23 16,-24 12-1,-11-12-15,-1 0 16,-23 1-16,0-24 16,59-23-1</inkml:trace>
          <inkml:trace contextRef="#ctx0" brushRef="#br2" timeOffset="-803715.0348">16091-2034 0,'0'0'0,"0"0"15,12 12 1,0-1-16,-1-11 16,-11 0-1</inkml:trace>
          <inkml:trace contextRef="#ctx0" brushRef="#br2" timeOffset="-803903.134">16621-2982 0,'0'0'0,"0"23"16,0 12-16,0 0 15,-12 11 1,1-11-16,-1-12 16,0 0-1,0-12-15,0-11 16,1 0 0,-1 0-16,0-11 15,0-1-15,0 1 16,1-1-1,11 12-15,0 0 16,0 0 0,0 0-16,-12 12 15,-12 11-15,-23 12 16,-23 11 0,-13 23-16,12 0 15,71-69 1</inkml:trace>
          <inkml:trace contextRef="#ctx0" brushRef="#br2" timeOffset="-804347.0124">17198-3571 0,'0'0'16,"0"0"-16,0 11 16,0 24-1,0 23 1,12 23-16,-12 34 15,0 36-15,-12-47 16,-11 23 0,23-127-16</inkml:trace>
          <inkml:trace contextRef="#ctx0" brushRef="#br2" timeOffset="-804594.1448">17446-2716 0,'0'0'16,"0"0"-16,0 0 15,0 0-15,11 12 16,-11 22 0,-11 1-16,-25 0 15,-34 34 1,-1-11-16,0-12 15,-11-11-15,-12-24 16,11 1 0,83-12-16</inkml:trace>
          <inkml:trace contextRef="#ctx0" brushRef="#br2" timeOffset="-802712.8205">15420-2912 0,'0'0'16,"0"0"0,0 0-16</inkml:trace>
          <inkml:trace contextRef="#ctx0" brushRef="#br2" timeOffset="-802866.7358">15502-3386 0,'0'0'0,"0"0"15,0 0-15,0 11 16,12 1 0,11 46-16,1-1 15,11 24 1,1-11-16,-13 22 16,-23 1-16,-12-24 15,-23 12 1,-24 0-16,0-23 15,-35-12 1,-24-35-16,-11 1 16,34-35-1,13-12-15,11-11 16,12-12-16,24 0 16,23-11-1,24-12-15,23 12 16,24-1-1,35 13-15,-94 57 16</inkml:trace>
        </inkml:traceGroup>
        <inkml:traceGroup>
          <inkml:annotationXML>
            <emma:emma xmlns:emma="http://www.w3.org/2003/04/emma" version="1.0">
              <emma:interpretation id="{76B3FE1E-0D9C-4E53-BAAA-A497A161FCBF}" emma:medium="tactile" emma:mode="ink">
                <msink:context xmlns:msink="http://schemas.microsoft.com/ink/2010/main" type="inkWord" rotatedBoundingBox="17408,3910 12616,3970 12599,2633 17391,257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2" timeOffset="-800338.1409">14359-3305 0,'0'0'0,"0"0"16,12 11 0,0 1-16,-12-12 15</inkml:trace>
          <inkml:trace contextRef="#ctx0" brushRef="#br2" timeOffset="-800526.3293">14524-3063 0,'0'0'16,"0"0"-16,0 0 16,0 23-1,0 24-15,0-1 16,-12 0-16,-11 12 16,-1-12-1,1-11-15,-1 0 16,-11-12-1,0-12-15,-1 1 16,13-1-16,-1-11 16,1-11-1,11-1-15,12 12 16,0-11 0,0-1-16,0 12 15,0 0-15,0 0 16,0 0-1,12 12-15,-12-1 16,0 24 0,0 11-16,-12 0 15,-24 1 1,-34-1-16,-13-12 16,-11-10-16,23-13 15,71-11 1</inkml:trace>
          <inkml:trace contextRef="#ctx0" brushRef="#br2" timeOffset="-799018.1158">12804-3432 0,'0'0'15,"12"11"1,-12-11-16</inkml:trace>
          <inkml:trace contextRef="#ctx0" brushRef="#br2" timeOffset="-799211.8242">13064-3271 0,'0'0'0,"11"0"16,25 0-16,70 0 16,-106 0-1</inkml:trace>
          <inkml:trace contextRef="#ctx0" brushRef="#br2" timeOffset="-799393.0172">13653-3155 0,'0'0'0,"11"-12"15,13-22-15,11-24 16,1-11 0,-13-12-16,-23 0 15,-12 35-15,-11-1 16,-13 24-1,-22 12-15,-13 22 16,24 1 0,11 11-16,25 0 15,11 12 1,23-1-16,24 1 16,12 0-16,35-12 15,1 0 1,-95-23-16</inkml:trace>
          <inkml:trace contextRef="#ctx0" brushRef="#br2" timeOffset="-799698.6162">13924-3028 0,'0'0'16,"0"0"-16,0 0 15,11 12 1,-11 11-16,0 0 15,-11 11 1,-13 13-16,-11-13 16,-13 1-16,-22 0 15,-24-1 1,11-22-16,1 0 16,23-12-1,0 0-15,12 0 16,11 0-1,13 0-15,-1 11 16,1-11-16,-1 12 16,1-1-1,11 1-15,0-1 16,12-11 0,-12 0-16,12 0 15,0 0-15,-12 12 16,1 34-1,-13 0-15,-11 24 16,-1-13 0,-22-10-16,-13-1 15,0-11 1,12-12-16,-11-23 16,11 0-16,0-23 15,0-12 1,12-11-16,23-1 15,24-10 1,12-13-16,23 1 16,48-12-16,23 12 15,-106 69 1</inkml:trace>
          <inkml:trace contextRef="#ctx0" brushRef="#br2" timeOffset="-797103.1788">10024-2808 0,'0'0'15,"0"0"-15,24 0 16,-24 0 0</inkml:trace>
          <inkml:trace contextRef="#ctx0" brushRef="#br2" timeOffset="-797310.7535">11132-3398 0,'0'0'0,"0"0"15,12 12 1,11 11-16,1 12 15,11 34-15,0 23 16,-11 24 0,-24-24-16,-12 1 15,-11-12 1,-1-23-16,-23-1 16,-12 1-1,0-35-15,0-11 16,12-12-16,0-12 15,0-11 1,23-12-16,12-11 16,24-35-1,35-23-15,24 35 16,-71 69 0</inkml:trace>
          <inkml:trace contextRef="#ctx0" brushRef="#br2" timeOffset="-797666.2834">11827-2785 0,'0'0'0,"0"0"16,0 0-1,12 11-15,-1 1 16,-11-12-16,153 11 16,-153-11-1,0 0-15,0-11 16,0-12-1,0-23-15,0 11 16,0 12-16,0 11 16,-11 1-1,-1 11-15,0 11 16,-23 12 0,-12 0-16,-12 12 15,0-12 1,0 0-16,12 0 15,11-11-15,1 0 16,12-12 0,-1 0-16,12 0 15,12 0 1,-12-12-16,12 12 16,0-12-1,0 12-15,0 0 16,0 0-16,0 0 15,0 0 1,0 12-16,-11 23 16,-25 22-1,-23 13-15,-11-1 16,-1 0 0,12-34-16,59-35 15</inkml:trace>
          <inkml:trace contextRef="#ctx0" brushRef="#br2" timeOffset="-798245.7888">12133-3282 0,'0'0'15,"0"0"1,12 0-16,0 11 15,-12-11-15</inkml:trace>
          <inkml:trace contextRef="#ctx0" brushRef="#br2" timeOffset="-798426.4142">12157-2635 0,'0'0'0,"0"0"16,0 0-1,0 0-15,0 0 16,0 0-16,0 0 16,0 0-1,0 0-15,0-12 16,0 1 0,0-1-16,11-11 15,13 0 1,-1 12-16,-11 11 15,12 0 1,-12 11-16,-1-11 16,1 12-16,-12-12 15,0 0 1,0 11-16,-12 1 16,-11-1-1,-1 1-15,-11 11 16,-12 12-16,0-1 15,-12 13 1,0 10-16,-24 1 16,1 0-1,11-23-15,12-1 16,12-11-16,47-23 16</inkml:trace>
          <inkml:trace contextRef="#ctx0" brushRef="#br2" timeOffset="-796650.7369">10437-2762 0,'0'0'16,"23"11"-16,24 13 16,-11-1-16,-13 0 15,-11 0 1,-12 12-16,-12-12 15,-23 0 1,-12-12-16,-12-11 16,-12-11-1,-11-1-15,23-11 16,12 0-16,23 0 16,12 0-1,12 11-15,12 1 16,0-1-1,12 1-15,-1 11 16,-11 0 0,0 11-16,-1 1 15,1-1-15,-12 12 16,-12-11 0,1-1-16,-25 1 15,-34-12 1,-1 0-16,12-23 15,0 0-15,0-35 16,0-34 0,24-1-16,0-23 15,23 24 1,24-12-16,11 23 16,1 0-1,-1 12-15,-23 69 16</inkml:trace>
        </inkml:traceGroup>
        <inkml:traceGroup>
          <inkml:annotationXML>
            <emma:emma xmlns:emma="http://www.w3.org/2003/04/emma" version="1.0">
              <emma:interpretation id="{0CF98499-8C2B-4457-A8E1-801002B20D34}" emma:medium="tactile" emma:mode="ink">
                <msink:context xmlns:msink="http://schemas.microsoft.com/ink/2010/main" type="inkWord" rotatedBoundingBox="12211,4054 10459,4076 10445,2914 12196,289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2" timeOffset="-794615.1806">9329-2647 0,'0'0'16,"0"0"-1,0 0-15,-11 0 16,-1 0-16,-12 0 15,13 0 1,-13 0-16,0-11 16,13-1-1,-1 1-15,0-1 16,12 1 0,0-12-16,12-1 15,0 13-15,11-12 16,1 11-1,-12 12-15,11 12 16,-11-1 0,0 12-16,-1 12 15,-11 23-15,-11 0 16,-13-1 0,-11 1-16,-24 0 15,-59 0 1,-23-12-16,35-23 15,11-11 1,95-12-16</inkml:trace>
          <inkml:trace contextRef="#ctx0" brushRef="#br2" timeOffset="-794091.3818">8411-2323 0,'0'0'16,"0"0"-16,0 0 16,0-12-1,0-11-15,0-23 16,11-12-1,13-23-15,11 12 16,1 11 0,-1 12-16,0 23 15,-11 11-15,-1 12 16,1 12 0,-12 11-16,-12 12 15,0 11 1,-12 0-16,-12 0 15,-11 1-15,-12-13 16,-12-11 0,-12 1-16,12-13 15,1 1 1,10-1-16,1 1 16,0 11-1,0 0-15,-12 12 16,0-1-16,0 1 15,12 0 1,0-1-16,12-11 16,35-23-1</inkml:trace>
          <inkml:trace contextRef="#ctx0" brushRef="#br2" timeOffset="-793427.4649">8151-3294 0,'0'0'0,"0"0"16,0 0-16,0 0 15,12 12 1,-12-12-16,0 0 16</inkml:trace>
          <inkml:trace contextRef="#ctx0" brushRef="#br2" timeOffset="-793609.6122">7786-2519 0,'0'0'0,"0"0"15,0 11-15,-11 1 16,-1-1 0,0 1-16,12-12 15,0 0 1,0 0-16,0 0 15,0-12-15,12 1 16,0-1 0,-1 1-16,1 11 15,0 0 1,0 0-16,-1 11 16,1 1-16,-12-1 15,0 1 1,0-1-16,-12 1 15,-11-1 1,-12-11-16,-1 0 16,1 0-1,11-11-15,1-1 16,-1-11-16,12 0 16,1-12-1,11-11-15,23-12 16,24-22-1,24-24-15,11 11 16,-82 93-16</inkml:trace>
          <inkml:trace contextRef="#ctx0" brushRef="#br2" timeOffset="-793144.5716">7798-3282 0,'0'0'16,"0"0"-1,0 0-15,0 0 16,0 11 0,-12 12-16,-11 12 15,-1 0-15,-11 11 16,-12 12 0,11-12-16,13-11 15,-1-12-15,24-23 16</inkml:trace>
          <inkml:trace contextRef="#ctx0" brushRef="#br2" timeOffset="-792946.1112">7881-3132 0,'0'0'0,"0"0"16,-12 12-16,-12 34 15,-11 0 1,0 0-16,-1-11 16,1 0-1,-1-1-15,36-34 16</inkml:trace>
        </inkml:traceGroup>
        <inkml:traceGroup>
          <inkml:annotationXML>
            <emma:emma xmlns:emma="http://www.w3.org/2003/04/emma" version="1.0">
              <emma:interpretation id="{C0A674DF-CD86-4A38-8297-C18C8527A26C}" emma:medium="tactile" emma:mode="ink">
                <msink:context xmlns:msink="http://schemas.microsoft.com/ink/2010/main" type="inkWord" rotatedBoundingBox="10104,5007 5178,5069 5145,2447 10071,238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2" timeOffset="-792573.2038">6985-2635 0,'0'0'15,"0"0"-15,-12 23 16,1 0 0,-13-11-16,12-1 15,-11-11 1,-1 0-16,12-11 16,1-1-16,-1 1 15,0-12 1,12-1-16,0-22 15,12-23 1,11-24-16,13-11 16,-1 47-1,-11 33-15,-24 24 16</inkml:trace>
          <inkml:trace contextRef="#ctx0" brushRef="#br2" timeOffset="-792394.1738">6832-2103 0,'0'0'16,"0"0"-16,0 11 15,0 1-15,0-12 16</inkml:trace>
          <inkml:trace contextRef="#ctx0" brushRef="#br2" timeOffset="-791685.2276">6443-2831 0,'0'0'15,"0"0"-15,0 0 16,0 11-1,0 24-15,-11 23 16,-1 11-16,-12 0 16,1-11-1,11-35-15,0-11 16,0-1 0,-11-11-16,-1-11 15,1-12-15,-1-12 16,1-11-1,-1-1-15,12 13 16,0 11 0,12 11-16,0 12 15,0 0-15,-11 35 16,-1 23 0,-12 11-16,1-11 15,-1-12 1,1-11-16,-1-12 15,1-12 1,11-11-16,-12 0 16,1-11-16,-13-12 15,1-1 1,-12 1-16,12 12 16,-1 11-1,13 11-15,-1 1 16,12 11-1,0 0-15,12 0 16,12 0-16,0 0 16,12 1-1,23-1-15,23-12 16,-70-11 0</inkml:trace>
          <inkml:trace contextRef="#ctx0" brushRef="#br2" timeOffset="-791242.128">7197-3802 0,'0'0'0,"0"0"16,-11-12-16,-13 12 16,-23 0-1,-36 23-15,-70 58 16,-23 35 0,11-1-16,-12 1 15,24-1-15,35-34 16,24 0-1,35-11-15,59-70 16</inkml:trace>
          <inkml:trace contextRef="#ctx0" brushRef="#br2" timeOffset="-791467.4257">6349-3120 0,'0'0'0,"0"0"15,0 0 1,12 0-16,35-12 15,47-11 1,1-12-16,-25 1 16,-70 34-16</inkml:trace>
          <inkml:trace contextRef="#ctx0" brushRef="#br2" timeOffset="-790986.6576">5242-1479 0,'0'0'0,"0"0"16,12 0-1,58-12-15,60-23 16,-1-11-16,-23 0 15,24-23 1,-130 69-16</inkml:trace>
          <inkml:trace contextRef="#ctx0" brushRef="#br2" timeOffset="-790560.7699">5595-2658 0,'0'0'16,"0"0"-16,0 0 15,0 0 1,-12-12-16,-23 1 15,0-1-15,-12 1 16,0 11 0,11 0-16,-11 11 15,12 12 1,-12 24-16,11-1 16,13 0-16,11 0 15,0 0 1,12 1-16,0-1 15,-12 0 1,1 0-16,-13 1 16,-11-1-1,-12 0-15,-1 0 16,48-46 0</inkml:trace>
          <inkml:trace contextRef="#ctx0" brushRef="#br2" timeOffset="-790350.7066">4877-1179 0,'0'0'0,"0"0"15,0 0-15,23 0 16,-23 0 0</inkml:trace>
          <inkml:trace contextRef="#ctx0" brushRef="#br2" timeOffset="-787924.0249">4665-2439 0,'0'0'0,"0"0"16,-12 12-16,12 0 15,0 11 1,0-12-16,0 1 16,12-1-1,-12-11-15,23 0 16,1-11-16,-1-12 16,1-12-1,-1 0-15,-11 12 16,0 0-1,-12 12-15,0-1 16,0 12-16,-12 0 16,0 0-1,-11 12-15,-12-1 16,-24 12 0,-12 0-16,-23 12 15,23-23 1,0-1-16,24-11 15,12-11-15,11-1 16,1-11 0,11 0-16,0 0 15,12 0 1,0 11-16,12-11 16,0 11-16,0 1 15,-1 11 1,1 0-16,0 11 15,-12 1 1,0 11-16,-12 0 16,0 0-1,-11 0-15,-1-11 16,1-1 0,-1-11-16,1 0 15,11-11-15,0-12 16,0-12-1,0 0-15,1 1 16,11-12 0,0-1-16,11-22 15,1-23-15,0 11 16,0 23 0,-12 58-16</inkml:trace>
          <inkml:trace contextRef="#ctx0" brushRef="#br2" timeOffset="-787756.463">4205-3236 0,'0'0'0,"0"0"15,36-12 1,46 1-16,1-12 16,11-12-16,0 0 15,12 1 1,-24 11-16,-82 23 15</inkml:trace>
          <inkml:trace contextRef="#ctx0" brushRef="#br2" timeOffset="-787085.715">3946-3005 0,'0'0'16,"0"0"-16,-23 12 16,-48 11-1,-12 0-15,13 12 16,-1-12-1,0 0-15,12 0 16,12 0-16,24-11 16,-1-1-1,12 12-15,12 12 16,0 0 0,0 11-16,0 0 15,0-11-15,-11-1 16,-1 1-1,-35 11-15,0-11 16,-12 0 0,-12-1-16,71-34 15</inkml:trace>
          <inkml:trace contextRef="#ctx0" brushRef="#br2" timeOffset="-787436.5483">3793-2704 0,'0'0'16,"0"0"0,0 0-16,12 23 15,0 0 1,-1 12-16,1-12 15,-12 11-15,-23 13 16,-13-1 0,-11 0-16,0-11 15,47-35 1</inkml:trace>
          <inkml:trace contextRef="#ctx0" brushRef="#br2" timeOffset="-786872.9446">2568-1653 0,'94'12'0,"59"-12"15,130-35 1,-95-11-16,-11-35 15,-177 81 1</inkml:trace>
          <inkml:trace contextRef="#ctx0" brushRef="#br2" timeOffset="-786129.6453">2968-2970 0,'0'0'0,"0"0"16,0 11-16,0 12 15,0 1 1,-11 10-16,-1-11 15,-12 12 1,-11 0-16,-12-1 16,0 1-16,0-12 15,-1-11 1,13-12-16,0 0 16,11-12-1,12 1-15,1-1 16,11 12-1,0-11-15,11-1 16,13 0-16,-12 12 16,0 0-1,-1 12-15,1 0 16,-12-1 0,-12 12-16,-11 12 15,-13 0-15,-11-1 16,0-11-1,0-11-15,0-12 16,0 0 0,11-12-16,13-11 15,11 0-15,12-12 16,0-11 0,24-23-16,23-24 15,24-22 1,35-1-16,-106 116 15</inkml:trace>
          <inkml:trace contextRef="#ctx0" brushRef="#br2" timeOffset="-785933.6769">2945-3467 0,'0'0'0,"0"0"15,23-12 1,25 1-16,46-24 16,0 0-1,-12 1-15,-82 34 16</inkml:trace>
          <inkml:trace contextRef="#ctx0" brushRef="#br2" timeOffset="-785757.6552">2721-3167 0,'0'0'16,"0"0"-16,0 0 15,12 12 1,0-1-16,-12-11 15</inkml:trace>
        </inkml:traceGroup>
        <inkml:traceGroup>
          <inkml:annotationXML>
            <emma:emma xmlns:emma="http://www.w3.org/2003/04/emma" version="1.0">
              <emma:interpretation id="{69E685CA-DB9F-45E2-BAD2-BF2FD49F68CE}" emma:medium="tactile" emma:mode="ink">
                <msink:context xmlns:msink="http://schemas.microsoft.com/ink/2010/main" type="inkWord" rotatedBoundingBox="4838,4996 450,5050 421,2730 4809,267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-784880.2788">1673-2323 0,'0'0'0,"-12"0"15,0 0-15,12 0 16,-12 0-16,12 0 16,-12-23-1,12-23-15,24-35 16,11 0-1,1 0-15,11 12 16,0-1-16,-12 36 16,1 22-1,-13 12-15,1 12 16,-12 11 0,-12 0-16,-12 23 15,-24 12 1,-11-12-16,-12 0 15,1-23 1,-13 1-16,12-1 16,0 0-16,0 0 15,0 0 1,12 0-16,12-11 16,-1-1-1,1-11-15,12-11 16,-1-12-16,12-12 15,0-23 1,1-11-16,-1 11 16,0 0-1,0 12-15,1 11 16,11 24 0,0 11-16,0 0 15,0 11-15,-12 24 16,-12 23-1,1 11-15,-13 12 16,1-23 0,-12-12-16,0-11 15,11-24-15,1 1 16,0-12 0,-1-12-16,13-11 15,11-23 1,12 0-16,12 11 15,0 12 1,11 0-16,-11 11 16,0 12-16,-1 12 15,1 11 1,-12 12-16,-12 11 16,-11 0-1,-1 0-15,1-11 16,-1-12-16,24-23 15</inkml:trace>
          <inkml:trace contextRef="#ctx0" brushRef="#br2" timeOffset="-784721.7818">1802-3386 0,'0'0'16,"0"0"0,0 0-16</inkml:trace>
          <inkml:trace contextRef="#ctx0" brushRef="#br2" timeOffset="-784298.596">1272-3097 0,'0'0'0,"0"0"16,-23 11-16,-25 12 16,-34-11-1,-24-1-15,12 1 16,-24 0-16,-23-12 15,-1 11 1,24 1-16,12-1 16,12 1-1,12-1-15,11-11 16,36 0 0,11 0-16,12 0 15,12 0-15,0 0 16,24 12-1,23-1-15,35-11 16,60 0 0,-13-23-16,-23-11 15,0-1-15,-23 0 16,-36 24 0,-47 11-16</inkml:trace>
          <inkml:trace contextRef="#ctx0" brushRef="#br2" timeOffset="-784082.0217">235-3363 0,'0'0'15,"0"0"-15,24 0 16,35-12-16,47 1 15,12-12 1,23-12-16,12 0 16,-35 1-1,-118 34-15</inkml:trace>
          <inkml:trace contextRef="#ctx0" brushRef="#br2" timeOffset="-782366.3109">71-2635 0,'0'0'16,"0"0"0,0 0-16,0 0 15,0 12-15,0 22 16,0 1 0,11 11-16,-11-11 15,0 11 1,0-11-16,-11-1 15,-13 1-15,-35 0 16,-12-1 0,1-11-16,11-11 15,0-12 1,12 0-16,0-12 16,11 1-1,25-1-15,-1 1 16,0-1-16,12 1 15,0-1 1,12 1-16,0-1 16,11 12-1,1 0-15,-1 12 16,-11-1 0,0 1-16,-12-12 15,0 11-15,-12 1 16,-11-1-1,-1 1-15,-35-1 16,-23 1 0,-36-12-16,35 0 15,13 0-15,-1 12 16,0 11 0,12 0-16,12 23 15,24-11 1,11-12-16,0 0 15,12-11 1,0-12-16,0 0 16,0 0-16,0 0 15,0 0 1,0 0-16,0-12 16,-35-11-1,-24-12-15,0 24 16,0-1-16,0 12 15,-11 12 1,11 11-16,12 11 16,11 13-1,24-13-15,12 24 16,12-12-16,12 1 16,35-1-1,58 12-15,-11-24 16,12-22-1,35-24-15,-153 12 16</inkml:trace>
          <inkml:trace contextRef="#ctx0" brushRef="#br2" timeOffset="-782107.6164">-412-2762 0,'0'0'0,"0"0"16,0 0-1,11 0-15,48-23 16,12 0-1,11-12-15,1 0 16,-83 35-16</inkml:trace>
          <inkml:trace contextRef="#ctx0" brushRef="#br2" timeOffset="-781648.6087">-1107-1167 0,'0'0'0,"0"0"15,35 0 1,71-35-16,59-23 16,0-23-1,-59 12-15,-106 69 16</inkml:trace>
          <inkml:trace contextRef="#ctx0" brushRef="#br2" timeOffset="-781894.6187">-1048-2693 0,'0'0'15,"0"0"-15,23 0 16,71-11 0,48-1-16,-25-11 15,-11 11 1,-106 12-16</inkml:trace>
          <inkml:trace contextRef="#ctx0" brushRef="#br2" timeOffset="-781056.3443">-1048-2115 0,'0'0'16,"0"0"-16,0 0 16,0 0-1,0 0-15,0 0 16,-24 12-16,12-1 15,0 12 1,1 0-16,11 1 16,0-13-1,0-11-15,0 0 16,11 0 0,1 0-16,0-11 15,0-1-15,0-11 16,-1 0-1,-11 11-15,0 1 16,0 11 0,0 0-16,-11-12 15,11 12 1,0 0-16,0 0 16</inkml:trace>
          <inkml:trace contextRef="#ctx0" brushRef="#br2" timeOffset="-780564.9003">-1343-2704 0,'0'0'15,"0"0"-15,0 11 16,0 35 0,-12 24-16,-11 11 15,-13-12-15,1-11 16,0-12-1,-1-23-15,-11 0 16,-12 0 0,-11-11-16,11-12 15,12-12 1,11 1-16,1-12 16,11 11-16,1 1 15,11-1 1,0 12-16,0 0 15,1 12 1,-13 11-16,-11 11 16,-12 13-16,-24 22 15,12-11 1,59-58-16</inkml:trace>
          <inkml:trace contextRef="#ctx0" brushRef="#br2" timeOffset="-780257.9772">-2003-2670 0,'12'-11'16,"47"-47"0,23-23-16,-23-11 15,-35 34 1,-12 12-16,-24-1 15,-12 24-15,-11 0 16,-12 23 0,0 35-16,11-1 15,13 13 1,11-1-16,12 0 16,12 0-16,11 1 15,1-13 1,0-11-16,-24-23 15</inkml:trace>
          <inkml:trace contextRef="#ctx0" brushRef="#br2" timeOffset="-779941.392">-2274-2612 0,'0'0'16,"0"0"-1,-11 23-15,-1 23 16,12 12-1,0 12-15,-12-13 16,0-10 0,1-24-16,-1 0 15,0-12-15,-12 1 16,1-12 0,11 0-16,0-12 15,0-11-15,12-23 16,24-12-1,23-11-15,24 0 16,11 22 0,-82 47-16</inkml:trace>
        </inkml:traceGroup>
      </inkml:traceGroup>
      <inkml:traceGroup>
        <inkml:annotationXML>
          <emma:emma xmlns:emma="http://www.w3.org/2003/04/emma" version="1.0">
            <emma:interpretation id="{AD0A9108-CD7F-4C06-832B-5CC1EE4A8959}" emma:medium="tactile" emma:mode="ink">
              <msink:context xmlns:msink="http://schemas.microsoft.com/ink/2010/main" type="line" rotatedBoundingBox="33560,2847 44,2981 32,-48 33548,-182"/>
            </emma:interpretation>
          </emma:emma>
        </inkml:annotationXML>
        <inkml:traceGroup>
          <inkml:annotationXML>
            <emma:emma xmlns:emma="http://www.w3.org/2003/04/emma" version="1.0">
              <emma:interpretation id="{F2B155D7-EAE3-4E43-9940-AC07889F8CDA}" emma:medium="tactile" emma:mode="ink">
                <msink:context xmlns:msink="http://schemas.microsoft.com/ink/2010/main" type="inkWord" rotatedBoundingBox="33556,1782 31902,1789 31895,-107 33548,-11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2" timeOffset="-891000.6546">30156-4685 0,'0'0'15,"0"11"-15,-12 24 16,0 0-1,12-35-15</inkml:trace>
          <inkml:trace contextRef="#ctx0" brushRef="#br2" timeOffset="-890294.5332">30156-5286 0,'12'11'16,"-12"-11"-1</inkml:trace>
          <inkml:trace contextRef="#ctx0" brushRef="#br2" timeOffset="-890482.0193">29932-4419 0,'0'0'0,"-12"-12"16,1-11 0,-13-12-16,-11-11 15,-1-23 1,1-1-16,11 13 15,1-1-15,11 12 16,0 11 0,12 12-16,0 11 15,0 12 1,0 0-16,0 0 16,0 12-1,12 34-15,0 12 16,0 0-16,-1 11 15,1-23 1,-12-23-16,0 0 16,-12-11-1,1 0-15,-13-12 16,-11 0 0,-1-12-16,-11-11 15,-23-12-15,-13 12 16,12 0-1,-11 11-15,23 1 16,12 11-16,12 11 16,11 1-1,12 0-15,1-1 16,11 12 0,11 0-16,13 12 15,23 11 1,-12-11-16,1 0 31,-36-35-15</inkml:trace>
          <inkml:trace contextRef="#ctx0" brushRef="#br2" timeOffset="-889035.5779">29390-4986 0,'0'0'0,"0"0"16,0 0-16,0 0 15</inkml:trace>
          <inkml:trace contextRef="#ctx0" brushRef="#br2" timeOffset="-887234.503">29661-5298 0,'0'0'15,"0"0"-15,0 0 16,12-11 0,12-1-16,11-11 15,12-23 1,35-47-16,13-34 16,11 0-16,12 12 15,-1-1 1,-11 24-16,-35 22 15,-12 12 1,-12 12-16,-12 23 16,-11 0-16,-12 11 15,-1 1 1,1-1-16,-12 12 16,0 0-1,0 0-15,0 0 16,0 0-16,0 0 15,0 0 1,0 0-16</inkml:trace>
          <inkml:trace contextRef="#ctx0" brushRef="#br2" timeOffset="-886152.7289">30215-4842 0,'0'0'15,"0"0"1,0 0-16,0 0 16,0 0-16,0 0 15,0 0 1,0 0-16,0 0 16,0 0-1,0 0-15,0 0 16,0 0-1,0 0-15,0 0 16,-12 11-16,0 1 16,1 11-1,-1 11-15,0 1 16,0 0 0,-11-1-16,11 1 15,0-12-15,0 12 16,0-12-1,1 0-15,-1 0 16,0-11 0,0 11-16,1-11 15,-13-1-15,-11 1 16,-12-1 0,-1-11-16,1 0 15,47 0 1</inkml:trace>
          <inkml:trace contextRef="#ctx0" brushRef="#br2" timeOffset="-884890.3179">29025-5062 0,'0'0'0,"0"0"15,0 0 1,24-12-16,-1 1 16,24-1-16,0 1 15,1 11 1,-1-12-16,-12 1 15,-11 11 1,-13 0-16,1 0 16,0 0-16,0 0 15,-12 0 1,0 0-16,0 0 16,0 0-1,0 0-15,0 0 16,0 0-1,0 0-15,-12 0 16,-23 11 0,-24 12-16,0 0 15,12-11-15,11 0 16,13-1 0,11-11-16,0 0 15,12 0 1,0 0-16,0 0 15,24 0-15,23-11 16,0 11 0,0 0-16,-12 0 15,-11 0 1,-12 0-16,-12 0 16,0 0-16,0 0 15,-24 0 1,24 0-16</inkml:trace>
        </inkml:traceGroup>
        <inkml:traceGroup>
          <inkml:annotationXML>
            <emma:emma xmlns:emma="http://www.w3.org/2003/04/emma" version="1.0">
              <emma:interpretation id="{D5DFC2A7-8A7A-4059-8873-C3A721AD9E1F}" emma:medium="tactile" emma:mode="ink">
                <msink:context xmlns:msink="http://schemas.microsoft.com/ink/2010/main" type="inkWord" rotatedBoundingBox="31409,1904 31360,1905 31357,1370 31406,136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2" timeOffset="-884428.0012">28483-4831 0,'0'0'0,"0"0"15,0 0 1,0 0-16,0 0 16</inkml:trace>
          <inkml:trace contextRef="#ctx0" brushRef="#br2" timeOffset="-884242.7928">28519-4311 0,'0'0'0,"0"0"16,0 0-1,0 0-15,0 0 16</inkml:trace>
        </inkml:traceGroup>
        <inkml:traceGroup>
          <inkml:annotationXML>
            <emma:emma xmlns:emma="http://www.w3.org/2003/04/emma" version="1.0">
              <emma:interpretation id="{7397563D-6CBC-46CC-B0EB-A5A3C70796B5}" emma:medium="tactile" emma:mode="ink">
                <msink:context xmlns:msink="http://schemas.microsoft.com/ink/2010/main" type="inkWord" rotatedBoundingBox="30700,1875 28944,1882 28940,680 30695,67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2" timeOffset="-881478.0544">27647-4588 0,'0'0'0,"0"11"15,0 1 1,0-1-16,0 1 16,12 0-16,-1-12 15,1 0 1,12 0-16,-1-12 16,1-11-1,-1-12-15,1 1 16,-12-1-16,0 12 15,-12 11 1,0 1-16,0 11 16,0 0-1,0 0-15,-12 11 16,-24 1 0,-11 22-16,-12 1 15,-23 0-15,0-1 16,-1 1-1,12-12-15,-23 0 16,-24-11 0,12-12-16,24-12 15,11 1 1,24-12-16,0-12 16,12-11-16,11-24 15,12 13 1,12-1-16,12 12 15,0-1 1,11 13-16,-23 34 16</inkml:trace>
          <inkml:trace contextRef="#ctx0" brushRef="#br2" timeOffset="-881122.6546">26975-5120 0,'12'0'16,"35"0"0,0-11-16,1-12 15,-13-24-15,0-10 16,-23 10-1,-12-11-15,-12 12 16,0 12 0,-23-1-16,-24 12 15,-23 0 1,35 23-16,0 11 16,23 1-16,12 11 15,12 23 1,24 23-16,-12-11 15,-12-58 1</inkml:trace>
          <inkml:trace contextRef="#ctx0" brushRef="#br2" timeOffset="-880728.6265">26492-4946 0,'0'0'0,"-11"0"15,-25-12-15,-11 0 16,0 1 0,-12 11-16,0 0 15,12 0-15,0 11 16,12 13 0,11 10-16,12 12 15,12 35 1,12 0-16,0-23 15,12 0 1,11 0-16,-35-58 16</inkml:trace>
          <inkml:trace contextRef="#ctx0" brushRef="#br2" timeOffset="-880569.2854">26210-4334 0,'0'0'16,"0"0"-1,0 0-15,0 0 16</inkml:trace>
        </inkml:traceGroup>
        <inkml:traceGroup>
          <inkml:annotationXML>
            <emma:emma xmlns:emma="http://www.w3.org/2003/04/emma" version="1.0">
              <emma:interpretation id="{17A93328-D6A1-444E-926D-DA97743FC2AE}" emma:medium="tactile" emma:mode="ink">
                <msink:context xmlns:msink="http://schemas.microsoft.com/ink/2010/main" type="inkWord" rotatedBoundingBox="28607,1939 24319,1956 24313,463 28602,44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2" timeOffset="-879645.131">25656-5097 0,'0'0'16,"0"0"-16,0 12 16,-12 11-1,1 0-15,-13 0 16,0 0-16,1 0 16,-12-11-1,-1 0-15,-11-12 16,0 0-1,12-12-15,11 0 16,12 1-16,0-1 16,12 1-1,0-12-15,12-12 16,0 0 0,0 12-16,0 0 15,-12 12 1,0-1-16,-12 0 15,0 1-15,-12-1 16,1 12 0,-1 0-16,1 0 15,11 0 1,0 12-16,12-12 16,0 11-1,0 1-15,0 11 16,0 0-16,12 12 15,0 0 1,0-12-16,-1 11 16,-11-11-1,0 1-15,-11-1 16,-1-12 0,-12 1-16,1-12 15,-13 0-15,1 0 16,0-12-1,-1 1-15,1-1 16,0-11-16,11-12 16,1 1-1,11-1-15,12-11 16,0-12 0,12 0-16,11-11 15,1 34 1,-24 35-16</inkml:trace>
          <inkml:trace contextRef="#ctx0" brushRef="#br2" timeOffset="-879457.6647">25138-5709 0,'0'0'16,"23"0"-16,48 0 15,23-12 1,48 1-16,-1-1 16,-23 1-1,-118 11-15</inkml:trace>
          <inkml:trace contextRef="#ctx0" brushRef="#br2" timeOffset="-878955.8821">24655-5016 0,'0'0'16,"0"0"-16,0 0 15,0 0 1,0 12-16,-12 11 16,-12 12-1,-11 11-15,-12 12 16,12-12-1,-1-12-15,-11 1 16,-12-12-16,24-11 16,0-12-1,35 0-15</inkml:trace>
          <inkml:trace contextRef="#ctx0" brushRef="#br2" timeOffset="-878324.024">24407-5282 0,'0'0'0,"0"0"15,0 0 1,0 12-16,0 11 15,0 12 1,0-1-16,-11 1 16,-1-12-16,-12 0 15,-23 12 1,-23-12-16,11-11 16,0-1-1,12-11-15,11-11 16,13-1-16,-1 1 15,12-1 1,12-11-16,0 0 16,12 11-1,0 1-15,12 11 16,-1 0 0,1 11-16,-1 1 15,-11-1-15,0 1 16,-12-1-1,-12 13-15,-23-1 16,-12 0 0,-24 0-16,-23-12 15,-24 1 1,-24 0-16,48-12 16,0 0-16,23 0 15,12 0 1,12 0-16,12 0 15,11 0 1,13 0-16,11 0 16,0 0-16,11 11 15,-11-11 1</inkml:trace>
          <inkml:trace contextRef="#ctx0" brushRef="#br2" timeOffset="-878106.5406">23383-4276 0,'0'0'0,"59"11"15,58 1-15,1-12 16,0-12-1,11-11-15,-22-11 16,-107 34 0</inkml:trace>
          <inkml:trace contextRef="#ctx0" brushRef="#br2" timeOffset="-877886.6983">24054-5686 0,'0'0'0,"0"0"16,0 0-1,12 11-15,-12-11 16,0 0-1</inkml:trace>
          <inkml:trace contextRef="#ctx0" brushRef="#br2" timeOffset="-877032.091">22876-5050 0,'0'0'16,"0"0"-16,0 0 15,0 0 1,0 0-16,0 0 16,0 0-1,-12 11-15,12-11 16,-11 0-16,-1 0 15,-12-11 1,1-1-16,11-11 16,0 0-1,0 0-15,12 0 16,0-1-16,0 13 16,12-1-1,0 12-15,11 0 16,1 0-1,0 12-15,-13 11 16,1 0 0,0 12-16,-12-1 15,-12-10-15,-11 10 16,-1 1 0,-11-12-16,-24 12 15,0-12 1,0-12-16,0-11 15,12-11 1,12-1-16,11 1 16,12-1-16,12 1 15,0 11 1,12-12-16,0 12 16,11 0-1,1 0-15,-1 12 16,1-1-16,0 1 15,-13 22 1,1 1-16,-12 0 16,-23 11-1,-25-11-15,-22-1 16,-13 1 0,1-12-16,11-35 15,71 12-15</inkml:trace>
          <inkml:trace contextRef="#ctx0" brushRef="#br2" timeOffset="-876853.1181">22699-5651 0,'0'0'15,"0"0"1,12 11-16,-12-11 16</inkml:trace>
          <inkml:trace contextRef="#ctx0" brushRef="#br2" timeOffset="-876261.9144">22016-4970 0,'0'0'0,"0"0"16,0 0-1,0 12-15,-12 0 16,1-1-1,-1-11-15,0 0 16,0 0 0,12 0-16,0 0 15,0 0-15,0-11 16,12-1 0,0 0-16,11 1 15,1-1 1,0 12-16,-13 0 15,1 0-15,0 12 16,0 11 0,-1 12-16,-11 22 15,0-10 1,-11-1-16,-13 0 16,-23 0-1,-24 1-15,-11-1 16,11-23-16,12-23 15,-11 0 1,11-23-16,12 0 16,11-12-1,1-11-15,23 11 16,12 0 0,12 1-16,11-1 15,13-23-15,11 1 16,-47 57-1</inkml:trace>
          <inkml:trace contextRef="#ctx0" brushRef="#br2" timeOffset="-876062.7889">21439-5524 0,'0'0'0,"24"0"16,23 0 0,70-12-16,37 1 15,-13-13 1,-141 24-16</inkml:trace>
        </inkml:traceGroup>
        <inkml:traceGroup>
          <inkml:annotationXML>
            <emma:emma xmlns:emma="http://www.w3.org/2003/04/emma" version="1.0">
              <emma:interpretation id="{EC0FFB57-C020-4FB0-9C7B-CE14DD9BE615}" emma:medium="tactile" emma:mode="ink">
                <msink:context xmlns:msink="http://schemas.microsoft.com/ink/2010/main" type="inkWord" rotatedBoundingBox="23772,1500 20429,1514 20424,334 23767,320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-873439.5489">20756-4762 0,'0'0'16,"0"0"-16,0 0 16,0 0-1,-12-11-15,12-1 16,0 1 0,0-1-16,12-11 15,11 0-15,1 11 16,-1 1-1,-11 11-15,0 0 16,0 0 0,0 11-16,-1 1 15,1 0-15,-12-12 16,0 0 0,-12 0-16,-11 0 15,-13 0 1,1-12-16,12 0 15,11 1 1,0-1-16,12-11 16,12-11-16,23-36 15,36-34 1,-71 104-16</inkml:trace>
          <inkml:trace contextRef="#ctx0" brushRef="#br2" timeOffset="-872335.4925">20308-4842 0,'0'0'0,"0"0"16,-12 11-16,-11 12 15,-13-11 1,-11-1-16,-23-11 16,23-11-16,-1-1 15,13 1 1,12-12-16,11-1 15,12 24 1,-36-127-16,36 127 16,0 0-1,24 12-15,0-1 16,-1 13-16,1-1 16,-1 0-1,-11 0-15,-12 0 16,-12 0-1,-11-11-15,-13 11 16,1-12-16,-36-11 16,1-11-1,-1-1-15,0-11 16,12 0 0,24 0-16,0 0 15,11-12 1,12-23-16,12-11 15,12-23-15,12-1 16,11 24 0,0-1-16,-35 70 15</inkml:trace>
          <inkml:trace contextRef="#ctx0" brushRef="#br2" timeOffset="-871813.2946">19955-5351 0,'0'0'16,"0"0"-16</inkml:trace>
          <inkml:trace contextRef="#ctx0" brushRef="#br2" timeOffset="-872818.5633">20014-5097 0,'0'0'0,"0"0"16</inkml:trace>
          <inkml:trace contextRef="#ctx0" brushRef="#br2" timeOffset="-872119.2244">20025-5732 0,'0'0'0,"36"11"15,46-11-15,12 0 16,1-11-1,22-24-15,-117 35 16</inkml:trace>
          <inkml:trace contextRef="#ctx0" brushRef="#br2" timeOffset="-870252.1686">20014-5235 0,'0'0'15,"0"0"1,0 0-16,0 0 15,0 0 1,0 0-16,0 0 16,0 0-16,11 11 15,1 1 1,0 11-16,12 0 16,-1 12-1,12-12-15,1 11 16,-1 1-1,0 0-15,-11-12 16,-12 0-16,0 0 16,-1 0-1,-11-11-15,0-1 16,0 1 0,-11-1-16,-25 1 15,-11 0-15,0-1 16,0 1-1,47-12-15</inkml:trace>
          <inkml:trace contextRef="#ctx0" brushRef="#br2" timeOffset="-871047.4331">20367-4866 0,'0'0'0,"-24"58"16,24-58-1,-11 0-15,-25 12 16,-23 11 0,59-23-16</inkml:trace>
          <inkml:trace contextRef="#ctx0" brushRef="#br2" timeOffset="-868890.9987">18859-4692 0,'0'0'0,"0"0"15,0 0 1,0 0-16,0 0 16,0 0-16,0-12 15,0-11 1,0-12-16,12 1 15,12-12 1,11-12-16,12-12 16,-12 24-1,12 0-15,-11 0 16,-1 23-16,-11 11 16,-13 12-1,1 0-15,0 12 16,0 11-1,-12 11-15,-24 24 16,-23 12-16,0-13 16,-12-10-1,12-24-15,12-12 16,-1 1 0,1-12-16,11 0 15,1-12 1,-1 12-16,-11 0 15,-12 12-15,0-1 16,0-11 0,11 12-16,13-12 15,-1-12 1,12-11-16,1 0 16,-1-12-1,0-34-15,0-12 16,12 12-16,0 23 15,0 11 1,0 12-16,0 23 16,0 0-1,0 0-15,0 35 16,0 11 0,-12 23-16,1 0 15,-1 1-15,-12 11 16,1-24-1,-13-22-15,1-12 16,0-11 0,-12-24-16,11 1 15,1-12 1,0-24-16,23 13 16,12-13-16,0 1 15,12 12 1,-1 22-16,1 0 15,12 1-15,-1 11 16,1 11 0,-1 1-16,-11 11 15,0 12 1,-12 23-16,-12-12 16,-11 12-1,-1-24-15,1-22 16,23-12-16</inkml:trace>
          <inkml:trace contextRef="#ctx0" brushRef="#br2" timeOffset="-868229.463">18506-5501 0,'0'0'0,"0"23"15,-12 0 1,-12 0-16,-11 0 15,0 0 1,-12-11-16,-24-1 16,0 1-1,-35 0-15,-11-12 16,22 11-16,13 1 16,23-12-1,0 0-15,12 0 16,0 0-1,23 0-15,1 11 16,23-11-16,0 0 16,0 0-1,0 0-15,23 12 16,24-1 0,59 13-16,24-13 15,-24-11 1,-24 0-16,1 0 15,-12-11-15,-13-1 16,-58 12 0</inkml:trace>
          <inkml:trace contextRef="#ctx0" brushRef="#br2" timeOffset="-868033.0092">17669-5825 0,'0'0'0,"24"0"15,82 12 1,47-1-16,12-11 16,47-34-1,83-1-15</inkml:trace>
          <inkml:trace contextRef="#ctx0" brushRef="#br2" timeOffset="-867816.3087">18930-5363 0,'0'0'0</inkml:trace>
        </inkml:traceGroup>
        <inkml:traceGroup>
          <inkml:annotationXML>
            <emma:emma xmlns:emma="http://www.w3.org/2003/04/emma" version="1.0">
              <emma:interpretation id="{BD67A74B-F387-4FE1-8787-66F62C3226A7}" emma:medium="tactile" emma:mode="ink">
                <msink:context xmlns:msink="http://schemas.microsoft.com/ink/2010/main" type="inkWord" rotatedBoundingBox="20206,2140 15236,2160 15229,468 20199,44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2" timeOffset="-864649.5384">17175-5120 0,'0'0'0,"0"0"16,0 0-16,0 0 15,0 0 1,0 0-16,0 0 16,0 0-16,11 12 15,1 11 1,12 0-16,11 12 15,-11-1 1,-1 1-16,-11 0 16,0-12-1,-12 0-15,-12 0 16,-11 0-16,-13 0 16,-11-11-1,-12-12-15,12-12 16,-12-11-1,12 0-15,12 0 16,11 0-16,12 0 16,1 11-1,11 12-15,0 0 16,0 0 0,0 0-16,11 0 15,1 23-15,0-11 16,0-1-1,-12 1-15,0-12 16,0 0 0,0 11-16,-12 1 15,-23-12 1,-24 0-16,-12-12 16,0 1-16,-11-1 15,-24 12 1,-12 0-16,24 12 15,23-1 1,24 1-16,12 0 16,11 11-1,12 0-15,12 0 16,24 12-16,23-12 16,12 11-1,-12-11-15,0-11 16,-23-12-1,-1-12-15,-11 1 16,0-12-16,-12 0 16,-24 0-1,-35-12-15,-11 0 16,-13 12 0,13 12-16,11 11 15,12 11 1,11 1-16,1 11 15,11 23-15,24 0 16,0 12 0,24 0-16,11 11 15,24 12 1,47 12-16,-12-24 16,-23-34-1,11-12-15,-82-23 16</inkml:trace>
          <inkml:trace contextRef="#ctx0" brushRef="#br2" timeOffset="-864412.9199">17116-5363 0,'0'0'0,"35"0"16,24 0 0,24 0-16,-83 0 15</inkml:trace>
          <inkml:trace contextRef="#ctx0" brushRef="#br2" timeOffset="-863863.1336">16550-4057 0,'0'0'16,"24"0"-16,47-11 15,35-12 1,0-12-16,-12-11 15,0 11 1,-94 35-16</inkml:trace>
          <inkml:trace contextRef="#ctx0" brushRef="#br2" timeOffset="-864177.5618">16221-5374 0,'0'0'16,"0"0"-16,35 11 16,24-11-16,35 0 15,47 12 1,1-24-16,-142 12 16</inkml:trace>
          <inkml:trace contextRef="#ctx0" brushRef="#br2" timeOffset="-863320.3619">15832-5443 0,'0'0'16,"0"0"0,12 34-16,-12 12 15,-12 24-15,-12 22 16,-23 12 0,-12-46-1,-11 11-15,11-22 16,-12-13-16,0-11 15,1-11-15,-13-24 16,13 1 0,11-12-16,23 0 15,1-12 1,11 12-16,13 0 16,-1 11-1,0 1-15,12 11 16,-12 0-16,-11 11 15,-1 24 1,-23 23-16,-24 23 16,-11-1-1,-12 1-15,94-81 16</inkml:trace>
          <inkml:trace contextRef="#ctx0" brushRef="#br2" timeOffset="-862975.4662">15184-5316 0,'12'-12'0,"11"-11"15,13-23 1,-13 0-16,-11-24 15,-12 1-15,-24-12 16,1 46 0,-24 12-16,-12 0 15,0 35 1,0 22-16,24-11 16,11 12-1,12-12-15,24 23 16,35 12-16,12-12 15,0-11 1,-12-12-16,-47-23 16</inkml:trace>
          <inkml:trace contextRef="#ctx0" brushRef="#br2" timeOffset="-862807.8897">14454-5270 0,'0'0'0,"11"12"16,-11-12 0</inkml:trace>
          <inkml:trace contextRef="#ctx0" brushRef="#br2" timeOffset="-861981.012">13900-4808 0,'0'0'16,"-12"12"0,-11 11-16,-13 12 15,-23 22-15,0-10 16,-23-1-1,11-12-15,12-34 16,59 0 0</inkml:trace>
          <inkml:trace contextRef="#ctx0" brushRef="#br2" timeOffset="-861802.0236">13888-5212 0,'0'0'0,"0"0"15,12 11 1,-12-11-16,0 0 16</inkml:trace>
          <inkml:trace contextRef="#ctx0" brushRef="#br2" timeOffset="-862216.0818">14194-5201 0,'0'0'16,"-11"324"-16,-1-289 15,0-12 1,0 11-16,1 1 16,11-35-16</inkml:trace>
          <inkml:trace contextRef="#ctx0" brushRef="#br2" timeOffset="-862326.1529">14147-5617 0,'0'0'15,"0"0"1</inkml:trace>
          <inkml:trace contextRef="#ctx0" brushRef="#br2" timeOffset="-860749.6761">14159-5201 0,'0'0'15,"0"0"1,0 0-16,0 0 16,0 0-16,0 0 15,0-11 1,0-1-16,0 12 15,0-23 1,0-12-16,0 1 16,0-1-1,0 0-15,0 1 16,0-13-16,0 1 16,0 0-1,0 11-15,0 12 16,0 0-1,0 12-15,0 11 16,0 0-16,0 0 16,0 23-1,12 11-15,0 47 16,-1 23 0,-11 12-16,0-35 15,0-12 1,0-11-16,0 11 15,0-69-15</inkml:trace>
          <inkml:trace contextRef="#ctx0" brushRef="#br2" timeOffset="-862620.1695">14666-4842 0,'0'0'0,"-12"11"15,0 1-15,-11-1 16,-13 1 0,-11-1-16,0-11 15,12-11 1,11-1-16,12-11 16,0 0-1,12-12-15,36 1 16,34-1-16,1 0 15,-71 35 1</inkml:trace>
          <inkml:trace contextRef="#ctx0" brushRef="#br2" timeOffset="-859233.1631">14395-5293 0,'0'0'15,"0"0"-15,11 23 16,1-11-1,12-1-15,11 24 16,-35-35-16</inkml:trace>
          <inkml:trace contextRef="#ctx0" brushRef="#br2" timeOffset="-858699.019">14395-5235 0,'0'0'16,"0"0"-16,11 23 16,13 0-1,-24-23-15</inkml:trace>
          <inkml:trace contextRef="#ctx0" brushRef="#br2" timeOffset="-859991.0312">14501-5235 0,'0'0'16,"0"0"-16,0 0 16,0 0-1,0 0-15,0 0 16,0 0-16,0 0 16,0 0-1,11 11-15,-11-11 16,12 12-1,12 11-15,-24-23 16</inkml:trace>
          <inkml:trace contextRef="#ctx0" brushRef="#br2" timeOffset="-859854.1157">14736-4877 0,'0'0'0,"0"0"16,0 11 0,0 1-16,-11 11 15,-13 0 1,-11 0-16,-1-11 15,-11-1-15,0 1 16,47-12 0</inkml:trace>
          <inkml:trace contextRef="#ctx0" brushRef="#br2" timeOffset="-857726.5183">14713-4970 0,'0'0'0,"0"0"16,0 0 0,-12-11-16,-12-12 15,-11-23 1,12 11-16,-25-23 15,1 0-15,24 24 16,23 34 0</inkml:trace>
          <inkml:trace contextRef="#ctx0" brushRef="#br2" timeOffset="-855964.998">13052-5363 0,'0'0'16,"0"24"-16,-24-1 15,1 0 1,-13-12-16,-23 13 15,1-24-15,-1 0 16,12-12 0,-12 12-16,0 12 15,-12-1 1,0 24-16,1 11 16,34-23-1,13 0-15,23 0 16,12 0-16,-1 1 15,25-1 1,23 0-16,35-12 16,-94-11-1</inkml:trace>
          <inkml:trace contextRef="#ctx0" brushRef="#br2" timeOffset="-856360.3255">13158-4750 0,'0'0'16,"12"0"-16,-1 0 16,25-12-1,23-22-15,-12-1 16,-12 0 0,-11 1-16,-13-1 15,-11-11-15,-11 11 16,-1 12-1,-12 23-15,-11 12 16,-24 11 0,-23 23-16,-1 23 15,24-22-15,12-13 16,0 1 0,23-24-16,1-11 15,-1 0 1,13-11-16,-1-1 15,0 1-15,0-12 16,12 11 0,0 12-16,0 0 15,0 0 1,0 0-16,-12 12 16,-23 22-1,0 13-15,-24 10 16,0 1-16,-12 0 15,-23-12 1,94-46-16</inkml:trace>
          <inkml:trace contextRef="#ctx0" brushRef="#br2" timeOffset="-855760.691">12510-5663 0,'0'0'0,"24"0"16,58 0-16,71-12 15,0-11 1,12 0-16,-165 23 15</inkml:trace>
          <inkml:trace contextRef="#ctx0" brushRef="#br2" timeOffset="-855561.7984">12651-4057 0,'0'0'16,"0"0"-16</inkml:trace>
        </inkml:traceGroup>
        <inkml:traceGroup>
          <inkml:annotationXML>
            <emma:emma xmlns:emma="http://www.w3.org/2003/04/emma" version="1.0">
              <emma:interpretation id="{76D0755F-F314-478E-933E-1C25F79EBCCC}" emma:medium="tactile" emma:mode="ink">
                <msink:context xmlns:msink="http://schemas.microsoft.com/ink/2010/main" type="inkWord" rotatedBoundingBox="14856,1623 13961,1626 13957,784 14853,78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2" timeOffset="-853044.9938">11980-5027 0,'0'0'15,"0"0"-15,0 0 16,0 11 0,0 12-16,0 0 15,-12 1-15,0-13 16,1 1 0,-1-12-16,0 0 15,-12-12 1,13 1-16,-1-13 15,-12-10 1,13-24-16,11-23 16,0 12-16,11-12 15,1 23 1,0 12-16,-12 23 16,0 23-1</inkml:trace>
          <inkml:trace contextRef="#ctx0" brushRef="#br2" timeOffset="-852826.0406">11732-4623 0,'0'0'0,"12"12"16,0-1-1,0 1-15,0-1 16,-12-11 0,0 0-16,0 0 15,0 0-15</inkml:trace>
          <inkml:trace contextRef="#ctx0" brushRef="#br2" timeOffset="-852442.6769">11450-5386 0,'0'0'0,"0"0"15,0 0 1,0 12-16,12 11 16,-1 12-1,1 34-15,-12-11 16,0 11-16,0 1 16,-12-13-1,-11 13-15,-1-24 16,-35 12-1,0-24-15,1-22 16,-1-12-16,12-12 16,11-11-1,13 0-15,23 23 16</inkml:trace>
          <inkml:trace contextRef="#ctx0" brushRef="#br2" timeOffset="-852206.5989">11167-5339 0,'0'0'16,"0"0"-16,0 0 16,0 11-1,0 24-15,12 23 16,0-12-16,-1 0 15,13 0 1,-12-11-16,0 0 16,-1-1-1,-11-34-15</inkml:trace>
        </inkml:traceGroup>
        <inkml:traceGroup>
          <inkml:annotationXML>
            <emma:emma xmlns:emma="http://www.w3.org/2003/04/emma" version="1.0">
              <emma:interpretation id="{1AAD9641-213C-45A8-BE6D-0CAF14192643}" emma:medium="tactile" emma:mode="ink">
                <msink:context xmlns:msink="http://schemas.microsoft.com/ink/2010/main" type="inkWord" rotatedBoundingBox="13706,2926 9607,2943 9596,404 13696,38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2" timeOffset="-851832.1788">10825-4993 0,'0'0'0,"0"0"16,-11 12 0,-13-1-16,-23 13 15,-12 10 1,-12 1-16,24 0 15,12-12-15,0 11 16,11 1 0,12 0-16,0 11 15,12 0 1,0-11-16,-11-1 16,-1-10-16,0-1 15,0 0 1,-11 0-16,-13 0 15,-11 0 1,0-11-16,0-12 16,12-12-1,35 12-15</inkml:trace>
          <inkml:trace contextRef="#ctx0" brushRef="#br2" timeOffset="-851624.1936">10331-5270 0,'0'0'0,"47"-12"16,59-22-16,12-13 15,-36 13 1,12-1-1,-94 35-15</inkml:trace>
          <inkml:trace contextRef="#ctx0" brushRef="#br2" timeOffset="-850776.2888">9765-5582 0,'0'0'0,"24"0"15,47 0 1,35-23-16,11-12 16,1-11-1,0-23-15,-118 69 16</inkml:trace>
          <inkml:trace contextRef="#ctx0" brushRef="#br2" timeOffset="-850943.5398">10013-4773 0,'0'0'15,"0"0"-15,0 0 16,-12 0 0,-12 0-16,-11 0 15,0-12 1,11 1-16,1-1 15,11 1-15,0-1 16,12 1 0,0-1-16,12 0 15,11 1 1,13-1-16,11 1 16,-12 11-1,-11 11-15,-1 1 16,-11 11-16,-12 0 15,-12 12 1,-11-1-16,-13-10 16,-11-1-1,12-12-15,-12-11 16,0-11-16,11-12 16,1-1-1,11-10-15,13-1 16,-1-11-1,12-12-15,12-34 16,11-12-16,12 11 16,-11 24-1,0 11-15,-24 58 16</inkml:trace>
          <inkml:trace contextRef="#ctx0" brushRef="#br2" timeOffset="-850115.2888">9541-5039 0,'0'0'0,"0"12"16,0 11-16,0 11 15,-11 1-15,-1 0 16,0-12-1,0-12-15,1 1 16,11-12 0,-12 0-16,-12-12 15,1 1 1,-1-24-16,1-23 16,-1-22-16,12-13 15,12 35 1,0 12-16,0 23 15,0 11 1,0 12-16,0 0 16,12 12-1,12 23-15,-13 22 16,1 36-16,-12 34 16,0-11-1,-12-1-15,-11-22 16,-1-24-1,-11-23-15,0-11 16,-1 0-16,1-12 16,-24-23-1,0 0-15,12-23 16,0-24 0,11-45-16,36-12 15,36-12 1,23 1-16,11 11 15,13 34-15,-83 70 16</inkml:trace>
          <inkml:trace contextRef="#ctx0" brushRef="#br2" timeOffset="-849907.9419">9271-3872 0,'0'0'0,"0"0"16,0 0-1,0 0-15</inkml:trace>
          <inkml:trace contextRef="#ctx0" brushRef="#br2" timeOffset="-847726.6389">8729-5524 0,'23'-12'16,"60"1"-16,11-13 15,-12 1 1,-23 0-16,-59 23 16</inkml:trace>
          <inkml:trace contextRef="#ctx0" brushRef="#br2" timeOffset="-847934.0225">8917-4993 0,'0'0'16,"0"0"-16,0 0 15,-12 23 1,-11 24-16,-24 34 16,-12-1-1,0-22-15,12-12 16,-24 12-16,0-35 15,13-11 1,22-12-16,13 0 16,11-12-1,0-22-15,24-13 16,11-22 0,13-12-16,-1 23 15,-11 12-15,-1 0 16,-11 23-1,-12 23-15,0 0 16,0 0 0,-35 0-16,-12 11 15,-24 1 1,0 11-16,12 0 16,36-11-16,11 11 15,0 0 1,12 0-16,12 12 15,23 11 1,1 0-16,11 0 16,-24-11-16,1-12 15,-12 0 1,-1-11-16,-11-1 16,0 1-1,-23 11-15,-36 23 16,-12 12-16,-11 0 15,-24 11 1,-12 1-16,0-1 16,24-23-1,35-11-15,24-24 16,35-11 0</inkml:trace>
          <inkml:trace contextRef="#ctx0" brushRef="#br2" timeOffset="-847431.6262">8505-5409 0,'0'0'0,"0"0"16,0 0-1,0 0-15,0 12 16,0 34 0,-24 12-16,-11 0 15,-24 11-15,-12-11 16,71-58 0</inkml:trace>
          <inkml:trace contextRef="#ctx0" brushRef="#br2" timeOffset="-847037.3622">7998-4981 0,'0'0'16,"0"0"-16,0-12 15,0-22 1,0-13-16,12 1 16,12 0-16,-1 11 15,1 12 1,-1 12-16,-11 11 16,0 0-1,0 11-15,-12-11 16,0 12-16,-12 11 15,-12 12 1,-11-12-16,-24 11 16,-70 1-1,11-12-15,0-11 16,0-1 0,-11-11-16,23 0 15,23 12-15,36-12 16,0 0-1,23 0-15,13 0 16,11 0 0,0 0-16,11 11 15,36 1-15,24-1 16,12 1 0,-1 11-16,-82-23 15</inkml:trace>
          <inkml:trace contextRef="#ctx0" brushRef="#br2" timeOffset="-846473.8368">8093-5802 0,'0'0'0,"0"0"15,0 0 1,0 0-16,0 0 16</inkml:trace>
          <inkml:trace contextRef="#ctx0" brushRef="#br2" timeOffset="-846732.997">6962-3259 0,'0'0'0,"11"0"16,48 0-1,71-12-15,11-11 16,24-35-1,24-11-15,-48 0 16,-141 69 0</inkml:trace>
          <inkml:trace contextRef="#ctx0" brushRef="#br2" timeOffset="-845795.5544">8422-5293 0,'0'0'0,"0"0"16,0 0-1,0 0-15,0 0 16,0 0-1,0 0-15,-11 11 16,-1 1-16,0 11 16,-12 12-1,-11-1-15,0-10 16,-1-1 0,1 0-16,0 0 15,-1-12-15,13 1 16,-1 0-1,1-12-15,11 0 16,0 0 0,0-12-16,12-11 15,0-12 1,24-34-16,35 0 16,-59 69-16</inkml:trace>
          <inkml:trace contextRef="#ctx0" brushRef="#br2" timeOffset="-845127.804">7987-5074 0,'0'0'0,"0"0"15,0 0-15,0-11 16,0-1 0,0-11-16,0 0 15,11 0 1,1 0-16,0 0 15,0 11-15,11 1 16,-11 11 0,0 0-16,0 11 15,-1 1 1,-11 11-16,0 0 16,-11 12-1,-13-1-15,0 1 16,-34 0-16,58-35 15</inkml:trace>
          <inkml:trace contextRef="#ctx0" brushRef="#br2" timeOffset="-844665.073">6926-5721 0,'0'0'0,"0"0"15</inkml:trace>
          <inkml:trace contextRef="#ctx0" brushRef="#br2" timeOffset="-844549.4039">6926-5432 0,'0'12'0,"-11"34"16,-1 46-16,-35 151 16,-36-58-1,83-173-15,-23 11 16,-1 0 0,24-23-16</inkml:trace>
        </inkml:traceGroup>
        <inkml:traceGroup>
          <inkml:annotationXML>
            <emma:emma xmlns:emma="http://www.w3.org/2003/04/emma" version="1.0">
              <emma:interpretation id="{94F70B08-DAA4-439B-8078-0A04392368BE}" emma:medium="tactile" emma:mode="ink">
                <msink:context xmlns:msink="http://schemas.microsoft.com/ink/2010/main" type="inkWord" rotatedBoundingBox="9439,1685 7339,1694 7335,904 9436,896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2" timeOffset="-844341.7674">6561-5305 0,'0'0'16,"0"12"-16,-12 34 15,1 0 1,-1 1-16,0-13 16,12-34-1</inkml:trace>
          <inkml:trace contextRef="#ctx0" brushRef="#br2" timeOffset="-843741.3527">6373-4912 0,'0'0'16,"0"12"-16,-12 22 15,0 1 1,0 0-16,1-1 16,-1-10-1,0-13-15,0 1 16,-11-1 0,-1 1-16,1-1 15,-1 1-15,12-1 16,0 1-1,12-12-15,0 0 16,0 0 0,0 0-16,0-12 15,0 1 1,-11-12-16,11 11 16,-12 1-16,0-1 15,-11 1 1,-1 11-16,-23 0 15,-12 0 1,-12 0-16,-11 11 16,-24-11-16,0 0 15,0 0 1,23 0-16,1 0 16,-1 0-1,13 0-15,11 0 16,12 0-16,11 0 15,25 12 1,11-12-16,0 11 16,0 1-1,11 11-15,25 0 16,11 0 0,24 0-16,23-11 15,24-12-15,-36-12 16,0-22-1,-11-1-15,-71 35 16</inkml:trace>
          <inkml:trace contextRef="#ctx0" brushRef="#br2" timeOffset="-843534.0235">5195-5062 0,'0'0'16,"0"0"-16,47-12 15,82 1 1,36-24-16,12-11 16,0 0-1,-177 46-15</inkml:trace>
          <inkml:trace contextRef="#ctx0" brushRef="#br2" timeOffset="-842952.4295">4464-4519 0,'0'0'0,"0"0"16,0 0-16,12 12 15,-12-12 1,0 0-16,0 0 16,0 0-1,0 0-15,0 0 16,0 0-16,0 0 15,12-12 1,0 12-16,0 0 16,-1 0-1,1 0-15,0 0 16,-12 0 0,0 0-16,0 0 15,0 0-15,0 0 16,0-23-1,12-12-15,-1-22 16,25-24 0,11 0-16,71-46 15,-118 127-15</inkml:trace>
        </inkml:traceGroup>
        <inkml:traceGroup>
          <inkml:annotationXML>
            <emma:emma xmlns:emma="http://www.w3.org/2003/04/emma" version="1.0">
              <emma:interpretation id="{697C171B-36A6-4750-9ED6-44C514AC1AAC}" emma:medium="tactile" emma:mode="ink">
                <msink:context xmlns:msink="http://schemas.microsoft.com/ink/2010/main" type="inkWord" rotatedBoundingBox="6943,1964 3700,1977 3691,-63 6934,-76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2" timeOffset="-840215.0789">3923-4727 0,'0'23'0,"0"-23"15</inkml:trace>
          <inkml:trace contextRef="#ctx0" brushRef="#br2" timeOffset="-838866.0116">3981-5235 0,'0'0'15,"0"-12"-15,0-23 16,0-11 0,12 11-16,-12 1 15,0 11 1,0 11-16,0 1 16,0 11-1,0 0-15,12 23 16,-12 81-16,0 34 15,-24 24 1,13 0-16,11-23 16,0-58-16,0-24 15,0-10 1,0-13-16,0-11 16,0-23-1,0 0-15,0 0 16,0 0-1,0-34-15,0-13 16,11-45-16,1 0 16,0-12-1,0-35-15,11 12 16,-11 46 0,0 23-16,-12 35 15,0 23-15,0 23 16,-12 46-1,-11 47-15,23-116 16</inkml:trace>
          <inkml:trace contextRef="#ctx0" brushRef="#br2" timeOffset="-838401.8902">3769-5767 0,'0'0'16,"0"0"-16,0 0 15,0 0 1</inkml:trace>
          <inkml:trace contextRef="#ctx0" brushRef="#br2" timeOffset="-839692.9907">3416-4554 0,'0'0'15,"0"0"1,-12 174-16,12-174 15,0 0-15,0 0 16,0 0 0,142-58-16,-142 58 15,11-11 1,1-1-16,0-11 16,-12-12-1,0 12-15,0 0 16,-12 11-16,0 12 15,-23 12 1,-12-1-16,-36 13 16,13-1-1,-1 0-15,24-12 16,12-11 0,-1 0-16,13-11 15,11-1-15,0-22 16,12-24-1,12-23-15,23-12 16,12-11 0,24-11-16,12-12 15,-25 34-15,-58 93 16</inkml:trace>
          <inkml:trace contextRef="#ctx0" brushRef="#br2" timeOffset="-837930.6838">3769-6276 0,'0'0'0,"0"0"16,0 0 0,-106 278-16,106-278 15,0 0 1,-23 173-16,23-173 16</inkml:trace>
          <inkml:trace contextRef="#ctx0" brushRef="#br2" timeOffset="-838126.7218">3463-5478 0,'0'0'0,"0"0"15,0 0 1,-12 0-16,1-12 16,-1 1-1,12-1-15,0 1 16,0-12-16,0-1 16,12-10-1,-1-12-15,13-1 16,-1 1-1,-23 46-15</inkml:trace>
          <inkml:trace contextRef="#ctx0" brushRef="#br2" timeOffset="-836433.011">3934-5779 0,'0'0'16,"0"0"-16,0 0 16,0 0-1,0 0-15,0-11 16,0-1-16,0 12 16,0 0-1,0 0-15,0-11 16,0 11-1,0-12-15,0 12 16,0 0 0,0 0-16,0 0 15,12 0-15,0 12 16,0 11 0,-1 12-16,-11-1 15,0 1 1,-11 0-16,-1-12 15,-12 0 1,1 0-16,-1 0 16,1-11-16,11-12 15,-12 0 1,13 0-16,-1 0 16,0-12-1,0 0-15,12-11 16,0 0-16,0 0 15,0 12 1,0 11-16,0 0 16,0 0-1,-12 11-15,1 1 16,-1 11-16,-12 0 16,1 0-1,-13 12-15,1-12 16,0 0-1,11-12-15,-11 1 16,-1-12-16,1-12 16,12 1-1,-1-12-15,12-23 16,12 46 0</inkml:trace>
          <inkml:trace contextRef="#ctx0" brushRef="#br2" timeOffset="-830274.3502">2886-4935 0,'0'0'0,"0"0"15,0 0-15,0 0 16,0 0 0,0 0-16,0 0 15,0 0-15,0 0 16,0 0 0,0 0-16,-24 0 15,-23 0 1,-12 12-16,-11 11 15,11 11 1,12 1-16,11 0 16,13 11-16,-1 12 15,12-12 1,1-11-16,11-1 16,11 1-1,13 11-15,-24-46 16</inkml:trace>
          <inkml:trace contextRef="#ctx0" brushRef="#br2" timeOffset="-830095.4251">2462-4241 0,'0'0'0,"0"0"16,0 0-1,0 11-15,0-11 16,0 0 0,0 0-16</inkml:trace>
          <inkml:trace contextRef="#ctx0" brushRef="#br2" timeOffset="-828696.2126">3487-5963 0,'0'0'15,"0"0"-15,0 0 16,0 0 0,0 0-16,0 0 15,0 0 1,-12 0-16,-35 23 16,-83 34-1,1 24-15,-36 12 16,-71 11-16,71-23 15,-23 23 1,11 0-16,59-35 16,24-11-1,35-23-15,59-35 16</inkml:trace>
          <inkml:trace contextRef="#ctx0" brushRef="#br2" timeOffset="-828362.4149">2851-5987 0,'0'0'15,"0"0"-15,0 0 16,0 0 0,-36 24-16,-34 10 15,-36 36 1,0 22-16,-48 12 16,-34 0-1,47 12-15,-1-1 16,1-22-16,23-24 15,36-11 1,82-58-16</inkml:trace>
          <inkml:trace contextRef="#ctx0" brushRef="#br2" timeOffset="-829081.0264">2415-5050 0,'0'0'16,"0"0"0,0 0-16,0 0 15,0 0-15,-12 0 16,-12 11 0,-35 24-16,-23 11 15,11 12 1,24-12-16,12 0 15,23 0-15,12-11 16,0-12 0,12-11-16,0 11 15,11 0 1,1-11-16,-12-1 16,-1 12-16,-11 0 15,0 0 1,-11-11-16,-13 11 15,0-11 1,1-1-16,-1 1 16,1-12-1,-1 0-15,12 0 16,-11-12 0,11-11-16,-11-12 15,11 1-15,0-1 16,0 12-1,12 0-15,0 11 16,0 1 0,0 11-16,-12 0 15,-11 11-15,-12 1 16,-13 11 0,-22 0-16,-25 12 15,13-12 1,0-12-16,-13 1 15,-11-12-15,0 0 16,12 12 0,12-1-16,23-11 15,23 0 1,1 12-16,23-12 16,0 11-1,12-11-15,0 0 16,12 12-1,47 11-15,24-11 16,-1-12-16,24-12 16,12-11-1,-118 23-15</inkml:trace>
        </inkml:traceGroup>
        <inkml:traceGroup>
          <inkml:annotationXML>
            <emma:emma xmlns:emma="http://www.w3.org/2003/04/emma" version="1.0">
              <emma:interpretation id="{FE9CED1A-CA7A-45D0-A0FB-EC60F7CB7283}" emma:medium="tactile" emma:mode="ink">
                <msink:context xmlns:msink="http://schemas.microsoft.com/ink/2010/main" type="inkWord" rotatedBoundingBox="3573,2087 40,2101 33,321 3566,307"/>
              </emma:interpretation>
              <emma:one-of disjunction-type="recognition" id="oneOf29">
                <emma:interpretation id="interp33" emma:lang="" emma:confidence="0.5">
                  <emma:literal>sis</emma:literal>
                </emma:interpretation>
                <emma:interpretation id="interp34" emma:lang="" emma:confidence="0">
                  <emma:literal>r's</emma:literal>
                </emma:interpretation>
                <emma:interpretation id="interp35" emma:lang="" emma:confidence="0">
                  <emma:literal>rid</emma:literal>
                </emma:interpretation>
                <emma:interpretation id="interp36" emma:lang="" emma:confidence="0">
                  <emma:literal>r</emma:literal>
                </emma:interpretation>
                <emma:interpretation id="interp37" emma:lang="" emma:confidence="0">
                  <emma:literal>•sis</emma:literal>
                </emma:interpretation>
              </emma:one-of>
            </emma:emma>
          </inkml:annotationXML>
          <inkml:trace contextRef="#ctx0" brushRef="#br2" timeOffset="-827639.4042">412-4461 0,'0'0'16,"0"0"-16,0 0 15,12-35 1,0 1-16,11-47 15,13-12 1,-1 12-16,0 0 16,-11 12-16,-1 11 15,1 24 1,0 11-16,-13 11 16,1 12-1,0 12-15,-12-1 16,0 35-1,-24 47-15,-11-12 16,-24-12 0,0-11-16,0-12 15,0-11-15,12-12 16,12-12 0,0-11-16,11-11 15,0-12 1,1 0-1,11-1 1,0 13-16,12 11 16,0 0-16,-11 11 15,-13 13 1,-11 22-16,-24 0 16,-35 23-1,11-11-15,1 12 16,82-70-16</inkml:trace>
          <inkml:trace contextRef="#ctx0" brushRef="#br2" timeOffset="-827470.3564">129-4126 0,'0'0'16,"0"0"0,0 0-16</inkml:trace>
          <inkml:trace contextRef="#ctx0" brushRef="#br2" timeOffset="-827037.3274">-377-4426 0,'0'0'16,"0"0"-16,0 0 16,0 0-1,0 0-15,0 0 16,0 0-16,0 0 15,0-23 1,0-1-16,0-10 16,12 11-1,0-12-15,-1 12 16,1 0 0,0 11-16,-12 12 15,0 0-15,0 0 16,0 23-1,-12 0-15,0 24 16,-23 10 0,-24 24-16,-12 0 15,-11-23 1,11 0-16,12-12 16,24-23-16,35-23 15</inkml:trace>
          <inkml:trace contextRef="#ctx0" brushRef="#br2" timeOffset="-826661.5436">-471-5536 0,'0'0'0,"0"0"15,0 12 1,0 22-16,-12 47 16,12 35-1,-12-1-15,-11 47 16,-1 23 0,-11-46-16,-24-12 15,-12-46-15,-11 0 16,-1-12-1,-11-23-15,-24-23 16,24-34 0,23-24-16,24-11 15,24-46-15,81-70 16,48-23 0,71 0-16,-177 185 15</inkml:trace>
          <inkml:trace contextRef="#ctx0" brushRef="#br2" timeOffset="-824856.5819">-1449-4773 0,'0'0'0,"0"0"15,-12 0 1,0 0-16,1 0 16,-13-12-1,12 1-15,1-1 16,-1 1-1,0-1-15,12 1 16,0 11-16</inkml:trace>
          <inkml:trace contextRef="#ctx0" brushRef="#br2" timeOffset="-824494.1292">-1484-4970 0,'0'0'0,"0"0"16,0 0 0,0 24-16,0 10 15,-12 12 1,0 24-16,-11-1 15,11-23-15,0 1 16,0-13 0,0-11-16,1 0 15,11-11 1,0 11-16,-12 0 16,0 12-16,-11 11 15,-13 12 1,1-12-16,-1 0 15,1 1 1,0-24-16,11 0 16,1-12-1,-1-11-15,12 0 16,-11-23-16,11 0 16,12-11-1,12-13-15,11-22 16,24 0-1,1 11-15,-48 58 16</inkml:trace>
          <inkml:trace contextRef="#ctx0" brushRef="#br2" timeOffset="-823834.001">-2026-5004 0,'0'0'15,"47"-23"1,12 0-16,-12-1 16,-12 13-16,-35 11 15</inkml:trace>
          <inkml:trace contextRef="#ctx0" brushRef="#br2" timeOffset="-823054.3487">-1873-5883 0,'0'0'16,"0"0"-16,0 0 16,0 0-1,0 0-15,0 24 16,-12 22 0,12 0-16,-12 12 15,1 0-15,-1-1 16,0 13-1,-23 22-15,-12 1 16,-1-24 0,-34-11-16,-36 0 15,12-24 1,24-11-16,-13-23 16,25 0-16,-13-23 15,13-23 1,23 0-16,23 0 15,24-12 1,24 0-16,-1 12 16,24-1-16,0 1 15,12 0 1,12 11-16,-71 35 16</inkml:trace>
          <inkml:trace contextRef="#ctx0" brushRef="#br2" timeOffset="-824021.0055">-1908-4877 0,'0'0'15,"0"11"1,0 13-16,0 22 16,-12 0-16,-12 12 15,1-12 1,-1-11-16,1-1 15,-1-11 1,0 1-16,1-13 16,11-11-1,0 0-15,12 0 16,0 0-16,0-11 16,0-1-1,0 0-15,0 1 16,0 11-1,0 0-15,0 0 16,0 11-16,0 1 16,-11 23-1,-13-1-15,-11 1 16,-12 11 0,-1-11-16,25-23 15,-1-1-15,24-11 16</inkml:trace>
          <inkml:trace contextRef="#ctx0" brushRef="#br2" timeOffset="-822865.7509">-2250-5467 0,'0'0'0,"0"0"15,0 0-15,0 0 16</inkml:trace>
          <inkml:trace contextRef="#ctx0" brushRef="#br2" timeOffset="-823909.713">-2262-4831 0,'0'0'0,"0"0"15</inkml:trace>
          <inkml:trace contextRef="#ctx0" brushRef="#br2" timeOffset="-823576.8785">-2639-4912 0,'0'0'16,"0"0"0,0 0-16,0 12 15,0 22-15,12 13 16,0 10-1,0 13-15,-1-12 16,1-1 0,0-10-16,0 10 15,-12-57-15</inkml:trace>
        </inkml:traceGroup>
      </inkml:traceGroup>
    </inkml:traceGroup>
  </inkml:traceGroup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8:09.1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A28256-1822-403D-BD34-3FFD7E04F5C2}" emma:medium="tactile" emma:mode="ink">
          <msink:context xmlns:msink="http://schemas.microsoft.com/ink/2010/main" type="inkDrawing" rotatedBoundingBox="12133,14689 15620,14600 15621,14625 12134,14714" semanticType="underline" shapeName="Other">
            <msink:sourceLink direction="with" ref="{94D2AF25-D5D3-43E9-B417-A5A13F3E7B31}"/>
          </msink:context>
        </emma:interpretation>
      </emma:emma>
    </inkml:annotationXML>
    <inkml:trace contextRef="#ctx0" brushRef="#br0">9259 8502 0,'0'0'0,"0"0"16,0 0-16,0 0 15,0 0 1,0 0-16,0 0 15,0 0 1,0 0-16,0 0 16,23 0-1,24 0-15,12 0 16,12 0-16,23 0 16,0-12-1,36 12-15,23 0 16,-35-12-1,0 12-15,23-11 16,24 11-16,-24-12 16,-23 12-1,59 0-15,0-11 16,-48 11 0,13 0-16,-1 0 15,0 0 1,-35-12-16,12 12 15,-24 0-15,24 0 16,-24-11 0,-11 11-16,-13 0 15,-11 0 1,0 11-16,-12-11 16,-11-11-16,-1 11 15,0 0 1,1 0-16,-1 0 15,-11-12 1,-1 12-16,-11 0 16,0 0-1,0 0-15,-12 0 16,0 0-16</inkml:trace>
  </inkml:traceGroup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5:10.0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82B195-9492-4B86-9C33-2CB9E057FA1E}" emma:medium="tactile" emma:mode="ink">
          <msink:context xmlns:msink="http://schemas.microsoft.com/ink/2010/main" type="writingRegion" rotatedBoundingBox="26735,13367 32183,11789 33084,14898 27635,16476"/>
        </emma:interpretation>
      </emma:emma>
    </inkml:annotationXML>
    <inkml:traceGroup>
      <inkml:annotationXML>
        <emma:emma xmlns:emma="http://www.w3.org/2003/04/emma" version="1.0">
          <emma:interpretation id="{43A25F58-CABC-4143-9591-D40C6AA16818}" emma:medium="tactile" emma:mode="ink">
            <msink:context xmlns:msink="http://schemas.microsoft.com/ink/2010/main" type="paragraph" rotatedBoundingBox="27031,13008 30931,12658 31111,14663 27212,15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6E742-BDC0-4288-8BD0-041CCF64DD07}" emma:medium="tactile" emma:mode="ink">
              <msink:context xmlns:msink="http://schemas.microsoft.com/ink/2010/main" type="line" rotatedBoundingBox="27031,13008 30931,12658 31111,14663 27211,15014"/>
            </emma:interpretation>
          </emma:emma>
        </inkml:annotationXML>
        <inkml:traceGroup>
          <inkml:annotationXML>
            <emma:emma xmlns:emma="http://www.w3.org/2003/04/emma" version="1.0">
              <emma:interpretation id="{A3811C27-89F4-4657-BDFF-8A9623BCD46B}" emma:medium="tactile" emma:mode="ink">
                <msink:context xmlns:msink="http://schemas.microsoft.com/ink/2010/main" type="inkWord" rotatedBoundingBox="27031,13008 30931,12658 31111,14663 27211,15014"/>
              </emma:interpretation>
              <emma:one-of disjunction-type="recognition" id="oneOf0">
                <emma:interpretation id="interp0" emma:lang="" emma:confidence="0.5">
                  <emma:literal>#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.5">
                  <emma:literal>, II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, I</emma:literal>
                </emma:interpretation>
              </emma:one-of>
            </emma:emma>
          </inkml:annotationXML>
          <inkml:trace contextRef="#ctx0" brushRef="#br0">424 0 0,'0'0'0,"0"0"15,0 0 1,0 0-16,0 0 16,0 0-16,0 0 15,0 0 1,0 11-16,0 12 16,23 24-1,13 10-15,-36-57 16,224 266-1,-224-266-15,11 12 16,25 11-16,11 0 16,0 12-1,-12-1-15,12 24 16,-23-12 0,-1 1-16,-23-1 15,-11 12-15,-13-1 16,-11 13-1,-12-1-15,0 12 16,-12 0 0,0 0-16,-24 23 15,-11-12 1,0-11-16,0 0 16,11 0-16,24-12 15,12-11 1,12-23-16,-1-12 15,13-12 1,11 13-16,0-13 16,-11 1-1,23-12-15</inkml:trace>
          <inkml:trace contextRef="#ctx0" brushRef="#br1" timeOffset="11861.6288">1390 994 0,'0'0'0,"0"0"16,0 0-16,0 0 16,0 0-1,0 0-15,0 0 16,0 0 0,0 0-16,0 0 15,0 0-15,23 0 16,13 0-1,23 0-15,-1 0 16,1 0 0,12 0-16,35 11 15,12-11-15,0 0 16,-24 0 0,-12 0-16,36 0 15,12 0 1,-12 12-16,-36-12 15,-11 0 1,11 0-16,1 11 16,11-11-16,-12 0 15,-23 0 1,0 0-16,-12 0 16,-11 0-1,-1 0-15,0 0 16,1 0-1,-1 0-15,-12 0 16,1 0-16,0 0 16,-1 0-1,12 0-15,1 0 16,11 0 0,-12 0-16,1 0 15,-1 0 1,0 0-16,-11 0 15,-1 0-15,1 0 16,-12 0 0,-12 0-16</inkml:trace>
          <inkml:trace contextRef="#ctx0" brushRef="#br1" timeOffset="12678.3684">1296-231 0,'0'0'0,"0"0"15,0 0 1,0 0-16,0 0 16,0 0-1,0 0-15,0 0 16,0 0-16,0 11 15,0 12 1,0 23-16,11 24 16,13-1-1,-12 12-15,-1-12 16,1 1 0,0-1-16,0 0 15,0 1-15,11-12 16,-11-12-1,0 0-15,-1-11 16,1-12 0,0-12-16,-12 1 15,0-1-15,0-11 16,0 0 0,0 0-16,0 0 15,0 0 1</inkml:trace>
          <inkml:trace contextRef="#ctx0" brushRef="#br1" timeOffset="13261.2839">1672 404 0,'0'0'0,"0"0"16,0 0-16,0 0 15,12 0 1,12 0-16,-1 0 15,13 0-15,11 0 16,12 0 0,11 0-16,1 0 15,-12 0 1,0 0-16,-12 0 16,0 0-16,0 0 15,0-11 1,1 11-16,-1 0 15,-12 0 1,0 0-16,1 0 16,-1 0-1,-23 0-15,-12 0 16</inkml:trace>
          <inkml:trace contextRef="#ctx0" brushRef="#br1" timeOffset="25812.0994">2945-370 0,'0'0'0,"0"0"16,0 0-1,0 0-15,0 0 16,0 0 0,0 0-16,0 0 15,0 0-15,0 0 16,0 0-1,0 11-15,11 13 16,1 10 0,0 12-16,12 35 15,-1 23-15,1 12 16,-12-35 0,-1 0-16,1-12 15,0 0 1,0-11-16,-12 0 15,0-12 1,0-11-16,11 0 16,-11-12-16,0 0 15,0 0 1,0-12-16,0 1 16,12 11-1,-12-11-15,0-12 16</inkml:trace>
        </inkml:traceGroup>
      </inkml:traceGroup>
    </inkml:traceGroup>
    <inkml:traceGroup>
      <inkml:annotationXML>
        <emma:emma xmlns:emma="http://www.w3.org/2003/04/emma" version="1.0">
          <emma:interpretation id="{B4405C26-763A-4EDD-A123-1980803B5B0D}" emma:medium="tactile" emma:mode="ink">
            <msink:context xmlns:msink="http://schemas.microsoft.com/ink/2010/main" type="paragraph" rotatedBoundingBox="28024,14759 32655,13417 33084,14898 28453,16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DABE1D-26CC-4BD1-BA89-12018D898E89}" emma:medium="tactile" emma:mode="ink">
              <msink:context xmlns:msink="http://schemas.microsoft.com/ink/2010/main" type="inkBullet" rotatedBoundingBox="28142,15163 28734,14992 28778,15140 28185,15312"/>
            </emma:interpretation>
            <emma:one-of disjunction-type="recognition" id="oneOf1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1" timeOffset="29443.5703">930 2057 0,'0'0'0,"0"0"16,0 0-16,0 0 16,0 0-16,12 0 15,12 0 1,11 0-16,12 0 15,0 0 1,0 0-16,24 0 16,0 0-16,-12-12 15,0 1 1,-12 11-16,-12 0 16,0 0-1,-11 0-15,-1 0 16,-23 0-1</inkml:trace>
      </inkml:traceGroup>
      <inkml:traceGroup>
        <inkml:annotationXML>
          <emma:emma xmlns:emma="http://www.w3.org/2003/04/emma" version="1.0">
            <emma:interpretation id="{3C6C2114-7D5C-4C5F-93A2-F7B3602871D0}" emma:medium="tactile" emma:mode="ink">
              <msink:context xmlns:msink="http://schemas.microsoft.com/ink/2010/main" type="line" rotatedBoundingBox="28699,14563 32655,13417 33084,14898 29128,16043"/>
            </emma:interpretation>
          </emma:emma>
        </inkml:annotationXML>
        <inkml:traceGroup>
          <inkml:annotationXML>
            <emma:emma xmlns:emma="http://www.w3.org/2003/04/emma" version="1.0">
              <emma:interpretation id="{6A05BB70-00CF-43DA-86FD-FCA7C1B0A592}" emma:medium="tactile" emma:mode="ink">
                <msink:context xmlns:msink="http://schemas.microsoft.com/ink/2010/main" type="inkWord" rotatedBoundingBox="28699,14563 30249,14114 30678,15595 29128,16043"/>
              </emma:interpretation>
              <emma:one-of disjunction-type="recognition" id="oneOf2">
                <emma:interpretation id="interp6" emma:lang="" emma:confidence="0.5">
                  <emma:literal>1-3=0</emma:literal>
                </emma:interpretation>
                <emma:interpretation id="interp7" emma:lang="" emma:confidence="0">
                  <emma:literal>13=0</emma:literal>
                </emma:interpretation>
                <emma:interpretation id="interp8" emma:lang="" emma:confidence="0">
                  <emma:literal>103=0</emma:literal>
                </emma:interpretation>
                <emma:interpretation id="interp9" emma:lang="" emma:confidence="0">
                  <emma:literal>1350</emma:literal>
                </emma:interpretation>
                <emma:interpretation id="interp10" emma:lang="" emma:confidence="0">
                  <emma:literal>133=0</emma:literal>
                </emma:interpretation>
              </emma:one-of>
            </emma:emma>
          </inkml:annotationXML>
          <inkml:trace contextRef="#ctx0" brushRef="#br1" timeOffset="29906.3437">1531 1444 0,'0'0'0,"0"0"16,0 0-16,0 0 15,0 0 1,0 0-16,0 0 15,0 0 1,12 12-16,0 11 16,-1 23-16,1 35 15,12 12 1,-1-12-16,1-12 16,-1 0-1,-11 1-15,12 10 16,-12-10-1,-1-12-15,1-12 16,0-12-16,-12 1 16,0-12-1,0 0-15,0-11 16,0-1 0,0-11-16</inkml:trace>
          <inkml:trace contextRef="#ctx0" brushRef="#br1" timeOffset="30300.7727">2038 2115 0,'0'0'0,"0"0"15,0 0 1,11 0-16,1 0 16,12 0-1,-1 0-15,1 0 16,11 11-16,-11-11 15,11 0 1,0 0-16,1 0 16,-1 0-1,12 0-15,0 0 16,1 0 0,-1 0-16,-12 0 15,-35 0-15</inkml:trace>
          <inkml:trace contextRef="#ctx0" brushRef="#br1" timeOffset="33313.3874">2697 1826 0,'0'0'0,"0"0"16,0 0-16,0 0 15,0 0 1,0 0-16,0 0 15,0 0 1,12-12-16,0-11 16,11 0-1,1 0-15,11-12 16,12 0-16,24 12 31,0 0-31,0 12 16,-13 11-1,-22 11-15,-1 12 16,-11 0-16,-1 12 16,-11 0-1,-24 11-15,-11 0 16,-13 1 0,-11-1-16,0-12 15,12 1-15,-12 0 16,23-12-1,0 0-15,1-11 16,11-1 0,12-11-16,0 0 15,0 0 1,0 0-16,12 0 16,23 0-16,24 0 15,12 0 1,-12 12-16,-12-1 15,-12 12 1,1 0-16,-1 12 16,-12 0-1,-11-1-15,0 1 16,-12 0-16,0-1 16,-12-10-1,-11 10-15,-24 12 16,-12-11-1,12-12-15,-1 0 16,1 1 0,12-13-16,0 1 15,-1-1-15,13 1 16,-1-1 0,1-11-16,11 0 15,-12 12 1,24-12-16</inkml:trace>
        </inkml:traceGroup>
        <inkml:traceGroup>
          <inkml:annotationXML>
            <emma:emma xmlns:emma="http://www.w3.org/2003/04/emma" version="1.0">
              <emma:interpretation id="{DF4262AD-58C1-45FC-B625-AD65204B1587}" emma:medium="tactile" emma:mode="ink">
                <msink:context xmlns:msink="http://schemas.microsoft.com/ink/2010/main" type="inkWord" rotatedBoundingBox="31330,14049 32721,13646 32934,14381 31543,14784"/>
              </emma:interpretation>
            </emma:emma>
          </inkml:annotationXML>
          <inkml:trace contextRef="#ctx0" brushRef="#br1" timeOffset="39766.5116">4217 1283 0,'0'0'15,"0"0"-15,0 0 16,12 0-16,11-12 16,24 12-1,-11 0-15,11 0 16,0 0 0,0 0-16,0-12 15,0 12 1,0 0-16,-11 0 15,11 0-15,-12 0 16,1 0 0,-1 0-16,0 0 15,-11 0 1,-24 0-16</inkml:trace>
          <inkml:trace contextRef="#ctx0" brushRef="#br1" timeOffset="39264.7362">4182 924 0,'0'0'0,"0"0"16,0 0-16,0 0 16,0 0-1,0 0-15,0 0 16,0 0-16,0 0 15,0 0 1,11 0-16,13 0 16,11 0-1,1 12-15,11-12 16,0 0-16,-12 0 16,1 0-1,-1 0-15,0 0 16,1 0-1,-1 0-15,0 0 16,-11 0 0,-1 0-16,1 0 15,-1 11-15,-23-11 16</inkml:trace>
          <inkml:trace contextRef="#ctx0" brushRef="#br1" timeOffset="43253.1389">5642 1225 0,'0'0'0,"0"0"16,0 0-1,0 0-15,0 0 16,0 0-16,0 0 16,0 11-1,-12 1-15,1-1 16,-13 1 0,-11 0-16,-12-1 15,0-11-15,-1 0 16,1-11-1,12-1-15,0 0 16,11-11 0,1-11-16,-1-1 15,12 12 1,0 0-16,12 0 16,0 0-16,0-1 15,12 1 1,12 0-16,11 0 15,12 12 1,24-1-16,-12 12 16,-12 12-16,-12-1 15,1 1 1,-1 11-16,-12 11 16,1 1-1,0 0-15,-24 11 16,0-11-1,-12-1-15,-12 1 16,-11-12-16,-36 12 16,-11-24-1,82-11-15</inkml:trace>
        </inkml:traceGroup>
      </inkml:traceGroup>
    </inkml:traceGroup>
  </inkml:traceGroup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7:08.38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9FEDF0A-C5CF-440C-AC17-849C1D26B062}" emma:medium="tactile" emma:mode="ink">
          <msink:context xmlns:msink="http://schemas.microsoft.com/ink/2010/main" type="inkDrawing" rotatedBoundingBox="12463,11915 15148,11844 15150,11896 12465,11968" semanticType="strikethrough" shapeName="Other">
            <msink:sourceLink direction="with" ref="{BB757F2B-2A3F-4195-9C69-4E531CC3CDE5}"/>
          </msink:context>
        </emma:interpretation>
      </emma:emma>
    </inkml:annotationXML>
    <inkml:trace contextRef="#ctx0" brushRef="#br0">9589 5716 0,'0'0'0,"0"0"0,0 0 15,0 0-15,0 0 16,0 0-1,0 0-15,0 0 16,0 0 0,0 0-16,0 0 15,0 0-15,0 0 16,11 0 0,25 0-16,23 12 15,11-1 1,36-11-16,-11 12 15,11-24-15,11 12 16,48 0 0,0-11-16,-35 11 15,11 0 1,24 0-16,-24 0 16,-23-12-1,0 12-15,35 0 16,-12-11-16,-23-1 15,-23 12 1,-1-11-16,0-1 16,-12 1-1,-23 11-15,-23 0 16,-1 0 0,-11 0-16,-13 0 15,-11 0-15</inkml:trace>
  </inkml:traceGroup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4:50.05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AB52DA-64DA-463A-95EB-D2505B68764F}" emma:medium="tactile" emma:mode="ink">
          <msink:context xmlns:msink="http://schemas.microsoft.com/ink/2010/main" type="inkDrawing" rotatedBoundingBox="6856,14392 9021,14185 9027,14242 6861,14449" semanticType="strikethrough" shapeName="Other">
            <msink:sourceLink direction="with" ref="{C5F2BD63-DE9B-4B7E-A6FD-ADE3294A8E0C}"/>
          </msink:context>
        </emma:interpretation>
      </emma:emma>
    </inkml:annotationXML>
    <inkml:trace contextRef="#ctx0" brushRef="#br0">3981 8193 0,'0'0'15,"0"0"-15,0 0 16,0 0 0,0 0-16,0 0 15,0 0 1,12 0-16,0 0 16,12 0-1,11 0-15,24 0 16,35 0-16,0 0 15,1 0 1,-1-12-16,0 1 16,36-1-1,-1 12-15,-35 0 16,1-11-16,22-1 16,1-11-1,-24 11-15,1 1 16,-13-12-1,-11 11-15,-12 1 16,23-1 0,-11 1-16,-12 11 15,0 0-15,-12 0 16,-12 0 0,0-12-16,-11 12 15,0 0 1,-13 0-16,1 0 15,0 0-15,-12 0 16</inkml:trace>
  </inkml:traceGroup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9:01.5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A0A50B-5ADB-4B0B-8959-87B29A1743A6}" emma:medium="tactile" emma:mode="ink">
          <msink:context xmlns:msink="http://schemas.microsoft.com/ink/2010/main" type="writingRegion" rotatedBoundingBox="10637,14055 17153,13296 17585,17006 11070,17766"/>
        </emma:interpretation>
      </emma:emma>
    </inkml:annotationXML>
    <inkml:traceGroup>
      <inkml:annotationXML>
        <emma:emma xmlns:emma="http://www.w3.org/2003/04/emma" version="1.0">
          <emma:interpretation id="{AC9E3316-C281-42A1-954E-D445B91EAAC4}" emma:medium="tactile" emma:mode="ink">
            <msink:context xmlns:msink="http://schemas.microsoft.com/ink/2010/main" type="paragraph" rotatedBoundingBox="10650,14285 16990,13039 17416,15206 11077,16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A47530-C7FB-4377-86E3-7E083A0F69B4}" emma:medium="tactile" emma:mode="ink">
              <msink:context xmlns:msink="http://schemas.microsoft.com/ink/2010/main" type="inkBullet" rotatedBoundingBox="10684,14459 11721,14255 12009,15719 10972,1592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8199 8467 0,'11'0'0,"25"11"15,11 1 1,23 11-16,1 23 15,-12 1-15,0-1 16,0-11 0,-12-12-16,12 0 15,0 0 1,-12 0-16,-12 0 16,1-11-1,-13-1-15,1 1 16,-1-1-16,-11 1 15,0-1 1,-12 1-16,0 0 16,0-1-1,0 1-15,0-1 16,0 1-16,0-12 16,-12 11-1,-12 12-15,1 1 16,-12 10-1,-1 1-15,-11 23 16,12-24 0,-1 13-16,-11-1 15,0 0-15,0 0 16,-12 0 0,0 12-16,0-11 15,12-13 1,12 1-16,0 0 15,11-1-15,12-11 16,0-11 0,1-1-16,-1 1 15,12-12 1,0 0-16,0 0 16,0 0-1,0 0-15,0 0 16,12 0-16,-1 0 15,13-12 1,0 1-16,11-12 16,12 0-1,12-12-15,0-11 16,0 0-16,11-12 16,1 0-1,-12 12-15,0-12 16,-24 23-1,1 1-15,-1-1 32,0-11-17,-23 11-15,0 12 16,0 0 0,-12 0-16,0 11 15,-12-11-15,0 0 16,-12 0-1,1 0-15,-12 0 16,-13-24-16,13 13 16,-12-13-1,-12 1-15,-12-12 16,-11 12 0,-12 0-16,-1 0 15,25 11 1,-1 0-16,12 1 15,0-1-15,-11 0 16,-1 1 0,24 11-16,12 11 15,-1 0 1,13 1-16,11 11 16,12 0-1,0 0-15,0 0 16,12 0-16,11 11 15,-23-11 1,248 162-16,-248-162 16,23 12-1,36 11-15,23 0 16,-11 0-16,0 12 16,0-12-1,-1 12-15,1-1 16,-12 1-1,0-12-15,0 0 16,-12 0 0,0 0-16,-12-11 15,-11 0-15,-1-1 16,-11 1 0,0-1-16,0 1 15,-12-1 1,0 1-16,0-1 15,0 1 1,0 0-16,-12 11 16,-12 0-16,1 11 15,-1 1 1,-11 23-16,-12 0 16,11-1-1,1-10-15,0-1 16,-1 0-16,1-11 15,0 11 1,35-46-16</inkml:trace>
      </inkml:traceGroup>
      <inkml:traceGroup>
        <inkml:annotationXML>
          <emma:emma xmlns:emma="http://www.w3.org/2003/04/emma" version="1.0">
            <emma:interpretation id="{0DBF9570-CB9C-469C-AA74-03FDFFC1D3A9}" emma:medium="tactile" emma:mode="ink">
              <msink:context xmlns:msink="http://schemas.microsoft.com/ink/2010/main" type="line" rotatedBoundingBox="12382,13945 16990,13039 17316,14702 12709,15607"/>
            </emma:interpretation>
          </emma:emma>
        </inkml:annotationXML>
        <inkml:traceGroup>
          <inkml:annotationXML>
            <emma:emma xmlns:emma="http://www.w3.org/2003/04/emma" version="1.0">
              <emma:interpretation id="{94D2AF25-D5D3-43E9-B417-A5A13F3E7B31}" emma:medium="tactile" emma:mode="ink">
                <msink:context xmlns:msink="http://schemas.microsoft.com/ink/2010/main" type="inkWord" rotatedBoundingBox="12382,13945 16990,13039 17316,14702 12709,15607">
                  <msink:destinationLink direction="with" ref="{89A28256-1822-403D-BD34-3FFD7E04F5C2}"/>
                </msink:context>
              </emma:interpretation>
            </emma:emma>
          </inkml:annotationXML>
          <inkml:trace contextRef="#ctx0" brushRef="#br1" timeOffset="-51535.0495">9777 7716 0,'0'0'16,"0"0"-1,0 0-15,0 0 16,-12 11 0,0 1-16,-11 11 15,-1 12-15,-23 11 16,0 12 0,24-24-16,11 1 15,0 0 1,12-1-16,12 1 15,11-12 1,13 0-16,23 0 16,-1-11-16,13-12 15,0-23 1,-12 0-16,-12-12 16,-12 0-1,1-11-15,-13 11 16,-11-11-16,-12-12 15,0 1 1,-12 10-16,-11 1 16,-1 11-1,-23 24-15,0 11 16,-12 11 0,0 1-16,-24 23 15,1-1-15,82-34 16</inkml:trace>
          <inkml:trace contextRef="#ctx0" brushRef="#br1" timeOffset="-41377.8019">11568 7485 0,'0'0'16,"0"0"-16,0 0 15,0 0 1,0 0-16,0 0 16,-12 23-1,0 0-15,0 0 16,-11 12 0,-1-1-16,1-11 15,-1 0 1,12 1-16,0-13 15,1 1-15,11-12 16</inkml:trace>
          <inkml:trace contextRef="#ctx0" brushRef="#br1" timeOffset="-41291.2234">11638 7866 0,'12'0'16,"23"-12"-16,12 12 15,-47 0 1</inkml:trace>
          <inkml:trace contextRef="#ctx0" brushRef="#br1" timeOffset="-48355.911">10484 8074 0,'0'0'0,"0"0"16,0 0-1,0 0-15,0 0 16,0 0 0,0 0-16,0 0 15,0 0 1,12 0-16,23-12 16,12 1-16,0 11 15,12-12 1,0 1-16,12 11 15,11 0 1,1 0-16,-1 0 16,-82 0-1</inkml:trace>
          <inkml:trace contextRef="#ctx0" brushRef="#br1" timeOffset="-40740.0055">11768 7554 0,'0'0'0,"0"0"16,0 0-16,0 0 15,0 0 1,0 0-16,0 0 15,0 0 1,0 0-16,0 0 16,12 11-16,-1 13 15,13 10 1,0 36-16,-13 22 16,1 47-1,0-24-15,0-11 16,-1-11-16,-11-24 15,12 0 1,-12-11-16,0-58 16</inkml:trace>
          <inkml:trace contextRef="#ctx0" brushRef="#br1" timeOffset="-41209.4802">12133 7831 0,'0'0'0,"0"0"16,0 0-16,0 0 15,0 0 1</inkml:trace>
          <inkml:trace contextRef="#ctx0" brushRef="#br1" timeOffset="-39094.1835">11638 7485 0,'0'0'0,"0"0"15,0 0 1,0-12-16,0 0 16,0 1-1,0-1-15,0 1 16,0-1-1,0 1-15,0 11 16,0 0-16,-12 11 16,-11 35-1,-12 12-15,-1 0 16,1 0 0,0 0-16,-1-12 15,13-12 1,-1 1-16,1-23 15,11 11-15,0-12 16,12-11 0,0 0-16,0 0 15,0 0 1,12 12-16,0-12 16,23 12-16,24-12 15,35 11 1,24-11-1,-36 0 1,-11 0-16,0 0 16,-12 0-16,-1 0 15,-10 0 1,-13 0-16,0 0 16,-11-11-1,-12 11-15,-1 0 16,1 0-1,-12 0-15,0 0 16,0 0-16,0 0 16,-12 0-1,1 0-15,-1 0 16,-12 0 0,1 0-16,-1 0 15,1 0-15,11 0 16,-12 0-1,1-12-15,11 12 16,0 0 0,-11-12-16,11 1 15,-12-24 1,1 0-16,-1-11 16,1-12-16,11 24 15,0-1 1,0-11-16,12 23 15,0 0 1,0 11-16,0 12 16,0 0-1,0 0-15,0 0 16,12 23-16,0 23 16,11 12-1,-11-12-15,0 12 16,0 0-1,-1 0-15,1 11 16,0 1-16,0-13 16,-12 1-1,0-58-15</inkml:trace>
          <inkml:trace contextRef="#ctx0" brushRef="#br1" timeOffset="-38609.3414">12204 7843 0,'0'0'0,"0"0"16,0 0 0,0 0-16,-12 0 15,-12 0-15,-23 0 16,-12-12-1,-58 12-15,-25-11 16,36-1 0,106 12-16</inkml:trace>
          <inkml:trace contextRef="#ctx0" brushRef="#br1" timeOffset="-26181.0001">12910 8224 0,'0'0'0,"0"0"16,0 0-16,12 12 16,12-12-1,-1 0-15,13 11 16,-1-11-16,0 12 15,12-12 1,1 0-16,-1-12 16,12 12-1,-12 0-15,-12 0 16,0 0 0,-23 0-16,-12 0 15</inkml:trace>
          <inkml:trace contextRef="#ctx0" brushRef="#br1" timeOffset="-25863.0097">12993 8490 0,'0'0'0,"0"0"16,0 0-16,0 0 15,12 0 1,11 0-16,1 0 16,-1-12-1,1 1-15,11-1 16,1 12-16,11 0 15,12 0 1,0-11-16,-59 11 16</inkml:trace>
          <inkml:trace contextRef="#ctx0" brushRef="#br1" timeOffset="-24044.0615">13723 8086 0,'0'0'0,"0"0"15,0 0-15,0 0 16,0-12-1,0 12-15,0-12 16,0-11 0,0 0-16,12 0 15,0-12 1,23 1-16,0 11 16,13-12-16,-1 23 15,0 1 1,0 11-16,-23 11 15,-1 36 1,1 68-16,-24-34 16,-36 58-16,13-93 15,-13 12 1,1-12-16,0-23 16,11 0-1,1-11-15,11-12 16,0 0-1,12 0-15,0 0 16,0 0-16,12 0 16,35 0-1,24 0-15,11 11 16,24 1 0,35-1-16,1 13 15,-142-24 1</inkml:trace>
        </inkml:traceGroup>
      </inkml:traceGroup>
      <inkml:traceGroup>
        <inkml:annotationXML>
          <emma:emma xmlns:emma="http://www.w3.org/2003/04/emma" version="1.0">
            <emma:interpretation id="{8E81EA5B-56AB-466E-BDD3-009757061D4C}" emma:medium="tactile" emma:mode="ink">
              <msink:context xmlns:msink="http://schemas.microsoft.com/ink/2010/main" type="line" rotatedBoundingBox="12607,15169 15329,15122 15339,15683 12617,15730"/>
            </emma:interpretation>
          </emma:emma>
        </inkml:annotationXML>
        <inkml:traceGroup>
          <inkml:annotationXML>
            <emma:emma xmlns:emma="http://www.w3.org/2003/04/emma" version="1.0">
              <emma:interpretation id="{0CE2CDB1-AF98-4DB6-9D2F-28AC98C9BA8B}" emma:medium="tactile" emma:mode="ink">
                <msink:context xmlns:msink="http://schemas.microsoft.com/ink/2010/main" type="inkWord" rotatedBoundingBox="12607,15169 15329,15122 15339,15683 12617,15730"/>
              </emma:interpretation>
            </emma:emma>
          </inkml:annotationXML>
          <inkml:trace contextRef="#ctx0" brushRef="#br1" timeOffset="-34901.3643">10166 9045 0,'0'0'16,"0"0"-16,0 0 16,0 0-1,0 0-15,-24-12 16,1 12 0,-13 0-16,-11 12 15,-12 22 1,0 36-16,12-1 15,47-69-15,-129 312 16,129-312 0,0 0-16,11 0 15,25 0 1,35-23-16,23 0 16,-24-12-1,-22 1-15,-1-24 16,0-12-16,-24 1 15,-11 0 1,-12 23-16,-12-1 16,-23 1-1,0 23-15,-12 11 16,-1 1-16,13 22 16,0 1-1,-1 34-15,1 24 16,35-70-1</inkml:trace>
          <inkml:trace contextRef="#ctx0" brushRef="#br1" timeOffset="-31457.2879">11732 9010 0,'0'0'0,"0"0"16,0 0 0,0 0-16,0 0 15,0 0 1,0 0-16,12 0 15,12-11-15,11-1 16,1 0 0,11 1-16,0-1 15,12 12 1,-12 0-16,0 12 16,-24-1-1,1 13-15,-24-1 16,0 23-16,-12 0 15,-11 0 1,-1 1-16,-11-1 16,11-12-1,1-10-15,-1-1 16,12-12-16,1 1 16,-1-1-1,12-11-15,0 0 16,0 0-1,12 0-15,35 12 16,47-12-16,24 11 16,-1 1-1,25 0-15,-142-12 16</inkml:trace>
          <inkml:trace contextRef="#ctx0" brushRef="#br1" timeOffset="-34469.2708">10390 9403 0,'0'0'0,"0"0"16,58 0-1,60-12-15,12 1 16,82-1-16,-12 1 16,-11-1-1,-189 12-15</inkml:trace>
        </inkml:traceGroup>
      </inkml:traceGroup>
    </inkml:traceGroup>
    <inkml:traceGroup>
      <inkml:annotationXML>
        <emma:emma xmlns:emma="http://www.w3.org/2003/04/emma" version="1.0">
          <emma:interpretation id="{A266AB73-86E2-4909-84DD-7C649A8C9C12}" emma:medium="tactile" emma:mode="ink">
            <msink:context xmlns:msink="http://schemas.microsoft.com/ink/2010/main" type="paragraph" rotatedBoundingBox="11333,16505 16588,15891 16729,17106 11474,17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267AF-2D6D-46F4-8FEA-DFCFA7674406}" emma:medium="tactile" emma:mode="ink">
              <msink:context xmlns:msink="http://schemas.microsoft.com/ink/2010/main" type="inkBullet" rotatedBoundingBox="11333,16505 12293,16392 12427,17540 11466,17652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1821.0911">8458 10305 0,'0'0'0,"0"0"16,0 0-1,0 0-15,0 0 16,12 11-1,-1 1-15,13-1 16,-1 12-16,25 12 16,10 11-1,37 0-15,-1 1 16,-12-24 0,1 0-16,-13 0 15,-11-11 1,12 11-16,-24-12 15,0 1-15,12-1 16,-12 1 0,-23-1-16,-1 1 15,1 0 1,-12-1-16,0 1 16,-12-12-16,0 0 15,0 0 1,0 11-16,0 1 15,-12 11 1,-12 12-16,-11 11 16,0 0-1,-1 0-15,36-46 16,-224 220-16,224-220 16,-11 11-1,-13 13-15,-11 10 16,-1 1-1,1-12-15,0 0 16,11-11-16,1 11 16,-1-12-1,12 1-15,0-1 16,1 1 0,-1 0-16,12-12 15</inkml:trace>
      </inkml:traceGroup>
      <inkml:traceGroup>
        <inkml:annotationXML>
          <emma:emma xmlns:emma="http://www.w3.org/2003/04/emma" version="1.0">
            <emma:interpretation id="{4A7FE0DB-0F22-434C-81EA-035503F0F671}" emma:medium="tactile" emma:mode="ink">
              <msink:context xmlns:msink="http://schemas.microsoft.com/ink/2010/main" type="line" rotatedBoundingBox="13640,16456 16613,16109 16729,17106 13756,17453"/>
            </emma:interpretation>
          </emma:emma>
        </inkml:annotationXML>
        <inkml:traceGroup>
          <inkml:annotationXML>
            <emma:emma xmlns:emma="http://www.w3.org/2003/04/emma" version="1.0">
              <emma:interpretation id="{EAA8C83E-5E1F-4DC7-ADB8-8ADBC008B333}" emma:medium="tactile" emma:mode="ink">
                <msink:context xmlns:msink="http://schemas.microsoft.com/ink/2010/main" type="inkWord" rotatedBoundingBox="13640,16456 16613,16109 16729,17106 13756,17453"/>
              </emma:interpretation>
            </emma:emma>
          </inkml:annotationXML>
          <inkml:trace contextRef="#ctx0" brushRef="#br1" timeOffset="17306.7656">11356 10281 0,'0'0'0,"0"0"16,0 0 0,0 0-16,0 0 15,0 0 1,0 0-16,0 0 16,11 24 15,13 45-31,-12 0 15,-1 12 1,13 23-16,-12 0 16,0-11-16,-1-24 15,1 0 1,12 24-16,-24-93 16</inkml:trace>
          <inkml:trace contextRef="#ctx0" brushRef="#br1" timeOffset="23407.8262">13229 9969 0,'0'0'0,"0"0"15,0 0 1,0 0-16,0 0 15,0 12-15,-12 11 16,0 12 0,0-1-16,-11 1 15,-1-12 1,0 0-16,1 0 16,11 0-1,0 1-15,1-13 16,-1 1-16,12-1 15,0 1 1,12 11-16,-1-11 16,13 11-1,11-12-15,24-11 16,35 12-16,-11-12 16,-1-12-1,-11 12-15,-12 0 16,-12-23-1,0 12-15,-12-1 16,1 0 0,-13 12-16,-11 0 15,-12 0-15</inkml:trace>
          <inkml:trace contextRef="#ctx0" brushRef="#br1" timeOffset="16924.3511">10955 10420 0,'0'0'0,"0"-11"16,0-13-1,0 1-15,0 12 16,0 11-1,0-12-15,0 12 16,0 0 0,0 0-16,0 0 15,0 12-15,-12 11 16,0 0 0,1 0-16,-13 0 15,1 0 1,-1 0-16,0 12 15,13-23 1,-1-1-16,12 1 16,0-1-16,12 1 15,-1-1 1,37 1-16,46 11 16,24-11-1,-24-12-15,0 0 16,0 0-16,1-12 15,-1 1 1,-12-1-16,-23 12 16,-24 0-1,1 0-15,-24 0 16,-12 0 0</inkml:trace>
          <inkml:trace contextRef="#ctx0" brushRef="#br1" timeOffset="17921.3867">11992 10871 0,'0'0'16,"0"0"-16,0 0 16,0 0-1,0 0-15,0 0 16,11 0-16,25-12 16,-1 1-1,36-1-15,-1 1 16,1-1-1,0 12-15,11-12 16,-11 12-16,11-11 16,13-1-1,11 1-15,-106 11 16</inkml:trace>
          <inkml:trace contextRef="#ctx0" brushRef="#br1" timeOffset="23801.8514">13558 10004 0,'0'0'0,"0"0"16,0 0-1,0 0-15,0 0 16,0 0 0,0 0-16,0 0 15,0 0-15,0 0 16,0 0-1,0 0-15,0 12 16,12 11-16,12 92 16,-13 24-1,-11 0-15,-11 80 16,-13 70 0</inkml:trace>
          <inkml:trace contextRef="#ctx0" brushRef="#br1" timeOffset="22864.8862">12687 10073 0,'0'0'0,"0"0"0,0 0 15,0 0 1,0 0-16,0 0 15,11 35 1,13 0-16,0 34 16,11 12-16,-12-12 15,1-11 1,0-12-16,-1 1 16,-11-1-1,0 0-15,-1-11 16,1-12-16,0 0 15,-12-23 1</inkml:trace>
        </inkml:traceGroup>
      </inkml:traceGroup>
    </inkml:traceGroup>
  </inkml:traceGroup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6:51.7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3E7C85-4B25-42FD-AE05-E6CCC9B13FDA}" emma:medium="tactile" emma:mode="ink">
          <msink:context xmlns:msink="http://schemas.microsoft.com/ink/2010/main" type="writingRegion" rotatedBoundingBox="6278,11833 25136,9050 26317,17055 7459,19838"/>
        </emma:interpretation>
      </emma:emma>
    </inkml:annotationXML>
    <inkml:traceGroup>
      <inkml:annotationXML>
        <emma:emma xmlns:emma="http://www.w3.org/2003/04/emma" version="1.0">
          <emma:interpretation id="{8EF0DB5B-A6DA-439E-B93D-B828C2564B03}" emma:medium="tactile" emma:mode="ink">
            <msink:context xmlns:msink="http://schemas.microsoft.com/ink/2010/main" type="paragraph" rotatedBoundingBox="12640,10858 14497,10900 14484,11472 12628,114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1B85FE-0E7C-4E24-938A-0960482A0561}" emma:medium="tactile" emma:mode="ink">
              <msink:context xmlns:msink="http://schemas.microsoft.com/ink/2010/main" type="line" rotatedBoundingBox="12640,10858 14497,10900 14484,11472 12628,11430"/>
            </emma:interpretation>
          </emma:emma>
        </inkml:annotationXML>
        <inkml:traceGroup>
          <inkml:annotationXML>
            <emma:emma xmlns:emma="http://www.w3.org/2003/04/emma" version="1.0">
              <emma:interpretation id="{1E8C0483-C961-4135-B6E9-673C6BDDFC64}" emma:medium="tactile" emma:mode="ink">
                <msink:context xmlns:msink="http://schemas.microsoft.com/ink/2010/main" type="inkWord" rotatedBoundingBox="12640,10858 14497,10900 14484,11472 12628,11430"/>
              </emma:interpretation>
            </emma:emma>
          </inkml:annotationXML>
          <inkml:trace contextRef="#ctx0" brushRef="#br0">9765 4826 0,'0'0'0,"0"0"16,0 0 0,0 0-16,0-11 15,0-1-15,12-11 16,0 0 0,11 0-16,1 0 15,11 0 1,12 11-16,1 1 15,-13 11 1,0 0-16,-11 11 16,11 12-16,-11 12 15,-13 11 1,-11 0-16,-11 12 16,-13 0-1,-23 0-15,0-12 16,-12 0-1,12-11-15,0 11 16,11-23-16,13-11 31,-1-1-31,12 1 16,12-12 0,0 0-16,0 0 15,0 0 1,12 0-16,24 0 15,11 0 1,12 0-16,11 0 16,-11 0-16,-12 0 15,0 0 1,-11 0-16,-1 0 16,-11 0-1,-13 0-15,1 0 16,-12 0-16</inkml:trace>
          <inkml:trace contextRef="#ctx0" brushRef="#br0" timeOffset="999.9609">10531 5127 0,'0'0'0,"0"0"16,0 0-16,0 0 15,0 0 1,0 0-16,0 0 15,0 0 1,0 0-16,0 0 16,0 0-16,0 0 15,0 0 1,0 0-16,0 0 16,12 0-1,23 0-15,0 0 16,13 0-1,-1 0-15,-12 0 16,12-12-16,0 12 16,0 0-1,0 0-15,-23 0 16,0 0 0,-13 0-16,-11 0 15</inkml:trace>
          <inkml:trace contextRef="#ctx0" brushRef="#br0" timeOffset="7919.8653">11367 4884 0,'0'0'0,"0"0"15,0 0-15,0 0 16,0 0-1,0 0-15,0 0 16,0 0 0,0 0-16,-11 0 15,-13 12-15,0-1 16,1 12 0,-1 1-16,1-1 15,11 0 1,0 0-16,12-12 15,0 24 1,12-12-16,0 0 16,11 0-16,1-11 15,11 0 1,12-12-16,-11 0 16,-1-12-1,0 0-15,1 1 16,-1-1-1,-11-11-15,-1 0 16,-11 12-16,0-13 16,-12-10-1,0 22-15,-12-11 16,0 0 0,-11 0-16,-1 11 15,0 1-15,-23 11 16,12 11-1,-12 1-15,12-1 16,11 13 0,24-24-16</inkml:trace>
        </inkml:traceGroup>
      </inkml:traceGroup>
    </inkml:traceGroup>
    <inkml:traceGroup>
      <inkml:annotationXML>
        <emma:emma xmlns:emma="http://www.w3.org/2003/04/emma" version="1.0">
          <emma:interpretation id="{CAEE48DD-5A7E-40A0-9614-878374A811DD}" emma:medium="tactile" emma:mode="ink">
            <msink:context xmlns:msink="http://schemas.microsoft.com/ink/2010/main" type="paragraph" rotatedBoundingBox="6566,13359 16710,9971 17505,12351 7361,15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62249-BBC2-4407-92BF-76F90EB38BC0}" emma:medium="tactile" emma:mode="ink">
              <msink:context xmlns:msink="http://schemas.microsoft.com/ink/2010/main" type="inkBullet" rotatedBoundingBox="7101,14960 7362,14873 7434,15089 7173,1517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119952.2404">4370 8748 0,'0'0'0,"0"0"15,0 0-15,0 0 16,-12 0-1,-11 11-15,-1 12 16,12 0-16,1 12 16,-1 0-1,12-1-15,12-10 16,-1-13 0,13 1-16,11-12 15,1-12-15,-1 1 16,0-1-1,-11-11-15,-12 0 16,0 0 0,-1-12-16,-11 0 15,-11 1-15,-1 11 16,0 11 0,-12 0-16,1 12 15,-12 0 1,11 12-16,0 0 15,13 11 1,-1 0-16,12 23 16,0-46-16</inkml:trace>
      </inkml:traceGroup>
      <inkml:traceGroup>
        <inkml:annotationXML>
          <emma:emma xmlns:emma="http://www.w3.org/2003/04/emma" version="1.0">
            <emma:interpretation id="{F5F57324-E43A-43C5-A7CE-B8EFD6FEB9B0}" emma:medium="tactile" emma:mode="ink">
              <msink:context xmlns:msink="http://schemas.microsoft.com/ink/2010/main" type="line" rotatedBoundingBox="6990,13217 16710,9971 17505,12351 7785,15597"/>
            </emma:interpretation>
          </emma:emma>
        </inkml:annotationXML>
        <inkml:traceGroup>
          <inkml:annotationXML>
            <emma:emma xmlns:emma="http://www.w3.org/2003/04/emma" version="1.0">
              <emma:interpretation id="{C5F2BD63-DE9B-4B7E-A6FD-ADE3294A8E0C}" emma:medium="tactile" emma:mode="ink">
                <msink:context xmlns:msink="http://schemas.microsoft.com/ink/2010/main" type="inkWord" rotatedBoundingBox="7058,13421 8342,12993 9068,15168 7785,15597">
                  <msink:destinationLink direction="with" ref="{12AB52DA-64DA-463A-95EB-D2505B68764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2551.6588">5572 7107 0,'0'0'0,"0"0"16,0 0-1,0 0-15,0 0 16,0 0-1,0 0-15,0 0 16,0 11-16,0 12 16,0 12-1,11 23-15,1 11 16,0 12 0,0-12-16,0-11 15,-1 0-15,1-24 16,-12 1-1,0-12-15,0-11 16,0-1 0,0 1-16,0-1 15,0 1-15,0-12 16</inkml:trace>
          <inkml:trace contextRef="#ctx0" brushRef="#br0" timeOffset="-124107.8313">4288 7187 0,'0'0'0,"0"0"16,0 0-16,0 0 16,0 0-1,0 0-15,0 0 16,0 0-16,0 0 15,0 0 1,0 0-16,11 12 16,1 11-1,0 12-15,12 23 16,-1 11 0,1 0-16,-1 1 15,1-24 1,-12-12-16,-1 1 15,1-12-15,0 0 16,0 0 0,0 1-16,-12-1 15,0 0-15,0-12 16,0 1 0,0 0-16,0-1 15,0-11 1,0 0-16,11 12 15,-11-12-15</inkml:trace>
          <inkml:trace contextRef="#ctx0" brushRef="#br0" timeOffset="-123100.7659">4759 7812 0,'0'0'16,"0"0"0,0 0-16,0 0 15,0 0-15,0 0 16,0 0-1,0 0-15,0 0 16,0 0 0,0 0-16,0 0 15,0 0 1,0 0-16,0 0 16,0 0-16,0 0 15,0 0 1,23-12-16,13 0 15,-1 1 1,12-1-16,0 1 16,-11 11-1,-13 0-15,1 0 16,-1 0-16,-11 0 16,0 0-1,0 0-15,0 0 16,-12 0-1,0 0-15,0 0 16</inkml:trace>
          <inkml:trace contextRef="#ctx0" brushRef="#br0" timeOffset="-119214.4014">4747 8909 0,'0'0'15,"0"0"-15,0 0 16,0 0-16,0 0 16,0 0-1,12 0-15,11 0 16,13 0-1,11 12-15,0-12 16,12 0 0,-12 0-16,-12 0 15,1 0-15,-1 0 16,-11 0 0,11 0-16,-11 0 15,-1 0 1,-11 0-16,0 0 15,-1 0 1,13 0-16,-24 0 16</inkml:trace>
          <inkml:trace contextRef="#ctx0" brushRef="#br0" timeOffset="-118781.5088">5701 8297 0,'0'0'0,"0"0"16,0 0-1,0 0-15,0 0 16,0 11-16,0 13 16,0 22-1,0 23-15,0 24 16,0-12 0,0-24-16,0 1 15,0 0 1,0-12-16,0 0 15,0 1-15,0-13 16,0 1 0,0 0-16,0-12 15,0 11 1,0-11-16,12-11 16,-12-12-16</inkml:trace>
        </inkml:traceGroup>
        <inkml:traceGroup>
          <inkml:annotationXML>
            <emma:emma xmlns:emma="http://www.w3.org/2003/04/emma" version="1.0">
              <emma:interpretation id="{36A1CB6E-123A-4BD8-842F-3ED2B750C6EA}" emma:medium="tactile" emma:mode="ink">
                <msink:context xmlns:msink="http://schemas.microsoft.com/ink/2010/main" type="inkWord" rotatedBoundingBox="8883,12585 11733,11634 12382,13577 9532,145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17487.0951">7445 7835 0,'0'0'15,"0"0"-15,0 0 16,0 11 0,-12 1-16,0 11 15,0 0 1,12 0-16,-11 0 15,11 0-15,0 0 16,11 1 0,1-13-16,0 1 15,0-1 1,-1-11-16,13 0 16,0-11-16,-1-12 15,1-1 1,-13-10-16,1 11 15,-12 0 1,0-1-16,0 13 16,-12-1-16,1 1 15,-1-1 1,0 12-16,0 0 16,1 0-1,-1 12-15,0 11 16,0 23-1,12-46-15</inkml:trace>
          <inkml:trace contextRef="#ctx0" brushRef="#br0" timeOffset="-118257.9385">6526 7904 0,'0'0'16,"0"0"-16,0 0 16,0 0-16,12 0 15,23 0 1,12 0-16,-12 0 15,13 0 1,-1 0-16,0-12 16,0 1-16,12-1 15,-12 12 1,0-11-16,-12 11 16,-23 0-1,0 0-15,-12 0 16</inkml:trace>
          <inkml:trace contextRef="#ctx0" brushRef="#br0" timeOffset="-117941.7989">6608 8181 0,'0'0'0,"0"0"16,12 0-16,0 0 15,11 0-15,13 0 16,-1 0 0,0 0-16,1 0 15,-1 0 1,12 0-16,0-11 15,12-1 1,0-11-16,0-12 16,0 1-1,-59 34-15</inkml:trace>
          <inkml:trace contextRef="#ctx0" brushRef="#br1" timeOffset="127013.7127">8116 5682 0,'0'0'0,"24"11"0,35 24 15,11 23-15,24-1 16,-11 13-16,-12-12 16,-1-24-1,1 12-15,11-11 16,1-12 0,-24 0-16,-12 0 15,-12-11 1,-11 0-16,-1-1 15,1 12-15,-12 0 16,-1-11 0,1 11-16,0-11 15,0-1 1,-12 1-16,0-1 16,0 1-1,0-1-15,0 1 16,0 0-16,0-1 15,0-11 1,0 12-16,0-1 16,0 1-1,0-1-15,12 1 16,-12-12-16,0 0 16,0 0-1,0 0-15,0 0 16,0 0-1,0 0-15,0 0 16,0 0 0,0 0-16,0 11 15,0 1-15,0 0 16,-12 11 0,0 0-16,-12 0 15,-11 12 1,-12 11-16,-12 12 15,12-1-15,-24 24 16,12-11 0,12-1-16,0 12 15,-12-12 1,0 1-16,-11-1 16,11-11-1,0-1-15,12-10 16,0-1-1,11 0-15,1-11 16,11-1-16,1 1 16,-1 0-1,1-1-15,-1-10 16,12-1 0,1-12-16,-1 1 15,0-1-15,12-11 16,-12 12-1,12-12-15,0 0 16,0 0 0,0 0-16,0 0 15,0 0-15,0 0 16,0 0 0,0 0-16,0 0 15,0 0 1,0 0-16,12 0 15,12-12 17,129-115-32,-47 35 15,-24 11-15,1 0 16,11-23 0,-12-12-16,13 12 15,-1 12 1,-35 34-16,0 0 15,-12 12 1,-12 0-16,0 0 16,1-1-16,-13 13 15,1-12 1,0 11-16,-13 12 16,1 0-1,-12 0-15,0-1 16,0 1-16,-12 0 15,1 0 1,-13 0-16,-11-12 16,-24-11-1,-12 0-15,-11-12 16,-1-11 0,1-1-16,-1 1 15,-23 0-15,0 11 16,35 12-1,71 46-15</inkml:trace>
        </inkml:traceGroup>
        <inkml:traceGroup>
          <inkml:annotationXML>
            <emma:emma xmlns:emma="http://www.w3.org/2003/04/emma" version="1.0">
              <emma:interpretation id="{BB757F2B-2A3F-4195-9C69-4E531CC3CDE5}" emma:medium="tactile" emma:mode="ink">
                <msink:context xmlns:msink="http://schemas.microsoft.com/ink/2010/main" type="inkWord" rotatedBoundingBox="12512,12436 14480,11779 14835,12842 12867,13500">
                  <msink:destinationLink direction="with" ref="{99FEDF0A-C5CF-440C-AC17-849C1D26B06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106.1049">11721 6063 0,'0'0'0,"0"0"15,0-12-15,0 1 16,0-24-1,0 12-15,0 0 16,0 11 0,0 1-16,0-1 15,0 12 1,0 0-16,0 0 16,0 12-16,0 11 15,11 23 1,13 35-16,0 23 15,11 12 1,-11-24-16,-1-22 16,-11-13-16,0-10 15,-1-1 1,-11-23-16,0 0 16,0-23-1,0 0-15</inkml:trace>
          <inkml:trace contextRef="#ctx0" brushRef="#br0" timeOffset="32744.4456">10401 6040 0,'0'0'16,"0"0"-16,0-12 15,0 1 1,0-1-16,0 1 16,0-1-16,0 12 15,0 0 1,0 0-16,0 0 15,0 0 1,0 12-16,12 11 16,0 11-16,23 36 15,1-1 1,-13 1-16,1-1 16,-12 0-1,11-11-15,-11-23 16,0-1-1,-12-11-15,11 1 16,-11-13-16,0-11 16</inkml:trace>
          <inkml:trace contextRef="#ctx0" brushRef="#br0" timeOffset="32193.1753">9907 6479 0,'0'0'0,"0"0"0,0 0 15,0 0 1,-12 0-16,0 0 16,0 0-1,1 0-15,11 0 16,-130 35 0,130-35-16,0 0 15,0 0-15,0 0 16,0 0-1,0 0-15,0 0 16,0 0 0,12 0-16,11 0 15,24-12 1,12 1-16,12-1 16,-12 12-16,0-11 15,-12 11 1,-12 0-16,-11 0 15,-12 0 1,11 0-16,-11 0 16,0 0-16,11 0 15,-23 0 1</inkml:trace>
          <inkml:trace contextRef="#ctx0" brushRef="#br0" timeOffset="34498.1578">10896 6421 0,'0'0'16,"0"0"-16,0 0 16,0 0-16,0 0 15,0 0 1,0 0-16,0 0 15,0 0 1,0 0-16,0 0 16,0 0-1,0 0-15,0 0 16,12 0-16,11 0 16,13 0-1,11-11-15,12-1 16,0 1-1,-12-1-15,-12 12 16,-11 0-16,-1 0 16,-11 0-1,-12 0-15,0 0 16,0 0 0,0 0-16,0 0 15,0 0 1,0 0-16</inkml:trace>
        </inkml:traceGroup>
        <inkml:traceGroup>
          <inkml:annotationXML>
            <emma:emma xmlns:emma="http://www.w3.org/2003/04/emma" version="1.0">
              <emma:interpretation id="{7B3C0434-4416-4D3E-845A-6A344F74A98E}" emma:medium="tactile" emma:mode="ink">
                <msink:context xmlns:msink="http://schemas.microsoft.com/ink/2010/main" type="inkWord" rotatedBoundingBox="15395,11697 17097,11129 17392,12013 15691,12582"/>
              </emma:interpretation>
            </emma:emma>
          </inkml:annotationXML>
          <inkml:trace contextRef="#ctx0" brushRef="#br0" timeOffset="101666.3947">13806 5612 0,'0'0'15,"11"0"-15,25 0 16,-1-11-1,1 11-15,-1-12 16,12 12-16,-47 0 16</inkml:trace>
          <inkml:trace contextRef="#ctx0" brushRef="#br0" timeOffset="99640.1497">12592 5474 0,'0'0'15,"0"0"-15,12 0 16,0 0-16,35 11 16,12 1-1,0-1-15,-12-11 16,0 0 0,0 0-16,-11 0 15,11-11 1,-12 11-16,12 0 15,-47 0-15</inkml:trace>
          <inkml:trace contextRef="#ctx0" brushRef="#br0" timeOffset="99916.1675">12640 5855 0,'0'0'0,"0"0"16,0 0-16,35 0 16,36 0-1,23-12-15,0 1 16,-12-12-1,1 11-15,11 12 16,0-11-16,-94 11 16</inkml:trace>
          <inkml:trace contextRef="#ctx0" brushRef="#br0" timeOffset="102398.8015">14065 5612 0,'0'0'0,"0"0"16,0 0-16,12-11 15,-12 11 1</inkml:trace>
          <inkml:trace contextRef="#ctx0" brushRef="#br0" timeOffset="102870.0619">14147 5555 0,'0'0'0,"0"0"16,-23 11 0,-1-11-16,-23 12 15,0-1-15,0 1 16,-12-12-1,0 11-15,12-22 16,0 11 0,11 0-16,1 0 15,12 0 1,23 0-16,0 0 16,0 0-16,0 0 15,0 0 1,11 0-16,25-12 15,11 1 1,0 11-16,0-12 16,-12 12-16,-11 0 15,-12 0 1,-12 0-16,0 0 16,-12 0-1,-12 0-15,-23 12 16,0-1-16,-12 1 15,-11-12 1,22 11 0,37-11-1,11 0-15,0 0 16,0 0 0,23-11-16,13 11 15,22-12 1,-58 12-16</inkml:trace>
          <inkml:trace contextRef="#ctx0" brushRef="#br0" timeOffset="102013.172">14206 4954 0,'0'0'16,"0"0"-16,0 0 15,12 11 1,0 1-16,0-1 16,-1 24-1,1 34-15,0 70 16,-12-12-16,12-34 16,-1 34-1,25-12-15,-13-22 16,13-24-1,-36-69-15</inkml:trace>
          <inkml:trace contextRef="#ctx0" brushRef="#br0" timeOffset="101559.6807">13547 5624 0,'0'0'16,"0"0"-16,47-12 16,-47 12-1,0 0-15</inkml:trace>
        </inkml:traceGroup>
      </inkml:traceGroup>
    </inkml:traceGroup>
    <inkml:traceGroup>
      <inkml:annotationXML>
        <emma:emma xmlns:emma="http://www.w3.org/2003/04/emma" version="1.0">
          <emma:interpretation id="{8C6B6F66-2D11-4B86-82CD-2611D96E64DC}" emma:medium="tactile" emma:mode="ink">
            <msink:context xmlns:msink="http://schemas.microsoft.com/ink/2010/main" type="paragraph" rotatedBoundingBox="6913,15722 8583,15454 8694,16143 7023,16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AD42AA-D14E-4E59-8DA9-72F412AD9D15}" emma:medium="tactile" emma:mode="ink">
              <msink:context xmlns:msink="http://schemas.microsoft.com/ink/2010/main" type="line" rotatedBoundingBox="6913,15722 8583,15454 8694,16143 7023,16410">
                <msink:destinationLink direction="with" ref="{ABDA6CE2-E834-4A55-8268-A4F7DA0ADEDD}"/>
                <msink:destinationLink direction="with" ref="{7EAD59E9-427E-4B82-BB45-08B08CD109E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79DB3C-DE53-470E-92ED-F4301CF8726C}" emma:medium="tactile" emma:mode="ink">
                <msink:context xmlns:msink="http://schemas.microsoft.com/ink/2010/main" type="inkWord" rotatedBoundingBox="6913,15722 8583,15454 8694,16143 7023,164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03720.9721">4040 9522 0,'0'0'0,"0"0"0,0 0 15,0 0 1,0 0-16,0 0 15,0 12-15,12 11 16,0 34 0,11 13-16,1-1 15,0-11 1,11 0-16,-12-1 16,1 1-16,-12-12 15,0-11 1,-1 0-16,1-12 15,0-12 1,-12-11-16</inkml:trace>
          <inkml:trace contextRef="#ctx0" brushRef="#br0" timeOffset="-103316.9917">4453 9961 0,'0'0'0,"0"0"16,11 0 0,1 0-16,12 0 15,-1 0 1,13 0-16,-1 0 16,12 0-16,12-11 15,-12-1 1,12 0-16,-12 1 15,-12-1 1,1 12-16,-1 0 16,0 0-1,-35 0-15</inkml:trace>
          <inkml:trace contextRef="#ctx0" brushRef="#br0" timeOffset="-102154.2696">5713 9430 0,'0'0'0,"0"0"16,0 0 0,0 0-16,-12 0 15,0 0 1,-11 0-16,-24 0 15,0 0 1,0 11-16,11 1 16,1-1-16,0 1 15,11-12 1,0 11-16,1 1 16,-1-1-1,13 13-15,-1-13 16,0 12-16,0-11 15,12-1 1,0 1-16,0-1 16,0 1-1,0-12-15,0 0 16,12 12 0,-12-12-16,24 11 15,11-11-15,12 0 16,0 0-1,0 12-15,0-12 16,0 11 0,1 1-16,-1-1 15,-12 12-15,0 1 16,-11-1 0,-12-12-16,0 12 15,-12-11 1,0 11-16,-12 0 15,-12 12 1,-23-1-16,-24 1 16,-11-12-16,11-11 15,12-12 1,12 0-16,12 0 16,35 0-1</inkml:trace>
        </inkml:traceGroup>
      </inkml:traceGroup>
    </inkml:traceGroup>
    <inkml:traceGroup>
      <inkml:annotationXML>
        <emma:emma xmlns:emma="http://www.w3.org/2003/04/emma" version="1.0">
          <emma:interpretation id="{18989087-23CB-4FF7-9392-77FFA0ADB2DB}" emma:medium="tactile" emma:mode="ink">
            <msink:context xmlns:msink="http://schemas.microsoft.com/ink/2010/main" type="paragraph" rotatedBoundingBox="7021,16866 10464,15525 10808,16410 7365,17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683D8-3F12-4AF2-92C9-92D9437E720C}" emma:medium="tactile" emma:mode="ink">
              <msink:context xmlns:msink="http://schemas.microsoft.com/ink/2010/main" type="inkBullet" rotatedBoundingBox="7021,16866 8373,16339 8718,17224 7365,17750"/>
            </emma:interpretation>
            <emma:one-of disjunction-type="recognition" id="oneOf5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-99395.2014">4146 10666 0,'0'0'0,"0"0"16,0 0-16,0 0 15,0 0 1,0 0-16,0 0 16,12 12-1,0 11-15,0 11 16,11 13 0,13 10-16,-13-10 15,12-1-15,1 0 16,-13 0-1,1-11-15,0 0 16,-1-1 0,-11-10-16,0-1 15,-1 0-15,1-12 16,0 1 0,-12-12-16,0 0 15</inkml:trace>
        <inkml:trace contextRef="#ctx0" brushRef="#br0" timeOffset="-98894.801">4724 10990 0,'0'0'15,"0"0"-15,0 0 16,0 0 0,11 0-16,13-12 15,11 1 1,12-1-16,0 0 15,12 1-15,-12-1 16,-11 1 0,-1-1-16,-11 1 15,-12 11 1,-1 0-16,1 0 16,0 0-16,-12 0 15</inkml:trace>
        <inkml:trace contextRef="#ctx0" brushRef="#br0" timeOffset="-98264.1223">5407 10678 0,'0'0'16,"0"0"-16,0 0 16,0 0-1,0 0-15,0 0 16,0 0 0,0 0-16,0-12 15,0 1 1,0-1-16,12-11 15,11 0-15,1 11 16,11 1 0,0-1-16,-11 12 15,-1 12 1,1-1-16,0 12 16,-1 12-1,1 23-15,-24 0 16,0-1-16,-12-10 15,0-1 1,-11-12-16,-1-10 16,0-1-1,1-12-15,-1 1 16,1-1-16,11-11 16,12 0-1,0 0-15,0 0 16,0 0-1,0 0-15,24 0 16,11 0 0,0 0-16,1 0 15,-1 0-15,0 0 16,12 0 0,1 0-16,-1 0 15,-47 0 1</inkml:trace>
      </inkml:traceGroup>
      <inkml:traceGroup>
        <inkml:annotationXML>
          <emma:emma xmlns:emma="http://www.w3.org/2003/04/emma" version="1.0">
            <emma:interpretation id="{E875CA43-9642-4EB8-8CA6-EAE728A6BDA1}" emma:medium="tactile" emma:mode="ink">
              <msink:context xmlns:msink="http://schemas.microsoft.com/ink/2010/main" type="line" rotatedBoundingBox="9278,16067 10491,15595 10808,16409 9595,16881"/>
            </emma:interpretation>
          </emma:emma>
        </inkml:annotationXML>
        <inkml:traceGroup>
          <inkml:annotationXML>
            <emma:emma xmlns:emma="http://www.w3.org/2003/04/emma" version="1.0">
              <emma:interpretation id="{6326820B-4247-471E-9F83-7EAA7D6299FD}" emma:medium="tactile" emma:mode="ink">
                <msink:context xmlns:msink="http://schemas.microsoft.com/ink/2010/main" type="inkWord" rotatedBoundingBox="9278,16067 10491,15595 10808,16409 9595,16881"/>
              </emma:interpretation>
            </emma:emma>
          </inkml:annotationXML>
          <inkml:trace contextRef="#ctx0" brushRef="#br0" timeOffset="-93608.1972">6620 10423 0,'0'0'15,"0"0"-15,0 0 16,0 0-16,0 0 16,0 0-1,0 0-15,12 0 16,11 0-1,1 0-15,0 0 16,11-11 0,0 11-16,12 0 15,0-12-15,1 1 16,-1 11 0,0 0-16,0 0 15,0 0 1,-12 0-16,-11 0 15,-24 0 1</inkml:trace>
          <inkml:trace contextRef="#ctx0" brushRef="#br0" timeOffset="-94048.8252">6620 10123 0,'0'0'0,"0"0"0,0 0 16,0 0 0,0 0-16,0 0 15,0 0 1,0 0-16,0 0 16,0 0-1,0 0-15,0 0 16,0 0-16,0 0 15,0 0 1,0 0-16,12 0 16,23-12-1,1 1-15,-1-1 16,0 1 0,1 11-16,-1 0 15,0 0-15,1 0 16,-1 0-1,-12 0-15,1-12 16,0 12 0,-13 0-16,1 0 15,0 0-15,-12 0 16</inkml:trace>
          <inkml:trace contextRef="#ctx0" brushRef="#br0" timeOffset="-91533.5276">7409 9476 0,'0'0'15,"0"0"-15,0 0 16,0 0 0,0 0-16,0 11 15,0 1 1,0 23-16,-11 11 16,-1 0-1,-12 0-15,1 0 16,-1-11-1,12-12-15,1 0 16,-1-11-16,0-1 16,12 1-1,0-12-15,12 12 16,0-1 0,11 1-16,1-1 15,11 1-15,0-12 16,12 0-1,1 0-15,22 0 16,-23 0 0,0 0-16,1 0 15,-13 0-15,0 0 16,-11 0 0,-24 0-16</inkml:trace>
          <inkml:trace contextRef="#ctx0" brushRef="#br0" timeOffset="-91069.8592">7610 9534 0,'0'0'16,"0"0"-16,0 0 16,0 0-1,0 0-15,0 0 16,0 0-16,0 0 16,0 0-1,0 0-15,0 0 16,0 11-1,-12 35-15,0 12 16,12 11 0,0 1-16,0-1 15,12 0 1,0 1-16,-1-1 16,1-11-16,0-12 15,0-11 1,-1 0-16,1-12 15,-12 0 1,0-12-16,0 1 16,0-12-16,0 0 15</inkml:trace>
        </inkml:traceGroup>
      </inkml:traceGroup>
    </inkml:traceGroup>
    <inkml:traceGroup>
      <inkml:annotationXML>
        <emma:emma xmlns:emma="http://www.w3.org/2003/04/emma" version="1.0">
          <emma:interpretation id="{5013B485-FEDF-4EE3-8DC9-CA757D7D3656}" emma:medium="tactile" emma:mode="ink">
            <msink:context xmlns:msink="http://schemas.microsoft.com/ink/2010/main" type="paragraph" rotatedBoundingBox="7229,17990 26045,15213 26317,17055 7501,19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2D1AD-D1CA-42DC-9B35-9C0654BF24F9}" emma:medium="tactile" emma:mode="ink">
              <msink:context xmlns:msink="http://schemas.microsoft.com/ink/2010/main" type="line" rotatedBoundingBox="7229,17990 26045,15213 26317,17055 7501,19832"/>
            </emma:interpretation>
          </emma:emma>
        </inkml:annotationXML>
        <inkml:traceGroup>
          <inkml:annotationXML>
            <emma:emma xmlns:emma="http://www.w3.org/2003/04/emma" version="1.0">
              <emma:interpretation id="{829D934C-DFC6-4BC2-9FF7-A928A6802BEC}" emma:medium="tactile" emma:mode="ink">
                <msink:context xmlns:msink="http://schemas.microsoft.com/ink/2010/main" type="inkWord" rotatedBoundingBox="7343,18761 9196,18487 9279,19050 7426,19324">
                  <msink:destinationLink direction="with" ref="{AE8CEE39-D96E-4148-AB34-0C0E551A6CF4}"/>
                </msink:context>
              </emma:interpretation>
            </emma:emma>
          </inkml:annotationXML>
          <inkml:trace contextRef="#ctx0" brushRef="#br0" timeOffset="-71921.9157">4582 12677 0,'0'0'16,"0"0"-16,0 0 15,0 0 1,0 0-16,0 0 16,0 0-1,0 0-15,-12-11 16,12 11-16,0-12 16,0-11-1,12 0-15,12 0 16,-1-1-1,13 1-15,-1 12 16,0 11-16,1 11 16,-1 12-1,-23 1-15,0 10 16,-24 1 0,-12 11-16,-11 12 15,0 0 1,-1-24-16,-11 1 15,12-12 1,-1-11-16,13-1 16,11-11-16,0 0 15,12 0 1,0 0-16,0 0 16,12-11-16,12-1 15,-1 1 1,13-1-16,-1 1 15,24-1 1,0 0-16,0 12 16,-12 0-1,0 0-15,-12 0 16,0 0-16,-11 0 16,0 0-1,-13 0-15,1 0 16,0 0-1,0 0-15,-12 0 16,0 0 0,0 0-16,0 0 31,0 0-31</inkml:trace>
          <inkml:trace contextRef="#ctx0" brushRef="#br0" timeOffset="-71368.7864">5242 12700 0,'0'0'16,"0"0"-16,0 0 15,0 0 1,0 0-16,0 0 16,12 0-1,-1 0-15,13 0 16,23 0-16,12 0 15,-12 0 1,12-11-16,-12 11 16,-12 0-1,-11 0-15,0 0 16,-1 0 0,-11 0-16,0 0 15,-1 0-15,1 0 16,-12 0-1</inkml:trace>
          <inkml:trace contextRef="#ctx0" brushRef="#br0" timeOffset="-70540.9804">5937 12538 0,'0'0'0,"0"0"16,0 0-16,0 0 16,0 0-1,0 0-15,0 0 16,0 0 0,0-11-16,0-1 15,12-11-15,11 0 16,13 0-1,11 11-15,-12 12 16,0 0 0,1 12-16,-13-1 15,1 1 1,-1 0-16,-11 11 16,-12 0-16,0 0 15,0-12 1,-12 13-16,1-13 15,-1 1 1,-12-1-16,24-11 16,0 0-16,0 0 15,0 0 1,0 0-16,12 0 16,0 0-1,11 0-15,1 12 16,-1-1-16,1 1 15,0 0 1,-1-1-16,-11 1 16,0-1-1,-1 1-15,-11 11 16,0 0 0,-11 0-16,-13 0 15,-11 0-15,-12 12 16,0-23-1,-1-1-15,1-11 16,0-11 0,12-1-16,11 12 15,1 0-15,11 0 16,12 0 0</inkml:trace>
        </inkml:traceGroup>
        <inkml:traceGroup>
          <inkml:annotationXML>
            <emma:emma xmlns:emma="http://www.w3.org/2003/04/emma" version="1.0">
              <emma:interpretation id="{0B99982F-40D7-4237-8C15-1B581A396135}" emma:medium="tactile" emma:mode="ink">
                <msink:context xmlns:msink="http://schemas.microsoft.com/ink/2010/main" type="inkWord" rotatedBoundingBox="10216,17856 11526,17663 11680,18709 10371,18902"/>
              </emma:interpretation>
            </emma:emma>
          </inkml:annotationXML>
          <inkml:trace contextRef="#ctx0" brushRef="#br0" timeOffset="-65789.9613">8069 11672 0,'0'0'16,"0"11"-16,0 24 31,12 138-15,-12-80-16,12-24 15,-12 0-15,11-11 16,-11-12 0,12 1-16,-12-13 15,0-11 1,12-11-16,-12-12 16</inkml:trace>
          <inkml:trace contextRef="#ctx0" brushRef="#br0" timeOffset="-65274.9956">8363 11568 0,'0'0'0,"0"0"16,0 0-16,0 0 16,0 0-1,0 0-15,0 0 16,0 11 0,0 1-16,-11 22 15,-1 1 1,0 0-16,0-1 15,1-11-15,-1-11 16,0 11 0,12-11-16,0-1 15,0 1 1,0-1-16,12 1 16,11 0-1,1-1-15,11 1 16,12-12-16,1 0 15,-13 0 1,12 0-16,-12 0 16,1 0-1,-13 0-15,1 0 16,-1 0-16,-11 0 16,-12 0-1</inkml:trace>
          <inkml:trace contextRef="#ctx0" brushRef="#br0" timeOffset="-66218.5283">7433 12273 0,'0'0'16,"0"0"-16,0 0 15,0 0 1,0 0-16,0 0 16,0 0-16,0 0 15,12 0 1,11 0-16,13 0 16,11 0-1,12-12-15,-1 12 16,13-12-1,-24 12-15,0 0 16,-47 0-16</inkml:trace>
          <inkml:trace contextRef="#ctx0" brushRef="#br0" timeOffset="-66535.0119">7421 12030 0,'0'0'0,"0"0"0,0 0 15,0 0 1,0 0-16,0 0 16,0 0-16,0 0 15,0 0 1,0 0-16,0 0 16,12 0-1,0 0-15,23-12 16,12 1-16,0-1 15,0 12 1,0 0-16,-11 0 16,-1 0-1,1 0-15,-13 0 16,1 0 0,-24 0-16</inkml:trace>
          <inkml:trace contextRef="#ctx0" brushRef="#br0" timeOffset="-64133.2306">8057 12030 0,'0'0'16,"0"0"0,0 0-16,0 0 15,0 0 1,0 0-16,0-12 15,0 1-15,0-12 16,0-12 0,0 0-16,0 1 15,0-13 1,-12 13-16,12-13 16,-11 1-1,-1 12-15,12-1 16,0 12-16,0 0 15,0 0 1,0 11-16,0 12 16,0 0-16,0 12 15,-12 34 1,12 69-16,0 24 16,0-35-1,12 12-15,-12-116 16</inkml:trace>
          <inkml:trace contextRef="#ctx0" brushRef="#br0" timeOffset="-65962.6913">8045 11568 0,'0'0'16,"0"0"-16,0 0 16</inkml:trace>
          <inkml:trace contextRef="#ctx0" brushRef="#br0" timeOffset="-64882.9156">8670 11602 0,'0'0'15,"0"0"-15,0 0 16,0 0 0,0 0-16,0-11 15,0 11 1,0 0-16,0 0 16,0 0-1,0 0-15,0 0 16,-12 23-16,0 23 15,0 46 1,1 24-16,11-12 16,0-11-1,-12 11-15,12 0 16,0 11-16,0-46 16,0-22-1,0-13-15,0-34 16</inkml:trace>
        </inkml:traceGroup>
        <inkml:traceGroup>
          <inkml:annotationXML>
            <emma:emma xmlns:emma="http://www.w3.org/2003/04/emma" version="1.0">
              <emma:interpretation id="{EE5E0A65-D9E3-4492-B3B7-E598695E436B}" emma:medium="tactile" emma:mode="ink">
                <msink:context xmlns:msink="http://schemas.microsoft.com/ink/2010/main" type="inkWord" rotatedBoundingBox="14007,17756 15236,17574 15350,18341 14121,18523">
                  <msink:destinationLink direction="with" ref="{4B0C4BF9-B035-46C1-9A35-2D6562C07CDF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7090.0333">11544 12165 0,'0'0'0,"0"0"15,0 0 1,24 0-16,11-11 16,24 11-1,11 0-15,-11 0 16,12-12-1,12 24-15,11-12 16,0-12-16,-12 12 16,1 0-1,-12 0-15,-13 0 16,-10 0 0,-48 0-16</inkml:trace>
          <inkml:trace contextRef="#ctx0" brushRef="#br0" timeOffset="156715.5352">11155 11553 0,'0'0'0,"0"0"16,0 0-16,0 0 15,0 0 1,0 0-16,0 11 16,0 12-1,12 12-15,0 46 16,0 11-16,-1 1 16,1-12-1,0-12-15,0-11 16,-12-12-1,0-11-15,0-24 16,0 12-16,0 1 16,0-13-1,0 1-15,0-1 16,0-11 0,0 0-16</inkml:trace>
        </inkml:traceGroup>
        <inkml:traceGroup>
          <inkml:annotationXML>
            <emma:emma xmlns:emma="http://www.w3.org/2003/04/emma" version="1.0">
              <emma:interpretation id="{CEDE7FCC-1ABC-4B5F-9E83-D37BAA614006}" emma:medium="tactile" emma:mode="ink">
                <msink:context xmlns:msink="http://schemas.microsoft.com/ink/2010/main" type="inkWord" rotatedBoundingBox="15941,17662 16397,17595 16512,18378 16057,18445">
                  <msink:destinationLink direction="with" ref="{4B0C4BF9-B035-46C1-9A35-2D6562C07CDF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9659.8356">13111 11610 0,'0'0'0,"0"0"16,0 0-16,0 0 16,0 0-1,0 0-15,-12 0 16,12 0 0,-12-11-16,12-1 15,0 1 1,12-12-16,0-12 15,11 12-15,24-12 16,12 12 0,0 23-16,12 0 15,-24 12 1,0 11-16,-12 0 16,-11 0-16,-12 0 15,-24 12 1,-23 11-16,-12-11 15,-12 11 1,0-11-16,23-12 16,1 0-1,23-23-15,1 11 16,11-11-16,0 0 16,0 0-1,11 0-15,25 0 16,11 12-1,12-1-15,0 13 16,-1 10-16,-10 13 16,-13-13-1,-12 12-15,-11-11 16,-12 0 0,0-1-16,-23 1 15,-13-12-15,-34 0 16,-1 0-1,-11-11-15,-1-24 16,83 12 0</inkml:trace>
        </inkml:traceGroup>
        <inkml:traceGroup>
          <inkml:annotationXML>
            <emma:emma xmlns:emma="http://www.w3.org/2003/04/emma" version="1.0">
              <emma:interpretation id="{DEBD17AB-4999-4020-A691-1C2ED47E96AF}" emma:medium="tactile" emma:mode="ink">
                <msink:context xmlns:msink="http://schemas.microsoft.com/ink/2010/main" type="inkWord" rotatedBoundingBox="17162,16524 18634,16307 18778,17284 17307,1750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0309.7517">14418 11206 0,'0'0'0,"0"0"15,0 0 1,0 0-16,0 0 15,0 0 1,12 0-16,35 0 16,0 0-1,-47 0-15</inkml:trace>
          <inkml:trace contextRef="#ctx0" brushRef="#br0" timeOffset="170044.8579">14524 10952 0,'0'0'0,"0"0"0,0 0 16,0 0-16,0 0 15,0 0 1,-12-12-16,12 12 16,-11 0-1,11 0-15,0 0 16,0 0-16,0 0 15,0 0 1,11 0-16,13 0 16,11 0-1,1 12-15,-1-12 16,0 0 0,1 0-16,-1 0 15,-11 0-15,-1 0 16,13 0-1,-13 0-15,1 0 16,-13 0 0,-11 0-16</inkml:trace>
          <inkml:trace contextRef="#ctx0" brushRef="#br0" timeOffset="170406.1298">14925 11125 0,'0'0'15,"12"0"-15,11 0 16,12 0-1,1 0-15,-1 0 16,-35 0 0</inkml:trace>
          <inkml:trace contextRef="#ctx0" brushRef="#br0" timeOffset="171321.0197">15761 10120 0,'0'0'0,"0"0"16,0 0 0,0 0-16,-12 0 15,-11 11-15,-24 1 16,0-1 0,11-11-16,-11 12 15,12-12 1,-1-12-16,1 12 15,12 12 1,-1-1-16,0-11 16,1 12-16,-1 11 15,1 12 1,-13 11-16,13 12 16,-1 0-1,1-24-15,11 12 16,0-11-16,0-12 15,12 0 1,0-11-16,0-12 16,0 11-1,12 1-15,0 0 16,0-12 0,23 11-16,12-11 15,0 0 1,95 23-1,-60 12 1,1-12-16,-25 12 16,-10-1-1,-13 13-15,-12-13 16,-11 1-16,0 11 16,-24-11-1,-11 11-15,-24-11 16,-12-1-1,-12 1-15,12-23 16,12-12-16,0 0 16,0-12-1,11 12-15,36 0 16</inkml:trace>
          <inkml:trace contextRef="#ctx0" brushRef="#br0" timeOffset="172701.0803">15019 11079 0,'0'0'16,"0"0"-16,0 0 15,0 0-15,0 0 16,0 0 0,0 0-16,0 0 15,0 0 1,0 0-16,-12 0 15,0 11-15,12-11 16,-212 35 0,212-35-1,-11 0-15,-13 0 16,-23 0-16,12 0 16,-1 0-1,13 0-15,-1 0 16,12 0-16,12 0 15,0 0 1,12 0-16,12 0 16,-24 0-1,259 0-15,-259 0 16,0 0-16,12 0 16,11 0-1,-11 0-15,0 0 16,-12 0-1,0 0-15,0 0 16,0 0 0,-165 12-16,165-12 15,-24 0 1,-46 0-16,-1 11 16,24 1-16,11-12 15,13 0 1,-1 0-16,24 0 15,0 0 1,0 0-16,36 0 16,11-12-16,12 1 15,0-1 1,0 1-16,-12-1 16,-12 12-1,-23 0-15,11 12 16,-23-12-16,0 0 15,-70 34 1,70-34-16,-36 0 16,-11 12-1,-35-12-15,23 0 16,23 0 0,1 0-16,23 0 15,12 0-15,0 0 16,0 0-1,24 0-15,23 0 16,0-12 0,12 12-16,0-11 15,-12 11-15,-12 0 16,-11-12 0,-12 12-16,-12 0 15,0 0 1,0 0-16,-94 23 15,94-23-15,-12 0 16,-24 0 0,1 0-16,12 0 15,23 0 1,0 0-16</inkml:trace>
        </inkml:traceGroup>
        <inkml:traceGroup>
          <inkml:annotationXML>
            <emma:emma xmlns:emma="http://www.w3.org/2003/04/emma" version="1.0">
              <emma:interpretation id="{A78A149D-9A2F-4AE2-8085-95C929058CD0}" emma:medium="tactile" emma:mode="ink">
                <msink:context xmlns:msink="http://schemas.microsoft.com/ink/2010/main" type="inkWord" rotatedBoundingBox="21461,16852 23792,16508 23925,17408 21594,1775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93189.9049">18753 10663 0,'0'0'0,"0"0"16,0 0-16,0 0 16,0 0-1,0 0-15,0 0 16,0 0 0,0 0-16,0 0 15,0 0 1,-12 11-16,-23 12 15,12 12-15,-1 0 16,0 11 0,13 0-16,11 0 15,11-11-15,1 0 16,0-12 0,0-12-16,0 1 15,11-12 1,1 0-16,-1-12 15,1-11 1,-1-34-16,-11 10 16,0 1-16,-12 0 15,0 11 1,0 1-16,0 10 16,-12 1-1,0 0-15,1 12 16,-1-1-1,-12 12-15,-11 12 16,-12-1-16,11 12 16,1 24-1,35-47-15</inkml:trace>
          <inkml:trace contextRef="#ctx0" brushRef="#br0" timeOffset="393982.4098">19283 10998 0,'0'0'16,"0"0"-16,0 0 16,0 0-16,0 0 15,0 0 1,12 0-16,23 0 15,13 0 1,22 0-16,13 0 16,-1-12-1,-11 1-15,-1 11 16,-11 0-16,0 0 16,-12 0-1,-47 0-15</inkml:trace>
          <inkml:trace contextRef="#ctx0" brushRef="#br0" timeOffset="397237.2023">20497 10547 0,'0'0'16,"11"0"-16,13-11 16,35-12-1,0 11-15,0 0 16,0 12 0,-12 0-16,0 12 15,-12 0 1,-11-1-16,-1 12 15,-11 0-15,-12 12 16,-12 0 0,-23 11-16,-12 12 15,-12-12 1,12-11-16,11-12 16,1-12-1,12-11-15,11 0 16,0 0-16,12 0 15,0 0 1,0 0-16,24 0 16,11 0-1,24 12-15,-12-1 16,0 12-16,0 12 16,-12 0-1,1-1-15,-13-10 16,1 10-1,-12-11-15,-12 1 16,-12-1-16,-12 0 16,-35 11-1,-35 1-15,12-12 16,11-23 0,0 0-16,-11 0 15,82 0 1</inkml:trace>
        </inkml:traceGroup>
        <inkml:traceGroup>
          <inkml:annotationXML>
            <emma:emma xmlns:emma="http://www.w3.org/2003/04/emma" version="1.0">
              <emma:interpretation id="{581A5CD0-3795-4C2C-BCCE-229069C314BD}" emma:medium="tactile" emma:mode="ink">
                <msink:context xmlns:msink="http://schemas.microsoft.com/ink/2010/main" type="inkWord" rotatedBoundingBox="25058,15550 26073,15401 26198,16248 25183,1639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5194.0891">22287 10050 0,'0'0'15,"0"0"-15,0 0 16,0 0 0,0 0-16,0 0 15,12 0 1,23 0-16,12-11 16,12-1-1,-12 12-15,12-11 16,0 11-16,0-12 15,0 0 1,12 1-16,-24-1 16,0 1-1,0 11-15,-47 0 16</inkml:trace>
          <inkml:trace contextRef="#ctx0" brushRef="#br0" timeOffset="404839.6066">22287 9669 0,'0'0'0,"0"0"15,0 0-15,0 0 16,0 0 0,0 0-16,0 0 15,12 0 1,11-12-16,13 1 16,11-1-1,0 1-15,0-1 16,0 1-16,0 11 15,-11-12 1,-1 12 0,0 0-16,-11 0 15,11 0-15,-11 0 16,-12 0-16,-12 0 16</inkml:trace>
          <inkml:trace contextRef="#ctx0" brushRef="#br0" timeOffset="405637.5137">23147 9299 0,'0'0'15,"0"-12"1,0 1-16,0-1 15,12-11-15,-12 12 16,0-1 0,0 1-16,0 11 15,0 0 1,0 0-16,0 0 16,0 11-1,12 12-15,-1 23 16,1 1-16,0 10 15,11 24 1,-11 12-16,12-1 16,-12-11-1,-1-11-15,-11-13 16,0-10 0,12-1-16,0-12 15,-12-10-15,0-1 16,0-12-1,0-11-15</inkml:trace>
        </inkml:traceGroup>
      </inkml:traceGroup>
    </inkml:traceGroup>
  </inkml:traceGroup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2:45.4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DA6CE2-E834-4A55-8268-A4F7DA0ADEDD}" emma:medium="tactile" emma:mode="ink">
          <msink:context xmlns:msink="http://schemas.microsoft.com/ink/2010/main" type="inkDrawing" rotatedBoundingBox="19167,14621 20091,15870 19202,16528 18278,15278" semanticType="verticalRange" shapeName="Other">
            <msink:sourceLink direction="with" ref="{25AD42AA-D14E-4E59-8DA9-72F412AD9D15}"/>
          </msink:context>
        </emma:interpretation>
      </emma:emma>
    </inkml:annotationXML>
    <inkml:trace contextRef="#ctx0" brushRef="#br0">15903 8710 0,'0'0'0,"0"0"15,0 0 1,0 0-16,0 11 16,11 1-1,1 11-15,12 0 16,11 12-16,24 11 16,12 12-1,11-1-15,0 13 16,-11-12-1,0-1-15,11-10 16,13 10 0,-1-10-16,-24-1 15,-11-12-15,-59-34 16,283 128 0,-283-128-16,0 0 15,0 0 1,0 0-16,0 0 15,0 0-15,0 0 16,0 0 0,0 0-16,0 11 15,-12 12 1,-11 24-16,-13 10 16,-46 24-1,-24 0-15,12-12 16,11 1-16,-11 22 15,11 1 1,-11 11-16,24-23 16,70-81-1</inkml:trace>
  </inkml:traceGroup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48.68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0 121 0,'0'0'15,"0"0"-15,0 0 16,0 0 0,0 0-16,0 0 15,0 0 1,0 0-16,11 0 16,13-12-16,11 12 15,1-11 1,34-1-16,24 1 15,24-1 1,-12 0-16,-12 1 16,-11-1-1,-1 1-15,1-1 16,-1 12-16,-23 0 16,0 0-1,-24 0-15,1 0 16,-13 0-1,-11 12-15,0-1 16,-12-11-16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0:14.4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C14190-B79C-4461-90F6-7671D8BF7250}" emma:medium="tactile" emma:mode="ink">
          <msink:context xmlns:msink="http://schemas.microsoft.com/ink/2010/main" type="writingRegion" rotatedBoundingBox="4544,10415 6722,10372 6738,11194 4560,11237">
            <msink:destinationLink direction="with" ref="{F9020297-764A-4996-BA86-F73AEA68B570}"/>
          </msink:context>
        </emma:interpretation>
      </emma:emma>
    </inkml:annotationXML>
    <inkml:traceGroup>
      <inkml:annotationXML>
        <emma:emma xmlns:emma="http://www.w3.org/2003/04/emma" version="1.0">
          <emma:interpretation id="{0DFE70AE-559F-469E-96C6-0AC3D13CC050}" emma:medium="tactile" emma:mode="ink">
            <msink:context xmlns:msink="http://schemas.microsoft.com/ink/2010/main" type="paragraph" rotatedBoundingBox="4544,10415 6722,10372 6738,11194 4560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DC5D4-CEA4-419C-A293-21FAA59347AE}" emma:medium="tactile" emma:mode="ink">
              <msink:context xmlns:msink="http://schemas.microsoft.com/ink/2010/main" type="line" rotatedBoundingBox="4544,10415 6722,10372 6738,11194 4560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6D4C7EC7-91C2-40D7-8BFD-92249EC0D0F7}" emma:medium="tactile" emma:mode="ink">
                <msink:context xmlns:msink="http://schemas.microsoft.com/ink/2010/main" type="inkWord" rotatedBoundingBox="4544,10415 6722,10372 6738,11194 4560,11237"/>
              </emma:interpretation>
            </emma:emma>
          </inkml:annotationXML>
          <inkml:trace contextRef="#ctx0" brushRef="#br0">-3380 2716 0,'0'0'0,"0"0"15,0 0-15,0 0 16,0 0-1,0 0-15,-12 0 16,-12 0 0,1 0-16,-13-12 15,1 1-15,12-1 16,-1 0 0,0 1-16,13-1 15,11-22 1,0-1-16,11 0 15,1 1-15,12 11 16,-1-1 0,1 13-16,-12 11 15,-1 0 1,13 23-16,0 23 16,-13 0-1,1 24-15,-12 11 16,0 11-16,-12 1 15,1-24 1,-1-23-16,0-11 16,12-12-1,0-11-15,0-1 16,0-11 0,0 0-16,0 0 15,0-11-15,12-36 16,0 1-1,11-12-15,1 1 16,-1-13 0,1-11-16,-1 12 15,1 11-15,-1 0 16,-11 24 0,0-1-16,-12 23 15,0 1 1,0 11-16,0 0 15,0 11 1,-12 24-16,-11 11 16,-1 12-16,12-12 15,1 1 1,11-1-16,0 0 16,11-11-1,13-1-15,-1 1 16,13-12-1,23 12-15,-59-35 16</inkml:trace>
          <inkml:trace contextRef="#ctx0" brushRef="#br0" timeOffset="829.483">-3051 2831 0,'0'0'15,"0"0"-15,0 0 16,0 0-16,0 0 15,0 0 1,0 0-16,0 0 16,0 0-1,12-11-15,0-1 16,12 1-16,-1-1 16,1 1-1,11-1-15,0 12 16,-11 0-1,0 12-15,-13-1 16,1 1 0,-12-1-16,0 12 15,-12 12-15,1 0 16,-13-12 0,0 0-16,1 0 15,11-11 1,0-1-16,12-11 15,0 0-15,0 0 16,0 0 0,0 0-16,12 0 15,12 12 1,11-1-16,0 1 16,1 11-1,-1 0-15,-11 0 16,-13 0-16,1 0 15,-12 0 1,-12 1-16,1-1 16,-13-12-1,0 1-15,1-1 16,-24 1 0,0-12-16,11 0 15,13 0-15,23 0 16</inkml:trace>
          <inkml:trace contextRef="#ctx0" brushRef="#br0" timeOffset="2171.9915">-2297 2461 0,'0'0'15,"0"0"-15,0 0 16,0 0 0,0 0-16,0 0 15,0 12-15,-11 11 16,-1 0-1,-12 0-15,-11 12 16,-12 0 0,-12-12-16,12 0 15,0 0 1,11-11-16,13-1 16,-1 1-16,12-1 15,12-11 1,0 0-16,0 0 15,12 12 1,0-1-16,23 1 16,12 0-1,1 11-15,-13 0 16,12-12-16,0 1 16,-12-1-1,1 1-15,-13-12 16,1 0-1,-12 0-15,0 0 16,-12 0-16,0 0 16,0 0-1,0 0-15,0 0 16,0-12 0,0 1-16,0-1 15,0-11 1,-12-11-16,12-13 15,-12-11-15,0 24 16,12-12 0,0 22-16,0 1 15,0 12 1,0 11-16,0 0 16</inkml:trace>
          <inkml:trace contextRef="#ctx0" brushRef="#br0" timeOffset="1444.7938">-2509 2750 0,'0'0'15,"0"0"-15,0 0 16,0 0-16,0 0 16,12 0-1,0 0-15,11 0 16,13 0-1,11 0-15,12-11 16,23-1 0,36 1-16,-24-1 15,-11 1-15,-1 11 16,1-12 0,-1 0-16,-23 1 15,0 11 1,-12 0-16,-12-12 15,1 12-15,-13 0 16,-11 0 0,0 0-16,-12 0 15,0 0 1,0 0-16</inkml:trace>
        </inkml:traceGroup>
      </inkml:traceGroup>
    </inkml:traceGroup>
  </inkml:traceGroup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49.19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0,'0'0'16,"0"0"-16,0 0 16,0 0-1,0 0-15,0 0 16,0 0-16,0 0 16,0 0-1,0 0-15,0 0 16,0 0-1,23 12-15,13-12 16,11 0-16,35 11 16,12-11-1,-11 0-15,-13-11 16,13-1 0,11 1-16,0-1 15,-11 0-15,-1 12 16,-23 0-1,-12 0-15,0 0 16,-47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49.86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0,'0'0'0,"0"0"15,0 0-15,0 0 16,0 0 0,0 0-16,0 0 15,0 0-15,0 0 16,0 0 0,0 0-16,11 0 15,13 0 1,0 0-16,11-12 15,0 12 1,12-11-16,12-1 16,12 0-1,23 1-15,-11 11 16,-13 0-16,-11 0 16,0 0-1,-12 0-15,0 0 16,12 0-16,-12 0 15,0-12 1,12 12-16,-12 0 16,1 0-1,-13 0-15,0 0 16,-11 0-16,-24 0 16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10.18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0,'0'0'0,"0"0"15,0 0 1,0 0-16,0 0 16,12 0-1,11 0-15,13 0 16,11 0-16,0 0 16,12 0-1,12 0-15,-12 0 16,-1 0-1,1 0-15,-12 0 16,-11 0-16,-1 0 16,0 0-1,-11 0-15,-12 0 16,0 0 0,-1 0-16,1 0 15,0 0 1,0 0-16,-1 0 15,1 11-15,-12-11 16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11.00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 0 0,'0'0'0,"0"0"15,0 0 1,0 0-16,0 0 15,-12 0-15,12 0 16,-12 0 0,0 0-16,12 0 15,0 0 1,0 0-16,-11 0 16,11 0-16,0 0 15,0 0 1,0 0-16,0 0 15,0 0 1,0 0-16,0 0 16,0 0-1,0 0-15,-12 0 16,12 0-16,0 0 16,0 0-1,0 0-15,0 0 16,0 0-1,12 11-15,11 1 16,1 0-16,11-1 16,24 1-1,0-1-15,12-11 16,-13 0 0,-10 0-16,-1 0 15,-12 0-15,-11 0 16,-13 0-1,1 0-15,0 0 16,-12 0 0,0 0-16,0 0 15,0 0 1,0 0-16,0 0 16,0 0-16,0 0 15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5:10.61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AD59E9-427E-4B82-BB45-08B08CD109EF}" emma:medium="tactile" emma:mode="ink">
          <msink:context xmlns:msink="http://schemas.microsoft.com/ink/2010/main" type="inkDrawing" rotatedBoundingBox="6325,16608 9083,16322 9089,16386 6332,16672" semanticType="underline" shapeName="Other">
            <msink:sourceLink direction="with" ref="{25AD42AA-D14E-4E59-8DA9-72F412AD9D15}"/>
          </msink:context>
        </emma:interpretation>
      </emma:emma>
    </inkml:annotationXML>
    <inkml:trace contextRef="#ctx0" brushRef="#br0">3451 10412 0,'0'0'15,"0"0"-15,0 0 16,0 0-1,0 0-15,0 0 16,12 0-16,12 0 16,23 0-1,23 0-15,37 0 16,-1 0 0,0-12-16,11-11 15,48 12 1,-23-1-16,-25-11 15,25 11-15,-1 1 16,24 11 0,-47-12-16,-12 1 15,23-1 1,-11 12-16,-12-11 16,-23-1-1,-13 1-15,-11-1 16,0 0-16,0 1 15,-12-1 1,-11 1-16,-1 11 16,-12-12-1,1 12-15,0 0 16,-1 0-16,-11 0 16,0 0-1,11-11-15,1 11 16,-1-12-1,1 0-15,-12 12 16,-1 0-16,1 0 16,0 0-1,0-11-15,-12 11 16,0 0 0</inkml:trace>
  </inkml:traceGroup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03:11.1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000670F-C775-455A-950A-5D59638F403C}" emma:medium="tactile" emma:mode="ink">
          <msink:context xmlns:msink="http://schemas.microsoft.com/ink/2010/main" type="writingRegion" rotatedBoundingBox="2008,17941 9282,17401 9370,18593 2097,19133"/>
        </emma:interpretation>
      </emma:emma>
    </inkml:annotationXML>
    <inkml:traceGroup>
      <inkml:annotationXML>
        <emma:emma xmlns:emma="http://www.w3.org/2003/04/emma" version="1.0">
          <emma:interpretation id="{43B53E40-9029-4602-9C20-014A4DECB94E}" emma:medium="tactile" emma:mode="ink">
            <msink:context xmlns:msink="http://schemas.microsoft.com/ink/2010/main" type="paragraph" rotatedBoundingBox="2008,17941 9282,17401 9370,18593 2097,19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D10B14-8B5E-4917-9548-6AD81E6F8970}" emma:medium="tactile" emma:mode="ink">
              <msink:context xmlns:msink="http://schemas.microsoft.com/ink/2010/main" type="line" rotatedBoundingBox="2008,17941 9282,17401 9370,18593 2097,19133"/>
            </emma:interpretation>
          </emma:emma>
        </inkml:annotationXML>
        <inkml:traceGroup>
          <inkml:annotationXML>
            <emma:emma xmlns:emma="http://www.w3.org/2003/04/emma" version="1.0">
              <emma:interpretation id="{A733A9BD-11B1-4E97-9AE3-DAD054FFA4EA}" emma:medium="tactile" emma:mode="ink">
                <msink:context xmlns:msink="http://schemas.microsoft.com/ink/2010/main" type="inkWord" rotatedBoundingBox="2008,17941 2546,17901 2614,18817 2076,18856"/>
              </emma:interpretation>
            </emma:emma>
          </inkml:annotationXML>
          <inkml:trace contextRef="#ctx0" brushRef="#br0">-801 11858 0,'0'0'0,"0"0"15,0 0 1,0 0-16,0-12 16,12 1-1,11-13-15,24-10 16,0 11-1,12-1-15,-12 13 16,12 11-16,-12 0 16,12 23-1,-23 0-15,-13 12 16,1 11-16,-24 0 16,-12 1-1,0-1-15,-11-12 16,-1 1-1,-11 0-15,11-12 16,1-12 0,11 1-16,12-12 15,0 0-15,0 0 16,0 0 0,0 0-16,12 0 15,11 12 1,1-1-16,11 12 15,-11 0 1,11 24-16,-23-1 16,-12 12-16,-12 11 15,0-11 1,-11-1-16,-13-22 16,-23 0-1,-23-12-15,0-11 16,11-12-16,24-12 15,11 12 1,13-12-16,23 12 16</inkml:trace>
        </inkml:traceGroup>
        <inkml:traceGroup>
          <inkml:annotationXML>
            <emma:emma xmlns:emma="http://www.w3.org/2003/04/emma" version="1.0">
              <emma:interpretation id="{69EF1FDD-027B-4B22-81A7-B74C1DA59B98}" emma:medium="tactile" emma:mode="ink">
                <msink:context xmlns:msink="http://schemas.microsoft.com/ink/2010/main" type="inkWord" rotatedBoundingBox="4548,17965 5266,17911 5339,18892 4620,18946"/>
              </emma:interpretation>
            </emma:emma>
          </inkml:annotationXML>
          <inkml:trace contextRef="#ctx0" brushRef="#br0" timeOffset="1034.5827">2427 12193 0,'0'0'16,"0"0"-16,0 0 16,-12 11-16,0 1 15,-12-1 1,-35 1-16,1-12 16,-13 0-1,12-12-15,12 1 16,12-1-1,11-11-15,12-23 16,0-23-16,24-12 16,24 0-1,-1 23-15,12 23 16,-12 12 0,1 23-16,-1 23 15,0 35 1,1 35-16,-25-1 15,1 47-15,-12 23 16,-12-47 0,-11-22-16,-12-24 15,-36 12 1,71-81-16</inkml:trace>
          <inkml:trace contextRef="#ctx0" brushRef="#br0" timeOffset="561.5723">1673 11765 0,'0'0'0,"0"0"15,11 23-15,1 12 16,12 34-1,-1 12-15,1 23 16,-12 35-16,11 0 16,-11-47-1,0-23-15,0-22 16,-1-13 0,-11-22-16,0-12 15</inkml:trace>
        </inkml:traceGroup>
        <inkml:traceGroup>
          <inkml:annotationXML>
            <emma:emma xmlns:emma="http://www.w3.org/2003/04/emma" version="1.0">
              <emma:interpretation id="{07200B58-DBE1-4B63-9D7E-22CE35C7CEDA}" emma:medium="tactile" emma:mode="ink">
                <msink:context xmlns:msink="http://schemas.microsoft.com/ink/2010/main" type="inkWord" rotatedBoundingBox="6608,17647 9285,17449 9348,18293 6671,184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141242.1408">4241 12226 0,'0'0'15,"35"0"-15,24 0 16,-59 0-16</inkml:trace>
          <inkml:trace contextRef="#ctx0" brushRef="#br1" timeOffset="144612.2254">4559 11591 0,'0'0'0,"0"0"16,-12 0-1,-23 0-15,-1 0 16,1 0 0,0 0-16,11 0 15,0 0 1,1 0-16,-1 11 15,1 1-15,-1-1 16,1 12 0,-1 12-16,0 11 15,13 1 1,-1-1-16,0-11 16,0-12-16,12-12 15,0 1 1,0-1-16,0-11 15,0 0 1,12 0-16,12-11 16,35-12-1,11 0-15,-11 11 16,0 0-16,-12 12 16,0 0-1,0 12-15,-11 11 16,-13 0-1,1 0-15,-12 0 16,-1 1 0,-11-1-16,-11 0 15,-1 0-15,-23 0 16,-48 12 0,1-12-16,11-12 15,12-11 1,12 0-16,12 0 15,11 0 1,24 0-16</inkml:trace>
          <inkml:trace contextRef="#ctx0" brushRef="#br1" timeOffset="145125.1343">4841 11914 0,'0'0'0,"0"0"15,0 0-15,12 0 16,12-11-1,-1 11-15,13 0 16,-1-12 0,12 1-16,0-1 15,0 12 1,0 0-16,1 0 16,10-11-1,-10-1-15,-1 0 16,0 1-16,-24 11 15,1 0 1,-1 0-16,-23 0 16</inkml:trace>
          <inkml:trace contextRef="#ctx0" brushRef="#br1" timeOffset="146040.7526">5713 11556 0,'0'0'16,"0"0"-16,0 0 15,0-12 1,0 1-16,0-1 15,0 1-15,0 11 16,0 0 0,0 0-16,0 0 15,0 0 1,0 0-16,0 0 16,106 173-1,-106-173-15,0 12 16,12 22-16,11 24 15,1 0 1,0-12-16,-1-11 16,-11 0-1,0-12-15,-1 0 16,-11-23-16</inkml:trace>
          <inkml:trace contextRef="#ctx0" brushRef="#br1" timeOffset="146591.8258">6432 11533 0,'0'0'0,"0"0"15,0 0 1,0 0-16,0 0 15,0 0 1,-12 11-16,-12 1 16,-11 0-16,-12-1 15,-12 1 1,-12-12-16,12 0 16,12 0-1,12-12-15,11 1 16,1-1-16,11-11 15,0-12 1,12-11-16,12 0 16,23 0-1,12-1-15,-11 24 16,-1 12-16,0-1 16,1 12-1,-1 12-15,12 22 16,-11 13-1,-1 10-15,-12 1 16,-11 0 0,-12 0-16,-12 11 15,-11 12-15,-12-12 16,-1 1 0,1-13-16,-12-10 15,0-1 1,23-23-16,24-23 15</inkml:trace>
          <inkml:trace contextRef="#ctx0" brushRef="#br1" timeOffset="143675.7223">4523 12238 0,'0'0'0,"-11"0"16,-25 0-1,-11 0-15,0 0 16,0 0-1,0 0-15,0 0 16,-1 0 0,-10 0-16,-13 0 15,0 0-15,12 0 16,12 0 0,12 11-16,0-11 15,23 0 1,0 0-16,12 0 15,0 0 1,12 0-16,23 0 16,12 0-16,12 0 15,0-11 1,23-1-16,13 1 16,-1 11-1,-23 0-15,-12 0 16,-12 0-1,-24 0-15,1 0 16,-12 0-16,-12 0 16,0 0-1,0 0-15,0 0 16,0 0 0,0 0-16</inkml:trace>
          <inkml:trace contextRef="#ctx0" brushRef="#br1" timeOffset="141144.7509">3911 12226 0,'0'0'0,"0"0"16,0 0-1,0 0-15</inkml:trace>
        </inkml:traceGroup>
      </inkml:traceGroup>
    </inkml:traceGroup>
  </inkml:traceGroup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12.33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 0,'0'0'16,"0"0"-16,0 0 15,0 0-15,0 0 16,0 0 0,0 0-16,11 0 15,1 0 1,12 0-16,-1 0 15,13 0 1,11-11-16,23 11 16,-70 0-16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52.0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159 58 0,'0'0'16,"0"0"-16,0 0 16,0 0-1,0 0-15,0 0 16,12 0-16,-1 0 15,25 0 1,-1 0-16,12 0 16,0-12-1,0 12-15,12-12 16,24 1 0,11-1-16,-11 1 15,-25 11-15,1 0 16,-12 0-1,-11 0-15,11 0 16,-12 0 0,-11 0-16,-1 0 15,-11 0-15,0 0 16,-12 0 0,0 0-16,0 0 15,0 0 1,0 0-16,0 0 15,0 0 1,0 0-16,0 0 16,0 0-16,0 0 15,0 0 1,0 0-16,0 0 16,0 0-1,0 11-15,0 1 16,0-1-16,0 13 15,0 10 1,0 12-16,0 1 16,0 22-1,0-11-15,0-12 16,0 0 0,0 1-16,0-1 15,0-12-15,0 1 16,0 0-1,0-12-15,0-12 16,12 24 0,-12-23-16,11 11 15,-11 0 1,0-12-16,0 1 16,0 0-16,0-12 15,0 11 1,0 1-16,0-12 15,0 0 1,-11 23-16,-1-12 16,0 1-1,12-12-15,0 0 16,-12 23-16,1-11 16,-13-1-1,0-11-15,1 12 16,-12-1-1,-1-11-15,-11 0 16,0 0-16,0 12 16,0-1-1,11-11-15,1 0 16,0 0 0,-1 0-16,1 0 15,0 0-15,-1 0 16,13 0-1,11 0-15,0 0 16,-11 0 0,11 0-16,12 0 15,0 0 1,0 0-16,0 0 16,0 0-16,0-11 15,0-1 1,0 1-16,0-1 15,0 1 1,0-1-16,0 0 16,0-11-1,0 12-15,-12-12 16,0 0-16,1-1 16,-1 1-1,12-11-15,-12-13 16,12 13-1,0-12-15,0-1 16,12-10-16,-12 10 16,0 1 15,0 0-31,0 23 16,0 0-16,0 11 15,0 0 1,0 12-16,0 0 15,0 0 1,0 0-16,0 0 16,0 0-1,0 0-15,0 24 16,0-1-16,0 11 16,0 1-1,0 11-15,0 1 16,-12-1-1,0 0-15,12-11 16,0 11 0,0-11-16,0-1 15,0 1-15,0 11 16,12 0 0,-12-11-16,0 0 15,0-1 1,0-11-16,0 1 15,0-1-15,0-12 16,0 1 0,0-1-16,0-11 15,0 0 1,0 0-16,12 12 16,0-12-16,-1 11 15,1-11 1,12 0-16,-1 0 15,24-11 1,0 11-16,12 0 16,0 0-1,0 0-15,0 0 16,-12 0-16,0 0 16,0 0-1,1-12-15,-13 12 16,-12 0-1,-11 0-15,12-11 16,-12 11-16,-12 0 16,11-12-1,1 1-15,-12-1 16,0 1 0,0-13-16,0 13 15,0-12 1,0 0-16,-12 0 15,12-1-15,-11-10 16,11 11 0,0-12-16,0 0 15,0-11 1,0 0-16,0-23 16,0-1-16,0 1 15,0 23 1,0 11-16,0 0 15,0 12 1,0 12-16,0-1 16,0 12-1,0 0-15,0 0 16,0 0-16,0 0 16,0 0-1,0 23-15,-12 0 16,0 0-1,0 0-15,0 1 16,-11-1-16,-12 0 16,-1 0-1,-23 0-15,0 0 16,12-11 0,0-1-16,12 1 15,-1-1 1,1-11-16,0 0 15,11 0-15,1 0 16,11 0 0,0 0-16,0 0 15,12 0 1,0 0-16,0 0 16,0 0-16,0 0 15,12 0 1,12-11-16,11 11 15,-11-12 1,-1 12-16,-11 0 16,0 0-1,-12 0-15,0 0 16,0 0 0,0 0-16,-12 12 15,-12-1-15,1 1 16,-13 0-1,1-1-15,0 1 16,11-1-16,1-11 16,11 0-1,0 0-15,12 0 16,0 0 0,0 0-16,-12 0 15,12 0 1,-11 0-16,11 0 15,-12 0 1,0-11-16,0 11 16,0-12-16,-11 12 15,23 0 1,-24-46-16,13 34 16,-1 1-1,-12-12-15,1 0 16,-1 11-16,1-11 15,11 0 1,-12 11-16,12 1 16,1-1-1,-1 0-15,12 12 16,-12 0-16,12 0 16,0 0-1,-12 12-15,1 11 16,-1 0-1,12 0-15,0 12 16,0 0 0,0-1-16,0 13 15,0-1-15,0-11 16,12 11 0,-12 12-16,0-12 15,0 0 1,0 0-16,0-11 15,0 0 1,0-1-16,0-11 16,0 0-16,0-11 15,0 0 1,0-1-16,0 1 16,0-12-1,0 0-15,11 11 16,1 1-16,0-12 15,0 11 1,11 1-16,13-1 16,-1-11-1,12 0-15,-12 12 16,12-12 0,1 0-16,-13 0 15,12 0-15,0 0 16,12 0-1,12 0-15,-12 0 16,0 0 0,-12 0-16,0 0 15,0 0-15,-12-12 16,1 12 0,-1 0-16,0 0 15,-11 0 1,-1 0-16,1-11 15,-12 11 1,-12 0-16,11-12 16,-11 12-16,0 0 15,0 0 1,12-11-16,-12-1 16,0-11-1,0 12-15,0-13 16,0-10-16,0-1 15,0 0 1,0 1-16,0-1 16,0 0-1,0 1-15,0-1 16,0-11 0,0 11-16,0-11 15,0 11-15,0-11 16,0 11-1,0 1-15,0-1 16,0 12 0,0 11-16,0-11 15,0 12-15,0-1 16,0 12 0,0 0-16,0 0 15,-12 12 1,-11 11-16,-1 0 15,1 0 1,-13 0-16,-22 12 16,-25 0-16,24-1 15,59-34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4:17.25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4:19.0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238 0 0,'0'0'0,"0"0"15,0 0-15,0 0 16,0 0 0,-12 0-16,1 0 15,-1 0 1,0 0-16,12 0 15,-12 0 1,12 0-16,0 0 16,0 0-16,0 0 15,0 0 1,0 0-16,0 0 16,0 0-1,0 0-15,0 0 16,0 0-1,0 0-15,-11 12 16,11-12-16,0 0 16,11 11-1,25 1-15,34-1 16,13 1 0,-1-12-16,1-12 15,-1 1-15,-11-1 16,-12 12-1,-12 0-15,-12 0 16,-11 0 0,-1 0-16,-11 0 15,0 0 1,-12 0-16,0 0 16,0 0-16,0 0 15,0 0 1,0 12-16,0 11 15,0 12 1,0-1-16,0 13 16,0-1-1,0 23 1,12-11-16,-1-12 16,1 12-1,0-12-15,0 0 16,0 1-1,-1-13-15,1-11 16,-12 0 0,0 1-16,0-13 15,0 1-15,-12-1 16,1 1 0,-13-1-16,-11 1 15,-12-1 1,-12-11-16,0 0 15,-12 0-15,0 0 16,-11 0 0,-1-11-16,13 11 15,11 0 1,12 0-16,0 0 16,11 0-1,13 0-15,11 0 16,0 0-16,0 0 15,12 0 1,0 0-16,0 0 16,0 0-1,-11 0-15,-1-12 16,0 1-16,0-1 16,1-11-1,-1 0-15,0-12 16,0-22-1,0-24-15,1 0 16,11 0 0,0 12-16,0 11 15,0 12-15,0 11 16,0 0 0,0 12-16,0 12 15,0-1 1,0 12-16,0 0 15,0 0-15,0 0 16,11 12 0,1 11-16,0 23 15,12 12 1,-13 11-16,1-11 16,12 11-1,-1-23-15,1 1 16,-1-1-16,-11-12 15,0-22 1,0 0-16,-1-1 16,-11-11-1,0 0-15,0 0 16,0 0 0,0 0-16,0-11 15,0-24-15,0-23 16,0 0-1,0-11-15,0 11 16,0 12 0,12 0-16,0 11 15,0 0-15,0 1 16,-1 22 0,1 1-16,0 11 15,0 0 1,-1 11-16,1 12 15,0 35-15,0 11 16,0-11 0,-1-12-16,-11 1 15,0-24 1,0 0-16,0-12 16,0 1-1,0-12-15,0 0 16,0 0-16,0-12 15,0-22 1,12-12-16,0-1 16,0 1-1,-1 11-15,1 12 16,0 12 0,0 11-16,0 11 15,11 36-15,1 22 16,-24-69-1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5:52.2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2361C1-AD1A-4DAD-8C9F-517004F8ED5D}" emma:medium="tactile" emma:mode="ink">
          <msink:context xmlns:msink="http://schemas.microsoft.com/ink/2010/main" type="writingRegion" rotatedBoundingBox="4458,4132 7241,4101 7256,5424 4472,5454">
            <msink:destinationLink direction="with" ref="{C6EAF5A3-B1D5-4706-B752-511EC80A6C73}"/>
          </msink:context>
        </emma:interpretation>
      </emma:emma>
    </inkml:annotationXML>
    <inkml:traceGroup>
      <inkml:annotationXML>
        <emma:emma xmlns:emma="http://www.w3.org/2003/04/emma" version="1.0">
          <emma:interpretation id="{C460762B-8831-41BC-B980-3B270C239272}" emma:medium="tactile" emma:mode="ink">
            <msink:context xmlns:msink="http://schemas.microsoft.com/ink/2010/main" type="paragraph" rotatedBoundingBox="4458,4132 7241,4101 7256,5424 4472,5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7EBBE1-3033-4784-BCC6-75BA61F4636E}" emma:medium="tactile" emma:mode="ink">
              <msink:context xmlns:msink="http://schemas.microsoft.com/ink/2010/main" type="line" rotatedBoundingBox="4458,4132 7241,4101 7256,5424 4472,5454"/>
            </emma:interpretation>
          </emma:emma>
        </inkml:annotationXML>
        <inkml:traceGroup>
          <inkml:annotationXML>
            <emma:emma xmlns:emma="http://www.w3.org/2003/04/emma" version="1.0">
              <emma:interpretation id="{0BBB36AD-08C0-4CB5-9DF5-EC027DC43267}" emma:medium="tactile" emma:mode="ink">
                <msink:context xmlns:msink="http://schemas.microsoft.com/ink/2010/main" type="inkWord" rotatedBoundingBox="4458,4132 7241,4101 7256,5424 4472,5454"/>
              </emma:interpretation>
            </emma:emma>
          </inkml:annotationXML>
          <inkml:trace contextRef="#ctx0" brushRef="#br0">-3498-3386 0,'0'0'15,"0"0"1,12-12-16,-1 0 15,13-22-15,0-1 16,-1-11 0,1-12-16,-1 12 15,-11 0 1,0-1-16,-12 13 16,0 11-1,0-1-15,0 13 16,0-1-16,0 12 15,0 0 1,0 0-16,-12 12 16,-12 11-1,1 35-15,-1 34 16,13-11-16,-1 0 16,12 23-1,0 23-15,12-11 16,-1-35-1,-11-24-15,0-10 16,0-13 0,0 1-16,0-12 15,0-23-15</inkml:trace>
          <inkml:trace contextRef="#ctx0" brushRef="#br0" timeOffset="721.151">-3015-3768 0,'0'0'15,"0"0"1,0 0-16,-12 23 16,0 12-16,-11 34 15,-13 12 1,1 0-16,0 12 16,11-1-1,24-23-15,0-11 16,12-12-1,11-11-15,-11-12 16,12 0-16,-24-23 16</inkml:trace>
          <inkml:trace contextRef="#ctx0" brushRef="#br0" timeOffset="317.4348">-3675-3213 0,'0'0'0,"0"0"16,12 0-16,11-12 15,1 1 1,11-1-16,13 1 16,-1-1-1,35 1-15,12-13 16,-11 13-1,-83 11-15</inkml:trace>
          <inkml:trace contextRef="#ctx0" brushRef="#br0" timeOffset="1442.0075">-3098-3213 0,'0'0'0,"0"0"15,0 0-15,0 0 16,0 0 0,0 0-16,-11-12 15,11 12 1,0-11-16,0-12 15,11-12 1,1 0-16,12-11 16,-1 11-16,1 1 15,-1 11 1,1 11-16,-12 12 16,-1 12-1,1-1-15,0 12 16,-12 24-16,0 45 15,-12 0 1,0-11-16,12-23 16,-11-23-1,-1-12-15,12 0 16,0-11 0,0-12-16,0 0 15,0 0-15,0-24 16,12-22-1,-1-12-15,1 1 16,0-13 0,12-11-16,-13 12 15,1 11 1,0 12-16,-12 11 16,0 12-16,0 23 15,0 0 1,0 0-16,0 12 15,0 11 1,-12 12-16,12-1 16,0 24-1,0 11-15,0 1 16,0-1-16,12-11 16,0-12-1,0-11-15,-1-12 16,1-12-1,-12-11-15</inkml:trace>
          <inkml:trace contextRef="#ctx0" brushRef="#br0" timeOffset="2417.2583">-2744-3768 0,'0'0'16,"0"0"-16,0 0 15,12 0 1,11 12-16,12 11 16,1 12-1,-1 11-15,12 12 16,-11 11-16,-13 0 16,-11 12-1,0 12-15,-1 11 16,-22-12-1,-1-11-15,-23-12 16,11-22 0,0-1-16,1-12 15,11-10-15,12-24 16</inkml:trace>
          <inkml:trace contextRef="#ctx0" brushRef="#br0" timeOffset="1875.5967">-2732-3248 0,'0'0'15,"0"0"1,0 0-16,0 0 16,11 12-1,1 11-15,0 23 16,-12 12-16,0 11 15,0-11 1,12-23-16,-1-1 16,1 1-1,0 0-15,-12-35 16</inkml:trace>
          <inkml:trace contextRef="#ctx0" brushRef="#br0" timeOffset="3886.0485">-2308-3074 0,'0'0'0,"0"0"16,11 0-16,13 0 15,11 0 1,12-12-16,12-11 16,-23 11-1,11-11-15,-12 12 16,-35 11-16</inkml:trace>
          <inkml:trace contextRef="#ctx0" brushRef="#br0" timeOffset="2920.2713">-2297-3259 0,'0'0'0,"0"0"16,0 0-16,0 0 15,0 0 1</inkml:trace>
          <inkml:trace contextRef="#ctx0" brushRef="#br0" timeOffset="3629.6969">-2179-3329 0,'0'0'16,"0"0"-16,0 0 15,12-11 1,12-1-16,-1-22 15,1-1-15,-1-23 16,1-11 0,-12-1-16,-1 13 15,-11-1 1,0 12-16,0 22 16,-11 1-1,-1 12-15,0-1 16,0 12-16,0 0 15,-11 12 1,11-1-16,-11 47 16,-1 46-1,12-11-15,0 11 16,12 34 0,0 13-16,0-36 15,12-22-15,-12-24 16,0-11-1,0-12-15,12-11 16,-12-12 0,0-12-16,0-11 15,0 0-15,0 0 16</inkml:trace>
          <inkml:trace contextRef="#ctx0" brushRef="#br0" timeOffset="4159.7824">-1896-3571 0,'0'0'0,"0"0"15,0 0 1,0 11-16,0 12 15,-12 12-15,0 11 16,1 24 0,-1-1-16,12-11 15,12-1 1,-1-10-16,1-24 16,12 0-1,-24-23-15</inkml:trace>
          <inkml:trace contextRef="#ctx0" brushRef="#br0" timeOffset="4814.0742">-1861-3248 0,'0'0'15,"0"0"-15,0 0 16,0 0-1,0 0-15,0 0 16,0 0-16,0-11 16,0-12-1,12-1-15,0-10 16,0 11 0,11 0-16,-11-1 15,11 13 1,-11 11-16,0 0 15,0 11-15,0 13 16,-1 10 0,-11 36-16,-11 10 15,11-22 1,0-12-16,0-11 16,0-12-1,0-11-15,0-12 16,0 0-16,0 0 15,0-35 1,0-11-16,11-12 16,1-11-1,12-12-15,-1 0 16,1 12-16,-12 22 16,-1 13-1,-11 22-15,0 1 16,0 11-1,0 0-15,-11 34 16,-1 24 0,-12 11-16,1 24 15,11-12-15,0 0 16,12-12 0,12-23-16,0-11 15,-1-12 1,13-11-16,-24-12 15</inkml:trace>
          <inkml:trace contextRef="#ctx0" brushRef="#br0" timeOffset="5690.2181">-1790-2705 0,'0'0'15,"0"0"1,0 0-16,0 0 16,0 0-16,0 0 15,0 0 1,0 0-16,0 0 16,0 0-1,0 0-15,12-11 16,-1-1-1,1 1-15,0-1 16,0 12-16,0 0 16,-1 0-1,1 0-15,0 0 16,-12 0 0,0 12-16,0-1 15,0 12-15,-12 12 16,-11 0-1,11-1-15,0-10 16,0-1 0,12-12-16,0 1 15,0-12 1,0 0-16,0 0 16,24 0-16,11 0 15,24-12 1,0 1-16,-59 11 15</inkml:trace>
          <inkml:trace contextRef="#ctx0" brushRef="#br0" timeOffset="6337.9486">-1578-3629 0,'0'0'16,"0"0"-1,0 0-15,0 0 16,0 0-16,12 11 15,0 1 1,11 0-16,1 11 16,-1 0-1,1 11-15,-1 13 16,1-1 0,-12 23-16,-24 24 15,0-12-15,0-1 16,-11-22-1,-1-12-15,12-11 16,12-35 0</inkml:trace>
          <inkml:trace contextRef="#ctx0" brushRef="#br0" timeOffset="6949.0225">-1119-3756 0,'0'0'16,"0"0"-1,0 11-15,0 12 16,-11 24-16,-1-1 16,-12-11-1,1-1-15,-1 1 16,1-12 0,-1 0-16,0 0 15,1-11-15,-1-1 16,13 1-1,-1-1-15,12-11 16,0 0 0,0 12-16,12 0 15,-1-1 1,13 1-16,-1 11 16,1 0-16,0 0 15,11 0 1,0 0-16,1 0 15,-36-23 1</inkml:trace>
          <inkml:trace contextRef="#ctx0" brushRef="#br0" timeOffset="7521.3429">-1001-3537 0,'0'0'15,"0"0"-15,-12 12 16,1-1 0,-1 13-16,0-1 15,0-12 1,12 1-16,0-1 16,0-11-16,0 12 15,0-12 1,0 0-16,24 0 15,-1 0 1,1-12-16,-1 1 16,1-1-16,0-11 15,-13 0 1,1 0-16,-12 11 16,0 1-1,0-1-15,0 1 16,-12-1-1,1 12-15,-1 0 16,0 0-16,0 12 16,0-1-1,1 1-15,-1-1 16,12-11 0</inkml:trace>
        </inkml:traceGroup>
      </inkml:traceGroup>
    </inkml:traceGroup>
  </inkml:traceGroup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4:23.22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93 0,'0'0'0,"0"0"0,0 0 16,0 0 0,0 0-16,0 0 15,0 0 1,0 0-16,0 0 16,12 0-1,11 0-15,12 0 16,13 0-16,10 0 15,1-12 1,12 0-16,11 1 16,1-12-1,-12 11-15,-12 1 16,-12-1 0,-12 12-16,0 0 15,-11 0-15,-12 0 16,-1 12-1,1-1-15,0 12 16,0 0 0,0 1-16,-1-1 15,1 11-15,0 1 16,0 11 0,-12 24-16,0-1 15,0 0 1,0-11-16,0 0 15,0 0 1,11-1-16,-11 13 16,0-1-16,0 0 15,0-11 1,0 0-16,0-12 16,0 1-1,0-13-15,0-11 16,0-11-16,0-1 15,0 1 1,0-12-16,0 0 16,-11 12-1,-13-1-15,1-11 16,-25 12 0,1-12-16,-12 0 15,12 0-15,0 0 16,0 0-1,0 0-15,0 0 16,11 0 0,1 0-16,12 0 15,11 0-15,0 0 16,0 0 0,12 0-16,0 0 15,-12-12 1,1-11-16,11-12 15,0-11 1,0-23-16,11-12 16,1-12-16,0-45 15,0-1 1,0 23-16,-12 36 16,0-13-1,0 24-15,0 11 16,0 12-16,0 11 15,0 0 1,0 24-16,0 11 16,0 0-1,0 0-15,-12 23 16,0 12 0,0 45-16,12 25 15,12 22-15,0-35 16,0 1-1,-1-24-15,1 0 16,-12 1 0,12-24-16,-12-12 15,0-10-15,0-13 16,0-11 0,0 0-16,0 0 15,0-23 1,0-23-16,0-35 15,12-35 1,-1 1-16,1 34 16,-12 23-1,12 12-15,-12 11 16,0 24-16,0-1 16,0 12-1,12 12-15,11 57 16,1 23-1,-12 1-15,11-1 16,1 24-16,-1-12 16,-11-35-1,0-23-15,0-11 16,0-12 0,-12-11-16,0-12 15,0 0-15,0-23 16,0-35-1,0-23-15,11-35 16,1-11 0,12 23-16,-13 12 15,13 23 1,-12 22-16,-12 24 16,0 12-16,0 11 15,0 0 1,-12 46-16,-12 69 15,13-11 1,11-11-16,11-12 16,-11-12-1,12-23-15,-12-46 16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18:36.5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8EAA52-00C2-45B5-9A74-D9611359551C}" emma:medium="tactile" emma:mode="ink">
          <msink:context xmlns:msink="http://schemas.microsoft.com/ink/2010/main" type="writingRegion" rotatedBoundingBox="716,109 34062,228 33995,18923 649,18804"/>
        </emma:interpretation>
      </emma:emma>
    </inkml:annotationXML>
    <inkml:traceGroup>
      <inkml:annotationXML>
        <emma:emma xmlns:emma="http://www.w3.org/2003/04/emma" version="1.0">
          <emma:interpretation id="{2ADF18BE-0259-48D7-A259-9F6C0351B3AE}" emma:medium="tactile" emma:mode="ink">
            <msink:context xmlns:msink="http://schemas.microsoft.com/ink/2010/main" type="paragraph" rotatedBoundingBox="11634,-15 33806,279 33774,2653 11602,23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B24929-A0A7-4AB6-9A92-BD08A7902FE4}" emma:medium="tactile" emma:mode="ink">
              <msink:context xmlns:msink="http://schemas.microsoft.com/ink/2010/main" type="line" rotatedBoundingBox="11634,-15 33806,279 33774,2653 11602,2359"/>
            </emma:interpretation>
          </emma:emma>
        </inkml:annotationXML>
        <inkml:traceGroup>
          <inkml:annotationXML>
            <emma:emma xmlns:emma="http://www.w3.org/2003/04/emma" version="1.0">
              <emma:interpretation id="{99277439-2F60-462F-BAB7-2602D644B937}" emma:medium="tactile" emma:mode="ink">
                <msink:context xmlns:msink="http://schemas.microsoft.com/ink/2010/main" type="inkWord" rotatedBoundingBox="11631,227 15573,279 15550,2021 11608,19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-18023 105 0,'0'0'0,"0"0"16,12 23 0,11 0-16,13 24 15,-1-1 1,0 0-16,-11 0 15,-12 1 1,-12-13-16,-12-11 16,-12 0-16,1-11 15,11-12 1,0 0-16,0-12 16,1 1-1,-1-12-15,12-23 16,23-35-16,25 23 15,22 0 1,-70 58-16</inkml:trace>
          <inkml:trace contextRef="#ctx0" brushRef="#br0" timeOffset="977.5021">-18235-242 0,'0'0'16,"0"0"-16,0 0 16,0 0-1,0 0-15,0 0 16,0 0-1,0 0-15,0 0 16,0 0-16,0 0 16,0 0-1,0 0-15,0 0 16,0 0 0,0 12-16,-12 11 15,-11 12 1,-13 23-16,-11-1 15,0 1-15,12-23 16,-1-12 0,13-11-16,-1-1 15,12 1 1,1-1-16,-13 1 16,1-1-1,-13 24-15,-34 23 16,11-24-16,0 1 15,12-12 1,11-11-16,1-12 16,11 0-1,13 0-15,-1-12 16,0 1-16,0-12 16,12-1-1,0 1-15,12 0 16,0 12-1,11-1-15,1 12 16,-12 12 0,0 11-16,-12 11 15,-12 13-15,-24 22 16,-11 0 0,-12 1-16,0-13 15,1-10 1,-1-13-16,59-34 15</inkml:trace>
          <inkml:trace contextRef="#ctx0" brushRef="#br0" timeOffset="1154.6597">-18612-704 0,'0'0'0,"0"0"16,0 23-16,0-23 15</inkml:trace>
          <inkml:trace contextRef="#ctx0" brushRef="#br0" timeOffset="-729.5373">-16774 24 0,'0'0'0,"0"12"16,0 23-1,0 22-15,0-10 16,-12-1 0,0 0-16,-11 0 15,-13 0-15,-11 1 16,-12-13 0,-35-11-16,0-11 15,23-24 1,12 1-16,0-12 15,24 0 1,-12 0-16,23 11 16,1-11-16,11 0 15,0 11 1,12 12-16,0 0 16,0 0-1,0 0-15,-12 12 16,-11 11-16,-13 23 15,-34 23 1,-1 1-16,-11 11 16,82-81-1</inkml:trace>
          <inkml:trace contextRef="#ctx0" brushRef="#br0" timeOffset="-344.6386">-17352 82 0,'12'-11'0,"35"-24"16,36-23 0,-24 12-16,-24 0 15,-11-12 1,-24 12-16,-12-1 15,-24 13 1,-22 11-16,-13 11 16,-12 24-16,1 11 15,11 0 1,24 0-16,24-12 16,11 1-1,24 11-15,-1 0 16,25 12-16,34 11 15,1-11 1,0-12-16,-12 0 16,-12-11-1,-47-12-15</inkml:trace>
          <inkml:trace contextRef="#ctx0" brushRef="#br0" timeOffset="1403.5558">-19236 1030 0,'0'0'15,"23"0"-15,36 0 16,71-23-1,-1-12-15,-34-11 16,-1 0 0,0-12-16,-94 58 15</inkml:trace>
          <inkml:trace contextRef="#ctx0" brushRef="#br0" timeOffset="2258.5823">-19437-530 0,'0'0'16,"36"0"-16,34-12 15,25-11 1,46 0-16,-11 0 15,-48 0 1,-11 11-16,-71 12 16</inkml:trace>
          <inkml:trace contextRef="#ctx0" brushRef="#br0" timeOffset="2012.005">-19213-230 0,'0'0'15,"0"0"-15,0 12 16,-12 11-16,1 11 16,-25 1-1,13 0-15,-13-12 16,1-12 0,12 1-16,-1-12 15,0 0-15,13 0 16,-1 0-1,0 0-15,12 0 16,0 0 0,0 11-16,-12 24 15,1 35 1,-1 10-16,-12-10 16,1-1-16,-1 0 15,-11-11 1,-12 12-16,-12-24 15,0-12 1,-24-22-16,-11-24 16,12-11-1,23-11-15,0-13 16,24 1-16,11-12 16,12-22-1,12-13-15,36 1 16,34 11-1,36 0-15,-12 23 16,-23 35-16,-71 23 16</inkml:trace>
          <inkml:trace contextRef="#ctx0" brushRef="#br0" timeOffset="2476.6038">-19755-623 0,'0'0'16,"0"0"-16,0 0 15,12 12-15,-12-12 16,0 0-1</inkml:trace>
          <inkml:trace contextRef="#ctx0" brushRef="#br0" timeOffset="2928.4772">-20662 151 0,'0'0'0,"0"0"16,0 0 0</inkml:trace>
          <inkml:trace contextRef="#ctx0" brushRef="#br0" timeOffset="2812.4172">-20697-195 0,'0'0'0,"0"0"16,0 0-1,0 0-15,0 0 16,0 23 0,0-23-16</inkml:trace>
        </inkml:traceGroup>
        <inkml:traceGroup>
          <inkml:annotationXML>
            <emma:emma xmlns:emma="http://www.w3.org/2003/04/emma" version="1.0">
              <emma:interpretation id="{51CED330-BFA9-43B5-9AB1-B960727EB203}" emma:medium="tactile" emma:mode="ink">
                <msink:context xmlns:msink="http://schemas.microsoft.com/ink/2010/main" type="inkWord" rotatedBoundingBox="15721,134 20780,201 20750,2480 15691,24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749.0851">-11909-681 0,'0'0'0,"23"0"15,48 0 1,35-23-16,-24 12 15,-11-1 1,-71 12-16</inkml:trace>
          <inkml:trace contextRef="#ctx0" brushRef="#br0" timeOffset="-6928.4288">-11744 105 0,'0'0'0,"0"0"15,0 0 1,0 0-16,0 0 16,0 0-1,0 0-15,0 0 16,0 0-1,0 0-15,11 12 16,13 11-16,-12 0 16,-1 0-1,-11 0-15,0 0 16,-11 0 0,-13 1-16,1-1 15,-25 0 1,-10 0-16,-13-23 15,0 0-15,24-12 16,0 1 0,12-1-16,11 1 15,12-1 1,12 1-16,12-1 16,0 0-16,23 1 15,1 22 1,-1 1-16,-12 0 15,-11-1 1,0 1-16,-12 11 16,-12 0-1,-23 0-15,-24 0 16,-12-11-16,1-12 16,-13-12-1,12 1-15,1-13 16,11-10-1,12-1-15,11-11 16,13 0-16,11-12 16,24 0-1,11-23-15,13 12 16,11 11 0,0 12-16,-47 46 15</inkml:trace>
          <inkml:trace contextRef="#ctx0" brushRef="#br0" timeOffset="-6561.6915">-12145-265 0,'0'0'15,"0"0"-15,0 0 16,12 12 0,-12-12-16</inkml:trace>
          <inkml:trace contextRef="#ctx0" brushRef="#br0" timeOffset="-5410.0356">-13170 498 0,'0'0'15,"0"0"-15,0 0 16,0 0 0,0 0-16,-12-11 15,12 11-15,-11-12 16,-1-11-1,12 0-15,12-12 16,-1-11 0,13-35-16,11 0 15,1 12-15,-1-1 16,0 13 0,12 10-16,1 13 15,-13 11 1,0-1-16,-23 24 15,-12 0 1,0 24-16,-12 22 16,-23 23-16,0 1 15,-1-13 1,-23-10-16,-11-1 16,23-23-1,-12 0-15,12-11 16,11-1-1,-11 1-15,0 11 16,12-12-16,-1 1 16,13-1-1,11-11-15,0 0 16,0 0 0,1-11-16,-13-24 15,12-57-15,1-12 16,-1 23-1,12 23-15,0 12 16,0 23 0,0 11-16,0 12 15,0 0 1,-12 23-16,-12 47 16,-23 45-16,12-22 15,0-1 1,-13-11-16,1-12 15,12-34 1,0-23-16,-1-12 16,1-12-1,0-11-15,-1-12 16,1-23-16,11-11 16,13 0-1,11 11-15,11 23 16,1 12-1,12 12-15,-1 11 16,1 11-16,-1 24 16,-11 11-1,-12 23-15,-12 12 16,-11-11 0,-12-13-16,11-22 15,-11 0-15,35-35 16</inkml:trace>
          <inkml:trace contextRef="#ctx0" brushRef="#br0" timeOffset="-5208.3342">-13111-554 0,'0'0'16,"0"0"-16,0 12 15,0-12 1</inkml:trace>
          <inkml:trace contextRef="#ctx0" brushRef="#br0" timeOffset="-4453.4769">-14772-565 0,'0'0'15,"12"0"-15,35-12 16,118-11 0,0-11-16,35-13 15,83 1 1,11-12-16</inkml:trace>
          <inkml:trace contextRef="#ctx0" brushRef="#br0" timeOffset="-4690.5401">-13700-265 0,'0'0'0,"0"0"16,0 0-1,0 0-15,-12 12 16,-11-1 0,-24 1-16,-24 0 15,-11-1 1,-13 12-16,-46-11 16,23-12-16,24 0 15,0 0 1,-1 0-16,1 0 15,12 0 1,23 0-16,12 0 16,23 0-16,12 0 15,12 0 1,0 0-16,0 0 16,0 0-1,24 0-15,11 0 16,12 0-16,12 0 15,36 0 1,22-12-16,1 12 16,-35 0-1,-13 0-15,-11-11 16,0 11 0,-59 0-16</inkml:trace>
          <inkml:trace contextRef="#ctx0" brushRef="#br0" timeOffset="-1813.7786">-15349-322 0,'0'0'16,"24"0"-16,34-12 16,37-11-1,-1 0-15,-23 0 16,-24 11 0,-47 12-16</inkml:trace>
          <inkml:trace contextRef="#ctx0" brushRef="#br0" timeOffset="-2060.6967">-15255 163 0,'0'0'16,"0"0"-16,0 0 15,0 0-15,0 0 16,0 0-1,0 0-15,0 0 16,0 0 0,0 0-16,0 0 15,12 12 1,12-1-16,-1 1 16,1 11-16,-1 0 15,-11-12 1,-12 1-16,0 23 15,0-24 1,-12 12-16,-11 0 16,-13 12-16,1-23 15,-36 11 1,12-12-16,1-22 16,10-1-1,13 1-15,12-1 16,-1 1-1,12-1-15,12 0 16,0 1-16,12-12 16,0 11-1,0 1-15,-1 11 16,13 11 0,-12 1-16,-1-1 15,1 12-15,-12 1 16,-12-1-1,1 0-15,-13-12 16,-11 12 0,-1-11-16,1-12 15,-12 0 1,-12-12-16,-23-11 16,-24 12-16,-12 11 15,35 0 1,1 11-16,11 12 15,0 12 1,24 0-16,24-12 16,11 0-1,12 0-15,0-11 16,0-12-16,12 11 16,0-11-1,-1 0-15,1 0 16,0 0-1,0-11-15,-12-1 16,0-11-16,-12 0 16,-12 11-1,-23-11-15,0 12 16,0 11 0,0 0-16,23 11 15,1 12 1,11 0-16,12 12 15,12 34-15,11-11 16,13 0 0,11 11-16,0-11 15,0 0 1,0-12-16,0-23 16,-47-23-16</inkml:trace>
          <inkml:trace contextRef="#ctx0" brushRef="#br0" timeOffset="-1586.9751">-16327-265 0,'0'0'16,"12"0"-16,35 0 15,59 0 1,24-11-16,-1-1 16,48-11-16,-36 35 15,-141-12 1</inkml:trace>
          <inkml:trace contextRef="#ctx0" brushRef="#br0" timeOffset="-1272.6806">-16445 1457 0,'0'0'15,"24"0"1,58 0-16,72-34 16,-25 11-1,-11-35-15,-24 12 16,0 11-16,-94 35 15</inkml:trace>
        </inkml:traceGroup>
        <inkml:traceGroup>
          <inkml:annotationXML>
            <emma:emma xmlns:emma="http://www.w3.org/2003/04/emma" version="1.0">
              <emma:interpretation id="{49C62A0F-9A15-4130-94F6-E1B663EA47B8}" emma:medium="tactile" emma:mode="ink">
                <msink:context xmlns:msink="http://schemas.microsoft.com/ink/2010/main" type="inkWord" rotatedBoundingBox="21136,238 27149,318 27126,2055 21113,19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1950.5839">-7315 880 0,'0'0'16,"12"0"-16,35 0 15,35 0 1,36-12-16,-36 0 16,13-11-1,-1 0-15,-23 12 16,-71 11-16</inkml:trace>
          <inkml:trace contextRef="#ctx0" brushRef="#br0" timeOffset="-11556.9797">-7233 47 0,'0'0'15,"0"0"1,-12 12-16,1 0 16,-13 11-16,-35-12 15,-47 1 1,-12 11-16,1-12 15,-1 1 1,-47-12-16,24 0 16,58 0-16,12 0 15,12 0 1,12 0-16,12 12 16,35-12-1</inkml:trace>
          <inkml:trace contextRef="#ctx0" brushRef="#br0" timeOffset="-11380.1423">-8175 671 0,'0'0'0,"0"0"15,12 12-15,-12-12 16</inkml:trace>
          <inkml:trace contextRef="#ctx0" brushRef="#br0" timeOffset="-25120.9585">-5383-265 0,'0'0'16,"0"0"-16,11 0 15,1 12 1,12-1-16,11 13 16,0 10-1,1 12-15,-13 12 16,-11 0 0,-12 0-16,-12 0 15,-11-1-15,-24 1 16,-12-12-1,12-11-15,0 0 16,47-35 0</inkml:trace>
          <inkml:trace contextRef="#ctx0" brushRef="#br0" timeOffset="-24893.7852">-5560 82 0,'0'0'0,"0"12"15,-12 22 1,-11 1-16,-1 11 16,-35 24-1,-12-1-15,1-11 16,11-24-16,59-34 15</inkml:trace>
          <inkml:trace contextRef="#ctx0" brushRef="#br0" timeOffset="-24509.5151">-6114 359 0,'0'0'15,"0"0"-15,0 0 16,0 0-16,0 0 16,0 0-1,0-11-15,0-1 16,0-11 0,0-11-16,0-1 15,12 12 1,12 0-16,-1 11 15,1 1-15,11 11 16,0 11 0,-11 1-16,-12 11 15,-12 0 1,-12 12-16,-12 11 16,-34 23-1,-13 0-15,-12 12 16,-11-23-16,12-12 15,82-46 1</inkml:trace>
          <inkml:trace contextRef="#ctx0" brushRef="#br0" timeOffset="-12571.6459">-6432 1 0,'0'0'0,"0"0"16,0 0-16,0 0 16,0 0-1,0 0-15,0 0 16,0 0-16,0 0 16,0 0-1,0 0-15,0 0 16,0 0-1,0 0-15,0 0 16,0 0 0,0 0-16,0 0 15,0 0 1,0 0-16,0 0 16,0 0-16,0 0 15,12 0 1,0 12-16,0 11 15,-12 0-15,0 12 16,-12-12 0,0 0-16,-23 0 15,-1 0 1,1-11-16,0-1 16,11-11-1,1 0-15,-1 0 16,12 0-16,0 0 15,-11 12 1,-1-1-16,-11 12 16,-12 1-1,0-1-15,0-12 16,-1-11 0,13 0-16,-12-11 15,12-12-15,11-12 16,1 0-1,11 1-15,12-13 16,12-10 0,11-1-16,24-12 15,12 1-15,0 11 16,-59 58 0</inkml:trace>
          <inkml:trace contextRef="#ctx0" brushRef="#br0" timeOffset="-12345.668">-6502-658 0,'0'0'16,"0"0"-1,0 0-15</inkml:trace>
          <inkml:trace contextRef="#ctx0" brushRef="#br0" timeOffset="-9174.5816">-8493-80 0,'0'0'16,"0"0"-16,0 0 16,0 0-1,0-11-15,-12-1 16,-23 1-1,-36 11-15,0-12 16,1 12-16,23 0 16,11 12-1,1-1-15,11 1 16,1-1 0,11 12-16,0 12 15,0 23-15,12-12 16,0 0-1,0 1-15,0-1 16,0 0 0,-11-11-16,-13-1 15,-23 13 1,-12-13-16,-35 1 16,11 0-16,83-35 15</inkml:trace>
          <inkml:trace contextRef="#ctx0" brushRef="#br0" timeOffset="-8978.2868">-9188 833 0,'0'0'0,"0"0"16,0 0-16,12 12 16,-12-12-1</inkml:trace>
          <inkml:trace contextRef="#ctx0" brushRef="#br0" timeOffset="-8120.5281">-9542 371 0,'0'0'0,"0"0"16,0 0-16,0 0 15,0-12 1,0-22-16,12-36 16,12-10-1,-1-13-15,13 12 16,11 23-16,-12 12 15,12 11 1,-11 12-16,-13 12 16,1 11-1,-13 11-15,-11 1 16,-11 23 0,-13 11-16,-11 12 15,-1-12-15,1 0 16,0-11-1,-1 11-15,-11 0 16,0 0 0,-12 12-16,-11 0 15,11-12-15,12-11 16,11-12 0,1-11-16,0-12 15,11-12 1,0 0-16,13 1 15,-1-1-15,0 1 16,0-1 0,1 1-16,11 11 15,0 0 1,-12-12-16,12 1 16,0 11-1,0-12-15,-12 0 16,0 12-16,-11 0 15,-1 0 1,-23 12-16,-12 0 16,-47 11-1,-12-12-15,24-11 16,-24 0 0,-23 0-16,11-11 15,36-1-15,12 12 16,23 0-1,0 0-15,12 0 16,47 0 0</inkml:trace>
          <inkml:trace contextRef="#ctx0" brushRef="#br0" timeOffset="-7942.9882">-10837 1007 0,'0'0'16,"0"0"-16,0 0 16</inkml:trace>
        </inkml:traceGroup>
        <inkml:traceGroup>
          <inkml:annotationXML>
            <emma:emma xmlns:emma="http://www.w3.org/2003/04/emma" version="1.0">
              <emma:interpretation id="{2AFAF07F-BB1F-4CD8-9AC8-0631EFB5559E}" emma:medium="tactile" emma:mode="ink">
                <msink:context xmlns:msink="http://schemas.microsoft.com/ink/2010/main" type="inkWord" rotatedBoundingBox="27435,278 30857,323 30836,1929 27414,18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6471.1691">-3239-68 0,'0'0'16,"0"0"-16,0 0 15,11-12 1,1-11-16,23-12 16,24-11-1,12 12-15,-12-1 16,0 12 0,-12 0-16,-24 11 15,-11 12-15,0 0 16,-12 0-1,0 0-15,0 12 16,-24 22 0,-23 36-16,-12 11 15,-11-1 1,23-10-16,11-12 16,25-24-16,11 1 15,11-12 1,13 0-16,11-11 15,-11-1 1,-1 1-16,-11-12 16,-12 0-16,0 0 15,-12 11 1,-23 1-16,-12 0 16,0-12-1,11-12-15,-11-11 16,0-23-16,0-35 15,12 0 1,11 0-16,1-23 16,11 11-1,0 24-15,12 23 16,0 34 0,0 12-16,0 0 15,0 23 1,12 24-16,0 22 15,-1 0-15,-11-11 16,0-23 0,0-1-16,0-22 15,-11 0 1,-1-12-16,-12 0 16,-11 11-16,-24 24 15,-12 11 1,1 12-16,23-12 15,11 0 1,24 1-16,12 22 16,12 58-1,-12-127-15</inkml:trace>
          <inkml:trace contextRef="#ctx0" brushRef="#br0" timeOffset="-26293.691">-3216 752 0,'0'0'0,"0"0"16,0 0 0,0 0-16,0 0 15,0 0-15</inkml:trace>
          <inkml:trace contextRef="#ctx0" brushRef="#br0" timeOffset="-26028.9905">-3946-623 0,'0'0'16,"0"46"-16,12 35 15,-24 35 1,0 22-16,-12 13 16,13-59-1,11-22-15,0-24 16,0-46-16</inkml:trace>
          <inkml:trace contextRef="#ctx0" brushRef="#br0" timeOffset="-25632.9918">-4123-138 0,'0'0'16,"-24"0"0,-23 0-16,-12 12 15,1 11-15,10 0 16,1 12-1,12 0-15,11 11 16,13 0 0,11 0-16,0 12 15,11 11 1,1-11-16,-12 0 16,0-12-16,-12-11 15,1-12 1,-1-11-16,-12-1 15,-11-11 1,-24-11-16,-23-13 16,11-10-16,12-1 15,12-11 1,12-12-16,23-11 16,24-24-1,23 12-15,47-11 16,13 11-16,-1 12 15,-94 69 1</inkml:trace>
          <inkml:trace contextRef="#ctx0" brushRef="#br0" timeOffset="-27922.8715">-1767 406 0,'0'0'0,"0"0"15,0 0 1,0 0-16,0 0 16,0 0-16,-12-12 15,0 1 1,1-24-16,-1-23 15,0-23 1,24-11-16,0 22 16,-1 1-16,13 11 15,11 0 1,-11 12-16,11 0 16,1 23-1,11-12-15,-12 24 16,0 11-1,-11 11-15,-12 12 16,-12 24-16,-12 22 16,-23 12-1,-13 0-15,1-23 16,0-24 0,0-11-16,0-11 15,12-12 1,-1 0-16,1 0 15,11 0-15,-11 11 16,-12 13 0,0-1-16,12 0 15,-1-12 1,13 1-16,11-12 16,0-12-16,-12-22 15,13-13 1,-1 13-16,0 11 15,12 11 1,0 12-16,-12 0 16,-11 12-16,-24 22 15,-24 13 1,-23-1-16,11 0 16,13 0-1,70-46-15</inkml:trace>
          <inkml:trace contextRef="#ctx0" brushRef="#br0" timeOffset="-27548.0081">-2285 960 0,'0'0'0,"23"-11"16,13-12 0,11-12-16,-12-11 15,-23 0 1,-12-1-16,-12 1 16,-23 11-16,-24 12 15,-12 23 1,-11 23-16,11 1 15,36-1 1,11 0-16,24 0 16,24 0-1,23 12-15,35-1 16,60-10-16,23-36 16,-36-11-1,-129 23-15</inkml:trace>
          <inkml:trace contextRef="#ctx0" brushRef="#br0" timeOffset="-27359.5767">-2297-646 0,'0'0'0,"0"0"16,0 0 0,0 0-16</inkml:trace>
        </inkml:traceGroup>
        <inkml:traceGroup>
          <inkml:annotationXML>
            <emma:emma xmlns:emma="http://www.w3.org/2003/04/emma" version="1.0">
              <emma:interpretation id="{17F0C95D-884B-4181-B412-9FC58A93AD4B}" emma:medium="tactile" emma:mode="ink">
                <msink:context xmlns:msink="http://schemas.microsoft.com/ink/2010/main" type="inkWord" rotatedBoundingBox="31414,247 33806,279 33778,2377 31386,234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056.872">1308 683 0,'0'0'0,"0"0"16,0 0 0,0 0-16,0 0 15,0 0-15,0 0 16,0 0-1,-12 23-15,12-23 16,-236 243 0,213-232-16,-60 36 15,-35 34 1,36-12-16,23-11 16,0-12-16,24-23 15,11 0 1,1-11-16,11-1 15,12-11 1,0 0-16,0 0 16,23-34-16,36-36 15,47-22 1,12 11-16,-118 81 16</inkml:trace>
          <inkml:trace contextRef="#ctx0" brushRef="#br0" timeOffset="11155.3567">1178 868 0,'0'0'15,"-141"104"-15,129-92 16,-47 22-16,-24 24 16,25 0-1,58-58-15</inkml:trace>
          <inkml:trace contextRef="#ctx0" brushRef="#br0" timeOffset="8979.7936">954 637 0,'0'0'0,"0"0"15,0 0-15,12-23 16,0 0 0,-1-12-1,1 12 1,0 11-16,-12 1 15,0 11-15,0 0 16,0 0 0,-12 69-16,-11 23 15,-13 24 1,1 23-16,11-12 16,13-23-1,-1-35-15,12-11 16,0-12-16,-12-11 15,12-12 1,0-11-16,0-1 16,0-11-1,0 0-15,0 0 16,0-11 0,0-24-16,12-11 15,0-24-15,-1-11 16,13 1-1,0 10-15,-1 1 16,1 0 0,-13 11-16,1 11 15,0 13-15,-12 34 16,0 0 0,0 23-16,-12 23 15,-23 70 1,0 11-16,-1-23 15,24-23-15,1-23 16,-1-24 0,12-11-16,-12 0 15,12-11 1,0-12-16,0 0 16,0-12-1,0-22-15,0-1 16,0 12-16,0 23 15</inkml:trace>
          <inkml:trace contextRef="#ctx0" brushRef="#br0" timeOffset="7700.2732">989 729 0,'0'0'15,"0"0"-15,0-11 16,0 11 0,0 0-16,0 0 15,0 0 1,0 0-16,0 0 15,0 0-15,-11 34 16,-1 13 0,-12 34-16,-23 23 15,12 0 1,-12-12-16,11-11 16,1 11-1,35-92-15</inkml:trace>
          <inkml:trace contextRef="#ctx0" brushRef="#br0" timeOffset="10575.2835">671 660 0,'0'0'0,"0"0"16,0 0-1,0 0-15,0 0 16,0 11 0,12 13-16,0 10 15,23 12 1,12 12-16,1 0 15,-1 11-15,0 1 16,-12-1 0,-11-23-16,-1-11 15,-11 0 1,0-12-16,-12 0 16,0 0-16,0-23 15</inkml:trace>
          <inkml:trace contextRef="#ctx0" brushRef="#br0" timeOffset="7197.4208">648 914 0,'0'0'0,"35"0"15,59 0-15,1 0 16,-1-11 0,-12 11-16,24 0 15,12 0-15,-47 0 16,-12 11 0,-12 12-16,-47-23 15</inkml:trace>
          <inkml:trace contextRef="#ctx0" brushRef="#br0" timeOffset="-32082.5586">742 302 0,'0'0'0,"0"0"16,0 0 0,0 0-16,0 0 15,0 0-15,0-12 16,0 1-1,0-24-15,0-11 16,12-1 0,11 1-16,1 12 15,11-1 1,1 12-16,-13 11 16,-11 12-1,0 0-15,0 0 16,-1 12-16,-11-1 15,0 12 1,-11 1-16,-13-1 16,0 0-1,-11 11-15,0 1 16,-1 0-16,1-12 16,-12 12-1,0-12-15,-12 11 16,-12 1-1,-23 0-15,-12-1 16,24-11-16,11 1 16,-23 10-1,23 1-15,71-35 16</inkml:trace>
          <inkml:trace contextRef="#ctx0" brushRef="#br0" timeOffset="-31852.0712">907-450 0,'0'0'0,"0"0"16,0 0-16,0 0 16,0 0-1</inkml:trace>
          <inkml:trace contextRef="#ctx0" brushRef="#br0" timeOffset="-31106.968">306 140 0,'0'0'0,"0"0"15,0 0 1,0 0-16,0 0 16,12 11-16,0 1 15,0 0 1,11-1-16,1-11 15,-1 0 1,1-11-16,-1-13 16,1-10-16,-1-12 15,1 11 1,-12 12-16,0 0 16,-12 11-1,0 12-15,0 0 16,-12 12-1,-35 22-15,-24 24 16,0 0-16,1-12 16,11-11-1,12-12-15,0 0 16,11-11 0,13-12-16,-1 0 15,1-12-15,11 0 16,0-22-1,12-1-15,12 0 16,-12 12 0,12 12-16,-1-1 15,-11 12 1,0 0-16,0 23 16,0 12-16,-11 11 15,-25 12 1,-35 23-16,-11-23 15,-12-1 1,11-10-16,24-24 16,59-23-16</inkml:trace>
          <inkml:trace contextRef="#ctx0" brushRef="#br0" timeOffset="-30030.7216">141 209 0,'0'0'0,"0"0"15,0 0-15,0 0 16,0 0 0,-11 12-16,-1-1 15,0 1-15,0-1 16,0-11 0,-11 0-16,11 0 15,-11 0 1,-1-11-16,12-1 15,0-11 1,12-11-16,0-1 16,12 12-16,0 11 15,0 12 1,0 0-16,-1 12 16,1 11-1,0 0-15,-12-23 16</inkml:trace>
          <inkml:trace contextRef="#ctx0" brushRef="#br0" timeOffset="-30700.013">-377-704 0,'0'0'0,"0"0"16,12 0-16,11 12 15,1 11 1,11 35-16,1 34 15,-13 12 1,-23 35-16,-23-1 16,-1-10-16,-11-36 15,-12-23 1,-1-11-16,13-23 16,-36-12-1,-23-11-15,-12-24 16,24-23-1,11-34-15,24-12 16,23 0-16,60-11 16,34 11-1,25 11-15,-1 36 16,-94 34 0</inkml:trace>
        </inkml:traceGroup>
      </inkml:traceGroup>
    </inkml:traceGroup>
    <inkml:traceGroup>
      <inkml:annotationXML>
        <emma:emma xmlns:emma="http://www.w3.org/2003/04/emma" version="1.0">
          <emma:interpretation id="{E1A8A391-17F1-468E-9876-1AAB06064474}" emma:medium="tactile" emma:mode="ink">
            <msink:context xmlns:msink="http://schemas.microsoft.com/ink/2010/main" type="paragraph" rotatedBoundingBox="10374,1960 33471,2872 33364,5592 10267,46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5B2DFA-B2B6-43C9-9A9A-1A915488F9E9}" emma:medium="tactile" emma:mode="ink">
              <msink:context xmlns:msink="http://schemas.microsoft.com/ink/2010/main" type="line" rotatedBoundingBox="10374,1960 33471,2872 33364,5592 10267,4680"/>
            </emma:interpretation>
          </emma:emma>
        </inkml:annotationXML>
        <inkml:traceGroup>
          <inkml:annotationXML>
            <emma:emma xmlns:emma="http://www.w3.org/2003/04/emma" version="1.0">
              <emma:interpretation id="{E8CF9521-7A87-4D3A-841D-A39086A73B2D}" emma:medium="tactile" emma:mode="ink">
                <msink:context xmlns:msink="http://schemas.microsoft.com/ink/2010/main" type="inkWord" rotatedBoundingBox="10341,2802 14002,2947 13947,4340 10286,4196"/>
              </emma:interpretation>
              <emma:one-of disjunction-type="recognition" id="oneOf5">
                <emma:interpretation id="interp5" emma:lang="" emma:confidence="0.5">
                  <emma:literal>its</emma:literal>
                </emma:interpretation>
                <emma:interpretation id="interp6" emma:lang="" emma:confidence="0.5">
                  <emma:literal>; 15</emma:literal>
                </emma:interpretation>
                <emma:interpretation id="interp7" emma:lang="" emma:confidence="0">
                  <emma:literal>; 1-5</emma:literal>
                </emma:interpretation>
                <emma:interpretation id="interp8" emma:lang="" emma:confidence="0">
                  <emma:literal>; 155</emma:literal>
                </emma:interpretation>
                <emma:interpretation id="interp9" emma:lang="" emma:confidence="0">
                  <emma:literal>it's</emma:literal>
                </emma:interpretation>
              </emma:one-of>
            </emma:emma>
          </inkml:annotationXML>
          <inkml:trace contextRef="#ctx0" brushRef="#br0" timeOffset="39601.1055">-21168 2798 0,'0'0'0,"0"0"16,0 0-16,-12 23 16,-12 12-1,-11 11-15,-12-11 16,0-1 0,-12 1-16,0-12 15,0 0 1,0 0-16,59-23 15</inkml:trace>
          <inkml:trace contextRef="#ctx0" brushRef="#br0" timeOffset="39781.1746">-21204 2486 0,'0'0'16,"0"0"-16,0 0 16,0 0-16,0 0 15</inkml:trace>
          <inkml:trace contextRef="#ctx0" brushRef="#br0" timeOffset="39364.581">-21086 2012 0,'0'0'0,"0"0"16,12 12-16,12-1 15,11 24 1,0 46-16,1 23 16,-1 23-1,-23-35-15,0 24 16,-12 0-16,0-36 15,0-80 1</inkml:trace>
          <inkml:trace contextRef="#ctx0" brushRef="#br0" timeOffset="38600.0873">-19119 2324 0,'0'0'15,"0"0"-15,0 0 16,0 23-16,-11 0 16,-1 0-1,-12 1-15,1-1 16,11-12 0,0 1-16,-11-1 15,-1 13 1,1-1-16,-13 11 15,13 1-15,-1 0 16,1-24 0,-1 1-16,12-1 15,0-11 1,1 0-16,11 0 16,-12 0-16,0 0 15,-11 12 1,-1-1-16,0 1 15,-11 0 1,0-12-16,-12 0 16,-1 0-1,-34-12-15,-24 0 16,0 1-16,-12 11 16,0-12-1,-23 12-15,0 0 16,46 0-1,25 0-15,23 0 16,11 0-16,13 0 16,23 0-1,0 0-15,0 0 16,59 23 0,58-11-16,13 0 15,11-12-15,48 0 16,-189 0-1</inkml:trace>
          <inkml:trace contextRef="#ctx0" brushRef="#br0" timeOffset="39046.4592">-20473 2197 0,'0'0'15,"0"0"1,0 0-16,35-12 15,59 1-15,71-12 16,0 11 0,-35-11-16,-24 12 15,-12 11 1,-94 0-16</inkml:trace>
          <inkml:trace contextRef="#ctx0" brushRef="#br0" timeOffset="37949.5672">-19295 2937 0,'0'0'0,"0"0"16,0 0-1,0 11-15,-12 12 16,-12 12 0,1 0-16,-12-1 15,-13 1 1,-10 0-16,10-12 16,13-12-16,35-11 15</inkml:trace>
          <inkml:trace contextRef="#ctx0" brushRef="#br0" timeOffset="38808.0335">-19460 2024 0,'0'0'15,"12"0"1,35 0-16,35-12 16,24 1-1,36-13-15,-48 13 16,-23 11-16,-71 0 16</inkml:trace>
          <inkml:trace contextRef="#ctx0" brushRef="#br0" timeOffset="37437.7898">-18553 2682 0,'0'0'0,"0"0"16,0 0-16,12-11 16,-1-1-1,1 1-15,-12 11 16,0 0-1,0 0-15,0 0 16,-12 0 0,-11 11-16,-12 12 15,11 1-15,12-1 16,0 11 0,12-22-16,0-1 15,12 1 1,0 0-16,23-12 15,1 0-15,11 0 16,0-12 0,-12 0-16,-11 1 15,-1 11 1,-23 0-16,0 0 16,-11 11-1,-13 1-15,-11 11 16,-1 0-16,1 0 15,0 0 1,-12-11-16,-1 0 16,-10-1-1,-1 1-15,12-1 16,-1 1-16,1-12 16,12 0-1,0 0-15,11 0 16,1-12-1,-1 1-15,12-1 16,12 1 0,0-24-16,12 0 15,23-11-15,36-23 16,0 22 0,-71 47-16</inkml:trace>
          <inkml:trace contextRef="#ctx0" brushRef="#br0" timeOffset="37644.7985">-19048 3341 0,'0'0'0,"0"0"16,0 0-16,0 0 16,0 0-1</inkml:trace>
          <inkml:trace contextRef="#ctx0" brushRef="#br0" timeOffset="40035.585">-22016 2382 0,'0'0'15,"0"0"-15,0 0 16,0 11 0,11 1-16,1 0 15,-12-12 1</inkml:trace>
          <inkml:trace contextRef="#ctx0" brushRef="#br0" timeOffset="40182.4304">-21910 2729 0,'0'0'0,"0"0"15,0 0 1,0 0-16,0 0 16</inkml:trace>
        </inkml:traceGroup>
        <inkml:traceGroup>
          <inkml:annotationXML>
            <emma:emma xmlns:emma="http://www.w3.org/2003/04/emma" version="1.0">
              <emma:interpretation id="{392CBA3D-3628-428A-BC1A-4248C7973B31}" emma:medium="tactile" emma:mode="ink">
                <msink:context xmlns:msink="http://schemas.microsoft.com/ink/2010/main" type="inkWord" rotatedBoundingBox="14549,3129 18263,3275 18219,4393 14505,424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718.9501">-14112 2948 0,'0'0'16,"0"0"-16,0 0 15,0 0 1,0 0-16</inkml:trace>
          <inkml:trace contextRef="#ctx0" brushRef="#br0" timeOffset="32539.1591">-14430 3052 0,'0'0'16,"0"0"-16,-12 0 15,-12 12-15,1-1 16,-1 1 0,-11-12-16,0-12 15,-1 1 1,13-1-16,-1-11 15,1-12 1,11 1-16,12-1 16,0 12-16,12 0 15,-1 11 1,1 1-16,0 22 16,0 12-1,11 12-15,-11 11 16,-12 24-16,0-1 15,-12 0 1,-11-11-16,-1 0 16,1-12-1,-1-34-15,24-12 16</inkml:trace>
          <inkml:trace contextRef="#ctx0" brushRef="#br0" timeOffset="32134.7944">-15031 2786 0,'0'0'0,"0"0"16,0 24-16,-12 10 16,0 36-1,1-1-15,11 35 16,0 0-1,11-12-15,13-11 16,-12-46-16,-12-35 16</inkml:trace>
          <inkml:trace contextRef="#ctx0" brushRef="#br0" timeOffset="31918.0884">-15738 2706 0,'0'0'16,"0"0"-16,0 0 16,-12 23-1,1-12-15,-13 1 16,1-1 0,-1 1-16,0-12 15,1 0-15,-1-12 16,1 1-1,11-1-15,12 1 16,0-12 0,12-12-16,11 12 15,1 0-15,11 0 16,-11 11 0,11 12-16,0 23 15,-11 35 1,0 57-16,-24-11 15,-12 0 1,0-23-16,12-11 16,0-24-16,0-11 15,0-35 1,0 0-16,0 0 16,0-12-1,0-23-15,12-57 16,11-47-1,13 1-15,11 10 16,0 13-16,-23 22 16,-13 47-1,1 23-15,-12 11 16,0 12 0,0 12-16,-12 23 15,1 23-15,11 46 16,0 11-1,11-22-15,25-13 16,-1 1 0,12-23-16,-12-12 15,13-11-15,-48-35 16</inkml:trace>
          <inkml:trace contextRef="#ctx0" brushRef="#br0" timeOffset="31227.9114">-16362 2948 0,'0'0'0,"0"0"16,0 0-16,0 0 15,-12 12 1,0-1-16,-11 1 16,-1-12-1,-11-12-15,11 1 16,1-1-16,11 1 16,0-24-1,12 12-15,12-12 16,0 1-1,0 10-15,11 1 16,1 12 0,-1 11-16,-11 11 15,12 36-15,-13 10 16,1 13 0,-12 11-16,-12-1 15,-11 1 1,-1 23-16,24-104 15</inkml:trace>
          <inkml:trace contextRef="#ctx0" brushRef="#br0" timeOffset="30816.3895">-16998 3029 0,'0'0'15,"0"0"-15,-12 12 16,12-1-16,0 1 15,0-1 1,12 1-16,0-12 16,11 0-1,13 0-15,-1-12 16,0-11 0,-11-11-16,-12-13 15,-12 13-15,0 22 16,-12 1-1,-12 11-15,-11 11 16,-12 12 0,0 0-16,-1 0 15,25-11-15,11 0 16,12-12 0,0 0-16</inkml:trace>
          <inkml:trace contextRef="#ctx0" brushRef="#br0" timeOffset="30418.5476">-17505 2706 0,'0'0'16,"0"0"-16,-23 0 15,-1-12 1,-11 0-16,-24-11 16,12 0-1,0 0-15,23 0 16,1-12 0,11 12-16,12-23 15,12 0-15,11-1 16,1 13-1,23-1-15,-12 24 16,1 11 0,-1 23-16,0 11 15,-11 24-15,-1 12 16,-11 45 0,-12 24-16,-12-47 15,1-22 1,-1-1-16,0-34 15,0-1 1,0-22-16,12-12 16,0 0-16,0 0 15,0 0 1,12-23-16,24-58 16,11 0-1,12-12-15,-1-11 16,25-34-1,-24 22-15,-12 12 16,-12 35-16,-23 34 16,0 12-1,-12 23-15,0 0 16,-12 12 0,-35 34-16,-12 35 15,12 0-15,0 11 16,23 12-1,12-35-15,12 12 16,12-23 0,24 0-16,11-12 15,12 0-15,-59-46 16</inkml:trace>
        </inkml:traceGroup>
        <inkml:traceGroup>
          <inkml:annotationXML>
            <emma:emma xmlns:emma="http://www.w3.org/2003/04/emma" version="1.0">
              <emma:interpretation id="{8BB79B4B-4105-49B0-AABA-2207B7E91072}" emma:medium="tactile" emma:mode="ink">
                <msink:context xmlns:msink="http://schemas.microsoft.com/ink/2010/main" type="inkWord" rotatedBoundingBox="18748,3159 22136,3293 22097,4283 18709,414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423.9507">-11273 2706 0,'0'0'15,"0"0"1,0 0-16,0 0 16,-12 11-16,12-11 15,-12 0 1,0-11-16,1-1 15,-1 0 1,0-11-16,12 0 16,0-11-1,12 10-15,0-10 16,11 11-16,1 11 16,-12 12-1,11 12-15,-11 22 16,0 70-1,-24 47-15,-23-1 16,23-35-16,0-22 16,0-35-1,12-12-15,0-35 16,0-11 0,0 0-16,0-11 15,0-12 1,0-24-16,24-68 15,11-47-15,-11 35 16,23-12 0,0 1-16,-12 45 15,-11 24 1,-12 34-16,-12 12 16,0 23-1,0 0-15,-12 23 16,-12 23-16,1 35 15,11 35 1,12 23-16,12-24 16,23-34-1,24-12-15,23 12 16,-82-81-16</inkml:trace>
          <inkml:trace contextRef="#ctx0" brushRef="#br0" timeOffset="33752.0194">-11627 2844 0,'0'0'15,"-11"0"-15,-13 12 16,-11-12 0,-12 0-16,-1 0 15,1-12 1,0 1-16,0-12 16,12-1-16,11 13 15,12-12 1,12 0-16,12 0 15,0-1 1,12 13-16,-1-1 16,12 12-1,-11 0-15,-12 12 16,0 34-16,-1 35 16,-22 0-1,-25 0-15,-11 11 16,-12-22-1,12-36-15,12 1 16,35-35 0</inkml:trace>
          <inkml:trace contextRef="#ctx0" brushRef="#br0" timeOffset="34876.8005">-10696 2937 0,'0'0'0,"0"11"16,0 12 0,0 12-16,0 23 15,0-12 1,0-11-16,0-12 16,0-12-1,0 1-15,0-12 16,0 0-16,0 0 15,12-12 1,0-11-16,23-23 16,0-12-1,12 0-15,-23 35 16,-1 12-16,1 11 16,0 23-1,-1 12-15,12 22 16,13 13-1,10 11-15,1-12 16,-59-69-16</inkml:trace>
          <inkml:trace contextRef="#ctx0" brushRef="#br0" timeOffset="32864.9655">-13617 2960 0,'0'0'16,"0"0"-16,0 0 15,0 0 1</inkml:trace>
          <inkml:trace contextRef="#ctx0" brushRef="#br0" timeOffset="33163.2909">-13240 2937 0,'0'0'15,"0"0"-15,0 0 16,11 0 0,13 0-16,11 0 15,1-12-15,-13 1 16,12-1 0,-11 12-16,11 0 15,1 0 1,-1 0-16,12 0 15,0 12-15,12-1 16,-12-11 0,-11 12-16,-1-12 15,-35 0 1</inkml:trace>
        </inkml:traceGroup>
        <inkml:traceGroup>
          <inkml:annotationXML>
            <emma:emma xmlns:emma="http://www.w3.org/2003/04/emma" version="1.0">
              <emma:interpretation id="{73D2E8C0-6060-4763-BE6F-998313A36B2B}" emma:medium="tactile" emma:mode="ink">
                <msink:context xmlns:msink="http://schemas.microsoft.com/ink/2010/main" type="inkWord" rotatedBoundingBox="22734,2448 25358,2552 25284,4420 22660,431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208.1107">-8269 2417 0,'0'0'16,"0"0"0,11 0-16,25-12 15,11 0-15,35-11 16,13-11 0,46-13-16,-23 24 15,-118 23 1</inkml:trace>
          <inkml:trace contextRef="#ctx0" brushRef="#br0" timeOffset="26957.9362">-7798 1561 0,'0'0'16,"0"0"-16,0 12 16,12 23-1,-12-35-15</inkml:trace>
          <inkml:trace contextRef="#ctx0" brushRef="#br0" timeOffset="26754.9571">-7904 2717 0,'0'0'16,"0"0"-16,0 0 15,0 23-15,0 12 16,0 11-1,-12 0-15,0 1 16,-11-1 0,-24 0-16,-24 0 15,0-23-15,24-11 16,0-1 0,0-11-16,11-11 15,1-12 1,12-12-16,11-11 15,0-12 1,24 12-16,0 23 16,-1 0-16,13 23 15,11 0 1,1 11-16,-1 12 16,-12 0-1,-11 12-15,-12 0 16,-23-1-1,-1-10-15,-11-1 16,-1-12-16,-22 1 16,-13-12-1,12-12-15,-12-11 16,12-23 0,24-12-16,23-11 15,24-12-15,12-23 16,23-23-1,12 0-15,-12 34 16,-47 93 0</inkml:trace>
          <inkml:trace contextRef="#ctx0" brushRef="#br0" timeOffset="27928.2703">-9530 3364 0,'0'0'0,"0"0"16,0 0-1,0 0-15,0 0 16,0 0-1,0 0-15,0-11 16,0-1-16,0 1 16,0-1-1,0 1-15,0-1 16,0 0 0,0 1-16,0-1 15,0 1 1,0-1-16,0 12 15,0-11 1,0 11-16,12-12 16,0 0-16,0-11 15,-1 0 1,13-11-16,11-13 16,12-10-1,0-1-15,12 0 16,0 0-16,0 0 15,-24 24 1,1 11-16,11 0 16,-12 11-1,-11 12-15,-12 12 16,-1 11 0,-11 23-16,-11 23 15,-13-11-15,-23 11 16,-12-11-1,-35 11-15,0-22 16,11-13 0,12-11-16,-11 1 15,-1-13-15,13 1 16,70-12 0</inkml:trace>
          <inkml:trace contextRef="#ctx0" brushRef="#br0" timeOffset="25897.729">-7351 2706 0,'0'0'16,"0"0"-16,0 0 15,0 0 1,0 0-16,12 23 15,24 11 1,11 13-16,12-13 16,-1 12-16,-10-11 15,-13-12 1,-23 0-16,-1 0 16,-22 1-1,-25 22-15,-11 0 16,-12 0-1,-11 12-15,-13-12 16,1 1-16,11-13 16,71-34-1</inkml:trace>
          <inkml:trace contextRef="#ctx0" brushRef="#br0" timeOffset="26133.1272">-7433 3052 0,'0'0'15,"0"0"-15,0 0 16,-12 23 0,-23 12-16,-24 11 15,-24 0 1,13 1-16,-1-13 15,0 1 1,1-12-16,70-23 16</inkml:trace>
          <inkml:trace contextRef="#ctx0" brushRef="#br0" timeOffset="28186.398">-9023 1850 0,'0'0'15,"0"0"1,0 35-16,-12 34 16,-12 82-1,-11 22-15,0-11 16,-1 46-16,-11 81 16</inkml:trace>
        </inkml:traceGroup>
        <inkml:traceGroup>
          <inkml:annotationXML>
            <emma:emma xmlns:emma="http://www.w3.org/2003/04/emma" version="1.0">
              <emma:interpretation id="{4FA50389-4B7D-4663-B0D4-58C5B7AC14BC}" emma:medium="tactile" emma:mode="ink">
                <msink:context xmlns:msink="http://schemas.microsoft.com/ink/2010/main" type="inkWord" rotatedBoundingBox="25919,3188 29662,3336 29598,4966 25855,481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945.0673">-3605 3387 0,'0'0'16,"-11"0"-16,-13 12 15,0-12 1,1 0-16,-1-12 15,13 1 1,-1-1-16,12 1 16,0-1-16,12-11 15,23 0 1,0 0-16,-11 11 16,-1 1-1,1 11-15,-12 0 16,-1 11-16,-11 24 15,-11 11 1,-25 12-16,-23 0 16,-23 11-1,0-23-15,-24 12 16,0-12 0,23-11-16,83-35 15</inkml:trace>
          <inkml:trace contextRef="#ctx0" brushRef="#br0" timeOffset="21418.0685">-3887 3018 0,'0'0'0,"0"0"16,0 0-16,0 11 15,-12 1 1,0-1-16,0 1 16,-11-1-16,-1 1 15,12-1 1,-11 1-16,11 0 15,-11 11 1,-25 11-16,-11 13 16,1-1-1,-1-11-15,12-12 16,11-12-16,-11-11 16,12 0-1,-1-11-15,1-1 16,12-11-1,-1 0-15,12 0 16,12 0 0,0-12-16,24-23 15,11-11-15,-35 69 16</inkml:trace>
          <inkml:trace contextRef="#ctx0" brushRef="#br0" timeOffset="21567.737">-4052 2382 0,'0'0'16,"0"0"-16,12 11 16,-12-11-1</inkml:trace>
          <inkml:trace contextRef="#ctx0" brushRef="#br0" timeOffset="21842.284">-4677 3931 0,'0'0'15,"36"0"-15,23 0 16,70-24 0,13-10-16,-36-1 15,-36 0 1,-70 35-16</inkml:trace>
          <inkml:trace contextRef="#ctx0" brushRef="#br0" timeOffset="20214.6894">-2839 3133 0,'0'0'0,"0"0"15,0 0 1,0 0-16,0 0 16,0 0-16,0 0 15,0 0 1,12 12-16,0-1 16,11 1-1,1-1-15,-1 12 16,1 1-1,-12-1-15,-12 11 16,-12 13-16,-12 10 16,1-10-1,-24-1-15,-24 0 16,-23-11 0,23-1-16,12-22 15,12 0-15,47-12 16</inkml:trace>
          <inkml:trace contextRef="#ctx0" brushRef="#br0" timeOffset="20450.4142">-3086 3307 0,'0'0'0,"0"0"16,-24 23 0,-23 23-16,0 0 15,-24 12 1,-11 0-16,-36-1 16,0 1-1,118-58-15</inkml:trace>
          <inkml:trace contextRef="#ctx0" brushRef="#br0" timeOffset="22198.3907">-4417 3006 0,'0'0'0,"0"0"16,0 0-16,-12 12 16,-24-1-1,-46 12-15,-36 0 16,-11-11-1,11-1-15,-12 1 16,1 0-16,23-12 16,35 0-1,12 0-15,24 0 16,11 0 0,12 0-16,12 0 15</inkml:trace>
          <inkml:trace contextRef="#ctx0" brushRef="#br0" timeOffset="23220.365">-4512 3122 0,'0'0'15,"0"0"-15,0 0 16,0 0-1,0 0-15,0-12 16,0-11 0,0-12-16,0-11 15,0-23-15,0 11 16,12 0 0,0 12-16,-12 11 15,0 12 1,0 12-16,0-1 15,0 12 1,0 0-16,0 0 16,0 12-16,0 45 15,-12 36 1,0-12-16,-23 23 16,11 0-1,1-23-15,23 0 16,0-81-1</inkml:trace>
          <inkml:trace contextRef="#ctx0" brushRef="#br0" timeOffset="22375.9706">-5183 3676 0,'0'0'16,"0"0"-16,0 0 15,0 0 1,0 0-16</inkml:trace>
          <inkml:trace contextRef="#ctx0" brushRef="#br0" timeOffset="23812.4142">-6326 2960 0,'0'0'0,"0"0"16,12-12 0,12-11-16,34-12 15,25-11 1,35-23-16,-24 11 16,-23-11-16,-12-24 15,-24 1 1,-12 11-16,-11 23 15,-12 23 1,-12 12-16,-11 12 16,-12 11-1,-24 23-15,-12 46 16,-11 12-16,23 12 16,-12 68-1,24-10-15,23-24 16,1 35-1,11-24-15,12-22 16,0-24 0,0-34-16,12-12 15,-12-11-15,0-23 16,11-1 0,-11-11-16</inkml:trace>
          <inkml:trace contextRef="#ctx0" brushRef="#br0" timeOffset="24019.2419">-6455 3214 0,'0'0'0,"0"0"16,0 0-1,11-12-15,25-11 16,34 0-16,48 0 15,47 12 1,-23-1-16,-25 0 16,-117 12-1</inkml:trace>
        </inkml:traceGroup>
        <inkml:traceGroup>
          <inkml:annotationXML>
            <emma:emma xmlns:emma="http://www.w3.org/2003/04/emma" version="1.0">
              <emma:interpretation id="{D8424E66-85C4-4E2D-8BFE-99055CF7D88A}" emma:medium="tactile" emma:mode="ink">
                <msink:context xmlns:msink="http://schemas.microsoft.com/ink/2010/main" type="inkWord" rotatedBoundingBox="30093,3478 33442,3611 33364,5592 30015,546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165.3415">-1202 2948 0,'0'12'16,"0"34"-1,-23 35-15,23-81 16</inkml:trace>
          <inkml:trace contextRef="#ctx0" brushRef="#br0" timeOffset="15773.1431">-377 4578 0,'0'0'15,"35"-23"-15,24-24 16,0-22-16,-24 0 15,-11-1 1,-24 24-16,-12 12 16,-11 10-1,-1 13-15,1 11 16,-1 0-16,12 11 16,12-11-1,0 12-15,24 0 16,11-1-1,12 1-15,0-1 16,0-11 0,1 0-16,-48 0 15</inkml:trace>
          <inkml:trace contextRef="#ctx0" brushRef="#br0" timeOffset="15437.0122">471 3642 0,'0'0'0,"0"0"16,0 0 0,0-12-16,0-11 15,12-12-15,0-34 16,11 0-1,13-12-15,-1 11 16,47-11-16,1 12 16,-1 23-1,-23 11-15,-12 24 16,0 11 0,-11 11-16,-13 12 15,1 24 1,-12 57-16,-36 0 15,-35 0-15,-23-12 16,11-23 0,12-34-16,24-23 15,0-1 1,-1-11-16,13-11 16,-1-12-1,0-1-15,1 13 16,-1 11-16,-35 23 15,-11 0 1,11 0-16,12 0 16,11-11-1,1-12-15,12 0 16,-1-12-16,0-11 16,1-11-1,-1-13-15,13 13 16,-1 11-1,0 11-15,0 12 16,0 12 0,-23-1-16,-12 12 15,-12 12-15,-23 0 16,-13 11 0,95-46-16</inkml:trace>
          <inkml:trace contextRef="#ctx0" brushRef="#br0" timeOffset="15932.9261">424 2717 0,'0'0'16,"0"0"-16,0 0 16</inkml:trace>
          <inkml:trace contextRef="#ctx0" brushRef="#br0" timeOffset="16949.5998">-907 4520 0,'0'0'0,"0"0"15,0 0-15,0 0 16,0 0 0,0 0-16,0 0 15</inkml:trace>
          <inkml:trace contextRef="#ctx0" brushRef="#br0" timeOffset="16781.0572">-884 3457 0,'0'0'0,"12"-23"16,35-35-16,24-11 16,0-1-1,11 1-15,24-1 16,-23 36 0,-24 11-16,-24 11 15,-23 12 1,-12 12-16,-12 11 15,-23 35-15,-24 46 16,12 0 0,-1-12-16,13-23 15,0-11 1,23-23-16,0-12 16,12-11-16,0-12 15,12 0 1,0 0-16,11 0 15,1 0 1,-12 0-16,-12 0 16,0 0-1,0 0-15,0 0 16,-12 0-16,-23 0 16,-13 0-1,1-12-15,-12-23 16,0-46-1,12-11-15,24 11 16,23-11-16,12-1 16,11 24-1,-11 23-15,0 22 16,-1 13 0,-11 11-16,12 23 15,0 12 1,-12 46-16,-12 23 15,-11-23-15,-1-12 16,1-23 0,-13-23-16,1-11 15,0-12 1,-1-23-16,-11 11 16,0 1-1,0 22-15,-24 12 16,12 23-16,24-11 15,11 0 1,24 11-16,12 12 16,24 34-1,-36-92-15</inkml:trace>
          <inkml:trace contextRef="#ctx0" brushRef="#br0" timeOffset="18138.3701">-1166 2763 0,'0'0'0,"12"-11"16,-1-12-16,13-12 15,-12 0 1,11 1-16,-11 11 16,0-1-1,0 13-15,-12 11 16,0 0 0,-12 46-16,-12 104 15,-11-11-15,-12 11 16,-12 0-1,24-45-15,-1-13 16,-11 24 0,47-116-16</inkml:trace>
          <inkml:trace contextRef="#ctx0" brushRef="#br0" timeOffset="17528.8357">-1579 3214 0,'0'0'0,"-23"12"16,-24 22 0,-24 36-16,24-24 15,12 0 1,11-11-16,12-1 15,1 13-15,-13 10 16,-11 24 0,-12 12-16,-1-24 15,1-23 1,0-11-16,0-23 16,12-24-16,-12-11 15,11-35 1,13-34-16,23-47 15,35 12 1,36 11-16,58 12 16,-34 46-1,-95 58-15</inkml:trace>
        </inkml:traceGroup>
      </inkml:traceGroup>
    </inkml:traceGroup>
    <inkml:traceGroup>
      <inkml:annotationXML>
        <emma:emma xmlns:emma="http://www.w3.org/2003/04/emma" version="1.0">
          <emma:interpretation id="{E1796DEC-BF95-4754-A737-643F3F25F023}" emma:medium="tactile" emma:mode="ink">
            <msink:context xmlns:msink="http://schemas.microsoft.com/ink/2010/main" type="paragraph" rotatedBoundingBox="698,5209 34043,5328 34006,15796 661,15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DC8F7-50DA-4102-9BC8-B45C04A3E43D}" emma:medium="tactile" emma:mode="ink">
              <msink:context xmlns:msink="http://schemas.microsoft.com/ink/2010/main" type="line" rotatedBoundingBox="692,5249 31843,5072 31857,7544 706,7722"/>
            </emma:interpretation>
          </emma:emma>
        </inkml:annotationXML>
        <inkml:traceGroup>
          <inkml:annotationXML>
            <emma:emma xmlns:emma="http://www.w3.org/2003/04/emma" version="1.0">
              <emma:interpretation id="{7B48DC58-DFDE-4485-B9C3-68D0DFDEEF40}" emma:medium="tactile" emma:mode="ink">
                <msink:context xmlns:msink="http://schemas.microsoft.com/ink/2010/main" type="inkWord" rotatedBoundingBox="694,5666 3539,5649 3547,7100 702,711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2720.8713">-31640 4936 0,'0'0'15,"0"0"-15,0 0 16,0 0-1,0-11-15,0-1 16,0 0 0,11-11-16,1 0 15,12-12 1,23 1-16,35-1 16,24 12-16,-23 0 15,-13 23 1,1 11-16,-12 1 15,-12 11 1,-11 0-16,-13 12 16,-23-12-16,-12 23 15,-23 12 1,-24 0-16,-23 0 16,-13-12-1,25-23-15,11 0 16,59-23-16</inkml:trace>
          <inkml:trace contextRef="#ctx0" brushRef="#br0" timeOffset="42110.7648">-31440 4901 0,'0'0'0,"0"0"15,0-11 1,0-12-16,0 11 16,0-11-16,0 0 15,0 0 1,0 0-16,0 11 16,0 1-1,0 11-15,0 0 16,0 0-1,0 11-15,-12 58 16,0 82-16,1 11 16,11 34-1,0-11-15,11-70 16,1-22 0,0-1-16,0-11 15,11-11-15,-11-1 16,0-34-1,-12-35-15</inkml:trace>
          <inkml:trace contextRef="#ctx0" brushRef="#br0" timeOffset="45072.9352">-30639 5341 0,'0'0'16,"0"0"-16,0 0 16,0-12-16,12 0 15,-1 1 1,1-1-1,0-11-15,-12 12 16,0-12-16,0 11 16,-12 0-1,-23 1-15,-24 22 16,-12 24-16,12 11 16,-11 24-1,11 11-15,12 23 16,23-24-1,12-10-15,12-12 16,12 11 0,0 0-16,23 1 15,12-24-15,24 0 16,12-23 0,-13-23-16,-70 0 15</inkml:trace>
          <inkml:trace contextRef="#ctx0" brushRef="#br0" timeOffset="45783.0945">-30262 5745 0,'0'0'16,"0"0"-1,-12 12-15,0-1 16,1 1-16,-1-1 15,0 1 1,0-12-16,-11 0 16,11 0-1,-12 0-15,13-12 16,-1-11 0,0-23-16,12-12 15,12 12-15,0 11 16,-1 1-1,1 22-15,23 12 16,1 12 0,-13 22-16,13 36 15,-25-1-15,-11 23 16,-11 1 0,-1-1-16,0-34 15,0-12 1,1-11-16,-1-23 15,12-12-15,0 0 16,0-12 0,0-23-16,0-11 15,23-46 1,13-35-16,11-24 16,-12 59-1,0 11-15,-11 23 16,-12 12-16,-12 23 15,0 11 1,0 12-16,0 0 16,-24 12-1,-11 22-15,0 36 16,-1-1-16,24 0 16,12-11-1,12 0-15,12-12 16,11 1-1,0-24-15,1 0 16,-1-12 0,0 1-16,13-1 15,-48-11-15</inkml:trace>
          <inkml:trace contextRef="#ctx0" brushRef="#br0" timeOffset="46119.0194">-29909 5225 0,'0'0'16,"0"0"-16,0 0 16,0 0-1,0 0-15,12 12 16,12 11-16,11 11 15,12 1 1,12 34-16,0 12 16,-12 12-1,-12-12-15,-11-12 16,-12 0 0,-12-11-16,-12 11 15,-12 1-15,-11-12 16,0-12-1,11-12-15,24-34 16</inkml:trace>
          <inkml:trace contextRef="#ctx0" brushRef="#br0" timeOffset="46740.8252">-29261 5734 0,'0'0'15,"0"0"-15,0 0 16,0 0-1,0 0-15,12 0 16,11 0 0,25 0-16,-1-12 15,12 0 1,-12 1-16,0 11 16,-12 0-1,1-12-15,-13 12 16,1 0-16,-13 12 15,-11-12 1</inkml:trace>
          <inkml:trace contextRef="#ctx0" brushRef="#br0" timeOffset="47019.4576">-29320 5918 0,'0'0'0,"0"0"15,12 0 1,0 0-16,23 0 16,36 0-16,11 0 15,1-11 1,-24 11-16,0 0 15,-12 0 1,-12 0-16,0 0 16,-35 0-1</inkml:trace>
        </inkml:traceGroup>
        <inkml:traceGroup>
          <inkml:annotationXML>
            <emma:emma xmlns:emma="http://www.w3.org/2003/04/emma" version="1.0">
              <emma:interpretation id="{31E13527-876E-46D2-B83D-2F72CF12A9DE}" emma:medium="tactile" emma:mode="ink">
                <msink:context xmlns:msink="http://schemas.microsoft.com/ink/2010/main" type="inkWord" rotatedBoundingBox="4279,5229 6413,5217 6427,7689 4294,770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8479.1752">-28048 5676 0,'0'0'0,"0"0"16,12-12-1,0-11-15,23 0 16,36-23 0,-12-1-16,12 1 15,-1 12 1,1-1-16,23 0 16,-11 12-16,-24 12 15,-12-1 1,-12 12-16,-35 0 15</inkml:trace>
          <inkml:trace contextRef="#ctx0" brushRef="#br0" timeOffset="48201.2328">-27729 5121 0,'0'0'0,"11"-12"16,25-11-16,23-23 16,11 0-1,24-23-15,-11 11 16,-12-12-16,-1-22 15,-23-12 1,-11 11-16,-24 24 16,-1 11-1,-11 12-15,-11 23 16,-1 0 0,-12 11-16,-23 1 15,-12 11-15,12 11 16,0 24-1,-12 34-15,12 24 16,0-1 0,11 24-16,1 46 15,12-1 1,11-33-16,12 10 16,0 24-16,0-23 15,0-47 1,12 1-16,-12 22 15,0 1 1,0-24-16,0-22 16,-12-24-16,0 0 15,0-23 1,0 0-16,1-11 16,11-12-1,0 0-15</inkml:trace>
          <inkml:trace contextRef="#ctx0" brushRef="#br0" timeOffset="49128.8238">-27129 6404 0,'0'0'16,"0"0"0,0 0-16,-11 0 15,-13 0 1,-11 11-16,-13 12 15,-10 12-15,10 11 16,1 1 0,12-1-16,23-11 15,0-1 1,12-11-16,0-11 16,12-1-1,12 1-15,11-12 16,0-12-16,13-11 15,-1-11 1,-12-1-16,0 0 16,1-11-1,-13 0-15,-11 0 16,-12 11-16,0 12 16,-12 11-1,-11 1-15,-24 11 16,-36 23-1,12 0-15,13 12 16,58-35 0</inkml:trace>
          <inkml:trace contextRef="#ctx0" brushRef="#br0" timeOffset="56899.3198">-26646 5687 0,'0'0'0,"0"0"0,0 0 16,0 0-16,0 0 15,0 0 1,0 0-16,0 0 16,0 0-1,0 0-15,12 0 16,0 0-16,11 0 15,13 0 1,34-11-16,1-1 16,12 1-1,-1-1-15,-11 12 16,-12 0 0,-12-12-16,0 12 15,-12 0-15,0 0 16,-11 0-1,-12 0-15,0 0 16,-12 0 0,0 0-16,0 0 15</inkml:trace>
          <inkml:trace contextRef="#ctx0" brushRef="#br0" timeOffset="57343.9361">-26304 5387 0,'0'0'0,"0"0"16,0 0-1,0 0-15,0 0 16,0 0 0,0 0-16,0 0 15,-12 11-15,12 12 16,0 24-1,0-1-15,12 23 16,0-11 0,11 0-16,1-12 15,-1 0 1,1 1-16,-12-13 16,-1 12-16,1 12 15,12 23 1,-24-81-16</inkml:trace>
        </inkml:traceGroup>
        <inkml:traceGroup>
          <inkml:annotationXML>
            <emma:emma xmlns:emma="http://www.w3.org/2003/04/emma" version="1.0">
              <emma:interpretation id="{107A2A85-C4D3-4B6E-9235-FABD224DBC5F}" emma:medium="tactile" emma:mode="ink">
                <msink:context xmlns:msink="http://schemas.microsoft.com/ink/2010/main" type="inkWord" rotatedBoundingBox="6954,5387 11551,5361 11562,7313 6965,733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7809.1945">-23100 5387 0,'0'0'0,"0"0"16,0 0-1,0 0-15,-12 11 16,0 1-1,1-1-15,-13 1 16,0 0-16,1-12 16,-1 0-1,1 0-15,-1-12 16,12 0 0,1 1-16,11-12 15,0-12-15,23 0 16,1 1-1,-1-1-15,1 12 16,-1 23 0,1 12-16,0 11 15,-1 11-15,13 47 16,-13 46 0,-23-23-16,0-11 15,0-24 1,-12-11-16,12-12 15,-11-11 1,11-12-16,0-23 16,0 0-16,0 0 15,0 0 1,0-23-16,11-35 16,13-57-1,-1-1-15,1 12 16,11-12-1,1 1-15,-13 11 16,1 23-16,-12 46 16,-1 12-1,-11 0-15,0 23 16,0 0 0,0 23-16,-11 23 15,-1 24 1,0 11-16,0 11 15,12 0-15,12-11 16,0-11 0,11-24-16,1-11 15,-1-1 1,13-11-16,-36-23 16</inkml:trace>
          <inkml:trace contextRef="#ctx0" brushRef="#br0" timeOffset="68277.1159">-22499 5734 0,'0'0'0,"0"0"16,-12 11-1,0 1-15,0-1 16,1 12-1,-1 0-15,0 1 16,12-1 0,0 11-16,0-11 15,12 1-15,0-13 16,11 1 0,24-12-16,0-12 15,12 1 1,-12-13-16,-11 1 15,-13-11-15,-11-1 16,0-11 0,-24 11-16,-11 12 15,-1 11 1,-11 1-16,-12 22 16,-1 13-1,13-1-15,0 11 16,11-11-16,12 1 15,12-13 1,0 1-16,24 11 16,-24-23-16</inkml:trace>
          <inkml:trace contextRef="#ctx0" brushRef="#br0" timeOffset="68969.4706">-22075 4832 0,'0'0'15,"0"0"1,0 0-16,0 0 15,0 0 1,0 0-16,0 0 16,0 0-16,0 0 15,0 12 1,12 22-16,-1 13 16,13 22-1,-1 0-15,1 1 16,0-1-16,11 12 15,0 11 1,-11 1-16,-12-1 16,-1-23-1,-11 1-15,0-12 16,0-1 0,-11 1-16,-1 0 15,0-12-15,-12 12 16,13-12-1,-1-11-15,0 0 16,0-12 0,1 0-16,-1-12 15,12 1-15,0-1 16,0-11 0,0 0-16,0 0 15,0 0 1,0 0-16</inkml:trace>
          <inkml:trace contextRef="#ctx0" brushRef="#br0" timeOffset="65851.0059">-25185 5202 0,'0'0'0,"0"-12"0,0-11 15,0 0 1,12 0-16,-1 0 15,-11 11 1,12-11-16,-12 12 16,0 11-16,0 0 15,0 0 1,0 0-16,-23 11 16,-1 24-1,-11 23-15,-1 11 16,1 12-1,0 23-15,11-12 16,12 1-16,12-12 16,0-12-1,12-11-15,12 11 16,-1-23 0,13 1-16,-1-13 15,0-11-15,12-11 16,-47-12-1</inkml:trace>
          <inkml:trace contextRef="#ctx0" brushRef="#br0" timeOffset="66768.1794">-24702 5618 0,'0'0'0,"0"0"16,0 0-16,0 0 16,-12 0-1,0 0-15,1 0 16,-1 0 0,-12-12-16,1 1 15,-1-1-15,12-11 16,1 0-1,11-23-15,0 0 16,11-1 0,25-22-16,11 23 15,23 11-15,1 35 16,-12 12 0,0 22-16,-24 13 15,1 45 1,-13 24-16,-23-24 15,-12 1 1,1-13-16,-13 1 16,0-11-16,1-24 15,11-11 1,0-12-16,12-23 16,0 0-1,0 0-15,0-12 16,12-23-16,12-11 15,11-35 1,0-23-16,1 0 16,-13 12-1,1 11-15,-12 0 16,-1-11 0,-11 11-16,0 34 15,0 13-15,0 11 16,0 23-1,0 0-15,0 11 16,-11 12 0,-1 24-16,-12 22 15,13 12-15,11 0 16,11 0 0,1-24-16,0-10 15,11-1 1,1-11-16,0-12 15,-1 0 1,12 0-16,1-12 16,-36-11-16</inkml:trace>
          <inkml:trace contextRef="#ctx0" brushRef="#br0" timeOffset="67073.7417">-23972 5606 0,'0'0'15,"0"0"-15,0 0 16,0 0 0,0 0-16,0 0 15,0 0-15,0 0 16,24 0-1,11-11-15,12-1 16,0 1 0,0-1-16,1 12 15,-1 0 1,23-11-16,-11 11 16,-12 0-16,-47 0 15</inkml:trace>
          <inkml:trace contextRef="#ctx0" brushRef="#br0" timeOffset="72236.1639">-21651 5861 0,'0'0'0,"0"0"15,0 0 1,0 0-16,23 11 15,-23-11-15</inkml:trace>
          <inkml:trace contextRef="#ctx0" brushRef="#br0" timeOffset="71841.9614">-21557 5595 0,'0'0'15,"0"0"-15,12-12 16,23-11-16,12 0 16,36 0-1,46-23-15,-23 23 16,-11-1 0,-13 1-16,12 12 15,1 11 1,-95 0-16</inkml:trace>
          <inkml:trace contextRef="#ctx0" brushRef="#br0" timeOffset="71418.5131">-21392 5283 0,'0'0'0,"0"0"16,24-23-16,23-35 15,23-35-15,-11-11 16,0 0 0,-12-11-16,0-24 15,-23 47 1,-12 22-16,-12 24 16,0 23-1,-12 11-15,0 12 16,-11 12-16,-25 23 15,-10 34 1,-1 23-16,12 1 16,-1 92-1,13-23-15,23-1 16,1 24 0,11-23-16,0-46 15,0 11-15,0-12 16,0 13-1,0-36-15,0-23 16,0-11 0,0-12-16,0-23 15,0 1-15,0-24 16</inkml:trace>
        </inkml:traceGroup>
        <inkml:traceGroup>
          <inkml:annotationXML>
            <emma:emma xmlns:emma="http://www.w3.org/2003/04/emma" version="1.0">
              <emma:interpretation id="{8465B77E-8455-492D-9AAA-BB3969B905B8}" emma:medium="tactile" emma:mode="ink">
                <msink:context xmlns:msink="http://schemas.microsoft.com/ink/2010/main" type="inkWord" rotatedBoundingBox="11904,5841 15876,5818 15883,7136 11912,715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8443.0961">-18506 5537 0,'0'0'15,"0"0"-15,-12 12 16,-11 11 0,-1-12-16,1 1 15,-1-12 1,0-12-16,13 1 15,-1-1 1,0-11-16,12 0 16,0-12-16,12 1 15,0-1 1,-1 0-16,1 12 16,0 12-1,0 11-15,0 11 16,11 70-16,-11 35 15,-24-1 1,0-34-16,12-12 16,0-22-1,0-13-15,0-11 16,0-11 0,0-12-16,0 0 15,0 0-15,12-35 16,23-80-1,1-24-15,-1 12 16,12 0 0,-11 23-16,-1 34 15,-23 36 1,0 11-16,-12 11 16,0 12-16,0 0 15,-12 35 1,-12 23-16,1 22 15,11 36 1,0-35-16,12 0 16,12-12-16,11-11 15,1-23 1,0-1-16,11-11 16,-35-23-1</inkml:trace>
          <inkml:trace contextRef="#ctx0" brushRef="#br0" timeOffset="78679.7447">-18164 5676 0,'0'0'0,"0"11"16,0 12-1,0 24-15,0 10 16,0 13 0,0 22-16,0-22 15,11-24 1,1 0-16,-12-46 16</inkml:trace>
          <inkml:trace contextRef="#ctx0" brushRef="#br0" timeOffset="79331.2877">-17999 4925 0,'0'0'15,"0"0"-15,0 0 16,11 0-1,25-12-15,11 0 16,12 1 0,0-1-16,-12 1 15,-12 11 1,-11 0-16,-13 0 16,1 11-1,0 12-15,0 12 16,0 11-16,-1 12 15,-11 11 1,0 12-16,0 23 16,0-11-16,0 22 15,0-11 1,12-34-16,-12-1 16,0 0-1,12 1-15,0-12 16,-12-1-1,0-10-15,0-13 16,0-11-16,0-11 16,-12 11-1,-12-11-15,-11 11 16,0-12 0,-1-11-16,1 0 15,35 0 1</inkml:trace>
          <inkml:trace contextRef="#ctx0" brushRef="#br0" timeOffset="74635.8359">-20026 4959 0,'0'0'16,"0"0"-1,0 0-15,0 0 16,0 0-16,0 0 16,0 0-1,-11 0-15,-13 0 16,1 0 0,-13 0-16,1 0 15,0 0-15,-1 0 16,13 0-1,-13 0-15,13 12 16,-1-1 0,12 1-16,1-1 15,-1 24-15,0 11 16,12 1 0,-12 22-16,0 0 15,1 12 1,-1 12-16,12-24 15,0 0 1,0-11-16,0 0 16,0-12-16,0-11 15,0-1 1,12 1-16,-12-12 16,11 12-1,1-12-15,12 0 16,-1-11-1,1-1-15,11 1 16,24-12-16,-59 0 16</inkml:trace>
          <inkml:trace contextRef="#ctx0" brushRef="#br0" timeOffset="76755.8021">-19978 5549 0,'0'0'0,"0"0"15,0 0-15,0 0 16,-12 0-1,0 0-15,-12 0 16,1 0 0,11 0-16,0 0 15,1-12-15,-1-11 16,0 0 0,0 0-16,12 0 15,12-1 1,12-10-16,-1 11 15,1 11-15,-1 12 16,1 12 0,-1 57-16,-11 35 15,-24 12 1,1-35-16,-1-12 16,0-11-1,0-12-15,0-23 16,12-11-16,0-12 15,0 0 1,0 0-16,0-12 16,0-23-1,0-34-15,24-47 16,0 1-16,11-12 16,0-24-1,1 47-15,-13 35 16,-11 23-1,0 23-15,-12 23 16,0 0 0,0 34-16,-12 24 15,-23 35-15,11-1 16,12 12 0,0-11-16,12-24 15,0 0 1,12-22-16,12-13 15,11 1 1,12 0-16,-47-35 16</inkml:trace>
          <inkml:trace contextRef="#ctx0" brushRef="#br0" timeOffset="75722.7542">-19601 5803 0,'0'0'0,"0"0"15,0 0-15,0 11 16,0 13 0,0-1-16,0-12 15,11 12-15,1-11 16,0-12 0,23 0-16,-11 0 15,-1-12 1,1 1-16,-12-1 15,-1-11 1,1 0-16,-12 11 16,0 1-16,-12-1 15,-11 12 1,-12 0-16,11 12 16,0-1-1,13-11-15,11 0 16,0 0-16</inkml:trace>
          <inkml:trace contextRef="#ctx0" brushRef="#br0" timeOffset="77720.8403">-18977 5687 0,'0'0'0,"0"0"16,-12 12-1,0-1-15,1-11 16,-13 0 0,12 0-16,0 0 15,1-11 1,-1-1-16,0-22 16,12 10-16,0-10 15,12-1 1,0 24-16,11-1 15,1 12 1,-1 12-16,1 11 16,-12 23-16,-1 23 15,-22 1 1,-13 11-16,1-1 16,-1-10-1,0-12-15,1-12 16,23-46-1</inkml:trace>
          <inkml:trace contextRef="#ctx0" brushRef="#br0" timeOffset="81615.0497">-17116 5537 0,'0'0'0,"0"0"16,0 0-16,0 0 16,0 0-1,0 0-15,0 0 16,0 0-1,0 0-15,0 0 16,0 0 0,0 0-16,0 0 15,0 0-15,0 0 16,0 0 0,12 0-16,0 0 15,23 0 1,0 0-16,12-12 15,12 12 1,12 0-16,11-11 16,-23 11-16,0 0 15,-12 0 1,0 0-16,-11-12 16,-13 12-1,1 0-15,-12 0 16,-12 0-16,0 0 15,0 0 1</inkml:trace>
          <inkml:trace contextRef="#ctx0" brushRef="#br0" timeOffset="81960.6564">-16810 5306 0,'0'0'16,"0"0"-16,0 0 15,0 0 1,0 0-16,0 0 15,0 0-15,0 0 16,12 35 0,12 34-16,-13 23 15,13 24 1,-12-24-16,0 24 16,11 11-1,1-23-15,-24-104 16</inkml:trace>
        </inkml:traceGroup>
        <inkml:traceGroup>
          <inkml:annotationXML>
            <emma:emma xmlns:emma="http://www.w3.org/2003/04/emma" version="1.0">
              <emma:interpretation id="{80F47AEC-10B3-4378-9CC6-CEF9E2416707}" emma:medium="tactile" emma:mode="ink">
                <msink:context xmlns:msink="http://schemas.microsoft.com/ink/2010/main" type="inkWord" rotatedBoundingBox="16382,5839 21648,5809 21654,6841 16388,687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5695.817">-15514 5525 0,'0'0'0,"0"0"16,0 0 0,-12 0-16,-11-11 15,11-1 1,-12 1-16,13-12 16,-1 11-1,0-11-15,12 0 16,0-12-16,12 12 15,11 0 1,1 0-16,11 11 16,1 12-1,-13 12-15,1 23 16,-12 45-16,-12 48 16,0-36-1,0-34-15,0-12 16,-12-11-1,12-12-15,0-12 16,0-11 0,0 0-16,0 0 15,0-11-15,0-12 16,0-35 0,12-35-16,11 1 15,1 11 1,-13-11-16,1 22 15,0 24 1,0 11-16,-12 12 16,0 12-16,0 11 15,0 0 1,0 11-16,0 12 16,0 1-1,0 10-15,0 12 16,0 1-16,0 10 15,12-10 1,-1-1-16,1 0 16,0-11-1,11-1-15,1-10 16,11-1-16,12-23 16,-47 0-1</inkml:trace>
          <inkml:trace contextRef="#ctx0" brushRef="#br0" timeOffset="83682.5196">-15832 5075 0,'0'0'0,"0"0"15,0 0-15,0 0 16,0 0 0,0 0-16,0 0 15,0 0 1,-12 11-16,-11 24 16,-1 11-16,1 24 15,-1 10 1,12 1-16,12 0 15,24 0 1,-1-23-16,1-12 16,11 0-16,1-22 15,11-1 1,0-12-16,-47-11 16</inkml:trace>
          <inkml:trace contextRef="#ctx0" brushRef="#br0" timeOffset="84669.4755">-15055 5479 0,'0'0'0,"0"0"16,0 0 0,0 0-16,0 0 15,24 0-15,23 0 16,0 0-1,0 0-15,1 0 16,-1 0 0,-12 0-16,0-11 15,1 11 1,-36 0-16</inkml:trace>
          <inkml:trace contextRef="#ctx0" brushRef="#br0" timeOffset="86797.9411">-14312 5352 0,'0'0'0,"0"0"16,-12 0-16,0 0 15,0 0 1,0 0-16,-11-11 16,-1-1-16,1-11 15,11 0 1,0-12-16,12 0 15,0-11 1,24-12-16,-1 24 16,1 11-16,-1 11 15,1 24 1,11 34-16,-11 23 16,-12 24-1,-24 45-15,0-34 16,0-11-1,12-35-15,-11-24 16,11-11-16,0-11 16,0 0-1,0-12-15,0 0 16,0-24 0,11-33-16,13-24 15,0-23-15,11-23 16,12-24-1,-23 47-15,-1 23 16,-11 35 0,0 12-16,-12 22 15,0 12 1,0 0-16,0 0 16,-24 46-16,1 24 15,-1 10 1,12-10-16,12-1 15,0 0 1,12-22-16,0 10 16,0-10-1,-1-24-15,1 11 16,-12-34-16</inkml:trace>
          <inkml:trace contextRef="#ctx0" brushRef="#br0" timeOffset="87194.4959">-14018 5572 0,'0'0'16,"0"0"0,0 11-16,0 12 15,0 0 1,12 1-16,0-1 15,-1 0-15,13-12 16,0 1 0,-1-12-16,1-12 15,-1 1 1,1-12-16,-12 0 16,11-12-16,-23 23 15,0-11 1,-12 12-16,1 11 15,-1 0 1,-12 11-16,1 1 16,-1 11-16,1-12 15,11 1 1,12 0-16,0-12 16,0 0-1</inkml:trace>
          <inkml:trace contextRef="#ctx0" brushRef="#br0" timeOffset="87566.7604">-13594 4867 0,'0'0'0,"0"0"16,0 0 0,0 0-16,0 0 15,0 0 1,0 0-16,12 11 16,0 24-16,11 46 15,1 0 1,-12-12-16,-1 24 15,1 11 1,0 0-16,-12-12 16,-12-11-16,0-23 15,1-12 1,-13-11-16,1-12 16,23-23-1</inkml:trace>
          <inkml:trace contextRef="#ctx0" brushRef="#br0" timeOffset="87931.8992">-12922 4867 0,'0'0'0,"0"0"16,0 0 0,0 0-16,-12 11 15,-12 36 1,-11 22-16,0 23 16,-1 12-16,24-23 15,1 0 1,11 12-16,11-13 15,1 1 1,12-23-16,11-12 16,12-11-16,0-12 15,24 0 1,23 0-16,-94-23 16</inkml:trace>
          <inkml:trace contextRef="#ctx0" brushRef="#br0" timeOffset="90382.7651">-12463 5387 0,'0'0'0,"0"0"15,0 0-15,-12 0 16,0 0-1,1 0-15,-13-12 16,12 1 0,1-1-16,-1-11 15,12-12-15,0-11 16,23 0 0,1 0-16,-1 11 15,1 12 1,0 11-16,-13 12 15,13 35 1,-1 23-16,-11 34 16,-24 70-16,1-23 15,-13-35 1,12-35-16,1-23 16,-1-11-1,12-23-15,0-1 16,0-11-16,0 0 15,0 0 1,0-35-16,12-45 16,11-36-1,12 0-15,24-22 16,0-1 0,-12 47-16,-11 22 15,-24 36-15,-1 10 16,-11 13-1,0 11-15,0 0 16,-11 23 0,-25 23-16,1 24 15,11-1-15,1 0 16,11 1 0,0 10-16,12-10 15,12-24 1,0-11-16,11-1 15,13-11 1,11 1-16,-47-24 16</inkml:trace>
          <inkml:trace contextRef="#ctx0" brushRef="#br0" timeOffset="90651.8407">-12027 5491 0,'0'0'0,"0"0"16,0 0 0,0 0-16,0 0 15,12 0-15,11 0 16,13 0-1,11-12-15,0 12 16,12-11 0,-12 11-16,-47 0 15</inkml:trace>
          <inkml:trace contextRef="#ctx0" brushRef="#br0" timeOffset="91371.0278">-11450 5364 0,'0'0'0,"0"0"15,0 0 1,0 0-16,-12 0 16,-11 0-1,-1 0-15,1 0 16,-1 0-16,0-12 15,1 1 1,11-1-16,0 0 16,12-11-1,0-23-15,12 0 16,12 0 0,-1 11-16,1 12 15,-1 11-15,1 12 16,0 23-1,-1 24-15,-11 34 16,-12 23 0,-12 0-16,0-12 15,1-11-15,-1-35 16,12-23 0,0-11-16,0-1 15,0-11 1,0 0-16,0 0 15,0-34 1,0-24-16,12-23 16,-1-23-16,13-35 15,11 24 1,-11 22-16,-1 36 16,-11 10-1,0 24-15,-12 12 16,0-1-1,0 12-15,0 0 16,0 0-16,0 23 16,0 23-1,0 24-15,0-1 16,0 0 0,0 12-16,12 0 15,-1-23-15,1-12 16,0 0-1,0-22-15,-12-24 16</inkml:trace>
          <inkml:trace contextRef="#ctx0" brushRef="#br0" timeOffset="91764.6255">-11132 5456 0,'0'0'0,"0"0"16,0 0-1,0 0-15,0 0 16,12 23 0,0 23-16,-1 12 15,1 12-15,0-13 16,12 1-1,-13-12-15,1-11 16,12 0 0,-24-35-16</inkml:trace>
          <inkml:trace contextRef="#ctx0" brushRef="#br0" timeOffset="92405.1751">-10979 4878 0,'0'0'0,"0"0"15,0 0 1,0 0-16,12 0 15,0 0-15,11 0 16,1 12 0,11 11-16,12 23 15,1 24 1,-13 10-16,-12-10 16,1 34-16,-12 23 15,-12-12 1,-12-34-16,0-23 15,0-12 1,1-11-16,-13 0 16,-11-1-1,35-34-15</inkml:trace>
        </inkml:traceGroup>
        <inkml:traceGroup>
          <inkml:annotationXML>
            <emma:emma xmlns:emma="http://www.w3.org/2003/04/emma" version="1.0">
              <emma:interpretation id="{0CEF54E1-C45B-4094-8FA6-C01C5B7E8236}" emma:medium="tactile" emma:mode="ink">
                <msink:context xmlns:msink="http://schemas.microsoft.com/ink/2010/main" type="inkWord" rotatedBoundingBox="22070,5390 25661,5369 25670,6906 22079,692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4677.9595">-10083 5421 0,'0'0'15,"0"0"-15,23-11 16,48-1 0,23 1-16,0-1 15,24-11-15,23 12 16,-141 11 0</inkml:trace>
          <inkml:trace contextRef="#ctx0" brushRef="#br0" timeOffset="93803.0915">-10260 5421 0,'0'0'16,"0"0"-16,0 0 16,0 0-1,0 0-15,0 0 16,0 0 0</inkml:trace>
          <inkml:trace contextRef="#ctx0" brushRef="#br0" timeOffset="96371.7119">-8917 4809 0,'0'0'0,"0"0"15,0 0-15,-12 0 16,-12 0 0,-11 0-16,-12 11 15,0-11 1,-12 12-16,12 0 16,0-1-16,11-11 15,13 12 1,11-1-16,0 12 15,0 12 1,-11 23-16,11 11 16,12-11-1,0 0-15,12 11 16,0 12-16,-1 0 16,1-23-1,-12 11-15,0-11 16,0-12-1,0-11-15,0-1 16,0-10-16,0-1 16,12-12-1,0 1-15,11-1 16,1 1 0,11-1-16,12 1 15,12 0 1,12-12-16,11-12 15,-11 0-15,-71 12 16</inkml:trace>
          <inkml:trace contextRef="#ctx0" brushRef="#br0" timeOffset="97425.7394">-8599 5283 0,'0'0'16,"0"0"-16,-12 0 15,0 0-15,-11 0 16,-1 0 0,1 0-16,-1 0 15,0 0 1,13-12-16,-1 1 15,0-1 1,12 1-16,0-13 16,12-10-16,11-1 15,13 0 1,-1 12-16,0 0 16,-11 23-1,0 0-15,-1 23 16,1 24-16,-13-1 15,1 23 1,-12 24-16,-23 22 16,11-34-1,0-23-15,-11 0 16,11-24 0,0-11-16,0-11 15,12 0-15,0-12 16,0 0-1,0 0-15,0-24 16,12-22 0,23-35-16,-11 12 15,11-24-15,1-11 16,-13 12 0,1 0-16,-13 22 15,1 24 1,0 23-16,-12 0 15,0 11 1,0 12-16,0 0 16,0 0-16,0 23 15,-12 12 1,0 23-16,12-12 16,0 0-1,0 0-15,0 1 16,12 10-16,0-10 15,0-1 1,11 0-16,13 0 16,11-11-1,0-12-15,0 0 16,-47-23 0</inkml:trace>
          <inkml:trace contextRef="#ctx0" brushRef="#br0" timeOffset="98471.0159">-8081 5572 0,'0'0'16,"0"0"-16,0 0 16,0 0-1,0 0-15,-12 11 16,1 12-16,11 0 16,0 1-1,11-1-15,1 0 16,12 0-1,-1-11-15,1-1 16,11 1-16,-11-12 16,-1 0-1,1-12-15,-1 1 16,1-13 0,-12 1-16,-1 0 15,-11 0 1,0 11-16,-11 1 15,-1-1-15,0 12 16,-11 0 0,-1 0-16,0 12 15,1-1 1,11 1-16,0-12 16,1 0-16,-1 12 15,12-12 1,0 0-16</inkml:trace>
          <inkml:trace contextRef="#ctx0" brushRef="#br0" timeOffset="98972.8384">-7374 5456 0,'0'0'0,"0"0"15,0 0-15,0 0 16,0 12 0,-12-1-16,-23 12 15,-1-11 1,-11-1-16,0-11 15,12-11-15,-1-1 16,13 1 0,-1-1-16,13 1 15,11-1 1,0 1-16,11-13 16,25 1-16,11 0 15,-12 12 1,0-1-16,1 12 15,-13 0 1,1 12-16,0 34 16,-13 23-16,-11 24 15,-11-24 1,-13 0-16,-11-11 16,-13-12-1,1 1-15,0-13 16,47-34-1</inkml:trace>
          <inkml:trace contextRef="#ctx0" brushRef="#br0" timeOffset="105864.3656">-6809 5410 0,'0'0'16,"0"0"0,0 0-16,0 0 15,0 0 1,0 0-16,0 0 15,0 0-15,0 0 16,0 0 0,0 0-16,12 23 15,0 0 1,0 12-16,-1 11 16,1 0-16,12 12 15,-1-12 1,-11-11-16,12 0 15,-24-35 1</inkml:trace>
          <inkml:trace contextRef="#ctx0" brushRef="#br0" timeOffset="101163.8942">-6997 5364 0,'0'0'0,"0"0"15,-12 0 1,0 0-16,-11 0 16,-13 0-1,1 0-15,11 0 16,1-12 0,-1 1-16,13-1 15,-1 0-15,0 1 16,12-1-1,0-11-15,0-11 16,24-13 0,11 1-16,0 11 15,1 12-15,-1 0 16,0 12 0,-11 22-16,-1 24 15,1 23 1,-24-1-16,-12 24 15,0 12 1,1-24-16,-1-11 16,0-23-16,0-12 15,12-12 1,0 1-16,0-12 16,0 0-1,0 0-15,0-23 16,0-12-16,12-23 15,12-23 1,11-34-16,0-12 16,-11 23-1,-1 23-15,1 11 16,-12 13 0,0 10-16,-1 24 15,-11 12-15,0 11 16,0 0-1,0 0-15,-11 23 16,-13 46 0,-11 24-16,-1-1 15,13 1-15,11-24 16,12 0 0,0-11-16,12 0 15,11 0 1,1-12-16,-12-12 15,-1-10 1,1-13-16,0 1 16,-12-1-16,0-11 15,0 0 1</inkml:trace>
          <inkml:trace contextRef="#ctx0" brushRef="#br0" timeOffset="94440.9819">-9895 5052 0,'0'0'0,"12"-12"16,23-23-1,0-11-15,13-12 16,-1-34 0,-12-12-16,-11 23 15,-13 0-15,-11 35 16,0 11-1,0 12-15,-11 12 16,-1 11 0,-12 11-16,-11 24 15,0 23-15,-1 11 16,13 35 0,11 35-16,12 22 15,23-22 1,1 11-16,0 12 15,-1-46-15,-11-24 16,0-11 0,-1-12-16,1-11 15,-12-12 1,0-11-16,0-23 16,0-12-1</inkml:trace>
        </inkml:traceGroup>
        <inkml:traceGroup>
          <inkml:annotationXML>
            <emma:emma xmlns:emma="http://www.w3.org/2003/04/emma" version="1.0">
              <emma:interpretation id="{21E950B1-6CCA-4638-AE82-3374C0BFAE5A}" emma:medium="tactile" emma:mode="ink">
                <msink:context xmlns:msink="http://schemas.microsoft.com/ink/2010/main" type="inkWord" rotatedBoundingBox="26054,5869 30376,5844 30383,7014 26060,703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7954.4671">-5195 5699 0,'0'0'0,"0"0"16,0 0 0,0 0-16,12-12 15,0 1-15,11-12 16,1-12 0,-1 0-16,1 12 15,-1 0 1,1 11-16,-12 12 15,0 12 1,-1 11-16,1 12 16,-12 23-16,0-1 15,-12-10 1,1 10-16,-1-10 16,-12-13-1,12 1-15,-11 0 16,11-24-16,0 1 15,12-1 1,0-11-16,0 0 16,12 0-1,23 0-15,36 0 16,12-11 0,-1-1-16,-23 12 15,-59 0-15</inkml:trace>
          <inkml:trace contextRef="#ctx0" brushRef="#br0" timeOffset="108567.1733">-4842 5017 0,'0'0'16,"0"0"-16,0 0 16,12-12-1,12 1-15,-1-12 16,13 0-16,-1 11 15,0 1 1,1-1-16,-1 0 16,-11 12-1,11 0-15,-11 0 16,-1 12-16,12 0 16,-11 11-1,11 0-15,1 0 16,-13 0-1,1 0-15,-12 0 16,-1 0 0,-11 0-16,0 12 15,0 0-15,0-1 16,0 1 0,0 0-16,0 23 15,12-12 1,0 23-16,-12 12 15,-12-12 1,0-11-16,12-12 16,-11 1-16,11-1 15,0-11 1,0-24-16,0 1 16,0-12-1</inkml:trace>
          <inkml:trace contextRef="#ctx0" brushRef="#br0" timeOffset="106622.0229">-6125 5410 0,'0'0'16,"0"0"-1,0 0-15,0 0 16,-12 11-1,0 1-15,0 0 16,0-12-16,1 0 16,-13 0-1,0 0-15,1-12 16,11 0 0,0 1-16,12 11 15,0-12 1,12-11-16,0 0 15,0 12-15,-1-1 16,1 12 0,0 12-1,12 45-15,-1 13 16,-11 11 0,0-12-16,-12-11 15,-12-12 1,0-23-16,0 0 15,-11 0 1,23-23-16</inkml:trace>
          <inkml:trace contextRef="#ctx0" brushRef="#br0" timeOffset="107401.9205">-5560 5398 0,'0'0'15,"0"0"-15,-12 0 16,-11 0-1,-1 0-15,0 0 16,-11 0 0,0-11-16,-1-1 15,13 1-15,-1-1 16,13-11 0,11 0-16,0 0 15,23-23 1,12-1-16,-11 13 15,0 11 1,-1 11-16,1 12 16,-1 23-16,1 12 15,-1 34 1,-23 47-16,-11 11 16,-1-35-1,0-11-15,0-35 16,12-11-16,0-12 15,0-11 1,0-12-16,0 0 16,0 0-1,0 0-15,0-23 16,12-35 0,12-23-16,-1 0 15,24-35-15,0 1 16,-11 34-1,-13 12-15,1 11 16,-12 23 0,-12 12-16,0 23 15,0 0-15,-12 12 16,-12 34 0,-11 23-16,23 12 15,12 0 1,12 11-16,12-11 15,11-11-15,0-13 16,12-10 0,0-13-16,-47-34 15</inkml:trace>
          <inkml:trace contextRef="#ctx0" brushRef="#br0" timeOffset="109809.6571">-4806 4994 0,'0'0'15,"0"0"-15,0 0 16,0 0 0,-12 0-16,12 0 15,0 0 1,0 0-16,0 0 15,0 0-15,0 0 16,24 0 0,23-12-16,0 1 15,12-1 1,0 1-16,11-1 16,1 1-1,-24-1-15,0 12 16,-11 0-16,-13 12 15,-11 11 1,0 11-16,-1 13 16,1 10-1,0 1-15,-12 11 16,0 1 0,0 11-16,-12 0 15,12 11-15,0-11 16,0-12-1,0-11-15,12 0 16,0 0 0,-12-12-16,12 0 15,-12-23-15,0 0 16,0-11 0,0-1-16,0 1 15,0 0 1,-12-1-16,-12 1 15,-11-12 1,0 0-16,-1 0 16,1 0-16,11 0 15,1 0 1,11 0-16,12 0 16</inkml:trace>
          <inkml:trace contextRef="#ctx0" brushRef="#br0" timeOffset="111764.0671">-4040 5572 0,'0'0'0,"0"0"15,0 0 1,0 0-16,0 0 16,0 0-1,11 0-15,13 0 16,23 11 0,12-11-16,12 0 15,11 12-15,0-12 16,-23 0-1,-12 0-15,1-12 16,-13 1 0,-35 11-16</inkml:trace>
          <inkml:trace contextRef="#ctx0" brushRef="#br0" timeOffset="112099.127">-3828 5387 0,'0'0'16,"0"0"-16,0 11 15,0 24 1,0 11-16,0 0 16,0 1-1,0 10-15,0-10 16,0-1 0,11-11-16,13-1 15,-1-11-15,1 12 16,-24-35-1</inkml:trace>
          <inkml:trace contextRef="#ctx0" brushRef="#br0" timeOffset="112482.7004">-3133 5734 0,'0'0'16,"0"0"-16,0 0 16,0 0-1,0 0-15,0 0 16</inkml:trace>
          <inkml:trace contextRef="#ctx0" brushRef="#br0" timeOffset="112655.8316">-2910 5722 0,'0'0'0,"0"0"16,0 0-1,0 0-15</inkml:trace>
          <inkml:trace contextRef="#ctx0" brushRef="#br0" timeOffset="112855.3161">-2580 5780 0,'0'0'0,"0"0"15,0 0 1,12 11-16,-12-11 15</inkml:trace>
          <inkml:trace contextRef="#ctx0" brushRef="#br0" timeOffset="113031.1012">-2427 5768 0,'0'0'16,"0"0"-16,0 0 16,0 0-1,0 0-15</inkml:trace>
          <inkml:trace contextRef="#ctx0" brushRef="#br0" timeOffset="113195.4245">-2215 5780 0,'0'0'16,"0"0"-16,0 0 16,0 0-1</inkml:trace>
          <inkml:trace contextRef="#ctx0" brushRef="#br0" timeOffset="113360.9671">-1967 5699 0,'0'0'0,"0"0"16,12 0-1,-12 0-15</inkml:trace>
        </inkml:traceGroup>
        <inkml:traceGroup>
          <inkml:annotationXML>
            <emma:emma xmlns:emma="http://www.w3.org/2003/04/emma" version="1.0">
              <emma:interpretation id="{ACA576D6-1242-4F1B-A848-9365805E7972}" emma:medium="tactile" emma:mode="ink">
                <msink:context xmlns:msink="http://schemas.microsoft.com/ink/2010/main" type="inkWord" rotatedBoundingBox="30850,6476 31851,6470 31855,7199 30854,7205"/>
              </emma:interpretation>
              <emma:one-of disjunction-type="recognition" id="oneOf18">
                <emma:interpretation id="interp22" emma:lang="" emma:confidence="0.5">
                  <emma:literal>+</emma:literal>
                </emma:interpretation>
                <emma:interpretation id="interp23" emma:lang="" emma:confidence="0">
                  <emma:literal>x</emma:literal>
                </emma:interpretation>
                <emma:interpretation id="interp24" emma:lang="" emma:confidence="0">
                  <emma:literal>X</emma:literal>
                </emma:interpretation>
                <emma:interpretation id="interp25" emma:lang="" emma:confidence="0">
                  <emma:literal>-</emma:literal>
                </emma:interpretation>
                <emma:interpretation id="interp2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14226.9615">-1249 5791 0,'0'0'16,"0"0"-16,0 0 16,0 0-1,0 0-15,0 0 16,12 0-1,23 0-15,13 0 16,22 0 0,36 0-16,-12 0 15,1 0-15,-13 0 16,-23 0 0,0 0-16,-12 0 15,-12 0 1,-11 0-16,-24 0 15</inkml:trace>
          <inkml:trace contextRef="#ctx0" brushRef="#br0" timeOffset="114590.9024">-954 5514 0,'0'0'16,"0"0"-16,0 0 16,12 11-1,-1 24-15,1 46 16,12 23 0,11 58-16,12 23 15,0-35 1,-47-150-16</inkml:trace>
          <inkml:trace contextRef="#ctx0" brushRef="#br0" timeOffset="113540.1535">-1484 5734 0,'0'0'16,"0"0"-16,0 0 15,0 0 1</inkml:trace>
        </inkml:traceGroup>
      </inkml:traceGroup>
      <inkml:traceGroup>
        <inkml:annotationXML>
          <emma:emma xmlns:emma="http://www.w3.org/2003/04/emma" version="1.0">
            <emma:interpretation id="{A917C4B2-94A2-4C1B-8374-23C5F8808C72}" emma:medium="tactile" emma:mode="ink">
              <msink:context xmlns:msink="http://schemas.microsoft.com/ink/2010/main" type="line" rotatedBoundingBox="4288,8945 29556,8387 29597,10271 4330,10830"/>
            </emma:interpretation>
          </emma:emma>
        </inkml:annotationXML>
        <inkml:traceGroup>
          <inkml:annotationXML>
            <emma:emma xmlns:emma="http://www.w3.org/2003/04/emma" version="1.0">
              <emma:interpretation id="{C459A0B8-E1D9-48FA-A522-4464C5618B4C}" emma:medium="tactile" emma:mode="ink">
                <msink:context xmlns:msink="http://schemas.microsoft.com/ink/2010/main" type="inkWord" rotatedBoundingBox="4298,9383 7463,9313 7490,10551 4325,1062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5287.6688">-26045 8970 0,'0'0'0,"0"0"15,0 0-15,-12 11 16,-11 1 0,-13-1-16,1-11 15,0 0-15,11-11 16,1-1 0,-1-11-16,12 0 15,12-12 1,12-11-16,12 0 15,23-1 1,-12 24-16,0 0 16,-11 12-16,-1 11 15,13 11 1,-1 47-16,-11 46 16,-13 12-1,-11 11-15,0 11 16,-11-34-16,-1-34 15,12-24 1,0-11-16,0-24 16,0-11-1,0 0-15,12-23 16,-1-23-16,1-23 16,12-35-1,11-24-15,24-33 16,-12 33-1,-11 24-15,-13 12 16,-11 34 0,0 12-16,-12 11 15,0 12-15,0 23 16,-12 12 0,-12 22-16,-11 59 15,0 69 1,11-35-16,12-23 15,12-12 1,12-11-16,0-23 16,11-23-16,25-1 15,-48-34 1</inkml:trace>
          <inkml:trace contextRef="#ctx0" brushRef="#br0" timeOffset="125693.3686">-25538 9258 0,'0'0'0,"0"0"16,-12 24 0,12-1-16,0 0 15,0 0-15,12 0 16,-1-11-1,1-1-15,-12-11 16,12-11 0,11-1-16,1-11 15,0-12-15,-13 1 16,1-1 0,-12 0-16,0 12 15,-12 0 1,-11 11-16,-13 12 15,-11 12 1,0 11-16,24 0 16,-1 0-16,24-11 15,0-1 1,12 1-16,35 11 16,-47-23-1</inkml:trace>
          <inkml:trace contextRef="#ctx0" brushRef="#br0" timeOffset="126233.0361">-25150 8438 0,'0'0'16,"0"0"-16,0 0 16,12 11-16,12 13 15,11 10 1,12 12-16,0 24 15,0 34 1,-11 23-16,-13-23 16,-11-12-1,0 24-15,-12 0 16,0-12-16,-12-24 16,0-33-1,0-13-15,1-11 16,-1 1-1,12-24-15</inkml:trace>
          <inkml:trace contextRef="#ctx0" brushRef="#br0" timeOffset="122527.2352">-27623 8415 0,'0'0'0,"0"0"16,-12 11-16,-12 24 15,-11 0-15,-24 22 16,-24 24 0,1 35-16,23-1 15,24-22 1,23-12-16,24 11 15,23-11 1,12-11-16,24-13 16,-12-34-16,-59-23 15</inkml:trace>
          <inkml:trace contextRef="#ctx0" brushRef="#br0" timeOffset="124349.0164">-27140 8912 0,'0'0'16,"0"0"-16,0 0 15,0 0 1,0 0-16,0 0 16,-12 0-1,0 0-15,0 0 16,0-12-16,1 1 15,-1-13 1,12 1-16,12-11 16,-1-1-1,13 0-15,0 12 16,-1 12 0,1-1-16,-1 12 15,1 12-15,11 57 16,-11 58-1,-13 12-15,-11 11 16,-11-11 0,-1-47-16,0-34 15,0-23-15,12-24 16,0-11 0,0 0-16,0-34 15,0-24 1,12-12-16,12-34 15,11-57 1,12 22-16,0 35 16,0 0-16,-11 23 15,-13 12 1,-11 22-16,0 24 16,-12 12-1,0 11-15,-12 11 16,-12 24-1,-11 11-15,-12 47 16,12 11-16,11-12 16,12-22-1,1-13-15,11 1 16,11-12 0,1 1-16,12-1 15,11-12-15,0-10 16,-35-24-1</inkml:trace>
          <inkml:trace contextRef="#ctx0" brushRef="#br0" timeOffset="124598.1878">-26622 9085 0,'0'0'0,"0"0"16,0 0 0,0 0-16,0 0 15,0 0 1,23 0-16,1 0 16,11 0-1,24-11-15,0-1 16,-59 12-1</inkml:trace>
        </inkml:traceGroup>
        <inkml:traceGroup>
          <inkml:annotationXML>
            <emma:emma xmlns:emma="http://www.w3.org/2003/04/emma" version="1.0">
              <emma:interpretation id="{D160ECC5-DF26-4E2D-86E5-9E20A2CB991A}" emma:medium="tactile" emma:mode="ink">
                <msink:context xmlns:msink="http://schemas.microsoft.com/ink/2010/main" type="inkWord" rotatedBoundingBox="7830,9137 11094,9064 11122,10364 7859,1043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8329.0448">-22688 8773 0,'0'0'15,"0"0"-15,0 0 16,-12 12 0,-11-1-16,-1 1 15,1-1-15,11-11 16,-12 0-1,1-11-15,11-1 16,0 1 0,1-13-16,11 1 15,11-23-15,13 0 16,11 11 0,1 12-16,-13 23 15,1 12 1,-1 11-16,13 46 15,-13 70 1,-11-24-16,-12-22 16,0-35-16,0-12 15,0-11 1,0-12-16,0-23 16,0 0-1,0 0-15,0-23 16,12-47-1,-1-68-15,13 22 16,11-46-16,-11 23 16,-1 59-1,-11 22-15,0 23 16,0 24 0,-12 11-16,12 11 15,-1 24 1,13 23-16,-12 11 15,11 23-15,24 24 16,-11-24 0,-1-22-16,0-12 15,-11-24 1,-24-34-16</inkml:trace>
          <inkml:trace contextRef="#ctx0" brushRef="#br0" timeOffset="128619.4937">-21899 8819 0,'0'0'16,"0"0"-16,0 0 15,0 12 1,-11 11-16,-1 12 16,0 22-1,0 1-15,12 12 16,0-1 0,0 12-16,0-12 15,12-11-15,0-23 16,0-12-1,11-12-15,-23-11 16</inkml:trace>
          <inkml:trace contextRef="#ctx0" brushRef="#br0" timeOffset="126686.1369">-24278 8369 0,'0'0'0,"0"0"16,-12 11-16,0 12 16,-23 35-1,-12 11-15,0 24 16,11 34-1,13-12-15,35-22 16,11-12-16,1-12 16,-1-11-1,13-12-15,11 0 16,12 1 0,-59-47-16</inkml:trace>
          <inkml:trace contextRef="#ctx0" brushRef="#br0" timeOffset="127357.0373">-23878 9016 0,'0'0'0,"-23"11"16,-12-11-16,-1 12 15,1-12 1,0 0-16,11-12 16,0 1-1,13-1-15,-1-22 16,0-1-16,12-11 16,24-1-1,11 1-15,12 11 16,-12 24-1,1 11-15,-1 11 16,0 36 0,1 45-16,-24 1 15,-12-1-15,0-11 16,-12-12 0,12-22-16,0-13 15,0-11-15,0-23 16,0 0-1,0 0-15,12-23 16,-1-23 0,13-70-16,11-34 15,-11 23 1,-1 35-16,1-1 16,0 24-16,-13 23 15,-11 22 1,0 24-16,0 0 15,0 0 1,0 24-16,0 33 16,0 36-16,0 22 15,12-34 1,0-11-16,0-24 16,-1-11-1,13-12-15,11 0 16,12 0-1,-47-23-15</inkml:trace>
          <inkml:trace contextRef="#ctx0" brushRef="#br0" timeOffset="127666.0391">-23347 8993 0,'0'0'15,"0"0"1,11 0-16,13 0 15,-1 0 1,13 0-16,-1 0 16,24 0-16,0-12 15,-59 12 1</inkml:trace>
          <inkml:trace contextRef="#ctx0" brushRef="#br0" timeOffset="130341.0238">-21604 8114 0,'0'0'15,"0"0"-15,0 0 16,0 0-16,24 12 16,11 11-1,12 35-15,24 34 16,-1 1-1,-11-1-15,-12 35 16,-23 35-16,-24-46 16,-12-24-1,-11 1-15,-1-13 16,0-10 0,1-24-16,-1-11 15,13-24 1,11-11-16</inkml:trace>
        </inkml:traceGroup>
        <inkml:traceGroup>
          <inkml:annotationXML>
            <emma:emma xmlns:emma="http://www.w3.org/2003/04/emma" version="1.0">
              <emma:interpretation id="{F28ECC67-7A30-4AC6-87C0-9BBEE516BB97}" emma:medium="tactile" emma:mode="ink">
                <msink:context xmlns:msink="http://schemas.microsoft.com/ink/2010/main" type="inkWord" rotatedBoundingBox="11564,9846 13110,9812 13114,9966 11568,1000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0616.5343">-20768 9027 0,'0'0'0,"0"0"16,0 0-16,0 0 15,0 0 1</inkml:trace>
          <inkml:trace contextRef="#ctx0" brushRef="#br0" timeOffset="130772.8743">-20344 9004 0,'0'0'16,"0"0"-16,0 0 16,0 0-1</inkml:trace>
          <inkml:trace contextRef="#ctx0" brushRef="#br0" timeOffset="130921.2159">-19978 8970 0,'0'0'0,"0"0"15,0 0 1,0 0-16</inkml:trace>
          <inkml:trace contextRef="#ctx0" brushRef="#br0" timeOffset="131038.0346">-19672 8923 0,'0'0'15,"0"0"-15,0 0 16</inkml:trace>
          <inkml:trace contextRef="#ctx0" brushRef="#br0" timeOffset="131200.9633">-19236 8854 0,'0'0'15,"0"0"-15,0 0 16,0 0 0,11 11-16,-11-11 15</inkml:trace>
        </inkml:traceGroup>
        <inkml:traceGroup>
          <inkml:annotationXML>
            <emma:emma xmlns:emma="http://www.w3.org/2003/04/emma" version="1.0">
              <emma:interpretation id="{DAB5367E-3CB8-4BF7-A30B-783D4160EAB0}" emma:medium="tactile" emma:mode="ink">
                <msink:context xmlns:msink="http://schemas.microsoft.com/ink/2010/main" type="inkWord" rotatedBoundingBox="13695,8873 18254,8773 18285,10184 13727,1028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32795.3763">-17375 8681 0,'0'0'16,"0"0"-16,0 0 16,12 0-1,35 0-15,12-12 16,0 12-1,-1 0-15,1-12 16,0 12 0,-12 0-16,12 0 15,-59 0-15</inkml:trace>
          <inkml:trace contextRef="#ctx0" brushRef="#br0" timeOffset="131777.5373">-18471 8033 0,'0'0'15,"0"0"-15,0 0 16,0 0 0,-11 12-16,-1 11 15,-12 23 1,-11 47-16,0 34 16,11-23-16,12 11 15,12-22 1,12 34-16,12-46 15,11-23 1,24-12-16,47-11 16,-12-12-16,-94-23 15</inkml:trace>
          <inkml:trace contextRef="#ctx0" brushRef="#br0" timeOffset="132469.0213">-17870 8715 0,'0'0'0,"-12"-11"15,1 11-15,-1 0 16,-12-12-16,1 1 16,-13-1-1,1 0-15,0 1 16,-1-1-1,13 1-15,-1-24 16,12-23 0,12 12-16,12 0 15,12 0-15,-1 11 16,13 12 0,-1 11-16,0 12 15,1 23 1,-13 12-16,1 34 15,-12 1 1,-12 11-16,-12 11 16,0 12-16,0-35 15,12-34 1,0 0-16,0-24 16,0-11-1,0 0-15,0-23 16,0-23-16,12 0 15,0-12 1,11-34-16,1-24 16,-1 24-1,13-1-15,-13 24 16,1 23 0,-12 11-16,-1 0 15,1 12-15,-12 23 16,0 0-1,0 0-15,-12 46 16,1 35 0,11 0-16,11-12 15,1 1-15,12-1 16,-1-23 0,13 1-16,-13-13 15,13-11 1,-36-23-16</inkml:trace>
          <inkml:trace contextRef="#ctx0" brushRef="#br0" timeOffset="134896.9074">-16539 8507 0,'0'0'15,"0"0"-15,-12-11 16,1-1-16,-1-11 16,0 0-1,-11-12-15,11-11 16,12 0 0,12 11-16,11 0 15,1 12-15,-1 0 16,1 12-1,-12 11-15,11 0 16,1 34 0,-1 59-16,-11-1 15,-24 24-15,0 11 16,1-12 0,-1-34-16,0-34 15,0-13 1,12-11-16,0-11 15,0-12 1,0 0-16,12-23 16,12-23-1,-1-12-15,13-23 16,22-81-16,1 23 16,-11 47-1,-1 11-15,0 0 16,-12 23-1,-11 24-15,-1 11 16,-11-1-16,-12 24 16,0 0-1,-24 24-15,-11 22 32,-12 173-17,35-126-15,12-24 16,12 1-1,12-1-15,-1-11 16,12-12-16,1-11 16,-36-35-1</inkml:trace>
          <inkml:trace contextRef="#ctx0" brushRef="#br0" timeOffset="135811.4982">-15761 8831 0,'0'0'15,"0"0"-15,0 34 16,0 13-1,0-1 1,0 12-16,-12-12 16,0-11-16,12-1 15,0-11 1,0-11-16,0 0 16,0-12-16,0 0 15,0 0 1,0 0-16,0 0 15,12-24 1,0-22-16,11 0 16,1-35-1,11 23-15,-11 24 16,-1 10-16,1 13 16,-1 11-1,-11 0-15,12 23 31,-1 46-31,-23-11 16,12 12 0,-12-1-16,0-23 15,0-23-15,0 0 16,12 0 0,-12-23-16</inkml:trace>
          <inkml:trace contextRef="#ctx0" brushRef="#br0" timeOffset="136560.6072">-15290 9154 0,'0'0'0,"0"0"0,0 0 16,0 0 0,0 0-16,0 0 15,0 0 1,12 0-16,-1 0 16,13 0-1,11 0-15,12-11 16,1-1-1,-1 1-15,0 11 16,0 0-16,-12 0 16,-11 0-1,-1 0-15,-11 0 16,0 0 0,-12 0-16</inkml:trace>
          <inkml:trace contextRef="#ctx0" brushRef="#br0" timeOffset="136966.0103">-14701 8727 0,'0'0'16,"0"0"-16,0 0 16,0 0-1,0 0-15,0 11 16,0-11-16,0 35 15,0 11 1,0 0-16,0 24 16,0-24-1,0 0-15,0 1 16,0-13 0,0-11-16,0-11 15,12 23-15,-12-35 16</inkml:trace>
          <inkml:trace contextRef="#ctx0" brushRef="#br0" timeOffset="140704.4442">-14572 7825 0,'0'0'0,"0"0"15,0 0-15,0 0 16,0 0 0,0 0-16,0 0 15,0 0 1,0 0-16,0 0 15,12 12 1,12-1-16,11 13 16,12 10-16,12 1 15,-12 0 1,0 11-16,1 0 16,-1 23-1,0 35-15,-12 0 16,-11-23-1,-1-11-15,-11 11 16,-12-1-16,-12 13 16,0-24-1,1-11-15,-1-12 16,0-11 0,-11-12-16,11-11 15,12-12-15</inkml:trace>
        </inkml:traceGroup>
        <inkml:traceGroup>
          <inkml:annotationXML>
            <emma:emma xmlns:emma="http://www.w3.org/2003/04/emma" version="1.0">
              <emma:interpretation id="{30921E1C-012E-4289-BE60-8FCD36B14E36}" emma:medium="tactile" emma:mode="ink">
                <msink:context xmlns:msink="http://schemas.microsoft.com/ink/2010/main" type="inkWord" rotatedBoundingBox="18756,8625 19722,8604 19757,10198 18791,1022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3990.7393">-13193 8357 0,'0'0'0,"11"0"16,1-12-1,24-11-15,11-11 16,0-1 0,-12 0-16,12-22 15,0-24 1,-11-12-16,-13 1 15,-11 11-15,-12 35 16,0 11 0,-12 0-16,1 12 15,-1 12-15,0-1 16,0 12 0,0 0-16,1 35 15,-13 34 1,12 47-16,0 22 15,1 70 1,11-57-16,0-13 16,0-11-16,0 70 15,11-105 1,1 1-16,0-12 16,-12-24-1,12-10-15,0-24 16,-1-12-1,1 1-15,-12-12 16</inkml:trace>
          <inkml:trace contextRef="#ctx0" brushRef="#br0" timeOffset="144277.1142">-13076 8623 0,'0'0'16,"0"0"-16,12-12 15,0 12 1,35-11-16,36-1 15,11 1 1,24-1 0,-1 12-1,-117 0-15</inkml:trace>
          <inkml:trace contextRef="#ctx0" brushRef="#br0" timeOffset="143215.0466">-13558 8634 0,'0'0'0,"0"0"16,0 0-1,0 0-15,0 0 16</inkml:trace>
        </inkml:traceGroup>
        <inkml:traceGroup>
          <inkml:annotationXML>
            <emma:emma xmlns:emma="http://www.w3.org/2003/04/emma" version="1.0">
              <emma:interpretation id="{873E0612-42A5-4503-95D2-879C710AD48B}" emma:medium="tactile" emma:mode="ink">
                <msink:context xmlns:msink="http://schemas.microsoft.com/ink/2010/main" type="inkWord" rotatedBoundingBox="20375,8762 24692,8666 24722,10040 20406,1013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6778.9118">-10943 8542 0,'0'0'0,"-12"0"15,-12-12-15,-11 1 16,0-1 0,-1 1-16,13-12 15,-1-1 1,1 1-16,11-11 16,0-1-16,12 0 15,0 12 1,24-11-16,11 10 15,0 1 1,1 12-16,11 11 16,-12 23-1,12 35-15,-11 11 16,-13 0-16,-11 12 16,-12-11-1,12-13-15,-12 1 16,0-23-1,0-12-15,0-12 16,0-11-16,0 0 16,0 0-1,11-11-15,13-35 16,0-35 0,11-46-16,-12 11 15,1 47 1,-12-1-16,0 24 15,-12 12-15,0 10 16,0 13 0,0 11-16,0 0 15,0 11 1,-12 36-16,0 45 16,12 1-1,0-24-15,12 0 16,11 1-16,13-1 15,-13-23 1,24 0-16,12-11 16,-23-12-1,-36-23-15</inkml:trace>
          <inkml:trace contextRef="#ctx0" brushRef="#br0" timeOffset="147193.5676">-10107 8692 0,'0'0'0,"0"0"16,0 12 0,0 22-16,0-11 15,0 1 1,0-1-16,12-12 15,11 1-15,13-1 16,-1-11 0,0 0-16,1-11 15,-1-12 1,-11 0-16,-13-1 16,-11 13-16,-11-12 15,-13 0 1,-11 11-16,-1 1 15,1 11 1,0 0-16,11 0 16,1 11-1,11-11-15,12 12 16,0-12 0,0 0-16</inkml:trace>
          <inkml:trace contextRef="#ctx0" brushRef="#br0" timeOffset="147641.6698">-9306 8727 0,'0'0'0,"-12"0"16,0 0-16,-11 0 15,-1 0 1,1-12-16,-1 1 16,1-1-16,-1 1 15,1-1 1,11 0-16,0 1 15,0-12 1,12 0-16,0 0 16,12-1-1,0 13-15,0 11 16,11 11-16,1 1 16,-13 11-1,1 23-15,0 47 16,-24-1-1,0 1 1,-23 11 0,35-104-16</inkml:trace>
          <inkml:trace contextRef="#ctx0" brushRef="#br0" timeOffset="146038.1578">-11485 7802 0,'0'0'0,"0"0"15,0 0 1,0 0-16,-12 0 16,-12 0-1,-23 0-15,0 0 16,0 0-16,0 0 16,0 0-1,0 0-15,0 0 16,11 0-1,13 0-15,-1 12 16,12-1-16,1 12 16,11 1-1,0 10-15,0 12 16,0 1 0,11 22-16,-11 12 15,12 11 1,-12 1-16,0-35 15,0 11-15,0 0 16,0 1 0,0-24-16,0 12 15,12-1 1,0-10-16,-1 10 16,1-10-1,12-24-15,11 0 16,24 0-16,23 0 15,1-11 1,-1-1-16,-11-11 16,0-11-1,-1-12-15,-70 23 16</inkml:trace>
          <inkml:trace contextRef="#ctx0" brushRef="#br0" timeOffset="149935.0277">-8835 8542 0,'0'0'0,"0"0"16,-12 0 0,1 0-16,-13 0 15,0 0 1,13 0-16,-13-12 16,12 1-1,1-12-15,-1 0 16,12-12-16,0 0 15,12-11 1,11 11-16,12-11 16,1 11-1,-1 24-15,1 11 16,-1 11 0,0 47-16,-11 35 15,-12-1-15,-12 12 16,-12 0-1,12-23-15,0-35 16,0-11 0,0-12-16,0-11 15,0-12-15,0 0 16,0-12 0,12-11-16,11-23 15,12-24 1,1-57-16,-1 0 15,0 23 1,-11 23-16,-12 23 16,0 24-16,-12 11 15,0 11 1,0 12-16,0 0 16,0 0-1,0 12-15,-12 45 16,0 36-1,12-12-15,0-23 16,12-1-16,0 13 16,-1-13-1,13-10-15,-1-1 16,1 0 0,-24-46-16</inkml:trace>
          <inkml:trace contextRef="#ctx0" brushRef="#br0" timeOffset="150260.4326">-8234 8646 0,'0'0'0,"0"0"15,0 0 1,12 23-16,-1 12 16,1 11-1,0 23-15,0 1 16,0-13-16,-1-22 15,13 0 1,0-1-16,-24-34 16</inkml:trace>
          <inkml:trace contextRef="#ctx0" brushRef="#br0" timeOffset="150723.6913">-7622 8681 0,'0'0'16,"0"0"-16,0 0 15,0 0 1,-11 0-16,-1 0 15,-12 0-15,1 0 16,-1 0 0,1 0-16,-1-12 15,1 0 1,11 1-16,0-1 16,12 1-1,0-12-15,12 0 16,11-1-16,1 13 15,11-1 1,-11 24-16,-1-1 16,1 24-1,-12 23-15,-24 34 16,0 1-16,-11-12 16,-1-12-1,0-11-15,1-12 16,23-46-1</inkml:trace>
        </inkml:traceGroup>
        <inkml:traceGroup>
          <inkml:annotationXML>
            <emma:emma xmlns:emma="http://www.w3.org/2003/04/emma" version="1.0">
              <emma:interpretation id="{F12FE6E1-CBCA-41F8-8325-90CAD9AFBDCD}" emma:medium="tactile" emma:mode="ink">
                <msink:context xmlns:msink="http://schemas.microsoft.com/ink/2010/main" type="inkWord" rotatedBoundingBox="25054,9500 27055,9456 27069,10081 25068,1012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8082.6888">-6279 8646 0,'0'0'0,"0"0"16,0 0 0,0 0-16</inkml:trace>
          <inkml:trace contextRef="#ctx0" brushRef="#br0" timeOffset="178229.7698">-5937 8646 0,'0'0'0,"12"0"16,0 0-16,-12 0 15</inkml:trace>
          <inkml:trace contextRef="#ctx0" brushRef="#br0" timeOffset="178702.2475">-5277 8657 0,'0'0'0,"0"0"16,0 0-1,-12 0-15,-23 0 16,-13 0-1,1 0-15,0-11 16,0-1 0,0 1-16,0-12 15,0 0-15,23-1 16,1 13 0,11-1-16,12 1 15,0-1 1,0 12-16,0 0 15,23 12 1,1-1-16,-1 12 16,1 24-16,0 22 15,-13 35 1,-11-12-16,-11-22 16,-13-1-1,24-69-15</inkml:trace>
          <inkml:trace contextRef="#ctx0" brushRef="#br0" timeOffset="177580.2577">-7280 8611 0,'0'0'0,"0"0"16,0 0-16,0 0 16,0 0-1,0 0-15</inkml:trace>
          <inkml:trace contextRef="#ctx0" brushRef="#br0" timeOffset="177745.0539">-6997 8646 0,'0'0'15,"0"0"-15,0 0 16</inkml:trace>
          <inkml:trace contextRef="#ctx0" brushRef="#br0" timeOffset="177923.0213">-6667 8646 0,'0'0'0,"0"0"16,0 0-16</inkml:trace>
          <inkml:trace contextRef="#ctx0" brushRef="#br0" timeOffset="180539.5977">-5430 8773 0,'0'0'0,"0"0"16,0 0 0,0 0-16,0 0 15,-12 0 1,0 0-16,-12 0 15,-11 0-15,0-12 16,-1 1 0,1-1-16,11 1 15,13-1 1,-1 1-16,12-1 16,0-11-1,12 0-15,11 0 16,13 0-16,11 11 15,-12 12 1,-11 12-16,-1 11 16,-11 23-1,-12 35-15,0-81 16</inkml:trace>
          <inkml:trace contextRef="#ctx0" brushRef="#br0" timeOffset="179574.5419">-5548 8681 0,'0'0'0,"0"0"15,0 0-15,-118-35 32,118 35-17,0 0-15,0 0 16,0 0-16,0-12 15,0-11 1,12 0-16,-1 0 16,13 0-1,11 11-15,1 1 16,-1 11-16,0 11 16,-11 12-1,0 12-15,-13 34 16,-11 24-1,-23-1-15,-13 1 16,1-35 0,0-1-16,-1-22 15,-23 11-15,59-46 16</inkml:trace>
        </inkml:traceGroup>
        <inkml:traceGroup>
          <inkml:annotationXML>
            <emma:emma xmlns:emma="http://www.w3.org/2003/04/emma" version="1.0">
              <emma:interpretation id="{B76058A1-76E5-496A-933F-6C44A6A6C37C}" emma:medium="tactile" emma:mode="ink">
                <msink:context xmlns:msink="http://schemas.microsoft.com/ink/2010/main" type="inkWord" rotatedBoundingBox="27491,8620 29560,8575 29597,10271 27529,10317"/>
              </emma:interpretation>
              <emma:one-of disjunction-type="recognition" id="oneOf26">
                <emma:interpretation id="interp34" emma:lang="" emma:confidence="0.5">
                  <emma:literal>,</emma:literal>
                </emma:interpretation>
                <emma:interpretation id="interp35" emma:lang="" emma:confidence="0">
                  <emma:literal>.</emma:literal>
                </emma:interpretation>
                <emma:interpretation id="interp36" emma:lang="" emma:confidence="0">
                  <emma:literal>)</emma:literal>
                </emma:interpretation>
                <emma:interpretation id="interp37" emma:lang="" emma:confidence="0">
                  <emma:literal>]</emma:literal>
                </emma:interpretation>
                <emma:interpretation id="interp38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84579.1719">-3357 7629 0,'0'0'0,"0"0"16,0 0-16,12 0 15,23 0 1,24 0-16,23 0 16,1 0-1,-24 0-15,-12 0 16,-12 11-16,-11 1 16,-1 0-1,-11 11-15,0 11 16,-1 24-1,1 11-15,-12 1 16,0-1-16,0 24 16,0 22-1,0 1-15,12-24 16,0-11 0,0 0-16,-1 11 15,1 12 1,12 0-16,-12-23 15,-1-23-15,-11-12 16,0 1 0,0-1-16,0 0 15,-11-11 1,-1-1-16,-24-10 16,-58 10-1,94-34-15</inkml:trace>
          <inkml:trace contextRef="#ctx0" brushRef="#br0" timeOffset="182116.3132">-4759 8380 0,'0'0'0,"0"0"16,0 0 0,0 0-16,-12 0 15,12 0 1,-12 0-16,1-11 15,-1-1-15,0-11 16,0 0 0,12 0-16,0 0 15,12-12 1,12-11-16,11-1 16,0 13-1,1 11-15,-13 11 16,1 12-16,-12 12 15,11 34 1,-11 69-16,-12 24 16,-12-58-1,-11 11-15,11-11 16,0-23 0,0-23-1,12-12-15,0-23 16,0 0-1,0 0-15,12-12 16,12-34 0,11-46-16,12-35 15,-12 23-15,1 23 16,11-12 0,12 1-16,0-1 15,-24 35 1,-12 24-16,-11 11 15,-12 23 1,0 0-16,-12 23 16,-23 35-16,0 11 15,-1 35 1,25 0-16,11-12 16,11-11-1,13-23-15,11 0 16,12 0-1,1-1-15,-48-57 16</inkml:trace>
          <inkml:trace contextRef="#ctx0" brushRef="#br0" timeOffset="183904.5937">-3958 8611 0,'0'0'15,"0"12"-15,0 11 16,0 35 0,-12 11-16,0 12 15,12-23 17,-11-12-32,11-11 15,0-24 1,0-11-16,0 0 15,0 0 1,0-23-16,0-23 16,11-12-16,13 12 15,0 11 1,-1 12-16,1 0 16,11 11-1,-11 12-15,11 23 16,0 24-16,1 10 15,-1 1 1,-12 0-16,1-12 16,0-11-1,-24-35-15</inkml:trace>
        </inkml:traceGroup>
      </inkml:traceGroup>
      <inkml:traceGroup>
        <inkml:annotationXML>
          <emma:emma xmlns:emma="http://www.w3.org/2003/04/emma" version="1.0">
            <emma:interpretation id="{7765AE7C-4374-45F9-83D8-5B60B5267AEC}" emma:medium="tactile" emma:mode="ink">
              <msink:context xmlns:msink="http://schemas.microsoft.com/ink/2010/main" type="line" rotatedBoundingBox="2032,11476 34021,11628 34010,13950 2021,13797"/>
            </emma:interpretation>
          </emma:emma>
        </inkml:annotationXML>
        <inkml:traceGroup>
          <inkml:annotationXML>
            <emma:emma xmlns:emma="http://www.w3.org/2003/04/emma" version="1.0">
              <emma:interpretation id="{F2296DFE-1861-4E5B-8949-F881BC6713F5}" emma:medium="tactile" emma:mode="ink">
                <msink:context xmlns:msink="http://schemas.microsoft.com/ink/2010/main" type="inkWord" rotatedBoundingBox="2031,11805 6342,11826 6336,13093 2025,1307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38461.4057">-27906 12009 0,'0'0'16,"-12"23"-1,12 0-15,0 0 16,0 0-16,0-11 16,12 0-1,0-12-15,11 0 16,12-12 0,1-11-16,-13 0 15,1 0 1,0 0-16,-13-12 15,1 12-15,-12 11 16,0 12 0,0 0-16,-12 0 15,-11 0 1,-13 12-16,13-1 16,11-11-16,12 0 15,0 0 1</inkml:trace>
          <inkml:trace contextRef="#ctx0" brushRef="#br0" timeOffset="438889.1081">-27247 11570 0,'0'0'16,"0"0"-16,-11 11 16,-1 1-16,-12 0 15,1-1 1,-1-11-16,12 0 16,1 0-1,-1-11-15,0-1 16,12 0-1,0 1-15,0-1 16,12 1-16,0-1 16,-1 12-1,13 0-15,0 12 16,-1 11 0,1 35-16,-24-1 15,-12 13-15,-23-1 16,-13 0-1,13-11-15,0-23 16,11-12 0,24-23-16</inkml:trace>
          <inkml:trace contextRef="#ctx0" brushRef="#br0" timeOffset="438065.6594">-28271 11373 0,'0'0'15,"0"0"-15,0 0 16,0 0-16,0 0 16,0 0-1,-12 0-15,0 0 16,-11 0 0,-1 0-16,12-11 15,0-1-15,12 1 16,0-12-1,12-24-15,12 13 16,11-13 0,0 1-16,1 23 15,-1 23 1,-11 12-16,-1 34 16,1 35-16,-24 46 15,-24 23 1,1-34-16,-13-12 15,13-35 1,-1-23-16,1-11 16,11-12-16,0-11 15,12-12 1,0 0-16,0-12 16,12-34-1,0-35-15,11-23 16,13 0-1,11-12-15,12-11 16,-12 35-16,0 22 16,-24 13-1,-11 22-15,0 12 16,-12 23 0,0 0-16,-12 11 15,-11 36 1,-13 22-16,13 12 15,-1 0-15,12 11 16,12-11 0,0 0-16,12-23 15,12-12 1,-1-11-16,24-1 16,-47-34-16</inkml:trace>
          <inkml:trace contextRef="#ctx0" brushRef="#br0" timeOffset="439521.3573">-27082 11593 0,'0'0'0,"0"0"15,0 0 1,0 0-16,0 0 16,0 0-1,0-12-15,0-11 16,12-11-16,0-24 15,12-23 1,11 23-16,0 23 16,-11 12-1,-1 23-15,1 12 16,-12 11 0,-1 23-16,-11 35 15,-11 35-15,-1-24 16,-12-11-1,13-35-15,-1-11 16,12-12 0,0-11-16,0-12 15,0 0 1,23-35-16,13-34 16,11-35-16,12-12 15,-12-11 1,0 23-16,-24 35 15,-11 22 1,0 13-16,-12 22 16,0 12-16,0 0 15,-12 35 1,-11 23-16,11 11 16,0 23-1,0 1-15,24 22 16,0-34-16,0-11 15,-1-13 1,1-10-16,12-13 16,-24-34-1</inkml:trace>
          <inkml:trace contextRef="#ctx0" brushRef="#br0" timeOffset="439748.2019">-26457 11720 0,'0'12'16,"0"11"-16,0 23 16,0 0-16,0 12 15,0 11 1,0-11-16,0-12 15,12-23 1,-12-23-16</inkml:trace>
          <inkml:trace contextRef="#ctx0" brushRef="#br0" timeOffset="440176.6243">-25998 11813 0,'0'0'16,"0"0"-16,0 0 15,0 11 1,-12 1-16,12-12 16,-11 0-1,-13 0-15,0-12 16,1-11-16,-1-12 15,13 1 1,11-1-16,11 0 16,1 12-1,0 0-15,0 12 16,-1 11 0,1 11-16,0 24 15,0 11-15,0 12 16,-12 0-1,0 11-15,-12-11 16,0 11 0,-12-11-16,1-12 15,23-46-15</inkml:trace>
          <inkml:trace contextRef="#ctx0" brushRef="#br0" timeOffset="444446.568">-28813 12101 0,'0'0'0,"0"0"16,0 0 0,0 0-16,0 0 15</inkml:trace>
          <inkml:trace contextRef="#ctx0" brushRef="#br0" timeOffset="445303.0091">-29332 11350 0,'0'0'16,"0"0"-16,-11 0 15,-25 0-15,-34 23 16,-25 12 0,25 0-16,-1 11 15,24-11 1,12-1-16,23-11 16,0 12-16,12 0 15,24-12 1,23 12-16,12-1 15,-12-11 1,0 12-16,-12-12 16,-11-11-1,-24-1-15,-12 12 16,-35 0-16,-24 12 16,-23-12-1,-59-11-15,0-12 16,58-23-1,25 0-15,11-24 16,24-22-16,23-12 16,35 12-1,48-35-15,11 23 16,-82 81 0</inkml:trace>
          <inkml:trace contextRef="#ctx0" brushRef="#br0" timeOffset="444246.0946">-28731 11420 0,'0'0'0,"0"0"16,0 0-1,0 0-15,0 0 16,0 0-16,-35-12 16,-24 12-1,-12 12-15,12-1 16,24 1-1,0-1-15,23 1 16,12-1 0,0 1-16,12 11 15,0 12-15,-1-12 16,13 12 0,-12 11-16,-24 0 15,-12 0 1,-11 0-16,-24 1 15,12-13 1,47-34-16</inkml:trace>
          <inkml:trace contextRef="#ctx0" brushRef="#br0" timeOffset="444792.5747">-29002 10853 0,'0'0'16,"0"0"-16,12 0 16,0 12-1,0 11-15,11 35 16,-11 57-16,-12 24 15,-12 0 1,0-12-16,1 12 16,11-139-1</inkml:trace>
        </inkml:traceGroup>
        <inkml:traceGroup>
          <inkml:annotationXML>
            <emma:emma xmlns:emma="http://www.w3.org/2003/04/emma" version="1.0">
              <emma:interpretation id="{1014BF3B-D029-4782-AC8D-01766D75824D}" emma:medium="tactile" emma:mode="ink">
                <msink:context xmlns:msink="http://schemas.microsoft.com/ink/2010/main" type="inkWord" rotatedBoundingBox="6823,12182 9688,12195 9684,13084 6819,13071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40720.6831">-25515 11801 0,'0'0'16,"0"0"-16,0 0 16,0 0-16,12 0 15,-12 0 1</inkml:trace>
          <inkml:trace contextRef="#ctx0" brushRef="#br0" timeOffset="440836.8814">-25197 11755 0,'0'0'15,"0"0"-15,0 0 16</inkml:trace>
          <inkml:trace contextRef="#ctx0" brushRef="#br0" timeOffset="440966.0633">-24773 11732 0,'0'0'0,"0"0"15,24 0-15,-24 0 16</inkml:trace>
          <inkml:trace contextRef="#ctx0" brushRef="#br0" timeOffset="441103.8657">-24302 11685 0,'0'0'0,"0"0"15,0 0 1,12 0-16,-12 0 15</inkml:trace>
          <inkml:trace contextRef="#ctx0" brushRef="#br0" timeOffset="441163.9677">-23972 11697 0,'0'0'0,"0"0"16</inkml:trace>
          <inkml:trace contextRef="#ctx0" brushRef="#br0" timeOffset="441626.5591">-23583 11685 0,'0'0'15,"0"0"-15,0 0 16,0 0-1,0 0-15,0 0 16,-12 0 0,0 0-16,-11-11 15,-1-1 1,13 1-16,-1-1 16,0 1-16,12-1 15,0 1 1,0-13-16,0 13 15,12-1 1,0 1-16,-1 11 16,1 0-1,0 11-15,0 24 16,-1 23-16,-11 11 16,-11-11-1,-13 11-15,1-23 16,-25 12-1,1-12-15,12-11 16,35-35-16</inkml:trace>
          <inkml:trace contextRef="#ctx0" brushRef="#br0" timeOffset="442278.7281">-23300 11674 0,'0'0'15,"0"0"1,0 0-16,0 0 16,0 0-16,0 0 15,-12-12 1,0 1-16,0-1 15,12-11 1,0-12-16,12 1 16,0-1-1,0 12-15,-1 0 16,1 11-16,0 12 16,-12 0-1,12 23-15,0 47 16,-12 22-1,0-11-15,0-12 16,0-22-16,0-13 16,0-11-1,0-11-15,0-12 16,0 0 0,0 0-16,11-12 15,1-22 1,12-36-16,-1-22 15,1 0-15,-1-1 16,1 1 0,0 11-16,-13 23 15,1 23 1,-12 24-16,0 11 16,0 0-16,0 34 15,-12 24 1,1 46-16,-1 23 15,12-46 1,0-11-16,0-13 16,12-10-1,-12-47-15</inkml:trace>
          <inkml:trace contextRef="#ctx0" brushRef="#br0" timeOffset="442586.8547">-22959 11997 0,'0'0'0,"0"0"16,0 0-16,24-11 16,11-1-1,1 1-15,-13-1 16,1 1 0,-24 11-16,0 0 15,0 0 1,0 11-16,-12 12 15,0 12-15,12 0 16,0-1 0,12-11-16,0-11 15,11 0 1,13-12-16,-1-12 16,0 0-16,1 1 15,-36 11 1</inkml:trace>
          <inkml:trace contextRef="#ctx0" brushRef="#br0" timeOffset="442723.2637">-22664 11605 0,'0'0'0,"0"0"16,0 0-1,0 0-15,0 0 16,0 0-16</inkml:trace>
        </inkml:traceGroup>
        <inkml:traceGroup>
          <inkml:annotationXML>
            <emma:emma xmlns:emma="http://www.w3.org/2003/04/emma" version="1.0">
              <emma:interpretation id="{6E6235E1-82A7-48D1-A633-6DD19978AB22}" emma:medium="tactile" emma:mode="ink">
                <msink:context xmlns:msink="http://schemas.microsoft.com/ink/2010/main" type="inkWord" rotatedBoundingBox="10608,11517 14777,11537 14766,13858 10597,1383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31031.7155">-17999 11558 0,'0'0'16,"0"0"-16,11 0 15,13-11 1,23-1-16,12 1 16,0-12-16,0-1 15,-24 13 1,-11-1-16,-1 12 15,-23 0 1,0 0-16,0 12 16,-23 11-16,-25 35 15,13-12 1,12 0-16,-1-11 16,12 0-1,12-12-15,12 0 16,12 0-1,11-12-15,12 1 16,0-12-16,0-12 16,0 1-1,-47 11-15</inkml:trace>
          <inkml:trace contextRef="#ctx0" brushRef="#br0" timeOffset="431495.0674">-18129 10772 0,'0'0'0,"0"12"15,0 11-15,12 58 16,11 46 0,-11 12-16,0-1 15,0 1-15,-1-23 16,1-47-1,0 0-15,-12-69 16</inkml:trace>
          <inkml:trace contextRef="#ctx0" brushRef="#br0" timeOffset="431231.1506">-17599 11119 0,'0'0'0,"0"0"16,0 0-16,0 0 15,0 0 1,0 0-16,0 0 15</inkml:trace>
          <inkml:trace contextRef="#ctx0" brushRef="#br0" timeOffset="431988.4299">-18588 11512 0,'0'0'16,"0"0"-16,0 0 16,11-11-16,13-13 15,-1 13 1,1-1-16,11 12 16,1 0-1,-13 12-15,1-1 16,-12 1-1,-1 0-15,-11-1 16,0 1-16,0-12 16,0 0-1,0 0-15,-11 0 16,-13 0 0,0 0-16,1 0 15,-12 0-15,-1 0 16,1 0-1,0 0-15,-1 0 16,13 0 0,-1 0-16,1 11 15,-1 1 1,12 11-16,0 46 16,1 12-16,11 35 15,23 45 1,1 13-16,11-1 15,-35-173 1</inkml:trace>
          <inkml:trace contextRef="#ctx0" brushRef="#br0" timeOffset="434187.4392">-20238 12887 0,'24'-11'0,"82"-12"15,59-58-15,-24 11 16,12 1 0,-153 69-16</inkml:trace>
          <inkml:trace contextRef="#ctx0" brushRef="#br0" timeOffset="433792.8492">-19083 11235 0,'0'0'16,"0"11"0,0 1-16,-12-1 15,0 1-15,0 11 16,1-11 0,-1-1-16,0 1 15,0-1 1,-11 12-16,-1 12 15,-11 0-15,-12 11 16,0-11 0,0-1-16,11-11 15,13-11 1,-1-12-16,12 0 16,1 0-1,-1 0-15,12 0 16,-12 0-16,0 23 15,-11 23 1,-1 1-16,-11-1 16,-1 0-1,-11 0-15,-12-11 16,-35 0 0,0-12-16,11-12 15,25-22-15,10-1 16,13-23-1,0-22-15,23-13 16,36-11 0,23 12-16,35-12 15,12 23-15,-94 58 16</inkml:trace>
          <inkml:trace contextRef="#ctx0" brushRef="#br0" timeOffset="434395.6672">-19743 10923 0,'0'0'16,"0"0"-16,0 0 16,0 0-1</inkml:trace>
          <inkml:trace contextRef="#ctx0" brushRef="#br0" timeOffset="433980.8241">-19531 12367 0,'0'0'16,"12"12"-16,-12-12 15</inkml:trace>
          <inkml:trace contextRef="#ctx0" brushRef="#br0" timeOffset="435035.0586">-20367 11339 0,'0'0'0,"0"0"15,0 0-15,0 0 16,0 0 0,0 11-16,0 24 15,0 11 1,-12 0-16,-23 24 16,-24-1-16,-12 0 15,12-34 1,0-12-16,0-23 15,12-11 1,12-12-16,11-12 16,1 0-1,11 1-15,12 10 16,0 1-16,12 12 16,0-1-1,-1 12-15,1 0 16,0 12-1,-12 11-15,0 12 16,0 11-16,-12-12 16,-11 1-1,-1-12-15,-11-11 16,-12-12 0,0-12-16,11-11 15,1-23 1,-1 0-16,13-12 15,23 0-15,12-34 16,11 11 0,1-12-16,11 12 15,-35 81 1</inkml:trace>
          <inkml:trace contextRef="#ctx0" brushRef="#br0" timeOffset="435380.2894">-20815 11177 0,'0'0'15,"47"-12"-15,59-11 16,-106 23 0</inkml:trace>
          <inkml:trace contextRef="#ctx0" brushRef="#br0" timeOffset="435227.0062">-20532 10564 0,'0'0'0,"0"0"16,12 12-1,-12-12-15</inkml:trace>
          <inkml:trace contextRef="#ctx0" brushRef="#br0" timeOffset="435834.6303">-21698 11836 0,'0'0'0,"-12"0"16,12 0-1,0 0-15,0-12 16,0-23-1,0-11-15,24-12 16,11-11 0,12 11-16,0 1 15,0 22-15,0 12 16,12 11 0,-12 12-16,-11 0 15,-13 12 1,-11-1-16,-12 24 15,-12 11-15,-11 24 16,-13-1 0,-11-11-16,-12-12 15,-11 0 1,-1-23-16,12-11 16,12-24-16,23 1 15,24 11 1</inkml:trace>
          <inkml:trace contextRef="#ctx0" brushRef="#br0" timeOffset="436042.1683">-21569 10668 0,'0'0'16,"0"0"-1,12 12-15,0 23 16,0 46-16,-12 57 16,-12 24-1,0-12-15,12-150 16</inkml:trace>
        </inkml:traceGroup>
        <inkml:traceGroup>
          <inkml:annotationXML>
            <emma:emma xmlns:emma="http://www.w3.org/2003/04/emma" version="1.0">
              <emma:interpretation id="{AF82781C-D135-4E1B-AC2B-CC8824FA1E34}" emma:medium="tactile" emma:mode="ink">
                <msink:context xmlns:msink="http://schemas.microsoft.com/ink/2010/main" type="inkWord" rotatedBoundingBox="15400,11776 18203,11789 18196,13261 15393,13247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27734.8776">-14466 11940 0,'0'0'0,"0"0"0,0 0 15,0 0 1,0-12-16,0-11 15,0 11-15,12-22 16,12-24 0,11-11-16,12-12 15,12 11 1,-12 24-16,-11 23 16,-13 0-1,1 11-15,-12 12 16,-1 12-1,-11 0-15,-11 34 16,-25 23-16,-23 0 16,0-11-1,0-23-15,24-12 16,0-11 0,-1-12-16,1 0 15,12 0-15,11 0 16,-12-12-1,12 0-15,1 12 16,-1-11 0,0-1-16,0-22 15,1-1-15,11-11 16,0-12 0,0 12-16,11-12 15,-11 12 1,12 11-16,-12 0 15,0 24 1,0 11-16,0 0 16,0 11-16,-23 59 15,-25 80 1,1-23-16,-12 0 16,-11 0-1,11-34-15,-12-1 16,24-46-1,-12-11-15,12-35 16,-12-11-16,-12-36 16,13 1-1,22 0-15,13-12 16,11-11 0,24-12-16,23-12 15,12 1-15,12 23 16,35-1-1,-94 70-15</inkml:trace>
          <inkml:trace contextRef="#ctx0" brushRef="#br0" timeOffset="427912.8974">-14265 10830 0,'0'0'0,"12"12"15,-12-12 1</inkml:trace>
          <inkml:trace contextRef="#ctx0" brushRef="#br0" timeOffset="429722.5404">-15797 11489 0,'0'0'0,"0"0"16,0 23-1,0 0-15,0 0 16,0 0-1,12 1-15,0-24 16,0 0-16,11 0 16,13-12-1,-1-11-15,-12-12 16,1 12 0,-12-12-16,-12 24 15,0 11 1,-12-12-16,-12 12 15,-11 12-15,-12 11 16,-12 12 0,0 11-16,24-23 15,0 0 1,-1-11-16,24-12 16,-11-12-1,11 12-15,0-11 16,1-1-16,11 0 15,0 12 1,0 0-16,-12 0 16,-12 0-1,-11 24-15,-12 22 16,-12 12-16,12-1 16,0-22-1,-12 11-15,0 0 16,59-46-1</inkml:trace>
          <inkml:trace contextRef="#ctx0" brushRef="#br0" timeOffset="430068.3126">-16397 11385 0,'0'0'0,"0"0"15,0 11-15,0 1 16,0-12 0,-12 23-16,-12-11 15,1-12 1,-13 0-16,-11 0 16,0 0-16,-12 0 15,0 11 1,12 1-16,-12 23 15,0-1 1,24-11-16,12 12 16,11 0-1,12-1-15,35 13 16,24-13-16,35-11 16,-94-23-1</inkml:trace>
          <inkml:trace contextRef="#ctx0" brushRef="#br0" timeOffset="430285.3555">-16810 10934 0,'0'0'15,"59"-11"-15,71-12 16,11-1 0,24 1-16,-47 12 15,-118 11 1</inkml:trace>
          <inkml:trace contextRef="#ctx0" brushRef="#br0" timeOffset="430483.9944">-16715 12275 0,'0'0'16,"0"0"-1,0 0-15</inkml:trace>
        </inkml:traceGroup>
        <inkml:traceGroup>
          <inkml:annotationXML>
            <emma:emma xmlns:emma="http://www.w3.org/2003/04/emma" version="1.0">
              <emma:interpretation id="{288C0572-0E5C-4A68-B723-5ABFE588B107}" emma:medium="tactile" emma:mode="ink">
                <msink:context xmlns:msink="http://schemas.microsoft.com/ink/2010/main" type="inkWord" rotatedBoundingBox="18851,11583 21629,11596 21622,13158 18844,13145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00818.1394">-11756 11281 0,'0'0'16,"12"-12"-16,23-11 16,0 12-1,24-36-15,0-10 16,-12-1-16,-11 0 16,-13 0-1,-11-11-15,0-12 16,-12 23-1,-24 1-15,1 33 16,-1 1 0,-11 12-16,-13 22 15,1 24-15,0 11 16,0 24 0,0 34-16,12 46 15,11-12 1,12 13-16,1 11 15,11-1 1,0-34-16,0-11 16,0-12-16,0-23 15,0-23 1,0-24-16,0-22 16,0-12-1</inkml:trace>
          <inkml:trace contextRef="#ctx0" brushRef="#br0" timeOffset="401132.1676">-12204 11685 0,'0'0'0,"24"-11"15,58-12 1,24-12-16,36 12 15,22 0-15,-34 0 16,-130 23 0</inkml:trace>
          <inkml:trace contextRef="#ctx0" brushRef="#br0" timeOffset="401792.7724">-10708 11004 0,'0'0'15,"-23"11"-15,-24 1 16,-24-1-1,0-11-15,12 0 16,24-11 0,11 11-16,1 0 15,11 0 1,12 0-16,-12 11 16,0 24-16,1 23 15,-1 11 1,0 23-16,0 1 15,1 11 1,11 12-16,-12-36 16,0-10-1,12-24-15,0 0 16,0-11-16,0-12 16,0 12-1,0-12-15,12-12 16,11 1-1,13-1-15,34 1 16,1-12-16,0 0 16,-12-12-1,11 1-15,-70 11 16</inkml:trace>
          <inkml:trace contextRef="#ctx0" brushRef="#br0" timeOffset="418404.4994">-12911 11466 0,'0'0'0,"0"0"15,0 0-15,0 0 16,0 0 0,0 0-16,0 0 15,0 0 1,0 0-16,0 0 16,12 11-16,0 13 15,12-1 1,11 11-16,-12 13 15,1-1 1,-12-12-16,-12 1 16,-24 0-1,1-12-15,-13 0 16,-11 0-16,-24-11 16,-11-24-1,23 1-15,12-13 16,12 1-1,11 0-15,12 0 16,12 0-16,12 0 16,0 11-1,0 12-15,-1 0 16,1 12 0,12 23-16,-12-12 15,-12 11 1,0 1-16,-12 0 15,-12-12-15,1-12 16,-13 1 0,1-1-16,0-11 15,-1-11 1,1-24-16,0-23 16,-1-22-1,13 22-15,11 12 16,0-1-16,12 1 15,0-23 1,12-1-16,12 13 16,11 10-1,-35 47-15</inkml:trace>
          <inkml:trace contextRef="#ctx0" brushRef="#br0" timeOffset="418610.6837">-12993 10888 0,'0'0'0,"12"0"16,47-12 0,47-22-16,-12 11 15,-12 0 1,-11-1-16,-24 24 15,-47 0-15</inkml:trace>
          <inkml:trace contextRef="#ctx0" brushRef="#br0" timeOffset="418790.9652">-12993 11246 0,'0'0'16,"0"0"-16,0 0 15,0 0 1</inkml:trace>
        </inkml:traceGroup>
        <inkml:traceGroup>
          <inkml:annotationXML>
            <emma:emma xmlns:emma="http://www.w3.org/2003/04/emma" version="1.0">
              <emma:interpretation id="{2C82B10F-061C-4B3C-8279-ABABAC338FFF}" emma:medium="tactile" emma:mode="ink">
                <msink:context xmlns:msink="http://schemas.microsoft.com/ink/2010/main" type="inkWord" rotatedBoundingBox="22147,12239 25285,12254 25281,13062 22143,13048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03210.2206">-10083 11489 0,'0'0'16,"0"0"0,0 0-16,-12 12 15,0-12 1,0 0-16,-11 0 15,11 0-15,0-12 16,0 0 0,1 1-16,11-1 15,0-22 1,0-1-16,11 0 16,1 1-16,0 10 15,11 13 1,1 11-16,-12 0 15,11 23 1,-11 12-16,12 46 16,-13 57-16,-22-22 15,-1-35 1,0-23-16,12-12 16,0-12-1,0-10-15,0-13 16,0-11-1,0 0-15,0-11 16,24-36 0,11-34-16,0-23 15,1 12-15,-13 11 16,1 0 0,-12 35-16,-1 11 15,1 12 1,-12 12-16,0 11 15,0 0 1,-12 23-16,1 11 16,-1 24-16,12 12 15,0 10 1,12 1-16,11 0 16,1-35-16,11-11 15,-35-35 1</inkml:trace>
          <inkml:trace contextRef="#ctx0" brushRef="#br0" timeOffset="403587.4298">-9542 11743 0,'0'0'0,"-11"12"16,11 11-16,-12 0 16,12-11-1,0-1-15,0 1 16,12-1 0,-1-11-16,1 0 15,12-11 1,-1-12-16,1-1 15,-12 1-15,-12 0 16,0 12 0,-12-1-16,0 12 15,-11 0 1,-13 12-16,1 11 16,11-12-16,12 1 15,12-12 1</inkml:trace>
          <inkml:trace contextRef="#ctx0" brushRef="#br0" timeOffset="404010.2598">-8870 11697 0,'0'0'16,"-12"12"-16,-12-1 16,1 1-1,-1-1-15,-11 1 16,0-12 0,-1-12-16,13 1 15,-1-12-15,12-1 16,12 1-1,0 0-15,12 0 16,0 0 0,0 11-16,0 12 15,-1 0 1,13 24-16,-12 22 16,-1 12-1,-11 11-15,-11-23 16,-1 0-16,-12 1 15,1-1 1,-1-12-16,24-34 16</inkml:trace>
          <inkml:trace contextRef="#ctx0" brushRef="#br0" timeOffset="404630.9559">-8741 11570 0,'0'0'0,"-11"0"16,-1 0-16,0 0 15,0-12 1,1 1-16,-1-1 15,12 1-15,0-24 16,12 0 0,11 1-16,1 10 15,11 13 1,0 11-16,-11 11 16,-1 24-16,1 58 15,-12 22 1,-12-22-16,0-36 15,0-10 1,0-13-16,0-11 16,0-11-1,0-12-15,0 0 16,12-12-16,11-57 16,12-35-1,-11 12-15,0-1 16,-1 12-1,-11 23-15,0 12 16,-12 12-16,0 22 16,0 12-1,0 0-15,0 23 16,0 23 0,0 47-16,0-1 15,11 12-15,1-34 16,0-13-1,12-10-15,-1-1 16,-23-46 0</inkml:trace>
          <inkml:trace contextRef="#ctx0" brushRef="#br0" timeOffset="404857.7302">-8093 11616 0,'0'0'0,"-11"23"15,11 35 1,0 11-16,0 1 16,0 11-1,11-12-15,1-11 16,0-12-1,-12-46-15</inkml:trace>
          <inkml:trace contextRef="#ctx0" brushRef="#br0" timeOffset="405372.9878">-7468 11813 0,'0'0'16,"0"0"-16,-12 0 15,0 0 1,-23 11-16,11-11 16,1 0-1,-1 0-15,0-11 16,1-1-16,11 0 16,12-11-1,0 0-15,12 0 16,0 0-1,11 0-15,1 11 16,-1 12-16,1 12 16,-1 11-1,-11 12-15,-12 11 16,-12 0 0,-23 23-16,0 1 15,-1-24 1,13 0-16,-1-23 15,13 0-15,11-23 16</inkml:trace>
          <inkml:trace contextRef="#ctx0" brushRef="#br0" timeOffset="405547.8191">-7068 11824 0,'0'0'15,"0"0"1,0 0-16</inkml:trace>
        </inkml:traceGroup>
        <inkml:traceGroup>
          <inkml:annotationXML>
            <emma:emma xmlns:emma="http://www.w3.org/2003/04/emma" version="1.0">
              <emma:interpretation id="{1C1527B0-8F7F-435A-81C0-6CC487E8B7F3}" emma:medium="tactile" emma:mode="ink">
                <msink:context xmlns:msink="http://schemas.microsoft.com/ink/2010/main" type="inkWord" rotatedBoundingBox="25763,12713 26211,12716 26210,12740 25762,12737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05727.4482">-6573 11755 0,'0'0'16,"0"0"-16</inkml:trace>
          <inkml:trace contextRef="#ctx0" brushRef="#br0" timeOffset="405824.4813">-6149 11766 0,'0'0'0,"0"0"16,0 0 0,24 0-16,-24 0 15</inkml:trace>
        </inkml:traceGroup>
        <inkml:traceGroup>
          <inkml:annotationXML>
            <emma:emma xmlns:emma="http://www.w3.org/2003/04/emma" version="1.0">
              <emma:interpretation id="{19A196A5-CE43-4343-88C4-D020EABDF359}" emma:medium="tactile" emma:mode="ink">
                <msink:context xmlns:msink="http://schemas.microsoft.com/ink/2010/main" type="inkWord" rotatedBoundingBox="26743,12079 29090,12090 29084,13351 26737,1334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05931.8808">-5595 11720 0,'0'0'0,"0"0"15,11 0 1,36 12-16,-47-12 16</inkml:trace>
          <inkml:trace contextRef="#ctx0" brushRef="#br0" timeOffset="406041.6601">-5112 11766 0,'0'0'15,"0"0"-15,0 0 16</inkml:trace>
          <inkml:trace contextRef="#ctx0" brushRef="#br0" timeOffset="409335.718">-4629 11535 0,'0'0'0,"0"0"16,0 0-1,-12 0-15,-12 0 16,12 0-16,-11 0 15,11 0 1,0-11-16,1-1 16,-1 1-1,12-1-15,0 0 16,12-11 0,11 0-16,1 12 15,-1-1-15,1 0 16,-12 12-1,11 12-15,-11 0 16,0 34 0,-12 46-16,-12 24 15,-12-35 1,-11-12-16,-12 0 16,12-22-16,-1-13 15,13 1 1,11-12-16,0-11 15,0-1 1,12-11-16,0 0 16,0 0-16,12-11 15,23-12 1,13-24-16,10-22 16,1-12-1,-12 0-15,1 12 16,-1 0-1,-12 11-15,12 0 16,0 0-16,-11 12 16,-13 11-1,1 12-15,-13 0 16,1 11 0,-12 12-16,0 0 15,0 0-15,-12 24 16,-11-1-1,-1 11-15,1 24 16,-1 12 0,12-1-16,12 12 15,12-23-15,12-1 16,11-10 0,12-1-16,0-12 15,-47-34 1</inkml:trace>
          <inkml:trace contextRef="#ctx0" brushRef="#br0" timeOffset="406730.9515">-4335 11628 0,'0'0'16,"0"0"-16,0 0 15,-24 11-15,1-11 16,-1 0 0,-11-11-16,0-1 15,-1 1 1,13-1-16,11-11 16,0 0-1,12 0-15,0 0 16,12-1-1,0 1-15,0 12 16,-1 11-16,1 0 16,0 23-1,-12 58-15,-12 46 16,-11-35-16,-1-11 16,0-11-1,13-36-15,-1-11 16,0 0-1,12-23-15,0 0 16,0 0 0,0 0-16,0-11 15,12-24-15,11-46 16,13-11 0,11-1-16,12 1 15,-12 23 1,0-1-16,-12 24 15,-11 23 1,-12 11-16,-12 12 16,0 0-16,0 12 15,0 23 1,0 34-16,0 23 16,11 1-1,13-12-15,11-23 16,1 11-16,-36-69 15</inkml:trace>
          <inkml:trace contextRef="#ctx0" brushRef="#br0" timeOffset="407181.1435">-4135 12113 0,'0'0'0,"0"0"16,24 0 0,11 0-16,1 0 15,-1 0 1,-12 0-16,-11 0 15,-12 0 1,0 0-16,0 12 16,-12 11-16,1 11 15,-1-11 1,0 12-16,0-12 16,12 0-1,12 1-15,0-1 16,23-12-16,36 12 15,23-11 1,0-1-16,-94-11 16</inkml:trace>
          <inkml:trace contextRef="#ctx0" brushRef="#br0" timeOffset="407621.3783">-3793 11766 0,'0'0'0,"0"0"15,-12 0 1,0 12-16,1-1 16,-1 1-1,0 0-15,12-1 16,0 1-16,0-12 15,0 0 1,12 0-16,0 0 16,-1 0-1,1-12-15,0 1 16,-12-1-16,0 0 16,-12 1-1,0-1-15,1 12 16,-1 0-1,0 0-15,12 0 16</inkml:trace>
          <inkml:trace contextRef="#ctx0" brushRef="#br0" timeOffset="408121.5657">-3640 11154 0,'0'0'0,"12"0"16,23-12-16,12 1 15,0 11 1,-11 0-16,-13 0 16,1 11-1,-1 12-15,-11 12 16,0 0-16,0-1 16,-12 13-1,12-1-15,-1 35 16,1 11-1,-12 12-15,0-11 16,12-1-16,0-11 16,-1 23-1,1-12-15,0-11 16,0-23 0,-12-12-16,0-11 15,0-12 1,-12-11-16,0-1 15,0-11-15,12 0 16</inkml:trace>
        </inkml:traceGroup>
        <inkml:traceGroup>
          <inkml:annotationXML>
            <emma:emma xmlns:emma="http://www.w3.org/2003/04/emma" version="1.0">
              <emma:interpretation id="{E969A571-46B0-47F0-901C-BECA5A1B2F56}" emma:medium="tactile" emma:mode="ink">
                <msink:context xmlns:msink="http://schemas.microsoft.com/ink/2010/main" type="inkWord" rotatedBoundingBox="29678,12011 34020,12032 34014,13288 29672,13267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96443.4913">-401 11836 0,'0'0'0,"0"0"15,0 0-15,0 0 16,12 11 0,0 1-16,12 11 15,-1 0 1,1-11-16,-1 11 15,-11 0-15,-12 0 16,-12 12 0,-11-1-16,-1 1 15,-11 0 1,-1-1-16,-11-11 16,47-23-16</inkml:trace>
          <inkml:trace contextRef="#ctx0" brushRef="#br0" timeOffset="396705.8466">-695 11997 0,'0'0'0,"0"0"15,0 0-15,0 0 16,0 0-1,-12 0-15,0 12 16,-11 0-16,-24 11 16,0 11-1,-1-11-15,1 12 16,0-12 0,0 0-16,12 0 15,35-23-15</inkml:trace>
          <inkml:trace contextRef="#ctx0" brushRef="#br0" timeOffset="396970.83">-1296 11674 0,'0'0'16,"0"0"-16,0 0 16,12 11-16,0 24 15,0 0 1,-1 11-16,1 12 16,-12 11-1,-12 0-15,12 1 16,0-70-16</inkml:trace>
          <inkml:trace contextRef="#ctx0" brushRef="#br0" timeOffset="397243.3395">-565 11339 0,'0'0'0,"-12"-12"16,-12 1 0,-23-13-16,-59-10 15,0 22-15,-12 12 16,0 12 0,24 11-16,12 0 15,35 0 1,11 12-16,36-35 31</inkml:trace>
          <inkml:trace contextRef="#ctx0" brushRef="#br0" timeOffset="397639.9401">-1767 11501 0,'0'0'0,"0"0"16,12 11 0,0 24-16,11-1 15,1 24 1,-1 0-16,-11-12 16,0 12-1,-12 0-15,-12 0 16,-12 11-16,-23-11 15,-47-1 1,-24 1-16,1-35 16,-37-23-1,1-34-15,47-1 16,24 0-16,23-11 16,24-12-1,23 1-15,24-24 16,46-12-1,37 12-15,-13 24 16,1 33 0,-83 24-16</inkml:trace>
          <inkml:trace contextRef="#ctx0" brushRef="#br0" timeOffset="397796.5041">-2250 11870 0,'0'0'15,"0"0"1,0 0-16</inkml:trace>
          <inkml:trace contextRef="#ctx0" brushRef="#br0" timeOffset="395659.9909">565 11778 0,'0'0'0,"0"11"0,0 13 16,-11 10-1,11 1-15,-12 11 16,0 0-1,0 1-15,0-13 16,1-11-16,-13-11 16,1-1-1,-25-11-15,-10-11 16,-1-1 0,12 1-16,-1 11 15,13 11 1,0 1-16,-1 11 15,1 12-15,12-1 16,-1 13 0,12-1-16,12 0 15,0-46 1</inkml:trace>
          <inkml:trace contextRef="#ctx0" brushRef="#br0" timeOffset="396006.9347">1684 11073 0,'0'0'15,"0"0"-15,-23 11 16,-24 13 0,-47 22-16,-36 23 15,12-11 1,-47 11-16,-23 12 15,58-11-15,-11 34 16,141-104 0</inkml:trace>
        </inkml:traceGroup>
      </inkml:traceGroup>
      <inkml:traceGroup>
        <inkml:annotationXML>
          <emma:emma xmlns:emma="http://www.w3.org/2003/04/emma" version="1.0">
            <emma:interpretation id="{7830D3D6-5FF5-46E7-BA93-07B33BD0447C}" emma:medium="tactile" emma:mode="ink">
              <msink:context xmlns:msink="http://schemas.microsoft.com/ink/2010/main" type="line" rotatedBoundingBox="3772,13742 31327,13840 31320,15786 3765,15688"/>
            </emma:interpretation>
          </emma:emma>
        </inkml:annotationXML>
        <inkml:traceGroup>
          <inkml:annotationXML>
            <emma:emma xmlns:emma="http://www.w3.org/2003/04/emma" version="1.0">
              <emma:interpretation id="{25BE39B1-320F-4B04-963A-5C2A71B89ED2}" emma:medium="tactile" emma:mode="ink">
                <msink:context xmlns:msink="http://schemas.microsoft.com/ink/2010/main" type="inkWord" rotatedBoundingBox="3770,14208 6045,14216 6042,14980 3768,14972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78071.8936">-26434 13592 0,'0'0'0,"0"0"15,0 0-15,0 12 16,-11 11-1,-1 12-15,0 11 16,-12 0 0,1 0-16,11-23 15,0 12-15,0-12 16,1-11 0,-1-1-16,0 1 15,0 0 1,1-1-16,-1 1 15,0-1 1,0 1-16,0-1 16,-11 1-16,-1-1 15,1 1 1,-1-12-16,-11 0 16,0 0-1,-1-12-15,1 1 16,-12-12-1,0 0-15,-24-12 16,-35 0-16,-12 12 16,12 12-1,0 11-15,-35 0 16,23 0 0,24 11-16,23-11 15,24 0-15,12 0 16,11 12-1,12-1-15,12 1 16,0-12 0,36 11-16,34 13 15,-70-24 1</inkml:trace>
          <inkml:trace contextRef="#ctx0" brushRef="#br0" timeOffset="478229.8072">-27659 13535 0,'0'0'0,"0"0"16,59-24-1,141-22-15,1-12 16,70-11-16,11-12 15</inkml:trace>
          <inkml:trace contextRef="#ctx0" brushRef="#br0" timeOffset="477442.9819">-26410 13257 0,'0'0'0,"0"0"15,0 0 1,0 0-16,23 12 15,1 22 1,11 24-16,-11 12 16,-12 10-16,-12 13 15,-12 22 1,-12-22-16,1-24 16,23-69-1</inkml:trace>
          <inkml:trace contextRef="#ctx0" brushRef="#br0" timeOffset="480061.6161">-28507 13870 0,'0'0'16,"0"0"-16,0 0 16,0 0-1,0 0-15,0 0 16</inkml:trace>
          <inkml:trace contextRef="#ctx0" brushRef="#br0" timeOffset="479837.4408">-28566 13511 0,'0'0'0,"0"0"15,0 0 1,0 0-16,0 0 16,0 0-16,0 0 15,0 0 1</inkml:trace>
        </inkml:traceGroup>
        <inkml:traceGroup>
          <inkml:annotationXML>
            <emma:emma xmlns:emma="http://www.w3.org/2003/04/emma" version="1.0">
              <emma:interpretation id="{ECA7B242-987C-41E1-9C2C-340FF5354B5F}" emma:medium="tactile" emma:mode="ink">
                <msink:context xmlns:msink="http://schemas.microsoft.com/ink/2010/main" type="inkWord" rotatedBoundingBox="6446,13752 11961,13771 11954,15713 6439,15694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73307.2714">-22617 13615 0,'0'0'16,"0"0"-16,0 0 16,0 0-16,0 0 15,0 0 1,0 0-16,0 0 16,0 0-1,-12 0-15,0 0 16,1-11-1,-1-1-15,0 1 16,12-1 0,0 1-16,0-12 15,12-1-15,0 1 16,-1 0 0,1 12-16,-12 11 15,12 0 1,0 11-16,-1 12 15,-11 0-15,0 12 16,-11 0 0,-13 11-16,-11 0 15,-1-11 1,1-12-16,-12-11 16,12-1-16,-1-11 15,13-11 1,-1-1-16,12 0 15,12 12 1,0 0-16,0 0 16,0 0-1,-11 12-15,-1 0 16,0-1-16,0 1 16,1-1-1,11-11-15,0 0 16,-12 0-1,0-11-15,0-1 16,0-11 0,1-12-16,-13-34 15,1-12-15,11-23 16,12 35 0,0 23-16,0 11 15,0 23 1,0 1-16,0 11 15,0 0-15,0 0 16,0 11 0,0 24-16,0 11 15,0 0 1,0 1-16,0-1 16,0 0-1,0-11-15,-12 11 16,0-11-16,0-1 15,1-11 1,-1 1-16,0-1 16,0-12-1,12 1-15,0-1 16,0 1-16,0-1 16,12 1-1,0 11-15,0 0 16,-1 12-1,-11 0-15,0-1 16,0-11 0,0 1-16,-11-1 15,-1-12-15,-12 1 16,-11-1 0,-12-11-16,-24-11 15,12-24 1,0 0-16,12-11 15,12 0 1,23 0-16,12-12 16,24-11-16,35-24 15,23-22 1,12 34-16,-94 81 16</inkml:trace>
          <inkml:trace contextRef="#ctx0" brushRef="#br0" timeOffset="471412.8634">-22876 13061 0,'0'0'16,"0"0"-16,12-12 15,35-11 1,35-12-16,48-34 16,23 0-1,-12 22-15,-141 47 16</inkml:trace>
          <inkml:trace contextRef="#ctx0" brushRef="#br0" timeOffset="471719.3645">-22876 14563 0,'0'0'0,"0"0"15,0 0 1,0 0-16</inkml:trace>
          <inkml:trace contextRef="#ctx0" brushRef="#br0" timeOffset="468902.9197">-21274 13662 0,'0'0'16,"0"11"-16,-12 24 16,0 0-1,0-1-15,1 1 16,-1-12 0,0-11-16,0-1 15,1 1-15,-1-1 16,0 1-1,-12 11-15,-11 0 16,-36 0 0,-11 0-16,-12-11 15,11-1 1,-23-11-16,-12-11 16,1-1-16,-1 1 15,12-1 1,23 12-16,13 0 15,23 0 1,11 0-16,24 0 16,12 0-1,0 0-15</inkml:trace>
          <inkml:trace contextRef="#ctx0" brushRef="#br0" timeOffset="469310.1718">-22075 14482 0,'0'0'0,"0"0"15,0 0 1,12 0-16,-12 0 16</inkml:trace>
          <inkml:trace contextRef="#ctx0" brushRef="#br0" timeOffset="469100.6213">-21993 13269 0,'0'0'0,"0"0"16,36-23 0,81-24-16,25-10 15,-24 22 1,-1 23-16,-117 12 15</inkml:trace>
          <inkml:trace contextRef="#ctx0" brushRef="#br0" timeOffset="468232.5938">-20673 13928 0,'0'0'0,"0"11"16,0 1-1,0-1-15,11 1 16,13-1-16,11-11 16,12-23-1,0 0-15,1-12 16,-13 1 0,-12-1-16,-11 12 15,0 11-15,-12 12 16,0 0-1,-12 23-15,-35 35 16,-24 12 0,13-13-16,10-22 15,13-12 1,0 0-16,11-11 16,1-12-16,-1 0 15,1-12 1,11 1-16,0-12 15,0 11 1,0 1-16,12 11 16,-11 0-1,-13 11-15,1 24 16,-25-1-16,-22 36 16,-1-1-1,0 0-15,12-11 16,24-23-1,35-35-15</inkml:trace>
          <inkml:trace contextRef="#ctx0" brushRef="#br0" timeOffset="468489.314">-20897 13153 0,'0'0'0,"0"0"15,0 35-15,-12 57 16,0 1 0,0-1-16,-23 35 15,-12 0 1,-12 1-16,12-36 15,47-92 1</inkml:trace>
          <inkml:trace contextRef="#ctx0" brushRef="#br0" timeOffset="469942.0482">-20556 14020 0,'0'0'16,"0"0"-1,0 0-15,0 0 16,-11 23-16,-1 0 15,0 0 1,0 12-16,0 0 16,12-12-1,12-12-15,0 1 16,0-12-16,11 0 16,1-12-1,11 1-15,1-24 16,-1-11-1,0-23-15,-23 22 16,-12 13 0,-12 11-16,-11-1 15,-48 1-15,0 23 16,24 12 0,47-12-16</inkml:trace>
          <inkml:trace contextRef="#ctx0" brushRef="#br0" timeOffset="475170.345">-24160 13592 0,'0'12'15,"-12"11"1,0 0-16,0 0 16,1-11-1,-1-1-15,0 1 16,12-12 0,0 0-16,0 0 15,-12-12-15,1 1 16,-1-24-1,0-46-15,12 12 16,-12-12 0,12 35-16,0 23 15,0 0-15,0 23 16,0 0 0,0 23-16,0 23 15,0 23 1,-12 24-16,1 22 15,-13 1 1,1-24-16,-13-11 16,-23-11-16,-11-13 15,11-22 1,0-12-16,-12 0 16,-11-11-1,11-24-15,24-11 16,12-12-1,11-22-15,36-24 16,23-12-16,24 12 16,12 12-1,-71 69-15</inkml:trace>
          <inkml:trace contextRef="#ctx0" brushRef="#br0" timeOffset="475352.8576">-24561 14725 0,'0'0'0,"0"0"16,0 0-16,0 0 15</inkml:trace>
          <inkml:trace contextRef="#ctx0" brushRef="#br0" timeOffset="474400.6705">-23878 13951 0,'0'0'16,"0"0"-16,0 0 15,0 0 1,0 0-16,0 0 16,0 0-16,-11-12 15,-1 1 1,0-1-16,0 0 15,12-11 1,0 0-16,12 0 16,0 0-1,11 0-15,1 0 16,0 11 0,-1 1-16,-11 11 15,0 0-15,-1 11 16,1 12-1,0 12-15,-12 0 16,-24-1 0,1-11-16,-12 1 15,-13-1-15,13-12 16,0-11 0,-1-11-16,13-1 15,-1-23 1,1-11-16,11 0 15,12 0-15,12-12 16,23-11 0,0-1-16,-35 70 15</inkml:trace>
          <inkml:trace contextRef="#ctx0" brushRef="#br0" timeOffset="474563.0584">-23772 13130 0,'0'0'0,"0"0"16,0 0-1,24-11-15,35-1 16,-59 12-16</inkml:trace>
          <inkml:trace contextRef="#ctx0" brushRef="#br0" timeOffset="475845.0955">-23748 13199 0,'0'0'16,"0"0"-16,0 0 15,0 0 1,0 0-16,0 0 15,0 0-15,0 0 16,12-11 0,0-1-16,23-11 15,24 0 1,35-12-16,0 12 16,-23 0-16,-12 12 15,-12 11 1,-47 0-16</inkml:trace>
          <inkml:trace contextRef="#ctx0" brushRef="#br0" timeOffset="476871.8118">-24997 13107 0,'0'0'0,"0"0"16,0 0-1,-11 0-15,-36-12 16,-12 1-16,-12-1 16,-12 1-1,-11 11-15,-35 11 16,11 12 0,47 1-16,12 10 15,0 12 1,12 12-16,12 0 15,23 11-15,12-69 16</inkml:trace>
          <inkml:trace contextRef="#ctx0" brushRef="#br0" timeOffset="477030.3287">-25868 14205 0,'0'0'0,"0"0"16,0 0-16,0 0 15</inkml:trace>
          <inkml:trace contextRef="#ctx0" brushRef="#br0" timeOffset="476563.6239">-25268 13581 0,'0'0'16,"0"0"-16,0 0 15,0 0 1,0 0-16,0 0 16,0-12-16,12-22 15,12-1 1,11 0-16,12 1 15,-11 10 1,-13 13-16,1 11 16,-12 0-16,-12 11 15,0 13 1,-24 22-16,-23 12 16,0-12-1,0 12-15,11-12 16,13 0-1,11-11-15,0-1 16,12 1-16,0 0 16,0-1-1,0-10-15,0 10 16,0-11 0,-12 0-16,1 1 15,-13-1-15,-11 0 16,-36-12-1,12-11-15,12-11 16,12-1 0,11-11-16,12-23 15,24-23 1,23-12-16,24 0 16,-59 81-16</inkml:trace>
        </inkml:traceGroup>
        <inkml:traceGroup>
          <inkml:annotationXML>
            <emma:emma xmlns:emma="http://www.w3.org/2003/04/emma" version="1.0">
              <emma:interpretation id="{C29C90B7-18F7-47FC-9A4E-19F788FEEB58}" emma:medium="tactile" emma:mode="ink">
                <msink:context xmlns:msink="http://schemas.microsoft.com/ink/2010/main" type="inkWord" rotatedBoundingBox="12206,13940 17143,13958 17136,15735 12199,15718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66312.3475">-19107 13454 0,'0'0'0,"0"0"15,-12 11 1,1 1-16,-1-1 16,-23 1-16,-24 11 15,-24-11 1,1 11-16,-1-12 15,1 1 1,-24-1-16,0 1 16,12-1-1,11 1-15,24-12 16,12 0-16,12 0 16,11 0-1,12 0-15,12 0 16,0 0-1,12 12-15,12-1 16,35 1 0,23-1-16,1-11 15,11 0-15,0-11 16,12-12 0,-106 23-16</inkml:trace>
          <inkml:trace contextRef="#ctx0" brushRef="#br0" timeOffset="466499.2795">-19861 13165 0,'0'0'16,"0"0"-1,0 0-15,36 0 16,58-12-16,71-22 15,23-13 1,-188 47-16</inkml:trace>
          <inkml:trace contextRef="#ctx0" brushRef="#br0" timeOffset="465730.5966">-19001 14170 0,'0'0'0,"0"0"16,0 0 0,0 0-16,0 0 15,12-11 1,0-12-16,23-24 16,1-22-16,22-35 15,1 11 1,0 24-16,-23 11 15,-1 24 1,-12 11-16,-11 23 16,0 0-16,-12 0 15,0 23 1,-12 34-16,-11 1 16,-13 0-1,-11-23-15,12-12 16,0-12-1,-1 1-15,1 0 16,11-1-16,-11 1 16,11-1-1,-11 1 1,12-12 0,-1 0-16,12 0 31,-11-35-31,-1-11 15,12 0-15,0-12 16,12 12 0,0-1-16,0 13 15,0 22 1,0 12-16,0 0 16,0 0-1,0 23-15,-11 35 16,-13 34-1,-11-22-15,-1-12 16,1-12 0,-24-11-1,24-24-15,0-22 16,23-1 0,0-23-16,12-22 15,12-1 1,11 11-16,1 13 15,-1 11 1,-11 11-16,0 12 16,0 0-16,0 23 15,-1 0 1,-11 35-16,-11 12 16,-25-13-1,-23 13-15,24-36 16,0-11-16,35-23 15</inkml:trace>
          <inkml:trace contextRef="#ctx0" brushRef="#br0" timeOffset="465962.4924">-18765 13142 0,'0'0'0,"0"0"16,0 0 0,0 0-16</inkml:trace>
          <inkml:trace contextRef="#ctx0" brushRef="#br0" timeOffset="464397.0162">-18023 13546 0,'0'0'0,"0"0"16,0 0-16,0 0 15,0 0 1,0 0-16,12 12 15,0-1 1,-1 24-16,1 11 16,-12 23-16,0-11 15,0-12 1,-12 1-16,1-24 16,-1 0-1,-12-11-15,-11-12 16,0 0-1,-1-12-15,13 0 16,11-11-16,0 12 16,12-1-1,0 12-15,0 0 16,12 0 0,0 0-16,-1 12 15,1-1 1,0 12-16,-12 1 15,0 10-15,-12-11 16,-23 0 0,-24 12-16,-12-23 15,24-12 1,0-12-16,12 1 16,-12-36-1,23 1-15,0 0 16,13 0-16,11-1 15,0-10 1,23-1-16,24-12 16,-47 70-1</inkml:trace>
          <inkml:trace contextRef="#ctx0" brushRef="#br0" timeOffset="464749.0195">-18105 13465 0,'0'0'0,"0"0"15,0 0 1,0 0-16</inkml:trace>
          <inkml:trace contextRef="#ctx0" brushRef="#br0" timeOffset="464580.4964">-17988 13119 0,'0'0'0,"0"0"15,36-12-15,58-11 16,12-12 0,-24 0-16,-11 12 15,-71 23-15</inkml:trace>
          <inkml:trace contextRef="#ctx0" brushRef="#br0" timeOffset="462355.8886">-16774 13985 0,'0'0'0,"0"0"16,0-23-16,0-11 15,11-24 1,25-12-16,23-57 16,23-23-1,1 23-15,-25 34 16,-10 47-16,-13 23 15,0 12 1,-11 11-16,-1 23 16,-11 23-1,-12 12-15,-12-12 16,-11-11-16,-1 11 16,1-12-1,-1-10-15,-11-1 16,-1 0-1,-11 11-15,12-22 16,-12 11 0,12-11-16,-1-1 15,1 1-15,11-1 16,1-11 0,11 0-16,0 0 15,-11 0 1,-1 0-16,1 0 15,-1 12 1,-23-1-16,-12 1 16,-35 0-16,-24-1 15,24-11 1,-1 0-16,-22-11 16,-1-1-1,35 12-15,24-12 16,24 12-16,35 0 15</inkml:trace>
          <inkml:trace contextRef="#ctx0" brushRef="#br0" timeOffset="462553.225">-17422 14251 0,'0'0'15,"0"0"-15,0 0 16,0 0 0</inkml:trace>
          <inkml:trace contextRef="#ctx0" brushRef="#br0" timeOffset="461764.0669">-16869 14771 0,'0'0'16,"0"0"-16,0 0 16,0 0-1,0 0-15,0 0 16,0 0-1,0 0-15,0-11 16,0-1 0,0 12-16</inkml:trace>
          <inkml:trace contextRef="#ctx0" brushRef="#br0" timeOffset="461545.3222">-16209 13823 0,'0'0'0,"12"-11"16,23-1-1,1-11-15,-13 0 16,1 0-1,-13 11-15,-11 12 16,-23-11 0,-1-1-16,-11 12 15,0 0-15,11 0 16,1 12 0,11-1-16,0 13 15,0-1 1,0 11-16,1 1 15,-1 11 1,0 1-16,-23 10 16,-12 1-16,-24 11 15,-12 1 1,83-70-16</inkml:trace>
          <inkml:trace contextRef="#ctx0" brushRef="#br0" timeOffset="461092.8823">-16350 14771 0,'0'0'16,"0"0"-16,0 0 15,47 0-15,47-11 16,24-12 0,-24 11-16,-11-11 15,-13-12 1,-70 35-16</inkml:trace>
          <inkml:trace contextRef="#ctx0" brushRef="#br0" timeOffset="460894.8097">-15349 13639 0,'0'0'0,"-12"0"15,-23 0-15,-12 11 16,0-11 0,0 12-16,11-1 15,1 1 1,11-1-16,12 1 15,1-1 1,-1 1-16,0 11 16,12 12-16,0-1 15,0 13 1,0-1-16,0-11 16,-12-12-1,1 11-15,-13 1 16,0-12-1,-11 0-15,-24 12 16,-11 0-16,11-1 16,59-34-1</inkml:trace>
          <inkml:trace contextRef="#ctx0" brushRef="#br0" timeOffset="460343.7339">-15196 13858 0,'0'0'0,"0"0"15,0 0-15,0 0 16,0 0-1,0 0-15,0 12 16,0 11 0,-12 0-16,-11 12 15,-13 11 1,-11 0-16,0-11 16,-12-12-16,12-12 15,12 1 1,35-12-16</inkml:trace>
        </inkml:traceGroup>
        <inkml:traceGroup>
          <inkml:annotationXML>
            <emma:emma xmlns:emma="http://www.w3.org/2003/04/emma" version="1.0">
              <emma:interpretation id="{411B0BD2-D975-4278-A65F-652EAF978237}" emma:medium="tactile" emma:mode="ink">
                <msink:context xmlns:msink="http://schemas.microsoft.com/ink/2010/main" type="inkWord" rotatedBoundingBox="17281,14454 20875,14467 20871,15390 17277,15377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60512.5221">-15055 13546 0,'0'0'16,"0"0"-16,0 0 16</inkml:trace>
          <inkml:trace contextRef="#ctx0" brushRef="#br0" timeOffset="458683.1235">-13606 13731 0,'0'0'16,"0"0"-1,0 0-15,0 12 16,-23 22-16,-24 1 16,-36 11-1,1-11-15,-24 0 16,-12-12-1,-23 0-15,-1-12 16,24 1 0,12-12-16,-11-12 15,22 1-15,25-1 16,11 12 0,24-11-16,11 11 15,12 0 1,12 0-16,0 0 15,36 11-15,34 1 16,24-1 0,36 1-16,11-1 15,-35 1 1,-23-24-16,-83 12 16</inkml:trace>
          <inkml:trace contextRef="#ctx0" brushRef="#br0" timeOffset="458878.1147">-14595 13685 0,'0'0'0,"0"0"16,12 0-1,82-23-15,47-12 16,48-11-1,23 0-15,-47 11 16,-165 35 0</inkml:trace>
          <inkml:trace contextRef="#ctx0" brushRef="#br0" timeOffset="458275.1179">-13535 13951 0,'0'0'16,"0"0"-16,0 23 15,-12 11 1,1 1-16,-13 11 15,-11 1 1,-24 22-16,0-23 16,23-23-16,36-23 15</inkml:trace>
          <inkml:trace contextRef="#ctx0" brushRef="#br0" timeOffset="458098.2862">-12958 14205 0,'0'0'0,"0"-12"16,0-22-16,0-47 16,24-23-1,-1 23-15,13-23 16,23 11-16,-12 36 16,0 10-1,0 13-15,-12 22 16,-23 12-1,0 12-15,-12 11 16,-12 11-16,-35 47 16,-12 0-1,0 0-15,12-23 16,0-23 0,0-1-16,0-11 15,-24 12 1,0-12-16,1 0 15,23-11-15,-1-1 16,13 1 0,12 0-16,-1-12 15,12 0 1,0-24-16,12 1 16,12-23-1,0 23-15,12-23 16,-13 34-16,1 1 15,0 11 1,0 11-16,-1 12 16,-22 12-1,-13 0-15,-11 34 16,-1-23-16,-34 47 16,23-59-1,11-22-15,1-1 16,35-11-1</inkml:trace>
          <inkml:trace contextRef="#ctx0" brushRef="#br0" timeOffset="457496.4035">-12439 14413 0,'0'0'15,"0"0"1,0 0-16,0 0 15</inkml:trace>
          <inkml:trace contextRef="#ctx0" brushRef="#br0" timeOffset="457343.0143">-11968 13708 0,'0'0'0,"0"0"15,0 0-15,0 0 16,0 0-1,0 0-15,-12 0 16,-23 0 0,-24-12-16,0 12 15,0 0-15,0 12 16,12 11 0,0 0-16,11 12 15,13-1 1,23-34-16</inkml:trace>
          <inkml:trace contextRef="#ctx0" brushRef="#br0" timeOffset="457036.8068">-11568 13904 0,'0'0'0,"0"0"16,-12 12-1,1 0-15,-1-12 16,0 0 0,-11-12-16,11 0 15,0-11-15,0 0 16,12 0-1,0-12-15,12 12 16,23-11 0,-11 10-16,11 13 15,12-1 1,-23 12-16,0 23 16,-13 12-16,-11 23 15,-23 11 1,-24 1-16,-12-1 15,12-23 1,-12 0-16,-24 1 16,-23-13-16,12 13 15,94-47 1</inkml:trace>
        </inkml:traceGroup>
        <inkml:traceGroup>
          <inkml:annotationXML>
            <emma:emma xmlns:emma="http://www.w3.org/2003/04/emma" version="1.0">
              <emma:interpretation id="{A0A5E39F-4D5C-4192-A1C9-B2AEA61EAC79}" emma:medium="tactile" emma:mode="ink">
                <msink:context xmlns:msink="http://schemas.microsoft.com/ink/2010/main" type="inkWord" rotatedBoundingBox="21149,13808 23586,13817 23581,15169 21144,15161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54881.4173">-9553 13500 0,'0'0'0,"0"0"16,0 0-16,0 0 15,0 0 1,0 11-16,-12 13 15,-24 10 1,-22 24-16,-25 11 16,1 1-1,-1-24-15,24-11 16,0-24-16,-23-11 16,0-11-1,-1-13-15,1-22 16,23 12-1,12-1-15,-1 0 16,13 12 0,12 0-16,-1 11 15,12 12-15,0 0 16,-11 0 0,-24 24-16,-12 22 15,-47 35 1,-24 34-16,36-22 15,23-24-15,24-11 16,47-58 0</inkml:trace>
          <inkml:trace contextRef="#ctx0" brushRef="#br0" timeOffset="455186.6943">-10696 13454 0,'12'-12'16,"35"-46"-16,59-46 16,0 0-1,-35 12-15,-24-1 16,-36 36-16,-11 10 16,-11 24-1,-25 12-15,-11 11 16,-12 11-1,0 24-15,24 0 16,12-1 0,11 12-16,24 1 15,46 11-15,48-12 16,24 0 0,-130-46-16</inkml:trace>
          <inkml:trace contextRef="#ctx0" brushRef="#br0" timeOffset="454417.8375">-9577 14193 0,'0'0'0,"0"0"16,0 0-1,0 0-15,0 0 16</inkml:trace>
          <inkml:trace contextRef="#ctx0" brushRef="#br0" timeOffset="454251.663">-9259 13650 0,'0'0'0,"-12"12"16,1-1-16,-1 1 16,0-1-1,0-11-15,0 0 16,1 0 0,-1-11-16,12-12 15,0-24-15,12-22 31,47-12-15,-59 81-16</inkml:trace>
          <inkml:trace contextRef="#ctx0" brushRef="#br0" timeOffset="453968.5183">-8953 13696 0,'0'0'0,"0"0"15,0 0-15,0 0 16,0 0 0,0 0-16,0 0 15,0-11 1,12-24-16,0 0 15,11 1 1,13 11-16,11 0 16,-12 11-16,-11 12 15,-12 12 1,-12-1-16,-12 12 16,-23 23-1,-13 24-15,1 22 16,12-34-1,11-12-15,13-11 16,11 0-16,0-12 16,0 0-1,0 0-15,0-11 16,0-1-16,0 1 16,0-1-1,-12 1 1,0-1-16,-12 1 15,-23-1-15,0-11 16,0-11 0,12-12-16,11-12 15,1-11 1,23-23-16,23-1 16,24 1-16,0-12 15,12 12 1,-59 69-16</inkml:trace>
        </inkml:traceGroup>
        <inkml:traceGroup>
          <inkml:annotationXML>
            <emma:emma xmlns:emma="http://www.w3.org/2003/04/emma" version="1.0">
              <emma:interpretation id="{6F59F539-4257-42F9-AC46-57AA109C480C}" emma:medium="tactile" emma:mode="ink">
                <msink:context xmlns:msink="http://schemas.microsoft.com/ink/2010/main" type="inkWord" rotatedBoundingBox="23985,14145 27414,14157 27410,15118 23982,15106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46777.7387">-8352 13696 0,'0'0'0,"0"0"16,0 0-1,0 0-15,12-11 16,23-1 0,36-22-16,0 22 15,-12 0-15,-12 1 16,-24 11-1,-11 0-15,-12 0 16,0 0 0,-12 23-16,-11 12 15,-13 11-15,1 0 16,11 0 0,13-11-16,11 0 15,11-12 1,13 0-16,23 0 15,12 0 1,0-11-16,23-12 16,1 0-16,-83 0 15</inkml:trace>
          <inkml:trace contextRef="#ctx0" brushRef="#br0" timeOffset="446939.13">-7881 13188 0,'0'0'15,"0"0"-15,0 0 16,0 0 0,0 0-16</inkml:trace>
          <inkml:trace contextRef="#ctx0" brushRef="#br0" timeOffset="447595.1538">-7598 13719 0,'0'0'15,"0"0"-15,0 0 16,0 0 0,0 0-16,0 0 15,0 0 1,12 0-16,11 0 15,13 0 1,11 0-16,0 0 16,0 0-16,12 0 15,12 0 1,-12 0-16,-12 0 16,-12 0-1,0 12-15,-11 11 16,-24-23-16</inkml:trace>
          <inkml:trace contextRef="#ctx0" brushRef="#br0" timeOffset="447871.2033">-7433 13939 0,'0'0'0,"0"0"16,0 0-1,0 0-15,0 0 16,0 0 0,0 0-16,12 0 15,11 0-15,13 0 16,11 0 0,23 0-16,1 0 15,-12 0 1,-12 0-16,0 0 15,-11 12-15,-36-12 16</inkml:trace>
          <inkml:trace contextRef="#ctx0" brushRef="#br0" timeOffset="448638.5915">-6597 13292 0,'0'0'0,"0"0"16,0 0-1,0 11-15,0 13 16,0 10 0,12 24-16,0 0 15,11 11-15,1 12 16,0-12-1,-13-11-15,13-12 16,11 12 0,-35-58-16</inkml:trace>
          <inkml:trace contextRef="#ctx0" brushRef="#br0" timeOffset="449046.3715">-6161 13835 0,'0'0'15,"0"0"1,0 0-16,0 0 16,0 0-16,0 0 15,0 0 1,0 0-16,0 0 16,-12 0-1,1 0-15,-1-12 16,0 1-16,12-1 15,0 1 1,0-1-16,0 1 16,12-1-1,0 1-15,-1-1 16,1 12 0,0 0-16,0 12 15,0 11-15,-1 11 16,-11 13-1,-11 10-15,-13 1 16,-11 0 0,-1-12-16,-11-11 15,12 0-15,35-35 16</inkml:trace>
          <inkml:trace contextRef="#ctx0" brushRef="#br0" timeOffset="449527.7354">-5725 13511 0,'0'0'16,"0"0"-1,0 0-15,0 0 16,0 0-16,0 0 15,0 0 1,0 0-16,12-11 16,0-12-1,11 11-15,1 1 16,-1-1 0,1 12-16,-1 12 15,1-1-15,-1 12 16,-11 0-1,-12 12-15,0 0 16,-12 11 0,1 0-16,-13 0 15,12-11-15,1 0 16,-1-12 0,0-12-16,12 1 15,0 0 1,0-12-16,12 11 15,23 1 1,24-12-16,12 0 16,-1-12-1,-70 12-15</inkml:trace>
          <inkml:trace contextRef="#ctx0" brushRef="#br0" timeOffset="449942.6786">-4924 13812 0,'0'0'0,"0"0"16,0 0-1,0 0-15,0 0 16,-12 11 0,0 1-16,1-12 15,-1 0-15,0 0 16,0 0-1,1-12-15,-1 1 16,12-1 0,0 1-16,0-1 15,12-11-15,-1 12 16,1-1 0,0 12-16,-12 0 15,12 12 1,-1 11-16,1 11 15,-12 24 1,-12 0-16,1 0 16,-13-12-1,1-11-15,-13-1 16,-11 1-16,12 0 16,35-35-1</inkml:trace>
        </inkml:traceGroup>
        <inkml:traceGroup>
          <inkml:annotationXML>
            <emma:emma xmlns:emma="http://www.w3.org/2003/04/emma" version="1.0">
              <emma:interpretation id="{FB6A8938-BD20-414C-BA29-5C671F1CC5AF}" emma:medium="tactile" emma:mode="ink">
                <msink:context xmlns:msink="http://schemas.microsoft.com/ink/2010/main" type="inkWord" rotatedBoundingBox="28189,14861 28605,14863 28604,14891 28188,14889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50503.1313">-3746 13904 0,'0'0'15,"0"0"-15,0 0 16,0 0 0</inkml:trace>
          <inkml:trace contextRef="#ctx0" brushRef="#br0" timeOffset="450358.1523">-4147 13916 0,'0'0'0,"0"0"16,0 0-1,0 0-15</inkml:trace>
        </inkml:traceGroup>
        <inkml:traceGroup>
          <inkml:annotationXML>
            <emma:emma xmlns:emma="http://www.w3.org/2003/04/emma" version="1.0">
              <emma:interpretation id="{0ACB979B-0367-4267-A751-8A524EE95AC2}" emma:medium="tactile" emma:mode="ink">
                <msink:context xmlns:msink="http://schemas.microsoft.com/ink/2010/main" type="inkWord" rotatedBoundingBox="29357,14568 31324,14575 31321,15258 29354,1525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450884.5447">-2274 13916 0,'0'0'15,"0"0"1,0 0 0</inkml:trace>
          <inkml:trace contextRef="#ctx0" brushRef="#br0" timeOffset="450641.754">-2980 13962 0,'0'0'16,"0"0"-16</inkml:trace>
          <inkml:trace contextRef="#ctx0" brushRef="#br0" timeOffset="450849.64">-2662 13893 0,'0'0'16,"0"0"-16,0 0 16,23 11-1,-23-11-15</inkml:trace>
          <inkml:trace contextRef="#ctx0" brushRef="#br0" timeOffset="451680.6195">-1531 14020 0,'0'0'0,"0"0"16,0 0-1,-12 0-15,0 0 16,-12-12 0,1 1-16,-1-1 15,1-11 1,-1 0-16,1 0 15,11 0-15,12 0 16,0 11 0,0 1-16,12-1 15,-1 0 1,1 12-16,0 0 16,0 24-1,0 22-15,-12 0 16,-12 12-16,0 0 15,-12 11 1,-11-11-16,0-12 16,-1-11-1,1-1-15,35-34 16</inkml:trace>
          <inkml:trace contextRef="#ctx0" brushRef="#br0" timeOffset="452119.1899">-1366 13615 0,'0'0'15,"0"0"1,0 0-16,11 12 15,1 23-15,0 11 16,-12 12 0,0-1-16,0-10 15,0-13 1,0-10-16,0-13 16,0 1-16,0-12 15,0 0 1,0 0-16,0-23 15,12-24 1,11 1-16,1 0 16,11 11-1,-11 12-15,-1 11 16,-11 12-16,12 0 16,-1 24-1,12 22-15,1 12 16,-13 11-1,1 23-15,-24-92 16</inkml:trace>
        </inkml:traceGroup>
      </inkml:traceGroup>
    </inkml:traceGroup>
    <inkml:traceGroup>
      <inkml:annotationXML>
        <emma:emma xmlns:emma="http://www.w3.org/2003/04/emma" version="1.0">
          <emma:interpretation id="{F5A6D91F-0CDC-42CD-A37F-41C0F53D5D68}" emma:medium="tactile" emma:mode="ink">
            <msink:context xmlns:msink="http://schemas.microsoft.com/ink/2010/main" type="paragraph" rotatedBoundingBox="980,16490 28627,15026 28807,18415 1160,19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30270C-4F10-443C-8FC6-EBD18F85DD09}" emma:medium="tactile" emma:mode="ink">
              <msink:context xmlns:msink="http://schemas.microsoft.com/ink/2010/main" type="line" rotatedBoundingBox="980,16490 28627,15026 28749,17320 1102,18784"/>
            </emma:interpretation>
          </emma:emma>
        </inkml:annotationXML>
        <inkml:traceGroup>
          <inkml:annotationXML>
            <emma:emma xmlns:emma="http://www.w3.org/2003/04/emma" version="1.0">
              <emma:interpretation id="{EF157DE5-0ED5-4D64-BC08-580247460B78}" emma:medium="tactile" emma:mode="ink">
                <msink:context xmlns:msink="http://schemas.microsoft.com/ink/2010/main" type="inkWord" rotatedBoundingBox="984,16558 3906,16404 4002,18228 1081,18383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485241.2517">-29013 16586 0,'0'0'0,"0"0"16,0 0 0,0 0-16,-12 0 15,0 0 1,0 0-16,-11 0 15,-1-12 1,12 1-16,1-1 16,-1 0-16,0-11 15,12-11 1,12-1-16,11 0 16,1 1-1,11 11-15,1 11 16,-1 12-1,-12 12-15,1 11 16,-12 34-16,0 59 16,-12 11-1,-12-34-15,-12-24 16,12-11 0,-11-24-16,11-11 15,0 1-15,12-24 16,0 0-1,0 0-15,12-24 16,0-22 0,23-46-16,1-12 15,-1 0 1,0 0-16,-11 11 16,-1 12-16,-11 35 15,0 11 1,-12 24-16,0 11 15,0 0 1,0 11-16,-12 36 16,-11 34-1,-1 34-15,12 1 16,0-35-16,12-12 16,12-23-1,0 0-15,0-11 16,0 0-1,11-12-15,-23-23 16</inkml:trace>
          <inkml:trace contextRef="#ctx0" brushRef="#br0" timeOffset="485753.2603">-28519 16828 0,'0'0'0,"-12"12"15,1-1 1,-1 13-16,0 10 16,12-11-16,0 0 15,12 1 1,0-13-16,11 1 15,13-12 1,-1-12-16,0 1 16,-11-1-16,-1-11 15,-11-12 1,-12 1-16,-12 22 16,1 0-1,-13 1-15,-11 11 16,-1 11-1,1 1-15,11 0 16,13-1-16,11 24 16,0-35-1</inkml:trace>
          <inkml:trace contextRef="#ctx0" brushRef="#br0" timeOffset="482000.5293">-31287 16817 0,'0'0'15,"0"0"1,35-23-16,24-24 16,24 1-1,23-12-15,35 12 16,-11 12-16,-13 10 15,48 24 1,-165 0-16</inkml:trace>
          <inkml:trace contextRef="#ctx0" brushRef="#br0" timeOffset="481803.0245">-31110 16285 0,'0'0'15,"0"0"-15,12-11 16,23-13 0,59-33-16,12-13 15,-12 1 1,-23 0-16,-12 11 15,-12-11 1,-12-1-16,-11-11 16,-12 35-16,-12-12 15,0 24 1,-12 22-16,0 12 16,-11 12-1,-13 11-15,1 23 16,0 35-16,-1 34 15,13 24 1,11 11-16,12 1 16,-12 57-1,12-47-15,0-22 16,-12-23-16,1 22 16,-13-22-1,12-35-15,-11-23 16,-1-12-1,1-11-15,11-12 16,0-12 0,0-11-16,-11 0 15,11-11-15,-12-12 16,24 23 0</inkml:trace>
          <inkml:trace contextRef="#ctx0" brushRef="#br0" timeOffset="482842.9128">-29520 16089 0,'0'0'16,"0"0"-16,0 0 15,0 0-15,0 0 16,-12-12-1,0 1-15,-23-1 16,0 0 0,-12 1-16,11-1 15,1 12 1,0-11-16,11 11 16,1 0-16,11 0 15,0 0 1,-12 11-16,1 12 15,-1 12 1,1 23-16,11 0 16,0-1-1,-11 13-15,-1 11 16,0 11-16,1 1 16,-1-12-1,1-12-15,-1-23 16,1 0-16,11-11 15,0 0 1,0-12-16,12 0 16,12 0-1,12 0-15,11-11 16,24 11 0,23-12-16,48-11 15,35 0-15,-165 0 16</inkml:trace>
        </inkml:traceGroup>
        <inkml:traceGroup>
          <inkml:annotationXML>
            <emma:emma xmlns:emma="http://www.w3.org/2003/04/emma" version="1.0">
              <emma:interpretation id="{2D7AF240-D57A-4242-B418-0C05BE52C9AA}" emma:medium="tactile" emma:mode="ink">
                <msink:context xmlns:msink="http://schemas.microsoft.com/ink/2010/main" type="inkWord" rotatedBoundingBox="4284,17418 9667,17133 9717,18077 4334,18362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490426.1841">-25421 16574 0,'0'0'16,"0"0"-16,0 0 16,0 0-16,24 0 15,11 0 1,24 0-16,12 0 15,-1-11 1,-11 11-16,-11 0 16,-1 0-16,-12 0 15,0 0 1,-11 0-16,11 0 16,1-12-1,-1 0-15,0 1 16,1 11-1,-13 0-15,1 0 16,-1 0-16,1 0 16,11 0-1,0 0-15,1 0 16,-36 0 0</inkml:trace>
          <inkml:trace contextRef="#ctx0" brushRef="#br0" timeOffset="491017.092">-23995 16609 0,'0'0'16,"0"0"-1,0 0-15,0 0 16,0 0-16,0 0 15,-12 0 1,0 0-16,-11-12 16,-1 1-1,0-1-15,1 1 16,-1-1 0,13 0-16,-1 1 15,0-1-15,0-11 16,12 0-1,0-12-15,12 12 16,0 0 0,0 12-16,-1-1 15,-11 12-15,12 0 16,0 12 0,0 11-16,-12 23 15,0 35 1,-24 11-16,1 1 15,-13-24 1,-23 0-16,-23 24 16,82-93-16</inkml:trace>
          <inkml:trace contextRef="#ctx0" brushRef="#br0" timeOffset="492631.9728">-23642 16424 0,'0'0'0,"0"0"16,0 0-16,0 0 15,0 0-15,0 0 16,0 0 0,0-12-16,0 1 15,0-24 1,12 0-16,11 1 15,1-1 1,0 12-16,-1 11 16,1 24-16,-1 11 15,-11 12 1,-12 34-16,-24 47 16,1-12-1,11-35-15,0-23 16,1-11-16,-1-12 15,12-11 1,0-12-16,0 0 16,12-12-1,23-23-15,24-34 16,11-12 0,-22 12-16,10-24 15,-10 1-15,-25 46 16,-11 11-1,0 23-15,-12 12 16,0 0 0,0 12-16,0 11 15,-12 12-15,0 23 16,12 11 0,-12 23-16,12-22 15,12-13 1,0-10-16,0-1 15,-1-11 1,13-1-16,-24-34 16</inkml:trace>
          <inkml:trace contextRef="#ctx0" brushRef="#br0" timeOffset="493282.892">-23018 16967 0,'0'0'16,"0"0"-16,12 0 15,12-12 1,-1 1-16,1 11 16,-1 0-1,-11 0-15,-12 0 16,0 0-16,0 0 15,0 0 1,-12 11-16,1 1 16,-1 0-16,0 11 15,0 0 1,1 0-16,11 0 16,0-11-1,0-1-15,11 1 16,13-1-1,11 1-15,1-12 16,11 0-16,0-12 16,0 1-1,-47 11-15</inkml:trace>
          <inkml:trace contextRef="#ctx0" brushRef="#br0" timeOffset="493650.7142">-22652 16493 0,'0'0'16,"0"0"-16,0 0 16,-24 23-16,-11 12 15,-1 11 1,13-11-16,11 0 15,0-12 1,12 0-16,12-12 16,0 1-1,0-12-15,11 0 16,1-12-16,-13 1 16,1-12-1,-12 0-15,0-1 16,-12 13-1,-23-1-15,0 12 16,-1 0-16,13 0 16,23 0-1</inkml:trace>
          <inkml:trace contextRef="#ctx0" brushRef="#br0" timeOffset="486179.9191">-27753 16840 0,'0'0'0,"0"0"15,0 0 1,-12 0-16,-11 0 16,-13 0-1,1 0-15,11 0 16,1-12-1,-1 1-15,12-12 16,1 0-16,11-1 16,0 1-1,11-11-15,13 11 16,0-1 0,-1 13-16,1 11 15,-1 11-15,1 36 16,-12-1-1,-12 12-15,-12-1 16,-12 13 0,-23 22-16,0-11 15,0-23-15,0 0 16,47-58 0</inkml:trace>
          <inkml:trace contextRef="#ctx0" brushRef="#br0" timeOffset="488994.8709">-27529 16840 0,'0'0'16,"0"0"-1,0 0-15,0 0 16,0 0-16,0 0 15,-12-12 1,0 1-16,12-12 16,0-12-1,0-11-15,12 0 16,12-1 0,-1 13-16,1-1 15,-1 12-15,1 11 16,-1 12-1,1 35-15,-1 34 16,-11 24 0,-12 22-16,-23 12 15,-1-11-15,1-35 16,-1-12 0,12-34-16,0-12 15,12-11 1,0-12-16,0 0 15,0-12 1,24-46-16,11-11 16,1-24-16,11-34 15,0-23 1,0 35-16,-23 34 16,-1 11-1,-11 36-15,0-1 16,-12 12-1,0 11-15,0 12 16,0 0-16,-12 23 16,0 35-1,-11 35-15,11-12 16,12-12 0,0 0-16,12-23 15,-1-11-15,1 0 16,0-1-1,12-10-15,-24-24 16</inkml:trace>
          <inkml:trace contextRef="#ctx0" brushRef="#br0" timeOffset="486995.626">-27364 16794 0,'0'0'0,"0"0"16,0 0-1,11 0-15,-11 0 16</inkml:trace>
          <inkml:trace contextRef="#ctx0" brushRef="#br0" timeOffset="489277.115">-27034 16747 0,'0'0'0,"0"0"15,0 0 1,0 12-16,11 11 16,1 12-16,0 11 15,0 23 1,-1 1-16,-11-1 15,12-11 1,0-12-16,-12-23 16,12 12-1,-12-35-15</inkml:trace>
          <inkml:trace contextRef="#ctx0" brushRef="#br0" timeOffset="487143.091">-26976 16794 0,'0'0'0,"0"0"16,12 0 0,-12 0-16</inkml:trace>
          <inkml:trace contextRef="#ctx0" brushRef="#br0" timeOffset="489701.4485">-26504 16863 0,'0'0'0,"0"0"16,0 0 0,0 0-16,0 0 15,0 0 1,0 0-16,0 0 15,-12 0-15,12 0 16,-12 0 0,0 0-16,12 0 15,-12-12-15,12 1 16,0-12 0,0-12-16,0 12 15,12 0 1,0 11-16,-12 12 15,0 12 1,0 11-16,0 23 16,0 24-16,-12 10 15,-11 13 1,-1-12-16,1-12 16,-1-34-1,24-35-15</inkml:trace>
          <inkml:trace contextRef="#ctx0" brushRef="#br0" timeOffset="487316.6148">-26434 16724 0,'0'0'0,"0"0"16,12 0-16,-12 0 16</inkml:trace>
          <inkml:trace contextRef="#ctx0" brushRef="#br0" timeOffset="489979.8215">-26104 16713 0,'0'0'0,"0"0"15,0 0 1,24-12-16,-24 12 15</inkml:trace>
          <inkml:trace contextRef="#ctx0" brushRef="#br0" timeOffset="487378.0857">-25974 16632 0,'0'0'15,"0"0"-15,0 0 16,0 0 0</inkml:trace>
          <inkml:trace contextRef="#ctx0" brushRef="#br0" timeOffset="490131.8259">-25833 16643 0,'0'0'0,"0"0"15,0 0 1,0 0-16,0 0 16,12 0-1,-12 0-15</inkml:trace>
          <inkml:trace contextRef="#ctx0" brushRef="#br0" timeOffset="487525.8233">-25727 16655 0,'0'0'0,"0"0"15,0 0 1,0 0-16,0 0 16</inkml:trace>
        </inkml:traceGroup>
        <inkml:traceGroup>
          <inkml:annotationXML>
            <emma:emma xmlns:emma="http://www.w3.org/2003/04/emma" version="1.0">
              <emma:interpretation id="{3D88592E-D26C-4231-8DEE-51C89787289D}" emma:medium="tactile" emma:mode="ink">
                <msink:context xmlns:msink="http://schemas.microsoft.com/ink/2010/main" type="inkWord" rotatedBoundingBox="10171,16530 11508,16459 11601,18228 10265,18299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96481.885">-21416 16401 0,'0'0'16,"0"0"-16,0 0 15,0 0 1,0 0-16,0 0 15,0 0 1,36 0-16,23 0 16,23 0-16,1 0 15,-13 0 1,-11 0 0,-12 0-16,0 0 15,-23 0-15,-12 0 16,0 11-1,-12-11-15</inkml:trace>
          <inkml:trace contextRef="#ctx0" brushRef="#br0" timeOffset="494759.9262">-22158 15696 0,'0'0'16,"0"0"-16,0 0 16,0 0-1,12-12-15,12 1 16,11-12-1,12-12-15,12 12 16,-12 0 0,0 11-16,-23 12 15,-12 12 1,-12 11-16,-12 23 16,-12 23-16,1 24 15,-13 22 1,13 1-16,11-12 15,12-12-15,0 24 16,12 0 0,0-1-16,-1-22 15,13-13 1,-1 1-16,-11 0 16,0 23-1,-12-11-15,-12-12 16,0-35-16,-11 0 15,-1-11 1,-35-12-16,59-23 16</inkml:trace>
          <inkml:trace contextRef="#ctx0" brushRef="#br0" timeOffset="496690.0066">-21451 16678 0,'0'0'0,"0"0"16,0 0-1,24 0-15,46-11 16,25-1 0,22 0-16,-22 1 15,-1-1-15,0 12 16,0 12 0,-94-12-16</inkml:trace>
        </inkml:traceGroup>
        <inkml:traceGroup>
          <inkml:annotationXML>
            <emma:emma xmlns:emma="http://www.w3.org/2003/04/emma" version="1.0">
              <emma:interpretation id="{03DABCC8-F350-4820-8637-D96597199B40}" emma:medium="tactile" emma:mode="ink">
                <msink:context xmlns:msink="http://schemas.microsoft.com/ink/2010/main" type="inkWord" rotatedBoundingBox="11991,15907 16343,15676 16412,16969 12060,17200">
                  <msink:destinationLink direction="with" ref="{11F05725-6B9F-45CE-A737-885A0902FA85}"/>
                </msink:context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500912.1466">-18742 15187 0,'0'0'15,"0"0"-15,-11 0 16,-25 0-16,-11 0 15,0 0 1,0 0-16,12 0 16,-1 12-1,13-1-15,-1 1 16,1-1 0,11 1-16,0 0 15,0 11-15,0 0 16,1 23-1,-1 23-15,0 1 16,-11 11 0,11-24-16,0-10 15,12-1 1,0 0-16,0-11 16,0-12-16,0 0 15,12 0 1,11 0-16,13 0 15,23-11 1,23-12-16,1 0 16,-13 0-16,-11 0 15,-59 0 1</inkml:trace>
          <inkml:trace contextRef="#ctx0" brushRef="#br0" timeOffset="503169.9122">-18506 15603 0,'0'0'15,"0"0"-15,0-11 16,0 11-16,0 0 16,0 0-1,0 0-15,0 0 16,0 0-1,0 0-15,0 0 16,0 0 0,0-12-16,0-11 15,-12-12-15,12 1 16,0-1 0,12 12-16,0-12 15,11 12 1,-11 12-16,12-1 15,-1 12-15,-11 12 16,0 34 0,-12 46-16,-24 24 15,1-24 1,11 1-16,-12-1 16,13-34-16,-1-12 15,12-11 1,0-24-16,0-11 15,0 0 1,0 0-16,12-23 16,-1-11-1,13-24-15,-1-11 16,13-24-16,-1 1 16,1 11-1,-1 11-15,-12 13 16,1 22-1,-12 12-15,0 0 16,-12 11-16,0 12 16,0 0-1,0 0-15,-24 35 16,0 23 0,13 11-16,-1-11 15,12 0 1,12-24-16,-1 1 15,13 0-15,0-1 16,11-11 0,-12 0-16,13 1 15,-1-1 1,-35-23-16</inkml:trace>
          <inkml:trace contextRef="#ctx0" brushRef="#br0" timeOffset="502010.3717">-18035 15730 0,'0'0'0,"0"0"16,0 0-16,0 0 16,0 12-1,0 0-15,12-1 16,0 1 0,0-1-16,11 1 15,1-12-15,11 0 16,-11-12-1,-1 1-15,-11-12 16,0-1 0,-12 1-16,0 0 15,-12 12-15,0-1 16,0 12 0,-11 12-16,-1-1 15,1 1 1,11-1-16,0 1 15,12-1 1,0 13-16,0-24 16</inkml:trace>
          <inkml:trace contextRef="#ctx0" brushRef="#br0" timeOffset="503760.0002">-17458 15754 0,'0'0'0,"0"0"16,0 0 0,-11 0-16,-1 0 15,-12 0 1,1 0-16,-1 0 15,1 0-15,-1-12 16,12 0 0,1-11-16,11-11 15,11-13 1,1 13-16,0 11 16,0 11-16,-12 12 15,11 35 1,1 11-16,-12 12 15,-12 46 1,1-23-16,-1 0 16,-12-35-1,13-12-15,11-34 16</inkml:trace>
          <inkml:trace contextRef="#ctx0" brushRef="#br0" timeOffset="504343.8786">-17222 15465 0,'0'0'16,"0"0"0,-12 11-16,0 1 15,1-12-15,-1 0 16,0 0-1,0-12-15,1 1 16,-1-1 0,0 0-16,12-11 15,12-11 1,11-1-16,1 0 16,11 1-16,1 11 15,-13 23 1,1 0-16,-1 11 15,1 47 1,-12 57-16,-24 13 16,0-13-16,0-45 15,0-1 1,1-23 0,11-34-16,0-1 15,0-11-15,0 0 16,11-11-1,1-12-15,12-35 16,-1-35 0,1-22-16,-1-1 15,-11 58-15,0-11 16,0 11 0,-12 47-16,0-1 15,0 12-15,0 0 16,0 0-1,0 0-15,0 35 16,12 23 0,-1 22-16,1 13 15,0-24 1,0-22-16,11 10 16,-11-10-1,0-24-15,0 0 16,-12-23-16</inkml:trace>
          <inkml:trace contextRef="#ctx0" brushRef="#br0" timeOffset="504600.9597">-16751 15511 0,'0'0'0,"0"0"16,0 11-16,12 13 16,0 22-1,11 12-15,-11-1 16,12 13 0,-13-13-16,1 13 15,0-24-15,0-11 16,-12-35-1</inkml:trace>
          <inkml:trace contextRef="#ctx0" brushRef="#br0" timeOffset="505007.3086">-16303 15788 0,'0'0'0,"0"0"15,0 0 1,0 0 0,0 0-1,-12 0 1,12 0-16,-12 0 16,0-11-1,1-1-15,-1-11 16,12-12-16,0 1 15,12-1 1,-1 12-16,1 11 16,0 12-1,12 12-15,-13-1 16,-11 24-16,0 0 16,0 11-1,-11 23-15,-1-11 16,0 0-1,0-23-15,0-1 16,12-34 0</inkml:trace>
          <inkml:trace contextRef="#ctx0" brushRef="#br0" timeOffset="505257.0297">-15950 15742 0,'0'0'16,"0"0"0,0 0-16,12 0 15,-12 0 1</inkml:trace>
          <inkml:trace contextRef="#ctx0" brushRef="#br0" timeOffset="500205.4262">-20296 15858 0,'0'0'0,"0"0"16,11 0-16,36 0 16,48-12-1,22 0-15,-11-11 16,12 0-16,0 0 16,-35 12-1,-83 11-15</inkml:trace>
          <inkml:trace contextRef="#ctx0" brushRef="#br0" timeOffset="499977.958">-19861 15603 0,'0'0'0,"0"0"15,12-11 1,0-12-16,23-24 16,12-10-1,0-1-15,12-12 16,-11-22-1,-25 11-15,-11 12 16,-12-1-16,-12 24 16,0 12-1,1 10-15,-13 13 16,-11 22 0,-13 13-16,-10 22 15,-1 23-15,12 0 16,11 47-1,13 23-15,34-12 16,13-12 0,0-22-16,-1 11 15,1 0 1,-13-12-16,1-22 16,-12-13-16,0-22 15,0-12 1,0-11-16,0-12 15</inkml:trace>
        </inkml:traceGroup>
        <inkml:traceGroup>
          <inkml:annotationXML>
            <emma:emma xmlns:emma="http://www.w3.org/2003/04/emma" version="1.0">
              <emma:interpretation id="{E7630C02-29CE-443B-8E7B-57738EC89525}" emma:medium="tactile" emma:mode="ink">
                <msink:context xmlns:msink="http://schemas.microsoft.com/ink/2010/main" type="inkWord" rotatedBoundingBox="16834,16585 16856,16583 16857,16599 16834,16600">
                  <msink:destinationLink direction="with" ref="{11F05725-6B9F-45CE-A737-885A0902FA85}"/>
                </msink:context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505297.8752">-15502 15626 0,'0'0'16,"0"0"-1,0 0-15,23 0 16,-23 0-16</inkml:trace>
        </inkml:traceGroup>
        <inkml:traceGroup>
          <inkml:annotationXML>
            <emma:emma xmlns:emma="http://www.w3.org/2003/04/emma" version="1.0">
              <emma:interpretation id="{7A86B546-9084-4EA8-9053-0965B73D15A7}" emma:medium="tactile" emma:mode="ink">
                <msink:context xmlns:msink="http://schemas.microsoft.com/ink/2010/main" type="inkWord" rotatedBoundingBox="17384,16030 19859,15899 19914,16944 17439,17075">
                  <msink:destinationLink direction="with" ref="{11F05725-6B9F-45CE-A737-885A0902FA85}"/>
                </msink:context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505430.0887">-14925 15569 0,'0'0'16,"0"0"-1,12 0-15,23 0 16,-35 0 0</inkml:trace>
          <inkml:trace contextRef="#ctx0" brushRef="#br0" timeOffset="505494.5906">-14619 15569 0,'0'0'16,"0"0"-16,0 0 15,0 0-15,0 0 16</inkml:trace>
          <inkml:trace contextRef="#ctx0" brushRef="#br0" timeOffset="505932.595">-14348 15522 0,'0'0'0,"0"0"16,0 0-16,0 0 16,-12 0-1,1 0-15,-13 12 16,-11-12-1,11 0-15,1-12 16,-1 1-16,1-1 16,-1-11-1,12 12-15,0-13 16,12 1 0,0 12-16,12-1 15,-12 12 1,12 0-16,0 0 15,0 12-15,11 46 16,-11 23 0,-12-24-16,-12 13 15,0-24 1,-11 12-16,23-58 16</inkml:trace>
          <inkml:trace contextRef="#ctx0" brushRef="#br0" timeOffset="508016.7998">-13959 15441 0,'0'0'15,"0"0"-15,0 0 16,-12 0 0,-11 0-16,-1 12 15,-11-12-15,11-12 16,1 1 0,-1-1-16,12 1 15,1-1 1,11-11-16,0 0 15,11-23-15,1 23 16,0 0 0,11 11-16,1 0 15,-12 12 1,11 24-16,-11 22 16,0 69-1,-24 13-15,0-36 16,1-34-16,-1 11 15,0-23 1,0-23-16,12-11 16,0-12-1,0 0-15,0 0 16,0-12 0,12-68-16,0-24 15,11 0-15,13-1 16,-1 1-1,24-11-15,-24 34 16,1 23-16,-13 24 16,-11 10-1,-12 24-15,12 12 16,-12 23 0,0 22-16,0 36 15,-12 22 1,12 1-16,12-35 15,-1-12 1,13-11 0,-24-58-16</inkml:trace>
          <inkml:trace contextRef="#ctx0" brushRef="#br0" timeOffset="508402.9412">-13653 15777 0,'0'0'15,"0"0"-15,0 0 16,0 0-16,12-12 16,0 1-1,0-1-15,-1 0 16,1 1-1,0-1-15,-12 12 16,0 0 0,0 0-16,0 12 15,0 11-15,-12 0 16,0 0 0,1 12-16,11-12 15,0-11 1,11-1-16,1 1 15,12-1 1,-1-11-16,13 0 16,-1 0-16,-35 0 15</inkml:trace>
          <inkml:trace contextRef="#ctx0" brushRef="#br0" timeOffset="508865.7103">-13464 15800 0,'0'0'0,"0"0"16,0 0-16,0 0 15,12 0 1,11 0-16,36-12 16,0 12-1,12-23-15,-24 23 16,-12 0-16,0 0 15,-35 0 1</inkml:trace>
          <inkml:trace contextRef="#ctx0" brushRef="#br0" timeOffset="508578.6836">-13452 15268 0,'0'0'0,"0"0"15,0 0-15,0 0 16,0 0-16,0 0 16,0 0-1,0 0-15</inkml:trace>
          <inkml:trace contextRef="#ctx0" brushRef="#br0" timeOffset="509160.9317">-13005 15337 0,'0'0'0,"0"0"16,0 0-16,0 24 15,0 22 1,12 23-16,0 12 15,-1-12-15,-11 1 16,12-12 0,-12-1-16,12 13 15,-12-70 1</inkml:trace>
          <inkml:trace contextRef="#ctx0" brushRef="#br0" timeOffset="509778.0936">-12828 15060 0,'0'0'0,"12"-11"16,11-1-16,36-23 16,12 1-1,-24 22-15,0 1 16,-12 11 0,-11 11-16,-1 12 15,-11 23-15,-12 1 16,0 10-1,-12 13-15,1 22 16,-1-11 0,12 0-16,12 12 15,-1-24 1,1-23-16,0 0 16,0 24-16,0-24 15,-1-11 1,-11-1-16,0-11 15,0-11 1,0-1-16,-11 1 16,-13 0-1,-23-1-15,-12 1 16,12-1-16,47-11 16</inkml:trace>
        </inkml:traceGroup>
        <inkml:traceGroup>
          <inkml:annotationXML>
            <emma:emma xmlns:emma="http://www.w3.org/2003/04/emma" version="1.0">
              <emma:interpretation id="{E55F95F7-6841-47D1-BAFA-3310A0DDB32D}" emma:medium="tactile" emma:mode="ink">
                <msink:context xmlns:msink="http://schemas.microsoft.com/ink/2010/main" type="inkWord" rotatedBoundingBox="20196,15810 23029,15660 23102,17043 20269,17193">
                  <msink:destinationLink direction="with" ref="{11F05725-6B9F-45CE-A737-885A0902FA85}"/>
                </msink:context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510264.0929">-12098 15638 0,'0'0'16,"0"0"-16,0 0 15,0 0 1,0 0-16,0 0 16,0 0-1,0 0-15,0 0 16,0 0-1,0 0-15,0 0 16,12-12-16,12 1 16,-1-1-1,1 1-15,11 11 16,-11 0 0,-1 0-16,1 0 15,11 0-15,0 0 16,1 0-1,11 0-15,0 0 16,0 0 0,-47 0-16</inkml:trace>
          <inkml:trace contextRef="#ctx0" brushRef="#br0" timeOffset="511321.9069">-11344 15626 0,'0'0'0,"0"0"15,0 0 1,0 0-16,12-11 16,11-1-1,25 1-15,10-1 16,25-11 0,11 0-16,-94 23 15</inkml:trace>
          <inkml:trace contextRef="#ctx0" brushRef="#br0" timeOffset="511122.1941">-11097 15291 0,'0'0'0,"12"0"15,0-11 1,23-12-16,12-1 16,-11 1-1,-1 0-15,-11-35 16,-1-22-16,-23 22 15,0 12 1,-23-12-16,-1 23 16,1 0-1,-13 24-15,1-1 16,0 12-16,11 12 16,0 11-1,-11 46-15,12 1 16,11 22-1,12 1-15,0 34 16,12 23 0,-1-23-16,1-34 15,0-13-15,11 1 16,1-11 0,-12-24-16,0 0 15,-1-11 1,-11-24-16,0-11 15,0 0 1,0 0-16</inkml:trace>
          <inkml:trace contextRef="#ctx0" brushRef="#br0" timeOffset="511980.4921">-10201 15118 0,'0'0'0,"0"0"15,0 0 1,0 0-16,0 0 15,0 0 1,0 0-16,0 0 16,-24 0-1,-11 0-15,-12 0 16,0 11-16,11-11 16,1 12-1,0 0-15,11-1 16,0 1-1,1 11-15,-1 11 16,1 24-16,11 0 16,0 34-1,0-22-15,12-1 16,0-23 0,0 1-16,0-13 15,0-11 1,0 1-16,0-1 15,0-12-15,0 12 16,12-11 0,0-1-16,12 1 15,11 0 1,12-1-16,0 1 16,0-1-1,0-11-15,12 0 16,12 12-16,-71-12 15</inkml:trace>
          <inkml:trace contextRef="#ctx0" brushRef="#br0" timeOffset="514089.5757">-9777 15511 0,'0'0'16,"0"0"-16,-12 0 15,0 0-15,-11 0 16,-1 0 0,12 0-16,1-12 15,-1 1 1,0-1-16,12 1 15,0-13 1,12 1-16,11-11 16,13-1-16,-1 12 15,0 11 1,-11 12-16,-1 0 16,1 12-1,0 34-15,-13 35 16,-11 0-1,-11 0-15,-13 0 16,0-12-16,1-11 16,11-23-1,0-12-15,1-12 16,11-11-16,0 0 16,0 0-1,11-11-15,1-24 16,12-34-1,11-24-15,0 1 16,-11 11 0,-1 23-16,-11 12 15,0 11-15,0 12 16,0 0 0,-12 11-16,0 12 15,0 0 1,0 0-16,0 23 15,-12 35 1,0 23-16,0 0 16,12-23-16,0-12 15,12 0 1,0-11-16,0 0 16,-1-12-1,13 11-15,-24-34 16</inkml:trace>
          <inkml:trace contextRef="#ctx0" brushRef="#br0" timeOffset="514325.8539">-9259 15603 0,'0'0'0,"0"0"16,0 0-1,-12 23-15,1 12 16,-13 23 0,0 69-1,13-35 1,11-22-16,11-24 16,1-11-1,-12-35-15</inkml:trace>
        </inkml:traceGroup>
        <inkml:traceGroup>
          <inkml:annotationXML>
            <emma:emma xmlns:emma="http://www.w3.org/2003/04/emma" version="1.0">
              <emma:interpretation id="{E0E8B8C3-E524-4FE8-B50B-968519D1F9CE}" emma:medium="tactile" emma:mode="ink">
                <msink:context xmlns:msink="http://schemas.microsoft.com/ink/2010/main" type="inkWord" rotatedBoundingBox="23492,16349 25477,16243 25520,17053 23535,17158">
                  <msink:destinationLink direction="with" ref="{F73EB315-D1FE-4F2B-8426-433FCE44EBAD}"/>
                  <msink:destinationLink direction="with" ref="{0F80BD94-5735-4AE6-B8E0-07B01F027A0D}"/>
                  <msink:destinationLink direction="with" ref="{11F05725-6B9F-45CE-A737-885A0902FA85}"/>
                </msink:context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17367.8693">-6868 15800 0,'0'0'15,"0"0"-15,0 0 16,12 0-1,12-12-15,-24 12 16</inkml:trace>
          <inkml:trace contextRef="#ctx0" brushRef="#br0" timeOffset="515484.0058">-8611 15754 0,'0'0'0,"0"0"16,-12 0-16,0 0 16,-11 0-1,-1 0-15,1 0 16,-1 0-1,1-12-15,-1 0 16,12 1-16,1-1 16,11 1-1,0-12-15,11-12 16,13 0-16,-1 1 16,13 11-1,-13-1-15,1 24 16,-1 12-1,1 11-15,-12 12 16,0-1 0,-36 59-1,-11-24 1,-1 1-16,1-24 16,0 0-1,11-23-15,1 0 16,11-11-1,12-12-15</inkml:trace>
          <inkml:trace contextRef="#ctx0" brushRef="#br0" timeOffset="516272.0946">-8340 15661 0,'0'0'15,"0"0"1,0 0-16,0 0 16,-12 0-1,0-11-15,1-1 16,-1 0-1,0-11-15,12 0 16,0-11-16,12-1 16,0 12-1,11 0-15,1 11 16,-13 12 0,1 12-16,12 34 15,-12 23-15,-1 12 16,-22 0-1,-1-12-15,12-11 16,-12-23 0,0-1-16,12-22 15,0-12 1,0 0-16,0 0 16,0-12-16,12-22 15,12-36 1,11-34-16,12-23 15,-12 35 1,1 22-16,-13 24 16,-11 23-1,0 0-15,-12 23 16,0 0-16,-12 23 16,-11 35-1,-1 23-15,0 0 16,13-12-16,11 0 15,23-11 1,1-12-16,11-11 16,-35-35-1</inkml:trace>
          <inkml:trace contextRef="#ctx0" brushRef="#br0" timeOffset="516800.2351">-7845 15777 0,'0'0'16,"0"0"-16,0 0 15,0 0 1,0 0-16,0 0 16,0-12-16,0-11 15,11 0 1,1 0-16,12 0 15,-1 11 1,1 12-16,-1 12 16,1 11-16,-12 0 15,0 0 1,-12 12-16,-12-1 16,0 13-1,-12-1-15,-11 0 16,0 0-1,11-11-15,12-12 16,1 0-16,-1-11 16,12-1-1,0 1-15,0-12 16,0 0 0,23 11-16,25-11 15,22 0-15,1 0 16,-12 12-1,-59-12-15</inkml:trace>
          <inkml:trace contextRef="#ctx0" brushRef="#br0" timeOffset="517194.0534">-7233 15777 0,'0'0'16,"0"0"-1,0 0-15,0 0 16,-12 0-16,1 0 15,-1 0 1,0-12-16,0 1 16,1-1-1,11-11-15,0 0 16,11 0 0,1 0-16,0 11 15,0 12-15,11 12 16,-11 11-1,-12 11-15,0 13 16,-12 10 0,-11 13-16,-1-13 15,1-10-15,-1-13 16,12-11 0,12-23-16</inkml:trace>
        </inkml:traceGroup>
        <inkml:traceGroup>
          <inkml:annotationXML>
            <emma:emma xmlns:emma="http://www.w3.org/2003/04/emma" version="1.0">
              <emma:interpretation id="{6146B342-74E3-4825-99CC-544F892B2668}" emma:medium="tactile" emma:mode="ink">
                <msink:context xmlns:msink="http://schemas.microsoft.com/ink/2010/main" type="inkWord" rotatedBoundingBox="25916,16027 28672,15881 28729,16957 25973,17103">
                  <msink:destinationLink direction="with" ref="{F73EB315-D1FE-4F2B-8426-433FCE44EBAD}"/>
                </msink:context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19130.2449">-5065 15430 0,'0'0'15,"0"0"-15,0 0 16,-12 0 0,0 0-16,-11 0 15,-1 0 1,0 0-16,-11 0 16,12-12-1,-1 1 1,12-1-1,12 1-15,0-12 16,12-1-16,0 1 16,11-11-1,1-1-15,-1 12 16,1 11 0,0 12-16,-13 0 15,1 12 1,0 11-16,0 35 15,-1 46-15,-22 0 16,-13-12 0,1-11-16,-1-11 15,0-24 1,13-23-16,-1 0 16,12-11-16,0-12 15,0 0 1,0 0-16,0 0 15,12-12 1,-1-23-16,25-34 16,-1-23-1,0-1-15,13 12 16,10-11-16,1-1 16,-23 24-1,-1 0-15,0 22 16,-23 24-1,0 0-15,0 12 16,-12 11-16,0 11 16,-12 24-1,-23 23-15,-13 22 16,25 13 0,-1-1-16,13-11 15,11-11 1,0-13-16,11-10 15,13-13-15,-1 1 16,-23-35 0</inkml:trace>
          <inkml:trace contextRef="#ctx0" brushRef="#br0" timeOffset="519595.8186">-4735 15765 0,'0'0'0,"0"0"16,11 0-1,13 0-15,-1 0 16,1-11-1,0-1-15,-1 0 16,-11 12-16,0 0 16,-1 0-1,-11 0-15,0 0 16,0 0 0,0 0-16,0 12 15,0 0 1,0-1-16,0 1 15,0-1-15,12 1 16,0-1 0,0 1-16,11-1 15,1 1 1,23 0-16,0-1 16,0-11-1,-11 0-15,-13 0 16,-23 0-16</inkml:trace>
          <inkml:trace contextRef="#ctx0" brushRef="#br0" timeOffset="519763.0086">-4335 15384 0,'0'0'0,"0"0"16,0 0-1,0 0-15,0 0 16,0 0-1,0 0-15,0 0 16,0 0-16,0 0 16</inkml:trace>
          <inkml:trace contextRef="#ctx0" brushRef="#br0" timeOffset="517475.3692">-6385 15719 0,'0'0'0,"0"0"15,0 0-15,12 0 16,-12 0-1</inkml:trace>
          <inkml:trace contextRef="#ctx0" brushRef="#br0" timeOffset="517693.619">-5949 15742 0,'0'0'0,"0"0"16,0 0-16,12 0 15,12 0 1,11 0-16,-35 0 15</inkml:trace>
          <inkml:trace contextRef="#ctx0" brushRef="#br0" timeOffset="517749.4844">-5478 15788 0,'0'0'16,"0"0"-16,0 0 16,0 0-1,0 0-15,12-11 16,0-1-16,0 12 15,0 0 1,-12 0-16</inkml:trace>
          <inkml:trace contextRef="#ctx0" brushRef="#br0" timeOffset="520301.015">-4170 15106 0,'0'0'16,"0"0"-16,12-23 15,23 0 1,12-12-16,12 1 16,0 11-16,0 0 15,-12 11 1,-12 12-16,-11 0 15,-12 12 1,-1 11-16,-11 11 16,0 13-16,-11-1 15,11 12 1,0-1-16,11 13 16,1 22-1,12 1-15,-1-1 16,1-23-1,-1-11-15,1 12 16,0-13 0,-24-10-16,0-13 15,-12 1-15,-24 0 16,-11-12 0,0-12-16,-12 1 15,0-12 1,1 0-16,-1 11 15,59-11-15</inkml:trace>
        </inkml:traceGroup>
      </inkml:traceGroup>
      <inkml:traceGroup>
        <inkml:annotationXML>
          <emma:emma xmlns:emma="http://www.w3.org/2003/04/emma" version="1.0">
            <emma:interpretation id="{A8F90991-72C2-462E-A744-DA418AC1109E}" emma:medium="tactile" emma:mode="ink">
              <msink:context xmlns:msink="http://schemas.microsoft.com/ink/2010/main" type="line" rotatedBoundingBox="16645,17934 20321,17961 20315,18876 16638,18849"/>
            </emma:interpretation>
          </emma:emma>
        </inkml:annotationXML>
        <inkml:traceGroup>
          <inkml:annotationXML>
            <emma:emma xmlns:emma="http://www.w3.org/2003/04/emma" version="1.0">
              <emma:interpretation id="{CEA0ABF9-AC0E-4B67-AA2E-39D683AFB7C5}" emma:medium="tactile" emma:mode="ink">
                <msink:context xmlns:msink="http://schemas.microsoft.com/ink/2010/main" type="inkWord" rotatedBoundingBox="16645,17934 20256,17960 20249,18875 16638,18849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524300.9489">-14807 17580 0,'0'0'0,"0"0"16,-12 11-1,-11 12-15,-13 23 16,13-11-16,11 0 16,0 11-1,12-23-15,12 0 16,0-11 0,-1-1-16,1 1 15,12-12-15,-1-12 16,1-11-1,-1 0-15,13-35 16,-13 12 0,1 11-16,-12 1 15,-12 11 1,0 11-16,0 12 16,-12 0-16,-12 0 15,-11 12 1,-12 22-16,0 13 15,11-24 1,13 11-16,11-11 16,12-23-16</inkml:trace>
          <inkml:trace contextRef="#ctx0" brushRef="#br0" timeOffset="523814.1979">-15561 17094 0,'0'0'16,"0"0"-16,0 0 16,0 0-1,0 0-15,0 0 16,-12 0-16,0 0 16,1 0-1,-1 0-15,0 0 16,0 0-1,0 0-15,1 0 16,-1 0-16,0 0 16,12 0-1,0 0-15,-12-11 16,12-1 0,0 0-16,12 1 15,12-12 1,11 0-16,12 11 15,0 1-15,0 11 16,-11 11 0,-1 35-16,0 35 15,-11 12 1,-24 11-16,-12-12 16,-11 12-16,-13-11 15,1-24 1,11-34-16,1-1 15,11-22 1,12-12-16,0-12 16,0-11-16,12-11 15,23-24 1,12-12-16,12-57 16,-12 0-1,0 35-15,-11 22 16,-13 13-1,1 22-15,-12 0 16,-1 12 0,-11 12-16,0 11 15,0 0-15,0 0 16,-11 23 0,-13 46-16,1 0 15,-13 24-15,1-1 16,0-22-1,11 11-15,12-12 16,12 0 0,12-23-16,12 1 15,-1-13 1,24-22-16,24-1 16,-71-11-16</inkml:trace>
          <inkml:trace contextRef="#ctx0" brushRef="#br0" timeOffset="524642.9861">-14336 17556 0,'0'0'0,"0"0"16,0 0 0,12 0-16,23 0 15,24 0 1,24 12-16,58-12 15,0 0 1,-23 0-16,12 12 16,-130-12-16</inkml:trace>
          <inkml:trace contextRef="#ctx0" brushRef="#br0" timeOffset="525685.5196">-13052 17348 0,'0'0'15,"0"0"-15,0 0 16,-12 0 0,0 0-16,-11 0 15,-1 0 1,-11-11-16,11-1 16,1-11-16,-1 0 15,13 0 1,11-12-16,11-11 15,13 11 1,-1 1-16,1-1 16,0 23-1,-1 1-15,1 22 16,-1 36-16,1 57 16,-12-35-1,-12 12-15,0 23 16,-12 12-1,0-36-15,0-22 16,0-12-16,12-22 16,0-24-1,0 0-15,0-12 16,12-23 0,0-11-1,23-104 1,1 11-16,-13 12 15,1 46-15,-12 23 16,-1 24 0,-11-1-16,0 12 15,0 11 1,0 12-16,0 0 16,-11 23-1,-1 58-15,0 12 16,0-24-1,12 1-15,0 22 16,0-11-16,12-12 16,0-34-1,23 0-15,12-12 16,12-23 0,-59 0-16</inkml:trace>
          <inkml:trace contextRef="#ctx0" brushRef="#br0" timeOffset="526089.9684">-12522 17556 0,'0'0'0,"0"0"16,0 0 0,0 0-16,0 0 15,0 0 1,24-11-16,-1-1 15,1 1 1,-1 11-16,-11 0 16,0 0-16,-12 0 15,0 0 1,0 11-16,0 24 16,-12 11-1,12 0-15,-12 12 16,12-12-16,0 1 15,0-24 1,12 0-16,0 0 16,11-11-1,13-1-15,11 1 16,12-12 0,-12 0-16,12-23 15,-12-1-15,-47 24 16</inkml:trace>
        </inkml:traceGroup>
        <inkml:traceGroup>
          <inkml:annotationXML>
            <emma:emma xmlns:emma="http://www.w3.org/2003/04/emma" version="1.0">
              <emma:interpretation id="{AD821FE5-9C16-44A2-A6BC-64FE1CC7F48B}" emma:medium="tactile" emma:mode="ink">
                <msink:context xmlns:msink="http://schemas.microsoft.com/ink/2010/main" type="inkWord" rotatedBoundingBox="20027,18051 20321,18053 20319,18251 20025,18249"/>
              </emma:interpretation>
              <emma:one-of disjunction-type="recognition" id="oneOf54">
                <emma:interpretation id="interp66" emma:lang="" emma:confidence="0.5">
                  <emma:literal>.</emma:literal>
                </emma:interpretation>
                <emma:interpretation id="interp67" emma:lang="" emma:confidence="0">
                  <emma:literal>o</emma:literal>
                </emma:interpretation>
                <emma:interpretation id="interp68" emma:lang="" emma:confidence="0">
                  <emma:literal>°</emma:literal>
                </emma:interpretation>
                <emma:interpretation id="interp69" emma:lang="" emma:confidence="0">
                  <emma:literal>,</emma:literal>
                </emma:interpretation>
                <emma:interpretation id="interp7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526457.6888">-12168 17152 0,'0'0'15,"-12"0"1,-12 0-16,1 0 15,-1 12 1,0 11-16,1 0 16,11 0-16,12 0 15,0-11 1,12-1-16,23 1 16,1-12-1,11-12-15,0-11 16,0 0-1,-12-12-15,-11 1 16,-12-1-16,-12 23 16,-12 1-1,-35-1-15,0 12 16,-12 12 0,0 22-16,12 13 15,47-47-15</inkml:trace>
        </inkml:traceGroup>
      </inkml:traceGroup>
    </inkml:traceGroup>
  </inkml:traceGroup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09.0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0 185 0,'0'0'15,"0"0"-15,0 0 16,0 0-1,0 0-15,12 0 16,35 0 0,36-12-16,-1-11 15,0 0 1,13 0-16,23 0 16,23 0-16,-23-1 15,-12 13 1,-12-1-16,0 1 15,0 11 1,-94 0-16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09.45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0 139 0,'0'0'16,"0"0"0,12 12-16,23-1 15,24-11-15,24-11 16,-1-1 0,-11-11-16,11 0 15,13 0 1,22 0-16,-34 11 15,-12-11 1,-1 11-16,1 12 16,-71 0-16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09.78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0 208 0,'0'0'15,"24"0"-15,47-12 16,46 1 0,1-13-16,24-10 15,-25 11-15,25-12 16,-48 12 0,-23 0-16,-12 11 15,-12 1 1,0 11-16,-47 0 15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10.08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0 139 0,'0'0'0,"35"0"16,24-12-16,47-11 16,36 12-1,-1-24-15,-59 24 16,-11-13-1,-24 13-15,-11-1 16,-1 12 0,-12 0-16,-23 0 15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10.36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0,'0'0'0,"24"0"15,58 12 1,59-12-16,1 11 15,34-22 1,-22-1-16,-37-11 16,-34 0-16,-1 11 15,-11 1 1,23 11-16,-94 0 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58.0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0,'0'0'16,"0"0"-16,0 0 15,0 0 1,0 0-16,12 0 16,12 0-1,11 0-15,24 0 16,23 0-1,13 0-15,11 0 16,11 0-16,25 0 16,23 0-1,-48 0-15,1 0 16,35-11 0,1 11-16,-13 0 15,-23 0 1,35-12-16,-12 12 15,-23 0-15,0 0 16,23 0 0,-11 0-16,-24 0 15,-12-12 1,0 12-16,12 0 16,0-11-16,-12 11 15,-11-12 1,-24 12-16,0 0 15,-12 0 1,0 0-16,-12 0 16,12 0-1,-11 0-15,-1 0 16,12 0 0,-11 0-16,-1 0 15,-12 0-15,-11 0 16,12 0-1,-1 0-15,-11 0 16,-12 0-16,0 0 16,0 0-1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58.75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47 0,'0'0'0,"0"0"15,0 0-15,0 0 16,0 0 0,11 0-16,1 0 15,12 0 1,-1 0-16,1-12 16,-1 0-16,-11 12 15,0 0 1,0-11-16,-12 11 15,0 0 1,0 0-16,0 0 16,0 0-16,0 0 15,0 0 1,-12-12-16,0 12 16,12 0-1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2:59.3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0 324 0,'0'0'0,"0"0"16,0 0-16,0 0 16,47 0-1,-47 0-15,0 0 16,24 0 0,23-11-16,35-1 15,12 0-15,1 1 16,11 11-1,59-12-15,-1 12 16,-22-11 0,23-1-16,35 1 15,-59-1 1,24 1-16,47-13 16,-59 13-1,-11-12-15,34 0 16,-22 11-16,-37 1 15,1 11 1,0-12-16,0 0 16,-24 1-16,0-1 15,-23 1 1,-12 11-16,12-12 16,-1 12-1,-11 0-15,0-11 16,0 11-1,-12 0-15,0-12 16,-12 12-16,1-11 16,-1 11-1,-11 0-15,-1 0 16,-11 0 0,0 0-16,0 0 15,-12 0 1,0 0-16,0 0 15,-12 0-15,12 0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36:04.6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EAE745-FE73-4414-BB5C-0A8BBD57C1D4}" emma:medium="tactile" emma:mode="ink">
          <msink:context xmlns:msink="http://schemas.microsoft.com/ink/2010/main" type="writingRegion" rotatedBoundingBox="8819,5927 9024,10499 4073,10721 3868,6149"/>
        </emma:interpretation>
      </emma:emma>
    </inkml:annotationXML>
    <inkml:traceGroup>
      <inkml:annotationXML>
        <emma:emma xmlns:emma="http://www.w3.org/2003/04/emma" version="1.0">
          <emma:interpretation id="{04F1B274-2927-4FA5-86E1-1C25542E1D10}" emma:medium="tactile" emma:mode="ink">
            <msink:context xmlns:msink="http://schemas.microsoft.com/ink/2010/main" type="paragraph" rotatedBoundingBox="6929,7567 5201,6754 5758,5571 7486,6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DD558-EC8A-4CDC-A482-66830572D291}" emma:medium="tactile" emma:mode="ink">
              <msink:context xmlns:msink="http://schemas.microsoft.com/ink/2010/main" type="line" rotatedBoundingBox="6929,7567 5201,6754 5758,5571 7486,6385"/>
            </emma:interpretation>
          </emma:emma>
        </inkml:annotationXML>
        <inkml:traceGroup>
          <inkml:annotationXML>
            <emma:emma xmlns:emma="http://www.w3.org/2003/04/emma" version="1.0">
              <emma:interpretation id="{FEFA07A0-E57E-4D25-BE61-94BDC256F6AC}" emma:medium="tactile" emma:mode="ink">
                <msink:context xmlns:msink="http://schemas.microsoft.com/ink/2010/main" type="inkWord" rotatedBoundingBox="6929,7567 5201,6754 5758,5571 7486,6385"/>
              </emma:interpretation>
            </emma:emma>
          </inkml:annotationXML>
          <inkml:trace contextRef="#ctx0" brushRef="#br0">945-6911 0,'0'0'0,"0"0"16,0 0-16,0 0 15,0 0 1,0 0-16,0 0 16,0 12-1,0-1-15,12 24 16,0 11-1,-1 24-15,1 22 16,0 35-16,12-11 16,-13-24-1,1-11-15,0 0 16,0-12 0,-1 12-16,1-11 15,0-13-15,0-10 16,0-13-1,-1 1-15,1-12 16,0 0 0,-12-11-16,12-1 15,-12-11 1,0 0-16,0 0 16,0 0-16,11-11 15,13-12 1,0-24-16,-1-10 15,1 10 1,-1 1-16,-11 0 16,0 11-1,0 12-15,-12 12 16,0-1-16,0 12 16,0 0-1,0 0-15,-12 23 16,0 46-1,-12 35-15,1-23 16,11-23 0,0-12-16,12-11 15,0-12-15,0 0 16,0-11 0,0-1-16,0-11 15,0 0-15,0 0 16,-11 0-1,-13-11-15,-11-12 16,-12-12 0,-1-11-16,-10-12 15,22 12 1,1 0-16,11 11 16,1 12-16,11 0 15,0 11 1,12 12-16,12-11 15,23-13 1,24 1-16,0 0 16,12 0-1,11 0-15,-11 23 16,-71 0-16</inkml:trace>
          <inkml:trace contextRef="#ctx0" brushRef="#br0" timeOffset="1084.8996">215-6622 0,'0'0'0,"0"0"16,0 0 0,12 0-16,-1 12 15,1 11-15,-12 11 16,0 13 0,-12-13-16,1-11 15,-1 1 1,0-13-16,0-11 15,0-11 1,1-1-16,-13-11 16,1 0-16,-1-12 15,0-11 1,1-12-16,-1 0 16,12 12-1,1 11-15,11 12 16,0 23-16,0 0 15,0 0 1,0 12-16,0 11 16,11 0-1,-11 0-15,0 0 16,0 0 0,0-11-16,0 0 15,-11 11-15,-25 0 16,-11 0-1,-23-12-15,-1 1 16,12 0 0,0 11-16,12 0 15,12 0-15,11 0 16,12 0 0,1 0-16,11 12 15,0 0 1,11-1-16,25 1 15,23 11 1,11 0-16,-70-46 16</inkml:trace>
          <inkml:trace contextRef="#ctx0" brushRef="#br0" timeOffset="1614.3586">50-5952 0,'0'0'16,"0"0"-16,0 12 15,0 11-15,12 0 16,-1-11 0,1-1-16,12-11 15,11-11 1,0-1-16,1-11 15,-13-12-15,-11 12 16,0 0 0,-12-11-16,-12 10 15,0 1 1,-11 12-16,-1 11 16,1 0-1,-13 0-15,13 11 16,11-11-16,0 12 15,12-12 1,0 0-16</inkml:trace>
        </inkml:traceGroup>
      </inkml:traceGroup>
    </inkml:traceGroup>
    <inkml:traceGroup>
      <inkml:annotationXML>
        <emma:emma xmlns:emma="http://www.w3.org/2003/04/emma" version="1.0">
          <emma:interpretation id="{E24D55E4-FEA2-44ED-A553-741BB4EFC0E4}" emma:medium="tactile" emma:mode="ink">
            <msink:context xmlns:msink="http://schemas.microsoft.com/ink/2010/main" type="paragraph" rotatedBoundingBox="8247,8676 3982,8704 3974,7440 8239,74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51BE86-DFD8-4273-B990-FD844FCBD8D0}" emma:medium="tactile" emma:mode="ink">
              <msink:context xmlns:msink="http://schemas.microsoft.com/ink/2010/main" type="line" rotatedBoundingBox="8247,8676 3982,8704 3974,7440 8239,7413">
                <msink:destinationLink direction="with" ref="{3B6A73E5-D384-429C-A475-70765B8BB4B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7ED26C-FD0D-4CB8-998F-24D06661574A}" emma:medium="tactile" emma:mode="ink">
                <msink:context xmlns:msink="http://schemas.microsoft.com/ink/2010/main" type="inkWord" rotatedBoundingBox="8246,8521 4218,8547 4211,7439 8239,7413"/>
              </emma:interpretation>
            </emma:emma>
          </inkml:annotationXML>
          <inkml:trace contextRef="#ctx0" brushRef="#br0" timeOffset="228395.5896">2370-4969 0,'0'0'16,"0"0"-16,0 0 15,12 11 1,0 24-16,12 11 16,-13 12-16,1 11 15,0 1 1,0-1-16,-1 12 16,-11-81-1</inkml:trace>
          <inkml:trace contextRef="#ctx0" brushRef="#br0" timeOffset="228119.1033">2264-5189 0,'0'0'15,"0"0"-15,0 0 16,0 0-1,0 0-15,0 0 16,0 0-16,0-11 16,0 11-1,-11-12-15,-13 12 16,-23 0 0,0 12-16,-24 11 15,24 0-15,12-12 16,11 13-1,1-13-15,11 1 16,12-1 0,0-11-16,12 12 15,11-1 1,1 1-16,-1-12 16,-11 0-16,0 0 15,-12 0 1,0 0-16,0 0 15,-24 11 1,1-11-16,-1 12 16,-11 0-1,-1 11-15,13 0 16,-1 0-16,13 0 16,-1 0-1,12 0-15,0 0 16,12 0-1,23 1-15,12-1 16,24 0-16,-1-12 16,-23-11-1,1 12-15,-48-12 16</inkml:trace>
          <inkml:trace contextRef="#ctx0" brushRef="#br0" timeOffset="229558.3956">1122-4403 0,'0'0'16,"0"0"-16,23 0 16,24-11-16,48-1 15,-1 0 1,-12 12-16,-82 0 15</inkml:trace>
          <inkml:trace contextRef="#ctx0" brushRef="#br0" timeOffset="229213.3424">1357-4865 0,'0'0'16,"0"0"-16,0 0 15,0 0-15,0 0 16,0 0 0,-11 0-16,-1 0 15,0 0 1,0 0-16,0 0 15,1 0-15,-1 0 16,0-12 0,0 1-16,1-1 15,-1 1 1,0-13-16,12-10 16,0-12-16,0-12 15,12-12 1,0 1-16,-1 11 15,13 1 1,-1 10-16,-23 47 16</inkml:trace>
          <inkml:trace contextRef="#ctx0" brushRef="#br0" timeOffset="230484.3033">521-5316 0,'0'0'0,"0"0"16,0 0-16,0 0 16,0 0-1,0 0-15,-24 0 16,-11 0-16,-24 23 16,-11 0-1,22 12-15,13 0 16,12-1-1,-1-11-15,12 1 16,12-13 0,0 1-16,12-1 15,12 1-15,-1-1 16,1 1 0,-1-12-16,-11 0 15,-12 0 1,0 0-16,0 0 15,0 0-15,-12 0 16,-11 0 0,-1 11-16,1 1 15,-1 0 1,0-1-16,1 1 16,11 11-1,0 0-15,12 0 16,12 0-16,12 0 15,23 12 1,23-12-16,1-11 16,0-12-1,-71 0-15</inkml:trace>
          <inkml:trace contextRef="#ctx0" brushRef="#br0" timeOffset="231046.5373">639-4842 0,'0'0'0,"0"0"15,0 0-15,0 0 16,0 0 0,0 0-16,0 0 15,0 0 1,0-12-16,12 1 16,-1-1-1,13 1-15,-1-1 16,13 1-16,-1-1 15,-11 12 1,-1 0-16,-11 12 16,0-1-1,-12 1-15,0-1 16,-12 24-16,-11 0 16,-13-1-1,13 1-15,-1 0 16,0-12-1,13 0-15,-1-12 16,12 1 0,0-12-16,0 0 15,0 0-15,12 12 16,11-1 0,1 1-16,-1-1 15,1 1 1,-24-12-16</inkml:trace>
          <inkml:trace contextRef="#ctx0" brushRef="#br0" timeOffset="231479.0725">-21-4750 0,'0'0'0,"0"0"15,0 0-15,-12 12 16,-11 11 0,-13 0-16,-22 12 15,-1 0 1,12-1-16,-1 1 15,13-12-15,0 0 16,-1-11 0,13-1-16,23-11 15</inkml:trace>
          <inkml:trace contextRef="#ctx0" brushRef="#br0" timeOffset="231784.1441">-374-5177 0,'0'0'15,"0"0"-15,0 11 16,0 24-16,0 0 16,0 11-1,0 12-15,-12 11 16,12-11 0,0-12-16,-12 0 15,12-46 1</inkml:trace>
          <inkml:trace contextRef="#ctx0" brushRef="#br0" timeOffset="233126.9863">-433-5501 0,'0'0'15,"0"0"1,-12 23-16,-23 35 16,-36 23-1,-23 0-15,0-35 16,23-23 0,0-11-16,1-12 15,-13-12-15,1-11 16,11 0-1,24 0-15,23 0 16,12 11 0,12-11-16,12 0 15,12 0-15,11 0 16,1 11 0,-1 12-16,0 0 15,-11 12 1,-1 11-16,-11 12 15,-12-1 1,0 1-16,-12 11 16,-11 0-16,-13 12 15,-11 0 1,47-58-16</inkml:trace>
          <inkml:trace contextRef="#ctx0" brushRef="#br0" timeOffset="232449.2839">-692-5050 0,'0'0'16,"0"0"-16,0 0 16,0 0-1,0 11-15,0 13 16,-12 10 0,-12 24-16,1-12 15,-1-11-15,-11-12 16,11 0-1,1-11-15,-1-12 16,1 0 0,11 0-16,-12-12 15,1 1 1,-1-1-16,12 0 16,1 1-16,-1-1 15,0 1 1,0-1-16,-11 12 15,-13 0 1,1 12-16,-12-1 16,-12 24-16,0 0 15,0 22 1,12-10-16,0 11 16,12-12-1,11-12-15,1 1 16,11 11-1,12-46-15</inkml:trace>
        </inkml:traceGroup>
        <inkml:traceGroup>
          <inkml:annotationXML>
            <emma:emma xmlns:emma="http://www.w3.org/2003/04/emma" version="1.0">
              <emma:interpretation id="{859600AF-32CC-45E7-84B3-B8E89B47422C}" emma:medium="tactile" emma:mode="ink">
                <msink:context xmlns:msink="http://schemas.microsoft.com/ink/2010/main" type="inkWord" rotatedBoundingBox="4786,8698 3982,8704 3981,8593 4785,8587"/>
              </emma:interpretation>
            </emma:emma>
          </inkml:annotationXML>
          <inkml:trace contextRef="#ctx0" brushRef="#br0" timeOffset="232623.1051">-999-4345 0,'0'0'0,"0"0"15,0 0-15,0 0 16</inkml:trace>
          <inkml:trace contextRef="#ctx0" brushRef="#br0" timeOffset="233398.2142">-1788-4253 0,'0'0'16,"12"0"-16,12 0 15,23 0-15,47 23 16,-94-23 0</inkml:trace>
        </inkml:traceGroup>
      </inkml:traceGroup>
    </inkml:traceGroup>
    <inkml:traceGroup>
      <inkml:annotationXML>
        <emma:emma xmlns:emma="http://www.w3.org/2003/04/emma" version="1.0">
          <emma:interpretation id="{9F90261B-1A6B-4DAC-9D0E-15DEA95A56AA}" emma:medium="tactile" emma:mode="ink">
            <msink:context xmlns:msink="http://schemas.microsoft.com/ink/2010/main" type="paragraph" rotatedBoundingBox="7080,8937 7116,9727 6616,9749 6580,89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6E508B-7CE4-4BD8-81DB-53F06462F6D5}" emma:medium="tactile" emma:mode="ink">
              <msink:context xmlns:msink="http://schemas.microsoft.com/ink/2010/main" type="line" rotatedBoundingBox="7080,8937 7116,9727 6616,9749 6580,8959"/>
            </emma:interpretation>
          </emma:emma>
        </inkml:annotationXML>
        <inkml:traceGroup>
          <inkml:annotationXML>
            <emma:emma xmlns:emma="http://www.w3.org/2003/04/emma" version="1.0">
              <emma:interpretation id="{9C411FF6-CC0E-447C-86CA-B0DE8C10B7FE}" emma:medium="tactile" emma:mode="ink">
                <msink:context xmlns:msink="http://schemas.microsoft.com/ink/2010/main" type="inkWord" rotatedBoundingBox="7080,8937 7116,9727 6616,9749 6580,8959"/>
              </emma:interpretation>
            </emma:emma>
          </inkml:annotationXML>
          <inkml:trace contextRef="#ctx0" brushRef="#br0" timeOffset="244221.4513">1110-3952 0,'0'0'0,"0"0"0,0 0 16,0 0-1,0 0-15,0-12 16,0 1 0,0-1-16,0 12 15,0 0 1,0 0-16,0 0 16,0 0-16,0 0 15,0 0 1,0 0-16,0 0 15,0 0 1,0 0-16,0 0 16,0 12-16,0 11 15,0 11 1,0 24-16,12 23 16,0-11-1,-12-1-15,11-11 16,-11-12-1,0 0-15,0-11 16,0-1-16,0 1 16,0 0-1,0-12-15,0 0 16,0 0 0,0-11-16,0-12 15,0 0 1,0 0-16,0 0 15,0 0-15,0 0 16,12-12 0,0 1-16,11-1 15,1-11 1,0-12-16,-1 1 16,1-1-16,-1 12 15,-11 11 1,0 1-16,-12 11 15,0 0 1,0 0-16,0 0 16,0 0-1,0 11-15,0 12 16,-12 0-16,0 12 16,12-12-1,-12 12-15,12-12 16,-11 0-1,11 0-15,-12 0 16,0-11-16,0-1 16,1 1-1,-1-12-15,0 0 16,-12 0 0,1 0-16,-1-12 15,-11 1 1,-12-12-16,12 11 15,-13-11-15,13 12 16,0-1 0,11 0-16,1 1 15,11-1 1,0 12-16,12 0 16,0 0-16,12 0 15,23-11 1,24-1-16,0 1 15,12-1 1,23-11-16,0 11 16,-94 12-1</inkml:trace>
        </inkml:traceGroup>
      </inkml:traceGroup>
    </inkml:traceGroup>
    <inkml:traceGroup>
      <inkml:annotationXML>
        <emma:emma xmlns:emma="http://www.w3.org/2003/04/emma" version="1.0">
          <emma:interpretation id="{3AC9C8ED-3F48-4035-8B98-5B3AAE4A3C34}" emma:medium="tactile" emma:mode="ink">
            <msink:context xmlns:msink="http://schemas.microsoft.com/ink/2010/main" type="paragraph" rotatedBoundingBox="7174,9986 8946,9742 9035,10387 7263,1063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13FAEF9-7258-4A52-AC63-BD9CD61693C3}" emma:medium="tactile" emma:mode="ink">
              <msink:context xmlns:msink="http://schemas.microsoft.com/ink/2010/main" type="line" rotatedBoundingBox="7174,9986 8946,9742 9035,10387 7263,10631">
                <msink:destinationLink direction="with" ref="{F9020297-764A-4996-BA86-F73AEA68B570}"/>
                <msink:destinationLink direction="with" ref="{EB717A14-A14D-4B7A-B02C-31C5062057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ECF487A-8447-49A9-87AD-79404FFA47D4}" emma:medium="tactile" emma:mode="ink">
                <msink:context xmlns:msink="http://schemas.microsoft.com/ink/2010/main" type="inkWord" rotatedBoundingBox="7174,9986 8946,9742 9035,10387 7263,10631"/>
              </emma:interpretation>
            </emma:emma>
          </inkml:annotationXML>
          <inkml:trace contextRef="#ctx0" brushRef="#br0" timeOffset="257876.2007">2241-2658 0,'0'0'16,"0"0"-16,0 0 15,0 0 1,0 0-16,0 0 16,12 0-16,-1 0 15,13 0 1,11 0-16,12 0 15,24-11 1,-24-1-16,0 12 16,-11 0-1,-13 0-15,1 0 16,-24 0-16</inkml:trace>
          <inkml:trace contextRef="#ctx0" brushRef="#br0" timeOffset="258204.8765">2335-2808 0,'0'0'15,"0"0"-15,0 0 16,0 0 0,0 0-16,0 0 15,0 0 1,12 12-16,0-1 16,-1 24-16,13 11 15,-12 23 1,0-11-16,-1-12 15,1 1 1,-12-47-16</inkml:trace>
          <inkml:trace contextRef="#ctx0" brushRef="#br0" timeOffset="261031.7507">2535-2831 0,'0'0'0,"0"0"16,0 0-1,0 0-15,0 0 16,0 0 0,0 0-16,0-12 15,0 1 1,12-12-16,0 0 16,0-1-16,11 1 15,-11 12 1,0-1-16,0 12 15,-1 0 1,1 12-16,12-1 16,-13 12-16,1 12 15,0 0 1,-12 11-16,0 0 16,0-11-1,-12 0-15,12-12 16,0 0-1,0-12-15,0 1 16,0-12-16,0 0 16,0 0-1,0 0-15,0-12 16,0-11 0,12-11-16,0-13 15,0-22 1,-1 0-16,13-1 15,-12 13-15,-1 10 16,1 13 0,0 10-16,0 1 15,-12 12 1,0 11-16,0 0 16,0 0-16,0 0 15,0 23 1,0 12-16,0 11 15,0 0 1,0 0-16,0-11 16,12 0-1,-1-12-15,1 0 16,12 0-16,-1 0 16,24 12-1,-47-35-15</inkml:trace>
          <inkml:trace contextRef="#ctx0" brushRef="#br0" timeOffset="259542.13">2948-2843 0,'0'0'15,"0"0"1,0 0-16,0 0 16,11-11-16,1-1 15,0 1 1,12-12-16,-1 11 15,12 0 1,-11 12-16,11 0 16,-11 0-16,-1 12 15,-11 0 1,-12-1-16,0 1 16,-12 11-1,1 0-15,-1 0 16,0 0-1,-11 0-15,11-11 16,0-1-16,12-11 16,0 0-1,0 0-15,24 12 16,11-1 0,12-11-16,0 0 15,-47 0-15</inkml:trace>
          <inkml:trace contextRef="#ctx0" brushRef="#br0" timeOffset="257444.3603">1935-2716 0,'0'0'16,"0"0"-16,0 0 16,0 0-16,0 12 15,11 0 1,1 11-16,12 23 16,-13 0-1,13 12-15,-12-12 16,0 0-16,11 1 15,-23-47 1</inkml:trace>
          <inkml:trace contextRef="#ctx0" brushRef="#br0" timeOffset="256932.9921">1499-2681 0,'0'0'15,"0"0"-15,0 0 16,0 0 0,0 0-16,0 0 15,0 0-15,0 0 16,0 0-1,-12 0-15,0 0 16,0 0 0,1 0-16,-1-11 15,12 11-15,0-12 16,12-11 0,-1 0-16,13 0 15,0 0 1,-1 11-16,1 0 15,-1 12 1,1 12-16,-12 0 16,-1 22-16,-11 59 15,0-12 1,-11-24-16,-1-10 16,12-13-1,-12-11-15,12-11 16,0-12-1,0 0-15,0 0 16,0-12-16,0-22 16,12-13-1,0-10-15,11-13 16,1-11 0,11-11-16,-11 11 15,-13 35-15,1 11 16,-12 24-1,0 11-15,0 0 16,0 23 0,-12 23-16,1 0 15,11 12 1,0-12-16,0 0 16,0 12-16,11-12 15,1 1 1,-12-47-16</inkml:trace>
        </inkml:traceGroup>
      </inkml:traceGroup>
    </inkml:traceGroup>
  </inkml:traceGroup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00.27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0 235 0,'0'0'0,"0"0"16,11 0-1,13 0-15,11 0 16,1 0 0,11-12-16,0 12 15,35-11 1,1-1-16,11 1 16,-12-1-16,-11 12 15,12-11 1,11 11-16,24-12 15,-12 12 1,-24 0-16,1-11 16,-1-1-16,24 0 15,24 12 1,-24 0-16,-24 0 16,1 0-1,23 0-15,11-11 16,13 11-16,-36-12 15,-11 12 1,11-11-16,24-1 16,-12 12-1,-12 0-15,-12 0 16,-23-11 0,12-1-16,0 12 15,11-11-15,1-1 16,-1 24-1,1-12-15,-25 0 16,-10 0 0,-1 0-16,0-12 15,0 12 1,0 0-16,0-12 16,-12 1-16,1 11 15,-1 0 1,0 0-16,1 0 15,-13 0 1,1 0-16,-1 0 16,1 0-16,-12 0 15,11 0 1,-11 0-16,0 0 16,0 0-1,-12 0-15,0 0 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01.28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0 359 0,'0'0'0,"0"0"16,11 0-1,13 0-15,11-12 16,12 1-1,0-1-15,36 1 16,11-1-16,24 1 16,-12-1-1,-12 0-15,24 1 16,35-1 0,-12 1-16,-35-1 15,12 1 1,35 11-16,1-12 15,-37 1-15,1-1 16,12 0 0,-1 1-16,-11-1 15,-24 1 1,1-1-16,22 1 16,1-1-1,-24 1-15,1-1 16,-25 12-1,1 0-15,0-12 16,11 12-16,1-11 16,-13-1-1,1 12-15,-12 0 16,0 0-16,-12-11 16,0-1-1,12 12-15,-12 0 16,12 0-1,0 0-15,-12 0 16,0 0 0,-12-11-16,1 11 15,-1 0-15,-11 0 16,-1 0 0,1 0-16,-1 0 15,1 0 1,-12 0-16,-12 0 15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39.3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401 23 0,'0'0'15,"0"0"1,11 0-16,25 0 15,23 0-15,0 0 16,11 0 0,-11 0-16,12 0 15,-1-11 1,13-1-16,23 12 16,-12 0-1,0 0-15,1 0 16,22 12-16,13-12 15,-12 0 1,-24 0-16,-11 0 16,34 0-1,13 0-15,-12 0 16,0 11 0,-24-11-16,35 0 15,13 0-15,-25 12 16,-11-12-1,12 0-15,12 0 16,11 0-16,-35 0 16,-12 0-1,24 0-15,0 0 16,0 0 0,-12 11-16,-12-11 15,0 0 1,1 0-16,-1 0 15,0 0 1,-11 0-16,-13 0 16,1 0-16,-12 0 15,-12 0 1,24 0-16,-1 0 16,1 0-1,-12 0-15,0 0 16,-12 0-16,0 0 15,-12 0 1,1 0-16,-1 0 16,0 0-1,12 0-15,12 0 16,0 0 0,0 0-16,0 0 15,-12 0-15,0 0 16,0 12-1,-11 0-15,-1-12 16,0 11 0,1-11-16,-13 0 15,13 0-15,-13 0 16,1 0 0,-1 0-16,13 0 15,-13 0 1,-11 0-16,0 0 15,0 0 1,-1 0-16,-11 0 16,12 0-16,-12 0 15,0 0 1,0 0-16,0 0 16,0 0-1,0 0-15,0 0 16,0 0-16,0 0 15,0 0 1,12 12-16,0-1 16,-12 1-1,11 11-15,-11-12 16,0 13 0,12-1-16,-12 0 15,0 12-15,12-12 16,0 11-1,-12 1-15,0 0 16,0-1 0,0 1-16,0 0 15,0-1-15,0 1 16,-12 0 0,0 11-16,0-11 15,12 11 1,-11 0-16,11 0 15,11-11-15,1 0 16,0-1 0,0 1-16,-12 0 15,12-12 1,-1 11-16,1-10 16,0-1-1,0 0-15,-1 0 16,1 0-16,0 0 15,0 0 1,-12-11-16,0-1 16,0 1-1,0-1-15,0 1 16,0 0-16,0-1 16,0 1-1,0-12-15,0 11 16,0-11-1,0 0-15,-12 12 16,0-1 0,-11 1-16,-13-1 15,-11-11-15,0 0 16,-12 0 0,-11 0-16,-13 0 15,-11 12 1,-12-12-16,0 0 15,12 0-15,-12 0 16,-24 0 0,0-12-16,13 1 15,-1 11 1,-24 0-16,-22 0 16,22 0-1,24 0-15,-58 0 16,11 0-16,35 0 15,-11 0 1,-24 0-16,0 0 16,24 0-1,-12 0-15,-12 0 16,23 0 0,13 11-16,-13-11 15,-23 0-15,24 0 16,23 0-1,-23 0-15,-24 0 16,47 0 0,24 0-16,-24 0 15,0 12-15,-11-24 16,23 12 0,23 0-16,1-11 15,-24 11 1,-12 0-16,24 0 15,11 0 1,13 0-16,-1 0 16,12 0-16,-12 0 15,13 0 1,-1 0-16,11 0 16,1 0-1,24 0-15,-1 0 16,12 0-16,1 0 15,-1 0 1,0-12-16,12 12 16,0 0-1,0 0-15,0 0 16,0-11 0,0-1-16,0 1 15,0-1-15,0 12 16,0-11-1,0-1-15,0 0 16,12 1 0,-12-1-16,0-11 15,0 12-15,12-24 16,-1-11 0,13 0-16,0-12 15,-1 0 1,12-11-16,1-12 15,-1-12 1,1-11-16,-1 0 16,-12 23-16,1 12 15,-12 34 1,-12 35-16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3:40.16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99 0,'0'0'0,"35"0"16,71 0-16,0 0 16,-12-11-1,36 11-15,35-12 16,-35 1-16,-13-1 16,60 12-1,12-12-15,-36 1 16,35-1-1,24 12-15,-59 0 16,24 0-16,35 0 16,-47 0-1,47 0-15,0 0 16,-24 0 0,25 0-16,-1 0 15,0 0 1,35 0-16,-59 0 15,24 0 1,59 0 0,12 12-1,-118-1-15,-35 1 16,-36-12-16,0 0 16,-11 12-1,-1-12-15,0 11 16,-11 1-1,-71-12-15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4:03.43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 0,'0'0'0,"0"0"0,0 0 16,0 0-1,0 0-15,0 0 16,0 0-1,0 0-15,0 0 16,0 0-16,0 0 16,0 0-1,12 0-15,0 0 16,23-12 0,60 12-16,46 0 15,-23 0 1,-12 0-16,23 0 15,24 0-15,-153 0 16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4:11.2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450 224 0,'0'0'0,"0"0"16,11 0-1,25 0-15,11 0 16,12 0 0,11 0-16,36 0 15,59-12 1,-23 12-16,-1 0 15,71 0-15,0-11 16,12 11 0,59 0-16,-71-12 15,82 1 1,-82 11-16,83-12 16,-72 12-1,72-11-15,-48-1 16,12 0-16,12 1 15,0 11 1,0-12-16,-47 12 16,71-23-1,-83 23-15,70-11 16,-70 11-16,48 0 16,-48 0-1,-12 0-15,35-12 16,-70 12-1,12-11-15,23 11 16,-47-12-16,-23 12 16,11-12-1,1 12-15,-25 0 16,-10 0 0,-25 0-16,24 0 15,0 0 1,12 0-16,-24 0 15,-12 0-15,-11 0 16,0 0 0,0 0-16,-1 0 15,1 0 1,-12-11-16,0 11 16,-12 0-1,0 0-15,-12 0 16,1 0-16,-1 0 15,0 0 1,1 0-16,-1 0 16,0 0-1,1 0-15,-1 0 16,-11 0-16,-1 0 16,-11 0-1,0 0-15,-1 0 16,13 0-1,0 11-15,-1-11 16,-11 0 0,0 0-16,-1 0 15,1 0-15,0 12 16,0 0 0,0-1-16,11 1 15,-11-1 1,0 12-16,-1 12 15,13 0-15,-12 11 16,0 12 0,-1-1-16,-11 1 15,0 12 1,0-13-16,-11 13 16,-1 11-1,0 0-15,12-1 16,0-10-16,-12-12 15,0-12 1,1 12-16,-1-1 16,0 13-1,0-1-15,1-11 16,-1 0 0,0-1-16,12-10 15,-12-1-15,0 0 16,1-11-1,-1 11-15,0 0 16,0-11 0,1 0-16,-1-1 31,0 1-31,12 0 16,0-12-16,0 0 15,-12 0 1,0-12-16,1 1 15,-1 0 1,12-1-16,-12 1 16,12-1-1,-12 1-15,1-12 16,-1 0-16,0 0 16,-12 0-1,-11 0-15,-24 0 16,-12 0-1,-23 11-15,0-11 16,12-11-16,-13 11 16,-11-12-1,-23 1-15,11-1 16,0 1 0,0-1-16,-35 0 15,0 1 1,12-1-16,11 12 15,-35 0-15,0-11 16,48-1 0,-1 1-16,-47 11 15,12 0 1,11-12-16,-23 1 16,-23 11-16,47-12 15,-24 0 1,-24 1-16,36 11 15,23-12 1,-34 12-16,-25 0 16,48 0-1,-1 0-15,-23 0 16,1 0-16,22 0 16,1 0-1,-24 0-15,24 0 16,-1 0-1,-23 0-15,0 0 16,24 0-16,0 0 16,-24 0-1,0 0-15,23 0 16,25 0 0,-25 12-16,1-12 15,35 0 1,12 11-16,-24-11 15,-12 12-15,1-12 16,34 0 0,1 0-16,-24 23 15,1-11 1,22-1-16,-11 1 16,12-1-16,12 1 15,-1-1 1,1 1-16,-12-12 15,-1 0 1,13 0-16,11 0 16,-11 0-1,-36 0 1,24 0 0,11 12-16,24-12 15,0 0-15,12 0 16,12 0-1,0 0-15,11 0 16,1-12 0,-1 12-16,12 0 15,0 0-15,-11-12 16,11 1 0,0-1-16,0 1 15,1-1 1,-1 1-16,0-1 15,0-11 1,1 0-16,-1 0 16,0-12-16,0 0 15,0-11 1,-11-12-16,11-11 16,-11-12-1,11 12-15,0 11 16,0 12-16,0 0 15,1-24 1,-1-11-16,12 24 16,0-36-1,0 24-15,0 11 16,0 0 0,0 0-16,0 1 15,0-13-15,0 24 16,0 0-1,0 0-15,0 11 16,0 0 0,0 1-16,0 10 15,0 13-15,0-1 16,0 12 0,0 0-16,0 0 15,0 0 1,12 12-16,-1 23 15,1 11 1,0 12-16,0 11 16,0 12-16,-1 11 15,1-22 1,0 11-16,0-24 16,-1-22-1,1 0-15,0-12 16,0 0-16,-12-12 15,0 1 1,12 0-16,-1-1 16,1 1-1,-12-12-15,12 0 16,11 11 0,25-11-16,34-11 15,12 11-15,24-23 16,0-1-1,35 1-15,36 0 16,-25 0 0,60-12-16,0 12 15,12 0 1,46 12-16,-34-24 16,58 0-16,-35 24 15,59-12 1,-48 11-16,37 1 15,10-1 1,-46 0-16,82-11 16,-106 12-1,95-12-15,-83 11 16,47-11-16,-47 11 16,47 1-1,-83-1-15,60 1 16,-83 11-16,59 0 15,-83 0 1,1 0-16,23 0 16,-47 0-1,-36 0-15,13 0 16,23 0 0,-59 0-16,-24 0 15,1 0-15,-1-12 16,12 1-1,0-1-15,-11 12 16,-24 0 0,-12 0-16,-12 0 15,-11 0 1,-12 0-16,-1 0 16,1 0-16,0 0 15,0 0 1,-1 0-16,1 0 15,12 0 1,-12 0-16,11 0 16,-11 0-16,0 0 15,0 0 1,-1 12-16,1-1 16,0 24-1,0 0-15,-1 22 16,1 24-1,-12 12-15,0-24 16,0 12-16,0-12 16,0 1-1,0 10-15,0 1 16,0-23 0,0-12-16,0-11 15,0 0-15,0-1 16,0-10-1,0-13-15,0 1 16,0-1 0,0 1-16,-12-1 15,1 1 1,-13-1-16,-11 1 16,-36-12-16,-23 0 15,-24 0 1,24 0-16,-36 0 15,-35 0 1,12-12-16,12 1 16,-71-1-16,0 12 15,11-11 1,-58-1-16,47 1 16,-47-1-1,0 1-15,-36-13 16,25 13-1,-25-12-15,24 11 16,-47 1-16,71-1 16,-60 1-1,25 11-15,-36 11 16,59-11 0,-60 12-16,60-1 15,-71 12 1,107 0-16,-84 1 15,84-24-15,-37 23 16,25 0 0,11-23-16,-35 11 15,82 1 1,-11-1-16,23-11 16,47 0-16,36 0 15,23 0 1,11 0-16,25 0 15,11 0 1,12 0-16,12 0 16,82-23-1,71 0-15,118-23 16,11-12-16,48 24 16,-24-24-1,35 11-15,71 1 16,-58 12-1,58-13-15,47 1 16,-71 23-16,-46 0 16,58 0-1,-59 11-15,-58 1 16,82-1 0,-106 12-16,59 12 15,-83-12 1,48 0-16,-83 0 15,23-12-15,-46 1 16,-48 11 0,0 0-16,12 0 15,-35 0 1,-35 0-16,11 0 16,12 0-16,0 11 15,-12 1 1,-23-12-16,-12 0 15,-12 0 1,0 0-16,0 0 16,-12 0-1,1 0-15,-1 0 16,-11 0-16,-12 0 16,11 0-1,-11 0-15,0 0 16,11 0-1,-11 0-15,12 0 16,-1 0-16,1 0 16,-1 0-1,1 0-15,-1 0 16,-11 0 0,12 0-16,-1 0 15,1 0 1,-1 0-16,-11 0 15,0 0-15,0 0 16,-1 0 0,1 0-16,0 0 15,-12 0 1,12 0-16,-12 0 16,0 0-16,0 0 15,12 11 1,-12 1-16,0-1 15,11 24 1,-11 11-16,0 0 16,0 12-1,0 12-15,12-13 16,-12-10-16,12 10 16,-12-10-1,0-1-15,0 0 16,0 0-1,0 1-15,0-1 16,0 0 0,0-11-16,0-1 15,0 1-15,0-12 16,0 0 0,0 0-16,0-11 15,0-1 1,0 1-16,0 0 15,0-12-15,0 0 16,0 11 0,0-11-16,0 0 15,0 0 1,0 0-16,0 0 16,0 0-1,0 0-15,-12 12 16,12-12-16,-12 0 15,12 0 1,-11 0-16,-1 0 16,-12 0-1,-11 0-15,0 0 16,-1 0-16,-11 0 16,12 0-1,-12-12-15,0 12 16,-1-11-1,-22-1-15,-25 0 16,-11 1 0,0-1-16,-11-11 15,-13 0 1,-23 12-16,0-24 16,0 12-16,-59-12 15,35 12 1,0 0-16,-47 0 15,36 0 1,-12 0-16,-36-12 16,59 12-16,-70 0 15,11 11 1,1-11-16,-71 11 16,46 1-1,-58-12-15,12 0 16,0 0-16,-48-12 15,60 12 1,-59-12-16,58 12 16,1 11-1,34 12-15,-11-11 16,59-1-16,-11 1 16,22 11-1,72-23-15,-13 11 16,1 0-1,0 12-15,46 0 16,13-11 0,11 11-16,1 0 15,11 0 1,23 0-16,1 0 16,12 0-16,11 0 15,0 0 1,0 0-16,12 0 15,0 0 1,0 0-16,0 0 16,-12 0-1,1 0-15,-13 0 16,1 0-16,-25 11 16,13 13-1,0-24-15,-1 11 16,1 12-16,0-23 15,11 0 1,1 0-16,-1 12 16,12-12-1,12 0-15,0 0 16,-12 0 0,12 0-16,-11 0 15,-1 11-15,0 1 16,0 0-1,1-1-15,-13 1 16,12-12 0,-11 11-16,11-11 15,-12 0 1,1 0-16,-1 12 16,1-1-16,-1-11 15,1 0 1,-13 12-16,24-1 15,1-11 1,-13 0-16,1 0 16,-1 0-16,0 12 15,13-12 1,-1 0-16,0 0 16,0 0-1,12 0-15,0 0 16,0 0-1,0 0-15,0 0 16,0 0-16,0-12 16,0 1-1,0-12-15,-11-12 16,11 0 0,0-11-16,0 0 15,0 0-15,0-1 16,0 1-1,0-12-15,0 1 16,0 10 0,-12 1-16,12 0 15,0 11 1,-12 1-16,12-1 16,0 12-16,0 0 15,0 11 1,0 1-16,0 11 15,0 0 1,0 11-16,0 59 16,0-1-16,0-11 15,12 11 1,0 0-16,-1-22 16,1-24-1,-12-12-15,0-11 16,0 0-1,0 0-15,0 0 16,0 0-16,0-23 16,-12-46-1,1-1-15,-13-34 16,12 35 0,0 0-16,12 46 15,0 11-15,0 12 16,0 12-1,24 45-15,11 36 16,-11-1 0,11 24-16,1-12 15,-13-35 1,-11-34-16,0 0 16,-12-24-16,0-11 15,0 0 1,0 0-16,0-11 15,0-24 1,0-11-16,11-1 16,13-22-1,-12 34-15,0 12 16,-12 23-16,0 0 16,0 0-1,11 12-15,1 23 16,23 11-1,13 12-15,22-1 16,60 1-16,35-23 16,0-24-1,47-22-15,-12-12 16,0 0 0,83-12-16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7:17.57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3EB315-D1FE-4F2B-8426-433FCE44EBAD}" emma:medium="tactile" emma:mode="ink">
          <msink:context xmlns:msink="http://schemas.microsoft.com/ink/2010/main" type="inkDrawing" rotatedBoundingBox="24687,17473 29340,17324 29344,17442 24691,17591" semanticType="underline" shapeName="Other">
            <msink:sourceLink direction="with" ref="{E0E8B8C3-E524-4FE8-B50B-968519D1F9CE}"/>
            <msink:sourceLink direction="with" ref="{6146B342-74E3-4825-99CC-544F892B2668}"/>
          </msink:context>
        </emma:interpretation>
      </emma:emma>
    </inkml:annotationXML>
    <inkml:trace contextRef="#ctx0" brushRef="#br0">0 199 0,'0'0'0,"0"0"15,0 0 1,0 0-16,0 0 15,0 0 1,12-12-16,23 1 16,12-1-16,24-11 15,23 0 1,71 11-16,0-11 16,35 23-1,59-11-15,-35 11 16,94-23-16,-70 11 15,117-11 1,-83 11-16,60 1 16,-71 11-1,23 0-15,-70 11 16,59-11 0,-118 0-16,0 12 15,-12 0-15,-12-12 16,-70 0-1,-12 11 1,-59-11 0</inkml:trace>
  </inkml:traceGroup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7:18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80BD94-5735-4AE6-B8E0-07B01F027A0D}" emma:medium="tactile" emma:mode="ink">
          <msink:context xmlns:msink="http://schemas.microsoft.com/ink/2010/main" type="inkDrawing" rotatedBoundingBox="23597,17348 25790,17485 25786,17556 23592,17418" semanticType="underline" shapeName="Other">
            <msink:sourceLink direction="with" ref="{E0E8B8C3-E524-4FE8-B50B-968519D1F9CE}"/>
          </msink:context>
        </emma:interpretation>
      </emma:emma>
    </inkml:annotationXML>
    <inkml:trace contextRef="#ctx0" brushRef="#br0">2191 173 0,'0'0'0,"0"0"16,0 0-16,-23-11 15,-1-1 1,1 1-16,-1-1 16,-11 0-1,-24 1-15,-35-1 16,-24 1-16,-12-1 16,-35 12-1,-70 0-15,46 0 16,-93-11-1,58-12-15,-47 11 16,-24-11-16</inkml:trace>
  </inkml:traceGroup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6:54.3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F05725-6B9F-45CE-A737-885A0902FA85}" emma:medium="tactile" emma:mode="ink">
          <msink:context xmlns:msink="http://schemas.microsoft.com/ink/2010/main" type="inkDrawing" rotatedBoundingBox="12570,17078 25186,17110 25185,17460 12570,17429" semanticType="underline" shapeName="Other">
            <msink:sourceLink direction="with" ref="{03DABCC8-F350-4820-8637-D96597199B40}"/>
            <msink:sourceLink direction="with" ref="{E7630C02-29CE-443B-8E7B-57738EC89525}"/>
            <msink:sourceLink direction="with" ref="{7A86B546-9084-4EA8-9053-0965B73D15A7}"/>
            <msink:sourceLink direction="with" ref="{E55F95F7-6841-47D1-BAFA-3310A0DDB32D}"/>
            <msink:sourceLink direction="with" ref="{E0E8B8C3-E524-4FE8-B50B-968519D1F9CE}"/>
          </msink:context>
        </emma:interpretation>
      </emma:emma>
    </inkml:annotationXML>
    <inkml:trace contextRef="#ctx0" brushRef="#br0">-19766 16470 0,'0'0'16,"0"0"-16,0 0 16,0 0-1,0 0-15,0 0 16,0 0-16,11 0 15,25 0 1,34 0-16,25-11 16,22-1-1,201-11 1,-117 11 0,-36 1-16,82-1 15,-23 1-15,23-12 16,1-1-1,-13 1-15,48 12 16,-12-1 0,59-46-16,-59 47 15,47-12 1,-36 23-16,13-23 16,23 34-16,-24-34 15,48 11 1,-47 12-16,46-11 15,-46 11 1,152 11 0,83 1-16,-259 0 15,24-1 1,46 24-16,-58-24 16,59 12-1,-83-11-15,71 11 16,-95-11-1,83 11-15,-106-12 16,118 1 0,-118 0-1,365 22-15,-400-22 16,35-1 0,-47 1-16,0-1 15,0 1 1,-24 0-16,-23-12 15,-12 11-15,-12-11 16,1 0 0,-48 12-16,-47-12 15</inkml:trace>
  </inkml:traceGroup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29:26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7741FD-C453-4B12-829E-4EDD43B51F2D}" emma:medium="tactile" emma:mode="ink">
          <msink:context xmlns:msink="http://schemas.microsoft.com/ink/2010/main" type="writingRegion" rotatedBoundingBox="33455,2529 1711,2578 1708,242 33452,192"/>
        </emma:interpretation>
      </emma:emma>
    </inkml:annotationXML>
    <inkml:traceGroup>
      <inkml:annotationXML>
        <emma:emma xmlns:emma="http://www.w3.org/2003/04/emma" version="1.0">
          <emma:interpretation id="{27462DAD-112B-4FD9-9B6B-AE16F40CC0AE}" emma:medium="tactile" emma:mode="ink">
            <msink:context xmlns:msink="http://schemas.microsoft.com/ink/2010/main" type="paragraph" rotatedBoundingBox="33455,2529 1711,2578 1708,242 33452,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97B868-E327-42C3-9F5D-B726B0D57DCD}" emma:medium="tactile" emma:mode="ink">
              <msink:context xmlns:msink="http://schemas.microsoft.com/ink/2010/main" type="line" rotatedBoundingBox="33455,2529 1711,2578 1708,242 33452,192"/>
            </emma:interpretation>
          </emma:emma>
        </inkml:annotationXML>
        <inkml:traceGroup>
          <inkml:annotationXML>
            <emma:emma xmlns:emma="http://www.w3.org/2003/04/emma" version="1.0">
              <emma:interpretation id="{8D8A6656-D3B0-41F6-8316-ABB19F98D685}" emma:medium="tactile" emma:mode="ink">
                <msink:context xmlns:msink="http://schemas.microsoft.com/ink/2010/main" type="inkWord" rotatedBoundingBox="33454,1743 31263,1746 31261,315 33452,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-588 23 0,'0'0'0,"0"0"16,12 12 0,23 46-16,1 69 15,-13 23 1,1-11-16,-13-1 15,1 1-15,-12-47 16,-12 1 0,1-35-16,-13-24 15,1-11 1,-25-11-16,-10-12 16,-1-35-16,0-22 15,23-24 1,36-12-16,24-11 15,11 12 1,24 11-16,12 12 16,35 22-1,-106 47-15</inkml:trace>
          <inkml:trace contextRef="#ctx0" brushRef="#br0" timeOffset="405.0209">-1071 555 0,'0'0'0,"0"0"15,0 0 1,0 11-16,0-11 16</inkml:trace>
          <inkml:trace contextRef="#ctx0" brushRef="#br0" timeOffset="542.2256">-1118 844 0,'0'0'0,"0"0"16,0 0-1</inkml:trace>
          <inkml:trace contextRef="#ctx0" brushRef="#br0" timeOffset="-589.5453">849 740 0,'0'0'0,"0"0"0,0 0 15,0 0 1,0 11-16,12 1 16,0-1-1,11 1-15,1 0 16,-1-12-1,-11 0-15,12-12 16,-1 0-16,1-11 16,-12 12-1,-1-12-15,1 0 16,0-1 0,-12 13-16,0-1 15,0 12 1,0 0-16,0 0 15,0 0-15,-24 0 16,-11 12 0,-12-1-16,-12 13 15,0-1 1,12 0-16,12 0 16,-1-12-16,13 1 15,-1-12 1,13 0-16,-1-12 15,0 1 1,0 11-16,0 0 16,1 0-1,-13 11-15,-23 24 16,-24 11-16,-11 1 16,-1-13-1,13-22-15,11-24 16,-12-34-1,24-12-15,12-34 16,11-105-16,24 36 16,0 33-1,12 13-15,0 34 16,-12 23 0,0 58-16</inkml:trace>
          <inkml:trace contextRef="#ctx0" brushRef="#br0" timeOffset="-15453.7193">614 58 0,'0'0'16,"11"-23"-16,-11-12 16,0-23-1,-11-11-15,-13 11 16,-11 12 0,-24 0-16,-24 11 15,13 24-15,11-1 16,12 12-1,11 12-15,25-1 16,-1 12 0,12 23-16,23 1 15,36 10 1,12 1-16,0-12 16,11 12-16,-82-58 15</inkml:trace>
        </inkml:traceGroup>
        <inkml:traceGroup>
          <inkml:annotationXML>
            <emma:emma xmlns:emma="http://www.w3.org/2003/04/emma" version="1.0">
              <emma:interpretation id="{0AABF63F-BD04-4842-9E6C-8A4224F56D13}" emma:medium="tactile" emma:mode="ink">
                <msink:context xmlns:msink="http://schemas.microsoft.com/ink/2010/main" type="inkWord" rotatedBoundingBox="30569,2160 28519,2164 28516,696 30567,6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193.5043">-2367 821 0,'0'0'0,"0"0"0,0 0 16,0 0-16,0 0 15,0 0 1,0 0-16,0 0 15,0-23-15,0-1 16,12-22 0,0 0-16,11-46 15,13-1 1,-1 24-16,12-1 16,0 13-16,12 10 15,-12 13 1,12-1-16,-12 23 15,-11 1 1,-1 11-16,-11 23 16,-1 23-1,-11 47-15,-24-12 16,-23 0-16,-36-12 16,12-11-1,0-24-15,12-11 16,12-11-1,11-12-15,1 0 16,-1 0 0,1 0-16,-13 0 15,-23 12-15,-11-1 16,11 1 0,12-1-16,0-11 15,23 0 1,1-11-16,11-1 15,0-11-15,0 11 16,0 1 0,12 11-16,-11 0 15,-13 11 1,1 1-16,-13 11 16,-23 12-1,-35 23-15,-24 11 16,118-69-16</inkml:trace>
          <inkml:trace contextRef="#ctx0" brushRef="#br0" timeOffset="16536.9732">-2532 1514 0,'12'-11'16,"12"-13"0,-1-10-16,-11-12 15,-12-1-15,-35 1 16,-36 0 0,0 11-16,24 24 15,0 11 1,12 0-16,23 11 15,12 1-15,0 11 16,35 23 0,48 0-16,35 1 15,-1-24 1,1-12-16,12 1 16,-130-12-1</inkml:trace>
          <inkml:trace contextRef="#ctx0" brushRef="#br0" timeOffset="16727.4388">-2449 46 0,'0'0'15,"0"0"-15,0 0 16,0 0-16</inkml:trace>
          <inkml:trace contextRef="#ctx0" brushRef="#br0" timeOffset="17663.3286">-3356 416 0,'0'0'0,"0"0"16,12-11-16,11-12 15,24-12 1,36-11-16,11-1 16,-12 13-1,-11 11-15,-12 11 16,0 0-16,-12 1 16,-12 11-1,-23 0-15,-12 0 16,0 0-1,0 0-15,-12 11 16,-23 13-16,-24 10 16,-23 12-1,-24 35-15,11 12 16,37-24 0,22-11-16,13-12 15,11 0-15,12-11 16,12-12-1,11 0-15,13-11 16,-1-12 0,0 0-16,-11 0 15,-24 0 1,0 0-16,-24 0 16,-23 0-1,0 0-15,0 0 16,12-12-16,-13 1 15,13-12 1,12 0-16,-1-24 16,0-57-16,13-23 15,11 23 1,11 12-16,-11 22 16,0 24-1,0 23-15,0 23 16,0 0-1,0 12-15,0 57 16,0 35-16,0-12 16,0-22-1,0-24-15,0-11 16,-11-24 0,-13 1-16,-11-12 15,-12-12 1,-12 1-16,0 11 15,12 0-15,0 11 16,11 12 0,13 0-16,-1 12 15,12 11 1,12 12-16,36 35 16,-36-93-16</inkml:trace>
          <inkml:trace contextRef="#ctx0" brushRef="#br0" timeOffset="17882.2162">-3380 1179 0,'0'0'16,"0"0"-1,0 0-15,0 0 16,0 0-16,0 0 16,0 0-1,0 0-15</inkml:trace>
        </inkml:traceGroup>
        <inkml:traceGroup>
          <inkml:annotationXML>
            <emma:emma xmlns:emma="http://www.w3.org/2003/04/emma" version="1.0">
              <emma:interpretation id="{2AE8BC11-1FBE-4729-849F-84B73043C066}" emma:medium="tactile" emma:mode="ink">
                <msink:context xmlns:msink="http://schemas.microsoft.com/ink/2010/main" type="inkWord" rotatedBoundingBox="28332,2271 23159,2279 23156,407 28329,3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842.3082">-8044-23 0,'0'0'0,"23"-12"16,48-34-1,82-23-15,-24 11 16,-34 23-1,-95 35-15</inkml:trace>
          <inkml:trace contextRef="#ctx0" brushRef="#br0" timeOffset="18174.8442">-4157-81 0,'0'0'16,"0"0"-16,12 12 15,-1 11 1,13 35-16,11 80 16,-11 36-1,-24-12-15,-12-12 16,12-35-16,0-45 16,0-70-1</inkml:trace>
          <inkml:trace contextRef="#ctx0" brushRef="#br0" timeOffset="18549.4468">-4157 659 0,'0'0'15,"0"0"-15,-12 11 16,-23 13 0,-24 22-16,-24 46 15,-11 12 1,-24 0-16,-23-11 15,0-12-15,11-12 16,-35-11 0,0-24-16,24-34 15,23-11 1,-23-1-16,-1-11 16,36 12-16,24-1 15,11 12 1,12 0-16,24 0 15,11 0 1,13 0-16,11 0 16,0 0-1,35 12-15,83-1 16,58-11-16,25 0 16,-13 12-1,-188-12-15</inkml:trace>
          <inkml:trace contextRef="#ctx0" brushRef="#br0" timeOffset="19062.5422">-5088 231 0,'0'0'0,"0"0"15,0 0 1,0 0-16,12 12 16,12-1-1,23 24-15,0 0 16,12 11-16,-12 0 15,-12 0 1,-23-11-16,-12 11 16,-12 1-1,-35 22-15,-12 12 16,-12-12 0,1-11-16,-13-12 15,24-11 1,59-35-16</inkml:trace>
          <inkml:trace contextRef="#ctx0" brushRef="#br0" timeOffset="19281.3409">-5312 624 0,'0'0'0,"0"0"15,-11 12-15,-13 11 16,-23 23 0,-24 12-16,1 0 15,11-12 1,0-11-16,59-35 16</inkml:trace>
          <inkml:trace contextRef="#ctx0" brushRef="#br0" timeOffset="19660.9212">-5842 798 0,'0'0'0,"0"0"16,0 0 0,0 0-16,-11 0 15,-1 0-15,0-12 16,0 0-1,0-11-15,12 0 16,0 0 0,0 12-16,12-1 15,0 0 1,0 1-16,0 11 16,-1 0-16,1 11 15,0 1 1,0 0-16,-12 11 15,0 11 1,0 13-16,-12-1 16,-35 12-16,-24 11 15,0-23 1,13-11-16,58-35 16</inkml:trace>
          <inkml:trace contextRef="#ctx0" brushRef="#br0" timeOffset="20088.773">-6148 416 0,'0'0'0,"0"0"16,-12 23 0,1 0-16,-1 1 15,-12-1-15,12 0 16,-11-12 0,-1 1-16,-11 11 15,-12 12 1,-12-1-16,0 1 15,0 0-15,12-12 16,12-12 0,-1 1-16,13-12 15,11 0 1,0 0-16,0-12 16,12 1-1,0-1-15,12-34 16,24-35-16,11 0 15,-47 81 1</inkml:trace>
          <inkml:trace contextRef="#ctx0" brushRef="#br0" timeOffset="20238.5239">-6242-185 0,'0'0'0,"0"0"16,0 0-1,0 0-15,0 0 16,0 0 0,0 0-16</inkml:trace>
          <inkml:trace contextRef="#ctx0" brushRef="#br0" timeOffset="20512.1171">-7185 1537 0,'0'0'0,"48"-11"16,46-24-16,47-23 16,12 12-1,-23 0-15,-130 46 16</inkml:trace>
          <inkml:trace contextRef="#ctx0" brushRef="#br0" timeOffset="20827.2513">-6808 647 0,'0'0'0,"0"0"15,-11 0-15,-25 12 16,-23-1 0,-35 13-16,-12-1 15,0-12 1,-35 12-16,11 0 16,12-11-1,36 0-15,11-12 16,24 11-16,47-11 15</inkml:trace>
          <inkml:trace contextRef="#ctx0" brushRef="#br0" timeOffset="20987.7998">-7526 1214 0,'0'0'0,"0"0"16,0 0-16,0 0 16</inkml:trace>
          <inkml:trace contextRef="#ctx0" brushRef="#br0" timeOffset="23763.5484">-8492 416 0,'0'12'15,"-12"11"1,0 0-16,-11 12 16,-1-1-16,1-11 15,-1-11 1,1 0-16,11-12 16,-12-12-1,12-11-15,1-12 16,11-34-1,0 11-15,0 12 16,0 11-16,-12 0 16,0 12-1,-11 12-15,-13 11 16,-11 11 0,12 1-16,-1 11 15,13 0-15,11 0 16,0 0-1,12 1-15,12-1 16,0-12 0,23 12-16,1 0 15,-13 1 1,1-1-16,-13 0 16,-11-12-16,-11 12 15,-13 12 1,-11 0-16,-12 11 15,-12 23 1,-12 1-16,12-13 16,0 13-16,24-12 15,11-12 1,13 0-16,22 23 16,13 24-1,23 11-15,24-12 16,58-11-1,36-23-15,-12-23 16,59-35-16,-47-23 16,-47-12-1,-12 12-15,-106 23 16</inkml:trace>
          <inkml:trace contextRef="#ctx0" brushRef="#br0" timeOffset="22635.4139">-8080 728 0,'0'0'0,"-12"23"16,-11 12 0,-1 0-16,-11-12 15,11 0 1,-11-12-16,11-11 16,1-11-16,-1-12 15,13-12 1,-1-11-16,12-23 15,12-1 1,23-11-16,12 0 16,0 12-1,0 11-15,-47 58 16</inkml:trace>
          <inkml:trace contextRef="#ctx0" brushRef="#br0" timeOffset="24022.4529">-8516 1121 0,'0'0'0,"0"0"16,0 0-16</inkml:trace>
        </inkml:traceGroup>
        <inkml:traceGroup>
          <inkml:annotationXML>
            <emma:emma xmlns:emma="http://www.w3.org/2003/04/emma" version="1.0">
              <emma:interpretation id="{CC7F6BDF-C743-4611-9C7F-14AD1581307E}" emma:medium="tactile" emma:mode="ink">
                <msink:context xmlns:msink="http://schemas.microsoft.com/ink/2010/main" type="inkWord" rotatedBoundingBox="23077,2020 21182,2023 21180,694 23075,692"/>
              </emma:interpretation>
            </emma:emma>
          </inkml:annotationXML>
          <inkml:trace contextRef="#ctx0" brushRef="#br0" timeOffset="24611.6933">-9623 832 0,'0'0'0,"0"0"15,0 0-15,0-11 16,12-12 0,0-24-16,23-22 15,24-23 1,-12 11-16,0 23 15,-12 23 1,-11 12-16,0 12 16,-13 22-16,1 12 15,-24 23 1,-35 24-16,0-1 16,0-23-1,0 1-15,12-24 16,-13 0-16,13-12 15,0-11 1,-1-11-16,13-1 16,-1-11-1,12 12-15,1-1 16,-1 0 0,0 12-16,-11 12 15,-25 11-15,-10 12 16,-1 23-1,-12 22-15,0 13 16,1-1 0,70-92-16</inkml:trace>
          <inkml:trace contextRef="#ctx0" brushRef="#br0" timeOffset="24813.9728">-9764 1283 0,'0'0'0,"0"0"16,0 0-1,0 0-15,0 0 16</inkml:trace>
          <inkml:trace contextRef="#ctx0" brushRef="#br0" timeOffset="25232.2503">-10495 948 0,'0'0'15,"0"0"-15,0 0 16,0 0 0,0 0-16,0 0 15,0-12-15,0 1 16,0-12 0,12-12-16,0 0 15,11 1 1,-11 10-16,0 1 15,0 12-15,0-1 16,-1 12 0,-11 0-16,0 12 15,0 22 1,-23 36-16,-24 22 16,-24 1-1,0-12-15,1 0 16,-1-24-1,-11 13-15,23-36 16,12-11-16,47-23 16</inkml:trace>
          <inkml:trace contextRef="#ctx0" brushRef="#br0" timeOffset="25716.0904">-10576 46 0,'0'0'16,"0"0"-16,0 0 15,12 12 1,-12 11-16,-12 12 15,-12 34-15,1 0 16,-1-22 0,1-1-16,-1-11 15,12-12 1,1 0-16,-1 0 16,0 0-16,12 0 15,0 0 1,0 12-16,-12 23 15,0-1 1,1 13-16,-25-12 16,-11-12-1,0-23-15,-24-12 16,12-22-16,1-12 16,10-23-1,13-12-15,12-35 16,23-22-1,47-24-15,-47 139 16</inkml:trace>
        </inkml:traceGroup>
        <inkml:traceGroup>
          <inkml:annotationXML>
            <emma:emma xmlns:emma="http://www.w3.org/2003/04/emma" version="1.0">
              <emma:interpretation id="{2B913A17-B021-4A4D-BEA3-952072D76DA0}" emma:medium="tactile" emma:mode="ink">
                <msink:context xmlns:msink="http://schemas.microsoft.com/ink/2010/main" type="inkWord" rotatedBoundingBox="20785,2437 15987,2444 15984,373 20781,3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473.733">-12602 774 0,'0'0'16,"0"0"-16,-12 24 15,-12 10 1,-23 24-16,-12 11 16,-11-11-1,11-12-15,-12 1 16,0-13-16,-11-11 15,11 1 1,71-24-16</inkml:trace>
          <inkml:trace contextRef="#ctx0" brushRef="#br0" timeOffset="28749.0527">-12755 81 0,'0'0'0,"0"0"15,0 23 1,0 35-16,0 34 15,-12 24-15,0-24 16,0 24 0,1 23-16,11-139 15</inkml:trace>
          <inkml:trace contextRef="#ctx0" brushRef="#br0" timeOffset="29115.5085">-13344 740 0,'0'0'16,"0"0"-1,0 0-15,0 0 16,0 0-16,0 0 16,-12 0-1,-12 0-15,-11 0 16,0 0 0,-12 11-16,-1 1 15,13-1 1,12 13-16,-1-1 15,12 0 1,12 0-16,0 35 16,0-58-16</inkml:trace>
          <inkml:trace contextRef="#ctx0" brushRef="#br0" timeOffset="29260.825">-13509 1283 0,'0'0'16,"0"0"-16,0 0 16,0 0-1,0 0-15,0 0 16</inkml:trace>
          <inkml:trace contextRef="#ctx0" brushRef="#br0" timeOffset="27547.7734">-11613 486 0,'0'0'16,"0"0"-16,0 0 15</inkml:trace>
          <inkml:trace contextRef="#ctx0" brushRef="#br0" timeOffset="27337.9514">-11601 832 0,'0'0'0,"-12"12"15,-11 11 1,-24 35-16,-1-12 16,1 0-1,-12 0-15,1-11 16,-1-12-16,-12 0 15,71-23 1</inkml:trace>
          <inkml:trace contextRef="#ctx0" brushRef="#br0" timeOffset="27921.6591">-11789 613 0,'0'0'0,"0"0"16,0 0-1,-24 11-15,-11 1 16,-36-1-16,-23 1 16,11 11-1,36-11-15,12-1 16,11 1 0,1-1-16,11 12 15,0 0-15,12 1 16,0 10-1,0 1-15,0 11 16,0-11 0,-12-1-16,-11 13 15,-13-1 1,-11-11-16,-23 11 16,-13 12-16,83-58 15</inkml:trace>
          <inkml:trace contextRef="#ctx0" brushRef="#br0" timeOffset="28137.2022">-12661 1791 0,'23'0'16,"25"0"-16,58-11 16,35-12-1,-23-12-15,-118 35 16</inkml:trace>
          <inkml:trace contextRef="#ctx0" brushRef="#br0" timeOffset="29546.7881">-13839 913 0,'0'0'0,"0"12"16,-12-1 0,-11 24-16,-13 11 15,1 0 1,0 1-16,-1-1 16,1-11-16,35-35 15</inkml:trace>
          <inkml:trace contextRef="#ctx0" brushRef="#br0" timeOffset="30376.7875">-14157 509 0,'0'0'0,"0"11"16,0 12-1,-12 0-15,0 1 16,-11-1-16,11 0 16,0-12-1,0 12-15,-11-11 16,-1 0 0,1-1-16,-1-11 15,1 0 1,-13 0-16,13 0 15,-1 0-15,1 0 16,-1 0 0,0 0-16,1 0 15,-1 12 1,1-1-16,-13 24 16,-22 46-16,-13 11 15,-23 12 1,-24 12-16,12-1 15,12 1 1,11-12-16,-11-12 16,23-34-1,71-58-15</inkml:trace>
          <inkml:trace contextRef="#ctx0" brushRef="#br0" timeOffset="29906.6068">-14216 1225 0,'0'0'0,"0"0"16,-12 0-1,0 0-15,-11 0 16,-1-11-1,13-1-15,11 1 16,0-13-16,0 1 16,11 0-1,1 12-15,0-1 16,0 0 0,-1 12-16,1 0 15,0 12 1,-12-12-16,0 12 15,0 11-15,-35 35 16,-12-24 0,-12 1-16,-12-12 15,0 0 1,24-11-16,47-12 16</inkml:trace>
          <inkml:trace contextRef="#ctx0" brushRef="#br0" timeOffset="30711.233">-15064 705 0,'35'-23'0,"107"-139"16,-1 24 0,0-1-16,-35-23 15,-35 58 1,-36 35-16,-23-12 15,-36 35-15,-34 11 16,-25 12 0,-70 34-16,-24 36 15,71-1 1,36 0-16,34-11 16,13-1-16,46 13 15,60 22 1,35-11-16,58-1 15,-176-57 1</inkml:trace>
          <inkml:trace contextRef="#ctx0" brushRef="#br0" timeOffset="32613.7121">-15712 624 0,'0'0'15,"0"0"-15,0 0 16,0 0-16,0 0 16,0 0-1,0 0-15,0 0 16,12 0 0,11 12-16,1-1 15,-1 1 1,1 11-16,-12 12 15,0-1-15,-12 1 16,-12 0 0,-12-1-16,-11-11 15,-12 1 1,0-13-16,-12 1 16,-24-12-1,13-12-15,11-11 16,23 0-16,13 0 15,11 11 1,12 1-16,12-1 16,11 1-16,1-1 15,-1 12 1,1 0-16,0 12 16,-13-1-1,1 12-15,-12 0 16,-12 0-1,-11 1-15,-24-13 16,-24-11-16,0-11 16,12-13-1,12 1-15,0-11 16,12-13 0,11-10-16,1-13 15,23 1 1,11 0-16,1-12 15,0 23-15,0 12 16,0 23 0,-12 23-16</inkml:trace>
          <inkml:trace contextRef="#ctx0" brushRef="#br0" timeOffset="32822.3656">-15995-127 0,'12'0'16,"12"0"-16,23 0 16,23-12-1,13-11-15,-13 23 16,-70 0-1</inkml:trace>
          <inkml:trace contextRef="#ctx0" brushRef="#br0" timeOffset="33007.6066">-16113 382 0,'0'0'16,"0"0"-16,0 0 15,0 0-15</inkml:trace>
        </inkml:traceGroup>
        <inkml:traceGroup>
          <inkml:annotationXML>
            <emma:emma xmlns:emma="http://www.w3.org/2003/04/emma" version="1.0">
              <emma:interpretation id="{77E07315-5127-465C-9DA6-1304BA4BA1BE}" emma:medium="tactile" emma:mode="ink">
                <msink:context xmlns:msink="http://schemas.microsoft.com/ink/2010/main" type="inkWord" rotatedBoundingBox="15597,1664 12711,1668 12709,512 15596,5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562.6962">-17997 382 0,'-12'11'0,"-23"12"15,-48 23 1,-70 1-16,35-13 15,-23-11 1,-24 1-16,0-13 16,35-11-16,-11 0 15,-12 0 1,23-11-16,48 11 16,23 0-1,12 0-15,12 0 16,23 0-16,0 0 15,12 0 1,0 0-16,35 11 16,36 1-1,23-1-15,0 1 16,1-12 0,22 11-16,-11-11 15,-23-11-15,-83 11 16</inkml:trace>
          <inkml:trace contextRef="#ctx0" brushRef="#br0" timeOffset="34770.9448">-19376 93 0,'0'0'16,"36"0"-16,105 0 16,71-24-1,-35 1-15,47 0 16,70 0-16</inkml:trace>
          <inkml:trace contextRef="#ctx0" brushRef="#br0" timeOffset="33944.2538">-17279 1017 0,'0'0'0,"0"0"15,0 0-15,0-11 16,12-1 0,12-23-16,11-22 15,0 10-15,1-10 16,11-24-1,23-35-15,-11 24 16,0 22 0,-12 36-16,-11 22 15,-13 12 1,-11 23-16,-12 12 16,-24 23-16,-23 11 15,-12 0 1,-11 1-16,-1-24 15,0-23 1,1-23-16,11 0 16,12 0-16,0 0 15,-12 12 1,0-1-16,0 12 16,24-11-1,-1-1-15,13-11 16,11-11-1,0-12-15,0 0 16,1-35-16,11-35 16,11 1-1,1 11-15,0 23 16,-12 24 0,0 22-16,0 12 15,0 12-15,-12 34 16,0 23-1,-47 70-15,12-47 16,0-11 0,0-12-16,23-34 15,1-12-15,-1-11 16,1-12 0,-1-23-16,1-24 15,11-22 1,12-12-16,12 12 15,11 11 1,1 23-16,-1 24 16,1 11-1,-1 11-15,1 13 16,0 22-16,-13 35 16,-22 11-1,-25 1-15,13-36 16,23-57-16</inkml:trace>
          <inkml:trace contextRef="#ctx0" brushRef="#br0" timeOffset="34133.6268">-17196-139 0,'0'0'16,"11"12"-16,1 11 15,-12-23-15</inkml:trace>
        </inkml:traceGroup>
        <inkml:traceGroup>
          <inkml:annotationXML>
            <emma:emma xmlns:emma="http://www.w3.org/2003/04/emma" version="1.0">
              <emma:interpretation id="{2E3FB299-8C59-4FF7-9C8B-D71D3ACC040B}" emma:medium="tactile" emma:mode="ink">
                <msink:context xmlns:msink="http://schemas.microsoft.com/ink/2010/main" type="inkWord" rotatedBoundingBox="12277,2413 8660,2418 8658,584 12274,5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863.1884">-21861 1768 0,'0'0'0,"47"-11"16,47-12-1,24-12-15,47-34 16,-24 11 0,-141 58-16</inkml:trace>
          <inkml:trace contextRef="#ctx0" brushRef="#br0" timeOffset="38337.4978">-22156 335 0,'0'0'0,"12"35"15,0 23 1,0 23-16,-24 11 16,-23 47-1,-12-47-15,-1-11 16,-22-12 0,11-34-16,0-12 15,0-11-15,-12-24 16,1-11-1,-13-23-15,24 0 16,12 11 0,24 12-16,-1 11 15,12 1 1,1-1-16,-13 12 16,-11 23-16,-12 24 15,-12 10 1,-24 24-16,-11-11 15,94-70 1</inkml:trace>
          <inkml:trace contextRef="#ctx0" brushRef="#br0" timeOffset="38651.5462">-22544 243 0,'0'0'0,"23"-23"15,-11-24-15,-12-10 16,-12-1 0,-23 0-16,-12 23 15,-24 12-15,-23 23 16,11 23-1,25 1-15,22 10 16,24-11 0,12 12-16,24 0 15,23 11 1,0-11-16,-47-35 16</inkml:trace>
          <inkml:trace contextRef="#ctx0" brushRef="#br0" timeOffset="37173.2328">-20165 139 0,'0'0'0,"0"0"16,0 0-16,0 0 15,0 0 1,0 0-16,0 0 15,0 0 1,12 11-16,0 12 16,0 24-1,-1 10-15,1 24 16,-12-23-16,-12 0 16,-11-12-1,-1-11-15,1-12 16,-13 0-1,13-11-15,-13-12 16,1 0-16,0-12 16,-1-11-1,13-12-15,11 1 16,0-1 0,12 0-16,0 24 15,0-1 1,0 12-16,12 0 15,0 23-15,-12 12 16,0 0 0,0-1-16,-12-11 15,-12 1 1,-11-1-16,-24 0 16,-11-12-1,-13-11-15,1 0 16,-36-11-16,0-1 15,0 12 1,36 12-16,11 11 16,24 0-1,12 0-15,23 0 16,0 0-16,12-11 16,12-1-1,11 1-15,13 0 16,-1-12-1,0-12-15,-11 0 16,-12 1 0,-12-1-16,-24-11 15,-23 0-15,-24 0 16,-11 11 0,-24 12-16,12 12 15,11 11 1,36 0-16,12 0 15,-1 24-15,25-1 16,34 23 0,36 12-16,24-12 15,-1-11 1,48-12-16,58-11 16,-47-35-1,-141 0-15</inkml:trace>
          <inkml:trace contextRef="#ctx0" brushRef="#br0" timeOffset="37402.8166">-20624 12 0,'0'0'0,"35"-12"16,12 1-16,24-13 16,0 1-1,-24 12-15,-12 22 16,-35-11 0</inkml:trace>
          <inkml:trace contextRef="#ctx0" brushRef="#br0" timeOffset="37597.8315">-21508 220 0,'0'0'0,"36"0"15,70 0 1,47-12-16,0 1 15,24 11 1,-177 0-16</inkml:trace>
          <inkml:trace contextRef="#ctx0" brushRef="#br0" timeOffset="38967.6821">-23722 566 0,'0'0'15,"0"12"-15,12 11 16,23 35-16,12 11 15,-12 12 1,1-12-16,-25-22 16,-11-13-1,-11-11-15,-1-11 16,0-12 0,0 0-16,-11-23 15,-1-23-15,12-1 16,12 1-1,24-12-15,-24 58 16</inkml:trace>
        </inkml:traceGroup>
        <inkml:traceGroup>
          <inkml:annotationXML>
            <emma:emma xmlns:emma="http://www.w3.org/2003/04/emma" version="1.0">
              <emma:interpretation id="{8077D665-53BD-4E31-B951-240A186C04D3}" emma:medium="tactile" emma:mode="ink">
                <msink:context xmlns:msink="http://schemas.microsoft.com/ink/2010/main" type="inkWord" rotatedBoundingBox="8307,2426 6374,2429 6370,234 8304,23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639.7835">-24076 93 0,'0'0'15,"0"0"-15,0 0 16,0 11 0,0 47-16,-23 23 15,-13 11 1,13-22-16,-1-24 15,13-11-15,-1-12 16,0-12 0,0 1-16,0-1 15,1 1 1,-13-1-16,-11 24 16,-48 23-1,13 0-15,-1-12 16,24-23-16,11-11 15,1-1 1,12-11-16,11-11 16,0-1-1,12 0-15,0 1 16,0-1 0,0 12-16,0 0 15,0 0-15,0 0 16,0 23-1,-12 35-15,-11 23 16,-24 12 0,-12-13-16,-36 1 15,13-34-15,82-47 16</inkml:trace>
          <inkml:trace contextRef="#ctx0" brushRef="#br0" timeOffset="40828.5065">-24205-416 0,'0'0'16,"23"12"-16,-23-12 15</inkml:trace>
          <inkml:trace contextRef="#ctx0" brushRef="#br0" timeOffset="41074.2158">-25065 1780 0,'0'0'16,"23"0"-16,48-23 15,59-35 1,23-34-16,-153 92 15</inkml:trace>
          <inkml:trace contextRef="#ctx0" brushRef="#br0" timeOffset="41804.1898">-25230 162 0,'12'0'15,"47"-12"-15,35-11 16,12-11 0,23-13-16,-23 1 15,-106 46 1</inkml:trace>
          <inkml:trace contextRef="#ctx0" brushRef="#br0" timeOffset="41606.7144">-24888 324 0,'0'0'16,"0"23"-16,-12 23 16,0 0-1,-12-11-15,-11 0 16,-12-1-1,0-11-15,12-11 16,-1 0 0,13-12-16,-1 11 15,0 1-15,1-1 16,-12 24 0,-1 23-16,-11 34 15,12 1 1,-1-13-16,-11-22 15,0-12 1,-23 1-16,-13-13 16,12-10-16,1-24 15,11-12 1,12-11-16,11-12 16,1-23-16,11-11 15,24 0 1,24-12-16,47-23 15,47-12 1,11 12-16,-129 104 16</inkml:trace>
          <inkml:trace contextRef="#ctx0" brushRef="#br0" timeOffset="41983.7898">-25572-92 0,'0'0'16,"12"11"-16,-12-11 16</inkml:trace>
        </inkml:traceGroup>
        <inkml:traceGroup>
          <inkml:annotationXML>
            <emma:emma xmlns:emma="http://www.w3.org/2003/04/emma" version="1.0">
              <emma:interpretation id="{F49AE57A-12D8-4E1A-B3CE-95D0501D64B7}" emma:medium="tactile" emma:mode="ink">
                <msink:context xmlns:msink="http://schemas.microsoft.com/ink/2010/main" type="inkWord" rotatedBoundingBox="6186,2571 1711,2578 1708,410 6183,4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928.7518">-29353 751 0,'0'0'16,"0"35"-16,0 11 16,-12 24-16,0-24 15,-11 0 1,11-23-16,-11-11 16,-1-12-1,0-12-15,-11-11 16,12 0-16,11 0 15,0 11 1,0 1-16,12 11 16,-12 0-1,-11 11-15,-12 24 16,-24 23 0,12-1-16,-1 1 15,48-58-15</inkml:trace>
          <inkml:trace contextRef="#ctx0" brushRef="#br0" timeOffset="46134.1205">-30095 1930 0,'12'0'15,"23"-11"1,47-13-16,95-22 16,-35 0-1,-142 46 1</inkml:trace>
          <inkml:trace contextRef="#ctx0" brushRef="#br0" timeOffset="43581.7118">-26196 636 0,'0'0'0,"0"0"16,0 11 0,0 24-16,-12 23 15,-23 23 1,11-24-16,-11-10 16,0-13-1,11-22-15,1-1 16,-1-11-16,0-11 15,1-12 1,11-12-16,0 12 16,12 11-1,0 12-15,0 0 16,-11 12-16,-13 11 16,0 23-1,-11 12-15,-24 0 16,-23 23-1,82-81-15</inkml:trace>
          <inkml:trace contextRef="#ctx0" brushRef="#br0" timeOffset="44330.2072">-26290 173 0,'0'0'15,"0"24"-15,-12 10 16,0 1-16,0-12 16,1 0-1,-1-11-15,12-1 16,-12 12 0,-11 12-16,-1 23 15,-11 0 1,-1-1-16,1-10 15,-12-1-15,0 0 16,-12-11 0,0-24-16,-12-11 15,-11 0 1,-1-11-16,1-1 16,-24 12-1,-12 0-15,36 0 16,11 0-16,24 0 15,11 0 1,13 0-16,11 0 16,12 0-1,0 0-15,12 23 16,47 0-16,23 12 16,12-12-1,1-11-15,-1-24 16,0 1-1,-94 11-15</inkml:trace>
          <inkml:trace contextRef="#ctx0" brushRef="#br0" timeOffset="43779.3873">-26820 1722 0,'0'0'15,"0"0"1,0 0-16,0 0 16</inkml:trace>
          <inkml:trace contextRef="#ctx0" brushRef="#br0" timeOffset="44518.3503">-27362 197 0,'0'0'0,"35"0"16,36 0 0,47 0-16,23-12 15,-23 12 1,-118 0-16</inkml:trace>
          <inkml:trace contextRef="#ctx0" brushRef="#br0" timeOffset="45050.2043">-27292-231 0,'0'0'0,"-35"-12"16,-47 12-16,-36 12 15,-82 11 1,-1 12-16,48 11 16,12 12-1,35-12-15,12 12 16,35-12-16,23 0 16,25 35-1,11-81-15</inkml:trace>
          <inkml:trace contextRef="#ctx0" brushRef="#br0" timeOffset="44774.6432">-28210 613 0,'0'0'15,"0"11"-15,11 35 16,1 24-16,12 11 16,-1 0-1,1-12-15,-1-23 16,-23-46 0</inkml:trace>
          <inkml:trace contextRef="#ctx0" brushRef="#br0" timeOffset="45415.7028">-28599 913 0,'0'0'15,"-12"0"-15,-11 0 16,-1 0-1,-11-23-15,11 0 16,12 0 0,1 0-16,11 0 15,0-12 1,11 12-16,1 0 16,12 11-16,-1 12 15,1 0 1,-1 12-16,-11 11 15,-12 23 1,-23 23-16,-13 1 16,-11-1-1,-12-11-15,-11 0 16,-1-12-16,0 0 16,71-46-1</inkml:trace>
          <inkml:trace contextRef="#ctx0" brushRef="#br0" timeOffset="45611.0329">-28964 936 0,'0'12'0,"-12"11"15,-12 35-15,-11-12 16,-24 12-1,12-12-15,0-11 16,12-12 0,35-23-16</inkml:trace>
          <inkml:trace contextRef="#ctx0" brushRef="#br0" timeOffset="46698.5706">-30460 497 0,'23'-35'15,"36"-34"1,24-23-16,-13 11 15,-34 23 1,-25 12-16,-22 23 16,-13-1-16,-23 13 15,-24 11 1,-35 11-16,12 13 16,23-1-1,24 0-15,24 0 16,23 0-16,11 12 15,13 11 1,23 12-16,12 0 16,12-1-1,-1-10-15,-11-13 16,-23-11 0,-13 0-16,-11 1 15,-24-1-15,-35 58 16,47-81-1</inkml:trace>
          <inkml:trace contextRef="#ctx0" brushRef="#br0" timeOffset="46827.6526">-30554 1306 0,'0'0'16,"0"0"-16,0 0 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1:38.9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A56620-4796-4FCD-89EC-CD081CCC4EB3}" emma:medium="tactile" emma:mode="ink">
          <msink:context xmlns:msink="http://schemas.microsoft.com/ink/2010/main" type="inkDrawing" rotatedBoundingBox="7086,12425 10225,12845 10219,12891 7080,12471" semanticType="callout" shapeName="Other"/>
        </emma:interpretation>
      </emma:emma>
    </inkml:annotationXML>
    <inkml:trace contextRef="#ctx0" brushRef="#br0">0 0 0,'0'0'16,"0"0"-16,0 0 15,0 0 1,0 0-16,12 0 16,0 0-1,23 0-15,12 0 16,24 0-16,0 0 16,-1 0-1,13 12-15,58 11 16,-11-12-1,-24 1-15,12 11 16,46 0 0,-10 0-16,-37 0 15,25 0-15,23 1 16,-24-1 0,-11 0-16,-13-12 15,25 12 1,-1 1-16,-35-13 15,-23 1 1,-1-1-16,0 1 16,1-1-16,11 1 15,-23-12 1,-12 0-16,-12 11 16,-12-11-1,1 0-15,-13 0 16,-11 0-16,0 0 15,-1 0 1,-11 0-16,0 0 16</inkml:trace>
  </inkml:traceGroup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15.1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4CB78D-7E45-42C5-92B5-6E1097F87FDB}" emma:medium="tactile" emma:mode="ink">
          <msink:context xmlns:msink="http://schemas.microsoft.com/ink/2010/main" type="inkDrawing" rotatedBoundingBox="1458,4949 17159,4386 17175,4832 1474,5394" shapeName="Other"/>
        </emma:interpretation>
      </emma:emma>
    </inkml:annotationXML>
    <inkml:trace contextRef="#ctx0" brushRef="#br0">0 663 0,'0'0'0,"0"0"16,0 0-16,24 0 15,11-11 1,12-1-16,36 1 16,11-1-16,35-11 15,36 0 1,0 0-16,0 0 16,83 0-1,-60 0-15,83 11 16,-47-11-1,58-12-15,-11 1 16,24-1-16,-12 0 16,46 0-1,-46 12-15,82-11 16,-70-1 0,46-11-16,-34 23 15,11-12-15,47 12 16,-82 11-1,117 1-15,-105-1 16,46 1 0,13 11-16,-36-12 15,82 12 1,-105 0-16,46 0 16,13 0-1,-72 0-15,84 12 16,-107-12-16,106 0 15,-94 0 1,47 11-16,-24-11 16,13 12-16,-1-1 15,-23-11 1,58 12-16,-58-24 16,70 12-1,-93 0-15,105 0 16,-83 0-1,36 23-15,-58-23 16,22 0-16,-70 0 16,24 0-1,-48 12-15,-34 11 16,10 12 0,-164-35-16</inkml:trace>
  </inkml:traceGroup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15.9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7BB753-8AB6-4065-B87D-0D922F204BB9}" emma:medium="tactile" emma:mode="ink">
          <msink:context xmlns:msink="http://schemas.microsoft.com/ink/2010/main" type="inkDrawing" rotatedBoundingBox="2692,4040 3172,6989 3066,7006 2586,4057" semanticType="callout" shapeName="Other">
            <msink:sourceLink direction="with" ref="{6CA4F3F2-0C89-49E4-8C5F-83711D11624F}"/>
          </msink:context>
        </emma:interpretation>
      </emma:emma>
    </inkml:annotationXML>
    <inkml:trace contextRef="#ctx0" brushRef="#br0">0 0 0,'0'0'16,"0"0"-16,0 12 15,0 11 1,24 58-16,11 46 16,12 58-1,47 162 1,-46-162-1,-1 34-15,-12 1 16,-23-24-16,11 70 16,-11-81-1,12 46-15,-13-34 16,13-70 0,0 12-16,-13-12 15,1-46-15,-12-81 16</inkml:trace>
  </inkml:traceGroup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20.9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5414D0-D97A-44AD-9F01-758A35E83893}" emma:medium="tactile" emma:mode="ink">
          <msink:context xmlns:msink="http://schemas.microsoft.com/ink/2010/main" type="writingRegion" rotatedBoundingBox="4483,5601 8018,5513 8042,6477 4507,6566"/>
        </emma:interpretation>
      </emma:emma>
    </inkml:annotationXML>
    <inkml:traceGroup>
      <inkml:annotationXML>
        <emma:emma xmlns:emma="http://www.w3.org/2003/04/emma" version="1.0">
          <emma:interpretation id="{891381D1-BF01-4D37-8652-0AB36DFC7790}" emma:medium="tactile" emma:mode="ink">
            <msink:context xmlns:msink="http://schemas.microsoft.com/ink/2010/main" type="paragraph" rotatedBoundingBox="4483,5601 8018,5513 8042,6477 4507,6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85F496-3B5F-41FD-95CF-9DB53388EDD8}" emma:medium="tactile" emma:mode="ink">
              <msink:context xmlns:msink="http://schemas.microsoft.com/ink/2010/main" type="line" rotatedBoundingBox="4483,5601 8018,5513 8042,6477 4507,6566"/>
            </emma:interpretation>
          </emma:emma>
        </inkml:annotationXML>
        <inkml:traceGroup>
          <inkml:annotationXML>
            <emma:emma xmlns:emma="http://www.w3.org/2003/04/emma" version="1.0">
              <emma:interpretation id="{711CE5C4-68EA-4E86-AA67-DFD4D07EC21E}" emma:medium="tactile" emma:mode="ink">
                <msink:context xmlns:msink="http://schemas.microsoft.com/ink/2010/main" type="inkWord" rotatedBoundingBox="4487,5779 4539,5777 4559,6565 4507,6566"/>
              </emma:interpretation>
            </emma:emma>
          </inkml:annotationXML>
          <inkml:trace contextRef="#ctx0" brushRef="#br0">330 1962 0,'0'0'0,"0"47"16,11 115 0,1-24-16,-12 24 15,24 0 1,-1-47-16,-23-115 16</inkml:trace>
        </inkml:traceGroup>
        <inkml:traceGroup>
          <inkml:annotationXML>
            <emma:emma xmlns:emma="http://www.w3.org/2003/04/emma" version="1.0">
              <emma:interpretation id="{EA03ED99-3562-4DAA-8AC4-5ACDEAEB9E82}" emma:medium="tactile" emma:mode="ink">
                <msink:context xmlns:msink="http://schemas.microsoft.com/ink/2010/main" type="inkWord" rotatedBoundingBox="6469,5551 8018,5513 8039,6373 6491,64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695.632">2332 2575 0,'0'0'0,"24"0"15,23-12 1,35 1-16,1-12 16,-12 11-1,-1 1-15,13-12 16,-1 11-1,12-11-15,-23 11 16,-71 12-16</inkml:trace>
          <inkml:trace contextRef="#ctx0" brushRef="#br0" timeOffset="3150.6187">3840 1697 0,'0'0'0,"0"0"16,0 0 0,-12 0-16,-11 11 15,-24 24 1,-24 23-16,0 11 15,1 58 1,-1 23-16,36-46 16,23-23-16,12-11 15,12-13 1,11-10-16,24-13 16,12-11-1,-12-23-15,0-11 16,0-1-16,-11 1 15,-24-1 1,-12 1-16,-24-12 16,-47 11-1,-11 0-15,-1 1 16,25 11 0,-1 0-16,35 0 15,24 0-15</inkml:trace>
          <inkml:trace contextRef="#ctx0" brushRef="#br0" timeOffset="4351.5782">3475 2517 0,'0'0'16,"0"0"-16,0 0 15,0 0-15,0 0 16,0-11 0,0-1-16,0-11 15,0-12 1,12 1-16,11-13 16,13 1-16,-1 12 15,12-1 1,0 12-16,0 23 15,0 11 1,-11 1-16,-13 11 16,1 0-1,-12 0-15,-1 0 16,-11-11-16,0-1 16,-11 13-1,-13-13-15,-11 12 16,-12 0-1,-24 0-15,12 1 16,24-13-16,-1 1 16,13-1-1,23-11-15</inkml:trace>
        </inkml:traceGroup>
      </inkml:traceGroup>
    </inkml:traceGroup>
  </inkml:traceGroup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55.4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A7745A-1CF1-4AE6-B667-2676C80DE53A}" emma:medium="tactile" emma:mode="ink">
          <msink:context xmlns:msink="http://schemas.microsoft.com/ink/2010/main" type="inkDrawing" rotatedBoundingBox="1477,9457 21432,9826 21427,10077 1472,9709" shapeName="Other"/>
        </emma:interpretation>
      </emma:emma>
    </inkml:annotationXML>
    <inkml:trace contextRef="#ctx0" brushRef="#br0">0 105 0,'0'0'0,"0"0"0,0 0 16,12 0 0,35 0-16,12 0 15,12-12 1,23 1-16,35-1 15,36 1 1,-23-1-16,-1 1 16,71 11-16,-47 0 15,12-12 1,70 0-16,-47 12 16,48 0-1,-1 0-15,-11 0 16,70 0-16,-35 0 15,47 0 1,-12-11-16,12 11 16,47 0-1,-70 0-15,117 0 16,-70 0 0,11 0-16,71 0 15,-59 0 1,-23 0-16,82 0 15,-47 0-15,-35 11 16,94-11 0,-36 12-16,-70 0 15,94-1 1,-24 1-16,-70-12 16,71 23-16,-1-12 15,-46 1 1,23 11-16,35-11 15,-70 11 1,23 0-16,47-35 16,-82 1-16,47 45 15,0 1 1,-47-47-16,35 47 16,-24-12-1,-11 0-15,35-11 16,-47 11-1,12-11-15,-35-12 16,-1 11-16,1-11 16,-13 0-1,1 23-15,-12-23 16,-12 12 0,0 11-16,-58-23 15,22 12 1,72-1-16</inkml:trace>
  </inkml:traceGroup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56.9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0FF674-E38C-4A80-85B7-E09D799B8BFF}" emma:medium="tactile" emma:mode="ink">
          <msink:context xmlns:msink="http://schemas.microsoft.com/ink/2010/main" type="inkDrawing" rotatedBoundingBox="3500,8459 3722,14020 3652,14022 3429,8461" semanticType="verticalRange" shapeName="Line">
            <msink:sourceLink direction="with" ref="{F58028FD-5354-46F7-9D66-15C7A21CDD00}"/>
          </msink:context>
        </emma:interpretation>
      </emma:emma>
    </inkml:annotationXML>
    <inkml:trace contextRef="#ctx0" brushRef="#br0">0 0 0,'0'0'15,"0"0"-15,0-12 16,0 12-16,0-11 16,0 11-1,0 0-15,0 0 16,0 11 0,0 36-16,0 57 15,12 34 1,-12-11-16,12 35 15,-1 35-15,1-36 16,0 47 0,0 0-16,-12-46 15,12 46 1,-1 0-16,1-34 16,-12 34-1,0-12-15,0-34 16,12 34-16,-12-11 15,12-34 1,-1 10-16,1 47 16,0-69-1,0 11-15,-12 24 16,0-24-16,0-23 16,0 35-1,0-12-15,0-11 16,0-47-1,0 24-15,12-12 16,-1 11-16,1-45 16,-12-1-1,0-11-15,0-23 16,12-1 0,0 1-16,-1-12 15,13 12 1,-24-35-16</inkml:trace>
  </inkml:traceGroup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02.3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26BF30-3AFE-43FB-92B2-490DF109603A}" emma:medium="tactile" emma:mode="ink">
          <msink:context xmlns:msink="http://schemas.microsoft.com/ink/2010/main" type="inkDrawing" rotatedBoundingBox="7023,8364 19145,8492 19143,8715 7020,8586" semanticType="underline" shapeName="Other"/>
        </emma:interpretation>
      </emma:emma>
    </inkml:annotationXML>
    <inkml:trace contextRef="#ctx0" brushRef="#br0">0 135 0,'0'0'0,"0"0"0,0 0 16,0 0-16,0 0 15,0 0 1,0 0-16,0 0 16,0 0-1,24-12-15,23 1 16,24 11 0,11-12-16,-82 12 15,389-23-15,-377 23 16,47 0-1,35 0-15,12 0 16,23 0 0,48 0-16,-24 0 15,-11-12 1,46 12-16,1 0 16,-48-11-16,71-1 15,0 12 1,-47 0-16,59-11 15,-12 11 1,-24-12-16,48 12 16,-36 0-16,12-11 15,24 11 1,-60 0-16,60 0 16,-12 0-1,-24 0-15,47 0 16,-58 0-16,35-12 15,11 12 1,-23 12-16,47-12 16,-70 0-1,94 11-15,-71-11 16,-12 0 0,47 0-16,-58 12 15,46-12-15,-11 11 16,-35-11-1,58 0-15,-58 12 16,11-12 0,12 0-16,-24 11 15,-11 1 1,35 0-16,-47-1 16,0 1-16,47-12 15,-59 11 1,0-11-16,12 12 15,-12-1-15,-11 1 16,-13-1 0,13 1-16,-1 0 15,-23-1 1,-24 1-16,0-1 16,0 12-1,-11-11-15,-12-12 16,-1 11-16,-23-11 15,-11 12 1,-36-12-16</inkml:trace>
  </inkml:traceGroup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26.74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F22FD8-75F9-4A2A-8153-2E7FA4B6822E}" emma:medium="tactile" emma:mode="ink">
          <msink:context xmlns:msink="http://schemas.microsoft.com/ink/2010/main" type="writingRegion" rotatedBoundingBox="10343,3491 11274,3491 11274,6635 10343,6635"/>
        </emma:interpretation>
      </emma:emma>
    </inkml:annotationXML>
    <inkml:traceGroup>
      <inkml:annotationXML>
        <emma:emma xmlns:emma="http://www.w3.org/2003/04/emma" version="1.0">
          <emma:interpretation id="{89CAC86E-7599-49C5-9FA8-AE3BB90AB1F8}" emma:medium="tactile" emma:mode="ink">
            <msink:context xmlns:msink="http://schemas.microsoft.com/ink/2010/main" type="paragraph" rotatedBoundingBox="10343,3491 11274,3491 11274,6635 10343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AC2DA-D7A3-4291-BF71-4AFE80B83DEF}" emma:medium="tactile" emma:mode="ink">
              <msink:context xmlns:msink="http://schemas.microsoft.com/ink/2010/main" type="line" rotatedBoundingBox="10343,3491 11274,3491 11274,6635 10343,6635"/>
            </emma:interpretation>
          </emma:emma>
        </inkml:annotationXML>
        <inkml:traceGroup>
          <inkml:annotationXML>
            <emma:emma xmlns:emma="http://www.w3.org/2003/04/emma" version="1.0">
              <emma:interpretation id="{782A1F1E-B738-4DB9-BF8A-1B36F2D82526}" emma:medium="tactile" emma:mode="ink">
                <msink:context xmlns:msink="http://schemas.microsoft.com/ink/2010/main" type="inkWord" rotatedBoundingBox="10343,3491 10979,3491 10979,4138 10343,41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-4677 173 0,'0'0'15,"0"0"-15,0 0 16,0 0-1,0 0-15,12-11 16,0-1 0,23-11-16,24-12 15,23 12 1,-11 12-16,-12-1 16,-12 12-16,0 12 15,-11-1 1,-13 12-16,-11 1 15,0 10 1,-12 1-16,-12 11 16,-12-11-1,-11-1-15,12-10 16,-13-13-16,13-11 16,-1 0-1,12 0-15,12 0 16,0 0-1,12 0-15,12 0 16,11 12-16,12 11 16,12 11-1,-12 1-15,0 0 16,-23-12 0,-12 0-16,-1 0 15,-11-11 1,-23 11-16,-24 11 15,-59 1-15,-24-12 16,36-11 0,11-1-16,24-11 15,12 0 1,24 0-16,11 0 16,12 0-1</inkml:trace>
        </inkml:traceGroup>
        <inkml:traceGroup>
          <inkml:annotationXML>
            <emma:emma xmlns:emma="http://www.w3.org/2003/04/emma" version="1.0">
              <emma:interpretation id="{E8D09C18-AA0A-4DB8-8729-C3B337C3CEFC}" emma:medium="tactile" emma:mode="ink">
                <msink:context xmlns:msink="http://schemas.microsoft.com/ink/2010/main" type="inkWord" rotatedBoundingBox="10520,5433 11274,5433 11274,6635 10520,6635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035.1579">-4076 2196 0,'0'0'0,"0"0"16,0 23-1,12 23-15,23 104 16,-11 12 0,-1-12-16,13 35 15,-13-23-15,-11-46 16,-12-116-1</inkml:trace>
          <inkml:trace contextRef="#ctx0" brushRef="#br0" timeOffset="818.1653">-4217 1988 0,'0'0'16,"0"0"-16,0 0 16,0 0-1,11 11-15,1 12 16,-12 24 0,-12-1-16,-11 0 15,-24 23-15,-12-11 16,0-12-1,12-11-15,11-12 16,25-11 0,-1-1-16,12-11 15,12 12-15,23 0 16,24-12 0,23 0-16,13 0 15,34 0 1,1 0-16,-36-12 15,-23 0 1,-24 12-16,-47 0 16</inkml:trace>
        </inkml:traceGroup>
      </inkml:traceGroup>
    </inkml:traceGroup>
  </inkml:traceGroup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20.3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61FE4F-E3A7-4FEF-8DA7-938A9F008F07}" emma:medium="tactile" emma:mode="ink">
          <msink:context xmlns:msink="http://schemas.microsoft.com/ink/2010/main" type="inkDrawing" rotatedBoundingBox="4126,3981 4301,3733 4553,3911 4378,4159" shapeName="Other"/>
        </emma:interpretation>
      </emma:emma>
    </inkml:annotationXML>
    <inkml:trace contextRef="#ctx0" brushRef="#br0">3465-93 0,'0'0'16,"-12"12"-16,1 11 16,11 0-16,0 0 15,0-11 1,11-1-16,1 1 15,24-12 1,-1 0-16,0-12 16,1-11-1,-13-12-15,1-11 16,-13-12-16,-22 12 16,-13 11-1,-11 12-15,-12 12 16,0 22-1,-1 1-15,1 11 16,0 12-16,24-12 16,11 0-1,12-23-15</inkml:trace>
  </inkml:traceGroup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22.4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647C4E-EE63-4F67-B416-D9CACAD966B0}" emma:medium="tactile" emma:mode="ink">
          <msink:context xmlns:msink="http://schemas.microsoft.com/ink/2010/main" type="inkDrawing" rotatedBoundingBox="6936,3488 7158,4402 7141,4406 6918,3492" shapeName="Line"/>
        </emma:interpretation>
      </emma:emma>
    </inkml:annotationXML>
    <inkml:trace contextRef="#ctx0" brushRef="#br0">2768-291 0,'0'0'16,"0"-12"-16,0 1 16,0-1-1,0 12-15,0 0 16,0 0-1,12 23-15,11 58 16,1 69-16,11-11 16,1 23-1,11 11-15,0 12 16,-47-185 0</inkml:trace>
  </inkml:traceGroup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21.3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3FDFDE-E88C-441E-B5DB-9786C427DF36}" emma:medium="tactile" emma:mode="ink">
          <msink:context xmlns:msink="http://schemas.microsoft.com/ink/2010/main" type="writingRegion" rotatedBoundingBox="18977,9722 8010,9708 8018,3435 18985,3449"/>
        </emma:interpretation>
      </emma:emma>
    </inkml:annotationXML>
    <inkml:traceGroup>
      <inkml:annotationXML>
        <emma:emma xmlns:emma="http://www.w3.org/2003/04/emma" version="1.0">
          <emma:interpretation id="{334AF061-0964-4C7B-B871-B8A7E039CCC7}" emma:medium="tactile" emma:mode="ink">
            <msink:context xmlns:msink="http://schemas.microsoft.com/ink/2010/main" type="paragraph" rotatedBoundingBox="18977,9722 8010,9708 8011,8656 18978,8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CE6B4-2E91-4CC0-986F-98210C764598}" emma:medium="tactile" emma:mode="ink">
              <msink:context xmlns:msink="http://schemas.microsoft.com/ink/2010/main" type="line" rotatedBoundingBox="18977,9722 8010,9708 8011,8656 18978,8670"/>
            </emma:interpretation>
          </emma:emma>
        </inkml:annotationXML>
        <inkml:traceGroup>
          <inkml:annotationXML>
            <emma:emma xmlns:emma="http://www.w3.org/2003/04/emma" version="1.0">
              <emma:interpretation id="{48BBB305-502C-47EB-81A0-E0C939089204}" emma:medium="tactile" emma:mode="ink">
                <msink:context xmlns:msink="http://schemas.microsoft.com/ink/2010/main" type="inkWord" rotatedBoundingBox="18977,9722 17127,9719 17128,8876 18978,8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9707-2450 0,'0'0'15,"23"11"1,25 1-16,10 11 16,1 0-1,-23 0-15,-1 0 16,-11-11-16,-13-1 15,1 1 1,-12-12-16,0 0 16,-12 12-1,-23-1-15,-24-11 16,0 0 0,0 0-16,12 0 15,0 0-15,12 0 16,11 12-1,12-1-15,1 1 16,-13 34 0,12 23-16,12 12 15,0 12-15,24-12 16,23 23 0,35 57-16,-82-161 15</inkml:trace>
          <inkml:trace contextRef="#ctx0" brushRef="#br0" timeOffset="1221.9514">9766-2404 0,'0'0'0,"0"0"16,0 0-1,0 0-15,0 0 16,-12 12-1,0 11-15,0 11 16,1 1 0,11 11-16,23 1 15,48 22 1,-71-69-16</inkml:trace>
          <inkml:trace contextRef="#ctx0" brushRef="#br0" timeOffset="-424.2924">11427-2184 0,'0'0'16,"0"0"-16,0 0 15,0 0 1,0 0-16,-12 11 15,-23 12-15,-60 24 16,-58-1 0,0 0-1,-12-23-15,-23 0 16,23-23-16,71-11 16,11-1-1,24-11-15,12-12 16,24 1-16,11-1 15,12 12 1,12 0-16,11 0 16,1 11-1,-1 12-15,13 0 16,-13 12 0,-11 22-16,-12 1 15,0 11-15,-12 0 16,-11 1-1,-13-13-15,-11 1 16,-12 0 0,0-12-16,59-23 15</inkml:trace>
        </inkml:traceGroup>
        <inkml:traceGroup>
          <inkml:annotationXML>
            <emma:emma xmlns:emma="http://www.w3.org/2003/04/emma" version="1.0">
              <emma:interpretation id="{6E5A54FC-576B-4A2B-9AAD-1C4158EF3CA6}" emma:medium="tactile" emma:mode="ink">
                <msink:context xmlns:msink="http://schemas.microsoft.com/ink/2010/main" type="inkWord" rotatedBoundingBox="14324,9594 13052,9592 13053,8899 14325,89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71.6715">6232-2184 0,'0'0'0,"0"0"15,0 0 1,0 0-16,-12 0 15,0 0 1,12 0-16,0 0 16,0 0-16,0 0 15,0-12 1,0 12-16,0-11 16,0 11-1,0 0-15,0 0 16,0 0-1,0 11-15,0 1 16,-11 22-16,-25 1 16,-23 11-1,-23-11-15,11-12 16,1-11 0,11-24-16,11-11 15,13 0 1,0-12-16,11 0 15,12-11-15,1-23 16,11-1 0,0 24-16,11 12 15,1 10 1,12 13-16,11 11 16,0 11-16,-11 1 15,0 0 1,-13-1-16,1 1 15,-12-12 1,0 0-16,-12 11 16,-11 1-1,-1-1-15,-11-11 16,0 0-16,-1 0 16,1 0-1,0 0-15,-1 12 16,13-1-1,-1 1-15,12 11 16,1 58-16,22 58 16,13-35-1,-1-12-15,25 35 16,-48-127 0</inkml:trace>
          <inkml:trace contextRef="#ctx0" brushRef="#br0" timeOffset="-1970.4129">6456-2404 0,'0'0'16,"0"0"-16,0 0 16,0 0-1,0 0-15,0 0 16,0 0-16,12 0 16,11 0-1,12 12-15,1-1 16,-1 1-1,12-1-15,0 12 16,-11 0-16,-1-11 16,-23 0-1,-12 11-15,0 0 16,-24 12 0,-11 11-16,-24-12 15,0 1-15,12-23 16,47-12-1</inkml:trace>
          <inkml:trace contextRef="#ctx0" brushRef="#br0" timeOffset="66246.4019">6067-2150 0,'0'0'0,"0"0"16,0 0-16,0 0 15,0 0 1,-12 0-16,0 0 15,1 0-15,-1-11 16,12 11 0,0-23-16,0-12 15,23 0 1,1-11-16,0 0 16,-1 23-16,12 0 15,-11 23 1,-12 0-16,0 11 15,-1 12 1,-11 0-16,0 24 16,-23 22-1,-24 23-15,-24-11 16,0-11-16,1-13 16,70-57-1</inkml:trace>
        </inkml:traceGroup>
        <inkml:traceGroup>
          <inkml:annotationXML>
            <emma:emma xmlns:emma="http://www.w3.org/2003/04/emma" version="1.0">
              <emma:interpretation id="{8B2D8721-8679-440C-8E9A-891C6FA30542}" emma:medium="tactile" emma:mode="ink">
                <msink:context xmlns:msink="http://schemas.microsoft.com/ink/2010/main" type="inkWord" rotatedBoundingBox="9471,9513 8010,9511 8011,8656 9472,86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520.1667">1756-2600 0,'0'0'0,"0"0"16,0 0 0,0 0-16,0 0 15,0 0-15,11 23 16,13 23-1,0 12-15,11 23 16,-12 11 0,1 1-16,-12-24 15,0 0-15,-12-23 16,0-46 0</inkml:trace>
          <inkml:trace contextRef="#ctx0" brushRef="#br0" timeOffset="-3136.4769">1496-2069 0,'0'0'16,"-11"12"-16,-13-1 16,-11 1-1,-12-12-15,11 0 16,13-12-16,-13-11 15,13 12 1,11-12-16,12 11 16,0 0-1,12 1-15,11-1 16,13 1 0,11-1-16,0 12 15,-12 12-15,-11-1 16,-12 12-1,-1 12-15,-22 0 16,-36 23 0,-36 11-16,1-23 15,-1-11-15,1-12 16,-13-12 0,95-11-16</inkml:trace>
          <inkml:trace contextRef="#ctx0" brushRef="#br0" timeOffset="-2770.4964">743-2670 0,'0'0'15,"0"0"-15,0 0 16,23 35-16,24 23 15,0 11 1,0 0-16,1 1 16,-25-13-1,1 13-15,-24-1 16,-12-11-16,-23-12 16,-24-11-1,-24-12-15,13-23 16,-13-23-1,12-12-15,1-11 16,34 11 0,13 12-16,23 0 15,12 0-15,11-12 16,-23 35 0</inkml:trace>
        </inkml:traceGroup>
      </inkml:traceGroup>
    </inkml:traceGroup>
    <inkml:traceGroup>
      <inkml:annotationXML>
        <emma:emma xmlns:emma="http://www.w3.org/2003/04/emma" version="1.0">
          <emma:interpretation id="{21F187E6-EBA2-487D-ABD1-CB1C35E15CE4}" emma:medium="tactile" emma:mode="ink">
            <msink:context xmlns:msink="http://schemas.microsoft.com/ink/2010/main" type="paragraph" rotatedBoundingBox="16601,8182 9031,8049 9054,6731 16624,6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302EA4-2173-43FE-B084-15B7509A7C51}" emma:medium="tactile" emma:mode="ink">
              <msink:context xmlns:msink="http://schemas.microsoft.com/ink/2010/main" type="line" rotatedBoundingBox="16601,8182 9031,8049 9054,6731 16624,6865"/>
            </emma:interpretation>
          </emma:emma>
        </inkml:annotationXML>
        <inkml:traceGroup>
          <inkml:annotationXML>
            <emma:emma xmlns:emma="http://www.w3.org/2003/04/emma" version="1.0">
              <emma:interpretation id="{F9C595C0-0D79-4490-919A-5D629D39F16A}" emma:medium="tactile" emma:mode="ink">
                <msink:context xmlns:msink="http://schemas.microsoft.com/ink/2010/main" type="inkWord" rotatedBoundingBox="16604,7972 15467,7952 15485,6974 16622,6994"/>
              </emma:interpretation>
            </emma:emma>
          </inkml:annotationXML>
          <inkml:trace contextRef="#ctx0" brushRef="#br0" timeOffset="-17337.7932">8529-4265 0,'0'0'0,"24"0"16,34-11 0,37-12-16,-1 11 15,-12 1-15,13-1 16,-1 24-1,-94-12-15</inkml:trace>
          <inkml:trace contextRef="#ctx0" brushRef="#br0" timeOffset="-17614.5153">8729-3664 0,'0'0'16,"0"0"-16,0 0 16,0 0-1,0 0-15,0 0 16,0 0-1,0 0-15,0 0 16,24 12-16,-1 11 16,13 0-1,-13 0-15,13 0 16,-13 0 0,1 1-16,-13-13 15,-11 1-15,0-12 16,-11 23-1,-25 0-15,-34 12 16,-13-12 0,1-12-16,11 1 15,-11-24 1,11 12-16,12-11 16,12-1-16,23 1 15,1-13 1,11 1-16,12 0 15,12 0 1,0 12-16,-1-1 16,13 0-16,-1 12 15,1 0 1,0 12-16,-1 0 16,-11-1-1,0 1-15,-1 11 16,-11-12-1,0 1-15,-11-1 16,-13 13-16,-11-13 16,-24 12-1,-12-23-15,12 0 16,12 0 0,12-11-16,0-1 15,-1-11-15,13-12 16,-1-11-1,1-23-15,11 11 16,0 12 0,12 0-16,-12-12 15,12 12 1,0-12-16,0 11 16,0 1-16,0 12 15,0 34 1</inkml:trace>
          <inkml:trace contextRef="#ctx0" brushRef="#br0" timeOffset="-17121.8808">8246-3976 0,'0'0'16,"0"0"-1,0 0-15</inkml:trace>
        </inkml:traceGroup>
        <inkml:traceGroup>
          <inkml:annotationXML>
            <emma:emma xmlns:emma="http://www.w3.org/2003/04/emma" version="1.0">
              <emma:interpretation id="{CB4365BC-0CC2-4930-B33C-24A527771F45}" emma:medium="tactile" emma:mode="ink">
                <msink:context xmlns:msink="http://schemas.microsoft.com/ink/2010/main" type="inkWord" rotatedBoundingBox="14964,8154 9031,8049 9054,6731 14987,68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7775.3852">7056-3340 0,'0'0'0,"0"0"16,0 0-16,0 0 15,0 0 1,0 0-16,0 0 16,12-12-1,0 1-15,12-24 16,-1-11-16,24-23 15,0-12 1,1 23-16,-1 0 16,-12 23-1,0 12-15,-23 23 16,0 12 0,0 23-16,-12 11 15,-12 23-15,-12-23 16,1-11-1,-13-12-15,1 0 16,0-11 0,-12-1-16,0-11 15,-12 12 1,0-1-16,0 13 16,12-13-16,11 1 15,1-1 1,11 1-16,1-12 15,-1 0 1,13-12-16,-1 1 16,-12-47-16,1-58 15,11 1 1,12 34-16,0 12 16,0 34-1,0 12-15,0 11 16,0 12-1,0 0-15,-12 35 16,0 23-16,-11 46 16,-1-23-1,1-12-15,-1 0 16,-11-23 0,-1-11-16,-11-12 15,12-11-15,0-1 16,-1-11-1,13-11-15,-1-12 16,12-12 0,1-23-16,22 0 15,13 12-15,-12 23 16,11 12 0,1 11-16,-1 11 15,-11 1 1,-12 22-16,-12 13 15,-11-1 1,-13 0-16,1 0 16,12-11-16,-1-12 15,12-11 1,12-12-16</inkml:trace>
          <inkml:trace contextRef="#ctx0" brushRef="#br0" timeOffset="-7607.3203">6998-4195 0,'0'0'15,"0"0"1,0 0-16</inkml:trace>
          <inkml:trace contextRef="#ctx0" brushRef="#br0" timeOffset="-7174.8093">6562-3895 0,'0'0'16,"0"0"-16,-24 12 16,-23-1-16,-12 1 15,-12-1 1,-11 1-16,-24 0 16,-35-12-1,23 0-15,24 0 16,11 0-16,1 0 15,-1 0 1,13-12-16,11 12 16,23 0-1,13 0-15,11 0 16,12 0 0,12 0-16,23 0 15,24 0-15,59 0 16,47 0-1,-24-12-15,-35 12 16,35 12 0,-141-12-16</inkml:trace>
          <inkml:trace contextRef="#ctx0" brushRef="#br0" timeOffset="-6967.5744">5596-4242 0,'0'0'0,"0"0"16,47 0-1,82-23-15,13 12 16,-48-12-1,-94 23-15</inkml:trace>
          <inkml:trace contextRef="#ctx0" brushRef="#br0" timeOffset="-6010.9469">5278-4218 0,'0'0'0,"0"0"15,0 0-15,12 0 16,-1 11 0,13 12-16,-1 12 15,1 0 1,-12-1-16,-12-11 16,0 0-1,-24 12-15,-23 0 16,0-12-16,-12 0 15,-12-11 1,1-12-16,11-12 16,0-11-1,24 0-15,11 0 16,12 11 0,12 1-16,0-1 15,12 0-15,0 12 16,11 0-1,1 12-15,-12 0 16,-1-1 0,1 12-16,-12 0 15,0 0-15,-12 1 16,-23-1 0,-36 0-16,-11-12 15,-12 1 1,-24-12-16,-23 12 15,23-1-15,24 12 16,23 0 0,12 12-16,24-12 15,23 0 1,12-11-16,0-1 16,23 1-1,25-1-15,10 1 16,-10-12-16,-13-12 15,-23 1 1,-1-1-16,-11 1 16,-23-12-1,-48-12-15,1 12 16,-48 11-16,-24 24 16,25-1-1,46 13-15,12 10 16,12 12-1,23 1-15,24-1 16,24 0 0,35 12-16,23 0 15,24-12 1,71 0-16,11-23 16,-188-23-16</inkml:trace>
          <inkml:trace contextRef="#ctx0" brushRef="#br0" timeOffset="-5755.3507">4701-4461 0,'0'0'16,"11"0"-16,36 0 16,24-12-1,12 1-15,11-1 16,12 1-16,-24-12 16,-82 23-1</inkml:trace>
          <inkml:trace contextRef="#ctx0" brushRef="#br0" timeOffset="-5505.772">3947-4080 0,'0'0'15,"11"0"-15,48 0 16,83 0 0,11-11-16,35-24 15,-23 23 1,-23 12-16,-48 12 16,-94-12-16</inkml:trace>
          <inkml:trace contextRef="#ctx0" brushRef="#br0" timeOffset="-5278.4342">4524-3375 0,'0'0'0,"0"0"15,0 0-15,23 0 16,48 0-16,0-11 16,-1-1-1,-22 1-15,-48 11 16</inkml:trace>
          <inkml:trace contextRef="#ctx0" brushRef="#br0" timeOffset="-4778.5326">3169-3906 0,'0'0'0,"0"0"15,0 11 1,-12 24-16,1 23 16,-25 11-1,-11 0-15,-12 1 16,12-24-16,0 0 16,-12-11-1,-35-12-15,0-12 16,11 1-1,13-12-15,22-23 16,13 0-16,0 0 16,-1 0-1,13-1-15,11 13 16,0-1 0,0 12-16,12 0 15,-11 12 1,-13 11-16,-23 12 15,-24 11 1,-23 12-16,0-12 16,35-11-16,24-12 15,23-12 1,12-11-16</inkml:trace>
          <inkml:trace contextRef="#ctx0" brushRef="#br0" timeOffset="-4473.4414">2451-3872 0,'0'0'0,"23"-23"15,24-23 1,0-23-16,-23-12 16,-36 34-1,-23 1-15,-36 12 16,-23 22-1,0 35-15,-1 12 16,48-1 0,12 1-16,23 0 15,24-1-15,12-10 16,34 10 0,48 1-16,24 0 15,-47-24 1,-25 12-16,-58-23 15</inkml:trace>
          <inkml:trace contextRef="#ctx0" brushRef="#br0" timeOffset="-4157.5481">1532-3837 0,'0'0'0,"12"12"15,23 34 1,24 23-16,0 0 16,-12 1-1,-24-24-15,-11-11 16,-24-1-16,1-11 16,-25-11-1,-23 0-15,-23-24 16,23-11-1,35-12-15,13-11 16,34-12-16,24-11 16,24 23-1,-71 46-15</inkml:trace>
        </inkml:traceGroup>
      </inkml:traceGroup>
    </inkml:traceGroup>
    <inkml:traceGroup>
      <inkml:annotationXML>
        <emma:emma xmlns:emma="http://www.w3.org/2003/04/emma" version="1.0">
          <emma:interpretation id="{D3DFA3B8-4530-4CAC-B5B3-873E27D829F6}" emma:medium="tactile" emma:mode="ink">
            <msink:context xmlns:msink="http://schemas.microsoft.com/ink/2010/main" type="paragraph" rotatedBoundingBox="13747,6340 14643,3165 16416,3666 15519,68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7ED374-878A-4B47-8644-8431987B26D6}" emma:medium="tactile" emma:mode="ink">
              <msink:context xmlns:msink="http://schemas.microsoft.com/ink/2010/main" type="line" rotatedBoundingBox="13747,6340 14643,3165 16416,3666 15519,6840"/>
            </emma:interpretation>
          </emma:emma>
        </inkml:annotationXML>
        <inkml:traceGroup>
          <inkml:annotationXML>
            <emma:emma xmlns:emma="http://www.w3.org/2003/04/emma" version="1.0">
              <emma:interpretation id="{D0E98726-F46D-4AEA-A04B-29F6B0613CC6}" emma:medium="tactile" emma:mode="ink">
                <msink:context xmlns:msink="http://schemas.microsoft.com/ink/2010/main" type="inkWord" rotatedBoundingBox="14878,6633 15225,5405 15873,5588 15526,68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50898.5746">8246-5467 0,'0'0'16,"-23"24"0,-48 22-16,0 0 15,1-11 1,-1-24-16,-23-22 15,-1-24-15,37 0 16,-1-11 0,23 0-16,25-24 15,22-34 1,25 0-16,23 35 16,-1 23-1,1 34-15,12 47 16,12 46-16,-36 34 15,-47 128 1,-24-58-16,-35 12 16,-11-47-1,-48-12-15,-47-22 16,165-116-16</inkml:trace>
        </inkml:traceGroup>
        <inkml:traceGroup>
          <inkml:annotationXML>
            <emma:emma xmlns:emma="http://www.w3.org/2003/04/emma" version="1.0">
              <emma:interpretation id="{B66F0C70-1BB8-4BE9-85D3-215D04C390F4}" emma:medium="tactile" emma:mode="ink">
                <msink:context xmlns:msink="http://schemas.microsoft.com/ink/2010/main" type="inkWord" rotatedBoundingBox="13747,6340 14643,3165 15720,3469 14823,66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52230.4184">8081-7882 0,'0'0'16,"0"0"-1,-11 12-15,-37 22 16,-10 12-16,-37 47 15,-11 34 1,12-11-16,47-47 16,23 0-1,13-11-15,22-12 16,25 0-16,11-22 16,0-13-1,24-11-15,-1-11 16,1-13-1,-36 1-15,-23 0 16,-12 12 0,-12-1-16,-11 1 15,-48 11 1,-35 0-16,-12 11 16,36 1-16,23-1 15,12 1 1,47-12-16</inkml:trace>
          <inkml:trace contextRef="#ctx0" brushRef="#br1" timeOffset="-51313.9716">7339-5871 0,'0'0'16,"-12"11"-16,-11 36 16,-24 34-1,-12 46-15,-24 46 16,24-34 0,36-47-16,11-11 15,24-23 1,11-12-16,1-23 15,11-11-15,1-12 16,-1-12 0,12-22-16,-11-13 15,-13 13 1,-11-13-16,-12 13 16,-12 22-16,-11 1 15,-13 11 1,1 11-16,-12 1 15,11-1 1,13 1-16,23-12 16</inkml:trace>
          <inkml:trace contextRef="#ctx0" brushRef="#br1" timeOffset="-51728.6268">6397-5698 0,'0'0'0,"0"0"15,0 0-15,12 0 16,11 23 0,1 24-16,11 57 15,-11 23 1,-1 0-16,-11 12 16,0-47-1,0 0-15,-1-22 16,-11-70-16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1:39.6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BA5D74-1726-4B53-82D3-B899E25AD326}" emma:medium="tactile" emma:mode="ink">
          <msink:context xmlns:msink="http://schemas.microsoft.com/ink/2010/main" type="inkDrawing" rotatedBoundingBox="8061,14765 10356,12846 10399,12898 8104,14817" semanticType="underline" shapeName="Other">
            <msink:sourceLink direction="with" ref="{CF3A7421-BB56-4094-8CC5-304D0F6723FC}"/>
          </msink:context>
        </emma:interpretation>
      </emma:emma>
    </inkml:annotationXML>
    <inkml:trace contextRef="#ctx0" brushRef="#br0">2285 0 0,'0'0'0,"0"0"15,0 0 1,0 0-16,0 0 16,0 0-1,0 0-15,0 0 16,-11 12-16,-1-1 15,-24 12 1,-34 35-16,-13 0 16,-23 23-1,24 0-15,11-23 16,0-1-16,-23 13 16,-24 11-1,12-1-15,0 1 16,12 12-1,-24 11-15,-23-12 16,23 1 0,12-1-16,12 1 15,0-1-15,11-11 16,1-12 0,-1-11-16,24-12 15,1 12 1,10-12-16,13-11 15,0 0-15,11-1 16,12-11 0,1-11-16,-1 0 15,0-1 1,12-11-16</inkml:trace>
  </inkml:traceGroup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3:54.35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 0,'0'0'15,"0"0"1,0 0-16,0 0 16,0 0-16,0 0 15,0 0 1,0 0-16,0 0 16,0 0-1,0 0-15,0 0 16,0 0-1,12 0-15,12 0 16,11 0-16,0 0 16,1 0-1,11 0-15,0 0 16,0 0 0,24 0-16,-12 0 15,-12-12-15,0 12 16,-12 0-1,0 0-15,-11 0 16,-12 0 0,11 0-16,-11 0 15,0 0-15,-12 0 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3:55.0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35 0,'0'0'0,"0"0"16,0 0-1,0 0-15,0 0 16,-12 0-1,0 0-15,0 0 16,12 0 0,0 0-16,0 0 15,0 0-15,0 0 16,0 0 0,0 0-16,0 0 15,0 0 1,0 0-16,0 0 15,0 0-15,12 0 16,0 0 0,0 0-16,11 0 15,1 0 1,-1 0-16,13 0 16,-13 0-1,24 0-15,1-12 16,-1 12-16,-12 0 15,0 0 1,12-11-16,-11-1 16,-1 12-1,0 0-15,-11 0 16,0 0-16,-1 0 16,-11 0-1,0 0-15,-12 0 16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09.35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0,'0'0'0,"0"0"16,24 0-16,35-12 15,11-11-15,25 11 16,-13 1 0,12-1-16,36 1 15,23-12 1,-35 11-16,-24 0 16,0 1-1,24-1-15,-12 12 16,-12 0-16,-23-11 15,-12 11 1,-12 0-16,0 0 16,-12 11-1,1 12-15,-36-23 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09.8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0,'0'0'15,"0"0"1,0 0-16,0 0 16,12 0-16,23 0 15,24 0 1,35 0-16,24 0 15,-24 0 1,12 0-16,12 11 16,23-11-1,-23 0-15,-12 0 16,12 0-16,23 0 16,1 0-1,-48-11-15,-12 11 16,-11 0-1,-12 0-15,0 0 16,-24 0-16,-11 0 16,-1 0-1,-23 0-15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0.34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0 104 0,'0'0'16,"0"0"-16,0 0 15,0 0 1,11 0-16,37 0 16,22-12-1,24 1-15,1-1 16,-1 0-1,24 1-15,11-1 16,1 12-16,-36 0 16,0-11-1,12-1-15,24 1 16,-12 11 0,-36 0-16,-11 0 15,-12 0 1,0 0-16,0 0 15,-1 0-15,-10 0 16,-1 0 0,-47 0-16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4.4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0 110 0,'0'0'0,"0"0"16,0 0-1,0 0-15,0 0 16,12-12-16,12 0 15,11 1 1,24-1-16,47 1 16,12-1-1,-12 12-15,12-11 16,23 11-16,0-12 16,-46 12-1,-13-11-15,-11 11 16,-1 0-1,-22 0-15,-1 0 16,-12 0 0,0 11-16,-35-11 15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4.8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0,'0'0'16,"0"0"-16,0 0 15,0 0 1,0 0-16,0 0 16,12 0-1,11 0-15,24 0 16,59 0-16,36 0 16,-13-11-1,13-1-15,11 12 16,12-11-1,-48-1-15,-46 12 16,0 0 0,-1 0-16,1 0 15,-12 0-15,-12 12 16,-12-1 0,-11 1-16,-12-12 15,-12 0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5.32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 0,'0'0'16,"0"0"-16,0 0 16,0 0-1,0 0-15,0 0 16,24 12-16,23-1 16,23-11-1,25 12-15,-13-12 16,12-12-1,36 12-15,11-11 16,-23 11-16,-24-12 16,12 12-1,0-12-15,-11 1 16,-13 11 0,-23 0-16,-12 0 15,-23 0 1,-13 0-16,-11 0 15,0 0-15,-35 23 16,-24-11 0,59-12-16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5.67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0 105 0,'0'0'0,"0"0"15,0 0-15,0 0 16,0 0-1,12 0-15,23 0 16,13-11 0,34-1-16,36 1 15,0-1-15,-1 1 16,-22-1 0,22 1-16,13-1 15,-12 0 1,-12 12-16,-35 12 15,-71-12-15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6.33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0,'0'0'0,"0"0"15,0 0 1,0 0-16,0 0 15,24 0 1,23-12-16,12 1 16,12 11-16,23-12 15,35-11 1,1 23-16,-12-11 16,-24-1-1,12 1-15,0-1 16,-23 0-16,-1 1 15,-23 11 1,-12 0-16,-23 11 16,-24-11-1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1:40.5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EB35A0-7141-4537-8B86-0A72224C3555}" emma:medium="tactile" emma:mode="ink">
          <msink:context xmlns:msink="http://schemas.microsoft.com/ink/2010/main" type="inkDrawing" rotatedBoundingBox="4718,13198 7999,14782 7905,14976 4624,13393" semanticType="callout" shapeName="Other">
            <msink:sourceLink direction="with" ref="{2A8ACBB1-67E3-4958-A638-BE045F5CE6C1}"/>
            <msink:sourceLink direction="with" ref="{36AB911C-0A4A-429C-B2CF-5E30B097A41C}"/>
          </msink:context>
        </emma:interpretation>
      </emma:emma>
    </inkml:annotationXML>
    <inkml:trace contextRef="#ctx0" brushRef="#br0">3298 1548 0,'0'0'15,"0"0"1,0 0-16,0 0 16,0 0-16,0 0 15,-12 0 1,1 0-16,-13-11 16,-11-1-1,-13 1-15,-10-1 16,-1 1-1,-12-12-15,0-1 16,-23 1-16,-24 0 16,12 0-1,12-12-15,-12-11 16,-35-12 0,-1 1-16,25 10 15,-13-10 1,24 10-16,-24-10 15,1-1-15,23 12 16,12-12 0,-24-12-16,-24-10 15,25-1 1,22 11-16,13 13 16,-1 10-16,1-10 15,-12-1 1,-1 12-16,25-1 15,11 1 1,0 11-16,24 12 16,-1 0-1,1 0-15,0 0 16,11 11-16,12 1 16,1 11-1,-1 0-15,12 0 16,0 0-1</inkml:trace>
  </inkml:traceGroup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22.0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5F5D5B-E02B-49D9-BFFF-8572F26B998D}" emma:medium="tactile" emma:mode="ink">
          <msink:context xmlns:msink="http://schemas.microsoft.com/ink/2010/main" type="inkDrawing" rotatedBoundingBox="18919,8645 20603,8646 20603,8703 18918,8702" shapeName="Other"/>
        </emma:interpretation>
      </emma:emma>
    </inkml:annotationXML>
    <inkml:trace contextRef="#ctx0" brushRef="#br0">11368-2647 0,'0'0'0,"0"0"16,12 0-16,35-11 15,23-1 1,25 12-16,46 0 16,71-11-1,-47 11-15,12 0 16,35 0-16,-47 0 16,-24 11-1,-11 1-15,-13 22 16,-117-34-1</inkml:trace>
  </inkml:traceGroup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6.7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46 0,'0'0'0,"0"0"15,0 0 1,12 0-16,0 0 16,0 0-16,11 0 15,12 0 1,13 0-16,22-12 16,24 12-1,1 0-15,-13 0 16,-11 0-16,0-11 15,11-1 1,-11 1-16,-12 11 16,-1 0-1,-10 0-15,-13 0 16,-35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4:17.24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16,0 0-1,11 0-15,1 0 16,12 0-1,-1 0-15,13 0 16,-1 0 0,24 0-16,35 12 15,24-12-15,-24-12 16,0 12 0,-94 0-16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24.5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A26B7F-0381-4683-AF36-4EE5CF76E665}" emma:medium="tactile" emma:mode="ink">
          <msink:context xmlns:msink="http://schemas.microsoft.com/ink/2010/main" type="writingRegion" rotatedBoundingBox="1368,8094 5068,8021 5094,9334 1394,9407"/>
        </emma:interpretation>
      </emma:emma>
    </inkml:annotationXML>
    <inkml:traceGroup>
      <inkml:annotationXML>
        <emma:emma xmlns:emma="http://www.w3.org/2003/04/emma" version="1.0">
          <emma:interpretation id="{F15EA2DC-EDFF-4D6F-BF41-90B88A7F15B9}" emma:medium="tactile" emma:mode="ink">
            <msink:context xmlns:msink="http://schemas.microsoft.com/ink/2010/main" type="paragraph" rotatedBoundingBox="1368,8094 5068,8021 5094,9334 1394,9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16CE2B-C3E9-4BD2-BBCE-582787D0DFF9}" emma:medium="tactile" emma:mode="ink">
              <msink:context xmlns:msink="http://schemas.microsoft.com/ink/2010/main" type="line" rotatedBoundingBox="1368,8094 5068,8021 5094,9334 1394,9407"/>
            </emma:interpretation>
          </emma:emma>
        </inkml:annotationXML>
        <inkml:traceGroup>
          <inkml:annotationXML>
            <emma:emma xmlns:emma="http://www.w3.org/2003/04/emma" version="1.0">
              <emma:interpretation id="{B059D406-C8BC-4D87-B0E5-02FB42299822}" emma:medium="tactile" emma:mode="ink">
                <msink:context xmlns:msink="http://schemas.microsoft.com/ink/2010/main" type="inkWord" rotatedBoundingBox="1375,8441 2328,8422 2345,9291 1392,93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-504-1649 0,'0'0'0,"0"0"16,-12 0-16,0-12 16,1 1-1,-1-1-15,12-11 16,12-12-1,11 1-15,13-1 16,11 0-16,0 24 16,-12 11-1,0 11-15,-11 24 16,0 46 0,-13 34-16,-11-11 15,0-23 1,-11-23-16,-1-12 15,12-23-15,0 0 16,0-11 0,0-12-16,0 0 15,12-12 1,-1-34-16,25-58 16,-13 0-16,1 23 15,-1 0 1,-11 12-16,0 23 15,-12 11 1,0 24-16,0 11 16,0 0-1,0 34-15,0 59 16,0 45-16,12-34 16,0-11-1,-1-47-15,1-11 16,23 11-1,-35-46-15</inkml:trace>
          <inkml:trace contextRef="#ctx0" brushRef="#br0" timeOffset="643.7513">132-1649 0,'0'0'0,"0"11"15,12 1-15,0-1 16,23 1-1,0-24-15,12 1 16,-11-12 0,-1 0-16,-11-1 15,-13 1 1,-11 12-16,0 11 16,-11-12-1,-13 12-15,1 0 16,-13 12-16,13-1 15,23 1 1,0-12-16</inkml:trace>
          <inkml:trace contextRef="#ctx0" brushRef="#br0" timeOffset="325.7272">26-1199 0,'0'0'0,"0"0"15,0 0-15,24-11 16,11-1 0,12 1-16,0-12 15,-11 11 1,-13 0-16,-11 12 16,-12 0-16,0 12 15,0 23 1,0 11-16,0 0 15,0 0 1,12 1-16,-1-24 16,13-12-1,0 1-15,11-24 16,24-11-16,-59 23 16</inkml:trace>
        </inkml:traceGroup>
        <inkml:traceGroup>
          <inkml:annotationXML>
            <emma:emma xmlns:emma="http://www.w3.org/2003/04/emma" version="1.0">
              <emma:interpretation id="{5B0ABE64-F6B0-4B60-8CEC-A7E9AC73E51C}" emma:medium="tactile" emma:mode="ink">
                <msink:context xmlns:msink="http://schemas.microsoft.com/ink/2010/main" type="inkWord" rotatedBoundingBox="4116,8040 5068,8021 5094,9334 4142,9353"/>
              </emma:interpretation>
              <emma:one-of disjunction-type="recognition" id="oneOf1">
                <emma:interpretation id="interp1" emma:lang="" emma:confidence="0.5">
                  <emma:literal>"</emma:literal>
                </emma:interpretation>
                <emma:interpretation id="interp2" emma:lang="" emma:confidence="0.5">
                  <emma:literal>. .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193.1308">2311-1522 0,'0'0'0,"0"0"16,0 0 0,24-12-16,23-22 15,12-13 1,0-22-16,-12 0 16,-12-24-16,-11-11 15,-12 12 1,-12 11-16,0 23 15,-12 12 1,0 23-16,0 11 16,-11 12-16,-1 12 15,-11 34 1,-1 46-16,1 36 16,12 45-1,-1 46-15,12-68 16,0-13-1,12 13-15,-11-59 16,11-23-16,0-34 16,0-23-1,0-12-15,0 0 16,0 0 0</inkml:trace>
          <inkml:trace contextRef="#ctx0" brushRef="#br0" timeOffset="1349.7091">2205-1314 0,'0'0'16,"0"0"-16,12-23 15,23-12-15,36-11 16,12 11 0,-1 12-16,-23 11 15,-59 12 1</inkml:trace>
          <inkml:trace contextRef="#ctx0" brushRef="#br0" timeOffset="1657.8916">2700-1222 0,'0'0'16,"0"0"-1,12-11-15,11-1 16,1 1-1,0-1-15,-13 0 16,-11 12-16,0 0 16,0 0-1,0 12-15,0 11 16,0 12 0,0 11-16,0-11 15,12-1 1,0-10-16,11-13 15,13-11-15,23 0 16,0-11 0,-59 11-16</inkml:trace>
          <inkml:trace contextRef="#ctx0" brushRef="#br0" timeOffset="1994.972">2900-1834 0,'0'0'0,"0"0"15,0 0 1,0 23-16,0 0 16,0 0-1,12 0-15,0-11 16,11-1-1,13 1-15,-1-12 16,0-12-16,1 1 16,-13-12-1,1 0-15,-12-1 16,-12 13 0,-24-1-16,-23 1 15,0 11 1,47 0-16</inkml:trace>
        </inkml:traceGroup>
      </inkml:traceGroup>
    </inkml:traceGroup>
  </inkml:traceGroup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29.7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DCC7BF-EEBD-4B37-8129-5BA17E473FC5}" emma:medium="tactile" emma:mode="ink">
          <msink:context xmlns:msink="http://schemas.microsoft.com/ink/2010/main" type="writingRegion" rotatedBoundingBox="1933,10298 2321,10298 2321,12240 1933,12240"/>
        </emma:interpretation>
      </emma:emma>
    </inkml:annotationXML>
    <inkml:traceGroup>
      <inkml:annotationXML>
        <emma:emma xmlns:emma="http://www.w3.org/2003/04/emma" version="1.0">
          <emma:interpretation id="{A74C7642-8BFE-4C13-84F6-8DA82C127EF6}" emma:medium="tactile" emma:mode="ink">
            <msink:context xmlns:msink="http://schemas.microsoft.com/ink/2010/main" type="paragraph" rotatedBoundingBox="1933,10298 2321,10298 2321,12240 1933,12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810F6-77FF-4E8B-9399-B2B846AE460E}" emma:medium="tactile" emma:mode="ink">
              <msink:context xmlns:msink="http://schemas.microsoft.com/ink/2010/main" type="line" rotatedBoundingBox="1933,10298 2321,10298 2321,12240 1933,12240"/>
            </emma:interpretation>
          </emma:emma>
        </inkml:annotationXML>
        <inkml:traceGroup>
          <inkml:annotationXML>
            <emma:emma xmlns:emma="http://www.w3.org/2003/04/emma" version="1.0">
              <emma:interpretation id="{049F1381-D991-4D2B-941D-1ED21A2169CE}" emma:medium="tactile" emma:mode="ink">
                <msink:context xmlns:msink="http://schemas.microsoft.com/ink/2010/main" type="inkWord" rotatedBoundingBox="1933,10298 2321,10298 2321,10564 1933,10564"/>
              </emma:interpretation>
            </emma:emma>
          </inkml:annotationXML>
          <inkml:trace contextRef="#ctx0" brushRef="#br0">-5595-994 0,'0'0'0,"0"0"16,-12 23 0,1 12-16,11 11 15,0-11 1,11-1-16,1-11 15,12 1-15,23-13 16,0-11 0,12 0-16,-12-11 15,0-24 1,0-11-16,-12-1 16,-23 13-1,-12-1-15,-12 12 16,-11 0-16,-24 11 15,-24 12 1,0 23-16,13 12 16,22-12-1,1 12-15,35-35 16</inkml:trace>
        </inkml:traceGroup>
        <inkml:traceGroup>
          <inkml:annotationXML>
            <emma:emma xmlns:emma="http://www.w3.org/2003/04/emma" version="1.0">
              <emma:interpretation id="{78EC5015-9EB5-45CE-A354-195C86DAAB7C}" emma:medium="tactile" emma:mode="ink">
                <msink:context xmlns:msink="http://schemas.microsoft.com/ink/2010/main" type="inkWord" rotatedBoundingBox="2168,11593 2321,11593 2321,12240 2168,12240"/>
              </emma:interpretation>
            </emma:emma>
          </inkml:annotationXML>
          <inkml:trace contextRef="#ctx0" brushRef="#br0" timeOffset="4090.8439">-5383 266 0,'0'0'16,"0"0"-16,0 0 16,0 0-1,0 0-15,12 11 16,0 12-1,-1 12-15,1 23 16,0 11-16,0 1 16,0-1-1,-1-11-15,1-1 16,0-10 0,0-13-16,-12 1 15,11-12 1,-11 0-16,0-11 15,0-1-15,12 1 16,-12-12 0</inkml:trace>
        </inkml:traceGroup>
      </inkml:traceGroup>
    </inkml:traceGroup>
  </inkml:traceGroup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2:52.1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365AA8-F160-49BA-B265-501704CD2621}" emma:medium="tactile" emma:mode="ink">
          <msink:context xmlns:msink="http://schemas.microsoft.com/ink/2010/main" type="writingRegion" rotatedBoundingBox="13759,11484 13668,14661 12718,14634 12809,11457"/>
        </emma:interpretation>
      </emma:emma>
    </inkml:annotationXML>
    <inkml:traceGroup>
      <inkml:annotationXML>
        <emma:emma xmlns:emma="http://www.w3.org/2003/04/emma" version="1.0">
          <emma:interpretation id="{FCB553DC-DC50-4D1A-B4B2-8415E6A7A8C8}" emma:medium="tactile" emma:mode="ink">
            <msink:context xmlns:msink="http://schemas.microsoft.com/ink/2010/main" type="paragraph" rotatedBoundingBox="13759,11484 13668,14661 12718,14634 12809,1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AB4AF9-4411-4250-B1F4-F251C2013510}" emma:medium="tactile" emma:mode="ink">
              <msink:context xmlns:msink="http://schemas.microsoft.com/ink/2010/main" type="line" rotatedBoundingBox="13759,11484 13668,14661 12718,14634 12809,11457"/>
            </emma:interpretation>
          </emma:emma>
        </inkml:annotationXML>
        <inkml:traceGroup>
          <inkml:annotationXML>
            <emma:emma xmlns:emma="http://www.w3.org/2003/04/emma" version="1.0">
              <emma:interpretation id="{B3B3D1C4-5D21-4140-83B1-8B1BE0192E10}" emma:medium="tactile" emma:mode="ink">
                <msink:context xmlns:msink="http://schemas.microsoft.com/ink/2010/main" type="inkWord" rotatedBoundingBox="13609,11480 13574,12688 12833,12666 12868,114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5973 370 0,'0'0'0,"0"-12"16,0-22-1,0 10-15,0 1 16,0 0 0,0 12-16,0 11 15,0 0 1,0 0-16,0 11 15,-12 24-15,-12 34 16,-11 47 0,0 11-16,11 12 15,1-47-15,11 0 16,0 1 0,12-93-16</inkml:trace>
          <inkml:trace contextRef="#ctx0" brushRef="#br0" timeOffset="1348.4549">5879 578 0,'0'0'0,"0"0"16,0 0-16,0 0 16,11-12-1,1 1-15,0-1 16,0-11-1,-12 11-15,0 1 16,0-12-16,0 11 16,0 1-1,0-1-15,0 12 16,0 0 0,0 0-16,0 0 15,0 12-15,-12 34 16,-12 35-1,-11 34-15,0-11 16,11-11 0,0-1-16,1-22 15,-1 11 1,13-24-16,-1-10 16,12-13-16,0 1 15,0-12 1,0-11-16,0-1 15,0-11 1,0 0-16,0 0 16,12-23-16,11-35 15,-23 58 1</inkml:trace>
          <inkml:trace contextRef="#ctx0" brushRef="#br0" timeOffset="-423.867">5549 139 0,'0'0'0,"0"0"0,0 0 15,0 0 1,0 0-16,0 0 15,0 0 1,11 34-16,-11 13 16,-11 10-1,-13 24-15,-11 0 16,-12-12 0,11-11-16,1-12 15,0-11-15,23-12 16,0 0-1,0-11-15,12-12 16,0 0-16,12 11 16,12 1-1,23 0-15,12-1 16,0-11 0,23 12-16,0-12 15,13-12-15,-13 1 16,-11-1-1,-24 0-15,0 1 16,-12-1 0,-35 12-16</inkml:trace>
        </inkml:traceGroup>
        <inkml:traceGroup>
          <inkml:annotationXML>
            <emma:emma xmlns:emma="http://www.w3.org/2003/04/emma" version="1.0">
              <emma:interpretation id="{735BE420-00B3-403C-A184-ED969A657C3D}" emma:medium="tactile" emma:mode="ink">
                <msink:context xmlns:msink="http://schemas.microsoft.com/ink/2010/main" type="inkWord" rotatedBoundingBox="13695,13712 13668,14661 12718,14634 12746,136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78.0876">5195 2415 0,'0'0'0,"0"0"0,0-11 16,0-1-1,0 1-15,0-1 16,0 1-1,0 11-15,0 0 16,0 0 0,12 23-16,0 46 15,11 23-15,13 36 16,-1-1 0,12 0-16,-11-23 15,-13-35 1,1 1-16,-1-13 15,-11-22 1,0 0-16,0-12 16,-12-23-16</inkml:trace>
          <inkml:trace contextRef="#ctx0" brushRef="#br0" timeOffset="38739.1848">5749 2843 0,'0'0'0,"0"0"16,-12 23-16,0 12 15,12 11 1,0 0-16,12 0 16,0-11-16,11 0 15,13-12 1,23 0-16,0-11 15,-12-12 1,-12 0-16,0-12 16,1-23-1,-13 1-15,1-24 32,-24-11-32,-12 34 15,-23-11 1,-12 23-16,-12-1 15,0 24-15,0 12 16,0 11 0,24 12-16,-1 23 15,13-1 1,23-10-16,0-47 16</inkml:trace>
        </inkml:traceGroup>
      </inkml:traceGroup>
    </inkml:traceGroup>
  </inkml:traceGroup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0:17.3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9571B0-5E86-4255-A02C-63563002ECB0}" emma:medium="tactile" emma:mode="ink">
          <msink:context xmlns:msink="http://schemas.microsoft.com/ink/2010/main" type="writingRegion" rotatedBoundingBox="2172,3837 5276,15594 2681,16279 -422,4522">
            <msink:destinationLink direction="with" ref="{1BD21027-6CC1-4CE3-AA86-DA1CCC76E67F}"/>
          </msink:context>
        </emma:interpretation>
      </emma:emma>
    </inkml:annotationXML>
    <inkml:traceGroup>
      <inkml:annotationXML>
        <emma:emma xmlns:emma="http://www.w3.org/2003/04/emma" version="1.0">
          <emma:interpretation id="{F5698A01-36D5-4E5F-8BA6-535BD27EBF2E}" emma:medium="tactile" emma:mode="ink">
            <msink:context xmlns:msink="http://schemas.microsoft.com/ink/2010/main" type="paragraph" rotatedBoundingBox="2172,3837 5276,15594 2681,16279 -422,4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028FD-5354-46F7-9D66-15C7A21CDD00}" emma:medium="tactile" emma:mode="ink">
              <msink:context xmlns:msink="http://schemas.microsoft.com/ink/2010/main" type="line" rotatedBoundingBox="2172,3837 5276,15594 2681,16279 -422,4522">
                <msink:destinationLink direction="with" ref="{EE0FF674-E38C-4A80-85B7-E09D799B8BF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CA4F3F2-0C89-49E4-8C5F-83711D11624F}" emma:medium="tactile" emma:mode="ink">
                <msink:context xmlns:msink="http://schemas.microsoft.com/ink/2010/main" type="inkWord" rotatedBoundingBox="1696,3963 1929,4847 1017,5088 784,4204">
                  <msink:destinationLink direction="with" ref="{ED7BB753-8AB6-4065-B87D-0D922F204BB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-6702-6877 0,'0'0'16,"0"0"-16,0 0 15,0 0 1,0 0-16,0-11 16,-12-24-16,12 1 15,0-1 1,12-11-16,11-1 16,13 13-1,-1-1-15,12 23 16,-12 24-1,1 23-15,-1 46 16,0 23-16,-23 11 16,-12 1-1,0-24-15,0-22 32,0-24-32,0-35 15,0-11-15,0 0 16,12-34-1,12-36-15,-1-34 16,1-46 0,-1 11-16,1 35 15,-12 23 1,-1 35-16,-11 12 16,0 22-16,0 12 15,0 12 1,-11 45-16,-1 71 15,0-13 1,12-34-16,0-12 16,0 1-1,12-24-15,0-11 16,-1-24-16,13 12 16,-24-23-1</inkml:trace>
          <inkml:trace contextRef="#ctx0" brushRef="#br0" timeOffset="465.3988">-5842-7258 0,'0'0'0,"0"0"16,0 0-1,0 0-15</inkml:trace>
          <inkml:trace contextRef="#ctx0" brushRef="#br0" timeOffset="305.6024">-6078-6669 0,'0'0'16,"0"0"0,0 0-16,0 0 15,12 0-15,0-11 16,-1 11-1,-11 0-15,0 0 16,0 0 0,0 23-16,0 12 15,12 11 1,0 0-16,0 0 16,11-11-16,1-12 15,11-11 1,12-12-16,0-12 15,1 1 1,-48 11-16</inkml:trace>
        </inkml:traceGroup>
        <inkml:traceGroup>
          <inkml:annotationXML>
            <emma:emma xmlns:emma="http://www.w3.org/2003/04/emma" version="1.0">
              <emma:interpretation id="{8E987C9E-9837-4E1B-80AB-474663FFD151}" emma:medium="tactile" emma:mode="ink">
                <msink:context xmlns:msink="http://schemas.microsoft.com/ink/2010/main" type="inkWord" rotatedBoundingBox="1339,5693 1769,7323 1091,7503 660,5872"/>
              </emma:interpretation>
            </emma:emma>
          </inkml:annotationXML>
          <inkml:trace contextRef="#ctx0" brushRef="#br0" timeOffset="937.9199">-6584-4935 0,'0'0'16,"23"-23"-16,36-35 15,12-46 1,-12-23-16,-24 23 16,-11 23-1,-13 12-15,-11 11 16,-11 35-16,-1 11 15,-24 12 1,1 12-16,-12 22 16,0 59-1,0 46-15,23-1 16,24 24 0,0-12-16,12-23 15,0-11-15,-12 46 16,0-47-1,-12-34-15,0-23 16,12-58 0</inkml:trace>
          <inkml:trace contextRef="#ctx0" brushRef="#br0" timeOffset="1127.1255">-6667-4808 0,'12'-11'0,"35"-13"15,47-10 1,0 11-16,-11 11 16,-83 12-1</inkml:trace>
          <inkml:trace contextRef="#ctx0" brushRef="#br0" timeOffset="1618.6877">-5984-4692 0,'0'0'16,"0"0"-16,0 0 16</inkml:trace>
          <inkml:trace contextRef="#ctx0" brushRef="#br0" timeOffset="1468.3389">-6196-4172 0,'0'0'15,"0"0"-15,12 0 16,23-23 0,13 0-16,-13 11 15,-12 12-15,-11 0 16,-12 0 0,0 12-16,0 34 15,12-12 1,0 13-16,0-13 15,11 1 1,12-12-16,13-11 16,-1-12-16,12-23 15,-59 23 1</inkml:trace>
        </inkml:traceGroup>
        <inkml:traceGroup>
          <inkml:annotationXML>
            <emma:emma xmlns:emma="http://www.w3.org/2003/04/emma" version="1.0">
              <emma:interpretation id="{99397F8C-284B-41AE-9EC3-22603363A0E7}" emma:medium="tactile" emma:mode="ink">
                <msink:context xmlns:msink="http://schemas.microsoft.com/ink/2010/main" type="inkWord" rotatedBoundingBox="4552,12851 5276,15594 2681,16279 1957,13536"/>
              </emma:interpretation>
            </emma:emma>
          </inkml:annotationXML>
          <inkml:trace contextRef="#ctx0" brushRef="#br1" timeOffset="41229.0758">-3922 2092 0,'0'0'0,"0"0"15,0 0-15,0 0 16,0 0 0,0 0-16,0 0 15,0 0 1,0 0-16,0 0 15,0 0-15,0 0 16,0 0 0,0 0-16,0 0 15,0 11 1,0 24-16,0 23 16,0 34-16,0 1 15,0-12 1,0-12-16,0 12 15,12-12 1,-1 24-16,1-12 16,0-1-1,0-10-15,-12-12 16,11-1-16,1-10 16,-12 10-1,12 1-15,-12 0 16,0-12-1,12 0-15,-12 1 16,12-1-16,-12-11 16,0-1-1,0 1-15,0 0 16,0-12 0,0 0-16,0 0 15,11 0 1,1 12-16,-12-12 15,0 0-15,0 0 16,0 0 0,0 0-16,0-11 15,0-12 1,0 0-16</inkml:trace>
          <inkml:trace contextRef="#ctx0" brushRef="#br1" timeOffset="80380.6249">-4817 3490 0,'0'0'0,"0"0"16,0 0-1,0 0-15,-24 23 16,-23 35-16,-12 23 15,12-12 1,0 47-16,11-12 16,25-35-1,11-11-15,11-23 16,13-12-16,23-12 16,36-22-1,-1-24-15,-11-23 16,-36 24-1,-11-1-15,-24 0 16,-12 12-16,-12 12 16,-35-12-1,12 11-15,12 12 16,11 0 0,24 0-16,0 0 15</inkml:trace>
          <inkml:trace contextRef="#ctx0" brushRef="#br1" timeOffset="81930.5788">-2603 3120 0,'0'0'0,"0"0"16,0 0-16,-12 12 15,-11 11 1,-24 35-16,-12 69 16,-12 35-16,24-47 15,12-11 1,11-23-16,24-23 16,0-12-1,12-23-15,11-11 16,1-12-16,23-12 15,12-11 1,0-23-16,-12 0 16,-23 11-1,-13 0-15,-11 12 16,-11 12 0,-25-1-16,-11 12 15,0 12-15,0-1 16,0 1-1,11-1-15,36-11 16</inkml:trace>
          <inkml:trace contextRef="#ctx0" brushRef="#br1" timeOffset="79653.165">-3003 1826 0,'0'0'16,"0"0"0,11 23-16,1 23 15,12 12-15,-1 23 16,-11 35 0,0-1-16,0 1 15,-1-24 1,-11-92-16</inkml:trace>
          <inkml:trace contextRef="#ctx0" brushRef="#br1" timeOffset="78804.2607">-5454 2173 0,'0'0'16,"0"0"0,0 0-16,0 0 15,0 0-15,12 0 16,35-12-1,12 1-15,0-1 16,12 0 0,11 24-16,-11 0 15,-24-1 1,-12 1-16,-11-1 16,-12 12-16,-12-11 15,-12-1 1,0 13-16,-11-1 15,-1 0 1,-11 0-16,11-12 16,12-11-1,12 0-15,0 0 16,0 0-16,12 12 16,12 11-1,11 0-15,12 12 16,12 23-1,-24-24-15,1 1 16,-24-12-16,-12 12 16,-24-12-1,-11 0-15,-12 12 16,-24-12 0,-23-12-16,-12 1 15,0-12 1,35 0-16,24 0 15,11 0-15,36 0 16</inkml:trace>
          <inkml:trace contextRef="#ctx0" brushRef="#br1" timeOffset="79415.1918">-3145 1837 0,'0'0'0,"0"0"16,0 0 0,0 12-16,0 11 15,-12 12 1,-11 0-16,-12 22 16,-1-22-16,13 0 15,-1-12 1,1 0-16,11-12 15,0 1 1,12-12-16,0 0 16,24 12-16,34-1 15,37 1 1,-25-12-16,1 0 16,0 0-1,-12 0-15,-12 0 16,-24 0-16,-23 0 15</inkml:trace>
          <inkml:trace contextRef="#ctx0" brushRef="#br1" timeOffset="81485.1659">-3263 3155 0,'0'0'16,"0"0"-16,0 0 16,0 0-1,12 12-15,0 45 16,12 47-16,-13 58 15,1-46 1,0 22-16,0-22 16,-1-24-1,1-34-15,0-23 16,-12-35 0</inkml:trace>
          <inkml:trace contextRef="#ctx0" brushRef="#br1" timeOffset="80952.2677">-3887 3617 0,'0'0'16,"0"0"0,0 0-16,0 0 15,0 0 1,0 0-16,0 0 15,0 0-15,0 0 16,12 23 0,0 12-16,11 34 15,1 24 1,-1 34-16,1 12 16,-12-24-16,-1-11 15,1 12 1,0-47-16,0-11 15,0-23 1,-1-24-16,13 12 16,-24-23-1</inkml:trace>
        </inkml:traceGroup>
      </inkml:traceGroup>
    </inkml:traceGroup>
  </inkml:traceGroup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2:15.65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D21027-6CC1-4CE3-AA86-DA1CCC76E67F}" emma:medium="tactile" emma:mode="ink">
          <msink:context xmlns:msink="http://schemas.microsoft.com/ink/2010/main" type="inkDrawing" rotatedBoundingBox="5463,10432 6434,11547 5660,12220 4689,11105" semanticType="verticalRange" shapeName="Other">
            <msink:sourceLink direction="with" ref="{1D9571B0-5E86-4255-A02C-63563002ECB0}"/>
          </msink:context>
        </emma:interpretation>
      </emma:emma>
    </inkml:annotationXML>
    <inkml:trace contextRef="#ctx0" brushRef="#br0">-2332-682 0,'0'0'16,"0"0"-1,0 0-15,0 0 16,0 0 0,0 0-16,0 12 15,12-1 1,35 35-16,47 47 15,36 11-15,-24-12 16,-12-22 0,24 11-16,-12-24 15,0 1-15,-12-12 16,-23 1 0,-1-13-16,-22 1 15,-13-12 1,-12 0-16,-11 0 15,0 0 1,-24 12-16,-11 0 16,-24 23-16,-36 11 15,-23 0 1,0 12-16,0-12 16,-12 12-1,12-11-15,12-13 16,94-57-1</inkml:trace>
  </inkml:traceGroup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3:34.16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4C9C2A-FBFA-4770-A0FD-342DAD1F33DB}" emma:medium="tactile" emma:mode="ink">
          <msink:context xmlns:msink="http://schemas.microsoft.com/ink/2010/main" type="inkDrawing" rotatedBoundingBox="14441,12512 15718,11700 16337,12674 15060,13486" semanticType="verticalRange" shapeName="Other"/>
        </emma:interpretation>
      </emma:emma>
    </inkml:annotationXML>
    <inkml:trace contextRef="#ctx0" brushRef="#br0">7610 728 0,'0'0'15,"0"0"-15,0 0 16,0 0 0,12 12-16,23 11 15,1 0-15,22 11 16,13 1 0,35 11-16,0-11 15,-12-12 1,1 12-16,-13-12 15,-23 0 1,12 0-16,-1 0 16,-22 0-16,-1 1 15,-12-1 1,0 0-16,-11 0 16,-12 0-1,-12 0-15,0 12 16,-12-12-1,-12 23-15,-11 0 16,-12 1-16,-12-1 16,-12 0-1,-47 12-15,-11 11 16,11 12 0,0 11-16,-11 1 15,-1-12-15,12 11 16,24-45-1,94-47-15</inkml:trace>
  </inkml:traceGroup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1:34.90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FF4A54-F1E5-456B-A400-67DCCDDC4A45}" emma:medium="tactile" emma:mode="ink">
          <msink:context xmlns:msink="http://schemas.microsoft.com/ink/2010/main" type="writingRegion" rotatedBoundingBox="5348,9682 7277,14781 4982,15649 3054,10550"/>
        </emma:interpretation>
      </emma:emma>
    </inkml:annotationXML>
    <inkml:traceGroup>
      <inkml:annotationXML>
        <emma:emma xmlns:emma="http://www.w3.org/2003/04/emma" version="1.0">
          <emma:interpretation id="{00E3702B-5BA1-4E07-8E6A-7D9F22560D13}" emma:medium="tactile" emma:mode="ink">
            <msink:context xmlns:msink="http://schemas.microsoft.com/ink/2010/main" type="paragraph" rotatedBoundingBox="5348,9682 7277,14781 4982,15649 3054,10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798D4-DB77-44DE-8307-D5BC395A9CD0}" emma:medium="tactile" emma:mode="ink">
              <msink:context xmlns:msink="http://schemas.microsoft.com/ink/2010/main" type="inkBullet" rotatedBoundingBox="4803,11770 5014,12327 4492,12525 4281,1196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-2744 451 0,'0'0'16,"0"0"0,0 0-16,0 0 15,0 0 1,0 0-16,0 0 16,-12 0-16,0 0 15,-11 11 1,-13 12-16,-23 35 15,1 23 1,10 23-16,1 0 16,35-35-16,12-11 15,12 0 1,12-12-16,11-11 16,1-24-1,22-11-15,25-11 16,-12-12-16,-13 0 15,-10-12 1,-25-11-16,-23 11 16,-12 0-1,-23 12-15,-12 12 16,-47 11 0,-24 23-16,12 0 15,35 0-15,12 12 16,59-35-1</inkml:trace>
      </inkml:traceGroup>
      <inkml:traceGroup>
        <inkml:annotationXML>
          <emma:emma xmlns:emma="http://www.w3.org/2003/04/emma" version="1.0">
            <emma:interpretation id="{98905870-9533-4509-AC0B-D98F53AB12BB}" emma:medium="tactile" emma:mode="ink">
              <msink:context xmlns:msink="http://schemas.microsoft.com/ink/2010/main" type="line" rotatedBoundingBox="5348,9682 7277,14781 4982,15649 3054,10550"/>
            </emma:interpretation>
          </emma:emma>
        </inkml:annotationXML>
        <inkml:traceGroup>
          <inkml:annotationXML>
            <emma:emma xmlns:emma="http://www.w3.org/2003/04/emma" version="1.0">
              <emma:interpretation id="{4832ED18-8FE1-4C3A-A381-7C562E074DBA}" emma:medium="tactile" emma:mode="ink">
                <msink:context xmlns:msink="http://schemas.microsoft.com/ink/2010/main" type="inkWord" rotatedBoundingBox="5348,9682 7277,14781 4982,15649 3054,10550"/>
              </emma:interpretation>
            </emma:emma>
          </inkml:annotationXML>
          <inkml:trace contextRef="#ctx0" brushRef="#br0" timeOffset="-3676.0318">-3310-1225 0,'0'0'0,"0"0"16,0 0-1,0 0-15,0 0 16,0 0 0,0 0-16,0 0 15,0 11-15,12 24 16,0 58-1,0 22-15,-1-11 16,1-23 0,0-12-16,12 1 15,-13-1 1,-11-69-16</inkml:trace>
          <inkml:trace contextRef="#ctx0" brushRef="#br0" timeOffset="-473.8074">-3710 982 0,'0'0'0,"0"0"15,0 0 1,0 0-16,0 0 16,0 0-16,0 0 15,12-11 1,-1-1-16,25-11 16,-1 0-1,0 11-15,13 1 16,10-12-1,13 11-15,0 1 16,-71 11-16</inkml:trace>
          <inkml:trace contextRef="#ctx0" brushRef="#br0" timeOffset="4848.1887">-2191 3675 0,'0'0'0,"0"0"15,0 0 1,0 12-16,-11-1 16,-13 1-1,1-1-15,-25-11 16,13 0-16,-12-11 15,12-1 1,-1-11-16,13-12 16,23-11-1,11-12-15,13-11 16,0 23 0,-1 11-16,1 12 15,-1 11-15,1 12 16,-1 12-1,13 69-15,-24 35 16,-12 11 0,-12 34-16,-24 1 15,-11-58 1,-23-11-16,-25-24 16,36-23-16,59-46 15</inkml:trace>
          <inkml:trace contextRef="#ctx0" brushRef="#br1" timeOffset="43185.1829">-1731 2658 0,'0'0'15,"0"0"-15,0 0 16,0 0-16,0 0 16,0 0-1,0 0-15,0 12 16,12 22 0,11 1-16,36 34 15,12 1-15,11-1 16,1-11-1,-24-12-15,-12-11 16,0-1 0,-12-11-16,0 1 15,-11-13 1,-12 12-16,0 0 16,-12 12-16,-12 23 15,-12 11 1,-46 35-16,-36 0 15,0-23 1,23-12-16,12-11 31,71-58-15</inkml:trace>
          <inkml:trace contextRef="#ctx0" brushRef="#br1" timeOffset="42076.2542">-1908 1190 0,'0'0'0,"0"0"15,0 0-15,0 0 16,0 0-1,0 0-15,0 0 16,0 0 0,0 0-16,12 12 15,11 23 1,36 11-16,24 12 16,58 11-16,-23-11 15,-24-12 1,-11-11-16,11 11 15,0 0 1,-23-11-16,-12-1 16,-24-11-16,-11 1 15,-13-1 1,-11 0-16,-11 0 16,-13 12-1,-35 22-15,-12 1 16,-58 0-1,-36 11-15,24-22 16,11 10-16,-35 24 16,36-11-1,34-13-15,36-22 16,59-35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5:23.6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8E5644-5F16-4C96-9833-38D241E5EF03}" emma:medium="tactile" emma:mode="ink">
          <msink:context xmlns:msink="http://schemas.microsoft.com/ink/2010/main" type="inkDrawing" rotatedBoundingBox="12301,14023 20498,14198 20496,14321 12299,14146" shapeName="Other"/>
        </emma:interpretation>
      </emma:emma>
    </inkml:annotationXML>
    <inkml:trace contextRef="#ctx0" brushRef="#br0">0 70 0,'0'0'16,"0"0"-16,0 0 15,0 0-15,23 0 16,13 0 0,11 0-16,0-12 15,0 1 1,35-1-16,24 12 15,36-11 1,-48 11-16,36-12 16,34 12-16,13-11 15,-35 11 1,34 0-16,48 0 16,-59 0-1,59 0-15,-12 0 16,-24 0-1,60 11-15,-72-11 16,25 0-16,46 12 16,-47 11-1,36-23-15,-12 0 16,-48 11 0,60-11-16,-36 12 15,12-1-15,12-11 16,-59 0-1,35 12-15,12-12 16,-47 12 0,35 11-16,12-23 15,-47 0 1,0 0-16,36 11 16,-60 1-16,12-1 15,24 1 1,-24-12-16,-35 0 15,-1 0 1,1 11-16,-12 1 16,12-12-16,-35 0 15,-25 0 1,13 0-16,-24 0 16,0 12-1,-47-12-15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1:49.7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DFB884-0927-43BF-BD89-7290F4ADD1B9}" emma:medium="tactile" emma:mode="ink">
          <msink:context xmlns:msink="http://schemas.microsoft.com/ink/2010/main" type="writingRegion" rotatedBoundingBox="10795,10750 15721,10959 15617,13413 10691,13204"/>
        </emma:interpretation>
      </emma:emma>
    </inkml:annotationXML>
    <inkml:traceGroup>
      <inkml:annotationXML>
        <emma:emma xmlns:emma="http://www.w3.org/2003/04/emma" version="1.0">
          <emma:interpretation id="{82380AB3-352B-4CD3-98EC-52DD8CC209DA}" emma:medium="tactile" emma:mode="ink">
            <msink:context xmlns:msink="http://schemas.microsoft.com/ink/2010/main" type="paragraph" rotatedBoundingBox="10417,11916 11587,10776 12084,11286 10913,12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848065-F5F0-4D0F-816D-55DDDAC3305F}" emma:medium="tactile" emma:mode="ink">
              <msink:context xmlns:msink="http://schemas.microsoft.com/ink/2010/main" type="line" rotatedBoundingBox="10417,11916 11587,10776 12084,11286 10913,12426"/>
            </emma:interpretation>
          </emma:emma>
        </inkml:annotationXML>
        <inkml:traceGroup>
          <inkml:annotationXML>
            <emma:emma xmlns:emma="http://www.w3.org/2003/04/emma" version="1.0">
              <emma:interpretation id="{2657CC31-5B14-4092-B0A6-C1480F1F623C}" emma:medium="tactile" emma:mode="ink">
                <msink:context xmlns:msink="http://schemas.microsoft.com/ink/2010/main" type="inkWord" rotatedBoundingBox="10695,12202 11556,11364 11774,11588 10913,12426"/>
              </emma:interpretation>
            </emma:emma>
          </inkml:annotationXML>
          <inkml:trace contextRef="#ctx0" brushRef="#br0">683 345 0,'0'0'0,"0"0"0,0 0 16,0 0 0,0 0-16,0 0 15,0 0-15,0-11 16,0-12 0,0-12-16,12 0 15,12-22 1,-1 10-16,12-10 15,13 10-15,-13 24 16,0 12 0,1 11-16,-13 11 15,1 12 1,-13 0-16,-11 12 16,-11 0-1,-1 0-15,0-12 16,-11 0-16,-1-12 15,0 1 1,-11-1-16,12-11 16,-13 0-1,13-11-15,-13-1 16,13 1-16,-1-1 16,1 1-1,-13 11-15,1 0 16,0 11-1,-13 12-15,1 12 16,-12 0 0,1 22-16,-25 24 15,12 12-15,1-1 16,-1-22 0,24-1-16,47-69 15</inkml:trace>
        </inkml:traceGroup>
        <inkml:traceGroup>
          <inkml:annotationXML>
            <emma:emma xmlns:emma="http://www.w3.org/2003/04/emma" version="1.0">
              <emma:interpretation id="{2637F8EA-8E80-4A56-B367-F6CE12F8035E}" emma:medium="tactile" emma:mode="ink">
                <msink:context xmlns:msink="http://schemas.microsoft.com/ink/2010/main" type="inkWord" rotatedBoundingBox="11576,10787 11587,10776 11598,10787 11587,10799"/>
              </emma:interpretation>
            </emma:emma>
          </inkml:annotationXML>
          <inkml:trace contextRef="#ctx0" brushRef="#br0" timeOffset="246.3189">848-706 0,'0'0'0,"0"0"16,0 0-16,0 0 16,0 0-1</inkml:trace>
        </inkml:traceGroup>
      </inkml:traceGroup>
    </inkml:traceGroup>
    <inkml:traceGroup>
      <inkml:annotationXML>
        <emma:emma xmlns:emma="http://www.w3.org/2003/04/emma" version="1.0">
          <emma:interpretation id="{646AC0D2-3B9F-4F33-A213-FBE9AD90F90B}" emma:medium="tactile" emma:mode="ink">
            <msink:context xmlns:msink="http://schemas.microsoft.com/ink/2010/main" type="paragraph" rotatedBoundingBox="11057,12210 15660,12405 15617,13413 11014,13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2BD7EA-9E95-4B13-9674-0C5F49E3D01B}" emma:medium="tactile" emma:mode="ink">
              <msink:context xmlns:msink="http://schemas.microsoft.com/ink/2010/main" type="inkBullet" rotatedBoundingBox="11051,12355 11332,12367 11331,12401 11049,1239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620.9209">318 900 0,'0'0'16,"0"0"-1,35 0-15,48-11 16,-1-1-16,1 12 16,-83 0-1</inkml:trace>
      </inkml:traceGroup>
      <inkml:traceGroup>
        <inkml:annotationXML>
          <emma:emma xmlns:emma="http://www.w3.org/2003/04/emma" version="1.0">
            <emma:interpretation id="{0C5E0E39-100B-4E9C-BB59-9675ABF44F3C}" emma:medium="tactile" emma:mode="ink">
              <msink:context xmlns:msink="http://schemas.microsoft.com/ink/2010/main" type="line" rotatedBoundingBox="12221,12259 15660,12405 15617,13413 12178,13267"/>
            </emma:interpretation>
          </emma:emma>
        </inkml:annotationXML>
        <inkml:traceGroup>
          <inkml:annotationXML>
            <emma:emma xmlns:emma="http://www.w3.org/2003/04/emma" version="1.0">
              <emma:interpretation id="{2EC4EDCC-4E29-422D-9645-231FDC1F045B}" emma:medium="tactile" emma:mode="ink">
                <msink:context xmlns:msink="http://schemas.microsoft.com/ink/2010/main" type="inkWord" rotatedBoundingBox="12221,12259 15660,12405 15617,13413 12178,13267">
                  <msink:destinationLink direction="with" ref="{2C1440DA-0BDF-4088-B1E6-3EA9F9237F54}"/>
                </msink:context>
              </emma:interpretation>
            </emma:emma>
          </inkml:annotationXML>
          <inkml:trace contextRef="#ctx0" brushRef="#br0" timeOffset="11285.1983">1885 1316 0,'0'0'15,"0"0"-15,0 0 16,0 0-16,0 0 15,0 0 1,0 0-16,-12-11 16,0-1-1,0 1-15,12-1 16,-11 0-16,11-11 16,0 0-1,0 0-15,0-12 16,11 12-1,1 0-15,0 0 16,0 0 0,11 0-16,1 11 15,-12 12-15,11 0 16,-11 12 0,0 23-16,-12 22 15,0 13 1,-12-13-16,0-10 15,0-1-15,1-11 16,-1-1 0,12-11-16,0-11 15,0-1 1,0-11-16,0 0 16,0 0-1,0 0-15,0 0 16,12-11-1,-1-12-15,25-35 16,-1-23-16,0 12 16,1-1-1,-13 24-15,1 0 16,-12 23 0,-1 0-16,1 11 15,0 1-15,-12 11 16,0 0-1,0 0-15,0 0 16,0 23 0,0 23-16,-12 12 15,12 0-15,12-12 16,0 0 0,0-11-16,11-1 15,1 13 1,-13-13-16,-11-34 15</inkml:trace>
          <inkml:trace contextRef="#ctx0" brushRef="#br0" timeOffset="11645.5483">2427 1362 0,'0'0'15,"0"0"-15,0 0 16,0 0-1,0 0-15,0 12 16,11 11 0,1 0-16,0 23 15,0 1-15,-1-1 16,13 12 0,-12-12-16,0-11 15,-1 11 1,-11-46-16</inkml:trace>
          <inkml:trace contextRef="#ctx0" brushRef="#br0" timeOffset="10332.9548">3946 1235 0,'0'0'16,"0"0"-16,0 0 15,0 0 1,0 0-16,0 0 15,0 0 1,0 0-16,0 0 16,0 0-16,0 0 15,-12 0 1,-11 0-16,-13 0 16,-11 0-1,0 12-15,-12-1 16,0-11-16,-23 12 15,-24 0 1,-12-1-16,36 1 16,11-12-1,-11 0-15,11 0 16,-12 0-16,13 0 16,11 0-1,12 0-15,11 0 16,13 0-1,11 0-15,12 0 16,0 0 0,0 0-16,12-12 15,11 1-15,1-13 16,11 1 0,1-11-16,-1 11 15,-11-1 1,-1 1-16,-11 12 15,0-1 1,-1 1-16,-11 11 16,0 0-16,0 0 15,0 0 1,0 0-16,0 0 16,-23 11-1,-24 12-15,0 0 16,-12 12-16,12-12 15,11 0 1,13 0-16,-1-11 16,1 0-1,11-1-15,12 1 16,0-1 0,12 1-16,-1 11 15,13-12-15,11 13 16,1-1-1,-1-12-15,0 1 16,1-1 0,-13 1-16,-11-12 15,0 0 1,0 0-16,-1 0 16,-11 0-16,12 0 15,-12 0 1,0 0-16,0 0 15,0 0 1,0 0-16,12-12 16,0 1-16,-1-1 15,1-11 1,-12-12-16,0-11 16,0 0-1,0 0-15,0 0 16,0 11-1,0 12-15,0 11 16,0 1-16,0 11 16,0 0-1,0 0-15</inkml:trace>
          <inkml:trace contextRef="#ctx0" brushRef="#br0" timeOffset="4779.9729">1567 773 0,'0'0'0,"0"0"15,0 0-15,0 0 16,0 0 0,0 0-16,0 0 15,-12 12 1,0 11-16,0 11 15,-11 24-15,11 35 16,0-1 0,0 1-16,12-1 15,0 0 1,0 1-16,0-1 16,0-11-1,0-11-15,0 11 16,0-81-16</inkml:trace>
          <inkml:trace contextRef="#ctx0" brushRef="#br0" timeOffset="8232.4057">4076 1212 0,'0'0'16,"0"0"-16,0 0 16,-12-11-1,0-1-15,0 1 16,12 11-1,0-12-15,0-11 16,0 0-16,12-12 16,0 12-1,0 0-15,0 0 16,-1 11 0,13 1-16,-12 11 15,11 0-15,1 23 16,-12 23-1,-12 23-15,0 12 16,-12 0 0,-12 0-16,-11 11 15,0-11 1,11-23-16,0-23 16,13-12-16,-1-12 15,12-11 1,0 0-16,0 0 15,12-34 1,-1-1-16,13-11 16,0 0-1,-1-24-15,12 1 16,1-23-16,-1 11 16,12 11-1,0 1-15,-23 23 16,-1 11-1,-11 12-15,0 0 16,0 11 0,-12 12-16,0 0 15,0 0-15,0 0 16,-12 12 0,0 11-16,-11 23 15,-1 12 1,1 11-16,11-11 15,0-12-15,12 1 16,0-13 0,12 12-16,0-22 15,11 10 1,24 1-16,-47-35 16</inkml:trace>
          <inkml:trace contextRef="#ctx0" brushRef="#br0" timeOffset="8942.0352">4606 1270 0,'0'0'15,"0"0"1,0 0-16,0 0 15,0 0-15,0 0 16,12-12 0,-1 1-16,1-1 15,12 12 1,-12 0-16,-1 0 16,1 12-16,0-1 15,-12 1 1,0 0-16,0-1 15,-12 1 1,0-1-16,-11 12 16,-1-11-16,12-1 15,1 1 1,11-12-16,0 0 16,0 0-1,0 0-15,11 0 16,1 12-1,24-1-15,-1 1 16,12 11-16,0 0 16,-12 12-1,1-12-15,-24 0 16,-1 0 0,-11 0-16,-23 12 15,-13-1-15,-11-11 16,0-11-1,-12 0-15,0-12 16,12 0 0,47 0-16</inkml:trace>
        </inkml:traceGroup>
      </inkml:traceGroup>
    </inkml:traceGroup>
  </inkml:traceGroup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2:25.9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5CA7FE5-4765-447F-BD20-DD8B4FC05A9F}" emma:medium="tactile" emma:mode="ink">
          <msink:context xmlns:msink="http://schemas.microsoft.com/ink/2010/main" type="writingRegion" rotatedBoundingBox="6,10961 33533,10190 33743,19351 217,20123"/>
        </emma:interpretation>
      </emma:emma>
    </inkml:annotationXML>
    <inkml:traceGroup>
      <inkml:annotationXML>
        <emma:emma xmlns:emma="http://www.w3.org/2003/04/emma" version="1.0">
          <emma:interpretation id="{7C9D5544-C3A8-4253-BCFA-3AD039A5301F}" emma:medium="tactile" emma:mode="ink">
            <msink:context xmlns:msink="http://schemas.microsoft.com/ink/2010/main" type="paragraph" rotatedBoundingBox="6796,14868 7718,10540 11706,11390 10784,15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564C5B-8A3C-4E50-BA3B-349448BA922E}" emma:medium="tactile" emma:mode="ink">
              <msink:context xmlns:msink="http://schemas.microsoft.com/ink/2010/main" type="line" rotatedBoundingBox="6796,14868 7718,10540 11706,11390 10784,15718"/>
            </emma:interpretation>
          </emma:emma>
        </inkml:annotationXML>
        <inkml:traceGroup>
          <inkml:annotationXML>
            <emma:emma xmlns:emma="http://www.w3.org/2003/04/emma" version="1.0">
              <emma:interpretation id="{9EB5499E-4FC8-4243-B58D-A72DC2D92A94}" emma:medium="tactile" emma:mode="ink">
                <msink:context xmlns:msink="http://schemas.microsoft.com/ink/2010/main" type="inkWord" rotatedBoundingBox="6796,14868 7718,10540 11706,11390 10784,15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1532 3178 0,'0'0'0,"0"0"16,0 0-1,0 0-15,-24-11 16,-11-1-1,-12 12-15,0 0 16,0 0-16,-1 0 16,13 0-1,0 0-15,11 12 16,1-1 0,-1 1-16,1-1 15,11 12-15,-12 0 16,1 12-1,-1 0-15,0-1 16,13 1 0,11 0-16,0-1 15,0-10 1,11-13-16,13 12 16,0-11-16,11-1 15,24 13 1,12-1-16,-1 0 15,-11 11 1,-24-10-16,-11-1 16,0-12-16,-13 12 15,-11 0 1,-11 1-16,-25 10 16,-23 12-1,-11-11-15,-1-12 16,-11 12-16,82-35 15</inkml:trace>
          <inkml:trace contextRef="#ctx0" brushRef="#br0" timeOffset="-626.0394">919 2993 0,'0'0'15,"0"0"-15,0 0 16,0 0 0,-12 0-16,-11 0 15,-12 0-15,-1 0 16,1 0-1,0 12-15,-13 11 16,13 0 0,0 0-16,-1 0 15,13 0 1,-12 0-16,11 12 16,0-12-16,1 0 15,11-11 1,0-1-16,12 1 15,0-12 1,0 0-16,0 12 16,12-1-1,12 1-15,-1-1 16,13 1-16,22 11 16,1 0-1,-12 0-15,1 0 16,-13 0-16,0 12 15,-11 0 1,-12-1-16,-12-10 16,-12 10-1,-12 1-15,-11 0 16,0-12 0,-13 0-16,13 0 15,-12-12-15,12-11 16,35 0-1</inkml:trace>
          <inkml:trace contextRef="#ctx0" brushRef="#br0" timeOffset="-23637.5504">955-58 0,'0'0'16,"0"0"0,11 0-16,13 0 15,11 0-15,48-11 16,70-1 0,-35 0-16,-1 12 15,25-11 1,-142 11-16</inkml:trace>
          <inkml:trace contextRef="#ctx0" brushRef="#br0" timeOffset="-24384.9034">0 0 0,'0'0'0,"0"0"15,0 0-15,0 0 16,0 0-1,0 0-15,12 0 16,24 0 0,22 11-16,37-11 15,-13 12 1,1-12-16,-13 0 16,13 12-16,11-12 15,-12 0 1,-82 0-16</inkml:trace>
          <inkml:trace contextRef="#ctx0" brushRef="#br0" timeOffset="-23891.9492">837-393 0,'0'0'16,"0"0"0,0 0-16,23-12 15,13-11-15,-1 0 16,12-11-1,0 10-15,0 1 16,-11 12 0,-1-1-16,0 1 15,-11 11-15,-12 11 16,0 12 0,-1 24-16,1 22 15,-12 23 1,-12 1-16,1-1 15,-13 24 1,12-1-16,0-22 16,12-24-16,0-11 15,0-12 1,0-11-16,0-12 16,0-11-1,12 11-15,-12-23 16</inkml:trace>
          <inkml:trace contextRef="#ctx0" brushRef="#br0" timeOffset="-15525.4001">1367 1202 0,'0'0'16,"0"0"-16,0 0 15,0 0-15,0 0 16,-12 0 0,-11 0-16,-13 0 15,1-12-15,-12 1 16,0-1 0,-12 1-16,12-1 15,-1 1 1,1 11-16,12 0 15,0 11-15,-12 12 16,-1 12 0,1 23-16,12-1 15,0 1 1,11-12-16,1-11 16,11-12-1,0 0-15,12-11 31,0-12-15,12 11-16,23-11 16,24 0-16,0 0 15,12 0 1,-1 12-16,-11 0 16,0-1-1,12 12-15,-12 0 16,-24 0-16,0 1 15,-11 10 1,-12 12-16,-24 1 16,-12 10-1,-23 1-15,-12-11 16,-35-1 0,0-23-16,-12-12 15,106-11-15</inkml:trace>
          <inkml:trace contextRef="#ctx0" brushRef="#br1" timeOffset="5148.4582">2639 2115 0,'0'0'16,"0"0"-16,0 0 15,0 0-15,12 0 16,0 0 0,-1 0-16,13 11 15,23 1 1,12 23-16,35 11 15,0 0 1,1 0-16,-13 12 16,-11-12-16,0 1 15,-1-13 1,-11 1-16,-12 0 16,-11-12-1,-1 0-15,-23 0 16,-1 0-1,1 0-15,-12 0 16,-12 0-16,1 12 16,-13 0-1,-11 11-15,-12 23 16,-12 1-16,-35 11 16,-12-12-1,-12 0-15,12 1 16,-12 22-1,-12 0-15,1 1 16,129-93 0</inkml:trace>
          <inkml:trace contextRef="#ctx0" brushRef="#br1" timeOffset="4262.3255">2757-139 0,'0'0'16,"0"0"-16,0 0 16,0 0-1,0 0-15,0 0 16,0 0-1,0 0-15,0 12 16,12-1 0,11 24-16,36 11 15,35 24-15,12-1 16,-11-11 0,-13 11-16,-11-11 15,-12-12 1,11 0-16,1 1 15,0-1-15,-12 0 16,-1 0 0,-10 0-16,-13 1 15,-11-13 1,-1 1-16,-11-12 16,-12 0-16,0 0 15,0 0 1,-12 1-16,-23 10 15,-36 12 1,-23 1-16,0-1 16,-12 12-1,-24 0-15,0 11 16,13-11-16,11 11 16,23-11-1,-23 0-15,-12-1 16,24-10-1,23-13-15,71-34 16</inkml:trace>
        </inkml:traceGroup>
      </inkml:traceGroup>
    </inkml:traceGroup>
    <inkml:traceGroup>
      <inkml:annotationXML>
        <emma:emma xmlns:emma="http://www.w3.org/2003/04/emma" version="1.0">
          <emma:interpretation id="{EC578E95-6764-416B-B9B6-B925204ECC8B}" emma:medium="tactile" emma:mode="ink">
            <msink:context xmlns:msink="http://schemas.microsoft.com/ink/2010/main" type="paragraph" rotatedBoundingBox="134,15952 33648,15181 33693,17169 179,1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53351-AA77-4EC8-8E66-01912A5A7188}" emma:medium="tactile" emma:mode="ink">
              <msink:context xmlns:msink="http://schemas.microsoft.com/ink/2010/main" type="line" rotatedBoundingBox="134,15952 33648,15181 33693,17169 179,17940"/>
            </emma:interpretation>
          </emma:emma>
        </inkml:annotationXML>
        <inkml:traceGroup>
          <inkml:annotationXML>
            <emma:emma xmlns:emma="http://www.w3.org/2003/04/emma" version="1.0">
              <emma:interpretation id="{4AE9EA77-766D-4DE7-B665-367FEB90ACA3}" emma:medium="tactile" emma:mode="ink">
                <msink:context xmlns:msink="http://schemas.microsoft.com/ink/2010/main" type="inkWord" rotatedBoundingBox="145,16464 2261,16415 2282,17350 167,173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481.536">-7397 5490 0,'0'0'16,"0"0"-1,0-12-15,12-11 16,11-23 0,12-12-16,13 0 15,10 12-15,25 0 16,-1 23 0,-34 23-16,-1 11 15,0 12 1,-12 12-16,-11 0 15,-13-1-15,-11 12 16,-11 1 0,-25 10-16,-34 13 15,-1-24 1,12-11-16,12-12 16,12-12-16,23-11 15,12 0 1</inkml:trace>
          <inkml:trace contextRef="#ctx0" brushRef="#br0" timeOffset="117046.2885">-7197 5201 0,'0'0'15,"0"0"-15,0 0 16,0 0 0,0 0-16,0 0 15,-12 34-15,12 24 16,0 46 0,0 12-16,0 11 15,0-46 1,0-12-16,12 0 15,0-11-15,0-12 16,-1 1 0,-11 10-16,0-57 15</inkml:trace>
          <inkml:trace contextRef="#ctx0" brushRef="#br0" timeOffset="118682.4748">-5654 5097 0,'0'0'16,"12"11"-16,23 35 15,48 24 1,-1 22-16,1-11 15,-24 58 1,-36-35-16,-23 11 16,-35-11-1,-59 24-15,94-128 16</inkml:trace>
          <inkml:trace contextRef="#ctx0" brushRef="#br0" timeOffset="118445.9848">-6337 5640 0,'0'0'0,"-12"0"16,0 0-1,-11 0-15,11 0 16,-12-12-1,1 1-15,11-1 16,12-23-16,0 1 16,12-1-1,11 0-15,1 12 16,0 0 0,-1 12-16,1 11 15,-1 11 1,1 24-16,-1 57 15,-11 24-15,-12-24 16,0-22 0,0-24-16,0-11 15,0-12 1,0-12-16,0-11 16,0 0-16,0-11 15,12-36 1,0-33-16,0-13 15,11 1 1,1-12-16,-1 0 16,-11 11-1,0 35-15,-12 24 16,0 11-16,0 23 16,0 0-1,0 23-15,0 23 16,12 35-1,23 23-15,0 0 16,12-12-16,0-11 16,1-23-1,-13-12-15,-12-34 16,-23-12 0</inkml:trace>
          <inkml:trace contextRef="#ctx0" brushRef="#br0" timeOffset="117823.2814">-6502 5235 0,'0'0'15,"0"0"-15,-12 12 16,-23 11 0,0 0-16,-1 12 15,1-1-15,0 24 16,-1 12-1,13 22-15,11-23 16,12 12 0,12-23-16,-1-23 15,25-12 1,34 11-16,-70-34 16</inkml:trace>
        </inkml:traceGroup>
        <inkml:traceGroup>
          <inkml:annotationXML>
            <emma:emma xmlns:emma="http://www.w3.org/2003/04/emma" version="1.0">
              <emma:interpretation id="{33D57F16-B776-4F8F-BF28-B71F48F4204F}" emma:medium="tactile" emma:mode="ink">
                <msink:context xmlns:msink="http://schemas.microsoft.com/ink/2010/main" type="inkWord" rotatedBoundingBox="2634,16291 5072,16235 5099,17409 2661,17465"/>
              </emma:interpretation>
            </emma:emma>
          </inkml:annotationXML>
          <inkml:trace contextRef="#ctx0" brushRef="#br0" timeOffset="128478.4289">-4900 5663 0,'0'0'0,"0"0"16,0 0-16,0 0 15,0 0-15,24-12 16,11 1-1,12-1-15,0 1 16,0-1 0,0 1-16,1 11 15,-1 0 1,-12 0-16,0 0 16,1 0-16,-13 11 15,-23-11 1</inkml:trace>
          <inkml:trace contextRef="#ctx0" brushRef="#br0" timeOffset="128734.2017">-4841 5813 0,'0'0'0,"0"0"16,24-11-16,11-1 16,12 0-1,0 1-15,0-1 16,0 1 0,0-1-16,12 12 15,0-11-15,-59 11 16</inkml:trace>
          <inkml:trace contextRef="#ctx0" brushRef="#br0" timeOffset="129663.7677">-4122 5605 0,'0'0'16,"0"0"-16,0 0 16,11 0-1,13-11-15,23-1 16,12-11-16,0 11 15,11-11 1,1 12-16,-12-1 16,-59 12-1</inkml:trace>
          <inkml:trace contextRef="#ctx0" brushRef="#br0" timeOffset="129398.7112">-3922 5420 0,'0'0'16,"23"-11"-16,24-24 15,24-11 1,-12 0-16,0-12 15,-12 0 1,-12 12-16,-11 11 16,-12 0-16,-12 1 15,0 11 1,-12-1-16,-12 1 16,1 12-1,-24 11-15,0 11 16,11 12-16,-23 35 15,12 46 1,12-11-16,11-12 16,13 11-1,-1 35-15,12-11 16,0-24 0,0-22-16,0-24 15,0 0-15,0-11 16,0-1-1,0-10-15,0-1 16,0-23 0</inkml:trace>
          <inkml:trace contextRef="#ctx0" brushRef="#br0" timeOffset="130228.166">-3651 5848 0,'0'0'0,"0"0"16,0 11-1,0 1-15,12-1 16,-1 1-16,1 0 15,12-1 1,-1-11-16,1 0 16,11-11-1,-11-1-15,11-11 16,-11 0-16,-1 0 16,-11 0-1,-12-1-15,0 13 16,0-1-1,-12 1-15,0-1 16,1 12 0,-25 0-16,1 12 15,11-1-15,1 1 16,11-1 0,0 1-16,12 0 15,0-12 1</inkml:trace>
          <inkml:trace contextRef="#ctx0" brushRef="#br0" timeOffset="130651.1924">-3074 5686 0,'0'0'15,"0"0"-15,0 0 16,12 0-16,11 0 16,13-12-1,11 1-15,0 11 16,35-12 0,1 1-16,-1-1 15,-11 1-15,-24 11 16,-12 0-1,-11 0-15,-1 0 16,-23 0 0</inkml:trace>
          <inkml:trace contextRef="#ctx0" brushRef="#br0" timeOffset="130955.9056">-2850 5432 0,'0'0'15,"0"0"-15,0 0 16,0 0-1,0 0-15,0 11 16,12 36-16,-1 68 16,1 12-1,-12-23-15,0 12 16,12 23 0,-12-139-16</inkml:trace>
        </inkml:traceGroup>
        <inkml:traceGroup>
          <inkml:annotationXML>
            <emma:emma xmlns:emma="http://www.w3.org/2003/04/emma" version="1.0">
              <emma:interpretation id="{F9556C89-0B2D-409C-84ED-9B9E9BC1509B}" emma:medium="tactile" emma:mode="ink">
                <msink:context xmlns:msink="http://schemas.microsoft.com/ink/2010/main" type="inkWord" rotatedBoundingBox="5415,16288 10432,16173 10461,17428 5444,175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410.4321">-1967 5258 0,'0'0'16,"0"0"-16,0 0 15,0 0-15,-12 0 16,-11 24 0,-1 10-16,-11 12 15,11 24 1,1 22-16,11 12 15,24-23 1,0-12-16,35-11 16,-47-58-16</inkml:trace>
          <inkml:trace contextRef="#ctx0" brushRef="#br0" timeOffset="133062.2224">-1802 5651 0,'0'0'0,"0"0"16,0 0-1,0 0-15,0 0 16,-12-11-1,1-1-15,-1 1 16,0-12 0,12-1-16,0 1 15,12 0-15,0 0 16,11 0 0,1 11-16,-1 1 15,1 11 1,-1 11-16,-11 13 15,12 22-15,-12 35 16,-1 0 0,-11-12-16,0-23 15,0-11 1,0-12-16,0-12 16,0-11-1,0 0-15,12-34 16,12-24-16,-1-23 15,13-11 1,-1-1-16,0 12 16,-11 12-1,-12 23-15,-1 23 16,1 0-16,-12 23 16,0 0-1,0 0-15,-12 34 16,1 12-1,11 24-15,11-1 16,1 0 0,12 1-16,-1-24 15,1-11-15,-24-35 16</inkml:trace>
          <inkml:trace contextRef="#ctx0" brushRef="#br0" timeOffset="133291.4032">-1201 5582 0,'0'0'0,"0"0"16,0 0-1,12 0-15,11 0 16,24 0-16,12 0 15,0 0 1,0-12-16,0 12 16,-59 0-1</inkml:trace>
          <inkml:trace contextRef="#ctx0" brushRef="#br0" timeOffset="133931.3829">-541 5478 0,'0'0'15,"0"0"-15,0 0 16,-12 0 0,0 0-16,-12 0 15,1 0 1,11 0-16,-11-12 15,11 1-15,12-12 16,0-12 0,12 0-16,11 1 15,1 11 1,-1 11-16,-11 12 16,0 12-1,0 22-15,-1 36 16,-11 68-16,0-11 15,-11-46 1,11-23-16,0-23 16,0-12-1,0-12-15,0-11 16,0 0-16,0-11 16,0-47-1,23-23-15,1-23 16,11-23-1,12 12-15,-12 22 16,-11 35 0,-12 24-16,0 11 15,-12 23-15,0 0 16,0 11 0,-12 24-16,0 23 15,0 22 1,0 1-16,12 12 15,0-24 1,12-23-16,0-11 16,12-12-16,-1 0 15,-23-23 1</inkml:trace>
          <inkml:trace contextRef="#ctx0" brushRef="#br0" timeOffset="134285.2975">-58 5582 0,'0'0'16,"0"12"-16,0 22 16,0 1-1,0 0-15,0-1 16,0-11 0,11 0-16,1-11 15,0-12-15,0 0 16,11 0-1,1-12-15,-1-11 16,-11 0 0,-12 0-16,0 0 15,-12 11-15,1 1 16,-13 11 0,-11 0-16,-1 11 15,13 1 1,-1 0-16,24-1 15,0-11-15,0 0 16,0 0 0</inkml:trace>
          <inkml:trace contextRef="#ctx0" brushRef="#br0" timeOffset="134640.3613">201 4981 0,'0'0'0,"0"0"15,0 0-15,23 12 16,13 11-1,-1 23-15,12 23 16,0 24-16,-23-24 16,-1 24-1,1 11-15,-12 23 16,-12-35 0,0-23-16,-24-11 15,1-23 1,-1 0-16,12-12 15,0 0 1,12-23-16</inkml:trace>
          <inkml:trace contextRef="#ctx0" brushRef="#br0" timeOffset="135290.2858">589 5651 0,'0'0'0,"0"0"16,24-11-1,35-1-15,23-11 16,13 0-16,22 11 16,-117 12-1</inkml:trace>
          <inkml:trace contextRef="#ctx0" brushRef="#br0" timeOffset="135114.0522">778 5455 0,'0'0'16,"12"-12"-16,23-11 16,12-23-1,12-46-15,0-1 16,-24 12-1,-11 12-15,-12 11 16,-1 12-16,-11 23 16,0 11-1,-11 1-15,-13 11 16,0 11 0,-23 35-16,0 35 15,0 35 1,12-1-16,23 24 15,12 0-15,0 23 16,12-47 0,0-34-16,-1 0 15,1-12 1,0-22-16,-12-13 16,0-11-1,0-23-15,0 0 16,0 0-16</inkml:trace>
          <inkml:trace contextRef="#ctx0" brushRef="#br0" timeOffset="136482.2598">1708 5004 0,'0'0'0,"0"0"16,0 0 0,0 0-16,-11 12 15,-25-1 1,-23 1-16,-11-1 15,11 1-15,12-1 16,11 1 0,13 0-16,-1-1 15,13 12 1,-1 12-16,0 0 16,0 11-1,0 0-15,1 12 16,11 11-16,0 1 15,0 10 1,0-10-16,11-24 16,13 0-1,11 0-15,12-11 16,1-23-16,10-12 16,13-12-1,0 1-15,-71 11 16</inkml:trace>
          <inkml:trace contextRef="#ctx0" brushRef="#br0" timeOffset="137104.3797">1850 5432 0,'0'0'0,"0"0"15,0 0-15,0 0 16,0 0 0,0 0-16,-12 0 15,0 0 1,12 0-16,-11-12 16,11 1-1,0-12-15,11-12 16,13 0-16,11 1 15,1 22 1,-1 0-16,0 24 16,1 11-1,-13 12-15,1 34 16,-24 35-16,-12 0 16,12-23-1,-12-35-15,12 0 31,0-34-31,0-12 16,0 0 0,12-23-16,11-35 15,1-11-15,0-24 16,-1-22 0,1 34-16,-13 23 15,1 23 1,-12 12-16,0 23 15,0 0-15,0 23 16,-12 12 0,1 11-16,-1 24 15,12-1 1,0 0-16,12-22 16,-1-13-1,1-11-15,-12-23 16</inkml:trace>
          <inkml:trace contextRef="#ctx0" brushRef="#br0" timeOffset="137432.9557">2321 5547 0,'0'0'0,"0"12"16,0 23-1,12-1-15,11 1 16,1-12-1,23-11-15,0-12 16,0 0-16,0-12 16,-11-11-1,-13-12-15,-11 12 16,-12 12 0,-12-1-16,-11 0 15,-24 12 1,-12 0-16,12 12 15,0 0 1,23-1-16,0 1 16,13-12-16,11 0 15,0 0 1</inkml:trace>
          <inkml:trace contextRef="#ctx0" brushRef="#br0" timeOffset="137830.0503">2898 5547 0,'0'0'16,"0"0"-16,-12 12 16,1-1 15,-25-11-31,13-11 15,-1-1 1,1 1-16,11-1 16,12-11-16,0-12 15,12-11 1,11 12-16,1 10 16,-1 13-1,-11 11-15,12 11 16,-13 24-16,-11 23 15,-11 34 1,-1 12-16,-12-23 16,1-23-1,-1-12-15,1-11 16,11-12 0,12-23-16</inkml:trace>
        </inkml:traceGroup>
        <inkml:traceGroup>
          <inkml:annotationXML>
            <emma:emma xmlns:emma="http://www.w3.org/2003/04/emma" version="1.0">
              <emma:interpretation id="{6AB24428-4DC1-48D0-B962-71C62295945C}" emma:medium="tactile" emma:mode="ink">
                <msink:context xmlns:msink="http://schemas.microsoft.com/ink/2010/main" type="inkWord" rotatedBoundingBox="10662,16273 14737,16180 14762,17267 10687,173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8640.3037">3687 5339 0,'0'0'0,"0"0"15,0 0-15,12 12 16,0 23 0,12 22-16,-1 24 15,1 0-15,-1 0 16,1-12-1,-12-22-15,-12-47 16</inkml:trace>
          <inkml:trace contextRef="#ctx0" brushRef="#br0" timeOffset="139063.3405">3982 4946 0,'0'0'0,"0"0"16,35-11-16,24 11 16,12-12-1,-12 12-15,-24 0 16,0 0-16,-23 0 15,0 23 1,0 24-16,-12 45 16,0 12-1,0-11-15,12-1 16,-1 0 0,1 12-16,0-23 15,0 0-15,-12-23 16,0-12-1,-12-11-15,0 0 16,-23-1 0,-1-11-16,-11 1 15,0-1-15,47-23 16</inkml:trace>
          <inkml:trace contextRef="#ctx0" brushRef="#br0" timeOffset="139882.9758">3287 5501 0,'0'0'0,"0"0"16,0 0-1,-12 0-15,0 0 16,-11 0 0,-1 0-16,1 0 15,-1-11-15,1-13 16,11 1 0,0-11-16,12-13 15,24-10 1,-1 10-16,1 13 15,-12 22-15,-1 12 16,1 12 0,12 22-16,-13 36 15,-11 68 1,-11-10-16,11-36 16,0-11-1,0-46-15,0-1 16,0-22-16,0-1 15,0-11 1,0-11-16,11-24 16,13-34-1,0-12-15,-1-12 16,1-34 0,-1 12-16,-11 22 15,0 36-15,-12 10 16,0 13-1,0 22-15,0 12 16,0 0 0,0 12-16,0 45 15,0 24-15,12 0 16,11 12 0,12 11-16,1-12 15,-1-34 1,12 0-16,12-12 15,-59-46 1</inkml:trace>
          <inkml:trace contextRef="#ctx0" brushRef="#br0" timeOffset="141691.4529">4571 5432 0,'0'0'0,"0"0"16,0 0 0,0 0-16,12 0 15,11 0 1,24 0-16,24 0 15,0 0 1,-12 0-16,-12 0 16,0-12-1,0 12-15,-12 0 16,-35 0-16</inkml:trace>
          <inkml:trace contextRef="#ctx0" brushRef="#br0" timeOffset="141967.5715">4807 5282 0,'0'0'0,"0"0"15,0 0-15,0 0 16,11 11-1,13 24-15,-12-1 16,11 1 0,-11 11-16,0 12 15,0-12 1,11 12-16,1 11 16,-1-34-16,-23-35 15</inkml:trace>
          <inkml:trace contextRef="#ctx0" brushRef="#br0" timeOffset="142529.2492">5325 4946 0,'0'0'0,"0"0"16,0 0 0,-12 0-16,0 12 15,-11 23 1,-13 34-16,1 23 16,23-11-1,12-11-15,12-1 16,12-23-16,23 0 15,0-22 1,12-1-16,-59-23 16</inkml:trace>
          <inkml:trace contextRef="#ctx0" brushRef="#br0" timeOffset="143121.1078">5608 5351 0,'0'0'16,"0"0"-16,0 0 16,0 0-1,-12 0-15,0-12 16,0 1 0,0-1-16,12 1 15,0-24 1,12 0-16,0 1 15,0-1-15,0 12 16,11 11 0,1 12-16,-1 23 15,-11 24 1,0 10-16,-12 1 16,0 12-1,0-13-15,0-10 16,0-13-16,0-22 15,0-12 1,0 0-16,12-12 16,-1-11-1,13-35-15,11-46 16,-11 0-16,-1 23 16,-11 24-1,0 22-15,0 12 16,-12 11-1,0 12-15,0 0 16,-12 35-16,0 23 16,12 23-1,12-24-15,0-10 16,11 22 0,1-34-16,11-12 15,1 0 1,-13-12-16,-23-11 15</inkml:trace>
          <inkml:trace contextRef="#ctx0" brushRef="#br0" timeOffset="143319.2861">6079 5386 0,'0'0'0,"0"0"16,0 0-16,0 0 15,12 0 1,-1 0-16,13 0 16,-1 0-1,25-12-15,-25 12 16,-23 0-16</inkml:trace>
          <inkml:trace contextRef="#ctx0" brushRef="#br0" timeOffset="143931.4162">6479 5316 0,'0'0'0,"0"0"16,0 0-16,0 0 15,-11 0 1,-13 0-16,0 0 15,13 0-15,-13-11 16,12-12 0,0-1-16,1-10 15,11 11 1,11 0-16,1-1 16,12 1-16,-12 23 15,11 0 1,1 35-16,-1 23 15,-23 11 1,0 0-16,0 12 16,0-23-1,0-12-15,0-11 16,0-23-16,0-12 16,0 0-1,12-12-15,12-23 16,-1-34-1,13-47-15,-13 12 16,1 35 0,-13 11-16,1 24 15,0-1-15,-12 12 16,0 23 0,0 0-16,0 0 15,0 34 1,-12 47-16,12 0 15,12 0-15,-12-35 16,12-11 0,0-12-16,-1 0 15,-11-23 1</inkml:trace>
          <inkml:trace contextRef="#ctx0" brushRef="#br0" timeOffset="144248.7903">6786 5466 0,'0'0'16,"0"0"-16,0 0 16,0 0-1,11 12-15,1 0 16,12-1 0,11-11-16,0 0 15,-11-11-15,-1-1 16,-11 0-1,-12 12-15,-12-11 16,1-1 0,-13 1-16,1 11 15,-1 0-15,0 0 16,1 0 0,11 0-16,12 0 15,0 0 1,0 0-16,0 0 15</inkml:trace>
          <inkml:trace contextRef="#ctx0" brushRef="#br0" timeOffset="144552.1558">6950 4935 0,'0'0'0,"0"0"16,12 0-1,24 11-15,-1 12 16,0 24-16,12 34 16,1 0-1,-25-12-15,-11 23 16,-12-45-1,-12 10-15,-11-10 16,-13 10-16,24-34 16,1-11-1,11-12-15</inkml:trace>
        </inkml:traceGroup>
        <inkml:traceGroup>
          <inkml:annotationXML>
            <emma:emma xmlns:emma="http://www.w3.org/2003/04/emma" version="1.0">
              <emma:interpretation id="{C3BB2A9E-E28B-4E99-A674-8A509E36D188}" emma:medium="tactile" emma:mode="ink">
                <msink:context xmlns:msink="http://schemas.microsoft.com/ink/2010/main" type="inkWord" rotatedBoundingBox="14953,15785 19360,15684 19391,17021 14983,171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4831.3013">7504 4900 0,'0'0'0,"0"0"16,0 12-16,-12 22 15,-11 47 1,-13 35-16,25-47 15,11-11 1,0 0-16,11-24 16,25 13-1,-1-24-15,24 0 32,-59-23-32</inkml:trace>
          <inkml:trace contextRef="#ctx0" brushRef="#br0" timeOffset="145382.9747">7693 5351 0,'0'0'0,"0"0"15,-12 0 1,0 0-16,0 0 16,0 0-16,1-23 15,-1 11 1,12-11-16,0-23 15,12 11 1,11-11-16,1 23 16,-1 0-1,-11 11-15,0 12 16,11 23-16,1 35 16,-12-12-1,0 12-15,-1-12 16,1-11-1,-12 0-15,0-24 16,12 12 0,-12-23-16,0 0 15,0 0-15,12 0 16,11-23 0,13-58-16,-13 12 15,1 0-15,-1 22 16,-11 24-1,0 0-15,-12 12 16,0 11 0,0 0-16,-12 46 15,0 12 1,12-1-16,0-10 16,12-1-1,0 0-15,11-23 16,13 0-16,-1-11 15,-35-12 1</inkml:trace>
          <inkml:trace contextRef="#ctx0" brushRef="#br0" timeOffset="145573.3209">8199 5362 0,'0'0'0,"0"0"16,0 0-1,12 0-15,11 0 16,13-11-16,-1 11 16,0 0-1,13 0-15,-1 0 16,-47 0 0</inkml:trace>
          <inkml:trace contextRef="#ctx0" brushRef="#br0" timeOffset="147138.4253">9236 5293 0,'0'0'16,"0"0"-16,0 0 16,0 12-1,0-1-15,12 12 16,-1 12-16,1 11 16,-12 12-1,12 23-15,0 0 16,-1-23-1,-11-12-15,0-46 16</inkml:trace>
          <inkml:trace contextRef="#ctx0" brushRef="#br0" timeOffset="150404.7861">8871 5258 0,'0'0'0,"0"0"16,-12 0 0,0 0-16,-12-11 15,13 11 1,-1-12-16,0 1 16,0-1-16,1-22 15,11 10 1,11-10-16,13-1 15,-1 12 1,1 0-16,-12 11 16,0 12-1,-1 46-15,1 47 16,-35 23-16,-25 11 16,1 11-1,24-45-15,-1-24 16,12-34-1,1-12-15,11-23 16,0 0-16,0-12 16,0-11-1,11-11-15,13-47 16,11-23 0,12-35-16,1 12 15,-13 34 1,-12 24-16,1 34 15,-12 12-15,0 12 16,-12 11 0,0 0-16,0 0 15,-12 46 1,0 23-16,-12 12 16,1-11-16,23-1 15,0 0 1,0-23-16,12 24 15,11-1 1,1-46-16,-24-23 16</inkml:trace>
          <inkml:trace contextRef="#ctx0" brushRef="#br0" timeOffset="152154.8939">9483 4831 0,'0'0'0,"0"0"16,0 0-16,0 0 15,0 0 1,0 0-16,0 0 15,0 0 1,12 11-16,11 12 16,13 24-16,-1 10 15,-11 36 1,-13-12-16,1 0 16,-12-12-1,0-23-15,-12-11 16,1 0-16,-1-12 15,0 0 1,0-12-16,12-11 16</inkml:trace>
          <inkml:trace contextRef="#ctx0" brushRef="#br0" timeOffset="152470.4976">9884 5235 0,'0'0'16,"0"0"-16,0 0 16,0 0-1,0 0-15</inkml:trace>
          <inkml:trace contextRef="#ctx0" brushRef="#br0" timeOffset="153250.6346">10072 5235 0,'0'0'0,"0"0"16,24-11-16,23-12 15,35 0 1,24-12-16,-106 35 15</inkml:trace>
          <inkml:trace contextRef="#ctx0" brushRef="#br0" timeOffset="153083.4332">10213 4877 0,'0'0'16,"12"-35"-16,24-34 16,-1-23-16,-12 22 15,-11-11 1,0 24-16,-12 22 15,0 12 1,-12 11-16,0 1 16,1 11-1,-1 11-15,-12 24 16,-11 69-16,23-12 16,12 24-1,-12 69-15,12-35 16,12-23-1,12 0-15,-12-34 16,-1-1-16,1-22 16,0-24-1,-12-12-15,0-22 16,0 0 0,0-12-16</inkml:trace>
          <inkml:trace contextRef="#ctx0" brushRef="#br0" timeOffset="154847.2646">11062 4750 0,'0'0'16,"0"0"-16,0 0 15,-12 0 1,-12 0-16,-23 0 16,0 11-1,0 1-15,12-12 16,-1 12 0,1-12-16,11 11 15,13 1-15,-1-1 16,0 1-1,0-1-15,0 1 16,1 11 0,-1 12-16,-12 34 15,1-11-15,-1 0 16,1-24 0,11 13-16,0-1 15,12-23 1,0 0-16,12 0 15,0 0 1,11 0-16,1 0 16,11-11-16,12 0 15,24-1 1,-12-11-16,11 0 16,-11 12-1,-59-12-15</inkml:trace>
          <inkml:trace contextRef="#ctx0" brushRef="#br0" timeOffset="155946.6106">11309 4946 0,'0'0'16,"0"0"-16,0 0 16,-12 0-1,0 0-15,1 0 16,-1 0 0,0 0-16,0 0 15,12 0 1,-11-11-1,11-24 1,11 0-16,1 12 16,0 0-1,0 12-15,-12 11 16,11 11 0,1 24-16,-12 34 15,-12 58 1,1-11-16,11-47 15,0-11-15,0-23 16,0-1 0,0-22-16,0 0 15,0-12 1,0 0-16,0 0 16,11-24-16,1-33 15,12-24 1,-12-12-16,11 1 15,12-12 1,-11-12-16,-12 47 16,0 23-16,-12 23 15,0-1 1,0 13-16,0 11 16,0 11-1,-12 13-15,0 33 16,0-10-1,12 45-15,0-46 16,12 24-16,0-13 16,11 13-1,1-36-15,-1 13 16,-23-47 0</inkml:trace>
          <inkml:trace contextRef="#ctx0" brushRef="#br0" timeOffset="156499.7443">11674 5201 0,'0'0'16,"0"0"-16,0 0 16,12 0-1,0 0-15,-1 0 16,13 0 0,0 0-16,-1-12 15,1 1 1,-13-1-16,1-11 15,-12 0-15,0 11 16,-12 1 0,1-1-16,-1 12 15,-12 0-15,1 0 16,-1 12 0,12-1-16,12-11 15,0 12 1,0 11-16,0-23 15</inkml:trace>
        </inkml:traceGroup>
        <inkml:traceGroup>
          <inkml:annotationXML>
            <emma:emma xmlns:emma="http://www.w3.org/2003/04/emma" version="1.0">
              <emma:interpretation id="{073D1B4F-AAA0-462B-9BC5-DA7DE1E91D7A}" emma:medium="tactile" emma:mode="ink">
                <msink:context xmlns:msink="http://schemas.microsoft.com/ink/2010/main" type="inkWord" rotatedBoundingBox="19542,15783 22968,15704 22992,16749 19566,16828"/>
              </emma:interpretation>
            </emma:emma>
          </inkml:annotationXML>
          <inkml:trace contextRef="#ctx0" brushRef="#br0" timeOffset="157417.1985">12251 5120 0,'0'0'16,"-11"11"-16,-1 1 15,0-1 1,-12 1-16,1 0 16,-1-1-16,13-11 15,-13 0 1,12 0-16,0-11 16,1-1-1,-1 0-15,12 1 16,0-12-16,12 0 15,-1-12 1,13 12-16,0 0 16,-1 11-1,1 1-15,-13 11 16,1 11-16,0 12 16,0 47-1,-12-1-15,-12 0 16,-23 1-1,-12 11-15,-1-35 16,13-12 0,0 1-16,35-35 15</inkml:trace>
          <inkml:trace contextRef="#ctx0" brushRef="#br0" timeOffset="158131.3929">12475 5004 0,'0'0'0,"0"0"16,0 0-1,0 0-15,-12 0 16,1 0-16,-1 0 16,0-11-1,0-1-15,0 0 16,12 12-1,0-23-15,0 0 16,12 0 0,0 12-16,0-1 15,-12 12-15,0 0 16,0 23 0,0 58-16,0 23 15,0-35 1,0-22-16,0-13 15,0 1 1,0-12-16,0-23 16,0 0-16,0 0 15,0-23 1,0-23-16,12-35 16,23-46-1,-12 46-15,1 23 16,0 0-16,-13 35 15,1 0 1,-12 23-16,0 0 16,0 0-1,0 35-15,0 11 16,0 23 0,12 1-16,0-1 15,0-11-15,-1 0 16,1-24-1,-12-34-15</inkml:trace>
          <inkml:trace contextRef="#ctx0" brushRef="#br0" timeOffset="158345.8633">12805 4969 0,'0'0'15,"0"12"-15,0 11 16,0 46 0,0 1-16,0-12 15,12-1 1,0-22-16,-1 0 16,1-1-1,-12-34-15</inkml:trace>
          <inkml:trace contextRef="#ctx0" brushRef="#br0" timeOffset="158697.3553">13135 5189 0,'0'0'0,"0"0"15,-12 12-15,0-1 16,-11 1-1,11-1-15,0-11 16,0 0 0,1 0-16,11-11 15,0-12-15,0 0 16,11-1 0,1 1-16,0 12 15,0 11 1,-1 0-16,1 11 15,0 24 1,-12 11-16,-12 0 16,-11 1-16,11-13 15,0 1 1,12-35-16</inkml:trace>
          <inkml:trace contextRef="#ctx0" brushRef="#br0" timeOffset="159283.3239">13312 5004 0,'0'0'0,"0"0"16,0 0-1,0 0-15,0 0 16,0 0-1,0 0-15,0-11 16,0-1 0,11-11-16,1-23 15,12-1-15,-1 1 16,1 23 0,-1 12-16,-11 11 15,0 11 1,-12 24-16,0 46 15,0 34-15,0-45 16,0-1 0,0-23-16,0-23 15,0 0 1,0-23-16,0 0 16,0 0-1,0-23-15,12-23 16,-1-12-16,25-34 15,-1-12 1,12 11-16,-23 24 16,-12 34-1,-1 12-15,-11 23 16,0 0-16,-11 35 16,-1 11-1,-12 35-15,12 0 16,1 23-1,11-35-15,0-22 16,11-1 0,-11-46-16</inkml:trace>
          <inkml:trace contextRef="#ctx0" brushRef="#br0" timeOffset="159617.345">13818 5016 0,'0'0'0,"0"0"16,12 0-16,23-12 15,0 1 1,1-1-16,-1 12 16,-11 0-16,-12 12 15,-1 11 1,-11 0-16,0 11 15,-11 13 1,-13-1-16,0 0 16,13-11-1,-1-12-15,12 0 16,0-11 0,12-1-16,-1 1 15,13-1-15,11 1 16,-35-12-1</inkml:trace>
          <inkml:trace contextRef="#ctx0" brushRef="#br0" timeOffset="160279.2911">14077 4461 0,'0'0'0,"0"0"16,0 0-1,0 0-15,12 0 16,12-12-16,23 1 16,12-1-1,-12 1-15,0-1 16,0 12 0,-12 0-16,-23 12 15,0 11 1,-12 35-16,-12 23 15,0 11 1,12-11-16,0 0 16,12 0-16,0 0 15,0-12 1,11 0-16,-11-11 16,0-12-16,-1 1 15,-11-24 1,-11 0-16,-13 0 15,1-12 1,-13 1-16,36-12 16</inkml:trace>
          <inkml:trace contextRef="#ctx0" brushRef="#br0" timeOffset="163153.0343">14725 5004 0,'0'0'0,"0"0"15,0 0-15,0 0 16,0 0 0,0 0-16,0 0 15,12 0-15,11 0 16,13 0-1,11 0-15,12 0 16,-12 0 0,0 0-16,0 0 15,0 0 1,0 0-16,0 0 16,1 0-16,-1 0 15,-12 0 1,0 0-16,1 0 15,-13 0 1,1 0-16,-24 0 16</inkml:trace>
          <inkml:trace contextRef="#ctx0" brushRef="#br0" timeOffset="163477.8853">15102 4831 0,'0'0'15,"0"0"-15,0 0 16,0 0-1,0 0-15,0 0 16,12 11 0,0 12-16,11 35 15,1 35 1,-1-1-16,1-11 16,-1-12-16,1 12 15,-24-81 1</inkml:trace>
        </inkml:traceGroup>
        <inkml:traceGroup>
          <inkml:annotationXML>
            <emma:emma xmlns:emma="http://www.w3.org/2003/04/emma" version="1.0">
              <emma:interpretation id="{E75A748C-4150-42E0-A390-9DD30016C859}" emma:medium="tactile" emma:mode="ink">
                <msink:context xmlns:msink="http://schemas.microsoft.com/ink/2010/main" type="inkWord" rotatedBoundingBox="23221,15801 28504,15680 28527,16681 23244,1680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0853.2576">15903 4473 0,'0'0'0,"0"0"15,0 0-15,0 0 16,0 0 0,-12 0-16,-11 11 15,-24 24-15,-1 23 16,1 11-1,24-23-15,-1 12 16,24-12 0,0 0-16,12 1 15,0-13 1,0 1-16,23 11 16,-12-11-16,25-1 15,-48-34 1</inkml:trace>
          <inkml:trace contextRef="#ctx0" brushRef="#br0" timeOffset="171603.0961">16080 4854 0,'0'0'16,"0"0"0,-12 0-16,0 0 15,0 0-15,1-12 16,-1 1-1,0-1-15,0 1 16,12-12 0,0-24-16,12-10 15,23-1 1,1 12-16,-13 22 16,1 13-16,-12 11 15,-1 0 1,1 46-16,-12 23 15,-23 35 1,-24 12-16,-12 34 16,12-46-16,23-34 15,12-36 1,0-11-16,12-11 16,0-12-1,0 0-15,12-12 16,12-34-16,11-23 15,12-1 1,-11 1-16,-1-23 16,0 11-1,1 11-15,-13 13 16,-11 10 0,0 13-16,-1 11 15,-11 11-15,0 12 16,0 0-1,-11 35-15,-1 23 16,12 11 0,0 0-16,0-11 15,12 0 1,11-12-16,1-11 16,-1-12-16,13 0 15,-36-23 1</inkml:trace>
          <inkml:trace contextRef="#ctx0" brushRef="#br0" timeOffset="171834.0358">16351 4958 0,'0'0'15,"0"0"-15,0 0 16,0 0-1,0 0-15,11 0 16,13 0-16,23 0 16,24 0-1,-12 0-15,0 0 16,-12 0 0,-47 0-16</inkml:trace>
          <inkml:trace contextRef="#ctx0" brushRef="#br0" timeOffset="172805.4638">17140 5108 0,'0'0'0,"0"0"16,-12 23-16,12 0 15,12 1 1,0-13-16,11 1 15,1-1 1,11-11-16,0-11 16,1-1-16,-13-11 15,1-12 1,-12 12-16,-12 0 16,-12 0-1,-12 11-15,-23 1 16,-23 11-1,11 11-15,23 1 16,25-1-16,-1 1 16,24 11-1,-12-23-15</inkml:trace>
          <inkml:trace contextRef="#ctx0" brushRef="#br0" timeOffset="173823.155">16728 4900 0,'0'0'16,"0"0"-1,0 0-15,-12 0 16,0 0-1,0 0-15,12 0 16,0 0 0,0-11-16,0-13 15,12-10-15,12-12 16,-1 11 0,1 0-16,-1 24 15,-11 11 1,0 11-16,0 12 15,-1 24-15,-22 68 16,-13 35 0,1-34-16,-1-35 15,0-23 1,13-24-16,-1-11 16,12-11-1,0-12-15,0 0 16,0-12-16,12-34 15,11-35 1,13-11-16,-13-1 16,12-22-1,1-1-15,-24 35 16,11 12 0,-11 34-16,-12 12 15,0 23-15,0 0 16,0 12-1,-12 34-15,0 23 16,1 24 0,-1 22-16,12 1 15,12-24-15,-1-22 16,-11-70 0</inkml:trace>
          <inkml:trace contextRef="#ctx0" brushRef="#br0" timeOffset="174404.7932">17128 4542 0,'0'0'15,"0"0"1,0 0-16,0 0 15,24 23-15,11 35 16,12 0 0,0 11-16,-11 12 15,-1 11 1,-11 1-16,-1-1 16,-11-22-1,-12-13-15,0-10 16,-12-13-16,-11 1 15,-13 0 1,1-1-16,35-34 16</inkml:trace>
          <inkml:trace contextRef="#ctx0" brushRef="#br0" timeOffset="174680.7011">17729 4530 0,'0'0'15,"0"0"-15,0 0 16,0 0 0,-24 23-16,-23 35 15,0 12 1,0 10-16,12 13 15,23-1-15,12 1 16,12-12 0,11-23-16,13-12 15,-36-46 1</inkml:trace>
          <inkml:trace contextRef="#ctx0" brushRef="#br0" timeOffset="175279.8633">17906 5016 0,'0'0'0,"0"0"16,-12 0-16,0-12 16,0 1-1,0-13 1,1 1-1,11-23-15,11 0 16,13-12 0,0 12-16,-1 23 15,-11 11-15,0 12 16,-1 23 0,1 12-16,-12 34 15,0 24 1,0-1-16,0-11 15,0-23 1,0-23-16,0-24 16,0-11-16,0 0 15,0 0 1,0-34-16,12-13 16,0-22-1,11-24-15,1 1 16,-12 0-16,0 34 15,-1 23 1,-11 12-16,0 23 16,0 0-1,-11 23-15,-1 12 16,0 11 0,12 23-16,0 1 15,12-13-15,0-10 16,11-1-1,1-23-15,-1 0 16,-23-23 0</inkml:trace>
          <inkml:trace contextRef="#ctx0" brushRef="#br0" timeOffset="175482.8602">18188 5027 0,'0'0'15,"0"0"1,0 0-16,12 0 16,12 0-16,11-11 15,12-1 1,0 12-16,0 0 16,-11 0-1,-1 0-15,-35 0 16</inkml:trace>
          <inkml:trace contextRef="#ctx0" brushRef="#br0" timeOffset="176339.4055">19142 4912 0,'0'0'15,"0"0"-15,0 0 16,0 11-1,-11 24-15,-1 23 16,0 23-16,0 0 16,24-12-1,-12-23-15,0 0 16,12-11 0,0-12-16,-12-23 15</inkml:trace>
          <inkml:trace contextRef="#ctx0" brushRef="#br0" timeOffset="176694.0393">19272 4392 0,'0'0'0,"0"0"16,0 0-1,12 23-15,23 23 16,12 46-16,0 12 15,-11-11 1,-1 11-16,-23 23 16,-24-23-1,-11-11-15,-25-24 16,48-69-16</inkml:trace>
          <inkml:trace contextRef="#ctx0" brushRef="#br0" timeOffset="179037.2747">19861 4438 0,'0'0'0,"0"0"16,0 0 0,0 0-16,0 0 15,0 0-15,0 0 16,0 0-1,0 0-15,0 0 16,0 0 0,-12 11-16,-23 47 15,-24 35-15,12-1 16,12-23 0,11 1-16,0-1 15,13 0 1,22-11-16,13 12 15,0-24 1,11-11-16,0-12 16,-35-23-16</inkml:trace>
          <inkml:trace contextRef="#ctx0" brushRef="#br0" timeOffset="179717.3781">19885 4912 0,'0'0'0,"0"0"15,0 0-15,-12 0 16,0 0-1,0 0-15,0-12 16,1 12 0,-1-11-16,12-1 15,0-11-15,12-12 16,11 1 0,1-13-16,23-10 15,-12 22 1,-11 23-16,-1 12 15,-11 12 1,12 23-16,-24 22 16,-12 36-16,-12 22 15,1-22 1,-1-24-16,12-11 16,1-23-1,11-24-15,0-11 16,0 0-16,0 0 15,11-23 1,1-23-16,12-24 16,11-10-1,1-24-15,-1 0 16,-12 34 0,-11 24-16,0 23 15,-12 11-15,0 12 16,0 0-1,0 12-15,0 34 16,-12 0 0,12 24-16,-12 11 15,1-1 1,22 1-16,1-11 16,12-24-16,-24-46 15</inkml:trace>
          <inkml:trace contextRef="#ctx0" brushRef="#br0" timeOffset="179975.1701">20262 4993 0,'0'0'0,"0"0"16,0 0-16,0 0 16,0 0-1,23 0-15,12 0 16,36 0 0,12 0-16,-1 0 15,-82 0-15</inkml:trace>
          <inkml:trace contextRef="#ctx0" brushRef="#br0" timeOffset="181177.1691">18601 4877 0,'0'0'16,"0"0"-16,0 0 15,0 0 1,0-12-16,0-11 16,0-11-1,0-13-15,11 1 16,1 0-16,0 0 16,12 11-1,-1 12-15,1 11 16,-1 12-1,-11 12-15,0 23 16,-12 46-16,-24 11 16,-11 47-1,0-12-15,-1-35 16,13-22 0,11-24-16,0-11 15,0-12 1,12-23-16,0 0 15,0 0-15,0-12 16,12-34 0,0-12-16,11-11 15,13-1 1,11-34-16,12 12 16,0-1-16,-12 13 15,0 10 1,-12 12-16,-11 24 15,-12 11 1,-1 11-16,-11 12 16,0 0-1,-23 35-15,-36 34 16,0 24-16,12-24 16,12 0-1,-1 1-15,24-13 16,1 1-1,11 0-15,11-12 16,13 0-16,11-11 16,12 0-1,-47-35-15</inkml:trace>
          <inkml:trace contextRef="#ctx0" brushRef="#br0" timeOffset="182575.0138">20662 4889 0,'0'0'0,"0"0"15,-12 0-15,-11 0 16,-1 0 0,1 0-16,-1-12 15,12 0-15,0-11 16,12 0-1,0-11-15,12-13 16,12 1 0,23-12-16,-12 24 15,1 11 1,-13 11-16,1 12 16,11 35-1,-11 22-15,-1 13 16,-11 22-16,-12 1 15,0-1 1,-12-11-16,12-23 16,0-23-1,0-12-15,0-23 16,0 0-16,0 0 16,0-12-1,0-34-15,12 0 16,0-24-1,11-34-15,1-11 16,-1 22 0,1 24-16,-12 11 15,0 12-15,-12 23 16,0 11 0,0 12-16,0 0 15,-24 35 1,-11 46-16,-1 11 15,25-11-15,-1 23 16,12-11 0,12-13-16,-1-22 15,1-11 1,12-13-16,-24-34 16</inkml:trace>
        </inkml:traceGroup>
        <inkml:traceGroup>
          <inkml:annotationXML>
            <emma:emma xmlns:emma="http://www.w3.org/2003/04/emma" version="1.0">
              <emma:interpretation id="{B4CB68D9-1287-4946-80A7-79581FB33D4D}" emma:medium="tactile" emma:mode="ink">
                <msink:context xmlns:msink="http://schemas.microsoft.com/ink/2010/main" type="inkWord" rotatedBoundingBox="28660,15296 33648,15181 33693,17169 28705,1728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2972.5277">21133 5004 0,'0'0'16,"0"0"0,0 0-16,0 0 15,12-11-15,12-1 16,-1 0-1,12 1-15,-11-1 16,0 12 0,-13 0-16,1 12 15,0 11-15,-12 12 16,-12 11 0,-23 0-1,-12 12 1,23-23-16,1-12 15,11-12 1,12 1-16,0-12 16,23 11-1,13 13-15,-1-13 16,12 1-16,0-1 16,12-11-1,-59 0-15</inkml:trace>
          <inkml:trace contextRef="#ctx0" brushRef="#br0" timeOffset="183397.0508">21416 4345 0,'0'0'16,"0"0"-16,0 0 15,12 0 1,11 0-16,13 0 16,23 24-16,11 10 15,1 47 1,0 35-16,-36-1 16,-23 1-1,-1 22-15,-11-10 16,-11-47-1,-25-1-15,-11 1 16,47-81-16</inkml:trace>
          <inkml:trace contextRef="#ctx0" brushRef="#br0" timeOffset="185273.4076">21946 4865 0,'0'0'15,"0"0"-15,0 0 16,0 0-1,0 0-15,0 0 16,0 0 0</inkml:trace>
          <inkml:trace contextRef="#ctx0" brushRef="#br0" timeOffset="186142.9903">21958 4946 0,'0'0'15,"0"0"-15,0 0 16,0 0 0,23-11-16,24-1 15,48-11 1,11 12-16,-12-1 15,-12 12-15,-82 0 16</inkml:trace>
          <inkml:trace contextRef="#ctx0" brushRef="#br0" timeOffset="185875.3329">22241 4380 0,'0'0'0,"0"0"16,23-11-16,1-1 16,11-11-1,0-12-15,-11-11 16,11-47-1,-23 24-15,-12 23 16,0 0-16,-12 23 16,-11-1-1,-13 13-15,-11 22 16,-12 24 0,0 34-16,12 1 15,12 11-15,11 11 16,13 70-1,11-12-15,11-11 16,13 0 0,11 22-16,-11-22 15,-1-35 1,-11-11-16,0-13 16,-12-10-1,0-24-15,-12-11 16,12-24-16,0-11 15</inkml:trace>
          <inkml:trace contextRef="#ctx0" brushRef="#br0" timeOffset="186830.3177">22936 4392 0,'0'0'16,"0"0"0,0 0-16,-24 0 15,-23 0-15,0 11 16,-12-11 0,12 12-16,11-1 15,1 1 1,11-1-16,1 13 15,-1 10 1,1 12-16,-1 12 16,12 0-16,1 0 15,-13 11 1,1 0-16,-1 1 16,0-1-1,13 0-15,-1-11 16,12 0-16,0-12 15,12-11 1,-1 0-16,13-12 16,11 0-1,12 0-15,12-11 16,36-12 0,-95 0-16</inkml:trace>
          <inkml:trace contextRef="#ctx0" brushRef="#br0" timeOffset="187776.153">22865 4935 0,'0'0'16,"0"0"0,-24 0-16,1 0 15,-1 0-15,1 0 16,-1 0 0,12 0-16,1 0 15,-1-12 1,0 1-16,0-12 15,0-12-15,12-11 16,0-1 0,12 13-16,0-1 15,0 24 1,0 11-16,-1 11 16,1 35-16,0 47 15,-12 22 1,-12 24-16,0-46 15,12-36 1,0-10-16,0-24 16,0-12-1,0-11-15,0 0 16,0 0-16,12-34 16,0-36-1,11-11-15,13-34 16,11-36-1,0 1-15,-23 58 16,-1 34 0,-11 23-16,0 12 15,-12 23-15,0 0 16,-12 23 0,-12 58-16,1 23 15,11 12 1,12-1-16,12 1 15,11-35-15,1-23 16,-24-58 0</inkml:trace>
          <inkml:trace contextRef="#ctx0" brushRef="#br0" timeOffset="188179.1066">23077 5178 0,'0'0'0,"0"11"16,0 12-1,0 0-15,12 0 16,-1 1-16,1-13 15,0 1 1,12-1-16,-1-11 16,1-11-1,-1-1-15,1-23 16,-12 1 0,-12-1-16,-12 0 15,0 12-15,0 0 16,-11 23-1,-1 0-15,1 12 16,-13 11 0,13-12-16,11 1 15,12-12 1</inkml:trace>
          <inkml:trace contextRef="#ctx0" brushRef="#br0" timeOffset="188592.066">23525 5004 0,'0'0'16,"0"0"-16,0 0 16,-24 12-1,-11-12-15,-1 0 16,1 0-16,0 0 15,11 0 1,12-12-16,0 1 16,1-1-1,11 0-15,0 1 16,11-12-16,13 0 16,11 0-1,-11 11-15,11 12 16,-11 12-1,-1 22-15,-11 24 16,-12 34 0,-23 13-16,-1-36 15,-11 0-15,-1-23 16,13-11 0,11-12-16,12-23 15</inkml:trace>
          <inkml:trace contextRef="#ctx0" brushRef="#br0" timeOffset="189460.7669">23878 4969 0,'0'0'16,"0"0"-16,-12 35 15,0 34 1,1 24-16,-1-12 16,12 11-16,12 1 15,-1-35 1,13-1-16,-1-10 16,-23-47-1</inkml:trace>
          <inkml:trace contextRef="#ctx0" brushRef="#br0" timeOffset="192457.0293">23583 4854 0,'0'0'0,"0"0"0,0 0 16,0 0-16,0 0 15,0 0 1,-11 0-16,-1-12 16,0 1-1,0-1-15,1 1 16,11-1-16,0-11 16,11-12-1,13-11-15,-1 11 16,1 12-1,-12 12-15,0 11 16,11 34-16,1 36 16,-13 22-1,-11 70-15,-11-23 16,-1-47 0,-12-11-16,13-23 15,-1-23 1,0-1-16,12-22 15,0-1-15,0-11 16,0 0 0,0 0-16,0 0 15,0-23 1,0-35-16,12-22 16,0-1-1,11 0-15,1 11 16,11-34-16,0-11 15,-11 22 1,-1 24-16,-11 23 16,0 11-1,-12 12-15,0 11 16,0 12 0,0 0-16,-12 35 15,-23 23-15,11 11 16,1 1-1,-1-1-15,1 12 16,11 0 0,12 11-16,0-22 15,12-24-15,-1 0 16,1-11 0,-12-35-16</inkml:trace>
          <inkml:trace contextRef="#ctx0" brushRef="#br0" timeOffset="193392.3509">24184 4969 0,'0'0'16,"0"0"-16,0 0 16,0 0-1,0 0-15,0 0 16,0 0-16,0 0 15,0 0 1,-12 12-16,1-12 16,-13 0-1,1 0-15,-1 0 16,12 0 0,0-12-16,12 12 15,0 0-15,12-11 16,0-1-1,0 1-15,0-1 16,-1 12 0,1 0-16,0 12 15,0 11 1,-1 23-16,-11 23 16,-11 12-16,-25-11 15,-11-1 1,0-23-16,12-23 15,11 12 1,24-35-16</inkml:trace>
          <inkml:trace contextRef="#ctx0" brushRef="#br0" timeOffset="194110.4199">24408 5027 0,'0'0'16,"0"0"-16,0 0 15,0 0-15,0 0 16,-12 0-1,0 0-15,1 0 16,-1-11 0,0-1-16,0 1 15,1-1-15,-1-11 16,12-12 0,0-23-16,12 12 15,11 0 1,1 11-16,-1 24 15,1 11 1,-1 23-16,-11 23 16,-12 47-1,-12 45-15,-11-22 16,11-35-16,0-35 16,0-11-1,12-12-15,0-12 16,0-11-16,0 0 15,0 0 1,0-34-16,12-36 16,12-11-1,-1-34-15,13-35 16,-1 22 0,-11 36-16,-1 23 15,1 22-15,-13 13 16,1 22-1,-12 12-15,0 0 16,0 35 0,0 34-16,0 24 15,-12 22 1,1 1-16,22-1 16,1-34-16,12 0 15,-24-81 1</inkml:trace>
          <inkml:trace contextRef="#ctx0" brushRef="#br0" timeOffset="194714.8187">24384 5478 0,'0'0'0,"0"0"16,0 0-16,12 0 15,24-12 1,11 1-16,0 11 15,0 0-15,-12 0 16,-11 0 0,-12 11-16,-12 1 15,0 0 1,-12 11-16,-12 11 16,-11 1-1,11-12-15,1-11 16,-1-1-16,12 1 15,12-12 1,0 0-16,12 11 16,12 1-1,23-1-15,0-11 16,0 0 0,0 0-16,-47 0 15</inkml:trace>
          <inkml:trace contextRef="#ctx0" brushRef="#br0" timeOffset="195149.6395">24973 5085 0,'0'0'15,"0"0"-15,0 0 16,0 0 0,0 0-16,0 0 15,0 0 1,-11 0-16,-1 0 16,0 0-1,0-12-15,12 12 16,-11-11-16,11-1 15,0 1 1,11-12-16,1 0 16,0 11-1,0 0-15,-12 12 16,0 0 15,-12 139-31,-12-46 16,1-24-1,-1-11-15,1-12 16,23-46-16</inkml:trace>
          <inkml:trace contextRef="#ctx0" brushRef="#br0" timeOffset="195846.3209">25150 4958 0,'0'0'15,"-12"0"1,1 0-16,-1 0 15,0-12 1,0 1-16,0-1 16,1 1-16,11-24 15,0 0 1,11 1-16,13-1 16,0 0-1,-1 12-15,1 12 16,-13 11-16,1 11 15,12 24 1,-12 11-16,-24 35 16,0 35-1,-12-1-15,1-34 16,11-23 0,0-23-16,1-12 15,11-12-15,0-11 16,0 0-1,0 0-15,0-11 16,11-36 0,13-33-16,-1-1 15,13-12-15,-1-11 16,-11 12 0,-1 11-16,-11 23 15,0 12 1,-12 23-16,0 11 15,0 12 1,0 0-16,-12 46 16,0 12-1,0 23-15,1 23 16,-1 12-16,12-1 16,12-34-1,-12-81-15</inkml:trace>
          <inkml:trace contextRef="#ctx0" brushRef="#br0" timeOffset="196576.1857">25303 5432 0,'0'0'16,"0"0"-16,0 0 15,0 0 1,0 0-16,12-12 16,0 1-1,11-1-15,13 1 16,23 11-16,-12 0 15,-12 11 1,-11 1-16,-13-1 16,-11 1-1,-11 11-15,-1 0 16,-12 0-16,1-11 16,-1-1-1,12 1-15,1-12 16,11 0-1,0 0-15,0 0 16,0 0 0,0 0-16,23 11 15,1 1-15,-1 11 16,1 12 0,-1-1-16,-11 1 15,-12 0 1,-12 11-16,-11-11 15,-1-12-15,-11 0 16,0-12 0,-13-11-16,1-23 15,12 0 1,11 0-16,24 23 16</inkml:trace>
          <inkml:trace contextRef="#ctx0" brushRef="#br0" timeOffset="197018.9437">25774 4461 0,'0'0'15,"0"0"-15,12-12 16,0 1 0,23-12-16,1 0 15,11 0-15,12 11 16,-12 12 0,-12 0-16,-23 12 15,0-1 1,-12 24-16,0 11 15,0 35 1,-12 11-16,12-11 16,0 0-16,12 12 15,11 11 1,-11 11-16,0-22 16,-12-12-1,-12-24-15,-12 13 16,1-24-16,-12 0 15,-1-11 1,36-35-16</inkml:trace>
        </inkml:traceGroup>
      </inkml:traceGroup>
    </inkml:traceGroup>
    <inkml:traceGroup>
      <inkml:annotationXML>
        <emma:emma xmlns:emma="http://www.w3.org/2003/04/emma" version="1.0">
          <emma:interpretation id="{3F1D46CD-5461-4B7D-8BCA-8C4925883F9E}" emma:medium="tactile" emma:mode="ink">
            <msink:context xmlns:msink="http://schemas.microsoft.com/ink/2010/main" type="paragraph" rotatedBoundingBox="168,18069 33615,17259 33665,19346 219,20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B40FA-4BF3-4BEF-81CA-76B0913F796C}" emma:medium="tactile" emma:mode="ink">
              <msink:context xmlns:msink="http://schemas.microsoft.com/ink/2010/main" type="line" rotatedBoundingBox="168,18069 33615,17259 33646,18538 199,19349"/>
            </emma:interpretation>
          </emma:emma>
        </inkml:annotationXML>
        <inkml:traceGroup>
          <inkml:annotationXML>
            <emma:emma xmlns:emma="http://www.w3.org/2003/04/emma" version="1.0">
              <emma:interpretation id="{410ACA9E-2A72-4DFA-8D10-6CB303C88108}" emma:medium="tactile" emma:mode="ink">
                <msink:context xmlns:msink="http://schemas.microsoft.com/ink/2010/main" type="inkWord" rotatedBoundingBox="170,18134 3832,18046 3857,19061 195,1915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1673.7318">-7362 7570 0,'0'0'0,"0"0"15,0 0 1,12 0-16,23-12 16,36-11-1,11 0-15,13 0 16,-1 0-16,-12 0 15,13 0 1,-13-1-16,-11 13 16,-12-1-1,-59 12-15</inkml:trace>
          <inkml:trace contextRef="#ctx0" brushRef="#br0" timeOffset="201418.7178">-7279 7258 0,'0'0'0,"0"0"15,0 0-15,0 0 16,0 0-16,0 0 16,0 0-1,0 0-15,0 0 16,11 0-16,36-12 16,48 1-1,-1-12-15,-12 11 16,1 0-1,-1 1-15,-11 11 16,-24 0 0,-12 0-16,-35 0 15</inkml:trace>
          <inkml:trace contextRef="#ctx0" brushRef="#br0" timeOffset="202049.2842">-6902 7061 0,'0'0'0,"0"0"16,0 0 0,11 12-16,13-1 15,-1 1 1,13 0-16,34 11 15,-11-12 1,-12 1-16,1-1 16,-1 1-16,-12 11 15,-11 0 1,-13 12-16,-11 23 16,-11-1-1,-25 13-15,-11-13 16,0 13-16,12-24 15,-12 0 1,35-23-16,0-11 16,12-12-1,0 0-15</inkml:trace>
          <inkml:trace contextRef="#ctx0" brushRef="#br0" timeOffset="202315.1075">-6361 6886 0,'0'0'0,"-11"0"15,-1 11-15,0 12 16,0 24 0,0 10-16,12 24 15,0 58 1,0 0-16,12-24 15,0-34-15,0-11 16,0-13 0,-1-10-16,-11-13 15,0-22 1,0-12-16</inkml:trace>
          <inkml:trace contextRef="#ctx0" brushRef="#br0" timeOffset="202669.173">-6561 7162 0,'0'0'0,"0"0"15,12-23-15,0 0 16,23-23-1,24-12-15,-12 12 16,0 11 0,0 12-16,-11 23 15,-1 0-15,0 23 16,-23 0 0,-12 23-16,0 0 15,-12-11 1,-23 11-16,-12 1 15,0-13-15,0-11 16,-1 0 0,37-11-16,11-12 15</inkml:trace>
          <inkml:trace contextRef="#ctx0" brushRef="#br0" timeOffset="202937.1897">-5925 6838 0,'0'0'15,"0"0"-15,-12 12 16,-11 11-16,-12 23 16,-13 12-1,13 0-15,12 0 16,11-12-1,0 12-15,24-12 16,11 12-16,1-24 16,23-11-1,0 1-15,-47-24 16</inkml:trace>
          <inkml:trace contextRef="#ctx0" brushRef="#br0" timeOffset="203539.2354">-5748 7312 0,'0'0'15,"0"0"1,-12 0-16,0 0 16,-11 0-16,-1-11 15,1-1 1,11 1-16,0-1 15,12-11 1,12-23-16,11-12 16,13 0-1,-13 23-15,1 12 16,0 23-16,-1 12 16,1 11-1,-13 23-15,13 58 16,-24 12-1,0-1-15,0-34 16,0-35-16,0-22 16,0-1-1,0-23-15,0 0 16,0 0 0,12-35-16,0-34 15,11-24 1,1 12-16,-1 0 15,1 1 1,-12 10-16,-1 36 16,1 10-16,-12 1 15,0 23 1,0 0-16,0 0 16,0 12-1,12 23-15,11 11 16,1 12-16,23 22 15,0 1 1,0-11-16,0-13 16,-47-57-1</inkml:trace>
          <inkml:trace contextRef="#ctx0" brushRef="#br0" timeOffset="204021.2001">-5300 6781 0,'0'0'0,"0"0"15,0 0 1,0 0-16,11 0 15,25 23 1,11 23-16,0 12 16,0 11-16,0 0 15,-11 12 1,-1 12-16,-12-12 16,-11 0-1,-12-1-15,-12-22 16,-11 0-1,11-23-15,0-1 16,12-34-16</inkml:trace>
          <inkml:trace contextRef="#ctx0" brushRef="#br0" timeOffset="204631.2784">-4794 7416 0,'0'0'0,"0"0"16,24 0-1,11-11-15,24-1 16,12 1 0,-1-13-16,13 13 15,-1 11 1,1-12-16,-24 12 15,-59 0-15</inkml:trace>
          <inkml:trace contextRef="#ctx0" brushRef="#br0" timeOffset="204406.3013">-4747 7197 0,'0'0'16,"0"0"-16,0 0 15,12 0 1,23 0-16,1-12 16,-1 1-1,0-1-15,1 0 16,-1 12-1,0-11-15,-11 11 16,-1 11-16,-23-11 16</inkml:trace>
          <inkml:trace contextRef="#ctx0" brushRef="#br0" timeOffset="206489.6791">-3875 6723 0,'0'0'0,"0"0"16,0 0 0,0 0-16,0 0 15,0 0 1,0 0-16,0 0 15,0 0-15,0 0 16,0 0 0,-12 34-16,24 47 15,11 47 1,13-13-16,-1 47 16,0-12-16,-11-57 15,0-24 1,-24-69-16</inkml:trace>
        </inkml:traceGroup>
        <inkml:traceGroup>
          <inkml:annotationXML>
            <emma:emma xmlns:emma="http://www.w3.org/2003/04/emma" version="1.0">
              <emma:interpretation id="{A3722633-32A0-497C-B88A-DB5D710B2B74}" emma:medium="tactile" emma:mode="ink">
                <msink:context xmlns:msink="http://schemas.microsoft.com/ink/2010/main" type="inkWord" rotatedBoundingBox="4331,17978 9301,17858 9328,18982 4359,1910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7326.1206">-3204 7278 0,'0'0'0,"0"0"15,0 0-15,0 0 16,0 0 0,0 0-16,24-12 15,23 0 1,12 1-16,0-1 15,12 1 1,11-1-16,0 1 16,-11 11-16,0 0 15,-24 0 1,-12 0-16,-35 0 16</inkml:trace>
          <inkml:trace contextRef="#ctx0" brushRef="#br0" timeOffset="207581.9889">-2992 7012 0,'0'0'0,"0"0"16,0 0-1,0 0-15,12 23 16,0 12 0,0 22-16,11 82 15,1 0 1,-12-24-16,11-22 16,-23-93-16</inkml:trace>
          <inkml:trace contextRef="#ctx0" brushRef="#br0" timeOffset="208123.731">-2155 6757 0,'0'0'16,"0"0"-16,0 0 15,0 0-15,-12 24 16,0 33 0,-11 13-16,11 11 15,0-24 1,0 13-16,12-1 16,12-11-16,12 0 15,11-24 1,12 1-16,-47-35 15</inkml:trace>
          <inkml:trace contextRef="#ctx0" brushRef="#br0" timeOffset="208819.4929">-1755 7185 0,'0'0'15,"0"0"-15,0 0 16,0 0-16,0 0 16,0 0-1,-12 0-15,-11 0 16,-12 0 0,11 0-16,0 0 15,13-11 1,-1-1-16,0-11 15,12-12-15,12-11 16,11 11 0,1 1-16,0 11 15,-13 23 1,1 11-16,12 24 16,-1 34-16,-11 35 15,-12 35 1,0-35-16,0-46 15,0-12 1,0-12-16,0-10 16,0-24-1,0 0-15,0 0 16,-12-12-16,12-23 16,0-22-1,0-13-15,0 1 16,12-35-1,0 11-15,-12 1 16,0 23-16,0 22 16,0 13-1,0 22-15,0 12 16,0 0 0,-12 23-16,0 24 15,0-1 1,12 0-16,0 0 15,12 12-15,0 0 16,23 11 0,1-11-16,-1-23 15,12-1 1,-47-34-16</inkml:trace>
          <inkml:trace contextRef="#ctx0" brushRef="#br0" timeOffset="209239.2627">-1448 7254 0,'0'0'0,"0"0"15,0 0-15,0 0 16,11 0 0,13-11-16,11-1 15,12 1 1,12-1-16,24 1 16,11-1-16,0 12 15,-11 12 1,-83-12-16</inkml:trace>
          <inkml:trace contextRef="#ctx0" brushRef="#br0" timeOffset="211571.0833">-636 6908 0,'0'0'15,"0"0"-15,0 0 16,0 0 0,0 0-16,0 0 15,0 0-15,0 0 16,-11 11-1,-1 12-15,0 12 16,0 0 0,0-1-16,1 1 15,11-12 1,0 0-16,11 0 16,1 1-16,12-13 15,-1 12 1,1-11-16,-1-1 15,1-11 1,11 0-16,-23 0 16,0-11-16,0-1 15,-1-11 1,1-12-16,-12-11 16,-12 0-1,1 0-15,-1 11 16,-12 12-16,1 11 15,-1 1 1,-11 22-16,0 1 16,-1 11-1,13 0-15,11 0 16,12-23 0</inkml:trace>
          <inkml:trace contextRef="#ctx0" brushRef="#br0" timeOffset="212143.1651">-270 6619 0,'0'0'0,"0"0"15,0 0 1,0 0-16,0 0 16,0 0-1,11 0-15,13 11 16,11 12 0,1 12-16,-1 23 15,0 11-15,1 12 16,-13-11-1,-11-13-15,0-10 16,-1 22 0,-11 0-16,0 1 15,-11-13-15,-1 1 16,0-12 0,0 1-16,1-13 15,-1-11 1,0 0-16,0-11 15,0 0 1,12-12-16</inkml:trace>
          <inkml:trace contextRef="#ctx0" brushRef="#br0" timeOffset="214938.871">448 6734 0,'0'0'0,"0"0"16,0 0-16,0 0 15,0 0 1,0 0-16,0 0 16,0 0-1,0 0-15,0 0 16,0 0-1,0 0-15,0 0 16,-23 12-16,-1 23 16,-11-1-1,11 13-15,-11 10 16,11 13 0,12-24-16,12 12 15,12-1-15,0 1 16,11 0-1,1-12-15,11 0 16,-11-11 0,0 0-16,-1-24 15,1 1-15,-24-12 16</inkml:trace>
          <inkml:trace contextRef="#ctx0" brushRef="#br0" timeOffset="218608.2755">531 7116 0,'0'0'0,"0"0"15,0 0 1,0 0-16,0 0 16,0 0-1,0 0-15,0 0 16,0 0-16,0 0 15,0 0 1,11 0-16,25-12 16,11 1-1,0-1-15,12 12 16,0 0 0,-12 0-16,0 0 15,-12 12-15,-35-12 16</inkml:trace>
          <inkml:trace contextRef="#ctx0" brushRef="#br0" timeOffset="219121.4706">919 6700 0,'0'0'16,"0"0"-16,0 0 15,12 0 1,0 0-16,11-12 15,13 1 1,-1-1-16,0 12 16,-11 0-1,11 0-15,1 0 16,-13 0-16,1 0 16,-1 12-1,-11-1-15,0 1 16,0 11-1,-12 23-15,0 23 16,-12 12-16,0-11 16,0-13-1,1 13-15,-1 11 16,0-12 0,12 0-16,0-22 15,0-13 1,12 1-16,-12-35 15</inkml:trace>
          <inkml:trace contextRef="#ctx0" brushRef="#br0" timeOffset="219535.3108">1025 7000 0,'0'0'0,"0"0"16,0 0-16,0 0 16,0 0-1,0 0-15,0 0 16,0 0 0,12 0-16,12 0 15,11 0 1,12 0-16,36 0 15,11 0-15,-12-11 16,-11 11 0,-71 0-16</inkml:trace>
          <inkml:trace contextRef="#ctx0" brushRef="#br0" timeOffset="220047.7059">1473 6538 0,'0'0'0,"0"0"16,0 0 0,0 0-16,0 0 15,0 0-15,12 11 16,-1 1-1,13 0-15,0 11 16,-1 23 0,12 23-16,1 24 15,-1-12 1,-11-12-16,-1 0 16,1-11-16,-12 0 15,-1 23 1,-11 11-16,-11 1 15,-13-12 1,0-24-16,-11 1 16,-12 0-1,47-58-15</inkml:trace>
        </inkml:traceGroup>
        <inkml:traceGroup>
          <inkml:annotationXML>
            <emma:emma xmlns:emma="http://www.w3.org/2003/04/emma" version="1.0">
              <emma:interpretation id="{0DA0D931-DEFB-48B4-868A-BBE610C04319}" emma:medium="tactile" emma:mode="ink">
                <msink:context xmlns:msink="http://schemas.microsoft.com/ink/2010/main" type="inkWord" rotatedBoundingBox="9682,17986 14832,17861 14854,18773 9704,1889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2391.5891">2144 7174 0,'0'0'0,"0"0"16,0 0 0,0 0-16,0 0 15,0 0 1,0 0-16,0 0 16,0 0-1,0 0-15,0 0 16,0 0-16,0 0 15,0 0 1,0 0-16,0 0 16,0 0-1,0 0-15,0 0 16,0 0-16,0 0 16,0 0-1,0 0-15,0 0 16,0 0-1,0 0-15,0 0 16,0 0 0,0 0-16,12 0 15,23 0-15,36 0 16,12-12 0,-1 0-16,1 12 15,-25 0 1,-10 0-16,-13 0 15,0 0 1,-35 0-16</inkml:trace>
          <inkml:trace contextRef="#ctx0" brushRef="#br0" timeOffset="222834.3461">2274 6850 0,'0'0'15,"0"0"-15,0 0 16,0 35 0,0 11-16,12 23 15,-1 47 1,1 57-16,-12 0 16,0-173-16</inkml:trace>
          <inkml:trace contextRef="#ctx0" brushRef="#br0" timeOffset="226050.7687">2875 6677 0,'0'0'0,"0"0"0,0 0 15,0 0 1,0 0-16,0 0 15,0 0 1,-12 11-16,0 12 16,-11 12-16,-1 11 15,0 35 1,24-12-16,0-11 16,0-12-1,12 1-15,12-13 16,-1 1-16,1 0 15,-1-12 1,13 0-16,11 0 16,0-11-1,-47-12-15</inkml:trace>
          <inkml:trace contextRef="#ctx0" brushRef="#br0" timeOffset="226809.8718">3169 7116 0,'0'0'16,"0"0"-16,0 0 15,0 0-15,0 0 16,0 0 0,-12 0-16,1 0 15,-13 0 1,1-12-16,11 1 16,0-1-1,0-11-15,12-12 16,12 1-16,12-13 15,-1 24 1,1 12-16,-1-1 16,1 24-1,-1 22-15,1 13 16,-12 22 0,-1 35-16,-22 12 15,11-12-15,0-35 16,0-23-1,0-23-15,0-11 16,0-12 0,0 0-16,0-12 15,11-22-15,1-13 16,0 1 0,0-12-16,11-11 15,-11-23 1,0 11-16,0 11 15,-1 24 1,1 11-16,-12 12 16,0 23-16,0 0 15,0 0 1,0 23-16,0 12 16,0 11-1,0 1-15,0-13 16,12 12-16,0 1 15,11-1 1,1-11-16,-1-1 16,13-11-1,-1-11-15,-35-12 16</inkml:trace>
          <inkml:trace contextRef="#ctx0" brushRef="#br0" timeOffset="227125.1863">3593 7197 0,'0'0'0,"0"0"16,0 0-16,0 0 15,0 0 1,12 0-16,0 0 16,23-12-16,0 1 15,13 11 1,-1 0-16,-12 0 16,12 0-1,-11 0-15,-1 0 16,-12 0-16,-23 0 15</inkml:trace>
          <inkml:trace contextRef="#ctx0" brushRef="#br0" timeOffset="227718.2531">4241 6977 0,'0'0'0,"0"0"16,0 0 0,-12 0-16,-11 12 15,11 11 1,0 0-16,0 0 16,12-11-1,12 11-15,0-12 16,12 1-16,-1-1 15,12 1 1,1-12-16,-1 0 16,0-12-1,-11 1-15,0-12 16,-13 11-16,1-11 16,-12 0-1,0 0-15,-12 11 16,1 1-1,-25-1-15,-11 1 16,0 11-16,0 0 16,12 11-1,-1 1-15,24-1 16,1 1 0,11-1-16,0-11 15</inkml:trace>
          <inkml:trace contextRef="#ctx0" brushRef="#br0" timeOffset="228338.3475">4512 6642 0,'0'0'15,"0"0"-15,0 0 16,0 0 0,0 0-16,0 0 15,0 0 1,12 11-16,11 1 15,1 11-15,11 12 16,12 11 0,1 12-16,-1 23 15,-12-12 1,-11-23-16,-13 1 16,-11-1-16,0 0 15,0 12 1,-11-12-16,-13 23 15,0-22 1,13-13-16,-1 1 16,0-24-1,0 13-15,12-13 16,0-11-16,0 12 16,0-12-1</inkml:trace>
          <inkml:trace contextRef="#ctx0" brushRef="#br0" timeOffset="229253.945">5278 6630 0,'0'0'15,"0"0"1,0 0-16,0 0 15,0 0-15,0 0 16,0 0 0,0 0-16,0 0 15,-12 12 1,0 23-16,-11 22 16,-13 24-1,13-11-15,11-13 16,0 1-16,0 0 15,12-12 1,0 0-16,12 12 16,12 0-1,-1-12-15,13 0 16,-1-11 0,-11-12-16,11 0 15,-12-11-15,1-1 16,-12-11-1,-12 0-15</inkml:trace>
          <inkml:trace contextRef="#ctx0" brushRef="#br0" timeOffset="230095.4839">5490 7081 0,'0'0'16,"0"0"-16,0 0 16,0 0-1,-12 0-15,0-11 16,0-1-16,-11 0 16,11-11-1,0 0-15,12-23 16,12 0-1,0 11-15,11 0 16,-11 12-16,12 0 16,-12 23-1,-1 0-15,13 35 16,-1 34 0,-11 12-16,-12-12 15,0 24 1,0-24-16,0-11 15,0-23-15,0-12 16,0-12 0,0-11-16,0 0 15,0 0 1,0-11-16,12-12 16,0-24-16,11-33 15,1-13 1,-12 1-16,-1 11 15,1 11 1,0 24-16,-12 11 16,0 24-1,0-1-15,0 12 16,0 0 0,0 0-16,0 12 15,0 23-15,-12 22 31,12 47-31,0-34 16,12-24 0,0 0-16,11 0 15,1-22 1,-1-1-16,1 0 16,0 0-1,-24-23-15</inkml:trace>
          <inkml:trace contextRef="#ctx0" brushRef="#br0" timeOffset="230433.4206">5879 7070 0,'0'0'0,"0"0"16,0 0-16,0 0 16,11 0-1,13 0-15,-1 0 16,13-12 0,-1 0-16,0 12 15,-11 0 1,11 0-16,-11 0 15,-1 0-15,1 0 16,-12 0 0,11 0-16,-11 0 15,-12 0 1</inkml:trace>
          <inkml:trace contextRef="#ctx0" brushRef="#br0" timeOffset="231228.7087">6503 6665 0,'0'0'0,"0"0"16,0 0-16,0 0 16,0 0-1,0 0-15,0 0 16,0 0-16,0 0 15,0 0 1,0 0-16,0 12 16,12 11-1,-1 34-15,1 13 16,0-12 0,0 11-16,0-23 15,-1 12-15,1-12 16,0-11-1,0-12-15,-12 12 16,0-1 0,0-11-16,11 1 15,-11-13 1,0 1-16,0-1 16,0-11-16,0 0 15,0 0 1</inkml:trace>
          <inkml:trace contextRef="#ctx0" brushRef="#br0" timeOffset="231776.0291">6680 6549 0,'0'0'16,"0"0"-1,0 0-15,0 0 16,0 0-16,0 0 16,0 0-1,0 0-15,11 0 16,1 0-1,23 12-15,1 0 16,11 11 0,0 11-16,0 24 15,0 11-15,-11 12 16,-13 0 0,-11-11-16,-12-1 15,-12 0 1,0-11-16,-23 35 15,11-36 1,-11 1-16,35-58 16</inkml:trace>
          <inkml:trace contextRef="#ctx0" brushRef="#br0" timeOffset="234127.4254">7280 7093 0,'0'0'0,"0"0"15</inkml:trace>
        </inkml:traceGroup>
        <inkml:traceGroup>
          <inkml:annotationXML>
            <emma:emma xmlns:emma="http://www.w3.org/2003/04/emma" version="1.0">
              <emma:interpretation id="{331CC2DA-6502-4D0E-9077-9B7669E39394}" emma:medium="tactile" emma:mode="ink">
                <msink:context xmlns:msink="http://schemas.microsoft.com/ink/2010/main" type="inkWord" rotatedBoundingBox="15101,17817 21776,17655 21803,18777 15128,1893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8241.3017">7728 6688 0,'0'0'0,"0"0"0,0 0 16,0 0 0,0 0-16,0 0 15,0 0-15,0 0 16,0 0 0,0 0-16,-12 23 15,-23 12 1,-1 23-16,1 11 15,12-11-15,-1-12 16,24 0 0,12-11-16,11 11 15,13-11 1,11 0-16,0-1 16,0 1-1,12 0-15,0 11 16,-59-46-16</inkml:trace>
          <inkml:trace contextRef="#ctx0" brushRef="#br0" timeOffset="238664.9488">8105 6549 0,'0'0'0,"0"0"16,0 0 0,0 0-16,-12 12 15,-11 11 1,-1 12-16,0-1 15,1-10-15,11-1 16,0 0 0,1 0-16,-1-12 15,12 1 1,0 0-16,0-1 16,12 12-1,11 0-15,12 1 16,24-1-16,0-12 15,0 1 1,0-12 0,-59 0-1</inkml:trace>
          <inkml:trace contextRef="#ctx0" brushRef="#br0" timeOffset="238960.7256">8211 6677 0,'0'0'0,"0"0"16,0 0 0,0 0-16,0 0 15,0 0 1,0 11-16,12 12 15,-1 12-15,25 57 16,-13-22 0,1-1-16,-1-11 15,-11-12 1,0-11-16,12 23 16,-24-58-1</inkml:trace>
          <inkml:trace contextRef="#ctx0" brushRef="#br0" timeOffset="239689.6228">8435 6469 0,'0'0'16,"0"0"-16,0 0 15,0 0 1,0 0-16,0 0 15,11 11 1,1 1-16,12 11 16,-1 11-16,25 24 15,-13-12 1,0 12-16,1 12 16,-13-13-1,-11 13-15,-12-12 16,0-1-1,-12-10-15,0-1 16,-11 12-16,-1-12 16,1 0-1,-1 12-15,1-24 16,11-10 0,0-1-16,0-12 15,12-11 1,-12 12-16,12-12 15,0 11-15,0-11 16,0 0 0,0 0-16,0 0 15,0 0 1,0 0-16</inkml:trace>
          <inkml:trace contextRef="#ctx0" brushRef="#br0" timeOffset="240734.0067">8871 7058 0,'0'0'0,"0"0"16,0 0-16,0 0 15,0 0 1,0 0-16,0 0 15,11 0 1,13 0-16,11 0 16,1 0-1,11 0-15,23-12 16,1 12-16,-24-11 16,0-1-1,-11 24-15,-36-12 16</inkml:trace>
          <inkml:trace contextRef="#ctx0" brushRef="#br0" timeOffset="241018.8318">8988 6850 0,'0'0'0,"0"0"15,0 0-15,0 0 16,0 0 0,12 23-16,0 0 15,11 35 1,1 0-16,0 11 16,-13-23-16,13 24 15,-1-13 1,-11-10-16,0-13 15,0-11 1,-12-23-16</inkml:trace>
          <inkml:trace contextRef="#ctx0" brushRef="#br0" timeOffset="241353.0009">9613 6711 0,'0'0'15,"0"0"-15,0 0 16,0 0 0,0 0-16,-12 12 15,-12 11 1,-11 23-16,-12 24 15,12-13-15,11 13 16,12-24 0,12 0-16,0-11 15,12-1 1,12 1-16,-1-12 16,12 0-16,36 24 15,-71-47 1</inkml:trace>
          <inkml:trace contextRef="#ctx0" brushRef="#br0" timeOffset="242053.6286">9707 7127 0,'0'0'15,"0"0"-15,0 0 16,0 0-1,0 0-15,-12-11 16,0-1-16,1 1 16,-1-1-1,0 1-15,0-24 16,0-11 0,12-35-16,12 58 15,0 0-15,12 11 16,-1 0-1,1 12-15,-1 12 16,1 0 0,-1 45-1,-11 36 1,-12-12-16,0-12 16,0-11-16,0-24 15,0 1 1,0-23-16,0-1 15,0-11 1,0 0-16,0 0 16,0-23-1,12-23-15,11-23 16,1-35-16,0 11 16,-1 12-1,-11 35-15,0 11 16,-12 1-1,0 22-15,0 12 16,0 0-16,0 0 16,0 0-1,-12 23-15,12 12 16,-12 23 0,12-12-16,0 12 15,12-1 1,0-22-16,0 11 15,-1-11-15,1 11 16,0-23 0,0 0-16,11 1 15,-23-24 1</inkml:trace>
          <inkml:trace contextRef="#ctx0" brushRef="#br0" timeOffset="242460.3377">10084 7116 0,'0'0'16,"0"0"-16,0 0 15,0 0-15,0 0 16,0 0-1,12 0-15,11 0 16,1 0 0,11 0-16,12 0 15,12 0-15,-12 0 16,0-12 0,-47 12-16</inkml:trace>
          <inkml:trace contextRef="#ctx0" brushRef="#br0" timeOffset="242894.7104">10567 6862 0,'0'0'16,"0"0"-1,-12 11-15,0 1 16,1 11-16,-1 0 15,0 0 1,12 12-16,12-12 16,0 0-1,-1 0-15,13-11 16,-1-1 0,-11-11-16,12 0 15,-1-11-15,1-1 16,-12-11-1,-1-12-15,-11 12 16,0 0 0,0 0-16,-11 0 15,-13 11-15,1 1 16,-13 11 0,1 0-16,0 11 15,11 1 1,12-1-16,12-11 15,0 12 1,0-12-16</inkml:trace>
          <inkml:trace contextRef="#ctx0" brushRef="#br0" timeOffset="243346.786">10744 6584 0,'0'0'15,"0"0"-15,0 0 16,0 0-1,11 23-15,1 0 16,12 12 0,-1 11-16,1 12 15,11 11-15,-11 1 16,-13-1 0,1-11-16,-12-12 15,0 23 1,-12-22-16,1-1 15,-1 0 1,-12-11-16,13-1 16,-1-10-16,0-1 15,0-12 1,12-11-16,0 0 16,0 0-1</inkml:trace>
          <inkml:trace contextRef="#ctx0" brushRef="#br0" timeOffset="243691.355">11250 6596 0,'0'0'15,"0"0"-15,0 0 16,0 0 0,0 0-16,-12 11 15,-11 24 1,-24 57-16,11 1 16,13-12-16,-1-12 15,12 0 1,12-22-16,12-1 15,0 0 1,11-11-16,1-12 16,0 0-16,-1-11 15,13 11 1,-36-23-16</inkml:trace>
          <inkml:trace contextRef="#ctx0" brushRef="#br0" timeOffset="244668.7804">11686 7093 0,'0'0'0,"0"0"16,0 0-16,0 0 16,0 0-1,0 0-15,0 0 16,12-12 0,11 1-16,1 11 15,-1-12-15,13 12 16,-1-12-1,-11 12-15,-1 0 16,1 0 0,-1 0-16,-23 0 15</inkml:trace>
          <inkml:trace contextRef="#ctx0" brushRef="#br0" timeOffset="245012.0543">12028 6677 0,'0'0'15,"0"0"1,0 0-16,0 0 16,0 0-1,0 0-15,0 23 16,11 23-16,1 23 16,12 12-1,-1-11-15,-11-13 16,0-10-1,0-1-15,-12-46 16</inkml:trace>
          <inkml:trace contextRef="#ctx0" brushRef="#br0" timeOffset="245922.0517">11415 7162 0,'0'0'16,"0"0"-16,-12 0 16,0 0-1,1 0-15,-1 0 16,12 0-1,-12-12-15,0-11 16,1 0-16,-1-11 16,0-13-1,0-10-15,12 10 16,0 1 0,0 11-16,12 12 15,0 12 1,11-1-16,-11 12 15,0 23-15,0 47 16,-12 11 0,-12-12-16,0 12 15,0-35 1,1 35-16,-1-35 16,0 0-1,12-34-15,0-12 16,0 0-16,0 0 15,0 0 1,0-12-16,0-11 16,12-11-1,11-36-15,13-34 16,-1 12-16,-11 11 16,-1 23-1,-11 23-15,0 1 16,-1 11-1,-11 11-15,0 12 16,0 0-16,0 0 16,0 0-1,-11 23-15,-1 23 16,-12 24 0,13-24-16,11 0 15,0-11 1,11 11-16,13 0 15,-1-11-15,1-12 16,11 0 0,1 0-16,-36-23 15</inkml:trace>
          <inkml:trace contextRef="#ctx0" brushRef="#br0" timeOffset="246561.9393">12240 6619 0,'0'0'15,"0"0"1,0 0-16,0 0 16,0 0-16,0 0 15,0 0 1,0 0-16,0 0 15,11 11 1,1 1-16,12 23 16,11 11-16,-11 12 15,11 34 1,-23-23-16,-1 12 16,-11-34-1,0 22-15,0 0 16,-11 1-1,-1-13-15,0-10 16,0-13-16,1 1 16,-1-12-1,12 0-15,0-23 16</inkml:trace>
          <inkml:trace contextRef="#ctx0" brushRef="#br0" timeOffset="247565.4833">12687 6561 0,'0'0'0,"0"0"16,-12 12-1,-23 11-15,0 11 16,-12 24 0,11 11-16,1 24 15,11-12 1,24-12-16,0-23 15,12 1-15,12-1 16,23 0 0,24 0-16,-13-23 15,1 1 1,-59-24-16</inkml:trace>
          <inkml:trace contextRef="#ctx0" brushRef="#br0" timeOffset="248572.259">13147 7081 0,'0'0'15,"0"0"-15,0 0 16,11-11-16,13-1 15,11 12 1,12-12-16,1 1 16,-1-1-1,0 12-15,23 0 16,-70 0 0</inkml:trace>
          <inkml:trace contextRef="#ctx0" brushRef="#br0" timeOffset="251902.3735">12864 7058 0,'0'0'15,"0"0"-15,0 0 16,0 0 0,-12 0-16,0 0 15,1 0 1,-1 0-16,-12-12 15,1 1-15,11-1 16,0 1 0,0-12-16,12 0 15,0-12-15,12 0 16,0 12 0,11 0-16,1 0 15,-12 11 1,0 12-16,-1 35 15,13 34 1,-12 12-16,-12 0 16,-12 12-1,0-1-15,0-23 16,1-22-16,11-13 16,0-22-1,0-12-15,0 0 16,0 0-1,0-12-15,0-22 16,11-13-16,13-22 16,-1-35-1,1-23-15,0 23 16,-13 35 0,1 11-16,0 11 15,-12 13-15,0 11 16,0 11-1,0 12-15,0 0 16,0 0 0,0 12-16,-12 34 15,0 35 1,1-12-16,-1 12 16,12-12-16,0-11 15,0 12 1,12-1-16,-1 0 15,1-11 1,12-12-16,-24-46 16</inkml:trace>
          <inkml:trace contextRef="#ctx0" brushRef="#br0" timeOffset="253595.3437">13465 6665 0,'0'0'15,"0"0"1,0 0-16,0 0 16,0 0-16,0 0 15,0 0 1,11-12-16,1 1 16,12-1-1,-1 1-15,1 11 16,-1 0-16,1 11 15,0 1 1,-13-1-16,-11 13 16,0 22-1,-11 0-15,-1-11 16,-12-1 0,12-10-16,1-1 15,-1-12 1,0 1-16,12-12 15,0 0-15,0 0 16,0 0 0,12 0-16,23 0 15,12 11-15,0 12 16,1 1 0,10 22-16,-10-12 15,-25 1 1,-11-12-16,0 12 15,-12 0 1,-12-1-16,-12 1 16,1-12-16,-13 0 15,1-11 1,0-1-16,-1-11 16,1 0-1,35 0-15</inkml:trace>
          <inkml:trace contextRef="#ctx0" brushRef="#br0" timeOffset="254170.4053">13818 6376 0,'0'0'15,"0"0"-15,0 0 16,0 0 0,0 0-16,0 0 15,0 0 1,24 12 0,34 45-1,-10-10-15,-1-1 16,0 12-1,12 11-15,-12 0 16,-12 1 0,1 11-16,-25-12 15,1-11-15,-12-12 16,0 0 0,-12 0-16,1 1 15,-13 10 1,12-22-16,-11 0 15,-1-1-15,12 1 16,1-12 0,11-11-16,0-12 15</inkml:trace>
        </inkml:traceGroup>
        <inkml:traceGroup>
          <inkml:annotationXML>
            <emma:emma xmlns:emma="http://www.w3.org/2003/04/emma" version="1.0">
              <emma:interpretation id="{178E73A7-AD03-4A12-8E6F-77DCF57CD551}" emma:medium="tactile" emma:mode="ink">
                <msink:context xmlns:msink="http://schemas.microsoft.com/ink/2010/main" type="inkWord" rotatedBoundingBox="22069,17539 26591,17429 26622,18709 22100,1881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1227.4673">14690 6573 0,'0'0'0,"0"0"0,0 0 16,0 0-1,0 0-15,0 0 16,0 0-16,0 0 16,0 0-1,0 0-15,-12 11 16,-12 12 0,1 12-16,-12 23 15,-1 11-15,24 0 16,1 1-1,11-12-15,11-12 16,1 0 0,0-11-16,12 11 15,-1-23-15,1 0 16,-1 0 0,13 0-16,-1 12 15,-35-35 1</inkml:trace>
          <inkml:trace contextRef="#ctx0" brushRef="#br0" timeOffset="261663.7789">14819 6596 0,'0'0'15,"0"0"-15,0 0 16,0 0 0,0 11-16,0 24 15,12 11 1,0 12-16,0 23 16,-1 0-16,1-12 15,0-23 1,0 1-16,0-13 15,-1 1 1,-11 0-16,12-1 16,-12-34-1</inkml:trace>
          <inkml:trace contextRef="#ctx0" brushRef="#br0" timeOffset="262107.348">14890 6538 0,'0'0'0,"0"0"16,0 0-1,0 0-15,0 0 16,12 0 0,11 11-16,1 13 15,-1-1 1,13 23-16,-1 23 16,0 24-16,-11-12 15,-12 0 1,-12-24-16,0-10 15,-12-1 1,0 0-16,0 0 16,-11 0-1,-1 1-15,1-1 16,-1-11-16,1-12 16,11 0-1,0 0-15,12-23 16</inkml:trace>
          <inkml:trace contextRef="#ctx0" brushRef="#br0" timeOffset="262708.3433">15232 6919 0,'0'0'16,"0"0"-1,0 0-15,0 0 16,0 0 0,0 0-16,0 0 15,0 0-15,23 0 16,24 0-1,12 0-15,0 0 16,0 0 0,0 0-16,0 0 15,-12 0 1,0 12-16,-12-1 16,-35-11-16</inkml:trace>
          <inkml:trace contextRef="#ctx0" brushRef="#br0" timeOffset="262963.8056">15338 7197 0,'0'0'0,"0"0"16,0 0-1,0 0-15,0 0 16,0 0-16,11 0 15,25 0 1,23-12-16,0 12 16,-1 0-1,-10 0-15,-1 0 16,0 0 0,0 0-16,-47 0 15</inkml:trace>
          <inkml:trace contextRef="#ctx0" brushRef="#br0" timeOffset="263407.6543">15561 6700 0,'0'0'15,"0"0"1,0 0-16,0 0 15,0 0 1,0 0-16,12 11 16,12 12-16,11 12 15,24 11 1,0 1-16,0-13 16,0 1-1,-12-12-15,-12 0 16,1 0-16,-13 0 15,-11 0 1,-12 1-16,-12-1 16,-11 11-1,-1 1-15,0 0 16,1-12 0,-13 11-16,13 1 15,-1 0-15,1-1 16,-1 1-1,12-12-15,12 0 16,0 0 0,0-23-16</inkml:trace>
          <inkml:trace contextRef="#ctx0" brushRef="#br0" timeOffset="268039.208">16245 6549 0,'0'0'16,"-12"-11"-16,0-1 16,0 1-1,12-24-15,12 0 16,12-11 0,11 12-16,0-1 15,24 12 1,24 0-16,-1 11 15,-23 12-15,-12 0 16,0 12 0,-11-1-16,-13 12 15,-11 0 1,0 12-16,-12 0 16,-12-1-16,-12 1 15,-23 0 1,12-12-16,0 0 15,11-11 1,12-1-16,0 1 16,12-12-1</inkml:trace>
          <inkml:trace contextRef="#ctx0" brushRef="#br0" timeOffset="267584.6886">16280 6261 0,'0'0'0,"0"0"16,0 0-16,0 0 16,0 0-1,0 0-15,0 0 16,0 0 0,12 0-16,11 11 15,1 35 1,-1 12-16,1 0 15,0 11-15,11 1 16,-12 10 0,13-10-16,-13-12 15,1-12 1,-1-11-16,1 11 16,-24-46-16</inkml:trace>
          <inkml:trace contextRef="#ctx0" brushRef="#br0" timeOffset="268423.1776">17046 6295 0,'0'0'0,"0"0"16,0 0-16,-12 0 15,0 12 1,-11 11-16,-13 23 16,13 0-16,11 1 15,0-1 1,12 0-16,12-11 15,0-1 1,11 1-16,13-12 16,11 0-16,-47-23 15</inkml:trace>
          <inkml:trace contextRef="#ctx0" brushRef="#br0" timeOffset="270601.8039">17093 6642 0,'0'0'16,"0"0"-16,0 0 16,0 0-16,0 0 15,0 0 1,0-12-16,0 1 15,0-24 1,12 0-16,-1 1 16,1-1-1,0 12-15,0 0 16,-1 0-16,1 11 16,0 12-1,12 23-15,-1 12 16,-11 11-1,-24 35-15,0 12 16,1-1-16,11-23 16,-12-22-1,12-13-15,0-11 16,0-11 0,0-12-16,0 0 15,0 0 1,0-23-16,12-23 15,-1-12-15,13-23 16,-12-12 0,-1 1-16,13 0 15,-12 22 1,0 24-16,-12 23 16,0 11-16,0 12 15,0 0 1,-12 23-16,0 24 15,12-1 1,0 12-16,0-1 16,12-10-1,0 10-15,11 1 16,1 0-16,11-12 16,0 1-1,-35-47-15</inkml:trace>
          <inkml:trace contextRef="#ctx0" brushRef="#br0" timeOffset="269418.2306">17423 6157 0,'0'0'0,"0"0"16,0 0-1,0 0-15,0 0 16,0 0-16,11 0 16,1 23-1,12 11-15,11 24 16,-11 0 0,-1 11-16,1 1 15,-12-1 1,-1 12-16,-11 0 15,-11-12-15,-1-11 16,0-12 0,0 0-16,12-46 15</inkml:trace>
          <inkml:trace contextRef="#ctx0" brushRef="#br0" timeOffset="271482.5056">17658 6503 0,'0'0'0,"0"0"16,0 0-16,0 0 15,24 0 1,11-11-16,12-1 16,0 12-1,0 0-15,1 0 16,-1 0 0,-12 0-16,0 0 15,-11 0-15,-24 0 16</inkml:trace>
          <inkml:trace contextRef="#ctx0" brushRef="#br0" timeOffset="271711.8226">17835 6630 0,'0'0'15,"0"0"1,0 0-16,0 0 15,0 0-15,0 0 16,12 0 0,11 0-16,1 0 15,11 0 1,36 0-16,11 0 16,-82 0-16</inkml:trace>
          <inkml:trace contextRef="#ctx0" brushRef="#br0" timeOffset="274582.3003">18235 6145 0,'0'0'15,"0"0"-15,0 0 16,0 0-16,0-12 15,0 1 1,0 11-16,0 0 16,0 0-1,0 0-15,0 0 16,0 0-16,0 11 16,12 36-1,0 10 1,0 24-16,0-11 15,-12-13-15,11-10 16,-11-13 0,12 1-16,0 0 15,0-12-15,-1 0 16,1 0 0,-12-23-16</inkml:trace>
          <inkml:trace contextRef="#ctx0" brushRef="#br0" timeOffset="274930.6902">18424 6584 0,'0'0'0,"0"0"16,0 0-16,0 0 16,12 0-1,-1 0-15,1 0 16,12 0-1,11-11-15,0 11 16,1 0-16,11 0 16,0 0-1,-47 0-15</inkml:trace>
          <inkml:trace contextRef="#ctx0" brushRef="#br0" timeOffset="275661.6606">18671 6503 0,'0'0'0,"0"0"16,12-11-16,12-1 15,23-11 1,12 0-16,11 11 15,-11 1 1,0-1-16,-12 12 16,-47 0-16</inkml:trace>
          <inkml:trace contextRef="#ctx0" brushRef="#br0" timeOffset="275439.4867">18730 6168 0,'0'0'16,"0"0"-16,0 0 15,0 0 1,24-11-16,11-1 16,12 0-1,0 1-15,0-1 16,-11 12-1,-13 0-15,-11 0 16,0 0-16,-12 0 16,0 0-1,0 12-15,0 23 16,-12 11 0,0 35-16,1-12 15,-1-11 1,12 0-16,0-12 15,0 0-15,0-11 16,0-1 0,0 1-16,12-12 15,-1 0 1,-11-23-16</inkml:trace>
        </inkml:traceGroup>
        <inkml:traceGroup>
          <inkml:annotationXML>
            <emma:emma xmlns:emma="http://www.w3.org/2003/04/emma" version="1.0">
              <emma:interpretation id="{952136B1-A412-4E4D-B3AA-2B505BCB4A40}" emma:medium="tactile" emma:mode="ink">
                <msink:context xmlns:msink="http://schemas.microsoft.com/ink/2010/main" type="inkWord" rotatedBoundingBox="26830,17473 33616,17308 33641,18322 26855,1848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0976.1348">25845 6249 0,'0'0'16,"0"0"-1,12 12-15,11-1 16,13 24-1,11 23-15,0-1 16,-12 1-16,-11 11 16,-12 1-1,-12 22-15,-12-11 16,-12-11 0,1-1-16,-13-11 15,36-58 1</inkml:trace>
          <inkml:trace contextRef="#ctx0" brushRef="#br0" timeOffset="289280.5634">22028 6307 0,'0'0'15,"0"0"1,0 0-16,0 0 16,0 0-16,0 0 15,0 0 1,0 23-16,0 23 16,0 0-1,0 1-15,0-1 16,12 0-1,0 0-15,0 0 16,0 1-16,-12-47 16</inkml:trace>
          <inkml:trace contextRef="#ctx0" brushRef="#br0" timeOffset="289732.82">22182 6133 0,'0'0'0,"0"0"16,0 0-1,0 0-15,11 0 16,13 12-16,11 34 15,12 24 1,1 22-16,-13-11 16,-12 0-1,1-12-15,-12 0 16,0 1-16,-12-12 16,-12-12-1,-12 12-15,24-58 16</inkml:trace>
          <inkml:trace contextRef="#ctx0" brushRef="#br0" timeOffset="291818.3684">22441 6653 0,'0'0'16,"0"0"0,0 0-16,0 0 15,0 0-15,0 0 16,0 0 0,12 0-16,-1 0 15,13 0 1,-1 0-16,13 0 15,-1 0 1,0 0-16,1 0 16,-1 0-16,-23 0 15,0 12 1,-12-12-16</inkml:trace>
          <inkml:trace contextRef="#ctx0" brushRef="#br0" timeOffset="292102.1316">22594 6526 0,'0'0'0,"0"0"15,0 0-15,0 0 16,0 0-1,0 0-15,0 12 16,0 11 0,0 23-16,0 35 15,0 0-15,12 12 16,-1-24 0,1-23-16,0 0 15,-12-46 1</inkml:trace>
          <inkml:trace contextRef="#ctx0" brushRef="#br0" timeOffset="293207.3947">23042 6630 0,'0'0'16,"0"0"-16,0 0 16,-12 0-1,-12 0-15,-11 0 16,0 0-16,-1 0 16,1 0-1,11-11-15,1-1 16,11 1-1,0-1-15,12 1 16,0-13 0,12-10-16,12-1 15,-1 12-15,1 0 16,-1 11 0,1 12-16,-1 12 15,1 23 1,-12 11-16,-1 35 15,-22 34 1,-1-11-16,0-23 16,12-23-16,0-23 15,0-12 1,0-12-16,0-11 16,0 0-1,0 0-15,12-34 16,0-24-16,11-11 15,1-1 1,11-22-16,-11-12 16,-1 23-1,1 0-15,-12 23 16,-1 23 0,-11 12-16,0 12 15,0 11-15,0 0 16,-11 34-1,-1 24-15,-12 12 16,1 10 0,11 1-16,12-11 15,0 11 1,12-12-16,-1-23 16,-11-46-16</inkml:trace>
          <inkml:trace contextRef="#ctx0" brushRef="#br0" timeOffset="293552.3125">23419 6261 0,'0'0'0,"0"0"16,0 0-16,0 0 16,0 0-1,-12 11-15,-24 24 16,-11 23 0,0 11-16,12-11 15,11-1-15,1 13 16,11 11-1,24 0-15,-1-24 16,13 1 0,11-12-16,12 1 15,-47-47-15</inkml:trace>
          <inkml:trace contextRef="#ctx0" brushRef="#br0" timeOffset="295664.5282">23525 6677 0,'0'0'0,"-12"0"16,-12 0-16,1 0 15,-1 0-15,12 0 16,1-12-1,-1 0-15,12 12 16,0-11 0,12-12-16,-1 0 15,13 0 1,-12-1-16,11 1 16,-11 12-16,0 11 15,-12 0 1,12 11-16,-12 24 15,0 23 1,-12 23-16,-12 0 16,1-12-1,-1 0-15,1-22 16,11-13-16,0-22 16,0-1-1,12-11-15,0 0 16,0 0-1,0-34-15,12-13 16,12-22-16,-1 0 16,1-12-1,11 0-15,0-12 16,1 1 0,-13 23-16,-11 22 15,0 24 1,0 0-16,-12 23 15,0 0-15,0 0 16,-12 23 0,-12 35-16,1 11 15,-1-11 1,12 0-16,1-12 16,-1 0-1,12 12-15,0-12 16,12 12-16,11 0 15,12-12 1,13 1-16,-1-13 16,-47-34-1</inkml:trace>
          <inkml:trace contextRef="#ctx0" brushRef="#br0" timeOffset="294520.6203">23666 6700 0,'0'0'0,"0"0"15,0 0 1,0 0-16,23 0 16,13 0-1,11 0-15,12 0 16,0 0-1,-12 0-15,-24 0 16,-23 0-16</inkml:trace>
          <inkml:trace contextRef="#ctx0" brushRef="#br0" timeOffset="296599.2986">23972 6330 0,'0'0'16,"0"0"-16,0 0 16,0 0-16,0 0 15,0 0 1,0 0-16,0 0 16,0 0-1,0 0-15,0 0 16,0 11-16,0 13 15,12 22 1,0 23-16,-1 12 16,-11 11-1,12 24-15,-12-23 16,0-13-16,0-33 16,0 10-1,0-57-15</inkml:trace>
          <inkml:trace contextRef="#ctx0" brushRef="#br0" timeOffset="296963.8586">24125 6249 0,'0'0'16,"0"0"-16,0 0 16,12-12-1,0 12-15,0 0 16,11 12-16,1 23 15,11 34 1,-11 23-16,-1 1 16,-11 22-1,-12 1-15,-12-23 16,0-24-16,-11 0 16,23-69-1</inkml:trace>
          <inkml:trace contextRef="#ctx0" brushRef="#br0" timeOffset="299185.9442">24620 6237 0,'0'0'16,"0"0"-16,0 0 15,0 0 1,0 0-16,0 0 16,0 0-16,0 0 15,0 0 1,-24 24-16,-11 33 16,-12 13-1,12-1-15,11 0 16,12 12-1,24 0-15,12 12 16,11-36-16,24 13 16,-12-24-1,0-11-15,-47-35 16</inkml:trace>
          <inkml:trace contextRef="#ctx0" brushRef="#br0" timeOffset="299857.3743">24750 6653 0,'0'0'0,"0"0"15,0 0 1,-12 0-16,12 0 16,-12 0-16,0-11 15,12 11 1,0-12-16,12-11 16,0 0-1,0 0-15,11 0 16,1 11-1,-12 12-15,-1 0 16,1 12-16,0 23 16,-12 34-1,0 35-15,-12-23 16,0-12 0,12-23-16,0-22 15,0-13 1,0 1-16,0-12 15,0 0-15,0-12 16,12-34 0,0-12-16,11-11 15,13-12 1,11-12-16,-12 24 16,-11 23-1,-12 23-15,-1 0 16,-11 23-16,0 0 15,0 11 1,-11 12-16,-1 0 16,0 24-1,0-1-15,12 12 16,12-1-16,0-10 16,11-13-1,13 13-15,-36-47 16</inkml:trace>
          <inkml:trace contextRef="#ctx0" brushRef="#br0" timeOffset="300085.4037">25174 6746 0,'0'0'0,"0"0"15,0 0-15,0 0 16,0 0 0,11 0-16,13 0 15,0 0 1,-1 0-16,12 0 16,-35 0-16</inkml:trace>
          <inkml:trace contextRef="#ctx0" brushRef="#br0" timeOffset="300657.3366">25386 6526 0,'0'0'16,"0"0"-1,0 0-15,0 0 16,0 0 0,11-11-16,13-1 15,23 1-15,0-1 16,12 12 0,-12 12-16,0-1 15,-23 1 1,0-1-16,-13 1 15,-11-1-15,-11 13 16,-25-1 0,1-12-16,0 12 15,11-11 1,0-1-16,13-11 16,11 0-1,0 0-15,0 0 16,0 0-16,23 12 15,13 0 1,-1-1-16,0 12 16,-11 0-1,-1 12-15,-11 0 16,0-1 0,-12 1-16,-12-12 15,-23 0-15,-12 0 16,0-11-1,-1-12-15,13-12 16,12 1-16,23 11 16</inkml:trace>
          <inkml:trace contextRef="#ctx0" brushRef="#br0" timeOffset="276422.115">19366 6353 0,'0'0'0,"0"0"16,0 0 0,0 0-16,0 0 15,0 0-15,-11 0 16,-1 0-1,0 0-15,0 0 16,0-12 0,1 1-16,-1-1 15,12 1-15,0-12 16,0 0 0,12-1-16,-1 13 15,1-1 1,12 12-16,-1 12 15,1 11 1,-12 23-16,-12 47 16,-12-1-1,0-11-15,0 0 16,1-23-16,-1-12 16,12-11-1,-12-12-15,12-12 16,0-11-1,0 0-15,0 0 16,0-11-16,0-12 16,12-24-1,11-22-15,1-23 16,-1-1 0,1 12-16,0 12 15,-1 11-15,-11 23 16,-12 12-1,0 12-15,0 11 16,0 0 0,0 0-16,-12 11 15,0 24 1,1 11-16,-1 0 16,12 12-16,12 0 15,-1-12 1,1 0-16,0 1 15,11-13 1,13 1-16,-1-12 16,0 0-16,-35-23 15</inkml:trace>
          <inkml:trace contextRef="#ctx0" brushRef="#br0" timeOffset="278331.1038">19708 6584 0,'0'0'0,"0"0"16,0 0-16,0 0 15,0 0 1,0 0-16,0 0 16,0 0-1,0 0-15,12 0 16,11 0-16,24-11 15,24-1 1,11 12 0,-11 0-16,-24 0 15,0 0-15,-23 0 16,0 0 0,-24 0-16</inkml:trace>
          <inkml:trace contextRef="#ctx0" brushRef="#br0" timeOffset="278627.3709">19920 6411 0,'0'0'0,"0"0"15,0 0 1,0 0-16,0 0 15,0 0 1,0 0-16,12 0 16,-1 11-16,13 24 15,0 0 1,-1 11-16,13 0 16,-13-11-1,1-1-15,-1-10 16,1-1-1,-24-23-15</inkml:trace>
          <inkml:trace contextRef="#ctx0" brushRef="#br0" timeOffset="279093.7349">20285 6122 0,'0'0'0,"0"0"16,0 0-16,0 0 15,0 0 1,0 11-16,0 1 15,0 11 1,-12 12-16,1-12 16,-13 12-16,0-12 15,13 0 1,-1-12-16,0 1 16,12-1-1,0-11-15,0 0 16,0 0-16,12 12 15,11 0 1,1-1-16,11 1 16,12-1-1,1 1-15,-1-1 16,-12-11 0,-11 0-16,-24 0 15</inkml:trace>
          <inkml:trace contextRef="#ctx0" brushRef="#br0" timeOffset="279377.3416">20344 6133 0,'0'0'16,"0"0"-16,0 0 15,0 0 1,0 0-16,12 12 16,11 34-1,13 12-15,-1 23 16,0-12-16,12 1 16,-11-24-1,-13 0-15,-11-11 16,12-1-1,-24-34-15</inkml:trace>
          <inkml:trace contextRef="#ctx0" brushRef="#br0" timeOffset="281834.2041">20674 6549 0,'0'0'15,"0"0"-15,0 0 16,-12-11 0,0-1-16,0-11 15,1 12-15,-1-12 16,12-12-1,0-11-15,12-1 16,-1 13 0,13-1-16,0 0 15,-13 24-15,1-1 16,-12 12 0,12 0-16,0 23 15,0 24 1,-1 34-16,1-1 15,-12-10-15,0-1 16,0-11 0,0-12-16,0-11 15,0-12 1,0-12-16,0-11 16,0 0-1,0 0 1,0-23-16,0-11 15,0-24 1,12-23-16,0-11 16,-1 11-1,1 11-15,0 13 16,0 22 0,-12 12-16,0 11 15,0 12-15,0 0 16,0 0-1,-12 46-15,0 47 16,12-12 0,0-12-16,24 0 15,-1 1-15,24-12 16,24-1 0,-71-57-16</inkml:trace>
          <inkml:trace contextRef="#ctx0" brushRef="#br0" timeOffset="280383.4256">21216 6122 0,'0'0'0,"0"0"16,0 0-1,-12 11-15,-12 13 16,1 10 0,-13 12-16,13 12 15,-1 12 1,13-1-16,11-11 16,11-1-16,13-10 15,11-1 1,1-11-16,-1-12 15,-35-23 1</inkml:trace>
          <inkml:trace contextRef="#ctx0" brushRef="#br0" timeOffset="284772.5454">21369 6596 0,'0'0'0,"0"0"16,0 0-1,0 0-15,0 0 16,0 0-16,0 0 15,-12 0 1,0-12-16,-11 1 16,-1-13-1,12 1-15,1 0 16,11-11-16,0-1 16,11-11-1,1-1-15,12 13 16,-13 11-1,1 11-15,0 12 16,0 12 0,11 45-16,-11 24 15,-24 12-15,1 22 16,-1-11 0,0-23-16,12-34 15,0-13 1,0-22-16,0-12 15,0 0 1,12-23-16,0-12 16,-1-11-16,13-35 15,11-46 1,12-12-16,-11 35 16,-1 23-1,-11 23-15,-13 24 16,1 11-16,0 11 15,-12 12 1,0 0-16,-12 0 16,-11 23-1,-13 35-15,1 34 16,11-22 0,24-13-16,0 1 15,0-12-15,24 1 16,11-1-1,12-11-15,36 22 16,-83-57 0</inkml:trace>
          <inkml:trace contextRef="#ctx0" brushRef="#br0" timeOffset="288691.1374">21593 6607 0,'0'0'0,"0"0"16,0 0 0,0 0-16,0 0 15,0 0 1,23 0-16,13 0 15,-1 0-15,12 0 16,-12 0 0,1 0-16,-1 0 15,-11 0 1,-24 0-16</inkml:trace>
        </inkml:traceGroup>
      </inkml:traceGroup>
      <inkml:traceGroup>
        <inkml:annotationXML>
          <emma:emma xmlns:emma="http://www.w3.org/2003/04/emma" version="1.0">
            <emma:interpretation id="{7C43025B-EDEE-4AFB-8E9B-35A1E783C2F6}" emma:medium="tactile" emma:mode="ink">
              <msink:context xmlns:msink="http://schemas.microsoft.com/ink/2010/main" type="line" rotatedBoundingBox="23860,18399 31475,18525 31459,19539 23844,19413"/>
            </emma:interpretation>
          </emma:emma>
        </inkml:annotationXML>
        <inkml:traceGroup>
          <inkml:annotationXML>
            <emma:emma xmlns:emma="http://www.w3.org/2003/04/emma" version="1.0">
              <emma:interpretation id="{B123AB60-8015-4617-A012-7C03ADC366BC}" emma:medium="tactile" emma:mode="ink">
                <msink:context xmlns:msink="http://schemas.microsoft.com/ink/2010/main" type="inkWord" rotatedBoundingBox="23855,18510 27684,18519 27682,19348 23853,1934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4532.3912">17776 7474 0,'0'0'0,"0"0"15,0-12 1,12-11-16,11 0 16,13 0-1,-1 0-15,12 0 16,24 11-16,11 12 15,-11 12 1,-24 11-16,0 0 16,-23 0-1,-12 0-15,-12 0 16,-12 12-16,-24 11 16,1-11-1,-12 0-15,12-12 16,-1-12-1,13 1-15,11 0 16,12-12-16,0 0 16</inkml:trace>
          <inkml:trace contextRef="#ctx0" brushRef="#br0" timeOffset="304137.3435">17941 7393 0,'0'0'15,"0"0"1,0-11-16,0-1 16,0 0-16,0 1 15,0 11 1,0 0-16,0 0 15,0 11 1,0 36-16,0 22 16,12 0-1,-1 1-15,1 11 16,0-12 0,12 0-16,-13-11 15,1-12-15,0-11 16,0-12-1,11 0-15,-23-23 16</inkml:trace>
          <inkml:trace contextRef="#ctx0" brushRef="#br0" timeOffset="304811.1003">18565 7289 0,'0'0'16,"0"0"-16,-12 0 15,-23 23 1,0 0-16,-1 24 16,13-13-1,-1 24-15,13-12 16,11-11-16,11 11 15,1-11 1,12 0-16,11-12 16,0 0-1,36 0-15,-71-23 16</inkml:trace>
          <inkml:trace contextRef="#ctx0" brushRef="#br0" timeOffset="306909.5366">18636 7590 0,'0'0'0,"0"0"16,0 0-16,0 0 16,0 0-1,0 0-15,0 0 16,0-12 0,0 0-16,0-11 15,0 0-15,12-11 16,0-1-1,-1 0-15,13 1 16,-1 10 0,13 13-16,-1 11 15,-11 0 1,-1 23-16,13 35 16,-13 11-16,-23 12 15,0-12 1,-12 1-16,1-24 15,11-11 1,0-12-16,0-12 16,0-11-16,0 0 15,0 0 1,0 0-16,-12-11 16,12-35-1,0-35-15,0-12 16,12 1-1,-1 11-15,1 23 16,0 12 0,0 23-16,-12 11 15,0 12-15,0 0 16,0 0 0,0 35-16,0 11 15,0 23-15,11-11 16,13-12-1,11 1-15,12-1 16,24 12 0,-71-58-16</inkml:trace>
          <inkml:trace contextRef="#ctx0" brushRef="#br0" timeOffset="305844.9698">19107 7231 0,'0'0'0,"0"0"16,0 0-1,0 0-15,12 0 16,23 12 0,12 23-16,0 11 15,1 0 1,-1 23-16,-12-11 15,-23-12-15,0 1 16,-12-1 0,-12 0-16,0 0 15,-11-11 1,-1-12-16,0 0 16,13 0-16,11-23 15</inkml:trace>
          <inkml:trace contextRef="#ctx0" brushRef="#br0" timeOffset="307569.6176">19543 7566 0,'0'0'15,"0"0"1,0 0-16,0 0 16,12-11-1,0-1-15,11 1 16,24-1-1,24 1-15,11-1 16,13 12-16,-13 0 16,-23 0-1,-12 0-15,-12 0 16,-35 0 0</inkml:trace>
          <inkml:trace contextRef="#ctx0" brushRef="#br0" timeOffset="307795.8761">19590 7728 0,'0'0'16,"0"0"0,0 0-16,12 0 15,0 0 1,23-11-16,24 11 15,35-12-15,36 1 16,-24-1 0,-12 12-16,-94 0 15</inkml:trace>
          <inkml:trace contextRef="#ctx0" brushRef="#br0" timeOffset="302117.0081">16304 7428 0,'0'0'0,"0"0"16,0 0-16,0 0 15,0 0 1,0 0-16,23 0 15,12 0 1,36-12-16,23 1 16,1-1-1,-13 1-15,1 11 16,-13-12-16,-11 12 16,0 0-1,-24 0-15,-11 12 16,-24-12-1</inkml:trace>
          <inkml:trace contextRef="#ctx0" brushRef="#br0" timeOffset="302433.4966">16433 7659 0,'0'0'15,"0"0"-15,0 0 16,0 0 0,0 0-16,0 0 15,0 0 1,0 0-16,24 0 16,23 0-1,23 12-15,1-12 16,12 11-16,-13-11 15,25 0 1,-1 0-16,-12 0 16,-11 0-16,-24 0 15,-47 0 1</inkml:trace>
          <inkml:trace contextRef="#ctx0" brushRef="#br0" timeOffset="302936.0625">16893 7185 0,'0'0'0,"0"0"15,0 0 1,0 0-16,0 0 15,0 0-15,0 0 16,0 12 0,23 11-16,24 23 15,12 0 1,24 0-16,-13 1 16,-11-13-16,-12-11 15,-11 1 1,-13-1-16,1 0 15,-12 0 1,-1-12-16,-11 13 16,0-13-16,0 12 15,-11 12 1,-25 0-16,-11 11 16,-12 0-1,12-11-15,0-1 16,12 1-1,11 0-15,0-12 16,13 0-16,-1-11 16,12-1-1,0-11-15,0 0 16</inkml:trace>
        </inkml:traceGroup>
        <inkml:traceGroup>
          <inkml:annotationXML>
            <emma:emma xmlns:emma="http://www.w3.org/2003/04/emma" version="1.0">
              <emma:interpretation id="{4B16E582-D96C-49E3-9CA8-61F5E67EE616}" emma:medium="tactile" emma:mode="ink">
                <msink:context xmlns:msink="http://schemas.microsoft.com/ink/2010/main" type="inkWord" rotatedBoundingBox="27916,18466 31475,18525 31459,19539 27899,1948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5967.3699">23100 7613 0,'0'0'0,"0"0"15,0 0-15,0 0 16,0 0-1,0 0-15,0 11 16,12 12-16,0 1 16,12 33-1,11 13-15,-12-1 16,1 0 0,11 24-16,-35-93 15</inkml:trace>
          <inkml:trace contextRef="#ctx0" brushRef="#br0" timeOffset="315021.1261">22971 7763 0,'0'0'16,"0"0"-16,0 0 16,12 0-1,11 0-15,13 0 16,-1-12-16,36 12 16,11 0-1,0 0-15,-34 0 16,-1 0-1,-12 0-15,-11 12 16,-24-12-16</inkml:trace>
          <inkml:trace contextRef="#ctx0" brushRef="#br0" timeOffset="316390.8847">23725 7324 0,'0'0'16,"0"0"-16,0 0 16,0 0-1,0 0-15,0 11 16,0 36 0,0 22-16,12 12 15,11 0 1,24 11-16,12 24 15,-12-24-15,-47-92 16</inkml:trace>
          <inkml:trace contextRef="#ctx0" brushRef="#br0" timeOffset="310030.9957">20403 7821 0,'0'0'0,"0"0"15,0 0 1,0 0-16,0 0 15,0 0 1,-12 0-16,0-12 16,1 1-16,-1-1 15,12 1 1,0-24-16,0 0 16,12-11-1,11 0-15,1 11 16,11 12-1,0 11-15,1 12 16,-1 12-16,-11 23 16,-1 22-1,-23 13-15,-12 45 16,-11-11 0,-1-11-16,1-35 15,11-24-15,0-11 16,12-11-1,0-12-15,0 0 16,0-12 0,12-34-16,23-35 15,1 0-15,-1-11 16,12-1 0,-12 1-16,-11 11 15,0 12 1,-13 34-16,1 0 15,-12 24 1,0 11-16,0 0 16,0 0-1,-12 23-15,1 23 16,-1 12-16,0 11 16,12 1-1,12-13-15,0 13 16,11-12-1,1-12-15,11 0 16,12-23-16,-47-23 16</inkml:trace>
          <inkml:trace contextRef="#ctx0" brushRef="#br0" timeOffset="311203.0913">20815 7208 0,'0'0'0,"0"0"16,0 0-16,0 0 15,0 0 1,0 0-16,12-11 16,0-1-1,11 1-15,1-1 16,23 0-16,0 12 16,0 12-1,-11 0-15,-13-1 16,-11 1-1,-12-1-15,0 1 16,-12 11-16,-11 0 16,-1 0-1,0-11-15,1-1 16,11-11 0,0 0-16,12 0 15,0 0 1,0 0-16,0 0 15,36 0-15,-1 12 16,24-1 0,0 12-16,-12 1 15,-12-1 1,-11 11-16,-1-11 16,-11 1-1,-12-13-15,-12 12 16,-11 0-16,-24 0 15,0-11 1,-12 0-16,12-12 16,-1 0-1,13-12-15,12 12 16,11 0-16,12 0 16</inkml:trace>
          <inkml:trace contextRef="#ctx0" brushRef="#br0" timeOffset="313199.4389">21322 7740 0,'0'0'0,"0"0"16,0 0-16,0 0 15,0 0 1,0 0-16,-12 0 15,0 0 1,0 0-16,12 0 16,0 0-1,0 0-15,0 0 16,0 0-16,0 0 16,0 0-1,12 0-15,12 0 16,11 0-1,24 0-15,0 0 16,0 0 0,-12 0-16,-12 0 15,1 11-15,-13 1 16,-23-12 0</inkml:trace>
          <inkml:trace contextRef="#ctx0" brushRef="#br0" timeOffset="313995.6166">21840 7520 0,'0'0'0,"0"0"16,0 0-16,0 0 16,12-11-1,0-1-15,11-11 16,12 0-1,1 0-15,-1 0 16,0 0-16,-11-1 16,0 1-1,-13 0-15,-11 0 16,0 12 0,-11-1-16,-1 0 15,-12 1 1,12 11-16,1 0 15,-1 0-15,0 0 16,12 0 0,-12 11-16,12 13 15,0 10 1,12 12-16,0 12 16,11 12-16,13-13 15,-1 1 1,1 0-16,-1 0 15,-12-12 1,1 12-16,-12-12 16,-12-11-1,-12-1-15,0-11 16,0 1-16,-11-13 16,-1-11-1,-11 0-15,0-11 16,-1-13-1,1 1-15,11-11 16,1-1-16,11 0 16,0 12-1,12-11-15,12-1 16,0 0 0,11-11-16,1 11 15,-1 1 1,1 10-16,-24 24 15</inkml:trace>
          <inkml:trace contextRef="#ctx0" brushRef="#br0" timeOffset="319707.1931">22358 7728 0,'0'0'0,"-11"0"16,-13 0 0,0 0-16,-11 0 15,12 0 1,-1 0-16,0-11 15,13-1-15,-1 1 16,0-12 0,12-1-16,12-10 15,11-13 1,13 1-16,11 0 16,-12 23-1,-11 0-15,-1 11 16,1 1-16,-12 11 15,-1 11 17,13 70-32,-12 0 15,-12-12-15,0-11 16,0 0 0,0-12-16,0-11 15,0 0 1,0-12-16,0-12 15,0 1-15,0-12 16,0 0 0,0 0-16,0 0 15,0 0 1,0-23-16,12 0 16,-1-12-1,1-23-15,12-34 16,-1-12-16,1 11 15,-1 24 1,1 23-16,-12 11 16,-1 12-1,1 0-15,-12 23 16,0 0 0,0 0-16,-12 11 15,1 12-15,-1 24 16,0 22-1,0-11-15,1-1 16,11 1 0,0 12-16,11-13 15,13 1-15,23 0 16,36-12 0,-83-46-16</inkml:trace>
        </inkml:traceGroup>
      </inkml:traceGroup>
    </inkml:traceGroup>
  </inkml:traceGroup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3:49.4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67ABF0-B3AB-44FF-A5D5-C7B6223C97A6}" emma:medium="tactile" emma:mode="ink">
          <msink:context xmlns:msink="http://schemas.microsoft.com/ink/2010/main" type="writingRegion" rotatedBoundingBox="17352,12067 17435,12067 17435,12864 17352,12864"/>
        </emma:interpretation>
      </emma:emma>
    </inkml:annotationXML>
    <inkml:traceGroup>
      <inkml:annotationXML>
        <emma:emma xmlns:emma="http://www.w3.org/2003/04/emma" version="1.0">
          <emma:interpretation id="{DA0B9D5D-9C8E-4498-9D07-CA4236B78B30}" emma:medium="tactile" emma:mode="ink">
            <msink:context xmlns:msink="http://schemas.microsoft.com/ink/2010/main" type="paragraph" rotatedBoundingBox="17352,12067 17435,12067 17435,12864 17352,12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D48F16-964D-4CBD-A4B2-FB842A8FBC4A}" emma:medium="tactile" emma:mode="ink">
              <msink:context xmlns:msink="http://schemas.microsoft.com/ink/2010/main" type="line" rotatedBoundingBox="17352,12067 17435,12067 17435,12864 17352,12864"/>
            </emma:interpretation>
          </emma:emma>
        </inkml:annotationXML>
        <inkml:traceGroup>
          <inkml:annotationXML>
            <emma:emma xmlns:emma="http://www.w3.org/2003/04/emma" version="1.0">
              <emma:interpretation id="{06B5C87F-4F42-4F86-A3BD-62E1E5B34428}" emma:medium="tactile" emma:mode="ink">
                <msink:context xmlns:msink="http://schemas.microsoft.com/ink/2010/main" type="inkWord" rotatedBoundingBox="17352,12067 17435,12067 17435,12864 17352,12864"/>
              </emma:interpretation>
            </emma:emma>
          </inkml:annotationXML>
          <inkml:trace contextRef="#ctx0" brushRef="#br0">9801 820 0,'0'0'0,"0"0"0,0-11 15,0-12 1,0 11-16,0 1 15,0-1 1,0 1-16,0 11 16,0 0-16,0 0 15,0 0 1,0 23-16,12 34 16,0 24-1,-1 35-15,-11 34 16,0-11-1,12-70-15,0-11 16,0 0-16,0-12 16,-12-46-1</inkml:trace>
        </inkml:traceGroup>
      </inkml:traceGroup>
    </inkml:traceGroup>
  </inkml:traceGroup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6T09:37:56.0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63 139 0,'0'0'15,"0"0"-15,0 0 16,0 0-16,0 0 15,-15-15 1,-1 15-16,16 0 16,0 0-1,0 0-15,0 0 16,0 0 0,0 0-16,0 0 15,16-16-15,15 1 16,48-1-1,47 1-15,31-16 16,-31 16 0,32 15-16,47-16 15,0 16-15,-48 0 16,16 0 0,64 0-16,-33 16 15,-46-1 1,15 1-16,48-16 15,-32 15-15,-32-15 16,17 15 0,15 1-16,0-16 15,-32 0 1,-31 0-16,16 0 16,31 0-1,-15 0-15,-17 0 16,-30 0-16,15 0 15,15 0 1,1 0-16,0 0 16,-32 0-1,-15 0-15,-16 0 16,15 0 0,1 0-16,-1 15 15,-15-15-15,0 0 16,-16 0-1,0 16-15,-16-16 16,-16 0 0,1 0-16,-16 0 15,15 15-15,-15 1 16,0-16 0,-1 15-16,1-15 15,0 16 1,0-1-16,-1 1 15,1-1 1,0 0-16,0 1 16,-1-1-16,1 16 15,0 0 1,-16-15-16,16 15 16,-16-1-1,15 1-15,-15 0 16,16 16-1,0-1-15,15 16 16,17 0-16,-1-1 16,0 1-1,-15-15-15,-1-1 16,1 0 0,-17-15-16,1 0 15,-16-15-15,0-1 16,0 1-1,-16-1-15,1 0 16,-17-15 0,-15 0-16,0 0 15,-16 0-15,-32 0 16,-15-15 0,-16 0-16,-32-1 15,32 1 1,-15-1-16,-48 1 15,0-16 1,0 15-16,31 1 16,-47-1-16,-15 1 15,31-16 1,0 16-16,-32-1 16,1 1-1,31-1-15,0 1 16,-32-1-16,32 1 15,47 15 1,16-16-16,-47 16 16,15 0-1,17 0-15,15 0 16,15 0 0,1 0-16,-16 0 15,0 0-15,16 0 16,15 0-1,17 0-15,-1 0 16,16 16 0,0-1-16,-16-15 15,16 16-15,0-1 16,0-15 0,0 0-16,16 0 15,15 0 1,-15 0-16,15 0 15,1 0 1,-1 0-16,17 0 16,-17 0-16,16 0 15,1 0 1,-17 0-16,16 0 16,1 0-1,-1 0-15,0 0 16,0 0-16,1 0 15,-1 0 1,-16 0-16,1 0 16,-1 0-1,17 0-15,-1 0 16,0-15 0,0 15-16,16 0 15,0-16 1,0 1-16,0-1 15,0 1-15,0-16 16,0 0 0,0 0-16,16 0 15,0 0 1,-16 16-16,0 0 16,0 15-16,0 0 15,16 0 1,15-16-16,64 16 15,62 0 1,1 0-16,-1 16 16,95-16-1,-15 15-15,-1-15 16,95 15-16,-48-15 16,48 0-1,0 0-15,-48 16 16,80-16-1,-96 0-15,33 15 16,-17 1-16,-47-16 16,48 15-1,-16 1-15,-79-1 16,0 1 0,-16-1-16,-15 1 15,-64-16-15,-31 0 16,-16 15-1,-31-15-15,-16 0 16,0 0 0,-16 0-16,-62 0 15,-33-15 1,-30-1-16,-80 1 16,1-1-1,62 1-15,1-1 16,30 1-16,33-1 15,31 16 1,63 0-16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8T06:52:25.9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9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1-05-02T05:25:58.054"/>
    </inkml:context>
  </inkml:definitions>
  <inkml:traceGroup>
    <inkml:annotationXML>
      <emma:emma xmlns:emma="http://www.w3.org/2003/04/emma" version="1.0">
        <emma:interpretation id="{27300B33-C4BF-45B8-8764-6C3DCB0A0B35}" emma:medium="tactile" emma:mode="ink">
          <msink:context xmlns:msink="http://schemas.microsoft.com/ink/2010/main" type="writingRegion" rotatedBoundingBox="32978,9601 -382,8834 -181,80 33179,847"/>
        </emma:interpretation>
      </emma:emma>
    </inkml:annotationXML>
    <inkml:traceGroup>
      <inkml:annotationXML>
        <emma:emma xmlns:emma="http://www.w3.org/2003/04/emma" version="1.0">
          <emma:interpretation id="{6735F110-E391-494E-8D57-7F0C52F47D5E}" emma:medium="tactile" emma:mode="ink">
            <msink:context xmlns:msink="http://schemas.microsoft.com/ink/2010/main" type="paragraph" rotatedBoundingBox="8121,7084 33020,6528 33081,9290 8183,98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AB1B9D-0CE2-4D90-B524-D12B0CEFCA96}" emma:medium="tactile" emma:mode="ink">
              <msink:context xmlns:msink="http://schemas.microsoft.com/ink/2010/main" type="line" rotatedBoundingBox="8121,7084 33020,6528 33081,9290 8183,9846"/>
            </emma:interpretation>
          </emma:emma>
        </inkml:annotationXML>
        <inkml:traceGroup>
          <inkml:annotationXML>
            <emma:emma xmlns:emma="http://www.w3.org/2003/04/emma" version="1.0">
              <emma:interpretation id="{B245BC5D-AB23-4B6E-864B-673786194EF5}" emma:medium="tactile" emma:mode="ink">
                <msink:context xmlns:msink="http://schemas.microsoft.com/ink/2010/main" type="inkWord" rotatedBoundingBox="8128,7366 12919,7259 12957,8965 8166,9072"/>
              </emma:interpretation>
            </emma:emma>
          </inkml:annotationXML>
          <inkml:trace contextRef="#ctx0" brushRef="#br0">-18847 6125 0,'0'0'16,"-12"0"-16,-35 0 15,-24 0 1,-23 11-16,-36 13 16,36-1-1,23 0-15,24 0 16,24 0 0,-1 0-16,24 0 15,0 12-15,24 0 16,11 11-1,-11-11-15,11-1 16,-23 1 0,0-12-16,-12 0 15,-24 12-15,-35 11 16,-12-11 0,13-12-16,10 0 15,1-12 1,47-11-16</inkml:trace>
          <inkml:trace contextRef="#ctx0" brushRef="#br0" timeOffset="168.6304">-19154 7096 0,'0'0'0,"0"0"16,0 0-16,0 0 16</inkml:trace>
          <inkml:trace contextRef="#ctx0" brushRef="#br0" timeOffset="472.0469">-19801 6541 0,'0'0'0,"0"0"15,0 12 1,0-1-16,0 24 15,-12-1-15,-12 13 16,-11 10 0,-12 13-16,0-24 15,-12-11 1,0-12-16,24-23 16,35 0-16</inkml:trace>
          <inkml:trace contextRef="#ctx0" brushRef="#br0" timeOffset="1014.3685">-19907 6171 0,'0'12'0,"0"22"15,-12 13-15,0-13 16,-12 1-1,13-12-15,-1-11 16,-12-12-16,1 0 16,-1-12-1,1 0-15,-13 1 16,1 11 0,-12 11-16,-12 13 15,0 10-15,12 1 16,-12 0-1,12-1-15,12-11 16,23 1 0,0 10-16,0 1 15,12 11 1,0 0-16,0 1 16,0-1-16,-12-12 15,-11 1 1,-12-12-16,-13-11 15,1-1 1,0-11-16,12-11 16,11-1-1,1-11-15,11 0 16,0-12-16,24-11 16,0 0-1,23-23-15,12-1 16,0 12-1,-47 58-15</inkml:trace>
          <inkml:trace contextRef="#ctx0" brushRef="#br0" timeOffset="1540.4722">-20720 5998 0,'0'0'0,"-12"11"16,-23 12-16,-60 24 15,-69 57 1,-1 23-16,70-35 16,25-22-16,34-13 15,25-22 1,11 0-16,11-12 15,13-12 1,23 1-16,24-12 16,-12-12-1,-12 1-15,-12-12 16,-23 11-16,-12 1 16,-12-1-1,-35-11-15,0 11 16,0 1-1,0-12-15,-1 0 16,25 0-16,-1-12 16,1-11-1,11-1-15,12 1 16,0 0 0,12-12-16,0-11 15,11-12 1,12 0-16,-35 81 15</inkml:trace>
          <inkml:trace contextRef="#ctx0" brushRef="#br0" timeOffset="1677.3338">-20756 5559 0,'0'0'15,"0"0"1,0 0-16,0 0 16,0 0-16</inkml:trace>
          <inkml:trace contextRef="#ctx0" brushRef="#br0" timeOffset="2178.9593">-21827 5940 0,'0'12'0,"0"11"15,-12 23-15,0 35 16,-12 0-1,1 0-15,-1-12 16,1-23 0,-1-11-16,-11-12 15,-12-11 1,0-12-16,-1 0 16,1-24-16,12-10 15,0-13 1,11 1-16,1 12 15,11-1 1,0 12-16,12 11 16,0 1-1,0 11-15,0 0 16,-12 0-16,-23 34 16,-24 24-1,0 11-15,-12 1 16,12-24-1,1-11-15,22-12 16,13-12-16,11 1 16,12-12-1</inkml:trace>
          <inkml:trace contextRef="#ctx0" brushRef="#br0" timeOffset="2386.8878">-22935 7165 0,'0'0'15,"47"12"-15,48-1 16,34-11 0,36-23-16,-24-12 15,-46 1 1,-25-36-16,-70 70 15</inkml:trace>
          <inkml:trace contextRef="#ctx0" brushRef="#br0" timeOffset="3164.119">-23324 5755 0,'12'-11'16,"24"-13"-16,-1-10 16,-12-1-1,-11 12-15,0 0 16,-24-12-16,-23 0 15,-48 12 1,-11 12-16,12 11 16,23 11-1,12 1-15,11-1 16,25 1-16,11 0 16,0 22-1,35 24-15,36 23 16,23 0-1,-12-12-15,-23-23 16,-12 1 0,-23-13-16,-12 13 15,-12-1-15,-12 12 16,-12 11 0,-23-11-16,0-12 15,12-23 1,11-11-16,1-1 15,11 1-15,12-1 16,0-11 0</inkml:trace>
          <inkml:trace contextRef="#ctx0" brushRef="#br0" timeOffset="3296.4895">-23583 6865 0,'0'0'0,"0"0"15,0 0 1,12 0-16,-12 0 16</inkml:trace>
        </inkml:traceGroup>
        <inkml:traceGroup>
          <inkml:annotationXML>
            <emma:emma xmlns:emma="http://www.w3.org/2003/04/emma" version="1.0">
              <emma:interpretation id="{6784019F-6AB6-470F-B6AF-F1AF5D973581}" emma:medium="tactile" emma:mode="ink">
                <msink:context xmlns:msink="http://schemas.microsoft.com/ink/2010/main" type="inkWord" rotatedBoundingBox="13470,7270 15564,7223 15599,8803 13505,8850"/>
              </emma:interpretation>
            </emma:emma>
          </inkml:annotationXML>
          <inkml:trace contextRef="#ctx0" brushRef="#br0" timeOffset="-2689.3621">-16326 6633 0,'0'0'0,"0"0"15,0 0-15,0 0 16,-12 12 0,0 0-16,-11 22 15,-1 12 1,12-11-16,0 0 16,12 11-16,0-11 15,12-12 1,0 0-16,12-12 15,23-11 1,0-11-16,0-12 16,0-12-1,-47 35-15</inkml:trace>
          <inkml:trace contextRef="#ctx0" brushRef="#br0" timeOffset="-2543.4406">-16315 6102 0,'0'0'0,"0"0"15,0 0-15,0 0 16</inkml:trace>
          <inkml:trace contextRef="#ctx0" brushRef="#br0" timeOffset="-2911.7755">-16633 6703 0,'0'0'15,"24"0"-15,11 0 16,-35 0 0</inkml:trace>
          <inkml:trace contextRef="#ctx0" brushRef="#br0" timeOffset="-3270.2491">-17151 6194 0,'0'0'0,"12"0"16,11-11-16,13-12 16,34-35-1,13-23-15,11-35 16,-11 1-16,-25 22 15,-22 1 1,-24 22-16,-12 13 16,-24-1-1,0 23-15,-11 24 16,-12 11-16,-12 34 16,0 24-1,0 11-15,12 47 16,12 23-1,23-12-15,12 23 16,12 12-16,-12-47 16,12-22-1,-1-35-15,-11-12 16,0-11 0,0-24-16,0-11 15</inkml:trace>
          <inkml:trace contextRef="#ctx0" brushRef="#br0" timeOffset="-3049.4315">-17304 6206 0,'0'0'16,"23"-12"-16,48 1 15,12-12 1,11-1-16,-12 1 15,1-11 1,-13 11-16,-70 23 16</inkml:trace>
          <inkml:trace contextRef="#ctx0" brushRef="#br0" timeOffset="-1476.3741">-18058 6160 0,'0'0'15,"0"0"-15,0 0 16,0 0 0,0 0-16,24 0 15,23 11 1,35 12-16,1 12 15,-13 11 1,-11 0-16,-35-11 16,-1 0-16,-23-1 15,-11 1 1,-25 0-16,-34-1 16,-1-10-1,12-24-15,-12-12 16,1-11-16,22-12 15,13-11 1,23 0-16,12-12 16,12 23-1,0 1-15,11 10 16,13 13 0,11 11-16,0 11 15,-12 13-15,-11 10 16,-12 1-1,-12 0-15,-12-1 16,-12 1 0,-11-12-16,-24 0 15,-12-23-15,13-11 16,-1-24 0,12-11-16,11-24 15,24 1 1,24-35-16,24-35 15,-1 12 1,0 35-16,1 22 16,-13 24-16,-11 12 15,0 10 1,-12 24-16</inkml:trace>
        </inkml:traceGroup>
        <inkml:traceGroup>
          <inkml:annotationXML>
            <emma:emma xmlns:emma="http://www.w3.org/2003/04/emma" version="1.0">
              <emma:interpretation id="{DE424299-6302-4643-888E-76C8AFFDB617}" emma:medium="tactile" emma:mode="ink">
                <msink:context xmlns:msink="http://schemas.microsoft.com/ink/2010/main" type="inkWord" rotatedBoundingBox="16522,7040 20962,6941 21003,8775 16563,8874"/>
              </emma:interpretation>
            </emma:emma>
          </inkml:annotationXML>
          <inkml:trace contextRef="#ctx0" brushRef="#br0" timeOffset="-6799.2345">-10802 5905 0,'0'0'16,"-11"23"-1,-1 12-15,0 0 16,-12-1-16,1 1 15,-1-12 1,-11 0-16,11-11 16,1-12-1,-1 0-15,1-12 16,-1 1-16,12-1 16,1 1-1,-1-1-15,12 12 16,-12 0-1,0 12-15,-11 11 16,-13 11 0,-11 47-16,-12-11 15,-11 11-15,70-81 16</inkml:trace>
          <inkml:trace contextRef="#ctx0" brushRef="#br0" timeOffset="-6443.808">-11261 5859 0,'0'12'0,"0"11"16,0-23-1</inkml:trace>
          <inkml:trace contextRef="#ctx0" brushRef="#br0" timeOffset="-6119.565">-11332 6125 0,'0'0'0,"0"0"15,0 0 1,-12 0-16,-11 0 15,-36 0-15,-23 0 16,-1 0 0,-11 11-16,-12 1 15,-47 0 1,11-12-16,48 0 16,0 0-1,0 0-15,-1 11 16,25-11-16,23 12 15,11-12 1,13 0-16,11 11 16,12-11-1,12 12-15,11 11 16,24 0-16,36 0 16,35 0-1,-1-23-15,-22-11 16,-95 11-1</inkml:trace>
          <inkml:trace contextRef="#ctx0" brushRef="#br0" timeOffset="-5909.1714">-12463 5744 0,'0'0'0,"47"11"16,107 1 0,11-12-16,-1-12 15,1 1 1,-35-13-16,-130 24 16</inkml:trace>
          <inkml:trace contextRef="#ctx0" brushRef="#br0" timeOffset="-6571.4536">-11697 6876 0,'0'12'16,"0"11"-16,0-12 15,12 1 1,-12-12-16,0 0 15,0 0 1</inkml:trace>
          <inkml:trace contextRef="#ctx0" brushRef="#br0" timeOffset="-5359.4356">-12015 5235 0,'0'0'16,"-24"-12"-16,-46-22 16,-24-1-16,-71 12 15,-47 11 1,47 24-16,23 0 16,13 11-1,23 11-15,35 13 16,24-13-1,47-34-15</inkml:trace>
          <inkml:trace contextRef="#ctx0" brushRef="#br0" timeOffset="-5616.5051">-12946 5732 0,'0'0'0,"0"23"15,0 35-15,12 0 16,0 23 0,12 11-16,-1 12 15,1-23 1,-1-23-16,-23-58 15</inkml:trace>
          <inkml:trace contextRef="#ctx0" brushRef="#br0" timeOffset="-4789.0169">-13558 6102 0,'0'0'0,"94"127"16,-82-127-16,23 0 15,12-12-15,12-11 16,0 0 0,-12-12-16,-11-11 15,-1-12 1,-12 1-16,-23 34 15,-11-1 1,-13 13-16,-11 11 16,-24 23-16,0 0 15,0 12 1,12-1-16,0 1 16,12-12-1,11 0-15,0-11 16,1-1-1,11-11-15,0 0 16,1 0-16,-1-11 16,0-12-1,0 0-15,0 0 16,1 11 0,11 0-16,0 12 15,-12 0-15,-12 12 16,-23 34-1,-12 12-15,0 0 16,12-12 0,0 0-16,12-23 15,11-23 1,12 0-16,12 0 16</inkml:trace>
          <inkml:trace contextRef="#ctx0" brushRef="#br0" timeOffset="-4511.2788">-14288 5813 0,'0'0'16,"0"0"-16,11 23 15,1 12 1,12 22-16,-13-10 16,-11 22-1,-11-11-15,-13-12 16,-35 0-1,0-11-15,-11-24 16,11-11-16,12-11 16,11-12-1,24 0-15,12-12 16,24-11 0,58-24-16,25 24 15,-107 46-15</inkml:trace>
          <inkml:trace contextRef="#ctx0" brushRef="#br0" timeOffset="-4061.1769">-14936 6067 0,'0'0'15,"0"12"-15,0 11 16,0-12-16,-12 12 15,-12-11 1,-23 0-16,12-12 16,-12-12-1,11 0-15,1 1 16,11-12 0,1-23-16,-1-35 15,24-23-15,12 11 16,0 35-1,11 1-15,1 22 16,-24 35 0</inkml:trace>
          <inkml:trace contextRef="#ctx0" brushRef="#br0" timeOffset="-3926.5137">-15196 6818 0,'0'0'16,"12"23"-16,0-11 15,-12-12 1</inkml:trace>
        </inkml:traceGroup>
        <inkml:traceGroup>
          <inkml:annotationXML>
            <emma:emma xmlns:emma="http://www.w3.org/2003/04/emma" version="1.0">
              <emma:interpretation id="{18CE3074-1A67-440B-BCBA-F28ECF82789D}" emma:medium="tactile" emma:mode="ink">
                <msink:context xmlns:msink="http://schemas.microsoft.com/ink/2010/main" type="inkWord" rotatedBoundingBox="21135,6971 25905,6864 25952,8996 21182,9103"/>
              </emma:interpretation>
            </emma:emma>
          </inkml:annotationXML>
          <inkml:trace contextRef="#ctx0" brushRef="#br0" timeOffset="-9724.588">-8752 6761 0,'35'11'0,"95"1"15,153-35-15,11-12 16</inkml:trace>
          <inkml:trace contextRef="#ctx0" brushRef="#br0" timeOffset="-9880.0297">-7751 5616 0,'0'0'16,"-12"0"-16,-23 0 15,-24 0 1,-35-11-16,-24 11 15,24 0 1,12 11-16,-1 13 16,-11 10-16,23 1 15,12 0 1,12 11-16,24-12 16,23 13-1,0 10-15,0-57 16</inkml:trace>
          <inkml:trace contextRef="#ctx0" brushRef="#br0" timeOffset="-10058.4219">-7503 5466 0,'0'0'0</inkml:trace>
          <inkml:trace contextRef="#ctx0" brushRef="#br0" timeOffset="-10243.2652">-7185 5547 0,'0'0'0,"35"0"16,36-12-1,23-11-15,0 0 16,-94 23-16</inkml:trace>
          <inkml:trace contextRef="#ctx0" brushRef="#br0" timeOffset="-10384.2125">-7020 6194 0,'0'0'0,"0"0"15,0 0-15,11 0 16,25 0-1,-1 0-15,12-11 16,0-12 0,-11-1-16,-13 1 15,-11 12-15,0-12 16,-12 11 0,0 12-16,0 0 15,-24 0 1,-23 12-16,-35 11 15,-1 0 1,12 0-16,1 0 16,11 0-16,0-11 15,12-12 1,12 0-16,11-12 16,12 1-1,0-12-15,1-1 16,11 1-16,11 0 15,1 12 1,0-1-16,0 12 16,0 0-1,-12 0-15,0 0 16,11 12 0,-11-1-16,0 12 15,-11 0-15,-13 1 16,-11-1-1,-1-12-15,-11-11 16,12-11 0,0-1-16,11-11 15,12-12 1,12-22-16,36-47 16,22 11-16,-10 12 15,-48 81 1</inkml:trace>
          <inkml:trace contextRef="#ctx0" brushRef="#br0" timeOffset="-11055.231">-5854 6229 0,'0'0'0,"-12"0"16,-59-23-16,24 0 16,12 11-1,0 1-15,11-1 16,0 0 0,13 1-16,11-1 15,0-11-15,11 0 16,13-12-1,0 12-15,-1 12 16,1-1 0,11 12-16,0 0 15,-11 12-15,-1 11 16,1 0 0,-12 0-16,-12 35 15,-12 11 1,-23 12-16,-36 12 15,0-24 1,-11-11-16,-24-12 16,12-11-16,11-12 15,83-23 1</inkml:trace>
          <inkml:trace contextRef="#ctx0" brushRef="#br0" timeOffset="-8492.5358">-9035 5073 0,'0'0'0,"0"0"15</inkml:trace>
          <inkml:trace contextRef="#ctx0" brushRef="#br0" timeOffset="-7991.4861">-9836 6934 0,'0'0'0,"36"0"16,34 0 0,48-12-16,47-11 15,-47 0 1,-24 0-16,-94 23 15</inkml:trace>
          <inkml:trace contextRef="#ctx0" brushRef="#br0" timeOffset="-8641.0245">-9270 5778 0,'0'0'16,"0"0"-16,-12 12 15,0-1 1,0 1-16,1-1 16,-13-11-16,-11 0 15,-12-11 1,-12 11-16,-12 11 16,-11 1-1,-25 23-15,25-1 16,35-11-1,12 1-15,11-13 16,24 1-16,12-1 16,23 12-1,12 0-15,12 1 16,-12-1 0,0 0-16,-11 0 15,-13-12-15,-11 1 16,-12-12-1,0 0-15,-12 0 16,-35 0 0,-59-12-16,-12-11 15,1 0 1,-37 12-16,13-1 16,23 1-16,48 11 15,22 0 1,13 11-16,12 1 15,11 11 1,0 11-16,24 24 16,35 23-1,47 12-15,0-24 16,1-23-16,34-23 16,24-23-1,-153 0-15</inkml:trace>
          <inkml:trace contextRef="#ctx0" brushRef="#br0" timeOffset="-8265.0497">-10354 5304 0,'0'0'16,"35"12"-16,48-1 15,105 13 1,-11-24-16,0-12 16,11-11-1,-188 23-15</inkml:trace>
          <inkml:trace contextRef="#ctx0" brushRef="#br0" timeOffset="-7810.2682">-10295 7211 0,'0'0'16,"0"0"-16,0 12 16,12-1-1,-12-11-15</inkml:trace>
        </inkml:traceGroup>
        <inkml:traceGroup>
          <inkml:annotationXML>
            <emma:emma xmlns:emma="http://www.w3.org/2003/04/emma" version="1.0">
              <emma:interpretation id="{FDE6CC0B-6EAE-43A0-982C-A5A39D450584}" emma:medium="tactile" emma:mode="ink">
                <msink:context xmlns:msink="http://schemas.microsoft.com/ink/2010/main" type="inkWord" rotatedBoundingBox="26366,6676 32430,6541 32492,9304 26428,9439"/>
              </emma:interpretation>
            </emma:emma>
          </inkml:annotationXML>
          <inkml:trace contextRef="#ctx0" brushRef="#br0" timeOffset="-21114.3553">530 4738 0,'0'0'0,"0"0"15</inkml:trace>
          <inkml:trace contextRef="#ctx0" brushRef="#br0" timeOffset="-22307.3041">0 6125 0,'0'0'0,"0"0"15,0 0 1,0-12-16,12-22 16,35-36-1,36-11-15,11 12 16,0 11-16,-23 24 15,-1 11 1,-11 11-16,-11 12 16,-13 0-1,-12 0-15,-11 0 16,0 12-16,0 11 16,-12 11-1,-12 13-15,-12-1 16,-23 12-1,-12-12-15,-23-12 16,11 1-16,1-23 16,11-12-1,12 0-15,11-12 16,1-11 0,0-12-16,11-22 15,0-36 1,24 1-16,12-12 15,0 0-15,12 23 16,-1 23 0,-11 23-16,0 24 15,-12 11 1</inkml:trace>
          <inkml:trace contextRef="#ctx0" brushRef="#br0" timeOffset="-20230.7731">-1625 5824 0,'0'12'15,"-12"23"1,-12-1-16,13 1 15,11-35-15</inkml:trace>
          <inkml:trace contextRef="#ctx0" brushRef="#br0" timeOffset="-21284.1256">-1507 7119 0,'47'0'16,"70"-12"-16,48-34 15,12-23 1,-24-24-16,-153 93 16</inkml:trace>
          <inkml:trace contextRef="#ctx0" brushRef="#br0" timeOffset="-20373.5459">-1189 5212 0,'0'0'0,"0"23"16,11 23-1,1 24-15,0-1 16,-12 46 0,-12 13-16,0-36 15,-11-11-15,23-81 16</inkml:trace>
          <inkml:trace contextRef="#ctx0" brushRef="#br0" timeOffset="-20608.5456">-1048 5466 0,'0'0'15,"0"0"-15,0 0 16,0 0 0,0 0-16,12 0 15,-1 0 1,1 0-16,-12 0 15</inkml:trace>
          <inkml:trace contextRef="#ctx0" brushRef="#br0" timeOffset="-21497.5189">-388 5744 0,'0'0'16,"0"34"-16,-12 24 15,0-12 1,0 0-16,0 1 16,1-13-16,-1 1 15,0-12 1,0-11-16,12-12 15,0 0 1,0 0-16,-11-12 16,-1-34-1,0 0-15,0-1 16,0 13-16,12 11 16,0 11-1,0 12-15,-11 12 16,-13 22-1,-35 24-15,-11 11 16,11-11-16,0-12 16,23-22-1,1-13-15,11 1 16,13-12 0,-1-12-16,0-11 15,-11-12 1,11-11-16,0-12 15,0 24-15,12 11 16,0 11 0,0 12-16,0 0 15,-12 12 1,-11 22-16,-12 1 16,-13 23-1,1 11-15,0 0 16,47-69-16</inkml:trace>
          <inkml:trace contextRef="#ctx0" brushRef="#br0" timeOffset="-22108.5981">-94 6541 0,'0'0'0,"0"0"15,0 0-15,0 0 16,12-12-1,-12 12-15</inkml:trace>
          <inkml:trace contextRef="#ctx0" brushRef="#br0" timeOffset="-20806.1828">165 5108 0,'-23'11'0,"-60"36"15,-58 10-15,11-22 16,48-12 0,11-23-16,24 0 15,12-23 1,-1 0-16,25-12 15,11-11 1,11-12-16,36 1 16,12 22-1,0 12-15,0 23 16,-12 34-16,-11 47 16,-13 35-1,-35-12-15,-35 0 16,-12-12-1,12-22-15,47-70 16</inkml:trace>
          <inkml:trace contextRef="#ctx0" brushRef="#br0" timeOffset="-19806.1563">-1884 5940 0,'-12'12'0,"-24"22"16,-34 36-16,-1 22 16,-11 24-1,-1-1-15,-70 35 16,-12 24 0,12-1-16,-71 0 15,24-34-15,-24 11 16,0-46-1,59-34-15,-35-36 16,23-34 0,48-23-16,35-11 15,23-13-15,12 13 16,24 22 0,11 1-16,12-1 15,12 12 1,12 0-16,47 0 15,82 12 1,36-1-16,59 1 16,-13-24-16,96-11 15,-25 0 1</inkml:trace>
          <inkml:trace contextRef="#ctx0" brushRef="#br0" timeOffset="-19057.3128">-1649 5836 0,'0'0'0,"0"0"16,0 0-1,0 0-15,0 0 16,0-12-1,0 1-15,0-1 16,0 1-16,0 11 16,0 0-1,0 0-15,0 0 16,0 0 0,0 0-16,-12 23 15,1 23 1,-13 23-16,-11 1 15,-1 11-15,13-24 16,-1-10 0,12-13-16,1-22 15,11-12 1</inkml:trace>
          <inkml:trace contextRef="#ctx0" brushRef="#br0" timeOffset="-18035.1096">613 4680 0,'0'0'0,"0"0"16,0 0 0,0 0-16,0 0 15,0 0 1,0 0-16,0 0 16,0 0-16,0 0 15,0 0 1,0 0-16,-24 35 15,-11 11 1,-59 35-16,-24 0 16,12-23-1,23-12-15,1 0 16,0 0-16,82-46 16</inkml:trace>
          <inkml:trace contextRef="#ctx0" brushRef="#br0" timeOffset="-14540.8476">-3274 6067 0,'0'0'16,"0"0"-16,0 0 16,0 0-16,11 0 15,13-11 1,11-1-16,24 0 15,-12 1 1,-11-1-16,-13 12 16,1 0-1,-13 0-15,1 12 16,-12-12-16,0 11 16,0 1-1,0 11-15,0 12 16,0-12-1,12 0-15,0 0 16,11 0-16,13 0 16,11-11-1,0-12-15,0 0 16,-47 0 0</inkml:trace>
          <inkml:trace contextRef="#ctx0" brushRef="#br0" timeOffset="-13632.5201">-4806 5917 0,'0'0'0,"0"0"15,0 0-15,12 0 16,23 11 0,12 1-16,24 0 15,12 11-15,34 0 16,-11 0-1,-23 0-15,-36 0 16,-12 0 0,-11-11-16,-24-1 15,-12 1 1,-23 11-16,-36 0 16,-11-11-16,-13-24 15,-22 1 1,22-13-16,25 1 15,23 0 1,11 0-16,24-12 16,12-11-16,12 12 15,12-1 1,-1 12-16,13 11 16,11 24-1,-12-1-15,0 12 16,1 1-1,-13-1-15,-11 0 16,-12 0-16,-12 12 16,-11-12-1,-24 0-15,-24 0 16,-11-23 0,11-12-16,12-11 15,0-11-15,-12-36 16,1-22-1,11-12-15,0-12 16,0-11 0,12 11-16,12 36 15,11 22 1,12 23-16,0 12 16,12 11-1,0 12-15,0 0 16</inkml:trace>
          <inkml:trace contextRef="#ctx0" brushRef="#br0" timeOffset="-14944.2157">-4111 5755 0,'0'0'0,"0"0"16,0 0-16,-12-11 16,1-1-1,-1 0-15,0 1 16,0-12 0,1 0-16,11-12 15,11 0-15,25-11 16,-1 11-1,12 1-15,0 11 16,0 11 0,24 0-16,-12 24 15,0 23-15,-12-1 16,-12 36 0,-11 34-16,-12 0 15,-12-23 1,0-12-16,0-23 15,0-11-15,0-12 16,0-11 0,0-1-16,0-11 15,0 0 1,0 0-16,11-23 16,13-58-1,23-34-15,-12 11 16,1 23-16,-13 0 15,1 0 1,-12 46-16,-1 12 16,-11 11-1,0 12-15,0 0 16,-11 12 0,-1 11-16,0 23 15,0 35-15,12 12 16,12-12-1,12-12-15,-1-23 16,24 0-16,12-11 16,-59-35-1</inkml:trace>
          <inkml:trace contextRef="#ctx0" brushRef="#br0" timeOffset="-14360.3874">-2921 5478 0,'0'0'0,"0"0"16,0 0-16,0 0 15</inkml:trace>
        </inkml:traceGroup>
        <inkml:traceGroup>
          <inkml:annotationXML>
            <emma:emma xmlns:emma="http://www.w3.org/2003/04/emma" version="1.0">
              <emma:interpretation id="{932662A5-A107-4DEB-BAA1-FC660CCA63E3}" emma:medium="tactile" emma:mode="ink">
                <msink:context xmlns:msink="http://schemas.microsoft.com/ink/2010/main" type="inkWord" rotatedBoundingBox="32791,8380 32807,8379 32808,8396 32791,8396"/>
              </emma:interpretation>
            </emma:emma>
          </inkml:annotationXML>
          <inkml:trace contextRef="#ctx0" brushRef="#br0" timeOffset="-22896.2738">1013 6518 0,'0'0'16,"0"0"-16,12 11 16,-12-11-1</inkml:trace>
        </inkml:traceGroup>
        <inkml:traceGroup>
          <inkml:annotationXML>
            <emma:emma xmlns:emma="http://www.w3.org/2003/04/emma" version="1.0">
              <emma:interpretation id="{BC08BE70-EE2A-4C91-8003-264E516C1FB2}" emma:medium="tactile" emma:mode="ink">
                <msink:context xmlns:msink="http://schemas.microsoft.com/ink/2010/main" type="inkWord" rotatedBoundingBox="32843,7066 33031,7062 33048,7800 32859,7805"/>
              </emma:interpretation>
            </emma:emma>
          </inkml:annotationXML>
          <inkml:trace contextRef="#ctx0" brushRef="#br0" timeOffset="-23094.6974">1237 5917 0,'0'0'0,"0"0"15,-12 11-15,1 1 16,-1-12-1,0 0-15,-12-12 16,1-11 0,-1-11-16,1-13 15,11 1-15,0 0 16,12-23 0,12-12-16,0 0 15,11-23 1,13 23-16,11 12 15,0 22 1,-47 47-16</inkml:trace>
        </inkml:traceGroup>
      </inkml:traceGroup>
    </inkml:traceGroup>
    <inkml:traceGroup>
      <inkml:annotationXML>
        <emma:emma xmlns:emma="http://www.w3.org/2003/04/emma" version="1.0">
          <emma:interpretation id="{18494028-2D27-40A4-B158-865B2FFC4D7A}" emma:medium="tactile" emma:mode="ink">
            <msink:context xmlns:msink="http://schemas.microsoft.com/ink/2010/main" type="paragraph" rotatedBoundingBox="30866,7543 172,6838 234,4136 30928,48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E45472-24C3-42EE-98A9-8D92E1476D00}" emma:medium="tactile" emma:mode="ink">
              <msink:context xmlns:msink="http://schemas.microsoft.com/ink/2010/main" type="inkBullet" rotatedBoundingBox="30902,5968 30887,5967 30888,5952 30903,595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80264.4601">-895 4091 0,'0'0'0,"0"0"15,0 0 1,0 0-16,0 0 16,0 0-16,0 0 15</inkml:trace>
      </inkml:traceGroup>
      <inkml:traceGroup>
        <inkml:annotationXML>
          <emma:emma xmlns:emma="http://www.w3.org/2003/04/emma" version="1.0">
            <emma:interpretation id="{1BFAF424-308A-48AF-AC72-7640340A693E}" emma:medium="tactile" emma:mode="ink">
              <msink:context xmlns:msink="http://schemas.microsoft.com/ink/2010/main" type="line" rotatedBoundingBox="25238,7414 172,6838 234,4136 25300,4712"/>
            </emma:interpretation>
          </emma:emma>
        </inkml:annotationXML>
        <inkml:traceGroup>
          <inkml:annotationXML>
            <emma:emma xmlns:emma="http://www.w3.org/2003/04/emma" version="1.0">
              <emma:interpretation id="{66F7332F-4065-4507-BA6A-EBCB01C15768}" emma:medium="tactile" emma:mode="ink">
                <msink:context xmlns:msink="http://schemas.microsoft.com/ink/2010/main" type="inkWord" rotatedBoundingBox="24373,6331 25269,6092 25282,6141 24386,6380"/>
              </emma:interpretation>
            </emma:emma>
          </inkml:annotationXML>
          <inkml:trace contextRef="#ctx0" brushRef="#br0" timeOffset="-66949.466">-7409 4472 0,'0'0'16,"0"0"-16,0 0 15,35 0 1,95-11-16,46-24 15,13-11 1,11-35-16,-35 12 16,-165 69-1</inkml:trace>
        </inkml:traceGroup>
        <inkml:traceGroup>
          <inkml:annotationXML>
            <emma:emma xmlns:emma="http://www.w3.org/2003/04/emma" version="1.0">
              <emma:interpretation id="{A7FE5D84-15E2-472F-8B40-369A58BC0A5C}" emma:medium="tactile" emma:mode="ink">
                <msink:context xmlns:msink="http://schemas.microsoft.com/ink/2010/main" type="inkWord" rotatedBoundingBox="22618,5949 22232,5941 22233,5886 22620,5895"/>
              </emma:interpretation>
            </emma:emma>
          </inkml:annotationXML>
          <inkml:trace contextRef="#ctx0" brushRef="#br0" timeOffset="6.04347E8">-9551 4079 0,'23'0'0,"95"-11"15,129-24 1</inkml:trace>
        </inkml:traceGroup>
        <inkml:traceGroup>
          <inkml:annotationXML>
            <emma:emma xmlns:emma="http://www.w3.org/2003/04/emma" version="1.0">
              <emma:interpretation id="{BD42501C-6AAA-4B3B-9366-010D55EA7509}" emma:medium="tactile" emma:mode="ink">
                <msink:context xmlns:msink="http://schemas.microsoft.com/ink/2010/main" type="inkWord" rotatedBoundingBox="15811,6011 15964,5974 15965,5979 15813,6016"/>
              </emma:interpretation>
            </emma:emma>
          </inkml:annotationXML>
          <inkml:trace contextRef="#ctx0" brushRef="#br0" timeOffset="6.04364E8">-15971 4149 0,'0'0'16,"23"0"0,24-12-16,36-11 15,-83 23 1</inkml:trace>
        </inkml:traceGroup>
        <inkml:traceGroup>
          <inkml:annotationXML>
            <emma:emma xmlns:emma="http://www.w3.org/2003/04/emma" version="1.0">
              <emma:interpretation id="{74496BC8-D75C-4F17-A951-E1671FC6EFD5}" emma:medium="tactile" emma:mode="ink">
                <msink:context xmlns:msink="http://schemas.microsoft.com/ink/2010/main" type="inkWord" rotatedBoundingBox="8786,5009 14289,4811 14368,7022 8865,7220"/>
              </emma:interpretation>
            </emma:emma>
          </inkml:annotationXML>
          <inkml:trace contextRef="#ctx0" brushRef="#br0" timeOffset="-36977.2682">-17469 3640 0,'0'0'0,"0"0"16,0 0-16,0 0 15,0 0 1,0 0-16,0 0 16,0 0-16,0 0 15,0 0 1,0 0-16,0 0 15,0 0 1,-12 0-16,0 0 16,-11 0-16,-12-11 15,-13-1 1,13 0-16,-12 1 16,12-12-1,-1 0-15,13 11 16,-1-11-1,12 0-15,1 11 16,11 1-16,11-12 16,1 11-1,12-11-15,-1 11 16,1 1 0,-12 11-16,-1 0 15,13 0-15,-12 0 16,11 11-1,-11 1-15,0 11 16,0 12 0,-12 11-16,0 12 15,-12-12 1,-35 23-16,-24 1 16,0-13-16,12-10 15,1-13 1,-37 13-16,-22-13 15,117-34 1</inkml:trace>
          <inkml:trace contextRef="#ctx0" brushRef="#br0" timeOffset="-35636.0896">-19825 5247 0,'0'0'0,"12"0"15,11-24 1,13-22-16,-1 0 16,-11-12-16,-13-11 15,-11 11 1,-11 12-16,-13 11 16,-23 12-1,-47 12-15,-1 22 16,13 12-1,35 0-15,12 0 16,23 1-16,12 10 16,47 12-1,47 1-15,47-24 16,72-35 0,-49-11-16,-34-12 15,-130 35 1</inkml:trace>
          <inkml:trace contextRef="#ctx0" brushRef="#br0" timeOffset="-35989.5146">-18129 3143 0,'0'0'0,"0"0"15,0 0 1,0 12-16,-23 22 15,-13 13 1,-46 34-16,0-1 16,-1-10-1,1-1-15,-13-23 16,1-11-16,0 0 16,23-24-1,24-11-15,0 0 16,12 0-16,11 0 15,1 0 1,11 0-16,-12 12 16,12-1-1,-11 1-15,-1-1 16,1 1 0,-24 11-16,-1-11 15,-22 11-15,-1 0 16,12 0-1,12 0-15,12 0 16,-1-11 0,13-1-16,-1 1 15,13-12 1,-1 11-16,0-11 16,12 0-16,-12 0 15,0 12 1,1 0-16,-1 22 15,0 13 1,-11 33-16,-1-10 16,-11-1-16,-13 0 15,-34 1 1,-12-12-16,0-12 16,-12-12-1,-12-22-15,12-24 16,35 1-1,12-12-15,24 0 16,23-12-16,12-34 16,47-35-1,36 11-15,-1 24 16,48 11 0,-130 58-16</inkml:trace>
          <inkml:trace contextRef="#ctx0" brushRef="#br0" timeOffset="-33330.4556">-22570 3444 0,'0'0'16,"0"0"-16,12 0 16,24 0-1,46 0-15,36-23 16,-12-1-16,23 1 15,13 0 1,-1 0-16,-141 23 16</inkml:trace>
          <inkml:trace contextRef="#ctx0" brushRef="#br0" timeOffset="-33577.9946">-20944 3917 0,'0'0'16,"0"0"-16,0 0 16,0 0-16,-12-11 15,0-1 1,1 1-16,-1-12 16,-12-24-1,13-22-15,11-23 16,11 11-16,13 0 15,-1 12 1,13-12-16,-1 0 16,12 23-1,12 0-15,0 12 16,0 23 0,-12 11-16,0 12 15,-12 0-15,-23 12 16,0 11-1,-12 0-15,0 0 16,-24 12 0,-11 0-16,0-1 15,-12 1 1,0 0-16,-1-12 16,13-12-16,0 1 15,-12-1 1,0 1-16,-1-1 15,1 1 1,-12 11-16,1 0 16,10 0-1,1 12-15,12-12 16,0 0-16,11 0 16,12 0-1,12 1-15,0-1 16,12 0-16,12 0 15,11 12 1,12-1-16,-12 1 16,1-12-1,-24 12-15,-1-12 16,-11 0 0,-11 0-16,-1 0 15,-12-11-15,-11-1 16,-1-11-1,1 0-15,0 0 16,-12 0 0,0-11-16,-36-1 15,-11 12 1,0 0-16,11 0 16,1 0-16,-13 0 15,-11 0 1,-23 0-16,23-11 15,12-1 1,-1 0-16,1 1 16,0-1-16,0 1 15,23 11 1,24 0-16,12 0 16,-1 0-1,24 0-15,1 0 16,-1 0-16,12 0 15,0 11 1,12 12-16,11 12 16,24-12-1,24 12-15,0-12 16,-1 0 0,-11-11-16,0-1 15,0 1-15,0-12 16,-12-12-1,0 1-15,-11-1 16,-1-11 0,-35 23-16</inkml:trace>
        </inkml:traceGroup>
        <inkml:traceGroup>
          <inkml:annotationXML>
            <emma:emma xmlns:emma="http://www.w3.org/2003/04/emma" version="1.0">
              <emma:interpretation id="{DC97B09D-7A2C-441B-BF73-4BB9ED5A9FA3}" emma:medium="tactile" emma:mode="ink">
                <msink:context xmlns:msink="http://schemas.microsoft.com/ink/2010/main" type="inkWord" rotatedBoundingBox="8452,6656 5761,6594 5803,4792 8493,4854"/>
              </emma:interpretation>
            </emma:emma>
          </inkml:annotationXML>
          <inkml:trace contextRef="#ctx0" brushRef="#br0" timeOffset="-30275.9823">-25986 3201 0,'0'0'16,"12"23"-16,0 23 15,0 70 1,-1-1-16,-11-11 16,0-104-1</inkml:trace>
          <inkml:trace contextRef="#ctx0" brushRef="#br0" timeOffset="-30527.9025">-25149 4507 0,'0'0'0,"0"11"16,0 24-16,11-12 16,1 0-1,-12-11-15,0-12 16,0 0 0,0 0-16</inkml:trace>
          <inkml:trace contextRef="#ctx0" brushRef="#br0" timeOffset="-32226.1811">-23983 4010 0,'0'0'0,"0"0"15,0 0-15,0 0 16,12-12 0,-1 1-16,13-12 15,-1-12-15,1-11 16,11-24-1,1 1-15,-1-12 16,0 12 0,1 0-16,23-1 15,-12 12 1,12 1-16,0 22 16,-12 12-16,-12 11 15,0 12 1,-11 12-16,-1 11 15,1 35 1,-24 34-16,-12 1 16,-11-12-16,-24-24 15,-1-10 1,1-13-16,0-11 16,12-11-1,-12-12-15,0 0 16,0 0-1,-1 0-15,1 11 16,-12 1 0,12 0-16,0-1 15,12 1-15,11-1 16,1-11 0,-1 0-16,12 0 15,1 0 1,-13-11-16,12-12 15,0-1-15,1 13 16,-1-1 0,0 12-16,0 0 15,-11 12 1,-24 11-16,-36 23 16,-11 12-16,0 0 15,11 11 1,1 1-16,35-13 15,47-57 1</inkml:trace>
          <inkml:trace contextRef="#ctx0" brushRef="#br0" timeOffset="-31661.7323">-23795 2981 0,'0'0'0,"0"12"15,12-1-15,-12 1 16,0-12 0</inkml:trace>
          <inkml:trace contextRef="#ctx0" brushRef="#br0" timeOffset="-31842.1517">-24278 4773 0,'0'0'0,"24"-12"16,35-34-1,0-12-15,-24 12 16,-11-12 0,-24 12-16,-24-12 15,-11 12 1,-24 11-16,-12 24 15,-23 11-15,23 11 16,12 12 0,24 0-16,11 1 15,24 10 1,12 1-16,35 11 16,12-11-1,24-12-15,34-23 16,25-12-16,-36-22 15,-36-13 1,-70 47-16</inkml:trace>
          <inkml:trace contextRef="#ctx0" brushRef="#br0" timeOffset="-30757.8891">-25114 3617 0,'0'0'16,"0"0"-16,12-12 15,23-11 1,24-34-16,0-1 16,0 0-16,11 12 15,-11 11 1,-12 12-16,-23 11 16,0 12-1,-24 0-15,0 0 16,0 0-1,-12 24-15,-12 22 16,-23 35-16,-24 23 16,1-12-1,23-23-15,23-22 16,24-1 0,12 0-16,11-11 15,1-12 1,0-12-16,11 1 15,-12 0-15,-11-12 16,0 0 0,-12 0-16,0 0 15,0 0 1,-35-12-16,-12 0 16,-48-22-16,13-12 15,11-24 1,12-22-16,12-1 15,24 12 1,11 24-16,0 10 16,0 13-1,12 22-15,0 12 16,0 0-16,0 12 16,12 22-1,12 36-15,-1 11 16,-11 0-1,-12-24-15,0-10 16,-12-1-16,0-12 16,-11-10-1,-1-13-15,-23-11 16,-24-11 0,1-13-16,-1 1 15,24 12 1,12-1-16,11 1 15,12 11-15,1 11 16,-1 1 0,0 11-16,12 12 15,12 11 1,0 23-16,11 1 16,1-1-16,11 23 15,-35-92 1</inkml:trace>
        </inkml:traceGroup>
        <inkml:traceGroup>
          <inkml:annotationXML>
            <emma:emma xmlns:emma="http://www.w3.org/2003/04/emma" version="1.0">
              <emma:interpretation id="{D2460960-C668-475E-8F4A-20BE049A2E28}" emma:medium="tactile" emma:mode="ink">
                <msink:context xmlns:msink="http://schemas.microsoft.com/ink/2010/main" type="inkWord" rotatedBoundingBox="5544,6692 178,6569 234,4136 5600,4259"/>
              </emma:interpretation>
            </emma:emma>
          </inkml:annotationXML>
          <inkml:trace contextRef="#ctx0" brushRef="#br0" timeOffset="-25716.7586">-28259 2357 0,'0'0'15,"-12"0"1,-35 0-16,-71-11 16,-23 34-16,-71 35 15,23-1 1,60 1-16,34 0 16,13-12-1,23 12-15,24 0 16,23-24-16,12 24 15,12 0 1,-12-58-16</inkml:trace>
          <inkml:trace contextRef="#ctx0" brushRef="#br0" timeOffset="-26012.7857">-29166 3328 0,'0'0'0,"0"0"15,0 23 1,0 23-16,0 24 16,0-1-1,0 12-15,0-23 16,0 0 0,0-1-16,0-10 15,0-47-15</inkml:trace>
          <inkml:trace contextRef="#ctx0" brushRef="#br0" timeOffset="-26298.1787">-28342 2981 0,'0'0'15,"36"12"-15,70-1 16,59 1 0,-59-24-16,-24 1 15,-11-1 1,-71 12-16</inkml:trace>
          <inkml:trace contextRef="#ctx0" brushRef="#br0" timeOffset="-27142.5096">-27753 4773 0,'0'0'0,"0"11"16,0 1 0,0-12-16,0 0 15</inkml:trace>
          <inkml:trace contextRef="#ctx0" brushRef="#br0" timeOffset="-29811.4207">-26210 3605 0,'0'0'0,"0"0"15,-35 24-15,-24 10 16,-11 12 0,11-11-16,0 0 15,12-12 1,11 0-16,13 12 16,11-1-16,12 13 15,12-1 1,11 23-16,13 1 15,-13-24 1,13 12-16,-13-12 16,-11-12-16,-12-10 15,-12-1 1,-11 0-16,-36 0 16,-47-12-1,-12-11-15,35-11 16,13-12-1,23-23-15,11-35 16,24-12-16,24 1 16,59-59-1,-71 151-15</inkml:trace>
          <inkml:trace contextRef="#ctx0" brushRef="#br0" timeOffset="-26505.0983">-27046 3189 0,'0'0'0,"0"0"16,-71 151-16,71-151 16,0 0-1,-11 0-15,11 0 16,-12 0-1,0 11-15,-11 1 16,-13 11-16,1 12 16,-12 11-1,0 0-15,-1 0 16,-10-11 0,10-12-16,-10-11 15,-25-1-15,-11-22 16,0-1-1,11 12-15,1 0 16,11 12 0,-11-1-16,-13 1 15,1-12 1,12 11-16,11-11 16,24 0-16,0 0 15,11 0 1,13 0-16,11 0 15,0 0 1,12 0-16,12 12 16,35 11-16,47 0 15,24-11 1,0-24-16,23-11 16,-23-12-1,-35 1-15,-83 34 16</inkml:trace>
          <inkml:trace contextRef="#ctx0" brushRef="#br0" timeOffset="-27352.3242">-27211 3536 0,'0'0'0,"0"0"15,0 35-15,-12 11 16,-11 12-1,-1 0-15,-23 11 16,12-11 0,-1-12-16,13-23 15,-1-11-15,1-1 16,-1-11 0,12 0-16,1 0 15,-1-11 1,0-1-16,0 0 15,1 1-15,-1-1 16,12 12 0,0 0-16,0 0 15,-12 0 1,0 12-16,-11 11 16,-13 12-1,-23 23-15,1-1 16,-25 1-16,12 0 15,71-58 1</inkml:trace>
          <inkml:trace contextRef="#ctx0" brushRef="#br0" timeOffset="-25134.2814">-29720 3629 0,'0'0'16,"0"11"-16,12 1 15,11 11-15,-11-12 16,12 1 0,-1-12-16,1 0 15,-1-12 1,1-11-16,0-23 15,-24 11 1,0 1-16,0 11 16,-12 11-16,0 0 15,0 12 1,-11 12-16,-13 11 16,-11 35-1,0 0-15,12-12 16,-1-11-16,13-12 15,-1 0 1,1-12-16,11 1 16,0-12-1,0-12-15,-11-11 16,-1-23-16,13 11 16,-1 12-1,12 12-15,-12-1 16,12 12-1,-12 23-15,-11 12 16,-13 23 0,-11 11-16,0-11 15,12-12-15,11-11 16,12-24 0,1-11-16,-1 0 15,12 0 1</inkml:trace>
          <inkml:trace contextRef="#ctx0" brushRef="#br0" timeOffset="-24819.5404">-30497 3351 0,'0'0'16,"0"0"-16,0 12 16,11 22-1,1 47-15,12 0 16,-12 0-16,-12-12 15,-12-22 1,0-1-16,-12-11 16,-23-1-1,0-11-15,12-11 16,-1-12 0,25-12-16,11-22 15,23-36-15,24-22 16,1 34-1,-1 23-15,-47 35 16</inkml:trace>
          <inkml:trace contextRef="#ctx0" brushRef="#br0" timeOffset="-24276.2439">-30980 4010 0,'0'0'16,"0"12"-1,-12 22-15,0 1 16,0 0-16,1-12 15,-1-12 1,0 1-16,-12-12 16,1-12-1,-12-22-15,-1-13 16,-11-34-16,-12-80 16,0-24-1,24-12-15,23-45 16,12 80-1,24 46-15,-1 35 16,1 23 0,-1 12-16,-11 23 15,12 12-15,-1 22 16,13 24 0,11 57-16,0 82 15,-24-24 1,-11 58-16,-24-12 15,-11-57 1,-24 0-16,-24-1 16,-11-34-16,11-34 15,0-36 1,-11-22-16,11-24 16,71 12-1</inkml:trace>
        </inkml:traceGroup>
      </inkml:traceGroup>
    </inkml:traceGroup>
    <inkml:traceGroup>
      <inkml:annotationXML>
        <emma:emma xmlns:emma="http://www.w3.org/2003/04/emma" version="1.0">
          <emma:interpretation id="{63A4CB0A-E0B0-4324-AFFA-34F3C3B2AB36}" emma:medium="tactile" emma:mode="ink">
            <msink:context xmlns:msink="http://schemas.microsoft.com/ink/2010/main" type="paragraph" rotatedBoundingBox="32631,6482 10106,5369 10226,2929 32752,4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2DCBDC-D4D4-4948-B70B-E61731D8E8B5}" emma:medium="tactile" emma:mode="ink">
              <msink:context xmlns:msink="http://schemas.microsoft.com/ink/2010/main" type="line" rotatedBoundingBox="32631,6482 10106,5369 10226,2929 32752,4041"/>
            </emma:interpretation>
          </emma:emma>
        </inkml:annotationXML>
        <inkml:traceGroup>
          <inkml:annotationXML>
            <emma:emma xmlns:emma="http://www.w3.org/2003/04/emma" version="1.0">
              <emma:interpretation id="{BA4727C5-65B8-4C6F-90F8-1AA08670599A}" emma:medium="tactile" emma:mode="ink">
                <msink:context xmlns:msink="http://schemas.microsoft.com/ink/2010/main" type="inkWord" rotatedBoundingBox="32657,5947 25934,5615 26013,4034 32736,4366"/>
              </emma:interpretation>
            </emma:emma>
          </inkml:annotationXML>
          <inkml:trace contextRef="#ctx0" brushRef="#br0" timeOffset="6.04344E8">-5770 2172 0,'0'0'15,"12"23"-15,11 81 16,24 47 0,0-13-16,-11-22 15,-1-24 1,0-11-16,-35-81 15</inkml:trace>
          <inkml:trace contextRef="#ctx0" brushRef="#br0" timeOffset="6.04344E8">-4345 3813 0,'0'0'15,"0"0"-15,0 0 16,0 0-1</inkml:trace>
          <inkml:trace contextRef="#ctx0" brushRef="#br0" timeOffset="6.04344E8">-4427 2785 0,'0'0'16,"0"0"-16,11-23 15,37-23 1,46-12-16,0 0 15,12 12 1,-12 11-16,-11 12 16,-24 23-16,-24 0 15,-23 12 1,-12 11-16,-24 23 16,-23 12-1,-35 23-15,-48 23 16,-23 23-1,59-35-15,35-34 16,23-12-16,13-11 16,11-12-1,12-11-15,24-1 16,46 12 0,25-11-16,-13-12 15,-23 0-15,-24-12 16,-11 1-1,-12-1-15,-12 1 16,-36-13 0,-46-22-16,-24-12 15,12 1-15,-12-13 16,0 12 0,11-11-16,25-12 15,11 0 1,12 0-16,11 12 15,25 23 1,-1 11-16,0 12 16,12 12-16,0 11 15,0 0 1,0 0-16,12 11 16,11 24-1,1 23-15,-12-12 16,-1 0-16,-22-11 15,-1-1 1,-12 1-16,-11-12 16,0-11-1,-13-1-15,-22-11 16,-13 0 0,1-11-16,23 11 15,12 0-15,23 0 16,13 11-1,11 1-15,23 22 16,24 36 0,36 11-16,23 0 15,47-1-15,-35-22 16,-118-58 0</inkml:trace>
          <inkml:trace contextRef="#ctx0" brushRef="#br0" timeOffset="6.04343E8">-3143 2346 0,'0'0'0,"0"0"16,0 11-16,0-11 15</inkml:trace>
          <inkml:trace contextRef="#ctx0" brushRef="#br0" timeOffset="6.04343E8">-3238 3837 0,'12'0'0,"47"0"16,12 0-1,-12-24-15,-12-10 16,-12-36-16,-23 13 16,-24 10-1,-47 1-15,-47 0 16,0 23-1,12 34-15,0 13 16,35 10-16,24 12 16,23 1-1,24-1-15,23 0 16,71 12 0,59-23-16,-24-35 15,-35-24-15,-106 24 16</inkml:trace>
          <inkml:trace contextRef="#ctx0" brushRef="#br0" timeOffset="6.04342E8">-2837 3120 0,'0'0'0,"0"0"16,0 0-16,0-12 15,0-11 1,0 0-16,0-11 16,12-1-1,0 0-15,11-11 16,1 0-1,11 0-15,24-12 16,0 0 0,0 0-16,11 0 15,-11 12-15,-12 12 16,-11 10 0,-1 1-16,-11 12 15,-13-1 1,1 12-16,-12 0 15,12 23-15,-12 24 16,-24 10 0,-23 13-16,-23-1 15,-25 0 1,13-11-16,11-12 16,1-23-16,11-11 15,12-12 1,-1 0-16,1 0 15,0 0 1,0 0-16,-12 12 16,-12 11-16,13 0 15,10 0 1,13-12-16,12 1 16,11-12-1,0 0-15,0 0 16,0-12-1,1-11-15,11-11 16,0 11-16,0-1 16,0 13-1,0-1-15,0 12 16,-12 0 0,-12 12-16,-23 23 15,-23 22 1,-25 13-16,13-24 15,82-46-15</inkml:trace>
          <inkml:trace contextRef="#ctx0" brushRef="#br0" timeOffset="6.04341E8">-1954 2970 0,'0'0'16,"0"0"-16,0 0 16,12 0-1,12 11-15,23 12 16,0 1-16,12 10 15,12-11 1,-13 0-16,1 12 16,-23-12-1,-1 0-15,-11 12 16,-13-12 0,-22 12-16,-25 11 15,-11 0-15,-47 24 16,-36-13-1,1-10-15,35-36 16,23-11 0,0-11-16,71 11 15</inkml:trace>
          <inkml:trace contextRef="#ctx0" brushRef="#br0" timeOffset="6.04339E8">791 2739 0,'0'0'0,"0"0"16,0 0-1,0 0-15,0 0 16,0 0 0,0 0-16,0 0 15,0 0 1,0 0-16,0 0 15,0 0-15,12 23 16,0 11 0,11 36-16,1 22 15,-1 1 1,-11-12-16,0-12 16,-12 0-1,0 1-15,0-13 16,-12-22-1,0 0-15,1-12 16,11-23-16</inkml:trace>
          <inkml:trace contextRef="#ctx0" brushRef="#br0" timeOffset="6.04341E8">-281 3571 0,'0'0'16,"24"0"-16,11 0 15,24 0 1,23-12-16,24 1 15,-11-1-15,-1 1 16,-35 11 0,-12-12-16,-12 12 15</inkml:trace>
          <inkml:trace contextRef="#ctx0" brushRef="#br0" timeOffset="6.0434E8">96 2658 0,'0'0'16,"0"0"-16,0 0 15,0 0-15,0 0 16,-23 11 0,-25 12-16,-69 1 15,-37 10 1,48-11-16,24-11 16,23-1-16,12 1 15,23 0 1,13-1-16,11-11 15,0 12 1,11-1-16,25 12 16,23 24-1,11 10-15,1-10 16,-12-13-16,-24 1 16,-11 0-1,-12-12-15,-12-12 16,-12 1-1,-24 11-15,-34 0 16,-13-11 0,-11-24-16,-24-11 15,1 0-15,11-12 16,23 0 0,24-11-16,12 0 15,12 0 1,11 11-16,1-11 15,-1 0-15,0-24 16,1-11 0,11 12-16,12 11 15,0 12 1,0 0-16,0 11 16,0 35-1</inkml:trace>
          <inkml:trace contextRef="#ctx0" brushRef="#br0" timeOffset="6.04341E8">-882 3548 0,'0'0'16,"12"0"-1,0 11-15,-12-11 16</inkml:trace>
        </inkml:traceGroup>
        <inkml:traceGroup>
          <inkml:annotationXML>
            <emma:emma xmlns:emma="http://www.w3.org/2003/04/emma" version="1.0">
              <emma:interpretation id="{86B7499B-E332-47CF-8E9C-B4F1DB8A318D}" emma:medium="tactile" emma:mode="ink">
                <msink:context xmlns:msink="http://schemas.microsoft.com/ink/2010/main" type="inkWord" rotatedBoundingBox="25657,6062 20589,5811 20680,3963 25748,4213"/>
              </emma:interpretation>
            </emma:emma>
          </inkml:annotationXML>
          <inkml:trace contextRef="#ctx0" brushRef="#br0" timeOffset="6.04345E8">-6076 2831 0,'-12'0'16,"-12"23"-16,-11 0 16,-12 12-1,11-12-15,13 0 16,11-11-16,0-1 16,12-11-1,12 12-15,12-1 16,11 13-1,12 10-15,0 12 16,-23-11 0,-12-12-16,-12 0 15,-24 1-15,-23 10 16,-36-11 0,-58 0-16,11-23 15,13-23 1,11-11-16,0-24 15,23-12-15,12 1 16,36 11 0,35-11-16,12 11 15,23-11 1,-35 69-16</inkml:trace>
          <inkml:trace contextRef="#ctx0" brushRef="#br0" timeOffset="6.04346E8">-7431 2762 0,'0'0'15,"0"0"1,0 0-16,0 0 16,0 0-16,0 0 15,12 11 1,-1 1-16,13-1 15,23 13 1,24-1-16,-1 11 16,-11 1-16,0 0 15,-23-1 1,-1 13-16,-23-13 16,-12 12-1,-24 12-15,-35 0 16,-11 11-1,-13 1-15,-11-12 16,-12-24 0,23-22-16,25-12 15,22-12-15,36 12 16</inkml:trace>
          <inkml:trace contextRef="#ctx0" brushRef="#br0" timeOffset="6.04346E8">-7620 3293 0,'0'0'15,"-11"12"1,-13 11-16,-11 23 16,-12 12-16,-1 0 15,1-12 1,-12-11-16,1-12 15,10-12 1,1-11-16,47 0 16</inkml:trace>
          <inkml:trace contextRef="#ctx0" brushRef="#br0" timeOffset="6.04346E8">-8173 3340 0,'0'0'0,"-12"0"15,-12 11-15,-11 1 16,0-1 0,-1-11-16,1 0 15,11-11-15,13-1 16,-1 1-1,12-24-15,0 0 16,12 12 0,11-11-16,13 10 15,11 13 1,0 11-16,0 0 16,-12 11-16,-11 1 15,-12 0 1,-12 11-16,-24 23 15,-35 12 1,-11 11-16,-13 12 16,1 0-16,-1-12 15,1-23 1,11-11-16,24-23 16,47-12-1</inkml:trace>
          <inkml:trace contextRef="#ctx0" brushRef="#br0" timeOffset="6.04347E8">-8821 2981 0,'0'0'16,"0"0"0,0 0-16,0 0 15,12 0-15,-1 0 16,-11 0 0,12 0-16,0 0 15,-12 0 1,0 0-16,0 0 15,0 0 1,0 0-16,12 0 16,0 0-16,-12 0 15,0 0 1,11 0-16,1 12 16,0 11-1,-12 0-15,0 12 16,-12-1-1,-11-10-15,-1-1 16,-11 0-16,-1-12 16,1 1-1,11-12-15,1 0 16,-1 0 0,1 0-16,-13 0 15,-23 12-15,-35 22 16,0 1-1,12-12-15,23-11 16,12-12 0,11 0-16,13 0 15,11 0 1,0-12-16,0-11 16,12-12-16,12-23 15,23-34 1,1-1-16,11 1 15,-12-12 1,1 23-16,-36 81 16</inkml:trace>
          <inkml:trace contextRef="#ctx0" brushRef="#br0" timeOffset="6.04347E8">-8739 2219 0,'0'0'16,"0"0"-16,0 0 16,0 0-1</inkml:trace>
          <inkml:trace contextRef="#ctx0" brushRef="#br0" timeOffset="6.04348E8">-9599 2981 0,'0'0'15,"0"0"-15,0 12 16,0-1 0,-11 13-16,-13-1 15,-35 0 1,-47 0-16,0 0 15,-12 0-15,-23-11 16,-24-1 0,47-11-16,24 0 15,12 0 1,11 0-16,12 0 16,12 0-16,0 0 15,23 0 1,24 0-16</inkml:trace>
          <inkml:trace contextRef="#ctx0" brushRef="#br0" timeOffset="6.04348E8">-10529 2646 0,'0'0'15,"0"0"-15,0 0 16,-12 12-16,-23-1 15,-24 1 1,-12-1-16,-11 1 16,-13 0-1,25-12-15,23 11 16,-1 1 0,13 11-16,23 0 15,1 12-15,-1-12 16,0 0-1,0 11-15,12-34 16</inkml:trace>
          <inkml:trace contextRef="#ctx0" brushRef="#br0" timeOffset="6.04348E8">-10612 3964 0,'0'0'0,"0"0"16,0 0-16,0 0 16</inkml:trace>
        </inkml:traceGroup>
        <inkml:traceGroup>
          <inkml:annotationXML>
            <emma:emma xmlns:emma="http://www.w3.org/2003/04/emma" version="1.0">
              <emma:interpretation id="{177ADF12-A5EA-49E8-9DA6-1A498ED6E8A9}" emma:medium="tactile" emma:mode="ink">
                <msink:context xmlns:msink="http://schemas.microsoft.com/ink/2010/main" type="inkWord" rotatedBoundingBox="20359,5876 18395,5779 18514,3369 20478,3466"/>
              </emma:interpretation>
            </emma:emma>
          </inkml:annotationXML>
          <inkml:trace contextRef="#ctx0" brushRef="#br0" timeOffset="6.04349E8">-11413 3779 0,'0'0'0,"0"0"16,0 11-16,0 1 15,0-12 1,0 0-16</inkml:trace>
          <inkml:trace contextRef="#ctx0" brushRef="#br0" timeOffset="6.0435E8">-11472 2253 0,'0'12'0,"0"34"16,-11 35-1,-25 11-15,-11-11 16,0-23-1,12-23-15,-1-12 16,13-12-16,-1-11 16,1 0-1,-1-11-15,1-12 16,-1 0 0,0 11-16,13 1 15,-1 11 1,0 0-16,0 11 15,-23 24-15,-12 11 16,-12 35 0,-23 46-16,-13 12 15,13-24-15,-12 36 16,-36 45 0,0-34-16,36-58 15,12-23 1,23-24-16,35-33 15,24-24 1</inkml:trace>
          <inkml:trace contextRef="#ctx0" brushRef="#br0" timeOffset="6.04349E8">-11648 3016 0,'0'12'15,"0"22"-15,0 36 16,-12-1 0,-12 0-16,-11-22 15,0-13-15,-12-11 16,11-11 0,-11-12-16,12 0 15,35 0 1</inkml:trace>
          <inkml:trace contextRef="#ctx0" brushRef="#br0" timeOffset="6.0435E8">-12002 2138 0,'24'-35'0,"47"-57"16,23-1-1,-35 12-15,-36 23 16,-23 1-16,-35-1 16,-12 12-1,-24 11-15,-23 23 16,-24 24-1,47 11-15,24 12 16,36 11 0,34 46-16,71 24 15,24-24-15,71-11 16,-24-46 0,-165-35-16</inkml:trace>
          <inkml:trace contextRef="#ctx0" brushRef="#br0" timeOffset="6.04349E8">-12049 3513 0,'0'0'16,"0"0"-16,0 0 16,0 0-1,0 0-15,-12-12 16,1-11-1,11-11-15,0-13 16,11 1-16,1 0 16,0 23-1,0 11-15,0 12 16,-1 0-16,1 12 16,-12-1-1,0 24-15,-35 23 16,-36 11-1,-11 1-15,-1-13 16,1-10 0,11-24-16,24-23 15,47 0-15</inkml:trace>
          <inkml:trace contextRef="#ctx0" brushRef="#br0" timeOffset="6.04351E8">-12485 2727 0,'0'0'0,"0"0"16,0 0-16,0 0 16,0 0-1,0 0-15,0 0 16,12 12 0,-12-1-16,12 24 15,-12 11-15,0 0 16,0 12-1,-12 0-15,-11-12 16,-36 0 0,-24 1-16,13-24 15,11-12-15,0 1 16,0-12 0,12-12-16,11 1 15,13-1 1,11-11-16,12 0 15,0-12 1,12 12-16,11 0 16,1 11-16,0 12 15,-1 12 1,1 0-16,-13 11 16,1 0-1,-12 11-15,-12 1 16,-11-12-1,-24 0-15,-12 1 16,0-13-16,-24 1 16,13-12-1,23-12-15,0-11 16,23-12 0,0-11-16,24-12 15,12-11-15,24-24 16,11 1-1,0-35-15,-47 127 16</inkml:trace>
          <inkml:trace contextRef="#ctx0" brushRef="#br0" timeOffset="6.04351E8">-12826 2126 0,'23'0'0,"48"0"16,153 0-16</inkml:trace>
          <inkml:trace contextRef="#ctx0" brushRef="#br0" timeOffset="6.04351E8">-12944 2623 0,'0'0'15</inkml:trace>
        </inkml:traceGroup>
        <inkml:traceGroup>
          <inkml:annotationXML>
            <emma:emma xmlns:emma="http://www.w3.org/2003/04/emma" version="1.0">
              <emma:interpretation id="{79CADD3C-7825-4861-964D-CEE6DD9C493D}" emma:medium="tactile" emma:mode="ink">
                <msink:context xmlns:msink="http://schemas.microsoft.com/ink/2010/main" type="inkWord" rotatedBoundingBox="13175,2613 18450,3571 18017,5955 12742,4997"/>
              </emma:interpretation>
            </emma:emma>
          </inkml:annotationXML>
          <inkml:trace contextRef="#ctx0" brushRef="#br0" timeOffset="6.04367E8">-16808 1514 0,'0'0'16,"0"0"-1,0 0-15,0 0 16,0 0-16,0 0 16,0 0-1,0 0-15,0 0 16,0 0 0,0 0-16,0 0 15,0 0-15,12 0 16,-12 0-1,12 0-15,0 11 16,-1 1 0,-11-1-16,0 12 15,-11 12 1,-1-12-16,-12 12 16,1-24-16,-1 1 15,1 0 1,11-12-16,-12 0 15,12 0 1,1 0-16,-1 0 16,0 11-16,-11 1 15,-1 11 1,-11 11-16,-12 13 16,-1-13-1,13-11-15,-12 1 16,12-13-1,-1-11-15,13 0 16,11 0 0,0 0-16,12 0 15,0 0-15,0 0 16,0 0 0,0 0-16,12 0 15,0 0-15,-1 0 16,1 12-1,0-1-15,-12 12 16,-12 12 0,-11 0-16,-1-1 15,-11 1 1,-1 0-16,1-12 16,35-23-16</inkml:trace>
          <inkml:trace contextRef="#ctx0" brushRef="#br0" timeOffset="6.04368E8">-16973 1294 0,'0'0'15,"0"12"-15,0 11 16,-11 11-16,11-34 16</inkml:trace>
          <inkml:trace contextRef="#ctx0" brushRef="#br0" timeOffset="6.04368E8">-17149 2473 0,'0'0'16,"35"0"-16,24-12 15,23-11 1,-82 23-16</inkml:trace>
          <inkml:trace contextRef="#ctx0" brushRef="#br0" timeOffset="6.04369E8">-17703 1560 0,'0'0'16,"24"11"-16,11-11 15,24 0 1,11 0-16,-70 0 16</inkml:trace>
          <inkml:trace contextRef="#ctx0" brushRef="#br0" timeOffset="6.04369E8">-17515 1791 0,'0'0'0,"-11"12"16,-25 11 0,1 0-16,-12-12 15,12 1 1,-1-1-16,13-11 15,-1 0-15,12 0 16,1 0 0,11 0-16,0 0 15,0 0 1,0 12-16,0 23 16,11 11-1,1 12-15,-12-12 16,-12 0-16,-11-11 15,-1-1 1,-11 13-16,-12-13 16,11-11-1,-11-11-15,-12 0 16,0-12-16,1 0 16,10 0-1,25-12-15,-1 0 16,13-11-1,11-11-15,11-13 16,25-22 0,11 0-16,0-12 15,-47 81-15</inkml:trace>
          <inkml:trace contextRef="#ctx0" brushRef="#br0" timeOffset="6.04369E8">-18080 1664 0,'0'0'16,"0"0"-16</inkml:trace>
          <inkml:trace contextRef="#ctx0" brushRef="#br0" timeOffset="6.04371E8">-18339 1883 0,'0'0'0,"0"0"16,0 0-16,0 12 15,-12 0 1,-11-1-16,-13 1 15,-11-1-15,0 1 16,-12-1 0,-12 12-16,1 1 15,23-1 1,-1 0-16,25 0 16,-1 0-16,13 0 15,11-11 1,11 11-16,-11-23 15</inkml:trace>
          <inkml:trace contextRef="#ctx0" brushRef="#br0" timeOffset="6.04371E8">-18622 2577 0,'0'0'0,"0"0"16,0 0-16</inkml:trace>
          <inkml:trace contextRef="#ctx0" brushRef="#br0" timeOffset="6.04354E8">-13486 2219 0,'-12'0'16,"-35"11"-16,-59 12 15,-23 0 1,11 0-16,24-11 16,-36 0-16,36-1 15,11 1 1,36-12-16,0 0 15,35 0 1,1 0-16,11 0 16,0 0-16,0 0 15,11 0 1,25 0-16,-1 0 16,12 0-1,0 0-15,12 0 16,35-12-1,1 1-15,-25-1 16,-11-11 0,-59 23-16</inkml:trace>
          <inkml:trace contextRef="#ctx0" brushRef="#br0" timeOffset="6.04361E8">-14028 3467 0,'0'0'15,"0"0"-15,0 0 16,0 0 0,0 0-16,0 0 15,0 0 1,0 0-16,0-12 16,0-11-1,12 0-15,0-12 16,11-11-1,13-23-15,-1-12 16,12 11-16,-12 1 16,1 23-1,-13 11-15,1 1 16,0 22-16,-1 0 16,-11 1-1,0 11-15,11 0 16,1 0-1,-12 0-15,-1 0 16,1 11 0,0 13-16,0 10 15,-12 12-15,-24 12 16,1-12 0,-25 12-16,-10-11 15,-1-13 1,0-11-16,12-11 15,11-12 1,1 0-16,0-12 16,-1 1-16,13-1 15,-1 1 1,1-12-16,11 11 16,0 0-1,12 12-15,0 0 16,0 0-16,0 0 15,-12 12 1,-11 11-16,-13 0 16,-11 0-1,-12 0-15,0 1 16,12-13 0,0 1-16,12-12 15,-1 0-15,13-12 16,-1 1-1,1-13-15,-1-10 16,1-24 0,11 0-16,0 0 15,0 12-15,12 11 16,0 12 0,0 12-16,0 11 15,0 0 1,0 11-16,-11 24 15,-1 11 1,0 0-16,0 1 16,0-1-16,-11 0 15,-12 0 1,-24 1-16,12-24 16,-1-12-1,1-11-15,0-11 16,12-1-1,-1-11-15,13-12 16,-1-11-16,24 0 16,0 0-1,12 11-15,12 23 16,-1 12 0,24 12-16,1 23 15,-1-1-15,-12 1 16,-11 0-1,-24 11-15,-12-11 16,12-35 0</inkml:trace>
          <inkml:trace contextRef="#ctx0" brushRef="#br0" timeOffset="6.04353E8">-13698 2658 0,'0'0'0,"0"0"15,0 0 1,0 0-16</inkml:trace>
          <inkml:trace contextRef="#ctx0" brushRef="#br0" timeOffset="6.04354E8">-14263 1791 0,'0'0'0,"23"0"16,48-12-16,106-22 15,-13-1 1,13-23-16,-177 58 15</inkml:trace>
          <inkml:trace contextRef="#ctx0" brushRef="#br0" timeOffset="6.04363E8">-14782 2473 0,'0'0'0,"0"0"16,0 0-16,0 0 15,0 0 1,0 0-16,0 0 16,0 0-1,0 0-15,0 0 16,0 0-16,0 11 16,0 13-1,0 10-15,-11 1 16,-1 0-1,-12-1-15,-11 1 16,-24 0 0,12-12-16,-12 0 15,12-12-15,0-11 16,-12 0 0,12-11-16,0-1 15,11 1 1,13-1-16,11-11 15,0 11-15,12 1 16,0-1 0,12 1-16,0-1 15,-1 12 1,1 0-16,0 0 16,0 0-1,0 12-15,-1-1 16,-11-11-16,0 12 15,0-1 1,-11 13-16,-25-1 16,-23 0-1,-11 0-15,-1-12 16,12-11-16,0 0 16,0 0-1,0 0-15,0 12 16,1 11-1,22 0-15,13 0 16,-1 12 0,24-12-16,0 12 15,12-12-15,11 0 16,1-11 0,0-1-16,-1 1 15,-11-12 1,-12 0-16,0 0 15,0-12 1,-12-11-16,0 0 16,-23 11-16,-12-11 15,-12 12 1,12 11-16,0 11 16,11 1-1,13 11-15,-1 0 16,13 12-1,11 11-15,0 0 16,23 24-16,12-1 16,13 0-1,-1 1-15,-12-13 16,-11-22 0,-24-35-16</inkml:trace>
          <inkml:trace contextRef="#ctx0" brushRef="#br0" timeOffset="6.04363E8">-15394 2138 0,'0'0'16,"0"0"-16,12 0 15,23-12 1,36-11-16,23-12 16,0 1-1,0-1-15,-23 0 16,-71 35-16</inkml:trace>
          <inkml:trace contextRef="#ctx0" brushRef="#br0" timeOffset="6.04363E8">-16019 2404 0,'0'0'0,"0"0"16,24 11 0,11 1-16,12-12 15,24-12 1,23-11-16,36-12 16,-130 35-16</inkml:trace>
          <inkml:trace contextRef="#ctx0" brushRef="#br0" timeOffset="6.04365E8">-16278 2773 0,'0'0'0,"0"0"16,0 0-1,0 12-15,0 34 16,-11 23-16,-1 1 15,-12-1 1,1-11 0,-1-12-16,1-11 15,-13 0-15,-11-12 16,-12 0 0,12-12-16,12-11 15,-1 0-15,13 0 16,11 0-1,0-11-15,12 11 16,0 0 0,0 0-16,0 0 15,0 0-15,0 0 16,-12 11 0,1 12-16,-13 12 15,-11 11 1,-1 1-16,-11-1 15,0-12-15,0-22 16,47-12 0</inkml:trace>
          <inkml:trace contextRef="#ctx0" brushRef="#br0" timeOffset="6.04365E8">-16431 2854 0,'0'0'0,"12"-11"16,0-1-16,0-11 16,-12-23-1,-12 0-15,-12-1 16,-23-10-1,-12 10-15,0 24 16,12 12 0,0 11-16,12 11 15,-1 12-15,13 0 16,11 1 0,12-1-16,24 11 15,11 1 1,0 0-16,-35-35 15</inkml:trace>
          <inkml:trace contextRef="#ctx0" brushRef="#br0" timeOffset="6.04365E8">-17043 2970 0,'0'0'16,"0"11"-16,11 36 16,1-1-1,0 12-15,0-12 16,0 0-16,-12-11 16,0-12-1,-12 0-15,-24 0 16,-11-11-1,0-12-15,0 0 16,12-12-16,11 1 16,12-24-1,36-23-15,23-23 16,12 12 0,-12 11-16,-47 58 15</inkml:trace>
          <inkml:trace contextRef="#ctx0" brushRef="#br0" timeOffset="6.04366E8">-17444 3351 0,'0'0'16,"0"0"0,0 0-16,0 0 15,0-11-15,12-36 16,0-22-1,11-35-15,1 0 16,35-12 0,11-11-16,13-34 15,-1 33-15,-82 128 16</inkml:trace>
          <inkml:trace contextRef="#ctx0" brushRef="#br0" timeOffset="6.04366E8">-17491 3259 0,'0'0'0,"0"0"16,0 0-16,0-35 16,-12-34-1,0-1-15,-11-11 16,-1 1-1,1-1-15,-24 11 16,0 13 0,-12 10-16,-12 13 15,12 11-15,59 23 16</inkml:trace>
        </inkml:traceGroup>
        <inkml:traceGroup>
          <inkml:annotationXML>
            <emma:emma xmlns:emma="http://www.w3.org/2003/04/emma" version="1.0">
              <emma:interpretation id="{43EEFF63-9775-42D0-B311-1C5730043CC9}" emma:medium="tactile" emma:mode="ink">
                <msink:context xmlns:msink="http://schemas.microsoft.com/ink/2010/main" type="inkWord" rotatedBoundingBox="12624,4890 10136,4767 10226,2929 12715,3052"/>
              </emma:interpretation>
            </emma:emma>
          </inkml:annotationXML>
          <inkml:trace contextRef="#ctx0" brushRef="#br0" timeOffset="6.04372E8">-19069 1190 0,'0'0'0,"0"0"16,0 12-16,0 11 16,-12 23-1,-12 35-15,12-12 16,-11-11 0,-1 0-16,1-12 15,-24 12-15,47-58 16</inkml:trace>
          <inkml:trace contextRef="#ctx0" brushRef="#br0" timeOffset="6.04372E8">-19234 2276 0,'0'0'0,"0"0"16,0 0-16,-12 0 15,0 0 1,-12-11-16,1-1 15,-1-11 1,1-12-16,11-11 16,12-23-16,12 0 15,11 22 1,1 13-16,-1-1 16,1 23-1,0 1-15,-1 11 16,-11 11-1,0 13-15,-1-1 16,-11 11-16,-11 1 16,-1 0-1,-12-12-15,-23 0 16,-12 0 0,12-11-16,-12-12 15,12 0 1,24-12-16,-1 0 15,1-22-15,11-12 16,12-1 0,12-10-16,11-13 15,1 1 1,-1 0-16,-23 69 16</inkml:trace>
          <inkml:trace contextRef="#ctx0" brushRef="#br0" timeOffset="6.04373E8">-19800 1941 0,'0'0'0,"0"0"16,0 0-1,0 0-15,0 0 16,0 0-1,0 12-15,0-1 16,0 12-16,0 1 16,-12 10-1,-11 1-15,-13 11 16,1 0 0,-24 12-16,-11 11 15,11-11-15,23-23 16,1-12-1,35-23-15</inkml:trace>
          <inkml:trace contextRef="#ctx0" brushRef="#br0" timeOffset="6.04374E8">-19823 1236 0,'-12'12'0,"-24"22"16,-46 24-1,-12-12-15,11 1 16,13-24 0,11-12-16,12 1 15,0-12-15,-1-12 16,25 1 0,11-1-16,0-11 15,12 0 1,12-12-16,12 1 15,11 11 1,0 11-16,1 12 16,-13 12-16,1 11 15,-12 23 1,-12 0-16,0-46 16</inkml:trace>
          <inkml:trace contextRef="#ctx0" brushRef="#br0" timeOffset="6.04372E8">-19894 2253 0,'0'0'0,"0"0"16,-12 12-16,0 11 15,-11 0 1,-1 0-16,1-11 16,-1 11-1,24-23-15</inkml:trace>
          <inkml:trace contextRef="#ctx0" brushRef="#br0" timeOffset="6.04374E8">-20035 1675 0,'0'0'0,"0"12"15,0 34 1,-12 12-16,-12 0 16,1-12-1,-1-11-15,1-12 16,-1-12 0,12-11-16,-11 0 15,11 0-15,-12-11 16,1-1-1,11 12-15,-12 0 16,1 12 0,-12 11-16,-24 23 15,0 0 1,0 12-16,0 0 16,12 11-16,-12 12 15,12-11 1,11-24-16,1 0 15,12-23 1,23-23-16</inkml:trace>
          <inkml:trace contextRef="#ctx0" brushRef="#br0" timeOffset="6.04374E8">-20577 2958 0,'0'0'15,"0"0"-15,23 0 16,13-11 0,23-12-16,-1-1 15,-58 24 1</inkml:trace>
          <inkml:trace contextRef="#ctx0" brushRef="#br0" timeOffset="6.04375E8">-20872 1895 0,'0'12'0,"0"34"16,0 0-16,0-46 16,-59 254-1,59-254-15,0 0 16,-11 0-1,-1 0-15,-12 0 16,1-11-16,-1-12 16,12-12-1,1 0-15,-1 1 16,0-1 0,12 0-16,0 12 15,0 12 1,0 11-16,0 0 15,-12 11-15,-23 12 16,-12 12 0,-12 11-16,12-11 15,0-1 1,47-34-16</inkml:trace>
          <inkml:trace contextRef="#ctx0" brushRef="#br0" timeOffset="6.04376E8">-21637 2704 0,'0'0'0,"0"0"16,0 0-1,0 0-15,0 0 16,11 0-16,25 0 16,-1 12-1,24-1-15,35-11 16,0 0-1,-11 0-15,-83 0 16</inkml:trace>
          <inkml:trace contextRef="#ctx1" brushRef="#br0">-21314 2201 0</inkml:trace>
          <inkml:trace contextRef="#ctx0" brushRef="#br0" timeOffset="6.04375E8">-21508 2669 0</inkml:trace>
        </inkml:traceGroup>
      </inkml:traceGroup>
    </inkml:traceGroup>
    <inkml:traceGroup>
      <inkml:annotationXML>
        <emma:emma xmlns:emma="http://www.w3.org/2003/04/emma" version="1.0">
          <emma:interpretation id="{16FDA9B3-AA02-4300-950F-4B37EB211122}" emma:medium="tactile" emma:mode="ink">
            <msink:context xmlns:msink="http://schemas.microsoft.com/ink/2010/main" type="paragraph" rotatedBoundingBox="33072,3526 -242,3204 -214,343 33099,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FBAFF-94FD-4ECE-911F-EDB53565B774}" emma:medium="tactile" emma:mode="ink">
              <msink:context xmlns:msink="http://schemas.microsoft.com/ink/2010/main" type="line" rotatedBoundingBox="33072,3526 -242,3204 -214,343 33099,664"/>
            </emma:interpretation>
          </emma:emma>
        </inkml:annotationXML>
        <inkml:traceGroup>
          <inkml:annotationXML>
            <emma:emma xmlns:emma="http://www.w3.org/2003/04/emma" version="1.0">
              <emma:interpretation id="{CBB1CFE3-11FD-41D0-A737-8CC551FB9556}" emma:medium="tactile" emma:mode="ink">
                <msink:context xmlns:msink="http://schemas.microsoft.com/ink/2010/main" type="inkWord" rotatedBoundingBox="33073,3415 29625,3382 29646,1157 33094,1190"/>
              </emma:interpretation>
            </emma:emma>
          </inkml:annotationXML>
          <inkml:trace contextRef="#ctx0" brushRef="#br0" timeOffset="-154659.0833">189-682 0,'0'0'0,"0"0"15,0 0 1,0 0-16,0 0 16</inkml:trace>
          <inkml:trace contextRef="#ctx0" brushRef="#br0" timeOffset="-155065.3823">-471 1537 0,'0'0'0,"24"0"16,46-12-16,25 1 15,-1-24 1,12 0-16,35-23 16,12-11-16,-153 69 15</inkml:trace>
          <inkml:trace contextRef="#ctx0" brushRef="#br0" timeOffset="-155420.2533">648-474 0,'0'0'16,"0"11"-16,0 12 15,-12 24 1,-11-1-16,-1 0 16,-11-11-1,11-1-15,-11-10 16,11-13-1,-11 1-15,23-12 16,1 0-16,-1-12 16,12 12-1,0 0-15,0 0 16,0 0 0,0 0-16,0 0 15,0 12-15,0 11 16,-12 0-1,0 12-15,-23 11 16,-12-11 0,-12 11-16,0-12 15,-12-10 1,1-24-16,-25 0 16,13-12-16,11-11 15,24 0 1,12 0-16,23-24 15,12 1 1,35-23-16,12-1 16,1 24-1,11 12-15,-1 10 16,-58 24-16</inkml:trace>
          <inkml:trace contextRef="#ctx0" brushRef="#br0" timeOffset="-156365.7913">1084 0 0,'0'0'15,"0"0"-15,0 0 16,0 0 0,-12 0-16,-23 11 15,-59 12 1,-1 24-16,1-1 15,12 12-15,11-1 16,24-10 0,12-1-16,11-12 15,12-10 1,12-1-16,0-12 16,0 1-1,12-1-15,-12-11 16,0 0-16,12 0 15,-12 0 1,12 0-16,-1-11 16,-11 11-1,0-12-15,0 1 16,0-1-16,-11 1 16,-1-1-1,-12 12-15,-11 0 16,-12 23-1,-12 12-15,0-1 16,12 1-16,0 11 16,0 1-1,11-1-15,1 0 16,11-11 0,1-1-16,11-22 15,0 0 1,12-12-16,0 0 15</inkml:trace>
          <inkml:trace contextRef="#ctx0" brushRef="#br0" timeOffset="-156110.2432">660-128 0,'0'0'0,"24"0"15,23-11 1,23-1-16,13-11 16,-1 0-1,24 0-15,12-12 16,0 12-1,-118 23-15</inkml:trace>
          <inkml:trace contextRef="#ctx0" brushRef="#br0" timeOffset="-152963.0482">-2049 185 0,'0'0'0,"0"0"15,0 0-15,0 0 16,-12 0-1,0 0-15,0 0 16,1 0 0,-1 0-16,0-12 15,0 0-15,0 1 16,12-1 0,0-11-16,0 12 15,24-12 1,0-1-16,11 13 15,0-1-15,-11 12 16,-12 0 0,-1 12-16,1-1 15,-12 1 1,0 0-16,-12 11 16,1 0-1,-13-12-15,12 1 16,0-1-16,12-11 15,0 0 1,0 0-16</inkml:trace>
          <inkml:trace contextRef="#ctx0" brushRef="#br0" timeOffset="-152382.4729">-1990 681 0,'0'0'0,"0"0"15,0 0 1,-12 0-16,-12-11 15,12-1 1,1 1-16,-1-1 16,0 1-16,0-1 15,1-11 1,11 0-16,0 0 16,11 11-1,1 1-15,12-1 16,-13 12-1,13 0-15,0 12 16,-13-1-16,1 1 16,0-1-1,-12 1-15,-12-1 16,0 1 0,-11-12-16,-1 0 15,24 0-15</inkml:trace>
          <inkml:trace contextRef="#ctx0" brushRef="#br0" timeOffset="1.87519E10">-1600-232 0,'0'0'0,"0"0"16,0 0-16,0 0 16</inkml:trace>
          <inkml:trace contextRef="#ctx0" brushRef="#br0" timeOffset="1.87519E10">-1200 520 0,'0'0'0</inkml:trace>
          <inkml:trace contextRef="#ctx0" brushRef="#br0" timeOffset="1.87519E10">-1471 242 0,'0'0'0,"0"0"15,48 0-15,-13 0 0,0-11 16,1-1-1,11-11-15,0 0 16,0-12 0,0 1-16,12-13 15,-12 13-15,-12-1 16,1 0 0,-13 1-16,1-13 15,-12 1 1,-1 0-1,1 0-15,-12 0 16,0-1 0,-12 1-16,1 0 15,-13 0 1,-11 11-16,-1 0 16,1 12-1,0 12-15,-1-1 0,1 1 16,0 11-1,-1 11-15,1 1 16,0-1 0,11 1-16,1 11 15,-1 0-15,12 0 32,0 12-32,1-1 15,-1 1 1,0 0-16,12 11 15,0 0-15,0 0 16,12 1 0,0-1-16,11 12 15,1 0-15,11 11 16,0-11 0,13 11-16,-1-11 15,-12 0 1,0-12-16,12 12 15,-11-12-15,-1 0 16,0 0-16,1-11 16,-1 11-16,-11-11 15,-1-1 1,-11-10-16,0 10 16,0-11-1,-12-11-15,0 0 16,0-1-1,-12 1 1,0-1-16,-11 1 16,-1-1-1,-11-11-15,-1 0 16,-11 0 0,0-11-16,12-1 15,-12-11-15,11 12 16,1-13-16,11 1 15,1-11 1,-1 10-16,12 1 16,1-11-16,11-1 15,0-11 1,11 0 0,1-1-1,12-10-15,-1-1 16,13-23-16,-36 81 15</inkml:trace>
        </inkml:traceGroup>
        <inkml:traceGroup>
          <inkml:annotationXML>
            <emma:emma xmlns:emma="http://www.w3.org/2003/04/emma" version="1.0">
              <emma:interpretation id="{618AB0CA-58A8-4FE5-8592-D16490C04800}" emma:medium="tactile" emma:mode="ink">
                <msink:context xmlns:msink="http://schemas.microsoft.com/ink/2010/main" type="inkWord" rotatedBoundingBox="28670,3483 22555,3424 22578,1048 28693,1107"/>
              </emma:interpretation>
            </emma:emma>
          </inkml:annotationXML>
          <inkml:trace contextRef="#ctx0" brushRef="#br0" timeOffset="-142134.1093">-5147-197 0,'0'0'0,"0"0"16</inkml:trace>
          <inkml:trace contextRef="#ctx0" brushRef="#br0" timeOffset="-142300.3235">-5112 462 0,'0'0'0,"0"0"16,0 0-16,0 0 15,0 0 1,0 11-16,-12 13 16,-11 10-1,-25 24-15,-10 0 16,-25 23-1,12-23-15,13-12 16,10-12-16,13-10 16,12-13-1,-1-11-15,24 0 16</inkml:trace>
          <inkml:trace contextRef="#ctx0" brushRef="#br0" timeOffset="-142820.3199">-4193 693 0,'0'0'0,"0"0"16,0 0-16,0 0 15,0 0 1,0 0-16,0 0 16,0 0-1</inkml:trace>
          <inkml:trace contextRef="#ctx0" brushRef="#br0" timeOffset="-143620.1226">-3227-243 0,'0'0'0,"0"0"0,0 0 16,0 0 0,0 0-16,0 0 15,0 0 1,0 0-16,0 0 16,0 0-16,0 0 15,0 0 1,0 0-16,0 0 15,0 0 1,0 0-16,0 0 16,0 11-16,0 24 15,-12 11 1,0 1-16,-11-1 16,-1 0-1,-11 0-15,-1-11 16,-23 0-1,-11-24-15,-1-11 16,0-23-16,12 0 16,1-12-1,-1 1-15,12-1 16,-1 12 0,1 0-16,-12 11 15,-11 12-15,-24 0 16,11 12-1,24-1-15,0 1 16,12-1 0,12 1-16,11 0 15,12-1 1,12-11-16,0 12 16,12 11-16,0 0 15,0 0 1,0 12-16,-1-1 15,-11 13 1,-11-1-16,-25 12 16,-23 11-16,-35 0 15,0 1 1,0 10-16,11 1 16,12 0-1,13 0-15,10-11 16,25-1-1,-1 12-15,24 11 16,24 1-16,23 11 16,24-23-1,58-12-15,13-23 16,46-11 0,24-24-16,-47-11 15,-12-23-15,-11-11 16,-13-13-1,-58 1-15,-12-12 16,-24 12 0,-23 11-16,-12 1 15,-24-1 1,-35-11-16,-11 11 16,11 24-16,0-1 15,12 12 1,0 12-16,23-1 15,12 1 1,12-1-16,0 12 16,36 24-1,46 22-15,36-11 16,11-12-16,1-23 16,11-11-1,-23-24-15,-24-11 16,-94 23-1</inkml:trace>
          <inkml:trace contextRef="#ctx0" brushRef="#br0" timeOffset="-143271.3223">-3934-763 0,'0'0'0,"0"0"15,0 0 1,0 0-16,0 0 16,0 0-1</inkml:trace>
          <inkml:trace contextRef="#ctx0" brushRef="#br0" timeOffset="-141147.8015">-6903 242 0,'0'0'0,"12"-11"16,24-1-1,11 1-15,59-12 16,11 11 0,-11 0-16,-23 12 15,-24 12-15,-12 0 16,-23-1 0,-1 1-16,-11 11 15,-12 0 1,-12 12-16,-23 11 15,-60 12 1,-22-1-16,22-10 16,-11 22-16,12 0 15,0 24 1,47-12-16,11 0 16,36 11-1,36 12-15,23 23 16,35-23-16,71 0 15,-12-35 1,36-11-16,23-23 16,-48-23-1,-34-24-15,-24-11 16,-35-12 0,-71 35-16</inkml:trace>
          <inkml:trace contextRef="#ctx0" brushRef="#br0" timeOffset="-141641.5683">-5760 393 0,'0'0'15,"0"11"-15,0 1 16,0-1 0,0 1-16,0-12 15,0 0-15,0 0 16,-12-12-1,0-11-15,12-12 16,0 1 0,0 11-16,0 11 15,0 1-15,12-1 16,-12 12 0,0 0-16,0 0 15,12 12 1,0-1-16,-12 12 15,0 12 1,0 11-16,-12 0 16,-12 12-16,-11 0 15,12-12 1,-1-11-16,0-12 16,1 0-1,23-23-15</inkml:trace>
          <inkml:trace contextRef="#ctx0" brushRef="#br0" timeOffset="-140930.0468">-6314 1144 0,'0'0'0,"0"0"15,0 0 1</inkml:trace>
          <inkml:trace contextRef="#ctx0" brushRef="#br0" timeOffset="-138465.2568">-9129-23 0,'0'0'0</inkml:trace>
          <inkml:trace contextRef="#ctx0" brushRef="#br0" timeOffset="-138231.3233">-8858 150 0,'12'11'0,"0"24"15,11 11-15,-11 1 16,-12-1-1,-12-12-15,-11 1 16,-13-12-16,-11 0 16,0-23-1,0-11-15,0-12 16,11-12 0,25 0-16,-1-11 15,24 11 1,11 1-16,24-1 15,-47 35-15</inkml:trace>
          <inkml:trace contextRef="#ctx0" brushRef="#br0" timeOffset="-136488.4264">-9211-104 0,'0'0'16,"0"0"-1,0 0-15,0 0 16,0 0-1,0 0-15,0 0 16,0 0-16,11 11 16,13 1-1,-1-1-15,1 1 16,0-1 0,-1 1-16,1 0 15,-1-1-15,1 12 16,11 0-1,1 0-15,-1 12 16,0 0 0,-11-1-16,-1-10 15,-11-1-15,0 0 16,0 0 0,-12 0-16,0 0 15,-12 0 1,-12 0-16,24-23 15</inkml:trace>
          <inkml:trace contextRef="#ctx0" brushRef="#br0" timeOffset="-138636.5998">-8552-35 0,'0'0'0,"0"0"16,0 0-16,0 0 15,0 0 1,0 0-16,0 0 16,12 12-16,0 11 15,23 23 1,12 23-16,12 1 15,24-1 1,-24-23-16,-1 0 16,-10-11-1,-13-12-15,-12-11 16,-11-1-16,0 1 16,-12-12-1,-12 11-15,-23 1 16,-24-1-1,-12 13-15,12-13 16,-11 12-16,-1 0 16,12-11-1,12-1-15,12 1 16,11 0 0,1-1-16,11 1 15,12-12 1</inkml:trace>
          <inkml:trace contextRef="#ctx0" brushRef="#br0" timeOffset="-139867.5606">-8399 57 0,'0'0'0,"0"0"15,12 12-15,12 11 16,23 12 0,24 23-16,-1-1 15,1 1 1,-12-12-16,-59-46 15</inkml:trace>
          <inkml:trace contextRef="#ctx0" brushRef="#br0" timeOffset="-139728.4461">-7975 589 0,'-11'0'0,"-48"-12"15,-35 1-15,11-12 16,12-12 0,12 0-16,24 1 15,12-12 1,23-1-16,11 13 15,-11 34 1</inkml:trace>
          <inkml:trace contextRef="#ctx0" brushRef="#br0" timeOffset="-140123.2909">-7845-590 0,'0'0'0,"0"0"16,0 0-1,0 0-15,0 12 16,0 34 0,12 46-16,0 24 15,-1 0 1,1-12-16,0 0 16,0 0-16,-1-12 15,1-11 1,-12-81-16</inkml:trace>
          <inkml:trace contextRef="#ctx0" brushRef="#br0" timeOffset="-140409.5154">-7468 196 0,'0'0'0,"0"0"15,12 0-15,0 12 16,-1-1 0,13 12-16,-1 12 15,1-12 1,0 12-16,-1-1 16,-11-10-16,0-1 15,-12 0 1,-12 11-16,-23 13 15,-24-1 1,-24-11-16,-11-1 16,23-22-16,12-1 15,24-11 1,11-11-16,24 11 16</inkml:trace>
        </inkml:traceGroup>
        <inkml:traceGroup>
          <inkml:annotationXML>
            <emma:emma xmlns:emma="http://www.w3.org/2003/04/emma" version="1.0">
              <emma:interpretation id="{8C601154-B82B-4A0B-ADA5-DA8905A9C30A}" emma:medium="tactile" emma:mode="ink">
                <msink:context xmlns:msink="http://schemas.microsoft.com/ink/2010/main" type="inkWord" rotatedBoundingBox="22017,2524 17987,2485 18006,518 22036,557"/>
              </emma:interpretation>
            </emma:emma>
          </inkml:annotationXML>
          <inkml:trace contextRef="#ctx0" brushRef="#br0" timeOffset="6.04289E8">-11567 81 0,'0'0'0,"0"0"15,11 11 1,1 1-16,-12 22 16,0 13-1,-23-1-15,-1 0 16,-11 0-16,-1-11 15,-11-12 1,0-11-16,-12-12 16,-11-12-1,-1-23-15,0-22 16,1-13-16,11 1 16,0-35-1,0-46-15,24 11 16,11 12-1,24-12-15,12 12 16,0 23 0,11 23-16,1 23 15,11 12-15,-11 11 16,-1 12 0,1 12-16,-1 11 15,13 34 1,-1 47-16,0 23 15,1-11-15,-1 34 16,-12 12 0,1-1-16,-12-34 15,-12 12 1,-24-1-16,-11 13 16,-12-24-16,-12-24 15,-12-22 1,1-12-16,11-11 15,-12-23 1,-12-12-16,13-12 16,70 12-1</inkml:trace>
          <inkml:trace contextRef="#ctx0" brushRef="#br0" timeOffset="-134008.9469">-10931 635 0,'0'0'16,"0"0"-16,0 0 15,0 0 1</inkml:trace>
          <inkml:trace contextRef="#ctx0" brushRef="#br0" timeOffset="6.04288E8">-10107-116 0,'0'0'0,"-11"0"16,-37-12-1,-69 12-15,-13 12 16,24 0-16,12-1 16,11 1-1,36-1-15,24 1 16,23-12-1,0 0-15,11 11 16,13 13 0,35 22-16,23 46 15,1 1-15,-13-12 16,-22-1 0,-13-22-16,-11-23 15,-13 0 1,-11-12-16,-11 0 15,-37 0-15,-22-12 16,-13-11 0,-46-11-16,-1-12 15,1-12 1,58 0-16,12 1 16,12-1-1,11 0-15,13-11 16,11 0-16,12-12 15,24-11 1,-1 23-16,13-12 16,-13 12-1,-11 11-15,-12 35 16</inkml:trace>
          <inkml:trace contextRef="#ctx0" brushRef="#br0" timeOffset="6.04287E8">-9942-520 0,'0'0'15,"0"0"-15,0 0 16,0 0 0,0 11-16,12 12 15,0 12 1,0 0-16,11 34 16,1 23-1,-1 12-15,1 35 16,-12 0-16,-1-12 15,1-35 1,0 1-16,-12-24 16,0-11-1,0-23-15,0-12 16,0-23 0,0 0-16</inkml:trace>
          <inkml:trace contextRef="#ctx0" brushRef="#br0" timeOffset="6.0429E8">-12298-1329 0,'-35'11'16,"-142"58"-16,-58 24 15,-36 11 1,47 0-16,83-35 16,23-11-1,118-58-15</inkml:trace>
          <inkml:trace contextRef="#ctx0" brushRef="#br0" timeOffset="6.04289E8">-13193-301 0,'12'23'0,"-12"-23"15,106 370-15,-106-358 16,0 34 0,0 0-16,0-11 15,-12-12 1,0-12-16,-11 1 16,-13-12-16,-23-23 15,1 0 1,-1 0-16,0 0 15,0 23 1,-12 11-16,1 24 16,11-1-1,0 24-15,23-12 16,13 1-16,-1 10 16,24 1-1,12-12-15,12 1 16,-24-47-16</inkml:trace>
        </inkml:traceGroup>
        <inkml:traceGroup>
          <inkml:annotationXML>
            <emma:emma xmlns:emma="http://www.w3.org/2003/04/emma" version="1.0">
              <emma:interpretation id="{14FB51E1-DC7D-43E5-AEF3-03B53F08C7D0}" emma:medium="tactile" emma:mode="ink">
                <msink:context xmlns:msink="http://schemas.microsoft.com/ink/2010/main" type="inkWord" rotatedBoundingBox="17374,3180 11568,3124 11592,698 17398,754"/>
              </emma:interpretation>
            </emma:emma>
          </inkml:annotationXML>
          <inkml:trace contextRef="#ctx0" brushRef="#br0" timeOffset="6.04293E8">-18235 1282 0,'0'0'16,"36"0"-16,34 0 15,95-11 1,0-24-16,-35 1 15,-12-1 1,-36 0-16,0-23 16,-23 1-1,-59 57-15</inkml:trace>
          <inkml:trace contextRef="#ctx0" brushRef="#br0" timeOffset="6.04293E8">-17127-740 0,'0'0'16,"0"0"-1,11 12-15,-11-12 16,0 254-16,-11-243 16,-13 12-1,-11 1-15,-12-1 16,-1 0-1,13-12-15,0-11 16,-1 0-16,13 0 16,-1-11-1,13-1-15,-1 12 16,0 0 0,12 0-16,0 0 15,-12 12 1,0 22-16,1 24 15,11 0-15,0 0 16,0 11 0,0-11-16,0 11 15,-12-11 1,-23 11-16,-48 1 16,-11-24-16,0-11 15,-24-24 1,-47-22-16,24-24 15,23-11 1,23 0-16,25-1 16,34 13-1,13-13-15,23-10 16,23-24 0,60-35-16,47 24 15,-13 22-15,-11 24 16,12 23-1,-118 23-15</inkml:trace>
          <inkml:trace contextRef="#ctx0" brushRef="#br0" timeOffset="6.04292E8">-16503-509 0,'0'0'0,"12"0"16,23 0-1,36-11-15,58-24 16,-11 0-1,0-11-15,-12 11 16,-12-11 0,-11 0-16,-83 46 15</inkml:trace>
          <inkml:trace contextRef="#ctx0" brushRef="#br0" timeOffset="6.04292E8">-15690-463 0,'0'0'0,"0"0"15,-12 12-15,0 11 16,-35 23 0,-24 24-16,-11-13 15,-1 13 1,25-24-16,22-11 16,24-12-1,1 0-15,22 0 16,13-11-16,11-1 15,12 1 1,1-12-16,-13 0 16,0 0-1,-11 0-15,-12 0 16,-1 0-16,-11 0 16,0 0-1,-11 0-15,-37 0 16,-46 0-1,-12 11-15,24 1 16,-12 22 0,-12 1-16,-1 23 15,13 0-15,12 11 16,11 0 0,12-11-16,12 0 15,12-12 1,11-11-16,1-1 15,-1-10 1,1-13-16,11-11 16,0-11-16,0-24 15,12 35 1</inkml:trace>
          <inkml:trace contextRef="#ctx0" brushRef="#br0" timeOffset="6.04291E8">-15148 11 0,'0'0'16,"0"0"-16,0 0 15,0 12 1,-12 11-16,0 0 16,-12 12-1,-23 22-15,-35 1 16,-24 12-16,12-1 15,23-11 1,0-12-16,1 0 16,11-11-1,0-12-15,59-23 16</inkml:trace>
          <inkml:trace contextRef="#ctx0" brushRef="#br0" timeOffset="6.04291E8">-14665-266 0,'0'0'0,"0"0"15,11 0-15,13 11 16,11 1 0,1-1-16,-1 1 15,-12-12 1,1 12-16,0-1 15,-1 1-15,-11-1 16,0 1 0,0-1-16,-12-11 15,0 12 1,-12-1-16,-12 13 16,1-1-1,-25 11-15,1 1 16,0 0-1,-12 11-15,-23 0 16,11 12-16,12-12 16,0 0-1,24-11-15,0-12 16,11 0-16,1-11 16,23-12-1</inkml:trace>
          <inkml:trace contextRef="#ctx0" brushRef="#br0" timeOffset="6.04293E8">-17987-1121 0,'0'0'0,"11"23"15,-11-23-15</inkml:trace>
          <inkml:trace contextRef="#ctx0" brushRef="#br0" timeOffset="6.04298E8">-18718-428 0,'0'0'15,"0"0"-15,0 0 16,0 0-1,0 0-15,0 0 16,0 0 0,0 0-16,0 0 15,0 12-15,0-1 16,-11 1 0,-13 11-16,-35 11 15,-23 13 1,-24 10-16,-24 1 15,-35 23 1,24-11-16,11 22 16,24 0-1,24-11-15,35-23 16,11-12-16,24-11 16,12-12-1,12 0-15,24 0 16,34 0-1,25 1-15,-13-13 16,-23-11-16,-24-11 16,-23-13-1,-24-10-15,-47-24 16,-23 0 0,-59-11-16,-24 11 15,59 23-15,35 1 16,24 11-1,11 0-15,13-1 16,11 1 0,12-23-16,24-35 15,58-23 1,24 0-16,-12 23 16,-11 12-16,-1-12 15,1 0 1,-24 12-16,-12-1 15,-24 1 1,-23 23-16,-11 0 16,-13 11-1,0-11-15,1 11 16,23 35-16</inkml:trace>
          <inkml:trace contextRef="#ctx0" brushRef="#br0" timeOffset="-126095.8093">-18941-243 0,'0'0'0,"0"0"16</inkml:trace>
          <inkml:trace contextRef="#ctx0" brushRef="#br0" timeOffset="6.04299E8">-19424-532 0,'11'0'0,"36"-12"16,24-22 0,0-12-16,-12-1 15,-12-10-15,-24-1 16,-23-12 0,-11 13-16,-13-1 15,-35-12 1,-23 13-16,-1 22 15,13 12 1,11 23-16,12 0 16,-1 11-16,13 13 15,12 22 1,11 35-16,47 23 16,36 0-1,35-12-15,0-22 16,12-24-1,-1-23-15,-34-12 16,-48-11-16,-35 0 16</inkml:trace>
        </inkml:traceGroup>
        <inkml:traceGroup>
          <inkml:annotationXML>
            <emma:emma xmlns:emma="http://www.w3.org/2003/04/emma" version="1.0">
              <emma:interpretation id="{8A1E7FD5-7916-46E9-9D99-9E9ACE6E1225}" emma:medium="tactile" emma:mode="ink">
                <msink:context xmlns:msink="http://schemas.microsoft.com/ink/2010/main" type="inkWord" rotatedBoundingBox="11010,2352 10245,2344 10254,1352 11020,1360"/>
              </emma:interpretation>
            </emma:emma>
          </inkml:annotationXML>
          <inkml:trace contextRef="#ctx0" brushRef="#br0" timeOffset="6.04299E8">-21498-509 0,'0'0'16,"12"23"0,12 35-16,11 34 15,12 1-15,0-24 16,-23 1 0,-1-13-16,-11-22 15,-12 0 1,-12-12-16,-11-12 15,-1 1 1,-23 0-16,0-12 16,0-12-16,12-11 15,23 0 1,0-23-16,24-12 16,23 0-1,12 0-15,12 12 16,24 0-1,11-1-15,-94 47 16</inkml:trace>
          <inkml:trace contextRef="#ctx0" brushRef="#br0" timeOffset="6.04299E8">-20767-93 0,'0'0'0,"0"12"15,-12 22 1,-35 36-16,-24 34 16,-23 0-16,-24 0 15,47-46 1,12-12-16,24-23 16,0 0-1,35-23-15</inkml:trace>
        </inkml:traceGroup>
        <inkml:traceGroup>
          <inkml:annotationXML>
            <emma:emma xmlns:emma="http://www.w3.org/2003/04/emma" version="1.0">
              <emma:interpretation id="{19F7EEA2-1DC6-4E09-957F-A48AE9DC39CD}" emma:medium="tactile" emma:mode="ink">
                <msink:context xmlns:msink="http://schemas.microsoft.com/ink/2010/main" type="inkWord" rotatedBoundingBox="9626,2513 8505,2502 8521,883 9642,894"/>
              </emma:interpretation>
            </emma:emma>
          </inkml:annotationXML>
          <inkml:trace contextRef="#ctx0" brushRef="#br0" timeOffset="1.87519E10">-23181-266 0,'0'0'0,"0"0"16,0 0-1,24 0-15,23-12 16,24 1-16,23-1 16,36-23-1,11 1 1,36-12 0,-12 11-16,23-11 15,-188 46-15</inkml:trace>
          <inkml:trace contextRef="#ctx0" brushRef="#br0" timeOffset="1.87519E10">-23263-763 0,'0'0'16,"0"0"-16,0 0 15,0 0 1,0 0-16,0 0 0,12 0 15,11 0 1,13 0 0,-1-12-16,12 1 15,24-1-15,11-11 16,1-12-16,-1 1 16,-11 11-1,-12-1 1,-12 13-1,-12-1-15,1 1 16,-13 11 0,-11 0-16,0 0 15,-1 0-15,-11 0 16,12 11 0,-12 12-16,0 12 15,-12 23-15,1 11 16,-1 1-16,-12 11 15,13 11 1,-1 0-16,0 12 16,0-11-1,0-12-15,1 0 0,11 0 16,0-12 0,0 12-16,0-12 15,0 1 1,0-1-16,0-11 15,0-1-15,0-10 32,0-1-32,0-11 15,0-12 1,0-12-16,0 1 16,0-12-16</inkml:trace>
        </inkml:traceGroup>
        <inkml:traceGroup>
          <inkml:annotationXML>
            <emma:emma xmlns:emma="http://www.w3.org/2003/04/emma" version="1.0">
              <emma:interpretation id="{E4C75226-66D3-48C7-B23C-9E5D0F1D2D8D}" emma:medium="tactile" emma:mode="ink">
                <msink:context xmlns:msink="http://schemas.microsoft.com/ink/2010/main" type="inkWord" rotatedBoundingBox="8030,2811 3189,2765 3210,552 8051,598"/>
              </emma:interpretation>
            </emma:emma>
          </inkml:annotationXML>
          <inkml:trace contextRef="#ctx0" brushRef="#br0" timeOffset="6.04317E8">-28401 890 0,'0'0'15,"0"0"-15</inkml:trace>
          <inkml:trace contextRef="#ctx0" brushRef="#br0" timeOffset="6.04317E8">-28165-497 0,'0'0'0,"0"11"16,12 35-16,-12 47 15,-12-12 1,-12 0-16,-11-24 16,-12 1-1,-12-11-15,0-13 16,24-11 0,0-23-16,11 0 15,12 0-15,0-11 16,12-1-1,12-11-15,0 0 16,12 11 0,-1 1-16,1 11 15,-1 0 1,1 11-16,-12 1 16,-1 11-16,1 23 15,-24 35 1,-23-11-16,-24 22 15,-12-23 1,24-22-16,12-13 16,35-34-16</inkml:trace>
          <inkml:trace contextRef="#ctx0" brushRef="#br0" timeOffset="6.04317E8">-27847-232 0,'0'0'16,"0"0"-16,0 12 16,12 23-1,0-1-15,-1 13 16,-11-1-1,0 0-15,0 0 16,-11 1-16,-13-13 16,-11 1-1,-1-12-15,-11-11 16,24-12 0,11 0-16,0-12 15,12-11-15,12-12 16,47-23-1,0 1-15,0-1 16,-59 58 0</inkml:trace>
          <inkml:trace contextRef="#ctx0" brushRef="#br0" timeOffset="6.04316E8">-27670-486 0,'0'0'0,"0"0"16,12 12-1,-1 11-15,1 0 16,0 0-1,0 0-15,-1 12 16,1 0-16,0-1 16,0 12-1,0 1-15,-1-1 16,-11 12 0,0 11-16,-11 12 15,-13 11 1,0-22-16,1-24 15,-12-11-15,-1-12 16,36-23 0</inkml:trace>
          <inkml:trace contextRef="#ctx0" brushRef="#br0" timeOffset="6.04316E8">-27058-35 0,'0'0'0,"0"12"15,12 11-15,0 0 16,-12 11-1,0-10-15,0-13 16,0 1 0,-12-1-16,0 1 15,1-1-15,-13 1 16,-11-1 0,-12 24-16,-12 11 15,-24 24 1,12-1-16,1 0 15,11-11-15,0 11 16,12-11 0,12-12-16,11-22 15,12-13 1,12-11-16</inkml:trace>
          <inkml:trace contextRef="#ctx0" brushRef="#br0" timeOffset="6.04315E8">-26787-139 0,'0'0'16,"0"0"-1,12 11-15,12 13 16,11 22-16,0 0 15,1 12 1,-13-12-16,1 0 16,-13-11-1,1 0-15,-12-1 16,-12-11 0,-11-11-16,-12 0 15,-13-12 1,13 0-16,12-12 15,-1-11-15,12 0 16,24-12 0,23-23-16,12 1 15,12-1-15,-59 58 16</inkml:trace>
          <inkml:trace contextRef="#ctx0" brushRef="#br0" timeOffset="6.04315E8">-26410-35 0,'0'0'0,"0"0"15,0 0 1,0 0-16,12 12 16,12-1-1,11 1-15,0-1 16,1 1-1,-1-12-15,-12 11 16,-11-11-16,0 12 16,0-1-1,-12 13-15,-12 10 16,-12 24 0,-23 11-16,0-11 15,0 0-15,12-23 16,11-12-1,1-12-15,11 1 16,12-12 0</inkml:trace>
          <inkml:trace contextRef="#ctx0" brushRef="#br0" timeOffset="6.04316E8">-25785-1283 0,'0'0'15,"0"0"-15,-24 11 16,-23 24-16,-36 34 16,-82 47-1,12 11-15,12 0 16,-24-11 0,35-12-16,24-23 15,24 0 1,35-35-16,47-46 15</inkml:trace>
          <inkml:trace contextRef="#ctx0" brushRef="#br0" timeOffset="6.04314E8">-25361-70 0,'0'0'16,"0"0"-16,0 0 16,0 0-1</inkml:trace>
          <inkml:trace contextRef="#ctx0" brushRef="#br0" timeOffset="6.04314E8">-25055-474 0,'0'0'16,"35"0"-1,12 0-15,36 0 16,35-12-1,-36 1-15,-23-1 16,-59 12-16</inkml:trace>
          <inkml:trace contextRef="#ctx0" brushRef="#br0" timeOffset="6.04313E8">-23995-70 0,'0'0'0,"0"0"15,0 0-15,0 0 16,0 0 0,0 0-16,0 0 15,0 0 1,0 0-16,0 0 15,0 0 1,0 0-16,-12 12 16,-11-1-16,-1 13 15,-11 10 1,-24 24-16,-12 0 16,-11 0-1,-24-1-15,12-10 16,23-36-16,12 1 15,12-12 1,0-12-16,11 1 16,1-1-1,11 0-15,1 1 16,11-1-16,0 1 16,1-1-1,11 1-15,0 11 16,0 0-1,0 0-15,-12 11 16,0 12 0,-23 12-16,-24 11 15,-12 12-15,0-12 16,1-11 0,11-12-16,12-11 15,-12-1 1,0-11-16,12-11 15,11-1 1,1-23-16,12 1 16,23-13-16,11-10 15,13-1 1,-1 12-16,-11 23 16,12-1-1,-12 13-15,-1 11 16,1 0-1,0 11-15,0 13 16,-12 10-16,-12 12 16,0-11-1,-23 0-15,-24-1 16,-12-10-16,12-13 16,12-11-1,12-11-15,0-24 16,11-34-1,24-12-15,24-58 16,46-23 0,1 12-16,0 11 15,-71 139-15</inkml:trace>
          <inkml:trace contextRef="#ctx0" brushRef="#br0" timeOffset="6.04302E8">-23783-613 0,'0'0'0,"0"0"16,0 0-1,0 0-15,0 0 16,0 0 0,0 0-16,0 12 15,0 11-15,12 23 16,0 35 0,-1 23-16,-11 0 15,0-12 1,0 24-16,0 11 15,0-11-15,0-47 16,0-11 0,0-12-16,0-11 15,0-12 1,-11 0-16,11-23 16</inkml:trace>
        </inkml:traceGroup>
        <inkml:traceGroup>
          <inkml:annotationXML>
            <emma:emma xmlns:emma="http://www.w3.org/2003/04/emma" version="1.0">
              <emma:interpretation id="{EFD97D76-BA71-42F4-9576-8D0B60CD0D6E}" emma:medium="tactile" emma:mode="ink">
                <msink:context xmlns:msink="http://schemas.microsoft.com/ink/2010/main" type="inkWord" rotatedBoundingBox="2899,3084 -240,3054 -222,1184 2917,1214"/>
              </emma:interpretation>
            </emma:emma>
          </inkml:annotationXML>
          <inkml:trace contextRef="#ctx0" brushRef="#br0" timeOffset="6.04323E8">-31569 104 0,'0'0'15,"0"0"-15,-36 34 16,-34 24 0,-13 0-16,1 0 15,23-12 1,24-11-16,11-12 15,12 0-15,12-12 16,0 12 0,24 12-16,23 0 15,12-1 1,0 1-16,-24 0 16,-11-1-16,-1-10 15,-11-13 1,-12 1-16,-12-1 15,-11 1 1,-25-12-16,-10-12 16,-1-11-1,12 0-15,11-12 16,13 1-16,-1-13 16,24-22-1,12-23-15,23-12 16,36 0-1,-71 104-15</inkml:trace>
          <inkml:trace contextRef="#ctx0" brushRef="#br0" timeOffset="6.04322E8">-31322-671 0,'0'0'15,"0"12"1,24 34-16,11 70 16,-11 45-16,-1-10 15,-11-24 1,-12 12-16,-12-35 15,12-47 1,0-57-16</inkml:trace>
          <inkml:trace contextRef="#ctx0" brushRef="#br0" timeOffset="6.04322E8">-30757 138 0,'0'0'0,"12"-11"16,0-1-16,0 1 16,0-1-1,-12 12-15,0 0 16,0 0-16,-36 0 15,-11 12 1,-12-1-16,0 12 16,0 12-1,24-12-15,12 0 16,-1 0 0,12 0-16,12 1 15,0 10-15,12 1 16,0-12-1,0 12-15,-1-1 16,1 1 0,-12 0-16,-12 22 15,-35 13-15,0 11 16,-24-12 0,-11-11-16,23-23 15,24-24 1,35-11-16</inkml:trace>
          <inkml:trace contextRef="#ctx0" brushRef="#br0" timeOffset="6.04322E8">-30698 1190 0,'0'0'15,"0"0"-15,0 0 16,0 0-16</inkml:trace>
          <inkml:trace contextRef="#ctx0" brushRef="#br0" timeOffset="6.04319E8">-29920 23 0,'0'0'16,"0"11"-16,0 36 15,-12 45 1,-11 12-16,-25-12 15,-46 1 1,23-24-16,1-23 16,11-22-16,0-1 15,12-12 1,12-22-16,-1-1 16,13-23-16,-13-45 15,25-36 1,11-11-16,11-12 15,13-46 1,11 23-16,-11 47 16,11 22-1,0 13-15,-11 33 16,0 13-16,-13 11 16,1 23-1,-12 0-15,12 23 16,0 34-1,-1 82-15,-11 23 16,-11 0 0,-1 46-16,-12-46 15,1-24-15,-13-11 16,13-23 0,-1-34-16,1-36 15,23-34 1</inkml:trace>
          <inkml:trace contextRef="#ctx0" brushRef="#br0" timeOffset="6.04318E8">-29920 1132 0,'0'0'0,"23"0"16,83-11-1,24-12-15,-130 23 16</inkml:trace>
          <inkml:trace contextRef="#ctx0" brushRef="#br0" timeOffset="6.04318E8">-29284-23 0,'0'0'0,"0"11"15,0 24-15,0 11 16,-12 0 0,-11 0-16,-13-11 15,1-12 1,0-11-16,-13-12 16,13-12-1,0-11-15,11 0 16,12 0-1,1 11-15,11 1 16,0-1-16,0 1 16,0 11-1,0 0-15,-12 0 16,-12 11-16,-11 24 16,0 23-1,-12-1-15,-1 13 16,1-12-1,0-12-15,0-12 16,47-34 0</inkml:trace>
          <inkml:trace contextRef="#ctx0" brushRef="#br0" timeOffset="6.04318E8">-29037-382 0,'0'0'15,"12"23"-15,23 24 16,13 22-16,-13 0 15,-12 1 1,-11-1-16,-12 12 16,-12-23-1,-11 11-15,-24-11 16,-12 0-16,0-35 16,59-23-1</inkml:trace>
        </inkml:traceGroup>
      </inkml:traceGroup>
    </inkml:traceGroup>
  </inkml:traceGroup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45:01.35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08E26A-89D8-4311-BA22-D0126A624BC1}" emma:medium="tactile" emma:mode="ink">
          <msink:context xmlns:msink="http://schemas.microsoft.com/ink/2010/main" type="writingRegion" rotatedBoundingBox="15034,14815 12563,14734 12623,12900 15093,12981"/>
        </emma:interpretation>
      </emma:emma>
    </inkml:annotationXML>
    <inkml:traceGroup>
      <inkml:annotationXML>
        <emma:emma xmlns:emma="http://www.w3.org/2003/04/emma" version="1.0">
          <emma:interpretation id="{93F70A6B-395C-4BAA-B02F-6BE5699E3718}" emma:medium="tactile" emma:mode="ink">
            <msink:context xmlns:msink="http://schemas.microsoft.com/ink/2010/main" type="paragraph" rotatedBoundingBox="15034,14815 12563,14734 12595,13759 15065,13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87231-62DE-4AA4-95F4-63A14A4903B8}" emma:medium="tactile" emma:mode="ink">
              <msink:context xmlns:msink="http://schemas.microsoft.com/ink/2010/main" type="line" rotatedBoundingBox="15034,14815 12563,14734 12595,13759 15065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333776FF-7AF6-46D9-A961-3AE5836A8407}" emma:medium="tactile" emma:mode="ink">
                <msink:context xmlns:msink="http://schemas.microsoft.com/ink/2010/main" type="inkWord" rotatedBoundingBox="15034,14815 12563,14734 12595,13759 15065,13840"/>
              </emma:interpretation>
            </emma:emma>
          </inkml:annotationXML>
          <inkml:trace contextRef="#ctx0" brushRef="#br0">12 868 0,'0'0'0,"0"0"0,0 0 15,0 0 1,0 0-16,0 0 16,0 0-1,0-12-15,-12 1 16,12-12 0,0-12-16,0-11 15,12-35-15,12 0 16,23-11-1,12 11-15,11 11 16,1 1 0,0 23-16,23-24 15,12 24 1,12 0-16,-12 23 16,-12 11-16,36-11 15,11 23 1,0 12-16,-35 11 15,-23 11 1,11 13 0,12 10-16,-12 13 15,-23-12-15,11 46 16,-23-35 0,-11 0-16,-13-22 15,0-1-15,-11-12 16,-1 1-1,1 0-15,-1-12 16,1 0 0,0 0-16,-13-11 15,1-1 1,0-11-16,-12 0 16,12 0-16,-12 0 15,11 0 1,1-11-16,0-1 15,0-11 1,0 0-16,-1 0 16,-11-23-1,0 11-15,0 12 16,0 0 0,0 11-16,0 12 15,0 0-15,0 0 16,0 12-1,-11 22-15,-1 1 16,0 11 0,12 24-16,0-24 15,0-12 1,0 13-16,0-24 16,0 0-16,0 0 0,0-11 31,0-12-31,0 0 15,-12 0 1,0 0-16,1 0 16,-13-12-1,1 12-15,-13-12 0,1 1 32,0-1-32,11 1 0,0-1 15,1 1-15,11-1 16,0 1-1,12 11-15,0-12 16,12 0 0,0-11-16,11 0 15,25-11 1,22-1-16,24-23 16,-94 58-16</inkml:trace>
          <inkml:trace contextRef="#ctx0" brushRef="#br0" timeOffset="1034.8626">142 741 0,'0'0'0,"0"0"16,0 0-1,12 0-15,-12 0 16,11-12 0,-11 12-16,0 0 15,0 0-15,0 0 16,0 0-1,0 0-15,0 0 16,-11 0 0,-13 12-16,-11 11 15,-1 0 1,1 12-16,11-1 16,1-11-16,-1 1 15,12-13 1,1 1-16,-1-1 15,12-11 1,0 0-16,0 0 16,0 0-1,0 0-15,0 0 16,-12-11 0,12-1-16,-12-11 15,1 0-15,11 0 16,0 0-1,0 0-15,0-1 16,0 13 0,0-1-16,0 1 15,0-1 1,11 1-16,1-1 16,0 12-16,23 12 15,24-1-15,24 1 16,-83-12-16</inkml:trace>
        </inkml:traceGroup>
      </inkml:traceGroup>
    </inkml:traceGroup>
    <inkml:traceGroup>
      <inkml:annotationXML>
        <emma:emma xmlns:emma="http://www.w3.org/2003/04/emma" version="1.0">
          <emma:interpretation id="{676407FA-4AAB-4331-A83B-79A2241AC34D}" emma:medium="tactile" emma:mode="ink">
            <msink:context xmlns:msink="http://schemas.microsoft.com/ink/2010/main" type="paragraph" rotatedBoundingBox="13841,14011 13347,13075 13766,12854 14260,137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AD4FEB-5183-4336-B656-9FB5830419B8}" emma:medium="tactile" emma:mode="ink">
              <msink:context xmlns:msink="http://schemas.microsoft.com/ink/2010/main" type="line" rotatedBoundingBox="13841,14011 13347,13075 13766,12854 14260,13790"/>
            </emma:interpretation>
          </emma:emma>
        </inkml:annotationXML>
        <inkml:traceGroup>
          <inkml:annotationXML>
            <emma:emma xmlns:emma="http://www.w3.org/2003/04/emma" version="1.0">
              <emma:interpretation id="{9CD35921-2F32-4109-B3DD-1EF182405B6B}" emma:medium="tactile" emma:mode="ink">
                <msink:context xmlns:msink="http://schemas.microsoft.com/ink/2010/main" type="inkWord" rotatedBoundingBox="13841,14011 13347,13075 13766,12854 14260,13790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3944.9015">931-773 0,'0'0'0,"0"0"16,0 0-1,0 0-15,0 0 16,0-12 0,0 1-16,0-1 15,0 1-15,0-1 0,0 0 16,0 1-1,0 11-15,0-12 16,0 12 0,0 0-1,0 0-15,0 0 16,0 0 0,0 0-16,0 0 0,12 12 15,0 34 1,11 35-16,-11 11 15,0-11 1,-1-11-16,1-1 16,-12 12-1,12 0-15,-12 0 16,0-23 0,0-24-16,0 1 15,0-12-15,0-11 16,0-12-1,0 0-15,0 0 16,0 0 0,12-12-16,11-11 15,-11-12 1,0 1-16,11-1 16,1 0-16,0 12 15,-1-12 1,1 1-16,-1 11 15,1 0 1,-1 11-16,1 0 16,0 12-1,-1 0-15,1 12 16,-13 0 0,13 11-16,0 11 15,-1 24-15,1 11 16,-13-22-1,1-1-15,0-23 16,0 12 0,-12-35-16</inkml:trace>
        </inkml:traceGroup>
      </inkml:traceGroup>
    </inkml:traceGroup>
  </inkml:traceGroup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44:56.22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D83529-2E67-4252-8144-8B4B80502E17}" emma:medium="tactile" emma:mode="ink">
          <msink:context xmlns:msink="http://schemas.microsoft.com/ink/2010/main" type="writingRegion" rotatedBoundingBox="2071,13253 5535,13274 5523,15153 2059,15132"/>
        </emma:interpretation>
      </emma:emma>
    </inkml:annotationXML>
    <inkml:traceGroup>
      <inkml:annotationXML>
        <emma:emma xmlns:emma="http://www.w3.org/2003/04/emma" version="1.0">
          <emma:interpretation id="{64378D48-8E6B-4B0D-9CB7-606BF7C62EDF}" emma:medium="tactile" emma:mode="ink">
            <msink:context xmlns:msink="http://schemas.microsoft.com/ink/2010/main" type="paragraph" rotatedBoundingBox="2071,13253 5535,13274 5523,15153 2059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736684-8A66-4BA8-8945-B09785D505CF}" emma:medium="tactile" emma:mode="ink">
              <msink:context xmlns:msink="http://schemas.microsoft.com/ink/2010/main" type="line" rotatedBoundingBox="2071,13253 5535,13274 5523,15153 2059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56425702-E3A1-4E51-9B11-347AFA19F03B}" emma:medium="tactile" emma:mode="ink">
                <msink:context xmlns:msink="http://schemas.microsoft.com/ink/2010/main" type="inkWord" rotatedBoundingBox="2491,13377 3943,13817 3487,15322 2035,148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-27941 13707 0</inkml:trace>
          <inkml:trace contextRef="#ctx0" brushRef="#br0" timeOffset="-3789.8752">-29708 12401 0,'0'0'15,"0"0"-15,0 0 16,0 0-1,0 0-15,0 12 16,0 22 0,-12 47-16,0 35 15,0-24 1,1 24-16,-1-35 16,12-12-16,-12 0 15,12-22 1,0-24-16,0 0 15,0-12 1,0 1-16,0-12 0,0 0 16,0 0-1,0 0-15,0 0 16,0-12 0,12-11-16,11-11 15,1-1-15,11-11 16,1 11-1,-1 0-15,-12 12 16,1 0 0,0 11-16,-13 12 15,1 12 1,0 0 0,0 11-16,-1 0 15,1 12-15,0 11 16,-12 0-16,0 0 15,0 0 1,0-11-16,0-23 16,0-12-1</inkml:trace>
          <inkml:trace contextRef="#ctx0" brushRef="#br0" timeOffset="-4299.9272">-29720 12482 0,'0'0'0,"0"0"16</inkml:trace>
          <inkml:trace contextRef="#ctx0" brushRef="#br0" timeOffset="1770.0981">-27824 12205 0,'0'0'15,"0"0"1,0 0-16,0 0 16,0 0-1,0 0-15,0 0 16,0 11-16,0-11 16,36 289-16,-36-277 15,0 45 1,12 24-16,-12-11 15,0-1 1,0-23-16,0 0 16,0-11-1,0-12-15,0-11 16,0-1 0,0-11-16,0 0 15,0 0-15,0 0 16,0 0-1,0 0-15,0 0 16,0-11 0,11-12-16,1-24 15,0 1 1,11 0-16,1 11 16,0 1-16,11 10 15,-12 13 1,13 11-16,-13 11 15,13 24 1,-1 11-16,-11 1 16,-13-1-1,1 12-15,-12-12 16,0-11 0,0-1-16,0-11 15,0-23-15</inkml:trace>
        </inkml:traceGroup>
        <inkml:traceGroup>
          <inkml:annotationXML>
            <emma:emma xmlns:emma="http://www.w3.org/2003/04/emma" version="1.0">
              <emma:interpretation id="{1037F0FC-FA43-431B-9780-B7950D46B9BA}" emma:medium="tactile" emma:mode="ink">
                <msink:context xmlns:msink="http://schemas.microsoft.com/ink/2010/main" type="inkWord" rotatedBoundingBox="4037,13265 5535,13274 5524,15068 4026,15059"/>
              </emma:interpretation>
            </emma:emma>
          </inkml:annotationXML>
          <inkml:trace contextRef="#ctx0" brushRef="#br0" timeOffset="-689.3865">-28365 13927 0,'0'0'15,"0"0"1,0 0-16,0-12 15,0-11 1,0-12-16,11 1 16,1-13-1,12 1-15,-1 0 16,24-12 0,12 0-16,0 12 15,12-12-15,-12 12 16,-12 11-1,0 12-15,0 0 16,12 12 0,12 11-16,-1 11 15,13 12 1,-13 12-16,-11-12 16,-59-23-16,271 150 15,-271-150 1,0 0-16,12 12 15,0 11 1,0 0-16,-1 0 0,13 12 16,-12-12-1,0 0-15,-1 0 16,1-11 0,0-1-16,0 1 15,-12-12-15,0 11 31,0-11-31,0 0 0,0 0 16,0 0 0,0 0-16,0 0 15,0 0 1,0 0-16,0 0 16,0 0-16,0 0 15,0 0 1,0 0-16,0 0 15,0 0 1,0 0-16,0 0 16,0 0-1,0 0-15,0 0 16,11-11 0,1-1-16,-12 1 15,0-1-15,0 1 16,0-1-1,0-11-15,0 0 16,0 11 0,0-11-16,0 0 15,0 11 1,0-11-16,0 12 16,0-1-16,0 12 15,0 0 1,0 0-16,0 0 15,0 0 1,0 0-16,12 23 16,-12 12-1,0 0-15,12 11 16,0 0-16,-12-11 16,0 0-1,0-1-15,11-11 16,-11-11-1,0-1-15,0 1 16,0-12 0,0 0-16,-11 12 15,-1-1 1,-12 1-16,1-1 16,-1-11-16,1 0 15,-1 0 1,0 0-16,13 0 15,-1 0-15,0 0 16,0-11-16,1-1 16,-1 1-1,0-1-15,0-11 16,12 0 0,0 0-16,0-12 15,12 12-15,0 0 16,23-12-1,36-11-15,-71 46 16</inkml:trace>
          <inkml:trace contextRef="#ctx0" brushRef="#br0" timeOffset="540.3267">-27906 13684 0,'0'0'0,"0"0"16,0 0 0,-12 0-16,0 0 15,-11 11 1,-13 12-16,1 1 16,-12 10-16,-12 13 15,0-1 1,12-12-16,0 1 15,0-12 1,12-11-16,11-1 16,0 1-1,13-12-15,11 0 16,0 0 0,0 0-16,0 0 15,0 0-15,0 0 16,0 0-1,0-12-15,0 1 16,0-1 0,0-22-16,0-13 15,-12 13 1,0-1-16,12 0 16,-12 12-16,12 0 15,0 11 1,0 1-16,0-1 15,0 1 1,0-1-16,0 1 16,12-1-1,0 1-15,0 11 16,11 0 0,13 11-16,-1 1 15,36 11-15,-13-12 0,-10 1 16,-48-12-1</inkml:trace>
          <inkml:trace contextRef="#ctx0" brushRef="#br0" timeOffset="-9349.8122">-30227 13823 0,'0'0'0,"0"0"0,0 0 16,0 0 0,0 0-16,0 0 15,0 0-15,0 0 16,0 0-1,0 0-15,0 0 16,0-12 0,24-34-16,-1 11 15,13-11 1,11 0-16,0-1 16,24 1-16,23 0 15,-12 11 1,1 12-16,-12 12 15,-1 11 1,-11 0-16,0 11 16,12 12-1,-1 0-15,-11 12 16,-12 0 0,-11-1-16,11 13 15,-24-13-15,13 1 16,-1 11-1,-11-11-15,-1 0 16,-11-12-16,0 0 16,0 0-16,-1-12 15,1 1 1,-12-12-16,0 0 16,0 0-16,0 0 15,0 0 1,0 0-16,0-12 15,12-11 1,0 0-16,-1-11 16,-11-1-1,0 12 1,0 0-16,0-1 16,0 13-16,0 11 15,0-12-15,0 12 16,0 0-1,0 0-15,0 12 16,-11 23 0,-1 11-16,12 12 15,-12-12 1,12 0-16,-12-11 16,12-12-16,0 0 15,0 0 1,0-11-16,0-1 15,0-11 1,0 0-16,0 0 16,-11 12-1,-1-12-15,-12 0 16,1 0 0,-1 0-16,1 0 15,-1-12-15,0 1 16,1-1-1,-1 1-15,13-1 16,11 0 0,0 1-16,11-12 15,13 0 1,11-24-16,12 1 16,0 12-16,36-24 15,-83 58 1</inkml:trace>
          <inkml:trace contextRef="#ctx0" brushRef="#br0" timeOffset="-4899.9636">-30262 13430 0,'0'0'0,"0"0"0,0 0 15,0 0-15,0 0 16,0 0-16,0 0 15,-12 23-15,0-12 32,-11 12-32,-1 12 0,1 0 15,-1 11 1,12-11 0,1-1-16,-1 1 15,0-12-15,12 0 16,0 0-16,0-11 15,0-1 1,0-11-16,12 12 16,0 0-1,11-1-15,13 1 16,-13-1 0,12 1-16,1-24 15,-1 12-15,-11 12 16,11-12-1,-11 11-15,-1-11 16,-11 0 0,0 0-16,-1 0 15,1 0 1,0 0-16,-12 0 16,0 0-16,0 0 15,0 0 1,0 0-16,12-11 15,-12-1 1,0 1-16,0-1 16,0-11-1,-12 0-15,0 0 16,0 0 0,1-12-16,-1 12 15,0 0-15,0 0 16,1-1-1,-13 1-15,12 12 16,0-1 0,-11 1-16,-12 11 15,35 0 1</inkml:trace>
        </inkml:traceGroup>
      </inkml:traceGroup>
    </inkml:traceGroup>
  </inkml:traceGroup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38:00.9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3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3F2785-7911-465D-A610-4B510E85B43E}" emma:medium="tactile" emma:mode="ink">
          <msink:context xmlns:msink="http://schemas.microsoft.com/ink/2010/main" type="writingRegion" rotatedBoundingBox="319,301 33304,138 33398,19180 413,19343"/>
        </emma:interpretation>
      </emma:emma>
    </inkml:annotationXML>
    <inkml:traceGroup>
      <inkml:annotationXML>
        <emma:emma xmlns:emma="http://www.w3.org/2003/04/emma" version="1.0">
          <emma:interpretation id="{831A9FF0-6D27-45E2-A75B-6630B8EC1056}" emma:medium="tactile" emma:mode="ink">
            <msink:context xmlns:msink="http://schemas.microsoft.com/ink/2010/main" type="paragraph" rotatedBoundingBox="12658,240 33273,139 33283,2247 12668,23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55338D-7858-490C-B7D3-71DFD65FF6AF}" emma:medium="tactile" emma:mode="ink">
              <msink:context xmlns:msink="http://schemas.microsoft.com/ink/2010/main" type="line" rotatedBoundingBox="12658,240 33273,139 33283,2247 12668,2349"/>
            </emma:interpretation>
          </emma:emma>
        </inkml:annotationXML>
        <inkml:traceGroup>
          <inkml:annotationXML>
            <emma:emma xmlns:emma="http://www.w3.org/2003/04/emma" version="1.0">
              <emma:interpretation id="{A76F3A91-4013-4AD2-8C33-488CACDED2F5}" emma:medium="tactile" emma:mode="ink">
                <msink:context xmlns:msink="http://schemas.microsoft.com/ink/2010/main" type="inkWord" rotatedBoundingBox="26864,462 33274,430 33282,1947 26872,19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0,'0'0'0,"0"0"15,0 0 1,0 0-16,0 0 16,0 0-1,0 0-15,0 0 16,0 0 0,0 0-16,0 0 15,0 0-15,0 0 0,12 0 16,11 0-1,13 0 1,11 0-16,24 0 16,-13 0-16,13 12 15,-12-12 1,0 0-16,0 11 16,0-11-1,0 0-15,-12 12 16,-12-12-16,0 0 15,-11 0 1,0 0-16,-13 0 16,-11 0-1</inkml:trace>
          <inkml:trace contextRef="#ctx0" brushRef="#br0" timeOffset="630.0558">377-335 0,'0'0'0,"0"0"16,0 0-1,0 0-15,0 23 16,0-23-16,12 46 0,-12-46 31,0 0-31,0 12 16,0 11-16,0 23 15,-12 12-15,12 11 16,0-22 0,0-1-16,0 0 15,0 0-15,0 1 16,0-13-1,0 1-15,0-12 16,0 0 0,0-11-16,0-12 15</inkml:trace>
          <inkml:trace contextRef="#ctx0" brushRef="#br0" timeOffset="4789.8061">-789-92 0,'0'0'0</inkml:trace>
          <inkml:trace contextRef="#ctx0" brushRef="#br0" timeOffset="4879.9192">-377-370 0,'0'0'0,"0"0"16,12 0 0,0 0-16,-12 0 15</inkml:trace>
          <inkml:trace contextRef="#ctx0" brushRef="#br0" timeOffset="5349.7265">-306-219 0,'0'11'15,"-24"12"-15,-11 12 16,-24 23-16,0-12 15,59-46 1,-294 185-16,294-185 16,-12 0-1,-12-12-15,-11 1 16,11-1 0,1-11-16,-1 0 15,12 11-15,1 1 16,-1-1-1,0 12-15,-11 0 16,-25 23 0,1 1-16,0-1 15,12-12 1,0 1-16,-1-12 16,1 0-1,0-12-15,11 1 16,-11-12-16,11-1 15,12-10 1,1-1-16,-1 12 16,12 11-1,0 1-15,-12 11 16,-12 0 0,-23 23-16,-12 12 15,0-1-15,1 1 16,-1 0-1,12-12-15,47-23 16</inkml:trace>
          <inkml:trace contextRef="#ctx0" brushRef="#br0" timeOffset="5859.9996">-1178 590 0,'0'0'16,"0"-24"-16,0 1 15,-12-11 1,1 11-16,-13-1 15,0 13 1,-23 11-16,-12 11 16,12 1-1,0 11-15,12 0 16,11 0 0,13 0-16,22 12 15,1 0 1,23-1-16,-35-34 15,354 151-15,-331-151 16,-23 0 0</inkml:trace>
          <inkml:trace contextRef="#ctx0" brushRef="#br0" timeOffset="5602.5752">-1437 879 0,'0'0'16</inkml:trace>
          <inkml:trace contextRef="#ctx0" brushRef="#br0" timeOffset="6259.9486">-1119-624 0,'0'0'0,"0"12"15,-12 11 1,12-12-16,0-11 16,0 0-1</inkml:trace>
          <inkml:trace contextRef="#ctx0" brushRef="#br0" timeOffset="8340.1627">-707-127 0,'0'0'0,"0"0"15,0 0-15,0 0 16,0 0-1,0 0-15,0 0 16,0 0 0,0 0-16,0 0 15,0 0 1,0-12-16,0 1 0,12-1 16,0-11-16,0 12 31,11-12-31,1-1 0,11 1 15,0 0 1,1 0-16,-1 0 16,-11 11-1,-1 1 1,1-1 0,-1 1-16,-11 11 0,12 0 15,-13 0-15,1 0 16,0 0-1,0 0-15,-12 0 16,0 0 0,0 0-16,0 0 15,0 0 1,0 0-16,0 0 16,0 0-16,0 0 15,0 0 1,0 0-16,0 0 15,0 11 1,0 1-16,-12 11 16,0 12-1,-11 11-15,11-11 16,-12 11 0,1-12-16,-1 1 15,1 0-15,-1-12 16,-11 0-1,35-23-15</inkml:trace>
          <inkml:trace contextRef="#ctx0" brushRef="#br0" timeOffset="10089.9988">-2321-11 0,'0'0'0,"0"0"0,0 0 16,12-12-1,0-11-15,23-12 16,13-11 0,10 0-16,1 0 15,0 11-15,-12 12 16,0 0-1,-11 11-15,-13 1 16,1 11 0,-12 0-16,-12 0 15,0 0 1,-12 23-16,-23 23 16,-36 35-1,-47 34-15,24-22 16,11-12-16,24-23 15,24-12 1,12-12-16,-1-10 16,12-1-1,0-12-15,12-11 16,0 0 0,0 0-16,0 0 15,12 0-15,0 0 16,-12 0-1,0 0-15,0 0 16,0 0 0,0 0-16,0 0 15,-12-11 1,-11-1-16,-13 1 16,-11-13-1,0 1-15,12-11 16,-1-13-16,1-10 15,12-13 1,-1-11-16,12 12 16,12 11-1,12-11-15,0 11 16,0 23 0,-12 12-16,11 0 15,-11 12-15,0 11 16,0 0-1,12 23-15,-12 35 16,-12 46 0,1-12-16,-13-11 15,12-12 1,0-22-16,1-13 16,-1-11-1,0-11-15,-11-1 16,-1-11-16,0-11 15,1-1-15,-13-11 16,13 12 0,-1-1-1,13 12-15,-13 12 16,12-1-16,0 12 16,1 12-16,11 23 15,0 0-15,11 34 16,13-11-1,-24-81-15</inkml:trace>
          <inkml:trace contextRef="#ctx0" brushRef="#br0" timeOffset="10370.0221">-2297 879 0,'0'0'16,"0"0"0,0 0-16</inkml:trace>
          <inkml:trace contextRef="#ctx0" brushRef="#br0" timeOffset="11619.6363">-3310-566 0,'0'0'16,"0"11"-16,12 36 15,0 34-15,-1 46 16,-11 0-1,0-35-15,0-11 16,0-23 0,0-58-16</inkml:trace>
          <inkml:trace contextRef="#ctx0" brushRef="#br0" timeOffset="11169.9842">-2438 324 0,'0'0'16,"0"0"-1,0 0-15,0 0 16,0 11-16,0 1 15,0-12 1,11 11-16,1 1 16,-12-12-1,12 0-15,0 0 16,0 0 0,-1-12-16,1 1 15,0-1-15,0 1 16,-12 11-1,0-12-15,0 1 16,0 11 0,0 0-16,0 0 15,-12-12 1,0 1-16,12 11 16,0 0-1</inkml:trace>
          <inkml:trace contextRef="#ctx0" brushRef="#br0" timeOffset="13099.7434">-5230 46 0,'0'0'16,"0"0"-16,0 12 16,-12 11-1,0 12-15,-23 11 16,0 0 0,-12 0-16,-12 1 15,0-1-15,12-11 16,0-12-1,11-12-15,36-11 16</inkml:trace>
        </inkml:traceGroup>
        <inkml:traceGroup>
          <inkml:annotationXML>
            <emma:emma xmlns:emma="http://www.w3.org/2003/04/emma" version="1.0">
              <emma:interpretation id="{1D917ADA-E068-4B76-B5B9-96FE09C5B091}" emma:medium="tactile" emma:mode="ink">
                <msink:context xmlns:msink="http://schemas.microsoft.com/ink/2010/main" type="inkWord" rotatedBoundingBox="22943,189 28951,160 28959,1870 22952,19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99.7226">-4947-277 0,'0'0'15,"0"0"-15,0 0 16,0 0-16,0 0 15,11 11-15,13 1 16,0 11 0,-1 0-1,12 0-15,-11 0 16,0 12-16,-1 0 16,1-1-16,-13-10 15,1 10 1,-12 1-16,0 0 15,-12-1 1,-11 12-16,-12-11 16,-13 11-1,1-11-15,0 0 16,0-12 0,23-12-16,24-11 15</inkml:trace>
          <inkml:trace contextRef="#ctx0" brushRef="#br0" timeOffset="12149.9705">-3534-196 0,'0'0'0,"0"0"16,-23 23 0,-13 0-16,-11 23 15,12-11-15,-1 0 16,13-12-1,11 0-15,0 0 16,12 0 0,12 12-16,12-1 15,11 1 1,0 0-16,1-12 16,-13 0-16,1 0 15,-1 0 1,-11-11-16,-12 11 0,0-12 31,-12 1-31,-35-1 16,-47 1-16,-24-12 15,24-12-15,0-11 16,0 0 0,23 0-16,0-23 15,24 0-15,12-24 16,23-11-1,24 12-15,23 0 16,0-1 0,1 24-16,-1 11 15,0 12 1,-35 23-16</inkml:trace>
          <inkml:trace contextRef="#ctx0" brushRef="#br0" timeOffset="14919.8507">-6997 809 0,'0'0'0</inkml:trace>
          <inkml:trace contextRef="#ctx0" brushRef="#br0" timeOffset="14369.9906">-6231-104 0,'0'0'16,"0"0"-1,0 0-15,0 0 16,0 0 0,0 0-16,0 0 15,0 0 1,0 0-16,0 0 16,0 0-1,0 0-15,0 0 16,0 0-16,0 0 15,0 0 1,0 0-16,0 0 16,0 0-1,0 0-15,0 0 16,0 0 0,0 12-16,0 11 0,0 12 15,-12-1 1,0 1-16,0-12 15,1 0-15,-1-11 16,0-1 0,0 1-1,0-12-15,1 0 16,-1 0-16,0 0 16,-12 11-1,1 1-15,-24 11 16,-12 0-16,12-11 15,-12-12 1,12 0-16,11 0 16,1-12-1,12 1-15,-1-1 16,0-11 0,13-23-16,-1-1 15,12-22-15,23 0 16,25-1-1,10-11-15,1 1 16,-12 10 0,-47 70-16</inkml:trace>
          <inkml:trace contextRef="#ctx0" brushRef="#br0" timeOffset="15009.9174">-6726 809 0,'12'0'15,"23"0"1,24-11-16,-12-1 16,0 1-1,-47 11-15</inkml:trace>
          <inkml:trace contextRef="#ctx0" brushRef="#br0" timeOffset="14559.869">-6314-890 0,'0'0'15,"0"0"-15</inkml:trace>
          <inkml:trace contextRef="#ctx0" brushRef="#br0" timeOffset="13579.6164">-5854 185 0,'0'0'0,"0"0"16,0 0 0,0 0-16,-12 0 15,0 0-15,0 0 16,12 0-1,-12-11-15,12-1 16,0 0 0,0-11-16,12 0 0,0 0 15,12 0 1,11 0-16,-12 11 16,13 12-1,-13 0-15,1 12 16,-12-1-16,-1 13 15,-11 10 1,0 1-16,-11 11 16,-13 23-1,-23 1 1,-24-1-16,-11-11 16,23-23-1,-12-12-15,12-12 0,1-11 16,58 0-1</inkml:trace>
          <inkml:trace contextRef="#ctx0" brushRef="#br0" timeOffset="15599.5634">-6915-173 0,'0'0'16,"0"0"-16,-11 23 15,-1-12-15,0 13 16,-23-1-1,-1 0-15,-23 12 16,-11-12-16,-13 0 16,1 0-1,-36-12-15,-23 1 16,11-12-16,12 0 16,24 0-1,-24 0-15,24 0 16,0 0-16,35 0 31,24 0-31,11 0 0,0 0 16,24 0-1,0 0-15,0 0 16,12 12 0,24-1-16,11 1 15,12-12-15,11 0 16,13 0-1,-1-12-15,-82 12 16</inkml:trace>
          <inkml:trace contextRef="#ctx0" brushRef="#br0" timeOffset="15909.8272">-7798 590 0,'0'0'15,"0"0"1,0 0-16,0 0 16</inkml:trace>
          <inkml:trace contextRef="#ctx0" brushRef="#br0" timeOffset="18520.2486">-9518-439 0,'0'0'16,"0"0"-16,0 0 16,0 0-1,0 23-15,-12 12 16,12 23-16,0 11 15,0 0 1,0 1-16,-11-24 16,11-11-1,0-12-15,0-23 16</inkml:trace>
        </inkml:traceGroup>
        <inkml:traceGroup>
          <inkml:annotationXML>
            <emma:emma xmlns:emma="http://www.w3.org/2003/04/emma" version="1.0">
              <emma:interpretation id="{A99CF566-3709-4D7E-B6DE-75CA04F5782C}" emma:medium="tactile" emma:mode="ink">
                <msink:context xmlns:msink="http://schemas.microsoft.com/ink/2010/main" type="inkWord" rotatedBoundingBox="19940,312 26049,282 26056,1826 19947,18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920.1083">-8905-162 0,'0'0'16,"0"0"0,0 0-16,0 0 15,-24-11 1,-11 11-16,-12 0 16,-1 0-1,1 11-15,12 1 16,0-1-16,11 1 15,1 11 1,11 0-16,12 0 16,12 12-1,-1 0-15,1-1 16,0 1 0,0 0-16,-1-12 15,-11 0-15,0 0 16,-11 0-1,-1 12-15,-23-12 16,-13 12 0,-10-12-16,-1-12 15,12 1 1,11-12-16,13 0 16,23 0-16</inkml:trace>
          <inkml:trace contextRef="#ctx0" brushRef="#br0" timeOffset="18129.9921">-9023 682 0,'0'0'0,"0"0"16,0 0-1,0 0-15,0 0 32,0 0-32,0 0 0</inkml:trace>
          <inkml:trace contextRef="#ctx0" brushRef="#br0" timeOffset="17073.0326">-7115 717 0,'0'0'0,"0"0"15,12 0 1,11 0-16,13 0 16,11 0-1,24-12-15,11 1 16,12 11 0,-11 0-16,-24 0 15,-12 0-15,-12 0 16,-11 0-1,-13 0-15,-11 0 16,0 0 0,0 0-16,-23 0 15,-24 0 1,-36 0-16,13 0 16,-13 0-16,13 11 0,-1-11 31,12 0-31,24 0 0,11 0 31,24 0-31,0 0 0,0 0 16,24 0-1,23 0 1,35 0-16,24 0 16,0 12-16,-35-12 15,-24 0-15,-12 0 31,-11 0-31,-24 0 0,0 0 16,0 0 0,-47 0-16,-36 11 15,13-11 1,-13 0-16,1 0 16,11 0-1,24 0-15,23 0 16,24 0-16,0 0 15,0 0 1,36 0-16,23 0 16,70 12-1,-11-1-15,-36 1 16,-11-12 0,-24 0-16,-23 0 15,-1 0-15,-23 0 16</inkml:trace>
          <inkml:trace contextRef="#ctx0" brushRef="#br0" timeOffset="18930.0017">-9730-34 0,'0'0'15,"0"0"1,0 11-16,-12 12 15,0 0 1,-11 0-16,-12 1 16,-24 10-16,-12 1 15,-23-12 1,23-11-16,0-1 16,1-11-16,-1 0 15,0-11-15,24-1 16,12 0-1,11 1-15,13-12 16,11 0 0,11-24-16,13 1 15,11 0 1,1 0-16,11-1 16,0 1-1,-47 46-15</inkml:trace>
          <inkml:trace contextRef="#ctx0" brushRef="#br0" timeOffset="19521.2493">-10201-763 0,'0'0'16,"12"12"-16,-1 11 15,-11 23 1,-11 1-16,-13-1 16,-11 0-1,-1-11-15,-11-1 16,-23-11-16,-1 1 15,12-1 1,12-12-16,12-11 16,11 0-1,12 0-15,0 0 16,12 0 0,0 0-16,0 0 15,0 12-15,12 11 16,0 12-1,12-1-15,-13 12 16,1 12 0,-24-12-16,-11 12 15,-13-11 1,1-13-16,-12-11 16,-12-11-1,-23-1-15,-13-22 16,13-24-16,35 1 0,11-1 15,25 0 1,11-11 0,47-23-16,35-47 15,24-11-15,-106 127 16</inkml:trace>
          <inkml:trace contextRef="#ctx0" brushRef="#br0" timeOffset="25450.0086">-11909-162 0,'0'0'0,"0"0"15,23 23 1,-23-23-16,177 174 16,-177-174-1,0 0-15,12 11 16,0 13-16,-1-1 15,-11-23 1,-47 219-16,47-219 16,-23 0-1,-13 12-15,-11-1 16,-12 1 0,-23-1-16,-1-11 15,13 0-15,11-11 16,12-1-1,11 1-15,13-1 16,11-11 0,12 12-16,0-1 15,24-11 1,11 11-16,0 1 16,12-1-1,1 12-15,-1 12 16,-12-1-16,-11 1 15,-13-1 1,1 1-16,-12 0 16,0-1-1,-12 1-15,-23 11 16,-36 0 0,1-12-16,11-11 15,0 0-15,12-11 16,-12-12-16,12 0 15,11-12 1,1-23-16,11-34 16,13 11-16,11 12 15,0-12 1,11 0-16,1 23 16,0-23-1,0 12-15,-12 11 16,0 58-16</inkml:trace>
          <inkml:trace contextRef="#ctx0" brushRef="#br0" timeOffset="26189.7608">-12215-289 0,'0'0'15,"0"0"1,0 0-16,0 0 16,0 0-16,0 0 15,0 0 1</inkml:trace>
          <inkml:trace contextRef="#ctx0" brushRef="#br0" timeOffset="26919.9934">-11897-497 0,'0'0'0,"11"0"16,13 0 0,23-11-1,0-1-15,24-11 0,-12 0 16,-12 11-1,0 1 1,-12-1-16,-11 12 16,-12 0-16,-1 0 15,1 0 1,0 0-16,0 0 16,-12 0-1</inkml:trace>
        </inkml:traceGroup>
        <inkml:traceGroup>
          <inkml:annotationXML>
            <emma:emma xmlns:emma="http://www.w3.org/2003/04/emma" version="1.0">
              <emma:interpretation id="{416E7C9A-0E96-4DCF-BD72-3BA4845C42DD}" emma:medium="tactile" emma:mode="ink">
                <msink:context xmlns:msink="http://schemas.microsoft.com/ink/2010/main" type="inkWord" rotatedBoundingBox="15001,352 19705,329 19714,2314 15011,23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469.876">-13311 566 0,'0'0'16,"0"0"-1,0 0-15,0 0 16,0 0-16,0 0 15,-12-11 1,0-1-16,1 1 16,11-12-1,0-12-15,11-11 16,13 0 0,0-12-16,11-12 15,12 1-15,12-12 16,-12 12-1,12 11-15,0 12 16,0 11 0,-12 12-16,-12 11 15,-11 1 1,-12 11-16,-1 0 16,1 11-1,-12 1-15,0 11 16,-12 23-16,-23 12 15,-12-12 1,0 1-16,0-13 16,0-11-1,-1-11-15,1-12 16,0 0 0,0-12-16,0 1 15,12 11-15,11 0 16,0 0-1,-11 11-15,0 13 16,-1-1-16,1 0 16,12-12-1,-1 1 1,0-12-16,1 0 16,11 0-16,0 0 0,1-12 15,-13-11 1,0-23-16,1-35 15,11 0 1,0 0-16,12 12 16,0 0-1,0 22-15,0 13 16,0 11 0,0 11-1,0 12-15,0 0 0,0 0 16,0 0-1,0 12-15,0 22 16,0 36 0,0 10-16,0 1 15,-11-11 1,-1-24-16,-24 12 16,-11-12-16,0-11 15,-12-12 1,12-12-16,0 1 15,0-12 1,12-12-16,11 1 16,0-12-1,1-35-15,11-11 16,24-1 0,11 24-16,1 11 15,23 1-15,-12 22 16,1 0-1,-1 24-15,0 11 16,-11 12 0,0 23-16,-13-1 15,-11-10 1,-11-1-16,-25 12 16,-11-24-1,-12 13-15,12-24 16,0-12-16,12 1 15,35-12 1</inkml:trace>
          <inkml:trace contextRef="#ctx0" brushRef="#br0" timeOffset="28679.6091">-13181-543 0,'0'0'0,"0"0"15</inkml:trace>
          <inkml:trace contextRef="#ctx0" brushRef="#br0" timeOffset="29539.8309">-14136-196 0,'0'0'16,"0"11"-16,-11 12 15,-1 0 1,0 1-16,-11 22 16,-13-11-1,-23 22-15,-23-10 16,-24-1-16,12-12 15,-12-10 1,-36-1-16,1 0 16,23-12-1,12 1-15,12-1 16,23-11-16,0 0 16,24 0-16,0 0 15,12 0-15,23 0 16,0 0-1,12 0 1,0 0-16,0 0 16,0 0-16,24 0 15,-1 0 1,13 0-16,-1 0 16,0 0-16,13 0 15,-13 0 1,0 0-16,1 0 15,-1 0 1,-12 0-16,1 0 16,0 0-1,-1 0-15,1-11 16,11-1 0,-35 12-16</inkml:trace>
          <inkml:trace contextRef="#ctx0" brushRef="#br0" timeOffset="30599.7221">-15149-243 0,'0'0'0,"-23"0"15,-1 0 1,-11 12-16,0-12 16,-1 0-16,13 0 15,11 0 1,0 0-16,12 0 15,0 0 1,0 0-16,35 0 16,48-12-1,11-11-15,-23 0 16,0 12 0,-24-1-16,0 1 15,-12-1-15,-11 12 16,-1 0-16,-11 0 15,-12 0 1</inkml:trace>
          <inkml:trace contextRef="#ctx0" brushRef="#br0" timeOffset="31910.0181">-15773-404 0,'0'0'0,"0"0"16,0 0 0,0 23-16,-12 11 15,-11 13 1,11-13-16,-12 1 16,13-12-16,-13 0 15,12 0 1,0-11-1,1-1-15,-1 1 16,0 0-16,0 11 16,-11 23-1,-1 0-15,1-11 16,-1 11 0,1-34-16,-1-1 15,12 1-15,0-1 16,-11 1-1,11-12-15,0 0 16,1 11 0,-1-11-16,0 0 15,0-11 1,0-1-16,1-11 16,-1 0-1,-12-12-15,1 12 16,-1 0-16,1 12 15,-1-1 1,-11 12-16,-1 12 16,-11 11-1,-12 11-15,0 13 16,-11-1 0,-13 0-16,1 35 15,-1 0-15,13 11 16,-1-11-1,-11 0-15,-1-12 16,12 1 0,13-35-16,10-1 0,13-11 31,12 0-31,23-23 0</inkml:trace>
          <inkml:trace contextRef="#ctx0" brushRef="#br0" timeOffset="32399.6029">-15997 705 0,'0'0'0,"0"-11"15,-12-13 1,-11-10-16,-1-1 15,1 0 1,-13 12-16,-11 12 16,-12 11-1,12 11-15,0 12 16,12-11 0,0 11-16,11 0 15,12 0-15,12 0 16,12 1-1,23 10-15,48-11 16,11 1 0,-23-13-16,-1-11 15,1 0 1,-71 0-16</inkml:trace>
          <inkml:trace contextRef="#ctx0" brushRef="#br0" timeOffset="32679.7628">-16986 1271 0,'0'0'0,"0"0"16,35 0 0,24-11-16,35-1 15,0 1 1,1-24-16,-1 12 16,-12 0-16,-82 23 15</inkml:trace>
          <inkml:trace contextRef="#ctx0" brushRef="#br0" timeOffset="33199.532">-16232-462 0,'0'0'0,"0"-12"16,11-22-1,-11-36-15,-11 36 16,-25-1 0,-11 0-16,0 12 15,-24 12-15,-11 11 16,-1 11-1,13 24-15,23 0 16,11-1 0,25 12-16,11 1 15,35-1 1,12 0-16,12-11 16,23-1-1,36-10-15,0-13 16,-118-11-16</inkml:trace>
          <inkml:trace contextRef="#ctx0" brushRef="#br0" timeOffset="33799.6543">-16939 208 0,'0'0'15,"0"0"-15,0 0 16,-12 0-16,-11 0 16,-1 0-1,0 0-15,-11 0 16,12-11 0,-13-12-16,13 11 15,11-11-15,0 0 16,12 0-1,0-12-15,12 12 16,11 0 0,1 0-16,11 11 15,1 1 1,-1 11-16,0 0 16,-11 11-1,-1 1-15,-11-1 16,-12 12-16,-12 12 15,-11 11 1,-12 0-16,-24 12 16,-24 23-1,-23-12-15,0-11 16,24-12 0,11 1-16,71-47 15</inkml:trace>
        </inkml:traceGroup>
        <inkml:traceGroup>
          <inkml:annotationXML>
            <emma:emma xmlns:emma="http://www.w3.org/2003/04/emma" version="1.0">
              <emma:interpretation id="{650E98F3-78B9-4BFF-9650-BFD32CFBDACC}" emma:medium="tactile" emma:mode="ink">
                <msink:context xmlns:msink="http://schemas.microsoft.com/ink/2010/main" type="inkWord" rotatedBoundingBox="12658,365 14592,355 14602,2330 12668,23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5130.0303">-17952-208 0,'0'0'15,"0"0"1,0 0-16,0 0 16,0 0-1,0 0-15,0 0 16,0 0-16,0 0 15,0 0 1,0 0-16,0 0 16,0 0-1,0 0-15,0 0 16,0 0-16,0 0 16,0 0-16,0 0 15,12 12-15,-1-1 16,1 12-1,0 12-15,0 11 16,-12 1 0,0-1-16,-12-12 15,-12 1 1,1-12 0,-1 0-16,-11-11 15,11-1-15,1-11 16,-1 0-16,12 0 15,1 0 1,-1 0-16,0 0 16,12 0-1,0 0-15,-12 0 16,-11 12 0,-1 11-16,-23 0 15,0 12-15,-12 0 16,-12-12-1,13 0-15,10-12 16,13 1 0,0-12-16,11 0 15,12-12 1,1 1-16,-1-1 16,12 12-1,0-11-15,12-12 16,-1 11-16,13 0 15,-1 1 1,1 11-16,11 0 16,-11 11-1,-12 1-15,0 0 16,-12 11 0,-12 11-16,-24 24 15,-11 0-15,-12 11 16,0-11-1,1-12-15,-13 0 16,0-11 0,1-12-16,70-23 15</inkml:trace>
          <inkml:trace contextRef="#ctx0" brushRef="#br0" timeOffset="35389.9435">-18247-474 0,'0'0'0,"0"0"16,0 0 0,0 0-16,0 0 15</inkml:trace>
          <inkml:trace contextRef="#ctx0" brushRef="#br0" timeOffset="35719.8606">-18812 1271 0,'0'0'0,"0"0"16,23-11-16,36-24 15,12 1 1,23-13-16,1-10 15,-95 57 1</inkml:trace>
          <inkml:trace contextRef="#ctx0" brushRef="#br0" timeOffset="36260.4283">-18518-69 0,'0'0'15,"-11"11"-15,-13 1 16,-11 0 0,-1-1-16,1-11 15,11 0 1,-11 0-16,12 0 16,11 0-1,0 0-15,0 0 16,12 0-16,0 0 15,0 12 1,0-1-16,0 12 16,0 0-1,0-23-15</inkml:trace>
          <inkml:trace contextRef="#ctx0" brushRef="#br0" timeOffset="36950.0525">-19012-624 0,'0'0'0,"0"0"15,23 0 1,13 0-16,22-11 16,25-13-1,23 1-15,12 0 16,-118 23-16</inkml:trace>
          <inkml:trace contextRef="#ctx0" brushRef="#br0" timeOffset="36530.3122">-18789 382 0,'0'0'15,"-23"11"-15,-12 24 16,-36 11-1,-23 0-15,-1-11 16,-11-12 0,0-11-16,-11-12 15,-1-12 1,47-11-16,0-12 16,24 1-16,12-1 15,11 0 1,13 1-16,-1-1 15,24-23 1,23 0-16,36-23 16,23 1-1,0 10-15,0 1 16,-94 69 0</inkml:trace>
          <inkml:trace contextRef="#ctx0" brushRef="#br0" timeOffset="37239.8336">-19425-508 0,'0'0'0,"12"11"16,-12-11-16</inkml:trace>
          <inkml:trace contextRef="#ctx0" brushRef="#br0" timeOffset="38499.7792">-18777-69 0,'0'0'15,"0"0"1,0 0-16,0 0 16,0 0-1,0 0-15,0 0 16,0 0 0,0 11-16,0 1 15,0 0-15,0 11 16,0 11-1,0 1-15,0-35 16,12 208 0,-12-208-16,0 0 15,0 0 1,0 12-16,0 11 16,-12 0-1,0 0-15,-11 12 16,-1-12-16,-23 11 15,-12 1 1,0 0-16,12-12 16,47-23-1</inkml:trace>
        </inkml:traceGroup>
      </inkml:traceGroup>
    </inkml:traceGroup>
    <inkml:traceGroup>
      <inkml:annotationXML>
        <emma:emma xmlns:emma="http://www.w3.org/2003/04/emma" version="1.0">
          <emma:interpretation id="{9B7DA1A8-F2B3-404D-A15F-C8DA7D9464A7}" emma:medium="tactile" emma:mode="ink">
            <msink:context xmlns:msink="http://schemas.microsoft.com/ink/2010/main" type="paragraph" rotatedBoundingBox="24087,3303 33329,3476 33303,4868 24061,46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DBDB31-F433-479D-8E22-1E6749D8821B}" emma:medium="tactile" emma:mode="ink">
              <msink:context xmlns:msink="http://schemas.microsoft.com/ink/2010/main" type="line" rotatedBoundingBox="24087,3303 33329,3476 33303,4868 24061,4695"/>
            </emma:interpretation>
          </emma:emma>
        </inkml:annotationXML>
        <inkml:traceGroup>
          <inkml:annotationXML>
            <emma:emma xmlns:emma="http://www.w3.org/2003/04/emma" version="1.0">
              <emma:interpretation id="{FA062406-1BC4-4A60-812B-E51832299D1D}" emma:medium="tactile" emma:mode="ink">
                <msink:context xmlns:msink="http://schemas.microsoft.com/ink/2010/main" type="inkWord" rotatedBoundingBox="24086,3391 31753,3535 31728,4839 24061,46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66699.7619">-883 3560 0,'0'0'0,"-24"0"16,-23 0-1,-12-12-15,-12-11 16,12 0 0,12 0-1,0 0-15,0-12 0,12 12 16,11 0-1,12 0-15,1 0 16,-1 0 0,12 11-16,0 0 15,12 1 1,-1 11-16,1 0 16,0 11-1,0 1-15,0 0 16,-1 11-16,-11-12 15,0 12 1,0-11-16,-11-1 16,-13 13-1,-11-13-15,-24 1 16,0-12 0,12 0-16,0-12 15,-1-11-15,13 0 16,0-12-1,-1-11-15,13 0 16,-1 0 0,13 11-16,-1-11 15,0-12 1,12-12-16,0 1 16,0 0-16,0 11 15,0 12 1,0 46-16</inkml:trace>
          <inkml:trace contextRef="#ctx0" brushRef="#br1" timeOffset="68780.0361">-1001 3178 0,'0'0'16,"0"0"-16,0 0 15,0 0 1,0 0-16,0 0 16,0 0-1,0 0-15,12 12 16,11 0-16,1-1 15,11 12 1,0 0-16,-11-11 16,0 11-1,-1 0-15,-11 0 16,0-11 0,-1 11-16,1 0 15,-12-11-15,0-1 16,0 1-1,0-1-15,-12 1 16,1-1 0,-25 12-16,-11-11 15,0 0 1,-12-1-16,12 1 16,0-12-1,0 0-15,11 0 16,-11-12-16,0 1 15,-12-13 1,12 1-16,0 0 16,0 0-1,0-12-15,23 12 16,1 0 0,11 12-16,0-12 15,12 11-15,0 0 16,12-11-1,12 0-15,-1 12 16,1-1 0,-1 12-16,1 0 15,-1 12 1,1-1-16,-1 1 16,-11 11-1,0 0-15,0-11 16,0-1-16,-12 1 15,0-1 1,-12 1-16,0-1 16,-12 1-1,-11-1-15,0-11 16,35 0 0</inkml:trace>
          <inkml:trace contextRef="#ctx0" brushRef="#br1" timeOffset="70349.8893">-2650 2520 0,'0'0'0,"0"0"15,0 0-15,0 0 16,0 0-1,0 0-15</inkml:trace>
          <inkml:trace contextRef="#ctx0" brushRef="#br1" timeOffset="70119.7417">-2839 3560 0,'0'0'16,"0"0"-16,0 0 16,0 0-16,0-12 15,0 1 1,12-12-16,0-1 15,11-10 1,1-1-16,11-11 16,12-12-1,0 12-15,1 0 16,-13 11 0,0 12-16,1 0 15,-1 0-15,0-1 16,1 13-1,-1-1-15,-12 12 16,-11 0 0,12 0-16,-12 12 15,-1-1 1,-11 1-16,0 11 16,-23 12-1,-1 0-15,-23-1 16,12-11-16,-12-11 15,-12-1 1,12-11-16,-24 0 0,24 0 16,0 12-1,-12 11 1,0 0-16,12-11 16,0-1-16,23 1 15,1-1-15,-1-11 16,0 0-1,13 0-15,-1-11 16,0-1 0,0-11-16,1-35 15,11 1 1,0-1-16,0-12 16,0 24-1,0 0-15,0 23 16,0 0-16,0 11 15,0 12 1,0 0-16,0 0 16,0 0-1,11 23-15,1 12 16,0 34 0,-12 1-16,0-1 15,0 0-15,-12-22 16,-11-13-1,-13 1-15,-34 0 16,-1-12 0,24-23-16,0 0 15,0-12 1,-12-22-16,23-1 16,13-11-16,11-1 15,0 13 1,12-1-16,12 12 15,0 0 1,11 0-16,1 11 16,-1 12-1,1 12-15,11 11 16,-11 12 0,-12-1-16,-1 1 15,-11 0-15,-11-1 16,-13 1-1,1-12-15,-1 0 16,0-11 0,24-12-16</inkml:trace>
          <inkml:trace contextRef="#ctx0" brushRef="#br1" timeOffset="70999.9981">-3758 3144 0,'0'0'0,"0"0"16,0 0 0,0 0-16,0 0 15,0 0 1,0 11-16,-11 1 16,-37 11-1,1 0-15,-23 12 16,-36-1-16,-36 1 15,1-12 1,23 0-16,-23-23 16,-24 0-1,47 0-15,24-11 16,23 11 0,12 0-16,24 0 15,11 0-15,13 0 16,-1 0-1,12 0-15,0 0 16,0 0 0,0 0-16,23 11 15,36 1-15,24-1 16,-13 1-16,1 0 31,-12-12-31,-12 0 0,0 0 16,0 0-16,-11-12 15,11 0 1,0-11-16,0 0 16,-47 23-1</inkml:trace>
          <inkml:trace contextRef="#ctx0" brushRef="#br1" timeOffset="71150.8519">-4771 2959 0</inkml:trace>
          <inkml:trace contextRef="#ctx0" brushRef="#br1" timeOffset="71300.0311">-4782 2959 0,'0'0'15,"0"0"1,0 0-1,11 0-15,25-12 16,46-11-16,59-12 16,1 12-1,-13-11-15,13-13 16,11 1 0,-24 0-16,-129 46 15</inkml:trace>
          <inkml:trace contextRef="#ctx0" brushRef="#br1" timeOffset="74219.9684">-5996 2497 0,'0'0'0,"0"0"0,0 0 32,12 0-32,12 0 0,-24 0 31,235 11-31,-235-11 0,24 0 16,23 0-1,24 0 1,-13 0-16,-10-11 15,-48 11-15</inkml:trace>
          <inkml:trace contextRef="#ctx0" brushRef="#br1" timeOffset="74509.7507">-6220 2369 0,'0'0'0,"0"0"15,0 0 1,0 0-16,0 0 16,0 0-1,0 0-15</inkml:trace>
          <inkml:trace contextRef="#ctx0" brushRef="#br1" timeOffset="73610.5036">-5760 3248 0,'0'0'0,"0"0"15,0 0-15,0 0 16,-12 23 0,0 12-16,12-1 15,0 1 1,0-12-16,12-11 16,0-1-1,0 1-15,-1-12 16,13 0-16,-1-12 15,1 1 1,0-13-16,-1 1 16,1-11-1,-12-1-15,-1 0 16,-11 1 0,0 11-16,0-1 15,-11 13-15,-1-1 16,0 1-1,0 11-15,0 0 16,-11 11 0,-1 1-16,1 11 15,-13 12 1,1-1-16,0 1 16,-12 0-16,-1-1 15,-10 1 1,10-12-1,13-11-15,0-1 16,-1-11-16,13 0 16,11-11-1,0-1-15,1 1 16,-1-1 0,12 0-16,0 12 15,0 0-15,0 0 16,-12 0-1,0 12-15,0 0 16,1-1 0,-13 1-16,12-1 15,-11 1 1,11-12-16,0 0 16,0 0-1,1 0-15,-13 0 16,-23 11-16,0 1 15,-12-1 1,0-11-16,12 0 16,12-11-1,-1-1-15,1-11 16,11-11-16,13-13 16,-1-10-16,12 10 15,12-10-15,35-13 16,23-34-1,13 0-15,-13 12 16,-70 92 0</inkml:trace>
          <inkml:trace contextRef="#ctx0" brushRef="#br1" timeOffset="74919.8254">-7551 2936 0,'0'0'0,"0"0"0,0 0 16</inkml:trace>
          <inkml:trace contextRef="#ctx0" brushRef="#br1" timeOffset="75779.7064">-7409 2959 0,'0'0'0,"11"0"15,25 0 1,-1 11-16,0 1 16,1-1-1,-1 1-15,-11 0 16,-13-1 0,1 1-16,-12-12 15,-12 11-15,-11 1 16,-12 11-1,-24-12-15,0 1 16,0-12 0,-12 0-16,1-12 15,-1 1 1,12-12-16,24 11 16,11-11-16,12 0 15,0 0 1,12 0-16,12 0 15,24 0 1,-1-1-16,0 13 16,1 11-1,-13 0-15,1 0 16,-1 11 0,-11 1-16,0 0 15,-12-1-15,0 1 16,-12 11-1,-11 11-15,-25 13 16,-11 10 0,1 1-16,10-23 15,1 0 1,12-12-16,11-12 16,13 1-1,11-1-15,0 1 16,11 0-16,1-1 15,24 12 1,-1 0-16,0 0 16,12 1-16,-11-1 15,-13 0 1,1 0-16,-12-12 16,-12 1-16,0 11 15,-12 0-15,-24 0 16,-22 12-1,-13-12-15,12-11 16,-12-12 0,1-12-16,-25 1 15,1-1 1,24-11-16,11 0 16,23-12-1,1-11-15,11-12 16,13-11-16,22-1 15,1 13 1,35-13-16,12 1 16,12 0-1,0-1-15,35-11 16,-106 81 0</inkml:trace>
        </inkml:traceGroup>
        <inkml:traceGroup>
          <inkml:annotationXML>
            <emma:emma xmlns:emma="http://www.w3.org/2003/04/emma" version="1.0">
              <emma:interpretation id="{3193E4CE-9671-4EDC-9FDA-8142ECD12599}" emma:medium="tactile" emma:mode="ink">
                <msink:context xmlns:msink="http://schemas.microsoft.com/ink/2010/main" type="inkWord" rotatedBoundingBox="31086,3434 32820,3466 32795,4809 31061,477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55759.8451">271 3294 0,'0'0'16,"0"23"-16,12 35 15,0 11 1,-12 24-16,0 22 16,11-22-1,-11-93-15</inkml:trace>
          <inkml:trace contextRef="#ctx0" brushRef="#br1" timeOffset="66179.9197">-836 3121 0,'0'0'0,"0"0"15,0 0-15,0 0 0,0 0 16,12 11-1,-1 1 1,1 11-16,0-12 16,11 13-16,-11-1 31,0 0-31,0 0 0,0 0 16,-12-23-16</inkml:trace>
          <inkml:trace contextRef="#ctx0" brushRef="#br1" timeOffset="68079.8303">-989 3155 0</inkml:trace>
          <inkml:trace contextRef="#ctx0" brushRef="#br1" timeOffset="67169.6347">-1060 2473 0,'12'0'15,"35"0"-15,35-11 16,13-1 0,58 1-16,12-1 15,-48 1 1,-11-1-16,-11 1 16,-95 11-1</inkml:trace>
          <inkml:trace contextRef="#ctx0" brushRef="#br1" timeOffset="67519.8027">-1413 2913 0,'0'0'0,"0"0"0,0 0 16,0 0-1,0 0-15</inkml:trace>
        </inkml:traceGroup>
        <inkml:traceGroup>
          <inkml:annotationXML>
            <emma:emma xmlns:emma="http://www.w3.org/2003/04/emma" version="1.0">
              <emma:interpretation id="{AA0DE362-65EB-409A-899A-7315383CFADF}" emma:medium="tactile" emma:mode="ink">
                <msink:context xmlns:msink="http://schemas.microsoft.com/ink/2010/main" type="inkWord" rotatedBoundingBox="32474,4144 33317,4159 33305,4774 32462,4758"/>
              </emma:interpretation>
              <emma:one-of disjunction-type="recognition" id="oneOf7">
                <emma:interpretation id="interp7" emma:lang="" emma:confidence="0.5">
                  <emma:literal>o</emma:literal>
                </emma:interpretation>
                <emma:interpretation id="interp8" emma:lang="" emma:confidence="0">
                  <emma:literal>B</emma:literal>
                </emma:interpretation>
                <emma:interpretation id="interp9" emma:lang="" emma:confidence="0">
                  <emma:literal>3</emma:literal>
                </emma:interpretation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m</emma:literal>
                </emma:interpretation>
              </emma:one-of>
            </emma:emma>
          </inkml:annotationXML>
          <inkml:trace contextRef="#ctx0" brushRef="#br1" timeOffset="53779.8622">483 3121 0,'0'0'0,"0"0"0,12 0 15,0 0-15,11-12 16,1 12 0,-12 0-16,-1 0 15,1 0-15,-12 0 16,0 0-1,0 0-15,0 0 16,-12 23 0,-11 23-16,-13 24 15,1-12 1,0-1-16,-12 1 16,-1-12-1,1 1-15,0-1 16,12-12-16,11 1 15,1-12 1,11-11-16,0-1 16,0 1-1,12-12-15,0 11 16,0-11 0</inkml:trace>
          <inkml:trace contextRef="#ctx0" brushRef="#br1" timeOffset="55009.9264">295 3086 0,'0'0'0,"0"0"15,0 0-15,0 0 16,0 0-1,0 0-15,0 0 16,0 11 0,0 24-16,0 11 15,11 24 1,1-1-16,0-11 16,0-12-1,-1 0-15,1 1 16,-12-13-16,12 12 15,-12-11 1,0-12-16,0-11 16,0-1-1,0-11-15</inkml:trace>
          <inkml:trace contextRef="#ctx0" brushRef="#br1" timeOffset="54289.7683">47 3248 0,'0'0'15,"0"0"-15,0 0 0,12 11 16,0 1 0,0-1-16,11 13 15,1-1 1,11 11-16,0 1 16,1-12-1,-1 0-15,0 0 16,1 0-16,-1 1 15,-11-1 1,-1-12-16,1 1 16,-1-1-1,-11 1-15,0-1 16,-12-11 0,0 0-16</inkml:trace>
          <inkml:trace contextRef="#ctx0" brushRef="#br1" timeOffset="54659.9404">730 3398 0,'0'0'16,"0"0"-16,0 0 15,0 0 1,-11 0-16,-13 12 16,-11-1-1,-12 1-15,-12-1 16,0 1 0,-35-1-16,-24 1 15,24-1-15,35 1 16,12 0-1,11-12-15,13 0 16,-1 0 0,12 0-16,1 0 15,11 0 1,0 0-16,0 0 16</inkml:trace>
          <inkml:trace contextRef="#ctx0" brushRef="#br1" timeOffset="55349.8392">825 3259 0,'0'0'15,"0"0"1,-24 12-16,-23 11 16,-12 12-1,-12 11-15,-23 0 16,-35 0 0,11 1-16,24-13 15,23-11-15,24 0 16,11 1-1,1-13-15,35-11 16</inkml:trace>
        </inkml:traceGroup>
      </inkml:traceGroup>
    </inkml:traceGroup>
    <inkml:traceGroup>
      <inkml:annotationXML>
        <emma:emma xmlns:emma="http://www.w3.org/2003/04/emma" version="1.0">
          <emma:interpretation id="{7BB9CE1B-B143-4E96-B2BC-3A69575B974B}" emma:medium="tactile" emma:mode="ink">
            <msink:context xmlns:msink="http://schemas.microsoft.com/ink/2010/main" type="paragraph" rotatedBoundingBox="1347,5355 33318,5443 33312,7687 1341,7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C136A6-EF30-43B9-AF97-B4FFB95B29D8}" emma:medium="tactile" emma:mode="ink">
              <msink:context xmlns:msink="http://schemas.microsoft.com/ink/2010/main" type="line" rotatedBoundingBox="1347,5355 33318,5443 33312,7687 1341,7599"/>
            </emma:interpretation>
          </emma:emma>
        </inkml:annotationXML>
        <inkml:traceGroup>
          <inkml:annotationXML>
            <emma:emma xmlns:emma="http://www.w3.org/2003/04/emma" version="1.0">
              <emma:interpretation id="{0EF3CD48-E77B-467A-94C0-830A75FF18A0}" emma:medium="tactile" emma:mode="ink">
                <msink:context xmlns:msink="http://schemas.microsoft.com/ink/2010/main" type="inkWord" rotatedBoundingBox="32018,6195 33316,6198 33312,7491 32014,7487"/>
              </emma:interpretation>
              <emma:one-of disjunction-type="recognition" id="oneOf8">
                <emma:interpretation id="interp12" emma:lang="" emma:confidence="0.5">
                  <emma:literal>S</emma:literal>
                </emma:interpretation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: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217229.7644">825 5917 0,'0'0'0,"0"0"0,0 0 16,0 0-1,0 0-15,0 0 16,0 0 0,0 0-16,-12 24 15,-23 22 1,-24 23-16,-12 0 16,24-11-1,0-12-15,-12 12 16,-12 0-16,0-12 15,13-11 1,58-35-16</inkml:trace>
          <inkml:trace contextRef="#ctx0" brushRef="#br0" timeOffset="218729.4787">-377 5571 0,'0'0'0,"12"-12"16,35-34-1,0-12-15,0 0 16,-11 12 0,-13-12-16,-11 12 15,-12 0-15,0 11 16,-24 12-1,-23 12-15,-12 11 16,0 11 0,1 12-16,22 0 15,13 0 1,11 1-16,12-1 16,12 11-16,23-11 15,0 1-15,24 10 16,-23-11-16,-13 0 15,-23-23 1</inkml:trace>
        </inkml:traceGroup>
        <inkml:traceGroup>
          <inkml:annotationXML>
            <emma:emma xmlns:emma="http://www.w3.org/2003/04/emma" version="1.0">
              <emma:interpretation id="{0A873C5B-41F6-44C4-ABE3-B96C9D5A1B21}" emma:medium="tactile" emma:mode="ink">
                <msink:context xmlns:msink="http://schemas.microsoft.com/ink/2010/main" type="inkWord" rotatedBoundingBox="28605,6060 32833,6071 32829,7514 28601,750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8359.5664">342 5733 0,'0'0'0,"0"0"0,-24 23 16,-11 11-1,-36 24-15,12-23 16,0-1 0,12-10-16,0-13 15,0 1-15,0-12 16,12 0-1,11 0-15,12 0 16,0 0 0,12 0-16,0 0 15,0 0 1,-11 11-16,11 12 16,-12 12-16,0 11 15,0 0 1,-23 1-1,-12-1-15,-12 0 16,12-11-16,0-12 16,11-12-1,1 1-15,0-12 16,11 0 0,1-12-16,11-11 15,0-11-15,12-13 16,24-33-1,23 10-15,0-11 16,-47 81 0</inkml:trace>
          <inkml:trace contextRef="#ctx0" brushRef="#br0" timeOffset="217830.1458">247 6299 0,'0'0'15,"0"0"1,0 0-16,0 0 16,0 0-1,0 0-15,0 0 16,-11 0 0,-13 0-16,1-12 15,11 1-15,0-1 16,0 1-1,12-1-15,0-11 16,12 11 0,0-11-16,11 12 15,1-1 1,-1 12-16,-11 0 16,12 12-1,-12-1-15,-1 1 16,1 11-16,-12 0 15,0 12 1,-12-1-16,-23 1 16,-12-12-1,-24 12-15,1-12 16,11-11 0,0-1-16,0-11 15,12 0-15,11-11 16,36 11-1</inkml:trace>
          <inkml:trace contextRef="#ctx0" brushRef="#br0" timeOffset="221071.9451">-2803 5686 0,'0'0'15,"11"12"-15,13 11 16,11 12-1,1-1-15,-13 1 16,1-12 0,-1 0-16,-11-11 0,-12-12 31,0 0-31,-12 11 16,-11 1-16,-24 11 0,-1 0 15,-10 12 1,-1 11-16,11 0 15,-10 0 1,-1-11-16,-12 11 16,12-11-1,12-12-15,12 0 16,-1-11 0,1-12-16,11 0 15,13-12-15,11 12 16</inkml:trace>
          <inkml:trace contextRef="#ctx0" brushRef="#br0" timeOffset="220659.746">-2485 5571 0,'0'0'16,"0"0"0,11 11-16,1 1 15,12 11-15,11 12 16,0-1-1,1 1-15,-13-12 16,1 0 0,-12 0-16,-1 12 15,1-12 1,0-11-16,-12-12 16</inkml:trace>
          <inkml:trace contextRef="#ctx0" brushRef="#br0" timeOffset="220409.9913">-2262 5490 0,'0'0'0,"0"0"16,0 0-1,0 0-15,0 0 16,0 0-1,12 11-15,0 1 16,12 23-16,11-1 16,0 13-1,-11-13-15,-1 12 16,-11 1 0,-12-1-16,-12 12 15,1-12-15,-25 0 16,-11 0-1,12-23-15,-1-11 16,1-12 0,-12-12-16,12-11 15,11 0 1,12 0-16,12 23 16</inkml:trace>
          <inkml:trace contextRef="#ctx0" brushRef="#br0" timeOffset="219939.651">-1060 5016 0,'0'0'16,"0"0"-1,0 0-15,0 0 16,-12-12 0,0 12-16,-11 0 15,-13 0 1,-11 12-16,12 0 16,0 11-1,11-12-15,12 12 16,1 0-16,11 1 15,0-1 1,11 11-16,1 13 16,0-1-1,-12-12-15,12 13 16,-12-13 0,0 1-16,-12 0 15,0-1 1,-11-11-16,-13-11 15,-23 0-15,0-12 16,1-12 0,10-11-16,1-12 15,24 1 1,11 10-16,0 1 16,12-11-16,12 11 15,-12 23 1</inkml:trace>
          <inkml:trace contextRef="#ctx0" brushRef="#br0" timeOffset="219439.831">-1331 5825 0,'0'0'16,"0"0"-16,12 0 15,11 12 1,13-1-16,11 1 15,12 11 1,0 0-16,-12 0 16,0 12-1,-24-12-15,1 0 16,-12 12 0,-12-12-16,-12 0 15,-35 11-15,-12 1 16,0-12-1,0-11-15,0-12 16,0-12 0,12-11-16,12 0 15,11 0 1,13 0-16,11 0 16,11 0-16,1 11 15,12 0 1,11 1-16,0 11 15,12 11 1,-11 1-16,-13 0 16,-11-1-1,-12 1-15,-12 11 16,1 0 0,-13 0-16,-23-11 15,-24-12-15,1 0 16,-1 0-1,0-24-15,24 1 16,0-23 0,35 11-16,0-11 15,24 0 1,23-23-16,36-12 16,12 0-16,-13 12 15,-11 11 1,-59 58-16</inkml:trace>
          <inkml:trace contextRef="#ctx0" brushRef="#br0" timeOffset="222199.4496">-3381 5675 0,'0'0'16,"0"0"-16,0 11 16,-11 12-16,-1 12 15,0 0 1,0-1-16,12-10 15,-12-13 1,12 1-16,0-12 16,0 0-1,0 0-15,0 0 16,0 0 0,0 0-16,-11 0 15,-1 0-15,0 0 16,12 0-1,-12 11-15,1 1 16,-13 11 0,0 12-16,-23 22 15,0 1 1,-12 0-16,0-12 16,0 0-16,24-23 15,0 1 1,35-24-16</inkml:trace>
        </inkml:traceGroup>
        <inkml:traceGroup>
          <inkml:annotationXML>
            <emma:emma xmlns:emma="http://www.w3.org/2003/04/emma" version="1.0">
              <emma:interpretation id="{A374853D-42F6-461A-BDDC-E4653D75FDCE}" emma:medium="tactile" emma:mode="ink">
                <msink:context xmlns:msink="http://schemas.microsoft.com/ink/2010/main" type="inkWord" rotatedBoundingBox="28170,5517 30934,5525 30929,7300 28166,729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2389.5478">-3180 4981 0,'0'0'0,"0"0"0,0 0 15</inkml:trace>
          <inkml:trace contextRef="#ctx0" brushRef="#br0" timeOffset="221829.7436">-3263 5120 0,'0'0'0,"0"0"0,12 12 15,11 11 1,1 34-16,11 47 16,1 12-1,-13-12-15,-11-23 16,-12-23 0,0-12-16,0-23 15,0-11-15,-12-1 16,12-11-1</inkml:trace>
          <inkml:trace contextRef="#ctx0" brushRef="#br0" timeOffset="221571.6446">-1555 4461 0,'0'0'0,"0"12"16,0 22-1,-35 24-15,-36 35 16,-58 57 0,-25-23-16,1-34 15,24-24-15,11-23 16,-23-11-1,46-24-15,25-11 16,23-11 0,23-1-16,0-11 15,13-23 1,34-23-16,24-12 16,12 23-16,12 12 15,-12 23 1,0 11-16,0 35 15,-24 12 1,-12 34-16,-23 0 16,-11 1-1,-25 22-15,-11-34 16,-12 0 0,-11-12-16,-1-11 15,12-12-15,59-23 16</inkml:trace>
          <inkml:trace contextRef="#ctx0" brushRef="#br0" timeOffset="223204.4543">-4111 5825 0,'0'0'15,"0"0"1,0 12-16,-12-1 15,0 1 1,1-1-16,11-11 16,-12 0-1,12 0-15,-12-11 16,12-1 0,0-11-16,12-12 0,11 1 15,1 11-15,11 11 16,1 12-1,-1 0-15,-11 12 16,-13 22 0,-11 12-16,-11 24 15,-25 11 1,-11 0-16,-24-12 16,-23 0-16,0-23 15,94-46 1</inkml:trace>
          <inkml:trace contextRef="#ctx0" brushRef="#br0" timeOffset="222779.4747">-3652 5571 0,'0'0'15,"24"-23"-15,11-24 16,1-22-1,-13 0-15,-11-1 16,-12 1 0,0 0-16,-12 22 15,0 13 1,-11 22-16,-13 12 16,1 12-16,0 11 15,11 0 1,12 0-16,12 12 15,12-1 1,24 13-16,-1-1 16,0-23-1,1 0-15,-1 0 16,-35-23 0</inkml:trace>
          <inkml:trace contextRef="#ctx0" brushRef="#br0" timeOffset="226280.5859">-4146 5975 0,'0'0'0,"0"0"0,0 0 0,94 93 16,-94-93-1,12 0-15,35 0 16,-47 0 0</inkml:trace>
        </inkml:traceGroup>
        <inkml:traceGroup>
          <inkml:annotationXML>
            <emma:emma xmlns:emma="http://www.w3.org/2003/04/emma" version="1.0">
              <emma:interpretation id="{E978BAA2-2893-4EB2-B175-F10BB5F93571}" emma:medium="tactile" emma:mode="ink">
                <msink:context xmlns:msink="http://schemas.microsoft.com/ink/2010/main" type="inkWord" rotatedBoundingBox="21855,5858 27966,5875 27961,7619 21850,760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6789.56">-4888 5571 0,'0'0'0,"0"0"0,0 0 15,0 0 1,0 0 0,0 0-16,0 0 15,11 11-15,1 1 16,-12-12 0</inkml:trace>
          <inkml:trace contextRef="#ctx0" brushRef="#br0" timeOffset="228384.2263">-4959 5524 0,'0'0'0,"0"0"15,0 0 1,0 0-16,0 0 16,0 0-16,0 12 15,12 0 1,11 11-16,1 11 15,11-10 1,-11-1-16,-1 0 16,-11 0-1,0 0-15,0-11 16,-12 11 0,0-12-16,-12 12 15,0 0-15,-23 1 16,-24-1-1,0-12-15,0 1 16,12-1 0,-12-11-16,59 0 15</inkml:trace>
          <inkml:trace contextRef="#ctx0" brushRef="#br0" timeOffset="227309.5583">-4712 5883 0,'0'0'0,"-23"11"0,-36 1 15,-24-1 1,13-11-16,-1 0 16,0-11-16,12 11 15,0-12 1,12 1-16,12-12 15,0 11 1,23 1-16,12-1 16,0 0-1,0 12-15,12-11 16,-1-1 0,13 12-16,-12 0 15,11 0-15,-11 0 16,0 12-1,0-1-15,-12 1 16,0 0 0,-12-1-16,-23 12 15,-13 0 1,-10 0-16,-13-11 16,0-12-16,24-12 15,0-11 1,0-11-16,11-1 15,1-34 1,0-12-16,11-12 16,12 12-1,1-11-15,11-1 16,11-11 0,1-11-16,0 22 15,-12 93-15</inkml:trace>
          <inkml:trace contextRef="#ctx0" brushRef="#br0" timeOffset="229009.5774">-5242 5305 0,'0'0'0,"0"0"16,12 11-1,-12-11-15</inkml:trace>
          <inkml:trace contextRef="#ctx0" brushRef="#br0" timeOffset="228784.4642">-4959 4958 0,'0'0'0,"35"0"15,24 0 1,12 0 0,-1-11-16,13-1 15,-12 1-15,-24-1 16,-47 12 0</inkml:trace>
          <inkml:trace contextRef="#ctx0" brushRef="#br0" timeOffset="231350.1802">-7598 4924 0,'0'0'15,"0"0"-15,0 0 16,12 0 0,12 0-16,34 0 15,37-12-15,22-11 16,-11-12-1,-11 1-15,-95 34 16</inkml:trace>
          <inkml:trace contextRef="#ctx0" brushRef="#br0" timeOffset="231059.5648">-6726 5143 0,'0'0'16,"0"0"-16,0 12 15,-12 11 1,-11 0-16,-13 0 16,1 0-1,-24 12-15,-35-1 16,-1-10 0,-11-13-16,12 1 15,0-1-15,-12 1 0,12-12 31,-1 0-31,25 0 0,23 0 32,11 0-32,13 0 0,-1 0 31,12 0-31,12 0 0,0 0 16,0 0-16,0 0 15,24 11 1,11 1-16,12-1 15,24 1 1,-24 0-16,12-1 16,0-11-1,12 0-15,-1 0 16,-11-11 0,12-13-16,-24 1 15,-47 23-15</inkml:trace>
          <inkml:trace contextRef="#ctx0" brushRef="#br0" timeOffset="230499.8833">-6408 5189 0,'0'0'16,"0"0"-1</inkml:trace>
          <inkml:trace contextRef="#ctx0" brushRef="#br0" timeOffset="230329.8024">-6502 6172 0,'0'0'0,"0"0"15,0 0-15,0 0 16,0-12-16,0 1 15,11-24 1,1 0-16,12-23 16,-1 1-1,1-1-15,11 0 16,12-23 0,1 12-16,-13 23 15,12-1-15,-12 13 16,1 11-1,-13 11 1,1 12-16,-12 12 16,-1 11-16,-22 23 15,-13 23 1,-23 12-16,0-11 16,0-13-1,0-22-15,-1-12 16,1-11-16,12-12 15,-12 0 1,0-12-16,11 1 16,1 11-1,0 0-15,-1 0 16,1 0 0,11 0-16,13 0 15,-1 0-15,0 0 16,0 0-1,1-12-15,-1 0 16,0-22 0,-12-24-16,1-11 15,11-12 1,0 11-16,1 13 16,11 22-16,0 12 15,0 0 1,0 23-16,0 0 15,0 11 1,-12 24-16,12 23 16,0 0-1,0-1-15,-12 1 16,0 0 0,0 0-16,-11 11 15,-1-34-15,-11-1 16,-12-11-1,11-11-15,-11-12 16,12-12 0,0-11-16,11 0 0,12-11 15,12-13 1,12 13-16,0-1 16,11 12-16,1 0 15,11 11 1,-11 12-16,-1 12 15,1 11 1,-12 0-16,0 12 16,-12 11-1,-12 0-15,-12 0 16,-11-11 0,-12 0-1,0-12-15,0-23 0,11-12 16,36 12-1</inkml:trace>
          <inkml:trace contextRef="#ctx0" brushRef="#br0" timeOffset="233119.6697">-8411 5120 0,'0'0'0,"24"0"15,23 0-15,12 0 16,0 0-1,12-12-15,-13 1 16,-10-12 0,-48 23-16</inkml:trace>
          <inkml:trace contextRef="#ctx0" brushRef="#br0" timeOffset="232830.2951">-8187 5594 0,'0'0'16,"0"0"-16,0 0 16,0 0-16,0 0 15,0 0 1,0 0-16,0 11 15,12 1 1,0 11-16,-12-23 16,118 173-1,-118-173-15,0 0 16,0 0 0,0 0-16,0 0 15,-12 12-15,0 0 16,-23-1-1,-1 1-15,-11-1 16,-12-11 0,0 0-16,12-11 0,12-1 31,0 1-31,11-13 16,0 13-16,13-12 0,11 11 15,0 1 1,0-1-16,11 1 15,1 11 1,0 0-16,12 0 16,-1 11-1,-11 1-15,0-1 16,-12 1 0,0-1-1,-12 1-15,-12-1 0,1 1 16,-13 0-1,-11-1-15,-12 1 16,-47-12 0,-11 0-16,22-12 15,25 1 1,-13 11-16,13 0 16,-1 11-16,0 1 15,1 11 1,34 0-16,13 0 15,11 0 1,24 0-16,11 0 16,1-11-1,11-1-15,0 1 16,1-12 0,-13 0-16,-11 0 15,0-12-15,0 1 16,-12-1-1,0 1-15,-12-12 16,-23 0 0,-36-1-16,-12 13 15,13-1 1,11 12-16,12 0 16,11 12-1,1-1-15,12 13 16,-1 10-16,12 12 15,0 1 1,12-1-16,0 0 16,12 12-1,12 0-15,11 11 16,0 0 0,1-11-16,-13-23 15,1-12-15,-1-11 16,-23-12-1</inkml:trace>
          <inkml:trace contextRef="#ctx0" brushRef="#br0" timeOffset="234859.9291">-10213 5513 0,'12'-12'16,"35"-34"0,35-23-16,-23-24 15,0 1 1,-23-12-16,-13 0 16,-23 35-1,-12 22-15,1 13 16,-25 11-16,-11-1 15,-12 24 1,0 0-16,12 12 16,0 11-1,0 12-15,23-1 16,1 1 0,23 0-16,0-1 15,23 1-15,13 0 16,34-1-1,13-10-15,-1-1 16,-82-23 0</inkml:trace>
          <inkml:trace contextRef="#ctx0" brushRef="#br0" timeOffset="234459.8839">-9600 5444 0,'0'11'0,"-12"24"31,-23 23-31,-1-1 16,1-10-16,-1-1 0,-11-11 31,0-1-31,-12 1 0,12-24 15,-12 1 1,12-12-16,12-12 16,11 1-1,1-1-15,-1 1 16,12-1 0,1 1-16,-1-1 15,12 12-15,-12-11 16,12 11-1,0 0-15,-12 0 16,1 11 0,-1 1-16,-12 11 15,-11 11 1,-12 1-16,-12 11 16,0-11-16,-12 11 15,12-23 1,24-11-16,35-12 15</inkml:trace>
        </inkml:traceGroup>
        <inkml:traceGroup>
          <inkml:annotationXML>
            <emma:emma xmlns:emma="http://www.w3.org/2003/04/emma" version="1.0">
              <emma:interpretation id="{6AF36F6A-EB31-4B41-8F3C-F066E46406E9}" emma:medium="tactile" emma:mode="ink">
                <msink:context xmlns:msink="http://schemas.microsoft.com/ink/2010/main" type="inkWord" rotatedBoundingBox="19523,5439 23907,5452 23901,7661 19517,7649"/>
              </emma:interpretation>
            </emma:emma>
          </inkml:annotationXML>
          <inkml:trace contextRef="#ctx0" brushRef="#br0" timeOffset="233389.5975">-9070 5305 0,'0'0'16,"23"0"-1,36 0-15,24-12 16,-1 1 0,1-1-16,11 1 15,-94 11 1</inkml:trace>
          <inkml:trace contextRef="#ctx0" brushRef="#br0" timeOffset="233769.8458">-9106 6484 0,'0'0'0,"0"0"0,12 0 15,12 0 1,11 11-16,24-11 15,23-11 1,1-1-16,-1-11 16,-11 0-1,0 0-15,-71 23 16</inkml:trace>
          <inkml:trace contextRef="#ctx0" brushRef="#br0" timeOffset="236419.8077">-11202 5155 0,'0'0'0,"0"0"15,0 0-15,0 0 16,0 0-1,0 0-15,0 0 16,0 0 0,0 0-16,-12 11 15,12-11 1,0 0-16,0 12 16,0-1-1,0 1-15,-12 11 16,0 12-16,0 11 15,-11 12 1,11-12-16,-11 12 16,-1-12-1,0-11-15,13-12 16,-13 0 0,12-12-16,1 1 15,-13-12-15,0 12 16,-11-1-1,-12 12-15,-24 12 16,12-12 0,12 0-16,0 0 15,12-11 1,-1-1-16,13-11 16,-1 0-1,13 0-15,-1-11 16,0-1-16,12-11 15,0 0 1,0 0-16,12 0 16,0 11-1,-1 1-15,1 11 0,0 0 16,11 11 0,-11 1-16,12 11 15,-12 0-15,-12 0 31,0 12-31,-12 11 0,-35 23 16,0 12 0,-36 23-16,1-46 15,-13 0 1,13-24-16,23-10 16,59-24-16</inkml:trace>
          <inkml:trace contextRef="#ctx0" brushRef="#br0" timeOffset="235330.2444">-10708 5524 0,'0'0'16,"0"0"-16,12 24 15,12 10 1,11 13-16,-11-1 16,-13-12-1,1 13-15,-12-13 16,-12-11-16,1 1 15,-13-13 1,0 1-16,1-12 16,-1 0-1,1-12-15,11 1 16,12-13 0,12-22-16,23-23 15,24-12-15,23 0 16,-82 81-1</inkml:trace>
          <inkml:trace contextRef="#ctx0" brushRef="#br0" timeOffset="238209.6921">-12062 5316 0,'0'0'0,"0"0"16,-12 0-1,0 0-15,0 0 16,1 0 0,11 0-16,-12 0 15,12 0 1,0 0-16,0 0 16,0 0-16,-12 12 15,0 11 1,12 12-16,0 11 15,-12 0 1,1 0-16,-13 1 16,-11-1-1,-12 0-15,-12-11 16,0 0 0,-12-12-16,0-12 15,-23 1-15,0-12 16,12-12-1,23 12-15,23-11 16,1-12 0,11-1-16,13-22 15,22 0 1,13-12-16,35-11 16,23-1-16,-11 13 15,-12 10 1,0 1-16,-59 46 15</inkml:trace>
          <inkml:trace contextRef="#ctx0" brushRef="#br0" timeOffset="238659.7867">-12687 4646 0,'0'0'16</inkml:trace>
          <inkml:trace contextRef="#ctx0" brushRef="#br0" timeOffset="238400.0021">-12192 4531 0,'0'0'16,"0"0"-16</inkml:trace>
          <inkml:trace contextRef="#ctx0" brushRef="#br0" timeOffset="237769.8312">-11886 5028 0,'0'0'16,"0"11"-1,0 1-15,0-12 16</inkml:trace>
          <inkml:trace contextRef="#ctx0" brushRef="#br0" timeOffset="236919.7696">-12015 6588 0,'0'0'16,"12"0"-16,35-12 0,23 1 31,25-12-31,11-24 16,-24 13-16,-82 34 0</inkml:trace>
          <inkml:trace contextRef="#ctx0" brushRef="#br0" timeOffset="238489.8938">-11744 4496 0,'11'0'0,"48"-23"0,12-12 15,-12 0 1,0 12-16,-59 23 16</inkml:trace>
          <inkml:trace contextRef="#ctx0" brushRef="#br0" timeOffset="237309.8157">-11450 4739 0,'0'0'0</inkml:trace>
          <inkml:trace contextRef="#ctx0" brushRef="#br0" timeOffset="239629.7248">-11850 4935 0,'0'0'0,"0"0"15,0 0 1,0 0-16,0 0 16,0 0-1,0 0-15,0 0 16,0 0-16,0 0 0,0 0 31,0 0-31,0 0 16,0 12-16,0 11 15,-12 0-15,0 12 16,0-1 0,1 1-16,-1 0 15,-12-1-15,1 1 16,-1 0-1,-11-1-15,-1-11 16,1 0 0,0-11-16,35-12 15</inkml:trace>
        </inkml:traceGroup>
        <inkml:traceGroup>
          <inkml:annotationXML>
            <emma:emma xmlns:emma="http://www.w3.org/2003/04/emma" version="1.0">
              <emma:interpretation id="{A6A07A90-24B8-49C0-9E19-ACE012E6BBBC}" emma:medium="tactile" emma:mode="ink">
                <msink:context xmlns:msink="http://schemas.microsoft.com/ink/2010/main" type="inkWord" rotatedBoundingBox="11326,5382 19087,5404 19082,7355 11320,733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43359.5943">-13818 5733 0,'0'0'0,"0"0"15,-11 11-15,-13 1 16,-11 11 0,-12 0-16,0 0 15,-12 12 1,23-12-16,-11 0 15,0 0-15,0 0 16,47-23 0</inkml:trace>
          <inkml:trace contextRef="#ctx0" brushRef="#br0" timeOffset="243079.7394">-13558 5478 0,'0'0'0,"0"0"0,0 0 15,0 0 1,0 0-16,0 0 15,0 0-15,11 12 16,1-1 0,0 1-16,0-1 15,11 13 1,1-13-16,-1 1 16,-11-1-1,0 1-15,0-1 16,-12 1-16,0 11 15,0 0 1,-12 0-16,0 0 16,-11 1-1,-13 10-15,1-11 16,0 0 0,-1 1-16,1-1 15,0 0-15,-1-12 16,36-11-1</inkml:trace>
          <inkml:trace contextRef="#ctx0" brushRef="#br0" timeOffset="244809.5674">-15290 5259 0,'0'0'15,"0"11"-15,0 24 16,0 23 0,0-12-16,-12 23 15,12-23 1,-12-11-16,12-12 16,0-11-16,-11-1 15,11 1 1,0-12-16,0 0 15,0 0 1,-12 0-16,0 0 16,0 12-1,-11-1-15,-13 1 16,-11-1 0,-35 1-16,11-1 15,-11-11-15,-1 0 16,-35 12-1,-11-12-15,-1 0 0,36-12 32,23 12-32,1 0 15,11 0 1,12 0-16,11 0 0,25 0 16,-1 0-16,12 0 15,0 0 1,0 0-16,12 12 15,11-1 1,36 13-16,12-1 16,-1-12-1,1-11-15,-12 0 16,-12 0 0,-12-11-16,1 11 15,-36 0 1</inkml:trace>
          <inkml:trace contextRef="#ctx0" brushRef="#br0" timeOffset="245039.7333">-16256 5397 0,'0'0'0,"0"0"15,12-11 1,23-1-16,12 1 16,12-12-1,0 11-15,24-11 16,11 11 0,-94 12-16</inkml:trace>
          <inkml:trace contextRef="#ctx0" brushRef="#br0" timeOffset="243979.7839">-14748 5837 0,'0'0'0,"0"0"16,0 0 0,0-12-16,12-11 15,-1 0-15,13-12 16,11 0-1,1 1-15,11 11 16,-12 11 0,12-11-16,-11 11 15,-1 1 1,0 11-16,-11 0 16,-1 0-16,-11 0 15,0 0 1,-12 0-16,0 0 15,0 0 1,0 0-16,0 11 16,-12 13-1,-23-1-15,-24 11 16,0-11 0,-12 1-16,1-1 15,11-12-15,-12 12 16,24-11-1,0-12-15,12 0 16,-1-12 0,13 1-16,-1-1 15,12-11 1,1 0-16,11 0 16,0-35-1,11-11-15,1-1 16,0 13-16,0 10 0,-1 13 15,-11 34 1</inkml:trace>
          <inkml:trace contextRef="#ctx0" brushRef="#br0" timeOffset="247510.6373">-18459 4762 0,'0'0'0,"12"34"15,0 24 1,11 46-16,1 12 0,-12 11 31,0 0-31,-1-11 0,1-36 16,0-33-1,-12-47-15</inkml:trace>
          <inkml:trace contextRef="#ctx0" brushRef="#br0" timeOffset="247210.124">-17882 6264 0,'0'0'16,"0"0"-16,0 0 15,0 0 1,0 0-16,0 0 15</inkml:trace>
          <inkml:trace contextRef="#ctx0" brushRef="#br0" timeOffset="246979.9248">-17917 5617 0,'0'0'0,"35"-23"15,1 0 1,-1 0-16,-11 11 15,-12 0 1,-12 12-16,0 0 16,-12 0-16,-35 12 15,-12 11-15,12 0 16,-1 12 0,25-23-16,-1 11 15,13 0-15,-1-12 16,12 12-1,0 1-15,12-1 16,-1 0 0,1 11-16,0-10 15,-12-1 1,0 0-16,-12 0 16,-11 0-16,-13 0 15,-11 0 1,-24 0-16,1 0 15,11-11 1,59-12-16</inkml:trace>
          <inkml:trace contextRef="#ctx0" brushRef="#br0" timeOffset="246059.4149">-17022 5709 0,'0'0'16,"0"0"-1,0 0-15,0 0 16,0 0 0,0 0-16,0-23 15,0-11-15,0-13 16,12 1-1,0 11-15,12 12 16,11 0 0,0 12-16,1 11 0,-1 0 15,-12 11 1,-11 1-16,0-1 16,-12-11-16,0 12 15,0-1 1,-12 1-16,-11 0 15,-1-12 1,-11 0-16,-1-12 16,1-11-1,-12 0-15,0-12 16,0-11 0,11 0-16,1-1 15,11 1-15,13 0 16,11 11-1,0 12-15,0 12 16,0 11 0,0 0-16,0 0 15,0 0 1,11 23-16,-11 0 16,0 12-16,0-12 15,-11 11 1,-13 1-16,1 11 15,-1-11 1,0 0-16,13-12 16,-1-12-1,0 12-15,0 0 16,12 1 0,12-1-16,0 0 15,11 0-15,1 12 16,0-12-1,-13 0-15,1 0 16,-12 0 0,0 0-16,-12 0 15,-11 0 1,-24-11-16,0 0 16,-12-12-16,0 0 15,12-12 1,-12 0-16,12-11 15,11 0 1,13 0-16,11-12 16,12-22-1,12-1-15,23 0 16,24-11 0,47-12-16,12 23 15,-118 58-15</inkml:trace>
          <inkml:trace contextRef="#ctx0" brushRef="#br0" timeOffset="246399.4449">-15620 4334 0,'-23'12'15,"-48"34"-15,-47 35 16,-82 23-1,35-12-15,35-11 16,1 12 0,11-24-16,0 12 15,36-23 1,82-58-16</inkml:trace>
          <inkml:trace contextRef="#ctx0" brushRef="#br0" timeOffset="248999.4671">-19813 4565 0,'0'0'0,"0"0"0,0 0 16</inkml:trace>
          <inkml:trace contextRef="#ctx0" brushRef="#br0" timeOffset="249219.5775">-19990 5166 0,'0'0'16,"12"0"-16,23-11 15,47-12 1,36-1-16,-23-10 15,-95 34 1</inkml:trace>
          <inkml:trace contextRef="#ctx0" brushRef="#br0" timeOffset="248799.6343">-19578 5420 0,'0'0'16,"0"0"-16,0 0 16,12 12-16,12 0 15,-1 11-15,12 0 16,1 11-1,-13 1-15,1-12 16,-12 0 0,-1 1-16,-11 10 15,0-11 1,-11 0-16,-13 12 16,-47 0-1,-23-1-15,35-22 16,0-12-16,1 0 15,10-12 1,13 1-16,11-1 16,13-11-1,11 12-15,0-12 16,0 11 0,11-11-16,13 11 15,11 12-15,1 0 16,-13 0-1,-11 12-15,0-1 16,-12-11 0,-12 12-16,0 0 15,-11 11 1,-24 0-16,-12-12 16,-24 1-16,13-12 15,-1 0 1,24-12-16,0-11 15,0-11 1,11-13-16,13-22 16,-1 0-1,12-1-15,1 1 16,11 0 0,11-24-16,-11 93 15</inkml:trace>
          <inkml:trace contextRef="#ctx0" brushRef="#br0" timeOffset="248050.8322">-18635 5432 0,'0'0'16,"0"0"-16,0 0 16,0 0-16,-12 12 15,-12 11 1,1 0-16,-1 0 15,1 0 1,11 0-16,0-11 16,12 11-1,0-12-15,12 13 16,0 10 0,23 1-16,12 0 15,12 11-15,-24-12 16,1-10-1,-13-1-15,-11 0 16,-12 11 0,-12-10-16,-11-1 15,-13 0 1,-11-12-16,-12-11 16,-35-11-1,-24-12-15,24-12 16,23 12-16,24 0 15,12-12 1,11 0-16,12 1 16,24-12-1,24-24-15,11 12 16,-12 24 0,-35 34-16</inkml:trace>
          <inkml:trace contextRef="#ctx0" brushRef="#br0" timeOffset="250049.5822">-20803 4785 0,'0'0'0,"0"11"15,-12 36 1,1 34-16,-1-1 16,0 13-1,12-12-15,0 0 16,12 0 0,0-35-16,-12-46 15</inkml:trace>
          <inkml:trace contextRef="#ctx0" brushRef="#br0" timeOffset="249799.5607">-21168 6218 0,'0'0'0,"0"0"16,0 0-1,0 0-15,0-12 16,0-11 0,12-23-16,11-23 15,13-12-15,23-12 16,11 1-1,24 11-15,-11 35 16,-1 11 0,-23 24-1,-12 11-15,-11 0 16,-13 11-16,1 1 16,-12-1-16,-12 12 15,-12 12 1,-35 11-16,-36 24 15,-11-13 1,12 1-16,-1-12 16,24-23-1,0-11-15,0-12 16,24-12 0,12 1-16,23 11 15</inkml:trace>
        </inkml:traceGroup>
        <inkml:traceGroup>
          <inkml:annotationXML>
            <emma:emma xmlns:emma="http://www.w3.org/2003/04/emma" version="1.0">
              <emma:interpretation id="{CD3035BF-1F3A-4873-8410-DE9364433538}" emma:medium="tactile" emma:mode="ink">
                <msink:context xmlns:msink="http://schemas.microsoft.com/ink/2010/main" type="inkWord" rotatedBoundingBox="1345,6094 9332,6116 9328,7534 1341,751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8950.012">-25762 5582 0,'0'0'0,"0"0"0,0 0 15,12 0 1,-12 0-16</inkml:trace>
          <inkml:trace contextRef="#ctx0" brushRef="#br0" timeOffset="258789.6109">-26316 5663 0,'0'0'0,"0"0"16,0 0-16</inkml:trace>
          <inkml:trace contextRef="#ctx0" brushRef="#br0" timeOffset="258630.3425">-26752 5686 0,'0'0'16,"0"0"-16,0 0 15</inkml:trace>
          <inkml:trace contextRef="#ctx0" brushRef="#br0" timeOffset="253169.6865">-29567 5490 0,'0'0'0,"0"0"0,-12 0 16,12 0 0,-12-12-16,12 1 15,0-12 1,0-1-16,12-10 16,0 11-1,12 0-15,-1 11 16,1 0-16,-13 12 15,13 12 1,0 0-16,-1 22 16,-23 36-16,0-1 15,-12 0-15,-11 1 16,-13-1 0,1 0-16,0-11 15,11-23-15,12-12 16,12-12-1,0-11-15,0 0 16,0 0 0,12-23-16,0-11 15,23-24 1,12-35-16,1-11 16,10 12-16,-10 11 15,-1 12 1,0 11-16,-12 12 15,-11 11 1,-12 12-16,-1 11 16,-11 12-1,0 0-15,0 0 16,-11 12 0,-13 23-16,0 11 15,1 23-15,11-11 16,0 11-1,12-11-15,0 0 16,12-12 0,0-11-16,0-12 15,11 0 1,1 0-16,-1-11 16,-23-12-16</inkml:trace>
          <inkml:trace contextRef="#ctx0" brushRef="#br0" timeOffset="253649.3893">-29072 5929 0,'0'0'0,"0"0"15,0 0 1,0 0-16,12 12 16,-1-1-1,1-11-15,12 0 16,-1-11-16,1-1 15,-1 0-15,1 1 16,-12-12 0,-1 0-16,1 0 15,-12 11-15,0 0 32,0 12-32,0 0 0,-12 0 15,1 0-15,-13 0 16,-11 12-1,11 0-15,1-1 16,11 1 0,12-12-16,0 0 15,0 0 1</inkml:trace>
          <inkml:trace contextRef="#ctx0" brushRef="#br0" timeOffset="254099.4437">-28413 5698 0,'0'0'15,"0"0"-15,0 0 16,-11 11-1,-1-11-15,-12 12 16,1-12 0,-1 0-16,1 0 15,11-12 1,0 1-16,12-1 16,0 1-16,12-12 15,0 0 1,11-1-16,-11 1 15,0 12 1,0 11-16,-1 0 16,1 11-1,0 12-15,-12 1 16,0 10 0,-12 24-16,-11 11 15,-13-11-15,13-12 16,-13 12-1,13-35-15,23-23 16</inkml:trace>
          <inkml:trace contextRef="#ctx0" brushRef="#br0" timeOffset="255059.6426">-27694 5698 0,'0'0'0,"0"11"15,0 13 1,12 33-16,0 13 16,-1-13-1,1-10-15,0-13 16,0 1 0,-12-12-16,0-11 15,0-12-15</inkml:trace>
          <inkml:trace contextRef="#ctx0" brushRef="#br0" timeOffset="255509.844">-27223 5813 0,'0'0'0,"0"0"16,0 0-1,0 0-15,-12 0 16,-11 0 0,-13 0-16,1-11 15,0-1-15,11-11 16,1 0-1,11 0-15,12-12 16,0 1 0,12-1-16,11 12 15,-11 11 1,0 12-16,0 0 16,11 23-1,-11 12-15,0 0 16,-1 23-16,-11 11 15,-23 12 1,-12 11-16,-1-34 16,1 0-1,35-58-15</inkml:trace>
          <inkml:trace contextRef="#ctx0" brushRef="#br0" timeOffset="256459.913">-28153 5709 0,'0'0'0,"0"0"15,0 0 1,0 0-16,-12 0 16,0 0-1,12 0-15,-12-11 16,0-1-16,1-11 15,11-11 1,11-13-16,13-11 16,11 1-1,1 22-15,-1 0 16,-11 12 0,-1 12-16,-11 11 15,0 23-15,-1 35 16,-11 22-1,-23 1-15,-1 12 16,-11-24 0,0 1-16,11-1 15,12-34 1,1-12-16,-1-12 16,12 1-16,0-12 15,0 0 1,0-12-16,0-22 15,12-1 1,23-46-16,0-11 16,12-24-1,-11 23-15,-1 24 16,-11 34 0,-13 1-16,1 11 15,-12 11-15,0 12 16,0 0-16,0 0 15,-12 23 1,1 23-16,-1 24 16,0-1-16,0-11 31,12-12-31,0 0 16,12 1-16,12-1 0,11-11 15,0-12 1,1 0-16,-36-23 15</inkml:trace>
          <inkml:trace contextRef="#ctx0" brushRef="#br0" timeOffset="259769.4856">-24254 5582 0,'0'0'0,"0"0"16,0 0-16,0 0 15,-12 0 1,0 0-16,-23 0 16,-12 0-1,-12 0-15,0-11 16,12-1 0,0 1-16,11-1 15,13 0-15,11 1 16,0-1-1,12 1-15,0-1 16,12-11 0,11 12-16,1-1 15,0 12 1,-1 12-16,13-1 16,-1 24-16,-12-1 15,1 1 1,-24 11-16,-12 1 15,-11 10 1,-13 1 0,-23 12-16,0-13 15,1-10-15,58-47 16</inkml:trace>
          <inkml:trace contextRef="#ctx0" brushRef="#br0" timeOffset="259223.0479">-24902 5524 0,'0'0'15,"0"0"1,12 12-16,11 0 15,-23-12 1</inkml:trace>
          <inkml:trace contextRef="#ctx0" brushRef="#br0" timeOffset="259110.7786">-25373 5548 0,'0'0'15,"0"0"-15,0 0 16,11 0-1,-11 0-15</inkml:trace>
          <inkml:trace contextRef="#ctx0" brushRef="#br0" timeOffset="260659.6248">-24066 5617 0,'0'0'0,"0"0"0,-12 0 16,-11 0-1,-1 0-15,1 0 16,-1-12 0,12 1-16,1-12 15,-1 0 1,12-12-16,0 0 16,23 1-16,1-1 15,11 12 1,1 0-16,-13 11 15,-11 12 1,11 12 0,1 22-16,-12 36 15,-12 22-15,-12 1 16,0-12 0,0-1-16,1-33 15,-1-13-15,0-11 16,12-11-1,0-12-15,0 0 16,0 0 0,0-12-16,12-22 15,0-12 1,23-70-16,12-23 16,0 24-1,0-1-15,1 1 16,-13 22-16,-12 35 15,-11 35 1,-12 12-16,0 11 16,0 0-1,-12 11-15,-11 24 16,-1 11 0,1 0-16,-1 35 15,12 0-15,1 0 16,11-12-1,11-11-15,1-12 16,0-11 0,12 0-16,-1-12 15,12 0 1,1 0-16,-36-23 16</inkml:trace>
          <inkml:trace contextRef="#ctx0" brushRef="#br0" timeOffset="261139.9009">-23559 5571 0,'0'0'0,"0"11"16,0 12-1,0 24-15,0-1 16,0 0 0,0-11-16,0-12 15,0 0 1,0-11-16,0-12 16,0 0-16,0 0 31,0 0-31,0 0 0,0 0 15,11-12 1,1-23-16,12 1 16,-1-1-1,13 0-15,-13 12 16,1 12 0,-1 11-16,1 11 15,-1 12-15,1 24 16,11 22-1,1 12-15,-1-12 16,-11-11 0,-13-23-1,1-12-15,-12-23 16</inkml:trace>
          <inkml:trace contextRef="#ctx0" brushRef="#br0" timeOffset="262979.6642">-30580 5559 0,'0'-11'0,"0"-13"15,0-10 1,12-1-16,0 12 16,11 0-16,1 11 15,11 1 1,12 11-16,-12 11 15,1 12 1,-1 12-16,-11-12 16,-1 0-1,-11 12-15,0-12 16,-12 0 0,-12 0-16,-23 1 15,-12 10-15,-1-22 16,-10 11-1,-13-23 1,-12-12-16,-11 1 16,0-1-16,11 1 15,25-1 1,-1 1-16,23 22 16,1 1-1,0 11-15,11-12 16,12 1-16,1 11 15,11-11 1,0-12-16</inkml:trace>
          <inkml:trace contextRef="#ctx0" brushRef="#br0" timeOffset="263359.6272">-30780 6449 0,'0'0'0,"0"0"15,23-11 1,-23 11-16,201-162 16,-201 162-16,0-23 15,0-24 1,0-10-16,-12 10 15,0 1 1,-12 11-16,-23 12 16,0 12-1,-12 22-15,0 12 16,12 12 0,12-12-16,23 0 15,12 0-15,35 1 16,24 10-1,36-11-15,22-23 16,-117 0 0</inkml:trace>
        </inkml:traceGroup>
      </inkml:traceGroup>
    </inkml:traceGroup>
    <inkml:traceGroup>
      <inkml:annotationXML>
        <emma:emma xmlns:emma="http://www.w3.org/2003/04/emma" version="1.0">
          <emma:interpretation id="{DC337228-B1C0-4B25-9177-F255ED83946D}" emma:medium="tactile" emma:mode="ink">
            <msink:context xmlns:msink="http://schemas.microsoft.com/ink/2010/main" type="paragraph" rotatedBoundingBox="354,7930 33337,7706 33375,13241 391,13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96C4E-EE92-499D-9A91-8A87439BD346}" emma:medium="tactile" emma:mode="ink">
              <msink:context xmlns:msink="http://schemas.microsoft.com/ink/2010/main" type="line" rotatedBoundingBox="354,7930 33337,7706 33355,10385 372,10609"/>
            </emma:interpretation>
          </emma:emma>
        </inkml:annotationXML>
        <inkml:traceGroup>
          <inkml:annotationXML>
            <emma:emma xmlns:emma="http://www.w3.org/2003/04/emma" version="1.0">
              <emma:interpretation id="{2B25BAF9-6F69-4EFE-B436-A71064DB4741}" emma:medium="tactile" emma:mode="ink">
                <msink:context xmlns:msink="http://schemas.microsoft.com/ink/2010/main" type="inkWord" rotatedBoundingBox="31789,8641 33343,8631 33350,9621 31795,963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5759.8701">554 8102 0,'0'0'15,"0"0"-15,0 0 16,0 0 0,0 0-16,0 0 15,0 0-15,0 0 16,0 0-1,0 0-15,0 0 16,12 0 0,-1 11-16,13 1 15,-1-1 1,1 1-16,0 0 16,-1-1-1,1 1-15,-1-1 16,13 12-16,-13 0 15,1 1 1,-13-1-16,1 0 16,0 0-1,-12 0-15,0-11 16,-12-1 0,0 1-16,-11-12 15,-12 0-15,-1 0 16,13-12-1,-1 1-15,1-1 16,11 0 0,0 1-16,0-1 15,0 1 1,1-1-16,11 1 16,0 11-1,0 0-15,0 0 16,0 0-16,0 0 15,0 0 1,0 0-16,0 0 16,-12 11-16,0 1 15,0 11-15,1 0 16,-1-11 0,0-1-16,-12 1 15,13-12-15,-1 0 31,0 0-31,0 0 16,0 0-16,12 0 16,0 0-16,-11 0 15,11 0 1,0 0-16,0 0 16,0 0-16,0 0 15,0 0 1,0 0-16,0 0 15,0 0 1,0 0-16,0 0 16,-12 11-1,0 1-15,-11-1 16,-13 12 0,-23 1-16,-11-1 15,-13 0-15,1 0 16,-1-12-1,-11 1-15,-12-12 16,0 0 0,24-12-16,11 1 15,12-12 1,12-12-16,0-11 16,11 0-16,13 11 15,11-11 1,12 0-16,0 11 15,12-11 1,0 11-16,23-11 16,12 0-1,-47 46-15</inkml:trace>
          <inkml:trace contextRef="#ctx0" brushRef="#br0" timeOffset="266009.7011">-389 7743 0,'12'0'0,"35"-11"15,47-12 1,71-12-16,0 0 15,-47 12 1,0 0-16,0 0 16,-36 23-1,-82 0-15</inkml:trace>
        </inkml:traceGroup>
        <inkml:traceGroup>
          <inkml:annotationXML>
            <emma:emma xmlns:emma="http://www.w3.org/2003/04/emma" version="1.0">
              <emma:interpretation id="{053396BD-D13C-45EA-97EB-67A830CC8A66}" emma:medium="tactile" emma:mode="ink">
                <msink:context xmlns:msink="http://schemas.microsoft.com/ink/2010/main" type="inkWord" rotatedBoundingBox="27597,8939 31295,8914 31301,9764 27603,978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6559.6076">-1296 8483 0,'0'0'0,"0"-11"16,0-1 0,12-11-16,0 11 15,0-11 1,-1 12-16,13-1 16,-12 12-16,0 0 15,-1 12 1,-11-12-16,0 23 15,0 0 1,-11 0-16,-13 12 16,0-1-1,-23 24-15,-12-12 16,-11-11 0,-1-12-16,12-11 15,59-12-15</inkml:trace>
          <inkml:trace contextRef="#ctx0" brushRef="#br0" timeOffset="266279.9236">-1225 8552 0,'0'0'16,"0"0"0</inkml:trace>
          <inkml:trace contextRef="#ctx0" brushRef="#br0" timeOffset="267049.6016">-1296 7917 0,'0'0'0,"0"0"0,0 0 15,-35 0 1,-12 0-16,-12 11 16,12 1-1,0-1-15,11 13 16,13-13 0,11 1-16,0 11 15,0 12-15,12 11 16,12 12-1,0-1 1,0 13-16,-12-13 16,0-22-16,-12 0 15,0-12 1,-11 0-16,-13-11 16,1-1-16,-12-11 15,-12-11 1,-12-13-16,1-22 15,11 0 1,23 0-16,25 0 16,22-1-1,13 1-15,11 0 16,12 11 0,1 12-16,-48 23 15</inkml:trace>
          <inkml:trace contextRef="#ctx0" brushRef="#br0" timeOffset="267389.6399">-2427 7859 0,'0'0'15,"0"0"-15,0 0 16,0 12 0,12 11-16,0 0 15,12 23-15,-1 12 16,12 11-1,1 24-15,-13-24 16,1-11 0,-12-12-16,11-11 0,-23-35 31</inkml:trace>
          <inkml:trace contextRef="#ctx0" brushRef="#br0" timeOffset="267769.3566">-2709 8021 0,'0'0'16,"0"0"15,23 23-15,1 0-16,-1 12 15,1-1 1,0 13-16,-1-1 16,-11-11-16,0-12 15,-12 0 1,0 0-16,-12 0 15,-23 0 1,-24 0-16,0 0 0,0-23 16,12 0-1,0 0-15,47 0 16</inkml:trace>
          <inkml:trace contextRef="#ctx0" brushRef="#br0" timeOffset="269139.5122">-2803 8437 0,'0'0'15,"0"0"1,0 0-16,0 0 16,0 0-16,-12 0 15,0 0 1,0 0-16,-11 11 15,-13-11 1,1 0-16,0 0 16,11-11-1,0-1-15,13 1 16,-1-1 0,12 12-16,0-11 15,0-1-15,0 1 16,12-1-1,-1 12-15,1 0 16,12 0 0,-1 12-16,1-1 15,-12 1 1,-1-1-16,1 1 16,-12-1-16,0 1 15,0-1 1,-12 1-16,1 0 15,-25-1 1,-11-11-16,-35 0 16,11 0-1,12-11-15,12-1 16,0-11 0,0 0-16,12 0 15,-13-24-15,13 1 0,0 0 16,11 0-1,1 11-15,-1 0 32,12 12-32,0 12 15,12 11-15</inkml:trace>
          <inkml:trace contextRef="#ctx0" brushRef="#br0" timeOffset="268209.6316">-2980 8056 0,'0'0'16,"0"0"-16,0 0 15,0 0-15,0 0 16,0 0-1,0 0-15,0 0 16,0 0 0,0 0-16,0 0 15,0 0 1,0 0-16,0 0 16,0 0-16,0 0 15,0 0 1,0 0-16,0 0 15</inkml:trace>
          <inkml:trace contextRef="#ctx0" brushRef="#br0" timeOffset="269999.8533">-4087 8495 0,'0'0'0,"0"0"16,0 0-1,0 0-15,0 0 16,0 0 0,0-12-16,11 1 15,13-24 1,23-23-16,24-11 16,11-1-16,-11 24 15,-24 23 1,-12 12-16,1 11 15,-13 11 1,-11 1-16,-12 11 16,0 0-1,-12 12-15,-11-12 16,-13 0 0,-11 0-16,-12 0 15,0 0-15,0 0 16,12-11-1,-12-1-15,12 1 16,12-12 0,0 0-16,11-12 15,1-11 1,-1 0-16,0-23 16,13 0-16,-1-12 15,0 12 1,0-12-16,12 23 15,0 1 1,0 10-16,0 24 16,0 0-1,0 0-15,0 12 16,0 23 0,0 11-16,12 0 15,0 0-15,-12-11 16,0-12-1,0 0-15,-12-11 16,-12-1 0,-23-11-16,-12 0 0,-11-11 31,-13 11-31,-11 0 16,0 11-16,23 1 0,36-1 15,11 1 1,13 0-16,22 11 15,25 0 1,23 11-16,23 1 16,-82-35-1</inkml:trace>
        </inkml:traceGroup>
        <inkml:traceGroup>
          <inkml:annotationXML>
            <emma:emma xmlns:emma="http://www.w3.org/2003/04/emma" version="1.0">
              <emma:interpretation id="{F400DD37-87E6-4F09-A33E-5797F08A3A70}" emma:medium="tactile" emma:mode="ink">
                <msink:context xmlns:msink="http://schemas.microsoft.com/ink/2010/main" type="inkWord" rotatedBoundingBox="25542,8212 27369,8200 27380,9791 25553,980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2369.3616">-5112 8206 0,'0'0'0,"0"0"16,0 11-16,-12 1 15,0-1 1,0 13-16,1-13 15,-1-11 1,-24 0-16,1-11 16,0-1-1,-1-11-15,1 0 16,12 0 0,-1-12-16,0 0 15,13-11-15,11-23 16,0-12-1,11 0-15,13 0 16,11 12 0,-35 69-16</inkml:trace>
          <inkml:trace contextRef="#ctx0" brushRef="#br0" timeOffset="272619.6046">-5360 8714 0,'0'0'0,"0"0"16,0 0-1,0 0-15,0 0 16,0 0 0</inkml:trace>
          <inkml:trace contextRef="#ctx0" brushRef="#br0" timeOffset="274089.5834">-6773 7535 0,'0'0'0,"0"0"15,12 12-15,11 0 16,-23-12-1</inkml:trace>
          <inkml:trace contextRef="#ctx0" brushRef="#br0" timeOffset="273889.5606">-6208 7951 0,'24'-11'15,"35"-35"1,23-47-16,1-11 16,-25 0-16,-10-11 15,-25 22 1,-11 1-16,-12 34 15,-24 12 1,-23 11-16,-35 23 16,-1 24-1,1 11-15,11 23 16,12 1 0,24-13-16,11 1 15,13 0-15,11 22 16,11-10-1,37 22-15,34 12 16,-11-23 0,-1-24-16,-11 1 15,-59-35 1</inkml:trace>
          <inkml:trace contextRef="#ctx0" brushRef="#br0" timeOffset="273469.6816">-5666 7986 0,'0'0'16,"0"0"0,0 0-16,0 0 15,0 0 1,0 0-16,0 0 16,0 0-16,0 0 15,0 0 1,0 0-16,0 0 15,0 0 1,0 0-16,0 0 16,0 12-1,0 11-15,-12 12 16,0 11 0,-11 12-16,-12 11 15,-1-23-15,1-11 16,-12-12-1,-12 0-15,12-11 16,0-12 0,0 0-16,11-12 15,13 0 1,-1 1-16,1-1 16,11 12-16,0 0 0,-12 12 31,-11-1-31,0 1 0,-1 0 15,-11-1 1,0 1-16,12-12 16,-1 0-1,1-12-15,0 1 16,-1-13 0,13-10-16,-1-1 15,1 0-15,-1 12 16,12 0-1,1 12 1,-1-1-16,12 12 16,-12 0-16,0 0 15,-11 12 1,-1 22-16,1 1 16,-13 11-16,1 0 15,11-11 1,13-12-1,-1 0-15,12-23 16</inkml:trace>
        </inkml:traceGroup>
        <inkml:traceGroup>
          <inkml:annotationXML>
            <emma:emma xmlns:emma="http://www.w3.org/2003/04/emma" version="1.0">
              <emma:interpretation id="{9BB1FB0F-F55F-427F-9CB2-D62019072B02}" emma:medium="tactile" emma:mode="ink">
                <msink:context xmlns:msink="http://schemas.microsoft.com/ink/2010/main" type="inkWord" rotatedBoundingBox="21984,8283 25239,8261 25253,10281 21998,1030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75039.8819">-7468 8495 0,'0'0'0,"0"0"16,0 0 0,0 0-16,0 0 15,0 0 1,0 0-16,0 0 16,0 0-16,0 0 15,0 0 1,0 0-16,0 0 15,0-12 1,12-23-16,-1-11 16,13-12-1,11 12-15,36-12 16,0 12 0,-71 46-16</inkml:trace>
          <inkml:trace contextRef="#ctx0" brushRef="#br0" timeOffset="275509.5947">-7881 8368 0,'0'0'0,"0"-24"0,24-33 15,23-13 1,24-11-16,-1 12 16,13 11-1,-1 12-15,-23 11 16,12 24 0,-12 22-16,-24 1 15,-11 11-15,-12 0 16,-12 12-1,-12 0 1,-12-1-16,-23 1 16,-12 0-16,-23-12 15,-12-12 1,-24 1-16,23-1 16,1 12-16,0 12 15,0 11 1,11 1-1,13-1-15,34-12 16,13 1-16,11 0 16,12 11-1,0-46-15</inkml:trace>
          <inkml:trace contextRef="#ctx0" brushRef="#br0" timeOffset="274780.2647">-7374 8529 0,'0'0'0,"0"0"16,0 0 0</inkml:trace>
          <inkml:trace contextRef="#ctx0" brushRef="#br0" timeOffset="275839.4422">-8057 9223 0,'0'0'16,"0"0"-16,23-23 15,48-24 1,11-22-16,-23-12 16,0-11-1,-23 22-15,-25 24 16,-11 11-16,-23 12 15,-24 0 1,-12 23-16,0 12 16,0 22-1,24-10-15,11 10 16,12 1 0,12 0-16,0-12 15,24 11-15,47 1 16,35 0-1,-106-35-15</inkml:trace>
          <inkml:trace contextRef="#ctx0" brushRef="#br0" timeOffset="276350.4348">-7292 8599 0,'0'0'16,"0"0"-16,0 0 15,0 0-15,-11 0 16,-1 0-1,0 0-15,12 0 16</inkml:trace>
          <inkml:trace contextRef="#ctx0" brushRef="#br0" timeOffset="276539.4844">-7445 8495 0,'0'0'0,"0"0"16,12 0-16,12-12 15,-1 12 1,13 0-16,-13 0 15,1 12 1,-24-12-16,0 0 16,0 0-1,-12 11-15,0 1 16,-11-1 0,23-11-16</inkml:trace>
          <inkml:trace contextRef="#ctx0" brushRef="#br0" timeOffset="276589.296">-7386 8518 0,'0'0'0,"0"0"15</inkml:trace>
          <inkml:trace contextRef="#ctx0" brushRef="#br0" timeOffset="277609.5436">-8375 8148 0,'0'0'16,"0"0"-1,0 0-15,0 0 16,0 0 0,0 0-16,0 0 15,0 0 1,0 0-16,0 0 16,0 0-16,0 0 0,0 0 31,0 0-31,0 0 0,0 0 15,0 0 1,0 0 0,0 0-16,0 0 15,0 0-15,0 0 16,0 0 0,0 12-16,-12 11 15,0 11-15,0-11 16,1 12-1,-1-12-15,0-11 16,0-12 0,0 0-16,1 0 15,-13-12 1,1 1-16,11 11 16,-12 0-16,1 11 15,-13 1 1,1 11-16,0-12 15,-1 1 1,1 0-16,11-12 16,1 0-1,11-12-15,0 0 16,1-11 0,-1 0-16,12-11 15,0-13-15,12 1 16,11 0-1,12-23-15,13-24 16,-48 93 0</inkml:trace>
          <inkml:trace contextRef="#ctx0" brushRef="#br0" timeOffset="277845.7968">-8352 7339 0,'0'0'0,"0"0"15,0 0-15,0 0 16</inkml:trace>
          <inkml:trace contextRef="#ctx0" brushRef="#br0" timeOffset="278069.438">-8788 8668 0,'0'0'16,"0"0"0,0 0-16,0 0 15,0 0-15,0 0 16</inkml:trace>
          <inkml:trace contextRef="#ctx0" brushRef="#br0" timeOffset="279039.8148">-9000 7836 0,'0'0'16,"0"0"-16,0 0 16,0 0-16,0 0 15,0 0 1,0 0-16,0 0 15,0 0 1,0 0-16,0 0 16,0 0-1,0 0-15,0 0 16,-11 11 0,-1 13-16,0-1 0,0 11 15,-11 13 1,-13 10-1,-11 13-15,0-1 16,-12-11-16,0-12 16,0-11-16,12-12 15,0-12 1,12-11-16,11 0 16,-11-11-16,11-12 15,1 0 1,11 11-16,0-11 15,1 11 1,11 12-16,-24 12 16,-11 11-1,-1 23-15,1-11 16,-12 0 0,0-1-16,11-11 15,1-11-15,0-12 16,-1 0-1,13-12-15,-1-11 16,1 0 0,-1-11-16,1-1 15,-1 0 1,12 12-16,0 0 16,12 11-16,0 12 15,0 0 1,0 0-16,-11 12 15,-13 11 1,-11 12-16,-12 11 16,-12 0-1,12-11-15,-1-12 16,1 0 0,47-23-16</inkml:trace>
          <inkml:trace contextRef="#ctx0" brushRef="#br0" timeOffset="279419.7135">-9424 7755 0,'24'-23'15,"23"-12"1,12-23-16,-24 1 15,1-24 1,-25 11-16,-11 1 16,-11 11-1,-25 12-15,-34 11 16,-25 24 0,1 22-16,0 13 0,0 22 15,35-12-15,12 13 16,23-13-1,12 13 1,24 10-16,12 1 16,23 0-1,23 11-15,1-11 16,12-23-16,-13-12 16,-70-23-16</inkml:trace>
          <inkml:trace contextRef="#ctx0" brushRef="#br0" timeOffset="279609.4013">-10201 7674 0,'0'0'15,"12"12"-15,-12-12 16</inkml:trace>
        </inkml:traceGroup>
        <inkml:traceGroup>
          <inkml:annotationXML>
            <emma:emma xmlns:emma="http://www.w3.org/2003/04/emma" version="1.0">
              <emma:interpretation id="{B3E12144-A105-4724-881E-0997A44F05C7}" emma:medium="tactile" emma:mode="ink">
                <msink:context xmlns:msink="http://schemas.microsoft.com/ink/2010/main" type="inkWord" rotatedBoundingBox="17735,8777 21625,8751 21634,10136 17744,1016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3009.4047">-10920 7986 0,'0'0'0,"0"0"0,0 0 16,0 0-1</inkml:trace>
          <inkml:trace contextRef="#ctx0" brushRef="#br0" timeOffset="284639.6032">-10861 8102 0,'0'0'16,"0"0"-16,0 0 15,0 0 1,-12 0-16,1 0 16,-1 0-16,12 0 15,0 0 1,0 0-16,0 0 15,0 0 1,0 0-16,0 0 16,0 0-1,0 0-15,0 0 16,0 0 0,0 0-16,0 0 15,-12-12-15,0-11 16,1 0-1,-1 0-15,12-12 16,12 12 0,-1-12-16,25-11 15,-36 46 1</inkml:trace>
          <inkml:trace contextRef="#ctx0" brushRef="#br0" timeOffset="284289.9437">-10908 8125 0,'0'0'0,"0"0"0,0 0 16,0 0-1,0 0 1,0-12-16,0 12 16</inkml:trace>
          <inkml:trace contextRef="#ctx0" brushRef="#br0" timeOffset="283839.5871">-11026 8425 0,'0'0'0,"0"0"15,0 0 1,0 0-16,0 0 16,0 0-1,0 0 1,0 0-16,0 0 16,0 0-16,0 0 15,12-11-15,-12 11 16,12 0-1,-12 0-15</inkml:trace>
          <inkml:trace contextRef="#ctx0" brushRef="#br0" timeOffset="285719.5432">-11815 8529 0,'0'0'0,"0"0"15,0 0-15,0 0 16,0 0-1,0 0-15,0-23 16,12-11 0,0-13-16,23-22 15,-12 11 1,25-11-16,-1 11 16,-12 12-16,0 0 15,-11 11 1,0 12-16,-1 11 15,1 1 1,-13-1-16,13 1 16,-12-1-1,0 0-15,-1 12 16,1 0 0,-12 0-16,0 0 15,12 0-15,-12 0 16,0 0-1,0 12-15,0 11 16,-24 23 0,-11 12-16,-24 0 15,12-12 1,-12-11-16,12-12 16,0 0-1,11-11-15,1-1 16,12 1-16,-13 11 15,1-12 1,0 13-16,-1-1 16,-11 0-1,12-12-15,-1-11 16,13 0 0,-12-11-16,11-12 15,0-12-15,1 0 16,-1 1-1,13 11-15,-1-1 16,0 13 0,-12-1-16,1 12 0,-1 0 31,-11 12-31,0 11 16,-13 12-16,1-1 0,0 13 31,0-13-31,0 1 0,47-35 15</inkml:trace>
          <inkml:trace contextRef="#ctx0" brushRef="#br0" timeOffset="286259.8045">-12015 7709 0,'0'0'16,"0"0"-16,0 0 16,0 0-1,0 0-15</inkml:trace>
          <inkml:trace contextRef="#ctx0" brushRef="#br0" timeOffset="286079.7729">-12569 9084 0,'0'0'0,"12"-11"16,23-1 0,24-34-16,0-12 15,-24 0 1,-23 24-16,-24-13 16,1 24-1,-25 0-15,-11 11 16,0 12-16,0 12 15,12 0 1,11 11-16,12-12 16,12 1-1,12 23-15,0-12 16,23 0 0,36 0-16,47 0 15,-1-11-15,-22-24 16,-95 12-1</inkml:trace>
          <inkml:trace contextRef="#ctx0" brushRef="#br0" timeOffset="287169.6576">-13111 8044 0,'0'0'0,"0"0"15,12-12 1,12 1-16,35-24 16,11 0-1,-11 1-15,12-1 16,-24 12 0,-24 11-16,1 12 15,-12 0-15,-12 0 16,0 12-1,-12 11-15,-23 12 16,-24 11 0,0 0-16,0 1 15,12 10 1,12 1-16,11-12 16,12-11-16,12 0 15,0-24 1,12 1-16,23-1 15,12-22 1,12-1-16,0-11 16,-35 12-1,-12 11-15,-12 0 16,0 0 0,-12 0-16,-24 11 15,-11-11-15,0 0 16,-12 0-1,-11-11-15,-1-1 16,0-23 0,12 1-16,12-1 15,0-11 1,12-12-16,11 0 16,12 12-16,12 23 15,0-23 1,0 34-16,0 12 15,0 0 1,0 0-16,12 23 16,0 12-1,-12-1-15,12 1 16,-12 0 0,-12-12-16,0 0 15,-11 0-15,-13-11 16,1-1-16,0 1 15,-1-1 1,1 13 0,-12 10-16,12 1 15,11 0 1,12 11-16,12 0 0,12-11 16,-12-35-16</inkml:trace>
          <inkml:trace contextRef="#ctx0" brushRef="#br0" timeOffset="287369.4718">-13287 8888 0,'0'0'15,"0"0"-15,0 0 16,0 11 0,0-11-16</inkml:trace>
          <inkml:trace contextRef="#ctx0" brushRef="#br0" timeOffset="287659.9009">-14030 7709 0,'0'0'15,"12"11"-15,12 24 16,11 23 0,0 46-16,-11-23 15,-12 34 1,-12 1-16,0-116 16</inkml:trace>
          <inkml:trace contextRef="#ctx0" brushRef="#br0" timeOffset="288049.9156">-14183 8183 0,'0'0'0,"0"0"16,0 0-16,-11 11 15,-13 1-15,-11 22 16,-1-10-1,1 22-15,11 0 16,13-23 0,11 12-16,0 11 15,0-11 1,11 11-16,-11 12 16,0-24-16,0 1 15,-11-12 1,-25-11-16,-34-12 15,11-12 1,-12-11-16,24 0 16,0-12-1,11 1-15,13-13 16,23-10 0,12-24-16,-12 81 15</inkml:trace>
        </inkml:traceGroup>
        <inkml:traceGroup>
          <inkml:annotationXML>
            <emma:emma xmlns:emma="http://www.w3.org/2003/04/emma" version="1.0">
              <emma:interpretation id="{900710F3-79BD-4B69-B854-A43FCDB4D07C}" emma:medium="tactile" emma:mode="ink">
                <msink:context xmlns:msink="http://schemas.microsoft.com/ink/2010/main" type="inkWord" rotatedBoundingBox="15251,9388 16668,9379 16672,9884 15255,989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90849.7797">-16574 8541 0,'0'0'15,"0"0"-15,-24 0 16,-11 0-1,0-12-15,-1 1 16,13-1 0,-1 1-16,13-24 15,-1 0 1,12 12-16,12 0 16,-1 0-1,13 0-15,-1 11 16,-11 12-16,12 0 15,-12 12 1,-1-1-16,1 13 16,-12-1-1,-12 0-15,-11 11 16,-36 13 0,-24 22-16,1 12 15,0 0-15,-13-35 16,1-11-1,23-12-15,71-23 16</inkml:trace>
          <inkml:trace contextRef="#ctx0" brushRef="#br0" timeOffset="290389.9157">-15820 8356 0,'0'0'0,"0"0"15,-12 12-15,0 11 16,-11 11-1,-13 1-15,-34 34 16,-13 1 0,1-13-16,11-10 15,71-47 1</inkml:trace>
        </inkml:traceGroup>
        <inkml:traceGroup>
          <inkml:annotationXML>
            <emma:emma xmlns:emma="http://www.w3.org/2003/04/emma" version="1.0">
              <emma:interpretation id="{8DC46CA1-A370-458F-A262-EFEA3622B74F}" emma:medium="tactile" emma:mode="ink">
                <msink:context xmlns:msink="http://schemas.microsoft.com/ink/2010/main" type="inkWord" rotatedBoundingBox="12524,8525 17275,8493 17286,10196 12535,1022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90159.6641">-15502 8021 0,'0'0'16,"0"0"-16,0 0 16,0 0-16,0 0 15,0 0 1,12 11-16,0 13 15,-1-13 1,13 12-16,-1 0 16,25 12-1,-1-23-15,-12 11 16,0 0 0,-11 0-16,-12 0 15,-1-11-15,-11 11 16,-11 11-1,-13 13-15,-11-13 16,-1-11 0,-11 12-16,-12 11 15,1-23 1,-13 0-16,71-23 16</inkml:trace>
          <inkml:trace contextRef="#ctx0" brushRef="#br0" timeOffset="292079.6206">-18306 9153 0,'0'0'0,"12"0"16,24 0 0,34-11-16,48 11 15,0-12-15,-24 1 16,-94 11-1</inkml:trace>
          <inkml:trace contextRef="#ctx0" brushRef="#br0" timeOffset="291789.7092">-17234 7443 0,'0'0'0,"0"0"0,0 0 16,0 0 0</inkml:trace>
          <inkml:trace contextRef="#ctx0" brushRef="#br0" timeOffset="291619.7223">-17139 8125 0,'0'0'0,"0"0"0,0 0 15,0 0-15,0 0 16,0 0-1,0 0-15,0 0 16,0 0 0,0 0-16,0 0 15,0 0 1,0 0-16,0 0 16,0 0-1,0 0-15,0 0 16,0 0-16,0 0 15,0 0 1,0 0-16,0 0 16,0 0-1,0 0-15,0 0 16,0 0 0,11 11-16,-11 13 15,0 10-15,-11 1 16,-1 0-1,0-1-15,-12-11 16,-11 0 0,0-11-16,-1 0 15,13-1 1,-1-11-16,1 0 16,11 0-16,-12 0 15,1 12 1,-1-1-16,-11 1 15,0-1 1,-12 1-16,-1-12 16,1-12-1,0 12-15,0-11 16,12-12 0,-1 0-16,25-1 15,-1 1-15,12-23 16,12 0-1,11-12-15,24-11 16,12-24 0,-59 93-16</inkml:trace>
          <inkml:trace contextRef="#ctx0" brushRef="#br0" timeOffset="292500.5048">-17929 8275 0,'0'0'16,"0"0"-16,0 0 15,-11 12-15,-13-1 32,-23 12-32,-12 0 15,-47 12-15,-47 0 16,12-12-16,23-12 16,-24 1-16,1-12 15,23 12 1,24-12-16,23-12 15,12 12 1,12-12-16,47 12 16</inkml:trace>
          <inkml:trace contextRef="#ctx0" brushRef="#br0" timeOffset="292669.6248">-18989 8899 0,'0'0'16,"0"0"-16</inkml:trace>
          <inkml:trace contextRef="#ctx0" brushRef="#br0" timeOffset="292999.6552">-19507 8541 0,'0'0'0,"0"0"15,0 0 1,0 11-16,-24 24 16,-11 11-16,-12 12 15,-12 0 1,12-12-16,-12 0 15,0-11 1,0-12-16,0-11 16,59-12-16</inkml:trace>
          <inkml:trace contextRef="#ctx0" brushRef="#br0" timeOffset="293309.7491">-19813 7512 0,'0'0'16,"0"12"-16,0 34 15,-12 47 1,0-1-16,0 0 16,0 47-1,1 11-15,-1-57 16,0-24 0,0-11-16,1-12 15,11-46-15</inkml:trace>
        </inkml:traceGroup>
        <inkml:traceGroup>
          <inkml:annotationXML>
            <emma:emma xmlns:emma="http://www.w3.org/2003/04/emma" version="1.0">
              <emma:interpretation id="{3A96CAFB-CD19-4C35-BBEE-BB57D2E57458}" emma:medium="tactile" emma:mode="ink">
                <msink:context xmlns:msink="http://schemas.microsoft.com/ink/2010/main" type="inkWord" rotatedBoundingBox="9171,8757 12212,8737 12222,10148 9180,1016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93789.3921">-20273 8160 0,'0'11'16,"0"12"-1,-12 23-15,1 1 16,-1-13 0,0-11-16,0 1 15,1-13-15,-1 1 16,0-12-1,12 0-15,0 0 16,-12-12 0,0 1-16,1-1 15,-1-11 1,0 0-16,12 11 16,0 1-16,0-1 0,0 12 31,0 0-31,-12 12 15,-11 11-15,-13 0 16,-23 23 0,-11 0-1,-1-11-15,0 0 0,24-12 16,47-23 0</inkml:trace>
          <inkml:trace contextRef="#ctx0" brushRef="#br0" timeOffset="295050.0634">-20379 7674 0,'0'0'16,"0"0"-1,0 0-15,0 0 16,0 12 0,-12-1-16,1 1 15,-1 11-15,0 23 16,-11 12-1,11 0-15,-24 11 16,13 0 0,-1-11-16,1-12 0,-1-11 15,12-23 1,1-1-16,-1-11 16,0 0-16,-12 12 15,1-1 1,-1 12-16,1 1 15,-1-1 1,-11 11 0,23-22-16,-11-1 15,11 1-15,0-12 16,12 0 0,0 0-1,-12-12-15,0 1 0,1-12 16,-1 0-1,0 0-15,12-1 16,0 1 0,-12 0-16,1 0 15,11 12 1,-12-1-16,0 0 16,0 12-16,0 0 15,-23 12 1,-24 0-16,0-1 15,-35 12 1,12 0-16,-1 12 16,-11 0-1,-24-1-15,0-11 16,1 1 0,22-13-16,1-11 15,-24 0-15,24-11 16,0-1-1,23 0-15,24 12 16,12-11 0,11 11-16,1 0 15,11 0 1,12 0-16,0 0 16,0 0-1,0 0-15,23 11 16,24 13-16,24-1 15,12 11 1,11-11-16,0 1 16,24-13-1,-12-11-15,-24-11 16,-23-13 0,12-22-16,-71 46 15</inkml:trace>
          <inkml:trace contextRef="#ctx0" brushRef="#br0" timeOffset="294000.7582">-20732 9073 0,'0'0'15,"0"0"1,0 0-16,0 0 16</inkml:trace>
          <inkml:trace contextRef="#ctx0" brushRef="#br0" timeOffset="295289.4606">-22110 7951 0,'0'0'0,"23"0"0,48-11 16,47-12-1,-1-12-15,-11 0 16,0 1 0,-106 34-16</inkml:trace>
          <inkml:trace contextRef="#ctx0" brushRef="#br0" timeOffset="296019.576">-22911 8264 0,'0'0'15,"0"0"-15,0 0 16,0 0 0,0 0-16,0 0 15,0-12-15,11-11 16,1 0-1,12 0-15,-1 0 16,1-1 0,-1 13-16,1-1 15,-12 12 1,-1 0-16,-11 0 16,0 0-1,0 12-15,0 23 16,-23-1-16,-1 12 15,-23 12 1,12-12-16,11-11 16,13 0-1,-1-12-15,12 0 16,12 0 0,-1 0-16,13 0 15,-1 0-15,1 1 0,-12-1 31,0-12-31,-12 1 16,0-1-16,-12 1 16,-12-1-16,-23 1 15,-12-12 1,-11-12 0,11 1-16,0-1 0,12 1 15,-1-12 1,13 0-16,0-1 15,23-10 1,12-24-16,12-11 16,11-1-1,1 24-15,-24 46 16</inkml:trace>
        </inkml:traceGroup>
        <inkml:traceGroup>
          <inkml:annotationXML>
            <emma:emma xmlns:emma="http://www.w3.org/2003/04/emma" version="1.0">
              <emma:interpretation id="{3CDD9DC4-7819-4017-968A-059A0D091AEE}" emma:medium="tactile" emma:mode="ink">
                <msink:context xmlns:msink="http://schemas.microsoft.com/ink/2010/main" type="inkWord" rotatedBoundingBox="5699,7894 8801,7873 8813,9661 5711,968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96399.6616">-23901 8229 0,'0'0'15,"0"0"1,0 0-16,12 11 16,11 1-1,13 11-15,-1 0 16,0 0 0,1 0-16,-13 1 15,-11-1-15,0 0 16,-12 0-1,-12 0-15,-11 12 16,-25-1 0,-10 1-16,-1-12 15,0-11 1,59-12-16</inkml:trace>
          <inkml:trace contextRef="#ctx0" brushRef="#br0" timeOffset="297239.6616">-24101 7847 0,'0'0'0,"0"0"0,12 0 31,11-11-31,24-1 0,0 1 16,12-12 0,0 11-1,-12 12-15,0 0 16,-11 12-16,-13-1 16,-11 12-16,-12 0 15,-12 1 1,-11 10-16,-13 1 15,-34 0 1,-25-1-16,1-11 16,12-11-1,11-12-15,12 0 16,12-12 0,12 1-16,11-1 15,12 1-15,12-12 16,0-12-1,12 0-15,24 1 16,11-1 0,0 12-16,0 11 15,0 12 1,-12 12-16,-11-1 16,-12 12-16,-12 1 15,-12 10 1,-23 24-16,-13 0 15,-10-12 1,-1 0-16,0-11 16,0-12-1,0-11-15,0-12 16,12-12 0,0 1-16,0-13 15,11 1-15,25 0 16,-1-11-1,12-1-15,0 12 16,0 11 0,0 12-16,0 0 15,0 0 1,0 0-16,-12 12 16,-12 22-16,-23 13 15,-12 10 1,-11 13-16,-24-24 15,-1 0 1,25-23-16,70-23 16</inkml:trace>
          <inkml:trace contextRef="#ctx0" brushRef="#br0" timeOffset="300649.6766">-26775 6830 0,'0'0'0,"0"12"0,0 34 16,0 24 0,0 34-16,0 0 15,-12-23 1,12-81-16</inkml:trace>
        </inkml:traceGroup>
        <inkml:traceGroup>
          <inkml:annotationXML>
            <emma:emma xmlns:emma="http://www.w3.org/2003/04/emma" version="1.0">
              <emma:interpretation id="{C1A47429-D70E-4665-A920-DE0CAE526BB2}" emma:medium="tactile" emma:mode="ink">
                <msink:context xmlns:msink="http://schemas.microsoft.com/ink/2010/main" type="inkWord" rotatedBoundingBox="2651,8082 6919,8053 6932,9963 2664,999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99959.6994">-26987 8552 0,'0'0'0,"0"12"16,12 0 0,11 11-16,12-12 15,1 1 1,-1-12-16,0-12 16,1 1-16,-13-1 15,1 1 1,-12-13-16,-1 1 15,-11-11 1,0 22-16,-11 1 16,-13-1-1,-47 12-15,-11 12 0,11-1 32,1 12-32,11-11 15,0-1-15,0 1 0,0-12 16,12 0-1,12-12-15,11-11 32,12 0-32,0-12 0,12-22 15,24-24 1,11 0-16,12 12 16,12-35-16,24-12 15,-12 35 1,-13 12-16,-58 69 15</inkml:trace>
          <inkml:trace contextRef="#ctx0" brushRef="#br0" timeOffset="300449.9005">-26398 7316 0,'0'0'0,"0"0"16,0 0-16,0 0 15,0 11 1,-12 1-16,-12 11 15,1 0 1,-12 0-16,-1-11 16,13-1-1,-13 13-15,-11-13 16,-24 12 0,1 0-16,11 12 15,0-12-15,0 0 16,24-11-1,-1-12-15,13 0 16,-1-12 0,13 1-16,-1-1 15,0-11 1,12 0-16,0 0 16,0 0-1,12-24-15,23-10 16,-35 57-16</inkml:trace>
          <inkml:trace contextRef="#ctx0" brushRef="#br0" timeOffset="299439.3386">-26151 7755 0,'0'0'0,"0"0"15,0 12-15,0 22 16,0 12-1,-12 24-15,1 57 16,-13 12 0,12-35-16,12-35 15,0 0 1,0-22-16,12-13 16,-12 1-16,0-12 15,0-23 1</inkml:trace>
          <inkml:trace contextRef="#ctx0" brushRef="#br0" timeOffset="298899.5537">-25574 8541 0,'0'0'0,"0"0"15,0 0 1,0 0-16</inkml:trace>
          <inkml:trace contextRef="#ctx0" brushRef="#br0" timeOffset="302319.7126">-28860 7894 0,'0'0'0,"0"0"16,35 0-1,59 0-15,24-12 16,-24 12 0,1-11-16,-13-1 15,-23-11-15,-59 23 16</inkml:trace>
          <inkml:trace contextRef="#ctx0" brushRef="#br0" timeOffset="301849.8066">-28259 8460 0,'0'0'0,"0"0"0,0 0 16,0 0-1,0-12-15,0 1 16,0-12 0,0-23-16,11 11 15,1-11-15,0 23 16,0-1-1,-1 13-15,1 11 16,0 11 0,0 13-16,-12-1 15,0 11 1,-12-11-16,-12 12 16,13-12-16,-13 0 15,1-11 1,-13-1-16,1 1 15,-12 0 1,0-1-16,-12 1 16,0-1-1,0 12-15,12-11 16,0 11 0,11 0-16,13-11 15,11 11-15,0 0 16,12 0-1,0 0-15,0 12 16,0-1 0,0-10-16,0 10 15,0-11 1,-12 1-16,1-1 16,-13-12-16,1 1 15,-25-1 1,-10-11-16,-1-11 15,12-1 1,-1-11-16,13 0 16,12-12-1,11-11-15,12 0 16,23-12 0,24-23-16,12-11 15,24 11-15,11-12 16,12 12-1,-12 12-15,-94 69 16</inkml:trace>
          <inkml:trace contextRef="#ctx0" brushRef="#br0" timeOffset="301100.1101">-27682 8541 0,'0'0'16,"0"0"-1,-12 11-15,0 1 16,0-12 0,1 0-16,11 0 15,-130-23 1,130 23-16,0 0 16,0-12-1,12-22-15,0-1 16,11 12-16,-11 0 15,0 11 1,0 12-16,-1 0 16,1 12-1,0-1-15,-12 12 16,0 12 0,-12 0-16,-35 34 15,-24 0-15,-11 1 16,11-36-1,0-10-15,71-24 16</inkml:trace>
          <inkml:trace contextRef="#ctx0" brushRef="#br0" timeOffset="302069.7">-28024 7582 0,'0'0'0,"24"-12"0,23-11 32,35 0-32,1 0 0,-1 0 15,-23 11-15,-59 12 16</inkml:trace>
          <inkml:trace contextRef="#ctx0" brushRef="#br0" timeOffset="302749.4062">-29379 8160 0,'0'0'16,"0"23"-1,12 23-15,0 0 16,0-11 0,0-12-16,-12 0 15,0-11-15,0-1 16,0-11-1,-12 0-15,0 0 16,-23 12 0,-24 11-16,-12 11 15,0-10 1,1-1-16,23 0 16,0 11-16,23-22 0,0 0 15,13 11 1,-1 0-1,12 0 1,12 0-16,11 12 0,13-12 16,-36-23-1</inkml:trace>
          <inkml:trace contextRef="#ctx0" brushRef="#br0" timeOffset="303069.4913">-27659 7004 0,'0'0'0,"0"0"16,0 0-16,-11 0 15,-25 0 1,-70 23-16,-59 12 16,-23 34-1,-83 35-15,47-12 16,-47 12 0,24 24-16,58-24 15,48-35-15,141-69 16</inkml:trace>
        </inkml:traceGroup>
        <inkml:traceGroup>
          <inkml:annotationXML>
            <emma:emma xmlns:emma="http://www.w3.org/2003/04/emma" version="1.0">
              <emma:interpretation id="{5C5B7269-982E-4909-A492-666728943948}" emma:medium="tactile" emma:mode="ink">
                <msink:context xmlns:msink="http://schemas.microsoft.com/ink/2010/main" type="inkWord" rotatedBoundingBox="360,8866 1991,8855 2003,10598 372,1060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05030.0066">-31204 8506 0,'0'0'16,"0"0"-16,0-11 15,0-12-15,0-24 16,11 1-16,1 0 16,12 11-1,-1 1-15,24-1 16,1 12 0,-13 23-16,0 11 15,1 36-15,-13 22 16,-11-11-1,-24 34 1,-23 70-16,-12-35 16,11-34-16,1-36 15,0 1 1,11-23-16,12-12 16,1-12-16,11-11 15,0 0 1,0 0-16,0-11 15,11-35 1,25-47-16,-1-11 16,24-11-1,12-1-15,-1-11 16,-11 34 0,-24 13-16,1 22 15,-13 12-15,-11 11 16,0 0-1,-12 24-15,0 11 16,0 0 0,0 0-16,-24 11 15,-11 35 1,0 12-16,-12 12 16,-1-1-16,13-11 15,12-1 1,-1 13-16,12-1 15,12-11 1,0-12-16,12 0 16,12 1-1,-1-24-15,12 0 16,-35-23 0</inkml:trace>
          <inkml:trace contextRef="#ctx0" brushRef="#br0" timeOffset="305539.2547">-30816 9315 0,'0'0'0,"0"0"16,24-11-1,11-12-15,1-1 16,-1 1 0,0 0-16,-11 0 15,-1 12-15,-11-1 16,0 0-1,-12 12-15,0 0 16,0 0 0,0 12-16,-12 23 15,-11 11 1,-1 0-16,1 0 16,11 1-16,0-24 15,12 11 1,0-11-16,0-11 15,12 11 1,0-11-16,11-1 16,1 1-1,11-12-15,12-12 16,0-22 0,-47 34-16</inkml:trace>
          <inkml:trace contextRef="#ctx0" brushRef="#br0" timeOffset="305999.5731">-30545 8795 0,'0'0'16,"0"0"-1,0 0-15,0 0 16,0 23 0,0-23-16,0 12 15,0-12-15,0 0 16,0 0-1,0 0-15,0 0 16,0 0 0,0 0-16,0 0 15,0 0 1,0 0-16,0 0 16,0 0-1,0 0-15,0 0 16,0 0-16,0 0 15,0 11-15,0 1 16,0-12 0,0 0-16</inkml:trace>
          <inkml:trace contextRef="#ctx0" brushRef="#br0" timeOffset="306829.4363">-31770 8506 0</inkml:trace>
          <inkml:trace contextRef="#ctx0" brushRef="#br0" timeOffset="307429.8665">-31676 8541 0,'0'0'0,"0"0"15,12 0 1,12 11-16,11 13 16,12-1-16,0 11 15,-11-11 1,-1 24-16,-23-13 15,0 1 1,-12-12-16,-12 0 16,-12 12-1,-11-12-15,0-11 16,-1-1 0,-11-11-16,0-11 15,12-12 1,-12-35-1,23 11 1,12 1-16,12 12 16,12-1-16,0 12 15,11 0 1,1 11 0,-12 1-16,-1 11 0,1 0 15,-12 0 1,0 0-16,0 11 15,-12 12 1,-11 12-16,-12 0 16,-13 11-1,-10-12-15,-1-10 16,0-13 0,12-11-16,11-11 15,13-1-15,-1-23 16,1-11-1,11-23-15,12-70 16,0 12 0,23 11-16,1 24 15,11-12 1,-11 23-16,11-11 16,1 22-16,-36 70 15</inkml:trace>
          <inkml:trace contextRef="#ctx0" brushRef="#br0" timeOffset="308089.3884">-31628 8830 0,'0'0'15,"0"0"1,0 0-16,0 0 16,0 0-1,0 0-15,0 0 16,0 0 0,0-12-16,0 1 15,-12-12-15,12-1 16,0 1-1,0 23-15</inkml:trace>
          <inkml:trace contextRef="#ctx0" brushRef="#br0" timeOffset="308299.7805">-31711 8506 0,'0'0'0,"0"0"15,-12-11 1,1-1-16,-1 1 16,-12-1-16,-11 0 15,-12 12 1,0 12-16,11 0 15,13 11 1,-1 0-16,12 0 16,12 0-1,0 0-15,12 0 16,0-11 0,12-1-16,-24-11 15</inkml:trace>
          <inkml:trace contextRef="#ctx0" brushRef="#br0" timeOffset="309299.6654">-31805 8703 0,'0'0'16,"0"0"-16,0 0 15,0 0 1,0 0-16,-12 0 15,0-12 1,1 1-16,-13-1 16,0 0-1,13 1-15,-13-1 16,1 1 0,23 11-16</inkml:trace>
        </inkml:traceGroup>
      </inkml:traceGroup>
      <inkml:traceGroup>
        <inkml:annotationXML>
          <emma:emma xmlns:emma="http://www.w3.org/2003/04/emma" version="1.0">
            <emma:interpretation id="{7C3E5783-D382-4EA7-B7D4-D328BB43F54A}" emma:medium="tactile" emma:mode="ink">
              <msink:context xmlns:msink="http://schemas.microsoft.com/ink/2010/main" type="line" rotatedBoundingBox="1370,10935 33331,10213 33388,12749 1427,13470"/>
            </emma:interpretation>
          </emma:emma>
        </inkml:annotationXML>
        <inkml:traceGroup>
          <inkml:annotationXML>
            <emma:emma xmlns:emma="http://www.w3.org/2003/04/emma" version="1.0">
              <emma:interpretation id="{13527FE5-CC32-40D4-9066-368131B105F4}" emma:medium="tactile" emma:mode="ink">
                <msink:context xmlns:msink="http://schemas.microsoft.com/ink/2010/main" type="inkWord" rotatedBoundingBox="27712,10837 33342,10710 33366,11773 27736,11900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11969.2664">577 10159 0,'0'0'16,"0"0"-16,0 0 15,0 0 1,0 0-16,0 0 16,0 0-16,0 0 15,0 0 1,0 0-16,0 0 15,0 0 1,0 0-16,0 0 16,0 0-1,0 0-15,0 0 16,0 0 0,12 11-16,12 1 15,11 11-15,12 12 16,0-1-1,-11 1-15,-1 11 0,-12-11 32,1 0-32,-12-12 0,-12-12 15,0 1 1,-12-1 0,0-11-16,0 0 0,-23-11 15,0-1 1,-1-11-16,1-11 15,0-1 1,11 12-16,1 0 16,11 11-1,0 1-15,0-1 16,12 12 0,0 0-16,0 0 15,0 0-15,0 0 16,0 0-1,-11 12-15,-1 11 16,0 0 0,-12 11-16,13-10 15,-1-13 1,-12 1-16,1-12 16,-1 0-16,1-12 15,11 12 1,-12-11-16,12-1 15,1 12 1,-1 0-16,0 0 16,0 12-1,-11-1-15,-24 24 16,0-12 0,-24 12-16,0-12 15,1-12-15,-25 1 16,-23-12-1,12-12-15,24-11 16,11 0 0,12-12-16,12 1 15,12-1 1,11 0-16,13 1 16,11-1-16,11 0 15,1 1 1,24-13-16,22-10 15,-58 57 1</inkml:trace>
          <inkml:trace contextRef="#ctx0" brushRef="#br0" timeOffset="312239.3446">-306 9835 0,'0'0'0,"12"0"0,11 0 16,24-11-16,48-12 15,69 0 1,-34-1-1,-24 1-15,0 23 16,-106 0-16</inkml:trace>
          <inkml:trace contextRef="#ctx0" brushRef="#br0" timeOffset="312869.5186">-1025 10633 0,'0'0'15,"0"0"-15,-12 0 16,-11 0-1,-1 0-15,1 0 16,-1 0 0,1-12-16,11 1 15,0-12 1,0-1-16,12-10 16,0-1-16,12 12 15,12 0 1,-1 0-16,13 11 15,-1 12 1,0 0-16,1 12 16,-1-1-16,-12 12 15,-11 0-15,-12 1 32,-12 10-32,-23 13 15,-12-13-15,-12 1 0,0 0 31,0-12-31,0 0 0,12-12 16,-35 1 0,82-12-16</inkml:trace>
          <inkml:trace contextRef="#ctx0" brushRef="#br0" timeOffset="313400.0566">-1249 10055 0,'0'0'0,"0"0"15,0 0-15,0 0 16,-11 0-1,-25 11-15,-34 1 16,-25 0 0,13 11-16,23-12 15,12 1 1,12 11-16,-1-12 16,13 1-16,11 11 15,12 0 1,0 12-16,12 11 15,11 23 1,1 1-16,-1-12 16,-11-12-1,0-11-15,-12-12 16,-12 0 0,-11-12-16,-1 1 15,-23-12-15,-12-12 16,-12-11-1,12 0-15,12-12 16,24 1 0,11-13-16,24 1 15,11 0 1,-23 46-16</inkml:trace>
          <inkml:trace contextRef="#ctx0" brushRef="#br0" timeOffset="313790.3824">-2556 9951 0,'0'0'0,"0"0"16,0 0 0,0 0-16,12 11 15,-1 13 1,1 10-16,12 1 16,-12 0-16,11-1 15,1 12 1,-1 1-16,1 22 15,-12-11 1,-1-12-16,1 0 16,-12 0-1,0-11-15,0 0 16,0-12 0,0-23-16</inkml:trace>
          <inkml:trace contextRef="#ctx0" brushRef="#br0" timeOffset="314879.5374">-2921 10055 0,'0'0'16,"0"0"0,0 0-16,0 0 15,0 0-15,0 0 16,0 0-1,0 0-15,11 11 16,1 13 0,12 10-16,-1 1 15,13 11 1,-1 0-16,-11-11 16,11 11-16,-11-11 15,-13 0 1,-11-1-16,-11 1 15,-13-12 1,-11 0-16,-1 0 16,-11-11-1,-12-12-15,-11-12 16,-1 1 0,12-12-16,24 11 15,11-11-15,1 11 16,23 1-1,0-1-15,11 1 16,13-1 0,-1 1-16,13 11 15,-13 11 1,13 12-16,-13 0 16,1 0-16,-12 1 15,-1-1 1,-11-12-16,-11 1 15,-1-1 1,-24 1-16,-11 0 16,-23-12-1,11 0-15,0-12 16,12-11 0,0 0-16,11 0 15,1-12-15,11 0 16,1 1-1,11-1-15,0 0 16,12-11 0,0 0-16,0 46 0</inkml:trace>
          <inkml:trace contextRef="#ctx0" brushRef="#br0" timeOffset="315069.6466">-3440 9743 0,'0'0'16,"0"0"0,0 0-16,12 11 15,0 1-15,-12-12 16</inkml:trace>
          <inkml:trace contextRef="#ctx0" brushRef="#br0" timeOffset="316209.6742">-3923 10598 0,'0'0'0,"0"0"16,0 0 0,-11 12-16,11-12 15,-12 11-15,12-11 16,0 0-1,-12 0-15,12 0 16,0 0 0,0 0-16,0 0 15,0 0 1,0 0-16,0-11 16,0-12-16,0-12 15,12 0 1,0 0-16,11-11 15,13 0 1,-1 0-16,0 0 16,12-1-1,0 1-15,-11 23 16,-1 0 0,-11 0-16,-1 0 15,1 11-15,-12 1 0,-1 11 16,-11 0-1,0 0-15,12 11 32,-12-11-32,0 12 0,0 11 15,-12 11 1,-11 1-16,-24 23 16,-12-23-16,12-12 15,-12 0 1,12-12-1,11-11-15,1 12 16,0-1-16,-12 13 16,-1-1-1,1 0-15,12 0 16,11-12 0,1-11-16,-1 0 15,-11-11-15,11-12 16,-11-23-1,0-12-15,-1 0 16,1-11 0,11 11-16,1 12 15,11 11 1,0 0-16,1 12 16,11 23-16,0 0 15,0 0 1,0 12-16,11 22 15,13 13 1,-1 10-16,1 1 16,0 0-1,-1-23-15,-11-12 16,-12 0 0,0-12-16,-12 1 15,-23-12-15,-12 12 16,0-1-1,-12 1-15,-12 11 16,0 0 0,24 0-16,12 0 15,23 0 1,12 0-16,12 1 16,11 10-16,25 1 15,22 0 1,1-1-16,-71-34 15</inkml:trace>
        </inkml:traceGroup>
        <inkml:traceGroup>
          <inkml:annotationXML>
            <emma:emma xmlns:emma="http://www.w3.org/2003/04/emma" version="1.0">
              <emma:interpretation id="{CF0F1E78-1A62-4013-B9C3-77454229EC4E}" emma:medium="tactile" emma:mode="ink">
                <msink:context xmlns:msink="http://schemas.microsoft.com/ink/2010/main" type="inkWord" rotatedBoundingBox="21804,10520 27296,10396 27332,11996 21840,1211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16593.476">-5171 10274 0,'0'0'0,"0"0"16,0 12-16,0 11 16,0 0-1,-12 12-15,0-12 16,-11 0-16,-1-11 15,-11-1 1,-12-11-16,0-11 16,11-1-1,1 1-15,0-13 16,11 1 0,12-11-16,12-1 15,12-11-15,23-24 16,12 1-1,-47 69-15</inkml:trace>
          <inkml:trace contextRef="#ctx0" brushRef="#br0" timeOffset="316794.0353">-5395 10771 0,'0'0'0,"0"0"16,0 0-1,0 0-15,0 0 16,0 0 0,0 0-16</inkml:trace>
          <inkml:trace contextRef="#ctx0" brushRef="#br0" timeOffset="318149.7053">-6538 9835 0,'-11'0'16,"-1"0"0,0 12-16,12-1 15,0 1 1,0-12-16</inkml:trace>
          <inkml:trace contextRef="#ctx0" brushRef="#br0" timeOffset="317979.7267">-6078 10009 0,'12'-12'0,"46"-46"15,25-23 1,-24 1 0,-12-1-16,-24 0 0,-11 0 15,-12 11-15,-12 24 16,-11 12-1,-24 10 1,-36 13-16,1 22 16,23 24-16,12 11 15,12 1 1,11-13 0,12 12-16,24 12 15,47 12-15,12-1 16,23 0-16,-12-34 15,1-12 1,-83-23-16</inkml:trace>
          <inkml:trace contextRef="#ctx0" brushRef="#br0" timeOffset="317609.4865">-5654 10078 0,'0'0'0,"0"0"16,0 0-1,0 0-15,0 0 16,0 0 0,0 0-16,0 0 15,0 0-15,0 0 16,0 0-1,0 0-15,0 0 16,0 0 0,0 12-16,0-1 15,-12 12 1,0 23-16,-11 12 16,-1 12-16,-11-1 15,-1-11 1,-11-12-1,0-11-15,-12-12 16,0-12-16,12-11 16,0-11-1,12-1-15,0-11 16,-1 0 0,13 0-16,11 0 15,0 11-15,12 12 16,-12 0-1,1 23-15,-13 0 16,0 12 0,-11 0-16,0-12 15,-1 0 1,1-11-16,0-12 16,-1 0-16,1-12 15,0 0 1,-1-11-16,1-11 15,11 10 1,1 1-16,11 12 16,0-1-1,1 1-15,-1 11 16,0 11 0,-12 12-16,-11 12 15,0 11-15,-1-11 16,1 0-1,0-12-15,11-12 16,24-11 0</inkml:trace>
          <inkml:trace contextRef="#ctx0" brushRef="#br0" timeOffset="321469.6863">-7492 10644 0,'0'0'0,"0"0"15,0 0-15,0 0 16,0-11-16,12-1 16,0 1-1,0-1-15,-1 1 16,1-1-1,-12 12-15,12 0 16,-12 0 0,0 0-16,12 12 15,-12-1 1,0 1-16,0-12 16,0 0-1,-12 11-15,0-11 16,0 0-16,12 0 15,0 0 1,0 0 0,0 0-16,0-11 15,0-1-15,0 12 16,0 0 0,0 0-16,12 0 15,0 12 1,0-1-16,-12 1 15,0-1-15,0-11 16,0 0 0,0 0-16,0 0 15,-12 0 1,0-11-16,0-12 16,12-12-16,0-23 15,24-11 1,23-1-16,35-10 15,-82 80 1</inkml:trace>
          <inkml:trace contextRef="#ctx0" brushRef="#br0" timeOffset="322589.619">-7786 9882 0,'0'0'15,"0"0"-15,0 0 16,0 0-1,0 0-15</inkml:trace>
          <inkml:trace contextRef="#ctx0" brushRef="#br0" timeOffset="322349.9012">-8116 10656 0,'0'0'0,"0"0"15,0 0 1,0 0-16,0 0 16,0-12-1,0 1-15,0-12 16,0-12 0,12 0-16,-1 1 15,1-1-15,0 23 16,0 1-1,-12 11-15,12 0 16,-1 11 0,1 12-16,0 1 15,0-1 1,-12-12-16,0 1 16,0-1-16,0-11 15,-12 12 1,0 0-16,0-1 15,1-11 1,-13 12-16,-23 11 16,0 0-1,-24 12-15,12-1 0,0 1 32,0 0-32,0-1 0,1 12 15,-1 1 1,0-13-16,-12 1 15,0-12-15,71-23 16</inkml:trace>
          <inkml:trace contextRef="#ctx0" brushRef="#br0" timeOffset="323203.5614">-8505 10436 0,'0'0'0,"0"0"16,0 12-1,0-1-15,0 1 16,12-1 0,0 1-16,11-12 15,1 0-15,11-12 16,12-11-1,-11-11-15,-13-1 16,1 12 0,-12 0-16,-1 11 15,-11 12 1,0 0-16,-23 0 16,-13 12-16,-11 11 15,-12 12 1,0 11-16,1-12 0,-1 1 15,0-12 1,0 0-16,24-23 16,-1 0-1,13 0-15,-1-11 16,12-12 0,12 0-16,12-12 15,0 0-15,11 12 16,-11 12-1,0-1-15,0 12 16,0 12 0,-12 11-16,-12 23 15,-12 12 1,-23 11-16,-24 0 16,13-11-16,-13 0 15,24-23 1,47-35-16</inkml:trace>
          <inkml:trace contextRef="#ctx0" brushRef="#br0" timeOffset="323609.5879">-9023 9708 0,'0'0'16,"0"0"-16,0 12 15,12 34 1,11 23-16,-23 35 16,0 0-16,0 12 15,-12-24 1,-11 1-16,-13-1 15,1-22 1,0-24-16,-24-11 16,-24-1-1,-11-11-15,24-23 16,11-11 0,0-12-16,12-35 15,23-12-15,24 1 16,35-12-1,36 0-15,12 24 16,-83 57 0</inkml:trace>
          <inkml:trace contextRef="#ctx0" brushRef="#br0" timeOffset="324759.4567">-9730 9627 0,'0'0'0,"0"0"15,0 0 1,0-11-16,-12-1 15,-11 1 1,-24-1-16,-1 12 16,-10 0-1,22 12 1,1-1-16,0 1 16,23 11-16,0 0 15,12 12-15,0 22 16,12 13-1,0-12-15,-12-1 16,-12-10 0,0-13-16,-12 1 15,-11-12 1,0 0-16,-1-11 16,-11-12-16,0-12 15,-12-11 1,0-12-16,12-22 15,24-1 1,11 0-16,24 0 16,11-11-1,-23 69-15</inkml:trace>
          <inkml:trace contextRef="#ctx0" brushRef="#br0" timeOffset="324309.812">-10307 10321 0,'0'0'0,"0"0"0,0 0 15,12 11 1,23 12-16,47 24 15,24 10-15,-11-10 16,-25-1 0,-23-11-16,-11-1 15,-13-11 1,-11 0-16,-12-11 16,0 0-16,-23-1 15,-36 1 1,-24-1-16,1-11 15,11-11 1,12-12-16,12-12 16,12 0-1,11-11 1,12 11-16,12-11 16,12 23-16,12 0 15,23 0-15,24 11 16,-13 24-1,-10 11-15,-13 0 16,-12 12 0,-23-1-16,-11 1 15,-25 0 1,-23-1-16,1 1 16,-1-12-1,-12-11-15,-11-12 16,-13-12-16,25-11 15,11-12 1,12-11-16,11-12 16,24 0-1,24-11-15,24 0 16,34-1 0,1-10-16,23 10 15,-94 70-15</inkml:trace>
        </inkml:traceGroup>
        <inkml:traceGroup>
          <inkml:annotationXML>
            <emma:emma xmlns:emma="http://www.w3.org/2003/04/emma" version="1.0">
              <emma:interpretation id="{80DFCD43-C713-4D19-8C63-03FC590D4230}" emma:medium="tactile" emma:mode="ink">
                <msink:context xmlns:msink="http://schemas.microsoft.com/ink/2010/main" type="inkWord" rotatedBoundingBox="18633,10955 21594,10888 21621,12079 18660,1214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25349.8456">-10884 10274 0,'0'0'0,"0"0"16,-12 24-1,-12 22-15,-23 23 16,-24 0-16,-11 1 16,0-24-1,-1-11-15,1-1 16,-13-10-16,-22-13 15,34-22 1,12-13-16,13 1 16,10-23-1,13-23-15,23-1 16,12 1 0,36 0-16,23-12 15,11 11 1,1 1-16,-12 34 15,-12 24-15,-47 11 16</inkml:trace>
          <inkml:trace contextRef="#ctx0" brushRef="#br0" timeOffset="325780.0476">-12145 10217 0,'0'0'16,"0"0"0,0 0-16,0 0 15,12 11 1,0 1-16,11 11 16,1 0-16,-1 35 15,-11-12 1,0 0-16,-12 12 15,0-12 1,-12 1-16,0-1 16,-11 0-1,-1-34-15,-11-1 16,35-11 0</inkml:trace>
          <inkml:trace contextRef="#ctx0" brushRef="#br0" timeOffset="326119.5573">-12510 10471 0,'0'0'0,"0"0"15,0 0 1,0 0-16,12 11 16,35 24-16,12 0 15,0 11 1,-12-11-16,-24-12 15,-11 0 1,-12 0-16,0-11 16,-23-1-1,-1 1 1,-11-12-16,-12 0 16,11-12-16,1-11 15,11 0-15,13-12 16,11 1-1,23-13-15,12 13 16,13 11 0,-48 23-16</inkml:trace>
          <inkml:trace contextRef="#ctx0" brushRef="#br0" timeOffset="326769.493">-12899 10066 0,'0'0'16,"0"0"-16,36-11 15,46-24 1,12-11-16,24 0 16,-12 11-1,-35 0-15,-71 35 16</inkml:trace>
          <inkml:trace contextRef="#ctx0" brushRef="#br0" timeOffset="326559.7239">-12687 10378 0,'0'0'16,"0"0"-16,0 0 15,0 0-15,0 0 16,0 0-1,0 0-15,-23 0 16,-24 12 0,-12 11-16,0 0 15,0 12 1,24 0-16,-1 11 16,13-11-16,-1 11 15,1 0 1,11 0-16,-12 12 15,12-12 1,-11 12-16,-1 0 16,-11-12-1,-24 0-15,12-23 16,0-11 0,-12-12-16,24-12 0,35 12 15</inkml:trace>
          <inkml:trace contextRef="#ctx0" brushRef="#br0" timeOffset="327229.6284">-13099 10055 0,'0'0'0,"0"0"15,0 0 1,-12 0-16,0 11 15,-35 13 1,-23 22-16,-1-12 16,12 1-1,12-12-15,12 12 16,-1 34 0,25 1-16,11-1 15,0-11-15,0 0 16,0-12-1,0-12-15,-12-10 16,0-1 0,-12-12-16,-11 1 15,-12-12 1,-24-12-16,12-22 16,0-24-16,36-35 15,46-11 1,25-23-16,34-46 15,24 11 1,-106 162-16</inkml:trace>
        </inkml:traceGroup>
        <inkml:traceGroup>
          <inkml:annotationXML>
            <emma:emma xmlns:emma="http://www.w3.org/2003/04/emma" version="1.0">
              <emma:interpretation id="{1D0344CF-E7BB-4CAE-83B3-462012A773A2}" emma:medium="tactile" emma:mode="ink">
                <msink:context xmlns:msink="http://schemas.microsoft.com/ink/2010/main" type="inkWord" rotatedBoundingBox="14614,10693 18356,10609 18398,12475 14656,12559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30239.6971">-14265 10610 0,'0'0'0,"0"0"15,0 0 1,0 0-16,0 11 15,0 1 1,0-1-16,0 1 16,0-1-1,0-11-15,12 0 16,11-11 0,1-1-16,-1-11 15,1 0-15,-1-12 16,-11 1-1,0 11-15,-12 11 16,0-11 0,0 23-16,-12 0 15,-11 11 1,-1 24-16,-11 0 16,-12 0-1,-12 11-15,0-12 16,-12 1-16,12-12 15,0 0 1,12-11-16,12-12 16,0-12-1,-1 12-15,13-11 16,11-1-16,0-11 16,0-12-1,12 1-15,0 11 16,12 0-1,0 11-15,0 12 16,-1 0 0,13 12-16,-12-1 15,0 12 1,-12 12-16,-12 0 16,-12-1-16,-23 47 15,-24 0 1,-23-12-16,0 1 15,0-1 1,35-34-16,59-35 16</inkml:trace>
          <inkml:trace contextRef="#ctx0" brushRef="#br0" timeOffset="330829.5861">-15384 10875 0,'0'0'0,"0"0"16,0 0 0,0-11-16,0-35 15,12-12 1,11-35-16,12-11 16,1 23-1,11 12-15,12 0 16,0 23-16,-12 22 15,0 1 1,-23 23-16,-1 0 16,1 12-1,-13 23-15,-22 45 16,-25 1 0,-11 12-16,-24-12 15,1-12-15,-1-23 16,0-23-1,-23 1-15,12-13 16,23-11 0,0-11-1,24-1-15,11-11 16,12 0-16,12-12 16,12 0-16,0 12 15,11 0 1,1 23-16,0 0 15,-1 12 1,1 11-16,-13 0 16,-11 12-1,-11 22-15,-36 13 16,-36 22 0,-11 1-16,11-24 15,-11 0-15,12-22 16,82-47-1</inkml:trace>
          <inkml:trace contextRef="#ctx0" brushRef="#br0" timeOffset="331029.6303">-15584 11430 0,'0'0'16,"0"0"-1,0 0-15,0 0 16,0 0 0</inkml:trace>
          <inkml:trace contextRef="#ctx0" brushRef="#br0" timeOffset="331389.6226">-16173 10575 0,'0'0'16,"0"0"-16,0 0 15,11 12 1,13 11-16,-1 0 16,1 0-1,0 12-15,-1-1 16,1 1 0,-13 0-16,1 11 15,-12 0-15,-12-11 16,-11-1-1,-24 1-15,-12 0 16,12-24 0,0-11-16,11-11 15,36 11 1</inkml:trace>
          <inkml:trace contextRef="#ctx0" brushRef="#br0" timeOffset="331839.6692">-16362 10517 0,'0'0'16,"0"0"-16,0 0 16,0 0-1,0 0-15,0 23 16,0 0 0,-12 12-16,1 0 15,-1-1-15,-12 1 16,12-12-1,-11 0-15,-1-11 16,1-1 0,-13-11-16,1 0 15,11 0 1,1 0-16,-1-23 16,1-11-16,-1-1 15,12 12 1,1 11-16,-1 1 15,0-1 1,12 12-16,-12 12 16,-11-1-1,-13 12-15,-11 12 0,0 0 32,0 11-32,-12 0 0,-11 12 15,22-23-15,1-1 31,12-22-31,35-12 0</inkml:trace>
          <inkml:trace contextRef="#ctx0" brushRef="#br0" timeOffset="332024.414">-16456 10136 0,'0'0'16,"0"0"-1,0 0-15,0 0 16</inkml:trace>
          <inkml:trace contextRef="#ctx0" brushRef="#br0" timeOffset="332749.6566">-16067 9708 0,'0'0'0,"0"0"0,11-23 16,-11-12 0,-11 12-1,-13 0-15,-35 12 16,-35 11-16,-36 23 16,-82 23-16,24 58 15,-1 23 1,13-11-1,34-35-15,48-24 16,35-10-16,12-13 16,47-34-1</inkml:trace>
          <inkml:trace contextRef="#ctx0" brushRef="#br0" timeOffset="332449.9451">-17269 10378 0,'0'0'16,"0"12"-16,0 11 15,0 23 1,0 1-16,12-1 16,-12-11-1,0-12-15,0 0 16,-12-12 0,0 1-16,0-1 15,-11 1-15,-24-12 16,0 0-1,0 12-15,-1-1 16,-22 12 0,-1 0-16,0 12 15,13-12 1,22 0-16,13 0 16,11 0-16,12-11 15,12 0 1,-12-12-16</inkml:trace>
        </inkml:traceGroup>
        <inkml:traceGroup>
          <inkml:annotationXML>
            <emma:emma xmlns:emma="http://www.w3.org/2003/04/emma" version="1.0">
              <emma:interpretation id="{BDCCEB23-D78D-4435-9F59-D3C5261CFA78}" emma:medium="tactile" emma:mode="ink">
                <msink:context xmlns:msink="http://schemas.microsoft.com/ink/2010/main" type="inkWord" rotatedBoundingBox="7663,11011 14289,10862 14329,12602 7702,12752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33449.9957">-18435 10610 0,'0'0'0,"0"0"0,0 0 15,0 0 1,0 0-16,0 0 16,23 11-1,1 1-15,11 11 16,1 0 0,-13 0-16,13 0 15,-13 0-15,1 0 16,-1 1-1,-11-1-15,-12 0 16,0 11 0,-12 1-16,-11 0 15,-13-1 1,-23 13-16,1-13 16,-1-11-16,12-11 15,11-12 1,36 0-16</inkml:trace>
          <inkml:trace contextRef="#ctx0" brushRef="#br0" timeOffset="333679.7383">-18470 10945 0,'0'0'0,"0"0"15,0 0-15,-12 0 16,-12 11-1,-11 12-15,-12 12 16,0 0 0,-24 11-16,-23 12 15,23-12 1,0-11-16,24-12 16,12-12-16,35-11 15</inkml:trace>
          <inkml:trace contextRef="#ctx0" brushRef="#br0" timeOffset="333949.8926">-18730 10251 0,'0'0'0,"0"0"0,0 35 15,-11 46 1,-1 0 0,0 0-16,0-23 0,-11 11 15,-1-11 1,24-58-16</inkml:trace>
          <inkml:trace contextRef="#ctx0" brushRef="#br0" timeOffset="334489.5035">-18883 10436 0,'0'0'15,"0"0"-15,0 0 16,0 0-1,0 0-15,-23 12 16,-13 11 0,-11 0-16,0 0 15,12-11 1,-1-1-16,13 1 16,-1-1-1,12-11-15,1 0 16,-1 0-16,0 0 15,0 12 1,12-12-16,0 12 16,0-1-1,0 12-15,0 12 16,-11 11 0,-1 0-16,-12 24 15,1-13-15,-24 1 16,-12-12-1,-24-11-15,-11 0 16,12-24 0,11-11-16,0-11 15,12-24 1,24 12-16,11-23 16,13-12-16,22-34 15,13-12 1,35 0-16,23 23 15,1 34 1,-13 13-16,-70 34 16</inkml:trace>
          <inkml:trace contextRef="#ctx0" brushRef="#br0" timeOffset="334980.0544">-19519 10136 0,'0'0'15,"0"0"1,0 0-16,0 0 15,12 0 1,-12 0-16</inkml:trace>
          <inkml:trace contextRef="#ctx0" brushRef="#br0" timeOffset="334759.4991">-20108 11557 0,'0'0'16,"0"0"-16,0 0 15,12 12 1,23-1-16,24-11 15,47-11 1,47-24 0,-35 1-16,-12-1 15,-106 35-15</inkml:trace>
          <inkml:trace contextRef="#ctx0" brushRef="#br0" timeOffset="336149.8258">-20025 10471 0,'0'0'0,"0"0"31,0 0-31,0 0 0,0 0 16,0 0-1,0 0-15,-12 0 16,0 0 0,0-12-16,-11 1 15,11-1-15,0-11 16,0 0-1,12-12-15,12 12 16,0 0 0,0 12-16,-12 11 15,0 0 1,11 11-16,1 24 16,-12 11-16,-12 12 15,-11 0 1,-1-12-16,-11-11 15,0-12 1,11 0-16,1-12 16,-1 1-1,0-1-15,1 1 16,-1-12 0,1 0-16,-1 0 15,12 0-15,-11 0 16,-12 0-1,-1 12-15,1-1 16,-12 12 0,-12 0-16,12 12 15,0 11 1,-1 12-16,13 0 16,12 0-16,11-12 15,12-12 1,0-10-16,12-13 15,11 1 1,1-1-16,-1-11 16,1 0-1,-1-11-15,1-12 16,-12 11 0,-12-11-16,0 11 15,0 1-15,-12 11 16,-12 0-1,-11 0-15,-12 11 16,-12 1 0,0-1-16,-12 1 15,-11 0 1,-12-12-16,-1 0 16,13-12-16,0 0 15,-13 1 1,-22-12-16,22 11 15,1-11 1,23 0-16,12 0 16,24 11-1,12 1-15,-1-1 0,12 12 16,12 0 0,0 0-16,0 0 15,0 0-15,12 12 31,23 22-31,36 1 0,12 0 16,-25-24 0,13 1-16,0-24 15,11 1 1,-82 11-16</inkml:trace>
          <inkml:trace contextRef="#ctx0" brushRef="#br0" timeOffset="336579.6639">-20921 10170 0,'0'0'0,"0"0"16,71-34 0,47-12-16,35 11 15,0-11-15,12 11 16,-165 35-1</inkml:trace>
          <inkml:trace contextRef="#ctx0" brushRef="#br0" timeOffset="336389.6543">-21663 10667 0,'0'0'0,"0"0"15,0 0-15,12 0 16,23-11-1,48-12-15,35 0 16,-1 0 0,-22-12-16,-1 0 15,-94 35 1</inkml:trace>
          <inkml:trace contextRef="#ctx0" brushRef="#br0" timeOffset="338769.7311">-21769 10182 0,'0'0'0,"-12"-12"0,-11-11 15,-24-23 1,-36-23-16,-11 23 16,-24-1-16,-23 13 15,23 22 1,12 24-16,12 22 15,11 1 1,36 0 0,24-1-16,11 1 15,12 0-15,0-35 16</inkml:trace>
          <inkml:trace contextRef="#ctx0" brushRef="#br0" timeOffset="338439.6863">-22534 10610 0,'0'0'0,"0"0"15,0 0-15,0 0 16,0 0-1,0 11-15,0 12 16,0 12 0,0 23-16,0 0 15,0 22 1,0-10-16,0-12 16,11-24-16,1-11 15,-12-23 1</inkml:trace>
          <inkml:trace contextRef="#ctx0" brushRef="#br0" timeOffset="339249.7339">-22829 10170 0,'0'0'16,"0"0"-16,0 0 15,0 0 1,0 0-16,0 12 15,12 0 1,0 22-16,11 24 16,1 23-1,-1 0-15,-11 0 16,-12-12 0,-12 0-16,-11 12 15,-36 0-15,-24 0 16,-23-12-1,12-22-15,0-24 16,-24-12 0,12-22-16,0-12 15,24-12 1,23-11-16,23 11 16,13 0-16,11-11 15,24-23-15,35-12 16,35 0-16,1 12 15,-1 22 1,1 36 0,-83 11-1</inkml:trace>
          <inkml:trace contextRef="#ctx0" brushRef="#br0" timeOffset="340239.37">-24349 10760 0,'0'0'16,"0"0"-16,24 0 15,23 11 1,24 1-16,-1 0 15,-11 11 1,-12 0-16,1 0 16,-13 12-1,-12-12-15,-11 11 16,-12 1 0,-23-12-16,-13 0 15,-23 0-15,-11 0 16,-13-11-1,1-24-15,11 1 0,1-24 32,11 1-32,23-1 0,25 12 15,-1-12 1,12 12-16,12 0 16,-1 11-16,1 1 15,12 11 1,-1 0-1,1 0-15,-1 11 16,1 1-16,-12 11 16,-1 0-1,-11 12-15,-11-12 16,-1 0 0,-12 0-16,-23-11 15,0-12-15,-12 0 16,0-12-1,0-23-15,12 1 16,12-1 0,11-11-16,1-23 15,11-12 1,12-23-16,12 11 16,11 12-16,13 0 15,-1 24 1,0-13-16,-11 12 15,-1 12 1,-11 23 0,-12 23-16</inkml:trace>
          <inkml:trace contextRef="#ctx0" brushRef="#br0" timeOffset="340589.4808">-23300 10587 0,'0'0'0,"0"0"15,0 0-15,0 0 16,0 0-1</inkml:trace>
        </inkml:traceGroup>
        <inkml:traceGroup>
          <inkml:annotationXML>
            <emma:emma xmlns:emma="http://www.w3.org/2003/04/emma" version="1.0">
              <emma:interpretation id="{39C3DA50-C03B-4A26-82B2-25F416D30DBA}" emma:medium="tactile" emma:mode="ink">
                <msink:context xmlns:msink="http://schemas.microsoft.com/ink/2010/main" type="inkWord" rotatedBoundingBox="1370,10935 7208,10803 7265,13338 1427,13470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41389.6754">-25291 10852 0,'0'0'16,"0"0"-16,0 0 15,12-11 1,0-1 0,-1 1-16,-11 11 15,0 0-15,0 0 16,0 0 0,-11 34-16,-13 24 15,-11 23-15,-12-12 16,-1 1-1,-10-13-15,-13 1 16,0-12 0,12-22-16,24-13 15,35-11 1</inkml:trace>
          <inkml:trace contextRef="#ctx0" brushRef="#br0" timeOffset="341700.0172">-25538 10286 0,'0'0'0,"-12"46"15,0 35 1,-11 12-16,11-12 16,-12-1-16,12-10 15,1-12 1,11-58-16</inkml:trace>
          <inkml:trace contextRef="#ctx0" brushRef="#br0" timeOffset="342159.7551">-25656 10667 0,'0'0'0,"0"0"15,0 0-15,0 0 32,0 12-32,-12 11 0,0 12 15,-11 11 1,-1 0-16,1-11 16,-1-12-1,1-11 1,11-1-16,-12 1 0,12-12 15,1 0 1,-1 0-16,0-12 16,0 1-1,1-13-15,-1 13 16,0-1 0,12 1-16,0-1 15,0 12-15,-12 0 16,0 0-1,-11 12-15,-13 11 16,-22 23 0,-13 12-16,12-12 15,0-11 1,0-1-16,59-34 16</inkml:trace>
          <inkml:trace contextRef="#ctx0" brushRef="#br0" timeOffset="343329.4521">-25998 10251 0,'0'0'0,"0"0"0,0 0 15,0 0-15,0 23 16,-12 12-1,1 0-15,-1-1 16,0 1 0,0 0-16,1-1 15,-1 13 1,-12-13 0,1 13-16,11-13 0,-12 1 15,1 0 1,11-12-16,0-12 15,-11 12 1,-1 1 0,1 10-16,-13 12 15,1 1-15,0-1 16,-1-11 0,1-1-16,11-22 15,13-1-15,-1-11 16,0 0-1,0-11-15,0-1 16,1-11 0,-1-12-16,12 1 15,0-1 1,0 0-16,0 1 16,0 22-16,0-11 15,0 23 1,0 0-16,0 0 15,0 0 1,-12 0-16,-11 0 16,-25 12-1,-22-1-15,-25 1 16,-11 11 0,12-12-16,0 13 15,-24-1-15,-11-12 16,11-11-1,35 0-15,13-11 16,-1-1 0,12 1-16,0-1 15,24 0 1,0 1-16,11-1 16,12 12-16,12 0 15,0 0 1,0 0-16,0 0 15,12 12 1,12-1-16,23 13 16,35-1-1,12 11-15,12-11 16,-11-11 0,-13 0-16,-11-12 0,11-12 15,-11 0-15,-71 12 16</inkml:trace>
          <inkml:trace contextRef="#ctx0" brushRef="#br0" timeOffset="342359.4887">-26304 11650 0,'0'0'0,"0"0"16,0 0-1,0 0-15,0 0 16,0 0 0</inkml:trace>
          <inkml:trace contextRef="#ctx0" brushRef="#br0" timeOffset="343589.4984">-27364 10540 0,'0'0'15,"0"0"-15,0 0 16,23-11 0,13-1-16,23-11 15,23 0-15,24-12 16,-12 12-1,-94 23-15</inkml:trace>
          <inkml:trace contextRef="#ctx0" brushRef="#br0" timeOffset="344409.7013">-28318 10679 0,'0'0'0,"0"0"16,23-12-16,13-11 0,-1 0 15,12 12 1,0-1-16,0 12 15,-11 0 1,-13 12-16,-11-1 16,0 1-1,-24 11-15,-12 12 32,-23 11-32,0 0 0,0 0 15,12 0-15,-1 1 16,13-13-1,11 1-15,0-12 16,12 12 0,0-12-16,0 0 15,12 0 1,0 0-16,0 0 16,-1 0-16,-11-11 15,0 0 1,0-1-16,0 1 15,-11-1 1,-1 1-16,-24-1 16,-11 1-1,-23-12-15,-13-12 16,1-11 0,11 0-16,24-12 15,12 12-15,-1-11 16,13-1-1,11-11-15,12 11 16,0 0 0,12 1-16,11-12 15,13 11 1,11-11-16,-47 46 16</inkml:trace>
          <inkml:trace contextRef="#ctx0" brushRef="#br0" timeOffset="344689.5122">-29096 10610 0,'0'0'0,"0"0"16,0 0-1,0 11-15,0 12 16,0 12 0,0 11-16,0 0 0,0 1 31,0 10-31,0 1 16,12-12-16,-12-22 15,0-24-15</inkml:trace>
          <inkml:trace contextRef="#ctx0" brushRef="#br0" timeOffset="345079.5159">-27800 10043 0,'0'0'16,"0"0"-16,0-11 15,-12-12 1,0 0 0,-11-12-16,-24 0 15,-48-11-15,1 11 16,0 24-1,-59-1-15,-12 12 16,0 35-16,12 0 16,0 11-1,35 0-15,24-11 16,35-1 0,24 1-16,11-12 15,12 0-15,12 12 16,0-35-1</inkml:trace>
          <inkml:trace contextRef="#ctx0" brushRef="#br0" timeOffset="345619.7566">-29567 11083 0,'0'0'16,"0"0"0,0 0-16,-12 0 15,0 0-15,12 0 0,-11-11 31,-1-1-31,0 1 0,12-12 16,0 11 0,0-11-16,0 0 15,12 0 1,0 11-16,-1 1 16,1-1-1,0 1-15,-12 11 16,12 0-16,0 0 15,-12 0 1,11 11-16,1 1 16,-12 11-1,0 0-15,0 12 16,-12-1 0,1 1-16,-1 0 15,-24-1-15,1 1 16,-12 0-1,-12-1-15,0 1 16,12-12 0,47-23-16</inkml:trace>
          <inkml:trace contextRef="#ctx0" brushRef="#br0" timeOffset="345939.4518">-29885 11083 0,'0'0'0,"0"0"15,0 0-15,0 0 16,-12 12-1,-11 0-15,-1 11 16,-11 11 0,-12 1-16,-1 0 15,-10-1 1,10 1-16,1-12 16,12-11-16,11-1 15,24-11 1</inkml:trace>
          <inkml:trace contextRef="#ctx0" brushRef="#br0" timeOffset="347539.6406">-28130 10656 0,'0'0'16,"0"0"-16,0 0 16,0 0-1,0 0-15,0 0 16,0 0-1,0 0-15,0 0 16,0 0 0,0 0-16,0 0 15,-12 0 1,-11 0-16,11 0 16,-12 0-16,1 11 15,23-11 1,-189 139-16,189-139 15,0 0-15,0 12 16,12 11-16,0 0 16,12-12-1,11 1-15,24 0 16,-59-12 0</inkml:trace>
          <inkml:trace contextRef="#ctx0" brushRef="#br0" timeOffset="346589.509">-29803 10529 0,'0'0'0,"0"0"16,0 0-16,-11 0 15,-25 11 1,-11 24-16,47-35 16,-247 208-1,247-208-15,0 0 16,0 0-16,0 0 16,0 12-16,12-1 15,-12-11 1,11 12-16,1-12 15,0 0 1,-12 0-16,0 0 16,0 0-1,0 0-15,0 0 16,0 0 0,0 0-16,-12 0 15,-23 0-15,-12 0 16,0 0-1,-12 11-15,12 1 16,-1-1 0,13 1-16,0 11 15,-1 0 1,13 12-16,-1-1 16,13 13-1,-1-1-15,0 0 16,0 0-16,12-11 15,0 11 1,0 12-16,0 11 16,0 24-1,0-1-15,0-11 16,0-11 0,0-1-16,0 23 15,0-11-15,0-11 16,12-1-1,-12-69-15</inkml:trace>
          <inkml:trace contextRef="#ctx0" brushRef="#br0" timeOffset="346819.6163">-30356 12389 0,'0'0'0,"0"0"16,35 0 0,12 0-16,24-11 0,23-24 15,24-11 1,-118 46-16</inkml:trace>
          <inkml:trace contextRef="#ctx0" brushRef="#br0" timeOffset="348269.7901">-30922 11083 0,'0'0'0,"0"0"16,0 0-1,0 0-15,0 0 16</inkml:trace>
          <inkml:trace contextRef="#ctx0" brushRef="#br0" timeOffset="348139.6516">-31098 10795 0,'0'0'0,"0"0"0,0 0 16,0 0 0,0 0-1,0 0-15</inkml:trace>
        </inkml:traceGroup>
      </inkml:traceGroup>
    </inkml:traceGroup>
    <inkml:traceGroup>
      <inkml:annotationXML>
        <emma:emma xmlns:emma="http://www.w3.org/2003/04/emma" version="1.0">
          <emma:interpretation id="{492AFD5B-54B8-4285-A03D-A896016A0574}" emma:medium="tactile" emma:mode="ink">
            <msink:context xmlns:msink="http://schemas.microsoft.com/ink/2010/main" type="paragraph" rotatedBoundingBox="1896,12970 32816,13615 32691,19617 1771,18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45418A-4B3A-4E77-99AB-EE5D2A3EE65D}" emma:medium="tactile" emma:mode="ink">
              <msink:context xmlns:msink="http://schemas.microsoft.com/ink/2010/main" type="line" rotatedBoundingBox="1827,14721 32748,13482 32839,15762 1918,17002"/>
            </emma:interpretation>
          </emma:emma>
        </inkml:annotationXML>
        <inkml:traceGroup>
          <inkml:annotationXML>
            <emma:emma xmlns:emma="http://www.w3.org/2003/04/emma" version="1.0">
              <emma:interpretation id="{0FBE9868-D29B-4192-886B-5416D4E609C2}" emma:medium="tactile" emma:mode="ink">
                <msink:context xmlns:msink="http://schemas.microsoft.com/ink/2010/main" type="inkWord" rotatedBoundingBox="1838,14992 4778,14874 4820,15922 1880,16039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2" timeOffset="366999.5066">-30545 14285 0,'0'0'0,"0"0"15,0 0-15,-11 0 16,-1 0-1,0 0-15,0 0 16,0 0 0,1-12-16,-1-11 15,0 0 1,12-12-16,0 1 16,12-13-16,11 1 15,1 12 1,0-1-16,-1 23 15,1 12 1,-13 0 0,13 23-16,0 24 15,-13 34-15,-11 34 16,-11-22 0,-13-13-16,0-10 15,1-12 1,-1-12-16,13-11 15,-1-12-15,0 0 16,0-12 0,0 1-16,12-12 15,0 0 1,0 0-16,0-12 16,0-22-16,24-36 15,0-11 1,-1-23-16,1 23 15,11 12 1,0 0-16,1-1 16,-13 24-1,1-12-15,-12 24 16,-1 11 0,1 0-16,-12 11 15,0 12-15,0 0 16,0 0-1,-12 12-15,-11 22 16,-1 1 0,1 11-16,-1 12 15,1 11 1,-1 1-16,12-1 16,0-23-1,1 0-15,11 1 16,0-13-16,0-11 15,11 0 1,1-11-16,12 11 16,-24-23-1</inkml:trace>
          <inkml:trace contextRef="#ctx0" brushRef="#br2" timeOffset="367639.7244">-30132 14632 0,'0'0'0,"0"0"16,0 0 0,0 0-16,0 0 15,0 0-15,0 0 16,-24 23-1,0 11-15,1 13 16,-1-13 0,13 1-16,11 0 15,0-12 1,11-12-16,-11-11 16,12 0-16,0 0 15,0 0 1,11-23-16,1 0 15,-1-12 1,-11 1-16,0-1 16,0 12-1,-12-12-15,0 12 16,-12 12 0,0-1-16,-11 0 15,-13 12-15,1 0 16,-12 12-1,11 0-15,13-1 16,11 1 0,12-12-16,0 11 15,0-11 1</inkml:trace>
          <inkml:trace contextRef="#ctx0" brushRef="#br2" timeOffset="373189.7933">-27682 14527 0,'0'0'0,"0"0"0,0 0 16,0 0-1,0 0-15,0 0 16,0 0 0,0 0-16,-12 0 15,0 12 1,0-12-16,1 0 16,-1 0-1,0 0-15,0 0 16,1-12-16,-1 1 15,0-1 1,12-11-16,0 12 16,0-1-1,12-11-15,0 11 16,-12 12 0,11 0-16,1 0 15,0 12-15,0 11 16,-12 0-1,0 12-15,-12 0 16,0 22 0,0-10-16,-11-1 15,-1 0 1,-11 0-16,11-23 16,13 1-16,-1-1 15,12-23 1</inkml:trace>
          <inkml:trace contextRef="#ctx0" brushRef="#br2" timeOffset="372149.4563">-29532 14574 0,'0'0'16,"0"0"-16,0 0 15,0 0-15,0 0 16,0 0-1,0 0-15,-11 0 16,-1 0 0,0 0-16,-12 0 15,1 0 1,-1 0-16,13 0 16,-13-12-16,12 12 15,0-11 1,12-1-16,0 0 15,0 1 1,12-1-16,0 1 16,0 11-1,11 0-15,1 11 16,-12 1 0,-1-1-16,1 13 15,0-1-15,0 0 16,-12 12-1,-12 11-15,-23 12 16,-12-1-16,-12 1 16,0-12-1,12 1 1,47-47-16</inkml:trace>
          <inkml:trace contextRef="#ctx0" brushRef="#br2" timeOffset="370929.5913">-28907 14331 0,'0'0'16,"0"0"-16,0 0 16,0 0-16,0 0 15,-12 0-15,-12 0 16,1 0-1,11 0-15,-12-12 16,13 1 0,-1-12-16,0 0 15,0 0 1,12-1-16,12 1 16,0 0-16,11 0 15,1 0 1,0 11-16,-1 1 15,1 11 1,-1 0-16,1 23 16,-1 23-1,-11 47-15,-12-1 16,-12-11 0,1-23-16,-1 0 15,0-24-15,0-11 16,12-11-1,0 0-15,0-12 16,0 0 0,0 0-16,-12-81 15,12 69 1,12-34-16,24-47 16,-1 1-16,0 11 15,12 0 1,-11 12-16,-1-1 15,-23 36-15,0 11 16,-12 11-16,0 12 16,0 0-1,0 0 1,-12 12-16,-12 22 16,1 13-16,-1-1 15,1 35 1,11-12-16,12 0 15,0-11-15,12-12 16,-1 1 0,13-13-16,-1 1 15,1 0 1,0-12-16,-1 0 16,13 0-16,-36-23 15</inkml:trace>
          <inkml:trace contextRef="#ctx0" brushRef="#br2" timeOffset="371259.2378">-28401 14470 0,'0'0'0,"0"0"15,0 0-15,0 0 16,0 0 0,0 0-16,0 11 15,0 12 1,0 12-16,0 0 16,12 11-16,-12-11 15,12 11 1,-12 0-16,0-11 15,12-1 1,-12 1-16,0-23 16,0 11-1,0-23-15</inkml:trace>
        </inkml:traceGroup>
        <inkml:traceGroup>
          <inkml:annotationXML>
            <emma:emma xmlns:emma="http://www.w3.org/2003/04/emma" version="1.0">
              <emma:interpretation id="{025EB4D6-6255-4FE5-BF8E-897A02F6F2EB}" emma:medium="tactile" emma:mode="ink">
                <msink:context xmlns:msink="http://schemas.microsoft.com/ink/2010/main" type="inkWord" rotatedBoundingBox="5796,15051 7462,14984 7491,15708 5825,15774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2" timeOffset="374429.2682">-26610 14296 0,'0'0'0,"0"0"16,0 0 0,0 0-16,0 0 15,-12 0-15,0 0 16,0 0-1,12 0-15,-11 0 16,-1-11 0,0-1-16,12-11 15,0 0 1,0 0-16,0-12 16,12 12-16,0 0 15,11 0 1,-11 0-16,0 11 15,0 12 1,-1 0-16,1 12 16,0 11-1,0 23-15,-12 23 0,-12-11 32,0 0-32,0-12 0,1-11 15,-1-12 1,12-11-1,0-1-15,0 1 0,0-12 16,0 0 0,0 0-16,0 0 15,12-12 1,11-23-16,12-22 16,1-13-16,11 1 15,-12 11 1,1 0-16,-13 12 15,-11 12 1,0 10 0,-12 1-16,0 12 15,0 11-15,0 0 16,-12 11 0,0 1-16,-11 11 15,-1 12-15,0 11 16,13 0-1,-1 12-15,12 0 16,0-12 0,0-11-16,12-1 15,11 1 1,1-12-16,-1 0 16,13-11-16,-36-12 15</inkml:trace>
          <inkml:trace contextRef="#ctx0" brushRef="#br2" timeOffset="374980.1785">-26151 14412 0,'0'0'0,"0"0"16,0 0-1,0 0-15,0 0 16,0-12 0,0 1-16,12-1 15,0 1 1,-1-1-16,1 1 16,12-1-16,-1 12 15,1 0 1,-1 12-16,1-1 15,-12 1 1,0 11-16,-12 11 16,-12 1-1,0 0-15,0-12 16,-11 12 0,11-12-16,0 0 15,0-12-15,12 1 0,0 0 16,0-12-1,0 0 1,12 11-16,12 1 16,11-1-1,24-11-15,0 0 16,0-11-16,-59 11 16</inkml:trace>
          <inkml:trace contextRef="#ctx0" brushRef="#br2" timeOffset="375439.4204">-25008 14377 0,'0'0'0,"0"0"16,0 0-1,0 0-15,0 0 16,0 0 0,0 0-16,0 0 15,0 0 1,0 0-16,0 0 16,0 0-16,-24 0 15,1-11 1,11-1-16,0 1 15,0-1 1,1 0-16,11-11 16,0 0-1,0 12-15,11-1 16,1 1 0,0-1-16,-12 12 15,0 0-15,12 12 16,-1 11-1,1 11-15,-12 13 16,-12-1 0,-11 12-16,-1-12 15,-11 0 1,-12 0-16,12-11 16,-1-12-16,13-11 15,23-12 1</inkml:trace>
        </inkml:traceGroup>
        <inkml:traceGroup>
          <inkml:annotationXML>
            <emma:emma xmlns:emma="http://www.w3.org/2003/04/emma" version="1.0">
              <emma:interpretation id="{8D2F712A-3AAA-4A5C-8D09-84C4A611E02F}" emma:medium="tactile" emma:mode="ink">
                <msink:context xmlns:msink="http://schemas.microsoft.com/ink/2010/main" type="inkWord" rotatedBoundingBox="8036,14859 10685,14753 10734,15985 8085,1609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599349.5212">-23736 14158 0,'0'0'0,"0"0"0,0 0 15,0 0-15</inkml:trace>
          <inkml:trace contextRef="#ctx0" brushRef="#br1" timeOffset="600209.3653">-23795 13961 0,'0'0'0,"0"0"16,12-11-16,0-1 16,-1 12-1,1 0-15,12 0 16,-1 12 0,1-1-16,-12 12 15,-1 12-15,-11 23 16,0 11-1,-11 24-15,-13 11 16,1-35 0,-1 0-16,0-11 15,13-23 1,-1 11-16,0-11 16,0-12-16,1-12 15,11-11 1,0 0-16,0 0 15,0 0 1,0 0-16,0-11 16,23-24-1,12-46-15,1-11 16,-1 11 0,0 11-16,13 1 15,-13 0-15,0-1 16,1 1-1,-1-12-15,0 12 16,-11 11 0,-12 23-16,-1 12 15,-11 12 1,0-1-16,0 12 16,0 0-16,0 0 15,0 0 1,-11 12-16,-1 22 15,-12 1 1,-11 11-16,0 1 16,-1-1-1,1 0-15,11 0 16,1 12 0,-1 11-16,12-22 15,1-1-15,11-12 0,0 13 31,11-1-31,1-11 0,0-12 16,12 0 0,-1 0-16,12 0 15,1-11 1,-13-1-16,1-11 16,-1 0-16,1 0 15,-12 0 1,-12 0-16</inkml:trace>
          <inkml:trace contextRef="#ctx0" brushRef="#br1" timeOffset="601509.0133">-22994 14527 0,'0'0'15,"0"0"-15,0 0 16,0 0-1,12 0-15,0-11 16,-1-1 0,-11 12-16,0 0 15,0 0 1,-11-11-16,-1-1 16,-12 12-16,-11 0 15,0 0 1,-1 12-16,1-1 15,11 1 1,1-1-16,-1 1 16,12 0-1,1-1-15,11-11 16,0 12 0,0-1-16,11 1 15,13-1-15,11 13 16,1-1-16,11 0 15,-12 0-15,1 0 16,-13-11 0,1 11-16,-13 0 15,1 0 1,-12 0-16,0-11 16,-12 11-16,1 0 15,-13 0 1,-11 0-1,-12 0-15,11-11 16,-11-1-16,0-11 16,12-11-1,35 11-15</inkml:trace>
          <inkml:trace contextRef="#ctx0" brushRef="#br1" timeOffset="602609.2258">-23724 14042 0,'0'0'0,"0"0"16,0 0-1,0 0-15,0 0 16,0 0 0,0 0-16,0 0 15,0 0 1,0 0 0,0-11-16,0 11 0,0 0 15,0 0 1,0 0-16,-12-12 15,0 12 1,0 0-16,1 0 16,-13 0-1,1 0-15,-1 12 16,0-1 0,1 12-16,-1 0 15,1 12-15,-1 0 16,1-1-1,11 1-15,0-12 16,0 0 0,0-11-16,1-1 15,11-11 1,0 0-16,0 0 16,0 0-16,0 0 15,0-11 1,11-1-16,1-11 15,12 0 1,-12 0-16,11 0 16,1 0-1,-1 0-15,1-1 16,-1 1 0,1 0-16,0 0 15,-13 12-15,1-1 16,0 12-1,-12 0-15,12 0 16,-12 0 0</inkml:trace>
          <inkml:trace contextRef="#ctx0" brushRef="#br1" timeOffset="603789.3194">-23677 14181 0,'0'0'16,"0"0"-16,0 0 15,0 0-15,0 0 16,0 0-1,0 0-15,0 0 16,0-12 0,0 1-16,0-1 15,0 1 1,0-1-16,0 0 16,0 1-16,0-1 15,-12-11 1,12 12-16,-12-1 15,1 1 1,-1-1-16,0 12 16,0 0-1,0 0-15,1 0 16,-13 12 0,24-12-16</inkml:trace>
          <inkml:trace contextRef="#ctx0" brushRef="#br2" timeOffset="377761.0035">-24431 14343 0,'0'0'0,"0"0"15,0 0 1,0 0-16,0 0 16,12 0-1,-12 0-15</inkml:trace>
          <inkml:trace contextRef="#ctx0" brushRef="#br2" timeOffset="377909.3137">-24101 14389 0,'0'0'0,"0"0"15,0 0-15,12 0 16,-12 0 0</inkml:trace>
          <inkml:trace contextRef="#ctx0" brushRef="#br2" timeOffset="378069.3254">-23548 14366 0,'0'0'0,"0"0"16,0 0-16,12 0 15,-12 0-15</inkml:trace>
          <inkml:trace contextRef="#ctx0" brushRef="#br2" timeOffset="378199.5999">-23100 14331 0,'0'0'16,"0"0"-1,0 0-15,12 0 16,-12 0-16</inkml:trace>
          <inkml:trace contextRef="#ctx0" brushRef="#br2" timeOffset="378369.8133">-22605 14296 0,'0'0'0,"0"0"16,0 0-1,12 0-15,23 0 16,12 0 0,-47 0-16</inkml:trace>
          <inkml:trace contextRef="#ctx0" brushRef="#br2" timeOffset="378599.489">-22099 14239 0,'0'0'0,"0"0"15,0 0 1,12 0-16,12 11 16,-1-11-1,13 0-15,-13 0 16,12 0 0,1 0-16,-13 0 15,1 0-15,0 0 16,-1 0-1,12 0-15,-35 0 0</inkml:trace>
        </inkml:traceGroup>
        <inkml:traceGroup>
          <inkml:annotationXML>
            <emma:emma xmlns:emma="http://www.w3.org/2003/04/emma" version="1.0">
              <emma:interpretation id="{3D4BB981-4769-4DCA-B350-E2F5CBC217F0}" emma:medium="tactile" emma:mode="ink">
                <msink:context xmlns:msink="http://schemas.microsoft.com/ink/2010/main" type="inkWord" rotatedBoundingBox="11280,14833 13749,14734 13794,15869 11326,15967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2" timeOffset="379099.5818">-20932 14169 0,'0'0'0,"0"0"16,0 0 0,0 0-16,0 0 15,0 0-15,0 0 16,-12 12-1,-12-12-15,1 0 16,-13 0 0,-11 0-16,12-12 15,0 1 1,11-1-16,12 1 16,0-1-16,12 0 15,0 12 1,12-11-1,0-1-15,0 12 16,0 0-16,-1 0 16,13 12-1,-1 11-15,1 0 16,0 12 0,-13 11-16,-11 0 15,-11 12-15,-25-12 16,-11 0-1,-12 1-15,59-47 16</inkml:trace>
          <inkml:trace contextRef="#ctx0" brushRef="#br2" timeOffset="382349.6006">-20402 14169 0,'0'0'0,"0"0"15,0 0 1,0 0-16,-12 0 16,0 0-1,0-11-15,1-1 16,-1 1 0,0-1-16,12 0 15,0-22-15,0-1 16,12-23-1,11-11-15,1 23 16,-1 11 0,13 12-16,-1 11 15,0 24 1,1 11-16,-13 23 16,-11 47-16,-24 34 15,-11 35 1,-1-58-16,1-35 15,11-23 1,0-11-16,0-12 16,12-11-1,0-12-15,0 0 16,0 0 0,0 0-16,12-35 15,23-46-15,13-23 16,22 0-1,-11 12-15,0-36 16,-12 36 0,-12 23-16,-11 11 15,-12 23 1,0 12-16,-12 11 16,0 12-16,0 0 15,-12 12 1,-12 23-16,-11 23 15,0-1 1,11-10-16,0 10 16,1 13-1,11-1-15,12 0 16,12 1 0,0-24-16,11 0 15,1 0-15,-1-23 16,1 1-1,-1-1-15,-23-23 0</inkml:trace>
          <inkml:trace contextRef="#ctx0" brushRef="#br2" timeOffset="383499.5782">-18741 14423 0,'0'0'0,"0"0"16,0 0-16,0 0 15,0 12 1,0 23-16,0-1 16,0 24-16,0-12 15,0 12 1,11-12-16,1-11 15,-12-12 1,12 0 0,0-11-16,-12-12 15</inkml:trace>
          <inkml:trace contextRef="#ctx0" brushRef="#br2" timeOffset="383219.5277">-19260 14643 0,'0'0'0,"0"0"15,0 0-15,0 0 16,0 0 0,0 0-16,12 0 15,12 0 1,11 0-16,0 0 16,12 0-16,1 0 15,-13 0 1,0 0-16,-35 0 15</inkml:trace>
          <inkml:trace contextRef="#ctx0" brushRef="#br2" timeOffset="382949.7166">-19754 14481 0,'0'0'15,"0"0"-15,0 0 16,0 0 0,0 0-16,0 0 15,0 12 1,0 22-16,0 13 16,0-1-16,0 0 15,0-11 1,0-12-16,0-11 15,0-12 1,0 0-16,0 0 16,0 0-1,0 0-15,11-12 16,1-11 0,23-23-16,13-1 15,-1 13-15,-12 11 16,0-1-1,1 24-15,-13 0 16,1 12 0,-12 0-16,-1 11 15,1-12 1,0 12-16,0 1 16,-1-1-16,1-12 15,0 12 1,-12-23-16</inkml:trace>
        </inkml:traceGroup>
        <inkml:traceGroup>
          <inkml:annotationXML>
            <emma:emma xmlns:emma="http://www.w3.org/2003/04/emma" version="1.0">
              <emma:interpretation id="{D1032308-1F76-45D9-8758-6726F2235C93}" emma:medium="tactile" emma:mode="ink">
                <msink:context xmlns:msink="http://schemas.microsoft.com/ink/2010/main" type="inkWord" rotatedBoundingBox="14316,14994 15834,14933 15880,16077 14362,16137"/>
              </emma:interpretation>
            </emma:emma>
          </inkml:annotationXML>
          <inkml:trace contextRef="#ctx0" brushRef="#br2" timeOffset="384039.2707">-17787 14239 0,'0'0'0,"0"0"15,0 0 1,0 0-16,-12 11 16,-12-11-1,-11 12-15,0-12 16,-1 0 0,1-12-16,0 1 15,11-1-15,1 0 16,11 1-1,0-1-15,12 1 16,0-12 0,12 11-16,11-11 15,13 0 1,-13 11-16,13 12 16,-13 0-16,1 23 15,-13 12 1,1 11-16,-12 24 15,-12-1-15,-23 0 16,-12 1 0,0-1-16,12-11 15,-1-12-15,13-11 16,-13-1-16,36-34 16</inkml:trace>
          <inkml:trace contextRef="#ctx0" brushRef="#br2" timeOffset="385149.8792">-17563 14100 0,'0'0'0,"0"0"15,0 0-15,0 0 16,0 0-1,0 0-15,0 0 16,0 11 0,11 13-16,-11 10 15,0 1 1,0-12-16,0 0 16,0-11-16,0-1 15,0-11 1,0 0-16,0 0 15,-11 0 1,-1 0-16,12 0 16,-12-11-1,0-1-15,12 12 16,0-23 0,0 0-16,0-12 15,12 1-15,12-13 16,-1 13-1,12-13-15,-11 24 16,0 12 0,-1-1-16,-11 12 15,0 12 1,-1 11-16,-11 12 16,-11 45-16,-25 36 0,1-12 15,0-12 1,-1-22-1,13 11-15,-1-23 16,12-24-16,1-11 16,11-11-1,0-1-15,0-11 16,0 0 0,0 0-16,0 0 15,11-23-15,13-23 16,11-23-1,12-35-15,1 11 16,-1-11 0,0 23-16,0 0 15,-12 12 1,1 11-16,-25 24 16,1 11-16,0-1 15,-12 13 1,0 11-16,0 0 15,0 11 1,-12 24 0,-23 11-16,-1 24 15,13-1-15,-1 0 16,13 1 0,-1-13-16,12-10 15,12-1-15,-1 0 16,13 0-1,-1-11-15,1 0 16,0-24 0,-1 12-16,1-11 15,-1 0 1,-23-12-16</inkml:trace>
          <inkml:trace contextRef="#ctx0" brushRef="#br2" timeOffset="387499.5341">-17057 14585 0,'0'0'0,"0"0"15,0 0 1,0 0 0,0 12-16,0 11 15,0 23-15,0 12 16,0-12-1,0 0-15,0 1 16,0-13-16,0-11 16,0-11-1,0 0-15,0-12 16,0 0 0,0 0-16,0-12 15,0-23-15,12-11 16,0 11-1,11-11-15,1 12 16,11 10 0,12-10-16,-11 22 15,-1 12 1,-12 0-16,1 12 16,0 11-16,-1 12 15,12 22 1,-11 1-16,0 0 15,-1-12 1,-11-11-16,0-12 16,-12-23-1</inkml:trace>
        </inkml:traceGroup>
        <inkml:traceGroup>
          <inkml:annotationXML>
            <emma:emma xmlns:emma="http://www.w3.org/2003/04/emma" version="1.0">
              <emma:interpretation id="{1F62AB50-7586-4164-95F3-CEA89F2A9C72}" emma:medium="tactile" emma:mode="ink">
                <msink:context xmlns:msink="http://schemas.microsoft.com/ink/2010/main" type="inkWord" rotatedBoundingBox="20495,14159 22339,14085 22378,15057 20534,15131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2" timeOffset="487174.5128">-10484 13776 0,'0'0'16,"0"0"-16,0 0 16,0 0-16,0 0 15,12 0-15,0 0 16,11 0-1,13 0-15,-1 0 16,12 0 0,0 0-16,12 0 15,-12 0 1,0 0-16,-47 0 16</inkml:trace>
          <inkml:trace contextRef="#ctx0" brushRef="#br2" timeOffset="486859.1659">-11096 13614 0,'0'0'0,"0"0"16,0 0-1,0 0-15,11 24 16,1 10 0,0 24-16,0 11 15,-1-11-15,-11-12 16,0 1-1,0-13-15,0-11 16,0-11 0,0 0-16,0-12 15,0 0 1,0 0-16,0 0 16,0-12-16,12-34 15,12-24 1,-1 13-16,1 10 15,0 13 1,-1 11-16,1 11 16,-1 12-1,1 12-15,-1-1 16,1 12-16,-1 24 0,1-1 16,0-12-1,-13 1-15,1-12 16,0 0-1,0-11-15,-12-12 16</inkml:trace>
          <inkml:trace contextRef="#ctx0" brushRef="#br2" timeOffset="486219.4628">-11662 13614 0,'0'0'16,"0"0"-16,0 0 15,-12 0-15,1 0 16,-25 12 0,13-12-16,-13 0 15,13 0-15,-1 0 16,1-12-1,-1 1-15,1-1 16,-1-11 0,0 0-16,1-23 15,11-23 1,12-1-16,12 12 16,0 12-16,11 12 15,1-1 1,-1 12-16,13 11 15,-1 12 1,0 12-16,1 34 16,-13 23-1,-11 12-15,-24 23 16,-11 12 0,-1-1-16,1-34 15,-1 0-15,12-35 16,0-11-1,1-12-15,11-11 16,0-1 0,0-11-16,0 0 15,0 0 1,23-34-16,13-36 16,11 1-16,0-12 15,0 12 1,12-24-16,-12 1 15,0-12 1,-12 23-16,-11 12 16,0 11-1,-13 23-15,1 12 16,0 0 0,-12 11-16,0 12 15,0 0-15,0 0 0,-12 12 31,0 11-31,-11 35 0,-1 0 16,12-1 0,1-10-16,-1-1 15,0 12 1,12-12-16,12 0 16,11 23-16,1-22 15,0-13 1,11 1-16,12-12 15,-47-23 1</inkml:trace>
        </inkml:traceGroup>
        <inkml:traceGroup>
          <inkml:annotationXML>
            <emma:emma xmlns:emma="http://www.w3.org/2003/04/emma" version="1.0">
              <emma:interpretation id="{A91CF6A5-7A75-4755-9EBD-0913FB5F995A}" emma:medium="tactile" emma:mode="ink">
                <msink:context xmlns:msink="http://schemas.microsoft.com/ink/2010/main" type="inkWord" rotatedBoundingBox="22662,14228 26206,14086 26251,15202 22707,1534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2" timeOffset="496519.9686">-8246 13487 0,'0'0'0,"0"0"0,0 0 16,0 0 0,12 0-16,0 0 15,11 0 1,13 0-16,-1-11 16,12 11-16,12-12 15,12 12 1,-1 0-16,-11 0 15,-12 0 1,1 0-16,-13 0 16,0 0-1,-11 0-15,-24 0 16</inkml:trace>
          <inkml:trace contextRef="#ctx0" brushRef="#br2" timeOffset="497090.4645">-8316 13730 0,'0'0'16,"0"0"-16,0 0 15,11 0 1,1 0-16,12 0 16,11-12-16,0 1 15,1-1 1,11 12-16,0 0 15,0 0 1,0 0-16,-11 0 16,-1 0-1,0 0-15,-11 0 16,-1 0 0,1 0-16,-1 0 15,1 0-15,-24 0 16</inkml:trace>
          <inkml:trace contextRef="#ctx0" brushRef="#br2" timeOffset="488019.9088">-9671 13557 0,'0'0'16,"0"0"-1,0 0-15,0 0 16,0 0 0,-12 0-16,-11 0 15,-1 0 1,0 0-16,1-12 16,11 12-16,0-11 15,1-1 1,11-11-16,0-12 15,23-23 1,1 12-16,11-12 0,0 24 16,13 11-1,-13 11-15,0 24 32,1 11-32,-1 23 0,-23 35 15,-24 34-15,-12 24 16,1-23-1,-1-35-15,1-12 16,11-34 0,0-1-16,12-11 15,0-11 1,0-12-16,0 0 16,0 0-16,0 0 15,12-12 1,11-45-16,13-24 15,-1-12 1,24-11-16,-12 12 16,0-12-1,-11 11-15,-1 12 16,-12 24 0,-11 22-16,0 0 15,0 12-15,-12 12 16,0 11-1,0 0-15,0 0 16,-12 23 0,0 23-16,-11 12 15,-1 0 1,12-12-16,1 12 16,-1 22-1,24 1-15,-12-11 16,11-1-16,1-11 15,12 0 1,-1-24-16,1-11 16,-1 1-1,13-13-15,-36-11 16</inkml:trace>
          <inkml:trace contextRef="#ctx0" brushRef="#br2" timeOffset="488734.3771">-8811 13996 0,'0'0'16,"0"0"-16,0 0 16,0 0-1,0 0-15,0 0 16,0 0-1,0 11-15,-12 1 16,0 0 0,1-1-16,11 1 15,0-1 1,0 1-16,11 11 16,13-12-1,-1 13-15,1-13 16,0 1-16,-1-12 15,1 0 1,-1 0-16,1-12 16,-1-11-1,-11 0-15,0 0 16,0 0 0,-1-12-16,-11 0 15,0 1-15,0 11 16,-11-1-1,-1 1-15,-12 0 16,-11 12 0,-12 11-16,0 11 15,-12 12 1,12 0-16,11 1 16,13 10-16,23-11 15,12 0 1,11 12-16,-23-35 15</inkml:trace>
          <inkml:trace contextRef="#ctx0" brushRef="#br2" timeOffset="507959.1847">-7292 14181 0,'0'0'0,"0"0"0,0 0 16,0 0-1,0 0-15,0-12 16,0 1 0,0-24-16,0-34 15,-11-35-15,-1-12 16,12 24-1,0-12-15,12 11 16,-1 1 0,1 22-16,0 24 15,0 0 1,0 11-16,-1 12 16,1 12-16,0 11 15,11 11 1,13 24-16,11 11 0,0 12 15,-12 0 1,12-1-16,-11 1 31,11 0-31,-12-12 0,1-23 32,-1 0-32,-11-11 15,-1-12-15,1-12 0,-13 1 16,1-12-1,0 0-15,0-24 16,0-10 0,-1-13-16,1-11 15,-12 12 1,0 0-16,12 11 16,0 12-16,-12 11 15,0 0 1,0 24-16,0 11 15</inkml:trace>
          <inkml:trace contextRef="#ctx0" brushRef="#br2" timeOffset="508379.433">-6267 13707 0,'0'0'0,"0"0"16,0 0-1,0 0-15,0 0 16,0 0 0,12 0-16,-12 0 15</inkml:trace>
        </inkml:traceGroup>
        <inkml:traceGroup>
          <inkml:annotationXML>
            <emma:emma xmlns:emma="http://www.w3.org/2003/04/emma" version="1.0">
              <emma:interpretation id="{59D36F0D-4A4F-46CD-BFBC-0DC61949E6E4}" emma:medium="tactile" emma:mode="ink">
                <msink:context xmlns:msink="http://schemas.microsoft.com/ink/2010/main" type="inkWord" rotatedBoundingBox="26647,13963 29699,13841 29752,15161 26700,15283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2" timeOffset="517529.3728">-4665 13233 0,'0'0'16,"0"0"-16,0 0 15,0 0 1,0 12-16,12 22 15,0 1 1,23 11-16,12 0 16,12-11-1,0 0-15,0-1 16,0-10 0,-12-1-16,-12-12 15,-11 1-15,0-1 16,-13 1-1,1-1-15,0 13 16,0-1 0,-12 11-16,-12 1 15,0 0 1,-11 11-16,-13 0 16,-11 0-16,0 1 15,0-1 1,0 0-16,11-11 15,13-1 1,-1-10-16,12-1 16,1-12-1,11-11-15,0 0 16,0 0 0</inkml:trace>
          <inkml:trace contextRef="#ctx0" brushRef="#br2" timeOffset="518629.6204">-4040 12875 0,'0'0'0,"0"0"15,0 0 1,0 0-16,0 0 16,11 11-16,1 12 15,12 12 1,23 58-16,12 45 15,-12-22 1,-12 11-16,-11-23 0,-1-12 16,1 1-1,-12-24-15,-1-22 16,1-13 0,-12-11-16,0-11 15,0-1-15,0-11 16,0 0-1,0 0-15,0 0 16,-12-11 0,1-24-16,11-11 15,11-12 1,1 0-16,12 1 16,-1-1-16,1 12 15,-1 11 1,-11 12-16,0 11 15,0 12 1,0 0 0,-1 12-16,13 11 15,0 12-15,-1 11 16,12 23-16,-11 0 16,0-11-1,-13-23-15,1 0 16,0-12-1,-12 0-15,0-12 16,0 1 0,0-12-16,0 0 15</inkml:trace>
          <inkml:trace contextRef="#ctx0" brushRef="#br2" timeOffset="519229.448">-3169 13672 0,'0'0'16,"0"0"0,0 0-16,0 0 15,0 0-15,0 0 16,12 0-1,0 0-15,0 0 16,11-11 0,1-1-16,-1 12 15,1 0 1,-1 0-16,13-11 16,11 11-16,-12-12 15,1 12 1,-1 0-16,0 0 15,-11 0 1,-24 0-16</inkml:trace>
          <inkml:trace contextRef="#ctx0" brushRef="#br2" timeOffset="519789.3824">-3110 13892 0,'0'0'0,"0"0"0,0 0 16,0 0-1,0 0-15,0 0 16,0 0 0,0 0-16,0 0 15,0 0 1,0 0-16,0 0 16,0 0-16,12 0 15,0 0 1,11 0-16,13 0 15,-1 0 1,0 0-16,1 0 16,11 0-1,0 0-15,0 0 16,-12 0 0,-35 0-16</inkml:trace>
          <inkml:trace contextRef="#ctx0" brushRef="#br2" timeOffset="509119.6771">-5807 12898 0,'0'0'16,"0"0"-16,0 0 16,0 0-1,0 11-15,0 24 16,0 69 0,0 35-16,0-24 15,0-22-15,0 11 16,0-23-1,0-12-15,0-23 16,0-11 0,0-12-16,0-23 15,0 0 1,0 0-16,0 0 16,0-11-16,0-13 15,0-10 1,11-1-16,1-11 15,12-23 1,11-1-16,0 12 16,1 12-1,-13 23-15,13 12 16,-13 11 0,13 11-16,-1 24 0,0 11 15,1 12-15,-13 11 16,1 24-1,-1-1-15,-11-34 16,0 0 0,-12-58-16</inkml:trace>
          <inkml:trace contextRef="#ctx0" brushRef="#br2" timeOffset="516599.602">-5065 13603 0,'0'0'0,"0"0"16,0 0-1,0 0-15,0 0 16,0 0-16,23 0 15,13 0 1,11 0-16,12-12 16,0 12-1,11 0-15,1 0 16,0 0 0,-12 0-16,-1 0 15,-10 0-15,-13 0 16,-12 0-1,1 0-15,-24 0 16</inkml:trace>
          <inkml:trace contextRef="#ctx0" brushRef="#br2" timeOffset="516949.692">-5042 13880 0,'0'0'0,"0"0"15,0 0-15,12 0 16,23 0-1,13 0-15,11-11 16,-1-1 0,13 1-16,0 11 15,11 0 1,-11-12-16,0 12 16,-13 0-16,1 0 15,-12 0 1,-47 0-16</inkml:trace>
        </inkml:traceGroup>
        <inkml:traceGroup>
          <inkml:annotationXML>
            <emma:emma xmlns:emma="http://www.w3.org/2003/04/emma" version="1.0">
              <emma:interpretation id="{A447977C-6CF5-474B-8EA6-ECD3AF10C9BD}" emma:medium="tactile" emma:mode="ink">
                <msink:context xmlns:msink="http://schemas.microsoft.com/ink/2010/main" type="inkWord" rotatedBoundingBox="29999,13592 32748,13482 32839,15762 30090,15872"/>
              </emma:interpretation>
            </emma:emma>
          </inkml:annotationXML>
          <inkml:trace contextRef="#ctx0" brushRef="#br2" timeOffset="558719.4501">-2344 13002 0,'0'0'16</inkml:trace>
          <inkml:trace contextRef="#ctx0" brushRef="#br2" timeOffset="556769.8713">-2450 12875 0,'0'0'15,"0"-12"-15,0 12 16</inkml:trace>
          <inkml:trace contextRef="#ctx0" brushRef="#br2" timeOffset="546059.2527">-2462 12898 0,'0'0'0,"0"0"15,0 0 1,0-23-16,0 0 16,12-12-16,0-11 15,11 0 1,1 11-16,-1 0 15,13 12 1,11 23-16,-12 12 16,1 22-1,-1 24-15,-12 0 16,-23 11 0,-11 12-16,-1 12 15,-12-12-15,1-12 16,-1-23-1,12-11-15,1-12 16,-1-12 0,12 1-16,0-12 15,0 0 1,0 0-16,0-23 16,12-23-16,11-12 15,24-23 1,0 12-16,1-24 15,-1 1 1,0-1-16,-12 24 16,-11 11-1,-13 23-15,1 1 16,0 11 0,0 0-16,0 11 15,-12 12-15,0 0 16,0 0-1,0 0-15,0 0 16,0 12 0,-12 11-16,0 11 15,0 13 1,0-1-16,1 0 0,-1 0 16,0 0-16,0 1 15,1 10 1,11-10-16,0-13 15,0 1 1,11 0 0,1-12-16,0 0 15,11 0-15,1 0 16,0-11 0,-1 11-16,-23-23 15</inkml:trace>
          <inkml:trace contextRef="#ctx0" brushRef="#br2" timeOffset="558059.4365">-2462 12956 0,'0'0'15,"0"0"-15,0 0 16,0 0-16,0 0 16,0 0-1,0 0-15,0 0 16,0 0 0,0 0-16,0 0 15,0 0-15,0 0 16,0 0-1,0 0-15,12 11 16,0-11 0,-1 0-16,-11 0 15,12 12 1,-12-12-16,0 0 16,0 0-16,0 0 15,-12 0 1,12 0-16,0 0 15,0 0 1,0 0-16,0 0 16,0 0-1,-11-12-15,11 12 16,0 0 0,0 0-16,0 0 15,0 0-15</inkml:trace>
          <inkml:trace contextRef="#ctx0" brushRef="#br2" timeOffset="558229.2503">-2462 12933 0,'0'0'16,"0"0"-16,0 0 15,0 0-15,-12-12 16,12 12-16</inkml:trace>
          <inkml:trace contextRef="#ctx0" brushRef="#br2" timeOffset="544459.153">-2379 13753 0,'0'0'0,"0"0"0,0 0 15,0 0 1,0 0-16,0 0 15,0 0 1,0 0 0,0 0-16,0 0 15,0 0-15,11 0 16,25 0 0,23 0-16,23 0 15,1 0-15,-1-11 16,12 11-1,12 0-15,12 0 16,-12-12 0,-23 0-16,-1 1 15,0 11 1,13 0-16,-1 0 16,-12-12-16,-11 1 15,-12-1 1,-12 12-16,-12 0 15,1-11 1,-1 11-16,0 0 16,1 0-1,-1 0-15,0 0 16,-11 0 0,0 0-16,-1 0 15,-11 0-15,0 0 16,-1 0-1,1 0-15,-12 0 16,0 0 0,12 0-16,-12 0 15,12 0 1,0 0-16,-1 0 16,-11 0-16,12 0 15,-12 0 1,0 0-16,0 0 15</inkml:trace>
          <inkml:trace contextRef="#ctx0" brushRef="#br2" timeOffset="558149.0719">-2344 12967 0,'0'0'16,"0"0"0,0 0-16,0 0 15,0 0 1</inkml:trace>
          <inkml:trace contextRef="#ctx0" brushRef="#br2" timeOffset="556649.8314">-2332 12990 0,'0'0'0,"11"12"15,-11-12-15,0 0 16,0 0 0,0 0-16,0 0 15,0 0 1,0 0-16</inkml:trace>
          <inkml:trace contextRef="#ctx0" brushRef="#br2" timeOffset="545329.3398">-2297 12933 0,'0'0'0,"0"0"15,0 0-15,0 0 16</inkml:trace>
          <inkml:trace contextRef="#ctx0" brushRef="#br2" timeOffset="557647.1919">-2179 12979 0,'0'0'0,"0"0"0,0 0 31,0 0-31,0 0 15,0 0-15,0 0 16,0 0-16,0 0 16,0 0-1,0 0-15,0 0 16,0 0 0,0 0-16,0 0 15,0 0-15,-12 0 16,12 0-1,-12 0-15,1 0 16,-1 0 0,0 0-16,0 0 15,12 0 1</inkml:trace>
          <inkml:trace contextRef="#ctx0" brushRef="#br2" timeOffset="557369.2699">-2203 12967 0,'0'0'16,"12"23"0,-12-23-16</inkml:trace>
          <inkml:trace contextRef="#ctx0" brushRef="#br2" timeOffset="546899.3888">-1755 12933 0,'0'0'0,"0"0"16,0 0 0,0 0-1,0 11-15,0 12 0,-12 35 31,12 11-31,-12 1 0,1-1 16,11-23 0,0-11-1,0-12-15,0-11 16,0-1-16,0-11 16,0 0-16,0 0 31,0-11-31,0-24 0,11-11 15,1 0 1,12-1-16,-1 13 16,13-1-1,-1 0-15,0 12 16,1 12-16,-1 11 16,-11 11-1,-13 12-15,1 24 16,0-1-1,0 23-15,-1-23 16,1 1 0,0-13-16,0-11 15,0 0 1,-12-23-16</inkml:trace>
          <inkml:trace contextRef="#ctx0" brushRef="#br2" timeOffset="547189.7069">-1331 13118 0,'0'0'0,"0"0"16,0 0-1,0 0-15,0 0 16,0 0 0,12 0-16,23 0 15,12 0 1,0 0-16,24 0 16,-12 0-16,0 0 15,-59 0 1</inkml:trace>
          <inkml:trace contextRef="#ctx0" brushRef="#br2" timeOffset="551969.2969">-1154 14759 0,'0'0'0,"0"0"16,0 0-16,0 0 15,0 0 1,0 0-16,0 0 15,0-12 1,0-11-16,0-12 16,0-11-1,-12-35-15,12 0 16,0 0 0,0 24-16,0 10 15,12 1-15,-1 11 16,-11 12-1,12 0 1,0 12-16,0-1 16,-12 12-16,12 0 15,11 12 1,1-1-16,11 12 16,12 24-16,0-1 15,-11 0 1,11 0-16,-24-11 15,13-12 1,-13 0-16,1-11 16,-1-1-1,1 1-15,-12-12 16,-1 0 0,1 0-16,0 0 15,0-12-15,0-11 16,-1 0-1,1-12-15,0-11 0,0 11 16,-1-11 0,1 12-16,0-1 15,0 0 1,0 1-16,-1-1 16,1 12-16,-12 11 15,0 1 1,12-1-16,0 1 15,-12 11 1</inkml:trace>
          <inkml:trace contextRef="#ctx0" brushRef="#br2" timeOffset="549369.6732">-813 13626 0,'0'0'15,"0"0"-15,0 0 16,0 0 0,0 0-16,0 0 15,12 12-15,12-12 16,11 11-1,12 1-15,36-12 16,-1-12 0,12 1-16,-11-1 15,-13 0 1,13 1-16,-1-1 16,1 12-16,11 0 15,-23 0 1,-24 0-16,-12 0 15,0 0 1,-11 0-16,-12 0 16,0 0-1,-1 0-15,-11 0 16,0 0 0,0 0-16,0 0 15,-35-11-15,-36-1 16,-23 12-1,0 0-15,-24 0 16,0 23 0,118-23-16</inkml:trace>
          <inkml:trace contextRef="#ctx0" brushRef="#br2" timeOffset="548049.4358">-718 12990 0,'0'0'0,"0"0"16,0 0-16,0 0 15,0 0 1,0 0-16,0 0 16,0 0-16,-12-11 15,0-1 1,12 1-16,-12-12 15,12-12 1,12 0-16,0-23 16,11 12-1,13 12-15,11-1 16,0 12 0,-12 11-16,1 24 15,-1 22-15,0 13 16,-23 10-1,-24 24-15,0-11 16,-11 22 0,-1-22-16,1-13 15,-1-10 1,12-24-16,1 0 16,-1-12-16,0 1 15,12-12 1,0 0-16,0-12 15,0-22 1,0-13-16,12 1 16,23-12-1,12-34-15,12 11 16,0-11 0,-12 22-16,0 12 15,-23 12-15,-1 12 16,-11 10-1,0 13-15,0-1 16,-12 12 0,0 0-16,0 0 15,-12 12 1,-12 23-16,-11 22 16,-12 13-16,12-24 15,-1 12 1,1-12-16,11 0 15,13 0 1,-1 12-16,12-12 16,12 1-16,-1-1 15,13-11 1,0-12 0,11 0-16,-35-23 15</inkml:trace>
          <inkml:trace contextRef="#ctx0" brushRef="#br2" timeOffset="548519.7434">-118 12990 0,'0'0'0,"0"0"0,0 0 15,-11 24 1,11-1-16,0 11 16,0-11-1,0 1-15,11-1 16,1 0 0,12-12-16,-1 1 15,1-12-15,11 0 16,-11 0-1,11-12-15,-11-11 16,-1-11 0,-11 10-16,0-10 15,-12-1 1,0 12-16,-12 0 16,-12 11-16,1 1 15,-13-1 1,1 12-16,12 0 15,-1 0 1,12 12-16,0-1 16,1 1-1,11 11-15,0-23 16</inkml:trace>
        </inkml:traceGroup>
      </inkml:traceGroup>
      <inkml:traceGroup>
        <inkml:annotationXML>
          <emma:emma xmlns:emma="http://www.w3.org/2003/04/emma" version="1.0">
            <emma:interpretation id="{3F9F3444-1F8B-4C49-8B9F-4DFD69A1ACB2}" emma:medium="tactile" emma:mode="ink">
              <msink:context xmlns:msink="http://schemas.microsoft.com/ink/2010/main" type="line" rotatedBoundingBox="1987,15928 31639,16546 31607,18042 1956,17424"/>
            </emma:interpretation>
          </emma:emma>
        </inkml:annotationXML>
        <inkml:traceGroup>
          <inkml:annotationXML>
            <emma:emma xmlns:emma="http://www.w3.org/2003/04/emma" version="1.0">
              <emma:interpretation id="{76715021-8A81-4264-973D-237540E3E06B}" emma:medium="tactile" emma:mode="ink">
                <msink:context xmlns:msink="http://schemas.microsoft.com/ink/2010/main" type="inkWord" rotatedBoundingBox="1987,15938 15314,16215 15291,17294 1965,17016"/>
              </emma:interpretation>
            </emma:emma>
          </inkml:annotationXML>
          <inkml:trace contextRef="#ctx0" brushRef="#br3" timeOffset="455199.6962">-17175 15152 0,'0'0'0,"0"0"15,0 0 1,0 0-16,0 0 16,0 0-1,0 0-15,0 0 16,-12 11 0,1 12-16,-25 0 15,1 12-15,-24 23 0,0 0 31,12-12-31,-12 12 16,0-12 0,-11 0-16,-1-11 15,-35-1-15,12 1 16,23-23-16,-11-1 16,-1 1-16,-11-12 15,-12 0 1,0 0-16,23-12 15,1 12 1,-24-11-16,-12-1 16,0 1-1,12-13-15,12 13 16,-24-12 0,-11 0-16,-13-12 15,48 12-15,-12 0 16,-24 0-1,-11-24-15,12 24 16,23 0 0,-12 0-16,-35 0 15,11 0 1,24 0-16,1 11 16,-25 1-16,1-1 15,11 0 1,13 1-16,-25 11 15,-11 0 1,24-12-16,11 12 16,0 0-1,-23 0-15,-1 0 16,24 0 0,1 12-16,-48-1 15,0 13-15,35-1 16,-11 0-1,-48 35-15,24-1 16,24 13 0,12-12-16,-25 11 15,37-11 1,34-1-16,1-10 16,23-1-16,0 12 15,0-1 1,12-10-16,12-13 15,11-11 1,0-11-16,13 0 16,-1-1-1,12-11-15,0 0 16,0 0 0,-12-11-16,0-13 15,-11-10-15,-13-12 16,13-1-1,-13 1-15,1 0 0,0 0 32,-12-12-32,-12 0 15,-12 0-15,-11 1 16,-13-1-16,1 12 16,12 11-16,-1 0 15,-23 12 1,-12-12-16,1 12 15,22 12 1,1-1-16,-35 12 16,-13 0-1,13 0-15,23 12 16,0-1 0,-36 1-16,1-1 15,23 12-15,0 12 16,1 0-1,-25 0-15,24-1 16,12-11 0,12 0-16,-35 1 15,-13-1 1,13 11-16,34-11 16,-22-11-16,-1 0 15,-24-1 1,25 1-16,22-12 15,1 0 1,-24 0-16,1-12 16,-1 1-1,35-1-15,1 0 16,-12 1 0,-1-1-16,-11-11 15,12 0-15,23 12 16,1-13-1,-1 1-15,-11 0 16,-13-11 0,13-1-16,11 0 15,12 0 1,12 12-16,0 0 16,12 0-16,11 12 15,1-1 1,23 12-16</inkml:trace>
        </inkml:traceGroup>
        <inkml:traceGroup>
          <inkml:annotationXML>
            <emma:emma xmlns:emma="http://www.w3.org/2003/04/emma" version="1.0">
              <emma:interpretation id="{78B18B8F-491A-4749-9FA3-783D3421AA4D}" emma:medium="tactile" emma:mode="ink">
                <msink:context xmlns:msink="http://schemas.microsoft.com/ink/2010/main" type="inkWord" rotatedBoundingBox="16831,16652 22878,16778 22856,17860 16808,17734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624949.9303">-13605 16192 0,'0'0'0,"0"0"0,0 0 15,0 0 1,0 0-16,0 0 16,0 0-1,11 0-15,13 0 16,11 0 0,12-12-16,12 12 15,0 0-15,-12 0 16,0 0-1,0 0-15,-11 0 16,-1 0 0,-11 0-16,-1 0 15,1 0 1,-12 0-16,-1 0 16,1 0-16,0 0 15,-12 0 1,0 0-16</inkml:trace>
          <inkml:trace contextRef="#ctx0" brushRef="#br1" timeOffset="626009.4128">-12522 16099 0,'0'0'15,"0"0"1,0 0-16,-12 0 0,-11 0 31,-1 0-31,-11-11 0,0-1 16,-1-11-1,1 0 1,0 0-16,11 0 16,1-12-16,11 0 15,12 1-15,12-1 16,-1 0-1,13 12-15,-1 12 16,1-1 0,0 1-16,-1 11 15,12 0 1,1 23-16,-13 11 16,13 59-16,-13-1 15,-11-11 1,-12-23-16,0 0 15,-12-12 1,0 0-16,1-11 16,-1 11-1,12-23-15,0-11 16,0-12 0,0 0-16,0 0 15,0 0-15,0 0 16,0 0-1,0-23-15,12-12 16,-1-11 0,13-24-16,0-11 15,-1 12 1,1 0-16,-1 11 16,-11 12-16,12 0 15,-13-1 1,1 13-16,0-1 15,0 12 1,-12 11-16,0 12 16,0 0-1,0 0-15,0 0 16,0 0 0,0 0-16,-12 23 15,0 1-15,0 10 16,1 24-1,11-12-15,-12 12 16,0 11 0,12-34-16,12 0 15,0-1 1,-1 1-16,1-12 16,0 0-16,12 0 15,-1 1-15,1-1 16,-13-12-16,1 1 15,0-1 1,0-11 0,0 0-16,-12 0 15</inkml:trace>
          <inkml:trace contextRef="#ctx0" brushRef="#br1" timeOffset="627589.1838">-11897 16203 0,'0'0'0,"0"0"0,0 0 15,0 0 1,0 0 0,0 0-16,0 0 15,0 0-15,-12 12 16,0-1-16,0 1 15,0 0 1,1 11-16,-13 0 16,1 11-1,11 1-15,0 0 16,0-1 0,12 1-16,0 0 15,0-1-15,0-10 16,12-13-1,0 1-15,0-1 16,11 1 0,1-12-16,-1 0 15,13-12 1,-13 1 0,12-12-16,1-1 0,-13-10 15,1-1 1,-12 12-16,-1 0 15,-11 0 1,0-12-16,0 0 16,-11 12-1,-1 12-15,-12-12 16,1 0-16,-1 23 16,1 0-1,-1-12-15,12 12 16,1 0-1,11 0-15</inkml:trace>
          <inkml:trace contextRef="#ctx0" brushRef="#br1" timeOffset="630469.8283">-11367 16169 0,'0'0'0,"0"0"0,0 0 16,0 0 0,0 0-16,0 0 15,0 0-15,0 0 16,23 0-1,13 0-15,11 0 16,12 0-16,-1 0 16,1 0-1,-12 0-15,1 0 16,-1 0-16,-12 0 16,-11 0-16,-1 0 15,-11 0 1,0 0-16,-12 0 15,0 0 1</inkml:trace>
          <inkml:trace contextRef="#ctx0" brushRef="#br1" timeOffset="631050.2439">-11485 16400 0,'0'0'0,"0"0"16,0 0-1,0 0-15,0 0 16,0 0 0,0 0-16,0 0 15,12 0-15,-1 0 16,13 0-1,11 0-15,12 0 16,12 0 0,0 0-16,0 0 15,0-12 1,-12 12-16,0 0 16,-11 0-16,-1 0 15,-11 0 1,-1 0-16,1 0 15,-1 0 1,-11 0-16,0 0 16,0 0-1,-1 0-15,13 12 16,-24-12-16</inkml:trace>
          <inkml:trace contextRef="#ctx0" brushRef="#br1" timeOffset="617479.4667">-15584 16180 0,'0'0'0,"0"0"16,0 0-1,0 0-15,-12-11 16,0 11 0,-12-12-16,13-11 15,-1-12-15,0 1 16,12-1-1,12-11-15,11-1 16,13-10 0,-1 22-16,0 12 15,1 0 1,-1 11-16,0 12 0,-11 12 16,11 34-16,1 35 15,-25 34 1,-11-11-16,0 24 15,-11-13 1,-1-22-16,0-24 16,0-11-1,12-24-15,0-10 16,0-13 0,0-11-16,0 0 15,0 0-15,0-11 16,12-36-1,0-22-15,0 0 16,11-24 0,1-11-16,23 12 15,-12 11 1,1-23-16,-1 11 16,-12 36-16,1-1 15,0 23 1,-13 12-16,1 0 15,0 0 1,-12 11-16,0 12 16,0 0-1,0 0-15,0 12 16,-12 11 0,-11 23-16,-1 12 15,0 11-15,1 1 16,-1-1-1,13-34-15,-1 11 16,12-12 0,0 24-16,0-11 15,12-1 1,-1-12-16,13 1 16,-1 0-16,1-1 15,11 1 1,-11-23-16,0 22 15,-1-22 1,-23-12-16</inkml:trace>
          <inkml:trace contextRef="#ctx0" brushRef="#br1" timeOffset="618358.9778">-14548 15729 0,'0'0'16,"0"0"-1,0 0-15,0 0 16,0 0 0,0 0-16,0 0 15,-12 12 1,1 0-16,-13-1 16,0 12-16,-11 35 15,0 11 1,11-11-16,1 11 15,23-69 1,-59 289-16,59-289 0,0 12 31,0 0-31,12 22 16,11 1-16,1 11 16,-1-11-1,1-1-15,-12-10 0,11-1 16,1-12-1,-1 1-15,1-1 16,-24-11 0</inkml:trace>
          <inkml:trace contextRef="#ctx0" brushRef="#br1" timeOffset="619199.5264">-14053 15857 0,'0'0'0,"0"0"16,0 0-1,0 0-15,0 0 16,0 0 0,0 0-16,-12-12 15,0 0-15,-11 12 16,-1 0-1,-11 0-15,-12 12 16,0 0 0,-12 11-16,23-12 15,1 12 1,0-11-16,11-1 16,12 13-16,1-1 15,11 0 1,0 0-16,23 12 0,1-12 15,-1 11 1,1-11-16,11 1 16,1-1-1,-13 0-15,1-12 16,-1 13 0,1-1-16,-12 0 15,-1-12-15,1 12 16,-12-11-1,0 11-15,-12 0 16,1-11 0,-1 11-16,-12 0 15,-11-11 1,-12-1-16,0 1 16,0-12-16,-1-12 15,13 1 1,35 11-16</inkml:trace>
          <inkml:trace contextRef="#ctx0" brushRef="#br1" timeOffset="619979.1555">-13935 15649 0,'0'0'0,"0"0"16,0 0-1,0 0 1,0 0-16,0 0 0,0 0 16,0 0-16,11 11 15,1 1 1,0 11-16,0 0 15,11 12 1,-11-1-16,12 36 16,-1-1-1,-11-23-15,0 12 16,0-12 0,-12 0-16,0 1 15,0-1-15,0 0 16,-12 0-1,0 1-15,0-1 16,-11-12 0,11 13-16,0-13 15,-11 1 1,11-12-16,0 0 16,0 0-16,0-11 15,-11-1 1,11 1-16,12-12 15</inkml:trace>
          <inkml:trace contextRef="#ctx0" brushRef="#br1" timeOffset="645899.3101">-9942 15776 0,'0'0'0,"0"0"15,12-58 1,-12 58-16,0 0 16,-12 0-1,-12 0-15,-11-12 16,-12 12-16,0 0 15,-12 0 1,0 0-16,-23 12 16,11-12-1,12 11-15,12 1 16,12 0 0,11-1-16,12 1 15,12-1-15,0 12 16,24 12-1,11 0-15,24 11 16,0 0 0,0 0-16,35 1 15,0-1 1,-11-12-16,-13 1 16,-11 0-16,-12-12 15,-11 0 1,-1 0-16,-11-11 15,-13 11 1,1-12-16,-12 1 16,0 0-1,0-12-15,-12 11 16,-23 1-16,-12-1 16,-24 1-1,1-12-15,-1 0 16,24 0-1,0 0-15,11-12 16,1 12 0,12-11-16,-1 11 15,0 0 1,24 0-16</inkml:trace>
          <inkml:trace contextRef="#ctx0" brushRef="#br1" timeOffset="646490.3142">-9636 16354 0,'0'0'16,"0"0"0,0 0-16,0 0 15,0 0 1,12 11-16,-12-11 16</inkml:trace>
        </inkml:traceGroup>
        <inkml:traceGroup>
          <inkml:annotationXML>
            <emma:emma xmlns:emma="http://www.w3.org/2003/04/emma" version="1.0">
              <emma:interpretation id="{D29E5D19-5FE6-43F4-934E-357251407373}" emma:medium="tactile" emma:mode="ink">
                <msink:context xmlns:msink="http://schemas.microsoft.com/ink/2010/main" type="inkWord" rotatedBoundingBox="23113,16534 28366,16644 28342,17803 23088,17693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652639.5621">-8411 16203 0,'0'0'0,"0"0"0,0 0 16,0 0-16,0 0 15,12 0 1,23 0-16,1 0 16,11 0-1,0 0-15,12 0 16,12 0 0,23 0-16,12-11 15,-24 11-15,-11 0 16,-12 0-1,-12 0-15,0 0 16,0 0 0,-11 0-16,-13 0 15,-23 0 1</inkml:trace>
          <inkml:trace contextRef="#ctx0" brushRef="#br1" timeOffset="653849.0072">-7963 15857 0,'0'0'0,"0"0"16,0 0-16,0 0 15,0 0 1,12 11-16,11 12 16,13 12-1,23 0-15,-1-1 16,1 12-16,-12-11 16,1 0-1,-1-12-15,0 0 16,-12-11-1,1-1-15,-1 1 16,-23-1 0,-1 1-1,1-1-15,0 1 16,-12 0-16,0-1 16,0 1-16,-12 11 15,0 0 1,-11 12-16,-1-1 15,1 1 1,-13 0-16,13-1 16,-1 1-1,1-12-15,-1 0 16,12 0 0,1 0-16,-1-11 15,0-1-15,0 1 16,12 0-1,0-12-15,0 0 16</inkml:trace>
          <inkml:trace contextRef="#ctx0" brushRef="#br1" timeOffset="653229.0572">-8375 16388 0,'0'0'16,"0"0"-16,0 0 16,0 0-16,0 0 15,11 0-15,1 0 16,12 0-1,-1 0-15,13 0 16,-1 0 0,12-11-16,0 11 15,24 0 1,11 0-16,13-12 16,-25 12-16,-11 0 15,-12-11 1,0 11-16,-11 0 15,-13 0 1,-23 0-16</inkml:trace>
          <inkml:trace contextRef="#ctx0" brushRef="#br1" timeOffset="655949.2659">-5866 15741 0,'0'0'0,"0"0"16,-24 0-1,1 12-15,-1-1 16,1 1-16,-1-1 16,12 1-16,0-1 15,12 1 1,0-1-16,12 13 15,12-1 1,-1 0-16,13 11 16,-1 1-1,0 0-15,12-1 16,-11-10 0,-1-1-16,-11 0 15,-1 0-15,1 0 16,-12-11-1,-12-1-15,0 1 16,0-1 0,-12 1-16,0-1 15,0 1 1,-11 0-16,-1-1 16,-11-11-1,-1 0-15,1 0 16,35 0-16</inkml:trace>
          <inkml:trace contextRef="#ctx0" brushRef="#br1" timeOffset="655359.1463">-6184 15706 0,'0'0'0,"0"0"16,0 0-16,0 0 16,0 0-16,0 0 15,-12 12 1,0 11-16,-11 0 15,-1 12 1,1 11-16,-1 12 16,0 11-1,13-23-15,11 1 16,0-1-16,11 0 16,1-11-1,12-1-15,-1-10 16,13-1-1,-1 0-15,12 11 16,-47-34 0</inkml:trace>
          <inkml:trace contextRef="#ctx0" brushRef="#br1" timeOffset="654889.4052">-6997 16180 0,'0'0'16,"-12"-11"-16,-11-1 15,-1 0 1,0-11-16,-11 0 16,0-11-1,11-1-15,1 0 16,11 1 0,12-1-16,12 0 15,11 12-15,1 0 16,11 0-1,0 11-15,1 1 16,-1 11 0,-11 0-16,11 23 15,12 35 1,-11 11-16,-25 12 16,1-12-1,-12 1-15,0-13 16,-12 1-16,12 0 15,-11-23 1,11-1-16,0-11 16,0-11-1,0-12-15,0 0 16,0 0 0,0 0-16,0-12 15,0-11-15,11-11 16,1-13-1,12-22-15,11-23 16,-11 11 0,-1 0-16,1 23 15,-1 12 1,-11 0-16,0 11 16,0 0-16,-1 12 15,1 0 1,-12 23-16,0 0 15,0 0 1,0 0-16,-12 12 16,1 11-1,-1 23-15,-12 12 16,12-12 0,1 0-1,11 23-15,0-22 16,11-1-1,13-11-15,11-1 16,1 1 0,-1-12-16,0 0 15,-35-23 1</inkml:trace>
          <inkml:trace contextRef="#ctx0" brushRef="#br1" timeOffset="647608.9101">-9377 15521 0,'0'0'16,"0"0"-16,0 0 15,0 0-15,0 0 16,12 12-1,12 23-15,-1 11 16,1 12 0,11 57-16,1 12 15,-13-23-15,1-11 16,-1-1-16,1-11 16,-12 12-16,-1-36 15,1-10 1,-12-13-16,0 1 15,0-23 1,0-1-16,0-11 16,0 0-1,0 0-15,0 0 16,0-11-16,0-13 16,-12-10-1,12-12 1,0 11-16,0-11 15,12 11-15,0-11 16,11 11 0,1-11-16,0 11 15,-1 0 1,1 12-16,-1 12 16,1 11-16,-1 0 15,1 11 1,11 12-16,-11 1 15,-1-1 1,1 0-16,0 0 16,-1 12-1,1-1 1,-1 1-16,1 0 16,-12-1-16,-1 13 15,13-13-15,-12 1 16,-1 0-1,1-12-15,12 0 16,-24-23 0</inkml:trace>
          <inkml:trace contextRef="#ctx0" brushRef="#br1" timeOffset="656459.144">-5654 15660 0,'0'0'16,"0"0"-16,0 0 15,12 0 1,11 12-16,13 11 16,-1 0-1,0 0-15,1 12 16,-1-1-16,0 13 0,-11-1 31,-1 12-31,1-1 0,-12-10 16,-1-1-1,-11-12-15,0 1 16,0 0 0,-11 0-16,-1-12 15,-12 11 1,1-11-16,-13 12 16,-11-12-1,12 0-15,11-11 16,1-1-16,23-11 15</inkml:trace>
          <inkml:trace contextRef="#ctx0" brushRef="#br1" timeOffset="656919.8248">-5159 15937 0,'0'0'16,"0"0"-1,0 0-15,0 0 16,0 0 0,0 0-16,11 0 15,1 0-15,12 0 16,11 0-1,12 0-15,12 0 16,-12 0 0,0 0-16,0 0 15,-11 0 1,-1 0-16,0 0 16,-35 0-16</inkml:trace>
          <inkml:trace contextRef="#ctx0" brushRef="#br1" timeOffset="657279.2163">-5148 16215 0,'0'0'0,"0"0"16,12 0-16,12-12 16,23 12-16,12 0 15,0 0 1,0 0-16,-12 0 15,0 0 1,0 0-16,0 0 16,0 0-1,-12-11-15,-11 11 16,-24 0 0</inkml:trace>
          <inkml:trace contextRef="#ctx0" brushRef="#br1" timeOffset="658769.553">-4441 16018 0,'0'0'0,"0"0"15,-12 0-15,1 0 16,-1 0-1,-12-11-15,1-1 16,-1-11 0,1 0-16,11 0 15,0 0 1,0 0-16,12-12 16,0 0-1,12 1 1,12-1-16,-1 12 15,1 11 1,-1 12-16,1 0 16,-1 12-1,-11 23-15,0 34 16,-12 12 0,-12 0-16,0 0 15,1-24-15,-1-10 16,0-13-1,0-11-15,12-11 16,-12 11 0,12-11-16,0-12 15,0 0 1,0 0-16,0 0 16,12-12-16,12-23 15,11-22 1,12-24-16,0-12 15,0 24 1,-11 0-16,-13 11 0,1 0 16,-12 12-1,0 0-15,-1 11 16,-11 12 0,0 11-1,0 12-15,0 0 0,0 0 16,0 0-1,0 12-15,-11 11 16,-1 0 0,0 12-16,0-1 15,0 13 1,1-1-16,-1 0 16,12 0-16,0 0 15,12 1 1,-1-1-16,1-11 15,12-1 1,-12-11-16,11 0 16,1-11-1,-13 0-15,-11-12 16</inkml:trace>
        </inkml:traceGroup>
        <inkml:traceGroup>
          <inkml:annotationXML>
            <emma:emma xmlns:emma="http://www.w3.org/2003/04/emma" version="1.0">
              <emma:interpretation id="{76CBF045-56AD-4AC6-9C96-2CD034C8851E}" emma:medium="tactile" emma:mode="ink">
                <msink:context xmlns:msink="http://schemas.microsoft.com/ink/2010/main" type="inkWord" rotatedBoundingBox="28592,16483 31639,16546 31616,17602 28570,17538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659399.1113">-3781 16065 0,'0'0'0,"0"0"16,0 0-1,-12 11-15,0 1 16,-11-1-1,-1 12-15,12 0 16,1 1 0,-1-13-16,12 1 15,0-1 1,0 1-16,12 11 0,-1-11 16,25 11-16,-1-12 15,0 1 1,1-1-16,-1-11 31,-11 0-31,-1-11 0,1-1 16,-1-11-1,-11-12 1,-12 1-16,0-1 16,0 12-16,-12-12 15,-11 12 1,-13 12-16,-23-1 15,1 12 1,10 12-16,13-1 16,0 1-1,11-1-15,24-11 16</inkml:trace>
          <inkml:trace contextRef="#ctx0" brushRef="#br1" timeOffset="661422.5119">-3322 16169 0,'0'0'0,"0"0"15,0 0 1,0 0-16,0 0 16,0 0-1,0 0 1,12 0-16,12 0 16,23 0-16,0 0 15,0 0-15,0 0 16,0 0-1,12-12-15,12 0 16,-1 12 0,-11 0-16,-12 0 15,-11 0 1,-1 0-16,-23 0 16,-12 0-16</inkml:trace>
          <inkml:trace contextRef="#ctx0" brushRef="#br1" timeOffset="661769.5769">-3039 15891 0,'0'0'16,"0"0"0,0 0-16,0 0 15,0 0 1,12 12-16,-1-1 16,13 24-16,0 11 0,-13 0 15,13 12 1,-1-12-16,1 12 15,11 0 1,13 11 0,-13-11-16,0-12 15,-11-22-15,-24-24 16</inkml:trace>
          <inkml:trace contextRef="#ctx0" brushRef="#br1" timeOffset="662529.357">-1944 15776 0,'0'0'16,"0"0"0,-11 0-16,-13-12 15,-23 1 1,-12-1-16,0 0 16,0 12-16,0 0 15,24 0 1,0 0-16,11 12 15,1 0 1,11-1-16,12-11 16,0 12-1,0-1-15,23 24 16,24 11 0,24 23-16,12-11 15,-1 0-15,-23-12 16,0-11-1,-12 0-15,0-1 16,-12-11 0,-11 1-16,0-13 15,-13 1-15,-11-12 16,0 0-16,-11 11 16,-1 1-16,-24-12 15,-22 0 1,-25 0-16,1-12 15,11 1 1,12-1-16,0-11 16,24 0-1,-1 11-15,13 1 16,23 11 0</inkml:trace>
          <inkml:trace contextRef="#ctx0" brushRef="#br1" timeOffset="664149.4889">-1885 15833 0,'0'0'16,"0"0"0,0 0-16,0 0 15,0 0-15,0 0 16,0 0-1,0 0-15,-11-11 16,-13-1 0,-35 1-16,-12 11 15,13 0 1,58 0-16</inkml:trace>
          <inkml:trace contextRef="#ctx0" brushRef="#br1" timeOffset="662059.2786">-2026 15880 0,'0'0'0</inkml:trace>
          <inkml:trace contextRef="#ctx0" brushRef="#br1" timeOffset="663409.3292">-1755 15464 0,'0'0'16,"0"0"-16,0 23 16,12 23-1,11 12-15,13 34 16,-1 12-16,24 35 16,-24-35-16,12-12 15,-11-11 1,-13-11-1,1-1-15,-12-11 16,-1-24-16,1-10 16,-12-13-16,0-11 15,0 0 1,0 0-16,-12-11 16,12-1-16,-11-23 15,11 1 1,0-13-16,0 1 15,11-12 1,13 12 0,-1 11-16,1-11 15,0 12-15,-1 10 16,12 13 0,1 11-16,-13 0 15,13 23-15,-1 12 16,0 11-1,-11 0-15,11 24 16,1-1 0,-1 0-16,0 1 15,-11-24 1,-1-12-16,-23-34 16</inkml:trace>
        </inkml:traceGroup>
      </inkml:traceGroup>
      <inkml:traceGroup>
        <inkml:annotationXML>
          <emma:emma xmlns:emma="http://www.w3.org/2003/04/emma" version="1.0">
            <emma:interpretation id="{099D3558-C528-4846-9E87-73E9085F154F}" emma:medium="tactile" emma:mode="ink">
              <msink:context xmlns:msink="http://schemas.microsoft.com/ink/2010/main" type="line" rotatedBoundingBox="8104,17069 26252,18076 26154,19838 8006,18830"/>
            </emma:interpretation>
          </emma:emma>
        </inkml:annotationXML>
        <inkml:traceGroup>
          <inkml:annotationXML>
            <emma:emma xmlns:emma="http://www.w3.org/2003/04/emma" version="1.0">
              <emma:interpretation id="{FE252747-A4AD-4E92-8845-AD097EEF5607}" emma:medium="tactile" emma:mode="ink">
                <msink:context xmlns:msink="http://schemas.microsoft.com/ink/2010/main" type="inkWord" rotatedBoundingBox="8102,17097 10128,17209 10067,18305 8041,18192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3" timeOffset="462789.4411">-22605 17012 0,'0'0'0,"0"0"0,0 0 16,0 0 0,0 0-16,-12-11 15,12 11 1,0-12-16,0 1 16,0-1-16,0 0 15,0 1 1,0-1-16,12 1 15,0-1 1,11 1-16,13-1 16,-1 12-1,-12 0-15,1 0 16,0 12 0,-13-1-16,1 1 15,-12-1-15,0 1 16,-12-1-1,1 13-15,-13-13 16,0-11 0,-11 0-16,12 0 15,-13-11 1,1-1-16,11 0 16,1 1-16,-1-1 15,1-11 1,-1 0-16,0 0 15,1-12 1,11 1-16,-11-24 16,11-11-1,12 11-15,0-12 16,0 13 0,0 57-16</inkml:trace>
          <inkml:trace contextRef="#ctx0" brushRef="#br3" timeOffset="462989.7165">-22582 16134 0,'0'0'0,"0"0"0,0 0 15,0 0 1,0 0-16</inkml:trace>
          <inkml:trace contextRef="#ctx0" brushRef="#br3" timeOffset="464229.5703">-23418 17186 0,'0'0'16,"0"0"0,0 0-16,0 0 15,0 0-15,0 0 16,0 0-1,0-12-15,0 1 16,0-13 0,12-10-16,0-1 15,-1-11 1,1 0-16,0-1 16,11-10-16,-11 10 15,12 1 1,-1 0-16,13 0 15,-13 11 1,1 0-16,11 12 16,-11 12-16,-1-1 15,-11 12 1,0 12-16,0 11 16,-12 23-16,-12 0 15,-12 0-15,1 1 16,-1-24-1,1 11 1,-1-10-16,0-13 16,1 1-16,-12-12 15,11 0 1,-11 11-16,-1 1 16,1-1-16,0-11 15,-12 0 1,11 0-16,1 0 15,0 0 1,11-11-16,0-1 16,1 1-1,-1-1-15,1-11 16,-13-12 0,13 1-16,-12-36 15,11-11-15,0 24 16,13 10-1,-1 1-15,0 12 16,0 10 0,12 13-16,-12-1 15,12 12 1,0 0-16,0 0 16,0 0-16,0 23 15,0 35 1,0 12-16,0-13 15,0-10 1,0-1-16,0-12 16,0-10-1,0-1-15,0-12 16,0 1 0,-11-1-16,-1-11 15,-12 0-15,-11 0 16,-12 0-1,-12-11-15,12-1 16,0 1 0,0 11-16,0 0 15,11 0 1,1 0-16,11 11 16,1 1-16,11 11 15,12 0 1,0 12-16,12-1 15,23 1 1,-35-35-16</inkml:trace>
        </inkml:traceGroup>
        <inkml:traceGroup>
          <inkml:annotationXML>
            <emma:emma xmlns:emma="http://www.w3.org/2003/04/emma" version="1.0">
              <emma:interpretation id="{D2FA4753-BE17-416E-A095-C9FCE8808B18}" emma:medium="tactile" emma:mode="ink">
                <msink:context xmlns:msink="http://schemas.microsoft.com/ink/2010/main" type="inkWord" rotatedBoundingBox="10805,17240 11303,17268 11250,18238 10751,18210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3" timeOffset="459639.3342">-21663 17151 0,'0'0'0,"0"0"0,0 0 15,0 0-15,0 0 16,0 0 0,0 0-16,0 0 15,0 0 1,0-23-16,0-12 16,-12-11-16,1 0 31,-1-24-31,0-11 0,12-34 15,0 34 1,12 0-16,-12 12 16,12 23-1,-12 11-15,0 12 16,0 0 0,0 11-16,0 12 15,0 0-15,11 0 16,13 12-1,0 22-15,11 24 16,0-12 0,1 12-16,-1-12 15,12-11 1,-12 0-16,1-12 16,-13-12-16,1 1 15,-1-1 1,-11-11-16,0 0 15,0 0 1,-12 0-16,11-11 16,1-24-1,0-11-15,0-12 16,0-11 0,-12 23-16,0-1 15,0 1-15,0 12 16,0-1-1,0 0-15,-12 12 16,12 0 0,0 0-16,0 11 15,0 12 1</inkml:trace>
        </inkml:traceGroup>
        <inkml:traceGroup>
          <inkml:annotationXML>
            <emma:emma xmlns:emma="http://www.w3.org/2003/04/emma" version="1.0">
              <emma:interpretation id="{4F07DF8C-786A-4E9F-B76F-1879C3847E6C}" emma:medium="tactile" emma:mode="ink">
                <msink:context xmlns:msink="http://schemas.microsoft.com/ink/2010/main" type="inkWord" rotatedBoundingBox="15366,19171 15596,17961 16098,18057 15868,19267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1" timeOffset="771428.9086">-17092 17945 0,'0'0'15,"0"0"-15,0 0 16,12 0-16,11 0 15,24 0 1,0-11-16,12-1 16,0 0-16,-12 12 31,12-11-31,-12-1 0,0 1 16,-11 11-16,-36 0 15</inkml:trace>
          <inkml:trace contextRef="#ctx0" brushRef="#br1" timeOffset="771062.2389">-16774 17613 0,'0'0'0,"0"0"16,0 0-16,12-11 15,11-1 1,12-11-16,1-12 16,-1 1-1,0-13-15,1-22 16,-13-12 0,1 0-16,-12 0 15,-12 35-15,-12 0 16,0 11-1,0 12-15,-11 0 16,-13 11 0,1 12-16,0 24 15,-12 33 1,11 24-16,13-11 16,11 22-16,12 1 15,12 22 1,11-11-16,1 0 15,-1-23 1,1-12-16,-12 12 16,0-23-1,-1 11-15,1-22 16,0-1-16,-12-11 16,0-12-1,0-23-15</inkml:trace>
        </inkml:traceGroup>
        <inkml:traceGroup>
          <inkml:annotationXML>
            <emma:emma xmlns:emma="http://www.w3.org/2003/04/emma" version="1.0">
              <emma:interpretation id="{6E752841-9707-48D4-A337-028CC0F6D129}" emma:medium="tactile" emma:mode="ink">
                <msink:context xmlns:msink="http://schemas.microsoft.com/ink/2010/main" type="inkWord" rotatedBoundingBox="16390,18004 21723,17864 21757,19166 16425,19306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1" timeOffset="782699.1908">-12133 17610 0,'0'0'0,"0"0"0,0 0 15,0 0-15,0 0 16,0 0-16,106-58 16,-106 58-1,0 0-15,0 0 16,12 0-1,23 0-15,0-11 16,13 11 0,10 0-16,1 0 15,-12 0 1,1 0-16,-13 0 16,0 0-16,1 0 15,-13 0 1,-23 0-16</inkml:trace>
          <inkml:trace contextRef="#ctx0" brushRef="#br1" timeOffset="783318.8604">-12039 17795 0,'0'0'0,"0"0"16,0 0-16,0 0 16,0 0-1,0 0 1,0 0-16,0 0 15,0 0-15,12 0 16,12 0 0,11 0-16,12-12 15,0 12 1,0 0-16,0 0 16,0 0-16,-11 0 15,-36 0-15</inkml:trace>
          <inkml:trace contextRef="#ctx0" brushRef="#br1" timeOffset="784649.245">-11285 17760 0,'0'0'16,"0"0"-16,0 0 16,0 0-16,0 0 0,0 0 15,0 0 1,0 0-16,12-11 15,11-1 1,13 0 0,11 1-16,0-1 15,0 1-15,0-1 16,0 1 0,-11-1-16,-1 12 15,0 0-15,-11 0 16,0 0-1,-13 0-15,1 0 16,-12 0 0,0 0-16,0 0 15,0 0 1,0 0-16</inkml:trace>
          <inkml:trace contextRef="#ctx0" brushRef="#br1" timeOffset="784109.4067">-10967 17506 0,'0'0'15,"0"0"1,0 0-16,12 0 15,12-12 1,11 1-16,-12-1 16,13-11-16,-13 0 15,1-23-15,-1-12 16,-11 0 0,-12 0-16,-12 12 15,1 12-15,-1-1 16,-12 12-1,13 11-15,-13 1 16,-11-1 0,-1 12-16,1 12 15,0-1 1,-1 12-16,13 0 16,-1 12-16,1 23 15,23 0 1,0-1-16,11 24 15,1 0 1,12 0-16,-1 12 16,1-13-1,-12-10-15,-1-12 16,1-12-16,0 0 16,0 0-1,0 1-15,-12-24 16,11 0-1,-11-12-15,0 1 16,0-12 0</inkml:trace>
          <inkml:trace contextRef="#ctx0" brushRef="#br1" timeOffset="772108.7919">-16009 17448 0,'0'0'16,"0"0"-16,0 0 16,0-11-16,0-1 15,0 12 1,0 0-16,0 0 15,0 0 1,0 0-16,-11 12 16,-1 11-1,-12 34-15,13 13 16,-1 11-16,24-12 0,-1-11 16,1-12-1,0-11-15,11-12 16,1 0-1,0-11 1,11-1-16,-35-11 16</inkml:trace>
          <inkml:trace contextRef="#ctx0" brushRef="#br1" timeOffset="772963.6089">-15431 17564 0,'0'0'15,"0"0"-15,0 0 16,0 0-16,-12 11 16,0 1-1,-11-1-15,-13-11 16,-11 0-1,12 0-15,-1-11 16,-11-1 0,12 1-16,11-1 15,1 1 1,11-1-16,0 0 16,12-11-16,0 12 15,24-12 1,-1 11-16,25-11 15,-1 23 1,-12 12-16,0-1 16,1 35-1,-13 24-15,1-1 16,-12 23 0,-1-22-16,-11-12 15,0-1-15,0-10 16,0-13-1,0-11-15,0-11 16,0-12 0,0 0-16,0 0 15,0 0 1,0-12-16,0-11 16,12-34-16,12-36 15,-1 12 1,1 0-16,-12 12 15,11 0 1,-11 22-16,0 1 0,-1 23 31,1 0-31,-12 11 16,0 12-16,0 0 16,0 0-16,0 0 15,-12 12-15,1 11 16,-1 12-1,12 11-15,0 12 16,0 11 0,0-11-1,12 0-15,-1-12 16,1 0-16,0-11 16,0-1-16,11 1 15,13-12 1,11-11-1,-47-12-15</inkml:trace>
          <inkml:trace contextRef="#ctx0" brushRef="#br1" timeOffset="773419.031">-14913 17425 0,'0'0'15,"0"0"1,0 0-16,0 0 16,0 0-1,0 0-15,0 0 16,-12 12-16,-23 11 16,0 0-1,-13 23-15,13 0 16,0 12-1,23-12-15,0 0 16,24 1 0,11-13-16,1 1 15,11 0 1,1-12-16,-1 0 16,-35-23-16</inkml:trace>
          <inkml:trace contextRef="#ctx0" brushRef="#br1" timeOffset="773959.122">-14630 17402 0,'0'0'16,"0"0"0,0 0-16,0 0 15,0 0 1,0 0-16,-12 0 16,-12 11-1,1 1-15,-1 0 16,12-1-16,1 1 15,-1-1 1,0 1-16,0-1 16,12-11-1,0 0-15,12 23 16,12 12 0,-1 0-16,13 11 15,-1 0-15,-12-11 16,1 0-1,0-12-15,-13 0 16,-11-12 0,0 12-16,-11 1 15,-1-1 1,-12 0-16,-11 0 16,0-11-16,-1-1 15,-11 1 1,12-1-16,35-11 15</inkml:trace>
          <inkml:trace contextRef="#ctx0" brushRef="#br1" timeOffset="774599.0102">-14725 17298 0,'0'0'0,"0"0"16,0 0 0,0 0-16,0 0 15,0 0-15,12 0 16,12 11-1,-1 1 1,24 11-16,1 0 16,-1 0-1,-12 0-15,0 1 16,1-1-16,-13 11 16,1 13-16,-1-1 15,1 12 1,-12-12-16,0 0 15,-1-11 1,-11-1-16,0 1 16,0 0-1,0-12-15,-11 0 16,-1 0-16,0-11 16,0 11-1,0-12-15,1 1 16,-1-12-1,0 0-15,12 0 16</inkml:trace>
          <inkml:trace contextRef="#ctx0" brushRef="#br1" timeOffset="776989.2718">-14136 17691 0,'0'0'0,"0"0"15,0 0-15,0 0 16,0 0 0,0 0-16,0 0 15,12 0-15,12 0 16,11 0-1,0 0-15,13 0 16,-1 0 0,0 0-16,-12 0 15,0 0 1,-11 0-16,0 0 16,-13 0-16,1 0 15,0 0 1,0 0-16,-12 0 15,0 0 1,0 0-16,0 0 16</inkml:trace>
          <inkml:trace contextRef="#ctx0" brushRef="#br1" timeOffset="777409.2938">-14088 17864 0,'0'0'16,"0"0"-16,0 0 15,0 0 1,0 0-16,0 0 15,0 0 1,0 0-16,0 0 16,0 0-1,11 0-15,13 0 16,-1 0-16,1 0 16,11 0-1,1 0-15,-1 0 0,0 0 16,1 0-1,-1 0-15,-11 0 16,-1 0 0,1 0-16,-1 0 31,-11 0-31,12 0 0,-24 0 16</inkml:trace>
          <inkml:trace contextRef="#ctx0" brushRef="#br1" timeOffset="778498.8252">-13429 17656 0,'0'0'0,"0"0"15,0 0 1,24-11-16,11-1 16,0 0-16,13 1 15,-1-1 1,-12 1-16,12-1 15,0 1 1,0-1-16,1 1 16,-48 11-1</inkml:trace>
          <inkml:trace contextRef="#ctx0" brushRef="#br1" timeOffset="778170.1989">-13181 17298 0,'0'0'0,"0"-12"15,11 1-15,13-12 16,11-24-1,1-10-15,-1 10 16,0-10 0,-11 10-16,-12 1 15,-1 11 1,-11 12-16,0 0 16,-11 12-16,11 11 15,-12 0 1,-12 0-16,1 11 15,-1 12 1,1 12-16,-1 11 0,0 47 16,13-12-1,-1-12-15,12 0 16,0-11 0,0 23-16,0 11 15,12 1-15,-12-12 16,0-12-1,0-11-15,0-12 16,0 0 0,0 1-16,0-24 15,-12 11 1,12-10-16,-12-13 16,12-11-16</inkml:trace>
          <inkml:trace contextRef="#ctx0" brushRef="#br1" timeOffset="779298.8221">-12698 17841 0,'0'0'16,"0"0"-16,0 0 15,11-12 1,1 1-16,0-1 16,0-11-16,-1 12 15,1-12 1,0 11-16,-12 0 15,0 1 1,-12-1-16,-11-11 16,-13 12-1,-11 11-15,0 0 16,0 0-16,23 0 31,1 11-31,11 12 16,12-11-1,0-1-15,12 13 16,23-1 0,1 0-16,11 11 15,0 1 1,0-12-16,-12 0 16,-11 1-16,-1-1 15,1-12 1,-12 1-16,-1-1 15,-11 12 1,0-11-16,-11 0 16,-25 11-1,-11 0-15,-23 0 16,-13 0-16,12-23 16,71 0-1</inkml:trace>
        </inkml:traceGroup>
        <inkml:traceGroup>
          <inkml:annotationXML>
            <emma:emma xmlns:emma="http://www.w3.org/2003/04/emma" version="1.0">
              <emma:interpretation id="{65D6CBFE-5661-427A-9C0F-A9D34015290F}" emma:medium="tactile" emma:mode="ink">
                <msink:context xmlns:msink="http://schemas.microsoft.com/ink/2010/main" type="inkWord" rotatedBoundingBox="22165,17877 25907,18085 25837,19336 22096,19128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1" timeOffset="793989.231">-7433 16974 0,'0'0'16,"0"0"-16,0 0 15,0 0 1,0 0-16,0 0 15,0 0 1,0 0-16,0 0 16,0 12-1,12 22-15,11 36 0,1 22 16,11 1 0,1-1-1,-1 24-15,0-1 0,1-11 16,-13-34-1,1-13-15,-12-22 16,-1 0 0,1-12-16,-12-11 15,0-1 1,0-11-16,0 0 16,0 0-16,0 0 15,-12-11 1,1-13-16,-1-10 15,12-13 1,0 1-16,12-12 16,11 12-1,1 0-15,-1 11 16,13 1 0,-13-1-16,1 12 15,11 0-15,-11 11 16,-1 12-1,1 0-15,-1 12 16,1 11 0,-1 12-16,1 11 15,0 0 1,-1 12-16,1 0 16,-13-12-16,1-12 15,0-10 1,0-1-16,0 0 15,-1-12 1,1 1-16,-12-12 16</inkml:trace>
          <inkml:trace contextRef="#ctx0" brushRef="#br1" timeOffset="787798.9582">-10178 17286 0,'0'0'0,"0"0"0,0 0 15,0 0-15,0 0 16,-11 12 0,-1-1-16,0 1 15,-11 11 1,-13 12-16,1-1 16,11 13-16,1 10 15,11 13 1,12-1-16,12 0 15,11 1 1,1-24-16,11 0 16,1 1-1,11-1-15,0 0 16,0-11 0,0-12-16,-47-23 15</inkml:trace>
          <inkml:trace contextRef="#ctx0" brushRef="#br1" timeOffset="788809.1074">-9812 17691 0,'0'0'16,"0"0"0,0 0-16,0 0 15,-12 0 1,0 0-16,-12-12 16,1 1-16,-12-1 15,-1-11 1,13 0-16,11 11 15,0-11 1,12 12-16,0-1 16,12-11-16,11 11 15,1 1 1,0-1-16,11 12 16,-12 0-16,1 12 15,0 23-15,-1 34 16,1 12-1,-13-12-15,-11-11 16,0-12 0,0 0-1,0-11-15,0 0 16,0-12-16,0-12 16,0 1-16,0-12 15,0 0 1,0 0-16,0-12 15,0-11 1,12-34-16,12-24 16,-1 0-1,1 11-15,0 13 16,-1-1-16,1 12 16,-13-1-1,1 13-15,0-1 16,-12 23-1,0 1-15,0 11 16,0 0 0,0 0-16,-12 0 15,0 11 1,1 1-16,-1 11 16,0 12-16,0 23 15,1-1 1,11 1-16,11 0 15,1-12 1,0 0-16,11 1 16,1-13-1,0 1-15,11-12 16,0 0-16,-11-11 16,-1-1-1,-23-11-15</inkml:trace>
          <inkml:trace contextRef="#ctx0" brushRef="#br1" timeOffset="789381.396">-9165 17749 0,'0'0'0,"0"0"16,0 11 0,0 12-1,0 0-15,0 12 0,0-12 16,0 0-1,0-11-15,12-1 16,0 1 0,0 0-16,11-1 31,1-11-31,11 0 0,1 0 16,-1-11-16,0-13 15,-11 1 1,-1 0-16,-11-12 15,0 1 1,-12-1-16,-12 12 16,-11 0-1,-1 0-15,-11 11 16,-1 1 0,1 11-16,0 0 15,-1 11-15,1 1 16,0 11-1,11-12-15,1 13 16,11-1 0,0-12-16,12-11 15</inkml:trace>
          <inkml:trace contextRef="#ctx0" brushRef="#br1" timeOffset="789929.159">-8670 17610 0,'0'0'0,"0"0"16,0 0-16,0 0 15,0 0 1,0 0-16,0 0 16,12 0-16,12 0 15,11 11-15,12-11 16,24 0-1,-1 0-15,-11 0 16,-12 0 0,1 0-1,-13 0-15,0 0 16,1 0-16,-13 0 16,-11 0-16,-12 0 15</inkml:trace>
          <inkml:trace contextRef="#ctx0" brushRef="#br1" timeOffset="790358.7788">-8387 17379 0,'0'0'16,"0"0"-16,0 0 15,0 0 1,0 0-16,0 11 15,0 12 1,0 1-16,0 10 16,12 24-1,-1-12-15,1 12 16,0 0-16,0-12 16,0 0-1,-1-11-15,1 0 16,0-12-1,0 0-15,0-12 16,-12-11 0</inkml:trace>
          <inkml:trace contextRef="#ctx0" brushRef="#br1" timeOffset="791209.2868">-7562 17390 0,'0'0'0,"0"0"15,0 0 1,0 0-16,0 0 16,0 0-1,0 0-15,-12-11 16,-12-1-16,-11 1 16,-12 11-1,0 0-15,-1 0 16,13 0-1,12 0-15,-1 11 16,12-11 0,0 12-16,1-1 15,11-11 1,0 12-16,0-12 16,11 11-16,1 13 15,12-1 1,23 0-16,0 0 15,0 12 1,0-1-16,0 1 16,-11 0-1,-1-1-15,12 1 16,-11-12-16,-13 0 16,1 0-1,-13-11-15,1-1 16,-12 1-16,0-1 15,0-11 1,-12 12 0,1-12-16,-13 12 0,1-1 31,-13-11-31,-11 0 0,-12 0 16,0 0-16,12 0 15,0 0 1,12 0-16,35 0 15</inkml:trace>
        </inkml:traceGroup>
        <inkml:traceGroup>
          <inkml:annotationXML>
            <emma:emma xmlns:emma="http://www.w3.org/2003/04/emma" version="1.0">
              <emma:interpretation id="{8037C13D-79D3-47DB-9821-27947130A2CE}" emma:medium="tactile" emma:mode="ink">
                <msink:context xmlns:msink="http://schemas.microsoft.com/ink/2010/main" type="inkWord" rotatedBoundingBox="25786,18051 26252,18076 26203,18965 25736,18939"/>
              </emma:interpretation>
              <emma:one-of disjunction-type="recognition" id="oneOf46">
                <emma:interpretation id="interp54" emma:lang="" emma:confidence="0.5">
                  <emma:literal>)</emma:literal>
                </emma:interpretation>
                <emma:interpretation id="interp55" emma:lang="" emma:confidence="0">
                  <emma:literal>,</emma:literal>
                </emma:interpretation>
                <emma:interpretation id="interp56" emma:lang="" emma:confidence="0">
                  <emma:literal>.</emma:literal>
                </emma:interpretation>
                <emma:interpretation id="interp57" emma:lang="" emma:confidence="0">
                  <emma:literal>\</emma:literal>
                </emma:interpretation>
                <emma:interpretation id="interp58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794809.2463">-6703 16986 0,'0'0'0,"0"0"16,0 0-16,0 0 15,0 0 1,0 0-1,0 0-15,0 0 16,12 11-16,0 1 16,12 11-1,11 0-15,12 23 16,-12 1-16,1-1 16,-1 0-1,0 0-15,-11-11 16,-1 0-1,1-1-15,0 1 16,-1 0 0,-11 11-16,0 0 15,0 12 1,-12-12-16,0-11 16,0-1-16,0 1 15,-12-12 1,0 0-16,12-11 15,0-1 1,-12 13-16,12-13 16,0 1-1,0-1-15,0-11 16,0 0 0,0 12-16,0-12 15,0 0-15</inkml:trace>
        </inkml:traceGroup>
      </inkml:traceGroup>
    </inkml:traceGroup>
  </inkml:traceGroup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3:02.7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2A6810-605E-4671-ADCF-54BC6DBB2E9B}" emma:medium="tactile" emma:mode="ink">
          <msink:context xmlns:msink="http://schemas.microsoft.com/ink/2010/main" type="writingRegion" rotatedBoundingBox="33327,2530 7694,2571 7690,16 33323,-25"/>
        </emma:interpretation>
      </emma:emma>
    </inkml:annotationXML>
    <inkml:traceGroup>
      <inkml:annotationXML>
        <emma:emma xmlns:emma="http://www.w3.org/2003/04/emma" version="1.0">
          <emma:interpretation id="{5C3D2E6F-A642-478E-9ECB-49CFAD8D1841}" emma:medium="tactile" emma:mode="ink">
            <msink:context xmlns:msink="http://schemas.microsoft.com/ink/2010/main" type="paragraph" rotatedBoundingBox="33327,2530 7694,2571 7690,16 33323,-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BDC7A-05C1-41B4-9B1E-701B4CD9FC43}" emma:medium="tactile" emma:mode="ink">
              <msink:context xmlns:msink="http://schemas.microsoft.com/ink/2010/main" type="line" rotatedBoundingBox="33327,2530 7694,2571 7690,16 33323,-25"/>
            </emma:interpretation>
          </emma:emma>
        </inkml:annotationXML>
        <inkml:traceGroup>
          <inkml:annotationXML>
            <emma:emma xmlns:emma="http://www.w3.org/2003/04/emma" version="1.0">
              <emma:interpretation id="{D0C7FF77-9051-4F59-A858-378FFDF7C79A}" emma:medium="tactile" emma:mode="ink">
                <msink:context xmlns:msink="http://schemas.microsoft.com/ink/2010/main" type="inkWord" rotatedBoundingBox="33326,2222 28332,2231 28329,107 33323,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-3640 0 0,'0'0'0,"0"0"16,0 0-16,0 0 15,0 0 1,0 11-16,-12 13 15,1 10 1,-1-11-16,0 0 16,0 1-1,1-13-15,11 1 16,0-12-16,0 0 16,0 0-1,0 0-15,0 0 16,0 0-1,0-12-15,0 1 16,0-1 0,0 12-16,0 0 15,0 0 1,0 0-16,-12 0 16,0 12-16,-23 11 15,-12 11 1,-36 13-16,-11-13 15,0-11 1,11-11-16,24-12 16,0 0-1,12-12-15,0-11 16,12 0-16,11-12 16,1 1-1,11-12-15,12 46 16</inkml:trace>
          <inkml:trace contextRef="#ctx0" brushRef="#br0" timeOffset="340.3475">-4464 1132 0,'0'0'15,"23"-11"-15,48-24 16,82-23 0,0-22-16,-23 22 15,11-12 1,-23 13-16,-118 57 16</inkml:trace>
          <inkml:trace contextRef="#ctx0" brushRef="#br0" timeOffset="-3919.622">-1649-578 0,'0'0'16,"0"0"-16,0 0 15,0 12 1,0-12-16</inkml:trace>
          <inkml:trace contextRef="#ctx0" brushRef="#br0" timeOffset="-4139.8495">-1731 243 0,'0'0'0,"0"0"16,-12 0-16,-12 0 15,-11 0 1,-12-12-16,11 0 15,13 1 1,-1-1-16,12-11 16,1 0-1,-1-12-15,12 12 16,12-11-16,11 11 16,13-1-16,11 1 15,-12 12 1,0 11-16,-11 11 15,11 12-15,-11 12 16,-12 0 0,-12-1-16,-12 13 15,-23 10 1,-24 1-16,-12 0 16,12-23-16,-12-12 15,24-12 1,0-11-16,12-11 15,11-1 1,1 1-16,11-1 16,0-11-1,12 11-15,12 1 16,0-1 0,-1 1-16,1 11 15,0 0-15,0 0 16,0 23-1,-12 12-15,0-1 16,-12 12 0,-12 1-16,-11-13 15,-36 13 1,-23-24-16,12-12 16,11-22-16,71 11 15</inkml:trace>
          <inkml:trace contextRef="#ctx0" brushRef="#br0" timeOffset="-3260.004">-2450 208 0,'0'0'0,"0"0"16,0 11 0,-12 1-1,0 0-15,1-1 16,-1-11-16,0 0 16,0 0-16,1-11 15,-1-1 1,0-11-16,12 0 15,0-12 1,12 12 0,0 0-16,11 0 15,1 11-15,11 1 16,-11 11-16,-1 11 16,1 12-1,-13 0-15,1 12 16,-12 11-1,-12 1-15,-11 10 16,-12 1 0,-24 0-16,12-12 15,-12-11 1,0-12-16,0-12 16,-12-11-16,0-23 15,1-11 1,23-1-16,11 0 15,13 1 1,-1-1-16,12 0 16,24 1-1,12-13-15,11-10 16,12-1-16,12 0 16,0-11-1,-59 69-15</inkml:trace>
          <inkml:trace contextRef="#ctx0" brushRef="#br0" timeOffset="-3039.7163">-3063-462 0,'0'0'15,"12"0"1,24-12-16,34-11 16,36 0-16,47-12 15,12-11-15,-165 46 16</inkml:trace>
          <inkml:trace contextRef="#ctx0" brushRef="#br0" timeOffset="713.9058">-2674-994 0,'0'0'0,"0"0"31,0 0-31,0 0 15,-23 11 1,-25 13-16,-69 33 16,-25 13-16,1 22 15,-24 1-15,0-1 16,165-92-16</inkml:trace>
          <inkml:trace contextRef="#ctx0" brushRef="#br0" timeOffset="1090.1072">-3875-659 0,'0'0'15,"-12"0"1,-24 12-16,-34 22 15,-1 1 1,12 0-16,12-12 16,12 0-1,23-12-15,0 1 16,12 0-16,0-1 16,12 12-1,12 0-15,-1 12 16,1 0-1,-13-1 1,-11 13-16,-11-13 16,-25 12-16,1-11 15,-24 11 1,12-11-16,47-35 16</inkml:trace>
          <inkml:trace contextRef="#ctx0" brushRef="#br0" timeOffset="-10469.8954">518 0 0,'0'0'0,"0"0"16,0 0-16,0 0 15,0 0 1,0 0-16,0 0 15,0 11 1,-11 13-16,-25 22 16,1 0-1,-24 0-15,12 0 16,0 12-16,0-12 16,0 1-1,-1-13-15,1-11 16,0-11-1,0-12-15,47 0 16</inkml:trace>
          <inkml:trace contextRef="#ctx0" brushRef="#br0" timeOffset="-9769.7044">24-636 0,'0'0'0,"0"0"15,0 0 1,0 0-16,0 0 16,0 12-16,0-1 15,0 24 1,0 0-16,11 11 15,1 0 1,0 0-16,0 24 16,0 22-1,-1-23-15,1-11 16,-12 0-16,0-23 16,0-35-1</inkml:trace>
          <inkml:trace contextRef="#ctx0" brushRef="#br0" timeOffset="-8909.1423">-165-23 0,'0'0'16,"0"0"0,0 0-16,0 0 15,0 11 1,-12 12-16,-11 1 16,-12 10-16,-1 1 15,-23 0 1,-11-1-16,-25 12 15,1-22 1,23-1-16,13-23 16,10 0-1,1 0-15,47 0 16,-188-93-16,188 93 16,0-11-1,12-12-15,11-12 16,13-11-1,11 11-15,12 0 16,11 12 0,-11 12-16,0 11 15,-24 11 1,1 12-16,-13 0 16,-11 1-16,-12-1 15,0 0 1,-12 0-16,-23 0 15,-36 0 1,1-11-16,11-1 16,0-11-1,0 0-15,-12-11 16,12-1-16,-23 12 16,11 0-1,0 12-15,24-1 16,12 12-1,0 0-15,11 1 16,12 10 0,12 12-16,0 12 15,24 0 1,23 0-16,-47-58 16</inkml:trace>
          <inkml:trace contextRef="#ctx0" brushRef="#br0" timeOffset="-8689.7043">-671 705 0,'0'0'0,"0"0"15,0 0-15</inkml:trace>
          <inkml:trace contextRef="#ctx0" brushRef="#br0" timeOffset="-8059.736">-907-809 0,'0'0'0,"0"0"16,0 23-16,0 35 15,12 23 1,-12 0-16,12-1 15,-12 1 1,11 12-16,1-12 16,-12 0-1,0-81-15</inkml:trace>
        </inkml:traceGroup>
        <inkml:traceGroup>
          <inkml:annotationXML>
            <emma:emma xmlns:emma="http://www.w3.org/2003/04/emma" version="1.0">
              <emma:interpretation id="{EF7979C0-3244-44B2-BE38-9E2414DF40B5}" emma:medium="tactile" emma:mode="ink">
                <msink:context xmlns:msink="http://schemas.microsoft.com/ink/2010/main" type="inkWord" rotatedBoundingBox="28085,1998 25811,2001 25809,592 28082,5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79.8757">-5289-509 0,'0'0'15,"0"0"-15,0 0 16</inkml:trace>
          <inkml:trace contextRef="#ctx0" brushRef="#br0" timeOffset="2079.993">-5866 901 0,'12'0'15,"23"-11"1,-35 11-16,318-174 15,-318 174 1,0-23-16,0-23 16,-12 11-1,0 1-15,-11-1 16,-1 12-16,-23 11 16,0 12-1,0 23-15,12 1 16,11-1-1,24 11-15,12-11 16,23 12 0,12-12-16,59 0 15,36-11 1,-142-12-16</inkml:trace>
          <inkml:trace contextRef="#ctx0" brushRef="#br0" timeOffset="3220.6045">-6349-127 0,'0'0'0,"12"-12"16,11 1-1,13-13-15,11-10 16,0-1 0,0 12-16,-12 0 15,1 11 1,-25 1-16,1-1 16,-12 12-16,0 0 15,0 12 1,-12 22-16,-11 13 15,-13 34 1,1-12-16,12-11 16,11-12-1,12-11-15,0-12 16,12-12-16,-1 1 16,1-1-1,0-11-15,0 0 16,-12 0-16,0 0 15,0 0 1,0 0-16,-12 0 16,-23 0-16,-13-11 15,1-12 1,-12-12-16,1-23 16,10 1-16,1-13 15,0 1 1,24-12-16,11 12 15,0 22 1,0 13-16,12 22 16,0 12-1,0 0-15,0 12 16,0 11-16,12 23 16,0 12-1,0 0-15,-1-1 16,-11-22-1,0 0 1,0-24-16,-11 1 16,-1-12-16,0 0 15,-23-12 1,-1 1-16,-23-1 16,1 12-16,-1 0 15,0 12 1,12 11-16,11 0 15,13 12 1,11 11-16,12 0 16,12 0-1,35 12-15,12 0 16,11-12-16,-70-46 16</inkml:trace>
          <inkml:trace contextRef="#ctx0" brushRef="#br0" timeOffset="3410.5918">-6326 543 0,'0'0'16,"0"0"-16,0 12 15,0-1 1,0-11-16</inkml:trace>
          <inkml:trace contextRef="#ctx0" brushRef="#br0" timeOffset="1720.353">-5336 139 0,'0'0'15,"0"0"-15,0 0 16,12-12-1,-1-11-15,25-12 16,-1-11 0,24-23-16,-12 11 15,12 0 1,0 0-16,0 12 16,12 0-16,-13 23 15,-10 0 1,-13 23-16,-23 0 0,-1 11 31,-22 24-31,-13 34 0,-23 0 16,-12 1-1,12-24-15,-12-11 16,-12-12-16,1 0 16,11 0-1,12-11-15,-12 11 16,12-12-1,0 1 1,11-1-16,13-11 16,-1 0-16,12 0 15,12 0-15,-11-11 16,11-1 0,0 1-16,0 11 15,0-12 1,0 12-16,0 0 15,0 0 1,-12 0-16,-12 0 16,-11 12-1,-24 11-15,-12 0 16,12 12-16,59-35 16</inkml:trace>
        </inkml:traceGroup>
        <inkml:traceGroup>
          <inkml:annotationXML>
            <emma:emma xmlns:emma="http://www.w3.org/2003/04/emma" version="1.0">
              <emma:interpretation id="{3B830859-411E-4EDE-AB1C-9CF98AF167C2}" emma:medium="tactile" emma:mode="ink">
                <msink:context xmlns:msink="http://schemas.microsoft.com/ink/2010/main" type="inkWord" rotatedBoundingBox="25516,1768 21334,1775 21332,481 25514,4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00.2584">-7362-624 0,'0'0'16,"0"0"-1,0 34-15,12 24 16,11 12-1,-11 34-15,0 11 16,-1-22 0,-11-93-16</inkml:trace>
          <inkml:trace contextRef="#ctx0" brushRef="#br0" timeOffset="4280.2994">-7515-278 0,'0'0'16,"-12"0"-1,-12 12-15,-11 11 16,0 12-1,-1-1-15,13 1 16,-1-12 0,12 0-16,12 12 15,0 0 1,12-1-16,12 13 16,-1-13-16,1 13 15,-12-13 1,-1 1-16,-11 0 15,-11-12 1,-1 0-16,-23-12 16,-1-11-1,-23 0-15,-23-23 0,-12-11 16,35-13-16,12-10 31,11-36-31,36 12 0,24 0 16,23 0-1,12 0-15,-59 81 16</inkml:trace>
          <inkml:trace contextRef="#ctx0" brushRef="#br0" timeOffset="6290.9976">-8257-254 0,'0'0'0,"0"0"16,0 0-16,-24 0 15,-11 0 1,-1 11-16,-11 1 16,12-1-16,0 1 15,11-1 1,12 1-16,0-1 15,12 1 1,12 11-16,0 12 16,12 11-1,-13 0-15,1 1 16,0-1 0,-12-12-16,-24 24 15,-23-12-15,-12-11 16,-23 0-1,23-24-15,0-11 16,59 0 0</inkml:trace>
          <inkml:trace contextRef="#ctx0" brushRef="#br0" timeOffset="6490.2036">-8399 566 0,'0'0'0,"0"0"16,0 0-1,0 0-15</inkml:trace>
          <inkml:trace contextRef="#ctx0" brushRef="#br0" timeOffset="7360.2323">-9176 115 0,'0'0'0,"0"0"16,0 0-1,0-11-15,0-24 16,12-11-1,11-35-15,12 0 16,13-11 0,-1-1-16,0 12 15,0 24 1,0 22-16,-12 23 16,1 12-16,-1 0 15,-11 12 1,-13-1-16,1 1 15,0 0 1,-12-1-16,0 1 16,-12 22-1,-11 1-15,-13 34 16,1 1-16,-12-1 16,0-11-1,11-12-15,-11-11 16,0-12-1,12-12-15,-12 1 16,11 0 0,1-1-16,0 1 15,-1-1 1,13 1-16,11-12 16,0 0-16,0 0 15,1-12 1,-1 1-1,12-1-15,0-11 16,0 11-16,0 1 16,-12-1-1,12 12-15,-12 0 16,-11 0-16,-13 0 16,-11 12-1,-23-1-15,-25 1 16,-11 0-1,0-1-15,-11-11 16,-37 12 0,25-12-16,35 0 15,11 0 1,24 0-16,0-12 16,24 1-16,35 11 15</inkml:trace>
          <inkml:trace contextRef="#ctx0" brushRef="#br0" timeOffset="7570.1848">-9836 659 0,'0'0'16,"0"0"0,0 0-16,0 0 15</inkml:trace>
          <inkml:trace contextRef="#ctx0" brushRef="#br0" timeOffset="8450.1058">-11320 185 0,'0'0'0,"0"0"15,0 0 1,-12 0-16,0 11 15,-11-11 1,-1 0-16,1 0 16,-1-11-1,12-1-15,0 1 16,1-12-16,11-12 16,11 0-1,13-11-15,11 0 16,1 11-1,-13 12-15,1 23 16,-1 12-16,1 22 16,0 24-1,-13 34 1,-11 36-16,-11-13 16,-1-22-16,0-36 0,12-10 31,0-13-31,0-11 15,0-23-15,0 0 16,0 0-16,0-46 16,0-12-1,12-23-15,11 1 16,1-24-16,11-24 16,-11 13-1,-1 22-15,-11 24 16,0 23-1,0 11-15,-1 12 16,-11 11 0,0 12-16,0 0 15,0 12 1,-11 23-16,-1 34 16,0 12-16,12-12 15,0-11 1,12-12-16,11 1 15,13 10 1,11-10-16,24-13 16,-13-11-1,-10-11-15,-48-12 16</inkml:trace>
        </inkml:traceGroup>
        <inkml:traceGroup>
          <inkml:annotationXML>
            <emma:emma xmlns:emma="http://www.w3.org/2003/04/emma" version="1.0">
              <emma:interpretation id="{B1463729-A403-4F78-8B10-E99D2E5E683C}" emma:medium="tactile" emma:mode="ink">
                <msink:context xmlns:msink="http://schemas.microsoft.com/ink/2010/main" type="inkWord" rotatedBoundingBox="21063,1928 14890,1938 14887,102 21060,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660.2092">-15196 543 0,'0'0'15,"-11"-12"-15,-25-11 16,-11 0-1,0 12-15,-12 11 16,12 11 0,0 12-16,23 0 15,12 1 1,1 10-16,22 1 16,1 0-16,35-1 15,24 1 1,23-12-16,24-11 15,23-12 1,-141 0-16</inkml:trace>
          <inkml:trace contextRef="#ctx0" brushRef="#br0" timeOffset="15880.0525">-15207-555 0,'0'0'0,"0"0"16</inkml:trace>
          <inkml:trace contextRef="#ctx0" brushRef="#br0" timeOffset="12570.132">-13547 150 0,'0'0'0,"0"0"15,0-11 1,-11-13-16,11 13 16,-12-12-16,12 11 15,-12 1 1,12 11-16,-23 11 15,-1 1 1,-23 11-16,-12 12 16,0-1-1,0-22-15,-11 11 16,-25-12-16,13 1 16,11-12-1,0-12-15,24 1 16,12-1-16,11-11 15,13-11-15,22-13 16,13 1 0,11 0-16,1 23 15,-36 23 1</inkml:trace>
          <inkml:trace contextRef="#ctx0" brushRef="#br0" timeOffset="14132.3024">-13547 196 0,'0'0'0,"0"0"15,0 0 1,-11-11-16,-1-12 16,-12-24-16,1 1 15,-1-12 1,24 58-16</inkml:trace>
          <inkml:trace contextRef="#ctx0" brushRef="#br0" timeOffset="12820.0548">-14465 797 0,'0'0'16,"0"0"-1,23 12-15,24-1 16,36-22-1,11-1-15,24-22 16,23-36 0,1-11-16,-25-11 15,-117 92 1</inkml:trace>
          <inkml:trace contextRef="#ctx0" brushRef="#br0" timeOffset="16710.1384">-14418-358 0,'0'0'0,"0"0"0,0 0 16,0 0-1,0 0 1,0 0-16,0 0 0,0 0 16,0 0-1,0 0-15,0 0 16,0 0-1,0 0-15,-12 0 16,0 0 0,12 0-16,-12 0 15,1 0 1,11 0-16,-142 69 16,142-69-16,0 11 15,-11 1 1,-13 23-16,0-1 15,1 1 1,-12 11-16,-13 1 16,13-1-1,11-12-15,13 1 16,11-35 0</inkml:trace>
          <inkml:trace contextRef="#ctx0" brushRef="#br0" timeOffset="15260.2521">-14477-405 0,'0'0'0,"0"0"15,0 0 1,0 0-16,0 0 16,0 0-16,0 23 15,0 24 1,-12 22-16,-23 23 15,-1-34 1,1-11-16,-12-1 16,12-23-1,-12 0-15,11-11 16,1-1-16,11-11 16,1 0-1,-1 0-15,1 12 16,-25 11-1,1 0-15,0 0 16,12 0 0,0 0-16,-1-11 15,13-1 1,-13-11-16,13 0 16,-1-11-16,12-12 15,1 0 1,-1-12-16,0 12 15,0 0 1,12 11-16,0 1 0,-11-1 16,11 12-1,-12 0-15,-12 12 16,-23 11-16,0 11 16,0 1-1,0-12 1,11 0-16,36-23 15</inkml:trace>
          <inkml:trace contextRef="#ctx0" brushRef="#br0" timeOffset="14750.1188">-14913 219 0,'0'0'16,"0"0"-16,0 0 15,-24-34 1,24 34-16,0 0 16,0 0-1,12-23-15,0 0 16,12-12-16,-1 0 16,12-23-1,1-11 1,-36 69-16</inkml:trace>
          <inkml:trace contextRef="#ctx0" brushRef="#br0" timeOffset="15440.4205">-15255 820 0,'0'0'15,"0"0"-15</inkml:trace>
          <inkml:trace contextRef="#ctx0" brushRef="#br0" timeOffset="8870.2616">-11744 289 0,'0'0'0,"0"0"16,-12 11-1,0 1 1,-11 23-16,-13-12 16,-11 11-16,-12 13 15,0-13 1,12-11 0,0 0-16,12 1 0,-1-24 15,36 0 1</inkml:trace>
          <inkml:trace contextRef="#ctx0" brushRef="#br0" timeOffset="8710.2794">-11768 208 0,'0'0'0</inkml:trace>
          <inkml:trace contextRef="#ctx0" brushRef="#br0" timeOffset="9220.1618">-11921-474 0,'0'0'15,"0"0"1,0 0-16,0 0 16,0 0-16,0 0 15,0 12 1,0 11-1,0 11-15,-12 24 16,1 23-16,-13 46 16,0-11-1,13-35-15,-1 0 16,0-35-16,12-46 16</inkml:trace>
          <inkml:trace contextRef="#ctx0" brushRef="#br0" timeOffset="13020.2573">-12239-1006 0,'0'0'0</inkml:trace>
          <inkml:trace contextRef="#ctx0" brushRef="#br0" timeOffset="11600.0175">-12321-93 0,'0'0'0,"0"12"15,-12 11 1,12 0-16,0-11 16,0-1-1,-12 1-15,0-12 16,-11 0-16,-24 0 16,-1-12-1,1 12-15,-12 0 16,1 0-1,-13 23-15,24 12 16,0 0 0,11-12-16,13 0 15,-1 35 1,12-35-16,12 0 16,0-23-16</inkml:trace>
          <inkml:trace contextRef="#ctx0" brushRef="#br0" timeOffset="13150.2075">-12427-959 0,'-12'0'15,"-71"23"1,-141 58-16,-94 92 16,271-150-16,-70 46 15,-13 1 1,-23-1-16,35-11 15,118-58 1</inkml:trace>
          <inkml:trace contextRef="#ctx0" brushRef="#br0" timeOffset="11769.9738">-12781 474 0,'0'0'15,"0"0"-15</inkml:trace>
          <inkml:trace contextRef="#ctx0" brushRef="#br0" timeOffset="12220.1089">-13370-116 0,'0'12'0,"0"23"16,0 11-16,0-46 16</inkml:trace>
          <inkml:trace contextRef="#ctx0" brushRef="#br0" timeOffset="14000.1336">-13405-162 0,'0'0'0,"0"0"0,0 0 15,0 0 1,0 0-16,0 0 15,0 0 1,0 12-16,12 11 16,-12 11-1,0-10-15,0 10 16,0 1-16,0-12 16,0 12-1,0-35-15</inkml:trace>
          <inkml:trace contextRef="#ctx0" brushRef="#br0" timeOffset="17910.3927">-13405 35 0,'0'0'0,"0"0"15,0 0-15,0 0 16,0 0-16,0 0 16,0 0-1,0 0 1,0 0-16,0 0 15,0 0-15,0 11 16,0 1 0,-12-1-16,12 1 15,-12-1 1,0 1-16,-11-1 16,-1 1-16,-11 0 15,-12-1 1,12 1-16,-13-1 15,13-11 1,35 0-16</inkml:trace>
          <inkml:trace contextRef="#ctx0" brushRef="#br0" timeOffset="19460.4591">-16126 23 0,'0'0'15,"0"0"1,0 0-16,0 0 16,0-12-1,-12-11-15,12-11 16,12-1-16,11-11 16,13 11-1,23 0-15,-12 12 16,12 0-1,-59 23-15,247-35 16,-247 35 0,0 0-16,0 0 15,-12 24 1,0 10-16,-35 36 16,-12 11-16,-11-1 15,-1-10 1,24-24-16,12-11 15,11-1 1,12-11-16,12-11 16,0 0-1,0-1-15,12 1 16,0-12-16,11 11 16,1 1-16,-12-12 15,-1 0 1,-11 0-1,0 0-15,0 0 0,0 0 16,0-12 0,-11-11-16,-13 0 15,-11-35 1,-12-23-16,11 0 16,1 1-16,11 10 15,13 24 1,-1 11-16,12 24 15,0-1 1,0 12-16,0 0 16,0 0-1,0 0-15,0 35 16,0 23-16,0 11 16,0-11-1,0-12-15,0-11 16,0-1-1,0-11-15,0-23 16,-71 93 0,71-93-16,-12-12 15,1 1 1,-13-12-16,-11 0 16,-1 11-16,1 12 15,11 0 1,13 0-16,-1 12 15,12-1 1,0 12-16,0 0 16,12 0-1,23 35-15,12 35 16,-47-93-16</inkml:trace>
          <inkml:trace contextRef="#ctx0" brushRef="#br0" timeOffset="19690.3543">-15914 786 0,'0'0'15,"0"0"1,0 0-16,0 0 16,0 0-1,0 0-15</inkml:trace>
          <inkml:trace contextRef="#ctx0" brushRef="#br0" timeOffset="20040.1318">-16668-416 0,'0'0'15,"0"0"-15,12 11 16,-1 24-16,13 46 16,-12 46-1,-12-34-15,-12 22 16,0-34-1,12-35-15,0 0 16,0-46 0</inkml:trace>
          <inkml:trace contextRef="#ctx0" brushRef="#br0" timeOffset="20500.5286">-16810-139 0,'0'0'0,"0"0"16,-11 12-1,-25 11-15,-23 0 16,-11 12-16,-1-12 16,24 0-1,12-12-15,-1 13 16,13-1-1,11 0-15,0 11 16,12 1 0,12 11-16,12 12 15,-1-12 1,1-11-16,-13 0 16,1-1-16,-12-11 15,0-23 1,-12 12-16,-23-24 15,0 1 1,-24-12-16,12-12 0,11 0 16,13 1-1,-1-1-15,24-23 16,12-23-16,12 12 16,23 0-1,23-24-15,-70 93 16</inkml:trace>
          <inkml:trace contextRef="#ctx0" brushRef="#br0" timeOffset="22650.6368">-17469-231 0,'0'0'16,"-24"11"-1,-23 12-15,-12 0 16,12-11-16,12 11 16,11 0-1,1 0-15,11 1 16,12-1-1,0 0-15,0 11 16,0 1 0,0 0-16,0-1 15,0-10 1,-12 10-16,0-11 16,-11 12-16,-1-12 15,-11-11 1,0-1-16,-1 12 15,36-23 1</inkml:trace>
          <inkml:trace contextRef="#ctx0" brushRef="#br0" timeOffset="22830.2449">-17799 774 0,'0'0'0,"0"0"15,0 0 1,0 0-16</inkml:trace>
        </inkml:traceGroup>
        <inkml:traceGroup>
          <inkml:annotationXML>
            <emma:emma xmlns:emma="http://www.w3.org/2003/04/emma" version="1.0">
              <emma:interpretation id="{CDA10949-03C0-4F34-AD29-B5EA843D0764}" emma:medium="tactile" emma:mode="ink">
                <msink:context xmlns:msink="http://schemas.microsoft.com/ink/2010/main" type="inkWord" rotatedBoundingBox="14693,2560 11794,2564 11790,652 14689,647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\</emma:literal>
                </emma:interpretation>
                <emma:interpretation id="interp7" emma:lang="" emma:confidence="0">
                  <emma:literal>`</emma:literal>
                </emma:interpretation>
                <emma:interpretation id="interp8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74530.0444">-19236 1448 0,'0'0'0</inkml:trace>
          <inkml:trace contextRef="#ctx0" brushRef="#br0" timeOffset="23970.5817">-18494 35 0,'0'0'0,"12"-35"16,0-11-1,-1-1-15,25-22 16,-1 11 0,12 0-16,0 1 15,0 10 1,-11 24-16,-1 0 16,-11 0-16,-13 23 15,1 0 1,0 0-16,-12 0 15,0 0 1,-12 23-16,0 12 16,-23 11-1,0-11-15,-12 23 16,11-12-16,1-12 16,0-10-1,11-1-15,0 0 16,-11 12-16,0 11 15,-1 0-15,-22 12 16,-1 0 0,12-24-1,-12 1-15,12-12 16,11 0-16,1-11 16,-1-1-16,1 1 15,12-12 1,-13 11-16,13 1 15,-1-12 1,12 0-16,1-12 16,11 12-1,-12-11-15,12-1 16,0-11-16,0-12 16,0 1-1,0 11-15,0 0 16,0 11-1,0 0-15,0 12 16,0 0 0,-12 0-16,-23 0 15,-12-11 1,-36 11-16,-11-12 16,0 12-1,-12-11-15,-12 11 16,12-12-16,12 1 15,23-1 1,24 1-16,0 11 16,11 0-1,13-12-15,11 12 16,12 0-16,0 0 16</inkml:trace>
          <inkml:trace contextRef="#ctx0" brushRef="#br1" timeOffset="74590.2273">-18730 1413 0,'0'0'15,"318"-23"1,-282 23-16,-36 0 16</inkml:trace>
          <inkml:trace contextRef="#ctx0" brushRef="#br0" timeOffset="24199.8763">-19531 809 0,'0'0'0,"0"0"16,12 11-1,0 1-15,-12-12 16</inkml:trace>
          <inkml:trace contextRef="#ctx0" brushRef="#br0" timeOffset="25230.2913">-20261-370 0,'0'0'0,"0"0"16,0 0-1,0 0-15,0 0 16,-24 0-16,-34-12 15,-13 1 1,-12 22-16,13 1 16,-1 0-1,24-1-15,0 1 16,12-1-16,11 1 16,12-1-1,12 1-15,0 11 16,12 12-1,23 11-15,12-11 16,24-1 0,0 13-1,-12-13-15,-12-11 16,-12 0-16,-11 1 16,-13-13-16,1 1 15,-12-1 1,-12 12-16,-11 0 15,-24 12 1,-12-12-16,-12 0 16,12-11-1,-23-1-15,-24 1 16,12-12-16,11-12 16,83 12-1</inkml:trace>
        </inkml:traceGroup>
        <inkml:traceGroup>
          <inkml:annotationXML>
            <emma:emma xmlns:emma="http://www.w3.org/2003/04/emma" version="1.0">
              <emma:interpretation id="{9D2F264A-A377-42D3-9A15-B34766488EF2}" emma:medium="tactile" emma:mode="ink">
                <msink:context xmlns:msink="http://schemas.microsoft.com/ink/2010/main" type="inkWord" rotatedBoundingBox="11524,2217 7694,2223 7690,16 11520,1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760.3871">-23489 58 0,'0'0'15,"0"0"-15,0 0 16,0 0-1,0 0-15,0 0 16,0 0-16,0 0 16,0 0-1,0-12 1,0 12-16,0 0 16,0 0-16,0 0 0,0 0 15,-23 12 1,11-1-16,-12 12 15,24-23 1,-117 162-16,117-162 16,0 0-1,0 0-15,0 0 16,11 12-16,25-1 16,23 12-1,23-11-15,-82-12 16</inkml:trace>
          <inkml:trace contextRef="#ctx0" brushRef="#br0" timeOffset="28630.0207">-23618 127 0,'0'0'15,"0"0"1,0-12-16,12-11 16,-1 0-1,13 0-15,-1 12 16,13-1-16,-13 12 16,13 0-1,-13 0-15,1 12 16,-1-1-1,-11 1-15,-12 11 16,-23 0-16,-1 12 16,-23-1-1,0 12 1,0 1-16,11-1 0,1 0 16,11-11-1,13-1-15,-1-10 16,12-1-16,0 0 15,12 11 1,-1-10-16,-11-1 16,0 0-1,0 0-15,0-12 16,0 1-16,-11 0 16,-1-1-1,-12 1-15,-23-1 16,0-11-1,0 0-15,12-11 16,-1-12 0,1-24-16,23-10 15,12-1 1,24 0-16,23-11 16,0 11-16,12 12 15,0-1 1,-59 47-16</inkml:trace>
          <inkml:trace contextRef="#ctx0" brushRef="#br0" timeOffset="28100.2831">-23512 231 0,'0'0'16,"0"0"-16,0 0 16</inkml:trace>
          <inkml:trace contextRef="#ctx0" brushRef="#br0" timeOffset="31280.0022">-23277-728 0,'-23'11'15,"-36"24"-15,-35 23 16,-24 11-16,-12 0 16,13 1-1,34-24-15,12 0 16,13 0-1,10-11-15,48-35 16</inkml:trace>
          <inkml:trace contextRef="#ctx0" brushRef="#br0" timeOffset="30830.366">-23924-162 0,'0'0'16,"0"0"-1,0 0-15,0 0 16,0 0-16,0 0 16,0 0-16,0 0 15,0 0 1,0 0-1,0 0-15,0 0 0,0 0 16,0 0 0,0 0-16,0 0 15,0 0 1,11 12-16,1-1 16,-12 1-16,0 11 15,-12 23 1,1 23-16,-13 1 15,0-1 1,1-23-16,-1 1 16,1-13-1,11-11-15,0-11 16,0-12-16,12 0 16,-11 0-1,11 0-15,0 0 16,-12 0-1,0 11-15,-11 13 16,-25 22 0,13-12-16,0 1 15,-1-12 1,13-11-16,-1-1 16,1-11-16,11 0 15,0-11 1,0-12-16,1 0 15,-1-1 1,0 1-16,12 12 16,0-1-1,-12 1-15,0-1 16,12 12-16,-11 0 16,-1 0-1,-12 12-15,-11 11 16,-12 11-1,-12 13-15,0-1 16,-12 0 0,1-11-16,-1-12 15,24 0 1,47-23-16</inkml:trace>
          <inkml:trace contextRef="#ctx0" brushRef="#br0" timeOffset="31510.5909">-24325-116 0,'0'0'0,"0"0"16,12 12-1,0-1-15,-12-11 16,0 0-1</inkml:trace>
          <inkml:trace contextRef="#ctx0" brushRef="#br0" timeOffset="31730.1281">-25114 370 0,'0'0'0,"0"11"16,0 12-16,12-11 16,-12-12-1</inkml:trace>
          <inkml:trace contextRef="#ctx0" brushRef="#br0" timeOffset="26600.3691">-21969-486 0,'0'0'0,"47"-23"16,47-11 0,24-13-16,-35 1 15,-13 12 1,-70 34-16,271-139 16,-271 139-16</inkml:trace>
          <inkml:trace contextRef="#ctx0" brushRef="#br0" timeOffset="26380.3371">-21462-220 0,'0'0'0,"0"0"16,0 0-1,0 0-15,0 0 16,0 0-1,0 0-15,0 0 16,0 0 0,0 0-16,0 0 15,0 0 1,0 0-16,0 0 16,0 0-16,0 0 15,0 0 1,0 0-16,0 0 15,0 0 1,0 0-16,0 12 16,0 22-1,-12 1-15,0 0 16,-12 11 0,1-11-16,-13-1 15,1-10-15,0-1 16,11-12-1,1-11-15,11 0 16,0 0 0,0-11-16,1 11 15,-1 0 1,0 0-16,-12 11 16,-11 12-16,0 0 15,-1-11 1,13 0-16,-1-1 15,13-11 1,-1 0-16,0 0 16,0 0-1,0 0-15,12 0 16,-11 0-16,-1-11 16,12 11-16,-12-12 15,12 12 1,0 0-16,-12 0 15,1 0-15,-13 0 16,-11 0 0,-1 12-16,-11 11 15,0 0 1,0 0-16,0 0 16,0 0-1,11-11-15,13-1 16,23-11-16</inkml:trace>
          <inkml:trace contextRef="#ctx0" brushRef="#br0" timeOffset="26850.1481">-21993 682 0,'0'0'0</inkml:trace>
          <inkml:trace contextRef="#ctx0" brushRef="#br0" timeOffset="26810.3818">-22016 728 0,'0'0'0,"0"0"16,0 0 0,12 12-16,-12-12 15</inkml:trace>
          <inkml:trace contextRef="#ctx0" brushRef="#br0" timeOffset="27540.4857">-22452-162 0,'0'0'0,"0"12"15,12 22-15,-12 13 16,0-47 0,-59 254-16,59-254 15,0 0 1,0 0-16,0 0 16,0-12-16,-12-11 15,0-12 1,-11-11-16,11 0 15,0-23 1,0-1-16,12 1 16,0 0-1,0 11-15,0 23 16,0 0-16,0 12 16,0 23-1,0 0-15,0 0 16,0 12-1,-11 23-15,11 34 16,11 35 0,-11-12-16,0 1 15,-23-12 1,-1 11-16,-11-22 16,0-13-16,-24 1 15,0-12 1,12-11-16,0-12 15,-12-23 1,0 0-16,0-11 16,12-13-1,0-10-15,11-1 16,13-11-16,23 0 16,23-1-1,13-22-15,23 0 16,-1-1-1,13 24-15,12 23 16,-83 23 0</inkml:trace>
          <inkml:trace contextRef="#ctx0" brushRef="#br0" timeOffset="32420.1004">-22464-1087 0,'0'0'0,"0"0"0,0 0 15,0 0 1,-23 0-16,-13 12 15,-11 0 1,-23 11-16,70-23 16</inkml:trace>
          <inkml:trace contextRef="#ctx0" brushRef="#br0" timeOffset="27810.4285">-23171 1121 0,'0'0'15,"36"0"-15,46-12 16,60 1-1,-25-12-15,1-12 16,-35 0 0,-24 1-16,-59 34 15</inkml:trace>
          <inkml:trace contextRef="#ctx0" brushRef="#br0" timeOffset="31150.3269">-22782-971 0,'0'0'15,"0"0"1,-12 12-16,12-12 15</inkml:trace>
          <inkml:trace contextRef="#ctx0" brushRef="#br0" timeOffset="32740.2066">-23312-783 0,'-12'12'16,"-23"-1"-16,-24 24 15,0 0-15,12-1 16,12-10-1,-1-1-15,13-12 16,11 1 0,0-1-16,12-11 15,0 0 1,0 0-16,24-11 16,23-12-16,24-12 15,23-23 1,0 0-16,-94 58 15,342-219 1,-342 219-16,23-12 16,1 1-1,11-1-15,1 1 16,-13 11-16,-11 0 16,0 0-1,-12 0-15</inkml:trace>
          <inkml:trace contextRef="#ctx0" brushRef="#br0" timeOffset="33100.8871">-23288-656 0,'0'0'0,"0"0"15,0 0-15,0 0 16,0 0 0,0 0-1,0 0-15,23-11 16,13-24-16,-36 35 16</inkml:trace>
        </inkml:traceGroup>
      </inkml:traceGroup>
    </inkml:traceGroup>
  </inkml:traceGroup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4:17.86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E117D16-88D0-4175-B949-D1FAB24B4C23}" emma:medium="tactile" emma:mode="ink">
          <msink:context xmlns:msink="http://schemas.microsoft.com/ink/2010/main" type="inkDrawing" rotatedBoundingBox="24551,2477 30523,2780 30522,2813 24549,2509" semanticType="underline" shapeName="Other">
            <msink:sourceLink direction="with" ref="{2837D71F-549A-484B-A032-DD816EA1EC3D}"/>
            <msink:sourceLink direction="with" ref="{B515C844-A252-416E-AA4A-441841CB9296}"/>
          </msink:context>
        </emma:interpretation>
      </emma:emma>
    </inkml:annotationXML>
    <inkml:trace contextRef="#ctx0" brushRef="#br0">0 0 0,'106'0'16,"153"11"-1,35 1-15,389 34 16,-683-46-16,707 23 16,-636-23-1,212 12-15,23 11 16,24-12-1,-12 12-15,-24-11 16,36 11 0,-47-23-16,11 12 15,-23 11 1,36 0-16,-72-12 16,71 13-16,-11-1 0</inkml:trace>
  </inkml:traceGroup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4:20.19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1D9AE9-CD18-4E06-A96F-A373D893E809}" emma:medium="tactile" emma:mode="ink">
          <msink:context xmlns:msink="http://schemas.microsoft.com/ink/2010/main" type="inkDrawing" rotatedBoundingBox="10648,2081 33887,2465 33877,3070 10638,2686" semanticType="underline" shapeName="Other">
            <msink:sourceLink direction="with" ref="{3803C98D-DE35-4062-8301-87E5CB79D5CE}"/>
          </msink:context>
        </emma:interpretation>
      </emma:emma>
    </inkml:annotationXML>
    <inkml:trace contextRef="#ctx0" brushRef="#br0">23241 763 0,'0'0'16,"0"0"-16,0 0 16,-12 0-1,-35 0-15,-12-12 16,-11 0-16,-13 1 16,-35-1-1,-23 1-15,0-1 16,23 1-1,-24-1-15,-34 12 16,34 0 0,1 0-16,-24 0 15,0 0 1,47-11-16,-11-1 16,-24 0-16,0 1 15,23-1 1,0 1-16,-46-1 15,11 1 1,35-1-16,12 12 16,-11-11-1,-12-1-15,23 0 16,12 1 0,-12-1-16,-35 1 15,11-1-15,25 1 16,-1-1-1,-47 1-15,24-1 16,23 0 0,0-11-16,-47 12 15,0-1 1,47 1-16,-23-1 16,-24 12-16,0-11 15,24-1 1,-24 0-16,0 1 15,12-1 1,0 12-16,-36-11 16,24-12-1,0 11-15,-35 12 16,23-12-16,24 1 16,-23 11-16,-25-12 15,60 1-15,-24-1 16,-35 1-1,35-1-15,12 1 16,-24-1 0,12 12-16,36-12 15,-13 12 1,-34 0-16,22-11 16,25-1-16,-24 1 15,-24 11 1,36-12-16,-1 12 15,-23 0 1,-11-11-16,34 11 16,-23-12-1,-11 12-15,11 0 16,23 0 0,-46 0-16,11 0 15,24-11-15,-59 11 16,0 0-1,47-12-15,-82 0 16,58 12 0,-11-11-16,-36 11 15,60 0 1,-83-12-16,35 12 16,12-11-16,-36-1 15,83 12 1,-47 0-16,-23 12 15,46-12 1,-23 0-16,12 0 16,35 0-1,-47 0-15,24 11 16,23-11-16,-24 0 16,1 12-1,35-1-15,-59 1 16,11 0-1,36-1-15,-47-11 16,12 12 0,47-1-16,-47 1 15,-12-1 1,70 1-16,-58-1 16,0 1-16,58 0 15,-58 11 1,0-23-16,59 11 15,-24 1 1,-24-12-16,24 11 16,24 1-1,-24-1-15,0 1 16,24 0-16,-1-1 16,-11 1-16,12-1 15,11-11-15,13 12 16,-25-1-1,1 1-15,23 0 32,24-1-32,0 1 0,-24-1 15,0 1-15,24-1 16,11-11 0,13 0-16,-1 12 15,12-12 1,-12 0-16,12 11 15,12-11 1,0 12-16,0 0 16,12-12-1,35 0-15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1:56.4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1440DA-0BDF-4088-B1E6-3EA9F9237F54}" emma:medium="tactile" emma:mode="ink">
          <msink:context xmlns:msink="http://schemas.microsoft.com/ink/2010/main" type="inkDrawing" rotatedBoundingBox="12035,12237 15866,11700 16108,13425 12276,13961" hotPoints="15931,12076 15967,13426 12223,13527 12187,12176" semanticType="enclosure" shapeName="Rectangle">
            <msink:sourceLink direction="with" ref="{2EC4EDCC-4E29-422D-9645-231FDC1F045B}"/>
          </msink:context>
        </emma:interpretation>
      </emma:emma>
    </inkml:annotationXML>
    <inkml:trace contextRef="#ctx0" brushRef="#br0">0 182 0,'0'0'16,"0"0"-16,0 0 15,0 0-15,0 0 16,0 0-1,0 0-15,12 0 16,11 0 0,1 0-16,11 0 15,12 0-15,0 0 16,0 0 0,12 0-16,24-12 15,23 1 1,35-1-16,-23 12 15,0 0 1,35 0-16,12-11 16,-36-1-16,13 0 15,23 1 1,11-1-16,-34 1 16,23-1-1,23 1-15,-47-1 16,1 12-1,11 0-15,0-11 16,-47 11-16,-12-12 16,-11 12-1,-1 0-15,-11 0 16,-12 0 0,0-12-16,-12 12 15,0 0-15,-12 0 16,1 0-1,-13 0-15,1 0 16,-12 0 0,-1 0-16,1 0 15,0 12-15,0-12 16,-1 12 0,1 11-16,0 11 15,0 13 1,0-1-16,-12 12 15,11 22 1,1 13-16,0 23 16,-12-12-1,0-24-15,0 1 16,0 23-16,0-11 16,-12-12-1,12 0-15,0-24 16,0-10-1,0-24-15,0 11 16,0-10-16,0-1 16,0-12-1,-12 1-15,1-1 16,-13 1 0,-11-1-16,-24 1 15,-24 0-15,13-12 16,-13 0-1,-11 0-15,-47 0 16,-13 0 0,37 0-16,-13 0 15,-35 0 1,24 0-16,23 0 16,-23 0-16,-24 0 15,12 0 1,47 0-16,0 0 15,-36 0 1,13 0-16,11 0 16,24 0-1,23 0-15,-23 0 16,11 0-16,13 0 16,-1 0-1,12 0-15,12 0 16,12 0-1,11 0-15,0 0 16,1 0-16,11 0 16,0 0-1,1 0-15,11 0 16,-12 0 0,12 0-16,-12 0 15,0 0-15,0 0 16,1 0-1,-13-12-15,0 12 16,-11 0 0,-12-12-16,12 12 15,-1 0 1,1 0-16,0 0 16,-1 0-16,1 0 15,11 0 1,1 0-16,-1 0 15,1 0 1,11 0-16,0-11 16,0 11-1,12 0-15</inkml:trace>
  </inkml:traceGroup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4:57.9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03C98D-DE35-4062-8301-87E5CB79D5CE}" emma:medium="tactile" emma:mode="ink">
          <msink:context xmlns:msink="http://schemas.microsoft.com/ink/2010/main" type="writingRegion" rotatedBoundingBox="33528,6365 12553,6157 12584,3025 33559,3233">
            <msink:destinationLink direction="with" ref="{7E1D9AE9-CD18-4E06-A96F-A373D893E809}"/>
          </msink:context>
        </emma:interpretation>
      </emma:emma>
    </inkml:annotationXML>
    <inkml:traceGroup>
      <inkml:annotationXML>
        <emma:emma xmlns:emma="http://www.w3.org/2003/04/emma" version="1.0">
          <emma:interpretation id="{B69CFF82-E003-4110-B879-49F6EDAD4C26}" emma:medium="tactile" emma:mode="ink">
            <msink:context xmlns:msink="http://schemas.microsoft.com/ink/2010/main" type="paragraph" rotatedBoundingBox="33528,6365 12553,6157 12584,3025 33559,3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395F22-A569-4757-815F-CC8F34A8F7CA}" emma:medium="tactile" emma:mode="ink">
              <msink:context xmlns:msink="http://schemas.microsoft.com/ink/2010/main" type="line" rotatedBoundingBox="33528,6365 12553,6157 12584,3025 33559,3233"/>
            </emma:interpretation>
          </emma:emma>
        </inkml:annotationXML>
        <inkml:traceGroup>
          <inkml:annotationXML>
            <emma:emma xmlns:emma="http://www.w3.org/2003/04/emma" version="1.0">
              <emma:interpretation id="{95E5AB91-FFC0-42CD-A875-7B1594B44E6F}" emma:medium="tactile" emma:mode="ink">
                <msink:context xmlns:msink="http://schemas.microsoft.com/ink/2010/main" type="inkWord" rotatedBoundingBox="33530,6083 31086,6059 31104,4238 33548,42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-836 1248 0,'0'0'0,"23"0"16,48 0-1,47-11 1,23-1-16,-23 1 15,23-24 1,24-23-16,-47 12 16,-118 46-16</inkml:trace>
          <inkml:trace contextRef="#ctx0" brushRef="#br0" timeOffset="-289.579">401-185 0,'0'0'0,"0"0"15,0 0 1,11 23 0,1 0-16,0 24 15,-12 10-15,-12 1 16,0-23 0,-11-1-16,-1 1 15,-23-12-15,0 0 16,-12-11-1,12-12-15,12 0 16,11-12 0,1 1-16,11-1 15,0-11 1,12 0-16,12 0 16,0 11-16,11 1 15,1 11 1,-1 0-16,-11 11 15,0 1 1,-12-1-16,0 13 16,-12-1-1,-35 11-15,-12 1 16,-12 0-16,-11-12 16,-12-12-1,-36 1-15,0-12 16,36-12-1,12-11-15,11 0 16,0-11 0,13-1-16,10 12 15,25 11 1,11 12-16,12 0 16,0 0-1,12 0-15,23 12 16,24 22-16,-59-34 15</inkml:trace>
          <inkml:trace contextRef="#ctx0" brushRef="#br0" timeOffset="-1360.06">1331 104 0,'0'0'0,"0"0"0,0 0 16,0 0-16,0 0 16,0 0-1,0 0-15,0 0 16,0 0-16,0 23 16,-12 12-1,-11-12-15,-12 12 16,-13-1-1,-10 1-15,10-12 16,-10 0 0,10-23-16,1 0 15,12 0 1,0 0-16,11-11 16,0-1-1,13 1-15,11-13 16,0-10-16,11-12 15,13-1 1,0 1-16,-1 0 16,1 11-1,-13 24-15,1-1 16,-12 12-16,0 0 16,0 0-1,-12 0-15,-23 0 16,-12 12-1,0-1-15,12 1 16,-1-1 0,13 1-16,11 11 15,0 0 1,12-11-16,12 11 16,0 0-16,-1-12 15,1 1 1,-12 0-16,0-1 15,0 1 1,0-1-16,-12 12 16,-11 0-1,-12 1-15,-1-1 16,-11 0-16,0 0 16,0 0-16,0 0 15,-12 12-15,-12-1 16,0-10-1,1 10 1,-1 1-16,12-12 16,12-11-16,47-12 15</inkml:trace>
          <inkml:trace contextRef="#ctx0" brushRef="#br0" timeOffset="259.9459">-106-566 0,'0'0'15,"12"11"1,0 1-16,-1-1 16,-11-11-1</inkml:trace>
          <inkml:trace contextRef="#ctx0" brushRef="#br0" timeOffset="-1089.1559">1213-393 0,'12'0'16,"24"0"0,11-11-16,23-13 15,25 13 1,-25-1-16,-70 12 16</inkml:trace>
        </inkml:traceGroup>
        <inkml:traceGroup>
          <inkml:annotationXML>
            <emma:emma xmlns:emma="http://www.w3.org/2003/04/emma" version="1.0">
              <emma:interpretation id="{2837D71F-549A-484B-A032-DD816EA1EC3D}" emma:medium="tactile" emma:mode="ink">
                <msink:context xmlns:msink="http://schemas.microsoft.com/ink/2010/main" type="inkWord" rotatedBoundingBox="30691,5589 27388,5556 27409,3474 30711,3507">
                  <msink:destinationLink direction="with" ref="{CE117D16-88D0-4175-B949-D1FAB24B4C2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80.3202">-4040-925 0,'0'0'16,"23"0"-1,36 0-15,24-11 16,-1-1-1,36-11-15,0 0 16,23 0 0,-47 11-16,-94 12 15</inkml:trace>
          <inkml:trace contextRef="#ctx0" brushRef="#br0" timeOffset="6080.045">-3840-254 0,'0'0'15,"0"0"-15,0 0 16,0 0-16,0 0 16,0 0-1,12 0-15,-1 11 16,1 1-1,0-1-15,0 1 16,11 11 0,1 12-16,-12 11 15,-12 0 1,0 0-16,-12-11 16,-23 11-16,-13-11 15,-10-12 1,-1 0-16,0-23 15,12-11 1,-12-1-16,0-11 16,24 0-1,11 0-15,12 0 16,12 0-16,0-1 16,0 13-1,12-1-15,0 1 16,0 11-1,11 0-15,1 11 16,-13 1 0,13 11-16,-12 0 0,-12 0 31,0 0-31,-12 0 0,-12-11 16,-11 0-16,-24-12 15,-11-12 1,11 0-16,-12-11 15,12-11 1,24-1-16,11 0 16,1 1-1,-1-1-15,12-11 16,12-12-16,0-11 16,12 11-1,0 0-15,0 0 16,-12 58-1</inkml:trace>
          <inkml:trace contextRef="#ctx0" brushRef="#br0" timeOffset="660.0767">-1366 12 0,'0'0'0,"0"0"0,11 11 32,1 1-32,0-1 15,0 12-15,0 0 16,-12-23-16</inkml:trace>
          <inkml:trace contextRef="#ctx0" brushRef="#br0" timeOffset="790.0952">-1343 405 0,'0'0'0,"0"0"16,0 0-16,0 0 16</inkml:trace>
          <inkml:trace contextRef="#ctx0" brushRef="#br0" timeOffset="5130.1649">-1413-1306 0,'0'0'16,"0"0"-1,-12 12-15,-59 57 16,-117 93-1,23-35-15,-36 0 16,48-35 0,12-22-16,-24-12 15,0-1 1,47-22-16,1-35 16,34-11-16,24-1 15,12-11 1,23-12-16,13-11 15,34-23 1,24-1-16,24-11 16,23 12-1,1 34-15,-13 24 16,-23 22-16,-12 24 16,-23 11-1,-24 35-15,-48 35 16,-34 11-1,-12-23-15,11-23 16,-11-12 0,-24 0-16,118-69 15</inkml:trace>
          <inkml:trace contextRef="#ctx0" brushRef="#br0" timeOffset="4600.6526">-1838-254 0,'0'0'0,"0"0"15,0 0 1,0 0-16,12-12 16,-12 12-1,0 0-15,0 0 16,0 0-16,0 0 16,-12 0-1,-23 0-15,-24 12 16,-35 11-1,0 0-15,23 0 16,24 12 0,23-12-16,1 0 15,11 0 1,12-11-16,12-1 16,23 12-16,1-11 15,-1-1 1,12-11-16,-12 0 15,-11 0-15,-1-11 16,-23 11 0,0 0-1,0 0-15,-23 11 0,-48 13 16,-11 22-16,-1 12 16,24-12-1,1 0-15,22-11 16,13-1-1,-1 1-15,24-12 16,0 0 0,12-11-16,0-1 15,23 1 1,0 0-16,12-12 16,-11-12-16,-13 0 15,-11 12 1,-12 0-16,0 0 15,-12-11 1,-23-1-16,0 1 16,-12-1-1,-24-11-15,24 12 16,11-13-16,1-10 16,11-1-1,1-23 1,11 0-16,12-11 15,0 11-15,0 24 16,0-1 0,0 23-16,0 1 15,0 11 1,0 0-16,-12 23 16,-23 58-16,-12 11 15,0-11 1,11-23-16,13 0 15,-1-23 1,1-1-16,11-22 16,-12-1-1,13-11-15,-13 0 16,1-11-16,11-1 16,0-11-1,0 0-15,0-12 16,1 12-1,11 12-15,0-1 16,0 12 0,0 0-16,0 0 15,0 0 1,0 12-16,0-1 16,0 1-16,-12-1 15,0 1 1,0-1-16,0 1 15,1-12-15,-25 12 16,1-1 0,-12 1-16,-12-1 15,-12 24-15,1 11 16,-13 0-16,1 12 16,-12 11-1,11-11-15,12-12 16,24-11-1,12-12-15,35-23 16</inkml:trace>
          <inkml:trace contextRef="#ctx0" brushRef="#br0" timeOffset="6619.895">-4005-589 0,'0'0'0,"0"0"0,0 0 16,0 11-1,0-11-15,0 0 16,0 0 0</inkml:trace>
        </inkml:traceGroup>
        <inkml:traceGroup>
          <inkml:annotationXML>
            <emma:emma xmlns:emma="http://www.w3.org/2003/04/emma" version="1.0">
              <emma:interpretation id="{B515C844-A252-416E-AA4A-441841CB9296}" emma:medium="tactile" emma:mode="ink">
                <msink:context xmlns:msink="http://schemas.microsoft.com/ink/2010/main" type="inkWord" rotatedBoundingBox="27145,6302 23421,6265 23449,3447 27173,3484">
                  <msink:destinationLink direction="with" ref="{CE117D16-88D0-4175-B949-D1FAB24B4C2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50.4627">-6584-693 0,'0'0'0,"0"0"15,0 0-15,0 11 16,-12 24-1,-23 23-15,-12 23 16,0-12 0,12-23-16,-1-11 15,13-12 1,-1 0-16,1-11 16,-13 11-16,-23 34 15,-23 24 1,-12 23-16,-1-11 15,36-35 1,12-24-16,12-11 16,11-11-1,13-12-15,-1 0 16,0-23-16,0 0 16,1-24-1,-1 13-15,0-1 16,0 0-1,0 12-15,1 0 16,-1 0 0,0-12-16,-11 12 0,-13 12 31,-11-1-31,-24 24 0,-23 22 16,0 36-16,-12 22 15,12 1 1,-12-1-16,0 1 15,0 11 1,23-23-16,12-1 16,71-80-1</inkml:trace>
          <inkml:trace contextRef="#ctx0" brushRef="#br0" timeOffset="9110.4124">-7467 890 0,'23'0'16,"60"-23"-16,11-12 15,-12-34 1,-34-1-16,-37-10 15,-46 10 1,-59 1-16,-12 23 16,0 23-1,-12 34-15,24 12 16,35 23-16,35 1 16,24 10-1,36 13-15,23-12 16,23-1-1,59-10-15,-23-24 16,-118-23 0</inkml:trace>
          <inkml:trace contextRef="#ctx0" brushRef="#br0" timeOffset="7670.4432">-5407 243 0,'0'0'16,"0"0"-16,0 0 15,0 0 1,0 0-16,0 0 16,0 0-16,0 0 15,0 0 1,0 0-16,0 0 15,0-12 1,12-22-16,12-24 16,11-12-1,0 1-15,12-12 16,36 0-16,-1 0 16,-11 24-1,-12 10-15,-12 13 16,-12 22-1,-11 12-15,-12 12 16,-12 11 0,-24 23-16,-47 35 15,1-12 1,11-23-16,12-11 16,0-12-16,11 0 15,-11 0 1,12-11-16,-24 11 15,0 0 1,0 0-16,12-11 16,0-1-1,12-11-15,11 0 0,0-11 16,13-12 0,-13-12-16,12-11 15,1-35-15,22-11 16,1-24-1,0 24-15,0 34 16,-1 12 0,-11 22-16,0 13 15,0 11 1,0 0-16,0 11 16,-23 47-16,-1 23 15,1 35 1,-1 45-16,1-33 15,-13-24 1,1 0-16,-12-12 16,0-23-1,-24-11-15,0-23 16,-11-12-16,-1-23 16,13-23-1,11-12-15,0-11 16,12 0-1,23 0-15,13-35 16,22 0 0,25 0-16,23 0 15,47 0 1,11 12-16,-22 11 16,-95 58-16</inkml:trace>
          <inkml:trace contextRef="#ctx0" brushRef="#br0" timeOffset="7860.2248">-5182-890 0,'0'0'16,"0"0"-1,0 0-15,0 0 16,0 0 0</inkml:trace>
          <inkml:trace contextRef="#ctx0" brushRef="#br0" timeOffset="9790.1701">-7526-508 0,'12'-12'15,"23"-23"-15,47-46 16,1-11 0,-12-35-16,-24 11 15,-24 1 1,-11 22-16,-24 24 16,-11 11-16,-13 23 15,1 24 1,0 11-16,-1 11 15,1 24 1,0 23-16,11 23 16,24 0-1,12-12-15,23-11 16,1 11-16,-36-69 16</inkml:trace>
          <inkml:trace contextRef="#ctx0" brushRef="#br0" timeOffset="9373.8408">-8339 1456 0,'0'0'0,"47"0"0,71-11 16,94-1-1,-47 1-15,-24-24 16,12-11 0,-153 46-16</inkml:trace>
          <inkml:trace contextRef="#ctx0" brushRef="#br0" timeOffset="10229.8338">-8115-58 0,'0'0'0,"0"0"16,-12 12-16,0-1 15,-11 1-15,-1-12 16,1 0-16,-1-12 16,1 1-1,11-12-15,12 0 16,12-1-1,-1 1-15,13 0 16,-1 12 0,1-1-16,0 1 15,-1 11 1,-11 11-16,0 12 16,-12 12-16,-12 11 15,-35 23 1,-36 12-16,-23-11 15,106-70 1</inkml:trace>
        </inkml:traceGroup>
        <inkml:traceGroup>
          <inkml:annotationXML>
            <emma:emma xmlns:emma="http://www.w3.org/2003/04/emma" version="1.0">
              <emma:interpretation id="{4B69A8E9-13DC-49DE-A710-D51B72BBDA54}" emma:medium="tactile" emma:mode="ink">
                <msink:context xmlns:msink="http://schemas.microsoft.com/ink/2010/main" type="inkWord" rotatedBoundingBox="23081,5516 17637,5462 17650,4101 23094,41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90.4639">-11036-81 0,'0'0'0,"0"0"16,0 0-16,0 0 15,0 0 1,0 12-16,0 11 15,0 23 1,-12 12-16,-35 11 16,-12-11-1,-12 0-15,-11-12 16,-13 0-16,13 0 16,-24-11-1,23-12-15,13-11 16,23-12-1,47 0-15</inkml:trace>
          <inkml:trace contextRef="#ctx0" brushRef="#br0" timeOffset="15890.134">-11484-682 0,'0'0'16,"0"23"-16,12 24 15,-1 22-15,1 12 16,0 0-1,-12 46-15,0 0 16,0-35 0,0-22-16,0-24 15,0-46 1</inkml:trace>
          <inkml:trace contextRef="#ctx0" brushRef="#br0" timeOffset="13930.5577">-10695-462 0,'0'0'15,"0"0"1,0 0-16,0 0 16,0 0-16,0 0 15,0 0 1,0 0-16,0 0 15,0 0 1,0 0-16,0 0 16,-12 0-1,-11 11-15,-1 12 16,1 1-16,-1 10 16,-11 12-16,11 1 15,1 10 1,11 24-1,0 12-15,12-12 0,12-12 32,0 0-32,23 1 0,12-12 15,12-12 1,0-12-16,-12-10 16,-12-24-16,-35 0 15</inkml:trace>
          <inkml:trace contextRef="#ctx0" brushRef="#br0" timeOffset="16210.0222">-11673 0 0,'0'0'16,"0"0"-16,0 0 16,0 0-1,-11-12-15,-13 1 16,-35-12-1,0 0-15,12 11 16,-12 12 0,0 23-16,12 0 15,24 12 1,-1 0-16,12-1 16,12 13-16,12-13 15,0 1 1,11 0-16,-23-35 15</inkml:trace>
          <inkml:trace contextRef="#ctx0" brushRef="#br0" timeOffset="16380.1892">-12026 659 0,'0'0'0,"0"0"0,0 0 16,0 0 0,0 0-16</inkml:trace>
          <inkml:trace contextRef="#ctx0" brushRef="#br0" timeOffset="17410.0761">-12851 462 0,'0'0'16,"0"0"0,0 0-16,0-11 15,12-12 1,0 0-16,12-35 16,11-23-16,24-58 15,0 24 1,23 11-16,12 0 0,-11 23 15,-24 46 1,-12 12-16,-24 23 16,-11 0-1,0 11-15,-12 13 16,-24 45 0,-11-11-16,-12-1 15,0-10 1,0-13-16,0 1 15,0 0 1,-12-1-16,-12 1 16,-23 11-16,-1 1 15,37-13 1,-1-11-16,23-11 16,1-1-16,11-11 15,13 0 1,-1-11-16,0-1 15,0-22 1,12-1-16,0 12 16,12 0-1,0 11-15,0 1 16,-12 11-16,11 0 16,-11 23-1,0 0-15,0 0 16,-11 12-1,-1-1-15,-23 13 16,-13-1 0,1-12-16,-12 1 15,12-12 1,12-11-16,35-12 16</inkml:trace>
          <inkml:trace contextRef="#ctx0" brushRef="#br0" timeOffset="18130.3151">-12709-324 0,'0'0'0,"0"0"16,-36 24-1,-11-1-15,-35 11 16,-1 1 0,1-12-16,-71 23 15,11-34 1,1 11-16,23 0 16,1-23-16,-1 12 15,12-12 1,11 11-16,25-11 15,23 0 1,11 0-16,13 0 16,-1 0-1,12 0-15,12 0 16,0 0-16,0 0 16,36 12-1,23-1-15,47 1 16,0-1-1,35 1-15,-11-12 16,-13 0 0,-34-12-16,-83 12 15</inkml:trace>
          <inkml:trace contextRef="#ctx0" brushRef="#br0" timeOffset="18370.1204">-13781-416 0,'0'0'0,"0"0"16,12 0-1,47-12-15,58 1 16,13-1-1,-12-11-15,0-11 16,-36 10 0,-82 24-16</inkml:trace>
          <inkml:trace contextRef="#ctx0" brushRef="#br0" timeOffset="17630.1188">-13275 197 0,'0'0'16,"0"0"-16,0 11 16,-11 1-1,-1 11-15,-24 11 16,-11 13-1,-12-13-15,12 1 16,0-12 0,0 0-16,47-23 15</inkml:trace>
          <inkml:trace contextRef="#ctx0" brushRef="#br0" timeOffset="19020.1928">-14358-335 0,'0'0'16,"0"0"-1,0 0-15,0 0 16</inkml:trace>
          <inkml:trace contextRef="#ctx0" brushRef="#br0" timeOffset="12300.3267">-9057-555 0,'0'0'0,"0"0"16,0 0 0,0 0-16,11 12 15,1 11 1,12 12-16,-1 11 16,1 0-16,-1 23 15,-11 1 1,0 11-16,-12 11 15,-12 1 1,-23-24-16,-12-11 16,0 0-1,-1-12-15,-10-12 16,-1 1-16,-24-23 16,83-12-1</inkml:trace>
          <inkml:trace contextRef="#ctx0" brushRef="#br0" timeOffset="13130.616">-10330 277 0,'0'0'15,"0"0"-15,0 0 16,0 0-16,0 0 16,0 0-16,0-23 15,0-11 1,0-24-16,0-23 15,12 0 1,0-11-16,11-24 16,1 35-1,-12 12-15,0 23 16,-1 22-16,1 1 16,-12 12-1,0 11-15,12 11 16,11 12-1,13 12-15,11 11 16,12 1 0,0 10-16,-12 1 15,0 0-15,0 0 16,-12-12 0,1 0-16,-13-11 15,1-12 1,-12 0-16,-1-11 15,-11-1 1,0-11-16,0 12 16,0-12-1,-11 11-15,-13 1 16,-11-1-16,-24 1 16,-12 0-1,-23-1-15,11 1 16,25-1-1,10-11-15,1 0 16,0-11 0,-12 11-16,59 0 15</inkml:trace>
        </inkml:traceGroup>
        <inkml:traceGroup>
          <inkml:annotationXML>
            <emma:emma xmlns:emma="http://www.w3.org/2003/04/emma" version="1.0">
              <emma:interpretation id="{60F94BEB-1D26-4B09-8863-0A5CD6537B20}" emma:medium="tactile" emma:mode="ink">
                <msink:context xmlns:msink="http://schemas.microsoft.com/ink/2010/main" type="inkWord" rotatedBoundingBox="17589,5992 12555,5942 12584,3025 17618,307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060.1731">-16561-497 0,'0'0'15,"0"0"1,0 0-16,0 12 16,12 22-1,-1 1-15,1 0 16,-12 11-16,0-11 16,-12-1-1,1-11-15,-1 0 16,-12 1-1,-23-1-15,0-12 16,0-11 0,0-11-16,0-1 15,11 1 1,25-1-16,-1 0 16,12 1-16,0-1 15,12 1 1,-1 11-16,13 0 15,-1 0 1,1 0-16,0 11 16,-13 1-1,1-1-15,-12 1 16,-12 11-16,-11-11 16,-24 22-1,-24 1-15,0-12 16,1-11-1,-25-1-15,-22-11 16,11-11 0,23-1-16,12 1 15,13 11 1,10 0-16,13-12 16,12 12-16,11 0 15,0 0 1,0 0-16,12 0 15,0 0 1,0 0-16,0 12 16,12-1-1,12 1-15,23 11 16,12-12-16,-1 1 16,13-12-1,-71 0-15</inkml:trace>
          <inkml:trace contextRef="#ctx0" brushRef="#br0" timeOffset="23650.3101">-16962-809 0,'0'0'16,"0"0"-16,0 0 15,0 0 1,0 0-16</inkml:trace>
          <inkml:trace contextRef="#ctx0" brushRef="#br0" timeOffset="23390.6158">-17857 982 0,'0'0'16,"12"0"-1,23 0-15,48 0 16,34 0-1,25-11-15,-36-1 16,0 1 0,23-12-16,1-1 15,-130 24 1</inkml:trace>
          <inkml:trace contextRef="#ctx0" brushRef="#br0" timeOffset="24460.1698">-17928-243 0,'0'0'0,"0"0"15,0 0 1,0 0-16,0 0 15,0 0 1,12-23-16,12-11 16,11-1-1,0-11-15,1 11 16,-13 12-16,13 0 16,-13 11-1,-11 12-15,0 12 16,-12-1-1,0 12-15,-12 1 16,-12 10 0,-11 1-16,-24 11 15,0 0 1,0 1-16,12-13 16,12-11-16,11 12 15,13-23 1,-1 11-16,0 0 15,0 0 1,12 0-16,0 0 16,0 12-1,0-1-15,-12-10 16,1-1-16,-1 0 16,-12 0-1,1 0-15,-13 0 16,-11-11-1,-23-1-15,-1-22 16,0-1 0,12-11-16,24 0 15,0-23 1,23 11-16,12-11 16,12 11-16,23-11 15,12 0 1,0 11-16,-47 35 0</inkml:trace>
          <inkml:trace contextRef="#ctx0" brushRef="#br0" timeOffset="25369.7781">-18187-786 0,'0'0'15,"0"0"1,12 12-16,0-1 16,-12 12-16,0 0 15,-12 1 1,0-1-16,0-12 15,1 1 1,-1-1-16,-12 1 16,-11 11-1,-12 0-15,-12 0 16,0 0-16,0 12 16,12-12-1,12 0-15,11 0 16,1-11-1,11 0-15,12-1 16,0-11 0,0 0-16,0 0 15,0 0 1,0 0-16,0 0 16,0 0-16,-12 0 15,0 0 1,-11 0-16,-1 0 15,1 0 1,-13 0-16,1 0 16,-12 0-1,0 0-15,0 12 16,-1-1-16,13 1 16,0 11-1,11-12-15,1 13 16,11-13-1,0 12-15,0 0 16,1 0 0,-1 12-16,0 0 15,0 11 1,0 0-16,12 12 16,-11-12-16,11 0 15,0 1 1,0-1-16,0 0 15,-12 0-15,12 1 16,0 22-16,0 12 16,0-12-1,0 1-15,0-13 16,0 1-16,0 11 16,0 1-1,0-1-15,0-11 16,0 0-1,0-24-15,0 1 16,0-23 0,0-12-16</inkml:trace>
          <inkml:trace contextRef="#ctx0" brushRef="#br0" timeOffset="26410.7958">-18658-393 0,'0'0'0,"0"0"16,0 0 0,0 0-16,0 0 15,0 0 1,0 0-16,0 0 16,-12 23-16,0 0 15,1 0 1,-1 1-16,0-13 15,12 1 1,0-1-16,0-11 16,0 0-1,12 12-15,0-12 16,-1 0-16,13 0 16,0 0-1,-13 0-15,1-12 16,0 1-1,-12-1-15,0 1 16,0 11 0,-12-12-16,0 12 15,1 0 1,-1 0-16,12 0 16</inkml:trace>
          <inkml:trace contextRef="#ctx0" brushRef="#br0" timeOffset="26894.1179">-18917 751 0,'0'0'0,"0"0"16,0 0-1,12 0 1,-1 0-16,13 0 15,0 0-15,11 0 16,0-11 0,1-1-16,11 1 15,-47 11 1</inkml:trace>
          <inkml:trace contextRef="#ctx0" brushRef="#br0" timeOffset="25730.4351">-18764-1133 0,'0'0'16,"0"0"-16,0 0 15,0 12 1,12 0-16,-12-12 15,12 11 1,-12-11-16</inkml:trace>
          <inkml:trace contextRef="#ctx0" brushRef="#br0" timeOffset="18850.3469">-14405 69 0,'0'0'15,"0"0"1,0 0-16,0 12 15,0-12 1,-12 11-16,-12 1 16,-11 11-1,-12 0-15,-12 12 16,0 0-16,0-12 16,12 0-1,12 0-15,-1-11 16,13-1-1,-1-11-15,24 0 16</inkml:trace>
          <inkml:trace contextRef="#ctx0" brushRef="#br0" timeOffset="19649.9585">-15419 913 0,'36'0'16,"117"0"-16,24 0 15,58-23 1,60 0-16</inkml:trace>
          <inkml:trace contextRef="#ctx0" brushRef="#br0" timeOffset="19470.2148">-14594-208 0,'0'0'0,"0"0"16,-12 0-16,-11 0 15,-13 0 1,-11 12-16,0-1 16,0 1-1,12-1-15,11 1 16,1-1-16,-1 12 16,12 1-1,0-1-15,12 11 16,0-11-1,12 12-15,0 11 16,-12-23 0,0 1-16,0-1 15,-12 0 1,0 12-16,-23-1 16,-24 1-16,-23 0 15,11-1 1,12-11-16,12-11 15,47-12 1</inkml:trace>
          <inkml:trace contextRef="#ctx0" brushRef="#br0" timeOffset="22159.9644">-15913-913 0,'0'0'16,"47"-12"-1,47-11-15,12 0 16,24-11 0,-1-1-16,13-11 15,-36-1-15,-24 24 16,-82 23 0</inkml:trace>
          <inkml:trace contextRef="#ctx0" brushRef="#br0" timeOffset="21860.289">-15324-404 0,'0'0'0,"0"0"16,0 0-16,0 0 15,0 0 1,0 11-16,-12 12 16,0 0-16,-11 12 15,-1-12 1,-23 12-16,-12 11 15,-12-11 1,1-12-16,11-12 16,12-11-1,0-11-15,11-1 16,13 1-16,-1-1 16,12 1-1,1-24-15,11-11 16,11-1-1,1 1-15,12 0 16,-1 0 0,-11 11-16,0 24 15,0-1 1,-12 12-16,-12-12 16,0 1-16,-12-1 15,-11 12 1,-12 0-16,0 12 15,-12 11 1,12-11-16,11-1 16,13 12-1,-1-11-15,13 11 16,11 0-16,0 0 16,11 0-1,1 0-15,12 12 16,-1-12-1,1 0-15,-1 0 16,1 0 0,-12 1-16,-1-13 15,-11-11 1,0 12-16,0-1 16,0-11-16,-23 23 15,-12 0 1,-13 12-16,-10 0 15,-13-1-15,12 1 16,0 0 0,0 11-16,12-11 15,0-1-15,-12 1 16,0 0-16,-12-1 16,1 1-1,-13-12-15,13-11 16,-1-12-1,12-12-15,0-11 16,59 23 0</inkml:trace>
          <inkml:trace contextRef="#ctx0" brushRef="#br0" timeOffset="27350.1936">-16467-1757 0,'0'0'0,"0"0"15,0 0 1,0 0-1,0 0-15,-23 12 16,-25-1-16,-58 24 16,-59 34-1,12 12-15,-23 12 16,-13-1-16,60-22 16,-1 11-1,12-1-15,0 13 16,36-47-1,11 12-15,71-58 16</inkml:trace>
          <inkml:trace contextRef="#ctx0" brushRef="#br0" timeOffset="27910.0793">-19412 12 0,'0'0'0,"0"0"16,0 0-16</inkml:trace>
          <inkml:trace contextRef="#ctx0" brushRef="#br0" timeOffset="27760.0107">-19435-300 0,'0'0'16,"0"0"-1,0 0-15</inkml:trace>
        </inkml:traceGroup>
      </inkml:traceGroup>
    </inkml:traceGroup>
  </inkml:traceGroup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5:51.6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AA354A-811A-4763-8DC3-F1F614F0E395}" emma:medium="tactile" emma:mode="ink">
          <msink:context xmlns:msink="http://schemas.microsoft.com/ink/2010/main" type="inkDrawing" rotatedBoundingBox="7130,7515 7488,11757 7007,11797 6649,7556" semanticType="verticalRange" shapeName="Other">
            <msink:sourceLink direction="with" ref="{2EBD01B6-B44C-4334-962B-EC142883CB8B}"/>
          </msink:context>
        </emma:interpretation>
      </emma:emma>
    </inkml:annotationXML>
    <inkml:trace contextRef="#ctx0" brushRef="#br0">-4053-35 0,'0'0'16,"0"0"-16,0 0 16,0 0-1,0 0-15,0 0 16,0 12-1,0 23-15,12 46 16,0 34 0,-12 93-16,-12-23 15,0-46 1,1 23-16,-1-1 16,-12-57-16,1-23 15,-1-11 1,1-24-16,-13 0 15,1-23 1,0 0-16,-1-11 16,1-1-1,11-11-15,1 0 16,11 0-16,12 0 16,0 0-1,0 0-15,0 0 0,0 0 16,12 12-1,0 34 1,11 47-16,1 11 16,-1-23-16,1 11 15,11 24 1,-11 11-16,-1 0 16,1-23-16,11 23 15,0 12 1,-11-1-16,0-22 15,-13-1 1,13 24-16,-1-12 16,1-11-1,-12-24-15,11 1 16,1 11-16,-12-12 16,0-11-1,11 0-15,-11-35 16,0 1-1,-1-13-15,1 1 16,-12-12 0,0 0-16,0 0 15,0 0 1,0-11-16,0-1 16,0-11-16,0 0 15,0 0 1</inkml:trace>
  </inkml:traceGroup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5:31.4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4F44F0-9644-4FA4-AB02-6F92DF4006E8}" emma:medium="tactile" emma:mode="ink">
          <msink:context xmlns:msink="http://schemas.microsoft.com/ink/2010/main" type="writingRegion" rotatedBoundingBox="1944,10209 2023,7554 3162,7588 3083,10242"/>
        </emma:interpretation>
      </emma:emma>
    </inkml:annotationXML>
    <inkml:traceGroup>
      <inkml:annotationXML>
        <emma:emma xmlns:emma="http://www.w3.org/2003/04/emma" version="1.0">
          <emma:interpretation id="{390BD4CE-4981-42EC-910A-23CA87EECDD0}" emma:medium="tactile" emma:mode="ink">
            <msink:context xmlns:msink="http://schemas.microsoft.com/ink/2010/main" type="paragraph" rotatedBoundingBox="1944,10209 2023,7554 3162,7588 3083,10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3EB48C-F9ED-49E5-AAEB-BB96F3650B40}" emma:medium="tactile" emma:mode="ink">
              <msink:context xmlns:msink="http://schemas.microsoft.com/ink/2010/main" type="line" rotatedBoundingBox="1943,10209 2023,7554 3162,7588 3083,10242"/>
            </emma:interpretation>
          </emma:emma>
        </inkml:annotationXML>
        <inkml:traceGroup>
          <inkml:annotationXML>
            <emma:emma xmlns:emma="http://www.w3.org/2003/04/emma" version="1.0">
              <emma:interpretation id="{4156ECFA-94D8-4A49-A7E3-B9E70052CEAB}" emma:medium="tactile" emma:mode="ink">
                <msink:context xmlns:msink="http://schemas.microsoft.com/ink/2010/main" type="inkWord" rotatedBoundingBox="1943,10209 2000,8306 3140,8340 3083,102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-8918 902 0,'0'0'0,"0"0"16,0 0 0,0 0-16,0 0 15,12 0 1,0 0-16,11-12 16,1 0-16,11 1 15,1-1 1,-1 1-16,0-1 15,1-11 1,-1 12-16,0-1 16,-11 0-1,-12 12-15,0 0 16,-12 0-16,0 0 16,0 0-1,0 0-15,0 0 16,-12 12-1,0 11-15,0 0 16,0 0 0,1 0-16,-1 1 15,0-1 1,0 0-16,1 0 16,-1 12-16,12-12 15,0 0 1,0 0-16,12 0 15,11 12 1,1-12-16,11-12 16,0 1-1,12-12-15,-11 0 16,-13-12-16,-23 12 16</inkml:trace>
          <inkml:trace contextRef="#ctx0" brushRef="#br0" timeOffset="-1050.3753">-9153 2577 0,'0'0'0,"0"0"0,0 0 0,0 0 16,0 0-1,0 0-15,0 0 16,0 0-1,0 0-15,0 0 16,12-11 0,-1-12-16,25-24 15,-1-22 1,0-23-16,12-12 16,-11 11-16,-1-11 15,0 12 1,1-12-16,-13 11 15,1 24 1,-1 11-16,-11 12 16,0 11-1,0 12-15,0 12 16,-12-1-16,0 12 16,0 0-1,0 0 1,0 0-16,0 0 15,0 0-15,0 0 16,11 12 0,1 22-16,12 12 15,-1 24 1,1-12-16,-12-1 16,11 1-16,1-12 15,11 12 1,0 11-16,13 1 15,-13-12 1,12 11-16,-12-11 16,-11-12-1,-1-11-15,1-1 16,0 1-16,-1-12 16,1 0-1,-13 0-15,1 0 16,12-11-1,-12 0-15,-1-1 16,1 1 0,0-1-16,-12-11 15,0 0 1,0 12-16,0-12 16,0 0-16,0 11 15,0-11 1,0 0-16,-12 12 15,0-1 1,-11 1-16,-13 0 16,-11-1-16,-23-11 15,-13 12-15,13-12 16,-1 0-16,0 0 16,1 11-1,-13 1 1,1-12-16,-1-12 15,24 12-15,0 0 16,12 0 0,12 0-16,0 0 15,11 0 1,0 0-16,13 0 16,-1 0-16,0 0 15,0 0 1,12 0-16,0 0 15,0 0 1,0 0-16,0 0 16</inkml:trace>
        </inkml:traceGroup>
        <inkml:traceGroup>
          <inkml:annotationXML>
            <emma:emma xmlns:emma="http://www.w3.org/2003/04/emma" version="1.0">
              <emma:interpretation id="{F7485358-5730-4DF0-9DD6-2076496657EF}" emma:medium="tactile" emma:mode="ink">
                <msink:context xmlns:msink="http://schemas.microsoft.com/ink/2010/main" type="inkWord" rotatedBoundingBox="2565,7803 2572,7570 2772,7576 2765,7809"/>
              </emma:interpretation>
            </emma:emma>
          </inkml:annotationXML>
          <inkml:trace contextRef="#ctx0" brushRef="#br0" timeOffset="649.9653">-8576 116 0,'0'0'16,"0"0"0,0 0-16,-12 11 15,0 1 1,1-1-16,11 1 16,0-1-16,0 13 15,0-13 1,0 1-16,11-1 15,1 1 1,0-1-16,0-11 16,11 0-1,1 0-15,-1-11 16,1-1-16,0-11 16,-13 0-1,1 0-15,0-12 16,-12 12-1,0 0-15,0 11 16,-12 1 0,-11-1-16,-1 1 15,0-1 1,1 12-16,-1 0 16,13 0-16,-13 12 15,24-12 1</inkml:trace>
        </inkml:traceGroup>
      </inkml:traceGroup>
    </inkml:traceGroup>
  </inkml:traceGroup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5:53.8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FD8A5E-A138-4F29-A652-A59A31775204}" emma:medium="tactile" emma:mode="ink">
          <msink:context xmlns:msink="http://schemas.microsoft.com/ink/2010/main" type="writingRegion" rotatedBoundingBox="12837,6514 14986,10969 13154,11853 11005,7397"/>
        </emma:interpretation>
      </emma:emma>
    </inkml:annotationXML>
    <inkml:traceGroup>
      <inkml:annotationXML>
        <emma:emma xmlns:emma="http://www.w3.org/2003/04/emma" version="1.0">
          <emma:interpretation id="{2DB38289-307E-4102-B3C5-14E5CC4DE8F9}" emma:medium="tactile" emma:mode="ink">
            <msink:context xmlns:msink="http://schemas.microsoft.com/ink/2010/main" type="paragraph" rotatedBoundingBox="12837,6514 14986,10969 13154,11853 11005,7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23F87-BB78-43AF-A462-F618C40DB368}" emma:medium="tactile" emma:mode="ink">
              <msink:context xmlns:msink="http://schemas.microsoft.com/ink/2010/main" type="inkBullet" rotatedBoundingBox="11986,6924 12056,7069 11891,7149 11821,700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718-532 0,'0'0'15,"0"0"1,-12 12-16,1 0 16,-1-1-16,12 1 15,0-1 1,0 1-16,12-1 15,-1 1 1,1-1-16,0-11 16,0 0-1,11 0-15,1-11 16,-12-1-16,-1-11 16,1 0-1,0-12-15,-12 12 16,0 12-1,-12-1-15,0 1 16,1 11 0,-13 0-16,0 0 15,1 0 1,-1 11-16,13 1 16,-1 11-16,12 0 0,0-23 31</inkml:trace>
      </inkml:traceGroup>
      <inkml:traceGroup>
        <inkml:annotationXML>
          <emma:emma xmlns:emma="http://www.w3.org/2003/04/emma" version="1.0">
            <emma:interpretation id="{A76F3253-C916-4B0D-BA44-A2C79DCD00CD}" emma:medium="tactile" emma:mode="ink">
              <msink:context xmlns:msink="http://schemas.microsoft.com/ink/2010/main" type="line" rotatedBoundingBox="13011,6875 14986,10969 13154,11853 11180,7759"/>
            </emma:interpretation>
          </emma:emma>
        </inkml:annotationXML>
        <inkml:traceGroup>
          <inkml:annotationXML>
            <emma:emma xmlns:emma="http://www.w3.org/2003/04/emma" version="1.0">
              <emma:interpretation id="{7938C334-F5B8-4814-A38B-587178918BC2}" emma:medium="tactile" emma:mode="ink">
                <msink:context xmlns:msink="http://schemas.microsoft.com/ink/2010/main" type="inkWord" rotatedBoundingBox="12666,7042 14640,11136 13154,11853 11180,7759"/>
              </emma:interpretation>
              <emma:one-of disjunction-type="recognition" id="oneOf1">
                <emma:interpretation id="interp1" emma:lang="" emma:confidence="0.5">
                  <emma:literal>70</emma:literal>
                </emma:interpretation>
                <emma:interpretation id="interp2" emma:lang="" emma:confidence="0.5">
                  <emma:literal>&gt; o</emma:literal>
                </emma:interpretation>
                <emma:interpretation id="interp3" emma:lang="" emma:confidence="0">
                  <emma:literal>30</emma:literal>
                </emma:interpretation>
                <emma:interpretation id="interp4" emma:lang="" emma:confidence="0">
                  <emma:literal>&gt; 0</emma:literal>
                </emma:interpretation>
                <emma:interpretation id="interp5" emma:lang="" emma:confidence="0">
                  <emma:literal>&gt; O</emma:literal>
                </emma:interpretation>
              </emma:one-of>
            </emma:emma>
          </inkml:annotationXML>
          <inkml:trace contextRef="#ctx0" brushRef="#br0" timeOffset="16839.7589">1743 3456 0,'0'0'15,"0"0"1,0 0-16,0 0 16,0 0-16,0 0 15,0 0 1,12-12-1,11 12-15,13-11 16,-1-1-16,-11 0 16,-1 1-1,-11 11-15,0 0 16,-1 0-16,-11 0 16,12 11-1,-12 1-15,0 11 16,0 0-1,-12 0-15,-11 12 16,-1 0 0,-11-1-16,11 1 15,1 0 1,-1-12-16,13 0 16,-1 0-16,12 12 15,12-12 1,-1 0-16,25-12 15,-1 1 1,12 0-16,0-1 16,12-11-1,12-11-15,11-13 16,-82 24-16</inkml:trace>
          <inkml:trace contextRef="#ctx0" brushRef="#br0" timeOffset="17049.7798">2014 2970 0,'0'0'0,"0"0"16,0 0-16</inkml:trace>
          <inkml:trace contextRef="#ctx0" brushRef="#br0" timeOffset="17709.997">2379 3329 0,'0'0'16,"0"0"-1,0 0-15,0 0 16,0 0 0,0 0-16,12 11 15,0 1 1,11 11-16,1 0 16,11 0-16,0 0 15,1 0 1,11 0-16,0-11 15,-12-1 1,-11 1-16,-1 0 16,-11-1-1,-12 1-15,0-1 16,-12 1-16,1-1 16,-13 12-16,1 12 15,-1 0 1,0-1-16,-11 1 15,0 11-15,-1-11 16,13 0 0,-1-12-16,13 0 15,-1-11 1,12-12-16</inkml:trace>
          <inkml:trace contextRef="#ctx0" brushRef="#br0" timeOffset="18330.1001">3215 3421 0,'0'0'0,"0"0"16,0 0 0,-11 12-16,-1-12 15,0 11 1,-11 1-16,11 11 15,-12 0 1,12 0-16,1 0 16,-1 0-1,12 0-15,0 0 16,12-11-16,-1 0 16,13-1-1,0 1-15,11-12 16,0 0-1,12 0-15,-11-12 16,-1 1 0,-11-13-16,-1 1 15,-11-11 1,0-13-16,-24 13 16,0-1-16,-11 0 15,-13 12 1,1 0-16,0 12 0,-1-1 31,1 12-31,0 12 16,11-1-16,0 24 15,24-35-15</inkml:trace>
          <inkml:trace contextRef="#ctx0" brushRef="#br0" timeOffset="-589.8344">0 208 0,'0'0'0,"0"0"15,11 0 1,13 0-16,11-11 15,12-1 1,12-11-16,12-12 16,0 12-1,-1 0-15,-11 0 16,0 0-16,-12 0 16,-11 11-1,-13 12-15,-11 0 16,-12 0-1,0 0-15,0 0 16,0 23 0,-12 12-16,-11 0 15,-13 11 1,1-12-16,0 1 16,11 0-16,0-1 0,1 1 31,-1 0-31,13-1 15,-1 1-15,12 0 16,0-1-16,0 1 16,12 0-1,-1-12-15,25 0 16,11 0-16,23 0 16,-22-11-1,-1-1-15,-12-11 16,0-11-1,1-12 1,-36 23-16</inkml:trace>
        </inkml:traceGroup>
        <inkml:traceGroup>
          <inkml:annotationXML>
            <emma:emma xmlns:emma="http://www.w3.org/2003/04/emma" version="1.0">
              <emma:interpretation id="{D980CD4D-CD5F-4E2C-8C2F-DC5CE14861AB}" emma:medium="tactile" emma:mode="ink">
                <msink:context xmlns:msink="http://schemas.microsoft.com/ink/2010/main" type="inkWord" rotatedBoundingBox="13223,7313 13529,7948 12358,8512 12052,78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29.8194">977 277 0,'0'0'0,"0"0"16,0 0-1,0 0-15,0 0 16,0 0 0,0 0-16,0 0 15,24 0 1,-1 0-16,13 0 16,-1 0-16,12 0 15,0 0 1,-11 12-16,-1-12 15,0 0 1,1 0-16,-1 0 16,0 0-1,1 0-15,-1 0 16,-11 0-16,-1 0 16,-11 0-1,-12 0-15,0 0 16</inkml:trace>
          <inkml:trace contextRef="#ctx0" brushRef="#br0" timeOffset="1179.9071">977 543 0,'0'0'16,"0"0"-1,0 0-15,0 0 16,0 0 0,0 0-16,0 0 15,0 0 1,12 0-16,0 0 16,11 0-16,13 0 15,11 12 1,-12-12-16,12 11 15,0-11 1,-11 0-16,-1 12 16,0-12-1,1 0-15,-1 0 16,0 0-16,-11 0 16,0 0-1,-1 0-15,-11 0 16,0 0-1,0 0-15,-12 0 16,0 0 0,0 0-16</inkml:trace>
          <inkml:trace contextRef="#ctx0" brushRef="#br0" timeOffset="4719.9056">2226 405 0,'0'0'16,"0"0"-16,0 0 16,0 0-1,0 0-15,0 0 16,0 0-1,0 0-15,0 0 16,0 11 0,0 1-16,-12-1 0,-11 1 15,-1-1 1,0 1 0,1-12-16,-1 0 0,1-12 15,-1 1 1,12-1-16,1 1 15,-1-1 1,12 1-16,0-13 16,12 1-1,-1 0-15,13 0 16,11 0-16,12 0 16,1 23-1,-1 0-15,-12 11 16,-11 1-1,-13 11-15,-11 12 16,-11-1 0,-25 13-16,-11-13 15,0-11 1,-12 1-16,59-24 16</inkml:trace>
        </inkml:traceGroup>
      </inkml:traceGroup>
    </inkml:traceGroup>
  </inkml:traceGroup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6:22.0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BD01B6-B44C-4334-962B-EC142883CB8B}" emma:medium="tactile" emma:mode="ink">
          <msink:context xmlns:msink="http://schemas.microsoft.com/ink/2010/main" type="writingRegion" rotatedBoundingBox="11286,6762 11429,12880 7522,12972 7379,6853">
            <msink:destinationLink direction="with" ref="{18AA354A-811A-4763-8DC3-F1F614F0E395}"/>
          </msink:context>
        </emma:interpretation>
      </emma:emma>
    </inkml:annotationXML>
    <inkml:traceGroup>
      <inkml:annotationXML>
        <emma:emma xmlns:emma="http://www.w3.org/2003/04/emma" version="1.0">
          <emma:interpretation id="{F49CC170-B9EC-4C3B-95B1-0D76021B2C7F}" emma:medium="tactile" emma:mode="ink">
            <msink:context xmlns:msink="http://schemas.microsoft.com/ink/2010/main" type="paragraph" rotatedBoundingBox="11817,9969 11295,13181 8997,12807 9520,9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2D1DDF-76E6-437C-B473-FF53552CDAEA}" emma:medium="tactile" emma:mode="ink">
              <msink:context xmlns:msink="http://schemas.microsoft.com/ink/2010/main" type="line" rotatedBoundingBox="11817,9969 11295,13181 8997,12807 9520,9595"/>
            </emma:interpretation>
          </emma:emma>
        </inkml:annotationXML>
        <inkml:traceGroup>
          <inkml:annotationXML>
            <emma:emma xmlns:emma="http://www.w3.org/2003/04/emma" version="1.0">
              <emma:interpretation id="{3DDB2155-C20D-4F8E-B5D6-985934C929A9}" emma:medium="tactile" emma:mode="ink">
                <msink:context xmlns:msink="http://schemas.microsoft.com/ink/2010/main" type="inkWord" rotatedBoundingBox="11817,9969 11295,13181 8997,12807 9520,9595"/>
              </emma:interpretation>
            </emma:emma>
          </inkml:annotationXML>
          <inkml:trace contextRef="#ctx0" brushRef="#br0">-1650 4947 0,'0'0'0,"0"0"15,0 0 1,0 0-16,0 0 15,0 0 1,0 0-16,0 0 16,0 0-1,0 0-15,-11 11 16,-1 12 0,0 12-16,0 11 15,1 0-15,11-11 16,0 0-1,0-1-15,0 1 16,0-12 0,0 0-16,11 0 15,1-11 1,0-1-16,-12-11 16</inkml:trace>
          <inkml:trace contextRef="#ctx0" brushRef="#br0" timeOffset="-471.8729">-1932 5166 0,'0'0'15,"0"0"1,0 0-16,0 0 16,0 0-1,0 0-15,0 0 16,0 0-16,0 0 16,11 0-1,1 0-15,12-11 16,23-1-1,0 0-15,12 12 16,-12 0 0,0 0-16,0 0 15,-11 0 1,-1 0-16,-11 0 16,-1 0-1,-11 0-15,-12 0 16</inkml:trace>
          <inkml:trace contextRef="#ctx0" brushRef="#br0" timeOffset="627.8267">-1202 4808 0,'0'0'0,"0"0"16,0 0-16,0 0 16,0 0-1,0 0-15,0 0 16,0 0-1,0 0-15,0 0 16,-12 11 0,1 13-16,-1-1 15,0 23 1,12 0-16,0 0 16,0 12-1,0-12-15,12-11 16,0 11-16,-1 0 15,1-11 1,-12 0-16,0-24 16,12 12-1,0-11-15,-12-12 16,11 12-16,-11-12 16</inkml:trace>
          <inkml:trace contextRef="#ctx0" brushRef="#br0" timeOffset="8948.0736">-1426 2728 0,'0'0'0,"0"0"15,0 0 1,0 0-16,0 0 15,0 0 1,12 0-16,12-12 16,11 0-1,0 1-15,1-1 16,-1 1 0,0-1-16,-11 1 15,-12 11-15,-1 0 16,-11 0-1,0 0-15,0 0 16,0 0 0,0 11-16,-11 1 15,-1 11 1,0 0-16,-11 12 16,11-1-16,0 1 15,0-12 1,0 0-16,1 12 15,11-12 1,0-11-16,0-1 16,11 12-1,1-11-15,12-1 16,11 1-16,-11-1 16,11 1-1,0-12-15,12 0 16,-11 0-1,-13-12-15,1 1 16,-24 11 0</inkml:trace>
          <inkml:trace contextRef="#ctx0" brushRef="#br0" timeOffset="8118.1383">-1202 4184 0,'0'0'0,"0"0"16,0 0 0,0 0-16,0 0 15,0 0 1,0 0-16,0 0 16,0 0-16,0 0 15,0-12 1,0-11-16,-12-23 15,12 0 1,-11-24-16,11 1 16,-12 11-1,12 0-15,0 1 16,0-1-16,12 12 16,-1-1-1,1 13-15,-12 11 0,12-1 16,0 13-1,-1-1-15,1 1 32,-12 11-32,12 0 0,12 11 15,-1 1 1,12 11-16,1 0 16,-1 0-16,-11 12 15,11 0 1,0 11-16,12 0 15,-23-11 1,0-1-16,-1 1 16,1 0-1,-1-1-15,-11-10 16,0-1-16,0 0 16,-12-12-1,0 1-15,0-1 16,0-11-1,0 12-15,-12 0 16,0-1 0,-12 1-16,1-1 15,-1 1 1,-11-1-16,-12 1 16,0-1-16,-12 1 15,12-12 1,0 12-16,11-12 15,1 11 1,11-11-16,1 0 16,11 0-1,0 0-15,12 0 16,0 0 0</inkml:trace>
          <inkml:trace contextRef="#ctx0" brushRef="#br0" timeOffset="7188.159">-1991 4080 0,'0'0'0,"0"0"0,0 0 16,0 0 0,0 0-1,0 0 1,0 0-16,0 0 16,0 0-16,0 0 0,0 0 15,12 0 1,-1 0-16,25-12 15,11 1 1,0-1-16,0 1 16,0-1-1,-11 12-15,-13 0 16,1 0 0,-13 0-16,1 0 15,0 0-15,0 0 16,0 0-1,-12 0-15,0 0 16</inkml:trace>
          <inkml:trace contextRef="#ctx0" brushRef="#br0" timeOffset="9237.8637">-1284 2161 0,'0'0'0,"0"0"15,0 0-15,0 0 16,0 0-1,0 0-15,0 0 16,0 0 0,0 0-16,0 0 15,0 0 1</inkml:trace>
          <inkml:trace contextRef="#ctx0" brushRef="#br0" timeOffset="9957.7924">-1061 2739 0,'0'0'0,"0"0"16,0 0-16,0 0 15,0 0 1,0 0-16,0 0 16,0 0-1,0 0 1,0 0-16,24 0 0,0 0 15,-1 0 1,12 0 0,1 0-16,-1 0 15,-11 0-15,-1 0 16,13 0-16,-13 0 16,1 0-1,-13 0-15,1 0 16,-12 0-1,0 0-15,0 0 16,0 0 0,0 0-16</inkml:trace>
          <inkml:trace contextRef="#ctx0" brushRef="#br0" timeOffset="11577.9774">-354 3698 0</inkml:trace>
          <inkml:trace contextRef="#ctx0" brushRef="#br0" timeOffset="10808.1743">-448 2300 0,'0'0'0,"0"0"0,0 0 16,0 0-1,0-12-15,0 12 16,0-11 0,0-1-16,0 1 15,0-1 1,0 12-16,0 0 16,0 0-16,0 0 15,0 0 1,0 0-16,0 0 15,0 0 1,0 0-16,0 12 16,0-1-1,0 1-15,0 11 16,0 0 0,0 12-16,0-1 15,0 1-15,0 0 16,0-12-1,-12 12-15,0-1 16,1 1 0,11 0-16,0 11 15,0 0 1,0-11-16,-12 11 16,12-11-16,0-1 15,0-11 1,0 12-16,0-12 15,0-23 1</inkml:trace>
          <inkml:trace contextRef="#ctx0" brushRef="#br0" timeOffset="12667.6409">-554 3906 0,'0'0'0,"0"0"15,0 0-15,0 0 16,0 0 0,0 0-16,0 0 15,0 0 1,0 0-16,0 0 16,0 0-16,12-11 15,0-1 1,11 1-16,1-1 15,11-11 1,0 11-16,1 1 16,23-1-1,-12 1-15,0 11 16,-12-12-16,0 12 16,-11 0-1,0 0-15,-13 0 16,-11 0-1</inkml:trace>
          <inkml:trace contextRef="#ctx0" brushRef="#br0" timeOffset="12077.9998">-224 3594 0,'0'0'16,"12"-11"-16,11-12 15,24-24-15,0-10 16,-11 10-1,-1 13-15,-11-1 16,-13 0 0,1 1-16,-12 11 15,-12 0 1,1 11-16,-13 0 16,0 1-16,1-1 15,-1 1 1,1 11-16,-1 0 15,1 0 1,-1 11-16,-11 12 16,11 12-1,-11 23-15,11 0 16,1-1-16,-1 1 16,12 12-1,1 10-15,-1 13 16,12 22-1,0-22-15,12-12 16,-12-12 0,0 1-16,0-1 15,0 12-15,0 0 16,0-12 0,0-23-16,-12-11 15,0-12 1,12-11-16,-12-1 15,12-11 1,0 0-16,0 0 16</inkml:trace>
          <inkml:trace contextRef="#ctx0" brushRef="#br0" timeOffset="14528.0336">235 4715 0,'0'0'16,"0"0"-16,0 0 15,0 0-15,0 0 16,0 0 0,0 0-16,-12-11 15,1-1 1,-25 1-16,-23-1 16,-23 24-16,23-12 15,12 11 1,0 1-16,23-1 15,1 1 1,11-12-16,12 0 16,0 0-1,0 11-15,12 13 16,35 10-16,12 1 16,0 11-1,-1-11-15,-10 0 16,-13 11-1,-11-12-15,-1 1 16,-11-12 0,-12 0-16,-12 0 15,-23 1 1,-24 10-16,-24-11 16,13-11-16,-1-1 15,71-11 1</inkml:trace>
        </inkml:traceGroup>
      </inkml:traceGroup>
    </inkml:traceGroup>
    <inkml:traceGroup>
      <inkml:annotationXML>
        <emma:emma xmlns:emma="http://www.w3.org/2003/04/emma" version="1.0">
          <emma:interpretation id="{204C8F20-E8D3-4899-AB74-6577BE709B21}" emma:medium="tactile" emma:mode="ink">
            <msink:context xmlns:msink="http://schemas.microsoft.com/ink/2010/main" type="paragraph" rotatedBoundingBox="9061,6814 9200,12756 7518,12795 7379,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62EC7-1C63-4911-A7A5-78D5DC102C5F}" emma:medium="tactile" emma:mode="ink">
              <msink:context xmlns:msink="http://schemas.microsoft.com/ink/2010/main" type="line" rotatedBoundingBox="9061,6814 9200,12756 7518,12795 7379,6853"/>
            </emma:interpretation>
          </emma:emma>
        </inkml:annotationXML>
        <inkml:traceGroup>
          <inkml:annotationXML>
            <emma:emma xmlns:emma="http://www.w3.org/2003/04/emma" version="1.0">
              <emma:interpretation id="{C292CAB8-2DA3-4198-A4FB-363C2545E3FA}" emma:medium="tactile" emma:mode="ink">
                <msink:context xmlns:msink="http://schemas.microsoft.com/ink/2010/main" type="inkWord" rotatedBoundingBox="8860,6819 8900,8532 7653,8561 7613,68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1471.9531">-3275-92 0,'0'0'15,"0"0"1</inkml:trace>
          <inkml:trace contextRef="#ctx0" brushRef="#br0" timeOffset="-21021.8602">-2910-335 0,'0'0'0,"0"-12"16,12-11-16,-12-23 16,0 0-1,0 0-15,0-1 0,-12 1 16,0 11-1,0 12 1,1 0-16,-1 12 16,0-1-16,0 1 15,1 11 1,-1 0-16,0 11 16,0 12-16,0 12 15,-11 46 1,11-12-16,0 0 15,1 1 1,-1 11-16,12 0 16,0 23-1,0-12-15,0 1 16,0-24-16,-12 12 16,12 11-1,-12 1-15,0-1 16,1-11-1,-1-35-15,0 1 16,0-13 0,12-11-16,0-11 15,0-12 1</inkml:trace>
          <inkml:trace contextRef="#ctx0" brushRef="#br0" timeOffset="-19872.012">-2568 462 0,'0'0'16</inkml:trace>
          <inkml:trace contextRef="#ctx0" brushRef="#br0" timeOffset="-19492.1491">-2651 428 0,'0'0'16,"-12"11"-16,-11 1 16,-13-1-16,1 12 15,12 1 1,11-13-16,0 12 15,12 0 1,12 0-16,11 1 16,13-1-1,-1 0-15,0 0 16,1 0-16,-1 0 16,-11 0-1,-1-11-15,-11 11 16,0-11-1,-12-1-15,0 12 16,-12 0 0,-12 12-16,-23 0 15,-23-1 1,-1-11-16,-12-11 16,83-12-16</inkml:trace>
          <inkml:trace contextRef="#ctx0" brushRef="#br0" timeOffset="-18191.8521">-2674 428 0,'0'0'0,"-12"0"16,-12 0 0,-11 0-16,0 0 15,11 0 1,12 0-16,0 0 16,12 0-16,0 0 15,0 0 1,0 0-16,106 46 15,-106-46 1</inkml:trace>
          <inkml:trace contextRef="#ctx0" brushRef="#br0" timeOffset="-18521.7266">-2757 451 0,'0'0'16,"0"0"-16,0 0 16,0 0-1,0 0-15,0 0 16,0 0-1,0 0-15,0 0 16,0 0 0,12-12-16,0 1 15,-12 11 1</inkml:trace>
          <inkml:trace contextRef="#ctx0" brushRef="#br0" timeOffset="-18361.4848">-2427 393 0,'0'0'0,"0"0"15,0 0 1,0 0-16,0 0 16,0 0-1,0 0-15,0 0 16,0 0-16,0 0 16,0 0-1</inkml:trace>
          <inkml:trace contextRef="#ctx0" brushRef="#br0" timeOffset="-17201.7076">-2651 405 0,'0'0'0,"-12"0"16,1 0-16,-1 0 16,12 0-1,0 0-15,0 0 16,0 0-1,12 0-15,-1 0 16,13 0 0,11 0-16,-11 0 15,-1 0 1,1 0-16,-12 0 0,-12 0 16,0 0-16,0 0 31,0 0-31,0 0 0,-24 0 15,1 0 1,-13 0 0,13 0-16,11 0 15,0 0-15,12 0 16,0 0-16,0 0 16,0 0-1,12 0-15,11-12 16,1 12-1,0 0-15,-13 0 16,1 0 0,0 0-16,0 0 15,-12 0-15,0 0 16,0 0 0,0 0-16,0 0 15,0 0 1,0 0-16,0 0 15</inkml:trace>
          <inkml:trace contextRef="#ctx0" brushRef="#br0" timeOffset="-13662.0119">-2722 462 0,'0'0'16,"0"0"-16,0 0 16</inkml:trace>
          <inkml:trace contextRef="#ctx0" brushRef="#br0" timeOffset="-13642.1439">-2627 439 0</inkml:trace>
          <inkml:trace contextRef="#ctx0" brushRef="#br0" timeOffset="-13319.8748">-2627 405 0,'0'0'0,"0"0"16,0 0-16,0 0 16,0 0-1,0 0-15,0 0 16,0 0-1,0 0-15</inkml:trace>
          <inkml:trace contextRef="#ctx0" brushRef="#br0" timeOffset="-13302.2535">-2439 370 0</inkml:trace>
          <inkml:trace contextRef="#ctx0" brushRef="#br0" timeOffset="-13531.8366">-2309 347 0</inkml:trace>
          <inkml:trace contextRef="#ctx0" brushRef="#br0" timeOffset="-20392.222">-3546 185 0,'0'0'0,"0"0"0,0 0 16,0 0 0,0 0-16,0 0 15,0 0 1,0 0-16,12-12 16,11 1-16,13-12 15,11 0 1,23 0-16,1-1 15,12 1 1,-1 0-16,12 0 16,12-12-1,-35 12-15,-71 23 16</inkml:trace>
        </inkml:traceGroup>
        <inkml:traceGroup>
          <inkml:annotationXML>
            <emma:emma xmlns:emma="http://www.w3.org/2003/04/emma" version="1.0">
              <emma:interpretation id="{91918C81-EE9B-4B94-A00D-9C4B630AEA29}" emma:medium="tactile" emma:mode="ink">
                <msink:context xmlns:msink="http://schemas.microsoft.com/ink/2010/main" type="inkWord" rotatedBoundingBox="9133,9899 9200,12756 7518,12795 7451,99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342.2731">-3687 4161 0,'0'0'0,"0"0"15,0 0 1,0 0-16,0 0 15,0 0 1,0 0-16,0 0 16,0 0-1,11-12-15,1-11 16,0-23-16,0 0 16,-1-12-1,1-12-15,0 13 16,12-13-1,-1 1-15,1-12 16,-1 12 0,-11 22-16,0 13 15,0 11 1,-12 11-16,0 12 16,0 0-16,0 0 15,11 12 1,13 11-16,-1 11 15,13 13 1,-1 10-16,0 1 16,13 12-1,-13-13-15,-11-10 16,-1-1-16,1-11 16,-13-12-1,1 0-15,0 0 16,0-12-1,0 1-15,-12-12 16,0 12 0,0-12-16,0 0 15,-12 11 1,-12 1-16,-23-1 16,-12 1-16,-12-1 15,13 1 1,10-1-16,1 1 15,12-12 1,11 0-16,1 0 16,11 0-16,0 0 15,1 0-15,-1 0 16,0 0-16,0 0 16,0 0-1,12 0-15</inkml:trace>
          <inkml:trace contextRef="#ctx0" brushRef="#br0" timeOffset="-5621.8406">-3617 2959 0,'0'0'15,"0"0"1,0 0-16,0 0 16,0 0-16,0 0 15,0 0 1,0 0-16,0 0 15,0 0 1,12-12-16,12 1 16,11-13-1,0 1-15,1 0 16,-13 12-16,1-1 16,-13 1-1,1-1-15,0 0 16,-12 12-1,0 0-15,0 0 16,0 12 0,-12 11-16,0 12 15,1-1 1,-13 1-16,12-12 16,1 0-16,-1 0 15,12 1 1,0-1-16,0-12 15,12 12 1,-1 1-16,25-13 16,-1 1-1,0-1-15,12-11 16,-11 0-16,-36 0 16</inkml:trace>
          <inkml:trace contextRef="#ctx0" brushRef="#br0" timeOffset="-4731.7854">-3181 2947 0,'0'0'0,"0"0"31,0 0-31,0 0 16,0 0-16,0 0 15,0 0-15,0 0 16,0 0 0,0 0-16,0 0 15,0 0-15,12 0 16,0 0-1,11 0-15,1 0 16,-1 0 0,1 0-16,-1 0 15,1 0 1,-12 0-16,11 0 16,1 0-16,-24 0 15</inkml:trace>
          <inkml:trace contextRef="#ctx0" brushRef="#br0" timeOffset="-1111.6262">-1991 4727 0,'0'0'0,"0"0"15,0 0 1,0 0-16,0 0 16,0 0-16,-12-12 15,0 1 1,-11-1-16,-24 1 15,-1 11 1,-10 0-16,10 11 16,1 1-1,12-1-15,11 1 16,13-1-16,-1 1 16,12-12-1,0 12-15,12-1 16,23 12-1,12 12-15,0-12 16,0 0 0,-11 12-16,-1 0 15,-11-1 1,-1 1-16,-11-12 16,0 0-16,-12 12 15,-12-12 1,0 0-16,-23 0 15,-12 0 1,-12-11-16,0-1 16,12-11-1,11 0-15,1-11 16,12-1-16,11 1 16,12 11-1</inkml:trace>
          <inkml:trace contextRef="#ctx0" brushRef="#br0" timeOffset="-1581.6788">-2050 4785 0</inkml:trace>
          <inkml:trace contextRef="#ctx0" brushRef="#br0" timeOffset="-4301.5304">-2722 2520 0,'0'0'16,"0"0"-16,0 0 16,0 0-16,0 0 15,0 0 1,0 0-16,0 0 15,0 11 1,0 1-16,0 11 16,-11 11-1,-1 1-15,0 11 16,12 1-16,0-1 16,0 0-1,0-11-15,0-1 16,0 1-1,0-12-15,12 0 16,-12-23 0</inkml:trace>
          <inkml:trace contextRef="#ctx0" brushRef="#br0" timeOffset="-3481.8588">-2780 3641 0,'0'0'15,"0"0"-15,0 0 16,23-12-16,1 0 16,11 1-1,0-12-15,12-12 16,1-23-1,-13 1-15,-11 10 16,-1 1 0,-11 0-16,-12 11 15,0 12 1,0 12-16,-12-1 16,0 0-16,1 1 15,11 11 1,-12 0-16,0 11 15,-12 13 1,1 22-16,11 12 16,0 22-1,0-10-15,1 11 16,11 34-16,11 12 16,1-11-1,0-35-15,0-12 16,0 12-1,-12 12-15,0-1 16,0-23 0,0 1-16,0-24 0,0-11 31,0-12-31,0-12 0,0-11 16,0 0-16</inkml:trace>
          <inkml:trace contextRef="#ctx0" brushRef="#br0" timeOffset="-3072.0404">-2898 3906 0,'0'0'15,"0"0"1,0 0-16,0 0 15,0 0 1,0 0-16,12 0 16,35-11-1,0-1-15,12 1 16,-12-1-16,12 1 16,0-1-1,23 0-15,1 1 16,-1-1-1,-82 12-15</inkml:trace>
          <inkml:trace contextRef="#ctx0" brushRef="#br0" timeOffset="-5351.9932">-3440 2381 0,'0'0'0,"0"0"0,0 0 16,0 11-1,0 1-15,0-12 16,0 0-16,0 0 16,0 0-1</inkml:trace>
        </inkml:traceGroup>
      </inkml:traceGroup>
    </inkml:traceGroup>
  </inkml:traceGroup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5:50.4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12F13E-A375-43CF-97AB-87A27553456B}" emma:medium="tactile" emma:mode="ink">
          <msink:context xmlns:msink="http://schemas.microsoft.com/ink/2010/main" type="writingRegion" rotatedBoundingBox="5932,11077 1902,10989 1947,8887 5977,8975"/>
        </emma:interpretation>
      </emma:emma>
    </inkml:annotationXML>
    <inkml:traceGroup>
      <inkml:annotationXML>
        <emma:emma xmlns:emma="http://www.w3.org/2003/04/emma" version="1.0">
          <emma:interpretation id="{D22B4D3D-BD62-425A-AD87-206EA3E5BF5C}" emma:medium="tactile" emma:mode="ink">
            <msink:context xmlns:msink="http://schemas.microsoft.com/ink/2010/main" type="paragraph" rotatedBoundingBox="5932,11077 1902,10989 1947,8887 5977,8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79F42-2E16-479E-BCF5-2BBE6D9B73D0}" emma:medium="tactile" emma:mode="ink">
              <msink:context xmlns:msink="http://schemas.microsoft.com/ink/2010/main" type="line" rotatedBoundingBox="5932,11077 1902,10989 1947,8887 5977,8975"/>
            </emma:interpretation>
          </emma:emma>
        </inkml:annotationXML>
        <inkml:traceGroup>
          <inkml:annotationXML>
            <emma:emma xmlns:emma="http://www.w3.org/2003/04/emma" version="1.0">
              <emma:interpretation id="{78E9F8E7-AFB7-4A83-A85D-A5D8ADB313E2}" emma:medium="tactile" emma:mode="ink">
                <msink:context xmlns:msink="http://schemas.microsoft.com/ink/2010/main" type="inkWord" rotatedBoundingBox="5924,10129 5337,10117 5338,10069 5925,10082"/>
              </emma:interpretation>
            </emma:emma>
          </inkml:annotationXML>
          <inkml:trace contextRef="#ctx0" brushRef="#br0">-5843 2566 0,'0'0'15,"0"0"1,0 0-16,0 0 16,0 0-1,0 0-15,0 0 16,0 0-16,0 0 16,0 0-1,0 0-15,0 0 16,12 0-1,11 0 1,13 0-16,11 0 16,0 0-16,12-12 15,-12 12 1,0-11-16,0 11 16,-12 0-16,1-12 15,-13 12 1,1 0-16,-1 0 15,1 0 1,-12 0-16,0 0 16,-1 0-1,1 0-15,-12 0 16,12 0-16,-12 0 16</inkml:trace>
        </inkml:traceGroup>
        <inkml:traceGroup>
          <inkml:annotationXML>
            <emma:emma xmlns:emma="http://www.w3.org/2003/04/emma" version="1.0">
              <emma:interpretation id="{006A1459-142D-4592-8FCF-E2E81C3D5196}" emma:medium="tactile" emma:mode="ink">
                <msink:context xmlns:msink="http://schemas.microsoft.com/ink/2010/main" type="inkWord" rotatedBoundingBox="5959,9811 5101,9793 5102,9739 5961,9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60.1069">-6079 2242 0,'0'0'0,"0"0"15,0 0 1,0 0-16,0 0 15,0 0 1,0 0-16,0 0 16,0 0-1,0 0-15,0 0 16,0 0-16,12 0 16,12 0-1,-1 0-15,12 0 16,24 0-1,12 0-15,23-11 16,1-1 0,-13 0-16,-23 12 15,0 0 1,-12 0-16,0 0 16,0 0-16,-11 0 15,-13 0 1,1 0-16,-13 0 15,1 0 1,-12 0-16</inkml:trace>
        </inkml:traceGroup>
        <inkml:traceGroup>
          <inkml:annotationXML>
            <emma:emma xmlns:emma="http://www.w3.org/2003/04/emma" version="1.0">
              <emma:interpretation id="{546CF87C-A3FA-49F6-BCB5-C3ABD7E91BED}" emma:medium="tactile" emma:mode="ink">
                <msink:context xmlns:msink="http://schemas.microsoft.com/ink/2010/main" type="inkWord" rotatedBoundingBox="4226,11040 3028,11014 3073,8912 4271,8938"/>
              </emma:interpretation>
            </emma:emma>
          </inkml:annotationXML>
          <inkml:trace contextRef="#ctx0" brushRef="#br0" timeOffset="-15730.1091">-8128 2369 0,'0'0'0,"0"0"16,0 0-1,0 0-15,0 0 16,0 0-1,0 0-15,11 0 16,1 0 0,12-11-16,11-1 15,0 12 1,13-11-16,10 11 16,1 0-16,-12 0 15,12 0 1,-12-12-16,12 12 15,-12 0 1,12 0-16,-12-11 16,1 11-1,-13 0-15,0 0 16,-23 0-16,0 0 16,0 0-1,-12 0-15</inkml:trace>
          <inkml:trace contextRef="#ctx0" brushRef="#br0" timeOffset="-14789.8672">-7009 2855 0,'0'0'0,"0"0"16,11-12-16,1 1 16,0-1-1,0 0-15,0 1 16,-12-1-1,0 1-15,0-1 16,-12 1 0,0-1-16,-12 1 15,-11 11 1,-36 11-16,13 1 16,-1-1-16,0 12 15,23-11 1,1-1-16,11 13 15,13-13 1,-1 12-16,12 0 16,12 0-16,23 12 15,12 0-15,0-1 16,0 1 0,-11-12-16,-1 0 15,0 1-15,1-1 16,-1 0-1,0 0-15,-11 0 16,-12 0 0,0 0-16,-12 0 15,0 12 1,-12-12-16,0 0 16,-12 0-16,1 0 15,-24 1 1,-12-1-16,-24 0 15,13-23 1,-1 0-16,0 0 16,71 0-1</inkml:trace>
          <inkml:trace contextRef="#ctx0" brushRef="#br0" timeOffset="-16320.2856">-7657 1930 0,'0'0'0,"0"0"16,12 0-16,23-23 16,0 0-1,1-12-15,-1-11 16,0-12-1,1 0-15,-13 1 16,-11 10 0,-12 1-16,0 0 15,-12 11 1,0 12-16,1 0 16,-1 11-16,0 1 15,-12-1 1,1 12-16,-1 0 15,1 12 1,-1 11-16,1 12 16,-13 23-1,1 22-15,0 13 16,11-1-16,12 12 16,1 23-1,11 12-15,11-23 16,1-24-1,0 24-15,-12 11 16,0-12 0,0-22-16,0-12 15,0-23 1,0-12-16,0-12 16,0-22-16,0 0 0,0-12 15,0 0 1,0 0-16,0 0 15,0 0 1</inkml:trace>
        </inkml:traceGroup>
        <inkml:traceGroup>
          <inkml:annotationXML>
            <emma:emma xmlns:emma="http://www.w3.org/2003/04/emma" version="1.0">
              <emma:interpretation id="{7536E4BE-3E1C-49BA-BC71-3C6167B53581}" emma:medium="tactile" emma:mode="ink">
                <msink:context xmlns:msink="http://schemas.microsoft.com/ink/2010/main" type="inkWord" rotatedBoundingBox="1986,10164 1920,10162 1924,9965 1991,9967"/>
              </emma:interpretation>
            </emma:emma>
          </inkml:annotationXML>
          <inkml:trace contextRef="#ctx0" brushRef="#br0" timeOffset="-10309.8017">-9189 2427 0,'0'0'0,"0"0"0,-11-11 15,11 11-15,0 0 31,0 0-31,0 0 0,0 0 16,0 0 0,0 0-16,0 0 15,0 0 1,0 0-16,0 0 16,0 0-16,0 0 15,0 0 1,0 0-16,0 0 15,0 0 1,0 0-16,0 0 16,0 0-1,0 0-15,0 0 16,0 0-16,0 0 16,0 0-1,0 11-15,0 1 16,0-1-1,0 1-15,-12-1 16,12 1 0,-12-1-16,0 1 15,12 0 1,-11-1-16,11 1 16,-12 11-16,12-12 15,0 1 1,0-1-16,0-11 15,0 12 1,0-12-16</inkml:trace>
        </inkml:traceGroup>
      </inkml:traceGroup>
    </inkml:traceGroup>
  </inkml:traceGroup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8:03.5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5E2DC8-0EED-4F58-B121-6AEEFC046F77}" emma:medium="tactile" emma:mode="ink">
          <msink:context xmlns:msink="http://schemas.microsoft.com/ink/2010/main" type="writingRegion" rotatedBoundingBox="1179,14474 1650,14474 1650,18530 1179,18530"/>
        </emma:interpretation>
      </emma:emma>
    </inkml:annotationXML>
    <inkml:traceGroup>
      <inkml:annotationXML>
        <emma:emma xmlns:emma="http://www.w3.org/2003/04/emma" version="1.0">
          <emma:interpretation id="{98ED1BC3-0EC9-4ED9-89B3-42AE5481419C}" emma:medium="tactile" emma:mode="ink">
            <msink:context xmlns:msink="http://schemas.microsoft.com/ink/2010/main" type="paragraph" rotatedBoundingBox="1179,14474 1650,14474 1650,18530 1179,18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7A7ABB-DDCF-4591-BCFA-1C5AF64296C3}" emma:medium="tactile" emma:mode="ink">
              <msink:context xmlns:msink="http://schemas.microsoft.com/ink/2010/main" type="line" rotatedBoundingBox="1179,14474 1650,14474 1650,18530 1179,18530"/>
            </emma:interpretation>
          </emma:emma>
        </inkml:annotationXML>
        <inkml:traceGroup>
          <inkml:annotationXML>
            <emma:emma xmlns:emma="http://www.w3.org/2003/04/emma" version="1.0">
              <emma:interpretation id="{37A11FB7-D93E-4D80-ADD7-C409BE1EF54F}" emma:medium="tactile" emma:mode="ink">
                <msink:context xmlns:msink="http://schemas.microsoft.com/ink/2010/main" type="inkWord" rotatedBoundingBox="1179,14474 1650,14474 1650,18530 1179,18530"/>
              </emma:interpretation>
            </emma:emma>
          </inkml:annotationXML>
          <inkml:trace contextRef="#ctx0" brushRef="#br0">-9766 6923 0,'0'0'0,"0"0"0,12 34 15,0 47 1,0 70-16,-12-36 16,0 24-16,-12 0 15,-12-1 1,1-34-16,-13-34 15,1 10 1,0-22-16,-1 0 16,13-23-1,11-12-15,0-12 16,0-11-16,1 0 16,11 0-1,0 0-15,0 0 16,0 0-1,0 0-15,0 0 16,0 0 0,11 12-16,13 23 15,11 34 1,1 23-16,-1 1 16,0 46-16,1 34 15,-13-34 1,13-12-16,-1 35 15,0-1 1,-11 1-16,-1 12 16,-11 34-1,0-70-15,0 1 16,-1 34-16,-11-11 16,0-46-1,0-12-15,12-12 16,0-11-1,-12-35-15,12-23 16,-12-23 0</inkml:trace>
        </inkml:traceGroup>
      </inkml:traceGroup>
    </inkml:traceGroup>
  </inkml:traceGroup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8:58:08.4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70870F-8EDF-4C6B-B035-0F9638F62A9F}" emma:medium="tactile" emma:mode="ink">
          <msink:context xmlns:msink="http://schemas.microsoft.com/ink/2010/main" type="writingRegion" rotatedBoundingBox="1934,13654 32397,13518 32421,18954 1958,19090"/>
        </emma:interpretation>
      </emma:emma>
    </inkml:annotationXML>
    <inkml:traceGroup>
      <inkml:annotationXML>
        <emma:emma xmlns:emma="http://www.w3.org/2003/04/emma" version="1.0">
          <emma:interpretation id="{1DA5D21A-A0B7-4C68-B0B9-C380240029C9}" emma:medium="tactile" emma:mode="ink">
            <msink:context xmlns:msink="http://schemas.microsoft.com/ink/2010/main" type="paragraph" rotatedBoundingBox="1949,13744 15895,13588 15921,15946 1976,16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DAA1AC-E2B3-4BD2-9374-2030146B5FA6}" emma:medium="tactile" emma:mode="ink">
              <msink:context xmlns:msink="http://schemas.microsoft.com/ink/2010/main" type="line" rotatedBoundingBox="1949,13744 15895,13588 15921,15946 1976,16102"/>
            </emma:interpretation>
          </emma:emma>
        </inkml:annotationXML>
        <inkml:traceGroup>
          <inkml:annotationXML>
            <emma:emma xmlns:emma="http://www.w3.org/2003/04/emma" version="1.0">
              <emma:interpretation id="{572AC62A-7E20-4D9C-BB98-200C4019F14F}" emma:medium="tactile" emma:mode="ink">
                <msink:context xmlns:msink="http://schemas.microsoft.com/ink/2010/main" type="inkWord" rotatedBoundingBox="1952,13967 8125,13898 8149,16033 1976,16102"/>
              </emma:interpretation>
            </emma:emma>
          </inkml:annotationXML>
          <inkml:trace contextRef="#ctx0" brushRef="#br0">-8564 7235 0,'0'0'16,"0"0"-1,12-12-15,23-11 16,0-12 0,12 1-16,-11-1 15,-1-11 1,0-12-16,-11-11 16,-12-1-16,-1 1 15,-11 23 1,0 0-16,-11 11 15,-1 12 1,0 0-16,0 23 16,1 0-1,-1 11-15,-12 12 0,1 12 16,-1 11-16,1 12 16,-1 11-1,12 1-15,12 22 16,0 1-1,0 22-15,12-34 16,0 0 0,0 12-16,-1-1 15,1-23 1,0-22 0,0 22-16,-12-11 0,0-12 15,0 0 1,0-11-16,0-12 15,0-12 1,0 13-16,0-13 16,0-11-1</inkml:trace>
          <inkml:trace contextRef="#ctx0" brushRef="#br0" timeOffset="-860.0959">-9071 6634 0,'0'0'16,"0"0"-16,0 0 15,0 0 1,0 0-16,0 0 15,0 0 1,0 0-16,0 0 16,0 0-1,0 0-15,0 0 16,0 0-16,12 11 16,0 1-1,0 11-15,-1 12 16,1 11-1,0-11-15,0-1 0,-1 1 32,1-12-32,0 0 15,-12-23-15</inkml:trace>
          <inkml:trace contextRef="#ctx0" brushRef="#br0" timeOffset="-1429.9592">-9200 7790 0,'0'0'0,"0"0"0,0 0 16,0 0-1,0 0-15,0 0 16,0 0-16,0 0 16,0-12-1,0-11-15,0-12 16,0 12-1,0-12-15,0-11 16,0-23 0,11-12-16,1 0 15,0 0-15,0 23 16,0 12 0,-1 11-16,1 12 15,0 12 1,0-1-16,-1 1 15,-11 11 1,12 0-16,0 11 16,0 1-1,11 22-15,1 13 16,11 22-16,1-11 16,-1 0-1,-12-12-15,1 0 16,0 0-1,-13-11-15,13 0 16,-12-12 0,-1 0-16,1-12 15,0 1-15,-12 0 16,0-1 0,0-11-16,0 0 15,0 0 1,-12 12-16,-11-1 15,-1 1 1,-23-1-16,-24 1 16,12-1-1,1 1-15,10 0 0,13-1 16,0 1-16,11-12 16,12 0-1,-11 0-15,23 0 16</inkml:trace>
          <inkml:trace contextRef="#ctx0" brushRef="#br0" timeOffset="409.7308">-8670 7501 0,'0'0'16,"0"0"-16,12 0 16,11-12-1,12 1-15,13-1 16,-1 0-1,12 1-15,-12-1 16,12 1 0,-12-1-16,0 1 15,-12-1-15,0 12 16,-35 0 0</inkml:trace>
          <inkml:trace contextRef="#ctx0" brushRef="#br0" timeOffset="1069.9461">-7881 7766 0,'0'0'16,"0"0"-16,0 0 15,0 0 1,-12-11-16,-11-1 16,-1 1-1,-11 11-15,-1 11 16,1 1-16,0-1 16,11 1-1,1 0-15,11-1 16,12 1-1,0-1-15,0 1 16,12 11 0,-1 0-16,13 0 15,11 0 1,12 12-16,1 0 16,-1-1-16,-12 1 15,-11 0 1,-1-1-16,-11 1 15,-12-12 1,0 12-16,-12-1 16,-23 1-1,-1-12-15,-11 0 16,0-11-16,0-12 16,0-12-1,0-11-15,47 23 16</inkml:trace>
          <inkml:trace contextRef="#ctx0" brushRef="#br0" timeOffset="10089.5628">-7528 7709 0,'0'0'0,"0"0"16,0 0 0,0 0-16,0 0 15,0 0 1,12 0-16,12 0 15,11 0 1,12 0-16,12 0 16,12 0-1,-12 11-15,11-11 16,1 12-16,0-12 16,-1 11-1,1-11-15,-12 0 16,0 0-1,-59 0-15</inkml:trace>
          <inkml:trace contextRef="#ctx0" brushRef="#br0" timeOffset="9724.8282">-7469 7478 0,'0'0'0,"0"0"0,0 0 16,0 0-16,0 0 15,0 0 1,0 0-16,0 0 16,0 0-1,0 0 1,0 0-16,0 0 0,0 0 16,12 0-1,23 0-15,12 0 16,12 0-1,-11 0-15,-1 0 16,0 11 0,0-11-16,-12 0 15,12 0-15,-11 0 16,-13 0 0,1 12-16,-1-12 15,-11 0 1,0 11-16,-12 1 15,0-12 1</inkml:trace>
          <inkml:trace contextRef="#ctx0" brushRef="#br0" timeOffset="13969.5378">-6420 7813 0,'0'0'0,"0"0"16,0 0-16,0 0 15,0 0 1,0 0-16,0 0 15,0-12 1,0-11-16,11-23 16,1 0-1,12-24-15,23-22 16,-12-12-16,1 23 16,-1 12-1,-12 22-15,1 13 16,0 10-1,-13 1-15,1 12 16,0-1 0,0 12-16,-1 0 15,13 12 1,0 22-16,11 24 16,0 0-16,1 0 15,11 0 1,-12-12-16,12 0 15,0-11 1,-11-1-16,-1-10 16,-11-1-1,-1-12-15,-11 1 16,0-1-16,-12 1 16,-12-1-1,0 1-15,-23 0 16,-12-1-1,-12 1-15,-24-1 16,-11 12 0,0 0-16,11-11 15,13-12 1,11 0-16,23 0 16,1 0-16,12 0 15,11 0 1,0 0-16,12 0 15,0 0-15,0 0 16</inkml:trace>
          <inkml:trace contextRef="#ctx0" brushRef="#br0" timeOffset="15889.5707">-5926 6380 0,'0'0'16,"0"0"-16,0 0 16,0 0-16,0 0 15,0 0 1,0 0-16,0 0 15,-11 11 1,-1 1-16,0-1 16,0 1-1,-11-1-15,-1 1 16,12 0-16,-11-1 16,11 1-1,0-1-15,0 1 16,1-1-1,-1 1-15,12-1 16,0 1 0,0 0-16,0-1 15,0-11-15</inkml:trace>
          <inkml:trace contextRef="#ctx0" brushRef="#br0" timeOffset="14830.0101">-6043 6576 0,'0'0'15,"0"0"1,0 0-16,0 0 15,0 0 1,0 12-16,0-1 16,11 1-1,1-1-15,0 1 16,0-12-16,-1 0 16,13-12-1,0 1-15,-1-1 16,1 1-1,-1-12-15,1-1 0,-1 13 32,-11-12-32,0 0 15,-12 11-15,0 1 16,0-1-16,0 0 16,0 1-16,-12-1 15,0 1 1,1-1-16,-1 12 15,0 0 1,0 0-16,1 0 16,-13 12-1,0-1-15,13 1 16,-1-1-16,0 1 16,0 0-1,0 11-15,12-12 16,0-11-1</inkml:trace>
          <inkml:trace contextRef="#ctx0" brushRef="#br0" timeOffset="17980.063">-5396 7501 0,'0'0'0,"12"0"0,12-12 15,23-23-15,24 1 16,-1-1 0,1 0-1,-12 12-15,0 0 16,-12 0-16,12 0 15,-12 23 1,-47 0-16</inkml:trace>
          <inkml:trace contextRef="#ctx0" brushRef="#br0" timeOffset="17670.255">-5289 7085 0,'0'0'0,"0"0"16,23-12-1,12-11-15,13 0 16,22-23-1,-11-1-15,-12-10 16,-11-13 0,-1 1-16,-12 0 15,-11 22 1,-12 13-16,-12 11 16,1-1-16,-13 13 15,-11 11 1,-12 11-16,0 13 15,-1 22 1,13 12-16,0 11 16,11 12-1,1 23-15,11 34 16,12 13-16,12-36 16,-1 1-1,13 23-15,-12-24 16,0-22-1,-1-24-15,1-11 16,-12-12 0,0 0-16,0-11 15,0-24 1,0 1-16,0 0 16,0-12-16</inkml:trace>
          <inkml:trace contextRef="#ctx0" brushRef="#br0" timeOffset="18719.5801">-4653 7801 0,'0'0'0,"0"0"0,0 0 32,0 0-32,0 0 15,0 0-15,-12 0 16,0 0-16,0 0 16,-11 12-1,-1-1-15,1 1 16,-1-1-16,12 1 15,0-1 1,12 1-16,0 0 16,0-1-1,0 1-15,12-1 16,0 12-16,0-11 16,11 11-1,1 0-15,-12 0 16,11 0-1,-11 1-15,0-1 16,-12 0 0,0-12-16,-12 12 15,0 1 1,0-1-16,-11 0 16,-12-12-16,-1 1 15,1-1 1,0-11-16,23 0 15,12 0 1</inkml:trace>
          <inkml:trace contextRef="#ctx0" brushRef="#br0" timeOffset="19119.9994">-4559 8159 0,'0'0'16,"0"0"-16,0 0 15,0 0 1,12 0-16,-1 0 16,13 0-1,23 0-15,-12 0 16,13 0-16,-1 0 16,0 0-1,0 0-15,12 0 16,-12 0-16,0 0 15,-12 0-15,1 0 16,-36 0 0</inkml:trace>
          <inkml:trace contextRef="#ctx0" brushRef="#br0" timeOffset="19289.9512">-4241 8021 0,'0'0'0,"0"0"16</inkml:trace>
          <inkml:trace contextRef="#ctx0" brushRef="#br0" timeOffset="19469.821">-4194 8067 0,'0'0'15,"0"0"-15,0 0 16,0 23 0,0 23-16,0 12 15,0 0 1,0 0-16,0-12 16,0 0-1,0-11-15,0-12 16,12 0-16,0-11 15,-12-12 1</inkml:trace>
          <inkml:trace contextRef="#ctx0" brushRef="#br0" timeOffset="19829.7148">-3876 7836 0,'0'0'0,"0"0"16,0 0-16,0 0 15,12 11 1,0 24-16,-1 0 15,1-1 1,0 13-16,0 10 0,0 13 31,-1-1-31,1 0 16,0-11-16,0-12 0,-12-11 16,0 0-1,11-12-15,-11-23 16</inkml:trace>
          <inkml:trace contextRef="#ctx0" brushRef="#br0" timeOffset="20516.4007">-3511 7674 0,'0'0'16,"0"0"-1,0 0-15,0 0 16,12 0-1,0 0-15,11 0 16,13 0 0,11 0-16,0 0 15,-12-12-15,1 1 16,-1 11 0,0 0-16,-11 0 15,-1 0 1,-11 0-16,0 0 15,0 0-15,0 0 16,11 0-16,1 0 16,-13 0-1,-11 0-15</inkml:trace>
        </inkml:traceGroup>
        <inkml:traceGroup>
          <inkml:annotationXML>
            <emma:emma xmlns:emma="http://www.w3.org/2003/04/emma" version="1.0">
              <emma:interpretation id="{AAAD98C8-0C7B-4A80-A3C3-C17E410058C3}" emma:medium="tactile" emma:mode="ink">
                <msink:context xmlns:msink="http://schemas.microsoft.com/ink/2010/main" type="inkWord" rotatedBoundingBox="8549,14037 10446,14016 10468,15904 8570,15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739.7778">-2568 7813 0,'0'0'15,"0"0"1,0 0-16,0 0 16,0 0-1,0 0-15,0-23 16,0-1-16,0-10 16,0-12-1,11-12-15,1-35 16,0-34-1,0 12-15,0 45 16,-1 24 0,1 11-16,0 12 15,0 12 1,-12 11-16,11 0 16,13 11-16,23 12 15,12 24 1,35 22-16,-23 0 15,-12-22 1,0-1-16,-12 0 16,0 0-1,12 0-15,-24-11 16,1-12-16,-13 0 16,-11-11-1,0-1-15,-12-11 16,-12 12-1,-12 0-15,-11-1 16,-24 1 0,-23-1-16,-36 1 15,24-1-15,-1 1 16,25-12 0,-1 11-16,0 1 15,24 0 1,12-1-16,11-11 15,12 0 1,12 0-16,0 0 16</inkml:trace>
          <inkml:trace contextRef="#ctx0" brushRef="#br0" timeOffset="24109.9959">-1508 7293 0,'0'0'0,"12"-12"16,11-11-1,12-12-15,13-23 16,10 1-16,25-47 16,-12-12-1,-12-11-15,-24 35 16,-12 22-1,-11 12-15,-12 24 16,-12 11 0,-11 11-16,-12 12 15,-1 12 1,-23 45-16,12 36 16,0 11-16,12-12 15,11 47 1,1 23-16,11-23 15,0-12 1,0 34-16,12 1 16,0-58-1,0-23-15,0 0 16,0 0 0,0-23-16,0-12 15,0-11-15,-12-12 16,1-12-1,-1-11-15,12 0 16,0 0 0</inkml:trace>
          <inkml:trace contextRef="#ctx0" brushRef="#br0" timeOffset="24369.5047">-1767 7605 0,'0'0'15,"23"-12"-15,36-11 16,12 0-16,11 0 16,24-12-1,24-11-15,-24 11 0,-12 1 31,-11-1-31,-13 0 16,-23 12 0,-47 23-16</inkml:trace>
          <inkml:trace contextRef="#ctx0" brushRef="#br0" timeOffset="24879.9321">-719 7720 0,'0'0'0,"0"0"16,0 0-1,0 0-15,-12-11 16,0-1 0,-23 1-16,-12 11 15,-12 11 1,0 1-16,12-1 16,12 1-16,-1 11 15,13 0 1,11 0-16,12 12 15,24-1 1,11 13-16,12-1 16,0-11-1,0 11-15,0 0 16,-11-11-16,-1-1 16,-11 1-1,-13-12-15,-11 0 16,-11 0-1,-13 12-15,-23-12 16,-24 0 0,-11-11-16,82-12 15</inkml:trace>
          <inkml:trace contextRef="#ctx0" brushRef="#br0" timeOffset="22689.8504">-2392 6495 0,'0'0'15,"0"0"-15,0 0 16,0 0-1,0 0-15,0 0 16,0 12 0,-11-1-16,11 1 15,0 11-15,0 0 16,0-11 0,11 11-16,1 0 15,12-12-15,-1 1 16,1 0-16,-1-1 15,1-11 1,-12 0-16,11-11 16,-11-1-1,0 0-15,0-11 16,-12 12 0,0-12-16,0 0 15,-12-1-15,0 13 16,0-1-1,-11 1-15,-1-1 16,1 1 0,-1 11-16,0 0 15,1 0-15,-1 0 16,1 11 0,11 1-1,0-1-15,12-11 16</inkml:trace>
        </inkml:traceGroup>
        <inkml:traceGroup>
          <inkml:annotationXML>
            <emma:emma xmlns:emma="http://www.w3.org/2003/04/emma" version="1.0">
              <emma:interpretation id="{1F61A5E3-A115-4F4A-8DA8-6E6505D209E3}" emma:medium="tactile" emma:mode="ink">
                <msink:context xmlns:msink="http://schemas.microsoft.com/ink/2010/main" type="inkWord" rotatedBoundingBox="10986,13643 15895,13588 15918,15668 11009,157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100.1426">-177 7327 0,'0'0'0,"0"0"0,0 0 0,0 0 15,0 0-15,0 0 16,0 0 0,0 0-16,12 0 15,11 0 1,24-11-16,0 11 15,24-12 1,-12 12-16,0-11 16,-12 11-1,0 0-15,-11 0 16,-1-12-16,-12 12 16,1 0-1,0 0-15,-1 0 16,-11 0-1,-12 0-15,0 0 16</inkml:trace>
          <inkml:trace contextRef="#ctx0" brushRef="#br0" timeOffset="37609.8412">-177 7582 0,'0'0'0,"0"0"16,0 0 0,0 0-16,0 0 15,12 0 1,23 0-16,12 0 15,24 0-15,-12-12 16,0 12 0,0 0-1,-12 0-15,0 0 0,0 0 16,-12 0-16,1 0 16,-13 0-1,1 0-15,-13 0 16,1 0-1,0 0-15,0 0 16,-12 0 0</inkml:trace>
          <inkml:trace contextRef="#ctx0" brushRef="#br0" timeOffset="39029.9497">789 7131 0,'0'0'15,"12"0"-15,23-12 16,24 1-16,23-12 15,13-1 1,-25 1-16,1 12 16,-12-1-1,-12 1-15,12-1 16,-59 12-16</inkml:trace>
          <inkml:trace contextRef="#ctx0" brushRef="#br0" timeOffset="38750.3046">942 6773 0,'0'0'15,"12"0"1,11-24-16,24-10 16,12-24-16,0 0 15,-23 12 1,-1-23-16,-12-1 15,-11-11 1,-12 12-16,0 23 16,-12 11-1,1 24-15,-13-1 16,1 12-16,-13 23 16,-11 12-1,0 11-15,12 12 16,-1 34-1,13 24-15,11 11 16,0-23 0,12 12-16,12 45 15,0-34-15,0-34 16,-1-12 0,-11 0-16,0-23 15,0-12 1,0-12-16,0 1 15,0-12 1,0-23-16,0 0 16,0 0-1</inkml:trace>
          <inkml:trace contextRef="#ctx0" brushRef="#br0" timeOffset="39699.9645">1555 7420 0,'0'0'0,"0"0"16,0 0 0,0 0-16,-12 0 15,-12 0 1,-11 0-16,-12 0 16,0 11-16,11-11 15,1 12-15,11-1 16,13 1-1,11-12-15,0 0 16,0 12 0,11-1-1,13 12-15,-1 12 0,13 11 16,11 0-16,0 1 16,-12-1-1,-11-12-15,-12-10 16,0-1-1,-12 0-15,0-12 16,-12 12 0,-12 1-16,1-1 15,-25-12 1,1 1-16,0-1 16,0-11-16,0 0 15,23-11 1,24 11-16</inkml:trace>
          <inkml:trace contextRef="#ctx0" brushRef="#br0" timeOffset="40089.7912">1578 7801 0,'0'0'0,"0"0"16,0 0 0,0 0-16,12 0 15,11 0 1,1 0-1,23 0-15,0 0 16,0 0-16,0-11 16,1 11-1,10 0-15,-10-12 16,-1 12-16,0 0 16,0 0-1,-12 0-15,-35 0 16</inkml:trace>
          <inkml:trace contextRef="#ctx0" brushRef="#br0" timeOffset="40469.6865">1967 7605 0,'0'0'0,"0"0"0,0 0 16,0 0-16,0 0 16,0 0-1,0 0-15,0 11 16,0 12-1,0 0-15,0 12 16,12 0 0,-12 11-16,0 0 15,11 0-15,-11 1 16,12-1 0,0 0-16,0 0 15,-1-11 1,-11 0-1,12-12-15,-12-23 16</inkml:trace>
          <inkml:trace contextRef="#ctx0" brushRef="#br0" timeOffset="40939.7546">2403 7489 0,'0'0'0,"0"0"16,0 0-1,0 0-15,0 0 16,0 0-16,0 0 16,0 0-1,0 12-15,0 22 16,0 13-1,0 22-15,11 0 16,1 1 0,-12-13-16,12-10 15,0-1-15,0-12 0,-12-10 16,11-1 0,1 0-16,-12-23 15</inkml:trace>
          <inkml:trace contextRef="#ctx0" brushRef="#br0" timeOffset="41769.7809">2791 7246 0,'0'0'0,"0"0"15,0 0 1,0 0-16,0 0 16,12 0-16,35-11 15,0 11 1,1-12-16,10 12 16,37 0-16,-1-11 15,-12-12 1,-11 11-16,-24 0 15,-12 1 1,1 11-16,-13 0 16,-11 0-1,0 0-15,-12 0 16</inkml:trace>
          <inkml:trace contextRef="#ctx0" brushRef="#br0" timeOffset="45909.8633">3734 7015 0,'0'0'0,"12"0"0,35 0 16,47-11 0,-12-1-16,1 1 15,-1-13-15,1 1 16,-83 23 0</inkml:trace>
          <inkml:trace contextRef="#ctx0" brushRef="#br0" timeOffset="45489.6878">3981 6738 0,'0'0'0,"12"0"15,23-23-15,12 0 0,-11 0 32,-1-12-32,0 0 15,1-11-15,-13-12 16,1-23-1,-12-11-15,-24-1 16,0 24-16,0 23 16,1 11-1,-13 12-15,-11 11 16,-13 24-16,-10 23 16,10 22-1,1 13-15,0 11 16,24 34-1,11 36-15,12-24 16,0-12 0,23 1-16,-11 34 15,12-46 1,-24 0-16,0-35 16,0-22-16,-12-1 15,0-11 1,0-1-16,12-22 15,0-1 1,0-11-16,0 0 16</inkml:trace>
          <inkml:trace contextRef="#ctx0" brushRef="#br0" timeOffset="46679.9486">4653 7327 0,'0'0'16,"0"0"0,0 0-16,-24-11 15,-23 11 1,-12 0-16,0 11 16,0 1-16,12-1 15,12 1 1,-1 0-16,13-1 15,11 1 1,0-1-16,12 12 16,12 0-1,12 1-15,23 22 0,35 0 16,12 0-16,-23 0 16,-12 1-1,-12-13 1,-12 1-16,-23-12 15,0 0-15,-12 0 32,-12 0-32,-58 12 0,-36 0 15,23-24-15,1 1 16,-13-1 0,-22 24-16,117-35 15</inkml:trace>
        </inkml:traceGroup>
      </inkml:traceGroup>
    </inkml:traceGroup>
    <inkml:traceGroup>
      <inkml:annotationXML>
        <emma:emma xmlns:emma="http://www.w3.org/2003/04/emma" version="1.0">
          <emma:interpretation id="{CFF44236-81ED-44AA-8A2D-63207E73C45C}" emma:medium="tactile" emma:mode="ink">
            <msink:context xmlns:msink="http://schemas.microsoft.com/ink/2010/main" type="paragraph" rotatedBoundingBox="1947,16543 32410,16407 32421,18954 1958,19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DA4669-40CA-44F5-BA83-62A7C2D8C34E}" emma:medium="tactile" emma:mode="ink">
              <msink:context xmlns:msink="http://schemas.microsoft.com/ink/2010/main" type="line" rotatedBoundingBox="1947,16543 32410,16407 32421,18954 1958,19090"/>
            </emma:interpretation>
          </emma:emma>
        </inkml:annotationXML>
        <inkml:traceGroup>
          <inkml:annotationXML>
            <emma:emma xmlns:emma="http://www.w3.org/2003/04/emma" version="1.0">
              <emma:interpretation id="{07A3BA5B-67DE-442D-AED7-2E374592F004}" emma:medium="tactile" emma:mode="ink">
                <msink:context xmlns:msink="http://schemas.microsoft.com/ink/2010/main" type="inkWord" rotatedBoundingBox="1949,17029 4294,17018 4302,18872 1958,18882"/>
              </emma:interpretation>
            </emma:emma>
          </inkml:annotationXML>
          <inkml:trace contextRef="#ctx0" brushRef="#br0" timeOffset="51819.5598">-9224 10875 0,'0'0'0,"0"0"0,0 0 16,0 0-1,0-11 1,0-1 0,12-22-16,0-13 15,-1-34-15,1 1 16,0-1 0,0 0-16,0 0 0,-1 0 15,1 23 1,0 23-16,0 12 15,-1 12 1,-11 11-16,12 11 16,12 1-1,11 34-15,0 0 16,13 24-16,-1-1 16,-12-11-1,0 0-15,1 11 16,-13-23-1,-11-11-15,0 0 16,0-12 0,-1 0-16,1-12 15,-12 1-15,0-12 16,0 0 0,0 0-16,0 0 15,-12 11 1,1 1-16,-25 0 15,-11-1 1,-12 1-16,0-1 16,0-11-1,12 0-15,12 0 16,11 0-16,1 0 16,11 0-1,0 0-15,12 0 16</inkml:trace>
          <inkml:trace contextRef="#ctx0" brushRef="#br0" timeOffset="54849.6929">-8929 10841 0,'0'0'0,"0"0"16,-24 0-16,0 0 31,1 0-31,-12 11 0,-1 1 16,13-12-16,-1 0 16,1 0-1,-1 0-15,12 0 16,0 0-1,12 0-15</inkml:trace>
          <inkml:trace contextRef="#ctx0" brushRef="#br0" timeOffset="52510.0728">-9141 9558 0,'0'0'0,"0"0"16,0 0 0,0 0-16,0 0 15,11-12 1,1 1-16,12-12 15,11 11 1,0 0-16,1 1 16,-1 22-1,0-11-15,-11 12 16,-1 0-16,-11-1 16,0 1-1,-12 11-15,0 0 16,-12 0-1,-11 0-15,-13 0 16,1 0 0,11-11-16,1 0 15,11-1 1,0 1-16,12-12 16,0 0-16,12 11 15,12 1 1,11-1-16,12-11 15,0 0 1,12 0-16,24 0 16,-13 0-1,-70 0-15</inkml:trace>
          <inkml:trace contextRef="#ctx0" brushRef="#br0" timeOffset="53449.8514">-8576 10598 0,'0'0'16,"12"-12"0,23-11-16,12 0 15,24-23-15,-12 11 16,0 1 0,0 10-16,11 1 15,36 0 1,-106 23-16</inkml:trace>
          <inkml:trace contextRef="#ctx0" brushRef="#br0" timeOffset="53129.6735">-8529 10286 0,'0'0'0,"0"0"16,24 0-16,11-12 0,0 1 16,12-12-1,1-24-15,-1-10 16,-12-1-1,0-11 1,-11-1-16,-12 12 16,-1 12-16,-11 0 15,0 11 1,0 12-16,-11 12 16,-1-1-16,12 12 15,-12 0 1,-11 12-16,-1 22 15,0 13 1,1 33-16,-12 36 16,23-24-1,0 24-15,0 46 16,0 0-16,12-35 16,0 11-1,0-22-15,0-24 16,0-22-1,0-24-15,12-11 16,0-12 0,-12-23-16,0 0 15</inkml:trace>
          <inkml:trace contextRef="#ctx0" brushRef="#br0" timeOffset="54080.0772">-7728 10818 0,'0'0'15,"0"0"-15,0 0 16,0 0 0,0 0-16,0 0 15,-12-12-15,-23 12 16,-12 0-1,0 0-15,0 12 16,11-1 0,1 1-16,11-1 15,13 1 1,11-1-16,0 1 16,11 11-16,25 0 15,23 0 1,0 12-16,-12-12 15,0 12 1,-12-12-16,-11 0 16,-13 0-1,1 0-15,-12 0 16,-12 0-16,-23 12 16,-36 11-1,1-11-15,-1-12 16,71-23-1</inkml:trace>
          <inkml:trace contextRef="#ctx0" brushRef="#br0" timeOffset="57269.9822">-7492 10760 0,'0'0'16,"0"0"0,0 0-16,11 0 15,25 0-15,11 0 16,12 0-16,0 0 15,11 0 1,-11 0-16,24-12 31,11 12-31,0 0 0,-94 0 16</inkml:trace>
          <inkml:trace contextRef="#ctx0" brushRef="#br0" timeOffset="56949.6443">-7386 10482 0,'0'0'15,"0"0"1,0 0-16,0 0 16,0 0-1,0 0-15,0 0 16,0 0-16,0 0 16,0 0-1,11 0-15,13 0 16,11 0-1,13-11-15,-1 11 16,-12 0 0,0 0-16,12 0 15,1 0 1,-13 0-16,0 0 16,-11 0-16,-12 0 15,-1 0 1,-11 0-16</inkml:trace>
        </inkml:traceGroup>
        <inkml:traceGroup>
          <inkml:annotationXML>
            <emma:emma xmlns:emma="http://www.w3.org/2003/04/emma" version="1.0">
              <emma:interpretation id="{C4041A00-13CF-4B8C-927D-5D36850F45A7}" emma:medium="tactile" emma:mode="ink">
                <msink:context xmlns:msink="http://schemas.microsoft.com/ink/2010/main" type="inkWord" rotatedBoundingBox="4657,16798 7934,16783 7943,18896 4667,18911"/>
              </emma:interpretation>
            </emma:emma>
          </inkml:annotationXML>
          <inkml:trace contextRef="#ctx0" brushRef="#br0" timeOffset="59820.2928">-6515 10818 0,'0'0'16,"0"0"-16,0 0 15,0-12 1,0-11-16,12-23 16,0-35-16,0-12 15,0 12 1,-1-34-16,13-1 15,-12 12 1,-1 23-16,1 35 16,-12 11-1,12 24-15,-12 11 16,0 0-16,24 11 16,11 36-1,24 10-15,0 1 16,0 0-1,-12-12-15,0 0 16,0 12 0,-12-12-16,-11 1 15,-1-13-15,-11-10 0,0 10 32,0-11-32,-12-11 0,0-1 15,-12 1 1,-12 11-16,-35 0 15,-23 0 1,-12 0-16,23-11 16,0 11-1,24-11-15,0-1 16,12 1-16,11-1 16,13-11-1,11 0-15,0 0 16</inkml:trace>
          <inkml:trace contextRef="#ctx0" brushRef="#br0" timeOffset="60339.6272">-6208 9246 0,'0'0'0,"0"0"15,0 0 1,0 0-16,0 0 15,0 0 1,0 0-16,0 0 16,0 0-16,11 11 15,1 12 1,0 24-16,0 22 16,11-11-1,-11 0-15,0-12 0,0-12 31,-12-34-31</inkml:trace>
          <inkml:trace contextRef="#ctx0" brushRef="#br0" timeOffset="61019.7053">-5772 10124 0,'0'0'16,"0"0"0,0 0-16,23-11 15,24-24-15,12-23 16,0-11 0,0 11-16,-12 0 15,-12-34 1,1-12-16,-1-12 15,-23 35 1,0 23-16,-12 12 16,0 12-1,0 22-15,-12 0 16,0 1-16,12 11 16,0 0-1,-12 0-15,0 23 16,-11 35-1,11 23-15,0 11 16,1 1 0,11-1-16,11 47 15,1-24-15,0-22 16,0-1 0,-1 24-16,1 11 15,0-23 1,0-23-16,-12-12 15,0-23 1,0 1-16,0-13 16,0-11-1,0-11-15,0-12 16</inkml:trace>
          <inkml:trace contextRef="#ctx0" brushRef="#br0" timeOffset="61300.0882">-5678 10401 0,'0'0'15,"0"0"1,23-11-16,24-12 15,12-12 1,0 0-16,0 1 16,12-1-1,11-11-15,-11 0 16,0-1 0,-12 24-16,-59 23 15</inkml:trace>
          <inkml:trace contextRef="#ctx0" brushRef="#br0" timeOffset="61939.7398">-4712 10621 0,'0'0'0,"0"0"16,0 0 0,-12-11-16,0-1 15,-11 0-15,-1 1 16,-35 11 0,12 11-16,-12 1 15,0 11 1,24-11-16,11-1 0,1 1 15,11 11 1,12-12-16,12 13 31,11-1-31,13 11 0,-1-11 16,12 12 0,-12 0-16,1-1 15,-13 1-15,1 0 16,-12-12-1,-1 0-15,-11 0 16,-11 0 0,-13 0-16,-23 12 15,-12 0 1,0-12-16,12-12 16,12-11-16,23 0 15,12 0 1</inkml:trace>
          <inkml:trace contextRef="#ctx0" brushRef="#br0" timeOffset="62359.766">-4689 11072 0,'0'0'15,"0"0"1,0 0-16,0 0 15,0 0 1,0 0-16,12 0 16,23-12-1,13 1-15,-1-1 16,12 1-16,-12-1 16,0 0-1,0 1-15,-12-1 16,1 1-1,-13 11-15,1 0 16,-24 0 0</inkml:trace>
          <inkml:trace contextRef="#ctx0" brushRef="#br0" timeOffset="62679.8275">-4394 10829 0,'0'0'16,"0"0"-1,0 0-15,0 0 16,0 0-16,0 0 16,12 12-1,-1 11-15,1 23 16,0 12-1,0 11-15,-12 0 16,0-22 0,0-1-16,0 0 15,0-11 1,11-12-16,1 0 16,0-11-16,-12-12 15</inkml:trace>
          <inkml:trace contextRef="#ctx0" brushRef="#br0" timeOffset="63049.9842">-4064 10702 0,'0'0'0,"0"0"16,0 0 0,0 0-16,0 0 15,0 0-15,0 12 16,0 22 0,11 1-16,1 23 15,0 23 1,0-1-16,-1-10 15,1-1 1,12-11-16,-12-12 16,-1-11-1,1 0-15,0-12 16,0-12-16,-12-11 16,0 0-1</inkml:trace>
          <inkml:trace contextRef="#ctx0" brushRef="#br0" timeOffset="63939.9774">-3829 10494 0,'0'0'16,"0"0"-16,0 0 15,12 0-15,0 0 16,23 0-1,0-12-15,13 12 16,22 0 0,13-11-16,-13-1 15,1 12 1,-24 0-16,0 0 16,-11 0-16,-13 0 15,-23 0 1</inkml:trace>
        </inkml:traceGroup>
        <inkml:traceGroup>
          <inkml:annotationXML>
            <emma:emma xmlns:emma="http://www.w3.org/2003/04/emma" version="1.0">
              <emma:interpretation id="{598BF0FD-F21F-4A4B-AE40-7F1874480A85}" emma:medium="tactile" emma:mode="ink">
                <msink:context xmlns:msink="http://schemas.microsoft.com/ink/2010/main" type="inkWord" rotatedBoundingBox="8228,16809 12021,16792 12030,18832 8237,188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589.6255">-2945 10760 0,'0'0'16,"0"0"0,0 0-16,0 0 15,11-12 1,1-11-16,0-23 16,-12-23-16,0-12 15,12 0 1,0-35-16,-1 1 15,13 11 1,-1 23-16,1 23 16,-12 23-1,0 12-15,-1 12 16,1 11 0,0 11-16,11 12 15,13 23-15,11 12 16,0 0-1,0-12-15,0 0 0,12 12 32,0 0-32,0 0 15,-12 0-15,-12-12 16,1 0 0,-13-23-16,-11 0 0,-12 0 15,-12-11 1,-11 11-16,-24 0 15,-24 0 1,0-11 0,-11-1-16,-12 1 15,-12 0-15,23 11 16,36-12-16,12 1 16,11-12-1,12 0-15,12 0 16,0 0-1,0 0-15</inkml:trace>
          <inkml:trace contextRef="#ctx0" brushRef="#br0" timeOffset="65314.7167">-2627 9257 0,'0'0'0,"0"0"0,0 0 16,0 0-1,0 0-15,0 0 16,0 0 0,0 0-16,0 12 15,0-1 1,0 24-16,0 11 16,11 1-16,-11 10 15,12-10 1,0-1-16,0-12 15,-12 1 1,0 0-16,0-12 16,0 0-1,0 0-15,0-11 16,0-1 0,0 1-16,0-1 15,0-11-15</inkml:trace>
          <inkml:trace contextRef="#ctx0" brushRef="#br0" timeOffset="66089.7977">-1791 10193 0,'0'0'0,"0"0"16,0 0-1,12-11-15,11-12 16,13-12-16,11-23 31,0-11-31,-12 0 0,1-24 16,-1-22 0,-23-24-16,0 46 15,-12 24-15,-12 23 16,0 11-1,0 12 1,0 12-16,1 11 16,-13 11-16,-11 12 15,-1 35-15,1 11 16,12 1 0,-1 22-16,12 47 15,0 11 1,1-34-16,11-12 15,0 11 1,0 24 0,11-23-16,1-24 15,0-23-15,0-11 16,0 0-16,-1-23 16,1-12-1,0-12-15,-12-11 16,0 0-1,0 0-15</inkml:trace>
          <inkml:trace contextRef="#ctx0" brushRef="#br0" timeOffset="66359.7231">-1921 10378 0,'0'0'16,"0"0"-1,0 0-15,12-11 16,35-1-16,36-11 16,-1 0-1,-11 0-15,11 0 16,-11 0-1,-12-12-15,-12 12 16,-47 23 0</inkml:trace>
          <inkml:trace contextRef="#ctx0" brushRef="#br0" timeOffset="66989.8477">-1178 10783 0,'0'0'16,"0"0"-16,0 0 15,11-12 1,1-11-16,0 0 16,0 0-16,-12 0 15,-12 0 1,0 0-16,-11 11 15,-13 12 1,-11 12-16,0-1 16,12 1-1,-1-1-15,25 1 16,-1-1-16,12 13 16,0-1-1,12 0-15,11 11 16,36 13-1,12-1-15,-1 0 16,-11 12 0,-12-12-16,-11 0 15,-13-11-15,-11-12 16,-12 0 0,-23 12-16,-36 0 15,-12-12 1,0 0-16,-11-12 15,-12-22 1,-24-24-16,118 35 16</inkml:trace>
          <inkml:trace contextRef="#ctx0" brushRef="#br0" timeOffset="77349.7561">-637 10286 0,'0'0'0,"0"0"0,0 0 16,0 0 0,0 0-16,0 0 15,0 0 1,0 0-16,12 0 15,24 0 1,11-12-16,0 12 16,12 0-1,0 0-15,0 0 16,11 0-16,1 0 16,-24 0-1,0 0-15,-12 0 16,1 0-1,-1 12-15,-35-12 16</inkml:trace>
          <inkml:trace contextRef="#ctx0" brushRef="#br0" timeOffset="77689.8367">-507 10586 0,'0'0'15,"0"0"-15,0 0 16,0 0-16,0 0 16,0 0-1,0 0-15,12 0 16,11 0-1,13 0-15,-1 0 16,0 0 0,13 0-16,22-11 15,13 11 1,11 0-16,0 0 16,-11 0-16,23 0 15,-106 0 1</inkml:trace>
          <inkml:trace contextRef="#ctx0" brushRef="#br0" timeOffset="78119.4319">836 9858 0,'0'0'0,"0"0"15,0 0-15,0 0 16,0 0 0,0 0-16,-12 0 15,0 12 1,-11-1-16,-13 13 15,1 10 1,-12 12-16,12 1 16,-1 10-1,13-10-15,11-1 16,12 0-16,12 12 16,11 11-1,13 12-15,11-11 16,0-13-1,-12-22-15,1-12 16,11 0 0,-47-23-16</inkml:trace>
        </inkml:traceGroup>
        <inkml:traceGroup>
          <inkml:annotationXML>
            <emma:emma xmlns:emma="http://www.w3.org/2003/04/emma" version="1.0">
              <emma:interpretation id="{000B9F3B-6CAD-4A30-91E5-129265B0F940}" emma:medium="tactile" emma:mode="ink">
                <msink:context xmlns:msink="http://schemas.microsoft.com/ink/2010/main" type="inkWord" rotatedBoundingBox="12540,16640 18184,16615 18195,18953 12550,189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700.2749">3027 10887 0,'0'0'0,"0"0"16,0 0-16,0 0 16,0 0-1,0 0-15,0 0 16,0 0-1,0 0-15,12 0 16,0 0 0,11 0-16,12 0 15,13 0 1,10 0-16,1 0 16,12-12-16,-12 1 15,-12-1-15,-47 12 16</inkml:trace>
          <inkml:trace contextRef="#ctx0" brushRef="#br0" timeOffset="84039.8347">3192 10702 0,'0'0'0,"0"0"16,0 0-16,0 0 15,0 0 1,0 0-16,0 12 16,0-1-16,0 12 15,0 0 1,-12 12-16,0 23 15,12 11 1,0 0-16,0-11 16,0-12-1,12-11-15,-12 0 16,0-24-16,0-11 16</inkml:trace>
          <inkml:trace contextRef="#ctx0" brushRef="#br0" timeOffset="79529.8321">1696 9257 0,'0'0'0,"0"0"16,-12 0 0,0 0-16,1 12 15,-1-1 1,0 13-16,0-1 15,0 0 1,1 11-16,11 1 0,11-12 31,1 0-31,12 0 0,-1-11 16,13 0-16,-1-12 16,0-12-1,1-11-15,-13 0 16,1-12-1,-1 12 1,-11 0-16,0 0 16,0 0-16,-12 0 15,0-1-15,0 1 16,-12 12 0,0-1-16,0 1 15,-11-1 1,-1 1-16,1 11 15,-13 0 1,13 11-16,-1 1 16,12-1-1,1 12-15,11-11 16,0-12-16</inkml:trace>
          <inkml:trace contextRef="#ctx0" brushRef="#br0" timeOffset="80809.6945">2085 10170 0,'0'0'0,"0"0"0,0 0 15,11-11 1,25-12-16,11 11 15,24-11 1,-1-12-16,-11 12 16,0 0-1,0 0-15,-12 0 16,0 11-16,24-11 16,-12 12-1,-59 11-15</inkml:trace>
          <inkml:trace contextRef="#ctx0" brushRef="#br0" timeOffset="80500.0399">2261 9847 0,'0'0'0,"0"0"16,0 0-1,24-12-15,11-11 16,1-12 0,11-22-16,0-13 15,0-22 1,-12 11-16,1 0 16,-13 12-16,-11 22 15,-12 24 1,0 0-16,0 12 15,0-1 1,0 1-16,-12-1 16,12 12-1,-12 0-15,1 0 16,-1 12-16,-12 22 16,1 12-1,-1 47-15,1-1 16,11-11-1,0 12-15,0 22 16,12-11 0,0 23-16,12-46 15,-12-11-15,0 11 16,0-12 0,0 12-16,-12 0 15,12-35 1,0-11-16,0 11 15,0-23 1,0-11-16,0-12 16,0 0-1</inkml:trace>
          <inkml:trace contextRef="#ctx0" brushRef="#br0" timeOffset="83229.8882">2933 10448 0,'0'0'16,"0"0"-16,0 0 15,12-12 1,-1 1-16,1-1 16,0 0-16,0 1 15,-12 11 1,0 0-16,-12-12 15,-23 12 1,-24 0-16,0 0 16,12 12-1,11 11-15,13 0 0,-1 0 16,12 0 0,1 1-1,11 10-15,0 1 0,11 0 16,13 11-1,11 0-15,12 0 16,-11-11 0,-13 0-16,-11-1 15,0-11-15,-12 12 16,-24 0 0,-11-12-16,-12 0 15,0 0 1,0-11-1,-1-12-15,1-12 16,47 12-16</inkml:trace>
          <inkml:trace contextRef="#ctx0" brushRef="#br0" timeOffset="85450.1387">1625 10286 0,'0'0'15,"0"0"-15,0 0 16,0 0-16,12 0 15,0 0 1,11 0 0,-11 0-16,0 0 15,0 0-15,-12 0 16,0 0 0,0 0-16,0 0 0,0 0 15,0 0 1,0 0-1,-24 11-15,1-11 16,-1 12-16,-11 0 16,-1-12-1,1 11-15,0-11 16,11 0-16,0 0 16,1 0-1,11 0-15,-11 12 16,11-12-1,0 11-15,12-11 16,0 0 0,0 0-16,0 0 15,0 0-15,0 0 16,0 0 0,0 0-16,0 0 15,0 0 1,0 0-16</inkml:trace>
          <inkml:trace contextRef="#ctx0" brushRef="#br0" timeOffset="78859.4874">1366 10355 0,'0'0'15,"0"0"-15,0 0 16,0 0 0,0-11-16,0-1 15,0-23 1,0-34-16,0 0 16,0-1-16,0 1 15,0 23 1,0 11-16,12 1 15,-12 10 1,12 13-16,-1-1 16,-11 12-16,12 0 15,0 12 1,11 11-16,13 23 0,35 24 16,-24-24-1,12 0-15,-12-11 16,12 11-1,-24-11-15,0-12 16,-11-12 0,-1 12-16,-11-11 15,0-1-15,0 1 16,-12-12 0,0 0-16,-12 12 15,-12-1 1,-23 1-16,-12 11 15,0-12 1,12 1-16,0-1 16,12 1-1,0-12-15,11 0 16,0 0-16,13 0 16,-1 0-1,12 0-15,0 0 16,0 0-1,0 0-15,0 0 16,0 0 0</inkml:trace>
          <inkml:trace contextRef="#ctx0" brushRef="#br0" timeOffset="86139.7049">3298 10193 0,'0'0'16,"0"0"-16,0 0 16,0 0-1,0 0-15,0 0 16,23 0-16,13 0 16,11 0-1,0 0-15,0 0 16,0 0-1,-11 0-15,-1 0 16,0 0 0,-11 0-16,11-11 15,-35 11-15</inkml:trace>
          <inkml:trace contextRef="#ctx0" brushRef="#br0" timeOffset="84599.5518">3581 10725 0,'0'0'0,"0"0"15,0 0 1,0 0-16,0 0 16,0 0-1,0-11-15,11-1 16,13-11-16,0 11 16,-1 1-1,1 11-15,11 0 16,-11 11-1,-1 24-15,-11 0 16,0-1 0,-12 13-16,-12 10 15,0 13-15,0-13 16,-11 1 0,-1-23-16,12-12 0,1 0 15,-1-11 1,12-12-1,-12 11 1,12-11-16,0 0 0,0 0 31,0 0-31,12 0 0,23 0 16,12 0-16,0 0 16,24 0-1,0 0-15,-12 0 16,0-11-1,-12-1-15,-47 12 16</inkml:trace>
          <inkml:trace contextRef="#ctx0" brushRef="#br0" timeOffset="86899.6282">4217 10332 0,'0'0'16,"0"0"0,0 0-16,0 0 15,0 0-15,0 0 0,-12-11 32,0-1-32,0-11 15,1-12 1,-1-34-16,0 0 15,12-1-15,12 1 16,0 11 0,-1 12-16,1 0 15,0 11-15,0 12 16,-12 11-16,0 12 16,0 0-1,0 0-15,12 0 16,11 12-1,24 23-15,24 22 16,0-10 0,11 22-16,-23-23 15,0 0 1,-24-11-16,0 0 16,1-12-16,-13 0 15,-11-12 1,0 1-1,0-12-15,-12 0 16,0 0-16,-12 23 16,0-11-1,-11-1-15,-36-11 16,-24 12-16,1-1 16,11 1-1,24-12-15,0 11 16,23-11-1,1 0-15,11 0 16,12 0 0,0 0-16,0 0 15,0 0-15,0 0 16</inkml:trace>
          <inkml:trace contextRef="#ctx0" brushRef="#br0" timeOffset="87819.7119">4240 9200 0,'0'0'0,"0"0"16,0 0-1,0 0-15,0 11 16,12 1-16,0-1 16,11 12-1,13-11-15,11-1 16,0 1-1,-12-12-15,1-12 16,-1 1 0,0-1-16,-11 1 15,-12-1-15,-1 1 16,-11-12 0,0-1-16,-11 1 15,-13 0 1,1 0-16,-13 12 15,13-1 1,-13 12-16,1 0 16,11 12-1,1-1-15,-1 1 16,13 11-16,-1 0 16,12 0-1,0 0-15,0-23 16</inkml:trace>
          <inkml:trace contextRef="#ctx0" brushRef="#br0" timeOffset="87429.7839">4276 9165 0</inkml:trace>
          <inkml:trace contextRef="#ctx0" brushRef="#br0" timeOffset="89029.7019">4971 10020 0,'0'0'15,"0"0"-15,0 0 16,0 0-1,0 0-15,0 0 16,0 0 0,0 0-16,0 0 15,11-11 1,25-1-16,-1-11 16,24 0-16,0 0 15,-12 11 1,0 1-16,0 11 15,0 0 1,0 0-16,1-12 16,-13 12-1,-12 0-15,1 0 16,-24 0-16</inkml:trace>
          <inkml:trace contextRef="#ctx0" brushRef="#br0" timeOffset="90499.9001">5654 10586 0,'0'0'16,"0"0"-1,0 0-15,0 0 16,0-11 0,0-1-16,-12 1 15,0-1 1,-11 1-16,-1-1 16,-11 12-16,-12 12 15,-12 11 1,23 0-16,-11 0 15,12 0 1,11-11-16,13 11 16,11 0-1,11 0-15,1 12 16,12-12-16,-1 11 16,13 1-1,11 11-15,-12 1 16,-11-13-1,-1 1-15,-11 0 16,-12-1 0,-12-11-16,-11 12 15,-1 0-15,-11-12 16,-24 0 0,-12 0-16,1-11 15,11-12 1,12 0-16,-1-12 15,13-11-15,12 0 16,11-12 0,12 35-16</inkml:trace>
          <inkml:trace contextRef="#ctx0" brushRef="#br0" timeOffset="88620.1825">5018 9801 0,'0'0'16,"0"0"-16,0 0 16,23-12-1,1-11-15,11-12 16,1 1-16,11-47 16,0-12-1,0 1-15,-24 11 16,1 0-1,-12 35-15,-12-12 16,0 12 0,0 23-16,-12 11 15,0 0-15,0 12 16,-11 12 0,-12 11-16,-1 12 15,1 11 1,0 58-16,-1 23 15,13-34 1,11 11-16,12 23 16,0-12-16,0-11 15,12-11-15,-1-24 16,1-11-16,12 11 16,-12 1-1,-1-24-15,-11-12 16,0-10-1,0-13-15,0 1 16,0-12 0,0 0-16</inkml:trace>
          <inkml:trace contextRef="#ctx0" brushRef="#br0" timeOffset="90939.7726">5630 11095 0,'0'0'16,"0"0"-1,0 0-15,0 0 16,0 0-16,0 0 16,0 0-1,0 0 1,24 0-16,-1 0 15,13 0-15,11-12 16,0 1 0,24-1-16,11 1 15,-11-1 1,11 1-16,-23-1 16,-12 0-16,0 1 15,-47 11 1</inkml:trace>
          <inkml:trace contextRef="#ctx0" brushRef="#br0" timeOffset="91329.5529">5925 10875 0,'0'0'0,"0"0"16,0 0-16,0 12 15,0 11 1,-12 35-16,12-12 15,0 23 1,0-11-16,0-12 16,12 1-1,0 10-15,-12-22 16,11-12-16,-11-11 16,12 11-1,0-12 1,0 1-16,-12-12 15</inkml:trace>
          <inkml:trace contextRef="#ctx0" brushRef="#br0" timeOffset="91739.6066">6455 10610 0,'0'0'16,"0"0"-1,0 0-15,0 0 16,0 0-1,0 23-15,0 11 16,0 13 0,-12-1-16,12 12 15,0 22-15,0 13 16,0-24 0,0 1-16,0-24 15,0-12 1,0 1-16,0-12 15,0 0 1,0-11-16,0-12 16</inkml:trace>
          <inkml:trace contextRef="#ctx0" brushRef="#br0" timeOffset="92729.5649">6584 9396 0,'0'0'15,"0"0"-15,0 0 16,0 0 0,0 0-16,0 0 15,0 0-15,0 0 16,12 12 0,12-1-16,-1 12 15,24 35-15,1 0 16,-1-12-1,0 12-15,0 0 16,-12-1-16,1 36 16,-13-35-1,1 23 1,-12-35-16,-12 0 0,0 0 16,0-11-1,-12-12-15,0 12 16,0-1-1,-11 1-15,11-12 16,0 0 0,-11 12-16,11-12 15,0 0-15,0-11 16,0-1 0,1 1-16,-1-1 15,12-11 1,0 12-16,0-12 15,0 0 1,0 0-16</inkml:trace>
        </inkml:traceGroup>
        <inkml:traceGroup>
          <inkml:annotationXML>
            <emma:emma xmlns:emma="http://www.w3.org/2003/04/emma" version="1.0">
              <emma:interpretation id="{A0A1DF61-070C-4018-89A4-70F4FD104692}" emma:medium="tactile" emma:mode="ink">
                <msink:context xmlns:msink="http://schemas.microsoft.com/ink/2010/main" type="inkWord" rotatedBoundingBox="18465,16469 23614,16446 23624,18728 18475,187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2714.8567">8599 9015 0,'0'0'0,"0"0"16,0 0 0,-12 11-16,0 12 15,12-11 1,0-1-16,12 13 15,0-1 1,0 0-16,11-12 16,12 1-1,1-12-15,-1 0 16,0-12-16,1 1 16,-1-12-1,-11 0-15,-13-1 16,-11-10-1,0-1-15,-11 0 16,-13 24 0,-11-12-16,-12 11 15,0 12 1,-12 0-16,12 12 16,-1 11-16,25 0 15,11 0 1,12-11-16,0-12 15</inkml:trace>
          <inkml:trace contextRef="#ctx0" brushRef="#br0" timeOffset="103689.4552">9023 10009 0,'0'0'15,"0"0"-15,0 0 16,23-12 0,13-11-16,11 0 15,12 11-15,11 1 16,25-1 0,11-11-16,-24 11 0,-82 12 15</inkml:trace>
          <inkml:trace contextRef="#ctx0" brushRef="#br0" timeOffset="103409.4191">9341 9777 0,'0'0'0,"0"0"16,12-11-1,23-12-15,0-23 16,12-35 0,-11-12-16,-13 12 15,-11 0 1,-12 0-16,-12 35 16,-11 12-16,-1 10 15,1 13 1,-1 11-16,1 0 15,-1 11 1,0 1-16,1 23 16,-12 34-1,11 12-15,12 23 16,12-12-16,0 36 16,0 22-1,12-12-15,0-34 16,0 24-1,-12-59-15,11 0 16,-11 12 0,0-35-16,0-11 15,0-23-15,0-1 16,0-11 0</inkml:trace>
          <inkml:trace contextRef="#ctx0" brushRef="#br0" timeOffset="94749.6455">8234 9361 0,'0'0'0,"0"0"16,0 0-16,0 0 15,0 0 1,0 0-16,0 0 16,-12 12-16,0-1 15,0 13 1,0-1-16,-11 11 15,11 1 1,0 0-16,1-1 16,-1 13-1,0-13 1,0 13-16,12-1 0,0 0 16,0 12-1,0-12-15,12 35 16,0-35-1,0 0-15,-1-11 16,1 0 0,0-12-16,0 0 15,11 12-15,1-1 16,-1-11 0,-11 0-16,12-11 15,-1 11 1,1-11-16,-1 11 15,1-12 1,-12 1-16,0-12 16,-12 0-1</inkml:trace>
          <inkml:trace contextRef="#ctx0" brushRef="#br0" timeOffset="102069.8523">8575 10147 0,'0'0'0,"0"0"0,0 0 16,0 0-16,0 0 15,0 0 1,0 0-16,0 0 16,0 0-16,0-11 15,-12-12 1,1-24-16,-1-34 15,0 1 1,12-13-16,0 1 16,0 11-1,0 11-15,0 24 16,0 23-16,12 0 16,-12 23-1,23 0-15,13 23 16,-1 23-1,12 0-15,12 12 16,0 0 0,0 0-16,-12 0 15,-12-1 1,-11 1-16,0-12 16,-1 1-16,-11-13 15,-12 1 1,-12-12-16,-11 0 15,-1 0 1,-11 0-16,-13-11 16,-10 0-1,-1-12-15,0 0 16,12-12-16,23 12 16,12 0-1,12 0-15,0 0 16</inkml:trace>
          <inkml:trace contextRef="#ctx0" brushRef="#br0" timeOffset="104279.9917">9635 10459 0,'0'0'0,"0"0"16,0 0-16,12-11 15,0-1 1,0 1-16,-12-1 15,0 0 1,-12 1-16,-12-1 16,-11 1-1,0 11-15,-1 0 16,13 0-16,-1 0 16,12 11-1,1 1-15,-1 11 16,12 12-1,12-1-15,23 1 16,24 23 0,0 0-16,-12-12 15,0-11-15,-12-1 16,-11-11 0,-12 0-16,0 1 15,-12-1 1,-12 0-16,-24 0 15,-22 0 1,-13-11-16,12-1 16,0-11-1,12-11-15,23-1 16,24 12-16</inkml:trace>
          <inkml:trace contextRef="#ctx0" brushRef="#br0" timeOffset="104610.6383">9753 10783 0,'0'0'0,"0"0"16,0 0-16,12 0 16,12 11-1,11-11-15,12 12 16,24-12 0,11 12-16,1-12 15,-36 0-15,0 0 16,-12 0-1,1 0-15,-25 0 16,-11 0 0</inkml:trace>
          <inkml:trace contextRef="#ctx0" brushRef="#br0" timeOffset="104889.5236">9942 10517 0,'0'0'0,"0"0"16,0 0-1,0 12-15,0 22 16,11 13-16,-11 10 16,12 13-1,12 11-15,-1-1 16,1 1-1,-12-11-15,-1-36 16,13 1 0,0-12-16,-1-11 15,-23-12-15</inkml:trace>
          <inkml:trace contextRef="#ctx0" brushRef="#br0" timeOffset="106199.9557">9930 9951 0,'0'0'0,"0"0"16,0 0-1,0 0-15,0 0 16,23 0 0,13 11-16,11 1 15,0-1 1,0-11-16,0 0 16,0-11-16,-11 11 15,-1-12 1,-35 12-16</inkml:trace>
          <inkml:trace contextRef="#ctx0" brushRef="#br0" timeOffset="105199.6877">10354 10575 0,'0'0'0,"0"0"16,0 0 0,0 11-1,0 24-15,0 0 0,0 11 16,12 0-1,0 12 1,-1 0-16,1 11 16,0 0-16,-12-11 15,12-12 1,-12-11-16,0-12 16,0 0-16,0-23 15,0 0 1,0 0-16</inkml:trace>
          <inkml:trace contextRef="#ctx0" brushRef="#br0" timeOffset="94029.9617">7291 10159 0,'0'0'0,"0"0"0,0 0 16,0 0-1,0 0-15,0 0 16,0 0-16,0 0 16,12-12-1,0 1 1,0-1-16,11 12 15,12-11-15,13-1 16,-13 0 0,0 12-16,1-11 15,11-1-15,0 1 16,0-1 0,-12 1-16,1-1 15,-13 12 1,-11 0-16,0 0 15,11 0 1,-11 0-16,0 0 16,0 0-1,-12 0-15,0 0 16,0 0-16</inkml:trace>
          <inkml:trace contextRef="#ctx0" brushRef="#br0" timeOffset="106779.677">10637 10113 0,'0'0'0,"0"0"16,0 0-1,0 0 1,0 0 0,0 0-16,0 0 0,0 0 15,0-12 1,11-23-16,1-11 16,0-12-1,0 1-15,11-24 16,13 0-16,-1 11 15,-11 24 1,-1 0-16,1 23 16,-13 11-1,1 12-15,0 12 16,12 11-16,11 12 16,24 22-1,0 13-15,11-1 16,-11-23-1,-12 12-15,-11-12 16,-13-11 0,-11-12-16,-12-11 15,-12 11-15,-11 0 16,-24 0 0,-12 0-16,-24-11 15,-11-1 1,-12 1-16,24-1 15,11 1 1,24-12-16,11 0 16,13 0-1,23 0-15,0 0 16,0 0-16</inkml:trace>
          <inkml:trace contextRef="#ctx0" brushRef="#br0" timeOffset="107229.6359">10919 9200 0,'0'0'15,"0"0"1,-11 11-16,-1 1 16,12-1-1,0 1-15,12 11 16,-1-12-16,1 1 16,12 0-1,11-12-15,0 0 0,1-12 31,-1 0-31,-11 1 0,-13-1 16,1-11 0,-12 12-1,-12-12-15,1 11 16,-13 0-16,1 1 16,-13 11-16,-11 0 15,12 11 1,11 1-16,12 11 15,1 0 1,11-23-16</inkml:trace>
          <inkml:trace contextRef="#ctx0" brushRef="#br0" timeOffset="107914.7481">11084 9824 0,'0'0'0,"12"-12"16,12 1-1,23-1-15,12-11 16,11 11 0,1 1-16,0-1 15,35-11-15,23 12 16,-129 11 0</inkml:trace>
          <inkml:trace contextRef="#ctx0" brushRef="#br0" timeOffset="107709.4037">11249 9546 0,'0'0'15,"0"0"-15,47-23 16,24-35 0,-12 1-16,0-1 15,0 0 1,11-34-16,-22 22 15,-13 1 1,-23 23-16,-12-1 16,0 13-1,-12 11-15,0 11 16,0 12-16,-11 12 16,-13 34-1,1 12-15,0 11 16,-12 58-1,11 23-15,1-11 16,11-12 0,-11 0-16,23 12 15,0-35-15,12-23 16,12-12 0,-12-23-16,0-11 15,0-12 1,0-11-16,0-12 15</inkml:trace>
          <inkml:trace contextRef="#ctx0" brushRef="#br0" timeOffset="108419.6045">11791 10089 0,'0'0'0,"0"0"16,0 0-1,0 0-15,0 0 16,0 0 0,-12 0-1,-11 0-15,-1 0 0,1 12 16,-1 0 0,1-1-16,11 1 15,0-1 1,12 1-16,0-1 15,0 1 1,12 11-16,0 0 16,11 23-1,1 1-15,-1-1 16,1 0-16,-12-11 16,-1-12-1,-11 0-15,-11 0 16,-1-11-1,-12 11-15,1-12 16,-13-11 0,1 12-16,0-12 15,11 0 1,0 0-16,13 0 16,11 0-16</inkml:trace>
          <inkml:trace contextRef="#ctx0" brushRef="#br0" timeOffset="109239.6681">12086 9269 0,'0'0'16,"0"0"0,0 0-16,0 0 15,0 0-15,0 0 16,0 0 0,11 11-16,1 24 15,12 11 1,11 12-16,0 0 15,1 0 1,-1-1-16,12 1 16,-11-11-1,-1 10-15,-12 1 16,-11-12-16,0 12 16,-12 0-1,0-12-15,-12 0 16,0-11-1,1 0-15,-13-1 0,12-11 32,1 1-32,-13-1 15,12-12-15,0 1 16,1-1-16,-1 1 16,0-1-1,12 1-15,0 0 16,0-12-16,0 11 15,0-11 1,0 0-16,0 0 16</inkml:trace>
        </inkml:traceGroup>
        <inkml:traceGroup>
          <inkml:annotationXML>
            <emma:emma xmlns:emma="http://www.w3.org/2003/04/emma" version="1.0">
              <emma:interpretation id="{CA767C21-D9BE-4276-94EA-533ED6898A53}" emma:medium="tactile" emma:mode="ink">
                <msink:context xmlns:msink="http://schemas.microsoft.com/ink/2010/main" type="inkWord" rotatedBoundingBox="23849,16479 27532,16463 27544,18976 23860,189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8899.886">14465 11083 0,'0'0'0,"0"0"15,0 0-15,0 0 16,0 0-16,24-11 16,11 11-1,12 0-15,12-12 16,-12 12-1,0-11-15,0 11 16,0-12 0,1 12-16,-13-11 15,0-1-15,-35 12 16</inkml:trace>
          <inkml:trace contextRef="#ctx0" brushRef="#br0" timeOffset="119179.6544">14712 10875 0,'0'0'16,"0"0"-16,0 0 16,0 0-1,0 0-15,0 12 16,0 23-1,0 22-15,12 13 16,0-1 0,0-11-16,0 0 15,-1-12-15,1-11 16,0-12 0,11-12-16,-23-11 15</inkml:trace>
          <inkml:trace contextRef="#ctx0" brushRef="#br0" timeOffset="119649.9254">14936 11026 0,'0'0'0,"0"0"16,0 0-1,0-12-15,12 0 16,0 1 0,0-12-16,11 11 0,13 1 15,11 11 1,-12 0-16,0 11 16,-11 12-16,-1 24 15,-11-1 1,-12 0-16,-12 12 15,-11-12 1,-1-11-16,1-1 16,-1 1-1,1-12-15,-1-11 16,12-1-16,1 1 16,11-12-1,0 0 1,0 0-16,11 11 15,25 1-15,34 0 16,1-1 0,0-11-16,-12 0 15,-1 0-15,-58 0 16</inkml:trace>
          <inkml:trace contextRef="#ctx0" brushRef="#br0" timeOffset="121289.4607">15396 9673 0,'0'0'16,"0"0"-16,0 0 15,11 0 1,13-11-16,0-1 16,11 1-16,0-12 15,12-24 1,-11-10-16,-1-13 15,-11 1 1,-1 11-16,-23 12 16,0 0-1,-12 11-15,1 0 16,-1 12-16,0 12 16,0 11-1,0 0-15,-11 11 16,-1 1-1,1 11-15,-1 35 16,1 34 0,11 12-16,0-11 15,12-1 1,0 12-16,12 35 16,0-24-16,-1-34 15,1-11 1,-12-13-16,0 1 15,0 11 1,12-22-16,-12 10 16,0-10-1,0-1-15,0-23 16,0 0-16,0-23 16</inkml:trace>
          <inkml:trace contextRef="#ctx0" brushRef="#br0" timeOffset="120499.8801">14571 10101 0,'0'0'16,"0"0"-1,0 0-15,0 0 16,0 0-1,0 0-15,0 0 16,12-12 0,11 1-16,25-1 15,-13 12 1,12 0-16,0-11 16,0 11-16,-11 0 15,-13 0 1,-11 0-16,0 0 15,-1 0 1,1 0-16,0 0 16,-12 0-1</inkml:trace>
          <inkml:trace contextRef="#ctx0" brushRef="#br0" timeOffset="121599.6768">15290 10136 0,'0'0'15,"0"0"-15,0-12 16,0 1-16,23-13 16,1-10-1,11-12-15,12 11 16,0 0-16,24 1 16,23 10-1,12 1-15,-23 0 16,-13 12-1,-22 11-15,-48 0 16</inkml:trace>
          <inkml:trace contextRef="#ctx0" brushRef="#br0" timeOffset="118559.7931">14524 10598 0,'0'0'15,"0"0"1,0 0-16,0 0 15,0 0 1,-12 0-16,0-12 16,-11 1-1,-1-1-15,-11 12 16,0 12-16,-1-1 16,13 1-1,-1 0-15,12 11 16,12 0-1,0 0-15,12 0 16,0 0 0,12 12-16,-1-1 15,12 13 1,1-1-16,-1 12 16,-11-12-16,-13-11 15,1-1 1,-12 1-16,-12-12 15,1 0 1,-13 0-16,-11-11 16,-12-1-1,-12-11-15,12 0 16,11-11-16,1-1 16,23 1-1,12 11-15</inkml:trace>
          <inkml:trace contextRef="#ctx0" brushRef="#br0" timeOffset="113379.5369">12675 10147 0,'0'0'15,"0"0"1,0 0-16,0 0 15,11 0 1,1 0-16,12-11 16,11-1-1,12 1-15,12-1 16,0 12-16,0 0 16,-12 0-1,-12 0-15,1 0 16,-13 0-1,13 0-15,-1 0 16,0 0 0,12 0-16,-47 0 15</inkml:trace>
          <inkml:trace contextRef="#ctx0" brushRef="#br0" timeOffset="112959.8484">12686 9847 0,'0'0'0,"0"0"0,0 0 16,0 0-1,0 0-15,0 0 16,0 0-16,0 0 16,0 0-1,12 0-15,0 0 16,11 0-1,1 0-15,23 0 16,12 0 0,12-12-16,-24 1 15,0-1-15,0 12 16,-12-11 0,1 11-16,-13 0 15,-11 0-15,0 0 16,0 0-16,-12 0 15</inkml:trace>
          <inkml:trace contextRef="#ctx0" brushRef="#br0" timeOffset="117069.9702">13640 9257 0,'0'0'0,"0"0"16,0 0 0,0 0-16,0 0 15,0 0-15,0 0 16,0 0-16,0 0 16,-11 0-1,-1 12-15,-12 11 16,-11 12-1,-12 22-15,0 13 16,11-12 0,13 11-16,-1-11 15,13 0-15,-1 34 16,12-11 0,0 0-16,12-12 15,-1-23 1,1 1-16,0-13 15,0-11 1,11 0-16,1 12 16,11-12-1,-11 0-15,-1 0 16,1-11-16,-1 0 16,1-1-1,-1 1-15,-23-12 16</inkml:trace>
          <inkml:trace contextRef="#ctx0" brushRef="#br0" timeOffset="117869.6935">13699 10113 0,'0'0'15,"0"0"-15,12-24 16,12-10-16,11-1 16,24-11-1,47 0-15,12-1 16,-24 13-1,-12 11-15,-11 0 16,0 11 0,-71 12-16</inkml:trace>
          <inkml:trace contextRef="#ctx0" brushRef="#br0" timeOffset="117600.1005">13888 9662 0,'0'0'16,"23"-23"-16,25-24 0,22-22 16,1-23-1,-24 11-15,-12 11 16,1-22-1,-13 23 1,-23-1-16,-12 13 16,1 22-1,-13 12-15,1 11 0,-1 12 16,-11 12 0,-1 22-16,1 13 31,0 10-31,11 24 0,12 58 15,1 11 1,11-34-16,0 57 16,0-11-1,0-35-15,0-34 16,11-1-16,1 0 16,0-11-1,0-23-15,-1-12 16,1-22-1,0-13-15,-12-11 16</inkml:trace>
          <inkml:trace contextRef="#ctx0" brushRef="#br0" timeOffset="122233.5238">15914 10610 0,'0'0'0,"0"0"16,0 0 0,0-12-16,0 0 15,0 1-15,0-1 16,0 1 0,-12-1-16,-11 1 15,-1-1 1,-11 12-16,-1 0 15,1 12 1,12-1-16,-1 1 16,0-1-1,13 12-15,-1 12 16,12 0-16,12-1 16,11 1-1,13 0-15,11-1 16,0 13-1,-12-13-15,0 1 16,-11 0 0,-12-1-16,0-11 15,-12 1-15,-12-1 16,-24 0-16,-11 0 16,0 0-16,0-11 15,12-12 1,-1 0-16,25 0 15,-1-12 1,12 12-16</inkml:trace>
          <inkml:trace contextRef="#ctx0" brushRef="#br0" timeOffset="122609.6725">15949 11037 0,'0'0'16,"0"0"-16,0 0 15,0 0 1,0 0-16,12 0 15,0 0 1,0 0-16,11-11 16,1-1-1,-1 0-15,13 1 16,-1-1-16,12 12 16,0-11-1,0-1-15,-11 12 16,-1 0-1,-11 0-15,-24 0 16,0 0 0</inkml:trace>
          <inkml:trace contextRef="#ctx0" brushRef="#br0" timeOffset="122909.7112">16067 10829 0,'0'0'16,"0"0"-16,0 0 16,0 0-1,0 0-15,0 0 16,12 12-16,0 11 16,-1 11-1,1 13-15,12 22 0,-1-11 31,-11-12-31,0-11 16,0-1 0,-1-11-16,1 1 15,0-1-15,0-12 16,-12-11-16</inkml:trace>
        </inkml:traceGroup>
        <inkml:traceGroup>
          <inkml:annotationXML>
            <emma:emma xmlns:emma="http://www.w3.org/2003/04/emma" version="1.0">
              <emma:interpretation id="{4E98EEC1-F3AB-4864-A5D6-4DE91092D208}" emma:medium="tactile" emma:mode="ink">
                <msink:context xmlns:msink="http://schemas.microsoft.com/ink/2010/main" type="inkWord" rotatedBoundingBox="27709,16785 32412,16764 32421,18832 27718,18853"/>
              </emma:interpretation>
              <emma:one-of disjunction-type="recognition" id="oneOf6">
                <emma:interpretation id="interp6" emma:lang="" emma:confidence="0.5">
                  <emma:literal>fs)</emma:literal>
                </emma:interpretation>
                <emma:interpretation id="interp7" emma:lang="" emma:confidence="0.5">
                  <emma:literal>f s)</emma:literal>
                </emma:interpretation>
                <emma:interpretation id="interp8" emma:lang="" emma:confidence="0">
                  <emma:literal>f S)</emma:literal>
                </emma:interpretation>
                <emma:interpretation id="interp9" emma:lang="" emma:confidence="0.5">
                  <emma:literal>fs )</emma:literal>
                </emma:interpretation>
                <emma:interpretation id="interp10" emma:lang="" emma:confidence="0">
                  <emma:literal>f s</emma:literal>
                </emma:interpretation>
              </emma:one-of>
            </emma:emma>
          </inkml:annotationXML>
          <inkml:trace contextRef="#ctx0" brushRef="#br0" timeOffset="123219.9084">16574 10725 0,'0'0'0,"0"0"16,0 0-1,0 0-15,0 0 16,0 12 0,0 11-16,-12 11 15,0 13-15,0 22 16,12 12 0,0-12-16,0-11 15,12-12 1,0-11-16,0-12 15,-12-23 1</inkml:trace>
          <inkml:trace contextRef="#ctx0" brushRef="#br0" timeOffset="124209.7948">16597 9234 0,'0'0'0,"0"0"16,0 0-1,0 0-15,0 0 16,0 0 0,0 0-16,0 0 15,0 0 1,12 12-16,12 11 16,11 23-16,12 23 15,0 12 1,-12-11-16,-11-1 15,-12-11 1,0 11-16,-12 24 16,0-24-1,-12 0-15,0-11 16,-12-12-16,13-11 16,-13 0-1,1-1-15,11-11 16,0-11-1,0 0-15,0-1 16,1 1 0,11-1-16,0 1 15,0-12-15,0 0 16,0 0 0,0 0-16,0 0 15,0 0-15,0 0 16,0 0-1</inkml:trace>
          <inkml:trace contextRef="#ctx0" brushRef="#br0" timeOffset="125169.5789">16998 9985 0,'0'0'0,"0"0"16,0 0-16,0 0 16,0 0-1,0 0-15,0 0 16,0 0-16,11 0 16,13-11-1,0 11-15,-1 0 16,13 0-1,-1 0-15,0 0 16,12 0 0,0 0-16,12 0 15,-12 0 1,12 0-16,-12 0 16,-47 0-16</inkml:trace>
          <inkml:trace contextRef="#ctx0" brushRef="#br0" timeOffset="125739.874">17787 9419 0,'0'0'16,"0"0"0,0 0-16,0 0 15,0 0 1,0 0-16,0 0 15,0 0 1,0 12-16,-12 11 0,0 11 16,1 1-1,-1 0-15,12-1 16,-12 13-16,0 11 16,12 11-1,0 0 1,0 12-16,0-12 15,12-11-15,0-12 16,0 1 0,-1-1-16,13 0 15,-12-11-15,0-1 16,11 1 0,-11-12-16,0 0 15,-1 0 1,1-11-16,0 0 15,0-1 1,-12-11-16,0 0 16</inkml:trace>
          <inkml:trace contextRef="#ctx0" brushRef="#br0" timeOffset="128369.7765">18117 10240 0,'0'0'16,"0"0"-1,0 0-15,0 0 16,0 0-16,12-12 16,11-11-1,12 0-15,13 0 16,10-12-1,13 0-15,23 1 16,-11 11 0,-83 23-16</inkml:trace>
          <inkml:trace contextRef="#ctx0" brushRef="#br0" timeOffset="128079.6762">18235 9916 0,'0'0'0,"0"0"16,11-11-16,1-1 16,12-11-1,-1-12-15,13-23 16,-1-22-1,-11-25-15,-13 13 16,1 23 0,-12 22-16,0 13 15,-12 11-15,1 11 16,-1 12 0,-12 12-16,-11 34 0,11 23 15,1 12 1,11 12-16,0 45 15,12 24 1,12-46-16,0-12 16,-1 11-1,13 12-15,-12-11 16,0-47-16,-1-11 16,1-12-1,-12-11-15,0-12 16,0-23-1</inkml:trace>
          <inkml:trace contextRef="#ctx0" brushRef="#br0" timeOffset="128919.7151">18741 10471 0,'0'0'0,"0"0"16,0 0-1,0 0 1,0 0 0,-12 0-16,-11 0 0,-13 0 15,1 0 1,0 0-16,11 11 16,1 1-16,11 11 15,0 0 1,12 0-16,12 12 15,11 11 1,13 0-16,11 1 16,-12-13-1,1 1-15,-13-12 16,1 0-16,-13 0 16,1 0-1,-12 1-15,-12-1 16,-11 0-1,-24 0-15,0-12 16,0 1 0,-1-12-16,1 0 15,12-12-15,23 1 16,0-1 0,12 12-16</inkml:trace>
          <inkml:trace contextRef="#ctx0" brushRef="#br0" timeOffset="129259.6219">18765 11026 0,'0'0'16,"0"0"-16,0 0 15,0 0-15,11 0 16,13 0 0,0-12-16,11 0 15,12 1 1,24-1-16,-12 1 15,11-1 1,-23 1-16,-11 11 16,-1 0-1,-35 0-15</inkml:trace>
          <inkml:trace contextRef="#ctx0" brushRef="#br0" timeOffset="129549.7371">18988 10818 0,'0'0'0,"0"0"0,0 0 16,0 0 0,0 0-16,0 0 15,0 23 1,12 23-16,0 12 15,0-1 1,0 13-16,-1-12 16,1-12-1,12-12-15,-12 1 16,11-12-16,1 0 16,-24-23-1</inkml:trace>
          <inkml:trace contextRef="#ctx0" brushRef="#br0" timeOffset="129841.8336">19436 10829 0,'0'0'16,"0"0"-16,0 0 15,0 0 1,0 12-16,0 22 16,0 24-1,12 23-15,0-12 16,-12-11-16,11-12 16,1-11-1,0-12-15,0 0 16,0-11-1,-12-12-15</inkml:trace>
          <inkml:trace contextRef="#ctx0" brushRef="#br0" timeOffset="130209.6822">19271 10286 0,'0'0'0,"0"0"15,0 0-15,0 0 16,0 0 0,12 0-1,12 0-15,-1 0 0,24 0 16,12 0 0,12 0-16,11 0 15,1-12 1,-13 12-16,-70 0 15</inkml:trace>
          <inkml:trace contextRef="#ctx0" brushRef="#br0" timeOffset="130969.5735">19837 10217 0,'0'0'0,"0"0"15,11-12-15,13-11 16,11 11 0,24-11-16,35 0 15,12 12 1,12-1-1,-12 0-15,-106 12 16</inkml:trace>
          <inkml:trace contextRef="#ctx0" brushRef="#br0" timeOffset="130759.3332">20072 9870 0,'0'0'16,"0"0"0,12-12-16,12-11 15,-1-11 1,12-13-1,-11-10-15,-12-1 16,0 0-16,-12 12 16,-12-1-1,0 13-15,-12 11 16,1 11-16,-1 1 16,1 11-1,-1 11-15,-11 24 16,11 11-1,1 0-15,11 0 16,12 24 0,0 22-16,12 24 15,0-12-15,-1-23 16,13 0 0,-12 0-16,11-1 15,-11 13 1,0-24-16,0-22 15,-1-1 1,-11-12-16,12-10 0,0-13 16,-12-11-1</inkml:trace>
          <inkml:trace contextRef="#ctx0" brushRef="#br0" timeOffset="131499.6351">20708 10471 0,'0'0'15,"0"0"1,0 0-16,0 0 15,-23-12 1,-13 12-16,-22 0 16,-13 0-1,12 0-15,12 0 16,11 0-16,13 12 16,11-1-1,12 1-15,0 11 16,24 23-1,11 12-15,0-12 16,1-11 0,-1 0-16,0-1 15,-11 1-15,0-12 16,-1 0 0,-11 0-16,-12-11 15,-12-1-15,0 1 16,-23 0-1,-24-1-15,-12-11 16,1-11-16,23-1 16,47 12-1</inkml:trace>
          <inkml:trace contextRef="#ctx0" brushRef="#br0" timeOffset="131969.7195">20661 9546 0,'0'0'16,"0"0"-1,0 0-15,12 12 16,23 22-16,24 13 16,12 22-1,11 12-15,1 35 16,-24-1-1,-12-22-15,0-1 16,-12 12 0,1 23-16,-25-34 15,-11-12-15,0-24 16,-11 1 0,-13 0-16,1 0 15,-1-12 1,-11-11-16,-1-12 15,36-23 1</inkml:trace>
        </inkml:traceGroup>
      </inkml:traceGroup>
    </inkml:traceGroup>
  </inkml:traceGroup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0:42.9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EFA21A-E124-491E-A06C-2729B0AD14A8}" emma:medium="tactile" emma:mode="ink">
          <msink:context xmlns:msink="http://schemas.microsoft.com/ink/2010/main" type="writingRegion" rotatedBoundingBox="33202,16637 19688,16372 19773,12004 33287,12269"/>
        </emma:interpretation>
      </emma:emma>
    </inkml:annotationXML>
    <inkml:traceGroup>
      <inkml:annotationXML>
        <emma:emma xmlns:emma="http://www.w3.org/2003/04/emma" version="1.0">
          <emma:interpretation id="{A3B23EFE-E4DB-4924-A9FC-D4BD17F248C6}" emma:medium="tactile" emma:mode="ink">
            <msink:context xmlns:msink="http://schemas.microsoft.com/ink/2010/main" type="paragraph" rotatedBoundingBox="32394,16611 25933,16513 25962,14604 32423,14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73BAD-F620-4E57-8DDE-9A86B8AAAC2A}" emma:medium="tactile" emma:mode="ink">
              <msink:context xmlns:msink="http://schemas.microsoft.com/ink/2010/main" type="line" rotatedBoundingBox="32394,16611 25933,16513 25962,14604 32423,14702"/>
            </emma:interpretation>
          </emma:emma>
        </inkml:annotationXML>
        <inkml:traceGroup>
          <inkml:annotationXML>
            <emma:emma xmlns:emma="http://www.w3.org/2003/04/emma" version="1.0">
              <emma:interpretation id="{6CCD7F76-5BC5-41AE-9B2F-337219802482}" emma:medium="tactile" emma:mode="ink">
                <msink:context xmlns:msink="http://schemas.microsoft.com/ink/2010/main" type="inkWord" rotatedBoundingBox="32398,16337 32009,16331 32018,15730 32408,15736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21191 8275 0,'0'0'0,"0"0"16,0 0-16,12-12 15,0 12 1,0-11-16,-12 11 15,0-12 1,0 1-16,-12-1 16,-12 1-1,-23-1-15,-35 1 16,11 11 0,12 0-16,24 11 15,11 1-15,1-1 16,11 12-1,12 0-15,12 1 16,11 22 0,13 0-16,22 0 15,-10 0-15,-1 1 16,-12-13 0,0 1-16,1 0 15,-13-1 1,-11-11-16,-12 12 15,0-12-15,-12-11 16,1-1 0,-25 1-16,-23-1 15,-35-11-15,0-23 16,94 23-16</inkml:trace>
        </inkml:traceGroup>
        <inkml:traceGroup>
          <inkml:annotationXML>
            <emma:emma xmlns:emma="http://www.w3.org/2003/04/emma" version="1.0">
              <emma:interpretation id="{47F09D73-C45F-4ABA-8964-C50D510D38E9}" emma:medium="tactile" emma:mode="ink">
                <msink:context xmlns:msink="http://schemas.microsoft.com/ink/2010/main" type="inkWord" rotatedBoundingBox="31978,16604 25933,16513 25962,14604 32007,146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769.0265">15584 7732 0,'0'0'0,"0"0"16,0 0-16,0 0 15,12-12 1,11-11-16,13 0 15,11-12 1,0 1-16,0-13 16,0-22-1,-11-23-15,-13 11 16,-11 11-16,-12 24 16,-12 11-1,-11 1-15,-13 22 16,1 1-1,0 11-15,-1 11 16,1 12 0,0 24-16,-1 22 15,24 0 1,1 12-16,-1 23 16,12 46-16,0-34 15,12-24 1,-1-11-16,1 12 15,0-24 1,0 1-16,-12-13 16,12-10-1,-1-13-15,-11-34 16</inkml:trace>
          <inkml:trace contextRef="#ctx0" brushRef="#br0" timeOffset="-18499.5691">15443 8021 0,'0'0'0,"0"0"15,0 0 1,12-12-16,11 1 15,36-13 1,23 1-16,36 0 16,-12-11-1,-11 10-15,-1 13 16,12-12-16,-106 23 16</inkml:trace>
          <inkml:trace contextRef="#ctx0" brushRef="#br0" timeOffset="-20609.6538">14924 8136 0</inkml:trace>
          <inkml:trace contextRef="#ctx0" brushRef="#br0" timeOffset="-20468.8924">14924 8136 0,'0'0'15,"0"0"-15,0 0 16,0 0-16,0 0 16,0 0-1,12 0-15,24 0 16,11 0-16,47 0 16,0 0-1,-94 0 1</inkml:trace>
          <inkml:trace contextRef="#ctx0" brushRef="#br0" timeOffset="-20679.7314">14913 8159 0</inkml:trace>
          <inkml:trace contextRef="#ctx0" brushRef="#br0" timeOffset="-20949.7098">14771 7836 0,'0'0'0,"0"0"16,0 0 0,0 0-16,0 0 15,0 0-15,0 0 16,0 0 0,0 0-16,0 0 15,0 0 1,0 0-1,0 0-15,0 0 16,24-12-16,11 1 16,1 11-1,11 0-15,23 0 16,1 0-16,0 0 16,-12 0-1,0 0 1,-12 0-16,-12 0 15,-35 0-15</inkml:trace>
          <inkml:trace contextRef="#ctx0" brushRef="#br0" timeOffset="-6589.6963">19318 8240 0,'0'0'16,"0"0"-1,0 0-15,0 12 16,0 34 0,0 0-16,0 35 15,0 0-15,12 35 16,12 22 0,-1-45-16,-11-24 15,12-23-15,-24-46 16</inkml:trace>
          <inkml:trace contextRef="#ctx0" brushRef="#br0" timeOffset="-6909.5471">18918 8703 0,'0'0'0,"0"11"16,0 24-1,0 11-15,12 0 16,-1-11 0,-11 0-16,0-35 15</inkml:trace>
          <inkml:trace contextRef="#ctx0" brushRef="#br0" timeOffset="-5619.4236">18953 8564 0,'0'0'0,"0"0"15,0-23 1,0-12-16,0 0 16,0 1-16,0 11 15,0 0 1,0 11-16,0 0 15,0 12 1,0 0-16,0 0 16,0 0-1,0 12-15,0 11 16,0 23-16,0 1 16,0 10-1,0 24-15,0 35 0,0-47 31,0-11-31,0-12 16,0-11-16,0-12 16,0 0-1,0-11-15,0-1 0,0-11 16,0 0 0,0 0-1,0 0-15,-12-23 16,1-23-16,-1-12 15,12 58 1,-24-335-16,24 335 16,0-23-1,0-35-15,0 0 16,0 12-16,-12 11 16,12 24-1,0 11-15,0 0 16,0 0-1,0 34-15,0 13 16,0-1 0,0 23-16,0 1 15,12 10-15,0-10 16,-12-1 0,0-69-16</inkml:trace>
          <inkml:trace contextRef="#ctx0" brushRef="#br0" timeOffset="-7009.7161">18824 8310 0,'0'0'16,"0"0"-16,0 0 16,11 11-1,1 12-15,-12-23 16</inkml:trace>
          <inkml:trace contextRef="#ctx0" brushRef="#br0" timeOffset="-7229.6764">18470 8587 0,'0'0'0,"0"0"16,0 0-16,0 0 15,0 0 1,12 0-16,23-12 15,24 12-15,-12 0 16,12 0-16,0 0 31,0 0-31,0 0 16,0 0-16,0 0 0,0 0 31,-24-11-31,-35 11 0</inkml:trace>
          <inkml:trace contextRef="#ctx0" brushRef="#br0" timeOffset="-7619.5075">18435 8275 0,'0'0'0,"0"0"0,0 0 16,0 0-16,0 0 31,0 0-31,0 0 0,0 0 16,0-12-1,-12 1-15,0-1 16,1 1 0,-13-1-16,-11 12 15,-1 0-15,13 12 16,-1-1 0,12 1-16,1 11 15,11-11 1,11 11-16,1 11 15,12 1 1,-1 0-16,13-1 16,-1 1-1,0-12-15,-11 0 16,-12 0-16,-1 0 16,-11-11-1,0 11-15,0-11 16,-11 11-1,-13-12-15,1 1 16,-13 11 0,1-11-16,-12-1 15,23-11-15,1 0 16,23 0 0,0 0-16</inkml:trace>
          <inkml:trace contextRef="#ctx0" brushRef="#br0" timeOffset="-8909.4229">17881 7639 0,'0'0'0,"0"0"16,0 0-1,12-11-15,23-1 16,1 1-16,23-12 16,-12-12-1,-12 12-15,12-23 16,0-12-1,-11-12-15,-13 13 16,-11 22 0,-12 0-16,-12 12 15,0 12-15,-11-1 16,-13 12 0,13 0-16,-12 12 15,-1 22 1,1 13-16,11 10 15,1 13 1,-1 22-16,12 24 16,1-1-1,-1-22-15,12-12 16,0-1-16,12 1 16,-1 12-1,-11-24-15,0-11 16,0-12-1,0-11-15,12-12 16,-12 0 0,0-11-16,0-12 15</inkml:trace>
          <inkml:trace contextRef="#ctx0" brushRef="#br0" timeOffset="-8569.1626">17811 7986 0,'0'0'0,"0"0"32,0 0-32,0-12 15,11 1-15,1-1 16,0-11 0,11 0-16,13 12 15,11-1-15,24 0 16,-1 1-16,1-1 15,-71 12 1</inkml:trace>
          <inkml:trace contextRef="#ctx0" brushRef="#br0" timeOffset="-9549.3547">17245 7639 0,'0'0'0,"0"0"16,0 0-16,0 0 15,0 0-15,0 0 16,0 0 0,0 0-16,0-11 15,0-1-15,12 1 16,0-12 0,11-1-16,1 1 15,-1 12 1,13-1-1,-1 12-15,0 12 16,-11-1-16,-12 12 16,-1 24-1,-11 10-15,-11 1 16,-13 0-16,-11 0 16,11-12-1,1 0-15,-1-11 16,1-12-1,11 0-15,0-11 16,0-1 0,12-11-16,0 0 15,0 0-15,0 0 16,12 0 0,35 0-16,0 0 15,12 0 1,-12 0-16,0 0 15,-11 0 1,-13 0-16,-23 0 16</inkml:trace>
          <inkml:trace contextRef="#ctx0" brushRef="#br0" timeOffset="-10279.7663">16656 8021 0,'0'0'0,"0"0"0,0 0 16,0 0-1,0 0-15,12 0 16,23-12 0,12 1-16,0-1 15,1 12-15,-13 0 16,0 0 0,1 0-16,-1 0 15,-12 0 1,-11 0-16,0 0 15,0 0 1,0 0-16,-1 0 16,1 0-1,-12 0-15</inkml:trace>
          <inkml:trace contextRef="#ctx0" brushRef="#br0" timeOffset="-16539.7374">16503 8552 0,'0'0'15,"0"0"1,0 0-16,12-11 16,11-1-1,1 1-15,-1-1 16,13 12-16,-13 0 16,1 12-1,-1-1-15,1 12 16,-12 0-1,-12 1-15,0 10 16,-12 1 0,0 0-16,0-1 15,1-11-15,11 0 0,0-11 16,0 0 0,0-1-1,0-11-15,11 12 16,13-1-16,11 1 15,36-1 1,11 1-16,1-12 16,-83 0-1</inkml:trace>
          <inkml:trace contextRef="#ctx0" brushRef="#br0" timeOffset="-16968.9091">16150 8402 0,'0'0'16,"0"0"-16,0 0 15,0 0 1,0 12-16,11 22 15,1 13 1,12 10-16,-1 1 16,1 0-1,-1-12-15,-11-11 16,0-1-16,11 1 16,1-12-1,-24-23-15</inkml:trace>
          <inkml:trace contextRef="#ctx0" brushRef="#br0" timeOffset="-17279.9029">15985 8656 0,'0'0'0,"0"0"15,0 0 1,0 0-16,0 0 16,11 0-1,13-11-15,11 11 16,12 0-16,12-12 15,0 12 1,0 0-16,-12 0 16,0 0-1,-47 0-15</inkml:trace>
          <inkml:trace contextRef="#ctx0" brushRef="#br0" timeOffset="-17619.3376">16032 8183 0,'0'0'0,"0"0"16,0 0-1,0 0 1,-12 0-16,-12 0 16,1 0-1,-12 11-15,-13 1 0,13-1 16,0 1 0,11-1-16,12 1 15,12-1 1,0 24-16,12 0 15,0-1 1,12 1-16,11 11 16,-12-11-1,1 0-15,0-12 16,-13 0-16,1 0 16,-12-11-1,0-1-15,0 12 16,-12-11-1,-11-1-15,-13 12 16,1-11 0,0 0-16,-1-1 15,13-11-15,11 0 16,12 0 0,0 0-16</inkml:trace>
          <inkml:trace contextRef="#ctx0" brushRef="#br0" timeOffset="-1659.6159">19707 7847 0,'0'0'16,"0"0"0,0 0-16,0 0 15,0 0 1,0 0-16,0 0 15,0 0 1,0 0-16,0 0 16,12 12-1,11 11-15,1 12 16,0-1-16,-1 1 16,1 11-1,23 24-15,-12-1 16,0 23-1,-11-22-15,0-24 16,-13-11 0,13-1-16,-24-34 15</inkml:trace>
          <inkml:trace contextRef="#ctx0" brushRef="#br0" timeOffset="-2019.2967">19530 8044 0,'0'0'0,"0"0"16,0 0-1,0 0-15,0 0 16,0 0-1,0 0-15,0 0 16,0 0 0,0 0-16,12 0 15,23-12-15,13 1 0,22 11 32,1 0-32,-12-12 0,0 1 15,0 11 1,-12-12-16,0 0 15,-12 1 1,1 11-16,-1 0 16,-12 0-1,-11 0-15,-12 0 16</inkml:trace>
          <inkml:trace contextRef="#ctx0" brushRef="#br0" timeOffset="-1079.5506">20414 7801 0,'0'0'0,"12"-11"15,-1-1-15,13-11 16,11-12 0,1-11-16,-1-23 15,0-12-15,1-12 16,-13 12 0,-23 12-16,0 11 15,0 24 1,-12 10-16,1 13 15,-1-1 1,0 12-16,-11 0 16,-1 23-1,-11 12-15,-12 23 16,-1 0 0,13 0-16,11 11 15,13 0-15,-1 24 16,24-1-1,11 1-15,1-13 16,-1-10 0,1-1-16,0 1 15,-1-1 1,-11-11-16,0-1 16,-1-10-16,1-13 15,0 1 1,0-23-16,-12-12 15</inkml:trace>
          <inkml:trace contextRef="#ctx0" brushRef="#br0" timeOffset="-719.7187">20296 8090 0,'0'0'0,"0"0"16,0 0-16,0 0 15,0 0 1,0 0-16,0 0 15,0 0 1,0 0-16,12-11 16,11-1-1,13 12-15,-1 0 0,12-12 16,12 12 0,24-11-1,34-1-15,-11 1 0,-106 11 16</inkml:trace>
        </inkml:traceGroup>
      </inkml:traceGroup>
    </inkml:traceGroup>
    <inkml:traceGroup>
      <inkml:annotationXML>
        <emma:emma xmlns:emma="http://www.w3.org/2003/04/emma" version="1.0">
          <emma:interpretation id="{D90B7C41-1029-4133-B1E1-ED5B11AFB2C3}" emma:medium="tactile" emma:mode="ink">
            <msink:context xmlns:msink="http://schemas.microsoft.com/ink/2010/main" type="paragraph" rotatedBoundingBox="33247,14302 19733,14038 19773,12004 33287,12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10920-57E0-41FF-A9CE-CEF318C7B1E5}" emma:medium="tactile" emma:mode="ink">
              <msink:context xmlns:msink="http://schemas.microsoft.com/ink/2010/main" type="line" rotatedBoundingBox="33247,14302 19733,14038 19773,12004 33287,12269"/>
            </emma:interpretation>
          </emma:emma>
        </inkml:annotationXML>
        <inkml:traceGroup>
          <inkml:annotationXML>
            <emma:emma xmlns:emma="http://www.w3.org/2003/04/emma" version="1.0">
              <emma:interpretation id="{3CEBDFF1-AAB8-478B-AAE8-6AAE9B933177}" emma:medium="tactile" emma:mode="ink">
                <msink:context xmlns:msink="http://schemas.microsoft.com/ink/2010/main" type="inkWord" rotatedBoundingBox="33247,14302 30757,14254 30786,12743 33277,1279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94349.7589">21745 6611 0,'0'0'16,"0"0"-16,0 0 15,0 0 1</inkml:trace>
          <inkml:trace contextRef="#ctx0" brushRef="#br1" timeOffset="-192959.7357">21015 5374 0,'0'0'0,"0"0"16,11 0-1,1 0-15,23 0 0,1 12 32,35 11-32,-1 11 0,1 1 15,-12 0 1,-24-12-16,-11 0 16,-13-11-16,-11-1 15,-11 1 1,-25-1-16,-11 1 15,-23-12 1,-13 0 0,1-12-16,-13 1 15,36-1 1,12-11-16,24 0 0,11 0 16,12 11-1,12-11-15,23 0 16,12-12-1,0 12-15,0 12 16,-11 11 0,-1 0-16,-23 0 15,-12 0 1,0 0-16,0 0 16,-12 11-16,-35 24 15,-24 0 1,-23 11-16,23 12 15,13-12 1,22 0-16,13-11 16,11-1-1,12-10-15,12-1 16,11 0-16,13 0 16,11-12-1,0 1-15,0-12 16,-12-12-1,1-11-15,-13 12 16,-11-1 0,-12 12-16,0 0 15,-12 0 1,-23 12-16,-24-1 16,-12 1-16,12-1 15,12-11 1,0 0-16,0-11 15,0-1 1,12-11-16,-1 12 16,1-1-1,-12 1-15,0 11 16,-1 0-16,13 0 0,0 0 31,-1 0-31,13 0 0,11 0 31,0 0-31,12 0 0,0 0 16,0 0 0,0 0-16,-11 23 15,-1 0 1,0 11-16,-12 1 16,-11 0-16,0-1 15,-24 1 1,-12-12-16,-23-11 15,23-12 1,1-12-16,22-11 16,13 0-1,12-12-15,11 1 16,12-13-16,47-10 16,35-13-1,13 13 1,-25 22-16,-70 35 15</inkml:trace>
          <inkml:trace contextRef="#ctx0" brushRef="#br1" timeOffset="-192684.7257">19577 6703 0,'0'0'16,"36"0"-16,58-11 16,36-12-1,23-1-15,35 1 16,-35-11-1,-47 11-15,-106 23 16</inkml:trace>
          <inkml:trace contextRef="#ctx0" brushRef="#br1" timeOffset="-192499.3319">20013 5201 0,'0'0'0,"0"0"0</inkml:trace>
          <inkml:trace contextRef="#ctx0" brushRef="#br1" timeOffset="-191839.8152">21085 5259 0,'0'0'0,"-23"0"16,-36 0-1,-24 0-15,24 11 16,59-11-1,-270 69-15,270-69 16,0 0 0,0 0-16,11 12 0,13 11 31,11 0-31,36 12 16,23-12-16,0-23 15,1-12-15,-95 12 16</inkml:trace>
          <inkml:trace contextRef="#ctx0" brushRef="#br1" timeOffset="-190789.4431">21050 5443 0,'0'0'0,"0"0"16,0 0-16,0 0 15,0 0 1,0 0-16,0 0 15,0 0 1,0 0-16,0 0 16,0 0-1</inkml:trace>
          <inkml:trace contextRef="#ctx0" brushRef="#br1" timeOffset="-192059.3283">21215 5420 0,'0'0'15,"0"0"1,0 0-16</inkml:trace>
          <inkml:trace contextRef="#ctx0" brushRef="#br1" timeOffset="-194579.2817">22087 5779 0,'0'0'0,"0"0"0,0 0 15,0 0 1,0 0-16,0 0 15,-12 0 1,-24 0-16,-11 11 16,0 1-1,0-1-15,0 1 16,0-1-16,11 1 16,13 0-1,11-1-15,0 1 16,12 11-1,0 11-15,0 13 16,0-13 0,0 13-16,0-1 15,0-12-15,-11 13 0,-13-13 32,-11 1-32,-24 0 0,-12-12 15,0 0 1,24-12-16,47-11 15</inkml:trace>
        </inkml:traceGroup>
        <inkml:traceGroup>
          <inkml:annotationXML>
            <emma:emma xmlns:emma="http://www.w3.org/2003/04/emma" version="1.0">
              <emma:interpretation id="{6661D29C-F089-4AB2-B734-58572DC575A7}" emma:medium="tactile" emma:mode="ink">
                <msink:context xmlns:msink="http://schemas.microsoft.com/ink/2010/main" type="inkWord" rotatedBoundingBox="30246,14215 27974,14170 28004,12640 30276,1268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84989.2859">17869 6507 0,'0'0'0,"0"0"15,0 0-15,0 0 16,0 0-16,0 0 16</inkml:trace>
          <inkml:trace contextRef="#ctx0" brushRef="#br1" timeOffset="-184329.6631">17822 5166 0,'0'12'16,"-11"22"-1,-1 47-15,0 69 16,12-150-16,-47 463 16,47-463-1,0 0-15,0 0 16,0 0-1,0 0-15,0-104 16,0 104 0,0 0-16,0 0 15,-12-12-15,0 1 16,-11-1 0,-36 12-16,-24 12 15,13-1 1,11 1-16,12-1 15,11 1 1,13-1-16,-1 1 16,12 0-1,1-1-15,11 12 16,0 12-16,11 11 16,1 12-1,0-12-15,-12 0 0,-12-11 16,0-12-1,1-11-15,-25-12 32,-34-12-32,-25-34 0,-11-12 15,36 0 1,23 12-16,23 0 16,12 0-1,36-12-15,35-11 16,35-12-16,-94 81 15</inkml:trace>
          <inkml:trace contextRef="#ctx0" brushRef="#br1" timeOffset="-187439.7886">18847 5917 0,'0'0'0,"0"0"15,0 0 1,12 12-16,0-1 16,-1 1-16,1-12 15,12 0 1,-1 0-16,1-12 15,11 1 1,-11-12-16,-1 0 16,-11 0-1,0-1-15,0 1 16,-12 23-16,0 0 16,-12 0-16,12 0 15,-236 81 1,236-81-1,-11 0-15,-25 12 0,1-12 32,0 0-32,-1 0 15,13 0-15,-1 0 0,-11 11 32,11 1-32,-11 11 0,11-11 15,-11-1 1,11 1-16,1-12 15,-1 0 1,1-12-16,-1 1 16,-11-13-1,-1 1-15,13-11 16,11-1-16,12-11 16,12-12-1,23-11-15,12 11 16,24 0-1,12 35-15,-83 23 16</inkml:trace>
          <inkml:trace contextRef="#ctx0" brushRef="#br1" timeOffset="-186989.5446">18930 5131 0,'0'0'0,"0"0"0,0 0 16</inkml:trace>
          <inkml:trace contextRef="#ctx0" brushRef="#br1" timeOffset="-187189.2395">18364 6634 0,'0'0'0,"0"0"16,0 0-1,12 11-15,-12-11 16</inkml:trace>
          <inkml:trace contextRef="#ctx0" brushRef="#br1" timeOffset="-185189.3383">18023 5779 0,'0'0'0,"0"0"16,0 0-1,0 0-15,0 0 16,0 0 0,0 0-16,-12-12 15,0 12 1,-12 0-16,13 0 16,-1 0-16,0 12 15,0-1 1,12 1-16,-11-1 15,11 1 1,0 11-16,0 12 16,0-12-1,0 0-15,0 0 16,-12 12-16,0-1 16,-12 1-1,-23 0-15,-12-1 16,-11-11-1,-1 1-15,71-24 0</inkml:trace>
        </inkml:traceGroup>
        <inkml:traceGroup>
          <inkml:annotationXML>
            <emma:emma xmlns:emma="http://www.w3.org/2003/04/emma" version="1.0">
              <emma:interpretation id="{1E0A17A3-B113-45E6-96B4-10514B87A945}" emma:medium="tactile" emma:mode="ink">
                <msink:context xmlns:msink="http://schemas.microsoft.com/ink/2010/main" type="inkWord" rotatedBoundingBox="27317,14107 25714,14075 25753,12121 27355,1215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181429.3329">16114 6137 0,'0'0'16,"0"0"-1,0-12-15,0 1 16,0 11 0,-12 0-16,-23 0 15,-12 11 1,-12 1-16,12-1 16,12 1-16,-1 0 15,25-1 1,11 1-16,11 11 15,13 11 1,11 1-16,24 11 16,-12-11-1,0 11-15,-11-11 16,-13-12-16,1 0 16,-24-11-1,-12-1-15,-12 1 16,-23-1-1,-35 1-15,-1-24 16,83 12 0</inkml:trace>
          <inkml:trace contextRef="#ctx0" brushRef="#br1" timeOffset="-182019.5901">15337 5756 0,'0'0'15,"0"0"1,0 0-16,0 0 16,12 0-16,-1 0 15,1 0 1,12 0-16,-1-12 15,13 0 1,11 1-16,23-12 16,-11 11-1,-59 12-15</inkml:trace>
          <inkml:trace contextRef="#ctx0" brushRef="#br1" timeOffset="-182338.9673">15502 5559 0,'0'0'15,"0"0"-15,11-12 16,1-11 0,0 0-16,0-23 15,-12 0 1,0-47-16,0-11 15,-12 23 1,0 24-16,0 22 16,1 12-1,11 23-15,-12 0 0,0 23 16,0 23-16,1 35 16,-1 12-1,0 68-15,12-22 16,12-35-1,0 0-15,-1 12 16,1-1 0,0-34-16,0-12 15,-1-22 1,1-13-16,0-11 16,0-11-1,0 0-15,-12-12 16,0 0-16</inkml:trace>
          <inkml:trace contextRef="#ctx0" brushRef="#br1" timeOffset="-183389.3781">14548 5952 0,'0'0'0,"0"0"16,0 0-16,0 0 16,0-12-1,0-22-15,0-12 16,11-47-16,1-11 16,0 12-1,11 11-15,1 23 16,0 12-1,-1 11-15,1 23 16,11 1 0,0 11-1,1 23-15,11 23 16,12 24-16,0 10 16,-12-10-16,0-12 15,-12-12 1,1-11-16,-13-1 15,1-11 1,-13 0-16,-11-11 16,0 0-1,-11-1-15,-13 1 16,-23-1-16,0 1 16,-47-1-1,-12 1-15,11-12 16,25 0-1,11 0-15,12 0 16,23 0 0,12 0-16,12 0 15,0 0 1,0 0-16</inkml:trace>
          <inkml:trace contextRef="#ctx0" brushRef="#br1" timeOffset="-180519.3313">14889 4577 0,'0'0'0,"0"0"16,0 0 0,0 0-16,0 0 15,0 0 1,0 0-16,0 11 15,12 12-15,0 24 16,-1 22 0,13 35-16,11 23 15,-11-23-15,-24-104 16</inkml:trace>
        </inkml:traceGroup>
        <inkml:traceGroup>
          <inkml:annotationXML>
            <emma:emma xmlns:emma="http://www.w3.org/2003/04/emma" version="1.0">
              <emma:interpretation id="{C2F186B3-12A1-4A41-A913-B7D1E9F3BF5B}" emma:medium="tactile" emma:mode="ink">
                <msink:context xmlns:msink="http://schemas.microsoft.com/ink/2010/main" type="inkWord" rotatedBoundingBox="24988,13998 24467,13988 24478,13412 24999,13422"/>
              </emma:interpretation>
            </emma:emma>
          </inkml:annotationXML>
          <inkml:trace contextRef="#ctx0" brushRef="#br1" timeOffset="-178249.5402">13723 6102 0,'0'0'15,"-12"0"-15,0 0 16,1 0-16,-13 0 16,0-11-1,1-1-15,-1-11 16,13 11-1,11-11-15,0 0 16,11-11 0,13-1-16,11 12 15,1 0 1,-1 11-16,0 12 16,-11 0-16,-12 12 15,-1 11 1,1 23-16,-12 12 15,-35 11 1,-24 12-16,-35 0 16,-1-23-1,13-12-15,11 0 16,-23 0-16,94-46 16</inkml:trace>
        </inkml:traceGroup>
        <inkml:traceGroup>
          <inkml:annotationXML>
            <emma:emma xmlns:emma="http://www.w3.org/2003/04/emma" version="1.0">
              <emma:interpretation id="{863BB641-76E2-426D-B4E5-67F2E68C9999}" emma:medium="tactile" emma:mode="ink">
                <msink:context xmlns:msink="http://schemas.microsoft.com/ink/2010/main" type="inkWord" rotatedBoundingBox="23431,14075 22066,14049 22100,12350 23464,12377"/>
              </emma:interpretation>
            </emma:emma>
          </inkml:annotationXML>
          <inkml:trace contextRef="#ctx0" brushRef="#br1" timeOffset="-173749.5229">11673 5744 0,'0'0'15,"12"0"1,23-12-16,13 1 16,10-1-1,-10 1-15,-1-1 16,0 1-16,-47 11 16</inkml:trace>
          <inkml:trace contextRef="#ctx0" brushRef="#br1" timeOffset="-173249.3357">12262 5987 0,'0'0'15,"0"0"-15,0 0 16,-12 0-16,-11 0 16,-12 11-1,-13 1-15,-10 11 16,10-12-1,13 1-15,12 0 16,11-1 0,12 1-16,12 11 15,11 11 1,1 1-16,11 11 16,0 1-16,1-13 15,-1 1 1,0 0-16,-11-1 15,-12-11 1,-12-11-16,-12 11 16,-12-11-1,-46 11-15,-48-12 16,0-11-16,118 0 16</inkml:trace>
          <inkml:trace contextRef="#ctx0" brushRef="#br1" timeOffset="-174039.1162">11567 5432 0,'0'0'0,"0"0"0,0 0 16,24 0-16,11-12 15,12 1 1,12-1-16,0-11 15,-12 0 1,-23 0-16,-1-12 16,-11-11-1,-12 0-15,0 11 16,0 0 0,-12 12-16,1 23 15,-1 0-15,-12 12 16,1-1-1,-1 24-15,1 0 16,-1 11 0,0 12-16,1 46 15,11 11 1,0-22-16,12-12 16,0 11-16,12 1 15,0-1 1,0-23-16,-1 1 15,1-24 1,0-11-16,0-12 16,-12-23-1</inkml:trace>
          <inkml:trace contextRef="#ctx0" brushRef="#br1" timeOffset="-175129.2877">10896 6044 0,'0'0'15,"0"0"1,0 0 0,0 0-16,0 0 15,0-11-15,12-12 16,-1-12-16,1-23 16,0-34-1,12-24-15,-13 24 16,1 34-1,0 12-15,0 11 16,11 12 0,1 11-16,11 12 15,24 24-15,12 22 16,-12 12 0,-1-1-16,-22-10 15,-1-1 1,-11-11-16,-1-1 15,1 1 1,-12-12-16,-1 0 16,-11 0-1,0-11-15,-11 11 16,-13-12-16,-23 13 16,-24-1-1,12-23-15,-11 0 16,-1 0-1,12 0-15,12 0 16,0 0 0,0 0-16,23 0 15,12 0 1,1 0-16,11 0 16</inkml:trace>
          <inkml:trace contextRef="#ctx0" brushRef="#br1" timeOffset="-174549.7976">11061 4854 0,'0'0'16,"0"0"-16,0 0 15,12-11 1,23-1-16,24 0 16,23 1-1,-23 11-15,-12 0 16,-11 11-16,-13 1 16,-11 0-1,0 11-15,-12 0 16,-12 11-1,-12 1-15,-11 0 16,0-12 0,-1 0-16,13 0 15,-1 0 1,1-11-16,11-1 16,12 1-16,0-1 15,12 1 1,23 0-16,12-1 15,12 1 1,-12-1-16,-47-11 16</inkml:trace>
        </inkml:traceGroup>
        <inkml:traceGroup>
          <inkml:annotationXML>
            <emma:emma xmlns:emma="http://www.w3.org/2003/04/emma" version="1.0">
              <emma:interpretation id="{7871A3F0-5CAE-4C21-AA42-6EA42B84B367}" emma:medium="tactile" emma:mode="ink">
                <msink:context xmlns:msink="http://schemas.microsoft.com/ink/2010/main" type="inkWord" rotatedBoundingBox="21592,14008 19735,13972 19763,12551 21619,1258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168379.7383">9541 5721 0,'0'0'15,"0"0"-15,0 0 16,0 0-16,-12 11 16,1 1-1,-13 11-15,0 0 16,1 0-1,-12 0 1,-13 1-16,1 10 16,-12-11-16,12-11 15,12-1-15,0-11 16,35 0 0</inkml:trace>
          <inkml:trace contextRef="#ctx0" brushRef="#br1" timeOffset="-167819.5917">9247 5467 0,'0'0'0,"0"0"16,0 0-16,0 0 15,11 11 1,1-11-16,0 0 15,0 0-15,11-11 16,-11-1 0,0 0-16,-12 12 15,0 0-15,0 0 16,-12-11-16,-23 11 31,-1 0-31,-11 0 0,0 11 16,12 13-1,0-1 1,11 0-16,0 11 16,1 1-16,11 11 15,0 1-15,12-1 16,12 23 0,12 1-16,-1-1 15,1 12 1,11 11-16,-11-22 15,-24-70 1</inkml:trace>
          <inkml:trace contextRef="#ctx0" brushRef="#br1" timeOffset="-167099.5839">8587 5906 0,'0'0'0,"0"0"16,0 11-16,0-11 15,0 0 1</inkml:trace>
          <inkml:trace contextRef="#ctx0" brushRef="#br1" timeOffset="-167249.5432">8587 5559 0,'0'0'0,"0"0"0,0 12 16,0-12-16</inkml:trace>
          <inkml:trace contextRef="#ctx0" brushRef="#br1" timeOffset="-166539.4833">9730 5166 0,'0'0'16,"0"0"-16,0 0 16,0 0-16,0 0 15,0 0 1,0 0-16,0 0 15,-12 0 1,-23 12-16,-13-1 16,48-11-1</inkml:trace>
          <inkml:trace contextRef="#ctx0" brushRef="#br1" timeOffset="-165669.3993">9671 5166 0,'0'0'15,"0"0"1,0 0-16,0 0 15,0 0 1,0 0-16,0 0 16,0 0-1,0 0-15,-24 12 16,-11-1-16,-12 12 16,47-23-1,-307 162-15,307-162 16,-23 23-1,-12 0-15,-1 0 16,13 12 0,23-35-16</inkml:trace>
          <inkml:trace contextRef="#ctx0" brushRef="#br1" timeOffset="-165329.4425">9659 5212 0,'0'0'0,"0"0"15,0 0 1,0 0 0,0 0-16,-12 0 15,-23 0-15,-12 12 16,47-12-16,-318 115 16,318-115-16,-24 12 15,1 0 1,11-1-16,12-11 15</inkml:trace>
          <inkml:trace contextRef="#ctx0" brushRef="#br1" timeOffset="-166269.0993">9200 5339 0,'0'0'16,"0"12"-1,0 0-15,-12-1 16,12 1-1,0-1-15,12 12 16,-1-11 0,1-1-16,0 1 15,0-12 1,11 0-16,-11 0 16,0-12-16,0 1 15,-12 11 1,0 0-16,0-12 15,0 12 1,-12-11-16,-12 11 16,-11 0-1,0 11-15,35-11 16</inkml:trace>
          <inkml:trace contextRef="#ctx0" brushRef="#br1" timeOffset="-168999.5985">10248 5628 0,'0'0'0,"0"0"0,0 0 15,0 0-15,0 0 16,12 12-1,0 0-15,11 11 16,1 0 0,-1 0-16,1-12 15,-1 1 1,-11 0-16,0-1 16,0 1-16,-12-1 15,0 1 1,-24 11-16,-23 0 15,-35 12 1,-1-12-16,24-12 16,12 1-1,12-1-15,-1-11 16,13 0-16,23 0 16</inkml:trace>
          <inkml:trace contextRef="#ctx0" brushRef="#br1" timeOffset="-167539.442">9353 6437 0,'0'0'0,"47"0"15,71-11 1,-118 11-16,447-35 15,-447 35 1,12 0-16,-12 0 16</inkml:trace>
          <inkml:trace contextRef="#ctx0" brushRef="#br1" timeOffset="-168679.4929">9953 5027 0,'0'0'0,"0"0"0,0 12 16,0 23-1,-11 11-15,11-46 16,-36 277-16,36-265 16,0 22-1,0 24-15,0-12 16,0 1-1,0-13-15,-11 1 16,11-35 0</inkml:trace>
          <inkml:trace contextRef="#ctx0" brushRef="#br1" timeOffset="-168189.7157">9659 5201 0,'0'0'15,"-12"0"-15,12 0 16</inkml:trace>
        </inkml:traceGroup>
      </inkml:traceGroup>
    </inkml:traceGroup>
  </inkml:traceGroup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4:25.4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048759-CC00-494E-8760-A38654AA2EC1}" emma:medium="tactile" emma:mode="ink">
          <msink:context xmlns:msink="http://schemas.microsoft.com/ink/2010/main" type="writingRegion" rotatedBoundingBox="33527,7511 403,8722 97,363 33221,-848"/>
        </emma:interpretation>
      </emma:emma>
    </inkml:annotationXML>
    <inkml:traceGroup>
      <inkml:annotationXML>
        <emma:emma xmlns:emma="http://www.w3.org/2003/04/emma" version="1.0">
          <emma:interpretation id="{A2C0280E-B803-4B64-9A7C-206568F4C1E4}" emma:medium="tactile" emma:mode="ink">
            <msink:context xmlns:msink="http://schemas.microsoft.com/ink/2010/main" type="paragraph" rotatedBoundingBox="33527,7511 1038,8699 822,2786 33311,1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D800BC-EDA4-4618-ADB8-D272BA3BD0B4}" emma:medium="tactile" emma:mode="ink">
              <msink:context xmlns:msink="http://schemas.microsoft.com/ink/2010/main" type="line" rotatedBoundingBox="33367,7517 1038,8699 947,6216 33276,5033"/>
            </emma:interpretation>
          </emma:emma>
        </inkml:annotationXML>
        <inkml:traceGroup>
          <inkml:annotationXML>
            <emma:emma xmlns:emma="http://www.w3.org/2003/04/emma" version="1.0">
              <emma:interpretation id="{DE4F8D93-95B5-4401-9E59-B3CC08A62E79}" emma:medium="tactile" emma:mode="ink">
                <msink:context xmlns:msink="http://schemas.microsoft.com/ink/2010/main" type="inkWord" rotatedBoundingBox="33367,7517 28810,7684 28751,6061 33308,5895"/>
              </emma:interpretation>
            </emma:emma>
          </inkml:annotationXML>
          <inkml:trace contextRef="#ctx0" brushRef="#br0">-1576 6222 0,'0'0'16,"0"0"-16,0 0 16</inkml:trace>
          <inkml:trace contextRef="#ctx0" brushRef="#br0" timeOffset="179.3281">-1705 6592 0,'0'0'0,"0"0"0,0 0 16,0 0 0</inkml:trace>
          <inkml:trace contextRef="#ctx0" brushRef="#br0" timeOffset="25499.6981">-1953 6234 0,'0'0'0,"-47"0"15,-47 11 1,12 1-16,82-12 15,-295 11 1,295-11-16,0 0 0</inkml:trace>
          <inkml:trace contextRef="#ctx0" brushRef="#br0" timeOffset="25659.0576">-2400 6418 0,'0'0'0,"11"12"0,1 11 16,12 12-1,-12 11-15,-1-11 16,-11 11-1,-11 0-15,-13-11 16,-11-1 0,-12 1-16,-12-12 15,-12 0 1,71-23-16</inkml:trace>
          <inkml:trace contextRef="#ctx0" brushRef="#br0" timeOffset="25869.7494">-2330 7158 0,'0'0'0,"0"0"16,0 0-1,0 0-15,0 0 16,0 0 0</inkml:trace>
          <inkml:trace contextRef="#ctx0" brushRef="#br0" timeOffset="26259.3432">-2848 5656 0,'0'0'0,"0"0"15,0 0 1,0 11 0,0 12-16,0 35 0,-12 11 15,1 47 1,-13 11-16,24-127 15,-59 405 1,59-405-16,0 0 16</inkml:trace>
          <inkml:trace contextRef="#ctx0" brushRef="#br0" timeOffset="26749.1989">-3084 6118 0,'0'0'15,"0"0"-15,0 0 16,0 0 0,-11 0-16,-13 11 15,-23 1 1,-12 11-16,24 0 15,-1 0 1,1-11-16,12 11 16,11 0-1,0 0-15,12 12 16,12 11-16,11 0 16,1 1-1,-1-1-15,-11-11 16,0-12-1,-12 0-15,-12 0 16,-11-12 0,-24 1-16,-1-24 15,-22-22 1,-24-12-16,11-1 16,24 1-16,12-12 15,23 1 1,36-24-16,35-12 15,12 12 1,36 35-16,-95 46 16</inkml:trace>
          <inkml:trace contextRef="#ctx0" brushRef="#br0" timeOffset="17599.3923">580 6407 0,'0'0'0,"0"0"16,0 0 0,0 0-16,0 0 15,0 0-15,0 0 16,0 0 0,0 0-16,0 0 15,12 0 1,11 11-16,13 1 15,-1 11 1,-11-11-16,-1 11 16,1 0-1,-13-12-15,1 1 16,0 11-16,-12-11 0,0-1 31,0-11-31,0 0 0,-12 12 31,0-12-31,1 0 16,-1 0 0,0 0-16,-11 0 0,-1-12 15,12 1-15,12 11 16,-12-12 0,1 1-16,11 11 15,0-12 1,0 0-16,0 12 15,0-11 1,0 11-16,0 0 16,0 0-1,0 0-15,0 0 16,0 0-16,-24 11 16,1 1-1,-13 0 1,1-1-16,0 1 15,-1-1-15,1 1 16,-1-12 0,13 0-16,-1 0 15,13 0-15,-1 0 16,-12 0 0,-11 11-16,-24 12 15,0 1 1,0-13-16,12-11 15,12-11 1,-1-1-16,13-11 16,-1-12-1,1 1-15,11-1 16,0-11-16,0-1 16,12 1-1,0-23-15,0 11 16,-11 0-1,11 58-15</inkml:trace>
          <inkml:trace contextRef="#ctx0" brushRef="#br0" timeOffset="16829.1802">568 6418 0</inkml:trace>
          <inkml:trace contextRef="#ctx0" brushRef="#br0" timeOffset="-790.4263">15 5991 0,'0'0'16,"23"-12"-1,-23 12-15,177-242 16,-177 230-16,-12-23 16,0-11-1,-23 0-15,-24 0 16,-12 11-1,1 0-15,-1 24 16,-11 11 0,34 11-16,25 1 15,-1 11-15,24 12 16,0-35 0,153 323-16,-141-311 15,24 11 1,-36-23-16</inkml:trace>
          <inkml:trace contextRef="#ctx0" brushRef="#br0" timeOffset="-310.6638">-728 6025 0,'0'0'16,"0"0"0,0 0-16,12 24 15,0-1 1,12 11-16,23 24 0,0 0 31,0 11-31,0 1 0,-23-1 31,-24 0-31,-12 1 0,-24-13 16,-11-10-16,-12-24 16,-23-12-1,-36-22-15,24-12 16,0-24-1,35 13-15,23-1 16,13 0 0,23 1-16,35-1 15,24-11-15,12 11 16,0 12 0,-71 23-16</inkml:trace>
        </inkml:traceGroup>
        <inkml:traceGroup>
          <inkml:annotationXML>
            <emma:emma xmlns:emma="http://www.w3.org/2003/04/emma" version="1.0">
              <emma:interpretation id="{CEFF0E63-085F-426F-B0AD-C1A3EC094A61}" emma:medium="tactile" emma:mode="ink">
                <msink:context xmlns:msink="http://schemas.microsoft.com/ink/2010/main" type="inkWord" rotatedBoundingBox="28004,6868 25894,6945 25868,6242 27978,61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759.2082">-5934 6176 0,'0'0'16,"0"0"0,0 0-16,0 0 15,0 0-15,0 0 16,12-12 0,11 12-16,12-11 15,13-1 1,10 12-16,1 0 15,12 0 1,-12 0-16,-12 12 16,-47-12-1</inkml:trace>
          <inkml:trace contextRef="#ctx0" brushRef="#br0" timeOffset="33079.0908">-5970 6349 0,'0'0'0,"0"0"16,0 0-1,165 12 1,-165-12-16,12 0 16,35 0-1,24 0-15,-12 0 0,0 0 16,-12 0-16,0-12 31,0 1-31,-47 11 0</inkml:trace>
          <inkml:trace contextRef="#ctx0" brushRef="#br0" timeOffset="32319.3729">-6688 5783 0,'0'0'0,"0"0"16,0 0-16,0 0 16,0 0-16,0 0 15,0 0-15,0 0 16,0 11 0,12 36-16,-1 10 15,-11 13 1,0-1-16,0 0 15,0-22 1,0-1-16,0-11 16,0-12-1,0-12-15,0 1 16,0-1-16,0-11 16,0 0-1,0 0-15,0 0 16,0-23-1,12-23-15,0 0 16,12-12 0,-1 12-16,1-1 15,-1 13-15,1-1 16,-1 12 0,1 11-16,-1 12 15,1 12 1,0 23-16,-1 11 15,-11 0 1,0 0-16,0 1 16,-12-1-1,0-11-15,0-1 16,0-11-16,0-11 16,11 11-1,-11-23-15</inkml:trace>
          <inkml:trace contextRef="#ctx0" brushRef="#br0" timeOffset="33929.3596">-5133 5771 0,'0'0'16,"0"0"-16,12-11 15,23 11 1,0-12-16,12 12 16,1 0-1,-1 12-15,-47-12 16,235 115-16,-235-115 16,0 0-1,0 12-15,0-1 16,-12 1-1,1 11-15,-25 0 16,-11 0 0,-12 0-16,12-11 15,24-1-15,-1 1 16,12-12 0,1 0-16,11 0 0,0 0 31,11 0-31,13 12 0,11 11 31,24 0-31,12 23 0,-12-11 16,0 11-1,-12-11-15,-24-1 16,-11-11-16,-12 1 16,0-13-1,-12 1-15,-11-1 16,-13 12-1,-23-11-15,-35-1 16,-24-22 0,36-1-16,23 1 15,0-12-15,24 0 16,11-1 0,24 24-16</inkml:trace>
        </inkml:traceGroup>
        <inkml:traceGroup>
          <inkml:annotationXML>
            <emma:emma xmlns:emma="http://www.w3.org/2003/04/emma" version="1.0">
              <emma:interpretation id="{29DA6BF3-8A1A-4214-B7FF-544D7DC17F49}" emma:medium="tactile" emma:mode="ink">
                <msink:context xmlns:msink="http://schemas.microsoft.com/ink/2010/main" type="inkWord" rotatedBoundingBox="25200,7380 21700,7508 21627,5534 25128,5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279.3306">-9350 5471 0,'0'0'16,"0"0"-16,0 0 16,0 0-1,0 0-15,11 23 16,1 35-1,12 34-15,-1 35 16,-11 35 0,-12-23-16,-12-47 15,1-22-15,-13-1 0,-11-23 32,-1-11-32,-34-12 0,-1-23 15,0-12 1,-11-22-16,11-24 31,24-11-31,23-1 0,24 1 16,36 11-1,70-11-15,-106 69 16</inkml:trace>
          <inkml:trace contextRef="#ctx0" brushRef="#br0" timeOffset="40909.2288">-9009 6338 0,'0'0'0,"0"0"16,-11 0 0,11 0-16,-12 0 15,0 0-15,0-12 16,0 0 0,1-11-16,11 12 15,0-12 1,11 0-16,13-12 15,11 0 1,1 0-16,-1 12 16,0 12-1,-11 11-15,-1 11 16,1 12-16,-12 1 16,0 10-1,-12 1-15,-24 11 16,-11 0-1,-24 1-15,-12-1 16,-23 0 0,0 0-16,-1-11 15,25-12-15,70-23 16</inkml:trace>
          <inkml:trace contextRef="#ctx0" brushRef="#br0" timeOffset="40449.2864">-8219 6938 0,'0'0'16,"0"0"-16,0 0 0,0 0 15</inkml:trace>
          <inkml:trace contextRef="#ctx0" brushRef="#br0" timeOffset="39769.3443">-7713 6372 0</inkml:trace>
          <inkml:trace contextRef="#ctx0" brushRef="#br0" timeOffset="40270.2895">-7713 6372 0,'0'0'0,"0"0"16,0 0-1,0-11-15,0-12 16,0-12-1,0 0-15,12-23 16,11-11 0,1 0-16,11-1 15,1 13-15,-1 10 16,0 13 0,1 11-16,-1 11 15,-11 12 1,-13 12-16,1 22 15,-12 36 1,-12 10-16,-11-10 16,-13-12-1,-22-1-15,-13-22 16,-23-23-16,-1-12 16,25-12-1,-1-11-15,12-12 16,12-23-1,0 12-15,23 12 16,1 10 0,-1 1-16,12 12 15,1-1-15,-1 12 16,-12 12 0,-11 22-16,0 1 15,-24 23 1,-12 0-16,12-12 15,0-11 1,-23 11-16,11-11 16,71-35-16</inkml:trace>
          <inkml:trace contextRef="#ctx0" brushRef="#br0" timeOffset="50149.4173">-10410 5228 0,'0'0'15,"11"-12"-15,36-11 16,71 0-1,24 0-15,-48 0 16,12-12 0,-12 1-16,-35 11 15,-59 23-15</inkml:trace>
          <inkml:trace contextRef="#ctx0" brushRef="#br0" timeOffset="49929.3743">-10304 5875 0,'0'0'0,"0"0"16,0 0-1,0 0-15,0 0 16,0 0 0,0 0-16,0 0 15,0 0-15,0 0 16,0 0 0,0 0-16,0 0 15,0 0 1,0 0-16,11 12 15,1-1 1,0 12-16,0 12 16,-12 11-1,0 1-15,-12-1 16,0 0-16,0-11 16,-11-12-1,-1 0-15,1-11 16,-13-1-16,1-11 15,11-11-15,1-1 16,-1 0 0,12 1-16,12-1 15,0-11-15,0 12 16,12-1 0,-12 12-16,12 0 15,0 12 1,0-1-16,-1 12 15,-11 0 1,0-11-16,-11 11 16,-13 0-1,-23 12-15,0-24 16,0-11-16,0 0 16,-1-11-1,13-1-15,0-11 16,-1-23-1,13 0-15,-1-24 16,13 24 0,11 0-16,11-12 15,25-34-15,11-1 16,0 35 0,-47 58-16</inkml:trace>
          <inkml:trace contextRef="#ctx0" brushRef="#br0" timeOffset="50329.3508">-10340 5633 0,'0'0'0,"0"0"16,0 11-1,0-11-15</inkml:trace>
        </inkml:traceGroup>
        <inkml:traceGroup>
          <inkml:annotationXML>
            <emma:emma xmlns:emma="http://www.w3.org/2003/04/emma" version="1.0">
              <emma:interpretation id="{56B87CD2-1D19-45D9-9D15-5788D7B6838B}" emma:medium="tactile" emma:mode="ink">
                <msink:context xmlns:msink="http://schemas.microsoft.com/ink/2010/main" type="inkWord" rotatedBoundingBox="21210,6822 19358,6889 19313,5680 21166,56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128.9709">-12001 5656 0,'0'0'0,"0"0"16,0 0 0,-12 11-16,-11 1 15,-36-1-15,-59 1 16,0-12 0,24 0-16,-24-12 15,-35 12 1,12-11-16,35 22 15,23-22 1,13 11 0,11 0-16,23 11 15,13-11-15,11 0 16,12 0-16,0 0 16,24 12-1,35-1-15,58 13 16,25-13-1,-13-11-15,13-23 16,-1-12 0,-141 35-16</inkml:trace>
          <inkml:trace contextRef="#ctx0" brushRef="#br0" timeOffset="52328.9262">-13084 5216 0,'0'0'0,"47"0"16,94 0-16,47 0 16,72 0-1,-72 0-15,-188 0 16</inkml:trace>
          <inkml:trace contextRef="#ctx0" brushRef="#br0" timeOffset="51519.3249">-11588 6372 0,'0'0'16,"0"0"-16,0 0 15,0 0 1,0 0-16,0 0 15,0 0 1,0 0-16,0 0 16,0-11-1,0-12-15,-12-24 16,12 13-16,0-24 16,12 0-1,-1 0-15,1 12 16,12-12-1,-1 12-15,1 0 16,-1 11 0,1 12-16,-1 11 15,1 1-15,-24 11 16,0 0 0,0 23-16,-12 12 15,0-1 1,-11 1-16,-1 0 15,-11-12 1,11-12-16,-11 1 16,12-1-1,-25 13-15,-10 10 16,-1 1-16,11 0 0,13-12 16,0 0-1,11-12 1,12-11-16,1 0 15,-1 0-15,0-11 16,0-24 0,1 0-16,-13-22 15,12 10-15,12 1 16,0 0 0,0 0-16,0 11 15,0 24 1,0 11-16,0 0 15,0 0 1,-12 23-16,1 46 16,-13 23-1,1-34 1,-1 0-16,0-12 0,-11-23 16,0 1-1,-1-13-15,1-11 16,12-11-1,-13-24-15,13-11 16,11-1 0,12 13-16,12-1 15,11 12-15,1 11 16,-1 12 0,1 12-16,-1 23 15,-11 11 1,-12 12-16,-12-12 15,-11 0 1,-24 0-16,0-11 16,11-23-1,36-12-15</inkml:trace>
          <inkml:trace contextRef="#ctx0" brushRef="#br0" timeOffset="51699.6965">-11400 5297 0,'0'0'16,"0"0"-16,0 0 15,0 0 1</inkml:trace>
        </inkml:traceGroup>
        <inkml:traceGroup>
          <inkml:annotationXML>
            <emma:emma xmlns:emma="http://www.w3.org/2003/04/emma" version="1.0">
              <emma:interpretation id="{7978FE8C-9DAD-4F01-BA04-EEBBA4B44628}" emma:medium="tactile" emma:mode="ink">
                <msink:context xmlns:msink="http://schemas.microsoft.com/ink/2010/main" type="inkWord" rotatedBoundingBox="19028,7921 13430,8126 13343,5762 18942,55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319.5523">-15865 6037 0,'0'0'0,"0"0"16,0 0 0,0 12-1,-11-1-15,-1 1 16,0-1-16,-11 1 15,-1 11 1,-11 0-16,-1 12 16,-11-12-1,0 0-15,12 0 16,-1-11-16,13-1 16,11-11-1,12 0-15</inkml:trace>
          <inkml:trace contextRef="#ctx0" brushRef="#br0" timeOffset="57479.433">-15912 5690 0,'0'0'16,"0"0"-16,0 0 15,0 0 1</inkml:trace>
          <inkml:trace contextRef="#ctx0" brushRef="#br0" timeOffset="57909.0879">-16029 5713 0,'0'0'0,"0"0"15,0 0-15,-12 0 16,-35 0 0,0 12-16,-24 11 15,24-11 1,0 11-16,11-12 0,13 1 31,-1 11-31,12-11 0,1 11 16,11 11-1,0-11-15,11 12 16,1 0-16,0-1 16,-12-10-1,-12 10-15,0 1 16,-11 0-1,-12-1-15,-1 1 16,-11 11 0,0-23-16,0 0 15,11 1-15,36-24 16</inkml:trace>
          <inkml:trace contextRef="#ctx0" brushRef="#br0" timeOffset="53939.4947">-13591 5748 0,'0'0'0,"0"0"0,0 23 16,0 0-1,-12 0-15,0 1 16,1-13-16,-1 1 16,12-12-1,-12 0-15,0 0 16,-11 0-1,-13 0-15,-11 0 16,-23 23 0,11 11-16,12-10 15,-1 22-15,13-12 16,23 1 0,1 0-16,11-35 15</inkml:trace>
          <inkml:trace contextRef="#ctx0" brushRef="#br0" timeOffset="54119.5562">-13921 6465 0,'0'0'16,"0"0"-1,0 0-15,0 0 16,0 0 0</inkml:trace>
          <inkml:trace contextRef="#ctx0" brushRef="#br0" timeOffset="55019.3357">-14498 6245 0,'0'0'0,"0"0"16,0 0 0,0 0-16,0 0 15,0 0-15,0 0 16,0-23 0,0-12-16,12 1 15,0-13 1,23-22-16,0-12 15,12-23 1,0-23-16,1 46 16,-1 23-1,-12 24-15,-11 22 16,-13 1-16,-11 11 16,0 11-1,0 24-15,-11 11 16,-13-11-1,0-1-15,24-34 16,-129 174 0,129-174-16,-12 11 15,0 1-15,-35 34 16,0 0 0,0-11-1,-12 0-15,24-12 16,-1-12-16,13 1 15,-1-12 1,12-12-16,1 1 16,-1-1-16,12 1 15,0 11 1,0 0-16,-24 11 16,1 12-1,-1 0-15,1 0 16,-1-11-1,12 0-15,1-12 16,11 0 0,0 0-16,0-12 15,0 0-15,0 1 16,11-1 0,-11 12-16,0 0 15,0 12 1,0 34-16,-11 0 15,-13 12 1,-11 12-16,-24-1 0,0-11 31,59-58-31</inkml:trace>
          <inkml:trace contextRef="#ctx0" brushRef="#br0" timeOffset="56779.2182">-15476 5355 0,'0'0'0,"0"0"16,12 0-16,47-23 15,82 0 1,12-12-16,24-23 16,0 12-1,-48 12-15,-129 34 16</inkml:trace>
          <inkml:trace contextRef="#ctx0" brushRef="#br0" timeOffset="56539.1476">-14651 5598 0,'0'0'16,"0"0"-1,0 0-15,0 11 16,-24 13-16,24-24 16,-271 208-1,260-208-15,-37 0 16,-34 11-1,-12 1-15,-1-12 16,1 0 0,-24 0-16,36 0 0,0 0 15,34 0-15,13 0 16,12 0 0,11 0-16,0 0 15,12 0 1,0 0-16,12 0 15,23 11 1,24 1 0,23-1-16,13 1 15,34-12-15,1-12 16,-130 12-16</inkml:trace>
          <inkml:trace contextRef="#ctx0" brushRef="#br0" timeOffset="55559.4059">-14722 6210 0,'0'0'16,"0"0"-16,0 0 16,0 0-1</inkml:trace>
          <inkml:trace contextRef="#ctx0" brushRef="#br0" timeOffset="55788.9715">-14922 6257 0,'0'0'0,"0"0"16,0 0 0,0 0-16,-12-12 15,12-11-15,0-12 16,12-11-16,0 0 16,11 11-1,1 0-15,-1 12 16,1 23-16,-12 0 15,-1 23 1,-11 24-16,-11 22 16,-13 0-1,-11 1-15,-12-1 16,47-69-16</inkml:trace>
          <inkml:trace contextRef="#ctx0" brushRef="#br0" timeOffset="56109.3522">-15134 6164 0,'0'0'16,"0"0"-1,0 0-15,-12 12 16,-12 11-16,-11 23 16,-12 0-1,0 1-15,0-1 16,-12 0-1,12-11-15,47-35 16</inkml:trace>
          <inkml:trace contextRef="#ctx0" brushRef="#br0" timeOffset="58119.5877">-16795 6788 0,'0'0'16,"12"0"-16,35 0 16,47-11-1,59-12-15,-35-1 16,-24-22-1,-11-12 1,-83 58 0</inkml:trace>
          <inkml:trace contextRef="#ctx0" brushRef="#br0" timeOffset="58509.1174">-16477 5228 0,'0'0'0,"0"0"16,0 0 0,0 0-16,0 12 15,0 11-15,-12 46 16,-11 24 0,-1 11-16,0-12 15,-11 0 1,12-22-16,-1 11 15,0-24 1,1-22-16,-1 0 16,24-35-16</inkml:trace>
          <inkml:trace contextRef="#ctx0" brushRef="#br0" timeOffset="59329.0488">-16748 5517 0,'0'0'0,"0"0"16,0 12-16,0 11 15,-12 11-15,0 1 16,1 0 0,-13-1-1,12-11 1,1-11-16,-1 0 0,0-1 15,0 1 1,0-1-16,1 12 16,-13 0-1,12 1-15,-11-1 16,-1 0-16,12-12 16,-11 12-1,-12 24-15,-13-1 16,1 12-1,0-12-15,12-11 16,11-12 0,12-12-1,1 1-15,-1-12 0,12 0 16,0 0 0,0-35-16,0-11 15,12 0 1,-1 11-16,1 0 15,0 12 1,0 12-16,-12-1 16,0 12-16,0 0 15,0 0 1,-12 0-16,-23 0 16,-24 12-1,-12-1-15,-11 1 16,-1-12-1,-11 11-15,-24-22 16,-11-1 0,23-11-16,11 12 15,1-1-15,12 0 16,11 12 0,12 0-16,12 0 15,23 0 1,13 0-16,11 0 15,0 0 1,11 12-16,13 0 16,23 11-16,24 0 15,47 11 1,-1-22-16,1-12 16,-35-12-1,-1-11-15,-82 23 16</inkml:trace>
          <inkml:trace contextRef="#ctx0" brushRef="#br0" timeOffset="59549.306">-18091 5575 0,'0'0'0,"0"0"15,47-12 1,47 1-16,13-12 16,57 11-1,1-23-15,-59 12 16,-23 12-16,-83 11 16</inkml:trace>
          <inkml:trace contextRef="#ctx0" brushRef="#br1" timeOffset="102149.3931">-18762 6499 0,'0'0'0,"0"0"16,0 0 0,0 0-16,0 0 15,11 0 1,13 0-16,23-11 15,12-1 1,0 12-16,0 0 16,-24 12-1,1-1-15,-13 1 16,1-1-16,-13 1 16,-11 0-1,0 11-15,0-12 16,-11 1-1,-13 11-15,-11-12 16,-1 13 0,1-13-16,23-11 15,1 12-15,-1-12 16,12 0-16,0 0 16,0 0-1,12 11-15,11 1 16,12-1-16,1 12 15,11 1 1,-12-1-16,1 0 16,-13 0-1,-11-12-15,-12 1 16,0 0-16,0-1 16,-12 1-1,-11-1-15,-13 1 16,-23 11-1,0-12-15,12-11 16,0 0 0,12 0-16,-1-11 15,36 11-15</inkml:trace>
          <inkml:trace contextRef="#ctx0" brushRef="#br1" timeOffset="101299.1304">-19092 7655 0,'0'0'16,"0"0"-1,0 0-15,0 0 16,0-12-1,0 1-15,-12-12 16,0 0 0,12-24-16,0-10 15,0-24-15,12 0 16,12 0 0,-1 35-16,1 11 15,-12 12 1,11 0-16,-11 11 15,0 1 1,-1 11-16,13 0 16,0 11-1,11 24-15,0 0 16,12 11-16,0 0 16,1 0-1,-1-11-15,0 0 16,-12-12-1,1 0-15,-13 0 16,1-11 0,-13-1-16,-11 1 15,-11-1-15,-13 1 16,-23 11-16,0 0 16,0 0-1,-24 0 1,0-11-16,1-1 0,-1 1 31,0-1-31,24 1 0,12-12 16,11 12-1,13-12-15,11 0 16,0 0-16,0 0 16</inkml:trace>
          <inkml:trace contextRef="#ctx0" brushRef="#br0" timeOffset="59959.1983">-18892 6153 0,'0'0'16,"0"0"-16,0 0 15,0 0 1,0 0-16</inkml:trace>
          <inkml:trace contextRef="#ctx0" brushRef="#br0" timeOffset="59819.4898">-19010 5783 0,'0'0'0,"0"0"15,0 0 1,12 11-16,0 12 16,-12-23-1</inkml:trace>
        </inkml:traceGroup>
        <inkml:traceGroup>
          <inkml:annotationXML>
            <emma:emma xmlns:emma="http://www.w3.org/2003/04/emma" version="1.0">
              <emma:interpretation id="{D7B04031-ABC4-4B91-AF7D-0023039F9B98}" emma:medium="tactile" emma:mode="ink">
                <msink:context xmlns:msink="http://schemas.microsoft.com/ink/2010/main" type="inkWord" rotatedBoundingBox="10988,7907 10178,7937 10130,6631 10940,66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99429.6083">-22379 7470 0,'0'0'0,"0"0"15,0 0 1,0-11-16,0-24 16,12-23-1,0-23-15,11 0 16,1 0-16,-12 1 16,0 22-1,-1 11-15,1 13 16,0 11-1,-12 23-15,0 0 16,12 0 0,-1 11-16,25 12 15,-1 0-15,24 24 16,12 11-16,-12-12 16,-12 0-16,0 12 15,-12-24 1,-11-10-16,-1 10 15,-11-11 1,0 0-16,0-11 16,-12 0-1,0-12-15,0 0 16,-12 11-16,-12 1 16,-23-1-1,0 1-15,-12 11 16,0-12-1,12 1-15,0 0 16,0-1 0,0-11-16,23 0 15,1 0-15,11 0 16,0 0 0,12 0-1</inkml:trace>
          <inkml:trace contextRef="#ctx0" brushRef="#br1" timeOffset="100125.8961">-22025 6234 0,'0'0'16,"0"0"-1,0 0-15,0 0 16,0 0-16,11-12 16,1 0-1,12-11-15,-1 12 16,13-1-1,-1 1-15,-11 11 0,-1 11 16,1 1 0,-1 22-16,-11-10 15,-12 10-15,0 1 16,-12 0 0,1-1-1,-13-11-15,0 12 16,1-12-16,11 0 15,0-11 1,1-1 0,11-11-16,0 0 15,0 0-15,11 12 16,1-1-16,12 1 16,11 0-1,0-12-15,1 0 16,11 0-1,0 0-15,12 11 16,-59-11 0</inkml:trace>
        </inkml:traceGroup>
        <inkml:traceGroup>
          <inkml:annotationXML>
            <emma:emma xmlns:emma="http://www.w3.org/2003/04/emma" version="1.0">
              <emma:interpretation id="{1043AEC6-F0D1-4266-8611-AF043A22860A}" emma:medium="tactile" emma:mode="ink">
                <msink:context xmlns:msink="http://schemas.microsoft.com/ink/2010/main" type="inkWord" rotatedBoundingBox="7245,7973 6574,7998 6525,6668 7196,66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97789.2151">-25465 6245 0</inkml:trace>
          <inkml:trace contextRef="#ctx0" brushRef="#br1" timeOffset="97509.2119">-25983 7539 0,'0'0'0,"0"0"15,0 0-15,0 0 16,12-11-16,-1-12 16,1-23-1,12-24-15,-1-34 16,1 0-1,11 12-15,-11 11 16,-13 35 0,1 11-16,0 12 15,0 11-15,0 1 16,-1 11-16,1 0 16,0 0-1,11 11-15,13 12 16,-1 12-16,0 11 15,13 12 1,-1 0-16,-12 0 16,0-12-16,-11-11 15,-12-1 1,-1-11-16,1 0 16,-12-11-1,0 0-15,0-1 16,-12 1-1,1-1-15,-13 1 16,1-1 0,-13 1-16,1-1 15,-12 1-15,-12-12 16,0 12 0,-12-1-1,24 1-15,0-12 16,12 0-16,11 0 15,1 0 1,11 0-16,0 0 16,12 0-1</inkml:trace>
          <inkml:trace contextRef="#ctx0" brushRef="#br1" timeOffset="98079.1637">-25406 6187 0,'0'0'0,"0"0"16,0 0-1,0 0-15,0 0 16,0 0-16,0 0 16,0 0-1,0 0-15,0 0 0,0 0 16,0 0 0,0 0-1,0 12-15,0 11 16,0 0-16,0 12 15,12-1 1,-12 1-16,11 0 16,-11 11-1,12-11-15,0-1 16,0 13-16,-12-13 16,0 1-1,0-12-15,0-23 16</inkml:trace>
        </inkml:traceGroup>
        <inkml:traceGroup>
          <inkml:annotationXML>
            <emma:emma xmlns:emma="http://www.w3.org/2003/04/emma" version="1.0">
              <emma:interpretation id="{167010D6-5717-41DA-90D3-E90F52D68652}" emma:medium="tactile" emma:mode="ink">
                <msink:context xmlns:msink="http://schemas.microsoft.com/ink/2010/main" type="inkWord" rotatedBoundingBox="4174,8360 3081,8400 3024,6828 4116,678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679.3914">-28622 7204 0,'0'0'0,"0"0"0,0 23 16,0-11-16,12 11 15,11 0 1,1-11-16,0-12 16,-1 0-1,12-23-15,1 0 16,-13-12-1,-11 12-15,-12 0 16,0 11 0,0 12-16,-12 0 15,-23 12-15,0 11 16,-12 0 0,47-23-16</inkml:trace>
          <inkml:trace contextRef="#ctx0" brushRef="#br0" timeOffset="67348.9815">-28964 7563 0,'0'0'0,"0"0"16,24 0 0,35 0-16,0-12 15,-12 0-15,-12 1 16,-11 11 0,-12 0-16,-12 0 15,0 0 1,0 11-16,0 24 15,-12 11 1,0 1-16,12-13 16,0 1-1,0 0-15,12-12 16,0 0-16,11-12 16,13 1-1,-1-12-15,0-12 0,1 1 16,-36 11-1</inkml:trace>
          <inkml:trace contextRef="#ctx0" brushRef="#br0" timeOffset="66729.5061">-29223 7089 0,'0'0'16,"12"-12"-16,12-11 15,11 0 1,0-12-16,12-46 15,1-23 1,-13 0-16,-12 0 16,-11 12-1,0 23-15,-12 22 16,-12 13-16,0 22 16,1 12-1,-13 12-15,-11 11 16,-12 23-1,-12 35-15,12 34 16,11 1-16,13 34 16,11 12-16,12 11 15,0-11-15,12 0 16,0-35 0,-1-23-16,1-34 31,-12-24-31,0-23 0,0-12 15,0-11 1</inkml:trace>
          <inkml:trace contextRef="#ctx0" brushRef="#br0" timeOffset="66959.356">-29494 7424 0,'0'0'16,"0"0"0,12-12-16,23-11 15,36 0-15,23-12 16,1 1 0,-13-1-16,1 0 15,-1 12 1,-82 23-16</inkml:trace>
        </inkml:traceGroup>
        <inkml:traceGroup>
          <inkml:annotationXML>
            <emma:emma xmlns:emma="http://www.w3.org/2003/04/emma" version="1.0">
              <emma:interpretation id="{2C19F4C2-A520-476A-BAED-C937415D2052}" emma:medium="tactile" emma:mode="ink">
                <msink:context xmlns:msink="http://schemas.microsoft.com/ink/2010/main" type="inkWord" rotatedBoundingBox="1923,8202 1021,8235 979,7090 1881,705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5385.3777">-31567 6915 0,'0'0'16,"0"0"-16,0 0 16,0 0-1,0 0-15,0 0 16,0-11-1,0-12-15,12-12 16,0-11 0,23-12-16,0 12 15,1 23-15,-1 0 16,-11 11 0,-1 12-16,1 23 15,-1 23 1,1 24-16,-12 45 15,-24 36 1,0-13-16,-11-45 16,-1-24-1,0 0-15,13-22 16,-1-13-16,0-11 16,12-23-1,0 0-15,0 0 16,0 0-1,12-23-15,0-35 16,23-46 0,0 0-16,1 0 0,-1-11 15,0-12 1,-11 23-16,-1 34 16,-11 24-16,0 11 15,-12 24 1,0 11-16,0 0 15,0 11 1,-24 36-16,1 10 16,-1 1-1,13 12-15,-13 10 16,0 1 0,24 0-16,0-11 15,0-13-15,12-10 16,0-13-1,0 1-15,11-23 16,13-1 0,-36-11-16</inkml:trace>
          <inkml:trace contextRef="#ctx0" brushRef="#br0" timeOffset="64739.2126">-31508 6881 0</inkml:trace>
          <inkml:trace contextRef="#ctx0" brushRef="#br0" timeOffset="66189.3006">-30813 7066 0,'0'0'0,"0"0"15,0 11 1,0 12 0,12 0-16,0 1 15,-1-24-15,1 0 16,12-12-16,-1-11 16,1 0-1,-1 0-15,-11 0 16,-12 11-1,0 0-15,0 12 16,0 0 0,-12 0-16,-11 0 15,-12 12-15,11 0 16,12-1 0,12 1-16,0-12 15</inkml:trace>
          <inkml:trace contextRef="#ctx0" brushRef="#br0" timeOffset="65819.7224">-30954 7493 0,'0'0'16,"0"0"-16,0 0 16,11 0-1,13 0-15,0-11 16,-1-1-1,1 1-15,-1-1 16,1 12 0,-12 0-16,-12 0 15,106 58-15,-106-58 16,0 11 0,-12 1-16,0 11 15,-11 12 1,-1-1-16,12 1 15,0-12 1,12 12-16,0-24 16,0 1-1,12-1-15,0-11 16,0 0-16,11-11 16,13-1-1,-36 12-15</inkml:trace>
        </inkml:traceGroup>
      </inkml:traceGroup>
      <inkml:traceGroup>
        <inkml:annotationXML>
          <emma:emma xmlns:emma="http://www.w3.org/2003/04/emma" version="1.0">
            <emma:interpretation id="{55EDC53E-DAC1-4469-AF02-B70DB890A849}" emma:medium="tactile" emma:mode="ink">
              <msink:context xmlns:msink="http://schemas.microsoft.com/ink/2010/main" type="line" rotatedBoundingBox="33359,4625 12050,4607 12052,2204 33361,2221"/>
            </emma:interpretation>
          </emma:emma>
        </inkml:annotationXML>
        <inkml:traceGroup>
          <inkml:annotationXML>
            <emma:emma xmlns:emma="http://www.w3.org/2003/04/emma" version="1.0">
              <emma:interpretation id="{1C02105D-F0AA-41C6-A178-B374B4E5991B}" emma:medium="tactile" emma:mode="ink">
                <msink:context xmlns:msink="http://schemas.microsoft.com/ink/2010/main" type="inkWord" rotatedBoundingBox="33359,4625 29708,4622 29710,2402 33361,240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1230.5516">-904 4165 0,'0'0'0,"0"0"15,247 0 1,-200 0-16,153 0 15,107-70 1,-284 59-16,36-24 16,0-11-1,-59 46-15</inkml:trace>
          <inkml:trace contextRef="#ctx0" brushRef="#br0" timeOffset="-51490.5922">-150 3587 0,'11'0'16,"60"0"-16,0-12 15,-1-11-15,1-11 16,-24-13-1,-23 1-15,-12 0 16,-12 11 0,-12 12-16,-24 0 15,-46 11-15,11 24 16,1 11 0,23 12-16,11-1 15,13 1 1,23 0-16,0-12 15,23 12 1,48 11-16,11 0 16,-82-46-1</inkml:trace>
          <inkml:trace contextRef="#ctx0" brushRef="#br0" timeOffset="-50860.7043">-33 2489 0,'24'-12'0,"23"-11"15,12-23 1,12-46-16,-24 11 15,-24 0 1,-11 23-16,-24 0 16,-23 12-1,-12 11-15,-24 24 16,71 11-16,-341 104 16,341-104-1,0 11-15,0 36 16,11 22-1,13 12 1,11 0-16,36 0 16,11 0-16,-82-81 15</inkml:trace>
          <inkml:trace contextRef="#ctx0" brushRef="#br0" timeOffset="-50320.5861">-834 3206 0,'0'0'0,"0"0"15,0 0-15,0 0 16,0 0 0,-11 0-16,-1 0 15,-12-12 1,-11 0-16,11-11 15,1-11 1,23-1-16,0 0 16,12-11-1,23 0-15,0 0 16,1 22-16,-1 1 0,12 23 31,-12 12-31,-11-1 0,0 24 16,-13-12-1,1 12-15,-24 11 16,-11 12 0,-24 11-16,-24 1 15,-47 11-15,0-12 16,12-23 0,106-46-16</inkml:trace>
          <inkml:trace contextRef="#ctx0" brushRef="#br0" timeOffset="-49570.3551">-1658 2431 0,'0'0'15,"0"0"-15,0 12 16,0 46 0,-24 69-16,-23 23 15,0-23-15,-12 0 16,12-11 0,47-116-16</inkml:trace>
          <inkml:trace contextRef="#ctx0" brushRef="#br0" timeOffset="-49850.4012">-1446 3194 0,'0'0'0,"0"0"16,0 0-16,-24 12 16,-11 11-1,-24 23-15,-23 12 16,11-1-1,0-10-15,-23-1 16,0 0 0,-12-11-16,47-12 15,59-23-15</inkml:trace>
          <inkml:trace contextRef="#ctx0" brushRef="#br0" timeOffset="-45445.6176">-2353 3113 0</inkml:trace>
          <inkml:trace contextRef="#ctx0" brushRef="#br0" timeOffset="-45470.3918">-2412 2697 0,'0'0'0,"0"0"0,0 0 15,12 35 1,-1 11-16,1 0 16,0 0-1,-12-46-15</inkml:trace>
          <inkml:trace contextRef="#ctx0" brushRef="#br0" timeOffset="-45570.6628">-2400 2709 0</inkml:trace>
          <inkml:trace contextRef="#ctx0" brushRef="#br0" timeOffset="-45230.2898">-2530 3055 0,'0'0'0,"-23"0"0,-13 0 15,-23 12-15,12-1 16,0 1 0,12 0-16,11-1 15,1 1 1,11 11-16,0 0 15,12 12 1,12-1-16,11-11 16,1 0-1,-24-23-15</inkml:trace>
          <inkml:trace contextRef="#ctx0" brushRef="#br0" timeOffset="-44890.4753">-1505 2015 0,'-24'12'16,"-46"22"-16,-83 36 16,-118 45-1,59-11-15,23-11 16,36-24-1,23-11-15,130-58 16</inkml:trace>
          <inkml:trace contextRef="#ctx0" brushRef="#br0" timeOffset="-43980.1066">-2436 2743 0,'0'0'0,"0"0"0,0 0 31,12 12-31,0 11 16,11 12-16,1-1 0,-12 1 16,-12-35-1,106 254 1,-106-254-16,0 0 15,0 0-15,0 0 16,0 0 0,0 0-16,-12 0 15,0 0-15,-11 12 16,-1-12 0,-11 0-16,-12 0 15,0 0 1,-12 0-16,12 0 15,11 0 1,1 0-16,0 0 16,23 11-1,12-11-15</inkml:trace>
          <inkml:trace contextRef="#ctx0" brushRef="#br0" timeOffset="-51860.5103">804 2501 0,'0'0'16,"0"0"-16,0 0 16,0 0-1,-12 11-15,0 12 16,-11 0-1,-1 0-15,1 1 16,-1-1 0,-11-12-16,11 1 15,1-1-15,11-11 16,0 12 0,0-12-16,-11 11 15,-13 13 1,13 10-16,-13 1 15,13-12 1,-1 0-16,1-11 16,-1-1-1,12-11-15,1 12 16,-13-1-16,-11 24 16,-24 11-1,12-11-15,0 0 16,11-12-1,13-12-15,-1 1 16,12-12 0,1 0-16,-1-12 15,0 1-15,0-1 16,0-11 0,1 12-16,-1-13 15,0 13 1,0-1-16,1 1 15,-1-1 1,0 12-16,-12 0 16,1 12-1,-1-1-15,-11 12 16,-12 1-16,-12 10 16,-12 1-1,12 0-15,-11-1 16,-1 24-1,0 0-15,1-12 16,-1 12 0,-11-12-16,82-46 15</inkml:trace>
        </inkml:traceGroup>
        <inkml:traceGroup>
          <inkml:annotationXML>
            <emma:emma xmlns:emma="http://www.w3.org/2003/04/emma" version="1.0">
              <emma:interpretation id="{4586BBCE-E45C-458D-A182-365D02CF3C21}" emma:medium="tactile" emma:mode="ink">
                <msink:context xmlns:msink="http://schemas.microsoft.com/ink/2010/main" type="inkWord" rotatedBoundingBox="29366,4107 24313,4103 24314,2725 29367,272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3550.7288">-3566 3148 0</inkml:trace>
          <inkml:trace contextRef="#ctx0" brushRef="#br0" timeOffset="-43580.8984">-3543 3310 0,'0'0'15,"0"0"-15,-35-47 16,35 47 0</inkml:trace>
          <inkml:trace contextRef="#ctx0" brushRef="#br0" timeOffset="-42970.3588">-3755 3633 0,'0'0'0,"0"0"16,0 0-1,0 0-15,0 0 16</inkml:trace>
          <inkml:trace contextRef="#ctx0" brushRef="#br0" timeOffset="-42500.7728">-4203 3275 0,'0'0'0,"0"0"16,0 0-16,-11 11 15,-1-11 1,0 0-16,0 0 16,1-11-1,-13-1-15,12 1 16,12-1-16,0-11 16,0 0-1,12 0-15,0 0 16,11 11-1,1 1-15,-1-1 16,13 12 0,-13 0-16,-11 12 15,0-1-15,-12 12 16,-12 12 0,-23 23-16,-36 23 15,-23-12 1,0-11-16,-1-12 15,25-11 1,-1-12-16,71-23 16</inkml:trace>
          <inkml:trace contextRef="#ctx0" brushRef="#br0" timeOffset="-42081.0335">-4521 2397 0,'0'0'16,"0"0"-16,0 0 15,0 11 1,12 12-16,0 23 15,0 12 1,-1 23-16,-11 0 16,-11 23-1,-1-12-15,-12-11 16,-11 0-16,-12 0 16,0-23-1,-12-12-15,-12-23 16,1-11-16,-13-12 15,24-12 1,0-11 0,24 0-16,11-12 0,13-11 15,34-23-15,36 0 16,-59 69 0</inkml:trace>
          <inkml:trace contextRef="#ctx0" brushRef="#br0" timeOffset="-40810.4889">-5569 2454 0,'0'0'0,"0"0"16,24-11 0,23-1-16,35-11 15,24 0-15,0-12 16,12-11 0,-36 11-16,-82 35 15</inkml:trace>
          <inkml:trace contextRef="#ctx0" brushRef="#br0" timeOffset="-41030.3147">-5310 3159 0,'0'0'15,"-12"12"-15,-11 23 16,-13-1-1,-11-11-15,-12 0 16,1-11 0,10-12-16,1-12 15,12-11-15,11 0 16,1 0 0,11 0-16,12 11 15,0 1 1,0-1-16,12 1 15,0 11 1,-1 0-16,1 0 16,0 11-1,-12 1-15,0 11 16,-12 0-16,0 0 16,-11-11-1,-1-1 1,1-11-16,-13 0 15,1-11-15,0-1 16,-1-11 0,1 0-16,11-12 15,13 1-15,11-13 16,11-10 0,13-24-16,11 11 15,12 1 1,12 0-16,-59 69 15</inkml:trace>
          <inkml:trace contextRef="#ctx0" brushRef="#br0" timeOffset="-41460.5326">-5345 2928 0,'0'0'0,"0"0"15,0 0-15,0 0 16,0 0-16,0 0 31,0 0-31,0 0 0,0 0 16,0 0-1,0 0-15,0 0 16</inkml:trace>
          <inkml:trace contextRef="#ctx0" brushRef="#br0" timeOffset="-40610.5709">-5498 2743 0,'0'0'15,"0"0"-15,0 12 16,0-1 0,0-11-16</inkml:trace>
          <inkml:trace contextRef="#ctx0" brushRef="#br0" timeOffset="-38410.7169">-8125 2720 0,'0'0'0,"0"0"16,12 0-16,35 0 16,118-23-1,-1 0-15,49-12 16,69-23-1</inkml:trace>
          <inkml:trace contextRef="#ctx0" brushRef="#br0" timeOffset="-38630.585">-7030 2778 0,'0'0'15,"-12"11"-15,1 24 16,-25 23-1,-11-12-15,-23 0 16,-1-11 0,0-12-16,12-11 15,-35-1-15,-24 1 16,0-24 0,36 12-16,0 0 15,-1 0 1,12 0-16,1 0 15,23 0 1,11 12-16,13-12 16,11 0-16,12 0 15,0 0 1,0 0-16,24 0 16,23 11-1,35 1-15,59-12 16,-11 0-16,-24 0 15,-23-12-15,23 1 16,-106 11 0</inkml:trace>
          <inkml:trace contextRef="#ctx0" brushRef="#br0" timeOffset="-39120.6896">-6547 2362 0,'0'0'15,"0"0"-15,12 11 16,-12-11 0</inkml:trace>
          <inkml:trace contextRef="#ctx0" brushRef="#br0" timeOffset="-39280.5665">-6453 3356 0,'0'0'0,"0"0"0,0 0 15,0 0-15,0 0 16,0 0 0,0 0-16,0 0 15,0 0 1,0 0-16,0 0 15,0-12 1,0-11-16,0 23 16,95-266-1,-95 266-15,12-23 16,11-11-16,12-13 16,13 1-1,-13 23-15,0 0 16,-11 11-1,-12 12-15,-1 12 16,1-1 0,-12 1-16,-12 11 15,-11 12-15,-13-1 16,1 1 0,0-12-16,-1 0 15,13-11 1,-1-1-16,-23 1 15,0 0 1,-12 11-16,-12 0 16,13-12-1,10 1-15,1-1 16,12-11-16,11 0 16,13 0-1,-1-11-15,0-1 16,0-11-1,1-11-15,11-13 16,0-10 0,11-1-16,1 23 15,-12 12-15,0 11 16,0 12 0,0 12-16,-12 23 15,-11 22 1,-13 24-16,-11-11 15,0-1 1,0-11-16,12-24 16,-1-22-1,13 0-15,11-12 16,0-12-16,0-11 16,12-23-1,12-12-15,24-11 0,-13 22 31,1 24-31,-1 12 0,-11 11 16,0 11 0,0 1-16,-1 11 15,-11 23 1,-11 12-16,-25 11 16,-11-11-16,0-12 15,0-11 1,12-24-16,35-11 15</inkml:trace>
          <inkml:trace contextRef="#ctx0" brushRef="#br0" timeOffset="-43160.4835">-3531 3055 0,'0'0'15,"12"-11"1,35-35-16,0-1 16,12 1-1,-12 11-15,-12 24 16,1 11-16,-13 11 16,1 12-1,-13 1-15,-11 10 16,-23 24-1,-12 0-15,-1-12 16,-11-11 0,0-12-16,12-12 15,-12 1-15,11-12 16,1-12 0,0 1-16,11-1 15,12 1 1,0-12-16,1 11 15,11 12 1,0 0-16,0 0 16,-12 0-1,-12 12-15,-23 22 16,-12 13-16,-23 10 16,11 1-1,0-12-15,1 12 16,70-58-1</inkml:trace>
        </inkml:traceGroup>
        <inkml:traceGroup>
          <inkml:annotationXML>
            <emma:emma xmlns:emma="http://www.w3.org/2003/04/emma" version="1.0">
              <emma:interpretation id="{2E4EA423-24AE-4DB5-B859-3B2055B9D9C5}" emma:medium="tactile" emma:mode="ink">
                <msink:context xmlns:msink="http://schemas.microsoft.com/ink/2010/main" type="inkWord" rotatedBoundingBox="23877,4556 20273,4553 20274,2621 23878,262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6500.9203">-9492 2443 0,'0'0'0,"12"0"16,35 0 0,12-12-16,12-11 15,23-12 1,0-11-16,-11-12 15,-13 1 1,-11 10-16,-59 47 16</inkml:trace>
          <inkml:trace contextRef="#ctx0" brushRef="#br0" timeOffset="-36750.116">-8867 2986 0,'0'0'0,"0"0"16,0 0-1,0 0-15,0 12 16,0-1-1,0 12-15,11 0 16,1 0 0,0-11-16,0 0 15,11-1-15,-11-11 16,12 0 0,-13 0-16,13-11 15,-12-1 1,0 0-16,-1-22 15,1-1 1,-12 12-16,0 0 16,0 0-1,0 11-15,0 12 16,0 0-16,0 0 16,-12 12-1,-11-1-15,-13 1 16,-11 11-1,-12 0-15,1 0 16,10-11 0,13-1-16,0 1 15,11-12-15,12 0 16,1 0 0,-1 0-16,12 0 15,-12 0 1,0 0-16,0 11 15,-11 1 1,-1 0-16,1-1 16,-13-11-1,1 0-15,0 0 16,11 0-16,1 0 16,-1 0-1,-11 12-15,-1-1 16,-11 1-1,0-1-15,0 1 16,0-12 0,0-12-16,12 1 15,11-1-15,0 1 16,13-12 0,-1-1-16,12-22 15,0-23 1,23-1-16,13-10 15,23-1 1,0 23-16,-59 58 16</inkml:trace>
          <inkml:trace contextRef="#ctx0" brushRef="#br0" timeOffset="-35260.825">-10163 2766 0,'0'0'16,"0"0"-16,0 0 15,0 0-15,0 0 16,12 0 0,-1 12-16,13-1 15,11 13 1,-11-1-16,-1-12 15,-11 12 1,0-11 15,-47 11-31,-12 0 16,11-11-16,1-12 16,0 0-1,-1-12-15,1-11 16,11 0-1,13-12-15,11 1 16,0 10 0,0 13-16,11-1 15,13 1-15,-1 11 16,1 11 0,-12 1-16,-12-1 15,0 13 1,-12 10-16,0 1 0,-11 0 31,-1-1-31,-11 1 0,-1-12 31,13 0-31,11 0 0,0 0 16,1 1-16,-1-1 16,12 11-1,0 13-15,0-13 16,0 12-1,-12-11-15,0-12 16,-11 0 0,-13 0-16,-11-23 15,-12-11-15,0-12 16,12-12 0,12 0-16,11-11 15,13-23 1,34-24-16,48-34 15,35 0 1,-106 127-16</inkml:trace>
          <inkml:trace contextRef="#ctx0" brushRef="#br0" timeOffset="-32390.4885">-11482 2709 0,'0'0'0,"0"0"16,0 0 0,0 0-1,0 0-15,11 11 0,13 1 16,11-1 0,12 1-1,0-1-15,12 12 16,-12 1-16,-11-1 15,-1 0 1,0 0-16,-11 0 16,-12-11-1,-12 11-15,-12 0 16,-35 0-16,-12 0 16,-12-11-1,12-12-15,12-12 16,0 1-1,12-13-15,11-10 16,13-24 0,11 12-16,11-1 15,13 13-15,11 11 16,12 0 0,12 11-16,-12 12 15,-11 12 1,-13 11-16,-11 11 15,-24 13 1,-35 22-16,-12 12 16,0-12-1,12 1-15,12-13 16,11 1-16,13-12 16,11-11-1,0-12-15,11 0 16,13-11-1,11-12-15,12 0 16,0-12 0,1-11-16,-25 0 15,-11 0-15,-12 0 16,-24 0 0,-11 0-16,-24-1 15,-12 13 1,-46 11-16,11 11 15,23 13 1,12 10-16,13 1 16,10 11-1,13 12-15,12 0 16,11 11-16,12 12 16,35 34-1,0 1-15,13-12 16,10-11-1,-22-13-15,-36-80 16</inkml:trace>
          <inkml:trace contextRef="#ctx0" brushRef="#br0" timeOffset="-31660.8553">-11930 2385 0,'0'0'16,"0"0"-16,0 0 16,0 0-1,0 0-15,0 0 16,0 0-1</inkml:trace>
          <inkml:trace contextRef="#ctx0" brushRef="#br0" timeOffset="-31850.4592">-12095 3229 0,'0'0'16,"0"0"-16,0 0 16,-12 11-1,-11-11-15,-13 0 16,1-11-16,0-1 16,11 1-1,12-1-15,1-11 16,11-12-1,0-11-15,23-46 16,12-1 0,1 1-16,11 22 15,-47 70-15</inkml:trace>
          <inkml:trace contextRef="#ctx0" brushRef="#br0" timeOffset="-36260.4866">-9492 2524 0,'0'0'16,"0"0"0,12 23-16,0 0 15,0-12 1,-1 1-16,1 0 15,0-12 1,-12 0-16</inkml:trace>
        </inkml:traceGroup>
        <inkml:traceGroup>
          <inkml:annotationXML>
            <emma:emma xmlns:emma="http://www.w3.org/2003/04/emma" version="1.0">
              <emma:interpretation id="{A2C707ED-3C91-45ED-AF6C-CD72B512C57B}" emma:medium="tactile" emma:mode="ink">
                <msink:context xmlns:msink="http://schemas.microsoft.com/ink/2010/main" type="inkWord" rotatedBoundingBox="20002,4371 17410,4368 17411,2635 20003,263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0690.4081">-12672 3078 0,'0'0'0,"0"0"15,0 0 1,0 0-16,0 0 15,0 0 1,0 0-16,0 0 16,12 0-1,-1 0-15,1 0 16,0 0-16,0-11 16,11-1-1,-11-11-15,0 0 16,0-12-1,-12 1-15,0 11 16,0-1 0,0 13-16,0-1 15,-12 1-15,12 11 16,-12 0 0,0 11-16,-11 1 15,-1 11 1,-11 0-16,-1 0 15,1 0 1,0-11-16,11 0 16,12-12-1,1 0-15,-1 0 0,0 11 16,-23 12-16,-1 12 16,-22 23-1,10-12-15,13-11 16,12-12-1,11-12-15,0-11 16,0 0 0,0-11-1,1-1-15,-1-11 0,12 0 16,0 0 0,0 0-16,0 11 15,0 1 1,0 11-16,0 0 15,0 0 1,-12 0-16,-12 11 16,-23 24-1,-23 11-15,-1 12 16,12-12-16,12-11 16,47-35-1</inkml:trace>
          <inkml:trace contextRef="#ctx0" brushRef="#br0" timeOffset="-30470.7461">-13791 3911 0,'0'0'0,"35"0"15,48 0 1,70 0-16,-36-12 16,-11-23-1,-35-11-15,-71 46 16</inkml:trace>
          <inkml:trace contextRef="#ctx0" brushRef="#br0" timeOffset="-30110.7501">-13579 2697 0,'0'0'0,"0"0"0,12 35 31,-1 22-31,1 13 0,0 11 15,-24-23 1,0-12-16,1-23 16,-1 0-1,0-11-15,-12-1 16,1-11-16,-1 0 16,13 0-1,-1-11-15,0-13 16,12 1-1,12-11-15,11-13 16,13 13 0,11-1-16,-47 35 15</inkml:trace>
          <inkml:trace contextRef="#ctx0" brushRef="#br0" timeOffset="-29420.4555">-14204 3102 0,'0'0'0,"0"0"16,0 0 0,0 0-16,0 0 15,0 0-15,0-12 16,0 0 0,24-22-16,11-12 15,1-1 1,-1 13-16,0 10 15,-11 13 1,-1-1-16,-11 12 16,0 12-1,0-1-15,-12 13 16,0-13-16,-12 12 16,-12 0-1,-11 1-15,12 10 16,-1-11-1,0 0-15,1 12 16,-1 11-16,13-11 16,-1 11-1,-12 24-15,12-24 16,1-12-16,-13 1 16,12-12-1,-11 0 1,11-11-16,-12-1 0,1-11 15,-12 0 1,11-11-16,0-1 16,1-11-1,11-23-15,12-12 16,12 12-16,11 0 16,13-12-1,-1-11-15,-35 69 16</inkml:trace>
          <inkml:trace contextRef="#ctx0" brushRef="#br0" timeOffset="-28940.841">-14133 2385 0,'0'0'16,"0"0"-1,-12 35-15,-11 22 16,-36 24-16,-12 35 16,-23-24-1,-12-11-15,23-23 16,13-12-1,11-23-15,24 1 16,-1-13 0,13-11-16,11 0 15,0 0-15,0-11 16,12-13 0,0 1-16,0 12 15,0-1 1,0 12-16,0 0 15,0 0 1,0 12-16,-11 22 16,-1 13-1,-24 10-15,-22 24 16,-48 23-16,23-23 16,83-81-1</inkml:trace>
          <inkml:trace contextRef="#ctx0" brushRef="#br0" timeOffset="-28560.8448">-15111 2778 0,'12'-12'0,"35"-34"16,36 0-16,-13 0 15,25-24 1,-36 1-16,-24 0 16,-23 11-1,-12-11-15,-12 22 16,0 13-16,-11 11 16,-25 11-1,-22 35-15,-13 23 16,13 1-1,23-1-15,23-12 16,12 1 0,12 0-16,24 11 15,23 12-15,0 0 16,0-24 0,0 1-16,-47-35 15</inkml:trace>
          <inkml:trace contextRef="#ctx0" brushRef="#br0" timeOffset="-27240.7492">-14828 2998 0,'0'0'16,"0"0"-16,0 0 16</inkml:trace>
          <inkml:trace contextRef="#ctx0" brushRef="#br0" timeOffset="-27220.7491">-14851 3055 0</inkml:trace>
          <inkml:trace contextRef="#ctx0" brushRef="#br0" timeOffset="-27030.5138">-14934 3078 0,'0'0'15,"0"0"-15,-12 0 16,-23-23-1,11 12-15,13-12 16,-1 11 0,12-11-16,12 0 15,-1 0-15,13 0 16,0 11 0,-1 12-16,1 12 15,-1-1 1,-11 12-16,-12-23 15</inkml:trace>
        </inkml:traceGroup>
        <inkml:traceGroup>
          <inkml:annotationXML>
            <emma:emma xmlns:emma="http://www.w3.org/2003/04/emma" version="1.0">
              <emma:interpretation id="{58FC2EB5-46B4-4E59-824C-D2C42E5981ED}" emma:medium="tactile" emma:mode="ink">
                <msink:context xmlns:msink="http://schemas.microsoft.com/ink/2010/main" type="inkWord" rotatedBoundingBox="17198,4291 12050,4287 12052,2204 17200,220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8250.7541">-15358 3148 0,'0'0'0,"0"11"15,-12 12 1,-11 12-16,-24 23 15,-24 0 1,0-12-16,71-46 16</inkml:trace>
          <inkml:trace contextRef="#ctx0" brushRef="#br0" timeOffset="-28360.8848">-15664 2847 0,'0'0'0,"0"0"16,12 12 0,11-1-16,-23-11 15</inkml:trace>
          <inkml:trace contextRef="#ctx0" brushRef="#br0" timeOffset="-27750.2369">-15982 3194 0,'0'0'0,"0"0"0,0 0 15,0 0-15,0 0 16,0 0 0,0 0-1,0 0-15,0 0 16,0 0-16,0 0 15,0 0 1,0 0-16,0 0 16,0 0-1,0 0-15,0 12 16,-12-1-16,12-11 16,0 0-1,0 0-15,0 0 16,0 0-1,0 0 1,0 0-16,0 0 16,0 0-16,0 0 15,0 0-15,-12 0 16,0 0 0,1 0-16,11-11 15,0-13 1,0-10-16,11-24 15,36-34 1,24-13-16,-71 105 16</inkml:trace>
          <inkml:trace contextRef="#ctx0" brushRef="#br0" timeOffset="-26140.6256">-15429 3194 0,'0'0'16,"0"0"-16,0 0 16,0 0-1,0 0-15,0 0 16,0 12-16,0 11 16,0 0-1,-11 0-15,-1 12 16,0-1-1,-12 1-15,24-35 16</inkml:trace>
          <inkml:trace contextRef="#ctx0" brushRef="#br0" timeOffset="-26310.6148">-15617 2859 0,'0'0'15,"0"0"-15,0 0 16,0 0 0,0 0-16,0 0 15,0 0-15,0 0 16,-12-12-1,12 12-15,0 0 16,0 0 0,0 0-16,0 0 15,0 0-15,0 0 16,12 12 0,0 11-16,-12-23 15</inkml:trace>
          <inkml:trace contextRef="#ctx0" brushRef="#br0" timeOffset="-21960.4735">-15594 2905 0,'0'0'0,"0"0"16,0 0-1,0 0-15,0 0 16,0 0 0,0 0-16,0 0 15,0 0-15,-11-12 16,11 12 0,-12-11-16,0 11 15,12 0 1,-12 0-16,1 0 0,-1 0 31,0 0-31,0 0 16,12 0-16,0 0 15,0 0-15,0 0 16,0 0-16,0 0 16,0 11-1,12 13-15,12-1 16,-1 0-1,1 12-15,-1-12 16,1 0 0,-1 0-16,-11 0 15,0-11-15,0-1 16,-12 1 0,0 11-16,0 0 15,-12 0 1,0 12-16,-11-1 15,-13 1 1,-11 11-16,-12 0 16,24-22-1,0-1-15,11-12 16,24-11-16</inkml:trace>
          <inkml:trace contextRef="#ctx0" brushRef="#br0" timeOffset="-20900.5874">-16018 3206 0,'0'0'15,"0"0"-15,0 0 16,0 0-16,0 0 16,0 0-1,0 0-15,0 0 16,0 0-1,0 0-15,0 0 16,0 0 0,-11 0-16,11 0 15,0 0-15,0 0 16,0 0 0,0-12-16,0 12 15,47-116 1,-47 116-16,0 0 15,0 0 1,0 0-16,11 12 16,1 0-1,12 11-15,-1 0 0,-11 0 16,-12-12-16,0 1 31,-12 11-31,1-11 0,11-12 16,0 0-1</inkml:trace>
          <inkml:trace contextRef="#ctx0" brushRef="#br0" timeOffset="-17450.5209">-16430 2732 0,'0'0'0,"0"0"15,0 0 1,0 0-16,0 0 16,0 0-1,0 0-15,0 0 16,0 11-16,0 12 16,0 0-1,12 12-15,-12-12 16,0 12-1,0 0-15,-12-1 16,0-11 0,-11 1-16,-13-1 15,-23 11 1,-35 1-16,-12 0 16,0-1-16,12-22 15,-12-1 1,-12 1-16,0-12 15,24 12 1,12-12-16,23 0 16,0 0-1,12-12-15,11 0 16,13 1-16,-1-1 16,13 1-1,11 11-15,0-12 16,0 1-1,11-1-15,1 1 16,23-13 0,13-10-16,-1 11 15,0 11-15,-12 1 16,12 11 0,-11 0-16,-25 0 15,1 11 1,-12-11-16,0 12 15,-23 11 1,-13-12-16,-11 1 16,0-1-1,0 1-15,0-12 16,11 0-16,1 0 16,0 0-1,-1 12-15,1-1 16,-12 1-1,-12 11-15,24-12 16,-12 1 0,11-12-16,1 0 15,11-12-15,1 1 16,-1-1 0,1 1-16,-1-12 0,1-1 15,-1-10 1,12-12-16,0-1 15,1 1 1,11 23-16,0 0 16,0 11-1,0 12-15,0 0 16,0 0-16,11 23 16,1 0-1,0 12-15,0 11 16,0 12-1,-12 12 1,-12 10-16,0-10 16,-12-1-16,-11-11 15,-24-12-15,-23-11 16,-12-12 0,35-12-16,0-22 15,0-12 1,0-12-16,12-11 15,23 0 1,12-1-16,12 1 16,12-12-1,35 1-15,36-24 16,70 0-16,-153 81 16</inkml:trace>
          <inkml:trace contextRef="#ctx0" brushRef="#br0" timeOffset="-16480.561">-17066 2836 0,'0'0'15,"12"-12"-15,11-11 16,36-12-16,0-11 16,0-12-1,-24 12-15,-11 0 16,-12 11-1,-24 12-15,-12 12 16,-11-1 0,-12 12-16,0 12 15,0 11-15,11 0 16,1 0 0,11 0-16,13 0 15,11 12 1,11-12-16,25 12 15,46-1 1,12 1-16,1-24 16,-13-11-1,-82 0-15</inkml:trace>
          <inkml:trace contextRef="#ctx0" brushRef="#br0" timeOffset="-16929.9786">-16524 2397 0,'0'0'0,"0"0"0,12-12 15,11 0 1,24-11-16,12 0 16,24 0-1,-1 0-15,-11 0 16,-1 0-16,1 11 16,-12 12-1,-59 0-15</inkml:trace>
          <inkml:trace contextRef="#ctx0" brushRef="#br0" timeOffset="-16120.3677">-15923 1749 0,'0'0'0,"0"0"0,-12 12 15,-35-1 1,-48 24-16,-46 11 15,12 1 1,-36 10-16,-59 36 16,71-24-1,0 24-15,-36 11 16,36-23-16,23-1 16,13 13-1,-1 22-15,35-34 16,13 12-1,34-35-15,24-12 16,24 0 0,-12-46-16</inkml:trace>
          <inkml:trace contextRef="#ctx0" brushRef="#br0" timeOffset="-14060.6139">-19622 2362 0,'0'0'16,"0"0"-16,0 0 16,0 0-1,0 0-15,0 23 16,-12 23-1,12 12-15,0 23 16,0 23 0,0 11-16,12-22 15,0-24-15,-1 1 16,1-13 0,0-10-16,-12-47 15</inkml:trace>
          <inkml:trace contextRef="#ctx0" brushRef="#br0" timeOffset="-14349.008">-19245 2847 0,'0'0'15,"0"0"1,0 0-16,0 0 15,0 0 1,11 12-16,13 11 16,11 12-1,1-1-15,-13-11 0,1 1 16,-12-1-16,-1 0 16,-11 0-1,-11 0-15,-25 12 16,-11-1-1,0-11-15,-12 12 16,-12-12 0,13-11-16,10-1 15,48-11-15</inkml:trace>
          <inkml:trace contextRef="#ctx0" brushRef="#br0" timeOffset="-13520.5532">-20506 3125 0,'0'0'15,"0"0"1,0 0-16,0 0 15,0 0 1</inkml:trace>
          <inkml:trace contextRef="#ctx0" brushRef="#br0" timeOffset="-13690.5309">-20117 2813 0,'0'0'16,"0"11"0,12 12-16,11 0 15,13 12-15,-1 0 16,0-1 0,1 1-16,-1-12 0,-11 0 31,-13 0-31,-11 1 15,-11 22-15,-13 0 16,-11 12-16,-24-12 16,-24 0-1,1 0-15,11-11 16,12-12-16,59-23 16</inkml:trace>
          <inkml:trace contextRef="#ctx0" brushRef="#br0" timeOffset="-15310.8548">-17549 3182 0,'0'0'0,"0"0"16,0 0 0,0 0-16,0 0 15,-12 0 1,0 0-16,1 0 15,-13 0 1,1 0-16,-1-11 16,12 11-1,0-12-15,1 1 16,-1-1-16,12 1 16,12-12-1,-1-1-15,13 1 16,11 0-1,1 12-15,-1 22 16,-11 1 0,-13-1-16,-11 12 15,-11 1-15,-1 10 16,-12 1 0,1-12-16,23-23 15</inkml:trace>
          <inkml:trace contextRef="#ctx0" brushRef="#br0" timeOffset="-14949.4892">-18126 3830 0,'0'0'0,"0"0"16,0 0-16,0 0 15,35-12 1,36-11-16,11-12 16,24 1-1,24 10-15,11 1 16,-47 0-16,-94 23 16</inkml:trace>
        </inkml:traceGroup>
      </inkml:traceGroup>
    </inkml:traceGroup>
    <inkml:traceGroup>
      <inkml:annotationXML>
        <emma:emma xmlns:emma="http://www.w3.org/2003/04/emma" version="1.0">
          <emma:interpretation id="{544B36EE-E308-4409-8247-52342B46E6C6}" emma:medium="tactile" emma:mode="ink">
            <msink:context xmlns:msink="http://schemas.microsoft.com/ink/2010/main" type="paragraph" rotatedBoundingBox="33308,2322 131,2588 113,333 33290,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B21F3-B6A1-4193-B0FD-FAAA95B1F4F9}" emma:medium="tactile" emma:mode="ink">
              <msink:context xmlns:msink="http://schemas.microsoft.com/ink/2010/main" type="line" rotatedBoundingBox="33308,2322 131,2588 113,333 33290,67"/>
            </emma:interpretation>
          </emma:emma>
        </inkml:annotationXML>
        <inkml:traceGroup>
          <inkml:annotationXML>
            <emma:emma xmlns:emma="http://www.w3.org/2003/04/emma" version="1.0">
              <emma:interpretation id="{919AE102-3ED7-4FCE-9A23-2811D8B05098}" emma:medium="tactile" emma:mode="ink">
                <msink:context xmlns:msink="http://schemas.microsoft.com/ink/2010/main" type="inkWord" rotatedBoundingBox="33305,1933 31457,1948 31445,473 33293,45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18500.5108">38 605 0,'12'0'0,"35"-11"16,24-24-16,-1 0 31,-23-11-31,1-12 0,-1-11 16,-36-12-1,-11-11-15,-11 22 16,-13 24 0,-11 11-16,-36 12 15,-11 23-15,23 23 16,12 12 0,11 0-16,13 11 15,23 12 1,12 34-16,23 1 15,12 22 1,-12-34-16,-35-81 16</inkml:trace>
          <inkml:trace contextRef="#ctx0" brushRef="#br0" timeOffset="-118910.7497">450 825 0,'0'0'0,"0"0"16,24 11-16,11 1 15,24 11-15,-12 12 16,-11-12 0,-1 11-1,-11 1-15,-1 0 16,-11-12-16,-12 12 15,0-24 1,-12 1-16,-11-1 16,-1-11-1,-11 0-15,11-11 16,1-12-16,-1-12 16,12 12-1,0 0-15,12 0 16,0 11-1,0 0-15,0 12 16,0 0 0,0 0-16,-23 24 15,-12 10-15,-24 36 16,0-13 0,-12 1-16,-23-12 15,0 1 1,23-24-16,-12-12 15,1-11 1,0-23-16,-1-12 16,1-34-1,11 0-15,36-1 16,11 1 0,36 0-16,11-12 15,24 0-15,24 12 16,-71 69-1</inkml:trace>
          <inkml:trace contextRef="#ctx0" brushRef="#br0" timeOffset="-118050.3692">-622 767 0,'0'0'0,"0"0"16,0 0-1,-11-12-15,-13 1 16,-23-12-1,-12 11-15,-23 1 16,-1 22 0,24 1-16,12 11 15,12 12-15,11-1 16,12 12 0,24 35-16,24-11 15,-36-70-15</inkml:trace>
          <inkml:trace contextRef="#ctx0" brushRef="#br0" timeOffset="-117900.3282">-857 1472 0,'0'0'15,"0"0"-15,0 0 16,0 0-1</inkml:trace>
        </inkml:traceGroup>
        <inkml:traceGroup>
          <inkml:annotationXML>
            <emma:emma xmlns:emma="http://www.w3.org/2003/04/emma" version="1.0">
              <emma:interpretation id="{FB6FD9C6-4D22-4273-9F6B-75A2DEC6E150}" emma:medium="tactile" emma:mode="ink">
                <msink:context xmlns:msink="http://schemas.microsoft.com/ink/2010/main" type="inkWord" rotatedBoundingBox="31190,2155 25890,2198 25876,501 31176,45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15600.2272">-1835 1102 0,'0'0'15,"0"0"-15,0 0 16,0 0 0,0 0-16,0 0 15,0 0 1,0 0-16,0-11 15,0-13 1,12-10-16,23-36 16,36-22-1,0 0-15,-1 22 16,-11 12-16,-12 24 16,-11 11-1,-13 11-15,1 24 16,-12 22-1,-12 13-15,-24 45 16,-47 24 0,-11-1-16,11-22 15,12-24-15,12-23 16,12-23 0,-1-11-16,1-12 15,0-12 1,11-22-16,1-36 15,11 1 1,0 11-16,12 12 16,0 0-1,0 23-15,0 11 16,0 12-16,-12 0 16,-11 12-1,-24 11-15,-24 23 16,0 12-1,-11 11-15,-1 0 16,24-22 0,1-13-16,-13 12 15,71-46-15</inkml:trace>
          <inkml:trace contextRef="#ctx0" brushRef="#br0" timeOffset="-115400.2449">-2141 1692 0,'0'0'0,"-12"11"15,12-11-15</inkml:trace>
          <inkml:trace contextRef="#ctx0" brushRef="#br0" timeOffset="-114880.4155">-2671 1183 0,'0'0'16,"0"0"-1,-12 0-15,0 0 16,0 0 0,1 0-16,-1-12 15,-12-11-15,13-11 16,-1-1 0,12 0-16,12 12 15,11 0 1,12 0-16,1 0 15,-13 11 1,1 12-16,-12 0 16,-12 12-1,0 34-15,-24 23 16,-35 12-16,-11 0 16,22-23-1,-10 0-15,-1-12 16,11-11-1,13-12-15,-12 0 16,47-23 0</inkml:trace>
          <inkml:trace contextRef="#ctx0" brushRef="#br0" timeOffset="-114440.1986">-3001 247 0,'0'0'0,"0"0"16,0 23-1,0 23-15,0 47 16,0 45-1,0-22-15,-12 23 16,0-1 0,1-22-16,-1-35 15,-12-12-15,1-23 16,-24 1 0,-24-24-16,0-12 15,12-22 1,-11-24-16,11-23 15,12-11 1,47 69-16,0-393 16,11 381-1,60-11-15,35-11 16,-12 11-16,-23 23 16,-71 0-1</inkml:trace>
          <inkml:trace contextRef="#ctx0" brushRef="#br0" timeOffset="-113340.5862">-4002 108 0,'11'0'0,"60"-11"15,35-1-15,-12 1 16,24-13 0,0 1-16,-47 12 15,-24 11-15,-47 0 16</inkml:trace>
          <inkml:trace contextRef="#ctx0" brushRef="#br0" timeOffset="-113570.5791">-3967 813 0,'0'0'15,"0"0"1,0 0-16,0 0 15,12 12 1,0 11-16,-12 23 16,0 0-1,-12 12-15,-12 11 16,1-22-16,-1-13 16,-23 1-1,12-23-15,-12-12 16,-1-12-1,1 0-15,24-11 16,11 0 0,0-11-16,12-1 15,12 12-15,0 11 16,0 1 0,-1 11-16,1 0 15,0 11 1,0 12-16,-1 12 15,-11 0 1,-11-1-16,-13-11 16,-11 1-1,-12-1-15,-12-12 16,0-11-16,12-11 16,0-12-1,11-1-15,1-10 16,0-12-1,11-1-15,12 1 16,12-12 0,12-11-16,12-12 15,23 12-15,12-24 16,-12 24 0,-47 69-16</inkml:trace>
          <inkml:trace contextRef="#ctx0" brushRef="#br0" timeOffset="-113140.5045">-4214 490 0,'0'0'0,"0"0"16,0 11-1,11 1-15,-11-12 16</inkml:trace>
          <inkml:trace contextRef="#ctx0" brushRef="#br0" timeOffset="-111730.495">-4792 120 0,'0'0'16,"0"0"-1,0 0-15</inkml:trace>
          <inkml:trace contextRef="#ctx0" brushRef="#br0" timeOffset="-111930.5819">-5463 1356 0,'0'0'0,"0"0"15,0 0-15,0 0 16,0 0-16,0 0 16,0-11-1,0-1-15,0-11 16,12-12-1,11-22-15,1-13 16,-24 70 0,188-335-16,-188 335 15,36-34-15,11-13 16,23-10 0,-11 10-16,0 13 15,-23 22 1,-13 12-16,-11 12 15,-12 22 1,-24 24-16,-46 11 16,-1 1-1,12-12-15,12-12 16,0-12-16,12-10 16,11-13-1,-11 1-15,-1-1 16,1 1-1,-12 11-15,0-12 16,0 1 0,11 0-16,1-12 15,11-12-15,13 0 16,-1-11 0,12-11-16,12-13 15,-1-22 1,13 0-16,0-24 15,-1 12 1,-11 24-16,0 22 16,-12 23-1,0 12-15,0 0 16,-12 12-16,-23 46 16,-24 23-1,0 34-15,12-11 16,-1-34-1,13-13-15,12-10 16,-1-24-16,12-23 16,12 0-1,-12-12-15,1-23 16,11-11 0,11-23-16,1 11 0,12 12 15,-12 11 1,-1 24-16,-11 11 31,0 0-31,0 23 0,0 23 16,-11 23-1,-25 24-15,-11-1 16,-12-22 0,12-24-16,-12-12 15,59-34-15</inkml:trace>
          <inkml:trace contextRef="#ctx0" brushRef="#br0" timeOffset="-111250.3846">-5416 397 0,'0'0'16,"-23"12"-16,-13 11 15,-34 11 1,-13 1-16,-11 0 16,-12-24-1,-24 1-15,12-12 16,12 0-16,0 0 16,0 0-1,12 12-15,23-12 0,24 0 16,12 0-1,11 0-15,13 11 16,11-11 0,0 0-16,35 12 15,12-1-15,36 1 16,46-1 0,13-11-16,-25-11 15,-11-1 1,12 1-16,-24-1 15,1-11 1,-25 11 0,-70 12-16</inkml:trace>
          <inkml:trace contextRef="#ctx0" brushRef="#br0" timeOffset="-110990.5864">-6476 143 0,'0'0'0,"12"0"15,35-12 1,59 1-16,47-1 15,12-11 1,35 12-16,-35-13 16,-165 24-1</inkml:trace>
        </inkml:traceGroup>
        <inkml:traceGroup>
          <inkml:annotationXML>
            <emma:emma xmlns:emma="http://www.w3.org/2003/04/emma" version="1.0">
              <emma:interpretation id="{A4E6A29D-1650-468F-A701-6B2D26C216EB}" emma:medium="tactile" emma:mode="ink">
                <msink:context xmlns:msink="http://schemas.microsoft.com/ink/2010/main" type="inkWord" rotatedBoundingBox="25670,2383 20729,2423 20712,335 25654,29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9450.0976">-7501 247 0,'12'0'16,"70"0"-16,36 0 16,0 0-1,-36-12-15,24-11 16,-23 0-16,-83 23 16</inkml:trace>
          <inkml:trace contextRef="#ctx0" brushRef="#br0" timeOffset="-109720.4137">-7030 790 0,'0'0'16,"0"0"-1,0 0-15,0 0 16,0 0-16,0 0 16,0 0-1,0 0-15,47 116 16,-47-116-1,0 11-15,0 1 16,-11 11 0,-1 0-16,-12 0 15,-11-11-15,0-1 16,-1-11 0,1 0-16,0-11 15,-1-12 1,13 11-16,11 0 15,12 1 1,0-12-16,0 11 16,0 1-1,12-1-15,-12 12 16,11 0-16,1 12 16,-12 22-1,-12 1-15,1 0 16,-25 11-1,1-11-15,0-12 16,-12 0 0,-12-23-16,-24 0 15,-11-12-15,0 12 16,-1 12-16,1 22 16,24 1-16,11 11 15,23-11 1,25-12-16,11-11 15,0-1 1,11 12-16,25-11 31,23 0-31,-1-12 0,-10 0 16,-13-12 0,-12 0-16,-11-11 15,-12-11-15,-12-1 16,-23 0-1,-12 1-15,0 10 16,0 13 0,-12 11-16,-12 11 15,1 1-15,11 11 16,0 23 0,12 1-16,23-1 15,0 12 1,24 11-16,24 0 15,11 12 1,13-23-16,-1-12 16,0-23-1,12-11-15,-59-12 16</inkml:trace>
          <inkml:trace contextRef="#ctx0" brushRef="#br0" timeOffset="-109210.6502">-8219 513 0,'0'0'0,"23"0"15,48-12 1,82-11 0,0 0-16,-47 11 15,0-11-15,-12 23 16,-94 0-16</inkml:trace>
          <inkml:trace contextRef="#ctx0" brushRef="#br0" timeOffset="-108860.6384">-8196 1934 0,'0'0'0,"12"0"16,11 0-1,83 0-15,48-11 16,-25-1-1,-11-23-15,12-11 16,-36 12 0,0-13-16,-94 47 15</inkml:trace>
          <inkml:trace contextRef="#ctx0" brushRef="#br0" timeOffset="-108250.1727">-8325 351 0,'0'0'0,"0"0"15,11 23 1,-11 23-16,-11 47 15,-25-1 1,-11 1-16,-12-24 16,12-11-1,0-12-15,-12 0 16,12-23-16,-12 0 16,12-11-1,12-24 1,-1 1-16,1-12 15,11 0 1,13 0-16,-1-1 16,0 13-1,0-1-15,0 12 0,-11 0 16,-1 12 0,-11 11-16,-12 12 15,-12 11 1,-24 35-16,-11-12 15,0-11 1,12 0-16,82-58 16</inkml:trace>
          <inkml:trace contextRef="#ctx0" brushRef="#br0" timeOffset="-107890.5745">-8867 582 0,'23'-11'15,"36"-36"-15,24-22 16,-25 0 0,-10-24-16,-37 1 15,-22-1 1,-13 24-16,-11 23 0,-12 11 15,-24 23 1,0 12-16,1 24 16,-1 22-1,36-12-15,11 1 16,12 0 0,24-1-16,23 13 15,24 10-15,0-10 16,-12-13-1,-11-11-15,-36-23 16</inkml:trace>
          <inkml:trace contextRef="#ctx0" brushRef="#br0" timeOffset="-107510.6021">-9657 605 0,'0'0'16,"0"0"-16,12 35 16,12 11-1,-12 12-15,-1 11 16,-11-11-1,-11 0-15,-1-24 16,-12 1 0,12-12-16,-11-11 15,-1-12-15,13 0 16,-1-12 0,0-11-16,12 0 15,12-12 1,47-34-16,35 11 15,-12 12 1,-82 46-16</inkml:trace>
          <inkml:trace contextRef="#ctx0" brushRef="#br0" timeOffset="-106330.6238">-9845 258 0,'0'0'0,"0"0"16,0 0-1,0 0-15,0 0 16,0 0 0,0 0-16,0 0 15,0 0-15,0 0 16,0 0 0,0 0-16,0 0 15,0 0 1,0 0-16,0 0 15,0 0 1,0 0-16,-12 12 16,-11 23-1,-1 11-15,-23 12 16,0-1-16,0-10 0,0-1 31,11-23-31,1 0 0,11-11 31,1-1-31,11-11 0,0 12 16,-11-1 0,-13 24-16,1-12 15,0 12-15,-1-12 16,-11 0 0,12-11-16,11-1 15,12-11 1,1-11-16,11 11 15,0-12 1,0 1-16,0-1 16,11-11-1,1 11-15,0 1 16,0 11-16,0 0 16,-1 11-1,-11 12-15,-11 24 16,-13 22-1,-11 0-15,-12 1 16,-24-1 0,0-11-16,12-12 15,12-11-15,12-24 16,35-11 0</inkml:trace>
          <inkml:trace contextRef="#ctx0" brushRef="#br0" timeOffset="-106160.5243">-10081-100 0,'0'0'0,"0"0"16,0 0-1</inkml:trace>
          <inkml:trace contextRef="#ctx0" brushRef="#br0" timeOffset="-105850.4767">-11117 1900 0,'0'0'0,"23"0"15,24-12-15,59-34 16,71-24-1,-24 1-15,-47 11 16,-11 12 0,-25 11-16,-70 35 15</inkml:trace>
          <inkml:trace contextRef="#ctx0" brushRef="#br0" timeOffset="-104940.3973">-11082 4 0,'0'0'0,"0"0"15,24-11 1,35-1-16,23-11 16,48 0-1,-13-12-15,-46 12 16,-12 12-16,-12 11 16,-47 0-1</inkml:trace>
          <inkml:trace contextRef="#ctx0" brushRef="#br0" timeOffset="-105210.3979">-10846 328 0,'0'0'15,"0"11"-15,-12 36 16,0 10 0,-11-10-16,-1-13 15,0 1 1,1-12-16,-1-11 15,1-1 1,11-11-16,0 0 16,12 0-1,0 0-15,0 0 16,-12 0-16,1 12 16,-13 22-1,0 36-15,-11 11 16,0-12-1,-1-11-15,-11 11 16,0-23 0,0-11-16,12-12 15,-24 0-15,-12-23 16,-11-11 0,11-12-16,12-12 15,0-11-15,24 11 16,23-11-16,24-12 15,23-11 1,24-24 0,24 12-16,-1 12 15,1 11-15,11 23 16,-94 35-16</inkml:trace>
          <inkml:trace contextRef="#ctx0" brushRef="#br0" timeOffset="-104760.3555">-11494-65 0,'0'11'15,"0"36"1,0-47-16</inkml:trace>
        </inkml:traceGroup>
        <inkml:traceGroup>
          <inkml:annotationXML>
            <emma:emma xmlns:emma="http://www.w3.org/2003/04/emma" version="1.0">
              <emma:interpretation id="{31C5287D-5AF6-44C7-A1E5-70A9FEC3D108}" emma:medium="tactile" emma:mode="ink">
                <msink:context xmlns:msink="http://schemas.microsoft.com/ink/2010/main" type="inkWord" rotatedBoundingBox="20328,1925 17709,1946 17696,291 20315,27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96130.5355">-12236 524 0,'0'0'16,"0"0"-16,0 0 15,0 0 1,0 0-16,0 0 15,0 0 1,0 0-16,0 0 16,0 0-1,0 0-15,0 0 16,-12 0-16,-12 12 16,1-1-1,-13 13-15,-11 10 16,12-11-1,0 0-15,-1 12 16,36-35 0</inkml:trace>
          <inkml:trace contextRef="#ctx0" brushRef="#br0" timeOffset="-95830.6964">-12684 929 0,'0'0'0,"0"0"16,0 11 0,0 1-16,12 11 15,0 0 1,-1-11-16,1-1 15,0-11 1,0 0-16,11 0 16,-11 0-1,12-11-15,-13-1 16,1 1-16,0-1 16,0 0-1,-12 12-15,0 0 16,-12-11-1,12 11-15,-153-81 16,153 81 0,-12 0-16,0 12 15,0-1 1,1 12-16,11-23 16</inkml:trace>
          <inkml:trace contextRef="#ctx0" brushRef="#br0" timeOffset="-94530.5971">-12448 651 0,'0'0'0,"0"0"15,0 0-15,-12 12 16,-12 11 0,-11 0-16,35-23 15,-224 208 1,224-208-16,0 0 15</inkml:trace>
          <inkml:trace contextRef="#ctx0" brushRef="#br0" timeOffset="-94900.4399">-12484 675 0,'0'0'0,"0"0"16,0 0-16,0 0 15,0 0-15,0 0 16,0 0 0,0 0-16,0 0 15,0 0 1,0 0-16,0 0 15,0 0 1,-12 11-16,1 1 16,-13 11-1,1 0-15,-13 0 16,1 12-16,0-12 16,-1 0-1,24 0-15,1 0 16,11-11-1,0-12-15</inkml:trace>
          <inkml:trace contextRef="#ctx0" brushRef="#br0" timeOffset="-93940.2089">-12684 929 0,'0'0'16,"0"0"-16,0 0 16,0 0-1,0 0-15,0 0 16,0 0-16,0 0 16,0 0-1</inkml:trace>
          <inkml:trace contextRef="#ctx0" brushRef="#br0" timeOffset="-93100.3444">-13344 825 0,'0'0'16,"0"0"-16,0 0 15,12 0-15,0 0 16,11 0-16,13 11 31,11 1-31,0 11 0,-12-11 16,-11-1-1,-12 1-15,-12-1 16,0 1-16,-24 11 16,-23 0-1,-24 0-15,-11-11 16,-12-12-1,11 0-15,24-12 16,12 1 0,12-13-16,11 1 15,13 12 1,11-1-16,0-11 16,11-12-16,13 12 15,11 0 1,12 12-16,-11 11 15,-13 11 1,-11 1-16,-12 34 16,-12 0-1,-11 35-15,-13-23 16,-11 11-16,-12-11 16,-23 0-1,-48 11-15,12-23 16,24-11-1,24 0-15,-1-12 16,12-12 0,12 1-16,12 0 15,35-12-15</inkml:trace>
          <inkml:trace contextRef="#ctx0" brushRef="#br0" timeOffset="-92190.3696">-13143-181 0,'0'0'0,"0"23"16,-36 58-1,-46 35-15,-48-12 16,36-35-1,0-23-15,11-22 16,-11 10 0,0-22-16,23-12 15,24 0-15,23 0 16,13-12 0,11-11-16,11-12 15,25-22 1,11 10-16,-12 24 15,1 12 1,-13 22-16,1 12 16,-12 12-1,-24 23-15,-35 57 16,-24-11-16,-12 1 16,83-105-1</inkml:trace>
          <inkml:trace contextRef="#ctx0" brushRef="#br0" timeOffset="-92600.0934">-14180 1056 0,'0'0'0,"0"0"16,-12 11-16,0 1 16,1-12-1,-13 0-15,1 0 16,-1-12-1,12 1-15,0-1 16,1-11 0,11 0-16,0 0 15,11 0-15,13-12 16,11 1 0,1 10-16,-13 24 15,-11 0 1,0 12-16,-12 0 15,0 11 1,-12 0-16,-12 11 0,1-10 16,-12-1-1,11-12 1,-11-11-16,-1-11 0,13-1 16,11-11-1,0-12-15,12-34 16,24-12-1,11-23 1,12 12-16,12-1 16,12 24-16,-1 23 15,-70 46-15</inkml:trace>
          <inkml:trace contextRef="#ctx0" brushRef="#br0" timeOffset="-91820.3032">-14804 559 0,'0'0'0,"11"23"16,13 35-16,0 11 16,-1 12-1,-11-12-15,-12 1 16,-12-12-16,0-35 16,-11 11-1,-1-22-15,1-12 16,-1-12-1,12-11-15,1 0 16,11-35 0,11 1-16,48-36 15,35 12-15,24 23 16,-35 35 0,-83 23-16</inkml:trace>
        </inkml:traceGroup>
        <inkml:traceGroup>
          <inkml:annotationXML>
            <emma:emma xmlns:emma="http://www.w3.org/2003/04/emma" version="1.0">
              <emma:interpretation id="{44722EED-2255-4861-8730-C62B23FAA8B7}" emma:medium="tactile" emma:mode="ink">
                <msink:context xmlns:msink="http://schemas.microsoft.com/ink/2010/main" type="inkWord" rotatedBoundingBox="17279,2018 14484,2041 14471,391 17265,36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88820.8424">-15865 524 0,'0'0'0,"48"0"0,34-11 16,24-12 0,-12 11-16,1 0 15,-1-11 1,-35 12-16,-59 11 16</inkml:trace>
          <inkml:trace contextRef="#ctx0" brushRef="#br0" timeOffset="-89270.1693">-15440 767 0,'0'0'15,"0"0"1,0 0-16,0 0 15,0 0 1,0 0-16,0 0 16,0 12-1,0-1-15,0 12 16,0 12-16,0 0 16,0-1-1,-12 1-15,-24 11 16,-11-23-16,-23 0 15,-13-11 1,24-12-16,0-12 16,12 1-16,12-12 15,0 0-15,11-1 16,12 13 0,12-1-16,0-11 15,0 12 1,12-1-1,0 1-15,-12 11 16,12 0-16,-1 11 16,1 1-1,0-1-15,-12 1 16,0-1-16,-12 12 16,0-11-1,-11 0-15,-13-1 16,1-11-1,0 0-15,-1-11 16,13-1 0,-12 0-16,23-11 15,0 0-15,12-11 16,0-24 0,0 0-16,24-11 15,-1-12 1,1 0-16,-1 11 15,-23 70 1</inkml:trace>
          <inkml:trace contextRef="#ctx0" brushRef="#br0" timeOffset="-89070.6757">-15488-88 0,'0'0'15,"0"0"-15,0 11 16,12 12 0,-12-23-16</inkml:trace>
          <inkml:trace contextRef="#ctx0" brushRef="#br0" timeOffset="-88250.7696">-16819 1241 0,'0'0'16,"0"0"-16,0 0 15,0 0 1,0 0-16,0 0 15,0-12 1,12-22-16,23-36 16,1 12-1,11-11-15,12-12 16,11 12-16,1 11 16,-12 23-1,-24 24-15,1 11 16,-24 0-1,-1 11-15,-11 1 16,-11 11 0,-13 12-16,-11 11 15,-1 0-15,-11 12 16,-24 0 0,1-12-16,-24-11 15,23-1 1,12-11-16,12-11 15,23-12 1,13-12-16,11 12 16</inkml:trace>
          <inkml:trace contextRef="#ctx0" brushRef="#br0" timeOffset="-87990.5713">-16477 143 0,'0'0'0,"0"0"15,0 11-15,0 13 16,0 10 0,0 36-16,-12 34 15,0 0 1,1-12-1,-1-11-15,12-23 16,-12 0-16,12-12 16,0-46-1</inkml:trace>
          <inkml:trace contextRef="#ctx0" brushRef="#br0" timeOffset="-87110.4059">-17985 732 0,'0'0'16,"0"0"-16,0 0 16,-12 12-1,1-1-15,-1 1 16,0-12-1,0 0-15,0 0 16,1-12 0,-1 1-16,12-12 15,0-23-15,12-1 16,11-10 0,24-1-16,0 11 15,-11 24 1,-13 12-16,-11 11 15,0 0 1,0 23-16,0 46 0,-24 12 31,-12 0-31,-11 23 16,-1-23-16,1-23 0,12 0 16,11-24-1,0-22-15,0-1 16,12-11-1,0 0-15,12-11 16,12-24 0,11-46-16,12-11 15,12-47-15,0 12 32,-24 46-32,12-11 0,-11 11 15,-13 34 1,1 13-16,-24 34 15,0 0 1,0 0-16,-12 11 16,0 36-1,-11 22-15,-13 23 16,13-11-16,11-11 16,12 11-1,0-24-15,12 1 16,11 0-1,1-12-15,-1-11 16,13-12 0,23 23-16,-59-46 15</inkml:trace>
          <inkml:trace contextRef="#ctx0" brushRef="#br0" timeOffset="-86200.1712">-17302 940 0,'0'0'0,"0"0"16,0 12-1,0-12-15,0 11 16,0-11 0,12 0-16,0 0 15,0 0-15,11 0 16,1-11 0,-12-1-16,-1 1 15,1-1 1,-12 1-16,0-1 15,0 12 1,0 0-16,-12 0 16,-11 0-1,-1 0-15,12 0 16,1 12-16,11-12 16</inkml:trace>
          <inkml:trace contextRef="#ctx0" brushRef="#br0" timeOffset="-86590.3919">-17679 1460 0,'0'0'0,"0"0"15,24-11-15,35-12 16,12 0 0,-13 0-16,-22 11 0,-1 0 15,-11 12 1,-13 0-1,-11 0 1,0 0-16,0 0 0,-11 12 31,-13 11-31,1-11 0,-13 11 16,13 0-16,11 0 16,0-11-1,0 11-15,12-12 16,12 1-1,12-1-15,23 12 16,0-11 0,0-12-16,0 0 15,-12-12-15,-35 12 16</inkml:trace>
        </inkml:traceGroup>
        <inkml:traceGroup>
          <inkml:annotationXML>
            <emma:emma xmlns:emma="http://www.w3.org/2003/04/emma" version="1.0">
              <emma:interpretation id="{4FDDA57D-D0EB-46D4-A0B3-CD8216951E52}" emma:medium="tactile" emma:mode="ink">
                <msink:context xmlns:msink="http://schemas.microsoft.com/ink/2010/main" type="inkWord" rotatedBoundingBox="14093,1824 9766,1859 9755,499 14082,46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83470.4221">-18727 1021 0,'0'0'15,"0"0"-15,12 0 16,11-11-16,24-1 16,1-11-1,-13 0-15,-11 0 16,11 0-1,-12 0-15,-11-1 16,-12 13 0,-12 11-16,-11 0 15,-24 11-15,0 1 16,11 11 0,1-11-16,11-12 15,1 0 1,23 0-16,-130-93 15,130 93 1,0-11-16,0-12 16,12-12-1,0 12-15,-12 11 16,0 12-16,0 0 16,0 0-1,0 12-15,-12 11 16,-23 23-1,-12 0-15,-24 24 16,-12-1-16,1-11 16,11-12-16,12-11 15,-11-12-15,-1-12 16,0-11 0,12-11-16,12-12 15,0-12 1,24 0-16,-1-11 15,24 0 1,12-12-16,23-11 16,24-1-1,0 1-15,-59 69 16</inkml:trace>
          <inkml:trace contextRef="#ctx0" brushRef="#br0" timeOffset="-83220.6755">-19292 293 0,'0'0'15,"70"-11"1,48-13-16,-12 1 16,24-23-1,-13 0-15,-117 46 16</inkml:trace>
          <inkml:trace contextRef="#ctx0" brushRef="#br0" timeOffset="-82630.4831">-19940 1137 0,'0'0'0,"0"0"0,-12 11 16,0 1 0,0-12-16,1 0 15,-1-12-15,0 1 16,0-12 0,0 0-16,12-12 15,0 12 1,12 0-16,0 11 15,0 1 1,0 11-16,-1 0 16,1 0-1,0 11-15,0 12 16,-12 0-16,0 12 16,0 11-1,-24 12-15,-23 0 16,-24 0-1,-23-12-15,23-11 16,71-35 0</inkml:trace>
          <inkml:trace contextRef="#ctx0" brushRef="#br0" timeOffset="-82180.4377">-20129 663 0,'0'0'16,"0"0"-16,0 0 16,0 0-1,0 0-15,-12 0 16,-11 0-16,-12 12 16,-1-1-1,13 1-15,11-1 16,0 12-1,0 0-15,12 1 16,0 10 0,0 12-16,0 1 15,0 10-15,-11-10 16,-1-13 0,0 1-16,-12-23 15,1-1 1,-1-11-16,-11 0 0,11-11 31,-11-13-31,0-22 0,11 12 31,24-24-31,12-12 0,0 1 16,11 11-16,24 1 16,1 33-1,-48 24-15</inkml:trace>
          <inkml:trace contextRef="#ctx0" brushRef="#br0" timeOffset="-81610.9144">-20836 466 0,'0'0'15,"0"0"1,0 0-16,0 0 16,0 0-1,0 12-15,0 23 16,0 11-16,-11 35 16,-1 11-1,0 1-15,0-1 16,1-11-1,11-12-15,-12-22 16,12-13-16,0-11 16,0-23-16</inkml:trace>
          <inkml:trace contextRef="#ctx0" brushRef="#br0" timeOffset="-80890.5194">-21048 582 0,'0'0'0,"0"0"16,0 0 0,0 0-16,0 12 15,0 11-15,0 0 16,0-23 0,24 266-16,-24-266 15,0 11 1,-12 24-16,0 11 15,-11-11 1,-1-12-16,-11 0 16,0-11-1,-12-1-15,-1-11 16,13-11-16,0-13 16,11-10-1,12 11-15,12 0 16,0 11-1,12 0-15,0 1 16,0 11 0,11 0-16,1 11 15,-1 1-15,-11 11 16,0 0 0,-12 0-16,0 0 15,-12-11 1,0 0-16,-23-1 15,0 1 1,-1-12-16,1 0 16,11-12-1,1 1-15,-1-13 16,13 1-16,-1 0 16,12-11-1,0-13-15,23-10 16,13-13-1,-1-11-15,-35 81 16</inkml:trace>
          <inkml:trace contextRef="#ctx0" brushRef="#br0" timeOffset="-80730.551">-21142 27 0,'0'0'0,"0"0"16,0 0-1</inkml:trace>
          <inkml:trace contextRef="#ctx0" brushRef="#br0" timeOffset="-79550.1136">-22061 1275 0,'0'0'0,"0"0"15,0 0-15,0 0 16,0 0 0,0 0-16,0 0 15,0 0 1,0-11-16,0-12 15,0-12 1,0 0-16,12 1 0,12-12 31,-1-1-31,24-22 0,1 11 16,-1 0-16,0 1 16,-12 10-1,-11 13-15,-1 11 16,-11 23-1,0 0-15,0 11 16,-12-11 0,23 208-1,-23-208-15,-12 23 0,-23 0 16,0 1 0,-1-1-16,-11 0 15,12 0 1,-12 0-16,0 12 15,-1 11 1,1 0-16,12-11 16,11-12-1,13-12-15,-1 1 16,0-12-16,12 0 16,-12-23-1,1-23 1,11-24-16,0 1 15,11-12-15,1 0 16,0-11 0,0 11-16,-12 0 15,0 12-15,11 22 16,1 13 0,-12 11-16,0 23 15,0 0 1,0 34-16,-12 47 15,-11 12 1,-12 57-16,-13-11 16,13-47-1,0-23-15,11-34 16,1 0-16,-13-24 16,1 1-1,-12-24-15,0-22 16,0-24-1,11 0-15,13 23 16,-1 12 0,12 23-16,-11 23 15,-13 35-15,1 11 16,12-11 0,11-12-16,0 1 15,12-47 1</inkml:trace>
        </inkml:traceGroup>
        <inkml:traceGroup>
          <inkml:annotationXML>
            <emma:emma xmlns:emma="http://www.w3.org/2003/04/emma" version="1.0">
              <emma:interpretation id="{A40768E4-955B-4898-AD52-E86063A68C0A}" emma:medium="tactile" emma:mode="ink">
                <msink:context xmlns:msink="http://schemas.microsoft.com/ink/2010/main" type="inkWord" rotatedBoundingBox="9488,2082 4420,2123 4406,453 9474,41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79120.5278">-23074 998 0,'0'0'0,"-11"35"15,-13 11 1,0-11-16,13-12 16,-1-12-1,0-11-15,0-11 16,-11-24-16,11 0 16,0-22-1,12-24-15,12-23 16,12 0-1,11 11-15,0 24 16,1 46 0,-36 23-16</inkml:trace>
          <inkml:trace contextRef="#ctx0" brushRef="#br0" timeOffset="-78900.3351">-23333 1611 0,'0'0'0,"0"0"16,0 0-1,0 0-15,0 0 16,0 0-1,0 0-15</inkml:trace>
          <inkml:trace contextRef="#ctx0" brushRef="#br0" timeOffset="-78110.5417">-23345 559 0,'0'0'15,"0"0"-15,0 0 16,0 0 0,0 0-16,0 0 15,0 0-15,0 0 16,0 0 0,0 12-16,0 11 15,0 0 1,-11 11-16,-1 1 15,-12 11 1,-11 12-16,-12 23 16,0-23-1,-12-12-15,12-11 16,0-12-16,11-12 16,13-11-1,-1 0-15,1-11 16,11-1-1,0 1-15,0 11 16,0 0 0,-11 11-16,-1 24 15,-11 0-15,0-1 16,-1-11 0,1 0-16,11-11 15,-11-12 1,11 0-16,1-12 15,-1-11 1,13 0-16,-1 0 16,0 0-1,-12 11-15,1-11 16,11 12-16,-11 11 16,-1 0-1,0 11-15,-11 12 16,0 1-1,-12 22-15,0 0 16,-1 0 0,1 12-16,47-58 15</inkml:trace>
          <inkml:trace contextRef="#ctx0" brushRef="#br0" timeOffset="-77729.2417">-23663 397 0,'24'-11'16,"23"-24"-16,12-23 15,-12-11-15,-23-1 16,-24 1-1,-12 23-15,-35 0 16,-24 11 0,0 35-16,-11 35 15,-12 34-15,23-11 16,24 0 0,23-12-16,12 12 15,12-1 1,24 1-16,11-23 15,48 11 1,11-11-16,-11-12 16,-13-12-1,-70-11-15</inkml:trace>
          <inkml:trace contextRef="#ctx0" brushRef="#br0" timeOffset="-77560.5913">-24393 501 0,'0'0'16,"24"12"-16,-24-12 15</inkml:trace>
          <inkml:trace contextRef="#ctx0" brushRef="#br0" timeOffset="-66500.9">-24852 790 0,'0'0'0,"0"0"16,0 0-1,0 0-15,0 0 16,0 0 0,0 0-16,0 0 15,0 0-15,0 0 16,0 0 0,-12 12-16,0-1 15,-12 12 1,-11 0-16,-12 12 15,-12 23 1,0 0-16,12-12 16,12 0-1,-1 0-15,13-11 16,11 0 0,12-12-16,12 0 15,0 0-15,-1-11 16,13-1-1,0 1-15,-1-12 16,1-12 0,-1 1-16,-11-13 15,0 1-15,0 0 16,-12 12 0,0-1-16,-12 12 15,-12 0 1,-11 0-16,0 12 15,11-12 1,0 11-16,24-11 16</inkml:trace>
          <inkml:trace contextRef="#ctx0" brushRef="#br0" timeOffset="-65940.6293">-25194 1310 0,'0'0'16,"0"0"-16,0 0 15,0 0 1,0 0 0,0-11-16,12-1 15,-12 12-15,0 0 16,0 0-16,0 0 16,0 0-1</inkml:trace>
          <inkml:trace contextRef="#ctx0" brushRef="#br0" timeOffset="-60530.1173">-25712 963 0,'0'0'0,"0"0"0,0 0 15,0 0 1,0 0-16,0 0 15,0-11 1,0-1-16,0 1 16,11-12-1,1 0-15,0-1 16,12 1-16,-1 12 16,1-1-1,-1 12-15,-11 0 16,-12 0-1,0 12-15,0-1 16,-12 24 0,-11 23-16,-13 11 15,1-11-15,0 0 16,-1-12 0,1 0-16,11-11 15,1-12 1,11 0-16,0 0 0,1 0 15,11 0 1,0 1-16,0-1 31,0 11-31,0-11 16,0 1-16,-12-1 16,0 0-16,-23 0 15,-1 0-15,1-11 16,-12-12-1,0-12-15,0 0 16,-1-11 0,13 0-16,12-23 15,11 11-15,12-11 16,12 0 0,11-12-16,1 12 15,-1 0 1,13 22-16,-36 24 15</inkml:trace>
          <inkml:trace contextRef="#ctx0" brushRef="#br0" timeOffset="-59820.5893">-26572 675 0,'23'-12'16,"60"-11"0,-1-12-16,1 1 15,-13-1-15,-23 0 16,-23 24 0,-24 11-16</inkml:trace>
          <inkml:trace contextRef="#ctx0" brushRef="#br0" timeOffset="-60040.5898">-26290 825 0,'0'0'15,"0"23"-15,0 12 16,-11 22 0,-1 13-16,-23-13 15,-13 1 1,-10-12-16,10-11 15,1-12 1,12-11-16,0-12 16,11 0-1,1-12-15,11 1 16,0-1-16,12 12 16,0-11-1,0 11-15,0 0 16,0 0-1,0 0-15,12 11 16,0 12 0,-1 0-16,-11 0 15,0 12-15,-11 0 16,-13 11 0,-23 12-16,-24 0 0,-23-12 15,94-46 1</inkml:trace>
          <inkml:trace contextRef="#ctx0" brushRef="#br0" timeOffset="-59530.7689">-27067 258 0,'0'0'0,"12"24"16,11 68 0,1 35-16,-1 12 15,-11 0-15,-12-1 16,0-11 0,-12-34-16,1-24 15,-1-11 1,-12 0-16,24-58 15</inkml:trace>
          <inkml:trace contextRef="#ctx0" brushRef="#br0" timeOffset="-59090.2725">-27326 859 0,'0'0'0,"0"0"16,0 12 0,0 23-16,12 11 15,-1 23 1,-11 12-16,0-12 16,-11-11-16,-1-12 15,-35 24 1,-24-1-16,0-11 15,-11-12 1,11-23-16,-11-11 16,-1-12-1,-11-12-15,12-11 16,23 0-16,12-12 16,23-11-1,24-23-15,24-1 16,11 1-1,12 0-15,0 23 16,0 11 0,0 0-16,1 12 15,-13 12-15,-35 11 16</inkml:trace>
          <inkml:trace contextRef="#ctx0" brushRef="#br0" timeOffset="-58920.5599">-27903 1287 0,'0'0'16,"0"0"-16,0 0 16,0 0-1,0 0-15,0 0 16</inkml:trace>
        </inkml:traceGroup>
        <inkml:traceGroup>
          <inkml:annotationXML>
            <emma:emma xmlns:emma="http://www.w3.org/2003/04/emma" version="1.0">
              <emma:interpretation id="{F2D25A93-F0D9-4FC7-A846-C48F649F2371}" emma:medium="tactile" emma:mode="ink">
                <msink:context xmlns:msink="http://schemas.microsoft.com/ink/2010/main" type="inkWord" rotatedBoundingBox="4083,2240 128,2272 113,333 4067,30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58300.4016">-28858 1414 0,'0'0'0,"0"0"0,0 0 16,0 0-16,0 0 31,12-23-31,0-46 0,23-24 16,1 1-1,11 11 1,0 23-16,0 0 16,-12 24-16,1 11 15,-13 11 1,1 12-16,-12 0 16,-1 12-16,-11 34 15,-11 12 1,-25 22-16,-23-10 15,-11-12 1,-1-12-16,24-23 16,0-12-1,11-11-15,1 0 16,12-11-16,-1-12 16,0-12-1,13 12-15,-1 0 16,0 11-1,0 1-15,12 11 16,0 0 0,-11 11-16,-13 24 15,-35 23-15,-12 0 16,-11-1 0,0 13-16,11-1 15,71-69 1</inkml:trace>
          <inkml:trace contextRef="#ctx0" brushRef="#br0" timeOffset="-58120.6302">-29176 1772 0,'0'0'16,"0"0"0,0 0-16</inkml:trace>
          <inkml:trace contextRef="#ctx0" brushRef="#br0" timeOffset="-57660.4824">-29611 1380 0,'0'0'0,"0"0"0,0 0 31,0 0-31,0 0 0,0 0 16,0-12-1,-12-23-15,12 1 16,0-1 0,0 0-16,12 12 15,-1 0-15,1 0 16,12 11 0,-13 1-16,1 11 15,0 11 1,-12 1-16,0 23 15,-12-1 1,0 12-16,-23 12 16,-24 23-1,-11 0-15,-13-23 16,12 11-16,24-46 16,0-11-1,12-1-15,11-22 16,24 11-1</inkml:trace>
          <inkml:trace contextRef="#ctx0" brushRef="#br0" timeOffset="-57250.3208">-29906 478 0,'0'0'15,"0"0"1,0 0-16,0 12 16,12 22-1,0 13-15,-1 22 16,13 0-16,-12 24 16,11 22-1,-11 1-15,-24-1 16,-11-22-1,-1-24-15,-23 12 16,0-12 0,0-22-16,-12-13 15,0-22-15,0-12 16,-12-23 0,1-23-16,23-24 15,35-22 1,47-1-16,24 1 15,12 22 1,-12 24-16,-59 46 0</inkml:trace>
          <inkml:trace contextRef="#ctx0" brushRef="#br0" timeOffset="-56207.584">-30495 166 0,'0'0'0,"47"-12"16,36 1-1,11-12-15,-12 0 16,-82 23-16</inkml:trace>
          <inkml:trace contextRef="#ctx0" brushRef="#br0" timeOffset="-56400.6818">-30530 825 0,'0'0'0,"0"0"16,0 0 0,0 0-16,0 0 15,0 0-15,12 11 16,-12 24 0,0 11-16,0 24 15,-12-1 1,0 0-16,-12-11 15,-11-12 1,0-11-16,-12 0 16,-24-12-1,12-12-15,0 1 16,12-12-16,12-12 16,11 1-1,12-12-15,1-12 16,11 12-1,11 0-15,13-12 16,-1 23 0,13 1-16,-1 22 15,-11 1-15,-1 11 16,-11 0 0,0 0-16,-24 12 0,-12 0 31,-23 11-31,-12-23 0,12-11 15,0-1 1,0-11-16,12 0 16,11-11-1,1-12-15,-1-35 16,12-12-16,24-22 16,12-1-1,23 13-15,23-1 16,13 0-1,-83 81-15</inkml:trace>
          <inkml:trace contextRef="#ctx0" brushRef="#br0" timeOffset="-56020.8313">-30837 651 0,'0'0'16,"0"0"-16,12 24 15,-12-24 1</inkml:trace>
          <inkml:trace contextRef="#ctx0" brushRef="#br0" timeOffset="-54750.228">-31225 571 0,'0'0'15,"0"0"1,0 11-16,0-11 16</inkml:trace>
          <inkml:trace contextRef="#ctx0" brushRef="#br0" timeOffset="-54940.7389">-31590 1553 0,'0'0'15,"0"0"-15,0 0 16,0 0-16,0 0 16,0 0-1,0 0-15,-12-12 16,12-11-1,0-11-15,0-36 16,23-34 0,13-23-16,11 11 15,0 36 1,0 22-16,-12 23 16,1 12-16,-13 11 15,-11 12 1,0 12-16,-12 0 15,-12 45 1,-11 13-16,-25-1 16,1-11-1,0 0-15,12-24 16,11-11-16,1-11 16,11 11-1,-12 0-15,1 0 16,-1 0-1,1 1-15,11-13 16,0 1 0,0-12-16,1 0 15,11 0-15,-12-12 16,0-11 0,0-35-16,0-11 15,12-1 1,0-10-16,0 22 15,0 23 1,0 12-16,0 11 16,0 12-1,0 0-15,0 24 16,-11 45-16,-1 23 16,-12-11-1,1-11-15,-1-24 16,1-11-1,-1-12-15,1-12 16,-1 1-16,0-12 16,13-12-16,-1-22 15,0-13 1,12-22-16,12 11 16,0 23-16,11 12 15,-11 23 1,0 0-16,0 23 15,-1 12 1,-11 11-16,-11 24 16,-13-12-1,-23 22-15,-12-10 16,0-12-16,24-24 16,35-34-1</inkml:trace>
          <inkml:trace contextRef="#ctx0" brushRef="#br0" timeOffset="-54200.4399">-31261 74 0,'0'0'0,"0"0"15,0 0 1,0 0-16,0 11 16,-11 12-1,-13 0-15,-23 12 0,-47 11 16,11-11-16,-11 0 16,-24 11-1,-35 0-15,35-23 16,24-11-1,23-1 1,1 1-16,11-1 16,12-11-16,11 12 15,13-12-15,-1 0 16,12 0 0,12 0-16,0 0 15,0 0 1,24 0-16,23 0 15,24 0 1,23 0-16,-12 0 16,-11 0-1,-24-12-15,0 1 16,-11-1-16,-36 12 16</inkml:trace>
          <inkml:trace contextRef="#ctx0" brushRef="#br0" timeOffset="-53990.5064">-32274 62 0,'0'0'15,"0"0"1,12 0-16,71-12 15,34 1 1,25-12-16,82-47 16,58-10-1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0:41.9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5494B5-3F5D-4B21-8553-2F71B432A345}" emma:medium="tactile" emma:mode="ink">
          <msink:context xmlns:msink="http://schemas.microsoft.com/ink/2010/main" type="writingRegion" rotatedBoundingBox="8303,10997 7201,12486 6533,11992 7636,10503"/>
        </emma:interpretation>
      </emma:emma>
    </inkml:annotationXML>
    <inkml:traceGroup>
      <inkml:annotationXML>
        <emma:emma xmlns:emma="http://www.w3.org/2003/04/emma" version="1.0">
          <emma:interpretation id="{8B867A68-E23A-4AA5-AE00-51060C8F3B12}" emma:medium="tactile" emma:mode="ink">
            <msink:context xmlns:msink="http://schemas.microsoft.com/ink/2010/main" type="paragraph" rotatedBoundingBox="8303,10997 7201,12486 6533,11992 7636,10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B91FA-C334-4088-B64D-7E9D744B63DD}" emma:medium="tactile" emma:mode="ink">
              <msink:context xmlns:msink="http://schemas.microsoft.com/ink/2010/main" type="line" rotatedBoundingBox="8303,10997 7201,12486 6533,11992 7636,10503"/>
            </emma:interpretation>
          </emma:emma>
        </inkml:annotationXML>
        <inkml:traceGroup>
          <inkml:annotationXML>
            <emma:emma xmlns:emma="http://www.w3.org/2003/04/emma" version="1.0">
              <emma:interpretation id="{3B02434B-18DF-4487-803C-44A384C2198E}" emma:medium="tactile" emma:mode="ink">
                <msink:context xmlns:msink="http://schemas.microsoft.com/ink/2010/main" type="inkWord" rotatedBoundingBox="8303,10997 7992,11418 7577,11111 7889,10690">
                  <msink:destinationLink direction="with" ref="{F9020297-764A-4996-BA86-F73AEA68B570}"/>
                </msink:context>
              </emma:interpretation>
            </emma:emma>
          </inkml:annotationXML>
          <inkml:trace contextRef="#ctx0" brushRef="#br0">107-3825 0,'0'0'15,"0"0"-15,0 0 16,0 0 0,0 0-16,0 0 15,0 0 1,-12-12-16,1 1 15,11 11 1,0-12-16,11 1 16,1-1-16,24-11 15,-1 0 1,0 11-16,1 1 16,-1-1-1,-11 12-15,-13 0 16,1 0-16,0 12 15,-12-1 1,0 24-16,-12 11 16,-23 12-1,-1 0-15,-11 0 16,0-24 0,12 1-16,-1-12 15,13-11-15,-1-1 16,13 1-1,-1-1-15,0-11 16,12 0 0,0 0-16,0 0 15,0 0-15,24 0 16,23-11 0,23-1-16,13 1 15,11-13 1,12 13-16,12-1 15,-118 12 1</inkml:trace>
        </inkml:traceGroup>
        <inkml:traceGroup>
          <inkml:annotationXML>
            <emma:emma xmlns:emma="http://www.w3.org/2003/04/emma" version="1.0">
              <emma:interpretation id="{230F8257-4164-4215-B899-0B1E7BD899EC}" emma:medium="tactile" emma:mode="ink">
                <msink:context xmlns:msink="http://schemas.microsoft.com/ink/2010/main" type="inkWord" rotatedBoundingBox="7504,11716 7028,12359 6533,11992 7009,11350"/>
              </emma:interpretation>
            </emma:emma>
          </inkml:annotationXML>
          <inkml:trace contextRef="#ctx0" brushRef="#br0" timeOffset="5755.8805">-658-3386 0,'0'0'0,"0"0"0,0 0 15,0 0-15,0 0 16,0 0-1,0 0-15,0 0 16,0 0 0,0 0-16,0 0 15,0 0-15,0 0 16,0 12 0,0-1-16,0 24 15,0 11 1,0 23-16,0 1 15,0-12 1,-12-1-16,12 13 16,0-1-16,0-11 15,0 0 1,0-12-16,0 12 16,0-12-1,0-12-15,0-10 16,0-13-16,0 1 15,0-12 1,0 0-16,12 0 16,-1 0-1,13-12-15,11-11 16,-11-12 0,-1 1-16,13-1 15,-1 0-15,0 1 16,-11 11-1,-12-1-15,0 13 16,-1-1 0,1 1-16,-12 11 15,0 0-15,0 0 16,0 11 0,-12 12-16,-11 12 15,-13 11 1,13 1-16,-1-13 15,1 1 1,-1 0-16,1-12 16,11-12-16,0 1 15,0-1 1,0-11-16,1 0 16,-13 0-1,1-11-15,-1-1 16,-11-11-1,-1 0-15,1 0 16,11 0-16,1 11 16,11 1-1,0-1-15,12 1 16,12-1 0,12-11-16,11 0 15,36-12-15,23 12 16,24 0-1,-24 11-15,-94 12 16</inkml:trace>
          <inkml:trace contextRef="#ctx0" brushRef="#br0" timeOffset="6102.0585">-647-2392 0,'0'0'15,"0"0"-15,0 0 16</inkml:trace>
        </inkml:traceGroup>
      </inkml:traceGroup>
    </inkml:traceGroup>
  </inkml:traceGroup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27.6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383128-7C59-4BDF-9196-8079CC9485BA}" emma:medium="tactile" emma:mode="ink">
          <msink:context xmlns:msink="http://schemas.microsoft.com/ink/2010/main" type="inkDrawing" rotatedBoundingBox="1181,8452 17651,8693 17647,9015 1177,8774" shapeName="Other"/>
        </emma:interpretation>
      </emma:emma>
    </inkml:annotationXML>
    <inkml:trace contextRef="#ctx0" brushRef="#br0">0 78 0,'0'0'16,"0"0"-16,0 0 15,0 0-15,11 11 16,-11-11 0,212 70-16,-212-70 15,36 0 1,46 0-16,-82 0 15,507 11 1,-472-11-16,83-11 16,47-1-1,70 12-15,-23-12 16,48 12-16,22-23 16,48 12-1,-47-1-15,70 1 16,-46-1-1,58-11-15,-12 23 16,0-12-16,60 1 16,-48-1-16,-12 12 15,83 12-15,-59-12 16,-12-12 0,48 12-16,-1 12 15,-59-12 1,48-12-16,35 24 15,-36-1 1,-35 1-16,59-24 16,-11 24-1,-84 0-15,96-12 16,-13 11-16,-59 12 16,-11 0-1,58-11-15,-117 11 16,82 0-1,-82 0-15,47 12 16,-36-24 0,-23 1-16,-12 11 15,12 12-15,-70-12 16,22 0 0,-34 0-16,-48-11 15,24-1 1,0 1-16,-47-1 15,-36 1 1,-11-12-16,0 11 16,-71-11-1</inkml:trace>
  </inkml:traceGroup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28.8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035AF0-3600-4D96-888B-BDAB1921647D}" emma:medium="tactile" emma:mode="ink">
          <msink:context xmlns:msink="http://schemas.microsoft.com/ink/2010/main" type="inkDrawing" rotatedBoundingBox="3046,7631 3356,16599 3087,16609 2776,7640" semanticType="callout" shapeName="Other"/>
        </emma:interpretation>
      </emma:emma>
    </inkml:annotationXML>
    <inkml:trace contextRef="#ctx0" brushRef="#br0">0 0 0,'0'0'0,"0"0"15,0 0 1,0 0-16,0 0 15,0 0 1,0 12-16,0 11 16,12 46-1,0 24-15,0 57 16,11 12-16,-11 0 16,11 46-1,1 0-15,-12 0 16,11 11-1,1-11-15,-1 46 16,-11-11 0,0 11-16,12 35 15,-24-23-15,11 35 16,1-36 0,0 24-16,11-11 0,13 22 15,-13-57 1,13 57-16,-13-11 15,-11 0 1,-24-11-16,12-1 16,-11 24-16,-13-59 15,12 24 1,-11-23 0,23-35-16,-12 46 15,0-69-15,0 23 16,0 0-1,1-58-15,11-11 16,0 23 0,-12-47-16,12-22 15,0-35-15,0-58 16</inkml:trace>
  </inkml:traceGroup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35.0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007FCF-F013-422C-99F9-563D60404B3A}" emma:medium="tactile" emma:mode="ink">
          <msink:context xmlns:msink="http://schemas.microsoft.com/ink/2010/main" type="writingRegion" rotatedBoundingBox="1261,9628 1885,9628 1885,10217 1261,10217"/>
        </emma:interpretation>
      </emma:emma>
    </inkml:annotationXML>
    <inkml:traceGroup>
      <inkml:annotationXML>
        <emma:emma xmlns:emma="http://www.w3.org/2003/04/emma" version="1.0">
          <emma:interpretation id="{3C4CCE71-F423-4169-96ED-DF3CA50FFC2D}" emma:medium="tactile" emma:mode="ink">
            <msink:context xmlns:msink="http://schemas.microsoft.com/ink/2010/main" type="paragraph" rotatedBoundingBox="1261,9628 1885,9628 1885,10217 1261,10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907A6C-EC60-4EFB-95A0-9B4FBFEC762F}" emma:medium="tactile" emma:mode="ink">
              <msink:context xmlns:msink="http://schemas.microsoft.com/ink/2010/main" type="line" rotatedBoundingBox="1261,9628 1885,9628 1885,10217 1261,10217"/>
            </emma:interpretation>
          </emma:emma>
        </inkml:annotationXML>
        <inkml:traceGroup>
          <inkml:annotationXML>
            <emma:emma xmlns:emma="http://www.w3.org/2003/04/emma" version="1.0">
              <emma:interpretation id="{D7C1189D-2B67-4767-9A6E-27F409FAA9BF}" emma:medium="tactile" emma:mode="ink">
                <msink:context xmlns:msink="http://schemas.microsoft.com/ink/2010/main" type="inkWord" rotatedBoundingBox="1261,9628 1885,9628 1885,10217 1261,10217"/>
              </emma:interpretation>
              <emma:one-of disjunction-type="recognition" id="oneOf0">
                <emma:interpretation id="interp0" emma:lang="" emma:confidence="0.5">
                  <emma:literal>U.</emma:literal>
                </emma:interpretation>
                <emma:interpretation id="interp1" emma:lang="" emma:confidence="0">
                  <emma:literal>N.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N,</emma:literal>
                </emma:interpretation>
                <emma:interpretation id="interp4" emma:lang="" emma:confidence="0">
                  <emma:literal>W.</emma:literal>
                </emma:interpretation>
              </emma:one-of>
            </emma:emma>
          </inkml:annotationXML>
          <inkml:trace contextRef="#ctx0" brushRef="#br0">26 254 0,'0'0'16,"0"0"-1,0 0-15,-12-11 16,0-12 0,12-1-16,0 1 15,12-11-15,0-1 16,-1 0 0,1 12-16,12 0 15,-1 12 1,1-1-16,-12 12 0,11 12 15,1 22 1,-1 36-16,-11 10 16,-12 13-1,-12-12-15,1-23 16,-1-12-16,0 0 16,12-23-1,0-11-15,0-1 16,0-11-1,0 0-15,0 0 16,12-23 0,0-11-16,11-47 15,1-23 1,11 11-16,-11 24 16,-1 11-16,-11 23 15,0 1 1,-12 11-16,0 11 15,0 12 1,0 0-16,0 0 16,0 0-1,-12 23-15,0 23 16,0 35-16,1 0 16,11-11-1,0-13-15,0-10 16,11-13-1,1 1-15,12-12 16,-24-23 0</inkml:trace>
          <inkml:trace contextRef="#ctx0" brushRef="#br0" timeOffset="409.8745">532 578 0,'0'0'16,"0"0"-16,0 11 16,0-11-1,0 0-15,0 0 16,12 0-1,0 0-15,0-11 16,-1-1 0,1 1-16,12-12 15,-13 0-15,-11-1 16,0 13-16,0-1 16,-11 12-16,-13 0 31,-11 12-31,-1 11 0,1-11 15,11 11 1,13 0 0,11-12-16,11 1 0,-11-12 15</inkml:trace>
        </inkml:traceGroup>
      </inkml:traceGroup>
    </inkml:traceGroup>
  </inkml:traceGroup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37.79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86148E-78AB-4B77-9AEB-410BF94DD328}" emma:medium="tactile" emma:mode="ink">
          <msink:context xmlns:msink="http://schemas.microsoft.com/ink/2010/main" type="writingRegion" rotatedBoundingBox="1379,11408 2097,11408 2097,12332 1379,12332"/>
        </emma:interpretation>
      </emma:emma>
    </inkml:annotationXML>
    <inkml:traceGroup>
      <inkml:annotationXML>
        <emma:emma xmlns:emma="http://www.w3.org/2003/04/emma" version="1.0">
          <emma:interpretation id="{C9E54387-B0C9-4BC3-B3CD-87DF6C2857C3}" emma:medium="tactile" emma:mode="ink">
            <msink:context xmlns:msink="http://schemas.microsoft.com/ink/2010/main" type="paragraph" rotatedBoundingBox="1379,11408 2097,11408 2097,12332 1379,12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FBDB4-A067-4A66-AC4B-ADA4B4243DD5}" emma:medium="tactile" emma:mode="ink">
              <msink:context xmlns:msink="http://schemas.microsoft.com/ink/2010/main" type="line" rotatedBoundingBox="1379,11408 2097,11408 2097,12332 1379,12332"/>
            </emma:interpretation>
          </emma:emma>
        </inkml:annotationXML>
        <inkml:traceGroup>
          <inkml:annotationXML>
            <emma:emma xmlns:emma="http://www.w3.org/2003/04/emma" version="1.0">
              <emma:interpretation id="{ABABC2B8-AAD6-494C-B137-6BF7EE9EEDEB}" emma:medium="tactile" emma:mode="ink">
                <msink:context xmlns:msink="http://schemas.microsoft.com/ink/2010/main" type="inkWord" rotatedBoundingBox="1379,11408 2097,11408 2097,12332 1379,12332"/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.5">
                  <emma:literal>. .</emma:literal>
                </emma:interpretation>
                <emma:interpretation id="interp2" emma:lang="" emma:confidence="0">
                  <emma:literal>- .</emma:literal>
                </emma:interpretation>
                <emma:interpretation id="interp3" emma:lang="" emma:confidence="0">
                  <emma:literal>, .</emma:literal>
                </emma:interpretation>
                <emma:interpretation id="interp4" emma:lang="" emma:confidence="0">
                  <emma:literal>. *</emma:literal>
                </emma:interpretation>
              </emma:one-of>
            </emma:emma>
          </inkml:annotationXML>
          <inkml:trace contextRef="#ctx0" brushRef="#br0">212 162 0,'0'0'0,"0"0"16,-12 0-1,0 11-15,-11 1 16,11-1-16,-12-11 16,13 0-1,-13 0-15,1 0 16,-1-11-16,0-1 16,13 1-16,-1-24 31,12 0-31,0 12 0,12 0 15,-1 0 1,13 11 0,11 12-16,1 12 15,-1 23-15,12 22 16,-12 24-16,-23 0 16,-12 35-1,-23-1-15,-1-11 16,1-34-1,11-24 1,0-11-16,0-24 16,12-11-16,0 0 15,0-23-15,12-23 16,12-24 0,11-22-16,0 0 15,1-12 1,11-12-16,-24 35 15,1 23 1,-12 12-16,-1 23 16,-11 0-1,0 23-15,0 0 16,0 0-16,0 23 16,0 35-1,0 11-15,12 12 16,-12-12-1,12-11-15,0 11 16,0-22 0,-12-47-16</inkml:trace>
          <inkml:trace contextRef="#ctx0" brushRef="#br0" timeOffset="250.0494">624 439 0,'0'0'16,"0"12"-16,0 34 16,12 46-1,0-11-15,0 0 16,-1-23-1,1-12-15,0-11 16,11-1 0,-23-34-16</inkml:trace>
        </inkml:traceGroup>
      </inkml:traceGroup>
    </inkml:traceGroup>
  </inkml:traceGroup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41.3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C7BC4C-BC34-4AD9-98FE-1ECBD92C971C}" emma:medium="tactile" emma:mode="ink">
          <msink:context xmlns:msink="http://schemas.microsoft.com/ink/2010/main" type="writingRegion" rotatedBoundingBox="1532,13546 2580,13546 2580,14505 1532,14505"/>
        </emma:interpretation>
      </emma:emma>
    </inkml:annotationXML>
    <inkml:traceGroup>
      <inkml:annotationXML>
        <emma:emma xmlns:emma="http://www.w3.org/2003/04/emma" version="1.0">
          <emma:interpretation id="{B965029D-4423-4E9A-A9FB-F8C3A4D22B25}" emma:medium="tactile" emma:mode="ink">
            <msink:context xmlns:msink="http://schemas.microsoft.com/ink/2010/main" type="paragraph" rotatedBoundingBox="1532,13546 2580,13546 2580,14505 1532,14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B0475-A0BB-4AB5-891F-5EB25EC71110}" emma:medium="tactile" emma:mode="ink">
              <msink:context xmlns:msink="http://schemas.microsoft.com/ink/2010/main" type="line" rotatedBoundingBox="1532,13546 2580,13546 2580,14505 1532,14505"/>
            </emma:interpretation>
          </emma:emma>
        </inkml:annotationXML>
        <inkml:traceGroup>
          <inkml:annotationXML>
            <emma:emma xmlns:emma="http://www.w3.org/2003/04/emma" version="1.0">
              <emma:interpretation id="{26E04EF7-9152-423A-9F2B-F8658DF12333}" emma:medium="tactile" emma:mode="ink">
                <msink:context xmlns:msink="http://schemas.microsoft.com/ink/2010/main" type="inkWord" rotatedBoundingBox="1532,13546 2580,13546 2580,14505 1532,14505"/>
              </emma:interpretation>
              <emma:one-of disjunction-type="recognition" id="oneOf0">
                <emma:interpretation id="interp0" emma:lang="" emma:confidence="0.5">
                  <emma:literal>*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150 165 0,'0'0'0,"0"0"0,-12 11 16,1 1-1,-13-1-15,12-11 16,-11 0-1,-1 0-15,1-11 16,11-1 0,0-11-16,12 0 15,12 0-15,0-12 16,11 1 0,12 10-16,1 13 15,-1 11 1,0 23-16,1 35 15,-1 46 1,-23-12-16,-12 47 16,-12 0-1,-11-24-15,-1-22 16,0-47-16,1-11 16,11-12-1,0-12-15,12-11 16,-11-23-1,-1-23-15,12-35 16,12 0 0,23-23-16,12-46 15,-12 23-15,1 34 16,-13 24 0,1 23-16,-12 23 15,-12 11 1,0 12-16,0 0 15,0 0 1,-24 35-16,-11 34 16,-1 12-1,1 0-15,11-12 16,13 0-16,11 1 16,0-1-1,23 1-15,1-13 16,-1-22-1,13 0-15,-1-24 16,12-11 0,-47 0-16</inkml:trace>
          <inkml:trace contextRef="#ctx0" brushRef="#br0" timeOffset="421.473">480 500 0,'0'0'0,"0"0"16,12 0-16,35-12 16,12 1-1,-12-1-15,-12 12 16,1 0-1,-13 12-15,-11-1 16,0 12 0,-1 24-16,-22-1 15,-13 23-15,-11 1 16,-1-24 0,13-12-16,-1 1 15,13-12 1,11-11-16,0-1 15,23 1 1,12-1-16,13 1 16,-1 0-1,23-1-15,25-22 16,22-13-16,-117 24 16</inkml:trace>
        </inkml:traceGroup>
      </inkml:traceGroup>
    </inkml:traceGroup>
  </inkml:traceGroup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5:44.7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8A207E-4141-4D35-BFFE-36187A0DC33F}" emma:medium="tactile" emma:mode="ink">
          <msink:context xmlns:msink="http://schemas.microsoft.com/ink/2010/main" type="writingRegion" rotatedBoundingBox="1426,16331 2651,16331 2651,17314 1426,17314"/>
        </emma:interpretation>
      </emma:emma>
    </inkml:annotationXML>
    <inkml:traceGroup>
      <inkml:annotationXML>
        <emma:emma xmlns:emma="http://www.w3.org/2003/04/emma" version="1.0">
          <emma:interpretation id="{7909A716-FAC8-408C-B856-03EE0620819C}" emma:medium="tactile" emma:mode="ink">
            <msink:context xmlns:msink="http://schemas.microsoft.com/ink/2010/main" type="paragraph" rotatedBoundingBox="1426,16331 2651,16331 2651,17314 1426,17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D2416-249C-4826-BB76-0C991337E866}" emma:medium="tactile" emma:mode="ink">
              <msink:context xmlns:msink="http://schemas.microsoft.com/ink/2010/main" type="line" rotatedBoundingBox="1426,16331 2651,16331 2651,17314 1426,17314"/>
            </emma:interpretation>
          </emma:emma>
        </inkml:annotationXML>
        <inkml:traceGroup>
          <inkml:annotationXML>
            <emma:emma xmlns:emma="http://www.w3.org/2003/04/emma" version="1.0">
              <emma:interpretation id="{E899A6EF-8147-4FB4-A9A1-6BB09A833253}" emma:medium="tactile" emma:mode="ink">
                <msink:context xmlns:msink="http://schemas.microsoft.com/ink/2010/main" type="inkWord" rotatedBoundingBox="1426,16331 2651,16331 2651,17314 1426,173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 3019 0,'0'0'16,"0"0"-16,-11 12 16,-1-1-1,0 1-15,0 0 16,0-1-16,1 1 16,-1-12-1,0 0-15,0-12 16,1 1-1,-1-13-15,0 1 16,12-11 0,0-13-16,12 13 15,11-1-15,13 0 16,-1 12 0,12 12-16,0 34 15,0 35 1,-11 34-16,-13 12 15,-11 35 1,-12-1-16,-12-22 16,0-35-1,1-23-15,11-24 16,-12-11-16,12-23 16,0 0-1,0 0-15,0-23 16,12-34-1,11-24-15,1-12 16,-1-22 0,1-24-16,0 23 15,-1 24-15,-11 34 16,0 12 0,-12 11-16,0 24 15,0-1 1,0 12-16,0 0 15,0 12 1,-12 34-16,0 35 16,0 0-1,12-12-15,0 0 16,12 1-16,12 11 16,-1-12-1,1 0-15,-1-22 16,1-13-1,11 1-15,-35-35 0</inkml:trace>
          <inkml:trace contextRef="#ctx0" brushRef="#br0" timeOffset="620.4558">727 3320 0,'0'0'16,"0"0"-16,0 0 16,12-12-1,12 1-15,-1-1 16,13-11-1,-13 11-15,1 1 16,11 11 0,-11 0-16,-1 11 15,-11 1-15,0 11 16,-12 12 0,-12-1-16,0 1 15,0-12 1,1 0-16,-1-11 15,0-1 1,12-11-16,0 0 16,0 0-1,0 0-15,0 0 16,12 0-16,11 12 16,13 0-1,-1 11-15,0 11 16,1 1-1,-13-12-15,-11 0 16,-12 12 0,-12-12-16,1 0 15,-1-11-15,-12-1 16,-11 1 0,0-1-16,-13 1 15,1 0 1,12-12-16,0 0 15,35 0 1</inkml:trace>
        </inkml:traceGroup>
      </inkml:traceGroup>
    </inkml:traceGroup>
  </inkml:traceGroup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46.6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0,'0'0'0,"0"0"0,0 0 15,0 0 1,0 0-16,0 0 15,0 0 1,0 0-16,0 0 16,11 0-1,1-12-15,12 0 16,11 1-16,12-1 16,0 1-1,0-1-15,12 1 16,-12-1-1,1 1-15,-1-1 16,0 12 0,0 0-16,0-12 15,0 12 1,0 0-16,0 0 16,0 0-16,-23 0 15,11 12 1,-11-12-16,0 0 15,-1 0 1,-23 0-16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47.45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0,'0'0'16,"0"0"0,0 0-16,0 0 0,0 0 15,0 0 1,12 0-16,0 0 16,0 0-1,23 0-15,0-11 16,13 11-1,11 0-15,-1-12 16,1 12 0,0-12-16,-12 12 15,0 0-15,24-11 16,-12-1 0,0 12-16,-12 0 15,0 0 1,0 0-16,0 0 15,1 0 1,-13 0-16,0 0 16,1 0-1,-13 0-15,1 0 16,-24 0-16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25.6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D7D759-35DF-4336-B0BD-9B5C447560F9}" emma:medium="tactile" emma:mode="ink">
          <msink:context xmlns:msink="http://schemas.microsoft.com/ink/2010/main" type="writingRegion" rotatedBoundingBox="15132,8826 15426,17059 3093,17499 2800,9266"/>
        </emma:interpretation>
      </emma:emma>
    </inkml:annotationXML>
    <inkml:traceGroup>
      <inkml:annotationXML>
        <emma:emma xmlns:emma="http://www.w3.org/2003/04/emma" version="1.0">
          <emma:interpretation id="{5DB6D0B3-05A7-4549-93BD-128D252A75DD}" emma:medium="tactile" emma:mode="ink">
            <msink:context xmlns:msink="http://schemas.microsoft.com/ink/2010/main" type="paragraph" rotatedBoundingBox="14744,11625 15663,13957 14744,14320 13825,1198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86B7A16-1517-43CD-97BE-D93CC7C944EE}" emma:medium="tactile" emma:mode="ink">
              <msink:context xmlns:msink="http://schemas.microsoft.com/ink/2010/main" type="line" rotatedBoundingBox="14744,11625 15663,13957 14744,14320 13825,11987"/>
            </emma:interpretation>
          </emma:emma>
        </inkml:annotationXML>
        <inkml:traceGroup>
          <inkml:annotationXML>
            <emma:emma xmlns:emma="http://www.w3.org/2003/04/emma" version="1.0">
              <emma:interpretation id="{9C23C498-5B28-408D-A386-2D366C75DF1C}" emma:medium="tactile" emma:mode="ink">
                <msink:context xmlns:msink="http://schemas.microsoft.com/ink/2010/main" type="inkWord" rotatedBoundingBox="14744,11625 15663,13957 14744,14320 13825,11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10463 2751 0,'0'0'16,"0"0"-16,0 0 15,0 0 1,0 0-16,0 0 16,0 0-1,12-12-15,11 1 16,13-13-16,11 1 16,12 0-1,0 12-15,-1 11 16,-10 0-1,-1 11-15,-12 1 16,-23-1 0,0 12-16,-12 12 15,0 0-15,-12-1 16,-12 13 0,-11-24-16,11 0 15,1 0 1,-1-11-16,12-1 15,1-11 1,11 0-16,0 0 16,0 0-1,0 0-15,11 0 16,13 12-16,11 11 16,12 0-1,-11 0-15,-1 12 16,-11-12-1,-13 11-15,-11-10 16,-11 10 0,-1-11-16,-12 1 15,1-13-15,-13 1 0,-22-1 16,-13-22 0,0-1-16,24 1 15,12-1 1,35 12-16</inkml:trace>
          <inkml:trace contextRef="#ctx0" brushRef="#br0" timeOffset="640.2925">11017 3583 0,'0'0'0,"0"0"16,0 0-16,35 0 15,0 0 1,24-12-16,0-11 16,12-12-1,-12-11-15,0-12 16,-12-11-16,0 0 16,-12 11-1,-11-11-15,-13 22 16,1 1-1,-12 23-15,-12 0 16,1 11 0,11 12-16,-12 0 15,-12 12-15,1 11 16,-1 23 0,1 24-16,-13 45 15,13 24 1,-1-24-16,-11 36 15,11 22 1,1-23-16,-1-34 16,1-1-1,11-11-15,0-11 16,12-24-16,0-23 16,0-11-1,0-12-15,-12 0 0,12-23 16,0 0-1</inkml:trace>
          <inkml:trace contextRef="#ctx0" brushRef="#br0" timeOffset="930.4223">10981 3987 0,'0'0'0,"0"0"16,0 0-16,24-11 16,23-1-1,24-23-15,-1 1 16,1-1-1,0 12-15,11 0 16,24 0 0,12 11-16,-118 12 15</inkml:trace>
          <inkml:trace contextRef="#ctx0" brushRef="#br0" timeOffset="2290.7575">11676 4623 0,'0'0'0,"0"0"16,0 0 0,0 0-16,0 0 15,-12 0 1,1 11-16,-13 13 15,-11-1 1,11 11-16,1 1 16,-1 0-1,12-1-15,1 1 16,11 0-16,0-12 16,11 0-1,1-11-15,12-1 16,23-11-1,12-11-15,-12-1 16,0-11 0,0-12-16,-12 1 15,-11-13 1,-1-11-16,-11 24 16,-12-1-16,-12 12 15,1 0 1,-13 11-16,-23 1 15,-24 22 1,12 24-16,59-35 16</inkml:trace>
        </inkml:traceGroup>
      </inkml:traceGroup>
    </inkml:traceGroup>
    <inkml:traceGroup>
      <inkml:annotationXML>
        <emma:emma xmlns:emma="http://www.w3.org/2003/04/emma" version="1.0">
          <emma:interpretation id="{A6ACC9C3-A91F-47EB-A73C-677D7EF3ED6F}" emma:medium="tactile" emma:mode="ink">
            <msink:context xmlns:msink="http://schemas.microsoft.com/ink/2010/main" type="paragraph" rotatedBoundingBox="11875,12228 14217,12431 14053,14317 11711,1411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A4F37B3-F465-4080-93FB-BE9519525477}" emma:medium="tactile" emma:mode="ink">
              <msink:context xmlns:msink="http://schemas.microsoft.com/ink/2010/main" type="line" rotatedBoundingBox="11875,12227 14217,12431 14053,14317 11711,14113"/>
            </emma:interpretation>
          </emma:emma>
        </inkml:annotationXML>
        <inkml:traceGroup>
          <inkml:annotationXML>
            <emma:emma xmlns:emma="http://www.w3.org/2003/04/emma" version="1.0">
              <emma:interpretation id="{C928A823-02F5-4BB2-8502-8B208EAD875F}" emma:medium="tactile" emma:mode="ink">
                <msink:context xmlns:msink="http://schemas.microsoft.com/ink/2010/main" type="inkWord" rotatedBoundingBox="11875,12227 14217,12431 14053,14317 11711,14113"/>
              </emma:interpretation>
            </emma:emma>
          </inkml:annotationXML>
          <inkml:trace contextRef="#ctx0" brushRef="#br1" timeOffset="-10430.0485">8449 2993 0,'0'0'0,"0"0"16,0 0 0,0 0-16,0 0 15,0 0 1,0 0-16,0 0 15,0 0 1,0 0-16,0 0 16,11 12-1,13 11-15,-1 12 16,13-1-16,11 13 16,24 10-1,11 1-15,1 12 16,11-1-1,-12-11-15,-23-1 16,0-10 0,12-1-16,-1 0 15,1 0-15,-12-11 16,-12 0 0,0-1-16,0 1 15,-23-12 1,-1 0-16,1 0 15,0 12 1,-13-12-16,1 0 16,0 0-1,-12-11-15,0 11 16,0-11-16,0-1 16,0 1-1,-12-1-15,0 1 16,1 11-1,-13 0-15,-11 0 16,-12 12 0,-1 0-16,-10-1 15,-1 12-15,-12 12 16,-12 12 0,1-1-16,-12 0 0,-12 1 31,35-24-31,12-12 0,0 1 15,12-12 1,-12 12-16,12 0 16,0-1-16,47-34 15</inkml:trace>
          <inkml:trace contextRef="#ctx0" brushRef="#br0" timeOffset="-919.7004">10192 4346 0,'0'0'0,"0"0"16,0 0-1,0 0-15,0 0 16,0 0-16,0-12 16,12-11-1,0-35-15,-1-57 16,13-13-1,-12 13-15,11-1 16,-11-22 0,0 45-16,0 24 15,-1 23-15,1 22 16,-12 13 0,0 11-1,0 0-15,12 23 16,0 12-16,-1 22 15,13 1 1,0 0-16,23 34 16,-12-22-1,0-12-15,1 11 16,-1-11-16,-11-24 16,-13-10-1,1-1-15,0 0 16,0 0-1,0-12-15,-1 1 16,-11-12 0,0 0-16,0 12 15,-23-1-15,-13 1 16,-22-1 0,-1 1-16,11-1 15,1 1 1,-12 11-16,1-11 15,-1-1 1,12 1-16,-1 11 16,13-23-1,23 0-15,1 11 16,11-11-16</inkml:trace>
        </inkml:traceGroup>
      </inkml:traceGroup>
    </inkml:traceGroup>
    <inkml:traceGroup>
      <inkml:annotationXML>
        <emma:emma xmlns:emma="http://www.w3.org/2003/04/emma" version="1.0">
          <emma:interpretation id="{1CD52798-1F05-4516-AABC-DAC40E21A32F}" emma:medium="tactile" emma:mode="ink">
            <msink:context xmlns:msink="http://schemas.microsoft.com/ink/2010/main" type="paragraph" rotatedBoundingBox="11022,10761 11397,16032 9943,16135 9568,10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0D7801-BBFE-46F8-8D64-CDE29F057817}" emma:medium="tactile" emma:mode="ink">
              <msink:context xmlns:msink="http://schemas.microsoft.com/ink/2010/main" type="line" rotatedBoundingBox="11022,10761 11397,16032 9943,16135 9568,10865"/>
            </emma:interpretation>
          </emma:emma>
        </inkml:annotationXML>
        <inkml:traceGroup>
          <inkml:annotationXML>
            <emma:emma xmlns:emma="http://www.w3.org/2003/04/emma" version="1.0">
              <emma:interpretation id="{03C07809-DC4E-464A-9AE7-E2B54659C940}" emma:medium="tactile" emma:mode="ink">
                <msink:context xmlns:msink="http://schemas.microsoft.com/ink/2010/main" type="inkWord" rotatedBoundingBox="11022,10761 11142,12439 9720,12541 9600,10863"/>
              </emma:interpretation>
            </emma:emma>
          </inkml:annotationXML>
          <inkml:trace contextRef="#ctx0" brushRef="#br0" timeOffset="-26489.922">6281 3120 0,'0'0'16,"0"0"-16,0 0 15,0 0 1,0 0-16,0-11 16,0-12-1,0-12-15,12-23 16,0-23-16,-1 1 16,1 10-1,0 1-15,0 0 16,0-1-1,-1 24-15,1 11 16,0 12 0,0 12-16,-1 11 15,1 11-15,12 1 16,11 22 0,12 13-16,0 10 15,1 1 1,-1 0-16,-12-12 15,0 0 1,-11-11-16,-1-12 16,1 0-1,-12-11-15,0-1 16,-1 1-16,-11 0 16,0-12-1,0 11-15,0-11 16,-11 12-1,-25-1-15,-23 12 0,0 0 32,12-11-32,-12 0 15,12-1-15,12 1 0,0-12 16,11 11 0,12-11-16,0 0 15,1 0 1,11 0-16</inkml:trace>
          <inkml:trace contextRef="#ctx0" brushRef="#br0" timeOffset="-22259.9189">7106 2566 0,'0'0'0,"0"0"16,0 0-16,0 0 16,23 0-1,1-12-15,11 1 16,1-12-1,11-1-15,0-22 16,0-12 0,-12 1-16,1-1 15,-13 0-15,1 0 16,-13-11 0,1 11-16,-12 12 15,0 0 1,0 23-16,0 11 15,-12 0 1,12 12-16,0 0 16,-11 12-16,-1 11 15,-12 12 1,1 11-16,-24 70 16,23-1-1,1 1-15,-1-1 16,12 12-1,0 1-15,1-24 16,-1-24 0,12-10-16,0-12 15,0-12-15,0-12 16,0-10 0,0-1-16,0-12 15,0-11 1</inkml:trace>
          <inkml:trace contextRef="#ctx0" brushRef="#br0" timeOffset="-21949.6151">7011 2820 0,'0'0'16,"0"0"-16,0 0 15,0 0-15,12-12 16,12 1 0,23-12-16,24-12 15,-1 0 1,-70 35-16,295-138 15,-295 138 1,0 0-16,12 0 16,-12 0-16</inkml:trace>
          <inkml:trace contextRef="#ctx0" brushRef="#br0" timeOffset="-21459.6201">7518 3086 0,'0'0'16,"0"0"-16,-35 92 15,35-92 1,0 0-16,0 0 16,0 0-16,0 0 15,11 12 1,1-1-16,12 1 16,-12-12-1,11 0-15,12 0 16,-11-12-1,11 1-15,-23-12 16,0 0 0,0-1-16,-1-10 0,-11 11 15,-11 0 1,-1 11-16,-12 0 16,1 12-16,-1 0 15,1 12 1,-1 0-16,1 11 15,11 0 1,12-23-16</inkml:trace>
          <inkml:trace contextRef="#ctx0" brushRef="#br0" timeOffset="-24990.0017">6446 1711 0,'0'0'0,"0"0"16,0 0-1,0 0-15,0 0 16,-12-12 0,12 0-16,0 1 15,0-1-15,0 1 16,0-1 0,12 1-16,0-1 15,0 1 1,11 11-16,1 0 15,-12 0 1,23 11-16,-12 1 16,-11 11-1,0 0-15,0 12 16,-24-1-16,0 1 16,-11 0-1,-1-1-15,1 1 16,-1-12-1,0 0-15,13-11 16,-1-1 0,12-11-16,0 0 15,0 0-15,12 12 16,11-1 0,36-11-16,12 0 15,-1 0 1,1 0-16,-71 0 15</inkml:trace>
        </inkml:traceGroup>
        <inkml:traceGroup>
          <inkml:annotationXML>
            <emma:emma xmlns:emma="http://www.w3.org/2003/04/emma" version="1.0">
              <emma:interpretation id="{6365EA62-C103-42D5-8CB3-42ADA4A75A25}" emma:medium="tactile" emma:mode="ink">
                <msink:context xmlns:msink="http://schemas.microsoft.com/ink/2010/main" type="inkWord" rotatedBoundingBox="11147,13764 11309,16038 9943,16135 9781,13861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.5">
                  <emma:literal>. -</emma:literal>
                </emma:interpretation>
                <emma:interpretation id="interp3" emma:lang="" emma:confidence="0">
                  <emma:literal>. 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. .</emma:literal>
                </emma:interpretation>
              </emma:one-of>
            </emma:emma>
          </inkml:annotationXML>
          <inkml:trace contextRef="#ctx0" brushRef="#br0" timeOffset="-19189.7469">6481 4738 0,'0'0'0,"0"0"16,0 0 0,0 0-16,12-11 15,12-12 1,11 0-16,0 0 15,13-1 1,10 1-16,-22 12 16,-1 22-16,-11 1 15,-1 11 1,-23-23-16,83 197 16,-83-197-1,-12 11-15,-12 12 16,-23 0-1,0 0-15,0 1 16,12-13 0,11 1-16,1-1 15,11-11-15,12 0 16,0 0 0,0 0-16,12 0 15,23-11 1,12-1-16,0 1 15,0-1 1,12 12-16,0 0 16,0 12-1,-59-12-15</inkml:trace>
          <inkml:trace contextRef="#ctx0" brushRef="#br0" timeOffset="-18990.0959">7436 5397 0</inkml:trace>
          <inkml:trace contextRef="#ctx0" brushRef="#br0" timeOffset="-19979.7979">6446 5894 0,'0'0'0,"0"0"15,0 0 1,0 0-16,0 0 16,0 0-1,0 0-15,0 0 16,0-11-16,0-24 16,12-23-1,0-11-15,-12-12 16,0 23-1,11 0-15,1 12 16,0 11 0,0 12-16,0 12 15,-1-1-15,13 12 16,11 0 0,1 23-16,11 0 15,12 24 1,-1-1-16,1 0 15,-12 12 1,-11-23-16,-1-1 16,-11 1-1,-1-12-15,-11 0 16,0-11-16,-12-1 16,0-11-1,0 12-15,-12-1 16,-12 1-1,-11 0-15,-12-1 16,-24 1 0,-11-1-16,11 1 15,12-12-15,12 0 16,0 0 0,12 0-16,11 0 15,12 0 1,1 0-16,-1 0 15,12 0 1</inkml:trace>
          <inkml:trace contextRef="#ctx0" brushRef="#br0" timeOffset="-18599.6564">7553 5328 0,'0'0'15,"12"-23"-15,12-12 16,-1-23-16,-11-23 16,0 1-1,0 10-15,-12 1 16,-12 0-1,0 22-15,0 13 16,0 10 0,1 13-16,11 11 15,-12 0-15,0 11 16,0 13 0,1 10-16,-13 70 15,0 35 1,13-23-16,-1 45 15,-12 24 1,13-46-16,11-23 16,-12-12-16,0 11 15,12-22 1,0-24-16,0-23 16,0-11-1,0-1-15,0-22 16,0 0-1,0-12-15,0 0 16</inkml:trace>
          <inkml:trace contextRef="#ctx0" brushRef="#br0" timeOffset="-18289.7517">7271 5698 0,'0'0'0,"0"-12"16,23-11-1,13-12-15,-36 35 16,223-196-1,-223 196 1,12 0-16,35 0 16,12-12-16,-12 12 15,0 0-15,-47 0 16</inkml:trace>
          <inkml:trace contextRef="#ctx0" brushRef="#br0" timeOffset="-17989.9344">7836 6137 0,'0'0'0,"0"11"15,0 24-15,0 11 16,0 35 0,0 35-16,0 23 15,0-1 1,0-34-16,0-104 15</inkml:trace>
        </inkml:traceGroup>
      </inkml:traceGroup>
    </inkml:traceGroup>
    <inkml:traceGroup>
      <inkml:annotationXML>
        <emma:emma xmlns:emma="http://www.w3.org/2003/04/emma" version="1.0">
          <emma:interpretation id="{60BBC1A4-71EC-4F9A-988F-FA296246AA84}" emma:medium="tactile" emma:mode="ink">
            <msink:context xmlns:msink="http://schemas.microsoft.com/ink/2010/main" type="paragraph" rotatedBoundingBox="9058,11066 9537,15583 8258,15719 7779,112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7A51FB-D83E-4491-B8F0-86D850130591}" emma:medium="tactile" emma:mode="ink">
              <msink:context xmlns:msink="http://schemas.microsoft.com/ink/2010/main" type="line" rotatedBoundingBox="9058,11066 9537,15583 8258,15719 7779,11202"/>
            </emma:interpretation>
          </emma:emma>
        </inkml:annotationXML>
        <inkml:traceGroup>
          <inkml:annotationXML>
            <emma:emma xmlns:emma="http://www.w3.org/2003/04/emma" version="1.0">
              <emma:interpretation id="{FDB87437-92AB-458C-96BC-84A1343EF381}" emma:medium="tactile" emma:mode="ink">
                <msink:context xmlns:msink="http://schemas.microsoft.com/ink/2010/main" type="inkWord" rotatedBoundingBox="9058,11066 9245,12831 8315,12929 8129,11165"/>
              </emma:interpretation>
            </emma:emma>
          </inkml:annotationXML>
          <inkml:trace contextRef="#ctx0" brushRef="#br1" timeOffset="-35619.6547">4703 1930 0,'0'0'0,"0"0"16,0 0 0,0 0-16,0 0 15,11 12 1,1-1-16,12 12 15,11 24 1,24 10-16,0 24 16,12 12-1,-1-12-15,-11-24 16,12 13-16,0-1 16,-1 0-1,13 1-15,-13-1 16,1 0-1,-12-11-15,-12-12 16,-12-11 0,-11 0-16,-1-12 15,-11 0-15,0-11 16,0 11 0,-12-12-16,0 1 15,0 11 1,-12 0-16,-12 23 0,-23 1 31,-12 10-31,-23 24 0,0-23 16,11 0-1,-12-12-15,13 0 16,-13-11-16,13 0 16,11-12-1,23-12-15,13 1 16,23-12-1</inkml:trace>
        </inkml:traceGroup>
        <inkml:traceGroup>
          <inkml:annotationXML>
            <emma:emma xmlns:emma="http://www.w3.org/2003/04/emma" version="1.0">
              <emma:interpretation id="{851D1C0F-84A8-410C-921F-1EC94E2D71B2}" emma:medium="tactile" emma:mode="ink">
                <msink:context xmlns:msink="http://schemas.microsoft.com/ink/2010/main" type="inkWord" rotatedBoundingBox="9256,13747 9451,15592 8258,15719 8062,13874"/>
              </emma:interpretation>
            </emma:emma>
          </inkml:annotationXML>
          <inkml:trace contextRef="#ctx0" brushRef="#br1" timeOffset="-34259.9459">4903 4611 0,'0'0'16,"0"0"0,0 0-16,0 0 15,0 0 1,0 0-16,0 0 15,0 0 1,0 12-16,12 11 16,23 12-1,0-1-15,12 24 16,12 12-16,0-1 16,24 12-1,-1 0-15,1 0 16,11-12-1,-23-23-15,-13 0 16,1 1 0,-12-13-16,1 1 15,-13 0-15,0-12 16,-11 0 0,-1 0-16,1 12 15,-12-1 1,0-11-16,-1 1 15,-11-1 1,0-12-16,0 1 0,0-1 16,0 12-16,-11 1 15,-1-13 1,0 12-16,0 0 16,0 0-1,-11 1-15,-24 10 16,-24 24-1,-23 0-15,-12 11 16,0 0 0,0 1-1,0-1-15,-12-11 0,12 0 16,35-24 0,12-10-16,12-1 15,47-23 1</inkml:trace>
        </inkml:traceGroup>
      </inkml:traceGroup>
    </inkml:traceGroup>
    <inkml:traceGroup>
      <inkml:annotationXML>
        <emma:emma xmlns:emma="http://www.w3.org/2003/04/emma" version="1.0">
          <emma:interpretation id="{241E8B7F-ED7B-4B12-A89D-3D6299D2EC82}" emma:medium="tactile" emma:mode="ink">
            <msink:context xmlns:msink="http://schemas.microsoft.com/ink/2010/main" type="paragraph" rotatedBoundingBox="7594,10001 7723,16650 6269,16678 6141,100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716915-3F4C-42DC-9906-BF067DE20CB6}" emma:medium="tactile" emma:mode="ink">
              <msink:context xmlns:msink="http://schemas.microsoft.com/ink/2010/main" type="line" rotatedBoundingBox="7594,10001 7723,16650 6269,16678 6141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4424A8F1-36F5-4005-BB7B-D25549FF50AD}" emma:medium="tactile" emma:mode="ink">
                <msink:context xmlns:msink="http://schemas.microsoft.com/ink/2010/main" type="inkWord" rotatedBoundingBox="7467,10003 7496,11478 6225,11503 6196,10028"/>
              </emma:interpretation>
            </emma:emma>
          </inkml:annotationXML>
          <inkml:trace contextRef="#ctx0" brushRef="#br0" timeOffset="-69519.5284">2794 1988 0,'0'0'0,"0"0"0,0 0 16,0 0 0,0-23-16,0-23 15,0-12 1,0-23-16,0 12 15,12 11 1,-12 0-16,12 12 16,0 0-16,-1 22 15,1 1 1,0 12-16,0-1 16,-12 12-16,12 0 15,-1 0-15,13 12 16,11-1-1,12 12-15,0 12 16,1 0 0,-1-1-16,-12-10 15,0 10 1,1-11-16,-13 12 16,1-12-16,-12 0 15,-1-11 1,1-1-16,-12 1 15,0-1 1,0 1-16,-12 0 16,-11 11-1,-1 0-15,-11-12 16,0 1 0,-1-1-16,-11 1 15,0 0-15,0-1 16,12 1-1,-1-1-15,1 1 16,0-12 0,11 0-16,12 0 15,-11 0-15,11 0 16,12 0 0,-12 0-16,12 0 15</inkml:trace>
          <inkml:trace contextRef="#ctx0" brushRef="#br0" timeOffset="-65609.6137">3042 832 0,'0'0'0,"0"0"0,0 0 16,0 0 0,0 0-16,0 0 15,0 0 1,0 0-16,0 0 15,0 0 1,0 0-16,0 0 16,0 12-1,0 11-15,0 12 16,0 11-16,0 0 16,0 0-1,0 0-15,0-11 16,11 0-1,-11-35-15</inkml:trace>
          <inkml:trace contextRef="#ctx0" brushRef="#br0" timeOffset="-64800.1088">3619 1364 0,'0'0'0,"12"-12"16,11-11-1,13-12-15,11-22 16,0-13-1,-12 13-15,-11-1 16,-12 0 0,-12 0-16,-12 12 15,0 0 1,0 11-16,0 12 16,-11 11-16,-1 12 15,1 12 1,-1 11-16,1 0 15,-13 23 1,13 24-16,-1 45 16,1 1-1,11-12-15,0 35 16,0 11-16,0-11 16,1-47-1,11-11-15,0 0 16,0-23-1,0 11-15,0-23 16,0 0 0,0-11-16,0-12 15,0-11-15,0-12 16</inkml:trace>
          <inkml:trace contextRef="#ctx0" brushRef="#br0" timeOffset="-64160.1606">3313 1572 0,'0'0'0,"0"0"15,0 0-15,0 0 16,0 0 0,0 0-16,0 0 15,0 0 1,0 0-16,11 0 15,13-12 1,11 1-16,12 11 16,1 0-16,22-12 15,13 1 1,-1-1-16,-82 12 0</inkml:trace>
          <inkml:trace contextRef="#ctx0" brushRef="#br0" timeOffset="-63380.0721">3866 2057 0,'0'0'15,"0"0"1,-11 12-16,-1-1 16,0 12-1,0 1-15,0-1 16,12-12-1,0 1-15,12 11 16,0-12 0,12 1-16,11 0 15,0-12-15,1 0 16,-13-12 0,1 0-16,-1 1 0,-11-1 15,0-11 1,0 0-16,-12 0 31,0 0-31,0 0 16,-12 11-16,-12 1 15,1-1-15,-13 12 16,1 12-16,0-1 16,11 1-1,24-12-15</inkml:trace>
        </inkml:traceGroup>
        <inkml:traceGroup>
          <inkml:annotationXML>
            <emma:emma xmlns:emma="http://www.w3.org/2003/04/emma" version="1.0">
              <emma:interpretation id="{72BA7D2B-1A81-4995-A78F-1B30FE84E887}" emma:medium="tactile" emma:mode="ink">
                <msink:context xmlns:msink="http://schemas.microsoft.com/ink/2010/main" type="inkWord" rotatedBoundingBox="7638,12302 7669,13880 6216,13909 6185,12330"/>
              </emma:interpretation>
            </emma:emma>
          </inkml:annotationXML>
          <inkml:trace contextRef="#ctx0" brushRef="#br0" timeOffset="-55819.4399">3124 4218 0,'0'0'0,"0"0"15,0 0 1,0 0-16,0 0 16,-12 0-1,1 0-15,-13 12 16,-11-12-16,-1 0 16,1 12-1,0-12-15,-1 0 16,1 0-1,11 0-15,13 0 16,-13 11 0,12-11-16,12 0 15</inkml:trace>
          <inkml:trace contextRef="#ctx0" brushRef="#br0" timeOffset="-56460.0194">4161 4230 0,'0'0'16,"0"0"-16,0 0 16,0 0-1,0 0-15,0 0 16,0 0-1,0 23-15,0 12 16,0 11 0,12 0-16,-1 0 15,-11 1-15,12-13 16,0 1 0,0-12-16,-1 0 15,-11-11 1,12 11-16,-12-12 15,0-11 1,0 12-16,0-12 16</inkml:trace>
          <inkml:trace contextRef="#ctx0" brushRef="#br0" timeOffset="-60289.8014">2783 4299 0,'0'0'0,"0"0"0,0 0 15,0 0-15,0 0 16,0 0-1,0 0 1,0 0-16,0-11 16,0-1-16,11-22 15,1-13 1,0-22-16,0-23 16,11 11-16,-11 23 15,0 12 1,0 11-16,-1 0 15,1 12 1,0 12-16,0-1 16,-12 12-1,0 0-15,0 0 16,11 0-16,13 12 16,11 11-1,12 11-15,1 13 16,11-1-1,-1 0-15,-10 12 16,-1-12 0,-12-11-16,0-12 15,-11 0-15,-12 0 16,-1-11 0,1-1-16,0 1 15,-12-12 1,0 11-16,0-11 15,0 0 1,-12 12-16,-23-1 16,-12 1-16,-24 11 15,12-11 1,12-1-16,0 1 16,12-12-1,-1 0-15,1 0 16,11 0-1,1 0-15,11 0 16,0 0 0,0 0-16,1 0 15,11 0-15,0 0 16,0 0 0</inkml:trace>
          <inkml:trace contextRef="#ctx0" brushRef="#br0" timeOffset="-58619.5952">3266 3086 0,'0'0'0,"0"0"0,0 0 16,0 0 0,0 0-16,0 0 15,0 0 1,0 0-16,0 0 15,0 0 1,0 0-16,0 0 16,0 0-1,0 0-15,0 0 16,0 0-16,0 0 16,0 0-1,0 0-15,0 0 16,0 0-1,0 0-15,0 0 16,0 0 0,0 0-16,0 0 15,0 0 1,0 0-16,0 0 16,0 0-16,0 0 15,0 0 1,0 0-16,0 0 15,0 11 1,0 1-16,0 11 16,0 23-1,0 1-15,11 10 16,1 1-16,0-12 16,0 1-1,-1-13-15,1-11 16,-12-23-1</inkml:trace>
          <inkml:trace contextRef="#ctx0" brushRef="#br0" timeOffset="-57709.5995">3760 3802 0,'0'0'15,"0"0"-15,0 0 16,0 0-1,24-11-15,-1-1 16,1-11 0,11 0-16,1-12 15,-13-22-15,1-24 16,-1 11 0,-11 1-16,-12 11 15,0 12 1,0 11-16,-12 1 15,1 11 1,-1 11-16,0 0 16,0 12-1,-11 0-15,-1 12 16,1 11-16,-1 23 16,-11 24-1,-1 22-15,13-11 16,11 11-1,12 24-15,12 0 16,-1-12 0,13-23-16,0-12 15,-1 12-15,-11-12 16,0 0 0,0 1-16,-1-24 15,-11-11 1,12-1-16,-12-11 15,0-11 1,0-12-16,0 0 16</inkml:trace>
          <inkml:trace contextRef="#ctx0" brushRef="#br0" timeOffset="-57019.7248">3513 4126 0,'0'0'16,"0"0"-1,0 0-15,12 0 16,11-12-1,1-11-15,23 0 16,12-11-16,11-1 16,1 12-16,-12 0 15,-12 11-15,0 0 16,-11 1 0,-1-1-16,-35 12 15</inkml:trace>
        </inkml:traceGroup>
        <inkml:traceGroup>
          <inkml:annotationXML>
            <emma:emma xmlns:emma="http://www.w3.org/2003/04/emma" version="1.0">
              <emma:interpretation id="{D98C108B-BC90-4EC9-B524-F0DE75885F0A}" emma:medium="tactile" emma:mode="ink">
                <msink:context xmlns:msink="http://schemas.microsoft.com/ink/2010/main" type="inkWord" rotatedBoundingBox="7531,14994 7563,16653 6340,16677 6308,150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8709.6568">2924 6761 0,'0'0'0,"0"0"0,0 0 16,0 0-1,0 0-15,0 0 16,0 0 0,0-12-16,0-11 15,0-23-15,0 0 16,0-12-1,0-11-15,0-1 16,0 13 0,0 10-16,12 13 15,-1 11-15,1 11 16,-12 12 0,12 0-16,12 12 15,11 22 1,12 1-16,0 0 15,0 11 1,0 0-16,1 0 16,-13 1-1,-12-13-15,1-11 16,-12 0-16,0-11 16,-12-12-1,0 0-15,0 0 16,-12 12-1,-12-1-15,-11 1 16,-12-12 0,-12 0-16,12 0 15,0 0-15,-12 0 16,23 0 0,1 0-16,0 0 15,11 0 1,12 0-16,12 0 15,0 0 1,0 0-16,0 0 16</inkml:trace>
          <inkml:trace contextRef="#ctx0" brushRef="#br0" timeOffset="-47419.7092">3572 6380 0,'0'0'0,"12"0"15,11-12 1,12-23-16,1-11 15,11-12 1,-12-11-16,-11 11 16,-1 0-1,-23 1-15,0 10 16,-11 1-16,-1 12 16,0 10-1,0 13 1,0 11-16,-11 0 15,-1 11-15,1 1 16,-1 23 0,1 34-16,-1 47 15,12-1-15,1-22 16,11 45 0,0 13-16,0-36 15,0-22 1,0-13-16,0-22 15,0 0 1,0 0-16,0-24 16,0-10-1,0-13-15,0-11 16,0 0-16</inkml:trace>
          <inkml:trace contextRef="#ctx0" brushRef="#br0" timeOffset="-47119.6383">3478 6796 0,'0'0'0,"0"0"15,0 0 1,0 0-16,0 0 15,0 0 1,0 0-16,11-12 16,13-11-1,-1 0-15,1 0 16,11 0-16,12 0 16,12-1-1,-12 13-15,12-12 16,-59 23-16</inkml:trace>
          <inkml:trace contextRef="#ctx0" brushRef="#br0" timeOffset="-46449.861">3843 7038 0,'0'0'0,"0"0"16,0 0 0,0 0-16,0 0 15,0 0 1,12-11-16,-1-1 15,13 1 1,-1-1-16,1 12 16,-12 0-1,0 0-15,-1 12 16,1 11-16,0 11 16,-12 13-1,-12-1-15,-11 12 16,-1-12-1,0-11-15,1-12 16,-12 0 0,11 0-16,0-11 15,13-1-15,-1 1 16,12-12 0,0 0-16,23 11 15,13 1 1,11-12-16,0 0 15,12 0 1,0 0-16,23-12 16,-82 12-1</inkml:trace>
          <inkml:trace contextRef="#ctx0" brushRef="#br0" timeOffset="-47969.831">3112 5779 0,'0'0'0,"0"0"16,0 0-1,0 0-15,0 0 16,0 0-1,0 0-15,0 0 16,0 0 0,0 0-16,0 11 15,0 12-15,0 12 16,12 0 0,0 11-16,0 0 15,0 0 1,11-11-16,-11 0 15,0-12 1,-12-23-16</inkml:trace>
        </inkml:traceGroup>
      </inkml:traceGroup>
    </inkml:traceGroup>
    <inkml:traceGroup>
      <inkml:annotationXML>
        <emma:emma xmlns:emma="http://www.w3.org/2003/04/emma" version="1.0">
          <emma:interpretation id="{3790DDE8-B060-4F36-A8E5-1E42CC42107E}" emma:medium="tactile" emma:mode="ink">
            <msink:context xmlns:msink="http://schemas.microsoft.com/ink/2010/main" type="paragraph" rotatedBoundingBox="5638,10134 5850,16323 4782,16359 4570,10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959EEA-F673-4C45-B5D9-1AE286382C42}" emma:medium="tactile" emma:mode="ink">
              <msink:context xmlns:msink="http://schemas.microsoft.com/ink/2010/main" type="line" rotatedBoundingBox="5638,10134 5850,16323 4782,16359 4570,10171"/>
            </emma:interpretation>
          </emma:emma>
        </inkml:annotationXML>
        <inkml:traceGroup>
          <inkml:annotationXML>
            <emma:emma xmlns:emma="http://www.w3.org/2003/04/emma" version="1.0">
              <emma:interpretation id="{FC6E2EF3-4402-4CBC-A216-02E33E55511E}" emma:medium="tactile" emma:mode="ink">
                <msink:context xmlns:msink="http://schemas.microsoft.com/ink/2010/main" type="inkWord" rotatedBoundingBox="5638,10134 5764,13822 4696,13859 4570,10171"/>
              </emma:interpretation>
            </emma:emma>
          </inkml:annotationXML>
          <inkml:trace contextRef="#ctx0" brushRef="#br1" timeOffset="-41669.5288">1145 936 0,'0'0'16,"0"0"-16,0 0 16,0 0-16,0 0 15,0 0-15,0 12 16,12 11 0,12 12-1,23 22-15,12 1 16,11 0-16,13 11 15,23 1 1,-106-70-16,330 231 16,-330-231-1,23 11-15,24 12 16,0 1-16,12-1 16,-12 0-1,-11-12-15,-1 1 16,-11-1-1,-1 1-15,-11 0 16,-12-1 0,0 1-16,0-1 15,-12 12-15,-11 12 16,-25 11 0,1-11-16,0 11 15,-12 0 1,0 1-16,1 10 15,-13 1 1,0 0-16,12-12 16,0-11-1,12 0-15,12-12 16,35-23-16</inkml:trace>
          <inkml:trace contextRef="#ctx0" brushRef="#br1" timeOffset="-40619.5242">1393 3225 0,'0'0'15,"11"23"1,36 23-16,12 23 15,12 1 1,-12-13-16,0 1 16,0 0-1,0 0-15,11-1 16,13 13-16,-24-36 16,11 24-1,-23-12-15,1 1 16,-13-13-1,-12 1-15,1-12 16,-12 0 0,0-11-16,-1-1 0,1 1 15,-12-12-15,0 0 16,0 0 0,0 0-16,0 0 15,-12 12 1,-11 11-16,-13 0 15,-22 11 1,-13 13-16,12-13 16,0 13-16,-23 22 15,23-23 1,0 0 0,0-11-16,12 0 15,23-12-15,1-12 16,23-11-1</inkml:trace>
        </inkml:traceGroup>
        <inkml:traceGroup>
          <inkml:annotationXML>
            <emma:emma xmlns:emma="http://www.w3.org/2003/04/emma" version="1.0">
              <emma:interpretation id="{49574A10-BFFE-4EDD-8E95-3CCF8CDFEB54}" emma:medium="tactile" emma:mode="ink">
                <msink:context xmlns:msink="http://schemas.microsoft.com/ink/2010/main" type="inkWord" rotatedBoundingBox="5667,15306 5702,16328 4948,16354 4913,15332"/>
              </emma:interpretation>
              <emma:one-of disjunction-type="recognition" id="oneOf3">
                <emma:interpretation id="interp7" emma:lang="" emma:confidence="0.5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&gt;</emma:literal>
                </emma:interpretation>
                <emma:interpretation id="interp10" emma:lang="" emma:confidence="0">
                  <emma:literal>s</emma:literal>
                </emma:interpretation>
                <emma:interpretation id="interp11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-39639.8145">1663 6091 0,'0'0'15,"0"0"-15,0 0 16,0 0-16,0 0 15,0 11 1,0 12-16,0 0 16,12 12-1,12 11-15,11 12 16,0 0-16,1-12 16,23 12-1,0-12 1,0 0-16,-1-11 15,1 0-15,-12-12 16,-11 0 0,-1 0-16,-11-11 15,-13-1-15,1 1 16,-12-1 0,0 1-16,-12-1 15,-11 13 1,-24 10-16,-12-11 15,-12 0 1,12 1-16,-11 10 16,-13 1-1,-11 0-15,23-1 16,12 1-16,12 0 16,0-1-1,47-34-15</inkml:trace>
        </inkml:traceGroup>
      </inkml:traceGroup>
    </inkml:traceGroup>
    <inkml:traceGroup>
      <inkml:annotationXML>
        <emma:emma xmlns:emma="http://www.w3.org/2003/04/emma" version="1.0">
          <emma:interpretation id="{3F50432B-26C3-47EB-8346-345EE5B5E2D3}" emma:medium="tactile" emma:mode="ink">
            <msink:context xmlns:msink="http://schemas.microsoft.com/ink/2010/main" type="paragraph" rotatedBoundingBox="4463,9206 4756,17440 3093,17499 2800,9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8F413D-D74A-4366-B7C7-632BA615E439}" emma:medium="tactile" emma:mode="ink">
              <msink:context xmlns:msink="http://schemas.microsoft.com/ink/2010/main" type="line" rotatedBoundingBox="4463,9206 4756,17440 3093,17499 2800,9266"/>
            </emma:interpretation>
          </emma:emma>
        </inkml:annotationXML>
        <inkml:traceGroup>
          <inkml:annotationXML>
            <emma:emma xmlns:emma="http://www.w3.org/2003/04/emma" version="1.0">
              <emma:interpretation id="{F3B4BDBE-B31D-402E-B0ED-C4440A09EC96}" emma:medium="tactile" emma:mode="ink">
                <msink:context xmlns:msink="http://schemas.microsoft.com/ink/2010/main" type="inkWord" rotatedBoundingBox="3903,9226 3944,10383 3232,10409 3190,9252"/>
              </emma:interpretation>
            </emma:emma>
          </inkml:annotationXML>
          <inkml:trace contextRef="#ctx0" brushRef="#br2" timeOffset="-109559.6622">50 520 0,'0'0'15,"0"0"-15,11-11 16,13-1 0,11-11-16,1-12 15,-1 1 1,12-36-16,-12 1 16,-11-12-16,-24 12 15,0 22 1,-12 13-16,0 11 15,1 11 1,-1 12-16,-12 12 16,-11 22-16,-12 36 15,12-13 1,-1 24-16,13 23 16,-13 47-1,25-24-15,11-12 16,0-22-1,0-1-15,0 1 0,0-24 16,0-23 0,0-23-16,0-23 15</inkml:trace>
          <inkml:trace contextRef="#ctx0" brushRef="#br2" timeOffset="-109349.8733">-209 751 0,'0'0'0,"0"0"16,11 0-16,25 0 16,34 0-1,13-11-15,11-12 16,-12 0-1,-11 11-15,-71 12 16</inkml:trace>
          <inkml:trace contextRef="#ctx0" brushRef="#br2" timeOffset="-108999.6929">250 925 0,'0'0'16,"0"0"-16,0 11 16,12 12-1,11-11-15,13-1 16,11-11-16,-12 0 16,0-11-1,-11-1-15,0 1 16,-13-12-1,1 0-15,-12-1 16,-12 13 0,1-1-16,-25 1 15,-11 11-15,0 11 16,0 1 0,0-1-16,23 1 15,1 0 1,23-12-16</inkml:trace>
        </inkml:traceGroup>
        <inkml:traceGroup>
          <inkml:annotationXML>
            <emma:emma xmlns:emma="http://www.w3.org/2003/04/emma" version="1.0">
              <emma:interpretation id="{15BA43BD-3F46-4F62-8F32-5BB679443ED1}" emma:medium="tactile" emma:mode="ink">
                <msink:context xmlns:msink="http://schemas.microsoft.com/ink/2010/main" type="inkWord" rotatedBoundingBox="4078,11005 4123,12286 3555,12306 3509,11025"/>
              </emma:interpretation>
            </emma:emma>
          </inkml:annotationXML>
          <inkml:trace contextRef="#ctx0" brushRef="#br2" timeOffset="-106979.7911">109 2496 0,'0'0'0,"0"0"16,11-11-16,25-12 15,23-47 1,-12 13-16,0-13 15,0-11 1,0-11-16,-12-1 16,-23 1-1,-12 23-15,-12 34 16,1 23-16,-1 1 16,-12 11-1,1 23-15,-13 12 16,1 22-1,11 13-15,1 34 16,-1 34 0,13-22-16,11 0 15,0-1-15,11 24 16,1-24 0,0-34-16,-12-23 15,0-12 1,12-23-16,-12-11 15,0-12 1</inkml:trace>
          <inkml:trace contextRef="#ctx0" brushRef="#br2" timeOffset="-106539.3799">615 2554 0,'0'0'0,"0"0"16,0 12-1,12 34-15,0 46 16,-1 12 0,1-23-1,0-11-15,0-24 0,0 0 16,-12-46 0</inkml:trace>
          <inkml:trace contextRef="#ctx0" brushRef="#br2" timeOffset="-106760.059">132 2647 0,'0'0'0,"0"0"0,0 0 16,0 0 0,24 0-16,11-12 15,12 1 1,12-1-16,0 0 16,0 12-16,-59 0 15</inkml:trace>
        </inkml:traceGroup>
        <inkml:traceGroup>
          <inkml:annotationXML>
            <emma:emma xmlns:emma="http://www.w3.org/2003/04/emma" version="1.0">
              <emma:interpretation id="{FE775A1B-8A4E-4E2B-AEC8-C6DF554F3BD5}" emma:medium="tactile" emma:mode="ink">
                <msink:context xmlns:msink="http://schemas.microsoft.com/ink/2010/main" type="inkWord" rotatedBoundingBox="4608,13297 4654,14563 3716,14596 3671,13330"/>
              </emma:interpretation>
            </emma:emma>
          </inkml:annotationXML>
          <inkml:trace contextRef="#ctx0" brushRef="#br2" timeOffset="-103407.2114">297 4762 0,'0'0'15,"0"0"-15,24-12 16,34-23-16,13-34 16,0-23-1,-24 11-15,0 0 16,-12 0-16,-11 0 15,-12 12-15,-12 22 16,0 13 0,0 34-16,0 0 15,-12 11-15,-12 12 16,-23 35 0,0 46-16,0 23 15,12 12 1,11-23-16,12 11 15,1 0 1,-1-23-16,12-12 16,0-34-1,0-12-15,0-23 16,0-11-16,0-12 16</inkml:trace>
          <inkml:trace contextRef="#ctx0" brushRef="#br2" timeOffset="-103219.6808">273 4877 0,'0'0'16,"0"0"-16,12 0 15,47 0 1,12-11-16,11-1 15,-11 1 1,-71 11-16</inkml:trace>
          <inkml:trace contextRef="#ctx0" brushRef="#br2" timeOffset="-102799.6605">745 4935 0,'0'0'0,"0"0"15,0 0-15,11 0 16,25 0 0,11 0-16,0 0 15,-12 12 1,1-1-16,-13 12 15,1 12 1,-12 0-16,-12 11 16,-12 0-1,0-11-15,-12-1 16,1 1-16,11-12 16,0-11-1,1-1-15,11-11 16,0 0-16,0 0 15,23 12 1,24-1-16,12 1 16,0-12-16,12 0 15,-12 0-15,-59 0 16</inkml:trace>
        </inkml:traceGroup>
        <inkml:traceGroup>
          <inkml:annotationXML>
            <emma:emma xmlns:emma="http://www.w3.org/2003/04/emma" version="1.0">
              <emma:interpretation id="{0D390356-CD1D-4FA2-9000-4AA354FF35D7}" emma:medium="tactile" emma:mode="ink">
                <msink:context xmlns:msink="http://schemas.microsoft.com/ink/2010/main" type="inkWord" rotatedBoundingBox="4321,15812 4379,17453 3093,17499 3035,15858"/>
              </emma:interpretation>
            </emma:emma>
          </inkml:annotationXML>
          <inkml:trace contextRef="#ctx0" brushRef="#br2" timeOffset="-101849.5484">-374 7096 0,'0'0'16,"0"0"-16,0 0 15,0 0-15,0 0 16,0 0 0,0 0-16,0 0 15,0 0-15,0 0 16,0 0 0,0 0-16,0 0 15,11 12 1,1 11-1,0 23-15,-12 23 16,12 1-16,-12-1 16,11 0-1,1 24-15,0 46 16,-12-12-16,0-35 16,0-23-1,0-11-15,0 0 16,0-12-1,0-23-15,0-23 16</inkml:trace>
          <inkml:trace contextRef="#ctx0" brushRef="#br2" timeOffset="-99439.835">132 7535 0,'0'0'15,"0"0"1,12 0-16,23-11 15,36-24 1,11-11-16,13-12 16,-25 12-16,-70 46 0</inkml:trace>
          <inkml:trace contextRef="#ctx0" brushRef="#br2" timeOffset="-99629.7058">132 7431 0,'0'0'0,"12"-11"16,23-24-1,36-34-15,23-24 16,-11 12-16,-13-11 16,-11-12-1,-12 0-15,-11 11 16,-25 36-1,-11 10-15,0 13 16,-11 22 0,-1 1-16,-23 11 15,-1 11-15,1 12 16,-24 47 0,12-1-16,11 0 15,13 12 1,-1 46-16,13 24 15,-1-13 1,0-22-16,12 34 16,0-11-1,0-47-15,0-34 16,0-23-16,0-12 16,0-23-1,0 0-15,0 0 16</inkml:trace>
          <inkml:trace contextRef="#ctx0" brushRef="#br2" timeOffset="-98839.2046">627 7709 0,'0'0'0,"0"0"15,0 0 1,0 0-16,12-12 16,-1 1-1,13-13-15,23 1 16,0 12-16,0-1 16,0 1-1,-11 11-15,-13 11 16,-11 12-1,-12 12-15,0 0 16,-23 11 0,-1 0-16,0-11 15,1-1-15,-1-22 16,13 0 0,-1-1-16,12-11 15,0 0 1,0 0-16,0 0 15,12 12 1,11-1-16,12 12 16,-11 0-1,0 1-15,-1-1 16,-11 0-16,-12-12 16,-12 13-1,-11-1-15,-25 11 16,1 1-1,-23 0-15,-13-12 16,83-23 0</inkml:trace>
        </inkml:traceGroup>
      </inkml:traceGroup>
    </inkml:traceGroup>
  </inkml:traceGroup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48.00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 0,'0'0'0,"0"0"0,0 0 16,0 0 0,23 0-16,13-12 15,11 12 1,0-11-16,0-1 15,0 0 1,0 12-16,-11 0 16,-1 0-1,12 0-15,-12-11 16,1 11-16,-1 0 16,-11 0-1,11 0-15,-11 0 16,-24 0-1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2:23.0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1C6663-0DC0-461B-91E3-8A2C63D01C42}" emma:medium="tactile" emma:mode="ink">
          <msink:context xmlns:msink="http://schemas.microsoft.com/ink/2010/main" type="inkDrawing" rotatedBoundingBox="5429,15770 10291,15477 10369,16778 5508,17071" hotPoints="10225,15443 10348,16661 5729,17126 5606,15909" semanticType="enclosure" shapeName="Rectangle">
            <msink:sourceLink direction="with" ref="{51C0502B-CAD7-4C47-8982-A7F274A32E7F}"/>
            <msink:destinationLink direction="with" ref="{9A90D567-452E-4864-B1EF-CF4419165052}"/>
          </msink:context>
        </emma:interpretation>
      </emma:emma>
    </inkml:annotationXML>
    <inkml:trace contextRef="#ctx0" brushRef="#br0">0 209 0,'0'0'16,"0"0"-16,0 0 16,0 0-16,0 0 15,24 0 1,23 0-16,12 0 15,11-12 1,1 1-16,47-1 16,11 1-16,13 11 15,-36-12 1,12 1-16,46-1 16,1 12-1,-47 0-15,35 0 16,24 0-16,-36 0 15,-23 0 1,24 0-16,34 0 16,-34 0-1,-36 0-15,11 0 16,37-11 0,-13 11-16,-47 0 15,0-12-15,24 12 16,12 0-1,-1 0-15,-34-12 16,-1 12 0,24-11-16,-1 11 15,1-12-15,-35 1 16,-1-1 0,-11 1-16,11-1 15,1 12 1,-1-12-16,-23 12 15,0 0 1,-12 0-16,-12 0 16,-11 0-16,0 0 15,-1 0 1,-11 0-16,0 0 16,-12 0-1,0 0-15,11 0 16,-11 0-1,0 0-15,12 12 16,0 0-16,0 11 16,0 23-1,-12 12-15,11 34 16,-11 12 0,12-23-16,0-12 15,0 12-15,-1 0 16,-11 0-1,12 0-15,-12-12 16,12-11 0,-12-12-16,0-11 15,0 0-15,0-12 16,0-12 0,0 1-16,0 0 15,0-1 1,0-11-16,0 0 15,0 0 1,0 0-16,-12 12 16,0-1-16,-11 1 15,-12-1 1,-24 1-16,-24-1 16,1-11-1,-1 0-15,-11 0 16,-24 12-1,-35-12-15,24 0 16,-1 0-16,-82 0 16,23 12-1,13-1-15,-60-11 16,59 12 0,-23 11-16,-35 0 15,58-12-15,-35 13 16,0-13-1,35 1-15,-23-1 16,0 1 0,70-12-16,12 0 15,0 11-15,-11 1 16,35-12 0,23 0-16,12 0 15,12 0 1,0 0-16,12 0 15,-1 0 1,13 0-16,-1-12 16,12 12-1,0 0-15,1 0 16,11 0-16,-12-11 16,12-12-1,0 0-15,0-1 16,0-10-1,-12-24-15,12-11 16,-12-1-16,1-11 16,-1 12-1,0 11-15,-12-11 16,1 0 0,-1-1-16,13 12 15,-13 1-15,12 10 16,0 1-1,1 12-15,-1-1 16,0 12 0,0 0-16,1 11 15,11 12 1,0 0-16</inkml:trace>
  </inkml:traceGroup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49.15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 0,'0'0'0,"0"0"16,0 0-16,0 0 15,11 0 1,25 0-16,11 0 16,0 0-16,0 0 15,-11 0 1,11-12-16,-47 12 15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0.17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0,'0'0'15,"0"0"1,0 0-16,0 0 15,12 0 1,-12 0-16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0.4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 0,'0'0'16,"12"0"-16,35 0 16,24 0-1,-1 0 1,1 0-16,0 0 15,-1 0-15,13-12 16,-1 12 0,1 0-16,-13 0 15,-11 0-15,-12 0 16,1 0 0,-1 0-16,-12 0 15,12 0 1,-12 0-16,-11 0 15,0 0 1,-1 0-16,-23 0 16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1.0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0,'0'0'15,"0"0"-15,0 0 16,0 0-1,23 0-15,13 0 16,-1 0 0,12 0-16,0 0 15,0 0-15,12 0 16,-12-11 0,36-1-16,11 1 15,0-1 1,1 1-16,-1 11 15,0-12 1,0 0-16,1 1 16,-1-1-1,0 1-15,-11 11 16,-13 0-16,-11 0 16,0-12-1,0 12-15,0 0 16,0 0-1,-12 0-15,-12 0 16,0 0 0,-11 12-16,-24-12 15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1.3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1.67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0 116 0,'0'0'16,"12"0"-16,12 0 15,35-12 1,23 1-16,12-1 16,-11 12-16,11-11 15,24-1 1,11 1-16,-11 11 16,-24 0-1,1-12-15,-1 0 16,24 12-1,-12-11-15,-24 11 16,1-12 0,-24 12-16,11 0 15,1 0-15,0 0 16,-13 0 0,1 0-16,0 0 15,-12 0 1,0 0-16,-11 12 15,-13-12 1,1 0-16,-24 0 16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2.31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0 220 0,'0'0'16,"0"0"-16,12 0 15,0 0-15,11 0 16,25-12 0,-1 1-16,12-1 15,23 0 1,-11-11-16,11 12 16,1-1-16,11 1 15,24-13 1,-1 1-16,-34 0 15,-1 12 1,-11-1-16,-12 1 16,12-1-16,-12 12 15,-12 0 1,0 0-16,-12 0 16,-11 0-1,-1 0-15,-11 0 16,0 0-1,0 0-15,-12 0 16,0 0 0,0 0-16,0 0 15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3.4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0,'0'0'0,"0"0"15,0 0 1,12 0-16,0 0 16,11 0-16,13 12 15,11 0 1,12-1-16,23 1 16,1-12-1,11 11-15,-12-11 16,1 12-1,11-12 1,0 0-16,12 11 16,-23-11-16,-12 0 15,-13 0-15,1 0 16,-12 0 0,1 0-16,-1 12 15,12-12 1,-12 0-16,0 0 15,0 0 1,-12 0-16,1 0 16,-13 0-1,-23 0-15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4.0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 0,'0'0'16,"0"0"-16,0 0 16,0 0-1,0 0-15,0 0 16,24 0-16,11 0 15,12 0 1,0 11-16,12-11 16,23 0-16,24 0 15,12 12 1,0-12 0,-24 0-16,1 12 0,22-12 15,13 0 1,-36-12-16,-11 12 15,-1-12 1,1 12-16,34 0 16,-22-11-1,-13 11-15,-11 0 16,-12 0-16,-12 0 16,0 0-1,0 0-15,0 0 16,0 0-1,-11 0-15,-13 11 16,-23-11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4.41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0,'0'0'15,"0"0"-15,0 0 16,0 0 0,0 0-16,0 0 15,0 0 1,0 0-16,0 0 15,0 0 1,0 0-16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0:55.0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81BACF-3E7D-4CFE-800D-409D330FFAB0}" emma:medium="tactile" emma:mode="ink">
          <msink:context xmlns:msink="http://schemas.microsoft.com/ink/2010/main" type="writingRegion" rotatedBoundingBox="4735,12415 11905,12211 12140,20472 4970,20676"/>
        </emma:interpretation>
      </emma:emma>
    </inkml:annotationXML>
    <inkml:traceGroup>
      <inkml:annotationXML>
        <emma:emma xmlns:emma="http://www.w3.org/2003/04/emma" version="1.0">
          <emma:interpretation id="{75734BCD-44A2-45D6-A81B-B753B2EDCF09}" emma:medium="tactile" emma:mode="ink">
            <msink:context xmlns:msink="http://schemas.microsoft.com/ink/2010/main" type="paragraph" rotatedBoundingBox="4735,12415 11905,12211 11950,13780 4780,13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3A7421-BB56-4094-8CC5-304D0F6723FC}" emma:medium="tactile" emma:mode="ink">
              <msink:context xmlns:msink="http://schemas.microsoft.com/ink/2010/main" type="line" rotatedBoundingBox="4735,12415 11905,12211 11950,13780 4780,13984">
                <msink:destinationLink direction="with" ref="{90BA5D74-1726-4B53-82D3-B899E25AD3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8ACBB1-67E3-4958-A638-BE045F5CE6C1}" emma:medium="tactile" emma:mode="ink">
                <msink:context xmlns:msink="http://schemas.microsoft.com/ink/2010/main" type="inkWord" rotatedBoundingBox="4735,12415 8841,12298 8886,13867 4780,13984">
                  <msink:destinationLink direction="with" ref="{58EB35A0-7141-4537-8B86-0A72224C3555}"/>
                </msink:context>
              </emma:interpretation>
            </emma:emma>
          </inkml:annotationXML>
          <inkml:trace contextRef="#ctx0" brushRef="#br0">-93-1375 0,'0'0'15,"0"0"-15,12-12 16,0-11 0,11-11-16,1-13 15,11-10-15,-11 10 16,-13 1-1,-11-12-15,0 12 16,0 0 0,-11 11-16,-1 12 15,12 12-15,0 11 16,0 0 0,0 0-16,-12 11 15,0 24 1,0 34-16,1 47 15,-1-1-15,0-11 16,0 23 0,12 1-16,0-36 15,0-11 1,0-23-16,0-12 16,0-11-1,0-24-15,0-11 16</inkml:trace>
          <inkml:trace contextRef="#ctx0" brushRef="#br0" timeOffset="540.7946">260-1618 0,'0'0'0,"0"0"16,0 0-16,0 0 16,0 12-1,0 22-15,0 24 16,-11 0-16,11 0 16,0-12-1,0 0-15,11-11 16,1 0-1,0-24-15,0 1 16,-12-12 0</inkml:trace>
          <inkml:trace contextRef="#ctx0" brushRef="#br0" timeOffset="10106.7378">484-1317 0,'0'0'0,"0"0"15,0 0-15,0 0 16,0-12 0,0 1-16,0-1 15,0 1-15,0-13 16,0 1 0,0 0-16,-12 0 15,1 0 1,-1 11-16,0 1 15,12 11 1,-12 0-16,1 0 16,-13 11-16,0 1 15,13 11 1,-1 0-16,12-11 16,0-12-1</inkml:trace>
          <inkml:trace contextRef="#ctx0" brushRef="#br0" timeOffset="10891.7743">626-1502 0,'0'0'0,"0"0"16,0-12-16,0 1 16,0-1-1,11-11-15,1 0 16,0 0-1,-12 11-15,0 1 16,0 11 0,0 0-16,0 0 15,0 0-15,0 0 16,-12 0 0,0 23-16,-23 23 15,0 0 1,-1 1-16,1 10 15,11-10 1,1-13-16,11 1 16,0 0-16,1-1 15,-1 1 1,12-35-16</inkml:trace>
          <inkml:trace contextRef="#ctx0" brushRef="#br0" timeOffset="11514.7633">484-1398 0,'0'0'15,"0"0"-15,0 0 16,0 0-16,0 0 15,0 0 1,0 0-16,0 11 16,0 1-1,0 0-15,0 11 16,12 0 0,0 0-16,0 0 15,23 0-15,24 12 16,-59-35-1</inkml:trace>
          <inkml:trace contextRef="#ctx0" brushRef="#br0" timeOffset="32281.2396">838-1306 0,'0'0'15,"0"0"-15,0 0 16,0 0-16,0 0 16,0 0-1,0 0-15,0 0 16,0 0-1,0 0-15,0 0 16,0 0-16,0 0 16,0 0-1,0 0-15,0 0 16,0 0 0,0 0-16,0 0 15,0 0-15,11 0 16,1 0-1,0 0-15,0 0 16,-1 0 0,1 0-16,0 0 15,-12 0 1,0 0-16,0 0 16,0 12-16,0-1 15,0-11 1,0 12-16,0 0 15,0-12 1</inkml:trace>
          <inkml:trace contextRef="#ctx0" brushRef="#br0" timeOffset="33411.102">932-1248 0,'0'0'0,"0"0"16,0 0-16,0 0 15,0 0 1,0 0-16,0 0 16,0 0-1,0 0-15,0 0 16,0 0-16,0 0 16,0 0-1,0 0-15,0 0 16,0 0-1,0 0-15,0 0 16,0 0 0,-12 12-16,0-1 15,0 1-15,1-12 16,-1 11 0,0-11-16,0 12 15,1-1 1,-1 1-16,0 0 15,0-1-15,12-11 16</inkml:trace>
          <inkml:trace contextRef="#ctx0" brushRef="#br0" timeOffset="34465.7914">885-1202 0,'0'0'0,"0"0"15,0 0-15,0 0 16,0 0-1,0 0-15,0 0 16,0 0 0,0 0-16,0 0 15,0 0-15,0 0 16,0 0 0,0 0-16,0 0 15,0 0 1,11 0-16,1 0 15,0 0-15,-12 0 16,12 0 0,-12 0-16,12 0 15,-1 12 1,-11-1-16,0 13 16,0-1-1,0 0-15,-11 0 16,-1 0-16,0 0 15,0 0 1,0-11-16,-11-1 16,11 1-1,-11-1-15,11-11 16,12 0 0</inkml:trace>
          <inkml:trace contextRef="#ctx0" brushRef="#br0" timeOffset="36000.2288">944-1791 0,'0'0'16,"0"0"-16,0 0 16,0 0-1,0 0-15,0 0 16,0 0-16,0 0 16,0 0-1,0 0-15,0 0 16,0 0-1,0 0-15,11 0 16,1 11-16,0 1 16,12 11-1,-1 0-15,1 12 16,-1 0 0,1-1-16,-1 1 15,1 11 1,-1 0-16,-11-11 15,0-12-15,0 0 16,-12 0 0,0 1-16,0-13 15,0 1 1,0-1-16,-12 12 16,0 0-1,0 1-15,12-24 16</inkml:trace>
          <inkml:trace contextRef="#ctx0" brushRef="#br0" timeOffset="37308.9171">1156-1398 0,'0'0'0,"0"0"15,0 0 1,0 0-16,0 0 15,0 0 1,0 0-16,0 0 16,0 0-1,0 0-15,0 0 16,0 0 0,0 0-16,0 0 15,0 0-15,0 0 16,0 0-1,0 11-15,0 1 16,0 0-16,0-1 16,0 12-1,0 0-15,0-11 16,-12 11 0,12-11-16,0-1 15,0 1 1,0-1-16,0 1 15,-12 11-15,12-12 16,-12 1 0,12 0-16,0-1 15,0-11 1,0 12-16,0-12 16,0 0-1,0 0-15,0 0 16,0 0-16,0 0 15,0 0 1,0 0-16,0 0 16,0 0-1</inkml:trace>
          <inkml:trace contextRef="#ctx0" brushRef="#br0" timeOffset="40676.8498">908-1294 0,'0'0'0,"0"0"15,0 0-15,0 0 16,0 0 0,0 0-16,0 0 15,0 0 1,0 0-16,0 0 16,0 0-16,0 0 15,0 0 1,0 0-16,0 0 15,0 0 1,0 0-16,0 0 16,0 0-1,0 0-15,-12 0 16,1 0-16,-1 0 16,-12 0-1,1 0-15,-1 0 16,1 0-1,-1 0-15,1 0 16,11 0-16,12 0 16</inkml:trace>
          <inkml:trace contextRef="#ctx0" brushRef="#br0" timeOffset="42839.7722">-753-2346 0,'0'0'0,"0"0"16,0 0-16,0 0 15,0 0-15,0 0 16,0 0-1,0 0-15,0 0 16,0 0 0,0 0-16,0 0 15,0 0 1,-11-11-16,-1 11 16,-24 0-16,-22 0 15,-25 11 1,1 1-16,-13-1 15,-34 24 1,-24 0-16,11-1 16,36 1-1,-23 23-15,-24 0 16,11-1-16,36-10 16,12-1-1,0 0-15,-1-11 16,1-1-1,24-11-15,22-11 16,13 0 0,12-1-16,-1 1 15,12-1-15,0 1 16,12-12 0</inkml:trace>
          <inkml:trace contextRef="#ctx0" brushRef="#br0" timeOffset="46141.6432">-2202-2022 0,'0'0'0,"0"0"16,0 0-1,0 0-15,0 0 16,-11 11-16,-13 1 16,1 11-1,-13 12 1,1-1-16,-24 13 15,-12 10-15,-11 1 16,-1 0 0,13 0-16,23-24 15,-1 1 1,13 0-16,0-12 16,11 0-16,1 0 15,23-23 1</inkml:trace>
          <inkml:trace contextRef="#ctx0" brushRef="#br0" timeOffset="-3001.8235">-2178-1179 0,'0'0'0,"0"0"15,35 0 1,12-11-16,1-1 16,10 1-1,-10-1-15,-1 1 16,0 11 0,0-12-16,12 12 15,-59 0-15</inkml:trace>
          <inkml:trace contextRef="#ctx0" brushRef="#br0" timeOffset="47271.8942">25-2219 0,'0'0'0,"0"0"16,0 0 0,0 0-16,0 0 15,0 0 1,0 0-16,-12-11 15,0-1-15,0 1 16,-11-1 0,-1 1-16,-11-1 15,-12 0 1,-12 1-16,-12-1 16,12 12-16,1-11 15,10-1 1,1 1-16,0-1 15,12 12 1,-1 0-16,1-12 16,0 12-1,11 0-15,1 0 16,11 0-16,0 0 16,0 0-1,1 0-15,11 0 16,0 0-1,-12 0-15,12 0 16,-12 0-16,-12 0 16,-23 12-1,-23 11-15,-25 12 16,-46 34 0,-71 35-16,24-11 15,-36-1 1,-47 24-16</inkml:trace>
          <inkml:trace contextRef="#ctx0" brushRef="#br0" timeOffset="-3300.2443">-1884-1387 0,'0'0'0,"0"0"16,0 0-16,12-11 15,0-12 1,12-12-16,-1 0 16,1-11-16,-12 11 15,-1-11 1,-11 0-16,0 11 16,0-11-1,-11 23-15,-1 0 16,0 11-1,12 12-15,-12 0 16,0 0 0,-11 12-16,11 11 15,-12 12-15,13 22 16,11 13 0,0 11-16,11 0 15,1-12-15,0 23 16,0 1-1,0-1-15,-12-22 16,0-24 0,0-11-16,0-1 15,0-34 1</inkml:trace>
          <inkml:trace contextRef="#ctx0" brushRef="#br0" timeOffset="-2679.2061">-1530-1733 0,'0'0'16,"0"0"-16,0 0 15,0 11 1,0 24-16,-12 11 16,0 23-1,1 1-15,11-12 16,0-1-1,0 1-15,11-12 16,1-11-16,12 0 16,11-12-1,-35-23-15</inkml:trace>
          <inkml:trace contextRef="#ctx0" brushRef="#br0" timeOffset="-1978.9834">-1318-1306 0,'0'0'0,"0"0"16,0 0-16,-12 0 15,0 0 1,1 0-16,-13 0 15,12 0 1,0-11-16,1-1 16,-1-11-16,12 0 15,0-12 1,12-11-16,-1 11 16,13 1-1,-12 22-15,0 1 16,-1 11-16,13 11 15,-1 1 1,1 22-16,0 1 16,-13 0-1,1 11-15,0 0 16,-12-11 0,0 0-16,0-24 15,0 1-15,0-12 16,0 0-1,0 0-15,0 0 16,12-12 0,-1-11-16,13-23 15,0-24-15,-1 1 16,1 0 0,-12 22-16,-1 13 15,1-1 1,-12 12-16,0 11 15,0 1 1,0 11-16,0 0 16,0 0-16,0 35 15,0 11 1,12 23-16,0 1 16,-1-13-1,1-10-15,12-1 16,11 0-16,-35-46 15</inkml:trace>
          <inkml:trace contextRef="#ctx0" brushRef="#br0" timeOffset="-1561.2439">-776-1340 0,'0'0'0,"0"0"16,0 0-16,0 0 16,0 0-1,0 0-15,0 23 16,0 23-16,12 46 15,-1 1 1,-11-12-16,12-35 16,-12-46-1</inkml:trace>
          <inkml:trace contextRef="#ctx0" brushRef="#br0" timeOffset="-907.3069">-729-1826 0,'0'0'0,"0"0"16,0 0-1,12 12-15,11 11 16,13 23 0,11 23-16,-12 12 15,-11 0-15,-1-11 16,-11-24-1,-12 0-15,0 0 16,-12 1 0,0-1-16,1-12 15,-13 13 1,0-13-16,24-34 16</inkml:trace>
          <inkml:trace contextRef="#ctx0" brushRef="#br0" timeOffset="235.5397">-199-1213 0,'0'0'0,"0"0"16,0 0-16,0 0 16,12 0-1,23-12-15,12 1 16,24-1 0,0 1-16,-71 11 15</inkml:trace>
          <inkml:trace contextRef="#ctx0" brushRef="#br0" timeOffset="-638.9227">-199-1306 0,'0'0'15,"0"0"-15,0 0 16,0 0 0,0 0-16,0 0 15</inkml:trace>
        </inkml:traceGroup>
        <inkml:traceGroup>
          <inkml:annotationXML>
            <emma:emma xmlns:emma="http://www.w3.org/2003/04/emma" version="1.0">
              <emma:interpretation id="{5D77D552-1092-46AB-865F-551F27B32A9E}" emma:medium="tactile" emma:mode="ink">
                <msink:context xmlns:msink="http://schemas.microsoft.com/ink/2010/main" type="inkWord" rotatedBoundingBox="9194,12982 9680,12968 9693,13436 9207,13449"/>
              </emma:interpretation>
            </emma:emma>
          </inkml:annotationXML>
          <inkml:trace contextRef="#ctx0" brushRef="#br0" timeOffset="38452.1395">1603-1756 0,'0'0'0,"0"0"15,0 0 1,0 0-16,0 0 16,0 0-1,0 0-15,0 0 16,0 0-16,0 0 15,0 0 1,0 0-16,0 11 16,0 1-1,-12 11-15,1 0 16,-1-12 0,0 1-16,0 11 15,12-11-15,0-1 16,-11 1-1,11-1-15,0 1 16,0-1 0,0 1-16,0 0 15,0 11-15,11 0 16,1 0 0,0 0-16,11 0 15,1 0 1,11-11-16,1 11 15,-1 0 1,-11-11-16,-1-1 16,1 1-16,-1 11 15,-23-23 1</inkml:trace>
          <inkml:trace contextRef="#ctx0" brushRef="#br0" timeOffset="39063.8474">1933-1572 0,'0'0'16,"0"0"-16,0 0 15,0 0-15,0 0 16,0 0 0,-12 12-16,12 0 15,0-1 1,0-11-16,0 0 15,-11 12-15,11-1 16,0-11 0,0 0-16,11 12 15,1-1 1,-12-11-16,12 0 16,0 0-1,-1-11-15,1-1 16,0 1-16,0-12 15,0-1 1,-12 13-16,0-12 16,0 11-1,0 1-15,-12-1 16,0 1 0,0 11-16,-11 0 15,-1 0-15,1 0 16,-1 11-1,12 1-15,0-1 16,1 1 0,11-1-16,0-11 15</inkml:trace>
        </inkml:traceGroup>
        <inkml:traceGroup>
          <inkml:annotationXML>
            <emma:emma xmlns:emma="http://www.w3.org/2003/04/emma" version="1.0">
              <emma:interpretation id="{780F9337-F0B1-4227-B83F-D0C06BF0D9CE}" emma:medium="tactile" emma:mode="ink">
                <msink:context xmlns:msink="http://schemas.microsoft.com/ink/2010/main" type="inkWord" rotatedBoundingBox="10362,12713 11918,12669 11929,13032 10372,13076"/>
              </emma:interpretation>
            </emma:emma>
          </inkml:annotationXML>
          <inkml:trace contextRef="#ctx0" brushRef="#br0" timeOffset="49820.1012">2699-1860 0,'0'0'16,"0"0"-16,0 0 16,0 0-1,0 0-15,0 0 16,0 0-16,0 0 15,0 0 1,0 0-16,0 0 16,0 0-1,0 0-15,0 0 16,0 0 0,0 0-16,12 0 15,11 0-15,1 0 16,23 0-1,12 0-15,0 0 16,-12 0 0,0 0-16,0 0 15,0 0-15,12 0 16,23 0 0,1 0-16,-1-12 15,1 12 1,-24 0-16,0 0 15,-12 0 1,12 0-16,0 0 16,-12 0-16,12 0 15,-12 0 1,0-12-16,-12 1 16,0 11-1,-11 0-15,0 0 16,-13 0-16,1 0 15,-12 0 1,0 0-16,0 0 16,0 0-1,0 0-15,0 0 16,0 0 0,-12-12-16,1 1 15,-1-1-15,0 1 16,0-1-1,-11-11-15,-1 11 16,1-11 0,11 12-16,0-1 15,0 1-15,0-1 16,12 12 0,0 0-16,0 0 15,0 0 1,0 0-16,0 0 15,0 0 1,12 0-16,12 0 16,11 12-16,12-12 15,-11 11 1,-1 1-16,0-1 16,-11 1-1,-1-1-15,-11 1 16,0 0-1,0-1-15,-12 1 16,0-1-16,0 1 16,-12 11-1,0 12-15,-11-12 16,-1 11 0,0-11-16,1 1 15,11-1-15,0-12 16,1 1-1,-1-1-15,12-11 16,0 0 0,0 0-16,0 0 15,0 0-15,-12-11 16,0-1 0,-11-11-16,-1-12 15,12-11 1,-11-23-16,-1 0 15,12 34 1,1 12-16,-1 0 16,0 11-16,12 12 15</inkml:trace>
        </inkml:traceGroup>
      </inkml:traceGroup>
    </inkml:traceGroup>
    <inkml:traceGroup>
      <inkml:annotationXML>
        <emma:emma xmlns:emma="http://www.w3.org/2003/04/emma" version="1.0">
          <emma:interpretation id="{03523527-1A0F-4E8F-A686-4A501D895358}" emma:medium="tactile" emma:mode="ink">
            <msink:context xmlns:msink="http://schemas.microsoft.com/ink/2010/main" type="paragraph" rotatedBoundingBox="6492,14322 8360,14794 8120,15743 6252,15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06DAB7-5804-4CC0-B91A-F5D402998D41}" emma:medium="tactile" emma:mode="ink">
              <msink:context xmlns:msink="http://schemas.microsoft.com/ink/2010/main" type="line" rotatedBoundingBox="6492,14322 8360,14794 8120,15743 6252,15271"/>
            </emma:interpretation>
          </emma:emma>
        </inkml:annotationXML>
        <inkml:traceGroup>
          <inkml:annotationXML>
            <emma:emma xmlns:emma="http://www.w3.org/2003/04/emma" version="1.0">
              <emma:interpretation id="{36AB911C-0A4A-429C-B2CF-5E30B097A41C}" emma:medium="tactile" emma:mode="ink">
                <msink:context xmlns:msink="http://schemas.microsoft.com/ink/2010/main" type="inkWord" rotatedBoundingBox="6492,14322 8360,14794 8120,15743 6252,15271">
                  <msink:destinationLink direction="with" ref="{58EB35A0-7141-4537-8B86-0A72224C3555}"/>
                </msink:context>
              </emma:interpretation>
            </emma:emma>
          </inkml:annotationXML>
          <inkml:trace contextRef="#ctx0" brushRef="#br0" timeOffset="70142.39">496 174 0,'0'0'15,"0"0"1,0 0-16,0 0 16,0 0-16,0 0 15,0-12 1,0 1-16,0-1 16,0 0-1,0 1-15,0-1 16,-12 1-16,0-1 15,1 1 1,11-1-16,0 0 16,0 1-1,0-1-15,0 1 16,0 11-16,0-12 16,0 12-1,0 0-15,0 0 16,0 0-1,0 0-15,0 0 16,0 0 0,-12 23-16,0 12 15,-11 23-15,-1 0 16,12-12 0,0 0-16,1 0 15,-1-11 1,0 11-16,0 0 15,1 12 1,-1 0-16,12-12 16,0-11-16,0 0 15,0-12 1,0-12-16,0 1 16,0-1-1,0-11-15,0 0 16,0 0-16,0 0 15,12-11 1,-1-12-16,13 0 16,-1-1-1,1-10-15,0-1 16,-1 0 0,1 12-16,-13 0 15,1 12-15,0-1 16,-12 1-1,0 11-15,0 0 16,0 0 0,0 0-16,0 11 15,-12 24-15,-11 46 16,-1 0 0,1-12-16,11-23 15,0 0 1,0-11-16,0 0 15,12-12-15,-11 0 16,11-11 0,0-12-16,-12 11 15,12-11 1,0 0-16,-12 0 16,-11 0-1,-1-11-15,-11-13 16,-13-22-16,1-12 15,12 1 1,0 10-16,11 13 16,1-1-1,11 12-15,0 0 16,0 11 0,12 1-16,0 11 15,12-12-15,12 1 16,23-1-1,0 12-15,12-12 16,11 12 0,13 12-16,23-12 15,12 0-15,-118 0 16</inkml:trace>
          <inkml:trace contextRef="#ctx0" brushRef="#br0" timeOffset="73392.9614">-623 0 0,'0'0'0,"0"0"16,0 0-16,0 0 16,0 12-1,0 22-15,0 1 16,-12 0-16,0-12 15,1 12 1,-1-12-16,0-12 16,0 1-1,-11-1-15,-1-11 16,1 0 0,-1-11-16,0-12 15,1 0-15,-1-12 16,1-11-1,11 11-15,0 12 16,0 0 0,12 11-16,0 1 15,0 11-15,0 0 16,0 0 0,0 11-16,0 1 15,0 11 1,0 0-16,-11 0 15,-1 0-15,0 0 16,-11-11 0,-1 0-16,-11-1 15,-1-11 1,1 0-16,-12-11 16,11-1-1,1 12-15,0 0 16,11 12-1,1-1-15,11 1 16,0 11-16,12 0 16,0 0-1,12 0-15,11 12 16,1-1 0,35 36-16,-59-70 15</inkml:trace>
        </inkml:traceGroup>
        <inkml:traceGroup>
          <inkml:annotationXML>
            <emma:emma xmlns:emma="http://www.w3.org/2003/04/emma" version="1.0">
              <emma:interpretation id="{E61135F1-C247-4AD9-B6FC-B5A8A57EBB91}" emma:medium="tactile" emma:mode="ink">
                <msink:context xmlns:msink="http://schemas.microsoft.com/ink/2010/main" type="inkWord" rotatedBoundingBox="6762,15310 6777,15313 6772,15329 6758,15326"/>
              </emma:interpretation>
            </emma:emma>
          </inkml:annotationXML>
          <inkml:trace contextRef="#ctx0" brushRef="#br0" timeOffset="73576.8396">-906 578 0,'0'0'16,"0"0"-16,0 0 15</inkml:trace>
        </inkml:traceGroup>
      </inkml:traceGroup>
    </inkml:traceGroup>
    <inkml:traceGroup>
      <inkml:annotationXML>
        <emma:emma xmlns:emma="http://www.w3.org/2003/04/emma" version="1.0">
          <emma:interpretation id="{30B3AD56-8A53-4194-93A4-A25706C946B7}" emma:medium="tactile" emma:mode="ink">
            <msink:context xmlns:msink="http://schemas.microsoft.com/ink/2010/main" type="paragraph" rotatedBoundingBox="6103,15822 9695,15823 9694,16724 6102,167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C0502B-CAD7-4C47-8982-A7F274A32E7F}" emma:medium="tactile" emma:mode="ink">
              <msink:context xmlns:msink="http://schemas.microsoft.com/ink/2010/main" type="line" rotatedBoundingBox="6103,15822 9695,15823 9694,16724 6102,16723">
                <msink:destinationLink direction="with" ref="{311C6663-0DC0-461B-91E3-8A2C63D01C4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BBFE8C-430C-4FD0-86A8-2F62849C3378}" emma:medium="tactile" emma:mode="ink">
                <msink:context xmlns:msink="http://schemas.microsoft.com/ink/2010/main" type="inkWord" rotatedBoundingBox="6103,15903 8223,15904 8222,16574 6102,16573"/>
              </emma:interpretation>
            </emma:emma>
          </inkml:annotationXML>
          <inkml:trace contextRef="#ctx0" brushRef="#br0" timeOffset="94030.0201">-882 1572 0,'0'0'0,"0"0"16,0 0-1,0 0-15,0 0 16,12-12 0,-1 1-16,1-1 15,0 1-15,0 11 16,-1 0 0,1 0-16,0 11 15,0 1 1,-12 11-16,0 0 15,0 12-15,-12-1 16,0 1 0,0-12-16,1 0 15,11-11 1,0 0-16,0-1 16,11 1-1,1-1-15,12 1 16,-1-1-16,13 1 15,-36-12 1</inkml:trace>
          <inkml:trace contextRef="#ctx0" brushRef="#br0" timeOffset="95306.2417">-1436 1549 0,'0'0'16,"0"0"-16,0 0 16,0 0-16,-12 0 15,-11 0 1,-1 0-16,1 0 15,11 0 1,0 0-16,0-12 16,1 1-16,11-12 15,0 0 1,11-1-16,13-10 16,-1 11-1,1 11-15,0 12 16,-1 12-1,1-1-15,-1 24 16,-11 11-16,0 23 16,0 1-1,-12-1-15,0-23 16,0-11 0,0-12-16,0-11 15,0-12-15,0 0 16,0 0-1,11-23-15,1-12 16,0-11 0,0-1-16,11-22 15,1 0 1,-1-12-16,1 0 16,-12 12-16,-1 22 15,1 1 1,0 23-16,-12 12 15,0 11 1,0 0-16,0 0 16,0 23-1,-12 23-15,0 12 16,1-12-16,-1 12 16,0-1-1,12 1-15,0 0 16,0 0-1,12-12-15,11 0 16,25-11-16,-48-35 16</inkml:trace>
          <inkml:trace contextRef="#ctx0" brushRef="#br0" timeOffset="92549.9574">555 1537 0,'0'0'15,"0"0"1,0 0-16,0 0 16,0 0-16,0 0 15,0 0 1,0 0-16,0 0 16,0 0-1,0 0-15,0 0 16,-12 0-1,0 0-15,-23 0 16,-24 0-16,-35 0 16,-24 0-1,24 0-15,11 0 16,13 12 0,-25-1-16,13 1 15,0-12-15,23 0 16,12 0-1,23 0-15,12 0 16,12 0 0,0 0-16,0 0 15,24-12 1,11-11-16,12 0 16,0 0-16,-11 12 15,11-13 1,0 1-16,-12 0 15,1 0 1,-13 12-16,-11-1 16,0 12-16,-12 0 15,0 0 1,0 0-16,0 0 16,-12 12-1,-12-1-15,-11 1 16,-12 11-1,0-12-15,0 1 16,0-1-16,-1 1 16,13 0-1,12-1-15,-1 1 16,12-12 0,0 11-16,12-11 15,0 0-15,0 0 16,0 12-1,12 11-15,0 0 16,12 0 0,11 0-16,0 12 15,-11 0 1,-1-12-16,1 0 16,-1 0-16,-11-11 15,0-1 1,0 1-16,-12-12 15,0 0 1,0 0-16,12-12 16,-1 1-16,1-13 15,0-10 1,-12-1-16,0-11 16,12 11-1,-1 0-15,1-11 16,-12 12-1,0 10-15,0 13 16,0 11-16,0 0 16</inkml:trace>
        </inkml:traceGroup>
        <inkml:traceGroup>
          <inkml:annotationXML>
            <emma:emma xmlns:emma="http://www.w3.org/2003/04/emma" version="1.0">
              <emma:interpretation id="{C9D9D370-26BC-4C67-8AA8-5525E6326981}" emma:medium="tactile" emma:mode="ink">
                <msink:context xmlns:msink="http://schemas.microsoft.com/ink/2010/main" type="inkWord" rotatedBoundingBox="8682,15822 9695,15823 9694,16724 8681,16723"/>
              </emma:interpretation>
            </emma:emma>
          </inkml:annotationXML>
          <inkml:trace contextRef="#ctx0" brushRef="#br0" timeOffset="90916.7459">1780 1468 0,'0'0'15,"0"0"-15,0 0 16,0 0-16,0 0 15,-12 0 1,0 0-16,-11 0 16,-1 0-1,1 0-15,-13 0 16,13 0-16,-13 0 16,1 0-1,0 12-15,11-12 16,12 0-1,1 0-15,-1 0 16,12 0 0,0 0-16,0 0 15,0 0-15,0 0 16,12 0 0,11 0-16,13 0 15,-1 0 1,12 11-16,0 1 15,-11-1-15,-1 1 16,-12-1 0,-11 1-16,-12-12 15,0 11 1,0 1-16,-12 11 16,1 0-1,-13 0-15,1-11 16,-1-1-16,24-11 15</inkml:trace>
          <inkml:trace contextRef="#ctx0" brushRef="#br0" timeOffset="89043.3612">1109 1480 0,'0'0'0,"0"0"16,0 0-1,0 0-15,0 0 16,0 0-16,0 0 15,-12 0 1,0-12-16,0 0 16,0-22-1,12-1-15,0-11 16,12 11-16,0 1 16,0 10-1,11 1-15,1 23 16,-1 12-1,-11 11-15,-12 35 16,-23 34 0,-13 24-16,1-1 15,11-22-15,1-24 16,11-23 0,0-22-16,12-13 15,0 1 1,0-12-16,0 0 15,0-23-15,12-24 16,12-22 0,11-12-16,24-23 15,12-12 1,-13-11-16,1 35 16,-23 34-16,-13 23 15,-11 12 1,0 0-16,0 12 15,-12 11 1,0 11-16,-12 47 16,0 23-1,0-12-15,-11 1 16,-1-1-16,12 12 16,1 0-1,11-24-15,23 1 16,1-11-1,11-24-15,0-12 16,-35-11 0</inkml:trace>
          <inkml:trace contextRef="#ctx0" brushRef="#br0" timeOffset="89830.8051">1639 1549 0,'0'0'16,"0"0"-1,0 0-15,0 0 16,0-12-16,0 12 16,11-11-1,1-1-15,12-11 16,11 0 0,0 11-16,-11 1 15,0 11 1,-1 0-16,-23 0 15,0 0-15,0 11 16,-12 13 0,-11-1-16,-13 0 15,13 0 1,-1-12-16,13 1 16,-1 0-16,12-12 15,0 0 1,0 0-16,12 0 15,11 11 1,12 1-16,13-1 16,-1 1-1,0-1-15,-12 12 16,0 12-16,-11 0 16,0 0-1,-13-1-15,-11 1 16,-11 0-1,-13-12-15,-23 11 16,-24-11 0,1 1-16,11-13 15,12-11-15,47 0 16</inkml:trace>
        </inkml:traceGroup>
      </inkml:traceGroup>
    </inkml:traceGroup>
    <inkml:traceGroup>
      <inkml:annotationXML>
        <emma:emma xmlns:emma="http://www.w3.org/2003/04/emma" version="1.0">
          <emma:interpretation id="{81DC699B-2247-448A-BF50-FF025614FE8C}" emma:medium="tactile" emma:mode="ink">
            <msink:context xmlns:msink="http://schemas.microsoft.com/ink/2010/main" type="paragraph" rotatedBoundingBox="7883,17725 7975,16818 8415,16863 8323,177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5D8AD9-3D5B-4965-A859-6195E9ABC3BA}" emma:medium="tactile" emma:mode="ink">
              <msink:context xmlns:msink="http://schemas.microsoft.com/ink/2010/main" type="line" rotatedBoundingBox="7883,17725 7975,16818 8415,16863 8323,17770"/>
            </emma:interpretation>
          </emma:emma>
        </inkml:annotationXML>
        <inkml:traceGroup>
          <inkml:annotationXML>
            <emma:emma xmlns:emma="http://www.w3.org/2003/04/emma" version="1.0">
              <emma:interpretation id="{04514C5E-A3BA-4CA2-90FD-24B03BBC6132}" emma:medium="tactile" emma:mode="ink">
                <msink:context xmlns:msink="http://schemas.microsoft.com/ink/2010/main" type="inkWord" rotatedBoundingBox="7883,17725 7975,16818 8415,16863 8323,17770"/>
              </emma:interpretation>
            </emma:emma>
          </inkml:annotationXML>
          <inkml:trace contextRef="#ctx0" brushRef="#br0" timeOffset="98985.0359">520 2104 0,'0'0'0,"0"0"0,0 0 15,0 0 1,0 0-16,0 0 16,0 0-1,0 0-15,0 0 16,0 0-16,0 0 15,0 0 1,0 0-16,0 0 16,0 11-1,0 1-15,0 22 16,-12 1 0,0 11-16,12 1 15,0 10-15,0-10 16,-12-1-1,12-12-15,0 1 16,0 0 0,0 11-16,0 0 15,0-11-15,0 0 16,0-1 0,0 1-16,0-12 15,0 0 1,0-11-16,0-1 15,0-11 1,0 0-16,0 0 16,0 0-1,0 0-15,0 0 16,12-11-16,0-1 16,0-11-1,11 0-15,1 0 16,-1 0-1,1 0-15,-1 0 16,1 11-16,-12 0 16,-1 1-1,1-1-15,-12 12 16,0 0 0,0 0-16,0 0 15,0 0-15,-12 23 16,-11 12-1,-1 11-15,1 12 16,-1-12 0,1-11-16,11 0 15,0-12 1,0 0-16,1 0 16,-1-11-16,0-1 15,12 1 1,0-12-16,0 0 15,0 0 1,-12 0-16,-11-12 16,-1 1-1,1-13-15,-13-10 16,13-1-16,-1 0 16,1 12-1,-1 0-15,0 0 16,13 12-1,-1-1-15,12 12 16,0 0-16,0 0 16,12-12-1,11 1-15,13-1 16,-1-11 0,24 0-16,-59 23 15</inkml:trace>
        </inkml:traceGroup>
      </inkml:traceGroup>
    </inkml:traceGroup>
    <inkml:traceGroup>
      <inkml:annotationXML>
        <emma:emma xmlns:emma="http://www.w3.org/2003/04/emma" version="1.0">
          <emma:interpretation id="{3CD76DA0-B5A8-44DF-BF64-104EFED187A5}" emma:medium="tactile" emma:mode="ink">
            <msink:context xmlns:msink="http://schemas.microsoft.com/ink/2010/main" type="paragraph" rotatedBoundingBox="6617,18032 10502,17772 10585,19010 6700,19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E569DF-F805-4922-B7A6-2E1A40EB8332}" emma:medium="tactile" emma:mode="ink">
              <msink:context xmlns:msink="http://schemas.microsoft.com/ink/2010/main" type="line" rotatedBoundingBox="6617,18032 10502,17772 10585,19010 6700,19270">
                <msink:destinationLink direction="with" ref="{36733A3C-6C0A-462B-BB75-8FE486A984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147945-76C9-4774-9B56-44794D728651}" emma:medium="tactile" emma:mode="ink">
                <msink:context xmlns:msink="http://schemas.microsoft.com/ink/2010/main" type="inkWord" rotatedBoundingBox="6617,18032 10502,17772 10585,19010 6700,19270"/>
              </emma:interpretation>
            </emma:emma>
          </inkml:annotationXML>
          <inkml:trace contextRef="#ctx0" brushRef="#br0" timeOffset="126609.3515">-986 3559 0,'0'0'0,"0"0"0,0 0 16,0 0-16,0-16 15,0 1 1,0-1-16,0 1 15,0 15 1,0 0-16,0 0 16,0 0-1,0 0-15,0 15 16,0 16-16,0 16 16,0-1-1,0 16-15,0 15 16,0 31-1,0-30-15,0-1 16,0-15-16,0-16 16,0 0-1,0-15-15,0-15 16,0-1 0,0-15-16,0 0 15</inkml:trace>
          <inkml:trace contextRef="#ctx0" brushRef="#br0" timeOffset="127616.0105">-907 4069 0,'0'0'0,"0"0"16,0 0 0,0 0-16,0 0 15,16 0 1,31-16-16,16 1 15,16-1 1,-16 1-16,-16-1 16,0 1-16,16 0 15,-63 15 1</inkml:trace>
          <inkml:trace contextRef="#ctx0" brushRef="#br0" timeOffset="127880.2392">-277 3574 0,'0'0'0,"0"0"16,0 0-1,0 0-15,-16 31 16,1 0 0,-1 31-16,0 15 15,0 31-15,16-15 16,0 0 0,0-31-16,16-16 15,0-15 1,-16-31-16</inkml:trace>
          <inkml:trace contextRef="#ctx0" brushRef="#br0" timeOffset="127279.7327">-482 3760 0,'0'0'16,"0"0"-16,0 0 15,16-16-15,0 1 16,0-16-1,-1-16-15,1-30 16,-16 15 0,0 1-16,0-1 15,0 15-15,-16 16 16,16 16 0,-15 0-16,15 15 15,-16 0 1,-16 15-16,1 31 15,15 16 1,0 15-16,1 32 16,15 45-16,0 1 15,0-1 1,15-46-16,1-15 16,0-16-1,0-15-15,-1-15 16,-15-16-1,16-1-15,-16-30 16</inkml:trace>
          <inkml:trace contextRef="#ctx0" brushRef="#br0" timeOffset="129341.0643">401 3899 0,'0'0'0,"0"0"16,0 0-1,0 0-15,0 0 16,0 0-16,0 0 16,0 0-1,0-16-15,15 1 16,1-1 0,0 1-16,0-1 15,15 1 1,1 15-16,-1 0 15,-15 0-15,0 15 16,-1 1 0,-15-16-16,0 15 15,0 1 1,-15-1-16,-1 1 16,0-1-16,0 1 15,16-1 1,0-15-16,0 0 15,0 0 1,0 0-16,16 0 16,16 16-1,15-1-15,16 0 16,0 16-16,-16 0 16,0 0-1,-15 16-15,-1-1 16,-15-15-1,-16 0-15,-16 15 16,-15-15-16,-16 0 16,-16 0-1,15-16-15,1-15 16,47 0 0</inkml:trace>
          <inkml:trace contextRef="#ctx0" brushRef="#br0" timeOffset="133617.7316">-119 3899 0,'0'0'0,"0"0"16,0 0-16,0 0 15,0 0 1,0 0-16,0 0 16,-16-16-16,16 16 15,0 0 1,0-15-16,0-1 15,0 1 1,0-1-16,16 1 16,-1 0-1,1-1-15,0 16 16,0 0-16,-1 16 16,1 30-1,0 31-15,-16 16 16,-16-16-1,0-15-15,1 0 16,-1-31 0,0 0-16,16-16 15,0-15-15,0 0 16,0 0 0,0-15-16,16-32 15,0-15 1,31-30-16,-16 14 15,32-14-15,1-1 16,-17 0 0,-16 16-16,1 31 15,-16 15 1,-1 15-16,-15 16 16,0 0-1,0 0-15,-15 16 16,-17 30-16,1 0 15,15 1 1,0 15-16,0-1 16,16 1-1,0 0-15,16 0 16,0-16-16,15 1 16,1-1-1,-32-46-15</inkml:trace>
          <inkml:trace contextRef="#ctx0" brushRef="#br0" timeOffset="135044.7938">936 3420 0,'0'0'0,"0"0"16,0 0-16,0 0 15,0 0 1,0 0-16,0 0 16,0 0-1,0 0-15,0 0 16,0 0-16,0 0 16,0 0-1,0 0-15,0 0 16,0 0-1,16 15-15,0 16 16,15 0 0,1 15-16,-1 1 15,1 14-15,-17-14 16,1 15 0,0 15-16,-16 0 15,0 16 1,-16-31-16,-15 0 15,-17-1 1,1 1-16,47-62 16</inkml:trace>
          <inkml:trace contextRef="#ctx0" brushRef="#br0" timeOffset="134598.6882">1109 3327 0,'0'0'0,"0"0"16,0 0-1,0 0-15,0 0 16,0 0 0,0 0-16,0 0 15,0 0-15,0 0 16,0 0-1,0 0-15,0 0 16,0 0 0,0 0-16,0 0 15,0 0-15,0 0 16</inkml:trace>
          <inkml:trace contextRef="#ctx0" brushRef="#br0" timeOffset="135979.9681">1267 3141 0,'0'0'0,"0"0"16,0 0-16,0 0 16,0 0-1,0 0-15,0 0 16,0 0 0,0 0-16,0 0 15,0 0-15,0 0 16,0 0-1,0 0-15,0 0 16,0 0 0,0 0-16,0 16 15,0 15-15,0 46 16,0 16 0,0 0-16,0-1 15,0-14 1,16 14-16,-1 16 15,1-15 1,0-16-16,0-15 16,-16-15-16,0-16 15,0-1 1,0-14-16,0 15 16,0-31-1</inkml:trace>
          <inkml:trace contextRef="#ctx0" brushRef="#br0" timeOffset="136591.9579">1897 3141 0,'0'0'16,"0"0"-16,0 0 16,0 0-16,0 47 15,0 15 1,-16 15-16,0 0 16,-15 0-1,-1-30-15,1-1 16,-1 1-1,1-17-15,-1-14 16,1-1-16,15 1 16,0-16-1,16 0-15,0 0 16,0 0 0,0 0-16,16 15 15,16 1-15,-1 15 16,16 0-1,1 15-15,-1 16 16,0 0 0,0-1-16,1-30 15,-1 0-15,0 0 16,-47-31 0</inkml:trace>
          <inkml:trace contextRef="#ctx0" brushRef="#br0" timeOffset="137381.6469">2606 3466 0,'0'0'16,"0"0"-16,0 0 15,0 0-15,0 0 16,0-15 0,0-1-16,0 1 15,0-1 1,-16 1-16,-31 15 15,0 0-15,-16 15 16,0 1 0,15 15-16,17-1 15,15-14 1,0-1-16,16 1 16,0-1-1,16 1-15,31 15 16,1-16-16,-17 1 15,-15-16 1,0 0-16,-1 0 16,-15 0-1,0 0-15,0 0 16,-15 0-16,-17 15 16,-15 0-1,15 1-15,-15-1 16,16 1-1,15-1-15,0 1 16,0-1 0,16 1-16,0-1 15,16 16-15,31 0 16,16-16 0,0 1-16,0-1 15,0 1 1,-63-16-16</inkml:trace>
          <inkml:trace contextRef="#ctx0" brushRef="#br0" timeOffset="137717.3359">2763 3713 0,'0'0'16,"0"0"-16,0 0 16,0 0-1,0 16-15,16 15 16,0 15-1,0 0-15,-1 1 16,1-1-16,0 0 16,0 1-1,15-1-15,-31-46 16</inkml:trace>
        </inkml:traceGroup>
      </inkml:traceGroup>
    </inkml:traceGroup>
    <inkml:traceGroup>
      <inkml:annotationXML>
        <emma:emma xmlns:emma="http://www.w3.org/2003/04/emma" version="1.0">
          <emma:interpretation id="{587B07F9-84B3-4E13-B57B-5F075188FC34}" emma:medium="tactile" emma:mode="ink">
            <msink:context xmlns:msink="http://schemas.microsoft.com/ink/2010/main" type="paragraph" rotatedBoundingBox="6633,19490 11011,19218 11084,20395 6706,20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6BD18-8B78-4B46-AA72-7FAE2826E499}" emma:medium="tactile" emma:mode="ink">
              <msink:context xmlns:msink="http://schemas.microsoft.com/ink/2010/main" type="line" rotatedBoundingBox="6633,19490 11011,19218 11084,20395 6706,20666">
                <msink:destinationLink direction="with" ref="{36733A3C-6C0A-462B-BB75-8FE486A984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262500D-F1F5-4A15-9803-3A713F834FF3}" emma:medium="tactile" emma:mode="ink">
                <msink:context xmlns:msink="http://schemas.microsoft.com/ink/2010/main" type="inkWord" rotatedBoundingBox="6633,19490 9249,19328 9322,20504 6706,20666"/>
              </emma:interpretation>
            </emma:emma>
          </inkml:annotationXML>
          <inkml:trace contextRef="#ctx0" brushRef="#br0" timeOffset="142667.6178">-623 5444 0,'0'0'16,"0"0"-16,0 0 16,0 0-1,0 0-15,0 0 16,0 0-16,-16 0 15,0 0 1,0-15-16,1-1 16,-1 1-1,16 15-15,0-16 16,0 1 0,16-16-16,15 0 15,1 0-15,-1 16 16,1-1-1,-17 16-15,1 0 16,0 16 0,0 30-16,-1 47 15,-15 30-15,0-45 16,-15-1 0,-1-31-16,0-15 15,16-15 1,0-16-16,0 0 15,0 0 1,0-16-16,16-30 16,0-31-16,15-16 15,1 16 1,-1-16-16,1 16 16,-1-16-1,-15 31-15,0 16 16,-1 15-1,-15 15-15,0 16 16,0 0-16,0 16 16,-15 15-1,-1 0-15,0 0 16,0 15 0,1 0-16,15 1 15,0 14-15,15 1 16,1-15-1,0-1-15,15 16 16,-31-62 0</inkml:trace>
          <inkml:trace contextRef="#ctx0" brushRef="#br0" timeOffset="139068.7416">-1017 4950 0,'0'0'16,"0"0"-16,0 0 16,0 0-1,0 0-15,0 0 16,0 0-16,0 0 16,0 0-1,0 0-15,0 0 16,0 15-1,0 16-15,0 15 16,16 1 0,-1 15-16,1 15 15,0-15-15,15 30 16,-15-30 0,0 0-16,0 0 15,-1-16 1,1-15-16,-16 0 15,0-16-15,16 1 16,0 15 0,-1 0-16,-15-31 15</inkml:trace>
          <inkml:trace contextRef="#ctx0" brushRef="#br0" timeOffset="143249.0168">-9 5475 0,'0'0'0,"-16"-15"16,16 15-1,0 0-15,0 0 16,0 0 0,0 0-16,0 0 15,0 0 1,16 31-16,0 15 15,-1 16-15,1 0 16,0-1 0,0-14-16,-1-1 15,1 0 1,-16-46-16</inkml:trace>
          <inkml:trace contextRef="#ctx0" brushRef="#br0" timeOffset="143555.7759">133 5537 0,'0'0'0,"0"0"16,0 0-16,0 0 16,0 0-1,16 0-15,15-16 16,1 1 0,-1 0-16,16-1 15,-15 16 1,-1 0-16,17 0 15,-17 0-15,1 0 16,31 0 0,-63 0-16</inkml:trace>
          <inkml:trace contextRef="#ctx0" brushRef="#br0" timeOffset="149329.938">558 5491 0,'0'0'16,"0"0"-16,0 0 16,0 0-1,0 0-15,0 0 16,0-16-1,16 1-15,0-1 16,-16 1-16,0-1 16,0-15-1,0 0-15,0 16 16,-16-16 0,0 0-16,0 0 15,1 0 1,-17 0-16,16 16 15,1 0-15,-1 15 16,0 0 0,0 0-16,1 15 15,15-15 1</inkml:trace>
          <inkml:trace contextRef="#ctx0" brushRef="#br0" timeOffset="148851.8481">842 4903 0,'0'0'16,"0"0"-1,0 0-15,0 0 16,0 0-16,0 0 15,0 0 1,0 0-16,0 0 16,0 0-1,0 0-15,0 0 16,-16 31-16,0 0 16,-15 15-1,-1 16-15,1 0 16,-1 0-1,1 31-15,-1-16 16,1 0 0,15-15-16,0 0 15,0-16-15,1-15 16,-1 0 0,16-31-16</inkml:trace>
          <inkml:trace contextRef="#ctx0" brushRef="#br0" timeOffset="150409.566">574 5336 0,'0'0'0,"0"0"16,0 0 0,0 0-16,0 0 15,0 0 1,0 0-16,0 0 16,0 0-1,0 0-15,0 0 16,0 0-16,0 0 15,0 0 1,0 0-16,0 0 16,0 0-1,16 15-15,-1 1 16,17-1-16,-1 1 16,17 15-1,15 0-15,-16-16 16,16 1-1,-16-1-15,-47-15 16</inkml:trace>
          <inkml:trace contextRef="#ctx0" brushRef="#br0" timeOffset="154473.6553">999 5336 0,'0'0'0,"0"0"16,0 0-16,0 0 16,0 0-1,0 0-15,0 0 16,0 0-1,0 0-15,0 0 16,0 0 0,16-15-16,-16 15 15,16-16-15,-1 16 16,1 0 0,0 0-16,0 0 15,-1 16 1,1-1-16,0 16 15,-16 0-15,0 15 16,-16 16 0,0-16-16,1 1 15,-1-16 1,0 0-16,0-16 16,16 0-1,0-15-15,0 0 16,0 0-16,0 0 15,16 0 1,0 0-16,15 0 16,17 0-1,15 0-15,0 0 16,15 0 0,-78 0-16</inkml:trace>
          <inkml:trace contextRef="#ctx0" brushRef="#br0" timeOffset="147677.6319">1094 5336 0,'0'0'15,"0"0"-15,0 0 16,0 0-16,0 0 15,0 0 1,15-15-16,1-1 16,0 1-1,0-1-15,-16 16 16,0 0-16,0 0 16,0 0-1,0 0-15,0 16 16,0-1-1,0 16-15,0 0 16,-16 0 0,16-16-16,0 1 15,0-1-15,0 1 16,0-1 0,0 1-16,16-1 15,-1 0 1,17 1-16,-1-1 15,17 1 1,30 15-16,-78-31 16</inkml:trace>
          <inkml:trace contextRef="#ctx0" brushRef="#br0" timeOffset="155482.6312">1550 4594 0,'0'0'0,"0"0"16,0 0-16,0 0 16,0 0-1,0 0-15,0 0 16,0 0-16,0 31 15,0 31 1,-15 31-16,-1 15 16,32-15-1,-16-1-15,15 1 16,1 0 0,0-16-16,0 0 15,-1 1-15,1-17 16,0 1-1,-16-15-15,0-17 16,0 1 0,0-15-16,0-1 15,0 1-15,0-16 16</inkml:trace>
        </inkml:traceGroup>
        <inkml:traceGroup>
          <inkml:annotationXML>
            <emma:emma xmlns:emma="http://www.w3.org/2003/04/emma" version="1.0">
              <emma:interpretation id="{089E49AA-60EA-408F-8097-9F455FE4A94F}" emma:medium="tactile" emma:mode="ink">
                <msink:context xmlns:msink="http://schemas.microsoft.com/ink/2010/main" type="inkWord" rotatedBoundingBox="9625,19656 11033,19569 11077,20273 9669,20360"/>
              </emma:interpretation>
            </emma:emma>
          </inkml:annotationXML>
          <inkml:trace contextRef="#ctx0" brushRef="#br0" timeOffset="156777.7675">2748 4996 0,'0'0'0,"0"0"15,0 0 1,0 0-16,0 0 16,0 0-16,0 0 15,0-15 1,0-1-16,0 1 15,-16-1 1,0 1-16,-15-1 16,-1 16-1,-15 0-15,0 16 16,-1-1-16,1 1 16,16 15-1,15-16-15,16 0 16,0 1-1,16 15-15,-1-16 16,1 1-16,0-1 16,0 1-1,-1-16-15,1 15 16,-16-15 0,0 0-16,0 0 15,0 0 1,0 0-16,-16 16 15,1-1-15,-1 0 16,0 16 0,0-15-16,16-1 15,0 1 1,0-1-16,16 1 16,0-1-1,15 1-15,17-1 16,30-15-16,17 0 15,-95 0 1</inkml:trace>
          <inkml:trace contextRef="#ctx0" brushRef="#br0" timeOffset="157497.5692">3015 5181 0,'0'0'0,"0"0"15,0 0 1,0 0-16,0 0 16,0 0-16,0 0 15,0 0 1,0 0-16,0 0 16,16-15-1,0 0-15,15 15 16,1 0-16,15 0 15,-15 15 1,-1 0-16,-15 1 16,0-1-1,-16 1-15,0 15 16,-16 0 0,-16 0-16,1 15 15,-16-15-15,15-16 16,16 16-1,1-15-15,-1-1 16,16-15 0,0 0-16,16 16 15,15-1 1,32 0-16,0-15 16,16 0-16,31 16 15,-110-16 1</inkml:trace>
          <inkml:trace contextRef="#ctx0" brushRef="#br0" timeOffset="155969.7747">2244 4903 0,'0'0'16,"0"0"-16,0 0 16,0 0-1,0 0-15,-16 16 16,0 15-16,-15 15 16,-1-15-1,0 0-15,1 0 16,-1-16-1,17 1-15,-1-1 16,0 1 0,0-1-16,1-15 15,15 0-15,0 0 16,0 0 0,0 0-16,0 0 15,0 15 1,0 1-16,0-1 15,15 16-15,17 0 16,-1 16 0,17-1-16,15 0 15,0 1 1,0-16-16,-63-31 16</inkml:trace>
        </inkml:traceGroup>
      </inkml:traceGroup>
    </inkml:traceGroup>
  </inkml:traceGroup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4.66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83 0,'0'0'15,"11"0"-15,25 0 16,35-12-16,23 0 16,-94 12-1,388-34 1,-376 34-1,35 0-15,36-12 0,-1 12 32,1 0-32,11 0 0,0 0 15,12 0 1,-12-11-16,-23 11 16,-12 0-16,-12 0 15,-11 0 1,-13 0-16,-23 0 15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4.8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5.16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0,'0'0'15,"12"0"-15,23 0 16,12-12-16,36 12 16,-12 0-1,-1 0-15,-11 0 16,12 0-1,11 0-15,36-11 16,-24 11 0,-11 0-16,-13 0 15,-11 0-15,0-12 16,12 1 0,23-1-16,-11 12 15,-1 0 1,-11 0-16,-24 0 15,0 0 1,0 0-16,-47 0 16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6.3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 0,'0'0'15,"0"0"-15,0 0 16,23-11 0,1 11-16,0-12 15,23 0-15,12 12 16,-1 0 0,25-11-16,-1 11 15,-11 0 1,0 0-16,11 0 15,1 0 1,11 0-16,0 0 16,-23 0-16,-1 0 15,-11 0 1,0 11-16,0-11 16,0 0-1,0 12-15,0 0 16,-12-12-1,0 0-15,-12 0 16,13 0 0,-13 0-16,-12 0 15,-23 0-15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6.8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0 109 0,'0'0'0,"0"0"16,0 0-16,0 0 16,11-12-16,13 0 15,11 1 1,12-1-16,0 1 15,1-1 1,10 12-16,37 0 16,-1-11-16,0 11 15,-11-12 1,-1 12-16,12 0 16,12 0-1,12 0-15,-12 0 16,-12 0-1,-11 0-15,11 0 16,12 0 0,0 0-16,-23 0 15,-13 0-15,-11 0 16,12 12 0,11-1-16,-23 1 15,-12-1 1,-11-11-16,-1 12 15,-35-12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7.44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 0,'0'0'0,"0"0"16,0 0 0,0 0-16,0 0 15,11 0-15,13 0 16,0 0-16,23 0 16,23-12-1,25 0-15,-1 12 16,0-11-1,-11 11 1,-1-12-16,12 12 16,24 0-16,-12 0 15,-106 0-15,389 12 16,-389-12 0,35 0-16,24 0 15,23 0 1,-11 0-16,-12 0 15,0 0 1,0 0-16,0 0 16,0 11-1,-12 1-15,-47-12 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7.92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99 0,'0'0'16,"0"0"-16,0 0 16,12 0-1,24 0-15,11-12 16,12 1-1,23 11-15,-11 0 16,-24 0 0,12 0-16,11-12 15,13 0-15,23 1 0,0-12 32,0 11-32,-35 12 15,-1 0 1,13 0-16,11 0 0,-12 0 15,-11 0 1,0 0 0,-24 0-16,-47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8.5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0,'0'0'15,"0"0"-15,0 0 16,0 0-16,12 0 16,0 0-1,0 0-15,-1 0 16,25 0-1,-1 0-15,12 0 16,24-12 0,11 12-16,1-11 15,-1-1-15,1 0 16,11 12 0,12 0-16,-12-11 15,0-1 1,-11 1-16,-24 11 15,23 11 1,1 1-16,11-1 16,-12-11-16,1 12 15,-13 0 1,-11-12-16,-12 11 16,-11-11-1,-1 0-15,-23 0 16,0 0-1,-12 0-15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7:59.0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 0,'0'0'0,"0"0"16,0 0-1,0 0-15,12 0 16,24 12 0,22-12-16,1 0 15,0 0-15,0 0 16,12 0 0,0 0-16,23 11 15,0-11 1,0 0-16,-11 0 15,-13 0 1,-11 0-16,12 0 16,11 0-1,-11-11-15,12 11 16,-1-12-16,-23 12 16,-12 0-1,0 12-15,0-12 16,0 0-1,-47 0-15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8:44.14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FE550A-F04C-4735-963C-7245F65963E6}" emma:medium="tactile" emma:mode="ink">
          <msink:context xmlns:msink="http://schemas.microsoft.com/ink/2010/main" type="writingRegion" rotatedBoundingBox="33408,2645 13555,2653 13554,186 33407,179"/>
        </emma:interpretation>
      </emma:emma>
    </inkml:annotationXML>
    <inkml:traceGroup>
      <inkml:annotationXML>
        <emma:emma xmlns:emma="http://www.w3.org/2003/04/emma" version="1.0">
          <emma:interpretation id="{1FA8A33B-6524-4E86-A76C-2BD0772BEF25}" emma:medium="tactile" emma:mode="ink">
            <msink:context xmlns:msink="http://schemas.microsoft.com/ink/2010/main" type="paragraph" rotatedBoundingBox="33408,2645 13555,2653 13554,186 33407,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170EC-B98C-4BD0-A3F4-FFFE8BE39D2A}" emma:medium="tactile" emma:mode="ink">
              <msink:context xmlns:msink="http://schemas.microsoft.com/ink/2010/main" type="line" rotatedBoundingBox="33408,2645 13555,2653 13554,186 33407,179"/>
            </emma:interpretation>
          </emma:emma>
        </inkml:annotationXML>
        <inkml:traceGroup>
          <inkml:annotationXML>
            <emma:emma xmlns:emma="http://www.w3.org/2003/04/emma" version="1.0">
              <emma:interpretation id="{1553D2AC-12B8-4E6A-A800-F09D1B1292DE}" emma:medium="tactile" emma:mode="ink">
                <msink:context xmlns:msink="http://schemas.microsoft.com/ink/2010/main" type="inkWord" rotatedBoundingBox="33408,1699 31865,1700 31864,244 33407,2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-595-208 0,'0'0'16,"11"0"-16,13 12 15,11-1 1,12 12-16,12 24 16,0 33-1,12 13-15,-71-93 16,177 404-16,-177-392 16,-12 34-1,-12 12-15,1-12 16,-13 0-1,-23-11-15,-23-12 16,11-11 0,12-24-16,1-22 15,-1-24-15,23-12 16,13 13 0,23-1-16,12 0 15,35-23 1,23 23-16,1 24 15,-71 34 1</inkml:trace>
          <inkml:trace contextRef="#ctx0" brushRef="#br0" timeOffset="-899.8774">500 150 0,'0'0'16,"0"0"-16,0 0 16,0 0-16,0 0 15,0 0-15,0 0 16,0 0 0,0 0-16,0 0 15,0 0 1,0 0-16,0 0 15,12 12 1,0 0-16,23-1 16,0 12-1,1 0-15,-1 0 16,0-11-16,13 23 16,-13-12-1,0 0-15,-11 0 16,-12 0-1,11 12-15,-11-12 16,-12-12 0,0 1-16,0 0 15,-12-1-15,0-11 16,-23 0 0,11 0-16,1 0 15,-1-11 1,1-1-16,-1 0 15,12 1 1,1-1-16,11 1 16,0-12-16,0 11 15,0 1 1,0 11-16,0 0 16,0 0-16,0 0 15,-12 11-15,-12 1 16,-11 11-1,0 0 1,-1-12 0,13 1-16,-1-12 0,1 0 15,11 0-15,-12 0 16,-11 0 0,0 0-16,-24 0 15,-24-12 1,24 1-16,12-1 15,12 1 1,0-1-16,11-11 16,12 0-1,0-23-15,12 0 16,0-35-16,24 0 16,11 11-1,1 24-15,-36 46 16</inkml:trace>
          <inkml:trace contextRef="#ctx0" brushRef="#br0" timeOffset="-519.8235">265-150 0,'0'0'16,"200"-69"-16,-188 57 16,11-11-1,13-35-15,-13-23 16,-23 12-16,0 11 16,-12 23-1,12 35-15,-224-161 16,224 161-1,-23 11-15,-24 24 16,0 0 0,23-1-16,12 12 15,36 24-15,23-1 16,0 0 0,24 1-16,23-1 15,0-11 1,-94-58-16</inkml:trace>
        </inkml:traceGroup>
        <inkml:traceGroup>
          <inkml:annotationXML>
            <emma:emma xmlns:emma="http://www.w3.org/2003/04/emma" version="1.0">
              <emma:interpretation id="{428C2D68-70CC-412E-AF53-66AFAEAAEDD5}" emma:medium="tactile" emma:mode="ink">
                <msink:context xmlns:msink="http://schemas.microsoft.com/ink/2010/main" type="inkWord" rotatedBoundingBox="31314,2646 26022,2648 26021,348 31313,3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9.9815">-1220 636 0,'0'0'0,"0"0"16</inkml:trace>
          <inkml:trace contextRef="#ctx0" brushRef="#br0" timeOffset="350.178">-1231 266 0,'0'0'16</inkml:trace>
          <inkml:trace contextRef="#ctx0" brushRef="#br0" timeOffset="6060.6405">-1691-358 0,'12'0'0,"35"-12"15,36-11 1,-83 23-16</inkml:trace>
          <inkml:trace contextRef="#ctx0" brushRef="#br0" timeOffset="5810.3515">-1809 127 0,'0'0'0,"0"0"0,0 0 15,0 0 1,0 0-16,0 0 16,12 12-1,0 11-15,11 12 16,1-1-1,-12 1-15,0 0 16,-12 11 0,0 12-16,-12-12 15,-24 0-15,1 0 16,-24-11 0,0-23-16,-11-12 15,-1 0 1,12-24-16,24 1 15,11 0 1,12 0-16,12-12 16,12 12-16,12-11 15,11 11 1,0 11-16,1 12 16,-36 0-1,200 69-15,-200-69 16,-12 23-1,0 1-15,-23 22 16,0-12 0,-12-10-16,-12-1 15,-12-23-15,12 0 16,12-12 0,0-11-16,12-12 15,-1 1 1,13-1-16,11 0 15,0 1-15,12-24 16,0-11 0,12-12-16,0 11 15,11 1-15,1 11 16,-24 58-16</inkml:trace>
          <inkml:trace contextRef="#ctx0" brushRef="#br0" timeOffset="6263.1203">-1820-46 0,'0'0'16,"0"0"-16</inkml:trace>
          <inkml:trace contextRef="#ctx0" brushRef="#br0" timeOffset="8460.2263">-3069 509 0,'0'0'0,"0"23"0,12 11 32,-12 1-32,0-35 0</inkml:trace>
          <inkml:trace contextRef="#ctx0" brushRef="#br0" timeOffset="7900.133">-2810-335 0,'0'0'15,"0"0"-15,0 0 16,0 0 0</inkml:trace>
          <inkml:trace contextRef="#ctx0" brushRef="#br0" timeOffset="8390.309">-2610 81 0,'0'0'15,"-11"0"-15,-13 12 0,-23 11 16,0 11-1,47-34-15</inkml:trace>
          <inkml:trace contextRef="#ctx0" brushRef="#br0" timeOffset="9219.9425">-3116-69 0,'0'0'15,"-12"11"-15,-12 1 16,-11 11 0,-24 12-16,-23-1 15,-12 1-15,-48 11 16,-23 1 0,24-13-16,23-11 15,-35 12 1,0-12-16,35-11 15,24-1 1,-12-11-16,12 0 16,-1 0-16,25 0 15,11 0-15,23 0 16,13 0 0,11 0-16,12 0 15,0 0 1,0 0-16,24 0 15,23 0-15,12 0 16,11 0 0,13 12-16,-1-12 15,1 0-15,-13 0 16,-11 0 0,-12-12-16,-11 1 15,-36 11 1</inkml:trace>
          <inkml:trace contextRef="#ctx0" brushRef="#br0" timeOffset="9460.1092">-4789-104 0,'0'0'16,"12"0"0,47 0-16,35 12 15,36-12-15,-130 0 16,494-47 0,-470 47-16,-24 0 15</inkml:trace>
          <inkml:trace contextRef="#ctx0" brushRef="#br0" timeOffset="7479.7339">-2633 104 0,'0'0'0,"23"-11"16,1-1-1,-12 12-15,-1 12 16,1 11 0,-12 23-16,-35 12 15,-24 0-15,-12-1 16,12-10 0,12-1-16,12-23 15,0 0 1,-1 0-16,1 0 15,0 0-15,-13 0 16,-22 24 0,11-13-16,0-11 15,24-11-15,11-12 16,12 0-16,1-12 16,-1-22-1,0-12-15,12-24 16,24-22-1,11-12-15,12 11 16,-23 36 0,-1 22-16,-11 23 15,-12 12-15,12 12 16,-12 34 0,-36 47-16,-23 34 15,-11-12 1,23-34-16,0-12 15,11-22 1,1-24-16,11-12 16,-11-11-16,11-11 15,1-35 1,11-24-16,12-11 16,12 12-1,11 11-15,-11 24 16,0 22-1,0 12-15,-12 0 16,0 12 0,0 11-16,0 23 15,-12 12-15,-12 11 16,-11-11 0,-24-12-16,12-11 15,0-24 1,47-11-16</inkml:trace>
          <inkml:trace contextRef="#ctx0" brushRef="#br0" timeOffset="6789.9136">-3210 751 0,'0'0'16,"0"0"-16,11-11 16,13-24-16,-24 35 15</inkml:trace>
          <inkml:trace contextRef="#ctx0" brushRef="#br0" timeOffset="10280.238">-2727 93 0,'0'0'16,"0"0"-16,0 0 15,0 0-15,0 0 16,0 0 0,0 0-16,0 0 15,-12 11 1,-12 1-16,1 11 15,-13 12 1,1-1-16,0 1 16,11 0-1,-11 11-15,-1-12 16,13 1-16,-1 11 16,1 1-1,11-13-15,0 1 16,12 0-1,0-12-15,0-12 16,0 1 0,0-1-16,0-11 15,0 0-15,0 0 16,0 0 0,0 0-16,0-11 15,12-1 1,0-11-16,11-12 15,1 1 1,-1-12-16,1-12 16,-24 58-1</inkml:trace>
          <inkml:trace contextRef="#ctx0" brushRef="#br0" timeOffset="11840.1144">-4930-266 0,'0'0'0,"0"12"16,-24 34 0,-11 12-16,-1 0 15,1-12 1,12-11-16,-1-12 15,0 0 1,13 0-16,-1-11 16,-12 11-1,1 0-15,-1 0 16,1 0-16,-1-11 16,12-1-1,1-11-15,-1 0 16,0 0-1,0-11-15,0-1 0,1-11 16,-1 11 0,0 1-16,0-1 15,1 1-15,-13-1 16,0 12 0,-11 0-16,0 12 15,-12 22 1,0 1-16,-1 11 15,13 0 1,-12 12-16,0 12 16,-12-1-16,0 0 15,0 1 1,12-24-16,0-12 16,12 1-1,35-35-15</inkml:trace>
          <inkml:trace contextRef="#ctx0" brushRef="#br0" timeOffset="12910.2068">-5578 139 0,'0'0'0,"12"0"15,35-23-15,23-23 16,1-12 0,0-23-16,23-23 15,-35 0 1,-12 11-16,-23 12 15,-13 24 1,-11 22-16,-11 0 16,-13 12-16,-11 12 15,-12 11 1,-12 0-16,0 23 16,12 0-1,23 12-15,12-1 16,12 12-1,12 1-15,-12-47 16,177 254 0,-177-254-16,0 0 15</inkml:trace>
          <inkml:trace contextRef="#ctx0" brushRef="#br0" timeOffset="12450.2991">-6238 1653 0,'0'0'0,"12"11"16,47 1 0,59 0-16,35-24 15,59-34-15,71-24 16,11-138 0,-294 208-16</inkml:trace>
          <inkml:trace contextRef="#ctx0" brushRef="#br0" timeOffset="12200.2112">-5307 717 0,'0'0'16,"-12"-23"-16,-12-1 16,-23 1-1,0 12-15,-12 22 16,12 12-1,12 12-15,11 0 16,24-1 0,24 1-16,35 23 15,11-12-15,13 0 16,11 1 0,-94-47-16</inkml:trace>
          <inkml:trace contextRef="#ctx0" brushRef="#br0" timeOffset="12010.2887">-5531 983 0,'0'0'0</inkml:trace>
          <inkml:trace contextRef="#ctx0" brushRef="#br0" timeOffset="13399.754">-6250 382 0,'0'0'0,"0"0"16,0 0-16,0 0 15,-117-58-15,117 58 16,0 0 0,0-12-16,0-22 15,11 10 1,1-10-16,12-1 15,11 12 1,12 0-16,0 11 16,0 12-16,1 12 15,-13 11 1,-12 12-16,-11-1 16,-24 36-1,-35 22-15,-35 24 16,-1-12-1,1-23-15,-1-12 16,1 0 0,82-69-16</inkml:trace>
        </inkml:traceGroup>
        <inkml:traceGroup>
          <inkml:annotationXML>
            <emma:emma xmlns:emma="http://www.w3.org/2003/04/emma" version="1.0">
              <emma:interpretation id="{04366B3B-50AC-42F1-B133-98E43DF8D53F}" emma:medium="tactile" emma:mode="ink">
                <msink:context xmlns:msink="http://schemas.microsoft.com/ink/2010/main" type="inkWord" rotatedBoundingBox="25669,1951 20061,1954 20060,372 25668,3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600.1695">-7899-11 0,'0'11'0,"-12"35"16,-11 24-16,-12-12 16,-1-12-1,-11 0-15,-12-11 16,-11-12-1,22-12-15,1-11 16,12-11 0,11-1-16,13-11 15,11 0-15,0 0 16,11 0 0,1 11-16,0 12 15,0 12 1,0-1-16,-1 12 15,1 12 1,-12 11-16,-12 12 16,-11-12-16,-13 12 15,-11 0 1,0-23-16,12-12 16,-1-12-1,1 1-15,35-12 16</inkml:trace>
          <inkml:trace contextRef="#ctx0" brushRef="#br0" timeOffset="16209.889">-9147 555 0,'0'0'0,"0"0"16,0 0 0,0 0-16,0 0 15,11-23 1,13-12-16,47-34 15,11-12 1,12 12-16,-11 11 16,-1 23-1,-11 12-15,0 23 16,-24 12-16,-12-1 16,-23 1-1,-12 11-15,-12 11 16,-12 1-1,-23 11-15,-35 24 16,-36-13 0,24-10-16,0-13 15,35-22-15,12-1 16,-1-11 0,25-11-16,23 11 15</inkml:trace>
          <inkml:trace contextRef="#ctx0" brushRef="#br0" timeOffset="15779.8904">-8535 879 0,'0'0'0,"12"11"15,0 1 1,11-1-16,-23-11 16</inkml:trace>
          <inkml:trace contextRef="#ctx0" brushRef="#br0" timeOffset="16479.9379">-8676-589 0,'0'0'0,"0"0"15,0 0-15,-12 23 32,0 23-32,-11 23 0,-13 35 15,-11 35 1,0 11-16,12-22 16,11-48-16,12-22 15,1 0 1,11-58-16</inkml:trace>
          <inkml:trace contextRef="#ctx0" brushRef="#br0" timeOffset="16760.5046">-9242 220 0,'0'0'0,"0"0"16,0 0 0,0 0-16,-11 0 15,-25-12-15,-11 12 16,-12 12 0,0 11-16,12 0 15,12 0 1,11 12-16,1-1 15,11 13 1,12-47-16</inkml:trace>
          <inkml:trace contextRef="#ctx0" brushRef="#br0" timeOffset="16899.8249">-9454 867 0,'0'0'0,"0"0"16,0 0 0,0 0-16</inkml:trace>
          <inkml:trace contextRef="#ctx0" brushRef="#br0" timeOffset="15099.8054">-7015 231 0,'0'0'15,"0"0"-15,0 0 16,0 0 0,0 0-16,0 0 15,0 0-15,0 12 16,0-1 0,0 1-16,0 0 15,11-1 1,1 1-16,0-12 15,0 0 1,0 0-16,11-12 16,1-11-16,-1 0 15,1-12 1,-12 12-16,-12 12 16,0 11-1,0 0-15,-24 11 16,-11 12-1,-12 12-15,-12 0 0,0-1 32,12-22-32,0-1 0,11 1 15,13-12-15,-1 0 32,12-12-32,1 1 0,-1-1 15,0 1 1,12 11-16,0 0 15,0 0 1,-12 0-16,0 11 16,-11 12-16,-12 12 15,-24 23 1,-12 11-16,-11 12 16,-1-12-1,24-22-15,59-47 16</inkml:trace>
          <inkml:trace contextRef="#ctx0" brushRef="#br0" timeOffset="19110.1089">-10031-312 0,'0'0'0,"12"0"15,23 0 1,12-11-16,12-13 16,35-10-1,24-12-15,-12 11 16,-106 35-1</inkml:trace>
          <inkml:trace contextRef="#ctx0" brushRef="#br0" timeOffset="20150.1361">-10431 104 0,'0'0'0,"0"0"16,-12 23-16,-12 0 16,-11 12-16,-12 0 15,0-12 1,0 0-16,-1-11 16,13-12-1,12 0-15,-1-12 31,0-11-31,1-12 0,-1-11 16,1 11 0,-1 1-16,-11 11 15,-12-1-15,-12 13 16,0-1 0,12 12-16,11 0 15,25 0 1,-1 12-16,12-12 15,12 11 1,11 1-16,13 0 16,11 11-16,-12 0 15,0-12 1,-11 1-16,-12-1 16,0 1-1,-1 0-15,-11-12 16,0 11-1,0-11-15,-11 12 16,-13-1 0,-23 12-16,-12 0 15,12 1-15,0-1 16,0 0 0,11 0-16,13 0 15,-1 12 1,1-1-16,11 13 15,12-1 1,12 0-16,23 12 16,12 0-1,24-1-15,-1-10 16,1-13-16,12 1 16,46 0-1,12-24-15,-23 1 16,-24-12-1,24-12-15,12-11 16,11 12 0,-141 11-16</inkml:trace>
          <inkml:trace contextRef="#ctx0" brushRef="#br0" timeOffset="18920.1801">-10102 335 0,'0'0'16,"0"0"0,0 0-16,0 0 15,0 0 1,0 12-16,0-1 15,0 1 1,0 0-16,-11-1 16,-1-11-16,0 0 15,0 0 1,-11-11-16,-1-1 16,12 0-16,-11-11 15,11 0-15,0-11 16,1-13-1,-1 1-15,12-12 16,0 1 0,12 10-1,23 1-15,-35 46 0</inkml:trace>
          <inkml:trace contextRef="#ctx0" brushRef="#br0" timeOffset="20399.7746">-10773 590 0,'0'0'0,"0"0"16,0 0 0</inkml:trace>
          <inkml:trace contextRef="#ctx0" brushRef="#br0" timeOffset="21149.6904">-11916 520 0,'0'0'0,"0"0"15,0 0 1,0 0-16,0 0 15,0 0 1,0-11-16,12-12 16,0-24-1,23-34-15,12-34 16,12-1-16,0 35 16,-12 24-1,-11 22-15,-13 23 16,1 1-1,-12 22-15,-1 1 0,1 23 32,-24 22-32,-11 13 15,-24-12-15,-12-1 0,0-10 16,0-13 0,24-11-16,-1-11 15,1-12 1,11 0-16,1-12 15,-1 1 1,12-1-16,1 1 16,-1-1-1,0 1-15,12 11 16,-12 0-16,-11 11 16,-1 1-1,-23 22-15,-24 13 16,-11-1-1,11 0-15,12 0 16,0 0 0,59-46-16</inkml:trace>
          <inkml:trace contextRef="#ctx0" brushRef="#br0" timeOffset="21360.4732">-12210 983 0,'0'0'0,"0"11"16,0-11-1</inkml:trace>
        </inkml:traceGroup>
        <inkml:traceGroup>
          <inkml:annotationXML>
            <emma:emma xmlns:emma="http://www.w3.org/2003/04/emma" version="1.0">
              <emma:interpretation id="{1A88CD55-DC4E-42E3-90B1-F5A6EFD6BA25}" emma:medium="tactile" emma:mode="ink">
                <msink:context xmlns:msink="http://schemas.microsoft.com/ink/2010/main" type="inkWord" rotatedBoundingBox="19826,2344 14077,2347 14076,186 19825,1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169.9012">-13683-46 0,'0'0'0,"0"0"16,0 11-16,0-11 15</inkml:trace>
          <inkml:trace contextRef="#ctx0" brushRef="#br0" timeOffset="24001.3947">-13789 358 0,'0'0'16,"0"0"-1,0 0-15,0 0 16,-11 12 0,-13 23-16,0-1 15,-23 13-15,0-13 16,-12 1 0,0 0-16,12-12 15,12-12 1,0 1-16,11-12 15,24 0 1</inkml:trace>
          <inkml:trace contextRef="#ctx0" brushRef="#br0" timeOffset="21910.1728">-12693 451 0,'0'0'0,"0"0"16,0 0-1,-12 11-15,0-11 16,-11 12 0,-1-24-16,1 1 15,11-1-15,-12 1 16,13-1 0,11 1-16,0-12 15,0-1 1,11 1-16,13 0 15,-12 12 1,11 11-16,-11 0 16,0 11-16,0 1 15,-1 11 1,1 0-16,-12 23 16,-12 12-1,-11 11-15,-1-22 16,-23 10-1,0-22-15,0 0 16,0-12 0,-12 0-16,59-23 15</inkml:trace>
          <inkml:trace contextRef="#ctx0" brushRef="#br0" timeOffset="22410.2268">-13094-231 0,'0'0'0,"12"23"16,0 12-1,-12 11-15,0 0 16,-12 12 0,0-12-16,1 1 15,-1-13-15,0 1 16,0-12 0,0 0-16,1-11 15,-1-1 1,12 1-16,0-1 15,0 12 1,0 1-16,0 10 16,0 1-16,0 0 15,-12-1 1,-11 1-16,-13-12 16,-11-11-16,-12-12 15,0-12-15,0-11 16,24 0-1,12-12-15,11-11 16,24-35 0,46-35-16,-58 116 15</inkml:trace>
          <inkml:trace contextRef="#ctx0" brushRef="#br0" timeOffset="24602.4141">-14024 58 0,'0'0'0,"-12"23"0,-23 12 16,-1-12-1,1 0-15,-24 0 16,12-11 0,0-12-16,0 11 15,23 1-15,12-1 16,12 1 0,0-1-16,0 1 15,12 0 1,0 22-16,12 1 15,-13-12 1,1 0-16,0 12 16,-12-1-16,-12 1 15,-11 0 1,-36 11-16,-12 0 16,-12-11-1,25-12-15,58-23 16</inkml:trace>
          <inkml:trace contextRef="#ctx0" brushRef="#br0" timeOffset="24840.2608">-14766 1179 0,'0'0'16,"35"12"-16,47-1 15,24-22 1,-23-13-16,11-10 16,-23-1-16,-71 35 15</inkml:trace>
          <inkml:trace contextRef="#ctx0" brushRef="#br0" timeOffset="25190.1311">-14684 405 0,'0'0'0,"0"0"16,0 0-16,-12 23 16,-11 11-1,-13 1-15,1 23 16,-24-12-1,0-11-15,-11-12 16,-1 0 0,24-11-16,11-12 15,1 0-15,23 0 16,12 0 0</inkml:trace>
          <inkml:trace contextRef="#ctx0" brushRef="#br0" timeOffset="25450.0336">-14696-266 0,'0'0'15,"0"0"-15,0 0 16,0 12-1,0-1-15,-11 24 16,-13 34 0,-11 47-16,-1 0 15,1-35-15,0-1 16,-1 1 0,36-81-16</inkml:trace>
          <inkml:trace contextRef="#ctx0" brushRef="#br0" timeOffset="26080.2064">-15626 578 0,'0'0'0,"0"0"15,0 0-15,0-12 16,0-22 0,12-1-16,11-11 15,1 11 1,11-11-16,0 11 15,12 1 1,-11 11-16,-1 11 16,12 12-1,0 0-15,-11 0 16,-1 12 0,-11-1-16,-13-11 15,1 12-15,-12-12 16,-12 11-1,-11 12-15,-24 12 16,-24-12 0,-23 23-16,-36 1 15,1-13-15,34-11 16,-11-11 0,0-24-16,12 1 15,12-12 1,23 0-16,23 11 15,13-11 1,11 11-16,12-11 16,12-11-16,23-13 15,24 1 1,12-12-16,11 12 16,-82 46-1</inkml:trace>
          <inkml:trace contextRef="#ctx0" brushRef="#br0" timeOffset="26404.2438">-15473-219 0,'0'0'0,"-12"11"15,-11 1 1,-25-1-16,-34 1 16,0-1-16,-13 1 15,-23-1 1,-35 24 0,36-23-16,22 11 15,13-23-15,11 0 16,0 0-1,24 0-15,12 0 16,0 11 0,35-11-16</inkml:trace>
          <inkml:trace contextRef="#ctx0" brushRef="#br0" timeOffset="27820.0544">-16474-774 0,'0'0'0,"0"0"16,0 0 0,-12 11-16,-35 13 15,-71 33 1,-35 24-16,23 23 15,-35 23 1,36-46-16,23-11 16,35-13-1,12-10-15,24-24 16,11-12 0,24-11-16</inkml:trace>
          <inkml:trace contextRef="#ctx0" brushRef="#br0" timeOffset="26619.8807">-16686 624 0,'0'0'16,"0"0"-16,0 0 16,0 0-1,0 0-15,-12-11 16,0-1-1,12 12-15</inkml:trace>
          <inkml:trace contextRef="#ctx0" brushRef="#br0" timeOffset="27490.0284">-17158 58 0,'0'0'0,"0"0"0,0 0 16,0 0-1,0 0 1,0 0 0,0 0-16,0 0 0,0 0 15,0 0-15,-11 12 16,11-12 0,0 11-16,0 1 15,0-1 1,0 1-16,0-1 15,0 1 1,0-12 0,-12 11-16,0 13 0,0-1 15,-11 11 1,-1 1-16,-11 11 16,-1 0-1,1-11-15,0-12 16,-1 0-1,1-11-15,12-1 16,-1-11 0,0 0-16,13 0 15,-1 0-15,-12 12 16,1 0 0,-1 11-16,1 0 15,-13 0 1,13-12-16,-1 1 15,12-12 1,1 0-16,-1-12 16,0 1-16,12-1 15,-12 1 1,12-1-16,0 1 16,0-1-1,0 1-15,0 11 16,-11-12-1,-1 12-15,-12 0 16,-23 0 0,-12 12-16,0-1 15,-11 12-15,-1 0 16,0 0 0,1-11-16,11 0 15,12-1 1,23 1-16,24-12 15</inkml:trace>
          <inkml:trace contextRef="#ctx0" brushRef="#br0" timeOffset="28280.5915">-18442 1387 0,'0'0'16,"12"0"0,24 0-16,22 0 15,48-23 1,59-23-16,-12-1 15,-23-10 1,-12 10-16,-36 13 16,-82 34-16</inkml:trace>
          <inkml:trace contextRef="#ctx0" brushRef="#br0" timeOffset="27990.172">-17617-300 0,'0'0'16,"0"0"0,0 0-16,0 11 15,0-11 1,0 12-16,0-12 15</inkml:trace>
        </inkml:traceGroup>
        <inkml:traceGroup>
          <inkml:annotationXML>
            <emma:emma xmlns:emma="http://www.w3.org/2003/04/emma" version="1.0">
              <emma:interpretation id="{1D20B7F1-68D4-4588-B7AE-7AAD12A8508C}" emma:medium="tactile" emma:mode="ink">
                <msink:context xmlns:msink="http://schemas.microsoft.com/ink/2010/main" type="inkWord" rotatedBoundingBox="13795,1612 13554,1612 13554,486 13794,485"/>
              </emma:interpretation>
            </emma:emma>
          </inkml:annotationXML>
          <inkml:trace contextRef="#ctx0" brushRef="#br0" timeOffset="28820.2393">-18936-92 0,'0'0'15,"23"-23"-15,24-12 16,12-34-16,-12-1 16,-23 1-1,-12 0-15,-12 34 16,0 35-1,-12-12-15,0 12 16,-23 12 0,-12 11-16,11 12 15,25-12-15,-1 0 16,12 12 0,0-1-16,12 1 15,11 11 1,1 23-16,-1 1 15,1-1 1,-12-23-16,-12 12 16,0-12-1,0-11-15,-12 0 16,0-1-16,12-34 16</inkml:trace>
          <inkml:trace contextRef="#ctx0" brushRef="#br0" timeOffset="28950.0435">-18960 636 0,'0'0'16,"12"11"0,-12-11-16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2:44.8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90D567-452E-4864-B1EF-CF4419165052}" emma:medium="tactile" emma:mode="ink">
          <msink:context xmlns:msink="http://schemas.microsoft.com/ink/2010/main" type="inkDrawing" rotatedBoundingBox="7701,14980 14806,13520 15529,17038 8423,18498" semanticType="underline" shapeName="Other">
            <msink:sourceLink direction="with" ref="{311C6663-0DC0-461B-91E3-8A2C63D01C42}"/>
            <msink:sourceLink direction="with" ref="{36733A3C-6C0A-462B-BB75-8FE486A98407}"/>
          </msink:context>
        </emma:interpretation>
      </emma:emma>
    </inkml:annotationXML>
    <inkml:trace contextRef="#ctx0" brushRef="#br0">6632 0 0,'0'0'0,"0"0"16,0 0-1,0 0-15,0 0 16,0 0-16,0 0 16,0 0-1,0 0-15,0 0 16,0 0-1,0 0-15,0 0 16,0 0-16,0 0 16,0 0-1,0 0-15,0 11 16,12 12 0,0 24-16,-1-1 15,1 23-15,0-11 16,0 11-1,-1-11-15,13 23 16,-12 0 0,0 0-16,-1 11 15,1-11 1,0-11-16,0-1 16,-1 0-16,1 12 15,0 0 1,-12 11-16,12-22 15,0 11 1,-12-12-16,0 0 16,0 12-1,0 12-15,11-12 16,-11-12-16,12 0 16,-12-11-1,0-12-15,0 24 16,12-24-1,-12 12-15,12 0 16,-1 11 0,-11-23-16,12 0 15,0 12-15,0-12 16,0 1 0,-12-1-16,11 0 15,1 0 1,0 0-16,0-11 15,-1 11-15,1 1 16,0-1 0,0 0-16,0-11 15,-1-1 1,1 1-16,0-12 16,0 12-16,-1-12 15,1 0 1,0 0-16,0 0 15,0 0 1,-1 1-16,1-1 16,0 11-1,0-11-15,-12 1 16,0-13-16,0 1 16,0-1-1,0 1-15,0-1 16,-12 12-1,0-11-15,0 0 16,1-1 0,-25 12-16,1-11 15,-24 11-15,-12 0 16,12-11 0,1-1-16,-1 1 15,-12-12 1,-23 0-16,-12 0 15,11 11-15,1-11 16,0 0 0,0 0-16,-36 0 15,12 0 1,24 0-16,0 12 16,-12-1-1,-24 1-15,1-12 16,35 0-16,-1 11 15,-11-11 1,-23 0-16,11 0 16,12 12-1,12 0-15,11-12 16,-11-12-16,-24 12 16,12 0-1,24 12-15,-1-12 16,1 0-1,-12 0-15,-13 0 16,13 0 0,12 11-16,11-11 15,12 0-15,-11 0 16,-1 0 0,-12 0-16,1 0 15,11 0 1,1 0-16,11 0 15,0 0-15,0 0 16,-12 0 0,-11 12-16,-1-12 15,13 0 1,11 0-16,0 0 16,0 0-1,12 0-15,-12 0 16,-24 0-16,13 0 15,-13 11 1,13-11-16,11 0 16,0 0-1,0 0-15,0 0 16,12 0 0,-24 0-16,1-11 15,-1 11-15,12 0 16,0 0-1,12 0-15,0 0 16,0 0 0,0 0-16,-1 0 15,-22 0-15,-1 0 16,12 0 0,0 0-16,0 0 15,12 0 1,0 0-16,0 0 15,0 0 1,0 0-16,0 0 16,0 0-16,-1 0 15,13 0 1,0 0-16,-1 0 16,1 0-1,0 0-15,11 0 16,1 0-16,11 0 15,0 0 1,0 0-16,12 0 16,-11 0-1,11 0-15,0 0 16,0 0 0,0 0-16,0-12 15,0 1-15,11-13 16,13 1-1,11 0-15,1 0 16,-1 0 0,-12 0-16,1 0 15,0 11-15,-13 1 16,1-1 0,0 12-16,-12 0 15,0 0 1,0 0-16,0 0 15,0 0 1,0 0-16,0 12 16,-12-1-16,-11 1 15,-13 11 1,1 0-16,-12 0 16,0 0-1,11-11-15,1 11 16,11-12-16,1 1 15,-1 0 1,13-12-16,-1 0 16,0 0-1,12 0-15,0 0 16,0 0 0,0 0-16,0 0 15,12 11-15,11 1 16,13-1-1,11 1-15,0-1 16,0 1 0,0 0-16,-12-1 15,-11 1-15,0-12 16,-1 11 0,-11-11-16,0 0 15,-1 0 1,1 0-16,0 0 15,-12 0 1,0 0-16,0 0 16,0 0-16,0 0 15,0 0 1,0 0-16,0-11 16,0-1-1,-12-11-15,0 0 16,1-12-16,-1 0 15,12 12 1,-12-11-16,12 11 16,0 11-1,0 0-15,-12-11 16,12 23 0</inkml:trace>
  </inkml:traceGroup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15.6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330E78-0CC0-48C9-AC5F-4275916165E0}" emma:medium="tactile" emma:mode="ink">
          <msink:context xmlns:msink="http://schemas.microsoft.com/ink/2010/main" type="inkDrawing" rotatedBoundingBox="1335,4038 16068,3465 16080,3769 1346,4341" shapeName="Other"/>
        </emma:interpretation>
      </emma:emma>
    </inkml:annotationXML>
    <inkml:trace contextRef="#ctx0" brushRef="#br0">0 593 0,'0'0'0,"0"0"16,0 0 0,0 0-16,0 0 15,0 0 1,0 0-16,11 0 16,25 11-16,34-11 15,48 0 1,0-11-16,59-13 15,35 1 1,-24 12-16,60-12 16,-25-1-1,36 1-15,24 12 16,0-1-16,11-11 16,36 0-1,-35 11-15,105 1 16,-117-1-1,82-11-15,-11 0 16,-25 0 0,72 0-16,-60-12 15,1 1-15,59 10 16,-83 1 0,35 0-16,12 0 15,-59 0 1,60 0-16,-60 11 15,36-11 1,11 23-16,-59-23 16,60 23-1,-71 0-15,70 12 16,-82-12-16,47-12 16,-47 12-1,23 0-15,-23 0 16,12 0-1,-71 12-15,94-1 16,-94-11 0,47 0-16,-58 0 15,-1 12-15,12-12 16,-47 0 0,0 0-16,0 11 15,-24-11 1,-23 0-16,-36 12 15,1 11 1,-13-23-16,-11 0 16,-35 12-16,-24-12 0</inkml:trace>
  </inkml:traceGroup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16.6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2CF4D9-57C2-49DD-9B32-29DFFA9A469C}" emma:medium="tactile" emma:mode="ink">
          <msink:context xmlns:msink="http://schemas.microsoft.com/ink/2010/main" type="inkDrawing" rotatedBoundingBox="2598,3042 2949,6613 2847,6623 2496,3052" semanticType="verticalRange" shapeName="Line">
            <msink:sourceLink direction="with" ref="{4E461E15-DEFB-4347-9E18-1ECB2E08A516}"/>
          </msink:context>
        </emma:interpretation>
      </emma:emma>
    </inkml:annotationXML>
    <inkml:trace contextRef="#ctx0" brushRef="#br0">0 0 0,'0'0'0,"0"12"16,12 22 0,0 59-16,-1-12 15,13 23 1,11 11-16,1 47 15,-13 11 1,1 24-16,11 22 16,-11-34-16,-1 46 15,-11 12 1,0-35-16,-12 0 16,11-34-1,1-47-15,0 11 16,0 1-1,0 0-15,-1-58 16,1 11 0,-12 24-16,0-24 15,0 1 1,-12-36-16,12-10 16,0-36-16,0-11 15</inkml:trace>
  </inkml:traceGroup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46.2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969C31-1ABE-4C24-BA85-1F5DE95C0FD7}" emma:medium="tactile" emma:mode="ink">
          <msink:context xmlns:msink="http://schemas.microsoft.com/ink/2010/main" type="writingRegion" rotatedBoundingBox="12240,2728 13005,2728 13005,5109 12240,5109"/>
        </emma:interpretation>
      </emma:emma>
    </inkml:annotationXML>
    <inkml:traceGroup>
      <inkml:annotationXML>
        <emma:emma xmlns:emma="http://www.w3.org/2003/04/emma" version="1.0">
          <emma:interpretation id="{34EF7179-F4DB-4AED-82D9-C3DFD045B8E1}" emma:medium="tactile" emma:mode="ink">
            <msink:context xmlns:msink="http://schemas.microsoft.com/ink/2010/main" type="paragraph" rotatedBoundingBox="12240,2728 13005,2728 13005,5109 12240,5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3452C-2545-4BBF-887E-064A396683E7}" emma:medium="tactile" emma:mode="ink">
              <msink:context xmlns:msink="http://schemas.microsoft.com/ink/2010/main" type="line" rotatedBoundingBox="12240,2728 13005,2728 13005,5109 12240,5109"/>
            </emma:interpretation>
          </emma:emma>
        </inkml:annotationXML>
        <inkml:traceGroup>
          <inkml:annotationXML>
            <emma:emma xmlns:emma="http://www.w3.org/2003/04/emma" version="1.0">
              <emma:interpretation id="{822FF595-2946-4FF8-AD28-AE323D7D472D}" emma:medium="tactile" emma:mode="ink">
                <msink:context xmlns:msink="http://schemas.microsoft.com/ink/2010/main" type="inkWord" rotatedBoundingBox="12807,2692 12864,3191 12289,3256 12232,2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11215-254 0,'0'0'0,"0"0"15,0 0 1,0 0-16,12-12 16,-1 1-16,13-1 15,11 1-15,12-1 16,0 1-16,1-1 16,-13 0-1,0 24-15,-11 0 16,-1-1-1,-11 12-15,0 0 16,-12 12 0,-12 11-16,0-11 15,-23 23-15,-12-1 16,-12 1 0,0-23-16,24-12 15,-1 0 1,25-11-16,-1-12 15,12 0 1,0 0-16,0 0 16,23 0-1,25 0-15,22 0 16,24 0-16,36 0 16,-12 0-1,-24 0-15,-94 0 16</inkml:trace>
        </inkml:traceGroup>
        <inkml:traceGroup>
          <inkml:annotationXML>
            <emma:emma xmlns:emma="http://www.w3.org/2003/04/emma" version="1.0">
              <emma:interpretation id="{20ADF045-E8A4-4BD0-A64B-014B96E32BD0}" emma:medium="tactile" emma:mode="ink">
                <msink:context xmlns:msink="http://schemas.microsoft.com/ink/2010/main" type="inkWord" rotatedBoundingBox="12405,4289 13005,4289 13005,5109 12405,5109"/>
              </emma:interpretation>
            </emma:emma>
          </inkml:annotationXML>
          <inkml:trace contextRef="#ctx0" brushRef="#br0" timeOffset="839.8761">11980 1526 0,'0'0'15,"0"0"-15,0 0 16,0 0-1,-23 11-15,-12 1 16,-13-12 0,-10 0-16,-1 0 15,12-12 1,-1 1-16,-11-12 16,12-1-16,12 1 15,11-11 1,13-1-16,11-11 15,11 11 1,13-11-16,11 23 16,12 0-16,12 23 15,12 11 1,-12 12-16,0 24 16,-24 10-1,-11-10-15,-12-1 16,-12 23-1,-36 0-15,-23 24 16,-11-1 0,-13-11-16,-11-11 15,-12-1-15,12-23 16,94-46 0</inkml:trace>
        </inkml:traceGroup>
      </inkml:traceGroup>
    </inkml:traceGroup>
  </inkml:traceGroup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43.6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28EBF1-35E7-439E-9998-3130056C613B}" emma:medium="tactile" emma:mode="ink">
          <msink:context xmlns:msink="http://schemas.microsoft.com/ink/2010/main" type="inkDrawing" rotatedBoundingBox="9735,2623 9765,3386 9750,3387 9720,2624" semanticType="verticalRange" shapeName="Line">
            <msink:sourceLink direction="with" ref="{6CEC2C72-AAD8-43F8-83A2-4B4E0F4E2429}"/>
          </msink:context>
        </emma:interpretation>
      </emma:emma>
    </inkml:annotationXML>
    <inkml:trace contextRef="#ctx0" brushRef="#br0">-22788 1664 0,'0'0'0,"0"0"16,0 0-1,0 0-15,0 0 16,0 0-1,0 0-15,0 0 16,0 0 0,0 35-16,0 23 15,0 0-15,0-1 16,0 13 0,11 22-16,1 1 15,-12 11 1,0-35-16,0 0 15,0-11 1,0-58-16</inkml:trace>
  </inkml:traceGroup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54.0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4AA34E-7A2C-4607-93C8-38D7399D97FD}" emma:medium="tactile" emma:mode="ink">
          <msink:context xmlns:msink="http://schemas.microsoft.com/ink/2010/main" type="inkDrawing" rotatedBoundingBox="3770,8391 5136,18001 4875,18039 3508,8428" semanticType="strikethrough" shapeName="Other"/>
        </emma:interpretation>
      </emma:emma>
    </inkml:annotationXML>
    <inkml:trace contextRef="#ctx0" brushRef="#br0">25 0 0,'0'0'0,"0"0"0,0 0 16,0 0-1,0 24-15,-12 10 16,1 1 0,11 34-16,0 24 15,0-1-15,0 12 16,0 0 0,11 23-16,-11 35 15,12-58 1,0 35-16,11 34 15,13 24 1,-1-36-16,1 59 16,-1-12-1,0 23-15,-11 35 16,-12-12-16,11 35 16,-11-46-1,11 69-15,-11-58 16,24 58-1,-13-69-15,12 80 16,1-68 0,23 45-16,-12-69 15,23 93-15,-11-93 16,12 58 0,-24-46-16,0 34 15,-11-69 1,-1 70-16,0-70 15,1 23 1,-1-12-16,-11-57 16,11 46-1,0-35-15,-11-45 16,11 22-16,0-11 16,-11-12-1,0-12-15,-1-34 0,-11 0 16,0 0-1,-1-23 1,1-12-16,-12-46 16</inkml:trace>
  </inkml:traceGroup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56.0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EB6A18-8399-4D25-A94F-02528065D2CA}" emma:medium="tactile" emma:mode="ink">
          <msink:context xmlns:msink="http://schemas.microsoft.com/ink/2010/main" type="inkDrawing" rotatedBoundingBox="986,9217 19762,8788 19767,8992 991,9421" semanticType="underline" shapeName="Other"/>
        </emma:interpretation>
      </emma:emma>
    </inkml:annotationXML>
    <inkml:trace contextRef="#ctx0" brushRef="#br0">0 489 0,'0'0'0,"0"0"16,0 0-16,12 0 15,11 0-15,13-12 16,23 12 0,0-11-16,23-1 15,12 1 1,24-1-16,12 0 15,-13 12 1,25 0-16,58-11 16,-47-1-16,24 1 15,47-1 1,-24 1-16,24-1 16,23-11-1,-35 23-15,83-23 16,-60 11-1,60 1-15,-48 11 16,59-12 0,-35 12-16,59-11 15,-82 11-15,70-12 16,-47 12 0,47-11-16,-36 11 15,36-12 1,36 0-16,-60 1 15,107-1 1,-95 1-16,47-1 16,24 1-1,-82-1-15,117 0 16,-94 1-16,0 22 16,95-11-1,-131 0-15,83-11 16,-46-1-1,-1 1-15,35 11 16,-59 0 0,48-12-16,-59 1 15,35-1-15,-24 1 16,24-1 0,0 24-16,-35-24 15,35 0 1,-47 1-16,47-1 15,-70 12 1,34 0-16,-34 0 16,34 0-16,-11 0 15,-35 0-15,58 12 16,-105-1-16,46-11 16,-46 12-1,-1 0-15,24-1 16,-70-11-1,11 23-15,12-11 16,-12-1 0,-35-11-1,-24 0-15,-94 0 0</inkml:trace>
  </inkml:traceGroup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28.4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24EDFB-518F-4F5A-BC7D-505AE9ED9A67}" emma:medium="tactile" emma:mode="ink">
          <msink:context xmlns:msink="http://schemas.microsoft.com/ink/2010/main" type="writingRegion" rotatedBoundingBox="1878,3035 2040,6237 1137,6283 974,3080"/>
        </emma:interpretation>
      </emma:emma>
    </inkml:annotationXML>
    <inkml:traceGroup>
      <inkml:annotationXML>
        <emma:emma xmlns:emma="http://www.w3.org/2003/04/emma" version="1.0">
          <emma:interpretation id="{5E7E481D-D96B-4CF1-8EEF-30B9A78DE047}" emma:medium="tactile" emma:mode="ink">
            <msink:context xmlns:msink="http://schemas.microsoft.com/ink/2010/main" type="paragraph" rotatedBoundingBox="1878,3035 2040,6237 1137,6283 974,3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D1A0D-161B-452D-9FA6-C197D48C3AF8}" emma:medium="tactile" emma:mode="ink">
              <msink:context xmlns:msink="http://schemas.microsoft.com/ink/2010/main" type="line" rotatedBoundingBox="1878,3035 2040,6237 1137,6283 974,3080"/>
            </emma:interpretation>
          </emma:emma>
        </inkml:annotationXML>
        <inkml:traceGroup>
          <inkml:annotationXML>
            <emma:emma xmlns:emma="http://www.w3.org/2003/04/emma" version="1.0">
              <emma:interpretation id="{77C250F2-509B-465E-ADD1-D70C0A461AA1}" emma:medium="tactile" emma:mode="ink">
                <msink:context xmlns:msink="http://schemas.microsoft.com/ink/2010/main" type="inkWord" rotatedBoundingBox="1878,3035 1927,4012 1061,4056 1011,3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189 382 0,'0'0'0,"0"0"15,-12 0-15,0 0 32,-23 0-32,11 0 15,-11-12-15,12 0 16,-1-11-1,12 0-15,0-23 16,24 0-16,12-12 16,-1 12-1,1 11-15,-1 12 16,1 11-16,-12 12 16,11 23-1,1 47 1,-12 22-16,-12 1 15,-24 22-15,1 1 16,-1-24 0,0-11-16,13-35 15,-1-22-15,12-13 16,0-11 0,0 0-16,0-11 15,0-36 1,12-10-16,11-24 15,1-12 1,11-57-16,1 23 16,-13 46-16,1 12 15,-13 22 1,1 13-16,-12 22 16,0 1-1,0 11-15,0 0 16,-12 23-1,-11 46-15,-1 0 16,1 1 0,-1-1-16,12 0 15,1-11-15,11 0 16,11-12 0,1 0-16,12-11 15,-1 0 1,1-24-16,-1 1 15,25-12 1,-1 0-16,-47 0 16</inkml:trace>
          <inkml:trace contextRef="#ctx0" brushRef="#br0" timeOffset="399.6643">531 659 0,'0'0'0,"0"0"15,11-12-15,25-11 0,-1 0 32,0 12-32,-11-1 15,-1 0-15,1 1 16,-12 11-1,-12 0-15,0 11 16,0 13-16,-24 22 16,-11 23-16,0-11 15,11-12 1,0 0-16,13-23 16,11 1-1,0-13-15,11 1 16,13-1-1,11 1-15,12-12 16,1-12 0,11-11-16,11-23 15,-70 46-15</inkml:trace>
          <inkml:trace contextRef="#ctx0" brushRef="#br0" timeOffset="739.7776">731 185 0,'0'0'0,"0"0"15,0 12 1,-12 11-16,12 0 16,0 0-1,12 0-15,0-11 16,-12-12-1,11 0-15,13-12 16,0-11 0,-1-12-16,1-11 15,-13 11-15,-11 12 16,0 0 0,0 12-16,-11-1 15,-1 12 1,-23 12-16,-1 11 15,13-12 1,23-11-16</inkml:trace>
        </inkml:traceGroup>
        <inkml:traceGroup>
          <inkml:annotationXML>
            <emma:emma xmlns:emma="http://www.w3.org/2003/04/emma" version="1.0">
              <emma:interpretation id="{9B8654FF-BA3B-48CB-B7D3-233F4FBF7496}" emma:medium="tactile" emma:mode="ink">
                <msink:context xmlns:msink="http://schemas.microsoft.com/ink/2010/main" type="inkWord" rotatedBoundingBox="1844,4797 1917,6244 1137,6283 1063,48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49.7871">283 2335 0,'0'0'0,"12"-12"15,0-11-15,11 0 16,1-12 0,11-23-16,-11-11 15,-1-23-15,-11-1 16,-12 24 0,-12 23-16,1 11 15,-1 12 1,-12 11-16,1 12 15,-13 23 1,1 12-16,0 23 16,-1 11-16,25 12 15,-1 58 1,12-12-16,12-12 16,-1-22-1,1 11-15,0 23 16,0-34-1,-12-13-15,0-10 16,0-24 0,0-11-16,0-24 15,0-11-15</inkml:trace>
          <inkml:trace contextRef="#ctx0" brushRef="#br0" timeOffset="3389.8263">83 2635 0,'0'0'16,"0"0"-16,0 0 16,12-11-16,11-1 15,13-11-15,23-12 31,11 1-31,13-13 0,-13 24 16,-11 12 0,-59 11-16</inkml:trace>
          <inkml:trace contextRef="#ctx0" brushRef="#br0" timeOffset="4159.4742">778 2612 0,'0'0'15,"0"0"1,0 0-16,0 12 15,0-1 1,0-11-16,0 0 16,12 0-16,0 0 15,-1-11 1,1-1-16,12-11 16,-13 0-1,-11 0-15,0 11 16,0 12-16,-11 0 15,-1 0-15,-12 0 16,1 0 0,23 0-16,0 12 15,0-12-15</inkml:trace>
          <inkml:trace contextRef="#ctx0" brushRef="#br0" timeOffset="3820.1378">366 3051 0,'0'0'16,"0"0"-16,23-11 15,13-1-15,22-23 16,1-11-1,-12 12-15,-11 10 16,-1 1 0,-11 12-16,-24 11 15,0 0-15,0 11 16,-12 24 0,0 11-16,-11 0 15,-1 1 1,0-13-16,13 1 15,11-12 1,0-11-16,11-1 16,13 1-16,11-1 15,1-11 1,-1 0-16,0-11 16,13-12-1,-48 23-15</inkml:trace>
        </inkml:traceGroup>
      </inkml:traceGroup>
    </inkml:traceGroup>
  </inkml:traceGroup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37.8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461E15-DEFB-4347-9E18-1ECB2E08A516}" emma:medium="tactile" emma:mode="ink">
          <msink:context xmlns:msink="http://schemas.microsoft.com/ink/2010/main" type="writingRegion" rotatedBoundingBox="3287,5729 3362,2845 7076,2941 7001,5825">
            <msink:destinationLink direction="with" ref="{102CF4D9-57C2-49DD-9B32-29DFFA9A469C}"/>
          </msink:context>
        </emma:interpretation>
      </emma:emma>
    </inkml:annotationXML>
    <inkml:traceGroup>
      <inkml:annotationXML>
        <emma:emma xmlns:emma="http://www.w3.org/2003/04/emma" version="1.0">
          <emma:interpretation id="{D6CD8552-E73A-44EE-B64D-4D40954E8A9B}" emma:medium="tactile" emma:mode="ink">
            <msink:context xmlns:msink="http://schemas.microsoft.com/ink/2010/main" type="paragraph" rotatedBoundingBox="3287,5729 3362,2845 4272,2869 4197,5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3284F-B905-4BC8-B0B2-E0517862F9CE}" emma:medium="tactile" emma:mode="ink">
              <msink:context xmlns:msink="http://schemas.microsoft.com/ink/2010/main" type="line" rotatedBoundingBox="3287,5729 3362,2845 4272,2869 4197,5753"/>
            </emma:interpretation>
          </emma:emma>
        </inkml:annotationXML>
        <inkml:traceGroup>
          <inkml:annotationXML>
            <emma:emma xmlns:emma="http://www.w3.org/2003/04/emma" version="1.0">
              <emma:interpretation id="{FEB8C9E4-2CBB-4A43-9B80-176B138EEB9F}" emma:medium="tactile" emma:mode="ink">
                <msink:context xmlns:msink="http://schemas.microsoft.com/ink/2010/main" type="inkWord" rotatedBoundingBox="3765,5741 3776,5321 4164,5331 4153,5751"/>
              </emma:interpretation>
            </emma:emma>
          </inkml:annotationXML>
          <inkml:trace contextRef="#ctx0" brushRef="#br0">2898 2670 0,'0'0'0,"0"0"16,0 0-16,0 0 16,0 0-1,0 0-15,0 0 16,-11 0-1,-13 0-15,0-12 16,1 1 0,-1-1-16,1-11 15,11 0-15,0-35 16,12 12 0,12 0-16,11-1 15,25-10 1,-1 22-16,-12 12 15,0 0 1,13 23-16,-1 0 16,-12 23-16,-11 12 15,-1 11 1,-11 0-16,-12 0 16,-12 0-1,-23 1-15,-12-13 16,-12 1-1,-12-12-15,12-11 16,12-12 0,12 0-16,35 0 15</inkml:trace>
        </inkml:traceGroup>
        <inkml:traceGroup>
          <inkml:annotationXML>
            <emma:emma xmlns:emma="http://www.w3.org/2003/04/emma" version="1.0">
              <emma:interpretation id="{B6F7055B-EEEC-4C63-BE1C-F546300968D5}" emma:medium="tactile" emma:mode="ink">
                <msink:context xmlns:msink="http://schemas.microsoft.com/ink/2010/main" type="inkWord" rotatedBoundingBox="3343,3594 3362,2845 4272,2869 4253,36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570.3067">2321 416 0,'0'0'16,"0"0"-16,0 0 15,0 0-15,0 0 16,12 0 0,23 0-1,12 0-15,0 0 16,24 0-16,23-11 15,12-1 1,-23 12-16,-24 0 16,-12 0-16,-12 0 15,-11 0 1,-12 0-16,-1 0 16,-11 0-1,0 0-15</inkml:trace>
          <inkml:trace contextRef="#ctx0" brushRef="#br0" timeOffset="-2149.7961">3169-208 0,'0'0'0,"0"0"15,0 0-15,0 0 16,0 0-1,0 12-15,0 11 16,0 11 0,0 36-16,0 22 15,0 1-15,12-12 16,-12-12 0,12-11-1,0 0-15,-12-12 16,11-12-16,-11 1 15,12 11 1,-12-46-16</inkml:trace>
        </inkml:traceGroup>
      </inkml:traceGroup>
    </inkml:traceGroup>
    <inkml:traceGroup>
      <inkml:annotationXML>
        <emma:emma xmlns:emma="http://www.w3.org/2003/04/emma" version="1.0">
          <emma:interpretation id="{02B8302B-8CE9-477D-83D2-DD7A447607C3}" emma:medium="tactile" emma:mode="ink">
            <msink:context xmlns:msink="http://schemas.microsoft.com/ink/2010/main" type="paragraph" rotatedBoundingBox="6894,3000 7010,5502 6238,5537 6123,3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EC2C72-AAD8-43F8-83A2-4B4E0F4E2429}" emma:medium="tactile" emma:mode="ink">
              <msink:context xmlns:msink="http://schemas.microsoft.com/ink/2010/main" type="line" rotatedBoundingBox="6894,3000 7010,5502 6238,5537 6123,3036">
                <msink:destinationLink direction="with" ref="{FD28EBF1-35E7-439E-9998-3130056C613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2A0524-2F47-49D2-9C9A-363C0C9CE6E5}" emma:medium="tactile" emma:mode="ink">
                <msink:context xmlns:msink="http://schemas.microsoft.com/ink/2010/main" type="inkWord" rotatedBoundingBox="6727,5271 6731,5363 6232,5387 6227,52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59.9272">5207 2312 0,'0'0'0,"0"0"16,0 0 0,0 0-16,0 0 15,0 0-15,0 0 16,0 0 0,12-12-16,0 0 15,11 1 1,1-1-16,11 1 15,12 11 1,12-12-16,12 1 16,0-1-1,-24 12-15,0-11 16,0-1-16,-47 12 16</inkml:trace>
        </inkml:traceGroup>
        <inkml:traceGroup>
          <inkml:annotationXML>
            <emma:emma xmlns:emma="http://www.w3.org/2003/04/emma" version="1.0">
              <emma:interpretation id="{14D43CAC-2727-4D4C-83ED-A2C4C9393C8E}" emma:medium="tactile" emma:mode="ink">
                <msink:context xmlns:msink="http://schemas.microsoft.com/ink/2010/main" type="inkWord" rotatedBoundingBox="6975,4750 7010,5502 6984,5503 6949,47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20.2223">5937 1676 0,'0'0'0,"0"0"0,0 0 15,0 0 1,0 11 0,12 24-16,-12 23 15,0 23-15,0 0 16,0 0-1,0 11-15,0 1 16,12-1 0,-12-23-16,12-34 15,0-12-15,-12-23 16</inkml:trace>
        </inkml:traceGroup>
        <inkml:traceGroup>
          <inkml:annotationXML>
            <emma:emma xmlns:emma="http://www.w3.org/2003/04/emma" version="1.0">
              <emma:interpretation id="{4AC93991-1ED7-41E8-8E69-8C4A43935255}" emma:medium="tactile" emma:mode="ink">
                <msink:context xmlns:msink="http://schemas.microsoft.com/ink/2010/main" type="inkWord" rotatedBoundingBox="6723,3008 6738,3330 6452,3343 6437,3021"/>
              </emma:interpretation>
            </emma:emma>
          </inkml:annotationXML>
          <inkml:trace contextRef="#ctx0" brushRef="#br0" timeOffset="1939.985">5667 243 0,'0'0'16,"0"0"-16,0 0 16,0 0-1,0 0-15,-12 0 16,0 0-16,-12 0 16,-11-12-1,0 1-15,-1-12 16,1-1-1,11 1-15,1-11 16,11 11 0,12-12-16,0 0 15,12 12-15,11 0 16,1 0 0,11 11-16,13 12 15,-1 0 1,-12 12-16,-11-1 15,-1 13 1,-11-1-16,-12 23 16,-12 0-1,-11 0-15,-25 1 16,13-24-16,0 0 16,-1-12-1,1 1-15,35-12 16</inkml:trace>
        </inkml:traceGroup>
      </inkml:traceGroup>
    </inkml:traceGroup>
  </inkml:traceGroup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51.1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446E49-96A4-4753-A847-CB93E47F014B}" emma:medium="tactile" emma:mode="ink">
          <msink:context xmlns:msink="http://schemas.microsoft.com/ink/2010/main" type="writingRegion" rotatedBoundingBox="8485,7027 10062,7132 9975,8447 8397,8341"/>
        </emma:interpretation>
      </emma:emma>
    </inkml:annotationXML>
    <inkml:traceGroup>
      <inkml:annotationXML>
        <emma:emma xmlns:emma="http://www.w3.org/2003/04/emma" version="1.0">
          <emma:interpretation id="{279811E5-4C2C-4A5E-BBD7-889A3417B9F2}" emma:medium="tactile" emma:mode="ink">
            <msink:context xmlns:msink="http://schemas.microsoft.com/ink/2010/main" type="paragraph" rotatedBoundingBox="8485,7027 10062,7132 9975,8447 8397,8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1E1F94-C20E-4B24-8EA0-332351CF7CEB}" emma:medium="tactile" emma:mode="ink">
              <msink:context xmlns:msink="http://schemas.microsoft.com/ink/2010/main" type="line" rotatedBoundingBox="8485,7027 10062,7132 9975,8447 8397,8341"/>
            </emma:interpretation>
          </emma:emma>
        </inkml:annotationXML>
        <inkml:traceGroup>
          <inkml:annotationXML>
            <emma:emma xmlns:emma="http://www.w3.org/2003/04/emma" version="1.0">
              <emma:interpretation id="{4C9080C9-3077-4466-A679-6E174314AB8B}" emma:medium="tactile" emma:mode="ink">
                <msink:context xmlns:msink="http://schemas.microsoft.com/ink/2010/main" type="inkWord" rotatedBoundingBox="8485,7027 10062,7132 9975,8447 8397,83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7422 5270 0,'0'0'0,"0"0"0,0 0 15,0 0-15,0 0 16,0-23-16,0-12 15,11-11 1,1-12-16,0-11 16,0-12-16,0-11 15,-1-1 1,1 24-16,0 23 16,-12 11-1,0 12-15,0 11 16,0 12-1,12 12-15,11 11 16,1 12 0,23 11-16,0 0 15,24 12-15,-1-12 16,1 0 0,-12 1-16,-12-13 15,-12-11 1,-11 0-16,0 12 15,-13-23 1,1-1-16,0 1 16,-12-1-16,0 1 15,0-12 1,-12 11-16,-23 1 16,-12 0-1,-36 11-15,13-12 16,11 1-1,-12-1-15,-11 1 16,11 0 0,12-12-16,0 0 15,24 0-15,-1 0 16,25 0 0,11 0-16,0 0 15,0 0 1</inkml:trace>
          <inkml:trace contextRef="#ctx0" brushRef="#br0" timeOffset="520.324">7810 4172 0,'0'0'0,"0"0"0,0-11 15,0-12 1,0-1-16,0 13 16,0-12-1,0 11-15,0 12 16,0 0-1,0 0-15,0 0 16,0 12 0,0 22-16,0 1 15,0 0-15,0 11 16,12 0 0,0 0-1,12 12-15,-13-11 16,1 22-16,-12-69 15</inkml:trace>
          <inkml:trace contextRef="#ctx0" brushRef="#br0" timeOffset="1060.6188">8246 4681 0,'0'0'0,"24"-12"15,11-22 1,12-24-16,12-12 15,-12 1 1,-11 0-16,-1-24 16,-23 24-16,0 11 15,-12 12 1,-12 11-16,0 12 16,0 12-1,0-1-15,-11 12 16,-1 12-16,1 11 15,-1 11 1,1 13 0,-1 10-16,12 13 0,1 45 15,-1 12-15,12-11 16,-12-24 0,12 12-1,12 0-15,-12-11 16,0-24-16,0-23 15,0 1 1,0-13-16,12-10 16,-12-24-16</inkml:trace>
          <inkml:trace contextRef="#ctx0" brushRef="#br0" timeOffset="1349.8408">8352 4831 0,'0'0'15,"24"0"1,23-12-16,0 1 16,0-1-16,12-11 15,-12 0 1,0 12-16,-47 11 16</inkml:trace>
          <inkml:trace contextRef="#ctx0" brushRef="#br0" timeOffset="1820.3915">8647 5085 0,'0'0'0,"0"0"16,0 0-16,12 0 15,11-11 1,1-1-16,-1 1 0,-11 11 16,0 0-1,0 0-15,-12 0 31,11 11-31,-11 1 0,0 22 16,0-11 0,0 12-1,0 0-15,-11-12 0,11 0 16,0 0 0,0-11-16,0-1 15,0 1 1,11-1-16,13 1 15,-1 0 1,13-12-16,11 0 16,0-12-16,-47 12 15</inkml:trace>
          <inkml:trace contextRef="#ctx0" brushRef="#br0" timeOffset="2170.1691">8930 4658 0,'0'0'0,"0"11"16,-12 1 0,0-1-16,12 1 15,0-1 1,0 1-16,0-12 15,12 0 1,11 0-16,-11 0 16,0 0-1,0-12-15,-1 1 16,-11-1-16,0 1 16,-11-1-1,-1 1-15,-12 11 16,1 0-1,-1 0-15,1 11 16,23-11 0</inkml:trace>
        </inkml:traceGroup>
      </inkml:traceGroup>
    </inkml:traceGroup>
  </inkml:traceGroup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55.0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447AB7-6278-4660-BDF4-061933646070}" emma:medium="tactile" emma:mode="ink">
          <msink:context xmlns:msink="http://schemas.microsoft.com/ink/2010/main" type="writingRegion" rotatedBoundingBox="13684,6487 14736,8028 13515,8861 12464,7320"/>
        </emma:interpretation>
      </emma:emma>
    </inkml:annotationXML>
    <inkml:traceGroup>
      <inkml:annotationXML>
        <emma:emma xmlns:emma="http://www.w3.org/2003/04/emma" version="1.0">
          <emma:interpretation id="{E39B513C-1F48-4C8E-BEC4-61AF8A1784FF}" emma:medium="tactile" emma:mode="ink">
            <msink:context xmlns:msink="http://schemas.microsoft.com/ink/2010/main" type="paragraph" rotatedBoundingBox="13684,6487 14736,8028 13515,8861 12464,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61423A-4C04-417A-8A78-48C15210C656}" emma:medium="tactile" emma:mode="ink">
              <msink:context xmlns:msink="http://schemas.microsoft.com/ink/2010/main" type="line" rotatedBoundingBox="13684,6487 14736,8028 13515,8861 12464,7320"/>
            </emma:interpretation>
          </emma:emma>
        </inkml:annotationXML>
        <inkml:traceGroup>
          <inkml:annotationXML>
            <emma:emma xmlns:emma="http://www.w3.org/2003/04/emma" version="1.0">
              <emma:interpretation id="{1BDD5731-A2B6-4EFE-AA5A-60E6D6A33590}" emma:medium="tactile" emma:mode="ink">
                <msink:context xmlns:msink="http://schemas.microsoft.com/ink/2010/main" type="inkWord" rotatedBoundingBox="13684,6487 14736,8028 13515,8861 12464,73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11957 4993 0,'0'0'0,"0"0"15,0 0 1,12-12-1,-1-11-15,1 0 16,0-23-16,0-24 16,11-10-1,-11 10-15,0 24 16,0 0-16,-1 11 16,1 12-1,0 11-15,-12 12 16,12 12-1,11 11-15,13 12 16,23 11 0,11 12-16,1-12 15,-12 0-15,-12-11 16,0-12 0,-12 0-16,-11 0 15,-12 0 1,0-11-16,-1-1 15,-11 1 1,0 0-16,0-12 16,-11 11-16,-13 1 15,-35-1 1,-12-11-16,1 0 16,-1 0-1,24 0-15,-12 0 16,12 12-1,-12-12-15,12 11 16,12-11 0,-1 0-16,24 0 15,1 0-15,-1 0 16,12 0 0</inkml:trace>
          <inkml:trace contextRef="#ctx0" brushRef="#br0" timeOffset="2340.2811">12251 3698 0,'0'0'0,"0"0"15,12-11 1,0-1-16,23-11 16,1 12-16,11-1 15,0 1 1,0 11 0,-12 0-16,-11 11 15,-12 12-15,-1 0 16,-11 12-1,-23 0-15,-24 11 16,0 0 0,0-11-16,11-1 15,13-10-15,-1-13 16,12 1 0,12-12-16,0 0 15,0 0 1,24 11-16,11-11 15,12 0 1,12 0-16,0 0 16,-59 0-16</inkml:trace>
          <inkml:trace contextRef="#ctx0" brushRef="#br0" timeOffset="3249.929">12723 4762 0,'0'0'0,"0"0"16,0 0-1,11 0-15,25-12 16,23 1 0,11-1-16,1-11 15,-12 11-15,-12 1 16,-47 11 0</inkml:trace>
          <inkml:trace contextRef="#ctx0" brushRef="#br0" timeOffset="3030.1403">12793 4542 0,'0'0'0,"0"0"0,0 0 16,12-11 0,12-1-16,23-11 15,0 0-15,0 0 16,0-12 0,-12 0-16,1-11 15,-13-12 1,-11 0-16,0 12 15,-12 12 1,0 10-16,-12 1 16,0 12-16,1 11 15,-25 23 1,1 0-16,0 23 16,-1 12-1,1 34-15,-1 13 16,1 10-1,12-22-15,11-1 16,0-11 0,12 11-16,0-22 15,0-13-15,0-10 16,0-24 0,0-23-16,0 0 15,0 0 1</inkml:trace>
          <inkml:trace contextRef="#ctx0" brushRef="#br0" timeOffset="3650.1109">12994 5085 0,'0'0'0,"0"0"0,0 0 31,0 0-31,23 0 0,12 0 31,1-11-31,-13 11 0,13-12 32,-13 12-32,-11 0 15,-12 0-15,0 0 0,0 23 16,0 0 0,-12 0-16,0 1 15,1-1 1,-1 0-16,12 0 15,0-11 1,0-1-16,12 1 16,-1-1-16,1-11 15,12 12 1,11-24 0,0 1-16,-35 11 15</inkml:trace>
          <inkml:trace contextRef="#ctx0" brushRef="#br0" timeOffset="3989.7519">13264 4773 0,'0'0'0,"0"0"15,0 0 1,0 0-16,0 12 15,0-1 1,0 1 0,12-1-16,0-11 0,12 12 15,11-12 1,-12 0-16,-11 0 16,0-12-1,-12 12-15,0 0 16,-12-11-1,0-1-15,-11 1 16,-1 11 0,1 0-16,-1 0 15,12 0-15,12 0 16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3:33.8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733A3C-6C0A-462B-BB75-8FE486A98407}" emma:medium="tactile" emma:mode="ink">
          <msink:context xmlns:msink="http://schemas.microsoft.com/ink/2010/main" type="inkDrawing" rotatedBoundingBox="5078,17140 12249,18412 11579,22184 4409,20912" hotPoints="4488,19156 7830,17664 12411,18749 9350,21781" semanticType="enclosure" shapeName="Quadrilateral">
            <msink:sourceLink direction="with" ref="{6C36BD18-8B78-4B46-AA72-7FAE2826E499}"/>
            <msink:sourceLink direction="with" ref="{22E569DF-F805-4922-B7A6-2E1A40EB8332}"/>
            <msink:destinationLink direction="with" ref="{9A90D567-452E-4864-B1EF-CF4419165052}"/>
          </msink:context>
        </emma:interpretation>
      </emma:emma>
    </inkml:annotationXML>
    <inkml:trace contextRef="#ctx0" brushRef="#br0">2789 0 0,'0'0'16,"0"0"-16,0 0 16,0 0-1,0 0-15,0 0 16,0 0-1,0 0-15,0 0 16,0 0-16,0 0 16,0 0-1,0 0-15,0 0 16,-16 0 0,-16 0-16,-31 0 15,-31 0 1,-32 16-16,15-1 15,17 1-15,-16 15 16,-32 15 0,-63 16-16,16 15 15,32 0 1,-32 16-16,-16 0 16,47-31-16,32-1 15,0-14 1,0-1-16,0 16 15,0 0 1,32-16-16,15-15 16,16 0-16,31-16 15,32-15 1</inkml:trace>
    <inkml:trace contextRef="#ctx0" brushRef="#br0" timeOffset="11991.7817">300 850 0,'0'0'16,"0"0"-16,0 0 15,0 0 1,0 0-16,0 0 16,0 0-16,0 0 15,0 0 1,0 0-16,0 0 16,0 0-1,0 0-15,0 0 16,0 0-1,0 0-15,0 0 16,-16 0-16,-31 0 16,-16 16-1,0-1-15,-16 16 16,16 0 0,0 15-16,-16 16 15,16-15 1,-16-1-16,1 0 15,-1 1-15,16-16 16,0 0 0,16-1-16,47-30 15</inkml:trace>
    <inkml:trace contextRef="#ctx0" brushRef="#br0" timeOffset="13286.9814">-708 1546 0,'0'0'15,"0"0"-15,0 0 16,0 0 0,0 0-16,0 0 15,0 0 1,0 0-16,15 0 15,1 0-15,16 15 16,15 16 0,16 0-16,0 0 15,31 31 1,32 0-16,0-1 16,16 17-1,-32-16-15,-15-1 16,-1-14-16,17 15 15,31-1 1,31 17-16,-47-17 16,0 17-1,0 14-15,16 1 16,-1 0 0,17-16-16,-32-15 15,0 15-15,0-15 16,47 31-1,0-16-15,-31 0 16,-16-15 0,0 0-16,16 15 15,-16-15-15,-31-16 16,-17 1 0,1-16-16,-16 0 15,0 0 1,-16-16-16,1 0 15,-1 1 1,-16-1-16,1 1 16,-1-1-16,1 1 15,-16-1 1,-16-15-16</inkml:trace>
    <inkml:trace contextRef="#ctx0" brushRef="#br0" timeOffset="985.6539">2568-15 0,'0'0'16,"0"0"0,0 0-16,0 0 15,0 0 1,0 0-16,16 0 15,0 0-15,15 0 16,32 0 0,32 0-16,62 15 15,-15 1 1,-16-1-16,47 32 16,48-1-16,-32 0 15,-16 1 1,0 15-16,48 15 15,-16-15 1,-32-1-16,0 1 16,79 0-1,-63-16-15,-47-15 16,15 0-16,1 0 16,-1 0-1,-31-15-15,-15-1 16,-33 0-1,-15 1-15,-15-1 16,-1 16-16,-15 0 16,-32-31-1</inkml:trace>
    <inkml:trace contextRef="#ctx0" brushRef="#br0" timeOffset="14195.7111">4663 3308 0,'0'0'0,"0"0"16,0 0-1,0 0-15,-16 15 16,-15 16 0,-32 15-16,0 16 15,16-15-15,-17 14 16,1-14-1,-15 15-15,-1-1 16,0 1 0,16-15-16,16-1 15,15-15-15,1 0 16,15-16 0,-15 1-16,15-1 15,0 1 1,16-16-16,-16 0 15,1 0 1,-17 0-16,1-16 16,-17-15-1,1 0-15,-16 0 16,-31-15-16,-32 0 16,0-1-1,15 1-15,17 0 16,15 15-1,79 31-15</inkml:trace>
    <inkml:trace contextRef="#ctx0" brushRef="#br0" timeOffset="2082.6315">6790 959 0,'0'0'0,"0"0"15,0 0-15,0 0 16,0 0 0,0 0-16,0 0 15,0 0 1,0 0-16,0 0 16,0 0-1,0 0-15,0 0 16,0 15-16,-16 0 15,0 1 1,0 15-16,1 15 16,-17 1-1,1 14-15,-1 1 16,-15 0 0,0 15-16,-16 1 15,-32 30-15,0-16 16,-15 48-1,16-32-15,-1 0 16,1 0 0,-17 0-16,-30 47 15,15-32-15,0 1 16,15-31 0,33-16-16,-1 16 15,-16 0 1,-15 15-16,0 0 15,0 0 1,15-15-16,32-31 16,0-1-16,16-14 15,15-16 1,1 0-16,-1 0 16,1-1-1,15-14-15,-16-1 16,17 1-1,15-16-15</inkml:trace>
  </inkml:traceGroup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09:59.3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3727CD-5127-4B7E-99C8-1038ABF4D6B9}" emma:medium="tactile" emma:mode="ink">
          <msink:context xmlns:msink="http://schemas.microsoft.com/ink/2010/main" type="writingRegion" rotatedBoundingBox="1585,8183 9789,4561 10649,6511 2446,10133"/>
        </emma:interpretation>
      </emma:emma>
    </inkml:annotationXML>
    <inkml:traceGroup>
      <inkml:annotationXML>
        <emma:emma xmlns:emma="http://www.w3.org/2003/04/emma" version="1.0">
          <emma:interpretation id="{C991C221-6549-4234-801C-160329BB69F6}" emma:medium="tactile" emma:mode="ink">
            <msink:context xmlns:msink="http://schemas.microsoft.com/ink/2010/main" type="paragraph" rotatedBoundingBox="1585,8183 9789,4561 10649,6511 2446,10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32EAD-BC01-4CF1-A61A-04F5EE2CDC81}" emma:medium="tactile" emma:mode="ink">
              <msink:context xmlns:msink="http://schemas.microsoft.com/ink/2010/main" type="line" rotatedBoundingBox="1585,8183 9789,4561 10649,6511 2446,10133"/>
            </emma:interpretation>
          </emma:emma>
        </inkml:annotationXML>
        <inkml:traceGroup>
          <inkml:annotationXML>
            <emma:emma xmlns:emma="http://www.w3.org/2003/04/emma" version="1.0">
              <emma:interpretation id="{56A8EC14-42CF-4BF2-B0C7-45F527C1AB5E}" emma:medium="tactile" emma:mode="ink">
                <msink:context xmlns:msink="http://schemas.microsoft.com/ink/2010/main" type="inkWord" rotatedBoundingBox="1659,8350 2816,7838 3156,8607 1998,91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1614 4993 0,'0'0'16,"0"11"0,0 12-16,0 12 15,12-12 1,0-11-16,11-1 15,13-11 1,11-23-16,-12 0 16,1 0-16,-13-12 15,-11 12-15,0-11 16,-12 10-16,-12 1 16,-12 0-1,-23 12-15,-12 11 16,0 11-1,12 1-15,24-1 16,11 1 0,12 11-16,0-23 15</inkml:trace>
          <inkml:trace contextRef="#ctx0" brushRef="#br0" timeOffset="-380.1073">1438 5490 0,'0'0'16,"0"0"-16,11 0 0,13-12 15,11 1 1,1-12-16,-1 11 16,0 0-1,-11 1-15,-1-1 16,-23 12-1,0 0-15,0 0 16,-11 12 0,-13 11-16,1 12 15,-1 11-15,0 0 16,13 0 0,-1-11-16,12 0 15,12-12 1,-1-12-16,25 1 15,11-1 1,0-22-16,0-1 16,0-22-1,-47 34-15</inkml:trace>
          <inkml:trace contextRef="#ctx0" brushRef="#br0" timeOffset="-869.922">731 5467 0,'0'0'0,"0"0"0,0 0 16,0 0 0,-12 0-16,12 0 15,0 0 1,0-12-16,0 1 15,0-13 1,24-10-16,-1-12 16,1 11-1,-1 0-15,13 1 16,-1 10-16,0 13 16,-11 22-1,-1 13-15,1 10 16,0 24-1,-24 11-15,-12 24 16,-12-1 0,1-11-16,-1-23 15,12-12-15,1-11 16,-1-12 0,12-23-16,0 0 15,0 0 1,0-12-16,12-34 15,-1-12 1,25-11-16,23-47 16,-1-11-1,1 12-15,-12 22 16,1 24-16,-25 11 16,-11 23-1,0 12-15,-12 12 16,0 11-1,0 0-15,0 0 16,0 0 0,-12 23-16,0 23 15,0 0-15,1 12 16,-1-12 0,12 12-16,0 0 15,0-12 1,12 0-16,-1-11 15,1 0 1,12-12-16,-1-12 16,1 1-16,11 0 15,-35-12 1</inkml:trace>
        </inkml:traceGroup>
        <inkml:traceGroup>
          <inkml:annotationXML>
            <emma:emma xmlns:emma="http://www.w3.org/2003/04/emma" version="1.0">
              <emma:interpretation id="{315ED70C-231B-4C56-A930-E4F4736E1BF0}" emma:medium="tactile" emma:mode="ink">
                <msink:context xmlns:msink="http://schemas.microsoft.com/ink/2010/main" type="inkWord" rotatedBoundingBox="3856,7631 6179,6605 6873,8178 4551,9203"/>
              </emma:interpretation>
            </emma:emma>
          </inkml:annotationXML>
          <inkml:trace contextRef="#ctx0" brushRef="#br0" timeOffset="6660.0594">3405 4947 0,'0'0'16,"23"-12"-1,24-11-15,12-23 16,12-24-16,-12-11 16,-12 12-1,-12 0 1,-23 11-16,-12 12 15,-12 11-15,1 12 16,-1 11 0,0 1-16,-23 11 15,-12 23 1,-36 46-16,12 24 16,13 11-16,10-12 15,25 12 1,-1 23-16,13 0 15,11-34 1,11 11-16,13 0 16,-1 0-16,-11-23 15,0-35 1,0-11-16,0-12 16,-12-23-1</inkml:trace>
          <inkml:trace contextRef="#ctx0" brushRef="#br0" timeOffset="6950.1866">3157 5293 0,'0'0'0,"0"0"16,24 0-1,11-23-15,36 0 16,11-12-16,-11 1 16,0-1-1,0 0 1,-13 24-16,-58 11 15</inkml:trace>
          <inkml:trace contextRef="#ctx0" brushRef="#br0" timeOffset="7450.1606">3841 5455 0,'0'0'0,"23"0"16,13-11-1,11-1-15,-12 0 16,0 12 0,-11 0-16,-12 0 15,-1 0-15,-11 0 16,0 0 0,-11 24-16,-1 10 15,-23 12 1,-1 12-16,1-12 15,0 1 1,11-13-16,12 1 16,12-12-16,12 0 15,12 0 1,11 0-16,12 1 16,0-13-1,0-11-15,12-11 16,0-24-1,-59 35-15</inkml:trace>
          <inkml:trace contextRef="#ctx0" brushRef="#br0" timeOffset="7830.1472">4147 5097 0,'0'0'16,"-12"11"-16,0 1 0,12-1 31,0 13-31,0-13 0,0-11 16,12 0-1,0 0-15,11-11 16,13-13-1,-13 1-15,1 0 16,-12 12 0,0-12-16,-12 11 15,0 0-15,-12 1 16,0 11 0,0 0-16,-11 11 15,-13 1 1,13 0-16,11-1 15,12-11 1</inkml:trace>
          <inkml:trace contextRef="#ctx0" brushRef="#br1" timeOffset="23800.1421">5290 4022 0,'0'0'16,"0"0"0,0 0-16,11-12 15,1 1 1,0-1-16,-12 1 15,0-1 1,0-11-16,0 12 16,0-1-16,-12 0 15,-11-11-15,-13 0 16,-23 0 0,-11 12-16,-1 11 15,0 0-15,-11 11 31,-1 12-31,-11 12 0,12 0 16,11 11 0,12 0-16,12 0 15,0 0-15,0 1 16,11-1 0,13-11-16,-1-1 15,1 1 1,11-12-16,0 12 15,0-12 1,1-12-16,11 1 16,0-12-16,0 0 15,0 0 1,0 0-16,0 0 16,0-12-1,0 1-15,11-12 16,1-24-1,0 1-15,0-23 16,11 0 0,-11 11-16,0 12 15,0 11 1,-1 12-16,-11 0 16,0 11-16,0 1 15,0 11 1,0-12-16,0 12 15,0 0 1,0 0-16,0 0 16,0 0-16,-11 12 15,-1 11 1,-12 23-16,1 23 16,-1-23-1,-11 12-15,-1-12 16,13-11-1,-1 0-15,13-12 16,-1 0 0,12 0-16,0-11 15,0-1-15,12 1 16,-1-1 0,1 1-16,12 0 15,11-1 1,0 1-16,13-1 15,10-11 1,-10 0-16,-1 0 16,-12 0-16,-11 0 15,-13 0 1,-11 0-16,0 0 16,0 0-1,0-11-15,-11-12 0,-1-1 16,-12-10-1,1-13-15,-1 1 32,1-23-32,-1 0 0,0 11 15,1 0 1,11 23-16,0 12 16,1 0-16,11 0 15,0 23 1</inkml:trace>
        </inkml:traceGroup>
        <inkml:traceGroup>
          <inkml:annotationXML>
            <emma:emma xmlns:emma="http://www.w3.org/2003/04/emma" version="1.0">
              <emma:interpretation id="{C2E98F21-C51D-488B-99A4-B4E0A8ABD1EE}" emma:medium="tactile" emma:mode="ink">
                <msink:context xmlns:msink="http://schemas.microsoft.com/ink/2010/main" type="inkWord" rotatedBoundingBox="6455,6430 7650,5902 8154,7043 6958,75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4744.0803">5643 3837 0,'0'0'16,"0"0"-16,0 0 15,0 0-15,0 0 16,0 0 0,0-11-16,0-1 15,-12-11 1,0-12-16,12 1 15,0-13 1,0 1-16,0 11 16,0 12-16,0 0 0,0 12 15,12-1 1,0 0-16,0 12 16,11 0-1,13 12-15,-1 0 16,0 11-1,1 0-15,-1 0 16,0 0 0,1 0-16,-1 0 15,0 0-15,-11 1 16,-1-13 0,-11 1-16,0-1 15,-12-11 1,0 0-16,0 0 15,0 0 1,-12 12-16,0-1 16,-11 1-16,-12-1 15,-13 1 1,-10 0-16,-1-1 16,12-11-1,11 0-15,1 0 16,23 0-1,0 0-15,1 0 16,11 0 0,0 0-16,0 0 15</inkml:trace>
          <inkml:trace contextRef="#ctx0" brushRef="#br1" timeOffset="26629.8363">6585 3802 0,'0'0'16,"0"0"-16,12 0 16,0 0-16,11 0 15,1 0 1,-12 0-16,0 0 16,-1 0-1,-11 0-15,0 0 16,0 12-1,0 11-15,0 0 16,-11 12 0,-1-12-16,12 0 0,0 0 15,0-11-15,0-1 32,12 1-32,-1-1 0,13 1 31,11 0-31,1 11 0,11-12 15,-12-11 1,0 0-16,-11-11 16,11-24-16,-35 35 15</inkml:trace>
          <inkml:trace contextRef="#ctx0" brushRef="#br1" timeOffset="26980.0495">6809 3456 0,'0'0'0,"0"11"16,0 1-1,0-1-15,0 1 16,12-1-16,0 1 15,-1-12 1,1 0-16,0-12 16,0 1-16,0-1 15,-1 1 1,-11-1-16,0 1 16,0 11-1,-23 0-15,-13 0 16,1 0-1,0 0-15,23 0 16,0 11 0,12-11-16</inkml:trace>
          <inkml:trace contextRef="#ctx0" brushRef="#br1" timeOffset="25919.9612">6338 3594 0,'0'0'16,"0"0"-16,24-11 15,-1-1 1,12-11-16,1 0 16,-1-12-16,12-11 15,-11 0 1,-1 0-16,-12 11 16,-11 12-1,0-12-15,-12 12 16,0 12-1,-12-1-15,0 0 16,-11 12 0,-1 0-16,1 0 15,-1 12-15,1 0 16,-13 11 0,1 34-16,0 1 0,11 12 15,1-1 1,11 0-16,0 1 15,0 11 1,12-12-16,0 0 16,0 1-1,0-13-15,12-10 16,-12-1-16,0-12 16,0-22-1,0-12-15</inkml:trace>
          <inkml:trace contextRef="#ctx0" brushRef="#br1" timeOffset="25345.4692">6067 3144 0,'0'0'16,"0"0"-16,0 0 15,0 0-15,0 0 16,0 0 0,-12 11-16,12 1 15,0-12 1,0 11-16,0 1 0,0-12 15,12 11 1,12 1-16,-1 0 16,12-12-16,1 0 15,-1-12 1,-11 0-16,-12 1 16,-1-12-1,1 0-15,-12 0 16,0-1-1,-12 1-15,1 12 16,-13-1 0,-23 12-16,0 0 15,11 12 1,1-1-16,11 1 16,13-1-16,-1 1 15,0 0 1,0-1-16,12 1 15,12 22 1,-12-34-16</inkml:trace>
          <inkml:trace contextRef="#ctx0" brushRef="#br1" timeOffset="26180.1014">6173 3710 0,'0'0'0,"0"0"16,24 0-16,23 0 15,0-12 1,12-11-16,11 0 16,-11 0-1,-12 12-15,-47 11 16</inkml:trace>
        </inkml:traceGroup>
        <inkml:traceGroup>
          <inkml:annotationXML>
            <emma:emma xmlns:emma="http://www.w3.org/2003/04/emma" version="1.0">
              <emma:interpretation id="{97CB7C89-523B-4631-99A7-41789094D8C2}" emma:medium="tactile" emma:mode="ink">
                <msink:context xmlns:msink="http://schemas.microsoft.com/ink/2010/main" type="inkWord" rotatedBoundingBox="9348,4756 9789,4561 10072,5201 9631,53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-15009.9518">8505 1664 0,'0'0'0,"0"0"16,0 0-16,0 0 16,0 0-1,0-11-15,12-1 16,0-11-1,12 0-15,11 0 16,0 0 0,1 11-16,-13 12 15,1 0 1,-1 12-16,-11-1 16,0 24-16,0 11 0,-12 24 31,-12-1-31,-12 0 15,-11-11-15,0 0 16,-13-12-16,13-11 16,0-12-16,11-12 15,12 1 1,12-12 0,0 0-16,12 0 15,12 12-15,23-1 16,12-11-1,23 12-15,36-12 16,-24 0 0,12 0-16,-106 0 15</inkml:trace>
        </inkml:traceGroup>
      </inkml:traceGroup>
    </inkml:traceGroup>
  </inkml:traceGroup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1:01.9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04E367-F17A-43F4-9CB8-21BD7DCBB100}" emma:medium="tactile" emma:mode="ink">
          <msink:context xmlns:msink="http://schemas.microsoft.com/ink/2010/main" type="writingRegion" rotatedBoundingBox="19164,6777 21949,8990 21067,10100 18282,7886">
            <msink:destinationLink direction="with" ref="{160728EF-2ED4-4BB1-A1CE-4184AD83B386}"/>
          </msink:context>
        </emma:interpretation>
      </emma:emma>
    </inkml:annotationXML>
    <inkml:traceGroup>
      <inkml:annotationXML>
        <emma:emma xmlns:emma="http://www.w3.org/2003/04/emma" version="1.0">
          <emma:interpretation id="{DE4B252B-CD9D-4D69-B5CC-9B21D4768FE9}" emma:medium="tactile" emma:mode="ink">
            <msink:context xmlns:msink="http://schemas.microsoft.com/ink/2010/main" type="paragraph" rotatedBoundingBox="19164,6777 21949,8990 21067,10100 18282,7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D339B1-D858-4383-A85C-974381670190}" emma:medium="tactile" emma:mode="ink">
              <msink:context xmlns:msink="http://schemas.microsoft.com/ink/2010/main" type="line" rotatedBoundingBox="19164,6777 21949,8990 21067,10100 18282,7886"/>
            </emma:interpretation>
          </emma:emma>
        </inkml:annotationXML>
        <inkml:traceGroup>
          <inkml:annotationXML>
            <emma:emma xmlns:emma="http://www.w3.org/2003/04/emma" version="1.0">
              <emma:interpretation id="{3623ADEF-7C27-4FBA-9592-6FA07FDBFD65}" emma:medium="tactile" emma:mode="ink">
                <msink:context xmlns:msink="http://schemas.microsoft.com/ink/2010/main" type="inkWord" rotatedBoundingBox="19164,6777 20856,8122 19975,9231 18282,7886"/>
              </emma:interpretation>
              <emma:one-of disjunction-type="recognition" id="oneOf0">
                <emma:interpretation id="interp0" emma:lang="" emma:confidence="0.5">
                  <emma:literal>fi</emma:literal>
                </emma:interpretation>
                <emma:interpretation id="interp1" emma:lang="" emma:confidence="0">
                  <emma:literal>fi'</emma:literal>
                </emma:interpretation>
                <emma:interpretation id="interp2" emma:lang="" emma:confidence="0">
                  <emma:literal>fit</emma:literal>
                </emma:interpretation>
                <emma:interpretation id="interp3" emma:lang="" emma:confidence="0">
                  <emma:literal>fin</emma:literal>
                </emma:interpretation>
                <emma:interpretation id="interp4" emma:lang="" emma:confidence="0">
                  <emma:literal>fix</emma:literal>
                </emma:interpretation>
              </emma:one-of>
            </emma:emma>
          </inkml:annotationXML>
          <inkml:trace contextRef="#ctx0" brushRef="#br0">17277 4554 0,'0'0'16,"0"0"-16,12 0 15,24-9 1,37-9-16,12 0 16,-13 8-16,-11 1 0,0 9 31,-61 0-31</inkml:trace>
          <inkml:trace contextRef="#ctx0" brushRef="#br0" timeOffset="-249.4954">17337 4279 0,'0'0'0,"0"0"15,13 0 1,23 9-16,0-9 15,13-9 1,-13 0 0,0 0-16,1 0 0,-13-10 15,0 1 1,-12-1-16,0-8 16,-12-1-1,0 10-15,-12 0 16,0 8-1,-12 10-15,0 0 16,-13 10 0,1 8-16,12 10 15,0 8-15,-1 29 16,1 8 0,12 0-16,12 1 15,12-19 1,0 0-16,12 9 15,-11 1 1,11-20-16,-12-17 16,0-10-16,0-8 15,0-1 1,-12-9-16</inkml:trace>
          <inkml:trace contextRef="#ctx0" brushRef="#br0" timeOffset="390.0562">17640 4738 0,'0'0'0,"0"0"15,12 0 1,13 0-16,-1 9 15,0-9 1,0 9-16,0-9 16,-11 0-16,-1 0 15,-12 0 1,0 0-16,0 10 16,0 8-1,0 0-15,0 1 16,0-1-1,0-9-15,0 0 16,0 1 0,24 8-16,0-9 15,12-9-15,25 0 16,-1-9 0,-60 9-16</inkml:trace>
          <inkml:trace contextRef="#ctx0" brushRef="#br0" timeOffset="739.9961">18016 4453 0,'0'0'16,"0"0"-1,-13 10-15,13-1 16,0 0 0,0 0-16,0 0 15,0 1-15,13-1 16,-1 0 0,0-9-16,0 0 0,0 0 31,0-9-31,-12 0 15,0-1-15,-12-8 16,0 9 0,12 9-16,-12 0 15,12 0-15</inkml:trace>
          <inkml:trace contextRef="#ctx0" brushRef="#br0" timeOffset="-1769.9144">16575 4610 0,'0'0'15,"0"0"-15,0 0 16,0 0-1,0 0-15,0 0 16,0-10 0,12-8-16,0-19 15,0-9-15,0-9 0,0 0 32,0 19-32,0-1 15,0 18-15,1 1 16,-1 9-1,0 0-15,0 9 16,0 0 0,12 18-16,12 10 0,13 8 15,-1 1 1,1 0-16,-1-1 16,1-8-1,-13 0-15,-12-19 16,0 9-1,-11-9-15,-1 0 16,-12-9 0,0 0-16,-12 10 15,-25-10-15,-23 9 16,-1 0 0,1-9-16,-1 0 15,13 0 1,-1 9-16,1 0 15,11-9 1,13 0-16,12 0 16,0 0-16,12 0 15</inkml:trace>
          <inkml:trace contextRef="#ctx0" brushRef="#br0" timeOffset="-839.905">16792 3673 0,'0'0'16,"0"0"-16,0 0 15,13-9 1,-1 0-16,24 0 16,12-1-16,13 1 15,-13 0 1,1 9 0,-13 9-16,1 0 15,-13 1-15,-12-1 16,0 0-1,-12 0-15,0 0 16,-12 0 0,0 1-16,-12-1 15,-1 0-15,13 0 16,0 0 0,12-9-16,0 0 15,0 0 1,0 0-16,0 0 15,12 10 1,12-1-16,13 0 16,-1 9-16,0 10 15,1-1 1,-1 1-16,-24-10 16,-12-9-1,0 1-15,-12 8 16,0-9-1,-12 0-15,-13 1 16,-23-10 0,-1 0-16,13-10 15,-1 1-15,1 0 16,12-9 0,24 8-16,-1 1 15,13 9 1</inkml:trace>
          <inkml:trace contextRef="#ctx0" brushRef="#br0" timeOffset="367919.6357">17914 5705 0,'24'0'16,"-24"0"-16</inkml:trace>
          <inkml:trace contextRef="#ctx0" brushRef="#br0" timeOffset="367870.0282">17443 5682 0,'0'0'15,"0"0"-15,0 0 16,0 0 0,0 0-16,12 0 15,11 0-15,-23 0 16</inkml:trace>
        </inkml:traceGroup>
        <inkml:traceGroup>
          <inkml:annotationXML>
            <emma:emma xmlns:emma="http://www.w3.org/2003/04/emma" version="1.0">
              <emma:interpretation id="{90B6EBEB-C805-4756-AD35-8E77BC5C2F31}" emma:medium="tactile" emma:mode="ink">
                <msink:context xmlns:msink="http://schemas.microsoft.com/ink/2010/main" type="inkWord" rotatedBoundingBox="21251,8514 21911,9038 21517,9533 20858,9009"/>
              </emma:interpretation>
            </emma:emma>
          </inkml:annotationXML>
          <inkml:trace contextRef="#ctx0" brushRef="#br0" timeOffset="367959.7448">18645 5705 0,'0'0'16</inkml:trace>
          <inkml:trace contextRef="#ctx0" brushRef="#br0" timeOffset="368059.5506">19198 5705 0,'12'0'16,"-12"0"-16,365 35 15,-353-35-15,35 0 16,12 0-1,-59 0-15</inkml:trace>
        </inkml:traceGroup>
      </inkml:traceGroup>
    </inkml:traceGroup>
  </inkml:traceGroup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10.6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2910A0-0703-41A7-8861-068F424F6C1B}" emma:medium="tactile" emma:mode="ink">
          <msink:context xmlns:msink="http://schemas.microsoft.com/ink/2010/main" type="writingRegion" rotatedBoundingBox="1732,9755 2946,9755 2946,10529 1732,10529"/>
        </emma:interpretation>
      </emma:emma>
    </inkml:annotationXML>
    <inkml:traceGroup>
      <inkml:annotationXML>
        <emma:emma xmlns:emma="http://www.w3.org/2003/04/emma" version="1.0">
          <emma:interpretation id="{DB585460-29E7-4D2C-ACD2-F1690458C601}" emma:medium="tactile" emma:mode="ink">
            <msink:context xmlns:msink="http://schemas.microsoft.com/ink/2010/main" type="paragraph" rotatedBoundingBox="1732,9755 2946,9755 2946,10529 1732,10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E6C98-7C2B-499B-B3E6-91C83466E8EE}" emma:medium="tactile" emma:mode="ink">
              <msink:context xmlns:msink="http://schemas.microsoft.com/ink/2010/main" type="line" rotatedBoundingBox="1732,9755 2946,9755 2946,10529 1732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99BB76A7-8794-4B7B-937F-48AB55A18D3C}" emma:medium="tactile" emma:mode="ink">
                <msink:context xmlns:msink="http://schemas.microsoft.com/ink/2010/main" type="inkWord" rotatedBoundingBox="1732,9755 2946,9755 2946,10529 1732,10529"/>
              </emma:interpretation>
            </emma:emma>
          </inkml:annotationXML>
          <inkml:trace contextRef="#ctx0" brushRef="#br0">0 129 0,'0'0'0,"0"0"16,0 0 0,0 0-16,0 0 15,12 0-15,12-12 16,11 1 0,12-1-16,0 1 15,24-1 1,0 1-16,11-1 15,-23 1 1,-12-1-16,0 0 0,-12 12 16,-11-11-1,11 11-15,-35 0 16</inkml:trace>
          <inkml:trace contextRef="#ctx0" brushRef="#br0" timeOffset="370.1208">1072-553 0,'0'0'16,"0"0"-16,0 0 0,0 0 15,0 12 1,0 22-16,12 13 16,0 22-1,0 12-15,-1 11 16,1 24-1,0-12-15,0-12 16,11-34 0,-11-23-16,12-1 15,-24-34-15</inkml:trace>
        </inkml:traceGroup>
      </inkml:traceGroup>
    </inkml:traceGroup>
  </inkml:traceGroup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1:06.97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1C95AC-554D-4393-B1D4-6C1871F2781E}" emma:medium="tactile" emma:mode="ink">
          <msink:context xmlns:msink="http://schemas.microsoft.com/ink/2010/main" type="inkDrawing" rotatedBoundingBox="7028,12820 7561,14767 6197,15141 5664,13194" semanticType="verticalRange" shapeName="Other">
            <msink:sourceLink direction="with" ref="{A19FBE61-2958-479B-A29E-466BBF6B7121}"/>
          </msink:context>
        </emma:interpretation>
      </emma:emma>
    </inkml:annotationXML>
    <inkml:trace contextRef="#ctx0" brushRef="#br0">1213-1814 0,'0'0'16,"0"0"-16,0 0 16,0 0-1,0 0-15,0 0 16,0 0-1,0 11 1,12 24-16,12 23 16,-1 0-16,12-1 15,13 13-15,34 22 16,12-11 0,1 12-16,-13-13 15,0 1 1,-11 0-16,0-11 15,-1-1 1,13-11-16,-36-24 16,12 13-16,-12-1 15,0 0 1,-11-11-16,-13-1 16,-11 1-1,0-12-15,-1 0 16,-11 0-1,0-11-15,0 0 16,-11-1 0,-13 12-16,-11 0 15,-12 12-15,-12 0 16,-12-1 0,0 1-16,1 11 15,-25 12 1,-11 0-16,0 11 15,12-11 1,12 0-16,-13-12 16,13 0-16,11 0 15,12-11 1,12-12-16,24-11 16,23-12-1</inkml:trace>
  </inkml:traceGroup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11.7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9FBE61-2958-479B-A29E-466BBF6B7121}" emma:medium="tactile" emma:mode="ink">
          <msink:context xmlns:msink="http://schemas.microsoft.com/ink/2010/main" type="writingRegion" rotatedBoundingBox="4868,10190 6501,17649 5631,17840 3998,10381">
            <msink:destinationLink direction="with" ref="{891C95AC-554D-4393-B1D4-6C1871F2781E}"/>
            <msink:destinationLink direction="with" ref="{D318F7A6-1501-408D-B24D-9289E8F534CD}"/>
            <msink:destinationLink direction="with" ref="{782A40DF-CB94-4C59-9082-D1BF321FDE06}"/>
          </msink:context>
        </emma:interpretation>
      </emma:emma>
    </inkml:annotationXML>
    <inkml:traceGroup>
      <inkml:annotationXML>
        <emma:emma xmlns:emma="http://www.w3.org/2003/04/emma" version="1.0">
          <emma:interpretation id="{76D71373-ED48-4E92-9826-B2C7EF2A45B1}" emma:medium="tactile" emma:mode="ink">
            <msink:context xmlns:msink="http://schemas.microsoft.com/ink/2010/main" type="paragraph" rotatedBoundingBox="4868,10190 6501,17649 5631,17840 3998,10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B2BB47-0B75-47D1-A841-3F78DECD4091}" emma:medium="tactile" emma:mode="ink">
              <msink:context xmlns:msink="http://schemas.microsoft.com/ink/2010/main" type="line" rotatedBoundingBox="4868,10190 6501,17649 5631,17840 3998,10381"/>
            </emma:interpretation>
          </emma:emma>
        </inkml:annotationXML>
        <inkml:traceGroup>
          <inkml:annotationXML>
            <emma:emma xmlns:emma="http://www.w3.org/2003/04/emma" version="1.0">
              <emma:interpretation id="{B9A38623-C57C-4F10-BC19-14BDE55E5B39}" emma:medium="tactile" emma:mode="ink">
                <msink:context xmlns:msink="http://schemas.microsoft.com/ink/2010/main" type="inkWord" rotatedBoundingBox="4561,10258 4607,10469 4211,10556 4165,10344"/>
              </emma:interpretation>
            </emma:emma>
          </inkml:annotationXML>
          <inkml:trace contextRef="#ctx0" brushRef="#br0">-813-4484 0,'0'0'15,"0"12"1,0 11-16,12 0 16,0 0-1,11 0-15,13 0 16,-1-11-1,0-1-15,1-11 16,-1-11 0,0-1-16,-11-11 15,-1-12-15,-11 12 0,0 0 32,-12 0-32,-12 0 15,0 0 1,-23 11-16,-12 1 0,0 11 15,0 11 1,11 12-16,1 1 16,0 22-16,11-12 15,1 1 1,11 0-16,0-12 16,12-12-1,0-11-15</inkml:trace>
        </inkml:traceGroup>
        <inkml:traceGroup>
          <inkml:annotationXML>
            <emma:emma xmlns:emma="http://www.w3.org/2003/04/emma" version="1.0">
              <emma:interpretation id="{5496799A-1956-4103-BD68-3FA7E49FDB19}" emma:medium="tactile" emma:mode="ink">
                <msink:context xmlns:msink="http://schemas.microsoft.com/ink/2010/main" type="inkWord" rotatedBoundingBox="5299,12156 5437,12790 4567,12981 4428,12347"/>
              </emma:interpretation>
              <emma:one-of disjunction-type="recognition" id="oneOf0">
                <emma:interpretation id="interp0" emma:lang="" emma:confidence="0.5">
                  <emma:literal>-1</emma:literal>
                </emma:interpretation>
                <emma:interpretation id="interp1" emma:lang="" emma:confidence="0">
                  <emma:literal>-I</emma:literal>
                </emma:interpretation>
                <emma:interpretation id="interp2" emma:lang="" emma:confidence="0">
                  <emma:literal>+1</emma:literal>
                </emma:interpretation>
                <emma:interpretation id="interp3" emma:lang="" emma:confidence="0.5">
                  <emma:literal>- ,</emma:literal>
                </emma:interpretation>
                <emma:interpretation id="interp4" emma:lang="" emma:confidence="0">
                  <emma:literal>- l</emma:literal>
                </emma:interpretation>
              </emma:one-of>
            </emma:emma>
          </inkml:annotationXML>
          <inkml:trace contextRef="#ctx0" brushRef="#br0" timeOffset="3070.3248">224-2681 0,'0'0'0,"0"0"16,0 0-16,0 12 16,12 11-1,-1 11-15,1 13 16,0 33-1,11 25-15,-11 10 32,0-34-32,0-12 0,11 1 15,-23-70-15</inkml:trace>
          <inkml:trace contextRef="#ctx0" brushRef="#br0" timeOffset="2750.0901">-542-2057 0,'0'0'0,"0"0"16,0 0 0,0 0-16,0 0 15,0 0 1,12 0-16,0 0 15,11 0 1,13 0-16,-1-11 16,12-1-16,-12 0 15,12 12 1,1 0-16,-13-11 16,0 11-1,1 0-15,-36 0 16</inkml:trace>
        </inkml:traceGroup>
        <inkml:traceGroup>
          <inkml:annotationXML>
            <emma:emma xmlns:emma="http://www.w3.org/2003/04/emma" version="1.0">
              <emma:interpretation id="{72C726AF-C20B-4831-8A6C-5574728EC9F7}" emma:medium="tactile" emma:mode="ink">
                <msink:context xmlns:msink="http://schemas.microsoft.com/ink/2010/main" type="inkWord" rotatedBoundingBox="5565,14784 5714,15463 5184,15579 5036,14900"/>
              </emma:interpretation>
            </emma:emma>
          </inkml:annotationXML>
          <inkml:trace contextRef="#ctx0" brushRef="#br0" timeOffset="4629.834">0 197 0,'0'0'0,"0"0"16,0 0-16,0 0 15,12-23 1,11 0-16,1-1 16,-1-10-16,13-1 15,-1 12 1,12 0-16,0 11 15,0 24 1,-11 11-16,-1 23 16,-11 0-16,-13 12 15,-22 12 1,-1-1-16,-12 0 16,1 1-1,-1-24-15,1-12 16,11-10-1,0-13-15,0 1 16,12-12 0,0 0-16,0 0 15,36 11-15,11 1 16,35-1 0,1-11-16,-13 0 15,13 0 1,-83 0-16</inkml:trace>
        </inkml:traceGroup>
        <inkml:traceGroup>
          <inkml:annotationXML>
            <emma:emma xmlns:emma="http://www.w3.org/2003/04/emma" version="1.0">
              <emma:interpretation id="{844783ED-6875-4530-A91E-CFFE09F04B5D}" emma:medium="tactile" emma:mode="ink">
                <msink:context xmlns:msink="http://schemas.microsoft.com/ink/2010/main" type="inkWord" rotatedBoundingBox="6101,16926 6270,17700 5797,17804 5627,1703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980.3037">1060 2474 0,'0'0'16,"0"0"-16,0 0 15,-12 0 1,-11 0-16,-1 0 15,1 0 1,-13 0-16,1 0 16,11-12-16,-11-11 15,0 0 1,11-12-16,1 0 16,-1 1-1,12-1-15,12 0 16,0 1-1,12 11-15,0-1 16,11 13 0,1-1-16,23 12 15,0 12-15,24 23 16,-12 22 0,-12 1-16,-24 0 0,-11 0 15,-24 23 1,-11 11-16,-24 12 15,0-23 1,0-23-16,-1-12 16,13-11-16,0-12 15,-1-12 1,13 1-16,-1-12 16,24 0-1</inkml:trace>
        </inkml:traceGroup>
      </inkml:traceGroup>
    </inkml:traceGroup>
  </inkml:traceGroup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1:05.69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318F7A6-1501-408D-B24D-9289E8F534CD}" emma:medium="tactile" emma:mode="ink">
          <msink:context xmlns:msink="http://schemas.microsoft.com/ink/2010/main" type="inkDrawing" rotatedBoundingBox="5700,10469 6887,11810 6105,12502 4918,11161" semanticType="verticalRange" shapeName="Other">
            <msink:sourceLink direction="with" ref="{A19FBE61-2958-479B-A29E-466BBF6B7121}"/>
          </msink:context>
        </emma:interpretation>
      </emma:emma>
    </inkml:annotationXML>
    <inkml:trace contextRef="#ctx0" brushRef="#br0">436-4195 0,'0'0'16,"0"0"-16,0 0 16,0 0-1,0 0-15,0 0 16,0 0-1,0 0-15,12 23 16,11 12 0,12 34-16,24 35 15,0-11 1,12-1-16,0-23 16,23 1-16,12-1 15,-12-11 1,-23-12-16,11 12 15,1 0 1,-13-12-16,13 0 16,-12 0-16,-1-11 15,-23-12 1,0 0-16,-11 0 16,-13-11-1,1 0-15,-12-1 16,-1 1-1,1-1-15,-12 1 16,0-1 0,-12 12-16,-11 1 15,-24 10-15,-12 1 16,-24 11 0,1 0-16,-24 12 15,0 0 1,12-12-16,11 0 15,24-11 1,12-12-16,12 0 16,11 0-1,1 12-15,23-35 16</inkml:trace>
  </inkml:traceGroup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13.5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5C80C7-FAE1-4B94-A7A4-D15BF500E003}" emma:medium="tactile" emma:mode="ink">
          <msink:context xmlns:msink="http://schemas.microsoft.com/ink/2010/main" type="inkDrawing" rotatedBoundingBox="2584,12443 2934,12660 2762,12937 2412,12721" semanticType="enclosure" shapeName="Other">
            <msink:destinationLink direction="with" ref="{537068F1-25A7-4AB2-8877-33139345BAF5}"/>
          </msink:context>
        </emma:interpretation>
      </emma:emma>
    </inkml:annotationXML>
    <inkml:trace contextRef="#ctx0" brushRef="#br0">-2415-2022 0,'0'0'16,"0"0"0,0 0-16,0 0 15,-12 0-15,1 0 16,-13 0 0,0 0-16,13 0 15,-13-23 1,1 0-16,-1-12 15,12-11 1,12-1-16,12 1 16,0 12-16,11 10 15,13 1 1,11 12-16,12 11 0,-12 23 16,12 23-1,-12 23-15,-24-22 16,-11-13-1,-12 1-15,-12 0 16,-23-12 0,-12 0-16,0-12 15,47-11-15</inkml:trace>
  </inkml:traceGroup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15.6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7068F1-25A7-4AB2-8877-33139345BAF5}" emma:medium="tactile" emma:mode="ink">
          <msink:context xmlns:msink="http://schemas.microsoft.com/ink/2010/main" type="inkDrawing" rotatedBoundingBox="2704,14595 2983,15277 2973,15282 2693,14599" semanticType="callout" shapeName="Other">
            <msink:sourceLink direction="with" ref="{1C5C80C7-FAE1-4B94-A7A4-D15BF500E003}"/>
            <msink:sourceLink direction="with" ref="{F280CB79-D287-4D91-B476-E4E1330E451A}"/>
          </msink:context>
        </emma:interpretation>
      </emma:emma>
    </inkml:annotationXML>
    <inkml:trace contextRef="#ctx0" brushRef="#br0">-2368-242 0,'0'0'0,"0"0"16,0 0-1,0 0-15,0 0 16,0 0 0,12 11-16,0 24 15,11 34-15,13 24 16,-1-1 0,0-23-16,-11-11 15,-1 0 1,1 11-16,0-22 15,-1-1 1,-11-12-16,-12-34 16</inkml:trace>
  </inkml:traceGroup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0:17.5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25910B-E37D-4DEA-9DFF-0F53E12C1C05}" emma:medium="tactile" emma:mode="ink">
          <msink:context xmlns:msink="http://schemas.microsoft.com/ink/2010/main" type="writingRegion" rotatedBoundingBox="2934,17117 3994,17117 3994,17626 2934,17626"/>
        </emma:interpretation>
      </emma:emma>
    </inkml:annotationXML>
    <inkml:traceGroup>
      <inkml:annotationXML>
        <emma:emma xmlns:emma="http://www.w3.org/2003/04/emma" version="1.0">
          <emma:interpretation id="{64F97545-5BF9-4475-AED5-4C84E64EEF33}" emma:medium="tactile" emma:mode="ink">
            <msink:context xmlns:msink="http://schemas.microsoft.com/ink/2010/main" type="paragraph" rotatedBoundingBox="2934,17117 3994,17117 3994,17626 2934,17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2CAF57-422E-4FBA-8693-EDF6B2DA4397}" emma:medium="tactile" emma:mode="ink">
              <msink:context xmlns:msink="http://schemas.microsoft.com/ink/2010/main" type="line" rotatedBoundingBox="2934,17117 3994,17117 3994,17626 2934,17626"/>
            </emma:interpretation>
          </emma:emma>
        </inkml:annotationXML>
        <inkml:traceGroup>
          <inkml:annotationXML>
            <emma:emma xmlns:emma="http://www.w3.org/2003/04/emma" version="1.0">
              <emma:interpretation id="{F280CB79-D287-4D91-B476-E4E1330E451A}" emma:medium="tactile" emma:mode="ink">
                <msink:context xmlns:msink="http://schemas.microsoft.com/ink/2010/main" type="inkWord" rotatedBoundingBox="2934,17117 3994,17117 3994,17626 2934,17626">
                  <msink:destinationLink direction="with" ref="{537068F1-25A7-4AB2-8877-33139345BAF5}"/>
                </msink:context>
              </emma:interpretation>
            </emma:emma>
          </inkml:annotationXML>
          <inkml:trace contextRef="#ctx0" brushRef="#br0">-2132 2416 0,'0'0'16,"0"0"-16,0 0 15,0 0-15,0 0 16,12-12-1,-1-11-15,13 0 16,-1 0 0,13 0-16,11 0 15,0 11-15,36 12 16,-25 12 0,1 11-1,-12 11-15,-23-11 16,0 12-16,-13 0 15,-11 11 1,-11 12-16,-25 11 16,-11-11-16,12-12 15,11-23 1,1 0-16,-1-11 16,12 0-1,12-12-15,0 0 16,12 0-1,35 0-15,12 0 16,12 0 0,23 0-16,36 0 15,-1-12-15,-23 12 16,12 12 0,-118-12-16</inkml:trace>
        </inkml:traceGroup>
      </inkml:traceGroup>
    </inkml:traceGroup>
  </inkml:traceGroup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1:07.94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2A40DF-CB94-4C59-9082-D1BF321FDE06}" emma:medium="tactile" emma:mode="ink">
          <msink:context xmlns:msink="http://schemas.microsoft.com/ink/2010/main" type="inkDrawing" rotatedBoundingBox="7281,15117 8027,16513 6634,17258 5888,15862" semanticType="verticalRange" shapeName="Other">
            <msink:sourceLink direction="with" ref="{A19FBE61-2958-479B-A29E-466BBF6B7121}"/>
          </msink:context>
        </emma:interpretation>
      </emma:emma>
    </inkml:annotationXML>
    <inkml:trace contextRef="#ctx0" brushRef="#br0">1437 694 0,'0'0'16,"0"0"-1,0 0-15,0 0 16,0 0-1,0 0-15,0 0 16,24 11 0,11 1-16,12 11 15,24 12-15,-1-1 16,1 1 0,23 11-16,24 12 15,-12 0 1,0-12-16,-12 0 15,1 0 1,-25 1-16,25-1 16,-13-11-16,-23-1 15,-12-11 1,-12 0-16,1 1 16,-13-1-16,-11 0 15,0 0-15,-12 12 31,0-1-31,-12 1 0,-23 23 16,-12 0 0,-1-12-16,1 0 15,-12 0 1,1 0-16,-25 1 16,-35 10-16,12 1 15,0 0 1,24 0-16,-12 11 15,11-11 1,-11 0-16,0-12 16,35-11-16,12-12 15,47-23 1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0:03.8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FA5BBB-3B04-4B74-BB3B-C3D3406030EE}" emma:medium="tactile" emma:mode="ink">
          <msink:context xmlns:msink="http://schemas.microsoft.com/ink/2010/main" type="writingRegion" rotatedBoundingBox="10846,19400 9124,24189 7037,23439 8759,18649"/>
        </emma:interpretation>
      </emma:emma>
    </inkml:annotationXML>
    <inkml:traceGroup>
      <inkml:annotationXML>
        <emma:emma xmlns:emma="http://www.w3.org/2003/04/emma" version="1.0">
          <emma:interpretation id="{E9907272-BA21-430A-9D73-CEDA4C3F9DB5}" emma:medium="tactile" emma:mode="ink">
            <msink:context xmlns:msink="http://schemas.microsoft.com/ink/2010/main" type="paragraph" rotatedBoundingBox="10846,19400 9124,24189 7037,23439 8759,18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6EE31-2C88-41E6-BD3F-930B309A9181}" emma:medium="tactile" emma:mode="ink">
              <msink:context xmlns:msink="http://schemas.microsoft.com/ink/2010/main" type="line" rotatedBoundingBox="10846,19400 9124,24189 7037,23439 8759,18649"/>
            </emma:interpretation>
          </emma:emma>
        </inkml:annotationXML>
        <inkml:traceGroup>
          <inkml:annotationXML>
            <emma:emma xmlns:emma="http://www.w3.org/2003/04/emma" version="1.0">
              <emma:interpretation id="{D8E6C1B3-488A-41AA-AA62-D3622A15705D}" emma:medium="tactile" emma:mode="ink">
                <msink:context xmlns:msink="http://schemas.microsoft.com/ink/2010/main" type="inkWord" rotatedBoundingBox="9481,18909 9431,19047 9108,18931 9158,18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-2-2833 0,'0'0'0,"0"0"15,0 0-15,0 0 16,0 0-1,0 0-15,0 0 16,0 0-16,0 0 16,0 0-1,0 0-15,0 0 16,14 13 0,0 1-16,13 13 15,14 0 1,0 13-16,14 14 15,27 26-15,-82-80 16</inkml:trace>
        </inkml:traceGroup>
        <inkml:traceGroup>
          <inkml:annotationXML>
            <emma:emma xmlns:emma="http://www.w3.org/2003/04/emma" version="1.0">
              <emma:interpretation id="{4C8DB742-6CE6-4313-8744-DEE66B311398}" emma:medium="tactile" emma:mode="ink">
                <msink:context xmlns:msink="http://schemas.microsoft.com/ink/2010/main" type="inkWord" rotatedBoundingBox="9753,20334 9733,20391 9414,20276 9435,20219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$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791.1734">272-1397 0,'0'0'16,"0"0"-1,0 0-15,0 0 16,0 0-16,27 0 16,14 14-1,14 13-15,0 0 16,0 13-1,13 14-15,-68-54 16</inkml:trace>
        </inkml:traceGroup>
        <inkml:traceGroup>
          <inkml:annotationXML>
            <emma:emma xmlns:emma="http://www.w3.org/2003/04/emma" version="1.0">
              <emma:interpretation id="{CCAABA44-3CB7-4D70-A0B6-3BB75A55A1E7}" emma:medium="tactile" emma:mode="ink">
                <msink:context xmlns:msink="http://schemas.microsoft.com/ink/2010/main" type="inkWord" rotatedBoundingBox="7164,23083 9148,21610 10151,22960 8168,24434">
                  <msink:destinationLink direction="with" ref="{4F54678E-3F87-4052-A9B1-5676E4C2D336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67776.8042">-1261 2123 0,'0'0'0,"0"0"16,0 0-1,19-19-15,0-36 16,-19-19-16,-19 18 16,-37-17-1,-1 17-15,1 19 16,-20 19-1,20 18-15,18 18 16,20 1-16,-1-1 16,0 19-1,19-18-15,19 18 16,0-1 0,18 1-16,20-18 15,-1-1 1,-56-18-16</inkml:trace>
          <inkml:trace contextRef="#ctx0" brushRef="#br0" timeOffset="-669353.3455">132 886 0,'0'0'16,"0"0"-1,0 0-15,0 0 16,0 18 0,0 19-16,0 0 15,0 18-15,0 19 16,-19 19-1,0-1-15,0 0 16,19 0 0,0-92-16</inkml:trace>
          <inkml:trace contextRef="#ctx0" brushRef="#br0" timeOffset="-668121.3884">-1035 1403 0,'0'0'16,"0"0"-1,-19 0-15,-18 18 16,-20 1-16,-37-19 16,-19 0-1,0 0-15,19 0 16,-19 0 0,0 0-16,19 0 15,19 0 1,37 18-16,38-18 15</inkml:trace>
          <inkml:trace contextRef="#ctx0" brushRef="#br0" timeOffset="-668460.3139">-546 2178 0,'0'0'0,"0"0"15,0-19-15,19-36 16,19-74-1,-20-19-15,-36 19 16,-1 55 0,-19 19-16,-18 18 15,18 18-15,-18 19 16,-1 37 0,1 37-16,18 0 15,19 0 1,19 0-16,19-19 15,0 0 1,19 1-16,18-19 16,1 0-16,-1-19 15,-56-18 1</inkml:trace>
          <inkml:trace contextRef="#ctx0" brushRef="#br0" timeOffset="-669653.6338">339 1495 0,'0'0'0,"0"0"16,0 18-1,-19 19-15,0 19 16,0 18 0,-19 18-16,1-18 15,-1-19-15,1 0 16,-1-18 0,0 0-16,1-18 15,18-1 1,19-18-16</inkml:trace>
          <inkml:trace contextRef="#ctx0" brushRef="#br0" timeOffset="-704068.7888">0 0 0,'0'0'0,"0"0"16,0 0-16,0 0 15,0 0 1,0 0-16,0 0 16,0 0-16,0 0 15,0 0 1,0 0-16,0 0 16,0 0-1,0 0-15,0 0 16,0 0-16,0 0 15,0 0 1,0 0-16,0 0 16,0 0-1,0 0-15,0 0 16,0 0 0,0 0-16,0 0 15,0 0-15,0 0 16,0 0-1,0 0-15,0 0 16,0 0 0,0 0-16,0 0 15,0 0 1</inkml:trace>
          <inkml:trace contextRef="#ctx0" brushRef="#br0" timeOffset="-702200.8051">37 55 0,'0'0'16,"0"0"0,0 0-16,0 0 15,0 0 1,0 0-16,0 0 15,0 0-15,0 0 16,0 0 0,0 0-16,0 0 15,0 0 1,0 0-16,0 0 16,0 0-16,0 0 15,0 0 1,0 0-16,0 0 15,0 0 1,0 0-16,0 0 16,0 0-1,0 0-15,0 0 16,0 0-16,0 0 16,0 0-1,0 0-15,0 0 16,0 0-1,0 0-15,0 0 16,0 0-16,0 0 16,0 0-1,0 0-15,0 0 16,0 0 0,0 0-16,0 0 15,0 0 1,0 0-16,0 19 15,0 17-15,-18 20 16,18 36 0,-19 37-16,0 19 15,19-19 1,0-36-16,0-20 16,0-17-16,0-1 15,0-18 1,0-18-16,0-1 15,0 0 1,0-18-16,0 0 16,0 0-16,0 0 15,0 0 1,19-18-16,0-37 16,-1-1-1,1 1-15,0-1 16,0 1-1,0 0-15,0 18 16,-1 0-16,1 0 16,0 18-1,-19 19-15,0 0 16,0 0 0,0 0-16,0 0 15,-19 37 1,0 19-16,1 18 15,-1-1-15,0 1 16,19-18 0,0-19-16,0-19 15,-19 19 1,0-19-16,19 1 16,-19-1-1,19-18-15,0 0 16,-18 0-16,-20-18 15,0-1 1,1-17-16,-1-20 16,1 1-1,-1 18-15,19 0 16,0 18-16,0 1 16,1 0-1,18 18-15,0-19 16,0 1-1,18-1-15,1 1 16,19-1 0,18-18-16,1 19 15,37 18-15,-94 0 16</inkml:trace>
        </inkml:traceGroup>
      </inkml:traceGroup>
    </inkml:traceGroup>
  </inkml:traceGroup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1:36.2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1DD807-E62D-470A-9067-BE47E573FE65}" emma:medium="tactile" emma:mode="ink">
          <msink:context xmlns:msink="http://schemas.microsoft.com/ink/2010/main" type="writingRegion" rotatedBoundingBox="6215,11275 23041,10422 23330,16117 6504,16970"/>
        </emma:interpretation>
      </emma:emma>
    </inkml:annotationXML>
    <inkml:traceGroup>
      <inkml:annotationXML>
        <emma:emma xmlns:emma="http://www.w3.org/2003/04/emma" version="1.0">
          <emma:interpretation id="{62996A41-2B12-4F68-AE81-FEFC84DB9B85}" emma:medium="tactile" emma:mode="ink">
            <msink:context xmlns:msink="http://schemas.microsoft.com/ink/2010/main" type="paragraph" rotatedBoundingBox="7653,11202 11295,11017 11333,11766 7691,11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5B1F38-E032-4A81-BEA2-109CE6FE7514}" emma:medium="tactile" emma:mode="ink">
              <msink:context xmlns:msink="http://schemas.microsoft.com/ink/2010/main" type="inkBullet" rotatedBoundingBox="7676,11656 8128,11633 8133,11720 7681,1174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2615-3097 0,'0'0'16,"0"0"0,0 0-16,0 0 15,0 0-15,0 0 16,0 0 0,0 0-16,0 0 15,0 0 1,12-12-16,11 1 15,13-1 1,11 1-16,0-1 16,0 1-16,0-1 15,0 1 1,-11-1-16,-1 12 16,-11 0-16,-13 0 15,1 0-15,0 0 31,0 0-31,-12 0 0</inkml:trace>
      </inkml:traceGroup>
      <inkml:traceGroup>
        <inkml:annotationXML>
          <emma:emma xmlns:emma="http://www.w3.org/2003/04/emma" version="1.0">
            <emma:interpretation id="{FD4C3C58-7ACC-4092-B2C8-CE236C80F248}" emma:medium="tactile" emma:mode="ink">
              <msink:context xmlns:msink="http://schemas.microsoft.com/ink/2010/main" type="line" rotatedBoundingBox="8386,11165 11295,11017 11332,11766 8424,11913">
                <msink:destinationLink direction="with" ref="{A9DEA390-1574-4530-A4A2-85F3039001A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1DE39F-647B-4FC7-8C6E-7097ADE2B2D0}" emma:medium="tactile" emma:mode="ink">
                <msink:context xmlns:msink="http://schemas.microsoft.com/ink/2010/main" type="inkWord" rotatedBoundingBox="8386,11165 11295,11017 11332,11766 8424,119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50.1788">3640-3166 0,'0'0'0,"0"0"16,0 0 0,0 0-16,0 0 15,0 0 1,0 0-16,0 0 15,0 0 1,0 0-16,0 0 16,0 0-16,0 0 15,0 0 1,12-12-16,11 12 16,13-11-1,-1-1-15,12 12 16,0 0-1,0 0-15,-11 0 16,-1 0 0,-12 0-16,1 0 15,0 0-15,-13 0 0,1 0 16,0 0 0,0 0-16,-1 0 15,-11 0 1</inkml:trace>
          <inkml:trace contextRef="#ctx0" brushRef="#br0" timeOffset="3740.0982">4311-3363 0,'0'0'15,"0"0"-15,0 0 16,0 0 0,12-11-16,-12 11 15,12-12 1,0 12-16,-1-12 15,-11 12 1,0 0-16,0 0 16,0 0-16,0 0 15,0 0 1,0 0-16,0 0 16,-23 12-1,-1 11-15,1 12 16,-1-1-1,1 1-15,11 0 16,12-12 0,0 0-16,0-11 15,12-1-15,-1 1 16,13-12 0,23-12-16,0 1 15,0-12 1,0-24-16,-11 13 15,-13-13 1,-11 13-16,-12-1 16,0 0-16,-12 12 15,-23 0 1,0 0-16,-1 11 16,1 1-1,0 11-15,-1 11 16,13 13-1,23-24-15</inkml:trace>
          <inkml:trace contextRef="#ctx0" brushRef="#br0" timeOffset="6730.288">4700-3062 0,'0'0'0,"0"0"15,0 0 1,12 0-16,23-12 16,24 1-16,12-1 15,-1 12 1,-11 0-16,0 0 16,-12 0-1,0 0-15,-11 0 16,-36 0-1</inkml:trace>
          <inkml:trace contextRef="#ctx0" brushRef="#br0" timeOffset="6370.0168">4818-3363 0,'0'0'0,"0"0"16,0 0-16,0 0 15,0 0-15,0 0 16,0 0-1,0 0-15,0 0 16,23 0 0,13 0-16,11-11 15,0 11-15,0-12 16,0 12 0,-11 0-16,-1 0 15,0 0 1,-11 0-16,-1 0 15,-23 0 1</inkml:trace>
          <inkml:trace contextRef="#ctx0" brushRef="#br0" timeOffset="7139.8559">5407-3270 0,'0'0'0,"0"0"16,0 0-1,0 0-15,0 0 16,0 0 0,12 0-16,11-12 15,24 0-15,0 1 16,1 11 0,-1 0-16,0 0 15,0 0 1,0 0-16,-12-12 15,1 12 1,-1 0-16,-35 0 16</inkml:trace>
          <inkml:trace contextRef="#ctx0" brushRef="#br0" timeOffset="7500.2764">6102-3814 0,'0'0'0,"0"0"15,0 0 1,0 0-16,0 0 15,0 0 1,0 0-16,0 0 16,0 0-16,0 24 15,12 22 1,-1 12-16,1 34 16,0 24-16,11-12 15,1-12-15,0-11 31,-1-12-31,1-11 0,-24-58 16</inkml:trace>
          <inkml:trace contextRef="#ctx0" brushRef="#br0" timeOffset="560.1143">3322-3663 0,'0'0'0,"0"0"15,0 0-15,0 0 16,0 0 0,0-12-16,0 12 15,0 0 1,0 0-16,0 0 15,0 0 1,0 0-16,0 12 16,0 11-16,12 23 15,-12 12 1,0 11-16,11 0 16,-11 1-1,0-12-15,12-12 16,0 0-1,0-11-15,-1-1 16,1-10 0,0-1-16,0-12 15,-12 1-15,12-1 16,-12-11 0</inkml:trace>
        </inkml:traceGroup>
      </inkml:traceGroup>
    </inkml:traceGroup>
    <inkml:traceGroup>
      <inkml:annotationXML>
        <emma:emma xmlns:emma="http://www.w3.org/2003/04/emma" version="1.0">
          <emma:interpretation id="{03406ED0-F9D7-4D34-A5FF-C33BC54946EA}" emma:medium="tactile" emma:mode="ink">
            <msink:context xmlns:msink="http://schemas.microsoft.com/ink/2010/main" type="paragraph" rotatedBoundingBox="6286,12391 17583,12079 17615,13231 6317,13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A776E3-0AE4-404B-9853-AB7D30799DF2}" emma:medium="tactile" emma:mode="ink">
              <msink:context xmlns:msink="http://schemas.microsoft.com/ink/2010/main" type="inkBullet" rotatedBoundingBox="6303,13003 6317,13002 6318,13017 6303,13018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1" timeOffset="-29859.8206">1237-1837 0</inkml:trace>
      </inkml:traceGroup>
      <inkml:traceGroup>
        <inkml:annotationXML>
          <emma:emma xmlns:emma="http://www.w3.org/2003/04/emma" version="1.0">
            <emma:interpretation id="{0FF4255B-C14D-4297-B5D8-8FBF1C47AD65}" emma:medium="tactile" emma:mode="ink">
              <msink:context xmlns:msink="http://schemas.microsoft.com/ink/2010/main" type="line" rotatedBoundingBox="13898,12181 17583,12079 17615,13231 13929,13333"/>
            </emma:interpretation>
          </emma:emma>
        </inkml:annotationXML>
        <inkml:traceGroup>
          <inkml:annotationXML>
            <emma:emma xmlns:emma="http://www.w3.org/2003/04/emma" version="1.0">
              <emma:interpretation id="{2842F556-EE88-4B9D-9309-FA2F8EF1E396}" emma:medium="tactile" emma:mode="ink">
                <msink:context xmlns:msink="http://schemas.microsoft.com/ink/2010/main" type="inkWord" rotatedBoundingBox="13898,12181 17583,12079 17615,13231 13929,133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0409.9509">9059-2589 0,'0'0'16,"0"0"-16,0 0 16,0 0-16,0 0 15,0 0 1,0 0-16,0 0 16,0 0-1,11-11-15,13-12 16,11 0-1,1 11-15,11 1 16,0 11 0,0 0-16,0 11 15,-12 24-15,-11-1 16,-24 1 0,-12 23-16,-23 0 15,-12 11 1,0 0-16,-1-22 15,-10-1-15,22-23 16,1 0 0,11-11-16,13-12 0,11 0 15,0 0 1,0 0-16,11-12 31,13 1-31,-1 11 0,13 0 31,-1 23-31,12 11 0,0 1 16,-11 0 0,-1-1-16,-23 1 15,-12 23-15,-12 0 16,-12 11 0,-11-23-16,-36 12 15,1-23 1,-1-12-16,0-23 15,24 0 1,0-23-16,12-12 16,11 0-16,24 35 15</inkml:trace>
          <inkml:trace contextRef="#ctx0" brushRef="#br0" timeOffset="171270.612">9624-2011 0,'0'0'16,"0"0"-16,0 0 15,0 0 1,0 0-16,0 0 16,12 0-1,11 12-15,13-1 16,23-11-16,11 0 16,13 12-1,-1 0-15,-11-12 16,-24 0-1,0 0-15,-12 0 16,-11 0 0,-24 0-16</inkml:trace>
          <inkml:trace contextRef="#ctx0" brushRef="#br0" timeOffset="178310.1164">10613-2554 0,'0'0'16,"0"0"-16,0 0 0,0 0 15,-11 0 1,-13 0-16,1 12 15,-1-1 1,-11 1-16,-1 11 16,-11 12-1,0 11-15,12 12 16,-1 23 0,25-12-16,11 0 15,0-11-15,11 0 16,13 11-1,0-11-15,11 0 16,0-12 0,1-11-16,22-1 15,1-11-15,0-11 16,-59-12 0</inkml:trace>
          <inkml:trace contextRef="#ctx0" brushRef="#br0" timeOffset="178859.7724">10460-2115 0,'0'0'0,"0"0"0,0 0 16,12 0 0,12 0-16,11 0 15,12-11-15,12-1 16,-12 12 0,0-11-16,0-1 15,-11 12 1,-1-11-16,-35 11 15</inkml:trace>
          <inkml:trace contextRef="#ctx0" brushRef="#br0" timeOffset="179349.9457">10896-2612 0,'0'0'0,"0"0"15,0 0-15,0 0 16,0 12-1,0 11-15,12 23 16,0 12 0,-1 23-16,1 0 15,0 11-15,0-34 16,0-12 0,-12-11-16,0-12 15,0 0 1,0-23-16</inkml:trace>
          <inkml:trace contextRef="#ctx0" brushRef="#br0" timeOffset="179755.3689">11144-2669 0,'0'0'15,"0"0"1,11 11-16,25 12 15,11 0 1,0 12-16,12 11 16,-12 24-16,12 22 15,-24 1 1,-23-13-16,-12 1 16,-12 12-1,-11 11-15,-36 23 16,-47 0-1,11-34-15,95-93 16</inkml:trace>
          <inkml:trace contextRef="#ctx0" brushRef="#br0" timeOffset="182790.2618">11591-1780 0,'0'0'0,"0"0"16,0 0-1,12 0-15,11-11 16,13-1-1,11 1-15,0-1 16,0 1 0,0-1-16,0 12 15,-47 0-15</inkml:trace>
          <inkml:trace contextRef="#ctx0" brushRef="#br0" timeOffset="182419.9839">11744-2068 0,'0'0'16,"0"0"0,0 0-16,0 0 15,0 0-15,0 0 16,0 0 0,0 0-16,12 0 15,0 0 1,11 0-16,1 0 0,0 0 15,-1 0 1,1 0 0,-13 0-16,13 0 0,-24 0 15</inkml:trace>
          <inkml:trace contextRef="#ctx0" brushRef="#br0" timeOffset="183959.8978">12298-2531 0,'0'0'15,"0"0"-15,0 0 16,0 0-16,0 0 16,0 0-1,0 12-15,0-1 16,-12 12-1,-11 12-15,-1 0 16,-11-12 0,11 0-16,1-11 15,-1 11-15,12 0 16,0-12 0,12 1-16,0 0 15,0-12 1,12 11-16,12 1 15,11-1 1,36 12-16,-12-11 16,0-1-16,-12-11 15,0 12 1,-12-12-16,-11 12 16,-12-12-1,-12 0-15</inkml:trace>
          <inkml:trace contextRef="#ctx0" brushRef="#br0" timeOffset="184330.1149">12510-2473 0,'0'0'15,"0"0"-15,0 0 16,0 0-1,0 0-15,0 0 16,0 23 0,0 47-16,-12 45 15,12 1-15,-23-1 16,-13 24 0,13-24-16,23-115 0</inkml:trace>
        </inkml:traceGroup>
      </inkml:traceGroup>
    </inkml:traceGroup>
    <inkml:traceGroup>
      <inkml:annotationXML>
        <emma:emma xmlns:emma="http://www.w3.org/2003/04/emma" version="1.0">
          <emma:interpretation id="{53A03B9D-583C-4D9F-B894-2B332D98DB07}" emma:medium="tactile" emma:mode="ink">
            <msink:context xmlns:msink="http://schemas.microsoft.com/ink/2010/main" type="paragraph" rotatedBoundingBox="7840,13593 12214,13508 12233,14525 7859,14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5692AD-2533-484D-9C93-878F57FF20F1}" emma:medium="tactile" emma:mode="ink">
              <msink:context xmlns:msink="http://schemas.microsoft.com/ink/2010/main" type="line" rotatedBoundingBox="7840,13593 12214,13508 12233,14525 7859,14609">
                <msink:destinationLink direction="with" ref="{A9DEA390-1574-4530-A4A2-85F3039001A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99DABF-3E23-42F5-9B9E-8B824477306C}" emma:medium="tactile" emma:mode="ink">
                <msink:context xmlns:msink="http://schemas.microsoft.com/ink/2010/main" type="inkWord" rotatedBoundingBox="7840,13593 11386,13524 11405,14541 7859,146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529.971">3016-855 0,'0'0'0,"0"0"15,0 0 1,0 0-16,0 0 15,0 0 1,0 0-16,0 0 16,0 0-16,-12-12 15,0 1 1,12-1-16,0-11 16,12-11-1,0-13-15,11 1 16,1 11-1,11 12-15,0 0 16,1 23 0,-13 12-16,1 22 15,-12 13-15,-24 10 16,-12 36 0,-23 23-16,-12 11 15,12-35 1,-24-11-16,13-23 15,10-12 1,13-23-16,11-11 16,13-1-1,11-11-15,0 0 16,0 0-16,23-11 16,13-1-1,-1 1-15,12 11 16,0 0-1,24 11-15,11 1 0,-23-1 16,12 24 0,-71-35-16</inkml:trace>
          <inkml:trace contextRef="#ctx0" brushRef="#br0" timeOffset="17830.2207">3404-508 0,'0'0'0,"0"0"16,0 0-16,0 0 15,0 0 1,0 0-16,0 0 16,0 0-16,0 0 15,12 0-15,12 0 16,11-12-1,-12 12-15,13 0 32,-1-11-32,1 11 0,-1 0 15,-12 0-15,1 0 16,11-12 0,-35 12-16</inkml:trace>
          <inkml:trace contextRef="#ctx0" brushRef="#br0" timeOffset="18510.1688">4229-1144 0,'0'0'0,"0"0"16,0 0-1,0 0-15,0 0 16,0 0-1,0 0-15,0 0 16,0 0 0,0 0-16,0 12 15,-12-1-15,0 12 16,-11 12 0,11 0-16,-12-1 15,13 1 1,-1 0-16,0-1 15,0 1-15,0 0 16,12 11-16,0 0 16,0 0-1,0 1-15,12-13 16,0 13-16,0-13 16,0-11-1,-1 0-15,1 1 16,0-1-1,0-12-15,-1 12 16,-11-23 0</inkml:trace>
          <inkml:trace contextRef="#ctx0" brushRef="#br0" timeOffset="19850.3439">4288-705 0,'0'0'0,"0"0"0,0 0 16,0 0-1,12 0-15,-1 0 16,13 0-1,11 0-15,12 0 16,0 0 0,-11 0-16,11 0 15,-12 0-15,1 0 16,-13 0 0,1 0-16,-13 0 15,1 0 1,-12 0-16</inkml:trace>
          <inkml:trace contextRef="#ctx0" brushRef="#br0" timeOffset="20400.3188">4912-1121 0,'0'0'0,"0"0"16,0 0-1,0 0-15,0 0 16,0 0-1,0 0-15,0 0 16,0 0 0,12 12-16,0 11 15,-1 12-15,1 11 0,0 0 16,-12 0 0,0 12-16,0 0 15,0 0 1,12-12-16,0 0 15,-12-11 1,0-12-16,0 0 16,0-23-1</inkml:trace>
          <inkml:trace contextRef="#ctx0" brushRef="#br0" timeOffset="21010.1298">5218-1294 0,'0'0'15,"0"0"-15,0 0 16,0 0-1,0 0-15,0 0 16,0 0 0,12 0-16,12 11 15,-1 13-15,13 10 16,-1 12 0,0 12-16,1 0 15,-1 0 1,-12 0-16,-11-1 15,-12 1 1,0 12-16,-12 10 16,1-10-16,-13-1 15,1-11 1,-1-12-16,0-11 16,1-1-16,-1-10 15,1-1 1,-1 0-1,1-12-15,-1 1 0,24-12 16</inkml:trace>
          <inkml:trace contextRef="#ctx0" brushRef="#br0" timeOffset="23539.9683">5760-705 0,'0'0'0,"0"0"15,0 0 1,0 0-16,0 0 16,0 0-16,0 0 15,0 0 1,12-11-16,12-1 16,11 1-1,12-1-15,0 12 16,12-11-1,-12-1-15,0 12 16,0 0 0,-23 0-16,-1 0 15,-23 0-15</inkml:trace>
          <inkml:trace contextRef="#ctx0" brushRef="#br0" timeOffset="24360.2774">5819-381 0,'0'0'15,"0"0"1,0 0-16,0 0 16,0 0-16,0 0 15,12-12 1,0 12-16,11-11 16,24-1-1,0 1-15,1-1 16,10 12-1,1-11-15,-12 11 16,-11 0 0,-13 0-16,1 0 15,-12 0-15,0 0 16,-1 0 0,1 0-16,0 0 15,0 0 1,-1 0-16,-11 0 15</inkml:trace>
        </inkml:traceGroup>
        <inkml:traceGroup>
          <inkml:annotationXML>
            <emma:emma xmlns:emma="http://www.w3.org/2003/04/emma" version="1.0">
              <emma:interpretation id="{660C1932-4F9A-4263-B968-A74DFBE82BFF}" emma:medium="tactile" emma:mode="ink">
                <msink:context xmlns:msink="http://schemas.microsoft.com/ink/2010/main" type="inkWord" rotatedBoundingBox="11849,13721 12218,13714 12231,14409 11863,14416"/>
              </emma:interpretation>
            </emma:emma>
          </inkml:annotationXML>
          <inkml:trace contextRef="#ctx0" brushRef="#br0" timeOffset="26019.8308">6832-1028 0,'0'0'0,"0"0"16,0 0-1,0 0-15,0 0 16,0 0-1,0 0-15,-12 0 16,1-12 0,11 12-16,0 0 15,0 0-15,0-11 16,11-1 0,1-11-16,12 11 15,-1 1 1,13-1-16,-1 12 15,0 12 1,-11-1-16,-1 12 16,-11 1-16,0-1 15,-12 11 1,-12 1-16,0 0 16,-11-12-1,-1 0-15,1 0 16,-1 0-1,1-11-15,11-1 16,0-11 0,12 0-16,0 0 15,0 0-15,0 0 16,0 0 0,12 12-16,11-1 15,13 13 1,11-1-16,0 0 15,-12 0-15,1 12 16,-13-12-16,-11 0 16,-12 11-16,-12 1 15,0-12 1,-11 0-16,-1 0 16,-11 1-1,0-13-15,-12 1 31,-1-12-31,1 0 0,0-12 16,12 12 0,35 0-16</inkml:trace>
        </inkml:traceGroup>
      </inkml:traceGroup>
    </inkml:traceGroup>
    <inkml:traceGroup>
      <inkml:annotationXML>
        <emma:emma xmlns:emma="http://www.w3.org/2003/04/emma" version="1.0">
          <emma:interpretation id="{94F0B86E-410B-4A4B-9D89-D631730BA3FE}" emma:medium="tactile" emma:mode="ink">
            <msink:context xmlns:msink="http://schemas.microsoft.com/ink/2010/main" type="paragraph" rotatedBoundingBox="8058,14625 22756,11731 23366,14828 8668,17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EDB0BD-A607-4968-AB18-9816EA8DEB3D}" emma:medium="tactile" emma:mode="ink">
              <msink:context xmlns:msink="http://schemas.microsoft.com/ink/2010/main" type="line" rotatedBoundingBox="8058,14625 22756,11731 23366,14828 8668,17722"/>
            </emma:interpretation>
          </emma:emma>
        </inkml:annotationXML>
        <inkml:traceGroup>
          <inkml:annotationXML>
            <emma:emma xmlns:emma="http://www.w3.org/2003/04/emma" version="1.0">
              <emma:interpretation id="{A9D4CAC0-BFD9-4940-A696-7BFC8F37C76C}" emma:medium="tactile" emma:mode="ink">
                <msink:context xmlns:msink="http://schemas.microsoft.com/ink/2010/main" type="inkWord" rotatedBoundingBox="8280,15749 9967,15417 10202,16609 8514,169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259.9685">3887 1595 0,'0'0'15,"0"0"1,0 0-16,0 0 15,0 0 1,0 0-16,12 0 16,12 0-16,-1 0 15,12-11 1,1 11-16,23 0 16,0 0-1,11 0-15,-11 0 16,-12 0-1,0-12-15,1 12 16,-48 0 0</inkml:trace>
          <inkml:trace contextRef="#ctx0" brushRef="#br0" timeOffset="38879.9029">4712 1272 0,'0'0'0,"0"0"15,0 0-15,0 0 16,0 0 0,0-12-1,0-11-15,12-12 0,-1-11 16,13 0 0,-1 11-1,1 12-15,11 0 16,13 23-16,-13 11 15,12 36 1,-23-1-16,-13 12 16,1 11-16,-24 0 15,-11 12 1,-24 0-16,0-12 16,-1 1-1,13-24-15,11-11 16,1-12-1,-1-12-15,13 1 16,-1 0 0,12-12-16,0 0 15,0 0-15,0 0 16,0 0 0,35 0-16,24 0 15,24 0 1,11 0-16,-12 0 15,-11 0 1,-71 0-16</inkml:trace>
          <inkml:trace contextRef="#ctx0" brushRef="#br0" timeOffset="37640.2086">3734 1283 0,'0'0'0,"0"0"0,0 0 15,0 0-15,0 0 16,0 0 0,-12 0-16,1 0 15,-13 0-15,0 0 16,-11 0 0,0-11-1,-12-1-15,-1-11 16,13 0-16,0-12 15,11 0 1,12-11-16,12 0 16,12 0-16,0 0 15,12 11 1,11-11-16,0 23 16,1 11-1,-1 12-15,0 0 16,1 12-1,-1 22-15,0 36 16,-23 10 0,-12 1-16,-12 0 15,1-11-15,-25 22 16,1 12 0,0-12-16,-13-22 15,13-24 1,-12-11-16,12-12 15,-1-12 1,13 1-16,23-12 16</inkml:trace>
        </inkml:traceGroup>
        <inkml:traceGroup>
          <inkml:annotationXML>
            <emma:emma xmlns:emma="http://www.w3.org/2003/04/emma" version="1.0">
              <emma:interpretation id="{ACAF5444-50A8-45C6-995D-1D10D82A7BE9}" emma:medium="tactile" emma:mode="ink">
                <msink:context xmlns:msink="http://schemas.microsoft.com/ink/2010/main" type="inkWord" rotatedBoundingBox="10543,15054 13560,14460 13927,16321 10910,1691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115.2863">5784 1769 0,'0'0'0,"0"0"15,0 0-15,0 0 16,0 0-1,0 0-15,0 0 16,12 0 0,23 0-16,12-12 15,0 0-15,12 12 16,-12 0 0,0 0-16,12-11 15,-12-1 1,-11 1-16,-36 11 15</inkml:trace>
          <inkml:trace contextRef="#ctx0" brushRef="#br0" timeOffset="39760.2532">5796 1410 0,'0'0'16,"0"0"-16,0 0 15,0 0-15,0 0 16,0 0 0,0 0-16,0 0 15,0 0 1,0 0-16,0 0 15,0 0 1,11 0-16,13 0 16,11 0-16,24 12 15,12-1 1,-1-11-16,-11 0 16,-12 0-1,1 0-15,-1 0 16,-12 0-1,0 0-15,-11 0 16,-24 0 0</inkml:trace>
          <inkml:trace contextRef="#ctx0" brushRef="#br0" timeOffset="40823.5194">6561 994 0,'0'0'0,"0"0"15,0 0-15,24-11 31,11-1-31,12 1 0,0-1 16,0 0 0,12 1-1,0-1-15,-12 12 0,1 0 16,-1 0 0,-12 0-16,0 0 15,-11 0 1,-1 0-16,-11 12 15,0 11 1,0 0-16,-12 23 16,0 1-16,0 10 15,-24 24 1,1 0-16,-1 0 16,1 11-1,-1-11-15,0 0 16,13-23-1,-1-12-15,0 1 16,12-13 0,0-11-16,0-11 15,0-1-15,0-11 16,0 0 0,0 0-16</inkml:trace>
          <inkml:trace contextRef="#ctx0" brushRef="#br0" timeOffset="41190.1599">6703 1387 0,'0'0'0,"0"0"15,0 0-15,11 0 16,13 0 0,-1 0-16,13-11 15,11 11 1,0 0-16,12-12 15,23 0 1,1 12-16,-12 0 16,-13 0-16,-10 0 15,-1 12 1,-12-12-16,-35 0 16</inkml:trace>
          <inkml:trace contextRef="#ctx0" brushRef="#br1" timeOffset="53070.2599">7798-242 0,'0'0'0,"0"0"16,0 0-16,0 0 15,0 0 1,0 0-16,0 0 15,0 0 1,0 0-16,0 0 16,0 0-16,12 11 15,11 12 1,36 23-16,0 12 16,12 12-1,0-1-15,23-11 16,0-12-1,-11 0-15,-25-11 16,-10-12 0,-1 12-16,-12-12 15,-11 0-15,-1 12 16,1-12 0,-1 11-16,-11 1 15,-12 11 1,0 0-16,-12 1 15,-11-1 1,-24 0-16,-12 12 16,-24-12-1,13 0-15,-1 1 16,0 10-16,-11 1 16,11 0-1,-11 0-15,-1 0 16,12-12-1,13-12-15,22-10 16,13-1 0,-1 0-16,1 0 15,-1-12-15,12 1 16,0 0 0,12-12-16</inkml:trace>
        </inkml:traceGroup>
        <inkml:traceGroup>
          <inkml:annotationXML>
            <emma:emma xmlns:emma="http://www.w3.org/2003/04/emma" version="1.0">
              <emma:interpretation id="{2A77F136-4977-475D-B853-78B6EC49E28A}" emma:medium="tactile" emma:mode="ink">
                <msink:context xmlns:msink="http://schemas.microsoft.com/ink/2010/main" type="inkWord" rotatedBoundingBox="13650,13524 19226,12426 19836,15523 14259,166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7619.5876">12157-173 0,'0'0'16,"0"0"-16,0 0 15,11 11-15,-11 1 16,0 34-16,0 0 15,-23 24 1,-1-24-16,1 0 16,-1-11-16,12 0 15,1-12 1,-1 0-16,0 0 16,12-11-1,0-1-15,0 1 16,12 11-1,11-12-15,24 1 16,24-1 0,23 1-16,-23-12 15,0 0-15,-12 0 16,0 0 0,-1 0-16,-10 0 15,-1-12 1,-24 12-16,-11 0 15,-12 0 1</inkml:trace>
          <inkml:trace contextRef="#ctx0" brushRef="#br0" timeOffset="288019.6643">12475-34 0,'0'0'16,"0"0"-16,0 0 15,0 0 1,0 0-16,0 0 15,0 11 1,0 12-16,0 12 16,0 0-16,0 11 15,0 0 1,0 47-16,-12 45 16,12-22-16,0-24 15,0 35-15,0-46 16,0 35-1,12-1-15,-12-45 16,11-47 0,-11-23-1</inkml:trace>
          <inkml:trace contextRef="#ctx0" brushRef="#br1" timeOffset="338049.8416">13111-2207 0,'0'0'0,"0"0"15,0 0-15,0 0 16,0 0-16,0 11 31,12 1-31,-1 23 0,13 11 16,11 0-16,36 35 31,11 11-31,24-11 0,-11 12 16,-1 11-1,0-12-15,12-11 16,0-23-1,-12 11-15,-11 1 16,-13-1-16,-11-11 16,0-12-1,-12 0 1,-11-11-16,-13 0 16,1-12-16,-12 0 15,-1 11 1,-11-10-16,-11-13 15,-1 1 1,-23 11-16,-1 0 16,-35 35-16,-23 0 15,-24 22 1,12-10-16,0-1 16,12-23-1,-47 24-15,23-1 16,24-11-1,11 23 1,1-12-16,11 24 0,12-36 16,-11-10-1,-36 22-15,106-69 16</inkml:trace>
          <inkml:trace contextRef="#ctx0" brushRef="#br0" timeOffset="280019.5903">8941 497 0,'0'0'0,"0"0"0,0 0 16,0 0-16,12-11 15,11-1 1,12 1-16,1-1 16,-1 0-1,12 1-15,12-12 16,12 11-1,11 12-15,-11-11 16,0-1 0,-71 12-16</inkml:trace>
          <inkml:trace contextRef="#ctx0" brushRef="#br0" timeOffset="279630.0196">9035 35 0,'0'0'0,"0"0"0,0 0 15,0 0 1,12-12-16,11 1 15,13-12 1,11 0-16,0-1 16,12-10-1,-12 11-15,0 11 16,0 1-16,-12-1 16,-11 12-1,-12 12-15,0 11 16,-1 69-1,-22 35-15,-25 0 16,1 35 0,11-46-16,1-24 15,11-22-15,0 10 16,0-10 0,1-24-16,-1 0 15,0 12 1,0-12-16,12 1 15,0-36 1,0-11-16</inkml:trace>
          <inkml:trace contextRef="#ctx0" brushRef="#br0" timeOffset="281109.5505">9282 439 0,'0'0'0,"0"0"31,0 0-31,12 0 16,0 0-1,23 0-15,12 0 16,0-11-1,12-1-15,0 1 0,-12-1 16,-47 12 0,236-46-16,-236 46 15,0 0-15,0 0 16,0 0 0,0 0-16,0 0 15,0 0 1,0 0-16</inkml:trace>
          <inkml:trace contextRef="#ctx0" brushRef="#br0" timeOffset="281470.0515">9683 324 0,'0'0'16,"-35"0"-16,-24 0 15,-12 11 1,0 1-16,24 0 16,0-1-1,12-11-15,23 0 16,0 0-1,12 0-15,0 0 16,0 0 0,24 0-16,46 0 15,1 0-15,0-11 16,-1-1 0,-22 12-16,-1 0 15,0-12 1,-24 12-16,-11 0 15,-12 0 1,0 0-16,0 0 16,-12 0-16,-23 0 15,-24 12 1,-23 0-16,-1-12 16,36 0-1,0 11-15,47-11 16</inkml:trace>
          <inkml:trace contextRef="#ctx0" brushRef="#br0" timeOffset="282759.8763">9801 809 0,'0'0'16,"0"0"-16,0 0 15,11 0 1,25 0-16,11 0 15,24-11 1,-13 11-16,1-12 16,-12 1-16,1 11 15,-13 0 1,-12 0-16,1-12 16,-12 12-1,0 0-15,-1 0 16,-11 0-1,0 0-15,0 0 16,0 0 0</inkml:trace>
          <inkml:trace contextRef="#ctx0" brushRef="#br0" timeOffset="283650.0961">10390 208 0,'0'0'16,"0"0"-16,0 0 15,0 0 1,0-11-16,11-1 16,13-11-1,11-12-15,1 12 16,11-11-1,12-1-15,0 23 16,-12 1 0,0-1-16,0 24 15,-12 11-15,12 12 16,-23-1 0,-1 1-1,-11 11-15,-12-11 16,-12 0-16,1 11 15,-13 0 1,1-11-16,-1-1 16,0-11-16,13-11 15,-1 0 1,12-1-16,0-11 16,0 0-1,0 0-15,0 0 16,23-11-1,1 11-15,11 11 16,12 1 0,12 11-16,0 11 15,-12 13-15,-11-1 16,-24 0 0,-1 0-16,-22 1 15,-13-1-15,-23 12 16,12-24-16,-24 1 15,-24-12 1,-11-11-16,0-24 16,94 12-16</inkml:trace>
          <inkml:trace contextRef="#ctx0" brushRef="#br0" timeOffset="286980.0651">11379 844 0,'0'0'16,"0"0"-1,0 0-15,0 0 16,0 0-1</inkml:trace>
          <inkml:trace contextRef="#ctx0" brushRef="#br0" timeOffset="286740.2388">11356 509 0,'0'0'0,"0"0"0,0 0 16,0 0 0,0 11-16,0-11 15,0 0 1,0 0-16,0 0 15,0 0 1,11 0-16,13 0 16,-1 12-16,13-12 15,23 0 1,0 11-16,11-11 16,-11 0-1,-12 0-15,0 0 16,-11 0-1,-36 0-15</inkml:trace>
          <inkml:trace contextRef="#ctx0" brushRef="#br0" timeOffset="289320.2358">11862 763 0,'0'0'0,"0"0"16,0 0-16,0 0 15,0 0 1,0 0-16,0 0 16,-12 12-1,-11-1-15,-1 1 16,-11-1-1,-12 1-15,11-1 16,1 1 0,0-12-16,11 12 15,1-12-15,-1 0 16,12 0 0,0 0-16,12 0 15,0 0-15,0 0 16,0 0-16,0 0 31,12 0-31,24 0 16,11-12-16,12 0 0,-12 1 15,0 11 1,-12 0-16,-11 0 16,-12 0-1,-12 0-15,0 0 16,-12 0-1,-35 0-15,0 0 16,-12 0 0,0 11-16,0 1 15,12-12-15,11 0 16,13 0 0,11 0-16,12 0 15,0 0 1,0 0-16,12 0 15,11 0 1,24-12-16,36 12 16,-12-11-16,-12 11 15,-24 0 1,-12 0-16,-11 0 16,-12 0-1,0 0-15,-23 0 16,-24 0-1,-12 11-15,0-11 16,0 12 0,12-12-16,11 0 15,13 0-15,23 0 16,0 0 0,0 0-16,0 0 15,23 0 1,24-12-16,36-11 15,-1 12 1,-11 11-16,-24-12 16,-11 12-16,-25 0 15,-11 0 1,0 0-16,-11 0 16,-37 0-1,-10 0-15,-1 0 16,0 12-1,12-1-15,-1-11 16,13 0 0,23 0-16,12 0 15,0 0-15,0 0 16,12 0 0,-12 0-16</inkml:trace>
          <inkml:trace contextRef="#ctx0" brushRef="#br0" timeOffset="287070.3248">11603 844 0,'0'0'16,"23"0"-1,36-23-15,-11 11 16,22-11 0,-70 23-16</inkml:trace>
        </inkml:traceGroup>
        <inkml:traceGroup>
          <inkml:annotationXML>
            <emma:emma xmlns:emma="http://www.w3.org/2003/04/emma" version="1.0">
              <emma:interpretation id="{16ECEF7E-CA1E-4496-8920-FEC46A5D0703}" emma:medium="tactile" emma:mode="ink">
                <msink:context xmlns:msink="http://schemas.microsoft.com/ink/2010/main" type="inkWord" rotatedBoundingBox="19733,13229 22072,12768 22382,14342 20043,1480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65060.0972">15219-1433 0,'0'0'16,"0"0"-16,0 0 16,0-11-1,12-1-15,-12 12 16,0-11 0,0-1-16,0 12 15,0 0-15,0 0 16,0 0-16,0 0 31,0 0-31,0 35 16,-12 11-16,1 35 0,-13 11 15,0 12 1,13-11 0,-1-36-16,0 1 15,0 0-15,12 0 16,0-12-1,0 0-15,0 1 16,0-13 0,0 1-16,0-12 15,0-11-15,0-1 16,0-11 0</inkml:trace>
          <inkml:trace contextRef="#ctx0" brushRef="#br0" timeOffset="365519.8599">15467-786 0,'0'0'0,"0"0"15,11 0 1,25-11-16,23 11 16,11 0-16,1 0 15,-12 0 1,0 0-16,0 0 16,-12 0-1,-12 0-15,1 0 16,-13 0-1,1 0-15,-13 0 16,1 0 0,-12 0-16</inkml:trace>
          <inkml:trace contextRef="#ctx0" brushRef="#br0" timeOffset="365309.8435">15467-797 0,'0'0'16</inkml:trace>
          <inkml:trace contextRef="#ctx0" brushRef="#br0" timeOffset="364560.1826">14878-1652 0,'0'0'15,"0"0"-15,0 0 0,0 0 16,0 23-1,11 23-15,-11-11 16,0-1 0,-11 13-16,-1-13 15,0 1-15,-11 0 16,-1-1 0,12-11-16,0 0 15,1 1 1,-1-13-16,0 12 15,12-23 1,0 23-16,0-23 16,12 12-16,0-1 15,11 1 1,13 0-16,34-1 16,13-11-1,11 12-15,-23-12 16,-12 0-1,-1 0-15,-10 0 16,-13 0 0,-12 0-16,1 0 15,-12 0-15,-12 0 16,0 0 0</inkml:trace>
          <inkml:trace contextRef="#ctx0" brushRef="#br0" timeOffset="368869.9057">16539-1606 0,'0'0'0,"0"0"15,0 0 1,0 11-16,-12 24 15,0 0 1,-11 11-16,-13 12 0,-11 0 16,0-1-1,0-10 1,0-1-16,11-12 0,1 1 31,11-12-31,13 0 0,-1-11 16,12 11-1,0-11-15,12-1 16,11 1 0,24-1-16,12 12 15,0-23-15,0 0 16,0 0 0,12 0-1,-24 0-15,0 0 16,-12 0-16,-11 0 15,-24 0 1</inkml:trace>
          <inkml:trace contextRef="#ctx0" brushRef="#br0" timeOffset="369349.7514">16751-1456 0,'0'0'0,"0"0"15,0 0 1,0 0-16,0 0 16,-12 12-16,0 11 15,-11 35 1,-13 22-16,-11 36 16,12-24-1,-12-11-15,0 0 16,-1-11-1,13-13-15,0 1 16,11-12 0,1 12-16,11-23 15,0 0-15,0-1 16,0 1 0,12-12-16,0-11 15,0-1 1,0-11-16</inkml:trace>
          <inkml:trace contextRef="#ctx0" brushRef="#br0" timeOffset="370119.7292">16680-450 0,'0'0'0,"0"0"16,0 0-1,0 0-15,0 0 16,12 0-1,23 0-15,12 0 16,0-12-16,0 12 16,12-12-1,-12 12-15,1 0 16,-1-11 0,0 11-16,12 0 15,-12 0-15,0-12 16,0 12-16,-47 0 15</inkml:trace>
          <inkml:trace contextRef="#ctx0" brushRef="#br0" timeOffset="369779.6966">16821-774 0,'0'0'15,"0"0"1,0 0-16,12 0 16,12 0-16,-1 0 15,13 0 1,-1 0-16,0 0 16,1 0-1,-1 0-15,12 0 16,0 0-1,0 0-15,-23 0 16,-12 0 0,-1 12-16,-11-12 15</inkml:trace>
        </inkml:traceGroup>
        <inkml:traceGroup>
          <inkml:annotationXML>
            <emma:emma xmlns:emma="http://www.w3.org/2003/04/emma" version="1.0">
              <emma:interpretation id="{161B2F05-648B-4871-9336-A8E9FEEE245C}" emma:medium="tactile" emma:mode="ink">
                <msink:context xmlns:msink="http://schemas.microsoft.com/ink/2010/main" type="inkWord" rotatedBoundingBox="22764,14062 23198,13976 23259,14286 22825,14372"/>
              </emma:interpretation>
              <emma:one-of disjunction-type="recognition" id="oneOf9">
                <emma:interpretation id="interp9" emma:lang="" emma:confidence="0.5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0</emma:literal>
                </emma:interpretation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73609.9132">17858-809 0,'0'0'0,"0"0"0,0 0 16,0 0-1,0 0 1,0 0-16,0 0 16,-12 12-16,0-1 15,-11 13-15,-1-1 16,1 11 0,11 1-16,0 0 15,12-1 1,0 1-16,12-12 15,12 0 1,23-11-16,23-1 16,1-22-16,-12-1 15,-12-11 1,-12-12-16,-11 1 16,-1 11-1,-11 0-15,-12-1 16,0 1-1,-12 0-15,-11 0 16,-12 0 0,-24 11-16,12 1 15,-1 11-15,13 0 16,0 11 0,23-11-16,0 12 15,0 0 1,12-1-16,0-11 15</inkml:trace>
        </inkml:traceGroup>
      </inkml:traceGroup>
    </inkml:traceGroup>
  </inkml:traceGroup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2:28.25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DEA390-1574-4530-A4A2-85F3039001AC}" emma:medium="tactile" emma:mode="ink">
          <msink:context xmlns:msink="http://schemas.microsoft.com/ink/2010/main" type="inkDrawing" rotatedBoundingBox="13540,11543 13879,13646 12499,13868 12160,11765" semanticType="verticalRange" shapeName="Other">
            <msink:sourceLink direction="with" ref="{FD4C3C58-7ACC-4092-B2C8-CE236C80F248}"/>
            <msink:sourceLink direction="with" ref="{6D5692AD-2533-484D-9C93-878F57FF20F1}"/>
          </msink:context>
        </emma:interpretation>
      </emma:emma>
    </inkml:annotationXML>
    <inkml:trace contextRef="#ctx0" brushRef="#br0">7162-3085 0,'0'0'0,"0"0"15,0 0 1,0 0-16,0 0 16,0 0-1,0 0-15,0 0 16,0 0-1,0 0-15,0 0 16,24 11 0,11 1-16,24 22 15,0 1-15,11 23 16,25 0 0,34 34-16,-11-11 15,-12 0 1,-24-23-16,13 11 15,11 0 1,0-11-16,-24 0 16,1-12-16,-13 12 15,-23-23 1,-11-1-16,-1 1 16,0-12-16,-11 0 15,-12 0-15,0 0 16,-12 0-1,0 1 1,0-1-16,-24 23 16,-35 23-16,-12 1 15,-23-1-15,0 0 16,11 1 0,-11-13-16,-24 13 15,12-12 1,12-12-16,24 0 15,-1 0 1,12 12-16,0-12 16,24-11-16,-1-12 15,1 12 1,11-12-16,13 0 16,-1-12-1,12-11-15,0 0 16</inkml:trace>
  </inkml:traceGroup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17:10.7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0728EF-2ED4-4BB1-A1CE-4184AD83B386}" emma:medium="tactile" emma:mode="ink">
          <msink:context xmlns:msink="http://schemas.microsoft.com/ink/2010/main" type="inkDrawing" rotatedBoundingBox="19237,8938 22418,9040 22416,9104 19235,9002" semanticType="underline" shapeName="Other">
            <msink:sourceLink direction="with" ref="{CF04E367-F17A-43F4-9CB8-21BD7DCBB100}"/>
          </msink:context>
        </emma:interpretation>
      </emma:emma>
    </inkml:annotationXML>
    <inkml:trace contextRef="#ctx0" brushRef="#br0">20141 5740 0,'0'0'15,"0"0"-15,0 0 16,0 0 0,0 0-16,0 0 15,0 0 1,0 0-16,-201 0 15,201 0 1,-47 0-16,-35 0 16,-36 0-16,0 0 0,-23 0 15,-24 0 1,23 0-16,1 0 31,-47 0-31,23-12 16,23 12-16,-23-12 15,-23 12 1,47 0-16,11-11 0,-11-1 16,-12 12-1,35-11-15,24 11 16,11 0 0,24 0-16,0 0 15,12-12 1,12 12-16,-1 0 15,25 0 1,-1 0-16,12 0 16,0 0-16,0 0 15,12 0 1,23 12-16,12-1 16,59-11-1,36 12-15,-13-1 16,12-11-1,24 12-15,0-12 16,-12 0-16,12 0 16,24 0-1,-60 0-15,13 0 16,11 12 0,12-1-16,-47-11 15,-1 0 1,25 12-16,-1-1 15,-23-11 1,-36 0-16,1 12 16,-12-12-16,11 11 15,-23-11 1,0 0-16,-24 0 16,-11 0-1,-13 0-15,-11 0 16,0 0-1</inkml:trace>
  </inkml:traceGroup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1:52.3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D801DA-C5D4-4C1A-B064-3B62779996B1}" emma:medium="tactile" emma:mode="ink">
          <msink:context xmlns:msink="http://schemas.microsoft.com/ink/2010/main" type="inkDrawing" rotatedBoundingBox="12767,4853 18632,4651 18636,4751 12770,4952" semanticType="callout" shapeName="Other">
            <msink:sourceLink direction="with" ref="{8D717965-D963-4776-A499-ECBE94FA5909}"/>
          </msink:context>
        </emma:interpretation>
      </emma:emma>
    </inkml:annotationXML>
    <inkml:trace contextRef="#ctx0" brushRef="#br0">0 231 0,'0'0'0,"0"0"15,0 0 1,0 0-16,0 0 16,0 0-1,23 0-15,13 0 0,23 0 32,23-11-32,12-1 0,48 12 31,11 0-31,-24-11 0,13-1 15,34 12 1,1-12-16,-12 1 16,35-1-16,1 1 15,-36-1 1,82 1-16,-59-1 16,13 1-1,22-1-15,-58-11 16,24 23-1,23 0-15,-47 0 16,-12-12 0,35 12-1,-23 0-15,-23 0 0,34 0 16,13-11 0,-48-1-16,-23 12 15,47 0 1,12 0-1,-83 0 1,-12-23-16,-11 23 16,-12 12-1,0-12-15,0 0 16,0 11-16,-12-11 16,-12 0-1,0 12-15,-11-1 16,-1-11-1,1 12-15,0-12 16,-13 0-16,1 0 16,-12 0-1</inkml:trace>
  </inkml:traceGroup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3:20.45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6CF0BD-FE8C-410C-9FB0-3FA848E88662}" emma:medium="tactile" emma:mode="ink">
          <msink:context xmlns:msink="http://schemas.microsoft.com/ink/2010/main" type="inkDrawing" rotatedBoundingBox="10366,10087 13994,10060 13995,10076 10367,10104" semanticType="underline" shapeName="Other">
            <msink:sourceLink direction="with" ref="{C3902270-55E7-4D28-A03A-248354914CD6}"/>
          </msink:context>
        </emma:interpretation>
      </emma:emma>
    </inkml:annotationXML>
    <inkml:trace contextRef="#ctx0" brushRef="#br0">-22059 8899 0,'0'0'16,"0"0"-16,0 0 15,0 0-15,0 0 16,0 0 0,0 0-16,0 0 15,0 0 1,23 0-16,24 0 15,24 0 1,12 0-16,-1 0 16,24 0-16,35 0 15,24 0 1,-12 0-16,1 0 16,46 0-1,-35 0-15,-12 0 16,47 0-1,-11 0-15,-36-11 16,23 11-16,13 0 16,-48 0-1,1-12-15,23 12 16,-36 0 0,-23 0-1,-23 0-15,11 0 16,-12 0-16,1 0 15,-24 0 1,-24 0-16,0 0 16,-23 0-16,0 0 15,-12 0 1,0 0-16</inkml:trace>
  </inkml:traceGroup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4:01.4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1153C5-5F5B-4F01-8758-49DA57EBAFE7}" emma:medium="tactile" emma:mode="ink">
          <msink:context xmlns:msink="http://schemas.microsoft.com/ink/2010/main" type="inkDrawing" rotatedBoundingBox="25880,10193 31711,10134 31712,10182 25881,10241" semanticType="underline" shapeName="Other">
            <msink:sourceLink direction="with" ref="{B17473F3-8E2F-4F41-9F82-5F82E292D2EB}"/>
            <msink:sourceLink direction="with" ref="{576607E6-3B85-4C92-ACC3-7B750F4A76B7}"/>
          </msink:context>
        </emma:interpretation>
      </emma:emma>
    </inkml:annotationXML>
    <inkml:trace contextRef="#ctx0" brushRef="#br0">0 83 0,'0'0'0,"0"0"0,0 0 15,0 0 1,0 0-16,0 0 16,0 0-16,0 0 15,0 0 1,0 0-16,0 0 16,0 0-1,0 0-15,0 0 16,0 0-1,0 0-15,0 0 16,23 0 0,13-12-16,11 12 15,12-12-15,35 12 16,35 0 0,-11-11-16,0-1 15,23 12 1,24 0-16,-12 0 15,-23 0 1,35 0-16,0-11 16,-24 11-16,-11 0 15,11 0 1,24 0-16,-24 0 16,-11 0-1,11 0-15,12 0 16,-35-12-1,-24 12-15,12 0 16,36 0-16,-24-11 16,-12 11-1,-24 0-15,1 0 16,11 0 0,0 0-16,0 0 15,-11 0 1,-13 0-16,-11 0 15,0 0 1,0 0-16,12 0 16,11 0-16,-11 0 15,-12 0 1,0 0-16,-12 0 16,0 0-1,-12 0-15,1 0 0,-1 0 31,0 0-31,1 0 16,-1 0-16,12 0 0,-12 0 16,1 0-1,-1 0-15,0 0 16,1 0 0,-1 0-16,1 0 15,-1 0 1,-12 0-16,1 0 15,0 0 1,-1 0-16,1 0 16,-1 0-16,1 0 15,-1 0 1,1 0-16,11 0 16,1 0-1,-1 0-15,12 0 16,0 0-1,-12 0-15,1 0 16,-1 0-16,0 0 16,1 0-1,-13 0-15,1 0 16,0 0 0,-13 0-16,1 0 15,0 0 1,0 0-16,-12 0 15,0 0 1,0 0-16,0 0 16,0 0-16,0 0 15</inkml:trace>
  </inkml:traceGroup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3:41.54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018FB7-FFA3-420B-94D8-335D5AB3660A}" emma:medium="tactile" emma:mode="ink">
          <msink:context xmlns:msink="http://schemas.microsoft.com/ink/2010/main" type="inkDrawing" rotatedBoundingBox="17104,10188 20591,10126 20592,10179 17105,10241" semanticType="underline" shapeName="Other">
            <msink:sourceLink direction="with" ref="{2285D83F-049E-4AB1-8116-8A8522A3F9D1}"/>
            <msink:sourceLink direction="with" ref="{C7D510D7-6C41-421C-B12F-389A1E6D0ACD}"/>
          </msink:context>
        </emma:interpretation>
      </emma:emma>
    </inkml:annotationXML>
    <inkml:trace contextRef="#ctx0" brushRef="#br0">-15321 9050 0,'0'0'16,"0"0"-16,0 0 16,0 0-1,0 0-15,0 0 16,12 0 0,11-12-16,24 0 15,24 12 1,11-11-16,1 11 15,-1 0 1,24 0-16,47 0 16,12-12-16,-35 1 15,11 11 1,71-12-16,-70 12 16,-1-11-1,24 11-15,12 0 16,-36 11-1,24-11-15,23 0 16,-46-11-16,-24 11 16,-1 0-1,1 0-15,0 0 16,-36 0 0,-23 0-16,-12 0 15,1 0 1,-13 0-16,0 0 15,1 0 1,-1 0-16,-12 0 16,-11 0-16,0 0 15,0 0 1,-12 0-16,12 0 16,-12 0-1,0 0-15,0 0 16,0 0-1,0 0-15,0 0 16,0 0-16,0 0 16</inkml:trace>
  </inkml:traceGroup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3:26.5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AA280B-3DF0-4CCB-A970-798ABC111F11}" emma:medium="tactile" emma:mode="ink">
          <msink:context xmlns:msink="http://schemas.microsoft.com/ink/2010/main" type="writingRegion" rotatedBoundingBox="11875,10156 13250,10751 12819,11745 11445,11150"/>
        </emma:interpretation>
      </emma:emma>
    </inkml:annotationXML>
    <inkml:traceGroup>
      <inkml:annotationXML>
        <emma:emma xmlns:emma="http://www.w3.org/2003/04/emma" version="1.0">
          <emma:interpretation id="{2E2B6E59-F065-4169-86EE-51C46A7C1C6A}" emma:medium="tactile" emma:mode="ink">
            <msink:context xmlns:msink="http://schemas.microsoft.com/ink/2010/main" type="paragraph" rotatedBoundingBox="11875,10156 13250,10751 12819,11745 11445,1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A85171-CCEF-4FE7-BC15-C5025741B065}" emma:medium="tactile" emma:mode="ink">
              <msink:context xmlns:msink="http://schemas.microsoft.com/ink/2010/main" type="line" rotatedBoundingBox="11875,10156 13250,10751 12819,11745 11445,11150"/>
            </emma:interpretation>
          </emma:emma>
        </inkml:annotationXML>
        <inkml:traceGroup>
          <inkml:annotationXML>
            <emma:emma xmlns:emma="http://www.w3.org/2003/04/emma" version="1.0">
              <emma:interpretation id="{895820A5-3BD6-4D29-9650-3161989C61B5}" emma:medium="tactile" emma:mode="ink">
                <msink:context xmlns:msink="http://schemas.microsoft.com/ink/2010/main" type="inkWord" rotatedBoundingBox="11875,10156 13250,10751 12819,11745 11445,11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-19821 9477 0,'0'0'16,"0"0"-16,0 0 15,0 0 1,0-11-16,0 11 15,12-12 1,-12 12-16,0 0 16,0 0-16,0 0 15,0 0 1,0 0-16,0 0 16,0 12-1,11 11-15,1 23 16,0 12-1,0 0-15,11 11 16,-11-23 0,0-11-16,12-1 15,-24-34-15</inkml:trace>
          <inkml:trace contextRef="#ctx0" brushRef="#br0" timeOffset="-389.8446">-20822 9616 0,'0'0'0,"0"0"16,0 0-1,0 0-15,0 0 16,0 0 0,0-12-16,0 1 15,11-1-15,13-11 16,11 0 0,24 0-16,0 11 15,0 12 1,-12 12-16,-12-1 0,-11 24 15,0 11 1,-13 24-16,-11-1 16,0-11-16,-11-12 15,-13 0 1,-11-11 0,-24 0-16,12-12 15,0 0-15,-1-12 16,13 1-1,12-1-15,11-11 16,0 0-16,12 0 16,0 0-1,0 0-15,24 0 16,23 0 0,12 0-16,-1 0 15,1 0 1,0 0-16,-12 0 15,1 0 1,-1 0-16,-12 0 16,-35 0-16</inkml:trace>
          <inkml:trace contextRef="#ctx0" brushRef="#br0" timeOffset="500.2214">-19703 10309 0,'0'0'16,"0"0"-1,0 0-15,0 0 16,0 12-16,0 11 16,0 0-1,0 0-15,0-11 16,12-1 0,-1 1-16,13-1 15,-1-11 1,1 0-16,0-11 15,-1-12 1,1 0-16,-1-12 16,-11 0-16,-12 12 15,-24-12 1,1 12 0,-12 12-16,-1 11 15,1 0-15,0 23 16,11 12-1,0-12-15,1 11 16,11-10-16,12-13 16,12 1-1,-12-12-15</inkml:trace>
          <inkml:trace contextRef="#ctx0" brushRef="#br0" timeOffset="1200.2891">-19786 9720 0,'0'0'16,"0"0"-16,0 0 15,0 0 1,0 0-16,0 0 16,0 0-1,0 0-15,0-12 16,0 1-1,0 11-15</inkml:trace>
          <inkml:trace contextRef="#ctx0" brushRef="#br0" timeOffset="1470.0882">-19821 9477 0,'0'0'16,"0"-23"-1,0 0-15,0-23 16,0 11 0,0 12-16,0 0 15,0 11 1,0 1-16,0 11 15,0 0 1,0 0-16,12 11 16,-1 24-16,1 0 15,0 11 1,0 12-16,0 23 16,11-12-16,-11-11 15,0-12 1,0-11-1,-1-12-15,1 0 0,-12-23 16</inkml:trace>
        </inkml:traceGroup>
      </inkml:traceGroup>
    </inkml:traceGroup>
  </inkml:traceGroup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4:42.69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247AAD-97B8-40DD-99EE-19AEC6231F8E}" emma:medium="tactile" emma:mode="ink">
          <msink:context xmlns:msink="http://schemas.microsoft.com/ink/2010/main" type="writingRegion" rotatedBoundingBox="28861,10541 29945,10541 29945,11731 28861,11731"/>
        </emma:interpretation>
      </emma:emma>
    </inkml:annotationXML>
    <inkml:traceGroup>
      <inkml:annotationXML>
        <emma:emma xmlns:emma="http://www.w3.org/2003/04/emma" version="1.0">
          <emma:interpretation id="{E22B4AE2-EB0E-4896-842E-150D1D705AB9}" emma:medium="tactile" emma:mode="ink">
            <msink:context xmlns:msink="http://schemas.microsoft.com/ink/2010/main" type="paragraph" rotatedBoundingBox="28861,10541 29945,10541 29945,11731 28861,11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4D49F-89C2-4E16-A259-23576C612673}" emma:medium="tactile" emma:mode="ink">
              <msink:context xmlns:msink="http://schemas.microsoft.com/ink/2010/main" type="line" rotatedBoundingBox="28861,10541 29945,10541 29945,11731 28861,11731"/>
            </emma:interpretation>
          </emma:emma>
        </inkml:annotationXML>
        <inkml:traceGroup>
          <inkml:annotationXML>
            <emma:emma xmlns:emma="http://www.w3.org/2003/04/emma" version="1.0">
              <emma:interpretation id="{A60731EE-297D-44AD-829B-2C004B99BC04}" emma:medium="tactile" emma:mode="ink">
                <msink:context xmlns:msink="http://schemas.microsoft.com/ink/2010/main" type="inkWord" rotatedBoundingBox="28861,10541 29945,10541 29945,11731 28861,117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-3565 9685 0,'0'0'0,"0"0"16,0 0-1,0 0-15,0 0 16,0 0 0,0 0-16,0 0 15,12 12-15,11 46 16,1-1 0,-12 1-16,-1-12 15,1 1 1,0-1-16,-12-12 15,0-10 1,0-13-16,0 1 16,0-12-16,0 0 15,0 0 1,0 0-16,-12-47 16,12 47-1,0-11-15,12-35 16,0-12-1,11 0-15,1 12 16,-1 11 0,1 12-16,0 12 15,-1-1-15,1 12 16,11 12 0,0 11-16,12 11 0,-11 1 15,-1 11 1,-11-11-1,-1 0 1,1-12-16,-12 0 0,-1 0 16,1 0-16,-12-11 15,0-12 1</inkml:trace>
          <inkml:trace contextRef="#ctx0" brushRef="#br0" timeOffset="530.1855">-2717 9350 0,'0'0'16,"0"0"-16,0 0 16,0 0-1,0 0-15,0 0 16,0 0 0,0 0-16,-12 12 15,1 11 1,-1 23-16,12 12 15,-12 23-15,12 11 16,0 1 0,0-24-16,0-11 15,12-12 1,0-11-16,-1-12 16,-11-23-1</inkml:trace>
          <inkml:trace contextRef="#ctx0" brushRef="#br0" timeOffset="1069.8047">-2740 10356 0,'0'0'16,"0"0"-16,0 0 15,0 0-15,0 11 16,-12 12-1,0 0-15,12 0 16,0 1 0,0-1-16,12 0 15,0-12-15,11 1 16,12-1 0,13-11-16,-13 0 15,0-11 1,-11-12-16,-1-12 15,1 0 1,-12 1-16,-12 11 16,-12 0-16,-12 11 15,-11 0 1,0 12-16,-1 12 16,1 0-1,11-1-15,13 12 16,11 0-1,0-23-15</inkml:trace>
        </inkml:traceGroup>
      </inkml:traceGroup>
    </inkml:traceGroup>
  </inkml:traceGroup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7:09.2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3ABC97-CEE4-477D-B4A9-CDEDE00A5C92}" emma:medium="tactile" emma:mode="ink">
          <msink:context xmlns:msink="http://schemas.microsoft.com/ink/2010/main" type="writingRegion" rotatedBoundingBox="8937,16875 9810,17904 8859,18711 7986,17681"/>
        </emma:interpretation>
      </emma:emma>
    </inkml:annotationXML>
    <inkml:traceGroup>
      <inkml:annotationXML>
        <emma:emma xmlns:emma="http://www.w3.org/2003/04/emma" version="1.0">
          <emma:interpretation id="{EAC698AC-E314-4729-B57A-1DFC3811C06C}" emma:medium="tactile" emma:mode="ink">
            <msink:context xmlns:msink="http://schemas.microsoft.com/ink/2010/main" type="paragraph" rotatedBoundingBox="8937,16875 9810,17904 8859,18711 7986,17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78DDA-DF0F-41F8-B49E-0C7639C16083}" emma:medium="tactile" emma:mode="ink">
              <msink:context xmlns:msink="http://schemas.microsoft.com/ink/2010/main" type="line" rotatedBoundingBox="8937,16875 9810,17904 8859,18711 7986,17681"/>
            </emma:interpretation>
          </emma:emma>
        </inkml:annotationXML>
        <inkml:traceGroup>
          <inkml:annotationXML>
            <emma:emma xmlns:emma="http://www.w3.org/2003/04/emma" version="1.0">
              <emma:interpretation id="{E6F1E9FE-8E44-4E82-B811-9F6FD63134D8}" emma:medium="tactile" emma:mode="ink">
                <msink:context xmlns:msink="http://schemas.microsoft.com/ink/2010/main" type="inkWord" rotatedBoundingBox="8937,16875 9567,17617 8616,18423 7986,176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-24359 16585 0,'0'0'16,"0"0"-16,0 0 15,12 0 1,11-12-16,13 1 16,11-1-16,23-11 15,1 11 1,-12-11-16,0 12 16,-12-1-1,-12 12-15,-11 0 16,-24 0-1,0 0-15,0 12 16,-12 22-16,-11 1 16,-13 0-1,1-1-15,0 13 16,11-13 0,0 1-16,13 0 15,11-1 1,11 13-16,1-13 15,24 1-15,22 0 16,13-24 0,12-11-16,-13-11 15,13-12 1,-83 23-16</inkml:trace>
          <inkml:trace contextRef="#ctx0" brushRef="#br0" timeOffset="323.8653">-23947 16088 0,'0'0'0,"0"0"16,0 0-1,0 0-15,12 11 16,12 1-16,-1 0 16,12-1-1,13 1-15,-13-12 16,0-12-16,-11 1 16,-1-1-1,-11-11-15,-12 11 16,0-11-1,-12 0-15,-11 11 16,-13 1-16,-11 11 16,0 11-1,0 1 1,12 11-16,35-23 16</inkml:trace>
          <inkml:trace contextRef="#ctx0" brushRef="#br0" timeOffset="744.0196">-23146 16088 0,'0'0'0,"0"0"16,0 0-16,0 0 15,0 11 1,0 13-16,-12 10 15,12 12-15,-11 12 16,11 12 0,-12 10-16,12-22 15,0-12 1,0 1-16,0-1 16,0-11-1,0-12-15,0 11 16,0-34-1</inkml:trace>
        </inkml:traceGroup>
        <inkml:traceGroup>
          <inkml:annotationXML>
            <emma:emma xmlns:emma="http://www.w3.org/2003/04/emma" version="1.0">
              <emma:interpretation id="{2574CB6F-C07F-4A43-831E-0B14DF010FC5}" emma:medium="tactile" emma:mode="ink">
                <msink:context xmlns:msink="http://schemas.microsoft.com/ink/2010/main" type="inkWord" rotatedBoundingBox="9194,18195 9309,18330 9166,18450 9052,18316"/>
              </emma:interpretation>
              <emma:one-of disjunction-type="recognition" id="oneOf1">
                <emma:interpretation id="interp1" emma:lang="" emma:confidence="0.5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464.7621">-23240 17012 0,'0'0'0,"0"0"16,0 0-16,0 0 15,-12 24 1,-11 10-16,-1 1 16,12 0-1,1-12-15,11-12 16,0 1-1,11-1-15,13 1 16,11-12-16,-11 0 16,-1-12-1,1 1-15,-1-1 16,-11-11 0,-12 0-16,0 0 15,-12 11 1,1 1-16,-13-1 15,-11 1 1,11 11-16,24 0 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8:29.1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54678E-3F87-4052-A9B1-5676E4C2D336}" emma:medium="tactile" emma:mode="ink">
          <msink:context xmlns:msink="http://schemas.microsoft.com/ink/2010/main" type="inkDrawing" rotatedBoundingBox="4921,22711 12449,22106 12622,24269 5095,24874" hotPoints="5080,22789 12509,22109 11302,24008 5274,23932" semanticType="enclosure" shapeName="Quadrilateral">
            <msink:sourceLink direction="with" ref="{CCAABA44-3CB7-4D70-A0B6-3BB75A55A1E7}"/>
            <msink:sourceLink direction="with" ref="{1F648973-0DBE-4B37-9878-D332BCCDF8D1}"/>
            <msink:sourceLink direction="with" ref="{5538A9DB-9C20-4156-8A34-73D8D74E14D6}"/>
            <msink:sourceLink direction="with" ref="{B3FA7482-4471-4550-B462-5FC48BB2C5DA}"/>
            <msink:sourceLink direction="with" ref="{556B0459-92E5-4672-ADCD-5295670140F8}"/>
          </msink:context>
        </emma:interpretation>
      </emma:emma>
    </inkml:annotationXML>
    <inkml:trace contextRef="#ctx0" brushRef="#br0">0 629 0,'0'0'0,"0"0"16,0 0-16,19 0 16,18 0-1,20 19-15,18-19 16,19 0-16,57 0 15,75-19 1,-19 19-16,-38-18 16,19-1-1,75 1-15,-37-1 16,-38 1 0,19-19-16,38 0 15,18 0-15,-37 0 16,0 19-1,37-1-15,-37-18 16,-38 19 0,0-1-16,57 1 15,-57 0 1,19-19-16,-19 18 16,19 1-16,0-1 15,-19 19 1,-37-18-16,-1-1 15,-18 1 1,56 18-16,-56-19 16,18 1-1,-37 18-15,-19-19 16,-18 19-16,18 0 16,-19 0-1,19 0-15,-19-18 16,1 18-1,-1-18-15,0 18 16,-19 0-16,-18 0 16,0 0-1,-1 0-15,-18 0 16,0 0 0,0 0-16,0 0 15,-19 0-15,18 0 16,-18 0-1,0 0-15,0 0 16,0 0 0,0 0-16,0 18 15,-18 19-15,-1 18 16,-38 38 0,-18 36-16,0 0 15,-19 0 1,0 37-16,0 37 15,0 1 1,-1-57-16,-17-18 16,18 1-1,-38 36-15,38-37 16,18 0-16,1-18 16,38-56-1,18-18-15,0 0 16,0-18-1,19-19-15</inkml:trace>
    <inkml:trace contextRef="#ctx0" brushRef="#br0" timeOffset="898.1721">132 629 0,'0'0'15,"0"0"-15,0 0 16,0 0-16,0 0 16,0 19-1,0 36-15,0 56 16,-38 18-1,19 0-15,0-18 16,-18-19 0,-1-18-16,19 0 15,1-19-15,-1-18 16,19-18 0,0 18-16,19 0 15,-1-1 1,39 1-16,18-18 15,19 18 1,19-19-16,56 1 16,57-1-16,0-18 15,-19 0 1,56 19-16,1-19 16,-1-19-1,38 19-15,38 0 16,-76 0-16,57 0 15,0 19 1,-75-1-16,37 1 16,56-19-1,-74 0-15,-1 0 16,1 0 0,-20-19-16,-56 1 15,-56 18-15,37 0 16,-37-19-1,0 19-15,-38 0 16,-19-18 0,-18-1-16,-20 19 15,1-18-15,-38 18 16</inkml:trace>
  </inkml:traceGroup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0:58.0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2B85D0-79B2-49F6-BA39-5729233A798C}" emma:medium="tactile" emma:mode="ink">
          <msink:context xmlns:msink="http://schemas.microsoft.com/ink/2010/main" type="writingRegion" rotatedBoundingBox="347,313 34244,275 34265,18939 368,18977"/>
        </emma:interpretation>
      </emma:emma>
    </inkml:annotationXML>
    <inkml:traceGroup>
      <inkml:annotationXML>
        <emma:emma xmlns:emma="http://www.w3.org/2003/04/emma" version="1.0">
          <emma:interpretation id="{49571216-5D8F-43B4-BEC8-4CF750D0E348}" emma:medium="tactile" emma:mode="ink">
            <msink:context xmlns:msink="http://schemas.microsoft.com/ink/2010/main" type="paragraph" rotatedBoundingBox="14144,194 33463,352 33446,2427 14127,2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59040C-67BF-4070-98EC-872593C86E13}" emma:medium="tactile" emma:mode="ink">
              <msink:context xmlns:msink="http://schemas.microsoft.com/ink/2010/main" type="line" rotatedBoundingBox="14144,194 33463,352 33446,2427 14127,2269"/>
            </emma:interpretation>
          </emma:emma>
        </inkml:annotationXML>
        <inkml:traceGroup>
          <inkml:annotationXML>
            <emma:emma xmlns:emma="http://www.w3.org/2003/04/emma" version="1.0">
              <emma:interpretation id="{8EF08650-3CE5-4DB1-8395-64672E66E065}" emma:medium="tactile" emma:mode="ink">
                <msink:context xmlns:msink="http://schemas.microsoft.com/ink/2010/main" type="inkWord" rotatedBoundingBox="14137,971 14157,972 14157,995 14137,994"/>
              </emma:interpretation>
            </emma:emma>
          </inkml:annotationXML>
          <inkml:trace contextRef="#ctx0" brushRef="#br0">-18281-219 0,'0'0'0,"0"0"16,0 0-16,12 23 16,-12-23-1</inkml:trace>
        </inkml:traceGroup>
        <inkml:traceGroup>
          <inkml:annotationXML>
            <emma:emma xmlns:emma="http://www.w3.org/2003/04/emma" version="1.0">
              <emma:interpretation id="{B93FB492-EC8E-4374-8EC4-A975F5784037}" emma:medium="tactile" emma:mode="ink">
                <msink:context xmlns:msink="http://schemas.microsoft.com/ink/2010/main" type="inkWord" rotatedBoundingBox="14175,531 15701,544 15686,2282 14161,22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620.4575">-17279 1087 0,'0'0'15,"0"0"1,23 0-16,25-12 15,34-11 1,24-12-16,35-22 16,-11-1-16,-130 58 15</inkml:trace>
          <inkml:trace contextRef="#ctx0" brushRef="#br0" timeOffset="-880.0207">-16985-393 0,'0'0'15,"0"12"-15,-11 34 16,-13 23-16,1-22 16,-13-13-1,1 1-15,-1-12 16,13-11 0,-12-1-16,11-11 15,0 0 1,13 0-16,-1 0 15,12 0 1,0 0-16,0 0 16,0 0-16,0 12 15,0-1 1,-12 36-16,0-1 16,1 12-1,-13 11-15,0-23 16,-11 24-1,-12-13-15,0-10 16,0-13-16,-12-11 16,-12 0-1,12-23-15,0-11 16,12-12 0,12-12-16,23 0 15,12-11 1,12 0-16,35-35 15,24-11 1,-1 11-16,1 11 16,-71 70-16</inkml:trace>
          <inkml:trace contextRef="#ctx0" brushRef="#br0" timeOffset="-599.8248">-17161-520 0,'0'0'15,"11"0"-15,25-11 16,11-1-16,35-11 16,24-12-16,-11 12 15,-36 0 1,-59 23-16</inkml:trace>
          <inkml:trace contextRef="#ctx0" brushRef="#br0" timeOffset="-390.1837">-17468-589 0,'0'0'15,"0"11"1,0 1-16,0-12 16</inkml:trace>
          <inkml:trace contextRef="#ctx0" brushRef="#br0" timeOffset="149.8172">-18257 127 0,'0'0'0</inkml:trace>
        </inkml:traceGroup>
        <inkml:traceGroup>
          <inkml:annotationXML>
            <emma:emma xmlns:emma="http://www.w3.org/2003/04/emma" version="1.0">
              <emma:interpretation id="{ECB1051D-B974-4888-AEAF-CA8A7FA20413}" emma:medium="tactile" emma:mode="ink">
                <msink:context xmlns:msink="http://schemas.microsoft.com/ink/2010/main" type="inkWord" rotatedBoundingBox="15334,365 17965,386 17949,2296 15318,22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960.3736">-14463-497 0,'0'0'16,"0"0"-16,-12 12 15,0 11 1,-11 12-16,-1-12 15,0 11 1,-11 1-16,11 0 16,1-24-16,-1 24 15,1-12 1,11 0-16,-12 12 16,13 0-1,-13 11-15,1-23 16,-1 0-1,0 12-15,13-24 16,-1 1-16,12-12 16,0 0-1,0 0-15,0 0 16,0 0 0,0 0-16,0 0 15,0 0 1,0-12-16,-12-11 15,0 0 1,0 0-16,1 11 16,-1 1-16,0-1 15,-11 1 1,-1-1-16,-11 12 16,-12 12-1,-1 11-15,1 12 16,0-1-1,-12 24-15,-11 0 16,-1 0-16,0 22 16,1-10-1,-1-1-15,12-11 16,12-12 0,47-46-16</inkml:trace>
          <inkml:trace contextRef="#ctx0" brushRef="#br0" timeOffset="-4560.0576">-14664 451 0,'12'-12'16,"0"1"-16,0-24 16,-1-11-1,-11 0-15,-11 11 16,-13 12 0,-11 0-16,-12 11 15,-36 12 1,12 12-16,24 11 15,12-11 1,11 11-16,13 11 16,11-22-16,11 11 15,13 0 1,23 0-16,12-11 16,24-1-1,-13-11-15,-70 0 16</inkml:trace>
          <inkml:trace contextRef="#ctx0" brushRef="#br0" timeOffset="-4330.1446">-15406 1087 0,'0'0'15,"0"0"1,12 0-16,23 11 16,83-34-16,35-12 15,-11-22 1,-13-1-16,-35 23 16,-94 35-1</inkml:trace>
          <inkml:trace contextRef="#ctx0" brushRef="#br0" timeOffset="-3940.3726">-15182-404 0,'12'-12'16,"23"1"-16,24-36 16,-12-10-16,-12-13 15,-11 1 1,-24 23-16,-12 11 16,-11 0-1,-24 12-15,-1 23 16,-10 23-1,10 12-15,13 11 16,11-11-16,13 0 16,-1-1-1,12 13-15,12-1 16,23-12 0,24 13-16,0 10 15,-59-57 1</inkml:trace>
          <inkml:trace contextRef="#ctx0" brushRef="#br0" timeOffset="-3480.2547">-15535 93 0,'0'0'16,"0"0"-16,-12 11 16,-12 1-1,-11-12-15,11 0 16,1 0 0,11 0-16,-12-12 15,13-11 1,-1 0-16,12 0 15,0 0 1,12-12-16,11 12 16,1 0-16,-1 11 15,1 12 1,-12 0-16,-1 12 16,1 0-1,-12 11-15,-23 23 16,-13 12-16,-23 11 15,-11 35-15,-1 0 16,-11-23 0,-1-23-16,1-1 15,82-57-15</inkml:trace>
          <inkml:trace contextRef="#ctx0" brushRef="#br0" timeOffset="-2100.1929">-16172-335 0,'0'0'15,"0"0"1,0 0-16,0 0 16,0 0-16,0 0 15,0 0 1,0 0-16,0 0 15,0 0 1,0 0-16,0 0 16,0 0-16,0 0 15,0 0 1,0 0-16,0 0 16,0 0-1,0 0-15,0 0 16,0 0-1,0 0-15,0 12 16,-11 11-16,-1 23 16,-12 0-1,-11 12-15,11-23 16,1-1 0,-13-10-16,13-13 15,-1 1 1,12-1-16,1 1 15,-1-12 1,-12 11-16,1 12 16,-24 12-16,-12 0 15,0-1 1,0-10-16,12-13 16,11 1-1,13-12-15,-1 0 16,13 0-1,-1-12-15,0 1 16,12-1-16,0 0 16,12-11-16,0 12 15,-1-1 1,1 12-16,0 0 16,0 0-16,-12 0 15,0 35 1,0-12-16,-24 23 15,-11 12 1,-12 0-16,0-12 16,-1 0-16,-10-11 15,-1-12 1,59-23-16</inkml:trace>
          <inkml:trace contextRef="#ctx0" brushRef="#br0" timeOffset="-1910.4">-16513-554 0,'0'0'16,"0"0"-16,0 0 15,0 0 1</inkml:trace>
        </inkml:traceGroup>
        <inkml:traceGroup>
          <inkml:annotationXML>
            <emma:emma xmlns:emma="http://www.w3.org/2003/04/emma" version="1.0">
              <emma:interpretation id="{FEAC6AAC-520D-47F5-9AAD-F4775BCFB488}" emma:medium="tactile" emma:mode="ink">
                <msink:context xmlns:msink="http://schemas.microsoft.com/ink/2010/main" type="inkWord" rotatedBoundingBox="18202,293 21020,316 21011,1491 18192,14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650.1873">-11518-277 0,'0'0'0,"0"0"15,0 0 1,0 0-16,0 0 15,0 0 1,0 0-16,12 11 16,0 1-1,-1 11-15,13 0 16,-1 12-16,-11 0 16,0-1-1,-12 1-15,0 0 16,-12-12-1,-23 0-15,-12 0 16,-24 0-16,0 0 16,12-23-1,12 0 1,0 0-16,12-11 16,11-1-16,13 1 15,-1-1 1,12 0-16,0 12 15,0 0 1,0 0-16,0 0 16,12 0-16,-1 0 15,1 0 1,0 12-16,-12-12 16,0 12-1,0-1-15,-12 1 16,-11 11-1,-13 0-15,1-12 16,-1 1-16,-11-12 16,0 0-1,12-23-15,0 0 16,11 0-16,12-24 16,12-22-16,24 0 31,-12 11-31,11-11 0,1 11 15,-1 12 1,-23 46-16</inkml:trace>
          <inkml:trace contextRef="#ctx0" brushRef="#br0" timeOffset="-9180.0654">-11813-393 0,'0'0'15,"0"0"1,0 0-16</inkml:trace>
          <inkml:trace contextRef="#ctx0" brushRef="#br0" timeOffset="-8400.343">-11978 58 0,'0'0'0,"0"0"16,0 0-1,0-11-15,0-1 16,0 0-16,12-11 16,12-11-1,-1 11-15,13-1 16,-13 13 0,1 11-16,-12 11 15,-1 13 1,-11-1-16,-11 11 15,-13 1 1,24-35-16</inkml:trace>
          <inkml:trace contextRef="#ctx0" brushRef="#br0" timeOffset="-8619.9167">-11848 81 0,'0'0'16,"0"0"-16,0 0 16,0 0-16,0 0 15</inkml:trace>
          <inkml:trace contextRef="#ctx0" brushRef="#br0" timeOffset="-6940.1463">-12425-774 0,'0'0'0,"0"23"0,0-23 15</inkml:trace>
          <inkml:trace contextRef="#ctx0" brushRef="#br0" timeOffset="-7140.0962">-12779 289 0,'0'0'0,"0"0"15,0 0 1,0 0-16,0 0 15,0 0 1,0 0-16,0 0 16,0 0-16,0-11 15,0-12 1,12-12-16,12-23 16,11-11-1,12-24-15,12 1 16,-12 23-1,-11 22-15,-1 1 16,-12 23-16,-11 11 16,0 12-16,-12 0 15,0 23-15,-12 24 16,-11 11 0,-1-12-16,-11 0 15,-1-23 1,-11 12-16,0-12 15,12-12 1,-1 1-16,1 0 16,0-1-16,-1 1 15,1 11 1,12-12-16,-1 1 16,0-1-1,13-11-15,-1 0 16,12 0-1,0 0-15,-12-23 16,12-23 0,0-35-16,12 0 15,0 24 1,-1 22-16,-11 12 16,0 11-16,0 12 15,0 12 1,-11 34-16,-13 23 15,-11-11 1,-1 0-16,1 0 16,-12-12-16,0-11 15,0-24 1,0 1-16,11-12 16,13-12-1,-1-11-15,1-12 16,23-34-1,11 23-15,13-24 16,-1 36-16,1 11 16,0 11-1,-13 12-15,1 12 16,12 22 0,-13 1-16,-11 0 15,-11-1 1,-13 1-16,-11 0 15,-12-1 1,0-11-16,47-23 16</inkml:trace>
          <inkml:trace contextRef="#ctx0" brushRef="#br0" timeOffset="-6450.2639">-12979-520 0,'0'0'0,"0"0"16,0 0-1,-82 116-15,82-116 16,-24 0 0,-35 0-16,-23 0 15,-13 0 1,-11 0-16,-35 11 15,-24 1 1,35-12-16,36 11 16,12 1-16,11 0 15,24-12 1,12 0-16,11 0 16,12 0-1,12 0-15,0 0 16,0 0-1,24 0-15,23 0 16,35-12-16,13 12 16,-1-12-1,-23 12-15,-24 0 16,0 0 0,-12 0-16,-35 0 15</inkml:trace>
          <inkml:trace contextRef="#ctx0" brushRef="#br0" timeOffset="-6220.0292">-13827-820 0,'0'0'0,"12"0"16,23 0-16,12 0 16,24 0-1,47-23-15,-1 0 16,-22-1-16,-95 24 16</inkml:trace>
        </inkml:traceGroup>
        <inkml:traceGroup>
          <inkml:annotationXML>
            <emma:emma xmlns:emma="http://www.w3.org/2003/04/emma" version="1.0">
              <emma:interpretation id="{C18AC437-5863-481D-8F7D-94AF2A0E1F32}" emma:medium="tactile" emma:mode="ink">
                <msink:context xmlns:msink="http://schemas.microsoft.com/ink/2010/main" type="inkWord" rotatedBoundingBox="20943,286 25848,327 25835,1953 20930,19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5239.8406">-6582-335 0,'0'0'0,"0"0"16,0 0-16,0 0 15,0 0 1,0 0-16,0 0 16,0 0-16,0 0 31,0 0-31,0 0 16,0 0-16,0 0 15,0 0-15,0 12 16,0 11-1,-11 11-15,-13 24 16,0-11 0,-11-1-16,0 0 15,11-11-15,1-12 16,11-12 0,0 1-16,-12-1 15,13-11 1,-1 12-16,-23 0 15,-13 11 1,-10 11-16,-1-11 16,0 1-16,23-13 15,1-11 1,0 0-16,11 0 16,1-11-1,11-1-15,0 0 16,12-11-1,12-11-15,11-24 16,24-11-16,24-12 16,0 0-1,-71 81-15</inkml:trace>
          <inkml:trace contextRef="#ctx0" brushRef="#br0" timeOffset="-14740.0787">-7465 752 0,'0'0'0,"11"0"0,37 0 16,81-12-1,1-11-15,-36 0 16,-23 0-16,-1 0 16,-22-1-1,-48 24-15</inkml:trace>
          <inkml:trace contextRef="#ctx0" brushRef="#br0" timeOffset="-14310.1081">-7359-266 0,'0'0'16,"0"0"0,0 12-16,-12 23 15,-12-1 1,-11 1-16,-12 0 15,-36-1 1,-23 1-16,0-12 16,12-11-16,-24-1 15,12-11 1,12 12-16,35-12 16,12-12-1,12 12-15,35 0 16</inkml:trace>
          <inkml:trace contextRef="#ctx0" brushRef="#br0" timeOffset="-14150.421">-8125 428 0,'0'0'0,"0"0"0,0 0 15,0 0 1</inkml:trace>
          <inkml:trace contextRef="#ctx0" brushRef="#br0" timeOffset="-12260.285">-8549-161 0,'0'0'16,"0"0"-16,0 0 16,0 0-1,0 0-15,0 0 0,0 0 16,-12 0 0,-23 11-16,-24 1 31,-12 11-31,24 0 0,12-12 15,11 1 1,1 0 0,11 11-16,0-12 15,0 12-15,0 12 16,12 0-16,0-1 16,-11 1-1,-1 11-15,0 0 16,-12 1-1,1-13-15,-12-11 16,-13 1-16,48-24 16</inkml:trace>
          <inkml:trace contextRef="#ctx0" brushRef="#br0" timeOffset="-12059.9948">-9009 659 0,'0'0'0,"0"0"16,12 12-1,-12-12-15</inkml:trace>
          <inkml:trace contextRef="#ctx0" brushRef="#br0" timeOffset="-11000.2753">-9539 23 0,'0'0'16,"0"0"-16,0 0 15,0 0-15,12-11 16,0-12 0,11-23-16,24-24 15,12-11 1,-12 12-16,12-24 15,0 1 1,0 0-16,-12 34 16,-23 23-16,-1 12 15,1 11 1,-12 12-16,0 0 16,-1 12-1,-11 11-15,-11 12 16,-1-1-1,0 1-15,-12 11 16,1 1-16,-12 10 16,-1-10-1,1 10-15,0-10 16,-1-13 0,-11 13-16,0-1 15,0-12 1,11-10-16,1-1 15,12 0 1,-1-12-16,0 1 16,13-1-16,-1-11 15,-12 12 1,-11 11-16,0 0 16,-13 0-1,13 0-15,12-11 16,-13 0-1,24-12-15,-11 0 16,11-12 0,0 0-16,1-11 15,-1 0-15,12 0 16,0 12 0,0-1-16,0 0 15,-12 1 1,0-1-16,-11 1 15,-1-1 1,-11 1-16,-12 11 16,-1 0-16,-34 11 15,-48-11 1,1 12-16,11-24 16,24 12-1,-24-11-15,12-1 16,12 1-16,11 11 15,36 0-15,12 0 16,11 0 0,24 0-16</inkml:trace>
          <inkml:trace contextRef="#ctx0" brushRef="#br0" timeOffset="-10798.4054">-10375 717 0,'0'0'0,"0"0"16,0 0-1</inkml:trace>
          <inkml:trace contextRef="#ctx0" brushRef="#br0" timeOffset="-9390.0373">-11483-820 0,'0'0'15,"24"-12"1,35 12-16,35-11 15,24-24 1,-36 12-16,-82 23 16</inkml:trace>
        </inkml:traceGroup>
        <inkml:traceGroup>
          <inkml:annotationXML>
            <emma:emma xmlns:emma="http://www.w3.org/2003/04/emma" version="1.0">
              <emma:interpretation id="{4B0B2FEA-CA04-4FB9-B382-AC5B9446A214}" emma:medium="tactile" emma:mode="ink">
                <msink:context xmlns:msink="http://schemas.microsoft.com/ink/2010/main" type="inkWord" rotatedBoundingBox="25843,289 27076,299 27065,1640 25833,1630"/>
              </emma:interpretation>
            </emma:emma>
          </inkml:annotationXML>
          <inkml:trace contextRef="#ctx0" brushRef="#br0" timeOffset="-16880.2849">-5557-300 0,'0'0'16,"0"0"-16,0 0 15,0 0 1,0 0-16,0 0 16,12 0-1,0 11-15,11 1 16,1-1-16,11 13 15,-11-1 1,-1 11-16,1 1 16,-12 0-16,0-1 15,-12 1-15,-12 0 16,0-1 0,-23 13-1,-12-1-15,-1-11 16,1-1-16,12-11 31,0 0-31,-1-11 0,13-12 16,23 0-16</inkml:trace>
          <inkml:trace contextRef="#ctx0" brushRef="#br0" timeOffset="-16620.0343">-5710 23 0,'0'0'15,"0"0"-15,0 0 16,0 0 0,-12 24-16,-11 10 15,-24 24 1,-12 11-16,0-11 15,0-12 1,0 1-16,12-24 16,12-12-16,35-11 15</inkml:trace>
          <inkml:trace contextRef="#ctx0" brushRef="#br0" timeOffset="-16130.326">-6228 151 0,'0'0'15,"0"0"1,0 0-16,-12 0 15,0 0 1,0 0-16,-11 0 16,11 0-16,0 0 15,0-12 1,1 0-16,11 1 0,0-1 16,0 1-1,11-12 1,1 11-16,0 1 15,0 11-15,11 0 16,1 0-16,-12 11 16,0 1-1,-1-1-15,1 12 16,-12 0 0,-12 12-16,-11 11 15,-13 1 1,-11-1-16,-23 0 15,-13-11 1,12-1-16,13-11 16,58-23-16</inkml:trace>
          <inkml:trace contextRef="#ctx0" brushRef="#br0" timeOffset="-15060.1333">-6582-901 0,'0'0'16,"0"0"-16,0 0 16,0 0-1,0 0-15,0 0 16</inkml:trace>
        </inkml:traceGroup>
        <inkml:traceGroup>
          <inkml:annotationXML>
            <emma:emma xmlns:emma="http://www.w3.org/2003/04/emma" version="1.0">
              <emma:interpretation id="{ABEDD29F-3D34-4624-B5B5-C40599D2C67E}" emma:medium="tactile" emma:mode="ink">
                <msink:context xmlns:msink="http://schemas.microsoft.com/ink/2010/main" type="inkWord" rotatedBoundingBox="27476,589 33460,638 33448,2134 27463,20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5839.9128">864 208 0,'0'0'16,"0"0"0,0 0-16,-12 0 15,1 0 1,-13-11-16,12-1 15,0 1 1,1-1-16,-1-11 16,12 0-16,12-12 15,11 12 1,1 0-16,11 0 16,0 11-1,-11 12-15,11 12 16,-11 11-1,-1 0-15,-11 0 16,0-11-16,-12-1 16,0 1-1,0 11-15,0-11 16,-12 11 0,-23 0-16,-24 0 15,-12 0 1,-23 12-16,0 11 15,-24 12 1,-23-1-16,11 1 16,36-12-16,23-11 15,12-12 1,12 0-16,47-23 16</inkml:trace>
          <inkml:trace contextRef="#ctx0" brushRef="#br0" timeOffset="-25610.1011">1017-497 0,'0'0'0,"0"0"15,0 0 1</inkml:trace>
          <inkml:trace contextRef="#ctx0" brushRef="#br0" timeOffset="-24139.8436">-573-566 0,'0'0'0,"0"0"0,0 0 16,12 12-16,11-1 15,1 12 1,-1 12-16,-11 34 16,-12 47-1,-24 11 1,-11-23-16,-12-12 15,0 12-15,-12-23 16,-24-11 0,1-24-16,11-23 15,1-23-15,11-23 16,12-12 0,11-11-1,13-12-15,11-46 16,47-11-16,48 11 15,58 11 1,-11 35-16,-130 58 16</inkml:trace>
          <inkml:trace contextRef="#ctx0" brushRef="#br0" timeOffset="-22910.1308">593 70 0,'0'0'15,"12"-12"-15,0-23 16,-1 1-1,1-12-15,-12-1 16,0 13 0,0 11-16,0 11 15,-12 0-15,1 12 16,-25 24 0,-11 10-16,-23 24 15,-25 11 1,1-11-16,0-12 15,23 1 1,-11-13-16,11-11 16,-12 0-16,13-23 15,-1 0 1,24-11-16,12-1 16,11-11-1,24-11-15,12-1 16,11-11-1,1 11-15,11 0 0,1 24 16,-1 11-16,-11 11 31,-13 1-31,1 11 0,-12 23 16,-23 24 0,-36 34-16,-36 0 15,1-12 1,-12-23-16,-12 1 15,118-70 1</inkml:trace>
          <inkml:trace contextRef="#ctx0" brushRef="#br0" timeOffset="-23369.6082">440 12 0,'0'0'0,"0"0"15,0 11 1,0 1-16,0 0 16,0-1-16,0-11 15</inkml:trace>
          <inkml:trace contextRef="#ctx0" brushRef="#br0" timeOffset="-20390.2141">-2234 289 0,'0'0'15,"0"0"-15,0 0 16,0 0-16,0 0 16,0-11-1,0-1-15,0 1 16,0-13 0,11 1-16,1-11 15,12-13 1,-1 1-16,1 0 15,11 0 1,12-12-16,-11 12 16,11-12-16,-12 12 15,0 11 1,-11 0-16,11 12 16,-11 12-1,0-1-15,-1 1 16,1-1-1,-13 12-15,1 12 16,0-1-16,0 24 16,-12 11-1,-12 12-15,-12 11 16,1-23 0,-12-11-16,-24 0 15,11-12 1,-10 0-16,10-11 15,1-12 1,12 0-16,11 0 16,-11 11-16,-12 1 15,-24-1 1,1 12-16,-1-11 16,12-1-1,12-11-15,0 0 16,11 0-1,13-11-15,-1-1 16,12 1-16,1-1 16,11 1-16,0-12 15,0 11-15,0 12 16,0 0 0,-12 0-16,-12 12 15,-11 11 1,-12 11-16,-24 13 15,1-1 1,-13 23-16,83-69 16</inkml:trace>
          <inkml:trace contextRef="#ctx0" brushRef="#br0" timeOffset="-19989.9931">-2706 913 0,'12'0'16,"47"-11"0,0-12-16,-12-12 15,-23 0 1,-13 1-16,-11-1 15,-23 0 1,-24 1-16,0 22 16,-1 1-16,1 11 15,12 11 1,11 1-16,13-1 16,-1 1-1,12-1-15,12 12 16,47 1-1,35-1-15,0-12 16,0 1-16,12-12 16,-23 0-1,-83 0-15</inkml:trace>
          <inkml:trace contextRef="#ctx0" brushRef="#br0" timeOffset="-19779.9692">-2305-543 0,'0'0'0,"0"0"16,0 0-1,0 0-15</inkml:trace>
          <inkml:trace contextRef="#ctx0" brushRef="#br0" timeOffset="-18740.3455">-3424-104 0,'0'0'0,"0"0"16,0 0-16,0-11 16,0-12-1,11 0-15,25-12 16,46-23 0,1 12-16,-13 11 15,-11 12 1,-12 11-16,-11 1 15,-13-1 1,1 12-16,-24 0 16,0 0-16,0 0 15,-12 23 1,-47 35-16,-47 23 16,12 12-1,12-12-15,34-35 16,13 0-1,11-11-15,13-12 16,11 0-16,0-12 16,11 1-1,13 0-15,23-12 16,0-12 0,-11 0-16,-13 12 15,-23 0 1,0 0-16,-12 0 15,-11 12 1,-12 0-16,-13-12 16,1 0-16,0-12 15,12 0 1,-1 1-16,1-12 16,0-12-16,-1-23 15,1-23 1,12 1-1,23 10-15,0 12 0,0 24 16,0 11 0,0 11-16,0 12 15,0 0-15,11 12 16,1 22 0,0 36-16,0-1 15,-1-11 1,1-12-16,-12-11 15,0-12 1,0-12-16,-12 1 16,1-12-16,-13 0 15,-23 0 1,0 0-16,0 11 16,0 1-1,11 0-15,1 11 16,0 0-1,11 0-15,12 12 16,0 22-16,12 1 16,24 23-1,-24-81-15</inkml:trace>
          <inkml:trace contextRef="#ctx0" brushRef="#br0" timeOffset="-18549.6491">-3413 671 0,'0'0'0,"0"0"16,0 0-1,0 0-15,0 0 16,0 0-1</inkml:trace>
          <inkml:trace contextRef="#ctx0" brushRef="#br0" timeOffset="-18130.2594">-4108-589 0,'0'0'0,"0"0"16,12 35 0,-12 22-16,0 82 15,-12 23 1,-11-47-16,11 1 15,0-24 1,0-11-16,12-34 16,0-47-16</inkml:trace>
          <inkml:trace contextRef="#ctx0" brushRef="#br0" timeOffset="-17649.64">-4308-173 0,'0'0'16,"0"0"-1,-23 12-15,-25 22 16,1 1 0,0 11-16,0-11 15,12-12 1,11 0-16,12 0 15,1 0 1,11 12-16,0 0 16,0 11-16,0 12 15,11-1 1,-11-10-16,0-13 16,0 1-1,0-12-15,-11-11 16,-1-1-1,-12-11-15,-23-11 16,-12-24-16,0 0 16,0-11-1,12 0-15,12 0 16,23-1 0,12-22-16,24-12 15,46-23 1,13 12-16,-1 11 15,1 34 1,-83 47-16</inkml:trace>
        </inkml:traceGroup>
      </inkml:traceGroup>
    </inkml:traceGroup>
    <inkml:traceGroup>
      <inkml:annotationXML>
        <emma:emma xmlns:emma="http://www.w3.org/2003/04/emma" version="1.0">
          <emma:interpretation id="{9138706F-7269-43CD-99A8-AF4621E74CAB}" emma:medium="tactile" emma:mode="ink">
            <msink:context xmlns:msink="http://schemas.microsoft.com/ink/2010/main" type="paragraph" rotatedBoundingBox="746,908 33740,3004 33413,8157 418,6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81071-B6A4-4803-A2E2-5401D7E5E13F}" emma:medium="tactile" emma:mode="ink">
              <msink:context xmlns:msink="http://schemas.microsoft.com/ink/2010/main" type="line" rotatedBoundingBox="746,908 33740,3004 33413,8157 418,6061"/>
            </emma:interpretation>
          </emma:emma>
        </inkml:annotationXML>
        <inkml:traceGroup>
          <inkml:annotationXML>
            <emma:emma xmlns:emma="http://www.w3.org/2003/04/emma" version="1.0">
              <emma:interpretation id="{B17473F3-8E2F-4F41-9F82-5F82E292D2EB}" emma:medium="tactile" emma:mode="ink">
                <msink:context xmlns:msink="http://schemas.microsoft.com/ink/2010/main" type="inkWord" rotatedBoundingBox="659,2269 4429,2509 4288,4728 518,4488">
                  <msink:destinationLink direction="with" ref="{451153C5-5F5B-4F01-8758-49DA57EBAFE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7389.6248">-28915 2543 0,'0'0'0,"-12"0"0,-11 0 15,-1-12 1,-11 1-1,11-1-15,12-11 16,12 0-16,0 0 16,12 0-16,0 0 15,-12 23 1</inkml:trace>
          <inkml:trace contextRef="#ctx0" brushRef="#br0" timeOffset="88199.5514">-29103 1248 0,'0'0'15,"0"0"-15,11 12 16,-11-12-1</inkml:trace>
          <inkml:trace contextRef="#ctx0" brushRef="#br0" timeOffset="87809.8295">-29257 2000 0,'0'0'15,"0"0"-15,0 0 16,0 11 0,-11 24-16,-13 11 15,24-46 1</inkml:trace>
          <inkml:trace contextRef="#ctx0" brushRef="#br0" timeOffset="88039.6446">-29469 2323 0,'0'0'0,"0"0"16,-11 12-16,-1-1 15,-24 13-15,-11 10 16,12-11 0,-12 0-16,12-11 15,-1-12-15,1 0 16,11 0-1,1-12-15,11 1 16,0-1-16,0-11 16,24-23-1,12-35-15,23 0 16,24-11 0,-71 92-16</inkml:trace>
          <inkml:trace contextRef="#ctx0" brushRef="#br0" timeOffset="88449.6937">-30140 3410 0,'0'0'0,"12"0"16,35-12-1,59-34-15,35-35 16,-141 81-1</inkml:trace>
          <inkml:trace contextRef="#ctx0" brushRef="#br0" timeOffset="89219.6137">-29539 2346 0,'0'0'0,"0"0"15,0 0 1,0-11-16,0-1 16,0 1-16,0-1 15,0 12 1,0 0-16,0 0 16,-12 23-1,-12 12-15,-11 0 16,-12 22-16,0-10 15,47-47-15</inkml:trace>
          <inkml:trace contextRef="#ctx0" brushRef="#br0" timeOffset="89709.5027">-29575 1930 0,'0'0'0,"-35"12"15,-24 11 1,-12 0-16,-35 12 15,-47-1 1,-12-10-16,36-13 16,-13 1-16,-34-1 15,34-11 1,25 0-16,34-11 16,24-1-1,12 1-15,12-1 16,23 0-1,12 12-15</inkml:trace>
          <inkml:trace contextRef="#ctx0" brushRef="#br0" timeOffset="89892.4394">-30741 2728 0,'0'0'0,"0"0"15</inkml:trace>
          <inkml:trace contextRef="#ctx0" brushRef="#br0" timeOffset="91739.6627">-28785 2531 0,'0'0'0</inkml:trace>
          <inkml:trace contextRef="#ctx0" brushRef="#br0" timeOffset="90959.7089">-29257 1896 0,'0'0'15,"0"0"-15,0 0 16,0 0-16,0 0 15,0 0 1,0 0-16,0 0 16,0 0-16,0 0 15,0 0 1,0 0-16,0 34 16,0 13-1,0 10-15,-11 13 16,-1-24-1,0 0-15,0-11 16,0-12-16,1 0 16,-1-11-1,12-12-15,0 0 16,0 0 0,-12 0-16,0-12 15,1-11 1,-1-12-16,12-11 15,0 0 1,0 11-16,0 12 16,0 23-16,0 0 15,0 0 1,-12 23-16,0 12 16,0 11-1,-11 0-15,-12 1 16,-13-1-1,48-46-15</inkml:trace>
          <inkml:trace contextRef="#ctx0" brushRef="#br0" timeOffset="92099.8667">-28762 2474 0,'0'0'0,"0"0"15,0 0 1,-12 11-16,1 1 15,-1-1 1,-12 1-16,-11-1 16,0-11-16,-1 0 15,1 0 1,0-11-16,11-1 16,12 1-1,0-1-15,12-11 16,12 0-1,0 0-15,12 0 16,-1 0-16,1-1 16,-1 13-1,1 11-15,-1 0 16,1 0 0,-12 11-16,-1 1 15,-11 0 1,-23 22-16,-12 24 15,-36 11 1,71-69-16</inkml:trace>
          <inkml:trace contextRef="#ctx0" brushRef="#br0" timeOffset="93909.7459">-31813 2404 0,'0'0'0,"0"0"16,0 0-1,0 0-15,0 0 16,12-11 0,0-12-16,23-1 0,24-33 15,23-36 1,1-22-16,-12 22 16,-13-34-1,-22 0-15,-24 23 16,-12 35-1,-12 22-15,-12 24 16,-11 0 0,11 23-16,-11 23 15,0 23-15,-12 24 16,11 11 0,1 69-16,23 23 15,12-34 1,0 23-16,0 23 15,12-70 1,0-11-16,-1-23 16,1-12-16,-12-11 15,0-12 1,0-22-16,0-24 16</inkml:trace>
          <inkml:trace contextRef="#ctx0" brushRef="#br0" timeOffset="94122.8261">-31860 2554 0,'0'0'15,"0"0"1,24 0-16,23 0 15,35-11 1,83-12-16,-12-12 16,-153 35-16</inkml:trace>
          <inkml:trace contextRef="#ctx0" brushRef="#br0" timeOffset="87514.7997">-28809 2474 0,'0'0'15,"-12"11"-15,-23 35 16,-36 24-16,-35-1 16,12-11-1,94-58-15</inkml:trace>
          <inkml:trace contextRef="#ctx0" brushRef="#br0" timeOffset="87149.6023">-28432 2450 0,'0'0'0,"-12"12"15,-23 11 1,-24 23-16,-12 12 16,1-12-16,11 1 15,0-24 1,59-23-16</inkml:trace>
          <inkml:trace contextRef="#ctx0" brushRef="#br0" timeOffset="86919.5258">-28220 1919 0,'0'0'15,"0"0"-15,0 0 16,0 0 0,12 11-16,0 12 15,11 12 1,1 0-1,11-1-15,-11 13 16,-1-1-16,-11 0 16,-12 0-16,-12 1 15,-23 10 1,-24 13-16,-12-12 16,71-58-1</inkml:trace>
        </inkml:traceGroup>
        <inkml:traceGroup>
          <inkml:annotationXML>
            <emma:emma xmlns:emma="http://www.w3.org/2003/04/emma" version="1.0">
              <emma:interpretation id="{576607E6-3B85-4C92-ACC3-7B750F4A76B7}" emma:medium="tactile" emma:mode="ink">
                <msink:context xmlns:msink="http://schemas.microsoft.com/ink/2010/main" type="inkWord" rotatedBoundingBox="4741,2543 7884,2743 7784,4324 4641,4124">
                  <msink:destinationLink direction="with" ref="{451153C5-5F5B-4F01-8758-49DA57EBAFE7}"/>
                </msink:context>
              </emma:interpretation>
            </emma:emma>
          </inkml:annotationXML>
          <inkml:trace contextRef="#ctx0" brushRef="#br0" timeOffset="83919.4819">-24996 2462 0,'0'0'0,"0"0"16,0 0-16,0 0 16,0 0-1,0-12-15,0-11 16,0 0-1,0-11-15,12-24 16,11-12-16,13-22 16,-1 23-1,12-1-15,12 1 16,0 11 0,-12 23-16,0 12 15,-11 12 1,-13 11-16,-11 11 15,-12 12 1,-12 35-16,-35 35 16,-12-12-16,0-24 15,12-10 1,12-24-16,11-12 16,1 1-1,-1-1-15,1-11 16,-13 12-1,-11 11-15,-12 12 16,12-12-16,0 0 0,12-11 16,11-12-1,1 0-15,11-12 16,0 0 0,0-11-16,12-11 15,0 11 1,0-1-16,0 13 15,0 11 1,0 0-16,-23 11 16,-1 1-16,-11 11 15,-12 0 1,-12 12-16,-12 11 16,71-46-1</inkml:trace>
          <inkml:trace contextRef="#ctx0" brushRef="#br0" timeOffset="84250.2401">-25290 2970 0,'0'0'0,"23"-11"15,13-12 1,-13 0-16,-23 0 16,-12-1-1,-23 1-15,-12 0 16,0 12-16,0 11 16,11 11-1,13 1-15,11-1 16,0 1-1,12 11-15,12 0 16,35 12-16,59-12 16,-106-23-1</inkml:trace>
          <inkml:trace contextRef="#ctx0" brushRef="#br0" timeOffset="85359.9619">-25974 2046 0,'0'0'16,"12"-12"-1,23-22-15,36-13 16,0 1-16,-12 12 16,-24 10-1,-11 13-15,-13 11 16,-11 0 0,0 0-16,-23 11 15,-24 36 1,-12 10-16,-12 24 15,12 0 1,24-23-16,0-12 16,11 1-16,12-13 15,12-11 1,12 0-16,0-11 16,11 0-1,1-1-15,-12 1 16,-1-1-1,-11-11-15,0 0 16,0 0-16,-11 0 16,-1 0-1,0 0-15,0 0 16,-11-23 0,-24-23-16,-1-35 15,1-46 1,24 0-16,-1-12 15,12 23 1,12 59-16,0 22 16,0 35-16,0 0 15,0 23 1,0 46-16,-11 47 16,-1-24-16,12-11 15,0-23-15,0-23 16,-12-12-1,0 0-15,1-11 16,-13-12-16,-11-12 16,-1 0-1,1 1-15,0-1 16,-1 12 0,1 23-16,-12 12 15,11 0 1,1 23-16,12 11 15,-1 23 1,12 1-16,12-93 16</inkml:trace>
          <inkml:trace contextRef="#ctx0" brushRef="#br0" timeOffset="85539.4041">-26245 3017 0,'0'0'15,"0"0"-15,0 0 16,0 0 0,0 0-16</inkml:trace>
          <inkml:trace contextRef="#ctx0" brushRef="#br0" timeOffset="84649.6766">-26044 2185 0,'0'0'16</inkml:trace>
          <inkml:trace contextRef="#ctx0" brushRef="#br0" timeOffset="84439.7559">-24984 1561 0,'0'0'0,"0"0"0</inkml:trace>
          <inkml:trace contextRef="#ctx0" brushRef="#br0" timeOffset="86013.0319">-26598 1422 0,'0'0'0,"0"23"16,-12 35-1,12-58-15,-47 427 16,35-392-1,-11 34-15,-36 151 16,-36-47-16,95-173 16,0 0-1,0 0-15</inkml:trace>
          <inkml:trace contextRef="#ctx0" brushRef="#br0" timeOffset="86419.4595">-26952 1953 0,'0'0'16,"-23"0"-1,-12 12-15,-24 23 16,0-1-16,23-11 16,1 1-1,11 10-15,13-11 16,-1 12-1,12 0-15,12 11 16,-1-11-16,1-1 16,-12-11-1,0 1-15,0 10 16,-12-11 0,1 0-16,-25-11 15,-23 0 1,-23-12-16,11-12 15,1 0 1,-1-11-16,24 0 16,0-23-16,23 0 15,24-24 1,12-22-16,23 11 16,-35 81-1</inkml:trace>
        </inkml:traceGroup>
        <inkml:traceGroup>
          <inkml:annotationXML>
            <emma:emma xmlns:emma="http://www.w3.org/2003/04/emma" version="1.0">
              <emma:interpretation id="{9FA6384C-FF1B-4D12-8617-2E514364005C}" emma:medium="tactile" emma:mode="ink">
                <msink:context xmlns:msink="http://schemas.microsoft.com/ink/2010/main" type="inkWord" rotatedBoundingBox="8172,2727 13158,3044 13040,4899 8054,458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429.8046">-21049 2601 0,'0'0'16,"0"0"-16,0 0 15,0 0 1,0 0-16,-12 11 15,0 12 1,-11 0-16,-13 1 16,-11 10-16,0 1 15,12-12 1,-1 0-16,36-23 16,-259 139-1,259-139-15</inkml:trace>
          <inkml:trace contextRef="#ctx0" brushRef="#br0" timeOffset="75139.4411">-20837 2289 0,'0'0'0,"0"0"0,0 0 16,12 0-1,11 11-15,13 1 16,-1-1-1,0 1-15,1-1 16,-1 1-16,-11 0 16,-1-1-1,1 1-15,-13-1 16,-11 12 0,0 12-16,-11 0 15,-25 11 1,-11 0-16,-12 0 15,12-11 1,0 0-16,12-12 16,-1 0-16,1-12 15,35-11 1</inkml:trace>
          <inkml:trace contextRef="#ctx0" brushRef="#br0" timeOffset="76909.9481">-21603 2277 0,'0'0'0,"0"0"16,-12 12-1,1 11-15,-25 0 16,13 0-16,-13 0 16,1-11-1,0-1-15,11 1 16,-11-1 0,-1 1-16,1-1 15,0 13 1,-12-1-16,-12 11 15,12-11 1,-1 1-16,1-13 16,0 1-16,12-12 15,0 0 1,11-12-16,0 1 16,13-1-1,11-11-15,11-12 16,13-11-1,23-12-15,0 0 16,0 12-16,0 12 16,-11 22-1,-13 12-15,1 12 16,-12-1-16,-12 1 16,0 22-16,-12 1 31,-23 11-31,-1 0 0,-23 1 15,12-13 1,0-11-16,12 1 16,-12 10-16,11-11 15,1 0 1,0 1-16,-1-1 16,13-12-1,-1 1-15,1-1 16,-1-11-1,0 0 1,13 0-16,-1-11 0,0-12 16,12-24-1,0 24-15,0 0 16,12 12 0,0-1-16,-12 12 15,0 0 1,11 12-16,1 11 15,-12 0 1,0 12-16,-12-1 16,-11 1-16,-24 11 15,-36 0 1,1 1-16,82-47 16</inkml:trace>
          <inkml:trace contextRef="#ctx0" brushRef="#br0" timeOffset="75899.6967">-21367 1884 0,'0'0'0,"0"0"16,0 23-16,0 35 31,-12 23-31,0 0 15,0-12-15,1-11 16,11-12-16,0 12 16,-12 0-16,0-12 15,12-46 1</inkml:trace>
          <inkml:trace contextRef="#ctx0" brushRef="#br0" timeOffset="77629.7735">-23064 2589 0,'0'0'0,"0"0"15,0 12 1,0 22-16,-11 1 15,-1 0 1,0-12-16,12-23 16,-165 150-16,165-150 15</inkml:trace>
          <inkml:trace contextRef="#ctx0" brushRef="#br0" timeOffset="78105.4157">-22651 2150 0,'0'0'15,"0"11"1,-24 13-16,-35 22 15,-35 0 1,0-11-16,-12-1 16,0-10-16,-59 10 15,12-22 1,35-1-16,-12 1 16,-23-1-16,23 1 15,36 0-15,12-12 16,23 0-1,12 0-15,23 0 16,0 0-16,24 0 16,0 0-1,0 0 1,24 11-16,47 1 16,23-12-16,24 0 15,0 0 1,23 0-16,0-12 15,-46 1 1,-95 11-16</inkml:trace>
          <inkml:trace contextRef="#ctx0" brushRef="#br0" timeOffset="77139.5944">-22993 3479 0,'35'0'15,"-35"0"1,424-116-16,-400 105 16,47-24-16,-1-11 15,-70 46 1</inkml:trace>
          <inkml:trace contextRef="#ctx0" brushRef="#br0" timeOffset="78359.4619">-23971 2254 0,'0'0'16,"47"0"0,48-12-16,93 12 15,-23 0 1,71-23-16,11 0 15,-59 0 1,60-12-16,46-11 16</inkml:trace>
          <inkml:trace contextRef="#ctx0" brushRef="#br0" timeOffset="77339.7989">-21933 1688 0,'0'0'0,"0"0"0,0 0 15</inkml:trace>
          <inkml:trace contextRef="#ctx0" brushRef="#br0" timeOffset="80169.4141">-20248 2647 0,'0'0'0,"0"0"16,0 0-16,0 0 16,0 0-1,0 0-15,0 0 16,-12 0-1,0 0-15,1 0 16,11 0-16,0 0 16,0 0-1,0 0 1,0-12-16,0 1 16,11-1-16,1 1 15,0 11 1,0 0-16,11 0 15,-11 11 1,0 1-16,-12-1 16,0 1-16,-12-1 15,0 13 1,-11-13-16,-1 1 16,24-12-1</inkml:trace>
          <inkml:trace contextRef="#ctx0" brushRef="#br0" timeOffset="79330.138">-20036 2335 0,'0'0'15,"0"0"1,-12 0-16,-23 11 15,0 13 1,-13 10-16,1 1 16,12 0-16,0 11 15,11-12 1,12-10-16,12-1 16,0 0-1,0-12-15,0 1 16,12-1-1,0-11-15,0 0 16,-1 0-16,1-11 0,0-1 16,-12 1-1,-12-1 1,0 1-16,-11-1 16,-12 12-16,-1 0 15,13 0 1,-1 12-16,24-12 15</inkml:trace>
          <inkml:trace contextRef="#ctx0" brushRef="#br0" timeOffset="44930.5409">-19906 2057 0,'0'0'0,"0"0"0,0 0 16,0 0-16,0 0 15,0 0-15,0 0 16,0 0 0,0 0-16,0 0 15,0 0-15,0 0 32,-12-11-32,0-1 0,0 1 15,1-1 1,11 1-16,0-12 15,11-1 1,1 1-16,12 0 16,11 0-1,0 0-15,1 0 16,11 11-16,12 12 16,-12 12-1,-12 34-15,-11 47 16,-24 22-1,-24 24-15,1 0 16,-13-12-16,13-35 16,-1-23-1,1-22-15,11-13 16,0-11 0,0-11-16,12 0 15,0-12 1,0 0-16,0 0 15,12-35 1,23-34-16,13-1 16,-1-11-16,12-11 15,-1-12 1,1-12-16,-12 24 16,-11 22-1,-13 24-15,1 0 16,0 11-1,-13 12-15,1 12 16,-12 11-16,0 0 16,0 0-1,-12 11-15,-11 24 16,-13 34 0,1 1-16,0-1 15,11-11 1,1 0-16,11-12 15,12 0 1,0 0-16,0 0 16,12 1-16,11-1 15,1-11 1,11-12-16,0 0 16,1-12-1,-36-11-15</inkml:trace>
        </inkml:traceGroup>
        <inkml:traceGroup>
          <inkml:annotationXML>
            <emma:emma xmlns:emma="http://www.w3.org/2003/04/emma" version="1.0">
              <emma:interpretation id="{8C3EBC5F-0989-40EA-9D20-2E52F9E4019D}" emma:medium="tactile" emma:mode="ink">
                <msink:context xmlns:msink="http://schemas.microsoft.com/ink/2010/main" type="inkWord" rotatedBoundingBox="13524,2486 18794,2820 18691,4438 13421,41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8050.1345">-16537 2289 0,'0'0'15,"0"0"-15,0 0 16,0 0-16,0 0 16,0 0-1,12 0-15,0 0 16,11 0-1,1 0-15,23 0 16,0 0 0,12 0-16,12 0 15,-12 0-15,-12 0 16,-24 0 0,1 0-16,-24 0 15</inkml:trace>
          <inkml:trace contextRef="#ctx0" brushRef="#br0" timeOffset="48359.5925">-16537 2462 0,'0'0'15,"0"0"-15,0 0 16,0 0-16,0 0 16,12 0-1,11 0-15,13 0 16,11 12 0,12-12-16,0 0 15,-12 0 1,12 0-16,-24 0 15,0-12 1,-11 12-16,-24 0 16</inkml:trace>
          <inkml:trace contextRef="#ctx0" brushRef="#br0" timeOffset="47630.1948">-16879 1815 0,'0'0'16,"0"0"-16,0 0 16,0 0-1,12 11-15,-12 12 16,12 12-1,12 23-15,-1 0 16,-11 11 0,11 12-16,1-12 15,-12 1-15,0-1 16,-12 0 0,0 1-16,-12-13 15,-12 13 1,1-24-16,-13 0 15,13-11 1,-1-12-16,1 0 16,-1-11-16,24-12 15</inkml:trace>
          <inkml:trace contextRef="#ctx0" brushRef="#br0" timeOffset="47219.8855">-17055 2127 0,'0'0'0,"0"0"15,12-12 1,-1 1-16,1-1 16,0 1-1,-12-1-15,0 12 0,0 0 16,-12 0-1,-23 12-15,-12 11 16,-1 0 0,13 0-16,0 0 15,23 0-15,0 0 16,12-11 0,0 11-16,12 0 15,12 0 1,-1 0-16,1 0 15,-1 1 1,-11-13-16,0 12 16,0 0-16,-12 0 15,-24 12 1,0-12-16,-23 23 16,-12 1-1,12-13-15,12-11 16,0 1-1,23-24-15,12 0 16</inkml:trace>
          <inkml:trace contextRef="#ctx0" brushRef="#br0" timeOffset="50110.5629">-15700 2254 0,'0'0'16,"0"0"-16,-12 0 16,0 12-1,0-12-15,-11 11 16,-1-11 0,1 0-16,-1-11 15,0-1 1,1-11-16,11 0 15,0-12 1,12 0-16,12-11 0,12 0 16,-1 11-16,24-11 15,-11 23 1,-1 11-16,-11 24 16,-1 34-1,-11 47-15,-24 11 16,-23 57-1,-12-10-15,11-47 16,13-35-16,11-23 16,0-11-1,0-12-15,1 0 16,11-23 0,0 0-16,0 0 15,0-23 1,23-46-16,1-12 15,11 0 1,24-46-16,12-12 16,-12 23-16,0 12 15,-24 35 1,-12 11-16,1 12 16,-12 23-1,0 11-15,-12 12 16,0 0-1,0 0-15,-12 12 16,-12 34 0,-11 12-16,0 23 15,-1-12-15,13-11 16,11-12 0,0 1-16,12 10 15,0-10 1,0-1-16,12 0 15,0-11 1,11-1-16,-23-34 16</inkml:trace>
          <inkml:trace contextRef="#ctx0" brushRef="#br0" timeOffset="50699.9016">-15547 3028 0,'0'0'0,"0"0"15,-12 12 1,0 11-16,12 0 16,0-11-1,0-1-15,12 1 16,0-1-1,0-11-15,11 0 16,1-11 0,11-12-16,-11-12 15,-1 0-15,-11 1 16,0-1 0,-12 12-16,0 11 15,-12 1 1,0-1-16,-23 12 15,-12 12 1,0-1-16,-1 12 16,13 0-16,11 1 15,13-1 1,11 0-16,11 12 16,13-12-1,11 0 1,1-23-16,-36 0 15</inkml:trace>
          <inkml:trace contextRef="#ctx0" brushRef="#br0" timeOffset="51109.5303">-15300 2450 0,'0'0'0,"0"0"16,0 0-16,0 0 16,0 0-1,12 0-15,11-11 0,25-1 32,22 12-32,-11-11 0,12-1 15,-24 1 1,0 11-16,-12 0 15,1 0 1,-13 0-16,-23 0 16</inkml:trace>
          <inkml:trace contextRef="#ctx0" brushRef="#br0" timeOffset="45219.5549">-18964 2277 0,'0'0'0,"0"0"0,0 0 16,12 0-16,12 0 15,11 12 1,0-12-16,12 0 16,0-12-1,1 1-15,10-1 16,-10 12-1,-1 0-15,-47 0 16</inkml:trace>
          <inkml:trace contextRef="#ctx0" brushRef="#br0" timeOffset="45459.7625">-18846 2450 0,'0'0'16,"0"0"-16,12 0 15,11 0 1,13 0-16,34 0 16,13-11-1,11-1-15,-11 1 16,-25-1-1,-58 12-15</inkml:trace>
          <inkml:trace contextRef="#ctx0" brushRef="#br0" timeOffset="39210.0729">-18068 2138 0,'0'0'15,"0"0"-15,0 0 16,0 0 0,0 0-16,-12 0 15,0 12 1,0-12-16,0 0 15,-11-12 1,-1 1-16,13-12 16,-1 0-16,12-12 15,0 0 1,12 1-16,11-1 16,1 0-1,11 12-15,12 12 16,0 11-16,0 11 15,-11 12-15,-13 12 16,1 34 0,-36 47-16,-12-24 15,-11 1 1,0 11-16,-12-12 16,11-22-16,13-24 15,-1-12 1,12-10-16,1-13 15,11-11 1,0 0-16,0-11 16,0-36-16,11 1 15,25-23 1,11-12-16,24-12 16,11-22-1,-11-1-15,-12 35 16,-12 24-1,0-1-15,-12 12 16,1-1-16,-13 13 16,1-1-1,-13 12-15,1 0 16,-12 23 0,0 0-16,0 0 15,-12 11 1,-11 12-16,-12 12 15,-13 23 1,-10 34-16,10 1 16,13-24-16,12 0 15,11 1 1,12-24-16,12 0 16,-1-11-1,25 11-15,-1-11 16,12-12-1,-47-23-15</inkml:trace>
          <inkml:trace contextRef="#ctx0" brushRef="#br0" timeOffset="46730.4332">-17326 1953 0,'0'0'16,"0"0"-16,0 0 15,0 0-15,0 0 16,0 0 0,0 0-16,0 0 15,0 12 1,-12 23-16,-23 22 15,-12 13 1,47-70-16,-189 277 16,189-277-16,0 0 15,0 23 1,12 12-16,0 11 16,11-11-1,12 0-15,24-1 16,-11-22-1,10-1-15,1-11 16,-59 0-16</inkml:trace>
          <inkml:trace contextRef="#ctx0" brushRef="#br0" timeOffset="51419.5652">-15064 2208 0,'0'0'16,"0"0"-16,0 0 15,12 11 1,-1 12-16,-11 24 15,0-1 1,-11 23-16,-1 24 16,0-24-16,12-23 15,0 12 1,12-23-16,0-12 16,-12-23-1</inkml:trace>
          <inkml:trace contextRef="#ctx0" brushRef="#br0" timeOffset="52089.6325">-14334 2023 0,'0'0'15,"0"0"-15,0 0 16,0-12-16,0 1 15,0-12-15,0 11 16,-12 0-16,-23 1 16,-24-1-1,0 12-15,12 12 16,-12 11 0,24-11-16,0 11 15,11 0 1,0 0-16,13 0 15,-1 0 1,12 0-16,0 0 16,12 12-16,-1 0 15,13-12 1,11 12-16,1-1 16,-1 1-1,0 0-15,-11-1 16,-12-22-1,0 11-15,-12-12 16,0 13 0,0-13-16,-12 1 15,0 11-15,-23 0 16,-1-12 0,1 1-16,11 0 15,1-1 1,-1-11-16,12-11 15,12 11 1</inkml:trace>
          <inkml:trace contextRef="#ctx0" brushRef="#br0" timeOffset="52959.9269">-13992 1607 0,'0'0'16,"0"0"-16,0 0 15,0 0-15,0 0 16,0 0 0,12 11-16,-12 24 15,0 23-15,-12 57 16,-35 70 0,11-69-16,13-12 15,-1 11 1,1-11-1,11-23-15,0-23 16,0-23-16,12-24 16,0 1-16,0-12 15,0 0 1,0 0-16,0 0 16,0-23-1,0 0-15,12-12 16,24-23-1,-1 0-15,24-22 16,0 22-16,0 0 16,-1 0-1,-22 35-15,-1 0 16,1 0 0,-13 11-16,-11 12 15,0 0 1,-1 12-16,1 22 15,0 1 1,-12 11-16,0 12 16,-12 23-16,12-12 15,-12 1 1,12-12-16,0-12 16,0 0-1,-11 0-15,-1 0 16,0 1-1,12-47-15</inkml:trace>
        </inkml:traceGroup>
        <inkml:traceGroup>
          <inkml:annotationXML>
            <emma:emma xmlns:emma="http://www.w3.org/2003/04/emma" version="1.0">
              <emma:interpretation id="{8D717965-D963-4776-A499-ECBE94FA5909}" emma:medium="tactile" emma:mode="ink">
                <msink:context xmlns:msink="http://schemas.microsoft.com/ink/2010/main" type="inkWord" rotatedBoundingBox="19143,2355 25585,2765 25276,7640 18833,7231">
                  <msink:destinationLink direction="with" ref="{34D801DA-C5D4-4C1A-B064-3B62779996B1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8969.7597">-9797 4797 0,'0'0'0,"-23"11"0,-24 12 31,-36 12-31,13-12 0,-1 0 32,12 0-32,12 0 0,0 0 15,23-11 1,13 11-16,-1 0 15,12 0 1,0 0-16,12 12 16,-1 0-16,1-1 15,0 1 1,-12 0-16,0-1 16,-12 13-1,-23-1-15,-24 0 16,-35 0-1,23 1-15,71-47 16</inkml:trace>
          <inkml:trace contextRef="#ctx0" brushRef="#br0" timeOffset="108409.8765">-9608 5166 0,'0'0'16,"0"0"-16,0 0 15,-12 23 1,-11 1-16,-13 22 15,-23 0 1,-11 0-16,-13 0 16,24-11-16,0 0 15,12-24 1,12 1-16,35-12 16</inkml:trace>
          <inkml:trace contextRef="#ctx0" brushRef="#br0" timeOffset="108580.1257">-9514 4693 0,'0'0'15,"0"0"1,0 0-16,0 0 15</inkml:trace>
          <inkml:trace contextRef="#ctx0" brushRef="#br0" timeOffset="111129.7619">-13507 4924 0,'0'0'15,"0"0"-15,0 11 16,0 1-16,0-12 16,0 0-16</inkml:trace>
          <inkml:trace contextRef="#ctx0" brushRef="#br0" timeOffset="110830.067">-12435 4750 0,'0'0'16,"12"0"-1,23 0-15,59-11 16,48-1 0,-13-11-16,36 12 15,-35-13 1,-48 13-16,-82 11 15</inkml:trace>
          <inkml:trace contextRef="#ctx0" brushRef="#br0" timeOffset="110599.2644">-10762 4704 0,'0'0'0,"0"0"15,0 0 1,11 12-16,-11 22 16,0 1-1,0 0-15,-11-1 16,-1-11-1,0-11-15,0 0 16,0 11 0,1 0-16,-1 0 15,0 0-15,-11 12 16,-13-1 0,1-11-16,11 1 15,1-13 1,-13 12-16,1-11 15,0 11 1,-12 23-16,-1 0 16,1 1-16,12-24 15,0 0 1,11-12-16,1 1 16,-1-12-16,0-12 15,13 1-15,-1-12 16,0 0-1,0-1-15,12 1 16,0-11-16,0 11 16,0-1-1,0 13-15,0-1 16,-11 1 0,-1-1-16,-12 1 15,-23 11 1,-12 0-16,-23 0 15,-1 11 1,-46-11-16,-48 12 16,36-12-16,-1 0 15,-23 23 1,-11-35-16,58 1 16,24 11-1,-1-12 1,36 12-16,24 0 15,12 0-15,11 0 16,12 0 0,0 0-16,12 0 15,58 12-15,72 22 16,-1-10 0,-23-1-16,23-12 15,-11-11 1,-12-11-16,-36-12 15,-23 11 1,-59 12-16</inkml:trace>
          <inkml:trace contextRef="#ctx0" brushRef="#br0" timeOffset="111300.6701">-13448 5293 0,'0'0'0,"12"0"15,11 12-15,-23-12 16</inkml:trace>
          <inkml:trace contextRef="#ctx0" brushRef="#br0" timeOffset="36829.8347">-12814 2485 0,'0'0'16,"0"12"-16,-12-1 15,-11 1 1,-1-1-16,-11 1 15,-1-12 1,1 0-16,12-12 16,-1 1-16,0-1 15,13-11 1,11 0-16,0-12 16,11 1-1,13-1-15,11 0 16,12 12-1,12 12-15,-12 22 16,-11 12-16,-13 0 16,1 24-1,-24 10-15,-12 13 16,-23-12 0,-12 11-16,-12-11 15,-12-12 1,-23-11-16,94-35 15</inkml:trace>
          <inkml:trace contextRef="#ctx0" brushRef="#br0" timeOffset="36249.3891">-12036 1803 0,'0'0'0,"0"0"0,11 12 16,1-1 0,-12-11-16</inkml:trace>
          <inkml:trace contextRef="#ctx0" brushRef="#br0" timeOffset="36059.7928">-11483 1849 0,'12'-11'15,"35"-24"1,24-23-16,11-22 16,-35-1-16,-23 0 15,-24 11 1,-24 13-16,-11 10 16,-36 13-1,-23 22-15,-24 12 16,24 23-1,35 12-15,12 11 16,12 12-16,11 0 16,24 0-1,12-1-15,23 1 16,36 11 0,-12-34-16,-12 0 15,-47-35 1</inkml:trace>
          <inkml:trace contextRef="#ctx0" brushRef="#br0" timeOffset="35689.3498">-10917 1838 0,'0'0'16,"0"0"-16,0 0 15,0 0 1,0 0-16,0 0 16,0 0-1,0 0-15,-12 11 16,12 1-1,-12 11-15,0 0 16,-11 12-16,-12 23 16,-1 11-1,-23 0-15,0-11 16,0-12 0,1-11-16,-1 0 15,0-12 1,0-12-16,12-11 15,0 0 1,23-11-16,0-1 16,13-11-16,-1 0 15,0 12 1,12 11-16,-12 0 16,-11 11-1,-13 12-15,1 12 16,-12 0-1,12-12-15,-1 0 0,13-12 16,-1 1 0,1-12-16,-13 0 15,13-12-15,-1 1 16,1-1 0,11-11-16,0 0 15,0 11 1,0 1-16,1-1 15,-1 12 1,-12 0-16,-11 12 16,-12 11-16,0 0 15,0 0 1,-12 12-16,0 0 16,0-1-1,59-34-15</inkml:trace>
          <inkml:trace contextRef="#ctx0" brushRef="#br0" timeOffset="34799.9992">-10799 2924 0,'0'0'16,"0"0"0,0 0-16,0 0 0</inkml:trace>
          <inkml:trace contextRef="#ctx0" brushRef="#br0" timeOffset="34599.4722">-10623 2404 0,'0'0'16,"0"12"-16,-23 22 16,-1 13-1,1-13-15,-1-11 16,1-11-1,-1-12-15,0 0 16,1-12-16,-1 1 16,12-12-1,1 0-15,-1-12 16,12 0 0,12-22-16,11-36 15,13 1 1,23-1-16,11 24 15,-11 11 1,-59 58-16</inkml:trace>
          <inkml:trace contextRef="#ctx0" brushRef="#br0" timeOffset="109749.6173">-10386 4380 0,'0'0'15,"0"0"1,0 0-16,0 0 16,12 24-16,0 10 15,-12 24 1,-12 34-16,-11 24 16,-1 0-1,-11-24-15,-1-23 16,1 1-1,0-12-15,-1-12 16,13-23-16,-1 0 16,24-23-1</inkml:trace>
          <inkml:trace contextRef="#ctx0" brushRef="#br0" timeOffset="109209.7722">-10951 6195 0,'0'0'16,"12"0"-16,23 11 15,71 1 1,59-12-16,-12-23 16,-23-12-1,-12-11-15,-24-12 16,-47 24-1,-47 34-15</inkml:trace>
          <inkml:trace contextRef="#ctx0" brushRef="#br0" timeOffset="32369.6571">-9303 2635 0,'0'0'0,"0"0"15,0 0-15,0 0 16,0 0-1,0 0-15,0 0 16,0 0-16,12-11 16,-1-12-1,13-12-15,11-11 16,12-12 0,1-11-16,22-1 15,-11 24 1,0 11-16,-24 35 15,-11 0 1,-12 12-16,-12 11 16,-12 12-16,-12 11 15,-11 0 1,0-11-16,-1 0 16,-11-1-1,0 1-15,-12 11 16,0-11-1,0-1-15,12-10 16,0-13-16,24-11 16,-1 0-1,0-11-15,1-13 16,11-22 0,0-12-16,1 1 15,22-24 1,1-12-16,0 36 15,11-13 1,1 24-16,-12 23 16,0 0-16,-12 23 15,0 0 1,11 34-16,-11 24 16,-11 23-1,-13 0-15,0-12 16,1-11-1,-1-12-15,1-11 16,-13-23-16,-11-12 16,-35-12-1,-48-23-15,24 1 0,36 11 16,11 11 0,11 12-16,1 0 15,12 12 1,0 11-16,11 23 15,24 0 1,12 0 0,23 12-16,-35-58 0</inkml:trace>
          <inkml:trace contextRef="#ctx0" brushRef="#br0" timeOffset="31469.6661">-8490 1722 0,'0'0'16,"0"0"-1,0 0-15,0 0 16</inkml:trace>
          <inkml:trace contextRef="#ctx0" brushRef="#br0" timeOffset="32969.7155">-8349 2670 0,'0'0'15,"0"0"-15,0 0 16,0 0 0,-12 0-16,1 0 15,-13-12 1,0-11-16,-11 0 15,12 0 1,11 0-16,0 0 16,0 0-16,12 11 15,0 1 1,0 11-16,12 0 16,0 0-1,11 11-15,1 1 16,-12-1-1,-1 12-15,-11-23 16</inkml:trace>
          <inkml:trace contextRef="#ctx0" brushRef="#br0" timeOffset="31319.7567">-8219 2104 0,'0'0'0,"0"0"0,0 23 15,0 0 1,0 0-16,0-11 15,11 11 1,1 0 0,12 12-16,-12 11 0,-1 0 15,1 12 1,0 11-16,-12-23 16,0-11-1,-12-12-15,0 0 16,-23 0-1,0-11-15,-12-1 16,-1-11-16,1 0 16,12-11-1,11-1-15,1-11 16,-1 0 0,13 0-16,11 11 15,0 1 1,0-1-16,0 12 15,11 0 1,1 0-16,0 0 16,0 12-16,-1-1 15,-11 13 1,0-1-16,-11 0 16,-1 0-1,-12-12-15,1 1 16,-13-12-1,1-12-15,0-11 16,-1 0-16,13-11 16,-1-13-1,12 1-15,12-12 16,12 1 0,0-24-16,12 0 15,-1 11 1,-23 70-16</inkml:trace>
          <inkml:trace contextRef="#ctx0" brushRef="#br0" timeOffset="106789.5769">-9137 4612 0,'0'0'0,"59"0"16,130 0-1,-1-12-15,95-11 16,-107-12 0,-176 35-16</inkml:trace>
          <inkml:trace contextRef="#ctx0" brushRef="#br0" timeOffset="106189.4694">-8206 5293 0,'0'0'15,"0"0"1,0 0-16,-12 12 16,-12 23-16,-11 11 15,-12 0 1,0 0-16,11-11 16,1-12-1,0 0-15,35-23 16</inkml:trace>
          <inkml:trace contextRef="#ctx0" brushRef="#br0" timeOffset="30560.0509">-7984 1977 0,'0'0'16,"0"0"-1,0 34-15,0 24 16,12 23-16,-12 0 16,0 11-1,0 35-15,12-34 16,-12-24 0,0-23-16,0-11 15,0-35 1</inkml:trace>
          <inkml:trace contextRef="#ctx0" brushRef="#br0" timeOffset="106599.5437">-7924 4785 0,'0'0'0,"0"0"15,-11 12 1,-25 11-16,-34 23 16,-60 0-16,12-11 15,0-12 1,-46 0-16,-1 0 16,23-11-1,24-1-15,1-11 16,34 0-1,24 0-15,12 0 16,24 0-16,11 0 16,12 0-1,0 0-15,35 12 16,24-1 0,59 1-16,47-1 15,-24-11 1,-23 0-16,-24-11 15,-11-12 1,-83 23-16</inkml:trace>
          <inkml:trace contextRef="#ctx0" brushRef="#br0" timeOffset="30189.3712">-7171 2196 0,'0'0'16,"0"0"-16,0 0 16,-23 12-16,-13 11 15,1 0 1,0-11-16,11-1 16,1 1-1,-1-1-15,12 1 16,0 11-1,12 12-15,0-1 16,0 1-16,12 11 16,0 0-1,0 1-15,-12-1 16,0-12 0,-12 1-16,0-12 0,-23 0 31,-24-11-31,-24-1 0,1-22 31,23-1-31,-12-22 0,24-1 16,12-11-16,23 0 15,12-1 1,24-10 0,35-13-16,0 24 15,11 11-15,-70 35 16</inkml:trace>
          <inkml:trace contextRef="#ctx0" brushRef="#br0" timeOffset="105979.7919">-7712 5363 0,'0'0'0,"0"-12"0,12-22 16,0-13-1,23-22-15,12-47 16,24-34 0,-12 35-1,0 45-15,12 13 16,-1 10-16,1 24 15,-24 23 1,-12 12-16,-11 11 16,-12 23-16,-24 23 15,-35 24 1,-12-12-16,0-23 16,-23-1-1,-13-10-15,1-1 16,0-23-1,35 0-15,0 0 16,24 0-16,-1-11 16,-11 11-1,12 0-15,0-11 16,11-1 0,12-11-16,12 0 15,-11-11 1,11-1-16,0-11 15,11 0 1,13 0-16,-1 0 16,1-1-16,-12 13 15,0 11 1,-12 0-16,0 11 16,-12 24-1,-12 23-15,-11 11 16,0-23-1,-24 1-15,12-13 16,47-34-16</inkml:trace>
          <inkml:trace contextRef="#ctx0" brushRef="#br0" timeOffset="29699.8538">-6935 2739 0,'0'0'0,"0"0"15,0 0-15,-12 12 16,12-12-1,-12 0-15,1 0 16,-1 0-16,0-12 16,0 1-1,0-12-15,12 0 16,12-12 0,0 12-16,0 11 15,0 1 1,-1 11-16,1 0 15,0 11 1,0 1-16,-1 11 16,-11 0-16,0 12 15,-11-1 1,-36 13 0,-24-1-16,-12-12 15,13-10-15,-1-1 16,71-23-1</inkml:trace>
        </inkml:traceGroup>
        <inkml:traceGroup>
          <inkml:annotationXML>
            <emma:emma xmlns:emma="http://www.w3.org/2003/04/emma" version="1.0">
              <emma:interpretation id="{2D3F679A-6EF7-4C83-BC15-DD8B591E00BA}" emma:medium="tactile" emma:mode="ink">
                <msink:context xmlns:msink="http://schemas.microsoft.com/ink/2010/main" type="inkWord" rotatedBoundingBox="25753,2496 33740,3004 33431,7865 25444,735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6349.7459">1123 4831 0,'0'0'0,"0"0"15,0 0 1,0 0-1,0 0-15,0 0 16,0 0-16,-12-11 16,1 11-16,-25 0 15,1 11 1,0 1-16,11-1 16,1 1-1,11-1-15,0 13 16,12-1-1,0 0-15,0 0 16,12 0 0,0 12-16,-1-12 15,1 0-15,-12 12 16,0-12 0,-12 11-16,-23 13 15,-12-13 1,-24 1-16,1 0 15,-1-1 1,71-34-16</inkml:trace>
          <inkml:trace contextRef="#ctx0" brushRef="#br0" timeOffset="97499.7748">464 5051 0,'0'0'15,"0"0"-15,0-12 16,11-34-16,13-58 16,11 12-1,36-12 1,0-1-16,-1 36 15,-11 23-15,-12 23 16,-11 0-16,-1 23 16,-11 0-1,-1 11-15,-11 1 16,0 11 0,-12 0-16,0 0 15,-12 12 1,0 11-16,-11-11 15,-1-1 1,-11-10-16,-1 10 16,1 1-16,-24 11 15,0 0 1,0 1-16,0-13 16,0 1-1,-11-12-15,11-11 16,12-1-1,0-11-15,11 0 16,1 0-16,11 0 16,13 0-1,-1 0-15,12 0 16,0 0 0,0-11-16,0 11 15,0-12 1,0 0-16,0 12 15,0 0 1,-12-11-16,-11 11 16,-13 0-16,1 0 15,-24 11 1,-23-11-16,-48 0 16,12 12-1,12-24-15,0 12 16,12-11-1,0 11-15,11 0 0,24-12 16,24 12-16,35 0 16</inkml:trace>
          <inkml:trace contextRef="#ctx0" brushRef="#br0" timeOffset="96550.4301">687 5686 0,'0'0'0,"0"0"16,12 12 0,-12-12-16,0 0 15</inkml:trace>
          <inkml:trace contextRef="#ctx0" brushRef="#br0" timeOffset="97689.555">-502 5606 0,'0'0'16,"0"0"-1,0 0-15</inkml:trace>
          <inkml:trace contextRef="#ctx0" brushRef="#br0" timeOffset="99139.7748">-1551 4658 0,'0'0'16,"0"0"-16,0 11 15,0-11 1</inkml:trace>
          <inkml:trace contextRef="#ctx0" brushRef="#br0" timeOffset="98949.4117">-1786 4115 0,'0'0'0,"59"11"16,58 1-1,1-24-15,-24 1 16,-94 11-1</inkml:trace>
          <inkml:trace contextRef="#ctx0" brushRef="#br0" timeOffset="98739.6749">-1256 4727 0,'0'0'0,"0"0"16,0 0-1,0 0-15,0 0 16,0 0-1,0 0-15,12 12 16,-1-1 0,13 24-16,-1 0 15,13 11-15,-1-11 16,0-1 0,-11 1-16,-12-12 15,0 0 1,-12 0-16,-12-11 15,-12 11 1,-23-12-16,-12 1 16,-35 0-16,-12-12 15,35-12 1,24 0-16,12 1 16,11-1-1,12 1-15,12-1 16,0 12-1,12-11-15,12-1 16,11 12-16,1 12 16,-1-1-1,-12 1-15,-11-1 16,0-11 0,-12 0-16,0 0 15,-24 12 1,-34-1-16,-1 1 15,0-12 1,0 0-16,0-12 16,-12 1-16,1-24 15,11 1 1,0-13-16,0-10 16,12-1-1,11 0-15,1 0 16,12 12-1,-1 0-15,12 11 16,0 12-16,12 23 16</inkml:trace>
          <inkml:trace contextRef="#ctx0" brushRef="#br0" timeOffset="101039.2809">-4496 4554 0,'36'0'0,"105"0"0,59-12 16,83 1 0,11-12-16</inkml:trace>
          <inkml:trace contextRef="#ctx0" brushRef="#br0" timeOffset="100859.4671">-3082 4877 0,'0'0'16,"0"0"-16,-12 12 16,-23 11-16,-24 0 15,-12 0 1,-58-11-16,-60-12 16,48 0-1,11 0-15,-35 0 16,-23 11-1,58 1-15,24-12 16,0 0 0,12 12-16,35-12 15,24 0-15,11 0 16,24 0 0,0 0-16,24 0 15,23 11 1,94-11-16,36 0 15,-36 0 1,-35-11-16,-106 11 16</inkml:trace>
          <inkml:trace contextRef="#ctx0" brushRef="#br0" timeOffset="100399.4792">-2517 4496 0,'0'0'16,"0"0"-16</inkml:trace>
          <inkml:trace contextRef="#ctx0" brushRef="#br0" timeOffset="100229.6849">-2788 5282 0,'0'0'16,"0"0"-16,0 0 15,0 0-15,0 0 16,0 0-16,0 0 16,0 0-1,12-12-15,0-11 16,23-11 0,24-24-16,0-12 15,12 1 1,-12 0-16,-12 23 15,-12 11 1,0 12-16,-11 11 16,-12 12-16,0 12 15,-1 22 1,-11 1-16,-11 11 16,-25 12-1,1-12-15,-12 1 16,0-13-1,0-11-15,-1-11 16,13-1-16,0 1 16,-12 11-1,0-11-15,-1 11 16,13-12 0,0-11-16,11 0 15,12-11 1,1-1-16,-1-11 15,-12-12 1,12 1-16,1-36 16,-1 13-16,12-13 15,0 24 1,0 11-16,0 24 16,0 11-1,0 0-15,12 23 16,-1 23-1,1 0-15,0 12 16,-12 0-16,0 0 16,-12-12-1,0-11-15,-23-12 16,-12 0 0,0-23-16,0 0 15,0-23 1,11 0-16,13 0 15,-1-12 1,12 12-16,12-12 16,12 12-16,12 11 15,-1 1 1,1 11-16,-1 11 16,-11 1-1,0 11-15,-12 23 16,-24 24-1,-11-13-15,-12 1 16,47-58-16</inkml:trace>
          <inkml:trace contextRef="#ctx0" brushRef="#br0" timeOffset="103670.1257">-5132 5675 0,'0'0'0,"0"0"0,0-12 16,12-11-1,-24-11-15,0-13 16,-23 1 0,-12 11-1,-24 12-15,12 23 16,12 12-16,24-1 15,11 13 1,12-1-16,24 11 16,34 13-16,13-1 15,47 0 1,23-23-16,-23-11 16,-118-12-1</inkml:trace>
          <inkml:trace contextRef="#ctx0" brushRef="#br0" timeOffset="103309.5301">-4767 4438 0,'0'0'0,"0"0"16,0 12-1,-11 11-15,-1 0 16,-12 12-1,-11-1-15,11-11 16,1 12 0,-1 0-16,-11 0 15,11-1-15,1 1 16,-1-12 0,12 0-16,1-11 15,-1-1 1,12-11-16,0 0 15,-12 0 1,0-11-16,1-1 16,-1 1-16,0-1 15,0 12 1,-11-12-16,-13 12 16,1 0-1,-12 12-15,0 0 16,-12 11-1,0 23-15,0 0 16,0 0-16,0 12 16,-11 23-1,-13 23-15,1-23 16,-1 11 0,13-22-16,11-12 15,59-58 1</inkml:trace>
          <inkml:trace contextRef="#ctx0" brushRef="#br0" timeOffset="105149.5931">-6486 4889 0,'0'0'16,"0"0"0,0 0-16,0 0 15,-36 12 1,-11-1-16,-24 1 15,13-1 1,-1 1-16,0 11 16,12 0-16,11 0 15,25 0 1,11-23-16</inkml:trace>
          <inkml:trace contextRef="#ctx0" brushRef="#br0" timeOffset="104869.8461">-6062 5085 0,'0'0'0,"0"0"15,0 0 1,0 0-16,0 0 16,0 0-16,0 0 15,-12 0 1,0-11-16,-11-1 16,11-11-1,0-11-15,0-13 16,12 1-1,12 11-15,23 1 16,1 11 0,-1 11-16,0 12 15,1 12-15,-1 11 16,-11 11 0,-1 1-16,-11 0 15,-24 11 1,-23 12-16,-36 11 0,-11 12 15,-1-12 1,1-11 0,-24 0-16,106-58 0</inkml:trace>
          <inkml:trace contextRef="#ctx0" brushRef="#br0" timeOffset="104309.6119">-5603 4496 0,'0'0'16,"35"-23"-16,24-46 0,0-24 16,-23 12-16,-25 0 15,-11 0 1,-11 12-16,-13 23 16,-11 11-1,-1 12-15,1 23 16,0 12-1,-13 11-15,13 11 16,0 13-16,11 10 31,12 13-31,12 11 0,24-12 16,47 0 0,58 12-16,-23-23 15,-106-58 1</inkml:trace>
          <inkml:trace contextRef="#ctx0" brushRef="#br0" timeOffset="105300.2684">-6922 5640 0,'0'0'16,"0"0"0,0 0-16,0 0 15</inkml:trace>
          <inkml:trace contextRef="#ctx0" brushRef="#br0" timeOffset="29169.7324">-6193 1769 0,'24'-12'16,"70"0"-16,47 1 15,24-24 1,0 1-16,-23-1 16,-142 35-1</inkml:trace>
          <inkml:trace contextRef="#ctx0" brushRef="#br0" timeOffset="28949.9666">-5356 2416 0,'0'0'15,"0"0"1,0 0-16,-12 11 16,0 12-16,-12 12 15,13-12 1,-1 0-16,12 0 16,12-11-1,-1 0-15,13-1 16,11-11-1,1-11-15,-1-1 16,-11-11-16,11 0 16,-12 0-1,-11 0-15,0 11 16,-12 12 0,0 0-16,0 0 15,-24 12 1,-11-1-16,-12 12 15,0 0 1,0-11-16,11-12 16,1 0-16,12-12 15,11 1 1,0-1-16,0 1 16,12-1-16,0 1 15,0-1-15,0 0 16,0 12-1,0 0-15,0 0 16,-12 0-16,-11 12 16,-24 23-1,-12-1-15,-24 13 16,-23-1 0,-12 0-16,24-23 15,12-11 1,-12-24-16,-24-11 15,23-12 1,13 1-16,23-1 16,24 0-16,11 12 15,12-11 1,36-13-16,35-22 16,35-12-1,24 0-15,-12 35 16,-106 46-1</inkml:trace>
          <inkml:trace contextRef="#ctx0" brushRef="#br0" timeOffset="103889.7715">-5992 6230 0,'0'0'0,"24"0"15,35 0 1,47 0-16,70-12 16,-11-11-16,-35-23 15,-130 46 1</inkml:trace>
          <inkml:trace contextRef="#ctx0" brushRef="#br0" timeOffset="26719.4452">-4650 1665 0,'0'0'15,"0"11"1,0 35-16,0 81 16,0 35-1,-23-23-15,-1-23 16,13-12-1,-1-35-15,12-69 16</inkml:trace>
          <inkml:trace contextRef="#ctx0" brushRef="#br0" timeOffset="26469.8789">-5062 2820 0,'0'0'0,"0"0"16,0 0-16,0 0 16,12-23-1,23-23-15,12-12 16,36-23 0,-1 12-16,1 11 15,-13 12 1,-11 11-16,0 24 15,-12 11 1,-23 0-16,-12 11 16,-12 12-16,-24 24 15,-11 10 1,-12 1-16,-36 0 16,-23 0-1,12-24-15,23-11 16,12-11-1,12-12-15,47 0 16</inkml:trace>
          <inkml:trace contextRef="#ctx0" brushRef="#br0" timeOffset="25759.7708">-3695 1572 0,'0'0'0,"12"12"16,11 11-1,-23-23-15</inkml:trace>
          <inkml:trace contextRef="#ctx0" brushRef="#br0" timeOffset="25989.8131">-3884 2092 0,'12'0'0,"59"-11"16,47-1-1,-1 0-15,13-11 16,-24 0-16,-106 23 16</inkml:trace>
          <inkml:trace contextRef="#ctx0" brushRef="#br0" timeOffset="25589.4682">-3377 2358 0,'0'0'15,"0"0"1,0 0-16,12 0 16,-1 12-16,13-1 15,11 12 1,1 12-16,-13 0 16,1-1-1,-12 1-15,-24 0 16,-12 11-1,-11-12-15,-12 1 16,-24 0-16,-23-12 16,-12-23-1,23 0-15,13-23 16,22 0 0,13-12-16,12 0 15,23 1 1,0 11-16,11-1 15,13 13 1,-1-1-16,1 12 16,0 12-16,-1 11 15,-11 12 1,-12-12-16,0 11 0,-12-10 16,-23-1-1,-12 0 1,0-12-16,-12-22 15,0-12-15,12 0 16,-12-24-16,12 1 16,11 0-1,1-23-15,11-1 16,13 12 0,11-11-16,0 0 15,11-1 1,13 24-16,-24 46 15</inkml:trace>
          <inkml:trace contextRef="#ctx0" brushRef="#br0" timeOffset="23969.9135">-2729 2716 0,'0'0'0,"0"0"16,0 0-1,0 0-15,-12-11 16,0-1-1,0-11-15,1-12 16,11 1 0,11-1-16,13 0 15,23-11-15,12 0 16,0 23 0,-12 11-16,-12 12 15,1 12 1,-13-1-16,1 24 15,-24 57 1,-24 1-16,-11 11 16,0-12-16,-1-22 15,13-24 1,-1-11-16,12-12 16,1-12-1,11-11-15,0 0 16,11-23-1,25-35-15,11-34 16,0-35-16,0 34 16,-12 12-1,1 24-15,-1-1 16,-11 12 0,-1-1-16,-11 24 15,0 12 1,-12 11-16,0 0 15,0 0 1,-12 23-16,-12 23 16,-11 23-16,12 24 15,11-24 1,12-11-16,0 0 16,12-12-1,11 0-15,1-11 16,11 0-1,12 11-15,-47-46 16</inkml:trace>
          <inkml:trace contextRef="#ctx0" brushRef="#br0" timeOffset="24349.8317">-2211 3086 0,'0'0'0,"0"0"0,0 0 16,24 0-16,11 0 15,12-11 1,-11 11-16,-13 0 16,-11 0-1,0 0-15,-12 0 16,0 0-1,0 11-15,-12 12 16,-12 23-16,1-11 16,11 0-1,0-12-15,12-12 16,12 1 0,12 0-16,11-1 15,12 1 1,0-12-16,-12 0 15,13-12 1,-48 12-16</inkml:trace>
          <inkml:trace contextRef="#ctx0" brushRef="#br0" timeOffset="24669.9935">-1857 2797 0,'0'0'0,"0"12"16,-12-1-1,12 1-15,0-1 16,0 1 0,12-1-16,-1-11 15,13 0 1,0-11-16,-1-1 15,1 1 1,-13-1-16,-11 1 16,0-1-16,0 12 15,0 0 1,-11 0-16,-1 0 16,12 0-1</inkml:trace>
          <inkml:trace contextRef="#ctx0" brushRef="#br0" timeOffset="21789.668">-974 2554 0,'0'0'15,"12"24"1,0 10-16,0 24 16,-12-12-16,0 12 15,-12-23 1,-12-1-16,1-11 16,-13-11-1,1-12-15,0 0 16,-1-12-1,1-11-15,11-11 16,24-1-16,12 0 16,35-11-1,36 11-15,35 1 16,-24 22 0,-94 12-16</inkml:trace>
          <inkml:trace contextRef="#ctx0" brushRef="#br0" timeOffset="20909.8371">-279 2936 0,'0'0'15,"0"0"-15,-11 0 16,11 0 0,-12 0-16,0 0 15,0-12 1,0 1-16,12-12 15,0-1 1,12-10-16,12-1 16,11 0-16,0 12 15,13 0 1,-13 12-16,12 11 16,0 11-1,-12 1-15,-11-1 16,-12 12-16,-12-11 15,0 0-15,-12 11 16,-12 0 0,-11-12-1,-24 1-15,0-1 0,-11-11 16,23 0 0,-1-11-16,25-1 15,-1-11 1,1-11-16,11-36 15,24-11 1,11 0-16,24-11 16,1-12-16,10 12 15,-10 11 1,-13 34-16,-35 47 16</inkml:trace>
          <inkml:trace contextRef="#ctx0" brushRef="#br0" timeOffset="21350.1226">793 1780 0,'0'0'0,"12"23"15,-24 35 1,-35 34-16,-23-22 16,-13 11-16,12-35 15,-11-23 1,11-11-16,-11-24 16,23 0-1,12-11-15,11 0 16,13-11-1,11-1-15,12 0 16,24 1-16,35-13 16,-1 24-1,-10 12-15,-1 22 16,-12 35 0,-11 35-16,-13 0 15,-34 12 1,-36-1-16,-24 1 15,-23-12 1,106-81-16</inkml:trace>
          <inkml:trace contextRef="#ctx0" brushRef="#br0" timeOffset="20069.6544">534 2531 0,'0'0'0,"0"0"16,0 0-16,0 0 15,0 0 1,12 12-16,12-1 16,23 1-16,12 11 15,23 0 1,-11 0-16,-1 12 16,-11-12-1,-23 0-15,11 0 16,-24 0-1,-11-11-15,0 0 16,-12-1-16,0 1 16,-24-1-1,-23 1-15,-47-1 16,-24-11 0,36-11-16,11-12 15,0 11 1,12-11-16,12 0 15,12 0 1,23 0-16,12 0 16,0-1-16,12 1 15,12 0 1,11 12-16,24 11 16,0 0-1,-12 23-15,-12 0 16,-23 0-1,0 12-15,-24-1 16,-12 1-16,-11 0 16,-12 11-1,-47 23-15,-36 1 16,-23 22 0,35-23-16,12-11 15,0-12 1,106-46-16</inkml:trace>
        </inkml:traceGroup>
      </inkml:traceGroup>
    </inkml:traceGroup>
    <inkml:traceGroup>
      <inkml:annotationXML>
        <emma:emma xmlns:emma="http://www.w3.org/2003/04/emma" version="1.0">
          <emma:interpretation id="{2997E99C-2C21-4529-BA0B-FD437697C9DD}" emma:medium="tactile" emma:mode="ink">
            <msink:context xmlns:msink="http://schemas.microsoft.com/ink/2010/main" type="paragraph" rotatedBoundingBox="752,8627 34254,8589 34257,11460 756,11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CCF32-BFAF-4E5A-8FDC-668F8C6DCB1D}" emma:medium="tactile" emma:mode="ink">
              <msink:context xmlns:msink="http://schemas.microsoft.com/ink/2010/main" type="line" rotatedBoundingBox="752,8627 34254,8589 34257,11460 756,11498"/>
            </emma:interpretation>
          </emma:emma>
        </inkml:annotationXML>
        <inkml:traceGroup>
          <inkml:annotationXML>
            <emma:emma xmlns:emma="http://www.w3.org/2003/04/emma" version="1.0">
              <emma:interpretation id="{2285D83F-049E-4AB1-8116-8A8522A3F9D1}" emma:medium="tactile" emma:mode="ink">
                <msink:context xmlns:msink="http://schemas.microsoft.com/ink/2010/main" type="inkWord" rotatedBoundingBox="753,8946 2496,8944 2498,10389 755,10391">
                  <msink:destinationLink direction="with" ref="{DF018FB7-FFA3-420B-94D8-335D5AB3660A}"/>
                </msink:context>
              </emma:interpretation>
            </emma:emma>
          </inkml:annotationXML>
          <inkml:trace contextRef="#ctx0" brushRef="#br0" timeOffset="116679.422">-31577 7859 0,'0'0'0,"0"0"16,0 0-16,0 0 16,0 0-1,0 0-15,0 0 16,0 0 0,0 0-16,0 12 15,-12 34 1,12 58-16,0 35 15,0-12 1,-12 69-16,0-34 16,1-23-16,-13-24 15,12 1 1,1-24-16,11-34 16,0-23-1,0-35-15</inkml:trace>
          <inkml:trace contextRef="#ctx0" brushRef="#br0" timeOffset="117369.8556">-31648 7929 0,'0'0'0,"0"0"0,0 0 15,0 0 1,12-12-16,11-11 16,13-12-1,11 0-15,24 1 16,-1 11-1,1 11-15,-12 12 16,-12 12-16,-12-1 16,1 1-1,-25-1 1,1 12-16,-12 12 16,-12 0-16,-46 34 15,-37 24 1,13-36-16,-1 1 15,24-23-15,1-12 16,22-11 0,36-12-16</inkml:trace>
          <inkml:trace contextRef="#ctx0" brushRef="#br0" timeOffset="118379.4894">-30988 8275 0,'0'0'15,"0"0"1,0 0-16,12-11 16,-1-1-16,-11 12 15,0 0 1,0 0-16,0 0 16,0 0-1,-11 12-15,-1 11 16,0 0-1,0 12-15,-11 11 16,-1 23 0,12 0-16,1 12 15,11-11-15,0-24 16,11 0 0,1-11-16,0 0 15,11-1 1,1 1-16,11-12 0,-11 0 15,11-11 1,1-1-16,-1 1 16,-12-1-16,-23-11 15</inkml:trace>
          <inkml:trace contextRef="#ctx0" brushRef="#br0" timeOffset="119709.7234">-30105 8113 0,'0'0'15,"0"0"-15,0 0 16,0 0 0,12 12-16,0 11 15,0 12 1,11-1-16,1 13 15,-1 22 1,1 12-16,-1 11 16,-11 1-16,0-12 15,-12-12 1,0-23-16,-12 1 16,-11 10-1,-13 1-15,-23 11 16,0-11-1,59-58-15</inkml:trace>
          <inkml:trace contextRef="#ctx0" brushRef="#br0" timeOffset="120849.3115">-30658 8645 0,'0'0'16,"0"0"-1,0 0-15,0 0 16,-12 0 0,0 0-16,12 0 15,-12-12 1,0-11-16,12 0 15,0 0 1,0 0-16,12-12 16,0 1-16,0 11 15,0 11 1,-1 0-16,1 12 0,0 0 16,0 24-1,11 56-15,1 36 16,-24-116-1,23 393 1,-23-393-16,0 0 0,0 12 16,0-1-1,0-11-15,0 0 16,0 0 0,0 0-16,0 0 15,0-11 1,0-13-16,12-56 15,0-59 1,12 23-16,-1 24 16,1-1-16,11-11 15,-11 12 1,-1 23-16,-11 22 16,0 24-1,-12 0-15,0 23 16,0 0-1,-12 12-15,-12 34 16,1 0-16,-13 12 16,13 11-1,-12 24-15,23-12 16,0 23 0,12-35-16,12-11 15,0-12 1,-1-11-16,13-1 15,35 13 1,-59-47-16</inkml:trace>
        </inkml:traceGroup>
        <inkml:traceGroup>
          <inkml:annotationXML>
            <emma:emma xmlns:emma="http://www.w3.org/2003/04/emma" version="1.0">
              <emma:interpretation id="{C7D510D7-6C41-421C-B12F-389A1E6D0ACD}" emma:medium="tactile" emma:mode="ink">
                <msink:context xmlns:msink="http://schemas.microsoft.com/ink/2010/main" type="inkWord" rotatedBoundingBox="2908,8624 6018,8621 6020,10840 2911,10844">
                  <msink:destinationLink direction="with" ref="{DF018FB7-FFA3-420B-94D8-335D5AB3660A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2829.9519">-29516 8726 0,'0'0'0,"0"0"16,0 0-1,0 0-15,0 0 16,12 0-1,12 0-15,23 0 16,23 0-16,13-12 16,11 1-1,-11 11-15,-13 0 16,-11 0 0,-12 0-16,-11 0 15,-1 0 1,-12 0-16,-23 0 15</inkml:trace>
          <inkml:trace contextRef="#ctx0" brushRef="#br0" timeOffset="123129.7377">-29174 8969 0,'12'0'0,"23"0"15,0-12 1,12 1-16,1 11 15,-1 0 1,0 0-16,23 0 16,-11 0-16,-59 0 15</inkml:trace>
          <inkml:trace contextRef="#ctx0" brushRef="#br0" timeOffset="124729.7293">-29021 8969 0,'0'0'0,"-12"0"16,-11 0-1,-13 0-15,1 11 16,-12-11 0,0 12-16,0-1 15,-1-11-15,-10 12 16,10-1 0,13-11-16,23 0 15,12 0 1,0 0-16,0 0 15,12 0 1,23-11-16,60-1 16,23 1-16,-24-1 15,-12 1 1,-23-1-16,-24 1 16,-11 11-1,-12 0-15,-12 0 16,0 0-1,0 0-15,0 0 16,0 0-16</inkml:trace>
          <inkml:trace contextRef="#ctx0" brushRef="#br0" timeOffset="125909.6589">-28397 8749 0,'0'0'0,"24"-11"15,11-13 1,48-22-16,34 0 16,-11 11-16,-11 1 15,-13-1 1,24 0-16,-106 35 16</inkml:trace>
          <inkml:trace contextRef="#ctx0" brushRef="#br0" timeOffset="125659.9829">-28067 8287 0,'0'0'15,"24"-12"1,35-22-16,-1-24 15,-10 0 1,-1-11-16,0-1 16,0-22-16,-12-24 0,-23 24 15,-12 11 1,-12 12-16,1 22 16,-1 24-1,0 0-15,-12 12 16,-11 11-1,0 23 1,-24 46-16,12 12 0,11 11 16,13 47-1,-1 23-15,12 11 16,12-11 0,0 0-16,0 0 15,12-35 1,-12 11-16,0-34 15,0-11 1,0-24-16,-12-11 16,1-12-16,-1-23 15,0-11 1,12-12-16,0 0 16</inkml:trace>
          <inkml:trace contextRef="#ctx0" brushRef="#br0" timeOffset="127029.9315">-27631 9281 0,'0'0'16,"0"0"-1,0 0-15,0 0 16,0 0-16,0 0 0,0 0 16,-12 11-1,-11 12 1,-1 12-16,1 0 16,11-1-16,-12 13 15,12-13 1,12 1-16,0 0 15,0-1 1,12-11-16,12-11 16,-1 0-16,13-12 15,-1-12 1,12 0-16,-12-11 16,1-11-1,-13-1-15,1-23 16,-24 0-1,-12 12-15,-11 0 16,-1 23-16,-11 0 16,-1 23-1,1 11-15,0 12 16,35-23 0</inkml:trace>
          <inkml:trace contextRef="#ctx0" brushRef="#br0" timeOffset="129689.4459">-27148 8795 0,'0'0'0,"0"0"16,0 0-16,0 0 16,0 0-1,0 0-15,0 0 16,0 0-1,0 0-15,0 0 16,0 0-16,12 0 16,11 0-1,24 0-15,12 0 16,0 0 0,0-11-16,12 11 15,-1 0 1,-11 0-16,0 0 15,-12 0 1,1 0-16,-13 0 16,0 0-16,-11 0 15,-1 0 1,-11 0-16,-12 0 16,0 0-1,0 0-15,0 0 16</inkml:trace>
          <inkml:trace contextRef="#ctx0" brushRef="#br0" timeOffset="130069.4521">-26901 8553 0,'0'0'15,"0"0"-15,0 0 16,0 0-16,0-12 16,0 12-1,12-12-15,-12 12 16,12-11-1,0 11-15,-1 0 16,13 11 0,0 13-16,11 33 15,0 36-15,-11-12 16,-1 0 0,1 23-16,-1 11 15,1-11 1,-24-104-1</inkml:trace>
        </inkml:traceGroup>
        <inkml:traceGroup>
          <inkml:annotationXML>
            <emma:emma xmlns:emma="http://www.w3.org/2003/04/emma" version="1.0">
              <emma:interpretation id="{43F7A237-BC88-4468-9A26-1061CA0FACD3}" emma:medium="tactile" emma:mode="ink">
                <msink:context xmlns:msink="http://schemas.microsoft.com/ink/2010/main" type="inkWord" rotatedBoundingBox="6549,8855 9905,8851 9907,10770 6551,10774"/>
              </emma:interpretation>
            </emma:emma>
          </inkml:annotationXML>
          <inkml:trace contextRef="#ctx0" brushRef="#br0" timeOffset="132439.5498">-25287 8148 0,'0'0'15,"0"0"-15,0 0 16,0 0-16,0 0 16,0-11-1,0-1-15,-12-11 16,1 0 0,-1 11-16,-12 1 15,-11-1 1,-12 1-16,-24 11 15,0 11 1,-11 12-16,11 12 16,24 0-16,12-1 15,11-11 1,1 0-16,11 1 16,0-1-1,12 0-15,12 0 16,12 12-1,23-1-15,0 1 16,12 0 0,-12-1-16,0 1 15,0 0-15,0-1 0,-12 1 32,1 0-32,-13-1 0,1 1 15,-12-12 1,-1 0-16,-11 0 15,0 0 1,-11-11-16,-1 0 16,-12 11-16,-23 0 15,-23 0 1,-25-12-16,13 1 16,23-12-1,12 0-15,47 0 16</inkml:trace>
          <inkml:trace contextRef="#ctx0" brushRef="#br0" timeOffset="134349.6923">-24969 7663 0,'0'0'0,"0"0"16,0 0-1,0 0-15,0 0 16,0 0-16,0 0 16,0 0-1,0 0-15,12 11 0,0 12 16,0 12 0,-1 0-1,13 22-15,-1 24 16,1 12-16,0-12 15,-1 0 1,-23-81-16</inkml:trace>
          <inkml:trace contextRef="#ctx0" brushRef="#br0" timeOffset="133449.7481">-25016 8934 0,'0'0'0,"0"0"0,0 0 15,0 0 1,0 0 0,0 0-1,0 0-15,0 0 0,0-12 16,0-11-1,0-23-15,0-12 16,12-11 0,0-12-16,-1 23 15,1 0-15,0 12 16,0 0 0,0 11-16,-1 12 15,1 12 1,0-1-16,-12 12 15,0 0 1,0 0-16,12 12 16,11-1-16,13 12 15,11 24 1,12-1-16,-1 23 16,1 0-1,-12-11-15,-11 0 16,-1-12-1,-11-11-15,-12-12 16,-1 0-16,1-11 16,0-1-1,-12 1-15,0-1 16,-12 1 0,-11 0-16,-25 11 15,-11-12 1,-11 1-16,11-12 15,0 0 1,12 0-16,0 0 16,0 0-16,11 0 15,1 0 1,11 0-16,13 0 16,11 0-1,0 0-15,0 0 16,0 0-1</inkml:trace>
          <inkml:trace contextRef="#ctx0" brushRef="#br0" timeOffset="135149.7861">-24191 8437 0,'0'0'16,"23"-12"-1,24 1-15,0-12 16,12-23 0,0-24-16,-12-22 15,-11 11 1,-1 0-16,-11 0 15,-13 12 1,-11-1-16,0 13 16,-11 22-16,-1 12 15,0 0 1,0 23-16,-11 0 16,-13 11-16,1 12 15,0 24-15,-1 10 16,13 47-1,-1 35-15,1-23 16,23-12 0,11 11-16,1 1 15,0-1-15,12-22 16,-13-1 0,13-11-16,-12 0 15,-1 12 1,1-13-16,0-22 15,0 0 1,-12-23-16,0-12 16,0-12-16,0-11 15,0 0 1,0 0-16</inkml:trace>
          <inkml:trace contextRef="#ctx0" brushRef="#br0" timeOffset="135579.4903">-24286 8784 0,'0'0'16,"0"0"-1,0 0-15,0 0 16,0 0-1,0 0-15,24-12 16,11 1-16,1-1 16,11 1-1,12-1-15,0 0 16,-1 1 0,1-12-16,-12 11 15,1 1 1,-1-1-16,-47 12 15</inkml:trace>
          <inkml:trace contextRef="#ctx0" brushRef="#br0" timeOffset="136189.5321">-23661 9396 0,'0'0'0,"0"0"15,0 0 1,0 0-16,-12 12 16,0-1-16,0 1 15,1-1 1,-1 13-16,0-1 16,0 0-1,12-12-15,0 1 16,0 0-1,12-1-15,0 1 16,0-1-16,11-11 16,1 0-1,-1-11-15,1-1 16,-1 1 0,-11-13-16,0 1 15,-12 0 1,0-12-16,-12 12 15,-11 0 1,-1 0-16,12 12 16,-11 11-16,-1 0 15,1 11 1,-1 1-16,1 11 16,11 0-1,0 0-15,12-23 16</inkml:trace>
          <inkml:trace contextRef="#ctx0" brushRef="#br0" timeOffset="140159.7971">-23320 8876 0,'0'0'0,"0"0"0,0 0 0,0 0 16,0 0-16,0 0 16,0 0-1,0 0-15,0 0 16,12 0 0,23 0-16,13-11 15,46-12 1,12-1-16,0 13 15,-24-1 1,1 1-16,-13-1 16,-11 1-16,-12 11 15,-11 0 1,-13 0-16,-23 0 16</inkml:trace>
          <inkml:trace contextRef="#ctx0" brushRef="#br0" timeOffset="141699.8639">-22790 8888 0,'0'0'0,"0"0"0,0 0 15,0 0 1,0 0-16,0 0 16,0-12-16,0-11 15,0-12 1,0 1-16,0-12 16,0-1-1,-11 13-15,-1-1 16,0 12-1,0 0-15,1 0 16,-1 11-16,0 0 16,0 1-1,12 11-15,0 0 16,0 0 0,0 11-16,0 24 15,12 23 1,12 11-16,-1 1 15,1-1 1,-1 0-16,1-11 16,-12-12-16,-1-11 15,1 0 1,0-1-16,-12-11 16,0-11-1,0 0-15,0-1 16,0-11-1</inkml:trace>
          <inkml:trace contextRef="#ctx0" brushRef="#br0" timeOffset="140630.5983">-22860 8576 0,'0'0'16,"0"0"-1,0 0-15,0 0 16,0 0-1,0 0-15,0 0 16,0 0-16,0 0 16,0 0-1,0 0-15,0 0 16,0 23 0,12 23-16,11 23 15,1 1 1,-1-24-16,1 0 15,-12 0 1,-12-46-16</inkml:trace>
        </inkml:traceGroup>
        <inkml:traceGroup>
          <inkml:annotationXML>
            <emma:emma xmlns:emma="http://www.w3.org/2003/04/emma" version="1.0">
              <emma:interpretation id="{7ECEDEAB-D18B-41C2-8566-87C64EE4A44C}" emma:medium="tactile" emma:mode="ink">
                <msink:context xmlns:msink="http://schemas.microsoft.com/ink/2010/main" type="inkWord" rotatedBoundingBox="10460,8938 13723,8934 13724,9774 10461,9778"/>
              </emma:interpretation>
            </emma:emma>
          </inkml:annotationXML>
          <inkml:trace contextRef="#ctx0" brushRef="#br0" timeOffset="143159.5207">-21494 7905 0,'0'0'15,"0"0"-15,0 0 16,0 0-16,-12-11 15,-11-1 1,-36-11-16,-23 12 16,-13 11-16,25 0 15,22 11 1,13 1-16,12-1 16,11 1-1,0 11-15,12 0 16,24 23-1,46 24-15,13-1 16,11-11-16,-23 0 16,-1-12-1,-11-12-15,0 1 16,-24-12 0,-11 0-16,-12-11 15,-12-1 1,0 1-16,-24 11 15,-23 12 1,-47-1-16,-12 1 16,0-23-16,23-1 15,36-11 1,12 0-16,35 0 16</inkml:trace>
          <inkml:trace contextRef="#ctx0" brushRef="#br0" timeOffset="143586.7508">-20975 7882 0,'0'0'0,"0"0"16,0 0 0,0 0-16,0 0 15,0 0-15,-12 12 16,-12 23-1,-11 11-15,0 12 16,11 11-16,12 0 31,12-11-31,0 0 0,12 0 16,12-1 0,-1-22-16,12 11 15,13-11 1,-1 0-16,-47-35 15</inkml:trace>
          <inkml:trace contextRef="#ctx0" brushRef="#br0" timeOffset="144160.5072">-20328 7882 0,'0'0'15,"0"0"1,0 0-16,0 0 15,-11-11 1,-1-1-16,-12 1 16,-11 11-16,-24 0 15,0 11 1,12 1-16,12-1 16,23 1-1,12 11-15,12 0 16,11 12-1,24 23-15,12-1 16,0 1 0,12-12-16,23 1 15,-23-13-15,-24-11 16,-12 0 0,-11 1-16,-12-13 0,-12 1 31,-12 11-31,-35 0 15,0-12-15,-12 1 16,-12 0-16,-11-12 16,-1 0-1,24 0-15,12-12 16,47 12-16</inkml:trace>
          <inkml:trace contextRef="#ctx0" brushRef="#br0" timeOffset="144749.8052">-19880 8310 0,'0'0'16,"0"0"-16,0 0 15,0 0 1,0 0-16,12 0 16,0 0-16,23 0 15,12-12 1,36 1-16,-25 11 16,1 0-1,-12 0-15,-11 0 16,-13 0-16,-11 0 15,0 0-15,0 0 16,-12 0-16,0 0 16</inkml:trace>
          <inkml:trace contextRef="#ctx0" brushRef="#br0" timeOffset="145149.6885">-19232 7755 0,'0'0'0,"0"0"16,0 0-16,0 0 16,0 12-1,0-1-15,0 12 16,12 24 0,-1 10-16,1 13 15,0 11 1,0-12-16,0-23 15,-1 12 1,1-23-16,0-1 16,-12-11-16,0-11 15,0 0 1,0-12-16</inkml:trace>
          <inkml:trace contextRef="#ctx0" brushRef="#br0" timeOffset="145539.7236">-18926 7744 0,'0'0'16,"0"0"-16,0 0 16,0 0-16,12 11 0,12 12 15,11 12 1,0 11 0,1 12-16,-1 23 15,-12 23-15,-11-35 16,0-11-1,-12 0-15,0 0 16,-12-12-16,0 0 16,-11-11-1,-12 11-15,11-23 16,-11 0 0,35-23-16</inkml:trace>
        </inkml:traceGroup>
        <inkml:traceGroup>
          <inkml:annotationXML>
            <emma:emma xmlns:emma="http://www.w3.org/2003/04/emma" version="1.0">
              <emma:interpretation id="{9F176063-AAB3-4C89-9C22-E907129E2ED2}" emma:medium="tactile" emma:mode="ink">
                <msink:context xmlns:msink="http://schemas.microsoft.com/ink/2010/main" type="inkWord" rotatedBoundingBox="14346,8981 16514,8978 16516,10863 14348,1086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6189.8963">-16169 8761 0,'0'0'0,"0"0"16,0 0-16,0 0 15,0 0 1,0 0-16,0 23 15,11 11 1,1 1-16,0 11 16,12 24-16,-1-1 15,1 0 1,-13-11-16,1 0 16,0-23-1,0-12-15,-12-23 16</inkml:trace>
          <inkml:trace contextRef="#ctx0" brushRef="#br0" timeOffset="155879.6071">-16499 8980 0,'0'0'16,"0"0"-16,0 0 15,0 0 1,0 0-1,0 0-15,0 0 16,0 0-16,0 0 0,12 0 16,23 0-1,12 12-15,24-12 16,11 11 0,-11-11-16,0 0 31,-24 0-31,0 0 0,-12 0 15,-11 0 1,-1 0-16,-11 0 16,0 0-16,-12 0 15</inkml:trace>
          <inkml:trace contextRef="#ctx0" brushRef="#br0" timeOffset="151939.2946">-18078 8876 0,'0'0'0,"0"0"16,0 0-1,0 0-15,0 0 16,0-23 0,0-12-16,0-11 15,0-12 1,0 1-16,0 10 15,0 1 1,0 0-16,0 0 16,12 11-16,0 12 15,-12 11 1,12 1-16,-1 11 16,1 0-1,24 11-15,11 12 16,12 12-1,-1 23-15,1 11 16,-11-11 0,-13-12-16,0 1 15,-11-13-15,-12-11 16,-1-11 0,1-1-16,-12 1 15,0-12 1,0 12-16,-12-1 15,-23 1-15,-24-1 16,0 1-16,0-1 16,12-11-16,12 12 15,-1-12 1,25 0-16,-1 0 16,0 0-1,12 0-15,0 0 16</inkml:trace>
          <inkml:trace contextRef="#ctx0" brushRef="#br0" timeOffset="152500.0325">-18007 7882 0,'0'0'15,"0"0"-15,0 0 16,0 0-1,12-11-15,11-12 16,13-1-16,11 1 16,-12 12-1,12 11-15,-11 0 16,-13 11 0,1 1-16,-12 23 15,-12-12 1,0 23-16,-12 0 15,-12 0 1,1-11-16,-13 0 16,13-1-16,11-10 15,0-13 1,12-11-16,0 12 16,0-1-1,24 12-15,-1-11 16,13-1-1,11 1-15,12-12 16,11 0-16,-11 0 16,-59 0-1</inkml:trace>
          <inkml:trace contextRef="#ctx0" brushRef="#br0" timeOffset="153209.6555">-17442 8795 0,'0'0'0,"0"0"16,0 0-16,12-11 15,35-24 1,12-11-16,24 0 16,-13-1-1,13 1-15,-1 0 16,-11 23-1,-71 23-15</inkml:trace>
          <inkml:trace contextRef="#ctx0" brushRef="#br0" timeOffset="152989.2958">-17359 8356 0,'0'0'0,"0"0"15,23-11 1,13-1-16,11-11 16,12-23-1,-12-1-15,0-22 16,-12 0-1,-11 11-15,0-11 16,-13 22-16,-11 13 16,0 11-1,0 11-15,0 12 16,-11 0 0,-1 0-16,-12 23 15,1 12 1,-25 46-16,1 46 15,36-46 1,-1 11-16,0 35 16,12 12-16,12-23 15,-12-12 1,0 0-16,0 0 16,0 0-1,0-47-15,0-10 16,0-13-1,0-11-15,0-23 16,0 0-16,0 0 16</inkml:trace>
        </inkml:traceGroup>
        <inkml:traceGroup>
          <inkml:annotationXML>
            <emma:emma xmlns:emma="http://www.w3.org/2003/04/emma" version="1.0">
              <emma:interpretation id="{964975C0-C683-4594-96C1-7B8682312CB2}" emma:medium="tactile" emma:mode="ink">
                <msink:context xmlns:msink="http://schemas.microsoft.com/ink/2010/main" type="inkWord" rotatedBoundingBox="16915,9154 19884,9151 19887,11476 16917,1147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0589.5326">-13660 7963 0,'0'0'0,"0"0"15,0 0-15,12 12 16,-1 11-1,13 12-15,-1 11 16,1 0 0,11 12-16,-11-12 15,-12 0-15,-12 0 16,0 12 0,-12-12-16,0-11 15,-11 0 1,-1-12-16,0 0 15,24-23 1</inkml:trace>
          <inkml:trace contextRef="#ctx0" brushRef="#br0" timeOffset="160919.7933">-13130 7986 0,'0'0'0,"0"0"15,0 0-15,0 0 16,0 0 0,-12 12-16,-12 11 15,-11 0 1,0 12-16,11-1 15,1 13 1,-1 10-16,24-22 16,12 0-16,11-1 15,1-10 1,0-1-16,-1-12 16,-23-11-1</inkml:trace>
          <inkml:trace contextRef="#ctx0" brushRef="#br0" timeOffset="161639.6058">-12683 8321 0,'0'0'16,"0"0"0,0 0-16,0 0 15,0 0 1,12 0-16,0 0 15,12 0 1,-1 0 0,48 0-16,-71 0 15</inkml:trace>
          <inkml:trace contextRef="#ctx0" brushRef="#br0" timeOffset="161369.4458">-12906 8067 0,'0'0'0,"0"0"15,0 0 1,0 0-16,0 0 15,0 0 1,-12 0-16,0 12 16,0-1-16,1 1 15,-1-1 1,0 1-16,0 0 16,12 11-1,0 0-15,0-12 16,12 12-1,12 1-15,-1-1 16,1 0-16,-1 0 16,1 0-1,-12 0-15,-12-11 16,0 11 0,0-12-16,-12 12 15,-12-11 1,1 0-16,-1-1 15,1-11 1,-1 0-16,12 0 16,12 0-16</inkml:trace>
          <inkml:trace contextRef="#ctx0" brushRef="#br0" timeOffset="158859.3625">-15003 8056 0,'0'0'15,"0"0"-15,12-12 16,-1 1-16,1-1 16,-12 0-1,0 1-15,-12-1 16,-11 1 0,-24-1-16,-12 12 15,0 0 1,0 12-16,0 11 15,0 12 1,24-12-16,11 11 16,13 1-16,11 0 15,11-1 1,1-11-16,12 12 16,11 0-1,12-1-15,0 1 16,0-12-1,-11 0-15,-13-11 16,-11-1 0,-12 1-16,-12 0 15,-11 11-15,-13 0 16,1 0 0,-12-12-16,-24 13 15,12-13 1,12-11-16,12 0 0,11-11 15,24 11 1,0 0 0</inkml:trace>
          <inkml:trace contextRef="#ctx0" brushRef="#br0" timeOffset="159219.7504">-14720 7963 0,'0'0'16,"0"0"-1,0 0 1,0 0-16,0 0 16,0 0-16,0 0 15,-12 12 1,-12 22-16,1 24 15,-1 0 1,1-12-16,-1 12 16,12-23-16,12-1 15,0 1 1,12 11-16,12-11 16,-1 0-1,1-1-15,-1-11 16,1 0-1,11-11-15,-35-12 16</inkml:trace>
          <inkml:trace contextRef="#ctx0" brushRef="#br0" timeOffset="159670.0489">-14320 8148 0,'0'0'15,"0"0"1,0 0-16,-12-11 16,-11-1-16,-1 0 15,-11 1 1,-1 11-16,-11-12 16,12 12-1,11 12-15,13-1 16,-1 1-1,12 0-15,0 11 16,12 0 0,11 11-16,24 13 15,-11-13-15,-1 1 16,0-12 0,-11-11-16,-12 11 15,0-12 1,-12 1-16,0-1 15,-24 1 1,-11 11-16,-1-11 0,-11-1 16,12-11-16,11-11 15,1 11 1,11-12-16,12 12 16,0 0-1</inkml:trace>
          <inkml:trace contextRef="#ctx0" brushRef="#br0" timeOffset="159939.6888">-14261 8368 0,'0'0'15,"0"0"1,0 0-16,0 0 15,0 0-15,12 0 16,0 0 0,-1 0-16,25 0 15,-1 0 1,12 0-16,0 0 16,0 0-1,0 0-15,-47 0 16</inkml:trace>
          <inkml:trace contextRef="#ctx0" brushRef="#br0" timeOffset="165669.3039">-14014 9512 0,'0'0'16,"0"0"-16,0 0 16,0 0-1,0 0-15,12-12 16,23 1-1,13-1-15,10 1 16,1-1-16,0 12 16,12 0-1,-12 0-15,0 12 16,-24-1 0,-11 1-16,-13-1 15,-11 1 1,0-1-16,-11 24 15,-13-12 1,-11 12-16,-12 0 16,0-12-16,-1 0 15,25-12 1,-1 1-16,24-12 16,0 0-1,0 0-15,0 0 0,12 0 16,23 0-1,13 11-15,10 1 16,-10 0-16,10 11 16,-10 0-1,-13 0-15,-12-12 16,-23 13 0,0-1-16,-11 0 15,-13 0 1,-23 12-16,0-12 15,-12 0 1,-12-12-16,-11 1 16,11-12-1,12 0-15,36 0 16,-13-12-16,25 12 16,11 0-1</inkml:trace>
          <inkml:trace contextRef="#ctx0" brushRef="#br0" timeOffset="160259.4529">-13861 8021 0,'0'0'0,"0"0"16,0 0-16,0 0 15,12 12 1,0-1-16,0 24 16,0 11-1,11 12-15,-11-12 16,11 0-1,1-11-15,-12 0 16,0-12-16,-1 0 16,-11-23-16,0 0 15</inkml:trace>
          <inkml:trace contextRef="#ctx0" brushRef="#br0" timeOffset="166099.9875">-13095 9234 0,'0'0'16,"0"0"-1,0 0-15,0 12 16,-12 23-16,1-1 16,11 1-1,0 11-15,0 12 16,0 23 0,11 0-16,1 0 15,0-12 1,0-23-16,-1-11 15,1 0 1,-12-35-16</inkml:trace>
          <inkml:trace contextRef="#ctx0" brushRef="#br0" timeOffset="166529.8209">-13142 10171 0,'0'0'0,"0"0"15,0 0-15,0 23 16,0 0 0,0 0-16,0 0 15,12-11 1,0-1-16,-1-11 15,13 0 1,11 0-16,1-11 16,-13-1-16,1-11 15,-12 11 1,-12 1-16,0-1 16,0 12-1,-130-138-15,130 138 16,0 0-1,0 0-15,-24 11 16,13 12-16,-1 0 16,12 0-1,0 1-15,23 10 16,-23-34 0</inkml:trace>
        </inkml:traceGroup>
        <inkml:traceGroup>
          <inkml:annotationXML>
            <emma:emma xmlns:emma="http://www.w3.org/2003/04/emma" version="1.0">
              <emma:interpretation id="{AD926562-F903-44C2-A1A0-C185F21D34D0}" emma:medium="tactile" emma:mode="ink">
                <msink:context xmlns:msink="http://schemas.microsoft.com/ink/2010/main" type="inkWord" rotatedBoundingBox="20155,9108 22604,9105 22606,10598 20157,1060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8639.7141">-11999 8980 0,'0'0'15,"0"0"-15,0 0 16,0 0 0,0 0-16,0 0 15,0 0 1,0 0-16,0 0 15,0 0 1,0 0-16,0 0 16,0 0-16,11 0 15,13 0 1,11-11-16,12-1 16,12 1-1,0-1-15,-12 12 16,-11-12-1,-13 12-15,-11 0 16,-12 0-16,0 0 16,0 0-1,-12 0-15,-11 0 16,-13 0 0,-11 0-16,0 12 15,0-12 1,0 12-16,0-12 15,11 11 1,1-11-16,12 0 16,11 0-16,12 0 15,0 0 1</inkml:trace>
          <inkml:trace contextRef="#ctx0" brushRef="#br0" timeOffset="170159.5859">-11281 8044 0,'0'0'16,"0"0"-1,0 0-15,0 0 16,0 0 0,0 0-16,24-11 15,11-13-15,12 13 16,0-1 0,0 1-16,1-1 15,-13 12 1,-11 12-16,-1-1 15,-11 1 1,0-1-16,-12 1 16,-12 0-16,-12 11 15,-11 0 1,11 0-16,1-12 16,-1 1-1,12 0-15,12-12 16,0 0-1,0 0-15,0 0 16,12 11-16,12 12 16,-1 0-1,13 12-15,-1-12 16,-11 0 0,-1 0-16,-11-11 0,-12-1 31,0-11-31,-12 12 15,-23 0-15,-12 11 16,-12-12 0,0 1-16,24-12 0,-1 0 15,13 0 1,23 0-16</inkml:trace>
          <inkml:trace contextRef="#ctx0" brushRef="#br0" timeOffset="169309.4632">-11399 9026 0,'0'0'15,"0"0"1,0 0-16,0 0 16,0 0-16,0 0 15,0 0 1,0 0-16,0-11 16,0-1-1,0-11-15,0-23 16,0-23-1,0 11-15,0-11 16,12 34-16,-12 12 16,12 0-1,-12 11-15,0 12 16,0 0 0,12 12-16,11 22 15,13 1 1,23 11-16,-1-11 15,13 0 1,-12-1-16,-12-11 16,-11 0-16,-13-11 15,-11 0 1,0-1-16,-12-11 16,0 0-1,-12 12-15,-23-1 16,-24 12-1,-12-11-15,0 11 16,12-11 0,12-1-16,0 1 15,12-12-15,-1 0 16,25 0 0,11 0-16,0 0 15,0 0 1</inkml:trace>
          <inkml:trace contextRef="#ctx0" brushRef="#br0" timeOffset="171370.0693">-10421 9188 0,'0'0'16,"0"0"-16,0 12 16,0 11-1,0 12-15,12-1 16,-12 1-16,0-12 16,12 0-1,-1-11-15,1-1 16,0 1-1,0-12-15,0 0 16,-1 0 0,1-12-16,0-11 15,0 0-15,0-12 16,-12 12 0,0 12-16,0 11 15,-12 0 1,12 0-16,0 0 15,0 0 1,0 11-16,0-11 16,0 0-16</inkml:trace>
          <inkml:trace contextRef="#ctx0" brushRef="#br0" timeOffset="170709.3883">-10645 8495 0,'0'0'15,"0"0"1,24-12-16,11 1 16,1-1-16,-1-11 15,-12 0 1,1 0-16,0-12 16,-13 12-1,1 0-15,-12 11 16,0 1-1,-12-1-15,1 12 16,-1 0 0,-12 12-16,1-1 15,-1 1-15,1 11 16,-1 12 0,-11 34-16,11 23 15,12 1 1,1-1-16,11-22 15,0-1 1,11 24-16,-11-24 16,0 0-16,0-23 15,12 1 1,-12-24-16,0 0 16,0-23-1,0 0-15,0 0 16,0 0-1,0 0-15</inkml:trace>
          <inkml:trace contextRef="#ctx0" brushRef="#br0" timeOffset="170929.4803">-10868 8922 0,'0'0'0,"0"0"15,0 0 1,0 0-16,11-11 15,1-1 1,12 1-16,11-1 16,24-11-16,12 12 15,11-13 1,-11 13-16,-12-12 16,-12 11-1,-47 12-15</inkml:trace>
          <inkml:trace contextRef="#ctx0" brushRef="#br0" timeOffset="176069.5077">-10327 9188 0,'0'0'16,"0"0"-16,0 0 16,0 0-16,12-11 15,0-1 1,0 1-16,0-1 16,-12 12-1,0 0-15,0 0 16,0 0-1,0 0-15,0 0 16,0 0-16,0 0 16,-12 0-1,0 0-15,-12 12 16,1-1 0,-13 1-16,13-1 15,-1 12 1,13 0-16,-1 1 15,12 10-15,0-11 16,12 0-16,-1 1 16,13-13-1,-1 1-15,1-1 16,0-11-16,-13 0 16,13-11-1,-12-1-15,0 1 16,-1-13-1,-11 1-15,0 0 16,-11 0 0,-1 0-16,-12 11 15,1 1-15,11 11 16,0 0 0,0 0-16,12 0 15,0 0 1,0 0-16</inkml:trace>
          <inkml:trace contextRef="#ctx0" brushRef="#br0" timeOffset="177109.5243">-10150 8610 0,'0'0'0,"0"0"16,0 0-1,0 0-15,12 23 16,0 1 0,-1 10-16,13 13 15,0-13-15,-1 12 16,1 1 0,-1 10-16,-11-22 15,12 0 1,-13 11-16,1-23 15,0-11 1,0 11-16,-12-23 16</inkml:trace>
          <inkml:trace contextRef="#ctx0" brushRef="#br0" timeOffset="176789.2695">-10291 8922 0,'0'0'16,"0"0"-16,0 0 15,0 0 1,0 0-16,0 0 16,12 0-1,11 0-15,12-11 16,24-1-1,12 1-15,0-1 16,-12 12 0,-12-11-16,-12 11 15,-11 0-15,-1-12 16,-11 12 0,-12 0-16</inkml:trace>
          <inkml:trace contextRef="#ctx0" brushRef="#br0" timeOffset="162099.7687">-12270 8171 0,'0'0'15,"0"0"-15,0 0 16,0 0 0,0-11-16,0-1 15,12 1 1,11-13-16,1 1 15,11 12 1,-11-1-16,-1 12 16,1 0-16,-13 12 15,1 11 1,0 12-16,-12-1 16,-12 1-1,-11 0-15,-13-1 16,1 1-1,0-12-15,11 0 16,1-11-16,11-1 16,12 1-1,0-12-15,12 11 16,11 1 0,12-1-16,13 1 15,-1 0 1,0-12-16,0 0 15,-12 0 1,-35 0-16</inkml:trace>
          <inkml:trace contextRef="#ctx0" brushRef="#br0" timeOffset="162409.8197">-11893 7917 0,'0'0'0,"0"0"0,0 0 16,11 12 0,1-1-16,12 12 15,-1 12 1,13 11-16,-1 12 15,-11 11 1,-13-11-16,-11 11 16,-23 1-16,-1-24 15,-35 12 1,0-1-16,59-57 16</inkml:trace>
        </inkml:traceGroup>
        <inkml:traceGroup>
          <inkml:annotationXML>
            <emma:emma xmlns:emma="http://www.w3.org/2003/04/emma" version="1.0">
              <emma:interpretation id="{C7F262F2-F69C-40F9-924A-BB942B8AB684}" emma:medium="tactile" emma:mode="ink">
                <msink:context xmlns:msink="http://schemas.microsoft.com/ink/2010/main" type="inkWord" rotatedBoundingBox="22982,10033 24528,10031 24529,10115 22983,10117"/>
              </emma:interpretation>
            </emma:emma>
          </inkml:annotationXML>
          <inkml:trace contextRef="#ctx0" brushRef="#br0" timeOffset="177849.7288">-8842 8842 0,'0'0'0,"0"0"16,0 0-16,0 0 15,0 0 1</inkml:trace>
          <inkml:trace contextRef="#ctx0" brushRef="#br0" timeOffset="177639.7077">-9149 8888 0,'0'0'0,"0"0"15,0 0 1</inkml:trace>
          <inkml:trace contextRef="#ctx0" brushRef="#br0" timeOffset="177439.5754">-9443 8911 0,'0'0'16,"0"0"-1,0 0-15,0 0 16</inkml:trace>
          <inkml:trace contextRef="#ctx0" brushRef="#br0" timeOffset="178534.0751">-7912 8842 0,'0'0'0,"0"0"15,0 0-15,0 0 16</inkml:trace>
          <inkml:trace contextRef="#ctx0" brushRef="#br0" timeOffset="178359.6674">-8088 8876 0,'0'0'15,"0"0"1,0 0-16,0 0 16</inkml:trace>
          <inkml:trace contextRef="#ctx0" brushRef="#br0" timeOffset="178199.5743">-8312 8876 0,'0'0'15,"0"0"-15,0 0 16,0 0-1</inkml:trace>
          <inkml:trace contextRef="#ctx0" brushRef="#br0" timeOffset="178070.5537">-8607 8865 0,'0'0'0,"0"0"15,0 0-15,0 0 16</inkml:trace>
        </inkml:traceGroup>
        <inkml:traceGroup>
          <inkml:annotationXML>
            <emma:emma xmlns:emma="http://www.w3.org/2003/04/emma" version="1.0">
              <emma:interpretation id="{C3902270-55E7-4D28-A03A-248354914CD6}" emma:medium="tactile" emma:mode="ink">
                <msink:context xmlns:msink="http://schemas.microsoft.com/ink/2010/main" type="inkWord" rotatedBoundingBox="24901,9066 29511,9061 29512,10328 24903,10333">
                  <msink:destinationLink direction="with" ref="{706CF0BD-FE8C-410C-9FB0-3FA848E88662}"/>
                </msink:context>
              </emma:interpretation>
            </emma:emma>
          </inkml:annotationXML>
          <inkml:trace contextRef="#ctx0" brushRef="#br0" timeOffset="179679.4703">-7358 8587 0,'0'0'15,"0"0"1,0 0-16,0 0 15,0 12 1,0 11-16,0 23 16,12 24-16,-1-1 15,13 12 1,0 0-16,-1 0 16,-11 11-1,-12-92-15</inkml:trace>
          <inkml:trace contextRef="#ctx0" brushRef="#br0" timeOffset="185919.6662">-6757 8044 0,'0'0'0,"0"0"15,0 0 1,0 0-16,-118-35 16,118 35-16,-12 12 15,-23 0 1,-12 11 0,-1 0-16,13-12 15,0 12-15,23-11 16,0 0-1,12-1-15,0 1 16,24 11-16,11 0 16,0 12-1,1-12-15,11 0 16,-12 0 0,1 0-16,-13-11 15,-11-1 1,0 1-16,-12-12 15,0 11 1,0 1-16,-12-1 16,-12 12-16,1-11 15,-1 11 1,13-11-16,-1-1 16,12-11-1</inkml:trace>
          <inkml:trace contextRef="#ctx0" brushRef="#br0" timeOffset="187839.3503">-5744 8033 0,'0'0'15,"0"0"-15,0 0 16,0 11-16,0 1 16,0 11-1,0 11-15,0 13 16,11-1 0,1-11-16,-12-1 15,12 1 1,-12-12-16,0 0 15,0-23 1</inkml:trace>
          <inkml:trace contextRef="#ctx0" brushRef="#br0" timeOffset="187479.8693">-6180 8345 0,'0'0'0,"0"0"15,0 0 1,0 0 0,0 0-16,12 0 0,23 11 31,12-11-31,12 0 0,-12 0 16,0 0-1,-11 0-15,11 0 16,-12 0-1,-11 0-15,-1 0 16,-23 0-16</inkml:trace>
          <inkml:trace contextRef="#ctx0" brushRef="#br0" timeOffset="187089.6554">-6204 8067 0,'0'0'0,"0"0"0,0 0 16,0 0 0,0 0-16,0 0 31,-11 0-31,-13 0 0,-11 0 15,11 12 1,-11-1 0,11 1-16,1-1 0,11 1 15,12-12 1,0 12-16,12 11 16,-1 0-1,13 0-15,-1 0 16,13 0-1,-13 0-15,1 0 16,-12 0-16,0-11 16,-12 0-1,0-1-15,0 1 16,-12-1 0,-12 1-16,1-1 15,-13 1 1,1-1-16,0 1 15,35-12 1</inkml:trace>
          <inkml:trace contextRef="#ctx0" brushRef="#br0" timeOffset="179299.395">-7523 8842 0,'0'0'0,"0"0"0,0 0 16,0 0-16,0 0 15,0 0 1,0 0-16,12 0 16,11 0-1,1 0-15,11 0 16,12 0-1,12 0-15,12 11 16,-12-11 0,-12 12-16,0-12 15,-12 0-15,-11 0 16,-1 0 0,1 0-16,-24 0 15</inkml:trace>
          <inkml:trace contextRef="#ctx0" brushRef="#br0" timeOffset="186449.7116">-6486 8044 0,'0'0'0,"0"0"0,0 0 16,0 0 0,0 0-16,-12 12 15,0-1 1,-12 1-16,1 22 15,-12 13 1,-1-1-16,13-11 16,-1-1-16,12 1 15,1-12 1,11 0-16,0 0 16,11 0-1,13 12-15,-1-12 16,-23-23-1</inkml:trace>
          <inkml:trace contextRef="#ctx0" brushRef="#br0" timeOffset="188419.5283">-5485 7917 0,'0'0'0,"0"0"15,12 12-15,-1 11 16,13 11 0,0 13-16,11 10 15,0 13 1,-11-13-16,-12-10 15,-1-1 1,1 0-16,-12 0 16,0-11-16,-12 0 15,1-12 1,-13 11-16,0-22 16,24-12-1</inkml:trace>
          <inkml:trace contextRef="#ctx0" brushRef="#br0" timeOffset="197299.9054">-4943 7963 0,'0'0'0,"0"0"15,0 0-15,0 0 16,0 0-16,0 0 16,0 0-16,0 0 15,-12 12 1,-12 22-16,-11 24 16,0 0-1,-1 0-15,13-12 16,-1-11-1,12-1-15,1 13 16,11-13-16,0 12 16,11 1-1,13-1-15,11 0 16,12-11 0,1-12-16,-48-23 15</inkml:trace>
          <inkml:trace contextRef="#ctx0" brushRef="#br0" timeOffset="197859.6743">-4437 8056 0,'0'0'0,"0"0"0,0 0 15,0 0 1,-12-12-1,1 1-15,-13-1 16,-23 12 0,0 0-16,-12 12 0,0 11 15,24-12 1,11 12-16,1 0 16,23 1-1,0-1-15,11 11 16,13 1-1,0 0-15,-1-12 16,1 0-16,-1 0 16,-11 0-1,0-11-15,0-1 16,-12 1 0,0-1-16,-12 1 15,-12-1 1,1 1-16,-1 0 15,1-12 1,11 0-16,12 0 16</inkml:trace>
          <inkml:trace contextRef="#ctx0" brushRef="#br0" timeOffset="198129.4793">-4519 8402 0,'0'0'16,"0"0"0,0 0-16,0 0 15,0 0 1,0 0-16,23 0 15,13 0 1,23 0-16,-12 0 16,0 0-16,-47 0 15</inkml:trace>
          <inkml:trace contextRef="#ctx0" brushRef="#br0" timeOffset="198629.8174">-4119 8033 0,'0'0'0,"0"0"0,0 0 15,0 0 1,0 0-16,12 0 15,12-12 1,-1 0-16,24 1 16,0 11-16,1 0 15,-13 11 1,-12 1-16,1 0 16,-12 11-1,-12 0-15,0 11 16,-24 1-1,12 0-15,-11-1 16,-12 1-16,11 0 16,0-12-1,1 0-15,11 0 16,0-11 0,1-1-16,11 1 15,0-1 1,0 1-16,11-1 15,13 1 1,11 0-16,24-1 16,12-11-16,-71 0 15</inkml:trace>
          <inkml:trace contextRef="#ctx0" brushRef="#br0" timeOffset="199059.5381">-3577 7871 0,'0'0'16,"0"0"-16,0 0 15,0 0 1,12 11-16,0 1 16,-1 11-1,13 23-15,0 24 16,-1-1-1,-11 0-15,0-11 16,-12-12-16,0 12 0,-12-12 31,-12 0-31,-11 12 16,0-12 0,-24 1-16,12-24 15,11-12 1,36-11-16</inkml:trace>
          <inkml:trace contextRef="#ctx0" brushRef="#br0" timeOffset="200859.6202">-3271 8402 0,'0'0'0,"0"0"15,0 0 1,0 0-16</inkml:trace>
          <inkml:trace contextRef="#ctx0" brushRef="#br0" timeOffset="201859.2879">-3082 8414 0,'0'0'0,"0"0"15,0 0 1,0 0-16,0 0 16</inkml:trace>
          <inkml:trace contextRef="#ctx0" brushRef="#br0" timeOffset="201999.4063">-2929 8425 0</inkml:trace>
        </inkml:traceGroup>
        <inkml:traceGroup>
          <inkml:annotationXML>
            <emma:emma xmlns:emma="http://www.w3.org/2003/04/emma" version="1.0">
              <emma:interpretation id="{1A0E97F7-5BC9-4657-9237-D3CF7D99E33D}" emma:medium="tactile" emma:mode="ink">
                <msink:context xmlns:msink="http://schemas.microsoft.com/ink/2010/main" type="inkWord" rotatedBoundingBox="29779,9099 34254,9093 34257,11083 29781,1108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1360.3289">-2646 8425 0,'0'0'0,"0"0"15,0 0-15</inkml:trace>
          <inkml:trace contextRef="#ctx0" brushRef="#br0" timeOffset="202969.6484">-2399 7998 0,'0'0'15,"0"0"-15,0 0 16,0 0 0,0 0-16,0 11 15,-12 24 1,1 0-16,-1 11 15,-12 0 1,1 0-16,11-11 16,0 0-16,12-12 15,0 0 1,0 0-16,12 0 16,0 12-1,11 0-15,1-12 16,-1 0-1,13 0-15,-36-23 16</inkml:trace>
          <inkml:trace contextRef="#ctx0" brushRef="#br0" timeOffset="203659.4">-2010 8090 0,'0'0'0,"0"0"15,0 0 1,0 0-16,0 0 15,-12 0 1,-11-11-16,-1-1 16,0 12-1,1 0-15,-1 0 16,1 12-16,11-12 16,0 11-1,0 1-15,12-1 16,0 13-1,12-1-15,12 0 16,-1 11 0,13 1-16,-1-12 15,0 0-15,-11 0 16,-1-11 0,-11 0-16,0-1 15,-12-11 1,0 0-16,0 0 15,-12 12 1,-11-1-16,11-11 16,-12 12-16,1-12 15,11 0 1,0 0-16,12 0 16</inkml:trace>
          <inkml:trace contextRef="#ctx0" brushRef="#br0" timeOffset="204149.605">-1869 8333 0,'0'0'0,"0"0"0,0 0 16,0 0-1,0 0-15,0 0 16,0 0 0,0 0-16,12 0 15,12 0 1,-1 12-1,12-12-15,13 11 16,-1 1-16,0-1 16,0 1-16,-12-12 15,1 0 1,-36 0-16</inkml:trace>
          <inkml:trace contextRef="#ctx0" brushRef="#br0" timeOffset="204679.7604">-1421 8067 0,'0'0'0,"0"0"16,0 0-1,0 0-15,0 0 16,-12 0-16,0 12 16,1-1-1,-1 1-15,0-1 16,0 13 0,-11-1-16,-1 11 0,12 1 31,0-12-31,12 0 15,0 0 1,0 0-16,12 1 16,24-1-16,-1 0 0,0 0 15,1 0 1,-1-11-16,-11-1 16,-1 1-1,-23-12-15</inkml:trace>
          <inkml:trace contextRef="#ctx0" brushRef="#br0" timeOffset="206069.3039">-1186 8079 0,'0'0'16,"0"0"-1,0 11-15,0 12 16,0 12-1,0 0-15,0-12 16,0 0-16,0-11 16,0-1-1,0 1-15,0-1 16,0-11 0,0 0-16,0 0 15,0 0 1,0 0-16,0 0 15,0 0 1,0-11-16,0-12 16,12-1-16,0 1 0,12 0 15,-1 0 1,1 0 0,-1 11-16,-11 12 15,0 0-15,0 12 16,-1 0-1,1 11-15,0 11 16,0 1 0,-1 0-16,1-12 15,0 0-15,-12-12 16,0 1 0,0 0-16,0-12 15,0 0 1</inkml:trace>
          <inkml:trace contextRef="#ctx0" brushRef="#br0" timeOffset="206459.4118">-879 8252 0,'0'0'16,"0"0"-16,0 0 15,0 0 1,0 0-16,0 0 15,11 0 1,13 0-16,0 0 16,-1 0-16,1 0 15,-12 0 1,11 0-16,1 0 16,-1 0-1,1 0-15,-12 0 16,-1 0-1,-11 0-15</inkml:trace>
          <inkml:trace contextRef="#ctx0" brushRef="#br0" timeOffset="207009.5587">-549 8009 0,'0'0'15,"0"0"1,0 0-16,0 0 16,0 0-16,0 0 15,11 12 1,1 11-16,0 12 16,0 11-1,11 0-15,1 0 16,-1-11-1,1 0-15,-1-12 16,1 0 0,-12-11-16,0 11 15,-12-23-15</inkml:trace>
          <inkml:trace contextRef="#ctx0" brushRef="#br0" timeOffset="207649.9404">-220 7963 0,'0'0'0,"0"0"16,0 0-1,0 0-15,0 0 16,12 12 0,0-1-16,0 12 15,-1 1-15,1 10 16,0 12 0,0 1-16,-12-1 15,0-11 1,0-12-16,-12 0 15,0 0 1,0 0-16,1 0 16,-1 0-16,0-11 15,0-1 1,12-11-16</inkml:trace>
          <inkml:trace contextRef="#ctx0" brushRef="#br0" timeOffset="207404.5255">-231 7975 0</inkml:trace>
          <inkml:trace contextRef="#ctx0" brushRef="#br0" timeOffset="208209.4417">28 7905 0,'0'0'15,"0"0"-15,0 0 16,0 0 0,12 12-16,11 23 15,1 11 1,-13 0-16,13 12 15,0 0 1,-1-12-16,-11 0 16,0-11-16,-12 11 15,0-11 1,-12-1-16,-12 1 16,1-12-1,-1 0 1,-11-11-16,11-1 15,24-11-15</inkml:trace>
          <inkml:trace contextRef="#ctx0" brushRef="#br0" timeOffset="208699.3724">-1091 9003 0</inkml:trace>
          <inkml:trace contextRef="#ctx0" brushRef="#br0" timeOffset="209119.8322">-1044 8992 0,'0'0'0,"0"0"16,23 0-1,13 0-15,23 0 16,-12 0 0,12 0-16,0 0 15,-1 0 1,37 0-16,-1-12 15,0 12 1,-11 0-16,-13 0 16,-11 0-16,0 0 15,0 0 1,0 0-16,0 0 16,-12 0-1,-12 0-15,1 0 16,-13 0-1,-11 0-15,-12 0 16,0 0-16,0 0 16,0 0-1,-24 0-15,-11 0 16,0 0 0,-12 0-16,-12 0 15,-36 0 1,-22 0-16,-1 0 15,24 0 1,-24 0-16,-24 0 16,142 0-16</inkml:trace>
          <inkml:trace contextRef="#ctx0" brushRef="#br0" timeOffset="228409.3913">475 9246 0,'0'0'0,"0"0"15,0 0-15,0 0 16,0 0-1,0 0-15,0-12 16,0 1-16,0-12 16,-11-12-1,-1 0-15,12-11 16,-12 0 0,12-12-16,0 0 15,0-11 1,12 11-16,0 12 15,-1 0 1,1 11-16,0 12 16,0 0-16,-1 11 15,1 12 1,0 0-16,12 12 16,11 11-1,24 23-15,0 12 16,-12-12-1,-12 1-15,-11-13 16,-1 1 0,-11 0-16,0-1 15,-12 1-15,-12 0 16,0 11 0,1-23-16,-13 12 15,-11-12 1,-1 0-16,1-12 15,0 1-15,-1-12 16,1 0 0,0 0-16,-1 0 15,13 0-15,11 0 16,12 0 0</inkml:trace>
          <inkml:trace contextRef="#ctx0" brushRef="#br0" timeOffset="230109.6679">958 9119 0,'0'0'16,"0"0"-1,24-12 1,11 1-16,24-12 16,24 11-16,23-11 15,-12 11 1,-12 1-16,-11-1 15,0 12-15,-24 0 16,153 0 0</inkml:trace>
          <inkml:trace contextRef="#ctx0" brushRef="#br0" timeOffset="229789.3402">1088 8899 0,'0'0'0,"0"0"16,0 0-1,23-11-15,1-12 16,11-24-1,1 1-15,-13-12 16,1 1-16,-1-1 16,-11 12-1,0-1-15,-12 1 16,0 11 0,0 24-16,0-1 15,0 12 1,0 0-16,0 0 15,0 0 1,-12 12-16,0 34 16,-11 35-16,11 0 15,0 11 1,12-11-16,0 12 16,0-1-1,0 1-15,0-1 16,0-23-1,0-11-15,-11-12 16,11-11-16,-12 0 16,12-1-1,0-10-15,0-1 0,0-12 16,0-11 0</inkml:trace>
          <inkml:trace contextRef="#ctx0" brushRef="#br0" timeOffset="230919.2533">1274 9651 0,'0'0'15,"0"0"1,-12 11-16,0 12 16,0 0-1,0 12-15,1 0 16,11-1-1,0-11-15,11 1 16,1-13-16,12 1 16,-1-1-1,13-11-15,-1-11 16,0-1 0,-11-11-16,-1-12 15,-11 1 1,-12-1-16,-12 12 15,-11 0 1,-1 11-16,1 12 16,-13 0-16,-11 0 15,12 12 1,11-1-16,1 1 16,23-12-1</inkml:trace>
          <inkml:trace contextRef="#ctx0" brushRef="#br0" timeOffset="229119.5518">440 8009 0,'0'0'0,"0"0"16,0 0-1,0 0-15,0 12 16,12 23 0,0 11-16,-1 12 15,1-1 1,-12-22-16,0 0 15,0-12-15,0-12 16,0 1 0,0-12-16,0 0 15,0 0 1,0 0-16,0 0 16,0 0-1,0-12-15,12-11 16,11-23-1,1 11-15,0 1 16,-1 11-16,24 0 16,-11 23-1,-13 0-15,13 11 16,-13 12 0,1 12-16,-1 0 0,1-1 15,-1 1 1,-11 0-16,0-12 15,0 0 1,-1 11-16,-11-34 16</inkml:trace>
        </inkml:traceGroup>
      </inkml:traceGroup>
    </inkml:traceGroup>
    <inkml:traceGroup>
      <inkml:annotationXML>
        <emma:emma xmlns:emma="http://www.w3.org/2003/04/emma" version="1.0">
          <emma:interpretation id="{16896B7E-62D8-4F6E-BCF2-652786D49414}" emma:medium="tactile" emma:mode="ink">
            <msink:context xmlns:msink="http://schemas.microsoft.com/ink/2010/main" type="paragraph" rotatedBoundingBox="345,12087 33434,11750 33479,16231 390,16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57B56-1370-4876-8AC2-A63248A83ABE}" emma:medium="tactile" emma:mode="ink">
              <msink:context xmlns:msink="http://schemas.microsoft.com/ink/2010/main" type="line" rotatedBoundingBox="345,12087 33259,11751 33291,14816 376,15151"/>
            </emma:interpretation>
          </emma:emma>
        </inkml:annotationXML>
        <inkml:traceGroup>
          <inkml:annotationXML>
            <emma:emma xmlns:emma="http://www.w3.org/2003/04/emma" version="1.0">
              <emma:interpretation id="{35486D34-1EAB-4F2C-8C73-7A4B79BF3695}" emma:medium="tactile" emma:mode="ink">
                <msink:context xmlns:msink="http://schemas.microsoft.com/ink/2010/main" type="inkWord" rotatedBoundingBox="353,12959 1851,12944 1868,14606 370,1462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35139.0775">-31898 11835 0,'0'0'15,"23"-12"1,13-11-16,23 0 15,0 11 1,-12 12-16,0 0 16,-24 12-16,1 0 15,-12 11 1,0 0-16,-1 0 16,-11 0-1,-11 0-15,-1 0 16,0 0-1,-12-11-15,-11-1 16,-12 1-16,0 0 16,11-12-1,1 0-15,0 0 16,11 0 0,1 11-16,-13 12 15,1 12 1,0 23-16,-1 11 15,13 58-15,11 35 16,12 11-16,12 82 16,11-24-1,1 58-15</inkml:trace>
          <inkml:trace contextRef="#ctx0" brushRef="#br0" timeOffset="334679.2273">-30803 11812 0,'0'0'0,"0"0"0,0 11 15,-11 47 1,-25 46-16,-11-11 16,-47-1-1,-36 12-15,24-23 16,0 0-1,36-47-15,-13 1 16,24-23-16,12-1 16,24-11-1,-1-11-15,12-1 16,12-11 0,12-12-16,0 12 15,11 0 1,13 12-16,-13 11 15,-11 0 1,12 23-16,-13 23 16,-11 23-1,-11 1-15,-36 10 16,-36-10-16,1-1 16,23-34-1,59-35-15</inkml:trace>
          <inkml:trace contextRef="#ctx0" brushRef="#br0" timeOffset="334149.2713">-30814 12517 0,'0'0'0,"-12"23"15,0 11-15,12-34 16,0 278-1,0-278-15,0 0 16,12 0-16,23-12 16,24-22-1,-12-24-15,0 0 16,-11-11 0,-13-1-16,-11 24 15,-12 11 1,-12 12-16,-11 0 15,-1 12 1,-11 22-16,-1 24 16,-11 11-16,12 0 15,0 1 1,-1-13-16,13-11 16,-1 0-1,1-11-15,-13 0 16,13-12-1,-1 0-15,1-12 16,-1 0-16,12 1 16,0-1-1,1 12-15,-1-11 16,0 11 0,0 0-16,-11 23 15,-13 12 1,-11 11-16,-12 23 15,1 12 1,-13-12-16,12-22 16,0-1-1,0-11-15,12-12 16,47-23-16</inkml:trace>
          <inkml:trace contextRef="#ctx0" brushRef="#br0" timeOffset="336459.4715">-31674 11777 0,'0'0'0,"0"0"16,0 0-1,0 0-15,0 0 0,0 0 32,0 0-32,0 0 15,0 0-15,0 0 16,0 0-1,0 0-15,-12 0 16,-12 12-16,1-1 16,-1 1-16,1-1 15,-13 1 1,13-1-16,-1 12 16,1 12-1,-1-12-15,12 0 16,1 12-1,11-35-15</inkml:trace>
        </inkml:traceGroup>
        <inkml:traceGroup>
          <inkml:annotationXML>
            <emma:emma xmlns:emma="http://www.w3.org/2003/04/emma" version="1.0">
              <emma:interpretation id="{09F0AEFA-780D-4D09-948D-82B1885939D5}" emma:medium="tactile" emma:mode="ink">
                <msink:context xmlns:msink="http://schemas.microsoft.com/ink/2010/main" type="inkWord" rotatedBoundingBox="2020,12070 9455,11994 9486,15059 2051,1513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20789.3466">-23158 11731 0,'0'0'16,"0"0"0,0 0-16</inkml:trace>
          <inkml:trace contextRef="#ctx0" brushRef="#br0" timeOffset="320609.1176">-23205 12436 0,'0'0'0,"0"0"0,0-12 15,0-11 1,12-12-16,12-11 15,11 0 1,0 0-16,1 11 16,-1 12-16,-11 11 15,-1 12 1,-11 0 0,0 12-16,-12 0 15,0-1-15,0 1 16,-12 11-1,-12 11-15,-23 1 16,-23 23-16,-1 0 16,-12 11-1,13-11-15,11-12 16,0 0 0,0 0-16,-12 1 15,-11 10 1,-1-10-16,13-13 15,-1-10 1,12-1 0,59-23-16</inkml:trace>
          <inkml:trace contextRef="#ctx0" brushRef="#br0" timeOffset="321839.0616">-23853 11003 0,'0'0'15,"0"0"1,0 11-16,12 12 16,0 24-16,0 33 15,0 25 1,-12 22-16,0-12 16,-24-11-1,-23 23-15,-12 0 16,-12-23-1,-23-11-15,-35-12 16,-1-35-16,24-23 16,0-11-1,-12-24-15,24-22 0,23-13 32,24-22-32,47-35 0,47-12 15,47-34 1,24 35-16,-118 115 15</inkml:trace>
          <inkml:trace contextRef="#ctx0" brushRef="#br0" timeOffset="321450.0296">-23699 12436 0,'0'0'15,"0"0"-15,0 0 16,11 0-16,13-12 16,11-11-1,1 0-15,-13-12 0,1 1 32,11-24-32,-11 12 15,-13-1 1,1 13-16,-12 22 0,0 12 15,0 0 1,-23 23 0,-13 0-16,-23 24 0,-35 10 15,0-10 1,23-13-16,24-11 16,0 1-1,12-13-15,-1-11 16,13 0-1,11-11-15,0-1 16,12 0-16,0 1 16,0-1-1,0 12-15,12-11 16,0 11 0,0 0-16,-1 11 15,1 12 1,-12 24-16,-12 22 15,-23 0 1,-12 1-16,-24-1 16,-11-23-16,-1-11 15,83-35 1</inkml:trace>
          <inkml:trace contextRef="#ctx0" brushRef="#br0" timeOffset="325429.5663">-25219 12193 0,'0'0'0,"0"0"0,0 0 16,0 0-16,0 0 16,0 0-1,0 0-15,0 0 16,12 12-1,0 11-15,-1 0 16,-11 23-16,0 0 16,-11 1-1,-13 10 1,-11-10-16,-12-13 16,-12-11-16,0-11 15,-12-12 1,12-12-16,12-11 15,12 0 1,11 0-16,1 0 16,11 0-16,12 11 15,0 1 1,0-1-16,0 12 16,12 0-1,-1 0-15,13 12 16,-12-1-1,0 12-15,-12 0 16,-12 12-16,-12 0 16,1-12-1,-13 0-15,1-11 16,-12-1 0,-12-11-16,0-11 15,12-13 1,12 1-16,-1-11 15,13-1 1,23-11-16,11-12 16,13-23-16,35-23 15,-12 0 1,12 12-16,-12 22 16,24-11-1,-71 81-15</inkml:trace>
          <inkml:trace contextRef="#ctx0" brushRef="#br0" timeOffset="325859.5036">-25549 12066 0,'0'0'16,"0"0"-16,0 0 15,12 0 1,-12 0-16</inkml:trace>
          <inkml:trace contextRef="#ctx0" brushRef="#br0" timeOffset="325659.6811">-25231 11465 0,'0'0'0,"0"0"16,24-12-16,46-11 16,25-11-16,-13-1 15,-23 12 1,-59 23-16</inkml:trace>
          <inkml:trace contextRef="#ctx0" brushRef="#br0" timeOffset="327129.3494">-26185 11488 0,'0'0'0,"0"0"16,0 0-16,0 0 16,0 0-1</inkml:trace>
          <inkml:trace contextRef="#ctx0" brushRef="#br0" timeOffset="326949.3595">-26585 12736 0,'0'0'0,"0"0"16,0 0-1,0 0-15,0 0 16,0-11-1,0-1-15,0-23 16,11-11-16,1-12 0,12-11 31,-1 11-31,13-11 0,11-12 32,0 0-32,12 0 0,0 12 15,11 11 1,-11 12-16,-12 11 15,-11 12 1,-13 12-16,-11 22 16,-12 24-16,-12 23 15,-35 11 1,-12 0-16,0 1 16,0-13-1,1-10-15,10-13 16,-11 1-1,1-12 1,-1 0-16,12 0 0,-12 0 16,12 1-1,-1-1 1,13 0-16,12-12 16,-1-11-16,12 0 15,0-11 1,1-12-16,-1-12 15,0 0 1,0-11-16,1-35 16,11-23-16,0 0 15,11 23 1,-11 23-16,0 24 16,0 11-1,0 23-15,0 0 16,0 23-1,0 35-15,0 23 16,0 11-16,0 47 16,-11-1-1,-1-22-15,0-35 16,-12 0 0,-11-12-16,-36 0 15,1-11 1,-1-35-16,0-11 15,1-12 1,11-12-16,0-11 16,12-11-16,11-1 15,13-23 1,23-23-16,23-23 16,36 12-1,47-12-15,24 11 16,-130 93-1</inkml:trace>
          <inkml:trace contextRef="#ctx0" brushRef="#br0" timeOffset="332470.5733">-30155 11373 0,'0'0'0,"0"11"16,0-11-16</inkml:trace>
          <inkml:trace contextRef="#ctx0" brushRef="#br0" timeOffset="331429.287">-30013 13742 0,'0'0'0,"11"0"16,25-23-16,46-35 15,36-23 1,23-12-16,-11 1 16,-24-12-1,-106 104-15</inkml:trace>
          <inkml:trace contextRef="#ctx0" brushRef="#br0" timeOffset="332029.3799">-29354 11800 0,'0'0'15,"0"0"1,0 0-16,-11 35 16,-1 11-1,-12-11-15,-11 11 16,0-11-1,11-24-15,0 12 16,1-11-16,11-12 0,0 0 31,1 0-31,-1 0 0,0 11 32,0 24-32,0-12 0,1 12 15,-1 0 1,0-1-16,0 1 15,-11 23 1,-1-1-16,-11 1 16,-12 0-16,-24 0 15,-11-12 1,-1-11-16,12-12 16,13-23-1,-1-12-15,0-34 16,0 0-1,24-12-15,23 0 16,12-11-16,12-35 16,23-12-1,24 12-15,47-11 16,-106 115 0</inkml:trace>
          <inkml:trace contextRef="#ctx0" brushRef="#br0" timeOffset="331149.3372">-29142 11349 0,'0'0'0,"0"0"0,0 0 15,0 0 1</inkml:trace>
          <inkml:trace contextRef="#ctx0" brushRef="#br0" timeOffset="332279.2724">-29495 11141 0,'0'0'0,"35"-11"16,36-35-16,47-12 16,23 12-1,1-24-15,-36 24 16,-106 46 0</inkml:trace>
          <inkml:trace contextRef="#ctx0" brushRef="#br0" timeOffset="330980.393">-28871 11904 0,'0'0'0,"0"0"16,0 0 0,0 12-16,0-1 15,0 24 1,-11 0-16,-1-1 15,-12 1 1,1 0-16,-1-12 16,12 0-16,1 0 15,-13 0 1,0 0-16,1 12 16,-1 0-1,1-1-15,-13 1 16,1 0-1,0-12-15,-1 0 16,-11 0-16,12-12 16,0 1-1,-1-12-15,24 0 16,1 0 0,-1-12-16,12 12 15,0-11 1,12-1-16,-1 1 15,1-1-15,0 1 16,0 11 0,0 0-16,-1 0 15,1 23 1,-12 0-16,-23 23 16,-25 35-1,-22-12-15,11-22 16,0-1-1,0-12-15,24-22 16,35-12-16</inkml:trace>
          <inkml:trace contextRef="#ctx0" brushRef="#br0" timeOffset="330279.5209">-28517 12424 0,'0'0'16,"0"0"-16,0 0 16,-12 12-1,12-12-15,-12 0 16,0 0 0,1 0-16,-1-12 15,0 1 1,0-12-16,0-1 15,12 1-15,0 0 16,12 0 0,0 12-16,0-1 15,11 12 1,1 0-16,-1 12 16,1-1-1,-12 12-15,-12 0 16,-12 24-1,-23 22-15,-24 23 16,-24-11-16,-34 0 16,11-12-1,11-11-15,25-11 16,70-47 0</inkml:trace>
          <inkml:trace contextRef="#ctx0" brushRef="#br0" timeOffset="329470.402">-28729 13927 0,'0'0'15,"0"0"-15,11 0 16,37-12 0,105-46-16,0-11 15,-24-23 1,-23 22-16,-106 70 16</inkml:trace>
          <inkml:trace contextRef="#ctx0" brushRef="#br0" timeOffset="329199.5315">-28211 13337 0,'0'0'0,"24"-34"0,34-47 16,-10-12-1,-13 24 1,-23 23-16,-12 11 16,0 23-16,-12 1 15,-23-1 1,-36 24-16,0 11 15,1 35 1,11 0-16,23-12 16,13 0-16,23-11 15,11-12 1,25 0-16,11 0 16,12-11-1,-12-1-15,0-11 16,-47 0-1</inkml:trace>
          <inkml:trace contextRef="#ctx0" brushRef="#br0" timeOffset="329789.2208">-28105 11950 0,'0'-11'15,"24"-35"1,58-70-16,12-34 16,-23 11-16,-24 47 15,-23-1-15,-13 12 16,-11 23 0,-23 24-16,-13 11 15,1 11-15,-12 24 16,-12 11-1,0 11-15,-11 36 16,22 11-16,25 0 16,23 0-1,12-12-15,-1-23 16,13 0 0,-24-46-16</inkml:trace>
          <inkml:trace contextRef="#ctx0" brushRef="#br0" timeOffset="328819.5308">-27269 11800 0,'0'0'0,"-11"12"16,-1 11-16,0 11 16,-12 13-16,1-1 15,-1-11 1,1-1-16,-1 1 16,1 0-1,-1-1-15,1 1 16,-1 0-1,0-12 1,1 0-16,11-12 0,0 1 16,-11 0-1,11-1-15,0-11 16,0 0 0,1 0-16,-1 0 15,12 0 1,-12-11-16,0-1 15,-11 0-15,11 1 16,-12-1 0,13-11-16,-1 12 15,-12-1 1,1 12-16,-1 0 16,-11 12-1,-1-1-15,1 12 16,-24 24-1,0 10-15,-11 13 16,-1-1-16,0 12 16,1 0-1,-1-12-15,24-11 16,0 0 0,0 11-16,11-11 15,1-12 1,35-46-16</inkml:trace>
        </inkml:traceGroup>
        <inkml:traceGroup>
          <inkml:annotationXML>
            <emma:emma xmlns:emma="http://www.w3.org/2003/04/emma" version="1.0">
              <emma:interpretation id="{D77A4F59-82F9-45E0-8261-15EB68E94B27}" emma:medium="tactile" emma:mode="ink">
                <msink:context xmlns:msink="http://schemas.microsoft.com/ink/2010/main" type="inkWord" rotatedBoundingBox="9668,12346 14477,12297 14495,14124 9687,1417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5809.1353">-18139 11604 0,'0'0'0,"11"11"0,13 12 31,0 0-31,11 24 15,0 22-15,1 35 16,-13 0 0,-11-35-16,-12 1 0,-12-12 15,-35 22 1,-35-10-16,-24-24 16,11-11-1,-11-24-15,-35-22 16,23-12-1,24-12-15,35 0 16,12-11-16,23-23 16,24-24-1,47 1-15,36-1 16,-1 24 0,-11 23-16,-71 46 15</inkml:trace>
          <inkml:trace contextRef="#ctx0" brushRef="#br0" timeOffset="315959.2972">-18410 12124 0,'0'0'0,"0"0"16,0 0-1,0 0-15</inkml:trace>
          <inkml:trace contextRef="#ctx0" brushRef="#br0" timeOffset="317559.206">-21002 12239 0,'0'0'0,"0"0"16,12-11-1,11-12-15,13-12 16,11 0 0,0 1-16,0 11 15,0 11-15,12 12 16,-12 12-1,0 11-15,-23 0 16,-12 0-16,-12 0 16,-12 12-16,-12-1 15,-11 1 1,-12-12-16,-24 0 16,-11-11-1,-1-12-15,24-12 16,12 1-1,12-12-15,11-24 16,13-10-16,11-1 16,11 12-1,13 11-15,11 12 16,1 11 0,-1 24-16,0 22 15,1 13 1,-24-1-16,-1 12 15,-22-1 1,-25 24-16,-23-11 16,0-13-16,0-22 15,12-23 1,0-12 0,0-12-16,0-11 15,12-12-15,-1-11 16,13 11-1,11 1-15,0 11 16,12 11-16,0 12 16,0 0-1,-23 23-15,-36 47 16,-24 22 0,1-11-16,11-12 15,71-69 1</inkml:trace>
          <inkml:trace contextRef="#ctx0" brushRef="#br0" timeOffset="316899.5391">-20107 11997 0,'0'0'0,"0"0"16,0 11-1,12 12-15,12 12 16,11 11 0,-11-11-16,-1 0 15,1 22 1,-24-10-16,-24-1 15,-11 12 1,-24 11-16,-12-23 16,-11-11-16,-1-24 15,13 1 1,70-12-16</inkml:trace>
          <inkml:trace contextRef="#ctx0" brushRef="#br0" timeOffset="320129.4111">-22698 12967 0,'0'0'0,"0"0"16,0 0-16,0 0 15</inkml:trace>
          <inkml:trace contextRef="#ctx0" brushRef="#br0" timeOffset="319979.4238">-22345 12251 0,'0'0'0,"0"0"16,0 0 0,0 0-16,-12-12 15,-11 1 1,-12 11-16,-24 11 16,0 1-1,-12 11-15,12 0 16,12 12-1,24-12-15,11 12 16,12-35-16</inkml:trace>
          <inkml:trace contextRef="#ctx0" brushRef="#br0" timeOffset="319409.7454">-21803 12066 0,'0'0'15,"0"0"-15,0 23 16,0 0-1,0 12-15,0-12 16,0 0-16,0-11 16,0-1-1,0-11-15,0 0 16,0 0 0,-12 0-16,-23 12 15,-12 11 1,-24 12-16,1 22 15,-1 1 1,24 0-16,0 0 16,23-12-16,1 0 15,23-23 1,0-11-16,0-12 16</inkml:trace>
          <inkml:trace contextRef="#ctx0" brushRef="#br0" timeOffset="319696.4204">-20201 11130 0,'0'0'0,"-23"0"15,-60 11 1,-70 24 0,-59 34-16,-59 35 0,59 12 31,-24 11-31,48-23 0,47 12 16,-1-1-1,36-22-15,106-93 16</inkml:trace>
          <inkml:trace contextRef="#ctx0" brushRef="#br0" timeOffset="316549.3784">-19176 12182 0,'0'0'16,"0"0"-16,-12-12 15,0-11 1,1 0-16,11-23 16,11 11-1,1-11-15,12 11 16,-1 12-1,1 11-15,-1 1 16,-11 11-16,-12 0 16,12 11-1,-12 12-15,-12 24 16,-23 10 0,-12 1-16,0-12 15,0 1 1,23-13-16,0-11 15,13 12-15,11 0 16,0 11-16,11-11 16,-11-1-1,0 1-15,0-12 16,-11 0 0,-13 0-16,-11 0 15,-1-11-15,1-12 16,-12-12-1,0-11 1,0-11-16,11-1 0,25-11 16,11 0-1,23-35-15,1 0 16,11 11 0,24 24-16,-59 46 15</inkml:trace>
        </inkml:traceGroup>
        <inkml:traceGroup>
          <inkml:annotationXML>
            <emma:emma xmlns:emma="http://www.w3.org/2003/04/emma" version="1.0">
              <emma:interpretation id="{E37BBBE8-15A3-4AC6-AD55-BA0552C4DD82}" emma:medium="tactile" emma:mode="ink">
                <msink:context xmlns:msink="http://schemas.microsoft.com/ink/2010/main" type="inkWord" rotatedBoundingBox="14767,12074 19501,12026 19527,14565 14793,14613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10999.416">-14653 11569 0,'0'0'16,"24"0"-1,94-35-15,94 1 16,-12-13 0,-11-10-16,-189 57 15</inkml:trace>
          <inkml:trace contextRef="#ctx0" brushRef="#br0" timeOffset="310789.5755">-13569 11777 0,'0'0'0,"-12"0"15,-23 0 1,-12 0-16,-12 0 15,-23 12-15,-48-1 16,-47-11 0,36 0-16,0 0 15,-24 12 1,23-1-16,60 1 16,23-12-1,12 0-15,23 0 16,12 0-1,12 0-15,36 11 16,58 12-16,24-11 16,35-12-1,24-12-15,-48-11 16,-34 0 0,-95 23-16</inkml:trace>
          <inkml:trace contextRef="#ctx0" brushRef="#br0" timeOffset="310209.1666">-13321 12436 0,'0'0'0,"0"0"16,0 0-1,0 0-15,0 0 16,0-12-16,0 1 16,0-12-1,11-24-15,13-34 16,11-46 0,24 0-16,0 35 0,0 22 15,-12 24 1,-12 23-16,-11 11 15,-1 12 1,-11 12-16,0 23 16,-12 22-1,-24 24-15,-23 0 16,0-23-16,12-35 16,0 0-1,-1-11-15,1-1 16,0 1-1,-13 11-15,-10 12 16,-13 11-16,12-23 16,0 0-1,24 0-15,-1-11 16,13-12 0,11-12-1,0 1-15,0-24 16,1-23-16,11-11 15,0-12 1,0 12-16,11 22 16,-11 13-16,0 11 15,0 23 1,0 0-16,0 34 16,-11 13-1,-13 22-15,1-23 16,-1 0-1,-11 1-15,11-24 16,1 0-16,-1-12 16,0 1-1,1-12-15,-1-12 16,1 1 0,-1-24-16,12-11 15,12 0 1,12 23-16,0 0 15,0 11 1,11 12-16,1 12 16,-1 11-16,-11 0 15,-12 11 1,0 1-16,-23 23 16,-1-12-1,-11-11-15,-12 11 16,23-34-1,24-12-15</inkml:trace>
          <inkml:trace contextRef="#ctx0" brushRef="#br0" timeOffset="310369.2878">-12933 11511 0,'0'0'0,"0"0"0,0 0 16</inkml:trace>
          <inkml:trace contextRef="#ctx0" brushRef="#br0" timeOffset="315299.4239">-17079 11546 0,'0'0'0,"12"-12"15,-1-22 1,1-24-16,-12 12 16,-35-24-1,-1 24-15,-11 11 16,-12 1-1,12 22-15,0 12 16,12 12-16,11 11 16,13 12-1,11 11-15,23 23 16,12-11 0,13-12-16,-48-46 15</inkml:trace>
          <inkml:trace contextRef="#ctx0" brushRef="#br0" timeOffset="314989.6063">-16714 11384 0,'0'0'0,"0"0"16,0 0-16</inkml:trace>
          <inkml:trace contextRef="#ctx0" brushRef="#br0" timeOffset="314859.6554">-16608 11939 0,'0'0'15,"0"0"1,0 11-16,0 24 16,-24 11-1,-11 12-15,-12-12 16,-35 12-1,-60 11-15,13-22 16,11-24-16,0-12 16,0-11-1,36-11-15,23-1 16,12-11 0,23 0-16,12-23 15,36-35 1,47-23-16,11 11 15,12 12 1,12 1-16,-106 80 16</inkml:trace>
          <inkml:trace contextRef="#ctx0" brushRef="#br0" timeOffset="312970.4472">-16290 12297 0,'0'0'16,"0"0"-16,-12 0 16,0 0-1,-11 0-15,-12-11 16,-1-1-1,13 0-15,-1-11 16,12 0-16,12-11 16,24-36-1,11 1 1,-11 34-16,11 0 16,-11 24-16,11 11 15,0 23 1,-11 23-16,-1 12 15,-23 11 1,-11 1-16,-48 34 16,-47 11-16,-12-11 15,24-46 1,94-58-16</inkml:trace>
          <inkml:trace contextRef="#ctx0" brushRef="#br0" timeOffset="312119.3268">-16149 13407 0,'0'0'0,"59"0"15,83-47 1,-1-10-16,0-13 16,-141 70-16</inkml:trace>
          <inkml:trace contextRef="#ctx0" brushRef="#br0" timeOffset="312479.6552">-15854 11754 0,'12'-23'0,"58"-116"15,13-23 1,-13 24-16,-34 10 15,-24 36-15,-12 11 16,-24 35 0,-11 0-16,-12 23 15,-24 11 1,12 24-16,12 22 16,0 12-1,23 12-15,24-12 0,36 24 16,11 22-1,12 1-15,-12-12 16,-47-81-16</inkml:trace>
          <inkml:trace contextRef="#ctx0" brushRef="#br0" timeOffset="311929.6165">-15560 12852 0,'0'0'0,"24"-12"16,47-46-16,11-46 15,-23 12 1,-47 46-16,-12 11 15,-24 0 1,-23 12-16,12 23 16,-1 12-16,1 11 15,11 12 1,24 11-16,12 0 16,12 23-1,-24-69 1</inkml:trace>
          <inkml:trace contextRef="#ctx0" brushRef="#br0" timeOffset="311659.6399">-14947 11419 0,'0'0'0,"0"23"16,0 12 0,-12 11-16,0 0 15,1-11 1,-1-1-16,0-11 15,0 1 1,0-13-16,-11 1 16,-1 11-16,1 11 15,-13 13 1,-11 10-16,12-22 16,11-12-1,1 12-15,-1-24 16,1 1-1,-1-24-15,1 1 16,-1-12-16,-11 0 16,-1 0-1,13-1-15,-1-10 16,1 22 0,-1 1-16,-11 11 15,-1 0 1,-11 11-16,-12 24 15,-11 23 1,-1 23-16,-11 11 16,11-11-16,24-12 15,0 12 1,11 0-16,36-81 16</inkml:trace>
        </inkml:traceGroup>
        <inkml:traceGroup>
          <inkml:annotationXML>
            <emma:emma xmlns:emma="http://www.w3.org/2003/04/emma" version="1.0">
              <emma:interpretation id="{1B0E3166-DB92-471A-AF46-882DA0B41796}" emma:medium="tactile" emma:mode="ink">
                <msink:context xmlns:msink="http://schemas.microsoft.com/ink/2010/main" type="inkWord" rotatedBoundingBox="19753,12424 25076,12369 25095,14311 19773,1436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2649.4243">-8987 11777 0,'0'0'16,"0"0"-1,12-12-15,12-22 16,23-12-16,47-12 16,24 23-1,-24 24-15,-11-1 16,-24 24 0,-24 11-16,0 0 15,-11 0 1,-12 0-16,-12 12 15,-24-1 1,-23 36-16,-36-1 16,1 0-16,23-34 15,24-12 1,35-23-16</inkml:trace>
          <inkml:trace contextRef="#ctx0" brushRef="#br0" timeOffset="302279.629">-8775 11627 0,'0'0'16,"0"0"-16,0 0 16,0 11-1,0 24-15,-11 81 16,-1 34-1,0-11-15,0 22 0,1-22 16,-1-23-16,12-47 16,0-23-1,0-11-15,0-24 16,0-11 0</inkml:trace>
          <inkml:trace contextRef="#ctx0" brushRef="#br0" timeOffset="303009.394">-8256 11858 0,'0'0'0,"-12"11"31,-12 24-31,-23 34 0,-12 12 16,12-11-1,0 22-15,12 1 16,23-24-1,12 0-15,24 1 16,23-13 0,12-22-16,47-23 15,-106-12-15</inkml:trace>
          <inkml:trace contextRef="#ctx0" brushRef="#br0" timeOffset="303669.3848">-7915 12366 0,'0'0'0,"-23"0"16,-24-11-1,-12 11-15,12-12 16,11 1-1,1-1-15,11 1 16,13-1-16,11-11 16,11-12-1,13-11-15,11 11 16,12 1 0,1 22-16,-13 12 15,0 12 1,-11 22-16,-12 13 15,-1 22-15,-11 23 16,-11-11 0,-1-11-16,0-24 15,0-11 1,1-12-16,11-12 16,0-11-1,0 0-15,11-23 16,13-46-1,11-24-15,12-45 16,0-13-16,-23 59 16,-12 34-1,0 23-15,-1 12 16,-11 12 0,0 11-16,0 0 15,0 23 1,-11 23-16,-1 24 15,0-1 1,12 0-16,0 24 16,0-12-16,12-12 15,0-23 1,11-11-16,12-24 16,-35-11-16</inkml:trace>
          <inkml:trace contextRef="#ctx0" brushRef="#br0" timeOffset="303929.3416">-7549 11893 0,'0'0'0,"11"11"15,13 35-15,35 47 16,-12 11 0,0 23-16,-23 35 15,-36-35 1,-12-46-16,-35 0 16,-35 11-1,94-92-15</inkml:trace>
          <inkml:trace contextRef="#ctx0" brushRef="#br0" timeOffset="306729.3666">-9611 11754 0,'0'0'15,"0"0"1,0 23-16,12 58 16,0 34-1,-12-10-15,-12 33 16,0-45-1,0-1-15,1 1 16,11-93-16</inkml:trace>
          <inkml:trace contextRef="#ctx0" brushRef="#br0" timeOffset="306469.4863">-9175 12309 0,'0'0'0,"0"0"0,-12 11 16,-11 12-16,-24 35 15,-24 35 1,-12-13-16,-23 1 16,0-23-1,24-23-15,11-12 16,24-12-1,12-22-15,35 11 16</inkml:trace>
          <inkml:trace contextRef="#ctx0" brushRef="#br0" timeOffset="307959.5425">-11472 12933 0,'0'0'15,"0"0"-15</inkml:trace>
          <inkml:trace contextRef="#ctx0" brushRef="#br0" timeOffset="307249.5857">-10447 13152 0,'0'0'0,"0"0"16,0 0-16,12-23 16,-12 23-1</inkml:trace>
          <inkml:trace contextRef="#ctx0" brushRef="#br0" timeOffset="309139.7129">-12132 11777 0,'0'0'0,"0"0"15,0 0 1</inkml:trace>
          <inkml:trace contextRef="#ctx0" brushRef="#br0" timeOffset="308779.5981">-11943 11893 0,'0'0'0,"0"0"16,0 0-16,0 11 15,0 24 1,0 11-16,-12 12 16,-12 0-1,-11-12-15,0-11 16,-12-1-1,11-11-15,1-11 16,0-1-16,-1-11 16,13-11-1,11-1-15,0 1 16,12 11 0,0-12-16,0 12 15,0 0 1,0 0-16,0 0 15,12 12 1,0-1-16,-12 1 16,0-1-16,-12 13 15,-23-1 1,-24 0-16,-12-12 16,0-11-1,24 0-15,0-11 16,12-12-1,23 0-15,0-24 16,12-22-16,47-23 16,24-13-1,11 25-15,-11 22 16,-71 58 0</inkml:trace>
          <inkml:trace contextRef="#ctx0" brushRef="#br0" timeOffset="308959.4443">-11931 11396 0,'0'0'0,"23"-23"31,48-24-31,58 1 16,13-12-16,-142 58 15</inkml:trace>
          <inkml:trace contextRef="#ctx0" brushRef="#br0" timeOffset="307789.9265">-10907 12332 0,'0'0'16,"12"-23"-16,47-70 16,35-57-1,-35 57-15,0 36 16,-12 10-1,0 13-15,0 11 16,-11 23-16,-13 11 0,1 12 16,-24 0-1,0 12 1,-12 0 0,-11 11-16,-1-11 0,-11-12 15,-1 12 1,-11-1-16,0 1 15,0 0 1,12-12-16,-13 0 16,1 0-16,0-12 15,0 1 1,0-12-16,0 0 16,-12 0-1,-12 0-15,-35 12 16,-11-1-1,34-11-15,1 12 16,-1-12-16,12 0 16,-11 0-1,23 0-15,12-12 16,23 1 0,24 11-1</inkml:trace>
          <inkml:trace contextRef="#ctx0" brushRef="#br0" timeOffset="307081.6307">-10141 12135 0,'0'0'0,"-35"0"0,-12 12 15,11-1 1,1 1-16,0 0 16,-1-1-1,13 1-15,-1 11 16,12 0-1,12 0 1,0 12-16,0-1 0,0 1 16,0 11-1,-11-11-15,-1 11 16,-12 0 0,-11-11-16,-12 0 15,0-12 1,0 11-16,47-34 15</inkml:trace>
        </inkml:traceGroup>
        <inkml:traceGroup>
          <inkml:annotationXML>
            <emma:emma xmlns:emma="http://www.w3.org/2003/04/emma" version="1.0">
              <emma:interpretation id="{7BF205FC-2894-458C-A00F-98606EB74F02}" emma:medium="tactile" emma:mode="ink">
                <msink:context xmlns:msink="http://schemas.microsoft.com/ink/2010/main" type="inkWord" rotatedBoundingBox="25538,12458 28713,12425 28729,14038 25554,14070"/>
              </emma:interpretation>
            </emma:emma>
          </inkml:annotationXML>
          <inkml:trace contextRef="#ctx0" brushRef="#br0" timeOffset="300679.634">-6136 11939 0,'0'0'0,"-35"11"15,-36 24-15,0 11 16,1 1-1,23-13-15,11-11 16,13 0 0,11 1-16,12-1 15,0 23-15,12 0 16,0 23 0,-1-11-16,1-12 15,-24-11 1,1-12-16,-13-11 15,-23-24 1,-47-22-16,-1-24 16,13 0-16,35 0 15,35-34 1,47-24-16,24 24 16,12 11-1,-71 81-15</inkml:trace>
          <inkml:trace contextRef="#ctx0" brushRef="#br0" timeOffset="300309.4941">-5900 11257 0,'0'0'0,"0"23"16,-12 81-1,0 58-15,-23 46 16,0-12 0,-1-57-16,13-46 15,23-93 1</inkml:trace>
          <inkml:trace contextRef="#ctx0" brushRef="#br0" timeOffset="300029.3056">-5111 12806 0,'0'0'0,"0"0"15,0 0-15,0 0 16,0 0 0</inkml:trace>
          <inkml:trace contextRef="#ctx0" brushRef="#br0" timeOffset="299859.3663">-5005 11719 0,'0'0'0,"0"0"16,24-11-16,11-12 16,36-12-1,23 0-15,12 1 16,-35 10 0,-13 13-16,-22 11 15,-13 0 1,-11 0-16,-12 0 15,-12 23 1,-47 23-16,-35 0 16,-12 24-16,24 11 15,11 0 1,24-12-16,23-11 16,13-12-1,11-11-15,11-1 16,1-11-1,0 1-15,0-13 16,-1 1-16,1-1 16,-12-11-1,0 0-15,-12 0 16,1 0 0,-25 0-16,-11-11 15,-12-36 1,-23-33-16,11-13 15,24 1 1,12-36-16,23-10 16,12 57-16,0 35 15,0 23 1,0 23-16,0 0 0,0 46 16,0 23-1,0 12 1,0 0-16,0 0 15,-12-23-15,0-12 16,-11-23-16,-1-12 16,1-11-1,-13 0-15,-11 0 16,0 0 0,-12 24-16,12 10 15,12 1 1,11 11-16,12 0 15,12 1-15,36 57 16,-36-104 0</inkml:trace>
          <inkml:trace contextRef="#ctx0" brushRef="#br0" timeOffset="299019.3814">-4122 11488 0,'0'0'0,"0"0"0</inkml:trace>
          <inkml:trace contextRef="#ctx0" brushRef="#br0" timeOffset="298839.7097">-4180 12852 0,'0'0'0,"11"-12"16,13-34-1,-12 0-15,-12-12 16,-12 12-1,-35 0-15,-12 22 16,-24 13 0,1 11-16,23 11 15,12 13-15,23-1 16,24 11 0,12 1-16,35 11 15,36 0 1,82-11-16,-12-23 15,-153-12 1</inkml:trace>
          <inkml:trace contextRef="#ctx0" brushRef="#br0" timeOffset="298489.5123">-4145 12216 0,'0'0'15,"0"0"-15,0 0 16,0 0-16,0 0 16,0 0-1,0 0-15,0-11 16,0-12 0,0-12-16,12-11 15,11-12 1,13-12-16,11 1 15,0 0-15,0-1 16,-12 13 0,12 10-16,-11 13 15,-1 11 1,0 11-16,-11 24 16,-12-1-16,-12 35 15,-12 35-15,-23 12 16,-12-1-1,-1-22-15,1-24 16,12-11-16,0-12 16,-1-12-1,13-11-15,-1 0 16,1 0 0,-1 12-16,-11 11 15,-1 0 1,1 0-16,11-11 15,1-1 1,-1-11-16,13 0 16,-1-11-16,-12-24 15,1-11 1,11 11-16,0 12 16,0 11-1,-11 12-15,-24 24 16,-48 33-1,1 1-15,0 11 16,0 24 0,94-93-16</inkml:trace>
        </inkml:traceGroup>
        <inkml:traceGroup>
          <inkml:annotationXML>
            <emma:emma xmlns:emma="http://www.w3.org/2003/04/emma" version="1.0">
              <emma:interpretation id="{9A7DFD77-CE81-4309-86E4-70AD809200D2}" emma:medium="tactile" emma:mode="ink">
                <msink:context xmlns:msink="http://schemas.microsoft.com/ink/2010/main" type="inkWord" rotatedBoundingBox="29247,12475 33266,12434 33280,13739 29261,13780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92999.4191">826 11269 0,'0'0'0,"0"0"0,0 0 16</inkml:trace>
          <inkml:trace contextRef="#ctx0" brushRef="#br0" timeOffset="292769.994">496 12112 0,'0'0'0,"0"0"0,0 0 16,0 0 0,0-11-16,12-12 15,0-1 1,11 1-16,1 0 15,-1 0 1,1 11-16,-12 12 16,-1 0-16,1 0 15,0 0 1,-12 0-16,0 24 16,-12-1-1,-11 11-15,-36 13 16,-24-1-1,1 12-15,-1-12 16,1 12-16,11-1 16,-35 1-1,0 0-15,106-58 16</inkml:trace>
          <inkml:trace contextRef="#ctx0" brushRef="#br0" timeOffset="293849.2395">-22 11916 0,'0'0'0,"0"11"16,12 12-1,-1-11-15,1 11 16,0-11-1,0-12-15,11 0 16,1-12-16,11-11 16,1 0-1,-13 0-15,-11 0 16,0-1 0,-12 13-16,0-1 15,0 12 1,0 0-16,-24 12 15,-11 11-15,-24 12 16,0-1 0,0 1-16,0 0 0,12-12 15,0-12 1,12 1-16,11-12 16,0-12-1,13 1-15,-1-12 16,12 0-1,0-1-15,0 1 16,0 12 0,0 11-16,0 0 15,0 0-15,0 23 16,-12 23 0,-11 12-16,-13 0 15,-11 0 1,-35 11-16,-13-11 15,25-35 1,70-23-16</inkml:trace>
          <inkml:trace contextRef="#ctx0" brushRef="#br0" timeOffset="294229.6666">-529 11257 0,'0'0'0,"0"23"16,12 70 0,0 22-16,11 1 15,-11 34 1,-24-11-16,1-47 15,-25-23 1,-11-11-16,-12-12 16,-23-11-16,11-23 15,-11-12 1,11-12-16,12-11 16,12-23-1,35 0-15,24-24 16,12 12-1,34 1-15,37 10 16,-95 47-16</inkml:trace>
          <inkml:trace contextRef="#ctx0" brushRef="#br0" timeOffset="295739.4276">-2637 12274 0,'0'0'15,"0"0"1,0 0-16,0 0 16,0 0-16,0 0 15,0 0 1,-12-12-16,0 1 16,0-1-1,12-11-15,0 0 16,0 12-1,0-1-15,0 0 16,0 12-16,0 0 16,12 0-1,0 12-15,11 11 16,-11 12 0,0-12-16,0 23 15,-12 0 1,-12 1-16,-12 10 15,-11 1 1,-24-12-16,-11-23 16,-1-11-16,-12-24 15,1-22 1,23-1-16,12-11 16,23 11-1,13 1-15,11-13 16,11-10-1,37-24-15,34-23 16,12 23-16,-94 81 16</inkml:trace>
          <inkml:trace contextRef="#ctx0" brushRef="#br0" timeOffset="295889.4305">-2955 11627 0,'11'0'0,"72"0"16,176-12-16,-12-22 15,48-13 1</inkml:trace>
          <inkml:trace contextRef="#ctx0" brushRef="#br0" timeOffset="295159.3219">-1530 11604 0,'0'0'0,"0"0"15,12 0 1,-12 0-16</inkml:trace>
          <inkml:trace contextRef="#ctx0" brushRef="#br0" timeOffset="294999.3934">-1353 12008 0,'0'0'16,"0"0"-16,-12 0 15,0 0 1,0 0-16,-11 0 15,11-11 1,0-1-16,0 0 16,1-11-16,11 0 15,0 0 1,11 0-16,1 11 16,0 1-1,0 11-15,0 11 16,-1 13-1,-22 33-15,-13 1 16,-23 12-16,-12-13 16,-35 1-1,-12-23-15,12-12 16,35-12 0,12-11-16,11 0 15,24 0 1,1-11-16,11-1 15,0 12-15,11-11 16,13 11 0,11 0-16,-11 11 15,-1 1 1,-11-1-16,0 13 16,-24 10-1,-23 12-15,-12 12 16,0-23-1,-12 0-15,-24-12 16,1-23-16,11-23 16,71 23-1</inkml:trace>
        </inkml:traceGroup>
      </inkml:traceGroup>
      <inkml:traceGroup>
        <inkml:annotationXML>
          <emma:emma xmlns:emma="http://www.w3.org/2003/04/emma" version="1.0">
            <emma:interpretation id="{673463DE-B82F-423A-AC03-472BF16E1FDF}" emma:medium="tactile" emma:mode="ink">
              <msink:context xmlns:msink="http://schemas.microsoft.com/ink/2010/main" type="line" rotatedBoundingBox="23738,14698 33451,14341 33513,16035 23800,16391"/>
            </emma:interpretation>
          </emma:emma>
        </inkml:annotationXML>
        <inkml:traceGroup>
          <inkml:annotationXML>
            <emma:emma xmlns:emma="http://www.w3.org/2003/04/emma" version="1.0">
              <emma:interpretation id="{7B47A942-78B5-4A2C-8708-47A28C2CED46}" emma:medium="tactile" emma:mode="ink">
                <msink:context xmlns:msink="http://schemas.microsoft.com/ink/2010/main" type="inkWord" rotatedBoundingBox="23738,14698 27548,14558 27609,16217 23799,16356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47239.465">-5299 14169 0,'0'0'0,"11"12"16,1 11-16,12 12 31,-1-1-31,-11 1 0,-12 0 16,0-24-1,-12 12-15,0-11 16,-11-1 0,-1 1-16,1-12 15,-1 0-15,1 0 16,-1 0 0,0-12-16,1 1 15,-1-1 1,-11-11-16,11 0 15,1-12 1,-1 1-16,13 11 16,-1 0-16,0 11 15,0 0 1,12 12-16,0 0 16,0 12-1,-12 11 1,12-11-16,0 11 15,0 0-15,0-12 16,0 1 15,-23 11-31,-12-11 16,-13-1 0,1-11-16,0 0 15,-12-11-15,0-12 16,-11 11-1,-1 0-15,0 1 16,1 11-16,23 11 16,-1 1-16,25 0 15,-1-1 1,13 12-16,11 0 16,11 12-1,25 0-15,11-1 16,23-10-1,25-1-15,23-12 16,-118-11 0</inkml:trace>
          <inkml:trace contextRef="#ctx0" brushRef="#br0" timeOffset="346479.3315">-4958 13776 0,'0'0'16,"0"12"-16,0 34 16,24 24-1,-1 57-15,1-12 16,-1-34-1,-11-12-15,0 12 16,-12-81-16</inkml:trace>
          <inkml:trace contextRef="#ctx0" brushRef="#br0" timeOffset="349209.3913">-7349 13892 0,'0'0'16,"0"0"0,-24 0-16,-23 12 15,-24 11 1,1 11-16,11 1 16,24 0-1,11-1-15,12-11 16,0 1-1,12-13-15,0-11 16,0 0-16,0 0 16,0 0-1,0 0-15,0 0 16,0 0 0,-11-11-16,-13-1 15,-11 0 1,-24 12-16,-24 12 15,25 0 1,-1 11-16,11 11 16,13 13-16,12-1 15,11 0 1,0 12-16,12 23 16,12 11-1,0 1-15,11-1 16,12-23-1,-35-69-15</inkml:trace>
          <inkml:trace contextRef="#ctx0" brushRef="#br0" timeOffset="348729.2016">-7208 14481 0,'0'0'15,"-12"0"1,1 12-16,-25 23 16,-23 11-1,-11 12-15,-13-12 16,13 0-1,22-34-15,13-12 16,35 0-16</inkml:trace>
          <inkml:trace contextRef="#ctx0" brushRef="#br0" timeOffset="348529.5466">-6972 13684 0,'0'0'0,"0"0"16,12 35-16,11 34 15,-11 0-15,-12 47 16,-12 23 0,-11-12-16,-1-35 15,0-34-15,13-12 16,11-46 0</inkml:trace>
          <inkml:trace contextRef="#ctx0" brushRef="#br0" timeOffset="348319.5626">-6690 14077 0,'0'0'0,"0"0"15,0 0 1,0 0-16,24 0 16,0 11-1,-1 1-15,13 11 16,-13 12-1,-11-1-15,-12 13 16,-12-13-16,-11 1 16,-13 0-1,-11-1-15,-24 1 16,1-12 0,11-23-16,23 0 15,36 0 1</inkml:trace>
          <inkml:trace contextRef="#ctx0" brushRef="#br0" timeOffset="349839.3343">-8657 14343 0,'0'0'15,"0"0"1,0 0-16,0 0 15</inkml:trace>
          <inkml:trace contextRef="#ctx0" brushRef="#br0" timeOffset="349699.4663">-8633 13996 0,'0'0'16,"0"0"-1,0 0-15,0 0 16,0 0-1</inkml:trace>
          <inkml:trace contextRef="#ctx0" brushRef="#br0" timeOffset="349409.2465">-7620 15129 0,'0'0'0,"0"0"16,0 0 0,71-24-16,35 1 15,-12-11 1,24-13-16,-118 47 16</inkml:trace>
          <inkml:trace contextRef="#ctx0" brushRef="#br0" timeOffset="347439.764">-6042 15025 0,'0'0'15,"12"0"1,82-12-16,60 0 16,-13-22-1,0-12-15,-141 46 16</inkml:trace>
          <inkml:trace contextRef="#ctx0" brushRef="#br0" timeOffset="347899.3176">-4970 13372 0,'0'0'0,"0"0"16,-35 0-1,-47 11-15,-13 13 16,-22 22-16,-13 23 15,-35 35-15,12 12 16,59-35 0,23-12-16,24-11 15,23 11 1,24-69-16</inkml:trace>
          <inkml:trace contextRef="#ctx0" brushRef="#br0" timeOffset="347629.6276">-5653 13996 0,'0'0'0,"0"0"16,0 0 0,0 0-16,0 0 15</inkml:trace>
        </inkml:traceGroup>
        <inkml:traceGroup>
          <inkml:annotationXML>
            <emma:emma xmlns:emma="http://www.w3.org/2003/04/emma" version="1.0">
              <emma:interpretation id="{14A0FEA9-8034-4525-B521-C76D3F0B20E3}" emma:medium="tactile" emma:mode="ink">
                <msink:context xmlns:msink="http://schemas.microsoft.com/ink/2010/main" type="inkWord" rotatedBoundingBox="27861,14747 33458,14541 33513,16035 27916,1624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44159.5573">-2131 14227 0,'0'0'0,"-12"12"16,1-1-1,-13 12-15,-11 0 16,-1-11 0,13-12-16,-1 0 15,1-12 1,-1-11-16,1-11 15,11-1 1,0-11-16,12-24 16,24-10-16,11-24 15,12 0 1,0 23-16,-47 81 16</inkml:trace>
          <inkml:trace contextRef="#ctx0" brushRef="#br0" timeOffset="343799.3212">-1742 14400 0,'0'0'0,"-12"0"16,-11 0-16,-13-11 15,1-1 1,11-11-16,13 0 15,-1 0 1,0 0-16,12 0 16,12 0-16,23-12 15,1 12 1,11 0-16,0 11 16,0 12-1,-12 12-15,1 22 16,-13 1-1,-11 11-15,-12 1 16,-24 22-16,-35 12 16,-35 0-1,0-12-15,0 0 16,23-22 0,-11-36-16,82-11 15</inkml:trace>
          <inkml:trace contextRef="#ctx0" brushRef="#br0" timeOffset="345709.2466">-3603 15001 0,'0'0'15,"0"0"-15,0 0 16,0 0-1,0 0-15</inkml:trace>
          <inkml:trace contextRef="#ctx0" brushRef="#br0" timeOffset="345549.3799">-3662 14227 0,'0'0'0,"23"-23"0,25-12 15,34-11 1,0 11-16,-23 24 15,-12 11-15,-11 11 16,-13 1 0,-11 11-16,0-11 15,-12 11 1,0-12-16,-12 1 16,-23-1-1,-36 1 1,-23-12-16,0 12 15,23-1-15,0 1 16,1 11-16,11 0 16,12 12-1,11-12-15,13 0 16,23 0 0,12 0-16,-12-23 15</inkml:trace>
          <inkml:trace contextRef="#ctx0" brushRef="#br0" timeOffset="344899.6385">-2696 14042 0,'0'0'0,"0"46"0,0 35 15,-12-11 1,-12-13-16,-11 1 16,0-23-16,-12 0 15,11-24 1,-11 1 0,12-12-16,11-12 15,13 1-15,-1-13 16,12-10-1,12-1-15,11 12 16,12 0 0,13 11-16,-13 12 15,0 12-15,1 11 16,-13 12 0,-11-1-16,0 13 15,-12 10 1,-24 13-16,-11-12 15,-36-1 1,-11-10-16,11-13 16,12-22-16,0-12 15,12 0 1,47 0-16</inkml:trace>
          <inkml:trace contextRef="#ctx0" brushRef="#br0" timeOffset="344369.603">-2602 14793 0,'0'0'15,"0"0"-15,0 0 16,0 0 0,0 0-16</inkml:trace>
          <inkml:trace contextRef="#ctx0" brushRef="#br0" timeOffset="345139.8556">-3050 13915 0,'12'-11'16,"35"-36"-16,48-45 15,-1-1-15,12 24 16,23 11 0,-11 12-16,-47 23 15,-71 23 1</inkml:trace>
          <inkml:trace contextRef="#ctx0" brushRef="#br0" timeOffset="346029.1798">-3957 14077 0,'0'0'0,"0"0"16,0 0-16,-11 0 16,-37 0-1,-10 0 1,-1 11-16,-12 1 15,0 11-15,1 23 16,-1 1-16,12-1 16,24 0-1,11-11-15,24-1 16,0-34 0</inkml:trace>
          <inkml:trace contextRef="#ctx0" brushRef="#br0" timeOffset="346179.2693">-4487 14736 0,'0'0'0,"0"0"15,0 11 1,0 1-16,0-12 16,0 0-1,0 0-15</inkml:trace>
          <inkml:trace contextRef="#ctx0" brushRef="#br0" timeOffset="337969.2911">979 13441 0,'0'0'0,"0"0"16,0 0 0,0 0-16,0 0 15,0 0 1,12 0-16,0 0 15,-1 12 1,1-1-16,0 24 16,-12 46-16,-12 23 15,-11-12 1,-13 12-16,-11 24 16,-12-13-1,24-34-15,0-23 16,-1-12-1,-23 0-15,59-46 16</inkml:trace>
          <inkml:trace contextRef="#ctx0" brushRef="#br0" timeOffset="338789.225">791 13880 0,'0'0'0,"-12"12"15,0 11-15,-12 0 16,13-11-16,-13-1 16,12 1-1,1-12-15,-1 0 16,0 0 0,-12 0-16,-11 11 15,-24 13 1,0-1-16,0 11 15,12-11 1,12-11-16,11 0 16,1-12-16,11 0 15,0 0 1,-11 11-16,-13 12 16,1 0-1,-12 12-15,0 0 16,11-12-1,1-12 1,23-11-16,1 0 0,-1-11 16,12-12-1,0-12-15,12 0 16,-1 12 0,1 0-16,-12 12 15,0 11 1,0 0-16,-12 0 15,-35 0 1,-35-12-16,-12 12 16,-24-12-16,-47 1 15,0-12 1,47 11-16,0 1 16,1 11-1,22 0-15,25 0 16,23 0-1,23 0-15,24 0 16,0 0-16,24 0 16,46 11-1,48 1-15,59-12 16,-24 0 0,-153 0-16</inkml:trace>
          <inkml:trace contextRef="#ctx0" brushRef="#br0" timeOffset="338989.4302">-941 13684 0,'12'0'0,"70"-12"16,83 1-1,47 11-15,12 11 16,-59-11-16,-165 0 16</inkml:trace>
        </inkml:traceGroup>
      </inkml:traceGroup>
    </inkml:traceGroup>
    <inkml:traceGroup>
      <inkml:annotationXML>
        <emma:emma xmlns:emma="http://www.w3.org/2003/04/emma" version="1.0">
          <emma:interpretation id="{610667F6-A896-42E7-9933-60CDCF23951E}" emma:medium="tactile" emma:mode="ink">
            <msink:context xmlns:msink="http://schemas.microsoft.com/ink/2010/main" type="paragraph" rotatedBoundingBox="2210,15811 15504,15207 15547,16158 2253,16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B8E5A-4949-459F-B947-11E946C3950C}" emma:medium="tactile" emma:mode="ink">
              <msink:context xmlns:msink="http://schemas.microsoft.com/ink/2010/main" type="line" rotatedBoundingBox="2210,15811 15504,15207 15547,16158 2253,16762"/>
            </emma:interpretation>
          </emma:emma>
        </inkml:annotationXML>
        <inkml:traceGroup>
          <inkml:annotationXML>
            <emma:emma xmlns:emma="http://www.w3.org/2003/04/emma" version="1.0">
              <emma:interpretation id="{DDFA51B9-2D2F-4A77-AF4B-BC7EF42AE832}" emma:medium="tactile" emma:mode="ink">
                <msink:context xmlns:msink="http://schemas.microsoft.com/ink/2010/main" type="inkWord" rotatedBoundingBox="2215,15932 4982,15806 5016,16558 2250,1668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57649.4363">-29766 14770 0,'0'0'0,"0"0"15,0 0 1,0-11-16,0-1 15,-12 1 1,0-1-16,-23 12 16,-24 12-16,-11-1 15,-1 24 1,12 0-16,12-12 16,12 0-1,11 0-15,12 0 16,12-11-1,12 11-15,23 0 16,36 11-16,0 1 16,-1 0-1,13-12-15,-24 12 0,-12-12 16,0 11 0,-12-11-1,-23 1-15,0-1 16,-24 11-1,0-10-15,-11 10 16,-24 1-16,-12-12 16,-12 0-16,0-11 15,24-1 1,47-11-16</inkml:trace>
          <inkml:trace contextRef="#ctx0" brushRef="#br0" timeOffset="358049.5386">-29212 14851 0,'0'0'0,"0"0"16,-12 12-1,-12 11-15,-11 0 16,-12 23-1,12 12-15,-1 11 16,24 12-16,12-23 16,24 11-1,0-11-15,11-12 16,-12-11 0,13-12-16,-36-23 15</inkml:trace>
          <inkml:trace contextRef="#ctx0" brushRef="#br0" timeOffset="358479.2948">-28588 14793 0,'0'0'0,"0"0"16,0 0-1,-12 0-15,-23 0 0,-12 0 16,-24 12-16,0 23 16,13-12-1,10 0-15,13 0 16,12 0 0,11-11-16,12-1 15,12 12 1,11 12-16,12 0 15,13 11 1,-1-11-16,-12-1 16,-11-11-16,-1 0 15,-11 1 1,-12 10-16,-12 1 16,-11-12-1,-25 0-15,1 0 16,0-11-1,12-1-15,11-11 16,24 0-16</inkml:trace>
          <inkml:trace contextRef="#ctx0" brushRef="#br0" timeOffset="358769.8076">-28541 15094 0,'0'0'16,"0"0"-16,0 0 15,0 0 1,0 0-16,12 0 16,0 0-1,11 0-15,13 11 16,11 1-1,12-12-15,0 0 16,-1 0-16,13 0 16,0-12-1,-12 1-15,-59 11 16</inkml:trace>
          <inkml:trace contextRef="#ctx0" brushRef="#br0" timeOffset="359079.1361">-27881 14666 0,'0'0'0,"0"0"16,0 0-16,0 12 15,0 11 1,0 23-16,12 12 0,-12 11 16,0 1-1,0 22-15,0 1 16,0-24 0,0-11-1,11-24-15,-11-10 16,12-13-16,-12-11 15</inkml:trace>
          <inkml:trace contextRef="#ctx0" brushRef="#br0" timeOffset="359359.1123">-27551 14643 0,'0'0'0,"0"0"16,0 0-16,11 23 16,1 24-1,12 22-15,-1 0 16,1 1 0,-1 10-16,-11 1 15,-12 12 1,0-24-16,-12-23 15,1-11 1,-1 0-16,12-35 16</inkml:trace>
        </inkml:traceGroup>
        <inkml:traceGroup>
          <inkml:annotationXML>
            <emma:emma xmlns:emma="http://www.w3.org/2003/04/emma" version="1.0">
              <emma:interpretation id="{61D65253-55C1-41A6-9C6E-8869D91AEE3C}" emma:medium="tactile" emma:mode="ink">
                <msink:context xmlns:msink="http://schemas.microsoft.com/ink/2010/main" type="inkWord" rotatedBoundingBox="5461,15718 7645,15619 7677,16319 5493,16418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61809.3312">-24995 14447 0,'0'0'0,"0"0"16,0 0-16,0 0 15,0 0 1,12 11-16,11 1 0,1 11 16,11 12-1,0 11-15,1 12 16,-13 11-1,1 0-15,-12-11 16,-1-12-16,-11 1 16,-11-13-1,-13 1-15,-11 0 16,-1-12 0,1 0-16,12-12 15,23-11 1</inkml:trace>
          <inkml:trace contextRef="#ctx0" brushRef="#br0" timeOffset="361339.8654">-25513 14609 0,'0'0'0,"0"0"16,11-12-16,13 0 15,11 1 1,1 11-16,-13 0 16,12 0-16,-11 11 15,0 1 1,-1 11-16,-11 12 16,-12 11-1,-12 0-15,-11 0 16,-25 12-1,-10-12-15,-1 1 16,23-13-16,13-11 16,11 1-1,12-1-15,0-12 16,24 1 0,11-1-16,0 1 15,12-1 1,24-11-16,11-11 15,-82 11-15</inkml:trace>
          <inkml:trace contextRef="#ctx0" brushRef="#br0" timeOffset="360919.5486">-26114 15013 0,'0'0'15,"0"0"1,23 0-16,24 0 16,1 0-16,-1 0 15,0 0 1,0-12-16,12-11 16,-59 23-1</inkml:trace>
          <inkml:trace contextRef="#ctx0" brushRef="#br0" timeOffset="360699.279">-26126 14609 0,'0'0'0,"0"0"0,-12 0 16,0 0-1,-23 0-15,0 11 16,-24 12-16,12 0 16,-12 12-1,23-12-15,1 0 16,23 0 0,1 0-16,11 12 15,11-12 1,1 0-16,12 12 15,-1-12 1,1 0-16,-1 12 16,-11-12-16,0 0 15,-12 0 1,0 0-16,-12 0 16,-11 1-1,-13-1-15,1-12 16,35-11-1</inkml:trace>
          <inkml:trace contextRef="#ctx0" brushRef="#br0" timeOffset="360289.3416">-26715 14516 0,'0'0'0,"0"0"16,0 0-16,0 0 15,0 0 1,0 0-16,-24 23 16,-11 35-1,-12 34-15,12 1 16,-1-12-1,13-12-15,11-11 16,0 0-16,12-12 16,12-11-1,12-1-15,23 1 0,23-12 16,-70-23 0</inkml:trace>
        </inkml:traceGroup>
        <inkml:traceGroup>
          <inkml:annotationXML>
            <emma:emma xmlns:emma="http://www.w3.org/2003/04/emma" version="1.0">
              <emma:interpretation id="{ED4AB469-0C52-4746-BB9C-2E869D1FAB21}" emma:medium="tactile" emma:mode="ink">
                <msink:context xmlns:msink="http://schemas.microsoft.com/ink/2010/main" type="inkWord" rotatedBoundingBox="8185,16123 8705,16099 8706,16126 8186,1615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62990.1596">-24241 14932 0,'0'0'0,"0"0"16,0 0-16,0 0 16</inkml:trace>
          <inkml:trace contextRef="#ctx0" brushRef="#br0" timeOffset="363230.1211">-23735 14921 0,'0'0'16,"0"0"-16,0 0 16</inkml:trace>
        </inkml:traceGroup>
        <inkml:traceGroup>
          <inkml:annotationXML>
            <emma:emma xmlns:emma="http://www.w3.org/2003/04/emma" version="1.0">
              <emma:interpretation id="{EF86A004-8C2A-4AF7-AF2C-5D7D99D898F9}" emma:medium="tactile" emma:mode="ink">
                <msink:context xmlns:msink="http://schemas.microsoft.com/ink/2010/main" type="inkWord" rotatedBoundingBox="9410,15950 9421,15949 9422,15964 9410,1596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63299.4221">-23016 14759 0,'0'0'0,"0"0"16,12 0-16,-12 0 15</inkml:trace>
        </inkml:traceGroup>
        <inkml:traceGroup>
          <inkml:annotationXML>
            <emma:emma xmlns:emma="http://www.w3.org/2003/04/emma" version="1.0">
              <emma:interpretation id="{DD47B9CA-3713-4F89-804A-C8E57FC75481}" emma:medium="tactile" emma:mode="ink">
                <msink:context xmlns:msink="http://schemas.microsoft.com/ink/2010/main" type="inkWord" rotatedBoundingBox="10004,15892 10021,15891 10022,15907 10005,15908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63419.565">-22415 14701 0,'0'0'16,"0"0"-16,11 12 16,-11-12-1</inkml:trace>
        </inkml:traceGroup>
        <inkml:traceGroup>
          <inkml:annotationXML>
            <emma:emma xmlns:emma="http://www.w3.org/2003/04/emma" version="1.0">
              <emma:interpretation id="{105A79AE-45D5-40F1-B9E1-DB4F7D79D177}" emma:medium="tactile" emma:mode="ink">
                <msink:context xmlns:msink="http://schemas.microsoft.com/ink/2010/main" type="inkWord" rotatedBoundingBox="10564,15857 10578,15856 10579,15871 10564,15872"/>
              </emma:interpretation>
            </emma:emma>
          </inkml:annotationXML>
          <inkml:trace contextRef="#ctx0" brushRef="#br0" timeOffset="363519.5641">-21862 14666 0,'0'0'0,"0"0"15,0 0-15</inkml:trace>
        </inkml:traceGroup>
        <inkml:traceGroup>
          <inkml:annotationXML>
            <emma:emma xmlns:emma="http://www.w3.org/2003/04/emma" version="1.0">
              <emma:interpretation id="{39C80A5E-5C91-4353-BA93-49B5BEBBDAAE}" emma:medium="tactile" emma:mode="ink">
                <msink:context xmlns:msink="http://schemas.microsoft.com/ink/2010/main" type="inkWord" rotatedBoundingBox="11130,15880 11144,15879 11145,15894 11130,15895"/>
              </emma:interpretation>
            </emma:emma>
          </inkml:annotationXML>
          <inkml:trace contextRef="#ctx0" brushRef="#br0" timeOffset="363669.2438">-21296 14689 0,'0'0'0,"0"0"16,0 0-16</inkml:trace>
        </inkml:traceGroup>
        <inkml:traceGroup>
          <inkml:annotationXML>
            <emma:emma xmlns:emma="http://www.w3.org/2003/04/emma" version="1.0">
              <emma:interpretation id="{12BD22B5-822B-4070-AC28-15C49D3F51F9}" emma:medium="tactile" emma:mode="ink">
                <msink:context xmlns:msink="http://schemas.microsoft.com/ink/2010/main" type="inkWord" rotatedBoundingBox="11840,15374 15504,15207 15547,16158 11883,1632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69429.4922">-17044 14158 0,'0'0'0,"0"0"16,0 0-16,0 0 16,12 0-1,11 23-15,1 12 16,0-1 0,-13 1-16,13 0 0,-12-1 15,-1 36 1,-11-13-1,0 24 1,-11 12-16,-1-24 0,-12 0 16,-11-11-16,0-12 15,11-11 1,1-12-16,-1-11 16,0-1-1,24-11-15</inkml:trace>
          <inkml:trace contextRef="#ctx0" brushRef="#br0" timeOffset="368909.021">-17362 14285 0,'0'0'0,"0"0"0,0 0 16,0 0-1,0 0-15,0 0 16,12 11-16,0 1 16,-1 11-1,1 0-15,0 0 16,12 24 0,-1-1-16,1 0 15,-13 12 1,1 11-16,-12-23 15,0 12-15,0-12 16,-12-11 0,1 0-16,11-12 15,0-12 1,0 1-16,0-12 16</inkml:trace>
          <inkml:trace contextRef="#ctx0" brushRef="#br0" timeOffset="368429.3576">-17527 14377 0,'0'0'16,"0"0"0,0 0-16,0 0 15,0 0 1,12 12-16,0 11 15,0 12 1,-1-1-16,-11 24 16,12 12-16,0-13 15,-12-10 1,0-24-16,12 11 16,-12 1-1,0-35-15</inkml:trace>
          <inkml:trace contextRef="#ctx0" brushRef="#br0" timeOffset="367769.3086">-17986 14065 0,'0'0'16,"0"0"-1,0 0-15,0 0 16,0 0-16,0 0 16,0 12-1,0-1-15,0-11 16</inkml:trace>
          <inkml:trace contextRef="#ctx0" brushRef="#br0" timeOffset="368220.3986">-18010 14759 0,'0'0'0,"0"0"16,0 0-1,12 0-15,0 0 16,11 0 0,13 0-16,-1-12 15,12 12 1,0-11-16,0-1 15,12 1-15,-12-1 16,0 12 0,-47 0-16</inkml:trace>
          <inkml:trace contextRef="#ctx0" brushRef="#br0" timeOffset="367549.4523">-18387 14493 0,'0'0'0,"0"0"0,12-12 15,23 1 1,12-1-16,1 1 15,-1-1-15,-12 12 32,-11 0-32,-1 0 0,-11 0 15,-12 0 1,0 12-16,-12 11 16,-11 12-1,-1-1-15,1 1 16,11 11-1,0-11-15,12 11 16,12-11-16,0-12 16,11 0-1,12 0-15,1-11 16,-13-12 0,13 11-16,-36-11 15</inkml:trace>
          <inkml:trace contextRef="#ctx0" brushRef="#br0" timeOffset="367139.6593">-18552 14331 0,'0'0'15,"0"-11"1,0-1-16,0 0 16,12 1-1,0-1-15,-12 1 16,0 11-1,0 0-15,0 0 16,0 0-16,-24 11 16,-11 12-1,0 12-15,-12 0 16,11 11 0,13 0-16,11 12 15,12 11 1,12 12-16,11 0 15,1-23 1,11 0-16,-11-24 16,-1-10-16,1-13 15,-24-11 1</inkml:trace>
          <inkml:trace contextRef="#ctx0" brushRef="#br0" timeOffset="365329.3233">-19529 14528 0,'0'0'0,"0"0"16,0 0-1,11 0-15,25 0 16,11 0-16,0 11 16,12-11-1,-12 12-15,0-12 16,-12 0 0,1 0-16,-1 0 15,0 0 1,-11 0-16,-24 0 15</inkml:trace>
          <inkml:trace contextRef="#ctx0" brushRef="#br0" timeOffset="364999.1805">-19577 14158 0,'0'0'15,"0"0"1,0 0-16,0 0 16,0 0-16,-11 0 15,-25 0 1,-23 0-16,-11 11 15,11 1-15,12-1 16,0 1-16,11 11 16,13-11-1,11-1-15,12 1 16,0-1 0,12 12-16,11 12 15,36 11 1,0 1-16,0-1 15,-24-11 1,12 11-16,-11-12 16,-13 1-16,1-12 15,-12 0 1,-12-11-16,0-1 16,-12 1-1,-23 11-15,-13-11 16,-22-1-1,-1-11-15,24 0 16,12 0-16,11 0 16,24 0-1</inkml:trace>
          <inkml:trace contextRef="#ctx0" brushRef="#br0" timeOffset="364249.511">-20272 14308 0,'0'0'0,"0"0"16,0 0-16,0 0 15,0 0 1,0 0-16,-23 12 16,-24 11-16,-24 23 15,12-11 1,12 11 0,12 12-16,23 23 15,36 11-15,46 0 16,1-11-1,0-23-15,-13-23 16,13-1-16,-12 13 16,-59-47-1</inkml:trace>
        </inkml:traceGroup>
      </inkml:traceGroup>
    </inkml:traceGroup>
    <inkml:traceGroup>
      <inkml:annotationXML>
        <emma:emma xmlns:emma="http://www.w3.org/2003/04/emma" version="1.0">
          <emma:interpretation id="{0E938FA4-2CDE-4CA8-ADA2-57779FDC777C}" emma:medium="tactile" emma:mode="ink">
            <msink:context xmlns:msink="http://schemas.microsoft.com/ink/2010/main" type="paragraph" rotatedBoundingBox="15446,14602 31292,16942 30900,19591 15055,17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E36B88-2DB3-4CA9-B511-B82DB730FD75}" emma:medium="tactile" emma:mode="ink">
              <msink:context xmlns:msink="http://schemas.microsoft.com/ink/2010/main" type="inkBullet" rotatedBoundingBox="15158,16554 15759,16643 15747,16721 15146,16632"/>
            </emma:interpretation>
            <emma:one-of disjunction-type="recognition" id="oneOf29">
              <emma:interpretation id="interp29" emma:lang="" emma:confidence="0">
                <emma:literal>-</emma:literal>
              </emma:interpretation>
            </emma:one-of>
          </emma:emma>
        </inkml:annotationXML>
        <inkml:trace contextRef="#ctx0" brushRef="#br0" timeOffset="370159.3785">-17279 15441 0,'0'0'16,"0"0"-16,0 0 15,0 0-15,0 0 16,23 0 0,24 0-1,12 0-15,12 0 0,-1 0 31,1 11-31,-12-11 16,-12 0-16,0 0 0,-11 12 16,-13-12-1,-11 0-15,12-12 16,-13 12 0,1 0-16,-12 0 15,0 0 1,0 0-16,0 0 15,-12 0-15,-11 0 16,-36 0 0,-59 0-16,0 0 15,0 0 1,24 0 0,94 0-16</inkml:trace>
      </inkml:traceGroup>
      <inkml:traceGroup>
        <inkml:annotationXML>
          <emma:emma xmlns:emma="http://www.w3.org/2003/04/emma" version="1.0">
            <emma:interpretation id="{D6130453-76B3-4833-AD3E-2016F0FF6F8D}" emma:medium="tactile" emma:mode="ink">
              <msink:context xmlns:msink="http://schemas.microsoft.com/ink/2010/main" type="line" rotatedBoundingBox="16282,14725 31292,16942 30900,19591 15891,17374"/>
            </emma:interpretation>
          </emma:emma>
        </inkml:annotationXML>
        <inkml:traceGroup>
          <inkml:annotationXML>
            <emma:emma xmlns:emma="http://www.w3.org/2003/04/emma" version="1.0">
              <emma:interpretation id="{A9D3C4A6-C645-4381-B18B-4C2B2222CC4D}" emma:medium="tactile" emma:mode="ink">
                <msink:context xmlns:msink="http://schemas.microsoft.com/ink/2010/main" type="inkWord" rotatedBoundingBox="16027,16451 16705,16551 16648,16938 15970,16838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74469.53">-16408 15325 0,'0'0'0,"0"0"15,0 0 1,0 0-16,0 0 15,0 0 1,24 0-16,11 0 16,12 0-16,0 0 15,36 12 1,-1-12-16,1 11 16,-13-11-16,-22 0 15,-13 0-15,0 0 16,-23 0-1,-12 0 1</inkml:trace>
          <inkml:trace contextRef="#ctx0" brushRef="#br0" timeOffset="374719.5386">-16443 15649 0,'0'0'0,"0"0"16,0 0 0,0 0-16,23 0 15,13 0 1,11-12-16,35 24 16,36-1-1,0-11 1,-24-11-16,-11-1 15,-1 1-15,-82 11 16</inkml:trace>
        </inkml:traceGroup>
        <inkml:traceGroup>
          <inkml:annotationXML>
            <emma:emma xmlns:emma="http://www.w3.org/2003/04/emma" version="1.0">
              <emma:interpretation id="{4B57F6AD-EC45-43A8-AED0-15CF70E0E98F}" emma:medium="tactile" emma:mode="ink">
                <msink:context xmlns:msink="http://schemas.microsoft.com/ink/2010/main" type="inkWord" rotatedBoundingBox="18115,14958 19846,16337 18553,17958 16823,16579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75409.032">-14876 14505 0,'0'0'0,"0"0"16,11 0-1,-11 0-15,0 0 16,0 0-1,0 0 1,0 0-16,0 0 0,-11 0 16,-13 11-16,-11 24 15,-1 11 1,1 12-16,-12 11 16,0 24-1,11-1-15,1 0 16,23-22-1,1 22-15,11 24 16,11-35-16,13 0 16,-1 0-1,13 11-15,-1-23 16,0 12 0,13-23-16,-1 11 15,-12-34 1,12 0-16,-12-1 15,-11-11 1,0 1-16,-1-1 16,-11-12-16,0 1 15,0-1 1,-12-11-16,0 0 16</inkml:trace>
          <inkml:trace contextRef="#ctx0" brushRef="#br0" timeOffset="376979.359">-14016 14308 0,'0'0'16,"0"0"-16,0 0 15,0 0 1,0 0-16,0 0 16,0 0-16,-24-12 15,-11 12 1,-36 0-16,0 12 16,12 0-1,12-1-15,12 1 16,11-1-1,1 12-15,11 0 16,0 1-16,12-1 16,12 11-1,35 13-15,12-1 16,12 0 0,11 12-16,-23-12 15,0 0 1,-24-23-16,-11 1 15,-12-1 1,-1 0-16,-11-12 16,0 1-16,-11-1 15,-25 1 1,-23 0-16,-23-1 16,-1 1-1,25-1-15,10-11 16,1-11-1,24-1-15,-1 1 16,24 11-16</inkml:trace>
          <inkml:trace contextRef="#ctx0" brushRef="#br0" timeOffset="377669.9707">-14205 15695 0,'0'0'0,"0"0"16,24 0-16,11-12 15,0 12 1,1 0-16,-1 0 16,-11 0-1,-13 0-15,13 0 16,-24 0-1,0 0-15,0 0 16,0 23-16,0-23 16,-12 24-1,-11 10-15,-1 1 16,12-12 0,0 0-16,1 0 15,11 0 1,0 0-16,0 1 15,11-1 1,1-12-16,12 12 16,-1 0-16,13 1 15,-13-13 1,24 1-16,12-12 16,-59 0-1</inkml:trace>
          <inkml:trace contextRef="#ctx0" brushRef="#br0" timeOffset="378109.396">-14028 15383 0,'0'0'15,"0"0"-15,0 11 16,12 1-16,-1 0 16,1-1-1,12 1-15,11-12 16,0 0-1,1-12-15,-13 1 16,1-13-16,-12 13 16,-12-1-1,0 1-15,-12-12 16,-12 11 0,-11-11-16,-12 11 15,-12 12 1,12 0-16,11 12 15,13 0 1,23-12-16,0 0 16</inkml:trace>
          <inkml:trace contextRef="#ctx0" brushRef="#br0" timeOffset="378809.4625">-13486 14424 0,'0'0'0,"0"0"15,0 0-15,0 0 16,0 0-16,0 0 16,0 0-1,0 0-15,11 11 16,1 1 0,12 11-16,11 0 15,12 35 1,12 34-16,0 12 15,0-11 1,-12-12-16,-12-12 16,1 35-16,-13-12 15,-11 1 1,0-1-16,-12-11 16,-12 0-1,-12-12-15,-11 1 16,-12 22-1,12-22-15,-1-1 16,1-23-16,11-11 16,1-1-1,11-10-15,0-13 16,1 12 0,-1-11-16,0-1 15,12-11 1</inkml:trace>
        </inkml:traceGroup>
        <inkml:traceGroup>
          <inkml:annotationXML>
            <emma:emma xmlns:emma="http://www.w3.org/2003/04/emma" version="1.0">
              <emma:interpretation id="{83E70AE7-9D37-4E24-B83B-54A1C5B3762B}" emma:medium="tactile" emma:mode="ink">
                <msink:context xmlns:msink="http://schemas.microsoft.com/ink/2010/main" type="inkWord" rotatedBoundingBox="19876,15256 23381,15774 23005,18321 19500,1780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387539.4796">-11236 16238 0,'0'0'0,"-59"0"15,-47 0 1,-12 0-16,-47 0 15,0 0-15,24-11 16,23-1-16,-35-11 16,-12 11-16,47 1 15,24-1 1,23 1-16,12-1 16,12 1-1,23-1-15,13 0 16,11 12-1,0 0-15,11-23 16,37 0 0,46-12-16,12 1 15,0-1-15,-12 12 16,-11 0 0,-1 11-16,-23 1 15,-24-1 1,1 12-16,-25 0 15,-11 0 1,0 0-16,-23 12 16,-13-1-16,-34 12 15,-48 1 1,0-1-16,12 11 16,36-11-1,22-11 1,13 0-16,12-1 15,-1 1-15,12-12 16,12 0-16,0 0 16,0 11-1,12 1-15,0 11 16,23 12 0,24 11-16,12 12 15,-1-1 1,1-10-16,-12-13 15,-12-11 1,0 1-16,-12-13 16,1-11-16,-13-11 15,-11-1 1,0-23-16,0 12 16,-24-23-1,-12-23-15,1-1 16,-13 13-1,13 10-15,-1 13 16,1 10-16,-1 13 16,12-1-1,12 12-15,0 0 16,0 0 0,0 0-16</inkml:trace>
          <inkml:trace contextRef="#ctx0" brushRef="#br1" timeOffset="388989.4957">-10918 15140 0,'0'0'15,"0"0"1,11 12-16,1 11 16,0 23-16,0 12 15,-12-12 1,0-11-16,-12-1 16,0-10-1,0 10-15,-11-11 16,-1 0-1,1 1-15,-1-1 16,1 0-16,-1-12 16,-11 1-1,-1-1-15,1 1 16,0 0 0,-12-1-16,-1 1 15,1-1 1,0-11-16,0 0 15,12 0-15,-12 0 16,-1 0 0,1 0-16,-12 0 15,-11 0 1,11 0-16,0 0 16,12 0-1,12 0-15,11 0 16,12 0-1,12 0-15,0 0 16,36 0-16,-36 0 16</inkml:trace>
          <inkml:trace contextRef="#ctx0" brushRef="#br1" timeOffset="389849.458">-11825 16042 0,'0'0'16,"0"0"-16,0 0 15,0 0 1,0 0-16</inkml:trace>
          <inkml:trace contextRef="#ctx0" brushRef="#br1" timeOffset="389669.4027">-11602 16018 0,'0'0'0,"0"0"15,12 0-15,35-11 16,36-12 0,11 11-16,-12-11 15,1 12 1,-12-1-16,-13 12 16,-58 0-16</inkml:trace>
          <inkml:trace contextRef="#ctx0" brushRef="#br1" timeOffset="386759.4768">-11048 16042 0,'0'0'16,"0"0"-16,0 0 16,0 11-1,0-11-15</inkml:trace>
          <inkml:trace contextRef="#ctx0" brushRef="#br1" timeOffset="389300.4279">-9811 14470 0,'0'0'0,"0"0"16,0 0-1,-24 0 1,-35 11-16,-58 36 15,-48 10-15,23 1 16,13 12-16,-13-1 16,25 0-1,-1 1-15,118-70 16</inkml:trace>
          <inkml:trace contextRef="#ctx0" brushRef="#br1" timeOffset="388199.469">-10188 15545 0,'0'0'16,"0"0"-1,0 0-15,-12 0 16,-23-12-16,-24 12 16,0 0-1,0 0-15,0 12 16,12-1 0,12 1-16,11-1 15,12 1 1,1 11-16,-1 12 15,0-1 1,0 24-16,12-12 16,-11 1-16,-1-13 15,-12 12 1,-11-11-16,-12-12 16,-12 0-1,0-11-15,12-12 16,47 0-1</inkml:trace>
          <inkml:trace contextRef="#ctx0" brushRef="#br1" timeOffset="388389.3784">-10589 15360 0,'0'0'0,"0"0"15,36 0 1,82-12-16,11-11 16,-35 0-16,-11 11 15,-83 12 1</inkml:trace>
          <inkml:trace contextRef="#ctx0" brushRef="#br1" timeOffset="391009.5854">-9222 15787 0,'0'0'15,"0"0"-15,0 0 16,0 0 0,0 0-16,-12 0 15,-11 0 1,-25 23-16,1 24 15,-23 34 1,-1-12-16,0 23 16,12 1-16,0 22 15,36-11 1,11-11-16,12-1 16,24 1-16,11-1 15,0 1 1,12-24-1,-11-11-15,-1-12 0,-11-11 16,-1-12 0,1 0-16,-24-23 15</inkml:trace>
        </inkml:traceGroup>
        <inkml:traceGroup>
          <inkml:annotationXML>
            <emma:emma xmlns:emma="http://www.w3.org/2003/04/emma" version="1.0">
              <emma:interpretation id="{865C834D-E4C4-422A-81CA-F47CCCCFEFC3}" emma:medium="tactile" emma:mode="ink">
                <msink:context xmlns:msink="http://schemas.microsoft.com/ink/2010/main" type="inkWord" rotatedBoundingBox="23779,16856 25775,17151 25531,18798 23535,18504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392139.1203">-8833 17024 0,'0'0'16,"0"0"-16,11 0 15,25 0 1,-1-12-16,12 1 16,0 11-1,-11 0-15,-13 0 16,-11 0-1,-12 0-15,0 0 16,-12 11-16,-11 1 16,-1 11-1,1 0-15,11 0 16,0-11 0,12-1-16,0 13 15,12-1 1,23 0-16,0 0 15,13 0-15,-1 0 16,0-11-16,0-1 16,-12-11-16,-35 0 15</inkml:trace>
          <inkml:trace contextRef="#ctx0" brushRef="#br1" timeOffset="391669.1516">-8292 15718 0,'0'0'0,"0"0"16,0 0-16,0 0 31,-11 0-31,-25 0 0,-23 0 16,-23 12-1,23-1-15,12 1 16,0 11-1,23-12 1,13 12-16,11 1 0,11-1 16,13 11-1,23 13-15,12-1 16,-12 0 0,-12-11-16,1-1 15,-13-10 1,-11 10-16,0-11 15,-12 0 1,-24 1-16,-23 10 16,-24-11-16,1-11 15,23-1 1,0-11-16,11-11 16,36 11-1</inkml:trace>
          <inkml:trace contextRef="#ctx0" brushRef="#br1" timeOffset="392499.2916">-8704 16608 0,'0'0'0,"0"0"15,0 0 1,0 0-16,12 11 15,23 1 1,12 0-16,1-1 16,-13 1-16,-12-12 15,1 0 1,-12-12-16,-12 12 16,0-11-1,-12-13-15,-12 1 16,-11 12-1,-12-1-15,0 12 16,12 0-16,11 0 16,24 0-1</inkml:trace>
          <inkml:trace contextRef="#ctx0" brushRef="#br1" timeOffset="393149.4574">-7879 15903 0,'0'0'0,"0"0"16,0 0-16,0 11 16,12 13-16,-1 10 15,13 12 1,-1 12-16,13 35 16,-1 22-1,-11-11-15,-13-11 16,1-12-1,-12 11-15,0 1 16,0-13-16,0 13 16,-12-12-1,1-23-15,-1-12 16,0 0 15,-35 23-15,12-11-16,-1 0 15,1-12-15,11-23 16,13 0 0,-1-11-16,0 0 15,12-12 1,0 0-16</inkml:trace>
          <inkml:trace contextRef="#ctx0" brushRef="#br1" timeOffset="395699.3432">-7302 16619 0,'0'0'0,"0"0"0,0 0 15,12 0 1,11 0-16,24 0 16,1 0-16,22 0 15,13 0 1,-13 0-16,1 0 16,-12 0-16,-24 0 15,1 0 1,-36 0-1</inkml:trace>
          <inkml:trace contextRef="#ctx0" brushRef="#br1" timeOffset="395949.4961">-7220 16770 0,'0'0'0,"0"0"16,0 0-16,0 0 16,12 0-16,24 0 15,11 0 1,23 0-16,1 0 16,0 0-1,-12 0-15,-12 11 16,-47-11-1</inkml:trace>
        </inkml:traceGroup>
        <inkml:traceGroup>
          <inkml:annotationXML>
            <emma:emma xmlns:emma="http://www.w3.org/2003/04/emma" version="1.0">
              <emma:interpretation id="{4F145155-3D55-433F-B682-4D453713D7A5}" emma:medium="tactile" emma:mode="ink">
                <msink:context xmlns:msink="http://schemas.microsoft.com/ink/2010/main" type="inkWord" rotatedBoundingBox="26349,16230 31137,16937 30763,19474 25974,18766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402439.1261">-5123 17660 0,'0'0'0,"0"0"0,0 0 16,0 11-1,12 1-15,0-1 16,0 12-16,11-11 16,1 0-1,-1-1-15,-11-11 16,0 0 0,0 0-1,-1-11-15,1-13 16,0-10-16,-12-1 15,-12 12-15,0 0 16,-11 11 0,-1 1-16,-11 11 15,0 11 1,11 1-16,0-1 16,13 1-1,11-12-15</inkml:trace>
          <inkml:trace contextRef="#ctx0" brushRef="#br1" timeOffset="402010.3912">-4934 16816 0,'0'0'0,"0"0"15,0 0-15,0 0 16,0 0 0,0 11-16,0 24 15,-12 11 1,12 24-16,0-1 16,0-11-1,0-12-15,0 12 16,0 0-1,12-12-15,-1 0 16,-11-11-16,0-35 16</inkml:trace>
          <inkml:trace contextRef="#ctx0" brushRef="#br1" timeOffset="403219.7416">-4640 17440 0,'0'0'16,"0"0"-1,0 0-15,0 0 16,0 0-1,0 0-15,0 0 16</inkml:trace>
          <inkml:trace contextRef="#ctx0" brushRef="#br1" timeOffset="400899.3211">-5994 17348 0,'0'0'15,"0"0"-15,0 0 16,0 0 0,11 0-16,25-12 15,23 0 1,11 1-16,-11 11 16,-12 0-1,-11 0-15,-13 0 16,1 0-1,-13 0-15,1 11 16,-12-11-16,0 12 16,-12 23-1,1-1-15,-13 1 16,1 11 0,-1 0-16,12-11 0,12 0 15,0-12 1,12 0-16,12 0 15,-1-11 1,12-1-16,13 1 16,22-12-16,13-12 15,11-11 1,-94 23-16</inkml:trace>
          <inkml:trace contextRef="#ctx0" brushRef="#br1" timeOffset="401309.4075">-5488 16920 0,'0'0'0,"0"0"15,0 12 1,0 11-16,0 11 16,0-11-16,12 1 15,0-13 1,11 1-16,1-1 16,-1-11-1,1 0-15,-12-11 16,-1-1-1,-11-23-15,-11 1 16,-1-1-16,-12 12 16,1 0-1,-1 0-15,1 11 16,11 12 0,0 0-16,0 12 15,12-12 1</inkml:trace>
          <inkml:trace contextRef="#ctx0" brushRef="#br1" timeOffset="396509.2296">-6324 16712 0,'0'0'16,"0"0"-16,11 0 16,1 0-1,12 0-15,11 0 16,12 0-1,12 0-15,35 0 16,36 0-16,-12 0 16,0 0-1,46-12-15,37 1 16,-36-1 0,47 1-16,11 11 15,-34 0 1,58 0-16,-35 0 15,36 0-15,-1 0 16,-70 11 0,35-22-16,-12 11 15,-47 0 1,24 0-16,-12 0 0,-24 0 31,1 0-31,11 0 0,-12 0 16,-23 0-1,-24 0-15,-11 0 16,-1 0-16,-23 0 16,-12 0-1,-47 0-15</inkml:trace>
          <inkml:trace contextRef="#ctx0" brushRef="#br1" timeOffset="397269.6566">-3980 15718 0,'0'0'16,"0"0"-1,0 0-15,0 0 16,0 0-1,-12-12-15,-23 1 16,-24-1-16,-12 1 16,12-1-1,-23 12-15,35 0 16,11 0 0,13 12-16,23-12 0,0 11 15,12 12 1,35 12-1,47 23-15,12 0 0,0-1 16,-24-10 0,-11-13-16,-24-11 15,0 1 1,-23-1-16,-12-12 16,-12 1-1,0-1-15,-24 13 16,-23-1-1,-47 0-15,-12-12 16,11 1-16,25-12 16,11-12-1,12 1-15,47 11 16</inkml:trace>
          <inkml:trace contextRef="#ctx0" brushRef="#br1" timeOffset="403769.2679">-4051 16989 0,'0'0'0,"0"0"0,0 0 15,0 0 1,0 0-16,0 0 15,0 0 1,-23 23-16,-13 12 16,1 0-16,0-1 15,11 1 1,0 0-16,13-12 16,-1 12-1,0-1-15,12 24 16,12 0-1,11 0-15,1-1 16,11-10-16,1-13 16,11 1-1,-12-24-15,-35-11 16</inkml:trace>
          <inkml:trace contextRef="#ctx0" brushRef="#br1" timeOffset="398039.9039">-3485 16250 0,'0'0'0,"0"0"16,0 0-16,0 11 15,11 1 1,13 11-16,11 0 15,12 0-15,0-11 16,12-1 0,-11-11-16,-1-11 15,-12-1 1,-11 1-16,-13-13 16,-11 1-1,-11 0-15,-1 12 16,-12-12-1,-23-1-15,-35 1 16,-13 12-16,1 11 16,23 11-1,24 1-15,24-1 16,23-11 0,0 0-16</inkml:trace>
          <inkml:trace contextRef="#ctx0" brushRef="#br1" timeOffset="404259.0426">-3450 17140 0,'0'0'0,"0"0"16,0 0-1,0 0-15,0 0 16,0 0-1,0 0-15,-24 0 16,-11 0-16,-12 11 16,0 1-1,11-1-15,13 1 16,-1-1 0,1 1-16,11-1 15,0 1 1,12-12-16,0 0 15,0 12-15,12-1 16,12 12 0,-1 12-16,1 0 15,-1-12-15,-11 11 16,0-11-16,-12 1 31,-12-1-31,0 0 0,-11 0 16,-13 0-1,13-11-15,-1-12 16,1 0-16,-1 0 16,12 0-1,12 0-15</inkml:trace>
          <inkml:trace contextRef="#ctx0" brushRef="#br1" timeOffset="397629.1986">-3438 15429 0,'0'0'15,"0"0"-15,0 0 16,11 23 0,1 0-16,0 12 15,-12 11 1,12 12-16,0 0 15,-1 23-15,1 0 16,0-24 0,11 1-16,-23-58 15</inkml:trace>
          <inkml:trace contextRef="#ctx0" brushRef="#br1" timeOffset="404639.7607">-3356 17382 0,'0'0'16,"0"0"-1,0 0-15,0 0 16,0 0 0,0 0-16,0 0 15,0 0 1,12 0-16,11 12 15,1-1-15,0-11 16,11 12 0,0-12-16,12 0 15,-47 0 1</inkml:trace>
        </inkml:traceGroup>
        <inkml:traceGroup>
          <inkml:annotationXML>
            <emma:emma xmlns:emma="http://www.w3.org/2003/04/emma" version="1.0">
              <emma:interpretation id="{1E4B30A1-E47D-4D96-AAE5-0F119F7B02B9}" emma:medium="tactile" emma:mode="ink">
                <msink:context xmlns:msink="http://schemas.microsoft.com/ink/2010/main" type="inkWord" rotatedBoundingBox="29513,17851 31122,18089 30991,18978 29382,18740"/>
              </emma:interpretation>
              <emma:one-of disjunction-type="recognition" id="oneOf35">
                <emma:interpretation id="interp35" emma:lang="" emma:confidence="0.5">
                  <emma:literal>is!</emma:literal>
                </emma:interpretation>
                <emma:interpretation id="interp36" emma:lang="" emma:confidence="0.5">
                  <emma:literal>i) !</emma:literal>
                </emma:interpretation>
                <emma:interpretation id="interp37" emma:lang="" emma:confidence="0">
                  <emma:literal>i] !</emma:literal>
                </emma:interpretation>
                <emma:interpretation id="interp38" emma:lang="" emma:confidence="0">
                  <emma:literal>i' !</emma:literal>
                </emma:interpretation>
                <emma:interpretation id="interp39" emma:lang="" emma:confidence="0">
                  <emma:literal>i} !</emma:literal>
                </emma:interpretation>
              </emma:one-of>
            </emma:emma>
          </inkml:annotationXML>
          <inkml:trace contextRef="#ctx0" brushRef="#br1" timeOffset="405089.4568">-3014 17348 0,'0'0'0,"0"0"15,0 0-15,12 0 16,11-12-16,12 0 15,1 1 1,-1 11-16,0-12 16,-11 12-16,0 0 15,-13 0 1,1 0-16,-12 0 16,0 0-1,0 0-15,0 0 16,0 12-1,-12 11 1,12 12-16,0-1 0,0 1 16,0 0-1,12-1-15,0-11 16,11 1 0,1-1-16,0-12 15,11 1 1,0-1-16,12-11 15,-47 0 1</inkml:trace>
          <inkml:trace contextRef="#ctx0" brushRef="#br1" timeOffset="405478.9433">-2684 17105 0,'0'0'0,"0"0"16,0 0-1,0 0-15,0 0 16,0 0 0,11 11-16,1 1 15,0 0 1,0-12-16,11 0 15,-11 0-15,12-12 16,-13 0 0,-11-11-16,0 0 15,-11 12 1,-1-1-16,-12 1 16,1-1-1,-13 0-15,1 12 16,11 0-1,1 0-15,-1 0 16,24 0-16</inkml:trace>
          <inkml:trace contextRef="#ctx0" brushRef="#br1" timeOffset="405919.2329">-2331 17001 0,'0'0'0,"0"0"16,0 0-16,0 0 16,12 11-1,0 13-15,11-1 16,1 11 0,-1 1-1,1 0-15,-1-1 16,1 24-16,-12 0 15,-1 0-15,-11-1 16,0-10 0,-11-13-16,-1 1 15,-23 0 1,-1-12-16,13-12 16,23-11-1</inkml:trace>
          <inkml:trace contextRef="#ctx0" brushRef="#br1" timeOffset="406329.3016">-1707 16839 0,'0'0'16,"0"0"-16,0 0 15,0 0 1,0 0-16,0 0 16,0 0-1,0 0-15,0 0 16,0 12-1,12 22-15,0 13 16,0 10-16,-12 1 0,0 0 31,11-12-31,1 0 16,-12 1 0,12-1-16,0 0 15,-12-23-15,0 0 16,0-23-16</inkml:trace>
          <inkml:trace contextRef="#ctx0" brushRef="#br1" timeOffset="406839.3703">-1577 17671 0,'0'0'16,"0"0"0,0 0-16,0 0 15,-12 12 1,0-1-16,1 1 15,-1-1 1,12 1-16,0-12 16,0 0-16,12 12 15,-1-1 1,1-11-16,12 0 16,11 0-1,-11 0-15,11 0 16,-12-11-1,-11-1-15,0 0 16,-12 1-16,-12-12 16,-11 0-1,-1 11-15,-11-11 16,-1 11 0,1 12-16,12 0 15,11 12 1,12-1-16,0 1 15,0-12-15</inkml:trace>
        </inkml:traceGroup>
      </inkml:traceGroup>
    </inkml:traceGroup>
  </inkml:traceGroup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6:52.4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D6AD1F-4315-4CEE-B0E0-CBE5DE051DEE}" emma:medium="tactile" emma:mode="ink">
          <msink:context xmlns:msink="http://schemas.microsoft.com/ink/2010/main" type="inkDrawing" rotatedBoundingBox="1521,16833 15447,16394 15454,16623 1529,17061" semanticType="underline" shapeName="Other"/>
        </emma:interpretation>
      </emma:emma>
    </inkml:annotationXML>
    <inkml:trace contextRef="#ctx0" brushRef="#br0">-30897 15868 0,'0'0'0,"0"0"0,12 0 16,12 0 0,23 0-16,23-11 15,25 11-15,-1-12 16,0-11-1,47 11-15,24 1 16,-47-12-16,12 0 16,35 11-16,23-11 15,-35 11 1,12 1-16,35-1 16,-35 1-1,0-1-15,47-11 16,-47 23-1,0-11-15,47-1 16,-47 0-16,24 1 16,34-1-1,-46 1-15,11 11 16,25 0 0,-37-23-16,24 0 15,36 23 1,-47-12-16,58-11 15,-35 23 1,12-12-16,35 1 16,-47 11-16,12-12 15,23 1 1,-11-1-16,-1 12 16,-23-11-1,24 11-15,-24 0 16,0 0-1,24-12-15,-36 12 16,47 0-16,-35 0 16,0 0-1,12 0-15,-24 0 16,12 0 0,12 0-16,-59-12 15,59 12 1,-12 0-16,-47 0 15,47 0-15,-24 0 16,-11-11 0,23 11-16,-35-12 15,-12 12 1,24 0-16,0 0 16,-36-11-1,1 11-15,11 0 16,12 0-1,-48 0-15,-11-12 16,24 24-16,0-12 16,-36 0-1,0 0-15,-23 0 16,-1 0 0,-11 0-16,0 0 15,0 0 1,0 0-16,-12 0 15,0 11-15,-11-11 16,-13 0-16,1 0 16,-13 0-1,1 0-15,0 0 16,0 0 0,-12 0-16,0 0 15</inkml:trace>
  </inkml:traceGroup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2-05T07:06:41.4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DE5608-71C1-4418-B8BE-33A701B3FC7A}" emma:medium="tactile" emma:mode="ink">
          <msink:context xmlns:msink="http://schemas.microsoft.com/ink/2010/main" type="writingRegion" rotatedBoundingBox="15382,10229 15606,10229 15606,10599 15382,10599"/>
        </emma:interpretation>
      </emma:emma>
    </inkml:annotationXML>
    <inkml:traceGroup>
      <inkml:annotationXML>
        <emma:emma xmlns:emma="http://www.w3.org/2003/04/emma" version="1.0">
          <emma:interpretation id="{D08251EE-7492-4680-A1C6-44B4B2748854}" emma:medium="tactile" emma:mode="ink">
            <msink:context xmlns:msink="http://schemas.microsoft.com/ink/2010/main" type="paragraph" rotatedBoundingBox="15382,10229 15606,10229 15606,10599 15382,10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140E2D-8BE9-4C0E-9D5C-FA7368150D4D}" emma:medium="tactile" emma:mode="ink">
              <msink:context xmlns:msink="http://schemas.microsoft.com/ink/2010/main" type="line" rotatedBoundingBox="15382,10229 15606,10229 15606,10599 15382,10599"/>
            </emma:interpretation>
          </emma:emma>
        </inkml:annotationXML>
        <inkml:traceGroup>
          <inkml:annotationXML>
            <emma:emma xmlns:emma="http://www.w3.org/2003/04/emma" version="1.0">
              <emma:interpretation id="{D6D67A6B-E105-49D9-A3D7-0616EDD47936}" emma:medium="tactile" emma:mode="ink">
                <msink:context xmlns:msink="http://schemas.microsoft.com/ink/2010/main" type="inkWord" rotatedBoundingBox="15382,10229 15606,10229 15606,10599 15382,10599"/>
              </emma:interpretation>
              <emma:one-of disjunction-type="recognition" id="oneOf0">
                <emma:interpretation id="interp0" emma:lang="" emma:confidence="0.5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73 373 0,'0'0'16,"0"0"-16,0 0 15,0 0 1,0 0-16,0 0 16,0 0-1,-12 0-15,0-12 16,0 12 0,1-11-16,11-1 15,-12 1-15,12-13 16,0 1-1,0-11-15,-12-13 16,12 24 0,0-11-16,0-1 15,0 12 1,0 11-16,0 1 16,12-1-16,0 1 15,-1-1 1,1 1-16,0-1 15,0 12 1,0 0-16,-1 0 16,1 0-16,0 0 15,11 12 1,-11-1-16,0 1 16,0-1-1,0 1-15,-1-1 16,1 1-1,0-1-15,-12 1 16,0 0-16,0-1 16,0 1-1,0-1-15,0 1 16,0-1 0,-12 1-16,0 11 15,1-11-15,-13-1 16,0 1-1,1-1-15,11 1 16,0-1 0,1 1-16,-1-12 15,0 0 1,12 0-16</inkml:trace>
        </inkml:traceGroup>
      </inkml:traceGroup>
    </inkml:traceGroup>
  </inkml:traceGroup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9:48.0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673ABB-6D00-4EF6-AE13-10E9015D7FA7}" emma:medium="tactile" emma:mode="ink">
          <msink:context xmlns:msink="http://schemas.microsoft.com/ink/2010/main" type="inkDrawing" rotatedBoundingBox="40,-94 20440,-286 20478,3724 78,3916" semanticType="enclosure" shapeName="Other">
            <msink:sourceLink direction="with" ref="{6DB59837-ED3F-4706-B387-25E00FB6DE51}"/>
            <msink:sourceLink direction="with" ref="{533E6E61-3B62-4AE1-8202-996776447909}"/>
            <msink:sourceLink direction="with" ref="{AE9ADF5F-B645-45F2-AE87-F659D8EFB468}"/>
            <msink:sourceLink direction="with" ref="{220C7F89-D6E5-47D2-92D3-8C8AF535378C}"/>
          </msink:context>
        </emma:interpretation>
      </emma:emma>
    </inkml:annotationXML>
    <inkml:trace contextRef="#ctx0" brushRef="#br0">611 3182 0,'0'0'16,"-23"-11"-1,-1-12-15,-23-24 16,-12-33 0,0-1-16,-12-12 15,12 1 1,12 11-16,-12-23 15,1-35-15,10 24 16,13 11 0,12-12-16,23-34 0,11 11 15,13 23 1,11 1-16,12-24 16,12 12-1,12 35-15,11 11 16,-23 34-1,24 1-15,-24 12 16,-24 10-16,-11 13 16,-13 11-1,-11 0-15,0 0 16,0 0 0,0 11-16,-11 1 15,-1 0 1,0-12-16,12 0 15,0 0-15,0-12 16,12-11 0,23-23-16,48-35 15,23-23 1,11 11-16,1 24 16,12 11-1,11 12-15,24 11 16,-35 24-1,-1 22-15,13 1 16,-1-1-16,-47 1 16,-11 11-1,-36 0-15,-12 0 16,0 0 0,-11 1-16,-12-13 15,-1 1 1,1-1-16,0 1 15,12-12-15,46 0 16,25-23 0,34-12-16,1 0 15,46-11 1,13 11-16,-24 12 16,94 0-1,-59 12-15,0 11 16,12 23-1,-70 11-15,-13 13 16,-23-1-16,-23 0 16,-24 0-1,-12-11-15,-24-12 16,1 0 0,-12-11-16,11-1 15,24-22 1,24-24-16,23-23 15,60-23-15,34-11 16,0 0 0,60-1-16,-48 12 0,-11 23 15,23 24 1,-47 34 0,-1 23-16,13 23 15,-24 0-15,-47 0 16,-11 1-1,-13-1-15,-11 0 16,-12-11-16,-24-12 16,0 0-1,-11-11-15,-1-1 16,13-11 0,11-11-16,23-12 15,13-24 1,47-10-16,23-13 15,12-22-15,23 11 16,24 11 0,-23 13-16,23 34 15,35 11 1,-70 24-16,35 11 16,-24 11-1,-58 13-15,-24-13 16,-36 1-1,1 0-15,-24-1 16,-23-11-16,-1-11 16,1-1-1,-12 1-15,11-12 16,24 0 0,24-23-16,59-35 15,58-11 1,24-12-16,24 23 15,35 23-15,-59 35 16,0 35 0,-24 23-16,-35 11 15,-11 1 1,-13-1-16,-34-23 16,-25-11-1,-23-12-15,-11 0 16,-1 0-1,-11-11-15,-13-12 16,13 0-16,11-12 16,36-11-1,47-23-15,23-12 16,12-23 0,59 0-16,0 12 15,-11 23 1,22 11-16,-58 47 15,0 11-15,0 11 16,-24 24 0,-46-12-16,-25 1 15,-23-13-15,-11 1 16,-13-24-16,-11 1 31,12 0-31,-12-12 0,-1 0 31,36 0-31,48-24 0,34-10 16,13-12-16,58-24 16,12 1-1,-71 46-15,24 11 16,0 24 0,-47-24-16,-24 47 15,-11 11 1,-13 23-16,-11-11 15,-24-12-15,-11-11 16,-12 0 0,0-24-16,-1 1 15,-11-12 1,0 0-16,12 0 16,0 0-1,23-12-15,36-11 16,35-23-1,35-12-15,24 0 16,-23 35-16,-25 0 16,25 23-1,11 46-15,-12 12 16,-47-12 0,-35 1-16,0 11 15,-23-12 1,-13 0-16,-11-23 15,0 12-15,-12-24 16,0 1 0,-12-1-16,12-11 15,0 0 1,0 0-16,0 0 16,12-11-1,47-12-15,58 0 16,13 23-1,-12 11-15,0 35 16,-1 24-16,-11-1 16,-35 0-1,-12-22-15,-24-1 16,-23-11 0,-12-12-16,-12 11 15,-11-11 1,-1 1-16,1-13 15,-1 1-15,12-1 16,12-11 0,0 0-16,0 0 15,12 12 1,23 11-16,24 35 16,0 23-1,-12-12-15,-11 0 0,-25 12 31,-11 12-31,0-24 0,-11 12 16,-13-23-16,1-12 16,-1-11-1,12-12-15,0 0 16,1 0 0,11-12-16,11 13 15,25-1 1,23 0-16,35 35 15,24-1-15,-12 24 16,-24 12 0,-11-1-16,-24 1 15,-23-24 1,-13 12-16,-11-12 16,-23 12-1,-13-11-15,-22-1 16,10-34-1,1-1-15,12-11 16,11 0-16,13-11 16,11-12-1,11 12-15,37 11 16,22 0 0,1 11-16,-12 24 15,0 12 1,-24 10-16,-23 13 15,-12-12-15,-47 11 16,-71 1 0,-47-12-16,-82 0 15,-13-35 1,-46-23-16,47-46 16,-71 0-1,118-24-15,24 1 16,11-12-1,59 1-15,47 10 16,13-10-16,22 10 16,13 24-1,11 12-15,12 11 16,-12 11 0,-11 24-16,-36 34 15,-83 24 1,-82 11-16,-23-23 15,-24-47-15,0-11 16,-35-46 0,35-23-16,-23-12 15,58 1 1,0-24-16,48-35 16,70 35-1,24 0-15,35 35 16,24 23-1,11 0-15,12 11 16,-11 12-16,-48 23 0,-47 47 31,-82 11-31,-71-1 0,24-22 16,-60-23 0,60-23-16,-59-12 15,70-24 1,-23-22-16,71-23 15,11-12-15,47 12 16,48 11 0,35 12-16,23 22 15,12 13 1,1 11-16,-25 11 16,-23 24-1,-58 34-15,-107 24 16,12-12-1,-106-12-15,70-23 16,-117-11-16,118-12 16,-118-11-1,105-24-15,-46-34 16,82-23 0,12-24-16,59 12 15,59 23 1,35 12-16,24 12 15,11 10-15,12 13 16,-11-1 0,-24 24-16,-59 23 15,-95 57 1,-46 35-16,-36-23 16,36-34-1,-48-24-15,83-12 16,-117-10-1,117-24-15,-1-24 16,49-22-16,46-23 16,24-24-1,23-11-15,24 35 16,23 34 0,12 12-16,-11 12 15,-13 11 1,-70 46-16,-47 23 15,-47 35-15,-24-23 16,12-11 0,-35-24-16,35-23 15,-12-23 1,12 0-16,71-23 16,23-23-1,24-24-15,35 12 16,12 12-1,11 11-15,13 12 16,-13 12-16,-11 11 16,-12 11-1,-23 12-15,-12 1 16,-48-1-16,-23-23 16,48 11-1,22-22-15,1-12 16,23-1-16,13-10 15,10 11-15,1 0 16,12 11 0,-12 12-16,-12 0 15,0 12 1,-12 11-16,-35-12 16,-23-11-1,-1 0-15,12-11 16,1-12-1,-25-1-15,1-10 16,141 34-16</inkml:trace>
  </inkml:traceGroup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1:20.5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CEBA7E6-B22A-44C8-BB02-2BE87509D964}" emma:medium="tactile" emma:mode="ink">
          <msink:context xmlns:msink="http://schemas.microsoft.com/ink/2010/main" type="inkDrawing" rotatedBoundingBox="9326,4568 33440,4442 33443,5104 9330,5230" semanticType="underline" shapeName="Other">
            <msink:destinationLink direction="with" ref="{FC089508-1C85-4B1C-8188-D35C5E86252A}"/>
            <msink:destinationLink direction="with" ref="{BEAF5A9C-A54D-43E1-844F-8568E225C793}"/>
          </msink:context>
        </emma:interpretation>
      </emma:emma>
    </inkml:annotationXML>
    <inkml:trace contextRef="#ctx0" brushRef="#br0">13676 73 0,'354'0'16,"376"12"-1,-212-12-15,71 11 16,-11 1-1,-48 11-15,-12 11 16,-35-22-16,-35 0 16,23-12-1,0 11 1,-47 12-16,-59-11 16,36-1-16,11 1 15,-106 23 1,24-12-16,-35-12 15,-36 12 1,-12 0-16,12 1 16,-82-1-1,23-12-15,-35 1 16,-23-1-16,-25 1 16,1 0-1,-12-1-15,-23 1 16,-13-12-1,-11 0-15,-12 0 16,-11 0-16,-13 0 16,1 0-1,-12 0-15,-1 0 16,1 0 0,0 0-16,0 0 15,-12 0 1,11-12-16,-11 12 15,12-11-15,-12 11 16,0 0 0,0-12-16,0 0 15,-12 1 1,-23-12-16,-36-12 16,-11 12-1,-24 0-15,-35 0 16,-36 0-1,0-1-15,12 24 16,-35-11-16,0-12 16,23 23-1,-70-12-15,70-11 16,-47 12-16,-11-1 16,34 0-16,-70 1 15,59-1 1,-23 1-16,-1-12 15,24 11-15,-71 1 16,83-1 0,-83 0-1,60 12-15,-48-11 16,47 11-16,0-12 16,-70-11-1,93 23-15,-70 0 16,59 0-1,-23 0-15,-13 0 16,36 0-16,-82-11 16,82 11-1,-71-12-15,48 12 16,-60-11 0,59 11-16,-70 0 15,35 11 1,-70-11-16,93 12 15,-70-1-15,47 1 16,-59-1 0,60-11-16,-60 0 15,94 0 1,-129 12-16,70-24 16,-11 24-1,-12-1-15,12 13 16,-59-13-1,82 1-15,-70 11 16,46-12-16,-58 12 16,-35 1-1,82-13-15,-95-11 16,36 23 0,47 0-16,-105 0 15,22 12 1,36 0-16,0-12 15,-58 0-15,81 0 16,1 0 0,-83 0-16,35 1 15,72-1 1,-95 0-16,82 0 16,36 0-1,-59 12-15,105-12 16,-81 0-1,105-12-15,-70 13 16,94-13-16,0 1 16,12-1-1,58-11-15,36 0 16,106 0 0</inkml:trace>
  </inkml:traceGroup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2:22.0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23091F-B30D-42EF-9DD7-E6BB0483B232}" emma:medium="tactile" emma:mode="ink">
          <msink:context xmlns:msink="http://schemas.microsoft.com/ink/2010/main" type="inkDrawing" rotatedBoundingBox="1186,9390 14320,8820 14325,8935 1191,9505" semanticType="underline" shapeName="Other">
            <msink:sourceLink direction="with" ref="{AE8C1A0F-8A6A-4164-BE58-94C26FE7F8EF}"/>
          </msink:context>
        </emma:interpretation>
      </emma:emma>
    </inkml:annotationXML>
    <inkml:trace contextRef="#ctx0" brushRef="#br0">0 566 0,'0'0'0,"0"0"16,0 0-1,165-23-15,-165 23 16,24 0-16,47-11 16,23-1-1,24 0-15,11 1 16,71-1 0,-23 12-16,-12-11 15,82-12 1,-35 11-16,36 1 15,-1-1 1,12 0-16,36 1 16,-12-1-16,23-11 15,24 12 1,-36-1-16,60 1 16,-48-1-1,47 12-15,-35-12 16,24-11-1,23 12-15,-70-1 16,70-11-16,-35 12 16,-1-13-1,37 1-15,-60 0 16,59 0 0,-35 0-16,0 11 15,47 1-15,-71-12 16,47 23-16,-35-23 15,0 11-15,12 12 16,-71-12 0,59 1-16,-82 11 15,58 0 1,-70 0-16,-23 0 16,11 0-1,-47 11-15,-24-11 16,-47 12-1,-23-24-15,-71 12 16</inkml:trace>
  </inkml:traceGroup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2:26.9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0934FA-96E0-40C0-A10E-816E2E444D3F}" emma:medium="tactile" emma:mode="ink">
          <msink:context xmlns:msink="http://schemas.microsoft.com/ink/2010/main" type="writingRegion" rotatedBoundingBox="851,11328 778,8329 1955,8301 2027,11300"/>
        </emma:interpretation>
      </emma:emma>
    </inkml:annotationXML>
    <inkml:traceGroup>
      <inkml:annotationXML>
        <emma:emma xmlns:emma="http://www.w3.org/2003/04/emma" version="1.0">
          <emma:interpretation id="{A733DDAC-0DC6-4BEE-8BAA-AFFF1B295466}" emma:medium="tactile" emma:mode="ink">
            <msink:context xmlns:msink="http://schemas.microsoft.com/ink/2010/main" type="paragraph" rotatedBoundingBox="851,11328 778,8329 1955,8301 2027,11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6133E8-0B1E-4B0D-9125-36469F147AB0}" emma:medium="tactile" emma:mode="ink">
              <msink:context xmlns:msink="http://schemas.microsoft.com/ink/2010/main" type="line" rotatedBoundingBox="851,11328 778,8329 1955,8301 2027,11300"/>
            </emma:interpretation>
          </emma:emma>
        </inkml:annotationXML>
        <inkml:traceGroup>
          <inkml:annotationXML>
            <emma:emma xmlns:emma="http://www.w3.org/2003/04/emma" version="1.0">
              <emma:interpretation id="{14ECAF74-8FD9-429D-8D08-FEC81D254A17}" emma:medium="tactile" emma:mode="ink">
                <msink:context xmlns:msink="http://schemas.microsoft.com/ink/2010/main" type="inkWord" rotatedBoundingBox="851,11328 813,9751 1864,9725 1902,113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 2404 0,'0'0'0,"0"0"16,0 0-16,35-12 15,24-11 1,12 0-16,0 0 16,-13-12-16,-10 24 15,-48 11 1</inkml:trace>
          <inkml:trace contextRef="#ctx0" brushRef="#br0" timeOffset="430.1291">590 2751 0,'0'0'0,"0"0"15,0 0 1,0 0-16,24 0 0,11 0 15,12-12-15,-11 1 16,-1-1 0,-11 0-16,-1 12 15,-11 0 1,-12 0-16,0 0 16,0 12-1,-12 11-15,0 12 16,-11 11-1,11-11-15,0-1 16,0-11-16,12 1 16,0-13-1,12 1-15,12-1 16,-1-11 0,13 0-16,-1-11 15,0-1 1,-35 12-16</inkml:trace>
          <inkml:trace contextRef="#ctx0" brushRef="#br0" timeOffset="-209.7848">402 2161 0,'0'0'0,"0"0"16,12-11-16,-1-24 15,13-11 1,11-24-16,1 1 31,11-23-31,-12-12 0,-11-12 16,-13 24-1,-11 34 1,-11 23-16,-13 12 0,1 11 16,-25 36-1,-22 33-15,-1 13 16,12-1 0,0 12-16,24 11 15,11 12 1,1 12-16,23-12 15,0 0-15,0 23 16,12-11 0,-1-24-16,1-22 15,-12-13 1,0-22-16,0-12 16,0-11-1,0-12-15</inkml:trace>
          <inkml:trace contextRef="#ctx0" brushRef="#br0" timeOffset="759.9852">849 2277 0,'0'0'15,"-11"23"-15,-1 12 16,12-1-16,0 1 16,12-12-1,-1-11-15,13-12 16,0-12 0,11 1-16,-11-13 15,-1 1 1,1-11-16,-13-1 15,-11 12 1,0 0-16,-11 11 16,-13 12-16,-11 0 15,-12 12 1,47-12-16</inkml:trace>
        </inkml:traceGroup>
        <inkml:traceGroup>
          <inkml:annotationXML>
            <emma:emma xmlns:emma="http://www.w3.org/2003/04/emma" version="1.0">
              <emma:interpretation id="{0AF0B2FD-7D0F-4A5A-BB35-5DB90ECC025A}" emma:medium="tactile" emma:mode="ink">
                <msink:context xmlns:msink="http://schemas.microsoft.com/ink/2010/main" type="inkWord" rotatedBoundingBox="886,9169 866,8327 1955,8301 1975,91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40.123">225 254 0,'0'0'16,"-12"12"-16,-11-1 15,-1 1 1,-11 0-16,0-12 16,11 0-1,0-12-15,1 0 16,11-11-1,0 0-15,12-11 16,12-1-16,12 12 16,11-12-1,12 12-15,0 11 16,0 12 0,-11 12-16,-1 34 15,-11 24 1,-13 10-16,1 1 15,-12-11-15,0-13 16,0-10 0,-12-13-16,12-11 15,0 1 1,0-13-16,0-11 16,0 0-1,0 0-15,0-11 16,12-47-1,12-46-15,-1 11 16,1 12-16,-1 1 16,1 10-1,-12 24-15,0 11 16,-1 1 0,-11 22-16,0 12 15,0 0 1,0 12-16,-11 11 15,-1 23-15,-12 46 16,12 12 0,12-23-16,0-11 15,12-13 1,0-10-16,0-13 16,0-11-1,11 1-15,12-13 16,-35-11-16</inkml:trace>
          <inkml:trace contextRef="#ctx0" brushRef="#br0" timeOffset="-1969.4812">826 543 0,'0'0'0,"0"0"15,0 0-15,0 0 16,0 0 0,0 0-16,0 0 15,0 0 1,0 0-16,0 0 16,12 0-1,-1-11-15,13-1 16,-12 1-1,0-1-15,-1 12 16,-11 0-16,0 0 16,0 0-1,0 12 1,-11 11-16,-1 11 16,0 1-16,-12 0 15,13-1 1,-1 1-16,12-12 15,12 0 1,-1 0-16,1-11 16,12 0-16,11-1 15,1-11 1,-1-11-16,0-1 16,-35 12-1</inkml:trace>
          <inkml:trace contextRef="#ctx0" brushRef="#br0" timeOffset="-1610.0866">956 23 0,'0'0'15,"0"0"1,0 12-16,0-1 15,0 1-15,0-1 16,11 1 0,-11-12-16,12 0 15,12 0 1,-1-12-16,1 1 16,-1-1-1,-11-11-15,-12 0 0,-12 0 16,1 11-1,-13 12-15,-11 0 16,-1 12-16,1 0 16,11-1-1,13 1 1,11-12-16</inkml:trace>
        </inkml:traceGroup>
      </inkml:traceGroup>
    </inkml:traceGroup>
  </inkml:traceGroup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3:18.4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A198FA-F1BC-4C44-A5EC-EE93B372E0D0}" emma:medium="tactile" emma:mode="ink">
          <msink:context xmlns:msink="http://schemas.microsoft.com/ink/2010/main" type="inkDrawing" rotatedBoundingBox="13221,11613 29160,11837 29154,12221 13216,11996" semanticType="callout" shapeName="Other">
            <msink:destinationLink direction="with" ref="{04407AC3-B477-4C61-A08D-A0B49FAFD3C3}"/>
          </msink:context>
        </emma:interpretation>
      </emma:emma>
    </inkml:annotationXML>
    <inkml:trace contextRef="#ctx0" brushRef="#br0">0 240 0,'0'0'0,"0"0"0,0 0 31,0 0-31,0 0 16,0 0-1,24 0-15,11 0 0,12 0 16,36-12 0,-12 1-16,-1 11 15,13-12-15,82 1 16,0-1 0,-12 1-16,71-1 15,-1 1 1,-11-1-16,59 0 15,-47-11-15,118 0 16,-118 12 0,141-1-16,-94 1 15,70-1 1,-34 0-16,-1 12 16,47-11-1,-70 11-15,82 0 16,-70 0-1,46 0-15,-11-12 16,0 12-16,23 12 16,-35-24-1,47 12-15,-35 12 16,-12-12 0,48 11-16,-72-11 15,59 0 1,-70 0-16,35 12 15,0 0-15,-35-1 16,11 1 0,-34-12-16,34 23 15,-11-12 1,11 12-16,-23-11 16,12 11-1,-24 0-15,12 0 16,0 0-1,-47 1-15,47-1 16,-59 11-16,12-22 16,-12 11-1,-47-11-15,47-1 16,-48 12 0,-22-11-16,23-1 15,0 1 1,-24-1-16,-23 1 15,-24 0 1,0-1-16,-11 1 16,-13-1-16,-70-11 15</inkml:trace>
  </inkml:traceGroup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3:19.4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69BA94-C275-4E34-BA13-8B9D2C094C59}" emma:medium="tactile" emma:mode="ink">
          <msink:context xmlns:msink="http://schemas.microsoft.com/ink/2010/main" type="inkDrawing" rotatedBoundingBox="14867,18035 14883,10787 15050,10788 15033,18035" semanticType="verticalRange" shapeName="Other">
            <msink:sourceLink direction="with" ref="{FCC77715-18CC-4746-9E38-35C10B0DEAA5}"/>
            <msink:sourceLink direction="with" ref="{F275126C-4200-4183-A8E2-6C55B96BF473}"/>
            <msink:sourceLink direction="with" ref="{B5172240-6E3C-4B50-82A2-53F8F0A3D776}"/>
          </msink:context>
        </emma:interpretation>
      </emma:emma>
    </inkml:annotationXML>
    <inkml:trace contextRef="#ctx0" brushRef="#br0">47 0 0,'0'0'16,"0"0"-1,0 0-15,0 0 16,0 0 0,0 0-16,0 12 0,-12 46 31,0 34-31,12 70 15,0 69-15,12-35 0,0 82 16,11-47 0,13-12-16,-25 59 15,13-24 1,-12 35-16,0-12 16,-12 35-1,11-23-15,-22-46 16,11 81-1,-12-47-15,12 12 16,-24-46-16,24 34 16,-12-46-1,-11 0-15,11 24 16,0-59 0,1 35-16,11-23 15,0-46 1,-12 46-16,0-46 15,12-47-15,0 1 16,-12 0 0,0-24-16,1 1 15,11-93 1</inkml:trace>
  </inkml:traceGroup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2:05.9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281543-9542-4BA5-B9C3-E158B7286354}" emma:medium="tactile" emma:mode="ink">
          <msink:context xmlns:msink="http://schemas.microsoft.com/ink/2010/main" type="writingRegion" rotatedBoundingBox="33287,7527 1480,7424 1488,5054 33294,5157"/>
        </emma:interpretation>
      </emma:emma>
    </inkml:annotationXML>
    <inkml:traceGroup>
      <inkml:annotationXML>
        <emma:emma xmlns:emma="http://www.w3.org/2003/04/emma" version="1.0">
          <emma:interpretation id="{6E17A8D6-591B-4DD6-90AF-DAC5641B97F6}" emma:medium="tactile" emma:mode="ink">
            <msink:context xmlns:msink="http://schemas.microsoft.com/ink/2010/main" type="paragraph" rotatedBoundingBox="33287,7527 1480,7424 1488,5054 33294,5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26AFF8-B324-4E3E-8E3F-0C55C9EC1057}" emma:medium="tactile" emma:mode="ink">
              <msink:context xmlns:msink="http://schemas.microsoft.com/ink/2010/main" type="line" rotatedBoundingBox="33287,7527 1480,7424 1488,5054 33294,5157"/>
            </emma:interpretation>
          </emma:emma>
        </inkml:annotationXML>
        <inkml:traceGroup>
          <inkml:annotationXML>
            <emma:emma xmlns:emma="http://www.w3.org/2003/04/emma" version="1.0">
              <emma:interpretation id="{31F0F3C7-B88E-4F9C-B6F5-63D2C72C6E92}" emma:medium="tactile" emma:mode="ink">
                <msink:context xmlns:msink="http://schemas.microsoft.com/ink/2010/main" type="inkWord" rotatedBoundingBox="8042,7445 1480,7424 1488,5142 8050,5164"/>
              </emma:interpretation>
            </emma:emma>
          </inkml:annotationXML>
          <inkml:trace contextRef="#ctx0" brushRef="#br0">-25327 5817 0,'0'0'0,"47"0"16,-47 0-16</inkml:trace>
          <inkml:trace contextRef="#ctx0" brushRef="#br0" timeOffset="1560.8757">-25645 6129 0,'0'0'0,"0"0"16,0 0-1,0 0-15,0 0 16</inkml:trace>
          <inkml:trace contextRef="#ctx0" brushRef="#br0" timeOffset="1490.2404">-25162 5840 0,'0'0'0,"-23"12"15,-13 11-15,-23 23 16,12-11 0,47-35-16</inkml:trace>
          <inkml:trace contextRef="#ctx0" brushRef="#br0" timeOffset="947.6511">-25126 5540 0,'0'0'0,"0"0"0,0 0 15,0 0 1,-12 0-16,0 0 16,0 0-16,-11 0 31,-25 11-31,13 1 0,0 0 16,-1 11-1,13 0-15,-1 0 16,1 12-1,11-1-15,12 1 16,12-12-16,11 0 16,13 0-1,11 0-15,12-11 16,0-12 0,-12-12-16,0-11 15,-12 0 1,-35 23-16</inkml:trace>
          <inkml:trace contextRef="#ctx0" brushRef="#br0" timeOffset="3740.2614">-25668 4974 0,'0'0'0,"0"0"16,0 0-16,0 0 16,0 0-1,0 0-15,0 0 16,0 0 0,0 0-16,0 0 15,0 0 1,0 0-16,0 11 15,0 24 1,-12 46-16,-12 11 16,-23 12-16,0-23 15,-12-12 1,24-22-16,-1-13 16,1-11-1,12-11-15,11 0 16,0-12-1,0 0-15,12 0 16,-12-12-16,12 12 16,0 0-1,0 0-15,0 0 16,0 0 0,-11 0-16,-1 12 15,-12-1 1,1 12-16,-13 0 15,1-11 1,0-1-16,11 1 0,1-12 16,-1 0-16,12 0 15,1-12 1,11 1-16,0-12 31,11 0-31,13 0 0,-1-1 16,1 1-1,-12 12-15,0 11 16,-1 0-16,1 0 16,0 11-1,-12 12-15,-12 24 16,-11 34 0,-25 11-16,-46 0 15,-12-11 1,12-11-16,0-1 15,-1-23-15,13-11 16,23-23 0,59-12-16</inkml:trace>
          <inkml:trace contextRef="#ctx0" brushRef="#br0" timeOffset="2680.5279">-25209 5863 0,'0'0'15,"0"0"-15,-12 12 16,-23 11-16,-24 12 16,59-35-1,-318 185-15,318-185 16,-24 11 0,-11 1-16,-12-1 15,0 1 1,23 0-16,13-12 15,-1 0 1,12 0-16,0 0 16,23-12-16,24-11 15,12 0 1,12-12-16,35-11 16,-24 11-1,-11-11-15,-24 23 16,-11 0-1,-25 23-15,-11 0 16,0 0-16,-23 11 16,-24 12-1,-12 12-15,0-12 16,12 0 0,11-11-16,13-1 15,23-11 1</inkml:trace>
          <inkml:trace contextRef="#ctx0" brushRef="#br0" timeOffset="5420.1353">-26493 5332 0,'0'0'16,"-12"11"-16,1-11 16,-1 0-1,0 0-15,0 0 16,0 0-1,1 0-15,-1 0 16,0 0-16,12 0 16,0 0-1,0 0-15,0 0 16,0 12 0,0 11-16,-12 12 15,0-1 1,1 13-16,-1-1 15,-12 23 1,-11 1-16,-12-13 16,-36-10-16,13-1 15,-13-12 1,13-22-16,11 0 16,-12-24-1,12-11-15,12-12 16,12 1-1,23-1-15,0 0 16,12-11-16,12 0 16,23-35-1,12 12-15,1-1 16,10 12 0,13 1-16,-71 57 15</inkml:trace>
          <inkml:trace contextRef="#ctx0" brushRef="#br0" timeOffset="4220.2769">-26740 6753 0,'0'0'0,"35"-11"15,71-35-15,35-24 16,-35 1-1,-11-12-15,-25 12 0,-70 69 16</inkml:trace>
          <inkml:trace contextRef="#ctx0" brushRef="#br0" timeOffset="4590.1771">-25963 4800 0,'0'0'16,"0"0"-1,0 0-15,0 0 16</inkml:trace>
          <inkml:trace contextRef="#ctx0" brushRef="#br0" timeOffset="5810.3325">-27023 4581 0,'0'0'0,"0"0"16</inkml:trace>
          <inkml:trace contextRef="#ctx0" brushRef="#br0" timeOffset="5620.0763">-26575 4604 0,'11'0'0,"60"-23"16,129-35-1</inkml:trace>
          <inkml:trace contextRef="#ctx0" brushRef="#br0" timeOffset="6420.266">-26281 5135 0,'0'0'16,"0"12"-16,-12 11 15,1 12-15,-13 23 16,-11-12 0,-12 0-16,47-46 15</inkml:trace>
          <inkml:trace contextRef="#ctx0" brushRef="#br0" timeOffset="8640.1549">-28013 6395 0,'0'0'0,"0"0"0,0 0 16,0 0-1,0 0-15</inkml:trace>
          <inkml:trace contextRef="#ctx0" brushRef="#br0" timeOffset="8430.3727">-27412 5112 0,'0'0'16,"0"0"-16,-12 35 16,-11 11-1,-12 12-15,-1 11 16,1-11 0,0 0-16,-1-23 15,13-1 1,-1-11-16,1 0 15,11-11-15,-12 0 16,12-12 0,1 0-16,-1 0 15,0-12 1,0 0-16,1 1 16,-1-1-1,12 1-15,0 11 16,0 0-1,0 0-15,-12 11 16,0 1-16,-11 11 16,-13 23-1,-23 24-15,-23 10 16,11-22 0,1 0-16,22-23 15,48-35 1</inkml:trace>
          <inkml:trace contextRef="#ctx0" brushRef="#br0" timeOffset="10000.1819">-29626 5401 0,'0'0'0,"0"0"16,0 12-16,0-1 15,11 24 1,1 11-16,0 12 15,0 11-15,0 1 16,-1-24 0,1 0-16,-12-46 15</inkml:trace>
          <inkml:trace contextRef="#ctx0" brushRef="#br0" timeOffset="9710.7038">-28990 5378 0,'0'0'16,"0"0"-1,12 0-15,35 0 16,23-11 0,25-13-16,11 1 15,-12 0 1,0 0-16,-23 0 15,-71 23-15</inkml:trace>
          <inkml:trace contextRef="#ctx0" brushRef="#br0" timeOffset="9450.4527">-27718 5101 0,'0'0'16,"0"0"-1,0 0-15,-12 23 16,0 0 0,1 0-16,-13 0 15,1 0 1,-1 12-16,12-12 15,-11 12-15,-1 11 16,1-11 0,-1-1-16,0 1 15,1-12 1,-1 0-16,1 0 16,-13 0-1,1 1-15,11-13 16,1 1-1,-1-1-15,13 1 16,-1-1-16,0-11 16,0 0-1,0 12-15,-11-1 16,-1 1 0,-11 11-16,-12 12 15,-24-1 1,1 1-16,-25-12 15,1-11-15,12-1 0,-13-11 16,-11 0 0,12 0-1,0 0-15,11-11 16,24 11-16,12-12 31,24 12-31,-1 0 0,12 0 16,12 0-1,0 0-15,0 0 16,0 0-16,24 12 16,23-1-1,24 12-15,-12-11 16,0 0 0,11-12-16,1 0 15,0-12 1,-12 12-16,-59 0 15</inkml:trace>
          <inkml:trace contextRef="#ctx0" brushRef="#br0" timeOffset="11850.2768">-31334 6788 0,'0'0'0,"0"0"16,11 0-1,37 0-15,34-11 16,36-24-1,-12 0-15,-36-11 16,-70 46-16</inkml:trace>
          <inkml:trace contextRef="#ctx0" brushRef="#br0" timeOffset="11620.1326">-30580 5690 0,'0'0'0,"0"23"0,-12 23 16,0 1-16,0-13 16,0 1-1,1-12-15,-1 0 16,-12-11 0,12-1-1,1-11-15,-1 0 16,0-11-16,0-1 15,1-11-15,11-12 16,0 12 0,0-11-16,0 22 15,0 1 1,0 11-16,0 0 16,-12 0-1,-12 11-15,-11 12 16,-12 12-1,0 11-15,0 0 16,11-22-16,1-1 16,35-23-1</inkml:trace>
          <inkml:trace contextRef="#ctx0" brushRef="#br0" timeOffset="11163.51">-30533 6164 0,'0'0'16,"-12"12"-16,-12 11 16,-11 23-1,-12 0-15,11-11 16,-11-12 0,47-23-16</inkml:trace>
          <inkml:trace contextRef="#ctx0" brushRef="#br0" timeOffset="10710.1208">-30145 5968 0,'0'0'0,"-11"-12"16,-1-11 0,0 0-16,0-12 15,12-11 1,12 11-16,-12 35 15</inkml:trace>
          <inkml:trace contextRef="#ctx0" brushRef="#br0" timeOffset="10910.2165">-30027 5586 0,'0'0'16,"0"0"-16,12 0 15,0 0 1,-1 12-16,13-1 16,-12 12-1,0 0-15,-12 35 16,-12 12-1,0-1-15,12-69 16,-165 312-16,165-312 16,-12 12-1,-11-1-15,-1 1 16,1-12 0,23 0-16</inkml:trace>
          <inkml:trace contextRef="#ctx0" brushRef="#br0" timeOffset="10421.2833">-28519 4881 0,'0'0'15,"0"0"1,0 0-16,0-23 15,-12-12-15,-23 1 16,-48-13 0,-11 1-16,0 12 15,-47 22 1,-1 12-16,13 23 16,23 12-1,11 11-15,1 12 16,23-12-1,24-11-15,24-1 16,-1-11-16,12-11 16,1 11-1,11 0-15,0 0 16,0-23 0</inkml:trace>
          <inkml:trace contextRef="#ctx0" brushRef="#br0" timeOffset="13309.9023">-29933 5968 0,'0'0'0,"0"0"15,0 0 1,-11 0-16,-13 0 16,-11 11-1,-12-11-15,-1 0 16,1-11-1,12-1-15,11 0 16,1-11-16,11 0 16,0-23-1,24 0-15,0-1 16,11 1 0,1 12-16,0 10 15,-1 1 1,1 12-16,-13-1 15,1 12-15,0 0 16,12 12 0,-13 22-16,1 36 15,-24 22 1,-11-11-16,-13-11 16,-11-1-1,-12-11-15,12-12 0,47-46 16</inkml:trace>
          <inkml:trace contextRef="#ctx0" brushRef="#br0" timeOffset="12350.0554">-31617 5551 0,'12'-11'0,"23"-24"0,36-57 16,11-24-1,-82 116-15,212-358 16,-212 358-16,0-12 16,-12 1-1,-11-12-15,-24 11 16,-12 12 0,-12 23-16,12 0 15,24 0 1,0 1-16,11-1 15,12 0-15,0 11 16,12 1 0,24 11-16,11 1 15,24 10 1,0-10 0,-12-1-16,-11-11 15,-13-1-15,-11 1 16,-12 11-1,-35 35-15,-24 11 16,59-92-16</inkml:trace>
          <inkml:trace contextRef="#ctx0" brushRef="#br0" timeOffset="12519.8704">-31523 6268 0,'0'0'16,"0"0"0,12 0-16,11 12 15,1-1 1,-24-11-16</inkml:trace>
          <inkml:trace contextRef="#ctx0" brushRef="#br0" timeOffset="-1679.937">-25280 5609 0,'0'0'0,"0"0"16,0 0-1,0 0-15,0 12 16,0-12-16,-11 11 16,-1-11-1,-12 0-15,1 0 16,11-11 0,0-1-16,12 1 15,12-12 1,23-1-16,12-10 0,0 22 15,1 12 1,-13 12-16,0-1 16,-11 12-16,-1 12 15,-23 23 1,-35 11-16,-47 12 16,-36 0-1,12-23-15,106-58 16</inkml:trace>
        </inkml:traceGroup>
        <inkml:traceGroup>
          <inkml:annotationXML>
            <emma:emma xmlns:emma="http://www.w3.org/2003/04/emma" version="1.0">
              <emma:interpretation id="{DE4AE833-16E9-400C-AF9F-AC7D6524D2CC}" emma:medium="tactile" emma:mode="ink">
                <msink:context xmlns:msink="http://schemas.microsoft.com/ink/2010/main" type="inkWord" rotatedBoundingBox="15030,7424 8151,7401 8159,5146 15037,5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1768.4121">-18082 5332 0,'0'0'0,"0"0"15,0 0-15,0 0 16,0 0 0</inkml:trace>
          <inkml:trace contextRef="#ctx0" brushRef="#br0" timeOffset="-11959.8118">-18188 5725 0,'0'0'16,"0"0"-1,0 11-15,0-11 16,0 12 0,0 11-16,0 0 15,0 12 1,-12-12-16,0 0 0,-11 0 15,-1 0-15,-11 0 16,-12 1 0,-24-1-16,12-12 15,12-11 1,0 0-16,11 0 16,36 0-1</inkml:trace>
          <inkml:trace contextRef="#ctx0" brushRef="#br0" timeOffset="-11319.9183">-18306 5401 0,'0'0'15,"0"0"-15,-12 0 16,-11 12 0,-13-1-16,-11 12 15,-12 1 1,12-13-16,24 1 15,-1-1-15,12 1 16,0-1 0,12 1-16,0-1 15,0 13 1,12-1-16,0 0 16,12 11-1,-13-10-15,1-1 16,-12 0-1,0 0-15,-12 0 16,-11 12-16,-13-1 16,-11 1-1,12-12-15,0 0 16,-1-11 0,1-1-16,11 1 0,24-12 15</inkml:trace>
          <inkml:trace contextRef="#ctx0" brushRef="#br0" timeOffset="-11110.0912">-18883 6453 0,'0'0'0,"12"11"16,11 1-1,36-12-15,35 0 16,12-12-16,-23 1 16,-13-24-1,-22 1-15,-48 34 16</inkml:trace>
          <inkml:trace contextRef="#ctx0" brushRef="#br0" timeOffset="-10709.7855">-18977 5679 0,'0'0'15,"0"0"-15,0 0 16,0 11 0,0 1-16,0 11 15,-12 11 1,-24 13-16,1-13 15,-24 13-15,12-13 16,0 1 0,12-12-16,-13 0 15,1-11 1,0-12-16,12 0 16,35 0-1</inkml:trace>
          <inkml:trace contextRef="#ctx0" brushRef="#br0" timeOffset="-10409.5142">-19260 5020 0,'0'0'16,"0"0"-16,0 0 16,0 11-16,12 24 15,-12 11 1,0 47-16,-12 11 16,12-23-1,0 0-15,12-1 16,-12 13-1,0-24-15,0-69 16</inkml:trace>
          <inkml:trace contextRef="#ctx0" brushRef="#br0" timeOffset="-9939.908">-19602 5494 0,'0'0'15,"0"0"-15,0 0 16,-12 0-16,-11-12 16,-24 12-1,0 0-15,0 12 16,-1-1 0,13 12-16,0 0 15,11 1 1,12-13-16,1 12 15,11 0 1,0 12-16,0-12 16,0 12-16,0-1 0,0 1 31,-12 11-31,-12-11 0,-11 11 16,-24 1-1,-12-1 1,71-46-1</inkml:trace>
          <inkml:trace contextRef="#ctx0" brushRef="#br0" timeOffset="-8950.0275">-20356 5667 0,'0'0'0,"0"-12"15,12-11 1,23-34-16,13-24 16,22-58-1,-11 35-15,-12 23 16,0 23-1,0 12-15,-11 23 16,-13 11-16,-11 12 16,-12 0-1,12 12-15,-12-1 16,0 24 0,-12 11-16,0 12 15,-11 0 1,-1-12-16,-11 12 15,0-12-15,-13 0 16,1 1-16,0-13 16,12-11-1,11-11-15,1 0 16,11-1-16,0 1 16,0-12-1,1 0-15,-1 0 16,0 0-1,12 0-15,-12 0 16,1 0-16,-1 0 16,0 0-1,-12 11-15,-11 1 16,-12-1 0,-24 1-16,-23-1 15,0-11 1,0 0-1,-1 12-15,1-12 16,-24 0-16,36 0 16,11-12-16,24 12 15,0 0 1,23 0-16,13 0 16,11 0-1,0 0-15</inkml:trace>
          <inkml:trace contextRef="#ctx0" brushRef="#br0" timeOffset="-9749.3547">-20285 6453 0,'0'0'0,"12"11"16,-12-11-1,0 0-15</inkml:trace>
          <inkml:trace contextRef="#ctx0" brushRef="#br0" timeOffset="-8799.687">-21074 6106 0,'0'0'0,"0"0"15</inkml:trace>
          <inkml:trace contextRef="#ctx0" brushRef="#br0" timeOffset="-6469.7255">-21628 4927 0,'0'0'0,"12"0"16,35-11 0,24-12-16,23-12 15,-12-23 1,-11 12-16,-71 46 16</inkml:trace>
          <inkml:trace contextRef="#ctx0" brushRef="#br0" timeOffset="-6739.6084">-21687 5471 0,'0'0'16,"0"0"-16,0-12 16,0-11-16,0 0 15,0 11 1,0 1-16,0-1 16,0 12-1,0 0-15,0 0 16,0 12-1,0 11-15,0 11 16,0 1-16,-12 0 16,1 11-1,-13-11-15,-11-1 16,-1 1 0,-11-12-16,0-11 15,0-12 1,12-12-16,11 1 15,1-1-15,11 0 16,0 1 0,12-1-16,0 1 15,12-1 1,11 1-16,1-1 16,-1 12-1,-11 0-15,0 12 16,0-1-1,-12 1-15,-12 11 16,-12 0-16,-11 12 16,0-12-1,-1-12-15,-11 1 16,12-12 0,0-12-16,-1 1 15,13-12 1,11-12-16,0 0 15,12-34-15,12-12 16,12-11 0,11-1-16,0 24 15,-35 69 1</inkml:trace>
          <inkml:trace contextRef="#ctx0" brushRef="#br0" timeOffset="-6269.0868">-21934 5182 0,'0'0'0,"0"11"15,0 1-15,12-1 16,-12-11 0</inkml:trace>
          <inkml:trace contextRef="#ctx0" brushRef="#br0" timeOffset="-5210.0032">-22877 6014 0,'0'0'0,"0"0"0,0 0 16,0 0 0,0-12-16,12-22 15,12-24 1,-1 0 0,1 0-16,-1 0 15,13 1-15,11-24 16,12 11-1,0 1-15,0 11 16,-12 24-16,-12 10 16,-11 1-1,-13 12-15,1 11 16,0 0 0,0 23-16,-12 12 15,-24 22 1,-11 1-16,-12 0 15,0-12-15,-1-11 16,13-12 0,12-12-16,-1 1 15,0 0 1,1-1-16,-12 12 16,-13 23-1,13-11-15,-12 0 16,12-12-1,11-12-15,1 1 16,-1-12-16,0-12 16,1 1-1,-1-24-15,1-11 16,11 0 0,0-12-16,12-11 15,0 11 1,0 12-16,0 11 15,0 23 1,0 12-16,0 0 16,12 24-16,-12 22 15,-12 23 1,-11 12-16,-1-12 16,1-11-1,-1-12-15,0-23 16,1 1-1,11-24-15,-12 0 16,1-12-16,-1-11 16,13-12-1,-1-11-15,12 0 16,12 11 0,-1 0-16,13 12 15,-1 12 1,1-1-16,0 12 0,-1 12 15,-11 11 1,-12 12-16,-12 22 16,-23 13-1,-1-13-15,1-10 16,0-13-16,35-34 16</inkml:trace>
          <inkml:trace contextRef="#ctx0" brushRef="#br0" timeOffset="-5049.6093">-22594 5066 0,'0'0'15,"0"12"1,12 11-16,-12-23 15</inkml:trace>
          <inkml:trace contextRef="#ctx0" brushRef="#br0" timeOffset="-4579.9264">-22818 5263 0,'0'0'16,"0"11"-1,-11 12-15,-25 0 16,-23 0 0,-11 1-16,-1-1 15,0-12 1,-11 1-16,-1-1 15,-34 1-15,34-1 16,-11 13 0,35-13-16,12 1 15,12-1 1,11-11-16,0 0 16,13 0-1,11 0-15,0 0 16,0 0-1,0 0-15,35 0 16,36 12-16,11-12 16,-11 0-1,-1-12-15,13-11 16,11-12 0,-23 1-16,-71 34 15</inkml:trace>
          <inkml:trace contextRef="#ctx0" brushRef="#br0" timeOffset="-4359.8626">-23713 5112 0,'0'0'0,"0"0"16,35 0-1,36 0-15,12-11 16,34-12-16,36-12 16,-11 12-1,-60 11-15,-82 12 16</inkml:trace>
          <inkml:trace contextRef="#ctx0" brushRef="#br0" timeOffset="-3639.9218">-23842 4985 0,'0'0'15,"0"0"1,0 23-16,-12 0 15,0 12 1,0 0-16,0-1 16,1-10-16,-1-1 15,0 11 1,0 1-16,0 11 16,1 0-1,-13-11-15,12 0 0,1-12 31,-1 0-31,0-11 16,0-1-16,0 1 16,1-12-16,-1 0 15,0 0-15,0-12 16,1 1 0,-1-1-16,-12-11 15,1 11 1,-1-11-16,1 0 15,-1 12-15,0-1 16,-11 12 0,0 12-16,-1-1 15,-11 12 1,-12 12-16,0 11 16,1 0-1,-1 12-15,0 0 16,-12 11-1,24-11-15,0 0 16,12-12-16,35-46 16</inkml:trace>
          <inkml:trace contextRef="#ctx0" brushRef="#br0" timeOffset="-3299.8931">-24443 6210 0,'0'0'15,"0"0"1,12-11-16,11-1 16,12-11-1,-11 0-15,-24 0 16,0 0-1,-12 11-15,0 1 16,1 11-16,-1 0 16,0 0-1,12 0-15,0 11 16,12 1 0,11-1-16,25 1 15,10-12 1,-10 0-16,-48 0 15</inkml:trace>
          <inkml:trace contextRef="#ctx0" brushRef="#br0" timeOffset="-3090.1074">-24950 6753 0,'0'0'0,"0"0"0,0 0 16,36 12 0,58-12-16,24-23 15,11-12-15,36-46 16,-24-23 0,-141 104-16</inkml:trace>
          <inkml:trace contextRef="#ctx0" brushRef="#br0" timeOffset="-2729.8267">-24679 5320 0,'0'0'0,"0"-23"16,35-35-1,13-22-15,10-48 16,-10-10-16,-25 22 16,-11 35-1,-12 12-15,-12 11 16,-11 23 0,-25 12-16,-34 23 15,-12 23 1,11 35-16,24 23 15,12 0-15,36-12 16,11 1 0,11-1-16,25 0 15,23 24 1,-59-93-16</inkml:trace>
          <inkml:trace contextRef="#ctx0" brushRef="#br0" timeOffset="-2179.721">-24632 6326 0,'0'0'0,"0"0"0,0 0 16,12 0-1,23 0-15,12-12 16,12-11-1,12-12-15,-12-11 16,12-12-16,-24 1 16,-12-1-1,-23 12-15,-12 11 16,-12 12 0,-23 11-16,-12 12 31,-12 0-31,0 23 0,0 1 15,12-1-15,23 0 16,12 0 0,12-12-16,24 13 15,11-1 1,71 11-16,36-22 16,-24-12-1,-12-12-15,11 1 16,-117 11-1</inkml:trace>
        </inkml:traceGroup>
        <inkml:traceGroup>
          <inkml:annotationXML>
            <emma:emma xmlns:emma="http://www.w3.org/2003/04/emma" version="1.0">
              <emma:interpretation id="{45B9D8C2-F5FA-4383-B0EB-C6FFE6319BEA}" emma:medium="tactile" emma:mode="ink">
                <msink:context xmlns:msink="http://schemas.microsoft.com/ink/2010/main" type="inkWord" rotatedBoundingBox="19339,7047 15405,7034 15411,5099 19346,5112"/>
              </emma:interpretation>
            </emma:emma>
          </inkml:annotationXML>
          <inkml:trace contextRef="#ctx0" brushRef="#br0" timeOffset="-21479.5511">-13759 5482 0,'0'0'16,"0"0"-16,-24 0 15,-11 0 1,-12 12-16,-24-1 15,1 12 1,22 0-16,13 1 16,0 10-16,11 1 0,12 23 31,12-58-31</inkml:trace>
          <inkml:trace contextRef="#ctx0" brushRef="#br0" timeOffset="-21349.9697">-13853 6014 0,'0'0'15,"0"0"-15,0 0 16</inkml:trace>
          <inkml:trace contextRef="#ctx0" brushRef="#br0" timeOffset="-19229.7601">-14466 4673 0,'0'0'15,"24"0"1,11 0-16,24 0 16,12-11-16,35-13 15,0-10 1,-106 34-16</inkml:trace>
          <inkml:trace contextRef="#ctx0" brushRef="#br0" timeOffset="-19459.6829">-14266 5505 0,'0'0'0,"0"0"16,0 0-16,0 12 16,0 11-1,-11 0-15,-1 0 16,-12-11 0,-11 11-16,0-12 15,-1-11 1,1-11-16,11-1 15,1-11 1,11 0-16,0-12 16,0-11-16,12-12 15,12 1 1,24-24-16,-1 0 16,-35 81-1</inkml:trace>
          <inkml:trace contextRef="#ctx0" brushRef="#br0" timeOffset="-16889.8251">-14832 5482 0,'0'0'16,"0"0"-1,0 0-15,0 0 16,0 0 0,0 0-16,0 12 15,-12 11 1,-11 23-16,-1-11 15,1-1 1,-1-11-16,12-11 16,-11 0-16,11-12 15,-12-12 1,13 0-16,-1-11 16,0-11-1,12-13-15,0-22 16,-12 11-1,12 12-15,0 11 16,-12 24-16,-11-1 16,-24 12-1,0 12-15,-12 11 16,0 0 0,12 0-16,11 0 15,13 0 1,23-11-16,0-12 15,0 12 1,12-1-16,-1 1 16,25-1-16,11 1 15,0 11 1,-12-12-16,-11 1 16,-1 0-1,1-1-15,-24-11 16,0 0-16,0 0 15,-12 12-15,0-1 16,-11 1-16,-13 11 16,-11 0-1,-23 12-15,-13 11 16,13 0 0,11 0-16,0 12 15,12-12 1,11 1-16,24-13 15,24 13 1,12-1-16,35 12 16,11-1-16,36 1 15,48 0 1,-1-23-16,12-24 16,0 1-1,23-12-15,-58-35 16,-36 0-1,0 1-15,-11-1 16,-25 12-16,-58 23 16</inkml:trace>
          <inkml:trace contextRef="#ctx0" brushRef="#br0" timeOffset="-16659.5789">-14902 6083 0,'0'0'15,"0"0"-15,0 0 16</inkml:trace>
          <inkml:trace contextRef="#ctx0" brushRef="#br0" timeOffset="-15869.3249">-16174 5771 0,'0'0'0,"0"0"15,0 0-15,0 0 16,0 0 0,12-12-16,0-11 15,11-11 1,1-24-16,11 0 15,12-23 1,12-11-16,-12 34 16,0 12-16,-11 23 15,-1 0 1,-11 23-16,-13 0 16,1 11-1,-12 12-15,-12 35 16,-23 0-1,0 0-15,-1-1 16,-11-10-16,0-13 16,0 1-1,0-12-15,0-11 16,0-1 0,11-11-16,1-11 15,11-1 1,13 0-16,-1 1 15,0-1 1,0 1-16,12 11 16,0 0-16,0 0 15,0 0 1,0 0-16,-11 0 16,-1 11-1,-12 12-15,-11 12 16,-1 11-1,-11 1-15,-12-1 16,1-12-16,-13 13 16,24-24-1,47-23-15</inkml:trace>
          <inkml:trace contextRef="#ctx0" brushRef="#br0" timeOffset="-15679.7029">-16457 6268 0,'0'0'0,"0"0"16,0 0-1,0 0-15,0 0 16</inkml:trace>
          <inkml:trace contextRef="#ctx0" brushRef="#br0" timeOffset="-15179.8654">-16834 5771 0,'0'0'16,"0"0"0,-11 12-16,-1-1 15,0 1 1,-11-12-16,-1 0 16,12 0-1,0-12-15,1 1 16,-1-1-1,0-11-15,12 11 16,0-11-16,12 0 16,0 0-1,11 11 1,1 1-16,-1 11 16,-11 0-16,0 0 15,0 23 1,-12 0-16,-12 23 15,-23 24 1,-1-13-16,1 1 16,0-11-16,-1-1 15,1-12 1,-12 1-16,0-12 16,-1-11-1,13-1-15,0-11 16,35 0-1</inkml:trace>
          <inkml:trace contextRef="#ctx0" brushRef="#br0" timeOffset="-14039.5668">-16951 4465 0,'0'0'0,"0"0"16,0 0-16,0 0 16,0 0-1,0 35-15,0 34 16,0-11-1,-12 23-15,-12-12 16,1-11-16,-13-12 16,1 0-1,0 1 1,-12-13-16,11-11 16,13-11-16,11-1 15,0 1 1,0 0-16,12-12 15,0 0-15,0 0 16,12 11 0,0 12-16,11 0 15,1 12 1,0 0-16,-13-1 16,-11 1-1,0 0-15,-11-1 16,-25 1-1,-34 0-15,-13-12 16,12-12-16,1 1 16,23-24-1,-12-11-15,12-11 16,11-13 0,25-10-16,11-1 15,11 12 1,13-35-16,47-12 15,-71 93-15</inkml:trace>
        </inkml:traceGroup>
        <inkml:traceGroup>
          <inkml:annotationXML>
            <emma:emma xmlns:emma="http://www.w3.org/2003/04/emma" version="1.0">
              <emma:interpretation id="{BCE0457C-463F-4448-868C-83A895F6A507}" emma:medium="tactile" emma:mode="ink">
                <msink:context xmlns:msink="http://schemas.microsoft.com/ink/2010/main" type="inkWord" rotatedBoundingBox="24465,6792 19482,6776 19487,5262 24469,52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7509.6628">-8776 5355 0,'0'0'15,"0"0"1,0 0-16,0 0 16,0 12-1,12-1-15,-1 1 16,1-1-16,0 1 15,11 11 1,1 0-16,-12-11 16,0-1-1,-1 1-15,1 11 0,-12 0 16,0 0 0,-12 12-1,1-1-15,-1 1 16,-12 0-16,-23 11 15,-12-11-15,0-1 16,12-11 0,47-23-16</inkml:trace>
          <inkml:trace contextRef="#ctx0" brushRef="#br0" timeOffset="-27229.7657">-9071 5632 0,'0'0'16,"0"0"0,0 0-16,-12 23 15,1 12 1,-13 0-16,1-1 15,-13 13-15,1-13 16,-24 13 0,0-13-16,-12-11 15,13 1 1,58-24-16</inkml:trace>
          <inkml:trace contextRef="#ctx0" brushRef="#br0" timeOffset="-26739.7556">-9554 5702 0,'0'0'16,"0"0"-16,0 0 15,0 0 1,-11 0-16,-1 0 16,0 0-16,-12-12 15,1 1 1,11-1-16,0 0 16,0 1-1,12-1-15,0 1 16,0-1-16,12 1 15,0-1-15,12 1 16,11 11-16,-11 0 31,-1 11-31,1 1 16,-1-1-16,-11 12 16,0 12-16,-12 11 15,-12 0 1,-12 1-16,-23 10 15,0-10 1,-12-13-16,0 1 16,0-12-16,1-11 15,58-12 1</inkml:trace>
          <inkml:trace contextRef="#ctx0" brushRef="#br0" timeOffset="-25969.692">-9801 5390 0,'0'0'16,"0"0"-1,0 0-15,0 0 16,0 0-1,0 0-15,0 0 16,0 0-16,0 0 16,0 0-1,0 0-15,0 0 16,0 0 0,0 0-16,0 0 15,0 0 1,0 0-16,0 0 15,0 0 1,0 0-16,0 0 16,0 11-16,-12 12 15,0 0 1,1-11-16,-13 11 16,0-11-1,1-1-15,-12 1 16,11-12-1,-11 0-15,-1 0 16,1 11-16,0 1 0,-1-1 16,1 1-1,0 0-15,-12-12 16,-1 0 0,13 0-16,0-12 15,11 0 1,1 1-16,11-1 15,12-22-15,0-1 16,23-34 0,13-12-16,11 11 15,12-22 1,11 23-16,-70 69 16</inkml:trace>
          <inkml:trace contextRef="#ctx0" brushRef="#br0" timeOffset="-25819.4655">-9907 4673 0,'0'0'15,"0"0"-15,0 0 16,0 0 0,0 0-16,0 0 15,0 0 1</inkml:trace>
          <inkml:trace contextRef="#ctx0" brushRef="#br0" timeOffset="-25519.9094">-10437 6095 0,'0'0'16,"0"0"-16,12 0 15,23 0 1,36-12-16,46 1 0,-11-13 31,-11-10-31,-95 34 0</inkml:trace>
          <inkml:trace contextRef="#ctx0" brushRef="#br0" timeOffset="-25119.7775">-10543 5482 0,'0'0'0,"0"0"16,0 0-16,-24 12 15,-23-1 1,-12 1-16,-11-1 16,-25 1-1,-22-1-15,-1-11 16,23 0-1,13 0-15,23 0 16,12 0-16,12 0 16,11 0-1,24 0-15</inkml:trace>
          <inkml:trace contextRef="#ctx0" brushRef="#br0" timeOffset="-24939.3863">-11285 6025 0,'0'0'16,"0"0"-1,0 0-15,0 0 16</inkml:trace>
          <inkml:trace contextRef="#ctx0" brushRef="#br0" timeOffset="-24209.73">-11992 5563 0,'0'0'0,"0"0"15,0 0-15,0 0 16,0 0-16,12 12 16,11-12-1,13 0-15,-1 0 16,0-12 0,-11 0-16,-1-11 15,1 0 1,-12 0-16,-1 0 15,-11 11-15,0 1 16,0 11 0,-11 0-16,-13 11 15,-11 13 1,-1-1-16,1 0 16,0 0-1,11-12-15,1 1 16,-13 0-1,1-12-15,0 0 16,11-12-16,1 0 16,11 1-1,0-1-15,0 1 16,12 11 0,0 0-16,0 0 15,-12 11 1,1 1-16,-1 11 15,0 12-15,-11 22 16,-13 1 0,-11 0-16,0 0 15,12-35 1,-1 0-16,13-11 16,23-12-1</inkml:trace>
          <inkml:trace contextRef="#ctx0" brushRef="#br0" timeOffset="-23759.8108">-12463 5193 0,'0'0'0,"11"35"16,-11 23-16,-11 11 15,-13 0-15,1-22 16,-1-13 0,0-11-16,-11-11 15,-12-1 1,0-11 0,0-11-16,0-1 15,23 1-15,12-1 16,1 1-1,11 11-15,0-12 16,11 12-16,13 0 16,-1 0-1,1 12-15,0-1 16,-13 1 0,1-1-16,-12 12 15,-12 12 1,-11 11-16,-13 1 15,-22-13-15,-1-11 16,12-11 0,47-12-16</inkml:trace>
          <inkml:trace contextRef="#ctx0" brushRef="#br0" timeOffset="-22209.6381">-11851 5447 0,'0'0'15,"0"0"-15,0 12 16,0 11-16,0-11 16,0-1-1,0 1-15,12-1 16,12 1 0,-1-1-16,12 1 15,1-12 1,-13 0-16,1 0 15,-12-12-15,0 1 16,-12 11 0,0-12-16,-12-11 15,-24 0 1,-11 12-16,0 11 16,47 0-1</inkml:trace>
          <inkml:trace contextRef="#ctx0" brushRef="#br0" timeOffset="-23579.6768">-13005 6129 0,'0'0'16,"0"12"0,0-12-16,0 0 15</inkml:trace>
          <inkml:trace contextRef="#ctx0" brushRef="#br0" timeOffset="-23160.1537">-13618 5679 0,'0'0'0,"0"0"0,0 0 16,0 0-16,12-12 16,12-23-1,46-46-15,1 12 16,0 11 0,-12 12-16,-1 11 15,13 1 1,-12 22-16,-12 12 15,-23 12-15,-13-1 16,1 12 0,-12 12-16,-23 11 15,-13 1 1,-23-1-16,-23 12 16,-36 11-1,36-34-15,11-12 16,24-12-1,12-11-15,35 0 16</inkml:trace>
          <inkml:trace contextRef="#ctx0" brushRef="#br0" timeOffset="-22909.7021">-13288 4627 0,'0'0'0,"0"11"15,12 24 1,11 23-16,-11 11 16,12 12-1,-1 35-15,-11 22 16,0-45-1,0-12-15,-12-81 16</inkml:trace>
        </inkml:traceGroup>
        <inkml:traceGroup>
          <inkml:annotationXML>
            <emma:emma xmlns:emma="http://www.w3.org/2003/04/emma" version="1.0">
              <emma:interpretation id="{2D0A3A1F-55FF-49C6-A01E-E9AE7A943AC5}" emma:medium="tactile" emma:mode="ink">
                <msink:context xmlns:msink="http://schemas.microsoft.com/ink/2010/main" type="inkWord" rotatedBoundingBox="30778,7274 24841,7254 24846,5554 30783,55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7589.7028">-2592 5783 0,'0'0'0,"0"-12"15,0-11-15,0 23 16,83-208 0,-83 208-16,0 0 15,11 0-15,13 0 16,-1 11 0,1 13-1,11-1-15,-11 0 16,-1 0-16,-11 12 15,0-12 1,-12-12-16,0 1 16,0-12-16,0 0 15,-12 0 1,0 11-16,-11 1 16,-12-1-1,-24 24-15,-12 0 16,-23-1-1,-12 13-15,35-1 16,0 0-16,-23 0 16,12-11-1,-13 11-15,13-11 16,11 11 0,71-46-16</inkml:trace>
          <inkml:trace contextRef="#ctx0" brushRef="#br0" timeOffset="-36189.494">-2627 5054 0,'0'0'0,"0"0"16</inkml:trace>
          <inkml:trace contextRef="#ctx0" brushRef="#br0" timeOffset="-36759.7198">-3216 5667 0,'0'0'16,"12"12"-1,-1 11-15,1-12 16,0 1-16,11-12 16,1-12-1,0 1-15,-1-12 16,12-1 0,-11-10-16,0-1 15,-13 12 1,-11 11-16,0 1 15,0 11-15,-23 0 16,-24 11 0,-24 24-16,-11 11 15,11 1 1,12-13-16,12-11 16,12-11-1,11-1-15,0-11 16,13-11-1,-1-1-15,0 1 16,12-1 0,0-11-16,0 12 15,12-1-15,0 0 16,-12 12 0,0 0-16,0 12 15,-12 23 1,-12 22-16,-23 13 15,-35 11-15,-36-12 16,24-23 0,94-46-16</inkml:trace>
          <inkml:trace contextRef="#ctx0" brushRef="#br0" timeOffset="-36559.7095">-3664 5320 0,'0'0'0</inkml:trace>
          <inkml:trace contextRef="#ctx0" brushRef="#br0" timeOffset="-36369.7584">-3817 5852 0,'-12'11'16,"-23"24"0,-24 0-16,-12 0 15,-35-1 1,-35-11-16,23-23 16,24-11-1,23-12-15,24 0 16,12-24-1,11-11-15,24 1 16,24-1 0,70-23-16,47 0 15,-141 81-15</inkml:trace>
          <inkml:trace contextRef="#ctx0" brushRef="#br0" timeOffset="-34529.9365">-3593 5343 0,'0'0'0,"0"24"15,0-24-15</inkml:trace>
          <inkml:trace contextRef="#ctx0" brushRef="#br0" timeOffset="-35439.8101">-3617 5170 0,'0'0'16,"0"0"-1,0-11-15,0-13 16,0 1-1,0 12-15,0-1 16,0 1-16,0-1 16,0 0-1,0 12-15,0 0 16,0 0 0,0 0-16,0 0 15,0 35 1,0 35-16,-12 22 15,12-11-15,-11 0 16,-13 0 0,-11-12-16,-12 0 15,-24 1 1,0-13-16,1 1 16,11-23-1,0 0-15,59-35 16</inkml:trace>
          <inkml:trace contextRef="#ctx0" brushRef="#br0" timeOffset="-34379.5608">-3699 5748 0,'0'0'15,"-12"23"1,-12 12-16,-11 11 16,-24 0-1,0 0-15,0-11 16,1-12-1,-1 0-15,0-11 16,0-1-16,0 1 16,59-12-1</inkml:trace>
          <inkml:trace contextRef="#ctx0" brushRef="#br0" timeOffset="-33779.8915">-3629 5794 0,'0'0'16,"0"0"-1,0 0-15,0-11 16,-11-13-1,11 1-15,0 0 16,11-11-16,1-1 16,12 12-1,-1 0-15,1 11 16,0 12 0,-1 0-16,1 12 15,-1 11 1,-11 11-16,-12 13 15,-12-1 1,12-46-16</inkml:trace>
          <inkml:trace contextRef="#ctx0" brushRef="#br0" timeOffset="-32679.9284">-3687 5759 0,'0'0'0,"-12"12"0,-12 11 15,1 0 1,-36 23-16,12 1 16,0-13-1,-1 1-15,48-35 16</inkml:trace>
          <inkml:trace contextRef="#ctx0" brushRef="#br0" timeOffset="-31839.5505">-5172 5655 0,'0'0'15,"12"-11"-15,23-24 16,13-23 0,10 1-16,1 10 0,-12 1 31,1 0-31,-13 23 0,0 0 16,-23 23-1,12 11-15,-13 24 16,-11 11-1,-23 12-15,-12 0 16,-24 23-16,-12-24 16,12-22-1,0 0-15,12-12 16,12-12 0,-1 1-16,1 0 15,-12-1 1,12 1-16,-13 11 15,13-12 1,12-11-16,11 0 16,0 0-16,0-11 15,0-1 1,12 12-16,0-23 16,0 0-1,0 0-15,0 11 16,0 1-1,-11-1-15,-1 12 16,-23 0-16,-13 12 16,-11 11-1,1 0-15,-1 12 16,0 11 0,59-46-16</inkml:trace>
          <inkml:trace contextRef="#ctx0" brushRef="#br0" timeOffset="-31330.1097">-5254 4927 0,'0'0'16,"0"0"-16,0 0 15</inkml:trace>
          <inkml:trace contextRef="#ctx0" brushRef="#br0" timeOffset="-31489.8658">-5772 6626 0,'23'-11'15,"48"-36"-15,11-22 16,1-23-1,-24 11-15,-36 35 16,-23-1-16,-23 1 16,-48 11-1,-23 12-15,11 12 16,13 22 0,11 12-16,23 1 15,13-1 1,23 11-16,12 13 15,35 10 1,59 1-16,47 0 16,-35-35-16,35-35 0,-153 12 31</inkml:trace>
          <inkml:trace contextRef="#ctx0" brushRef="#br0" timeOffset="-30469.7744">-6444 5517 0,'0'0'0,"0"0"16,24-12-1,23-34-15,35-12 16,24 0 0,-23 12-16,-24 12 15,-24 10 1,-11 13-16,-1-1 15,-23 12-15,0 0 16,-12 23 0,-35 35-16,-35 12 15,11-1 1,0 0-16,12-11 16,1 11-1,22-11-15,24-12 16,12-11-1,12-12-15,12 0 16,11 0-16,0-11 16,1-1-1,-24-11-15,-12 0 16,0 0 0,0 0-16,-12 0 15,-12-11 1,-23-12-16,-24-12 0,-11-11 15,0 0 1,11-12-16,12-11 16,12-24-16,12 12 15,11 12 1,12 34-16,12 12 16,0 23-1,0 0-15,0 12 16,12 22-1,0 13-15,11 10 16,-11-10-16,0-1 16,0-23-1,-12 0-15,-12-11 16,0-1 0,-11-11-16,-13 0 15,1 0 1,-12 0-16,0 0 15,-1 12-15,1 11 16,12 11 0,11 1-16,13 11 15,11 12 1,23 11-16,-23-69 16</inkml:trace>
          <inkml:trace contextRef="#ctx0" brushRef="#br0" timeOffset="-30279.9773">-6397 6303 0,'0'0'16,"0"0"-16,0 0 15,0 0 1,0 0-16</inkml:trace>
          <inkml:trace contextRef="#ctx0" brushRef="#br0" timeOffset="-29989.5234">-7233 5066 0,'0'0'15,"0"23"-15,0 35 16,12 34-16,-12 12 15,0 12-15,0 0 16,-12-24 0,12-23-16,0-34 15,0-35 1</inkml:trace>
          <inkml:trace contextRef="#ctx0" brushRef="#br0" timeOffset="-29590.0443">-7539 5390 0,'0'0'0,"-12"11"16,-23 12 0,-24 12-16,11 0 15,1-1 1,12 1-16,11 11 15,1 0 1,11 1-16,12 10 16,12 13-16,-12-12 15,0-12 1,0-11-16,-12-12 16,-11 11-1,-13-22-15,-11-1 16,-12-22-1,-11-24-15,-13-23 16,24-11-16,24 0 16,23-1-1,36-22-15,35-47 16,35-11 0,-94 150-16</inkml:trace>
        </inkml:traceGroup>
        <inkml:traceGroup>
          <inkml:annotationXML>
            <emma:emma xmlns:emma="http://www.w3.org/2003/04/emma" version="1.0">
              <emma:interpretation id="{3B4C4898-B42E-4AB2-93BE-351A25BE96C7}" emma:medium="tactile" emma:mode="ink">
                <msink:context xmlns:msink="http://schemas.microsoft.com/ink/2010/main" type="inkWord" rotatedBoundingBox="33289,6955 31263,6949 31268,5559 33293,55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40829.7265">-12 5771 0,'0'0'0,"0"0"16,0 0 0,0 0-16,0 0 15,12 12 1,-1-1-16,13 1 15,0-1-15,-1 12 16,12 12 0,-11 0-16,0-12 15,-13 12 1,1-12-16,-12 0 16,-12 0-1,1 0-15,-25-11 0,1-1 16,0-11-1,11 0 1,0-11-16,13-1 0,-1-11 16,0 0-1,0 0 1,12 11 0,0 1-16,0 11 0,0 0 15,0 0 1,-11 11-16,-1 12 15,0 0-15,0 0 16,-11-11 0,11 0-16,-12-1 15,1 1 1,-1-1-16,-23 1 16,-12-1-1,0 1-15,0-12 16,12 0-1,0-12-15,12 1 16,11-1-16,1-11 16,11 0-1,12-23-15,12 0 16,23-12 0,12 0-16,-47 58 15</inkml:trace>
          <inkml:trace contextRef="#ctx0" brushRef="#br0" timeOffset="-40459.6928">-318 5378 0,'0'0'0,"11"-23"16,25-23-16,-1-12 16,-11 0-1,-13 0-15,-11 1 16,-23 10 0,-60-10-16,1 22 15,11 23 1,12 24-16,12 11 15,12 0 1,11 12-16,13 11 16,11 47-16,11-13 15,36 13 1,12-12-16,12-12 16,-71-69-1</inkml:trace>
          <inkml:trace contextRef="#ctx0" brushRef="#br0" timeOffset="-39999.8028">-1178 5505 0,'0'0'0,"11"12"15,25 11 1,11 0-16,0 23 16,0 24-1,0 22-15,-11 0 16,-25-11-1,-11 12-15,-23-12 16,-13-12-16,-11-11 16,-12-23-1,-11-12-15,-24-12 16,-24-22 0,-12-36-16,48 13 15,23-1 1,23-11-16,25 0 15,34-12 1,36 0-16,12 0 16,11 12-16,-82 46 15</inkml:trace>
          <inkml:trace contextRef="#ctx0" brushRef="#br0" timeOffset="-39779.9033">-1814 5829 0,'0'0'0</inkml:trace>
          <inkml:trace contextRef="#ctx0" brushRef="#br0" timeOffset="-39609.6902">-1838 6176 0,'0'0'0,"0"0"16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8:59.9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809E17-40A0-4E70-BFD3-F3358DC6F6CF}" emma:medium="tactile" emma:mode="ink">
          <msink:context xmlns:msink="http://schemas.microsoft.com/ink/2010/main" type="inkDrawing" rotatedBoundingBox="15729,22137 20485,22275 20442,23720 15687,23581" hotPoints="20552,22921 18098,23614 15640,22933 18095,22239" semanticType="enclosure" shapeName="Ellipse">
            <msink:sourceLink direction="with" ref="{B8F76DE9-96A5-4286-A706-D621C6690E3C}"/>
          </msink:context>
        </emma:interpretation>
      </emma:emma>
    </inkml:annotationXML>
    <inkml:trace contextRef="#ctx0" brushRef="#br0">4064 1314 0,'0'0'16,"0"0"-1,0 0-15,-56 18 16,-57 19-16,-38 0 15,-74-19 1,-114 1-16,19-1 16,-37-18-1,-76-18-15,113-19 16,-37-19-16,55-17 16,39-20-1,18 20-15,20-20 16,93 38-1,19-19-15,38 19 16,37-1 0,19 1-16,38-19 15,75-37-15,76-18 16,55 0 0,152 0-16,-20 55 15,132 18 1,-112 38-16,112 36 15,-150 1 1,18 36-16,19 19 16,-93 0-16,-39 18 15,-18 1 1,-76-20-16,-37-17 16,-56-1-1,-38 0-15,-38 19 16,-38 19-16,-74 36 15,-58 0 1,-130 0-16,36-55 16,20-37-1,-76-19-15,95-18 16,56-18 0,37-19-16,1 19 15,150 18-15</inkml:trace>
  </inkml:traceGroup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1:19.11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089508-1C85-4B1C-8188-D35C5E86252A}" emma:medium="tactile" emma:mode="ink">
          <msink:context xmlns:msink="http://schemas.microsoft.com/ink/2010/main" type="inkDrawing" rotatedBoundingBox="12696,4880 16595,4634 16598,4674 12699,4920" semanticType="callout" shapeName="Other">
            <msink:sourceLink direction="with" ref="{ACEBA7E6-B22A-44C8-BB02-2BE87509D964}"/>
          </msink:context>
        </emma:interpretation>
      </emma:emma>
    </inkml:annotationXML>
    <inkml:trace contextRef="#ctx0" brushRef="#br0">-20403 4280 0,'142'-11'16,"270"-13"-16,24-22 15,47 0 1,35 11-16,-259 24 16,825-35-16,-813 34 31,23 0-31</inkml:trace>
  </inkml:traceGroup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1:19.16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AF5A9C-A54D-43E1-844F-8568E225C793}" emma:medium="tactile" emma:mode="ink">
          <msink:context xmlns:msink="http://schemas.microsoft.com/ink/2010/main" type="inkDrawing" rotatedBoundingBox="19047,4637 19719,4579 19719,4582 19048,4640" semanticType="callout" shapeName="Other">
            <msink:sourceLink direction="with" ref="{ACEBA7E6-B22A-44C8-BB02-2BE87509D964}"/>
          </msink:context>
        </emma:interpretation>
      </emma:emma>
    </inkml:annotationXML>
    <inkml:trace contextRef="#ctx0" brushRef="#br0">-14054 4003 0,'377'-35'16,"-82"12"0</inkml:trace>
  </inkml:traceGroup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3:30.8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A0DA75-B802-4B54-B852-1621E233E627}" emma:medium="tactile" emma:mode="ink">
          <msink:context xmlns:msink="http://schemas.microsoft.com/ink/2010/main" type="writingRegion" rotatedBoundingBox="19473,9680 30397,10046 30320,12322 19397,11956"/>
        </emma:interpretation>
      </emma:emma>
    </inkml:annotationXML>
    <inkml:traceGroup>
      <inkml:annotationXML>
        <emma:emma xmlns:emma="http://www.w3.org/2003/04/emma" version="1.0">
          <emma:interpretation id="{03686452-581C-43B3-B90F-774F816DACD6}" emma:medium="tactile" emma:mode="ink">
            <msink:context xmlns:msink="http://schemas.microsoft.com/ink/2010/main" type="paragraph" rotatedBoundingBox="19473,9680 30397,10046 30320,12322 19397,11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10981-C781-494D-ADEE-A2E1829E96DD}" emma:medium="tactile" emma:mode="ink">
              <msink:context xmlns:msink="http://schemas.microsoft.com/ink/2010/main" type="inkBullet" rotatedBoundingBox="19442,10624 20004,10643 19986,11187 19423,1116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-13665 10463 0,'0'0'0,"0"0"0,0 0 16,0 0-16,0 0 15,0-11 1,0-12-16,0-24 16,0-22-1,0 11-15,0 0 16,0 1-1,12 10-15,0 1 16,-12 23-16,12 0 16,-1 11-1,-11 12-15,12 0 16,23 12 0,13 11-16,22 12 15,1 11 1,0 12-16,-13 0 0,-10-12 15,-13 0-15,-12-11 16,1-12 0,-12 0-16,-12-12 15,0 1 1,-12 0-16,-12-1 16,-34 12-1,-13-11-15,-12 11 16,13-12-1,11 1-15,12 0 16,0-12-16,23 0 16,1 0-1,23 0-15</inkml:trace>
      </inkml:traceGroup>
      <inkml:traceGroup>
        <inkml:annotationXML>
          <emma:emma xmlns:emma="http://www.w3.org/2003/04/emma" version="1.0">
            <emma:interpretation id="{F94560BB-0DBD-4836-B27C-B3B58695A3A0}" emma:medium="tactile" emma:mode="ink">
              <msink:context xmlns:msink="http://schemas.microsoft.com/ink/2010/main" type="line" rotatedBoundingBox="19841,9692 30397,10046 30320,12322 19764,11968"/>
            </emma:interpretation>
          </emma:emma>
        </inkml:annotationXML>
        <inkml:traceGroup>
          <inkml:annotationXML>
            <emma:emma xmlns:emma="http://www.w3.org/2003/04/emma" version="1.0">
              <emma:interpretation id="{E1783DD1-2830-461A-9D22-72DA1E4151D7}" emma:medium="tactile" emma:mode="ink">
                <msink:context xmlns:msink="http://schemas.microsoft.com/ink/2010/main" type="inkWord" rotatedBoundingBox="19837,9783 20781,9814 20732,11290 19788,112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9.3847">-12899 9897 0,'0'0'16,"0"0"-16,23-12 16,25-11-16,-1-11 15,0-24 1,-12-12 0,0 1-16,-23 23 15,0 0-15,-12 11 16,0 12-1,-12 11-15,0 1 16,-23 11-16,-12 11 16,0 12-16,0 24 15,0 34 1,0 11-16,11-11 16,13 0-1,11 34-15,12 24 16,0-23-1,12-35-15,-1-12 16,13-11-16,0-24 16,-1-11-1,1-11-15,-24-12 16</inkml:trace>
          <inkml:trace contextRef="#ctx0" brushRef="#br0" timeOffset="329.8782">-13264 9146 0,'0'0'16,"0"0"-16,0 0 16,0 23-1,0 12-15,0 11 16,11 0 0,1 23-16,0-11 15,0 0 1,0 11-16,11 1 15,-23-70-15</inkml:trace>
          <inkml:trace contextRef="#ctx0" brushRef="#br0" timeOffset="979.5305">-13170 10093 0,'0'0'16,"0"0"-16,0 0 16,23 0-1,25-11-15,22-1 16,13 1-1,-1-1-15,-11 1 16,-12-1-16,-59 12 16</inkml:trace>
          <inkml:trace contextRef="#ctx0" brushRef="#br0" timeOffset="26819.938">-12652 9932 0,'0'0'15</inkml:trace>
          <inkml:trace contextRef="#ctx0" brushRef="#br0" timeOffset="35049.8746">-12805 10429 0,'0'0'16,"0"0"-1,0 0-15,0 0 16,0 0-16,0 0 16,0 0-1,0 0-15,12 0 16,0 0 0,11-12-16,1 0 15,-12 12 1,11-11-16,-11 11 15,0 0-15,-1 0 16,-11 0 0,0 0-16,0 11 15,0 1 1,-11 11-16,-1 0 16,0 0-1,0 0-15,1 1 16,11-1-1,0-12-15,0 1 16,11-1-16,1 1 16,12-1-1,11 1-15,24 0 16,0-1 0,23-22-16,-11-1 15,-71 12 1</inkml:trace>
          <inkml:trace contextRef="#ctx0" brushRef="#br0" timeOffset="35659.7916">-12558 10047 0,'0'0'0,"0"0"16,0 0-1,0 0-15,0 0 16,-11 0-16,-1 0 16,0 0-1,0 0-15,1 0 16,-1 0 0,12 0-16,0 0 15,0-11 1,0-1-16,0 1 15,0-1-15,12 0 16,-1 1 0,1 11-16,-12 0 15,0 0 1,12 11-16,-12 1 16,0-12-1</inkml:trace>
          <inkml:trace contextRef="#ctx0" brushRef="#br0" timeOffset="27084.7591">-12558 10047 0,'0'0'16,"0"0"-16,0 0 16,12-11-1,0-1-15,0 1 16,0-13-1,-1 1-15,1 0 16,-12 0-16,0 0 16,-12 0-1,12 23-15,0 0 16,-11 0 0,-13 0-16,0 11 15,13 1 1,-1-1-16,12-11 15</inkml:trace>
        </inkml:traceGroup>
        <inkml:traceGroup>
          <inkml:annotationXML>
            <emma:emma xmlns:emma="http://www.w3.org/2003/04/emma" version="1.0">
              <emma:interpretation id="{43DEB3EE-108F-4D5E-AE95-8CAC7B65551B}" emma:medium="tactile" emma:mode="ink">
                <msink:context xmlns:msink="http://schemas.microsoft.com/ink/2010/main" type="inkWord" rotatedBoundingBox="23843,9859 25498,9915 25449,11373 23794,113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099.7948">-9271 10440 0,'0'0'0,"0"0"16,0-11-1,0-24-15,12 0 16,-12-23-1,12-11-15,-12 0 16,11-12-16,1 12 16,-12-1-1,0 24-15,0 11 16,0 12 0,0 12-16,0 11 15,12 0 1,11 11-16,13 12 15,11 12-15,12 11 16,0 0 0,-12-11-16,0 11 15,-12-11 1,1 0-16,-13-1 16,-11-11-1,0-11-15,-12 0 16,0-1-1,-24 1-15,-11 11 16,-36-12-16,12 1 16,0-1-1,12 1-15,0-12 16,0 0 0,12 0-16,11 0 15,1 0 1,11 0-16,0 0 15,0 0-15,0 0 16,12 0 0</inkml:trace>
          <inkml:trace contextRef="#ctx0" brushRef="#br0" timeOffset="20639.5134">-9141 9319 0,'0'0'0,"0"0"16,0 0 0,0 0-16,11 0 15,13-11 1,23-1-16,12 0 16,0 12-1,-12 12-15,-12 0 16,-11-1-1,-1 12-15,-11 0 16,-12 0-16,-23 12 16,-24 23-1,-1-12-15,-11 0 16,24-23 0,12 1-16,11-13 15,0 1 1,12-12-16,0 0 15,0 0-15,35 11 16,24-11 0,24 12-16,-13-12 15,13 0 1,-83 0-16</inkml:trace>
          <inkml:trace contextRef="#ctx0" brushRef="#br0" timeOffset="36579.9732">-8647 10093 0,'0'0'0,"0"0"16,24 0-1,35-11-15,35-12 16,-12 0 0,1 0-16,-1 11 15,1 0 1,23-11-16,0 12 15,-106 11-15</inkml:trace>
          <inkml:trace contextRef="#ctx0" brushRef="#br0" timeOffset="21129.8321">-8564 9897 0,'0'0'0,"23"-23"16,48-12-16,0-11 15,11-23-15,-23 11 32,-12 12-32,-11-1 0,-1-10 15,-12-24 1,-11 23-16,-12 12 16,0 11-1,0 12-15,-12 11 16,12 12-1,-23 12-15,-1 11 16,-11 12-16,11 11 16,1 35-1,-1 23 1,1 11-16,11 1 16,0-1-16,0 13 15,1-13 1,11-11-16,11-23 15,1-23-15,12-12 16,-13-23 0,13 0-16,-12-11 15,-12-12 1</inkml:trace>
          <inkml:trace contextRef="#ctx0" brushRef="#br0" timeOffset="37149.8715">-8069 10486 0,'0'0'0,"0"0"16,0 0-16,23-11 15,1-1 1,-1 1-16,1-1 16,-12 12-1,-1 0-15,1 0 16,-12 0-1,0 0-15,0 0 16,-12 12-16,1-1 16,-1 12-1,-12 0-15,12 1 16,1-1 0,-1 0-16,0 0 15,12-12 1,0 1-16,12 11 15,11 0-15,13 0 16,11 0 0,0-11-16,12-12 0,-12 0 31,0-12-31,-47 12 16</inkml:trace>
          <inkml:trace contextRef="#ctx0" brushRef="#br0" timeOffset="37529.7589">-7834 10105 0,'0'0'15,"0"0"1,0 12-16,12 11 15,0 0-15,11 0 16,1-12 0,11 1-16,-11-12 15,-1 0 1,1-12-16,-12 1 16,-1-1-1,-11-11-15,-11 0 16,-1 0-1,-12 11-15,-11-11 16,-12 12-16,11 11 16,1 0-1,23 0-15,12 0 16,0 0 0</inkml:trace>
        </inkml:traceGroup>
        <inkml:traceGroup>
          <inkml:annotationXML>
            <emma:emma xmlns:emma="http://www.w3.org/2003/04/emma" version="1.0">
              <emma:interpretation id="{3160BD11-EA54-40B2-A156-06F356987D75}" emma:medium="tactile" emma:mode="ink">
                <msink:context xmlns:msink="http://schemas.microsoft.com/ink/2010/main" type="inkWord" rotatedBoundingBox="28206,9972 30397,10046 30320,12322 28130,122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479.8191">-4913 10521 0,'0'0'0,"0"0"16,0-12 0,12-22-16,0-24 15,0-11 1,11-12-16,-11 35 16,0 11-1,0 12-15,11 0 16,1 11-1,-1 12-15,25 12 16,-1 11 0,23 11-16,-11 13 15,12 10-15,-12-10 16,0-1 0,-24-11-16,-11-12 15,-1-12 1,1 1-16,-13-1 15,-11-11-15,0 0 16,-23 12 0,-48-1-16,-23 1 15,0 0 1,11-1-16,-11 1 16,12-12-1,11 0-15,24 0 16,11 0-1,13 0-15,23 0 16,0 0-16,0 0 16</inkml:trace>
          <inkml:trace contextRef="#ctx0" brushRef="#br0" timeOffset="24350.0406">-4536 11573 0,'0'0'0,"12"0"16,12 11-1,35 1-15,11-1 16,1 1-1,11-1-15,60 1 16,11-12-16,-23 0 16,-1 0-1,48 0-15,-24-12 16,-47 12 0,-24 0-16,1 12 15,-1 0 1,-11-12-16,-24 0 15,0 0-15,-11 0 16,-36 0 0</inkml:trace>
          <inkml:trace contextRef="#ctx0" brushRef="#br0" timeOffset="39459.6288">-4606 9400 0,'0'0'0,"0"0"15,12-12 1,23 1-16,12-1 15,12 1-15,0 11 0,-12 0 32,0 11-32,-12 1 0,-11-1 31,-12 1-31,-1 0 0,-11-12 16,0 11-1,-11 1 1,-1-1-16,-12 1 15,-11-1-15,11-11 16,13 0 0,-1 0-16,12 0 15,0 0-15,0 0 16,12 0 0,23 12-16,0-1 15,1 13 1,11 10-16,-12 1 15,1 0-15,-25-12 16,1 11 0,-12-11-16,-12 1 15,-11-1 1,-13 0-16,-11-12 16,-23 1-1,-1-12-15,24 0 16,11-12-1,13 1-15,23 11 16</inkml:trace>
          <inkml:trace contextRef="#ctx0" brushRef="#br0" timeOffset="40290.1726">-4064 10290 0,'0'0'16,"11"0"-1,37-12-15,22 1 16,13-1 0,-13 12-16,1-11 15,0-1-15,-1 1 16,1-1 0,-24 12-16,-47 0 15</inkml:trace>
          <inkml:trace contextRef="#ctx0" brushRef="#br0" timeOffset="40019.2748">-3911 10036 0,'0'0'16,"23"0"-1,13-12-15,11 1 16,-12-1-16,12-23 16,0-11-1,0-12-15,-11-23 16,-13 12 0,-11 23-16,0 11 15,-12 12 1,0 11-16,0 1 15,0 11-15,-12 0 0,-11 11 32,-1 24-32,-11 23 15,-1 11 1,1 12-16,0 12 0,-1 22 16,13 24-1,11-24-15,0-11 16,12-11-1,12-12-15,-12-12 16,12-23-16,0 1 16,-1-24-1,-11-12-15,0-11 16,0 0 0</inkml:trace>
          <inkml:trace contextRef="#ctx0" brushRef="#br0" timeOffset="40789.5081">-3629 10706 0,'0'0'16,"0"0"0,0 0-16,12 0 0,0 0 15,0 0 1,11 0-16,1 0 15,0 0-15,-13 0 16,1 0 0,-12 0-16,0 11 15,0 13 1,0 10-16,-12 1 16,1 0-1,11-1-15,0-11 16,0 1-1,0-1-15,11 0 16,1-12 0,12 1-16,23-1 15,0 1-15,12-12 16,-12 0 0,-12-12-16,-35 12 15</inkml:trace>
          <inkml:trace contextRef="#ctx0" brushRef="#br0" timeOffset="41139.8598">-3416 10417 0,'0'0'15,"0"0"-15,0 0 16,11 12-16,1-1 16,12 1-1,11-1-15,0 1 16,-11-12 0,-1 0-16,-11-12 15,0 1 1,-12-12-16,0-1 15,-12 1-15,-11 0 16,-13 12 0,1 11-16,0 0 15,11 11 1,24-11-16</inkml:trace>
        </inkml:traceGroup>
      </inkml:traceGroup>
    </inkml:traceGroup>
  </inkml:traceGroup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3:25.3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C106AE-70BF-4002-9EDD-FBFB4BDCA20D}" emma:medium="tactile" emma:mode="ink">
          <msink:context xmlns:msink="http://schemas.microsoft.com/ink/2010/main" type="writingRegion" rotatedBoundingBox="15669,9900 17577,8225 18442,9210 16533,10884"/>
        </emma:interpretation>
      </emma:emma>
    </inkml:annotationXML>
    <inkml:traceGroup>
      <inkml:annotationXML>
        <emma:emma xmlns:emma="http://www.w3.org/2003/04/emma" version="1.0">
          <emma:interpretation id="{4F364D87-F5C5-4912-9EE3-7096BE3B292E}" emma:medium="tactile" emma:mode="ink">
            <msink:context xmlns:msink="http://schemas.microsoft.com/ink/2010/main" type="paragraph" rotatedBoundingBox="15669,9900 17577,8225 18442,9210 16533,10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C3C44B-8E8F-45FA-94F3-7B1D995FEBBC}" emma:medium="tactile" emma:mode="ink">
              <msink:context xmlns:msink="http://schemas.microsoft.com/ink/2010/main" type="line" rotatedBoundingBox="15669,9900 17577,8225 18442,9210 16533,10884"/>
            </emma:interpretation>
          </emma:emma>
        </inkml:annotationXML>
        <inkml:traceGroup>
          <inkml:annotationXML>
            <emma:emma xmlns:emma="http://www.w3.org/2003/04/emma" version="1.0">
              <emma:interpretation id="{B986001C-0C33-4B6E-9BD0-A74EEE030655}" emma:medium="tactile" emma:mode="ink">
                <msink:context xmlns:msink="http://schemas.microsoft.com/ink/2010/main" type="inkWord" rotatedBoundingBox="15669,9900 17577,8225 18442,9210 16533,10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-16186 8603 0,'0'0'0,"0"0"15,0 0 1,0 0-16,0 0 16,0-12-1,0-11-15,12-12 16,0 1-1,0-13-15,-1-10 16,13-13-16,-12 12 16,0 24-1,-1 11-15,1 11 16,-12 12 0,12 12-16,0-1 15,11 12 1,1 0-16,11 12 15,0-12-15,1 0 16,-1 0 0,0 12-16,-11-12 15,0 0 1,-13-11-16,1-1 16,-12-11-1,0 12-15,-12 0 16,-11-12-1,-1 11-15,-23 1 16,0-1-16,0-11 16,0 12-1,11-12-15,13 0 16,-1 11 0,13-11-16,11 0 15,0 0 1,0 0-16</inkml:trace>
          <inkml:trace contextRef="#ctx0" brushRef="#br0" timeOffset="479.815">-15797 7828 0,'0'0'0,"0"0"0,0 0 16,0 0-1,0 12-15,-12 11 16,0 0 0,12 0-16,0 0 15,12-11 1,12-1-16,-1 1 15,13-1-15,-1-11 16,0 0 0,-11 0-16,0-11 15,-13-1 1,1-11-16,0 0 16,-12 0-1,0 11-15,-12-11 16,-11 12-1,-25-1-15,13 12 16,0 12 0,11-1-16,1 1 15,-1-1-15,12 1 16,12 0 0,0-12-16</inkml:trace>
          <inkml:trace contextRef="#ctx0" brushRef="#br0" timeOffset="949.6546">-15526 8279 0,'0'0'15,"0"0"-15,12 0 16,11 0-16,1-12 16,11-11-1,24-35-15,-24 12 16,13-23-16,-13 11 16,-23 12-16,-1 11 15,-22 12 1,-1 12-16,0 11 15,-11 0-15,-1 11 16,-11 12 0,-12 35-16,11 0 15,1 23 1,11-12-16,1 12 16,11 11-1,12 12-15,0 0 16,12-34-1,0-12-15,-1-12 16,1-12 0,0-10-16,-12-13 15,0 1-15,0-12 16</inkml:trace>
          <inkml:trace contextRef="#ctx0" brushRef="#br0" timeOffset="1179.9397">-15679 8533 0,'0'0'15,"0"0"1,0 0-16,0 0 16,23-11-1,13-1 1,-1 1-16,0-1 0,13 0 15,10-11 1,1 12-16,0-1 16,-59 12-1</inkml:trace>
          <inkml:trace contextRef="#ctx0" brushRef="#br0" timeOffset="2010.5288">-15173 8556 0,'0'0'16,"0"0"0,0 0-16,0 12 15,12-1 1,23 1-16,13 0 16,-1-12-1,0-12-15,0-11 16,-12 11-1,1-11-15,-25 0 16,1 0-16,-12 11 16,-12 1-1,-11-1-15,-24 1 16,-24 11 0,12 0-16,12 11 15,23 1 1,13-1-16,11-11 15</inkml:trace>
          <inkml:trace contextRef="#ctx0" brushRef="#br0" timeOffset="-829.8994">-16221 9042 0,'0'0'15,"0"0"-15,12-12 16,0-11 0,-1 11-16,1 1 15,0-1-15,0 1 16,-1-1 0,1 1-16,0-1 15,-12 1 1,0-1-16,0 12 15,0 0-15,-12 0 16,-35 0 0,-12 12-16,-11 11 15,11 23 1,-12 12-16,0 11 16,12 0-1,12 1-15,0-12 0,12-12 16,11-12-1,12 1-15,1-12 16,11 12-16,0-35 16,0 0-1,0 0-15,11 0 16,13 0 0,0-12-16,-1 1 15,1-1 1,-1 1-16,-11 11 15,0 0 1,-12 0-16,0 0 16,0 0-16,0 0 15,-24 23 1,-23 23-16,-35 23 16,11-11-1,24-12-15,0 1 16,11-24-1,13-12-15,11 1 16,0-12 0,12 0-16,-11-12 15,-1-11-15,0-12 16,12-11 0,0 0-16,0-12 15,0 0 1,0 12-16,0 0 15,0 11-15,0 24 16,0 11 0,0 0-16,0 0 15,0 0 1,12 11-16,11 1 16,13 11-1,11 12-15,12 11 16,0 0-1,-12 0-15,-24-11 16,1 0-16,-24-35 16</inkml:trace>
          <inkml:trace contextRef="#ctx0" brushRef="#br0" timeOffset="1660.2974">-15385 8845 0,'0'0'16,"0"0"-16,0 0 15,12 0-15,12 0 16,-1-11 0,1-1-16,-1 1 31,-11-1-31,-12 12 0,0 0 15,0 0-15,0 0 16,-12 12 0,1 11-16,-1 0 15,0 0 1,12 0-16,0 0 16,12 0-1,0-11 1,23-1-16,12 1 15,0-12-15,0-12 16,-47 12-16</inkml:trace>
        </inkml:traceGroup>
      </inkml:traceGroup>
    </inkml:traceGroup>
  </inkml:traceGroup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2:29.2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7A79AD-6FB3-4D1E-BCF5-C2F933CBF2C4}" emma:medium="tactile" emma:mode="ink">
          <msink:context xmlns:msink="http://schemas.microsoft.com/ink/2010/main" type="writingRegion" rotatedBoundingBox="2517,6864 16609,7992 16278,12130 2186,11003"/>
        </emma:interpretation>
      </emma:emma>
    </inkml:annotationXML>
    <inkml:traceGroup>
      <inkml:annotationXML>
        <emma:emma xmlns:emma="http://www.w3.org/2003/04/emma" version="1.0">
          <emma:interpretation id="{263FF65C-EF94-486D-B726-FB8AE0200CA5}" emma:medium="tactile" emma:mode="ink">
            <msink:context xmlns:msink="http://schemas.microsoft.com/ink/2010/main" type="paragraph" rotatedBoundingBox="3380,8188 12118,7464 12204,8501 3465,9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C1A0F-8A6A-4164-BE58-94C26FE7F8EF}" emma:medium="tactile" emma:mode="ink">
              <msink:context xmlns:msink="http://schemas.microsoft.com/ink/2010/main" type="line" rotatedBoundingBox="3380,8188 12118,7464 12204,8501 3465,9224">
                <msink:destinationLink direction="with" ref="{7923091F-B30D-42EF-9DD7-E6BB0483B2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BC6484-9E7C-4101-AE69-B603A8116F11}" emma:medium="tactile" emma:mode="ink">
                <msink:context xmlns:msink="http://schemas.microsoft.com/ink/2010/main" type="inkWord" rotatedBoundingBox="3380,8188 3516,8176 3570,8834 3434,88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-29721 7551 0,'0'0'0,"0"0"0,0 11 16,12 13 0,0 10-16,0 12 15,11 24 1,-11-1-16,12 0 15,-1 1-15,1-1 16,-12 0 0,-1-22-16,1-13 15,0-11 1,-12-11-16,0-12 16</inkml:trace>
        </inkml:traceGroup>
        <inkml:traceGroup>
          <inkml:annotationXML>
            <emma:emma xmlns:emma="http://www.w3.org/2003/04/emma" version="1.0">
              <emma:interpretation id="{91593985-418A-46C8-B768-432A316ABBC3}" emma:medium="tactile" emma:mode="ink">
                <msink:context xmlns:msink="http://schemas.microsoft.com/ink/2010/main" type="inkWord" rotatedBoundingBox="5645,8182 6088,8145 6138,8747 5694,87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0.1079">-27447 7666 0,'0'0'16,"0"0"-16,0 0 15,0 0 1,0 0-16,12-11 15,11-24-15,13 12 16,11-12 0,-12 12-1,12 12-15,0 22 16,0 12-16,-11 1 16,-13 22-1,-11-12-15,-24 13 16,1-1-1,-25 23-15,1-11 16,0-12-16,-1 0 16,1 1-1,11-24-15,12-12 16,1 1 0,11-12-16,0 0 15,11 11 1,25 1-16,23 0 15,23-1-15,12-11 16,-11-11 0,-83 11-16</inkml:trace>
        </inkml:traceGroup>
        <inkml:traceGroup>
          <inkml:annotationXML>
            <emma:emma xmlns:emma="http://www.w3.org/2003/04/emma" version="1.0">
              <emma:interpretation id="{D0BAD792-3B4D-4B24-85DB-A52C2BC8D285}" emma:medium="tactile" emma:mode="ink">
                <msink:context xmlns:msink="http://schemas.microsoft.com/ink/2010/main" type="inkWord" rotatedBoundingBox="7984,8007 8537,7961 8607,8799 8053,88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50.0237">-25103 7551 0,'0'0'0,"0"0"15,0 0-15,0-12 16,12-11 0,11-12-16,1 1 15,11-1 1,12 12-16,12 0 15,0 11 1,0 1-16,-12 11 16,-11 0-1,-13 23-15,1 0 16,-13 12-16,-22-1 16,-13 24-1,-35 12-15,12-24 16,47-46-1,-247 185-15,247-185 16,0 0-16,0 0 16,0 0-1,0 0-15,0 0 16,0 0 0,94-58-16,-94 58 15,24 0 1,34 0-16,13 11 15,-12 1-15,0 0 16,-12-1 0,-12 12-16,1 12 15,-13 0 1,-11-1-16,-24 12 16,-11-11-1,-36 23-15,-12-12 16,0-11-1,-11-24-15,82-11 16</inkml:trace>
          <inkml:trace contextRef="#ctx0" brushRef="#br0" timeOffset="5900.2049">-24702 8117 0,'0'0'15,"0"0"-15,-12 0 16,0 12-1,-12-1-15,-11 1 16,0-1-16,-1 1 16,1-1-1,0 1-15,11-12 16,-11 0 0,11 0-16,13 0 0,-1 0 15,12 0 1</inkml:trace>
        </inkml:traceGroup>
        <inkml:traceGroup>
          <inkml:annotationXML>
            <emma:emma xmlns:emma="http://www.w3.org/2003/04/emma" version="1.0">
              <emma:interpretation id="{18687479-F027-44AC-942F-F5297949364F}" emma:medium="tactile" emma:mode="ink">
                <msink:context xmlns:msink="http://schemas.microsoft.com/ink/2010/main" type="inkWord" rotatedBoundingBox="11344,7663 12129,7598 12194,8374 11408,8439"/>
              </emma:interpretation>
              <emma:one-of disjunction-type="recognition" id="oneOf3">
                <emma:interpretation id="interp3" emma:lang="" emma:confidence="0.5">
                  <emma:literal>4</emma:literal>
                </emma:interpretation>
                <emma:interpretation id="interp4" emma:lang="" emma:confidence="0.5">
                  <emma:literal>c ,</emma:literal>
                </emma:interpretation>
                <emma:interpretation id="interp5" emma:lang="" emma:confidence="0">
                  <emma:literal>c 1</emma:literal>
                </emma:interpretation>
                <emma:interpretation id="interp6" emma:lang="" emma:confidence="0">
                  <emma:literal>c l</emma:literal>
                </emma:interpretation>
                <emma:interpretation id="interp7" emma:lang="" emma:confidence="0">
                  <emma:literal>c |</emma:literal>
                </emma:interpretation>
              </emma:one-of>
            </emma:emma>
          </inkml:annotationXML>
          <inkml:trace contextRef="#ctx0" brushRef="#br0" timeOffset="12340.3561">-21581 7100 0,'0'0'0,"0"0"0,12-11 15,0-13-15,0 1 16,-1 0-1,-11 12-15,0 11 16,0 0-16,0 0 16,0 11-1,-11 12-15,-13 12 16,0 0 0,1-1-16,-1 1 15,1 0 1,-1-12-16,1 0 15,11 0-15,0-11 16,12-1 0,12 12-16,0-11 15,11 11 1,13 0-16,11 0 16,35 0-1,1 0-15,11-11 16,-12-12-1,-11 0-15,11-12 16,1 1-16,-36-1 16,0 12-1,-47 0-15</inkml:trace>
          <inkml:trace contextRef="#ctx0" brushRef="#br0" timeOffset="12712.6146">-21121 7019 0,'0'0'0,"0"-11"16,0-1-1,0 1-15,0 11 16,0 0 0,0 0-16,0 46 15,-12 35 1,-12 69-16,12 0 15,1-34-15,11-35 16,0 0 0,11-12-16,-11-69 15</inkml:trace>
        </inkml:traceGroup>
      </inkml:traceGroup>
    </inkml:traceGroup>
    <inkml:traceGroup>
      <inkml:annotationXML>
        <emma:emma xmlns:emma="http://www.w3.org/2003/04/emma" version="1.0">
          <emma:interpretation id="{D25E7CEE-69D7-49F2-9694-352054C3E4AB}" emma:medium="tactile" emma:mode="ink">
            <msink:context xmlns:msink="http://schemas.microsoft.com/ink/2010/main" type="paragraph" rotatedBoundingBox="2392,8431 16484,9558 16278,12130 2186,11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77715-18CC-4746-9E38-35C10B0DEAA5}" emma:medium="tactile" emma:mode="ink">
              <msink:context xmlns:msink="http://schemas.microsoft.com/ink/2010/main" type="line" rotatedBoundingBox="2392,8431 16484,9558 16278,12130 2186,11003">
                <msink:destinationLink direction="with" ref="{6E69BA94-C275-4E34-BA13-8B9D2C094C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0F9C98-7585-4C02-B143-1579DB439FE6}" emma:medium="tactile" emma:mode="ink">
                <msink:context xmlns:msink="http://schemas.microsoft.com/ink/2010/main" type="inkWord" rotatedBoundingBox="2392,8430 2738,8458 2533,11031 2186,1100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618.1717">-30710 7794 0,'0'0'15,"0"0"1,0 34-16,12 36 15,-1 22 1,1 24-16,0 34 16,0 69-16,0-45 15,-1 22 1,1 1-16,0-35 16,0-24-1,0 24-15,-12 0 16,0-47-1,11 1-15,-11 11 16,0-11-16,0-12 16,0-47-1,0-10-15,0-13 16,0-22 0,0-12-16,0 0 15</inkml:trace>
        </inkml:traceGroup>
        <inkml:traceGroup>
          <inkml:annotationXML>
            <emma:emma xmlns:emma="http://www.w3.org/2003/04/emma" version="1.0">
              <emma:interpretation id="{F44B14CB-8F02-4CC0-B97E-C3B123851CDF}" emma:medium="tactile" emma:mode="ink">
                <msink:context xmlns:msink="http://schemas.microsoft.com/ink/2010/main" type="inkWord" rotatedBoundingBox="3270,9947 3945,10001 3897,10599 3222,1054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620.2287">-29815 9412 0,'0'0'16,"0"0"-1,-12 0-15,12 0 16,-11 0-1,11 0-15,0 0 16,0-12-16,0 0 16,23-11-16,1 0 15,11 12 1,0-1-16,1 24 16,-1-1-16,0 1 15,-11 11 1,0-12-16,-1 24 15,-11 0 1,-12 34-16,-12 0 16,-11 1-16,-1-24 31,0 0-31,1-11 0,-1 0 16,13-12-1,11-12-15,0 1 16,0-1-1,11 1-15,1-1 16,12 1-16,11 0 16,36-12-1,35 0-15,11 0 16,-22 0 0,-95 0-1</inkml:trace>
        </inkml:traceGroup>
        <inkml:traceGroup>
          <inkml:annotationXML>
            <emma:emma xmlns:emma="http://www.w3.org/2003/04/emma" version="1.0">
              <emma:interpretation id="{B6006A0C-3501-4265-9C2B-E9EB98ED2F7C}" emma:medium="tactile" emma:mode="ink">
                <msink:context xmlns:msink="http://schemas.microsoft.com/ink/2010/main" type="inkWord" rotatedBoundingBox="5878,9591 6538,9644 6455,10669 5796,1061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849.8887">-26564 9007 0,'0'0'16,"0"0"-1,0 0-15,0 0 16,0 0 0,0 0-16,-11 0 15,-1 0 1,-24 0-16,-11 0 15,-12 12-15,1-1 16,-1 1 0,0 11-16,12-12 15,11 12 1,1 1-16,0 10 16,-1 1-1,1 0-15,11-1 16,1-11-1,-1 1-15,13-1 16,-1 0-16,0 0 16,0-12-1,0 1-15,12 0 16,0-1 0,0-11-16,0 0 15,12 12 1,24-1-16,22 1 15,25 11-15,-12 0 0,-1-11 16,-11 11 0,-12 0-16,-11 0 15,-13 12 1,1-1-16,-13-11 16,-11 12-1,-11 0-15,-13-1 16,-23 1-1,-24 11-15,-11-11 16,11 0-16,12-12 16,0 0-1,24-12-15,35-11 16</inkml:trace>
        </inkml:traceGroup>
        <inkml:traceGroup>
          <inkml:annotationXML>
            <emma:emma xmlns:emma="http://www.w3.org/2003/04/emma" version="1.0">
              <emma:interpretation id="{471DB95B-7CED-4655-99FF-31EF13B605C6}" emma:medium="tactile" emma:mode="ink">
                <msink:context xmlns:msink="http://schemas.microsoft.com/ink/2010/main" type="inkWord" rotatedBoundingBox="8411,9760 9224,9825 9170,10499 8357,104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440.2234">-24691 9123 0,'0'0'0,"0"0"16,0 0-1,0 0-15,12 11 16,0 12-16,0 12 16,-1 11-1,1 12-15,0 0 16,0 11-16,0 0 16,-1 1-16,1-12 15,0-1 1,0-10-16,-1-1 15,1-23 1,0 0-16,-12-23 16</inkml:trace>
          <inkml:trace contextRef="#ctx0" brushRef="#br0" timeOffset="16870.2172">-24102 9539 0,'0'0'16,"-11"11"-1,-1 12-15,0 12 16,0 11 0,12-11-1,0 0-15,0-12 16,12 0-16,0-12 15,11 1-15,13-12 16,-1-12 0,-11 1-16,11-12 15,-12-12 1,1-11-16,-12 11 16,-12 0-1,0 24-15,-12-1 16,-23 1-1,-24 22-15,-12 12 16,12 12-16,12 0 16,24-12-1,11 0-15,12-11 16,23 11 0,-23-23-16</inkml:trace>
        </inkml:traceGroup>
        <inkml:traceGroup>
          <inkml:annotationXML>
            <emma:emma xmlns:emma="http://www.w3.org/2003/04/emma" version="1.0">
              <emma:interpretation id="{7BCFDD90-4BD2-4B83-9B34-0B3DA5846E74}" emma:medium="tactile" emma:mode="ink">
                <msink:context xmlns:msink="http://schemas.microsoft.com/ink/2010/main" type="inkWord" rotatedBoundingBox="11468,9413 12685,9510 12608,10470 11391,1037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260.1911">-21640 8857 0,'0'0'16,"0"0"-16,0 0 16,0 0-1,0 0-15,0 0 16,0 0 0,0 23-16,0 23 15,12 35 1,0 35-16,0-24 15,-1-11 1,-11 11-16,12-22 16,-12-1-16,0-11 15,0-12 1,0-11-16,0-12 16,0-23-1,0 0-15,0 0 16</inkml:trace>
          <inkml:trace contextRef="#ctx0" brushRef="#br0" timeOffset="18740.6318">-21333 9076 0,'0'0'16,"0"0"-16,11-11 16,13-12-16,23 0 15,0-12 1,0 0-16,0 1 16,1-1-1,-1 12-15,-12 11 16,0 1-1,-11 11-15,-12 0 16,-1 11-16,-11 12 16,0 35-1,-11 46-15,-1 0 16,0-11 0,-11-12-1,11 11-15,0 0 16,0 1-16,0-24 15,12-11-15,0-12 16,0-23 0,0-11-16,0-12 15,0 0 1,0 0-16,0 0 16</inkml:trace>
          <inkml:trace contextRef="#ctx0" brushRef="#br0" timeOffset="18960.2686">-21204 9284 0,'0'0'16,"0"0"0,0 0-16,0 0 15,24 0 1,23 0-16,35-11 15,60-12-15,-1 0 16,0-12 0,48-11-16,-189 46 15</inkml:trace>
        </inkml:traceGroup>
        <inkml:traceGroup>
          <inkml:annotationXML>
            <emma:emma xmlns:emma="http://www.w3.org/2003/04/emma" version="1.0">
              <emma:interpretation id="{8609DB9D-E7B4-4876-8FA5-E21395BB4662}" emma:medium="tactile" emma:mode="ink">
                <msink:context xmlns:msink="http://schemas.microsoft.com/ink/2010/main" type="inkWord" rotatedBoundingBox="13270,10587 14220,10663 14152,11518 13202,11442"/>
              </emma:interpretation>
            </emma:emma>
          </inkml:annotationXML>
          <inkml:trace contextRef="#ctx0" brushRef="#br1" timeOffset="51829.9427">-19672 10232 0,'0'0'0,"0"0"16,0 0-16,0 0 16,-12 12-1,0-1-15,-12 1 16,13-12-1,-13 0-15,1 0 16,-1-12-16,0 1 16,13-12-1,-1-1-15,12 1 16,12 0 0,11 0-16,13 0 15,-1 0 1,12 23-16,-12 11 15,1 24-15,-1 34 16,-23 35 0,-12-11-16,-12 11 15,-12 0 1,1-23-16,-1-12 16,13-34-1,-1-12-15,0-11 16,12-12-1,0-12-15,0-34 16,0-24-16,24-11 16,11-57-1,12 11-15,0 34 16,-12 24 0,-11 11-16,-12 23 15,0 12 1,-1 0-16,-11 12 15,0 11 1,0 0-16,0 0 16,0 0-16,0 23 15,-11 23 1,-1 35-16,12 0 16,0-12-1,12-11-15,-1-12 16,1 0-1,0-11-15,0-12 16,-1 0-16,1-11 16,-12-12-1</inkml:trace>
          <inkml:trace contextRef="#ctx0" brushRef="#br1" timeOffset="52210.0519">-19307 10579 0,'0'0'0,"0"0"0,0 0 15,0 0 1,11 0-16,25-12 16,-1 12-1,-11 0-15,-13 0 16,-11 0-1,0 0-15,0 12 16,0-1-16,-11 24 16,-1 11-1,0-11-15,12 0 16,0-12 0,0 0-16,12 0 15,0-11 1,11-1-16,24 1 15,12-12-15,-12-12 16,1-11 0,-13 0-16,-35 23 15</inkml:trace>
          <inkml:trace contextRef="#ctx0" brushRef="#br1" timeOffset="52550.361">-19107 10024 0,'0'0'0,"0"0"16,0 0-1,0 0-15,0 12 16,0-1 0,0 1-16,12-1 15,0 1 1,-1-12-16,13 0 15,-1 0-15,-11 0 16,0-12 0,0 1-16,-12-1 15,0 1 1,-24-1-16,-11 1 16,-12 11-1,11 11-15,13 1 16,11-1-1,12-11-15,0 0 16</inkml:trace>
        </inkml:traceGroup>
        <inkml:traceGroup>
          <inkml:annotationXML>
            <emma:emma xmlns:emma="http://www.w3.org/2003/04/emma" version="1.0">
              <emma:interpretation id="{AB10AE46-3B17-4FDA-8717-E6946E493250}" emma:medium="tactile" emma:mode="ink">
                <msink:context xmlns:msink="http://schemas.microsoft.com/ink/2010/main" type="inkWord" rotatedBoundingBox="15486,10130 16432,10206 16318,11630 15372,1155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54299.7163">-16904 10232 0,'0'0'0,"0"0"0,0 12 16,0 11 0,0 0-16,12 12 15,-1-12 1,13-12-16,-1-11 16,1 0-16,0-11 15,-1-1 1,1 1-16,-13-13 15,-11 1 1,0 12-16,-11-1 16,-13 1-16,-11 11 15,-1 11 1,1 1-16,12-1 16,11-11-1,12 0-15,0 0 16,0 0-1,0 0-15</inkml:trace>
          <inkml:trace contextRef="#ctx0" brushRef="#br1" timeOffset="53899.9037">-17258 10694 0,'0'0'16,"0"0"0,0 0-16,0 0 15,24-11 1,11-1-16,1-11 15,11 0 1,-12 11-16,0 1 16,-23 11-16,-12 0 15,0 0 1,0 0-16,0 0 16,0 0-1,0 11-15,-12 13 16,1-1-1,-1 11-15,12 1 16,0-12-16,12 0 16,-1 0-1,1 1-15,24-13 16,11 1 0,0-1-16,12-11 15,0-11 1,-59 11-16</inkml:trace>
          <inkml:trace contextRef="#ctx0" brushRef="#br1" timeOffset="53130.0703">-17576 10105 0,'0'0'0,"12"0"16,35-23-1,24-12-15,0-11 16,-1-47 0,-11-11-16,-24 12 15,-11 23 1,-12 22-16,-12 13 15,-12 11-15,0 11 16,-11 12 0,-24 12-16,-1 11 15,-10 35 1,10 34-16,13-11 16,0 46-1,11 23-15,1 12 16,11-46-1,12 22-15,12-11 16,-1-11 0,1-47-16,0-11 15,0-12-15,-12-22 16,0-13 0,0-11-16,0 0 15</inkml:trace>
          <inkml:trace contextRef="#ctx0" brushRef="#br1" timeOffset="53380.0476">-17693 10463 0,'0'0'16,"0"0"-1,0 0-15,0 0 16,11 0-16,25-11 16,11-1-1,12-11-15,11 0 16,-23 11-16,1 1 16,-1-1-16,-47 12 15</inkml:trace>
        </inkml:traceGroup>
      </inkml:traceGroup>
    </inkml:traceGroup>
  </inkml:traceGroup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28:28.9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05DE8-70AC-4B49-AF4F-F56C8C20EBE8}" emma:medium="tactile" emma:mode="ink">
          <msink:context xmlns:msink="http://schemas.microsoft.com/ink/2010/main" type="writingRegion" rotatedBoundingBox="855,575 33341,-86 33393,2438 906,3100"/>
        </emma:interpretation>
      </emma:emma>
    </inkml:annotationXML>
    <inkml:traceGroup>
      <inkml:annotationXML>
        <emma:emma xmlns:emma="http://www.w3.org/2003/04/emma" version="1.0">
          <emma:interpretation id="{427F1E73-EA2E-4F31-9B45-3CD95BCF9611}" emma:medium="tactile" emma:mode="ink">
            <msink:context xmlns:msink="http://schemas.microsoft.com/ink/2010/main" type="paragraph" rotatedBoundingBox="855,575 33341,-86 33393,2438 906,3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175F-2FBF-4E62-A565-24C4B1F149EB}" emma:medium="tactile" emma:mode="ink">
              <msink:context xmlns:msink="http://schemas.microsoft.com/ink/2010/main" type="line" rotatedBoundingBox="855,575 33341,-86 33393,2438 906,3100"/>
            </emma:interpretation>
          </emma:emma>
        </inkml:annotationXML>
        <inkml:traceGroup>
          <inkml:annotationXML>
            <emma:emma xmlns:emma="http://www.w3.org/2003/04/emma" version="1.0">
              <emma:interpretation id="{6DB59837-ED3F-4706-B387-25E00FB6DE51}" emma:medium="tactile" emma:mode="ink">
                <msink:context xmlns:msink="http://schemas.microsoft.com/ink/2010/main" type="inkWord" rotatedBoundingBox="859,758 5265,669 5305,2615 898,2705">
                  <msink:destinationLink direction="with" ref="{09673ABB-6D00-4EF6-AE13-10E9015D7FA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0,'0'0'15,"0"0"-15,0 11 16,11 12 0,-11 12-16,0 34 15,0 12 1,0 12-16,0-24 15,0 0-15,-11-11 16,11-58 0</inkml:trace>
          <inkml:trace contextRef="#ctx0" brushRef="#br0" timeOffset="-350.2118">271 809 0,'-12'11'16,"-24"12"-1,-34 0-15,-24 12 16,23-12-16,-23-11 16,11-1-16,83-11 15</inkml:trace>
          <inkml:trace contextRef="#ctx0" brushRef="#br0" timeOffset="690.0463">-330 439 0,'0'11'0,"12"12"15,-12-23-15,11 255 16,-11-255 0,0 0-16,-23 11 15,-13 1 1,-22-1-16,-25-11 16,1 0-1,-1-11-15,-11-12 0,11 0 16,13-12-1,34 12-15,13 0 16,11-12-16,12 12 16,12 11-1,11 1-15,13-1 16,-1 24 0,0-1-16,1 1 15,-1 11 1,-11-11-16,-12-1 15,-1 1 1,-11-1 0,0-11-16,-11 12 0,-1-12 15,-35 0 1,-24 0-16,-12-12 16,13 12-1,11-11-15,12 11 16,0 0-1,11 11-15,1 1 16,11-1 0,13 1-16,-1 23 15,12 11-15,0 23 16,12 12 0,-1-12-16,-11-69 15</inkml:trace>
          <inkml:trace contextRef="#ctx0" brushRef="#br0" timeOffset="859.8608">-990 1294 0,'0'0'0,"0"0"16,12 0-1,0 0-15,-12 0 16</inkml:trace>
          <inkml:trace contextRef="#ctx0" brushRef="#br0" timeOffset="1139.969">-1108-197 0,'0'0'0,"12"23"15,-12 23-15,0 12 16,0 12-1,12 10-15,0-10 16,-1-1-16,1 12 16,-12-81-1</inkml:trace>
          <inkml:trace contextRef="#ctx0" brushRef="#br0" timeOffset="2209.9334">-1650 381 0,'0'0'0,"0"0"15,0 0 1,0 0-16,0 0 16,0 0-1,0 0-15,0 12 16,-11-1-1,-13 12-15,1-11 16,-13 11-16,-11 0 16,-12 0-1,-11 0-15,11 0 16,12-11 0,23-1-16,12 1 15,12-12-15,0 0 16,12 12-16,-12-12 15,236 104 1,-236-104-16,0 0 16,0 0-16,11 11 15,-11 1 1,0-1 0,-11 1-16,-13-1 15,-11 1-15,-36-1 16,-11 1-1,-1-24-15,12 12 16,24-11-16,12-1 16,11 1-1,13-1-15,-1 1 16,12-1 0,12-11-16,11 0 15,12 0 1,13 11-16,-1 12 15,-12 0-15,-11 12 16,-13-1 0,-11 1-16,0-1 15,-11 13 1,-25-1-16,1 0 16,-12-12-1,0 1-15,0-12 16,-1-12-1,1 1-15,12-12 16,11 0-16,-11-35 16,12-12-1,23 1-15,0 11 16,11-11 0,1 23-16,12-12 15,-1 12 1,-23 46-16</inkml:trace>
          <inkml:trace contextRef="#ctx0" brushRef="#br0" timeOffset="2379.8885">-1979-104 0,'0'0'16,"0"11"-16,0-11 16</inkml:trace>
          <inkml:trace contextRef="#ctx0" brushRef="#br0" timeOffset="2930.0212">-2533-128 0,'0'0'0,"0"24"16,-12 10-1,-35 12-15,-35 1 16,11-13-16,12-11 16,24 1-1,-1-13-15,13 1 16,11-1 0,0 1-16,12-1 15,0 12 1,24 24-1,-1 10-15,1 1 16,-12 0-16,-12-12 16,-12 1-16,0-24 15,0 0 1,-11 0-16,-24-12 16,-36 1-1,-23-35-15,12 0 16,23-23-1,12-12-15,24 0 16,12 0-16,23 12 16,35-23-1,47 11-15,13 12 16,-1 22 0,-94 24-16</inkml:trace>
          <inkml:trace contextRef="#ctx0" brushRef="#br0" timeOffset="3199.7241">-3369 1097 0,'11'0'0,"60"12"31,23 0-31,48-12 16,11-12 0,-47 0-16,-35 1 0,-71 11 15</inkml:trace>
          <inkml:trace contextRef="#ctx0" brushRef="#br0" timeOffset="3489.7413">-3687 531 0,'0'0'0,"0"12"16,0 11-1,0 12-15,-24 11 16,-11 12 0,-12-1-16,-12 1 15,12-12 1,11-11-16,-11 0 15,12-12-15,35-23 16</inkml:trace>
          <inkml:trace contextRef="#ctx0" brushRef="#br0" timeOffset="3749.7685">-3782-116 0,'0'0'0,"0"0"16,0 23 0,12 23-16,-12 24 15,0 68 1,-12 13-16,1-13 15,-1-22-15,0-24 16,12-92 0</inkml:trace>
          <inkml:trace contextRef="#ctx0" brushRef="#br0" timeOffset="6820.0776">-4182 427 0,'0'0'0,"0"0"0,-24-11 15,-23-1 1,-24 1-16,-11 11 15,0 11-15,11 12 16,12 12 0,12 0-16,12-12 15,11 0 1,24 0-16,0 12 16,12-1-1,-12-34-15</inkml:trace>
        </inkml:traceGroup>
        <inkml:traceGroup>
          <inkml:annotationXML>
            <emma:emma xmlns:emma="http://www.w3.org/2003/04/emma" version="1.0">
              <emma:interpretation id="{533E6E61-3B62-4AE1-8202-996776447909}" emma:medium="tactile" emma:mode="ink">
                <msink:context xmlns:msink="http://schemas.microsoft.com/ink/2010/main" type="inkWord" rotatedBoundingBox="5607,742 11239,627 11278,2582 5647,2697">
                  <msink:destinationLink direction="with" ref="{09673ABB-6D00-4EF6-AE13-10E9015D7FA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79.906">-4736 936 0,'0'0'0,"0"0"16,0 0-1,0 0-15</inkml:trace>
          <inkml:trace contextRef="#ctx0" brushRef="#br0" timeOffset="7749.9252">-5384 508 0,'0'0'0,"24"-35"16,11-34-1,24-12-15,24 0 16,-25 23-1,-10 24-15,-1 11 16,-12 11-16,-11 12 16,-13 0-1,-11 12-15,-11 11 16,-13 11 0,-23 24-16,0 0 15,11-12 1,1 1-16,-12-1 15,0 0 1,-12 0-16,-12-11 16,-11 11-16,11-23 15,12 0 1,12-11-16,12-12 16,11 0-1,1-12-15,-1 1 16,12-12-1,12-24-15,12 13 16,0-1-16,0 12 0,-1 11 16,13 12-1,-12 0-15,0 12 16,-1 11 0,-11 12-1,-23-1-15,-1 13 16,-11-1-16,0 0 15,-13-11 1,-10-1-16,58-34 16</inkml:trace>
          <inkml:trace contextRef="#ctx0" brushRef="#br0" timeOffset="7920.0402">-6079 612 0,'0'0'16,"-23"23"-16,-13 12 15,-11 11-15,0 0 16,47-46 0</inkml:trace>
          <inkml:trace contextRef="#ctx0" brushRef="#br0" timeOffset="8549.9895">-6538 138 0,'23'0'16,"119"0"-16,117 12 16</inkml:trace>
          <inkml:trace contextRef="#ctx0" brushRef="#br0" timeOffset="8359.802">-6279 601 0,'0'0'15,"-12"0"-15,-35 11 16,-35 1-16,-36-12 16,-12 11-1,13-11-15,-1 0 16,-24 0 0,25 12-16,22-12 15,13 0 1,23 0-16,24 0 15,-1 0-15,25 0 16,-1 0 0,12 0-16,0 0 15,0 0 1,0 0-16,35 11 16,48 1-16,23-1 15,-12-11 1,0 0-1,0 0-15,-94 0 0</inkml:trace>
          <inkml:trace contextRef="#ctx0" brushRef="#br0" timeOffset="10469.7935">-7162-35 0,'0'0'15</inkml:trace>
          <inkml:trace contextRef="#ctx0" brushRef="#br0" timeOffset="10293.5854">-7634 601 0,'0'0'0,"-35"11"16,-12 1-16,0-1 15,0 1 1,47-12-16</inkml:trace>
          <inkml:trace contextRef="#ctx0" brushRef="#br0" timeOffset="11670.0737">-7351 312 0,'0'0'16,"0"0"-16,0 0 15,0 0 1,0 0-16,0 0 16,0 0-1,0 0-15,-23 11 16,-1 1-1,-23 11 1,-36 23-16,-46 12 0,23-12 16,23-11-1,13-1-15,-1-10 16,71-24 0</inkml:trace>
          <inkml:trace contextRef="#ctx0" brushRef="#br0" timeOffset="10869.9965">-7598 115 0,'0'0'0,"-24"12"16,-35 11 0,-11 11-16,-1-10 15,12-1 1,12-12-16,12 1 15,11-1-15,0 12 16,13 1 0,11 10-16,0 13 0,0-1 15,11 0 1,-11 0-16,0 0 16,-11 1-1,-13-1-15,-23 0 16,-12 0-1,-23-11-15,-13 0 16,95-35-16</inkml:trace>
          <inkml:trace contextRef="#ctx0" brushRef="#br0" timeOffset="11094.8922">-8906 1433 0,'12'0'15,"35"11"1,71 12-16,94-23 16,-35-34-1,-36-13-15,12 1 16,-153 46-1</inkml:trace>
          <inkml:trace contextRef="#ctx0" brushRef="#br0" timeOffset="12990.3174">-8812 254 0,'0'0'16,"12"-12"-1,-12 12-15,200-138 16,-200 138-16,12 0 16,12 0-1,-1 0-15,1 0 16,-12 11-16,-12 12 16,-12 23-16,-12 24 15,-11-1 1,-12 1-16,0-13 15,0-10 1,11-1-16,13-12 16,-1 13-16,12-13 15,1 1 1,-1 0-16,0 11 16,0 0-1,1 0-15,-13 1 16,-11-1-1,-1-12-15,1-10 16,-12-13-16,0-11 16,-12 0-1,0-23-15,12 0 16,23 0 0,12-23-16,24-1 15,24-22 1,22 0-16,37-24 15,-1 24 1,-94 69-16</inkml:trace>
          <inkml:trace contextRef="#ctx0" brushRef="#br0" timeOffset="13669.5283">-9648 0 0,'0'0'0,"35"0"16,48 0-16,11-12 16,24 0-1,11-11-15,-23 0 16,-106 23 0</inkml:trace>
          <inkml:trace contextRef="#ctx0" brushRef="#br0" timeOffset="13470.0331">-9672 647 0,'0'0'0,"0"0"15,0 0 1,-11-12-16,11-11 16,0-12-1,0 1-15,11-1 16,13 12-1,0 11-15,-1 12 16,-11 12-16,0 11 16,-12 12-1,-12-1-15,-12 1 16,-11 23-16,-12 11 16,-24 1-16,-11-13 15,11-10 1,71-47-16</inkml:trace>
          <inkml:trace contextRef="#ctx0" brushRef="#br0" timeOffset="13969.8527">-9836 57 0,'0'0'16,"-36"231"-16,36-196 15,0 23 1,0 0-16,0-58 15</inkml:trace>
        </inkml:traceGroup>
        <inkml:traceGroup>
          <inkml:annotationXML>
            <emma:emma xmlns:emma="http://www.w3.org/2003/04/emma" version="1.0">
              <emma:interpretation id="{AE9ADF5F-B645-45F2-AE87-F659D8EFB468}" emma:medium="tactile" emma:mode="ink">
                <msink:context xmlns:msink="http://schemas.microsoft.com/ink/2010/main" type="inkWord" rotatedBoundingBox="11636,629 14983,560 15021,2418 11674,2486">
                  <msink:destinationLink direction="with" ref="{09673ABB-6D00-4EF6-AE13-10E9015D7FA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10.3245">-10190 34 0,'0'0'0,"12"12"16,12 11 0,-1 12-16,1 11 15,-1 23 1,-23 0-16,0 1 15,-12-1-15,-11-11 16,-24 0 0,-12-12-16,-24-11 15,-23-1 1,-35-11-16,47-23 16,11-11-1,36-1-15,12-11 16,0 0-1,23 0-15,12-23 16,12-24-16,35 13 16,35-13-1,24 12-15,-106 58 16</inkml:trace>
          <inkml:trace contextRef="#ctx0" brushRef="#br0" timeOffset="14579.9256">-10414 312 0,'0'0'0,"0"0"16</inkml:trace>
          <inkml:trace contextRef="#ctx0" brushRef="#br0" timeOffset="16349.9993">-8764 208 0,'0'0'0,"0"0"16,0 23-16,0 11 16,0 13-1,11-1-15,13 0 16,23 0-1,-47-46-15</inkml:trace>
          <inkml:trace contextRef="#ctx0" brushRef="#br0" timeOffset="15490.0399">-9318 543 0,'0'0'16,"-24"11"0,-23 12-16,-23 1 15,-1-1 1,0 0-16,24-12 15,12 1 1,35-12-16</inkml:trace>
          <inkml:trace contextRef="#ctx0" brushRef="#br0" timeOffset="17719.7578">-11144 196 0,'0'0'15,"0"0"-15,0 0 16,12 12-1,0-1-15,-1 24 16,1 11-16,-12 23 16,0-11-1,-12 0-15,1-12 16,-25 0 0,1-11-16,-12-12 15,0 0 1,11-11-16,1-1 15,11-11 1,13 0-16,-1 0 16,0 0-16,12-11 15,0-1 1,12-11-16,0 0 16,11 12-1,13-1-15,-1 12 16,-12 0-1,-11 12-15,-12-1 16,0 12-16,-12 12 16,-23 11-1,-12 12-15,-24 11 16,-11 1 0,-24-13-16,12-22 15,23-23 1,12-12-16,59 0 15</inkml:trace>
          <inkml:trace contextRef="#ctx0" brushRef="#br0" timeOffset="17909.9885">-11179-197 0,'0'0'0,"0"0"16,11 12-1,-11-12-15</inkml:trace>
          <inkml:trace contextRef="#ctx0" brushRef="#br0" timeOffset="18650.143">-11521 254 0,'0'0'0,"0"0"16,0 0 0,0 0-16,-12 0 15,12 0 1,-11 0-16,-1 11 15,-12 1-15,1 11 16,-24 12 0,-1 11-16,-11 0 15,12-11 1,12-12-16,0 0 16,-1-11-1,13-1-15,-1 1 16,12-12-1,1 0-15,11 0 16,0 0-16,0 0 16,0-12-1,0 1-15,0 11 16,0-12 0,0 12-16,-12 0 15,-12 0 1,-23 12-16,-12-1 15,-35 12-15,0 0 16,11 1 0,-23-13-16,-11 1 15,-13-12-15,36 0 16,11-12-16,24 1 16,12-13-1,24 13-15,-1 11 16,12-12-1,1 12-15,11 0 16,0 0-16,23-11 16,24-24-1,-47 35-15</inkml:trace>
          <inkml:trace contextRef="#ctx0" brushRef="#br0" timeOffset="18989.9235">-12016-70 0,'12'-23'0,"23"-23"16,24-35-1,-23 12-15,-25 22 16,-11 1-1,-23 0-15,-1 11 16,-11 24-16,-24 11 16,-12 11-1,1 12-15,34 1 16,13 10 0,11 12-16,24 1 15,35 22 1,12-11-16,35 0 15,36-1-15,-130-57 16</inkml:trace>
          <inkml:trace contextRef="#ctx0" brushRef="#br0" timeOffset="19219.768">-13029 69 0,'12'0'0,"59"11"16,141 24-1</inkml:trace>
          <inkml:trace contextRef="#ctx0" brushRef="#br0" timeOffset="19700.3304">-13594 601 0,'0'0'15,"0"0"1</inkml:trace>
          <inkml:trace contextRef="#ctx0" brushRef="#br0" timeOffset="19550.1727">-13665 277 0,'0'0'16,"12"11"-16,-12-11 16</inkml:trace>
        </inkml:traceGroup>
        <inkml:traceGroup>
          <inkml:annotationXML>
            <emma:emma xmlns:emma="http://www.w3.org/2003/04/emma" version="1.0">
              <emma:interpretation id="{220C7F89-D6E5-47D2-92D3-8C8AF535378C}" emma:medium="tactile" emma:mode="ink">
                <msink:context xmlns:msink="http://schemas.microsoft.com/ink/2010/main" type="inkWord" rotatedBoundingBox="15366,868 19557,783 19596,2719 15406,2804">
                  <msink:destinationLink direction="with" ref="{09673ABB-6D00-4EF6-AE13-10E9015D7FA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930.2671">-32241 219 0,'0'0'0,"23"-11"15,24-13 1,24 1-16,0 0 16,-13 12-1,13-1-15,0 12 16,-12 0-16,-12 0 16,0 12-1,-23-1-15,-13 12 16,-11 0-1,-23 24-15,-13 10 16,-11 1-16,-12 0 16,1-12-1,-1-11-15,11-12 16,13-11 0,35-12-16</inkml:trace>
          <inkml:trace contextRef="#ctx0" brushRef="#br0" timeOffset="23370.1167">-32088 219 0,'0'0'0,"0"0"16,0 0-16,0 12 15,0 22 1,-12 36-16,0 45 16,0 12-16,1 12 15,-1 0 1,12-35-16,0-12 16,0-22-1,0-13-15,0-10 16,0-13-1,0-22-15,0-12 16,0 0-16</inkml:trace>
          <inkml:trace contextRef="#ctx0" brushRef="#br0" timeOffset="24759.8931">-31311 473 0,'0'0'15,"0"0"-15,-12 12 16,-11 11-1,-36 23-15,0-11 16,0 11-16,12 12 16,0 0-1,12 11-15,11 12 16,12-12 0,12-11-16,12-12 15,23 1 1,12-1-16,1-11 15,10-12-15,1-23 16,-12 0 0,-47 0-16</inkml:trace>
          <inkml:trace contextRef="#ctx0" brushRef="#br0" timeOffset="25616.6589">-31040 866 0,'0'0'16,"0"0"-16,0 0 15,0 0 1,0 0-16,0 0 16,-12-11-1,1-1-15,-1 1 16,0-1-1,0 1-15,12-1 16,0 0-16,12-11 16,12 0-1,11-11-15,0 10 16,1 13 0,-1 11-16,0 11 15,-11 13 1,-1 33-16,-11 24 15,-12 12 1,-12-12-16,-11-12 16,-1 0-16,1 1 15,-1-24 1,12-23-16,1 0 16,11-11-1,0-12-15,0 0 16,0 0-1,11-35-15,1-23 16,23-46-16,1 0 16,-1 0-1,-11 23-15,-1 23 16,-11 12 0,0 12-16,-12 10 15,0 24 1,0 0-16,0 0 15,-24 12-15,-11 23 16,0 11 0,11 12-16,12-12 15,12 12-15,12-1 16,12-10-16,-1-1 16,1-11-1,11-1-15,-11-11 31,11-11-31,-12 0 0,-23-12 16</inkml:trace>
          <inkml:trace contextRef="#ctx0" brushRef="#br0" timeOffset="26069.8844">-30368 346 0,'0'0'16,"0"12"-1,11 11-15,13 23 16,-1 12 0,1 11-16,0 1 15,-1 11 1,1 23-16,-13 0 15,-11-12-15,0-11 16,-11 11 0,-13-11-16,-23-11 15,0-1 1,-12-11-16,12-24 16,12-22-1,35-12-15</inkml:trace>
          <inkml:trace contextRef="#ctx0" brushRef="#br0" timeOffset="30570.0423">-30015 1155 0,'0'0'0,"0"0"0,0 0 16,0 0 0,0 0-16,12 0 15,23-11 1,24-1-16,-12 1 15,12 11-15,0 0 16,-12 0-16,0 0 16,0 0-1,0 0-15,-11 0 16,-13 0-16,1 0 16,-1 0-1,-23 0-15</inkml:trace>
          <inkml:trace contextRef="#ctx0" brushRef="#br0" timeOffset="30869.8665">-30003 1352 0,'0'0'16,"0"0"-16,0 0 16,0 0-16,0 0 15,23 0 1,24 0-16,24 0 16,0 0-1,-12 0-15,0 0 16,-1 0-1,13-12-15,12 1 16,-83 11-16</inkml:trace>
          <inkml:trace contextRef="#ctx0" brushRef="#br0" timeOffset="31780.0765">-29261 1190 0,'0'0'16,"23"0"-16,13 0 15,11-12 1,12 1-16,0-1 15,11-11-15,1 0 16,0 0 0,-12 0-16,-1 0 15,-58 23 1</inkml:trace>
          <inkml:trace contextRef="#ctx0" brushRef="#br0" timeOffset="31460.1121">-28920 809 0,'0'0'15,"0"0"-15,24-12 16,11-11-16,12 0 16,12-23-1,-12-12-15,12-46 16,-23 11 0,-25 12-16,-11 12 15,-11 23-15,-13 0 16,12 11-16,-11 12 15,-1 11 1,1 1-16,-1 11 16,1 0-16,-1 11 15,-11 12 1,-12 58-16,23 12 16,0 11-1,13 0-15,-1 58 16,12 11-1,-12-34-15,12-1 16,-12 24-16,1-23 16,11-47-1,0-11-15,0-12 16,0-22 0,0-13-16,0-11 15,0-23 1,0 0-16</inkml:trace>
          <inkml:trace contextRef="#ctx0" brushRef="#br0" timeOffset="32290.0571">-28872 1826 0,'0'0'16,"0"11"-16,0 24 15,0 11 1,0-11-16,0-12 16,11-12-1,13 1-15,23-12 16,0-12-1,0 1-15,0-12 16,-11 0-16,-13-1 16,-11 13-1,0-1-15,-12 1 16,-12-12 0,-12 0-16,-11 11 15,-12 0 1,0 1-16,12 11 15,-1 11 1,1 1-16,11 11 16,1-11-16,11 11 15,12-12 1,0-11-16</inkml:trace>
          <inkml:trace contextRef="#ctx0" brushRef="#br0" timeOffset="33210.0942">-28413 1282 0,'0'0'15,"0"0"-15,0 0 16,0 0-1,0 0-15,24 0 16,23-11-16,23 11 16,13-12-1,-1 1-15,-11 11 16,-12 0 0,0 0-16,0-12 15,-12 12-15,-47 0 16</inkml:trace>
          <inkml:trace contextRef="#ctx0" brushRef="#br0" timeOffset="33549.865">-28036 947 0,'0'0'16,"0"0"0,0 0-16,12 12 15,-1 11 1,1 23-16,0 0 15,-12 24-15,12-1 16,-12 12 0,12 0-16,-1-12 15,-11-11 1,0-12-16,0-46 16</inkml:trace>
          <inkml:trace contextRef="#ctx0" brushRef="#br0" timeOffset="36319.7662">-27117 577 0,'0'0'16,"0"0"-1,0 0-15,0 0 16,0 0-16,0 0 16,-12 12-1,-12 0-15,1 11 0,-24 34 32,-12 36-32,0 22 15,0-11-15,24-11 16,11 11-16,12-23 15,24 11-15,23 1 16,1-24 0,-1-11-16,0-23 15,1-1 1,35-11-16,11-11 16,0-12-1,-82 0-15</inkml:trace>
          <inkml:trace contextRef="#ctx0" brushRef="#br0" timeOffset="37033.0649">-26269 254 0,'0'0'15,"0"0"1,0 0-16,-12 0 15,-23 0-15,-12 0 16,-24 11 0,0 1-16,12 23 15,12-1 1,12-11-16,0 1 16,23-1-1,0 0-15,12 0 0,12 0 31,0 0-31,11 12 16,12-1-16,13 1 16,-1 0-16,0-12 15,-12 0-15,-11 0 16,-12-11 0,-12 11-16,-12 0 15,-12 12 1,-23 11-16,0-12 15,0 1 1,0-12-16,0 0 16,11 0-16,1 1 15,35-24 1</inkml:trace>
          <inkml:trace contextRef="#ctx0" brushRef="#br0" timeOffset="37369.8203">-26693 1259 0,'0'0'15,"0"0"1,0 12-16,12 11 15,-12 12-15,11 11 16,-11 0 0,0 12-16,12-12 15,0 0 1,0 1-16,-1-1 16,1 0-1,0 0-15,0-11 16,-12-24-1,12 1-15,-12-12 16,0 0-16</inkml:trace>
          <inkml:trace contextRef="#ctx0" brushRef="#br0" timeOffset="37990.1155">-25998 381 0,'0'0'0,"0"0"0,0 0 15,0 0-15,0 0 16,12 12 0,-1-1-16,1 24 15,0 11 1,11 12-16,1 11 16,-12 24-1,0 22-15,-1 1 16,1-24-1,-12-11-15,-12 0 16,1 0-16,-13 11 16,-11-11-1,-1 0-15,13-35 16,-1 1 0,1-13-16,-1-11 15,12 0 1,-11-11-16,11 0 15,0-12-15,12 0 16</inkml:trace>
          <inkml:trace contextRef="#ctx0" brushRef="#br0" timeOffset="38789.8175">-25515 1363 0,'0'0'15,"0"0"-15,0 0 16,0 0-16,0-11 16,0-24-1,0-34-15,0-24 16,12-22 0,11 34-16,1 11 15,-1 13 1,1 22-16,-1 0 15,13 24 1,-13-1-16,13 12 16,-1 12-16,0 11 15,1 12 1,11 11-16,-12 0 16,0 0-1,1 0-15,-13-11 16,1 0-1,-12-1-15,-12-10 16,0-1-16,0-12 16,-12 12-1,-23 1-15,-13-1 16,-22 0 0,-25 0-16,13-12 15,23 1 1,12-12-16,0 12 15,12-12-15,11 0 16,0 0 0,13 0-16,11 0 15,0 0 1,0 0-16</inkml:trace>
          <inkml:trace contextRef="#ctx0" brushRef="#br0" timeOffset="39309.8824">-25115 57 0,'0'0'16,"0"0"-16,0 0 15,0 0 1,0 0-16,12 12 15,0 23 1,0 22-16,-1 24 16,1 0-16,0-11 15,0-24 1,-12-12-16,0 1 16,0-35-1</inkml:trace>
        </inkml:traceGroup>
        <inkml:traceGroup>
          <inkml:annotationXML>
            <emma:emma xmlns:emma="http://www.w3.org/2003/04/emma" version="1.0">
              <emma:interpretation id="{DE0D7864-DC00-4839-9FF0-CF7AC0D72990}" emma:medium="tactile" emma:mode="ink">
                <msink:context xmlns:msink="http://schemas.microsoft.com/ink/2010/main" type="inkWord" rotatedBoundingBox="19982,185 26998,42 27039,2054 20023,21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080.1308">-24950 1121 0,'0'0'15,"12"0"-15,23-12 16,36-11 0,11-12-16,-11-11 15,0 0 1,-1 0-16,-11 11 16,12 0-1,-12 12-15,-59 23 16</inkml:trace>
          <inkml:trace contextRef="#ctx0" brushRef="#br0" timeOffset="39819.9396">-24891 785 0,'0'0'0,"12"0"15,23-11 1,12-12-16,0-12 16,1-46-16,10-46 15,-22 23 1,-13 23-16,1 12 16,-12 23-1,-12 11-15,0 12 16,0 11-1,0 12-15,0 0 16,0 0-16,-12 12 0,0 22 16,0 24-1,1 35-15,-1-1 16,12 1 0,0 22-16,0 35 15,0-11 1,12-35-16,-1-11 15,1 22-15,0 1 32,0-1-32,-12-45 0,0-24 15,0-11 1,0-12-16,0-23 16,0 0-1</inkml:trace>
          <inkml:trace contextRef="#ctx0" brushRef="#br0" timeOffset="40550.5476">-24490 1918 0,'0'0'0,"0"23"16,11 0-1,1 0-15,0-11 16,12-12-1,23-12-15,12-11 16,-1-11-16,-22-1 16,-13 12-1,-11-12-15,-12 0 16,0 1 0,-12 11-16,-11 11 15,-13 1 1,13 11-16,-1 0 15,1 11-15,-1 1 16,1 11 0,-1 0-16,12 0 15,12-11 1,0 11-16,0-23 16</inkml:trace>
          <inkml:trace contextRef="#ctx0" brushRef="#br0" timeOffset="41329.8145">-23972 982 0,'0'0'16,"0"0"0,0 0-16,0 0 15,12 0 1,11-12-16,13 12 15,34-11 1,13-1-16,-1 1 16,-11 11-16,-12 0 15,0 0 1,-12 0-16,12 0 16,-24-12-1,0 12-15,-35 0 16</inkml:trace>
          <inkml:trace contextRef="#ctx0" brushRef="#br0" timeOffset="41659.7409">-23713 739 0,'0'0'0,"0"0"15,0 0 1,0 12-16,12 22 16,0 13-1,11-1-15,-11 12 16,12-1-1,-1 1-15,-11-23 16,11 11-16,-11-11 0,0 0 31,12-1-31,-24-34 0</inkml:trace>
          <inkml:trace contextRef="#ctx0" brushRef="#br0" timeOffset="42149.9929">-22641 497 0,'0'0'0,"0"0"16,0 0 0,0 0-16,0 0 15,-12 11 1,-11 1-16,-13 11 15,-11 23-15,-12 23 16,0 47 0,1 11-16,22-11 15,24-1 1,12 1-16,24-1 16,11-11-1,1-34-15,-1-13 16,0 1-1,1-12-15,-1-11 16,12-12-16,0-11 16,0-24-1,-47 12-15</inkml:trace>
          <inkml:trace contextRef="#ctx0" brushRef="#br0" timeOffset="43309.8151">-22288 1282 0,'0'0'0,"0"0"15,0 0-15,0 0 16,12-11 0,0-1-16,12 1 15,11-12-15,12 0 16,0 11 0,0 12-16,0 12 15,-11 11 1,-13 0-16,1 11 15,-12 1-15,-12 23 16,-24 11-16,0 1 16,-11-13-1,12-10-15,-1-13 16,0-11 0,13 0-16,-1-11 15,0 0 1,12-1-16,0 1 15,0-12-15,12 11 16,11 12 0,25 0-16,-1 1 15,0-13 1,12-11-16,-12 0 16,-47 0-1</inkml:trace>
          <inkml:trace contextRef="#ctx0" brushRef="#br0" timeOffset="42780.3025">-21887 69 0,'0'0'15,"0"0"1,0 0-16,-24-12 16,-23 12-16,0 0 15,0 12 1,12-1-16,-1 1 16,13 0-1,-13 11-15,25 0 16,11 11-1,0 1-15,11 0 16,25-1-16,23 13 16,0-13-1,-1 1-15,-10 0 16,-13-1 0,-12-10-16,-11 10 15,-24 1 1,-23 0-16,-12 11 15,-12 0 1,0-11-16,12-12 16,0 0-16,12-12 15,35-11 1</inkml:trace>
          <inkml:trace contextRef="#ctx0" brushRef="#br0" timeOffset="43939.7599">-21345 300 0,'0'0'0,"0"0"0,0 0 15,12 12 1,-1-1-16,13 24 15,11 11-15,1 12 32,-1 0-32,0-1 0,1 36 15,-1 22 1,-23-22-16,0-1 16,-1-11-1,1-11-15,-12 22 16,-12-11-1,1 11-15,-13 1 16,-11-1-16,-13-11 16,-22-11-1,11-13-15,0-10 16,12-24 0,23-23-16,24 0 15</inkml:trace>
          <inkml:trace contextRef="#ctx0" brushRef="#br0" timeOffset="44679.9345">-20839 1236 0,'0'0'16,"0"0"0,0 0-16,12-11 15,0-24 1,11-23-16,1-11 16,0-12-1,11 0-15,-12 23 16,1 12-1,0 11-15,-13 12 16,1 12-16,0-1 16,0 12-1,-1 0-15,1 0 16,12 12 0,-1 11-16,24 11 0,1 13 31,-1-1-31,0 0 0,-24-11 15,1-1-15,0-10 16,-13-1 0,1-12-1,-12 1-15,-12-1 16,-11 12-16,-13 1 16,-11-13-1,0 1-15,-24 11 16,1-12-1,-1 1-15,24 0 16,12-1-16,-1-11 16,13 0-1,11 0-15,12 0 16,0 0 0,0 0-16</inkml:trace>
          <inkml:trace contextRef="#ctx0" brushRef="#br0" timeOffset="46619.8244">-20320 92 0,'0'0'0,"0"0"0,0 0 16,0 0-1,0 0-15,0 0 16,11-12-1,13-11-15,11-11 16,1 11-16,11-1 16,-12 13-1,0 11-15,-11 11 16,0 1 0,-13 0-16,-11 11 15,0 11 1,-23 1-16,-13 11 15,1 0-15,0 1 16,-1-13 0,13-11-16,11 1 15,0-13 1,12 1-16,12-1 16,23 1-1,13-1-15,-1-11 16,12 0-1,-12 0-15,12 0 16,-59 0-16</inkml:trace>
          <inkml:trace contextRef="#ctx0" brushRef="#br0" timeOffset="47100.2432">-19826 612 0,'0'0'0,"0"0"15,12-11 1,24-13-16,11-10 16,0-24-1,-12-11-15,0-12 16,-11 11-1,-12 24-15,0 11 16,-12 1-16,0 11 16,0 11-1,0 12-15,0 0 16,0 0 0,-12 12-16,0 22 15,0 36 1,-11 45-16,11 1 0,12-1 15,-12 24 1,0 23-16,1-23 16,-1-24-16,0 1 15,0-12 1,12-35-16,0-23 16,0-11-1,0-23-15,0-12 16,0 0-1,0 0-15</inkml:trace>
          <inkml:trace contextRef="#ctx0" brushRef="#br0" timeOffset="47380.1504">-19979 1051 0,'0'0'16,"0"0"-16,0 0 15,24-11 1,23-12-16,12-1 16,0 1-1,11-23-15,1 11 16,0 1-1,-12 11-15,-12 0 16,0 11-16,-47 12 16</inkml:trace>
          <inkml:trace contextRef="#ctx0" brushRef="#br0" timeOffset="49810.1968">-19402 1548 0,'0'0'0,"0"0"16,0 0-1,0 0-15,0 0 16,0 0-1,0 0-15,0-11 16,0-1-16,0 1 16,0-1-1,0 0 1,0 1-16,0-1 16,0 1-16,-11-1 15,-1 12 1,-23 0-1,-13 0-15,1 12 16,0-1-16,0 24 16,12 0-1,11 11-15,12-11 16,24-1-16,12 1 16,-24-35-1</inkml:trace>
          <inkml:trace contextRef="#ctx0" brushRef="#br0" timeOffset="47980.189">-19684 1571 0,'0'12'0,"0"11"0,0 0 16,0 12 0,12-12-16,-1-12 15,13 1 1,11 0-16,12-12 16,-11-12-1,-1-11-15,0-12 16,1 1-1,-13-1-15,-11 0 16,-12 24-16,0-1 16,0 12-1,-12-11-15,12 11 16,-12 11 0,1-11-16,-1 12 15,12-1 1,0 12-16,0-11 15,0-12 1</inkml:trace>
          <inkml:trace contextRef="#ctx0" brushRef="#br0" timeOffset="50499.8873">-19390 1190 0,'0'0'16,"0"0"-1,0 0-15,0 0 16,12 0-16,23 0 16,1-12-1,23 1 1,11-1-16,1 1 16,-12 11-16,-12 0 15,0 0 1,-12 0-16,1 0 15,-13 0 1,1 0-16,-24 0 16</inkml:trace>
          <inkml:trace contextRef="#ctx0" brushRef="#br0" timeOffset="50829.8025">-19083 982 0,'0'0'15,"0"0"1,11 23-16,1 0 15,0 0 1,0 0-16,-1 12 16,1-12-16,0 12 15,0 0-15,0-1 16,-1 1 0,1 0-1,0-12-15,-12-23 0</inkml:trace>
          <inkml:trace contextRef="#ctx0" brushRef="#br0" timeOffset="51159.9328">-18424 1121 0,'0'0'16,"12"11"-1,-12-11-15,0 0 16</inkml:trace>
          <inkml:trace contextRef="#ctx0" brushRef="#br0" timeOffset="51351.367">-18106 1097 0,'0'0'16,"12"12"-1,-12-12-15</inkml:trace>
          <inkml:trace contextRef="#ctx0" brushRef="#br0" timeOffset="51529.756">-17717 1121 0,'0'0'0,"0"0"15</inkml:trace>
          <inkml:trace contextRef="#ctx0" brushRef="#br0" timeOffset="51770.8161">-17434 1051 0,'0'0'0,"0"0"15,11 12 1,1-1-16,0 1 15,0-12-15,11 0 16,1 0 0,-24 0-1</inkml:trace>
        </inkml:traceGroup>
        <inkml:traceGroup>
          <inkml:annotationXML>
            <emma:emma xmlns:emma="http://www.w3.org/2003/04/emma" version="1.0">
              <emma:interpretation id="{9B45798B-2971-4CC8-9EE7-ECCCCA9E6569}" emma:medium="tactile" emma:mode="ink">
                <msink:context xmlns:msink="http://schemas.microsoft.com/ink/2010/main" type="inkWord" rotatedBoundingBox="27206,564 31441,477 31466,1729 27232,18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2300.0149">-17081 1051 0,'0'0'0,"0"0"0,0 0 16,0 0 0,12 0-16,23 0 15,24 0 1,0 0-16,23 0 15,-23-11-15,-12 11 16,1-12 0,-1 1-1,0 11-15,0-12 16,-12 0-16,-35 12 16</inkml:trace>
          <inkml:trace contextRef="#ctx0" brushRef="#br0" timeOffset="52590.0009">-17022 762 0,'0'0'15,"0"0"1,0 12-16,12 23 16,11 34-16,13 0 15,-1-11 1,-11-12-16,-1-11 16,1 0-1,-1-12-15,1 11 16,-24-34-1</inkml:trace>
          <inkml:trace contextRef="#ctx0" brushRef="#br0" timeOffset="54669.682">-16574 1086 0,'0'0'0,"0"0"16,0 0-16,0 0 15,0 0-15,0 0 16,0 0 0,0-12-1,-12 1-15,0-1 16,-35 1-16,-24 11 16,-11 11-1,-1 1-15,13-1 16,-13 1-1,12-1-15,13-11 16,-1 0-16,23 0 16,13 0-1,-1 0-15,24 0 16,0 0 0,12 0-16,12 0 15,34-23 1,25 12-16,35-12 15,0 11 1,-24 1-16,-12-1 16,-23 12-16,-12 0 15,-11-12 1,-25 12-16,-11 0 16,0 0-1,-11 0-15,-37 0 16,-34 12-1,0-12-15,-1 12 16,24-12-16,12 0 16,12 11-1,11-11-15,12 0 16,12 0 0</inkml:trace>
          <inkml:trace contextRef="#ctx0" brushRef="#br0" timeOffset="54039.654">-16916 866 0,'0'0'0,"0"0"15,0 0 1,0 0-16,0 0 16,0 0-1,0 0-15,0 0 16,0 0-1,-12-11-15,12-1 16,-12 1-16,12 11 0,0-12 31,-11 1-31,11 11 16,0 0-16,0 0 16,0 0-16,0 0 15,0 0 1,0 0-1,0 0-15,0 0 16,0 0-16,0 0 16,0 0-16,0 0 15,0 0 1,0 0-16,0 11 16,0 24-1,0 11-15,0 12 16,0 11-1,11-11-15,1-12 16,12 0-16,11 1 16,-11-13-1,11 1-15,-11 0 16,-1-12 0,-11-12-16,0 1 15,-12-12 1,0 0-16,0 0 15,0 0 1,0 0-16,-12-12 16,0 1-16,0-12 15,-11 0 1,-1-24-16,1-10 16,-13-24-1,13 0-15,-1 11 16,1 24-1,11 11-15,0 12 16,0 0-16,12 12 16,0-1-1,0 12-15,0 0 16,0 12 0,0 34-16,0 23 15,12-11 1,0-12-16,0 12 15,11-12-15,1 1 16,-1-13 0,1 1-16,-12-12 15,-1 0 1,-11-23-16</inkml:trace>
          <inkml:trace contextRef="#ctx0" brushRef="#br0" timeOffset="61739.6362">-14855 1340 0,'0'0'0,"0"0"16,0 0-16,0 0 15,0 0 1,0 0-16,0-11 16,0-12-1,0-1-15,0-22 16,0-23-1,0-12-15,12 0 16,-12 12-16,12 22 16,0 1-1,0 12-15,-1 10 16,1 1-16,0 12 16,0 11-16,11 0 15,24 23 1,12 23-16,12 12 15,-12 0-15,-12-1 16,-12-10 0,-11-13-16,-1-11 15,1 12 1,-12-12-16,0-11 16,-1-1-1,-11 1-15,0-12 16,-11 12-1,-25-1-15,-46 12 16,-1-11-16,13-1 16,-1 1-1,12-12-15,0 11 16,12 1 0,12-12-16,11 0 15,1 12 1,11-12-16,12 0 15,0 0-15,0 0 16</inkml:trace>
          <inkml:trace contextRef="#ctx0" brushRef="#br0" timeOffset="63000.0484">-14843 196 0,'0'0'0,"0"0"16,0 0-1,0 0-15,0 12 16,0 22 0,12 12-16,0-11 0,0 11 31,-1-11-31,1 0 0,0-12 15,0 0-15,-1-11 16,-11-12 0,0 0-16,0 0 15,0 0 1,0 0-16,12-12 16,0-11-1,12-12-15,-1 12 16,1-12-1,-1 1-15,13 11 16,-1 11-16,-12 0 16,1 12-1,0 12-15,-1 11 16,1 23 0,-1 1-16,1-1 15,-12-11 1,-1-1-16,1-11 15,0 0 1,-12-11-16,0-12 16</inkml:trace>
          <inkml:trace contextRef="#ctx0" brushRef="#br0" timeOffset="64372.2596">-14336 1259 0,'0'0'0,"0"0"15,106 47 1,-106-47-16,23-12 16,24 0-1,12 1-15,12-12 16,-12 0-1,-12 11-15,0 1 16,-47 11-16</inkml:trace>
          <inkml:trace contextRef="#ctx0" brushRef="#br0" timeOffset="64000.1895">-14207 1074 0,'0'0'16,"0"0"-16,12-11 16,0-1-1,0 1-15,-1-1 16,13-23 0,-12 1-16,11-12 15,-11-1 1,0 1-16,0-23 15,-1 11-15,1 12 16,-12 11 0,0 12-16,0 11 15,0 12 1,0 0-16,-12 0 16,1 12-1,-1 0-15,0 11 16,0 11-1,1 13-15,11 33 16,0 36-16,0-24 16,11 1-1,1-1-15,0-11 16,0 12 0,-1-12-16,-11-24 15,0-22 1,12 0-16,-12-12 15,0-12 1,0-11-16,0 0 16</inkml:trace>
          <inkml:trace contextRef="#ctx0" brushRef="#br0" timeOffset="64929.7329">-13806 1745 0,'0'0'16,"0"0"0,0 11-16,-12 12 0,12 0 31,0 12-31,12-12 0,0 0 15,-1-11 1,13-1-16,23-11 16,0 0-16,0-11 31,-11-1-31,-1-11 0,-11-11 16,-13-1-1,-11 0-15,-11 12 16,-13-12-1,0 24-15,-23 11 16,12 0-16,0 11 16,-1 1-1,13 0-15,11-1 16,12-11 0</inkml:trace>
        </inkml:traceGroup>
        <inkml:traceGroup>
          <inkml:annotationXML>
            <emma:emma xmlns:emma="http://www.w3.org/2003/04/emma" version="1.0">
              <emma:interpretation id="{012F60FD-7CB0-4A08-B04D-9B7622364CC0}" emma:medium="tactile" emma:mode="ink">
                <msink:context xmlns:msink="http://schemas.microsoft.com/ink/2010/main" type="inkWord" rotatedBoundingBox="31785,444 33351,412 33382,1920 31816,1952"/>
              </emma:interpretation>
            </emma:emma>
          </inkml:annotationXML>
          <inkml:trace contextRef="#ctx0" brushRef="#br0" timeOffset="66009.9721">-15974 196 0,'0'0'16,"0"0"0,0 0-16,0 12 15,-11 11 1,-1 11-16,-12 24 16,-11 12-1,0-1-15,-13 0 16,1 47-1,0-1-15,12 1 16,11 11-16,13 0 16,11 35-1,23-23-15,24-12 16,0-46 0,12 11-16,12-11 15,0-12 1,-1 1-16,1-24 15,-24-23-15,-12-11 16,1-1 0,-36-11-16</inkml:trace>
          <inkml:trace contextRef="#ctx0" brushRef="#br0" timeOffset="67489.784">-15491 323 0,'0'0'16,"0"0"0,0 0-16,0 0 15,-23 0-15,-24 12 16,-12 11-16,0 12 15,12-12-15,0 11 16,11 1 0,24-12-16,1-11 15,11-1 1,11 1-16,13 11 16,11-12-1,13 13-15,-1-13 16,0 12-1,-12 0-15,-11 0 16,-1-11-16,-11 11 16,0 12-1,-24-1-15,-12 1 16,-23 23 0,-12-12-16,1-11 15,10-12 1,1 0-16,12-11 15,11-1-15,24-11 16</inkml:trace>
          <inkml:trace contextRef="#ctx0" brushRef="#br0" timeOffset="68619.565">-15679 1467 0,'0'0'16,"0"0"0,0 12-16,0 11 15,0 23 1,0 0-16,0-11 16,0 0-1,0-12-15,0-12 16,0 1-1,0 0-15,0-12 16,0 0-16,0 0 16,0 0-1,0 0-15,0 0 16,12-12 0,-1 0-16,13-22 15,0-1 1,-1 0-16,12 12 15,-11 12-15,0-1 16,-1 12 0,1 12-16,-1 11 15,-11 0-15,0 12 16,0-1-16,-1 13 31,-11-1-31,0 0 0,0-11 16,0-12-1,0 0-15,0-23 16</inkml:trace>
          <inkml:trace contextRef="#ctx0" brushRef="#br0" timeOffset="69390.083">-15396 335 0,'0'0'0,"0"0"16,0 11-16,11 12 15,1 1 1,12 10-1,11 12-15,24 12 16,12 35-16,-13-1 16,13 24-16,-24-12 15,-11-12 1,-1 12-16,-23 12 16,0 22-1,-12-45-15,0-1 16,-12 1-1,-12 22-15,-11-11 16,-12 12-16,-24 0 16,71-116-1</inkml:trace>
          <inkml:trace contextRef="#ctx0" brushRef="#br0" timeOffset="70569.7304">-15679 1641 0,'0'0'0,"0"0"16,0 0-1,0 0 1,0 0-16,0 0 16,0 0-16,0 0 15,0 0 1,12 11-16,-1 12 15,-11 0-15,0 12 16,0-12 0,0-11-16,0 11 15,12 0 1,0-11-16,-12-1 16,0-11-1</inkml:trace>
        </inkml:traceGroup>
      </inkml:traceGroup>
    </inkml:traceGroup>
  </inkml:traceGroup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22.5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8A3235-4EDC-498C-8197-ABF813A480D6}" emma:medium="tactile" emma:mode="ink">
          <msink:context xmlns:msink="http://schemas.microsoft.com/ink/2010/main" type="writingRegion" rotatedBoundingBox="16123,12330 16056,16288 15360,16276 15427,12318">
            <msink:destinationLink direction="with" ref="{9A4FD739-3360-4BD8-B697-B9C8E35512C4}"/>
            <msink:destinationLink direction="with" ref="{E2B95514-9081-4156-A22E-CE4CB5CE08A1}"/>
          </msink:context>
        </emma:interpretation>
      </emma:emma>
    </inkml:annotationXML>
    <inkml:traceGroup>
      <inkml:annotationXML>
        <emma:emma xmlns:emma="http://www.w3.org/2003/04/emma" version="1.0">
          <emma:interpretation id="{F555C33F-8E05-476F-A5D0-6AF2F9578A45}" emma:medium="tactile" emma:mode="ink">
            <msink:context xmlns:msink="http://schemas.microsoft.com/ink/2010/main" type="paragraph" rotatedBoundingBox="16123,12330 16056,16288 15360,16276 15427,12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0274F-F084-4957-8EE1-B3CEB69BC938}" emma:medium="tactile" emma:mode="ink">
              <msink:context xmlns:msink="http://schemas.microsoft.com/ink/2010/main" type="line" rotatedBoundingBox="16123,12330 16056,16288 15360,16276 15427,12318"/>
            </emma:interpretation>
          </emma:emma>
        </inkml:annotationXML>
        <inkml:traceGroup>
          <inkml:annotationXML>
            <emma:emma xmlns:emma="http://www.w3.org/2003/04/emma" version="1.0">
              <emma:interpretation id="{D2769AE3-72E5-4622-95CC-B6B3401D4B97}" emma:medium="tactile" emma:mode="ink">
                <msink:context xmlns:msink="http://schemas.microsoft.com/ink/2010/main" type="inkWord" rotatedBoundingBox="16123,12330 16115,12857 15530,12847 15539,123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-17564 11758 0,'0'0'0,"0"0"15,0 0 1,0 0-16,0 0 16,0 0-1,12-12 1,0 1-16,11-1 15,24 0-15,0 1 16,1-1-16,-13 12 16,0 0-1,-11 12-15,-1-1 16,1 24 0,-12 11-16,-12 12 15,-24 11 1,-11-11-16,-12 0 15,11-23 1,-11-1-16,12-11 16,11 1-16,1-13 15,11 1 1,12-12-16,0 0 16,0 0-1,12 0-15,35 0 16,0 0-1,12 0-15,0 0 16,11 11-16,1 1 16,0-1-1,11 1-15,-82-12 16</inkml:trace>
        </inkml:traceGroup>
        <inkml:traceGroup>
          <inkml:annotationXML>
            <emma:emma xmlns:emma="http://www.w3.org/2003/04/emma" version="1.0">
              <emma:interpretation id="{DB3CE47A-D70B-44CD-97E5-43941BC2B1A2}" emma:medium="tactile" emma:mode="ink">
                <msink:context xmlns:msink="http://schemas.microsoft.com/ink/2010/main" type="inkWord" rotatedBoundingBox="15981,13897 15970,14574 15389,14564 15400,13887"/>
              </emma:interpretation>
            </emma:emma>
          </inkml:annotationXML>
          <inkml:trace contextRef="#ctx0" brushRef="#br0" timeOffset="2339.8812">-17128 13260 0,'0'0'0,"0"0"15,0 0 1,0 0-16,-12 0 15,-23 0 1,-12 0-16,-12 0 16,0 0-16,0 0 15,12 0 1,12 0 0,-1 0-16,13 12 15,-13-1-15,13 1 16,-1 11-1,1 12-15,-1-1 16,12-11-16,1 0 16,-1 1-1,12-13-15,0 1 16,0-1 0,12 1-16,-1-1 15,25-11 1,11 12-16,12-1 15,0 1 1,11 0-16,-11-1 16,0 12-16,-12 0 15,0 0 1,-23-11-16,-1 0 16,-11 11-1,0-12-15,-12 1 16,-12 11-1,0 0-15,-23 0 16,-24 12-16,-23-1 16,23-10-1,12-13-15,11 1 16,1-1 0,0 1-16,11-12 15,12 11 1,1-11-16,11 0 15,0 0-15,0 0 0,0 0 32</inkml:trace>
        </inkml:traceGroup>
        <inkml:traceGroup>
          <inkml:annotationXML>
            <emma:emma xmlns:emma="http://www.w3.org/2003/04/emma" version="1.0">
              <emma:interpretation id="{0C4D16D4-3478-4E39-A700-E2FEAE13B753}" emma:medium="tactile" emma:mode="ink">
                <msink:context xmlns:msink="http://schemas.microsoft.com/ink/2010/main" type="inkWord" rotatedBoundingBox="15924,15558 15912,16286 15419,16277 15432,15550"/>
              </emma:interpretation>
            </emma:emma>
          </inkml:annotationXML>
          <inkml:trace contextRef="#ctx0" brushRef="#br0" timeOffset="4130.1637">-17670 14913 0,'0'0'15,"0"0"-15,0 0 16,0 0-16,0 0 16,0 11-1,12 12-15,-12 35 16,0 58 0,0-24-16,0-11 15,0-12 1,-12 24-16,12-35 15,0-12-15,0 0 16,0-23 0,0-11-16,0-12 15,12 0 1,-12 0-16</inkml:trace>
          <inkml:trace contextRef="#ctx0" brushRef="#br0" timeOffset="4549.9019">-17387 15421 0,'0'0'16,"0"0"0,-12 12-16,0-1 15,12 1 1,0 11-16,0 0 15,12 0 1,0 0-16,0-11 16,11-1-16,1 1 0,-1-12 31,1 0-31,-1-12 16,1 1-16,-1-12 15,-11 0 1,0-12-16,-12 0 15,0-11-15,-12 11 16,0 12-16,-11 12 16,-12 11-1,-1 11-15,1 1 16,0 11 0,11-11-16,12-1 15,12-11 1</inkml:trace>
        </inkml:traceGroup>
      </inkml:traceGroup>
    </inkml:traceGroup>
  </inkml:traceGroup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5:58.6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 0,'0'0'0,"0"0"16,0 0-16,0 0 15,0 0 1,0 0-16,0 0 16,0 0-1,0 0-15,0 0 16,0 0-1,0 0-15,12 0 16,23 0-16,12 0 16,36 0-1,-1 0-15,-11-12 16,-12 12 0,-12 0-16,0 0 15,-12 0 1,-11 0-16,0 0 15,-13 0-15,1 0 16,-12 0 0,0 0-16,0 0 15,0 0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5:59.5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0,'0'0'16,"0"0"0,0 0-16,0 0 0,0 0 15,0 0 1,0 0-16,0 0 15,0 0-15,0 0 16,11 0 0,13 0-16,23 0 15,0 0 1,36 0-16,-13-12 16,1 12-1,-24 0-15,0 0 16,0 0-16,-11 0 15,-13 0 1,-11 0-16,0 0 16,0 0-1,-1 0-15,1 0 16,-12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3:04.6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75126C-4200-4183-A8E2-6C55B96BF473}" emma:medium="tactile" emma:mode="ink">
          <msink:context xmlns:msink="http://schemas.microsoft.com/ink/2010/main" type="writingRegion" rotatedBoundingBox="-2,13296 13823,11320 14331,14869 504,16845">
            <msink:destinationLink direction="with" ref="{6E69BA94-C275-4E34-BA13-8B9D2C094C59}"/>
          </msink:context>
        </emma:interpretation>
      </emma:emma>
    </inkml:annotationXML>
    <inkml:traceGroup>
      <inkml:annotationXML>
        <emma:emma xmlns:emma="http://www.w3.org/2003/04/emma" version="1.0">
          <emma:interpretation id="{CE7D34FF-144B-4BA8-A2E2-6B13AEA4F22E}" emma:medium="tactile" emma:mode="ink">
            <msink:context xmlns:msink="http://schemas.microsoft.com/ink/2010/main" type="paragraph" rotatedBoundingBox="7780,16076 135,15225 383,12994 8028,13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56014C-36BE-46D4-BA80-6AC3658E764D}" emma:medium="tactile" emma:mode="ink">
              <msink:context xmlns:msink="http://schemas.microsoft.com/ink/2010/main" type="line" rotatedBoundingBox="7780,16076 135,15225 383,12994 8028,13844"/>
            </emma:interpretation>
          </emma:emma>
        </inkml:annotationXML>
        <inkml:traceGroup>
          <inkml:annotationXML>
            <emma:emma xmlns:emma="http://www.w3.org/2003/04/emma" version="1.0">
              <emma:interpretation id="{6C9B0DD1-D06A-426B-A2F4-AC36347FD200}" emma:medium="tactile" emma:mode="ink">
                <msink:context xmlns:msink="http://schemas.microsoft.com/ink/2010/main" type="inkWord" rotatedBoundingBox="7780,16076 135,15225 383,12994 8028,138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-25574 14416 0,'0'0'0,"0"0"16,0-12-16,12-11 31,11-35-31,13-11 16,11-23-1,12 22-15,-1 12 16,-10 24-16,-13 11 16,0 11-16,-11 12 15,-12 12-15,-1 34 16,-11 46 0,-23-11-16,-13 12 15,-11-24 1,-12 0-16,1-22 15,10-24-15,1-12 16,-23-11 0,11-11-16,-12-12 15,12-12 1,24 0-16,0 12 16,23 0-1,0 11-15,0 1 16,12 11-1,0 0-15,0 0 16,-12 11-16,-11 24 16,-24 34-1,0 24 1,-1-1-16,-10-22 16,-1-13-16,59-57 15</inkml:trace>
          <inkml:trace contextRef="#ctx0" brushRef="#br0" timeOffset="-439.7504">-25562 14462 0</inkml:trace>
          <inkml:trace contextRef="#ctx0" brushRef="#br0" timeOffset="2210.7539">-28048 13861 0,'0'0'0,"0"0"16,0 0-1,0 0-15</inkml:trace>
          <inkml:trace contextRef="#ctx0" brushRef="#br0" timeOffset="1820.3586">-27683 13907 0,'0'0'0,"0"0"15,0 0 1,0 0-16,0 12 16,12 11-1,0 23-15,-12 23 16,-12 1-1,0-12-15,1-12 16,-13 0-16,-11 12 16,-1-23-1,-11-1-15,-12-11 16,0-23 0,12 0-16,12-11 15,0-12 1,23 0-16,0-1 15,12-10-15,12 11 16,0 11 0,-1 1-16,1 11 15,12 11 1,-1 1-16,1 11 16,-12-12-1,-1 12-15,-22 12 16,-13 0-1,-23 11-15,-12-11 16,-12-12-16,24-23 16,0 0-1,0-12-15,12 1 16,-1-12 0,13-12-16,11-34 15,12-24 1,12-22-16,11 22 15,13-11-15,23-12 0,11 1 16,1 34 0,-71 81-16</inkml:trace>
          <inkml:trace contextRef="#ctx0" brushRef="#br0" timeOffset="2000.0472">-27706 13168 0,'0'0'0,"0"0"16,23 0 0,48 0-16,-71 0 15</inkml:trace>
          <inkml:trace contextRef="#ctx0" brushRef="#br0" timeOffset="1040.1471">-26835 13734 0,'0'0'15,"0"0"-15,0 0 16,0 11 0,12 24-16,0 11 15,0 35 1,0 35-16,-1-24 16,-11 1-1,-11-12-15,-25 34 16,-23 1-1,-11-24-15,-1-11 16,12-23-16,0-23 16,-23-12-1,-13-23-15,1-12 16,24-23 0,22-22-16,25 10 15,35-33 1,23-1-16,12 0 15,-47 81-15</inkml:trace>
          <inkml:trace contextRef="#ctx0" brushRef="#br0" timeOffset="619.9327">-26505 14647 0,'0'0'0,"-11"11"0,-1 1 16,0-12-1,12 0-15,0 0 16,-12-12-1,0-11-15,12 0 16,0-11-16,12-1 16,0 0-1,23 12 1,1 0-16,11 11 16,-12 1-16,-11 11 15,-1 11 1,-11 13-16,-12 10 15,-12 36-15,-35 22 16,-12-11 0,0-23-16,-11-1 15,-1 1 1,-23-11-16,23-24 16,71-23-1</inkml:trace>
          <inkml:trace contextRef="#ctx0" brushRef="#br0" timeOffset="3890.2925">-30074 13353 0,'0'0'16,"0"0"-16,24-12 15,82-23 1,35-11-16,12 0 16,59-35-1,-82 46-15,-130 35 16</inkml:trace>
          <inkml:trace contextRef="#ctx0" brushRef="#br0" timeOffset="3661.0062">-29297 13676 0,'0'0'0,"0"0"16,-11 12-1,-1-1-15,-12 1 16,-11-1 0,-12 1-16,-24-12 15,-23 11 1,-24 1-16,24 0 15,12-1-15,-1 1 16,12-1 0,1 1-16,23-1 15,11 1 1,13-12-16,23 0 16,0 0-1,23-12-15,36-11 16,47-23-1,-106 46-15</inkml:trace>
          <inkml:trace contextRef="#ctx0" brushRef="#br0" timeOffset="3310.1105">-28649 13237 0,'0'0'0,"0"0"0,0 0 15,12 11-15,-12-11 32</inkml:trace>
          <inkml:trace contextRef="#ctx0" brushRef="#br0" timeOffset="3140.1605">-28967 14450 0,'0'0'0,"0"0"15,0 0-15,0 0 16,0-11-16,0-12 16,12-47-1,12-10 1,11-24-16,12-1 16,24 25-16,-12 22 15,0 23 1,-24 12-16,0 23 15,-23 0-15,0 23 16,-12 23 0,-36 47-16,-11-12 15,-12 0 1,1-24-16,10-10 16,13-24-1,0 0-15,-1 0 16,-11 0-1,0 0-15,0-11 16,0-1 0,0 1-16,12-12 15,-1 0-15,13-12 16,11 1 0,0-24-16,12-23 15,0-34 1,24 23-16,-1 11 15,-11 23-15,0 0 16,0 12 0,-1 12-16,-11 11 15,12 23 1,-12 23-16,0 23 16,-23 12-1,-1-11-15,-23-1 16,0-11-1,0 0-15,-1-24 16,13-22-16,0-12 16,-1-12-1,13-11-15,-1-12 16,13-22 0,11-13-16,11 1 15,1 23 1,0 23-16,0 11 15,-1 12-15,1 23 16,0 12 0,-12 11-16,-12 12 15,-11 11 1,-24 24-16,-24-12 16,0-24-1,48-45-15,23-12 16</inkml:trace>
          <inkml:trace contextRef="#ctx0" brushRef="#br0" timeOffset="6519.9316">-31876 12971 0,'0'0'16,"0"0"-16,0 0 15,12 23 1,-12-23-16</inkml:trace>
          <inkml:trace contextRef="#ctx0" brushRef="#br0" timeOffset="6340.003">-31582 13457 0,'0'0'15,"0"11"-15,0 12 16,0 12 0,-12 0-16,1-12 15,-1 0 1,0 0-16,0 0 0,1 0 15,-1 0-15,0 12 16,-12 11 0,1 12-1,-12 0-15,-13-1 16,1-10-16,-12-1 16,12-23-1,0 0-15,12-11 16,11-1-1,12-11-15,1 0 16,11 0-16,0 0 16,0 0-1,0 0-15,0 0 16,0 0 0,11 0-16,1 12 15,0 11 1,0 12-1,-24 11-15,-12 0 0,-11 0 16,-12 12 0,-12 0-16,12-23 15,47-35 1</inkml:trace>
          <inkml:trace contextRef="#ctx0" brushRef="#br0" timeOffset="5740.3548">-31228 13988 0,'0'0'0,"-12"12"16,0-1-1,0 1-15,-11-1 16,-1 1 0,1-12-16,-13 0 15,13 0 1,-1-12-16,12 1 15,1-1-15,-1 1 16,12-1 0,0 1-1,0-1-15,12 0 16,11 1-16,1-1 16,-13 12-1,13 0-15,-12 12 16,11 11-1,-11 23-15,-12 24 16,-35 22-16,-48 1 16,-23-1-1,-11 12-15,-1-12 16,12-34 0,106-58-16</inkml:trace>
          <inkml:trace contextRef="#ctx0" brushRef="#br0" timeOffset="4749.928">-30781 14832 0,'0'0'0,"24"-12"15,23-46-15,12-22 16,-12 22 0,-23 23-1,-13-11-15,-11 34 16,-11 1-1,-13 11-15,-23 11 0,0 12 16,0 24-16,23-13 16,12 1-1,12-12-15,12 0 16,0 0 0,11-11-16,-23-12 15</inkml:trace>
          <inkml:trace contextRef="#ctx0" brushRef="#br0" timeOffset="4440.175">-30215 13295 0,'0'0'0,"0"0"15,0 0 1,11 23-16,1 23 16,-12 23-1,-12 1-15,-11-12 16,-1-12-1,1-12-15,-1 1 16,12-12-16,-11-11 16,-1 11-1,1-12-15,-1 1 16,1 0 0,-1-12-16,1 0 15,-1-12 1,0-11-16,1-12 15,-1 1-15,1 10 16,11 13 0,0-1-16,0 12 15,-11 12 1,-1 11-16,-23 23 16,-24 24-1,-35 45-15,12 24 16,0 0-1,12-24-15,-24 1 16,-1 11-16,107-127 16</inkml:trace>
          <inkml:trace contextRef="#ctx0" brushRef="#br0" timeOffset="5300.0923">-30910 13618 0,'0'0'16,"11"-69"-1,48-47-15,24-92 16,-13 23-1,-22 58-15,-37 12 16,-11 22-16,-11 24 16,-25 34-1,-23 12-15,-35 35 16,12 22 0,23 13-16,23 10 15,13 36 1,35 11-16,23-23 15,36 34-15,-71-115 16</inkml:trace>
          <inkml:trace contextRef="#ctx0" brushRef="#br0" timeOffset="7860.7649">-32630 12821 0,'0'0'16,"0"11"-16,0-11 16</inkml:trace>
          <inkml:trace contextRef="#ctx0" brushRef="#br0" timeOffset="7430.0836">-31935 13353 0,'0'0'0,"0"0"15,0 0-15,0 11 16,0 12 0,-12 23-16,-23 12 15,-1-12 1,-11 1-16,12-13 16,0-11-1,11 1-15,0-13 16,13 1-1,-1-1-15,0-11 16,0 12-16,1-1 16,-1 12-1,12 1-15,0 10 16,0 12 0,-12 12-16,0 0 15,-11 11 1,-13 1-16,-23-12 15,-11-1-15,-13-22 16,1-12 0,11-23-16,12-11 15,0-13 1,24-10-16,0-36 16,23 13-1,12-24-15,23-23 16,48-35-1,23 0-15,24 35 16,-118 104-16</inkml:trace>
          <inkml:trace contextRef="#ctx0" brushRef="#br0" timeOffset="7680.2626">-32347 12728 0,'0'0'0,"0"0"16,11 0-1,60-23-15,35-11 16,24-36-1,-24 13-15,11-13 16,-117 70-16</inkml:trace>
        </inkml:traceGroup>
      </inkml:traceGroup>
    </inkml:traceGroup>
    <inkml:traceGroup>
      <inkml:annotationXML>
        <emma:emma xmlns:emma="http://www.w3.org/2003/04/emma" version="1.0">
          <emma:interpretation id="{E16D60E1-37F5-4389-864D-4224C1899720}" emma:medium="tactile" emma:mode="ink">
            <msink:context xmlns:msink="http://schemas.microsoft.com/ink/2010/main" type="paragraph" rotatedBoundingBox="452,15864 14192,13900 14331,14869 590,16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E43D43-2037-4187-9B55-C920F757EB7A}" emma:medium="tactile" emma:mode="ink">
              <msink:context xmlns:msink="http://schemas.microsoft.com/ink/2010/main" type="inkBullet" rotatedBoundingBox="452,15864 2246,15607 2315,16087 521,16344"/>
            </emma:interpretation>
          </emma:emma>
        </inkml:annotationXML>
        <inkml:trace contextRef="#ctx0" brushRef="#br0" timeOffset="6800.0888">-32607 15525 0,'0'0'16,"0"0"-16,12 0 16,35-11-16,36-24 15,46-34 1,24-35-1,-23 0-15,-59 34 0,-71 70 16</inkml:trace>
        <inkml:trace contextRef="#ctx0" brushRef="#br0" timeOffset="4950.1304">-31252 15514 0,'0'0'0,"0"0"16,0 0-1,24 0-15,82-23 16,59-35-16,-12-46 16,-153 104-1</inkml:trace>
      </inkml:traceGroup>
      <inkml:traceGroup>
        <inkml:annotationXML>
          <emma:emma xmlns:emma="http://www.w3.org/2003/04/emma" version="1.0">
            <emma:interpretation id="{0C39C010-42B6-40B2-A00D-6A8BD73685D0}" emma:medium="tactile" emma:mode="ink">
              <msink:context xmlns:msink="http://schemas.microsoft.com/ink/2010/main" type="line" rotatedBoundingBox="6996,15019 14205,13989 14331,14869 7122,15899"/>
            </emma:interpretation>
          </emma:emma>
        </inkml:annotationXML>
        <inkml:traceGroup>
          <inkml:annotationXML>
            <emma:emma xmlns:emma="http://www.w3.org/2003/04/emma" version="1.0">
              <emma:interpretation id="{0CA3D3C2-2099-4522-A442-4CFAC622F534}" emma:medium="tactile" emma:mode="ink">
                <msink:context xmlns:msink="http://schemas.microsoft.com/ink/2010/main" type="inkWord" rotatedBoundingBox="7091,15688 7106,15685 7108,15701 7094,15703"/>
              </emma:interpretation>
            </emma:emma>
          </inkml:annotationXML>
          <inkml:trace contextRef="#ctx0" brushRef="#br0" timeOffset="200.3952">-26010 15051 0,'0'0'16,"0"0"-1</inkml:trace>
        </inkml:traceGroup>
        <inkml:traceGroup>
          <inkml:annotationXML>
            <emma:emma xmlns:emma="http://www.w3.org/2003/04/emma" version="1.0">
              <emma:interpretation id="{FF4AA169-599C-42F2-96CA-3EE303538DAB}" emma:medium="tactile" emma:mode="ink">
                <msink:context xmlns:msink="http://schemas.microsoft.com/ink/2010/main" type="inkWord" rotatedBoundingBox="8367,14823 10189,14563 10315,15443 8493,157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510.7905">-24620 14797 0,'0'0'16,"0"0"-16,0 0 16,0 0-1,0 0-15,-12-11 16,0-13 0,1-22-16,-1-12 15,12 1 1,12-13-16,-1-11 15,25-23 1,-1 35-16,12 0 16,0 23-16,36 22 15,11 24 1,12 24-16,0 22 16,24 12-1,-1-1-15,1-10 0,-24-13 16,-12-11-1,-23 0-15,23-11 16,-23 0-16,-12-12 16,-24 0-1,-11-12-15,-13 0 32,-11 1-32,0-12 0,-11-23 15,-13-12 1,-11-12-16,11 13 15,0 10-15,1 1 16,-1 23 0,13 0-16,-1 11 15,0 12 1,12 0-16,0 0 16,0 12-1,12 11-15,23 23 16,12 12-1,24 0-15,11-12 16,-11-11-16,-12-1 16,-24-10-1,1-1-15,-13-12 16,-11 1 0,0-1-16,-12 24 15,-12 11 1,-23 12-16,-24 11 15,0-11-15,12-12 16,0-11 0,11 0-16,13-12 15,-1-12 1,12 1-16,1-1 16,11-11-1,0 0-15,-12-11 16,0-12-1,-12-58-15,13 0 16,-1 0-16,0 0 16,0 0-1,12 24-15,-11 10 16,-1 1 0,0 11-16,0 1 15,12 34 1</inkml:trace>
        </inkml:traceGroup>
        <inkml:traceGroup>
          <inkml:annotationXML>
            <emma:emma xmlns:emma="http://www.w3.org/2003/04/emma" version="1.0">
              <emma:interpretation id="{D229B92E-2138-4465-8A4F-BD09091701EE}" emma:medium="tactile" emma:mode="ink">
                <msink:context xmlns:msink="http://schemas.microsoft.com/ink/2010/main" type="inkWord" rotatedBoundingBox="13596,14082 14206,13994 14278,14498 13668,14585"/>
              </emma:interpretation>
            </emma:emma>
          </inkml:annotationXML>
          <inkml:trace contextRef="#ctx0" brushRef="#br0" timeOffset="79341.9647">-19484 13595 0,'0'0'0,"0"0"16,0 0-16,0 0 16,12-11-1,0-12-15,-1-1 16,1 1 0,12 0-16,-1 0 15,13 0 1,-1 0-1,24 11-15,-12 12 0,0 0 16,-12 12 0,-11-1-16,-12 13 15,0-1 1,-12 0-16,-24 23 16,0 0-1,-11 0-15,0-11 16,-1 0-1,1-1-15,0-10 16,11-1-16,1-12 16,11 1-1,12-12-15,0 0 16,0 0 0,0 0-16,12 11 15,35 1 1,35-1-16,12-11 15,-23 0-15,0 0 16,-12 0 0,-12 0-16,12 12 15,-59-12 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6:54.34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805DA4-6AF7-498B-B2D2-A4CB3CB9A77A}" emma:medium="tactile" emma:mode="ink">
          <msink:context xmlns:msink="http://schemas.microsoft.com/ink/2010/main" type="writingRegion" rotatedBoundingBox="33772,8244 22911,7541 23046,5463 33907,6167"/>
        </emma:interpretation>
      </emma:emma>
    </inkml:annotationXML>
    <inkml:traceGroup>
      <inkml:annotationXML>
        <emma:emma xmlns:emma="http://www.w3.org/2003/04/emma" version="1.0">
          <emma:interpretation id="{453F325D-FD7E-4F61-BEB0-FA74B37CD061}" emma:medium="tactile" emma:mode="ink">
            <msink:context xmlns:msink="http://schemas.microsoft.com/ink/2010/main" type="paragraph" rotatedBoundingBox="33772,8244 22911,7541 23046,5463 33907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E0BEB-DE28-4B88-B449-901DC0989CC5}" emma:medium="tactile" emma:mode="ink">
              <msink:context xmlns:msink="http://schemas.microsoft.com/ink/2010/main" type="line" rotatedBoundingBox="33772,8244 22911,7541 23046,5463 33907,6167"/>
            </emma:interpretation>
          </emma:emma>
        </inkml:annotationXML>
        <inkml:traceGroup>
          <inkml:annotationXML>
            <emma:emma xmlns:emma="http://www.w3.org/2003/04/emma" version="1.0">
              <emma:interpretation id="{87C6C600-3801-4734-B2F1-F54E70C14B34}" emma:medium="tactile" emma:mode="ink">
                <msink:context xmlns:msink="http://schemas.microsoft.com/ink/2010/main" type="inkWord" rotatedBoundingBox="33821,7495 33254,7458 33276,7106 33844,7143"/>
              </emma:interpretation>
            </emma:emma>
          </inkml:annotationXML>
          <inkml:trace contextRef="#ctx0" brushRef="#br0">463-382 0,'0'0'0,"11"0"16,13-11-16,11-1 16,36 0-1,35 1-15,12-1 16,-24 1 0,-23-1-16,-71 12 15</inkml:trace>
          <inkml:trace contextRef="#ctx0" brushRef="#br0" timeOffset="286.84">404-162 0,'0'0'16,"12"0"-16,-12 0 15</inkml:trace>
        </inkml:traceGroup>
        <inkml:traceGroup>
          <inkml:annotationXML>
            <emma:emma xmlns:emma="http://www.w3.org/2003/04/emma" version="1.0">
              <emma:interpretation id="{BBA41288-514D-4C6E-B18F-CC775C9DD8A9}" emma:medium="tactile" emma:mode="ink">
                <msink:context xmlns:msink="http://schemas.microsoft.com/ink/2010/main" type="inkWord" rotatedBoundingBox="32168,7628 28184,7370 28248,6385 32232,6643"/>
              </emma:interpretation>
            </emma:emma>
          </inkml:annotationXML>
          <inkml:trace contextRef="#ctx0" brushRef="#br0" timeOffset="12265.9348">-3955-625 0,'0'0'15,"0"0"1,0 0-16,0 12 15,0 11-15,12 0 16,-12 12 0,0 0-16,0-1 15,-12 1 1,-11 0-16,-24-1 16,-24-11-1,0 0-15,71-23 16</inkml:trace>
          <inkml:trace contextRef="#ctx0" brushRef="#br0" timeOffset="2789.1797">-2329-763 0,'0'0'0,"0"0"16,0 11 0,12 24-16,-12 0 15,0-12 1,0 0-16,0-12 16,0 1-16,0-12 15,0 0 1,0 0-16,-12 12 15,12-12 1,-12 11-16,-11 1 16,-1-1-1,-11 12-15,-24 24 16,12-13-16,0 12 16,-1 1-1,1 10-15,-23 24 16,-13 35-1,83-116-15</inkml:trace>
          <inkml:trace contextRef="#ctx0" brushRef="#br0" timeOffset="3814.2348">-3189-763 0,'0'0'16,"0"0"-16,0 0 15,-12 11 1,0 12-16,-23 24 15,11-1 1,1 12-16,11-1 16,12-10-16,12-13 15,0-11 1,-1 1-16,13-13 16,11 1-1,13-12-15,-25 0 16,1 0-1,-13 0-15,-11 0 16,0 0-16,-11 11 16,-13 1-1,-11-1-15,-12 1 16,-12-1 0,-12-11-16,12 0 15,12 0-15,12-11 16,11-1-1,1 1-15,11-1 16,0 1 0,0-1-16,12 12 15,0 0 1,-12 12-16,-11-1 16,-1 12-16,1 0 15,-1 12 1,1-12-16,-1 0 15,12-11 1,1-1-16,11-11 16</inkml:trace>
          <inkml:trace contextRef="#ctx0" brushRef="#br0" timeOffset="1421.3856">-939-405 0,'0'0'16,"23"0"-16,36 0 15,24 12 1,-13-1-16,-22-11 15,-48 0 1</inkml:trace>
          <inkml:trace contextRef="#ctx0" brushRef="#br0" timeOffset="1941.2445">-1057-809 0,'0'0'16,"-12"0"-16,-35-12 16,-47 0-1,0 24-15,11 0 16,1 11-16,11 11 15,0 1 1,13 11-16,58-46 16</inkml:trace>
          <inkml:trace contextRef="#ctx0" brushRef="#br0" timeOffset="2394.149">-1917-763 0,'0'0'0,"0"0"15,0 0-15,0 0 16</inkml:trace>
          <inkml:trace contextRef="#ctx0" brushRef="#br0" timeOffset="3182.8741">-2824-879 0,'0'0'15,"0"0"-15,0 0 16,0 0-16</inkml:trace>
          <inkml:trace contextRef="#ctx0" brushRef="#br0" timeOffset="12759.9157">-3790-1168 0,'0'0'15,"0"0"-15,-12 12 16,-23-1 0,-24 24-16,-35 0 15,0-1 1,35-22-16,0 11 15,24 0-15,-1 0 16,13 0 0,-1 1-16,1-1 15,11 0 1,0 11-16,0-10 16,-11-1-1,-1 0-15,1-12 16,-13 1-16,1-12 15,-12-12 1,11-11-16,13-11 16,23-13-1,12-34-15,11 12 16,13 11-16,11 12 16,0 34-1,-47 12-15</inkml:trace>
          <inkml:trace contextRef="#ctx0" brushRef="#br0" timeOffset="2241.1211">-2105-197 0,'0'0'15,"-12"12"-15,0-1 16,0 1 0,1 11-16,-1-12 15,0 1 1,0-12-16,0 0 15,12 0-15,-11-12 16,11 1 0,0-24-16,11-11 15,25-23 1,-1 11-16,-35 58 16</inkml:trace>
        </inkml:traceGroup>
        <inkml:traceGroup>
          <inkml:annotationXML>
            <emma:emma xmlns:emma="http://www.w3.org/2003/04/emma" version="1.0">
              <emma:interpretation id="{1C7CA02E-9EED-499E-85C5-31F51DF12A79}" emma:medium="tactile" emma:mode="ink">
                <msink:context xmlns:msink="http://schemas.microsoft.com/ink/2010/main" type="inkWord" rotatedBoundingBox="27786,7263 27710,7258 27760,6491 27836,6496"/>
              </emma:interpretation>
            </emma:emma>
          </inkml:annotationXML>
          <inkml:trace contextRef="#ctx0" brushRef="#br0" timeOffset="13206.3724">-5074-775 0,'0'0'0,"0"0"15,0 0 1,0 0-16,0 12 15,0-1 1,0 1-16,-12-1 16,12-11-1,0 0-15,0 0 16,0 0-16,-11-11 16,-1-24-1,12-23-15,12-22 16,-1 10-1,13 12-15,0 24 16,-13 11 0,1 11-16,-12 12 15</inkml:trace>
          <inkml:trace contextRef="#ctx0" brushRef="#br0" timeOffset="13372.2807">-5097-359 0,'0'0'0,"0"0"16,0 0-16</inkml:trace>
        </inkml:traceGroup>
        <inkml:traceGroup>
          <inkml:annotationXML>
            <emma:emma xmlns:emma="http://www.w3.org/2003/04/emma" version="1.0">
              <emma:interpretation id="{B586281E-98FC-4801-9057-8C9D22E67291}" emma:medium="tactile" emma:mode="ink">
                <msink:context xmlns:msink="http://schemas.microsoft.com/ink/2010/main" type="inkWord" rotatedBoundingBox="27192,7818 22911,7541 23046,5463 27327,5740"/>
              </emma:interpretation>
            </emma:emma>
          </inkml:annotationXML>
          <inkml:trace contextRef="#ctx0" brushRef="#br0" timeOffset="16923.1876">-5604-636 0,'0'0'0,"0"0"16,0 0-16,0 0 16,0 0-16,0 11 15,-12 24 1,1 23-16,-13 11 16,-11 1-1,-12-1-15,-1 0 16,-10 1-1,-1-1-15,59-69 16</inkml:trace>
          <inkml:trace contextRef="#ctx0" brushRef="#br0" timeOffset="18224.3991">-5698-937 0,'0'0'16,"0"0"-1,0 12-15,-12 11 16,-11 12-16,-36-1 15,-12 1 1,12-12-16,12-11 16,0-1-1,0-11-15,0 12 16,11-12 0,1 0-16,0 0 15,11 0-15,0 11 16,1 1-1,-12 11-15,-1 23 16,-23 24 0,-11 11-16,11-12 15,12-23-15,-12-11 16,-12-12 0,0-12-16,12-11 15,1-11 1,22-1-16,1-11 15,11-23 1,13-12-16,34-23 16,36-23-16,23-23 15,13 0 1,23 0-16,23 0 16,0 0-1,-11 0-15,-36 23 16,-12 23-16,-34 23 15,-13 12 1,-23 11-16,-12 12 16,-12 0-1,-35 0-15,-24-1 16,-35 13 0,12 11-16,11 11 15,25 13-15,22-1 16,13-12-1,11 12-15,24 12 16,23 11 0,47 35-16,13-11 15,-13 10-15,-82-80 16</inkml:trace>
          <inkml:trace contextRef="#ctx0" brushRef="#br0" timeOffset="17348.7944">-6181-185 0,'0'0'0,"0"0"16,0 0 0,0 0-16,0 0 15,0 0 1,0 0-16,0 0 15,0 0 1,0 0-16,0 0 16,0 0-16,0 0 15,0 0 1,0-12-16,0 12 16,0-12-1,0 12-15,0 0 16,0 0-1,0 0-15,0 0 16,0 12-16,0 23 16,-12-1-1,-23 24-15,35-58 16</inkml:trace>
          <inkml:trace contextRef="#ctx0" brushRef="#br0" timeOffset="20344.6">-6216-128 0,'0'0'0,"0"0"16,-12 0-1,0 0-15,-23 0 16,11 0 0,1 0-16,-1 0 15,0-11-15,13 11 16,-1-12-1,12 12-15,0 0 16,0-11 0,12-1-16,-1 1 15,1 11-15,12 0 16,-1 0 0,-11 0-16,-12 0 15,0 0 1,0 11-16,-12 12 15,-11 12 1,-13 11-16,1 0 16,-12 1-16,0-13 15,47-34 1</inkml:trace>
          <inkml:trace contextRef="#ctx0" brushRef="#br0" timeOffset="19526.3416">-6711-1942 0,'0'0'0,"0"0"16,-12 0 0,-35 11-16,-24 1 15,-11 0-15,11-1 16,24 1-1,12-1-15,-1 12 16,1 0-16,0 24 16,11 11-1,1 22-15,-1-10 16,0-1 0,1-23-16,-13 1 15,1-13 1,-12-11-16,-24 0 15,1-23-15,-1 0 16,12-23 0,12-11-16,12-24 15,11-23 1,12 0-16,24 12 16,35-12-1,71-12-15,12 36 16,-130 57-16</inkml:trace>
          <inkml:trace contextRef="#ctx0" brushRef="#br0" timeOffset="19072.8636">-7406-821 0,'0'0'15,"0"0"-15,0 0 16,12 12 0,-1-1-16,13 1 15,-1-1 1,1 12-16,0 0 15,-13 1-15,1-1 16,-12 11 0,0-11-16,-12-11 15,-11 0 1,-13-1-16,1 1 16,-12-12-1,0-12-15,12 1 16,11-1-16,0 0 15,13 1 1,11-1-16,0 12 16,11-11-1,13-1-15,0 1 16,11 11-16,-12 0 16,-11 0-1,0 0-15,-12 0 16,0 11-1,-12 12-15,-11 12 16,-24-12 0,-12-11-16,0-1 15,12-11-15,0-11 16,-1-12 0,25-1-16,-1-10 15,13-12 1,22-35-16,13 0 15,11-12-15,24 1 16,24 22 0,-83 70-16</inkml:trace>
          <inkml:trace contextRef="#ctx0" brushRef="#br0" timeOffset="25376.5589">-8089-1341 0,'0'0'0,"0"0"15,0 0 1,0 0-16,11 0 16,1 0-16,0 0 15,-12 0 1,0 0-16,0 0 16,12 0-1,-12 0-15,0 0 16,0 0-16,0 0 15,0 0 1,-12 0-16,-35 11 16,0 1-1,0 0-15,-1-1 16,1 1-16,0-1 16,12 12-1,0-11-15,11-1 16,0 1-1,1 0-15,11-12 16,12 0 0,0 0-16,0 0 15,0 0-15,0 0 16,0 0 0,12 11-16,0 1 15,-1-1 1,1 1-16,0-1 15,0 1 1,-12-1-16,0 13 16,0-1-16,0 11 15,-12 1 1,0 0-16,-11-1 16,-13 1-1,-11 0-15,0-12 16,0-12-16,0 1 15,11 0 1,1-12-16,12 0 16,-1-12-1,12-11-15,0 0 16,1-23-16,-1-24 16,0 1-1,12 11-15,12 12 16,11-12-1,1 23-15,-12 12 16,0 0 0,-1 12-16,1-1 15,-12 12-15,0 0 16,0 12 0,-12 11-16,1 34 15,-13 13 1,0-1-16,1-11 15,11-23 1,0-12-16,1 0 16,-1-12-16,0 1 15,0 0 1,0-1-16,-11 1 16,-1 11-1,-23 0-15,-12 12 16,12-12-1,0-12-15,12 1 16,11-12-16,12 0 16,1-12-1,-1-11-15,12-12 16,0-22 0,23 10-16,-11 13 15,0-1-15,0 23 16,-12 12-1,0 0-15,0 0 16,-12 0 0,-12 24-16,-23 10 15,0 1-15,12 0 16,-1-1 0,13 1-16,-1 0 15,1-1 1,-1 13-16,1-1 15,11 0 1,-12-11-16,1-1 16,-1 1-16,1-12 15,-13-11 1,1-1-16,0-11 16,-12-11-1,11-12-15,1-1 16,11-10-16,13-1 15,11 0 1,11-11-16,25-12 16,23-11-1,11 0-15,13-1 16,23-11 0,11 35-16,-117 46 15</inkml:trace>
          <inkml:trace contextRef="#ctx0" brushRef="#br0" timeOffset="25545.0521">-8490-1861 0,'0'0'15,"35"-12"1,95 1-16,23-1 15,-153 12-15</inkml:trace>
          <inkml:trace contextRef="#ctx0" brushRef="#br0" timeOffset="25878.5288">-9479-35 0,'0'0'16,"47"0"-16,82-12 16,36-11-1,59-11-15,-24 10 16,-58-10 0,-25 22-16,-117 12 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4:08.8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A0D1E6-0C3C-49A2-956B-9F474AFA1C51}" emma:medium="tactile" emma:mode="ink">
          <msink:context xmlns:msink="http://schemas.microsoft.com/ink/2010/main" type="writingRegion" rotatedBoundingBox="9172,1246 11329,8186 9929,8621 7773,1681"/>
        </emma:interpretation>
      </emma:emma>
    </inkml:annotationXML>
    <inkml:traceGroup>
      <inkml:annotationXML>
        <emma:emma xmlns:emma="http://www.w3.org/2003/04/emma" version="1.0">
          <emma:interpretation id="{957ED50D-909C-4257-83BD-FE53BFEA365F}" emma:medium="tactile" emma:mode="ink">
            <msink:context xmlns:msink="http://schemas.microsoft.com/ink/2010/main" type="paragraph" rotatedBoundingBox="9172,1246 11329,8186 9929,8621 7773,1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AEE510-FE42-4873-B630-3A309F2B47BF}" emma:medium="tactile" emma:mode="ink">
              <msink:context xmlns:msink="http://schemas.microsoft.com/ink/2010/main" type="line" rotatedBoundingBox="9172,1246 11329,8186 9929,8621 7773,1681"/>
            </emma:interpretation>
          </emma:emma>
        </inkml:annotationXML>
        <inkml:traceGroup>
          <inkml:annotationXML>
            <emma:emma xmlns:emma="http://www.w3.org/2003/04/emma" version="1.0">
              <emma:interpretation id="{FAB9F960-0A50-4902-B67A-E1712E6F0273}" emma:medium="tactile" emma:mode="ink">
                <msink:context xmlns:msink="http://schemas.microsoft.com/ink/2010/main" type="inkWord" rotatedBoundingBox="9025,1292 9336,2294 8481,2560 8170,15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79 0,'0'0'16,"0"0"-16,0 0 15,0 0 1,14 14-16,13-1 16,0 14-16,0 12 15,14 1 1,0 13-16,-1 14 16,14-1-1,-13 1-15,0-14 16,13 0-1,-14-13-15,1-13 16,0-1-16,-41-26 16</inkml:trace>
          <inkml:trace contextRef="#ctx0" brushRef="#br0" timeOffset="353.9946">786 319 0,'0'0'0,"0"0"15,0 0 1,-13 0-16,-28 0 15,-13 0 1,-14 0-16,-13 0 16,-1 13-16,-26 0 15,-14 1 1,14-14-16,26 0 16,28 0-1,14 0-15,13 0 16,-1 13-16,15-13 15,13 0 1</inkml:trace>
          <inkml:trace contextRef="#ctx0" brushRef="#br0" timeOffset="689.0341">204-93 0,'0'0'16,"0"0"-16,0 0 15,0 0 1,0 13-16,0 14 15,0 12 1,0 41-16,0 13 16,0 13-16,0 1 15,13-27 1,-13-1-16,0-12 16,0 26-1,0-93-15</inkml:trace>
          <inkml:trace contextRef="#ctx0" brushRef="#br0" timeOffset="2118.8678">285-27 0,'0'0'16,"0"0"-16,0 0 15,0 0 1,0 0-16,0 0 16,0 0-1,0 0-15,0 0 16,0 0-16,0 27 15,-14 39 1,-13 54-16,0 26 16,0-40-1,0-13-15,13 0 16,1 0 0,-1 0-16,14-13 15,14-13-15,-1-1 16,-13-66-1</inkml:trace>
          <inkml:trace contextRef="#ctx0" brushRef="#br0" timeOffset="-393.9208">596 0 0,'0'0'0,"0"0"16,0 0-1,0 0-15,0 0 16,0 0-16,-13 13 15,-14 14 1,-14 26-16,-13 13 16,-14 27-1,14 14-15,0-28 16,0-12-16,0-14 16,-1 0-1,15 0-15,13-13 16,-1 0-1,1 0-15,27-40 16</inkml:trace>
        </inkml:traceGroup>
        <inkml:traceGroup>
          <inkml:annotationXML>
            <emma:emma xmlns:emma="http://www.w3.org/2003/04/emma" version="1.0">
              <emma:interpretation id="{06E9184F-9EFE-4DFB-AC75-A4EE5FDAE0E1}" emma:medium="tactile" emma:mode="ink">
                <msink:context xmlns:msink="http://schemas.microsoft.com/ink/2010/main" type="inkWord" rotatedBoundingBox="10548,7508 10809,8348 10521,8438 10259,75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73.0929">2141 5994 0,'0'0'0,"0"0"15,0 0 1,0 0-16,0 13 16,0 14-16,-14 26 15,1 13 1,13 1-16,0-1 16,0 14-1,0 0-15,0-1 16,0 1-1,0-13-15,0-1 16,0-13-16,0-13 16,0 0-1,0-13-15,0-14 16,0 0 0,0-13-16</inkml:trace>
        </inkml:traceGroup>
        <inkml:traceGroup>
          <inkml:annotationXML>
            <emma:emma xmlns:emma="http://www.w3.org/2003/04/emma" version="1.0">
              <emma:interpretation id="{F95A7452-990F-4CD4-ABA3-D9F60EF707ED}" emma:medium="tactile" emma:mode="ink">
                <msink:context xmlns:msink="http://schemas.microsoft.com/ink/2010/main" type="inkWord" rotatedBoundingBox="10831,7502 11035,8159 10290,8390 10087,7734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5003.442">1680 6220 0,'0'0'0,"0"0"16,0 0-16,0 0 16,0 0-1,0 0-15,0 0 16,27 0-16,14 13 15,27 14 1,13-1-16,0 14 16,0 0-1,14 13-15,41 14 16,-1-14 0,-26 0-16,-15 0 15,-94-53-15</inkml:trace>
        </inkml:traceGroup>
        <inkml:traceGroup>
          <inkml:annotationXML>
            <emma:emma xmlns:emma="http://www.w3.org/2003/04/emma" version="1.0">
              <emma:interpretation id="{26E46458-E95E-4A69-8519-135BB421E2C1}" emma:medium="tactile" emma:mode="ink">
                <msink:context xmlns:msink="http://schemas.microsoft.com/ink/2010/main" type="inkWord" rotatedBoundingBox="11148,7604 11279,8026 9879,8460 9749,80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34.1191">1342 6525 0,'0'0'0,"0"0"16,0 0 0,0 0-16,0 0 15,13 0-15,14 0 16,14 0-1,27 0-15,26 0 16,55 0 0,-13 0-16,-1 0 15,-13 0 1,27 0-16,0 0 16,-40-13-16,-15 13 15,-26 0 1,-14 0-16,-13 0 15,0 0 1,-14 0-16,-14 0 16,-13 0-1</inkml:trace>
        </inkml:traceGroup>
        <inkml:traceGroup>
          <inkml:annotationXML>
            <emma:emma xmlns:emma="http://www.w3.org/2003/04/emma" version="1.0">
              <emma:interpretation id="{3173FA63-F9E5-4D53-8DB3-0C9F0CE5DC5E}" emma:medium="tactile" emma:mode="ink">
                <msink:context xmlns:msink="http://schemas.microsoft.com/ink/2010/main" type="inkWord" rotatedBoundingBox="11035,7681 11105,7906 10237,8175 10167,7950"/>
              </emma:interpretation>
              <emma:one-of disjunction-type="recognition" id="oneOf4">
                <emma:interpretation id="interp8" emma:lang="" emma:confidence="1">
                  <emma:literal>,</emma:literal>
                </emma:interpretation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578.2293">2628 6167 0,'0'0'0,"0"0"16,0 0-16,-13 13 15,-14 13 1,-14 1-16,1 0 16,-15-1-1,1 14-15,0 0 16,-27 0-1,-14 13-15,14-13 16,26-14-16,1 1 16,14 0-1,-1-1-15,14 1 16,13-14 0,1 0-16,-1-13 15,14 0-15,0 0 16</inkml:trace>
        </inkml:traceGroup>
      </inkml:traceGroup>
    </inkml:traceGroup>
  </inkml:traceGroup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26.2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172240-6E3C-4B50-82A2-53F8F0A3D776}" emma:medium="tactile" emma:mode="ink">
          <msink:context xmlns:msink="http://schemas.microsoft.com/ink/2010/main" type="writingRegion" rotatedBoundingBox="13795,15688 14278,15688 14278,16220 13795,16220">
            <msink:destinationLink direction="with" ref="{6E69BA94-C275-4E34-BA13-8B9D2C094C59}"/>
          </msink:context>
        </emma:interpretation>
      </emma:emma>
    </inkml:annotationXML>
    <inkml:traceGroup>
      <inkml:annotationXML>
        <emma:emma xmlns:emma="http://www.w3.org/2003/04/emma" version="1.0">
          <emma:interpretation id="{9AC07EDE-1249-4078-B3F2-ABE2A58F8A4B}" emma:medium="tactile" emma:mode="ink">
            <msink:context xmlns:msink="http://schemas.microsoft.com/ink/2010/main" type="paragraph" rotatedBoundingBox="13795,15688 14278,15688 14278,16220 13795,16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7FE054-A93F-41F5-8E75-EBCD3E91F05D}" emma:medium="tactile" emma:mode="ink">
              <msink:context xmlns:msink="http://schemas.microsoft.com/ink/2010/main" type="line" rotatedBoundingBox="13795,15688 14278,15688 14278,16220 13795,16220"/>
            </emma:interpretation>
          </emma:emma>
        </inkml:annotationXML>
        <inkml:traceGroup>
          <inkml:annotationXML>
            <emma:emma xmlns:emma="http://www.w3.org/2003/04/emma" version="1.0">
              <emma:interpretation id="{5B7F17D7-E549-4A13-B3A4-58A7E6BC9FB5}" emma:medium="tactile" emma:mode="ink">
                <msink:context xmlns:msink="http://schemas.microsoft.com/ink/2010/main" type="inkWord" rotatedBoundingBox="13795,15688 14278,15688 14278,16220 13795,16220"/>
              </emma:interpretation>
            </emma:emma>
          </inkml:annotationXML>
          <inkml:trace contextRef="#ctx0" brushRef="#br0">-19307 15144 0,'0'0'16,"0"0"0,0 0-16,0 0 15,0 0 1,0 0-16,11-12 16,1 1-1,12-1-15,11-11 16,12 12-1,0-1-15,1 0 16,-13 12-16,-12 0 16,1 0-1,-12 12-15,0 11 16,-12 0 0,0 12-16,-12 0 15,-12-12 1,1 0-16,-13 0 15,1 0-15,11-11 16,13-1 0,-1 1-16,12-12 15,0 0 1,0 0-16,0 0 16,12 0-1,23 11-15,24 1 16,0 11-1,-12-12-15,-12 13 16,1-13-16,-13 1 16,-11-1-1,0 1-15,-12-1 16,0 1 0,-12-1-16,-12 13 15,-11-1 1,-36 0-16,1 0 15,23-12-15,-1 1 16,13-12 0,11 0-16,13 0 15,11 0 1,0 0-16</inkml:trace>
        </inkml:traceGroup>
      </inkml:traceGroup>
    </inkml:traceGroup>
  </inkml:traceGroup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28.5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0598CD-F1BB-45A8-8DB9-7494E9DE489A}" emma:medium="tactile" emma:mode="ink">
          <msink:context xmlns:msink="http://schemas.microsoft.com/ink/2010/main" type="writingRegion" rotatedBoundingBox="13776,17326 16179,17356 16160,18871 13757,18841"/>
        </emma:interpretation>
      </emma:emma>
    </inkml:annotationXML>
    <inkml:traceGroup>
      <inkml:annotationXML>
        <emma:emma xmlns:emma="http://www.w3.org/2003/04/emma" version="1.0">
          <emma:interpretation id="{A5212435-6007-4136-A4E9-E18CF67C0F7D}" emma:medium="tactile" emma:mode="ink">
            <msink:context xmlns:msink="http://schemas.microsoft.com/ink/2010/main" type="paragraph" rotatedBoundingBox="13776,17326 16179,17356 16160,18871 13757,18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E8559-7BA5-4689-8992-3515CB04DA72}" emma:medium="tactile" emma:mode="ink">
              <msink:context xmlns:msink="http://schemas.microsoft.com/ink/2010/main" type="line" rotatedBoundingBox="13776,17326 16179,17356 16160,18871 13757,18841"/>
            </emma:interpretation>
          </emma:emma>
        </inkml:annotationXML>
        <inkml:traceGroup>
          <inkml:annotationXML>
            <emma:emma xmlns:emma="http://www.w3.org/2003/04/emma" version="1.0">
              <emma:interpretation id="{E61E2828-A27C-4F26-9BEB-EBA571365C73}" emma:medium="tactile" emma:mode="ink">
                <msink:context xmlns:msink="http://schemas.microsoft.com/ink/2010/main" type="inkWord" rotatedBoundingBox="13776,17326 16179,17356 16160,18871 13757,18841"/>
              </emma:interpretation>
              <emma:one-of disjunction-type="recognition" id="oneOf0">
                <emma:interpretation id="interp0" emma:lang="" emma:confidence="0.5">
                  <emma:literal>7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-19025 17005 0,'0'0'0,"0"0"15,0 0-15,0 11 16,0 1 0,0 11-16,0 23 15,0 12 1,12 23-16,-12 0 16,0-12-1,0 0-15,0-11 16,0-12-16,0-11 15,0-12 1,12 0-16,-12-23 16</inkml:trace>
          <inkml:trace contextRef="#ctx0" brushRef="#br0" timeOffset="-309.9498">-19060 16693 0,'0'0'16,"0"0"-16,0 0 16,0 0-1,-12 11-15,1 12 16,-13 23-1,0 1-15,-11-1 16,0 12-16,-1-12 16,13-11-1,-1-1-15,1-11 16,11 0 0,0-11-16,12 0 15,0-1 1,0 1-16,12-1 15,0 1-15,23-1 16,24 12 0,12-11-16,-12 0 15,-12-12 1,0 0-16,-12 0 16,0 0-1,-35 0-15</inkml:trace>
          <inkml:trace contextRef="#ctx0" brushRef="#br0" timeOffset="1079.6668">-18247 17132 0,'0'0'15,"0"0"1,0 0-16,0 0 15,0 0-15,0 0 16,0 0 0,12 81-16,-12-81 15,0 0 1,0 34-16,0 24 16,0 35-1,0-24-15,0 12 16,0-23-16,-12 11 15,0 12-15,12 11 16,-12-11-16,12 0 16,0-23-1,0-12-15,0-11 16,0-1 0,0-10-16,0-13 15,0-11 1,0 0-16</inkml:trace>
          <inkml:trace contextRef="#ctx0" brushRef="#br0" timeOffset="1570.1715">-17670 16981 0,'0'0'16,"0"0"-16,0 0 15,0 0 1,0 0-16,0 0 16,0 12-1,0 11-15,0 12 16,0 23-1,12 57-15,-12 24 16,-12-47-16,12-22 16,0-24-1,0 0-15,0-23 16,0 0 0,0-11-16,0-12 15,0 0 1</inkml:trace>
          <inkml:trace contextRef="#ctx0" brushRef="#br0" timeOffset="2050.7034">-17458 16947 0,'0'0'0,"0"-12"15,24-11-15,11-12 16,24-22-16,-24 34 16,1-1-1,-13 13-15,1-1 16,-1 12 0,-11 12-16,12 11 15,-13 23 1,1 24-16,0-1 15,-12 0-15,-12 24 16,0 34 0,1-35-16,-1 1 15,0-12 1,0-24-16,0-10 16,1-1-1,-1-11-15,12-12 16,0-23-1,0 0-15,0 0 16,0 0-16</inkml:trace>
          <inkml:trace contextRef="#ctx0" brushRef="#br0" timeOffset="2200.0702">-17352 17189 0,'0'0'16,"0"0"0,0 0-16,24 0 15,11 0 1,24 0-16,35-11 16,0 11-1,24-12-15,-118 12 16</inkml:trace>
        </inkml:traceGroup>
      </inkml:traceGroup>
    </inkml:traceGroup>
  </inkml:traceGroup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05.37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 0,'0'0'0,"0"0"16,0 0-16,0 0 15,0 0 1,0 0-16,0 0 15,0 0-15,0 0 16,0 0 0,0 0-16,0 0 15,12 0 1,23 0-16,0 0 16,12 0-1,0 0-15,36 0 16,11-11-1,24 11-15,0 0 16,-12 0-16,-12 0 16,0 0-1,0 0-15,-23 0 16,-24 0 0,0 11-16,-23-11 15,0 0 1,-24 0-16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05.93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94 0,'0'0'16,"0"0"-16,12 0 16,23-11-1,12-1-15,12 1 16,12 11-1,-1 0-15,13-12 16,11 1-16,24 11 16,-24-12-1,0 0-15,1 12 16,-1-11 0,0 11-16,-23 0 15,0 0 1,-24 0-16,0 0 15,-12 11-15,0-11 16,1 0 0,-13 0-16,-23 0 15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06.4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0,'24'12'0,"11"-1"15,-35-11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1.6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0,'24'0'0,"23"0"16,36 0-1,-13 0-15,13 0 0,-24 0 16,11 0 0,-23 0-16,-11 0 15,-36 0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2.22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0,'0'0'16,"0"0"-1,12 0-15,12 0 0,23 0 32,12 0-32,11 0 0,13 11 31,-1 1-31,12 0 15,1-1-15,-13 1 0,1-1 16,-13-11 0,1 0-16,0 0 15,-1 0 1,1 12-16,-71-12 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2.62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0,'0'0'16,"141"-35"-16,-141 35 16,35 0-1,36 0-15,-12 0 16,0 0 0,0 0-16,-12 0 15,0 0 1,-47 0-16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3.02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0,'0'0'0,"24"0"16,11 0 0,24 0-16,0-11 15,0-1 1,12 0-16,11 1 16,48-1-1,11 1-15,-35 11 16,0 0-1,12 0-15,-118 0 16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18.3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407AC3-B477-4C61-A08D-A0B49FAFD3C3}" emma:medium="tactile" emma:mode="ink">
          <msink:context xmlns:msink="http://schemas.microsoft.com/ink/2010/main" type="inkDrawing" rotatedBoundingBox="13791,12486 13845,13074 13828,13076 13773,12487" semanticType="callout" shapeName="Other">
            <msink:sourceLink direction="with" ref="{F8A198FA-F1BC-4C44-A5EC-EE93B372E0D0}"/>
          </msink:context>
        </emma:interpretation>
      </emma:emma>
    </inkml:annotationXML>
    <inkml:trace contextRef="#ctx0" brushRef="#br0">-19319 11850 0,'0'0'0,"0"0"15,0 0 1,0 0-16,0 0 15,0 0-15,0 0 16,0 12 0,0 11-16,0 11 15,0 1 1,12 0-16,-12 23 16,11-12-1,1 0-15,-12 0 16,0 0-1,12 1-15,-12-1 16,0-11-16,0-12 16,0 0-1,0-12-15,0 1 16,0-1 0,0-11-16,0 0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0:08.2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CBCE97-34A9-4399-B58C-ED5F8B59140C}" emma:medium="tactile" emma:mode="ink">
          <msink:context xmlns:msink="http://schemas.microsoft.com/ink/2010/main" type="inkDrawing" rotatedBoundingBox="-1943,18172 1674,7473 8038,9625 4421,20324" semanticType="callout" shapeName="Other">
            <msink:sourceLink direction="from" ref="{4CE5ABC2-7A4A-4ED8-9B72-A12C5D54ACB9}"/>
            <msink:sourceLink direction="to" ref="{4CE5ABC2-7A4A-4ED8-9B72-A12C5D54ACB9}"/>
          </msink:context>
        </emma:interpretation>
      </emma:emma>
    </inkml:annotationXML>
    <inkml:trace contextRef="#ctx0" brushRef="#br0">4403 10203 0,'0'0'16,"0"0"-1,0 0-15,0 0 16,0 0 0,0 0-16,0 0 15,0 0-15,0 0 16,0 0 0,0 0-16,0 0 15,0 0 1,0 0-16,0 0 15,0 0 1,0-14-16,0 14 16,0 0-16,0 0 15,0 0 1,0 0-16,0 0 16,-14-13-1,0 0-15,1-1 16,-1 14-16,0 0 15,1 0 1,-1 0-16,-27-13 16,0-1-1,-14 14-15,0 0 16,-13 0 0,-1 0-16,15 0 15,-15 0-15,1 0 16,-14 0-1,-28 0-15,1 0 16,-1-13 0,15-1-16,-1 14 15,-14 0 1,-26 0-16,-1 0 16,27-13-16,14 13 15,-13 0 1,0 0-16,-42 0 15,14 0 1,41 0-16,1 0 16,-1 0-16,0 0 15,0 13 1,0-13-16,14 0 16,14 0-1,13 0-15,0 0 16,1 0-1,-15 0-15,15 0 16,-1 0-16,-14 0 16,1 0-1,13 0-15,1 0 16,13 0 0,-1 0-16,15 0 15,0 0-15,13 0 16,0 0-1,1 0-15,-1 0 16,0-13 0,1 0-16,-1-1 15,14 1 1,0-1-16,-14-12 16,14-15-16,0 1 15,0-27 1,0-14-16,0-13 15,-13 0 1,13 14-16,0-1 16,-14-13-16,0-13 15,1-1 1,-1 1-16,0 0 16,0-1-1,1 1-15,-1-54 16,-13 27-16,13-1 15,0 28 1,-13-27-16,0-1 16,-1 1-1,-13 0-15,14-14 16,-14-26 0,13-14-16,1 27 15,13 0 1,-13-27-16,13 13 15,1 27-15,-1-13 16,-13-13 0,13 13-16,0 26 15,1 1 1,13-54-16,13 41 16,1-15-1,13 1 1,69-241-1,-69 240-15,1 1 16,-15-13 0,1 40-16,0 13 15,0 0-15,-1-40 16,1 13 0,0 14-16,-1 27 15,-13-28 1,0 14-16,14-40 15,0 41-15,-14 26 16,0 0 0,0-14-16,0-26 15,0 0 1,13 40-16,1 13 16,-14-13-1,0 0-15,14-13 16,-1 13-16,1 0 15,0 27 1,-1 0-16,1 13 16,0 0-1,-1 1-15,1 12 16,0 1-16,0 0 16,-1-1-1,1 1-15,0 0 16,13 13-1,0 0-15,1 0 16,-1 0 0,0 14-16,1 0 15,-1-14-15,14 0 16,0 13 0,14-12-16,0-1 15,13 13 1,28 1-16,54 0 15,1-14 1,-14 13-16,13 1 16,56-14-16,-15 0 15,-27 14 1,55-1-16,0 1 16,-41-1-1,27 1-15,14 13 16,-55 0-16,42 0 15,26-13 1,-54 13-16,-14 0 16,55-14-1,-27 1-15,-42 13 16,15 0 0,13 0-16,-14-14 15,-41 14-15,-14 0 16,28-13-1,-14-1-15,-13 14 16,-14 0 0,-28 0-16,0 0 15,-13 0-15,-14 0 16,-13 0 0,-1 0-16,-13 0 15,-1 0 1,1 0-16,0 0 15,-14 0-15,0 0 16,0 0 0,0 0-16,0 0 15,0 0 1,0 0-16,-14-13 16,-13 0-1,-1-1-15,1 1 16,-14-1-16,13 1 15,1-1 1,0 1-16,-1 0 16,1-1-1,13 14-15,1-13 16,-1-1 0,0 1-16,14 13 15,0 0-15,0 0 16,0 0-1,0 0-15,0 0 16,0 0 0,0 0-16,14 0 15,13 13-15,1 1 16,13-1 0,0 1-16,0-1 15,14 14 1,-14-14-16,0 14 15,-14-13 1,-13-1-16,-1 0 16,1 1-16,-14-14 15,0 13 1,0 1-16,-14 13 16,1-1-1,-15 1-15,-13 14 16,0-1-16,0 0 15,0-13 1,14-14-16,-1 1 16,15-1-1,-1-13-15,0 0 16,1 0 0,-1 0-16,0-13 15,1-1-15,-1 1 16,0-14-1,1 0-15,-1-13 16,14-14 0,0 1-16,0-1 15,0 0 1,0 14-16,0 13 16,0 14-16,0 13 15</inkml:trace>
  </inkml:traceGroup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34.4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4FD739-3360-4BD8-B697-B9C8E35512C4}" emma:medium="tactile" emma:mode="ink">
          <msink:context xmlns:msink="http://schemas.microsoft.com/ink/2010/main" type="inkDrawing" rotatedBoundingBox="17099,12493 17447,13793 16457,14058 16108,12759" semanticType="verticalRange" shapeName="Other">
            <msink:sourceLink direction="with" ref="{AC8A3235-4EDC-498C-8197-ABF813A480D6}"/>
          </msink:context>
        </emma:interpretation>
      </emma:emma>
    </inkml:annotationXML>
    <inkml:trace contextRef="#ctx0" brushRef="#br0">-16622 12023 0,'0'0'16,"0"0"-16,12 12 15,0 0 1,23 11-16,12 23 16,12 12-1,24 23-15,-12 11 16,11 12-1,-11-35-15,-12-22 16,11 10-16,1-10 16,0-1-1,-13-11-15,-10-1 16,-25-11 0,-11 12-16,-24 0 15,-11 34 1,-25-11-16,-10-12 15,-25 12-15,-23 11 16,-12-11 0,1-12-16,22 0 15,1-11 1,23-12-16,24 0 16,12-11-1,35-12-15</inkml:trace>
  </inkml:traceGroup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35.29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B95514-9081-4156-A22E-CE4CB5CE08A1}" emma:medium="tactile" emma:mode="ink">
          <msink:context xmlns:msink="http://schemas.microsoft.com/ink/2010/main" type="inkDrawing" rotatedBoundingBox="17290,14555 17366,15879 16469,15931 16393,14606" semanticType="verticalRange" shapeName="Other">
            <msink:sourceLink direction="with" ref="{AC8A3235-4EDC-498C-8197-ABF813A480D6}"/>
          </msink:context>
        </emma:interpretation>
      </emma:emma>
    </inkml:annotationXML>
    <inkml:trace contextRef="#ctx0" brushRef="#br0">-16622 13965 0,'0'0'0,"0"0"16,0 0-1,12 12-15,24 11 16,22 11-1,13 13-15,12 10 16,-1-10-16,-11-1 16,-12-11-1,0-1-15,-1 1 16,1 0 0,0-1-16,-12 1 15,0 11 1,-23-11-16,-12-1 15,0 1-15,-24 11 16,0 1-16,-12-1 16,-11 12-16,-12-12 31,-12 0-31,-12 0 0,-23 1 16,0-13-1,12 24-15,-1-12 16,12 0-16,-11 12 15,23-12 1,24-11-16,35-35 16</inkml:trace>
  </inkml:traceGroup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4:36.02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DFBFD3-5B28-411B-AD0E-7118E934D4BB}" emma:medium="tactile" emma:mode="ink">
          <msink:context xmlns:msink="http://schemas.microsoft.com/ink/2010/main" type="inkDrawing" rotatedBoundingBox="17262,16194 17641,17498 16551,17814 16172,16511" shapeName="Other"/>
        </emma:interpretation>
      </emma:emma>
    </inkml:annotationXML>
    <inkml:trace contextRef="#ctx0" brushRef="#br0">-16563 15768 0,'0'0'0,"0"0"15,0 0 1,0 12-16,12 11 16,0 0-1,23 11-15,24 24 16,24 0-1,11-12-15,-23 0 16,23 12-16,-12 0 16,12-12-16,1 0 15,-25-11-15,-11 0 16,0 11 0,-23-11-16,-13-12 31,-11 0-31,-12 12 0,-12 11 15,-23-11-15,-24 22 16,0 1 0,-24 11-16,-23 1 15,12-12 1,-47 11-16,23-11 16,36-1-1,11-22-15,24-12 16,0 0-1,23-11-15,24-12 16</inkml:trace>
  </inkml:traceGroup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3.5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0,'0'0'0,"0"0"15,0 0-15,35 0 16,36 0 0,11 12-1,1-1-15,-13-11 16,13 12-16,11 0 16,24-12-1,-12 0-15,-12 0 16,-11 0-1,-13 0-15,1 0 16,0 11-16,-71-11 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6:16.5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0,'0'0'0,"0"0"15,0 0-15,12 0 16,12 0-1,11 0-15,12 0 16,12 0-16,0-12 16,12 1-1,-1-1-15,-11 0 16,24 1 0,11-1-16,12 1 15,-24-1 1,-11 12-16,-12 0 15,-12 0-15,0 0 16,-12 0 0,1 0-16,11 0 15,0 0 1,0 0-16,0 0 16,0 0-1,1 0-15,-13 0 16,-12 0-1,1 0-15,11 0 16,1 0-16,-36 0 16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5:18.1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49C7DC-8A08-4134-B0CB-382EA745A783}" emma:medium="tactile" emma:mode="ink">
          <msink:context xmlns:msink="http://schemas.microsoft.com/ink/2010/main" type="writingRegion" rotatedBoundingBox="24470,13284 24181,17985 18981,17665 19271,12964"/>
        </emma:interpretation>
      </emma:emma>
    </inkml:annotationXML>
    <inkml:traceGroup>
      <inkml:annotationXML>
        <emma:emma xmlns:emma="http://www.w3.org/2003/04/emma" version="1.0">
          <emma:interpretation id="{0C1F9765-E433-4D2A-89F2-C9D9C263D2DC}" emma:medium="tactile" emma:mode="ink">
            <msink:context xmlns:msink="http://schemas.microsoft.com/ink/2010/main" type="paragraph" rotatedBoundingBox="24478,13304 24221,16621 23470,16562 23727,13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6B0EE-5AFC-434A-8917-A419F6279FFE}" emma:medium="tactile" emma:mode="ink">
              <msink:context xmlns:msink="http://schemas.microsoft.com/ink/2010/main" type="line" rotatedBoundingBox="24478,13304 24221,16621 23470,16562 23727,13245"/>
            </emma:interpretation>
          </emma:emma>
        </inkml:annotationXML>
        <inkml:traceGroup>
          <inkml:annotationXML>
            <emma:emma xmlns:emma="http://www.w3.org/2003/04/emma" version="1.0">
              <emma:interpretation id="{52D3264F-2DF1-4E51-B5EB-1FBDFFD50592}" emma:medium="tactile" emma:mode="ink">
                <msink:context xmlns:msink="http://schemas.microsoft.com/ink/2010/main" type="inkWord" rotatedBoundingBox="24478,13304 24427,13963 23676,13905 23727,132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-9389 12798 0,'0'0'0,"0"0"16,0 0-16,0 0 16,0 0-1,0 0-15,12-12 16,12-11 0,11 0-16,24-12 15,11 1 1,13 11-16,-1 11 15,-11 24-15,-24-1 0,-11 12 16,-13 12 0,-11 11-16,-24 35 15,-35 11 1,-24 12 0,1-23-16,22-34 15,1-1-15,0-12 16,24-10-1,-1-13-15,12-11 16,12 0-16,0 0 16,0 0-1,24 0-15,35-11 16,59-1 0,-1 12-16,1 0 15,12 12 1,-130-12-16</inkml:trace>
        </inkml:traceGroup>
        <inkml:traceGroup>
          <inkml:annotationXML>
            <emma:emma xmlns:emma="http://www.w3.org/2003/04/emma" version="1.0">
              <emma:interpretation id="{EF4EAEE1-8FAC-40B2-ADC5-8C5BEC583295}" emma:medium="tactile" emma:mode="ink">
                <msink:context xmlns:msink="http://schemas.microsoft.com/ink/2010/main" type="inkWord" rotatedBoundingBox="24171,15671 24098,16611 23537,16568 23610,15627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16290.3929">-4265 14682 0,'0'0'15,"0"0"-15,0 0 16,0 0 0,0 0-16,0 0 15,0 0 1,0 0-16,0 0 16,0 0-1,0 0-15,0 0 16,0 0-1,0 0-15,0 11 16,0-11-16,0 12 16,0-1-1,0 1-15,-11-1 16,-13 1 0,0-1-16,-11-11 15,-12 0 1,0 0-16,0-11 15,0-12-15,0-12 16,47 35 0</inkml:trace>
        </inkml:traceGroup>
      </inkml:traceGroup>
    </inkml:traceGroup>
    <inkml:traceGroup>
      <inkml:annotationXML>
        <emma:emma xmlns:emma="http://www.w3.org/2003/04/emma" version="1.0">
          <emma:interpretation id="{6DEAE9CA-52C8-4756-AE83-C9D5FB90079A}" emma:medium="tactile" emma:mode="ink">
            <msink:context xmlns:msink="http://schemas.microsoft.com/ink/2010/main" type="paragraph" rotatedBoundingBox="22280,13342 22045,17160 20721,17079 20957,1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A3F2D-214F-420E-AD89-B2AA94996BED}" emma:medium="tactile" emma:mode="ink">
              <msink:context xmlns:msink="http://schemas.microsoft.com/ink/2010/main" type="line" rotatedBoundingBox="22280,13342 22045,17160 20721,17079 20957,13261"/>
            </emma:interpretation>
          </emma:emma>
        </inkml:annotationXML>
        <inkml:traceGroup>
          <inkml:annotationXML>
            <emma:emma xmlns:emma="http://www.w3.org/2003/04/emma" version="1.0">
              <emma:interpretation id="{74A82E00-F1E2-4031-93BD-0C937CA6F1A9}" emma:medium="tactile" emma:mode="ink">
                <msink:context xmlns:msink="http://schemas.microsoft.com/ink/2010/main" type="inkWord" rotatedBoundingBox="20721,17079 20957,13261 22280,13342 22045,1716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4463.169">-12145 12624 0,'0'0'0,"0"0"0,0 0 15,0 0 1,0 0-16,0 0 16,0 0-1,0 0-15,0 0 16,12 12-1,-1 0-15,13 11 16,35 11-16,35 13 16,36-1-1,-24-12-15,11 13 16,13 10 0,-12-10-16,-24-1 15,0-11 1,-23-1-16,-24 1 15,0 0-15,-11-12 16,-1 0 0,-12 0-16,1 0 15,-12-11 1,-12-1-16,0 12 16,0 12-1,-24 0-15,-11 22 16,-36 13-1,-35 11-15,0-12 16,24-11-16,-13-12 16,-34 12-1,-1-12-15,36-11 16,0 11-16,23 0 16,12-11-1,-11 23 1,34-35-16,1 0 15,0 0-15,11-11 0,24-12 32</inkml:trace>
          <inkml:trace contextRef="#ctx0" brushRef="#br0" timeOffset="14530.4834">-4394 14647 0,'0'0'0,"0"0"16,-12 0 0,-12 0-16,-11 0 15,0 0 1,-12-12-16,11-11 15,-11 0 1,0 0-16,0 0 16,12 0-16,11 0 15,12 0 1,12-12-16,24 0 16,23-23-1,12 12-15,12 12 16,-1-1-1,-11 23-15,0 24 16,-12 11-16,0 12 16,-11-1-1,-1 13-15,-12 22 16,-11 0-16,-12 1 16,-12-13-16,-11-10 15,-12-13 1,-24 1-16,-24-12 15,-11-35-15,94 12 16</inkml:trace>
        </inkml:traceGroup>
      </inkml:traceGroup>
    </inkml:traceGroup>
    <inkml:traceGroup>
      <inkml:annotationXML>
        <emma:emma xmlns:emma="http://www.w3.org/2003/04/emma" version="1.0">
          <emma:interpretation id="{74693DC2-FFFC-4E67-BE32-F8255F375D39}" emma:medium="tactile" emma:mode="ink">
            <msink:context xmlns:msink="http://schemas.microsoft.com/ink/2010/main" type="paragraph" rotatedBoundingBox="20000,12972 20112,17685 19322,17703 19210,12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B8A13-67C8-45FC-9EEC-F56576B75BA1}" emma:medium="tactile" emma:mode="ink">
              <msink:context xmlns:msink="http://schemas.microsoft.com/ink/2010/main" type="line" rotatedBoundingBox="20000,12972 20112,17685 19322,17703 19210,12991"/>
            </emma:interpretation>
          </emma:emma>
        </inkml:annotationXML>
        <inkml:traceGroup>
          <inkml:annotationXML>
            <emma:emma xmlns:emma="http://www.w3.org/2003/04/emma" version="1.0">
              <emma:interpretation id="{0EE07F4D-7F83-4CD8-AF8F-E9D10182090B}" emma:medium="tactile" emma:mode="ink">
                <msink:context xmlns:msink="http://schemas.microsoft.com/ink/2010/main" type="inkWord" rotatedBoundingBox="19889,12975 19951,15569 19272,15585 19210,12991"/>
              </emma:interpretation>
            </emma:emma>
          </inkml:annotationXML>
          <inkml:trace contextRef="#ctx0" brushRef="#br0" timeOffset="-13729.5048">-13842 12520 0,'0'0'16,"0"0"0,0 0-16,0 0 15,0 0 1,0 0-16,0 0 15,0 0-15,0-11 16,12-12 0,0 0-16,12-12 15,11 12 1,24 0-16,12 0 16,-13 11-1,1 12-15,-23 12 16,-1 11-16,-11 11 15,-13 1 1,-11 11-16,-23 12 16,-24 0-1,0-12-15,-1-11 16,1-1 0,24-10-16,-1-13 15,1 1 1,11-12-16,12 0 15,0 0-15,0 0 16,0 0 0,0 0-16,23 11 15,25 1 1,22 11-16,24 12 16,-35-12-1,0 23-15,-12-11 0,0 11 16,-23-12-1,0 1-15,-13-12 16,-11-11-16,-11 11 16,-13 0-1,-35 12-15,-23-12 16,-1-12 0,1 1-16,11-12 15,-11 0 1,-1 0-16,12-12 15,71 12-15</inkml:trace>
          <inkml:trace contextRef="#ctx0" brushRef="#br0" timeOffset="-11799.7021">-13170 14115 0,'0'0'15,"0"0"1,-12 0-16,-11 12 15,-13-1-15,-34 1 16,-1 11 0,0 0-16,12 0 15,12-11 1,12-1-16,11 1 16,1 0-1,-1-1-15,1 1 16,-1 11-1,0 0-15,1 0 16,-1 12-16,13-12 16,-1-12-1,0 1-15,12-12 16,0 0 0,0 0-16,12 11 15,0 1-15,23 0 16,24 11-16,23-12 15,1 12-15,-1 0 16,-23 1 0,-12-1-16,0 11 15,-11 1 1,-13 0-16,-11-24 16,0 12-1,-12 12-15,-24 0 16,-35 11-1,-23-11-15,-12-1 16,11-22-16,-11-12 16,0 11-1,11-11-15,83 0 16</inkml:trace>
        </inkml:traceGroup>
        <inkml:traceGroup>
          <inkml:annotationXML>
            <emma:emma xmlns:emma="http://www.w3.org/2003/04/emma" version="1.0">
              <emma:interpretation id="{B2FD6F34-D5D0-4AB0-8BF2-19AD0444E8BF}" emma:medium="tactile" emma:mode="ink">
                <msink:context xmlns:msink="http://schemas.microsoft.com/ink/2010/main" type="inkWord" rotatedBoundingBox="20083,16466 20112,17685 19333,17703 19304,16485"/>
              </emma:interpretation>
            </emma:emma>
          </inkml:annotationXML>
          <inkml:trace contextRef="#ctx0" brushRef="#br0" timeOffset="-8871.1966">-13724 16554 0,'0'0'16,"12"-12"-16,23 1 0,48-12 31,23-12-31,0 12 16,0 0-16,23 0 15,13-1-15,-142 24 16</inkml:trace>
          <inkml:trace contextRef="#ctx0" brushRef="#br0" timeOffset="-9119.4507">-13794 15999 0,'0'0'16,"11"-11"-16,13-1 15,35-11-15,35-12 16,0 1-1,-11 10-15,-24 13 16,-12-1-16,0 12 16,-24 0-1,1 12-15,-12 11 16,0 23 0,-12 12-16,-12 46 15,-24 35 1,1-35-16,0-23 15,-1-1 1,1 13-16,0-12 16,-1 0-16,1-12 15,12 0 1,-1-11-16,12-12 16,0-11-1,12-12-15,0 0 16,0-23-1</inkml:trace>
        </inkml:traceGroup>
      </inkml:traceGroup>
    </inkml:traceGroup>
  </inkml:traceGroup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5:19.5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E0924A-BC6C-4E05-9614-823A8D76CD54}" emma:medium="tactile" emma:mode="ink">
          <msink:context xmlns:msink="http://schemas.microsoft.com/ink/2010/main" type="writingRegion" rotatedBoundingBox="25268,13966 28896,13966 28896,16197 25268,16197"/>
        </emma:interpretation>
      </emma:emma>
    </inkml:annotationXML>
    <inkml:traceGroup>
      <inkml:annotationXML>
        <emma:emma xmlns:emma="http://www.w3.org/2003/04/emma" version="1.0">
          <emma:interpretation id="{1E4D0524-8BCB-4071-93CE-637DA5FF38C8}" emma:medium="tactile" emma:mode="ink">
            <msink:context xmlns:msink="http://schemas.microsoft.com/ink/2010/main" type="paragraph" rotatedBoundingBox="25268,13966 28896,13966 28896,16197 25268,16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148FF-9B57-4A81-AA3F-D1C2B254F8B1}" emma:medium="tactile" emma:mode="ink">
              <msink:context xmlns:msink="http://schemas.microsoft.com/ink/2010/main" type="line" rotatedBoundingBox="25268,13966 28896,13966 28896,16197 25268,16197"/>
            </emma:interpretation>
          </emma:emma>
        </inkml:annotationXML>
        <inkml:traceGroup>
          <inkml:annotationXML>
            <emma:emma xmlns:emma="http://www.w3.org/2003/04/emma" version="1.0">
              <emma:interpretation id="{76194383-33F9-44C4-93A3-DA31793C133B}" emma:medium="tactile" emma:mode="ink">
                <msink:context xmlns:msink="http://schemas.microsoft.com/ink/2010/main" type="inkWord" rotatedBoundingBox="28307,14856 28896,14856 28896,15411 28307,15411"/>
              </emma:interpretation>
              <emma:one-of disjunction-type="recognition" id="oneOf0">
                <emma:interpretation id="interp0" emma:lang="" emma:confidence="0.5">
                  <emma:literal>~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-9507 15190 0,'0'0'0,"0"0"0,12-11 16,24-24-1,11 0-15,12 1 16,-12 10-1,0 1-15,12 12 16,-12 11-16,0 11 16,-12 24-1,1 34-15,-36 47 16,-24-24 0,-11 35-16,-24 12 15,0-35 1,0-23-1,0-23-15,24-23 0,-1-12 16,13 0 0,11-12-16,12-11 15,0 0 1,12 0-16,23 0 16,48 0-1,58-11-15,24 11 16,-165 0-1</inkml:trace>
          <inkml:trace contextRef="#ctx0" brushRef="#br1" timeOffset="2969.5645">-7398 13329 0,'0'0'16,"0"0"-16,0 0 15,0 0 1,0 12-16,12 11 15,11 12-15,24 23 0,24 22 32,12 1-32,-13-11 0,13 11 15,35-1 1,11 1-16,-23 0 16,-12 0-1,-23-11 1,-12-13-16,-12 1 15,0 0-15,-12-12 16,-11 0-16,-12 12 16,-24 11-1,-12 1-15,-23-1 16,-23 12 0,-36 0-16,-12 0 15,-23-12 1,-13 12-16,-11 12 15,24-13-15,35-22 16,0 0 0,-12 0-16,24-12 15,12-11 1,23-12-16,35 0 16,24-23-1</inkml:trace>
        </inkml:traceGroup>
        <inkml:traceGroup>
          <inkml:annotationXML>
            <emma:emma xmlns:emma="http://www.w3.org/2003/04/emma" version="1.0">
              <emma:interpretation id="{C4BF32BF-3E0B-48A3-8459-A03456D2359F}" emma:medium="tactile" emma:mode="ink">
                <msink:context xmlns:msink="http://schemas.microsoft.com/ink/2010/main" type="inkWord" rotatedBoundingBox="25268,13966 26835,13966 26835,16197 25268,16197"/>
              </emma:interpretation>
            </emma:emma>
          </inkml:annotationXML>
          <inkml:trace contextRef="#ctx0" brushRef="#br1" timeOffset="-4810.8591">-11969 14890 0,'0'0'16,"0"0"-16,0 0 0,0 0 16,0 0-1,0 11-15,12 24 16,24 11 0,11 0-16,23 24 15,13 11 1,-12-12-16,-1-23 15,24 12-15,1-12 16,11 0 0,-24-11-16,-23-12 15,-24 0 1,1 0-16,-13-11 16,-11-1-1,0 1-15,-12 0 16,0-1-1,-12 24-15,-12-1 16,-23 13-16,-12 11 16,-23 11-1,0-11-15,-24 11 16,-24 0 0,0 1-16,24-1 15,24-11 1,11-12-16,1-11 15,11-1-15,0-11 16,23 1 0,1-1-16,0 0 15,35-23 1</inkml:trace>
        </inkml:traceGroup>
      </inkml:traceGroup>
    </inkml:traceGroup>
  </inkml:traceGroup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7:00.1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DD24AED-9087-4A6B-BF5D-C1860305A7B7}" emma:medium="tactile" emma:mode="ink">
          <msink:context xmlns:msink="http://schemas.microsoft.com/ink/2010/main" type="writingRegion" rotatedBoundingBox="-460,869 32541,-246 33163,18135 161,19252"/>
        </emma:interpretation>
      </emma:emma>
    </inkml:annotationXML>
    <inkml:traceGroup>
      <inkml:annotationXML>
        <emma:emma xmlns:emma="http://www.w3.org/2003/04/emma" version="1.0">
          <emma:interpretation id="{481371F3-CDC7-46F2-8A02-F92318C3128F}" emma:medium="tactile" emma:mode="ink">
            <msink:context xmlns:msink="http://schemas.microsoft.com/ink/2010/main" type="paragraph" rotatedBoundingBox="848,595 24054,380 24084,3594 878,3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CB8F2-BFF9-4EE5-8775-0B77A3DD94C4}" emma:medium="tactile" emma:mode="ink">
              <msink:context xmlns:msink="http://schemas.microsoft.com/ink/2010/main" type="line" rotatedBoundingBox="848,595 24054,380 24084,3594 878,3809"/>
            </emma:interpretation>
          </emma:emma>
        </inkml:annotationXML>
        <inkml:traceGroup>
          <inkml:annotationXML>
            <emma:emma xmlns:emma="http://www.w3.org/2003/04/emma" version="1.0">
              <emma:interpretation id="{0CDCAD77-9F10-4D4D-8928-7A0B58D696E0}" emma:medium="tactile" emma:mode="ink">
                <msink:context xmlns:msink="http://schemas.microsoft.com/ink/2010/main" type="inkWord" rotatedBoundingBox="852,1020 2600,1004 2613,2445 865,24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-31577 7859 0,'0'0'0,"0"0"16,0 0-16,0 0 16,0 0-1,0 0-15,0 0 16,0 0 0,0 0-16,0 12 15,-12 34 1,12 58-16,0 35 15,0-12 1,-12 69-16,0-34 16,1-23-16,-13-24 15,12 1 1,1-24-16,11-34 16,0-23-1,0-35-15</inkml:trace>
          <inkml:trace contextRef="#ctx0" brushRef="#br0" timeOffset="1">-31648 7929 0,'0'0'0,"0"0"0,0 0 15,0 0 1,12-12-16,11-11 16,13-12-1,11 0-15,24 1 16,-1 11-1,1 11-15,-12 12 16,-12 12-16,-12-1 16,1 1-1,-25-1 1,1 12-16,-12 12 16,-12 0-16,-46 34 15,-37 24 1,13-36-16,-1 1 15,24-23-15,1-12 16,22-11 0,36-12-16</inkml:trace>
          <inkml:trace contextRef="#ctx0" brushRef="#br0" timeOffset="2">-30988 8275 0,'0'0'15,"0"0"1,0 0-16,12-11 16,-1-1-16,-11 12 15,0 0 1,0 0-16,0 0 16,0 0-1,-11 12-15,-1 11 16,0 0-1,0 12-15,-11 11 16,-1 23 0,12 0-16,1 12 15,11-11-15,0-24 16,11 0 0,1-11-16,0 0 15,11-1 1,1 1-16,11-12 0,-11 0 15,11-11 1,1-1-16,-1 1 16,-12-1-16,-23-11 15</inkml:trace>
          <inkml:trace contextRef="#ctx0" brushRef="#br0" timeOffset="3">-30105 8113 0,'0'0'15,"0"0"-15,0 0 16,0 0 0,12 12-16,0 11 15,0 12 1,11-1-16,1 13 15,-1 22 1,1 12-16,-1 11 16,-11 1-16,0-12 15,-12-12 1,0-23-16,-12 1 16,-11 10-1,-13 1-15,-23 11 16,0-11-1,59-58-15</inkml:trace>
          <inkml:trace contextRef="#ctx0" brushRef="#br0" timeOffset="4">-30658 8645 0,'0'0'16,"0"0"-1,0 0-15,0 0 16,-12 0 0,0 0-16,12 0 15,-12-12 1,0-11-16,12 0 15,0 0 1,0 0-16,12-12 16,0 1-16,0 11 15,0 11 1,-1 0-16,1 12 0,0 0 16,0 24-1,11 56-15,1 36 16,-24-116-1,23 393 1,-23-393-16,0 0 0,0 12 16,0-1-1,0-11-15,0 0 16,0 0 0,0 0-16,0 0 15,0-11 1,0-13-16,12-56 15,0-59 1,12 23-16,-1 24 16,1-1-16,11-11 15,-11 12 1,-1 23-16,-11 22 16,0 24-1,-12 0-15,0 23 16,0 0-1,-12 12-15,-12 34 16,1 0-16,-13 12 16,13 11-1,-12 24-15,23-12 16,0 23 0,12-35-16,12-11 15,0-12 1,-1-11-16,13-1 15,35 13 1,-59-47-16</inkml:trace>
        </inkml:traceGroup>
        <inkml:traceGroup>
          <inkml:annotationXML>
            <emma:emma xmlns:emma="http://www.w3.org/2003/04/emma" version="1.0">
              <emma:interpretation id="{92118904-1D48-4DE6-A501-9E4CC9FF6D37}" emma:medium="tactile" emma:mode="ink">
                <msink:context xmlns:msink="http://schemas.microsoft.com/ink/2010/main" type="inkWord" rotatedBoundingBox="3009,710 6118,681 6138,2901 3029,29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">-29516 8726 0,'0'0'0,"0"0"16,0 0-1,0 0-15,0 0 16,12 0-1,12 0-15,23 0 16,23 0-16,13-12 16,11 1-1,-11 11-15,-13 0 16,-11 0 0,-12 0-16,-11 0 15,-1 0 1,-12 0-16,-23 0 15</inkml:trace>
          <inkml:trace contextRef="#ctx0" brushRef="#br0" timeOffset="-6">-29021 8969 0,'0'0'0,"-12"0"16,-11 0-1,-13 0-15,1 11 16,-12-11 0,0 12-16,0-1 15,-1-11-15,-10 12 16,10-1 0,13-11-16,23 0 15,12 0 1,0 0-16,0 0 15,12 0 1,23-11-16,60-1 16,23 1-16,-24-1 15,-12 1 1,-23-1-16,-24 1 16,-11 11-1,-12 0-15,-12 0 16,0 0-1,0 0-15,0 0 16,0 0-16</inkml:trace>
          <inkml:trace contextRef="#ctx0" brushRef="#br0" timeOffset="-7">-29174 8969 0,'12'0'0,"23"0"15,0-12 1,12 1-16,1 11 15,-1 0 1,0 0-16,23 0 16,-11 0-16,-59 0 15</inkml:trace>
          <inkml:trace contextRef="#ctx0" brushRef="#br0" timeOffset="-5">-28397 8749 0,'0'0'0,"24"-11"15,11-13 1,48-22-16,34 0 16,-11 11-16,-11 1 15,-13-1 1,24 0-16,-106 35 16</inkml:trace>
          <inkml:trace contextRef="#ctx0" brushRef="#br0" timeOffset="-4">-28067 8287 0,'0'0'15,"24"-12"1,35-22-16,-1-24 15,-10 0 1,-1-11-16,0-1 16,0-22-16,-12-24 0,-23 24 15,-12 11 1,-12 12-16,1 22 16,-1 24-1,0 0-15,-12 12 16,-11 11-1,0 23 1,-24 46-16,12 12 0,11 11 16,13 47-1,-1 23-15,12 11 16,12-11 0,0 0-16,0 0 15,12-35 1,-12 11-16,0-34 15,0-11 1,0-24-16,-12-11 16,1-12-16,-1-23 15,0-11 1,12-12-16,0 0 16</inkml:trace>
          <inkml:trace contextRef="#ctx0" brushRef="#br0" timeOffset="-3">-27631 9281 0,'0'0'16,"0"0"-1,0 0-15,0 0 16,0 0-16,0 0 0,0 0 16,-12 11-1,-11 12 1,-1 12-16,1 0 16,11-1-16,-12 13 15,12-13 1,12 1-16,0 0 15,0-1 1,12-11-16,12-11 16,-1 0-16,13-12 15,-1-12 1,12 0-16,-12-11 16,1-11-1,-13-1-15,1-23 16,-24 0-1,-12 12-15,-11 0 16,-1 23-16,-11 0 16,-1 23-1,1 11-15,0 12 16,35-23 0</inkml:trace>
          <inkml:trace contextRef="#ctx0" brushRef="#br0" timeOffset="-2">-27148 8795 0,'0'0'0,"0"0"16,0 0-16,0 0 16,0 0-1,0 0-15,0 0 16,0 0-1,0 0-15,0 0 16,0 0-16,12 0 16,11 0-1,24 0-15,12 0 16,0 0 0,0-11-16,12 11 15,-1 0 1,-11 0-16,0 0 15,-12 0 1,1 0-16,-13 0 16,0 0-16,-11 0 15,-1 0 1,-11 0-16,-12 0 16,0 0-1,0 0-15,0 0 16</inkml:trace>
          <inkml:trace contextRef="#ctx0" brushRef="#br0" timeOffset="-1">-26901 8553 0,'0'0'15,"0"0"-15,0 0 16,0 0-16,0-12 16,0 12-1,12-12-15,-12 12 16,12-11-1,0 11-15,-1 0 16,13 11 0,0 13-16,11 33 15,0 36-15,-11-12 16,-1 0 0,1 23-16,-1 11 15,1-11 1,-24-104-1</inkml:trace>
        </inkml:traceGroup>
        <inkml:traceGroup>
          <inkml:annotationXML>
            <emma:emma xmlns:emma="http://www.w3.org/2003/04/emma" version="1.0">
              <emma:interpretation id="{2513BAD0-7C47-4C13-81C0-6473A9BDAFC0}" emma:medium="tactile" emma:mode="ink">
                <msink:context xmlns:msink="http://schemas.microsoft.com/ink/2010/main" type="inkWord" rotatedBoundingBox="6655,933 10007,902 10025,2832 6673,28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7">-25287 8148 0,'0'0'15,"0"0"-15,0 0 16,0 0-16,0 0 16,0-11-1,0-1-15,-12-11 16,1 0 0,-1 11-16,-12 1 15,-11-1 1,-12 1-16,-24 11 15,0 11 1,-11 12-16,11 12 16,24 0-16,12-1 15,11-11 1,1 0-16,11 1 16,0-1-1,12 0-15,12 0 16,12 12-1,23-1-15,0 1 16,12 0 0,-12-1-16,0 1 15,0 0-15,0-1 0,-12 1 32,1 0-32,-13-1 0,1 1 15,-12-12 1,-1 0-16,-11 0 15,0 0 1,-11-11-16,-1 0 16,-12 11-16,-23 0 15,-23 0 1,-25-12-16,13 1 16,23-12-1,12 0-15,47 0 16</inkml:trace>
          <inkml:trace contextRef="#ctx0" brushRef="#br0" timeOffset="-16">-24969 7663 0,'0'0'0,"0"0"16,0 0-1,0 0-15,0 0 16,0 0-16,0 0 16,0 0-1,0 0-15,12 11 0,0 12 16,0 12 0,-1 0-1,13 22-15,-1 24 16,1 12-16,0-12 15,-1 0 1,-23-81-16</inkml:trace>
          <inkml:trace contextRef="#ctx0" brushRef="#br0" timeOffset="-15">-25016 8934 0,'0'0'0,"0"0"0,0 0 15,0 0 1,0 0 0,0 0-1,0 0-15,0 0 0,0-12 16,0-11-1,0-23-15,0-12 16,12-11 0,0-12-16,-1 23 15,1 0-15,0 12 16,0 0 0,0 11-16,-1 12 15,1 12 1,0-1-16,-12 12 15,0 0 1,0 0-16,12 12 16,11-1-16,13 12 15,11 24 1,12-1-16,-1 23 16,1 0-1,-12-11-15,-11 0 16,-1-12-1,-11-11-15,-12-12 16,-1 0-16,1-11 16,0-1-1,-12 1-15,0-1 16,-12 1 0,-11 0-16,-25 11 15,-11-12 1,-11 1-16,11-12 15,0 0 1,12 0-16,0 0 16,0 0-16,11 0 15,1 0 1,11 0-16,13 0 16,11 0-1,0 0-15,0 0 16,0 0-1</inkml:trace>
          <inkml:trace contextRef="#ctx0" brushRef="#br0" timeOffset="-14">-24191 8437 0,'0'0'16,"23"-12"-1,24 1-15,0-12 16,12-23 0,0-24-16,-12-22 15,-11 11 1,-1 0-16,-11 0 15,-13 12 1,-11-1-16,0 13 16,-11 22-16,-1 12 15,0 0 1,0 23-16,-11 0 16,-13 11-16,1 12 15,0 24-15,-1 10 16,13 47-1,-1 35-15,1-23 16,23-12 0,11 11-16,1 1 15,0-1-15,12-22 16,-13-1 0,13-11-16,-12 0 15,-1 12 1,1-13-16,0-22 15,0 0 1,-12-23-16,0-12 16,0-12-16,0-11 15,0 0 1,0 0-16</inkml:trace>
          <inkml:trace contextRef="#ctx0" brushRef="#br0" timeOffset="-13">-24286 8784 0,'0'0'16,"0"0"-1,0 0-15,0 0 16,0 0-1,0 0-15,24-12 16,11 1-16,1-1 16,11 1-1,12-1-15,0 0 16,-1 1 0,1-12-16,-12 11 15,1 1 1,-1-1-16,-47 12 15</inkml:trace>
          <inkml:trace contextRef="#ctx0" brushRef="#br0" timeOffset="-12">-23661 9396 0,'0'0'0,"0"0"15,0 0 1,0 0-16,-12 12 16,0-1-16,0 1 15,1-1 1,-1 13-16,0-1 16,0 0-1,12-12-15,0 1 16,0 0-1,12-1-15,0 1 16,0-1-16,11-11 16,1 0-1,-1-11-15,1-1 16,-1 1 0,-11-13-16,0 1 15,-12 0 1,0-12-16,-12 12 15,-11 0 1,-1 0-16,12 12 16,-11 11-16,-1 0 15,1 11 1,-1 1-16,1 11 16,11 0-1,0 0-15,12-23 16</inkml:trace>
          <inkml:trace contextRef="#ctx0" brushRef="#br0" timeOffset="-11">-23320 8876 0,'0'0'0,"0"0"0,0 0 0,0 0 16,0 0-16,0 0 16,0 0-1,0 0-15,0 0 16,12 0 0,23 0-16,13-11 15,46-12 1,12-1-16,0 13 15,-24-1 1,1 1-16,-13-1 16,-11 1-16,-12 11 15,-11 0 1,-13 0-16,-23 0 16</inkml:trace>
          <inkml:trace contextRef="#ctx0" brushRef="#br0" timeOffset="-10">-22790 8888 0,'0'0'0,"0"0"0,0 0 15,0 0 1,0 0-16,0 0 16,0-12-16,0-11 15,0-12 1,0 1-16,0-12 16,0-1-1,-11 13-15,-1-1 16,0 12-1,0 0-15,1 0 16,-1 11-16,0 0 16,0 1-1,12 11-15,0 0 16,0 0 0,0 11-16,0 24 15,12 23 1,12 11-16,-1 1 15,1-1 1,-1 0-16,1-11 16,-12-12-16,-1-11 15,1 0 1,0-1-16,-12-11 16,0-11-1,0 0-15,0-1 16,0-11-1</inkml:trace>
          <inkml:trace contextRef="#ctx0" brushRef="#br0" timeOffset="-9">-22860 8576 0,'0'0'16,"0"0"-1,0 0-15,0 0 16,0 0-1,0 0-15,0 0 16,0 0-16,0 0 16,0 0-1,0 0-15,0 0 16,0 23 0,12 23-16,11 23 15,1 1 1,-1-24-16,1 0 15,-12 0 1,-12-46-16</inkml:trace>
        </inkml:traceGroup>
        <inkml:traceGroup>
          <inkml:annotationXML>
            <emma:emma xmlns:emma="http://www.w3.org/2003/04/emma" version="1.0">
              <emma:interpretation id="{80A81269-C26B-4A5A-BF32-8822F464FAB9}" emma:medium="tactile" emma:mode="ink">
                <msink:context xmlns:msink="http://schemas.microsoft.com/ink/2010/main" type="inkWord" rotatedBoundingBox="10467,1035 14095,1001 14120,3686 10492,37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3">-18926 7744 0,'0'0'16,"0"0"-16,0 0 16,0 0-16,12 11 0,12 12 15,11 12 1,0 11 0,1 12-16,-1 23 15,-12 23-15,-11-35 16,0-11-1,-12 0-15,0 0 16,-12-12-16,0 0 16,-11-11-1,-12 11-15,11-23 16,-11 0 0,35-23-16</inkml:trace>
          <inkml:trace contextRef="#ctx0" brushRef="#br0" timeOffset="-22">-19232 7755 0,'0'0'0,"0"0"16,0 0-16,0 0 16,0 12-1,0-1-15,0 12 16,12 24 0,-1 10-16,1 13 15,0 11 1,0-12-16,0-23 15,-1 12 1,1-23-16,0-1 16,-12-11-16,0-11 15,0 0 1,0-12-16</inkml:trace>
          <inkml:trace contextRef="#ctx0" brushRef="#br0" timeOffset="-21">-19880 8310 0,'0'0'16,"0"0"-16,0 0 15,0 0 1,0 0-16,12 0 16,0 0-16,23 0 15,12-12 1,36 1-16,-25 11 16,1 0-1,-12 0-15,-11 0 16,-13 0-16,-11 0 15,0 0-15,0 0 16,-12 0-16,0 0 16</inkml:trace>
          <inkml:trace contextRef="#ctx0" brushRef="#br0" timeOffset="-20">-20328 7882 0,'0'0'15,"0"0"1,0 0-16,0 0 15,-11-11 1,-1-1-16,-12 1 16,-11 11-16,-24 0 15,0 11 1,12 1-16,12-1 16,23 1-1,12 11-15,12 0 16,11 12-1,24 23-15,12-1 16,0 1 0,12-12-16,23 1 15,-23-13-15,-24-11 16,-12 0 0,-11 1-16,-12-13 0,-12 1 31,-12 11-31,-35 0 15,0-12-15,-12 1 16,-12 0-16,-11-12 16,-1 0-1,24 0-15,12-12 16,47 12-16</inkml:trace>
          <inkml:trace contextRef="#ctx0" brushRef="#br0" timeOffset="-19">-20975 7882 0,'0'0'0,"0"0"16,0 0 0,0 0-16,0 0 15,0 0-15,-12 12 16,-12 23-1,-11 11-15,0 12 16,11 11-16,12 0 31,12-11-31,0 0 0,12 0 16,12-1 0,-1-22-16,12 11 15,13-11 1,-1 0-16,-47-35 15</inkml:trace>
          <inkml:trace contextRef="#ctx0" brushRef="#br0" timeOffset="-18">-21494 7905 0,'0'0'15,"0"0"-15,0 0 16,0 0-16,-12-11 15,-11-1 1,-36-11-16,-23 12 16,-13 11-16,25 0 15,22 11 1,13 1-16,12-1 16,11 1-1,0 11-15,12 0 16,24 23-1,46 24-15,13-1 16,11-11-16,-23 0 16,-1-12-1,-11-12-15,0 1 16,-24-12 0,-11 0-16,-12-11 15,-12-1 1,0 1-16,-24 11 15,-23 12 1,-47-1-16,-12 1 16,0-23-16,23-1 15,36-11 1,12 0-16,35 0 16</inkml:trace>
          <inkml:trace contextRef="#ctx0" brushRef="#br0" timeOffset="-28">-19821 9477 0,'0'0'16,"0"0"-16,0 0 15,0 0 1,0-11-16,0 11 15,12-12 1,-12 12-16,0 0 16,0 0-16,0 0 15,0 0 1,0 0-16,0 0 16,0 12-1,11 11-15,1 23 16,0 12-1,0 0-15,11 11 16,-11-23 0,0-11-16,12-1 15,-24-34-15</inkml:trace>
          <inkml:trace contextRef="#ctx0" brushRef="#br0" timeOffset="-27">-20822 9616 0,'0'0'0,"0"0"16,0 0-1,0 0-15,0 0 16,0 0 0,0-12-16,0 1 15,11-1-15,13-11 16,11 0 0,24 0-16,0 11 15,0 12 1,-12 12-16,-12-1 0,-11 24 15,0 11 1,-13 24-16,-11-1 16,0-11-16,-11-12 15,-13 0 1,-11-11 0,-24 0-16,12-12 15,0 0-15,-1-12 16,13 1-1,12-1-15,11-11 16,0 0-16,12 0 16,0 0-1,0 0-15,24 0 16,23 0 0,12 0-16,-1 0 15,1 0 1,0 0-16,-12 0 15,1 0 1,-1 0-16,-12 0 16,-35 0-16</inkml:trace>
          <inkml:trace contextRef="#ctx0" brushRef="#br0" timeOffset="-26">-19703 10309 0,'0'0'16,"0"0"-1,0 0-15,0 0 16,0 12-16,0 11 16,0 0-1,0 0-15,0-11 16,12-1 0,-1 1-16,13-1 15,-1-11 1,1 0-16,0-11 15,-1-12 1,1 0-16,-1-12 16,-11 0-16,-12 12 15,-24-12 1,1 12 0,-12 12-16,-1 11 15,1 0-15,0 23 16,11 12-1,0-12-15,1 11 16,11-10-16,12-13 16,12 1-1,-12-12-15</inkml:trace>
          <inkml:trace contextRef="#ctx0" brushRef="#br0" timeOffset="-25">-19786 9720 0,'0'0'16,"0"0"-16,0 0 15,0 0 1,0 0-16,0 0 16,0 0-1,0 0-15,0-12 16,0 1-1,0 11-15</inkml:trace>
          <inkml:trace contextRef="#ctx0" brushRef="#br0" timeOffset="-24">-19821 9477 0,'0'0'16,"0"-23"-1,0 0-15,0-23 16,0 11 0,0 12-16,0 0 15,0 11 1,0 1-16,0 11 15,0 0 1,0 0-16,12 11 16,-1 24-16,1 0 15,0 11 1,0 12-16,0 23 16,11-12-16,-11-11 15,0-12 1,0-11-1,-1-12-15,1 0 0,-12-23 16</inkml:trace>
          <inkml:trace contextRef="#ctx0" brushRef="#br0" timeOffset="-30">-22059 8899 0,'0'0'16,"0"0"-16,0 0 15,0 0-15,0 0 16,0 0 0,0 0-16,0 0 15,0 0 1,23 0-16,24 0 15,24 0 1,12 0-16,-1 0 16,24 0-16,35 0 15,24 0 1,-12 0-16,1 0 16,46 0-1,-35 0-15,-12 0 16,47 0-1,-11 0-15,-36-11 16,23 11-16,13 0 16,-48 0-1,1-12-15,23 12 16,-36 0 0,-23 0-1,-23 0-15,11 0 16,-12 0-16,1 0 15,-24 0 1,-24 0-16,0 0 16,-23 0-16,0 0 15,-12 0 1,0 0-16</inkml:trace>
        </inkml:traceGroup>
        <inkml:traceGroup>
          <inkml:annotationXML>
            <emma:emma xmlns:emma="http://www.w3.org/2003/04/emma" version="1.0">
              <emma:interpretation id="{0B51B889-92AA-42D0-94AB-9AEC66A336F2}" emma:medium="tactile" emma:mode="ink">
                <msink:context xmlns:msink="http://schemas.microsoft.com/ink/2010/main" type="inkWord" rotatedBoundingBox="14853,652 16885,1989 16044,3266 14013,19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">-18078 8876 0,'0'0'0,"0"0"16,0 0-1,0 0-15,0 0 16,0-23 0,0-12-16,0-11 15,0-12 1,0 1-16,0 10 15,0 1 1,0 0-16,0 0 16,12 11-16,0 12 15,-12 11 1,12 1-16,-1 11 16,1 0-1,24 11-15,11 12 16,12 12-1,-1 23-15,1 11 16,-11-11 0,-13-12-16,0 1 15,-11-13-15,-12-11 16,-1-11 0,1-1-16,-12 1 15,0-12 1,0 12-16,-12-1 15,-23 1-15,-24-1 16,0 1-16,0-1 16,12-11-16,12 12 15,-1-12 1,25 0-16,-1 0 16,0 0-1,12 0-15,0 0 16</inkml:trace>
          <inkml:trace contextRef="#ctx0" brushRef="#br0" timeOffset="6">-16711 9084 0,'0'0'0,"0"0"16,0 0-1,-24 0-15,1 0 16,-13 0 0,-11 0-16,12 12 15,0-1 1,-1 12-16,13 1 15,11-13 1,0 12-16,0 0 16,12 0-16,12 12 15,12 0 1,-1-1-16,24 1 16,12 0-1,-12-1-15,0-10 16,-11-1-1,-13 0-15,-11 0 16,-12-11-16,-23 22 16,-13-11-1,-23 0-15,-11 1 16,11-13 0,-12 1-16,71-12 15</inkml:trace>
          <inkml:trace contextRef="#ctx0" brushRef="#br0" timeOffset="7">-17359 8356 0,'0'0'0,"0"0"15,23-11 1,13-1-16,11-11 16,12-23-1,-12-1-15,0-22 16,-12 0-1,-11 11-15,0-11 16,-13 22-16,-11 13 16,0 11-1,0 11-15,0 12 16,-11 0 0,-1 0-16,-12 23 15,1 12 1,-25 46-16,1 46 15,36-46 1,-1 11-16,0 35 16,12 12-16,12-23 15,-12-12 1,0 0-16,0 0 16,0 0-1,0-47-15,0-10 16,0-13-1,0-11-15,0-23 16,0 0-16,0 0 16</inkml:trace>
          <inkml:trace contextRef="#ctx0" brushRef="#br0" timeOffset="8">-17442 8795 0,'0'0'0,"0"0"16,0 0-16,12-11 15,35-24 1,12-11-16,24 0 16,-13-1-1,13 1-15,-1 0 16,-11 23-1,-71 23-15</inkml:trace>
          <inkml:trace contextRef="#ctx0" brushRef="#br0" timeOffset="9">-18007 7882 0,'0'0'15,"0"0"-15,0 0 16,0 0-1,12-11-15,11-12 16,13-1-16,11 1 16,-12 12-1,12 11-15,-11 0 16,-13 11 0,1 1-16,-12 23 15,-12-12 1,0 23-16,-12 0 15,-12 0 1,1-11-16,-13 0 16,13-1-16,11-10 15,0-13 1,12-11-16,0 12 16,0-1-1,24 12-15,-1-11 16,13-1-1,11 1-15,12-12 16,11 0-16,-11 0 16,-59 0-1</inkml:trace>
          <inkml:trace contextRef="#ctx0" brushRef="#br0" timeOffset="10">-16169 8761 0,'0'0'0,"0"0"16,0 0-16,0 0 15,0 0 1,0 0-16,0 23 15,11 11 1,1 1-16,0 11 16,12 24-16,-1-1 15,1 0 1,-13-11-16,1 0 16,0-23-1,0-12-15,-12-23 16</inkml:trace>
          <inkml:trace contextRef="#ctx0" brushRef="#br0" timeOffset="11">-16499 8980 0,'0'0'16,"0"0"-16,0 0 15,0 0 1,0 0-1,0 0-15,0 0 16,0 0-16,0 0 0,12 0 16,23 0-1,12 12-15,24-12 16,11 11 0,-11-11-16,0 0 31,-24 0-31,0 0 0,-12 0 15,-11 0 1,-1 0-16,-11 0 16,0 0-16,-12 0 15</inkml:trace>
        </inkml:traceGroup>
        <inkml:traceGroup>
          <inkml:annotationXML>
            <emma:emma xmlns:emma="http://www.w3.org/2003/04/emma" version="1.0">
              <emma:interpretation id="{095652F1-7862-411C-B340-49D8700732A6}" emma:medium="tactile" emma:mode="ink">
                <msink:context xmlns:msink="http://schemas.microsoft.com/ink/2010/main" type="inkWord" rotatedBoundingBox="17080,950 22187,1264 22104,2613 16997,22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">-14720 7963 0,'0'0'16,"0"0"-1,0 0 1,0 0-16,0 0 16,0 0-16,0 0 15,-12 12 1,-12 22-16,1 24 15,-1 0 1,1-12-16,-1 12 16,12-23-16,12-1 15,0 1 1,12 11-16,12-11 16,-1 0-1,1-1-15,-1-11 16,1 0-1,11-11-15,-35-12 16</inkml:trace>
          <inkml:trace contextRef="#ctx0" brushRef="#br0" timeOffset="14">-14320 8148 0,'0'0'15,"0"0"1,0 0-16,-12-11 16,-11-1-16,-1 0 15,-11 1 1,-1 11-16,-11-12 16,12 12-1,11 12-15,13-1 16,-1 1-1,12 0-15,0 11 16,12 0 0,11 11-16,24 13 15,-11-13-15,-1 1 16,0-12 0,-11-11-16,-12 11 15,0-12 1,-12 1-16,0-1 15,-24 1 1,-11 11-16,-1-11 0,-11-1 16,12-11-16,11-11 15,1 11 1,11-12-16,12 12 16,0 0-1</inkml:trace>
          <inkml:trace contextRef="#ctx0" brushRef="#br0" timeOffset="15">-14261 8368 0,'0'0'15,"0"0"1,0 0-16,0 0 15,0 0-15,12 0 16,0 0 0,-1 0-16,25 0 15,-1 0 1,12 0-16,0 0 16,0 0-1,0 0-15,-47 0 16</inkml:trace>
          <inkml:trace contextRef="#ctx0" brushRef="#br0" timeOffset="16">-13861 8021 0,'0'0'0,"0"0"16,0 0-16,0 0 15,12 12 1,0-1-16,0 24 16,0 11-1,11 12-15,-11-12 16,11 0-1,1-11-15,-12 0 16,0-12-16,-1 0 16,-11-23-16,0 0 15</inkml:trace>
          <inkml:trace contextRef="#ctx0" brushRef="#br0" timeOffset="17">-13660 7963 0,'0'0'0,"0"0"15,0 0-15,12 12 16,-1 11-1,13 12-15,-1 11 16,1 0 0,11 12-16,-11-12 15,-12 0-15,-12 0 16,0 12 0,-12-12-16,0-11 15,-11 0 1,-1-12-16,0 0 15,24-23 1</inkml:trace>
          <inkml:trace contextRef="#ctx0" brushRef="#br0" timeOffset="18">-13130 7986 0,'0'0'0,"0"0"15,0 0-15,0 0 16,0 0 0,-12 12-16,-12 11 15,-11 0 1,0 12-16,11-1 15,1 13 1,-1 10-16,24-22 16,12 0-16,11-1 15,1-10 1,0-1-16,-1-12 16,-23-11-1</inkml:trace>
          <inkml:trace contextRef="#ctx0" brushRef="#br0" timeOffset="19">-11893 7917 0,'0'0'0,"0"0"0,0 0 16,11 12 0,1-1-16,12 12 15,-1 12 1,13 11-16,-1 12 15,-11 11 1,-13-11-16,-11 11 16,-23 1-16,-1-24 15,-35 12 1,0-1-16,59-57 16</inkml:trace>
          <inkml:trace contextRef="#ctx0" brushRef="#br0" timeOffset="20">-12270 8171 0,'0'0'15,"0"0"-15,0 0 16,0 0 0,0-11-16,0-1 15,12 1 1,11-13-16,1 1 15,11 12 1,-11-1-16,-1 12 16,1 0-16,-13 12 15,1 11 1,0 12-16,-12-1 16,-12 1-1,-11 0-15,-13-1 16,1 1-1,0-12-15,11 0 16,1-11-16,11-1 16,12 1-1,0-12-15,12 11 16,11 1 0,12-1-16,13 1 15,-1 0 1,0-12-16,0 0 15,-12 0 1,-35 0-16</inkml:trace>
          <inkml:trace contextRef="#ctx0" brushRef="#br0" timeOffset="21">-12683 8321 0,'0'0'16,"0"0"0,0 0-16,0 0 15,0 0 1,12 0-16,0 0 15,12 0 1,-1 0 0,48 0-16,-71 0 15</inkml:trace>
          <inkml:trace contextRef="#ctx0" brushRef="#br0" timeOffset="22">-12906 8067 0,'0'0'0,"0"0"15,0 0 1,0 0-16,0 0 15,0 0 1,-12 0-16,0 12 16,0-1-16,1 1 15,-1-1 1,0 1-16,0 0 16,12 11-1,0 0-15,0-12 16,12 12-1,12 1-15,-1-1 16,1 0-16,-1 0 16,1 0-1,-12 0-15,-12-11 16,0 11 0,0-12-16,-12 12 15,-12-11 1,1 0-16,-1-1 15,1-11 1,-1 0-16,12 0 16,12 0-16</inkml:trace>
          <inkml:trace contextRef="#ctx0" brushRef="#br0" timeOffset="23">-11999 8980 0,'0'0'15,"0"0"-15,0 0 16,0 0 0,0 0-16,0 0 15,0 0 1,0 0-16,0 0 15,0 0 1,0 0-16,0 0 16,0 0-16,11 0 15,13 0 1,11-11-16,12-1 16,12 1-1,0-1-15,-12 12 16,-11-12-1,-13 12-15,-11 0 16,-12 0-16,0 0 16,0 0-1,-12 0-15,-11 0 16,-13 0 0,-11 0-16,0 12 15,0-12 1,0 12-16,0-12 15,11 11 1,1-11-16,12 0 16,11 0-16,12 0 15,0 0 1</inkml:trace>
          <inkml:trace contextRef="#ctx0" brushRef="#br0" timeOffset="24">-11281 8044 0,'0'0'16,"0"0"-1,0 0-15,0 0 16,0 0 0,0 0-16,24-11 15,11-13-15,12 13 16,0-1 0,0 1-16,1-1 15,-13 12 1,-11 12-16,-1-1 15,-11 1 1,0-1-16,-12 1 16,-12 0-16,-12 11 15,-11 0 1,11 0-16,1-12 16,-1 1-1,12 0-15,12-12 16,0 0-1,0 0-15,0 0 16,12 11-16,12 12 16,-1 0-1,13 12-15,-1-12 16,-11 0 0,-1 0-16,-11-11 0,-12-1 31,0-11-31,-12 12 15,-23 0-15,-12 11 16,-12-12 0,0 1-16,24-12 0,-1 0 15,13 0 1,23 0-16</inkml:trace>
          <inkml:trace contextRef="#ctx0" brushRef="#br0" timeOffset="25">-11399 9026 0,'0'0'15,"0"0"1,0 0-16,0 0 16,0 0-16,0 0 15,0 0 1,0 0-16,0-11 16,0-1-1,0-11-15,0-23 16,0-23-1,0 11-15,0-11 16,12 34-16,-12 12 16,12 0-1,-12 11-15,0 12 16,0 0 0,12 12-16,11 22 15,13 1 1,23 11-16,-1-11 15,13 0 1,-12-1-16,-12-11 16,-11 0-16,-13-11 15,-11 0 1,0-1-16,-12-11 16,0 0-1,-12 12-15,-23-1 16,-24 12-1,-12-11-15,0 11 16,12-11 0,12-1-16,0 1 15,12-12-15,-1 0 16,25 0 0,11 0-16,0 0 15,0 0 1</inkml:trace>
          <inkml:trace contextRef="#ctx0" brushRef="#br0" timeOffset="26">-10645 8495 0,'0'0'15,"0"0"1,24-12-16,11 1 16,1-1-16,-1-11 15,-12 0 1,1 0-16,0-12 16,-13 12-1,1 0-15,-12 11 16,0 1-1,-12-1-15,1 12 16,-1 0 0,-12 12-16,1-1 15,-1 1-15,1 11 16,-1 12 0,-11 34-16,11 23 15,12 1 1,1-1-16,11-22 15,0-1 1,11 24-16,-11-24 16,0 0-16,0-23 15,12 1 1,-12-24-16,0 0 16,0-23-1,0 0-15,0 0 16,0 0-1,0 0-15</inkml:trace>
          <inkml:trace contextRef="#ctx0" brushRef="#br0" timeOffset="27">-10868 8922 0,'0'0'0,"0"0"15,0 0 1,0 0-16,11-11 15,1-1 1,12 1-16,11-1 16,24-11-16,12 12 15,11-13 1,-11 13-16,-12-12 16,-12 11-1,-47 12-15</inkml:trace>
          <inkml:trace contextRef="#ctx0" brushRef="#br0" timeOffset="12">-15003 8056 0,'0'0'15,"0"0"-15,12-12 16,-1 1-16,1-1 16,-12 0-1,0 1-15,-12-1 16,-11 1 0,-24-1-16,-12 12 15,0 0 1,0 12-16,0 11 15,0 12 1,24-12-16,11 11 16,13 1-16,11 0 15,11-1 1,1-11-16,12 12 16,11 0-1,12-1-15,0 1 16,0-12-1,-11 0-15,-13-11 16,-11-1 0,-12 1-16,-12 0 15,-11 11-15,-13 0 16,1 0 0,-12-12-16,-24 13 15,12-13 1,12-11-16,12 0 0,11-11 15,24 11 1,0 0 0</inkml:trace>
          <inkml:trace contextRef="#ctx0" brushRef="#br0" timeOffset="-29">-15321 9050 0,'0'0'16,"0"0"-16,0 0 16,0 0-1,0 0-15,0 0 16,12 0 0,11-12-16,24 0 15,24 12 1,11-11-16,1 11 15,-1 0 1,24 0-16,47 0 16,12-12-16,-35 1 15,11 11 1,71-12-16,-70 12 16,-1-11-1,24 11-15,12 0 16,-36 11-1,24-11-15,23 0 16,-46-11-16,-24 11 16,-1 0-1,1 0-15,0 0 16,-36 0 0,-23 0-16,-12 0 15,1 0 1,-13 0-16,0 0 15,1 0 1,-1 0-16,-12 0 16,-11 0-16,0 0 15,0 0 1,-12 0-16,12 0 16,-12 0-1,0 0-15,0 0 16,0 0-1,0 0-15,0 0 16,0 0-16,0 0 16</inkml:trace>
        </inkml:traceGroup>
        <inkml:traceGroup>
          <inkml:annotationXML>
            <emma:emma xmlns:emma="http://www.w3.org/2003/04/emma" version="1.0">
              <emma:interpretation id="{199A73C6-E840-4E91-98E8-889E1FAD86B1}" emma:medium="tactile" emma:mode="ink">
                <msink:context xmlns:msink="http://schemas.microsoft.com/ink/2010/main" type="inkWord" rotatedBoundingBox="21998,2479 22711,2472 22718,3195 22005,3201"/>
              </emma:interpretation>
              <emma:one-of disjunction-type="recognition" id="oneOf6">
                <emma:interpretation id="interp6" emma:lang="" emma:confidence="0.5">
                  <emma:literal>s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25919.4719">-9824 9212 0,'0'0'16,"0"0"-16,-12 0 15,-23 0 1,-36 0-16,-23 12 16,11-1-1,13 1-15,-1 11 16,12 0-16,12 0 15,24-11 1,-1-1-16,12 1 16,12-1-1,0-11-15,12 24 16,0-1 0,23 0-16,24 11 15,12 1 1,-1 11-16,-11-11 15,-12 0-15,-11-12 16,-1 0 0,-23 0-16,0 12 15,-12-1 1,-36 1-16,-23 0 16,-11-1-1,-1-11-15,-11 1 16,-1-13-16,1 1 15,-1-1 1,83-11-16</inkml:trace>
        </inkml:traceGroup>
        <inkml:traceGroup>
          <inkml:annotationXML>
            <emma:emma xmlns:emma="http://www.w3.org/2003/04/emma" version="1.0">
              <emma:interpretation id="{41A9D3C0-7625-45A0-BC44-A533849E7DF3}" emma:medium="tactile" emma:mode="ink">
                <msink:context xmlns:msink="http://schemas.microsoft.com/ink/2010/main" type="inkWord" rotatedBoundingBox="23417,386 24054,380 24058,760 23421,76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4470.4879">-8976 7271 0,'0'0'16,"-12"11"-16,1 12 0,-1 12 15,-12 0 1,12-12-16,1 0 16,-1 0-1,12-12-15,0 1 16,12 0 0,23-1-16,24 1 15,0-12 1,-59 0-16,330-35 15,-330 35-15,11-12 16,13-11 0,-1-23-16,1-12 15,-12 12 1,-12 0-16,-12 0 16,-12 11-1,-11 12-15,-12 11 16,-35 12-16,-13 12 15,1 23 1,23 11-16,1 0 16,23-11-1,11 11-15,13-11 16,23-35 0</inkml:trace>
        </inkml:traceGroup>
      </inkml:traceGroup>
    </inkml:traceGroup>
    <inkml:traceGroup>
      <inkml:annotationXML>
        <emma:emma xmlns:emma="http://www.w3.org/2003/04/emma" version="1.0">
          <emma:interpretation id="{338939EC-730D-49E2-801E-98C276B6071A}" emma:medium="tactile" emma:mode="ink">
            <msink:context xmlns:msink="http://schemas.microsoft.com/ink/2010/main" type="paragraph" rotatedBoundingBox="1132,5813 26220,5178 26371,11170 1284,11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B487E-AADC-42EA-A194-6B168BFFDE68}" emma:medium="tactile" emma:mode="ink">
              <msink:context xmlns:msink="http://schemas.microsoft.com/ink/2010/main" type="line" rotatedBoundingBox="1132,5813 26220,5178 26287,7826 1199,8460"/>
            </emma:interpretation>
          </emma:emma>
        </inkml:annotationXML>
        <inkml:traceGroup>
          <inkml:annotationXML>
            <emma:emma xmlns:emma="http://www.w3.org/2003/04/emma" version="1.0">
              <emma:interpretation id="{DC3E501A-C464-4E57-9488-5CC48CCE4DDD}" emma:medium="tactile" emma:mode="ink">
                <msink:context xmlns:msink="http://schemas.microsoft.com/ink/2010/main" type="inkWord" rotatedBoundingBox="1146,6368 4828,6275 4863,7666 1181,77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2160.148">-31134 13130 0,'0'0'0,"0"0"16,0 0-16,0 0 16,0 0-1,0 0-15,0 0 16,0 0 0,0 0-16,0 0 15,0 12 1,0 34-16,-11 35 15,-1 23 1,0 11-16,12 36 16,-12-13-16,12-34 15,0-11 1,0-1-16,-11 12 16,11 0-1,0-23-15,0-23 16,-12-12-1,12-11-15,0-35 16</inkml:trace>
          <inkml:trace contextRef="#ctx0" brushRef="#br1" timeOffset="13350.0331">-30321 13280 0,'0'0'0,"0"0"15,0 0-15,0 0 16,-12 12-1,1-1-15,-25 24 16,-11 0-16,0 11 16,0 12-1,0 0-15,0 11 16,11 12 0,1 11-16,23-22 15,12-13 1,0-10-16,12-1 15,23 12 1,1-1 0,-1-10-1,-11-13-15,-1-11 16,13-11-16,-36-12 16</inkml:trace>
          <inkml:trace contextRef="#ctx0" brushRef="#br1" timeOffset="12759.9245">-31381 13477 0,'0'0'16,"0"-12"0,0-11-16,12-12 15,23-22 1,1-1-16,11 12 15,12-1-15,-1 1 16,25 23 0,-12 0-16,-13 11 15,-10 12 1,-13 0-16,-12 0 16,-11 12-1,0 11-15,-12 23 16,-12 0-16,-23 12 15,-36 23 1,1-11-16,11-13 16,0 1-1,0-12-15,-12 12 16,24-23 0,12-12-16,11-12 15,12 1 1,12-12-16</inkml:trace>
          <inkml:trace contextRef="#ctx0" brushRef="#br1" timeOffset="14160.214">-30085 13858 0,'0'0'0,"0"0"15,0 0-15,0 0 16,0 0 0,-12 0-16,0-11 15,0-1 1,1 0-16,-1-11 16,12 0-1,0 0-15,0-12 16,12 1-1,11-1-15,1 0 16,-1 12-16,13 12 16,-13-1-1,13 12-15,-13 12 16,1 22 0,11 36-16,-11 34 15,-24-12 1,-12 1-16,-12-24 15,1 0-15,-1 1 16,1-36 0,11 1-16,0-12 15,0-11 1,12-12-16,0 0 16,0-12-16,12-22 15,12-47-15,35-58 16,-1 12-1,1 23-15,0 11 16,-12 1-16,-11 23 16,-1-1-1,-23 24-15,0 11 16,-12 12 0,0 12-16,0 11 15,0 0 1,-12 23-16,-12 23 15,-11 12-15,0 11 16,11 0 0,0 24-16,24-12 15,12 11 1,0-34-16,12 11 16,-1-22-1,1-1-15,-1-12 16,1 1-16,11-12 15,-35-23 1</inkml:trace>
          <inkml:trace contextRef="#ctx0" brushRef="#br1" timeOffset="14740.1698">-29367 13234 0,'0'0'0,"0"0"31,0 0-31,24 0 15,0 12-15,23-1 0,0 12 16,0 0 0,0 12-16,0 11 15,-12 1 1,1 22 0,-1 0-16,-11 35 15,-13 12-15,-11-35 16,0-12-1,-11-11-15,-13 11 16,-11 0-16,-1-11 16,-11 0-1,0-23-15,0-1 16,12-22 0,11-12-16,24 0 15</inkml:trace>
          <inkml:trace contextRef="#ctx0" brushRef="#br1" timeOffset="15220.1813">-28648 13766 0,'0'0'0,"0"0"0,0 0 16,0 0 0,0 0-16,12 0 15,11-12 1,13 1-16,11-1 16,12 12-1,11 0-15,1 0 16,11 0-1,-23 0-15,0 0 16,-12 0-16,-11 0 16,-13 0-1,-11 0-15,0 0 16,-12 0-16</inkml:trace>
          <inkml:trace contextRef="#ctx0" brushRef="#br1" timeOffset="15579.9465">-28613 14101 0,'0'0'15,"0"0"-15,24 0 16,-24 0-16,247 11 16,-247-11-1,24 0-15,23 0 16,24 0 0,11-11-16,-23-1 15,12 12 1,-12 0-1,-1 0-15,-10 0 0,-1-11 16,-12-1 0,0 12-16,-11 0 15,-24 0 1</inkml:trace>
        </inkml:traceGroup>
        <inkml:traceGroup>
          <inkml:annotationXML>
            <emma:emma xmlns:emma="http://www.w3.org/2003/04/emma" version="1.0">
              <emma:interpretation id="{7458E87D-CFD1-42C3-AEF2-B206057B0189}" emma:medium="tactile" emma:mode="ink">
                <msink:context xmlns:msink="http://schemas.microsoft.com/ink/2010/main" type="inkWord" rotatedBoundingBox="5339,6028 12394,5850 12437,7572 5382,7750"/>
              </emma:interpretation>
            </emma:emma>
          </inkml:annotationXML>
          <inkml:trace contextRef="#ctx0" brushRef="#br1" timeOffset="63020.1146">-24584 12910 0,'0'0'0,"12"-11"16,11-1-16,13-11 16,23 12-16,11-1 15,13 12 1,-13 12-16,1 11 31,-24 0-31,-47-23 0,153 173 16,-153-173-1,-12 12-15,-11 11 16,-36 12-16,0 11 16,-12 0-1,24-11-15,12-12 16,0 0 0,11-12-16,12 1 15,1 0 1,11-12-16,0 0 15,0 0-15,0 0 16,0 0 0,23 0-16,12 11 15,1 1 1,11 11-16,0 0 16,0 0-1,-12 0-15,-11 12 16,0 0-16,-13-1 15,-22 1 1,-13 11-16,-23 12 16,-12-12-1,-12 0-15,1-23 16,-1-11 0,0-12-16,1 0 15,11-12 1,12 1-16,47 11 15</inkml:trace>
          <inkml:trace contextRef="#ctx0" brushRef="#br1" timeOffset="65500.1932">-23818 13118 0,'0'0'0,"0"0"16,-12 12 0,0 11-16,0-11 15,12-12 1</inkml:trace>
          <inkml:trace contextRef="#ctx0" brushRef="#br1" timeOffset="63949.9704">-23677 13095 0,'0'0'16,"-12"12"-16,-11-1 15,-1 13 1,12 10-16,1-11 16,11 12-1,23 0-15,24 11 16,36 0 0,-1 0-16,-11 1 15,-1-13 1,13 13-16,-1-1 15,-11 0-15,-12 0 16,-12 0 0,-23-11-16,-1 23 15,-11-12 1,-24 0-16,-11-11 16,-24 11-16,-12-11 15,-12 0-15,-23-12 16,-24-12-1,0-11-15,24 0 16,11-11-16,25-1 16,58 12-1</inkml:trace>
          <inkml:trace contextRef="#ctx0" brushRef="#br1" timeOffset="66420.0202">-23642 13061 0,'0'0'0,"12"-12"15,0 1 1,0-1-16,11 0 16,1 1-1,-1-1-15,-11 12 16,0 0-1,0 0-15,-12 0 16,0 0 0,0 0-16,0 0 15,0 0-15,-12 0 16,-23 12 0,-1-1-16,1 1 15,0 0 1,11-1-16,0 1 15,13-12-15,11 0 16,0 0 0,0 0-16,11 0 15,25-12-15,-1 1 16,12-1 0,-11 0-16,-13 1 15,1-1-15,-13 12 16,-11 0-16,0 0 15,0 0 1</inkml:trace>
          <inkml:trace contextRef="#ctx0" brushRef="#br1" timeOffset="64489.9198">-23512 13003 0,'0'0'0,"23"0"16,25 0-1,34-12-15,36 12 0,0 0 32,-36 12-32,-82-12 15</inkml:trace>
          <inkml:trace contextRef="#ctx0" brushRef="#br1" timeOffset="78170.0021">-22782 13708 0,'0'0'15,"0"0"-15,0 0 16,0 0 0,0 0-16,12 0 15,12 0 1,23 0-16,23-12 15,25 1-15,-13 11 16,12 0 0,-11-12-16,11 12 15,-12-11 1,-23 11-16,0 0 16,-12 0-1,-11 0-15,-13 0 16,-11 0-16,0 0 15,0 0 1,-12 0-16</inkml:trace>
          <inkml:trace contextRef="#ctx0" brushRef="#br1" timeOffset="78590.0846">-22381 13326 0,'0'0'0,"0"0"16,0 0-1,0 12-15,0 11 16,0 12 0,12 0-16,-1 11 15,1 23 1,0 12-16,0 35 15,-1-24-15,1-23 16,0-11 0,-12-12-16,0 1 15,0-13 1,0-34-16</inkml:trace>
          <inkml:trace contextRef="#ctx0" brushRef="#br1" timeOffset="85469.8098">-21710 13176 0,'0'23'0,"-12"24"15,1 22-15,-13 0 32,12 1-32,1 22 0,-1 12 15,24-11 1,-1-1-16,13-23 16,-1 1-1,1-13-15,0-10 16,-1-1-1,12 12-15,1-12 16,-1-11-16,0-12 16,1 0-1,-13 0-15,1-11 16,-24-12 0</inkml:trace>
          <inkml:trace contextRef="#ctx0" brushRef="#br1" timeOffset="86670.0637">-21533 12783 0,'0'0'16,"0"-11"-16,12-12 15,-12 0 1,11-1-16,1 1 16,0 0-1,-12 12-15,0-1 16,0 1-16,0 11 15,0 0 1,0 0-16,0 0 16,0 0-1,-12 23-15,-11 34 16,-1 13 0,1-1-16,-1 0 15,0 24 1,1-12-16,-1 0 15,13-12-15,-1-11 16,0 0 0,12-12-16,0-11 15,0-1 1,0 1-16,0-12 16,0 0-1,0-11-15,0-1 16,0-11-16,0 0 15,0 0 1,0 0-16,0 0 16,12-34-1,11-24-15,1-23 16,-1 0 0,-11 0-16,0 12 15,0-1 1,0 13-16,-1-1 15,1 12-15,0-1 16,0 13 0,-12 11-16,0 11 0,0 12 15,0 0 1,0 12 0,0-12-16,-130 312 15,130-289-15,-12 46 16,-11 12-16,-13 11 15,13 12 1,23-104-16</inkml:trace>
          <inkml:trace contextRef="#ctx0" brushRef="#br1" timeOffset="85229.8134">-21568 12864 0,'0'0'0,"0"0"16</inkml:trace>
          <inkml:trace contextRef="#ctx0" brushRef="#br1" timeOffset="82460.075">-21345 12980 0,'0'0'0,"12"-12"0,12-11 15,11 0 1,12 0-16,-11 0 16,11 11-1,0 1-15,0 11 31,0 23-31,-47-23 0,177 208 16,-177-208-16,-24 58 16,-23 34-1,0 0-15,-12 1 16,-12-1 0,-11-11-16,11-11 15,12-24 1,-11 0-16,22-23 15,13-11-15,12-1 16,-1 1 0,12-12-16,12 0 15,0 0 1,0 0-16,24-12 16,23-11-1,35 0-15,-11 12 16,0-1-1,-1 12-15,-11 0 16,24 12-16,-13-12 16,-22 0-1,-1 11-15,-47-11 16</inkml:trace>
          <inkml:trace contextRef="#ctx0" brushRef="#br1" timeOffset="87660.0474">-20720 13315 0,'0'0'15,"0"0"1,11 0-16,1 11 15,12 24-15,11 0 16,-35-35 0,189 266-16,-189-266 15,11 23 1,25 23-16,11 0 16,12 0-1,11 12-15,-22-23 16,-13-12-16,0 0 15,-35-23 1</inkml:trace>
          <inkml:trace contextRef="#ctx0" brushRef="#br1" timeOffset="87330.0569">-20202 13222 0,'0'12'0,"-24"34"15,-23 24-15,0 11 16,0 11 0,0 0-1,-12 12-15,12-11 16,12-24-16,11-11 15,0-12-15,1-11 16,11-12 0,0-11-16,1-1 15,11-11 1</inkml:trace>
          <inkml:trace contextRef="#ctx0" brushRef="#br1" timeOffset="50960.2932">-27187 13188 0,'0'0'0,"11"-12"16,13-11-1,35-12-15,12 1 16,-13 11-1,-10 11-15,-1 12 16,0 12-16,0 22 16,-12 47-1,-11 23-15,-24 0 16,-12 0 0,-23 0-16,-12 0 15,-12-23 1,-12-11-16,24-24 15,0-12-15,11-10 16,13-13 0,-1 1-16,13-12 15,-1 0 1,12 0-16,0 0 16,0 0-1,23-12-15,24 1 16,24-1-1,0 12-15,23 12 0,12-1 16,12 12-16,-12-11 16,-12-1-1,-23-11 1,-71 0-16</inkml:trace>
          <inkml:trace contextRef="#ctx0" brushRef="#br1" timeOffset="51589.9955">-25998 13662 0,'0'0'16,"0"0"-16,0 0 16,12 0-1,12-12-15,23 1 16,12-1 0,-59 12-16,377-35 15,-366 35 1,48 0-16,36 0 15,-13-11-15,-23 11 16,0 0 0,-12 0-16,0-12 0,-12 12 15,-35 0 1</inkml:trace>
          <inkml:trace contextRef="#ctx0" brushRef="#br1" timeOffset="51939.7525">-25362 13280 0,'0'0'0,"0"0"16,0 0 0,0 0-16,0 0 15,0 12 1,0-1-16,0 24 16,0 11-1,0 12-15,0 46 16,0 35-16,0 23 15,0-35 1,24 11-16,0-22 16,-24-116-1</inkml:trace>
        </inkml:traceGroup>
        <inkml:traceGroup>
          <inkml:annotationXML>
            <emma:emma xmlns:emma="http://www.w3.org/2003/04/emma" version="1.0">
              <emma:interpretation id="{1B30BFFE-3E7E-4CA8-A127-BC85B940AF0D}" emma:medium="tactile" emma:mode="ink">
                <msink:context xmlns:msink="http://schemas.microsoft.com/ink/2010/main" type="inkWord" rotatedBoundingBox="12881,6093 17182,5984 17234,8055 12933,81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95709.8403">-17881 14528 0,'0'0'15,"0"0"-15,0 0 16,0 0 0,0 0-16,0-11 15,11-12 1,13-23-16,11-1 16,12 1-1,12 0-15,24 11 16,11 1-16,0 22 15,-23 12 1,-24 12-16,-12 11 16,1 23-1,-13 23-15,-11 1 16,-12-13 0,-24 1-16,-23 11 15,-23 1 1,-1-24-16,12 0 15,12-23-15,0-11 16,12-1 0,11 1-16,12-12 15,12 0 1,0 0-16,0 0 16,12 0-1,47-12-15,35 1 16,0-12-1,1 11-15,11 1 16,11-1-16,-34 1 16,-12-1-1,-13 0-15,-58 12 16</inkml:trace>
          <inkml:trace contextRef="#ctx0" brushRef="#br1" timeOffset="96540.0111">-15502 12726 0,'0'0'16,"0"0"-1,0 0-15,0 0 16,0 0 0,0 0-16,0 0 15,12 11 1,0 12-16,-1 12 15,1 11-15,12 12 16,-1 11 0,1 24-16,-12 11 15,-1 0 1,1-23-16,0-12 16,-12 0-1,-12 12-15,0 0 16,-11 0-16,-1-12 15,1-11 1,-1-12-16,1-11 16,-1 0-1,-11-12-15,11 0 16,1-12 0,11 1-16,0 0 0,0-1 15,1 1 1,11-12-16,0 0 15,0 0-15,0 0 16</inkml:trace>
          <inkml:trace contextRef="#ctx0" brushRef="#br1" timeOffset="84119.9056">-18447 13488 0,'0'0'0</inkml:trace>
          <inkml:trace contextRef="#ctx0" brushRef="#br1" timeOffset="84170.0374">-17893 13465 0,'12'0'16,"-12"0"-16</inkml:trace>
          <inkml:trace contextRef="#ctx0" brushRef="#br1" timeOffset="84230.0284">-17375 13465 0,'12'0'16,"11"0"0,-23 0-16</inkml:trace>
          <inkml:trace contextRef="#ctx0" brushRef="#br1" timeOffset="84380.0697">-16951 13454 0,'0'0'15,"12"0"-15,12 0 16,-1 0 0,-11 0-16,0 0 15,-1 0 1,1 0-16,0 0 16,-12 0-1,0 0-15,0 0 16</inkml:trace>
          <inkml:trace contextRef="#ctx0" brushRef="#br1" timeOffset="88800.2081">-19637 13558 0,'0'0'0,"0"0"15,0 0 1,0 0-16,0 0 15,12 0-15,12 0 16,11 0 0,-35 0-16,283 34 15,-271-34 1,35 0-16,35 0 16,12 0-1,-11 0-15,35 0 16,23 0-1,0 0-15,-35 0 16,12 0-16,24 0 16,-1 0-1,-23 0 1,-12 0-16,12 0 16,23 0-16,0-11 15,-47 11 1,1 0-16,23-12 15,-1 1-15,1 11 16,-35 0 0,-13 0-16,1 0 15,-12 0 1,11 0-16,-22-12 16,-13 12-1,0 0-15,-23 0 16,0 0-1,0 0-15,-12 0 16,0 0-16,0 0 16,0 0-1,-24 0-15,-11-11 16,-24-1 0,-59 0-16,0 12 15,-23 0 1,0-11-16,-48 11 15,12 0-15,1 0 16,-48 0 0,47 0-16,12 0 15,-23 11 1,23-11-16,47 0 16,-12 0-16,1 0 15,35 0-15,23 0 16,24 0-16,12 0 15,11 0 1,24 0-16,0 0 16,35 0-1,24 0 1,24 0-16,58 0 16,71 12-16,-59-12 15,59 0 1,0 0-16,0 0 15,59 12-15,-71-12 16,83-12 0</inkml:trace>
          <inkml:trace contextRef="#ctx0" brushRef="#br1" timeOffset="90150.1012">-19224 13500 0,'0'0'0,"0"0"0,0 0 15,0 0 1,23 0 0,13 0-16,23 0 15,11 0 1,13 11-16,34-11 0,72 0 15,-36 0 1,12 0-16,47-11 16,-35 11-1,35-12-15,12 12 16,-36 0 0,24-11-16,0 22 15,-71-11 1,-11 0-16,35 0 15,-24 0-15,-46 0 16,-13 12 0,-23-12-16,-12 0 15,-12 0 1,-11 0-16,-12 0 16,-1 0-1,-11 0-15,0 0 16,-11-12-1,11 12-15</inkml:trace>
        </inkml:traceGroup>
        <inkml:traceGroup>
          <inkml:annotationXML>
            <emma:emma xmlns:emma="http://www.w3.org/2003/04/emma" version="1.0">
              <emma:interpretation id="{A1D1A239-78C7-4909-8468-F50B7E3E678C}" emma:medium="tactile" emma:mode="ink">
                <msink:context xmlns:msink="http://schemas.microsoft.com/ink/2010/main" type="inkWord" rotatedBoundingBox="17717,6089 23037,5954 23066,7113 17746,724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02220.4595">-14807 13338 0,'0'0'0,"0"0"16,0 0-16,12 0 15,11 0 1,25 0-16,-1 0 16,12 0-1,11 0-15,-23 0 16,12 0-16,-12 12 15,1-12 1,-1 0-16,-12 0 16,0 0-1,-11 0-15,-1 0 16,-23 0 0</inkml:trace>
          <inkml:trace contextRef="#ctx0" brushRef="#br1" timeOffset="102559.9031">-14654 13615 0,'0'0'0,"0"0"16,0 0-1,12 0-15,23 12 16,12-12 0,-11 0-16,-1 0 15,1 0 1,11 12-16,23-12 15,13 0-15,-1 0 16,-11 0 0,-12-12-16,-59 12 0</inkml:trace>
          <inkml:trace contextRef="#ctx0" brushRef="#br1" timeOffset="103500.1046">-13629 12957 0,'0'0'0,"0"0"16,0 0-1,0 0-15,0 0 16,-12 0-16,1-12 15,-1 1 1,12-13-16,0 1 16,12-11-1,23 11-15,0-1 16,12 13 0,12 22-16,-12 13 15,0 10-15,-11 12 16,-13 24-16,-11 45 15,-24-11-15,-23 0 16,0-34 0,-1-12-1,1-24-15,0-11 16,11 0-16,12-11 16,1 0-1,11-12-15,0 0 16,0 0-16,0-12 15,11 0 1,25 1-16,-1-1 16,12 12-1,12 12-15,0-1 16,12-11 0,23 12-16,-94-12 15</inkml:trace>
          <inkml:trace contextRef="#ctx0" brushRef="#br1" timeOffset="104010.6171">-12922 13373 0,'0'0'16,"0"0"-1,0 0-15,0 0 0,0 0 16,12 0-16,23 0 15,12 0 1,0 0-16,12-12 16,0 1-1,12-1-15,-12 0 32,11 1-32,-23-1 0,1 1 15,-13-1 1,-35 12-1</inkml:trace>
          <inkml:trace contextRef="#ctx0" brushRef="#br1" timeOffset="104319.8649">-12663 13084 0,'0'0'0,"0"0"16,0 0-1,12 11-15,0 24 16,-1 23 0,1 23-16,0 0 15,0 0 1,-1-1-16,1 1 15,12 0-15,-1-11 16,1-24 0,-1-23-16,-23-23 15</inkml:trace>
          <inkml:trace contextRef="#ctx0" brushRef="#br1" timeOffset="105070.0454">-12015 12991 0,'0'0'0,"0"0"0,0 0 16,0 0-1,12-11-15,23-12 16,12 0-1,24-1-15,-12 13 16,0 11-16,-12 11 16,-24 1-1,1 11-15,-12-11 16,-1-1 0,-11 1-16,-11 11 15,-13 0 1,-23 12-16,0-12 15,11-12-15,1 1 16,12-1 0,11-11-16,0 0 15,12 0 1,0 0-16,0 0 16,12 0-1,23 24-15,12-1 16,0 11-16,1 1 15,-1 11 1,-12 0-16,-11-11 16,-13 0-1,-11 0-15,-11-12 16,-25 11 0,-23 1-16,-11 0 15,-1-24 1,0 1-16,12-1 15,12-11-15,0-11 16,24-12 0,-1 0-16,24 23 15</inkml:trace>
          <inkml:trace contextRef="#ctx0" brushRef="#br1" timeOffset="105610.5414">-10602 12830 0,'0'0'0,"0"0"0,-11-12 15,-25 0-15,-11 1 16,-23-1 0,-25 12-1,1 12-15,0 11 16,23 0-16,24 0 16,0 0-1,23-11-15,13-1 16,11 1-1,11 11-15,25 12 16,23 11-16,11 0 16,1 0-1,0 12-15,23 0 16,-35-23 0,-12-1-16,-12 1 15,-11 0 1,-24-12-16,-12 0 15,-12 12-15,-11-12 16,-24 11 0,-11-10-16,-1-13 15,0-11 1,12 0-16,12-11 16,47 11-1</inkml:trace>
          <inkml:trace contextRef="#ctx0" brushRef="#br1" timeOffset="108380.1144">-10342 13396 0,'0'0'16,"0"0"-1,0 0-15,0 0 16,0 0 0,0 0-16,23 0 15,24 0 1,48 0-16,11 0 15,-12 0-15,-12 11 16,1-11 0,-13 0-16,-11 0 15,-12 0 1,1 0-16,-13-11 0,0 11 16,-11 0-1,-12 0-15,-12 0 16</inkml:trace>
          <inkml:trace contextRef="#ctx0" brushRef="#br1" timeOffset="108740.1056">-9765 13107 0,'0'0'15,"0"11"-15,0 36 16,-12 34-16,12-1 15,0 1 1,0 12-16,0-1 16,12 12-1,-12-34-15,12-24 16,-1-11 0,1-24-16,-12-11 15</inkml:trace>
        </inkml:traceGroup>
        <inkml:traceGroup>
          <inkml:annotationXML>
            <emma:emma xmlns:emma="http://www.w3.org/2003/04/emma" version="1.0">
              <emma:interpretation id="{F04B7305-6CF9-424E-9D79-46D2A192F82C}" emma:medium="tactile" emma:mode="ink">
                <msink:context xmlns:msink="http://schemas.microsoft.com/ink/2010/main" type="inkWord" rotatedBoundingBox="23702,5242 26220,5178 26262,6844 23744,690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09629.8478">-8411 12853 0,'0'0'0,"0"0"15,0 0 1,0 0-16,0 0 15,0-12-15,-11 1 16,-13-1 0,-23 0-16,-12 12 15,-12 0 1,13 12-16,-1 11 16,23-11-1,13 11-15,11-12 16,12 1-16,12 11 15,11 12 1,24-1-16,24 13 16,23-1-1,12 12-15,-35-24 16,-12 12 0,-24-11-16,-11 0 15,-12-1 1,-12 1-16,0 0 15,-24 0-15,-35-1 16,0 1 0,0-12-16,0-11 15,1-12 1,-1-12-16,-12-11 16,24-12-1,12-11-15,35 46 16</inkml:trace>
          <inkml:trace contextRef="#ctx0" brushRef="#br1" timeOffset="110169.8955">-8352 12113 0,'0'0'0,"0"0"15,0 0 1,0 0-16,12-12 16,12-11-1,11 0-15,0-11 16,1 10-1,-1 1-15,0 12 16,1 11 0,-13 11-16,1 12 15,-1 12-15,-11 23 16,-12 11 0,-12-11-16,-11-12 15,-1-11 1,-11 0-16,-12-1 15,12-11-15,-1-11 16,13-1 0,11-11-16,12 0 15,0 0 1,12 12-16,11 0 16,13-1-1,22 12-15,37 0 16,22 0-16,-34-11 15,-12-12 1,-71 0-16</inkml:trace>
          <inkml:trace contextRef="#ctx0" brushRef="#br1" timeOffset="110616.2961">-7963 13407 0,'0'0'0,"0"0"16,0 0 0,12 0-16,11 0 15,13 0 1,11 0-16,12 0 15,0 12-15,11-12 16,1 12 0,12-12-16,-1 0 15,-23 0 1,0 0-16,-24-12 16,-35 12-1</inkml:trace>
          <inkml:trace contextRef="#ctx0" brushRef="#br1" timeOffset="111240.1553">-6479 12818 0,'0'0'16,"0"0"-16,12 0 15,0-12 1,0 1-16,-12 11 16,0-12-1,-24 1-15,-23-1 16,-35 1-16,-1-1 15,24 12 1,12 12-16,12-1 16,-1 12-1,13 0-15,-1 12 16,13 0 0,11-12-16,0 12 15,11-1 1,36 12-16,24 1 15,23 10-15,1 1 16,-25-12 0,1 12-16,-12-12 0,-12-11 15,-12 0 1,-11-12 0,-12 0-16,-12 0 15,-12 0 1,-12 0-16,-35 12 0,-35-12 15,-12-11 1,12-1-16,23-11 16,24 0-1,12 0-15,-1-11 16,13-1 0,-1 1-16,24 11 15</inkml:trace>
        </inkml:traceGroup>
      </inkml:traceGroup>
      <inkml:traceGroup>
        <inkml:annotationXML>
          <emma:emma xmlns:emma="http://www.w3.org/2003/04/emma" version="1.0">
            <emma:interpretation id="{34D576F6-6D8D-4542-A4A9-97E3242C328D}" emma:medium="tactile" emma:mode="ink">
              <msink:context xmlns:msink="http://schemas.microsoft.com/ink/2010/main" type="line" rotatedBoundingBox="1254,8318 16971,7708 17109,11255 1392,11865"/>
            </emma:interpretation>
          </emma:emma>
        </inkml:annotationXML>
        <inkml:traceGroup>
          <inkml:annotationXML>
            <emma:emma xmlns:emma="http://www.w3.org/2003/04/emma" version="1.0">
              <emma:interpretation id="{5AAE1DDA-957B-448B-B07E-EEA882E1D6B7}" emma:medium="tactile" emma:mode="ink">
                <msink:context xmlns:msink="http://schemas.microsoft.com/ink/2010/main" type="inkWord" rotatedBoundingBox="1294,9345 3032,9278 3079,10495 1341,10562"/>
              </emma:interpretation>
            </emma:emma>
          </inkml:annotationXML>
          <inkml:trace contextRef="#ctx0" brushRef="#br1" timeOffset="112529.6251">-31228 16458 0,'0'0'15,"0"0"-15,0 0 16,12 0-1,23 0-15,48 0 16,35-11 0,-1-1-16,25-11 15,34 23-15,-22-11 16,-37-1 0,-34 12-16,-1 0 15,-11-11 1,-12 11-16,-24 11 15,-35-11-15</inkml:trace>
          <inkml:trace contextRef="#ctx0" brushRef="#br1" timeOffset="112860.7759">-31039 16898 0,'0'0'16,"11"0"0,37 0-16,22 0 15,13 0 1,35-12-16,46 1 15,-22-1-15,-24 0 16,-1-11 0,37-11-16,-25 11 15,-23-1 1,-35 1-16,-71 23 16</inkml:trace>
          <inkml:trace contextRef="#ctx0" brushRef="#br1" timeOffset="113310.0117">-30474 16054 0,'0'0'0,"12"23"16,11 12 0,36 11-16,0 0 15,12 0 1,0-11-16,23 0 16,35-1-1,-23-10-15,-11-1 16,-25 0-16,1 0 15,-12 0 1,-24 0-16,-11 0 16,-12 0-1,-12 12-15,-12 11 16,-12 12 0,-11 0-16,-48 34 15,-23 1 1,0 11-16,36-23 15,11-12-15,24-23 16,11-11 0,24-35-16</inkml:trace>
        </inkml:traceGroup>
        <inkml:traceGroup>
          <inkml:annotationXML>
            <emma:emma xmlns:emma="http://www.w3.org/2003/04/emma" version="1.0">
              <emma:interpretation id="{9034B5B7-D6C1-4174-BBB1-3C470234AC21}" emma:medium="tactile" emma:mode="ink">
                <msink:context xmlns:msink="http://schemas.microsoft.com/ink/2010/main" type="inkWord" rotatedBoundingBox="3073,8247 15243,7775 15380,11322 3211,1179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29620.1004">-22299 16366 0,'0'0'16,"0"0"-16,0 0 15,0 0-15,0 0 16,0-12 0,12-11-16,0-11 15,11-24 1,24-11-16,12 11 16,12 0-1,11 23-15,-23 24 16,-11 11-16,-1 23 15,-12 23 1,-11 0-16,-13 1 16,-22 10-1,-37 36-15,-10 11 16,-13 11 0,12-34-16,12-11 15,11-24 1,13-23-16,11 0 15,0-11-15,12-12 16,0 0 0,12 0-16,47-12 15,35-11 1,1 11-16,-1 12 16,0 12-1,-94-12-15</inkml:trace>
          <inkml:trace contextRef="#ctx0" brushRef="#br1" timeOffset="120869.9134">-20732 16089 0,'0'0'0,"0"0"16,0 0-16,-12-12 15,-11 1 1,-25-1-16,-10 0 15,-25 12-15,-11 12 16,-12 0 0,12 11-16,35 0 15,12 0 1,23 0-16,12 0 16,12-11-1,12 11-15,23 0 16,12 0-1,12 12-15,12-12 16,0 11-16,23 1 16,-12 11-1,-11-11-15,-24 0 16,-11-1 0,-13 1-16,1-12 15,-24 12 1,-12-12-16,-23 0 15,-24 12-15,0-12 16,0 0 0,-12-23-16,1 0 15,-13-12 1,24 1-16,12-1 16,12 1-1,35 11-15</inkml:trace>
          <inkml:trace contextRef="#ctx0" brushRef="#br1" timeOffset="117749.8304">-23748 16181 0,'0'0'15,"0"0"-15,0 0 16,0-11-1,-11-1-15,-1 0 16,-24 12-16,-22 12 16,-13 0-1,-23 11-15,23 0 16,24 0 0,11-12-16,25 1 15,11 0 1,0-1-16,23 12 15,24 12 1,12 0-16,12 11 16,23 0-16,12 0 15,-12 0 1,-11 1-16,-24-13 16,-24-10-1,-11-1-15,-13 0 16,1 0-16,-12-12 15,-23 13 1,-48 10-16,0-11 16,-11-11-1,-12-1-15,11-11 16,-11 0 0,23-11-16,12-12 15,59 23-15</inkml:trace>
          <inkml:trace contextRef="#ctx0" brushRef="#br1" timeOffset="118345.1337">-23913 15476 0,'0'0'16,"0"0"-16,12-11 16,12-13-16,23 1 15,35 0 1,-11 12-16,-12 11 16,-12 0-1,-12 11-15,-11 12 16,-12 12-1,-12 11-15,-12 0 16,-35 12-16,-12 0 16,0-12-1,12-11-15,12-12 16,-1 0 0,24-11-16,1-1 15,11-11 1,0 0-16,11 0 15,25 12-15,46-1 16,12 1 0,12 0-16,12-12 15,-12 0 1,-106 0-16</inkml:trace>
          <inkml:trace contextRef="#ctx0" brushRef="#br1" timeOffset="119240.2007">-23182 16747 0,'0'0'16,"0"0"-16,0 0 16,0 0-1,0 0-15,0 0 16,0 0-16,0 0 16,12 0-1,11 0-15,24-11 16,24-1-1,-12 12-15,0 0 16,0 0-16,-12 0 16,0 12-1,-12-1-15,0-11 16,1 0 0,-1 0-16,-35 0 15</inkml:trace>
          <inkml:trace contextRef="#ctx0" brushRef="#br1" timeOffset="137399.9943">-22923 16516 0,'0'0'0,"0"0"0,0 0 16,0 0-16,0 0 16,0 0-1,0-11-15,0-1 16,0 1-1,12-1-15,-12 0 16,0 12-16,0 0 16,0 0-1,0 0-15,0 0 16,0 0 0,0 0-16,0 0 15,0 12 1,0 11-16,0 23 15,0 12-15,0 0 16,0 0 0,0 0-16,0-1 15,0 1 1,0-12-16,0-11 16,11 0-1,1-12-15,-12 0 16,12 12-1,-12-35-15</inkml:trace>
          <inkml:trace contextRef="#ctx0" brushRef="#br1" timeOffset="131779.9129">-20178 16609 0,'0'0'0,"0"0"32,0 0-32,0 0 0,0 0 15,0 0 1,0 0-16,0 0 16,0 0-1,0 0-15,0 0 16,23 0-1,24 0-15,12 0 16,12-12-16,23 12 16,0 0-1,-11-11-15,-13 11 16,-22 0 0,-1 0-16,-12-12 15,-11 12 1,-1 0-16,-11 0 15,-12 0-15</inkml:trace>
          <inkml:trace contextRef="#ctx0" brushRef="#br1" timeOffset="132129.6161">-19849 16378 0,'0'0'0,"0"0"16,0 0 0,0 0-16,0 0 15,12 11 1,0 12-16,12 12 15,-1 23-15,1-1 16,-1 13 0,1-1-16,-1-11 15,1-12 1,-1 0-16,1-11 16,0-12-1,-1 0-15,-23-23 0</inkml:trace>
          <inkml:trace contextRef="#ctx0" brushRef="#br1" timeOffset="132679.9174">-19036 16135 0,'0'0'16,"0"0"-16,0 0 16,0-12-1,12-11-15,12-11 16,11-1-1,0 0-15,1 12 16,-13 0-16,12 23 16,1 12-1,-1 34-15,-11 23 16,-24 0 0,-12 12-16,0 0 15,-23 23 1,-1-23-16,1-23 15,12-12-15,-1-11 16,12-12 0,12-11-16,0-1 15,0-11 1,0 0-16,24 12 16,-1-1-1,24 1-15,48-12 16,34 11-16,-23 1 15,-11-1 1,-13 1-16,-82-12 16</inkml:trace>
          <inkml:trace contextRef="#ctx0" brushRef="#br1" timeOffset="303979.6466">-29025 16250 0,'0'0'0,"0"0"0,-35-34 15,-1-12 1,1-24-16,11-11 16,24 0-1,24-34-15,23-59 16,0 59 0,12 11-16,47-12 15,12 24 1,12 11-16,-13 23 15,36 24-15,1 22 16,-37 35 0,-11 0-16,-11 12 15,-36 0 1,-12 11-16,-24-12 16,-11-10-1,-12-13-15,0 1 16,0-1-1,0-11-15,0 0 16,0 0-16,24-23 16,46-46-1,36-12-15,12 0 16,23 12 0,48 22-16,-12 13 15,35 34 1,11 46-16,-58 0 15,0 12-15,0 11 16,-71-11 0,-23-12-16,-24 1 15,-11-13 1,-13-11-16,-11-11 16,0-1-1,-12-11-15,11 0 0,13-11 16,47-35-16,82-35 15,12-12 1,11 24-16,36 0 31,-47 45-31,12 24 0,23 35 16,-35 23 0,-35 0-16,-36 0 15,-11-12 1,-25 0-16,-22-11 15,-13-12-15,1 0 16,-1-12 0,1-11-16,23-11 15,24-12 1,23-23-16,83-58 16,70-47-1,-47 36-15,95 11 16,-71 57-1,70 24-15,-94 46 16,24 24-16,-35 45 16,-48 1-1,-47-1-15,-35-23 16,-12-11 0,-11-12-16,-13-11 15,1-12 1,-1-11-16,24-12 15,36-12-15,11 1 16,47-24 0,107-46-1,-24-11-15,47-1 16,-12 35-16,0 35 16,-12 23-1,-46 58-15,22 23 16,-34 11-16,-60 1 15,1 34 1,-48-23-16,-23-23 16,-23-12-1,-36-23-15,-12-11 16,0 0 0,0-12-16,-11-12 15,-1 1 1,12-12-16,12 0 15,0 0-15,12 0 16,35-12 0,48 12-16,22 12 15,13 23 1,35 46-16,-36 23 16,-11 23-1,-59-35-15,-12 70 16,-47 34-16,-35-45 15,-71 22 1,-24-23-16,1-23 16,-107 1-1,48-48-15,-48-33 16,24-24 0,71-23-16,-12-12 15,11-11-15,48-12 16,47 1-16,12-1 15,23 12-15,0 11 16,12 12 0,0 0-16,-12 24 15,-23 22 1,-36 23 0,-82 47-16,-71 34 15,0-23-15,-70-23 16,35-35-16,-71-22 15,24-24 1,-1-23-16,36-12 16,24-22-1,94-1-15,23-23 16,36 0 0,23 1-16,36 22 15,12 12 1,11 11-16,-12 24 15,-23 22-15,-24 24 16,-11 12 0,-24 10-16,-47 1 15,-12-11 1,-12-1-16,-70-11 16,35-35-1,-71-23-15,59-23 16,-23-23-16,23-12 15,83 12 1,23-1-16,24 1 16,35 11-1,12 1-15,11 11 16,25 11 0,-1 12-16,-24 12 15,-34 22 1,-25 36-16,-34 22 15,-60 12-15,1-11 16,-1-36 0,-46-22-16,35-12 15,-60-46 1,48-12-16,48-22 16,10-13-1,25 12-15,58 12 16,36 12-16,23 10 15,0 13 1,12-1-16,0 12 16,0 0-1,0 0-15,-23 12 16,-24 23-16,-36 11 16,-23 12-1,-59-1-15,24-34 16,-1-11-16,-22-24 15,22-34-15,36-12 16,24 1 0,11-36-16,24-22 15,23-1 1,24 35-16,12 23 16,12 1-1,-13 34-15,1 11 16,-12 12-1,0 0-15,-12 12 16,-23 11-16,-24 11 16,-35 1-1,0-23-15,23-24 16,0-11 0,24-12-16,12-11 15,11-58 1,24-46-16,48 11 15,22 23-15,13 24 16,-24 34 0,-12 24-1,0 10-15,-24 13 16,-23 11-16,0 0 16,0 0-1,0 0-15,-23-12 16,-13-11-16,-22-11 15,-1-24 1,12-12-16,11-11 16,24 12-1,24-35-15,24-23 16,34 11 0,-70 116-16</inkml:trace>
          <inkml:trace contextRef="#ctx0" brushRef="#br1" timeOffset="113718.5812">-28518 16066 0,'0'0'16,"0"0"0,0 11-16,0 12 15,11 23 1,-11 24-16,0 45 16,0 47-1,0-12-15,-11-11 16,11 58-16,0-36 15,-12-22 1,0-23-16,0-35 16,12-12-16,0-23 15,0-23-15,0-23 16</inkml:trace>
          <inkml:trace contextRef="#ctx0" brushRef="#br1" timeOffset="114159.9848">-28554 16193 0,'0'0'16,"12"-12"-16,12-23 16,23-11-1,12 0-15,35-12 16,24 0 0,-24 12-16,-12 23 15,-23 12 1,0 11-16,-12 11 15,-11 12-15,-13 0 16,-11 24 0,-24-1-16,-11 23 15,-25 0 1,-58 12-16,-11 0 16,34-35-1,1 24-15,11-12 16,24-24-16,12-11 15,35-23 1</inkml:trace>
          <inkml:trace contextRef="#ctx0" brushRef="#br1" timeOffset="114569.6685">-27352 16250 0,'0'0'0,"0"0"0,-12 12 15,-23 0 1,-36 11-16,0 23 16,-11 23-1,11 24-15,0 11 16,24-12 0,12-11-16,23 0 15,12 0 1,12 0-16,12-23 15,23-12-15,23-12 16,25-22 0,22-24-16,-117 12 15</inkml:trace>
          <inkml:trace contextRef="#ctx0" brushRef="#br1" timeOffset="115269.8842">-27176 16875 0,'0'0'16,"0"0"0,0 0-16,-11 0 15,-1 0 1,0-12-16,0 0 15,1-22-15,-1-12 16,12-24 0,12 12-16,11 12 15,12 11 1,13 1-16,-1 11 16,0 23-1,-12 11-15,0 24 16,1 46-16,-24 11 15,-24 47 1,-12-12-16,12-23 16,-11-11-1,-1-36-15,13-22 16,-1 0 0,12-24-16,0-11 15,0 0 1,12-11-16,11-47 15,12-35-15,24-57 16,12-46 0,-12 22-16,-24 59 15,1 22 1,-13 24-16,-11 34 16,-12 12-1,0 23-15,0 0 16,0 0-16,-12 23 0,-11 12 15,-1 34 1,12 12-16,12 12 16,12-12-1,12-12-15,23 12 16,12-12 0,11 1-16,-11-24 15,0-23 1,0-23-16,-59 0 15</inkml:trace>
          <inkml:trace contextRef="#ctx0" brushRef="#br1" timeOffset="115699.9085">-26363 16077 0,'0'0'0,"0"0"15,0 0 1,12 12-16,12 22 15,-1 1-15,1 11 16,-1 0 0,13 58-16,-1 12 15,-12 23 1,-11-35-16,-12-12 16,0 24-1,-12-12-15,-11-12 16,-12-22-16,-13-13 15,13-22 1,0 0-16,11-24 16,24-11-1,0 0-15</inkml:trace>
          <inkml:trace contextRef="#ctx0" brushRef="#br1" timeOffset="116121.1454">-25786 16620 0,'0'0'16,"0"0"-16,12 0 15,24 0 1,-1 0-16,12 0 15,12 0 1,12 0-16,11 0 16,0 0-16,-11 0 15,-12 0 1,0 0-16,-12 0 16,12 0-1,-59 0-15</inkml:trace>
          <inkml:trace contextRef="#ctx0" brushRef="#br1" timeOffset="116449.9224">-25526 16955 0,'0'0'16,"0"0"-16,0 0 15,0 0 1,23 0-16,24 12 16,12 0-1,24-1-15,-1 1 16,-11-12-1,11 11-15,1-11 16,-1 0-16,1 0 16,-13 0-1,-70 0-15</inkml:trace>
        </inkml:traceGroup>
        <inkml:traceGroup>
          <inkml:annotationXML>
            <emma:emma xmlns:emma="http://www.w3.org/2003/04/emma" version="1.0">
              <emma:interpretation id="{AB873CA9-06DE-429F-AF0B-F856EB0348E5}" emma:medium="tactile" emma:mode="ink">
                <msink:context xmlns:msink="http://schemas.microsoft.com/ink/2010/main" type="inkWord" rotatedBoundingBox="15479,8570 17002,8511 17058,9937 15534,9996"/>
              </emma:interpretation>
              <emma:one-of disjunction-type="recognition" id="oneOf13">
                <emma:interpretation id="interp17" emma:lang="" emma:confidence="0.5">
                  <emma:literal>o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I</emma:literal>
                </emma:interpretation>
                <emma:interpretation id="interp20" emma:lang="" emma:confidence="0">
                  <emma:literal>a</emma:literal>
                </emma:interpretation>
                <emma:interpretation id="interp21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305339.6247">-15855 16562 0,'0'0'0,"-12"0"15,-12 12-15,-35 11 16,-35-11-16,-24-24 16,-11-23-1,23 1-15,-24-12 16,1-1 0,23 1-16,23 0 15,13-23 1,22-12-16,13-12 15,12 12-15,11 0 16,35-34 0,24-1-16,48-11 15,-1 23 1,-12 35-16,13 11 16,46 12-1,0 23-15,-23 23 16,-12 23-1,24 23-15,-1 23 16,-23 24-16,-23-1 16,-24-11-1,-12 46-15,-24 12 16,-11-12 0,-24-46-16,-23 11 15,-47 12 1,-1-11-16,1-12 15,-1 0-15,1-35 16,-13-23 0,13 0-16,11-23 15,24-11 1,47 11-16</inkml:trace>
          <inkml:trace contextRef="#ctx0" brushRef="#br1" timeOffset="304750.0543">-16480 15684 0,'0'0'16,"0"0"-16,0 0 16,0 12-1,0-1-15,12 12 16,0 24-16,0 10 15,11 24 1,-11-11-16,0 22 16,0-23-1,11-11-15,1-12 16,-1-11 0,1 11-16,-1-11 15,-23-35 1</inkml:trace>
        </inkml:traceGroup>
      </inkml:traceGroup>
    </inkml:traceGroup>
    <inkml:traceGroup>
      <inkml:annotationXML>
        <emma:emma xmlns:emma="http://www.w3.org/2003/04/emma" version="1.0">
          <emma:interpretation id="{70727B5D-CC40-4EBA-9108-8688E6A6E499}" emma:medium="tactile" emma:mode="ink">
            <msink:context xmlns:msink="http://schemas.microsoft.com/ink/2010/main" type="paragraph" rotatedBoundingBox="-130,10718 32870,9553 33033,14180 32,15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202B55-C761-46A5-8FE5-0A98D476855D}" emma:medium="tactile" emma:mode="ink">
              <msink:context xmlns:msink="http://schemas.microsoft.com/ink/2010/main" type="line" rotatedBoundingBox="-130,10718 32870,9553 32996,13122 -4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BA95BA1A-644B-4FA8-B539-C8E5C2B93B6C}" emma:medium="tactile" emma:mode="ink">
                <msink:context xmlns:msink="http://schemas.microsoft.com/ink/2010/main" type="inkWord" rotatedBoundingBox="-99,11608 5407,11413 5502,14093 -4,1428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292659.8314">-30698 19544 0,'0'0'16,"0"0"-16,0 0 15,12 0-15,12 0 16,-1 0 0,24 0-16,0 0 15,12 0 1,0 0-16,-12 0 16,0 12-1,-11-12-15,-1 0 16,-11 0-16,-1 0 15,-23 0 1</inkml:trace>
          <inkml:trace contextRef="#ctx0" brushRef="#br1" timeOffset="293060.2126">-30592 19810 0,'0'0'16,"0"0"-1,12 0-15,12 0 16,11 0 0,24 12-16,0-1 15,0-11 1,0 0-16,-12-11 15,0 11 1,0-12-16,12 0 16,-59 12-16</inkml:trace>
          <inkml:trace contextRef="#ctx0" brushRef="#br1" timeOffset="292120.0726">-30674 19059 0,'0'0'16,"0"0"0,-12 0-16,-23-12 15,-36 1 1,-23-1-16,11 12 15,1 12-15,11-1 16,-11 1 0,11-1-16,0 13 15,24-1 1,24-12-16,-1 12 16,12 0-1,12-11-15,24 23 16,11-1-16,12 13 15,24-1 1,23 0-16,1-11 16,-13 11-1,-11-11-15,-24-12 16,0 0 0,-24 0-16,1-12 15,-12 1 1,-12 0-16,-12-1 15,-23 12-15,-12 0 16,-24 0-16,0-11 16,1 0-1,-13-1-15,1 1 16,-1-1-16,24-11 16,0-11-1,59 11-15</inkml:trace>
          <inkml:trace contextRef="#ctx0" brushRef="#br1" timeOffset="293979.8981">-29614 19579 0,'0'0'16,"0"0"-16,0 0 15,0 0 1,-12 0-16,-11 11 15,-24 1-15,-1-12 16,1 0 0,0 0-16,12 0 15,0-12 1,11 1-16,0-12 16,13 0-1,-1-12-15,12 0 0,0 1 16,12-1-16,11 0 15,24 12 1,12 0-16,-12 23 16,0 12-1,1 11-15,-1 35 16,-12-1 0,0 36-16,-23-1 15,0 24 1,-12-12-16,-12-23 15,0-23 1,1-12-16,11-12 16,0-10-16,0-13 15,0-11 1,0 0-16,0 0 16,0-11-1,11-36-15,13-22 16,-1-24-16,1 13 15,11-13 1,1-22-16,-13 22 16,1 24-1,-12 23-15,-1-1 16,1 13 0,-12 11-16,0-1 15,0 24 1,0 0-16,0 0 15,0 0 1,0 12-16,-12 23 16,1 22-16,-1 1 15,12 0 1,0-12-16,0 0 16,12 1-1,-1-1-15,13 12 16,0-24-16,-1 13 15,1-13 1,-1 1-16,1-12 16,-1 0-1,1-11-15,-1-1 16,1-11 0,-24 0-16</inkml:trace>
          <inkml:trace contextRef="#ctx0" brushRef="#br1" timeOffset="295680.0943">-28766 19637 0,'0'0'16,"0"0"-16,0 0 16,12 0-16,-12 0 15,0 0 1,0 0-16,0 0 16,0 0-1,-12 0-15,-23 0 16,-1 0-1,-11 0-15,-12 0 16,1 11-16,-1 1 16,12-12-1,-1 0-15,25 0 16,11 0 0,12 0-16,0 0 15,12 0 1,11 0-16,13 0 15,11-12-15,24 12 16,-1 0 0,1 0-16,-12 0 15,-12 0 1,-12 0-16,-23 0 16,-12 0-1,0 0-15,0 0 16,-24 0-16,-11 0 15,-12 0 1,0 0-16,0 0 16,11 0-1,13 0-15,-1 0 16,24 0 0,0 0-16,0 0 15,0 0 1,12 0-16,23-11 15,13 11-15,-13-12 16,0 1 0,1 11-16,-25 0 15,-11 0-15,0 0 16,-11 0 0,-25 11-16,1 1 15,-24-1-15,0-11 16,12 12-16,12-12 15,-1 0 1,36 0-16,0 0 16</inkml:trace>
          <inkml:trace contextRef="#ctx0" brushRef="#br1" timeOffset="294199.7536">-29096 19694 0,'0'0'0,"0"0"0,0 0 16,0 0-1</inkml:trace>
          <inkml:trace contextRef="#ctx0" brushRef="#br1" timeOffset="294322.4126">-28884 19648 0,'0'0'0,"0"0"15,12 0 1,23 0-16,1 0 15,-1 0-15,0 0 16,1 0 0,-1 0-16,-35 0 15</inkml:trace>
          <inkml:trace contextRef="#ctx0" brushRef="#br1" timeOffset="298860.0553">-32135 19394 0,'0'0'16,"0"0"-16,0 0 15,-12-23-15,1 0 16,-1-23 0,0-1-16,0-10 15,12-24 1,12-23-16,35-12 16,12 12-1,0 23-15,0 0 16,12 0-16,-1 12 15,24 11 1,12 12-16,0 11 16,-11 24-1,-1 22-15,0 24 16,-11 11 0,-24 0-16,-12 1 15,-12-1 1,-23 0-16,-12-11 15,-12-1 1,0-10-16,-11-13 16,11-11-16,0 0 15,0-11 1,1-1-16,11-11 16,11-23-1,36-24-15,24-11 16,12 1-16,-13 33 15,25 1 1,46 23-16,0 23 16,-11 35-1,-24-1-15,23 24 16,-23-12 0,-11 1-16,-36-13 15,-24 1 1,-12 0-16,-23-1 15,0-11-15,-11 0 16,-1-11 0,-12 0-16,1-12 15,11-12 1,0 0-16,0-11 16,24-11-1,24-24-15,22 0 16,13 0-16,23 1 15,12 22 1,24 23-16,0 24 16,-13 23-1,1 11-15,0 0 16,-24 12-16,-11-12 16,-24 0-16,-12 0 15,-12 1 1,-23-13-16,-12 1 15,0-12 1,-12 0-16,-12-11 16,1-1-16,11-11 15,-11-11 1,11-1-16,12-11 16,12 0-1,11-12-15,12 12 16,1 0-16,-1 0 15,12 23 1,24 12-16,0 22 16,-1 12-1,1 12-15,-24-12 16,-12 1 0,-11-13-16,-12 13 15,-12-13 1,-12 13-16,-12-13 15,1 1-15,-1-12 16,1-11 0,-1-1-16,12-11 15,1 0 1,11 0-16,0 0 16,0-11-1,23-1-15,12 0 16,13 1-16,-1 11 15,0 0 1,0 11-16,24 24 16,-12 11-1,-1 12-15,-10 11 16,-13 1 0,-12-12-16,-11-12 15,-12 23 1,0-11-16,-23 0 15,-1-12-15,-11 0 16,-1-11 0,1-12-16,-12-12 15,12-11 1,-1 0-16,1-11 16,11-1-1,13 1-15,-1-1 16,12 1-16,0 11 15,0 0 1,0 0-16,12 0 16,11 11-1,13 24-15,-1 23 16,-12 0 0,-11-12-16,0 23 15,-12-11-15,-12 11 16,-23 12-16,-12 12 15,-36-13 1,1-22-16,-12-12 16,23-22-16,-23-1 15,-24-23 1,24-12-16,23-23 16,12 1-1,12-1-15,12 12 16,11 0-16,12 11 15,12 12 1,0 0-16,0 12 16,-12 11-1,1 12-15,-13 11 16,1 0 0,-13 0-16,-46 12 15,-36 12 1,-12-13-16,13-34 15,-48 1-15,0-48 16,35 1 0,12-11-16,-11-24 15,23-12 1,12-22-16,35 11 16,23 23-1,13 12-15,11 11 16,12 24-16,0 11 15,0 0 1,12 11-16,0 24 16,-12 11-1,-12 24-15,-24-1 16,-11-11 0,0 0-16,-35 11 15,-60 0 1,1-57-16,23-12 15,-23-23-15,-36-23 16,48 11 0,23-35-16,11-34 15,36 24 1,24 10-16,23 24 16,1 0-1,11 11-15,0 12 16,0 11-16,0 12 15,0 0 1,11 12-16,-11 23 16,0 22-1,-11 13-15,-13-12 16,-11-12 0,-24-12-16,-12-10 15,0-24-15,1-12 16,-1-23-16,12-11 15,0-35 1,24 12-16,0 0 16,23-1-16,0 12 15,12 12 1,0 12-16,12 22 16,-12 12-1,0 0-15,12 0 16,-1 12-16,1-1 15,-12 1 1,0-1-16,0 1 16,-12-1-1,1-11-15,-13 0 16,-11-11 0,-12-35-16,-1-24 15,13-11 1,12 0-16,23 0 15,23-11-15,24-24 16,12 24 0,24 11-16,11 12 15,35 11 1,-23 23-16,0 24 16,-106 11-1</inkml:trace>
          <inkml:trace contextRef="#ctx0" brushRef="#br1" timeOffset="294780.4984">-28424 19198 0,'0'0'0,"0"0"15,0 0 1,0 0-16,0 11 16,0 24-1,12 11-15,-12 12 16,11 11-1,-11 0-15,12-11 16,0 0-16,0 23 16,-1-23-1,-11-1-15,12 1 16,0-12 0,0-11-16,0-12 15,-1-11 1,-11-12-16</inkml:trace>
          <inkml:trace contextRef="#ctx0" brushRef="#br1" timeOffset="271360.7395">-27388 20180 0,'0'0'0,"12"0"16,24 0 0,22 0-16,48 11 15,12-22 1,-118 11-16</inkml:trace>
          <inkml:trace contextRef="#ctx0" brushRef="#br1" timeOffset="270869.5846">-27105 19475 0,'0'0'0,"0"0"16,0 0-1,0 11-15,0 1 16,0 11-1,-12 0-15,1 0 16,-1-11-16,0-1 16,-12 1-1,1-12-15,-1 0 16,1 0-16,-13-12 16,13 1-1,-1-24 1,1-11-16,11 0 0,12-12 15,0-11 1,12-12-16,0 0 16,11-12-1,-11 12-15,0 24 16,-1-1-16,1 23 16,0 12-1,-12 23-15</inkml:trace>
        </inkml:traceGroup>
        <inkml:traceGroup>
          <inkml:annotationXML>
            <emma:emma xmlns:emma="http://www.w3.org/2003/04/emma" version="1.0">
              <emma:interpretation id="{51BB6407-9EBD-43BB-B42F-030EA21ABBEE}" emma:medium="tactile" emma:mode="ink">
                <msink:context xmlns:msink="http://schemas.microsoft.com/ink/2010/main" type="inkWord" rotatedBoundingBox="6054,12087 8610,11997 8650,13127 6094,1321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262319.8023">-25880 19371 0,'0'0'15,"0"0"-15,0 0 16,0 0-16,0 0 15,12 0 1,12 0-16,11 0 16,0 0-1,1 0 1,-1 0-16,0 0 16,1 0-16,-1 0 15,0 0 1,1 0-16,-13 0 15,1 0 1,-13 0-16,1 0 16,0 11-16,-12-11 15</inkml:trace>
          <inkml:trace contextRef="#ctx0" brushRef="#br1" timeOffset="262659.8382">-25727 19544 0,'0'0'16,"0"0"-16,0 0 15,0 0 1,0 0-16,0 0 15,0 0-15,0 0 16,12 0 0,0 0-16,0 0 15,-1 0 1,13 0-16,0 12 16,-1-1-16,1-11 15,-1 0 1,13 0-16,-1 0 0,-35 0 31</inkml:trace>
          <inkml:trace contextRef="#ctx0" brushRef="#br1" timeOffset="261699.4537">-26221 19255 0,'0'0'16,"0"0"-16,0 0 15,0 0 1,-24 12-16,0-12 15,1 0-15,-12 0 16,11 0 0,-11-12-16,-1 1 15,13-1 1,11 1-16,0-12 16,12-12-1,12 0-15,12-11 16,11 0-1,12-1-15,-12 24 16,1 12-16,-1 11 16,0 11-1,1 24-15,-13 11 16,1 47 0,-12 45-16,-12-22 15,-12 0-15,0-24 16,-12 24-1,-11-24-15,12-23 0,11-34 16,0-12 0,0-11-16,12-12 15,0 0 1,0 0-16,12-23 16,12-12-1,-1-23-15,12-11 16,1-24-16,11-45 15,-12 34 1,12-12-16,1 12 16,-1 12-1,-12-1-15,-11 12 16,-1 35 0,-11 11-16,-12 24 15,0 11 1,0 0-16,0 11 15,-24 24-15,1 11 16,-1 24 0,1 11-16,-1 23 15,1-12 1,11-23-16,12 1 16,0-13-1,23 1-15,13 0 16,11 0-16,-12-12 15,12 0 1,0 0-16,-11-11 16,11-12-1,-47-23-15</inkml:trace>
          <inkml:trace contextRef="#ctx0" brushRef="#br1" timeOffset="263359.8745">-25208 18781 0,'0'0'0,"0"0"15,0 0 1,0 0-16,0 0 16,0 0-1,0 0-15,0 0 16,0 12-16,11 11 15,1 23 1,0 1-16,0-1 16,0 23-1,-1 1-15,-11 10 16,0 13 0,0-24-16,0 1 15,0-24 1,0 0-16,0-11 15,0-12-15,0 0 0,0 0 16,0 0 0,0-11-16,0-1 15,0 1 1,0-1-16,0-11 31</inkml:trace>
          <inkml:trace contextRef="#ctx0" brushRef="#br1" timeOffset="263829.9895">-25020 19440 0,'0'0'0,"0"0"16,0 0-1,0 0-15,0 0 16,0 0-16,0 0 15,0 0 1,12 0-16,11 0 16,1 0-1,23-11-15,0 11 16,12-12 0,0 12-16,0 0 15,-12 0 1,-12 0-16,1 0 15,-1 0-15,-11 0 16,-13 0 0,1 0-16,0 0 15,-12 0 1</inkml:trace>
          <inkml:trace contextRef="#ctx0" brushRef="#br1" timeOffset="264279.7509">-24831 19117 0,'0'0'0,"0"0"16,0 0-16,0 0 16,0 0-1,0 23-15,11 23 16,1 35-1,0 0-15,0-12 16,-1 0-16,1-22 16,0-1-1,0 0-15,0 0 16,-1 1 0,1-13-16,-12-11 15,0 0 1,0-11-16,0-12 15,0 0-15</inkml:trace>
          <inkml:trace contextRef="#ctx0" brushRef="#br1" timeOffset="267290.0549">-24066 19001 0,'0'0'16,"0"0"-1,12-12-15,0 1 16,0-1-1,-1 1-15,1-12 16,-12 0-16,0-1 16,-12 1-1,-11 12-15,-13-12 16,1 11-16,-12 12 16,0 12-1,12-1-15,-1 12 16,13-11-1,-1 11-15,12 0 0,1 0 16,11 0 0,11 0-16,13 12 15,23 11 1,0 1-16,0-1 16,0-11-1,0-1-15,1 12 16,-13-11-16,-12 0 15,1-1 1,0 1-16,-13-12 16,1 0-1,-12 0-15,-12 1 16,-11-1 0,-24 0-16,-24 0 15,0 0 1,12-11-16,12-1 15,12-11-15,35 0 16</inkml:trace>
        </inkml:traceGroup>
        <inkml:traceGroup>
          <inkml:annotationXML>
            <emma:emma xmlns:emma="http://www.w3.org/2003/04/emma" version="1.0">
              <emma:interpretation id="{F3560B85-14C9-45AC-BF11-E81EDF237A2E}" emma:medium="tactile" emma:mode="ink">
                <msink:context xmlns:msink="http://schemas.microsoft.com/ink/2010/main" type="inkWord" rotatedBoundingBox="9661,11754 15627,11543 15696,13494 9730,1370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250269.6962">-17281 19105 0,'0'0'0,"0"0"16,12 0-16,12 0 16,-1 0-1,13 0-15,11 0 16,0 0 0,12 12-16,11-12 15,13 0 1,-83 0-16</inkml:trace>
          <inkml:trace contextRef="#ctx0" brushRef="#br1" timeOffset="249059.8588">-18565 18747 0,'0'0'0,"0"0"15,-11-12-15,-1 1 16,0-12 0,12-1-1,12-10-15,11-12 16,13-1-16,11 1 16,0 0-1,-12 23-15,-11 23 16,-1 11-1,1 36-15,0 80 16,-24 69-16,0-57 16,-12 0-1,0-47-15,0-23 16,0-22 0,12-24-16,0-12 15,0-11 1,0-11-16,12-24 15,12-34 1,11-47-16,12-57 16,0 46-16,12-12 15,0 23 1,-24 35-16,1 12 16,-13 23-1,-11 23-15,-12 11 16,0 12-1,0 0-15,-12 12 16,-11 34-16,-13 23 16,13 12-1,-12 35-15,11-1 16,12-22 0,12-24-16,0 0 15,12-11 1,12 12-16,11-24 15,0 0-15,1-23 16,-1 0 0,-35-23-16</inkml:trace>
          <inkml:trace contextRef="#ctx0" brushRef="#br1" timeOffset="249479.6249">-17870 19359 0,'0'0'0,"0"0"16,12 12 0,0-1-16,0-11 15,11 0-15,13-11 16,-1-1-16,0-11 15,1-11 1,-13-1-16,1-11 16,-1-1-16,-23 13 15,0 22 1,-11 1-16,-1-1 16,-12 12-1,-11 0-15,0 12 16,-13 11-16,13 0 15,0 12 1,11-1-16,12 1 16,12 0-1,12-12-15,12 11 16,-24-34 0</inkml:trace>
          <inkml:trace contextRef="#ctx0" brushRef="#br1" timeOffset="249899.7209">-17469 18839 0,'0'0'15,"0"0"-15,12 0 16,11 0 0,13 0-16,-1 0 15,12 0 1,0 0-16,0 0 16,0-11-1,1 11-15,10 0 16,-10 11-1,-48-11-15</inkml:trace>
          <inkml:trace contextRef="#ctx0" brushRef="#br1" timeOffset="253769.7378">-18836 18747 0,'0'0'16,"0"0"-1,0 11-15,-11 12 16,-13 12-1,-47 23-15,-23-12 16,0 0-16,0-11 16,-1-12-1,-22-11-15,-1-12 16,47 0 0,12-12-16,12 12 15,12 0 1,11 0-16,13 0 15,-1 0-15,12 0 16,-12 12 0,12-1-16,0 12 0,0 12 15,0 11 1,-12 35-16,-11-11 31,-13-1-31,1-23 0,-36 0 16,-23-11-16,0-12 15,0-23 1,11-11-16,12-24 16,13-11-1,22-12-15,24 0 16,12 12 0,24-23-16,23-24 15,24 12 1,23 35-16,-94 46 15</inkml:trace>
          <inkml:trace contextRef="#ctx0" brushRef="#br1" timeOffset="254189.9042">-19613 19960 0,'0'0'15,"12"-23"-15,11-12 16,-11-11 0,-24-12-16,-23 1 15,-36-13 1,12 13-16,1 10 15,-13 13-15,0 22 16,0 12 0,24 12-16,12 11 15,11-12 1,13 12-16,22 1 16,13 10-1,23 12-15,36 1 16,58 10-16,-23-33 15,-24-13 1,-12 1-16,-11-12 16,-71 0-1</inkml:trace>
          <inkml:trace contextRef="#ctx0" brushRef="#br1" timeOffset="255049.9708">-21156 18585 0,'0'0'0,"0"0"16,0 12-1,0 22-15,-12 24 16,0 11-16,1 24 16,-13-12-16,0 0 15,-11 0 1,11-12-16,1-23 15,-1 0-15,13-23 16,11-23 0</inkml:trace>
          <inkml:trace contextRef="#ctx0" brushRef="#br1" timeOffset="254739.9617">-20944 18909 0,'0'0'16,"0"0"-16,12 11 15,-1 1 1,1-1 0,12 12-16,-1 0 15,-11 1-15,-12-1 16,0 11-1,-12 1-15,-23 11 16,0 1-16,-12-1 16,-12 12-1,0-12-15,12-23 16,0-12 0,23-11-16,24 0 15</inkml:trace>
          <inkml:trace contextRef="#ctx0" brushRef="#br1" timeOffset="255889.5164">-21616 18701 0,'0'0'16,"0"0"0,-11 0-16,-25 23 15,-23 23 1,1 0-16,10-11 15,13 11-15,23-11 16,1-12 0,11 0-16,0-12 15,11 1 1,1 0-16,0-1 16,-12-11-1,0 0-15,0 0 16,0 0-16,0 0 15,-24-11 1,1-1-16,-13 12 16,-11 0-1,12 0-15,-12 12 0,11-1 16,1 1 0,0 11-16,-1 0 15,13 12 1,-1 11-1,13 0-15,-1 35 0,12 0 16,12 0 0,-1 11-16,13 35 15,-1 12 1,1-23-16,0-35 16,-13-12-1,13-11-15,-12-12 16,-12-46-1</inkml:trace>
          <inkml:trace contextRef="#ctx0" brushRef="#br1" timeOffset="255289.9276">-21568 19151 0,'0'0'0,"0"0"16,0 0-1,0 12-15,-12 11 16,0 0 0,-12 12-1,-11 11-15,0 0 16,-12-11-16,-12 0 15,12-12-15,47-23 16</inkml:trace>
          <inkml:trace contextRef="#ctx0" brushRef="#br1" timeOffset="257319.7773">-21557 20399 0,'0'0'16,"0"0"0,0 0-16,12 0 15,23-11 1,36 11-16,12-12 15,-13 1-15,1 11 16,0 0 0,11-12-16,-82 12 15</inkml:trace>
          <inkml:trace contextRef="#ctx0" brushRef="#br1" timeOffset="258899.9747">-22794 19221 0,'0'0'0,"0"0"16,0 0-16,-11-12 0,-1 1 31,0-1-31,0 0 16,1-11 0,11 12-16,0-12 0,11 0 15,1-12 1,12 12-1,-1 11-15,13 1 0,-13 11 32,1 11-32,-13 1 0,1-1 15,-12 1 1,0 11-16,0-11 16,0-1-1,0 1-15,-12-1 16,12-11-1</inkml:trace>
          <inkml:trace contextRef="#ctx0" brushRef="#br1" timeOffset="259419.8188">-22699 19810 0,'0'0'0,"0"0"16,0 0-16,0 0 16,0 0-1,0 0-15,-12-12 16,0 1 0,0-1-16,1 1 15,-1-12 1,0 0-16,12-12 15,0 0-15,0 12 16,12 0 0,0 11-16,-1 1 15,1 11 1,12 0-16,-13 11 16,1 13-1,0-1-15,-12 0 16,-12 0-16,0 12 15,-11-12-15,23-23 16</inkml:trace>
        </inkml:traceGroup>
        <inkml:traceGroup>
          <inkml:annotationXML>
            <emma:emma xmlns:emma="http://www.w3.org/2003/04/emma" version="1.0">
              <emma:interpretation id="{2004CAE1-DE65-4C05-8D67-14C032A90FA0}" emma:medium="tactile" emma:mode="ink">
                <msink:context xmlns:msink="http://schemas.microsoft.com/ink/2010/main" type="inkWord" rotatedBoundingBox="16127,11396 16335,11388 16375,12506 16167,1251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250890.0093">-16409 18134 0,'0'0'0,"0"0"16,0 0-16,0 0 15,0 0-15,12 23 16,-12 35 0,12 23-16,-1 0 15,13 58 1,23 34-16,-12-23 16,13-11-1,-25-35-15,12 58 16,-35-162-16</inkml:trace>
        </inkml:traceGroup>
        <inkml:traceGroup>
          <inkml:annotationXML>
            <emma:emma xmlns:emma="http://www.w3.org/2003/04/emma" version="1.0">
              <emma:interpretation id="{B77C1FF5-AC6B-41D7-8E21-A4310E829202}" emma:medium="tactile" emma:mode="ink">
                <msink:context xmlns:msink="http://schemas.microsoft.com/ink/2010/main" type="inkWord" rotatedBoundingBox="17432,11957 18033,11936 18059,12692 17459,1271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247619.8746">-14571 18909 0,'0'0'16,"0"0"-16,0 0 16,0 11-16,-12 1 15,0-1 1,0 1-16,1-1 31,-1-11-31,-12 0 0,1-11 16,-1-1-1,12 1-15,1-12 16,11-12-16,0-11 16,11-1-1,13 13-15,11-1 16,1 12 0,-1 11-1,0 12-15,-11 12 16,-12 11-16,-1 23 15,-11 24-15,-23-1 16,-13 12 0,-22 0-16,-1-12 15,-12 24 1,-11-1-16,-24-23 16,-36 1-1,142-70-15</inkml:trace>
        </inkml:traceGroup>
        <inkml:traceGroup>
          <inkml:annotationXML>
            <emma:emma xmlns:emma="http://www.w3.org/2003/04/emma" version="1.0">
              <emma:interpretation id="{1A3BD7B4-5037-4E69-8EBE-F0E7C8BF8B16}" emma:medium="tactile" emma:mode="ink">
                <msink:context xmlns:msink="http://schemas.microsoft.com/ink/2010/main" type="inkWord" rotatedBoundingBox="18676,11070 20828,10994 20874,12297 18722,1237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206739.9706">-13853 17996 0,'0'0'0,"0"0"0,0 0 16,0 0 0,0 0-16,0 0 15,0 0 1,0 34-16,12 59 16,12 34-1,-1-12-15,-11 1 16,12 46-1,-13-47-15,1-34 16,0-23-16,-12-12 16,0-23-1,0 0-15,0-23 16,0 0 0,0 0-16,0 0 15,12-34 1,-1-47-16,1 0 15,12 0 1,11-23-16,0 23 16,-11 23-16,11 12 15,-11 12 1,-1 10-16,13 24 16,-1 24-1,0 10-15,1 24 16,-13 23-16,1 11 15,-12 1 1,-1-12-16,-11-24 16,0-10-1,0-24-15,0 0 16,0-12 0,0 1-16,0-12 15</inkml:trace>
          <inkml:trace contextRef="#ctx0" brushRef="#br1" timeOffset="207122.0366">-13134 18712 0,'0'0'0,"0"0"15,0 0 1,0 0-16,12 0 15,23 0 1,24-11-16,23-1 16,-11 0-16,0 1 15,-12 11 1,-1 0-16,-10 0 16,-13 11-1,-35-11-15</inkml:trace>
          <inkml:trace contextRef="#ctx0" brushRef="#br1" timeOffset="207379.9067">-13075 19013 0,'0'0'15,"0"0"-15,0 0 16,23 0 0,36-12-16,35 0 15,1 12 1,-1-11-16,24 11 16,-1-12-1,-34 1-15,-83 11 16</inkml:trace>
          <inkml:trace contextRef="#ctx0" brushRef="#br1" timeOffset="246430.0784">-11956 17741 0,'0'0'15,"0"0"1,0 0-16,0 0 16,0 0-16,0 12 15,0 23 1,0 11-16,0 23 15,12 47 1,-1-1-16,1 1 16,12-24-16,11 12 15,-11 0 1,-1 0-16,1-23 16,-1-11-1,1-1-15,-1-23 16,1-11-16,-12-1 15,0-10 1,-1-1-16,-11-23 16</inkml:trace>
        </inkml:traceGroup>
        <inkml:traceGroup>
          <inkml:annotationXML>
            <emma:emma xmlns:emma="http://www.w3.org/2003/04/emma" version="1.0">
              <emma:interpretation id="{19E2FA48-C6C4-4CEA-96B3-9934EEADBA10}" emma:medium="tactile" emma:mode="ink">
                <msink:context xmlns:msink="http://schemas.microsoft.com/ink/2010/main" type="inkWord" rotatedBoundingBox="21718,9946 26193,9788 26291,12586 21817,1274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77419.9195">-7386 18932 0,'0'0'0,"0"0"16,0 0 0,0 0-16,0 0 15,12 0 1,12 0-16,11-12 16,12 1-1,0 11-15,0-12 16,0 0-1,1 1-15,-1 11 16,-47 0-16</inkml:trace>
          <inkml:trace contextRef="#ctx0" brushRef="#br1" timeOffset="176730.1003">-7763 18493 0,'0'0'16,"0"0"-1,0 0-15,0 0 16,0 0-1,0 0-15,-11 0 16,-1 0-16,0 0 16,0 0-1,0 0-15,1 0 16,-1 0 0,0 0-16,0 0 15,1 0 1,-13 11-16,0-11 15,1 0-15,-1 0 16,1 0 0,-1 0-16,1 0 15,11 0 1,0-11-16,0-1 16,1-11-1,11-12-15,0-11 16,11 0-1,1 11-15,12 0 16,11 12-16,0 12 16,12-1-1,-11 12-15,-1 23 16,-11 12 0,-13 34-16,-11 12 15,-11 23-15,-13 23 16,-11-23-16,-1-11 15,13-24-15,11-23 16,0-11 0,1-12-16,-1-11 15,12-1 1,0-11-16,0 0 16,0 0-1,0-11-15,12-36 16,23-22-1,0-12-15,24-11 16,0-1-16,0 1 16,-12-12-1,-12 11-15,1 12 16,-13 24 0,1 22-16,-12 0 15,-1 12 1,-11 12-16,0 11 15,0 0-15,0 0 16,-11 11 0,-13 24-16,1 34 15,-1 1 1,0-1 0,1 0-16,11-11 15,0 0-15,12 0 16,12-1-16,0-10 15,0-1 1,11 0-16,1-11 16,-12-12-1,11 0-15,1-11 16,-1-1 0,-23-11-16</inkml:trace>
          <inkml:trace contextRef="#ctx0" brushRef="#br1" timeOffset="177130.2827">-7468 18631 0,'0'0'0,"0"0"16,0 0-16,0 0 15,0 0 1,12 0-16,-1 0 15,25 0-15,-1-11 16,12 11 0,12 0-16,0-12 15,-12 12 1,0 0 0,-11 0-16,-13 0 15,1 12-15,-24-12 16</inkml:trace>
          <inkml:trace contextRef="#ctx0" brushRef="#br1" timeOffset="203839.8629">-9683 18573 0,'0'0'0,"0"0"15,0 0 1,0 0-16,0 12 15,0 11-15,0 0 16,-11 0 0,-1 0-16,0-11 15,0 0 1,12-12-16,-12 0 16,12 0-1,-11 0-15,-1 0 16,0-12-1,12 12-15,-12 0 16,0 0-16,-11 12 16,-1-1-1,1 1-15,-1-1 16,1-11 0,-1 0-16,1-11 15,-1-12 1,0-12-16,-11-11 15,12-1-15,11 13 16,0 11 0,12 0-16,0 11 15,0 12 1,0 0-16,-12 12 16,0 11-1,1 11-15,-1 1 16,0 11-1,0-11-15,1-12 16,-1 0-16,-12-11 16,-11-1-1,-12-11-15,-24 0 16,-11 0 0,-1 0-16,12 0 15,24 0-15,12 12 16,11-1-16,1 12 15,11 1-15,12-1 16,24 11 0,35 13-16,23-13 31,-11-11-31,-71-23 0</inkml:trace>
          <inkml:trace contextRef="#ctx0" brushRef="#br1" timeOffset="204099.6461">-10507 19475 0,'0'0'16,"11"0"0,37-12-16,69-22 15,25-13 1,-24 1-16,-118 46 16</inkml:trace>
          <inkml:trace contextRef="#ctx0" brushRef="#br1" timeOffset="204319.8301">-9848 18169 0,'0'0'0,"0"0"15,0 0-15,0 0 16,0 0 0,12 0-16,-12 0 15</inkml:trace>
          <inkml:trace contextRef="#ctx0" brushRef="#br1" timeOffset="204639.6672">-7680 16574 0,'0'0'0,"0"0"15,0 0 1,0 0-16,0 0 15,-47 12-15,-71 45 16,-35 24 0,-142 58-16,24 46 15,-35 23 1,82-58-16,-47 35 16,71-35-1,71-46-15,22-23 16,107-81-16</inkml:trace>
          <inkml:trace contextRef="#ctx0" brushRef="#br1" timeOffset="202999.9735">-9376 17961 0,'0'0'15,"0"0"-15,0 0 16,0 11-1,0 36-15,11 68 16,-11 24-16,0-23 16,0 11-1,12-12-15,0 1 16,0-47-16,-1-23 16,1-11-1,-12-35-15</inkml:trace>
          <inkml:trace contextRef="#ctx0" brushRef="#br1" timeOffset="202620.3229">-8623 18978 0,'0'0'0,"0"0"0,0 11 15,0 1-15,0 0 16,0-1 0,0-11-16,-11 0 31,11 0-31,-24 0 0,1-11 16,-13-13-1,13 1-15,-1 0 16,12 0-16,12-12 15,12 1 1,0-1-16,0 12 16,11 0-1,1 11-15,-1 12 16,1 12 0,-1 11-16,1 12 15,-12 11 1,0 0-16,-1-11 15,-11-1-15,-11 1 16,-13 11 0,-23 1-16,-36 10 15,-23 1 1,-11-12-16,34-11 16,12-12-1,71-23-15</inkml:trace>
          <inkml:trace contextRef="#ctx0" brushRef="#br1" timeOffset="178250.9747">-6644 18608 0,'0'0'0,"0"0"15,-11 0 1,-13 12-16,1-1 16,-1-11-1,0 0-15,1 0 16,11 0-16,-11-11 15,11-1 1,0-11-16,0-12 0,0 1 31,12-13-31,12 1 0,12 12 16,-1-1 0,1 12-16,11 11 15,1 24 1,-1 11-16,0 12 15,-11 11-15,-1 35 32,-11 34-32,-12 1 0,-12-12 15,-11-23 1,11-12-16,-12-11 16,1-23-1,11-1-15,12-22 16,0-1-1,0-11-15,0 0 16,0 0-16,12-11 16,11-24-1,13-34-15,-1-24 16,0 1 0,1 11-16,-1 0 15,0-23 1,1 0-16,-13 0 15,-11 46-15,0 12 16,0 11 0,-12 24-16,0 11 15,0 0 1,0 0-16,-12 23 16,-12 35-1,13-1-15,-1-10 16,0 10-16,12 13 15,0 11 1,0 0-16,0-1 16,12-10-1,0-24-15,11 0 16,1 0 0,11-11-16,12-12 15,-47-23 1</inkml:trace>
        </inkml:traceGroup>
        <inkml:traceGroup>
          <inkml:annotationXML>
            <emma:emma xmlns:emma="http://www.w3.org/2003/04/emma" version="1.0">
              <emma:interpretation id="{576ED3A4-7F13-466E-B7ED-536DC0ECF673}" emma:medium="tactile" emma:mode="ink">
                <msink:context xmlns:msink="http://schemas.microsoft.com/ink/2010/main" type="inkWord" rotatedBoundingBox="26413,11309 30575,11162 30629,12702 26467,1284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78690.066">-5878 18157 0,'0'0'0,"0"0"0,0 0 15,0 0 1,0 0-16,0 0 15,0 0-15,-12 23 16,1 12 0,-13 23-16,-11 0 15,-12 11 1,-1 0-16,25 1 16,-1-1-1,24-11-15,12 0 16,12-12-16,11 0 15,12-23 1,0 0-16,24-11 16,-71-12-1</inkml:trace>
          <inkml:trace contextRef="#ctx0" brushRef="#br1" timeOffset="179210.3013">-5395 18284 0,'0'0'16,"0"0"-1,0 0-15,-12-11 16,1-1-1,-1 12-15,-24 0 16,1 0-16,0 12 16,-12-1-1,11 13-15,13-1 16,-1 0 0,1 0-16,11 0 15,0-11 1,12-1-16,0 12 15,24 12-15,-1 0 16,13-1 0,11 1-16,-12 0 15,-11-1 1,11 1-16,-23 0 16,-1-12-1,-11 0-15,0 0 16,-11 0-16,-25 0 0,-11 0 15,0-11 1,0-1-16,12 1 16,-1-12-1,13-12-15,23 12 16</inkml:trace>
          <inkml:trace contextRef="#ctx0" brushRef="#br1" timeOffset="179790.3283">-5324 18019 0,'0'0'16,"0"0"0,0 0-16,0 0 15,12 11 1,-1 12-16,13 12 15,-1 11-15,13 24 16,-1-13 0,0 1-16,-11 0 15,-12-12 1,0 0-16,-12 12 16,0 12-1,0-1-15,-12 0 16,-12 1-1,1-13-15,-1 1 16,1-12-16,-13-11 16,1 0-1,0-1-15,-1-10 16,13-1 0,-1-12-16,12 1 15,1-1 1,-1 1-16,0-12 15,12 0-15,0 0 16</inkml:trace>
          <inkml:trace contextRef="#ctx0" brushRef="#br1" timeOffset="180700.0788">-4971 18920 0,'0'0'0,"0"0"0,12 0 15,12 0 1,11 12-16,0-1 16,12 1-1,24-12-15,0 0 16,23 11-1,-12 1-15,-11-12 16,0 0-16,-24 0 16,0 0-1,-47 0-15</inkml:trace>
          <inkml:trace contextRef="#ctx0" brushRef="#br1" timeOffset="180399.6937">-4959 18654 0,'0'0'15,"0"0"-15,0 0 16,0 0 0,0 0-16,12 0 15,11 0 1,1 0-16,11 0 15,1 0-15,-1 0 16,0 0 0,1 0-16,-1 0 15,0 0 1,-11 0-16,-1 0 16,1 0-1,-1 0-15,-11 0 16,-12 0-16,0 0 15</inkml:trace>
          <inkml:trace contextRef="#ctx0" brushRef="#br1" timeOffset="197180.2554">-4146 18458 0,'0'0'0,"0"0"16,23-69-16,1-1 15,11 12-15,12 12 16,0 11-16,1 12 16,-1 12-1,-12 22-15,0 24 16,1 46 0,-25 11-16,-34 47 15,-24 0 1,-12-1-16,12-45 15,11-24-15,13-23 16,-1-11 0,13-12-16,-1 0 15,12-11 1,0-12-16,0 0 16,0 0-1,12-46-15,11-35 16,24-12-1,12-11-15,0 0 16,0-23-16,0 12 16,-12 22-1,-12 24-15,-11 11 16,-1 12 0,1 11-16,-12 12 15,-12 11 1,0 1-16,0 11 15,0 0-15,0 0 16,-24 23 0,1 23-16,-13 24 15,1 10 1,0-10-16,11-1 16,-11 1-1,11 22-15,12-23 16,12 12-16,12 0 0,12-23 15,11-12 1,-11-11-16,-24-35 16</inkml:trace>
          <inkml:trace contextRef="#ctx0" brushRef="#br1" timeOffset="197759.957">-3887 19406 0,'0'0'16,"-12"11"0,0 1-16,1 11 15,-1 0 1,12-12-16,0 1 15,12 0-15,-1-12 16,13 0 0,-1 0-16,13-24 15,-1-10 1,0-12-16,-11 11 16,-12 0-1,-12 12-15,0 0 16,-12 0-1,-23 11-15,-12 12 16,-1 0-16,1 12 16,12-1-1,11 13-15,1 10 16,11-11 0,12 0-16,0 12 15,24-12 1,-24-23-16</inkml:trace>
          <inkml:trace contextRef="#ctx0" brushRef="#br1" timeOffset="198219.9401">-3557 18735 0,'0'0'0,"0"0"16,12 0-16,23 0 15,12 0 1,12 0-16,23-11 16,-11 11-1,-24 0-15,0-12 16,-47 12 0</inkml:trace>
          <inkml:trace contextRef="#ctx0" brushRef="#br1" timeOffset="198520.0263">-3392 18550 0,'0'0'15,"0"0"1,0 0-16,11 12 16,1 23-1,0 11-15,0 12 0,-12 11 32,0-11-32,0-1 0,12 1 15,-1-12 1,13-11-16,-24-35 15</inkml:trace>
          <inkml:trace contextRef="#ctx0" brushRef="#br1" timeOffset="199069.7339">-2662 18296 0,'0'0'15,"-12"0"1,-11 0-16,-24-12 15,-12 12-15,12 0 16,-1 0 0,1 12-16,12 0 15,11-1 1,13 1-16,-1 11 16,12 0-1,0 0-15,12 0 16,11 12-16,13 11 15,11 0 1,12 1-16,-24-13 16,0 1-1,-11 0-15,-12-1 16,-12-11 0,0 0-16,-12 1 15,-12-1 1,-11 0-16,0 0 15,-1-12-15,13-11 16,-1 0 0,12 0-16,12 0 15</inkml:trace>
          <inkml:trace contextRef="#ctx0" brushRef="#br1" timeOffset="199680.0451">-2403 18342 0,'0'35'0,"0"34"0,0 35 16,0 35-1,0-35-15,0-35 16,0-22-16,0-13 15,0-11 1,0-11-16,0-12 16,0 0-1,0 0 1,0 0-16,0-23 16,12-35-16,0 0 15,11-11 1,1 11-16,-1 12 15,13 0 1,-1 11-16,0 12 16,-11 11-16,0 12 15,-1 0 1,1 23-16,-1 24 16,13 45-1,-1 1-15,-12-13 16,1-10-1,-12-24-15,11 12 16,-11-35-16,-12-23 16</inkml:trace>
          <inkml:trace contextRef="#ctx0" brushRef="#br1" timeOffset="200360.0035">-2403 18481 0,'0'0'16,"0"-12"-16,0-11 16,0-34-1,12-1-15,-12-12 16,12 13-1,-1-1-15,1 0 16,0 12-16,0 0 16,0 11-1,-12 12-15,0 11 16,0 12 0,0 0-16,0 0 15,0 12 1,0 22-16,11 59 15,-22 46-15,11-12 16,0 0 0,0-12-16,0 1 15,0-24 1,0-22-16,0-24 16,0-46-1</inkml:trace>
        </inkml:traceGroup>
        <inkml:traceGroup>
          <inkml:annotationXML>
            <emma:emma xmlns:emma="http://www.w3.org/2003/04/emma" version="1.0">
              <emma:interpretation id="{862D9478-7490-4220-AFCE-884BF43128DB}" emma:medium="tactile" emma:mode="ink">
                <msink:context xmlns:msink="http://schemas.microsoft.com/ink/2010/main" type="inkWord" rotatedBoundingBox="31000,11095 32922,11027 32989,12929 31067,1299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173599.9238">-565 17799 0,'0'0'0,"0"0"15,0 0 1,12 12-16,11 11 15,1 0-15,11 12 16,12 11 0,-12 12-16,1 11 15,-1 0 1,-11 1-16,-13-1 16,-22-11-1,-13-12-15,-23 0 16,-24 0-1,-11 1-15,-12-24 16,-48 0-16,-23-23 16,48-12-1,22 1-15,-22-24 16,22 0 0,25 1-1,11-1-15,23 0 16,25 1-16,11-1 15,23-11-15,13 11 16,11 0 0,23 1-16,48-1 15,-24 12 1,1 11-16,-95 12 16</inkml:trace>
          <inkml:trace contextRef="#ctx0" brushRef="#br1" timeOffset="172469.8693">-35 18793 0,'0'0'0,"0"0"16,0 0 0,0 0-16,0-12 15,0 1 1,0-12-16,0-12 16,0-11-1,12 0-15,-1-1 16,1 1-16,0 12 15,0 10 1,0 1-16,-1 12 16,13 11-1,-1 0-15,13 11 16,-1 1 0,12-1-16,0 1 15,-11 0 1,-1-1-16,0 1 15,-11-12-15,-1 11 16,-23-11 0,0 0-16,0 0 15,0 0 1,0 0-16,-11 12 16,-13 11-1,-35 12-15,-35-1 16,-24 12-1,12 1-15,12-13 16,-12-11-16,0 1 16,23-1-1,13-12-15,23-11 16,11 0 0,13-11-16,11-1 15,0 1 1,12-13-16,12 1 15,12-11-15,11 11 16,12-1 0,0 13-16,-12 11 15,1 11 1,-13 13-16,1 10 16,-12 12-1,-12 1-15,-12 10 16,-23 1-16,-13-12 15,-22 1-15,-13-1 16,-11-11 0,0-12-1,0 0-15,-1-12 0,95-11 16</inkml:trace>
          <inkml:trace contextRef="#ctx0" brushRef="#br1" timeOffset="173789.935">-777 18250 0,'0'0'15,"0"0"-15,0 0 16</inkml:trace>
          <inkml:trace contextRef="#ctx0" brushRef="#br1" timeOffset="172899.9488">-318 19694 0,'0'0'0,"12"0"15,11-11 1,13-12-16,-1 0 16,1-12-1,-13-11-15,-11 0 16,-12-12 0,-24-12-16,1 24 15,-13 12 1,-23-1-16,12 23 15,0 12-15,12 12 16,0-1 0,11 24-16,12 0 15,12 11 1,12 0-16,35 12 16,24-12-1,23 0-15,36-11 16,-13-12-1,-117-23-15</inkml:trace>
        </inkml:traceGroup>
      </inkml:traceGroup>
      <inkml:traceGroup>
        <inkml:annotationXML>
          <emma:emma xmlns:emma="http://www.w3.org/2003/04/emma" version="1.0">
            <emma:interpretation id="{986431BC-5E31-4842-8999-DDE93AFB6F4D}" emma:medium="tactile" emma:mode="ink">
              <msink:context xmlns:msink="http://schemas.microsoft.com/ink/2010/main" type="line" rotatedBoundingBox="3495,14062 5057,14241 4937,15292 3374,15113"/>
            </emma:interpretation>
          </emma:emma>
        </inkml:annotationXML>
        <inkml:traceGroup>
          <inkml:annotationXML>
            <emma:emma xmlns:emma="http://www.w3.org/2003/04/emma" version="1.0">
              <emma:interpretation id="{EDDC16E5-4D65-48A4-8C04-068956032162}" emma:medium="tactile" emma:mode="ink">
                <msink:context xmlns:msink="http://schemas.microsoft.com/ink/2010/main" type="inkWord" rotatedBoundingBox="3495,14062 5057,14241 4937,15292 3374,15113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306335.2981">-28813 21382 0,'0'0'16,"0"0"-16,0 0 15,24-12-15,11-11 16,12 0 0,0 0-16,24 11 15,-12 1 1,11-1-16,1 12 16,-12 12-1,-12-1-15,-23 1 16,-13-1-16,-11 24 15,-11 23 1,-25 11-16,-11 1 0,0-1 31,0-11-31,0-24 0,12-10 16,11-1 0,12-12-16,0 1 15,12-12 1,0 0-16,24 0 15,23 0-15,24-12 16,23 1 0,12-12-16,-12-1 15,-94 24 1</inkml:trace>
          <inkml:trace contextRef="#ctx0" brushRef="#br1" timeOffset="306889.5943">-27741 21786 0,'0'0'15,"0"0"-15,-12 12 16,0-1 0,1 1-16,-25 0 15,-46 11 1,-36 11-16,0-11 15,12-11-15,-12 0 16,-11-24 0,-12 0-16,46 1 15,13-12 1,-12-23-16,11-24 16,12 1-1,24 0-15,24-12 16,23 11-16,23-22 15,24-24 1,36-22-16,35 34 16,11 23-1,-11 34-15,12 24 16,35 35 0,-24 23-16,-23 34 15,-12 12 1,-12-12-16,0 0 15,-11 1-15,-24-12 16,-12-1 0,-24 1-16,-23 11 15,-23 1 1,-13-1-16,-23 1 16,12-24-1,-12-12 1,59-34-1</inkml:trace>
        </inkml:traceGroup>
      </inkml:traceGroup>
    </inkml:traceGroup>
    <inkml:traceGroup>
      <inkml:annotationXML>
        <emma:emma xmlns:emma="http://www.w3.org/2003/04/emma" version="1.0">
          <emma:interpretation id="{29E5F8B8-41A7-47ED-BA9A-EBD0370D2789}" emma:medium="tactile" emma:mode="ink">
            <msink:context xmlns:msink="http://schemas.microsoft.com/ink/2010/main" type="paragraph" rotatedBoundingBox="670,14772 26632,13894 26782,18351 821,19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6428DB-46B9-4747-80D3-3B1C4BFA3CEA}" emma:medium="tactile" emma:mode="ink">
              <msink:context xmlns:msink="http://schemas.microsoft.com/ink/2010/main" type="line" rotatedBoundingBox="670,14772 26632,13894 26782,18351 821,19230"/>
            </emma:interpretation>
          </emma:emma>
        </inkml:annotationXML>
        <inkml:traceGroup>
          <inkml:annotationXML>
            <emma:emma xmlns:emma="http://www.w3.org/2003/04/emma" version="1.0">
              <emma:interpretation id="{CC3C4216-3D5D-45E9-B8AD-2825BBBA16C3}" emma:medium="tactile" emma:mode="ink">
                <msink:context xmlns:msink="http://schemas.microsoft.com/ink/2010/main" type="inkWord" rotatedBoundingBox="722,16300 3993,16189 4041,17634 771,1774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312629.3733">-30863 24144 0,'0'0'0,"0"0"15,0 0 1,0 0-16,-23 12 16,-13-1-1,-11-11-15,-12 0 16,-11 0 0,-13-11-16,-34-13 15,-1 1 1,23-11-16,13-13 15,11-10-15,12-13 16,24 1 0,12 0-16,11-12 15,24-12 1,23-34-16,36 12 16,35 11-1,0 23-15,-12 23 16,24 12-16,11 11 15,-11 23 1,-24 12-16,-11 23 16,-1 24-1,-11 34-15,0 11 16,-13 1 0,-22-13-16,-13 13 15,-11-1 1,-24-11-16,1 0 15,-25-12-15,1-11 16,0 0 0,-24-12-16,-12 1 15,-12-13-15,13-11 16,11-11-16,12-1 16,11-11-1,36 0-15</inkml:trace>
          <inkml:trace contextRef="#ctx0" brushRef="#br1" timeOffset="313180.017">-30132 23994 0,'0'0'16,"0"0"-1,0 0-15,-12 0 16,-12 0-16,-11 0 15,0-12 1,11 1-16,1-1 16,11-11-1,0 0 1,12 0-16,0-24 16,12 13-16,11-1 15,1 12 1,-1 0-16,1 11 15,-12 12-15,11 12 16,1 11 0,-1 12-16,-11 11 15,0 0 1,-12 12-16,-12 0 16,-23 11-1,-12 24-15,-12-13 16,-12-10-16,12-24 15,24-23 1,11-11-16,24-12 16</inkml:trace>
          <inkml:trace contextRef="#ctx0" brushRef="#br1" timeOffset="311859.9128">-31145 23266 0,'0'0'0,"0"0"16,0 0-16,0 0 16,0 0-1,0 0-15,0 11 16,0 12 0,0 24-16,0 10 15,0 1 1,0 11-16,0 12 15,0-11-15,0-1 16,0-23 0,0-11-16,0 0 15,0-1 1,0-11-16,0-11 0,0-12 31</inkml:trace>
          <inkml:trace contextRef="#ctx0" brushRef="#br1" timeOffset="313739.7305">-29579 23647 0,'0'0'0,"0"0"0,0 0 16,0 0-16,-11 0 15,-1-12 1,0 1-16,12-1 16,0-11-1,12 0 1,0 0-16,23-12 16,0 12-16,1 12 15,22-1 1,1 12-16,0 23 15,-12 0 1,-23 12-16,0 23 16,-24 11-16,-24 12 15,-11 0 1,-1-23-16,-11-12 16,12-11-1,-1-1-15,1-11 16,12 1-16,-1-13 15,12 1 1,0-1-16,12-11 16,0 0-1,0 0-15,24 0 16,23 0 0,59-11-16,-106 11 15</inkml:trace>
          <inkml:trace contextRef="#ctx0" brushRef="#br1" timeOffset="314369.6631">-28919 24225 0,'0'0'15,"-12"11"1,0 1-16,-23 11 16,-36 0-1,-23 12-15,12-12 16,-1-11 0,-35-24-16,12-11 15,-11-12-15,22-11 16,13 0-16,23 0 15,0-12-15,12-35 16,12-11 0,23 12-16,12 11 15,24 12 1,34-47-16,25 0 16,23 12-1,-12 35-15,0 11 16,71 0-16,-23 35 15,-25 23 1,1 12-16,24 34 16,-25 24-1,-22-1-15,-36-11 16,-12 23 0,0 34-16,-35 12 15,-12 0 1,-24-34-16,-47 22 15,-11-22-15,-1-12 16,-23 0 0,-23-24-1,11-22-15,0-12 16,24-34-16,0-24 16,23-11-1,71 46-15</inkml:trace>
        </inkml:traceGroup>
        <inkml:traceGroup>
          <inkml:annotationXML>
            <emma:emma xmlns:emma="http://www.w3.org/2003/04/emma" version="1.0">
              <emma:interpretation id="{26890020-7BB2-4621-94DE-0259BE30D9BE}" emma:medium="tactile" emma:mode="ink">
                <msink:context xmlns:msink="http://schemas.microsoft.com/ink/2010/main" type="inkWord" rotatedBoundingBox="4377,16244 8861,16092 8910,17557 4427,1770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314909.3758">-28130 23843 0,'0'0'0,"24"0"15,23 0-15,12 0 16,23 0 0,36 0-16,0 0 15,0 0 1,-1 0-16,1 0 16,12 0-1,-24-11-15,-24 11 16,-11 0-16,-24 11 15,-47-11 1</inkml:trace>
          <inkml:trace contextRef="#ctx0" brushRef="#br1" timeOffset="315239.7886">-28083 24144 0,'0'0'15,"0"0"1,0 0-16,0 0 16,24 0-1,11 0-15,12 0 16,24-12-16,35 1 15,47 11 1,-11-12-16,-1 1 16,24-1-1,-12 1-15,-47 11 16,-24-12 0,-11 1-16,-71 11 15</inkml:trace>
          <inkml:trace contextRef="#ctx0" brushRef="#br1" timeOffset="315729.6406">-27364 23462 0,'0'0'0,"0"0"16,0 0-1,153 104 1,-153-104-16,35 0 16,36 12-16,23-1 15,-11 12 1,-1 0-16,24 12 15,-11-12-15,-13 0 16,-23 0 0,-12 1-16,-12-1 15,-11 0 1,-12 0-16,-24 0 16,-12 23-1,-23 0-15,0 1 16,-24 11-16,-11 11 15,-1 0 1,13 1-16,-1-13 16,24-22-1,12-12-15,11 0 16,12-11 0,12-12-16</inkml:trace>
          <inkml:trace contextRef="#ctx0" brushRef="#br1" timeOffset="317089.7636">-26045 23243 0,'0'0'0,"0"0"0,0-24 15,0 1 1,12-11-16,23-13 16,36-22-1,12 23-15,-13 0 16,13 11-16,11 12 15,0 23 1,-11 11-16,-25 12 16,-10 1-1,-25-1-15,-11 0 16,-12 23 0,-24 23-16,-23 1 15,-12 11 1,0-24-16,1-10 15,-13-13-15,0 1 16,1-12 0,22-11-16,13-1 15,23-11 1,12 0-16</inkml:trace>
          <inkml:trace contextRef="#ctx0" brushRef="#br1" timeOffset="316649.6822">-25715 22965 0,'0'0'0,"0"0"16,0 0-1,0 0-15,0 12 16,0 34 0,0 46-16,0 24 15,0 0 1,12 11-16,-12 0 15,12 11-15,-1-45 16,1-12 0,0-12-16,-12 1 15,0-13 1,0-10-16,0-24 16,0 0-1,0-12-15,0-11 16,0 0-1,0 0-15</inkml:trace>
          <inkml:trace contextRef="#ctx0" brushRef="#br1" timeOffset="317459.5812">-24702 23058 0,'0'0'0,"0"0"15,0 0 1,-12 0-16,-23 11 15,-12 12-15,0 23 16,-12 12 0,0 12-16,-12-1 15,12 0 1,12-11-16,12 11 16,11 1-16,13 11 15,22 0-15,1-24 16,12-10-1,11-1-15,0-12 16,13-10 0,-1-13-16,23-11 15,-70 0-15</inkml:trace>
          <inkml:trace contextRef="#ctx0" brushRef="#br1" timeOffset="318209.5593">-24490 23670 0,'0'0'0,"0"0"15,-12 0 1,1 0-16,-13 0 16,-11 0-1,-1-11-15,1-1 16,11 0-1,13-11-15,-1 0 16,12-11-16,23-13 16,13 1-1,-1 11-15,1 1 16,-13 22 0,1 12-16,-1 12 15,1 11 1,-12 23-16,-1 47 15,-11 45-15,-11 1 16,-13-58 0,0 11-16,1-34 15,-1-12 1,13-23-16,-1 1 16,12-24-1,0 0-15,0 0 16,12-24-16,11-33 15,12-59 1,1-11-16,11 11 16,12 1-1,-12 11-15,-12 34 16,1 1 0,-13 34-16,-11 12 15,0 12 1,-12 11-16,0 0 15,0 0-15,-12 23 16,0 12 0,0 11-16,1 12 15,-1 11 1,0 12-16,12 11 16,0-11-1,12-12-15,11-11 16,1-12-16,11 1 0,1-13 15,-1-10 1,0-1 0,1-12-1,-1-11-15,-35 0 0</inkml:trace>
          <inkml:trace contextRef="#ctx0" brushRef="#br1" timeOffset="318629.6636">-23913 23000 0,'0'0'0,"0"0"0,0 0 15,0 0 1,12 0-16,12 11 16,11 24-1,12 34-15,0 12 16,-11 0 0,-13-11-16,1 10 15,-12 1 1,-12 12-16,-12-1 15,-12-11-15,1-12 16,-1-11 0,1-12-1,11-11-15,0-12 16,0-11-16,0-1 16,1 1-1,11-12-15,0 0 16</inkml:trace>
        </inkml:traceGroup>
        <inkml:traceGroup>
          <inkml:annotationXML>
            <emma:emma xmlns:emma="http://www.w3.org/2003/04/emma" version="1.0">
              <emma:interpretation id="{55C403F3-4D5D-485C-999D-C625941E3653}" emma:medium="tactile" emma:mode="ink">
                <msink:context xmlns:msink="http://schemas.microsoft.com/ink/2010/main" type="inkWord" rotatedBoundingBox="9076,15626 12833,15499 12891,17214 9134,1734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318969.8136">-23418 23624 0,'0'0'0,"0"0"16,0 0-1,0 0-15,0 0 16,0 0-16,12 0 16,0 0-1,11 0-15,13 0 16,11-12-16,12 12 15,0 0 1,-1 0-16,-10 0 16,-13 0-1,-12 0-15,-11 0 16,-12 0 0</inkml:trace>
          <inkml:trace contextRef="#ctx0" brushRef="#br1" timeOffset="319309.556">-23383 23786 0,'0'0'15,"0"0"-15,0 0 16,12 0-16,12 0 15,23 0 1,0 0-16,12 0 16,12 0-1,-1 0-15,-23 0 16,1 11 0,-13-11-16,0 12 15,-11-12 1,-1 0-16,1 0 15,-1 0-15,-11 0 16,12 0 0,-24 0-16</inkml:trace>
          <inkml:trace contextRef="#ctx0" brushRef="#br1" timeOffset="320300.001">-22570 22965 0,'0'0'15,"0"0"1,0 0-16,0 0 15,0 0-15,-11 0 16,-1 12 0,0-1-16,0 12 15,-11 12 1,-1 11-16,0 12 16,1 11-1,11-11-15,0-12 16,1 1-16,11-1 0,0 12 15,11-1 1,1 13 0,12-12-16,11-1 15,12 1-15,12 0 16,0-12 0,0 0-1,-12-11-15,-12-12 16,1 0-16,-1-11 15,-11-1-15,-1 1 16,-23-12 0</inkml:trace>
          <inkml:trace contextRef="#ctx0" brushRef="#br1" timeOffset="321370.7542">-22122 23462 0,'0'0'16,"0"0"-16,0 0 15,0 0 1,0 0-16,-12 0 16,-11-11-1,-1-1-15,0-11 16,1-12 0,-1 1-16,13-1 15,11-11 1,0-1-16,11 13 15,1-1-15,12 0 16,-13 12 0,13 12-16,11 11 15,-11 11-15,-1 24 16,13 23 0,-13 23-1,-11 0-15,-12-1 16,-12 24-16,1-23 0,-1 0 15,0-35 1,0-11-16,12-12 16,0-11-1,0-12-15,0 0 16,0 0 0,0 0-16,0-12 15,12-22 1,0-13-16,23-34 15,0-23-15,24-34 16,-11 22 0,-13 24-1,0 22-15,-11 13 16,-1 10-16,-11 24 16,0 0-1,-12 23 1,0 0-16,0 0 0,-12 12 15,-11 22 1,-13 13-16,1 10 16,11 13-1,1 11-15,11-24 16,12 13 0,0-24-16,12 0 15,0 0 1,11 12-16,1-12 15,-1 1-15,1-13 16,11-11 0,-11-11-16,-1 0 15,1-12 1,-24 0-16</inkml:trace>
          <inkml:trace contextRef="#ctx0" brushRef="#br1" timeOffset="321679.6676">-21604 23520 0,'0'0'0,"0"0"15,0 0-15,12 0 16,23 0 0,12 0-16,24 0 15,-12 0 1,-12 0-16,0-12 0,-11 1 31,-1 11-31,0 0 0,-11 0 16,-1 0-16,-11 0 15,0 0 1,-12 0-16</inkml:trace>
          <inkml:trace contextRef="#ctx0" brushRef="#br1" timeOffset="322109.7786">-20909 23011 0,'0'0'16,"0"0"-16,0 0 15,0 0 1,0 0-16,0 0 16,0 0-1,0 12-15,12 23 16,-12-1 0,0 36-16,0 11 15,12-1 1,0-10-16,-1-1 15,1-11-15,0 0 16,11-1 0,-11-22-16,0-12 15,-12 0 1,0-11-16,0-1 16,0-11-1</inkml:trace>
          <inkml:trace contextRef="#ctx0" brushRef="#br1" timeOffset="322600.028">-20709 22942 0,'0'0'15,"0"0"-15,0 0 16,12 0-16,12 0 16,-1 0-1,1 12-15,11-1 16,-11 12-1,11 12-15,1 23 16,-1 11-16,0 0 16,-11 1-1,-12-1-15,-1 0 16,-11 1 0,0-12-16,-11 11 15,-13 0 1,12 1-16,-11-13 15,-1-10-15,1-13 16,11-11 0,0 0-1,0-11-15,0 0 16,1-12-16,11 0 16</inkml:trace>
          <inkml:trace contextRef="#ctx0" brushRef="#br1" timeOffset="323255.314">-20555 22387 0,'0'0'0,"0"0"16,0 0-1,0 0-15,11-11 16,1-1-16,12-11 15,11 0 1,0 0-16,1 0 16,-1 11-1,0 12-15,1 0 16,-13 12-16,-11 11 16,0 0-1,-12 12-15,-12 11 16,-11 12-16,-1-12 15,0 12-15,1-12 16,-1-11 0,1-12-1,11-12-15,0 1 16,12-12-16,0 0 16,0 0-1,0 0-15,24 0 16,11 0-1,12 0-15,12 0 16,0 11-16,-12-11 16,0 0-1,-11 12-15,-13-12 16,1 11 0,-13-11-16,-11 0 15,0 0 1</inkml:trace>
          <inkml:trace contextRef="#ctx0" brushRef="#br1" timeOffset="323919.4069">-20167 23566 0,'0'0'0,"0"0"16,0 0 0,0 0-16,0 0 15,0 0 1,0 0-1,0 0-15,12 0 0,12 0 16,-1 0 0,13-11-16,-1-1 15,12 0 1,0 12 0,12 0-16,0 0 15,0 0-15,-24 0 16,1 0-16,-13 0 15,-11 0 1,-12 0-16</inkml:trace>
          <inkml:trace contextRef="#ctx0" brushRef="#br1" timeOffset="324229.8336">-19966 23243 0,'0'0'0,"0"0"15,0 0 1,0 0-16,0 23 16,11 11-1,-11 13-15,12 10 16,-12 1-16,12 23 15,0 0 1,-1-12-16,1-11 16,0-23-1,0-12-15,0-12 16,-12-11 0,0 0-16</inkml:trace>
        </inkml:traceGroup>
        <inkml:traceGroup>
          <inkml:annotationXML>
            <emma:emma xmlns:emma="http://www.w3.org/2003/04/emma" version="1.0">
              <emma:interpretation id="{0F05B665-4E0E-4375-8EF7-7E770E3ABE83}" emma:medium="tactile" emma:mode="ink">
                <msink:context xmlns:msink="http://schemas.microsoft.com/ink/2010/main" type="inkWord" rotatedBoundingBox="13072,15938 19183,15731 19227,17040 13117,17247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328400.3206">-15372 22977 0,'0'0'16,"0"0"-1,0 0-15,0 0 0,0-12 32,0-11-32,11 0 15,13-12-15,0 1 16,11 10-16,0 1 15,12 12 1,-11 11-16,-1 11 16,-11 12-1,-13 12-15,-11 34 16,-23 35-16,-12-11 16,-13-1-1,1-22-15,12-24 16,0-11-1,11-1-15,0-11 16,13-11-16,-1 0 16,0-1-1,12-11-15,0 0 16,0 0 0,0 0-16,12 0 15,11-11 1,13 11-16,11 11 15,0 1-15,0-1 16,-11 1 0,-1-1-16,0 12 15,1-11 1,-1 0-16,0-12 16,-11 0-1,-1 11-15,-11-11 16,0 0-16,-12 0 15</inkml:trace>
          <inkml:trace contextRef="#ctx0" brushRef="#br1" timeOffset="324719.6919">-19448 23150 0,'0'0'0,"0"0"0,0 0 16,12-12-1,11-11 1,1 0-16,11 0 16,12 12-1,0 11-15,1 11 16,-13 12 0,-12 0-16,-23 35 15,-11 12 1,-13-1-16,1 0 15,-13-23-15,1 1 16,11-13 0,1-11-1,11 1-15,0-13 16,0 1-16,12-12 16,0 11-1,0-11-15,12 12 16,35-1-16,24 1 15,11-1 1,-11-11-16,0 0 16,-24-11-1,0-1-15,-12 1 16,-35 11 0</inkml:trace>
          <inkml:trace contextRef="#ctx0" brushRef="#br1" timeOffset="325119.6898">-18624 22919 0,'0'0'16,"0"0"-16,0 0 15,0 0 1,0 0-16,0 0 16,0 11-1,-11 1-15,-13 23 16,1 11 0,-1 23-16,0 24 15,13-24 1,-1-11-16,12 0 15,0-1-15,12 1 16,11 0 0,13 0-16,-1-24 15,12-10 1,0-1-16,12-12 0,-12-11 31,-47 0-31</inkml:trace>
          <inkml:trace contextRef="#ctx0" brushRef="#br1" timeOffset="325899.7731">-18211 23300 0,'0'0'16,"0"0"-1,0 0-15,0 0 0,-12-11 16,0-1 0,-11-11-16,11 0 15,-12-12 1,13 1-16,11-1 16,0 0-1,11-11-15,13 0 16,-1 23-16,1 0 15,0 11 1,11 12-16,0 12 16,1 34-1,-13 23-15,-11 70 16,-24-24 0,0-22-16,1 11 15,-1-23 1,0-23-16,0-12 15,12-12-15,0-22 16,0-12 0,0 0-16,0-12 15,0-11 1,0-23-16,12-23 16,12-12-1,-1-23-15,12 23 16,1 0-16,-1 12 15,-11 22 1,-1 1-16,-11 12 16,0 10-1,-12 1-15,0 12 16,0 11 0,0 0-16,-24 11 15,1 12 1,-1 35-16,1 0 15,11 11-15,0-11 16,12 0 0,12-12-16,0 0 15,11-11 1,12 0-16,1-12 0,-1 12 16,1-24-1,11 1 1,-24-12-16,1 0 0,-24 0 15</inkml:trace>
          <inkml:trace contextRef="#ctx0" brushRef="#br1" timeOffset="326189.9426">-17658 23335 0,'0'0'15,"0"0"-15,0 0 16,0 0 0,0 0-1,0 0-15,12 0 16,24 0-16,11-12 16,12 1-1,-1 11-15,-10-12 16,-1 1-1,0 11-15,-12-12 16,0 12-16,-11 0 16,-24 0-1</inkml:trace>
          <inkml:trace contextRef="#ctx0" brushRef="#br1" timeOffset="326629.6226">-16939 22907 0,'0'0'0,"0"0"15,0 0 1,0 0-16,0 0 16,0 0-1,0 0-15,0 0 16,0 0 0,0 0-16,0 12 15,-12 11 1,0 23-16,12 24 15,-11 22-15,11-23 16,0-11-16,0 0 16,11-23-1,1 11 1,0 0-16,0-11 0,0-12 16,-1-12-1,-11-11-15,0 0 16</inkml:trace>
          <inkml:trace contextRef="#ctx0" brushRef="#br1" timeOffset="327049.814">-16739 22584 0,'0'0'0,"0"0"15,0 0 1,12 11-16,23 24 16,1 11-1,-1 0-15,0 1 16,1-1-16,11 35 15,-24-12 1,-11 24-16,0 11 16,-12-12-1,-12-23-15,0-11 16,1 0 0,-1-12-16,-12 12 15,1-23 1,-1 11-16,12-11 15,1-12-15,-1-12 16,12-11 0</inkml:trace>
          <inkml:trace contextRef="#ctx0" brushRef="#br1" timeOffset="327379.8623">-16244 23451 0,'0'0'0,"0"0"16,0 0 0,12 0-16,11 0 15,1-12-15,11 0 16,1 1-1,11-12-15,12-12 16,-1 24-16,-10-1 16,10 0-16,1 12 15,-11 0 1,-1 0-16,-12-11 16,-11 11-1,-13 0-15,-11 0 16</inkml:trace>
          <inkml:trace contextRef="#ctx0" brushRef="#br1" timeOffset="327739.7821">-16020 23115 0,'0'0'16,"0"0"-16,0 0 15,0 0-15,0 0 16,0 0 0,0 12-16,0-1 15,12 24 1,-1 11-16,1 1 16,0-1-1,0-11-15,-12 11 16,11 12-16,1-24 15,0 36 1,-12-13-16,12 1 16,0-23-1,-1-1-15,1-10 16,0-13 0,-12-11-16,0 0 15</inkml:trace>
          <inkml:trace contextRef="#ctx0" brushRef="#br1" timeOffset="333229.8672">-14630 23162 0,'0'0'0,"0"0"15,0 0-15,0 0 16,0 0 0,0 0-16,12 0 15,11 0 1,24 0-16,12 11 16,12-11-1,23 12-15,0-1 16,1 1-16,-25-1 15,-11-11 1,-12 12-16,0-12 16,-11 0-1,-13 0-15,1 0 16,-12 0 0,-12 0-16</inkml:trace>
          <inkml:trace contextRef="#ctx0" brushRef="#br1" timeOffset="333549.859">-14406 23485 0,'0'0'15,"0"0"-15,0 0 16,0 0-16,0 0 15,0 0 1,0 0-16,11 0 16,25 0-1,23 0-15,35 0 16,24 12 0,-36-12-16,-11 0 15,-12 0 1,0 0-16,-12 0 15,0 0-15,-12 0 16,-35 0-16</inkml:trace>
          <inkml:trace contextRef="#ctx0" brushRef="#br1" timeOffset="334030.0676">-14088 22873 0,'0'0'15,"0"0"-15,0 0 16,0 0 0,0 0-16,0 0 15,11 23 1,25 11-16,23 13 15,11-13 1,1 13-16,35 22 16,-23-23-16,-1 0 15,-11 1 1,-24-24-16,0 11 16,-12-10-1,-11-13-15,-12 1 16,-1-1-16,-11 1 15,-11 11 1,-13 0-16,-23 12 16,-12 11-1,-12 0-15,1 12 16,-1 0 0,12-12-16,0-11 15,24-12 1,11-12-16,24-11 15,0 0-15</inkml:trace>
        </inkml:traceGroup>
        <inkml:traceGroup>
          <inkml:annotationXML>
            <emma:emma xmlns:emma="http://www.w3.org/2003/04/emma" version="1.0">
              <emma:interpretation id="{24684F4A-8D8B-471B-9101-7FB0E7A923A1}" emma:medium="tactile" emma:mode="ink">
                <msink:context xmlns:msink="http://schemas.microsoft.com/ink/2010/main" type="inkWord" rotatedBoundingBox="18869,14156 26632,13894 26782,18351 19019,18614"/>
              </emma:interpretation>
              <emma:one-of disjunction-type="recognition" id="oneOf28">
                <emma:interpretation id="interp36" emma:lang="" emma:confidence="0.5">
                  <emma:literal>,</emma:literal>
                </emma:interpretation>
                <emma:interpretation id="interp37" emma:lang="" emma:confidence="0">
                  <emma:literal>.</emma:literal>
                </emma:interpretation>
                <emma:interpretation id="interp38" emma:lang="" emma:confidence="0">
                  <emma:literal>3</emma:literal>
                </emma:interpretation>
                <emma:interpretation id="interp39" emma:lang="" emma:confidence="0">
                  <emma:literal>Z</emma:literal>
                </emma:interpretation>
                <emma:interpretation id="interp40" emma:lang="" emma:confidence="0">
                  <emma:literal>B</emma:literal>
                </emma:interpretation>
              </emma:one-of>
            </emma:emma>
          </inkml:annotationXML>
          <inkml:trace contextRef="#ctx0" brushRef="#br2" timeOffset="347250.1866">-12922 22688 0,'0'0'0,"0"0"15,0 0 1,0 0-16,0 0 15,0 0-15,-12 0 16,-11-12 0,-13-22-16,-11-1 15,0-11 1,-12-24-16,-12-22 16,24-12-1,12 0-15,11 0 16,13-12-1,22-22-15,25-24 16,11 35-16,23 11 16,60-23-1,47-22-15,-24 68 16,59 12-16,-47 47 16,12 22-1,35 47-15,-12 22 16,-71 24-16,1 0 15,-36-11 1,-11 10-16,-36 1 16,-24 0-16,-23-11 15,-11-1 1,-13-11-16,0-24 16,1-10-1,-1-13-15,1-11 16,11 0-16,-12-35 15,13-11 1,11-35-16,23-23 16,71-46-1,36 0-15,0 11 16,35 35 0,23 35-16,-23 23 15,47 11 1,-12 35-16,-35 23 15,12 35 1,-12 34-16,-24 12 16,-47-11-16,-11-12 15,-24-1 1,-12 13-16,-24-1 16,-11-22-1,-12-24-15,-12-23 16,1 0-16,-1-11 15,0-12 1,-12-23-16,1-12 16,11-11-1,12-24-15,24-22 16,35-24 0,82-11-16,-11 23 15,11 23 1,71 12-16,-24 34 15,13 35-15,22 47 16,-22 33 0,-1 24-16,-12 0 15,-46 0 1,-24 24-16,-24-13 16,-47-22-1,-23-12-15,-24-12 16,-24 0-16,-23-11 15,-24 0 1,0-24-16,13-22 16,10-12-1,25 0-15,11-12 16,12 1 0,12-12-16,47-12 15,23-11 1,60 0-16,34 23 15,-11 34-15,-23 12 16,11 47-16,0 34 16,-35 11-16,-36-11 15,-23 23 1,-12 24-16,-12 10 16,-23-45-1,-24 46-15,-23-12 16,-36-11-16,-46-35 15,-13-23 1,-23-12-16,-24-23 16,59-11-1,36-24-15,35-11 16,12-11 0,23 11-1,0-12-15,12 1 0,59-12 16,35 11-1,24 24-15,23 11 16,24 46 0,-23 35-16,-36 12 15,-48-24 1,-10 35-16,-37 47 16,-34-59-1,-36 12-15,-71 0 16,-23 0-16,-82 1 15,-13-36 1,-34-34-16,22-23 16,-46-24-1,59-34-15,-1-46 16,13-24 0,93 12-16,13 0 15,11-11 1,36-1-16,34 36 15,25 10-15,11 13 16,12 22 0,0 12-16,12 12 15,11 22 1,13 24-16,-1 35 16,-23 22-1,-47 1-15,-36-1 16,-47-22-16,-59-1 15,-70-34 1,35-23-16,-71-24 16,59-22-1,-58-24-15,58-23 16,12-34 0,23-24-16,48 12 15,59 35 1,34 11-16,13 0 15,23 24-15,12 11 16,12 11-16,12 12 16,23 23-1,0 12 1,-12 23-16,-23 11 16,-36 12-16,-34 0 15,-37-12 1,-81 0-16,-25-45 0,25-24 15,-48-35 1,35-34-16,36-24 16,12 1-1,23-12-15,36-35 16,35 12 0,35 34-16,24 1 15,11 34 1,12 12-16,13 11 15,-1 24 1,0 11-16,0 0 16,-24 11-16,-11 1 15,-12 22 1,-12 1-16,-11 0 16,-36-1-1,-35 1-15,0-23 16,-1-24-16,25-23 15,11-11 1,12 0-16,-1-93 16,37-11-1,22 11-15,25 12 16,-1 23 0,12 12-16,-11 46 15,-13-1 1,-11 36-16,-12 11 15,0 0-15,-12 11 16,-35 1 0,-24-1-16,-23 1 15,0-24 1,0-11-16,11-11 16,24-13-1,24-10-15,11-24 16,24-58-16,36 0 15,34 12 1,1 35-16,-24 46 16,0 11-1,-11 12-15,-13 11 16,1-11 0,-1-12-16,1-22 15,-24 57 1</inkml:trace>
        </inkml:traceGroup>
        <inkml:traceGroup>
          <inkml:annotationXML>
            <emma:emma xmlns:emma="http://www.w3.org/2003/04/emma" version="1.0">
              <emma:interpretation id="{AFBE742E-D329-4578-AC49-F1F51EBA1113}" emma:medium="tactile" emma:mode="ink">
                <msink:context xmlns:msink="http://schemas.microsoft.com/ink/2010/main" type="inkWord" rotatedBoundingBox="20002,15483 25534,15296 25596,17127 20064,17315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335210.0183">-11285 22780 0,'0'0'0,"-12"0"0,-11 0 16,-1 12 0,-23 11-16,-23 12 15,-13 11 1,1 23-16,11 0 16,12 12-1,24 0-15,11-11 16,12-1-16,12 0 15,24-11 1,23 0-16,12-12 16,12-23-1,11 0-15,-82-23 16</inkml:trace>
          <inkml:trace contextRef="#ctx0" brushRef="#br1" timeOffset="335949.7463">-11049 23381 0,'0'0'16,"-35"12"-16,-1-1 16,-11 1-1,0-1-15,0-11 16,11 0-16,1-11 15,12-1 1,-1 1-16,12-12 16,0-24-1,12-10-15,24-1 16,23 0 0,12 12-16,-12 23 15,0 0 1,-11 23-16,-1 11 15,-11 24-15,11 57 16,-35 1 0,-24 45-16,-23-10 15,0-13 1,12-34-16,-1-23 16,25-24-1,-1-10-15,12-24 16,0 0-1,0-12-15,12-23 16,23-34-16,24-35 16,23-58-1,-11 0-15,-24 47 16,0 11-16,0 23 16,-23 35-16,-12 11 15,-1 12 1,-11 11-16,0 12 15,0 0-15,-11 12 16,-13 23 0,-11 22-16,-1 24 15,1 12 1,12-12-16,23-12 16,0 0-1,11-11-15,1 0 16,12 0-16,-1-24 15,24 1 1,0-12-16,12-23 16,12 0-1,-71 0-15</inkml:trace>
          <inkml:trace contextRef="#ctx0" brushRef="#br1" timeOffset="334869.5586">-12486 23000 0,'0'0'16,"0"0"-16,-12-12 16,0-22-1,12-13-15,24-22 16,11 0-1,48-12-15,-1 23 16,-11 12-16,11 11 16,12 24-1,-11 11-15,-13 11 16,1 24 0,-36-1-16,-11 1 15,-24 0 1,-12 11-16,-35 12 15,-12 0-15,-11-12 16,-48 23 0,0-11-16,12-12 15,35-11 1,24-12-16,12 0 16,35-23-1,0 0-15</inkml:trace>
          <inkml:trace contextRef="#ctx0" brushRef="#br1" timeOffset="334449.7337">-12345 22630 0,'0'0'0,"0"0"15,0 0-15,0 35 16,0 34 0,-12 12-16,12 34 15,0 36 1,0-1-16,12-58 16,0 24-1,-12 0-15,0-1 16,0-46-16,0-11 15,0-23 1,0 0-16,0-35 16,0 0-1,0 0-15</inkml:trace>
          <inkml:trace contextRef="#ctx0" brushRef="#br1" timeOffset="336339.6533">-10448 22676 0,'0'0'15,"0"0"-15,0 0 16,11 12-16,1 11 15,12 12 1,-1 11-16,13 12 16,-1 22-1,-11 13-15,-1 11 16,-23-12 0,0-11-16,-12-11 15,1-1 1,-25 12-16,-11 0 15,0-12-15,0-23 16,0 1 0,11-24-16,13-12 15,-1-11 1,24 0-16</inkml:trace>
          <inkml:trace contextRef="#ctx0" brushRef="#br1" timeOffset="336999.95">-9977 23543 0,'0'0'15,"0"0"1,0 0-16,0 0 16,0 0-1,0 0-15,12 0 16,23 0-16,12 0 15,12 0 1,23 12-16,13-1 16,11-11-1,-24 0-15,-11 0 16,-12 0 0,-12 0-16,-12-11 15,-35 11 1</inkml:trace>
          <inkml:trace contextRef="#ctx0" brushRef="#br1" timeOffset="336689.6912">-9977 23266 0,'0'0'0,"0"0"15,0 0-15,0 0 16,0 0 0,12 0-16,11 11 15,12-11 1,1 0-16,11 0 16,0 0-1,12 0-15,12 0 16,-1 0-1,-23 0-15,1 0 16,-13 0-16,-12 0 16,-23 0-1</inkml:trace>
          <inkml:trace contextRef="#ctx0" brushRef="#br1" timeOffset="339059.823">-8964 23404 0,'0'0'0,"-12"0"0,-11 0 16,-13 0-1,13 0-15,-1-11 16,12-1 0,0-11-16,1 0 15,-1-12 1,12-11-16,12 0 15,11 0-15,13-1 16,11 1 0,0 11-16,0 12 31,0 23-15,-12 23-1,-11 47-15,-12 45 16,-24 1-16,-23 11 15,-12 12 1,-1-24-16,25-22 16,-1-35-1,13-24-15,-1-11 16,12-11 0,0-12-16,0 0 0,12-23 15,11-23 1,24-47-16,12 1 15,12-35-15,-12-12 16,-12 23 0,0 24-16,-12 11 15,1 12 1,-13-1-16,1 24 16,-13 11-1,1 1-15,-12 22 16,0 12-1,0 0-15,-12 12 16,-11 22-16,-12 36 16,-1 22-1,13 1-15,11-1 16,0-23 0,12 1-16,0-24 15,12 12 1,23-12-16,12-11 15,36-1-15,-13-22 16,13-24 0,-83 12-16</inkml:trace>
          <inkml:trace contextRef="#ctx0" brushRef="#br1" timeOffset="339559.7323">-8493 22225 0,'0'0'0,"0"0"16,12-11 0,23-24-16,24 1 15,12-1 1,-12 12-16,-12 11 16,-12 24-1,0-1-15,-11 12 16,-12 24-16,-24 10 15,-12 1 1,-23 0-16,-35 23 16,11-23-1,24-12-15,12-11 0,11-12 16,12 0 0,12-12-1,12 1-15,12 0 16,35 11-16,23-12 15,36 1-15,23-1 16,1-22 0,-142 11-1</inkml:trace>
          <inkml:trace contextRef="#ctx0" brushRef="#br1" timeOffset="340065.6831">-8128 23312 0,'0'0'0,"0"0"16,0 0-1,0 0-15,0 0 16,12 0-16,12 0 15,11 0 1,47-12-16,13 12 16,-13-11-1,0-1-15,1 12 16,-1-11 0,-23 11-16,-12 0 15,-11-12 1,-36 12-16</inkml:trace>
          <inkml:trace contextRef="#ctx0" brushRef="#br1" timeOffset="340339.7266">-7916 23011 0,'0'0'0,"0"0"16,0 0-1,0 0-15,12 12 16,0-1 0,0 24-1,11 34-15,-11 12 16,0 0-16,-1 0 15,1 12-15,0 11 16,0-12 0,11-23-16,-11-22 15,0-13 1,-12-34-16</inkml:trace>
          <inkml:trace contextRef="#ctx0" brushRef="#br1" timeOffset="340670.7786">-7115 22815 0,'0'0'0,"0"0"16,0 0 0,0 0-16,12 11 15,0 13 1,0 10-16,11 36 16,1 45-1,-12 12-15,-1-11 16,1-24-16,0 1 15,23-1 1,-35-92-16</inkml:trace>
        </inkml:traceGroup>
      </inkml:traceGroup>
    </inkml:traceGroup>
  </inkml:traceGroup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23T09:37:22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B57DDC-49EC-4001-A58C-6E259DCCC880}" emma:medium="tactile" emma:mode="ink">
          <msink:context xmlns:msink="http://schemas.microsoft.com/ink/2010/main" type="writingRegion" rotatedBoundingBox="23657,1702 14131,7726 12921,5814 22447,-210"/>
        </emma:interpretation>
      </emma:emma>
    </inkml:annotationXML>
    <inkml:traceGroup>
      <inkml:annotationXML>
        <emma:emma xmlns:emma="http://www.w3.org/2003/04/emma" version="1.0">
          <emma:interpretation id="{B483EEC8-987B-425C-8748-E3598A41F9DE}" emma:medium="tactile" emma:mode="ink">
            <msink:context xmlns:msink="http://schemas.microsoft.com/ink/2010/main" type="paragraph" rotatedBoundingBox="23657,1702 14131,7726 12921,5814 22447,-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0C4945-6F44-43A2-87F2-04F789BD7837}" emma:medium="tactile" emma:mode="ink">
              <msink:context xmlns:msink="http://schemas.microsoft.com/ink/2010/main" type="line" rotatedBoundingBox="23657,1702 14131,7726 12921,5814 22447,-210"/>
            </emma:interpretation>
          </emma:emma>
        </inkml:annotationXML>
        <inkml:traceGroup>
          <inkml:annotationXML>
            <emma:emma xmlns:emma="http://www.w3.org/2003/04/emma" version="1.0">
              <emma:interpretation id="{FCDF2E67-D636-4A65-BD47-68064333A562}" emma:medium="tactile" emma:mode="ink">
                <msink:context xmlns:msink="http://schemas.microsoft.com/ink/2010/main" type="inkWord" rotatedBoundingBox="23306,1147 17387,4890 16753,3887 22672,1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-15113 10414 0,'0'0'0</inkml:trace>
          <inkml:trace contextRef="#ctx0" brushRef="#br1" timeOffset="-22752.1845">-14014 9512 0,'0'0'16,"0"0"-16,0 0 16,0 0-1,0 0-15,12-12 16,23 1-1,13-1-15,10 1 16,1-1-16,0 12 16,12 0-1,-12 0-15,0 12 16,-24-1 0,-11 1-16,-13-1 15,-11 1 1,0-1-16,-11 24 15,-13-12 1,-11 12-16,-12 0 16,0-12-16,-1 0 15,25-12 1,-1 1-16,24-12 16,0 0-1,0 0-15,0 0 0,12 0 16,23 0-1,13 11-15,10 1 16,-10 0-16,10 11 16,-10 0-1,-13 0-15,-12-12 16,-23 13 0,0-1-16,-11 0 15,-13 0 1,-23 12-16,0-12 15,-12 0 1,-12-12-16,-11 1 16,11-12-1,12 0-15,36 0 16,-13-12-16,25 12 16,11 0-1</inkml:trace>
          <inkml:trace contextRef="#ctx0" brushRef="#br1" timeOffset="-22751.1845">-13095 9234 0,'0'0'16,"0"0"-1,0 0-15,0 12 16,-12 23-16,1-1 16,11 1-1,0 11-15,0 12 16,0 23 0,11 0-16,1 0 15,0-12 1,0-23-16,-1-11 15,1 0 1,-12-35-16</inkml:trace>
          <inkml:trace contextRef="#ctx0" brushRef="#br1" timeOffset="-22750.1845">-13142 10171 0,'0'0'0,"0"0"15,0 0-15,0 23 16,0 0 0,0 0-16,0 0 15,12-11 1,0-1-16,-1-11 15,13 0 1,11 0-16,1-11 16,-13-1-16,1-11 15,-12 11 1,-12 1-16,0-1 16,0 12-1,-130-138-15,130 138 16,0 0-1,0 0-15,-24 11 16,13 12-16,-1 0 16,12 0-1,0 1-15,23 10 16,-23-34 0</inkml:trace>
          <inkml:trace contextRef="#ctx0" brushRef="#br0" timeOffset="2810.2603">-13429 9351 0,'0'0'0,"-11"11"16,-13 1-16,-23 0 15,0 11 1,-24 11-16,-11 13 15,-36 10-15,0 1 16,118-58 0,-412 197-16,400-186 15,-59 35 1,-47 35-16,1 12 16,-1-12-1,12-12-15,-12 12 16,12-35-1,12 23-15,11-22 16,13 10-16,11-10 16,-12-1-1,24-23-15,-12 12 16,24-12 0,-1 0-16,13-12 15,11 1 1,0 0-16,12-12 15,0 0-15,0 0 16,24-12 0,47-23-16,46-57 15,119-47 1,23 1-16</inkml:trace>
          <inkml:trace contextRef="#ctx0" brushRef="#br0" timeOffset="1109.9396">-14053 9755 0,'0'0'15,"589"-323"1,-589 323-16,671-359 16,-576 302-1,187-105-15,25-11 16,-48 34-1,412-219-15,-671 358 16,542-232-16,-495 221 16,83-47-1,82-23-15,-35 0 16,-60 23 0,-22 24-16,-13-1 15,-23 12 1,-12 11-16,-12 1 15,-11-1-15,-12 12 16,-12 0 0,0 0-16,0 0 15,0 0 1,0 0-16,0 0 16,0 0-16,0 0 15,-12 0 1,-12 0-16,1 0 15,-1 0-15,-11 0 16,-12 0-16,-12 12 16,-24-1-1,-11 1-15,24 0 16,-13-1 0,1 1-16,-1-1 15,-11 1 1,0-12-16,35 0 15,0 0-15,12 0 16,11 0 0,13 0-16,11 0 15,12 0 1,0 0-16,0 0 16,12-12-1,23 1-15,24-1 16,12 1-1,11-1-15,36 0 16,12 1-16,-1-1 16,-129 12-1,413-11-15,-413 11 16,35 0 0,12 0-16,0 0 15,0 0 1,-11 0-16,-25 0 15,1 0-15,-12 0 16,0 11 0,-12 12-16,-23 24 15,-36 34 1,1 11-16,-1-11 16,-12 0-1,25-23-15,-1-12 16,23-23-16,13 0 15,-1-11 1,12-1-16,1 1 16,-1-1-1,0 1-15,12-12 16,-12 0 0,12 0-16,-11-12 15,-1 1 1,-24-12-16,1-12 15,-12-57-15,0-1 16,0 1 0,11 22-16,13 12 15,11 12 1,0 12-16,1-1 16,-1 12-1,0 0-15,12 11 16,0 12-1</inkml:trace>
        </inkml:traceGroup>
        <inkml:traceGroup>
          <inkml:annotationXML>
            <emma:emma xmlns:emma="http://www.w3.org/2003/04/emma" version="1.0">
              <emma:interpretation id="{068C5EF7-5E26-4972-8073-FA3AC3F56419}" emma:medium="tactile" emma:mode="ink">
                <msink:context xmlns:msink="http://schemas.microsoft.com/ink/2010/main" type="inkWord" rotatedBoundingBox="16824,6023 14131,7726 12921,5814 15614,4110"/>
              </emma:interpretation>
            </emma:emma>
          </inkml:annotationXML>
          <inkml:trace contextRef="#ctx0" brushRef="#br0" timeOffset="68099.7159">-19154 12321 0,'-11'0'0,"-13"12"0,-11-1 16,-1 1-1,-11-1-15,12 12 16,0-11-1,23 11-15,0-11 16,12 11-16,0 11 16,24 1-1,23 11 1,12 1-16,11-1 16,1 0-16,-12-11 15,-12-1 1,-12-11-16,-11 1 15,-12-1-15,-12-12 16,-12 24 0,-12-12-16,-35 12 15,1-12 1,-1 0-16,12-12 16,-1 1-1,1 0-15,47-12 16</inkml:trace>
          <inkml:trace contextRef="#ctx0" brushRef="#br0" timeOffset="68649.8829">-18364 12309 0,'0'0'0,"0"0"15,-12 0-15,-12 12 16,-11 11-16,-12 12 15,0-1-15,0 13 16,11-1 0,1 0-16,11 0 15,1 24 1,11-24-16,12 23 16,0-22-1,24-1-15,34 23 16,1-11-16,0-23 15,-12-12 1,24 11-16,-71-34 16</inkml:trace>
          <inkml:trace contextRef="#ctx0" brushRef="#br0" timeOffset="69179.7856">-17728 12321 0,'0'0'16,"0"0"-16,0 0 15,-12 12 1,-23 11-16,-24 0 16,0 0-1,0 0-15,12-11 16,11-1 0,13 1-16,-1-1 15,13 1 1,11-1-16,11 12 15,13 12-15,11 0 16,1 0 0,11 11-16,0-12 15,-12 1 1,1 0-16,-13-1 16,1 1-16,-13-12 15,-11 0-15,0-11 16,-11 11-16,-13 0 31,-23 0-31,-12 0 0,12-11 16,12-1-1,-1-11-15,36 0 16</inkml:trace>
          <inkml:trace contextRef="#ctx0" brushRef="#br0" timeOffset="69599.4959">-17375 12737 0,'0'0'0,"12"0"16,23 0 0,1 0-16,11-11 15,-12 11 1,12 0-16,0 0 16,0 0-1,1-12-15,-48 12 16</inkml:trace>
          <inkml:trace contextRef="#ctx0" brushRef="#br0" timeOffset="71389.8072">-16574 12853 0,'0'0'0,"0"0"32,0 0-32,0-12 15,0-11-15,0 0 16,-12-12 0,1 1-16,-1-13 15,0 1-15,0-12 16,0-11-16,1-12 31,-1 12-31,12 11 0,0 0 16,0 12-1,0 11-15,0 12 16,0 12 0,0 11-16,0 0 15,0 34 1,12 36-16,-1-1 15,1 0-15,0 24 16,0-1 0,0 24-16,-1-47 15,-11-11 1,0-12-16,0-23 16,0-11-1,0-1-15,0 1 16,0-12-16,0 0 15,0 0 1,0 0-16</inkml:trace>
          <inkml:trace contextRef="#ctx0" brushRef="#br0" timeOffset="70029.9319">-16633 12575 0,'0'12'0,"0"23"16,12 11 0,0 23-16,0-23 15,-12 1 1,11-1-16,-11-12 15,0-10-15,12-1 16,-12-12 0,0-11-16</inkml:trace>
          <inkml:trace contextRef="#ctx0" brushRef="#br0" timeOffset="70519.8089">-16150 12171 0,'0'0'15,"0"0"-15,12 0 16,12 23-16,11 12 15,0-1 1,1 12-16,11 12 0,-24 0 31,1 23-31,-12 0 16,-24 11-16,-12-11 16,1 0-1,-13-23-15,-23 0 16,1-1-1,-13-10-15,12-13 0,24-11 16,35-23 0</inkml:trace>
        </inkml:traceGroup>
      </inkml:traceGroup>
    </inkml:traceGroup>
  </inkml:traceGroup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2T06:08:09.1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35D823-5953-4893-B211-8EDDD1581E76}" emma:medium="tactile" emma:mode="ink">
          <msink:context xmlns:msink="http://schemas.microsoft.com/ink/2010/main" type="writingRegion" rotatedBoundingBox="33053,9664 1244,9045 1419,59 33228,679"/>
        </emma:interpretation>
      </emma:emma>
    </inkml:annotationXML>
    <inkml:traceGroup>
      <inkml:annotationXML>
        <emma:emma xmlns:emma="http://www.w3.org/2003/04/emma" version="1.0">
          <emma:interpretation id="{B945B874-C404-4115-8BE5-C7E5D967581B}" emma:medium="tactile" emma:mode="ink">
            <msink:context xmlns:msink="http://schemas.microsoft.com/ink/2010/main" type="paragraph" rotatedBoundingBox="32901,9984 6471,8915 6620,5248 33049,6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BB44C2-8145-4AD8-B315-F4B1F1EE07E2}" emma:medium="tactile" emma:mode="ink">
              <msink:context xmlns:msink="http://schemas.microsoft.com/ink/2010/main" type="line" rotatedBoundingBox="32901,9984 6471,8915 6620,5248 33049,6317"/>
            </emma:interpretation>
          </emma:emma>
        </inkml:annotationXML>
        <inkml:traceGroup>
          <inkml:annotationXML>
            <emma:emma xmlns:emma="http://www.w3.org/2003/04/emma" version="1.0">
              <emma:interpretation id="{BF96471A-654A-41A2-8CEA-AEF848C6BF90}" emma:medium="tactile" emma:mode="ink">
                <msink:context xmlns:msink="http://schemas.microsoft.com/ink/2010/main" type="inkWord" rotatedBoundingBox="32934,9162 29549,9025 29626,7135 33011,7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-978 7466 0,'0'0'0,"0"0"16,0 0-16,0 0 15,0 0 1,0 0-16,0 0 16</inkml:trace>
          <inkml:trace contextRef="#ctx0" brushRef="#br0" timeOffset="-307.8116">-1567 6818 0,'0'0'15,"0"0"-15,0 0 16,24-11-1,47-12-15,11 0 16,12 0-16,24 11 16,0 0-1,-36 12-15,-23 0 16,-12 12 0,-23 0-16,-12-1 15,-12 1-15,-24 11 16,-46 23-1,-13 0-15,-23 35 16,-12-12 0,-11 1-16,11-12 15,47-12 1,24-11-16,12-1 16,11 12-16,12 12 15,24 12 1,47 10-16,47 13 15,12-12 1,35 0-16,59-12 16,-59-23-1,-11-23-15,23 1 16,-48-36-16,-46 0 16,-24-11-1,-47 23-15</inkml:trace>
          <inkml:trace contextRef="#ctx0" brushRef="#br0" timeOffset="-801.7092">-330 7003 0,'0'0'0,"-23"12"16,-24-12-16,0-12 16,-1-11-1,1-11-15,0-1 16,12 0-16,11-11 15,13 0 1,11 0-16,0 11 16,11 12-1,1 0-15,12 11 16,-1 12 0,1 12-16,11 11 15,-11 0-15,-1 12 16,-11 11-1,-12 12-15,-12 11 16,-11 12 0,-13-12-16,-11-11 15,-12-12 1,0-11-16,-23-12 16,11-23-16,1-12 15,70 12 1</inkml:trace>
          <inkml:trace contextRef="#ctx0" brushRef="#br0" timeOffset="-1501.6125">554 6749 0,'0'0'0,"0"0"15,0 0-15,0 0 16,0 0 0,0 12-16,-12 11 15,-12 11 1,-34 24-16,-13 12 16,-12 10-16,1 1 15,11-23 1,24-12-16,12-11 15,0-12 1,11-11-16,24-12 16</inkml:trace>
          <inkml:trace contextRef="#ctx0" brushRef="#br0" timeOffset="-1312.6928">495 6090 0,'0'0'16,"0"0"-16,0 0 15</inkml:trace>
          <inkml:trace contextRef="#ctx0" brushRef="#br0" timeOffset="548.4367">-2238 6980 0,'0'0'0,"0"0"16,0 0-16,12 12 15,23-1 1,12 1-16,24-1 15,-12 1-15,-12 0 16,0 11 0,-12 0-16,-11-12 15,-12 13 1,-12-13-16,0 12 16,-12 0-16,-35 12 15,-47 11 1,11-11-16,1-12 15,11 0 1,12-11-16,0-12 16,12 0-1,12-12-15,35 12 16</inkml:trace>
          <inkml:trace contextRef="#ctx0" brushRef="#br0" timeOffset="844.8803">-2815 6229 0,'0'0'16,"0"12"-16,0 34 15,0 23-15,0 1 16,0-1 0,0-11-16,0-1 15,0 1 1,0 0-16,0 11 16,0 1-1,0-24-15,0 0 16,-12-11-16,12-35 15</inkml:trace>
        </inkml:traceGroup>
        <inkml:traceGroup>
          <inkml:annotationXML>
            <emma:emma xmlns:emma="http://www.w3.org/2003/04/emma" version="1.0">
              <emma:interpretation id="{B9BBADCD-C4AE-43D0-A2BD-1BB06C82A780}" emma:medium="tactile" emma:mode="ink">
                <msink:context xmlns:msink="http://schemas.microsoft.com/ink/2010/main" type="inkWord" rotatedBoundingBox="29120,8809 24376,8618 24455,6667 29199,68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38.034">-5725 7443 0,'0'0'15,"0"11"-15,0 1 16,0-12-16</inkml:trace>
          <inkml:trace contextRef="#ctx0" brushRef="#br0" timeOffset="2677.1063">-5442 6634 0,'0'0'0,"0"0"16,0 0-1,0 11-15,0 1 16,-12-1-16,-11 1 16,-13-1-1,-11-11-15,0 0 16,-24 0-1,12 12-15,-11 11 16,11 0 0,24 0-16,11 0 15,24 0-15,12 1 16,11-13 0,-23-11-16</inkml:trace>
          <inkml:trace contextRef="#ctx0" brushRef="#br0" timeOffset="2253.7823">-5136 5801 0,'0'0'16,"12"47"0,0 45-16,23 12 15,12 46-15,12 12 16,12-12-1,-12-46-15,-12-34 16,-24-12 0,-23-58-16</inkml:trace>
          <inkml:trace contextRef="#ctx0" brushRef="#br0" timeOffset="1239.1299">-3593 6576 0,'0'0'0,"0"0"16,0 0-1,0 0-15,12 23 16,0 0 0,0 0-16,11 12 15,1-1-15,-1 1 16,13 11-1,11 12-15,-12-12 16,1 1 0,-1-1-16,-23-12 15,-12 1 1,-12 0-16,0 0 16,-11-12-16,-25 0 15,-34 0 1,-36 0-16,24-23 15,11-12 1,83 12-16</inkml:trace>
          <inkml:trace contextRef="#ctx0" brushRef="#br0" timeOffset="1614.3267">-4288 6714 0,'0'0'0,"0"0"16,12 12-1,0 11-15,23 0 16,12 23 0,1 1-16,-1 10 15,-24-22-15,1-12 16,-12 0-1,-12-11-15,0-1 16,-12 1 0,0-12-16,-23 0 15,-12-12 1,-1 1-16,13-12 16,11 0-16,13 0 15,22-12 1,13-11-16,11-1 15,13-10 1,-48 57-16</inkml:trace>
          <inkml:trace contextRef="#ctx0" brushRef="#br0" timeOffset="1987.895">-4559 6772 0,'0'0'0,"0"12"16,0 11 0,0 12-16,-11 34 15,-13 23-15,-11-11 16,-24-11 0,-24-1-16,-11-23 15,12-11 1,-13 0-16,25-35 15,-1-12 1,71 12-16</inkml:trace>
          <inkml:trace contextRef="#ctx0" brushRef="#br0" timeOffset="3534.1519">-6314 6876 0,'0'0'16,"0"23"-16,-12 24 15,-11 22-15,-12 12 16,-13-12 0,1-23-16,0-11 15,12-12 1,11-11-16,1-12 16,11 0-16,0-12 15,0 1 1,1-1-16,-1-11 15,12 23 1,-12 0-16,0 0 16,-11 12-1,-13-1-15,1 12 16,0-11-16,-1-1 16,13-11-1,11 0-15,12 0 16,0 0-1,0-23-15,12-23 16,11 0-16,13 0 16,-1 11-1,0 12-15,-11 11 16,-12 12 0,0 12-16,-12 22 15,-12 13 1,-12-1-16,-23 23 15,-12 1-15,-11-1 16,-1-23 0,12-23-16,12-23 15,11-11 1,36 11-16</inkml:trace>
          <inkml:trace contextRef="#ctx0" brushRef="#br0" timeOffset="4103.2665">-6290 6414 0,'0'12'16,"-36"34"-1,-34 23-15,-60 12 16,12-23 0,-23-12-16,12-23 15,11-11-15,35-12 16,36 0 0,12-12-16,11 1 15,12-1 1,1 0-16,11 12 15,0 0-15,0 0 16,0 12 0,0 11-16,0 35 15,-12 23 1,-23 23-16,-1-23 16,-11-12-16,-47 0 15,-24-11 1,12-23-16,12-24 15,11 1 1,1-24-16,35 1 16,11-12-1,25-23-15,22-47 16,37-23-16,34-11 16,48-11-1,-130 138-15</inkml:trace>
          <inkml:trace contextRef="#ctx0" brushRef="#br0" timeOffset="4434.3386">-6856 6217 0,'0'0'0,"12"-23"15,0-34-15,0-59 16,-24 12 0,-23 12-16,-24-1 15,-36 1 1,1 34-16,-12 12 16,-12 23-16,1 23 15,46 11 1,24 12-16,11 0 15,25 12 1,22 23-16,37 23 16,34 0-16,48-1 15,11-33 1,-23-36-16,-12-22 16,-106 11-1</inkml:trace>
        </inkml:traceGroup>
        <inkml:traceGroup>
          <inkml:annotationXML>
            <emma:emma xmlns:emma="http://www.w3.org/2003/04/emma" version="1.0">
              <emma:interpretation id="{4A6BF725-BBFA-45D2-8FB4-5062AD1D3014}" emma:medium="tactile" emma:mode="ink">
                <msink:context xmlns:msink="http://schemas.microsoft.com/ink/2010/main" type="inkWord" rotatedBoundingBox="23914,8383 19545,8206 19620,6351 23989,65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92.6264">-8623 6495 0,'0'0'0,"0"0"16,0 0-16,0 0 15,0 0 1,0 0-16,0 0 15,12 11 1,0 13-16,0 10 16,0-11-16,-12-23 15,35 231 1,-35-231-16,0 0 16,-12 12-1,-35 23-15,-24-1 16,-11-11-1,11-11-15,1 0 16,-1-12-16,12 0 16,12-12-1,11-11-15,1 0 16,12 0 0,-1 0-16,12-1 15,12 1-15,0 0 16,12 0-1,0 12-15,0-1 16,-1 12 0,1 0-16,12 0 15,-13 12 1,1-1-16,0 1 16,-12-1-16,0 1 15,-12 11 1,0 0-16,-23 0 15,-12-11 1,-12-12-16,0-12 16,0 1-16,12-13 15,0 1 1,12-11-16,-12-24 16,11-23-1,13 0-15,11 23 16,12 58-1,12-370-15,-12 359 16,0 11-16</inkml:trace>
          <inkml:trace contextRef="#ctx0" brushRef="#br0" timeOffset="10269.64">-8858 5617 0,'23'0'0,"-23"0"15</inkml:trace>
          <inkml:trace contextRef="#ctx0" brushRef="#br0" timeOffset="11429.2776">-8964 5617 0,'0'0'0,"23"-12"15,25 0 1,10 1-16,13-1 16,0-11-1,-1 0-15,-11 12 16,-23-1 0,-1 0-16,0 1 15,-23 11-15,-12 0 16,0 0-1,0 0-15,-12 11 16,1 1 0,-13 11-16,-35 12 15,-23-1 1,-24 1-16,35-12 16,71-23-16</inkml:trace>
          <inkml:trace contextRef="#ctx0" brushRef="#br0" timeOffset="10513.012">-8952 6160 0,'0'0'0,"0"0"16,0 0-1</inkml:trace>
          <inkml:trace contextRef="#ctx0" brushRef="#br0" timeOffset="12798.8522">-10602 7119 0,'0'0'0,"0"0"16,0 0 0,0 0-16,0 0 15,0 0 1,0 0-16,0 0 16,0 0-16,0 0 15,0-23 1,0-12-16,12-11 15,0 0 1,12-35-16,11 0 16,24-46-1,0 0-15,-59 127 16,247-370-16,-247 370 16,24-12-1,11 1-15,0-12 16,1 11-1,-1 12-15,-11 12 16,-13 11 0,-11 34-16,-35 36 15,-36 11-15,1-12 16,11-22 0,0-24-16,-12-11 15,12-12 1,0 0-16,12-12 15,0 1-15,0 0 16,-12-1 0,-12 1-16,1-1 15,23-11 1,0 0-16,11 0 16,13-11-1,-1-12-15,1-12 16,-1-23-16,0-34 15,13 11 1,-1-23-16,-12 11 16,24 24-1,0 11-15,0 23 16,0 1-16,0 22 16,0 12-1,0 0-15,-12 23 16,1 12-1,-13 23-15,1 23 16,-1 11 0,0 1-16,-11-24 15,12-23-15,-13 0 16,1-22 0,-12-1-16,-12-23 15,-12-12 1,1-23-16,11-11 15,0-23-15,23 0 16,13 11 0,23 12-16,23-12 15,13 23 1,-1 12-16,12 11 16,0 12-1,-11 12-15,11 23 16,-12 11-16,0 12 15,-11 11 1,-12 12-16,-12-23 16,-24-1-1,-11-10-15,-24-13 16,0-11-16,59-23 16</inkml:trace>
          <inkml:trace contextRef="#ctx0" brushRef="#br0" timeOffset="13064.7019">-10519 5559 0,'0'0'16,"0"0"-16,0 0 15</inkml:trace>
          <inkml:trace contextRef="#ctx0" brushRef="#br0" timeOffset="13823.6982">-11073 5455 0,'0'0'0,"0"11"16,-12 12-16,-11 12 15,-12 0-15,-13-1 16,-10 13 0,-25-1-16,-35 12 15,-23-12 1,23 0-16,0-11 16,-11-12-1,-13 0-15,25-11 16,34-12-1,-11 0-15,11 0 16,1 0-16,0-12 16,23 12-1,12 0-15,11 0 16,13 0 0,11 0-16,0 0 15,0 0-15,12 0 16,0 0-1,0 0-15,36 0 16,11 0 0,0 0-16,12 0 15,0 0 1,-12 0-16,12 0 16,11-12-16,1-11 15,-71 23 1</inkml:trace>
          <inkml:trace contextRef="#ctx0" brushRef="#br0" timeOffset="15180.1631">-12109 5200 0,'-36'0'15,"-23"0"-15,-11 12 16,-1 0 0,12-12-16,24 11 15,-1-11 1,25 0-16,11 0 15,0 0-15,23 0 16,71 0 0,48 12-16,-1-12 15,1 0 1,-13 0-16,-11-23 16,-118 23-1</inkml:trace>
          <inkml:trace contextRef="#ctx0" brushRef="#br0" timeOffset="14051.3905">-12592 5362 0,'0'0'16,"11"0"-1,37 0-15,46-11 16,47-12-16,-141 23 16</inkml:trace>
        </inkml:traceGroup>
        <inkml:traceGroup>
          <inkml:annotationXML>
            <emma:emma xmlns:emma="http://www.w3.org/2003/04/emma" version="1.0">
              <emma:interpretation id="{60EE2361-74E1-469B-8464-1D10E52751AB}" emma:medium="tactile" emma:mode="ink">
                <msink:context xmlns:msink="http://schemas.microsoft.com/ink/2010/main" type="inkWord" rotatedBoundingBox="19036,9423 14044,9222 14192,5554 19184,57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425.3138">-13641 5420 0,'12'-23'0,"-12"23"15,200-462-15,-200 439 16,0-24 0,-23-149-16</inkml:trace>
          <inkml:trace contextRef="#ctx0" brushRef="#br0" timeOffset="16699.3906">-13865 7223 0,'12'0'0,"24"-12"16,22-22-16,13-24 15,-71 58 1</inkml:trace>
          <inkml:trace contextRef="#ctx0" brushRef="#br0" timeOffset="16481.1589">-13676 6298 0,'0'0'0,"0"0"16,-12 12-16,0 0 16,1-1-1,-1-11-15,0 0 16,0 0-1,-11 0-15,-1-11 16,1-1 0,-1 0-16,-11 1 15,-1-1-15,1 1 16,-12-1 0,0 1-16,-12-1 15,0 12 1,0 12-16,0-1 15,0 12-15,0 24 16,-11 22 0,-1 23-16,12-11 15,12 0 1,-12 23-16,0 0 16,-11-11-1,11-13-15,12-33 16,-1-13-16,1-10 15,47-24 1</inkml:trace>
          <inkml:trace contextRef="#ctx0" brushRef="#br0" timeOffset="16886.1882">-13664 6576 0,'-12'-12'0,"-23"1"16,-24-12-16,0 11 15,0 24 1,12 11-16,11 11 16,13 1-1,23 11-15,35 35 16,59 23-16,24-11 15,35-24 1,1-34-16,-60-24 16,-94-11-1</inkml:trace>
          <inkml:trace contextRef="#ctx0" brushRef="#br0" timeOffset="16058.7503">-13370 5848 0,'0'0'0,"0"34"15,-23 24 1,-1-12-16,1-11 16,23-35-1</inkml:trace>
          <inkml:trace contextRef="#ctx0" brushRef="#br0" timeOffset="19023.1662">-13464 6067 0,'0'0'15,"0"0"-15</inkml:trace>
          <inkml:trace contextRef="#ctx0" brushRef="#br0" timeOffset="19078.6724">-13711 6437 0,'0'0'15,"-12"0"-15,12 0 16</inkml:trace>
          <inkml:trace contextRef="#ctx0" brushRef="#br0" timeOffset="17110.3051">-14948 8171 0,'0'0'0,"23"11"15,36-11 1,153-11-16,0-24 15,24-34-15,47-24 16</inkml:trace>
          <inkml:trace contextRef="#ctx0" brushRef="#br0" timeOffset="17573.5789">-13829 4553 0,'-24'12'15,"-46"22"-15,-25 47 16,13 35 0,23-12-16,24 0 15,23 35 1,35-24-16,25-11 16,58 0-16,0-23 15,-106-81 1</inkml:trace>
          <inkml:trace contextRef="#ctx0" brushRef="#br0" timeOffset="18146.4485">-14889 6865 0,'0'0'16,"-36"-23"0,-23-1-16,1-10 15,10-1-15,1-23 16,12 1 0,11-1-16,13 12 15,11-1 1,11 1-16,36-12 15,24 12 1,0 11-16,-71 35 16,318-57-16,-318 57 15,0 11 1,0 24-16,0 34 16,-24 35-1,-11 0-15,-47 23 16,-60 35-1,1-23-15,23-47 16,-12-11-16,1-35 16,35-11-1,94-35-15</inkml:trace>
          <inkml:trace contextRef="#ctx0" brushRef="#br0" timeOffset="20744.4975">-15832 5790 0,'0'0'16,"0"0"-16,0 0 15,0 0 1,0 0-16,0 0 16,0 0-1,0 0-15,0 0 16,0 0-16,0 0 15,0 0 1,0 0-16,0 0 16,0 0-1,0 0-15,0 23 16,0 23-16,0 12 16,0-12-1,0 0-15,-12-22 16,1-1-1,-1 0-15,0-12 16,0 1 0,1-12-16,-1 0 15,0 0-15,0 0 16,-11 11 0,-24 13-16,-12-1 15,-12 11 1,12-11-16,12-11 15,0 0 1,0-12-16,0 0 16,-1 0-16,13 0 15,12 0 1,11 0-16,0 0 16,12 0-1,0 0-15,0-12 16,0 12-16,0-12 15,12 1 1,0 11-16,-1 0 16,1 0-1,0 0-15,0 11 16,-1 1 0,1 11-16,-12 12 15,-12 23-15,-23 11 16,-12 12-1,-47-12-15,0-11 16,94-58 0</inkml:trace>
          <inkml:trace contextRef="#ctx0" brushRef="#br0" timeOffset="21967.8124">-15832 5258 0,'0'0'0,"0"0"16,0 12-1,0-1-15,-12 12 16,12-23-1</inkml:trace>
          <inkml:trace contextRef="#ctx0" brushRef="#br0" timeOffset="21382.4178">-17328 7443 0,'0'0'15,"0"0"1,0 0-16,36-12 16,11 0-16,23-11 15,1 0 1,23-11-16,12-1 15,-11 0 1,-13 1-16,0-1 16,-82 35-1</inkml:trace>
          <inkml:trace contextRef="#ctx0" brushRef="#br0" timeOffset="24081.2491">-17234 5466 0,'0'0'0,"12"-11"16,24-1-16,11-23 16,12 1-1,23-1-15,12 0 16,1 1 0,-13-1-16,-11 12 15,-1 0-15,-70 23 16</inkml:trace>
          <inkml:trace contextRef="#ctx0" brushRef="#br0" timeOffset="23382.2744">-16645 5189 0,'0'0'0</inkml:trace>
          <inkml:trace contextRef="#ctx0" brushRef="#br0" timeOffset="23136.7094">-16963 5778 0,'0'0'0,"0"0"15,0 12-15,0 11 16,-11 23-1,-13 12-15,1-12 16,-13 0-16,-11-11 16,-12 0-1,0-12-15,12-12 16,12-11 0,-1 0-16,13 0 15,11 0-15,12 0 16,0 0-1,0 0-15,0 0 16,0 0 0,0 12-16,12 11 15,0 12-15,-12 11 16,0 12 0,-12 11-16,-23 1 15,-13-13 1,-22 1-16,-13-23 15,-46-1 1,11-10-16,24-36 16,11 0-1,-11-22-15,23-12 16,12-1-16,12-10 16,24 10-1,23 13-15,23-36 16,13 1-1,34-24-15,25 1 16,22-12-16,-11 23 16,-106 81-1</inkml:trace>
          <inkml:trace contextRef="#ctx0" brushRef="#br0" timeOffset="24535.5004">-17705 5374 0,'0'0'16,"0"11"0,12 12-16,-12-11 15,0 0-15,0-12 16</inkml:trace>
        </inkml:traceGroup>
        <inkml:traceGroup>
          <inkml:annotationXML>
            <emma:emma xmlns:emma="http://www.w3.org/2003/04/emma" version="1.0">
              <emma:interpretation id="{9FCDF555-998A-49E5-82B3-AA78BC56B6F1}" emma:medium="tactile" emma:mode="ink">
                <msink:context xmlns:msink="http://schemas.microsoft.com/ink/2010/main" type="inkWord" rotatedBoundingBox="13571,8890 6484,8603 6586,6094 13673,63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0276.1752">-24831 7419 0,'0'0'0,"58"24"15,60-13 1,24 1-16,34 11 15,-23-23-15,-35-12 16,-35-11 0,-83 23-16,294-173 15,-294 173 1</inkml:trace>
          <inkml:trace contextRef="#ctx0" brushRef="#br0" timeOffset="31005.6054">-25680 5362 0,'0'0'0,"0"0"16,12 23-1,24 12-15,22 11 16,37 1-1,46-1-15,-11 0 16,-36-11 0,-23-1-16,-13-11 15,-22 1-15,-13 10 16,1 12 0,-12 1-16,-12 10 15,-12-10-15,-12 10 16,1-10-1,-1-1-15,1-11 16,-1-1 0,24-34-16</inkml:trace>
          <inkml:trace contextRef="#ctx0" brushRef="#br0" timeOffset="31815.9213">-24937 5513 0,'0'0'15,"0"0"-15,0-12 16,0-11 0,-12 0-16,0 0 15,-12-12-15,1 0 16,-12-11 0,-1 11-16,36 35 15</inkml:trace>
          <inkml:trace contextRef="#ctx0" brushRef="#br0" timeOffset="30681.7652">-24996 5455 0,'0'0'16,"11"-35"-16,1 12 16,-12 23-16</inkml:trace>
          <inkml:trace contextRef="#ctx0" brushRef="#br0" timeOffset="31242.3647">-25173 6795 0,'0'0'0,"12"12"16,0-12-16,-12 0 15</inkml:trace>
          <inkml:trace contextRef="#ctx0" brushRef="#br0" timeOffset="31984.9768">-25856 5212 0,'0'0'16,"0"12"-16,0 22 15,23 1 1,24 23-16,1-24 15,-48-34 1</inkml:trace>
          <inkml:trace contextRef="#ctx0" brushRef="#br0" timeOffset="28136.9906">-22263 5801 0,'0'0'15,"0"12"-15,0 11 16,11 12-16,1 23 16,-12-1-1,12 1-15,-12-12 16,0 12-1,0-12-15,0 1 16,12-13 0,-1-11-16,-11-23 15</inkml:trace>
          <inkml:trace contextRef="#ctx0" brushRef="#br0" timeOffset="29162.5684">-22735 6310 0,'0'0'15,"0"0"-15,0 0 16,-23 12-16,-1-12 15,-11 0 1,-12-12-16,0 0 16,23 1-1,1-1-15,11 1 16,0-1 0,12-11-16,0 0 15,24-12-15,-1 1 16,12-1-1,1 12-15,-1 11 16,-11 1 0,11 11-16,-11 11 15,-1 1-15,-11-1 16,0 12 0,-1 1-16,-11 10 15,-11 24 1,-25 23-16,-11 11 15,-23 12 1,-13-23-16,36-23 16,0-12-16,12-23 15,11-11 1,24-12-16</inkml:trace>
          <inkml:trace contextRef="#ctx0" brushRef="#br0" timeOffset="29467.2065">-23288 6310 0,'0'0'16,"0"12"0,-12 11-16,-12 23 15,1 12-15,-24 11 16,-12 0 0,12-22-16,0-1 15,11-12 1,13-10-16,23-24 15</inkml:trace>
          <inkml:trace contextRef="#ctx0" brushRef="#br0" timeOffset="29991.0878">-23441 5952 0,'0'0'16,"0"0"-1,-12 23-15,-24 23 16,-11 12-16,0-12 16,0 0-1,0 0-15,0-11 16,-12 0-1,24-12-15,-13-11 16,13-12 0,12 0-16,-1-12 15,0 0-15,13 1 16,-1-12 0,0 0-16,0-12 15,12 12 1,0 0-16,0 11 15,0 12-15,0 0 16,-11 0 0,-13 12-16,-11 11 15,-1 0 1,-11 23-16,-12 24 16,0 10-1,1-22-15,22-23 16,1-12-16,11-11 15,13-12 1,11 0-16</inkml:trace>
          <inkml:trace contextRef="#ctx0" brushRef="#br0" timeOffset="25910.4468">-18788 5963 0,'0'12'0,"-12"22"16,-12 13-16,1-13 16,-13 1-1,1-12-15,11 0 16,1-11-16,-1-1 16,1-11-1,-1 0-15,1-11 16,11-1-1,-12-22-15,1-24 16,11 12-16,0-1 16,0 1-1,1 11-15,11 24 16,0-1 0,0 12-16,0 0 15,-24 23 1,-11 35-16,-1 12 15,-11 10-15,-23 13 16,-1-1 0,0-11-16,24-34 15,0-24 1,47-23-16</inkml:trace>
          <inkml:trace contextRef="#ctx0" brushRef="#br0" timeOffset="27388.4447">-19377 5825 0,'0'0'0,"0"11"16,-12 12 0,0-11-16,0-1 15,12 1 1,0-12-16,0 11 15,-12 13 1,-11 22-16,-12 12 16,-13-1-16,1-10 15,-12 10 1,12-10-16,12-13 16,0-11-1,11 1-15,-11-1 16,11-12-16,1 12 15,-13 12 1,-11 11-16,0-11 16,0 11-1,0-11-15,11-12 16,13-12 0,11-11-16,0 0 15,1-11-15,-1-1 16,12-22-1,0-13-15,12 1 16,-1 12 0,1-1-16,-12 12 15,0 11-15,0 1 16,-12-1 0,1 12-16,-25 0 15,-23 12 1,-47 11-16,-59 0 15,24-12 1,-24 1-16,-12 0 16,12-12-16,24 0 15,-24 0 1,24-12-16,35 0 16,35 1-1,24-1-15,12 1 16,11-1-1,1 1-15,11 11 16,12 0-16,0 0 16,0 0-1,0 0-15,23 0 16,24 0 0,12 11-16,12 1 15,0-1-15,11 12 16,1-11-1,-13 0-15,1-12 16,-12-12 0,-12 0-16,-47 12 15</inkml:trace>
          <inkml:trace contextRef="#ctx0" brushRef="#br0" timeOffset="26138.9111">-19542 7177 0,'0'0'16,"0"0"-16,0 0 16,0 0-1</inkml:trace>
          <inkml:trace contextRef="#ctx0" brushRef="#br0" timeOffset="27677.1685">-21486 5825 0,'0'0'16,"24"11"-16,46 1 15,60-1 1,11-11-16,1-11 16,22-1-1,-22-11-15,-24 11 16,-24-11 0,-94 23-16</inkml:trace>
          <inkml:trace contextRef="#ctx0" brushRef="#br0" timeOffset="28356.5767">-21133 5189 0,'0'0'0,"0"0"16</inkml:trace>
          <inkml:trace contextRef="#ctx0" brushRef="#br0" timeOffset="28590.2176">-21922 5073 0,'0'0'0,"-318"-11"16,283 11-1,-48 11-15,-141 12 16,83 12-16,141-35 16,-12 12-1,1 11-15,-1 23 16,12 12 0,0 0-16,23 11 15,1-23 1,11-23-16,-35-23 15</inkml:trace>
        </inkml:traceGroup>
      </inkml:traceGroup>
    </inkml:traceGroup>
    <inkml:traceGroup>
      <inkml:annotationXML>
        <emma:emma xmlns:emma="http://www.w3.org/2003/04/emma" version="1.0">
          <emma:interpretation id="{E80927AC-4B64-49BE-95F3-AF36CC533166}" emma:medium="tactile" emma:mode="ink">
            <msink:context xmlns:msink="http://schemas.microsoft.com/ink/2010/main" type="paragraph" rotatedBoundingBox="6584,6227 10849,5998 10881,6584 6615,68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665EFC-97B4-4656-A2D5-D4E031296501}" emma:medium="tactile" emma:mode="ink">
              <msink:context xmlns:msink="http://schemas.microsoft.com/ink/2010/main" type="inkBullet" rotatedBoundingBox="10644,6009 10850,5999 10866,6312 10661,6322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33326.5266">-21580 4819 0,'0'0'16,"0"0"-16,0 0 15,0 0 1,0 12-16,0-1 16,0 24-16,0 0 15,0-12 1,0 0-16,0 0 15,-12 0 1,0 0-16,0 0 16,1 0-1,-1-11-15,-12-1 16,1 1-16,-1 0 16,1-1-1,-13 1-15,36-12 16</inkml:trace>
      </inkml:traceGroup>
      <inkml:traceGroup>
        <inkml:annotationXML>
          <emma:emma xmlns:emma="http://www.w3.org/2003/04/emma" version="1.0">
            <emma:interpretation id="{D225DFCF-FBFE-4A97-8701-C00862DE0FF3}" emma:medium="tactile" emma:mode="ink">
              <msink:context xmlns:msink="http://schemas.microsoft.com/ink/2010/main" type="line" rotatedBoundingBox="6585,6243 10481,6035 10512,6604 6615,6812"/>
            </emma:interpretation>
          </emma:emma>
        </inkml:annotationXML>
        <inkml:traceGroup>
          <inkml:annotationXML>
            <emma:emma xmlns:emma="http://www.w3.org/2003/04/emma" version="1.0">
              <emma:interpretation id="{79A0CB27-A91A-4022-825A-BFDB1BA5669E}" emma:medium="tactile" emma:mode="ink">
                <msink:context xmlns:msink="http://schemas.microsoft.com/ink/2010/main" type="inkWord" rotatedBoundingBox="6585,6243 7486,6195 7516,6764 6615,6812"/>
              </emma:interpretation>
              <emma:one-of disjunction-type="recognition" id="oneOf6">
                <emma:interpretation id="interp6" emma:lang="" emma:confidence="0.5">
                  <emma:literal>.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5376.5424">-24926 5362 0,'0'0'0,"0"0"16,0 0-1,0 0-15,0 0 16,0 0-16,0-11 15,-11-1 1,-1 1-16,-12-13 16,-11 1-1,-12-11-15,-12-1 16,12 12-16,0 0 16,47 23-1,-283-116-15,283 116 16,0 0-1,-12 0-15,-11 0 16,-1 0-16,-11 0 16,-1 12-1,1-1-15,0 1 16,-1-1 0,1 13-16,11-1 15,13 0 1,-13 11-16,12 1 15,12 11-15,36 12 16,58 35 0,35-24-16,83-34 15,83 22 1</inkml:trace>
        </inkml:traceGroup>
        <inkml:traceGroup>
          <inkml:annotationXML>
            <emma:emma xmlns:emma="http://www.w3.org/2003/04/emma" version="1.0">
              <emma:interpretation id="{0001B49B-09CA-427A-9903-E4D34D49EC95}" emma:medium="tactile" emma:mode="ink">
                <msink:context xmlns:msink="http://schemas.microsoft.com/ink/2010/main" type="inkWord" rotatedBoundingBox="10401,6305 10496,6300 10496,6306 10402,63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145.6308">-21934 5120 0,'0'0'0,"-82"11"16,82-11-16,0 0 16,-12 0-1,12 0-15</inkml:trace>
        </inkml:traceGroup>
      </inkml:traceGroup>
    </inkml:traceGroup>
    <inkml:traceGroup>
      <inkml:annotationXML>
        <emma:emma xmlns:emma="http://www.w3.org/2003/04/emma" version="1.0">
          <emma:interpretation id="{BF1307CB-71D1-462D-9CFF-61231DAB2368}" emma:medium="tactile" emma:mode="ink">
            <msink:context xmlns:msink="http://schemas.microsoft.com/ink/2010/main" type="paragraph" rotatedBoundingBox="33091,6569 1312,5950 1375,2705 33154,3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812BC-8CB3-425D-866B-691C5908E292}" emma:medium="tactile" emma:mode="ink">
              <msink:context xmlns:msink="http://schemas.microsoft.com/ink/2010/main" type="line" rotatedBoundingBox="33091,6569 1312,5950 1375,2705 33154,3324"/>
            </emma:interpretation>
          </emma:emma>
        </inkml:annotationXML>
        <inkml:traceGroup>
          <inkml:annotationXML>
            <emma:emma xmlns:emma="http://www.w3.org/2003/04/emma" version="1.0">
              <emma:interpretation id="{46BFB228-7AC1-48D0-97AA-716459F663C6}" emma:medium="tactile" emma:mode="ink">
                <msink:context xmlns:msink="http://schemas.microsoft.com/ink/2010/main" type="inkWord" rotatedBoundingBox="33091,6569 28447,6479 28496,3978 33140,40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9839.909">-1025 4126 0,'0'0'0,"0"0"16,0 0 0,0 0-16,0 0 15,0 0-15,0 0 16,0-12 0,12-11-16,0-12 15,11-11 1,13-23-16,11-1 15,12-22 1,-12 23-16,0 11 16,0 12-1,0-1-15,12 1 16,0 11-16,-12 24 16,-11 11-1,-13 11-15,-11 13 16,0 22-1,-24 0-15,-23 35 16,-13-12-16,1-23 16,0-11-1,-12 0-15,-11-24 16,-1 1 0,-12 0-16,13-1 15,-1-11 1,0 0-16,1 0 15,11-11-15,0-1 16,12-11 0,0-12-16,0-11 15,11 0 1,1-12-16,11 12 16,-11-24-16,11 24 15,1-12 1,11 12-16,0 11 15,12 1 1,0 11-16,0 11 16,0 12-1,0 0-15,0 0 16,12 23-16,0 12 16,11 34-1,1 12-15,-12 0 16,-12-12-1,0-11-15,-12-12 16,-12-11-16,-11-12 16,-12-11-1,-35-12-15,-48-23 16,24-1 0,12 1-16,23 12 15,12 11-15,12 23 16,12 0-1,11 12-15,24 11 16,35 12 0,48 11-16,35-11 15,-12-23 1,-106-35-16</inkml:trace>
          <inkml:trace contextRef="#ctx0" brushRef="#br0" timeOffset="-68510.7581">-2450 3294 0,'0'0'0,"0"0"16,0 0 0,0 11-16,-12 1 15,0 11 1,-11-12-16,-1 12 16,-11-11-16,-12 0 15,12-1 1,11 1-16,0-1 15,1 1 1,-1-1-16,1 12 16,-1 1-1,1 10-15,-1-11 16,1 0-16,-1-11 16,0 0-1,1-1-15,-1 1 16,12-1-1,1-11-15,-1 12 16,0-1-16,0 12 16,12 1-1,-11 10-15,-1 12 16,0 1 0,-23 11-16,-12-12 15,-12 0 1,0-11-16,-12-12 15,-11-12-15,-24 1 16,-12-24 0,35-11-16,13-11 15,23-1 1,11-11-16,24-12 16,24-12-1,35 1-15,48 0 16,-1 11-16,12 12 15,23 11 1,-129 35-16</inkml:trace>
          <inkml:trace contextRef="#ctx0" brushRef="#br0" timeOffset="-68038.2197">-3981 5247 0,'0'0'16,"11"11"-16,72 12 15,58 0 1,24-34-16,71-24 16,-36-11-1,-35 11-15,35-22 16,83-24-1</inkml:trace>
          <inkml:trace contextRef="#ctx0" brushRef="#br0" timeOffset="-68311.3195">-2909 4553 0,'0'0'16,"0"0"-16,0 0 15</inkml:trace>
          <inkml:trace contextRef="#ctx0" brushRef="#br0" timeOffset="-67760.1508">-3145 2958 0,'0'0'0,"12"12"15,0-1 1,-12-11-16</inkml:trace>
          <inkml:trace contextRef="#ctx0" brushRef="#br0" timeOffset="-70932.7246">695 2889 0,'0'0'16,"0"0"-16,0 0 15</inkml:trace>
          <inkml:trace contextRef="#ctx0" brushRef="#br0" timeOffset="-71122.6379">389 3999 0,'0'0'0,"-12"0"16,0-12-1,1 0-15,-1 1 16,0-12 0,0 0-16,12 0 15,12-12 1,12 0-16,11 12 15,0 0 1,12 11-16,0 12 16,1 12-16,-13-1 15,0 13 1,-11-1-16,-12 0 16,-12 0-1,-12 0-15,-12 0 16,-11 0-16,-12-11 15,-24-1 1,0-11-16,1-11 16,-1-1-1,12-11-15,12-11 16,0-13-16,12 1 16,11-12-1,12 0-15,1 1 16,11 10-1,11-22-15,13-12 16,-1 12 0,-23 69-16</inkml:trace>
          <inkml:trace contextRef="#ctx0" brushRef="#br0" timeOffset="-71561.8008">542 3975 0,'0'0'15</inkml:trace>
        </inkml:traceGroup>
        <inkml:traceGroup>
          <inkml:annotationXML>
            <emma:emma xmlns:emma="http://www.w3.org/2003/04/emma" version="1.0">
              <emma:interpretation id="{468AD021-74CB-49FF-8EE0-21AAE4FE8B5F}" emma:medium="tactile" emma:mode="ink">
                <msink:context xmlns:msink="http://schemas.microsoft.com/ink/2010/main" type="inkWord" rotatedBoundingBox="27749,5519 24787,5461 24806,4505 27767,45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6148.3124">-5206 3421 0,'0'0'15,"0"0"1,0 0-16,0 0 15,0 0-15,0 0 16,11 0 0,13 0-16,35 11 15,23 1 1,1-1-16,-13 1 16,-22-1-1,-13 1-15,0-12 16,-11 0-16,-12 0 15,-1 0 1,1 0-16,0 0 16,0 0-1,-12 0-15,0 0 16,11 0-16,-11 0 16,0 0-1,0 12-15,0-1 16,0 12-1,-11 12-15,-13 11 16,-23 23 0,-24 1-16,12-12 15,0-12-15,12-11 16,12-12 0,0-12-16,-1 1 15,1-1 1,0-11-16,11 0 15,24 0-15</inkml:trace>
          <inkml:trace contextRef="#ctx0" brushRef="#br0" timeOffset="-64740.9418">-5524 3837 0,'0'0'15,"0"0"-15,-12 0 16,-12 11-1,-23-11-15,0 0 16,0-11 0,0-12-16,0-12 15,11 12-15,13 0 16,11 0 0,12-1-16,12 1 15,11-11-15,13 11 16,-1-1-1,12 1-15,0 23 16,-12 0 0,1 12-16,-13 11 15,-11 23 1,-12 12-16,-12 11 16,-23 1-16,0-1 15,-12 0 1,-24 1-16,0-12 15,1-24 1,-1-11-16,0-11 16,71-12-1</inkml:trace>
          <inkml:trace contextRef="#ctx0" brushRef="#br0" timeOffset="-63835.2608">-7480 3964 0,'0'0'16,"0"0"-16,0 0 15,-12 0 1,1 0-16,-13 0 16,0-12-16,1-11 15,-1 0 1,1-12-16,11 1 16,12-1-1,23-23-15,1 12 16,11 0-1,1 11-15,-1 12 16,0 0-16,13 11 16,-1 24-1,0 23-15,-12 22 16,-23 36 0,-12-12-16,-12 11 15,-11 1-15,-1-1 16,12-23-1,0-22-15,1-13 16,-1-11 0,12-23-16,0 0 15,0 0 1,12-34-16,11-12 16,13-35-16,34-46 15,13-35 1,-13 23-16,-11 47 15,-12 22 1,-11-11-16,-13 35 16,-11 11-16,0 12 15,-12 12 1,0 11-16,0 0 16,-12 23-1,-11 23-15,-1 35 16,12 11-1,12 12-15,12-11 16,12-24-16,23 12 16,35 0-1,1-12-15,-13-45 16,-70-24 0</inkml:trace>
        </inkml:traceGroup>
        <inkml:traceGroup>
          <inkml:annotationXML>
            <emma:emma xmlns:emma="http://www.w3.org/2003/04/emma" version="1.0">
              <emma:interpretation id="{4E7D17A7-87AD-49D6-9389-51BE447A3E10}" emma:medium="tactile" emma:mode="ink">
                <msink:context xmlns:msink="http://schemas.microsoft.com/ink/2010/main" type="inkWord" rotatedBoundingBox="24440,5634 19931,5546 19976,3234 24485,332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62354.3434">-9683 2889 0,'0'0'0,"47"69"16,-47-69-16,12 23 16,12 47-1,11 34-15,0 11 16,1 1-16,-13 0 15,1-24 1,-12-23-16,-12-11 16,-12-23-1,12-35-15</inkml:trace>
          <inkml:trace contextRef="#ctx0" brushRef="#br0" timeOffset="-62671.224">-8846 3386 0,'11'0'16,"37"0"-1,34-12-15,36-11 16,23-11 0,-35-1-16,-35 0 15,-24 1-15,-47 34 16</inkml:trace>
          <inkml:trace contextRef="#ctx0" brushRef="#br0" timeOffset="-62896.2544">-8151 3918 0,'0'0'16,"0"0"-16,11 11 15,1-11 1,0 0-16,0 0 16,0 0-1,11-11-15,-11-1 16,11-11 0,1-12-16,-12-11 15,0 0-15,-1 0 16,-11-1-1,0 13-15,0 11 16,0 11 0,0 0-16,0 12 15,0 0-15,-11 0 16,-25 35 0,-23 23-16,-11 0 15,-1-1 1,12-22-16,12-12 15,12-11 1,-1-1-16,13-11 16,-1 0-16,12 0 15,-11 0 1,-1 0-16,-23 12 16,-24 11-1,-23 12-15,12-12 16,11 0-16,24-11 15,0-1 1,11-11-16,13 0 16,11 0-1,12 0-15,0 0 16,0 0 0,0-11-16,12-13 15,11 1-15,13 12 16,-1-1-1,1 12-15,-13 12 16,1-1 0,-13 12-16,-11 12 15,-11 11 1,-36 24-16,-12 11 16,-12-12-16,-12-11 15,-11-24 1,12-11-16,23-23 15,59 0 1</inkml:trace>
          <inkml:trace contextRef="#ctx0" brushRef="#br0" timeOffset="-61742.6055">-9989 3455 0,'0'0'0,"-12"12"15,-11-1 1,-1 1-16,1 0 16,11-1-1,0 1-15,12-12 16,0 0-16,0 0 15,0 0 1,12 11-16,11 12 16,24 12-1,12 11-15,12 12 16,-12 0 0,-12-12-16,-23-11 15,-13-1-15,-11 1 16,-23 0-1,-36 11-15,-35-11 16,-24-12 0,-35-23-16,-24-23 15,47 0-15,36-24 16,12-10 0,23-1-16,24 0 15,35 0 1,23-11-16,48-12 15,58-12 1,1 1-16,0 11 16,-130 81-16</inkml:trace>
          <inkml:trace contextRef="#ctx0" brushRef="#br0" timeOffset="-60993.648">-9742 3213 0,'0'0'0,"0"0"15,0-12 1,-11-11-16,-1-12 16,0 1-16,0-13 15,-11 13 1,11-13-16,0 13 16,12 11-1,0 0-15,0 11 16,0 0-1,0 12-15,0 0 16,0 0-16,0 0 16,12 24-1,0 10-15,-1 36 16,1-13 0,0 13-16,0-12 15,-12-12-15,0-12 16,-12-10-1,-23-1-15,-24 0 16,-12-12 0,71-11-16</inkml:trace>
          <inkml:trace contextRef="#ctx0" brushRef="#br0" timeOffset="-58327.9636">-9965 2103 0,'0'0'16,"0"0"-16,-12 12 15,-24 11 1,-11 23-16,-23 12 15,-60 34 1,-35 1-16,24-1 16,-1 1-16,13-24 15,-12-11 1,46-24-16,95-34 16</inkml:trace>
          <inkml:trace contextRef="#ctx0" brushRef="#br0" timeOffset="-58978.1612">-11049 3155 0,'0'0'15,"0"0"-15,0 23 16,0 23 0,-12 12-16,-12 0 15,-11 0-15,0-1 16,-1-22-1,1-12-15,12 0 16,-1-11 0,12-12-16,0 0 15,1-12 1,-1 1-16,0-12 16,0-1-16,1 1 15,-1 0 1,12 12-16,0 11 15,0 0 1,-12 11-16,-23 12 16,-36 24-1,0-1-15,-23 0 16,12-11-16,-1-12 16,1-12-1,-13-22-15,-11-12 16,24 0-1,23-12-15,12 0 16,23 1-16,13-13 16,22-22-1,-11 69-15</inkml:trace>
          <inkml:trace contextRef="#ctx0" brushRef="#br0" timeOffset="-58713.1855">-12498 4345 0,'0'0'0,"12"12"15,35-1 1,82-22-16,36-35 16,59-47-1,-24 1-15,-58 22 16,-142 70-16</inkml:trace>
          <inkml:trace contextRef="#ctx0" brushRef="#br0" timeOffset="-57962.7228">-11520 2404 0,'0'0'15,"-12"11"-15,-35 24 16,-12 11-1,0-11-15,0-1 16,12 1 0,12-12-16,11 0 15,12 0-15,12 1 16,0-1 0,12 11-16,12 1 15,23 11 1,12 0-16,-24-11 15,-12 0 1,-11-1-16,-24-10 16,-23 10-16,-12-11 15,-24 1 1,71-24-16</inkml:trace>
        </inkml:traceGroup>
        <inkml:traceGroup>
          <inkml:annotationXML>
            <emma:emma xmlns:emma="http://www.w3.org/2003/04/emma" version="1.0">
              <emma:interpretation id="{D31EF5AC-8701-41AF-879E-6F121A91AD8E}" emma:medium="tactile" emma:mode="ink">
                <msink:context xmlns:msink="http://schemas.microsoft.com/ink/2010/main" type="inkWord" rotatedBoundingBox="19685,5303 14801,5208 14842,3114 19725,320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55427.9112">-14972 2831 0,'0'0'0,"0"0"15,-12 23-15,-23 12 16,0 11-1,-12 12-15,11 0 16,1-12-16,0-11 16,11-12-1,0 0-15,1-11 16,-1-12 0,1 0-16,-1-12 15,1-11 1,-1 0-16,12 0 15,1 0-15,-1 11 16,0 0 0,-12 12-16,-11 12 15,-12 23 1,-12-1-16,0 1 16,-12 11-1,-35-11-15,-47 11 16,12-11-16,0-12 15,-24-12 1,0 1-16,47-12 16,24 0-1,23-12-15,12 1 16,12-1-16,24 1 16,11 11-1,12 0-15,0 0 16,0 0-1,23 0-15,48 0 16,47 11-16,0 1 16,-24-1-1,0-11-15,0 0 16,1-11 0,-13-1-16,-11-22 15,-71 34 1</inkml:trace>
          <inkml:trace contextRef="#ctx0" brushRef="#br0" timeOffset="-55153.6016">-16868 2797 0,'0'0'0,"0"0"16,35 0-16,36 0 15,23 0 1,35-12-16,72-11 16,-25-12-1,-34 1-15,34-13 16,-34 13-1,-142 34-15</inkml:trace>
          <inkml:trace contextRef="#ctx0" brushRef="#br0" timeOffset="-54915.545">-16197 3952 0,'0'0'16,"-12"12"-16,1 23 16,11-12-16,0 0 15,0-12 1,0-11-16</inkml:trace>
          <inkml:trace contextRef="#ctx0" brushRef="#br0" timeOffset="-54404.5989">-17234 3155 0,'0'0'0,"0"0"15,0 23-15,0-11 16,-11 11 0,-1 0-16,-12 0 15,-11-12 1,0 1-16,11-12 15,1 0 1,11 0-16,-12-12 16,12-22-16,1-12 15,-1-12 1,12 0-16,35-35 16,24-34-1,12 0-15,-12 23 16,-12 35-16,-47 69 15</inkml:trace>
          <inkml:trace contextRef="#ctx0" brushRef="#br0" timeOffset="-54205.7172">-17610 3837 0,'0'0'16,"0"11"-16,0 1 15,0-1-15,0-11 16,0 0 0</inkml:trace>
          <inkml:trace contextRef="#ctx0" brushRef="#br0" timeOffset="-57271.8712">-12722 2947 0,'-12'0'16,"-23"11"-16,-36 36 15,1 10-15,-1 1 16,36-23 0,11 0-16,12-12 15,0 0 1,12-12-16,12 1 15,12-1-15,11-11 16,12 0 0,0-11-16,1-1 15,-13 1 1,-12 11-16,-23 0 16,0 0-1,0 11-15,-23 12 16,-24 12-1,-12 0-15,-24 11 16,-11-11-16,0-1 16,11-22-1,13-12-15,23 0 16,11 0 0,13-12-16,-1 1 15,1-12-15,11 0 16,0-1-1,12 1-15,0 0 16,0 12 0,0 11-16,0 0 15,0 0-15,-12 23 16,-11 11 0,-1 13-16,-23 10 15,0-10 1,0-13-16,0 1 15,47-35 1</inkml:trace>
          <inkml:trace contextRef="#ctx0" brushRef="#br0" timeOffset="-56949.1191">-13900 3016 0,'0'0'0,"0"12"15,0 22-15,-12 36 16,-11-1 0,-13-11-16,1 0 15,-24 11-15,12-23 16,-24 12-1,1-12-15,11-23 16,59-23 0</inkml:trace>
          <inkml:trace contextRef="#ctx0" brushRef="#br0" timeOffset="-56316.6283">-14383 2485 0,'12'-12'0,"-12"12"16,236-243 0,-236 232-16,0-36 15,0 1 1,-24-12-16,12 24 16,-23 11-1,-24 11-15,-35 24 16,-1 34-16,25 12 15,11-1 1,24-10-16,11-1 16,12 12-1,12 11-15,24 0 16,23-11-16,12-23 16,-59-35-1</inkml:trace>
          <inkml:trace contextRef="#ctx0" brushRef="#br0" timeOffset="-56640.9644">-14477 3259 0,'0'0'16,"-12"23"-16,-11 12 16,-13 11-1,-11-11-15,0-12 16,-24 0-16,1-23 15,-1 0 1,0-23-16,24 0 16,12-12-1,11-23-15,24-23 16,24 0 0,11 0-16,24-11 15,0-12-15,-12 11 16,0 13-1,-23 33-15,-24 47 16</inkml:trace>
        </inkml:traceGroup>
        <inkml:traceGroup>
          <inkml:annotationXML>
            <emma:emma xmlns:emma="http://www.w3.org/2003/04/emma" version="1.0">
              <emma:interpretation id="{5F05D7D7-AA39-4C3B-A7D5-69F82EEFC996}" emma:medium="tactile" emma:mode="ink">
                <msink:context xmlns:msink="http://schemas.microsoft.com/ink/2010/main" type="inkWord" rotatedBoundingBox="14525,4737 12481,4697 12514,3004 14558,304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3634.7912">-17917 2797 0,'0'0'0,"0"0"16,0 0-16,12 23 16,0 11-1,-12 24-15,0 11 16,-24 1-16,-23 22 16,0-22-1,-24-1-15,-23-11 16,0-12-1,-12-23-15,23-11 16,13-1 0,11-11-16,-12-23 15,-11-12-15,11-11 16,0-23 0,24 0-16,12-1 15,11 24 1,13 0-16,-1 23 15,12-1-15,0 13 16,0 11 0,0 0-16,-12 0 15,-12 35 1,-23 34-16,-12 23 16,0-11-1,-11 0-15,-13 0 16,1-23-16,-1-12 15,36-34 1,47-12-16</inkml:trace>
          <inkml:trace contextRef="#ctx0" brushRef="#br0" timeOffset="-53259.8763">-18871 2704 0,'24'-11'15,"35"-47"-15,35-23 16,12-35 0,-24-11-16,-58 23 15,-24-11 1,-24 34-16,-11 11 15,0 24-15,-13 11 16,1 24 0,-23 11-16,11 35 15,12 22 1,35 13-16,24 11 16,35 11-1,47 1-15,71-13 16,-12-33-16,-12-47 15,1-12 1,-142 12-16</inkml:trace>
          <inkml:trace contextRef="#ctx0" brushRef="#br0" timeOffset="-14098.2937">-19943 3236 0,'0'0'0,"0"0"0,0 0 16,0 0-16,0 0 15,0 0 1</inkml:trace>
        </inkml:traceGroup>
        <inkml:traceGroup>
          <inkml:annotationXML>
            <emma:emma xmlns:emma="http://www.w3.org/2003/04/emma" version="1.0">
              <emma:interpretation id="{575934B6-9217-4623-9953-CA0FC69BE5A9}" emma:medium="tactile" emma:mode="ink">
                <msink:context xmlns:msink="http://schemas.microsoft.com/ink/2010/main" type="inkWord" rotatedBoundingBox="11950,5546 6207,5434 6258,2800 12001,291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1906.7588">-22169 4322 0,'0'0'16,"12"0"0,11 12-16,12-12 15,13 0-15,-1-12 16,12-23-1,-24-22-15,-12-13 16,-11-11 0,-24 1-16,-23-1 15,0 23 1,-1 23-16,1 12 16,0 11-16,-1 12 15,13 12 1,-1 11-16,13 0 15,-1 12 1,24 0-16,11 22 16,12 1-16,24 0 15,24 0 1,23-12-16,-12-23 16,-23-23-1,-1-23-15,-11-12 16,-59 35-1</inkml:trace>
          <inkml:trace contextRef="#ctx0" brushRef="#br0" timeOffset="-11713.9302">-21780 2253 0,'0'0'16,"0"0"-16,11 12 15,1 0 1,-12-12-16</inkml:trace>
          <inkml:trace contextRef="#ctx0" brushRef="#br0" timeOffset="-12416.6549">-21203 3663 0,'0'0'0,"0"0"16,0 0-16,0 0 15,0 0 1,0-11-16,0-1 16,11-11-1,1 0-15,0-12 16,12-11-1,-1 0-15,13-35 16,-1-11-16,0-1 16,1 12-1,11 12-15,23-12 16,1 12 0,-12 11-16,-12 12 15,0 11 1,0 0-16,-23 24 15,11-12-15,-11 11 16,-13 12 0,13 12-16,-12 11 15,0 11 1,-12 13-16,-24 22 16,-35 12-16,-12 0 15,-11-23 1,23-24-16,12-11 15,-12 0 1,12-11-16,0-12 16,0-12-1,0-11-15,11 12 16,1-1-16,11 1 16,-11 11-1,0 11-15,-24 24 16,0 0-1,12-12-15,0 0 16,-12 0-16,0-12 16,0-11-1,12-11-15,0-1 16,0-11 0,11-11-16,13-1 15,-1 0 1,1 1-16,11 10 15,0 13-15,0-1 16,12 12 0,-12 0-16,-11 12 15,-1 23 1,-23 11-16,0 0 16,0-11-16,-12-12 15,0 0 1,59-23-16</inkml:trace>
          <inkml:trace contextRef="#ctx0" brushRef="#br0" timeOffset="-10708.2475">-22888 3016 0,'0'0'16,"0"0"-16,12 0 16,12-11-1,11-13-15,12-10 16,12-12 0,23-12-16,1 0 15,-1 12-15,-23 11 16,-12 12-1,-11 11-15,-13 12 16,1 12 0,-12 0-16,-1-1 15,-11 1-15,-11 22 16,-25 13 0,-34 10-16,-13 13 15,-11 34 1,0-12-16,11-11 15,36-23 1,23-12-16,13-11 16,11-12-16,11 0 15,1-11 1,12-1-16,11-11 16,0 0-1,-11 0-15,0 0 16,-13 0-16,-11 0 15,0 0 1,-11 0-16,-25-11 16,-34-1-1,-13-11-15,1-12 16,-1-23 0,24 1-16,-11-13 15,23-11-15,11 12 16,1-12-1,11 23-15,12 24 16,12 11 0,0 11-16,0 12 15,0 0-15,0 12 16,12 11 0,0 11-16,-12 13 15,0 10 1,0 1-16,-12 0 15,0-12 1,-11-11-16,-12 0 16,-13-12-16,1-12 15,0-11 1,0 0-16,0 0 16,12 0-1,-1 0-15,13 12 16,-1-1-1,12 1-15,1-1 16,11 1-16,0 11 16,23 0-1,24 0-15,24 12 16,-71-35 0</inkml:trace>
          <inkml:trace contextRef="#ctx0" brushRef="#br0" timeOffset="-10512.016">-23241 4207 0,'0'0'16,"0"0"-16,0 0 15,0 0-15,0 0 16</inkml:trace>
          <inkml:trace contextRef="#ctx0" brushRef="#br0" timeOffset="-9330.7764">-23347 1676 0,'0'0'0,"0"0"15,12 23 1,-12 23-16,-36 58 16,-46 35-1,-24-24-15,12-34 16,-24-12-16,-24-11 16,13-23-1,35-12-15,23-11 16,12-12-1,0 0-15,12-12 16,12-11-16,23 0 16,0-35-1,24-23-15,23-11 16,1 22 0,11 12-16,12 24 15,11 11 1,-23 34-16,-11 12 15,-1 47-15,-23 11 16,-36-1 0,-11 1-16,-12-11 15,0-12 1,11-12-16,36-46 16</inkml:trace>
          <inkml:trace contextRef="#ctx0" brushRef="#br0" timeOffset="-9852.7733">-24219 2866 0,'0'0'16,"0"11"-16,0 47 15,-12 58 1,1-1-16,-13-22 15,0-24-15,-11 1 16,12-24 0,-13-12-16,-11 1 15,12-23 1,-1-12-16,-11-12 16,12 1-16,0-13 15,-1 1 1,13-11-16,11 11 15,0 11 1,0 0-16,12 12 16,0 0-1,-11 12-15,-1 11 16,0 12-16,-12 23 16,-11 22-1,0 1-15,-1-11 16,-11-13-1,-12-10-15,1-13 16,-1-22-16,12-12 16,11-35-1,36 35-15</inkml:trace>
          <inkml:trace contextRef="#ctx0" brushRef="#br0" timeOffset="-9015.7764">-24855 2970 0,'0'0'0,"0"0"16,0 0 0,0 0-16,0 0 15,0 0-15,0 0 16,0 0-1,0 0-15</inkml:trace>
          <inkml:trace contextRef="#ctx0" brushRef="#br0" timeOffset="-8679.8357">-25303 3525 0,'0'0'0,"0"0"16,0 0-1,0 0-15,0 0 16,0 0-1,0 11-15,0 12 16,-11 24-16,-1-1 16,-12 12-1,1-24-15,11 1 16,0-12 0,0-11-16,1-12 15,11 0-15</inkml:trace>
          <inkml:trace contextRef="#ctx0" brushRef="#br0" timeOffset="-8205.4326">-25409 2970 0,'0'0'16,"0"23"-16,-11 46 16,-13 12-16,0-11 15,-11-1 1,-12-11-16,0-12 16,0-11-1,11-24-15,1 1 16,0-12-16,11 0 15,1-12 1,-1 1-16,1-12 16,-1-12-1,12 0-15,0 12 16,1 0 0,11 11-16,0 12 15,0 0-15,-12 12 16,0 11-1,-12 0-15,1 12 16,-24 34 0,-12 1-16,12-24 15,0-12 1,11-22-16,36-12 16</inkml:trace>
          <inkml:trace contextRef="#ctx0" brushRef="#br0" timeOffset="-8025.7364">-25656 2577 0,'0'0'16,"0"12"-16,0-12 15</inkml:trace>
        </inkml:traceGroup>
        <inkml:traceGroup>
          <inkml:annotationXML>
            <emma:emma xmlns:emma="http://www.w3.org/2003/04/emma" version="1.0">
              <emma:interpretation id="{AB88989D-A044-48DA-A04D-49E04ACCD7A1}" emma:medium="tactile" emma:mode="ink">
                <msink:context xmlns:msink="http://schemas.microsoft.com/ink/2010/main" type="inkWord" rotatedBoundingBox="5898,5933 1314,5844 1364,3270 5948,335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6784.9572">-27623 2773 0,'0'0'16,"0"0"-16</inkml:trace>
          <inkml:trace contextRef="#ctx0" brushRef="#br0" timeOffset="-6910.6108">-27659 3340 0,'0'0'0,"0"11"16,-11 12-1,-1 12-15,-12 11 16,-23 12 0,-23 0-16,22-23 15,1-12 1,12-12-16,11-11 16,24 0-16</inkml:trace>
          <inkml:trace contextRef="#ctx0" brushRef="#br0" timeOffset="-5605.8886">-28412 2404 0,'0'0'0,"0"0"16,11-12-16,1 1 15,-12 11 1,0-12-16,0 12 16,0 0-16,12 12 15,0 80 1,-1 47-16,-11-12 15,0 23 1,0-11-16,0-35 16,0-35-16,0-69 15</inkml:trace>
          <inkml:trace contextRef="#ctx0" brushRef="#br0" timeOffset="-7643.7602">-26504 3213 0,'0'11'16,"0"24"-16,0 0 15,0-1 1,-12 1-16,-11-12 15,-13 0 1,-35 0-16,-11-11 16,0-12-16,11-12 15,12-11 1,24 12-16,11-24 16,24 0-1,24-11-15,23-12 16,23 0-16,-11 12 15,-59 46 1</inkml:trace>
          <inkml:trace contextRef="#ctx0" brushRef="#br0" timeOffset="-7201.6731">-27423 2346 0,'0'0'16,"0"0"-1,0 23-15,0 46 16,12 70-16,11 46 15,-23-23 1,12 11-16,0-57 16,-12-35-1,0-24-15,0-22 16,0-23-16,0-12 16</inkml:trace>
          <inkml:trace contextRef="#ctx0" brushRef="#br0" timeOffset="-4701.8772">-29355 4207 0,'0'0'0,"12"0"15,35 11 1,36-11-16,23-11 16,0-13-1,0 1-15,-12-23 16,-24 0-16,-70 46 16</inkml:trace>
          <inkml:trace contextRef="#ctx0" brushRef="#br0" timeOffset="-5034.5844">-28848 2600 0,'0'23'0,"0"35"16,-12 11-1,-12 1-15,1-13 16,-13-22 0,13-12-16,-1-11 15,1-12-15,-1 0 16,1-12 0,11 1-16,0-1 15,12 12 1,0 0-16,0 0 15,0 0 1,12 12-16,0 11 16,11 23-16,1 23 15,-12 1 1,-1-12-16,-22-12 16,-13 0-1,-35 0-15,-12 0 16,-11-22-1,-24-1-15,-24-12 16,1-22-16,46-1 16,13-11-1,11-12-15,23-11 16,13-23 0,23-12-16,35-12 15,48-11-15,23 0 16,-106 104-1</inkml:trace>
          <inkml:trace contextRef="#ctx0" brushRef="#br0" timeOffset="-4442.1456">-29249 2126 0,'0'0'16,"0"12"-16,0 11 16,0-23-16</inkml:trace>
          <inkml:trace contextRef="#ctx0" brushRef="#br0" timeOffset="-3281.7479">-30191 2473 0,'0'0'16,"0"0"-16,0 0 15,0 35 1,0 22-16,-24 36 16,-11-24-1,-12 1-15,0-13 16,11-22-16,1 0 15,0-12 1,-1-12-16,1 1 16,-12-12-1,0 0-15,-24 11 16,12 1 0,12 11-16,12 0 15,11 0-15,12 1 16,12-13-1,12 12-15,23 12 16,13 0 0,-1-1-16,0 12 15,-24-11 1,-11 11-16,-12 12 16,-23 23-16,-25 46 15,-22 0 1,-13-11-16,13-1 15,-1 13 1,12-13-16,24-22 16,23-24-16,12-11 15,0-1 1,12 1-16,23-12 16,48 1-1,34-24-15,13-23 16,70-23-16,12-12 15,-59 0 1,12-22-16,-47-13 16,-35 12-1,-25 1-15,-22-1 16,-36 0 0,-12 12-16,-35 0 15,-12 11-15,-12 23 16,-23 1-1,0 22-15,23 1 16,36 11 0,11 0-16,12 0 15,24 12 1,24 11-16,22 0 16,37-11-16,46-23 15,0-35 1,-23-24-16,-118 47 15</inkml:trace>
          <inkml:trace contextRef="#ctx0" brushRef="#br0" timeOffset="-3044.7106">-30592 2265 0,'0'0'0,"0"0"16</inkml:trace>
          <inkml:trace contextRef="#ctx0" brushRef="#br0" timeOffset="-2786.7925">-30686 4137 0,'0'0'0,"0"0"16,0 0-16</inkml:trace>
        </inkml:traceGroup>
      </inkml:traceGroup>
    </inkml:traceGroup>
    <inkml:traceGroup>
      <inkml:annotationXML>
        <emma:emma xmlns:emma="http://www.w3.org/2003/04/emma" version="1.0">
          <emma:interpretation id="{F3CED298-51B0-4F84-931F-BE459B6FE15E}" emma:medium="tactile" emma:mode="ink">
            <msink:context xmlns:msink="http://schemas.microsoft.com/ink/2010/main" type="paragraph" rotatedBoundingBox="33210,3225 1374,3089 1387,223 33222,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398D1-0DC8-4F12-B56F-F2C0F9B65AB3}" emma:medium="tactile" emma:mode="ink">
              <msink:context xmlns:msink="http://schemas.microsoft.com/ink/2010/main" type="line" rotatedBoundingBox="33210,3225 1374,3089 1387,223 33222,360"/>
            </emma:interpretation>
          </emma:emma>
        </inkml:annotationXML>
        <inkml:traceGroup>
          <inkml:annotationXML>
            <emma:emma xmlns:emma="http://www.w3.org/2003/04/emma" version="1.0">
              <emma:interpretation id="{BA5EF827-9DA5-4937-9427-5C1B6ECB39CB}" emma:medium="tactile" emma:mode="ink">
                <msink:context xmlns:msink="http://schemas.microsoft.com/ink/2010/main" type="inkWord" rotatedBoundingBox="33211,3027 29478,3011 29488,611 33221,62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10189.9321">0 69 0,'0'0'0,"24"0"16,46-11-16,13-1 16,23 0-1,12 1-15,47 11 16,-36-12-16,-35 1 16,-94 11-1</inkml:trace>
          <inkml:trace contextRef="#ctx0" brushRef="#br0" timeOffset="-110521.895">742 370 0,'0'0'0,"0"0"16,0 0-16,0 0 15,-11-12 1,-1 0-16,-12 1 16,-11-1-1,-24 12-15,-35 12 16,-48 11 0,-11 23-16,24 12 15,-1 0-15,12 0 16,48-12-1,11-11-15,35-1 16,12-11 0,12 0-16,12 1 15,0-1-15,11-12 16,1 1 0,-12-12-16,0 0 15,-1 0 1,1 0-16,-12 0 15,0-12 1,0 1-16,-12-1 16,-23-11-16,-12 0 15,-12 11 1,0 12-16,-12 0 16,-11 12-1,0 11-15,-24 12 16,11 11-1,13 12-15,-1 11 16,13-11-16,-1 0 16,24-24-1,-12 1-15,12-12 16,12 0-16,-1-11 16,1-12-1,35 0-15</inkml:trace>
          <inkml:trace contextRef="#ctx0" brushRef="#br0" timeOffset="-109392.8246">-624 439 0,'0'0'15,"-12"11"-15,-11 1 16,-13 0-1,1 11-15,-24-12 16,0 1-16,12-12 16,0 0-1,23 0-15,1 0 16,11 0 0,0 0-16,12 0 15,0 0 1,0 0-16,-12 11 15,12 1-15,-11-1 16,-1 13 0,-12 10-16,1 1 15,-1 0 1,-11 11-16,-12 0 16,-12 0-16,-24-23 15,-11 1 1,23-24-16,1-12 15,-1 0 1,12-11-16,12 0 16,12 0-16,11-12 15,12 1 1,12-24-16,24-11 16,23-1-1,24 12-15,35 12 16,-12 0-1,-12 23-15,-82 23 16</inkml:trace>
          <inkml:trace contextRef="#ctx0" brushRef="#br0" timeOffset="-108665.4317">-1696 1837 0,'0'0'0,"23"0"15,36 0 1,36 0-16,-1 0 16,24 0-1,35-11-15,-12-1 16,-141 12-16</inkml:trace>
          <inkml:trace contextRef="#ctx0" brushRef="#br0" timeOffset="-109076.297">-989-174 0,'0'0'0,"0"0"15,0 0 1,0 0-16,0 0 16</inkml:trace>
          <inkml:trace contextRef="#ctx0" brushRef="#br0" timeOffset="-107867.6751">-1896 346 0,'0'0'0,"0"0"15,-24 0 1,-23 12-16,-35 11 16,-13 12-16,-46 23 15,-48 11 1,60-11-16,35 0 16,23-1-1,24 1-15,12 0 16,23-12-1,12 0-15,12-11 16,35 0-16,35-12 16,-11-12-1,-12-11-15,-12-11 16,-12-12 0,-11 0-16,-13-12 15,-11 0-15,0 12 16,-35-12-1,-24-11-15,-11 0 16,11 0 0,0 0-16,0-1 15,12 1 1,11 0-16,13 0 16,-1-12-16,24 12 15,0-1 1,12 13-16,12-13 15,11-10 1,12-1-16,0-11 16,-47 69-1</inkml:trace>
          <inkml:trace contextRef="#ctx0" brushRef="#br0" timeOffset="-107453.0434">-2297-162 0,'0'0'0,"24"-12"15,-1 1 1,-11-12-16,0-12 15,-12-11-15,-12 11 16,-23-34 0,-24-1-16,-12 24 15,-23 12 1,0 10-16,23 24 16,12 12-16,12 11 15,12 0 1,11 12-16,12 0 15,12 11 1,47 23-16,36 12 16,11-35-1,0 1-15,1-24 16,-25-12-16,-70-11 16</inkml:trace>
        </inkml:traceGroup>
        <inkml:traceGroup>
          <inkml:annotationXML>
            <emma:emma xmlns:emma="http://www.w3.org/2003/04/emma" version="1.0">
              <emma:interpretation id="{85FBC906-65C8-4FD4-A9AF-82FB5BAFA4C1}" emma:medium="tactile" emma:mode="ink">
                <msink:context xmlns:msink="http://schemas.microsoft.com/ink/2010/main" type="inkWord" rotatedBoundingBox="28966,2209 28399,2206 28403,1456 28969,145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06685.174">-4005 277 0,'0'0'15,"12"23"-15,23 12 16,12 11 0,12 12-16,-23-12 15,-13-11-15,-11-1 16,-12-10 0,-12-1-16,-11-12 15,-13 1 1,1-1-16,0-11 15,-1 0-15,1-11 16,11-12 0,13-12-16,11-11 15,23-12 1,24 0-16,36 0 16,-1 12-1,-82 46-15</inkml:trace>
          <inkml:trace contextRef="#ctx0" brushRef="#br0" timeOffset="-107108.4641">-3463 809 0,'0'0'0,"-24"23"16,-23 12-16,-12 11 15,0-12 1,1 1-16,22-12 16,1 0-1,35-23-15</inkml:trace>
        </inkml:traceGroup>
        <inkml:traceGroup>
          <inkml:annotationXML>
            <emma:emma xmlns:emma="http://www.w3.org/2003/04/emma" version="1.0">
              <emma:interpretation id="{3171C733-FF5D-4C2E-B182-9F685A31C560}" emma:medium="tactile" emma:mode="ink">
                <msink:context xmlns:msink="http://schemas.microsoft.com/ink/2010/main" type="inkWord" rotatedBoundingBox="27647,1868 26137,1861 26141,896 27651,90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02576.1134">-5960 266 0,'0'0'0,"-12"0"16,-12 0 0,-11 0-16,0-12 15,-1 0 1,13 1-16,23 11 15,-165-127 1,165 127-16,0 0 16,12-12-16,11 1 15,13-12 1,22-1-16,-58 24 16</inkml:trace>
          <inkml:trace contextRef="#ctx0" brushRef="#br0" timeOffset="-103086.9659">-6125 659 0,'0'0'16,"0"0"-16,-12-12 16,0 12-1,0-12-15,1 1 16,-1-1-1,0-11-15,12-12 16,0-11-16,12 12 16,0-1-1,11 12-15,1 0 16,-1 11 0,1 12-16,-1 12 15,13 11 1,-13 0-16,-11 0 15,-12 0-15,0-11 16,-12 11 0,-23 0-16,0-12 15,-1 1 1,36-12-16</inkml:trace>
          <inkml:trace contextRef="#ctx0" brushRef="#br0" timeOffset="-103855.9051">-6031 138 0,'0'0'0,"-12"0"16,-11 0-16,-13 0 15,36 0-15,-188 35 16,188-35 0,0 0-16,0 0 15</inkml:trace>
          <inkml:trace contextRef="#ctx0" brushRef="#br0" timeOffset="-104931.9161">-6090 196 0,'0'0'0,"0"0"16,0-11-16,-12-1 15,1 1 1,11-1-16,0-11 16,0 11-1,23-11-15,12 0 16,1 12-16,-1-1 15,-11 12 1,-13 0-16,1 12 16,0-1-1,-12-11-15,0 0 16,0 0-16,0 0 16,0 0-1,0 0-15</inkml:trace>
          <inkml:trace contextRef="#ctx0" brushRef="#br0" timeOffset="-104419.6009">-6231 682 0,'0'0'0,"0"0"0,0-12 15,0-11 1,0-12-16,12-11 16,11 11-1,1 12-15,23 0 16,-12 12-1,0 11-15,1 11 16,-13 1-16,-11-1 16,0 12-1,-12-11-15,-12 11 16,0-11 0,-11-1-16,-1 1 15,12-12 1,12 0-16</inkml:trace>
        </inkml:traceGroup>
        <inkml:traceGroup>
          <inkml:annotationXML>
            <emma:emma xmlns:emma="http://www.w3.org/2003/04/emma" version="1.0">
              <emma:interpretation id="{608CF992-50CC-45A2-8B3C-8AAD8238214B}" emma:medium="tactile" emma:mode="ink">
                <msink:context xmlns:msink="http://schemas.microsoft.com/ink/2010/main" type="inkWord" rotatedBoundingBox="25276,2844 20539,2824 20548,725 25285,74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99011.2778">-8305-439 0,'0'0'15,"0"0"-15,0 0 16</inkml:trace>
          <inkml:trace contextRef="#ctx0" brushRef="#br0" timeOffset="-98598.2277">-8399 855 0,'0'0'0,"0"0"15,0 0-15</inkml:trace>
          <inkml:trace contextRef="#ctx0" brushRef="#br0" timeOffset="-97981.7024">-9129 393 0,'0'0'15,"0"11"1,-12 12-16,0 12 16,-23 11-16,-36 12 15,-11-12 1,11 1-16,-11-1 15,11-12 1,-11 1-16,11 0 16,24-24-1,47-11-15</inkml:trace>
          <inkml:trace contextRef="#ctx0" brushRef="#br0" timeOffset="-97782.8239">-9129-93 0,'0'0'0,"0"12"16,0-12-1</inkml:trace>
          <inkml:trace contextRef="#ctx0" brushRef="#br0" timeOffset="-99437.2708">-7833 867 0,'0'0'16,"0"0"-16,23 0 16,24-12-1,12-23-15,12 1 16,-12-13-16,-12-10 15,-12-13 1,-11 12-16,-1 1 16,-23 22-1,0 12-15,-23 0 16,-1 11 0,-23 12-16,-12 12 15,12 11-15,0 12 16,12-12-1,11 0-15,24 0 16,12 12 0,23 11-16,48 12 15,11-1-15,36-10 16,11-24 0,-35-23-16,-106 0 15</inkml:trace>
          <inkml:trace contextRef="#ctx0" brushRef="#br0" timeOffset="-99968.2984">-7562-266 0,'0'0'0,"0"0"16,0 0-1,0 0-15,0 0 16,0 0 0,0 0-16,0 0 15,0-12-15,0 12 16,0 0-1,0 0-15,0 0 16,0 0 0,0 0-16,0 0 15,0 23-15,0 24 16,-12 11 0,-24-1-16,1 1 15,-12-12 1,0-11-16,12-12 15,-1-11 1,1-12-16,11 0 16,1 0-16,-13-12 15,1 1 1,-12-1-16,-24 0 16,-35 24-1,12 11-15,23-11 16,12 11-1,24-12-15,0 1 16,23-1-16,0 1 16,12 0-1,0-1-15,12 1 16,0 11 0,11 11-16,1 1 15,-12 0-15,-1-12 16,-11 12-1,0-1-15,-11 1 16,-13 0 0,1-1-16,-13 12 15,-23 1 1,-23 11-16,-1-1 16,1 13-16,23-1 15,12 0 1,12-11-16,11 0 15,12-12 1,24 0-16,12 12 16,46 11-16,25-11 15,11-12 1,70 1-16,-11-13 16,-23-22-1,-1-12-15,0-12 16,-23-11-16,-47 0 15,-24 0 1,-24 11-16,1-11 16,-1 12-1,-11-1-15,-12 12 16</inkml:trace>
          <inkml:trace contextRef="#ctx0" brushRef="#br0" timeOffset="-97301.6978">-9742 566 0,'0'0'0,"0"0"16,-11 0-1,-1 0-15,-12 0 16,1-12-1,-1-11-15,12 0 16,1-23-16,22 0 16,1 0-1,12 11-15,-1 0 16,1 12 0,-1 12-16,1 11 15,11 0-15,-11 11 16,-1 1-1,-11 11-15,0 11 16,-12 13 0,-24-1-16,-23 12 15,-23 11-15,-36-11 16,0 0 0,23-24-16,12-11 15,71-23 1</inkml:trace>
          <inkml:trace contextRef="#ctx0" brushRef="#br0" timeOffset="-96777.7171">-10825 254 0,'0'0'0,"0"0"15,23-12 1,24-11-16,24-11 16,23-1-1,-11 12-15,-1 11 16,-23 12 0,-12 0-16,-11 0 15,-25 0-15,1 12 16,-12-1-1,0 13-15,-23 22 16,-36 23 0,-47 24-16,0-1 15,11-11 1,-11 11-16,-11 12 16,-1 12-16,35-24 15,36-22 1,24-1-16,23-23 15,35 24 1,36 11-16,23 11 16,24-11-16,58 0 15,-11-23 1,0-24-16,59-11 16,-71-23-1,-47-11-15,0-24 16,-12 1-16,-94 34 15</inkml:trace>
          <inkml:trace contextRef="#ctx0" brushRef="#br0" timeOffset="-96549.356">-10401 1144 0,'0'0'0,"0"0"15,0 0 1</inkml:trace>
          <inkml:trace contextRef="#ctx0" brushRef="#br0" timeOffset="-95528.2255">-11638 150 0,'0'0'0,"0"0"15,0 0-15,0 0 16,0 0 0,12 12-16,11-1 15,1 1-15,23-1 16,0 1 0,0 11-16,0 0 15,-23-11 1,-1-1-16,-11 12 15,-12 0 1,-12 12-16,-11 11 16,-36 12-16,-35 11 15,-1-22 1,25-1-16,11-23 16,12-11-1,11-1-15,1-11 16,11 0-16,24 0 15</inkml:trace>
        </inkml:traceGroup>
        <inkml:traceGroup>
          <inkml:annotationXML>
            <emma:emma xmlns:emma="http://www.w3.org/2003/04/emma" version="1.0">
              <emma:interpretation id="{43F418E8-6E17-4D9E-9794-9BAFF9659506}" emma:medium="tactile" emma:mode="ink">
                <msink:context xmlns:msink="http://schemas.microsoft.com/ink/2010/main" type="inkWord" rotatedBoundingBox="20235,2056 17858,2046 17864,719 20240,72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94395.0497">-13393-12 0,'0'0'0,"0"0"16,23 23-1,13 24-15,11-1 16,0 0 0,0 12-16,-12-12 15,-11-11 1,-12-1-16,-1-11 15,-11 1-15,-11-13 16,-13 1 0,-11-1-16,-12-11 15,-1-11 1,1-1-16,12-11 16,11 0-1,1-12-15,23 1 16,23-13-16,36-10 15,-59 57 1</inkml:trace>
          <inkml:trace contextRef="#ctx0" brushRef="#br0" timeOffset="-93135.5844">-13947 346 0,'0'0'16,"0"0"-16,0 0 15,0 12 1,0 11-16,0 12 15,-12-1-15,0 13 16,-11-13 0,-1 1-16,-11 11 15,-12 1 1,-24 10-16,-11 1 16,-12-12-1,23-11-15,24-23 16,0-12-16,11-12 15,13-11 1,23 23-16</inkml:trace>
          <inkml:trace contextRef="#ctx0" brushRef="#br0" timeOffset="-92741.6434">-14501-416 0,'0'0'0,"0"0"15,0 0 1,0 0-16,0 0 15,0 0-15,0 0 16,0 0 0,0 0-16,0 11 15,0 24 1,12 11-16,0 23 16,0 12-16,-1 0 15,-11 0 1,0 12-16,-11-1 15,11-34 1,0-12-16,0-11 16,0-35-1</inkml:trace>
          <inkml:trace contextRef="#ctx0" brushRef="#br0" timeOffset="-95184.5339">-12286-451 0,'0'0'0,"0"0"16,0 0 0,0 0-16,0 12 15,12 11 1,0 23-16,-1 12 15,1 23-15,0 0 16,0-1 0,-1-10-16,1-12 15,-12-1 1,0-10-16,0-1 16,0-23-1,0-23-15</inkml:trace>
          <inkml:trace contextRef="#ctx0" brushRef="#br0" timeOffset="-94781.0944">-12545 196 0,'0'0'15,"0"0"-15,0 0 16,0 0 0,0 12-16,0 11 15,-24 12 1,-11 11-16,-12 0 16,-24 12-16,12-24 15,0-10 1,12-13-16,47-11 15</inkml:trace>
          <inkml:trace contextRef="#ctx0" brushRef="#br0" timeOffset="-93753.9081">-12592 127 0,'0'0'0,"0"0"15,0 0 1,-12-12-16,-12-11 16,-11 0-1,0 0-15,-12-12 16,-1 1-1,13-1-15,0 0 16,11 12-16,1 12 16,11-1-1,12 12-15,0 0 16,0 0 0,0 12-16,23 11 15,36 23-15,0 0 16,-12-11-1,0 0-15,-23-12 16,-24-23 0</inkml:trace>
          <inkml:trace contextRef="#ctx0" brushRef="#br0" timeOffset="-18003.8731">-12628 138 0,'0'0'0,"0"0"16,0 0-16,0 0 15,0 0-15,0 0 16,0 0-1,0 0-15,0 0 16,0 0 0</inkml:trace>
        </inkml:traceGroup>
        <inkml:traceGroup>
          <inkml:annotationXML>
            <emma:emma xmlns:emma="http://www.w3.org/2003/04/emma" version="1.0">
              <emma:interpretation id="{201C5A1F-B7EA-4073-AC69-A7320665F7F7}" emma:medium="tactile" emma:mode="ink">
                <msink:context xmlns:msink="http://schemas.microsoft.com/ink/2010/main" type="inkWord" rotatedBoundingBox="17171,2265 12815,2246 12821,1015 17176,103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89246.9674">-17033 982 0,'0'0'16,"0"0"-16,0 0 15,0 0 1,0 0-16,0 0 16,0-11-16,-12-1 15,12-11 1,0-12-16,0-11 16,12 0-1,0-12-15,11-23 16,24-23-16,12-23 15,24 11 1,-1 12-16,0 0 16,1 0-1,-12 35-15,-13 23 16,-10 23 0,11 0-16,-24 23 15,0 11-15,-23 24 16,-12 23-1,-12 11-15,-35 35 16,0 0 0,-24-12-16,12-22 15,-23-24-15,11 0 16,1-23 0,11-11-16,12-1 15,-24 12 1,-23 1-16,-12 10 15,-12 1-15,35-12 16,24-11 0,12-1-16,24-11 15,-1 0 1,12 0-16,1-11 16,-1-1-1,12 1-15,12-13 16,11-10-16,13-1 15,-1 0 1,0 12-16,1 23 16,-1 12-1,-12-1-15,-11 12 16,-12 24 0,-12 11-16,-23 22 15,-24 13-15,-11-12 16,11-12-1,12-23-15,-1-11 16,1-23 0,47-12-16</inkml:trace>
          <inkml:trace contextRef="#ctx0" brushRef="#br0" timeOffset="-88438.2352">-17516 289 0,'-12'11'15,"-23"24"1,-36 11-16,-70 0 16,35-11-1,0-12-15,-36 0 16,-11 0-16,35 0 15,12-11 1,12-12-16,0 0 16,11-12-1,13 12-15,23 0 16,11 0-16,13 0 16,11 0-1,12 0-15,0 0 16,0 0-1,23 0-15,25 12 16,-1 0 0,23-1-16,25 1 15,22-1-15,-11 1 16,-35-12 0,-12-12-16,-59 12 15</inkml:trace>
          <inkml:trace contextRef="#ctx0" brushRef="#br0" timeOffset="-88920.9587">-17716 705 0,'0'0'16,"0"0"-16,-12 11 15,0 1 1,-12 11-16,-11 12 16,0-1-1,-1 13-15,-11-1 16,12-12 0,0 1-16,-1-12 15,1-11-15,35-12 16</inkml:trace>
          <inkml:trace contextRef="#ctx0" brushRef="#br0" timeOffset="-88182.6736">-18423 150 0,'23'0'16,"-23"0"-16,424-69 16,-388 57-1,-36 12-15</inkml:trace>
          <inkml:trace contextRef="#ctx0" brushRef="#br0" timeOffset="-88259.2004">-18730 81 0,'0'0'0</inkml:trace>
          <inkml:trace contextRef="#ctx0" brushRef="#br0" timeOffset="-87660.8453">-19201 601 0,'0'0'16,"0"0"-1,-12 23-15,-11 0 16,-36 23 0,-35 0-16,0-11 15,23-12-15,12-11 16,59-12-1</inkml:trace>
          <inkml:trace contextRef="#ctx0" brushRef="#br0" timeOffset="-90370.5624">-15255 219 0,'0'0'0,"0"0"15,0 0 1,0 0-16,-11 0 16,-13-11-1,-23-1-15,-12 1 16,0-1-1,-11 1-15,11-1 16,12 12-16,-1 0 16,13 0-1,0 12-15,-1-1 16,1 12 0,0 0-16,-1 24 15,13 10 1,11-10-16,12-1 15,12 0-15,0-11 16,11-12 0,-23-23-16</inkml:trace>
          <inkml:trace contextRef="#ctx0" brushRef="#br0" timeOffset="-90150.9144">-15608 959 0,'0'0'0,"0"0"16,0 12-1,0-12-15</inkml:trace>
          <inkml:trace contextRef="#ctx0" brushRef="#br0" timeOffset="-86036.2417">-19271 543 0,'0'0'0,"0"0"16,0 0-1,0 0-15,11-12 16,-11 1-1,12-12-15,-12 11 16,0-11 0,0 0-16,0 0 15,-12 0-15,1-12 16,-13 0 0,0 1-16,-11-1 15,12 12 1,-13 0-16,13 0 15,11 11-15,0 1 16,12 11 0,0 0-16,0 0 15,0 0 1,12 0-16,0 0 16,11 11-1,13 1-15,-1 11 16,0 0-16,-11 0 15,-1 0 1,-11 0-16,0 0 16,0 12-1,-12 0-15,0 11 16,-12-11-16,0-1 16,0 1-1,1-12-15,-1 0 16,12-23-1</inkml:trace>
        </inkml:traceGroup>
        <inkml:traceGroup>
          <inkml:annotationXML>
            <emma:emma xmlns:emma="http://www.w3.org/2003/04/emma" version="1.0">
              <emma:interpretation id="{C2DCE614-7FE8-40C7-ABDD-4B1166318631}" emma:medium="tactile" emma:mode="ink">
                <msink:context xmlns:msink="http://schemas.microsoft.com/ink/2010/main" type="inkWord" rotatedBoundingBox="12472,2120 10895,2113 10901,757 12478,76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84616.9659">-20131-416 0,'0'0'15,"0"0"-15,0 0 16,0 0 0,0 0-16,0 0 15,0 0 1,0 0-16,0 0 16,0 0-16,0 0 15,0 0 1,0 0-16,0 0 15,0 0 1,0 0-16,0 0 16,0 0-16,0 0 15,0 0 1,0 0-16,0 0 16,0 0-1,0 0-15,11 0 16,1 11-1,12 1-15,-12 11 16,11 23-16,-11 12 16,11 11-1,-11 1-15,-12-13 16,-12-10 0,-11 10-16,-1-10 15,-11 10 1,0-22-16,-1 0 15,1-12-15,11 0 16,1 0 0,11-11-16,0-1 15,1 1 1,11-12-16,0 0 16,0 0-16,23 0 15,24 0 1,0 0-16,12 0 15,-12 0 1,-11 11-16,-13 1 16,1-1-16,-12 1 15,-1 11 1,-11 0-16,-11 12 16,-37 11-1,-10 0-15,-13-11 16,0 0-1,-23-1-15,-12-10 16,0-13-16,12 1 16,23-12-1,24 0-15,12-12 16,11 1 0,12-1-16,12 0 15,12-11 1,12 0-16,11 0 15,12 0-15,-12 11 16,1 12 0,-13 12-16,1-1 15,-12 13 1,-1-1-16,-22 0 16,-13 12-16,-23 22 15,-24 13 1,1-24-16,11 0 15,0-11 1,0-12-16,12-23 16,47 0-1</inkml:trace>
          <inkml:trace contextRef="#ctx0" brushRef="#br0" timeOffset="-84385.7141">-20449-255 0,'0'0'15,"0"0"-15,0 12 16,0 11-1,-12 0-15,12-23 16</inkml:trace>
          <inkml:trace contextRef="#ctx0" brushRef="#br0" timeOffset="-84093.9319">-21003-416 0,'0'0'16,"0"0"-16,0 11 16,0 12-1,0 24-15,12 22 16,-12 23-16,0-11 15,0 0 1,0 12-16,-12 22 16,0-22-1,0-24-15,12-69 16</inkml:trace>
          <inkml:trace contextRef="#ctx0" brushRef="#br0" timeOffset="-83621.3576">-21415 81 0,'0'0'0,"0"0"16,23 11-1,1 12-15,23 24 16,0 10-16,-12 1 15,-11 0 1,-12 11-16,-24-11 16,-12-12-1,-23 0-15,-12 1 16,12-24 0,12-12-16,-12-11 15,11-11-15,13-24 16,23-34-1,23-35-15,48-12 16,47 1 0,-118 115-16</inkml:trace>
        </inkml:traceGroup>
        <inkml:traceGroup>
          <inkml:annotationXML>
            <emma:emma xmlns:emma="http://www.w3.org/2003/04/emma" version="1.0">
              <emma:interpretation id="{88CCD7B4-30A1-4B07-9375-3A7B84CFD325}" emma:medium="tactile" emma:mode="ink">
                <msink:context xmlns:msink="http://schemas.microsoft.com/ink/2010/main" type="inkWord" rotatedBoundingBox="10301,3127 4824,3103 4836,238 10313,26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82026.3048">-22593 219 0,'0'0'16,"0"0"-16,0 12 15,0 11 1,-12 12-16,0-1 16,-11 13-1,-1-13-15,-23 12 16,-12 1-16,0-1 16,0-11-1,12-12-15,12-12 16,11 1-1,24-12-15</inkml:trace>
          <inkml:trace contextRef="#ctx0" brushRef="#br0" timeOffset="-81375.9359">-22782 104 0,'0'0'0,"0"0"15,-12 23 1,-23 12-16,-24 11 16,-11 12-16,-13-1 15,-11 1 1,-48 0-16,-22 0 15,34-24 1,0 1-16,1-23 16,46-1-16,36-11 15,12-11 1,23-1-16,0-11 16,24-23-1,35-24-15,24-22 16,11 11-1,36 12-15,12-1 16,-24 36 0,-24 11-16,-23 23 15,-24 0-15,-11 11 16,-12 1 0,-12-1-16,-24 35 15,-46 24 1,-48 34-16,12-12 15,0-11 1,0 0-16,0-23 16,23-12-16,13 0 15,11 1 1,0 10-16,12-10 16,0 10-16,11-10 15,-11-1 1,-12-12-16,0-10 15,0-1 1,0-23-16,59 0 16</inkml:trace>
          <inkml:trace contextRef="#ctx0" brushRef="#br0" timeOffset="-80959.7758">-22994-763 0,'0'0'0,"0"0"16,0 0-16,0 0 15,0 0 1,0 0-16,0 0 15,0 12 1,0-1-16,0 1 16,0-1-1,0-11-15,0 0 16,0 0-16</inkml:trace>
          <inkml:trace contextRef="#ctx0" brushRef="#br0" timeOffset="-82342.6127">-22405 104 0,'0'0'16,"0"0"-16,0 0 15,0 0 1,0 0-16,0 0 16,0 0-1,0 0-15,0 0 16,0 0-16,12 11 15,23 1 1,12-1-16,1 1 16,-13 0-1,0-1-15,1 12 16,-13 0-16,-11 0 16,-12 24-1,0 10-15,-24 13 16,-35 11-1,-11 0-15,-1-24 16,12-10 0,12-13-16,12-22 15,-1-1-15,36-11 16</inkml:trace>
          <inkml:trace contextRef="#ctx0" brushRef="#br0" timeOffset="-80291.7954">-23595-382 0,'0'0'0,"0"12"16,0-1-16,-11 13 15,-13-1 1,24-23-16</inkml:trace>
          <inkml:trace contextRef="#ctx0" brushRef="#br0" timeOffset="-80490.6768">-23712-925 0,'0'0'15,"0"0"-15,0 0 16,0 12 0,0 11-16,0 46 15,-12 12 1,0 0-16,0 11 16,1 24-1,11 23-15,0-24 16,0-22-16,0-24 15,0-11 1,0-12-16,0-23 16,0-23-1</inkml:trace>
          <inkml:trace contextRef="#ctx0" brushRef="#br0" timeOffset="-78744.7457">-23960-832 0,'-12'11'16,"-35"47"-16,-35 34 15,-24 12 1,-35 12-16,-24-12 16,23 0-1,1-35-15,11-11 16,36-35-16,12-23 16,23-11-1,12-12-15,23-12 16,12-11-1,12-12-15,47-11 16,24-24-16,12 12 16,-25 23-1,-10 35-15,-13 23 16,0 12 0,-11 23-16,-12 11 15,-24 46 1,-24 24-16,-22-12 15,-25 0-15,1-35 16,11-23 0,71-46-16</inkml:trace>
          <inkml:trace contextRef="#ctx0" brushRef="#br0" timeOffset="-79503.9629">-24655 323 0,'0'0'0,"-12"23"15,-11 1-15,-1-1 16,1-12-1,-1 1-15,12-12 16,1 0 0,-1-12-16,0-11 15,0 0 1,1-12-16,11 12 16,0 12-16,0-1 15,0 12 1,0 0-16,0 0 15,-12 23 1,0 12-16,0 0 16,0-12-1,1 0-15,-1 0 16,-12-12-16,1 1 16,-13-12-1,-11 0-15,0 0 16,0-12-1,0 1-15,0-1 16,11 1-16,1 11 16,0 11-1,-1 24-15,1 11 16,-12 12 0,0 11-16,0 24 15,-12-1 1,12 1-16,0-12 15,0-24-15,23-22 16,24-35 0</inkml:trace>
          <inkml:trace contextRef="#ctx0" brushRef="#br0" timeOffset="-79295.3859">-25079 1468 0,'0'0'0,"0"11"15,0 1-15,0-12 16</inkml:trace>
          <inkml:trace contextRef="#ctx0" brushRef="#br0" timeOffset="-78450.9454">-26174 1930 0,'0'0'0,"0"0"16,0 0-1,282-81-15,-258 69 16,70-22 0,130-47-16</inkml:trace>
          <inkml:trace contextRef="#ctx0" brushRef="#br0" timeOffset="-77947.3327">-25585 323 0,'-12'12'16,"-23"34"-1,-24 12-15,0-12 16,23-23-1,1-11-15,0-12 16,11-12-16,1-11 16,-1-12-1,0-11-15,13 0 16,-1 0-16,0 11 16,12 12-1,0 11-15,0 1 16,0 11-1,0 0-15,-23 11 16,-13 36 0,-11 10-16,-12 13 15,12-24-15,0 0 16,-12 0 0,59-46-16</inkml:trace>
          <inkml:trace contextRef="#ctx0" brushRef="#br0" timeOffset="-76551.6658">-26869 1479 0,'0'0'0,"0"0"16,0 0 0,-12 12-16,12-12 15,-12 11 1,12-11-16,0 0 15,12 0-15,23 0 16,12 0 0,12-11-16,12-12 15,11 11 1,1 0-16,-1 1 16,-23-1-16,-12 1 15,-47 11 1</inkml:trace>
          <inkml:trace contextRef="#ctx0" brushRef="#br0" timeOffset="-76081.8347">-26693 323 0,'0'0'0,"-11"12"16,-1-1-1,-24 13-15,1-1 16,-24 0 0,0-12-16,-11-11 15,-25 0 1,-22 12-16,-1 11 16,24 0-16,11 12 15,36-1 1,12 1-16,11 0 15,12 0 1,12-12-16,24 11 16,35-11-16,0-11 15,-59-12 1</inkml:trace>
        </inkml:traceGroup>
        <inkml:traceGroup>
          <inkml:annotationXML>
            <emma:emma xmlns:emma="http://www.w3.org/2003/04/emma" version="1.0">
              <emma:interpretation id="{B49C86E6-ED32-4014-9FE3-9D1DFE21A266}" emma:medium="tactile" emma:mode="ink">
                <msink:context xmlns:msink="http://schemas.microsoft.com/ink/2010/main" type="inkWord" rotatedBoundingBox="4621,2642 1376,2628 1386,303 4631,31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73119.9715">-28919-867 0,'-12'0'16,"-35"23"0,-59 23-16,-35 24 15,-48 22 1,-23-11-16,47-23 16,-70 11-16,23-23 15,47-11 1,0 0-16,47-24 15,47-11 1,24 0-16,12 0 16,23-11-16,12-1 15,12-11 1,35-23-16,24-12 16,47-34-1,23 22-15,12 1 16,-47 34-1,-24 24-15,-11 11 16,-12 11-16,-12 12 16,-23 12-1,-24 0-15,-12 11 16,-35 12 0,-83 34-16,-11 1 15,35-24 1,0-11-16,35-24 15,1-22-15,-1 0 16,24-12 0,47 0-16</inkml:trace>
          <inkml:trace contextRef="#ctx0" brushRef="#br0" timeOffset="-74165.1407">-29072 127 0,'0'0'16,"-12"0"-16,-35 11 16,-24 13-1,-23 22-15,-12 12 16,0 11-16,35-11 16,12-12-1,24-11-15,12-1 16,23 1-1,0 0-15,23-1 16,1 1-16,11 11 16,-11-11-1,-13-12-15,1-11 16,-12-1 0,-12 12-16,-23 0 15,-12 0 1,-24-11-16,1-12 15,-1 0-15,0-12 16,12-11 0,24 0-16,11-11 15,13-36 1,22-34-16,25-11 16,-1 34-1,0 0-15,1 11 16,-36 70-16</inkml:trace>
          <inkml:trace contextRef="#ctx0" brushRef="#br0" timeOffset="-75917.6253">-27823 1294 0,'0'0'0,"0"0"16</inkml:trace>
          <inkml:trace contextRef="#ctx0" brushRef="#br0" timeOffset="-75201.0983">-28613 1098 0,'0'0'0,"0"0"15,0 0 1,0 0-16,0-12 16,0-34-1,24-35-15,-1 0 16,13-23-1,23-58-15,0 24 16,-12 34-16,12 34 16,11 1-1,13 11-15,-13 23 16,-11 12 0,-12 12-16,0 11 15,-11 0-15,-13 11 16,-11 24-1,-24 34-15,-47 47 16,-58 23 0,11-35-16,-59 34 15,-12-11 1,36-34-16,11-24 16,24-34-16,24-24 15,23-11 1,12-11-16,11-12 15,13 0 1,23-12-16,12 0 16,23-11-16,12 11 15,0 12 1,-12 12-16,13 11 16,-1 11-1,-12 12-15,-11 12 16,-13 11-16,-22 24 15,-25-1 1,-34 23-16,-48 12 16,12-23-1,12-11-15,11-36 16,24-22 0,59-12-16</inkml:trace>
          <inkml:trace contextRef="#ctx0" brushRef="#br0" timeOffset="-74914.9693">-28448-486 0,'0'0'0,"0"0"16,0 12 0,-12 23-16,-11 34 15,-1 35 1,-11 35-16,0-1 16,-1 13-1,1 10-15,0-57 16,35-104-1</inkml:trace>
          <inkml:trace contextRef="#ctx0" brushRef="#br0" timeOffset="-74657.8953">-29414 867 0,'0'11'0,"-12"58"16,-11 1 0,-24-1-16,-12-11 15,0-12 1,12-23-16,47-23 15</inkml:trace>
          <inkml:trace contextRef="#ctx0" brushRef="#br0" timeOffset="-73740.9567">-30509 474 0,'0'11'0,"12"12"16,-1 0-1,1-11-15,0-1 16,-12-11 0,0 0-16,0 0 15,0 0 1,0 0-16,-12 0 15,0 0-15,-23 0 16,-12 0 0,-12 12-16,-12 0 15,1 11 1,22 0-16,1 12 16,0-1-16,12 1 15,0 23 1,11-12-16,0 0 15,13 0 1,-1-11-16,12-12 16,0-23-1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0:09.6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EBA56A-9F0D-4D7B-A618-50F4294F78D1}" emma:medium="tactile" emma:mode="ink">
          <msink:context xmlns:msink="http://schemas.microsoft.com/ink/2010/main" type="writingRegion" rotatedBoundingBox="3220,17021 4930,17021 4930,18793 3220,18793"/>
        </emma:interpretation>
      </emma:emma>
    </inkml:annotationXML>
    <inkml:traceGroup>
      <inkml:annotationXML>
        <emma:emma xmlns:emma="http://www.w3.org/2003/04/emma" version="1.0">
          <emma:interpretation id="{7B75A862-D72C-438B-8781-EB04D8F71EE4}" emma:medium="tactile" emma:mode="ink">
            <msink:context xmlns:msink="http://schemas.microsoft.com/ink/2010/main" type="paragraph" rotatedBoundingBox="3220,17021 4930,17021 4930,18793 3220,18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BE1EFE-FAD1-405A-BB39-46D27A4C0417}" emma:medium="tactile" emma:mode="ink">
              <msink:context xmlns:msink="http://schemas.microsoft.com/ink/2010/main" type="line" rotatedBoundingBox="3220,17021 4930,17021 4930,18793 3220,18793"/>
            </emma:interpretation>
          </emma:emma>
        </inkml:annotationXML>
        <inkml:traceGroup>
          <inkml:annotationXML>
            <emma:emma xmlns:emma="http://www.w3.org/2003/04/emma" version="1.0">
              <emma:interpretation id="{4CE5ABC2-7A4A-4ED8-9B72-A12C5D54ACB9}" emma:medium="tactile" emma:mode="ink">
                <msink:context xmlns:msink="http://schemas.microsoft.com/ink/2010/main" type="inkWord" rotatedBoundingBox="3220,17021 4930,17021 4930,18793 3220,18793">
                  <msink:destinationLink direction="from" ref="{4ECBCE97-34A9-4399-B58C-ED5F8B59140C}"/>
                  <msink:destinationLink direction="to" ref="{4ECBCE97-34A9-4399-B58C-ED5F8B59140C}"/>
                </msink:context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0 0 0,'0'0'0,"0"0"15,0 0 1,14 13-16,-14-13 16</inkml:trace>
          <inkml:trace contextRef="#ctx0" brushRef="#br0" timeOffset="-187.6144">-232 1101 0,'0'0'15,"0"0"-15,0 0 16,0 0 0,0-14-16,0 1 15,13-27-15,1-14 16,13-13-1,14 13-15,1 0 16,12 14 0,1 13-16,0 14 15,-1 13 1,-13 13-16,-13 28 16,-14 26-16,-14-14 15,-14 1 1,0-14-16,-13-13 15,-1 0 1,1-14-16,0-13 16,-14-13-1,13-14-15,1-13 16,0 13-16,-1 0 16,1 14-1,-14 13-15,-14 27 16,-27 13-1,-14 27-15,0 0 16,14 0-16,0 14 16,0 13-1,-14 0-15,28-14 16,13-26 0,28-14-16,27-40 15</inkml:trace>
          <inkml:trace contextRef="#ctx0" brushRef="#br0" timeOffset="226.2057">-533 1772 0,'0'0'0,"54"0"15,111-13-15,218-41 16,-55 0-1,14 0-15</inkml:trace>
        </inkml:traceGroup>
      </inkml:traceGroup>
    </inkml:traceGroup>
  </inkml:traceGroup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4:23.0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0D33A3-741B-4004-BE75-658B1FF2D049}" emma:medium="tactile" emma:mode="ink">
          <msink:context xmlns:msink="http://schemas.microsoft.com/ink/2010/main" type="writingRegion" rotatedBoundingBox="26964,856 27742,856 27742,2474 26964,2474"/>
        </emma:interpretation>
      </emma:emma>
    </inkml:annotationXML>
    <inkml:traceGroup>
      <inkml:annotationXML>
        <emma:emma xmlns:emma="http://www.w3.org/2003/04/emma" version="1.0">
          <emma:interpretation id="{3536F204-B2ED-4439-836D-3D36FE6E5E46}" emma:medium="tactile" emma:mode="ink">
            <msink:context xmlns:msink="http://schemas.microsoft.com/ink/2010/main" type="paragraph" rotatedBoundingBox="26964,856 27742,856 27742,2474 26964,2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6754B-8C51-4A7D-B238-15A4E3A4650B}" emma:medium="tactile" emma:mode="ink">
              <msink:context xmlns:msink="http://schemas.microsoft.com/ink/2010/main" type="line" rotatedBoundingBox="26964,856 27742,856 27742,2474 26964,2474"/>
            </emma:interpretation>
          </emma:emma>
        </inkml:annotationXML>
        <inkml:traceGroup>
          <inkml:annotationXML>
            <emma:emma xmlns:emma="http://www.w3.org/2003/04/emma" version="1.0">
              <emma:interpretation id="{7D624D71-A48D-4B37-B770-1211FDAE4481}" emma:medium="tactile" emma:mode="ink">
                <msink:context xmlns:msink="http://schemas.microsoft.com/ink/2010/main" type="inkWord" rotatedBoundingBox="26964,856 27742,856 27742,2474 26964,2474"/>
              </emma:interpretation>
            </emma:emma>
          </inkml:annotationXML>
          <inkml:trace contextRef="#ctx0" brushRef="#br0">401 647 0,'0'0'0,"0"0"16,0 0-16,0 0 31,0 0-31,0 0 0,0 0 16,-12 12-16,0-1 15,12-11 1,-11 0-16,-1 0 16,0 0-1,0 0 1,0 0-16,1 0 15,-1-11 1,0-1-16,0 1 16,12-12-1,0 0-15,0-12 16,0 0-16,0 1 16,0-1-1,0 0-15,0-11 16,0 11-16,12-11 15,0 0-15,11 11 16,1 1 0,11-1-1,1 0-15,11 0 16,0 12 0,-12 0-16,1 12 15,-1-1 1,0 12-16,-11 0 15,-1 0 1,1 0-16,0 12 0,-13-1 16,1 1-1,0 11-15,-12 12 16,0 11 0,0 0-16,0 12 15,-12 11-15,0 1 31,1 10-31,-1-10 16,0-1 0,-12 12-16,-11 0 15,-12 11-15,-12 1 16,-12-1 0,1 1-16,-1 11 15,12-23-15,-12 0 16,13-12-16,-13 0 15,-12 12 1,83-81-16</inkml:trace>
        </inkml:traceGroup>
        <inkml:traceGroup>
          <inkml:annotationXML>
            <emma:emma xmlns:emma="http://www.w3.org/2003/04/emma" version="1.0">
              <emma:interpretation id="{D360AC5D-A5A9-47E7-BD1E-3921FC6227CC}" emma:medium="tactile" emma:mode="ink">
                <msink:context xmlns:msink="http://schemas.microsoft.com/ink/2010/main" type="inkWord" rotatedBoundingBox="27306,1538 27730,1538 27730,1619 27306,1619"/>
              </emma:interpretation>
            </emma:emma>
          </inkml:annotationXML>
          <inkml:trace contextRef="#ctx0" brushRef="#br0" timeOffset="1317.6626">766 763 0,'0'0'0,"0"0"15,0 0-15,0 0 16,0 0-1,0 0-15,0 0 0,0 0 16,0 0 0,0 0-16,0 0 15,0 0 1,-12 0-16,1 0 16,-1 0-1,-12 0-15,1 0 16,-1 0-16,1 0 15,-1 0 1,-11 0-16,-1 0 16,-11-12-16,12 1 15,-24-12 1,0-12-16,59 35 16</inkml:trace>
        </inkml:traceGroup>
      </inkml:traceGroup>
    </inkml:traceGroup>
  </inkml:traceGroup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8:54:10.3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EEFC3E-01BD-490F-AAD9-0A426F7F4AB2}" emma:medium="tactile" emma:mode="ink">
          <msink:context xmlns:msink="http://schemas.microsoft.com/ink/2010/main" type="writingRegion" rotatedBoundingBox="33470,10399 913,10799 783,183 33339,-216"/>
        </emma:interpretation>
      </emma:emma>
    </inkml:annotationXML>
    <inkml:traceGroup>
      <inkml:annotationXML>
        <emma:emma xmlns:emma="http://www.w3.org/2003/04/emma" version="1.0">
          <emma:interpretation id="{0DE715CA-57FA-4BD4-8BE5-152B48A03986}" emma:medium="tactile" emma:mode="ink">
            <msink:context xmlns:msink="http://schemas.microsoft.com/ink/2010/main" type="paragraph" rotatedBoundingBox="33487,10051 17739,10618 17664,8543 33412,7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97C6C0-861D-4CAB-BCB8-C8B8213409C0}" emma:medium="tactile" emma:mode="ink">
              <msink:context xmlns:msink="http://schemas.microsoft.com/ink/2010/main" type="line" rotatedBoundingBox="33487,10051 17739,10618 17664,8543 33412,7976"/>
            </emma:interpretation>
          </emma:emma>
        </inkml:annotationXML>
        <inkml:traceGroup>
          <inkml:annotationXML>
            <emma:emma xmlns:emma="http://www.w3.org/2003/04/emma" version="1.0">
              <emma:interpretation id="{0F768A5C-305D-4D6E-B0D9-604ED3AAECE4}" emma:medium="tactile" emma:mode="ink">
                <msink:context xmlns:msink="http://schemas.microsoft.com/ink/2010/main" type="inkWord" rotatedBoundingBox="33467,9491 30675,9591 30621,8076 33412,79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1298 7091 0,'0'0'16,"0"0"0,0 0-16,0 0 15,0 12 1,0 11-16,-12 11 16,1 13-1,-13-1-15,12-11 16,0-1-1,1 1-15,-1 0 16,0-12-16,0 0 16,12 0-1,0 0-15,0-11 16,0-1 0,0-11-16</inkml:trace>
          <inkml:trace contextRef="#ctx0" brushRef="#br0" timeOffset="388.4948">1616 7530 0,'0'0'16,"0"0"-1,0 0-15,0 0 0,-12 12 16,-11 22 0,-13 13-1,-11 10-15,0 13 16,0-1-16,0-11 15,12 0-15,23-12 16,12 12 0,12 11-16,35 12 15,12-12 1,-12-22-16,0-13 16,0-22-1,-47-12-15</inkml:trace>
          <inkml:trace contextRef="#ctx0" brushRef="#br0" timeOffset="-491.3388">662 8016 0,'0'0'16,"0"0"0,0 0-16,0 0 15,0 0 1,0 0-16,0-12 16,0 0-1,0 1-15,0-12 16,0 0-16,0-12 15,12 0 1,11 1-16,1-1 16,11 0-1,1 12-15,-1 0 16,12 12 0,-12 11-16,1 11 15,-1 1 1,0 11-16,1 0 15,-13 0-15,-11 0 16,0 0 0,-12 0-16,0 0 15,-12 12 1,-11-12-16,-13 12 16,-11 0-1,-12-12-15,12 0 16,12-12-1,-1 1-15,13 0 16,11-12-16,0 0 16,0 0-1,12 0-15,0 0 16,0 0 0,0 0-16,0 0 15</inkml:trace>
          <inkml:trace contextRef="#ctx0" brushRef="#br0" timeOffset="-1221.2938">803 7819 0,'0'0'0,"0"0"16,0 0-16,0 0 15,0 0 1,0 12-16,0 11 16,12 11-1,0 24-15,11 12 16,1 22-16,0 12 15,11-11 1,-11-24-16,-1-11 16,-11-12-1,0-11-15,-1-1 16,1 1 0,-12-24-16,0 1 15,12 0 1,-12-12-16</inkml:trace>
          <inkml:trace contextRef="#ctx0" brushRef="#br0" timeOffset="1408.4238">2676 7530 0,'0'0'0,"0"0"15,0 0 1,0 12-16,-11 46 15,11 34-15,11 0 16,1 1 0,12-1-16,-1 36 15,-11-13 1,-12-46-16,-12-11 16,-23 0-1,-36-12-15,-23 0 16,94-46-1</inkml:trace>
          <inkml:trace contextRef="#ctx0" brushRef="#br0" timeOffset="1118.1679">1805 8085 0,'0'0'16,"0"0"-16,-12 0 15,0 0-15,0 0 16,1 0 0,-1 0-16,-12-12 15,12 1 1,1-1-16,-1 1 16,0-12-1,0-1-15,12 1 16,12-11-16,0 11 15,11-1 1,13 13-16,11 22 16,0 13-1,-12 10-15,1 12 16,-25 24 0,-11 11-16,-11-12 15,-1-23 1,0 1-16,0-13 15,1-11-15,-1-11 16,0-1 0,12-11-16,0 0 15,0-11 1,0-24-16,12-11 16,23-35-1,0 0-15,1-11 16,11-24-16,-12 24 15,-11 34 1,-12 23-16,-1 12 16,-11 12-1,0-1-15,0 12 16,0 0 0,0 12-16,-11 22 0,11 12 15,0 12 1,11 0-16,1 0 15,12 11-15,11 1 16,12-13 0,12-10-1,0-13-15,0-11 16,-59-23-16</inkml:trace>
          <inkml:trace contextRef="#ctx0" brushRef="#br0" timeOffset="1968.221">-45 8305 0,'0'0'0,"0"0"16,0 0-1,0 0-15,0 0 16,0 0-16,12 11 15,0 1-15,0-1 16,-12 1 0,0-12-1,0 11-15,0-11 0,0 0 32,0 0-32,0 0 0,0 0 15,0-11 1,11-1-16,1 1 15,0-1-15,-12 12 16,0 0 0,0 0-16,0 0 15,0 0 1,0 0-16,0 0 16,0 0-1,-12-11-15,0-13 16,12 1-1,0-11-15,24-13 16,23-10-16,47-13 16,1 12-1,-95 58-15</inkml:trace>
        </inkml:traceGroup>
        <inkml:traceGroup>
          <inkml:annotationXML>
            <emma:emma xmlns:emma="http://www.w3.org/2003/04/emma" version="1.0">
              <emma:interpretation id="{5B2B35D4-CD0C-4F76-B02C-9EF846B6BDD7}" emma:medium="tactile" emma:mode="ink">
                <msink:context xmlns:msink="http://schemas.microsoft.com/ink/2010/main" type="inkWord" rotatedBoundingBox="29411,9523 27124,9605 27078,8316 29365,82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38.6786">-1505 7796 0,'0'0'0,"0"0"16,0 0-16,0 12 15,11 22 1,13 12-16,11 12 16,1 35-1,11 22-15,-12 1 16,-23-35 0,-12-23-16,-24-1 15,-23 13 1,-24-13-16,71-57 15</inkml:trace>
          <inkml:trace contextRef="#ctx0" brushRef="#br0" timeOffset="4778.4369">-2024 8374 0,'0'0'16,"-12"0"0,-11 11-16,-12 1 15,11-12 1,0 0-16,13 0 15,-13-12-15,12-11 16,1 0 0,-1-11-16,24-1 15,11 0 1,12 1-16,13-1 16,-1 23-1,0 12-15,-12 12 16,0 11-16,-11 35 15,-12 11-15,-12-11 16,0-12 0,-12 0-16,0 1 15,0-13-15,1-11 16,-1-11 0,12-12-16,0 0 15,0 0 1,0 0-16,0-35 15,23-46-15,13-23 16,-1 0 0,-11 23-16,-1 24 15,-11 22 1,0 12-16,0 11 16,-12 12-1,0 0-15,0 0 16,0 0-16,0 12 15,0 23 1,0 11-16,11 0 16,1 12-1,0 0-15,12-12 16,-1-12 0,12-10-16,1-13 15,-1 1 1,-35-12-16</inkml:trace>
          <inkml:trace contextRef="#ctx0" brushRef="#br0" timeOffset="4138.1826">-2389 7981 0,'0'0'0,"0"0"16,0 0 0,0 0-16,0 0 15,-12 11 1,-11 13-16,-13 10 15,-11 36-15,24-1 16,11-11 0,12 0-16,12-12 15,11-12 1,13 1-16,-1-12 16,12 0-1,-47-23-15</inkml:trace>
          <inkml:trace contextRef="#ctx0" brushRef="#br0" timeOffset="3779.0193">-2389 7496 0,'0'0'0,"0"0"16,0 0-16,0 0 15,-12 0 1,-11 11-16,-13 24 0,-11 23 31,-12 11-31,12 0 0,0-11 32,12-12-32,11-11 0,1-12 15,23-23 1</inkml:trace>
          <inkml:trace contextRef="#ctx0" brushRef="#br0" timeOffset="3338.2319">-2636 7345 0,'0'0'0,"0"0"16,0 0 0,-12 12-16,-12 11 15,-11 23 1,0 12-16,-1 11 15,1 12-15,11-11 16,13-24 0,-1-12-16,12-34 15</inkml:trace>
          <inkml:trace contextRef="#ctx0" brushRef="#br0" timeOffset="2628.6122">-3508 8027 0,'0'0'0,"0"0"15,0 0 1,0 23-16,12 35 15,-12 35-15,0-1 16,12-23 0,-12-11-16,0-12 15,11-11 1,-11 0 0,12-24-16,-12-11 15</inkml:trace>
          <inkml:trace contextRef="#ctx0" brushRef="#br0" timeOffset="3028.7949">-3579 8177 0,'0'0'15,"-11"-11"1,-1-1-16,12-11 15,12-11-15,-1-13 16,25 1 0,11 0-16,23 11 15,13 12 1,-1 23-16,-11 0 16,-12 23-1,-24-11-15,-11-1 16,-12 12-16,-12 0 15,-12 1 1,-23 22-16,-24 0 16,-12 0-1,0-11-15,-11-12 16,11-11 0,12-12-16,24 0 15,23 0 1,12 0-16</inkml:trace>
        </inkml:traceGroup>
        <inkml:traceGroup>
          <inkml:annotationXML>
            <emma:emma xmlns:emma="http://www.w3.org/2003/04/emma" version="1.0">
              <emma:interpretation id="{6EEDE5F9-452B-4BC9-A9BF-110A88309F47}" emma:medium="tactile" emma:mode="ink">
                <msink:context xmlns:msink="http://schemas.microsoft.com/ink/2010/main" type="inkWord" rotatedBoundingBox="26672,9946 24897,10010 24878,9484 26653,94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78.3076">-4674 8524 0,'0'0'16,"0"0"-16,0 0 15,0 0-15</inkml:trace>
          <inkml:trace contextRef="#ctx0" brushRef="#br0" timeOffset="5848.3769">-4050 8605 0,'0'0'0,"0"0"15,-12 12-15,-11-1 16,-24 1 0,-12-12-16,12 0 15,0-12 1,-1 1-16,25-1 16,-1 0-1,13 1-15,11-1 16,0 1-16,11-12 15,25 11 1,11 12-16,-12 12 16,0-1-1,-11 1-15,0 11 16,-13 12 0,-11 11-16,-11 0 15,-25 12 1,-34 23-16,-1-12 15,0-23-15,1-11 16,-13-12 0,1-11-16,11-12 15,71 0-15</inkml:trace>
          <inkml:trace contextRef="#ctx0" brushRef="#br0" timeOffset="6648.3199">-4945 8582 0,'0'0'15,"0"0"-15,0 0 16</inkml:trace>
          <inkml:trace contextRef="#ctx0" brushRef="#br0" timeOffset="6828.7335">-5228 8582 0,'0'0'16,"0"0"0,0 0-16</inkml:trace>
          <inkml:trace contextRef="#ctx0" brushRef="#br0" timeOffset="6998.576">-5770 8547 0,'0'0'0,"-23"0"16,-13 12 0,36-12-16</inkml:trace>
        </inkml:traceGroup>
        <inkml:traceGroup>
          <inkml:annotationXML>
            <emma:emma xmlns:emma="http://www.w3.org/2003/04/emma" version="1.0">
              <emma:interpretation id="{6A22F397-9FBC-4E16-BA79-8A60E0F8A311}" emma:medium="tactile" emma:mode="ink">
                <msink:context xmlns:msink="http://schemas.microsoft.com/ink/2010/main" type="inkWord" rotatedBoundingBox="24419,10069 19452,10247 19392,8582 24359,84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968.197">-8821 8108 0,'0'0'0,"0"0"0,0 0 16,24-11-16,23-24 31,12 12-31,35-12 0,59-11 16,-23 23-1,-130 23-15</inkml:trace>
          <inkml:trace contextRef="#ctx0" brushRef="#br0" timeOffset="10788.349">-6853 7865 0,'0'0'15,"0"0"1,0 12-16,-12 11 15,0 0-15,-12 23 16,1-11 0,-1-12-16,1 0 15,-1-11 1,1 11-16,-13 0 16,1 0-1,-12 12-15,-12 11 16,24-11-16,-13 11 15,1-11 1,0-12-16,12 0 16,-12-12-1,0 1-15,-12 0 16,0-1 0,0 1-16,0-1 15,0 1 1,-11-1-16,-48 12 15,-12-11-15,12 0 16,24-12 0,-24-12-16,-47 12 15,36-12 1,23 1-16,12-1 16,-1 1-1,13-1-15,23 1 16,24 11-16,-1 0 15,25 0 1,11 0-16,0 0 16,11 11-1,25 1-15,23-1 16,47 1 0,11-1-16,1-22 15,-35-1 1,-1-11-16,-82 23 15</inkml:trace>
          <inkml:trace contextRef="#ctx0" brushRef="#br0" timeOffset="11616.327">-9681 8385 0,'0'0'0,"-11"-11"16,-1-1-16,0 1 15,12-1 1,0 1-16,12-12 16,23-1-1,12 1-15,12 12 16,-12 11 0,0 0-16,-23 0 15,-12 11 1,-12 1-16,-12 11 15,-12 12-15,-11-1 16,-12 1 0,-12 0-16,12-1 15,12-11 1,-1 1-16,13-1 16,-1 0-1,12 0-15,1 0 16,-1 0-16,12 12 15,0-1 1,0-10-16,-12-1 16,0-12-1,-11 1-15,-13-12 16,-11 0 0,0-12-16,0 1 15,0-12 1,12-1-16,11-10 0,0-1 15,13-11 1,22 11-16,13-11 16,11 0-16,12-12 15,12 12 1,-59 46-16</inkml:trace>
          <inkml:trace contextRef="#ctx0" brushRef="#br0" timeOffset="9358.6597">-6323 8166 0,'0'0'0,"0"0"15,0 0-15,0 0 16,0 11 0,-12 24-16,-12 23 15,-23 11 1,0-11 0,0-12-16,0-11 15,11-12-15,13-11 16,-1-12-16,13 0 15,-1 0 1,0-12-16,0 0 16,0-11-1,1-11-15,11 22 16,0 1 0,0-1-16,0 12 15,0 0 1,-12 12-16,-12 11 15,-11 11-15,-24 13 16,-12-1 0,-11 12-16,11-12 15,12 0 1,59-46-16</inkml:trace>
          <inkml:trace contextRef="#ctx0" brushRef="#br0" timeOffset="9568.2587">-7124 9148 0,'0'0'0,"0"0"15,0 0-15,0 0 16</inkml:trace>
          <inkml:trace contextRef="#ctx0" brushRef="#br0" timeOffset="12208.4292">-9598 7958 0,'0'0'15,"0"-12"1,0-34-16,0-23 15,-12 11-15,-11 12 16,-25-1 0,-46 1-16,-24 23 15,-11 12 1,-36 34-16,-35 11 16,47 24-1,46-12-15,25 1 16,23-1-16,24-12 15,23 1 1,0 0-16,12-1 0,0-34 31</inkml:trace>
          <inkml:trace contextRef="#ctx0" brushRef="#br0" timeOffset="11859.5212">-10552 8050 0,'0'0'15,"0"0"1,0 0-16,0 12 15,0 23-15,12 11 16,23 35 0,0 11-16,1-34 15,-1-12 1,-35-46-16</inkml:trace>
          <inkml:trace contextRef="#ctx0" brushRef="#br0" timeOffset="12598.4236">-10859 8617 0,'0'0'0,"-11"11"16,-36 1 0,-12-1-16,0 1 15,12-12 1,11-12-16,1 1 16,11-1-1,13-11-15,-1 11 16,12-11-16,12-23 15,35-12 1,0 24-16,0 11 16,0 23-1,-12 0-15,-11 11 16,-12 1 0,0 11-16,-12 0 15,0 12 1,-24 22-16,-23 1 15,-12 11-15,-12 1 16,12-12 0,12-24-16,0 1 15,47-35 1</inkml:trace>
        </inkml:traceGroup>
        <inkml:traceGroup>
          <inkml:annotationXML>
            <emma:emma xmlns:emma="http://www.w3.org/2003/04/emma" version="1.0">
              <emma:interpretation id="{DBFB54E6-DAA2-4223-88F9-D2B49DD58D5A}" emma:medium="tactile" emma:mode="ink">
                <msink:context xmlns:msink="http://schemas.microsoft.com/ink/2010/main" type="inkWord" rotatedBoundingBox="19331,10133 18311,10170 18263,8832 19283,8796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J</emma:literal>
                </emma:interpretation>
                <emma:interpretation id="interp8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3408.8892">-11424 7877 0,'0'0'0,"0"0"0,-12 0 32,-23-12-32,-24 12 15,-23 12 1,-1 11-16,12 12 0,13-1 15,22-11 1,13 1-16,11-13 16,12 1-16,0 11 15,0-12 1,0 1-16,12 0 16,-12-12-1,0 0-15,0 0 16,0 0-16,0 0 15,-12-12 1,0 0-16,-23 1 16,-24-1-1,-24 12-15,13 0 16,-1 23 0,24 1-16,0 10 15,11 1 1,1 11-16,12 12 15,11 0-15,12-1 16,0 1 0,12 23-1,11 35-15,1-1 16,-1-11-16,1-11 16,11 11-1,-11-35-15,11 35 16,-35-104-16</inkml:trace>
        </inkml:traceGroup>
        <inkml:traceGroup>
          <inkml:annotationXML>
            <emma:emma xmlns:emma="http://www.w3.org/2003/04/emma" version="1.0">
              <emma:interpretation id="{58280413-B03C-4B54-BDBF-DDEB3BEA4176}" emma:medium="tactile" emma:mode="ink">
                <msink:context xmlns:msink="http://schemas.microsoft.com/ink/2010/main" type="inkWord" rotatedBoundingBox="19319,9848 18848,9865 18836,9534 19308,951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838.2902">-11400 8582 0,'0'0'16,"0"0"-1,0 0-15,0 0 16,0 0 0,-12 11-16,-12 1 15,-35 34 1,-11 12-16,-1-12 15,0 24-15,12-24 16,12-11 0,0-12-16,47-23 15</inkml:trace>
        </inkml:traceGroup>
        <inkml:traceGroup>
          <inkml:annotationXML>
            <emma:emma xmlns:emma="http://www.w3.org/2003/04/emma" version="1.0">
              <emma:interpretation id="{C6BBFE93-BAB5-43A1-BE64-6E713FF3F7C6}" emma:medium="tactile" emma:mode="ink">
                <msink:context xmlns:msink="http://schemas.microsoft.com/ink/2010/main" type="inkWord" rotatedBoundingBox="17773,9569 19308,10429 19122,10760 17588,9899"/>
              </emma:interpretation>
              <emma:one-of disjunction-type="recognition" id="oneOf6">
                <emma:interpretation id="interp10" emma:lang="" emma:confidence="0.5">
                  <emma:literal>"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: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3658.8674">-11907 9645 0,'0'0'16,"12"0"-16,59-23 16,82-23-1,-12 0-15,-11 11 16,-130 35-16</inkml:trace>
          <inkml:trace contextRef="#ctx0" brushRef="#br0" timeOffset="13868.1922">-13002 8755 0,'0'0'0,"0"0"0,0 0 16</inkml:trace>
        </inkml:traceGroup>
      </inkml:traceGroup>
    </inkml:traceGroup>
    <inkml:traceGroup>
      <inkml:annotationXML>
        <emma:emma xmlns:emma="http://www.w3.org/2003/04/emma" version="1.0">
          <emma:interpretation id="{C23C9582-6B0C-4B83-805B-4506C56BCEC0}" emma:medium="tactile" emma:mode="ink">
            <msink:context xmlns:msink="http://schemas.microsoft.com/ink/2010/main" type="paragraph" rotatedBoundingBox="33225,7805 871,8118 794,120 33148,-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B1B34-1888-445A-BED5-6C4E9FD9AE77}" emma:medium="tactile" emma:mode="ink">
              <msink:context xmlns:msink="http://schemas.microsoft.com/ink/2010/main" type="line" rotatedBoundingBox="33194,7796 1647,8184 1617,5735 33164,5347"/>
            </emma:interpretation>
          </emma:emma>
        </inkml:annotationXML>
        <inkml:traceGroup>
          <inkml:annotationXML>
            <emma:emma xmlns:emma="http://www.w3.org/2003/04/emma" version="1.0">
              <emma:interpretation id="{49FCFAF7-05DB-48B1-9A71-1A90B226E6F4}" emma:medium="tactile" emma:mode="ink">
                <msink:context xmlns:msink="http://schemas.microsoft.com/ink/2010/main" type="inkWord" rotatedBoundingBox="33188,7309 30823,7338 30811,6299 33175,627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59231.6169">1628 5901 0,'0'0'15,"0"0"1,0 0-16,-12 0 16,0 0-1,-11-12-15,-1 1 16,1-1 0,-1-11-16,1 0 15,11 0 1,12 0-16,12-12 15,11 0-15,1 1 16,11 10 0,0 13-16,13 11 15,10 23 1,-10 0-16,-25 12 16,1 23-1,-24 22-15,-12 13 16,-12-12-16,1-12 15,-1-11 1,12-23-16,1-12 16,-1-12-1,0 1-15,12-12 16,0 0 0,0-23-16,0-47 15,24-11 1,11-23-16,12-11 15,12-12-15,-12 46 16,-12 23 0,1 12-16,-24 23 15,-1 0 1,-11 23-16,0 0 16,-11 11-1,-13 12-15,0 23 16,1 1-16,11-1 15,0 0 1,12 0-16,12 12 16,12 0-1,11-12-15,12 0 16,0-11 0,0-12-16,0-11 15,-47-12-15</inkml:trace>
          <inkml:trace contextRef="#ctx0" brushRef="#br0" timeOffset="-59960.5799">1522 5508 0,'0'0'16,"0"0"-16,-12 0 15,-23 11 1,-12 1-16,-24 11 16,0 0-1,12 12-15,1 11 16,10-11-16,1-1 15,24 1 1,-1 11-16,12 0 16,12 12-1,12 0-15,24 11 16,-1-22 0,24-1-16,0-23 0,0-12 31,-59-11-31</inkml:trace>
          <inkml:trace contextRef="#ctx0" brushRef="#br0" timeOffset="-58941.2925">2205 5346 0,'0'0'0,"12"23"16,23 58-1,24 11-15,-12 1 16,0 11 0,-11-12-16,-13-11 15,-11 0 1,-24-23-16,-11-12 15,-24 0-15,47-46 16</inkml:trace>
          <inkml:trace contextRef="#ctx0" brushRef="#br0" timeOffset="-60391.1868">108 5762 0,'0'0'0,"0"0"16,0-23-16,0-12 16,12-23-1,23-11-15,36 0 16,0 11-16,0 23 15,-13 12 1,37 0-16,-1 11 16,-12 24-1,-23 11-15,-23 12 16,-1 11 0,-23 0-16,-12 0 15,-12 1 1,-23-1-16,-24 0 15,0-11-15,12-12 16,-12 0 0,12-11-16,11-1 15,13-11 1,23 0-16</inkml:trace>
          <inkml:trace contextRef="#ctx0" brushRef="#br0" timeOffset="-60821.1223">179 5565 0,'0'0'0,"0"0"16,0 0 0,0 0-16,0 0 15,0 0 1,0 12-16,12 11 15,0 12-15,11 11 16,13 35 0,-1 11-16,0 36 15,-11-24 1,-1-35-16,-11 0 16,12-11-1,-13-12-15,1-11 16,0-12-16,0-11 15,-12-12 1</inkml:trace>
        </inkml:traceGroup>
        <inkml:traceGroup>
          <inkml:annotationXML>
            <emma:emma xmlns:emma="http://www.w3.org/2003/04/emma" version="1.0">
              <emma:interpretation id="{4DCF701C-C697-4245-93FD-02AB1A6C7991}" emma:medium="tactile" emma:mode="ink">
                <msink:context xmlns:msink="http://schemas.microsoft.com/ink/2010/main" type="inkWord" rotatedBoundingBox="30488,7829 26883,7873 26864,6351 30469,630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3031.6758">-2931 5404 0,'0'0'0,"12"23"15,12 58 1,11 11 0,12 24-16,-12-12 15,-35-104-15</inkml:trace>
          <inkml:trace contextRef="#ctx0" brushRef="#br0" timeOffset="-52561.4368">-3049 5797 0,'-11'0'16,"-25"11"-1,-34 12-15,11 0 16,12 1-16,11-13 15,13 12 1,11-11-16,0-1 16,12 12-1,0 24-15,24-1 16,-1 0 0,1-11-16,-1-1 15,-11-10 1,-12-1-16,-12 0 15,1-12-15,-25 1 16,-23-12 0,-11-12-16,-13-22 15,-11-24 1,0-11-16,35 11 16,24 12-1,11-1-15,12-10 16,24 10-16,23-10 15,12-1 1,-47 58-16</inkml:trace>
          <inkml:trace contextRef="#ctx0" brushRef="#br0" timeOffset="-55061.6952">-775 6178 0,'0'0'0,"0"0"0,0 0 16,0-12-16,0-22 16,12-12-1,11-12-15,-11 12 16,0 11 0,11 0-16,-11 12 15,0 0 1,11 11-16,-11 1 15,12-1-15,11 12 16,0-11 0,13 11-16,-13 0 15,12 0 1,0 0-16,-11 0 16,-13 0-1,1 0-15,-1 0 16,-11 0-16,0 0 15,-12 0 1,0 0-16,0 0 16,0 0-1,0 0-15,0 0 16,0 0 0,-12 11-16,-12 1 15,-11 11 1,-12 12-16,-12-1 15,12-11-15,-12 1 16,0-1 0,0-12-16,12-11 15,0 0 1,12 0-16,11-11 16,1-1-1,-1-11-15,12 11 16,0 1-16,12 11 0,-11 0 15,-13 11 1,1 13-16,-13 10 31,1-11-31,11 0 0,1 1 16,-1-13 0,1-11-16,-13-11 15,13-1 1,-1-11-16,1 0 15,-1-12-15,12 12 16,0 0 0,1 11-16,11 12 15,0 0 1,-12 0-16,0 0 16,-11 12-1,-1 11-15,-11 12 16,-12 11-16,-1 0 15,1 0 1,47-46 0</inkml:trace>
          <inkml:trace contextRef="#ctx0" brushRef="#br0" timeOffset="-54691.3155">-1235 6906 0,'0'0'0,"12"0"15,35-23 1,1-12-16,-1-11 16,-24-23-1,-23 11-15,-12 0 16,-11 12-16,-12 11 15,-24 1 1,11 11-16,13 23 16,0 0-1,23 0-15,12 11 16,12 12 0,23 23-16,24 1 15,82 10 1,1 1-16,-36-23 15,0-24-15,-106-11 16</inkml:trace>
          <inkml:trace contextRef="#ctx0" brushRef="#br0" timeOffset="-54481.9696">-1070 5519 0,'0'0'0,"0"0"16,0 0-16,0 0 15</inkml:trace>
          <inkml:trace contextRef="#ctx0" brushRef="#br0" timeOffset="-53481.316">-2118 5808 0,'0'0'15,"12"0"1,23-11-16,12-1 15,24-11-15,-24 11 16,12 1 0,-12-1-16,-12 12 15,1 0 1,-13 0-16,-11 0 16,-12 0-1,0 0-15,0 0 16,0 12-16,-12 11 15,-11 12 1,-48 34-16,-11 12 16,23-23-1,23-12-15,13 0 16,11-11 0,12-12-16,24 0 15,-1-11 1,12-1-16,1 1 15,-1-12-15,-11 0 16,-13 0-16,1 0 16,0-12-16,-12 12 15,0 0 1,-12-11-16,-23-1 16,-36-11-1,1-12 1,-13-11-16,12 0 0,24 11 15,12 0 1,0 1-16,11-12 16,1-12-1,11 0-15,0 23 16,12 12 0,0 23-16,0 0 15,0 0 1,0 12-16,12 11 15,11 23-15,1 0 16,-1 1 0,-11-13-16,0-11 15,-12 0 1,0-11-16,0-12 16,-12 0-1,-23 0-15,-24 0 16,-23 0-16,-1 0 15,24 12 1,12 11 0,12 0-16,11 0 15,1 23-15,11-11 16,24 11 0,23 0-16,24 12 15,-59-58 1</inkml:trace>
          <inkml:trace contextRef="#ctx0" brushRef="#br0" timeOffset="-53301.8751">-2083 6733 0,'0'0'15,"0"0"1,0 0-16,0 0 16</inkml:trace>
        </inkml:traceGroup>
        <inkml:traceGroup>
          <inkml:annotationXML>
            <emma:emma xmlns:emma="http://www.w3.org/2003/04/emma" version="1.0">
              <emma:interpretation id="{07495CE4-EA76-4E1E-A6E3-CCC3F515CE82}" emma:medium="tactile" emma:mode="ink">
                <msink:context xmlns:msink="http://schemas.microsoft.com/ink/2010/main" type="inkWord" rotatedBoundingBox="26572,7456 23767,7491 23748,5917 26553,588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1211.088">-5157 6143 0,'0'0'15,"0"0"1,0 0-16,-12 0 15,0 0-15,-11 0 16,-1-11 0,1-1-16,11-11 15,0 0 1,12-12-16,0 1 16,12 11-1,11-1-15,1 13 16,0-1-16,-13 12 15,1 0 1,12 12-16,-13 11 16,1 12-1,-12 11-15,-12 0 16,1 0 0,-25 1-16,-34 10 15,-13 1 1,12-23-16,71-35 15</inkml:trace>
          <inkml:trace contextRef="#ctx0" brushRef="#br0" timeOffset="-50321.1349">-5405 5577 0,'0'0'16,"0"0"0,0 0-16,0 0 15,0 0 1,0 0-16,0 0 15,0 0-15,0 0 16,0 0 0,0 0-16,0 0 15,0 0 1,0 0-16,-11 23 16,-1 0-1,0 12-15,0 0 16,1-1-16,-13 1 15,12-12 1,0-11-16,1-1 16,-1 1-16,0-12 15,12 0-15,-12 0 16,1 0 0,-13 11-16,0 1 15,-11 11 1,0 0-16,-12 0 15,0 0-15,-1-11 16,1-12 0,0-12-1,12 1-15,-1-12 16,13 0-16,11-1 16,12-10-1,12-1-15,23-23 16,12-23-16,24 0 15,-71 81 1</inkml:trace>
          <inkml:trace contextRef="#ctx0" brushRef="#br0" timeOffset="-50151.9762">-5640 4965 0,'0'0'0,"0"11"15,0-11 1</inkml:trace>
          <inkml:trace contextRef="#ctx0" brushRef="#br0" timeOffset="-49881.5963">-6370 6548 0,'0'0'16,"0"0"0,35-12-16,36 1 15,105-24 1,-23 0-16,-153 35 16</inkml:trace>
          <inkml:trace contextRef="#ctx0" brushRef="#br0" timeOffset="-51971.325">-4321 5612 0,'0'0'0,"0"0"16,0 0 0,0 11-16,12 12 15,12 1 1,-1-1-16,1 0 16,-1 0-1,-11 0-15,0-11 16,11-1-16,-11 12 15,0 0 1,-12-11-16,0 23 16,-12-1-1,-11 12-15,-25 12 16,-10 0 0,-13 0-16,12-12 15,12-23 1,47-23-16</inkml:trace>
          <inkml:trace contextRef="#ctx0" brushRef="#br0" timeOffset="-51721.4664">-4604 5912 0,'0'0'0,"0"0"15,-11 12-15,-13 22 16,-11 24 0,-24 12-16,0-1 15,-12 0 1,71-69-16</inkml:trace>
          <inkml:trace contextRef="#ctx0" brushRef="#br0" timeOffset="-49351.8483">-6747 6340 0,'0'0'15,"0"0"-15,0 0 16</inkml:trace>
          <inkml:trace contextRef="#ctx0" brushRef="#br0" timeOffset="-49531.6525">-6135 5727 0,'0'0'0,"0"0"15,0 0 1,-165 93-16,165-93 16,-47 11-1,-47 1-15,0 11 16,-1-11-16,1 11 15,23-12 1,1 1-16,23-1 16,11 1-1,36-12-15</inkml:trace>
        </inkml:traceGroup>
        <inkml:traceGroup>
          <inkml:annotationXML>
            <emma:emma xmlns:emma="http://www.w3.org/2003/04/emma" version="1.0">
              <emma:interpretation id="{B6A0133C-950C-47E0-9815-291CA96BB87B}" emma:medium="tactile" emma:mode="ink">
                <msink:context xmlns:msink="http://schemas.microsoft.com/ink/2010/main" type="inkWord" rotatedBoundingBox="23175,7601 20282,7636 20260,5844 23153,580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48781.5128">-7737 5716 0,'12'0'15,"23"-23"1,1 0-16,-1-24 16,0-22-1,-11 0-15,-12-1 16,-24 1 0,-12 0-16,1 22 15,-1 13 1,-11 11-16,-1 23 15,1 11 1,0 12-16,-1 12 16,1 57-16,12 12 15,-1 12 1,12 0-16,12 11 16,0 34-1,12-57-15,12-23 16,-1 0-16,1-11 15,-1-13 1,1-10-16,-12-24 16,-1 0-1,-11-23-15</inkml:trace>
          <inkml:trace contextRef="#ctx0" brushRef="#br0" timeOffset="-48551.4847">-8161 6109 0,'0'0'15,"24"-12"-15,23-11 16,35-12-16,24 1 15,24-1 1,-24 12-16,-106 23 16</inkml:trace>
          <inkml:trace contextRef="#ctx0" brushRef="#br0" timeOffset="-48141.1608">-8397 6039 0,'0'0'0,"0"23"16,0-11-1,-11 0-15,-1-1 16,0 1 0,0-12-16,1 0 15,-13-12 1,0-11-16,13 0 15,-1-12-15,0 1 16,12-1 0,0-11-16,0-1 15,12 13 1,-12 34-16</inkml:trace>
          <inkml:trace contextRef="#ctx0" brushRef="#br0" timeOffset="-47941.3629">-8585 6663 0,'0'0'0,"0"0"15,0 0 1,0 0-16</inkml:trace>
          <inkml:trace contextRef="#ctx0" brushRef="#br0" timeOffset="-46461.7198">-10152 5993 0,'0'0'16,"0"0"-16,-12 12 15,1-1-15,-13 1 16,1-1 0,-13 1-16,13-12 15,-1 0 1,12 0-16,12 0 16,0-12-1,0 12-15,0 0 16,0 0-16,0 0 15,0 0 1,0 0-16,0 0 16,0 0-1,-11-11-15,-13-12 16,0-12 0,1 0-16,11 1 15,12-13 1,24-10-16,-24 57 15</inkml:trace>
          <inkml:trace contextRef="#ctx0" brushRef="#br0" timeOffset="-47121.6173">-9292 5450 0,'24'-23'0,"23"-23"16,12-58-1,0-24-15,-36 36 16,-23 46 0,-12 0-16,-11 11 15,-60 0 1,-34 35-16,22 23 15,13 12-15,23 23 16,12-12 0,23 0-16,13 0 15,11 1 1,11-1-16,25 12 16,-36-58-16</inkml:trace>
          <inkml:trace contextRef="#ctx0" brushRef="#br0" timeOffset="-47441.0571">-8597 5369 0,'0'0'16,"0"12"-16,0 34 15,-23 35-15,-1 0 16,-11 11 0,-12-11-16,-1-23 15,-22 0 1,11-24-16,0-11 16,0-11-1,-12-12-15,1-23 16,-1 0-16,12 0 15,12-1 1,12 13-16,11-1 16,12 12-1,1 0-15,-1 0 16,0 12 0,-12 11-16,-11 23 15,-12 47 1,-12-12-16,-12-1 15,1-22 1,70-58-16</inkml:trace>
          <inkml:trace contextRef="#ctx0" brushRef="#br0" timeOffset="-46781.6988">-10434 6016 0,'0'0'0,"0"0"16,11-11-1,-11 11-15</inkml:trace>
          <inkml:trace contextRef="#ctx0" brushRef="#br0" timeOffset="-44851.5368">-10281 5958 0,'0'0'15,"0"0"1,0 0-16,0 0 16,0-11-16,0 11 15,0 0 1,0 0-16,0 0 16,0 0-1,0 0-15,0 0 16</inkml:trace>
          <inkml:trace contextRef="#ctx0" brushRef="#br0" timeOffset="-45441.759">-10305 6039 0,'0'0'0,"0"0"0,-12 0 16,1 0 0,-1-11-16,0-1 15,0-11 1,12-12-16,0 12 15,12 0-15,0 0 16,11 0 0,1 0-16,-1 11 15,1 12 1,0 0-16,-13 0 16,1 12-1,0-1-15,-12 1 16,0 0-16,-12-1 15,0 1 1,-11-12-16,-13 0 16,1-12-1,12 1-15,-1-13 16,12 1 0,12-23-16,12-23 15,23-24 1,1 24-16,23 0 15,11-1 1,-70 70-16</inkml:trace>
        </inkml:traceGroup>
        <inkml:traceGroup>
          <inkml:annotationXML>
            <emma:emma xmlns:emma="http://www.w3.org/2003/04/emma" version="1.0">
              <emma:interpretation id="{508D8C8B-386B-4E3C-843C-306D985CF472}" emma:medium="tactile" emma:mode="ink">
                <msink:context xmlns:msink="http://schemas.microsoft.com/ink/2010/main" type="inkWord" rotatedBoundingBox="19557,7830 15656,7878 15636,6199 19536,615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37771.1228">-14864 5519 0,'0'0'0,"0"0"16,0 0-1,24-11-15,23-12 16,35-1-16,72-22 16,-25 12-1,-23-1-15,-106 35 16</inkml:trace>
          <inkml:trace contextRef="#ctx0" brushRef="#br0" timeOffset="-38511.4494">-14051 6074 0,'0'0'0,"0"0"16,0 0-16,0 12 16,0-1-1,-12 24-15,1-1 16,-1 1-16,-12 11 15,-11 1 1,-12-1-16,-24 0 31,0-11-31,13-24 0,22 1 16,36-12 0</inkml:trace>
          <inkml:trace contextRef="#ctx0" brushRef="#br0" timeOffset="-37981.8202">-13697 5508 0,'0'0'16,"0"11"-16,0-11 16,0 23-1,-12 0-15,0 12 16,-35 11 0,-24 1-16,1-13 15,-13 1 1,-47 0-16,-23-1 15,24-22-15,23-1 16,0 1 0,-12 11-16,12-11 15,12-12 1,35 0-16,23 0 16,13 0-1,11 0-15,12 0 16,0 0-16,0 0 15,35 11 1,13 1-16,22-12 16,1 0-1,23 0-15,24 0 16,0-12 0,-118 12-1</inkml:trace>
          <inkml:trace contextRef="#ctx0" brushRef="#br0" timeOffset="-39070.952">-13992 6929 0,'0'0'15,"0"0"1,12 0-16,47 0 16,23-11-1,12-12-15,36-35 16,-12-12-16,0 1 15,-118 69 1</inkml:trace>
          <inkml:trace contextRef="#ctx0" brushRef="#br0" timeOffset="-38891.6288">-12991 5265 0,'0'0'0,"0"0"15,0 0 1,0 0-16</inkml:trace>
          <inkml:trace contextRef="#ctx0" brushRef="#br0" timeOffset="-39301.9943">-12625 5496 0,'0'0'16,"0"0"-1,0 0-15,0 0 16,0 0 0,0 0-16,0 0 15,0 0 1,0 0-16,0 0 15,0 0-15,0 0 16,0 0 0,0 12-16,0-1 15,0 1 1,0 11-16,0 0 16,0 12-16,0-1 15,-12 1-15,0-12 16,0 0-16,0 0 15,-11-11 1,-1 11-16,1-11 16,11-12-1,-12 0-15,13 0 16,-1 0 0,0 0-16,0 0 15,0 0 1,1 11-16,-13 1 15,1 11-15,-1 0 16,-11 0 0,-1-11-16,-23 22 15,1-22 1,-1-1-16,12 1 16,11-12-1,1-12-15,11 1 16,13-1-1,11-11-15,23-11 16,12-13-16,24-22 16,-12 23-1,1 11-15,-13 12 16,0 11 0,-11 12-16,-12 12 15,-1 0 1,-11 11-16,0 0 15,-11 11-15,-13 1 16,0 0 0,-23-1-16,-12 1 15,1 0 1,-13 11-16,12-11 16,-12 11-1,12-11-15,0 11 16,12-12-16,0-10 15,12-13 1,0-11-16,11 0 16,0 0-1,1 0-15,11-11 16,0-1 0,12 0-16,0-11 15,12 0 1,12-11-16,-1 10 15,1 13-15,-1 11 16,-11 0 0,0 11-16,11 1 15,-11 11 1,0 23-16,-12-11 16,-12 0-1,-11-1-15,-36 13 16,0-13-16,-12-11 15,24-11-15,24-1 16,23-11-16</inkml:trace>
          <inkml:trace contextRef="#ctx0" brushRef="#br0" timeOffset="-41331.6349">-11365 5531 0,'0'0'0,"0"0"16,0 0-16,0 0 15,0 0 1,0 0-16,12 11 16,-1 1-1,13 11-15,0 0 16,-1-11 0,1 11-16,-1 0 15,1-11 1,-12 11-16,-1-12 15,1 1-15,-12-1 0,0 1 16,-12 11 0,-11 0-16,-12 0 15,-1 12 1,-35 23-16,13-12 16,-13 0-1,24-11-15,0-12 16,11 0-16,36-23 15</inkml:trace>
          <inkml:trace contextRef="#ctx0" brushRef="#br0" timeOffset="-41020.8955">-11695 5866 0,'0'0'15,"0"0"1,0 0-16,-12 12 16,-11-1-1,-1 24-15,-11 11 16,-12 0-16,-12 0 15,-12 1 1,0-1-16,1-23 16,23-11-1,11-12-15,36 0 16</inkml:trace>
          <inkml:trace contextRef="#ctx0" brushRef="#br0" timeOffset="-40631.5418">-12319 5230 0,'0'0'0,"0"0"32,0 0-32,0 12 0,0 23 15,12 11 1,-1 35-16,-11 11 15,0-11-15,0-23 16,0 11 0,-11-34-16,-1 11 15,0-11 1,12-35-16</inkml:trace>
        </inkml:traceGroup>
        <inkml:traceGroup>
          <inkml:annotationXML>
            <emma:emma xmlns:emma="http://www.w3.org/2003/04/emma" version="1.0">
              <emma:interpretation id="{BF3F91DF-C477-4208-9D44-7898BB1D3B19}" emma:medium="tactile" emma:mode="ink">
                <msink:context xmlns:msink="http://schemas.microsoft.com/ink/2010/main" type="inkWord" rotatedBoundingBox="15110,7452 12040,7489 12023,6080 15093,604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34301.8843">-18068 5970 0</inkml:trace>
          <inkml:trace contextRef="#ctx0" brushRef="#br0" timeOffset="-33371.3764">-17962 5230 0,'0'0'0,"0"0"15,0 0 1,-11-11-16,-25-12 16,-11 11-16,0 1 15,-24-1 1,-11 24-16,23-1 15,0 12 1,24 0-16,11 0 16,1 1-1,11 10-15,0 24 0,12 0 16,0-12 0,-12 0-16,0-11 15,1-12 1,-1 0-16,-12-11 15,1-12-15,-13-12 16,1-11 0,12-12-16,11 1 15,12-13 1,23-10-16,24-13 16,-47 70-1</inkml:trace>
          <inkml:trace contextRef="#ctx0" brushRef="#br0" timeOffset="-33801.7198">-18021 6005 0,'0'0'16,"24"11"-16,23 12 15,24 12 1,-12 11-16,-12-11 15,-12-12-15,-11 0 0,-13 0 32,-11 0-32,-11 0 15,-25 1-15,-23-1 16,1-12-16,-1-11 16,12-11-1,-1-12-15,13-1 16,11 1-16,13-11 15,11-13 1,0 13-16,11 11 16,1 0-1,12 11-15,-1 12 16,1 12 0,0-1-16,-13 1 15,1 11 1,-12 0-16,-12 12 15,-11-12-15,-1 0 16,-23 0 0,-24 0-16,1-11 15,11-12 1,0-12-16,24 0 16,-1-22-1,13-1-15,23-23 16,23-11-16,13-12 15,11 12 1,12-12-16,-59 81 16</inkml:trace>
          <inkml:trace contextRef="#ctx0" brushRef="#br0" timeOffset="-34481.6009">-17526 5461 0,'0'0'15,"12"0"-15,35-11 16,71-1 0,0-11-16,-36 23 15,-82 0 1</inkml:trace>
          <inkml:trace contextRef="#ctx0" brushRef="#br0" timeOffset="-34721.6205">-17055 5727 0,'0'0'0,"0"0"15,0 0-15,24-11 16,11-1 0,59-11-16,24 12 15,-118 11 1</inkml:trace>
          <inkml:trace contextRef="#ctx0" brushRef="#br0" timeOffset="-34971.678">-16360 5461 0,'0'0'16,"24"-11"-16,23-24 15,0-11 1,-12 0-16,-11-12 16,-12 12-1,-24 11-15,-12 0 16,1 12-16,-12 12 15,-13 11 1,1 11-16,12 12 16,11 1-1,13-1-15,11 23 16,11-11 0,37 11-16,22 0 15,13-11 1,-83-35-16</inkml:trace>
          <inkml:trace contextRef="#ctx0" brushRef="#br0" timeOffset="-35291.7748">-15912 6097 0,'0'0'16,"12"0"0,11-11-16,13-13 15,11 1 1,12-11-16,-24-1 16,0 0-1,-11 1-15,-1-1 16,-11 0-16,-12 12 15,0 0 1,0 23-16,0 0 16,-12 0-1,-11 0-15,-1 0 16,-11 12 0,0 11-16,-24 11 15,-12 13 1,0-1-16,-11 12 15,-1-1-15,1 1 16,23-23 0,12-12-16,0 0 15,-12 0 1,0-23-16,12 0 16,0-11-1,0-12-15,11-12 16,1 12-16,12-12 15,-1 12 1,12 0-16,0 0 16,1 11-1,11 12-15,0 0 16,0 0 0,-12 12-16,-12-1 15,12 12 1,-11 1-16,-1 10 15,1-11-15,-1 0 16,-11-11 0,0 0-16,-1-12 15,1-12 1,11 0-16,1-11 16,11 0-1,12 12-15,0-1 16,0 1-16,12-1 15,-12 12-15,12 0 16,-1 12-16,13-1 16,-1 12-1,1 0-15,0 12 16,-13 0 0,-11-1-1,0 1-15,-11 11 16,-13 0-16,-11 12 15,-24-11-15,-12-13 32,0-11-32,13-23 0,-1 0 15,12-11 1,11-12-16,1 0 16,11-1-1,12-10-15,1-13 16,11-10-1,11-13-15,25-11 16,11 1-16,24 10 16,-71 70-1</inkml:trace>
        </inkml:traceGroup>
        <inkml:traceGroup>
          <inkml:annotationXML>
            <emma:emma xmlns:emma="http://www.w3.org/2003/04/emma" version="1.0">
              <emma:interpretation id="{43131583-4737-4F10-8B91-3BECDF47181E}" emma:medium="tactile" emma:mode="ink">
                <msink:context xmlns:msink="http://schemas.microsoft.com/ink/2010/main" type="inkWord" rotatedBoundingBox="11398,7718 9063,7747 9039,5790 11374,576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9721.697">-20035 6351 0,'0'0'16,"0"0"-16,-12-23 15,1 0-15,-1-12 16,12-11 0,12 0-16,-1 11 15,13 1 1,-1 11-16,1 11 16,-12 12-1,11 12-15,1 22 16,-12 24-16,-12 23 15,-12 0 1,0-12-16,0 1 16,1-24-1,-1-12-15,0-10 16,12-13 0,0-11-16,0 0 15,0-11 1,12-24-16,11-23 15,1-34-15,11-47 16,1 12 0,-13 46-16,1 23 15,-13 23 1,1 12-16,-12 12 16,0 11-1,0 0-15,0 0 16,-12 23-16,1 23 15,-1 12 1,12 0-16,0-12 16,0 0-1,12 0-15,11 1 16,1-13 0,11 1-16,0 0 15,13-12 1,-48-23-16</inkml:trace>
          <inkml:trace contextRef="#ctx0" brushRef="#br0" timeOffset="-30551.6924">-20153 5762 0,'0'0'16,"0"0"-1,0 0-15,0 0 16,0 0 0,0 0-16,-12 0 15,12 0 1,-11 0-16,11 0 15,-12 0-15,12 0 16,-12 12 0,0-1-16,1 1 15,11-1 1,-12 12-16,-12 24 16,-11 45-1,0 12-15,-1-12 16,13-11-16,23 12 15,11-1 1,25 1-16,-36-93 16</inkml:trace>
          <inkml:trace contextRef="#ctx0" brushRef="#br0" timeOffset="-31621.3761">-20753 5912 0,'0'0'16,"0"0"0,23-11-16,24-12 15,0-1 1,12-10-16,-12-12 16,0-12-1,-11-12-15,-13-11 16,-11 24-16,-12 10 15,-12 1 1,-11 12-16,-1 10 16,-11 13-1,-12 11-15,0 23 16,0 23 0,-1 24-16,1 34 15,12-12 1,11 47-16,13 34 15,-1-34-15,12-12 16,-12 12 0,12-1-16,-12-45 0,12-24 15,-12-23 1,12-11 0,0-12-16,0-23 15</inkml:trace>
          <inkml:trace contextRef="#ctx0" brushRef="#br0" timeOffset="-31391.4982">-21119 6398 0,'0'0'16,"0"0"-16,12 0 15,12-12-15,11 0 16,24-11 0,23-11-16,13-1 15,-1 0 1,-94 35-16</inkml:trace>
          <inkml:trace contextRef="#ctx0" brushRef="#br0" timeOffset="-29421.4101">-19564 5889 0,'0'0'0,"0"0"0,12 12 16,23 11-1,12 35 1,12 22-16,-11-10 16,-25-1-16,1 12 15,-24-12 1,-12 1-16,-23-1 15,-1 0-15,-11-11 16,0-35 0,47-23-16</inkml:trace>
          <inkml:trace contextRef="#ctx0" brushRef="#br0" timeOffset="-22492.1118">-19375 4826 0,'-12'11'0,"-35"24"16,-47 11-1,-1 24-15,1 11 16,12-12-16,82-69 15</inkml:trace>
          <inkml:trace contextRef="#ctx0" brushRef="#br0" timeOffset="-22490.1141">-21390 6467 0,'0'0'0,"0"0"16,-23 12 0,-1-12-16,-23 0 15,0 0-15,0 0 16,12-12-1,11 0-15,12 1 16,12-1 0,0 1-16,12-1 15,12 1 1,11-1-16,12 0 16,0 12-1,-11 0-15,-13 12 16,-23-12-16</inkml:trace>
          <inkml:trace contextRef="#ctx0" brushRef="#br0" timeOffset="-22491.1118">-21649 6398 0,'0'0'16,"0"0"-1,0-12-15,0 0 16,0 1-16,12-12 15,0 0 1,11 11-16,-11 12 16,0 0-1,0 0-15,-1 12 16,-11-12 0,0 0-16,0 0 15,0 0 1,-11 0-16,-1 0 15,12 0-15,0 0 16,0-35 0,23-23-16,25-11 15,22-24 1,-70 93-16</inkml:trace>
        </inkml:traceGroup>
        <inkml:traceGroup>
          <inkml:annotationXML>
            <emma:emma xmlns:emma="http://www.w3.org/2003/04/emma" version="1.0">
              <emma:interpretation id="{A675E554-64E0-452B-AE6F-E5D5319ADE65}" emma:medium="tactile" emma:mode="ink">
                <msink:context xmlns:msink="http://schemas.microsoft.com/ink/2010/main" type="inkWord" rotatedBoundingBox="8051,7953 5179,7988 5152,5804 8024,576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22487.1171">-23333 5392 0</inkml:trace>
          <inkml:trace contextRef="#ctx0" brushRef="#br0" timeOffset="-22489.1171">-23793 6270 0,'0'0'15,"24"-11"1,11-24-16,12-23 15,-23 12-15,11-12 16,-11-11 0,-12 0-16,-24-12 15,0 23 1,-12 0-16,1 24 16,-1 22-1,1 12-15,-1 12 16,-23 22-16,0 36 15,-12 57 1,24 11-16,11-22 16,12 23-1,1 23-15,11-24 16,11-34 0,1-23-16,0 0 15,0-12 1,0-22-16,-12-24 15,0-12-15,0-11 16,0 0 0</inkml:trace>
          <inkml:trace contextRef="#ctx0" brushRef="#br0" timeOffset="-22488.1171">-24134 6467 0,'0'0'0,"0"0"16,0 0-1,0 0 1,23-12-16,24 1 16,24-1-1,12 1-15,-13-12 16,13-1-16,-83 24 15</inkml:trace>
          <inkml:trace contextRef="#ctx0" brushRef="#br0" timeOffset="-20371.2658">-23310 6120 0,'0'0'0,"0"0"0,0 0 15,0 0 1,0 0-16,-11 12 16,-13 11-1,-11 12-15,-12 22 16,-12 1 0,0 23-16,12-12 15,-1 1 1,25-12-16,11-12 15,0 0-15,12 0 16,12-11 0,12-12-16,11 0 15,12 0 1,0 0-16,0-11 16,-47-12-1</inkml:trace>
          <inkml:trace contextRef="#ctx0" brushRef="#br0" timeOffset="-19271.1491">-22897 6109 0,'0'0'16,"0"0"-16,11 11 15,13 12 1,11 12-16,1 11 16,11 24-1,-12 10-15,0 36 16,-23-12-16,-12-23 15,-12-12 1,-23-11-16,-12 11 16,-12-11-1,-12 0-15,71-58 16</inkml:trace>
          <inkml:trace contextRef="#ctx0" brushRef="#br0" timeOffset="-22484.1171">-22780 5138 0,'0'0'0,"-23"11"16,-1 24-1,-23 23-15,-12 0 16,-11 34-16,11-23 15,23 1 1,1-1 15,35-69 1</inkml:trace>
          <inkml:trace contextRef="#ctx0" brushRef="#br0" timeOffset="-22485.1171">-22992 4837 0,'0'0'0,"0"0"15,0 0-15,0 0 16,0 12-16,-11 34 15,-13 24 1,0-1-16,24-69 16,-212 347-1,201-336 1,-13 12-16,1 12 16,-1-12-1,0 12-15,13-12 16,-1-12-16,12 1 15,0-12 1</inkml:trace>
          <inkml:trace contextRef="#ctx0" brushRef="#br0" timeOffset="-22486.1171">-23039 5381 0,'0'0'16,"-12"23"-16,-11 23 16,-1 0-1,1 0-15,23-46 16</inkml:trace>
          <inkml:trace contextRef="#ctx0" brushRef="#br0" timeOffset="-19581.7161">-23416 6571 0,'0'0'0,"0"0"16,0 0-16,0 0 15,0 0 1,0 0-16,0 0 16,0 0-1,0 0-15,-11 0 16,-1-12-16,0 1 15,0-12 1,12 11-16,12-11 16,12 0-1,-1 0-15,1 11 16,-1 1 0,1 11-16,-1 11 15,1 1 1,-1 34-16,1 23 15,-12 12-15,-12-23 16,-12-12 0,0-11-16,0-12 15,12 0 1,0-11-16,0-12 16,0 0-1,0 0-15,0-12 16,12-34-16,12-35 15,-1 0 1,1-11-16,11-1 16,1 12-1,-13 24-15,-11 22 16,0 23 0,-12 12-16,0 0 15,0 12 1,-12 11-16,-12 0 15,1 23-15,-1 12 16,12 12 0,1-1-16,11 0 15,0-23 1,11 1-16,1-13 16,12-11-1,-1 1-15,13-1 16,-1-12-16,-35-11 0</inkml:trace>
          <inkml:trace contextRef="#ctx0" brushRef="#br0" timeOffset="-17328.6279">-24499 6479 0,'0'0'0,"-12"0"16,-12 0-1,-11-12-15,0 0 16,-1 1-16,13-1 15,-1 1 1,12-1-16,1 1 16,11-1-1,0 0-15,11 1 16,13-1 0,-1 1-16,13 11 15,-13 0 1,1 11-16,-12 1 15,-1-1-15,1 13 16,-12 22 0,-23 0-1,-36 23-15,-12 12 16,12-23-16,0-12 16,-23 1-1,-12-13-15,11-11 16,1-11-16,82-12 15</inkml:trace>
          <inkml:trace contextRef="#ctx0" brushRef="#br0" timeOffset="-16901.9003">-25100 6444 0,'0'0'0,"0"0"16</inkml:trace>
          <inkml:trace contextRef="#ctx0" brushRef="#br0" timeOffset="-15431.5574">-25536 6432 0,'0'0'15,"0"0"1,0 0-16,0 0 15,0 0-15,0 0 16,0 0 0</inkml:trace>
        </inkml:traceGroup>
        <inkml:traceGroup>
          <inkml:annotationXML>
            <emma:emma xmlns:emma="http://www.w3.org/2003/04/emma" version="1.0">
              <emma:interpretation id="{FFFB831B-4CA3-4FFF-AF39-25EF41836AAB}" emma:medium="tactile" emma:mode="ink">
                <msink:context xmlns:msink="http://schemas.microsoft.com/ink/2010/main" type="inkWord" rotatedBoundingBox="4619,7919 1644,7955 1617,5735 4591,569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2461.2614">-27209 6351 0,'0'0'0,"0"0"15,0 0 1,0 0-16,0 0 16,0 0-1,0 0-15,0 0 16,0 0-16,-12 0 15,-23 0 1,-12-11-16,-12 11 16,12 11-1,0 1-15,12-1 16,-1 13 0,13-13-16,11 12 15,0 12 1,0 0-16,12-35 15</inkml:trace>
          <inkml:trace contextRef="#ctx0" brushRef="#br0" timeOffset="-12271.3635">-27633 6987 0,'0'0'15,"0"0"1,0 0-16,0 0 16,0 0-1,0 0-15,0 0 16</inkml:trace>
          <inkml:trace contextRef="#ctx0" brushRef="#br0" timeOffset="-11301.6986">-27680 6039 0,'0'0'16,"0"0"-1,0 0-15,0 0 16,0 0 0,0 0-16,-24 12 15,-11 23 1,-12 11-16,-24 23 15,12-11-15,24-12 16,12 0 0,11 1-16,12-13 15,12-11 1,-1-11-16,13 0 16,-1-1-1,1-11-15,0 0 16,-1-11-16,1-1 15,-13 0 1,1 1 0,-12 11-16,0 0 15,0 0-15,-23 11 16,-13 13 0,1-13-16,0 12 15,-1-11 1,1-1-16,11-11 15,13 0-15,-13-11 16,1-1 0,11 1-16,0-12 15,0-1 1,12-10-16,0 11 16,0-1-1,0 13-15,0-1 16,0 12-16,0 0 15,0 0 1,0 0-16,0 0 16,-12 12-1,-11-1-15,-1 13 16,-23-1 0,-24 11-16,-23-10 15,-24-1 1,36-23-16,-12 0 15,0 0-15,11 0 16,12-12 0,24 12-16,12 0 15,11 0-15,1 0 16,11 0 0,12 0-16,0 0 15,12 0-15,35 12 16,12-1-1,35-11-15,71 12 16,-165-12 0</inkml:trace>
          <inkml:trace contextRef="#ctx0" brushRef="#br0" timeOffset="-12821.5442">-26879 5693 0,'0'0'16,"0"0"-16,0 0 15,0 0 1,0 0-16,0 0 15,0 0-15,0 11 16,-12 35 0,0 35-16,1 46 15,-1 12 1,0-46-16,12 22 16,0-11-16,0-23 15,0-12-15,-12-11 16,1-23-1,11-35-15</inkml:trace>
          <inkml:trace contextRef="#ctx0" brushRef="#br0" timeOffset="-10931.4915">-26125 5034 0,'0'0'0,"0"0"16,0 0-1,12-12-15,-12 12 16,0 0-16,-36 12 15,-46 23 1,-24 11-16,-35 35 16,-60 23-1,36-12-15,0 12 16,-23 0 0,35-34-16,35-1 15,24-23 1,11 0-16,24-11 15,12 0-15,12-24 16,35-11 0</inkml:trace>
          <inkml:trace contextRef="#ctx0" brushRef="#br0" timeOffset="-15141.646">-26219 6444 0,'0'0'0,"0"0"16,0 0 0,0 0-16,0 0 15,0 0 1</inkml:trace>
          <inkml:trace contextRef="#ctx0" brushRef="#br0" timeOffset="-13181.7587">-26243 6432 0,'0'0'15,"0"0"-15,0 0 16,0 0-16,0 0 15,0 0 1,0 0 0,0 0-16,-12 12 15,-11 23-15,-36 22 16,0 1 0,-23 11-16,-1-11 15,-35 0 1,24-12-16,12-23 15,23-11-15,23-12 16,36 0 0</inkml:trace>
          <inkml:trace contextRef="#ctx0" brushRef="#br0" timeOffset="-10417.0419">-26514 4768 0,'0'0'15,"0"0"-15,0 0 16,0 0-16,0 0 15,-12 0 1,-23 12-16,-47 11 16,-48 35-1,-11 46-15,-12 0 16,-48 23 0,48-23-16,24 11 15,11-11 1,-12 0-16,36-23 15,23-23-15,24-12 16,24 0 0,23-46-16</inkml:trace>
        </inkml:traceGroup>
      </inkml:traceGroup>
      <inkml:traceGroup>
        <inkml:annotationXML>
          <emma:emma xmlns:emma="http://www.w3.org/2003/04/emma" version="1.0">
            <emma:interpretation id="{2976CC36-B761-4728-9B32-F4D6CDCEC3FF}" emma:medium="tactile" emma:mode="ink">
              <msink:context xmlns:msink="http://schemas.microsoft.com/ink/2010/main" type="line" rotatedBoundingBox="32868,5644 839,5709 833,2790 32862,2726"/>
            </emma:interpretation>
          </emma:emma>
        </inkml:annotationXML>
        <inkml:traceGroup>
          <inkml:annotationXML>
            <emma:emma xmlns:emma="http://www.w3.org/2003/04/emma" version="1.0">
              <emma:interpretation id="{8863F877-7CA4-4FBC-9314-B0D4684FAAF7}" emma:medium="tactile" emma:mode="ink">
                <msink:context xmlns:msink="http://schemas.microsoft.com/ink/2010/main" type="inkWord" rotatedBoundingBox="32867,5075 29617,5082 29614,3417 32863,341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19101.8146">1699 3323 0,'0'0'0,"0"0"15,0 0 1,-12 24-16,0-1 16,-11 11-16,-13 1 15,-23 11-15,-47 12 32,24-23-32,11-12 0,-11 11 31,11-10-31,0-13 0,12-11 15,24 0-15,0 0 16,11 0 0,-11 0-16,-1 12 15,-11 11 1,-12 11-16,12-10 16,12-1-1,0-12-15,-1 1 16,13-12-1,-1 0-15,12-12 16,1 1-16,-1-1 16,12 1-1,0-1-15,12 0 16,-1 1 0,1 11-16,0 0 15,0 0 1,0 11-16,-1 1 15,-11 0-15,0 22 16,-11 1 0,-25 11-16,-11 0 15,-24 12 1,-23-12 0,24-11-16,11-12 15,23-11-15,36-12 16</inkml:trace>
          <inkml:trace contextRef="#ctx0" brushRef="#br0" timeOffset="-118891.2768">792 3231 0,'0'0'15,"23"-12"-15,36-11 16,24-11 0,23-13-16,11-10 15,-22 22 1,-95 35-16</inkml:trace>
          <inkml:trace contextRef="#ctx0" brushRef="#br0" timeOffset="-118591.5488">309 3809 0,'0'0'0,"-12"23"0,-12 12 15,-35 22 1,0 1 0,-11 0-16,11-12 15,12-11-15,11-12 16,36-23-16</inkml:trace>
          <inkml:trace contextRef="#ctx0" brushRef="#br0" timeOffset="-119921.1888">1934 3335 0,'0'0'0,"0"0"0,0 0 16,0 0-16,0 0 15,0 0 1,12 12 0,0-1-16,0 1 15,11 11-15,12 0 16,-11 0-16,0 0 15,-1 0 1,1-11-16,-13 11 16,1 0-1,0-11-15,-12 11 16,0 0 0,-12 11-16,-11 1 15,-13 11 1,-23 1-16,1-1 15,-1-12-15,12-10 16,11-1 0,36-23-16</inkml:trace>
          <inkml:trace contextRef="#ctx0" brushRef="#br0" timeOffset="-117941.2864">-410 3508 0,'0'0'16,"0"0"-16,0 0 15,35 12 1,13-1-16,-1 13 16,-12-1-1,0 0-15,-11 11 16,-1 1-16,-11 0 15,-12-1 1,-12-10-16,-11-1 16,-24 0-1,-12-12-15,-12-11 16,1-11 0,11-12-16,11 0 15,13-1 1,12 13-16,11-1 15,12 1-15,0-1 16,12-11 0,-1 12-16,25-1 15,11 0 1,-12 12-16,-11 12 16,-12 0-1,-12-1-15,0 1 16,-24 11-16,-11 0 15,-1 0-15,-11-11 16,0-12 0,-24 0-16,12-12 15,12-11-15,12-12 16,11-23 0,36-11-16,24-35 15,22 0 1,13 12-16,0 22 15,11-11-15,-82 81 16</inkml:trace>
          <inkml:trace contextRef="#ctx0" brushRef="#br0" timeOffset="-117451.9073">-221 2491 0,'0'0'16,"0"0"-1,0 0-15,-12 0 16,-35-11 0,-12 11-16,0 0 15,0 0 1,12 0-16,11 11 15,1 1-15,12-1 16,-1 1 0,12 0-16,0 11 15,1 23 1,11 12-16,0 11 16,0-11-1,0-12-15,-12-11 16,0-12-16,-11-12 15,-25 1 1,-34-12-16,11-23 16,12-12-1,12-11-15,0 0 16,24-1 0,11 13-16,12-12 15,35-12 1,24 0-16,-12 35 15,-47 23-15</inkml:trace>
        </inkml:traceGroup>
        <inkml:traceGroup>
          <inkml:annotationXML>
            <emma:emma xmlns:emma="http://www.w3.org/2003/04/emma" version="1.0">
              <emma:interpretation id="{596BD268-8FB3-427E-9DAA-19D6593D526A}" emma:medium="tactile" emma:mode="ink">
                <msink:context xmlns:msink="http://schemas.microsoft.com/ink/2010/main" type="inkWord" rotatedBoundingBox="29322,5652 25859,5659 25854,3108 29317,310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16011.0921">-2165 2514 0,'0'0'0,"12"-11"15,-1-1 1,1-11-16,-12 0 16,0 0-1,-12 0-15,1 11 16,-1 1-16,12 11 15,0 0 1,0 0-16,0 11 16,12 12-1,23 1-15,36 10 16,-71-34 0</inkml:trace>
          <inkml:trace contextRef="#ctx0" brushRef="#br0" timeOffset="-115091.3427">-2330 2792 0,'0'0'16,"12"-12"-1,0-11-15,11 0 16,24-23-16,0 0 15,12-12-15,0-23 16,-12 12 0,-23-1-16,-12 12 15,-12 12-15,-12 11 32,0 24-32,-12-12 0,1 23 15,-1 11 1,-11 12-16,11 1 15,1 10-15,11 1 16,12 0 0,12-1-16,11 1 15,13 0 1,23-1-16,11-11 16,1 1-1,0-13-15,-1 1 16,-70-12-16</inkml:trace>
          <inkml:trace contextRef="#ctx0" brushRef="#br0" timeOffset="-116331.4221">-1494 3451 0,'0'0'0,"0"0"15,0 0 1,0 11-16,0 12 16,12 0-1,0-11-15,0-1 16,-1 1-16,1-12 15,0-12 1,0 1-16,0-12 16,-12-12-1,11 0-15,-11 12 16,0 0 0,0 12-16,0 11 15,0 0 1,0 0-16,0 0 15,-23 11-15,-1 1 16,-11 11 0,0 0-16,-1 12 15,1-12 1,-12 11-16,11-10 16,-22-1-1,-13 0-15,-12 0 16,1-12-16,23-11 15,12 0 1,12-11-16,-1-1 16,13 12-1,11 0-15,0 0 16,0 0 0,1 0-16,-1 12 15,-12 11 1,-11 0-16,0 0 15,-13 12-15,-10-12 16,-1-11 0,0-12-16,0 0 15,12-12 1,11 0-16,13 1 16,-1-1-16,12 1 15,12-1 1,0 12-16,0 0 0,0 0 15,12 0 1,12 12 0,-1 11-16,1 0 15,-12 12-15,-1-1 16,-11 1 0,-11 0-16,-13-1 15,-11-11 1,-12 1-16,-24-13 15,-11-11-15,-13-11 16,25-13 0,-1-10-16,24-1 15,11-11 1,25 11-16,11-11 16,23-35-1,48-23-15,35-23 16,-24 23-16,-82 104 15</inkml:trace>
          <inkml:trace contextRef="#ctx0" brushRef="#br0" timeOffset="-114771.5699">-2589 3173 0,'0'0'16,"12"0"-1,11-11-15,-23 11 16</inkml:trace>
          <inkml:trace contextRef="#ctx0" brushRef="#br0" timeOffset="-113951.8182">-2613 3809 0,'0'0'0,"0"0"16,0 0 0,0 0-16,-12 0 15,1 0 1,-1 0-16,-12-12 16,13 1-1,-13-1-15,12-11 16,0 11-16,1 1 15,11-1 1,0 1-16,11-1 16,13 1-1,0-1-15,23 12 16,-12 0 0,-11 0-16,-13 12 15,1-1 1,-12-11-16,0 12 0,0-12 15</inkml:trace>
          <inkml:trace contextRef="#ctx0" brushRef="#br0" timeOffset="-113411.6308">-2672 3208 0,'0'0'0,"0"0"16,0 0-1,0 0-15,0 0 16,0 0 0,24-12-16,23 1 15,0-1 1,0 1-16,12-1 15,0 12-15,12-12 16,-1 1 0,-11-1-16,-59 12 15</inkml:trace>
          <inkml:trace contextRef="#ctx0" brushRef="#br0" timeOffset="-111661.0505">-3967 3092 0,'0'0'0,"0"0"0,-12 12 16,-35 11 0,-24 12-16,-11 11 15,23-11 1,12-1-16,11 1 16,13 0-1,-1 11-15,12 0 16,12 23-16,0-11 15,0 11 1,0-11-16,-11-12 16,-13 1-1,0-13-15,-11-22 16,-36-12 0,-11-23-16,-1-12 15,13 0 1,34 1-16,13-1 15,11-11-15,36-23 16,35-24 0,11-11-16,-70 104 15</inkml:trace>
          <inkml:trace contextRef="#ctx0" brushRef="#br0" timeOffset="-112141.6101">-4274 4722 0,'0'0'16,"36"-12"0,23-11-16,58-35 15,13-23 1,-130 81-16</inkml:trace>
          <inkml:trace contextRef="#ctx0" brushRef="#br0" timeOffset="-112871.198">-3284 3081 0,'0'0'16,"0"11"-1,0 35-15,-12 47 16,-12-24-16,13-11 15,-1-23 1,0-12-16,0 0 16,1-11-1,-13-12 1,0 0-16,1-12 16,-1 0-16,13 12 15,-13 0 1,-11 24-16,-36 22 15,0 12-15,1 11 16,-13 35 0,12 0-16,24-23 15,-12-12 1,12-23-16,12-22 16,35-24-1</inkml:trace>
          <inkml:trace contextRef="#ctx0" brushRef="#br0" timeOffset="-114491.1603">-3072 3520 0,'0'0'0,"0"0"16,23 0-1,36-12-15,24 1 16,35-12 0,-1-12-16,-117 35 15</inkml:trace>
          <inkml:trace contextRef="#ctx0" brushRef="#br0" timeOffset="-112411.7985">-2625 2168 0,'0'0'0,"-11"34"16,-36 47-1,-36 35-15,-58 23 16,-12-12 0,35-46-16,35-24 15,1-22-15,-1-12 16,25-23-16,10 0 15,25-11 1,11-13-16,12-10 16,12-24-1,23 0 1,1 12-16,11 11 16,23 1-16,1 34 15,-24 11 1,-12 35-16,-35 24 15,-23 22-15,-12 1 16,-13-24 0,1 0-16,47-69 15</inkml:trace>
        </inkml:traceGroup>
        <inkml:traceGroup>
          <inkml:annotationXML>
            <emma:emma xmlns:emma="http://www.w3.org/2003/04/emma" version="1.0">
              <emma:interpretation id="{152ED22B-2C0F-4045-B17E-BFB42C3477C8}" emma:medium="tactile" emma:mode="ink">
                <msink:context xmlns:msink="http://schemas.microsoft.com/ink/2010/main" type="inkWord" rotatedBoundingBox="25375,4742 23784,4745 23783,4018 25373,401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109151.767">-6170 3381 0,'0'0'16,"0"0"0,0 12-16,-12 11 15,12-23 1,-94 243-16,94-243 15,-24 23-15,-35 23 16,0-11 0,-11-12-16,11 0 15,59-23 1</inkml:trace>
          <inkml:trace contextRef="#ctx0" brushRef="#br0" timeOffset="-109391.6474">-5334 3196 0,'0'0'0,"0"0"16,0 0-1,0 0-15,-12 0 16,-11 12-16,-24 11 15,0 12 1,-1 11-16,13-11 16,23-1-1,1-11-15,11 0 16,11-11 0,13 0-16,11-1 15,1-11 1,-1 0-16,-12-11 15,-11 11-15,0 0 16,-12 0 0,0 0-16,-24 23 15,-11 11 1,-12 1-16,12-12 16,-1-11-1,13-1-15,-1-11 16,1 0-16,11 0 15,-12-11 1,13-12-16,-1-1 16,0 1-1,0 12-15,0-1 16,12 12 0,0 0-16,0 0 15,-11 12 1,-13 11-16,-23 12 15,0-1-15,-12 12 0,12-11 16,0 0 0,11-12-16,13-12 15,23-11 1</inkml:trace>
          <inkml:trace contextRef="#ctx0" brushRef="#br0" timeOffset="-108691.6588">-6406 3081 0,'0'0'15,"0"0"-15,-12 0 16,-23 11 0,-12 12-16,0 0 15,0 1 1,11 10-16,1-11 15,11 12-15,1-12 16,11 12 0,0 0-16,12-1 15,12 1 1,0 11-16,0-11 16,-1-12-1,1 0-15,-12-11 16,0-1-16,-12 1 15,1-1 1,-25 1-16,1-12 16,-12-12-1,12-11-15,-1 0 16,13-12 0,11-22-16,24-13 15,11-11 1,13 0-16,11 12 15,-12 23-15,-35 46 0</inkml:trace>
        </inkml:traceGroup>
        <inkml:traceGroup>
          <inkml:annotationXML>
            <emma:emma xmlns:emma="http://www.w3.org/2003/04/emma" version="1.0">
              <emma:interpretation id="{912EF68C-DE28-4E7A-9F9E-C3FC9BDDD87B}" emma:medium="tactile" emma:mode="ink">
                <msink:context xmlns:msink="http://schemas.microsoft.com/ink/2010/main" type="inkWord" rotatedBoundingBox="23290,4823 19944,4830 19942,3537 23287,353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105931.5661">-10376 3427 0,'0'0'16,"0"0"0</inkml:trace>
          <inkml:trace contextRef="#ctx0" brushRef="#br0" timeOffset="-106081.7381">-9952 2919 0,'0'0'16,"0"0"-16,12 23 15,0 23 1,12 24-16,-1 34 16,-11-12-1,0 12-15,-12-23 16,-24-12 0,-23 12-16,-12-11 15,-12-13 1,-23-10-16,-12-24 15,-12-23-15,12-23 16,12-12 0,23-11-16,24-1 15,0-22 1,24 0-16,23 11 16,11-11-1,25 11-15,23 0 16,23 0-16,-82 58 15</inkml:trace>
          <inkml:trace contextRef="#ctx0" brushRef="#br0" timeOffset="-106481.6744">-9598 2803 0,'0'35'0,"-12"57"16,-11 93-1,-1-34 1,12-59-16,0-23 16,1-22-16,11-47 15</inkml:trace>
          <inkml:trace contextRef="#ctx0" brushRef="#br0" timeOffset="-106751.4864">-9504 2965 0,'12'0'15,"35"-23"1,47-12-16,1 1 16,-1-24-1,-24 12-15,-11 11 16,-23 12 0,-36 23-16</inkml:trace>
          <inkml:trace contextRef="#ctx0" brushRef="#br0" timeOffset="-106926.6488">-8856 3011 0,'0'0'0,"0"0"16,-12 35-16,-11 34 15,-13 1 1,-11 11-16,0-12 15,12-23-15,-12-11 16,0-12 0,-12-11-16,12-1 15,11-11 1,13-11-16,11-1 16,0-11-1,12 11-15,12-11 16,0 12-1,11-1-15,1 12 16,-1 12-16,1 11 16,-12 11-1,-12 1-15,-12 11 16,-23 12 0,-24-12-16,-12 1 15,12-13 1,12-11-16,12-23 15,-1-11-15,36 11 16</inkml:trace>
          <inkml:trace contextRef="#ctx0" brushRef="#br0" timeOffset="-108081.5464">-7419 3347 0,'0'0'0,"0"0"16,0 11 0,0 24-16,0 11 15,-12 0 1,-11 12-16,-24 11 15,0-11-15,-1-12 16,1-11 0,12-12-16,0-11 15,-1-12 1,13-12-16,-1-11 16,1-12-1,-1-34-15,12-81 16,12 11-16,12 0 15,23-22 1,13 10-16,-1 59 16,0 23-1,0 11-15,-12 23 16,-11 12 0,-1 0-16,-11 11 15,0 12 1,-12 0-16,12 47 15,-1 45-15,-22 0 16,-1 12 0,-23 24-16,-1-1 15,-23 0 1,-11-23-16,11-23 16,0-12-1,0 0-15,-12-11 16,12-12-16,59-46 15</inkml:trace>
          <inkml:trace contextRef="#ctx0" brushRef="#br0" timeOffset="-107421.6543">-8503 3266 0,'0'0'0,"0"0"15,0-12 1,12 1-16,0-13 16,12 1-1,-1 12-15,12 11 16,-23 0 0,0 11-16,0 12 15,-12 24 1,-24 22-16,1-11 15,-1-12-15,-11 0 16,11-11 0,1 0-16,11-1 15,12 1 1,0 0-16,0-1 16,0 12-1,0-11-15,0 0 16,0-12-16,-12 0 15,0-11 1,-11-1-16,-13 1 16,-11-12-1,-12 0-15,12-12 16,0-11 0,12 0-16,11 0 15,1 0 1,11 0-16,12-12 15,23-23-15,25-23 16,10 0 0,-58 81-16</inkml:trace>
          <inkml:trace contextRef="#ctx0" brushRef="#br0" timeOffset="-107871.7732">-8397 3370 0,'0'0'0,"0"0"0,0 0 16</inkml:trace>
        </inkml:traceGroup>
        <inkml:traceGroup>
          <inkml:annotationXML>
            <emma:emma xmlns:emma="http://www.w3.org/2003/04/emma" version="1.0">
              <emma:interpretation id="{A00647FF-2498-49DC-96C5-93C371824C1D}" emma:medium="tactile" emma:mode="ink">
                <msink:context xmlns:msink="http://schemas.microsoft.com/ink/2010/main" type="inkWord" rotatedBoundingBox="19580,4967 14772,4977 14768,2762 19575,275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02201.6419">-11989 3404 0,'0'0'16,"0"12"0,0-1-16,0-11 15,94 116 1,-94-116-16,0 0 15,12-12-15,-1 1 16,1-24 0,0-11-16,-12 11 15,0-22 1,0 10-16,0 1 16,0 46-16,-59-208 15,59 208 1,0 0-16,0 0 0,-12 12 31,-11-1-31,-13 12 0,-11 23 16,-12 1-1,-11 11-15,-1 11 32,24-23-32,0 0 0,11-11 15,1-12 1,0-11-16,-1-12 15,1 0-15,0-12 16,11 1 0,1-1-16,11 0 15,-12 1 1,1 11-16,-1 0 16,-11 11-1,-12 13-15,11-13 16,1 1-16,0-1 15,-12 1 1,11-12-16,1 0 16,11 0-1,1-12-15,-1 1 16,12-12 0,1-1-16,11 13 15,0-1 1,11 1-16,-11 11 15,0 0-15,12 11 16,0 12 0,-12 1-16,0 10 15,-12 12 1,0 1-16,-23 10 16,-24 1-1,-23-12-15,-1-22 16,1-13-16,-12-11 15,23-11 1,0-13-16,12-10 16,12-12-1,24 11-15,11-23 16,24-11 0,11-1-16,13 1 15,11 11 1,12 12-16,23 11 15,-82 35-15</inkml:trace>
          <inkml:trace contextRef="#ctx0" brushRef="#br0" timeOffset="-103461.428">-11129 3347 0,'0'0'16,"-12"11"-16,0-11 16,12 0-1,-200 104-15,200-104 16,0 0-16,-12-11 15,-12-13 1,1 1-16,11-11 16,0-24-1,0 0-15,12 0 16,12 0 0,12 1-16,-1-1 0,1 0 15,11 12 1,-11 11-16,-24 35 15</inkml:trace>
          <inkml:trace contextRef="#ctx0" brushRef="#br0" timeOffset="-103231.4834">-11601 3867 0,'0'0'16,"0"0"-16,0 0 15,0 0 1</inkml:trace>
          <inkml:trace contextRef="#ctx0" brushRef="#br0" timeOffset="-100581.3812">-12201 3162 0,'0'0'0,"0"0"16,0 0-16,0 0 15,0 0-15,0 0 16,0 11 0,0 1-16,11 11 15,1 12 1,12 11-16,11 0 16,0 0-1,12-11-15,1-12 16,-1 0-16,-47-23 15</inkml:trace>
          <inkml:trace contextRef="#ctx0" brushRef="#br0" timeOffset="-101881.6802">-12696 2699 0,'0'0'0,"23"-23"16,1-11-16,0-13 16,-13-22-1,-11 0-15,-23 11 16,-13 0 0,-11 23-16,-12 24 15,-11 22 1,-1 12-16,24 12 15,12 0-15,23 11 16,12-11 0,23 23-16,48-1 15,23-10 1,0-24-16,-94-23 16</inkml:trace>
          <inkml:trace contextRef="#ctx0" brushRef="#br0" timeOffset="-101601.5518">-13320 3034 0,'11'0'0,"36"0"15,24 0 1,12 0-16,-1-11 16,-23-1-1,-24 1-15,-35 11 16</inkml:trace>
          <inkml:trace contextRef="#ctx0" brushRef="#br0" timeOffset="-99441.8883">-13144 1821 0,'0'0'15,"0"0"1,-23 35-16,-60 69 15,-58 34-15,-36 36 16,-47-36 0,71-45-16,12-24 15,-12-11 1,23-35-16,24-11 16,35-12-1,24-12-15,12 1 16,11-13-16,13-10 15,22-24 1,48-23-16,24-11 16,-1 45-1,-11 24-15,-12 35 16,-12 22 0,-24 1-16,1 35 15,-12 45 1,-36-11-16,-23-11 15,-24-13-15,71-80 16</inkml:trace>
          <inkml:trace contextRef="#ctx0" brushRef="#br0" timeOffset="-101371.5401">-14216 2815 0,'0'0'0,"0"0"16,36 0 0,58 0-16,47-12 15,1 1-15,22-1 16,1 1 0,-165 11-16</inkml:trace>
          <inkml:trace contextRef="#ctx0" brushRef="#br0" timeOffset="-99911.1877">-14475 3185 0,'0'0'0,"0"11"15,0 24-15,12 11 16,0 0-16,-1 1 16,1-1-1,0-11-15,-12-12 16,12 0-16,-12-12 15,0 1 1,0-12-16,-12 11 16,-12 1-1,-11 0-15,-12 11 16,-12 11 0,-35 13-16,-24 22 15,-12 12 1,24-12-16,24-11 15,11-12-15,24-23 16,0 0 0,24-11-1,23-12-15</inkml:trace>
          <inkml:trace contextRef="#ctx0" brushRef="#br0" timeOffset="-98671.3866">-14981 3289 0,'0'0'16,"0"0"-1,0 0-15,0 0 16,0 0 0,0 0-16,0 0 15,0 0 1,-12 0-16,0-12 15,12-11-15,0-12 16,12 1 0,11 11-16,1-1 15,-1 13 1,1 11-16,0 11 16,-13 1-1,1 34 1,-12 12-16,-12-23 0,-11 11 15,-13-11 1,1-12-16,0-12 16,-1 1-1,1-12-15,12 0 16,-1 0 0,12 0-16,-11 11 15,-1 1 1,1 0-16,11-1 15,0-11-15,0 0 16,12 0 0,0 0-16,0 0 15,0 0 1,0 0-16,0 12 16,-12-1-1,1 12-15,-1 12 16,-12-12-16,-11 12 15,-24-1 1,-12 1-16,1-12 16,-1 0-1,-11-11-15,23-12 16,0-12 0,0-11-16,12 0 15,23 0 1,12-12-16,12-34 15,24-23-15,35-12 16,35 11 0,-94 93-16</inkml:trace>
          <inkml:trace contextRef="#ctx0" brushRef="#br0" timeOffset="-98501.697">-14899 2318 0,'0'0'0,"0"0"16,0 0-16</inkml:trace>
          <inkml:trace contextRef="#ctx0" brushRef="#br0" timeOffset="-98281.5916">-15323 2861 0,'0'0'15,"12"0"1,47-11-16,23-13 16,1 1-1,-83 23-15</inkml:trace>
          <inkml:trace contextRef="#ctx0" brushRef="#br0" timeOffset="-98081.6773">-15782 2630 0,'0'0'0,"0"0"16,0 12-16,0-12 15</inkml:trace>
        </inkml:traceGroup>
        <inkml:traceGroup>
          <inkml:annotationXML>
            <emma:emma xmlns:emma="http://www.w3.org/2003/04/emma" version="1.0">
              <emma:interpretation id="{E886565C-8F2C-45A9-A73E-ACCB1BDCA001}" emma:medium="tactile" emma:mode="ink">
                <msink:context xmlns:msink="http://schemas.microsoft.com/ink/2010/main" type="inkWord" rotatedBoundingBox="14445,5389 10026,5398 10021,3268 14441,325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97781.8598">-16324 2722 0,'0'0'0,"0"0"0,11 12 16,1 11-1,0 46-15,0 1 16,0 22-16,-12 47 15,-12 0 1,0-47-16,0-34 16,-11-12-1,23-46-15</inkml:trace>
          <inkml:trace contextRef="#ctx0" brushRef="#br0" timeOffset="-97381.7744">-16548 3138 0,'0'0'15,"0"0"1,0 0-16,0 0 16</inkml:trace>
          <inkml:trace contextRef="#ctx0" brushRef="#br0" timeOffset="-97551.7364">-16583 3589 0,'0'0'16,"0"0"-16,-24 23 16,-11 12-1,-12 11-15,-12 0 16,0 1-16,12-13 15,11-11 1,13-11-16,23-12 16</inkml:trace>
          <inkml:trace contextRef="#ctx0" brushRef="#br0" timeOffset="-96681.5497">-17302 3670 0,'0'0'0,"0"0"15,0 0-15,0-11 16,12-1 0,0-23-16,11-22 15,12-36 1,1-11-16,11 12 16,0 22-1,0-11-15,0 12 16,12 11-16,-12 24 15,0 10 1,-11 24-16,-25 0 16,1 12-1,-12 23-15,-23 11 16,-13 12 0,-11-1-16,-12 13 15,-11-12 1,11-24-16,-12 13 15,12-13-15,0 12 16,0 1 0,1-1-16,-1-11 15,0 11 1,12-23-16,-1 0 16,13-11-1,0-12-15,11 0 16,1-12-16,-1 0 15,12 1 1,1-12-16,11 11 16,0 1-1,0-1-15,-12 1 16,12 11 0,-24 0-16,-11 11 15,-12 12 1,0 0-16,-12 24 15,0-1-15,-12 23 16,71-69 0</inkml:trace>
          <inkml:trace contextRef="#ctx0" brushRef="#br0" timeOffset="-96191.3487">-17467 2722 0,'0'0'15,"0"0"-15,0 0 16</inkml:trace>
          <inkml:trace contextRef="#ctx0" brushRef="#br0" timeOffset="-96351.6183">-18009 4352 0,'12'-12'0,"35"-11"16,36-34-1,-13-13-15,-34 1 16,-13 11 0,-23 12-1,-12 23-15,-11 11 16,-13 12-16,1 12 15,-12 11-15,12 12 16,23-12 0,12 11-16,12-11 15,23 1 1,36-13-16,23-11 16,24-23-1,-1-23-15,-117 46 16</inkml:trace>
          <inkml:trace contextRef="#ctx0" brushRef="#br0" timeOffset="-95319.7117">-18598 3300 0,'0'0'16,"12"-11"0,12-24-16,34-11 15,25 0-15,11-1 16,-35 13-1,-12 22-15,-12 1 0,-11 11 32,-12 0-32,-12 0 15,0 0-15,0 23 16,-24 23-16,-46 46 16,-25 12-1,13 0-15,11-23 16,24-11-1,12-13-15,23-10 16,12-13-16,0-11 16,12-11-1,11-12-15,13 0 16,-1-12 0,-11 1-16,-1-1 15,-23 12 1,0 0-16,0 0 15,-23 0-15,-13 0 16,1 0 0,-12 0-16,-12 0 15,0-11 1,0-12-16,12 0 16,0-24-1,0-22-15,11-23 16,13 11-16,11 11 15,12 24 1,0 11-16,0 12 16,12 12-1,-12 11-15,12 11 16,-1 36 0,1 22-16,-12-11 15,0-12 1,-12 0-16,1-11 15,-1-1-15,-12-10 16,-11-1 0,0-12-16,-1 1 15,1-12 1,11 11-16,1 1 16,-13 11-1,13 12-15,-1 22 16,1 13-16,23-1 15,0-69 1</inkml:trace>
          <inkml:trace contextRef="#ctx0" brushRef="#br0" timeOffset="-95131.7159">-18822 4444 0,'0'0'0,"0"0"15,0 0 1,0 0-16</inkml:trace>
          <inkml:trace contextRef="#ctx0" brushRef="#br0" timeOffset="-94356.7888">-18869 2329 0,'0'0'15,"0"0"1,-35 12-16,-36 23 16,71-35-1,-353 173-15,353-173 16,0 0-16,-12 12 15,0-1 1,1 24-16,-1 11 16,12 0-1,12 12-15,-1-12 0,1 1 32,0-13-32,-12 1 15,-12-12-15,-11 0 16,-48-11-16,-12-1 15,-11-22-15,-12-24 16,0-11 0,24-12-16,23 0 15,23 0 1,25 1-16,22-1 16,25-23-1,-36 81-15</inkml:trace>
          <inkml:trace contextRef="#ctx0" brushRef="#br0" timeOffset="-94818.9417">-19470 3081 0,'0'0'16,"0"0"0,12 11-16,0 24 15,0 34 1,0 35-16,-12 12 16,-12 23-1,-12-12-15,12-46 16,1-24-16,-1-10 15,12-47 1</inkml:trace>
          <inkml:trace contextRef="#ctx0" brushRef="#br0" timeOffset="-92211.5064">-20294 3497 0,'0'0'16,"0"0"-16,12 0 15,11 11 1,24 1-16,-11-1 16,-1 1-1,-11 0-15,-13-1 16,1 1 0,-12-1-16,-12 12 15,-11 12 1,-24 11-16,47-46 15</inkml:trace>
          <inkml:trace contextRef="#ctx0" brushRef="#br0" timeOffset="-88401.387">-20141 3647 0,'0'0'0,"0"0"16,0 0-1,0 0-15,0 0 16,0 0 0,-12 12-16,0-1 15,-11 12 1,-12 0-16,-1 0 15,1 12-15,0-12 16,-1 0 0,13 0-16,-1-11 15,24-12 1</inkml:trace>
          <inkml:trace contextRef="#ctx0" brushRef="#br0" timeOffset="-91971.2271">-20483 3728 0,'0'0'0,"-11"11"16,-36 24-16,-12 23 15,-24 0 1,83-58-16</inkml:trace>
        </inkml:traceGroup>
        <inkml:traceGroup>
          <inkml:annotationXML>
            <emma:emma xmlns:emma="http://www.w3.org/2003/04/emma" version="1.0">
              <emma:interpretation id="{F8A3AB01-2DFE-4351-8AD8-A8E957B80095}" emma:medium="tactile" emma:mode="ink">
                <msink:context xmlns:msink="http://schemas.microsoft.com/ink/2010/main" type="inkWord" rotatedBoundingBox="9602,5261 7624,5265 7620,3500 9598,3496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89771.608">-22238 3162 0,'-12'11'0,"-23"1"16,-36 11-16,-23 12 16,-24-1-1,1-11-15,-1 0 16,24-11-16,23-12 15,24 0 1,11 0-16,13 0 16,11 0-1,12 0-15</inkml:trace>
          <inkml:trace contextRef="#ctx0" brushRef="#br0" timeOffset="-90191.3399">-22685 4329 0,'0'0'16,"0"0"-16,23 0 15,24 0 1,48-12-16,22-11 15,-22 0-15,-95 23 16</inkml:trace>
          <inkml:trace contextRef="#ctx0" brushRef="#br0" timeOffset="-89381.8495">-23003 4086 0,'0'0'0,"0"0"16,23-11 0,1-1-16,-1-11 15,1-12 1,-12 1-16,-1-1 15,-11 12-15,0 11 0,-11 1 16,-1 11 0,-12 0-1,12 0-15,1 0 16,11 0-16</inkml:trace>
          <inkml:trace contextRef="#ctx0" brushRef="#br0" timeOffset="-91511.6159">-21107 3797 0,'0'0'15,"0"0"-15,0 0 16,0 0 0,-12 0-16,-11 0 15,-1 0 1,1-11-16,-1-12 15,12-1-15,1 1 16,11 12 0,0-12-16,11 0 15,1 11 1,0 0-16,0 12 16,-1 0-1,1 0-15,0 12 16,-12 0-16,0 22 15,-24 12 1,-23 24-16,-12-12 16,-11 11-1,-1-23-15,-11 0 16,82-46 0</inkml:trace>
          <inkml:trace contextRef="#ctx0" brushRef="#br0" timeOffset="-90571.5157">-21354 2561 0,'0'0'0,"0"0"15</inkml:trace>
          <inkml:trace contextRef="#ctx0" brushRef="#br0" timeOffset="-90731.4181">-21590 3358 0,'0'0'0,"0"0"15,0 0-15,0 0 16,0 0 0,0 0-16,0 0 15,0 0 1,0 0-16,0 0 16,0 0-1,0 0-15,0 0 16,0 0-16,0 0 15,0 0 1,0 0-16,0 0 16,0 0-1,0 12-15,-12 22 16,1 1 0,-13 0-16,-11-1 15,-1-11 1,13-11-16,-1 0 15,1-1-15,-1 1 16,1-1 0,-1 1-16,0-1 15,-11 12 1,0 1-16,-12-1 16,0-12-1,11 1-15,1-12 16,-1 0-16,1-12 15,12 1 1,11-1-16,0 1 16,12-24-1,0-11-15,12-12 16,23-35 0,24 1-16,12 0 15,-71 92 1</inkml:trace>
          <inkml:trace contextRef="#ctx0" brushRef="#br0" timeOffset="-87401.4767">-22250 3427 0,'0'0'0,"0"0"0,12-23 16,12-11-1,-1-13-15,1 1 16,-24 46-16,130-323 16,-130 323-1,0-47-15,11-10 16,1-1 0,-12 12-1,12 11-15,-12 0 16,0 12-16,0 12 15,0 11-15,0 0 16,0 0 0,0 23-16,-12 34 15,12-57 1</inkml:trace>
          <inkml:trace contextRef="#ctx0" brushRef="#br0" timeOffset="-89961.7171">-22073 2965 0,'0'0'0</inkml:trace>
          <inkml:trace contextRef="#ctx0" brushRef="#br0" timeOffset="-87331.7659">-22132 3323 0,'0'12'16,"0"11"-16,0 0 0,0-23 15</inkml:trace>
          <inkml:trace contextRef="#ctx0" brushRef="#br0" timeOffset="-86501.3958">-22886 4109 0,'0'0'0,"0"0"16,0 0-16,0 0 15,0 0 1,-11 0-16,-1 0 15,-12 12-15,1-12 16,-1 0 0,1 0-16,11 0 15,0-12 1,0-11-16,0-11 16,12-1-1,0 0-15,12 0 16,0 12-16,0 12 15,0-1 1,11 12-16,-11 0 16,0 12-1,-1 11-15,1 0 16,-12 0 0,0-23-16</inkml:trace>
        </inkml:traceGroup>
        <inkml:traceGroup>
          <inkml:annotationXML>
            <emma:emma xmlns:emma="http://www.w3.org/2003/04/emma" version="1.0">
              <emma:interpretation id="{ABB3243A-025F-4E04-BA6C-1D178BD5CA2D}" emma:medium="tactile" emma:mode="ink">
                <msink:context xmlns:msink="http://schemas.microsoft.com/ink/2010/main" type="inkWord" rotatedBoundingBox="7270,5013 2994,5021 2990,3131 7266,312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75989.8104">-23746 3162 0,'0'0'16,"0"0"-1,0 0-15,0 0 16,0 0-16,-11 11 16,-1 12-1,-12 12-15,1 11 16,-1-11 0,1 0-16,-1-12 15,1-12 1,11 1-16,0-12 15,12 0-15,-12-12 16,12 1 0,0-12-16,0 11 15,0-11 1,0 11-16,0 1 16,0 11-16,-12-12 15,1 12-15,-13 0 16,-11 12-16,-1 11 15,-11 0 1,-12 12-16,-11-12 16,-36 0-1,-12 12-15,0-12 16,24-23 0,0 0-16,-24-12 15,24 1 1,-1-1-16,25 0 15,23 1-15,-1-1 16,25 1 0,-1-1-16,13 12 15,-1 0 1,12 0-16,0 0 16,0 0-1,0 0-15,0 0 16,23 12-16,24-1 15,12 12 1,0-11-16,-12 0 16,0-1-1,1-11-15,-1 0 16,-12-11 0,0-1-16,-35 12 15</inkml:trace>
          <inkml:trace contextRef="#ctx0" brushRef="#br0" timeOffset="-76660.9512">-23545 3011 0,'0'0'16,"-83"35"-16,83-35 15</inkml:trace>
          <inkml:trace contextRef="#ctx0" brushRef="#br0" timeOffset="-77431.8087">-23804 4063 0,'0'0'15,"0"0"-15,0 0 16</inkml:trace>
          <inkml:trace contextRef="#ctx0" brushRef="#br0" timeOffset="-75781.4837">-24959 3023 0,'0'0'0,"12"0"15,11 0 1,48-12-16,71-11 16,-25-11-1,-117 34-15</inkml:trace>
          <inkml:trace contextRef="#ctx0" brushRef="#br0" timeOffset="-78451.5159">-23439 3485 0,'0'0'15,"-95"58"-15,95-58 16,0 0 0,0 0-16,0 0 15,-11-12 1,-1-11-16,0 0 16,12-23-1,0 11-15,0 1 16,0 11-16,0-1 15,0 13 1,0 11-16,0 0 16,-12 11-1,-11 13-15,-13 22 16,1 0 0,0 0-16,-24 0 15,0 1 1,0-13-16,24 1 15,35-35-15</inkml:trace>
          <inkml:trace contextRef="#ctx0" brushRef="#br0" timeOffset="-74901.7574">-23545 3000 0,'0'0'0,"0"0"0,0 0 15,0 0 1,-12 0-16,0 0 16,0 0-1,1 0-15,11 0 16,-12 0 0,12 0-16,-12 0 15,0 0 1,0 11-16,-11 12 15,-12 12-15,-1 11 16,-11 12 0,12-12-16,-12 12 15,47-58 1</inkml:trace>
          <inkml:trace contextRef="#ctx0" brushRef="#br0" timeOffset="-73971.0855">-25100 2283 0,'0'0'15,"-12"-11"-15,-12-12 16,-23-1-16,-35 1 15,-12 12 1,-48 11-16,1 23 16,23 23-1,0 12 1,12 46 0,59-35-16,24 1 15,11-13 1,12-57-16</inkml:trace>
          <inkml:trace contextRef="#ctx0" brushRef="#br0" timeOffset="-74301.7619">-25831 2930 0,'0'0'0,"0"0"16,0 0-16,0 12 16,0 11-1,12 23-15,-12 24 16,12 34-16,-12-12 15,0-11 1,0-12-16,0-69 16</inkml:trace>
          <inkml:trace contextRef="#ctx0" brushRef="#br0" timeOffset="-73475.7951">-26255 3647 0,'0'0'0,"0"0"16,0 0 0,0 0-16,-82-12 15,82 12 1,0 0-16,0-23 15,0-11-15,12-13 0,-1 1 16,13-12 0,0 12-16,-1 12 15,1 10 1,-1 13-16,-11-1 16,0 12-1,0 0-15,-1 12 16,-11-1-16,0 24 15,-11 0 1,-13 11-16,-23 12 16,-12 11-1,0 0-15,0 1 16,12-12 0,12-24-16,11 1 15,24-35 1</inkml:trace>
          <inkml:trace contextRef="#ctx0" brushRef="#br0" timeOffset="-73221.1964">-26632 3555 0,'0'0'16,"0"0"-1,-11 23-15,-25 11 16,-11 1 0,-12 11-16,-11 0 15,11-11 1,59-35-16</inkml:trace>
          <inkml:trace contextRef="#ctx0" brushRef="#br0" timeOffset="-72886.184">-27067 3531 0,'0'0'0,"0"0"15,-118 116-15,118-116 16,-36 12 0,-22 11-16,-1-12 15,0 1 1,59-12-16</inkml:trace>
          <inkml:trace contextRef="#ctx0" brushRef="#br0" timeOffset="-71761.4611">-27256 3069 0,'0'0'15,"0"0"1,0 0-16,0 0 15,0 0-15,0 12 16,12-1 0,0 1-16,-1 11 15,1 12 1,12-1-16,-12-11 16,-1 12-1,1-12-15,0 12 16,0 0-16,-12-1 15,0 1 1,0 0-16,0-1 16,-12-11-1,12 0-15,-12 1 16,12-24 0</inkml:trace>
          <inkml:trace contextRef="#ctx0" brushRef="#br0" timeOffset="-72751.5616">-27715 3508 0,'0'0'0</inkml:trace>
        </inkml:traceGroup>
        <inkml:traceGroup>
          <inkml:annotationXML>
            <emma:emma xmlns:emma="http://www.w3.org/2003/04/emma" version="1.0">
              <emma:interpretation id="{1D5A9A14-3534-48CA-A582-702008BF4FBE}" emma:medium="tactile" emma:mode="ink">
                <msink:context xmlns:msink="http://schemas.microsoft.com/ink/2010/main" type="inkWord" rotatedBoundingBox="2428,5055 838,5058 834,3555 2425,3552"/>
              </emma:interpretation>
              <emma:one-of disjunction-type="recognition" id="oneOf24">
                <emma:interpretation id="interp32" emma:lang="" emma:confidence="0.5">
                  <emma:literal>39</emma:literal>
                </emma:interpretation>
                <emma:interpretation id="interp33" emma:lang="" emma:confidence="0">
                  <emma:literal>s.</emma:literal>
                </emma:interpretation>
                <emma:interpretation id="interp34" emma:lang="" emma:confidence="0">
                  <emma:literal>ZBP</emma:literal>
                </emma:interpretation>
                <emma:interpretation id="interp35" emma:lang="" emma:confidence="0">
                  <emma:literal>ZP</emma:literal>
                </emma:interpretation>
                <emma:interpretation id="interp36" emma:lang="" emma:confidence="0">
                  <emma:literal>s,'</emma:literal>
                </emma:interpretation>
              </emma:one-of>
            </emma:emma>
          </inkml:annotationXML>
          <inkml:trace contextRef="#ctx0" brushRef="#br0" timeOffset="-62441.5642">-28469 2722 0,'-12'12'15,"-47"11"-15,-23 12 16,-24-12-16,-12 0 16,0-23-1,47-12 1,12 1-16,24-12 0,23 0 15,12-12 1,24 0-16,23 1 16,12 11-1,0-1-15,12 24 16,-24 12 0,0 11-16,-24 12 15,-11 23 1,-24-12-16,-11 12 15,-13-1-15,36-57 16</inkml:trace>
          <inkml:trace contextRef="#ctx0" brushRef="#br0" timeOffset="-62861.6453">-29200 3774 0,'0'0'0,"0"0"16,0 0-16,0 0 15,-11 0 1,-13 0-16,1-11 15,-1-1-15,0 0 16,1-11 0,11 0-1,0 0-15,12 0 16,0 0-16,12 0 16,12 0-1,23 0-15,12 11 16,0 12-16,-12 12 15,-24-1 1,1 1-16,-12-1 16,-12-11-1,0 12-15,-24 11 16,-23 0 0,0-11-16,11-12 15,1 0 1,0 0-16,11-12 15,1-11-15,-1-23 16,12-47 0,12 1-16,12-1 15,23-11 1,13 0-16,10-11 16,13 11-1,-71 104-15</inkml:trace>
          <inkml:trace contextRef="#ctx0" brushRef="#br0" timeOffset="-62101.6275">-29741 3150 0,'0'0'15,"11"35"-15,13 11 16,11 23 0,1 1-16,-13-1 15,-11-23 1,-24 12-16,-11 0 15,-13-24-15,-11-10 16,12-13 0,-1-11-16,1-11 15,0-13 1,23 1-16,12-11 16,12-24-1,58-11-15,-70 69 16</inkml:trace>
          <inkml:trace contextRef="#ctx0" brushRef="#br0" timeOffset="-63441.371">-28434 3474 0,'0'0'0,"0"0"0,0 0 16,0 0-16,0 0 15,0 0 1,0 11-16,12 1 16,0-1-1,11 1-15,1-1 16,-1 1-16,1 0 15,-12-1 1,-1 12-16,1-11 16,-12-1-1,0 1-15,-12 11 16,-23 0 0,-47 0-16,-1-11 15,1-1 1,11-11-16,24-11 15,12-1-15,-1 1 16,13-1 0,11 1-1,0-13-15,12-10 16,0 11-16,12 0 16,0-1-1,11 13-15,1 11 16,-1 0-16,1 11 15,-12 1 1,0 0-16,-1-1 16,-11 1-1,0 11-15,-23 23 16,-13 35 0,-22 11-16,-13-11 15,0-11 1,-23-1-16,23-23 15,1-11-15,70-35 16</inkml:trace>
        </inkml:traceGroup>
      </inkml:traceGroup>
      <inkml:traceGroup>
        <inkml:annotationXML>
          <emma:emma xmlns:emma="http://www.w3.org/2003/04/emma" version="1.0">
            <emma:interpretation id="{0601486D-0B96-4380-A54A-218F678CB425}" emma:medium="tactile" emma:mode="ink">
              <msink:context xmlns:msink="http://schemas.microsoft.com/ink/2010/main" type="line" rotatedBoundingBox="33172,2346 19732,2476 19708,-62 33148,-192"/>
            </emma:interpretation>
          </emma:emma>
        </inkml:annotationXML>
        <inkml:traceGroup>
          <inkml:annotationXML>
            <emma:emma xmlns:emma="http://www.w3.org/2003/04/emma" version="1.0">
              <emma:interpretation id="{028E7856-B35C-42D6-8CA2-21B7AF17770C}" emma:medium="tactile" emma:mode="ink">
                <msink:context xmlns:msink="http://schemas.microsoft.com/ink/2010/main" type="inkWord" rotatedBoundingBox="33172,2346 28043,2395 28022,224 33151,174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554341.5006">2453 175 0,'0'0'0,"0"0"0,0 0 15,0 0 1,-12 12-16,0 0 15,-12-1-15,-11 1 16,0-1 0,-1-11-16,13 0 15,-1-11 1,1-1-16,-1-11 16,12 0-1,1 0-15,11-12 16,11 0-1,1 12-15,0 0 16,0 12-16,11-1 16,1 12-1,-1 0-15,1 12 16,0 11 0,-13 11-16,-11 1 15,0 11 1,-11 1-16,-1-13 15,-12 1-15,1 0 16,-13-1 0,-23 1-16,-23 11 15,-12-11 1,-12-1-16,0-10 16,23-1-1,-35 0-15,24-23 16,12 0-1,23-12-15,12 1 16,11-1-16,13 1 16,11-13-1,12 1-15,12-11 16,35-13 0,0 13-16,24-1 15,-12 12 1,-12 11-16,0 12 15,0 0 1,-23 0-16,-13 12 16,1 0-16,-12 11 15,-12 0 1,-23 11-16,-12 1 16,-12-12-1,-12 0-15,12-11 16,12-12-16,0 0 0,0 11 31,-12 1-31,0 0 0,0-1 16,12 1-1,12-1-15,11-11 16,1 0 0,11 0-16,0-11 15,0-12 1,12-12-16,0-11 15,0-24-15,12-22 16,0 23 0,-12 22-16,0 24 15,0 12 1,0-1-16,0 12 16,0 0-1,0 12-15,12 22 16,0 13-1,-12 22-15,0 12 16,-12 57-16,-12-22 16,-11-24-1,-12 1-15,-12-12 16,0-12 0,-12-11-16,-11-12 15,-24 0 1,-12-22-16,24-24 15,23-24 1,12-10-16,0-24 16,24-23-16,11-58 15,24 24 1,36 22-16,34-11 16,25 12-1,11 11-15,11 12 16,-117 69-1</inkml:trace>
          <inkml:trace contextRef="#ctx0" brushRef="#br0" timeOffset="-554160.1714">2040-506 0,'0'0'16,"0"0"-16,0 0 15</inkml:trace>
          <inkml:trace contextRef="#ctx0" brushRef="#br0" timeOffset="-552921.3619">-174-252 0,'0'0'0,"0"0"16,0 0-16,11-12 16,-11 12-1,0 0-15,0 0 16,0 0 0,0 0-16,0 23 0,-35 35 15,-24 35 1,-23 11-16,11-23 15,0-12 1,-11-23-16,-36 0 16,0-23-16,36-11 15,-12-12 1,11-12-16,-23-11 16,0 0-1,-12 0-15,36 0 16,11 0-16,-11 0 15,-12 11 1,-1 1-16,-11 22 16,24 12-1,23 0-15,12 12 16,11-12 0,13 12-16,11-12 15,12-11 1,12-1-16,0 1 15,11-1-15,1 1 16,-12-12 0,-1 0-16,1-12 15,-12 1 1,0-1-16,-12-11 16,-11 0-1,-24 11-15,0 1 16,-24 11-1,0 11-15,-11 12 16,11 1-16,24-1 16,12 0-1,11 11-15,-11 47 16,11 35 0,12-1-16,24 1 15,12 11 1,-1 35-16,1-58 15,11 0-15,0-23 16,1-12 0,-36-69-16</inkml:trace>
          <inkml:trace contextRef="#ctx0" brushRef="#br0" timeOffset="-552521.3116">-1305-114 0,'12'-11'15,"23"-12"-15,24-35 0,23-46 16,-23 23 0,-23 0-16,-25 23 15,-11 1 1,-23 10-16,-13 1 16,-11 23-1,-23 0-15,-13 35 16,12 11-16,36 0 15,12 11 1,11 13-16,24-1 16,23 23-1,0-11-15,-35-58 16</inkml:trace>
          <inkml:trace contextRef="#ctx0" brushRef="#br0" timeOffset="-552131.1551">-2083-218 0,'0'0'0,"12"-11"16,23-24-1,24-23-15,-12-11 16,1 0-16,-13-1 16,-23 24-1,-12 0-15,0 23 16,-24 0 0,-23 0-16,-12 11 15,-12 12 1,13 12-16,10 11 15,13 11-15,12 13 16,23 10 0,23 1-16,36 0 15,23-12 1,13-11-16,-95-35 16</inkml:trace>
        </inkml:traceGroup>
        <inkml:traceGroup>
          <inkml:annotationXML>
            <emma:emma xmlns:emma="http://www.w3.org/2003/04/emma" version="1.0">
              <emma:interpretation id="{B50862D9-EAAB-4B8E-9E79-14C5998C7D8F}" emma:medium="tactile" emma:mode="ink">
                <msink:context xmlns:msink="http://schemas.microsoft.com/ink/2010/main" type="inkWord" rotatedBoundingBox="27475,1588 27365,1589 27360,1077 27470,1076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551591.7482">-3261 141 0,'0'0'16,"0"0"-16,0 0 16,0 0-1,12 11-15,0 1 16,-12-12-16</inkml:trace>
          <inkml:trace contextRef="#ctx0" brushRef="#br0" timeOffset="-551441.6453">-3343 638 0,'0'0'15,"0"0"-15,0 0 16</inkml:trace>
        </inkml:traceGroup>
        <inkml:traceGroup>
          <inkml:annotationXML>
            <emma:emma xmlns:emma="http://www.w3.org/2003/04/emma" version="1.0">
              <emma:interpretation id="{E9632BE8-CCCE-4904-997E-60D7DB0E2C0A}" emma:medium="tactile" emma:mode="ink">
                <msink:context xmlns:msink="http://schemas.microsoft.com/ink/2010/main" type="inkWord" rotatedBoundingBox="26965,2284 23005,2322 22981,-94 26941,-13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548001.3448">-5475-33 0,'0'0'0,"0"0"31,23-11-31,13-1 0,11 1 16,23-1-1,60-11-15,23 0 16,-153 23 0</inkml:trace>
          <inkml:trace contextRef="#ctx0" brushRef="#br0" timeOffset="-548641.6059">-5275 545 0,'0'0'15,"0"0"1,0 0-16,-12 0 16,-11 0-1,-13 0-15,1 0 16,11-11-1,1-1-15,11 1 16,0-1-16,1 0 16,11 1-1,11-1-15,13-11 16,-1 0 0,13 12-16,-1 11 15,0 0 1,1 0-16,-13 11 15,1 1-15,0-1 16,-13 1-16,1-1 16,-12-11-16,0 12 15,0-12 1</inkml:trace>
          <inkml:trace contextRef="#ctx0" brushRef="#br0" timeOffset="-549861.7474">-4533-553 0,'0'0'16,"12"-23"-1,-12 0-15,0-12 16,-12 12 0,-11-23-16,-25 11 0,-10 12 15,-37 12 1,13 11-1,82 0-15,-295 104 16,295-104-16,0 0 16,12 23-16,24 12 15,34-1 1,36 1-16,-23-12 31,-83-23-31</inkml:trace>
          <inkml:trace contextRef="#ctx0" brushRef="#br0" timeOffset="-549601.1866">-6111-287 0,'0'0'16,"23"0"-16,48-11 15,47-1 1,58-11-16,36 0 16,-47-12-1,12 12-15,-177 23 16</inkml:trace>
          <inkml:trace contextRef="#ctx0" brushRef="#br0" timeOffset="-550200.9648">-3932 360 0,'0'0'15,"0"0"-15,0 0 16,0 0-1,0 0-15,12-11 16,11-1-16,1-11 16,-1 0-1,1-12-15,0 1 16,-1-13 0,-11 13-16,0 11 15,-12 11 1,0 1-16,0 11 15,0 0-15,0 0 16,0 0 0,0 0-16,-12 11 15,-12 12 1,-11 12-16,0 0 16,-13-1-1,1 1-15,-12 0 16,-35-1-1,12 1-15,11-12 16,12-11-16,-11-12 16,22 0-1,1 0-15,0-12 16,0 0 0,12-11-16,11 12 15,1-12-15,-1 11 16,12 1-16,0-1 15,12 12 1,0 0-16,0 0 16,0 0-16,-11 12 15,-1-1 1,-12 12-16,-11 12 16,-12 0-1,-12-1-15,12-11 16,0 0-1,-24 1-15,12-24 16,-11 0-16,11-12 16,11 0-1,13 1-15,12-1 16,11 1 0,12 11-16,0 0 15,0 0 1,12 0-16,11 0 15,1 0-15,-1 11 16,1 12 0,-1 12-16,-11 11 15,0-11 1,-12 11-16,-12-11 16,-11-12-1,-25 12-15,-22-12 16,-1 0-16,12-12 15,0-11 1,0-11-16,12-1 16,0-22-1,12-36-15,23 1 16,12-12 0,12-11-16,23-1 15,12 12 1,0 12-16,1 34 15,-48 35-15</inkml:trace>
          <inkml:trace contextRef="#ctx0" brushRef="#br0" timeOffset="-547231.5551">-3920 383 0,'0'0'0,"11"0"16,13-11-1,0-1-15,-1-11 16,1-11 0,-1-1-16,-23 35 15</inkml:trace>
          <inkml:trace contextRef="#ctx0" brushRef="#br0" timeOffset="-547401.5904">-3967 268 0,'0'0'0,"0"0"15</inkml:trace>
          <inkml:trace contextRef="#ctx0" brushRef="#br0" timeOffset="-547371.4789">-4038 360 0,'0'0'0</inkml:trace>
          <inkml:trace contextRef="#ctx0" brushRef="#br0" timeOffset="-545981.0839">-5699-1050 0,'0'0'0,"-12"35"15,-23 34 1,-59 24-16,-36 22 15,0 13-15,13-24 16,-1-24 0,-12-22-16,36-23 15,23-24 1,24-11-16,0-23 16,24 0-1,-1-11-15,24-36 0,24 12 16,34-11-16,13 11 15,12 24 1,-83 34-16,294 46 31,-294-35-31,-12 47 0,-11 46 16,-24-11 0,-24-1-16,0 1 15,71-93 1</inkml:trace>
          <inkml:trace contextRef="#ctx0" brushRef="#br0" timeOffset="-546431.7552">-6630-56 0,'0'0'16,"0"12"-16,0 22 15,0 13-15,0 22 16,-11-23 0,-1 1-16,12-24 15,0 0 1,-12-12 0,12 1-16,-12-1 15,0-11-15,1 0 16,-13 12-1,-11-12-15,-12 12 16,-24 11-16,-23 23 16,-12 0-1,23 12-15,1 11 16,11 12 0,12-12-16,0-11 15,12-12 1,12 1-16,0-1 15,11-23-15,12 0 16,12-23 0</inkml:trace>
          <inkml:trace contextRef="#ctx0" brushRef="#br0" timeOffset="-545681.1232">-7219 1382 0,'24'-12'16,"47"-11"-16,-1-23 15,25-12-15,34 0 16,-129 58 0</inkml:trace>
          <inkml:trace contextRef="#ctx0" brushRef="#br0" timeOffset="-545101.1459">-7160-202 0,'0'0'0,"0"0"16,0 0-16,0 0 15,-11 12 1,-13 11-16,-23 12 16,0 11-1,0 0-15,-1 1 16,1-1-1,24-12-15,-1 1 16,12-12-16,12 0 16,0 0-1,12 12-15,0 0 16,0-12 0,0 0-16,-12-11 15,0 11 1,0 0-16,-12-12 15,-12 12-15,-11-11 16,-24-12 0,12-12-16,12 1 15,-1-12 1,13-12-16,23-23 16,11-11-1,48-47-15,-59 116 16</inkml:trace>
        </inkml:traceGroup>
        <inkml:traceGroup>
          <inkml:annotationXML>
            <emma:emma xmlns:emma="http://www.w3.org/2003/04/emma" version="1.0">
              <emma:interpretation id="{35A5EFF5-BB0F-4028-8CB3-F2452734EE0A}" emma:medium="tactile" emma:mode="ink">
                <msink:context xmlns:msink="http://schemas.microsoft.com/ink/2010/main" type="inkWord" rotatedBoundingBox="22445,1786 19726,1812 19713,506 22432,480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520981.5475">-9551 503 0,'0'0'16,"0"0"-16,0 12 15,-12 23 1,0-1-16,-11 1 16,-12 0-1,-13 11-15,1-11 16,-12-1-16,-11 1 15,23-12 1,-1-11-16,13-1 16,0 1-1,11-12-15,12 0 16,1 0 0,11 0-16,0 0 15,0 0 1</inkml:trace>
          <inkml:trace contextRef="#ctx0" brushRef="#br0" timeOffset="-520481.6413">-9586 399 0,'0'0'0,"0"0"15,0 0 1</inkml:trace>
          <inkml:trace contextRef="#ctx0" brushRef="#br0" timeOffset="-522401.0413">-8314-51 0,'0'0'0,"-24"0"16,-11 23-16,-12 12 15,-24 11 1,1 12-16,11-1 15,23-10-15,13-13 16,11 1 0,0 11-16,24-11 15,11-1 1,13-10-16,-1-13 16,12 1-1,0-1-15,12-11 16,0-11-1,-12-12-15,-11-1 16,-13 13-16,-11-1 16,-12 12-1,0 0-15,0 0 0,0 0 16,-12 0 0,-11 12-16,-24 11 15,-24 35 1,12-12-16,-12 0 15,-11 0-15,11 1 16,12-13 0,12-11-16,0-11 15,12-12 1,11 0 0,1-12-16,-1-11 15,12-11-15,0-13 16,1 1-16,11 0 15,0 0 1,0 11-16,0 12 16,0 11-1,0 1-15,0 11 16,0 0 0,0 0-16,-12 23 15,-12 12 1,-11 22-16,0-10 15,-1-1-15,-11 0 16,-12 0 0,0-11-16,0 0 15,59-35 1</inkml:trace>
          <inkml:trace contextRef="#ctx0" brushRef="#br0" timeOffset="-522071.7426">-9586 677 0,'0'0'0</inkml:trace>
          <inkml:trace contextRef="#ctx0" brushRef="#br0" timeOffset="-520071.5112">-9681 215 0,'0'0'16,"0"-12"-16,-11 0 15,-1 1 1,0-1-16,0 1 16,1-1-1,11 1-15,0 11 16,0 0-16,0 0 15,0 0 1,0 0-16,11 11 16,1 1-1,-12-12-15,106 173 16,-106-173 0,0 0-16,0 0 15,0 0 1,0 12-16,0 11 15,0 0-15,0 12 16,0 11-16,0-12 16,-12 1-16,1 11 31,-1-11-31,-12 0 0,1-1 31,-1 1-31,1 0 16,-1-12-16,-11 0 0,11-11 15,24-12 1</inkml:trace>
          <inkml:trace contextRef="#ctx0" brushRef="#br0" timeOffset="-522021.6204">-9787 850 0,'0'0'0,"0"0"0</inkml:trace>
          <inkml:trace contextRef="#ctx0" brushRef="#br0" timeOffset="-519041.5149">-10010-386 0,'0'0'0,"-36"11"0,36-11 16,-294 139 0,294-139-16,-12 11 15,-12 1 1,1-1-16,11 1 16,0 11-1,12-11-15,0 11 16,12 0-16,23 12 15,1-1 1,-1 13-16,0-1 16,1-12-1,-13-10-15,1 10 16,-12-11 0,-12 0-16,0 1 15,-12 10 1,-12 1-16,-23 11 15,-23 0 1,-25-11-16,13-12 16,-1 0-16,1-23 15,11-11 1,1-12-16,11-12 16,0 0-1,23-11-15,13-35 16,35-34-16,35-13 15,12 13 1,35-24-16,59-23 16,-153 162-1</inkml:trace>
        </inkml:traceGroup>
      </inkml:traceGroup>
    </inkml:traceGroup>
  </inkml:traceGroup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1:17.7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F4C2DA-AEFD-4CD4-9354-06C3EE1CDFEF}" emma:medium="tactile" emma:mode="ink">
          <msink:context xmlns:msink="http://schemas.microsoft.com/ink/2010/main" type="writingRegion" rotatedBoundingBox="33418,11010 -515,11656 -726,579 33207,-67"/>
        </emma:interpretation>
      </emma:emma>
    </inkml:annotationXML>
    <inkml:traceGroup>
      <inkml:annotationXML>
        <emma:emma xmlns:emma="http://www.w3.org/2003/04/emma" version="1.0">
          <emma:interpretation id="{F22EABDD-43C7-4B35-81E7-70D2AC9B3965}" emma:medium="tactile" emma:mode="ink">
            <msink:context xmlns:msink="http://schemas.microsoft.com/ink/2010/main" type="paragraph" rotatedBoundingBox="30107,11468 18391,9816 18640,8056 30355,97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8F3C81-39A5-40A7-A720-81FC75040DAD}" emma:medium="tactile" emma:mode="ink">
              <msink:context xmlns:msink="http://schemas.microsoft.com/ink/2010/main" type="line" rotatedBoundingBox="30107,11468 18391,9816 18640,8056 30355,9708"/>
            </emma:interpretation>
          </emma:emma>
        </inkml:annotationXML>
        <inkml:traceGroup>
          <inkml:annotationXML>
            <emma:emma xmlns:emma="http://www.w3.org/2003/04/emma" version="1.0">
              <emma:interpretation id="{10312799-2BA5-4CCD-A402-4D7E9F57355E}" emma:medium="tactile" emma:mode="ink">
                <msink:context xmlns:msink="http://schemas.microsoft.com/ink/2010/main" type="inkWord" rotatedBoundingBox="30159,11098 29345,10983 29502,9870 30316,99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-2665 9050 0,'0'0'16,"0"0"-1,0 0-15,0 0 16,0 0 0,0 0-16,0 0 15,0 0 1,0 0-16,0 0 15,0 0-15,-24 12 16,0-1 0,-11 1-16,-12 11 0,0-12 31,-12 1-31,12 0 0,0-12 16,11 0-1,1 0-15,12 0 16,11 0-16,0 0 15,0 11 1,0 1-16,12-1 16,0 1-1,0 11-15,12 0 16,0 12 0,12-1-16,-1 1 15,12 0 1,1-1-16,-1-11 15,0 1-15,1-13 16,-13 1 0,-23-12-1</inkml:trace>
          <inkml:trace contextRef="#ctx0" brushRef="#br0" timeOffset="-525.671">-3042 8738 0,'0'0'16,"0"0"0,0 0-16,0 0 15,0 0 1,0 0-16,0 0 16,0 0-1,0 0-15,0 0 16,0 23-16,0 23 15,-12 35 1,-12 35-16,13-1 16,-1-22-1,0-12-15,0-12 16,0-23 0,1 12-16,-1-12 15,12 1 1,0-13-16,0-11 15,0-11-15,0-12 16,12 0 0,-12 0-16</inkml:trace>
          <inkml:trace contextRef="#ctx0" brushRef="#br0" timeOffset="803.9467">-2654 9709 0,'0'0'0,"0"0"16,0 0-1,0 11-15,-11 24 16,-1 0-1,12-12-15,0 0 16,0 0-16,23-11 16,13-1-1,-1 1-15,0-12 16,13 0 0,-13-12-16,-12-11 15,1 0 1,-12 0-16,0 0 15,-12 0-15,-12 11 16,-12 1 0,-23-1-16,12 12 15,-1 12 1,1-1-16,0 12 16,11 0-1,12 0-15,1-11 16,11-12-1</inkml:trace>
          <inkml:trace contextRef="#ctx0" brushRef="#br0" timeOffset="-55025.4144">-8178 9316 0,'0'0'16,"0"0"-16,23 0 15,13 0 1,11-12-16,-12 1 16,0-1-1,-11 1-15,-12 11 16,0 0-1,-12 0-15,0 11 16,0 1-16,0 11 16,0 0-1,-12 0-15,12 0 16,0 0 0,0 0-16,12 1 15,-1-1-15,13-12 16,11 12-1,1-11-15,11 0 16,12-12 0,-59 0-16</inkml:trace>
        </inkml:traceGroup>
        <inkml:traceGroup>
          <inkml:annotationXML>
            <emma:emma xmlns:emma="http://www.w3.org/2003/04/emma" version="1.0">
              <emma:interpretation id="{A3B8C9E1-61D9-4A60-831B-F18E69F56CD8}" emma:medium="tactile" emma:mode="ink">
                <msink:context xmlns:msink="http://schemas.microsoft.com/ink/2010/main" type="inkWord" rotatedBoundingBox="27295,11071 23215,10496 23459,8766 27539,9341">
                  <msink:destinationLink direction="with" ref="{CEE2E9EF-68F1-4F5E-833D-02345252DFB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6885.7908">-9286 8819 0,'0'0'16,"0"0"-1,0 0-15,0 0 16,0 0 0,0 0-16,0 0 15,0 0 1,0 0-16,12 0 15,0-12-15,0 1 16,0-24 0,11-11-16,1-12 15,-1 0 1,1-11-16,-12 23 16,11 0-1,1 11-15,-13 0 16,1 12-16,0 12 15,0 11 1,0 0-16,23 11 16,24 12-1,11 12-15,1 11 16,-12-11 0,0 11-16,-24-11 15,1 11 1,-13-23-16,-11 0 15,0 12-15,-12-12 16,-12 0 0,-12 0-16,-23 12 15,-23 0 1,-1-12-16,12 0 16,0-12-1,0-11-15,12 0 16,12 0-16,11 0 15,12 0 1,1 0-16,11 0 16,0 0-1,0 0-15</inkml:trace>
          <inkml:trace contextRef="#ctx0" brushRef="#br0" timeOffset="-54655.9594">-7672 8888 0,'0'0'0,"0"0"16,0 0 0,0 12-16,-12-1 15,12 1 1,0 0-16,0-1 15,0 1-15,12-12 16,0 0 0,0 0-16,0 0 15,-1 0 1,-11 0-16,0 0 0,0 0 31,-11 0-31,-13 0 16,0-12-16,13 12 0,-1 0 31,12 0-31,0 0 0</inkml:trace>
          <inkml:trace contextRef="#ctx0" brushRef="#br0" timeOffset="-55445.9978">-8343 8599 0,'0'0'16,"12"0"-16,23-11 15,24-1 1,23 1-16,-11-1 16,0 1-1,-1 11-15,-11-12 16,-59 12-16</inkml:trace>
          <inkml:trace contextRef="#ctx0" brushRef="#br0" timeOffset="-55655.3757">-8273 8345 0,'0'0'0,"12"0"0,24-11 16,11-13-1,12-22-15,-1-23 16,-10 0-16,-13 11 15,-11 12 1,-13 11-16,-11 12 16,0 0-1,0 11-15,-23 1 16,-13-1 0,1 12-16,0 12 15,-1 11 1,1 23-16,0 23 15,-1 24-15,13-24 16,11 12 0,12 46-16,0 12 15,12-47 1,-12 12-16,0-23 16,-12 0-1,12-12-15,0-22 16,0-13-16,0-11 15,0-23 1,0 0-16,0 0 16</inkml:trace>
          <inkml:trace contextRef="#ctx0" brushRef="#br0" timeOffset="-56185.8821">-9026 7733 0,'0'0'0,"0"0"16,0 0-1,0 0-15,0 0 16,0 0 0,23-24-1,12 1-15,13 0 16,22 0-16,1 23 15,-24 0-15,0 23 16,-11 0 0,-13 0-16,-11 1 15,0-1 1,-12-12-16,-12 1 16,0 11-1,-11-12-15,11 1 16,0 0-1,0-1-15,0-11 16,12 0-16,0 0 16,0 0-1,24 12-15,11-1 16,1 1 0,11 11-16,0 12 15,-12-1 1,-11 1-16,-1-12 15,-11 0-15,-12 0 16,-12 0 0,1 1-16,-25-1 15,-11 0 1,-12 0-16,12-12 16,0-11-1,12-11-15,-1-1 16,13-11-1,23 23-15</inkml:trace>
          <inkml:trace contextRef="#ctx0" brushRef="#br0" timeOffset="-52345.9672">-7071 8230 0,'0'0'0,"0"0"15,0 0 1,0 0-16,0 11 16,0 12-1,0 12-15,0 0 16,0 22-16,12 1 15,0 11 1,-1 1 0,1-12-16,0-12 15,0-11-15,-12-1 16,0-11 0,0-11-16,0-12 15</inkml:trace>
          <inkml:trace contextRef="#ctx0" brushRef="#br0" timeOffset="-52696.2682">-7330 8472 0,'0'0'0,"0"0"16,0 0-16,0 0 15,0 0 1,0 0-16,0 0 15,23 12-15,25-1 16,22-11 0,13 0-16,-13 0 15,-23-11 1,1-1-16,-1 1 16,-12-1-1,-11 1-15,-1-1 16,-23 12-16</inkml:trace>
          <inkml:trace contextRef="#ctx0" brushRef="#br0" timeOffset="-51205.9531">-6188 8426 0,'0'0'15,"0"0"-15,0 0 16</inkml:trace>
          <inkml:trace contextRef="#ctx0" brushRef="#br0" timeOffset="-51396.1268">-6529 8449 0,'0'0'0,"0"0"16,0 0 0,23 12-16,-23-12 15</inkml:trace>
          <inkml:trace contextRef="#ctx0" brushRef="#br0" timeOffset="-50855.4497">-5457 8403 0,'0'0'0,"0"0"16,0 0-16</inkml:trace>
          <inkml:trace contextRef="#ctx0" brushRef="#br0" timeOffset="-51015.9421">-5811 8403 0,'0'0'0,"0"0"16,0 0-16</inkml:trace>
          <inkml:trace contextRef="#ctx0" brushRef="#br0" timeOffset="-50675.2403">-5080 8391 0,'0'0'16,"0"0"-16,0 0 15</inkml:trace>
          <inkml:trace contextRef="#ctx0" brushRef="#br0" timeOffset="-45515.9245">-5728 8438 0,'0'0'0,"0"0"0,0 0 16,12 0-16,11 0 15,1 0-15,-1 0 16,1 0 0,11 0-16,12 0 15,-11 0-15,-1 0 16,-11 0 0,-13 0-1,13 0-15,-12 0 16,-1 0-16,1 0 15,12 0-15,-12 0 16,-1 0 0,-11 0-16</inkml:trace>
          <inkml:trace contextRef="#ctx0" brushRef="#br0" timeOffset="-44974.969">-5563 8160 0,'0'0'0,"0"0"15,0 0 1,0 0-16,0 0 16,0 0-1,0 0-15,0 0 16,0 0 0,0 12-16,0 11 15,0 23 1,-12 0-16,0 35 15,12 23-15,-12-11 16,12-12 0,0-81-16</inkml:trace>
          <inkml:trace contextRef="#ctx0" brushRef="#br0" timeOffset="2964.3458">-380 8727 0,'0'0'0,"0"0"0,0 0 15,0 0-15,0 0 16,0 0 0,0 0-16,0-12 15,12-11 1,-12-12-16,11-11 16,1 0-1,0-1-15,12-33 16,-1-1-16,1 0 15,-1 11 1,1 13-16,-1 22 16,-11 12-1,0 0-15,0 11 16,-1 1 0,1 11-16,0 11 15,12 12 1,-1 24-16,1-1 15,-1 0-15,1-11 16,-1-1 0,1 1-16,-12 0 15,-1-12 1,1 0-16,0 0 16,-12-11-1,0 11-15,0-12 16,0 1-16,0-1 15,-12 12 1,-11 1-16,-13-1 16,-23 0-1,1-12-15,-13 1 16,12-1 0,12 1-16,0 0 15,23-1 1,1 1-16,11-12 15,12 0-15,0 0 16,0 0 0</inkml:trace>
        </inkml:traceGroup>
        <inkml:traceGroup>
          <inkml:annotationXML>
            <emma:emma xmlns:emma="http://www.w3.org/2003/04/emma" version="1.0">
              <emma:interpretation id="{9411CD81-A8C0-474F-ABD3-07A216E1776F}" emma:medium="tactile" emma:mode="ink">
                <msink:context xmlns:msink="http://schemas.microsoft.com/ink/2010/main" type="inkWord" rotatedBoundingBox="22534,10022 18444,9445 18640,8056 22730,86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5365.581">-12937 7686 0,'0'0'0,"0"0"16,0 0-1,0 0-15,0 0 16,0 0-16,-12 0 15,-23 0 1,-13 12-16,13-1 16,-12 1-1,23 0-15,1-1 16,11 1 0,0-1-16,12 1 15,12 11 1,12 0-16,-1 0 15,13 0-15,-1 12 16,12 0-16,0-1 16,-12-11-16,-11 12 15,-12-12 1,0 0-16,-12-11 31,0-1-31,-12 1 0,-12 0 16,-11-1-16,-24 12 15,12-23 1,0 0-16,11 0 16,13 0-1,11 0-15,12 0 16,0 0 0</inkml:trace>
          <inkml:trace contextRef="#ctx0" brushRef="#br0" timeOffset="-65915.4864">-13432 7709 0,'0'0'0,"0"0"16,0 0 0,0 0-16,0 0 15,0 0 1,-12 12-16,0 0 15,1-1-15,-1 1 16,-12 22 0,12 1-16,1 11 15,-1 12 1,12 11-16,12 12 16,11-11-1,13-24-15,11 0 16,0-11-16,12-12 15,-24-12 1,-35-11-16</inkml:trace>
          <inkml:trace contextRef="#ctx0" brushRef="#br0" timeOffset="-66285.5659">-13738 7698 0,'0'0'15,"0"0"1,0 0-16,0 0 16,-12-12-1,-12 1-15,1-1 16,-13 1 0,1 11-16,-12 11 15,12 1 1,-1-1-16,13 1 15,-1-1-15,12 13 16,1-1 0,11-12-16,0 1 15,11 11 1,25 12-16,34 11 16,1-11-1,-12-1-15,0 1 16,-12 0-1,-12-12-15,-11 0 16,-12 0-16,-1 0 16,-11 0-1,0 0-15,-11 0 16,-13 12 0,-11-12-16,-12 0 15,0 0 1,-1-11-16,25-12 15,-1 0-15,13 0 16,11 0-16</inkml:trace>
          <inkml:trace contextRef="#ctx0" brushRef="#br0" timeOffset="-63306.0192">-11347 7698 0,'0'0'0,"0"0"15,0 0 1,0 0-16,0 0 16,0 0-1,0 0-15,0 0 16,-12 0 0,-11 0-16,-1 0 15,-11 11 1,23-11-16,-12 12 15,13 0-15,11-1 16,0 1 0,0-1-16,11 12 15,13 12 1,-1 0-16,13-1 16,-1 1-1,1 0-15,-13-1 16,1 1-1,-13 0-15,1-12 16,-12 0-16,0 0 16,-12 0-1,-11 0-15,-24-11 16,-12-1 0,12 1-16,0-24 15,11 1-15,13-1 16,-1-11-1,24 23-15</inkml:trace>
          <inkml:trace contextRef="#ctx0" brushRef="#br0" timeOffset="-63842.5764">-11559 7571 0,'0'0'0,"0"0"15,0 0 1,0 0-16,-12 0 16,-11 11-16,-1 1 15,-11 11 1,-1 0-16,1 0 16,11 12-1,-11 0-15,12-1 16,-1 1-16,12 11 15,12 12 1,12 11-16,0-11 16,11 0-1,1-23-15,11-1 16,1-11 0,-1-11-1,-35-12-15</inkml:trace>
          <inkml:trace contextRef="#ctx0" brushRef="#br0" timeOffset="-64243.7925">-12301 7594 0,'0'0'16,"0"0"-16,0 0 16,0 0-1,0 0-15,12 0 16,-1 11-1,13 1-15,23 11 16,0 12-16,0-1 16,-11 1-1,-1 11-15,-11 1 16,-1 10 0,-11-10-16,11 10 15,-23-10 1,0-1-16,0 0 15,-11-11-15,-1-1 16,-12 1 0,13-12-16,-1-11 15,0-1 1,12-11-16</inkml:trace>
          <inkml:trace contextRef="#ctx0" brushRef="#br0" timeOffset="-64706.1786">-12478 7629 0,'0'0'16,"0"0"-16,0 0 16,0 0-1,0 0-15,0 11 16,12 1 0,0 11-16,-1 0 0,13 12 15,0 11 1,-1 12-16,1-1 15,-13 13 1,1-24-16,0 0 16,-12 0-1,12-11 1,-12-23-16,0-1 0,0 1 16,0-12-1</inkml:trace>
          <inkml:trace contextRef="#ctx0" brushRef="#br0" timeOffset="-65076.2423">-12831 7952 0,'0'0'0,"0"0"16,0 0-1,0 0-15,0 0 16,11 0-16,13 0 15,11 0 1,13 0-16,-1 0 16,0 0-1,-12 0-15,0 0 16,1 0 0,-1 0-16,0 0 15,-11 0 1,-24 0-16</inkml:trace>
          <inkml:trace contextRef="#ctx0" brushRef="#br0" timeOffset="-62211.0879">-10157 7409 0,'0'0'16,"0"0"-1,0 0-15,11 12 16,1 11 0,12 11-16,-1 13 15,13 10 1,11 1-16,-12 0 15,-11 0-15,-1-1 16,-11 1 0,-12 12-16,-12-1 15,1-23 1,-13 0-16,0-22 16,1-13-1,23-11-15</inkml:trace>
          <inkml:trace contextRef="#ctx0" brushRef="#br0" timeOffset="-62556.3028">-10711 7721 0,'0'0'0,"0"0"16,0 0-16,0 0 16,0 0-1,0 0-15,12 0 16,11-12 0,13 1-16,11-1 15,0 12 1,0 0-16,0 12 15,-11 11-15,-13-11 16,-11 11 0,-12 0-16,0 11 15,-12 1 1,-11 0-16,-1 0 16,0-1-1,1 1-15,-1-12 16,1-11-16,11-1 15,0 1 1,12-1-16,0-11 0,0 12 31,12-1-31,23 1 16,24-1 0,0-11-16,0 0 15,0 0-15,-12-11 16,-12-12-16,-35 23 15</inkml:trace>
          <inkml:trace contextRef="#ctx0" brushRef="#br0" timeOffset="-63065.7346">-11229 7894 0,'0'0'0,"0"0"16,0 0-16,12 0 16,23 0-1,0 0 1,12 0-16,0 0 16,1 0-16,-1 0 15,-12 0 1,-11 0-16,-24 0 15</inkml:trace>
        </inkml:traceGroup>
      </inkml:traceGroup>
    </inkml:traceGroup>
    <inkml:traceGroup>
      <inkml:annotationXML>
        <emma:emma xmlns:emma="http://www.w3.org/2003/04/emma" version="1.0">
          <emma:interpretation id="{0FE94DF2-00AF-4B77-8CE4-D774313CC655}" emma:medium="tactile" emma:mode="ink">
            <msink:context xmlns:msink="http://schemas.microsoft.com/ink/2010/main" type="paragraph" rotatedBoundingBox="33355,7882 -578,8466 -670,3117 33263,2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C4748-ABC7-4F99-8889-1CE94171EB98}" emma:medium="tactile" emma:mode="ink">
              <msink:context xmlns:msink="http://schemas.microsoft.com/ink/2010/main" type="line" rotatedBoundingBox="33355,7882 -578,8466 -637,5047 33296,4464"/>
            </emma:interpretation>
          </emma:emma>
        </inkml:annotationXML>
        <inkml:traceGroup>
          <inkml:annotationXML>
            <emma:emma xmlns:emma="http://www.w3.org/2003/04/emma" version="1.0">
              <emma:interpretation id="{06723A08-3D8E-4D15-8A01-83EFD858BAA1}" emma:medium="tactile" emma:mode="ink">
                <msink:context xmlns:msink="http://schemas.microsoft.com/ink/2010/main" type="inkWord" rotatedBoundingBox="2682,7421 -595,7478 -620,6058 2657,60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01695.8677">-30969 4970 0,'0'0'0,"11"0"15,25 0 1,11-11-16,24-12 16,23-12-1,12 0-15,-12 1 16,-94 34-16</inkml:trace>
          <inkml:trace contextRef="#ctx0" brushRef="#br0" timeOffset="-102464.7857">-30993 5987 0,'0'0'0,"0"0"0,-12 12 15,-11 0 1,-1 11-16,-23 11 15,0 1-15,12-12 16,-1 0 0,13-11-16,-1-1 15,24-11 1</inkml:trace>
          <inkml:trace contextRef="#ctx0" brushRef="#br0" timeOffset="-101426.0419">-31794 5121 0,'0'0'15,"0"0"1,24 0-16,35-12 16,35 1-1,12-13-15,-24 1 16,-11 0-16,23 12 15,-94 11 1</inkml:trace>
          <inkml:trace contextRef="#ctx0" brushRef="#br0" timeOffset="-101905.9037">-30816 5109 0,'0'0'0,"0"0"15,0 12 1,0-1-16,-12 24 15,-12-12-15,1 0 16,11 0 0,-11 0-16,-1 0 15,0 1 1,1 10-16,-12 1 16,11 0-1,0-1-15,1-11 16,-1-11-16,1 0 15,-1-1 1,1 1-16,-13-1 16,1 12-1,-12 0-15,-24 1 16,-11-1 0,11-12-16,0 1 15,12-12 1,12 0-16,-12 0 15,1 0-15,10 0 16,1 0 0,12 0-16,0 0 15,11 0 1,12 0-16,1 0 16,11 0-1,0 0-15,11 0 16,13 11-16,23 1 15,35-12 1,72-12-16,-154 12 16</inkml:trace>
          <inkml:trace contextRef="#ctx0" brushRef="#br0" timeOffset="-102966.1513">-29909 5190 0,'0'0'0,"0"0"0,0 0 16,0 0-1,-12 0-15,-23 12 16,-1 11-16,-46 34 15,11 13 1,1-1-16,22-23 0,13 1 31,23-24-31,12 0 16,0-12 0,12 1-16,12 0 15,-1-12 1,1 0-16,-1 0 0,-11 0 15,0 0 1,0 0-16,-12 0 16,0 0-16,0 0 15,-12 11 1,-12 1-16,-11 11 31,-12 0-31,12 0 0,-1 0 16,1 0-1,11-11 1,1-1-16,-1 1 0,1 11 16,-1-11-1,1-1-15,-13 1 16,1-1 0,0-11-16,-1 0 15,1-11 1,11 11-16,1-12 15,11 1-15,0-1 16,12-11 0,0-12-16,12-11 15,12-12 1,23-11-16,0 0 16,-12 34-1,-35 35-15</inkml:trace>
          <inkml:trace contextRef="#ctx0" brushRef="#br0" timeOffset="-102735.5057">-30781 6242 0,'0'0'16,"0"0"-16,0 0 15,0 0 1,0 0-16,0 0 16</inkml:trace>
          <inkml:trace contextRef="#ctx0" brushRef="#br0" timeOffset="-100866.0484">-32289 5144 0,'0'0'16,"0"0"-16,0 0 15,0 0 1,0 0-16,0 0 16,0 23-1,12 12-15,0 22 16,-12 24-16,0 0 15,0-11 1,0 10-16,12 1 16,-12 0-1,0-11-15,0-13 16,0-57 0</inkml:trace>
          <inkml:trace contextRef="#ctx0" brushRef="#br0" timeOffset="-100382.9417">-32395 5664 0,'0'0'16,"0"0"-16,0 0 15,0 0 1,0 0-16,0 0 16,0 0-1,0 0-15</inkml:trace>
          <inkml:trace contextRef="#ctx0" brushRef="#br0" timeOffset="-100576.01">-32383 5849 0,'0'0'15,"0"0"-15,0 0 16,0 11-16,0 1 15,-12 11 1,1 0-16,-1 0 16,-12 12-1,-11-12-15,-12 0 16,0 0 0,0-11-16,23-1 15,12 1-15,12-12 16</inkml:trace>
          <inkml:trace contextRef="#ctx0" brushRef="#br0" timeOffset="-99605.901">-32960 5583 0,'0'0'16,"0"0"-1,0 0-15,0 0 16,0 0 0,0 0-16</inkml:trace>
          <inkml:trace contextRef="#ctx0" brushRef="#br0" timeOffset="-98145.8404">-32951 5571 0,'0'0'15,"0"0"1,0 0-16,0 0 16,-12 12-1,0 0-15,1-1 16,-13 1 0,1-12-16,-1 0 15,0 0 1,13 0-16,-1 0 15,0-12-15,12 1 16,0-1 0,12-11-16,11 0 15,1 11 1,11 1-16,-11 11 16,-1 11-1,-11 1-15,0-1 16,0 1-16,-12-1 15,0 1 1,0 0-16,0-12 16,0 0-1</inkml:trace>
          <inkml:trace contextRef="#ctx0" brushRef="#br0" timeOffset="-99435.4659">-33159 5918 0,'0'0'15,"0"0"-15,0 0 16,0 0-16,0 0 15</inkml:trace>
          <inkml:trace contextRef="#ctx0" brushRef="#br0" timeOffset="-97560.8197">-33010 5999 0,'0'0'16,"0"0"-16,0 0 15,0 0 1,-12 12-16,12-12 15,-11 11-15,-13-11 16,0 0 0,1 0-1,11 0-15,0-11 16,-11-1-16,11-11 16,0-12-1,12 1-15,0 10 16,12 1-1,11 0-15,1 12 16,11 11-16,1 11 16,-13 1-1,1-1-15,-1 12 16,-11 1 0,-12-13-16,-12 1 15,-23-1 1,0 1-16,35-12 15</inkml:trace>
        </inkml:traceGroup>
        <inkml:traceGroup>
          <inkml:annotationXML>
            <emma:emma xmlns:emma="http://www.w3.org/2003/04/emma" version="1.0">
              <emma:interpretation id="{22C4726A-F0B5-4BDE-9E96-A70B45A31845}" emma:medium="tactile" emma:mode="ink">
                <msink:context xmlns:msink="http://schemas.microsoft.com/ink/2010/main" type="inkWord" rotatedBoundingBox="7976,8319 2902,8406 2851,5404 7924,53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13485.7349">-26210 5271 0,'0'0'0,"0"11"15,0 1 1,-12 0-16,0-1 16,0 1-1,1-1-15,11-11 16,-12 0-1,0 12-15,0-12 16,-11 0-16,-1 0 16,1-12-1,-1 1-15,0-1 16,-11 1 0,0-1-16,-1 12 15,1 12 1,-24 22-16,-11 24 15,-25 11-15,-23 12 16,1 23 0,22-11-16,13 11 15,23-23 1,0-12-16,59-69 16</inkml:trace>
          <inkml:trace contextRef="#ctx0" brushRef="#br0" timeOffset="-112935.4919">-27506 7189 0,'0'0'15,"12"0"1,47-11-16,94-35 16,35-47-1,-35 12-15,-35 12 16,-24-12-16,-94 81 15</inkml:trace>
          <inkml:trace contextRef="#ctx0" brushRef="#br0" timeOffset="-113146.1641">-26917 6357 0,'12'-11'0,"23"-12"15,12-12 1,24-11-16,-12-12 15,-36 12-15,-11-1 16,-24 1 0,-11 12-16,-13 10 0,-23 13 31,-11 22-31,-1 13 16,24-1-1,23 0-15,24 0 16,12 0-16,24 0 15,11 12-15,0-1 16,12 1-16,-59-35 16</inkml:trace>
          <inkml:trace contextRef="#ctx0" brushRef="#br0" timeOffset="-112565.9848">-27106 5086 0,'24'-12'0,"58"-92"15,13-34 1,-25 22-16,-11-11 16,-23 0-1,-13 34-15,-11 24 16,-12 11-16,-12 24 15,0 11 1,-11 11-16,-24 24 16,-12 22-1,-12 24-15,24 0 16,23-12 0,24 12-16,24 0 15,11-1 1,12 13-16,-47-70 15</inkml:trace>
          <inkml:trace contextRef="#ctx0" brushRef="#br0" timeOffset="-112116.121">-27129 5444 0,'-12'12'0,"0"11"15,-11 0 1,-1 0-16,-11-11 16,11-1-1,-11 1-15,11-12 16,1-12 0,11-11-16,0-11 15,12-1 1,0 0-16,12 0 15,0 1-15,0 11 16,-1 11 0,13 1-16,0 11 15,11 11 1,-12 12-16,-11 12 16,0 0-1,-24 11-15,-11 0 16,-24 23-16,-36 12 15,-23 0 1,0 0-16,24-23 16,-1-12-1,24-11-15,12-12 16,47-23 0</inkml:trace>
          <inkml:trace contextRef="#ctx0" brushRef="#br0" timeOffset="-114885.1399">-24773 4693 0,'0'0'0,"0"0"16,0 0-1,0 0-15</inkml:trace>
          <inkml:trace contextRef="#ctx0" brushRef="#br0" timeOffset="-115035.48">-25209 5710 0,'0'0'0,"0"0"15,0 0-15,0 0 16,0 0 0,0 0-16,0 0 15,0-11 1,12-13-16,0-10 15,11-24-15,1 0 32,11 0-32,0 1 0,1 10 15,11 1 1,12-12-16,11 12 16,1 11-1,-12 1-15,-24 11 16,-11 11-1,-1 1-15,-11 11 16,-12 0-16,0 0 16,0 11-1,-12 24-15,-35 23 16,-12-12 0,0 0-1,12-11-15,12-12 16,0 0-16,-1 0 15,-11 0-15,0 0 16,-12 12 0,12-12-16,-12 0 15,12-11 1,12-1-16,-1-11 16,13 0-1,-1-11-15,1-1 16,-1-22-16,1-13 15,11-11 1,0-11-16,12 11 16,0-11-1,12 0-15,-12-1 16,0 13 0,0 22-16,0 12 15,0 11 1,0 12-16,0 0 15,0 0-15,0 12 16,0 22 0,12 36-16,-1 34 15,1 23 1,-12-12-16,-12-22 16,-11 11-1,-1 0-15,-11-35 16,0 1-16,-13-24 15,-10-11 1,-25-12-16,1-23 16,11-23-1,0-12-15,12-11 16,24-1-16,11 1 16,13 0-16,11-23 15,23-12 1,24 0-16,59-23 15,0 23-15,-11 12 16,-95 69 0</inkml:trace>
          <inkml:trace contextRef="#ctx0" brushRef="#br0" timeOffset="-113806.2486">-26140 5028 0,'0'0'15</inkml:trace>
          <inkml:trace contextRef="#ctx0" brushRef="#br0" timeOffset="-111254.8662">-26246 5202 0,'0'0'0,"0"0"16,0 0 0,0 0-16,0 0 15,0 0 1,0 0-16,0-12 16,0 0-1,0 1-15,0-1 16,0 1-16,12-12 15,-12 11 1,0 1-16,0 11 16,0 0-1,0 0-15,0 0 16,0 0 0,0 0-16,0 23 15,0 11 1,-12 13-16,1-1 15,-13 12-15,24-58 16</inkml:trace>
          <inkml:trace contextRef="#ctx0" brushRef="#br0" timeOffset="-109976.1084">-28166 4647 0,'0'0'0,"0"0"15,12 11 1,0 13-16,-12-24 16</inkml:trace>
          <inkml:trace contextRef="#ctx0" brushRef="#br0" timeOffset="-110166.1244">-27824 5051 0,'0'0'15,"0"0"1,0 0-16,0 0 15,0 0-15,0 0 16,0 0 0,0 0-16,0 0 15,0 0 1,0 0-16,0 0 16,0 0-1,0 0-15,0 0 16,0 0-16,0 0 15,0 0 1,0 0-16,0 0 16,0 0-1,0 0-15,0 0 16,0 0 0,0 12-16,-12 23 15,-11-1 1,-1 1-16,0 0 15,1-12-15,-1-12 16,1 1-16,-1-1 16,1 12-16,-25 24 31,1-1-31,-12 12 16,12-12-1,0-11-15,12-12 0,11-12 16,-11 1-16,11-12 15,1 0 1,-1 0 15,13-23-31,-1 0 16,12 0 0,0 11-16,0 0 15,0 1 1,0 11-16,0 0 15,0 0-15,0 0 16,12 11 0,-1 1-16,-11 11 15,0 0 1,-11 12-16,-1 0 16,-35 34-1,-12-11-15,-12-1 16,12-22-16,0 0 15,24-24 1,35-11-16</inkml:trace>
          <inkml:trace contextRef="#ctx0" brushRef="#br0" timeOffset="-108685.4655">-28920 4601 0,'0'0'0,"0"0"0,12 0 31,12 0-31,35-12 0,23 0 16,1-11-1,-1 0 1,0 0-16,-11-12 0,-71 35 15</inkml:trace>
          <inkml:trace contextRef="#ctx0" brushRef="#br0" timeOffset="-109675.6983">-29061 6542 0,'0'0'16,"0"0"-16,0 0 15,12 0 1,35-11-16,47-12 16,24-24-1,-12-10-15,-12 10 16,-23 13-1,-24-1-15,-47 35 16</inkml:trace>
          <inkml:trace contextRef="#ctx0" brushRef="#br0" timeOffset="-108496.0652">-29202 4612 0,'0'0'0,"0"23"15,0-23 1</inkml:trace>
          <inkml:trace contextRef="#ctx0" brushRef="#br0" timeOffset="-108945.9221">-28625 4970 0,'0'0'0,"0"0"16,0 0-16,0 12 16,-12 23-1,-11-1-15,-1 1 16,-11 0 0,-13-1-16,13 1 15,0-12 1,11-11-16,1-1 15,11-11-15,0 0 16,0 0 0,1 0-16,11 0 15,0 0 1,-12 12-16,12-1 16,-12 12-1,12 24-15,0 10 16,-12 1-16,0 0 15,1 0 1,-13 11-16,-23 1 16,0-1-1,-12-23-15,0 0 16,-12-23 0,13-11-16,-13-24 15,12-11 1,-12-11-16,12-1 15,24 0-15,0-11 16,23 0 0,12 0-16,12-24 15,11-11 1,13 24-16,11-13 16,0 12-1,35 1-15,13-1 16,-95 58-16</inkml:trace>
        </inkml:traceGroup>
        <inkml:traceGroup>
          <inkml:annotationXML>
            <emma:emma xmlns:emma="http://www.w3.org/2003/04/emma" version="1.0">
              <emma:interpretation id="{F7C7862E-0A92-4241-A6E7-35868C70CCCD}" emma:medium="tactile" emma:mode="ink">
                <msink:context xmlns:msink="http://schemas.microsoft.com/ink/2010/main" type="inkWord" rotatedBoundingBox="11414,6952 8161,7008 8138,5645 11391,55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0804.639">-21251 5028 0,'0'0'0,"0"0"16,0 0-16,0 0 15,0 0 1,0 0-16,12 12 16,0-1-1,-1 1-15,1-1 16,0 13-16,0-1 15,-1 0 1,-11 11-16,0 13 16,-11-13-1,-13 13-15,-23-1 16,-24 0 0,1 0-16,11-23 15,12-11 1,-1 0-16,13-12 15,35 0-15</inkml:trace>
          <inkml:trace contextRef="#ctx0" brushRef="#br0" timeOffset="-119715.9891">-22782 5155 0,'0'0'0,"11"-11"15,25-12-15,70-24 16,12-10 0,-12-1-16,-24 12 15,0-1 1,-11 1-16,-36 23 0,-23 23 31,-12 0-31</inkml:trace>
          <inkml:trace contextRef="#ctx0" brushRef="#br0" timeOffset="-119955.6175">-21440 4924 0,'0'0'16,"0"0"-1,0 0-15,0 0 16,0 0 0,0 0-16,0 0 15,0 0 1,0 0-16,0 0 15,-11 12-15,-1-1 16,0 1-16,0-1 16,-11 13-1,-1 10 1,-23 12-16,-12 12 0,-11 12 31,-13-13-31,-23 1 16,24-23-16,11-1 0,12-22 31,-12 0-31,12-24 0,12 0 16,0-11-1,12 12-15,11-1 16,13 1 0,-1 11-16,0 0 15,0 0 1,-11 11-16,-13 12 15,-11 12-15,12-12 16,-12 0 0,11 0-16,1-11 15,0 0 1,11-12-16,1 0 16,11 0-1,0-12-15,0 0 16,12 1-1,0-1-15,0 1 16,12-1-16,0 1 16,0-1-1,-1 12-15,1 0 16,0 0 0,0 12-16,-1-1 15,1 1 1,-12-1-16,0 12 15,-12 1-15,1-1 16,-13 11 0,-11 1-16,-24 0 15,12-12 1,11-12-16,1 1 16,12-12-1,23 0-15,0 0 16</inkml:trace>
          <inkml:trace contextRef="#ctx0" brushRef="#br0" timeOffset="-119396.1247">-23124 5444 0,'0'0'0,"0"0"15,0 12 1,-12 11-16,-11 0 16,-13 12-1,1-1-15,-12 13 16,-12-1-16,0 0 15,-23 0 1,11-11-16,24-12 16,47-23-1</inkml:trace>
          <inkml:trace contextRef="#ctx0" brushRef="#br0" timeOffset="-116505.9888">-23890 4554 0,'0'0'0,"0"0"16,24 0-1,23-11-15,24-12 16,11 0-16,-11-1 16,-12 1-16,-59 23 31</inkml:trace>
          <inkml:trace contextRef="#ctx0" brushRef="#br0" timeOffset="-116264.9741">-23925 4959 0,'0'0'15,"0"0"1,0 0-16,0 0 15,0 0-15</inkml:trace>
          <inkml:trace contextRef="#ctx0" brushRef="#br0" timeOffset="-116755.6844">-23843 5074 0,'0'0'15,"0"0"-15,0 0 16,0 0 0,0 0-16,0 0 0,0 0 15,0 0 1,0 12-16,12 0 15,0-1-15,12 24 16,-13 11 0,1-11-16,-12 11 31,0 0-31,-12 0 0,1-11 16,-13 0-1,0-12-15,-11 0 16,0-11-1,-1-12-15,-11 0 16,12-12-16,11 0 16,1 1-1,11-1-15,12 1 16,0-1 0,0 1-16,12-1 15,0 0 1,-1 1-16,1 11 15,0 0-15,0 11 16,-1 1 0,1 0-16,-12-1 15,0 1 1,0 11-16,-12-12 16,1 13-1,-13-13-15,-11 12 16,-12-11-16,0-12 15,-1 0 1,13-12-16,0 1 16,11-12-1,1-1-15,-1 1 16,12-11 0,-11-1-16,11 0 15,0 1 1,12-1-16,0-11 15,0-1-15,12-33 16,12-24 0,11 11-16,0 24 15,-35 69 1</inkml:trace>
        </inkml:traceGroup>
        <inkml:traceGroup>
          <inkml:annotationXML>
            <emma:emma xmlns:emma="http://www.w3.org/2003/04/emma" version="1.0">
              <emma:interpretation id="{CC3412F3-2499-4800-A570-22FFABAC7E63}" emma:medium="tactile" emma:mode="ink">
                <msink:context xmlns:msink="http://schemas.microsoft.com/ink/2010/main" type="inkWord" rotatedBoundingBox="16350,6722 12082,6795 12048,4829 16316,475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3325.8209">-19260 4890 0,'0'0'0,"0"0"16,0 0 0,0 0-16,0 0 15,0 0 1,-12 0-16,-12 23 15,-11 0-15,0 11 16,11 1 0,1 0-16,-1-1 15,12 1 1,0-12-16,12-11 16,0-1-1,0-11-15,0 0 16,0 0-1,0 0-15,0 0 16,0 0-16,0 0 16,0 0-1,0 0-15,0 0 16,0 12 0,0-1-16,-11 1 15,11-12 1,-12 0-16,12 0 15,0 0-15,-12-12 16,0 1 0,1-1-16,-1 1 15,0-1 1,-12 12-16,-11 0 16,-12 0-1,0 12-15,0-1 16,0 1-16,-12-1 15,-12 1 1,-23 11-16,0-11 16,-1-1-1,25-11-15,-1 0 0,24 0 16,0 0 0,11 0-16,13-11 15,23 11 1</inkml:trace>
          <inkml:trace contextRef="#ctx0" brushRef="#br0" timeOffset="-132585.9563">-18047 3607 0,'0'0'15,"0"0"1,0 0-16,0 0 0,-12 11 31,-11 1-31,-13 22 0,-23 13 16,-58 34-16,-95 11 31,58 1-31,-22 22 0,-13-11 16,36 12-1,59-47-15,-24 12 16,0-12 0,12 1-16,106-70 15</inkml:trace>
          <inkml:trace contextRef="#ctx0" brushRef="#br0" timeOffset="-203605.8889">-16233 4959 0,'0'0'16,"0"0"-1,0 0-15,0 0 16,0 0 0,-12 11-16,-11-11 15,-1 0-15,1 0 16,-1 0-16,1-11 15,11-1-15,0 1 16,12-1 0,0-11-16,0-12 15,12 12 1,0 12-16,-1-1 16,-11 12-1,0 0 1,12 23-16,-12 12 15,0 11-15,-12 0 16,1 1-16,-25 10 16,13-10-1,11-36-15,0 12 16,12-23 0</inkml:trace>
          <inkml:trace contextRef="#ctx0" brushRef="#br0" timeOffset="-204135.6366">-16692 4577 0,'0'0'0,"0"0"16,0 0-16,-12 12 15,0 0-15,0 11 16,1 0 0,11 0-16,0 0 15,0-11 1,11-1-16,-11-11 15,12 0-15,0 0 16,0-11 0,-1-1-16,1-11 15,-12 11 1,0 1-16,0-1 16,0 12-1,-12-11 1,-11-1-16,-12 12 0,-1 0 15,13 0 1,11 0-16,12 0 16,0 0-1,0 0-15</inkml:trace>
          <inkml:trace contextRef="#ctx0" brushRef="#br0" timeOffset="-206024.1568">-16881 5236 0,'0'0'16,"0"0"0,0 0-16,0 0 15,0 0 1,0 0-16,12-11 15,12-1-15,11 1 16,0-1 0,1 0-16,-13 1 15,-11-1 1,0 1-16,-12 11 16,0 0-1,0 0-15,0 0 16,-12 23-1,-12 0-15,1 0 16,-1 0-16,12 0 16,1 0-1,11 1-15,0-13 16,11 12 0,13 0-16,11 0 15,1 1 1,-1-13-16,12 1 15,0-12-15,0-12 16,12 1 0,-59 11-16</inkml:trace>
          <inkml:trace contextRef="#ctx0" brushRef="#br0" timeOffset="-204695.7074">-17187 4682 0,'0'0'0,"0"0"16,0 0 0,-12 11-16,0-11 15,-11 0 1,-1 0-16,-11-11 15,0-1-15,11 0 16,0-11 0,13 0-16,-1 0 15,12-12-15,12 1 16,11-1-16,1 12 31,-1-12-31,13 12 0,-13 23 16,1 0-16,11 12 15,-11 11 1,-12 11-16,-1 13 16,-11-1-1,0 35-15,0-23 16,-11-1 0,-1-10-16,-12-1 15,1 0 1,11-23-16,0 0 15,0-11-15,12-12 16,0 0 0,0 0-16,0 0 15,24-23 1,11-47-16,1 1 16,-1-12-1,0 23-15,12-34 16,-11 23-1,-1 11-15,-11 12 16,-13 11 0,1 0-16,0 12 15,-12 23-15,0 0 16,0 0 0,-12 12-16,0 11 15,-11 11 1,-13 13-16,13-1 15,-12 23-15,11 12 16,12-11 0,0-1-16,12-11 15,12-12 1,0-23-16,0 0 16,11 0-1,1-11-15,-1-1 16,-23-11-1</inkml:trace>
          <inkml:trace contextRef="#ctx0" brushRef="#br0" timeOffset="-134115.7975">-18777 5571 0,'0'0'16,"0"0"-16,0 0 16,0 0-1,0 0-15,0 0 16,0 0 0</inkml:trace>
          <inkml:trace contextRef="#ctx0" brushRef="#br0" timeOffset="-134325.9539">-18306 4901 0,'0'0'0,"0"12"0,0-1 16,-12 1-16,0-1 15,1-11 1,-25 0-16,1 0 16,-12 0-1,-12 0-15,12 12 16,-12-1-1,12 13-15,-24 10 16,12 1-16,0 0 16,0 11-1,12 0-15,12 0 16,11-11 0,13 11-16,11 0 15,0-23 1,0-23-16</inkml:trace>
          <inkml:trace contextRef="#ctx0" brushRef="#br0" timeOffset="-132925.6551">-17199 3618 0,'0'0'16,"0"0"-16,0 0 15,-23 12 1,-60 22-16,-46 36 15,-36 11-15,-83 23 16,24 0 0,-129 69-16,141-57 15,0-1 1,24-34-16,58-23 16,36 0-1,23-12-15,24-34 16,23-1-16,24-11 15,0 0 1</inkml:trace>
          <inkml:trace contextRef="#ctx0" brushRef="#br0" timeOffset="-121845.8836">-19437 5213 0,'0'0'0,"0"0"16,0 0-1,0 0-15,0 0 16,0 0-1,0 0-15,0 0 16,0 0-16,0 0 16,0 0-1,0 0-15,0 0 16,0 0 0,-12 23-16,-23 12 15,0 0 1,-1-12-16,13 11 15,-1-11-15,12 1 16,12-13 0,0 1-16,12-1 15,12 1 1,-1-12-16,13-12 16,-1 1-1,-12-12-15,1-12 16,-12 0-16,0 1 15,-12 10 1,-12 1-16,0 0 16,-12 12-1,1-1-15,-1 1 16,1 11 0,23 0-16,0 0 15</inkml:trace>
        </inkml:traceGroup>
        <inkml:traceGroup>
          <inkml:annotationXML>
            <emma:emma xmlns:emma="http://www.w3.org/2003/04/emma" version="1.0">
              <emma:interpretation id="{63AA5B61-16B0-4405-B2E7-E422ADB38162}" emma:medium="tactile" emma:mode="ink">
                <msink:context xmlns:msink="http://schemas.microsoft.com/ink/2010/main" type="inkWord" rotatedBoundingBox="18965,6801 16570,6842 16548,5602 18943,556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01165.8183">-14902 5155 0,'0'0'16,"0"0"0,0 0-16,0 23 15,0 35 1,0 23-16,0-12 16,12-11-1,0-11-15,0-13 16,-1 1-16,1-12 15,-12-11 1,0-12-16</inkml:trace>
          <inkml:trace contextRef="#ctx0" brushRef="#br0" timeOffset="-201435.6637">-15255 5236 0,'0'0'0,"0"0"15,0 0 1,0 12-16,12 11 15,-1 12-15,1 11 16,0 0 0,0 0-16,0-11 31,-1 0-31,1-12 0,0 0 16,-12-12-1,12 13-15,-1-13 16,1 12-1,-12-23-15</inkml:trace>
          <inkml:trace contextRef="#ctx0" brushRef="#br0" timeOffset="-202034.87">-15338 5063 0,'0'0'0,"0"0"16,0 0-1,0 0-15,0 0 16,0 0 0,0 0-16,0 0 15,0 0 1,24 23-16,-24-23 15</inkml:trace>
          <inkml:trace contextRef="#ctx0" brushRef="#br0" timeOffset="-201725.4889">-15420 5502 0,'0'0'0,"0"0"16,0 0-1,0 0-15,0 0 16,0 0 0,0 0-16,0 0 15,12 0 1,23-11-16,12-1 15,12 12-15,12 0 16,-12 0 0,-12 0-16,-12-12 15,0 12 1,1 0-16,-24 0 16,-12 0-1</inkml:trace>
          <inkml:trace contextRef="#ctx0" brushRef="#br0" timeOffset="-202275.7994">-15797 5560 0,'0'0'15,"0"0"1,0 0-16,24-12 15,-1 1-15,24-12 16,0-12 0,0 0-16,1 1 15,-13 10 1,-12 13-16,-11-1 16,0 12-1,-12 0-15,0 0 16,0 12-1,0 11-15,-12 12 16,0-12-16,1 0 16,-1 0-1,12 0-15,0 0 16,0 0 0,0 1-16,12-13 15,-1 12 1,1-11-16,12-1 15,11-11-15,12 0 0,0-11 16,-47 11 0</inkml:trace>
          <inkml:trace contextRef="#ctx0" brushRef="#br0" timeOffset="-202816.1143">-15832 4728 0,'0'0'15,"0"0"-15,-12 0 16,0 0 0,-12 0-16,-11-12 15,12 1 1,-1-1-16,0 1 15,13-13-15,-1 1 16,0 0 0,12 0-16,0 0 15,12 11 1,0 1-16,-1-1 16,1 12-1,0 12-15,12 22 16,-13 47-1,-22 35-15,-1-35 16,0-12-16,0-23 16,0 1-1,1-13-15,-1-11 16,12-11 0,0-12-16,0 0 15,0 0-15,0 0 16,12-35-16,23-57 15,12-12-15,12 0 16,0 11 0,-12 1-16,-12 34 15,-11 12 1,-12 23-16,0 11 16,-12 1-1,0 11-15,0 0 16,-12 11-1,-12 24-15,-11 11 16,0 23 0,-1 24-16,13-1 15,11-22-15,12-12 16,12-12 0,-1-12-16,25 1 15,-1-12 1,0 0-16,-35-23 15</inkml:trace>
          <inkml:trace contextRef="#ctx0" brushRef="#br0" timeOffset="-196185.6776">-13641 5028 0,'0'0'15,"0"0"-15,0 0 16,23 0-1,-23 0-15</inkml:trace>
          <inkml:trace contextRef="#ctx0" brushRef="#br0" timeOffset="-196355.6308">-13818 4982 0,'0'0'16,"0"0"-1,0 0-15,0 0 16,12 12 0,-12-12-16</inkml:trace>
          <inkml:trace contextRef="#ctx0" brushRef="#br0" timeOffset="-197096.0553">-13959 4901 0,'0'0'0,"0"0"0,0 0 15,0 0 1,0 12-16,0-1 16,-12 1-1,0-1-15,-12 1 16,-11-1 0,0 1-16,-1-12 15,13 0-15,-1-12 16,1 1-1,-1-1-15,12 1 16,1-1-16,-1 1 16,12-1-16,0 12 15,12-11 1,11-1-16,13 12 16,-13 0-1,1 12-15,-1-1 16,-11 12-16,-12 0 15,0 12 1,-12 11-16,-11 12 16,-13 0-1,-23 11-15,12-23 16,-12-11 0,1 0-16,58-35 15</inkml:trace>
        </inkml:traceGroup>
        <inkml:traceGroup>
          <inkml:annotationXML>
            <emma:emma xmlns:emma="http://www.w3.org/2003/04/emma" version="1.0">
              <emma:interpretation id="{524425EE-D07B-4588-AC9B-B50507FCD721}" emma:medium="tactile" emma:mode="ink">
                <msink:context xmlns:msink="http://schemas.microsoft.com/ink/2010/main" type="inkWord" rotatedBoundingBox="19913,6149 19627,6154 19626,6108 19912,610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95905.8289">-12675 4924 0,'0'0'0,"0"0"16,0 0-16,0 0 16</inkml:trace>
          <inkml:trace contextRef="#ctx0" brushRef="#br0" timeOffset="-196025.9233">-12946 4959 0,'0'0'15,"0"0"-15,0 0 16,0 0-16,0 0 16</inkml:trace>
        </inkml:traceGroup>
        <inkml:traceGroup>
          <inkml:annotationXML>
            <emma:emma xmlns:emma="http://www.w3.org/2003/04/emma" version="1.0">
              <emma:interpretation id="{56FB4475-CBE4-414A-85DB-D5AF6D6D98F8}" emma:medium="tactile" emma:mode="ink">
                <msink:context xmlns:msink="http://schemas.microsoft.com/ink/2010/main" type="inkWord" rotatedBoundingBox="20487,6109 20470,6109 20470,6093 20486,609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95746.1449">-12098 4913 0,'0'0'0,"0"0"16,12 11-1,-12-11 1</inkml:trace>
        </inkml:traceGroup>
        <inkml:traceGroup>
          <inkml:annotationXML>
            <emma:emma xmlns:emma="http://www.w3.org/2003/04/emma" version="1.0">
              <emma:interpretation id="{40D3A0B8-9FD5-4B43-BC01-020D2549CBD3}" emma:medium="tactile" emma:mode="ink">
                <msink:context xmlns:msink="http://schemas.microsoft.com/ink/2010/main" type="inkWord" rotatedBoundingBox="23714,6859 21072,6904 21053,5809 23695,576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91908.0288">-9990 5537 0,'0'0'0,"0"0"15,0 0-15,0 0 16,0 0 0,0 0-1,0 0-15,0 0 16,12 0-16,12 0 15,11 0-15,0 0 16,12 0 0,12 0-16,0 0 15,0 0 1,-12 0-16,0 0 16,-11 0-1,-13 0-15,1 0 16,-12 0-1,-1 0-15,-11 0 16,0 0-16</inkml:trace>
          <inkml:trace contextRef="#ctx0" brushRef="#br0" timeOffset="-193135.8589">-10072 4994 0,'0'0'16,"0"0"-16,0 0 15,12 11 1,-1 1-16,1-1 16,-12-11-1</inkml:trace>
          <inkml:trace contextRef="#ctx0" brushRef="#br0" timeOffset="-193335.8203">-10414 5363 0,'0'0'16,"0"0"-1,0 0-15,0 0 16,24 0 0,11 0-16,1 0 15,11 0 1,-12 0-16,0 12 15,-11-12-15,-12 0 16,-12 0 0,0 11-16,0 1 15,-12 11 1,0 0-16,0 0 16,1 1-1,-1-1-15,12-12 16,0 1-16,0-1 15,12 12 1,11 1-16,24 10 16,12-11-1,-12-11-15,12-1 16,0-11-16,-12-11 16,12-1-1,-59 12-15</inkml:trace>
          <inkml:trace contextRef="#ctx0" brushRef="#br0" timeOffset="-193975.7289">-10755 4947 0,'0'0'16,"0"0"-16,-12 0 15,0 0 1,-11 0-16,-1 0 16,0 0-16,1-11 15,-1-12 1,13 0-16,-1-1 16,12-10-1,0-1-15,12 12 16,-1 11-1,13-11-15,-1 12 16,1 11-16,0 11 16,-1 12-1,-11 24-15,-12 22 16,-12-11 0,0 0-16,-11 11 15,-1-11 1,12-12-16,1-23 15,-1 0-15,12-11 16,0-12 0,0 0-16,0 0 15,12-23 1,11-24-16,36-57 16,12-11-1,-12 11-15,-12 34 16,-12 13-16,-11 22 15,-1 12 1,-11 0-16,0 11 16,-12 12-1,0 0-15,0 0 16,-12 12 0,-12 11-16,1 12 15,-12 22 1,11 13-16,0-13 15,13-22-15,11 11 16,11 1 0,13-1-16,0-12 15,11-10-15,0-1 16,1-12-16,-36-11 16</inkml:trace>
          <inkml:trace contextRef="#ctx0" brushRef="#br0" timeOffset="-194795.9313">-11215 4936 0,'0'0'16,"0"0"0,0 0-16,0 0 15,0 0 1,-12 11-16,1 1 31,-13-12-15,1 0-16,-1 0 15,12 0 1,0-12-16,1 1 16,-1-1-1,0 1-15,12-1 16,0 1-16,12-1 15,0 12 1,-1 0-16,1 0 16,0 12-1,0 11-15,-12 11 16,0 1 0,-12 11-16,-12 0 15,-11 1-15,-12-1 16,12-23-16,-24 0 15,59-23 1</inkml:trace>
          <inkml:trace contextRef="#ctx0" brushRef="#br0" timeOffset="-191095.9909">-9306 5121 0,'0'0'15,"0"0"-15,0 0 16,0 0 0,0 0-16,0 0 15,0 0 1,0 11-16,0 24 16,0 23-1,0 23-15,0-1 16,0-22-1,0 0-15,0-12 16,0 1-16,0-1 16,0-23-1,0-12-15,0 1 16,0-12 0,0 0-16,0 0 15</inkml:trace>
          <inkml:trace contextRef="#ctx0" brushRef="#br0" timeOffset="-190625.8711">-9024 5259 0,'0'0'16,"0"0"-1,0 0-15,0 0 16,0 0-1,0 0-15,0 12 16,-11 11-16,-1 0 16,0 0-1,-12 0-15,-11-11 16,0-1 0,-1 1-16,1 0 15,-12-1 1,12 1-16,11-12 15,12 0-15,12 0 16,0 0 0,0 0-16,0 0 15,12 11 1,0 1-16,11-1 16,1 13-1,11-1-15,24 11 16,0 1-16,24-12 15,-25 0 1,-10-11-16,-13-12 0,-12 0 31,-11 0-31,-12 0 0</inkml:trace>
          <inkml:trace contextRef="#ctx0" brushRef="#br0" timeOffset="-191475.5553">-9801 5375 0,'0'0'16,"0"0"-1,0 0-15,0 0 16,0 0-1,0 0-15,0 0 16,0 0-16,0 0 16,0 0-1,0 0-15,0 11 16,0 13 0,0-1-16,0 11 15,0-10 1,0 10-16,0 1 15,0-12-15,0 0 16,12 0 0,-12 0-16,0-11 15,0-1 1,0-11-16,0 0 16,0 0-1</inkml:trace>
        </inkml:traceGroup>
        <inkml:traceGroup>
          <inkml:annotationXML>
            <emma:emma xmlns:emma="http://www.w3.org/2003/04/emma" version="1.0">
              <emma:interpretation id="{265DC8B5-C6C7-4A72-89F9-71DF3F5BE797}" emma:medium="tactile" emma:mode="ink">
                <msink:context xmlns:msink="http://schemas.microsoft.com/ink/2010/main" type="inkWord" rotatedBoundingBox="27983,6571 25165,6619 25141,5215 27959,516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10546.153">-6032 4011 0,'0'0'16,"0"0"0,0 0-16,0 0 15,0 0 1,0 12-16,12-1 15,0 1-15,-12-12 16</inkml:trace>
          <inkml:trace contextRef="#ctx0" brushRef="#br0" timeOffset="-210745.9263">-5784 4739 0,'0'0'0,"0"0"16,0 0 0,0 0-16,0 12 15,11 11 1,1 12-16,0-1 16,12 13-1,-13-13-15,1-11 16,-12 0-16,0 1 15,-12-1 1,-11 0-16,-13 0 0,-11 0 31,-23-11-31,-13-1 16,1-11 0,11 0-16,24-11 15,23-1-15,13 0 16,11 1-16,0-1 15,23 1-15,13-12 16,11 11 0,0 12-1,0 0-15,-12 12 16,-11-1-16,-12-11 31,-1 12-31,-11-12 0,0 0 16,-11 11-16,-25 1 15,-34 11 1,-13-11-16,12-12 16,13 0-1,10 0-15,1-12 16,12 0 0,11 1-16,1-12 15,-1-12-15,1-11 31,11-23-31,12-1 0,0 12 16,0 1 0,12-1-16,-12-12 15,11 1 1,-11 69-16</inkml:trace>
          <inkml:trace contextRef="#ctx0" brushRef="#br0" timeOffset="-210305.9769">-6279 4531 0,'0'0'0,"0"0"16,12 0-1,23 0 1,36 0 0,23-11-16,0-1 15,48-11-15,-36 0 16,-36 0-1,-70 23-15</inkml:trace>
          <inkml:trace contextRef="#ctx0" brushRef="#br0" timeOffset="-211555.5342">-5125 5109 0,'0'0'0,"0"0"16,0 0-16,0 0 15,0 0 1,-11 0-16,-1 12 16,-12 11-1,-23 11-15,-12 1 16,-11 11 0,-1-11-16,-12 0 15,13-1 1,-1 1-16,24-23 15,47-12-15</inkml:trace>
          <inkml:trace contextRef="#ctx0" brushRef="#br0" timeOffset="-211825.7896">-4936 4716 0,'0'0'16,"0"0"-1,0 0-15,0 0 16,0 0-16,0 0 16,0 12-1,0-1-15,0 12 16,12 12 0,11 0-16,13 11 15,-1-11 1,0-1-16,1-11 15,11 1-15,-12-1 16,0-12 0,-11 1-16,-12-1 15,-1 1 1,-11-1-16,0 1 16,-11 0-1,-13 11-15,1 0 16,-25 11-1,-34 13-15,0-1 16,11 0-16,12-11 16,12-12-1,11-12-15,13 1 16,11-12 0,12 0-16,0 0 15,0 0-15,0 0 16</inkml:trace>
          <inkml:trace contextRef="#ctx0" brushRef="#br0" timeOffset="-209445.9049">-7127 4300 0,'0'0'15,"0"0"-15,0 0 16,0 0 0,0 23-16,0 12 15,0 23 1,0 23-16,0 34 16,12-34-1,-1 0-15,1-35 16,-12-46-16</inkml:trace>
          <inkml:trace contextRef="#ctx0" brushRef="#br0" timeOffset="-209716.0558">-7292 5271 0,'0'0'15,"0"0"-15,-12 0 16,0 0 0,12 0-16,0 0 15,0 0 1,0 0-16,0-12 16,0-11-1,24-23-15,23 0 16,12-12-1,12 0-15,-1 12 16,13 23-16,-13 0 16,-11 23-1,-12 0-15,-11 11 16,-24 1 0,-1-1-16,-11 1 15,-23 23 1,-13-1-16,-22 13 15,-25-1-15,-23 12 16,-12-12 0,24-12-16,35-10 15,12-13 1,12-11-16,23-11 16,0-13-1,12 24-15</inkml:trace>
        </inkml:traceGroup>
        <inkml:traceGroup>
          <inkml:annotationXML>
            <emma:emma xmlns:emma="http://www.w3.org/2003/04/emma" version="1.0">
              <emma:interpretation id="{C800CF9D-5F53-49F2-A820-EEDA9C33555F}" emma:medium="tactile" emma:mode="ink">
                <msink:context xmlns:msink="http://schemas.microsoft.com/ink/2010/main" type="inkWord" rotatedBoundingBox="29294,6746 28586,6758 28565,5569 29273,555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14825.9337">-3688 4901 0,'0'0'0,"0"0"16,0 0-16,0 0 16,12 0-1,12-11-15,11-13 16,12-10 0,0-24-16,-11 0 15,-13-11 1,-11-1-16,0 1 15,-12 23-15,-12 11 16,0 1 0,1 22-16,-13 12 15,0 12 1,-11 11-16,0 11 16,11 13-1,-11 45-15,11 24 16,24-1-16,0-11 15,12 12 1,0 11-16,0-12 0,-1-34 31,1-23-31,0-12 16,0-11 0,0 0-16,-1-12 0,1-12 15,-12-11 1,0 0-16</inkml:trace>
          <inkml:trace contextRef="#ctx0" brushRef="#br0" timeOffset="-214516.0383">-3994 5155 0,'0'0'16,"0"0"-1,0 0-15,0 0 16,0 0 0,0 0-16,12 0 15,47-11 1,12-1-16,11 1 15,12-1-15,59 1 16,-11 11 0,-48 0-16,-94 0 15</inkml:trace>
        </inkml:traceGroup>
        <inkml:traceGroup>
          <inkml:annotationXML>
            <emma:emma xmlns:emma="http://www.w3.org/2003/04/emma" version="1.0">
              <emma:interpretation id="{CEC40DAC-4937-48D2-BF08-337174F0B78D}" emma:medium="tactile" emma:mode="ink">
                <msink:context xmlns:msink="http://schemas.microsoft.com/ink/2010/main" type="inkWord" rotatedBoundingBox="33337,6838 30155,6893 30127,5261 33309,520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16924.8177">-849 4739 0,'0'0'16,"0"0"-1,0 0-15,0 0 16,0 0-1,0 0 1,0 0-16,0 0 0,0 0 16,0 0-1,0 0-15,0 0 16,0 0 0,0 0-16,0 0 15,0 0 1,0 12-16,0-1 15,0 13-15,0 22 16,0 0 0,-11-11-16,-1-1 15,0 1 1,0-12-16,1-11 16,-13-1-1,0 1-15,1-1 16,11-11-1,0 0-15,0 0 16,12 0-16,-11 0 16,-1 0-1,-12 12-15,-11-1 16,11 1 0,1 0-16,-1-1 15,1 1 1,-1-12-16,12 0 15,1 0-15,-1-12 16,0 1 0,0-1-16,1-11 15,-1 0 1,0-12-16,12 0 16,12-22-1,11-24-15,1 11 16,-24 70-1</inkml:trace>
          <inkml:trace contextRef="#ctx0" brushRef="#br0" timeOffset="-216766.1454">-1049 4057 0,'0'0'0,"0"0"15,0 0-15,12 12 16,0 0 0,-12-12-16</inkml:trace>
          <inkml:trace contextRef="#ctx0" brushRef="#br0" timeOffset="-216415.7811">-1591 5699 0,'0'0'15,"0"0"1,0 0-16,24 0 16,23-12-1,24 0-15,46-11 16,25 0-1,-48 0-15,-23 12 16,-71 11-16</inkml:trace>
          <inkml:trace contextRef="#ctx0" brushRef="#br0" timeOffset="-216016.1559">-1402 5098 0,'0'0'0,"0"0"0,0 0 15,0 0 1,0 0-16,-36 11 16,-46 1-1,-12-1 1,-1 1-16,-22-12 16,-25 11-16,13 1 15,35-12 1,11 0-16,24 11 15,24-11-15,-1 0 16,13 0 0,23 0-16,0 0 15</inkml:trace>
          <inkml:trace contextRef="#ctx0" brushRef="#br0" timeOffset="-215585.4673">-2085 5537 0,'0'0'16,"0"0"-16,0 0 15,0 11-15,0 1 16,0-12 0,0 0-16,0 11 15,0 1 1,0 0-16,11-1 16,1-11-1,0 0-15,0 0 16,-12 0-1,0 0-15,0 0 16,0 0-16,0 0 16,0 0-1,-12 0-15,0 0 16,12 0 0,0 0-16,0 0 15,0 0-15</inkml:trace>
          <inkml:trace contextRef="#ctx0" brushRef="#br0" timeOffset="-218035.5229">-295 5317 0,'0'0'0,"-12"0"15,-11 0-15,-1 0 16,-23-11-16,0-1 16,12 0-16,-1 1 15,1-12 1,11 11-16,13 1 16,-1-1-1,12 1-15,12-1 16,11 0-1,12 1-15,1-1 16,-1 12-16,0 0 16,-11 12-1,-12-1 1,0 1-16,-12 23 16,-12-1-16,-12 1 15,-11 11 1,-24 12-16,12-23 15,0-12-15,-12 0 16,59-23 0</inkml:trace>
          <inkml:trace contextRef="#ctx0" brushRef="#br0" timeOffset="-218555.4015">82 5155 0,'0'0'0,"0"0"15,-12 0 1,0 12-16,-11-1 16,-12 13-1,-1 10-15,-11 12 16,12 1 0,-1-1-16,13-11 15,-1-1 1,1-11-16,-1-11 15,24-12-15</inkml:trace>
          <inkml:trace contextRef="#ctx0" brushRef="#br0" timeOffset="-218896.0709">494 4797 0,'0'0'15,"0"0"1,0 0-16,0 0 16,0 0-1,0 0-15,0 0 16,0 0-16,0 0 15,0 0 1,0 12-16,12 11 16,12 0-1,11 0-15,0-11 16,1 11 0,-1 0-16,-11-12 15,-1 1 1,-11-1-16,0 1 15,-1 0-15,-11-1 16,0 1 0,-11-1-16,-13 12 15,-11 0-15,-12 12 16,-12 0-16,0-1 16,12 1-1,11 0-15,1-1 16,0-10-16,11-1 15,1-12 1,11 1-16,12-12 16</inkml:trace>
        </inkml:traceGroup>
      </inkml:traceGroup>
      <inkml:traceGroup>
        <inkml:annotationXML>
          <emma:emma xmlns:emma="http://www.w3.org/2003/04/emma" version="1.0">
            <emma:interpretation id="{F2B595CE-FC6C-481B-A139-DF266E4345E6}" emma:medium="tactile" emma:mode="ink">
              <msink:context xmlns:msink="http://schemas.microsoft.com/ink/2010/main" type="line" rotatedBoundingBox="33031,4592 976,5203 937,3147 32992,2537"/>
            </emma:interpretation>
          </emma:emma>
        </inkml:annotationXML>
        <inkml:traceGroup>
          <inkml:annotationXML>
            <emma:emma xmlns:emma="http://www.w3.org/2003/04/emma" version="1.0">
              <emma:interpretation id="{369D6382-77F8-4982-825A-2E01F50C358E}" emma:medium="tactile" emma:mode="ink">
                <msink:context xmlns:msink="http://schemas.microsoft.com/ink/2010/main" type="inkWord" rotatedBoundingBox="33028,4407 31383,4438 31348,2568 32992,253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83955.7856">23 2555 0,'0'0'16,"0"0"-16,0 0 16,0 0-16,0 0 15,0 0 1,0 0-16,0 0 15,0 0 1,0 0-16,24 12 0,23 11 16,12 0-1,0 11-15,11 1 16,-23-12 0,0 0-16,-11 0 15,-13 1 1,-11-13-1,-12 1-15,0-1 0,-23 1 16,-13 11 0,-34 0-16,-48-11 15,24-12 1,11-12-16,12 0 16,24 1-1,12-12-15,11 0 16,13 0-1,11-1-15,0-10 16,11 11-16,25 0 16,-1-1-1,12 24-15,0 0 16,-11 12 0,-13 0-16,-11 11 15,0 0 1,-24 0-16,-23 23 15,-24 23-15,-12 1 16,0-1 0,-11 12-16,-24-23 15,12-12 1,11-11-16,13-12 16,22-12-1,1-11-15,47 0 16</inkml:trace>
          <inkml:trace contextRef="#ctx0" brushRef="#br0" timeOffset="-282926.0062">0 1365 0,'0'0'0,"47"219"16,-59-207-1,-23 34-15,-48 35 16,-23 11-16,0-22 16,-12-13-1,36-22-15,-1-12 16,13-11 0,11-12-16,12-12 15,11 1 1,13-12-16,11-1 15,12 1-15,12-11 16,11-1 0,24 12-16,12 11 15,0 24 1,-23 11-16,-13 12 16,-11 22-16,-36 24 15,-23 12 1,-23-12-16,-13 0 15,83-81-15</inkml:trace>
          <inkml:trace contextRef="#ctx0" brushRef="#br0" timeOffset="-283365.9228">-813 2959 0,'0'0'15,"0"0"1,0 0-16,-12 0 16,-23-11-1,-1-1-15,1-11 16,11 0-16,1 0 0,11 0 31,12 0-31,12-12 0,11 0 16,1 12-1,11 0-15,1 12 16,-1 11 0,-11 11-16,-1 1 15,1-1 1,-13 12-16,-11-11 15,0 11-15,-11 0 16,-13 0 0,-23 0-1,-12-11-15,0-12 16,0 0-16,12-12 16,0-11-1,12-23-15,-1-12 16,13-11-16,11 0 15,12 11 1,12 0-16,23-11 16,12-12-1,0 12-15,12-1 16,-59 70 0</inkml:trace>
        </inkml:traceGroup>
        <inkml:traceGroup>
          <inkml:annotationXML>
            <emma:emma xmlns:emma="http://www.w3.org/2003/04/emma" version="1.0">
              <emma:interpretation id="{DE6D8990-C3FD-42B9-80BB-A7B178261CFE}" emma:medium="tactile" emma:mode="ink">
                <msink:context xmlns:msink="http://schemas.microsoft.com/ink/2010/main" type="inkWord" rotatedBoundingBox="31021,4630 27982,4688 27949,2968 30989,291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82565.7911">-1591 2509 0,'0'11'16,"12"24"-16,0 23 16,-12 0-1,-12-12-15,-11-12 16,-13 1-1,-11 0-15,0-24 16,12 1-16,-1-12 16,1-12-1,0-11-15,11-35 16,24 1 0,24 10-16,34-10 15,37 10 1,-25 24-16,-70 23 15</inkml:trace>
          <inkml:trace contextRef="#ctx0" brushRef="#br0" timeOffset="-280425.7373">-2380 1792 0,'12'0'0,"59"0"0,23 0 31,0-11-31,0-1 0,48-11 16,-25 11-16,-117 12 31</inkml:trace>
          <inkml:trace contextRef="#ctx0" brushRef="#br0" timeOffset="-279395.5658">-2816 2636 0,'-12'11'16,"-11"1"-1,-1 0-15,-11-1 16,0 1-16,-12-12 15,-12 0 1,11-12-16,1-11 16,12 0-1,11-12-15,24-11 16,12 0 0,12 0-16,-1 11 15,1 0 1,-1 12-16,-11 12 15,0-1-15,-12 12 16,0 0 0,-12 0-16,-23 0 0,-12 0 15,11 0 1,1 12-16,12-1 31,11 1-31,0-1 0,12 1 16,0-1-16,12 12 15,0 12 1,-1 0-16,1-1 16,0 13-1,-24-1-15,-11 0 16,-1-11 0,-11 11-16,-12 0 15,11-11 1,1 11-16,11 0 15,1 12-15,11 0 16,12 0 0,0 0-16,24-12 15,34 12 1,37-1-16,-1-10 16,24-13-1,58-11-15,-11 0 16,-23-11-16,11-12 15,-12-12 1,-23-11 0,-47 0-16,-71 23 15</inkml:trace>
          <inkml:trace contextRef="#ctx0" brushRef="#br0" timeOffset="-280655.8111">-2180 2728 0,'0'0'0,"0"0"16,-11 12 0,-1-1-16,0 1 15,0 0 1,-11-1-16,-1-11 15,1 0-15,-1-11 16,0-1 0,1-23-16,-1-11 15,12 0 1,1 0-16,-1-1 16,12 1-1,12 0-15,-1-12 16,25-23-16,-1 12 15,1-12 1,-1 23-16,-35 58 16</inkml:trace>
          <inkml:trace contextRef="#ctx0" brushRef="#br0" timeOffset="-279155.2718">-2886 3064 0,'0'0'16,"0"0"-16,0 0 15,11 0 1,1 0-16,-12 0 16</inkml:trace>
          <inkml:trace contextRef="#ctx0" brushRef="#br0" timeOffset="-278475.5071">-4076 2335 0,'0'0'16,"23"-11"0,13-24-16,-1-23 15,12-23 1,-12-11-16,-23 23 16,-12 11-1,-12 12-15,-11-1 16,-1 24-16,-11 12 15,0 11 1,-1 11-16,-11 12 16,12 24-1,-12 45-15,23 12 16,1 12 0,11 34-16,0 12 15,12-24 1,12-22-16,-12 11 15,12 0-15,-1-34 16,-11-24 0,0-23-16,0-11 15,0-12 1,0-11-16,0-12 16,0 0-1</inkml:trace>
          <inkml:trace contextRef="#ctx0" brushRef="#br0" timeOffset="-278195.8525">-4606 2717 0,'0'0'0,"0"0"0,11 0 16,25 0 0,23 0-16,11-12 15,1 1 1,12-1-16,11 1 16,35-13-1,-23 1-15,-106 23 16</inkml:trace>
        </inkml:traceGroup>
        <inkml:traceGroup>
          <inkml:annotationXML>
            <emma:emma xmlns:emma="http://www.w3.org/2003/04/emma" version="1.0">
              <emma:interpretation id="{9BE18C6F-0DB6-4E3F-A9DE-71F67EC0BD89}" emma:medium="tactile" emma:mode="ink">
                <msink:context xmlns:msink="http://schemas.microsoft.com/ink/2010/main" type="inkWord" rotatedBoundingBox="27361,4267 25222,4308 25195,2891 27334,285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74425.7671">-5490 2509 0,'0'0'0,"0"0"16,0 0-16,0 0 16,0 0-1,0 0-15,0 0 16,0 0-16,0 0 0,12 11 31,0 1-31,11 11 0,13 0 16,-1 0-1,0 0-15,1 0 16,-1 1 0,-11-13-16,-13 1 15,1-1 1,-12 1-16,0-1 15,0 1-15,0-1 16,-12 1 0,1 11-1,-13 0-15,-11 0 16,-36 12-16,-11 0 16,-1-1-1,12-11-15,24 1 16,0-1-16,12-12 15,35-11 1</inkml:trace>
          <inkml:trace contextRef="#ctx0" brushRef="#br0" timeOffset="-273665.974">-5926 2763 0,'0'0'0,"0"0"16,0 0 0,0 0-16,0 0 15,0 0 1,0 0-16,0 12 15,-11-1-15,-1 12 16,-35 12 0,0 0-16,-12-1 15,0 1 1,12 0-16,0-1 16,11-11-1,1 1-15,11-1 16,1-12-16,11 1 15,0-12 1,12 0-16</inkml:trace>
          <inkml:trace contextRef="#ctx0" brushRef="#br0" timeOffset="-266026.0731">-6491 2486 0,'0'0'0,"0"0"15,0 0-15,0 0 16,0 0 0,0 0-16,0 0 15,0 0 1,0 0-16,0 0 15,0 11-15,0 1 16,0 11 0,12 23-16,-1-11 15,-11-1 1,12 1-16,-12-12 16,0 0-1,0 0-15,-12 1 16,-11-1-1,-24 0-15,-36-12 16,1 1-16,-1-12 16,25 0-1,-1-12-15,12 1 16,11-1 0,13 1-16,11-1 15,12 1 1,0-1-16,12 0 15,-1 1-15,1 11 16,24 0 0,-1 0-16,-12 11 15,-11 1 1,0 0-16,-12-1 16,0-11-1,-12 12-15,0-1 16,-11 1-1,-12-1-15,-13 1 16,-10-12-16,-1-12 16,0-11-1,23 0-15,1-12 16,0-11 0,-1-12-16,13-11 15,11 0 1,0 11-16,12-23 15,0 0-15,0 0 16,0 12-16,0 69 16</inkml:trace>
          <inkml:trace contextRef="#ctx0" brushRef="#br0" timeOffset="-265565.1695">-7139 2266 0,'0'0'16,"0"0"-1,12 0-15,23 0 16,36-11 0,23-13-16,24 1 15,-24 0 1,-94 23-16</inkml:trace>
          <inkml:trace contextRef="#ctx0" brushRef="#br0" timeOffset="-265805.9707">-6762 1700 0,'0'0'0,"0"0"15,0 0 1,0 0-16,0 0 15</inkml:trace>
        </inkml:traceGroup>
        <inkml:traceGroup>
          <inkml:annotationXML>
            <emma:emma xmlns:emma="http://www.w3.org/2003/04/emma" version="1.0">
              <emma:interpretation id="{A9311E46-5E5C-44AE-99CA-6B8757BD9FAB}" emma:medium="tactile" emma:mode="ink">
                <msink:context xmlns:msink="http://schemas.microsoft.com/ink/2010/main" type="inkWord" rotatedBoundingBox="24841,4212 18725,4329 18701,3051 24817,293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63800.5506">-8988 2613 0,'0'0'16,"0"0"-16,0 11 16,0 1-1,0-1-15,11 1 16,13 0 0,0-1-16,-1 1 15,12-12 1,-11-12-16,11-11 15,-11 0-15,-1-12 16,-11 1 0,0-1-16,-12 12 15,0 0 1,0 11-16,0 1 16,0 11-1,0 0-15,-12 0 16,0 0-16,-11 11 15,-12 24 1,-13 11-16,1 0 16,0 0-1,0-11-15,12-12 16,11-11 0,1-1-16,11-11 15,0 0 1,-12-11-16,13-1 15,-1 1-15,12 11 16,-12-12 0,12 12-16,-12 0 15,1 0-15,-25 23 16,-23 0 0,-11 0-1,-25 12-15,13-12 0,11-11 16,-23-12-16,12 0 15,-13-12 1,13-11-16,11 0 16,24 0-1,12 0-15,11-12 16,12 0 0,24 1-16,12-12 15,35-12 1,0 12-16,-1-1 15,-58 47-15</inkml:trace>
          <inkml:trace contextRef="#ctx0" brushRef="#br0" timeOffset="-263565.9032">-9719 1966 0,'0'0'15,"12"0"-15,47-12 16,47-11 0,-12-12-16,0 1 15,24-1 1,12-11-16,-130 46 15</inkml:trace>
          <inkml:trace contextRef="#ctx0" brushRef="#br0" timeOffset="-263305.8035">-10331 2728 0,'0'0'0,"0"0"15,0 0-15</inkml:trace>
          <inkml:trace contextRef="#ctx0" brushRef="#br0" timeOffset="-262995.3823">-10402 2867 0,'0'0'16,"0"0"-16,0 0 15,0 0 1,-12-12-16,1 1 16,-1-1-1,0-11-15,12 0 16,0 0-1,0 0-15,12 0 16,0 11-16,-12 12 16,11 0-1,1 0-15,0 12 16,0-1 0,-12 1-16,0 11 15,0 0 1,-12 12-16,0-1 15,-11 1-15,-36 11 16,-24 1 0,-11-13-16,23-11 15,12-11 1,59-12 0</inkml:trace>
          <inkml:trace contextRef="#ctx0" brushRef="#br0" timeOffset="-264995.898">-8128 3040 0,'0'0'0,"0"0"16,0 0-16,0 0 15,0 0-15,0-11 16,0-12 0,0-12-16,11-11 15,1-12 1,12-11-16,23-1 16,0 13-1,12 10-15,0 13 16,-12 11-1,-12 11-15,-11 12 16,-13 0-16,1 12 16,-12-1-1,-12 12-15,-11 12 16,-36 11 0,0-11-16,-12 11 15,-11-11 1,-36-1-16,-11 1 15,46-12-15,12-11 16,24-12 0,12-12-16,11 1 15,13-1 1,11 12-16</inkml:trace>
          <inkml:trace contextRef="#ctx0" brushRef="#br0" timeOffset="-264705.5731">-8223 1862 0,'0'0'15,"0"0"1,0 0-16,12 0 15,0 11-15,0 12 16,11 35 0,1 23-16,-12-12 15,-12 12 1,0 0-16,0 35 16,11-35-1,1-12-15,-12-69 0</inkml:trace>
          <inkml:trace contextRef="#ctx0" brushRef="#br0" timeOffset="-262515.9471">-10532 2289 0,'0'0'16,"0"0"-16,-11 0 15,-25 12 1,-23-1-16,1 1 15,10-1-15,1 1 16,12 0 0,11-1-16,13 12 15,-1 12 1,0 11-16,12 12 16,0 0-1,12-12-15,0 0 16,-12-11-16,0-12 15,0 0 1,-12 0-16,0-11 16,-23 11-1,-36-12-15,-23-11 16,11-11 0,13-1-16,23-11 15,-1-23 1,13-12-16,23 12 15,12 11-15,12 1 16,23-1 0,1 0-16,-36 35 15</inkml:trace>
          <inkml:trace contextRef="#ctx0" brushRef="#br0" timeOffset="-262175.5362">-11615 2139 0,'0'0'15,"0"0"-15,0 0 16,12 0 0,-1 23-16,-11-23 15,130 266 1,-130-255-16,0 36 16,0 22-1,0 0-15,0-22 16,0-1-16,0-12 15,0-34 1</inkml:trace>
          <inkml:trace contextRef="#ctx0" brushRef="#br0" timeOffset="-261475.3583">-11768 2405 0,'0'0'0,"0"0"16,0 0-1,0 0-15,11 23 16,1 12-16,12 22 16,-1 1-1,-11-12-15,0 1 0,0-1 16,-12-12 0,-12-10-1,-23 10-15,-24-11 16,0-11-16,0-12 15,0 0-15,0-23 16,0 0 0,12 0-16,23-1 15,13 13 1,11-1-16,0 12 16,0 0-1,11 0-15,1 12 16,12-1-1,-1 1-15,-11 0 16,0-1-16,-12 1 16,0-1-1,-12 1-15,0-1 16,-23 1 0,-12-1-16,0-11 15,-12-11 1,24-1-16,-13-22 15,25-1-15,-1-11 16,13 0 0,11-1-16,11-10 15,25-13 1,-1 1 0,12 0-16,-47 69 15</inkml:trace>
          <inkml:trace contextRef="#ctx0" brushRef="#br0" timeOffset="-259795.8571">-12098 2855 0,'0'0'0,"0"0"16,0 0-1,-12 0-15,0-11 16,0-1-1,1 1-15,-1-12 16,12 11-16,0 1 16,12-1-1,-1 0-15,13 12 16,0 0 0,-1 0-16,-11 0 15,-12 0 1,0 0-16,0 0 15,0 0-15,0 0 16</inkml:trace>
          <inkml:trace contextRef="#ctx0" brushRef="#br0" timeOffset="-261315.9426">-12134 1850 0,'0'0'15,"0"0"1,0 0-16,0 0 15</inkml:trace>
          <inkml:trace contextRef="#ctx0" brushRef="#br0" timeOffset="-260355.8553">-12899 2971 0,'0'0'0,"0"0"0,0 0 15,0 0 1,0 0-16,0 0 15,-12-12-15,12 1 16,0-12 0,12-23-16,0-12 15,11-23 1,12-12 0,13 24-16,-1 11 15,0 12-15,-12 11 16,0 12-16,-11 12 15,0 11 1,-13 0-16,1 11 16,-12 12-1,-12 24-15,-11-1 16,-1 0 0,1-11-16,-13-12 15,1 0 1,-24 12-16,-23-1 15,11 1-15,0 0 16,12-12 0,12-12-16,12 1 15,0-1 1,11-11-16,0 0 16,1-11-1,-1-1-15,13-11 16,-1-23-1,0-23-15,12-12 16,0-12-16,12 24 16,-12 0-1,12 34-15,-12 12 16,0 11 0,0 12-16,0 0 15,0 12 1,0 46-16,-12 34 15,12 1-15,0-24 16,0-23 0,-12-11-16,0-12 15,0-12 1,-11 1-16,-36-12 16,-12-12-1,12 1-15,-11-1 16,-1 24-1,12-1-15,0 13 16,12 10-16,24 1 0,23-12 31,11 12-31,13-12 16,35 0 0,-59-23-16</inkml:trace>
        </inkml:traceGroup>
        <inkml:traceGroup>
          <inkml:annotationXML>
            <emma:emma xmlns:emma="http://www.w3.org/2003/04/emma" version="1.0">
              <emma:interpretation id="{18C7ADFF-5A6F-4E87-9C10-3185A4FC6A64}" emma:medium="tactile" emma:mode="ink">
                <msink:context xmlns:msink="http://schemas.microsoft.com/ink/2010/main" type="inkWord" rotatedBoundingBox="17946,4107 16603,4133 16591,3483 17934,345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42925.7885">-15962 2543 0,'0'0'0,"0"12"15,0-12 1</inkml:trace>
          <inkml:trace contextRef="#ctx0" brushRef="#br0" timeOffset="-240945.5375">-15338 2613 0,'0'0'0,"0"0"16,-11 11 0,-1 1-16,0-1 15,0 1 1,0 0-16,12-12 16,-11 0-1,-1 0-15,0 0 16,0-12-1,1 0-15,-1 1 16,12-12 0,0 0-16,0 0 15,0 11-15,12-11 16,-1 11 0,1 1-16,0 11 15,0 11 1,-1 12-16,1 1 15,0 10-15,-12 12 16,-12-11 0,0 0-16,-11 11 15,-12 0 1,-24 0-16,-12-11 16,12-12-1,24 0-15,11-11 16,24-12-1</inkml:trace>
          <inkml:trace contextRef="#ctx0" brushRef="#br0" timeOffset="-240269.5103">-15196 2289 0,'0'0'0,"0"0"16,0 0 0,12 12-1,-1-1-15,1 12 16,0 1 0,0 10-16,-1 1 0,1 0 15,0-12 1,-12-12-16,0 1 15,0-1-15,0-11 16,0 0 0,0 0-16,0 0 15,0 0 1,0 0-16,0 0 16,12-23-1,11 0 1,1 0-16,-1 0 15,1 0-15,0 0 16,-1 11-16,1 1 16,11-1-1,0 12-15,1 0 16,-1 0 0,-11 12-16,11 11 15,-12 23 1,1 12-16,-12-1 15,0-10-15,-1 10 16,1-22 0,-12-35-16</inkml:trace>
        </inkml:traceGroup>
        <inkml:traceGroup>
          <inkml:annotationXML>
            <emma:emma xmlns:emma="http://www.w3.org/2003/04/emma" version="1.0">
              <emma:interpretation id="{FA7D5144-4B5F-486E-865C-71191B431CA8}" emma:medium="tactile" emma:mode="ink">
                <msink:context xmlns:msink="http://schemas.microsoft.com/ink/2010/main" type="inkWord" rotatedBoundingBox="16093,4229 11501,4316 11478,3099 16070,301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49805.8839">-20650 2439 0,'0'0'15,"0"0"-15,0 0 16,0 0-16,0 0 15,11 0 1,1 0-16,12 0 16,-1 0-1,13 0-15,11 0 16,0 0 0,0 0-16,0 0 15,-11 0 1,-1-11-16,-12 11 15,-23 0-15</inkml:trace>
          <inkml:trace contextRef="#ctx0" brushRef="#br0" timeOffset="-249475.7164">-20556 2659 0,'0'0'0,"0"0"15,0 0 1,0 0-16,0 0 15,12 0-15,0 0 16,11 0 0,12 0-16,13 0 15,10 0 1,1-12-16,-59 12 16</inkml:trace>
          <inkml:trace contextRef="#ctx0" brushRef="#br0" timeOffset="-250525.5973">-21074 2416 0,'0'0'0,"0"0"16,23-11-1,1-1-15,11 1 16,0 11 0,-11 0-16,0 0 15,-13 0 1,13 11-16,-12 1 15,-1 11-15,13 12 16,0 11 0,-1 0-16,1 12 15,-1 0 1,-11-12-16,0 0 16,0 12-1,-1-12-15,-11 0 16,-11 12-16,-1-12 15,-12 1 1,-11-13-16,-12-11 16,0-11-1,11-12-15,1-12 16,-12-11 0,12 0-16,11 0 15,0 0 1,13-12-16,11 0 15,0 1-15,0-12 16,0-12 0,0 58-16</inkml:trace>
          <inkml:trace contextRef="#ctx0" brushRef="#br0" timeOffset="-250325.5367">-21051 1919 0,'0'0'0,"0"0"16,0 0 0,0 0-16,0 0 15,12 12 1,-12-12-16</inkml:trace>
          <inkml:trace contextRef="#ctx0" brushRef="#br0" timeOffset="-248105.7649">-19284 2613 0,'0'0'15,"0"0"-15,0 0 16,0 0-1,-12 0-15,1 0 16,-1 0-16,0 0 16,0-12-1,0 1-15,1-1 16,-1 1 0,0-1-16,0 0 15,12 1 1,0-1-16,0 1 15,12-1-15,-12 12 16,12 0 0,0 0-16,-1 0 15,1 0-15,12 12 16,-12-1-16,-1 12 31,-11 1-31,0 10 0,-11 1 16,-1 11-1,0-11-15,-12-1 16,1-10-16,-1-1 16,1-12-1,-1 1-15,1-1 16,23-11 0</inkml:trace>
          <inkml:trace contextRef="#ctx0" brushRef="#br0" timeOffset="-248845.8142">-19979 2405 0,'0'0'0,"0"0"15,0 0 1,0 11-16,0 1 16,0 11-1,0-11-15,0-1 16,0 12 0,24 0-16,-13-11 15,25-1 1,-1 1-16,12 0 15,-11-12-15,-1-12 16,0 0 0,-11-11-16,-1 0 15,-11 0 1,-12 12-16,-12-13 16,-11 1-1,-1 0-15,-11 12 16,0-1-1,-1 1-15,1 11 16,11 0-16,1 0 0,-1 11 31,12 1-31,1-1 0,11-11 16,0 0 0,0 0-16</inkml:trace>
          <inkml:trace contextRef="#ctx0" brushRef="#br0" timeOffset="-249235.7349">-19944 2359 0</inkml:trace>
          <inkml:trace contextRef="#ctx0" brushRef="#br0" timeOffset="-245625.4797">-19107 1942 0,'0'0'0,"0"0"0,0 0 15,0 0-15,0 0 16,0 12 0,12 11-1,-1 23-15,13 12 16,0-12-16,-1 12 16,1 0-1,-13-12-15,1 0 16,0 1-16,0-13 15,0 1 1,-1 0-16,1-12 16,-12-12-1,0-11-15,0 0 16</inkml:trace>
          <inkml:trace contextRef="#ctx0" brushRef="#br0" timeOffset="-244115.9578">-18259 2220 0,'0'0'0,"0"0"0,0 0 16,0 0-1,0 0-15,0-12 16,12-11-16,0 0 16,11 0-1,12 11-15,13 1 16,10 11 0,-10 11-16,-13 1 15,0 11 1,-11 0-16,-12 12 15,-12 11-15,-12-11 16,-24 11 0,1 0-16,0-11 15,-1 0 1,1-12-16,12 0 16,11-12-1,0 12-15,0-11 16,12-12-1,0 0-15,24 12 16,23-1-16,12 1 16,0-1-1,0-11-15,-12-11 16,-47 11 0</inkml:trace>
          <inkml:trace contextRef="#ctx0" brushRef="#br0" timeOffset="-245036.0727">-18471 2474 0,'0'0'0,"0"0"16,-12 12 0,0-1-16,-11 1 15,-1-1 1,-11 1-16,0-12 15,-1 0-15,13 0 16,-1-12 0,12 1-16,1-1 15,-1 1 1,12-1-16,0 1 16,0-1-1,0 0-15,0 12 16,12-11-1,-12 11-15,0 0 16,11 0-16,1 11 0,0 13 16,-12 10-1,0 1-15,-12 11 16,0 0 0,1 1-16,-1-13 15,0-11 1,0 0-1,0-11-15,1 0 0,11-12 16</inkml:trace>
          <inkml:trace contextRef="#ctx0" brushRef="#br0" timeOffset="-243074.2662">-16504 2543 0,'0'0'0,"0"0"16</inkml:trace>
          <inkml:trace contextRef="#ctx0" brushRef="#br0" timeOffset="-243225.8076">-16763 2567 0,'0'0'16,"0"0"-16,12 11 16,-12-11-1</inkml:trace>
          <inkml:trace contextRef="#ctx0" brushRef="#br0" timeOffset="-243395.3008">-17093 2567 0,'0'0'15,"0"0"1,0 0-16,0 11 16,0-11-1</inkml:trace>
          <inkml:trace contextRef="#ctx0" brushRef="#br0" timeOffset="-243625.8119">-17352 2486 0,'0'0'0,"0"0"15,0 0 1,0 11-16,0-11 16,-12 12-1,-11-1-15,-1-11 16,-11 0 0,-1-11-16,13-1 15,-1 1 1,13-1-16,11 12 15,0 0-15,0 0 16,0 0-16,11-11 16,1-1-16,0 12 15,11 0 1,1 0-16,-12 12 16,0 11-1,-1 11-15,1 13 16,-12-1-16,-12 0 15,-11 0 1,-13 0-16,1-11 16,0-12-1,11-11-15,24-12 16</inkml:trace>
        </inkml:traceGroup>
        <inkml:traceGroup>
          <inkml:annotationXML>
            <emma:emma xmlns:emma="http://www.w3.org/2003/04/emma" version="1.0">
              <emma:interpretation id="{547EFF02-4CA4-49B9-8FD0-12792AFD9823}" emma:medium="tactile" emma:mode="ink">
                <msink:context xmlns:msink="http://schemas.microsoft.com/ink/2010/main" type="inkWord" rotatedBoundingBox="11060,4998 9357,5031 9327,3460 11030,342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51315.8539">-21534 2671 0,'0'0'0,"0"0"15,0 0 1,-12 0-16,1 0 15,-13 0-15,1 0 16,-1-12 0,0 0-16,1 1 15,11-12 1,0 0-16,12 11 16,0 1-1,0-1-15,0 0 16,0 12-1,12 0-15,0 12 16,11 11-16,1 12 16,-12-1-1,0 1-15,-12 0 16,-12 11 0,-12 0-16,-11 0 15,-24 1 1,-12-1-16,71-46 15</inkml:trace>
          <inkml:trace contextRef="#ctx0" brushRef="#br0" timeOffset="-254095.6976">-22570 2902 0,'0'0'0,"0"0"16,0 0 0,0 0-16,11 0 15,13 0 1,11 0-16,1-12 15,11 1-15,-12-1 16,-11 0 0,-1 1-16,1-1 15,-1 12 1,-11 0-16,0 0 16,-12 0-1,12 12-15,-1-1 16,-11 1-1,12 34-15,-12 12 16,0 23-16,0 0 16,0-23-1,0-1-15,0 1 16,0 12 0,0-1-16,-12 12 15,1 0 1,-13-12-16,1-23 15,-13 0-15,-23-11 16,0-12 0,1-11-16,10-12 15,1-12 1,0 1-16,12-12 16,-1-12-1,1-11-15,23-1 16,1 1-1,11 0-15,11 0 16,1 0-16,0 11 16,23-11-1,1-1-15,-1 1 16,0 0 0,1 23-16,-36 23 15</inkml:trace>
          <inkml:trace contextRef="#ctx0" brushRef="#br0" timeOffset="-253875.7504">-22323 2405 0,'0'0'0,"0"0"16,0 0-16,0 0 15,0 0 1</inkml:trace>
          <inkml:trace contextRef="#ctx0" brushRef="#br0" timeOffset="-254866.161">-23195 2509 0,'0'0'0,"0"0"16,-11-12-1,-1 1-15,0-12 0,0-1 16,12-10-1,12 11-15,12-12 16,-1 0-16,12 12 16,1 12-1,11 11 1,-12 11-16,1 1 16,-13 11-16,1 23 15,-13 35 1,-11 35-16,-35-12 15,0-24-15,-12 13 16,0-24 0,11-11-16,1-12 15,11-23 1,13-11-16,-1-12 16,12 0-1,-12-12-15,12 1 16,0-12-1,12-12-15,11-23 16,24-23-16,24-34 16,-24 34-1,0 0-15,-11 23 16,-1 12 0,-11 0-16,-1 11 15,-11 12 1,0 0-16,-12 11 15,0 12-15,0 0 16,0 0 0,0 0-16,-12 12 15,-12 11 1,-11 0-16,11 12 16,1 11-1,11 0-15,12 12 16,0 0-16,12-24 15,0 1 1,11 0-16,1-12 16,-1 0-1,1-11-15,11-1 16,-35-11 0</inkml:trace>
        </inkml:traceGroup>
        <inkml:traceGroup>
          <inkml:annotationXML>
            <emma:emma xmlns:emma="http://www.w3.org/2003/04/emma" version="1.0">
              <emma:interpretation id="{0020C689-2832-4F4B-9A09-967F3A8A879E}" emma:medium="tactile" emma:mode="ink">
                <msink:context xmlns:msink="http://schemas.microsoft.com/ink/2010/main" type="inkWord" rotatedBoundingBox="8682,5053 4814,5127 4785,3595 8653,352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35645.7193">-25645 2543 0,'0'0'0,"0"0"16,0 0-16,0 0 15,0 0 1,0-11-16,0 11 16</inkml:trace>
          <inkml:trace contextRef="#ctx0" brushRef="#br0" timeOffset="-233785.8666">-26022 3179 0,'0'0'0,"0"0"15,0 0 1,0 0-16,0 0 16,-12 12-16,1-1 15,-1 1 1,0-12-16,0 0 16,-11 0-1,-1 0-15,12 0 16,-11-12-16,11 1 15,0-1 1,12-11-16,0 0 16,0 11-1,0 1-15,12-1 16,-12 12 0,12 0-1,-12 0-15,12 12 16,-12-1-16,0 1 15,0-1-15,-12 1 16,12-12 0</inkml:trace>
          <inkml:trace contextRef="#ctx0" brushRef="#br0" timeOffset="-234765.9011">-26222 2705 0,'0'0'15,"0"0"-15,0 0 16,0 0 0,0 12-16,-12 11 15,-11-12 1,-25 13-16,-22 10 15,-24-11 1,-1 12-16,-22 0 16,-25-12-16,13 0 15,11-12 1,24 1-16,-36 0 16,12-12-1,12 0-15,35 0 16,13 0-16,10-12 15,13 12 1,12 0-16,11 0 16,0 0-1,12 0-15,0 0 16,0 0 0,12 0-16,35 12 15,35-1 1,13-11-16,-1 0 15,24-11-15,-1-1 16,-11-11 0,-23 11-16,-83 12 15</inkml:trace>
          <inkml:trace contextRef="#ctx0" brushRef="#br0" timeOffset="-235285.6065">-26352 3098 0,'0'0'0,"0"0"16,0 0-1,0 0-15,-11 23 16,-1 12 0,-12 0-16,-23 22 15,0-10 1,-12-1-16,0-11 15,0-1-15,-11-11 16,70-23 0</inkml:trace>
          <inkml:trace contextRef="#ctx0" brushRef="#br0" timeOffset="-234535.526">-27506 2590 0,'0'0'0,"0"0"16,12 0 0,23 0-16,36-12 15,70-11 1,24-12-16,-24 1 15,24-1 1,0 12-16,-165 23 16</inkml:trace>
          <inkml:trace contextRef="#ctx0" brushRef="#br0" timeOffset="-237685.7693">-24043 2578 0,'0'0'0,"0"0"16,0 0-1,12 0-15,0 12 16,-1-1 0,13 1-16,0-1 15,-13 12 1,1-11-16,0 11 15,0 0-15,-12-11 16,0-12 0,-36 196-16,36-196 15,0 0 1,-23 12-16,-13 11 16,-11 0-1,0-11-15,0-1 16,12 1-16,35-12 15</inkml:trace>
          <inkml:trace contextRef="#ctx0" brushRef="#br0" timeOffset="-237436.1624">-24420 2948 0,'0'0'0,"0"0"16,-12 11-16,-11 1 15,-1 11 1,-23 12-16,-12 0 16,0-1-1,-11-11-15,11-11 16,59-12-16</inkml:trace>
          <inkml:trace contextRef="#ctx0" brushRef="#br0" timeOffset="-237105.7479">-24820 2359 0,'0'0'0,"0"0"16,0 0-1,0 0-15,0 0 16,0 11-16,0 24 15,0 34 1,-12 12-16,0 0 16,0 0-1,1-12-15,11-23 16,0-11 0,0-35-16</inkml:trace>
          <inkml:trace contextRef="#ctx0" brushRef="#br0" timeOffset="-236125.4501">-25127 2613 0,'0'0'0,"0"0"16,0 0-16,0 11 15,0 12 1,0 1-16,0 10 0,-11 1 31,-13 0-31,1-12 16,-13 0 0,1 0-16,0 0 15,-1-11-15,1-1 16,-1 1-1,-11 11-15,0 11 16,0-10-16,12-1 16,-1 0-16,-11-12 15,12 1 1,-12-12-16,12 0 16,11 0-1,0-12-15,1 1 16,11-1-16,0 1 15,12-1 1,0 1-16,0-1 16,12-11-1,12-12-15,11 1 16,12-13 0,0 13-16,0 11 15,-11 11 1,-13 0-16,1 12 15,-12 12-15,-1 0 16,-11 11 0,0 11-16,-11 1 15,-13 11 1,-11-11-16,-12 11 16,-1-23-1,1-11-15,0-1 16,12 1-1,11-12-15,13 0 16,-1 0-16,0 0 16,0 0-1,0 12-15,1-1 16,-13 12 0,1 0-16,-1 0 15,0-11 1,-11 11-16,11-11 15,13-12-15,-1 0 16,12 0 0,-12-12-16,12 12 15,0 0 1,0 0-16,0 0 16,0 0-1,0 0-15,0 12 16,0 22-1,-12 1-15,-11 0 16,-24 11-16,-36 0 16,-11 0-1,35-11-15,59-35 16</inkml:trace>
          <inkml:trace contextRef="#ctx0" brushRef="#br0" timeOffset="-235896.0942">-26305 3919 0,'0'0'0,"12"0"15,24 0-15,46-12 16,59-34-1,1-12-15,-1-34 16,-11-1-16,11 1 16,-141 92-1</inkml:trace>
        </inkml:traceGroup>
        <inkml:traceGroup>
          <inkml:annotationXML>
            <emma:emma xmlns:emma="http://www.w3.org/2003/04/emma" version="1.0">
              <emma:interpretation id="{BA8C08D7-1FE5-4F21-B617-465A13543C1A}" emma:medium="tactile" emma:mode="ink">
                <msink:context xmlns:msink="http://schemas.microsoft.com/ink/2010/main" type="inkWord" rotatedBoundingBox="4298,5089 975,5152 948,3716 4271,3652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222896.0241">-29850 3144 0,'0'0'0,"0"0"15,0-11 1,0-1-16,0-11 16,23-11-1,13-1-15,11-11 16,0 11 0,0 0-16,0 1 15,-12 10 1,1 1-16,-13 12 15,-11-1-15,0 1 0,-12 11 32,0 0-32,0 0 0,-12 11 15,-11 12 1,-48 24-16,-35 33 16,12 13-1,23-12-15,24-23 16,12-1-16,23-10 15,0-13 1,12-22-16,12-1 16,0 1-1,23 0-15,-12-12 16,1 0 0,-12 0-16,-12 0 15,0 0 1,0 0-16,-12 0 15,-12 0-15,-11 0 16,0-12 0,-1 0-16,1-11 15,0-11 1,-1-24-16,1-23 16,11 12-1,13-1-15,-1 1 16,12 23-16,0-1 15,0 24 1,0 0-16,0 23 16,0 0-1,0 0-15,0 12 16,0 22 0,0 13-16,0 22 15,0-11 1,-12-12-16,0-11 15,1-1-15,-1-10 16,-12-13 0,-11 1-16,11-12 15,-11 0 1,0 11-16,11-11 16,1 12-1,-1-1-15,12 12 16,0 1-16,12-1 15,0 11 1,12 1-16,12 23 16,-24-58-1</inkml:trace>
          <inkml:trace contextRef="#ctx0" brushRef="#br0" timeOffset="-224385.4632">-28590 3306 0,'0'0'0,"0"0"0,0 0 16,0 0-1,0 0-15,0 0 16,0 0 0,0 0-16,0 0 15,0-23-15,12-12 16,0-11-1,0 0-15,11-12 16,-11 24 0,11-13-16,-11 24 0,12-12 15,-12 12 1,11 12-16,1-1 16,-1-11-1,1 12-15,-12-13 16,-1 13-1,1-1-15,0 1 16,-12 11-16,0 0 16,0 0-1,0 0-15,0 0 16,0 0 0,0 0-16,0 0 15,12 0 1,-12 0-16,0 0 15,0 0-15,0 23 16,0 0 0,-12 12-1,-12 22-15,1-10 16,-13 11-16,-11-12 16,12-23-1,-12 0-15,12-11 16,-1-12-1,1 0-15,11-12 16,13 12-16,-1 0 16,0 0-1,-12 0-15,1 12 16,-13-1 0,1 1-16,0-1 15,-1-11 1,1 0-16,0-11 15,11-1-15,1-11 16,-1 0 0,12 0-16,1 0 15,-1 11 1,0 1-16,12 11 16,0 0-1,-12 0-15,-11 11 16,-1 12-16,-11 12 15,-12 0 1,-12-1-16,12 1 16,-12 11-1,59-46-15</inkml:trace>
          <inkml:trace contextRef="#ctx0" brushRef="#br0" timeOffset="-223848.6032">-28955 2717 0,'0'0'15,"0"0"-15,0 0 16,0 0 0,0 0-16</inkml:trace>
          <inkml:trace contextRef="#ctx0" brushRef="#br0" timeOffset="-224035.6629">-29367 3930 0,'0'0'0,"23"0"15,24-23 1,12-11 0,0-24-16,-23 0 15,-13 12-15,-11 11 16,-24 0-16,-11 12 15,-25 0 1,-10 12-16,-1 22 16,12 12-1,-1 12-15,25 0 16,11-1 0,12 1-16,12-12 15,23 12 1,48-12-16,-1-12 15,1-22-15,11-35 16,-94 46 0</inkml:trace>
          <inkml:trace contextRef="#ctx0" brushRef="#br0" timeOffset="-221320.8491">-29956 3098 0,'0'0'16,"0"0"-16,0 0 15,0 0 1,0 0-16,0 0 15,12-11-15,-1-12 16,1-12 0,12 0-16,11-11 15,0 0 1,1 11-16,-1 12 16,-11 0-1,-1 11-15,1 1 16,-1-1-16,-11 12 15,0 0 1,11 0-16,1 0 0,-12 0 31,-1 0-31,1 0 0,0 0 16,0 12 0,-12 11-16,0 0 15,-12 23 1,12-46-16</inkml:trace>
          <inkml:trace contextRef="#ctx0" brushRef="#br0" timeOffset="-222696.1751">-30086 3849 0,'0'0'0,"0"0"15,0 0 1,0 12-16,0-12 16,0 0-1,0 0-15,0 0 16</inkml:trace>
          <inkml:trace contextRef="#ctx0" brushRef="#br0" timeOffset="-222415.0009">-30769 2520 0,'0'0'16,"0"0"0,0 12-16,0 34 15,12 35 1,-12 58-16,0 34 16,0-11-1,-12-47-15,0-11 16,0-46-1,1-23-15,11-35 16,0 0-16</inkml:trace>
          <inkml:trace contextRef="#ctx0" brushRef="#br0" timeOffset="-221985.9385">-30804 3237 0,'0'0'15,"0"0"1,0 0-16,0 0 15,-24 0-15,-23 0 16,-12 11 0,0 13-16,12-1 15,12 0 1,-1 0-16,13 0 16,-1 12-1,12-1-15,1 1 16,11 11-1,0-11-15,0 11 16,0 0-16,0 1 16,-12-13-1,0-11-15,0 0 16,-11-11-16,-24 0 16,-12-12-1,-12-12-15,0-23 16,24 1-1,12-13-15,11 1 16,13 0 0,34-46-16,48-47 0,23 0 15,24 24 1,-118 115-16</inkml:trace>
        </inkml:traceGroup>
      </inkml:traceGroup>
    </inkml:traceGroup>
    <inkml:traceGroup>
      <inkml:annotationXML>
        <emma:emma xmlns:emma="http://www.w3.org/2003/04/emma" version="1.0">
          <emma:interpretation id="{8F06FA34-DB94-4F8A-8C2F-F05E9425353C}" emma:medium="tactile" emma:mode="ink">
            <msink:context xmlns:msink="http://schemas.microsoft.com/ink/2010/main" type="paragraph" rotatedBoundingBox="33236,2746 432,3590 357,673 33161,-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0B996-2A73-4A82-8290-6D94959FFA93}" emma:medium="tactile" emma:mode="ink">
              <msink:context xmlns:msink="http://schemas.microsoft.com/ink/2010/main" type="line" rotatedBoundingBox="33236,2746 432,3590 357,673 33161,-171"/>
            </emma:interpretation>
          </emma:emma>
        </inkml:annotationXML>
        <inkml:traceGroup>
          <inkml:annotationXML>
            <emma:emma xmlns:emma="http://www.w3.org/2003/04/emma" version="1.0">
              <emma:interpretation id="{623CC7D8-91AA-4418-8C34-2F246F456873}" emma:medium="tactile" emma:mode="ink">
                <msink:context xmlns:msink="http://schemas.microsoft.com/ink/2010/main" type="inkWord" rotatedBoundingBox="33210,1737 28367,1861 28320,44 33163,-80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-360015.8971">-778-208 0,'0'0'0,"0"0"16,0 0-16,0 0 15,0 0 1,0 11-16,0 1 16,12 11-1,11 0-15,1 0 16,0 0-16,11 0 15,0 1 1,1-1 0,-13 0-16,1-12 15,-13 1-15,-11-1 16,-11 13 0,-13 10-16,-23 12 15,0-11 1,-24 11-16,1 1 15,-1-13-15,0-11 16,12 0 0,24-23-16,35 0 15</inkml:trace>
          <inkml:trace contextRef="#ctx0" brushRef="#br1" timeOffset="-359235.8369">-1155-289 0,'0'0'16,"0"0"0,0 0-16,12 0 15,0 11 1,-1 1-16,-11-12 16,0 11-1,-11 24-15,-13 11 16,-11 1-16,-12-1 15,-24 12 1,-23-24-16,-12 1 16,23-12-1,24-11-15,12-12 16,0 0 0,12 0-16,11 0 15,1 0 1,-13 11-16,1 1 15,-12 11-15,-12 0 16,0 0 0,0-11-16,0-1 0,12-11 15,12 0 1,0-11-16,11-1 16,12 1-1,0-1 1,12 12-16,0-12 0,12 1 15,12-1 1,23 1-16,0-1 16,0 12-1,-12 12-15,-11-1 16,-12 1 0,-12-1-16,-12 13 15,-12 10 1,-34 12-16,-25 12 15,12-12-15,-23 1 16,-12-13 0,24-11-16,23-23 15,12-11 1,11-1-16,36 12 16</inkml:trace>
          <inkml:trace contextRef="#ctx0" brushRef="#br1" timeOffset="-359025.5674">-2274-359 0,'0'0'16,"24"-11"-16,35-12 15,23-12 1,36-23-16,11-11 15,24 0-15,-58 22 16,-25 13 0,-70 34-16</inkml:trace>
          <inkml:trace contextRef="#ctx0" brushRef="#br1" timeOffset="-358726.1076">-2568 34 0,'0'0'0,"-12"12"0,0 11 15,-35 12-15,-24 23 16,-11-1 0,-1 1-16,13 0 15,11-12 1,12-11-16,-1-12 16,48-23-1</inkml:trace>
          <inkml:trace contextRef="#ctx0" brushRef="#br1" timeOffset="-357995.9152">-3617-185 0,'0'0'0,"0"0"16,12 11 0,12 1-16,-13 11 15,25 0 1,11 0-16,12 12 16,-12-12-1,0 0-15,-24 0 16,-11-11-16,-12 11 15,-12 0 1,-23 0-16,-12 0 16,0 0-1,-12-11-15,-12-12 16,1 0 0,11-12-16,12 1 15,11-12 1,13 0-16,11 0 15,12-1-15,12-10 16,11-1 0,13 12-16,-1 0 15,12 23 1,-12 0-16,-11 11 16,0 1-1,-13 11-15,-11-11 16,-11 11-16,-1 0 15,-35 12 1,-36-1-16,-11-11 16,11-11-16,13-12 15,23 0-15,0-12 16,11 1 0,13-12-1,-1-24-15,12-22 16,12 0-16,24-1 15,11 1-15,36 0 16,0-1 0,-1 1-16,1 0 15,-71 69 1</inkml:trace>
          <inkml:trace contextRef="#ctx0" brushRef="#br1" timeOffset="-357525.5749">-3452-1156 0,'0'0'16,"0"0"0,0 0-16,0 0 15,0 0 1,-23 0-16,-13 12 15,-23-1-15,-11 1 16,-13 11 0,12 0-16,24 0 15,24 0 1,-1 0-16,12 12 16,12 23-1,12 23-15,0-12 16,0 0-1,-12-11-15,0-23 16,-12-1-16,-23-10 16,-1-13-1,-11 1-15,-12-12 16,0-23 0,12-12-16,0-11 15,24 11 1,11-11-16,12 11 15,12 0-15,23-22 16,36-13 0,-71 70-16</inkml:trace>
          <inkml:trace contextRef="#ctx0" brushRef="#br1" timeOffset="-363385.999">0 0 0,'11'0'0,"36"0"16,36 0-16,11 0 15,0 0 1,36 11-16,-36 1 16,-23-12-1,-71 0-15</inkml:trace>
          <inkml:trace contextRef="#ctx0" brushRef="#br1" timeOffset="-361265.4484">412-359 0,'0'0'16,"0"0"-16,0 0 15,0 0 1,0 0-16,0 0 16,0 0-1,0 0-15,0 0 16,0 0 0,0 0-16,0 24 15,0 22 1,-12 35-16,0 0 15,0 0-15,1 11 16,-1 12 0,0 0-16,0-23 15,1-12-15,-1-11 16,0-23-16,12-1 16,0-22-1,0-1 1,0 1-16,0-12 0,0 0 15,0 0 1,0 0-16,0-12 16,0-22-1,0-24-15,0-11 16,12-1 0,0 1-16,-1-23 15,13-24 1,-12 24-16,-1 11 15,1 34-15,-12 1 16,0 23 0,0 0-16,0 23 15</inkml:trace>
          <inkml:trace contextRef="#ctx0" brushRef="#br1" timeOffset="-362855.9666">259 312 0,'0'11'16,"0"1"0,0-12-16</inkml:trace>
        </inkml:traceGroup>
        <inkml:traceGroup>
          <inkml:annotationXML>
            <emma:emma xmlns:emma="http://www.w3.org/2003/04/emma" version="1.0">
              <emma:interpretation id="{E18AD414-7639-4399-AACE-042829A83BC0}" emma:medium="tactile" emma:mode="ink">
                <msink:context xmlns:msink="http://schemas.microsoft.com/ink/2010/main" type="inkWord" rotatedBoundingBox="27884,2376 23977,2477 23916,123 27823,22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-353445.5036">-6703-357 0,'0'0'15,"12"0"-15,23 0 16,-35 0-16,318-70 16,-306 70-1,59 0-15,23-11 16,-94 11-16</inkml:trace>
          <inkml:trace contextRef="#ctx0" brushRef="#br1" timeOffset="-354475.5506">-5007 140 0,'0'0'16,"0"0"-16,12 0 15,12 0 1,11-12-16,-12 0 15,13 1-15,-1-12 16,0 0 0,-11-12-16,0 0 15,-1 1 1,-11-13-16,-12 13 16,0 11-1,0 11-15,0 1 16,0-1-1,-12 0-15,12 12 16,0 0-16,-12 0 16,1 12-1,-13 11-15,-11 23 16,-12 12 0,-12 0-16,-12-12 15,12-11 1,-12-1-16,1 1 15,-1-12-15,-11 0 16,11-23 0,0 0-16,24-11 15,12-1 1,-1 1-16,13-12 0,11 11 16,0 0-1,1 1-15,11 11 16,-12 0-16,0 0 15,-12 11 1,-11 13-16,0-1 16,-24 11-1,-12-11-15,0 1 16,1-13 0,11-11-16,12-11 15,0-1 1,11 0-16,13 1 15,11-1-15,0 1 16,12-1 0,12 1-16,12-1 15,11 1 1,12 11-16,-12 0 16,1 11-1,-13 12-15,1 0 16,-12 12-1,-1 11-15,-22 12 16,-25 0-16,-23 0 16,-11-1-1,11-22-15,-12 0 16,-23-24 0,0-11-16,11-11 15,12-12 1,13-24-16,22 1 15,13 0 1,11-12-16,12 12 16,35-23-16,12-1 15,12 1 1,0-24-16,12 13 16,-71 80-1</inkml:trace>
          <inkml:trace contextRef="#ctx0" brushRef="#br1" timeOffset="-352555.9709">-5937-311 0,'0'0'16,"0"0"0,0 0-16,0 0 15,0 0 1,0 0-16,0 0 16,0 0-1,0 0-15,11-12 16,1 1-16,12-1 15,35 1 1,23-13-16,12 13 16,-23-1-1,-12 12-15,-12 0 16,-12 0 0,-11 0-16,-12 0 15,-1 0 1,1 0-16,-12 0 15,0 0-15</inkml:trace>
          <inkml:trace contextRef="#ctx0" brushRef="#br1" timeOffset="-354125.957">-5407-1074 0,'-12'0'15,"-12"-12"-15,-23 1 16,-12-1 0,12 12-16,0 12 15,12 11-15,11 0 16,12 0-16,12 0 15,36 24 1,46 22-16,12-23 16,1 12-1,-95-58-15</inkml:trace>
          <inkml:trace contextRef="#ctx0" brushRef="#br1" timeOffset="-353775.7634">-5631-404 0,'23'0'16,"-23"0"-16</inkml:trace>
          <inkml:trace contextRef="#ctx0" brushRef="#br1" timeOffset="-351235.7426">-6621-1109 0,'0'0'0,"0"0"16,0 12-16,-35 34 16,-59 35-16,-36 35 15,-23-1 1,-12-22-16,59-47 16,24-11-1,-1-12-15,13-12 16,11-11-16,23-11 15,13-12 1,11-1-16,12-33 16,24-13-1,23 1-15,23 11 16,1 12 0,11 23-16,-23 23 15,-23 11 1,-1 36-16,-23 45 15,-24 1-15,-23 11 16,-12-12 0,-1-11-16,1-12 15,0 12 1,12-23-16,35-58 16</inkml:trace>
          <inkml:trace contextRef="#ctx0" brushRef="#br1" timeOffset="-351705.7728">-7257-369 0,'0'0'0,"0"12"16,0 11-16,-12 34 15,1 13 1,11 11-16,0-23 16,0-12-1,0-12-15,0-10 16,0-13-16,-12 1 15,0-1 1,-11 1-16,11-12 16,-12 0-1,1 0-15,-13 0 16,1 0 0,0 0-16,-1 11 15,-11 1 1,-12 11-16,-11 0 15,-13 23-15,12 12 16,1 11 0,11 1-16,0-1 15,12-23 1,0-11-16,0 0 16,23-24-1,24-11-15,0 0 16</inkml:trace>
          <inkml:trace contextRef="#ctx0" brushRef="#br1" timeOffset="-350975.7476">-8152 1284 0,'0'0'16,"12"0"0,47 0-16,82-23 15,-11-12-15,-1-11 16,1-35 0,-130 81-16</inkml:trace>
          <inkml:trace contextRef="#ctx0" brushRef="#br1" timeOffset="-350436.1725">-7893-172 0,'0'0'16,"0"0"0,0 0-16,0 0 15,0 0 1,-23 0-16,-25 11 16,1 1-1,0-1-15,12 12 16,11 0-1,1 1-15,-1 10 16,12 1-16,1 11 16,-1 0-1,0 12-15,0-12 16,1 1 0,-13-1-16,-11-12 15,-12 1 1,-24-12-16,24-23 15,0-11-15,-1-12 16,13-12 0,12 0-16,11 1 15,12-13 1,12-10-16,35-13 16,35-22-1,12-1-15,-23 24 16,-12 23-16,-59 46 15</inkml:trace>
        </inkml:traceGroup>
        <inkml:traceGroup>
          <inkml:annotationXML>
            <emma:emma xmlns:emma="http://www.w3.org/2003/04/emma" version="1.0">
              <emma:interpretation id="{A13FBDE1-8148-4E14-9E8F-ECBAAAB88A56}" emma:medium="tactile" emma:mode="ink">
                <msink:context xmlns:msink="http://schemas.microsoft.com/ink/2010/main" type="inkWord" rotatedBoundingBox="23575,2111 17481,2268 17440,661 23533,504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-347445.523">-9730-461 0,'0'0'16,"0"0"-16,0 0 15,0 11-15,0 24 16,0 34 0,11 24-16,1-1 15,12-11 1,-1-12-16,-11-22 16,12 10-1,-13-22-15,1-12 16,-12-23-1</inkml:trace>
          <inkml:trace contextRef="#ctx0" brushRef="#br1" timeOffset="-347056.1732">-9978 105 0,'0'0'0,"0"0"16,0 0 0,-12 11-16,1 13 15,-13-1 1,-11 0-16,-12 0 16,-1-12-1,-10 13-15,-13-13 0,-12 1 16,1-12-1,-1 0-15,13-12 16,23 1-16,0-1 31,23 0-31,0-11 0,13 0 16,11 0 0,11-23-16,25 0 15,11-12 1,0 0-16,-47 58 15</inkml:trace>
          <inkml:trace contextRef="#ctx0" brushRef="#br1" timeOffset="-346506.1625">-10284-623 0,'0'0'0,"0"11"16,-12 12-1,-11 1-15,-25-1 16,-34 11 0,-12-11-16,11 1 15,13-13 1,11 1-16,0-12 15,12 11-15,0-11 16,11 0 0,13 0-16,11 0 15,0 12 1,12-12 0,0 11-16,0 12 15,0 12-15,12 11 16,-12 1-16,0 10 15,0-10 1,-12-1-16,-11 0 16,-36 0-1,-24-11-15,-11-12 16,23-11 0,1-12-16,-1-12 15,12-11 1,12-12-16,23-11 15,13 0-15,22-12 16,25 0 0,11 0-16,23 1 15,-70 57 1</inkml:trace>
          <inkml:trace contextRef="#ctx0" brushRef="#br1" timeOffset="-348066.065">-9024-80 0,'0'0'0,"0"0"15,0 0-15,0 0 16,0 0 0,0 0-16,-11 0 15,-13 12 1,-23-1-16,-12 1 15,-12-1-15,12 1 16,0 11 0,24 0-16,12-11 15,11 11 1,0-12-16,12 1 16,12 11-1,11 12-15,1-1 16,-1 1-16,-11 0 15,0-1 1,0 1-16,-12 0 16,-12-1-1,-23 1-15,-24 11 16,-12 0 0,0-23-16,13 1 15,10-13 1,13 1-16,35-12 15</inkml:trace>
          <inkml:trace contextRef="#ctx0" brushRef="#br1" timeOffset="-347845.7115">-9212 914 0,'0'0'15,"0"11"-15,0 1 16,0-12 0,0 0-16,0 0 15</inkml:trace>
          <inkml:trace contextRef="#ctx0" brushRef="#br1" timeOffset="-345635.8112">-12157 186 0,'0'0'0,"0"0"0,0 0 16,0 0 0,0-12-16,12-22 15,-1-13 1,13-22 0,0-12-16,-1 23 15,1 12-15,-1 0 16,1 11-16,11 0 15,0 12 1,13 0-16,-13 12 16,0-1-1,-11 1-15,-1-1 16,-11 0 0,0 1-16,0 11 15,-12 0 1,0 0-16,0 0 15,0 0-15,0 0 16,-12 23 0,-12 12-16,-23 34 15,-12 0 1,0 1-16,12-24 16,-12-11-1,-23-1-15,0-11 16,11-11-1,12 0-15,12-1 16,12-11-16,-1 12 16,1-1-1,-1 1-15,1 11 16,-12 0 0,12-11-16,-1-1 15,1-11 1,0-11-16,11-1 15,1 0-15,-1-11 16,0 0 0,13 0-16,-1 12 15,0-1 1,12 0-16,0 12 16,0 0-1,-23 12-15,-1 0 0,0 11 16,-11 0-16,0 11 15,-1 1 1,13 0-16,-1-1 31,24-34-31</inkml:trace>
          <inkml:trace contextRef="#ctx0" brushRef="#br1" timeOffset="-345286.1176">-12687 798 0,'0'0'16,"35"-11"-16,12-24 16,0-11-1,-23 11-15,-12-11 16,-24 0-1,0 11-15,-11 12 16,-13 11-16,-11 12 16,0 12-1,12-1-15,11 13 16,12 10 0,12 1-16,24 11 15,11-11 1,36 0-16,47-12 15,0-23-15,-12-12 16,-106 12 0</inkml:trace>
          <inkml:trace contextRef="#ctx0" brushRef="#br1" timeOffset="-345105.7918">-12393-589 0,'0'0'0,"0"0"16,0 0 0,0 0-16</inkml:trace>
          <inkml:trace contextRef="#ctx0" brushRef="#br1" timeOffset="-343345.9354">-13111-461 0,'0'0'0,"0"0"16,0 0-16,0 0 16,0 0-1,0 0-15,0 0 16,-12 0-1,0 0-15,-11 0 16,-13 11-16,-23 1 16,-11 11-1,-1 11-15,12 13 16,24-13 0,11 1-16,24-35 15</inkml:trace>
          <inkml:trace contextRef="#ctx0" brushRef="#br1" timeOffset="-344105.801">-13418-45 0,'0'0'0,"0"0"15,0 0-15,0 0 16,0-23 0,12-12-16,12-11 15,11-12 1,-11 23-16,11 0 15,0 12-15,1 0 16,-13 0 0,1 12-16,-1-1 15,-11 0 1,-12 12 0,0 0-16,0 0 15,0 0-15,0 0 16,-23 24-16,-25 10 15,-22 24 1,-24 23-16,-1 0 16,36-12-1,24-23-15,12 1 16,-1 22 0,24-23-16,0-11 15,12-12 1,23-11-16,0-1 15,1-11-15,-1-11 16,-11 11 0,-13 0-16,-11 0 15,0 0 1,-11 0-16,-25 0 16,-11 0-1,0-12-15,12 0 16,-1 1-16,1-12 15,0 0 1,11-12-16,-11-34 16,0-24-1,23 12-15,12 24 16,12-1 0,-1 11-16,-11 13 15,0 22 1,0 12-16,0 0 15,0 12-15,12 34 16,-12 23 0,-12-11-16,12-12 15,-11 1 1,-1-13-16,-12 1 16,1-12-16,-25-11 15,-10-1-15,10 1 16,13-1-16,-12 1 15,12 11 1,11 0-16,1 12 16,-1 23-1,12 11-15,12 0 16,12 1 0,-12-70-16</inkml:trace>
          <inkml:trace contextRef="#ctx0" brushRef="#br1" timeOffset="-343925.8006">-13842 937 0,'0'0'16,"0"0"-16,0 0 15,0 0 1</inkml:trace>
          <inkml:trace contextRef="#ctx0" brushRef="#br1" timeOffset="-342865.9675">-14254-438 0,'0'11'15,"0"59"-15,0 57 16,-12-12-16,1-22 16,11-24-1,0-11-15,0-58 16</inkml:trace>
          <inkml:trace contextRef="#ctx0" brushRef="#br1" timeOffset="-342396.0881">-14454-138 0,'0'0'0,"0"0"16,0 0-1,-12 0-15,-11 12 16,-25 11-1,1 12-15,0-12 16,0 11-16,12-11 16,11 1-1,1 10-15,11 1 16,12 11 0,0-11-16,12 23 15,11-1 1,1 1-16,-13-23 15,1-12-15,-12-12 16,-12 1 0,-11 0-16,-12-12 15,-13-12 1,-22-23-16,-13-11 16,13 0-1,23 0-15,11-12 16,36 0-16,12-34 15,35-24 1,12 1-16,23-1 16,-82 116-1</inkml:trace>
        </inkml:traceGroup>
        <inkml:traceGroup>
          <inkml:annotationXML>
            <emma:emma xmlns:emma="http://www.w3.org/2003/04/emma" version="1.0">
              <emma:interpretation id="{43C569C3-5A51-473C-B27A-11DCE1C1FAEC}" emma:medium="tactile" emma:mode="ink">
                <msink:context xmlns:msink="http://schemas.microsoft.com/ink/2010/main" type="inkWord" rotatedBoundingBox="17063,2435 10456,2605 10410,806 17017,636"/>
              </emma:interpretation>
            </emma:emma>
          </inkml:annotationXML>
          <inkml:trace contextRef="#ctx0" brushRef="#br1" timeOffset="-337116.0066">-18872 232 0,'0'0'0,"0"0"15,-11 23-15,-13 12 16,-11-1 0,-12 1-16,0 0 15,11-24 1,1-11-16,0-11 16,11-1-1,0-22-15,13-1 16,11 0-1,0-23-15,23 1 16,13-13-16,-1 1 16,12 0-1,0 11-15,-12 12 16,-35 46 0</inkml:trace>
          <inkml:trace contextRef="#ctx0" brushRef="#br1" timeOffset="-336915.9034">-19095 1087 0,'0'0'0,"11"12"0,1-1 15,-12-11 1</inkml:trace>
          <inkml:trace contextRef="#ctx0" brushRef="#br1" timeOffset="-336486.1534">-19378-265 0,'0'0'16,"0"0"-16,12 12 15,-1 22 1,1 36-16,0 11 15,0-1-15,-12 24 16,-12 12 0,0-24-16,0-22 15,1-24 1,-1-11-16,12-35 16</inkml:trace>
          <inkml:trace contextRef="#ctx0" brushRef="#br1" timeOffset="-335575.8716">-19461 105 0,'0'0'0,"0"0"15,0 0-15,0 0 16,0 11 0,0 13-16,0 10 15,0 12 1,-11 1-16,-13-1 16,-23 12-1,-24-1-15,-11-10 16,23-13-16,-12-11 15,12-11 1,0-12-16,1 0 16,10-12-1,1 1-15,24-1 16,-1 1 0,12-1-16,1 1 15,11 11 1,0 0-16,0 0 15,0 0-15,0 0 16,-12 11 0,0 1-16,-23 11 15,-12 0 1,0 0-16,-12 0 16,0-11-1,-24-1-15,1-11 16,-1-11-1,24-1-15,12 1 16,24-1-16,11-11 16,12 0-1,12-12-15,11 1 16,24-1 0,1 12-16,-1 11 15,-12 1 1,0 11-16,-11 11 15,0 1-15,-13 11 16,1 0 0,-12 0-16,-12 0 15,-11 0 1,-36 12-16,-12-23 16,0-1-1,13-11-15,10-11 16,13-1-1,0-11-15,11-12 16,1-23-16,11-11 0,12 0 31,0-1-31,12-22 0,11 11 16,13-23 0,-1 23-16,12 12 15,-47 69 1</inkml:trace>
          <inkml:trace contextRef="#ctx0" brushRef="#br1" timeOffset="-335345.7249">-20344-126 0,'0'0'16,"35"0"-1,36 0-15,0-12 16,-1-11 0,1 0-16,-71 23 15</inkml:trace>
          <inkml:trace contextRef="#ctx0" brushRef="#br1" timeOffset="-335146.0366">-20462 186 0,'0'0'15,"0"0"1,0 11-16,0 1 16,0-12-1</inkml:trace>
          <inkml:trace contextRef="#ctx0" brushRef="#br1" timeOffset="-334705.6302">-21074 220 0,'0'0'15,"11"12"-15,1 23 16,-12 11 0,0 12-16,0-12 15,-12 0 1,-11-11-16,-1-1 16,-35 1-1,12-23-15,47-12 16</inkml:trace>
          <inkml:trace contextRef="#ctx0" brushRef="#br1" timeOffset="-334395.7621">-21440 209 0,'0'0'16,"12"11"-16,0 13 15,12 10-15,-1 12 16,1 1 0,-13-13-16,-11-11 15,-11 1 1,-13-1-16,1-12 16,-1-11-1,0-11-15,13-1 16,-1-11-1,12-12-15,12 1 16,23-13-16,12 1 16,-47 46-1</inkml:trace>
          <inkml:trace contextRef="#ctx0" brushRef="#br1" timeOffset="-334045.6662">-21758-311 0,'0'0'16,"0"34"-16,12 47 16,0 12-16,-12 22 15,0 36 1,12-13-16,-12-45 15,0-24-15,0-69 16</inkml:trace>
          <inkml:trace contextRef="#ctx0" brushRef="#br1" timeOffset="-333655.8386">-21781-92 0,'0'0'0,"0"12"16,0-12 0</inkml:trace>
          <inkml:trace contextRef="#ctx0" brushRef="#br1" timeOffset="-333816.1966">-21946 498 0,'0'0'16,"0"11"-1,-12 12-15,-11 12 16,-13 0 0,1 0-16,0-12 15,11 0 1,0-12-16,24-11 15</inkml:trace>
          <inkml:trace contextRef="#ctx0" brushRef="#br1" timeOffset="-332595.7406">-22005 70 0,'0'0'16,"0"0"0,12 12-16,-12-12 15</inkml:trace>
          <inkml:trace contextRef="#ctx0" brushRef="#br1" timeOffset="-340315.9023">-15903-22 0,'0'0'15,"0"0"1,0 0-16,0 0 15,0 0-15,0 0 16,12 11 0,-1 1-16,25-1 0,-1 1 15,12 0 1,0-1-16,1 12 16,-13-11-1,-12-1-15,1 1 16,0-1-1,-13 1-15,1 11 16,-12 12-16,-12-1 16,-11 13-1,-13-1-15,-11 12 16,0-12 0,0 0-16,12-23 15,-1-11 1,13-1-16,23-11 15</inkml:trace>
          <inkml:trace contextRef="#ctx0" brushRef="#br1" timeOffset="-340042.5999">-15903 278 0,'0'0'0,"0"0"16,0 12-1,-12 11 1,-11 12-16,-1 11 16,-11 12-16,-12-1 15,-24 13 1,0-24-16,-11-11 15,11-12-15,71-23 16</inkml:trace>
          <inkml:trace contextRef="#ctx0" brushRef="#br1" timeOffset="-339575.4059">-16198 475 0,'0'0'0,"-11"11"16,-13 1 0,-11-1-16,-1 1 15,1-12 1,0-12-16,-1 1 15,13-1-15,-1-11 16,1-12 0,11 12-16,12-11 15,12-1-15,0 12 16,11 0-16,1 11 16,-1 1-1,1 11-15,-12 11 16,-1 1-1,-11 11-15,-11 23 16,-13 12-16,0-12 16,-23 12-1,-12 0 1,-47 23-16,0-24 16,12-22-16,23-12 15,13-11 1,58-12-16</inkml:trace>
          <inkml:trace contextRef="#ctx0" brushRef="#br1" timeOffset="-338786.0829">-16739 93 0,'0'0'16,"0"0"-16,0 0 15,0 0 1,0 0-16,0 0 16,0 0-1,0 0-15,-12 0 16,0 0-16,0 0 15,0 0 1,12 0-16,0 0 16,0 0-1,0 0-15,0 0 16,0 0-16,-11 12 16,-1-1-1,0 1 1,0 23-16,-11-1 15,-13 13-15,1-13 16,0 1-16,-1-12 16,13-11-16,-1-1 15,1-11 1,11 0-16,0 0 16,-11 0-1,-13 12-15,-11 11 16,-12 0-16,0 0 31,0-11-31,12-1 0,12-22 16,11-1-1,1-11-15,11 0 16,12 0 0,0-12-16,24-11 15,11 0 1,12-12-16,12-12 15,0 1-15,-12-12 16,-47 81 0</inkml:trace>
          <inkml:trace contextRef="#ctx0" brushRef="#br1" timeOffset="-338625.5928">-16951-508 0,'0'0'0,"0"0"16,11 0-1,1 12-15,-12-12 16</inkml:trace>
          <inkml:trace contextRef="#ctx0" brushRef="#br1" timeOffset="-338295.7892">-17953 1318 0,'0'0'0,"0"0"16,24 0 0,23-11-16,47-12 15,36-12 1,11-11-1,-35 11-15,-106 35 0</inkml:trace>
          <inkml:trace contextRef="#ctx0" brushRef="#br1" timeOffset="-337915.9447">-17540 70 0,'0'0'16,"0"0"-16,0 0 15,-12 12-15,-24 11 16,-34 0 0,-36 0-16,-24 12 15,24-12 1,0 0-16,24-11 16,-13-1-1,13-11-15,11 0 16,12 0-1,24 0-15,12 0 16,23 0-16</inkml:trace>
          <inkml:trace contextRef="#ctx0" brushRef="#br1" timeOffset="-337725.7324">-18283 914 0,'0'0'0,"0"11"16,0-11-16</inkml:trace>
        </inkml:traceGroup>
        <inkml:traceGroup>
          <inkml:annotationXML>
            <emma:emma xmlns:emma="http://www.w3.org/2003/04/emma" version="1.0">
              <emma:interpretation id="{88ACE9E1-5443-4192-B883-3F7580F277E9}" emma:medium="tactile" emma:mode="ink">
                <msink:context xmlns:msink="http://schemas.microsoft.com/ink/2010/main" type="inkWord" rotatedBoundingBox="10064,2058 6420,2152 6381,665 10025,571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-329575.5136">-23206 105 0,'0'0'15,"0"0"-15,0 0 16,0 0 0,0 0-16,0 0 15,0 0 1,0 0-16,0 0 16,0 0-1,0 0-15,0 0 16,0 0-16,0 0 15,0 0 1,0 0-16,0 0 16,0 0-1,0 23-15,0 12 16,-12 11 0,-12 23-16,-11-11 15,0 0 1,-24-12-16,-36 0 15,1-11-15,23-24 16,13 1 0,10-12-16,13-12 15,0 1 1,11-1-16,1 1 16,11 11-16,12 0 15,0 0-15,-12 11 16,0 1-16,-11 11 15,-13 0 1,-11 0-16,-23 0 16,-1 1-1,0-13 1,24 1-16,0-1 16,12-11-16,11 0 15,1 0 1,11-11-1,0-1-15,12 1 0,0-1 16,12 0 0,0 1-16,11-1 15,12 1 1,1 11-16,-1 0 16,-11 11-1,-13 1-15,-11-1 16,0 1-16,-11 11 15,-25 12 1,-11-1-16,-23 13 16,-1-1-1,-23-11-15,23-24 16,0 1 0,24-12-16,24-12 15,-1 1 1,24 11-16</inkml:trace>
          <inkml:trace contextRef="#ctx0" brushRef="#br1" timeOffset="-329366.0021">-24408 140 0,'0'0'0,"35"0"15,36-12 1,35-11-16,0 0 16,-12-12-1,1-11-15,-13 0 16,-82 46 0</inkml:trace>
          <inkml:trace contextRef="#ctx0" brushRef="#br1" timeOffset="-329016.007">-24667 567 0,'0'0'0,"0"0"0,0 0 16,-12 12 0,-12 11-16,-23 12 15,0-1 1,-23 24-16,-13 0 15,1-12-15,-1 0 16,13 0 0,11-22-16,59-24 15</inkml:trace>
          <inkml:trace contextRef="#ctx0" brushRef="#br1" timeOffset="-327925.722">-25621-438 0,'0'0'16,"11"0"-16,48-12 16,36 1-1,-1-1-15,0-11 16,-23 0-16,-12 0 15,-59 23 1</inkml:trace>
          <inkml:trace contextRef="#ctx0" brushRef="#br1" timeOffset="-328165.8625">-25268 151 0,'0'0'0,"0"0"16,0 0-16,0 0 15,12 12 1,0-1-16,-1 12 16,1 0-1,0 12-15,-12 11 16,-12 12 0,-11 0-16,-24 0 15,-12-12 1,0 0-16,-12-11 15,0-12-15,1-11 0,-1-1 16,12-11 0,12-11-1,23-1-15,13 0 16,-1 1-16,12-12 16,12 0-1,11-1-15,13 1 16,-1 12-16,-12 11 15,1 0 1,0 11-16,-13 1 16,-11-1-1,0 1-15,-11 11 16,-13 0 0,-23 0-16,-24 12 15,1-23 1,-1-1-16,12-11 15,12 0-15,11-11 16,13-1 0,-1 1-16,13-13 15,-1-10 1,12-13-16,12-22 16,-1 0-1,1 11-15,12-11 16,23-12-1,12-23-15,11 11 16,-70 93-16</inkml:trace>
          <inkml:trace contextRef="#ctx0" brushRef="#br1" timeOffset="-327735.9009">-25763 70 0,'0'0'0,"0"0"0,0 12 15,12-1 1,-12-11-16</inkml:trace>
          <inkml:trace contextRef="#ctx0" brushRef="#br1" timeOffset="-330466.0995">-22629 140 0,'0'0'0,"0"0"0,0 0 16,0 0-1,-12 0-15,12 0 16,0 0-16,0 0 15,0 0 1,0 11-16,0 1 16,12 11-1,11 11-15,1 1 16,-1-12 0,1 0-16,-12 0 15,-12 1 1,-12 10-16,-23 12 15,-12 1-15,-12-1 16,0-11 0,-12-1-1,-23 1-15,23-12 16,0-11-16,24-12 16,0 0-1,47 0-15</inkml:trace>
        </inkml:traceGroup>
        <inkml:traceGroup>
          <inkml:annotationXML>
            <emma:emma xmlns:emma="http://www.w3.org/2003/04/emma" version="1.0">
              <emma:interpretation id="{F54E32C6-9CFB-421A-B2D9-3F2EEC47CACD}" emma:medium="tactile" emma:mode="ink">
                <msink:context xmlns:msink="http://schemas.microsoft.com/ink/2010/main" type="inkWord" rotatedBoundingBox="6253,3440 432,3590 357,673 6178,523"/>
              </emma:interpretation>
            </emma:emma>
          </inkml:annotationXML>
          <inkml:trace contextRef="#ctx0" brushRef="#br1" timeOffset="-326475.3831">-26858 879 0,'0'0'16,"0"0"-16,0 0 16,0 0-1,0 0-15,0 0 16,0 0 0,0 0-16,0-11 15,0-12 1,0-12-16,12-11 15,-1-24-15,13-34 16,11 12 0,1 11-16,-1 12 15,12 11 1,12 0-16,0 12 16,-12 11-1,0 12-15,-12 11 0,-11 1 16,-12 11-16,-12 0 15,0 11 1,0 13-16,-24 10 16,-11 24-1,-12 0-15,-12 0 16,12-12 0,-12 0-16,12-23 15,0-11 1,-1-1-16,-10 1 15,-1 11-15,0 0 16,0 0 0,12-11-16,0-1 15,11 1 1,1-1-16,11-11 16,1 0-1,-1-11-15,1-1 16,11-11-16,0-12 15,0-22 1,1-13-16,11 1 16,0 23-1,0 0-15,0 11 16,0 12 0,0 11-16,0 12 15,0 0 1,0 0-16,0 12 15,0 34-15,-12 35 16,-12 0 0,1-12-16,-13 0 15,-11-11 1,0-23-16,0-12 16,12-11-1,-1-12-15,1 0 16,11-12-1,1-23-15,-1-34 16,13 0-16,11-1 16,11 13-1,13 22-15,-1 12 16,1 0 0,11 11-16,1 12 15,-13 12 1,1-1-16,-1 24 15,-11 11-15,-24 12 16,-23 0 0,-12-12-16,0 0 15,0-11 1,0-12-16,11-11 16,36-12-1</inkml:trace>
          <inkml:trace contextRef="#ctx0" brushRef="#br1" timeOffset="-326276.1885">-26740-288 0,'0'0'0,"0"11"0,0 1 16,0-12 0</inkml:trace>
          <inkml:trace contextRef="#ctx0" brushRef="#br1" timeOffset="-325775.5998">-27176-196 0,'0'0'16,"0"12"0,-12 11-16,-12 12 15,1-1 1,-12 1-16,-36 0 15,-23-1-15,-24 1 16,12-23 0,0-1-16,-36-11 15,1 0 1,23 0-16,36-11 16,-1 11-1,13 0-15,-1-12 16,24 12-1,23 0-15,1 0 16,11 0-16,12 0 16,0 0-1,0 0-15,24 0 16,11 0 0,24 0-16,35 0 15,0 0 1,-11-11-16,-13-1 15,-11 0-15,-23 1 16,-1-12 0,-35 23-16</inkml:trace>
          <inkml:trace contextRef="#ctx0" brushRef="#br1" timeOffset="-325575.8696">-28307-357 0,'0'0'0,"23"0"15,60 0-15,35 0 16,23-12 0,36-11-16,-24 11 15,-35-11 1,-118 23-16</inkml:trace>
          <inkml:trace contextRef="#ctx0" brushRef="#br1" timeOffset="-323585.8122">-28613 428 0,'0'0'16,"0"0"-16,0 0 15,0 0-15,0 0 16,0 0 0,-12 12-16,-12 23 15,1-1 1,-13 1-16,1-12 16,0 0-1,11-11-15,1-1 16,-1 13-16,0 10 15,1 1 1,-12 11-16,11 0 16,0-23-1,1 1-15,11-13 16,0-11 0,1 0-16,-1 0 15,0 0 1,0 0-16,0-11 15,1-1-15,-1 0 16,-12 1 0,1-1-16,-13 1 15,1-1-15,0 1 16,-12 11-16,0 0 16,-1 11-1,1 1 1,0 11-16,-24 35 0,-11 11 15,0 0 1,-1-11-16,12 0 16,13-12-1,-1 0-15,12-11 16,-1 0 0,1-12-16,35-12 15,12-11 1</inkml:trace>
          <inkml:trace contextRef="#ctx0" brushRef="#br1" timeOffset="-322615.9632">-29179 197 0,'12'-11'16,"12"-1"-16,23-34 15,-12-23-15,-11-47 16,-24 12 0,-12 23-16,-12 12 15,-35 11 1,-11 23-16,-1 12 16,0 23-1,1 35-15,-1 23 16,24 11-16,23 12 15,24-12 1,12-11-16,23-12 16,12 1-1,1-13-15,-1 12 16,-47-46 0</inkml:trace>
          <inkml:trace contextRef="#ctx0" brushRef="#br1" timeOffset="-323235.9018">-29273 1457 0,'12'0'0,"23"-23"15,0 0 1,-11 0 0,-12 0-16,-24-1 15,-35 1-15,-12 0 16,-12 12 0,12 11-16,12 0 15,24 11 1,-1 12-16,12 0 15,24 12-15,12 0 16,23 0 0,24-12-16,-1-12 15,1 1 1,-24-1-16,-47-11 16</inkml:trace>
          <inkml:trace contextRef="#ctx0" brushRef="#br1" timeOffset="-322145.6744">-29768 856 0,'0'0'16,"0"0"-1,0 12-15,0-1 16,-12 1-16,-11-1 16,-12 1-1,-1-12-15,1-12 16,11-11 0,1 0-16,-1-12 15,12 12-15,12 0 16,0 0-16,12 0 15,0 0-15,12 11 16,-1 1 0,12 11-16,-11 0 15,0 11 1,-13 12-16,-11 12 16,-23 34-1,-24 12-15,-12 0 16,0-23-16,-35 0 15,-48 0 1,13-24-16,34-11 16,95-23-1</inkml:trace>
          <inkml:trace contextRef="#ctx0" brushRef="#br1" timeOffset="-320906.0541">-30404 209 0,'0'0'16,"0"0"0,0 0-16,0 0 15,0 0 1,0 0-16,0 0 15,0 0-15,0 0 16,0 0 0,0 0-16,0 0 15,0 0 1,0 0-16,0 0 16,0 0-1,0 0-15,0 0 16,0 0-1,0 0-15,0 0 16,0 0-16,0 0 16,-12 11-1,1 36-15,-25 22 16,13-11 0,-1 0-16,1-12 15,-1 0 1,0-11-16,1-12 15,-1 0-15,13-11 16,-1-1 0,0-11-16,0 0 15,0 0 1,1 0-16,-1 0 16,-12 12-1,-11-1-15,-12 12 16,0 0-1,-12 1-15,12-13 16,11-11-16,1 0 16,11 0-1,13 0-15,-1 0 16,0-11 0,12-1-16,0 0 15,12-11 1,0 0-16,-1 12 15,1 11-15,0 0 16,0 11 0,0 1-16,-1 11 15,-11 23 1,-11 23-16,-13 12 16,-11-11-1,-12-1-15,-1-11 16,-22 0-16,-1-12 0,-11-12 15,23-22 1,35-12 0,24 0-16</inkml:trace>
          <inkml:trace contextRef="#ctx0" brushRef="#br1" timeOffset="-320695.7098">-30687-34 0,'0'0'15,"0"0"-15,12 12 16,-12-12-16</inkml:trace>
          <inkml:trace contextRef="#ctx0" brushRef="#br1" timeOffset="-310696.0867">-31405-369 0,'0'0'16,"0"0"-1,0 0-15,0 0 16,0 0 0,0 0-16,0 0 15,0 0 1,12-12-16,11 1 15,13-1-15,11-11 16,23 0 0,1 12-16,-12-1 15,12-11-15,-24 11 16,0 1-16,-12-1 16,-11 12-1,-13-11-15,-11 11 16</inkml:trace>
          <inkml:trace contextRef="#ctx0" brushRef="#br1" timeOffset="-320385.6825">-31499 1873 0,'0'0'16,"0"0"-1,23 0-15,12 0 16,24-11-16,12-13 15,23-10 1,1-12-16,-13-1 16,-11 1-1,-71 46-15</inkml:trace>
          <inkml:trace contextRef="#ctx0" brushRef="#br1" timeOffset="-319556.1156">-31087-115 0,'0'0'16,"0"12"0,-12 23-16,0 11 15,1 0 1,-13 0-16,0-11 16,13-12-1,-13-11-15,1-1 16,11 1-1,0-1-15,0-11 16,0 0-16,12 0 16,0 0-1,0 0-15,0 0 16,0 0 0,0 12-16,0 11 15,0 23 1,0 0-16,0 12 15,0 0-15,-11 0 16,-13-12 0,-11 23-16,-36 1 15,12-13 1,-23 1-16,-1-12 16,1-11-1,-1-12-15,-11-11 16,12-12-16,11-12 15,12-11 1,24 0-16,11 0 16,12-23-1,12-12-15,12-11 16,35-47 0,12 35-16,0 0 15,0 12 1,12-1-16,-1 13 0,-70 57 15</inkml:trace>
          <inkml:trace contextRef="#ctx0" brushRef="#br1" timeOffset="-310003.7809">-31770 567 0,'0'0'0,"0"0"0,0 0 16,0 0 0,0 0-16,0 0 15,0 0 1</inkml:trace>
          <inkml:trace contextRef="#ctx0" brushRef="#br1" timeOffset="-323005.9266">-30204 2359 0,'0'0'0,"12"0"16,47 0-1,106-12-15,0-23 16,-47-11-16,11-35 16,-11 0-16,-118 81 15</inkml:trace>
        </inkml:traceGroup>
      </inkml:traceGroup>
    </inkml:traceGroup>
  </inkml:traceGroup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8:59:56.9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7EE9FA-C7D2-429C-B295-CFD394D4ADD8}" emma:medium="tactile" emma:mode="ink">
          <msink:context xmlns:msink="http://schemas.microsoft.com/ink/2010/main" type="inkDrawing" rotatedBoundingBox="11211,10003 15228,9872 15229,9896 11212,10028" semanticType="underline" shapeName="Other">
            <msink:sourceLink direction="with" ref="{A8187798-1028-43DF-969B-53379E20AF26}"/>
          </msink:context>
        </emma:interpretation>
      </emma:emma>
    </inkml:annotationXML>
    <inkml:trace contextRef="#ctx0" brushRef="#br0">0 140 0,'0'0'15,"0"0"-15,0 0 16,0 0 0,0 0-16,12 0 15,12 0 1,46 0-16,13 0 15,-1-11-15,1 11 16,23-12 0,35 0-16,12 12 15,-23 0 1,35-11-16,11-1 16,-11 12-1,-12 0-15,36-11 16,-24 11-16,-24-12 0,48 12 15,11-11 1,-59 11-16,24 0 31,24-12-31,-48 12 16,0 0-16,12-11 16,-11 11-16,-36-12 15,-24 0 1,-11 12-16,-12 0 15,-12 0-15,0 12 16,-12-12 0,-11 0-16,0 0 15,-13 0 1,1 0-16,-12 0 16,0 0-1</inkml:trace>
  </inkml:traceGroup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8:59:43.8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E11A21-F1D0-464F-9ACF-92688900F7DA}" emma:medium="tactile" emma:mode="ink">
          <msink:context xmlns:msink="http://schemas.microsoft.com/ink/2010/main" type="writingRegion" rotatedBoundingBox="1347,8452 14210,9192 14088,11315 1225,10575"/>
        </emma:interpretation>
      </emma:emma>
    </inkml:annotationXML>
    <inkml:traceGroup>
      <inkml:annotationXML>
        <emma:emma xmlns:emma="http://www.w3.org/2003/04/emma" version="1.0">
          <emma:interpretation id="{9CB2B25B-135C-4D53-9073-AD557B21AC4D}" emma:medium="tactile" emma:mode="ink">
            <msink:context xmlns:msink="http://schemas.microsoft.com/ink/2010/main" type="paragraph" rotatedBoundingBox="1347,8452 14210,9192 14088,11315 1225,10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E46E2A-396E-4722-956F-AF4B063A2D0B}" emma:medium="tactile" emma:mode="ink">
              <msink:context xmlns:msink="http://schemas.microsoft.com/ink/2010/main" type="line" rotatedBoundingBox="1347,8452 14210,9192 14088,11315 1225,10575"/>
            </emma:interpretation>
          </emma:emma>
        </inkml:annotationXML>
        <inkml:traceGroup>
          <inkml:annotationXML>
            <emma:emma xmlns:emma="http://www.w3.org/2003/04/emma" version="1.0">
              <emma:interpretation id="{2B34FA54-FEAD-491B-9093-E36DC793BC44}" emma:medium="tactile" emma:mode="ink">
                <msink:context xmlns:msink="http://schemas.microsoft.com/ink/2010/main" type="inkWord" rotatedBoundingBox="1329,8772 5640,9020 5536,10823 1225,10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-31255 8276 0,'0'0'0,"0"0"16,0 0-16,0 0 15,0 0-15,0 0 16,12 11 0,0 12-16,0 24 15,-1 22 1,1 23-16,12 24 16,-13-23-1,1 11-15,0 11 16,-12 1-16,12-12 15,-12-23 1,0-24-16,0-22 16,0 0-1,0-12-15,0-12 16,0-11 0,0 0-16,0 0 15</inkml:trace>
          <inkml:trace contextRef="#ctx0" brushRef="#br0" timeOffset="521.3633">-31231 8518 0,'0'0'0,"0"0"15,0 0 1,-12-11-16,0-1 16,0-11-1,1 0-15,-1 12 16,12-13 0,12-10-16,11-1 15,13 12 1,11 0-16,0 11 15,12 12-15,-12 0 16,0 12 0,-12-1-16,1 1 15,-25 0 1,1 11-16,0 0 16,-12-12-1,-12 24-15,-11 0 16,-24 11-16,-24 12 15,-12-1 1,24-22-16,1-12 16,10-11-1,25-1-15,11-11 16,12 0 0,0 0-16</inkml:trace>
          <inkml:trace contextRef="#ctx0" brushRef="#br0" timeOffset="870.042">-30442 8403 0,'0'0'0,"0"0"15,0 0 1,-12 0-16,-11 11 16,-13 24-1,-11 11-15,-12 12 16,12 11 0,12 1-16,11-1 15,1-11 1,11 11-16,12 1 15,12 11-15,11-24 16,13 13 0,-1-13-16,-11-22 15,11-12 1,0-11-16,12-24 0,-47 12 31</inkml:trace>
          <inkml:trace contextRef="#ctx0" brushRef="#br0" timeOffset="1570.3391">-30277 8969 0,'0'0'0,"0"0"16,-12 0 0,0 12-16,1-12 15,-1 0 1,-12 0-16,13 0 15,-1-12-15,0 1 16,0-1 0,0-23-16,12-11 15,24 12 1,0-13-16,-1 24 16,12 0-1,1 23-15,-1 12 16,-11 11-1,-1 11-15,-11 24 16,-12 12-16,-12 10 16,0 1-1,1-23-15,-1-12 16,0-23 0,0-11-16,12-12 15,0 0 1,0 0-16,0-23 15,12-23-15,23-47 16,1 1 0,-1-12-16,0 11 15,-11 36 1,-12 22-16,0 12 16,-12 11-1,0 1-15,0 11 16,0 0-1,0 11-15,-12 12 16,0 12-16,0 11 16,12 0-1,12 1-15,0-1 16,11 23 0,1-11-16,-1 0 15,13-12 1,-13-11-16,13-12 15,-13-12-15,1-11 16,-1-11 0,-23 11-16</inkml:trace>
          <inkml:trace contextRef="#ctx0" brushRef="#br0" timeOffset="1940.6891">-29759 8391 0,'0'0'0,"0"0"16,0 0-16,24 12 15,11 11 1,12 12-16,12 11 15,0 23-15,0 24 16,-12-24 0,-12 0-16,-11-11 15,0 12 1,-13 10-16,-11-10 16,-11-1-1,-13-11-15,-23 0 16,0-12-16,-12-11 15,24-1 1,11-22-16,24-12 16</inkml:trace>
          <inkml:trace contextRef="#ctx0" brushRef="#br0" timeOffset="2850.0741">-28946 8969 0,'0'0'0,"0"0"16,0 0-1,0 0-15,12 0 16,0 0 0,11 0-16,13 0 15,11 0 1,0 0-16,23 0 15,1 0-15,0 0 16,-12 0 0,-12 0-16,0 0 15,-12-11 1,-35 11-16</inkml:trace>
          <inkml:trace contextRef="#ctx0" brushRef="#br0" timeOffset="2560.2751">-29005 8796 0,'0'0'0,"0"0"0,0 0 15,0 0 1,0 0-16,0 0 16,0 0-1,0 0-15,0 0 16,0 0-1,0 0-15,24-12 16,-1 12-16,13-11 16,-1-1-1,0 12-15,1 0 16,-1 0 0,0 0-16,12-11 15,-11-1 1,-1 12-16,-11 0 15,-1 0 1,-11 0-16,-12 0 16</inkml:trace>
          <inkml:trace contextRef="#ctx0" brushRef="#br0" timeOffset="4080.2679">-27403 9212 0,'0'0'16,"0"0"-16,0 0 15,24 0 1,11 0-16,12-12 16,-11 1-1,-1-1-15,-12 1 16,1-1-16,-12 12 15,0 0 1,-12 0-16,0 12 16,0 22-1,0 1-15,0 11 16,0-11 0,0 0-16,11-1 15,1 1 1,0-12-16,0-11 15,-1-1-15,13 1 16,-12-12 0,23 0-16,-35 0 15</inkml:trace>
          <inkml:trace contextRef="#ctx0" brushRef="#br0" timeOffset="3420.5782">-27874 8426 0,'0'0'0,"12"0"15,11-12 1,13-11-16,11-11 16,0-24-1,0-11-15,-12-12 16,-11 0-16,-12 23 15,0 12 1,-12-12-16,0 12 16,0 11-1,-12 23-15,0 1 16,0 11 0,0 0-16,-11 23 15,-1 23 1,1 47-16,11 22 15,12 1-15,12 23 16,11 34 0,-11-23-16,12-11 15,-1 0 1,-11-12-16,0-23 16,0-47-1,-12-10-15,0-24 16,0-12-1,0-11-15,0 0 16</inkml:trace>
          <inkml:trace contextRef="#ctx0" brushRef="#br0" timeOffset="3660.6145">-27921 8773 0,'0'0'0,"0"0"16,0 0 0,12 0-16,23 0 15,12-12 1,0 1-16,12-1 16,24-11-1,11 0-15,12-12 16,-24 12-16,-82 23 15</inkml:trace>
          <inkml:trace contextRef="#ctx0" brushRef="#br0" timeOffset="4521.3105">-27132 8842 0,'0'0'0,"0"0"15,0 0 1,0 12-16,0-1 15,0-11-15,12 12 16,0-1 0,-1-11-16,1 0 15,12 0 1,-12 0-16,-1-11 16,1-1-1,0 1-15,-12 11 16,0 0-16,0 0 15,-12 0 1,-11-12-16,-1 12 16,0 0-1,13 0-15,11 0 16,0 0-16</inkml:trace>
        </inkml:traceGroup>
        <inkml:traceGroup>
          <inkml:annotationXML>
            <emma:emma xmlns:emma="http://www.w3.org/2003/04/emma" version="1.0">
              <emma:interpretation id="{C3B9EAAB-41D6-4887-AA0C-C301457FFF1A}" emma:medium="tactile" emma:mode="ink">
                <msink:context xmlns:msink="http://schemas.microsoft.com/ink/2010/main" type="inkWord" rotatedBoundingBox="6125,8726 10714,8990 10615,10703 6026,10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99.9165">-25059 8345 0,'0'0'0,"12"0"16,0-11 0,0-13-16,-12 1 15,0 0 1,-12 0-16,-23 0 16,-13 11-1,-10 12-15,-13 12 16,0 11-16,1 0 0,22 0 31,13 0-31,12 1 16,11-13-1,12 12-15,12 0 16,11 12 0,12 0-16,13 22 0,22 13 15,24-1 1,1-11-16,-25-12 15,-23-11-15,-11-12 16,-13 0 0,-11-11-16,0-1 15,-12 1 1,0-1-16,-24 1 16,-35-1-1,-23 1-15,11-12 16,1 0-16,11 0 15,0-12 1,12 1-16,23-1 16,24 12-1</inkml:trace>
          <inkml:trace contextRef="#ctx0" brushRef="#br0" timeOffset="6339.8798">-26519 8807 0,'0'0'0,"0"0"15,0 0 1,0 0-16,0 0 16,0 0-1,11 0-15,25-11 16,11-1 0,24 12-16,23 0 15,-12-11-15,-11 11 16,-12 0-16,0 0 15,-12-12 1,-12 12-16,-11 0 16,-12 0-16,-12 0 31</inkml:trace>
          <inkml:trace contextRef="#ctx0" brushRef="#br0" timeOffset="6600.4455">-26260 8599 0,'0'0'16,"0"0"-1,0 0-15,0 0 16,0 0 0,0 12-16,0 23 15,12 11 1,-1 12-16,13 11 15,0-11-15,-1 0 16,1-12 0,-1 0-16,1-11 15,-1-12 1,-23-23-16</inkml:trace>
          <inkml:trace contextRef="#ctx0" brushRef="#br0" timeOffset="7860.2386">-24729 8946 0,'0'0'15,"0"0"-15,0 0 16,0 0-1,0 0-15,0 0 16,0 0-16,12-11 16,0-24-1,0-11-15,-1-58 16,1 11 0,-12 12-16,0 12 15,0 11 1,0 12-16,0 23 15,0 0-15,0 23 16,0 0 0,12 0-16,11 11 15,13 1 1,11 11-16,12 12 16,11 22-1,-11 1-15,12 11 16,0-11-16,-12-11 0,-12-13 31,-12-11-31,-11-11 16,-13-1-1,-11 1-15,-11 0 0,-13-1 16,-11 12 0,-24 0-16,-35 0 15,-24 1 1,12-13-16,35 1 15,12-1-15,24-11 16,11 0 0,13 0-16,-1 0 15,12 0 1,0 0-16,0 0 16</inkml:trace>
          <inkml:trace contextRef="#ctx0" brushRef="#br0" timeOffset="10181.191">-23221 9108 0,'0'0'0,"0"0"16,0 0-16,12 11 15,11-11 1,13 0-16,-1 0 16,-11 0-1,-1 0-15,-11 0 16,0 0 0,-12 0-16,0 0 15,0 0 1,0 24-16,0 10 15,0 1-15,-12 0 16,0-1 0,12 1-16,0 0 15,0-12 1,0 0-16,12-12 16,0 1-1,11 11-15,13-11 16,-1-1-1,0-11-15,1-11 16,-36 11-16</inkml:trace>
          <inkml:trace contextRef="#ctx0" brushRef="#br0" timeOffset="9550.274">-23751 8426 0,'0'0'16,"0"0"-1,0 0-15,23 0 16,13-12 0,23-11-16,11-23 15,1-12 1,0-23-16,-24-11 15,-24 11-15,-11-11 16,-12 11 0,-12 23-16,-11 12 15,-1 23 1,1 11-16,-1 24 16,-11 11-1,0 11-15,-1 36 16,1 45-16,23 24 15,12-23 1,0 34-16,24 12 16,-1-24-1,1-34-15,-1-23 16,-11-23 0,0-12-16,0-11 15,-12-12 1,0-23-16,0 0 15,0 0-15,0 0 16</inkml:trace>
          <inkml:trace contextRef="#ctx0" brushRef="#br0" timeOffset="9740.3887">-23857 8657 0,'0'0'0,"0"0"16,0 0-1,0 0-15,23-11 16,13-13-16,-1 1 16,24 0-1,47-11-15,0-1 16,-23 23 0,-83 12-16</inkml:trace>
          <inkml:trace contextRef="#ctx0" brushRef="#br0" timeOffset="10550.1317">-23056 8831 0,'0'0'0,"0"0"16,0 0-16,0 11 31,0 1-31,12-1 0,11 1 16,13-1-1,-1-11-15,0 0 16,1 0-16,-13-11 15,-11-1 1,-12 1-16,0-1 16,-12 1-1,-11-1-15,-1 12 16,1 0 0,-1 0-16,0 0 15,1 0 1,11 0-16,12 0 15,0 0-15</inkml:trace>
          <inkml:trace contextRef="#ctx0" brushRef="#br0" timeOffset="12530.1364">-22149 8403 0,'0'0'15,"0"0"-15,0 0 16,0 0-16,0 0 15,0 0 1,12 23-16,0 23 16,11 47-1,1 11-15,-1-35 16,-11 0 0,0-22-16,0-1 15,-1-11 1,1-12-16,-12-23 15</inkml:trace>
          <inkml:trace contextRef="#ctx0" brushRef="#br0" timeOffset="12260.3913">-22396 8634 0,'0'0'16,"0"0"0,0 0-16,0 0 15,0 0 1,0 0-16,0 0 16,0 0-16,11 0 15,36 0 1,1 0-16,11 0 0,-12-12 31,0 1-31,0 11 0,0-12 16,0 1-1,-12-1-15,1 12 16,-24 0 0,-1 0-16,-11 0 15</inkml:trace>
        </inkml:traceGroup>
        <inkml:traceGroup>
          <inkml:annotationXML>
            <emma:emma xmlns:emma="http://www.w3.org/2003/04/emma" version="1.0">
              <emma:interpretation id="{E480DC2F-327B-4A95-AAA1-42CEC48312D4}" emma:medium="tactile" emma:mode="ink">
                <msink:context xmlns:msink="http://schemas.microsoft.com/ink/2010/main" type="inkWord" rotatedBoundingBox="12766,10200 14147,10279 14092,11231 12711,11152"/>
              </emma:interpretation>
            </emma:emma>
          </inkml:annotationXML>
          <inkml:trace contextRef="#ctx0" brushRef="#br0" timeOffset="18250.2552">-18886 9073 0,'0'0'16,"0"0"0,0 0-16,0 0 15,0 0 1,0 0-16,0 0 16,0 0-1,0 23-15,0 12 16,0 34-1,12 1-15,0-13 16,11 13-16,1-1 16,-13-23-1,1 1-15,0-24 16,0 0 0,-12-12-16,0-11 15</inkml:trace>
          <inkml:trace contextRef="#ctx0" brushRef="#br0" timeOffset="17900.0609">-19828 9443 0,'0'0'15,"0"0"-15,0 0 16,0 0 0,0 0-16,0 0 15,0-12 1,0-11-16,11-11 15,13-1-15,-1 0 16,25 12 0,-1 12-16,0 11 0,12 11 31,-12 12-31,-12 12 0,-11-12 31,-12 0-31,-1 12 0,-11 11 16,-23 24-16,-24 22 15,-1-11 1,1-23 0,12-12-16,11-23 15,1 0-15,-1-11 16,13-1 0,-1 1-16,12-12 15,0 0 1,0 0-16,0 0 15,35 0-15,36 0 16,23-12 0,12 12-16,-35 0 15,-12 0 1,-12 0-16,0 0 16,0 0-1,0-11-15,12-1 16,-59 12-1</inkml:trace>
          <inkml:trace contextRef="#ctx0" brushRef="#br0" timeOffset="18751.1426">-18780 9848 0,'0'0'0,"0"0"0,0 0 16,12 11-1,-12 1-15,12 11 16,-1 0-16,1 12 16,0-12-1,11 0-15,1 0 16,0-12 0,11 1-16,0-12 15,-11 0 1,-1-12-16,1 1 15,-12-1-15,-1-11 16,1 0 0,-12 12-16,0-1 15,-12 0 1,-11 1-16,-1 11 16,-11 0-1,0 11-15,-1 1 16,1 0-1,11-1-15,13-11 16,11 0-16,0 0 16,0 0-1,0 0-15</inkml:trace>
        </inkml:traceGroup>
      </inkml:traceGroup>
    </inkml:traceGroup>
  </inkml:traceGroup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0:09.9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E2E9EF-68F1-4F5E-833D-02345252DFB7}" emma:medium="tactile" emma:mode="ink">
          <msink:context xmlns:msink="http://schemas.microsoft.com/ink/2010/main" type="inkDrawing" rotatedBoundingBox="18725,9804 23061,9686 23063,9790 18728,9907" semanticType="underline" shapeName="Other">
            <msink:sourceLink direction="with" ref="{A3B8C9E1-61D9-4A60-831B-F18E69F56CD8}"/>
          </msink:context>
        </emma:interpretation>
      </emma:emma>
    </inkml:annotationXML>
    <inkml:trace contextRef="#ctx0" brushRef="#br0">-13844 8727 0,'0'0'0,"0"0"16,0 0 0,0 0-16,0 0 15,0 0 1,0 0-16,0 0 16,11 0-1,13 0-15,11-12 16,1 0-16,11 12 15,0-11 1,12 11-16,23-12 16,13 1-1,-1-1-15,0 1 16,-12-1 0,13 0-16,11 12 15,11 0 1,1-11-16,-23-1 15,-1 1-15,24 11 16,23 0 0,-23 0-16,-12 0 0,12 0 31,11 0-31,12 0 16,-23 0-16,-24 0 15,13 0-15,22 0 16,-11-12-16,-12 1 15,-12 11 1,0 0-16,12 0 16,12 0-1,-12 0-15,-35 0 16,0 0 0,-1 0-16,-11 0 15,24 11 1,-13-11-16,-11 0 15,12 0-15,-24 0 16,0 0 0,-12 0-16,1 0 15,-1 0 1,-11 0-16,-1 0 16,1 0-1,-1 0-15,1 0 16,-1 0-16,-11 0 15,0 0 1,0 0-16,-12 0 16,0 0-1,0 0-15,0 0 16,0 0 0,0 0-16,0 0 15,12 0 1,-12 0-16,0 0 15,0 0-15,0 0 16,0 0 0,0 0-16,0 0 15,0 0 1,0 0-16</inkml:trace>
  </inkml:traceGroup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8:59:58.6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25DAE0-614E-4ABF-A2F1-14F6575ABC6A}" emma:medium="tactile" emma:mode="ink">
          <msink:context xmlns:msink="http://schemas.microsoft.com/ink/2010/main" type="writingRegion" rotatedBoundingBox="11370,8190 21859,9769 21628,11303 11139,9724"/>
        </emma:interpretation>
      </emma:emma>
    </inkml:annotationXML>
    <inkml:traceGroup>
      <inkml:annotationXML>
        <emma:emma xmlns:emma="http://www.w3.org/2003/04/emma" version="1.0">
          <emma:interpretation id="{BABA34D0-474C-43AD-9C64-4D8FF4D4E63E}" emma:medium="tactile" emma:mode="ink">
            <msink:context xmlns:msink="http://schemas.microsoft.com/ink/2010/main" type="paragraph" rotatedBoundingBox="11370,8190 21859,9769 21628,11303 11139,9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AE201-545C-4187-A2BA-8951B9358677}" emma:medium="tactile" emma:mode="ink">
              <msink:context xmlns:msink="http://schemas.microsoft.com/ink/2010/main" type="line" rotatedBoundingBox="11370,8190 21859,9769 21628,11303 11139,9724"/>
            </emma:interpretation>
          </emma:emma>
        </inkml:annotationXML>
        <inkml:traceGroup>
          <inkml:annotationXML>
            <emma:emma xmlns:emma="http://www.w3.org/2003/04/emma" version="1.0">
              <emma:interpretation id="{A8187798-1028-43DF-969B-53379E20AF26}" emma:medium="tactile" emma:mode="ink">
                <msink:context xmlns:msink="http://schemas.microsoft.com/ink/2010/main" type="inkWord" rotatedBoundingBox="11326,8485 14569,8973 14408,10042 11165,9554">
                  <msink:destinationLink direction="with" ref="{0D7EE9FA-C7D2-429C-B295-CFD394D4ADD8}"/>
                </msink:context>
              </emma:interpretation>
            </emma:emma>
          </inkml:annotationXML>
          <inkml:trace contextRef="#ctx0" brushRef="#br0">-19828 7952 0,'0'0'0,"0"0"16,0 0-16,0 0 15,0 0 1,0 0-16,-12-11 16,-24-1-1,1 1-15,-24 11 16,12 0 0,0 0-1,12 0-15,11 11 16,1 1-16,11-1 15,0 1-15,0-1 16,12 12 0,12 12-16,12 0 15,23 11 1,12 0-16,-1-11 16,1 0-1,-12-1-15,-11-11 16,-13 0-1,1-11-15,-12 0 16,-1-1-16,-11 1 16,0-1-1,-11 1-15,-36 11 16,-24-12 0,-12 1-16,25-12 15,10 0 1,1-12-16,24 1 15,-1-1-15,24 12 16</inkml:trace>
          <inkml:trace contextRef="#ctx0" brushRef="#br0" timeOffset="-510.114">-20476 7883 0,'0'0'16,"0"0"0,0 0-16,0 0 15,0 0 1,0 0-16,0 0 16,-24 11-1,1 1-15,-13 0 16,1 22-16,11 1 15,-11 23 1,11-1-16,24 1 16,12-12-1,12 12-15,11-12 16,24 1 0,-12-13-16,0-11 15,-11-11 1,-1 0-16,0-12 15,-35 0-15</inkml:trace>
          <inkml:trace contextRef="#ctx0" brushRef="#br0" timeOffset="-889.5772">-21077 7860 0,'0'0'16,"12"0"0,11 0-16,1-12 15,-12 1 1,-1-1-16,-11 12 15,0 0-15,0-12 0,-11 1 16,-25-1 0,-23 1-16,0 11 31,12 0-31,12 0 0,0 11 16,11 1-1,12-1-15,1 1 16,11 0-16,11 11 15,36 23 1,24 0-16,12-11 16,11 11-1,0 0-15,0 1 16,-11-1 0,-24 0-16,-12-11 15,-12-12 1,-23 0-16,-12-12 15,0 1 1,-12 11-16,-23 0 16,-12 0-16,-12-11 15,-12-1 1,-11 1-16,-13-12 16,25 0-1,11-12-15,23 1 16,13-1-1,23 12-15</inkml:trace>
          <inkml:trace contextRef="#ctx0" brushRef="#br0" timeOffset="400.1062">-19546 8276 0,'0'0'0,"0"0"15,0 0 1,0 0-16,12 0 16,12 0-16,23 0 15,0 0 1,12 11-16,-12-11 16,0 0-1,0 0-15,0 0 16,0 0-16,0-11 15,1 11 1,-13-12-16,0 12 16,-35 0-1</inkml:trace>
          <inkml:trace contextRef="#ctx0" brushRef="#br0" timeOffset="1930.2903">-18662 7813 0,'0'0'15,"0"0"-15,0 0 16,0 0 0,0 0-16,0 0 15,0 0 1,0 0-16,0 0 15,0 0-15,0 0 16,0 0 0,0 0-16,0 12 15,12 11 1,-1 35-16,13 23 16,-12 0-1,-1 0-15,1-24 16,0-10-16,0-13 15,0-11 1,-1 1-16,-11-1 16,0-12-1,0 1-15,0-12 16,0 0 0</inkml:trace>
          <inkml:trace contextRef="#ctx0" brushRef="#br0" timeOffset="2319.8415">-18438 7733 0,'0'0'0,"0"0"15,0 0 1,0 0-16,11 0 0,13 0 16,11 11-1,12 12-15,0 0 16,1 12 0,-1 11-16,-12 12 15,0 35 1,-11-13-16,-12-10 15,-12-24-15,0 0 16,-12-11 0,0 0-16,-11-12 15,-1 11 1,-11-11-16,-1 12 16,36-35-1</inkml:trace>
        </inkml:traceGroup>
        <inkml:traceGroup>
          <inkml:annotationXML>
            <emma:emma xmlns:emma="http://www.w3.org/2003/04/emma" version="1.0">
              <emma:interpretation id="{03B9E351-2F99-4A25-81B8-9DC91A31FFE8}" emma:medium="tactile" emma:mode="ink">
                <msink:context xmlns:msink="http://schemas.microsoft.com/ink/2010/main" type="inkWord" rotatedBoundingBox="15703,8843 18442,9255 18211,10789 15472,103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500.1078">-16789 7767 0,'0'0'0,"0"0"15,0 0 1,0 0-16,23-11 15,24-12-15,12 11 16,12 0 0,-12 24-16,-12-12 15,-23 12 1,-1-1 0,-11 12-16,-12 0 15,-12 12-15,-23 11 16,-12 1-1,-12-1-15,12-12 16,11-10-16,13-13 16,11 12-1,0-11-15,12-1 16,12 1 0,23 11-16,36 0 15,0-23 1,11 12-16,1-24 15,11 1-15,-94 11 16</inkml:trace>
          <inkml:trace contextRef="#ctx0" brushRef="#br0" timeOffset="6010.0102">-16942 8669 0,'0'0'15,"0"0"1,0 0-16,0 0 16,0 0-1,0 0-15,0 0 16,0 0-1,0 0-15,-12-12 16,0-11-16,0-12 16,0 1-1,12-13-15,0 1 16,12 0 0,0 0-16,0 11 15,0 12 1,-12 23-16,0 0 15,11 0-15,13 12 16,23 11 0,0 0-16,24 11 15,-12 1 1,-12 0-16,0-1 16,-12-10-1,-11-13-15,-12 1 16,-1-1-1,-11-11-15,0 12 16,-23-1-16,-24 12 16,0 1-1,-12-13-15,12 1 16,0-1 0,11-11-16,1 0 15,11 12 1,12-12-16,12 0 15,0 0-15,0 0 16,0 0 0</inkml:trace>
          <inkml:trace contextRef="#ctx0" brushRef="#br0" timeOffset="8050.1482">-15376 8796 0,'0'0'0,"0"0"15,-11 11-15,-1 1 16,12 0-1,0-1-15,12 1 16,-1-1-16,13-11 16,-1 0-1,1-11 1,0-1-16,-13-11 16,1 0-16,-12 0 15,0 11 1,-12 1-16,-11-1 15,-13 12-15,-11 0 16,12 12 0,11-12-16,13 0 15,11 0 1,0 0-16</inkml:trace>
          <inkml:trace contextRef="#ctx0" brushRef="#br0" timeOffset="7680.2214">-15706 9166 0,'0'0'15,"0"0"-15,0 0 16,12 0 0,35 0-16,0 0 15,1-12 1,-1 1-16,-12-1 15,-11 0-15,-13 12 16,-11 0 0,0 0-16,-11 12 15,-13 11 1,0 12-16,1-1 0,-1 1 31,13 0-31,-1-1 16,12-10-16,12-1 15,-1 0 1,25 0-16,-1-12 0,0 1 16,13 0-1,-1-12-15,-12-12 16,-35 12 0</inkml:trace>
          <inkml:trace contextRef="#ctx0" brushRef="#br0" timeOffset="7030.9125">-15953 8322 0,'0'0'15,"0"0"1,0 0-16,0 0 16,12-12-1,11-11-15,1-11 16,11-24 0,1 0-16,-1-11 15,-23 11 1,0 0-16,-1 12 15,-11 11-15,0 12 16,-11 12 0,11 11-16,-12 0 15,0 11 1,-12 12-16,-11 35 16,0 35-1,11 11-15,12-12 16,1 24-16,-1 34 0,12-12 31,0-22-31,0-23 16,12-13-16,-12 13 15,0-1-15,0-34 16,11-12 0,-11-23-16,0-23 15,0 0 1,0 0-16</inkml:trace>
          <inkml:trace contextRef="#ctx0" brushRef="#br0" timeOffset="7240.6028">-16118 8669 0,'0'0'0,"0"0"16,0 0-16,0 0 16,12 0-1,23-12-15,12 1 16,12-13 0,12 1-16,0 0 15,-1 12 1,1-12-16,-12 23 15,-59 0-15</inkml:trace>
          <inkml:trace contextRef="#ctx0" brushRef="#br0" timeOffset="9860.9464">-14787 8692 0,'0'0'15,"0"0"-15,0 0 16,0 0 0,0 0-16,0 0 15,0 0 1,0 0-16,12 0 15,12 0-15,11 0 16,12 0 0,12 0-16,23 0 15,1 0 1,-12 0-16,-24 0 16,0 0-1,-12 0-15,-23 0 16,0-12-1,-12 12-15</inkml:trace>
          <inkml:trace contextRef="#ctx0" brushRef="#br0" timeOffset="10170.0469">-14586 8438 0,'0'0'16,"0"0"0,0 0-16,0 0 15,11 11 1,1 12-16,0 23 16,11 24-1,-11-1-15,12 1 16,-1-24-16,1 0 15,-12-11 1,-1-1-16,1-11 16,0-11-1,0 0-15,-12-12 0</inkml:trace>
        </inkml:traceGroup>
        <inkml:traceGroup>
          <inkml:annotationXML>
            <emma:emma xmlns:emma="http://www.w3.org/2003/04/emma" version="1.0">
              <emma:interpretation id="{DACB98D3-D8D8-4934-B57C-6C18B0EC610F}" emma:medium="tactile" emma:mode="ink">
                <msink:context xmlns:msink="http://schemas.microsoft.com/ink/2010/main" type="inkWord" rotatedBoundingBox="20924,9581 22129,10403 21505,11318 20300,104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570.5229">-11053 8807 0,'0'0'0,"0"0"16,0 0-1,0 0-15,0 0 16,0 12 0,0 11-16,12 12 15,0 11 1,0 12-16,0 23 15,-1 11-15,1-11 16,0-12 0,0-22-16,-1-1 15,1-12 1,0-10-16,-12-13 16,0-11-1</inkml:trace>
          <inkml:trace contextRef="#ctx0" brushRef="#br0" timeOffset="19190.3244">-12089 9050 0,'0'0'16,"0"0"-16,0 0 15,0 0 1,0 0-16,0 0 16,0 0-1,0 0-15,0 0 16,0 0 0,0 0-16,12-11 15,-1-1 1,13 0-16,11 1 15,12-1-15,1 1 16,10 11 0,1 0-16,-12 11 15,1 12 1,-25 1-16,-11 10 16,-12 12-1,-12 1-15,-11 10 16,-1-22-16,0 0 0,1-12 31,-1-12-31,1 1 16,11 0-1,0-12-15,12 0 16,0 0-16,0 0 16,0 0-1,24 0-15,11 0 16,24 0-16,23 11 15,-11 12-15,-12 0 16,-24 0 0,-11 1-1,-1-1-15,-11 0 16,-12-12-16,-12 13 16,1-1-1,-25 0-15,-23-12 16,-11 1-16,11-12 15,-12 0 1,12 0-16,12-12 16,12 1-1,11-1-15,13 1 16,11-1 0,0 12-16</inkml:trace>
          <inkml:trace contextRef="#ctx0" brushRef="#br0" timeOffset="19980.1844">-11194 9674 0,'0'0'0,"0"0"0,0 12 15,0-1 1,12 24-16,0 0 15,-1 11-15,13 0 16,0-11 0,23-12-16,-12-12 15,0 1 1,-11-12-16,-1 0 16,1-12-1,-12-11-15,-12 0 16,0-11-16,-12 10 15,-12-10 1,-11 11-16,0 0 16,11 11-1,1 12-15,-1 0 16,12 12 0,1-1-16,11 1 15,0-12 1,0 0-16,0 0 15</inkml:trace>
        </inkml:traceGroup>
      </inkml:traceGroup>
    </inkml:traceGroup>
  </inkml:traceGroup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0:34.7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2FAF9E-A60E-4D95-A00B-848F580B0FAF}" emma:medium="tactile" emma:mode="ink">
          <msink:context xmlns:msink="http://schemas.microsoft.com/ink/2010/main" type="inkDrawing" rotatedBoundingBox="27492,9589 31391,9622 31390,9650 27491,9617" semanticType="underline" shapeName="Other">
            <msink:sourceLink direction="with" ref="{07A87883-67F6-4533-8D08-872E29BA5B6A}"/>
          </msink:context>
        </emma:interpretation>
      </emma:emma>
    </inkml:annotationXML>
    <inkml:trace contextRef="#ctx0" brushRef="#br0">-5080 8414 0,'0'0'0,"0"0"16,0 0-16,0 0 15,0 0 1,0 0-16,0 0 16,0 0-1,12 0-15,-1 0 16,13 0 0,-1 0-16,13 0 15,11 0 1,0 0-16,12 0 15,0 0-15,-12 0 16,12 0 0,-12 0-16,24 0 15,11 12 1,-11-12-16,11 0 16,1 12-1,-24-12-15,-12 0 16,0 0-16,0 0 15,0 0 1,12 0-16,12 0 16,-1 0-1,13 11-15,-24-11 16,0 0 0,-1 0-16,-10 0 15,10 0-15,13 0 16,12 0-1,-1 0-15,-11 0 16,-1 0-16,1 0 16,-12 0-16,12 0 15,11 0 1,12 0-16,-11 0 16,-12 0-1,-13 0-15,-10 0 16,-1 0-1,0 0-15,0 0 16,12 0-16,0 0 16,11 0-1,-11 0-15,-12 0 16,1 0 0,-13 0-1,0 0-15,1 0 16,-13 0-16,1 0 15,-1 0-15,1 0 16,11 0 0,-11 0-16,11 0 15,0 0 1,-11 0-16,11 0 16,1 0-1,11 0-15,-12 0 16,0 0-16,1 0 15,-13 0 1,1 0-16,-1 0 16,-11 0-1,0 0-15,0 0 16,0 0 0,-1 0-16,-11 0 15,12 0 1,-12 0-16,0 0 15,12 0-15,-12 0 16,0 0 0,0 0-16,0 0 15,0 0 1,0 0-16,0 0 16,0 0-1,0 0-15,0 0 16,0 0-16,0 0 15,0 0 1,0 0-16,0 0 16,0 0-1,0 0-15,0 0 16,0 0 0,0 0-16,0 0 15,0 0 1,0 0-16,0 0 15,0 0-15,0 0 16,0 0 0,0 0-16,0 0 15,0 0 1,0 0-16,0 0 16,0 0-1,0 0-15,0 0 16,0 0-16,0 0 15,0 0 1,0 0-16</inkml:trace>
  </inkml:traceGroup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2:12.4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C500E4-90B2-440A-80B4-4FF504B65079}" emma:medium="tactile" emma:mode="ink">
          <msink:context xmlns:msink="http://schemas.microsoft.com/ink/2010/main" type="writingRegion" rotatedBoundingBox="31757,11594 34018,11594 34018,13483 31757,13483"/>
        </emma:interpretation>
      </emma:emma>
    </inkml:annotationXML>
    <inkml:traceGroup>
      <inkml:annotationXML>
        <emma:emma xmlns:emma="http://www.w3.org/2003/04/emma" version="1.0">
          <emma:interpretation id="{6C57795C-CC0E-4D83-A827-7F364F0AE4A4}" emma:medium="tactile" emma:mode="ink">
            <msink:context xmlns:msink="http://schemas.microsoft.com/ink/2010/main" type="paragraph" rotatedBoundingBox="31757,11594 34018,11594 34018,13483 31757,13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075A4-7FCC-4C37-B09B-936C77B995A2}" emma:medium="tactile" emma:mode="ink">
              <msink:context xmlns:msink="http://schemas.microsoft.com/ink/2010/main" type="line" rotatedBoundingBox="31757,11594 34018,11594 34018,13483 31757,13483"/>
            </emma:interpretation>
          </emma:emma>
        </inkml:annotationXML>
        <inkml:traceGroup>
          <inkml:annotationXML>
            <emma:emma xmlns:emma="http://www.w3.org/2003/04/emma" version="1.0">
              <emma:interpretation id="{0FD73235-DC75-4457-B19B-860D2E9D4F22}" emma:medium="tactile" emma:mode="ink">
                <msink:context xmlns:msink="http://schemas.microsoft.com/ink/2010/main" type="inkWord" rotatedBoundingBox="32592,11594 34018,11594 34018,13015 32592,130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448-382 0,'0'0'0,"0"0"16,0 0-16,0 0 16,0 0-1,12-11-15,0-1 16,11-11 0,24-11-16,12-24 15,12 12 1,35-24-16,-35 24 15,-1 11-15,1 1 16,-12-1 0,0 0-16,0-11 15,11 11 1,119-80 0</inkml:trace>
          <inkml:trace contextRef="#ctx0" brushRef="#br0" timeOffset="-4479.9961">507 0 0,'0'0'0,"0"11"0,0 24 15,0 0 1,0-12-16,0 12 16,0-12-1,0 0-15,0-12 16,0 1-1,-12-1-15,0 1 16,-11-12-16,-13 0 16,1 0-1,0 0-15,-12 0 16,0 0 0,11 12-16,1-1 15,0 1 1,-1-1-16,1 1 15,11-1-15,1 1 16,11-1 0,0 13-16,0-13 15,12 1 1,0 11-16,0-12 16,0-11-1</inkml:trace>
        </inkml:traceGroup>
      </inkml:traceGroup>
    </inkml:traceGroup>
  </inkml:traceGroup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0:48.6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A87883-67F6-4533-8D08-872E29BA5B6A}" emma:medium="tactile" emma:mode="ink">
          <msink:context xmlns:msink="http://schemas.microsoft.com/ink/2010/main" type="writingRegion" rotatedBoundingBox="27189,7689 33666,8514 33404,10564 26928,9739">
            <msink:destinationLink direction="with" ref="{5B2FAF9E-A60E-4D95-A00B-848F580B0FAF}"/>
          </msink:context>
        </emma:interpretation>
      </emma:emma>
    </inkml:annotationXML>
    <inkml:traceGroup>
      <inkml:annotationXML>
        <emma:emma xmlns:emma="http://www.w3.org/2003/04/emma" version="1.0">
          <emma:interpretation id="{24C7104E-E075-4344-835A-B5FB5028DDE8}" emma:medium="tactile" emma:mode="ink">
            <msink:context xmlns:msink="http://schemas.microsoft.com/ink/2010/main" type="paragraph" rotatedBoundingBox="27189,7689 33666,8514 33404,10564 26928,9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3BDC2-B8C6-44E8-8115-B4508F9A82B5}" emma:medium="tactile" emma:mode="ink">
              <msink:context xmlns:msink="http://schemas.microsoft.com/ink/2010/main" type="line" rotatedBoundingBox="27189,7689 33666,8514 33404,10564 26928,9739"/>
            </emma:interpretation>
          </emma:emma>
        </inkml:annotationXML>
        <inkml:traceGroup>
          <inkml:annotationXML>
            <emma:emma xmlns:emma="http://www.w3.org/2003/04/emma" version="1.0">
              <emma:interpretation id="{AEAC1F2D-0A41-41B6-A21A-817030C9E176}" emma:medium="tactile" emma:mode="ink">
                <msink:context xmlns:msink="http://schemas.microsoft.com/ink/2010/main" type="inkWord" rotatedBoundingBox="27098,8400 29016,8644 28926,9356 27008,91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-3137 7894 0,'0'0'0</inkml:trace>
          <inkml:trace contextRef="#ctx0" brushRef="#br0" timeOffset="-100.0206">-3290 7883 0,'0'0'0,"0"0"15</inkml:trace>
          <inkml:trace contextRef="#ctx0" brushRef="#br0" timeOffset="1289.6009">-2783 7351 0,'0'0'16,"0"0"-1,0 0-15,0 12 16,-12 11-16,0 0 15,0 23 1,-11 12-16,-1-23 16,13 11-1,-13 0-15,12-11 16,0-1 0,12 1-16,0 0 15,12-1 1,0 1-16,0-12 15,0 0-15,-1-11 16,-11-12 0</inkml:trace>
          <inkml:trace contextRef="#ctx0" brushRef="#br0" timeOffset="44840.7449">362 7525 0,'0'0'0,"0"0"16,0 0 0,0-12-1,0 0-15,0 12 16,0-11-16,0-1 15,0 12-15,0 0 16,0 0 0,-12 0-16,-11 0 15,-1 0 1,-11 12-16,-1-1 16,1 13-1,-12-13-15,12 1 16,11-1-16,-11 1 15,11-1 1,1-11-16,11 0 16,0 0-1,0 12-15,12-12 16,0 0 0,0 11-16,0 1 15,12 11 1,12 0-16,11 12 15,36 0-15,11-1 16,-11-11 0,-12 0-16,-12-11 15,-47-12 1</inkml:trace>
          <inkml:trace contextRef="#ctx0" brushRef="#br0" timeOffset="9907.9439">-981 7559 0,'0'0'15,"0"0"-15,0 0 16,0 0-1,0 12-15,0 11 16,0 12 0,12-1-16,0 1 15,-1 0-15,1 11 16,0-12 0,0 1-16,0-12 15,-1 0 1,1 1-16,0-13 15,0 1-15,-12-12 16</inkml:trace>
          <inkml:trace contextRef="#ctx0" brushRef="#br0" timeOffset="10360.2283">-804 7432 0,'0'0'16,"0"0"-16,0 0 16,0 0-1,12 12-15,11 11 16,1 0 0,-1 12-16,13 22 15,-13 1 1,-11-12-16,0 1 15,-1 10-15,-11-10 16,0-1 0,0 0-16,-11 0 15,-1-11 1,0-12-16,0-11 16,1-1-1,11-11-15</inkml:trace>
          <inkml:trace contextRef="#ctx0" brushRef="#br0" timeOffset="5665.2572">-1711 7652 0,'0'0'16,"0"11"-16,-12 1 16,0 11-1,0 0-15,1 0 16,-1 0 0,0 0-16,0 0 15,1 1 1,-1-13-16,0 1 31,12-12-31</inkml:trace>
          <inkml:trace contextRef="#ctx0" brushRef="#br0" timeOffset="2617.7714">-2536 7744 0,'0'0'0,"0"0"15,0 0-15,0 0 16,0 0 0,12 0-16,12 0 15,-1 0 1,12 0-1,1 0-15,-1 12 16,0-1 0,-11-11-16,0 0 15,-1 0-15,1 0 16,-13 0 0,1 0-16,-12 0 15,0 0 1</inkml:trace>
        </inkml:traceGroup>
        <inkml:traceGroup>
          <inkml:annotationXML>
            <emma:emma xmlns:emma="http://www.w3.org/2003/04/emma" version="1.0">
              <emma:interpretation id="{CC43CE0F-2002-4545-9830-1D948A6AA6BA}" emma:medium="tactile" emma:mode="ink">
                <msink:context xmlns:msink="http://schemas.microsoft.com/ink/2010/main" type="inkWord" rotatedBoundingBox="29421,7973 33666,8514 33404,10564 29160,100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280.33">-4409 7432 0,'0'0'0,"0"0"16,0 0-16,0 0 15,0 0 1,0 12-16,0 22 16,0 24-1,0 0-15,-12-12 16,12 0-16,0 1 15,0-1 1,0 0-16,0-11 16,0-1-1,0-10-15,0-13 16,0-11 0,0 0-16</inkml:trace>
          <inkml:trace contextRef="#ctx0" brushRef="#br0" timeOffset="-3700.4577">-4656 7813 0,'0'0'16,"0"0"-16,0 0 16,0 0-1,0 0-15,0 0 16,0 0 0,12 0-16,-1 0 15,1 0 1,12 0-16,-1 0 15,13 12-15,-13-12 16,1 0 0,-24 0-16</inkml:trace>
          <inkml:trace contextRef="#ctx0" brushRef="#br0" timeOffset="-4120.4936">-4644 7478 0,'0'0'16,"0"0"0,0 0-16,0 0 15,-12-11 1,-12 11-16,-11-12 16,-12 12-1,11 0-15,1 0 16,12 12-1,-1-1-15,12 1 16,0 11-16,12 0 16,0 0-1,0 0-15,12 12 16,12 11 0,-1-11-16,1-12 15,-12 0 1,-1 0-16,1-11 15,-12-1-15,0 12 16,-12 1 0,-11-13-16,-1 1 15,1-1 1,-1 1-16,1-1 16,11-11-1,0 0-15,12 0 16,0 0-16</inkml:trace>
          <inkml:trace contextRef="#ctx0" brushRef="#br0" timeOffset="-4629.5241">-5010 7455 0,'0'0'0,"0"0"16,0 0-1,0 0-15,0 0 16,0 0-16,0 0 0,0 0 15,0 0 1,-11 23-16,-1 12 16,0 0-1,-11 11-15,11 0 32,-12-11-32,12-1 0,1 1 15,-1 11 1,12 1-16,12-1 15,-1-11-15,13-1 16,-12-11 0,23 0-16,-35-23 15</inkml:trace>
          <inkml:trace contextRef="#ctx0" brushRef="#br0" timeOffset="-2910.3879">-4267 7374 0,'0'0'16,"0"0"-1,0 0-15,23 12 16,1-1 0,-1 24-16,13 23 15,-1 11 1,0 1-16,-11-13 15,-1 1-15,-11-12 16,-12 1 0,0-1-16,-12-11 15,-23 11 1,0-12-16,35-34 16</inkml:trace>
          <inkml:trace contextRef="#ctx0" brushRef="#br0" timeOffset="-399.8442">-3620 7848 0,'0'0'0,"0"0"16,0 0-1</inkml:trace>
          <inkml:trace contextRef="#ctx0" brushRef="#br0" timeOffset="-550.4828">-3761 7871 0,'0'0'15,"0"0"1,0 0-16,0 0 16,0 0-1,0 0-15,0 0 16</inkml:trace>
          <inkml:trace contextRef="#ctx0" brushRef="#br0" timeOffset="44329.5773">44 7213 0,'0'0'0,"0"0"15,0 0 1,0 0-16,0-12 16,0 12-1,0 0-15,0 0 16,0 0-1,0 0-15,0 23 16,0 12-16,0 23 16,-12 22-1,0 1-15,1 0 16,11-23 0,-12-12-16,0 0 15,0-11 1,0 0-16,12-12 15,0 12-15,0-12 16,0 0 0,0-12-16,0-11 15,0 0 1,0 0-16</inkml:trace>
          <inkml:trace contextRef="#ctx0" brushRef="#br0" timeOffset="-5170.4288">-5363 7478 0,'0'0'0,"0"0"16,0 0-16,0 0 0,12-11 16,0 11-1,11-12-15,1 1 16,-12 11 0,-12 0-16,11 0 15,-11 0 1,0 0-16,0 0 15,-23 0-15,-13 0 16,-11 11 0,12 1-16,0-1 15,11 1 1,0-1-16,13 13 16,-1-1-1,12-12-15,0 12 16,12 0-1,11 12-15,1 0 16,11-12-16,0 12 16,-11-12-1,0 0-15,-13-12 16,1 12 0,-12-11-16,0 0 15,-12-1 1,-11 1-16,-1-1 15,-11 1-15,0-1 16,11 1 0,0 0-16,1-12 15,11 0 1,12 0-16</inkml:trace>
          <inkml:trace contextRef="#ctx0" brushRef="#br0" timeOffset="2009.6239">-2489 7467 0,'0'0'0,"0"0"0,0 0 16,0 0-1,0 0-15,0 0 16,0 0 0,0 0-16,-23 0 15,-1 0 1,-11 0-16,11 0 15,-11 11-15,11 1 16,13-1 0,-1 1-16,0 0 15,12-1 1,0 1-16,0 11 16,12 0-1,11 0-15,1 0 16,0 0-16,-1 0 15,-11 0 1,0 1 0,-12-13-16,0 1 15,-12-1-15,0 1 16,0-1 0,-11 1-16,-1-1 15,12-11 1,1 0-16,11 0 15</inkml:trace>
          <inkml:trace contextRef="#ctx0" brushRef="#br0" timeOffset="5108.332">-1876 7432 0,'0'0'16,"0"0"-16,0 0 15,0 0-15,0 12 16,-12-1 0,0 12-16,-11 12 15,-1 0 1,-11-1-16,-1 1 16,13 0-1,-1-1-15,13-11 16,-1 12-16,0 0 15,12-12 1,0 12-16,12-1 16,0 1-1,11-12-15,1-11 16,11-1 0,0 1-16,-35-12 15</inkml:trace>
          <inkml:trace contextRef="#ctx0" brushRef="#br0" timeOffset="6114.1608">-1758 7779 0,'0'0'15,"0"0"1,-12 0-16,0 0 16,0 0-1,1 0-15,11 0 16,0 0-16,0 0 15,0 11 1,11 1-16,1-1 16,12 13-1,-1-1-15,1 0 16,11 0 0,0-11-16,-11-1 15,-24-11-15</inkml:trace>
          <inkml:trace contextRef="#ctx0" brushRef="#br0" timeOffset="11276.8632">-1523 8414 0,'0'0'16,"0"0"0,12 0-16,23 0 15,24 0-15,0 0 16,-59 0-1,354 12-15,-354-12 16,35 0 0,36 0-16,-1 0 15,1 0 1,-12 0-16,0 0 16,0 0-16,-12 0 15,0 0 1,-12 0-16,1 0 15,-25 0 1,1 0-16,-12 0 16,0 0-16,0 0 15,-12 0 1,-23 0-16,-24 0 16,-35 0-1,-12 0-15,23 0 16,13 0-16,11 0 15,59 0 1</inkml:trace>
          <inkml:trace contextRef="#ctx0" brushRef="#br0" timeOffset="22069.5933">-1405 7571 0,'0'0'0,"0"0"15,0 0 1,0 0-16,0 0 16,0 0-1,0 0-15,0 0 16,0 0 0,0 0-16,0 0 15,0 0 1,-12 11-16,-11 12 15,-13 1-15,1-1 16,0 11 0,-1-11-16,-11 1 15,12-13 1,11 1-16,1-1 16,-1 1-1,12-12-15,12 0 16,0 0-16,0 0 15,0 11 1,0 1-16,12-1 16,0 1-1,12 11-15,-1 12 16,12 0 0,1-12-16,-1 0 15,0 0 1,-11 0-16,0-11 15,-13-1-15,1 1 16,-12-12 0,0 0-16,0 0 0,0 0 31</inkml:trace>
          <inkml:trace contextRef="#ctx0" brushRef="#br0" timeOffset="25589.5605">-1558 7860 0,'0'0'0,"0"0"16,0 0-1,0 0-15,0 0 16,0 0-16,0 0 16,0 0-1,0 0-15,0 0 16,0 0 0,0 0-16,12 0 15,23 0 1,0 0-16,1 0 15,-1 0-15,0 0 16,1 0 0,-13 0-16,1 0 15,-12 0 1,-1 0-16,-11 0 16</inkml:trace>
          <inkml:trace contextRef="#ctx0" brushRef="#br0" timeOffset="7975.2803">-1805 7444 0,'0'0'16,"0"0"-16,0 0 15,11-12 1,1 12-16,0-11 15,0-1 1,-12 12-16,0 0 16,11 0-1,-11 0-15,12-12 16,-12 12-16,0 0 16,0 0-1,0 0-15,0 0 16,0 0-1,0 0-15,0 0 16,0 12 0,12 23-16,-12 22 15,12 13-15,-12-12 16,0-12 0,0 0-16,-12 0 15,0 0 1,0-11-16,1 0 15,-1 11-15,0-11 16,0-1 0,1-10-16,-1-1 15,0-12 1,12 1-16,0-12 16,0 0-16</inkml:trace>
          <inkml:trace contextRef="#ctx0" brushRef="#br0" timeOffset="29440.0072">-2324 8796 0,'0'0'15,"0"0"-15,0 0 16,0 0 0,0 0-16,0 11 15,0 13 1,0 10-16,-12 12 16,-11 24-1,-1 11-15,13 0 16,-1-12-16,12-23 15,0-11 1,0-12-16,0 0 16,0-11-1,0-12-15</inkml:trace>
          <inkml:trace contextRef="#ctx0" brushRef="#br0" timeOffset="36379.4896">232 8403 0,'0'0'0,"0"0"0,12 0 15,35 0 1,0-12-16,1 1 16,22-1-1,1-11-15,11 12 16,-82 11-16</inkml:trace>
          <inkml:trace contextRef="#ctx0" brushRef="#br0" timeOffset="36129.3736">256 8426 0,'0'0'16,"0"0"0,24 0-16,11-12 15,0 1 1,1-12-16,-13-12 16,12-11-1,1-23-15,-13-24 16,1 12-16,-12 0 15,-1 0 1,1 12-16,-12 23 16,0 11-1,0 12-15,0 11 16,0 12 0,0 0-16,-12 12 15,-11 23 1,-1 34-16,-11 24 15,11 11-15,1 11 16,11-11 0,0-11-16,1 11 15,11 0 1,0-12-16,0-23 16,0-22-1,0-1-15,0-23 16,0-23-16</inkml:trace>
          <inkml:trace contextRef="#ctx0" brushRef="#br0" timeOffset="36860.1308">374 9119 0,'0'0'15,"0"0"1,12 0-16,23 0 16,0 0-1,12 0-15,0-11 16,12-12-1,-12 11-15,-11 1 16,-13-1 0,-11 12-16,-12 0 15,0 0-15,0 0 16,0 0 0,-12 0-16,-11 12 15,-1-1 1,1 12-16,11 0 15,-12 12-15,13 0 16,11-1 0,0 1-16,11-12 15,13 12 1,23 0-16,24-12 16,-12-23-1,-59 0-15</inkml:trace>
          <inkml:trace contextRef="#ctx0" brushRef="#br0" timeOffset="37269.9732">786 8622 0,'0'0'16,"0"0"0,0 12-16,0 0 15,0-1 1,0 12-16,12-11 16,0-1-1,11 1-15,-11-12 16,12-12-16,-1 1 15,-11-1 1,0 1 0,-1-12-16,-11-1 15,0 13-15,-23-12 16,-1 11 0,-11 12-16,11 0 15,1 12 1,11-1-16,12-11 15,0 0-15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9:00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F76DE9-96A5-4286-A706-D621C6690E3C}" emma:medium="tactile" emma:mode="ink">
          <msink:context xmlns:msink="http://schemas.microsoft.com/ink/2010/main" type="writingRegion" rotatedBoundingBox="19030,23750 16485,23436 16660,22015 19206,22329">
            <msink:destinationLink direction="with" ref="{CA809E17-40A0-4E70-BFD3-F3358DC6F6CF}"/>
          </msink:context>
        </emma:interpretation>
      </emma:emma>
    </inkml:annotationXML>
    <inkml:traceGroup>
      <inkml:annotationXML>
        <emma:emma xmlns:emma="http://www.w3.org/2003/04/emma" version="1.0">
          <emma:interpretation id="{9F4798E1-65E4-4819-913C-45735D85F01D}" emma:medium="tactile" emma:mode="ink">
            <msink:context xmlns:msink="http://schemas.microsoft.com/ink/2010/main" type="paragraph" rotatedBoundingBox="19030,23750 16485,23436 16660,22015 19206,22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3C44A-EE1B-407A-96E0-E4CFF0FD0C2D}" emma:medium="tactile" emma:mode="ink">
              <msink:context xmlns:msink="http://schemas.microsoft.com/ink/2010/main" type="line" rotatedBoundingBox="19030,23750 16485,23436 16660,22015 19206,22329"/>
            </emma:interpretation>
          </emma:emma>
        </inkml:annotationXML>
        <inkml:traceGroup>
          <inkml:annotationXML>
            <emma:emma xmlns:emma="http://www.w3.org/2003/04/emma" version="1.0">
              <emma:interpretation id="{7090F233-53AA-4545-B8FF-4794C8AD3125}" emma:medium="tactile" emma:mode="ink">
                <msink:context xmlns:msink="http://schemas.microsoft.com/ink/2010/main" type="inkWord" rotatedBoundingBox="19030,23750 16485,23436 16660,22015 19206,223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9953 1255 0,'0'0'16,"0"0"-1,0 0-15,0 0 16,0 0-16,-19 0 15,0 0 1,-18 0-16,-1 0 16,0 0-1,20 0-15,-20-19 16,0-17-16,19-1 16,1-19-1,18-54-15,18-20 16,1 1-1,0 55-15,-19 74 16</inkml:trace>
          <inkml:trace contextRef="#ctx0" brushRef="#br0" timeOffset="391.75">9859 2123 0,'0'0'0,"0"0"16,19-56-16,-19-36 15,-19-19 1,-19 0-16,1 38 15,-20 17 1,1 19-16,-20 0 16,20 19-1,18 18-15,20 0 16,-1 18-16,19 1 16,0 18-1,19 0-15,37 18 16,0 0-1,20 1-15,-1-38 16,0 1 0,-75-19-16</inkml:trace>
          <inkml:trace contextRef="#ctx0" brushRef="#br0" timeOffset="830.8914">9238 1273 0,'0'0'0,"0"0"16,0 0-16,0 0 16,-19 0-1,0 0-15,-18-18 16,-20-19-1,1 0-15,-1 0 16,20-18 0,-1-1-16,19 1 15,0-37-15,19-1 16,0 20 0,0 17-16,0 56 15</inkml:trace>
          <inkml:trace contextRef="#ctx0" brushRef="#br0" timeOffset="1100.8436">8184 1827 0,'0'0'16,"0"0"-16,38 0 15,75 0 1,19-18-16,-1-1 16,-18 1-1,-38-1-15,1 19 16,-76 0-1</inkml:trace>
          <inkml:trace contextRef="#ctx0" brushRef="#br0" timeOffset="1625.0527">8297 572 0,'0'0'0,"0"0"15,0 0 1,0 0-16,0 0 15,0 0 1,0 18-16,19 38 16,-19 18-1,0 18-15,-19 19 16,0-19-16,-18 0 16,-20 1-1,1-1-15,-38 0 16,-19-18-1,19-37-15,-19-19 16,19-18-16,19-18 16,18-19-1,20 0-15,-1 0 16,19-18 0,19-19-16,19-18 15,19 18-15,37-18 16,19 36-1,-19 1-15,-75 55 16</inkml:trace>
          <inkml:trace contextRef="#ctx0" brushRef="#br0" timeOffset="1823.584">7752 1218 0,'0'0'16,"0"0"-16,18 0 16,-18 0-1</inkml:trace>
        </inkml:traceGroup>
      </inkml:traceGroup>
    </inkml:traceGroup>
  </inkml:traceGroup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4:36.9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FD4FE4-6E9A-468B-B766-2C9245214228}" emma:medium="tactile" emma:mode="ink">
          <msink:context xmlns:msink="http://schemas.microsoft.com/ink/2010/main" type="writingRegion" rotatedBoundingBox="622,12204 33366,11485 33528,18854 784,19573"/>
        </emma:interpretation>
      </emma:emma>
    </inkml:annotationXML>
    <inkml:traceGroup>
      <inkml:annotationXML>
        <emma:emma xmlns:emma="http://www.w3.org/2003/04/emma" version="1.0">
          <emma:interpretation id="{08246C22-F4E4-40C0-BD24-10FD08AA6B21}" emma:medium="tactile" emma:mode="ink">
            <msink:context xmlns:msink="http://schemas.microsoft.com/ink/2010/main" type="paragraph" rotatedBoundingBox="886,12198 33366,11485 33520,18505 1040,19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1F94D-44CA-4B3F-AF23-3C9B97945514}" emma:medium="tactile" emma:mode="ink">
              <msink:context xmlns:msink="http://schemas.microsoft.com/ink/2010/main" type="line" rotatedBoundingBox="886,12198 32021,11514 32060,13319 926,14002"/>
            </emma:interpretation>
          </emma:emma>
        </inkml:annotationXML>
        <inkml:traceGroup>
          <inkml:annotationXML>
            <emma:emma xmlns:emma="http://www.w3.org/2003/04/emma" version="1.0">
              <emma:interpretation id="{0B0CF5E4-2D51-45F6-B4DC-041FBE6B054E}" emma:medium="tactile" emma:mode="ink">
                <msink:context xmlns:msink="http://schemas.microsoft.com/ink/2010/main" type="inkWord" rotatedBoundingBox="888,12293 4313,12217 4345,13688 921,137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-29451 499 0,'0'0'16,"0"0"-1,0 0-15</inkml:trace>
          <inkml:trace contextRef="#ctx0" brushRef="#br0" timeOffset="910.2131">-29355 463 0,'0'0'0,"0"0"16,0 0-1,0 0-15,0 0 16,-12 12 0,-12 0-16,0 12 15,0-13 1,-1 13-16,1 12 15,0-1-15,24-35 16</inkml:trace>
          <inkml:trace contextRef="#ctx0" brushRef="#br0" timeOffset="260.32">-29512 831 0,'0'0'16,"0"0"-1,12 0-15,24-12 16,13-12 0,-13 1-16,0-1 15,1-12 1,-13-11-16,-12 11 15,0-11-15,-12 11 16,0 24 0,-12 0-16,-12-11 15,-13 23 1,1 0-16,0 12 16,0-1-1,11 1-15,13 0 16,12-12-16</inkml:trace>
          <inkml:trace contextRef="#ctx0" brushRef="#br0" timeOffset="-1409.875">-30431-154 0,'0'0'16,"0"0"-16,0 0 15,0 0 1,0 12-16,0 0 15,0 0-15,0 11 16,12 1 0,-12-24-16,12 0 15,0 0 1,0 0-16,0-12 16,0 0-1,0-11-15,1-1 16,-13 0-16,0 12 15,-13 0 1,1 12-16,0 0 16,-12 12-16,0 0 15,12 0-15,12-12 16</inkml:trace>
          <inkml:trace contextRef="#ctx0" brushRef="#br0" timeOffset="-1930.0298">-30770 416 0,'0'0'0,"0"0"15,0 0 1,24-12-16,13-12 16,23 0-1,-12 1-15,13-1 16,-13 12 0,-11 0-16,-13 12 0,0 0 31,-12 0-31,-12 0 15,12 12-15,-12 12 0,-12-1 32,-12 25-32,-12 11 15,-13 12-15,13-11 16,0-13-16,11-11 16,13-12-1,12-1-15,0-11 16,12 12-16,1 0 15,23-13 1,0 1-16,13 0 16,-1-12-1,-48 0-15</inkml:trace>
          <inkml:trace contextRef="#ctx0" brushRef="#br0" timeOffset="-919.8801">-30068 534 0,'0'0'16,"12"0"-16,12 0 15,12 0 1,13 0-16,11-12 16,-12 1-1,1-1-15,-49 12 16</inkml:trace>
          <inkml:trace contextRef="#ctx0" brushRef="#br0" timeOffset="-579.7218">-29996 760 0,'0'0'0,"12"0"16,25 0 0,-1 0-16,0 0 15,0 0 1,1 0-16,-1 0 15,-12 0-15,0 0 16,-24 0 0</inkml:trace>
          <inkml:trace contextRef="#ctx0" brushRef="#br0" timeOffset="1060.402">-29633 843 0,'0'0'16,"0"0"-16,12 0 16,12 0-1,13 0-15,11 0 16,0-12-16,13-12 15,-25 0 1,0 1-16,-11-13 16,-25 36-1</inkml:trace>
          <inkml:trace contextRef="#ctx0" brushRef="#br0" timeOffset="1749.8013">-29367 511 0,'0'0'15,"0"0"1,0 0-16,0 0 16,0 0-1,0 0-15,-12 0 16,0 0 0,-12 11-16,0 1 15,-13 12 1,1 0-16,12 11 15,0-11-15,-1 12 16,13-13 0,0 1-16,0 0 15,12-12 1,0 0-16,0-1 16,12 1-1,12 0-15,-24-12 16</inkml:trace>
          <inkml:trace contextRef="#ctx0" brushRef="#br0" timeOffset="2721.0279">-29089 843 0,'0'0'0,"0"0"16,-12 0-16,0 0 16,-12-12-1,0 0-15,12 0 16,12 0-16,0 0 15,0 1 1,12-13-16,12 0 16,0 0-1,0 13-15,1-1 16,-13 12 0,12 12-16,-12-1 15,0 13 1,0 12-16,-12 23 15,-24 24-15,-12 12 16,-1-24 0,-23 12-16,12-35 15,-1-13 1,1-11-16,48-24 16</inkml:trace>
          <inkml:trace contextRef="#ctx0" brushRef="#br0" timeOffset="3210.4137">-28762 249 0,'0'0'0,"0"24"0,0 12 15,0 23 1,12 24-16,0-12 15,0-11-15,0-13 16,0-11 0,1-1-16,-1 1 15,0-12 1,-12-24-16</inkml:trace>
          <inkml:trace contextRef="#ctx0" brushRef="#br0" timeOffset="3680.1585">-28496 712 0,'0'0'16,"0"0"-16,0-12 16,0 1-1,0-1-15,12-12 16,0 0-16,0 0 15,0 13 1,1 11-16,-1 0 16,12 0-1,0 11-15,0 13 16,-12 12 0,-12-1-16,0 1 15,0 11 1,-12 13-16,-12-1 15,0-11-15,0-1 16,-1-23 0,25-24-16</inkml:trace>
          <inkml:trace contextRef="#ctx0" brushRef="#br0" timeOffset="3410.4563">-28339 724 0,'0'0'15,"0"0"1,0 0-16,0 0 15,0 0-15,0 0 16</inkml:trace>
          <inkml:trace contextRef="#ctx0" brushRef="#br0" timeOffset="4239.92">-28000 416 0,'0'0'16,"0"0"-16,0 0 15,12-12 1,0 0-16,0 0 16,12 0-1,1 12-15,-1 0 16,0 12-16,0 12 15,0 11 1,-12 13-16,-12-1 16,-12 13-1,-12-13-15,0 1 16,-12 11 0,-1-12-16,1-11 15,12 0 1,12-13-16,0-11 15,12-12-15,0 0 16,0 0 0,12 0-16,12 0 15,24-12 1,25 0-16,-73 12 16</inkml:trace>
          <inkml:trace contextRef="#ctx0" brushRef="#br0" timeOffset="4631.0962">-27335 831 0,'0'0'16,"0"0"-16,-12 0 15,0 0-15,0 0 16,0 0 0,-12-12-16,12 0 15,-1 0-15,13 0 16,0-11-16,13 11 16,-1 0-1,0 0-15,0 12 16,0 0-16,0 12 15,0 12 1,-12 11-16,0 13 16,0 23-1,-24 0-15,-12-11 16,-1-1 0,1-24-16,0-11 15,12-12 1,24-12-16</inkml:trace>
        </inkml:traceGroup>
        <inkml:traceGroup>
          <inkml:annotationXML>
            <emma:emma xmlns:emma="http://www.w3.org/2003/04/emma" version="1.0">
              <emma:interpretation id="{FBA23056-8D9C-4432-9687-0C79AEC17E8D}" emma:medium="tactile" emma:mode="ink">
                <msink:context xmlns:msink="http://schemas.microsoft.com/ink/2010/main" type="inkWord" rotatedBoundingBox="4758,13217 5667,13197 5670,13312 4761,13332"/>
              </emma:interpretation>
            </emma:emma>
          </inkml:annotationXML>
          <inkml:trace contextRef="#ctx0" brushRef="#br0" timeOffset="4800.0031">-26911 843 0,'0'0'15,"0"0"1,12 0-16,-12 0 16</inkml:trace>
          <inkml:trace contextRef="#ctx0" brushRef="#br0" timeOffset="4939.9027">-26464 819 0,'0'0'16,"0"0"-16,0 0 15</inkml:trace>
          <inkml:trace contextRef="#ctx0" brushRef="#br0" timeOffset="5050.0355">-26029 724 0,'0'0'0,"0"0"15,0 0 1,25 12-16,-25-12 16</inkml:trace>
        </inkml:traceGroup>
        <inkml:traceGroup>
          <inkml:annotationXML>
            <emma:emma xmlns:emma="http://www.w3.org/2003/04/emma" version="1.0">
              <emma:interpretation id="{43FEBB4B-1957-4C47-A574-2568ACCF4283}" emma:medium="tactile" emma:mode="ink">
                <msink:context xmlns:msink="http://schemas.microsoft.com/ink/2010/main" type="inkWord" rotatedBoundingBox="6700,12828 8138,12796 8156,13628 6718,136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89.9519">-24964 689 0,'0'0'0,"12"0"16,12 11 0,-24-11-1</inkml:trace>
          <inkml:trace contextRef="#ctx0" brushRef="#br0" timeOffset="5659.9541">-24166 689 0,'0'0'0,"-12"0"15,0 11-15,12-11 16,-230 83 0,230-83-16,-12 0 15,0 0 1,-12-11-16,0-13 16,-1 0-1,13-11-15,12-13 16,12 1-16,13 11 15,-1 12 1,12 12 0,0 12-16,1 24 15,11 12-15,-24-1 16,-12 25 0,-12 23-16,-24 35 15,-12-11 1,0-24-16,-1-23 15,1-13-15,36-47 16</inkml:trace>
          <inkml:trace contextRef="#ctx0" brushRef="#br0" timeOffset="6250.035">-24009 333 0,'0'0'16,"0"0"-1,0 35-15,12 36 16,1 12-16,-1-11 15,-12-13 1,0-12 0,0-11-16,0-12 15,0-12-15,0-12 16,0 0 0,0 0-16,0 0 15,12-24 1,12-59-16,0-24 15,12 24-15,-11 24 16,-1 23 0,0 12-16,0 24 15,25 36 1,11 35-16,-12 12 16,1 0-1,-1-12-15,-48-71 16</inkml:trace>
        </inkml:traceGroup>
        <inkml:traceGroup>
          <inkml:annotationXML>
            <emma:emma xmlns:emma="http://www.w3.org/2003/04/emma" version="1.0">
              <emma:interpretation id="{A93A2963-C457-4E33-B585-BEF9F6763BA6}" emma:medium="tactile" emma:mode="ink">
                <msink:context xmlns:msink="http://schemas.microsoft.com/ink/2010/main" type="inkWord" rotatedBoundingBox="10739,12103 12406,12067 12440,13642 10774,136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749.8306">-19981-391 0,'0'0'16,"0"23"0,0 37-16,12 70 15,-12 13 1,0 23-16,-12 12 16,12-178 15</inkml:trace>
          <inkml:trace contextRef="#ctx0" brushRef="#br0" timeOffset="-4339.4072">-20356 214 0,'0'0'15,"-12"0"-15,-12 12 16,-25 0 0,1 11-16,12 13 0,12 0 31,12-1-31,-1 13 16,26-1-16,-1 1 15,0-1 1,12 0-16,-12-11 0,0 0 15,0-1 1,-24 1-16,-12-12 16,-12-1-1,-25-11-15,1-12 16,-1-12 0,1-23-16,11-25 15,1-11 1,24-12-16,24 0 15,12 12-15,-12 71 16</inkml:trace>
          <inkml:trace contextRef="#ctx0" brushRef="#br0" timeOffset="-5249.9369">-19255 83 0,'0'0'0,"0"0"0,-12 0 16,-25 0-1,-35 12-15,-13 12 16,25-12-16,60-12 15,-254 107 1,254-107-16,0 0 16,0 0-1,0 11-15,0 13 16,12 0 0,0 0-16,0 11 15,0 1 1,12-1-16,-12 1 15,0 0-15,-12-1 16,-12 1 0,0-1-16,-12 1 15,-12 0 1,-25-1-16,-11-11 16,-1-12-1,25 0-15,48-12 16</inkml:trace>
          <inkml:trace contextRef="#ctx0" brushRef="#br0" timeOffset="-5040.2482">-19654 1163 0,'0'0'0,"0"0"16,0 0-1,0 0-15,0 0 16</inkml:trace>
        </inkml:traceGroup>
        <inkml:traceGroup>
          <inkml:annotationXML>
            <emma:emma xmlns:emma="http://www.w3.org/2003/04/emma" version="1.0">
              <emma:interpretation id="{5E2CB734-FF38-4FDF-8C32-5796C33F3B06}" emma:medium="tactile" emma:mode="ink">
                <msink:context xmlns:msink="http://schemas.microsoft.com/ink/2010/main" type="inkWord" rotatedBoundingBox="12889,12209 17232,12114 17265,13644 12923,1373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659.4464">-16981 843 0,'0'0'0,"0"0"16,0 0-16,12 0 16,0-12-1,12 0-15,0 0 16,0 0 0,1 12-16,-1 0 15,-12 0 1,-12 0-16,0 0 15,0 0-15,0 0 16,0 24 0,-12 0-16,0 0 15,0 11 1,0 13-16,-1-1 16,1 1-1,12-13-15,0 1 16,0-1-16,12-11 15,1 0 1,-1-12-16,0 0 16,24-12-1,0-12-15,1-12 16,-37 24 0</inkml:trace>
          <inkml:trace contextRef="#ctx0" brushRef="#br0" timeOffset="-13200.024">-16909 416 0,'0'0'16,"0"0"-16,0 11 16,0 1-1,0 12-15,0 0 16,0-12 0,0 0-16,12-1 15,-12-11 1,12 0-16,1-11 15,-1-1-15,0-12 16,0 0 0,0 0-16,-12 1 0,0-1 31,0 12-31,0 0 16,-12 0-16,0 1 15,0 11-15,0 0 16,-1 0-16,1 0 15,12 0 1,0 0-16</inkml:trace>
          <inkml:trace contextRef="#ctx0" brushRef="#br0" timeOffset="-12789.5836">-16570 534 0,'0'0'0,"0"0"16,0 0-16,0 0 16,12 0-1,12 0-15,13 0 16,11-12 0,0 12-16,1-11 15,11 11 1,1-12-16,-13 0 15,0 12-15,1-12 16,-1 12 0,-12 0-16,-11 0 15,-1 0 1,-24 0-16</inkml:trace>
          <inkml:trace contextRef="#ctx0" brushRef="#br0" timeOffset="-12439.8262">-16231 226 0,'0'0'0,"0"0"16,0 0-16,0 0 15,0 0-15,0 12 32,12 35-32,-12-11 0,0 23 15,0 24 1,0-12-16,0-23 16,0-1-1,0 1-15,0-13 16,0 1-1,12-12-15,0-13 16,0 1-16,0 0 16,-12-12-1</inkml:trace>
          <inkml:trace contextRef="#ctx0" brushRef="#br0" timeOffset="-11770.0554">-15336 131 0,'0'0'16,"0"0"-1,0-12-15,0 12 16,-12-12 0,-13-12-16,-11 12 15,-12 1 1,-1 11-16,1 11 15,-25-11-15,25 12 16,12 0 0,-1 0-16,13 0 15,12-12 1,0 12-16,12-12 16,0 12-1,12 0-15,0 11 16,25 1-16,35 23 15,1 1 1,11-1-16,-11-11 16,-1 0-1,-23-13-15,-13 1 16,-12 12-16,1-13 16,-1 1-1,-12 0-15,-12-12 16,-12 11-16,0-11 15,-37 0-15,-23 0 16,-1 0 0,1-12-16,23-12 15,1 0 1,11-12 0,1 1-16,36 23 15</inkml:trace>
          <inkml:trace contextRef="#ctx0" brushRef="#br0" timeOffset="-17469.9127">-18711 297 0,'0'0'0,"0"0"15,0 0-15,-12 0 16,0-12 0,0 0-16,0 0 15,0-11 1,12-1-16,0-12 16,24-11-1,0-1-15,0 13 16,0 11-16,1 0 15,-13 24-15,0 0 16,12 24-16,0 23 16,-12 25-1,0 11-15,-12 35 16,-12-11 0,-12-24-1,0-12-15,0-23 16,12-12-16,-1-1 15,1-23-15,12 0 16,0-12 0,0 0-16,0 0 15,12-36 1,13-47-16,11-24 16,12 1-1,13-13-15,-1 24 16,1 0-16,-13 12 15,-12 12 1,-11 23-16,-1 13 16,-12 11-1,-12 12-15,0 12 16,0 0 0,0 0-16,-12 24 15,-12 11 1,-13 25-16,13-13 15,-12 13-15,12-1 16,-1 12 0,13-23-16,0 11 15,0-12 1,12 1-16,0-1 16,12-11-1,0-12-15,13-1 16,11 1-16,12-12 15,-48-12 1</inkml:trace>
          <inkml:trace contextRef="#ctx0" brushRef="#br0" timeOffset="-16289.4248">-18046 558 0,'0'0'15,"0"0"1,0 0-16,0 0 16,0 0-1,12 0-15,13 0 16,11 0 0,12 0-16,1 0 15,-1 0 1,0 0-16,-11 0 15,-1 12-15,0-12 16,-12 0 0,-11 0-16,11 0 15,-12 0 1,-12 0-16</inkml:trace>
          <inkml:trace contextRef="#ctx0" brushRef="#br0" timeOffset="-16720.0498">-17997 273 0,'0'0'16,"0"0"-16,12 0 15,0 0-15,12 0 16,12 0 0,1 0-16,-13 0 15,0 0 1,-12 0-16,0 0 16,12 0-1,-11 0-15,-13 0 16,12 0-16,-12 0 15,0 0 1</inkml:trace>
          <inkml:trace contextRef="#ctx0" brushRef="#br0" timeOffset="-14189.6487">-17405 285 0,'0'0'15,"0"0"1,0 0-16,0 0 15,0 0-15,0 0 16,0-12 0,0 0-16,0-11 15,12-13 1,1-11-16,11-1 16,0 12-1,12-11-15,-12 23 0,1 12 16,-13 12-16,0 12 15,0 0 1,-12 24-16,-12 35 16,-12 24-1,-13 12-15,1 11 16,0-23 0,12-24-16,-1-23 15,1-12 1,12-1-16,0-23 15,0 0-15,12-12 16,0 0 0,0 0-16,0 0 15,12-24 1,12-47-16,12-12 16,13 0-1,11 0-15,1-12 16,11 24-1,-11-12-15,-13 11 16,-11 1-16,-1 24 16,-12 11-1,-12 12-15,0 1 16,-12 23 0,0 0-16,0 0 15,0 11 1,-12 13-16,0 24 15,-12-1-15,-12 1 16,-1 11 0,1 0-16,12-11 15,0-1 1,11 1-16,1-1 16,12 1-1,0-13-15,12-11 16,1 0-16,11-1 15,0 1 1,12-12-16,1 0 16,-37-12-1</inkml:trace>
          <inkml:trace contextRef="#ctx0" brushRef="#br0" timeOffset="-10990.078">-15167-344 0,'0'0'16,"0"0"-1,0 0-15,0 0 16,0 0 0,0 12-16,12 12 15,0 35 1,12 60-16,1-24 15,-1 11-15,12 1 16,-12 12 0,0-12-16,-11-24 15,-1-24 1,0-11-16,0-13 16,-12-11-1,0-12-15,0 0 16,0-12-16,0 0 15,0 0-15,0 0 16,12-24 0,0-24-16,0 13 15,12-24-15,0-1 16,13 13 0,-13-1-16,0 25 15,0-1 1,1 12-16,-1 0 15,0 12-15,0 12 32,0 12-32,0 11 0,13 36 15,-1-11 1,-12-1-16,0-11 16,1-13-1,-13-11-15,12 0 16,-24-24-16</inkml:trace>
        </inkml:traceGroup>
        <inkml:traceGroup>
          <inkml:annotationXML>
            <emma:emma xmlns:emma="http://www.w3.org/2003/04/emma" version="1.0">
              <emma:interpretation id="{677C8603-8CA9-4F4A-B000-49ECEDEEB5E9}" emma:medium="tactile" emma:mode="ink">
                <msink:context xmlns:msink="http://schemas.microsoft.com/ink/2010/main" type="inkWord" rotatedBoundingBox="20614,12583 20966,12576 20978,13120 20626,131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2349.9884">-10885 297 0,'0'0'16,"0"0"0,0 0-16,-12 0 15,0 0 1,-1 0-16,-11 0 15,0 0-15,0-12 16,0 0 0,12 0-16,-1 0 15,1 1 1,12-13-16,0 12 16,12-12-1,25-11-15,-1 11 16,12 12-16,13 12 15,-13 12 1,1 0-16,-13 12 16,-12 11-1,-24 13-15,-12 23 16,-24 24 0,-13-12-16,-11-12 15,12-24 1,11-23-16,1 0 0,36-24 15</inkml:trace>
          <inkml:trace contextRef="#ctx0" brushRef="#br0" timeOffset="-21519.7413">-10813 356 0,'0'0'0,"0"0"16,0 0-16,0 0 16,12 0-1,-12 0-15,0 0 16,12 0 0,13-12-16,-13 12 15,0 0 1,-12 0-16,0 0 15,0 0 1,0 0-16,0 0 16,-12 0-16,-25 0 15,1 0 1,0 0-16,36 0 16</inkml:trace>
        </inkml:traceGroup>
        <inkml:traceGroup>
          <inkml:annotationXML>
            <emma:emma xmlns:emma="http://www.w3.org/2003/04/emma" version="1.0">
              <emma:interpretation id="{1B55110B-3EC6-4A24-B6A3-354477400B5B}" emma:medium="tactile" emma:mode="ink">
                <msink:context xmlns:msink="http://schemas.microsoft.com/ink/2010/main" type="inkWord" rotatedBoundingBox="21673,12010 24658,11945 24688,13296 21703,1336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8309.9932">-7305 344 0,'0'0'16,"0"0"-16,24-11 15,0 11 1,13-12-16,-13 12 16,0 0-1,-12 0-15,0 0 16,-12 0-16,0 0 15,0 0 1,0 12-16,0-1 16,-12 13-1,0 12-15,0-1 16,12 1 0,0 0-16,0-1 15,12-11 1,0 0-16,12-13 15,0 1-15,13 0 16,-1-12 0,12-12-16,-48 12 15</inkml:trace>
          <inkml:trace contextRef="#ctx0" brushRef="#br0" timeOffset="-27930.0345">-7136-59 0,'0'0'16,"0"0"0,-12 12-16,12 0 0,0 0 15,0-1 1,12 13-16,0-12 15,0 0-15,1-12 16,11 0 0,0 0-16,0-12 15,-12 0 1,0-12-16,-12 1 16,0-1-1,-12 0 1,0 12-16,0 0 0,-24 12 15,-13 0 1,1 12-16,12-12 16,36 0-1</inkml:trace>
          <inkml:trace contextRef="#ctx0" brushRef="#br0" timeOffset="-30039.232">-8587 333 0,'0'0'0,"0"0"15,0 0-15,0 11 16,0 25 0,0 11-16,12 13 15,0-1 1,0-11-16,0-1 15,0 1-15,0-13 16,13 1 0,-13-1-16,0-11 15,0 12 1,-12-36-16</inkml:trace>
          <inkml:trace contextRef="#ctx0" brushRef="#br0" timeOffset="-29470.1202">-8515 190 0,'0'0'0,"0"0"15,0 0-15,0 0 16,12 0 0,13 0-16,11 0 15,0-12 1,13 12-16,-13 0 16,12-12-1,-11 1 1,-1 11-16,12 0 0,-48 0 15</inkml:trace>
          <inkml:trace contextRef="#ctx0" brushRef="#br0" timeOffset="-28729.5476">-7680-71 0,'0'0'0,"0"0"15,0 0 1,-12 0-16,-12 12 16,-1 0-1,1-12-15,0 0 16,0-12-16,0 0 15,0 0 1,11-12-16,1 1 16,12-13-1,12 1-15,25-13 16,-1 12 0,0 13-16,1 11 15,-13 0 1,0 12-16,0 24 15,0 35-15,-24 60 16,-12-12 0,0-36-16,0 0 15,0-24 1,0-11-16,0-12 16,12-12-1,0-12-15,0 0 16,0 0-16,0 0 15,12-24 1,12-47-16,12-36 16,13-12-1,-13 24-15,0 0 16,13 0 0,-13 24-16,-12 36 15,-12 11 1,0 12-16,-12 12 15,0 0-15,-12 12 0,-12 23 16,0 13 0,12 23-16,0 24 15,0-12 1,12 0 0,12-12-16,0-23 15,0-13 1,12 13-16,12-12 0,-36-36 15</inkml:trace>
          <inkml:trace contextRef="#ctx0" brushRef="#br0" timeOffset="-32069.7996">-9990-95 0,'0'0'0,"0"0"0,0 0 15,0 0-15,0-12 16,0-11 0,12-13-16,-12 36 15,121-237 1,-121 237-16,12-12 16,12 0-1,0 0-15,0 12 16,-11 0-1,-1 12-15,0 24 16,0 47-16,-36 35 16,-1-11-1,1-24-15,0 0 16,0-23 0,12-13-16,0-23 15,0 0 1,0-13-16,12-11 15,0 0-15,0 0 16,36-106 0,-36 106-16,24-60 0,24-35 31,13-11-31,-13 23 16,1 11-16,-13 1 15,-12 24-15,0 11 16,0 0-1,-11 25-15,-13 11 16,0 0 0,-13 11-16,-11 25 15,-12 23-15,0 24 16,12-11 0,-1-1-16,1-12 15,12-11 1,12-1-16,12-11 15,12-1-15,1 1 16,-1-12 0,-24-24-16</inkml:trace>
          <inkml:trace contextRef="#ctx0" brushRef="#br0" timeOffset="-31549.6493">-9615 582 0,'0'0'0,"0"0"15,24-12 1,12-12-16,0 0 16,1 1-1,-13 11-15,0 0 16,-12 0-1,0 12-15,-12 0 16,0 0-16,0 0 16,0 12-1,-12 12-15,0 11 16,0-11 0,0 12-16,0-13 15,12 1 1,0 0-16,0 0 15,12-1-15,0-11 0,12 12 32,0-12-32,13 0 0,-37-12 15</inkml:trace>
          <inkml:trace contextRef="#ctx0" brushRef="#br0" timeOffset="-31100.01">-9373 214 0,'0'0'16,"0"0"-16,24 35 16,-24-35-1,0 0-15,0 0 16,0 0-16,0 0 15,0 0 1,0 0 0,12-11-16,-12 11 15,0 0-15,0-12 16,0 12 0,0 0-16,0 0 15,0 0 1,-12 0-16,0 0 15,12 0-15</inkml:trace>
          <inkml:trace contextRef="#ctx0" brushRef="#br0" timeOffset="-30729.4651">-9289 653 0,'0'0'0,"0"0"0,0 0 15,0 0-15,0 0 16,0 0 0,24 0-16,25 0 15,11-12 1,13 0-16,-13 0 16,-11 0-1,-1 1-15,1 11 16,-13 0-16,-36 0 15</inkml:trace>
          <inkml:trace contextRef="#ctx0" brushRef="#br0" timeOffset="-30380.2266">-8974 404 0,'0'0'15,"0"0"1,0 0-16,0 0 16,0 0-1,0 0-15,12 12 16,0 11-16,0 13 15,0 0 1,0-1-16,0 1 16,0-1-1,1 1-15,-13 0 16,0 11 0,0-11-16,0-13 15,0-23 1</inkml:trace>
          <inkml:trace contextRef="#ctx0" brushRef="#br0" timeOffset="-26039.9655">-8781 653 0,'0'0'0,"0"0"15,0 0 1,0 0-16,0 0 16,0 0-1,0 0-15,0 0 16,0 0 0,0 0-16,0 0 15,0 0 1,0 0-16,0 0 15,0 0-15,0 0 16,0 0 0,0 0-16,0 0 15,0 0 1,0 0-16,0 0 16,0 0-1,0 0-15,0 0 16,-12 0-16,-12-12 15,0 0 1,0 12-16,12 0 16,-1 0-1,13 0-15,0 0 16,0 0 0,0 0-16,13-12 0,-1 12 31,12 0-31,0 0 0,-12 0 15,0 0 1,-12 0-16,0 0 16,0 0-16,0 0 31,0 0-31</inkml:trace>
        </inkml:traceGroup>
        <inkml:traceGroup>
          <inkml:annotationXML>
            <emma:emma xmlns:emma="http://www.w3.org/2003/04/emma" version="1.0">
              <emma:interpretation id="{656906D6-AC9A-4B55-A204-CC1A69DFD316}" emma:medium="tactile" emma:mode="ink">
                <msink:context xmlns:msink="http://schemas.microsoft.com/ink/2010/main" type="inkWord" rotatedBoundingBox="25051,11667 26387,11638 26413,12781 25076,12811"/>
              </emma:interpretation>
            </emma:emma>
          </inkml:annotationXML>
          <inkml:trace contextRef="#ctx0" brushRef="#br0" timeOffset="-27459.8517">-6604-59 0,'0'0'0,"0"0"16,0 0 0,0 0-16,25 0 15,11 0 1,0 0-16,13 0 16,11 0-1,25-12-15,-13 0 16,1 12-16,-13 0 15,-11-12 1,-49 12-16</inkml:trace>
          <inkml:trace contextRef="#ctx0" brushRef="#br0" timeOffset="-27209.4365">-6495 226 0,'0'0'15,"0"0"1,12 0-16,13 0 16,35-12-1,25 0-15,36 0 16,-25 0-1,-11-11-15,-12 11 16,-73 12-16</inkml:trace>
          <inkml:trace contextRef="#ctx0" brushRef="#br0" timeOffset="-24699.8263">-6047-617 0,'0'0'0,"0"0"16,0-12-16,0 0 15,0-11 1,0-1-16,0 0 16,12 1-1,-12-1-15,0 12 16,0 0-16,0 0 15,0 0 1,0 0-16,0 12 16,0 0-1,0 0-15,0 0 16,0 0 0,12 36-16,12 35 15,0 12 1,1 12-16,-13 24 15,12 47 1,-12-24-16,0-47 16,0-23-16,0 11 15,0-24 1,-12-12-16,0-11 16,0-12-1,0-12-15,0-12 16,0 0-16,0 0 15,0-12 1,-12-12-16,0-12 16,12-11-1,0-24-15,0-12 16,12 12 0,0 11-16,13 1 15,-1 11 1,12 1-16,0 11 15,13 13-15,-1 11 16,-12 12 0,1 0-16,-13 23 15,24 25 1,1 23-16,-13 12 16,-12-23-1,0-1-15,0-12 16,1 1-16,-13-13 15,0-11-15,12 0 16,-24-24-16</inkml:trace>
        </inkml:traceGroup>
        <inkml:traceGroup>
          <inkml:annotationXML>
            <emma:emma xmlns:emma="http://www.w3.org/2003/04/emma" version="1.0">
              <emma:interpretation id="{B29F9CAC-386C-40D6-9743-D1E6208E4662}" emma:medium="tactile" emma:mode="ink">
                <msink:context xmlns:msink="http://schemas.microsoft.com/ink/2010/main" type="inkWord" rotatedBoundingBox="29126,11959 32029,11895 32054,13046 29152,1311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7714.7898">-326-510 0,'0'0'0,"0"0"0,-12-12 15,-25 0-15,-11 0 16,-24 1 0,-49 11-1,-25 11-15,13 13 16,25 0-16,23 0 16,12 11-1,25-11-15,0 12 16,23-13-16,13 13 15,12-36 1</inkml:trace>
          <inkml:trace contextRef="#ctx0" brushRef="#br0" timeOffset="-38079.8515">-1040 48 0,'0'0'15,"0"0"-15,0 12 16,0-1 0,12 13-16,0 12 15,13 11 1,-13-11-16,12-1 15,0 1-15,-12 0 16,-12-36 0</inkml:trace>
          <inkml:trace contextRef="#ctx0" brushRef="#br0" timeOffset="-37259.5622">-1620-320 0,'0'0'15,"12"12"1,12 0-16,12 35 16,13 12-1,-1 13-15,-12-1 16,-12 0-16,-11-12 15,-13 24 1,-25-11-16,-11 11 16,-36-12-1,-1 0-15,-24-23 16,-36-13 0,-36-23-16,48-24 15,0-12 1,12-11-16,24-1 15,25-11-15,24-1 16,24 1 0,36-36-16,24-12 15,37 12 1,36 0-16,12 11 16,-36 25-1,-97 47-15</inkml:trace>
          <inkml:trace contextRef="#ctx0" brushRef="#br0" timeOffset="-37109.8948">-1959 119 0,'0'0'0,"0"0"16,0 0-1</inkml:trace>
          <inkml:trace contextRef="#ctx0" brushRef="#br0" timeOffset="-38379.4932">-133 249 0,'0'0'0,"0"0"16,-12 12-16,0 0 15,-24 12 1,-12 12-16,-13-1 16,1 13-1,-1-1-15,1 1 16,11-13 0,13-11-16,0 0 15,36-24 1</inkml:trace>
          <inkml:trace contextRef="#ctx0" brushRef="#br0" timeOffset="-38689.6075">37 0 0,'0'0'16,"0"0"-1,0 0-15,12 12 16,12 12 0,12 0-16,1-1 15,11 1 1,0 0-16,1 0 15,-13-1-15,-12-11 16,-12 0 0,0 0-16,-12-12 15,0 12 1,0 0-16,-12 11 16,-24 1-1,-12 12-15,-1-1 16,-11 1-16,11-1 15,13-11 1,-12 0-16,11 0 16,37-24-1</inkml:trace>
        </inkml:traceGroup>
      </inkml:traceGroup>
      <inkml:traceGroup>
        <inkml:annotationXML>
          <emma:emma xmlns:emma="http://www.w3.org/2003/04/emma" version="1.0">
            <emma:interpretation id="{1B004171-D6CF-410E-B8B2-7C30DB80A8A2}" emma:medium="tactile" emma:mode="ink">
              <msink:context xmlns:msink="http://schemas.microsoft.com/ink/2010/main" type="line" rotatedBoundingBox="18184,13965 33445,14141 33426,15756 18165,15580"/>
            </emma:interpretation>
          </emma:emma>
        </inkml:annotationXML>
        <inkml:traceGroup>
          <inkml:annotationXML>
            <emma:emma xmlns:emma="http://www.w3.org/2003/04/emma" version="1.0">
              <emma:interpretation id="{4F141EDD-D816-47E8-8BEA-2C99117CE5B0}" emma:medium="tactile" emma:mode="ink">
                <msink:context xmlns:msink="http://schemas.microsoft.com/ink/2010/main" type="inkWord" rotatedBoundingBox="18183,14047 21312,14083 21295,15575 18166,1553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500.0813">-10474 2433 0,'0'0'15,"0"0"-15,0 0 16</inkml:trace>
          <inkml:trace contextRef="#ctx0" brushRef="#br0" timeOffset="64740.4004">-10377 1863 0,'0'0'15,"0"0"-15</inkml:trace>
          <inkml:trace contextRef="#ctx0" brushRef="#br0" timeOffset="66809.9301">-11901 2030 0,'0'0'15,"0"0"1,0 0-16,0 0 15,12 11-15,12 13 16,0 12 0,0-13-16,1 13 15,-1 12 1,-12-13-16,-12 1 16,0-13-1,-24 13-15,-1 0 16,-23-1-16,-12-11 15,11-12 1,1 0-16,12-12 16,36 0-16</inkml:trace>
          <inkml:trace contextRef="#ctx0" brushRef="#br0" timeOffset="65440.1592">-10861 3050 0,'0'0'15,"24"-24"-15,12-23 16,1-24-16,-25-1 15,-12 1 1,-24 24-16,-25-1 16,1 13-1,-1 23-15,1 12 16,0 12 0,11 0-16,13-1 15,12 13 1,12 0-16,12 0 15,24 11-15,61 1 16,0-12 0,-12-24-16,-85 0 15</inkml:trace>
          <inkml:trace contextRef="#ctx0" brushRef="#br0" timeOffset="65060.3889">-10655 2184 0,'0'0'16,"-37"0"-16,-11 0 16,-13 0-16,13-12 15,0 0 1,11 0 0,1 0-16,12 0 0,12 12 15,0 0 1,0 24-16,-1 12 15,1-1-15,-12 13 32,0-1-32,0-11 0,-12 0 15,-1-13 1,-23 1-16,11-24 16,1 0-1,12-12-15,-1-12 16,13 1-1,12-49-15,12 1 16,24 12-16,37-12 16,-61 71-1</inkml:trace>
          <inkml:trace contextRef="#ctx0" brushRef="#br0" timeOffset="66029.9792">-10377 1745 0,'0'0'0,"0"0"16,0 12 0,-12 11-16,12-23 15,-121 190 1,121-190-16,-12 12 16,-13 12-1,-35 11-15,12-11 16,-25 12-1,12-13-15,61-23 16</inkml:trace>
          <inkml:trace contextRef="#ctx0" brushRef="#br0" timeOffset="68379.6921">-13462 1982 0,'0'0'15,"0"0"1</inkml:trace>
          <inkml:trace contextRef="#ctx0" brushRef="#br0" timeOffset="67880.152">-12470 1757 0,'0'0'0,"-36"11"16,-12 25-16,-1 0 31,13-13-31,0 13 0,11-12 16,1 11 0,24-23-16,0 0 15,0-12 1,12 12-1,-12-12-15,0 0 0,0 0 16,0 0 0,0 0-16,0 0 15,0 0 1,-12 0-16,-24 12 16,-12 0-1,-25 11-15,25 1 16,-13 12-16,13 11 15,-13 13 1,25-13 0,0 12-16,12 1 15,11 35-15,13 11 16,13-11 0,-1-23-16,12 11 15,0-12 1,-24-71-16</inkml:trace>
          <inkml:trace contextRef="#ctx0" brushRef="#br0" timeOffset="68089.8869">-12784 3074 0,'0'0'16,"36"-12"-1,37 0-15,11-12 16,-84 24 0</inkml:trace>
          <inkml:trace contextRef="#ctx0" brushRef="#br0" timeOffset="70930.2417">-13498 2397 0,'0'0'16,"0"0"-16,0 0 16,0-11-1,12-1-15,0-12 16,0 0 0,1 12-16,-1 12 15,-12 0 1,0 0-16,0 12 15,0 0-15,-12 0 16,-1 0 0,13-12-16</inkml:trace>
          <inkml:trace contextRef="#ctx0" brushRef="#br0" timeOffset="69470.1014">-12833 2148 0,'0'0'0,"0"0"16,0 0-1,0 0-15,12-12 0,1 0 32,-1 1-32,0-13 0,0 0 31,0 0-31,0 13 15,0-1-15,-12 12 0,0 0 32,0 0-32,0 0 0,0 0 15,0 0 1,0 0-16</inkml:trace>
          <inkml:trace contextRef="#ctx0" brushRef="#br0" timeOffset="70180.0734">-12869 2124 0,'0'0'16,"0"36"-16,0-24 16,0 12-16,12-1 15,0-11 1,0 0-16,0-12 15,25-12-15,-1 0 16,-12 1-16,0-13 16,-11 0-1,-1 0-15,-12-11 16,0 11 0,0 12-16,-12 0 15,-1 12 1,-11 0-16,0 0 15,0 12-15,12-12 16,12 0 0</inkml:trace>
          <inkml:trace contextRef="#ctx0" brushRef="#br0" timeOffset="67370.2016">-12361 2267 0,'0'0'15,"0"12"1,-12 11-16,-12 13 16,-12 0-1,-25 11-15,1-11 16,-1 11 0,1 1-16,11-25 15,49-23 1</inkml:trace>
          <inkml:trace contextRef="#ctx0" brushRef="#br0" timeOffset="67080.5298">-12071 1590 0,'0'0'16,"0"0"-1,0 24-15,0 12 16,0 35-1,0 24-15,-24 59 16,-12 0-16,12-47 16,0-36-1,11-11-15,13-60 16</inkml:trace>
        </inkml:traceGroup>
        <inkml:traceGroup>
          <inkml:annotationXML>
            <emma:emma xmlns:emma="http://www.w3.org/2003/04/emma" version="1.0">
              <emma:interpretation id="{47DDE331-8E83-4F80-BC2A-6A03CCAED062}" emma:medium="tactile" emma:mode="ink">
                <msink:context xmlns:msink="http://schemas.microsoft.com/ink/2010/main" type="inkWord" rotatedBoundingBox="21547,14004 26272,14058 26255,15508 21530,154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9329.9981">-5829 1626 0,'0'0'16,"0"0"-16,0 0 16,0 12-1,0 24-15,0 23 16,0 0 0,-13 24-16,1 12 15,-12-12 1,0-12-16,-12 1 15,-25-13-15,-11-12 0,-1-11 32,0-24-32,1-12 0,-13-12 15,13-12 1,-1-11-16,25-1 16,11-11-1,25-1-15,24 1 16,13-1-16,11 1 15,24-13 1,13 13-16,12 11 16,-85 36-1</inkml:trace>
          <inkml:trace contextRef="#ctx0" brushRef="#br0" timeOffset="58740.4902">-6144 3026 0,'0'0'0,"36"0"15,13-12 1,23-11-16,13-1 16,12-12-1,-97 36-15</inkml:trace>
          <inkml:trace contextRef="#ctx0" brushRef="#br0" timeOffset="59550.2629">-6192 2065 0,'0'0'15,"0"0"1,0 0-16,0 0 16</inkml:trace>
          <inkml:trace contextRef="#ctx0" brushRef="#br0" timeOffset="58349.9148">-5418 2065 0,'0'0'0,"0"0"15,0 0 1,0 0 0,0 0-16,0 0 0,0 0 15,0 0 1,0 0-16,0 0 16,0 0-1,0 0-15,0 0 16,0 0-16,0 0 15,0 0 1,0 0-16,0 0 16,0 24-1,0 11-15,-12 13 16,0-12 0,-1-1-16,-11 1 15,0-13 1,12-11-16,0 0 15,0 0-15,-12 0 16,-1 0 0,-11 0-16,-12 11 15,11-11 1,1 12-16,-12-12 16,-1 0-1,13-12-15,12 0 16,0-12-16,12 0 15,0 0 1,12-23-16,12-25 16,12-23-1,12 12-15,25 0 16,-13 35 0,-48 36-16</inkml:trace>
          <inkml:trace contextRef="#ctx0" brushRef="#br0" timeOffset="58529.839">-5817 2943 0,'0'0'0,"0"0"15</inkml:trace>
          <inkml:trace contextRef="#ctx0" brushRef="#br0" timeOffset="59949.7543">-5430 2943 0,'0'0'16,"0"0"-16,0 0 16,0 0-16,0 0 15</inkml:trace>
          <inkml:trace contextRef="#ctx0" brushRef="#br0" timeOffset="62910.1043">-9942 2041 0,'0'0'0,"36"0"15,85-23 1,25-1-16,-1-12 15,0 13-15,-145 23 16</inkml:trace>
          <inkml:trace contextRef="#ctx0" brushRef="#br0" timeOffset="62710.63">-8236 2018 0,'0'0'0,"0"12"16,-13 11 0,1 1-16,-12-12 15,12 0 1,0 0-16,0-1 15,0 1-15,0 12 16,-12 12 0,-1-1-16,1 1 15,0-1 1,0-11-16,0 0 16,-1 0-1,1-12-15,0-1 16,0 1-16,0-12 15,12 0 1,-1 0-16,1 0 16,0 0-1,12 0-15,-12-12 16,0 1 0,0-13-16,12 12 15,0 0 1,0 0-16,0 0 31,0 12-31,-12-12 16,0 12-16,-25 0 15,-23 12 1,-37 0-16,0 0 16,-23 12-1,23-12-15,-48-12 16,12 12-16,12-1 15,24 1 1,12 0-16,-12-12 16,25 0-1,11 0-15,13 0 16,24-12 0,0 12-16,24 0 15,0 0 1,12 0-16,24 12 15,24 12-15,37-12 16,36-12 0,-12-12-16,-36-12 15,0-11 1,-85 35-16</inkml:trace>
          <inkml:trace contextRef="#ctx0" brushRef="#br0" timeOffset="61930.3004">-7970 1555 0,'0'0'0,"0"0"16,0 12-16,-12 47 15,-13 12 1,-11 36-16,0 24 15,12-25 1,-1-23-16,13-23 16,12-60-16</inkml:trace>
          <inkml:trace contextRef="#ctx0" brushRef="#br0" timeOffset="61497.2404">-7813 2148 0,'0'0'15,"12"24"-15,0 12 16,0 11 0,0 0-16,0 1 15,-12-12 1,-12-13-16,0 1 15,0-12-15,0-12 16,0 0 0,0-12-16,12-24 15,12-23 1,24-12-16,13 0 16,-1 11-1,-48 60-15</inkml:trace>
          <inkml:trace contextRef="#ctx0" brushRef="#br0" timeOffset="61159.9658">-7233 2208 0,'25'-24'0,"11"-24"16,12-23-1,1-24-15,-13-12 16,-24 36-16,-12 0 15,-12 24 1,-12 11-16,-12 12 16,-13 12-1,-11 12-15,23 12 16,-11 24 0,24-1-16,24 1 15,0-12-15,24 11 16,12 1-16,-12 0 15,1-1-15,-25-35 32</inkml:trace>
          <inkml:trace contextRef="#ctx0" brushRef="#br0" timeOffset="60830.1096">-6882 1958 0,'0'0'15,"0"0"1,0 0-16,0 0 0,0 36 15,0 35 1,-12 0-16,0 1 16,12-72-1,-157 320-15,157-320 16,-12 12 0,-12 0-1,-13-12-15,1 0 16,-12-12-16,11 0 15,13-12-15,0-11 16,12 11 0,0 0-16,0 12 15,0 0 1,12 12-16,0 0 16,0 0-1,-13 12-15,-11 0 16,0 0-16,-12 12 15,-1-1 1,1 13-16,-12-12 16,-1 0-1,49-24-15</inkml:trace>
        </inkml:traceGroup>
        <inkml:traceGroup>
          <inkml:annotationXML>
            <emma:emma xmlns:emma="http://www.w3.org/2003/04/emma" version="1.0">
              <emma:interpretation id="{8AC401E7-A21C-4630-89C7-FE2B64BB0865}" emma:medium="tactile" emma:mode="ink">
                <msink:context xmlns:msink="http://schemas.microsoft.com/ink/2010/main" type="inkWord" rotatedBoundingBox="26523,14197 30893,14247 30878,15505 26509,15455"/>
              </emma:interpretation>
            </emma:emma>
          </inkml:annotationXML>
          <inkml:trace contextRef="#ctx0" brushRef="#br0" timeOffset="56120.063">-4826 2018 0,'0'0'16,"0"0"-16,0 0 15,0 0-15,0 0 16,0-12 0,-24 0-1,-12 0-15,-25 12 0,1 0 16,12 0-1,11 12-15,13 0 16,0 0 0,12 0-1,12 11-15,0 1 16,24 12-16,12 11 16,25 12-1,-1-11-15,-11-13 16,-13 1-16,-12-12 31,-12 0-31,-12-1 16,-36 13-1,-12-12-15,-13-1 16,1-11 0,11 0-16,13 0 15,36-12 1</inkml:trace>
          <inkml:trace contextRef="#ctx0" brushRef="#br0" timeOffset="55430.2625">-4269 2801 0,'0'0'16,"0"0"0,0 0-16</inkml:trace>
          <inkml:trace contextRef="#ctx0" brushRef="#br0" timeOffset="55250.0902">-3543 2172 0,'0'0'16,"0"0"-1,0 0-15,0-12 16,0-12-16,0 1 15,0-13 1,12-11-16,12-25 16,0 13-1,12 0-15,1 11 16,11 13 0,-12 23-16,1 12 15,-13 12 1,-12-1-16,0 13 15,-12 0-15,-12 0 16,-12 11 0,-1 1-16,1-12 15,-12-1 1,0 1-16,-1 0 16,1 0-1,12-1-15,0 13 16,0-12-16,-1-1 15,1-11 1,0 0-16,0 0 16,0 0-1,-1 0-15,-11 11 16,-12 1 0,11-12-16,-11 12 15,0-12 1,-1-1-16,-11-11 15,-13 0-15,-24 0 16,1 0 0,11 0-16,0 0 15,25 0 1,-1 0-16,13 0 16,12-11-1,-1-1-15,37 12 16</inkml:trace>
          <inkml:trace contextRef="#ctx0" brushRef="#br0" timeOffset="54350.14">-3096 2243 0,'0'0'16,"0"0"-16,0 0 0,12 0 15,0 0 1,0-12-16,-12 12 16,0 0-1,0 0-15,0 0 16,0 0 0,-24 12-16,-36 0 15,-13 12 1,13-1-16,11 1 15,25-12-15,0 0 16,12 0 0,0 0-16,12 11 15,12 1 1,12 0-16,0 11 16,0 1-1,1 0-15,-1-1 16,-12-11-16,-12 0 15,-12-1 1,-25 1-16,1 0 16,0-12-1,12 0-15,-13-12 16,37 0 0</inkml:trace>
          <inkml:trace contextRef="#ctx0" brushRef="#br0" timeOffset="54519.8057">-3011 2991 0,'0'0'0,"0"0"16,0 0-16,0 0 0</inkml:trace>
          <inkml:trace contextRef="#ctx0" brushRef="#br0" timeOffset="50619.8015">-2515 1923 0,'0'0'16,"0"0"-16,0 0 15,0 0 1,0 0-16,0 0 16,12 23-1,12 37-15,12 35 0,-12 0 16,1-24-1,-1 0 1,0-12-16,0 1 16,0-1-16,1-11 15,-1-1-15,-12-11 32,0-13-32,0-11 0,-12-12 15</inkml:trace>
          <inkml:trace contextRef="#ctx0" brushRef="#br0" timeOffset="51030.3605">-2794 2018 0,'0'0'15,"0"0"1,0-12 0,13-12-16,11 0 15,36-11-15,1 11 16,11 12 0,1 0-16,11 0 15,1 12 1,-36 12-16,-13 0 15,-12 12-15,-12 11 16,0 1 0,-12 12-16,-12-13 15,-12 13 1,0-13-16,0 1 16,-13-12-1,1-1-15,0-11 16,-1 0-16,25-12 15,12 0 1</inkml:trace>
          <inkml:trace contextRef="#ctx0" brushRef="#br0" timeOffset="51299.7508">-1874 1935 0,'0'0'0,"-12"23"16,-13 25-16,-11 11 15,0 12-15,12 1 16,24-13-16,0-12 15,24 1 1,0-13 0,-24-35-16</inkml:trace>
          <inkml:trace contextRef="#ctx0" brushRef="#br0" timeOffset="52009.9608">-1524 2433 0,'0'0'16,"-12"0"-16,-12 0 16,0 0-1,12 0-15,0-12 16,0 0-16,0 0 15,-1-11 1,13-13-16,13-11 16,23-1-1,12 1-15,-11 11 16,-1 12 0,0 24-16,-12 12 15,0 12 1,1 23-16,-13 1 15,-12 11-15,0-11 16,-12-1 0,0 1-16,-1-13 15,1-11 1,0 0-16,12-12 16,0-12-1,0 0-15,0 0 16,12-12-16,0-24 15,13-23 1,11-36-16,0 0 16,-12 12-1,-11 23-15,-1 13 16,-12 23 0,0 1-16,0 11 15,0 12 1,0 0-16,-12 0 15,-13 35-15,13 13 16,0 11 0,12 0-16,0-11 0,12-1 15,12 1 1,13-1 0,-1-11-16,12-12 15,1-1 1,-49-23-16</inkml:trace>
          <inkml:trace contextRef="#ctx0" brushRef="#br0" timeOffset="52299.8039">-1076 1911 0,'0'0'16,"12"12"0,36 11-16,1 25 15,11 23 1,-11 12-16,-13-12 16,-12 1-1,-12-13-15,-12 12 16,-12-12-16,-24 13 15,-13-13 1,-23 0 0,72-59-16</inkml:trace>
        </inkml:traceGroup>
        <inkml:traceGroup>
          <inkml:annotationXML>
            <emma:emma xmlns:emma="http://www.w3.org/2003/04/emma" version="1.0">
              <emma:interpretation id="{AC8439AB-1AAF-4B1A-ACB2-E68C68A95AB6}" emma:medium="tactile" emma:mode="ink">
                <msink:context xmlns:msink="http://schemas.microsoft.com/ink/2010/main" type="inkWord" rotatedBoundingBox="31568,14342 33442,14363 33426,15756 31552,15734"/>
              </emma:interpretation>
            </emma:emma>
          </inkml:annotationXML>
          <inkml:trace contextRef="#ctx0" brushRef="#br0" timeOffset="46300.242">1295 2421 0,'0'0'15,"0"0"-15,0 0 16,0 0-16,0 0 16,0-12-1,12-11-15,12-13 16,-12 0-16,12 13 15,0-1 1,1 0-16,-1 0 16,0 13-1,12 11-15,1 0 16,-1 0 0,0 0-16,0 11 15,1 1 1,-1 0-16,-12 0 15,-12 0-15,0 0 16,-12 0 0,0-12-16,0 11 15,0 1 1,-12 0-16,-12 12 16,-12 0-1,-37 11-15,-36-11 16,13 0-16,11-12 15,-12-1 1,12 1-16,-11-12 16,11 0-1,25 0-15,11 0 16,25 0-16,12-12 16,12 12-16,12-11 15,0-1 1,12 0-16,0 12 15,13 0-15,-13 0 16,0 12 0,-12 0-1,0-1-15,0 1 16,-12 12-16,-12 12 16,-12-1-1,-12 13-15,-13-1 16,-11-11-16,12-12 15,-1-13 1,1 1 0,48-12-16</inkml:trace>
          <inkml:trace contextRef="#ctx0" brushRef="#br0" timeOffset="47359.7238">61 2184 0,'0'0'0,"0"0"16,0 12 0,0 0-16,0-12 15</inkml:trace>
          <inkml:trace contextRef="#ctx0" brushRef="#br0" timeOffset="49369.7728">424 2397 0,'0'0'15,"0"0"1,0 0-16,-24 0 15,-1 0-15,-11-11 16,0-1 0,12 0-16,-1 0 15,13-12 1,0 0-16,12 1 16,0-1-1,12 0-15,13 1 16,-1 11-16,0 0 15,0 12 1,0 12-16,0 11 16,-11 13-16,-1-12 15,-12 11 1,0-11-16,-12 0 16,-25-12-16,37-12 15</inkml:trace>
          <inkml:trace contextRef="#ctx0" brushRef="#br0" timeOffset="47190.1586">496 1875 0,'0'0'0,"0"0"15,0 0-15,12 12 16,13 12 0,11 23-16,12 25 15,-11 11 1,-13-12-16,0 0 16,-24-12-1,-12 1-15,-12-1 16,-1-23-16,-23 11 15,-37 1 1,-36-25-16,1-23 16,23-12-1,24-11-15,1-1 16,23-12 0,1-11-16,24-1 15,12-11 1,12 0-16,12-1 15,12 13-15,12-1 16,0 13 0,13 11-16,-49 24 15</inkml:trace>
          <inkml:trace contextRef="#ctx0" brushRef="#br0" timeOffset="46699.8689">1234 3276 0,'0'0'16,"12"0"-16,37-12 16,11-12-1,1-12-15,-25 13 16,-24-1-16,-12-12 15,-24-23 1,-25 0-16,-23-1 16,-1 13-1,1 23-15,11 12 16,13 12 0,12 12-16,11 0 15,13 0 1,12 0-16,12 11 15,25 13-15,47 11 16,49 1 0,-36-12-16,-36-25 15,-61-11 1</inkml:trace>
        </inkml:traceGroup>
      </inkml:traceGroup>
      <inkml:traceGroup>
        <inkml:annotationXML>
          <emma:emma xmlns:emma="http://www.w3.org/2003/04/emma" version="1.0">
            <emma:interpretation id="{0C52EB57-03A7-44E4-AD0A-03354C287BE1}" emma:medium="tactile" emma:mode="ink">
              <msink:context xmlns:msink="http://schemas.microsoft.com/ink/2010/main" type="line" rotatedBoundingBox="14818,16133 22961,15907 23038,18702 14896,18928"/>
            </emma:interpretation>
          </emma:emma>
        </inkml:annotationXML>
        <inkml:traceGroup>
          <inkml:annotationXML>
            <emma:emma xmlns:emma="http://www.w3.org/2003/04/emma" version="1.0">
              <emma:interpretation id="{D7F5FCE0-8CEF-4AB0-8FB9-71D42C991AB8}" emma:medium="tactile" emma:mode="ink">
                <msink:context xmlns:msink="http://schemas.microsoft.com/ink/2010/main" type="inkWord" rotatedBoundingBox="14818,16133 21932,15936 22010,18731 14896,1892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8930.7618">-16280 4106 0,'0'0'0,"0"0"15,0 0 1,0 0-16,0 12 16,12 12-16,13 23 15,11 60 1,0-12-16,0-12 0,1-24 15,-1-11 1,-12-13-16,-12-11 16,0 0-1,0-12-15,-12 0 16,0-12 0,-12 0-16,0 0 15,-24 0 1,0-12-16,-1 0 15,-11-12-15,-12-11 16,-13 11 0,0 0-16,1 12 15,-1 12 1,13 12-16,-1 0 16,13 0-1,0 12-15,11-1 16,13-11-16,12 12 15,12 0 1,0-1 0,12 1-16,24 0 15,37-12-15,24 0 16,-1-12 0,-11 0-16,0-12 15,12 0 1,-13 0-16,-23-12 15,-13 1-15,-24-1 16,-24 24 0</inkml:trace>
          <inkml:trace contextRef="#ctx0" brushRef="#br0" timeOffset="129750.0781">-15409 4438 0,'0'0'16,"0"0"0,-12 12-16,-12 0 15,-12 0 1,-1 0-16,-11-12 16,-1 0-16,1 0 15,12-12-15,12 0 16,-1-12-16,13 1 15,12-1 1,0-12 0,12 13-16,1-1 15,-1 12-15,12 0 16,0 12 0,12 12-16,1 24 15,-1 47 1,-24 12-16,-12 0 15,-12 0-15,0-1 16,12-22 0,-12-25-16,0-23 15,12-12 1,0-12-16,0 0 16,0-12-1,0-12 1,12-23-16,12-72 0,12 12 15,0-23 1,1 35 0,-13 35-16,0-11 15,-12 36-15,0-1 16,0 12 0,0 1-16,-12 23 15,0 0 16,0 0-31,0 11 0,13 25 32,11 47-32,24-12 0,1-11 15,11-1 1,25-12-16,11-11 16,1-24-1,-97-12-15</inkml:trace>
          <inkml:trace contextRef="#ctx0" brushRef="#br0" timeOffset="228860.5351">-14139 3584 0,'0'0'0,"0"0"16,0 0-1,0 0-15,0 0 16,0 0-16,0 0 15,0 0 1,0 0-16,-12 12 16,-24 12-1,-13 35-15,1 24 16,0 24 0,11-12-16,13 12 15,12 11 1,24 13-16,24 35 15,1-83-15,11-12 16,0-11 0,1-13-16,-1 0 15,-24-23 1,1-12-16,-13 0 16,-12-12-1,0 0-15,0 0 16,0 0-1,-12-12-15,-1 0 16,-23 12-16,0 0 16,0 0-1,-1 12-15,1 0 16,12 12 0,0 35-16,-1 0 15,13 1 1,12 11-16,12-12 15,1 12-15,23 48 16,0-12 0,13 12-16,-13-36 15,0-12 1,0 0-16,-11 36 16,-1-24-16,-12 0 15,0 0-15,-12-36 16,0 1-16,0-24 15,-12-1 1,-24 1-16,-25 0 16,-11-12-1,11 0 1,1-12-16,11 0 16,13-12-16,36 12 15</inkml:trace>
          <inkml:trace contextRef="#ctx0" brushRef="#br0" timeOffset="229580.4226">-13861 4806 0,'0'0'0,"0"0"0,0 0 15,0 0 1,0 0-16,0 0 15,0 0-15,0 0 16,0 0 0,12 0-1,37-12-15,11 12 16,13-11-16,-1-1 16,13 12-1,0 0-15,11 0 16,-11-12-16,-12 12 15,-13 0 1,-11 0-16,-13 0 16,-12 0-1,-12 0-15,-12 0 16</inkml:trace>
          <inkml:trace contextRef="#ctx0" brushRef="#br0" timeOffset="230000.3085">-13776 5067 0,'0'0'16,"0"0"-1,0 0-15,0 0 16,0 0 0,0 0-16,12 0 15,12 12 1,25-12-16,-1 0 15,0-12-15,13 1 16,11 11 0,13-12-16,12 0 15,12 0 1,-25 0-16,-11 0 16,-25 0-1,1-11-15,-49 23 16</inkml:trace>
          <inkml:trace contextRef="#ctx0" brushRef="#br0" timeOffset="230490.1139">-13220 4427 0,'0'0'0,"0"0"0,0 0 15,0 0 1,12 11-16,1 13 16,11 0-1,12 12-15,24 11 16,-11-11-16,-1-1 15,1 1 1,-1-12-16,0-1 16,1 13-1,-13-24-15,-12 0 16,0-1 0,-11 1-16,-13 0 15,0 24 1,-13 11-16,-11 13 15,-12-1-15,0 0 16,-25 1 0,1-1-16,11-12 15,1 1 1,24-24-16,0-1 16,11-11-1,13-12-15</inkml:trace>
          <inkml:trace contextRef="#ctx0" brushRef="#br0" timeOffset="233430.1356">-12579 4901 0,'0'0'0,"0"0"16,12 0 0,13-12-16,11 1 15,12-1 1,1 0-16,23 12 15,1-12-15,36-12 16,-13 12 0,-96 12-16</inkml:trace>
          <inkml:trace contextRef="#ctx0" brushRef="#br0" timeOffset="233140.1159">-12204 4688 0,'0'0'16,"12"-12"-16,25-12 16,-1-12-1,12 1-15,1-24 16,-13-13 0,-12 1-16,-12-12 15,-12 12 1,-12 12-16,-12 11 15,0 12-15,-12 13 16,-1-1 0,1 24-16,0 12 15,-1 12 1,-11 23-16,12 24 16,-1 48-1,13 0-15,24-13 16,12-11-16,0 24 15,13 47 1,-1-23 0,-12-60-1,0-24-15,0 0 16,-12-11 0,0-1-16,0-23 15,0 0 1,0-24-16,0 0 15</inkml:trace>
          <inkml:trace contextRef="#ctx0" brushRef="#br0" timeOffset="233830.0571">-11357 3548 0,'0'0'16,"0"0"-16,0 0 16,0 0-1,-12 12-15,-12 12 16,-13 12-1,-23 47-15,-13 12 0,1 0 16,11-24-16,13-12 16,24-11-1,24-48 1</inkml:trace>
          <inkml:trace contextRef="#ctx0" brushRef="#br0" timeOffset="234319.8363">-11587 4474 0,'0'0'0,"0"0"16,0 0 0,0 0-16,-12 12 15,0 12 1,-12 23-16,-12 12 16,-1 1-1,1-1-15,12 12 16,12 1-1,12 11-15,24-24 16,0-12-16,12-11 16,13-12-1,-49-24-15</inkml:trace>
          <inkml:trace contextRef="#ctx0" brushRef="#br0" timeOffset="235050.0053">-11200 4949 0,'0'0'0,"-12"0"0,0 12 16,-12-12-1,0 0-15,-13-12 16,13 0-16,0 0 31,0-12-31,12 1 0,0-1 16,12 0-1,0-12-15,24 1 16,0-13 0,0 25-16,12-1 15,-11 12 1,-1 12-16,0 12 15,-12 0-15,12 35 16,-12 48 0,-12 12-16,0-24 15,0-12 1,0-11-16,-12-13 16,12-23-1,0-12-15,0 0 16,0-12-16,0 0 15,0 0 1,12-48-16,1-47 16,11-12-1,0 12-15,0-11 16,0 11 0,-12 35-16,0 13 15,1 11-15,-13 13 16,0 11-1,0 12-15,0 0 16,0 0 0,0 23-16,-13 13 15,13 0 1,0 11-16,0 12 16,13 24-1,-1 1-15,12-13 16,12-12-1,0-11-15,13-13 16,-1 1-16,-48-36 16</inkml:trace>
          <inkml:trace contextRef="#ctx0" brushRef="#br0" timeOffset="235560.5119">-10716 4308 0,'0'0'16,"0"0"-16,0 0 15,0 0 1,12 12-16,12 12 15,13 23-15,-1 24 16,0 0 0,-12 1-16,1-1 15,-1 24 1,-12-12-16,-12 0 16,0 0-1,0-24-15,-12-11 16,0-13-16,-13 1 15,1-12 1,0-1-16,12-11 16,12-12-1</inkml:trace>
          <inkml:trace contextRef="#ctx0" brushRef="#br0" timeOffset="236290.428">-10281 4972 0,'0'0'16,"0"0"0,13 0-16,23 0 15,0-11 1,13 11-16,-1-12 16,12 0-1,13 0-15,0 0 16,-1 0-16,1 0 15,-25 1 1,-48 11-16</inkml:trace>
          <inkml:trace contextRef="#ctx0" brushRef="#br0" timeOffset="267080.5944">-9748 4260 0,'0'0'0,"0"0"0,0 12 16,0 0 0,0 0-1,-12 12-15,-1 11 16,1 1-16,0 0 15,0-1-15,-12-11 16,0 0 0,0-12-16,-13-1 15,-11-11 1,0 0-16,-13 0 16,1 0-1,-1 12-15,13 0 16,11 0-1,1 0-15,0 12 16,12-13-16,12 1 16,0 0-1,-1 0-15,13-12 16</inkml:trace>
        </inkml:traceGroup>
        <inkml:traceGroup>
          <inkml:annotationXML>
            <emma:emma xmlns:emma="http://www.w3.org/2003/04/emma" version="1.0">
              <emma:interpretation id="{643B7BE6-971D-4CF7-937D-D03809C8097C}" emma:medium="tactile" emma:mode="ink">
                <msink:context xmlns:msink="http://schemas.microsoft.com/ink/2010/main" type="inkWord" rotatedBoundingBox="22768,16058 22965,16052 22987,16865 22790,16870"/>
              </emma:interpretation>
              <emma:one-of disjunction-type="recognition" id="oneOf10">
                <emma:interpretation id="interp10" emma:lang="" emma:confidence="0.5">
                  <emma:literal>.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\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69150.1695">-8902 3643 0,'0'0'16,"0"0"-16,0 0 15,0-11 1,0-1-16,0 0 16,0 0-1,0 0-15,0 12 16,0 0-16,0 0 15,12 12 1,1 35-16,11 48 16,0 0-1,0 0-15,-12-24 16,12 1 0,1-1-16,-1 0 15,-12-12 1,0 13-16,0-25 15,-12-47-15</inkml:trace>
        </inkml:traceGroup>
      </inkml:traceGroup>
    </inkml:traceGroup>
    <inkml:traceGroup>
      <inkml:annotationXML>
        <emma:emma xmlns:emma="http://www.w3.org/2003/04/emma" version="1.0">
          <emma:interpretation id="{C0C1779E-549E-496F-9070-BF1C99565227}" emma:medium="tactile" emma:mode="ink">
            <msink:context xmlns:msink="http://schemas.microsoft.com/ink/2010/main" type="paragraph" rotatedBoundingBox="769,17519 16678,17767 16654,19309 745,19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CFE75-D78E-48D8-BC57-33E73732FAC5}" emma:medium="tactile" emma:mode="ink">
              <msink:context xmlns:msink="http://schemas.microsoft.com/ink/2010/main" type="line" rotatedBoundingBox="769,17519 16678,17767 16654,19309 745,19060"/>
            </emma:interpretation>
          </emma:emma>
        </inkml:annotationXML>
        <inkml:traceGroup>
          <inkml:annotationXML>
            <emma:emma xmlns:emma="http://www.w3.org/2003/04/emma" version="1.0">
              <emma:interpretation id="{59FDBD71-ECB9-4749-A8CC-E2DC2D9C34DC}" emma:medium="tactile" emma:mode="ink">
                <msink:context xmlns:msink="http://schemas.microsoft.com/ink/2010/main" type="inkWord" rotatedBoundingBox="762,17982 6327,18069 6313,18966 748,1887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8959.8406">-30758 5934 0,'0'0'0,"0"0"16,0 0 0,0 0-16,-24 0 15,0 0 1,-12-12-16,11 0 15,1 0-15,12 0 16,0-12 0,24-11-16,0-1 15,12 1 1,1-1-16,11 12 16,12 12-1,1 12-15,11 12 16,-12 24-16,-11 11 15,-13 13 1,-12 23-16,-24 12 16,0 0-1,0-24-15,-12-12 16,11-23 0,1-12-16,0-1 15,12-11 1,0-12-16,0 0 15,0 0-15,12-35 16,13-49 0,23-10-16,0-13 15,1-12 1,-1 24-16,-12 0 16,-11 24-1,-13 24-15,0 11 16,-12 12-16,0 12 15,0 12 1,0 0-16,-12 12 16,-13 36-1,1 11-15,-12 12 16,0 0 0,12-11-16,11-1 15,1-11 1,12-1-16,12 12 15,13-23-15,-1 0 16,12-1 0,0-11-16,-11 0 15,-1-13-15,-24-11 16</inkml:trace>
          <inkml:trace contextRef="#ctx0" brushRef="#br0" timeOffset="169390.3787">-30117 5946 0,'0'0'0,"0"0"16,0 0-1,0 0-15,0 0 16,12 0-16,13 0 15,11-12 1,24 12-16,1 0 16,-1 0-1,-11 0-15,-1-12 16,0 12 0,-11 0-16,-13 0 15,-12 0 1,0 0-16,-12 0 15</inkml:trace>
          <inkml:trace contextRef="#ctx0" brushRef="#br0" timeOffset="169629.8187">-30020 6100 0,'0'0'16,"12"0"-16,24 0 16,25 0-1,-1 0-15,-11 0 0,-1 0 16,1 0 0,-13 0-1,0 0-15,-36 0 0</inkml:trace>
          <inkml:trace contextRef="#ctx0" brushRef="#br0" timeOffset="170360.1427">-29318 5898 0,'0'0'0,"0"0"15,0 0 1,-13 0-16,1 0 16,0 0-1,-12 0-15,12 0 16,0-12 0,0 0-16,0-11 15,24-25 1,0 1-16,12-1 15,12 13-15,1 11 16,-1 12 0,0 12-16,1 12 15,-1 23 1,0 37-16,-12 11 16,-12 35-1,-12-23-15,0-12 16,0-23-16,0-13 15,0-23 1,0 0-16,0-12 16,0-12-1,0 0-15,0-12 16,0-36 0,12-23-16,13-24 15,-1 12 1,0-36-16,0 13 15,-12 34-15,0 25 16,1 11 0,-13 13-16,0 11 15,0 12 1,0 0-16,0 0 16,-13 35-1,1 13-15,12 11 16,0-11-16,0 23 15,12 0 1,1 0-16,-1 0 16,12-23-1,0-13-15,0-11 16,0-12 0,1 0-16,-25-12 15</inkml:trace>
          <inkml:trace contextRef="#ctx0" brushRef="#br0" timeOffset="170850.0154">-28641 6171 0,'0'0'15,"0"0"-15,0 0 16,0 0 0,12 0-16,12 0 15,0-12 1,1 0-16,-1 0 15,0 1-15,-12-1 16,-12 12 0,0 0-16,0 0 15,0 23 1,0 13-16,-12 11 16,0 1-1,12-12-15,0-1 16,0-11-16,0 0 15,12-1 1,0-11-16,0 0 16,12 0-1,25-12-15,-1 0 16,-12-24 0,-36 24-16</inkml:trace>
          <inkml:trace contextRef="#ctx0" brushRef="#br0" timeOffset="171210.0406">-28484 5815 0,'0'0'16,"0"0"-1,0 12-15,0 0 16,0 0-16,0-1 15,12 1 1,-12-12-16,12 0 16,0 0-1,13-12-15,-13 1 16,0-1 0,-12-12-16,0-12 15,0 13 1,-12 11-16,0 0 15,-13 0-15,-11 12 16,12 0-16,0 0 16,12 12-1,12-12-15,0 0 16</inkml:trace>
          <inkml:trace contextRef="#ctx0" brushRef="#br0" timeOffset="171549.8529">-28121 5981 0,'0'0'0,"0"0"16,24 0-16,12 0 15,1 0 1,11 0-16,13 0 16,11 0-1,13-12-15,0 0 16,-37 12-16,-12-11 15,0 11 1,-23 0-16,-13 0 16</inkml:trace>
          <inkml:trace contextRef="#ctx0" brushRef="#br0" timeOffset="171790.0209">-27867 5827 0,'0'0'0,"0"0"16,0 0-16,0 12 15,12 11 1,0 13-16,12 35 16,-12 0-1,1 13-15,-1-37 16,0-11-16,0-13 15,0 1-15,-12-24 16</inkml:trace>
          <inkml:trace contextRef="#ctx0" brushRef="#br0" timeOffset="172269.9133">-27190 5803 0,'0'0'0,"0"0"16,0-12 0,0 0-16,0-11 15,-12 11 1,0 0-16,-12 0 16,-12 0-1,-1 12-15,-11 12 16,0 0-16,-1 12 15,25-12 1,12-1-16,0 1 16,12 0-1,12 12-15,12 11 16,12 1 0,1 12-16,-1-13 15,0 13 1,1-1-16,-1 1 15,-12-1 1,-12-11-16,-12-1 16,0-11-16,-12 0 15,-12-1 1,0-11-16,-13 0 16,1 0-1,12-12-15,0-12 16,12 0-16,12 12 15</inkml:trace>
          <inkml:trace contextRef="#ctx0" brushRef="#br0" timeOffset="172790.0496">-27032 5613 0,'0'0'0,"0"0"16,0 0 0,0 0-16,12 12 15,0 12 1,12 23-16,-12 13 16,12 35-1,0 11-15,1 1 16,-13-24-16,0-23 15,0-25-15,0-11 16,-12 0 0,0-12-16,0-12 15,0 0-15,0-12 32,12-36-32,12-23 0,0 12 15,1 23 1,-13 0-16,0 13 15,0-1 1,0 12-16,0 12 16,0 0-16,12 24 15,13 23 1,-1 13-16,0-1 16,-12-12-1,13 1-15,-25-24 16,0-1-16,12-11 15,-12-12 1,-12 0-16</inkml:trace>
          <inkml:trace contextRef="#ctx0" brushRef="#br0" timeOffset="173110.1293">-26174 5969 0,'0'0'16,"0"0"-16,0 0 16,0 0-1,0 0-15,12 0 16,13 0-16,23-12 15,12 12 1,13 0-16,12-11 16,-25 11-1,-11-12-15,-1 12 16,-12-12 0,-12 12-16,-24 0 15</inkml:trace>
          <inkml:trace contextRef="#ctx0" brushRef="#br0" timeOffset="173410.16">-26004 6100 0,'0'0'0,"0"0"0,0 0 15,24 0 1,12 0-16,13-12 31,-1 12-31,12 0 0,1 0 16,-1 0 0,1 0-1,-1-12-15,1 0 16,-13 0-16,1 0 15,-13 1-15,-36 11 16</inkml:trace>
          <inkml:trace contextRef="#ctx0" brushRef="#br0" timeOffset="173849.7692">-25847 5732 0,'0'0'15,"0"0"1,0 0-16,0 0 16,0 0-1,0 0-15,12 12 16,0 0 0,24 11-16,1 1 15,-1 0 1,12 0-16,-11-13 15,11 13-15,-12-12 16,1 0 0,-13 0-16,0 0 15,-12 0 1,0-1-16,0 1 16,-12 0-1,0 0-15,0 0 16,-12 35-16,0 1 15,-12-1 1,0 1-16,-1-1 16,1-11-1,12-12-15,0-1 16,0-11 0,12-12-16</inkml:trace>
        </inkml:traceGroup>
        <inkml:traceGroup>
          <inkml:annotationXML>
            <emma:emma xmlns:emma="http://www.w3.org/2003/04/emma" version="1.0">
              <emma:interpretation id="{3A968720-D428-4157-A75D-2B41A00065F3}" emma:medium="tactile" emma:mode="ink">
                <msink:context xmlns:msink="http://schemas.microsoft.com/ink/2010/main" type="inkWord" rotatedBoundingBox="6731,17619 11089,17687 11070,18920 6712,1885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6360.1293">-24674 5150 0,'0'0'15,"0"0"1,0 0-16,0 0 15,0 0-15,0 0 16,0 12 0,12 24-16,12 23 15,13 48 1,-1 24 0,0-25-16,1-23 15,-1 1-15,-12-25 16,0 12-16,0-12 15,1-11 1,-13-13-16,0-11 16,0 0-1,-12-12-15,0-12 16,0 0 0,0-12-16,-12-12 15,-12-23 1,-13-1-16,-11 1 15,-25-1-15,1 25 16,-13 11 0,13 12-16,11 0 15,13 12 1,11-1-16,13 1 16,0 0-1,12 12-15,12 0 16,0 11-16,12 1 15,24-12 1,25 11-16,11-23 16,13-12-1,-12-24-15,-1 1 16,-11-13 0,-13 0-16,-48 36 15</inkml:trace>
          <inkml:trace contextRef="#ctx0" brushRef="#br0" timeOffset="177150.9082">-23960 5898 0,'0'0'0,"0"0"0,0 0 15,0 0 1,-12 12-16,-13-12 16,-11 0-1,0 0-15,0 0 16,24 0 0,-1-12-16,1 0 15,0-12 1,12-11-16,12-13 15,13 1-15,-1 11 16,12 13 0,-12 11-16,0 12 15,1 12 1,-1 23-16,0 13 16,0 23-1,-12 24-15,0 12 16,0-12-16,-12-24 15,0-24 1,0-11-16,0-12 16,0-13-1,0-11-15,0 0 16,0 0 0,0-23-16,0-37 15,13-23 1,-1 0-16,12 0 15,-12 12-15,0 0 16,0 11 0,0 13-16,-12 23 15,0 0 1,0 1-16,0 11 16,0 12-1,0 0-15,0 0 16,0 12-16,0 11 15,0 13 1,0 12-16,12-1 16,0 12-1,13 24-15,-1 12 16,12-23 0,0-25-16,1-11 15,23-1 1,-12-23-16,1-12 15,-49 0-15</inkml:trace>
          <inkml:trace contextRef="#ctx0" brushRef="#br0" timeOffset="177540.5283">-23295 5969 0,'0'0'0,"0"0"16,0 0-16,0 0 15,0 0 1,0 0-16,0 0 15,12 0 1,12 0-16,13 0 16,35-12-16,1 1 15,11-1 1,-11 12-16,-25 0 16,-11-12-1,-1 12-15,-12 0 16,0 0-16,-12 0 15,0 12 1,-12-12-16</inkml:trace>
          <inkml:trace contextRef="#ctx0" brushRef="#br0" timeOffset="177870.0259">-23235 6290 0,'0'0'16,"0"0"0,0 0-16,0 0 15,13 0 1,23-12-16,12 0 16,25-12-1,11 0-15,1 13 16,-24-1-1,-1 12-15,-12 0 16,1 0-16,-1 0 16,1 0-1,-13 0-15,-12 0 16,-12 0 0,0 0-16,-12 0 15,0 0 1</inkml:trace>
          <inkml:trace contextRef="#ctx0" brushRef="#br0" timeOffset="202340.2542">-22448 5376 0,'0'0'0,"0"0"15,0 0-15,0 0 16,0 0 0,0 0-16,0 0 15,0 0 1,0 12-16,12 47 16,12 60-16,0-1 15,-12 37-15,0 11 16,0-24-1,1-59-15,-1-11 16,0-25-16,-12-11 31,0-13-31,0-11 0,0-12 16,0 0 0,0 0-16,0-12 15,0-35 1,12-36-16,0-12 15,12 12-15,0 12 16,0 11 0,1 13-16,-1 11 15,0 12 1,0 13-16,0 11 16,1 11-1,-1 25-15,12 35 16,0 24-16,-11-12 15,-13-12 1,0-11 0,0-13-16,0-11 15,-12-12-15,0-1 16,0-23 0</inkml:trace>
          <inkml:trace contextRef="#ctx0" brushRef="#br0" timeOffset="205419.9363">-21360 6254 0,'0'0'16,"0"0"-1,0 0-15,0 0 16,0 0-16,0 0 15,0 0 1,0 0-16,0-12 16,-12 0-1,0 0-15,0 1 16,0-13 0,0 12-16,0-12 15,0 1 1,-1-1-16,1 12 15,0 0-15,0 0 16,0 0 0,0 0-16,0 1 15,-12 11 1,0 0-16,-1 0 16,1 0-1,0 0-15,0 0 16,0 11-16,-1 1 15,13 0 1,0 0-16,-12 12 16,12 0-1,0-1-15,0 1 16,0 0 0,12-12-16,12 11 15,12 1 1,24 12-16,1-13 15,-1 1-15,0-12 0,-48-12 16</inkml:trace>
          <inkml:trace contextRef="#ctx0" brushRef="#br0" timeOffset="203069.8418">-21420 5352 0,'0'0'15,"0"0"-15,0 0 16,0 0 0,12 48-16,0 70 15,0 13 1,0-1-16,0 13 15,12-25-15,1-23 16,11-23 0,-12-25-16,0-11 15,-12-13 1,0-11-16,1 0 16,-13-12-16,0 0 15,0 0-15,-13-12 16,-11-23-16,-12-13 31,12 13-31,-12-1 16,-1 0-16,1 13 15,0-1-15,11 0 16,1 12 0,0 0-16,0 1 15,0 11 1,0 0-16,11 0 15,-11 11-15,12 1 16,0 0 0,0 0-16,0 0 15,12 0 1,0 0-16,0 0 16,0-1-1,12 1 1,0 12-16,12 0 0,0-1 15,1-11 1,-1 0-16,24-12 16,13-12-1,-61 12-15</inkml:trace>
          <inkml:trace contextRef="#ctx0" brushRef="#br0" timeOffset="203740.3059">-20707 5827 0,'0'0'0,"0"0"31,0 0-31,0-12 0,0 0 15,-12 0-15,-12 0 16,0 1 0,-12-1-16,-13 12 15,1 0 1,-1 12-16,13-1 16,0 1-1,12 0 1,12 0-16,12 0 0,0 0 15,12 0 1,12 11-16,12 1 16,25 12-1,11 11-15,1 1 16,-13-13 0,-11 13-16,-13-13 15,-12 1 1,-12-12-16,-12-1 15,-12 1-15,-24 0 16,0 0 0,-13-1-16,1-11 15,-1 0 1,1-12-16,12 0 16,-1-12-1,37 12-15</inkml:trace>
          <inkml:trace contextRef="#ctx0" brushRef="#br0" timeOffset="204320.917">-21227 6254 0,'0'0'0,"0"0"15,0 0-15,-12 12 16,0 0 0,0 0-16,0 0 15,0-1 1,-12 1-16,-1 0 16,1 0-1,0-12-15,-12 0 16,-1 0-16,1 0 15,0-12 1,-12-12 0,48 24-16</inkml:trace>
          <inkml:trace contextRef="#ctx0" brushRef="#br0" timeOffset="207880.1934">-21384 6349 0,'0'0'16,"0"0"-16,0 0 15,0 0-15,0 0 16,0 0 0,0 0-16,0 0 15,0 0 1,0 0-16,0 0 16,0 0-1,0 0-15,0 0 16,0 0-16,0 0 0,0 0 15,0 0 1,0 0 0,0 0-16,-12 0 15,-12 0-15,0 0 16,-1 0 0,1 0-16,-24 0 15,48 0 1</inkml:trace>
        </inkml:traceGroup>
        <inkml:traceGroup>
          <inkml:annotationXML>
            <emma:emma xmlns:emma="http://www.w3.org/2003/04/emma" version="1.0">
              <emma:interpretation id="{2C28B47D-0EF2-4226-9C3F-3604BB33BCF7}" emma:medium="tactile" emma:mode="ink">
                <msink:context xmlns:msink="http://schemas.microsoft.com/ink/2010/main" type="inkWord" rotatedBoundingBox="11375,17685 16678,17767 16654,19309 11351,1922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5680.4143">-20307 5862 0,'0'0'0,"0"0"0,0 0 0,0 0 16,0 0-1,12 0-15,24 0 16,12 0-16,25 0 16,12 12-1,-13-12-15,1 0 16,11 0 0,25 0-1,0 0-15,-24 0 16,-25 0-16,-11 0 15,-1-12 1,-12 12-16,-12 0 16,-24 0-16</inkml:trace>
          <inkml:trace contextRef="#ctx0" brushRef="#br0" timeOffset="216140.9706">-20259 6147 0,'0'0'0,"0"0"16,0 0-16,0 0 15,0 0 1,0 0-16,12 0 16,12 0-1,12-12-15,25 12 16,12-11-1,-1-1-15,1 0 16,23 0-16,1 12 16,0 0-1,-12 0-15,-25 0 16,-12 0 0,-11 0-16,-13-12 15,0 0 1,-24 12-16</inkml:trace>
          <inkml:trace contextRef="#ctx0" brushRef="#br0" timeOffset="216620.0255">-19751 5578 0,'0'0'0,"0"0"16,0 0-1,0 0 1,12 12-16,0 11 16,12 1-16,13 12 15,23-1 1,13 13-16,-13-25 15,1 1 1,-13 0-16,-12 0 16,13-13-16,-25 1 15,0 0 1,-12 0-16,0 0 16,0 0-1,0 12-15,-12 11 16,-12 1-16,-12 23 15,-12 0 1,-37 13-16,-11-1 16,11-12-1,13-11-15,23-13 16,1-11 0,12-12-16,12 0 15,12-12 1</inkml:trace>
          <inkml:trace contextRef="#ctx0" brushRef="#br0" timeOffset="219189.7523">-18493 5352 0,'0'0'0,"0"0"0,0 0 16,0 0 0,0 0-16,0 0 15,0 0 1,0 0-16,0 0 16,0 24-1,12 23-15,12 25 16,0 11-16,13-12 15,-1-12 1,0 1-16,0-13 16,-11-11-1,-13-1-15,0-11 16,0-12 0,-12 0-16,0-12 15,0 0 1,0 0-16,-12 0 15,-12-12-15,-13-12 16,-11 0 0,0 1-16,-1 11 15,-11 0 1,-13 0-16,-12 12 16,1 12-1,11 0-15,13 0 16,23-1-16,13 1 15,0 0 1,12 0-16,12 0 16,12 0-1,12 0-15,25 0 16,11-1 0,1-11-16,-1 0 15,1 0 1,11 0-16,-23 0 15,-13 0-15,-24 0 16,0 0 0,12 0-16,-24 0 15</inkml:trace>
          <inkml:trace contextRef="#ctx0" brushRef="#br0" timeOffset="220190.0263">-17018 5839 0,'0'0'16,"0"0"-16,0 0 15,-12 0 1,-36 12-16,-25-1 16,1 13-1,-25 12-15,-36 11 16,-12 1-1,0 11-15,24 0 16,-12-11-16,-49 11 16,49-23-1,24-1-15,-12 1 16,13-12 0,11-1-16,12 1 15,25-12 1,11 0-16,25 0 15,12-12-15,12 0 16,0 0 0</inkml:trace>
          <inkml:trace contextRef="#ctx0" brushRef="#br0" timeOffset="221019.8501">-17852 6159 0,'0'0'16,"0"0"-1,0 0-15,0 0 16,0 24 0,0 11-16,12 13 15,12 11 1,12 12-16,1 1 15,-1-1-15,-12-12 16,0-11 0,1-1-16,-13-23 15,0 0 1,-12-13-16,0-11 16,0 0-1,-12 0-15,-25-23 16,-23-13-16,-1 1 15,1-1 1,12 12-16,11 0 16,-11 13-1,0-1-15,-1 12 0,1 12 32,-1 11-32,25 1 15,0 0 1,12 0-16,12-1 15,0-11-15,12 12 0,12 0 16,12-1 0,1-11-16,-1-12 15,12 0 1,1 0-16,-13 0 16,0 0-1,1 0-15,-1 0 16,-12-12-1,-24 12-15</inkml:trace>
          <inkml:trace contextRef="#ctx0" brushRef="#br0" timeOffset="219740.2097">-17901 5506 0,'0'0'0,"0"0"16,0-11-1,13-1-15,-13 0 16,0 0-16,0 0 16,-13 0-16,1 0 15,-12 12 1,0 0 0,-12 0-16,12 0 15,-1 0-15,13 0 16,0 12-1,12 0-15,0 0 16,12 12-16,12 11 16,25 1-1,11 0-15,25 11 16,-12-11 0,-25-13-16,-12 1 15,-12-12 1,-12 0-16,1 0 15,-13 0-15,-25 11 16,-11 1 0,-24 0-16,-1-1 15,13-11 1,-1 0-16,1 0 16,12-12-1,36 0-15</inkml:trace>
          <inkml:trace contextRef="#ctx0" brushRef="#br0" timeOffset="222160.06">-16751 5922 0,'0'0'15,"0"0"-15,0 0 16,0 0-16,0 0 15,0 0 1,12 0-16,12 0 16,24-12-1,1 12-15,11-12 16,-12 0 0,1 12-16,-1 0 15,1 0 1,-13 0-16,-12 0 15,-12 0-15,-12 0 16</inkml:trace>
          <inkml:trace contextRef="#ctx0" brushRef="#br0" timeOffset="223410.2795">-17501 6515 0,'0'0'0,"0"0"16,0 0-16,0 0 15,0 0-15,0 0 16,0-12 0,0-11-16,0-1 15,12-12 1,12-11-16,12-1 16,0 13-1,-11 23-15,11 12 16,-12 24-1,0-1-15,-12 25 16,1 35-16,-13 35 16,0-46-1,0-13-15,0-23 16,0-13 0,0 1-16,0-12 15,0-12 1,0 0-16,0-12 15,12-35-15,0-25 16,12-11 0,0-12-16,0 0 15,0 24 1,1 0-16,-13 24 16,0 23-1,-12 12-15,0 12 16,0 0-16,0 0 15,0 24 1,0-1-16,0 13 16,0 12-1,12-1-15,0-11 16,12 11 0,0 1-16,1-13 15,11 13 1,0-25-16,0-11 15,13-12-15,-49 0 16</inkml:trace>
          <inkml:trace contextRef="#ctx0" brushRef="#br0" timeOffset="224150.9333">-16691 6195 0,'0'0'16,"0"0"0,0 0-16,0 0 15,0 0 1,0 0-16,0 0 16,0 0-1,0 0-15,0 0 16,0 0-1,0 0-15,12 0 16,24 0-16,13-12 16,11 12-1,13-12-15,-1 0 16,-11 0 0,-13 12-16,-11 0 15,-25 0 1,-12 0-16</inkml:trace>
          <inkml:trace contextRef="#ctx0" brushRef="#br0" timeOffset="225240.2707">-14998 5613 0,'0'0'16,"0"0"-1,0 0-15,-12 12 16,-12 12 0,-12 11-16,-37 13 15,-36 11 1,0-11-16,13-1 15,-1 1-15,12-1 16,1 1 0,-13-1-16,24-11 15,13-1 1,11 1-16,13-12 16,24-1-1,12-23-15</inkml:trace>
          <inkml:trace contextRef="#ctx0" brushRef="#br0" timeOffset="224869.9957">-15820 5281 0,'0'0'16,"0"0"-16,0 0 15,0 0-15,0 0 16,0 0 0,0 0-16,0 0 15,0 0 1,0 0-16,0 0 16,0 0-1,0 0-15,0 0 16,0 0-16,12 12 15,0 23 1,12 25-16,0 23 16,1-12-1,-13-12-15,0-11 16,0-13 0,0-11-16,0 12 15,-12-36 1</inkml:trace>
          <inkml:trace contextRef="#ctx0" brushRef="#br0" timeOffset="227340.1901">-15481 6064 0,'0'0'0,"0"0"16,0 0-16,0 0 15,0 0-15,0 0 16,0 0 0,0 0-16,12 12 15,0 12 1,0 23-16,0 24 16,-12 1-1,0 11-15,-12 0 16,12-12-16,0-24 15,0 1 1,0-12-16,0-13 16,0-11-1,0 0-15,0-12 16,0 0 0,0 0-16,0-12 15,0-23 1,12-1-16,0-12 15,12 1-15,12 0 16,1-13 0,-13 25-16,12-1 15,-12 12 1,1 12-16,-1 12 16,-12 0-1,12 12-15,0 12 16,-12 0-16,13 11 15,-13 13 1,0-1-16,-12 1 16,12-1-1,0-11-15,-12-1 16,0-35 0</inkml:trace>
        </inkml:traceGroup>
      </inkml:traceGroup>
    </inkml:traceGroup>
  </inkml:traceGroup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5:50.5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20C6B6-005E-4216-B813-7256A0F6AE07}" emma:medium="tactile" emma:mode="ink">
          <msink:context xmlns:msink="http://schemas.microsoft.com/ink/2010/main" type="writingRegion" rotatedBoundingBox="278,15450 15225,11642 16521,16728 1574,20537"/>
        </emma:interpretation>
      </emma:emma>
    </inkml:annotationXML>
    <inkml:traceGroup>
      <inkml:annotationXML>
        <emma:emma xmlns:emma="http://www.w3.org/2003/04/emma" version="1.0">
          <emma:interpretation id="{AFFFCF5D-8ED7-41F6-8A80-28D67750B6E6}" emma:medium="tactile" emma:mode="ink">
            <msink:context xmlns:msink="http://schemas.microsoft.com/ink/2010/main" type="paragraph" rotatedBoundingBox="317,15358 6119,14290 6426,15959 624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06015F-8630-48E7-BE76-0F1B64767A05}" emma:medium="tactile" emma:mode="ink">
              <msink:context xmlns:msink="http://schemas.microsoft.com/ink/2010/main" type="line" rotatedBoundingBox="317,15358 6119,14290 6426,15959 624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EB8C3B72-F5E4-4E28-96F7-794243700C7C}" emma:medium="tactile" emma:mode="ink">
                <msink:context xmlns:msink="http://schemas.microsoft.com/ink/2010/main" type="inkWord" rotatedBoundingBox="317,15358 6119,14290 6426,15959 624,170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-30709 3584 0,'0'0'16,"12"-12"-1,24-12-15,0-23 16,1 0-16,11-25 15,-24 25 1,-12-1-16,-12 1 16,-12-1-1,-12 13-15,0 11 16,0 0 0,-1 13-16,1 11 15,0 0 1,-12 11-16,-13 37 15,1 35-15,24-12 16,0 12 0,11 36-16,1 0 15,0-1 1,12-11-16,12-24 16,-12-12-1,0-11-15,0-13 16,-12-11-16,0-1 15,0-11 1,0-12-16,12-12 16</inkml:trace>
          <inkml:trace contextRef="#ctx0" brushRef="#br0" timeOffset="220.0856">-31193 3762 0,'0'0'0,"0"0"15,24 0 1,24-12-16,13 0 0,-13 0 16,1 1-1,-13-1-15,0 0 16,-36 12-16</inkml:trace>
          <inkml:trace contextRef="#ctx0" brushRef="#br0" timeOffset="1262.1471">-31133 3916 0,'0'0'0,"0"0"16,0 0 0,0 0-16,0 0 15,12 0 1,0-12-16,25 1 16,11-13-1,13 0-15,-1 0 16,1 1-1,11-1-15,-11 0 16,-13 12-16,-12 0 16,-24 12-1,0 0-15,-12 0 16,0 0 0,0 0-16,-12 0 15,-24 0 1,0 12-16,-37 0 15,-11 12-15,11-12 16,13 0 0,11-12-16,13 0 15,12 0 1,12 0-16,-1 0 16,1 0-1,12 0-15,0 0 16,0 0-16,0 0 15,25 0 1,23-12-16,0 0 16,-48 12-1</inkml:trace>
          <inkml:trace contextRef="#ctx0" brushRef="#br0" timeOffset="1770.5759">-30141 3560 0,'0'0'0,"0"0"0,0 0 15,0 0-15,0 0 16,0 0 0,-12 0-16,-12 12 15,-25 24 1,-23 11-16,-1 24 16,1 13-1,23-13-15,25-24 16,12 1-16,0-13 15,12 1 1,12-12-16,24-1 16,1-11-1,-37-12-15</inkml:trace>
          <inkml:trace contextRef="#ctx0" brushRef="#br0" timeOffset="562.2896">-30189 2670 0,'0'0'16,"0"0"-16,0 12 15,-12 24 1,-13 23-16,-23 0 16,-12 13-1,-1 11-15,13-12 16,-1 24 0,1-12-16,48-83 15</inkml:trace>
          <inkml:trace contextRef="#ctx0" brushRef="#br0" timeOffset="2789.8452">-29609 3548 0,'0'0'0,"0"0"0,12 0 16,13 12 0,11 12-1,12 12 1,13 11-16,-13 12 0,0 1 16,-11 11-1,-25 0 1,-12-11-16,-12-1 0,0-12 15,-25 13 1,13-25-16,-12 1 16,12-12-1,0-13 1,24-11-16</inkml:trace>
          <inkml:trace contextRef="#ctx0" brushRef="#br0" timeOffset="3830.606">-30093 3999 0,'0'0'0,"0"0"0,0 0 15,0 0 1,-12 0-16,0 12 15,12-12-15,-12 0 16,12 0 0,-12-12-16,0-23 15,12-1 1,12 1-16,0-1 16,12 0-1,13 13 1,-13 11-16,0 12 0,0 12 15,0 35 1,1 24-16,-13 1 16,-12-1-1,-12 12-15,0 0 16,12-48 0,0 1-16,0-24 15,0-12 1,0 0-16,0 0 15,12-12-15,12-35 16,12-48 0,0-36-16,13 1 15,-13 58 1,-12 13-16,-12 23 16,-12 25-1,0-1-15,0 12 16,0 0-16,0 0 15,0 23 1,-12 25-16,12 23 16,0-12-1,12-11-15,0-1 16,13 1 0,-1-13-16,12-11 15,12 0 1,-48-24-16</inkml:trace>
          <inkml:trace contextRef="#ctx0" brushRef="#br0" timeOffset="4889.799">-28956 3738 0,'0'0'0,"0"0"15,0 0-15,0 0 16,0 0-16,0 0 15,0 0 1,0 0-16,0 0 16,13 0-1,23 0 1,24-12-16,1 12 16,-1-11-16,1 11 15,-13-12 1,-12 12-16,-11 0 15,-1 0-15,-12 0 16,0 0 0,-12 0-16,0 0 15</inkml:trace>
          <inkml:trace contextRef="#ctx0" brushRef="#br0" timeOffset="5130.0185">-29004 3988 0,'0'0'15,"0"0"-15,0 0 16,0 0 0,0 0-16,24 0 15,25 0 1,11 0-16,25 0 15,-1 0-15,-11 0 16,0-12 0,-73 12-16</inkml:trace>
          <inkml:trace contextRef="#ctx0" brushRef="#br0" timeOffset="6009.8591">-27540 2504 0,'0'0'0,"0"0"15,0 0 1,0 0-16,-13 36 15,1 35-15,0 36 16,24-12 0,13 0-16,11 0 15,0-12 1,0-12 0,-11-12-16,-13-35 15,0 0-15,-12-1 16,0-23-16,0 0 15,-12 0 1,-25-23-16,-23-25 16,-37-11-1,13 11-15,-13 13 16,0-1 0,0 12-16,0 24 15,13 12 1,23 0-16,25 12 15,12 0-15,12-1 16,0 1 0,24 12-16,24-1 15,37-11 1,11 0-16,1-24 16,24 0-1,-12-12-15,-1 0 16,-11 0-16,-37 0 15,-23 0 1,-13 1-16,0-1 16,-12 12-16</inkml:trace>
          <inkml:trace contextRef="#ctx0" brushRef="#br0" timeOffset="6739.8146">-27274 3204 0,'0'0'16,"0"0"-16,0 0 15,0 0 1,0 0-16,12-12 16,12 1-16,12-1 15,13 0 1,23-12-16,-11 12 0,-1-11 15,-60 23 1</inkml:trace>
          <inkml:trace contextRef="#ctx0" brushRef="#br0" timeOffset="6550.0193">-27178 2955 0,'0'0'15,"13"0"-15,23-12 16,0-11-16,25-25 16,-13 1-1,-12-13-15,1 1 16,-25 11 0,-12-11-16,0 12 15,-12 11 1,-1 0-16,1 25 15,0-1-15,0 12 16,-12 12 0,0 11-16,-13 37 15,13 35 1,12 11-16,12-11 16,0 24-1,12 0-15,0-1 16,13-35-16,-1-11 15,0-13 1,-12-23-16,0-13 16,-12-11-1,0 0-15,0-12 16,0 0 0,0 0-16</inkml:trace>
          <inkml:trace contextRef="#ctx0" brushRef="#br0" timeOffset="7000.5236">-26452 2658 0,'0'0'15,"0"0"-15,0 0 16,-12 12 0,-24 24-16,-13 23 15,13-11 1,0 11-16,12-11 16,12-1-1,-1 0-15,13 1 16,13-1-16,-1-11 15,12-24 1,12 0-16,-36-12 16</inkml:trace>
          <inkml:trace contextRef="#ctx0" brushRef="#br0" timeOffset="7590.6033">-26258 3038 0,'0'0'0,"0"0"15,-12 12-15,-25 0 16,1 0 0,0 0-16,12-12 15,-1 0 1,13 0-16,0-12 16,12 0-1,0-12-15,12 0 16,25 1-16,-13 11 15,12 0 1,-12 12-16,0 12 16,1 0-1,-1 11-15,-12 25 16,0 11 0,-12 1-16,0-1 15,0-23 1,0-13-16,0 1 15,0-12-15,0-12 16,0 0 0,12-24-16,0-11 15,0-25 1,0-11-16,13-12 16,-13 0-16,0 35 15,0 13 1,-12 23-16,0 12 15,0 0 1,0 0-16,12 12 16,0 12-16,12 11 15,25 13-15,11-1 32,1 1-32,-13-13 0,0-11 15,-11-12 1,-1-12-16,-36 0 15</inkml:trace>
          <inkml:trace contextRef="#ctx0" brushRef="#br0" timeOffset="7880.1991">-25641 2528 0,'0'0'0,"0"0"15,0 0 1,12 12 0,12 23-16,24 25 15,13 11-15,-1 0 16,-11 0 0,-13 1-16,-24-13 15,-12 12 1,-12 0-16,-12 0 15,-13-11-15,1-13 16,0-23 0,36-24-16</inkml:trace>
        </inkml:traceGroup>
      </inkml:traceGroup>
    </inkml:traceGroup>
    <inkml:traceGroup>
      <inkml:annotationXML>
        <emma:emma xmlns:emma="http://www.w3.org/2003/04/emma" version="1.0">
          <emma:interpretation id="{3B018230-B9AD-4313-B123-67351ACB1220}" emma:medium="tactile" emma:mode="ink">
            <msink:context xmlns:msink="http://schemas.microsoft.com/ink/2010/main" type="paragraph" rotatedBoundingBox="3471,16188 10318,14443 10726,16045 3879,17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ABCBB0-5357-4182-BE6D-A45339C4D0C8}" emma:medium="tactile" emma:mode="ink">
              <msink:context xmlns:msink="http://schemas.microsoft.com/ink/2010/main" type="line" rotatedBoundingBox="3471,16188 10318,14443 10726,16045 3879,17789"/>
            </emma:interpretation>
          </emma:emma>
        </inkml:annotationXML>
        <inkml:traceGroup>
          <inkml:annotationXML>
            <emma:emma xmlns:emma="http://www.w3.org/2003/04/emma" version="1.0">
              <emma:interpretation id="{C1706CF2-C025-4408-891A-A9E162B0CD6D}" emma:medium="tactile" emma:mode="ink">
                <msink:context xmlns:msink="http://schemas.microsoft.com/ink/2010/main" type="inkWord" rotatedBoundingBox="3476,16206 6259,15497 6635,16975 3853,17684"/>
              </emma:interpretation>
            </emma:emma>
          </inkml:annotationXML>
          <inkml:trace contextRef="#ctx0" brushRef="#br0" timeOffset="8450.017">-28194 3738 0,'0'0'0,"0"0"16,25-12-1,23 1-15,0-1 16,25 0-16,48 0 15,48 0 1,1 12-16,23 0 16,61-12-1,-72 12 1,72-12-16,-37 1 16,-60-1-1,61 0-15,-48 0 16,-62 12-16,-11 0 15,0 0-15,0 0 16,-25 0 0,-11 0-16,-13 0 15,-24 0 1,0 0-16,-24 0 16,0 0-1,0 0-15,0 0 16</inkml:trace>
          <inkml:trace contextRef="#ctx0" brushRef="#br0" timeOffset="11320.2128">-27250 4011 0,'0'0'0,"0"0"16,0 0-16,0 0 15,0 0 1,0 12-16,0 12 16,12 35-1,12 36-15,12 24 16,1-1-16,-1-34 15,12-13 1,1-12-16,-25-23 16,0-13-1,-12-11-15,0 0 16,-12-12 0,0 0-16,0 0 15,-12-24 1,-12-11-16,-24-25 15,-13-11-15,1 12 16,-1 11 0,-11 25-16,-25 11 15,12 24 1,13 11-16,11 13 16,13 0-1,24-1-15,12-11 16,12 0-16,12-1 15,24 13 1,36-12-16,1 0 16,12-13-1,36-11-15,12 0 16,-37-11 0,-23-13-16,-37 0 15,-36 24 1</inkml:trace>
          <inkml:trace contextRef="#ctx0" brushRef="#br0" timeOffset="12120.071">-26452 4438 0,'0'0'16,"0"0"0,-12 12-16,-12 0 15,0 0 1,-1-12-16,1 0 15,0 0-15,-12-12 16,12-12 0,-1 1-16,13-1 15,0 0 1,12 1-16,0-1 16,12 0-1,0 0-15,13 12 16,11 1-16,0 11 15,0 23 1,1 37-16,-13 35 16,-12 0-1,-24-1-15,0-10 16,0-13 0,0-24-16,12-11 15,0-12 1,0-24-16,0 0 15,0 0-15,0 0 16,0-36 0,24-47-16,24-48 15,1 1 1,-13 35-16,-12 24 16,0 23-1,-12 13-15,0 11 16,-12 24-16,0 0 15,0 0 1,0 0-16,-12 24 16,0 23-1,12 12-15,12 13 16,0-1 0,13-12-16,-1-11 15,12-13 1,13 1-16,-1-12 15,12-13-15,13-11 0,-73 0 16</inkml:trace>
        </inkml:traceGroup>
        <inkml:traceGroup>
          <inkml:annotationXML>
            <emma:emma xmlns:emma="http://www.w3.org/2003/04/emma" version="1.0">
              <emma:interpretation id="{334C27B2-61B5-4C98-8A21-7B20D712A3CF}" emma:medium="tactile" emma:mode="ink">
                <msink:context xmlns:msink="http://schemas.microsoft.com/ink/2010/main" type="inkWord" rotatedBoundingBox="6825,15333 10318,14443 10726,16045 7233,169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90.6152">-23779 3299 0,'0'0'16,"0"0"-16,0 12 16,0 12-1,0 0-15,-12-1 16,0 1 0,0 0-16,0 0 15,-12-13 1,-13 1-16,1 0 15,-12 0-15,-1-12 16,1 0 0,0 0-16,-1 0 15,13-12 1,-13 0-16,13 0 16,0 1-16,-12 11 15,-1 0 1,1 0-16,-1 0 15,13 0-15,0 11 16,12 1-16,-13 0 16,25 0-1,0 0-15,12 0 16,0 0 0,12 11-16,12 1 15,1 0 1,-1 0-1,-24-24-15</inkml:trace>
          <inkml:trace contextRef="#ctx0" brushRef="#br0" timeOffset="14719.9815">-24565 3940 0,'0'0'16,"0"0"-16,0 0 15,0 0 1,0 0-16,12 0 16,0 0-1,12 0-15,1 0 16,11-12 0,12 12-16,1-12 0,11 0 31,13 12-31,-13-11 15,1 11-15,-1-12 0,-12 12 32,-11 0-32,-1 0 0,-12 0 31,0 0-31,1 0 0,-1 0 16,0 0-1,0 0-15,-12 0 16,0 0-16,-12 0 15</inkml:trace>
          <inkml:trace contextRef="#ctx0" brushRef="#br0" timeOffset="21049.9218">-23077 2409 0,'0'0'0,"0"0"16,0 0-16,0 0 15,0 0 1,0 0-16,0 0 15,0 12-15,0 36 16,12 47 0,0-1-16,12 13 15,12-36 1,-11 1-16,11-1 16,-12 0-1,0-12-15,-12-11 16,0-13-16,1-11 0,-13-12 15,0-12 1,0 0-16,-13 0 16,-11-12-1,-12-12-15,-12-11 16,-13-1 0,13 1-16,-1 11 15,-23 0 1,23 12-16,-23 12 15,-1 0-15,25 12 16,12 0 0,11 0-16,1 0 15,12 12 1,12-13-16,12 13 16,0 0-1,25 0-15,11-1 16,12 1-16,13-12 15,-13-12 1,13 0 0,-12 0-16,-1-12 15,-12 0-15,1 0 16,-25 0 0,-24 12-16</inkml:trace>
          <inkml:trace contextRef="#ctx0" brushRef="#br0" timeOffset="22950.0484">-22702 2955 0,'0'0'0,"0"0"15,0-12 1,0-23-16,12-13 0,0 1 15,0-1 1,12 1-16,12-1 16,25 1-1,11 11-15,1 1 16,-25 23 0,-11 12-16,-13 0 15,-12 12 1,0 11-16,0 25 15,-12-1-15,-12 13 16,-24-1 0,-13 0-16,-11 1 15,-1-13 1,13-11-16,12-13 16,12-11-1,12 0-15,12-12 16</inkml:trace>
          <inkml:trace contextRef="#ctx0" brushRef="#br0" timeOffset="22530.4238">-22654 2706 0,'0'0'0,"0"0"16,0 0 0,0-12-16,0 12 15,0 0 1,0 0-16,0 0 15,0 0-15,0 36 16,12 11 0,0 24-16,12 12 15,1 12 1,11 36-16,-12-24 16,12-12-1,-11-24-15,-1 0 16,-12-24-16,0 1 15,0-24 1,-12-1-16,0-11 16,0-12-1,0 0-15,0 0 16</inkml:trace>
          <inkml:trace contextRef="#ctx0" brushRef="#br0" timeOffset="23320.0866">-22001 2623 0,'0'0'0,"0"0"16,0 0 0,0 0-16,0 0 15,0 0 1,-12 24-16,-12 11 16,0 25-1,0-1-15,11-12 16,-11 13-16,12-13 15,0 24 1,12-23-16,0 23 16,12-12-1,0-11-15,12-1 16,1-23 0,11 0-16,0-24 0,-36 0 31</inkml:trace>
          <inkml:trace contextRef="#ctx0" brushRef="#br0" timeOffset="24280.7006">-21239 2611 0,'0'0'15,"0"0"-15,0 0 16,0 0 0,0 0-16,12 24 15,0 23 1,13 24-16,11 1 16,-12-13-1,0 0-15,0 36 16,-11 0-16,-13-12 15,-13-23 1,-11-1-16,-12-12 16,0-11-1,-1 0-15,37-36 16</inkml:trace>
          <inkml:trace contextRef="#ctx0" brushRef="#br0" timeOffset="25960.1642">-23331 3762 0,'0'0'0,"0"0"16,0 0-16,0 0 15,0 0 1,0 0-16,0 0 16,12 0-1,24 0-15,25 0 16,47 0 0,38-12-16,-13 0 15,72 12 1,-11-12-16,-37 1 15,12-1-15,25 0 16,-49 0 0,-48 0-16,0 0 15,11 12 1,-23 0-16,-37 0 16,-11 0-16,-13 0 15,-24 0-15,0 0 16</inkml:trace>
          <inkml:trace contextRef="#ctx0" brushRef="#br0" timeOffset="25350.2451">-21868 3145 0,'0'0'0,"0"0"15,0 0-15,-12 0 16,-12 0 0,0 0-16,0 0 15,-1 0 1,13 0-16,0-12 15,0 0-15,0-11 16,12-13 0,12-12-16,0 1 15,12 0 1,1 11-16,-1 24 16,0 12-1,0 24-15,-12 23 16,0 72-16,-24 11 15,0-23 1,12-36-16,0-23 16,0-1-1,0-23-15,0-12 16,0 0 0,0-12-16,0 0 15,0-12 1,12-35-16,12-37 15,1-22-15,11-1 16,0-12 0,0 24-16,-11 24 15,-13 24 1,0 11-16,-12 24 16,0 0-16,0 12 15,0 0 1,0 0-16,0 12 0,0 24 15,12 11 1,0 1 0,0 11-16,0 12 15,0-11-15,13 11 16,-1-12 0,12-11-1,24-25-15,25 1 16,0-24-16,-25 0 15,-60 0-15</inkml:trace>
        </inkml:traceGroup>
      </inkml:traceGroup>
    </inkml:traceGroup>
    <inkml:traceGroup>
      <inkml:annotationXML>
        <emma:emma xmlns:emma="http://www.w3.org/2003/04/emma" version="1.0">
          <emma:interpretation id="{97247787-3C6A-4545-B8FB-3523CE478E31}" emma:medium="tactile" emma:mode="ink">
            <msink:context xmlns:msink="http://schemas.microsoft.com/ink/2010/main" type="paragraph" rotatedBoundingBox="8238,16302 13775,14421 14292,15942 8755,17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C86A593-5C73-4372-8986-35A241FD2FA1}" emma:medium="tactile" emma:mode="ink">
              <msink:context xmlns:msink="http://schemas.microsoft.com/ink/2010/main" type="line" rotatedBoundingBox="8238,16302 13775,14421 14292,15942 8755,17824"/>
            </emma:interpretation>
          </emma:emma>
        </inkml:annotationXML>
        <inkml:traceGroup>
          <inkml:annotationXML>
            <emma:emma xmlns:emma="http://www.w3.org/2003/04/emma" version="1.0">
              <emma:interpretation id="{8BA16182-F367-4A88-B2F0-9A2F35522340}" emma:medium="tactile" emma:mode="ink">
                <msink:context xmlns:msink="http://schemas.microsoft.com/ink/2010/main" type="inkWord" rotatedBoundingBox="8326,16561 9703,16093 10095,17245 8717,177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630.1148">-22666 3857 0,'0'0'16,"0"0"-1,0 12-15,12 35 16,0 13-16,0 11 15,12 12 1,13 24-16,-1 0 16,0-13-1,1-22-15,-13-25 16,-12-11 0,0-13-16,0 1 15,-12-12 1,0-12-16,-12 0 15,-12 0-15,0-12 16,-13-12 0,-11-11-16,0-13 15,-13 1 1,1 11-16,-13 13 16,0-1-1,1 24-15,11 12 16,13 11-16,0 13 15,11 12 1,13-13-16,12 1 16,12-1-1,12-11-15,12 12 16,25-1 0,35-11-16,1-12 15,-12-12 1,-1 0-16,13-12 15,-13 0-15,1-12 16,-25 1 0,-48 23-16</inkml:trace>
          <inkml:trace contextRef="#ctx0" brushRef="#br0" timeOffset="27610.2026">-21965 4344 0,'0'0'16,"0"0"0,0 0-16,-12 11 15,0 1 1,0 0-16,-12 0 16,0 0-1,-12-12-15,-1 0 16,1-12-16,0-12 15,11 1 1,13 11-16,0-12 16,12 0-1,12-11-15,0 11 16,13 0 0,-1 12-16,0 0 15,0 12 1,0 12-16,13 36 15,-13 59-15,-12-13 16,-12-10 0,0-13-16,0 0 15,-12-24 1,0 1-16,12-13 16,0-11-1,0-12-15,0-12 16,0 0-16,0 0 15,0-12 1,12-35-16,24-48 16,0-24-1,1 12-15,-1 24 16,0 12 0,-11 0-16,-13 23 15,0 13 1,-12 23-16,0 0 15,0 12-15,-12 0 16,0 12 0,-1 0-16,1 12 0,-12 11 15,12 13 1,0 11-16,0 12 16,12-12-1,12-11-15,0-12 16,0-1-16,12 1 15,13-13 1,-1 1-16,0 0 16,-12 0-1,13-12-15,-13-1 16,0 1 0,-12 0-16,0 0 15,0 0 1,0 0-16,1-12 15,-13 0-15,0 0 16</inkml:trace>
        </inkml:traceGroup>
        <inkml:traceGroup>
          <inkml:annotationXML>
            <emma:emma xmlns:emma="http://www.w3.org/2003/04/emma" version="1.0">
              <emma:interpretation id="{131FA319-B1E2-4172-87C1-E008F0C71577}" emma:medium="tactile" emma:mode="ink">
                <msink:context xmlns:msink="http://schemas.microsoft.com/ink/2010/main" type="inkWord" rotatedBoundingBox="10450,15550 13775,14421 14292,15942 10967,170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770.1205">-19606 2528 0,'0'0'16,"0"0"-16,0 0 16,0 0-16,0 0 15,0 0 1,0 0-16,0 0 0,0 0 15,0 0 1,12 36-16,12 47 16,13 12-1,-1-1-15,12 13 16,1 0 0,-1 12-16,-24-36 15,0-12 1,1-12-16,-13-23 15,0-12-15,0-1 16,-12-11 0,0 0-16,0-12 15,0 0 1,0 0-16,-12-12 16,0-11-1,-12-13-15,-25-12 16,-11-11-16,-1 12 15,13 11 1,-1 12-16,1 1 16,0 11-1,-1 0 1,-11 12-16,-13 0 16,25 12-16,12 0 15,-1-1 1,25 13-16,0 0 15,12 12-15,12-1 16,12 1 0,13-13-16,11 13 15,0-12 1,37 0-16,12-13 16,0 1-1,-13-12-15,-35 0 16,-1-12-16,0 1 15,-23-1 1,-1 0-16,0-12 16,-12 12-1,-12 12-15</inkml:trace>
          <inkml:trace contextRef="#ctx0" brushRef="#br0" timeOffset="40849.7962">-18904 2789 0,'0'0'15,"0"0"-15,0 0 16,0 0 0,0 0-16,0 0 15,0 0 1,0 0-16,0 0 16,-13 24-16,1 11 15,0 13-15,12 35 16,0 24-1,12 11 1,0-11-16,1-36 16,-1-11-1,0-1-15,0 0 0,0-11 16,-12-1 0,0-11-16,0-24 15,0-12 1,0 0-16,0 0 15</inkml:trace>
          <inkml:trace contextRef="#ctx0" brushRef="#br0" timeOffset="41240.2962">-19122 2931 0,'0'0'16,"0"-11"-16,0-13 16,12-12-1,12-11-15,12 11 16,25-11 0,11 11-16,-11 12 15,-1 12 1,-11 12-16,-1 12 15,-12 0-15,-11 12 16,-13 0 0,0 11-16,-24 13 15,-12-1 1,-37 1-16,-24 11 16,13-12-1,11-11-15,13-12 16,12 0-16,12-13 15,24-11 1,0 0-16</inkml:trace>
          <inkml:trace contextRef="#ctx0" brushRef="#br0" timeOffset="41560.3556">-18312 2730 0,'0'0'0,"0"0"31,-12 12-31,-12 11 16,-24 25-16,11-1 15,1 1-15,0 11 16,12 0-16,-1 13 15,13-1 1,12 0-16,12-24 16,0-11-1,1-12 1,11-1-16,12 1 16,0-12-16,-36-12 15</inkml:trace>
          <inkml:trace contextRef="#ctx0" brushRef="#br0" timeOffset="42510.6308">-17695 2730 0,'0'0'0,"0"0"15,0 0-15,0 0 16,12 12 0,12 23-16,13 13 15,-13-1 1,12 12-16,-12 24 16,1 1-1,-13 10-15,-12 13 16,-12-36-16,-13-11 15,-11-1 1,-12-11-16,-13-13 16,61-35-1</inkml:trace>
          <inkml:trace contextRef="#ctx0" brushRef="#br0" timeOffset="43609.7872">-18070 3145 0,'0'0'0,"0"0"16,0 0-1,0 0-15,-12 0 16,0 0 0,-12 0-16,12-12 15,0 0 1,-1 0-16,13 1 15,0-13-15,0 0 16,13 0 0,-1 1-16,0 11 15,-12 12 1,12 0-16,0 23 16,0 37-1,0 58-15,-12-23 16,0-12-16,-12-23 15,0-1 1,0-23-16,12-13 16,0 1-1,0-12-15,0-12 16,0 0 0,0 0-16,0 0 15,12-36 1,0-35-16,12-36 15,0 13-15,1-1 16,-1-24 0,0 36-16,-12 12 15,0 23 1,0 24-16,-12 1 16,0 23-1,0 0-15,0 0 16,-12 23-16,0 13 15,0 12 1,0 11-16,12 12 16,0 24-1,0-12-15,0-12 16,0-23 0,12-13-16,12 1 15,25 0 1,11-13-16,1-23 15,-13 0-15,-48 0 0</inkml:trace>
          <inkml:trace contextRef="#ctx0" brushRef="#br0" timeOffset="37284.9517">-20900 4023 0,'0'0'0,"0"0"16,0 0-16,0 0 15,0 0 1,0 0-16,0 0 15,0 0-15,0 0 16,12 0 0,12 0-16,25 0 15,11 0 1,25 0-16,-13 0 16,1 0-1,-1 0-15,-11 0 16,-1 0-16,-11 0 15,-13 0 1,-12 0-16,0 0 16,-12 0-1,13 0-15,-25 0 16</inkml:trace>
          <inkml:trace contextRef="#ctx0" brushRef="#br0" timeOffset="36840.1349">-20912 3691 0,'0'0'0,"0"0"16,0 0-16,0 0 15,0 0 1,0 0-16,0 0 16,0 0-1,24 12-15,12 0 16,13-1-16,11 1 15,-12 0 1,1 0-16,-1 0 16,-11-12-1,-1 12-15,-12-12 16,0 0 0,-12 0-16,0 0 15,0 0 1,1 0-16,-13 0 15</inkml:trace>
        </inkml:traceGroup>
      </inkml:traceGroup>
    </inkml:traceGroup>
    <inkml:traceGroup>
      <inkml:annotationXML>
        <emma:emma xmlns:emma="http://www.w3.org/2003/04/emma" version="1.0">
          <emma:interpretation id="{5E7F902E-4D31-476A-83AA-575FFDF45F25}" emma:medium="tactile" emma:mode="ink">
            <msink:context xmlns:msink="http://schemas.microsoft.com/ink/2010/main" type="paragraph" rotatedBoundingBox="16423,16324 12173,18000 11625,16608 15875,1493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E6E2CD0-418F-4E39-946E-DE02B31DFB0C}" emma:medium="tactile" emma:mode="ink">
              <msink:context xmlns:msink="http://schemas.microsoft.com/ink/2010/main" type="line" rotatedBoundingBox="16423,16324 12173,18000 11625,16608 15875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25185F6E-5FB3-48D8-932C-93822B9EF04D}" emma:medium="tactile" emma:mode="ink">
                <msink:context xmlns:msink="http://schemas.microsoft.com/ink/2010/main" type="inkWord" rotatedBoundingBox="16423,16324 12173,18000 11625,16608 15875,149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4999.9421">-18481 4355 0,'0'0'0,"0"0"16,24-11-16,12-1 15,1 0 1,-13 0-16,-12 0 15,-12 12-15,0-12 16,-12 0 0,-24 0-16,-13 12 15,-11 0 1,-13 24-16,-12 0 16,1 12-1,35-13-15,13 1 16,24 0-16,0-1 15,12 1 1,24 0-16,12 12 16,25-1-1,11 1-15,1-1 16,24 1 0,0 0-16,-13-13 15,-35 1 1,-1 0-16,-12 11 15,-12-11-15,-11 0 16,-1 0 0,-12 11-16,0-11 15,-25 11 1,-23 1-16,-24 0 16,-1-13-1,-12 1-15,-11-12 16,-25-24-16,24-12 15,12-23 1,25-1-16,60 48 0</inkml:trace>
          <inkml:trace contextRef="#ctx0" brushRef="#br0" timeOffset="44290.0801">-19763 4023 0,'0'0'0,"0"0"16,0 0-1,0 0-15,12 0 16,24-12 0,37 0-16,24-11 15,11 11 1,13 0-16,49-12 15,23 0-15,-23 13 16,11-13 0,0 12-16,-35 0 15,-26 0 1,1 0-16,0 12 16,-24 0-1,-24 0-15,-25 0 16,-12 0-16,-11 0 15,-1 0 1,-12 0-16,0 12 16,0-12-16,-12 0 15,0 0 1,0 0 0,0 0-16</inkml:trace>
          <inkml:trace contextRef="#ctx0" brushRef="#br0" timeOffset="57169.9301">-19304 4177 0,'0'0'0,"0"0"0,0 0 16,0 0-16,0 0 15,0 0 1,0 0 0,0 0-16,13 36 15,11 59-15,-12 24 16,12-1 0,-12-23-16,0-12 15,12 0 1,-12-23-16,1-13 15,-1-23-15,-12-12 16,0 0 0,0-12-16,0 0 15,0 0 1,-12-12-16,-1-12 16,-11-12-1,-12-23 1,-24-12-16,-1 12 0,13 23 15,-13 12 1,1 12-16,-1 12 16,1 24-1,11 0-15,1 0 16,24-1 0,12 13-16,0-1 15,24-11 1,12 12-16,36-1 15,49-23-15,12 0 16,-24-12 0,24 0-16,0-12 15,-12-11 1,-25-1-16,-84 24 16</inkml:trace>
          <inkml:trace contextRef="#ctx0" brushRef="#br0" timeOffset="46521.3249">-17126 3786 0,'0'0'0,"0"0"15,0 0 1,0 0-16,0 12 16,0 0-1,-13-1-15,1 1 16,0 0 0,0 0-16,12-12 15,-12 0 1,0 0-16,0-12 15,0 0-15,12 0 16,0 1 0,12-1-16,12-12 15,0 12 1,0 0-16,1 12 16,-13 0-1,0 12-15,0 0 16,0 12-16,-12-12 15,0 11 1,0-11-16,-12 0 16,-12 0-1,24-12-15</inkml:trace>
          <inkml:trace contextRef="#ctx0" brushRef="#br0" timeOffset="53410.1083">-16316 2765 0,'0'0'0,"0"0"0,0-12 15,0 12-15,0-11 16,0 11 0,0 0-16,0 0 15,0 0 1,0 0-16,0 0 16,0 23-1,0 25-15,0 11 16,0 0-16,12 60 15,12-12 1,0-12-16,1-24 16,11 0-1,-12-23-15,0-1 16,-12-35 0,0 12-16,-12-24 15,0 0 1,0 0-16,0 0 15,0 0-15,-24-24 16,-12 0 0,-12-23-16,-13-1 15,1 13 1,-13-1-16,-12 1 16,25 23-1,-1 12-15,13 0 16,0 12-16,11 11 15,13 1 1,12 0-16,0 11 16,12 1-1,12 0-15,24-1 16,25 1 0,24-1-16,-13-11 15,1-12 1,-1-12-16,13-12 15,-12 0-15,-25 0 16,-12 0 0,-12 1-16,-12-1 15,1 0 1,-13 12-16</inkml:trace>
          <inkml:trace contextRef="#ctx0" brushRef="#br0" timeOffset="54210.3898">-15675 2979 0,'0'0'0,"0"0"15,0 0 1,0 0-16,0 0 15,0-12-15,0 12 16,0 0 0,-12-12-16,-24 0 15,-13 12 1,-11 0-16,-13 24 16,37-12-1,0 0-15,24 0 16,12-12-16,0 11 15,24 1 1,12 12-16,12 0 16,1 11-1,23 13-15,1-13 16,-13 1 0,-23-12-16,-1 0 15,-12-1 1,-12 1-16,-12 0 15,-12 11-15,-12-11 16,-12 12 0,-13-13-16,1 1 15,0-12 1,-1 0-16,1-12 16,11 0-1,1 0-15,0 0 16,36 0-16</inkml:trace>
          <inkml:trace contextRef="#ctx0" brushRef="#br0" timeOffset="54640.8128">-16800 3845 0,'0'0'0,"0"0"0,0 0 16,0 0 0,0 0-1,0 0-15,12 0 16,25 0-16,23 0 16,25-12-1,-1 24-15,37-12 16,24-12-16,13 12 15,-37-23 1,0 23-16,0-12 16,-25 24-1,1-12-15,-36 0 16,-1 0 0,-12 0-16,-11 0 15,-13 0 1,0 0-16,-12 0 15,0 0-15,-12 0 16,0 0 0,0 0-16,0 0 15</inkml:trace>
        </inkml:traceGroup>
      </inkml:traceGroup>
    </inkml:traceGroup>
  </inkml:traceGroup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9:06.6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C05700-D226-4EAB-9223-763632BFE69F}" emma:medium="tactile" emma:mode="ink">
          <msink:context xmlns:msink="http://schemas.microsoft.com/ink/2010/main" type="writingRegion" rotatedBoundingBox="22299,16831 27746,15533 28370,18151 22923,19449"/>
        </emma:interpretation>
      </emma:emma>
    </inkml:annotationXML>
    <inkml:traceGroup>
      <inkml:annotationXML>
        <emma:emma xmlns:emma="http://www.w3.org/2003/04/emma" version="1.0">
          <emma:interpretation id="{5AD47D8D-0B94-4D45-9007-D28F285A5BFB}" emma:medium="tactile" emma:mode="ink">
            <msink:context xmlns:msink="http://schemas.microsoft.com/ink/2010/main" type="paragraph" rotatedBoundingBox="22299,16831 27746,15533 28180,17352 22732,18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64A8B2-B60F-4DD1-ADE8-D54D29751E7A}" emma:medium="tactile" emma:mode="ink">
              <msink:context xmlns:msink="http://schemas.microsoft.com/ink/2010/main" type="line" rotatedBoundingBox="22299,16831 27746,15533 28180,17352 22732,18650"/>
            </emma:interpretation>
          </emma:emma>
        </inkml:annotationXML>
        <inkml:traceGroup>
          <inkml:annotationXML>
            <emma:emma xmlns:emma="http://www.w3.org/2003/04/emma" version="1.0">
              <emma:interpretation id="{CC63D0B2-C313-4AD5-AB1A-63F120E92BBD}" emma:medium="tactile" emma:mode="ink">
                <msink:context xmlns:msink="http://schemas.microsoft.com/ink/2010/main" type="inkWord" rotatedBoundingBox="22395,17233 24069,16833 24407,18251 22732,18650"/>
              </emma:interpretation>
            </emma:emma>
          </inkml:annotationXML>
          <inkml:trace contextRef="#ctx0" brushRef="#br0">0 14 0,'0'0'16,"0"0"0,25 0-16,23 0 15,37 0 1,11 0-16,1 0 16,24 0-1,24-12-15,-12 12 16,-36 0-16,-12 0 15,-1 0 1,13 0-16,0 12 16,-25-12-1,-11 0-15,-13 0 16,-11 0 0,-25 0-16,-12 0 15</inkml:trace>
          <inkml:trace contextRef="#ctx0" brushRef="#br0" timeOffset="573.8597">545 251 0,'0'0'16,"0"0"0,0 0-16,12 24 15,0 23 1,0 13-16,0 23 15,-12 47-15,0 13 0,-12-36 32,12-36-32,0-12 0,0-11 15,0-13 1,0-11-16,0-12 16,0 0-1,0-12-15,0 0 16,0 0-16,24-36 15,25-23 1,11-13-16,0 1 16,13 0-1,-25 35 1,-11 13-16,-1-1 16,0 24-16,-12 12 15,13 23 1,-1 25-16,-12 23 15,0 0-15,1 0 16,-13 0 0,12-12-16,-24-71 15</inkml:trace>
          <inkml:trace contextRef="#ctx0" brushRef="#br0" timeOffset="2398.6719">1754 49 0,'0'0'0,"0"0"15,0 0 1,0 0-16,0 0 16,0 0-1,0 0-15,12 0 16,0 0-1,-12 0-15</inkml:trace>
        </inkml:traceGroup>
        <inkml:traceGroup>
          <inkml:annotationXML>
            <emma:emma xmlns:emma="http://www.w3.org/2003/04/emma" version="1.0">
              <emma:interpretation id="{ED22D053-B5B0-4D08-B840-C15CE3C7EBF4}" emma:medium="tactile" emma:mode="ink">
                <msink:context xmlns:msink="http://schemas.microsoft.com/ink/2010/main" type="inkWord" rotatedBoundingBox="24644,16272 27746,15533 28176,17340 25074,18079"/>
              </emma:interpretation>
              <emma:one-of disjunction-type="recognition" id="oneOf0">
                <emma:interpretation id="interp0" emma:lang="" emma:confidence="0.5">
                  <emma:literal>CN)</emma:literal>
                </emma:interpretation>
                <emma:interpretation id="interp1" emma:lang="" emma:confidence="0">
                  <emma:literal>CN,</emma:literal>
                </emma:interpretation>
                <emma:interpretation id="interp2" emma:lang="" emma:confidence="0">
                  <emma:literal>in)</emma:literal>
                </emma:interpretation>
                <emma:interpretation id="interp3" emma:lang="" emma:confidence="0">
                  <emma:literal>on)</emma:literal>
                </emma:interpretation>
                <emma:interpretation id="interp4" emma:lang="" emma:confidence="0">
                  <emma:literal>an)</emma:literal>
                </emma:interpretation>
              </emma:one-of>
            </emma:emma>
          </inkml:annotationXML>
          <inkml:trace contextRef="#ctx0" brushRef="#br0" timeOffset="4729.1936">4270-947 0,'0'0'16,"0"0"-16,0 0 15,0 0 1,-36 12-16,-13 23 16,1 1-1,0 11-15,-1 1 16,13-1-16,12-11 15,0 11 1,11-11-16,13-1 16,13 13-1,11-13-15,12 1 16,12 0 0,-48-36-16</inkml:trace>
          <inkml:trace contextRef="#ctx0" brushRef="#br0" timeOffset="5379.4582">4488-544 0,'0'0'0,"-12"0"16,-13 0-1,1 0-15,0 0 16,-12-12-16,12 0 15,11 1 1,1-1-16,12-12 31,12-12-31,1 1 0,11-1 16,12 12 0,0 13-1,1 11-15,-13 11 16,0 13-16,-12 12 15,0 11-15,-12 48 16,-12 0 0,12-12-1,0-24-15,0-23 16,0-12-16,0-12 16,0-12-1,0 0-15,0-12 16,0-24-16,12-23 15,12-24 1,1-36-16,11-23 16,0 23-1,-24 60-15,0 11 16,-12 25 0,0 11-16,0 12 15,0 0 1,0 12-16,-12 23 15,0 24-15,0 13 16,12-1 0,12-12-16,24 36 15,25-12 1,-13-23-16,13-13 16,-25-23-1,0-12-15,-36-12 16</inkml:trace>
          <inkml:trace contextRef="#ctx0" brushRef="#br0" timeOffset="5689.022">5238-1066 0,'0'0'0,"24"24"16,12 35-16,25 24 16,-1 12-1,-24 0 1,-11 24-16,-13-1 0,-12-11 15,-25-24 1,1-23-16,-24-13 16,48-47-1</inkml:trace>
          <inkml:trace contextRef="#ctx0" brushRef="#br0" timeOffset="3588.8187">2903-1102 0,'0'0'15,"0"0"-15,0 0 16,0 0 0,0 0-16,0 0 15,0 0 1,0 0-16,0 0 16,0 0-1,0 0-15,0 0 16,0 0-1,0 0-15,0 12 16,0 36-16,12 47 16,13-12-1,-1 0-15,12 0 16,0-12 0,13 0-16,-13 0 15,-12-23 1,0-1-16,1-11 15,-13-12-15,0-12 16,-12-12 0,0 0-16,0 0 15,-12-12 1,-25-12-16,-23-23 16,-1 11-1,1 0-15,-13 13 16,-23-1-16,-1 0 15,0 12 1,24 12-16,13 0 0,12 0 31,11 12-31,13 0 0,12 0 32,0 0-32,12 11 0,12 13 15,36 0 1,37-1-16,0 1 15,24-12-15,12-13 16,0-11 0,-1-11-16,-47-13 15,-12 0 1,-61 24-16</inkml:trace>
          <inkml:trace contextRef="#ctx0" brushRef="#br0" timeOffset="4409.1159">3266-757 0,'0'0'0,"0"0"16,12-12-1,12-12-15,25-12 16,11 1 0,25 11-16,12 0 15,-13 12 1,-11 12-16,-25 12 15,1 12-15,-25 0 16,-12-1 0,-12 13-16,-12 0 15,-37-1 1,-23 1-16,-13-1 16,13-11-1,23 0-15,13-12 16,12 0-16,12-12 15,12 0 1</inkml:trace>
          <inkml:trace contextRef="#ctx0" brushRef="#br0" timeOffset="4039.4242">3435-912 0,'0'0'0,"0"0"15,0 0 1,0 36-16,13 23 16,-1 24-1,0 24-15,0 35 16,12-11 0,-12-36-16,12-24 15,0-12 1,1-11-16,-13-24 15,0-1-15,-12-23 16</inkml:trace>
          <inkml:trace contextRef="#ctx0" brushRef="#br0" timeOffset="6308.9293">2613 263 0,'0'0'15,"0"0"1,0 0-16,0 0 15,12-12-15,12 0 16,13 0 0,11 1-16,37-1 15,23 0 1,50 0-16,-1 0 16,49 0-1,11-11-15,-23 11 16,48 0-16,-49-12 15,-11 12 1,60 0-16,-73 12 16,-24 0-1,24 0-15,-24 12 16,-36-12 0,-36 0-16,-13 12 15,1 0 1,-25 0-16,0 0 15,-11-12-15,-1 0 0,-12 0 16,-12 0 0</inkml:trace>
        </inkml:traceGroup>
      </inkml:traceGroup>
    </inkml:traceGroup>
    <inkml:traceGroup>
      <inkml:annotationXML>
        <emma:emma xmlns:emma="http://www.w3.org/2003/04/emma" version="1.0">
          <emma:interpretation id="{D8A503C4-5682-4C07-BE06-7FEE46313A51}" emma:medium="tactile" emma:mode="ink">
            <msink:context xmlns:msink="http://schemas.microsoft.com/ink/2010/main" type="paragraph" rotatedBoundingBox="25449,17709 27344,17392 27517,18426 25622,187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699361-D89E-4E5F-AD33-F26A966B0D48}" emma:medium="tactile" emma:mode="ink">
              <msink:context xmlns:msink="http://schemas.microsoft.com/ink/2010/main" type="line" rotatedBoundingBox="25449,17709 27344,17392 27517,18426 25622,18744"/>
            </emma:interpretation>
          </emma:emma>
        </inkml:annotationXML>
        <inkml:traceGroup>
          <inkml:annotationXML>
            <emma:emma xmlns:emma="http://www.w3.org/2003/04/emma" version="1.0">
              <emma:interpretation id="{F51F5B02-DD4A-4858-B076-E30431593A24}" emma:medium="tactile" emma:mode="ink">
                <msink:context xmlns:msink="http://schemas.microsoft.com/ink/2010/main" type="inkWord" rotatedBoundingBox="25449,17709 26500,17533 26673,18568 25622,1874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08.8937">3847 358 0,'0'0'16,"0"0"-16,0 0 15,0 12 1,12 12-16,0 23 16,12 48-1,0 47-15,0 1 16,1-36 0,-1-24-16,0 0 15,0 12 1,0-24-16,-12-24 15,1-11-15,-1-12 16,-12-12 0,0-12-16,0 0 15,-12-12 1,-13-24-16,-11-11 16,-24-25-1,-13-11-15,-24 12 16,1 12-16,-1 23 15,0 12 1,0 13-16,0 11 16,25 11-1,24 13-15,11 0 16,25 0 0,12-1-16,12 1 15,25 12-15,23-1 16,37 13-16,60-13 15,-12-11 1,-24-12-16,0 0 16,-12-12-1,-12-12-15,-25 12 16,-23-12-16,-13 0 16,-36 12-1</inkml:trace>
        </inkml:traceGroup>
        <inkml:traceGroup>
          <inkml:annotationXML>
            <emma:emma xmlns:emma="http://www.w3.org/2003/04/emma" version="1.0">
              <emma:interpretation id="{913A782F-7F92-4CF7-AFE4-2C3273F65DA7}" emma:medium="tactile" emma:mode="ink">
                <msink:context xmlns:msink="http://schemas.microsoft.com/ink/2010/main" type="inkWord" rotatedBoundingBox="26830,17794 27395,17699 27508,18372 26943,18467"/>
              </emma:interpretation>
              <emma:one-of disjunction-type="recognition" id="oneOf2">
                <emma:interpretation id="interp6" emma:lang="" emma:confidence="0.5">
                  <emma:literal>s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26658.8491">5008 524 0,'0'0'0,"0"0"16,0 0-16,0 0 16,0 0-16,0 0 15,0 0 1,-12-12-16,-25 0 16,-35 12-1,-1 12-15,13 0 16,11 0-1,1 0-15,12 0 16,12 0-16,11-1 16,13 1-1,0 12-15,13 0 16,23 11 0,24 13-16,1-13 15,11 13 1,1-1-16,-25-11 15,-11 0-15,-13-1 16,-12-11 0,0 0-16,-12-1 15,-12 13 1,-36 11-16,-13-11 16,-12 0-1,1-13-15,-1-11 16,1-12-16,-1 24 15,73-24 1</inkml:trace>
        </inkml:traceGroup>
      </inkml:traceGroup>
    </inkml:traceGroup>
  </inkml:traceGroup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09:46.6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C0F204-5851-4A77-B22B-D09701C49DD5}" emma:medium="tactile" emma:mode="ink">
          <msink:context xmlns:msink="http://schemas.microsoft.com/ink/2010/main" type="inkDrawing" rotatedBoundingBox="4759,11002 5640,10974 5642,11038 4761,11065" shapeName="Other"/>
        </emma:interpretation>
      </emma:emma>
    </inkml:annotationXML>
    <inkml:trace contextRef="#ctx0" brushRef="#br0">0 60 0,'0'0'16,"0"0"-16,0 0 16,0 0-1,0 0-15,0 0 16,12 0-16,12-12 15,0 12 1,12-11-16,25-1 16,23 0-1,25 0-15,-12 12 16,-24 0 0,-13 0-16,1 0 15,-13 12 1,12 0-16,1 0 15,11-1-15,-72-11 16</inkml:trace>
  </inkml:traceGroup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0:13.0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7593FD-F444-4812-A699-01CF848CE403}" emma:medium="tactile" emma:mode="ink">
          <msink:context xmlns:msink="http://schemas.microsoft.com/ink/2010/main" type="inkDrawing" rotatedBoundingBox="7131,11097 8994,11100 8993,11183 7130,11180" shapeName="Other"/>
        </emma:interpretation>
      </emma:emma>
    </inkml:annotationXML>
    <inkml:trace contextRef="#ctx0" brushRef="#br0">0 0 0,'0'0'0,"0"0"0,12 0 15,12 0-15,25 12 16,36-1 0,35 13-16,1 0 15,0-12 1,37-12-16,23-12 15,-24 0-15,-12 12 16,1-12 0,-1 0-16,-24 12 15,-37-12 1,-23 12-16,-13 0 16,1 0-1,-25 0-15,-12 0 16,-12 0-1</inkml:trace>
  </inkml:traceGroup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0:14.2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62707C-C058-441C-A4F7-A964AE37400C}" emma:medium="tactile" emma:mode="ink">
          <msink:context xmlns:msink="http://schemas.microsoft.com/ink/2010/main" type="inkDrawing" rotatedBoundingBox="11618,11572 14678,11509 14679,11535 11619,11598" shapeName="Other"/>
        </emma:interpretation>
      </emma:emma>
    </inkml:annotationXML>
    <inkml:trace contextRef="#ctx0" brushRef="#br0">0 60 0,'0'0'0,"0"0"16,0 0-16,12 0 15,12 0-15,0 0 16,12 0 0,1 0-16,11 0 15,0 0 1,13 0-16,23-12 16,13 12-1,0-11-15,0 11 16,-13 0-16,37 0 15,12 0 1,-12 0-16,-24 0 16,0 0-1,24 0-15,36 0 16,-24 0 0,-36 0-16,24-12 15,24 0 1,0 12-16,-36-12 15,-12 12 1,0 0-16,-1 0 16,13 0-16,-12 0 15,-12 0 1,-13 0-16,-11 0 16,-61 0-1</inkml:trace>
  </inkml:traceGroup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0:43.4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668ED6-FE6D-415F-86CC-2943AF26642F}" emma:medium="tactile" emma:mode="ink">
          <msink:context xmlns:msink="http://schemas.microsoft.com/ink/2010/main" type="inkDrawing" rotatedBoundingBox="18543,11613 23058,11344 23063,11433 18548,11703" shapeName="Other"/>
        </emma:interpretation>
      </emma:emma>
    </inkml:annotationXML>
    <inkml:trace contextRef="#ctx0" brushRef="#br0">0 311 0,'0'0'0,"0"0"0,36-12 15,13 0-15,-1 0 16,25-11 0,23-1-16,50 12 15,-25 0 1,0-12-16,48 24 31,36 0-31,-35-23 0,84 11 16,-24 12-16,-25 0 15,49 0 1,-60-12-16,23 0 16,25 0-1,-36-12-15,36 1 16,-36 11 0,-25 0-16,37 0 15,-49 12 1,-24-12-16,0 0 15,25 12-15,-170 0 16</inkml:trace>
  </inkml:traceGroup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0:44.8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D9E480-60FF-48E6-A74D-667810B163C2}" emma:medium="tactile" emma:mode="ink">
          <msink:context xmlns:msink="http://schemas.microsoft.com/ink/2010/main" type="inkDrawing" rotatedBoundingBox="28489,11528 33499,11322 33502,11413 28492,11618" shapeName="Other"/>
        </emma:interpretation>
      </emma:emma>
    </inkml:annotationXML>
    <inkml:trace contextRef="#ctx0" brushRef="#br0">0 249 0,'25'0'0,"59"0"16,134-11 0,0-1-16,24 12 15,72-12 1,13 0-16,-25 0 16,109 0-1,-96 0-15,48 0 16,-13 12-16,-59 0 15,59-23 1,-71-1-16,71-12 16,-84 1-1,37-1-15</inkml:trace>
  </inkml:traceGroup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0:44.6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5DFD21-217B-4611-BE87-DF09BEBAC7B4}" emma:medium="tactile" emma:mode="ink">
          <msink:context xmlns:msink="http://schemas.microsoft.com/ink/2010/main" type="inkDrawing" rotatedBoundingBox="27971,11584 27986,11584 27986,11599 27971,11599" shapeName="Other"/>
        </emma:interpretation>
      </emma:emma>
    </inkml:annotationXML>
    <inkml:trace contextRef="#ctx0" brushRef="#br0">0 0 0,'0'0'15</inkml:trace>
  </inkml:traceGroup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1:07.8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2C5014-044C-48CD-A3D2-41F17555C002}" emma:medium="tactile" emma:mode="ink">
          <msink:context xmlns:msink="http://schemas.microsoft.com/ink/2010/main" type="writingRegion" rotatedBoundingBox="3033,406 33333,456 33328,3439 3028,3388"/>
        </emma:interpretation>
      </emma:emma>
    </inkml:annotationXML>
    <inkml:traceGroup>
      <inkml:annotationXML>
        <emma:emma xmlns:emma="http://www.w3.org/2003/04/emma" version="1.0">
          <emma:interpretation id="{F2958B51-EAE3-4CE6-A553-8213CB932728}" emma:medium="tactile" emma:mode="ink">
            <msink:context xmlns:msink="http://schemas.microsoft.com/ink/2010/main" type="paragraph" rotatedBoundingBox="3033,406 33333,456 33328,3439 3028,3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3F0658-49E7-4226-8B02-0E65292461EC}" emma:medium="tactile" emma:mode="ink">
              <msink:context xmlns:msink="http://schemas.microsoft.com/ink/2010/main" type="line" rotatedBoundingBox="3033,406 33333,456 33328,3439 3028,3388"/>
            </emma:interpretation>
          </emma:emma>
        </inkml:annotationXML>
        <inkml:traceGroup>
          <inkml:annotationXML>
            <emma:emma xmlns:emma="http://www.w3.org/2003/04/emma" version="1.0">
              <emma:interpretation id="{2ECFC413-A25D-4136-A4B8-193ACDF14116}" emma:medium="tactile" emma:mode="ink">
                <msink:context xmlns:msink="http://schemas.microsoft.com/ink/2010/main" type="inkWord" rotatedBoundingBox="3032,768 6663,774 6659,3093 3028,30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1381 0 0,'0'0'16,"0"0"-1,-13 24-15,-23 23 16,-36 24-1,-13-11-15,-12-13 16,0-11-16,13-24 16,-1-12-1,25 0-15,-13-12 16,25 0 0,11 0-16,13 0 15,0 12 1,12 0-16,0 12 15,-12 24-15,-1-1 16,13 13 0,0-1-16,-12 1 15,0-1 1,-12-11-16,-1-1 16,-11 1-1,0-12-15,-1-13 16,1-11-1,-1-11-15,13-13 16,12-12-16,0-23 16,24-12-1,24-24-15,24 12 16,13 11 0,11 25-16,-72 47 15</inkml:trace>
          <inkml:trace contextRef="#ctx0" brushRef="#br0" timeOffset="409.2495">740 1246 0,'0'0'0,"12"-12"0,0 0 16,12-23-1,-12-13-15,0-35 16,-24 12 0,0 0-16,-12 11 15,-13 25 1,-23-1-16,-13 24 15,1 12-15,23 12 16,1 12 0,24 0-16,12 11 15,12 1 1,36-1-16,25 1 16,23 0-1,13-13-15,24-11 16,-36-12-16,-85 0 15</inkml:trace>
          <inkml:trace contextRef="#ctx0" brushRef="#br0" timeOffset="889.4568">-373 119 0,'0'0'0,"0"0"16,12 11-16,0 13 15,0 12 1,0-1-16,0 13 15,-12-1-15,-12 1 16,0-13 0,-24 13-16,-25 11 15,-35 0 1,11-23-16,12-12 16,13-12-1,60-12-15</inkml:trace>
          <inkml:trace contextRef="#ctx0" brushRef="#br0" timeOffset="1199.6286">-434-570 0,'0'0'16,"0"0"0,0 0-1,0 12-15,-12 36 16,0 23-16,0 12 16,0 12-1,-12-12-15,0 12 16,-1-12-1,1 0-15,-12-12 16,0-12-16,-1 1 16,37-60-1</inkml:trace>
          <inkml:trace contextRef="#ctx0" brushRef="#br0" timeOffset="1449.565">-990 320 0,'0'0'0,"0"24"16,-12 0-1,-12 23-15,-25 1 16,-11-1-16,-1 1 0,1-13 31,11-11-31,1-12 0,48-12 31</inkml:trace>
          <inkml:trace contextRef="#ctx0" brushRef="#br0" timeOffset="1979.8648">-1002-510 0,'0'0'0,"-12"11"16,-49 25-16,-48 59 16,25-24-1,35-11-15,13-13 16,24-11-16,12-13 15,12 1 1,12 0-16,13 0 16,-13-13-1,0-11-15,-12 0 16,0 0 0,-12 0-16,0-11 15,-12-1 1,-12 0-16,-25 0 15,-11 12-15,-1 0 16,1 12 0,0 12-16,23-1 15,-11 13 1,12 11-16,-1 25 16,13 11-1,0 35-15,24-11 16,0 12-16,12 23 15,12-23 1,-12-24-16,0-24 16,0 0-1,1-23-15,-1-13 16,-12-35 0</inkml:trace>
          <inkml:trace contextRef="#ctx0" brushRef="#br0" timeOffset="2249.1607">-1462 1732 0,'0'0'0,"0"0"16,0 0-16</inkml:trace>
          <inkml:trace contextRef="#ctx0" brushRef="#br0" timeOffset="2869.7859">-1510 1721 0,'0'0'0,"0"0"15,12 0-15,12-12 0,12 0 16,25 0 0,11 0-16,1 0 15,0 0 1,23 0-16,13 1 16,-109 11-1</inkml:trace>
          <inkml:trace contextRef="#ctx0" brushRef="#br0" timeOffset="3599.9634">1780 498 0,'0'0'16,"0"0"-16,0 0 15,0 12 1,0-12-16</inkml:trace>
          <inkml:trace contextRef="#ctx0" brushRef="#br0" timeOffset="3439.4821">1864 83 0,'0'0'0,"0"0"16,0 0-16</inkml:trace>
        </inkml:traceGroup>
        <inkml:traceGroup>
          <inkml:annotationXML>
            <emma:emma xmlns:emma="http://www.w3.org/2003/04/emma" version="1.0">
              <emma:interpretation id="{632CC76E-7DB1-4AE3-BACE-477A45857BEC}" emma:medium="tactile" emma:mode="ink">
                <msink:context xmlns:msink="http://schemas.microsoft.com/ink/2010/main" type="inkWord" rotatedBoundingBox="7871,710 11245,715 11242,2568 7867,25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89.7667">3086 617 0,'0'0'0,"0"0"16,24 0 0,37 0-16,23-12 15,25-12 1,0-11-16,-12-13 16,0-11-1,-25 23-15,-72 36 16</inkml:trace>
          <inkml:trace contextRef="#ctx0" brushRef="#br0" timeOffset="5171.3923">3134 332 0,'0'0'16,"0"0"0,0 0-16,0 0 15,12 0 1,25 0-16,23-24 16,13-11-1,-1-13-15,-11 1 16,-13-24-16,1-48 15,-25-23 1,-12 47-16,-12 23 16,0 13-1,0 24-15,-12 11 16,0 12 0,-12 12-16,-37 47 15,-24 60 1,25 24-16,12 23 15,11 60-15,25-36 16,24-12 0,12 24-16,-11-48 15,11-35 1,-12-12-16,0-24 16,-12-24-1,0-23-15,0-24 16,0 0-1,0 0-15,0 0 16</inkml:trace>
          <inkml:trace contextRef="#ctx0" brushRef="#br0" timeOffset="5719.9361">4223-629 0,'0'0'15,"0"0"1,0 0-16,0 0 16,0 0-1,0 0-15,0 0 16,-24 12-16,-25 23 15,-35 37 1,-1 34 0,-12 25-16,37-24 15,24 23-15,36-130 16</inkml:trace>
          <inkml:trace contextRef="#ctx0" brushRef="#br0" timeOffset="6049.7822">4066 107 0,'0'0'0,"0"0"15,-24 23-15,-13 25 16,-11 23 0,-13 24-16,13-12 15,24-12 1,12-11-16,24-13 15,36 12-15,-48-59 16</inkml:trace>
          <inkml:trace contextRef="#ctx0" brushRef="#br0" timeOffset="6719.4957">4247 653 0,'0'0'16,"-12"0"0,0 11-16,-12 1 15,-13-12-15,1 0 16,0 0 0,12-12-16,0-11 15,24-1 1,12-35-16,24-36 15,12 12-15,1 23 16,-13 25 0,0 11-16,1 36 15,-13 12 1,0 47-16,-24 12 16,-24 47-1,0 13-15,11-36 16,1-36-16,0-24 15,0-11 1,12-12-16,0-13 16,0-11-1,0 0-15,12-35 16,12-36 0,1-36-16,23-36 15,12-11 1,-11 12-16,-13 47 15,-12 24-15,-12 35 16,1 12 0,-13 12-16,0 12 15,0 0 1,0 0-16,0 36 16,12 35-1,12 36-15,0-12 0,0-12 31,12 0-31,1 0 16,-1-24-16,-12-35 16,0-12-16,1 0 15,-25-12-15</inkml:trace>
          <inkml:trace contextRef="#ctx0" brushRef="#br0" timeOffset="7009.8391">4852 24 0,'0'0'16,"12"11"-16,24 13 16,13 24-1,23 35-15,1 12 16,-25 11-1,-12 1-15,-11 12 16,-25 11-16,-12-46 16,-25-1-1,-11-12-15,0-12 16,-1-11 0,1-25-16,11-11 15,37-12 1</inkml:trace>
          <inkml:trace contextRef="#ctx0" brushRef="#br0" timeOffset="7909.3547">5566 747 0,'0'0'0,"0"0"16,0 0-1,0 0-15,0 0 16,0 0 0,24 0-16,12 0 15,24-11 1,13-1-16,0 0 15,23 0-15,1 12 16,12-12 0,-24 12-16,-25 0 15,-11 0 1,-25 0-16,0 0 16,-12 0-1,0 0-15,0 0 16,0 0-1,-12 0-15</inkml:trace>
          <inkml:trace contextRef="#ctx0" brushRef="#br0" timeOffset="7509.2227">6461 71 0,'0'0'0,"-25"48"15,-11 11 1,0 0-16,-13-11 15,13-13-15,0-11 16,0-24 0,-13-12-16,-11-23 15,-1-1 1,13 12-16,-13 0 0,-11 24 31,11 0-31,1 12 16,-1 12-16,13 0 0,12 0 15,24-1 1,0 1-16,12 0 16,24-1-1,24 25-15,13-12 16,-1-1 0,-12 1-16,-48-36 15</inkml:trace>
        </inkml:traceGroup>
        <inkml:traceGroup>
          <inkml:annotationXML>
            <emma:emma xmlns:emma="http://www.w3.org/2003/04/emma" version="1.0">
              <emma:interpretation id="{6158E21A-7C88-4DE6-A5D6-CDEC7AA13FA7}" emma:medium="tactile" emma:mode="ink">
                <msink:context xmlns:msink="http://schemas.microsoft.com/ink/2010/main" type="inkWord" rotatedBoundingBox="13541,348 13950,3331 12171,3575 11762,5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199.4632">7162 581 0,'0'0'0,"0"0"16,0 0-16,12 0 15,24 0 1,49 0-16,12 0 15,12-12-15,12 1 16,72-1 0,-23 12-16,-25 0 15,48-12 1,-23 0-16,-49 0 16,-37 12-1,-11 0-15,-25 0 16,1 0-16,-13 0 15,-12 0 1,0 0-16,-12 0 16,-12 0-1</inkml:trace>
          <inkml:trace contextRef="#ctx0" brushRef="#br0" timeOffset="9729.443">7960-487 0,'0'0'0,"0"0"16,0 0-1,-12-12-15,0 1 16,0-13 0,0 0-16,0-11 15,0-1 1,0-23-16,0 11 15,0 1-15,-1 11 16,13 12 0,0 12-16,0 1 15,0 11 1,0 11-16,13 25 16,-1 35-1,12 48-15,0 47 16,0 0-1,0-35-15,1-13 16,-1-11-16,0-24 16,-12-12-1,12-23-15,-12-12 16,-12-36 0</inkml:trace>
          <inkml:trace contextRef="#ctx0" brushRef="#br0" timeOffset="10820.0165">7960 902 0,'0'0'15,"0"0"1,0 0-16,12 35 16,1 13-1,-1 35-15,-12 59 16,0 24 0,0-35-16,0-24 15,-12 0 1,-1-13-16,13-22 15,0-25-15,0-11 16,0-13 0,0-11-16,0-12 0,0 0 31,0 0-31,13-35 0,-1-13 31,24-47-31,0-23 0,1 11 16,-1 12-16,0 36 31,-12 23-31,0 24 16,1 0-16,-1 24 15,0 24-15,0 23 16,13 12 0,-1 12-16,0 0 15,0 12 1,13-12-16,-25-23 15,12-13-15,-12-11 16,1-24 0,-25-12-16</inkml:trace>
        </inkml:traceGroup>
        <inkml:traceGroup>
          <inkml:annotationXML>
            <emma:emma xmlns:emma="http://www.w3.org/2003/04/emma" version="1.0">
              <emma:interpretation id="{B55DED1B-490D-4DFF-AF7D-3271857C1BC4}" emma:medium="tactile" emma:mode="ink">
                <msink:context xmlns:msink="http://schemas.microsoft.com/ink/2010/main" type="inkWord" rotatedBoundingBox="14385,261 17712,772 17382,2922 14055,24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959.7582">11432 59 0,'0'0'0,"24"0"16,24-12-16,1-11 31,11-13-31,1-35 0,-1-12 16,-24 0-16,1 0 15,-13 11 1,-12 25-16,-12-1 16,0 13-1,0 11 1,0 12-16,0 12 16,-12 0-16,0 0 15,0 12 1,-25 47-16,13 48 15,12 0-15,0-12 16,12 12 0,0 35-16,24 1 15,0-25 1,1-23-16,-1-12 16,0 0-1,-12 0-15,0-11 16,0-37-16,0 1 15,-12-12 1,0-24-16,0 0 16,0 0-1,0 0-15</inkml:trace>
          <inkml:trace contextRef="#ctx0" brushRef="#br0" timeOffset="16209.3842">11601 415 0,'0'0'15,"0"0"1,0 0-16,12-12 16,24-11-1,13-13-15,11 0 16,37-11-1,0 11-15,-25 13 16,1-1-16,-25 12 16,1 12-1,-49 0-15</inkml:trace>
          <inkml:trace contextRef="#ctx0" brushRef="#br0" timeOffset="16619.3789">12121 914 0,'0'0'0,"24"11"16,25 1-1,-1 0-15,0-12 16,-11 0-1,-13 0 1,0 0-16,-12 0 0,-12 0 16,0 0-1,0 12-15,-12 12 16,0 0 0,0-1-16,0 1 15,12 0 1,0-1-16,0-11 15,12 12-15,0 0 16,12 11 0,25-11-16,-1-12 15,12 0 1,1-12-16,-13-12 16,-48 12-1</inkml:trace>
          <inkml:trace contextRef="#ctx0" brushRef="#br0" timeOffset="17019.3517">12496 605 0,'0'0'0,"0"0"16,0 12 0,0 0-16,12 12 15,0-13 1,12-11-16,13 0 16,-13 0-1,0-11-15,-12-1 16,0 0-1,-12 0-15,0 0 16,0 0-16,-24 0 16,0 0-1,-24 12-15,11 0 16,13 0 0,0 0-16,12 12 15,12-12 1,0 0-16</inkml:trace>
          <inkml:trace contextRef="#ctx0" brushRef="#br0" timeOffset="13069.6241">10029-439 0,'0'0'0,"0"0"15,0 0 1,-12 0-16,-25 12 16,-23-12-1,-25 12-15,13-12 16,-1 0 0,25 11-16,-1 1 15,13 0 1,12 0-16,0 12 15,-1 23 1,13 24-16,0 1 16,0 23-16,12 47 15,0-12 1,12-35-16,0-12 16,-12 12-1,12-12-15,0 12 16,1-12-1,-13-11-15,0-13 16,0-12-16,0-11 16,0-12-1,0 0-15,0-13 16,12 13 0,12 0-16,12 0 15,25-1 1,23 1-16,-11-12 15,12 0-15,11-12 16,25-12 0,-121 12-16</inkml:trace>
          <inkml:trace contextRef="#ctx0" brushRef="#br0" timeOffset="15079.1858">10392 569 0,'0'0'16,"0"0"0,0 0-16,0 0 15,0 0 1,0 0-16,12-11 16,0-1-1,12-24-15,0-47 16,0-12-1,-12 12-15,0 0 16,1 24-16,-1 23 16,0 12-1,0 1-15,0 11 16,-12 12 0,12 0-16,24 12 15,25 35 1,11 1-16,25 11 15,-24 0-15,-1 1 16,-11-13 0,-13-11-16,-12-13 15,1 1 1,-13 0-16,0-12 16,-12 0-1,-12-12-15,0 0 16,0 0-16,-12 11 15,-24 1 1,-37 0-16,-36 0 16,13 0-1,11 0-15,0 0 16,13-12-16,-1 11 16,1 1-1,23-12-15,13 12 16,12-12-16,12 0 15,12 0-15,0 0 16,0 0 0,0 0-16</inkml:trace>
          <inkml:trace contextRef="#ctx0" brushRef="#br0" timeOffset="18149.4856">10682-914 0,'0'0'0,"0"0"16,0 0 0,0 0-16,0 0 15,0 0 1,0 0-16,0 0 15,0 0-15,0 0 16,12 24 0,0 23-16,12 13 15,0-1 1,13 12-16,-1 24 16,0 0-1,1 0-15,11 12 16,-48-107-16</inkml:trace>
        </inkml:traceGroup>
        <inkml:traceGroup>
          <inkml:annotationXML>
            <emma:emma xmlns:emma="http://www.w3.org/2003/04/emma" version="1.0">
              <emma:interpretation id="{EB8F483D-75BF-49DB-BED4-3D05A142735B}" emma:medium="tactile" emma:mode="ink">
                <msink:context xmlns:msink="http://schemas.microsoft.com/ink/2010/main" type="inkWord" rotatedBoundingBox="17969,1221 18658,1222 18657,1922 17968,1921"/>
              </emma:interpretation>
            </emma:emma>
          </inkml:annotationXML>
          <inkml:trace contextRef="#ctx0" brushRef="#br0" timeOffset="23519.7311">13186 249 0,'0'0'0,"0"0"15,0 0-15,0 0 16,0 0-16,0 0 15,0 0-15,0 0 16,0 0 0,0 0-16,0 0 15,12 0 1,24-12-16,12 0 16,13 0-1,11 12-15,-11 0 16,11 0-16,-23 0 15,11 0 1,-11 0-16,-13 0 16,0 0-1,-12 0-15,1 0 16,-13 0 0,0 0-16,0 0 15,0 0 1,-12 0-16</inkml:trace>
          <inkml:trace contextRef="#ctx0" brushRef="#br0" timeOffset="24129.2951">13621-119 0,'0'0'0,"0"0"0,0 0 16,0 0-1,0 0-15,0 0 16,0 0-16,0 0 16,0 0-1,0 12-15,0 12 16,0 23 0,0 13-16,0 11 15,0 12 1,0 0-16,0 0 15,0-24-15,0-11 16,0-1 0,0-11-16,0-12 15,0-13 1,0 1-16,0-12 16,0 0-1,0 0-15</inkml:trace>
        </inkml:traceGroup>
        <inkml:traceGroup>
          <inkml:annotationXML>
            <emma:emma xmlns:emma="http://www.w3.org/2003/04/emma" version="1.0">
              <emma:interpretation id="{B1503293-91C1-4EB1-8204-64D566A08024}" emma:medium="tactile" emma:mode="ink">
                <msink:context xmlns:msink="http://schemas.microsoft.com/ink/2010/main" type="inkWord" rotatedBoundingBox="19203,732 25397,742 25393,3051 19199,30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7779.284">16802-605 0,'0'0'16,"0"0"0,0 0-16,0 0 15,0 0 1,0 0-16,0 0 16,0 12-1,0 11-15,0 48 16,12 24-1,0 0-15,12-12 16,1-11-16,-13-13 16,0 0-1,0-11-15,0-13 16,0-11 0,-12 0-16,0-12 15,0 0 1,0-12-16,0 0 15</inkml:trace>
          <inkml:trace contextRef="#ctx0" brushRef="#br0" timeOffset="38749.3052">16862 700 0,'0'0'0,"0"0"16,0 0 0,0 0-16,0 0 15,0 0 1,0 0-16,0 0 16,0 0-1,0 0-15,13-12 16,-1-12-16,12 1 15,12-1 1,13 0-16,-1 12 16,0 12-1,1 0-15,-13 12 16,-12 12 0,-12 12-16,-12 35 15,-36 36 1,0-13-16,-1-34 15,1-13-15,0 1 16,0-13 0,-1-11-16,25 0 0,0-12 15,0 0 1,12-12 0,0 0-1,0 0-15,0 0 0,12 0 16,24 0-16,13 0 15,35 0 1,-11 0-16,0 0 16,-13 0-1,-12 0 1,-11-12-16,-13 12 16,-24 0-16</inkml:trace>
          <inkml:trace contextRef="#ctx0" brushRef="#br0" timeOffset="39418.5908">17637-415 0,'0'0'16,"0"0"-1,0 0-15,0 0 16,0 0-1,12 11-15,0 13 16,24 12-16,12 11 16,13 13-1,-1 11-15,1-12 16,-13 0 0,-11 1-16,-1 11 15,0 24 1,-12 0-16,-12-24 15,-12 0-15,0-23 16,-12-1 0,0 1-16,0-1 15,0 1-15,0-13 16,-12-11-16,12 0 31,0-13-31,-1 1 0,13-12 16,0 0-16,0 0 15</inkml:trace>
          <inkml:trace contextRef="#ctx0" brushRef="#br0" timeOffset="41629.6078">18350 581 0,'0'0'0,"0"0"15,0 0 1,0 0-16,0 0 16,0 0-1,0 0-15,0-12 16,12-11 0,0-13-16,13-23 15,-1-12 1,0-1-16,0 1 15,0 24-15,-12 11 16,1 1 0,-1 11-16,0 12 15,0 0 1,-12 12-16,12 0 16,0 0-1,12 12-15,0 0 16,13 23-16,11 13 15,0-1 1,1 1 0,-13-13-16,-12 1 15,-12 0-15,0-13 16,-12-11 0,0 0-16,-12 12 15,-12 0 1,-12-1-16,-25 1 15,-11 0-15,-13-12 16,1-1 0,35 1-16,1-12 15,11 0 1,13 0-16,24 0 16,0 0-1,0 0-15</inkml:trace>
          <inkml:trace contextRef="#ctx0" brushRef="#br0" timeOffset="42139.4609">18507-451 0,'0'0'0,"0"0"15,0 0 1,13 0-16,11-12 16,0 0-1,12 0-15,13 0 16,11 12-1,-12 0-15,1 12 16,-13 12 0,-12 0-16,-24 0 15,0 23-15,-12 0 16,-12-11 0,0 0-16,0-1 15,-13 1 1,13-1-16,-12-11 15,12 0-15,12 0 16,-1-12 0,13-1-16,0 1 15,13 12 1,23 0-16,36-1 16,25-11-1,0-12-15,-97 0 16</inkml:trace>
          <inkml:trace contextRef="#ctx0" brushRef="#br0" timeOffset="42899.4295">18919 581 0,'0'0'16,"24"0"0,24 0-16,13 0 15,-1-12 1,-11 1-16,11-1 16,37-24-1,-13 12-15,-11 1 16,-73 23-16</inkml:trace>
          <inkml:trace contextRef="#ctx0" brushRef="#br0" timeOffset="42659.2599">19040 107 0,'0'0'0,"36"0"16,12 0 0,1-12-16,11 0 15,13-12 1,-1-11-16,1-13 16,-13-11-1,-11-1-15,-13 1 16,-12 12-16,-12-1 15,-12 24 1,-12 1-16,0 11 16,-12 0-1,-12 12-15,-1 12 16,1 23 0,-12 25-16,-1 23 15,1-12 1,0 24-16,-1 59 15,25-23-15,0-24 0,0-1 16,-1 13 0,13 0-1,0-24-15,0-12 16,12-24-16,0-23 31,0-1-31,0-11 16,0-12-16,0-12 0</inkml:trace>
          <inkml:trace contextRef="#ctx0" brushRef="#br0" timeOffset="43359.5562">19148 1436 0,'0'0'0,"0"0"16,13 0-1,11-12-15,0 0 16,0 0-16,-12 12 15,12-12 1,-11 12-16,-13 0 16,0 0-1,0 0-15,0 12 16,-13 12 0,1 11-16,0 13 0,0-12 15,12-1 1,0-11-1,0 0-15,12-1 0,0-11 16,13 0 0,-1 0-16,24 0 15,13 0 1,-13-12-16,-48 0 16</inkml:trace>
          <inkml:trace contextRef="#ctx0" brushRef="#br0" timeOffset="43749.5401">19378 1056 0,'0'0'16,"0"12"-16,0 0 16,0 0-16,0-1 15,12 1 1,0 0-16,13 0 16,-1-12-1,-12 0-15,0-12 16,0 0-1,0-11-15,-12 11 16,0 0-16,-12 0 16,0 0-1,-12 12-15,-12 0 16,-1 0 0,13 0-16,24 0 15</inkml:trace>
          <inkml:trace contextRef="#ctx0" brushRef="#br0" timeOffset="47129.5047">19910 605 0,'0'0'0,"0"0"0,13 0 15,23 0 1,12 0-16,25 0 15,-13 0-15,13 0 16,-13 0 0,1 0-16,-1 0 15,1 0 1,-1 0-16,-11 0 16,-1 0-1,-48 0-15</inkml:trace>
          <inkml:trace contextRef="#ctx0" brushRef="#br0" timeOffset="47509.511">20140 320 0,'0'0'16,"0"0"-16,0 0 16,0 0-1,0 12-15,0 0 16,12 12-1,0 11-15,1 13 16,11 23-16,0 0 16,0 0-1,0 1-15,1-13 16,-1-12 0,-12-23-16,0 0 15,-12-24 1</inkml:trace>
          <inkml:trace contextRef="#ctx0" brushRef="#br0" timeOffset="38149.3736">16367 261 0,'0'0'0,"0"0"15,0 0 1,0 0-16,0 0 16,12 12-1,12 0-15,12 0 16,0-12 0,25 0-16,11 11 15,1 1 1,0 0-1,-1-12-15,-11 0 0,11 0 16,13 12 0,-13-12-16,-11 0 15,12 0 1,-13 0-16,-12 0 16,-11 0-1,-13 0-15,-24 0 16</inkml:trace>
          <inkml:trace contextRef="#ctx0" brushRef="#br0" timeOffset="27109.4838">14734-321 0,'0'0'0,"0"0"15,0 0 1,0 0-16,0 0 16,0 0-1,0 0-15,0 0 0,0 0 16,-12 12-1,0 24 1,-13 11-16,-11 13 0,-24 23 16,11 0-1,-11 0-15,23-12 32,13 12-32,24-12 0,12 1 15,0-25 1,13 1-16,-1-13 15,0 1-15,12-1 16,1-11 0,-13-12-16,12 0 15,-12-12 1,13 0-16,-37 0 16</inkml:trace>
          <inkml:trace contextRef="#ctx0" brushRef="#br0" timeOffset="27879.4835">15351 0 0,'0'0'16,"0"0"-1,0 0-15,0 0 16,0 0 0,0-12-16,0 0 15,-13 0 1,1 0-16,-12-11 15,-12 11-15,-12 0 16,-25 12 0,12 12-16,13 0 0,0 0 15,24 11 1,-1-11 0,13 0-1,12 0-15,12 23 0,13 1 16,23 0-16,12 11 31,-11-11-31,11-1 0,1 1 16,-25-12-1,0-1 1,-12 1-16,-11-12 16,-13 0-16,0 0 15,-13 0 1,1-1-16,-12 1 15,-12 0-15,-25 0 16,1 0 0,-1-12-16,13 0 15,12-12 1,12 0-16,24 12 16,0 0-1,0 0-15</inkml:trace>
          <inkml:trace contextRef="#ctx0" brushRef="#br0" timeOffset="37189.5426">15629 285 0,'0'0'0,"0"0"0,0 0 15,0 0 1,0 0-16,0 0 16,0 0-1,0 0-15,0 0 16,0 0 0,0 0-16,12 0 15,12 0 1,0 0-16,13-12 15,-1 12-15,12 0 16,-12 0 0,1 0-16,-13 0 15,0 0 1,-12 0-16,0 0 16,0 0-1,13 12-15,-1 0 16,0-1-16,0-11 15,0 12 1,1-12-16,-25 0 16</inkml:trace>
        </inkml:traceGroup>
        <inkml:traceGroup>
          <inkml:annotationXML>
            <emma:emma xmlns:emma="http://www.w3.org/2003/04/emma" version="1.0">
              <emma:interpretation id="{BB26E72A-4371-4AB0-A251-3B0F140DD9F7}" emma:medium="tactile" emma:mode="ink">
                <msink:context xmlns:msink="http://schemas.microsoft.com/ink/2010/main" type="inkWord" rotatedBoundingBox="25722,568 32376,579 32372,3242 25718,3231">
                  <msink:destinationLink direction="with" ref="{6D4CD870-BD2D-4378-B6A1-10D3F2530EA6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669.1442">26091 747 0,'0'0'0,"0"0"16,0 0 0,0 0-16,0 0 15,12 0 1,0 0-16,13 0 15,-1 0-15,12 0 0,12 0 16,1 0 0,11 0-1,1 0-15,-13 0 16,-12-11 0,-11 11-16,-1 0 15,0-12-15,-12 12 16,-12 0-16,0 0 15</inkml:trace>
          <inkml:trace contextRef="#ctx0" brushRef="#br0" timeOffset="65019.7648">26309 581 0,'0'0'16,"0"0"-1,0 0-15,0 0 16,0 0-1,0 12-15,0 12 16,12 12-16,0 11 16,-12 0-1,12 1-15,-12-1 16,0-11 0,12 0-16,0-13 15,0-11 1,-12-12-16</inkml:trace>
          <inkml:trace contextRef="#ctx0" brushRef="#br0" timeOffset="61629.502">25015 914 0,'0'0'15,"0"0"-15,0 0 16,0 0-16,0 0 16,0-24-1,12-12-15,0 1 16,0-13 0,12-11-16,0-12 15,1-1 1,-1 13-16,0 12 15,0 23-15,0 0 16,-12 12 0,0 12-16,1 0 15,11 12 1,12 12-16,12 0 16,1 11-1,-1 1-15,-12-1 16,1-11-1,-13 0-15,0 0 16,-12-1-16,-12-11 16,0 0-1,0 0-15,-12 12 16,-12-1 0,-24 1-16,-13 0 15,1-12 1,-13 0-16,13 0 15,-1-1-15,13-11 16,11 0 0,13 0-16,0 0 15,24 0 1,0 0-16,0 0 16,0 0-1,0 0-15</inkml:trace>
          <inkml:trace contextRef="#ctx0" brushRef="#br0" timeOffset="63699.7948">25789 1685 0,'0'0'16,"0"0"-16,12 0 16,0 0-1,24 0-15,1-12 16,-13 0 0,0 0-16,-12 12 15,0 0 1,-12 0-16,0 0 15,0 0-15,-12 12 16,0 0 0,0 0-16,0 0 15,0 12 1,12-1-16,12 1 16,12 12-1,12-13-15,0 1 16,1-12-1,-1 0-15,0 0 16,-11 0-16,-1-12 16,-24 0-1</inkml:trace>
          <inkml:trace contextRef="#ctx0" brushRef="#br0" timeOffset="63979.3524">26067 1293 0,'0'0'0,"0"0"31,-12 12-31,0 0 0,12-12 16,0 0-1,0 0-15,0 0 16</inkml:trace>
          <inkml:trace contextRef="#ctx0" brushRef="#br0" timeOffset="65799.4227">26986 795 0,'0'0'0,"0"0"15,0 0 1,12 12-16,-12-12 15,0 0-15,0 0 16</inkml:trace>
          <inkml:trace contextRef="#ctx0" brushRef="#br0" timeOffset="66159.684">27289 747 0,'0'0'0,"0"0"16,0 0-1,0 0-15,0 0 16,0 0-1,0 0-15</inkml:trace>
          <inkml:trace contextRef="#ctx0" brushRef="#br0" timeOffset="66479.4099">27543 747 0,'0'0'15,"0"0"1,12 24-16,0 0 16,0-12-1,0 0-15,-12-12 16,0 0 0</inkml:trace>
          <inkml:trace contextRef="#ctx0" brushRef="#br0" timeOffset="62869.6574">25716 427 0,'0'0'16,"0"0"-16,12 0 15,0-12-15,13-12 16,-1-11-1,0-13-15,0 1 0,-12-1 32,0 1-32,0 11 0,-12 13 15,0-1 1,0 0-16,0 12 16,0 12-1,0 0-15,-12 0 16,0 0-16,0 0 15,0 12 1,0 12-16,-12 23 16,0 25-1,11 23-15,1-12 16,0 0 0,12 35-16,0-23 15,0 24 1,0-12-16,0-36 15,12-12-15,-12 1 16,0-25 0,0-11-16,0 0 15,0-12 1,0-12-16,0 0 16,0 0-1</inkml:trace>
          <inkml:trace contextRef="#ctx0" brushRef="#br0" timeOffset="62310.4022">25365-249 0,'0'0'0,"0"0"16,0 0-16,0 0 15,0 0-15,0 0 16,0 0-1,13-12-15,11 0 16,12 0-16,-12 0 16,0 12-1,1 0-15,-1 12 16,-12 0 0,0 0-16,0 12 15,0-1 1,-12 1-16,0-12 15,-12 0-15,0 0 16,0-1 0,0 1-16,0 0 15,12-12 1,0 0-16,0 0 16,0 0-1,12 12-15,0 12 16,0 0-16,0-1 15,0 1 1,0 0-16,0-1 16,-12 1-1,0 0-15,-12 0 16,-12-1 0,0-11-16,-25 0 15,1 0 1,12-12-16,0-12 15,11 0-15,13 0 16,12 12 0</inkml:trace>
          <inkml:trace contextRef="#ctx0" brushRef="#br0" timeOffset="52233.477">20939-190 0,'0'0'16,"0"0"-1,0 0-15,0 0 16,0 0-16,0 0 16,0 0-1,0 0-15,0 0 16,0 0 0,0-12-16,12 0 15,0 0 1,12 1-16,12-1 15,25 0-15,-1 0 16,1 12 0,-13 12-16,-12 0 15,1 11 1,-25 1-16,0 0 16,-12-12-1,-12 11-15,-12 1 16,-13 0-16,1 0 15,0-12 1,11-1-16,1 1 16,12-12-1,12 0-15,0 0 0,0 0 32,0 0-32,24 12 15,25 0-15,11 0 16,1 0-16,-13 0 15,-12 11 1,1 1-16,-13 0 16,-12 0-16,0-1 15,-12 13 1,-24-1-16,-12 1 16,-25 0-1,-11-1-15,-1-11 16,12-12-16,1-12 15,0-12 1,11 0-16,13-12 16,12 1-1,12 11-15,12-12 16,0 24 0</inkml:trace>
          <inkml:trace contextRef="#ctx0" brushRef="#br0" timeOffset="52889.6527">21955 12 0,'0'0'0,"12"0"16,0 0 0,0 0-16,12-12 15,-12 0 1,0 0-16,0 0 15,0 0-15,1 1 16,-13 11 0,0 0-16,-13-12 15,-11 0 1,-12 0-16,-12 12 16,-1 12-1,1 0-15,12 0 16,36-12-1,-182 118-15,182-118 16,0 0-16,12 12 16,12 12-16,25 11 15,11 13-15,1-1 16,-1 1 0,-11-13-1,-13-11-15,-12 0 16,-12 0-16,-12-13 15,0 1-15,-12 12 16,-24 0 0,-25 0-16,13-13 15,-13 1 1,13-12-16,0-12 16,11 1-1,13-13-15,24 24 16</inkml:trace>
          <inkml:trace contextRef="#ctx0" brushRef="#br0" timeOffset="53389.8142">21858-736 0,'0'0'0,"0"0"16,0 0-1,12 0-15,24-12 16,13 0-1,-1 1-15,0 11 16,13 11-16,-25 1 16,-12 12-1,-12 0-15,0-1 16,-12 13 0,0 0-16,-12-13 15,-12 13 1,-12 0-16,0-13 15,11 1-15,13-12 16,12-12 0,0 0-16,12 0 15,37 12 1,35 0-16,13 0 16,12-1-1,-36 1-15,-73-12 0</inkml:trace>
          <inkml:trace contextRef="#ctx0" brushRef="#br0" timeOffset="55189.694">22196 261 0,'0'0'16,"0"0"0,0 0-16,0 0 15,0 0 1,0 0-16,0 0 15,0 0-15,0 0 16,0 0 0,13 12-16,11 0 15,24 0 1,1-12-16,23 0 16,-11 0-1,-1 0-15,-12 0 16,-23 0-1,-1 0-15,0 0 16,-12-12-16,-12 12 16</inkml:trace>
          <inkml:trace contextRef="#ctx0" brushRef="#br0" timeOffset="55729.6453">23418-368 0,'0'0'0,"0"0"16,0 0-1,0 0-15,0 0 16,-12 0-16,-24 12 15,-25 23 1,-36 25-16,-23 23 16,23-12-1,24-12-15,13 13 16,23-13 0,1 0-16,12 12 15,24-11 1,12-25-16,12 1 15,0-12-15,25-1 16,23-11 0,1-24-16,0-11 15,-25-13 1,-12 1-16,-12-1 16,-12 0-1,-24 13-15,-12-1 16,-36 0-1,-13 12-15,1 0 16,23 12-16,13 0 16,0 0-1,24 0-15,-1 0 16,13 0 0</inkml:trace>
          <inkml:trace contextRef="#ctx0" brushRef="#br0" timeOffset="60629.4722">23636 1103 0,'0'0'0,"0"0"15,12 0 1,0 0-16,0 0 15,-12 0-15,0 0 16,0 0 0,0 0-16,-24 0 15,-24 12 1,-13 12-16,-24 24 16,-36 35-1,13 0-15,23 0 0,37-24 31,23-11-31,25-13 16,25 1-16,11-1 0,24 1 31,13-12-31,-1-12 0,13-1 16,-24-11 0,-13-11-16,-12-13 15,-12-12 1,-24 1-16,-24-13 15,-12 1 1,-25-1 0,-11 13-16,-25-1 0,12 12 15,25 12 1,24 1-16,12 11 16,11 0-1,13 0-15</inkml:trace>
          <inkml:trace contextRef="#ctx0" brushRef="#br0" timeOffset="56241.3582">23781-95 0,'0'0'0,"0"0"15,0 0 1,0 0-16,0 0 16,-12 0-1,-24 0-15,-37 0 16,13 12-16,-1 0 16,13 0-1,11-1-15,1 1 16,12 0-16,12 0 15,12-12-15,0 12 16,12 12 0,24 11-16,13 13 15,11-1 1,-12-11-16,-11-13 16,-13 13-1,-12-12-15,-12-12 16,-12 11-1,-12 1-15,-25 0 16,1 0-16,0-13 16,-1-11-1,13-11-15,0-1 16,24 0 0,12 12-16</inkml:trace>
          <inkml:trace contextRef="#ctx0" brushRef="#br0" timeOffset="57142.6192">23902 130 0,'0'0'0,"0"0"15,0 0 1,0 0-16,0 0 16,0 0-1,0 0-15,0 0 16,0 0 0,0 0-16,12 0 15,36 0 1,25 0-16,0 0 15,11 0-15,-23 0 16,-13 0 0,-12 0-16,1 0 15,-1 0 1,-12 0-16,-12 0 16,0 0-1,0 0-15,-12 0 16</inkml:trace>
          <inkml:trace contextRef="#ctx0" brushRef="#br0" timeOffset="58259.6667">24204-36 0,'0'0'0,"0"0"15,0 0-15,0 0 16,0 0 0,0 0-16,0 0 15,0 0 1,0 0-16,0 0 16,0 0-1,0 12-15,0 0 16,0 24-16,0 11 15,12 12 1,-12 1-16,12 11 16,1-24-1,-1 1-15,0-13 16,0 1 0,0-12-16,0 0 15,-12-24 1</inkml:trace>
          <inkml:trace contextRef="#ctx0" brushRef="#br0" timeOffset="58789.56">24579-178 0,'0'0'16,"0"0"-16,0 0 15,12-24-15,-12 12 16,12-11-1,13-1-15,-1 12 0,12 0 16,-12 12 0,0 12-16,-11 12 15,11 11 1,-24 13-16,-12-1 16,-13 13-1,1-13-15,0 0 16,0-11-1,12-12-15,0-12 16,0 0-16,12-1 16,0-11-1,0 0-15,12 12 16,12 0 0,24 0-16,1 0 15,-1 0 1,0 0-16,1-1 15,-49-11-15</inkml:trace>
          <inkml:trace contextRef="#ctx0" brushRef="#br0" timeOffset="65439.2413">26756 747 0,'0'0'15,"0"0"-15,0 0 16,0 0-1,0 0-15,0 0 16,0 0-16</inkml:trace>
          <inkml:trace contextRef="#ctx0" brushRef="#br0" timeOffset="63209.8654">25571 937 0,'0'0'16,"0"0"-16,0 0 15,12 0 1,0 0-16,12-12 16,13 1-1,-1-13-15,24 12 16,1 0-1,12 0-15,-1 0 16,-11 1-16,-1-1 16,-12 12-1,-48 0-15</inkml:trace>
        </inkml:traceGroup>
        <inkml:traceGroup>
          <inkml:annotationXML>
            <emma:emma xmlns:emma="http://www.w3.org/2003/04/emma" version="1.0">
              <emma:interpretation id="{50B4ACF6-DC1C-4BFC-AA1C-B100A997CB39}" emma:medium="tactile" emma:mode="ink">
                <msink:context xmlns:msink="http://schemas.microsoft.com/ink/2010/main" type="inkWord" rotatedBoundingBox="32834,1352 33331,1353 33328,3133 32831,31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309.2364">28051 12 0,'0'0'15,"24"0"1,12 0-16,12 0 16,1 0-1,-1 0-15,-12 0 16,1 0 0,-13 12-16,-12-1 15,0 1 1,0 0-16,0 0 15,0 12-15,1 23 16,-13 24 0,-13 13-16,1-1 15,0 12 1,12 11-16,0 25 16,24-12-1,-11-25-15,-1 1 0,12-12 16,0 12-16,0 0 31,-12 0-31,0-12 0,0-23 16,-12-13-1,0-11 1,0-1-16,0-11 16,-12 0-16,-12 11 15,-24-11 1,-25 0-16,1-12 15,-1-12-15,73 0 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48:56.9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AFCEC5-FB31-4DE2-BDD4-3462FBD47E9B}" emma:medium="tactile" emma:mode="ink">
          <msink:context xmlns:msink="http://schemas.microsoft.com/ink/2010/main" type="writingRegion" rotatedBoundingBox="5747,21289 14658,21034 14730,23550 5818,23804"/>
        </emma:interpretation>
      </emma:emma>
    </inkml:annotationXML>
    <inkml:traceGroup>
      <inkml:annotationXML>
        <emma:emma xmlns:emma="http://www.w3.org/2003/04/emma" version="1.0">
          <emma:interpretation id="{F88C3191-9259-4B94-90B2-47D4912C4843}" emma:medium="tactile" emma:mode="ink">
            <msink:context xmlns:msink="http://schemas.microsoft.com/ink/2010/main" type="paragraph" rotatedBoundingBox="5747,21289 14658,21034 14730,23550 5818,23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05B5E-2DC6-4884-9D94-115A3232E9F2}" emma:medium="tactile" emma:mode="ink">
              <msink:context xmlns:msink="http://schemas.microsoft.com/ink/2010/main" type="line" rotatedBoundingBox="5747,21289 14658,21034 14730,23550 5818,23804"/>
            </emma:interpretation>
          </emma:emma>
        </inkml:annotationXML>
        <inkml:traceGroup>
          <inkml:annotationXML>
            <emma:emma xmlns:emma="http://www.w3.org/2003/04/emma" version="1.0">
              <emma:interpretation id="{1F648973-0DBE-4B37-9878-D332BCCDF8D1}" emma:medium="tactile" emma:mode="ink">
                <msink:context xmlns:msink="http://schemas.microsoft.com/ink/2010/main" type="inkWord" rotatedBoundingBox="5763,21854 7316,21810 7368,23656 5815,23700">
                  <msink:destinationLink direction="with" ref="{4F54678E-3F87-4052-A9B1-5676E4C2D33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-1844 184 0,'0'0'0,"0"0"15,0 0-15,-19 19 16,-37 18 0,-57 37-16,-38 36 15,1 38 1,18-19-16,19-18 16,0-19-1,-18-18-15,18 18 16,113-92-16</inkml:trace>
          <inkml:trace contextRef="#ctx0" brushRef="#br0" timeOffset="-338.8824">-2709 1310 0,'0'0'16,"0"19"-16,0-1 16,-19 38-1,19-1-15,-19-18 16,0 0-1,0-19-15,0 1 16,19-19-16,0 0 16,0 0-1,0 0-15,0 0 16,0 0 0,0 0-16,0 18 15,0 19-15,0 19 16,0-1-1,19-18-15,-19 0 16,0 0 0,0 0-16,0-1 15,-19 1 1,-18 0-16,-20 0 16,-18-18-1,-19-1-15,19-18 16,18 0-16,1-18 15,18-1 1,1-36-16,18-19 16,19-18-1,37-1-15,20-17 16,18 17-16,-75 93 16</inkml:trace>
          <inkml:trace contextRef="#ctx0" brushRef="#br0" timeOffset="135.8481">-3255 553 0,'0'0'0,"0"0"16,0 0-16,0 0 16</inkml:trace>
        </inkml:traceGroup>
        <inkml:traceGroup>
          <inkml:annotationXML>
            <emma:emma xmlns:emma="http://www.w3.org/2003/04/emma" version="1.0">
              <emma:interpretation id="{5538A9DB-9C20-4156-8A34-73D8D74E14D6}" emma:medium="tactile" emma:mode="ink">
                <msink:context xmlns:msink="http://schemas.microsoft.com/ink/2010/main" type="inkWord" rotatedBoundingBox="8450,22498 8940,22484 8958,23094 8467,23108">
                  <msink:destinationLink direction="with" ref="{4F54678E-3F87-4052-A9B1-5676E4C2D33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02.6726">-640 1440 0,'0'0'15,"0"0"-15,0 0 16,19-19-16,19 1 15,18-19 1,19 0-16,-18 18 16,-1 1-1,-18 18-15,-1 0 16,-18 0-16,0 0 16,0 0-1,-19 0-15,0 18 16,0 1-1,-19 18-15,-19 0 16,-18 0 0,-19-19-16,-1 0 15,20-18-15,0 0 16,18-18 0,0 0-16,20-19 15,-1-19 1,19-36-16,37-19 15,20 0-15,-1 1 16,-18 54 0,-38 56-16</inkml:trace>
        </inkml:traceGroup>
        <inkml:traceGroup>
          <inkml:annotationXML>
            <emma:emma xmlns:emma="http://www.w3.org/2003/04/emma" version="1.0">
              <emma:interpretation id="{B3FA7482-4471-4550-B462-5FC48BB2C5DA}" emma:medium="tactile" emma:mode="ink">
                <msink:context xmlns:msink="http://schemas.microsoft.com/ink/2010/main" type="inkWord" rotatedBoundingBox="10004,22785 10570,22768 10591,23493 10024,23509">
                  <msink:destinationLink direction="with" ref="{4F54678E-3F87-4052-A9B1-5676E4C2D33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0265.0443">1373 1144 0,'0'0'16,"0"0"-1,0 0-15,0 0 16,0 0-16,0 0 16,0 0-1,0 0-15,0 0 16,0 0-1,0 0-15,0 0 16,-18 19 0,-20-1-16,0 19 15,-18 18-15,-1 19 16,1 37 0,-1 0-16,1-19 15,18-18 1,20-19-16,-1-18 15,0 0 1,0-18-16,19-19 16</inkml:trace>
          <inkml:trace contextRef="#ctx0" brushRef="#br0" timeOffset="-4782.0001">847 1255 0,'0'0'16,"0"0"-16,0 0 15,0 0-15,0 0 16,0 0-1,0 0-15,0 0 16,0 0 0,18 18-16,1 1 15,0-1 1,19 38-16,18-1 16,0 19-1,20 18-15,18-18 16,19 18-16,-19-18 15,-94-74 1</inkml:trace>
        </inkml:traceGroup>
        <inkml:traceGroup>
          <inkml:annotationXML>
            <emma:emma xmlns:emma="http://www.w3.org/2003/04/emma" version="1.0">
              <emma:interpretation id="{94098B7E-B5EC-44C1-9530-DC7B907047CE}" emma:medium="tactile" emma:mode="ink">
                <msink:context xmlns:msink="http://schemas.microsoft.com/ink/2010/main" type="inkWord" rotatedBoundingBox="10570,21151 11270,21131 11285,21667 10585,21687"/>
              </emma:interpretation>
              <emma:one-of disjunction-type="recognition" id="oneOf3"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C</emma:literal>
                </emma:interpretation>
                <emma:interpretation id="interp7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674216.313">2119-202 0,'0'0'16,"0"0"-16,0 0 15,0 0-15,0 14 16,0-1 0,-13 1-16,-1-1 15,0 0 1,-13 1-16,0-14 15,-14-14 1,13 1-16,-13-14 16,14-13-16,-14-14 15,13-13 1,1 13-16,13 27 16,1 1-1,-1-1-15,14 13 16,0 14-1,0 0-15,0 14 16,0 26-16,0 0 16,0 14-1,0-14-15,0 1 16,-14-15 0,1 1-16,-1-13 15,-14-1-15,1 1 16,-14-1-1,0 0-15,0-13 16,0 0 0,14 14-16,-1-1 15,14 1 1,14-14-16,0 0 16,14 13-16,14 14 15,26 13 1,28 1-16,42-15 15,-124-26 1</inkml:trace>
        </inkml:traceGroup>
        <inkml:traceGroup>
          <inkml:annotationXML>
            <emma:emma xmlns:emma="http://www.w3.org/2003/04/emma" version="1.0">
              <emma:interpretation id="{556B0459-92E5-4672-ADCD-5295670140F8}" emma:medium="tactile" emma:mode="ink">
                <msink:context xmlns:msink="http://schemas.microsoft.com/ink/2010/main" type="inkWord" rotatedBoundingBox="10831,23031 11198,23020 11216,23650 10849,23660">
                  <msink:destinationLink direction="with" ref="{4F54678E-3F87-4052-A9B1-5676E4C2D336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002.7176">1674 1476 0,'0'0'16,"0"0"-16,0 0 16,0 0-16,0 0 15,0 0 1,0 0-16,19-18 16,0 0-1,0-1-15,0 1 16,18 18-1,1 0-15,-19 0 16,0 0-16,-1 18 16,-18 1-1,0-1-15,0 19 16,-18 0 0,-1 0-16,0-19 15,19 1-15,0-1 16,0-18-1,0 0-15,19 19 16,0-1 0,18 1-16,1-1 15,-1 0 1,1 19-16,-19 0 16,0 0-16,-19-18 15,0 18 1,-19-1-16,0 1 15,-19-18 1,-18-1-16,0 19 16,56-37-16</inkml:trace>
        </inkml:traceGroup>
        <inkml:traceGroup>
          <inkml:annotationXML>
            <emma:emma xmlns:emma="http://www.w3.org/2003/04/emma" version="1.0">
              <emma:interpretation id="{1E78369C-A19C-46FB-B4A0-0AA6F4B15437}" emma:medium="tactile" emma:mode="ink">
                <msink:context xmlns:msink="http://schemas.microsoft.com/ink/2010/main" type="inkWord" rotatedBoundingBox="11238,21773 11252,21772 11253,21787 11238,21788"/>
              </emma:interpretation>
              <emma:one-of disjunction-type="recognition" id="oneOf5"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\</emma:literal>
                </emma:interpretation>
                <emma:interpretation id="interp12" emma:lang="" emma:confidence="0">
                  <emma:literal>`</emma:literal>
                </emma:interpretation>
                <emma:interpretation id="interp1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74392.605">2078 147 0,'0'0'16,"0"0"-1,0 0-15,0 0 16</inkml:trace>
        </inkml:traceGroup>
        <inkml:traceGroup>
          <inkml:annotationXML>
            <emma:emma xmlns:emma="http://www.w3.org/2003/04/emma" version="1.0">
              <emma:interpretation id="{730D6DA0-6B34-46CF-A046-EC6E97BB76ED}" emma:medium="tactile" emma:mode="ink">
                <msink:context xmlns:msink="http://schemas.microsoft.com/ink/2010/main" type="inkWord" rotatedBoundingBox="11859,22705 14703,22623 14722,23272 11878,2335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64.8913">2709 1403 0,'0'0'0,"0"0"16,0 0-1,0 0-15,0 0 16,0 0 0,0 0-16,0 0 15,0 0-15,0 0 16,0 0 0,0 0-16,19 0 15,56 0 1,38 0-16,38 0 15,-1 0 1,1 0-16,56 0 16,37-19-16,-56 1 15,-37-1 1,18 19-16,57-18 16,-38-1-1,-37 19-15,-20 0 16,-37 0-16,1 0 15,-20 0 1,-19 0-16,-18 0 16,0 0-1,-20 0-15,-18 0 16,0 0 0,0 0-16,0 0 15,0 0-15,0 0 16,-18-18-1,-20-1-15,0 1 16,-18-1 0,-19-17-16,18-1 15,1 0 1,-1 0-16,20 18 16,18 1-16,0-1 15,0 1 1,19 18-16,0 0 15,0 0 1,0 0-16,0 0 16,19 0-16,19 0 15,-1 18 1,20 1-16,18-1 16,0 19-1,-18-18-15,18-1 16,-19 1-1,1-1-15,-20 1 16,-18-1-16,-19 0 16,0-18-1,0 19-15,-19 18 16,-18 0 0,-20 18-16,-18 19 15,0-19-15,0 1 16,18-19-1,19-19-15,1 1 16,18-1 0,0-18-16,19 0 15,0 0 1,0 0-16,0-18 16,0-19-16,0 0 15,0-19 1,19-17-16,-19-1 15,0-19 1,0 38-16,-19 0 16,0 18-16,1 0 15,-1 18 1,0 1-16,0-1 16,19 19-1,0 0-15,0 0 16</inkml:trace>
        </inkml:traceGroup>
      </inkml:traceGroup>
    </inkml:traceGroup>
  </inkml:traceGroup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2:50.4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658BDC-8531-4873-ADC2-685C2403CCAB}" emma:medium="tactile" emma:mode="ink">
          <msink:context xmlns:msink="http://schemas.microsoft.com/ink/2010/main" type="writingRegion" rotatedBoundingBox="464,5949 12937,5347 13037,7422 564,8023"/>
        </emma:interpretation>
      </emma:emma>
    </inkml:annotationXML>
    <inkml:traceGroup>
      <inkml:annotationXML>
        <emma:emma xmlns:emma="http://www.w3.org/2003/04/emma" version="1.0">
          <emma:interpretation id="{D5440A8D-6F2E-460C-9C24-3D4E3D1B2284}" emma:medium="tactile" emma:mode="ink">
            <msink:context xmlns:msink="http://schemas.microsoft.com/ink/2010/main" type="paragraph" rotatedBoundingBox="464,5949 12937,5347 13037,7422 564,8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469F06-433B-43CC-8E78-2BACA2EC1C35}" emma:medium="tactile" emma:mode="ink">
              <msink:context xmlns:msink="http://schemas.microsoft.com/ink/2010/main" type="line" rotatedBoundingBox="464,5949 12937,5347 13037,7422 564,8023"/>
            </emma:interpretation>
          </emma:emma>
        </inkml:annotationXML>
        <inkml:traceGroup>
          <inkml:annotationXML>
            <emma:emma xmlns:emma="http://www.w3.org/2003/04/emma" version="1.0">
              <emma:interpretation id="{612A97D3-D75E-42D2-89BC-192827A8C4A7}" emma:medium="tactile" emma:mode="ink">
                <msink:context xmlns:msink="http://schemas.microsoft.com/ink/2010/main" type="inkWord" rotatedBoundingBox="464,5949 3677,5794 3777,7868 564,80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-3010 4545 0,'0'0'15,"0"0"-15,0 0 16,0 12 0,-12 11-16,-24 25 15,-13 23 1,1 24-16,12-12 16,-1-24-1,37-59-15</inkml:trace>
          <inkml:trace contextRef="#ctx0" brushRef="#br0" timeOffset="230.065">-2768 4640 0,'0'0'0,"-24"35"15,-37 48-15,-11 24 16,11-24 0,1-12-16,23-23 15,13-12 1,0 11-16,24-47 16</inkml:trace>
          <inkml:trace contextRef="#ctx0" brushRef="#br0" timeOffset="560.4354">-2901 5565 0,'-12'12'0,"-12"12"16,-37 23-16,1 36 15,-1 12 1,13 0 0,24-23-16,11-13 15,13-12 1,13-11-16,23 0 0,0-1 15,13-11 1,11-12-16,-60-12 16</inkml:trace>
          <inkml:trace contextRef="#ctx0" brushRef="#br0" timeOffset="1219.6597">-2478 6064 0,'0'0'0,"-12"12"15,-12-1-15,-12 13 16,-1 0 0,1 0-16,12-12 15,0-12 1,-1 0-16,1-12 16,12 0-1,12-12-15,0-12 16,12-11-1,12 0-15,13 23 16,-1 12-16,0 12 16,-11 12-1,11 12-15,-12 23 16,-24 24 0,0 12-16,-12 12 15,0-12 1,0-35-16,0-1 15,12-11-15,0-24 16,0-12 0,0 0-16,12-24 15,12-24 1,24-46-16,13-61 16,-1 13-1,-23 47-15,-1 12 16,-24 35-16,0 1 15,-12 23 1,0 12-16,0 12 16,0 0-1,-12 12-15,0 24 16,12 35 0,0 24-16,12-12 15,12-12 1,-12-11-16,12 11 15,1 0-15,-13-24 16,0-11 0,0-24-16,0-12 0,0 0 15,-12 0 1</inkml:trace>
          <inkml:trace contextRef="#ctx0" brushRef="#br0" timeOffset="1510.5737">-2127 5648 0,'0'0'0,"0"0"16,0 0-16,12 12 15,12 12 1,13 23-16,11 37 15,-12 10-15,0 1 16,-11-12 0,-25 12-16,0 12 15,-12-12 1,-1-24-16,-11-11 16,0-25-1,12-11-15,12-24 16</inkml:trace>
          <inkml:trace contextRef="#ctx0" brushRef="#br0" timeOffset="2060.229">-1510 6052 0,'0'0'0,"0"0"0,0 0 15,0 0-15,0 0 16,0 0 0,12 0-16,12 0 15,12 0 1,25 0-16,11 0 16,-11 0-1,-13 0-15,-11 0 16,-1 0-1,-12-12-15,0 0 16,0 12-16,-24 0 16</inkml:trace>
          <inkml:trace contextRef="#ctx0" brushRef="#br0" timeOffset="2310.3752">-1522 6313 0,'0'0'16,"0"0"-16,0 0 15,12 12 1,24 0-16,12 0 16,25 11-1,0-11-15,-13-12 16,1 0-16,-13-12 15,0 0 1,1 1-16,-49 11 16</inkml:trace>
          <inkml:trace contextRef="#ctx0" brushRef="#br0" timeOffset="-350.229">-4244 6147 0,'0'0'15,"12"0"-15,37 0 16,23 0 0,13-24-16,24-12 15,36-11 1,-24-24-16,-121 71 15</inkml:trace>
          <inkml:trace contextRef="#ctx0" brushRef="#br0" timeOffset="-560.0667">-3845 5637 0,'0'0'0,"0"0"15,13 0 1,23-12-16,12-24 15,13-23-15,11-24 16,-23 11 0,-25 1-16,-12-24 15,-12 0 1,0 36-16,-12 12 16,-12 23-1,-1 12-15,-11 24 16,0 12-16,-13 11 15,13 25 1,-12 58-16,-1 36 16,25-11-1,0 23-15,12 36 16,12-48 0,0-23-16,0 35 15,-12-36 1,12-35-16,0-36 15,-12-23-15,12-24 16,0-12 0,0 0-16</inkml:trace>
        </inkml:traceGroup>
        <inkml:traceGroup>
          <inkml:annotationXML>
            <emma:emma xmlns:emma="http://www.w3.org/2003/04/emma" version="1.0">
              <emma:interpretation id="{6E967C09-A93D-4531-B296-A238ED8B339F}" emma:medium="tactile" emma:mode="ink">
                <msink:context xmlns:msink="http://schemas.microsoft.com/ink/2010/main" type="inkWord" rotatedBoundingBox="4220,6033 7269,5886 7339,7336 4290,74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39.6531">-71 4818 0,'0'0'16,"0"0"-16,0-12 0,0 0 15,0 12 1,0 0-16,0 0 16,0 47-1,-12 37-15,12 70 16,12 12 0,12-12-16,13-47 15,-1 0 1,0-12-16,-12-24 15,1-24-15,-13-23 16,0-12 0,-12-12-16,0 0 15,0-12 1,-12-12-16,-25-23 16,-35-24-1,-1 0-15,1 11 16,11 13-16,1 11 15,11 24 1,1 0-16,0 12 16,11 12-1,1 0-15,12 12 16,12 0 0,0 11-16,12 1 15,12-1 1,0 1-16,12 0 15,24-1-15,37 1 16,12-12 0,-13-13-16,-11-11 15,-25 0-15,-11-11 16,-1-13-16,-36 24 31</inkml:trace>
          <inkml:trace contextRef="#ctx0" brushRef="#br0" timeOffset="3759.9278">207 4687 0,'0'0'15,"0"0"1,0 0-16,0 0 16,0 0-1,12-12-15,13 0 16,-1 1-1,12 11-15,-12 0 16,0 11-16,-11 25 16,-1 0-1,-12 23-15,-12 0 16,-13-11 0,1-1-16,0-11 15,0-1 1,12-11-16,0-12 15,0 0-15,12-12 16,0 0 0,0 0-16,12 12 15,12 0 1,24 0-16,37-12 16,-13-12-1,-11 12-15,-61 0 16</inkml:trace>
          <inkml:trace contextRef="#ctx0" brushRef="#br0" timeOffset="4249.6523">582 5257 0,'0'0'0,"0"0"31,12 0-31,13 0 15,11 0-15,12-12 16,25-12-16,-1-23 16,-11-1-16,-1-11 31,-23-12-31,-25 0 0,-12 11 16,-12 13-1,-25-1-15,13 13 16,0 11-16,0 12 15,-13 12 1,1 12-16,-12 24 16,-1 35-1,13 0-15,12 24 16,0 0 0,12 47-16,12 1 15,0-25 1,0 1-16,12 11 15,0 1-15,0-48 16,-12-24 0,0-23-16,0 0 15,0-25 1,0-11-16,0 0 16,0 0-1,0 0-15</inkml:trace>
          <inkml:trace contextRef="#ctx0" brushRef="#br0" timeOffset="4480.0543">425 5648 0,'0'0'0,"0"0"16,0 0 0,0 0-16,12 0 15,12 0 1,25 0-16,-1-11 15,13-1-15,-1 0 16,13 0 0,-13 0-16,-12-12 15,1 1 1,-13-1-16,-36 24 16</inkml:trace>
          <inkml:trace contextRef="#ctx0" brushRef="#br0" timeOffset="4749.9698">1344 5091 0,'0'0'15,"0"0"-15,0 0 16,0 0 0,-12 12-16,-24 35 15,-12 12 1,-1 13-16,25-13 15,12 0-15,12 1 16,0-13-16,12-11 16,12-13-16,0-11 15,1-12 1,11 0-16,12-12 16,13-11-1,-61 23 1</inkml:trace>
          <inkml:trace contextRef="#ctx0" brushRef="#br0" timeOffset="5640.1799">2167 4913 0,'0'0'0,"0"0"0,12 12 16,24 11-1,13 13 1,-13-1-16,12 13 0,1 11 15,-1 12 1,-12 13-16,1-1 16,-25 0-1,-12-24 1,-12-12-16,-13 13 16,-11-13-16,-12 1 15,-13-1 1,61-47-16</inkml:trace>
          <inkml:trace contextRef="#ctx0" brushRef="#br0" timeOffset="6880.3364">1731 5648 0,'0'0'0,"0"0"16,0 0 0,-12 0-16,0 0 15,0 0 1,0-11-16,0-1 15,0-12-15,0-12 16,12-11 0,12-12-16,24-13 15,0 25 1,-11 11-16,-1 13 16,0 11-1,0 24-15,0 23 16,0 36-1,-11 24-15,-13 0 16,0 0-16,0-12 16,0-12-1,0-23-15,0-13 16,0-23 0,0-12-16,0 0 15,0-12 1,0-11-16,0-25 15,0-59-15,12-47 16,0 36 0,0 34-16,0 1 15,0 24 1,0 23-16,-12 13 16,0 23-1,0 0-15,0 0 16,0 0-16,-12 35 0,0 37 31,12 11-31,12-12 16,0-12-1,12 12-15,13-23 0,23-13 16,1 1 0,-13-24-16,0-12 15,-48 0 1</inkml:trace>
        </inkml:traceGroup>
        <inkml:traceGroup>
          <inkml:annotationXML>
            <emma:emma xmlns:emma="http://www.w3.org/2003/04/emma" version="1.0">
              <emma:interpretation id="{A2758C46-CF7F-4325-A3C8-31443AE509A8}" emma:medium="tactile" emma:mode="ink">
                <msink:context xmlns:msink="http://schemas.microsoft.com/ink/2010/main" type="inkWord" rotatedBoundingBox="10315,5700 12948,5573 13034,7371 10402,74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639.9277">6340 5162 0,'0'0'15,"0"0"1,0-12-16,0 0 15,0 0-15,0 0 16,0 1 0,0 11-16,0 0 15,0 0 1,0 0-16,0 0 16,0 23-1,12 60-15,0 36 16,0 0-1,-12-1-15,0 1 16,12 23-16,0-47 16,0-23-1,-12-25-15,0-11 16,0-13 0,0-11-16,0-12 15,0 0 1,0 0-16</inkml:trace>
          <inkml:trace contextRef="#ctx0" brushRef="#br0" timeOffset="20069.8078">6146 5138 0,'0'0'16,"0"0"-1,12-12-15,24-11 16,25-25-16,12 1 16,-1 11-16,1 0 15,11 13 1,-11 23-1,-25 12-15,1 11 16,-13 1-16,-12 0 16,-24-1-16,-12 13 31,-24 12-31,-13-1 0,-23 24 16,-1-11-1,1-13 1,-1 0-16,25-23 0,11-12 15,13 0 1,24-12-16,0 0 16,0 0-1</inkml:trace>
          <inkml:trace contextRef="#ctx0" brushRef="#br0" timeOffset="20450.1321">7041 5281 0,'0'0'16,"0"0"-1,0 0-15,0 0 16,0 0-16,0 0 15,0 0 1,0 0 0,-24 11-16,-24 25 15,-25 23-15,0 24 16,25-23 0,12-1-16,24 0 15,12 1 1,12-1-16,12 0 15,12-11-15,13-1 16,-1-11 0,-12-24-16,-36-12 15</inkml:trace>
          <inkml:trace contextRef="#ctx0" brushRef="#br0" timeOffset="21100.9532">7235 5684 0,'0'0'0,"0"0"31,0 0-31,0 0 16,0 0-16,0 0 16,-12-12-16,-1 0 15,1-11-15,12-1 16,0-24-1,12 1-15,13-1 16,11 13 0,0 11-16,-12 12 15,1 12 1,-1 12-16,0 24 16,-24 23-1,-12 12-15,-12 12 16,0-12-1,-1 1-15,1-13 16,12-23 0,0-13-16,12-11 15,0-12-15,0 0 16,0-12 0,0-23-16,24-36 15,12-60 1,25-35-16,-1 47 15,-23 36-15,-13 36 16,-12 23 0,0 0-16,-12 24 15,0 0 1,0 0-16,-12 36 16,0 23-1,12 12-15,12 12 16,0-23-1,12-1-15,0 0 16,13-11-16,-1-1 16,12-23-1,1-12-15,-49-12 16</inkml:trace>
          <inkml:trace contextRef="#ctx0" brushRef="#br0" timeOffset="21399.996">7888 4925 0,'0'0'15,"0"0"-15,12 0 16,24 11-16,13 25 15,-1 11 1,0 13-16,13 47 16,-13 11-1,-24-23-15,-12 0 16,-12 12 0,-12 35-16,-12-23 15,-24-24-15,-37-12 16,85-83-16</inkml:trace>
          <inkml:trace contextRef="#ctx0" brushRef="#br0" timeOffset="18669.5798">5541 4533 0,'0'0'0,"0"0"16,0 0 0,0 0-16,25-12 15,11-12 1,24-11-16,1-13 15,-1 13-15,-11 11 16,-13 12 0,-12 12-16,0 24 15,-12 0 1,0 11-16,-12 1 16,-12 11-1,-24 13-15,-24 11 16,-1 0-16,1-12 15,11 1 1,13-13-16,12-23 16,12 0-1,12-13-15,12 1 16,24 12 0,25-12-16,23 0 0,13-24 15,0-12 1,-13 0-16,-23 1 15,-61 23-15</inkml:trace>
        </inkml:traceGroup>
      </inkml:traceGroup>
    </inkml:traceGroup>
  </inkml:traceGroup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4:52.0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E721B6-B371-401B-94E4-7D1F82D20C97}" emma:medium="tactile" emma:mode="ink">
          <msink:context xmlns:msink="http://schemas.microsoft.com/ink/2010/main" type="writingRegion" rotatedBoundingBox="16675,6201 19828,6809 19482,8603 16329,7995"/>
        </emma:interpretation>
      </emma:emma>
    </inkml:annotationXML>
    <inkml:traceGroup>
      <inkml:annotationXML>
        <emma:emma xmlns:emma="http://www.w3.org/2003/04/emma" version="1.0">
          <emma:interpretation id="{660E2421-DD01-4AEA-B69D-78FBF6296F03}" emma:medium="tactile" emma:mode="ink">
            <msink:context xmlns:msink="http://schemas.microsoft.com/ink/2010/main" type="paragraph" rotatedBoundingBox="16675,6201 19828,6809 19482,8603 16329,7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735323-B1B2-4C48-A85E-B3FE00BC6ADB}" emma:medium="tactile" emma:mode="ink">
              <msink:context xmlns:msink="http://schemas.microsoft.com/ink/2010/main" type="line" rotatedBoundingBox="16675,6201 19828,6809 19482,8603 16329,7995"/>
            </emma:interpretation>
          </emma:emma>
        </inkml:annotationXML>
        <inkml:traceGroup>
          <inkml:annotationXML>
            <emma:emma xmlns:emma="http://www.w3.org/2003/04/emma" version="1.0">
              <emma:interpretation id="{D9913188-604A-4AA4-87B1-1658C6843603}" emma:medium="tactile" emma:mode="ink">
                <msink:context xmlns:msink="http://schemas.microsoft.com/ink/2010/main" type="inkWord" rotatedBoundingBox="16675,6201 19828,6809 19482,8603 16329,7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13790 5494 0,'0'0'0,"0"0"16,0 0-16,0 0 15,0 0-15,0 0 16,0 0 0,-12 12-16,-12 24 15,-24 11 1,-13 24-16,13 0 16,-1 24-1,25-23-15,0 11 16,12-12-16,12-24 15,0 1 1,12-13-16,12 1 16,12-12-1,25 11-15,12-23 16,-13-12 0,-60 0-16</inkml:trace>
          <inkml:trace contextRef="#ctx0" brushRef="#br0" timeOffset="969.4383">14395 5399 0,'0'0'16,"12"0"-1,12 12-15,13 24 16,-1 11-16,-12 12 16,12 25-1,-11 22-15,-13 25 16,-12-36-16,-12-12 15,-1-24 1,-11 12-16,-24 12 16,-13-11-1,61-72-15</inkml:trace>
          <inkml:trace contextRef="#ctx0" brushRef="#br0" timeOffset="3239.8915">11807 6705 0,'0'0'16,"0"0"-16,0 0 15,0 0-15,12 0 16,0 0 0,24 0-16,13 0 15,11 0 1,25 0-16,-13 0 16,25-12-1,24 0-15,24 12 16,0 0-1,-36 0-15,24-12 16,12 0-16,0 0 16,-24 12-1,12 0-15,25 0 16,-13 12 0,-24-24-16,-24 0 15,-1 0 1,-11 12-16,0-11 15,-1-1-15,-11 12 16,-13-12 0,-11 12-16,-13 0 15,0 0 1,1 0-16,-1 0 16,0 0-1,0 0-15,-11 0 16,-1 0-16,-12 0 15,0 0 1,12 0-16,-12 0 16,0 0-16,-12 0 15,12 0 1,-12 0-16</inkml:trace>
          <inkml:trace contextRef="#ctx0" brushRef="#br0" timeOffset="-2100.5524">12847 5482 0,'0'0'15,"12"-12"1,12-23-16,25-13 16,-13 25-1,36-13-15,1 12 16,0 12 0,-25 12-16,-12 12 15,0 0 1,-11 12-16,-13 11 15,-12 1-15,-12 12 16,-25 11 0,-11-12-16,-12 1 15,-1-13 1,13-11-16,11 0 16,13-12-1,12 0-15,12-12 16</inkml:trace>
          <inkml:trace contextRef="#ctx0" brushRef="#br0" timeOffset="-3310.2322">12036 5292 0,'0'0'0,"0"0"15,0 0-15,0 0 16,0 0 0,0 24-16,13 35 15,11 36 1,0 24-16,0 0 16,12 23-1,-11-59-15,-1-12 16,-12-23-16,0-13 15,-12-11 1,0-12-16,0-12 16,0 0-1,-24-12-15,-12-12 16,-25-11 0,1-13-16,-1 13 15,13-13 1,-1 25-16,13 11 15,-12 12-15,-1 12 16,13 11 0,12 13-16,0 0 15,24-1 1,12 1-16,0-1 16,12 1-1,24 0-15,13-1 16,24-11-16,-1-24 0,-11-12 15,-1-24 1,-72 36-16</inkml:trace>
          <inkml:trace contextRef="#ctx0" brushRef="#br0" timeOffset="4439.8791">12569 4996 0,'0'0'15,"0"0"-15,0 0 16,0 0 0,0 0-16,0 0 15,0 0 1,0 0-16,0 0 15,0 0-15,0 0 16,0 0 0,-12 0-16,-1 0 15,-11 0 1,-12 0-16,-12 12 0,-1-1 31,1-11-31,-1 12 16,25-12-16,12 0 0,12 0 15,0 0 1</inkml:trace>
          <inkml:trace contextRef="#ctx0" brushRef="#br0" timeOffset="-2790.2379">12484 4984 0,'0'0'16,"12"0"0,24 0-16,1 12 15,-13 11 1,-12 1-16,-12 12 15,-24 11-15,-13 1 16,1-1 0,-12 13-16,-1-13 15,13-11 1,12-1-16,12 1 16,0-12-1,12-1-15,0-11 16,12 0-16,24 12 15,37-1 1,23 1-16,-11-24 16,-85 0-1</inkml:trace>
          <inkml:trace contextRef="#ctx0" brushRef="#br0" timeOffset="-2482.0274">12968 5411 0,'0'0'0,"0"12"16,0 0-1,0 35-15,0 1 16,0 47-16,0 47 31,-12 0-31,12-35 0,0-36 16,0 1-1,12-25-15,-12 1 16,0-13 0,0-11-16,0-24 15</inkml:trace>
          <inkml:trace contextRef="#ctx0" brushRef="#br0" timeOffset="2284.7919">13887 5933 0,'0'0'15,"0"0"-15,0 0 16,0 0 0,-12 12-16,0 0 15,0-12-15,0 0 16,0-12-16,-13-12 15,13 12-15,0-11 16,12-1 0,12-12-1,0 1-15,13 11 16,-1 12-16,-12 0 16,0 12-1,12 12-15,0 48 16,1 58-16,-13-35 15,-12-12 1,0 1-16,-12-1 16,-1-24-1,13-11 1,0-12-16,0-24 16,0 0-16,0 0 15,13-12 1,-1-12-16,12-47 15,0-48-15,0 24 16,-24 95 0,121-391-16,-121 391 15,0-12 1,0-12-16,0 24 16,0 0-1,0 0-15,0 0 16,-12 24-1,0 23-15,-12 36 16,12 12-16,12 12 16,0-36-1,0-23-15,12-1 16,12 1 0,12-13-16,13-11 15,23 0 1,-72-24-16</inkml:trace>
        </inkml:traceGroup>
      </inkml:traceGroup>
    </inkml:traceGroup>
  </inkml:traceGroup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1:57.7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4CD870-BD2D-4378-B6A1-10D3F2530EA6}" emma:medium="tactile" emma:mode="ink">
          <msink:context xmlns:msink="http://schemas.microsoft.com/ink/2010/main" type="inkDrawing" rotatedBoundingBox="25950,2042 29506,2021 29507,2042 25951,2063" semanticType="strikethrough" shapeName="Other">
            <msink:sourceLink direction="with" ref="{BB26E72A-4371-4AB0-A251-3B0F140DD9F7}"/>
          </msink:context>
        </emma:interpretation>
      </emma:emma>
    </inkml:annotationXML>
    <inkml:trace contextRef="#ctx0" brushRef="#br0">21168 712 0,'0'0'0,"0"0"16,0 0-16,0 0 0,0 0 15,0 0 1,25 0-16,11 0 16,12 0-1,1 0-15,11 0 16,13 0 0,11-12-16,25 12 15,24 0 1,-36 0-16,0 0 15,0 0 1,36 12-16,0-12 16,-12 0-16,-25 0 15,13 0 1,36 0-16,-12 0 16,-12-12-1,-24 12-15,24 0 16,0-12-16,0 12 15,-24 0 1,-13 0-16,1 0 16,12 0-1,-13 0-15,13 0 16,-12 0 0,-13 0-16,-11 0 15,-13 0 1,-11 0-16,-1 0 15,-12 0-15,12 0 16,-11 0 0,-1 0-16,0 0 15,0 0 1,-12 0-16,12 0 16,-11 0-1,11 12-15,0-12 16,0 0-16,-12 0 15,0 0 1,0 0-16,-12 0 16</inkml:trace>
  </inkml:traceGroup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2:33.8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C6CEA6-C14F-4DAD-988A-8022A9765C00}" emma:medium="tactile" emma:mode="ink">
          <msink:context xmlns:msink="http://schemas.microsoft.com/ink/2010/main" type="writingRegion" rotatedBoundingBox="33250,6361 19806,6418 19797,4301 33241,4243"/>
        </emma:interpretation>
      </emma:emma>
    </inkml:annotationXML>
    <inkml:traceGroup>
      <inkml:annotationXML>
        <emma:emma xmlns:emma="http://www.w3.org/2003/04/emma" version="1.0">
          <emma:interpretation id="{E8FE8CC8-0F13-47DF-98D2-E45ED7367380}" emma:medium="tactile" emma:mode="ink">
            <msink:context xmlns:msink="http://schemas.microsoft.com/ink/2010/main" type="paragraph" rotatedBoundingBox="33250,6361 19806,6418 19797,4301 33241,4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0B80AF-F864-4453-B572-2BE09F415B31}" emma:medium="tactile" emma:mode="ink">
              <msink:context xmlns:msink="http://schemas.microsoft.com/ink/2010/main" type="line" rotatedBoundingBox="33250,6361 19806,6418 19797,4301 33241,4243"/>
            </emma:interpretation>
          </emma:emma>
        </inkml:annotationXML>
        <inkml:traceGroup>
          <inkml:annotationXML>
            <emma:emma xmlns:emma="http://www.w3.org/2003/04/emma" version="1.0">
              <emma:interpretation id="{992EE7AA-0854-44D6-809C-91DEA96A096E}" emma:medium="tactile" emma:mode="ink">
                <msink:context xmlns:msink="http://schemas.microsoft.com/ink/2010/main" type="inkWord" rotatedBoundingBox="33248,5916 28709,5936 28702,4297 33241,42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28462 3785 0,'0'0'0,"0"12"16,0 0-16,-12 0 15,0 0 1,0 0-16,-13-12 16,-23 0-1,0-12-15,-13-12 16,13 12-16,-1 12 15,-11 0 1,11 12-16,1 12 16,-12 11-1,23-11-15,13 0 16,12 11 0,0 1-16,12 12 15,12 23 1,-12-71-16</inkml:trace>
          <inkml:trace contextRef="#ctx0" brushRef="#br0" timeOffset="190.2266">27833 4438 0,'0'0'0,"0"0"16,0 0-1,0 0-15</inkml:trace>
          <inkml:trace contextRef="#ctx0" brushRef="#br0" timeOffset="969.6631">26938 4141 0,'0'0'0,"0"0"16,0 0-1,0 0-15,0 0 16,0 0 0,0 0-16,0 0 15,0 0 1,0-12-16,24-23 15,24-24-15,25-25 16,0 13 0,-1 12-16,-24 23 15,-11 13 1,11 11-16,-12 12 16,-11 12-1,-13-1-15,0 13 16,-12 0-16,-12 12 15,-12-1 1,-37 13-16,-48 11 16,-12 0-1,24-11-15,-23-1 16,-1-11 0,24-24-16,24-12 15,13 0 1,23-12-16,13-12 15,12 0-15,24-11 16,49-36 0,-1 23-16,-11 24 15,-13 12 1,0 12-16,0 12 16,-23 0-1,-1 0-15,-12 36 16,-12-1-16,-25 24 15,-35 12 1,-25-12-16,0-11 16,13-13-1,11 1-15,0-13 16,73-35-16</inkml:trace>
          <inkml:trace contextRef="#ctx0" brushRef="#br0" timeOffset="1270.1358">27022 2943 0,'0'0'15,"0"0"1,13 12-16,-1 11 16,0 60-1,-24 36-15,0 12 16,-25 59 0,1-36-16,12-36 15,12-34 1,0-1-16,0-12 15,12-71-15</inkml:trace>
          <inkml:trace contextRef="#ctx0" brushRef="#br0" timeOffset="1529.5775">26502 3940 0,'0'0'0,"-12"11"16,-12 13-1,-12 12-15,-13 11 16,-11 24 0,-13 1-16,-35-13 15,-1 0-15,24-11 16,25-24-1,11-13-15,49-11 16</inkml:trace>
          <inkml:trace contextRef="#ctx0" brushRef="#br0" timeOffset="2069.6783">25390 4094 0,'0'0'0,"0"12"16,12 0-16,12-1 15,12-11 1,0 0-16,1-11 15,-13-1 1,0-12-16,12 0 16,-11-11-16,-13-1 15,0 12 1,-12 12-16,0 12 16,0 0-1,-12 0-15,-25 12 16,-35 36-1,-25-1-15,0 1 16,13 11-16,-25-11 16,0-1-1,0-23-15,24-1 16,1-23 0,23-11-16,13-1 15,12-12 1,-1-12-16,25-11 15,12-24-15,24-36 16,61-47 0,24 35-16,-36 48 15,-73 71 1</inkml:trace>
          <inkml:trace contextRef="#ctx0" brushRef="#br0" timeOffset="2389.7512">24894 3702 0,'0'0'0,"24"-23"16,24-37 0,13-23-16,-1-36 15,-11 25 1,-25-1-16,-24 23 15,-24 13-15,-13 12 16,-23 11 0,-13 24-16,13 12 15,11 36 1,13 11-16,24 24 16,24 24-1,24 12-15,-11 12 16,-1 23-16,-24-142 15</inkml:trace>
          <inkml:trace contextRef="#ctx0" brushRef="#br0" timeOffset="2609.7335">24495 3726 0,'0'0'0,"0"0"0,-37 0 15,-23 0-15,-25 0 16,0 12 0,1 12-16,11-1 15,25 13 1,12-12-16,11 11 16,1 25-1,24-60-15</inkml:trace>
          <inkml:trace contextRef="#ctx0" brushRef="#br0" timeOffset="2740.4026">23926 4580 0,'0'0'16,"0"0"-16,0 0 15,0 0 1</inkml:trace>
        </inkml:traceGroup>
        <inkml:traceGroup>
          <inkml:annotationXML>
            <emma:emma xmlns:emma="http://www.w3.org/2003/04/emma" version="1.0">
              <emma:interpretation id="{D93D829E-48FC-4DD6-A373-26411B52C79C}" emma:medium="tactile" emma:mode="ink">
                <msink:context xmlns:msink="http://schemas.microsoft.com/ink/2010/main" type="inkWord" rotatedBoundingBox="28472,6381 22145,6408 22136,4291 28463,4264"/>
              </emma:interpretation>
            </emma:emma>
          </inkml:annotationXML>
          <inkml:trace contextRef="#ctx0" brushRef="#br0" timeOffset="4489.6609">23684 3714 0,'0'0'15,"0"0"-15,-12 0 16,-24 0-16,0 12 15,-13-12 1,1 12-16,11 0 16,13 0-16,12-1 15,0 13 1,12 0-16,12 12 16,0-1-1,25 13-15,-1 11 16,0 0-1,0 1-15,-23-13 16,-13 1-16,-25-1 16,-11 12-1,-12-11-15,-1-13 16,-11 1 0,-1-12-1,1-12-15,60-12 16</inkml:trace>
          <inkml:trace contextRef="#ctx0" brushRef="#br0" timeOffset="4689.6984">23333 4758 0,'0'0'16,"13"12"-16,-1 12 15,0 0 1,0-12-16,-12-12 16,0 0-1,0 0-15</inkml:trace>
          <inkml:trace contextRef="#ctx0" brushRef="#br0" timeOffset="4979.803">23212 3275 0,'0'0'0,"13"12"16,11 35-16,12 48 0,0 36 31,-11-12-31,-13-25 16,-12-10-1,0-37-15,0-11 0,0-25 16,0 1 0,0-12-1</inkml:trace>
          <inkml:trace contextRef="#ctx0" brushRef="#br0" timeOffset="5370.1621">23297 3785 0,'0'0'0,"-12"0"0,-24 12 15,-25 12 1,-11 0-16,23-1 16,13 1-1,12 0-15,0 0 16,12-1-16,-1 13 15,13 23 1,0 12-16,13 1 16,-13-1-1,0-24-15,-13 1 16,-11-1 0,0-23-16,0 0 15,-12-12 1,-25-12-16,-24-12 15,-11-12-15,23-23 16,25-13 0,11 1-16,25 11 15,37-11 1,35 0-16,13-1 16,23 1-1,-11 23-15,-85 36 16</inkml:trace>
          <inkml:trace contextRef="#ctx0" brushRef="#br0" timeOffset="6469.4509">22148 3892 0,'0'0'0,"0"0"15,12 12 1,0 0-16,12 0 16,25-12-1,-1-12-15,1 0 16,-1-12-16,-12 1 0,1-13 31,-13 12-31,-12 0 0,0 1 31,-12 11-31,0 0 0,0 12 16,0 0 0,0 0-16,0 0 15,-12 0 1,-12 12-16,-1 0 15,-11 11-15,-12 13 16,-1 12 0,1-1-16,0 0 15,-25 1 1,-12-1-16,-11-11 16,11-12-1,12-24-15,1 0 16,11-12-16,13 0 15,0 0 1,11 0-16,13 0 16,0 1-1,12-1-15,12 12 16,0 0 0,0 0-1,0 0-15,0 0 16,0 0-16,0 0 15,0 0-15,0 12 16,-12 11 0,-12 13-16,-25 11 15,-11 1 1,-1-13-16,1-11 16,-1 0-1,1-24-15,11 0 16,13-12-16,0 0 15,12-12 1,12 13-16,12-1 16,0 0-1,12 0-15,0 0 16,0 12 0,12 0-16,12 24 15,1 11 1,-13 1-16,-12 11 15,-12 1-15,-12-1 16,-12 1 0,-37 11-16,-11-11 15,-37-25 1,12-11-16,24-12 16,1-12-1,11-11-15,13-25 16,0-11-1,23-12-15,25-1 16,12 13-16,13 0 16,35-12-1,25-12-15,24-12 16,-13 0 0,-96 95-16</inkml:trace>
          <inkml:trace contextRef="#ctx0" brushRef="#br0" timeOffset="6800.2342">22100 3251 0,'0'-12'0,"12"-23"0,0-13 16,0 1-16,-12-1 15,-24 1 1,-25 11-16,-23 1 16,-1 23-1,25 12-15,12 12 16,11 0 0,13 23-16,24 13 15,37 23 1,23 0-16,25-12 15,0-11-15,12-24 16,-12 11 0,-97-35-16</inkml:trace>
          <inkml:trace contextRef="#ctx0" brushRef="#br0" timeOffset="7100.0086">21471 3501 0,'0'0'15,"0"0"1,0 0-16,0 0 15,12 0-15,12 0 16,49 0 0,72 0-16,-12 0 15,-36-12 1,-25 0-16,-11 12 16,-61 0-1</inkml:trace>
          <inkml:trace contextRef="#ctx0" brushRef="#br0" timeOffset="7320.1274">20745 3334 0,'0'0'0,"12"0"0,37 12 15,35-12-15,86 0 16,-1 0 0,-48-12-16,-12 1 15,-109 11 1</inkml:trace>
          <inkml:trace contextRef="#ctx0" brushRef="#br0" timeOffset="9459.6132">19910 3987 0,'0'0'0,"0"0"16,0 12-16,0 0 15,0 12-15,0-1 16,13-11 0,11 0-16,12 0 15,12-12 1,1-12 0,-13 0-16,0-12 15,1-11-15,-13-13 16,-12 13-16,0 11 15,-12 24 1,0 0-16,-12 0 16,-24 24-1,-13-1-15,13 1 16,0 0 0,-1 0-16,1-12 15,12-1 1,0-11-16,0 0 15,-1 0-15,13 0 16,-12-11 0,12-1-16,0 0 15,0 12 1,0 0-16,12 0 16,-12 0-1,-13 12-15,-11 23 16,-12 13-1,-25 23-15,-11 12 16,11-12-16,12-11 16,-11-13-1,-1-11-15,25-13 16,48-23 0</inkml:trace>
          <inkml:trace contextRef="#ctx0" brushRef="#br0" timeOffset="10120.3725">18919 3406 0,'0'0'16,"24"0"-16,48-12 15,37-12 1,73-23-16,-1-13 16,-36 1-1,-12 11-15,-133 48 16</inkml:trace>
          <inkml:trace contextRef="#ctx0" brushRef="#br0" timeOffset="9909.7256">19705 3619 0,'0'0'0,"-12"36"16,-12 23-16,-13 0 0,-11 1 31,-13-13-31,25-23 0,0-12 16,0 0-1,-1 0-15,1-12 16,0 0 0,-1 0-16,-11 0 15,0 0 1,-1 0-16,-11 0 15,-1 0-15,13 11 16,12 1 0,-1 0-16,13 0 15,12 0 1,0 12-16,12 11 16,24 13-1,37 11-15,35-11 16,1-13-1,-12-35-15,24-24 16,-109 24-16</inkml:trace>
          <inkml:trace contextRef="#ctx0" brushRef="#br0" timeOffset="10890.1186">18471 3619 0,'0'0'0,"0"0"16,0 0-16,0 0 16,0 0-1,0 0-15,0 0 16,0 0 0,12 0-16,0 12 15,13 12 1,11 0-16,0-1 15,-12 13-15,0-1 16,-11 1 0,-1 0-16,-12-1 15,-12 13 1,-13-1-16,-35 24 16,-25 1-1,13-37-15,-1-11 16,25-12-16,48-12 15</inkml:trace>
          <inkml:trace contextRef="#ctx0" brushRef="#br0" timeOffset="11329.6593">18012 4070 0,'0'0'0,"0"0"0,0 0 15,0 0-15,0 0 16,0 0 0,0 0-16,0 0 15,0 0 1,0 0 0,-13-12-16,13 0 15,0 1-15,0-1 16,13 0-16,-1 0 15,0 0 1,0 0-16,0 12 16,0 0-1,12 0-15,12 12 16,-11 0 0,-1 0-16,-12 0 15,0 11 1,-12 1-16,-12 12 15,-24-1-15,-13 13 16,-23-13 0,-25 1-16,24-36 15,25-12 1,48 12-16</inkml:trace>
          <inkml:trace contextRef="#ctx0" brushRef="#br0" timeOffset="11829.441">17685 3536 0,'0'0'16,"24"-12"-16,25 0 15,11 1 1,0-1-16,-11 12 15,-13 12-15,-12-1 16,1 1 0,-1 0-16,-12 0 15,0 0 1,-12 0-16,0 0 16,-12-1-1,-24 1-15,-37 0 16,0 0-16,1-12 15,11 0 1,1 0-16,-1 12 16,13 0-1,0 0-15,-1 11 16,1 13 0,24 0-16,-1-1 15,13 13 1,12 11-16,0 36 15,12 47-15,1-23 16,-1-24 0,0-12-16,0-12 15,-12-11-15,0-60 16</inkml:trace>
          <inkml:trace contextRef="#ctx0" brushRef="#br0" timeOffset="10329.583">19197 5043 0,'0'0'15,"12"12"1,-12-12-16</inkml:trace>
        </inkml:traceGroup>
        <inkml:traceGroup>
          <inkml:annotationXML>
            <emma:emma xmlns:emma="http://www.w3.org/2003/04/emma" version="1.0">
              <emma:interpretation id="{9110F0D7-6C2F-45A6-AB1D-F569C985A3AC}" emma:medium="tactile" emma:mode="ink">
                <msink:context xmlns:msink="http://schemas.microsoft.com/ink/2010/main" type="inkWord" rotatedBoundingBox="21770,6390 19806,6398 19798,4598 21762,4590"/>
              </emma:interpretation>
            </emma:emma>
          </inkml:annotationXML>
          <inkml:trace contextRef="#ctx0" brushRef="#br0" timeOffset="12279.945">16826 3821 0,'0'0'0,"0"0"15,0 0 1,12 0-16,12 12 16,1 0-1,-1 11-15,0 1 16,0 12-1,-12-13-15,0 13 16,-12 0-16,0 11 16,-12 1-1,-12-1-15,-24 12 16,-13-11 0,1-13-16,-1-11 15,25-12 1,0-24-16,-1-12 15,13-11-15,24 35 16</inkml:trace>
          <inkml:trace contextRef="#ctx0" brushRef="#br0" timeOffset="12529.5517">16584 3251 0,'0'0'16,"0"0"-16,0 12 16,0 12-1,-12 12-15,0 35 16,-12 59 0,0 13-16,0-25 15,-1-35-15,13 12 16,0-35-16,0-1 15,12-59-15</inkml:trace>
          <inkml:trace contextRef="#ctx0" brushRef="#br0" timeOffset="13329.4849">16318 3465 0,'0'0'16,"0"0"-16,-24 12 16,-12 0-1,-37 11-15,13 13 16,11 0 0,13-13-16,12 1 15,12 0 1,12-12-16,0 11 15,0-11-15,12 0 16,0 0 0,0 0-16,-12-12 15,0 0 1,0 0-16,0 0 16,0-12-1,-12 0-15,-12 0 16,-13 0-16,-11 1 15,-25 11 1,1 23-16,-1 13 16,1-1-1,11 1-15,13 12 16,24-13 0,0 13-16,11 35 15,13 35-15,13 25 16,-1-36-16,24 35 15,0 24-15,13-24 32,-13-47-32,0-35 0,13-1 15,-49-59 1</inkml:trace>
          <inkml:trace contextRef="#ctx0" brushRef="#br0" timeOffset="12776.7976">16258 4070 0,'0'0'0,"0"0"15,0 0 1,0 0-16,-12 12 16,-25 24-1,-11-1-15,-25 13 16,13-1 0,-1 1-16,13-13 15,12-11 1,-1 0-16,25-24 15,12 0-15</inkml:trace>
          <inkml:trace contextRef="#ctx0" brushRef="#br0" timeOffset="13869.5143">15072 3595 0,'0'0'0,"0"0"16,0 0 0,0 12-1,12 24-15,-12-36 16</inkml:trace>
          <inkml:trace contextRef="#ctx0" brushRef="#br0" timeOffset="13989.44">15024 4058 0,'0'0'0,"0"0"0,12 12 15,-12-12 1</inkml:trace>
        </inkml:traceGroup>
      </inkml:traceGroup>
    </inkml:traceGroup>
  </inkml:traceGroup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7:59.6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AD434F-D696-4E5C-A67D-7E021A39AE77}" emma:medium="tactile" emma:mode="ink">
          <msink:context xmlns:msink="http://schemas.microsoft.com/ink/2010/main" type="writingRegion" rotatedBoundingBox="14957,3014 17497,3014 17497,3148 14957,3148"/>
        </emma:interpretation>
      </emma:emma>
    </inkml:annotationXML>
    <inkml:traceGroup>
      <inkml:annotationXML>
        <emma:emma xmlns:emma="http://www.w3.org/2003/04/emma" version="1.0">
          <emma:interpretation id="{A94A0014-F957-42D1-B5FF-795AEF09C390}" emma:medium="tactile" emma:mode="ink">
            <msink:context xmlns:msink="http://schemas.microsoft.com/ink/2010/main" type="paragraph" rotatedBoundingBox="14957,3014 17497,3014 17497,3148 14957,3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AA6544-3085-4EDD-92D6-74DEEBF45250}" emma:medium="tactile" emma:mode="ink">
              <msink:context xmlns:msink="http://schemas.microsoft.com/ink/2010/main" type="line" rotatedBoundingBox="14957,3014 17497,3014 17497,3148 14957,3148"/>
            </emma:interpretation>
          </emma:emma>
        </inkml:annotationXML>
        <inkml:traceGroup>
          <inkml:annotationXML>
            <emma:emma xmlns:emma="http://www.w3.org/2003/04/emma" version="1.0">
              <emma:interpretation id="{FB7AC4AF-3A6C-49BD-87D5-8AABD2D9F787}" emma:medium="tactile" emma:mode="ink">
                <msink:context xmlns:msink="http://schemas.microsoft.com/ink/2010/main" type="inkWord" rotatedBoundingBox="14957,3014 17497,3014 17497,3121 14957,3121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1298 83 0,'24'0'15,"-24"0"-15,339-35 0,-339 35 16,36 0-1,37-12 1,11 0-16,-84 12 0,388 0 16,-388 0-1,12 0-15,12 0 16,0 0 0,12 0-16,-12 0 15,-11 0 1,-1 0-16,-12 0 15,0 0-15,0 0 16,0 0 0,-12 0-16,12 0 15,-254 12 1,254-12-16,-25 0 16,-23 0-1,-37 0-15,-11 12 16,-1-12-16,-12 0 15,-48 0 1,12 0-16,24 0 16,0-12-1,-24 12-15,-1 0 16,25-12 0,25 0-16,-1 0 15,0 12 1,12 0-16,13 0 15,24 0-15,11 0 16,13 0 0,12 0-16,12 0 15,0 0 1,12 0-16,24 0 16,25 0-1,36 12-15,72 0 16,-24-12-16,0 0 15,0 0 1,61 0-16,84 12 16,1 0-1,-267-12-15,48 0 16,25 0 0,-12 0-16,11 11 15,13-11 1,-12 0-16,-12 0 15,-25 0-15,-23 0 16,-13 0 0,-12 0-16,-12 0 15,0 0 1,0 0-16,-36 0 16,-37 0-1,-12-11-15,-24-1 16,-60 12-16,12 0 15,12 0-15,-73 0 16,0 12 0,49-12-16,-25 11 15,1-11-15,60 0 16,12 0 0,-12 12-16,12-12 15,24 12 1,25-12-16,23 0 15,13 0-15,24 0 16,12 0 0,0 0-16,0 0 15,48 0 1,49 0-16,24 0 16,36 0-1,37 0-15,-25 0 16,12 24-16,37-36 15,-61 0 1,-11 0-16,11 12 16,-12 12-1,-48-12-15,-25 0 16,-11 0 0,-13 0-16,-12 0 15,-11 0 1,-13 0-16,-12 0 15,0 0-15</inkml:trace>
        </inkml:traceGroup>
        <inkml:traceGroup>
          <inkml:annotationXML>
            <emma:emma xmlns:emma="http://www.w3.org/2003/04/emma" version="1.0">
              <emma:interpretation id="{58BE751D-0FDD-4C71-9024-B23EE4E03997}" emma:medium="tactile" emma:mode="ink">
                <msink:context xmlns:msink="http://schemas.microsoft.com/ink/2010/main" type="inkWord" rotatedBoundingBox="15574,3133 15598,3133 15598,3148 15574,314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09.7595">609 119 0,'24'0'0,"-24"0"15</inkml:trace>
        </inkml:traceGroup>
      </inkml:traceGroup>
    </inkml:traceGroup>
  </inkml:traceGroup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6:25.4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015BE3-8590-41A6-9070-190104643B34}" emma:medium="tactile" emma:mode="ink">
          <msink:context xmlns:msink="http://schemas.microsoft.com/ink/2010/main" type="writingRegion" rotatedBoundingBox="20980,8485 25089,9398 24847,10489 20737,9575"/>
        </emma:interpretation>
      </emma:emma>
    </inkml:annotationXML>
    <inkml:traceGroup>
      <inkml:annotationXML>
        <emma:emma xmlns:emma="http://www.w3.org/2003/04/emma" version="1.0">
          <emma:interpretation id="{A9605CEB-CCF3-48B6-ADD2-618D18C4AA5D}" emma:medium="tactile" emma:mode="ink">
            <msink:context xmlns:msink="http://schemas.microsoft.com/ink/2010/main" type="paragraph" rotatedBoundingBox="20980,8485 25089,9398 24847,10489 20737,9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3CA002-A328-4026-BCA2-406A9BC3F961}" emma:medium="tactile" emma:mode="ink">
              <msink:context xmlns:msink="http://schemas.microsoft.com/ink/2010/main" type="line" rotatedBoundingBox="20979,8485 25089,9398 24847,10489 20737,9575"/>
            </emma:interpretation>
          </emma:emma>
        </inkml:annotationXML>
        <inkml:traceGroup>
          <inkml:annotationXML>
            <emma:emma xmlns:emma="http://www.w3.org/2003/04/emma" version="1.0">
              <emma:interpretation id="{931C4A7E-BD71-41CF-A564-B053AD15DEB2}" emma:medium="tactile" emma:mode="ink">
                <msink:context xmlns:msink="http://schemas.microsoft.com/ink/2010/main" type="inkWord" rotatedBoundingBox="20979,8485 22135,8741 21893,9832 20737,95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-2394 522 0,'0'0'0,"0"12"16,0 12-16,0 0 15,0-13 1,12 13-16,0-12 16,12 0-1,0 0-15,0-12 16,0 0-16,1-12 15,-1-12 1,-12-11-16,-12-1 16,0 0-16,-12 13 15,-12-1-15,-1 12 16,-11 0 0,0 24-1,12 0-15,0 0 16,11 0-16,13-12 15,0 0-15</inkml:trace>
          <inkml:trace contextRef="#ctx0" brushRef="#br0" timeOffset="-379.7634">-2890 855 0,'0'0'16,"0"0"-16,24 0 15,24 0 1,13 0-16,-1 0 16,-11 0-1,-13-12-15,-12 12 16,-12 0 0,0 0-16,-12 0 15,0 0 1,0 12-16,0 11 15,0 13-15,0-1 16,-12 1 0,12 0-16,12-1 15,0 1 1,12-1-16,13-11 16,-1 0-1,0 0-15,13-12 16,-1-24-16,13 0 15,-61 12 1</inkml:trace>
        </inkml:traceGroup>
        <inkml:traceGroup>
          <inkml:annotationXML>
            <emma:emma xmlns:emma="http://www.w3.org/2003/04/emma" version="1.0">
              <emma:interpretation id="{89F837D7-0FDF-402B-99B8-95FFA53EEBD4}" emma:medium="tactile" emma:mode="ink">
                <msink:context xmlns:msink="http://schemas.microsoft.com/ink/2010/main" type="inkWord" rotatedBoundingBox="22982,9265 25018,9717 24900,10251 22863,9798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(</emma:literal>
                </emma:interpretation>
              </emma:one-of>
            </emma:emma>
          </inkml:annotationXML>
          <inkml:trace contextRef="#ctx0" brushRef="#br1" timeOffset="108630.2407">-4088 1828 0,'0'0'0,"12"0"0,25 0 15,11-12-15,25 0 16,23 0 0,-11 12-16,-12 0 15,11 0 1,13 0-16,-12 0 16,11 0-1,-11 0-15,-12 0 16,-13 0-16,1 0 15,-13 0 1,0 0-16,1 0 16,-13 0-1,0 0-15,-12 0 16,1 0 0,-1 12-16,-12-12 15,0 0 1,0 0-16,-12 0 15,0 0-15,12 0 0,-12 0 32,0 0-32,0 0 0,0 0 15,0 0 1,0 0 0,0 0-16,0 0 15,-12 12-15,-12 0 16,-12-12-16,-13 11 15,-23-11 1,-25 0-16,-24 0 16,12 0-1,12 0-15,1-11 16,-13-1 0,0 12-16,24 0 15,13 0 1,23 0-16,13 0 15,12 0-15,0 0 16,12 0 0,12 0-16,0 0 15,12 0 1,24 0-16,36 0 16,25 0-1,0 12-15,48-24 16,24 12-16,-35 0 15,-14 0 1,14-12-16,-1 12 16,-12 0-1,-25 0-15,-11-12 16,0 0 0,-1 12-16,-23 0 15,-1 0 1,-23 0-16,-13 0 15,-12 0-15,-12 0 16,0 0 0,0 0-16,-24 0 15,-25 12 1,-11 0-16,-49 0 16,-24 0-1,0-1-15,-12 1 16,-13 0-16,1 0 15,36 0 1,24-12-16,13 12 16,-13-12-1,12 12-15,13-12 16,23 0 0,25 0-16,12 0 15,12 0 1,0 0-16,12 0 15,25 0-15,11 0 16,49-12 0,48 12-16,0 0 15,-24 0 1,0 0-16,24-12 16,-12 12-1,-12 0-15,-36 0 16,-13 0-16,1 0 15,-1 0 1,-23 0-16,-1 0 0,-12 0 16,-23 0-1,-13 0-15,0 0 16,0 0 0,0 0-16,-25 0 15,-23 0 1,-25-12-16,-72 24 15,24-12-15,0 0 16,-24 0 0,-24 0-16,24 0 15,24 0 1,24 0-16,12 0 16,1 0-1,-1 0-15,25 0 16,23 0-16,13 0 15,12 0 1,12 0-16,0 0 16,12 0-1,24 0-15,25 0 16,23 0 0,62 0-16,-1 0 15,-12 0 1,-12 0-16,36-12 15,0 12-15,-36 0 16,-24 0 0,0 0-16,24-12 15,-25 12 1,-23 0-16,-13 0 16,-23 0-1,-25 0-15,0 0 16,-12 0-16,0 0 15,-36 0 1,-25 0-16,-23 0 16,-25 0-1,-61 12-15,1-12 16,0 0 0,-13 0-16,1 12 15,36 0 1,0-12-16,-1 12 15,13 0-15,49-1 16,23-11 0,13 0-16,12 0 15,23 0 1,13 0-16,0 0 16,13 0-1,59 0-15,25 0 16,48-11-16,49-1 15,-13-12 1,-181 24-16</inkml:trace>
        </inkml:traceGroup>
      </inkml:traceGroup>
    </inkml:traceGroup>
  </inkml:traceGroup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6:52.2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419CB1-05F1-484B-99C2-F077F58B51EC}" emma:medium="tactile" emma:mode="ink">
          <msink:context xmlns:msink="http://schemas.microsoft.com/ink/2010/main" type="writingRegion" rotatedBoundingBox="27533,6473 30074,7471 29497,8939 26956,7941"/>
        </emma:interpretation>
      </emma:emma>
    </inkml:annotationXML>
    <inkml:traceGroup>
      <inkml:annotationXML>
        <emma:emma xmlns:emma="http://www.w3.org/2003/04/emma" version="1.0">
          <emma:interpretation id="{0C979377-C31A-4F08-B421-543DD297C205}" emma:medium="tactile" emma:mode="ink">
            <msink:context xmlns:msink="http://schemas.microsoft.com/ink/2010/main" type="paragraph" rotatedBoundingBox="27533,6473 30074,7471 29497,8939 26956,7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06E8F-B976-498C-BE33-9C2DA332E1D0}" emma:medium="tactile" emma:mode="ink">
              <msink:context xmlns:msink="http://schemas.microsoft.com/ink/2010/main" type="line" rotatedBoundingBox="27533,6473 30074,7471 29497,8939 26956,7941"/>
            </emma:interpretation>
          </emma:emma>
        </inkml:annotationXML>
        <inkml:traceGroup>
          <inkml:annotationXML>
            <emma:emma xmlns:emma="http://www.w3.org/2003/04/emma" version="1.0">
              <emma:interpretation id="{56F2A2F0-9175-4C9D-A335-B374D367873F}" emma:medium="tactile" emma:mode="ink">
                <msink:context xmlns:msink="http://schemas.microsoft.com/ink/2010/main" type="inkWord" rotatedBoundingBox="27533,6473 30074,7471 29497,8939 26956,79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22184 6574 0,'0'0'0,"0"0"16,0 0 0,0 0-16,0 0 15,12 0 1,13 0-16,-1 0 15,12 0-15,13 0 16,-1 0 0,0 0-16,1 0 15,-1 0 1,-12 0-16,-11 0 16,11 0-1,-12 0-15,0 0 16,0-12-16,-24 12 15</inkml:trace>
          <inkml:trace contextRef="#ctx0" brushRef="#br0" timeOffset="369.6364">22692 6087 0,'0'0'16,"0"0"-16,0 0 16,12 12-1,-12 0-15,13 12 16,-1 0-16,0 23 15,12 1 1,0 23-16,-12 0 16,0 0-16,0 0 15,1-23 1,-1-1-16,-12-23 16,0 0-16,0-12 15,0-12 1,0 0-16</inkml:trace>
          <inkml:trace contextRef="#ctx0" brushRef="#br0" timeOffset="780.5468">22898 5933 0,'0'0'16,"0"0"-1,0 0-15,12 12 16,0 12 0,0 11-16,12 13 15,1-1 1,11 13-16,0-1 15,1 0-15,-1 24 16,0 12 0,-12-12-16,-12-23 15,0-13 1,-12 1-16,-12-1 16,-12 12-1,0-23-15,0 0 16,0-1-16,-1-11 15,1-12 1,12-12-16,12 0 16</inkml:trace>
          <inkml:trace contextRef="#ctx0" brushRef="#br0" timeOffset="1459.8675">23394 6811 0,'0'0'0,"0"0"16,0 0-16,0 0 15,0 0 1,0 0-16,12-12 16,0-23-1,0-36-15,0-1 16,-12-11 0,0 24-16,0 12 15,0-1 1,12 13-16,-12 11 15,0 12-15,0 0 16,0 12 0,0 0-16,12 0 15,13 12 1,11 12-16,24 23 16,1 1-1,-1 11-15,-11 0 16,-13-11-16,-12-13 15,0-11 1,1 0-16,-13-12 16,0 0-1,-12-1-15,0 1 16,-24 0 0,-13 12-16,-23 0 15,-13-1 1,25-11-16,0 0 15,11 0-15,13-12 16,0 0 0,12 0-16,0 0 15,12 0 1,0 0-16,0 0 16,0 0-1</inkml:trace>
          <inkml:trace contextRef="#ctx0" brushRef="#br0" timeOffset="2229.862">23442 5660 0,'0'0'0,"0"0"16,0 0-16,0 0 15,0 0 1,0 0-16,12-12 16,0 1-1,13-13-15,11 0 16,0 12 0,13 12-16,-1 0 15,0 12 1,-11 0-16,-13 0 15,0 0-15,-12 0 16,0-1 0,-12 1-16,0 0 15,-12 0 1,-12 0-16,-12 0 16,-13 0-1,1-1-15,12-11 16,11 0-1,1 0-15,12 0 16,12 0-16,0 0 16,0 0-1,0 0-15,12 12 16,25 12 0,-1 0-16,0 0 15,-12 11 1,-12-11-16,0 0 15,-12-1-15,-12 1 16,-12 0 0,-12 0-16,-12-1 15,-1-11 1,1 0-16,11-12 16,13-12-1,0 0-15,24 12 16</inkml:trace>
          <inkml:trace contextRef="#ctx0" brushRef="#br0" timeOffset="2839.5443">24132 6052 0,'0'0'0,"12"-12"0,12-12 16,12-11-1,1-13-15,-13 13 16,0-13 0,-12 13-16,-12-1 15,-12 12 1,-12 0-16,-25 1 15,1 11-15,0 12 16,-1 12 0,13 0-16,12 23 15,0 25 1,-1 34-16,25 1 16,0-12-1,12 36 1,13 24-16,11 11 0,-12-47 15,-12-1 1,0-23-16,0 1 16,-12-25-1,0-12-15,0-11 16,0-24 0,0-12-16,0 0 15</inkml:trace>
          <inkml:trace contextRef="#ctx0" brushRef="#br0" timeOffset="3099.7071">23938 6360 0,'0'0'16,"0"0"-16,36 0 16,13 0-1,11 0-15,13-11 16,12-1-16,-25 0 16,1 0-1,-61 12 1</inkml:trace>
          <inkml:trace contextRef="#ctx0" brushRef="#br0" timeOffset="3529.4386">24325 7310 0,'12'0'15,"13"0"-15,11-12 16,12 0 0,-12 0-16,1 0 15,-13 12 1,-12-12-16,-12 12 15,0 0-15,0 0 16,-12 12 0,0 0-1,0 12-15,0 0 16,0-1-16,-1 1 16,13 0-1,0 0-15,13-1 16,11 1-16,24 12 15,37-25 1,12-11-16,-97 0 16</inkml:trace>
          <inkml:trace contextRef="#ctx0" brushRef="#br0" timeOffset="3959.6602">24567 6788 0,'0'0'15,"0"0"-15,0 11 16,12 1-16,12 0 15,25 12 1,11-12-16,-11-12 16,-13 0-16,0-12 15,-12 0 1,-11 0-16,-1-12 16,-12-11-16,-12-1 15,-13 1-15,-23-1 16,0 12-1,-1 12-15,1 12 16,24 12 0,-1 0-1,13 0-15,12 0 16,0 0-16,0-12 16</inkml:trace>
        </inkml:traceGroup>
      </inkml:traceGroup>
    </inkml:traceGroup>
  </inkml:traceGroup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16:56.9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688607-1B94-43E8-A851-5C8809F4748F}" emma:medium="tactile" emma:mode="ink">
          <msink:context xmlns:msink="http://schemas.microsoft.com/ink/2010/main" type="writingRegion" rotatedBoundingBox="14620,7145 32689,5374 33007,8624 14938,10395"/>
        </emma:interpretation>
      </emma:emma>
    </inkml:annotationXML>
    <inkml:traceGroup>
      <inkml:annotationXML>
        <emma:emma xmlns:emma="http://www.w3.org/2003/04/emma" version="1.0">
          <emma:interpretation id="{870AECA3-6474-4A46-BC44-DA2B7EE21D7D}" emma:medium="tactile" emma:mode="ink">
            <msink:context xmlns:msink="http://schemas.microsoft.com/ink/2010/main" type="paragraph" rotatedBoundingBox="14620,7145 32689,5374 33007,8624 14938,10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2BFC0-D29D-4468-93A8-981B42173A69}" emma:medium="tactile" emma:mode="ink">
              <msink:context xmlns:msink="http://schemas.microsoft.com/ink/2010/main" type="line" rotatedBoundingBox="14620,7145 32689,5374 33007,8624 14938,10395"/>
            </emma:interpretation>
          </emma:emma>
        </inkml:annotationXML>
        <inkml:traceGroup>
          <inkml:annotationXML>
            <emma:emma xmlns:emma="http://www.w3.org/2003/04/emma" version="1.0">
              <emma:interpretation id="{82AE3F04-89F6-4C5D-B3BD-A92AD05A33E2}" emma:medium="tactile" emma:mode="ink">
                <msink:context xmlns:msink="http://schemas.microsoft.com/ink/2010/main" type="inkWord" rotatedBoundingBox="14777,8752 15813,8651 15934,9891 14899,9993"/>
              </emma:interpretation>
            </emma:emma>
          </inkml:annotationXML>
          <inkml:trace contextRef="#ctx0" brushRef="#br0">25124 6621 0,'0'0'0,"0"0"15,0 0-15,0 0 16,0 0 0,24 0-16,12 0 15,12 0 1,1 0-16,11-11 15,1-1-15,-1 0 16,-11 0 0,-1 0-16,-12 0 15,1 0 1,-13 12-16,-24 0 16</inkml:trace>
          <inkml:trace contextRef="#ctx0" brushRef="#br0" timeOffset="385.8386">25390 6372 0,'0'0'16,"0"0"-16,12 24 15,0 23 1,0 25-16,12-1 16,0-12-1,0-11-15,-11-13 16,-1 1 0,0-12-16,-12-24 0</inkml:trace>
        </inkml:traceGroup>
        <inkml:traceGroup>
          <inkml:annotationXML>
            <emma:emma xmlns:emma="http://www.w3.org/2003/04/emma" version="1.0">
              <emma:interpretation id="{65CDF1F4-6F12-4222-9DCC-0ADE70621054}" emma:medium="tactile" emma:mode="ink">
                <msink:context xmlns:msink="http://schemas.microsoft.com/ink/2010/main" type="inkWord" rotatedBoundingBox="17216,8434 19482,8212 19609,9501 17342,9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75.8018">26019 6491 0,'0'0'16,"0"0"-1,0 0-15,0 0 16</inkml:trace>
          <inkml:trace contextRef="#ctx0" brushRef="#br0" timeOffset="1055.7241">26297 6550 0,'0'0'0,"0"0"0,0 0 15</inkml:trace>
          <inkml:trace contextRef="#ctx0" brushRef="#br0" timeOffset="1335.8365">26587 6610 0,'0'0'0,"0"11"16,0-11-1</inkml:trace>
        </inkml:traceGroup>
        <inkml:traceGroup>
          <inkml:annotationXML>
            <emma:emma xmlns:emma="http://www.w3.org/2003/04/emma" version="1.0">
              <emma:interpretation id="{AC2E525B-464E-49B2-B7F3-ADE86A45CA34}" emma:medium="tactile" emma:mode="ink">
                <msink:context xmlns:msink="http://schemas.microsoft.com/ink/2010/main" type="inkWord" rotatedBoundingBox="19772,6640 24256,6200 24575,9451 20091,9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5.6665">26902 6598 0,'0'0'16,"0"0"-16</inkml:trace>
          <inkml:trace contextRef="#ctx0" brushRef="#br0" timeOffset="3915.6038">27518 5731 0,'0'0'16,"25"0"-1,23 0-15,12-11 16,1-1-16,-13 0 15,1 12 1,-13 0-16,-12 0 16,0 0-1,-12 0-15,1 0 16,-13 0 0,12 12-16,0 0 15,0 11 1,0 25-16,0 11 15,0 24-15,0 0 16,0 0 0,0 0-16,0 12 15,1 24 1,-1-24-16,12 0 16,0-24-1,0 12-15,0-12 16,-11 1-16,-1-13 15,0-12 1,-12 1-16,0-13 16,-12 1-16,-13 0 15,-11-1-15,-12 1 16,-13-12 0,-11-13-16,-13 1 15,12-12 1,73 0-1</inkml:trace>
          <inkml:trace contextRef="#ctx0" brushRef="#br0" timeOffset="4525.4792">27192 6562 0,'0'0'0,"0"0"15,0 0-15</inkml:trace>
          <inkml:trace contextRef="#ctx0" brushRef="#br0" timeOffset="-119464.4633">12968 7215 0,'0'0'0,"0"0"16,0 0-1,0 0-15,0 35 16,12 37-1,12 70-15,12 24 0,-11-59 16,11-12 0,0 12-16,0-12 15,1-24 1,-13-36-16,-12-11 16,0 0-1,-12-12-15,0-12 16,0 0-16,-24-36 15,-12-11 1,-25-36-16,-11 0 16,-13-12-1,12 47-15,-11 1 16,11 23 0,1 24-16,11 12 15,13 12 1,11-1-16,25 1 15,0 0-15,12-12 16,24 11 0,37 13-16,24 0 15,11-1 1,1-23-16,36 12 16,-12-12-1,-36-12-15,-25 0 16,-60 0-16</inkml:trace>
          <inkml:trace contextRef="#ctx0" brushRef="#br0" timeOffset="-118983.8552">13948 7500 0,'0'0'16,"0"0"-16,0 0 15,0 0 1,-25-12-16,-11 0 16,-24 0-1,-1 12-15,13 0 16,11 0-16,1 0 15,12 12 1,12 0-16,0 11 16,12 25-1,12-1-15,12 13 16,12-1 0,13-11-16,11 11 15,1-12 1,-25-11-16,0 0 15,-12-1-15,-11 1 0,-13-1 16,-25 13 0,-35-1-1,-25 1-15,13-1 16,-1-23-16,13-12 16,-13-12-1,73 0-15</inkml:trace>
          <inkml:trace contextRef="#ctx0" brushRef="#br0" timeOffset="-117623.4809">14177 6954 0,'0'0'15,"0"0"1,0 0-16,0 0 16,0 0-1,0 0-15,0 0 0,25-12 16,11 0 0,12 0-16,13 0 15,-13 12 1,0 12-1,-11 12-15,-1 23 0,-24 13 16,-12 11 0,-12-12-16,-24-11 15,-13-1 1,1-11-16,0-1 16,11-11-1,1-12-15,24 0 16,0 0-16,12-12 15,0 0 1,12 12-16,48-1 16,25 1-1,12 0-15,24 0 16,24-12 0,-145 0-16</inkml:trace>
          <inkml:trace contextRef="#ctx0" brushRef="#br0" timeOffset="-48364.2328">15109 6515 0,'0'0'0,"0"0"16,0 0-1,0 0-15,0 0 16,12 0-16,0 0 15,24 0 1,0 0-16,13-12 16,11 12-1,1-12-15,-1 12 16,1 0 0,-13 0-16,-48 0 15</inkml:trace>
          <inkml:trace contextRef="#ctx0" brushRef="#br0" timeOffset="-48044.3655">15351 6788 0,'0'0'15,"12"0"1,24 0-16,24-12 15,1 12-15,11 0 16,-11-12 0,-61 12-16</inkml:trace>
          <inkml:trace contextRef="#ctx0" brushRef="#br0" timeOffset="-46203.8515">16197 7144 0,'0'0'0,"0"11"16,12 25-16,0 12 15,-12 35-15,0 83 16,13-24 0,-1-11-1,0-13-15,0 1 16,0-12-16,0-24 16,0-24-1,0-23-15,0-12 16,-12-13-16,0-11 15,0 0 1,0-11-16,12-37 16,13-23-1,-1 0-15,0-12 16,12 23 0,-12 1-16,1 11 15,-1 25 1,0-1-1,0 12-15,0 12 0,13 24 16,-1 11 0,0 25-16,1 11 15,-13 36 1,0-24-16,-12 0 16,0-24-1,0-23-15,-12-12 16,0-13-16,0-11 15</inkml:trace>
          <inkml:trace contextRef="#ctx0" brushRef="#br0" timeOffset="-45614.2708">16500 7357 0,'0'0'0,"0"0"0,12 0 16,12-12-1,12 0-15,13 1 16,-1-1 0,0 12-16,1 0 15,-13 0 1,-12 12-1,0-1-15,-12 1 0,1 0 16,-13 12 0,-13 23-16,-11 13 15,-12-13 1,12 1-16,0-25 16,12 1-1,-1 0-15,1-12 16,12-12-16,0 0 15,12 12 1,13-1-16,23 1 16,12 0-1,37 0-15,12-12 16,12-12 0,-24 0-16,-97 12 15</inkml:trace>
          <inkml:trace contextRef="#ctx0" brushRef="#br0" timeOffset="-44564.4129">17951 5838 0,'0'0'0,"-36"12"16,-25 0-16,-11-12 15,11 0 1,-11 0-16,11 0 16,1 12-1,11 0-15,13 0 16,12-1 0,12 1-16,0 24 15,0 11 1,12 13-16,12 35 15,0 0-15,12 23 16,12 1 0,-12-24-16,1-12 15,-13-12 1,0 0-16,0 1 16,0-13-1,0-12-15,0 1 16,0-13-1,-12-11-15,0 0 16,0-12-16,0 0 16,0-1-1,12 1-15,13 0 16,11 12 0,36-12-16,1 0 15,12 0 1,-1-12-16,13-12 0,-24 0 15,-73 12-15</inkml:trace>
          <inkml:trace contextRef="#ctx0" brushRef="#br0" timeOffset="-33724.507">18302 6752 0,'0'0'0,"0"0"16,0 0-16,0 0 16,0 0-1,0-12-15,0-23 16,0-13 0,0-23-16,0 0 15,12 11 1,0 1-16,0 12 15,0-13-15,0 25 16,0 11 0,0 12-16,1 0 15,-1 12 1,12 12-16,0 0 16,12 12-1,1-1-15,-1 1 16,-12 12-16,12-1 15,-11 1 1,-13-12-16,0-1 16,0 1-1,0 0-15,-12 0 16,0-1-16,0-11 16,-12 0-1,0 12 1,-12-12-16,-37 11 0,1-11 15,-13 0 1,13 0-16,11 0 16,13 0-16,0 0 31,24-12-31,-1 0 0,13 0 16,0 0-1,0 0-15,0 0 16</inkml:trace>
        </inkml:traceGroup>
        <inkml:traceGroup>
          <inkml:annotationXML>
            <emma:emma xmlns:emma="http://www.w3.org/2003/04/emma" version="1.0">
              <emma:interpretation id="{2221D0D1-7456-4AF6-A4D6-9A6397451529}" emma:medium="tactile" emma:mode="ink">
                <msink:context xmlns:msink="http://schemas.microsoft.com/ink/2010/main" type="inkWord" rotatedBoundingBox="24960,6917 29665,6918 29664,8852 24959,88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3144.2766">18689 5779 0,'0'0'0,"0"0"15,0 0 1,0 0-16,0 0 16,0 0-1,12 0-15,0-12 16,12 0 0,-12 12-16,13 0 15,-1 12 1,-12 0-16,0 0 15,-12 23 1,0 1-16,-12 11 16,0 1-16,0-12 15,-13-1 1,13-11-16,0 0 16,0-13-1,0 1-15,12 0 16,0 0-1,0 0-15,12 0 16,12 0-16,13 0 16,35-12-1,-11 0-15,-61 0 16</inkml:trace>
          <inkml:trace contextRef="#ctx0" brushRef="#br0" timeOffset="-32630.3144">18979 6337 0,'0'0'15,"24"0"-15,25 0 16,-1 0-16,0 0 15,13-12 1,-1 0-16,25-24 16,-12-23-1,-13-12-15,-11-24 16,-13 12 0,-36 35-16,0 1 15,-12 11 1,-12 13-16,-1-1 15,1 12 1,-12 12-16,0 12 16,-1 23-16,-11 48 15,12 24 1,11 0-16,1 35 16,0 36-1,24-35-15,0-24 16,12-1-16,0-23 15,12 12 1,-11-36-16,-1-23 16,0-13-1,-12-23-15,0-12 16,0 0 0</inkml:trace>
          <inkml:trace contextRef="#ctx0" brushRef="#br0" timeOffset="-32394.2853">19076 6752 0,'0'0'16,"0"0"-1,12 0-15,24-12 16,1 0-16,11 0 15,25 1 1,23-13-16,13 0 16,-24-12-1,-13 13-15,-72 23 16</inkml:trace>
          <inkml:trace contextRef="#ctx0" brushRef="#br0" timeOffset="-28983.6534">20177 6550 0,'0'0'15,"0"0"-15,0 0 16,0 0 0,0 0-1,24 0-15,0 0 16,12 0-16,13 0 15,23 0-15,25 0 16,-12 0 0,11 0-16,-23 0 15,-13 0 1,-11 0-16,-25 0 16,0-12-1,-24 12-15</inkml:trace>
          <inkml:trace contextRef="#ctx0" brushRef="#br0" timeOffset="-28684.252">20467 6479 0,'0'24'16,"-12"47"-1,0 12-15,0 0 16,12 36-16,24-1 15,0-46 1,-24-72-16</inkml:trace>
          <inkml:trace contextRef="#ctx0" brushRef="#br0" timeOffset="-26663.9768">20431 6705 0,'0'0'16,"0"0"-16,0 0 16,0-12-1,0 0-15,12-12 16,0-12-16,0 1 16,-12-13-16,12 1 15,-12 11 1,0 1-16,0-1 15,0 12 1,0 1-16,0 11 16,0 12-16,0 0 15,0 0 1,-12 12-16,-12 23 16,-13 48-1,1-11-15,0-1 16,12-12-16,12-11 15,-1-13 1,13 1-16,0-13 16,0-23-1</inkml:trace>
          <inkml:trace contextRef="#ctx0" brushRef="#br0" timeOffset="-6003.8675">21531 5921 0,'0'0'0,"0"0"0,0 0 16,0 0-16,0 0 16,0 0-1,0 0-15,-12 12 16,0 0-16,-12 24 15,-12 11 1,-13 12-16,1 1 16,-1 11-1,13 0-15,0 24 16,12 0 0,12-12-16,-1-24 15,13 1 1,0-1-16,13-11 15,-1-13-15,0 1 16,0-1 0,12-11-16,0-12 15,0 0 1,1 0-16,-25-12 16</inkml:trace>
          <inkml:trace contextRef="#ctx0" brushRef="#br0" timeOffset="-5213.843">21930 6194 0,'0'0'16,"0"0"-16,12 0 15,1-12 1,-13 1-16,12-1 15,-12 12-15,0-12 16,-12 0 0,-37 0-16,-11 12 15,11 0 1,1 12-16,0 0 16,11 0-1,1 11-15,24-11 16,0 12-16,12 0 15,0-1 1,12 1-16,12 12 16,12 11-1,13 1-15,-1-1 16,-12-11 0,1-1-16,-13 1 15,-12 0 1,0-13-16,-12 1 15,-12 0-15,0 0 16,-24-1 0,-1-11-16,13 0 15,-12 0 1,0 0-16,11-12 16,1 0-1,12 0-15,12 0 16,0 0-16</inkml:trace>
          <inkml:trace contextRef="#ctx0" brushRef="#br0" timeOffset="-46904.2328">16161 6527 0,'0'0'0,"12"0"16,24 0 0,13 0-1,23 0-15,25 0 16,24-12-16,-24 12 16,-13 0-1,-11 0-15,0 0 16,-1 0-16,-11 0 15,-13 0 1,-12 0-16,1 12 16,-13-12-1,-24 0-15</inkml:trace>
          <inkml:trace contextRef="#ctx0" brushRef="#br0" timeOffset="-131243.9833">10694 7523 0,'0'0'0,"0"0"16,12-12-1,0-11-15,24-1 16,25-12-16,-13 13 0,1 11 31,-13 12-31,-12 0 16,0 12-1,-12 11-15,-12 25 0,-24 23 16,-12 12 0,-25 0-16,13-35 15,12-13 1,12 1-16,-1-12 15,13-13-15,12 1 16,0 0 0,24 12-16,37-12 15,24 0 1,-1 0-16,13-12 16,-97 0-1</inkml:trace>
          <inkml:trace contextRef="#ctx0" brushRef="#br0" timeOffset="-223883.1911">6122 7049 0,'0'0'0,"0"0"16,0 0-16,-12 12 15,0 35 1,0 36-16,12 48 16,0 82-1,24-35-15,12-24 16,12 1-16,1-13 15,-13-71 1,0-11-16,-11-25 16,-13-11-1,-12-12-15,0-12 16,0 0 0,-24-36-16,-37-35 15,1 0 1,-1 12-16,1 11 15,-25 1-15,-12 11 16,0 12 0,13 12-16,23 24 15,13 0 1,12 12-16,11 11 16,13 13-1,12 11-15,37 1 16,35 11-16,13-24 15,0-23 1,48-12-16,24-36 16,-24-11-1,-24-25-15,-109 60 16</inkml:trace>
          <inkml:trace contextRef="#ctx0" brushRef="#br0" timeOffset="-223203.6568">6666 7986 0,'0'0'0,"0"0"31,0 0-31,-12 0 16,0 0-16,-12 0 0,0 0 31,-1-12-31,13 0 16,0-11-16,0-13 15,12-23-15,12 11 16,12 13 0,1 11-16,-1 24 15,24 12-15,1 23 16,-1 25-1,0 11-15,-23 59 16,-13 1 0,-12-12-16,-12-48 15,-1-12 1,13-11-16,0-25 16,0-11-1,0-12-15,0 0 16,0-12-16,13-59 15,11-36 1,12-23-16,0 11 16,1-23-1,-13 47-15,-12 24 16,0 35 0,0 0-16,-12 25 15,0 11 1,0 0-16,0 11 15,-12 37-15,12 11 16,0 12 0,12 24-16,24 24 15,13-12 1,-1-36-16,0-12 16,13-23-1,-13-12-15,13-24 16,11-48-1,-72 48-15</inkml:trace>
          <inkml:trace contextRef="#ctx0" brushRef="#br0" timeOffset="-222784.3676">7186 7013 0,'0'0'0,"0"0"16,0 0 0,0 0-1,24 0-15,13 0 16,11 0-16,-12 12 0,-11 0 15,-13 12 1,-12 11 0,-12 1-16,-13 11 15,1 1-15,0-13 16,0 1 0,0-12-16,12-13 15,12 1 1,0 0-16,24 12 15,48 0-15,25-12 16,-12-1 0,12-11-16,-97 0 15</inkml:trace>
          <inkml:trace contextRef="#ctx0" brushRef="#br0" timeOffset="-224604.1627">4779 6621 0,'0'0'16,"0"0"-16,0 0 15,0 0-15,12 0 16,49-11 0,72-1-16,36 0 15,49 0 1,36 0-16,12 12 16,49-24-1,-37 13-15,48-1 16,-47 12-16,11-12 15,-85 12 1,13-12-16,-61 12 16,-48 12-1,-24 0-15,0 0 16,-37-1 0,0 1-16,-36-12 15,-12 0 1</inkml:trace>
        </inkml:traceGroup>
        <inkml:traceGroup>
          <inkml:annotationXML>
            <emma:emma xmlns:emma="http://www.w3.org/2003/04/emma" version="1.0">
              <emma:interpretation id="{FA2E8214-E523-4F88-BBA2-4D3EC328A933}" emma:medium="tactile" emma:mode="ink">
                <msink:context xmlns:msink="http://schemas.microsoft.com/ink/2010/main" type="inkWord" rotatedBoundingBox="29842,7301 32849,7006 33002,8567 29995,88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2714.3651">10549 5518 0,'0'0'0,"0"0"16,0-12-1,0-12-15,0-11 16,0 11-1,0 0-15,0 0 16,0 13-16,0-1 16,0 12-1,0 0-15,0 0 16,0 0-16,0 12 16,12 23-1,0 36-15,0 12 16,0 24-16,0 48 15,0-25-15,-12-47 32,0-12-32,0-11 0,0-1 15,0-12 1,0-11-16,0-12 16,12 0-1,-12-13-15,0-11 16</inkml:trace>
          <inkml:trace contextRef="#ctx0" brushRef="#br0" timeOffset="-132344.3972">10029 6669 0,'0'0'16,"0"0"-16,0 0 15,0 0 1,12 0-16,24 0 16,25 0-1,23 0-15,13 0 16,-12 0-16,11-12 15,25 0 1,-24 0-16,0 0 16,-25 1-1,-11 11-15,-25 0 16,0 0 0,-11-12-16,-13 12 15,0 0 1,-12 0-16</inkml:trace>
          <inkml:trace contextRef="#ctx0" brushRef="#br0" timeOffset="-141894.3259">9690 6289 0,'0'0'0,"0"0"0,0 0 16,-12 0-16,0 0 15,-12 0 1,-1 0-16,1 0 15,-12-12 1,-12 0-16,-1 1 16,-11-1-16,-1 0 15,-11 12 1,11 0-16,1 12 16,11 0-1,13-1-15,12 1 16,0 0-16,12 12 15,-1 0 1,13 11-16,0-11 16,25 0-1,11-1-15,-36-23 16</inkml:trace>
          <inkml:trace contextRef="#ctx0" brushRef="#br0" timeOffset="-134994.0559">8964 6349 0,'0'0'0,"0"0"16,0 0-1,0 0-15,0 0 16,0 0-16,0 0 15,0 0 1,0 0-16,12 0 16,25-12-1,23 0-15,13 0 16,-13 0 0,1 0-16,-13 12 15,0-12 1,-11 12-16,-13 0 15,0 0-15,-12 0 16,0 0 0,-12 0-16,0 0 0,0 0 31,0 0-31,-12 0 0,-24 0 31,-37 12-31,-11 0 16,11-12-16,25 0 15,11 0-15,1 0 16,24 0-16,12 0 16,0 0-1,0 0-15,48 0 16,25 0 0,0 0-16,11 0 15,13-12 1,-12 12-16,-25 0 15,-24 0-15,-11 0 16,-25 0 0,0 0-16,-12 0 15,-25 0 1,-11 0-16,-49 12 16,-24 0-1,24-12-15,25 0 16,23 0-16,25 0 15,12 0 1,12 0-16,0 0 16,36 0-1,25 0-15,11-12 16,1 12 0,0 0-16,-25 0 15,-12 0 1,-12 0-16,-24 0 15,0 0-15,0 0 16,-12 0 0,-24 0-16,-24 0 15,11 0 1,13 0-16,12 12 16,24-12-1</inkml:trace>
          <inkml:trace contextRef="#ctx0" brushRef="#br0" timeOffset="-134304.3979">8928 6705 0,'0'0'0,"0"0"16,0 0-1,12 0-15,24-12 16,13 0-16,35-12 15,-11 12 1,0 0-16,-1 0 16,1 12-1,-1-11-15,1-1 16,-13 12 0,-23-12-16,-1 12 15,-24 0 1,-12 0-16,0 0 15,-12 0-15,-24 0 16,-13 0 0,-48 0-16,-36 12 15,12 0 1,37-1-16,23 1 16,25-12-1,12 0-15,12 0 16,12 0-1,0 0-15,48 0 16,49-12-16,24 1 16,12-1-1,-12 0-15,-36 0 16,-37 12 0,-24 0-16,-24 0 15,0 0 1,0 0-16,-24 0 15,0 0-15,0 0 16,24 0 0</inkml:trace>
          <inkml:trace contextRef="#ctx0" brushRef="#br0" timeOffset="-249517.2752">15774 5340 0,'0'0'16,"12"0"-16,73 0 15,60-24-15,0 0 16,-12-11 0,-12-13-16,-24-11 15,-97 59 1</inkml:trace>
          <inkml:trace contextRef="#ctx0" brushRef="#br0" timeOffset="-47333.8993">16548 5577 0,'0'0'16,"0"0"-1,0 12-15,0 12 16,0 23-16,-12 36 16,12 24-1,-12 12-15,12-24 16,0-24 0,12 0-16,0 12 15,12-12 1,-12-23-16,-12-48 15</inkml:trace>
          <inkml:trace contextRef="#ctx0" brushRef="#br0" timeOffset="-131714.3474">10065 7405 0,'0'0'0,"0"0"16,0 0-16,0 0 15,12 12 1,12 35-16,13 72 15,-25 23-15,-12 0 16,0 1 0,0-1-16,-12-47 15,12-12 1,-13-35-16,1-1 16,0-11-1,12-12-15,0-13 16,0-11-16,0 0 15,0-11 1,12-25-16,13-47 16,11 12-1,12-12-15,13 23 16,-13 13 0,-12 23-16,1 0 15,-1 12 1,-12 1-16,0 11 15,0 11-15,1 25 16,11 35 0,-12 24-16,-12-24 15,0 12 1,-12-11-16,0-25 16,0-11-1,0-1-15,0-23 16,0-12-16</inkml:trace>
        </inkml:traceGroup>
      </inkml:traceGroup>
    </inkml:traceGroup>
  </inkml:traceGroup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0:09.4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C08F20-1CE8-4399-B03F-5F1CAC977896}" emma:medium="tactile" emma:mode="ink">
          <msink:context xmlns:msink="http://schemas.microsoft.com/ink/2010/main" type="writingRegion" rotatedBoundingBox="1472,12680 7588,10488 8765,13774 2649,15966"/>
        </emma:interpretation>
      </emma:emma>
    </inkml:annotationXML>
    <inkml:traceGroup>
      <inkml:annotationXML>
        <emma:emma xmlns:emma="http://www.w3.org/2003/04/emma" version="1.0">
          <emma:interpretation id="{F173C4CC-A8E5-42F1-B341-16873BBC4E63}" emma:medium="tactile" emma:mode="ink">
            <msink:context xmlns:msink="http://schemas.microsoft.com/ink/2010/main" type="paragraph" rotatedBoundingBox="1472,12680 7588,10488 8373,12679 2257,14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731DEE-B5EC-409D-AFC2-B12D6EA74B34}" emma:medium="tactile" emma:mode="ink">
              <msink:context xmlns:msink="http://schemas.microsoft.com/ink/2010/main" type="line" rotatedBoundingBox="1472,12680 7588,10488 8373,12679 2257,14871"/>
            </emma:interpretation>
          </emma:emma>
        </inkml:annotationXML>
        <inkml:traceGroup>
          <inkml:annotationXML>
            <emma:emma xmlns:emma="http://www.w3.org/2003/04/emma" version="1.0">
              <emma:interpretation id="{8F2DA2DB-5F41-4B99-B1D5-2E45AD48B132}" emma:medium="tactile" emma:mode="ink">
                <msink:context xmlns:msink="http://schemas.microsoft.com/ink/2010/main" type="inkWord" rotatedBoundingBox="1472,12680 2849,12187 3469,13919 2093,144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-2224 12852 0,'0'0'16,"0"0"0,0 0-16,0 0 15,12 0 1,12 0-16,13 0 15,11-12-15,1 0 16,-1 0 0,0 0-16,1 0 15,-13-12 1,12 1-16,-48 23 16</inkml:trace>
          <inkml:trace contextRef="#ctx0" brushRef="#br0" timeOffset="479.6888">-1643 12507 0,'0'0'15,"0"0"1,0 0-16,0 0 15,0 12-15,0 0 16,0 12 0,0 0-16,0-1 15,12-11 1,0 0-16,0 0 16,0 0-1,-12-12-15,12 0 16,-12 0-16,12 0 0,0-12 15,1 0 1,-1 0 0,-12 0-16,0-11 15,0 11-15,0 0 16,0 0 0,-12 0-16,-1 0 15,1 12 1,0 0-16,0 0 15,0 0-15,0 0 16,0 12 0,12 0-16,0-12 15</inkml:trace>
          <inkml:trace contextRef="#ctx0" brushRef="#br0" timeOffset="-729.9068">-2393 12377 0,'0'0'0,"0"0"16,0 0-16,0 0 15,-12 0-15,-12 0 32,-13 0-32,1 12 0,0 0 15,-13-1 1,13 1-16,0 0 15,12 0-15,11 0 16,1 0 0,12-12-16,0 0 15,0 0 1,12 12-16,13 11 16,11 1-1,12 12-15,1-1 16,-1 1-16,0 0 15,-11-1 1,-13-11-16,0 0 16,0 11-1,-12-11-15,-12 0 16,-12-1 0,-12 13-16,-24 0 15,-1-13 1,1 1-16,12-12 15,-1 0-15,-11-24 16,12 0 0,-1 0-16,13 0 15,12-11 1,0-1-16,0 0 16,12-11-1,0 35-15</inkml:trace>
          <inkml:trace contextRef="#ctx0" brushRef="#br0" timeOffset="-2260.2617">-1934 10846 0,'0'0'16,"0"0"-16,0 0 15,0 0 1,0 0-16,0 0 16,0 0-1,-12 12-15,0 0 16,0 23-16,-24 37 15,0 11-15,-1 12 16,13-24 0,0 0-16,0 0 15,0 12 1,-1 0 0,13 0-16,12-11 0,-12-13 31,12-12-31,0 1 15,0-1-15,0-11 0,0-12 16,0-1 0,0-11-16,0 0 15,0-12 1,0 0-16,12 0 16,0-12-1,13 0 1,11-11-16,0-13 0,13-23 15,-1-1 1,-12 13-16,0 11 16,-11 1-1,-13 11-15,0 12 16,0 0 0,-12 12-16,0 0 15,0 0 1,-12 12-16,-12 12 15,-13 23-15,13-11 16,0-1 0,-12 13-16,12-12 15,-1-1 1,1-11-16,12 0 16,0-1-1,0 1-15,0-12 16,0 0-16,0 0 15,12-12 1,0 0-16,0 0 16,0 0-1,-13-12-15,1 0 16,0 0 0,-12-12-16,0-11 15,0-13 1,0 13-16,-1-1 15,1 0-15,12 13 16,0-1 0,12 12-16,0-12 15,0 13 1,0 11-16,12-12 16,12-12-1,13 12-15,-1 0 16,24 0-16,13-11 15,24-1 1,-13 0-16,-23 12 16,-13 12-1,-12 0-15,-11 0 16,-13 0 0,0 0-16,-12 0 0,0 0 31,0 0-31,0 0 15,0 0-15,0 0 0,0 0 16,0 0 0,0 0-16,0 0 15,0 0 1</inkml:trace>
          <inkml:trace contextRef="#ctx0" brushRef="#br0" timeOffset="-300.1373">-2321 12674 0,'0'0'16,"0"0"-1,0 0-15,0 0 16,13 0-16,-1 0 15,12-12-15,0 0 16,12 0 0,1 0-16,-1 0 15,12 12-15,1 0 16,-13 0 0,0 0-16,0 0 31,-11 0-31,-1 0 0,-12 0 15,-12 0-15,0 0 16</inkml:trace>
        </inkml:traceGroup>
        <inkml:traceGroup>
          <inkml:annotationXML>
            <emma:emma xmlns:emma="http://www.w3.org/2003/04/emma" version="1.0">
              <emma:interpretation id="{7ED72A5C-F751-435D-B89B-F49F2852C3F4}" emma:medium="tactile" emma:mode="ink">
                <msink:context xmlns:msink="http://schemas.microsoft.com/ink/2010/main" type="inkWord" rotatedBoundingBox="3910,11818 4868,11474 5473,13162 4515,135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309.8224">-410 10953 0,'0'0'0,"0"0"0,0 0 15,0 0 1</inkml:trace>
          <inkml:trace contextRef="#ctx0" brushRef="#br0" timeOffset="17210.4452">-240 10692 0,'0'0'0,"0"0"0</inkml:trace>
          <inkml:trace contextRef="#ctx0" brushRef="#br0" timeOffset="18990.3724">86 10134 0,'0'0'16,"0"0"-16,0 12 15,-12 23 1,-12 13-16,-12 11 16,-13 24-1,1-11-15,0 22 16,-1-22 0,25-25-16,0 1 15,0-13 1,12-11-16,0-12 15,-1 0-15,13 0 16,0-12 0,0 0-16,0 0 15,0 0 1,0 0-16</inkml:trace>
          <inkml:trace contextRef="#ctx0" brushRef="#br0" timeOffset="19339.9397">-397 10371 0,'0'0'0,"0"0"16,0 0 0,0 0-16,0 0 15,0 0 1,0 0-16,0 0 15,0 0-15,0 0 16,12 12 0,12 24-16,24 23 15,13 12 1,-1-11-16,1-13 16,-13-11-1,0-1-15,-11-11 16,-13-12-16,0 0 15,-12 0 1,0 0-16,-12-12 16,0 0-1</inkml:trace>
          <inkml:trace contextRef="#ctx0" brushRef="#br0" timeOffset="20639.7152">-131 10834 0,'0'0'0,"0"0"16,0 0 0,0 0-16,0 0 15,0 0 1,0 0-16,0 0 16,0 0-16,0 12 15,-12 0-15,-1 12 16,-11 11-16,0 13 15,0 11 1,0 0-16,0-11 16,11-1-1,1 1-15,0-13 16,0 1 0,12 0-16,0-1 15,12 1 1,12-1-16,1 1 15,11-12-15,0-1 16,0 1 0,1 0-16,-13 11 15,0 1 1,0 12-16,-12-1 16,-12 0-1,0-11-15,0 0 16,0-13-1,0-11-15,0 0 16,0-12-16,0 0 16,0 0-1,0 0 1,0 0-16,25-35 16,-1-13-16,0 1 15,0 11 1,-12 12-16,0 1 15,-12 11-15,0 12 16,0 0 0,0 0-16,0 0 15,0 12 1,-12 11-16,-12 13 16,0 11-1,-12 13-15,11-1 16,1-12-16,0 1 15,12-12 1,0-1-16,0-11 16,0-12-1,0-12-15,-1 0 16,-11 0 0,0-12-16,0 0 15,0 0 1,0-12-16,11 1 15,1-1-15,0 0 16,0 0 0,0 13-16,0-1 15,12 12 1,0 0-16,0 0 16,0 0-16,0 0 15,24-12 1,0-12-16,25 0 15,-1 1-15,-12 11 16,13 0 0,-13 12-16,-12 0 15,13 0-15,-13 0 16,0-12 0,24 0-1,-48 12-15</inkml:trace>
        </inkml:traceGroup>
        <inkml:traceGroup>
          <inkml:annotationXML>
            <emma:emma xmlns:emma="http://www.w3.org/2003/04/emma" version="1.0">
              <emma:interpretation id="{C26BDA74-E873-443A-897F-9294EF045A41}" emma:medium="tactile" emma:mode="ink">
                <msink:context xmlns:msink="http://schemas.microsoft.com/ink/2010/main" type="inkWord" rotatedBoundingBox="5815,11201 7613,10557 8373,12679 6575,13323"/>
              </emma:interpretation>
            </emma:emma>
          </inkml:annotationXML>
          <inkml:trace contextRef="#ctx0" brushRef="#br0" timeOffset="2690.0283">1598 10870 0,'0'0'0,"0"0"15,0 0 1,0 0-16,0 0 15,0 0-15,0 12 16,0 11 0,12 13-16,0 11 15,13 25 1,-1 11-16,-12-12 16,12 0-1,0 0-15,1 0 16,-1 13-16,0-13 15,12 0 1,-12-24-16,1 1 16,-1-13-1,0-11-15,-12 0 16,0-12 0,0 0-16,0 0 15,-12-12 1,0 0-16,12 0 15,1-24-15,-1 0 0,0-23 32,0-1-32,0 1 0,0-1 15,-12 13 1,0 11-16,0 12 16,0 0-1,0 12-15,0 0 16,0 0-16,0 0 15,0 12 1,0 24 0,0-1-16,0 13 15,12-1-15,0-11 16,-12-13 0,0 1-16,0-12 15,0 0 1,0 0-16,0-12 15,-12 12-15,0 0 16,0-1 0,-12 1-16,0 0 15,-1 0 1,-11-12-16,0 0 16,12 0-1,-13 0 1,13 0-16,0 0 0,0 0 15,12 0 1,12 0-16,0 0 16,0 0-1,12-12-15,0-12 16,24-11 0,12-25-16,1 13 15,11-12 1,1 11-16,-13 13 15,1-1-15,-49 36 16</inkml:trace>
          <inkml:trace contextRef="#ctx0" brushRef="#br0" timeOffset="-12659.8257">1235 10063 0,'0'0'31,"0"0"-31,0 0 0,-12 12 16,12-12-1,-12 0-15,0 0 16,0 0 0,0 0-16,0-12 15,0-12 1,12-23-16,12-1 15,12-11-15,0 11 16,0 13 0,13 11-16,-13 12 15,0 12 1,0 12-16,0 71 16,-11 48-1,-26 11-15,1 0 16,0-11-16,0-60 15,0-12 1,0-23-16,12-12 16,0-12-1,0-12-15,0 0 16,0-36 0,12-23-16,0-24 15,12-60 1,13-23-16,-1 36 15,-12 47-15,12 11 16,-11 25 0,-13 23-16,0 0 15,-12 24 1,0 0-16,0 12 16,0 36-1,0 47-15,12-12 16,0 0-16,12-12 15,0 12 1,1-24-16,23 13 16,-48-72-1</inkml:trace>
          <inkml:trace contextRef="#ctx0" brushRef="#br0" timeOffset="-12269.947">1816 10692 0,'0'0'0,"0"0"16,12-12-1,12-12-15,13 0 16,-1 1-16,-12-1 15,0 12 1,-12 0-16,-12 12 16,0 0-1,0 12 1,0 24-16,-12-1 16,0 1-16,0-1 15,12 1 1,0 0-16,0-1 15,12-11-15,12 0 16,1-12 0,23-12-16,0 0 15,-48 0 1</inkml:trace>
          <inkml:trace contextRef="#ctx0" brushRef="#br0" timeOffset="-11890.3002">2022 10229 0,'0'0'0,"0"0"15,0 0 1,0 0-16,0 0 15,0 0-15,0 0 16,0 0 0,0 0-16,0 0 15,0 0 1,0 0-16,0 0 16,0 0-1,0 0-15,0 0 16,0 0-16,0 0 15,0 0-15,0 0 16,0 0 0,0 0-16,0 0 15,0 0 1</inkml:trace>
          <inkml:trace contextRef="#ctx0" brushRef="#br0" timeOffset="-11450.1683">2288 10632 0,'0'0'0,"0"0"16,12 0 0,24 0-16,0 0 15,13 0 1,23-11-16,-11-1 16,-1 0-1,1 0-15,-13 0 16,1 0-16,-49 12 15</inkml:trace>
          <inkml:trace contextRef="#ctx0" brushRef="#br0" timeOffset="-11140.0987">2505 10312 0,'0'0'0,"0"0"16,0 0-1,0 12 1,13 35-16,-1 36 16,0 0-16,0-11 15,0-25 1,0 1-16,0-1 0,0-23 31,0 0-31,-12-13 0,0 1 16,24 12-1,-24-24-15</inkml:trace>
          <inkml:trace contextRef="#ctx0" brushRef="#br0" timeOffset="-10840.3">3074 9897 0,'0'0'15,"0"0"-15,0 0 16,0 12-16,12 11 15,0 25 1,-12 11-16,12 12 16,0 12-1,0 12-15,0 0 16,1-12 0,-1-23-16,0-13 15,0-11 1,-12-36-16</inkml:trace>
        </inkml:traceGroup>
      </inkml:traceGroup>
    </inkml:traceGroup>
    <inkml:traceGroup>
      <inkml:annotationXML>
        <emma:emma xmlns:emma="http://www.w3.org/2003/04/emma" version="1.0">
          <emma:interpretation id="{F7624211-0FAC-4320-A44E-95E7E68506B6}" emma:medium="tactile" emma:mode="ink">
            <msink:context xmlns:msink="http://schemas.microsoft.com/ink/2010/main" type="paragraph" rotatedBoundingBox="3447,14291 7645,13262 7902,14309 3704,15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D5766B-334A-44FA-98E6-24B889EA9D47}" emma:medium="tactile" emma:mode="ink">
              <msink:context xmlns:msink="http://schemas.microsoft.com/ink/2010/main" type="inkBullet" rotatedBoundingBox="3520,14589 3723,14539 3780,14771 3577,14821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24009.7402">-1075 13208 0,'0'0'16,"0"0"0,0 0-16,-24 11 15,0 13 1,-12 24-16,11-25 16,1 13-1,12 0-15,12-13 0,0-11 16,12 12-16,0-12 15,0 0 1,0-12-16,1 0 16,11-12-1,0 0-15,0-24 16,-12 1 0,0-1-16,0 0 15,-12 1 1,0 11-16,0 12 15,-12 0-15,0 1 16,0 11 0,0 0-16,-12 11 15,0 1 1,-1 12-16,13 0 16,12-24-1</inkml:trace>
      </inkml:traceGroup>
      <inkml:traceGroup>
        <inkml:annotationXML>
          <emma:emma xmlns:emma="http://www.w3.org/2003/04/emma" version="1.0">
            <emma:interpretation id="{6B9B23BA-C4FF-4D53-8D0E-C251DCC6AD0E}" emma:medium="tactile" emma:mode="ink">
              <msink:context xmlns:msink="http://schemas.microsoft.com/ink/2010/main" type="line" rotatedBoundingBox="3897,14181 7645,13262 7902,14309 4154,15228"/>
            </emma:interpretation>
          </emma:emma>
        </inkml:annotationXML>
        <inkml:traceGroup>
          <inkml:annotationXML>
            <emma:emma xmlns:emma="http://www.w3.org/2003/04/emma" version="1.0">
              <emma:interpretation id="{B9E241A7-ADCD-4A4E-98CD-05FB0EB843DA}" emma:medium="tactile" emma:mode="ink">
                <msink:context xmlns:msink="http://schemas.microsoft.com/ink/2010/main" type="inkWord" rotatedBoundingBox="3932,14321 5362,13971 5568,14810 4138,151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349.7491">-228 12899 0,'0'0'0,"0"0"15,0 0 1,0 0-16,0 12 16,-12 12-16,-12-1 15,-1 13 1,-23 11-16,0 1 15,-13-1-15,1 1 16,11-13-16,1 1 16,0-12-1,11-12-15,1 11 16,24-11 0,0 0-16,0 0 15,12-12 1,0 0-1,0 0-15,12 12 0,12 12 16,12-1 0,13 13-16,-13-12 15,-12-1 1,0 1-16,1 0 16,-1-12-1,0 0-15,-12 11 16,0-11-16,0 0 15,0 0 1,0 0-16,0 0 16,1-1-1,-13-11-15</inkml:trace>
          <inkml:trace contextRef="#ctx0" brushRef="#br0" timeOffset="22249.9008">159 12745 0,'0'0'0,"0"0"0,0 0 16,0 0 0,0 0-16,0 0 15,-12 0 1,-24 0-16,-13 12 15,-35 11-15,-1 13 16,24 0 0,13-13-16,12 1 15,-1 0 1,13-12-16,12-1 16,12 1-1,0 12-15,12 0 16,12 0-16,37 11 15,11 1 1,-11-13-16,-13 1 16,-11 0-1,-1 0-15,-12-1 16,0 1 0,-12 0-16,0 0 15,-12 11 1,-12 1-16,-12-12 15,-12-1-15,-12 1 16,11 0 0,1-1-16,12-11 15,0 0 1,11-12-16,13 0 16</inkml:trace>
          <inkml:trace contextRef="#ctx0" brushRef="#br0" timeOffset="26060.1254">631 12840 0,'0'0'0,"0"0"16,0 12-16,-12 11 15,-1 13 1,-11 11-16,-12-11 16,0 0-1,-1-1 1,13-11-16,0 0 16,0-13-16,12 1 15,0 0 1,0 0-16,12 0 15,0 0-15,0 12 16,12-1 0,0 13-16,12-1 15,12 13 1,1-12-16,-1-1 16,0-11-1,-12 0-15,0-13 16,1 1-16,-13 0 15,-12-12 1</inkml:trace>
        </inkml:traceGroup>
        <inkml:traceGroup>
          <inkml:annotationXML>
            <emma:emma xmlns:emma="http://www.w3.org/2003/04/emma" version="1.0">
              <emma:interpretation id="{C5A4336A-7645-4FB9-8612-D06C8D5BB9E0}" emma:medium="tactile" emma:mode="ink">
                <msink:context xmlns:msink="http://schemas.microsoft.com/ink/2010/main" type="inkWord" rotatedBoundingBox="5399,14208 5744,14123 5910,14798 5564,14882"/>
              </emma:interpretation>
              <emma:one-of disjunction-type="recognition" id="oneOf4">
                <emma:interpretation id="interp4" emma:lang="" emma:confidence="0.5">
                  <emma:literal>h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26720.5075">679 12852 0,'0'0'0,"0"0"16,0 11-16,0 13 16,0 12-16,12 11 15,0 1 1,0 35-16,0 0 15,1 0-15,-1-24 16,-12-11 0,0-25-16,0-11 15,0 0 1,0-12-16,0 0 16,0 0-1,0 0-15,0-24 16,12-11-16,0-13 15,0 1 1,12 11-16,0 1 16,0 11-1,1 12-15,-1 12 16,0 0 0,0 24-16,0 11 15,13 13 1,-13-1-16,0 1 15,0-13-15,-12-11 16,0 0 0,1-12-16,-13-12 15</inkml:trace>
        </inkml:traceGroup>
        <inkml:traceGroup>
          <inkml:annotationXML>
            <emma:emma xmlns:emma="http://www.w3.org/2003/04/emma" version="1.0">
              <emma:interpretation id="{38A7FF5A-CB06-43B6-9F89-F19B7B0843AA}" emma:medium="tactile" emma:mode="ink">
                <msink:context xmlns:msink="http://schemas.microsoft.com/ink/2010/main" type="inkWord" rotatedBoundingBox="6091,13643 7645,13262 7845,14073 6290,1445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459.9288">1997 12626 0,'0'0'15,"0"0"-15,13 0 16,11-12 0,0 0-16,24 0 15,13 1 1,-1-1-16,-11 12 15,-1 0 1,-12 0-16,1 0 16,-37 0-16</inkml:trace>
          <inkml:trace contextRef="#ctx0" brushRef="#br0" timeOffset="8760.0236">2046 12852 0,'0'0'16,"0"0"-16,0 0 15,0 0 1,12 0-16,24 0 15,13-12-15,11 12 16,-12-12 0,1 0-16,-1 0 15,1 0 1,-1 0-16,-12 0 16,-36 12-1</inkml:trace>
          <inkml:trace contextRef="#ctx0" brushRef="#br0" timeOffset="9440.1939">2554 12021 0,'0'0'0,"0"0"16,0 0-16,0 0 16,0 0-1,0 0-15,0 0 16,0 12-16,12 23 15,0 25 1,0 23-16,0 0 16,12 0-1,-12 0-15,13-12 16,-13-12 0,0-11-16,0-12 15,-12-13 1,0 1-16,0-12 15,0 0-15,0-12 16,0 0 0,0 0-16,0 0 15,12-12 1,0-12-16,12-11 16,1-13-1,-1 12-15,0 13 16,0-1-16,-12 0 15,0 12 1,0 1-16,0 11 16,1 0-1,-1 0-15,0 11 16,12 1 0,0 24-16,0-1 15,-12 1 1,13 0-16,-13-1 15,0 1-15,-12-36 16</inkml:trace>
          <inkml:trace contextRef="#ctx0" brushRef="#br0" timeOffset="8070.1386">1756 12306 0,'0'0'15,"0"0"1,0-12-16,12 0 15,-12 0-15,0 0 16,-12 0 0,-25 0-16,-11 12 15,-25 0 1,13 12-16,-1 12 16,13 0-1,12-1-15,11 1 16,13-12-16,0 0 15,12 0 1,0 0-16,12 11 16,13 1-1,11 0-15,36 12 16,1-13 0,-13 1-16,-11 0 15,-13-1 1,0 1-16,-11 0 15,-13-12 1,-12 0-16,0 0 16,-12 11-16,-25-11 15,-11 0 1,0 0-16,-1 0 16,1-12-1,12-12-15,-1 0 16,13 12-16,0-12 15,12 0 1,12 12-16</inkml:trace>
        </inkml:traceGroup>
      </inkml:traceGroup>
    </inkml:traceGroup>
  </inkml:traceGroup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0:03.4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DC3F0F-CDF7-44FB-A0BE-B42A2060B7A6}" emma:medium="tactile" emma:mode="ink">
          <msink:context xmlns:msink="http://schemas.microsoft.com/ink/2010/main" type="writingRegion" rotatedBoundingBox="-1473,11878 8887,4412 10741,6985 379,14451"/>
        </emma:interpretation>
      </emma:emma>
    </inkml:annotationXML>
    <inkml:traceGroup>
      <inkml:annotationXML>
        <emma:emma xmlns:emma="http://www.w3.org/2003/04/emma" version="1.0">
          <emma:interpretation id="{0745342B-CFE7-48F3-B45A-215E69E3FE7F}" emma:medium="tactile" emma:mode="ink">
            <msink:context xmlns:msink="http://schemas.microsoft.com/ink/2010/main" type="paragraph" rotatedBoundingBox="-1473,11878 8887,4412 10741,6985 379,14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0C2AB4-310E-4288-9264-25A8C41CDA0A}" emma:medium="tactile" emma:mode="ink">
              <msink:context xmlns:msink="http://schemas.microsoft.com/ink/2010/main" type="line" rotatedBoundingBox="-1473,11878 8887,4412 10741,6985 379,14451"/>
            </emma:interpretation>
          </emma:emma>
        </inkml:annotationXML>
        <inkml:traceGroup>
          <inkml:annotationXML>
            <emma:emma xmlns:emma="http://www.w3.org/2003/04/emma" version="1.0">
              <emma:interpretation id="{BB543169-BF2D-42EA-9F86-5E4A6DF99FE2}" emma:medium="tactile" emma:mode="ink">
                <msink:context xmlns:msink="http://schemas.microsoft.com/ink/2010/main" type="inkWord" rotatedBoundingBox="-553,13155 1007,12030 1717,13015 156,141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-4292 11451 0,'0'0'0,"-24"12"16,-25 0-1,1 0-15,0-12 16,11-12-16,1 0 16,24-12-1,0-11-15,12-13 16,12 1-16,12-13 15,12 13 1,1 23-16,-13 12 16,12 12-1,0 0-15,-11 12 16,-1 12 0,-12 12-16,-12-1 15,-12 13 1,0-1-16,-12 1 15,-1-1-15,-11 1 16,12-25 0,0 1-16,12-12 15,12-12 1</inkml:trace>
          <inkml:trace contextRef="#ctx0" brushRef="#br0" timeOffset="599.8289">-3663 10846 0,'0'0'0,"0"0"0,0 0 16,-12 12 0,-12 35-16,-13 25 15,-11 22 1,0-10-16,-13-1 16,-24 0-1,1 0-15,23-24 16,1-11-16,11-13 15,13-11 1,12-12-16,24-12 16</inkml:trace>
          <inkml:trace contextRef="#ctx0" brushRef="#br0" timeOffset="1570.0187">-3857 11522 0,'0'0'0,"0"0"16,0 0-16,0 0 16,0 0-1,0 0-15,0 0 16,0 0-16,0 0 15,0 0 1,0 0-16,0 0 16,0 0-1,0 0-15,0 12 16,0 0 0,-12 36-16,0 11 15,0 0 1,0 12-16,0 1 15,-12-1-15,12 0 16,-1-23 0,-11 11-16,12-12 15,0-23 1,0 0-16,12-12 16,0 0-1,0-1-15,0-11 16,0 0-16,0 0 15</inkml:trace>
          <inkml:trace contextRef="#ctx0" brushRef="#br0" timeOffset="-1050.0918">-3953 12294 0,'0'0'0</inkml:trace>
          <inkml:trace contextRef="#ctx0" brushRef="#br0" timeOffset="-669.5871">-4340 12092 0,'0'0'0,"0"0"16,0 0 0,0 0-16,-25 12 15,1 12 1,0-1-16,0 13 15,-13 0-15,13-1 16,0 1 0,12-1-1,0 1-15,0 0 16,-12-1-16,-1 13 16,1-1-1,-12-11-15,12-13 16,-13 1-16,13-12 15,24-12 1</inkml:trace>
        </inkml:traceGroup>
        <inkml:traceGroup>
          <inkml:annotationXML>
            <emma:emma xmlns:emma="http://www.w3.org/2003/04/emma" version="1.0">
              <emma:interpretation id="{89D97A50-927F-4F60-8DDC-AB1CD6548F82}" emma:medium="tactile" emma:mode="ink">
                <msink:context xmlns:msink="http://schemas.microsoft.com/ink/2010/main" type="inkWord" rotatedBoundingBox="1123,10007 6331,6255 8184,8827 2976,125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22460.2325">606 6883 0,'0'0'15,"0"0"-15,0 0 16,0-12 0,0 0-16,0 0 15,0-12 1,0-23-16,0 11 16,0 1-1,13-1-15,-1 0 16,-12 1-1,0 11-15,0 12 16,0 0-16,0 12 16,0 0-1,0 12-15,0 36 16,12 35 0,0 47-16,12 36 0,-12-23 15,12-36 1,1-1-16,-1 1 15,0-12 1,-12-12-16,0-35 16,0-13-1,-12-11-15,0-12 16,0-12-16,0 0 16,0 0-1,-12-24-15,-12-35 16,-12-1-1,-13 1-15,-11-12 16,-1 0-16,-11 11 16,23 37-1,1 11-15,0 12 16,11 12 0,1 11-16,-12 25 15,23-1 1,1 13-16,24-1 15,12-12-15,0-11 16,25 0 0,35-13-16,13-11 15,12-24 1,-25 0-16,1-11 16,-1-13-1,-72 36-15</inkml:trace>
          <inkml:trace contextRef="#ctx0" brushRef="#br1" timeOffset="-421599.1802">1320 7476 0,'0'0'0,"0"0"16,0 0-16,0 0 15,-12 12 1,0-12-16,-12 12 0,0-12 31,-13 0-31,1-12 16,12 0-16,12 0 16,0-12-16,12-23 15,12-13-15,12 1 16,0 12-1,0 11-15,0 24 16,-11 12 0,11 24-16,0 12 15,0 23 1,-12 36-16,0 23 16,-12 1-1,-12-48-15,0-23 16,0-1-16,0-11 15,12-24 1,0 0-16,0-12 16,0 0-1,0-12-15,0-36 16,12-47 0,12-11-16,12-25 15,13-11 1,-13 35-16,-24 36 15,0 23-15,0 13 16,-12 23 0,0 12-1,0 0-15,-12 23 16,-12 49-16,12-13 16,0 12-1,12 0-15,12 24 16,0-12-16,12-23 15,13-1 1,23-12-16,1-23 16,-13-12-1,0-12-15,13-36 16,-1 13 0,-60 23-16</inkml:trace>
          <inkml:trace contextRef="#ctx0" brushRef="#br1" timeOffset="-421150.2605">1683 6705 0,'0'0'15,"0"0"1,0 0-16,12-12 16,0 0-1,12-12-15,1 0 16,11 1-16,-12 11 16,12 12-16,-12 12 15,-11-1 1,-1 13-16,0 0 15,-12 0-15,0-1 16,-12 1 0,0 0-1,-1 0-15,1-1 16,12-11-16,0 0 16,0 12-1,12-12-15,13 11 16,11 1-1,24 0-15,25-12 16,0-24-16,-85 12 16</inkml:trace>
          <inkml:trace contextRef="#ctx0" brushRef="#br1" timeOffset="-425299.9495">-410 6325 0,'0'0'16,"0"0"-1,0 0-15,0 0 16,0 0-16,0 0 15,0 0 1,0 0-16,13 0 16,23 0-1,24 0-15,37 0 16,0-12 0,0 0-16,48 0 15,36 12 1,-36 0-16,-12 0 15,37 0-15,-1 0 16,-24-12 0,0 12-16,25-12 15,-13 1-15,-36 11 16,-36-12 0,23 12-1,1 0-15,-12 0 0,0 0 16,-37 0-16,-11 0 31,-1 0-31,-12 0 0,1 0 31,-13 0-31,0 0 16,-12 0-16,0 0 16,0 0-16,0 0 15,0 0-15,-12 0 16,0 0-1,0 0-15</inkml:trace>
          <inkml:trace contextRef="#ctx0" brushRef="#br0" timeOffset="-8879.9931">-2224 9992 0,'0'0'0,"0"0"16,0 0-1,-12 11-15,0 1 16,0 0-16,-12-12 15,0 0 1,-1 0-16,1-12 16,12 0-16,0-11 15,12-13 1,12-11 0,12-13-16,13 13 0,-1 11 31,0 13-31,0-1 0,1 24 15,-13 12-15,0 11 16,12 72 0,-36 48-16,-12-36 15,-12 23 1,-12-11-16,-1-12 16,13-36-1,0-24-15,12-11 16,0-24-16,12-12 15,0 0 1,0-24-16,12-24 16,12-23-1,0-12-15,25-59 16,11-12 0,-11 35-16,-1 24 15,-12 36 1,-12 11-16,-11 24 15,-1 1-15,-12 23 16,0 0 0,0 0-16,-12 23 15,-13 49 1,-11 23-16,12-12 16,0-12-1,12-12-15,0 12 16,12 1-16,12-1 15,0-12 1,12-11-16,12-1 16,0-23-1,-36-24-15</inkml:trace>
          <inkml:trace contextRef="#ctx0" brushRef="#br0" timeOffset="-8380.0276">-1583 10573 0,'0'0'0,"0"0"31,24-12-31,13-12 0,-1 1 16,0-1 0,-12 12-16,1 0 15,-1 0 1,-12 1-16,-12 11 15,0 0-15,-12 11 16,-12 13 0,-1 24-16,-11 11 15,12-12 1,0 1-16,12-13 16,12 1-1,0 0-15,12-13 16,0 1-16,12 0 15,24-12 1,13-12-16,-1-12 16,1-12-1,-61 24 1</inkml:trace>
          <inkml:trace contextRef="#ctx0" brushRef="#br0" timeOffset="12890.0311">-1111 7867 0,'0'0'16,"0"0"-16,0 0 15,0 0 1,0 24-16,0 24 16,0 23-1,12 36-15,12-1 16,-24-106-16,61 392 15,-61-392 1,0 0-16,0 12 16,0 0-1,0-12-15,0 0 16,0 0 0,0 0-16,0 0 15,0 0 1,0-12-16,12-24 15,0-11-15,12-12 16,0 11 0,0 1-16,1 11 15,-1 12 1,12 1-16,0 23 16,1 11-1,-1 13-15,0 0 16,1 11-16,-1-11 15,-12 0 1,-12 0-16,0 11 16,0-11-1,0 0-15,-12-1 0,13-11 32,-13-12-32</inkml:trace>
          <inkml:trace contextRef="#ctx0" brushRef="#br0" timeOffset="12090.1291">885 8757 0,'0'0'0,"0"0"0,-12-11 0,-1-1 15,-11 0 1,0 0-16,-12 12 16,-13 0-1,1 12-15,-12 12 16,-13 11-16,0 13 15,13-1 1,-1 1-16,13-13 16,0 1-1,-13-1-15,-11 1 16,-1-12 0,1-12-16,-1-1 15,12-11 1,13 0-16,0-11 15,11-1-15,1-12 16,-12-12 0,11 1-16,13-1 15,0 12 1,0 1-16,12 11 16,-12 0-1,-1 12-15,-11 12 16,0 0-16,-25 23 15,13 1 1,0-12-16,-1 11 16,-11-11-1,-13 0-15,-36-1 16,-24 1 0,24-24-16,1 0 15,-38-12 1,1 0-16,24-11 15,25-1-15,11 12 16,-12-12 0,12 1-16,25 11 15,0 0 1,11 0-16,13 12 16,0 12-1,11 0-15,13 0 16,0 0-16,0-1 15,12 13 1,0-24-16</inkml:trace>
          <inkml:trace contextRef="#ctx0" brushRef="#br0" timeOffset="-7959.7515">-1256 10134 0,'0'0'15,"0"0"-15,0 0 16,0 12-16,0 0 15,0 0 1,12-1-16,0 1 16,0 0-1,0-12-15,12 0 16,1 0 0,-13-12-16,12-11 15,-12-13 1,0-11-16,-12-1 15,-12 24-15,-12 12 16,-13 12 0,-11 12-16,-12 12 15,11 12 1,13-13-16,24 1 16,24-12-1,-12-12-15</inkml:trace>
        </inkml:traceGroup>
        <inkml:traceGroup>
          <inkml:annotationXML>
            <emma:emma xmlns:emma="http://www.w3.org/2003/04/emma" version="1.0">
              <emma:interpretation id="{7CFF1013-4909-466A-ADC9-9EC6B5FE618B}" emma:medium="tactile" emma:mode="ink">
                <msink:context xmlns:msink="http://schemas.microsoft.com/ink/2010/main" type="inkWord" rotatedBoundingBox="7797,7600 10027,5993 10721,6956 8491,8563"/>
              </emma:interpretation>
            </emma:emma>
          </inkml:annotationXML>
          <inkml:trace contextRef="#ctx0" brushRef="#br1" timeOffset="-417349.3182">4126 5731 0,'0'0'0,"0"0"0,0 12 15,0 24-15,-12 11 16,-12-11 0,12 0-16,-12-13 15,-1 1 1,-11-12-1,-12 0-15,-1-12 0,1 0 16,0-12 0,11 0-16,-11 0 15,-13 12 1,13 0-16,-12 12 16,-1 0-1,13 0-15,-1 12 16,13-1-1,12 1-15,0 0 16,12-1-16,0-11 16,12 0-1,0 0-15,24 0 16,12 12 0,-36-24-1</inkml:trace>
          <inkml:trace contextRef="#ctx0" brushRef="#br1" timeOffset="-416799.6626">3207 6527 0,'0'0'0,"0"0"16,0 0-16,0 0 0,12 0 31,12 0-31,13 0 0,11 11 16,24-11-1,1 0-15,24-11 16,12 11 0,12 0-16,-25-12 15,-23 0 1,-13 0-16,-11 0 15,-49 12-15</inkml:trace>
          <inkml:trace contextRef="#ctx0" brushRef="#br1" timeOffset="-414860.1654">5312 4841 0,'0'0'15,"0"-11"-15,0-1 16,0-12 0,0 12-16,0 0 15,0 0 1,0 1-16,0 11 15,0 0-15,12 35 16,0 36 0,0 24-16,12 24 15,12 35 1,1-23-16,-1-36 16,0 0-1,0-12-15,1-12 16,-13-24-16,0-11 15,-12-12 1,0-12-16,-12-12 16,0 0-1,-12-12-15,-12 0 16,-12-24 0,-13-11-16,1-1 15,-13 1-15,-11 11 16,-1 12-1,1 24-15,-13 12 0,13 12 16,23 0 0,13 0-16,12-13 31,-1 1-31,13 12 0,12-12 16,12 12-1,25 11-15,35 1 16,25-12-16,-24-13 15,-1 1 1,13 0-16,-13-12 16,1 0-1,-12-12-15,-13 0 16,-48 12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23:24.0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3B6A7C-16BD-47E1-AD8C-0DF281E00DBD}" emma:medium="tactile" emma:mode="ink">
          <msink:context xmlns:msink="http://schemas.microsoft.com/ink/2010/main" type="writingRegion" rotatedBoundingBox="5863,18877 6383,18877 6383,19743 5863,19743"/>
        </emma:interpretation>
      </emma:emma>
    </inkml:annotationXML>
    <inkml:traceGroup>
      <inkml:annotationXML>
        <emma:emma xmlns:emma="http://www.w3.org/2003/04/emma" version="1.0">
          <emma:interpretation id="{0F9CFCA4-75F6-4D2A-A96B-7922B268232E}" emma:medium="tactile" emma:mode="ink">
            <msink:context xmlns:msink="http://schemas.microsoft.com/ink/2010/main" type="paragraph" rotatedBoundingBox="5863,18877 6383,18877 6383,19743 5863,19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6C4E11-0FD1-4842-AFCB-C3B5FFEB8F68}" emma:medium="tactile" emma:mode="ink">
              <msink:context xmlns:msink="http://schemas.microsoft.com/ink/2010/main" type="line" rotatedBoundingBox="5863,18877 6383,18877 6383,19743 5863,19743"/>
            </emma:interpretation>
          </emma:emma>
        </inkml:annotationXML>
        <inkml:traceGroup>
          <inkml:annotationXML>
            <emma:emma xmlns:emma="http://www.w3.org/2003/04/emma" version="1.0">
              <emma:interpretation id="{8518062E-BA00-465F-A058-9D2BB8D9F3FB}" emma:medium="tactile" emma:mode="ink">
                <msink:context xmlns:msink="http://schemas.microsoft.com/ink/2010/main" type="inkWord" rotatedBoundingBox="5863,18877 6241,18877 6241,19264 5863,192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363 155 0,'0'0'0,"0"0"0,0 0 16,0 0-16,0 0 16,0 15-1,0 1-15,0-1 16,0 1 0,0-1-16,15 16 15,-15-16-15,0 1 16,0-1-1,0 1-15,0-1 16,0 1 0,-15-1-16,-1 1 15,0-16 1,0 0-16,1 0 16,-17 0-16,16 0 15,1 0 1,-1-16-16,0 1 15,0-1 1,1 1-16,-1-1 16,0 1-1,0-16-15,1 0 16,-1 0 0,0-15-16,0-1 15,1 16-15,-1 1 16,16 14-1,-16 1-15,0-1 16,16 16 0,0 0-16,0 0 15</inkml:trace>
        </inkml:traceGroup>
        <inkml:traceGroup>
          <inkml:annotationXML>
            <emma:emma xmlns:emma="http://www.w3.org/2003/04/emma" version="1.0">
              <emma:interpretation id="{A345F775-035F-49DE-AE01-C4FB5F2A837B}" emma:medium="tactile" emma:mode="ink">
                <msink:context xmlns:msink="http://schemas.microsoft.com/ink/2010/main" type="inkWord" rotatedBoundingBox="5879,19480 6383,19480 6383,19743 5879,19743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460.1625">504 603 0,'0'0'16,"0"0"-1,0 0-15,0 0 16,0 0 0,16 0-16,-16 0 15,0 0 1,0 0-16,0 0 16,0 0-16,0 0 15,0 0 1,0 0-16,0 0 15,-16 15 1,-15 1-16,-1-1 16,-15 1-1,16-1-15,-17 1 16,1 15 0,0-16-16,15 0 15,1 1-15,15-1 16,0-15-1,1 0-15,15 0 16,-95 78 0,95-78-16,0 0 15,16 0 1,15-16-16,1 1 16,31-1-16,0-15 15,0 16 1,-16-16-16,0 16 15,1-1 1,-17 1-16,-15-1 16,0 16-1,-16 0-15,0 0 0,0 0 32,0 0-32,0 0 15,0 0-15,-16 0 0,0 0 16,16 0-1</inkml:trace>
        </inkml:traceGroup>
      </inkml:traceGroup>
    </inkml:traceGroup>
  </inkml:traceGroup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0:20.0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53D5C9-DD5B-412E-86B6-2FB239112103}" emma:medium="tactile" emma:mode="ink">
          <msink:context xmlns:msink="http://schemas.microsoft.com/ink/2010/main" type="writingRegion" rotatedBoundingBox="2069,357 33765,-647 34167,12029 2471,13034"/>
        </emma:interpretation>
      </emma:emma>
    </inkml:annotationXML>
    <inkml:traceGroup>
      <inkml:annotationXML>
        <emma:emma xmlns:emma="http://www.w3.org/2003/04/emma" version="1.0">
          <emma:interpretation id="{6EBF325E-1D6D-449E-B6E9-08A50968C134}" emma:medium="tactile" emma:mode="ink">
            <msink:context xmlns:msink="http://schemas.microsoft.com/ink/2010/main" type="paragraph" rotatedBoundingBox="3041,317 8634,153 8678,1629 3084,1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C14E9E-E26A-4F38-A543-5E67C6E1DEB4}" emma:medium="tactile" emma:mode="ink">
              <msink:context xmlns:msink="http://schemas.microsoft.com/ink/2010/main" type="line" rotatedBoundingBox="3041,317 8634,153 8678,1629 3084,1794"/>
            </emma:interpretation>
          </emma:emma>
        </inkml:annotationXML>
        <inkml:traceGroup>
          <inkml:annotationXML>
            <emma:emma xmlns:emma="http://www.w3.org/2003/04/emma" version="1.0">
              <emma:interpretation id="{5A5CBDC4-B669-43F4-8366-7BC2AD7BF4BC}" emma:medium="tactile" emma:mode="ink">
                <msink:context xmlns:msink="http://schemas.microsoft.com/ink/2010/main" type="inkWord" rotatedBoundingBox="3041,317 8634,153 8678,1629 3084,1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1201-1607 0,'0'0'0,"0"0"16,0 0-1,0 0-15,0 0 16,0 0 0,12 23-16,12 24 15,11 22 1,0 0-16,1 1 16,-13-1-16,1 12 15,-1-12 1,-11-11-16,0-23 15,0-1 1,-12-22-16,0-12 16,0 0-16,0 0 15,0 0 1,0-23-16,11-12 16,1-11-1,0 11-15,0 0 16,11 1-1,13 11-15,-1 11 16,12 1-16,0 22 16,12 12-1,-12 12-15,0 23 16,0-1 0,-11 1-16,-13-11 15,1-13-15,-12-11 16,-1-11-1,-11-12-15</inkml:trace>
          <inkml:trace contextRef="#ctx0" brushRef="#br0" timeOffset="-1053.9606">2827-243 0,'0'0'0,"0"0"16,0 0-1,0-12-15,0-11 16,0 0-1,-12-12-15,0 1 16,-11-1 0,-1-11-16,1 11 15,-1 1-15,-11 10 16,-1 1 0,-11 0-16,-12 0 15,0 12 1,0 11-16,1 0 15,10 0-15,13 11 16,0 1 0,-1 11-16,13 0 15,-1 0 1,1 12-16,-1-12 16,12 0-1,1-12-15,-13 1 16,1-12-16,-13 0 15,1 0 1,0-12-16,-13-11 16,13 0-1,0 0-15,11 12 16,1-1-16,-1 0 16,0 1-1,1 11-15,-1 0 16,1 0-1,-13 0-15,1 11 16,-12 1 0,-12 0-16,-35-1 15,-24-11-15,12-11 16,12-1 0,0 0-16,-24-11 15,12 12 1,12-1-16,23 12 15,24 0 1,0 0-16,11 12 16,13-1-16,11 1 15,0 11 1,12 0-16,0-23 16</inkml:trace>
          <inkml:trace contextRef="#ctx0" brushRef="#br0" timeOffset="3001.4578">3651-578 0,'0'0'0,"-11"11"15,-13 1-15,0 11 16,-11 0 0,12 12-16,-1-1 15,0 1-15,1 0 16,-1-12 0,1 0-16,11 0 15,0-11 1,0-1-16,12-11 15,0 0 1</inkml:trace>
          <inkml:trace contextRef="#ctx0" brushRef="#br0" timeOffset="1448.1666">5996-578 0,'0'0'15,"0"0"-15,0 0 16,-48-46-1,48 46-15,0 0 16,0 0-16,0 0 16,-11-12-1,-1 0-15,-12 1 16,1-1 0,-1 1-16,1-1 15,-13 1 1,13-1-16,-13 12 15,1 0-15,11 0 16,-11 0 0,12 0-16,-13 12 15,1-1 1,0 1-16,-1-1 16,-23 12-16,-11 1 15,-25-1 1,13-12-16,11 1 15,12-12 1,0 0-16,1 0 16,-1-12-1,12 1-15,-1-12 16,1-1-16,12 1 16,11 0-1,13 0-15,-1 0 16,0 11-1,0 1-15,1-1 16,-1 1-16,12 11 16,0 0-1,-12 11-15,0 1 16,0-1 0,1 13-16,-1-1 15,-12 0 1,1-12-16,-1 1 15,1-12-15,-13 0 16,1 0 0,0-12-16,-1 1 15,-11-1 1,0 1-16,0-1 16,0 1-1,0-1-15,0 12 16,-1 0-16,1 12 15,0-1 1,12 1-16,-1 11 16,1 0-1,12 0-15,-1 0 16,0 0-16,24-23 16</inkml:trace>
          <inkml:trace contextRef="#ctx0" brushRef="#br0" timeOffset="4310.5824">4464-1769 0,'0'0'0,"0"0"16,0 0-16,0 0 15,0 0 1,12 12-16,11 23 16,1 22-1,0 13-15,11 22 16,-11-22-16,-1-1 15,-11-23 1,0 0-16,-1 1 16,-11-13-1,0-11-15,0-11 16,0-1 0,0 1-16,0-12 15,0 0-15,0 0 16,0 0-1,0 0-15,12-12 16,0-11 0,12 0-16,-1-11 15,12-1-15,1 0 16,-1 12 0,0 12-16,1 11 15,-1 11 1,12 1-16,-11 11 15,11 11 1,0 1-16,-12 0 16,0-1-16,1 13 15,-13-13 1,-23-34-16</inkml:trace>
        </inkml:traceGroup>
      </inkml:traceGroup>
    </inkml:traceGroup>
    <inkml:traceGroup>
      <inkml:annotationXML>
        <emma:emma xmlns:emma="http://www.w3.org/2003/04/emma" version="1.0">
          <emma:interpretation id="{87066693-6B3C-4494-998B-DC08DE0E4508}" emma:medium="tactile" emma:mode="ink">
            <msink:context xmlns:msink="http://schemas.microsoft.com/ink/2010/main" type="paragraph" rotatedBoundingBox="2667,1546 33852,1166 33874,2956 2689,3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D7F4F-A036-469D-9508-43FDDE1EB006}" emma:medium="tactile" emma:mode="ink">
              <msink:context xmlns:msink="http://schemas.microsoft.com/ink/2010/main" type="line" rotatedBoundingBox="2667,1546 33852,1166 33874,2956 2689,3336"/>
            </emma:interpretation>
          </emma:emma>
        </inkml:annotationXML>
        <inkml:traceGroup>
          <inkml:annotationXML>
            <emma:emma xmlns:emma="http://www.w3.org/2003/04/emma" version="1.0">
              <emma:interpretation id="{55A25232-F1F9-41B2-A2B3-A280287739F1}" emma:medium="tactile" emma:mode="ink">
                <msink:context xmlns:msink="http://schemas.microsoft.com/ink/2010/main" type="inkWord" rotatedBoundingBox="2672,1959 3640,1947 3654,3063 2685,30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17511.1108">824 959 0,'0'0'0,"0"0"15,0 0 1,0 11-16,0 1 16,0 0-1,0 11-15,0 0 16,0-12-16,0 1 16,0-12-1,12 0-15,0 0 16,0 0-1,11-12-15,1-11 16,-1-11 0,-11 10-16,12-10 15,-13 11-15,-11 0 16,-11-1 0,-1 1-16,0 12 15,-12-1 1,-11 12-16,-12 12 15,-24 11-15,12 12 16,24-12 0,12 0-16,11 0 15,24 12 1,11-1-16,24 1 16,0-12-1,24-11-15,47-12 16,-118 0-16</inkml:trace>
          <inkml:trace contextRef="#ctx0" brushRef="#br1" timeOffset="-18151.6661">153 265 0,'0'0'0,"0"0"0,0 0 15,0 0-15,0 0 16,-12 0-1,-12 0-15,1 0 16,-1 0 0,1-11-16,-1-1 15,12 1-15,1-12 16,11 0 0,0-1-16,23-10 15,13-1 1,-1 12-16,0 0 15,1 11 1,-1 1-16,-12 11 16,1 11-16,0 12 15,-1 24 1,-11 22-16,-12 0 16,-12 12-1,-11 12-15,-25 11 16,1-12-16,0-11 15,12-23 1,11-23-16,1-12 16,11-12-1,0 1-15,12-12 16,0-12 0,0-22-16,24-36 15,23 1-15,0-12 16,12-23-1,0 0-15,-12 0 16,0 35 0,-12 11-16,-11 12 15,-12 11 1,-1 12-16,1 0 16,-12 11-16,0 12 15,0 0 1,0 0-16,0 0 15,0 0 1,-12 12-16,-11 34 16,-12 12-16,-1 11 15,1 0 1,11-11-16,1-12 16,11 12-1,12-12-15,0 12 16,12 0-16,0-12 15,11 0 1,1-11-16,11-12 16,0 0-1,12-11-15,1-1 16,-48-11 0</inkml:trace>
        </inkml:traceGroup>
        <inkml:traceGroup>
          <inkml:annotationXML>
            <emma:emma xmlns:emma="http://www.w3.org/2003/04/emma" version="1.0">
              <emma:interpretation id="{390BF390-E9BC-4045-82C8-5C9AEB87C871}" emma:medium="tactile" emma:mode="ink">
                <msink:context xmlns:msink="http://schemas.microsoft.com/ink/2010/main" type="inkWord" rotatedBoundingBox="5285,1996 6562,1981 6575,3051 5298,30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16224.9336">2685 497 0,'0'0'0,"0"0"16,0 0 0,0 0-16,-11 0 15,-1 0-15,0-12 16,0 0 0,1-11-16,-1 0 15,12-23 1,12 0-16,11-12 15,12 12 1,1 11-16,11 0 16,12 12-1,-12 12-15,0 11 16,-12 11-16,1 24 16,-1 11-1,-11 12-15,-13 0 16,1 11-1,-12 12-15,-12 0 16,1-12-16,-1-22 16,0-24-1,12 0-15,0-12 16,0-11-16,0 0 16,0 0-1,0-11-15,12-24 16,11-23-1,1-23-15,11-23 16,1-23 0,-1 35-16,-11 11 15,-13 35 1,1 11-16,0 12 16,-12 11-16,0 1 15,0 11 1,0 0-16,0 0 15,0 0 1,0 23-16,-12 23 16,12 12-16,0 0 15,0-12 1,0 0-16,0 0 16,12 1-1,0-1-15,-1 0 16,13-11-1,0-1-15,-1-11 16,1 1-16,-24-24 16</inkml:trace>
          <inkml:trace contextRef="#ctx0" brushRef="#br1" timeOffset="-15751.2159">3804 531 0,'0'0'0,"0"0"16,0 0-16,0 0 16,0 0-1,0 12-15,12 22 16,-12 13-16,0 11 15,12-1 1,0-10-16,0-1 16,-1 0-1,1 0-15,0-11 16,0 0 0,-12-1-16,0 1 15,0-24-15,0 1 16,0-12-1,0 0-15</inkml:trace>
        </inkml:traceGroup>
        <inkml:traceGroup>
          <inkml:annotationXML>
            <emma:emma xmlns:emma="http://www.w3.org/2003/04/emma" version="1.0">
              <emma:interpretation id="{C907CA31-BF07-4A2A-81B8-E3DFF4B7B3D2}" emma:medium="tactile" emma:mode="ink">
                <msink:context xmlns:msink="http://schemas.microsoft.com/ink/2010/main" type="inkWord" rotatedBoundingBox="8477,2031 10072,2011 10084,2924 8489,29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4618.3618">5937 543 0,'0'0'0,"0"0"16,-12 0-16,0-12 15,-12 1 1,1-1-16,-1-11 16,13 0-16,-1-12 15,0 1 1,24-1-16,0 0 15,11 1 1,1-1-16,-1 12 16,13 11-1,-1 1-15,12 11 16,-12 11-16,13 12 16,-13 12-1,0 11-15,-11 24 16,-12 10-1,-12 13-15,-12-1 16,-12-11-16,1-11 16,11-24-1,0-11-15,0-12 16,1-12 0,11 1-16,0-12 15,0 0 1,0-23-16,11-35 15,25-35-15,11 1 16,12-35 0,0 0-16,-12 11 15,-12 35 1,-11 23-16,-1 12 16,-11 12-16,0 10 15,-12 24 1,0 0-16,0 0 15,-12 12 1,0 23-16,0 11 16,12 12-1,0-1-15,12 1 16,0 0-16,11 0 16,1-12-1,0-11-15,-1-12 16,12 0-1,13-23-15,-48 0 16</inkml:trace>
          <inkml:trace contextRef="#ctx0" brushRef="#br1" timeOffset="-14076.7442">6997 601 0,'0'0'0,"0"0"16,0 0-16,0 0 15,0 0 1,0 0-16,0-12 15,12 0 1,-1 1-16,1-1 16,0 1-1,11-1-15,1 12 16,-12 0-16,0 12 16,-1-1-1,1 24-15,0 11 16,-12 1-1,0-1-15,-12 0 16,0-11-16,1-1 16,-1-11-1,0 1-15,0-13 16,12 1 0,0-12-16,0 0 15,0 0 1,12 11-16,12 1 15,23-1-15,12 1 16,11-12 0,1 0-16,-24 0 15,-47 0 1</inkml:trace>
        </inkml:traceGroup>
        <inkml:traceGroup>
          <inkml:annotationXML>
            <emma:emma xmlns:emma="http://www.w3.org/2003/04/emma" version="1.0">
              <emma:interpretation id="{947C82D9-3FD6-4A4D-9FC0-FA352C77E066}" emma:medium="tactile" emma:mode="ink">
                <msink:context xmlns:msink="http://schemas.microsoft.com/ink/2010/main" type="inkWord" rotatedBoundingBox="11539,1926 13121,1906 13137,3209 11555,32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12794.4399">8870 427 0,'0'0'15,"0"0"-15,0 0 16,0 0-16,0-11 16,0-24-1,0-11-15,12 0 16,11-1 0,12 1-16,13 11 15,-1 1 1,0 11-16,0 11 15,-12 12-15,1 12 16,-13-1 0,12 35-16,-11 12 15,-12 23 1,-12 12-16,-12 22 16,0-22-1,0-24-15,1-11 16,-1-12-16,0-23 15,0 0 1,1-11-16,11-12 16,0 0-1,0-35-15,23-34 16,1-24-16,11-34 16,0 0-1,1 0-15,-13 46 16,1 12-1,-12 22-15,-1 1 16,1 23 0,0 0-16,-12 11 15,0 12-15,0 0 16,0 0 0,0 0-16,-12 24 15,0 22 1,1 35-16,11 0 15,0-24 1,11 1-16,13 11 16,0 1-16,11-12 15,12-12 1,0-23-16,12-12 16,-59-11-1</inkml:trace>
          <inkml:trace contextRef="#ctx0" brushRef="#br1" timeOffset="-12094.8841">9989 554 0,'0'0'0,"0"0"15,0 0-15,23-11 16,13 11 0,-1 0-16,24 0 15,-12 11 1,0 1-16,-11-1 16,-13 13-16,-11 10 15,-12 1 1,-12 0-16,0-1 15,-11 1 1,-1-12-16,1 0 16,11-11-1,0-1-15,12-11 16,0 0-16,12 12 16,11-1-1,13 1-15,-1 0 16,0 11-1,1 0-15,-13 0 16,1-12-16,-1 13 16,-11-1-1,0 11-15,-12 1 16,-12-12 0,-35 12-16,-24-1 15,-23 1 1,12-12-16,-1-11 15,13-24 1,-1-11-16,12-12 16,59 35-16</inkml:trace>
        </inkml:traceGroup>
        <inkml:traceGroup>
          <inkml:annotationXML>
            <emma:emma xmlns:emma="http://www.w3.org/2003/04/emma" version="1.0">
              <emma:interpretation id="{3B3F3EE7-4A76-4527-87CA-B7B3A75BF498}" emma:medium="tactile" emma:mode="ink">
                <msink:context xmlns:msink="http://schemas.microsoft.com/ink/2010/main" type="inkWord" rotatedBoundingBox="14152,1829 18986,1770 18999,2770 14164,28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9987.9211">15902 104 0,'0'0'0,"0"0"16</inkml:trace>
          <inkml:trace contextRef="#ctx0" brushRef="#br1" timeOffset="-10556.9544">13970 381 0,'0'0'16,"0"0"0</inkml:trace>
          <inkml:trace contextRef="#ctx0" brushRef="#br1" timeOffset="-10413.3954">14442 335 0,'0'0'0,"0"0"15</inkml:trace>
          <inkml:trace contextRef="#ctx0" brushRef="#br1" timeOffset="-10261.636">14901 300 0,'0'0'16,"0"0"-16</inkml:trace>
          <inkml:trace contextRef="#ctx0" brushRef="#br1" timeOffset="-10127.1019">15466 231 0,'0'0'15,"0"0"-15</inkml:trace>
          <inkml:trace contextRef="#ctx0" brushRef="#br1" timeOffset="-9849.9718">16291 57 0,'0'0'0,"12"0"16,0 0-16,-12 0 16</inkml:trace>
          <inkml:trace contextRef="#ctx0" brushRef="#br1" timeOffset="-11052.0152">12086 450 0,'0'0'0,"0"0"16</inkml:trace>
          <inkml:trace contextRef="#ctx0" brushRef="#br1" timeOffset="-10882.9152">12604 450 0,'0'0'0,"0"0"15</inkml:trace>
          <inkml:trace contextRef="#ctx0" brushRef="#br2" timeOffset="15015.3898">13181 393 0,'0'0'0,"0"0"16,0 0-1,-12-12-15,-11 0 16,-1-11-1,12 0-15,1-23 16,-1 11-16,12-22 16,0 10-1,23-10-15,1 10 16,0 1 0,-1 11-16,12 12 15,-11 12-15,0-1 16,-1 12-1,1 12 1,-1 11-16,1 46 16,-12 47-16,-12-24 15,-12 12 1,-12 0-16,-11 23 16,0-34-1,11-24-15,12-23 16,0-11-16,1-12 15,11-11 1,0-1-16,0-11 16,0 0-1,0-34-15,11-24 16,13-11-16,0-1 16,11-45-1,0-13-15,1 13 16,-1 22-1,0 24-15,-11 11 16,-1 1-16,-11 22 16,0 0-1,0 12-15,0 0 16,-12 11 0,0 1-16,0 11 15,0 0 1,0 0-16,0 0 15,-12 11-15,-12 24 16,1 11 0,-1 24-16,1 11 15,11-12 1,0-11-16,12-12 16,12 0-16,23 12 15,12-12 1,24 0-16,0-23 15,-13 12 1,-58-35-16</inkml:trace>
          <inkml:trace contextRef="#ctx0" brushRef="#br1" timeOffset="-10725.588">13287 404 0,'0'0'0,"0"0"16</inkml:trace>
          <inkml:trace contextRef="#ctx0" brushRef="#br1" timeOffset="-11228.0441">11485 485 0,'0'0'16</inkml:trace>
        </inkml:traceGroup>
        <inkml:traceGroup>
          <inkml:annotationXML>
            <emma:emma xmlns:emma="http://www.w3.org/2003/04/emma" version="1.0">
              <emma:interpretation id="{A39D35E7-CA66-481B-86AB-8EE33F13DF52}" emma:medium="tactile" emma:mode="ink">
                <msink:context xmlns:msink="http://schemas.microsoft.com/ink/2010/main" type="inkWord" rotatedBoundingBox="20280,1603 21909,1583 21923,2728 20293,274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8579.9664">17975 208 0,'0'0'0,"0"0"16,-11 11-1,-1 1-15,-12-1 16,1-11 0,-13 12-16,-11-12 15,0-23-15,0 0 16,0-12 0,12 0-16,11-11 15,12 0 1,12-12-16,12 12 15,23-12 1,1 12-16,-1 11 16,0 12-16,-11 11 15,0 12 1,-1 12-16,-11 11 16,11 35-1,-11 46-15,-12 35 16,-12-24-16,1-22 15,11-24 1,0-11-16,-12-12 16,12-11-1,0-12-15,0-12 16,0-11 0,0 0-16,0-11 15,12-35-15,23-70 16,12-11-1,0 0-15,12 23 16,-12 11 0,-11 12-16,-1 0 15,-11 35-15,-13 12 16,1 10 0,-12 1-16,0 12 15,0 11 1,0 0-16,-12 11 15,-11 1 1,-1 23-16,1 11 16,-1 0-16,12 0 15,12 24 1,12 11-16,0-12 16,11 0-1,13-11-15,-1 0 16,0-12-1,-11-23-15,11 0 16,1-11-16,-1-1 16,0 1-1,-35-12-15</inkml:trace>
          <inkml:trace contextRef="#ctx0" brushRef="#br1" timeOffset="-8015.9957">18670 346 0,'0'0'16,"12"12"-16,0-1 15,0 13 1,0 10-16,-1 1 16,1 11-1,-12 0-15,0-11 16,0-12-16,0-11 15,0-1 1,0-11-16,0 0 16,0 0-1,-12-11-15,12-1 16,0-23 0,12-11-16,0 12 15,0-1-15,-1 12 16,13 11-1,0 1-15,-1 11 16,13 11 0,-1 1-16,24 22 15,0 24-15,-12 0 16,0 0 0,-12-12-16,12 0 15,-11-23 1,-36-23-16</inkml:trace>
        </inkml:traceGroup>
        <inkml:traceGroup>
          <inkml:annotationXML>
            <emma:emma xmlns:emma="http://www.w3.org/2003/04/emma" version="1.0">
              <emma:interpretation id="{8610DA4B-F4B2-4B41-A2D2-D0E500D3CBDA}" emma:medium="tactile" emma:mode="ink">
                <msink:context xmlns:msink="http://schemas.microsoft.com/ink/2010/main" type="inkWord" rotatedBoundingBox="24312,1933 25071,1924 25079,2623 24321,26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8267.1543">21639 57 0,'0'0'0,"0"0"16,0 0-16,0 0 15,0 0 1,0 0-16,0 0 16,0 0-16,0 0 15,0 0 1,0 0-16,12-11 16,0-1-1,11-11-15,1 12 16,11-1-16,12 1 15,12-1 1,-12 12-16,0 0 16,-11 12-1,-13-1-15,1 12 16,-1 12 0,1 11-16,-12 0 15,-12 24-15,-12-13 16,-12 1-1,1 0-15,-1-12 16,-11 12 0,11-23-16,1-1 15,-1-11 1,1 1-16,11-13 16,0 1-16,0-12 15,12 0 1,0 0-16,0 0 15,0 0 1,0 0-16,24 0 16,11 0-16,24 0 15,0 0 1,0 0-16,0 11 16,0-11-1,0 12-15,-1-1 16,-10-11-16,-13 0 15,-23 0 1,-12 0-16</inkml:trace>
        </inkml:traceGroup>
        <inkml:traceGroup>
          <inkml:annotationXML>
            <emma:emma xmlns:emma="http://www.w3.org/2003/04/emma" version="1.0">
              <emma:interpretation id="{6E682929-D8A4-4A08-9B71-684C74DBD6C2}" emma:medium="tactile" emma:mode="ink">
                <msink:context xmlns:msink="http://schemas.microsoft.com/ink/2010/main" type="inkWord" rotatedBoundingBox="25947,1787 26594,1779 26603,2539 25956,25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7738.8766">23783-185 0,'0'0'0,"0"0"15,0 0 1,0 0-16,0 0 16,0 0-1,0 0-15,0 11 16,-12 36-16,-11 22 15,-1 12 1,12 23-16,0-35 16,1 12-1,-1-23-15,12 0 16,0-12 0,0 0-16,0-11 15,0-1-15,0-11 16,0-23-1</inkml:trace>
          <inkml:trace contextRef="#ctx0" brushRef="#br0" timeOffset="97226.1576">23512-116 0,'0'0'0,"0"0"16,0 0 0,0 12-16,-12-1 15,0 12-15,-11 0 16,-13 12-1,-11 0-15,12-12 16,11 0 0,1-11-16,-1-1 15,24-11 1,0 0-16,0 0 16,12 12-16,12-1 15,23 1 1,23-1-16,48 1 15,-23-1 1,-1 1-16,-35-12 16,-12 0-16,-24 0 15,1 0 1,-12 0-16,-1 0 16,1 0-1,-12 0-15,0 0 16</inkml:trace>
        </inkml:traceGroup>
        <inkml:traceGroup>
          <inkml:annotationXML>
            <emma:emma xmlns:emma="http://www.w3.org/2003/04/emma" version="1.0">
              <emma:interpretation id="{2A461273-6D10-46FC-BD21-501C4DC296C8}" emma:medium="tactile" emma:mode="ink">
                <msink:context xmlns:msink="http://schemas.microsoft.com/ink/2010/main" type="inkWord" rotatedBoundingBox="27594,1926 28213,1919 28222,2712 27603,272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8740.9591">25538-47 0,'0'0'0,"-24"12"16,-23 11-16,-23 23 15,-13 1 1,1 10-16,-1 13 16,1-1-1,23-23-15,24 0 16,-1 12-16,25-12 15,11 1 1,11 10-16,25 1 16,-1-11-1,12-13-15,0-11 16,0-11 0,0-12-16,-11-12 15,-13 1-15,-11-12 16,0-12-1,-12 0-15,-12 1 16,-11-13 0,-13 13-16,1-1 15,0 12 1,-1 11-16,1 1 16,0 11-16,11 0 15,12 0 1,12 0-16,0 0 15</inkml:trace>
        </inkml:traceGroup>
        <inkml:traceGroup>
          <inkml:annotationXML>
            <emma:emma xmlns:emma="http://www.w3.org/2003/04/emma" version="1.0">
              <emma:interpretation id="{15DBF444-0BFD-4D44-ABA4-B81133B68032}" emma:medium="tactile" emma:mode="ink">
                <msink:context xmlns:msink="http://schemas.microsoft.com/ink/2010/main" type="inkWord" rotatedBoundingBox="29081,1224 32202,1186 32223,2877 29101,291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112238.1912">28165 913 0,'0'0'15</inkml:trace>
          <inkml:trace contextRef="#ctx0" brushRef="#br2" timeOffset="111675.4474">28601 34 0,'0'0'0,"12"12"16,-1 11 0,1 0-16,-12 12 15,0-1-15,0 1 16,-12 0-1,12-35-15,-141 219 16,141-219 0,-12 0-16,-11 0 15,-24 0-15,-1-11 16,1-1 0,0-11-16,12 0 15,11-12 1,1-22-16,11-1 15,12 0 1,12 12-16,11 0 16,13 11-16,11 0 15,-47 35 1</inkml:trace>
          <inkml:trace contextRef="#ctx0" brushRef="#br2" timeOffset="110879.1774">28471 485 0,'0'0'15,"-12"0"-15,-23 0 16,-12-12 0,-12 1-16,12-1 15,0 1 1,23-1-16,1 12 15,23 0 1</inkml:trace>
          <inkml:trace contextRef="#ctx0" brushRef="#br2" timeOffset="111359.053">28424 508 0,'0'0'15,"0"0"1,-12 0-16,-11-11 15,-1-1 1,-11-11-16,11 0 16,1-12-16,11 0 15,0-11 1,12 0-16,0 0 16,12 0-1,0 11-15,11 0 16,-23 35-16</inkml:trace>
          <inkml:trace contextRef="#ctx0" brushRef="#br2" timeOffset="111867.9159">28613 34 0,'0'0'16,"11"23"-16,1 12 15,-12 0 1,-12 11-16,1 0 16,-1-11-1,-12 0-15,1-12 16,-1 0 0,-11-12-16,-1 1 15,13-12-15,-1-12 16,24 12-1</inkml:trace>
          <inkml:trace contextRef="#ctx0" brushRef="#br2" timeOffset="110741.1135">28424-58 0,'0'0'16,"0"0"-16,12 0 16,0 11-1,11 13-15,1 10 16,-1 12-16,-11 1 16,0-1-1,0 0-15,-12-11 16,0-35-1</inkml:trace>
          <inkml:trace contextRef="#ctx0" brushRef="#br2" timeOffset="111152.9737">28082 381 0,'0'0'0,"12"-12"16,0 1-16,12-1 16,-13 1-1,1-1-15,0 1 16,0-12-16,-1 11 15,13-11 1,0-12-16,-1 12 16,1 12-1,11-13-15,-11 1 16,-1 12 0,1-1-16,-24 12 15,176-34-15,-176 34 16,0 0-1,12 23-15,0 11 16,-12 1 0,0-35-16</inkml:trace>
          <inkml:trace contextRef="#ctx0" brushRef="#br2" timeOffset="112305.2856">27812 728 0,'-12'-12'15,"-24"-11"-15,36 23 16</inkml:trace>
          <inkml:trace contextRef="#ctx0" brushRef="#br2" timeOffset="109941.0146">27847-451 0,'0'0'0,"0"46"16,0 12-16,-12 23 15,12 34 1,0 24-16,12-23 16,0-24-1,-12-34-15,11 0 16,-11-24-16,0-11 16,0 1-1,0-13-15,0 1 16,0-12-1,0 0-15,0 0 16,0-12 0,0-34-16,0-47 15,12 1-15,-12 0 16,0 11 0,0 0-16,12 11 15,-12 13 1,0 10-16,0 13 15,0 11-15,0 11 16,0 12 0,0 0-16,0 12 15,0 11 1,0 34-16,-12 24 16,0 35-16,1 11 15,11-34 1,0-24-16,11-23 15,1 0 1,-12-11-16,0-12 16,0-11-1,0-12-15,0 0 16,12 23-16,-12-23 16,0-23-1,0-35-15,0-23 16,0 0-1,0 81-15,12-335 16,-12 335-16,0 0 16,0 0-1,0 0-15,0 0 16,0 0 0</inkml:trace>
          <inkml:trace contextRef="#ctx0" brushRef="#br2" timeOffset="109290.3409">27859-197 0,'0'-11'0,"0"-24"16,0-11 0,0 11-16,0 35 15</inkml:trace>
          <inkml:trace contextRef="#ctx0" brushRef="#br2" timeOffset="110033.2772">27929 57 0,'0'0'0,"0"35"15,0 11-15,0 1 16,0-1 0,0-46-16</inkml:trace>
          <inkml:trace contextRef="#ctx0" brushRef="#br2" timeOffset="108472.9321">27953 323 0,'0'0'0,"0"0"16</inkml:trace>
          <inkml:trace contextRef="#ctx0" brushRef="#br0" timeOffset="101737.9424">29531 716 0,'0'0'0</inkml:trace>
          <inkml:trace contextRef="#ctx0" brushRef="#br0" timeOffset="99797.2819">26445 346 0,'0'0'16,"12"-11"-1,23-1-15,12-11 16,0 0-16,1 0 15,10-12 1,-22 1-16,-1-13 16,-11 13-1,-13-1-15,-11 35 16,36-208 0,-36 208-16,0 0 15,-12-12-15,-12 1 16,1 11-1,-24 0-15,0 11 16,0 1 0,-1 0-16,1 11 15,12 0 1,0 0-16,11 12 16,12-1-16,12 12 15,0 1 1,12-1-16,23 12 15,13-1-15,10-10 16,1-1 0,-12-11-16,1-1 15,-13 1 1,0 0-16,-11-12 16,-12 0-1,-1 0-15,-11 0 16,0 0-16,-11 0 15,-13 0 1,-23 1-16,-12-13 16,-12-11-1,12-11-15,1-13 16,22 1 0,13 0-16,-1 0 15,12 0-15,1 0 16,11-12-1,11 0-15,13 1 16,11-1 0,12 0-16,0 1 15,-47 34-15</inkml:trace>
          <inkml:trace contextRef="#ctx0" brushRef="#br2" timeOffset="112367.7907">27305 150 0,'0'0'0,"0"0"15</inkml:trace>
          <inkml:trace contextRef="#ctx0" brushRef="#br2" timeOffset="112889.7886">28165-763 0,'12'0'16,"35"11"-16,24 13 16,-1-1-1,1 11-15,11 13 16,13 10-16,-13 13 16,-11 11-1,-1-1-15,-23-22 16,-11 0-1,-1 11-15,-11 1 16,-12-1-16,-12 24 16,-12-13-1,0 1-15,-23 0 16,-13 0 0,-10 0-16,-13 0 15,12 0 1,0-23-16,0-12 15,0-11-15,-35-1 16,0-11 0,11-23-16,13-11 15,-1-12 1,-23-12-16,0-11 16,-1-12-1,13 12-15,11-12 16,12 0-16,12-11 15,-12-35 1,59 104-16</inkml:trace>
        </inkml:traceGroup>
        <inkml:traceGroup>
          <inkml:annotationXML>
            <emma:emma xmlns:emma="http://www.w3.org/2003/04/emma" version="1.0">
              <emma:interpretation id="{347A8F11-0492-4129-8C98-A00CBC8090BE}" emma:medium="tactile" emma:mode="ink">
                <msink:context xmlns:msink="http://schemas.microsoft.com/ink/2010/main" type="inkWord" rotatedBoundingBox="32995,2636 33010,2635 33011,2650 32996,265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1942.0624">30321 670 0,'0'0'16</inkml:trace>
        </inkml:traceGroup>
        <inkml:traceGroup>
          <inkml:annotationXML>
            <emma:emma xmlns:emma="http://www.w3.org/2003/04/emma" version="1.0">
              <emma:interpretation id="{7C71E010-F43C-4148-A188-9529D247B473}" emma:medium="tactile" emma:mode="ink">
                <msink:context xmlns:msink="http://schemas.microsoft.com/ink/2010/main" type="inkWord" rotatedBoundingBox="33855,2671 33870,2670 33871,2685 33856,2686"/>
              </emma:interpretation>
            </emma:emma>
          </inkml:annotationXML>
          <inkml:trace contextRef="#ctx0" brushRef="#br0" timeOffset="102139.6144">31181 705 0,'0'0'0</inkml:trace>
        </inkml:traceGroup>
      </inkml:traceGroup>
    </inkml:traceGroup>
    <inkml:traceGroup>
      <inkml:annotationXML>
        <emma:emma xmlns:emma="http://www.w3.org/2003/04/emma" version="1.0">
          <emma:interpretation id="{EA47D44E-88F9-4FF7-9CF7-8B6E59412B4E}" emma:medium="tactile" emma:mode="ink">
            <msink:context xmlns:msink="http://schemas.microsoft.com/ink/2010/main" type="paragraph" rotatedBoundingBox="2106,2819 17116,1907 17226,3729 2217,4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269C73-64D4-472F-8B28-FC2BF5DD61EC}" emma:medium="tactile" emma:mode="ink">
              <msink:context xmlns:msink="http://schemas.microsoft.com/ink/2010/main" type="line" rotatedBoundingBox="2106,2819 17116,1907 17226,3729 2217,4642"/>
            </emma:interpretation>
          </emma:emma>
        </inkml:annotationXML>
        <inkml:traceGroup>
          <inkml:annotationXML>
            <emma:emma xmlns:emma="http://www.w3.org/2003/04/emma" version="1.0">
              <emma:interpretation id="{D40EAAE9-B28A-4354-978B-63B8B82B44DF}" emma:medium="tactile" emma:mode="ink">
                <msink:context xmlns:msink="http://schemas.microsoft.com/ink/2010/main" type="inkWord" rotatedBoundingBox="2162,3750 3544,3666 3573,4151 2192,42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26861.1862">-307 1872 0,'0'0'0,"0"0"0,0 0 16,0 0 0,12 0-16,12 0 15,23-12 1,35 1-16,24-12 16,0 0-16,-11-1 15,-1 13 1,0-12-16,24 11 15,-36 1 1,-11 11-16,-24 0 16,-12-12-1,-11 12-15,-12 0 16,0 0-16,-1 0 16,1 0-1,-12 0-15,0 0 16,0 0-1</inkml:trace>
          <inkml:trace contextRef="#ctx0" brushRef="#br2" timeOffset="28692.3669">765 2138 0,'0'0'15,"0"0"-15,0 0 16,-23 0-1,-13 0-15,-22 11 16,-13 1 0,-12-1-16,-34 12 15,-25-11 1,13 0-16,23-12 16,0 11-16,-12 1 15,12-1 1,35 1-16,24-12 15,23 0 1,13 0-16,11 0 16,0 0-16,47-12 15,35 1 1,60-1-16,46-11 16,-47 11-1,24 1-15,12-12 16,-36 11-16,-46 1 15,-25-1 1,-11 12-16,-23 0 16,-13 0-1,-11 0-15,-12 0 16,0 0 0,0 0-16,-35 0 15,-48 0-15,-23 12 16,0-1-1,0 1-15,-35-1 16,23 1 0,47-12-16,12 11 15,24-11-15,11 0 16,24 0 0</inkml:trace>
          <inkml:trace contextRef="#ctx0" brushRef="#br2" timeOffset="27494.3044">636 2115 0,'0'0'16,"0"0"-16,12 0 15,-1 0-15,13 0 16,-12 0 0,-1 0-16,1 0 15,0 0 1,-12 0-16,0 0 15</inkml:trace>
        </inkml:traceGroup>
        <inkml:traceGroup>
          <inkml:annotationXML>
            <emma:emma xmlns:emma="http://www.w3.org/2003/04/emma" version="1.0">
              <emma:interpretation id="{7A917654-3C51-49A1-BA37-B93C153095A9}" emma:medium="tactile" emma:mode="ink">
                <msink:context xmlns:msink="http://schemas.microsoft.com/ink/2010/main" type="inkWord" rotatedBoundingBox="4168,3041 5105,2984 5164,3960 4227,4017"/>
              </emma:interpretation>
            </emma:emma>
          </inkml:annotationXML>
          <inkml:trace contextRef="#ctx0" brushRef="#br2" timeOffset="39202.6985">1531 1699 0,'0'0'0,"0"0"15,0 0 1,12 11-16,0 1 15,11 11 1,1-12-16,11 12 16,0 1-16,1-13 15,-1 1 1,-11-1-16,-1 1 16,1-12-1,-13 0-15,1 0 16,0 0-1,-12 0-15,0 0 16,0 0-16,12 0 16,-12 0-1,0 0-15,0 0 16,0 0 0,0 0-16</inkml:trace>
          <inkml:trace contextRef="#ctx0" brushRef="#br2" timeOffset="41514.1902">2214 1837 0,'0'0'16,"0"0"-16,-12 12 15,1 11 1,-13-12-16,1 1 16,-13 0-1,-11-12-15,0-12 16,-12 0-16,-12-11 15,1-11 1,11-1-16,12 0 16,11 1-1,13-13-15,11 1 16,12-23-16,24-24 16,11-11-1,24 12-15,0 23 16,-12 22-1,0 1-15,0 11 16,0 12-16,24 12 16,0 11-1,-1 23-15,-11 12 16,0 34 0,-12 12-16,-12 0 15,-11-12 1,-12-11-16,0 23 15,-24 11-15,-24-11 16,-11 12 0,-12-24-16,1-23 15,10-11 1,1-12-16,0 0 16,12-11-1,0-1-15,11-11 16,0 0-16,13 0 15,11 0 1,0 0-16</inkml:trace>
          <inkml:trace contextRef="#ctx0" brushRef="#br2" timeOffset="40871.6199">1932 1155 0,'0'0'16,"0"0"-16,0 0 16,0 0-1,0 0-15,0 0 16,0 0-16,0 12 15,0 46 1,11 23-16,1-12 16,0 0-1,0 1-15,-1-1 16,1 12-16,-12 0 16,0-35-1,0-11-15,0-12 16,0-12-1,0-11-15</inkml:trace>
        </inkml:traceGroup>
        <inkml:traceGroup>
          <inkml:annotationXML>
            <emma:emma xmlns:emma="http://www.w3.org/2003/04/emma" version="1.0">
              <emma:interpretation id="{D04AC048-7A92-4A9C-872B-6F66B1600A5B}" emma:medium="tactile" emma:mode="ink">
                <msink:context xmlns:msink="http://schemas.microsoft.com/ink/2010/main" type="inkWord" rotatedBoundingBox="7480,3302 8461,3243 8509,4027 7528,408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42430.4408">5065 1606 0,'0'0'0,"0"0"16,0 0 0,-12 0-16,12 0 15,-12 0-15,12 0 16,0-11-1,0-1-15,0 0 16,24-11 0,-1 12-16,1-1 15,11 1-15,1 11 16,-1 0 0,-11 11-16,-1 1 15,1-1 1,-12 12-16,-1 12 15,-11 11 1,-11 1-16,-13-1 16,0 0-16,-23 0 15,12-11 1,0-12-16,11 0 16,12-11-1,0-1-15,12-11 16,0 0-16,24 12 15,11-12 1,24 0-16,0-12 16,12-11-1,0 0-15,-71 23 16</inkml:trace>
          <inkml:trace contextRef="#ctx0" brushRef="#br2" timeOffset="43011.9675">5831 2011 0,'0'0'0,"0"0"16,-12 11-16,-12 1 15,-11-1 1,-24 1-16,59-12 15,-353 34 1,353-34-16,-36 0 16,-23-11-16,-11-1 15,-1-11 1,12 0-16,0-12 16,12-11-1,0-12-15,12 1 16,11-1-1,12 12-15,12-12 16,12 0-16,12-11 16,23 11-1,12 0-15,11 12 16,13 11 0,11 12-16,0 12 15,-11 22 1,11 24-16,0 11 15,-23 12-15,-24 0 16,-12 11 0,-11 0-16,-12 1 15,-24-1-15,-12 0 16,-11-22 0,-24-1-16,0-12 15,0 1 1,0-12-16,12-11 15,12-12 1,35 0-16</inkml:trace>
        </inkml:traceGroup>
        <inkml:traceGroup>
          <inkml:annotationXML>
            <emma:emma xmlns:emma="http://www.w3.org/2003/04/emma" version="1.0">
              <emma:interpretation id="{9209499D-540D-4937-99E3-3BA5DB11C7C8}" emma:medium="tactile" emma:mode="ink">
                <msink:context xmlns:msink="http://schemas.microsoft.com/ink/2010/main" type="inkWord" rotatedBoundingBox="10469,3382 11195,3338 11241,4093 10515,4137"/>
              </emma:interpretation>
            </emma:emma>
          </inkml:annotationXML>
          <inkml:trace contextRef="#ctx0" brushRef="#br2" timeOffset="43978.4512">7916 1537 0,'0'0'16,"0"0"-16,11-12 16,13 1-1,11-1-15,1 12 16,11 0-16,-12 0 16,0 0-1,-11 12-15,0-1 16,-13 1-1,1-1-15,-12 1 16,0-1-16,-12 13 16,-11-1-1,-13 0-15,-11 0 16,12-12 0,11 1-16,1 0 15,23-12 1,0 0-16,0 0 15,0 0-15,12 0 16,-1 0 0,13 0-16,0 11 15,11 1 1,-12 11-16,13 0 16,-13 12-1,-11-12-15,0 11 16,-12-11-16,0 1 15,-12-1 1,-11 0-16,-13 0 16,-11-12-1,0 1-15,0-12 16,12 0-16,11-12 16,12-11-1,12-11-15,0 34 16</inkml:trace>
          <inkml:trace contextRef="#ctx0" brushRef="#br2" timeOffset="44540.5315">8563 2068 0,'0'0'0,"0"12"16,-11-1 0,-13 1-16,-11 0 15,-12-1 1,0 1-16,-12-12 16,-12 0-16,-11 0 15,-1-12 1,12 1-16,13-1 15,10-11 1,13-12-16,0-23 16,11-11-1,12 0-15,12-1 16,12 1-16,0 0 16,11 11-1,13 0-15,11 12 16,0 11-1,12 1-15,-12 22 16,12 12-16,12 12 16,-1 11-1,1 11-15,-24 13 16,0 22 0,-11 23-16,-25 1 15,-11-12 1,-11-12-16,-1 0 15,0-22-15,-12-13 16,1 1 0,-1-12-16,24-23 15</inkml:trace>
        </inkml:traceGroup>
        <inkml:traceGroup>
          <inkml:annotationXML>
            <emma:emma xmlns:emma="http://www.w3.org/2003/04/emma" version="1.0">
              <emma:interpretation id="{7925E49D-B787-479F-9EA3-D80A9879E7F3}" emma:medium="tactile" emma:mode="ink">
                <msink:context xmlns:msink="http://schemas.microsoft.com/ink/2010/main" type="inkWord" rotatedBoundingBox="12103,2211 13666,2116 13773,3883 12210,3978"/>
              </emma:interpretation>
            </emma:emma>
          </inkml:annotationXML>
          <inkml:trace contextRef="#ctx0" brushRef="#br2" timeOffset="24066.1586">9730 1699 0,'0'0'0,"-12"-12"16,-23-11-16,11-12 16,0 12-16,1-23 15,-12-12 1,11-23-16,0 12 15,1-12 1,11 12-16,0-1 16,12 1-1,12-35-15,0 11 16,11 1-16,1 11 16,11 12-1,1-1-15,11 13 16,0-1-1,0 0-15,0 12 16,0 11-16,12 0 16,24 12-1,-1 0-15,12 12 16,-23-1 0,0 12-16,-1 12 15,1 11-15,11 11 16,-11 13-1,0-13-15,0 13 16,-13-1 0,1 12-16,-12 11 15,-11 12 1,-13 0-16,-23-81 16,71 370-16,-71-359 15,-12 35 1,0 35-16,-11-11 15,-12 10 1,-24 13-16,0-24 16,-12 1-1,-11-1-15,11 12 16,12-23-16,-12-12 16,-23-11-1,-12-1-15,24-11 16,11-11-1,12-12-15,0-12 16,12 1-16,0-1 16,12 1-1,-1-1-15,13 1 16,23 11 0</inkml:trace>
        </inkml:traceGroup>
        <inkml:traceGroup>
          <inkml:annotationXML>
            <emma:emma xmlns:emma="http://www.w3.org/2003/04/emma" version="1.0">
              <emma:interpretation id="{1DB7105F-2EE2-45D7-95E0-419C073B7156}" emma:medium="tactile" emma:mode="ink">
                <msink:context xmlns:msink="http://schemas.microsoft.com/ink/2010/main" type="inkWord" rotatedBoundingBox="16629,2796 17168,2763 17204,3369 16666,3401"/>
              </emma:interpretation>
            </emma:emma>
          </inkml:annotationXML>
          <inkml:trace contextRef="#ctx0" brushRef="#br2" timeOffset="16076.8424">14324 866 0,'0'0'0,"0"0"15,0 0-15,0 0 16,-12-11 0,-12-1-16,1 1 15,-24-1-15,0 12 16,0 0 0,-1 12-16,13-1 15,0 1 1,11-1-16,12-11 15,1 12-15,11-12 16,0 0 0,0 12-16,0-1 15,11 1 1,13-1-16,11 12 16,12 0-1,12 1-15,0-1 16,-12 0-16,0 0 15,1 12 1,-1-1-16,-12 1 16,0 0-1,-11-1-15,-1-11 16,-11 0-16,0 1 16,-12-1-1,0 0-15,-12 0 16,-11-12-1,-1 1-15,-23 0 16,-12-12 0,0 0-16,12 0 15,0-12-15,0 0 16,12 1 0,35 11-16</inkml:trace>
        </inkml:traceGroup>
      </inkml:traceGroup>
    </inkml:traceGroup>
    <inkml:traceGroup>
      <inkml:annotationXML>
        <emma:emma xmlns:emma="http://www.w3.org/2003/04/emma" version="1.0">
          <emma:interpretation id="{5752D249-946B-4CAC-B7BE-26F2479F26BF}" emma:medium="tactile" emma:mode="ink">
            <msink:context xmlns:msink="http://schemas.microsoft.com/ink/2010/main" type="paragraph" rotatedBoundingBox="4743,6891 12463,6419 12549,7825 4829,82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C2C824-CB17-4DF2-893C-BC2708D6C9B6}" emma:medium="tactile" emma:mode="ink">
              <msink:context xmlns:msink="http://schemas.microsoft.com/ink/2010/main" type="line" rotatedBoundingBox="4743,6891 12463,6419 12549,7825 4829,8298"/>
            </emma:interpretation>
          </emma:emma>
        </inkml:annotationXML>
        <inkml:traceGroup>
          <inkml:annotationXML>
            <emma:emma xmlns:emma="http://www.w3.org/2003/04/emma" version="1.0">
              <emma:interpretation id="{614CBC03-B90C-4DAB-B1E0-E33D82CF3B2B}" emma:medium="tactile" emma:mode="ink">
                <msink:context xmlns:msink="http://schemas.microsoft.com/ink/2010/main" type="inkWord" rotatedBoundingBox="4743,6891 6387,6791 6473,8197 4829,829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2" timeOffset="30732.0257">2226 5293 0,'0'0'15,"0"0"-15,-12 0 16,0 0 0,-11 0-16,-1 0 15,1-12 1,11 1-16,0-1 16,0-23-1,1 1-15,11-24 16,11 12-16,13 0 15,23-12 1,0 23-16,0 12 16,0 11-1,1 12-15,-13 0 16,-12 12-16,13 23 16,-1 46-1,-11 23-15,-24 11 16,-12 35-1,-12 12-15,-11-23 16,0-24 0,11-11-16,1-11 15,-1-35-15,12-24 16,0-11 0,1 1-16,11-24 15,0 0 1,0 0-16,11-24 15,13-10-15,11-36 16,24-57 0,-12 0-16,0 12 15,1 22 1,-1-22-16,-12 11 16,0 0-1,1 23-15,-13 23 16,1 12-16,-12 11 15,-1 12 1,1 11-16,-12 1 16,0 11-1,0 0-15,0 0 16,-12 11-16,-11 12 16,-1 24-1,-11 34-15,11-12 16,1 0-1,-1 24-15,1 22 16,11 1 0,24-24-16,0-22 15,11-13-15,1-10 16,11-13 0,12 1-16,24-12 15,-1 0 1,-70-23-16</inkml:trace>
          <inkml:trace contextRef="#ctx0" brushRef="#br2" timeOffset="31913.9642">3604 5605 0,'0'0'16,"0"0"-16,0 0 16,0 0-1,0 0-15,0 0 16,-12-12-1,-23 1-15,-12-1 16,-12 12 0,12 0-16,-12 12 15,12-1-15,0 1 16,12-1 0,11 1-16,0 0 15,13-1 1,11 1-16,0-1 15,0 1 1,11 11-16,25 12 16,23 11-16,11 0 15,1-11 1,0-12-16,-12 11 16,-12-10-1,0-1-15,-12 0 16,0 0-1,1 0-15,-13 12 16,1-1-16,-12-11 16,-12-11-1,-12 11-15,0 0 16,-11 0 0,-13-11-16,-11-1 15,0-11-15,0-11 16,0-1-1,11 1-15,1-1 16,0-11 0,11 12-16,24 11 15</inkml:trace>
        </inkml:traceGroup>
        <inkml:traceGroup>
          <inkml:annotationXML>
            <emma:emma xmlns:emma="http://www.w3.org/2003/04/emma" version="1.0">
              <emma:interpretation id="{6D4AE2DD-D404-48DA-90B0-ACFBA17F14A0}" emma:medium="tactile" emma:mode="ink">
                <msink:context xmlns:msink="http://schemas.microsoft.com/ink/2010/main" type="inkWord" rotatedBoundingBox="6977,6775 12464,6439 12543,7717 7055,805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 timeOffset="32660.2194">4382 5455 0,'0'0'0,"0"0"16,23 0-1,24 0-15,12 0 16,12 0-16,0 0 16,-1 0-1,13 11-15,11 1 16,-23-12-1,11 0-15,-23 0 16,-12 0-16,-12 0 16,-35 0-1</inkml:trace>
          <inkml:trace contextRef="#ctx0" brushRef="#br2" timeOffset="33064.971">4358 5720 0,'0'0'0,"12"0"15,11 0 1,25 0-16,22 0 16,13 0-1,-13 0-15,13 0 16,-1 12-16,1-12 15,-1 12 1,-11-12-16,-12 0 16,-24 0-1,-11 0-15,-1 0 16,-23 0 0</inkml:trace>
          <inkml:trace contextRef="#ctx0" brushRef="#br2" timeOffset="33971.8572">5831 5489 0,'0'0'16,"-12"0"-16,-12 0 16,-11-11-1,-12-1-15,11 1 16,1-1-16,12 0 15,11 1 1,0-12-16,12-12 16,12-11-1,23-23-15,12-1 16,0 12 0,0 24-16,-11 11 15,-1 11-15,0 24 16,-11 11-1,11 35-15,-23 34 16,0 24 0,-12 22-16,-12-22 15,12-24 1,0-34-16,-12-12 16,12-11-16,0-12 15,0-11 1,0-12-16,0 0 15,0 0 1,0 0-16,12-35 16,12-46-16,-12 0 15,11-11 1,12-12-16,1-23 16,-13 34-1,1 12-15,-1 12 16,-11 23-16,0 23 15,-12-1 1,0 13-16,0-1 16,0 12-1,0 0-15,0 0 16,0 0 0,0 12-16,-12 23 15,0 22-15,1 13 16,11-1-1,0 0-15,0 1 16,11-13 0,1 1-16,12 0 15,-1-12-15,1 1 16,-1-13 0,1-22-16,11 11 15,-35-23 1</inkml:trace>
          <inkml:trace contextRef="#ctx0" brushRef="#br2" timeOffset="34507.7622">6620 5744 0,'0'0'0,"0"0"15,0 11 1,0 1-16,0 11 16,0 0-1,0 0-15,0 0 16,0-11 0,12 11-16,-1-12 15,13 1-15,0-1 16,-1 1-1,12-12-15,1 0 16,-13-12 0,1 1-16,-12-12 15,-1-12-15,-11 0 16,0 1 0,-11 11-16,-1 0 15,-12-1 1,-11 1-16,0 12 15,-1-1 1,13 12-16,-1 12 16,1-1-16,-13 12 15,13 12 1,-1 0-16,12-12 16,1 0-1,11-11-15,0-1 16,11 1-16,1-12 15,-12 0 1</inkml:trace>
          <inkml:trace contextRef="#ctx0" brushRef="#br2" timeOffset="35027.0001">7221 5466 0,'0'0'0,"0"0"16,11 0-16,13 0 15,23 0 1,12 0-16,-12-11 16,-47 11-1,318-24-15,-318 24 16,12 0-16,23 0 16,24 0-1,0 0-15,-12 0 16,0 0-1,-23 0-15,-1 0 16,-11 0-16,-12 0 16</inkml:trace>
          <inkml:trace contextRef="#ctx0" brushRef="#br2" timeOffset="35452.0602">7633 5223 0,'0'0'0,"0"0"16,0 0-16,0 0 15,0 0 1,0 0-16,0 0 16,0 0-1,0 0-15,0 0 16,0 0-16,0 0 16,0 0-1,12 12-15,-1 11 16,1 0-1,0 12-15,0 11 16,0 35 0,-1 12-16,1-13 15,-12-22-15,12 0 16,0-23 0,-12-35-16</inkml:trace>
          <inkml:trace contextRef="#ctx0" brushRef="#br2" timeOffset="37242.4645">8870 4657 0,'0'0'16,"0"0"0,0-23-16,0 0 15,0 0-15,0 11 16,0 1-1,0-1-15,0 1 16,0-1 0,0 12-16,0 0 15,0 0 1,12 0-16,11 23 16,12 23-16,1 24 15,-1 22 1,0 35-16,13 12 15,-25-23 1,-11-36-16,11 1 16,-11-23-16,0 0 15,-12-12 1,12 0-16,-12-22 16,0-1-1,0-12-15,0-11 16,0 0-1,0 0-15,0 0 16,12-23-16,-1-12 16,1-22-1,12-24-15,-1 0 16,1 0 0,-1 23-16,1 12 15,0 11-15,-1 1 16,12 10-1,1 13-15,-1-1 16,0 12 0,13 23-16,-1 24 15,0 22 1,0 0-16,-12-11 16,-11-12-16,11 1 15,-11-13 1,-13-11-16,-11-23 15</inkml:trace>
          <inkml:trace contextRef="#ctx0" brushRef="#br2" timeOffset="56471.1423">8740 4946 0,'0'0'0,"0"0"0,0 0 16,0 0-16,0 0 16,0 0-1,0-11-15,0-1 16,-12 0 0,-11 1-16,-12-1 15,-13 1-15,-11 11 16,12 0-1,0 0-15,12 11 16,0 1 0,11-1-16,12 1 15,0 0 1,1-1-16,-1 1 16,12-1-16,0 12 15,0 0 1,12 1-16,11 10 15,1 1 1,23 11-16,12 0 16,-12-11-1,0 0-15,-12-1 16,1-11-16,-1 1 16,-11-1-1,-1 0-15,-11 0 16,0 0-1,-12 0-15,0-11 16,-12 11-16,-23 0 16,-24 12-1,0-12-15,-12 0 16,24-12 0,-12-11-16,-35 0 15,94 0-15</inkml:trace>
        </inkml:traceGroup>
      </inkml:traceGroup>
    </inkml:traceGroup>
    <inkml:traceGroup>
      <inkml:annotationXML>
        <emma:emma xmlns:emma="http://www.w3.org/2003/04/emma" version="1.0">
          <emma:interpretation id="{BA195DBF-F563-4D9F-A6A7-ED6A0660F316}" emma:medium="tactile" emma:mode="ink">
            <msink:context xmlns:msink="http://schemas.microsoft.com/ink/2010/main" type="paragraph" rotatedBoundingBox="5561,9578 10196,9049 10417,10988 5782,115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D5F26F-E211-4309-8FD0-620F7031EAEC}" emma:medium="tactile" emma:mode="ink">
              <msink:context xmlns:msink="http://schemas.microsoft.com/ink/2010/main" type="line" rotatedBoundingBox="5561,9578 10196,9049 10417,10988 5782,11516"/>
            </emma:interpretation>
          </emma:emma>
        </inkml:annotationXML>
        <inkml:traceGroup>
          <inkml:annotationXML>
            <emma:emma xmlns:emma="http://www.w3.org/2003/04/emma" version="1.0">
              <emma:interpretation id="{CF47F723-0C10-4813-86AD-7B29887E5FB7}" emma:medium="tactile" emma:mode="ink">
                <msink:context xmlns:msink="http://schemas.microsoft.com/ink/2010/main" type="inkWord" rotatedBoundingBox="5561,9578 10196,9049 10417,10988 5782,11516"/>
              </emma:interpretation>
            </emma:emma>
          </inkml:annotationXML>
          <inkml:trace contextRef="#ctx0" brushRef="#br2" timeOffset="361202.472">7562 7662 0,'0'0'0,"0"0"15,0 23-15,0 35 16,12 34 0,0 1-16,0-12 15,-1 0-15,13 0 16,-1 11 0,-23-92-16</inkml:trace>
          <inkml:trace contextRef="#ctx0" brushRef="#br2" timeOffset="356599.1146">3062 8691 0,'0'0'0,"0"0"0,-11 0 15,-1-12-15,0 0 16,0 1 0,0-12-16,12-12 15,12-11 1,12-12-16,-1 12 16,1 11-16,-1 12 15,1 0 1,-12 11-16,0 12 15,11 35 1,-11 34-16,-12 12 16,0-11-1,-12 11-15,0-12 16,1-11 0,-1-12-16,12-23 15,0-11-15,0-12 16,0 0-1,0 0-15,0-23 16,12-24-16,11-68 16,13-36-1,-1 36-15,0 22 16,1 24 0,-13 11-16,-11 35 15,0 0 1,-12 23-16,0 0 15,0 12 1,-12 34-16,0 46 16,0 12-16,12-23 15,12 0 1,12-12-16,-1-22 16,1-13-1,-1-10-15,-23-24 16</inkml:trace>
          <inkml:trace contextRef="#ctx0" brushRef="#br2" timeOffset="357451.3913">3675 8124 0,'0'0'0,"0"0"15,0 12 1,12 11-16,-1 0 15,1-11-15,0-1 16,12 1 0,-1-12-16,12 0 15,1-12 1,-13 1-16,-11-1 16,0-11-16,-12 11 15,-12-11 1,0 12-16,-11-1 15,-13 12 1,1 12-16,0-1 16,-1 12-1,13-11-15,11 0 16,12-12-16,0 0 16</inkml:trace>
          <inkml:trace contextRef="#ctx0" brushRef="#br2" timeOffset="357053.0626">3522 8691 0,'0'0'0,"0"0"16,0 0 0,12 0-16,-1 0 15,1-12-15,12 0 16,-13 1 0,1-1-16,0 1 15,0-1 1,0 12-16,-12 0 15,0 0-15,11 12 16,-11 11 0,0 0-16,-11 12 15,-1-1 1,0 1-16,0 0 16,0 11-1,12-11-15,12-1 16,0-11-16,0 1 15,11-13 1,13 1-16,11-12 16,12-12-1,0-23-15,-59 35 16</inkml:trace>
          <inkml:trace contextRef="#ctx0" brushRef="#br0" timeOffset="393286.1">6596 9153 0,'0'0'16,"0"0"-16,0 0 16,0 0-1,0 0-15,0-12 16,0 1-16,0-1 15,0-22 1,0-1-16,-12 0 16,1 1-1,-1-1-15,0 0 16,-11 1-16,-1-1 16,-11-11-1,-12-1-15,-1 1 16,-10 11-1,-1 1-15,12 11 16,-1 0-16,1 11 16,0 12-1,0 0-15,-12 12 16,-12-1 0,-11 12-16,11 12 15,-11 0 1,-1-1-16,-34 1 15,-25 0-15,13-12 16,23-12 0,11-11-16,1-11 15,0-1 1,12-11-16,11 0 16,24 11-16,11 1 15,13-1 1,-1 1-16,1 11 15,-1 0 1,1 11-16,-13 1 16,-11-1-1,-24 13-15,1-13 16,-36 1 0,12-1-16,11-11 15,12 0-15,1 12 16,-1-1-1,0 24-15,12 0 16,24 11 0,12-11-16,23-35 15</inkml:trace>
          <inkml:trace contextRef="#ctx0" brushRef="#br0" timeOffset="395138.1952">4582 7419 0,'0'0'0,"0"0"15,0 0 1,0 0-16,0 0 15,0 0 1,0 0-16,12 12 16,0 11-16,11 23 15,1 24 1,11 57-16,-11 23 16,-1-46-1,-11-12-15,-12-11 16,0 12-16,0-35 15,0-12 1,-12-12-16,12-10 16,0-13-1,0 1-15,0-12 16,0 0 0,12-23-16,0-12 15,-1-11-15,13-12 16,0 12-1,-1-1-15,1 13 16,-13 11 0,1 11-16,0 12 15,0 23-15,11 12 16,13 34 0,-13 35-16,1-23 15,-1-12 1,13 1-16,-13-24 15,1-23 1,-24-23-16</inkml:trace>
          <inkml:trace contextRef="#ctx0" brushRef="#br2" timeOffset="359753.9975">5772 7835 0,'11'-11'0,"1"-1"15,12-22 1,11 10-16,12 1 16,12 0-16,-12 12 15,0 11 1,-11 11-16,-1 24 16,-23 34-1,-12 35-15,-12-11 16,0-24-1,1-11-15,11-12 16,0-11 0,0-12-16,0-12 15,0-11-15,0 0 16,0 0 0,0-23-16,11-34 15,13-47 1,-1-12-16,-11 35 15,-12 12-15,0 34 16,0 12 0,0 0-16,0 23 15,0 0 1,0 0-16,0 23 16,12 23-16,12 12 15,23 11 1,0-11-16,0-12 15,-47-46 1</inkml:trace>
          <inkml:trace contextRef="#ctx0" brushRef="#br2" timeOffset="360140.4103">6608 8147 0,'0'0'15,"12"0"-15,0-11 16,11-1 0,1 1-16,-12-1 15,-1 1 1,-11 11-16,0 0 15,0 0-15,0 0 16,0 11 0,0 12-16,0 12 15,0 0 1,0-1-16,12 13 16,0-1-16,11-12 15,1-22 1,11 0-16,-11-12 15,11 0 1,-35 0-16</inkml:trace>
          <inkml:trace contextRef="#ctx0" brushRef="#br2" timeOffset="360316.2466">6632 7627 0,'0'0'0,"0"0"16,0 0-1,11 12-15,13-1 16,-24-11 0</inkml:trace>
          <inkml:trace contextRef="#ctx0" brushRef="#br2" timeOffset="360604.2058">6914 8113 0,'0'0'0,"0"0"15,12 0-15,0 0 16,11 11 0,1-11-16,11 0 15,12 0 1,12 0-16,12-11 16,-12-1-1,-12 1-15,-47 11 16</inkml:trace>
          <inkml:trace contextRef="#ctx0" brushRef="#br2" timeOffset="360895.9777">7091 7951 0,'0'0'0,"0"0"15,12 23-15,0 0 16,-12 0 0,0 12-16,0 0 15,0 11 1,11 12-16,1-1 15,0 1-15,0-23 16,-12-35 0</inkml:trace>
        </inkml:traceGroup>
      </inkml:traceGroup>
    </inkml:traceGroup>
    <inkml:traceGroup>
      <inkml:annotationXML>
        <emma:emma xmlns:emma="http://www.w3.org/2003/04/emma" version="1.0">
          <emma:interpretation id="{17248ACC-BB5D-46B3-8B3C-82796F9312B7}" emma:medium="tactile" emma:mode="ink">
            <msink:context xmlns:msink="http://schemas.microsoft.com/ink/2010/main" type="paragraph" rotatedBoundingBox="2681,11014 22075,10398 22139,12410 2745,13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01A91-AC4B-49DB-B142-0E77FE4FBE57}" emma:medium="tactile" emma:mode="ink">
              <msink:context xmlns:msink="http://schemas.microsoft.com/ink/2010/main" type="inkBullet" rotatedBoundingBox="2701,11633 3688,11602 3726,12826 2740,12857"/>
            </emma:interpretation>
          </emma:emma>
        </inkml:annotationXML>
        <inkml:trace contextRef="#ctx0" brushRef="#br1" timeOffset="263844.1814">176 9985 0,'0'0'0,"0"0"0,0 0 16,0 0-16,-11 0 15,-13 0 1,0 0-16,1-12 16,-1 1-1,1-1-15,11 1 16,12-1-16,0-11 16,12-12-1,23-11-15,12 0 16,0 0-1,-11 23-15,-13 11 16,1 24-16,-1 11 16,13 23-1,-1 46-15,-23 70 16,-12-23 0,-12-24-16,-12 13 15,1 10 1,-1-45-16,13-35 15,-1-12-15,0-12 16,0-10 0,0-13-16,12-11 15,0 0 1,0-35-16,12-45 16,12-24-16,23-58 15,12-23 1,-12 35-16,0 22 15,0 36 1,-11 11-16,-13 12 16,-11 34-1,0 0-15,-12 24 16,0 11-16,0 0 16,-12 23-1,-12 23-15,-11 47 16,0 11-1,-1 23-15,13-35 16,11-11-16,12-12 16,0 1-1,0-12-15,23-1 16,13-10 0,-1-24-16,24-12 15,-59-11-15</inkml:trace>
        <inkml:trace contextRef="#ctx0" brushRef="#br1" timeOffset="264370.9776">812 10690 0,'0'0'16,"0"12"-1,0 22-15,12-11 16,0 12-16,0-12 16,11 0-1,1-11-15,-1-1 16,13-11 0,-13 0-16,1-11 15,-1-12-15,-11 0 16,0-12-1,-12 0-15,-12 12 16,0 0 0,-11 11-16,-12 1 15,-1-1-15,1 24 16,-12 11 0,11 12-16,13-1 15,11-11 1,12 1-16,0-24 15</inkml:trace>
      </inkml:traceGroup>
      <inkml:traceGroup>
        <inkml:annotationXML>
          <emma:emma xmlns:emma="http://www.w3.org/2003/04/emma" version="1.0">
            <emma:interpretation id="{4DD89734-EE86-4532-AD69-F80E956A77D3}" emma:medium="tactile" emma:mode="ink">
              <msink:context xmlns:msink="http://schemas.microsoft.com/ink/2010/main" type="line" rotatedBoundingBox="5412,10927 22075,10398 22139,12410 5476,12939"/>
            </emma:interpretation>
          </emma:emma>
        </inkml:annotationXML>
        <inkml:traceGroup>
          <inkml:annotationXML>
            <emma:emma xmlns:emma="http://www.w3.org/2003/04/emma" version="1.0">
              <emma:interpretation id="{559B3F6D-DDCC-469B-B563-C165E4B49513}" emma:medium="tactile" emma:mode="ink">
                <msink:context xmlns:msink="http://schemas.microsoft.com/ink/2010/main" type="inkWord" rotatedBoundingBox="5427,11404 6656,11365 6703,12828 5474,1286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66908.3786">3852 10135 0,'0'0'15,"0"0"-15,0 0 16,0 0 0,0 12-16,0 11 15,11 12 1,1 22-16,12 13 16,-1 34-16,1 11 15,-1-11 1,1-34-16,-12-1 15,0-34 1,-1-12-16,-11-12 16,0-11-16</inkml:trace>
          <inkml:trace contextRef="#ctx0" brushRef="#br1" timeOffset="265893.9843">3027 9985 0,'0'0'16,"0"0"-16,0 0 15,0 0 1,0 0-16,-12 12 16,0-1-16,-11 1 15,-12-12 1,-1-12-16,1 1 16,0-1-1,-1-11-15,13 0 16,11 0-1,12-24-15,12-22 16,23-12-16,12 12 16,0 11-1,0 23-15,-11 12 16,-1 23 0,0 23-16,1 35 15,-13 12 1,-11 45-16,-12 47 15,-12-23-15,0-35 16,-23 0 0,0-24-16,11-10 15,1-24 1,-1-11-16,12-12 16,1-12-16,11-11 15,0 0 1,0-23-16,23-34 15,24-82 1,12-35-16,-12 36 16,24-36-1,-24 24-15,-12 46 16,1 23-16,-13 35 16,-11 11-1,0 12-15,-12 12 16,0 11-1,0 0-15,-12 34 16,-35 59-16,12-1 16,-1 12-1,13 0-15,11 12 16,12-1 0,12-34-16,11-11 15,13-13-15,11-10 16,12-13-1,0-11-15,-12-11 16,-47-12 0</inkml:trace>
        </inkml:traceGroup>
        <inkml:traceGroup>
          <inkml:annotationXML>
            <emma:emma xmlns:emma="http://www.w3.org/2003/04/emma" version="1.0">
              <emma:interpretation id="{E7C060F7-FCCF-4B64-AA0F-FC6DB74FD786}" emma:medium="tactile" emma:mode="ink">
                <msink:context xmlns:msink="http://schemas.microsoft.com/ink/2010/main" type="inkWord" rotatedBoundingBox="7872,10242 10756,11516 10000,13227 7116,1195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2" timeOffset="332565.9229">5348 9257 0,'0'0'15,"0"0"-15,0 0 16,0 0-16,0 0 16,0 0-1,0 0-15,-12 0 16,-12 0 0,-11 0-16,0 0 15,11 0 1,12 0-16,0 11 15,1 1-15,-1 0 16,12-12 0,0 0-16,12 11 15,-1 1 1,1 11-16,0 0 16,12 0-1,-13 0-15,1-11 16,0-1-16,0 1 15,0-1 1,-12 1-16,0-1 16,0 1-1,-12 0-15,0-1 16,12-11-16</inkml:trace>
          <inkml:trace contextRef="#ctx0" brushRef="#br2" timeOffset="334109.3749">5336 9511 0,'0'0'15,"0"0"-15,0 0 16,0 0-1,0 0-15,0 0 16,0 0 0,0 0-16,0 0 15,-12 12-15,0-1 16,-23 12 0,0 0-16,-13 1 15,13-1 1,35-23-16</inkml:trace>
          <inkml:trace contextRef="#ctx0" brushRef="#br2" timeOffset="332001.0909">4829 9349 0,'0'0'0,"0"0"0,0 0 15,0 0 1,0 0-16,-11-11 16,-1-1-1,0 1-15,0-12 16,12-1-16,12-22 16,0-12-1,11 12-15,-11 12 16,12-1-1,-13 12-15,1 11 16,0 12-16,0 12 16,0 34-1,-12 12-15,0 11 16,-24 47 0,0-1-16,1-22 15,11-24 1,0-23-16,1-11 15,-1-12-15,12-11 16,0-12 0,0 0-16,0 0 15,0-35 1,12-23-16,-1-11 16,13-12-1,11-12-15,1-11 16,11 12-16,-12 11 15,-11 12 1,-1 23-16,-11 11 16,0 12-1,-1 0-15,-11 11 16,0 12-16,0 0 16,-11 12-1,-1 34-15,-12 23 16,1 1-1,-1-13-15,12 1 16,1 0 0,-1 0-16,0-12 15,12 12-15,0-1 16,12-10 0,0-13-16,-1-11 15,1 1 1,0-13-16,12 1 15,-24-12-15</inkml:trace>
          <inkml:trace contextRef="#ctx0" brushRef="#br1" timeOffset="268486.0973">6867 10077 0,'0'0'16,"0"0"-16,0 0 15,0 0 1,0 0-16,0 0 16,0 0-1,12-11-15,12-12 16,-1 0 0,12 0-16,1 11 15,-1 0-15,-11 1 16,11 11-1,0 11-15,1 13 16,-13 22 0,-11 0-16,-12 12 15,-12 0 1,0-12-16,-11 12 16,-1-12-16,-11 0 15,11-11 1,-11-1-16,23-10 15,1-1 1,-1-12-16,12 1 16,0-12-16,0 0 15,12 11 1,11 1-16,12-12 16,13 0-1,22-12-15,13 1 16,-83 11-1</inkml:trace>
          <inkml:trace contextRef="#ctx0" brushRef="#br1" timeOffset="267932.9095">6066 9858 0,'0'0'16,"0"0"-16,0 0 16,0 0-1,0 0-15,-12 0 16,1 0-16,-1 0 15,0-12 1,-11-11-16,11 0 16,0-35-1,12-11-15,0 0 16,12 11 0,11 12-16,13-1 15,-1 24-15,12 0 16,-12 12-1,1 22-15,-1 24 16,0 46 0,-23 34-16,-24 12 15,-11 12-15,-12-12 16,11-23 0,0-23-16,1-23 15,11-23 1,0-1-16,1-11 15,11-11 1,0-12-16,0 0 16,0-12-16,11-57 15,36-58 1,1 0-16,22-35 16,1-34-1,-36 91-15,1 25 16,-13 22-16,-11 23 15,0 12 1,-12 11-16,0 12 16,0 0-1,-12 12-15,-23 46 16,-1 11 0,13 24-16,11-24 15,24 12-15,11 0 16,1-12-1,11 0-15,0-11 16,1-12 0,-1-22-16,0-13 15,13-11-15,-48 0 16</inkml:trace>
          <inkml:trace contextRef="#ctx0" brushRef="#br2" timeOffset="358885.054">5666 10193 0,'-12'-23'16,"-23"-35"-16,-1-23 16,1-11-1,11-24-15,24-11 16,24 23-1,23 12-15,24-12 16,23 0 0,24 0-16,11 34 15,24 1-15,-11 23 16,-1 23 0,59 11-16,-46 47 15,-13 11 1,24 23-16,-12 1 15,-23-1 1,-13 12-16,-22 0 16,-13 11-16,-23-11 15,-12 12 1,-12 11-16,-23 23 16,-24 11-1,-11-22-15,-13-12 16,-11 0-16,-12 0 15,1-23 1,-37 11-16,1-22 16,12-13-1,-13-22-15,-11-23 16,-11-1-16,-1-11 16,24-11-1,11-1-15,1-11 16,-13 0-1,1-12-15,0 1 16,11-1 0,13 0-16,11 1 15,12-1-15,0 0 16,0 1 0,-1-1-16,1 0 15,12 0 1,-12-11-16,11 0 15,-11-23-15,47 69 16</inkml:trace>
          <inkml:trace contextRef="#ctx0" brushRef="#br2" timeOffset="358267.4137">6031 10690 0,'0'0'0</inkml:trace>
        </inkml:traceGroup>
        <inkml:traceGroup>
          <inkml:annotationXML>
            <emma:emma xmlns:emma="http://www.w3.org/2003/04/emma" version="1.0">
              <emma:interpretation id="{987BA80D-45EA-4E38-ACEB-FDE69E7FA7E7}" emma:medium="tactile" emma:mode="ink">
                <msink:context xmlns:msink="http://schemas.microsoft.com/ink/2010/main" type="inkWord" rotatedBoundingBox="11239,11235 12962,11180 13009,12661 11286,12715"/>
              </emma:interpretation>
            </emma:emma>
          </inkml:annotationXML>
          <inkml:trace contextRef="#ctx0" brushRef="#br1" timeOffset="269404.8176">8787 9742 0,'0'0'15,"0"0"-15,0 0 16,0 0 0,0 0-16,0 0 15,-11 0 1,-13 0-16,-11-11 16,-1-1-1,1 1-15,0-24 16,11 0-16,12 1 15,12-13 1,24-10-16,11 10 16,1 1-1,-1 0-15,12 11 16,0 12 0,12 0-16,-12 23 15,0 12-15,0 11 16,-11 11-1,-1 36-15,0 34 16,-23 0 0,-24 11-16,-23 36 15,-12-1-15,12-46 16,11-35 0,0-11-16,13-23 15,-1-12 1,0-12-16,12-11 15,0 0-15,0 0 16,12-46 0,23-70-16,12 1 15,24-35 1,11-35-16,-23 46 16,-23 35-1,-1 35-15,-11-1 16,-13 24-16,1 11 15,0 12 1,-12 23-16,0 0 16,0 0-1,-12 35-15,-11 34 16,11 35 0,12 0-16,12-23 15,-1-11-15,13-1 16,11 0-1,12-22-15,24-1 16,0-23 0,-71-23-16</inkml:trace>
          <inkml:trace contextRef="#ctx0" brushRef="#br1" timeOffset="270153.5516">9989 9997 0,'0'0'15,"0"0"-15,0 0 16,0 0-16,0 0 15,0 0 1,0 0-16,0 0 16,0 0-1,0 0-15,0 0 16,0-12 0,0 0-16,12 1 15,-1-1-15,13 1 16,0-1-1,11 1-15,-12-1 16,13 12 0,-13 0-16,1 12 15,-12 22-15,-1 13 16,-11 10 0,0 13-16,-11-13 15,-13-10 1,1-13-16,-1 1 15,0-12 1,13-11-16,-1-1 16,0 1-16,12-12 15,0 0 1,0 0-16,12 11 16,11 1-1,13-1-15,-1 1 16,12 11-16,-23 0 15,-1 0 1,1 1-16,-12-1 16,-1 11-1,-22 1-15,-13 0 16,-23-1-16,-24 1 16,12-23-1,-11-12-15,-1-12 16,-23-23-1,23-11-15,24 0 16,23 0 0,24 46-16</inkml:trace>
        </inkml:traceGroup>
        <inkml:traceGroup>
          <inkml:annotationXML>
            <emma:emma xmlns:emma="http://www.w3.org/2003/04/emma" version="1.0">
              <emma:interpretation id="{2C68B711-7FCD-4BE9-A210-5030291AC644}" emma:medium="tactile" emma:mode="ink">
                <msink:context xmlns:msink="http://schemas.microsoft.com/ink/2010/main" type="inkWord" rotatedBoundingBox="14467,10901 16761,11419 16502,12567 14207,12048"/>
              </emma:interpretation>
            </emma:emma>
          </inkml:annotationXML>
          <inkml:trace contextRef="#ctx0" brushRef="#br1" timeOffset="272486.9368">12898 9661 0,'0'0'16,"0"0"-16,0 24 15,12 10 1,0 36-16,0 22 16,0 35-1,11-11-15,1-24 16,11-23-16,-11-11 16,11-12-1,-12-11-15,13-12 16,-36-23-1</inkml:trace>
          <inkml:trace contextRef="#ctx0" brushRef="#br1" timeOffset="271875.17">11744 9396 0,'0'0'16,"0"0"-16,0 0 16,0 0-1,0 0-15,0 0 16,0 0-1,0 0-15,0 0 16,-12-12-16,0 0 16,1 1-1,11-12-15,0-12 16,23-23 0,36-11-16,0 11 15,0 24 1,-12 22-16,0 24 15,-11 22-15,-1 24 16,-12 81 0,-34 69-16,-25-58 15,1-23 1,0 0-16,11-34 16,12-47-16,0-23 15,1 0 1,-1-11-16,12-12 15,0 0 1,0-47-16,23-33 16,36-94-1,12-22-15,0 45 16,-1 1-16,-11 46 16,-23 35-1,-13 23-15,-11 23 16,0-1-1,-12 24-15,0 0 16,-24 24 0,1 22-16,-1 23 15,12 12-15,12 23 16,24 12 0,-1-36-16,13-22 15,23 0 1,-12-12-16,0 1 15,-47-47-15</inkml:trace>
          <inkml:trace contextRef="#ctx0" brushRef="#br1" timeOffset="273019.4019">14006 9812 0,'0'0'16,"0"0"-16,0 0 15,0 0 1,-12 0-16,0 0 15,-11 0 1,-13 0-16,-11-12 16,0-11-16,0-12 15,12 12 1,11-11-16,12 10 16,12-10-1,12-1-15,12 0 16,-1 12-1,1 12-15,11 11 16,-11 11-16,11 24 16,-12 11-1,-11 24-15,0-1 16,-12 23 0,0 1-16,-12-1 15,0-34 1,1 0-16,-13-12 15,1-11-15,-13-12 16,36-23 0</inkml:trace>
          <inkml:trace contextRef="#ctx0" brushRef="#br1" timeOffset="272240.8159">12745 9476 0,'0'0'16,"0"12"-16,12 23 16,0 22-1,-12-10-15,0-1 16,-12 0-16,0 0 16,1-11-1,-1 0-15,0-12 16,0 0-1,12-11-15,0-12 16,0 11-16,12 1 16,12-1-1,23 1-15,35-1 16,12-22 0,-11-1-16,-24 1 15,-12-1 1,-12 1-16,-35 11 15</inkml:trace>
        </inkml:traceGroup>
        <inkml:traceGroup>
          <inkml:annotationXML>
            <emma:emma xmlns:emma="http://www.w3.org/2003/04/emma" version="1.0">
              <emma:interpretation id="{33E67372-FBC8-4158-A1AF-CF0EC1088498}" emma:medium="tactile" emma:mode="ink">
                <msink:context xmlns:msink="http://schemas.microsoft.com/ink/2010/main" type="inkWord" rotatedBoundingBox="17290,10916 22087,10764 22130,12130 17333,12282"/>
              </emma:interpretation>
            </emma:emma>
          </inkml:annotationXML>
          <inkml:trace contextRef="#ctx0" brushRef="#br1" timeOffset="274565.3479">17575 9592 0,'0'0'15,"0"0"1,0 0-16,-12 12 15,0-1-15,-11 1 16,-1-1 0,-11 1-16,0-12 15,-1-12 1,-23-11-16,12 0 16,0-12-16,24 24 15,-1-12 1,12 0-16,12-1 15,0 1 1,12 0-16,12 0 16,-1 12-1,12-1-15,13 0 16,-1 12-16,-12 24 16,0 22-1,-11 23-15,-24 12 16,-24 12-1,-23 11-15,0 0 16,-24 23-16,24-46 16,0-24-1,0-10-15,24-13 16,23-34 0</inkml:trace>
          <inkml:trace contextRef="#ctx0" brushRef="#br1" timeOffset="275386.3295">18258 9500 0,'0'0'16,"0"0"-1,-23 11-15,-13-11 16,1-11-16,-12-1 16,0-11-1,-12-12-15,12 1 16,0-1-1,11 0-15,13 1 16,11-13-16,0-10 16,12-1-1,35 0-15,13 0 16,10 12 0,1 23-16,-12 23 15,1 23 1,-1 46-16,-24 12 15,-34 58-15,-13 23 16,-11-35 0,11-23-16,12-58 15,0 0 1,1-11-16,-1-12 16,12-23-16,0 0 15,0 0 1,0-23-16,23-46 15,36-70 1,0 12-16,24-58 16,-24 46-1,-24 35-15,0 23 16,-11 35-16,-12 23 16,-1 0-1,-11 11-15,0 12 16,0 0-1,-11 35-15,-13 46 16,12 23-16,12-12 16,12 1-1,23 22-15,1-22 16,23-1 0,0-22-16,-1-24 15,-10-11 1,-13-12-16,-35-23 15</inkml:trace>
          <inkml:trace contextRef="#ctx0" brushRef="#br1" timeOffset="273299.1665">14642 9800 0,'0'0'0,"0"0"15,0 0 1,0 0-16,23 0 16,24-11-1,-47 11-15</inkml:trace>
          <inkml:trace contextRef="#ctx0" brushRef="#br1" timeOffset="273432.3839">15219 9731 0,'0'0'15,"0"0"-15,0 0 16</inkml:trace>
          <inkml:trace contextRef="#ctx0" brushRef="#br1" timeOffset="273563.0632">15667 9627 0,'0'0'0,"0"0"16,0 0-16</inkml:trace>
          <inkml:trace contextRef="#ctx0" brushRef="#br1" timeOffset="273679.9177">16079 9580 0,'0'0'15,"0"0"-15,0 0 16</inkml:trace>
          <inkml:trace contextRef="#ctx0" brushRef="#br1" timeOffset="273809.6553">16585 9569 0,'0'0'15,"12"11"-15,-12-11 16</inkml:trace>
          <inkml:trace contextRef="#ctx0" brushRef="#br1" timeOffset="275840.2058">18953 9453 0,'0'0'15,"0"0"1,0 0-16,0 12 16,0 11-16,0 23 15,0 0 1,0 1-16,0-1 16,0-11-1,-12-1-15,12-11 16,0-11-1,0 0-15,0-1 16,0-11-16,0 0 16,0 0-1,0 0-15,12-23 16,12-23 0,-1-12-16,1 12 15,11-1 1,-11 24-16,-1 0 15,1 12-15,11 22 16,12 35 0,0 12-16,-11-11 15,-1 10 1,0 1-16,13 11 16,-13-11-16,-35-58 15</inkml:trace>
        </inkml:traceGroup>
      </inkml:traceGroup>
    </inkml:traceGroup>
  </inkml:traceGroup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2:17.9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1A5CF6-86E9-49DD-8CC1-700E4A25384A}" emma:medium="tactile" emma:mode="ink">
          <msink:context xmlns:msink="http://schemas.microsoft.com/ink/2010/main" type="writingRegion" rotatedBoundingBox="25147,3240 25275,4863 24159,4951 24031,3329"/>
        </emma:interpretation>
      </emma:emma>
    </inkml:annotationXML>
    <inkml:traceGroup>
      <inkml:annotationXML>
        <emma:emma xmlns:emma="http://www.w3.org/2003/04/emma" version="1.0">
          <emma:interpretation id="{965EA6D9-9E16-4842-B71A-20C0AF58C600}" emma:medium="tactile" emma:mode="ink">
            <msink:context xmlns:msink="http://schemas.microsoft.com/ink/2010/main" type="paragraph" rotatedBoundingBox="25147,3240 25275,4863 24159,4951 24031,3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D8C573-6DDC-42C7-89CC-A9C4CB7BB5BC}" emma:medium="tactile" emma:mode="ink">
              <msink:context xmlns:msink="http://schemas.microsoft.com/ink/2010/main" type="line" rotatedBoundingBox="25147,3240 25275,4863 24159,4951 24031,3329"/>
            </emma:interpretation>
          </emma:emma>
        </inkml:annotationXML>
        <inkml:traceGroup>
          <inkml:annotationXML>
            <emma:emma xmlns:emma="http://www.w3.org/2003/04/emma" version="1.0">
              <emma:interpretation id="{1954BEAB-D08D-47A0-A86F-1C0BC02CC279}" emma:medium="tactile" emma:mode="ink">
                <msink:context xmlns:msink="http://schemas.microsoft.com/ink/2010/main" type="inkWord" rotatedBoundingBox="25147,3240 25275,4863 24159,4951 24031,33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21521 2115 0,'0'0'0,"12"0"16,0 0-1,11 11-15,-11 12 16,0 35 0,0 46-16,-12 23 15,-12 12 1,-12-24-16,13-11 16,-1-23-16,12-34 15,0-13 1,0-11-16,0-23 15,0 0 1,0 0-16,12-34 16,11-24-16,12-23 15,13-35 1,-1-11-16,-12 12 16,-11 34-1,-13 35-15,1-1 16,-12 47-16</inkml:trace>
          <inkml:trace contextRef="#ctx0" brushRef="#br0" timeOffset="208.7832">21792 2253 0,'0'0'16,"0"12"-16,0 23 16,0 11-1,0 12-15,0-12 16,0 0-1,12 0-15,0-11 16,-1 0 0,1-1-16,12 1 15,11-12-15,0-11 16,-35-12 0</inkml:trace>
          <inkml:trace contextRef="#ctx0" brushRef="#br0" timeOffset="-787.2191">21356 1363 0,'12'0'0,"35"12"16,24-1-16,23 13 15,12-1 1,35-12-16,-11 1 15,-36-1 1,-23-11-16,-12 0 16,-24 0-1,1 0-15,-25 0 16,1 0-16,-12 0 16</inkml:trace>
          <inkml:trace contextRef="#ctx0" brushRef="#br0" timeOffset="-1977.85">21922 1375 0,'11'0'16,"25"11"-16,23 1 15,0 0-15,-12-1 16,-12-11 0,0 0-16,-11 0 15,0 0 1,-13 0-16,1 0 16,0 0-1,0 0-15,-1 0 16,1 0-16,0 0 15,-12 0 1</inkml:trace>
          <inkml:trace contextRef="#ctx0" brushRef="#br0" timeOffset="-676.1815">22122 1410 0,'0'0'15,"-12"0"-15,0 0 16,1 0-16,-1 0 16,12 0-1,0 0-15,0 0 16</inkml:trace>
          <inkml:trace contextRef="#ctx0" brushRef="#br0" timeOffset="-1397.1887">21474 1675 0,'0'0'16,"0"0"-16,24 12 16,11 0-1,24 11-15,0 0 16,11 0-16,13 0 16,-1-11-1,1-1-15,-13-11 16,-11 0-1,-12 0-15,-11 0 16,-1 0 0,-11 0-16,-12 0 15,-1 0-15,1 0 16,0 0 0,-12 0-16,0 0 15</inkml:trace>
          <inkml:trace contextRef="#ctx0" brushRef="#br0" timeOffset="768.9493">22228 2750 0,'0'0'0,"0"0"15,12 12-15,11-1 16,1 1-1,11-1-15,12 1 16,-11-12 0,-1 0-16,0-12 15,-11 1-15,11-12 16,-11 0 0,-12 0-16,-1-12 15,-11 0 1,-11 12-16,-1 0 15,-12 11-15,1 1 16,-1-1 0,1 12-16,-1 12 15,0-1 1,1 1-16,11 11 16,0 0-1,12 0-15,0 0 16,24-11-16,-24-12 15</inkml:trace>
        </inkml:traceGroup>
      </inkml:traceGroup>
    </inkml:traceGroup>
  </inkml:traceGroup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2:25.44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27AC8A-3D7F-4302-8833-3CE17A5CE9B7}" emma:medium="tactile" emma:mode="ink">
          <msink:context xmlns:msink="http://schemas.microsoft.com/ink/2010/main" type="writingRegion" rotatedBoundingBox="24555,-134 33986,1428 33413,4888 23981,3325"/>
        </emma:interpretation>
      </emma:emma>
    </inkml:annotationXML>
    <inkml:traceGroup>
      <inkml:annotationXML>
        <emma:emma xmlns:emma="http://www.w3.org/2003/04/emma" version="1.0">
          <emma:interpretation id="{8C4DAA9C-98ED-494E-94D1-6733A3B920DA}" emma:medium="tactile" emma:mode="ink">
            <msink:context xmlns:msink="http://schemas.microsoft.com/ink/2010/main" type="paragraph" rotatedBoundingBox="24629,-218 31688,1242 31355,2848 24297,1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B6F458-60F2-4B56-9A62-5E4C58602C0A}" emma:medium="tactile" emma:mode="ink">
              <msink:context xmlns:msink="http://schemas.microsoft.com/ink/2010/main" type="line" rotatedBoundingBox="24629,-218 31688,1242 31355,2848 24297,1387"/>
            </emma:interpretation>
          </emma:emma>
        </inkml:annotationXML>
        <inkml:traceGroup>
          <inkml:annotationXML>
            <emma:emma xmlns:emma="http://www.w3.org/2003/04/emma" version="1.0">
              <emma:interpretation id="{C2D0EF9F-14E3-4168-991A-C772FA8E6052}" emma:medium="tactile" emma:mode="ink">
                <msink:context xmlns:msink="http://schemas.microsoft.com/ink/2010/main" type="inkWord" rotatedBoundingBox="24629,-218 27061,284 26758,1752 24326,1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21886-1850 0,'0'0'0,"0"0"16,0 0-16,0 0 16,12 12-1,12 46-15,11 34 16,0 12-1,-11 0-15,-1 0 16,1-23 0,0-11-16,-13-1 15,1-23-15,-12-23 16,0 0 0,0-11-16,0-1 15,0-11 1,0 0-16,12-11 15,11-24 1,13-11-16,-1-23 16,1-24-16,11 1 15,-12 34 1,0 12-16,1 23 16,11 0-1,12 23-15,-12 11 16,12 35-16,-12 12 15,-12 0 1,-11 0-16,-13-1 16,1 13-1,12-1-15,-12-11 16,-1-12 0,1-11-16,-12-12 15,0-23-15</inkml:trace>
          <inkml:trace contextRef="#ctx0" brushRef="#br0" timeOffset="-1711.9988">22511-752 0,'0'0'16,"0"0"-16,0 0 15,0 0 1,-12 0-16,0 12 15,12-12 1,-235 69-16,235-69 16,-24 0-16,-11-11 15,-13-1 1,-10-11-16,-1 0 16,23 11-1,1 12-15,0 0 16,-1 12-1,13 0-15,23-12 16</inkml:trace>
          <inkml:trace contextRef="#ctx0" brushRef="#br0" timeOffset="-1950.081">23241-925 0,'0'0'16,"0"0"-16,-12 23 16,0 12-1,-11 11-15,-12 0 16,-1 1 0,1-13-16,-12 12 15,11-22-15,-11-1 16,-23 0-1,11-12-15,0-11 16,59 0 0</inkml:trace>
          <inkml:trace contextRef="#ctx0" brushRef="#br0" timeOffset="660.5771">23265-1318 0,'0'0'16,"11"0"-16,13 0 15,11 0 1,1 0-16,-1 0 16,12-11-16,0-1 15,0 0 1,-11 1-16,-1-1 15,-35 12 1</inkml:trace>
          <inkml:trace contextRef="#ctx0" brushRef="#br0" timeOffset="1114.9134">23606-1121 0,'0'0'15</inkml:trace>
          <inkml:trace contextRef="#ctx0" brushRef="#br0" timeOffset="1762.1387">24301-1699 0,'0'0'16,"0"11"-16,0 12 16,0 24-16,-12 10 15,-23 13 1,-12-1-16,0-11 16,0-12-1,0 0-15,-12 1 16,23-24-1,13 0-15,11-12 16,0 1-16,12-12 16,0 0-1,12 0-15,12 0 16,23 0 0,35 11-16,24-11 15,-23-11-15,-83 11 16</inkml:trace>
          <inkml:trace contextRef="#ctx0" brushRef="#br0" timeOffset="4674.9302">24066-1688 0,'0'0'0,"-83"35"15,83-35 1,0 0-16,0 0 16,0 0-16,-12 12 15,1-1 1,11-11-16,-12 12 15,0-12 1,12 0-16,0 0 16,0 0-16,0 0 15,0 0 1,0 0-16,0 0 16,24-12-1,-1 1-15,12-1 16,24 0-1,12 1-15,12-1 16,-83 12-16</inkml:trace>
          <inkml:trace contextRef="#ctx0" brushRef="#br0" timeOffset="7106.0352">23194-705 0,'0'0'0,"-12"0"16,-11 11-16,23-11 16</inkml:trace>
          <inkml:trace contextRef="#ctx0" brushRef="#br0" timeOffset="5950.7436">23948-1098 0,'0'0'0,"-36"0"16,-34 0-16,-24 0 15,11 0 1,12 0-16,24 0 16,12 0-1,11 0-15,13 0 16,11 0-1,0 0-15,59-23 16,-48 23-16,25 0 16,34 0-1,-70 0-15</inkml:trace>
          <inkml:trace contextRef="#ctx0" brushRef="#br0" timeOffset="7468.0088">22817-590 0,'0'0'0,"-24"0"15,-23 0 1,-12 0-16,12-11 16,0-1-1,12 1-15,-1-13 16,13 1 0,-1 0-16,13 0 15,-1 0-15,0 0 16,0 11-1,12 1-15,0 11 16,0 0 0,0 0-16,0 0 15,-12 0-15,1 11 16,-13 1 0,-11-1-16,-12 1 15,-24 0 1,-23-12-16,11 0 15,1 0 1,-1 0-16,13 0 16,-1 0-16,12 0 15,24 11 1,35-11-16</inkml:trace>
          <inkml:trace contextRef="#ctx0" brushRef="#br0" timeOffset="5744.8476">23347-1156 0,'0'0'0,"0"0"15,0 0-15,0 0 16,0 0 0,0 0-16,259 11 15,-247-11-15,35 0 16,24 0 0,-12 0-16,-59 0 15</inkml:trace>
        </inkml:traceGroup>
        <inkml:traceGroup>
          <inkml:annotationXML>
            <emma:emma xmlns:emma="http://www.w3.org/2003/04/emma" version="1.0">
              <emma:interpretation id="{E73DAD73-3FD1-4F60-A346-A13A37DF5503}" emma:medium="tactile" emma:mode="ink">
                <msink:context xmlns:msink="http://schemas.microsoft.com/ink/2010/main" type="inkWord" rotatedBoundingBox="30152,1071 31658,1383 31355,2848 29849,25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395.9512">27364-336 0,'0'-11'0,"0"11"16</inkml:trace>
          <inkml:trace contextRef="#ctx0" brushRef="#br0" timeOffset="-12227.0457">27694-740 0,'0'0'0,"23"0"16,24-12-1,1 1-15,-1 11 16,23-12 0,1 12-16,11 12 15,1-1 1,-12 13-16,-71-24 15</inkml:trace>
          <inkml:trace contextRef="#ctx0" brushRef="#br0" timeOffset="-10934.0926">28636-509 0,'0'0'0,"12"12"15,11 11 1,1 11-16,0 1 16,-1 11-16,1 1 15,-13-1 1,1 0-16,0 0 15,0 12 1,0 0-16,-12 0 16,0-1-1,0 13-15,0-12 16,-12-1-16,0-10 16,0-1-1,-11-12-15,-1 24 16,1-12-1,-1 1-15,0-1 16,-11 0-16,0 0 16,-1-11-1,-11 0-15,0-12 16,-12-12 0,-11 1-16,-1-24 15,0 1 1,1-12-16,11-12 15,0 0-15,0 1 16,0-1 0,12-11-16,-12-12 15,12 0 1,0-23-16,0 12 16,11-23-1,36 92-15,-141-347 16,141 347-16,0-12 15,0-11 1,0-23-16,0-12 16,0 12-1,0 0-15,12-1 16,-1 1-16,1 12 16,12-1-1,11-11-15,1 11 16,-13 0-1,1 12-15,-1 0 16,-11 12 0,0-1-16,0 0 15,-1 1-15,-11 11 16,0 0 0,0 0-16,0 0 15,0 0 1,0 0-16,0 0 15,0 0-15,0 0 16,0 0 0,0 0-16,-11 11 15,-1 1 1,0 11-16,-12-11 16,13 11-1,-1 0-15,-12 12 16,13-1-16,-13 1 15,12 11 1,0 12-16,1 0 16,-1-1-1,0-10-15,12-1 16,0 0-16,0-11 16,0 0-1,12 11-15,-12 0 16,12 12-1,-1-12-15,-11 0 16,12 0-16,0-11 16,0 0-1,0-1-15,-1 1 16,1 0 0,12-1-16,-13-10 15,13 10 1,0-11-16,-1 0 15,1 1-15,11-1 16,0 0 0,1 11-16,-1-10 15,12 10 1,12 1-16,0 0 16,12-12-1,-1 0-15,-11 0 16,0 0-16,-12-11 15,-11-1 1,-1 1-16,0-12 16,-35 0-1</inkml:trace>
        </inkml:traceGroup>
      </inkml:traceGroup>
    </inkml:traceGroup>
    <inkml:traceGroup>
      <inkml:annotationXML>
        <emma:emma xmlns:emma="http://www.w3.org/2003/04/emma" version="1.0">
          <emma:interpretation id="{41DA92FB-27C0-42E0-87F9-63061B3DF656}" emma:medium="tactile" emma:mode="ink">
            <msink:context xmlns:msink="http://schemas.microsoft.com/ink/2010/main" type="paragraph" rotatedBoundingBox="25708,2301 33624,3613 33413,4888 25497,35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CB7820-DF40-442F-A30A-EC2598B7FDDB}" emma:medium="tactile" emma:mode="ink">
              <msink:context xmlns:msink="http://schemas.microsoft.com/ink/2010/main" type="line" rotatedBoundingBox="25708,2301 33624,3613 33413,4888 25497,3576"/>
            </emma:interpretation>
          </emma:emma>
        </inkml:annotationXML>
        <inkml:traceGroup>
          <inkml:annotationXML>
            <emma:emma xmlns:emma="http://www.w3.org/2003/04/emma" version="1.0">
              <emma:interpretation id="{D8B7E809-B7BA-4DD2-967E-A8C9392BB797}" emma:medium="tactile" emma:mode="ink">
                <msink:context xmlns:msink="http://schemas.microsoft.com/ink/2010/main" type="inkWord" rotatedBoundingBox="25622,2817 27493,3127 27385,3778 25515,34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373.1402">24066 1271 0,'0'0'0,"11"11"16,13 1-16,11 11 15,36 23 1,-12-11-16,12 0 15,-13-1 1,-10 1-16,-1 0 16,0-1-16,0-10 15,-12-1 1,12-12-16,-11 1 16,-1-1-1,-35-11-15</inkml:trace>
          <inkml:trace contextRef="#ctx0" brushRef="#br0" timeOffset="12910.8547">24501 1109 0,'0'0'0,"0"0"16,0 0-16,0 0 16,0 0-1,0 0-15,0 0 16,0 0 0,0 0-16,0 0 15,-11 0 1,-13 12-16,1 22 15,-13 13-15,1 10 16,0 1 0,-1 0-16,1-12 15,11-11 1,1 0-16,11-12 16,0 0-16,0 0 15,1-12 1,-1 1-16,12-12 15,0 0 1</inkml:trace>
          <inkml:trace contextRef="#ctx0" brushRef="#br0" timeOffset="11648.3162">23359 1005 0,'0'0'0,"0"0"16,0 0-16,0 0 16,0 0-1,0 0-15,-12 0 16,0 0 0,-11 12-16,-13-1 15,1 12-15,-24 12 16,0 23-1,0 0-15,0 11 16,12-11 0,24-24-16,-1 1 15,1 0 1,11-12-16,0 0 16,0-11-16,0-1 15,12-11 1,0 0-16,0 0 15</inkml:trace>
          <inkml:trace contextRef="#ctx0" brushRef="#br0" timeOffset="12137.5902">22947 1086 0,'0'0'0,"0"0"16,11 23-16,13 12 15,11 23 1,1 11-16,11 0 16,0-11-16,0 0 15,0-23 1,-12-12-16,-11 0 16,-24-23-1</inkml:trace>
        </inkml:traceGroup>
        <inkml:traceGroup>
          <inkml:annotationXML>
            <emma:emma xmlns:emma="http://www.w3.org/2003/04/emma" version="1.0">
              <emma:interpretation id="{3F693B48-2C29-42AB-9ED0-56805BE989BA}" emma:medium="tactile" emma:mode="ink">
                <msink:context xmlns:msink="http://schemas.microsoft.com/ink/2010/main" type="inkWord" rotatedBoundingBox="28304,2772 30102,3070 29974,3842 28176,35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908.9585">25562 1213 0,'0'0'16,"0"0"0,0 0-16,0 0 15,11 12-15,13 11 16,0 0-1,11 23-15,12 0 16,0 1 0,24 10-16,11-10 15,-23-1-15,0-11 16,-12-1 0,0-11-16,-11-11 15,-13-1 1,-11-11-16,0 0 15,-12 0-15</inkml:trace>
          <inkml:trace contextRef="#ctx0" brushRef="#br0" timeOffset="14514.986">26221 1074 0,'0'0'0,"0"0"16,0 0-1,0 0-15,0 0 16,-23 12 0,-13 23-16,-11 11 15,-12 12-15,12-1 16,0 1-1,12-12-15,-1 1 16,1-13 0,12 1-16,-1 0 15,0-12 1,13 0-16,-1-11 16,0-1-16,0 1 15,12-12 1,0 0-16</inkml:trace>
          <inkml:trace contextRef="#ctx0" brushRef="#br0" timeOffset="15962.8554">26857 1144 0,'0'0'0,"0"0"16,0 0-1,0 0-15,12 11 16,0 1-16,11 23 16,13-1-1,11 24-15,12 0 16,12 0-1,-13-12-15,-10-11 16,-1-12-16,-12 0 16,-11-12-1,-1 1-15,-23-12 16</inkml:trace>
          <inkml:trace contextRef="#ctx0" brushRef="#br0" timeOffset="15609.198">27387 1098 0,'0'0'0,"0"0"16,0 0-16,0 0 15,0 0 1,0 0-16,0 0 16,0 0-16,0 0 15,-11 11 1,-13 24-16,1 11 16,-25 12-1,13-12-15,0 0 16,-1 0-1,1-11-15,12 0 16,-1 0-16,0-12 16,13 0-1,-1 0-15,0-12 16,12-11 0,0 0-16</inkml:trace>
        </inkml:traceGroup>
        <inkml:traceGroup>
          <inkml:annotationXML>
            <emma:emma xmlns:emma="http://www.w3.org/2003/04/emma" version="1.0">
              <emma:interpretation id="{F9485816-E052-4A69-BF2C-75C0C4831FD2}" emma:medium="tactile" emma:mode="ink">
                <msink:context xmlns:msink="http://schemas.microsoft.com/ink/2010/main" type="inkWord" rotatedBoundingBox="30727,3132 33624,3613 33413,4888 30515,44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483.6789">29472 2658 0,'0'0'0,"0"0"16,12 0 0,0 0-16,0 0 15,11 0-15,1 0 16,11 0-1,1-12-15,11 12 16,23-11 0,1 11-16,-12 0 15,-12 0 1,0-12-16,-11 1 16,-36 11-16</inkml:trace>
          <inkml:trace contextRef="#ctx0" brushRef="#br0" timeOffset="22060.6388">29508 2450 0,'0'0'0,"0"0"15,0 0-15,0 0 16,0 0-1,12 0-15,11-12 16,1 1-16,23-1 16,0 1-1,12 11-15,-12 0 16,-12 0 0,12-12-16,-11 12 15,-1 0-15,0 0 16,-11 0-1,-12 0-15,0 0 16,-1 0 0,-11 0-16</inkml:trace>
          <inkml:trace contextRef="#ctx0" brushRef="#br0" timeOffset="25830.7809">30297 2034 0,'0'0'0,"12"-12"16,0 1-1,-1-1-15,13-11 16,0 11 0,-13 1-16,-11 11 15,0 0-15,0 0 16,0 0-1,0 0-15,0 0 16,0 0 0,-11 11-16,-13 12 15,0 1 1,-11-1-16,-12 0 16,0 11-16,0-10 15,11-1 1,1 0-16,11-12 15,1 1 1,11-1-16,0 1 16,1 0-16,-1-1 15,12-11 1,0 12-16,0-12 16,0 0-1,0 11-15,0 1 16,0-1-1,0 1-15,0-12 16,0 12-16,0-1 16,12 1-1,11-1-15,1 12 16,23 0 0,12 1-16,23-1 15,24-12-15,0 1 16,-12-1-1,-23-11-15,-12 0 16,-12 0 0,0 0-16,0 0 15,-47 0 1</inkml:trace>
          <inkml:trace contextRef="#ctx0" brushRef="#br0" timeOffset="23055.868">30073 2404 0,'0'0'0,"0"0"16,0 0-16,0 0 15,0 0-15,0 0 16,12 0 0,12 0-16,11 0 15,0-12 1,1 12-16,22 0 16,-10 0-1,-1 0-15,0 0 16,0 0-16,-12 0 15,-11 0 1,11 0-16,-35 0 16</inkml:trace>
          <inkml:trace contextRef="#ctx0" brushRef="#br0" timeOffset="-5375.6936">28035 1271 0,'0'0'0,"24"-12"15,-1 1 1,13-1-16,-1 12 16,0 12-1,1 22-15,-13 24 16,1 35-16,-24 34 15,-12 12 1,0-12-16,1-35 16,-13-11-1,0-12-15,13-22 16,-1-13-16,0-11 16,0-11-1,12-12-15</inkml:trace>
          <inkml:trace contextRef="#ctx0" brushRef="#br0" timeOffset="-5001.2901">28200 1918 0,'12'-23'0,"35"-46"16,12-24-1,0 1-15,-12-1 16,-12 12 0,-11 12-16,0 11 15,-13 24 1,1 10-16,0 13 15,-12-1-15,0 1 16,0 11 0,0 0-16,0 0 15,0 0 1,-12 23-16,0 23 16,1 0-16,-1 1 15,0-1 1,0 0-16,12 0 15,0 1 1,0-1-16,12 12 16,0-12-1,11 0-15,1-11 16,11-12-16,12 0 16,0-12-1,-47-11-15</inkml:trace>
          <inkml:trace contextRef="#ctx0" brushRef="#br0" timeOffset="-4252.6196">29001 1964 0,'0'0'0,"-11"0"16,-1 12-16,0-1 16,0 1-1,0 0-15,12-1 16,0 1 0,0-1-16,12 12 15,12 0-15,11 12 16,12 0-1,12 23-15,-12-12 16,12 12 0,-12-12-16,-11-11 15,-13-1 1,1 1-16,-13-12 16,1 0-16,-12-11 15,0 11 1,-12 0-16,-11 0 15,-12-11 1,-13-1-16,-10 1 16,-1-12-16,0 0 15,0 0 1,12-12-16,0 12 16,23-11-1,24 11-15</inkml:trace>
          <inkml:trace contextRef="#ctx0" brushRef="#br0" timeOffset="-3326.2619">29048 1907 0,'0'0'0,"0"0"15,0 0-15,0 0 16,-11 11-1,-1 12-15,0 12 16,12-35-16</inkml:trace>
          <inkml:trace contextRef="#ctx0" brushRef="#br0" timeOffset="-3464.8292">29131 1883 0,'0'0'0,"0"0"16,12 0-16,11 12 16,13 11-1,11 12-15,12-1 16,-12-10 0,0-1-16,-12 0 15,-11-12 1,-1 12-16,1-11 15,-12 0-15,-1-1 16,1 1 0,0-1-16,-12-11 15,0 0 1,0 0-16,0 0 16,0 0-1,0 0-15,-189-69 16,189 69-16,-11-12 15,11 12 1</inkml:trace>
          <inkml:trace contextRef="#ctx0" brushRef="#br0" timeOffset="26332.9346">30497 2011 0,'0'0'15,"0"0"-15,0 0 16,0 0-1,0 0-15,0 0 16,0 0 0,0 0-16,0 0 15,0 0-15,0 0 16,0 11 0,-11 24-16,-1 34 15,-12 24 1,12 11-16,1-12 15,-1-23 1,0-11-16,0-12 16,12 1-16,0-1 15,0-46 1</inkml:trace>
        </inkml:traceGroup>
      </inkml:traceGroup>
    </inkml:traceGroup>
  </inkml:traceGroup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2:57.74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89ECF5-221A-44E7-9272-4FCEB3019B40}" emma:medium="tactile" emma:mode="ink">
          <msink:context xmlns:msink="http://schemas.microsoft.com/ink/2010/main" type="writingRegion" rotatedBoundingBox="18567,7677 29369,6636 29523,8231 18721,9273">
            <msink:destinationLink direction="with" ref="{4F70CA7A-BD49-4BE0-8294-BB0A124ED42D}"/>
          </msink:context>
        </emma:interpretation>
      </emma:emma>
    </inkml:annotationXML>
    <inkml:traceGroup>
      <inkml:annotationXML>
        <emma:emma xmlns:emma="http://www.w3.org/2003/04/emma" version="1.0">
          <emma:interpretation id="{8B0CB49B-938E-44EB-BF52-F69B977042B9}" emma:medium="tactile" emma:mode="ink">
            <msink:context xmlns:msink="http://schemas.microsoft.com/ink/2010/main" type="paragraph" rotatedBoundingBox="18567,7677 29369,6636 29523,8231 18721,9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7F8F43-4EFF-46F3-8880-773A41371E82}" emma:medium="tactile" emma:mode="ink">
              <msink:context xmlns:msink="http://schemas.microsoft.com/ink/2010/main" type="line" rotatedBoundingBox="18567,7677 29369,6636 29523,8231 18721,9273"/>
            </emma:interpretation>
          </emma:emma>
        </inkml:annotationXML>
        <inkml:traceGroup>
          <inkml:annotationXML>
            <emma:emma xmlns:emma="http://www.w3.org/2003/04/emma" version="1.0">
              <emma:interpretation id="{2655941F-F657-4439-9685-43639DB8A165}" emma:medium="tactile" emma:mode="ink">
                <msink:context xmlns:msink="http://schemas.microsoft.com/ink/2010/main" type="inkWord" rotatedBoundingBox="18568,7687 21264,7427 21417,9013 18721,92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17481 6506 0,'0'0'16,"0"0"0,0 0-16,0 0 15,0 0-15,0 0 16,0 12-1,-12 11-15,0 0 16,-11 12 0,-1-1-16,0-10 15,1-1 1,11-12-16,0 1 16,1-1-16,11-11 15,0 0 1,0 0-16,11 12 15,13-1 1,35 1-16,12-12 16,-13 12-16,1-12 15,-12 0 1,1 0-16,-13 0 16,-12 0-1,-11 0-15,0 0 16,0 0-1,0 0-15,-1 0 16,-11 0-16</inkml:trace>
          <inkml:trace contextRef="#ctx0" brushRef="#br0" timeOffset="443.774">17587 6645 0,'0'0'0,"0"0"16,0 0-16,12-12 15,-1 1 1,1-1-16,0 1 15,0-1 1,-12 12-16,0 0 16,0 0-16,0 0 15,0 0 1,0 0-16,11 0 16,-11 0-1,12 12-15,0-1 16,0 12-16,0 24 15,-1 10 1,1 36-16,0-12 16,-12-23-1,0-1-15,12-10 16,-1-1 0,-11-23-16,0-23 15</inkml:trace>
          <inkml:trace contextRef="#ctx0" brushRef="#br0" timeOffset="-1357.2678">16067 6148 0,'0'0'0,"0"0"0,-12 0 16,1 0 0,-13 0-16,0-12 15,1 1-15,-1-12 16,13 0-1,-1 0-15,12-24 16,23-22 0,13 11-16,-1 12 15,12 0 1,0 11-16,0 24 16,1-1-16,-1 24 15,-12 22 1,0 24-16,-23 58 15,-35 68 1,-13-33-16,-11-1 16,0 0-16,23-34 15,1-35 1,11-35-16,0-11 16,1-12-1,11-12-15,0-11 16,0 0-1,11-46-15,13-23 16,11-47-16,24-46 16,0 1-1,12 10-15,-12 24 16,-12 12 0,0 11-16,-12 34 15,-11 12 1,-1 24-16,-11 11 15,0 11-15,-12 12 16,0 0 0,0 23-16,0 35 15,-24 23 1,1 23-16,-1 23 16,12 12-16,24-12 15,12-35 1,11 1-16,36-1 15,35-11 1,35-58-16,24 0 16,-165-23-1</inkml:trace>
          <inkml:trace contextRef="#ctx0" brushRef="#br0" timeOffset="2205.7475">17822 6125 0,'0'0'15,"0"0"-15,0 0 16,0 0-16,12 0 16,0 0-1,23 11-15,24 1 16,12 0-1,-1-12-15,1 11 16,0 1 0,-12-12-16,0 11 15,-12 1-15,-12-1 16,0-11 0,1 0-16,-24 0 15,-12 0 1</inkml:trace>
          <inkml:trace contextRef="#ctx0" brushRef="#br0" timeOffset="1802.0149">18011 5952 0,'0'0'16,"0"0"-16,0 0 15,0 0 1,12 0-16,11 0 16,1 0-1,11-12-15,0 12 16,13-12 0,-1 12-16,0 0 15,0 0-15,0 0 16,0 0-1,0 0-15,-11 0 16,-1 0 0,0 0-16,-11 0 15,-1 0-15,-11 0 16,-12 0 0</inkml:trace>
        </inkml:traceGroup>
        <inkml:traceGroup>
          <inkml:annotationXML>
            <emma:emma xmlns:emma="http://www.w3.org/2003/04/emma" version="1.0">
              <emma:interpretation id="{BEF03AFC-85EB-45F0-91BC-785EAED00B65}" emma:medium="tactile" emma:mode="ink">
                <msink:context xmlns:msink="http://schemas.microsoft.com/ink/2010/main" type="inkWord" rotatedBoundingBox="22096,7337 29369,6636 29477,7756 22204,84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20.1058">22711 5593 0,'0'0'0,"0"0"16,0 0 0,0 0-16,0 0 15,12 12-15,-1-1 16,13 24 0,11 11-16,1 1 15,11-1 1,12 0-16,0-11 15,-12-12-15,-47-23 16</inkml:trace>
          <inkml:trace contextRef="#ctx0" brushRef="#br0" timeOffset="11727.1891">23088 5431 0,'0'0'0,"0"0"0,0 0 16,0 0 0,0 0-16,0 0 15,-12 12-15,0 11 16,-11 23-1,-1 24-15,1-1 16,-1 0 0,1-11-16,-1 0 15,0 11 1,13-22-16,-13 10 16,12-10-16,0-24 15,1 0 1,-1-12-16,12-11 15</inkml:trace>
          <inkml:trace contextRef="#ctx0" brushRef="#br0" timeOffset="8702.9077">22039 5119 0,'0'0'15,"0"0"-15,0 0 16,0 0-1,0 12-15,0 0 16,0 22 0,12 12-16,-12-11 15,-12 11-15,1-11 16,-1 0 0,0-1-16,0 1 15,1-12 1,-1 0-16,12-11 15,0-1 1,-12 1-16,12 0 16,0-12-16,0 11 15,12 1 1,0-1-16,11 1 16,12-1-1,13-11-15,-1 0 16,0 0-1,0 0-15,0 0 16,0 0-16,0 12 16,0-12-1,1 0-15,-13 0 16,0 0 0,1 0-16,-13 0 15,-23 0-15</inkml:trace>
          <inkml:trace contextRef="#ctx0" brushRef="#br0" timeOffset="9266.4612">22240 5166 0,'0'0'15,"0"0"-15,0 0 16,0 0-16,0 0 16,0 0-1,0 0-15,0 0 16,-12 23-1,12 11-15,-12 1 16,12 11 0,0 1-16,0 10 15,12 24-15,0 12 16,0-12 0,-1-12-16,1-23 15,0 0 1,0-11-16,-1 0 15,-11-1-15,12-10 16,-12-13 0,0-11-16</inkml:trace>
          <inkml:trace contextRef="#ctx0" brushRef="#br0" timeOffset="6261.1157">19436 5524 0,'0'0'0,"0"0"0,0 0 16,0 0-16,0 0 15,0 0 1,0 0-16,0 0 16,0 0-1,0 0-15,0 0 16,0 0-16,0-12 16,0 1-1,12-1-15,0-11 16,11 0-1,1 0-15,-1 0 16,25 0 0,-13 11-16,12 12 15,0 0-15,0 12 16,0 11 0,-11 0-16,-13 23 15,1 35 1,-12 12-16,-12-13 15,-12 13-15,-12-24 16,-23 24 0,0-24-16,-12 12 15,12-12 1,12-23-16,11-11 16,1 0-1,11-12-15,0-11 16,0-1-16,0 1 15,12-12 1,0 0-16,0 0 16,0 0-1,0 0-15,36-12 16,11 1 0,47-1-16,-11 0 15,-1 1-15,-23-1 16,12 12-1,-1-11-15,-11-12 16,-12 11-16,-47 12 16</inkml:trace>
          <inkml:trace contextRef="#ctx0" brushRef="#br0" timeOffset="6813.9876">20520 6009 0,'0'0'0,"0"0"16,0 0-16,0 0 16,0 0-1,0 0-15,12 0 16,23 0 0,12 0-16,47-11 15,12 11-15,-11 0 16,-13 0-1,-11 0-15,-12 0 16,0 0 0,-1 0-16,-10 0 15,-13 0 1,0 0-16,-11 0 16,-24 0-16</inkml:trace>
          <inkml:trace contextRef="#ctx0" brushRef="#br0" timeOffset="7276.7962">20920 5813 0,'0'0'16,"0"0"-16,0 0 16,0 0-1,12-12-15,-12 12 16,0-11 0,0 11-16,12-12 15,-12 12-15,0 0 16,12 0-1,-12 0-15,12 12 16,-1 11 0,13 0-16,-12 12 15,11-1 1,-11 13-16,12 22 16,-1 0-16,-11-11 15,11 0 1,-11-12-16,0-11 15,0-12 1,-12-12-16,12 1 16,-12-12-16,0 0 15</inkml:trace>
          <inkml:trace contextRef="#ctx0" brushRef="#br0" timeOffset="12782.0078">21639 5270 0,'0'0'0,"0"0"16,0 0-16,0 0 15,0 0 1,0 0-16,0 11 15,0 12 1,-12 24-16,0-1 16,-11 12-1,11-1-15,0 13 16,12-1-16,12 12 16,0-23-1,0 0-15,23 11 16,0-11-1,1 11-15,11-11 16,12-12 0,11 0-16,13-23 15,-83-23-15</inkml:trace>
          <inkml:trace contextRef="#ctx0" brushRef="#br0" timeOffset="14129.9119">23135 5374 0,'0'0'16,"0"0"-16,0 0 15,0 0-15,0 0 16,0 0 0,0 0-16,12-12 15,0-11 1,23 0-16,24-23 16,-12 11-16,12 0 15,0 12 1,0 0-16,0 23 15,-12 12 1,0-1-16,-12 12 16,-11 12-1,-1 11-15,-23 0 16,0 12-16,-12 0 16,-23 11-1,0-11-15,-1-12 16,1-11-1,0 0-15,11-12 16,12-12-16,1 1 16,-1 0-1,12-12-15,0 0 16,0 0 0,12 11-16,11 1 15,13-1 1,22 1-16,13-1 15,12 1-15,-25-1 16,-58-11 0</inkml:trace>
          <inkml:trace contextRef="#ctx0" brushRef="#br0" timeOffset="14798.4765">23854 5039 0,'0'0'0,"0"0"16,0 0 0,0 0-16,0 0 15,11 0 1,13 0-16,-1 11 16,13 1-16,-1 11 15,12 23 1,12 12-16,0 0 15,-12-12 1,-11 0-16,-1 12 16,-12-12-16,1 23 15,-12 1 1,-12-1-16,0-23 16,-12 1-1,-12-13-15,1 12 16,-1-11-1,-11-12-15,0 0 16,11 0-16,0-11 16,13 0-1,-1-1-15,0-11 16,12 0 0</inkml:trace>
          <inkml:trace contextRef="#ctx0" brushRef="#br0" timeOffset="15262.088">24549 5570 0,'0'0'16,"0"0"-16,0 0 15,0 0 1,11 0-16,25-11 16,11 11-1,12 0-15,11 0 16,-11 0 0,0 0-16,-12 0 15,0 0-15,1 0 16,-13 0-1,-12 0-15,1 0 16,-12 0 0,-12 0-16</inkml:trace>
          <inkml:trace contextRef="#ctx0" brushRef="#br0" timeOffset="15567.7131">24761 5755 0,'0'0'0,"0"0"16,11 12-1,1-12-15,12 11 16,23-11-16,12 0 15,0 0 1,0 0-16,11 0 16,13 12-1,-13-12-15,1 0 16,-12 11-16,-12-11 16,-47 0-1</inkml:trace>
          <inkml:trace contextRef="#ctx0" brushRef="#br0" timeOffset="19120.5405">25632 4946 0,'0'0'0,"0"0"16,0 0-1,0 0-15,0 0 16,0 0-16,0 0 16,0 0-1,0 0-15,0 0 16,0 0 0,0 12-16,12 22 15,12 36-15,-1 11 16,1-12-1,-1 0-15,13 1 16,-1-13 0,12 13-16,-23-24 15,11 0 1,-11-11-16,-1 0 16,1-12-16,-13 0 15,1-12 1,0 1-16,-12-12 15,0 0 1,0 0-16</inkml:trace>
          <inkml:trace contextRef="#ctx0" brushRef="#br0" timeOffset="19805.6697">26433 5420 0,'0'0'16,"0"0"-1,0 0-15,0 0 16,0 0 0,0 0-16,0 0 15,-11 11-15,-1 1 16,0 0 0,0 11-16,0 0 15,12 12 1,0-1-16,12 1 15,0 0 1,0-12-16,23 0 16,12 0-16,0-12 15,0-11 1,-11 0-16,-1-11 16,0-12-1,-11-12-15,0 0 16,-13 1-16,1 11 15,0-12 1,-12 12-16,-12-12 16,0 12-1,1-12-15,-13 1 16,-11 11-16,-12 11 16,-1 12-1,1 0-15,12 0 16,0 12-1,11-1-15,1 1 16,11-1 0,12 1-16,12 11 15,11 0-15,24 12 16,-47-35 0</inkml:trace>
        </inkml:traceGroup>
      </inkml:traceGroup>
    </inkml:traceGroup>
  </inkml:traceGroup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3:20.3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70CA7A-BD49-4BE0-8294-BB0A124ED42D}" emma:medium="tactile" emma:mode="ink">
          <msink:context xmlns:msink="http://schemas.microsoft.com/ink/2010/main" type="inkDrawing" rotatedBoundingBox="17600,6230 31026,5800 31131,9088 17706,9519" hotPoints="29739,5042 30305,8020 18782,10207 18217,7229" semanticType="enclosure" shapeName="Rectangle">
            <msink:sourceLink direction="with" ref="{6F89ECF5-221A-44E7-9272-4FCEB3019B40}"/>
          </msink:context>
        </emma:interpretation>
      </emma:emma>
    </inkml:annotationXML>
    <inkml:trace contextRef="#ctx0" brushRef="#br0">281 786 0,'0'0'0,"0"0"16,0 0-16,0 0 15,0 0 1,36-11-16,34-24 16,60 0-16,94-11 15,0 0 1,47 11-16,-36 1 16,71-1-1,-46 0-15,58 1 16,-36 11-1,142-12-15,-47 0 16,36 1-16,34 10 16,48-10-1,-12-1-15,-59 0 16,0 12 0,12 12-16,82-1 15,-70-11 1,47 23-16,-60-11 15,1-13-15,12 1 16,-24 12 0,-106-1-16,35-11 15,1 12 1,-48 11-16,36 23 16,-107 0-16,48 11 15,-83 1 1,-35 11-16,24 12 15,-36-12 1,-153-46-16,412 208 16,-400-196-1,11 34-15,13 23 16,-1 24-16,0 23 16,-23 22-1,-12 24-15,0 0 16,12-12-1,12 23-15,-1-11 16,13-23-16,-13 0 16,1-1-1,11-11-15,-11-34 16,-1-12 0,-11 0-16,-12 0 15,-12-12 1,-11 0-16,-36-11 15,-36 0-15,-11-12 16,-82 0 0,-24-23-16,0-23 15,-83 0 1,48 0-16,-59-11 16,35 11-16,-71 0 15,59 0 1,-35-12-16,-23 1 15,11 22 1,-23-11-16,46 12 16,-46-1-16,11 1 15,36-1 1,-59 1-16,70 0 16,-58 22-1,35-11-15,0 0 16,-47 1-1,70-13-15,-70 12 16,71 0-16,-36 1 16,35-1-1,1 0-15,-24 46 16,35-23 0,-23-11-16,35 11 15,-12 0 1,47-22-16,-35-13 15,24 1-15,59-12 16,-24 0 0,35 0-16,36-12 15,-1 12 1,1-23-16,23 0 16,12-12-16,12-11 15,-12 0 1,12-12-16,-1 0 15,13-23 1,-1-34-16,1-24 16,23 12-1,12-35-15,12-46 16,11 69-16,0-34 16,24-35-1,0 69-15,0 24 16,12-24-1,0 0-15,0 24 16,0 34-16,11 12 16,1 11-1,11 12-15,24-1 16,12 1 0,23 11-16,-94 35 15</inkml:trace>
  </inkml:traceGroup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5:36.36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AAC5E3-D2AD-446D-9190-2AC1249FBFE3}" emma:medium="tactile" emma:mode="ink">
          <msink:context xmlns:msink="http://schemas.microsoft.com/ink/2010/main" type="writingRegion" rotatedBoundingBox="7994,14739 2951,11374 4253,9422 9296,12787"/>
        </emma:interpretation>
      </emma:emma>
    </inkml:annotationXML>
    <inkml:traceGroup>
      <inkml:annotationXML>
        <emma:emma xmlns:emma="http://www.w3.org/2003/04/emma" version="1.0">
          <emma:interpretation id="{C37C2672-AAEE-4AEA-AF4F-E237C7926CA8}" emma:medium="tactile" emma:mode="ink">
            <msink:context xmlns:msink="http://schemas.microsoft.com/ink/2010/main" type="paragraph" rotatedBoundingBox="7994,14739 2951,11374 4253,9422 9296,12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BB4175-F942-4D0D-AAF3-8857261E8425}" emma:medium="tactile" emma:mode="ink">
              <msink:context xmlns:msink="http://schemas.microsoft.com/ink/2010/main" type="line" rotatedBoundingBox="7994,14739 2951,11374 4253,9422 9296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2DEE2520-6E30-430B-82F7-EC521F36E1C6}" emma:medium="tactile" emma:mode="ink">
                <msink:context xmlns:msink="http://schemas.microsoft.com/ink/2010/main" type="inkWord" rotatedBoundingBox="7994,14739 2951,11374 4253,9422 9296,12787"/>
              </emma:interpretation>
            </emma:emma>
          </inkml:annotationXML>
          <inkml:trace contextRef="#ctx0" brushRef="#br0">5524 11661 0,'0'0'0,"0"0"15,0 0-15,0 0 16,0 0-16,0 0 16,-11 0-1,-13 0-15,0 0 16,-11-12 0,0 1-16,-1-1 15,-22-11-15,10 0 16,1-12-1,0 1-15,0-13 16,0-22 0,12 11-16,11-11 15,0 11 1,1 23-16,11 1 16,0-1-16,1 12 15,-1 0 1,0 0-16,12 0 15,0-1 1,0 13-16,0-12 16,0 11-1,0 1-15,0-1 16,0 1-16,0-1 16,0 12-1,0 0-15,0 0 16,0 0-1,0 0-15,0 0 16,-12 12-16,0 11 16,1 23-1,-1 12-15,0 23 16,0-24 0,1-10-16,11-1 15,0-23 1,0 0-16,0-11 15,0-1-15,0-11 16,0 0 0,0 0-16,0 0 15,0-11 1,-12-24-16,0 0 16,12-11-16,0 0 15,0 0 1,0-1-16,0 13 15,0-1 1,0 0-16,0 12 16,0 12-1,0-1-15,0 1 16,0 11-16,0 0 16,0 0-1,0 0-15,12 0 16,0 11-1,11 1-15,12-1 16,1 12 0,-1-11-16,0 11 15,-11-11-15,0-1 16,-1 1 0,-11-1-16,0 1 15,-12-12 1,0 0-16,0 11 15,0 1-15,-12-1 16,0 1 0,-11 0-16,-1-1 15,0 1 1,-11-1-16,0 1 16,-1 11-1,13-12-15,-1 1 16,13 0-16,-1-1 15,12-11 1,0 0-16</inkml:trace>
          <inkml:trace contextRef="#ctx0" brushRef="#br0" timeOffset="1742.68">6090 11372 0,'0'0'0,"0"0"16,0 0-16,0 0 16,0 0-1,0-12-15,0 12 16,0-11-16,-12-1 15,0 1 1,-11 11-16,-13 0 16,1 0-1,0 11-15,-1 1 16,13-1 0,-1 1-16,12-1 15,1 1 1,11-12-16,0 0 15,0 0-15,0 0 16,11 12 0,1-1-16,0 12 15,0 0-15,-1-11 16,13-1 0,-12 13-16,11-1 15,1 0 1,-12 0-16,11-12 15,-11 1 1,0 0-16,0-1 16,-12 1-16,0-1 15,0 1 1,0 11-16,-12 0 16,0-11-1,-11 11-15,-13 0 16,-11-12-1,-47 1-15,94-12 16</inkml:trace>
          <inkml:trace contextRef="#ctx0" brushRef="#br1" timeOffset="-33055.6533">5265 9916 0,'0'0'0,"0"0"16,0 0-1,0 0-15,0 0 16,0 0-16,0 0 16,0 0-1,0 0-15,0 0 16,0 0 0,0 0-16,0 0 15,0 0-15,0 0 16,0 0-1,0 0-15,-12 11 16,-11 1 0,-1 22-16,-35 24 15,0 12 1,12-1-16,0-11 16,12-12-16,0 0 15,-13 0 1,1 1-16,12-1 15,11-11 1,1-12-16,-1 0 16,13-12-16,-1 1 15,0-1 1,12-11-16,0 0 16,0 0-1</inkml:trace>
          <inkml:trace contextRef="#ctx0" brushRef="#br1" timeOffset="-32032.6523">4594 9997 0,'0'0'0,"0"0"15,0 0-15,0 0 16,0 0 0,0 0-16,0 0 15,0 0 1,0 0-16,0 0 16,0 0-16,0 0 15,0 0 1,0 0-16,12 11 15,-1 1 1,1-1-16,12 12 16,-1 12-1,1-12-15,-1 0 16,1 12-16,-1 0 16,1-1-1,0-11-15,-1 0 16,1 1-1,-1-1-15,13 0 16,-13-12-16,1 12 16,11 1-1,0-1-15,1 0 16,-1 0 0,-11-11-16,11-1 15,0 12 1,-35-23-16</inkml:trace>
          <inkml:trace contextRef="#ctx0" brushRef="#br0" timeOffset="-7901.5389">3274 11152 0,'0'0'0,"0"0"15,0 0-15,0 0 16,-11 0 0,-1 0-16,0 0 15,-11 0-15,-13 0 16,1-11 0,-1-1-16,-11 1 15,-12-13 1,1 1-16,-1 0 15,12 0 1,-1 0-16,1-12 16,0-11-16,12 0 15,-12-12 1,11 0-16,1 1 16,0-1-1,-1 0-15,1 0 16,11 0-16,13-11 15,-1-23 1,12 11-16,0 0 16,12 11-1,11 1-15,1-12 16,11 0 0,0 0-16,1 1 15,-1-1-15,12 11 16,12 12-1,24-11-15,-13 11 16,1 12 0,-12 11-16,12 1 15,-1-1 1,1 0-16,11 12 16,1 12-16,-1 11 15,-11 11 1,0 12-16,-1 1 15,13-1 1,11 0-16,-11 0 16,-13 12-1,1-12-15,-12 11 16,0 13-16,-12-1 16,0 12-1,0-1-15,-12 1 16,1-12-1,-1 12-15,-11-12 16,-1 12-16,-11 12 16,0-1-1,-1 23-15,-11-11 16,0-11 0,-11-1-16,-1 0 15,-12 1-15,1 22 16,-13-11-1,1 0-15,12-23 16,-13-1 0,1-10-16,-12-1 15,0 12 1,-12-12-16,0 0 16,0 0-16,0 1 15,12-13 1,0-11-16,-12 0 15,0 1 1,-12-13-16,-11 1 16,-12-1-1,11-22-15,1-1 16,-12 1-16,-1-1 16,-11-11-1,12-12-15,12 1 16,82 34-1</inkml:trace>
          <inkml:trace contextRef="#ctx0" brushRef="#br1" timeOffset="-22480.2697">3027 9315 0,'0'0'0,"0"0"16,0 0-16,0 0 16,0 0-1,0 0-15,0 0 16,0 0-16,0 0 15,0-12 1,0 1-16,-12-13 16,0 1-1,-11-11-15,-1-1 16,1 12 0,-1-12-16,1 1 15,-13 10-15,1 1 16,11 12-1,1-1-15,-1 12 16,1 0 0,-1 12-16,-11 11 15,0 0 1,-1 0-16,-23 23 16,0-11-16,0-12 15,1 0 1,10-11-16,1-12 15,12 0 1,0 0-16,-1-12 16,13 1-1,-1-12-15,1-12 16,-1 0-16,12 12 16,1 12-1,-1-1-15,12 12 16,0 0-1,-12 0-15,0 12 16,0-1-16,-11 1 16,-12 11-1,-24 11-15,-12-10 16,0-1 0,1-12-16,-25 1 15,-22-12-15,-25 0 16,36-12-1,12-11-15,0-12 16,-1 1 0,1 11-16,12 11 15,23 1 1,12-1-16,11 12 16,1 12-16,12-1 15,-1 12 1,0 0-16,13 0 15,-1 1 1,12 10-16,12 1 16,-12-35-16</inkml:trace>
          <inkml:trace contextRef="#ctx0" brushRef="#br1" timeOffset="-20679.2579">1472 7616 0,'0'0'16,"0"0"-16,0 0 16,0 0-1,0 0-15,0 0 16,12 0-16,11 23 16,13 23-1,11 35-15,-12 23 16,-11-11-1,-1-24-15,-11 0 16,0 12 0,11 0-16,-11-23 15,0-12-15,0-11 16,-12-12 0,0-12-16,0 1 15,0-12 1,0 0-16,0-12 15,12-11 1,-1-23-16,1 11 16,12-11-16,-1 11 15,1 1 1,-12-1-16,-1 12 16,13 11-1,-12 1-15,11 11 16,1 0-16,11 11 15,1 13 1,11 22-16,0 12 16,-12 11-1,0-11-15,-11-12 16,-12-11 0,0-12-16,-12-23 15</inkml:trace>
        </inkml:traceGroup>
      </inkml:traceGroup>
    </inkml:traceGroup>
  </inkml:traceGroup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5:57.5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B877D5-1308-49C2-9497-8EBED381E0E2}" emma:medium="tactile" emma:mode="ink">
          <msink:context xmlns:msink="http://schemas.microsoft.com/ink/2010/main" type="writingRegion" rotatedBoundingBox="2616,15037 9648,15037 9648,16239 2616,16239"/>
        </emma:interpretation>
      </emma:emma>
    </inkml:annotationXML>
    <inkml:traceGroup>
      <inkml:annotationXML>
        <emma:emma xmlns:emma="http://www.w3.org/2003/04/emma" version="1.0">
          <emma:interpretation id="{A198DC53-B074-4203-B514-5A07DD83309E}" emma:medium="tactile" emma:mode="ink">
            <msink:context xmlns:msink="http://schemas.microsoft.com/ink/2010/main" type="paragraph" rotatedBoundingBox="2616,15037 9648,15037 9648,16239 2616,16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A02EB7-0D28-40AD-9A33-CC5404AE2C41}" emma:medium="tactile" emma:mode="ink">
              <msink:context xmlns:msink="http://schemas.microsoft.com/ink/2010/main" type="line" rotatedBoundingBox="2616,15037 9648,15037 9648,16239 2616,16239"/>
            </emma:interpretation>
          </emma:emma>
        </inkml:annotationXML>
        <inkml:traceGroup>
          <inkml:annotationXML>
            <emma:emma xmlns:emma="http://www.w3.org/2003/04/emma" version="1.0">
              <emma:interpretation id="{F4735E7E-49F1-402D-ABA4-4DB82FE946A9}" emma:medium="tactile" emma:mode="ink">
                <msink:context xmlns:msink="http://schemas.microsoft.com/ink/2010/main" type="inkWord" rotatedBoundingBox="2616,15152 6468,15152 6468,16239 2616,162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13602 0,'0'0'15,"0"0"-15,0 0 16,0 0 0,-12 0-16,0 0 15,0 0 1,1-11-16,-1-1 16,-12-11-1,13 0-15,-1-12 16,12-11-16,12 11 15,11-11 1,1 12-16,11-1 16,0 12-1,1 0-15,-13 11 16,1 12 0,-1 0-16,1 23 15,11 35 1,-11 23-16,-12 11 15,-12 1-15,-12 22 16,-12-11 0,12-23-16,1-11 15,-1-36-15,0 1 16,12-12 0,0-11-16,0-12 15,0 0 1,0 0-16,12-23 15,0-24 1,11-22-16,1-12 16,11-11-16,0-36 15,1 24 1,-13 35-16,1 0 16,-12 23-1,-1-1-15,1 13 16,0-1-16,0 12 15,-12 11 1,0 12-16,0 0 16,0 0-1,0 0-15,-12 35 16,-12 23 0,13 0-16,-1-1 15,12 1-15,0-12 16,0 12-1,12-12-15,-1 1 16,13 10 0,0-10-16,11-1 15,0-11-15,12-12 16,1-12 0,-48-11-16</inkml:trace>
          <inkml:trace contextRef="#ctx0" brushRef="#br0" timeOffset="2587.3621">1178 13660 0,'0'0'0,"0"0"15,0 0 1,0 0-16,-12 0 16,-12-11-1,-11 11-15,0 0 16,-1-12-16,1 12 15,0 0 1,-1 0-16,13 12 16,11-12-1,0 11-15,0 1 16,12-12-16,0 11 16,12 1-1,12 11-15,23 12 16,0-1-1,12 13-15,-12-13 16,0 1-16,-23-12 16,-1 0-1,-11 0-15,0 0 16,-12-11 0,-12-1-16,-23 13 15,-1-13 1,1 1-16,0-12 15,-13 0-15,1 0 16,0-12 0,12-11-16,35 23 15</inkml:trace>
          <inkml:trace contextRef="#ctx0" brushRef="#br0" timeOffset="3079.6979">1519 13510 0,'0'0'0,"0"0"15,0 0-15,0 0 16,0 0 0,24 0-16,11 0 15,0 11 1,13-11-16,-1 12 16,12 0-16,-12-1 15,0-11 1,0 0-16,0 0 15,-12 0 1,1 0-16,-13 0 16,-23 0-16</inkml:trace>
          <inkml:trace contextRef="#ctx0" brushRef="#br0" timeOffset="3474.5333">1531 13764 0,'0'0'0,"0"0"15,0 0-15,12 0 16,23 0 0,12-11-16,12-1 15,0 12-15,0 0 16,-12 0 0,0 0-16,0 0 15,0 0 1,1 0-16,-13 0 15,-12 0 1,1 0-16,-12 0 16,0 0-16,-12 0 15,0 0 1</inkml:trace>
          <inkml:trace contextRef="#ctx0" brushRef="#br0" timeOffset="8865.8645">2662 13487 0,'0'0'0,"0"0"16,0 0-16,0 0 16,0 0-1,0 0-15,-12-12 16,0 1 0,1-12-16,11-1 15,0-10-15,0-1 16,11 0-1,13 1-15,-1 11 16,1 0 0,11 11-16,-11 12 15,-1 12 1,-11 11-16,0 58 16,-36 34-16,1 1 15,-12 22 1,-1-22-16,13-24 15,11-22 1,0-24-16,12-11 16,0-24-1,0-11-15,0 0 16,12-23-16,0-46 16,23-12-1,24-46-15,12-24 16,-1 13-1,-23 45-15,-11 24 16,-13 23-16,1 11 16,-12 12-1,-1 11-15,-11 1 16,0 11 0,0 0-16,-11 23 15,-13 35 1,0 23-16,1 0 15,11-1-15,12-10 16,12-12 0,0-12-16,11 0 15,1-11 1,-12-24-16,-12-11 16</inkml:trace>
          <inkml:trace contextRef="#ctx0" brushRef="#br0" timeOffset="9353.3212">3180 13926 0,'0'0'0,"0"0"16,0 0-1,24 0-15,11 0 16,12-12-16,0 1 16,0-1-1,-11 1-15,-1-1 16,-11 1 0,-13 11-16,1 0 15,-12 0-15,0 23 16,0 11-1,-12 1-15,1 11 16,-1 1 0,0-13-16,0 1 15,12 0 1,0-12-16,12 0 16,0 0-16,11 0 15,13-11 1,-1-1-16,0 1 15,1-12 1,-13 0-16,-11 0 16,-12 0-16</inkml:trace>
          <inkml:trace contextRef="#ctx0" brushRef="#br0" timeOffset="9785.687">3616 13533 0,'0'0'0,"0"0"15,0 12-15,0-1 16,0 1 0,0-1-16,0 1 15,12-1-15,0 1 16,-1-1 0,1-11-16,12 0 15,-1-11 1,13-1-16,-13-11 15,-11-11 1,0-1-16,-12 0 16,0 12-16,-12 12 15,-12-1 1,-11 12-16,0 12 16,-12 11-1,23 0-15,12 0 16,12-23-1</inkml:trace>
        </inkml:traceGroup>
        <inkml:traceGroup>
          <inkml:annotationXML>
            <emma:emma xmlns:emma="http://www.w3.org/2003/04/emma" version="1.0">
              <emma:interpretation id="{00C37669-1CB8-4D24-98AD-9C9C1E1B0965}" emma:medium="tactile" emma:mode="ink">
                <msink:context xmlns:msink="http://schemas.microsoft.com/ink/2010/main" type="inkWord" rotatedBoundingBox="6951,15037 9648,15037 9648,16123 6951,161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274.7945">4276 13799 0,'0'0'0,"0"0"0,0 0 16,0 0 0,0 0-16,0 0 15,0 0 1,11 0-16,13 0 16,11 0-16,12 0 15,24 0 1,0 0-16,0 0 15,-24 0 1,0 0-16,0 0 16,0 0-1,-12 0-15,1 0 16,-1 0-16,-11 0 16,-13 0-1,1 0-15,-12 0 16</inkml:trace>
          <inkml:trace contextRef="#ctx0" brushRef="#br0" timeOffset="43031.5045">4511 13625 0,'0'0'16,"0"0"-1,0 0-15,0 0 16,0 0 0,0 0-16,0 0 15,0 0-15,0 0 16,0 0-1,0 0-15,0 0 16,0 0 0,0 0-16,0 0 15,0 12-15,12 11 16,0 12 0,0 11-16,-12 12 15,0 0 1,0-1-16,11 1 15,1-12 1,0-11-16,-12-12 16,0 0-16,0 0 15,0-11 1,0 0-16,0-1 16,0-11-1,0 0-15,0 0 16,0 0-16</inkml:trace>
          <inkml:trace contextRef="#ctx0" brushRef="#br0" timeOffset="45168.6968">5889 13383 0,'0'0'0,"0"0"15,0 0-15,0 0 16,0 0 0,0 0-16,0-12 15,0 1 1,-11-1-16,-1 1 15,-23-13 1,-13 13-16,-10-1 16,-1 1-16,-12-1 15,0 1 1,1 11-16,-1 0 16,-11 11-1,11 1-15,24-1 16,11 1-1,13-1-15,-1 1 16,12 0-16,1 11 16,11 0-1,11 0-15,25 23 16,11 0 0,12 1-16,-12-13 15,12 1-15,0 0 16,0-1-1,0 1-15,-1-12 16,-10 0 0,-1 0-16,0 0 15,-24 1 1,-11-13-16,0 1 16,0-1-16,-12-11 15,0 0 1,-12 12-16,-12-1 15,-11-11 1,0 0-16,-1 0 16,-11 0-16,12 0 15,0 0 1,-1 0-16,1 0 16,11 0-1,13 0-15,-1 0 16,0 0-1,12 0-15</inkml:trace>
          <inkml:trace contextRef="#ctx0" brushRef="#br0" timeOffset="46359.4073">6196 13071 0,'0'0'16,"0"0"-16,0 0 15,0 0 1,0 0-16,0 0 16,0 0-1,0 0-15,0 0 16,0 0-16,0 0 15,0 0 1,12 11-16,11 24 16,12 34-1,1 47-15,-1-12 16,0-12-16,-11-22 16,0-1-1,-13 0-15,1-11 16,0-12-1,-12-11-15,0-12 16,0-11 0,0-12-16,0 0 15,0 0-15,0 0 16,0 0 0,0-23-16,0-12 15,12-11 1,-1-12-16,1-11 15,0 11-15,12 0 16,-13 12 0,1 11-16,0 12 15,0 0 1,-1 11-16,13 12 16,0 12-1,11 11-15,0 23 16,1 0-16,11 12 15,-12 12 1,12-1-16,-11-11 16,-13-12-1,1-11-15,-1-1 16,-23-34-16</inkml:trace>
        </inkml:traceGroup>
      </inkml:traceGroup>
    </inkml:traceGroup>
  </inkml:traceGroup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00:05.7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478E239-8058-4580-8AD6-EACD47B76A0E}" emma:medium="tactile" emma:mode="ink">
          <msink:context xmlns:msink="http://schemas.microsoft.com/ink/2010/main" type="inkDrawing" rotatedBoundingBox="1504,8767 32253,10044 32237,10420 1488,9143" shapeName="Other"/>
        </emma:interpretation>
      </emma:emma>
    </inkml:annotationXML>
    <inkml:trace contextRef="#ctx0" brushRef="#br0">0 0 0,'0'0'16,"0"0"-16,0 0 15,0 0 1,11 12-16,1-1 16,12 1-16,11-1 15,12 1 1,0-1-16,24 1 16,47 0-1,59-12-15,-13 0 16,25 0-1,47-12-15,-36 12 16,59-12-16,-12 1 16,107-12-1,-83 11-15,94 1 16,-35-1 0,11 12-16,24 12 15,-82-12 1,118 11-16,-142-11 15,71 23-15,-48-11 16,48 11 0,0-11-16,-24-1 15,95 1 1,-130-1-16,94 12 16,0 12-16,-59-23 15,36-1 1,-71 1-16,106 11 15,-59-12 1,23 1-16,60 23 16,-95-1-1,36 1-15,-24-12 16,-12 0-16,36 0 16,-83-11-1,83 23-15,-95-24 16,83 12-1,-95-11-15,72 11 16,-72 0-16,72 0 16,-72-23-1,60 23-15,-60-11 16,24-1 0,1 1-16,-37-12 15,84 23 1,-119 0-16,95-11 15,-71-1-15,71 1 16,-48 11 0,1-12-16,35 1 15,-24 0 1,36-1-16,-83 12 16,71 0-1,-59 0-15,35 1 16,1-13-16,-13 12 15,36 0 1,-59 1-16,36-13 16,-36 24-1,0-24-15,59 1 16,-59-1-16,35 1 16,-35 0-1,12-1-15,35 1 16,-59-1-1,59 1-15,-58-12 16,23 0-16,23 11 16,-47-22-1,83 11-15,-71 0 16,71 0 0,-71 0-16,82 0 15,-46 0 1,11 0-16,35-12 15,-11 1-15,11 11 16,-34 0 0,22 0-16,-23 0 15,48 0 1,-95-12-16,82 1 16,-94 11-1,83 0-15,-71-12 16,47 12-16,-23 0 15,-24 0 1,0 0-16,-47 12 16,-24-12-1,24 0-15,-12 0 16,-35 0-16,-12 0 16,-12 0-1,24 11-15,-35-11 16,-1 12-1,-23-12-15,-12 0 16,-12 0-16,-11 0 16,0 0-1,-13 0-15,1 0 16,-12 0 0,0 0-16,12 0 15,0 0 1,-12 0-16,0 0 15,11-12-15,-11 12 16</inkml:trace>
  </inkml:traceGroup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7:59.52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5426BE-E2D9-4DCF-B8AA-05DD19F5A4F9}" emma:medium="tactile" emma:mode="ink">
          <msink:context xmlns:msink="http://schemas.microsoft.com/ink/2010/main" type="writingRegion" rotatedBoundingBox="13128,13667 25427,11629 25968,14894 13669,16932"/>
        </emma:interpretation>
      </emma:emma>
    </inkml:annotationXML>
    <inkml:traceGroup>
      <inkml:annotationXML>
        <emma:emma xmlns:emma="http://www.w3.org/2003/04/emma" version="1.0">
          <emma:interpretation id="{3701B9E4-35D4-4DF7-9B7D-E0A51181A9A0}" emma:medium="tactile" emma:mode="ink">
            <msink:context xmlns:msink="http://schemas.microsoft.com/ink/2010/main" type="paragraph" rotatedBoundingBox="13128,13667 25427,11629 25968,14894 13669,16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AD19D-DFCC-4DF0-A4A2-BD6CDE99D3E6}" emma:medium="tactile" emma:mode="ink">
              <msink:context xmlns:msink="http://schemas.microsoft.com/ink/2010/main" type="line" rotatedBoundingBox="13128,13667 25427,11629 25968,14894 13669,16932"/>
            </emma:interpretation>
          </emma:emma>
        </inkml:annotationXML>
        <inkml:traceGroup>
          <inkml:annotationXML>
            <emma:emma xmlns:emma="http://www.w3.org/2003/04/emma" version="1.0">
              <emma:interpretation id="{C5899779-2636-4940-BEE4-314AC664CA25}" emma:medium="tactile" emma:mode="ink">
                <msink:context xmlns:msink="http://schemas.microsoft.com/ink/2010/main" type="inkWord" rotatedBoundingBox="13344,14967 14856,14717 14955,15314 13443,15565"/>
              </emma:interpretation>
            </emma:emma>
          </inkml:annotationXML>
          <inkml:trace contextRef="#ctx0" brushRef="#br0">10766 13337 0,'0'0'0,"0"0"15,0 0 1,0 0-16,-11-12 16,-1 0-1,0 1-15,0 11 16,12 0 0,0 0-16,0 0 15,12-12-15,35-11 16,12 0-1,23 12-15,36-1 16,71-11 0,-48 11-16,12 1 15,0-12-15,-23 11 16,-48 1 0,-23-1-16,-12 0 15,-23 12 1,0 0-16,-13 0 15,1 0 1,-12 0-16,0-11 16,0-1-16,-12-22 15,-11-1 1,-24-11-16,-1 11 16,13 0-1,0 12-15,11 0 16,1 12-1,11-1-15,0 0 16,12 12-16,0 0 16,0 0-1,12 0-15,23 12 16,24 0 0,0 11-16,0 0 15,-12 0-15,0 0 16,0 0-1,-23-11-15,-1-1 16,-11 12 0,0 1-16,-12-1 15,-12 11 1,0 13-16,-11-1 16,-1 12-16,1-12 15,-1-12 1,12-10-16,1-1 15,-1-12 1,12 1-16,0-12 16,0 0-1,0 0-15,-12-12 16,-11-11-16,-1-12 16,0-11-1,1 0-15,-1-12 16,12 12-1,1 11-15,-1 12 16,12 12-16,0-1 16,0 12-1,0 0-15</inkml:trace>
        </inkml:traceGroup>
        <inkml:traceGroup>
          <inkml:annotationXML>
            <emma:emma xmlns:emma="http://www.w3.org/2003/04/emma" version="1.0">
              <emma:interpretation id="{4463C9D6-8097-43C5-95D5-EB1A0A1D0B04}" emma:medium="tactile" emma:mode="ink">
                <msink:context xmlns:msink="http://schemas.microsoft.com/ink/2010/main" type="inkWord" rotatedBoundingBox="15692,13242 17738,12903 18279,16168 16233,165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47.9198">14465 11037 0,'0'0'0,"0"0"16,0 0-1,-12 46-15,-35 69 16,-59-10-1,-47 22-15,35-35 16,0-11 0,1-12-16,11-22 15,35-24-15,12 0 16,24-23 0,11-12-16,12-11 15,12-12 1,36-22-16,46-13 15,1 13-15,-13 22 16,-11 23 0,0 1-16,-24 22 15,-11 24 1,0 23-16,-24 11 16,-12 12-16,-12-23 15,1-12 1,-1-11-16,24-35 15</inkml:trace>
          <inkml:trace contextRef="#ctx0" brushRef="#br0" timeOffset="639.5989">14218 12100 0,'0'0'0,"0"0"15,0 0-15,0 0 16,0 0 0,0 0-16,0 0 15,0 0 1,0 23-16,12 35 15,-1 23-15,1-12 16,0 0 0,0-22-16,-1-13 15,1 1 1,-12-35-16</inkml:trace>
          <inkml:trace contextRef="#ctx0" brushRef="#br0" timeOffset="1003.306">13935 12262 0,'0'0'16,"0"0"-16,0 0 16,-12 11-1,0 12-15,-11 12 16,-12 0-1,-1-1-15,1 1 16,0 0 0,11-1-16,0 1 15,13 0-15,-13 11 16,1 0 0,-13 47-16,1-59 15,-12 1 1,0-12-16,-12 0 15,23-11-15,1-12 16,0-12 0,11 1-16,12-24 15,12 35 1</inkml:trace>
          <inkml:trace contextRef="#ctx0" brushRef="#br0" timeOffset="2207.7598">15137 11383 0,'0'0'0,"0"0"16,0 0 0,0 12-16,-12 34 15,0 35 1,0 58-16,0-24 16,12-11-16,0-11 15,0 22 1,-11-34-16,-13 12 15,1-24 1,-1-23-16,0-11 16,1-12-1,-1-11-15,1-1 16,11-11-16,0 0 16,12 0-1,0 0-15,0 0 16,0 0-1,0 0-15,0 12 16,0-1-16,0 12 16,12 35-1,0 35-15,11 11 16,1 0 0,-1 0-16,1 11 15,0 36 1,-13-36-16,1 1 15,0-24-15,11 24 16,-11-1 0,0 1-16,-12-35 15,0-12 1,0-11-16,0-12 16,0 0-16,0-11 15,0-12 1,0 0-16,0-23 15,0 0 1</inkml:trace>
        </inkml:traceGroup>
        <inkml:traceGroup>
          <inkml:annotationXML>
            <emma:emma xmlns:emma="http://www.w3.org/2003/04/emma" version="1.0">
              <emma:interpretation id="{92CDAF63-F45F-45EE-98B8-2409021753DA}" emma:medium="tactile" emma:mode="ink">
                <msink:context xmlns:msink="http://schemas.microsoft.com/ink/2010/main" type="inkWord" rotatedBoundingBox="18241,13372 21670,12804 21819,13708 18391,14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59.2519">16468 11522 0,'0'0'0,"0"0"16,0 0-16,0 0 15,0 0 1,0 0-16,11 0 16,1 0-16,12 0 15,-1 0 1,1 0-16,-1 0 16,1 0-1,0 0-15,-1 0 16,1 0-1,-1 0-15,24 0 16,1 0-16,10 0 16,-10 0-1,10-11-15,-10 11 16,-13 0 0,-12 0-16,1 0 15,0 0 1,-24 0-16</inkml:trace>
          <inkml:trace contextRef="#ctx0" brushRef="#br0" timeOffset="6454.598">16609 11742 0,'0'0'0,"0"0"15,0 0 1,0 0-16,0 0 16,0 0-1,0 0-15,0 0 16,0 0-1,0 11-15,0-11 16,12 12-16,11-1 16,13 1-1,-1-12-15,24 0 16,12-12 0,-1 12-16,-11 0 15,-12 0-15,0-11 16,-11 11-1,-36 0-15</inkml:trace>
          <inkml:trace contextRef="#ctx0" brushRef="#br0" timeOffset="6948.6906">17434 11499 0,'0'0'0,"0"0"16,-12 12-16,0-1 15,0 1 1,0-1-16,1 12 16,11 0-1,0 1-15,11-1 16,13 0-16,11 0 15,1-12 1,11 1-16,-12-12 16,1-12-1,-13 1-15,1-1 16,-1-11 0,-11 0-16,0 0 15,-12 11-15,0-11 16,-12 0-1,0 12-15,-23-1 16,0 1 0,-1 11-16,-11 0 15,12 0-15,11 0 16,12 0 0,1 11-16,-1 1 15,12-12 1,12 11-16,-12-11 15</inkml:trace>
          <inkml:trace contextRef="#ctx0" brushRef="#br0" timeOffset="58915.2758">16103 11383 0,'0'0'0,"0"0"16,0 0 0,0 0-16,0-11 15,0-1 1,-12 1-16,-12-1 15,-11 12-15,-12 0 16,-12 12 0,12-1-16,0 12 15,-1 1 1,25-13-16,-1 12 16,13-11-1,11-1-15,0 12 16,23 1-16,12 10 15,13 1 1,-1 0-16,12 11 16,-24-23-1,0 12-15,1-1 16,-13-11-16,-11 0 16,0 1-1,-12-1-15,-12 0 16,-12 0-1,-35 0-15,1-11 16,-13-1 0,0-11-16,24 0 15,0 0-15,12 0 16,23 0 0,12 0-16,0 0 15</inkml:trace>
          <inkml:trace contextRef="#ctx0" brushRef="#br0" timeOffset="60963.6722">18011 11649 0,'0'0'16,"0"0"-16,0 0 16,0 0-1,0 0-15,0 0 16,0-11-1,0-1-15,0-11 16,12 0-16,-1 0 16,13 0-1,-1 0-15,13-1 16,-1 13 0,1-1-16,-1 12 15,0 0 1,12 12-16,12-1 15,24 1-15,-1 11 16,1-11 0,-13-12-16,-11 11 15,-12-11 1,0 12-16,1-12 16,-13 0-16,-12 0 15,1 0 1,0-12-16,-13 1 15,1-1 1,-12 1-16,0-1 16,0-11-1,-12 0-15,1 0 16,-1-12-16,-12 12 16,1 0-1,-1 11-15,1 1 16,11-1-1,12 12-15,0 0 16,0 0 0,0 0-16,0 0 15,0 0-15,12 0 16,11 12 0,1-1-16,-1 1 15,13 11 1,-13-12-16,1 1 15,-1 0-15,-11-1 16,0 1 0,0-1-16,-12 1 15,0 11 1,0-12-16,-12 13 16,-12 10-16,1 1 15,-1 0 1,12-1-16,1-11 15,-1 0 1,0-11-16,0 11 16,0-11-1,12-1-15,0 1 16,0-12-16,0 11 16,0-11-1,0 0-15,0 0 16,0 0-1,0 0-15,0 0 16,0-11 0,-11-24-16,-1-11 15,0 0-15,12-12 16,0 12 0,-12 11-16,12 12 15,0 0 1,0 0-16,0 11 15,0 1-15,0 11 16</inkml:trace>
        </inkml:traceGroup>
        <inkml:traceGroup>
          <inkml:annotationXML>
            <emma:emma xmlns:emma="http://www.w3.org/2003/04/emma" version="1.0">
              <emma:interpretation id="{90DED100-A552-4E02-8AF4-0C5F9EE46097}" emma:medium="tactile" emma:mode="ink">
                <msink:context xmlns:msink="http://schemas.microsoft.com/ink/2010/main" type="inkWord" rotatedBoundingBox="22371,12807 25535,12282 25740,13520 22576,140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266.7208">19931 11210 0,'0'0'16,"0"0"-16,0 0 15,0 0 1,0 0-16,-12 0 15,-11 0 1,-1 0-16,0 0 16,1-12-16,-12-11 15,11 12 1,12-12-16,0 0 16,12-12-1,12 0-15,12-11 16,11-12-16,0 12 15,13 0 1,-13 11-16,0 24 16,-11 11-1,-1 11-15,1 12 16,-1 35-16,-11 69 16,-12 35-1,-12-46-15,1-24 16,-1-11-1,12-12-15,0-23 16,0-22 0,0-13-16,0-11 15,0 0-15,0 0 16,12-35 0,11-57-16,13-58 15,11 11 1,0 23-16,-12 12 15,1 12-15,-13 23 16,-11 22 0,0 24-16,-1 0 15,-11 23 1,0 0-16,-11 23 16,-1 12-1,0 23-15,0 23 16,12 23-16,24 0 15,-1-23 1,13-12-16,-1-11 16,-11-12-1,-1-11-15,1-12 16,-24-23-16</inkml:trace>
          <inkml:trace contextRef="#ctx0" brushRef="#br0" timeOffset="63791.5166">20932 11198 0,'0'0'16,"0"0"-16,0 0 15,0 0 1,0 0-16,0 0 15,0-11-15,-12 11 16,-23 0 0,0 0-16,-1 11 15,13 1 1,-1 11-16,12-11 16,1 11-1,11 0-15,0 0 16,11 0-16,13 0 15,23 12 1,12 0-16,0-1 16,-24-11-1,1 1-15,-13 10 16,1 1-16,-12 0 16,-12 11-1,0-12-15,-12 1 16,-12-12-1,1 0-15,-24 0 16,11-11 0,1-12-16,0 0 15,-1-12-15,1-11 16,11-11 0,1 11-16,23 23 15</inkml:trace>
          <inkml:trace contextRef="#ctx0" brushRef="#br0" timeOffset="64157.4842">21297 11268 0,'0'0'15,"0"0"-15,0 0 16,0 0-16,0 0 16,0 0-1,0 0-15,24 11 16,11-11-1,1 12-15,11 0 16,12-12 0,-12 0-16,0 0 15,0 11-15,0-11 16,-12 12 0,-35-12-16</inkml:trace>
          <inkml:trace contextRef="#ctx0" brushRef="#br0" timeOffset="64402.8604">21356 11499 0,'0'0'0,"0"0"16,12 0-16,35 0 15,12 0 1,0 0-16,-12 0 16,0-12-1,0 12-15,0-11 16,12-1-16,-59 12 16</inkml:trace>
          <inkml:trace contextRef="#ctx0" brushRef="#br0" timeOffset="65083.0581">22134 11141 0,'0'0'16,"0"0"-16,0 0 15,0 0-15,0 0 16,0 0 0,-12 0-16,0 0 15,-11-12 1,11 1-16,0-1 16,0 0-16,12-11 15,12-11 1,0-1-16,11 0 15,1 12 1,-1 12-16,1-1 16,0 12-1,-1 12-15,-11-1 16,12 35-16,-13 35 16,1 23-1,-12-11-15,0-24 16,0-11-1,0-12-15,0-11 16,0-12 0,0-11-16,0-1 15,0-11-15,0 0 16,0 0 0,0-23-16,12-46 15,0-24 1,-1 1-16,1 22 15,0 24-15,0 11 16,0 12 0,-12 23-16,0 0 15,0 0 1,0 23-16,0 35 16,0 0-1,0 0-15,0-12 16,0 0-16,11-11 15,-11-35 1</inkml:trace>
          <inkml:trace contextRef="#ctx0" brushRef="#br0" timeOffset="65506.7628">22369 11326 0,'0'0'0,"0"0"16,24 0-16,35-12 16,23-11-1,-23 11-15,0 1 16,-12 11 0,-12 0-16,-11 0 15,0 0 1,-13 11-16,1 1 15,-12 0-15,0 11 16,0 0 0,-12 0-16,1 0 15,-1 0 1,0 0-16,12-11 16,0 11-16,12-12 15,0 13 1,11-1-16,12-12 15,13 1 1,-1-1-16,0-11 16,0-11-1,-12-1-15,-35 12 16</inkml:trace>
          <inkml:trace contextRef="#ctx0" brushRef="#br0" timeOffset="65787.5419">22876 10806 0,'0'0'0,"0"0"15,0 0-15,0 0 16,12 11-1,-12-11-15,0 12 16,11-1 0,-11 1-16,0-12 15,0 0 1</inkml:trace>
        </inkml:traceGroup>
      </inkml:traceGroup>
    </inkml:traceGroup>
  </inkml:traceGroup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9:07.28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17B054-5C13-4C6F-B700-AAA567FA11FF}" emma:medium="tactile" emma:mode="ink">
          <msink:context xmlns:msink="http://schemas.microsoft.com/ink/2010/main" type="writingRegion" rotatedBoundingBox="18326,14347 28557,14846 28405,17964 18174,17466"/>
        </emma:interpretation>
      </emma:emma>
    </inkml:annotationXML>
    <inkml:traceGroup>
      <inkml:annotationXML>
        <emma:emma xmlns:emma="http://www.w3.org/2003/04/emma" version="1.0">
          <emma:interpretation id="{107FB3C0-EB23-4138-8E50-ED006E443AEC}" emma:medium="tactile" emma:mode="ink">
            <msink:context xmlns:msink="http://schemas.microsoft.com/ink/2010/main" type="paragraph" rotatedBoundingBox="18310,14555 27225,14725 27209,15574 18293,15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562BD8-0860-4409-8337-EE263D6F1997}" emma:medium="tactile" emma:mode="ink">
              <msink:context xmlns:msink="http://schemas.microsoft.com/ink/2010/main" type="line" rotatedBoundingBox="18310,14555 27225,14725 27209,15574 18293,15403"/>
            </emma:interpretation>
          </emma:emma>
        </inkml:annotationXML>
        <inkml:traceGroup>
          <inkml:annotationXML>
            <emma:emma xmlns:emma="http://www.w3.org/2003/04/emma" version="1.0">
              <emma:interpretation id="{9096FC1E-BE7E-4E08-B01C-1BD3F36B3B3F}" emma:medium="tactile" emma:mode="ink">
                <msink:context xmlns:msink="http://schemas.microsoft.com/ink/2010/main" type="inkWord" rotatedBoundingBox="18308,14661 21906,14730 21892,15433 18294,153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16150 12816 0,'0'0'0,"0"0"16,0 0 0,0-11-16,0-1 15,0 1-15,-12-12 16,-12 11 0,-11 1-16,-48-13 15,-11 13 1,12 11-16,23 11 15,12 13-15,11-13 16,13 1 0,11 11-16,0 0 15,12 0 1,12 12-16,23 11 16,24 0-1,24 0-15,-13 1 16,1-13-16,-24 1 15,0 0 1,-11-12-16,-13 0 16,1 0-1,-12 0-15,-12 0 16,0 0-16,-12 0 16,-12 1-1,-11-1-15,-24-12 16,-12-11-1,12 0-15,1-11 16,22-1 0,13 1-16,-1-1 15,12 0-15,12 12 16</inkml:trace>
          <inkml:trace contextRef="#ctx0" brushRef="#br0" timeOffset="531.8817">16421 13059 0,'0'0'15,"0"0"-15,0 0 16,0 0 0,0 0-16,11 0 15,1 0-15,12 0 16,-1 12-1,13-12-15,-1 0 16,12 0 0,0 0-16,24 0 15,0 0 1,-13 0-16,-10 0 16,-13 0-16,-35 0 15</inkml:trace>
          <inkml:trace contextRef="#ctx0" brushRef="#br0" timeOffset="817.9635">16468 13371 0,'0'0'16,"0"0"-1,0 0-15,0 0 16,11-11-16,13-1 16,0 12-1,11 0-15,0-11 16,24 11 0,0 0-16,24 0 15,-1 0-15,-11 0 16,-12-12-1,-59 12-15</inkml:trace>
          <inkml:trace contextRef="#ctx0" brushRef="#br0" timeOffset="1262.2928">16951 12724 0,'0'0'0,"0"0"16,0 0-1,0 0-15,0 0 16,0 0-1,11 12-15,1 11 16,12 11-16,11 24 16,0 0-1,1 0-15,-1 0 16,-11-12 0,11 0-16,0 12 15,1-12-15,-13 0 16,1-11-1,-1 0-15,-11-1 16,0-22 0,0-1-16,-12-11 15,0 0 1,0 0-16,0 0 16</inkml:trace>
          <inkml:trace contextRef="#ctx0" brushRef="#br0" timeOffset="2526.6719">17799 13302 0,'0'0'16,"0"0"-16,0 0 15,0 0 1,0-12-16,12-11 15,-1-11-15,13-13 16,11 1 0,12 0-16,12 11 15,0 12 1,0 12-16,0 11 16,0 0-1,12 11-15,11 12 16,36 0-16,0 0 15,-24-11 1,-12 0-16,1-1 16,-1 1-1,-23-1-15,-12-11 16,-11 0 0,-25 0-16,1 0 15,-12 0-15,0 0 16,0 0-1,-12-23-15,-11 0 16,-1-12 0,-11 1-16,0-1 15,-1 12-15,13 0 16,-1 11 0,1 1-16,11 11 15,12 0 1,0 0-16,0 0 15,0 11-15,12 1 16,11 11 0,24 0-16,0 0 15,12 0 1,-12-11-16,-11-1 16,-1 1-1,-11-1-15,-13 1 16,1 0-1,-12-1-15,0 1 16,-12 11-16,-11 11 16,-13 1-1,1 11-15,0 1 16,11-13 0,12-11-16,1 0 15,-1 1-15,0-13 16,12 1-1,0-12-15,0 0 16,0 0 0,-12-12-16,1-11 15,-1-12-15,-12 1 16,1-13 0,-1 1-16,1 12 15,11-1 1,-12 0-16,12 12 15,1 12 1,11-1-16,0 0 16,0 12-16</inkml:trace>
        </inkml:traceGroup>
        <inkml:traceGroup>
          <inkml:annotationXML>
            <emma:emma xmlns:emma="http://www.w3.org/2003/04/emma" version="1.0">
              <emma:interpretation id="{D63D342C-4572-444D-9C8D-EE3E8BC7A397}" emma:medium="tactile" emma:mode="ink">
                <msink:context xmlns:msink="http://schemas.microsoft.com/ink/2010/main" type="inkWord" rotatedBoundingBox="22479,14635 27225,14725 27209,15574 22463,154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82.9512">20002 13001 0,'0'0'16,"0"0"-16,0 0 15,0 0-15,0 0 16,-12 0 0,-12 0-16,-11-11 15,0-1 1,-1-11-16,13 0 15,-1 0 1,12 0-16,12-12 16,12 0-16,12 1 15,11-1 1,0 12-16,-11 11 16,-1 1-1,-11 11-15,12 35 16,11 57-16,-11 12 15,-13 12 1,1-1-16,0-22 16,0-12-1,-12-35-15,0-12 16,0-10 0,0-13-16,0-11 15,0 0-15,0-11 16,0-36-1,12-34-15,-1-46 16,13-11 0,0 34-16,-13 23 15,1 23-15,0 23 16,0 1 0,-12 10-16,0 13 15,0 11 1,0 0-16,0 0 15,0 46 1,11 23-16,13 12 16,0-11-16,11-1 15,12-11 1,-12-12-16,12-11 16,-11-24-1,-36-11-15</inkml:trace>
          <inkml:trace contextRef="#ctx0" brushRef="#br0" timeOffset="3786.4072">20803 12990 0,'0'0'15,"0"0"-15,0 0 16,0 0-1,0 0-15,0 0 16,-12 0 0,0 0-16,0 0 15,0 0-15,-11 11 16,11 1 0,0 0-16,12-1 15,0 1 1,0-1-16,0 1 15,0 11-15,12 0 16,12 0 0,11 12-16,0-1 15,1 13 1,-13-13-16,1 1 16,-1 0-1,-11-12-15,0 0 16,-12-12-16,-12 13 15,0-13 1,-11 1-16,-1-1 16,1 1-1,-13-12-15,1-12 16,11 1 0,1-1-16,11 1 15,12 11-15</inkml:trace>
          <inkml:trace contextRef="#ctx0" brushRef="#br0" timeOffset="4171.8527">21191 13152 0,'0'0'16,"0"0"-16,0 0 16,0 0-1,0 0-15,0 0 16,12 0-16,12 0 15,11 0 1,12 0-16,12 0 16,12 0-1,-12 0-15,0 0 16,-12 0 0,-12 0-16,0 0 15,-11 0-15,-24 0 16</inkml:trace>
          <inkml:trace contextRef="#ctx0" brushRef="#br0" timeOffset="4485.8246">21333 13267 0,'0'0'0,"0"0"15,0 0-15,0 0 16,0 0 0,0 0-16,11 0 15,25 12 1,-1-1-16,12 1 16,12-1-16,-12 1 15,12-12 1,0 0-16,12 0 15,-12 0 1,0-12-16,-1 1 16,-10-1-1,-48 12-15</inkml:trace>
          <inkml:trace contextRef="#ctx0" brushRef="#br0" timeOffset="5680.4306">22911 13209 0,'0'0'0,"0"0"16,0 0-16,12 0 15,12 0 1,23 12-16,0-12 15,0 0-15,0 0 16,-12 0 0,-11 0-16,-12 0 15,-1 0 1,-11 0-16,0 0 16,0 0-16,0 12 15,0-1 1,-11 12-16,-1 12 15,12-12 1,0 12-16,0-12 16,0 0-1,12 0-15,11 0 16,13-11-16,-1-1 16,0-11-1,1-11-15,11-1 16,-47 12-1</inkml:trace>
          <inkml:trace contextRef="#ctx0" brushRef="#br0" timeOffset="5849.6899">23265 12851 0,'0'0'0,"0"0"16,0 12 0,0-12-16</inkml:trace>
          <inkml:trace contextRef="#ctx0" brushRef="#br0" timeOffset="7070.5367">22310 13198 0,'0'0'15,"0"0"-15,0 0 16,0 0-16,0 0 15,0 0 1,0 0-16,-11-12 16,-1 1-1,0-12-15,12-12 16,12-11 0,11-24-16,1 13 15,11 10-15,-11 13 16,-1 11-1,1 11-15,-12 12 16,0 12 0,-1 34-16,-11 23 15,-11 12 1,11 35-16,-12-1 16,0-22-16,12-24 15,0-11 1,0-24-16,0-10 15,0-13 1,0 1-16,0-12 16,0 0-16,0-12 15,0-34 1,12-35-16,0-11 16,23-24-1,0-11-15,1 46 16,-13 12-1,1-1-15,-1 24 16,-11 11-16,0 12 16,0 0-1,-12 12-15,0-1 16,0 12 0,0 0-16,0 0 15,0 0-15,0 35 16,0 11-1,0 0-15,0 12 16,11 0 0,13 0-16,-1-12 15,1 0-15,0-11 16,11-1 0,24 13-16,0-13 15,-12-11 1,-12-11-16,1-12 15,-36 0 1</inkml:trace>
          <inkml:trace contextRef="#ctx0" brushRef="#br0" timeOffset="8232.2585">23453 13267 0,'0'0'16,"0"0"-1,0 0-15,0 0 16,0 0-16,0 0 15,0 0 1,12 0-16,11 0 16,13 12-1,11-1-15,24 1 16,-1-12 0,-11 0-16,0 0 15,-12 0-15,-12 0 16,1 0-1,-13 0-15,-11 0 16,0 0 0,0 0-16,-12 0 15</inkml:trace>
          <inkml:trace contextRef="#ctx0" brushRef="#br0" timeOffset="8547.4107">23677 13048 0,'0'0'16,"0"0"-16,0 0 16,12 11-1,-1 1-15,13 11 16,0 12-16,-1-1 15,12 12 1,-11 12-16,11 12 16,-11-13-1,-1 1-15,-11-23 16,0-1 0,0-10-16,0-13 15,-1-11-15,-11 0 16</inkml:trace>
          <inkml:trace contextRef="#ctx0" brushRef="#br0" timeOffset="8833.822">24278 12828 0,'0'0'0,"0"0"16,11 23-16,1 23 15,12 12 1,-1 12-16,1 10 16,-1 13-1,13-1-15,-1-22 16,-11-24-16,-1-11 15,1-1 1,-24-34-16</inkml:trace>
        </inkml:traceGroup>
      </inkml:traceGroup>
    </inkml:traceGroup>
    <inkml:traceGroup>
      <inkml:annotationXML>
        <emma:emma xmlns:emma="http://www.w3.org/2003/04/emma" version="1.0">
          <emma:interpretation id="{0ECB211F-6BF6-49FC-8C47-32FFA08610B5}" emma:medium="tactile" emma:mode="ink">
            <msink:context xmlns:msink="http://schemas.microsoft.com/ink/2010/main" type="paragraph" rotatedBoundingBox="18719,15885 28483,16361 28405,17964 18641,17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C9E8F-377D-41C5-A5E9-20219793B907}" emma:medium="tactile" emma:mode="ink">
              <msink:context xmlns:msink="http://schemas.microsoft.com/ink/2010/main" type="line" rotatedBoundingBox="18719,15885 28483,16361 28405,17964 18641,17489"/>
            </emma:interpretation>
          </emma:emma>
        </inkml:annotationXML>
        <inkml:traceGroup>
          <inkml:annotationXML>
            <emma:emma xmlns:emma="http://www.w3.org/2003/04/emma" version="1.0">
              <emma:interpretation id="{EF2576B2-E528-4EC4-89BA-3C19E3B01998}" emma:medium="tactile" emma:mode="ink">
                <msink:context xmlns:msink="http://schemas.microsoft.com/ink/2010/main" type="inkWord" rotatedBoundingBox="18708,16099 22911,16304 22872,17089 18670,168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34.4742">17233 14400 0,'0'0'0,"0"0"0,0 0 16,12-12-16,0 1 15,0-1 1,-12 1-16,0-1 16,0 0-1,0 12-15,-12-11 16,-23-1-1,-1 1-15,-11 11 16,0 0-16,12 11 16,11 1-1,12-1-15,1 1 16,11-12 0,0 23-16,11 0 15,25 12-15,-1 0 16,24-1-1,0 1-15,11 11 16,-11 0 0,0-11-16,-12 0 15,1-12-15,-25-12 16,1 1 0,-13 0-16,-11-1 15,0 1 1,-11-1-16,-25 12 15,-11-11 1,0-1-16,0 1 16,12-12-16,-1 0 15,1 0 1,0 0-16,-1-12 16,-11 12-1,47 0-15</inkml:trace>
          <inkml:trace contextRef="#ctx0" brushRef="#br0" timeOffset="13661.5468">16008 14666 0,'0'0'0,"0"0"15,0 11-15,12 1 16,0-1-1,11 12-15,1-11 16,11 0-16,12-12 16,-11 0-1,-1-12-15,-11 0 16,-13 1 0,1-1-16,-12 1 15,0-1 1,-12-11-16,1 0 15,-13 11-15,-11 1 16,-12 11 0,11 0-16,13 0 15,11 11 1,0 1-16,0 0 16,12-1-16,0-11 15</inkml:trace>
          <inkml:trace contextRef="#ctx0" brushRef="#br0" timeOffset="13154.5698">16739 14319 0,'0'0'0,"0"0"16,0 0-16,0 0 15,0 0 1,0 0-16,0 11 16,0 1-16,-12 11 15,0 12 1,-23 11-16,-1 0 15,1-11 1,0 0-16,-1-12 16,13-12-1,11 1-15,0-1 16,12 1-16,0 0 16,12 11-1,12 11-15,11-11 16,12 12-1,0 0-15,24 11 16,0 0 0,-13-23-16,-10 0 15,-13-11-15,-12 0 16,-11-1 0,-12-11-16,0 0 15</inkml:trace>
          <inkml:trace contextRef="#ctx0" brushRef="#br0" timeOffset="14347.6445">17952 14307 0,'0'0'16,"0"0"-16,0 0 15,0 12 1,0-1-16,-12 13 16,0 10-16,1-11 15,-13 12 1,12-12-16,0 0 16,1-11-1,-1-1-15,0 1 16,0 11-1,12-11-15,0-1 16,-11 12-16,11-11 16,0 11-1,0-11-15,11 11 16,13 0 0,-1 0-16,13 0 15,11 12 1,0-1-16,-12-11 15,1-11-15,-13 0 16,1-1 0,-24-11-16</inkml:trace>
          <inkml:trace contextRef="#ctx0" brushRef="#br0" timeOffset="14849.6158">18423 14250 0,'0'0'15,"0"0"-15,0 0 16,0 0-1,0 0-15,0 11 16,0 12 0,0 47-16,12-1 15,0 0 1,-1-11-16,-11 0 16,12-12-16,0 0 15,-12-11 1,12 0-16,-12-12 15,0 0 1,0-12-16,0 1 16,0-12-16</inkml:trace>
          <inkml:trace contextRef="#ctx0" brushRef="#br0" timeOffset="15778.0064">18977 14804 0,'0'0'15,"0"0"-15,0 0 16,12-23 0,11-11-16,12-13 15,1 13-15,23-1 16,-12 23 0,0 12-16,0 12 15,0 11 1,12 12-16,12-12 15,23 12 1,12-12-16,-12 0 16,-11-12-16,-13 1 15,-23-12 1,-11 0-16,-13 0 16,-11 0-1,0-12-15,0 1 16,-12-1-16,0-11 15,-12-12 1,-12 1-16,-11-12 16,0 11-1,11 12-15,1 11 16,11 1 0,0-1-16,12 12 15,0 0-15,0 0 16,12 12-1,23 11-15,12 11 16,12 1 0,-12-12-16,0 0 15,-11 0-15,-1 1 16,-23-13 0,0 1-16,-12 11 15,-12 0 1,-12 23-16,1 0 15,-13 12 1,13-23-16,-1-1 16,1-10-16,11-13 15,0 1 1,0-12-16,12 0 16,-11 0-1,-1-12-15,0-11 16,-12-12-16,1-11 15,-1-12 1,1-11-16,-1 11 16,1 24-1,11 10-15,0 1 16,12 0 0,12 0-16,-12 23 15</inkml:trace>
        </inkml:traceGroup>
        <inkml:traceGroup>
          <inkml:annotationXML>
            <emma:emma xmlns:emma="http://www.w3.org/2003/04/emma" version="1.0">
              <emma:interpretation id="{5472A6D0-10AD-4850-9067-9783326A90C6}" emma:medium="tactile" emma:mode="ink">
                <msink:context xmlns:msink="http://schemas.microsoft.com/ink/2010/main" type="inkWord" rotatedBoundingBox="23365,16111 26391,16259 26313,17863 23287,177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695.6388">22334 14827 0,'0'0'16,"0"0"-1,0 0-15,-12 0 16,0 0-16,-23 0 16,-12-11-1,12-1-15,-13-11 16,13 0-1,0 0-15,23 0 16,0 0 0,12 0-16,12 0 15,0 11-15,0 0 16,11 1 0,1 11-16,-1 11 15,1 13 1,-12 10-16,-1 12 15,-11 35-15,-11 12 16,-1-1 0,0-22-16,0-24 15,0-12 1,12-10-16,0-13 16,0 1-1,0-12-15,0 0 16,0-12-16,0-23 15,0-11 1,12-23-16,12 0 16,-1-24-1,1 1-15,0-1 16,-1 24 0,-11 34-16,0 1 15,-1 10-15,-11 13 16,0-1-1,0 12-15,0 0 16,0 12 0,0 23-16,12-1 15,0 12-15,0 1 16,0-13 0,11 13-16,1-13 15,11 1 1,12 0-16,-12-12 15,-35-23-15</inkml:trace>
          <inkml:trace contextRef="#ctx0" brushRef="#br0" timeOffset="17207.6226">22911 14804 0,'0'0'0,"0"0"16,0 0-1,0 0-15,0 0 16,0 0-16,-12 0 16,-23 0-1,-12 0-15,0 0 16,11 0-1,1 0-15,12 0 16,11 0 0,0 0-16,12 0 15,0 0-15,0 12 16,12-1 0,11 13-16,13-1 15,-1 11 1,0 1-16,1 0 15,11 11-15,-12 0 16,-11-11 0,-1-1-16,-11-10 15,-12-1 1,0 0-16,-12 0 16,1-12-1,-13 1-15,-23 11 16,-12 0-16,0-11 15,-23-1 1,82-11-16</inkml:trace>
          <inkml:trace contextRef="#ctx0" brushRef="#br0" timeOffset="17750.5014">21933 14365 0,'0'0'0,"0"0"15,12 0 1,0 0-16,0 12 16,-12 11-1,-12 23-15,-12 12 16,-11 0-16,-12-1 15,0-10 1,0-13-16,-12 1 16,12-12-1,11 0-15,1-11 16,12-1-16,11-11 16,12 0-1,0 0-15,12 12 16,-1 11-1,13 12-15,11 22 16,12 13-16,0-1 16,1-11-1,-1 0-15,-47-58 16</inkml:trace>
          <inkml:trace contextRef="#ctx0" brushRef="#br0" timeOffset="20583.4517">20767 14758 0,'0'0'16,"0"0"-16,0 0 15,0 0-15,0 0 16,-12 12 0,1-1-16,-1 1 15,0-1 1,0 1-16,1-12 16,-1 0-1,12 0-15,-12 0 16,0-12-16,12 1 15,0-24 1,12-11-16,12-12 16,-1 23-1,1 12-15,-13 12 16,1 11 0,0 23-16,-12 23 15,0 47-15,0 22 16,-12 1-1,0-24-15,12-34 16,0-12 0,0-23-16,0 0 15,0-11 1,0-12-16,0 0 16,12-23-16,0-47 15,23-22 1,13-24-16,-1 1 15,-12 22 1,-11 36-16,-13 22 16,1 12-16,-12 23 15,0 0 1,-23 35-16,-1 22 16,12 36-1,0 22-15,12 1 16,12-35-1,12-12-15,-1-11 16,-23-58-16</inkml:trace>
          <inkml:trace contextRef="#ctx0" brushRef="#br0" timeOffset="21000.6231">21180 15544 0,'0'0'15,"0"0"-15,0 0 16,0 0 0,0 0-16,0 0 15,11 0 1,1 0-16,12-12 15,-1 1 1,-11 11-16,-12 0 16,0 0-16,0 0 15,0 11 1,0 13-16,-12 10 16,12 1-1,0 0-15,12-1 16,0-11-16,0 0 15,11 1 1,12-13-16,1 1 16,11-12-1,-12-12-15,-35 12 16</inkml:trace>
          <inkml:trace contextRef="#ctx0" brushRef="#br0" timeOffset="21374.6004">21321 15105 0,'0'0'16,"0"0"0,-12 11-16,0 12 15,1 1 1,-1-1-16,12 0 15,0-12-15,0 1 16,12-1 0,-1 1-16,1-12 15,0 0 1,0 0-16,-12 0 16,11-12-1,-11 12-15,0-11 16,-11-1-16,-1 1 15,12 11 1,0 0-16,0 0 16,0 0-1,0 0-15,0 0 16</inkml:trace>
          <inkml:trace contextRef="#ctx0" brushRef="#br0" timeOffset="22042.543">23524 14284 0,'0'0'15,"0"0"-15,0 0 16,0 0-1,0 35-15,0 34 16,-24 12 0,1-11-16,-13-13 15,1-10-15,0-13 16,-1-11 0,13 0-16,-1-11 15,12 0 1,1-1-16,11-11 15,0 0-15,11 12 16,13 11 0,11 0-16,24 23 15,0 0 1,0 12-16,0 0 16,0-12-1,-12-11-15,-47-35 16</inkml:trace>
        </inkml:traceGroup>
        <inkml:traceGroup>
          <inkml:annotationXML>
            <emma:emma xmlns:emma="http://www.w3.org/2003/04/emma" version="1.0">
              <emma:interpretation id="{3AE91A4E-B19D-4461-BEB3-B811C1B2094F}" emma:medium="tactile" emma:mode="ink">
                <msink:context xmlns:msink="http://schemas.microsoft.com/ink/2010/main" type="inkWord" rotatedBoundingBox="26544,16477 28473,16571 28433,17390 26505,17296"/>
              </emma:interpretation>
              <emma:one-of disjunction-type="recognition" id="oneOf4">
                <emma:interpretation id="interp4" emma:lang="" emma:confidence="0.5">
                  <emma:literal>With</emma:literal>
                </emma:interpretation>
                <emma:interpretation id="interp5" emma:lang="" emma:confidence="0.5">
                  <emma:literal>Nit \</emma:literal>
                </emma:interpretation>
                <emma:interpretation id="interp6" emma:lang="" emma:confidence="0">
                  <emma:literal>nit \</emma:literal>
                </emma:interpretation>
                <emma:interpretation id="interp7" emma:lang="" emma:confidence="0">
                  <emma:literal>hit \</emma:literal>
                </emma:interpretation>
                <emma:interpretation id="interp8" emma:lang="" emma:confidence="0">
                  <emma:literal>Mitt</emma:literal>
                </emma:interpretation>
              </emma:one-of>
            </emma:emma>
          </inkml:annotationXML>
          <inkml:trace contextRef="#ctx0" brushRef="#br0" timeOffset="22713.857">23854 14851 0,'0'0'15,"0"0"-15,0 0 16,0 0 0,0 0-16,0-12 15,11-11-15,1 0 16,12-23-1,11-12-15,0 0 16,-11 23 0,-1 12-16,-11 23 15,0 12 1,0 22-16,-12 13 16,0 22-16,-12 12 15,0-12 1,0 1-16,1-24 15,11-12 1,0-10-16,0-13 16,0-11-1,0 0-15,0 0 16,0-11-16,11-24 16,1-11-1,24-47-15,-1-11 16,0 0-1,-11 35-15,-12 23 16,-1 23-16,1 11 16,-12 12-1,0 0-15,0 35 16,-12 11 0,12 12-16,0-1 15,12-10 1,0 10-16,12 1 15,-1-12-15,1-11 16,-24-35 0</inkml:trace>
          <inkml:trace contextRef="#ctx0" brushRef="#br0" timeOffset="23120.6108">24348 15163 0,'0'0'0,"0"0"16,0 0-16,24 0 15,11-12 1,12 0-16,0 1 16,1-12-1,-13 0-15,0 11 16,-11 1-16,-12 11 16,-12 0-1,0 0-15,0 23 16,0 0-1,0 11-15,0 1 16,0-12-16,0 12 16,0-12-1,11 0-15,13 0 16,11 0 0,12 1-16,12-1 15,-12-12 1,1-11-16,-48 0 15</inkml:trace>
          <inkml:trace contextRef="#ctx0" brushRef="#br0" timeOffset="23277.4182">24737 14781 0,'0'0'16,"0"0"-16,0 0 15,-12 0 1,0 0-16,12 0 16,0 0-1,0 0-15,0 0 16,0 0-16,0 0 16,0 0-1</inkml:trace>
          <inkml:trace contextRef="#ctx0" brushRef="#br0" timeOffset="23571.0932">24819 15082 0,'0'0'15,"0"0"-15,0 0 16,0 0 0,12 0-16,24 11 15,11 1 1,0-1-16,12-11 16,0 0-16,0 0 15,-12-11 1,-12-1-16,-11 1 15,-24 11 1</inkml:trace>
          <inkml:trace contextRef="#ctx0" brushRef="#br0" timeOffset="23808.0857">25090 14874 0,'0'0'16,"0"0"-1,0 0-15,0 0 16,0 11-16,0 12 16,12 35-1,0 11-15,0 12 16,0-11 0,-1-24-16,13 0 15,-1-11-15,-11-12 16,-12-23-1</inkml:trace>
          <inkml:trace contextRef="#ctx0" brushRef="#br0" timeOffset="24026.8431">25397 14747 0,'0'0'0,"0"0"15,0 0 1,23 23-16,13 23 16,22 46-16,1 35 15,0-11 1,0-24-16,12 24 16,-71-116-1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0:42.4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0F8145-93CE-4113-8C37-DF5EE170588B}" emma:medium="tactile" emma:mode="ink">
          <msink:context xmlns:msink="http://schemas.microsoft.com/ink/2010/main" type="inkDrawing" rotatedBoundingBox="711,536 22078,-572 22380,5238 1013,6347" hotPoints="22995,1838 10680,5479 -2011,3515 10304,-125" semanticType="enclosure" shapeName="Ellipse">
            <msink:sourceLink direction="with" ref="{09E684DB-144F-43E5-8C3F-4695944A4D9E}"/>
          </msink:context>
        </emma:interpretation>
      </emma:emma>
    </inkml:annotationXML>
    <inkml:trace contextRef="#ctx0" brushRef="#br0">362 1858 0,'0'0'0,"0"0"16,0 0-16,0 0 16,-12-10-1,1-2-15,-1-19 16,-12-23 0,13-11-16,-2 0 15,13 1 1,13 0-16,22-23 15,36-43-15,71-9 16,12 20 0,-23 44-16,58-11 15,-10 21 1,-25 12-16,12 31 16,0 22-1,-47 32-15,-25 1 16,-23 10-16,-12 21 15,-12 23 1,-22-23-16,-13-21 16,-12 0-1,0-21-15,-12-12 16,0 1-16,12-11 16,-13-11-1,2-10-15,-1-33 16,12-11-1,23 1-15,37-54 16,47 10 0,36 11-16,-1 21 15,48 12-15,11 43 16,-35 21 0,48 43-16,-25 32 15,-70-11 1,-12 1-16,-13-11 15,-10 0-15,-37-12 16,-12 13 0,-23-23-16,0 0 15,-12-11 1,0-10-16,0-11 16,0 0-16,13-11 15,22-32 1,24-32-16,36-43 15,12-1 1,23 1-16,48 31 16,-35 34-1,46 9-15,12 23 16,-46 32-16,22 22 16,26 20-1,-49 22-15,-36-9 16,-47-24-1,1 1-15,-37-10 16,-11-12 0,-13-10-16,-11-11 15,0 0-15,0 0 16,0 0 0,0 0-16,12-43 15,12-43 1,47-1-16,37-10 15,-2 12-15,71-2 16,25 23 0,-24 31-16,60 44 15,-37 22 1,-12 10-16,2 11 16,-25-1-1,-36 1-15,-35 0 16,0 0-1,-36-1-15,-11-9 16,-24-12-16,-1-10 16,-11-12-1,-12-10-15,0 0 16,0 0 0,0-21-16,12-33 15,23-43-15,48-21 16,48-55-1,35 44-15,59 22 16,-59 53 0,107 21-16,-83 33 15,0 54-15,11 21 16,-47 1 0,-35-1-16,-36-10 15,0-11 1,-36-11-16,-23-22 15,-12-10 1,-12-1-16,0-10 16,0 0-16,0 0 15,0 0 1,0-10-16,35-44 16,61-43-1,33-32-15,2 43 16,83 11-1,-1 32-15,36 10 16,1 33-16,-37 22 16,0 10-1,-46 32-15,-38 12 16,-10-1 0,-24-10-16,-24-22 15,-23-11-15,-13-10 16,-11 0-1,-24-12-15,0 1 16,-12 0 0,0-11-16,1 0 15,-1-11-15,12-21 16,35-33 0,49-21-16,33-11 15,86 11 1,-14 43-16,24 11 15,60 21 1,-107 32-16,60 33 16,-37 33-16,-35 10 15,-47-22 1,0 11-16,-24-11 16,-23-21-1,-13-1-15,-23-20 16,-24-22-1,0-1-15,0-10 16,0 0-16,0 0 16,0-21-1,11-12-15,25-31 16,47-43 0,24-1-16,59 0 15,24 55-15,-1 20 16,60 54-1,-47 55-15,-47 10 16,-14 0 0,-22 33-16,-12-1 15,-36-21 1,-23-32-16,-25-33 16,-11-11-16,-12-10 15,0-11 1,-24-11-16,-11-10 15,-1-33 1,24-11-16,36-10 16,35-11-16,49-22 15,57 22 1,25 11-16,-1 32 16,61 21-1,-73 33-15,37 22 16,0 31-1,-72 0-15,-35 1 16,-1 42-16,-34-10 16,-37-21-1,-23-22-15,-24-11 16,0-11 0,-11 1-16,-13-12 15,-35-10-15,0-11 16,23-11-1,12-10-15,25-23 16,34-20 0,37-23-16,46 23 15,108 0 1,-48 42-16,72 22 16,-2 43-16,-58 43 15,1 11 1,-38 0-16,-58-1 15,-35 24 1,-24-13-16,-48-21 16,-24-21-1,-10-11-15,-14-11 16,-22-11-16,-49-22 16,36-10-1,36-10-15,12-12 16,23-10-1,25-22-15,34-21 16,60-22-16,0 33 16,36 21-1,47 20-15,0 46 16,0 51 0,23 67-16,-23-13 15,-24 56 1,-70-33-16,-37-1 15,-35 55-15,-35-54 16,-37-11 0,-34-11-16,-1-22 15,-47-10 1,-35-22-16,35-42 16,-1-23-16,1-10 15,71-10 1,24-11-16,23-1 15,24 1 1,12-12-16,23 1 16,14 21-1,10 11-15,0 32 16,1 33-16,-13 21 16,-11 65-1,-36 43-15,-59-33 16,-84 54-1,-11-31-15,-82-45 16,11-42-16,-72 11 16,72-54-1,24-22-15,-1-32 16,72-21 0,35-1-16,24-10 15,12-11 1,36 10-16,22 1 15,26 0-15,22 10 16,24 11 0,13 22-16,-2 22 15,-23 31 1,-47 76-16,-47-11 16,-60 11-16,-129 65 15,10-76 1,-141-10-16,70-55 15,-59-31 1,24-44-16,71-43 16,48-32-1,35-22-15,71 32 16,24-9-16,36-23 16,35 43-1,12 22-15,12 22 16,-1 21-1,13 10-15,0 33 16,0 65 0,-48 75-16,-47-42 15,-24 8-15,-83 35 16,-23-66 0,-37-53-16,-82-11 15,-12-76 1,47-21-16,-46-65 15,128 23-15,49-2 16,24-42 0,47 21-16,36 23 15,22-12 1,37-11-16,1 54 16,-1 22-16,0 21 15,-1 22 1,1 21-16,-12 43 15,-47 65 1,-60-11-16,0-10 16,-12-44-1,-47-11-15,0-31 16,0-54-16,-11-44 16,-26-64-1,74-11-15,34-11 16,23-54-1,37 98-15,23 32 16,12 21 0,12 32-16,11 11 15,25 33-15,23 64 16,-36 32 0,-35 76-16,-70 32 15,-2-86 1,-58 21-16,-48-31 15,12-55-15,-95-21 16,24-54 0,-36-54-16,60-21 15,82-11 1,13-32-16,46-1 16,37 33-1,23 32-15,24 11 16,-1 22-16,1 9 15,12 24 1,12 30-16,-12 45 16,-13 10-1,-22 32-15,-36 43 16,-37-32-16,-105 11 16,-14-12-1,-117 2-15,36-88 16,-60-20-1,-11-55-15,70-42 16,-23-23 0,117 12-16,25-1 15,12-20-15,35 10 16,49 32 0,23 11-16,22 10 15,25 12 1,0 11-16,0 10 15,0 0-15,-35 53 16,-48 44 0,-96 43-16,-81 43 15,23-32 1,-72-33-16,-11-42 16,12-34-1,-72-20-15,95-22 16,-70-32-16,106-43 15,-71-66 1,130 23-16,-24-32 16,48-44-1,84 64-15,45 22 16,37 33 0,25 43-16,-1 21 15,11 11-15,0 22 16,12 53-1,-22 76-15,-50-22 16,-57 11 0,-13-43-16,-24-33 15,-94-31-15,0-66 16,-37-21 0,-11-10-16,36-65 15,-12-44 1,83 45-16,23-66 15,72 32 1,36-32-16,34-32 16,60 86-16,36 22 15,0 32 1,-13 32-16,-22 32 16,11 34-1,-48-2-15,-11 22 16,-12 33-1,-35 10-15,-25 11 16,-35-21-16,-59-11 16,11-44-1,-11-31-15,-1-33 16,-11-32 0,59 0-16,13-54 15,33-21-15,49 42 16,49-21-1,45 0-15,13 33 16,-24 53 0,0 21-16,12 23 15,-36 20-15,-24 23 16,-22-12 0,-26 12-16,-10-2 15,-13 2 1,-23 0-16,-59-2 15,-1-31 1,24-21-16,24-43 16,12-23-16,23 1 15,47-65 1,61 0-16,35 23 16,-24 63-1,-12 22-15,-12 21 16,-12 22-1,-10 11-15,-14 0 16,-11 0-16,-12 10 16,-12 1-1,0-12-15,-36 11 16,-22-9 0,-26-34-16,14-10 15,10-11-15,25-11 16,12-11-1,23-21-15,24-21 16,11 10 0,24 32-16,-11 22 15,0 11-15,-12-1 16,-1 1 0,13 0-16,-1-12 15,37 1 1,-72 43-16</inkml:trace>
  </inkml:traceGroup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5:57:55.42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917451-5672-4DC3-824C-80400EA973F9}" emma:medium="tactile" emma:mode="ink">
          <msink:context xmlns:msink="http://schemas.microsoft.com/ink/2010/main" type="writingRegion" rotatedBoundingBox="8458,16112 13265,16112 13265,17371 8458,17371"/>
        </emma:interpretation>
      </emma:emma>
    </inkml:annotationXML>
    <inkml:traceGroup>
      <inkml:annotationXML>
        <emma:emma xmlns:emma="http://www.w3.org/2003/04/emma" version="1.0">
          <emma:interpretation id="{0553D723-E03C-4F8A-A780-14D072BB8AA8}" emma:medium="tactile" emma:mode="ink">
            <msink:context xmlns:msink="http://schemas.microsoft.com/ink/2010/main" type="paragraph" rotatedBoundingBox="8458,16112 13265,16112 13265,17371 8458,17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68993-2DD2-418A-A51B-4BEC8A4C5AE5}" emma:medium="tactile" emma:mode="ink">
              <msink:context xmlns:msink="http://schemas.microsoft.com/ink/2010/main" type="line" rotatedBoundingBox="8458,16112 13265,16112 13265,17371 8458,17371"/>
            </emma:interpretation>
          </emma:emma>
        </inkml:annotationXML>
        <inkml:traceGroup>
          <inkml:annotationXML>
            <emma:emma xmlns:emma="http://www.w3.org/2003/04/emma" version="1.0">
              <emma:interpretation id="{A5347D05-118B-4B59-BC2F-FB362EC3025C}" emma:medium="tactile" emma:mode="ink">
                <msink:context xmlns:msink="http://schemas.microsoft.com/ink/2010/main" type="inkWord" rotatedBoundingBox="8458,16112 13265,16112 13265,17371 8458,173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10095 14330 0,'0'0'0,"0"0"16,0 0-16,0 0 15,0 0-15,0 0 16,0 35 0,-24 11-16,-11 24 15,-12-1 1,0-11-16,0-23 15,-12-1-15,12-11 16,11 0 0,13-11-16,-1 0 15,12-12 1,12 0-16,0 0 16,12 11-1,12 1-15,11-1 16,0 1-1,12 11-15,1 0 16,-1 0-16,0 0 16,0 12-1,0-12-15,-12 0 16,1-11 0,-36-12-16</inkml:trace>
          <inkml:trace contextRef="#ctx0" brushRef="#br0" timeOffset="651.0699">10554 14261 0,'0'0'0,"0"0"16,0 0-16,0 0 16,0 0-1,0 0-15,0 0 16,0 0-1,0 0-15,0 0 16,0 0 0,0 0-16,0 23 15,0 47-15,0 10 16,0 1 0,0 0-16,12-11 15,-12-1 1,0 0-16,12 1 15,0-13-15,-12-10 16,0-13 0,0 1-16,0-12 15,0-11 1,0-1-16,0-11 16,0 0-1,0 0-15,0 0 16</inkml:trace>
          <inkml:trace contextRef="#ctx0" brushRef="#br0" timeOffset="1320.578">9789 15128 0,'0'0'0,"0"0"15,0 0 1,0 0-16,0 0 16,0 0-1,0 0-15,11 11 16,1 13-1,12-1-15,-1 0 16,1 0-16,-1 0 16,1 0-1,-1 0-15,1 0 16,0-11 0,-1 0-16,-11-1 15,0 1-15,0-1 16,11 1-1,-11-1-15,-12-11 16,0 0 0</inkml:trace>
          <inkml:trace contextRef="#ctx0" brushRef="#br0" timeOffset="-36300.4192">5783 14146 0,'0'0'0,"0"0"16,0 0-1,0 0-15,0 0 16,0 0-16,0 0 16,0 0-1,0 0-15,0 0 16,0 0 0,0 11-16,0 1 15,0 11-15,0 0 16,0 12-1,0-1-15,12 12 16,0 1 0,12 22-16,-1 0 15,1-11 1,-1-12-16,1 1 16,11-1-16,24 0 15,12 12 1,23-12-16,-12-11 15,1-1 1,-1-10-16,-11-13 16,11 12-1,1-11-15,-1-1 16,-23 1-16,0-12 16,-12 11-1,0-11-15,-11 0 16,-13 0-1,1 0-15,-12 0 16,-1-11-16,1-1 16,0 1-1,0-1-15,-12 1 16,0-1 0,0 1-16,0-1 15,-12 0 1,0 1-16,0-1 15,1 1-15,11-1 16,-12 1 0,12 11-16,0 0 15,0 0 1,0 0-16,0 0 16,0 0-16,12 0 15,11 0 1,24 0-16,0 0 15,1 0 1,-1 11-16,-12 1 16,-11-1-1,-1 1-15,-11-12 16,0 11-16,-12 1 16,0 11-1,-12 12-15,-12 11 16,1 0-1,-1 0-15,1 1 16,-1-13-16,12-11 16,1 1-1,-1-1-15,0 0 16,0-12 0,0 1-16,1 0 15,-1-1 1,12-11-16,0 0 15,0 0-15,0 0 16,0 0 0,-12-11-16,-11-24 15,-1-11 1,0-12-16,13 12 16,-1-1-1,-12 13-15,13-1 16,-1 0-16,0 12 15,12 0 1,0 0-16,0 23 16</inkml:trace>
          <inkml:trace contextRef="#ctx0" brushRef="#br0" timeOffset="-735.985">7810 14723 0,'0'0'0,"0"0"16,0 0-1,-12 12-15,0 0 16,0-1 0,0 12-16,1 12 15,-1 0 1,0-1-16,12 1 16,0-12-16,12-11 15,0-1 1,11-11-16,13 0 15,11-11 1,-12-13-16,0 1 16,-11 0-1,-12 0-15,0 0 16,-1 0-16,-11 0 16,-11 0-1,-1 11-15,-12 1 16,-11-1-1,-1 12-15,1 0 16,12 12-16,-1-1 16,0 1-1,13-1-15,-1 1 16,12-1 0,0-11-16</inkml:trace>
          <inkml:trace contextRef="#ctx0" brushRef="#br0" timeOffset="-1536.3056">8281 14989 0,'0'0'15,"0"0"-15,0 0 16,0 0-16,12 0 15,-1 12 1,1-1-16,12 12 16,-1 12-1,13 0-15,-1-1 16,12 13 0,-12-13-16,1 1 15,-1-12-15,-11 0 16,-1 0-1,1 1-15,-12-13 16,-1 1 0,1-1-16,-12-11 15</inkml:trace>
          <inkml:trace contextRef="#ctx0" brushRef="#br0" timeOffset="-2039.751">8870 14319 0,'0'0'0,"0"0"15,0 0-15,0 11 16,-12 13-1,0 10-15,-23 12 16,0 1 0,-13-1-16,1 0 15,0-11 1,12-12-16,-1 0 16,13 0-16,-1-11 15,1-1 1,11 1-16,0-1 15,12 1 1,0-12-16,0 12 16,0-1-16,12 12 15,12 0 1,-1 12-16,12 11 16,1 0-1,11 1-15,-12-1 16,1-11-1,-1-1-15,-11-11 16,-13 0-16,1-11 16,-12-12-1</inkml:trace>
          <inkml:trace contextRef="#ctx0" brushRef="#br0" timeOffset="60217.587">9471 14446 0,'0'0'0,"0"0"15,0 0 1,0 0-16,0 0 16,0 0-1,0 0-15,-12 0 16,0 0-16,-23 0 15,-12 0 1,-12 12-16,-24 11 16,-11 11-1,23-10-15,12 10 16,24-11 0,11 0-16,13 1 15,11-13-15,11 12 16,25 0-1,23 12-15,11 0 16,1-12 0,-12 0-16,-24 0 15,1 0 1,-13 0-16,-11 0 16,-12 12-16,0 0 15,-12-1 1,-11 1-16,-1 0 15,-11-1 1,-12 1-16,-12-12 16,12-11-16,47-12 15</inkml:trace>
        </inkml:traceGroup>
      </inkml:traceGroup>
    </inkml:traceGroup>
  </inkml:traceGroup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1:17.8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21E39A-85B2-4124-82A7-3E57DDD99943}" emma:medium="tactile" emma:mode="ink">
          <msink:context xmlns:msink="http://schemas.microsoft.com/ink/2010/main" type="writingRegion" rotatedBoundingBox="1810,3687 7749,3935 7664,5991 1725,5743"/>
        </emma:interpretation>
      </emma:emma>
    </inkml:annotationXML>
    <inkml:traceGroup>
      <inkml:annotationXML>
        <emma:emma xmlns:emma="http://www.w3.org/2003/04/emma" version="1.0">
          <emma:interpretation id="{9C3FBF2C-2888-4D22-949E-667C2969F559}" emma:medium="tactile" emma:mode="ink">
            <msink:context xmlns:msink="http://schemas.microsoft.com/ink/2010/main" type="paragraph" rotatedBoundingBox="1810,3687 7749,3935 7664,5991 1725,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DEAA4E-134A-4004-8D3C-C8D31E35A9A9}" emma:medium="tactile" emma:mode="ink">
              <msink:context xmlns:msink="http://schemas.microsoft.com/ink/2010/main" type="line" rotatedBoundingBox="1810,3687 7749,3935 7664,5991 1724,5743"/>
            </emma:interpretation>
          </emma:emma>
        </inkml:annotationXML>
        <inkml:traceGroup>
          <inkml:annotationXML>
            <emma:emma xmlns:emma="http://www.w3.org/2003/04/emma" version="1.0">
              <emma:interpretation id="{C5FFCC76-B62C-4DA4-9ABF-989D4EF7B4D0}" emma:medium="tactile" emma:mode="ink">
                <msink:context xmlns:msink="http://schemas.microsoft.com/ink/2010/main" type="inkWord" rotatedBoundingBox="1810,3687 5710,3850 5624,5905 1724,57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762-949 0,'0'0'16,"-24"35"-16,-37 25 16,-23 35-1,-49 11-15,36-34 16,12-1 0,1 12-16,-1 0 15,12-24 1,25-23-16,12-24 15,36-12-15</inkml:trace>
          <inkml:trace contextRef="#ctx0" brushRef="#br0" timeOffset="-579.8597">24-344 0,'-24'12'16,"-61"12"-16,-36-13 16,13-11-1,11-11-15,24-13 16,13-24 0,23 1-16,25-12 15,37-48 1,23 0-16,37 24 15,36 12-15,-13 35 16,-23 24 0,-12 24-16,-13 36 15,-12 23 1,-23-12-16,-13 0 16,-12 1-1,-24 11-15,-25 24 16,-35-24-16,-13 0 15,12-23 1,13-24-16,23-13 16,13-22-1,36 11-15</inkml:trace>
          <inkml:trace contextRef="#ctx0" brushRef="#br0" timeOffset="-1109.9717">-157 321 0,'0'0'16,"0"0"-1,0 0-15,0 0 16,0 11-16,0 25 15,0 0 1,0-1-16,0 1 16,0-1-1,0-11-15,0-12 16,0 0 0,0-12-16,0 0 15,0 0 1,-12 0-16,0 0 15,-13 12-15,1 0 0,-12-1 16,0 13 0,-13 12-1,1 11-15,-1 13 16,1-1-16,0-12 16,-13 13-1,1-13 1,-1-11-16,13-12 0,12-13 15,36-11 1</inkml:trace>
          <inkml:trace contextRef="#ctx0" brushRef="#br0" timeOffset="-1609.5291">0 0 0,'0'0'0,"0"0"16,0 0-16,0 12 16,0 24-1,0 23-15,0 24 16,12 12-16,0-12 15,0-36 1,-12-47-16</inkml:trace>
          <inkml:trace contextRef="#ctx0" brushRef="#br0" timeOffset="1330.23">1512-130 0,'0'0'15,"0"0"-15,0 0 16,-12-12 0,-12 0-16,-13 0 15,-11 12 1,0 0-16,-1 12 15,13 0-15,0 0 16,-1-1 0,13 1-16,12 0 15,12 0 1,0 12-16,12 0 16,12-1-1,1 13-15,11-12 16,24 23-16,13-11 15,-1 11 1,-11 1-16,-25-25 16,0 13-1,-11-12-15,-13 11 16,-12-11 0,0 0-16,-24-1 15,-13 1 1,-11 0-16,0 0 15,-1-12-15,1-12 16,-1 0 0,1-12-16,12-12 15,-1 12 1,13-12-16,0 1 16,24 23-1</inkml:trace>
          <inkml:trace contextRef="#ctx0" brushRef="#br0" timeOffset="1990.3337">1887 143 0,'0'0'15,"0"0"-15,12 0 16,12 0-16,12 0 15,25 0 1,11 0-16,-11 0 16,-1 0-1,-11 0-15,-1 0 16,1 0 0,-13 0-16,0 0 15,-12 0 1,-12 0-16,-12 0 15</inkml:trace>
          <inkml:trace contextRef="#ctx0" brushRef="#br0" timeOffset="2420.1679">1899 522 0,'0'0'16,"0"0"-16,0 0 16,12-12-16,24 1 15,13-1 1,11 0-16,1 0 16,-13 12-1,0 0-15,1 0 16,-13 0-16,0 0 15,-11 0 1,-1 0-16,-12 0 16,12-12-1,-24 12-15</inkml:trace>
          <inkml:trace contextRef="#ctx0" brushRef="#br0" timeOffset="2945.8721">2867 95 0,'0'0'0,"0"0"16,0 0-16,-13 12 15,1 12-15,0-1 16,0 1 0,0 0-1,0 0-15,12-1 0,0-11 32,12 0-32,0 0 15,12 0-15,1 0 16,11 0-16,0-12 15,0-12 1,1 0-16,-1-12 16,0 0-16,-12 1 15,-11-1 1,-1-12-16,-12 1 16,-12 11-1,-1 0-15,1 12 16,-12 0-16,0 12 15,0 0 1,0 0-16,-1 0 16,1 12-1,12 0-15,0-12 16,12 0 0</inkml:trace>
        </inkml:traceGroup>
        <inkml:traceGroup>
          <inkml:annotationXML>
            <emma:emma xmlns:emma="http://www.w3.org/2003/04/emma" version="1.0">
              <emma:interpretation id="{52DFDBE1-3358-46B0-B355-9730B0261E7C}" emma:medium="tactile" emma:mode="ink">
                <msink:context xmlns:msink="http://schemas.microsoft.com/ink/2010/main" type="inkWord" rotatedBoundingBox="6179,4633 7718,4697 7693,5288 6154,5224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6800.0509">3629 368 0,'0'0'0,"0"0"16,0 0-16,0 0 16,0 0-1,0 0-15,0-12 16,0 0 0,0 0-16,0 1 15,0-1 1,12 0-16,12 0 15,24 0-15,49-12 16,0 12 0,0 1-16,36 11 15,24-12 1,-24 0-16,-24 0 16,-25 0-1,13 0-15,-12 12 16,-13 0-16,-23 0 15,-13 0 1,-12 0-16,-12 0 16,0 0-1,-12 0-15,0 0 16,0 0 0,0 0-16,0 0 15,-12-12 1,0 1-16,0-1 15,-12 0-15,0 0 16,-13-12 0,13 12-16,-12-11 15,0-1 1,12 12-16,11 0 16,1 0-1,0 12-15,12 0 16,0 0-16,0 0 15,0 0 1,12 0-16,13 0 16,23 0-1,12 0-15,1 0 16,-1 12 0,-11 0-16,-13 0 15,-12 0 1,0 0-16,-12-1 15,1 1-15,-1 0 16,0 12 0,-12 12-16,-12 23 15,0 0-15,-13 1 16,1-1-16,0 0 16,0-23-1,12-1-15,0-11 16,0-12-16,-1 0 15,1 0 1,0 0-16,12-12 16,0 0-1,0 0-15,-12-12 16,-12-24 0,-12-23-16,-1-24 15,1 23 1,12 1-16,0 12 15,0 11-15,11 0 16,1 13 0,0-1-16,0 12 15,12 12 1</inkml:trace>
        </inkml:traceGroup>
      </inkml:traceGroup>
    </inkml:traceGroup>
  </inkml:traceGroup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1:27.2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D726E7-D6D5-4126-B584-EC25E8973013}" emma:medium="tactile" emma:mode="ink">
          <msink:context xmlns:msink="http://schemas.microsoft.com/ink/2010/main" type="inkDrawing" rotatedBoundingBox="8393,1500 8798,7760 8266,7795 7861,1534" semanticType="verticalRange" shapeName="Other">
            <msink:sourceLink direction="with" ref="{D4B8B212-B1D2-4830-909E-966EAC228A7A}"/>
            <msink:sourceLink direction="with" ref="{D2978984-ADD0-47E1-A51D-8D2FF37B93D3}"/>
          </msink:context>
        </emma:interpretation>
      </emma:emma>
    </inkml:annotationXML>
    <inkml:trace contextRef="#ctx0" brushRef="#br0">296 40 0,'0'0'16,"0"0"-1,0-12-15,0 1 16,0-1 0,0 0-16,0 0 15,0 12 1,0 0-16,0 0 15,0 0-15,0 0 16,12 24 0,25 47-16,-1 48 15,0 59 1,-12 95-16,-11-24 16,-26 59-1,1-106-15,-12 35 16,-12-82-16,0-49 15,-13-11 1,1-35-16,-1-13 16,1-23-1,12-12-15,0-12 16,11-12 0,1-24-16,12 1 15,0-25 1,24 25-16,0-1 15,0 24-15,0 12 16,13 12 0,23 36-16,12 23 15,1 59 1,-1 36-16,-11-11 0,-13 58 16,0 1-1,-12-24-15,13 95 16,-13-72-16,0 36 15,-12-23 1,0-48-16,0 71 16,-12-83-1,0 0-15,13 60 16,-13-48 0,0-12-1,0 12-15,0-36 0,0-35 16,0-24-1,0-23-15,12-13 16,0 0 0,0 1-16,-12-1 15,0-11 1,0-12-16,0-12 16,0-12-1,0 0-15</inkml:trace>
  </inkml:traceGroup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6:53.6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1D6EBB-16B6-4A92-8CB6-B7C5C1E22E19}" emma:medium="tactile" emma:mode="ink">
          <msink:context xmlns:msink="http://schemas.microsoft.com/ink/2010/main" type="writingRegion" rotatedBoundingBox="10723,11985 11401,11985 11401,16625 10723,16625"/>
        </emma:interpretation>
      </emma:emma>
    </inkml:annotationXML>
    <inkml:traceGroup>
      <inkml:annotationXML>
        <emma:emma xmlns:emma="http://www.w3.org/2003/04/emma" version="1.0">
          <emma:interpretation id="{46F542D6-AC60-42B4-9CED-04F1D99F077C}" emma:medium="tactile" emma:mode="ink">
            <msink:context xmlns:msink="http://schemas.microsoft.com/ink/2010/main" type="paragraph" rotatedBoundingBox="10723,11985 11401,11985 11401,16625 10723,1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A0BAF-2C60-4E6E-A58C-0432F02460F5}" emma:medium="tactile" emma:mode="ink">
              <msink:context xmlns:msink="http://schemas.microsoft.com/ink/2010/main" type="line" rotatedBoundingBox="10723,11985 11401,11985 11401,16625 10723,16625"/>
            </emma:interpretation>
          </emma:emma>
        </inkml:annotationXML>
        <inkml:traceGroup>
          <inkml:annotationXML>
            <emma:emma xmlns:emma="http://www.w3.org/2003/04/emma" version="1.0">
              <emma:interpretation id="{6D7EBB93-02C2-4756-8A67-B69B56C9718E}" emma:medium="tactile" emma:mode="ink">
                <msink:context xmlns:msink="http://schemas.microsoft.com/ink/2010/main" type="inkWord" rotatedBoundingBox="10723,11985 11401,11985 11401,16625 10723,16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4366-155 0,'0'0'15,"0"-11"1,13-13-16,-1 0 15,0-11-15,0-1 16,-12 0 0,0 1-16,0 23 15,0 0 1,0 0-16,0 0 0,0 12 31,0 0-31,0 0 16,0 0-16,0 0 0,0 24 15,12 12 1,0 23-16,24 60 16,1 47-1,-1-12-15,0 12 32,0 36-32,-11-60 0,-1 1 15,-24-25 1,-12-11-16,0-12 15,-13-24-15,1-35 16,0-1 0,0-11-16,0-12 15,0 0 1,11-12-16,1 0 16,12 0-1,0 0-15,0 0 16,0 0-1,0 0-15,0 12 16,12 12-16,1 23 16,11 12-1,12 36-15,12 12 16,-11 0 0,11 12-16,-12 11 15,1 36 1,-1-23-16,-12-1 15,0 12-15,13 12 16,-13-23 0,0-24-16,0 23 15,-12 0 1,0-35-16,0-12 16,1 0-1,-1 12-15,0-12 16,-12 0-16,0-24 15,0-12 1,0-11-16,0-13 16,0 1-1,12-12-15,-12-1 16,0-11 0,0-12-16,0 0 15,0 0 1</inkml:trace>
        </inkml:traceGroup>
      </inkml:traceGroup>
    </inkml:traceGroup>
  </inkml:traceGroup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1:34.6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079A29-0CAC-434A-A87A-EA99333D9B68}" emma:medium="tactile" emma:mode="ink">
          <msink:context xmlns:msink="http://schemas.microsoft.com/ink/2010/main" type="writingRegion" rotatedBoundingBox="-173,774 32584,19 32997,17921 239,18677"/>
        </emma:interpretation>
      </emma:emma>
    </inkml:annotationXML>
    <inkml:traceGroup>
      <inkml:annotationXML>
        <emma:emma xmlns:emma="http://www.w3.org/2003/04/emma" version="1.0">
          <emma:interpretation id="{353571BE-ED24-40E6-B45A-2C374FB0718B}" emma:medium="tactile" emma:mode="ink">
            <msink:context xmlns:msink="http://schemas.microsoft.com/ink/2010/main" type="paragraph" rotatedBoundingBox="9200,558 32584,19 32643,2571 9259,31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B8B212-B1D2-4830-909E-966EAC228A7A}" emma:medium="tactile" emma:mode="ink">
              <msink:context xmlns:msink="http://schemas.microsoft.com/ink/2010/main" type="line" rotatedBoundingBox="9200,558 32584,19 32643,2571 9259,3110">
                <msink:destinationLink direction="with" ref="{09D726E7-D6D5-4126-B584-EC25E89730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06F83E6-6277-409D-8BAB-70124E6AE3BC}" emma:medium="tactile" emma:mode="ink">
                <msink:context xmlns:msink="http://schemas.microsoft.com/ink/2010/main" type="inkWord" rotatedBoundingBox="9200,558 14296,440 14347,2667 9251,2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0 843 0,'0'0'0,"0"0"0,0 0 0,24 0 16,12-12-1,1 0-15,11-24 16,12-35 0,1-12-16,-13-12 15,-11 12 1,-1-36-16,-12 1 15,-12 23-15,-12 36 16,0 23 0,0 12-16,-12 12 15,12 12 1,-12 12-16,-12 12 16,-12 35-1,-13 12-15,13 36 16,12 36-16,-1 11 15,13-47 1,12 11-16,12 13 16,1-12-1,-1-1 1,0-23-16,0-24 16,-12-11-16,0-13 15,0-11-15,0-24 16,0-12-1,0 0-15</inkml:trace>
          <inkml:trace contextRef="#ctx0" brushRef="#br0" timeOffset="359.7928">-12 1056 0,'0'0'15,"0"0"1,0 0-16,0 0 15,0 0-15,0 0 16,0 0 0,36-12-16,25-11 15,11-1 1,1 0-16,23-11 0,1-1 16,0 0-1,-24 13-15,-73 23 16</inkml:trace>
          <inkml:trace contextRef="#ctx0" brushRef="#br0" timeOffset="760.2125">1004-510 0,'0'0'0,"0"0"16,0 0-1,-12 24-15,-13 11 16,-11 36 0,-24 24-16,-37 36 15,0 11 1,25-47-16,23-24 15,13-11-15,36-60 16</inkml:trace>
          <inkml:trace contextRef="#ctx0" brushRef="#br0" timeOffset="2560.0867">1234 321 0,'-13'11'15,"-11"13"-15,-24 47 16,-13 36 0,25-12-16,12 0 15,12-24 1,24 12-16,12 0 15,25-11-15,11-25 16,13-11 0,-13-13-16,-12-23 15,1 0 1,-49 0-16</inkml:trace>
          <inkml:trace contextRef="#ctx0" brushRef="#br0" timeOffset="3299.9786">1681 617 0,'0'0'0,"0"0"16,-12 12-16,0 0 15,0 0 1,0-12-16,0 0 16,0 0-16,-13-12 15,13-12 1,0-23-16,12-1 16,12 1-1,37-12-15,11 11 16,1 12-16,-13 25 15,0 22 1,-11 1-16,-1 24 16,0 71-1,-12 11-15,-24-11 16,-12 0 0,0 0-16,-12-12 15,0-24 1,12-35-16,12-13 15,0-11-15,0-12 16,0 0 0,12-35-16,12-25 15,0-23 1,25-59-16,-13-13 16,-12 49-1,0 34-15,-12 25 16,0 0-16,1 23 15,-13 0 1,0 12-16,0 12 16,0 0-1,0 0-15,0 24 16,0 23 0,0 13-16,0 23 15,0-12 1,12-24-16,0 1 15,0-12-15,12-13 16,0 1 0,12 0-16,1-1 15,-37-23 1</inkml:trace>
          <inkml:trace contextRef="#ctx0" brushRef="#br0" timeOffset="3969.8316">2153 1365 0,'0'0'15,"12"-12"-15,12 0 16,24-23-16,13-13 15,-1-11-15,-11 11 16,-13 13 0,-12 11-16,-12 12 15,-12 12 1,0 0-16,0 12 16,-12 12-1,0 11-15,-12 25 16,0-13-16,12 1 15,0-13 1,12 1-16,0-1 16,12-11-1,12-12-15,0 0 16,12 0 0,1-12-16,-1-12 15,-36 12-15</inkml:trace>
          <inkml:trace contextRef="#ctx0" brushRef="#br0" timeOffset="4330.0661">2383 795 0,'0'0'0,"0"12"31,12 0-31,0 0 0,12 0 16,12 0-1,1-1-15,-1-22 16,-12-1 0,0 0-16,0-24 15,1 1 1,-13-13-16,-12 13 15,-12 11 1,0 12-16,-1 0 16,-11 12-16,0 12 15,0 0 1,0 0-16,24-12 16</inkml:trace>
          <inkml:trace contextRef="#ctx0" brushRef="#br0" timeOffset="4739.8181">3084 404 0,'0'0'15,"12"12"-15,0 35 16,0 24-16,1 24 15,-1-12 1,-12 0-16,-12 12 16,-1 0-1,-23 0-15,12-24 16,-12-23 0,-1-13-16,1-11 15,12-12 1,12-12-16,12 0 15</inkml:trace>
          <inkml:trace contextRef="#ctx0" brushRef="#br0" timeOffset="5310.1838">3266 997 0,'0'0'16,"0"0"-16,0 0 15,12 12 1,12 0-16,36 0 15,13-12-15,12 0 16,-1-12 0,-11 0-16,-1 0 15,13-24 1,-85 36-16</inkml:trace>
          <inkml:trace contextRef="#ctx0" brushRef="#br0" timeOffset="5040.056">3302 831 0,'0'0'0,"0"0"16,0 0 0,24 0-16,12 0 15,13 0 1,23 0-16,-11 0 15,-13-12-15,1 0 16,-13 12 0,0 0-16,-36 0 15</inkml:trace>
          <inkml:trace contextRef="#ctx0" brushRef="#br0" timeOffset="5850.1484">3979 724 0,'0'0'0,"12"0"16,25-12-1,23 0-15,1-11 16,-1-13 0,-12-11-16,1-13 15,-1-11-15,-12-24 16,1-12-16,-25 0 16,-12 24-1,0 36-15,-12 11 16,0 13-16,0 11 15,12 12 1,-13 0-16,-11 23 16,-12 25-1,0 23-15,-1 24 16,13 36 0,0 35-16,12-12 15,12 0 1,0 1-16,12-1 15,0-59-15,0-12 16,0-12 0,0-12-16,0-11 15,1-24 1,-13-24-16,0 0 16,0 0-1,0 0-15,0 0 16</inkml:trace>
          <inkml:trace contextRef="#ctx0" brushRef="#br0" timeOffset="6090.3654">4185 890 0,'0'0'16,"0"0"-16,0 0 15,0 0-15,12 0 16,24 0 0,0 0-16,13-12 15,-1 0 1,13-11-16,-1-1 16,-11 0-1,-49 24-15</inkml:trace>
          <inkml:trace contextRef="#ctx0" brushRef="#br0" timeOffset="6430.7275">5031-486 0,'0'0'16,"0"0"-16,0 0 15,-12 23-15,-12 13 16,-24 23-16,-13 1 15,1 11 1,11-12-16,13-23 16,12-12-1,0 11-15,24-35 16</inkml:trace>
          <inkml:trace contextRef="#ctx0" brushRef="#br0" timeOffset="6950.1252">4463 1460 0,'0'0'16,"0"0"-1,12 0-15,12-12 16,25-12 0,11-11-16,13-13 15,-25 13 1,0 11-16,-23 12 15,-1 0-15,-12 12 16,0 0 0,0 12-16,0 0 15,0 12 1,-12-1-16,0 13 16,0-1-1,0 13-15,0-1 16,0-11-16,0 0 15,12-13 1,1-11-16,-1 0 16,12 0-1,0-12-15,0-12 16,0 0 0,-24 12-16</inkml:trace>
          <inkml:trace contextRef="#ctx0" brushRef="#br0" timeOffset="7321.4376">4862 914 0,'0'0'0,"0"0"16,12 24-16,0-12 15,0-1 1,1 1-16,-1-12 16,12 0-1,12-12-15,0 1 16,-11-13 0,-1-12-16,-12 1 15,-12-1 1,0 12-16,0 12 15,0 12-15,0 0 16,-12 0 0,0 12-16,-13 0 15,13-12 1,0 0-16,12 0 16</inkml:trace>
        </inkml:traceGroup>
        <inkml:traceGroup>
          <inkml:annotationXML>
            <emma:emma xmlns:emma="http://www.w3.org/2003/04/emma" version="1.0">
              <emma:interpretation id="{BCDCD852-815E-426E-A78D-4928B78A649A}" emma:medium="tactile" emma:mode="ink">
                <msink:context xmlns:msink="http://schemas.microsoft.com/ink/2010/main" type="inkWord" rotatedBoundingBox="14693,862 20306,732 20354,2794 14741,2923">
                  <msink:destinationLink direction="with" ref="{8B432A99-9939-4CA0-810C-ABAC65332AD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30.2006">5539 665 0,'0'0'0,"0"0"15,0 0-15,0 0 16,0 0 0,13 0-1,23 0-15,24 0 16,37-12-16,-12 12 16,-13-12-1,-11 12-15,-1 0 16,-11 0-16,-13 0 15,-36 0 1</inkml:trace>
          <inkml:trace contextRef="#ctx0" brushRef="#br0" timeOffset="9450.1197">5539 926 0,'0'0'16,"0"0"-1,0 0-15,0 0 16,13 0-16,11 0 15,36 12-15,13-24 16,11 12 0,-11 0-1,0-12-15,-1 0 0,-11-12 32,-61 24-32</inkml:trace>
          <inkml:trace contextRef="#ctx0" brushRef="#br0" timeOffset="10169.8387">7233 344 0,'0'0'15,"0"0"-15,0 0 16,-12 12-1,-12 24-15,-25 11 16,-23 24 0,-25 24-16,24-23 15,1-1 1,11-12-16,-11 12 16,-1 1-1,25-25-15,-1-11 16,1-1-16,12-23 15,11-12-15,13 0 16,12 0 0,0 0-16,0 0 15</inkml:trace>
          <inkml:trace contextRef="#ctx0" brushRef="#br0" timeOffset="9890.2534">6640-142 0,'0'0'0,"0"0"16,0 0 0,0 0-16,0 0 15,0 0 1,0 24-16,12 23 15,0 12-15,0 24 16,1 0 0,-1 36-16,0-24 15,0 0 1,-12-12-16,0-47 16,0-1-1,0-23-15,0-12 16,0 0-16,12-12 15,24 0 1,-36 12-16</inkml:trace>
          <inkml:trace contextRef="#ctx0" brushRef="#br0" timeOffset="10759.9504">6701 1187 0,'0'0'0,"0"24"15,0 23 1,0 1-16,0 23 16,0 12-1,0 0-15,0 0 16,0-24 0,12-11-16,-12-13 15,0-11 1,0 0-16,0-12 15,0-12-15,0 0 16,0 0 0,12-24-16,24-24 15,0-11 1,13-12-16,-13 23 16,12-11-1,-11 24-15,-13 11 16,0 12-16,0 12 15,-12 0 1,0 12-16,13 12 16,-1 35-1,0 12-15,0 0 16,0 0 0,-11-35-16,-1 0 15,0-24 1,-12-12-16,12-12 15,24-12-15,-36 24 16</inkml:trace>
          <inkml:trace contextRef="#ctx0" brushRef="#br0" timeOffset="11330.5029">8442 48 0,'0'0'0,"0"0"15,0 0 1,-24 12-16,-24-1 15,-61 13-15,0 0 16,12 0 0,1-13-16,-1 1 15,24 0 1,1 12-16,23 0 16,13-1-1,0 1-15,11 12 16,13 23-16,0 12 15,12 24 1,12-24-16,0 1 16,1-1-1,-1-12-15,0-11 16,0-1 0,0 1-16,0-13 15,0-11 1,0 0-16,0-1 15,13 1-15,-1-12 16,24 0 0,13-12-16,35-24 15,1 0 1,-12 1-16,-37-1 16,-48 24-1</inkml:trace>
          <inkml:trace contextRef="#ctx0" brushRef="#br0" timeOffset="18319.9198">8587 878 0,'0'0'16,"0"0"-1,0 0-15,0 0 16,0 0-16,0 0 15,0 0 1,0-23-16,0-13 16,0-23-1,0-36-15,0 24 16,0-1 0,0 13-16,13 12 15,-1 11 1,0 0-16,0 13 15,0 11-15,12 0 16,0 12 0,13 12-16,-1 0 15,12 11 1,1 1-16,11 0 16,1 11-1,-1-11-15,-12 0 16,-11 0-16,-13-1 15,-12-11 1,-12 0-16,0 12 16,-12 0-1,-12 11-15,-25-11 16,-35 11-16,-13 1 16,-12 0-1,24-24 1,13-1-16,11 1 0,13 0 15,12-12 1,-1 0-16,25 0 16,12 0-16,0 0 15,0 0 1,0 0-16</inkml:trace>
          <inkml:trace contextRef="#ctx0" brushRef="#br0" timeOffset="18769.9257">8878-261 0,'0'0'16,"0"0"-1,0 0-15,0 0 16,0 12 0,12 12-16,0 35 15,0 24-15,0 0 16,0-12-1,0-23-15,0-13 16,-12-35 0</inkml:trace>
          <inkml:trace contextRef="#ctx0" brushRef="#br0" timeOffset="19299.9498">9325 297 0,'0'0'0,"12"0"0,25 0 15,-1-12-15,0-12 16,1-11 0,-1-48-16,0-12 15,-24 23 1,0 13-16,-12 0 16,0 35-1,-12-12-15,0 25 16,0-1-16,0 12 15,0 0 1,-12 12-16,-1 23 16,1 48-1,0 12-15,12-12 16,0 0 0,0 48-16,0 23 15,12-35 1,0-24-16,12-12 15,0-12-15,-12-24 16,12-11 0,-12-12-16,0-12 15,0-12 1</inkml:trace>
          <inkml:trace contextRef="#ctx0" brushRef="#br0" timeOffset="19569.863">9265 487 0,'0'0'16,"0"0"-16,24 0 15,24 0-15,1 0 16,-1 0 0,25-12-16,-13 0 15,13-12 1,-13 1-16,-60 23 0</inkml:trace>
          <inkml:trace contextRef="#ctx0" brushRef="#br0" timeOffset="19980.5829">9749 985 0,'0'0'0,"12"0"15,12 12 1,12-12-16,13 0 16,-13 0-16,-12 0 15,0 0 1,-12 0-16,-12 0 16,0 0-1,0 12-15,-12 12 16,0 11-16,-12 1 15,12-1 1,0 1-16,0 0 16,12-1-1,12-11-15,0 0 16,12-12 0,0-1-16,0 1 15,1-12 1,-25 0-16</inkml:trace>
          <inkml:trace contextRef="#ctx0" brushRef="#br0" timeOffset="20389.8728">10039 641 0,'0'0'0,"0"12"16,0 0-1,0 11-15,12 1 16,0-12 0,0-12-16,0 0 15,0 0 1,13-12-16,11-12 15,-12-11-15,0-1 16,-12 1 0,-12-1-16,-12 12 0,0 12 15,-12 1 1,-24 11-16,-13 11 16,1-11-1,11 12-15,13-12 16,24 12-16,12-12 15,0 0 1</inkml:trace>
          <inkml:trace contextRef="#ctx0" brushRef="#br0" timeOffset="52040.1012">10595 570 0,'0'0'0,"0"0"15,0 0-15,0 0 16,0 0 0,12 0-16,13 0 15,-1 0 1,24 0-16,13 0 15,23-12-15,1 12 16,0 0 0,-25 0-16,-60 0 15</inkml:trace>
          <inkml:trace contextRef="#ctx0" brushRef="#br0" timeOffset="98350.0611">6289 309 0,'0'0'0,"0"0"16,0 0-1,0 0-15,0 0 16,0 0 0,0 0-16,0 0 15,0 0 1,0 0-16,0 0 15,0 0-15,0 12 16,0-1 0,-12 13-16,0 12 15,0 11 1,0-11-16,-12 11 16,12-11-1,-12 0-15,-1-13 16,1 1-1,0-12-15,0 0 16,12-12-16,-13 12 16,1-12-1,-12 0-15,0 0 16,-1 0 0,1-12-16,0 0 15,0 0 1,-1 0-16,1 12 15,0 0-15,-1 0 0,1 12 16,0 0 0,12 0-16,-1 0 15,1-1 1,12 1-16,0 0 16,0 0-1,0 0-15,12-12 16</inkml:trace>
        </inkml:traceGroup>
        <inkml:traceGroup>
          <inkml:annotationXML>
            <emma:emma xmlns:emma="http://www.w3.org/2003/04/emma" version="1.0">
              <emma:interpretation id="{A9E88681-C1D6-4336-99C0-F4DE67A3C82E}" emma:medium="tactile" emma:mode="ink">
                <msink:context xmlns:msink="http://schemas.microsoft.com/ink/2010/main" type="inkWord" rotatedBoundingBox="20724,588 23633,521 23678,2501 20770,25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630.4507">11502 653 0,'0'0'0,"0"0"16,0 0-1,0 0-15,25 0 16,23 0 0,25 0-16,11-12 15,37 12 1,24 0-16,13 0 16,-62 0-1,-11 0-15,-12 0 16,-13 0-16,-12 0 15,-48 0 1</inkml:trace>
          <inkml:trace contextRef="#ctx0" brushRef="#br0" timeOffset="56180.5252">11660 1139 0,'0'0'16,"0"0"-16,12-11 15,12-13 1,12 0-16,13-12 16,-1 13-1,12-1-15,1 12 16,12 0 0,-13 12-16,-12 12 15,-23 0 1,-1 12-16,-12 11 15,-12 13-15,-24 11 16,-13 0 0,1-11-16,-12-1 15,-1 1-15,-11-1 16,24-23-16,-1 0 16,25-12-1,0 0-15,12-12 16,0 0-1,12 0-15,24 11 16,49 1-16,36-12 16,-24 0-1,-25 0-15,-72 0 16</inkml:trace>
          <inkml:trace contextRef="#ctx0" brushRef="#br0" timeOffset="57550.1445">12748 736 0,'0'0'0,"0"0"16,0 0-16,0 0 15,0 0 1,0-12-16,0-35 16,0-25-1,0 13-15,0-12 16,0 23 0,12 1-16,0 11 15,1 13 1,-1-1-16,0 12 15,0 0-15,0 12 16,12 0 0,12 12-16,1 12 15,11-1-15,0 1 16,13 12 0,-1-1-16,-11 1 15,-13-12-15,-12-12 16,0-1-16,-11 1 15,-1 0 1,-12-12-16,0 0 16,-12 12-1,-1 0-15,-11 0 16,-24 0 0,-1 0-16,1-1 15,0 1 1,11 0-16,1 0 15,12-12 1,12 0-16,0 0 16,0 0-16,12 0 15,0 0 1</inkml:trace>
          <inkml:trace contextRef="#ctx0" brushRef="#br0" timeOffset="58192.2073">12821-308 0,'0'0'0,"0"0"16,12 0-1,12-12-15,0 12 0,0 0 16,1 0 0,-1 0-1,0 12 1,-12 0-16,0-1 15,0 1-15,0 12 16,-12 0-16,0 11 16,0-11-16,-12 12 15,0-13 1,0 1-16,0-12 16,0 0-1,12 0-15,0-12 16,0 12-16,12-1 15,12 1 1,0 0-16,13 0 16,11 0-1,13-12-15,-13 0 16,-48 0 0</inkml:trace>
          <inkml:trace contextRef="#ctx0" brushRef="#br0" timeOffset="58780.2718">13752-24 0,'0'0'15,"12"-11"1,0-13-16,0 0 15,13-23-15,-1-13 16,0-11 0,-12 0-16,-12 12 15,0 11 1,-12 13-16,0 11 16,0 12-1,0 12-15,-12 12 16,-1 23-16,-11 13 15,12-1 1,-12 48-16,-1 36 16,13 11-1,12-35-15,12-12 0,12 0 32,0 24-32,0-25 0,0-22 15,0-13-15,1-23 16,-13-13-1,0-11-15,0 0 16,0-12 0,0 0-16</inkml:trace>
          <inkml:trace contextRef="#ctx0" brushRef="#br0" timeOffset="59092.802">13571 309 0,'0'0'16,"0"0"-1,12 0 1,12-12-16,12 0 16,25-12-16,11 12 15,1 1 1,-13-1-16,-11 12 16,-1 0-1,-48 0-15</inkml:trace>
          <inkml:trace contextRef="#ctx0" brushRef="#br0" timeOffset="59609.9057">14055 843 0,'0'0'0,"0"0"0,12-12 16,12 0-16,0 0 15,0 0 1,-12 0-16,0 1 16,-12 11-1,0 0-15,0 0 16,0 0 0,0 11-16,0 1 15,-12 0 1,0 12-16,0 0 15,12-13 1,0 13-16,0 0 16,12 12-16,0-1 15,12-11 1,1 0-16,-1-13 16,12 1-1,13 0-15,-49-12 16</inkml:trace>
          <inkml:trace contextRef="#ctx0" brushRef="#br0" timeOffset="60060.1147">14200 499 0,'0'0'0,"0"0"16,0 0-1,12 0-15,12 0 16,0 0-16,12-12 15,-11 0 1,-1 0-16,0-12 16,-12 1-1,0-1-15,0 0 16,-12 0 0,-12 12-16,-12 1 15,0-1 1,0 12-16,-13 0 15,13 12-15,0-1 16,12 1 0,0 0-16,12 0 15,12 12-15,-12-24 16</inkml:trace>
          <inkml:trace contextRef="#ctx0" brushRef="#br0" timeOffset="55210.039">11672-320 0,'0'0'0,"0"0"15,0 0 1,0 0-16,0 0 16,12 12-1,0 11-15,0 13 16,24 35-16,1 12 15,-1 0 1,0-11-16,0-1 16,-11-12-1,-13-11-15,0-13 16,0 1 0,0-1-16,-12-35 15</inkml:trace>
        </inkml:traceGroup>
        <inkml:traceGroup>
          <inkml:annotationXML>
            <emma:emma xmlns:emma="http://www.w3.org/2003/04/emma" version="1.0">
              <emma:interpretation id="{D628CA48-D825-4E9D-A5F5-56C78BAA92A6}" emma:medium="tactile" emma:mode="ink">
                <msink:context xmlns:msink="http://schemas.microsoft.com/ink/2010/main" type="inkWord" rotatedBoundingBox="23999,381 28716,272 28771,2660 24054,27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830.3236">14986 273 0,'0'0'0,"0"0"16,0 0 0,0 0-16,0 12 15,0 0 1,0 12-16,0 11 15,0 25-15,0 11 16,0 0 0,0-12-16,12-11 15,0-1 1,0-11-16,0-12 16,-12-24-1</inkml:trace>
          <inkml:trace contextRef="#ctx0" brushRef="#br0" timeOffset="63530.0702">16207 404 0,'0'0'16,"-36"23"-16,-24 25 15,-37 23 1,-36 12-16,12-12 15,36-11-15,13-13 16,35-23 0,37-24-16</inkml:trace>
          <inkml:trace contextRef="#ctx0" brushRef="#br0" timeOffset="63230.322">15760-510 0,'0'0'0,"0"0"16,0 0-16,0 0 15,0 0-15,0 0 16,12 12-1,0 23-15,0 13 16,12 11-16,1 24 16,-1 24-1,0 0-15,0-24 16,-12-12 0,0-12-1,0-11-15,1-12 16,-13-36-16</inkml:trace>
          <inkml:trace contextRef="#ctx0" brushRef="#br0" timeOffset="64269.8771">15784 1128 0,'0'0'16,"0"0"-16,0 0 0,0 0 15,12-12 1,12 0-16,13-12 16,11 0-1,13 1-15,-1 11 16,25 0-1,-13 12-15,-11 12 16,-25 0-16,0 11 16,-24 1-1,-12 24-15,-12-13 16,-24 13 0,-12-1-16,-1-11 15,13-13 1,0 1-16,12-12 15,-1 0-15,13-12 16,12 0 0,0 0-16,0 0 15,0 0 1,24 0-16,25 12 16,11 0-1,1 11-15,-13 1 16,-12 0-1,-11 0-15,-13-1 16,-12 1-16,-24 12 16,-25-1-1,1 1-15,-13-12 16,1-1 0,-13-11-16,1-12 15,-13-12 1,25-11-16,11-1 15,25 0-15,12 0 16,12 24 0</inkml:trace>
          <inkml:trace contextRef="#ctx0" brushRef="#br0" timeOffset="65019.9206">16631-83 0,'0'0'0,"0"0"16,0 0-1,0 0-15,0 0 16,0 0-16,0 0 15,-12 12 1,-12 35-16,-25 13 16,-23 11-1,-13 12-15,0-12 16,13 0 0,-1 1-16,13-1 15,23-12 1,1-11-16,12-25 15,0 1-15,12-12 16,12-12 0</inkml:trace>
          <inkml:trace contextRef="#ctx0" brushRef="#br0" timeOffset="66500.0203">16909 688 0,'0'0'16,"0"0"-16,0 0 15,0 0 1,0 0-16,0-11 16,0-1-1,0-24-15,12-11 16,12-25-16,0-11 15,1-12 1,-1 12-16,-12 24 16,0 12-1,0 11-15,-12 24 16,12 0 0,-12 12-16,12 12 15,0 12 1,13 11-16,11 13 15,0-1-15,0 1 16,1-13 0,-1 13-16,0-12 15,-11-13 1,-13 1-16,0 0 16,0-12-1,-12-1-15,0 1 16,-12 0-16,-12 0 15,-13 0 1,1 0-16,-12 0 16,-1 0-1,-11-1-15,11 1 16,1 0-16,12-12 16,11 0-16,1 0 15,12 0 1,12 0-16,0 0 15</inkml:trace>
          <inkml:trace contextRef="#ctx0" brushRef="#br0" timeOffset="67310.1589">17115-652 0,'0'0'0,"0"0"16,0 0-16,0 0 15,12-12 1,12 0-16,12 0 16,37 0-1,11 0-15,-11 0 16,-13 12 0,-11 12-16,-13 12 15,-12 0 1,-12-1-16,1 1 15,-13 0-15,-13 0 16,-11-1 0,-12 1-16,0 0 0,-1-12 31,13 0-31,12-12 16,12 0-16,0 0 15,0 0-15,0 0 16,12 0-1,12 11-15,13 1 16,11 12-16,-12 0 16,1-1-1,-13-11-15,-12 0 16,0 12 0,-12 0-16,0-12 15,-12 11 1,-24 13-16,-37-12 15,0-13-15,1 1 16,24-12 0,-1 0-16,13-12 15,12 1 1,24 11 0</inkml:trace>
          <inkml:trace contextRef="#ctx0" brushRef="#br0" timeOffset="68280.0553">17792 404 0,'0'0'16,"0"0"0,36-12-16,25 0 15,11 0 1,-11 0-16,-13 0 15,1 0-15,-13 1 16,0-1 0,-36 12-16</inkml:trace>
          <inkml:trace contextRef="#ctx0" brushRef="#br0" timeOffset="67990.2593">17804 12 0,'0'0'0,"12"0"16,24-12-1,1-12-15,-1-11 16,0-13 0,1 1-16,-13 11 15,0-11 1,-12 11-16,-12 13 15,0-1-15,0 12 16,0 12 0,0 0-16,0 0 0,-12 12 15,-12 12 1,0 11 0,-13 24-16,1 36 15,12 0-15,0-12 16,12 12-16,-1 24 15,13 0 1,0-1-16,0-11 16,0-36-1,-12 1-15,12-25 16,0-11 0,0-1-16,0-11 15,0-12 1,0-12-16,0 0 15</inkml:trace>
          <inkml:trace contextRef="#ctx0" brushRef="#br0" timeOffset="68790.0714">18046 1080 0,'0'0'0,"0"0"15,24 0-15,0-12 32,13 0-32,-1 0 0,0-11 15,-12 11 1,1 0-16,-1 0 16,-12 12-1,-12 0-15,0 0 16,0 0-16,0 0 15,0 24 1,-12 11-16,0 1 16,0 12-1,-1-13-15,13 1 16,0-1 0,0-11-16,13 0 15,-1 0 1,12-1-16,12 1 15,0-12-15,13 0 16,-1-12 0,1-12-16,-49 12 15</inkml:trace>
          <inkml:trace contextRef="#ctx0" brushRef="#br0" timeOffset="69229.9641">18421 665 0,'0'0'16,"0"0"-16,12 12 15,12-1-15,0 1 16,13 0 0,-1-12-16,0-12 15,1 0 1,-13-11-16,0-1 16,-12-12-1,-12 13-15,-12-1 16,-12 0-16,-13 0 15,1 13 1,0-1-16,0 12 16,11 12-1,1-1-15,12 1 0,0 0 32,12 0-32,12 12 0,12-12 15,-24-12 1</inkml:trace>
          <inkml:trace contextRef="#ctx0" brushRef="#br0" timeOffset="71480.5048">18965 451 0,'0'0'16,"0"0"-16,0 0 16,12 0-16,25 0 15,11 0 1,0 0-16,1 0 16,-1 0-1,0 0-15,1 0 16,-1 0-16,-11 0 15,-13 0 1,0 0-16,-12 0 16,0 0-1,0 0-15,0 0 16,-12 0 0,0 0-16,0 0 15,12 0 1,-12 0-16</inkml:trace>
          <inkml:trace contextRef="#ctx0" brushRef="#br0" timeOffset="62479.9058">14780 558 0,'0'0'15,"0"0"-15,0 0 16,12 0-16,25-12 15,11 0 1,12 0-16,13 0 0,0 1 31,-13-1-31,-12 0 0,-11 0 32,-1 12-32,-12 0 15,0 0 1,-24 0-16</inkml:trace>
          <inkml:trace contextRef="#ctx0" brushRef="#br0" timeOffset="74649.8681">19147 261 0,'0'0'0,"0"0"16,0 0-1,0 0-15,0 0 16,0 0 0,0 0-16,0 0 15,0 0 1,0 12-16,0 12 15,0 11-15,12 1 16,-12 12 0,12-1-16,-12 0 15,12 1 1,0-1-16,0-11 16,-12-12-1,12-1-15,-12-11 16,0 0-16,12 0 15,-12-12 1,12 0-16,-12 0 0</inkml:trace>
        </inkml:traceGroup>
        <inkml:traceGroup>
          <inkml:annotationXML>
            <emma:emma xmlns:emma="http://www.w3.org/2003/04/emma" version="1.0">
              <emma:interpretation id="{BDFD3DF9-300B-4C50-8EB6-6E8D5BF8FCF0}" emma:medium="tactile" emma:mode="ink">
                <msink:context xmlns:msink="http://schemas.microsoft.com/ink/2010/main" type="inkWord" rotatedBoundingBox="29144,1443 29993,1423 29995,1482 29145,15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230.0199">20574 427 0,'0'0'16,"0"0"-16</inkml:trace>
          <inkml:trace contextRef="#ctx0" brushRef="#br0" timeOffset="73399.7659">20731 380 0,'0'0'0,"0"0"0</inkml:trace>
          <inkml:trace contextRef="#ctx0" brushRef="#br0" timeOffset="72899.7844">19897 416 0,'0'0'0,"0"0"0,0 0 15,0 0 1,0 0-16</inkml:trace>
          <inkml:trace contextRef="#ctx0" brushRef="#br0" timeOffset="73050.015">20163 427 0,'0'0'16</inkml:trace>
        </inkml:traceGroup>
        <inkml:traceGroup>
          <inkml:annotationXML>
            <emma:emma xmlns:emma="http://www.w3.org/2003/04/emma" version="1.0">
              <emma:interpretation id="{33D72D44-1DA1-4FCB-8EB6-F6C06AE483CC}" emma:medium="tactile" emma:mode="ink">
                <msink:context xmlns:msink="http://schemas.microsoft.com/ink/2010/main" type="inkWord" rotatedBoundingBox="30663,1435 31166,1423 31167,1464 30664,1476"/>
              </emma:interpretation>
            </emma:emma>
          </inkml:annotationXML>
          <inkml:trace contextRef="#ctx0" brushRef="#br0" timeOffset="73569.7738">21421 416 0,'0'0'16,"12"11"-16,-12-11 16</inkml:trace>
          <inkml:trace contextRef="#ctx0" brushRef="#br0" timeOffset="73730.0334">21904 380 0,'0'0'0</inkml:trace>
        </inkml:traceGroup>
        <inkml:traceGroup>
          <inkml:annotationXML>
            <emma:emma xmlns:emma="http://www.w3.org/2003/04/emma" version="1.0">
              <emma:interpretation id="{215F70FA-A4BE-4F43-BA7A-C3CE6542EFA7}" emma:medium="tactile" emma:mode="ink">
                <msink:context xmlns:msink="http://schemas.microsoft.com/ink/2010/main" type="inkWord" rotatedBoundingBox="31925,827 32602,811 32633,2129 31956,214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9780.1894">22678-213 0,'0'0'0,"0"0"15,0 0-15,25 0 16,11 0 0,-36 0-16,290-12 15,-290 12 1,24 0-16,13 0 16,-1 0-1,0 12-15,1-1 16,-1-11-16,0 0 15,-12 0 1,-12 0-16,0 12 16,1-12-1,-1 12-15,-12 0 16,0 0 0,0 12-16,0 23 15,0 12 1,0 13-16,0-13 15,0 0-15,-12 1 16,-1 11 0,1 12-16,12 0 15,12 0 1,1 0-16,-1-12 16,0-23-16,0-1 15,-12-11-15,12-1 16,-12-11-1,0 0-15,0 0 16,0-1-16,0-11 16,0 0-1,0 0-15,-12 0 16,0 0 0,-25 0-16,1-1 15,-12 1 1,-1 0-16,13 0 15,-12 0-15,-1-12 16,-11 0 0,60 0-16</inkml:trace>
          <inkml:trace contextRef="#ctx0" brushRef="#br0" timeOffset="73859.8149">22824 463 0,'0'0'16,"0"0"-16</inkml:trace>
        </inkml:traceGroup>
      </inkml:traceGroup>
    </inkml:traceGroup>
    <inkml:traceGroup>
      <inkml:annotationXML>
        <emma:emma xmlns:emma="http://www.w3.org/2003/04/emma" version="1.0">
          <emma:interpretation id="{74DDCB94-94E5-4885-8FCE-835F0D7D23AE}" emma:medium="tactile" emma:mode="ink">
            <msink:context xmlns:msink="http://schemas.microsoft.com/ink/2010/main" type="paragraph" rotatedBoundingBox="9266,5676 31967,5454 32046,13477 9345,137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978984-ADD0-47E1-A51D-8D2FF37B93D3}" emma:medium="tactile" emma:mode="ink">
              <msink:context xmlns:msink="http://schemas.microsoft.com/ink/2010/main" type="line" rotatedBoundingBox="9266,5676 31967,5454 31996,8363 9294,8585">
                <msink:destinationLink direction="with" ref="{09D726E7-D6D5-4126-B584-EC25E89730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2451ED-E650-4527-B3CB-2C6490A47DF6}" emma:medium="tactile" emma:mode="ink">
                <msink:context xmlns:msink="http://schemas.microsoft.com/ink/2010/main" type="inkWord" rotatedBoundingBox="9268,5906 12633,5873 12654,7980 9289,80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5830.0459">218 6112 0,'0'0'0,"12"0"0,12-12 15,24-12-15,1-12 16,11-23 0,1-12-16,-25-12 15,0-12 1,-24 12-16,-12 0 16,-12 23-1,0 13-15,-12-1 16,0 25-16,12 11 15,-13 12 1,1 12 0,0 0-16,0 35 15,0 48-15,12 47 16,12-23 0,12 35-16,0 48 15,0-60-15,0-11 0,0-12 31,-12-1-31,0-23 16,0-12 0,0-35-16,0-13 0,0-11 15,0-12 1,0-12-16,0 0 16</inkml:trace>
          <inkml:trace contextRef="#ctx0" brushRef="#br0" timeOffset="86389.8977">36 6420 0,'0'0'16,"0"0"-16,0 0 15,12 0-15,25-12 16,11 0 0,0 0-16,25-11 15,12-1 1,-1 0-16,-11 1 16,-25 11-1,1 0-15,-13 0 16,-12 12-16,-12 0 15,0 0 1,-12 0-16</inkml:trace>
          <inkml:trace contextRef="#ctx0" brushRef="#br0" timeOffset="86950.4341">847 4854 0,'0'0'16,"0"0"-16,0 0 16,-13 23-1,-11 13-15,0 0 16,0 11-16,-12 1 15,-1 11 1,-11 0-16,12-11 16,11-13-1,13-11-15,0 0 16,0-12 0,12-12-16</inkml:trace>
          <inkml:trace contextRef="#ctx0" brushRef="#br0" timeOffset="87234.4771">967 4925 0,'0'0'0,"0"0"16,0 12-1,0 0-15,0 11 16,13 13 0,-13 0-16,0-1 15,-13 13-15,1-1 16,0 1 0,0-13-16,0 1 15,0-1 1,12-35-16</inkml:trace>
          <inkml:trace contextRef="#ctx0" brushRef="#br0" timeOffset="88519.9544">1209 4925 0,'0'0'16,"-12"12"-1,-12 23-15,-12 25 16,-25 23-16,1 0 15,11-12 1,1 0-16,0-11 16,11-13-1,13-11-15,0-25 16,12 1 0,12-12-16,0 0 15,0 0 1,12-12-16,0-11 15,24-37-15,13-23 16,-1-12 0,-12 12-16,1 12 15,-13 24 1,0 11-16,-12 12 16,-12 24-1,0 0-15,0 0 16,-24 36-16,-24 35 15,-1 0-15,25-11 16,0-13-16,12-23 16,0 0-1,12-13-15,0-11 16,0 0 0,12-11-16,12-13 15,12-12 1,1-11-16,-13 11 15,-12 1-15,0 23 16,-12 12 0</inkml:trace>
          <inkml:trace contextRef="#ctx0" brushRef="#br0" timeOffset="89509.9781">1234 5566 0,'0'0'16,"0"0"-16,0 0 15,0 0 1,0 0-16,-13 12 16,-11 11-1,-12 25-15,0 11 16,-1 12-1,13 0-15,0 1 16,12-1-16,0 12 16,12 0-1,12 0-15,0-24 16,12 1 0,0-13-16,1-11 15,11-12-15,0-1 16,-12-11-1,1 0-15,-25-12 16</inkml:trace>
          <inkml:trace contextRef="#ctx0" brushRef="#br0" timeOffset="90280.1276">1318 6076 0,'0'0'16,"0"0"-16,-12-12 15,0 0 1,12 12-16,0-24 16,12 1-1,0-13 1,12 1-16,1 11 0,-1 0 15,12 12 1,0 12-16,-11 12 16,-1 12-1,-12 23-15,-12 48 16,-12 36 0,0-36-16,0-24 15,-1-12 1,1-11-16,0-13 15,12-23-15,0 0 16,0-12 0,0 0-16,0 0 15,0-12 1,24-35-16,25-48 16,11-24-1,13-11-15,-13 35 16,-11 0-16,-13 35 15,-12 25 1,-12 11-16,-12 24 16,0 0-1,0 0-15,-12 24 16,-12 23 0,0 13-16,12 11 15,0 12 1,12-12-16,12-12 15,12-11-15,12-1 16,1-11 0,-37-36-16</inkml:trace>
          <inkml:trace contextRef="#ctx0" brushRef="#br0" timeOffset="90670.0095">1959 6669 0,'0'0'0,"0"0"16,0 0 0,12 0-16,13-12 15,-1 12 1,0-11-16,0-1 15,-12 12-15,0 0 16,-12 0 0,0 0-16,0 23 15,0 13 1,-12 11-16,0 1 16,12-12-1,0-1-15,0-11 16,12 0-16,0-13 15,0 1 1,13 0-16,11-12 16,12-12-1,-48 12-15</inkml:trace>
          <inkml:trace contextRef="#ctx0" brushRef="#br0" timeOffset="91030.1427">2044 6456 0,'0'0'16,"0"0"-1,0 0-15,12 0 16,24 0-16,13-12 15,-1-12 1,13-12-16,-25 13 16,-12-13-1,-12 12-15,-12 13 16,0-1 0,-12 0-16,-12 12 15,-12 12 1,-13 11-16,13 1 15,0-12-15,11 0 16,25-12 0,0 0-16</inkml:trace>
          <inkml:trace contextRef="#ctx0" brushRef="#br0" timeOffset="91500.4247">2431 5506 0,'0'0'0,"0"0"15,0 0 1,12 12-16,0 0 16,24 12-1,1 23-15,-1 24 16,0 13-16,1-1 15,-1 12 1,-24-12-16,0 0 16,-12 0-1,-12 0-15,0-24 16,-12 0 0,12-11-16,-13-12 15,13-13-15,0 1 16,-12-12-1,24-12-15</inkml:trace>
          <inkml:trace contextRef="#ctx0" brushRef="#br0" timeOffset="92050.2484">2987 6028 0,'0'0'15,"0"0"-15,0 0 16,0 0 0,12 0-16,13 0 15,-1 0 1,12 0-16,0 0 15,1-11-15,-1 11 16,0-12 0,1 12-16,-13 0 15,-24 0 1</inkml:trace>
          <inkml:trace contextRef="#ctx0" brushRef="#br0" timeOffset="92270.1236">2975 6266 0,'0'0'16,"0"0"0,12 0-16,25 0 15,11 0 1,13 0-16,11-12 15,25-12-15,0-11 16,-97 35 0</inkml:trace>
        </inkml:traceGroup>
        <inkml:traceGroup>
          <inkml:annotationXML>
            <emma:emma xmlns:emma="http://www.w3.org/2003/04/emma" version="1.0">
              <emma:interpretation id="{D08B2DC8-A6C2-4093-8075-78C6A8AED377}" emma:medium="tactile" emma:mode="ink">
                <msink:context xmlns:msink="http://schemas.microsoft.com/ink/2010/main" type="inkWord" rotatedBoundingBox="13019,5645 16506,5611 16534,8514 13047,854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950.3024">3786 6123 0,'0'0'16,"0"0"-1,0 0-15,0 0 16,24-11-16,0-1 16,24-12-1,13-12-15,11 1 16,-11 11 0,-61 24-16</inkml:trace>
          <inkml:trace contextRef="#ctx0" brushRef="#br0" timeOffset="92730.2401">3919 5803 0,'0'0'0,"24"-12"15,12-12-15,25-47 16,11-12 0,-23 0-16,-13-12 15,0 24 1,-24 0-16,-12 23 15,0 1-15,-12 23 16,-12 12 0,0 12-16,-12 12 15,-13 24 1,1 11-16,11 12 16,1 25-1,0 34-15,12 13 16,0-13-16,11 1 15,1 47 1,12-12-16,12-35 16,1-36-1,-1-23-15,0-13 16,0-11 0,-12-25-16,0 1 15,0-12 1,0 0-16</inkml:trace>
          <inkml:trace contextRef="#ctx0" brushRef="#br0" timeOffset="93330.1923">4669 4593 0,'0'0'15,"-12"23"-15,-13 13 16,-11 11-16,0-11 16,36-36-1</inkml:trace>
          <inkml:trace contextRef="#ctx0" brushRef="#br0" timeOffset="93550.156">4814 4640 0,'0'0'16,"0"0"-16,-12 24 15,0 0-15,-13-1 16,1 13 0,-12-1-16,12 1 15,24-36 1</inkml:trace>
          <inkml:trace contextRef="#ctx0" brushRef="#br0" timeOffset="94150.3481">4149 6562 0,'0'0'0,"0"0"16,12 0-1,12 0-15,0-11 16,0-1 0,0 0-16,-12 12 15,1 0 1,-1 0-16,-12 0 15,0 0-15,0 0 16,0 0 0,0 12-16,12 23 15,-12 1 1,12 11-16,0 1 16,0-1-1,0-11-15,0-12 16,0-1-16,25-11 15,11 0 1,0-24-16,-48 12 16</inkml:trace>
          <inkml:trace contextRef="#ctx0" brushRef="#br0" timeOffset="94560.0146">4427 6112 0,'0'0'16,"0"0"-1,0 11-15,0 1 16,0 0-16,12 0 15,0 0 1,0-12-16,12 0 0,0-12 16,1 0-1,-13 0-15,0 0 16,-12 1 0,0-13-16,-12 0 15,0 12 1,-1 0-16,-11 0 15,-12 1-15,0 11 16,-1 11 0,13 1-16,12 0 15,12-12 1</inkml:trace>
          <inkml:trace contextRef="#ctx0" brushRef="#br0" timeOffset="99619.9091">5745 5637 0,'0'0'16,"0"0"-16,0 12 15,-12 11 1,0-11-16,0 0 0,0 12 31,0-12-31,-13 0 0,1 0 32,0-1-32,0 1 0,0 0 15,-13 0 1,1 0-16,-12-12 15,-1 12-15,13 0 16,0-1 0,-1 1-16,1 0 15,12 0 1,12 0-16,0 0 16,0 0-1,12 0-15,0-1 16,0 1-16,0-12 15</inkml:trace>
          <inkml:trace contextRef="#ctx0" brushRef="#br0" timeOffset="100169.8585">5092 6444 0,'0'0'15,"0"0"1,0 0-16,12 0 15,12-12-15,13 0 16,35-12 0,1 12-16,-1 1 15,-11-1 1,11 0-16,1 0 16,-13 0-1,-11 0-15,-13 0 16,0 12-16,-12 0 15,-11 0 1,-1 0-16,0 0 0,0 0 31,-12 0-31</inkml:trace>
          <inkml:trace contextRef="#ctx0" brushRef="#br0" timeOffset="103020.2147">7269 5684 0,'0'0'0,"0"12"16,-24 0-1,-12 12-15,-37 11 16,-24 25-16,1-13 16,-13 13-1,-61 23-15,25-12 16,0 36 0,24-12-1,12-24-15,12-12 16,25-11-16,24-25 15,11 1-15,13-12 16,24-12 0</inkml:trace>
          <inkml:trace contextRef="#ctx0" brushRef="#br0" timeOffset="102669.9357">6241 4794 0,'0'0'0,"0"0"16,0 0 0,0 0-16,0 12 15,0 24 1,12 59-16,0 47 16,0-35-1,0-12-15,0 35 16,1-35-16,-1-12 15,12-11 1,-12-25-16,0 1 16,0-13-1,-12-35-15</inkml:trace>
          <inkml:trace contextRef="#ctx0" brushRef="#br0" timeOffset="103560.3561">6096 6622 0,'0'0'16,"0"12"0,12 23-16,0 36 15,0 24 1,0 0-16,-12-23 15,12 22-15,0 1 16,1-12 0,-13-35-16,12 11 15,-12-23 1,0-12-16,0-13 16,0 1-16,0-12 15,0 0-15,0-12 16,0-11-1,12-25 1,12-11-16,12 0 0,0-13 31,1 37-31,-1-1 0,0 12 16,1 13 0,-13 11-1,12 11-15,0 13 16,1 12-16,-1 23 15,0 24-15,1-12 16,-25-35 0,0 0-16,0-13 15,0-11 1,-12-12-16</inkml:trace>
          <inkml:trace contextRef="#ctx0" brushRef="#br0" timeOffset="103989.9011">6689 6740 0,'0'0'15,"0"0"-15,0 0 16,12-11-1,0-1-15,12 0 16,0 0 0,0 0-16,13 0 15,-1 12 1,-12 12-16,-12 0 16,0 24-1,-24 11-15,0 1 16,-12-1-1,0 0-15,-1-23 16,13 0-16,0-12 16,12 0-1,0 0-15,0-1 16,24 1 0,37 0-16,24 12 15,-1-24 1,1-24-16,-85 24 15</inkml:trace>
        </inkml:traceGroup>
        <inkml:traceGroup>
          <inkml:annotationXML>
            <emma:emma xmlns:emma="http://www.w3.org/2003/04/emma" version="1.0">
              <emma:interpretation id="{3E7FC3FA-6E2B-4AF0-926D-D8DEFBE9C078}" emma:medium="tactile" emma:mode="ink">
                <msink:context xmlns:msink="http://schemas.microsoft.com/ink/2010/main" type="inkWord" rotatedBoundingBox="16816,5880 20013,5849 20031,7699 16834,7731">
                  <msink:destinationLink direction="with" ref="{85249BA6-F580-4E06-AD08-A977F84D9568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4670.3182">8527 5020 0,'0'0'0,"0"0"16,0 0 0,-24 0-16,-25 0 15,-23 0 1,-25 12-16,-12 0 16,25-1-1,-1 1-15,24 0 16,-11 24-16,23-1 15,1 1 1,12 0-16,12 11 16,-1 0-1,1 25-15,12 23 16,0 0 0,12-1-16,12-22 15,-12-1 1,0 0-16,0 0 15,-12 12-15,0-11 16,0-1 0,0 0-16,0-24 15,0 1 1,12-13-16,0-11 16,0 0-1,12 0-15,12-1 16,12 1-16,0 0 15,25-12 1,24 0-16,36-12 16,-25 0-1,-96 0-15</inkml:trace>
          <inkml:trace contextRef="#ctx0" brushRef="#br0" timeOffset="125549.9521">8648 6135 0,'0'0'16,"0"0"-1,0 0-15,0 0 16,0 0-1,0 0-15,12-12 16,0-23-16,24-36 16,-11-12-1,11-24-15,0 12 16,0 35 0,-11 1-16,-1 24 15,-12 11 1,0 12-16,0 0 15,-12 12-15,0 0 16,12 0 0,12 12-16,13 24 15,23 23 1,25 12-16,12-12 16,-25-23-1,-11 0-15,-25-13 16,-12 1-16,0-12 15,-12 0 1,1 0-16,-13 0 16,-13-1-1,-35 13-15,-37 0 16,1 0 0,-1-13-16,-24 1 15,12 0 1,13 0-16,23 0 15,25-12-15,12 0 0,12 0 16,12 0 0,0 0-16,0 0 15</inkml:trace>
          <inkml:trace contextRef="#ctx0" brushRef="#br0" timeOffset="126090.1159">9241 4877 0,'0'0'16,"0"0"0,0 0-16,12 0 15,12-11 1,12-1-16,13 0 16,-1 0-1,0 0-15,1 12 16,-13 0-1,-12 12-15,0 0 16,-12 0-16,1 0 16,-13 11-1,-13 13-15,1 11 16,-24 1 0,0-1-16,0 1 15,11-13 1,13-11-16,0-12 15,12 12-15,0-12 16,12-1 0,12 13-16,1-12 15,11 0 1,12-12-16,25-12 16,-13 0-1,-60 12-15</inkml:trace>
          <inkml:trace contextRef="#ctx0" brushRef="#br0" timeOffset="126600.3519">9676 5554 0,'0'0'0,"24"12"16,37-12 0,23-24-16,-11 0 15,0-11 1,-13-25-16,0-23 16,-11-12-1,-13 24-15,-24 0 16,-12 23-16,0 1 15,-12 23 1,0 12-16,0 0 16,0 12-1,0 0-15,-12 12 16,-13 24 0,1 47-16,0 36 15,24-1 1,0 48-16,12 1 15,12-25-15,-12 12 16,12 1 0,12-37-16,-12-35 15,0-23 1,0-25-16,0-11 16,-12-12-1,0-12-15,0 0 16</inkml:trace>
          <inkml:trace contextRef="#ctx0" brushRef="#br0" timeOffset="126819.7587">9821 5886 0,'0'0'16,"0"0"-16,24-12 15,13 0-15,11-11 16,13-1 0,11-12-16,13 1 15,-1-1 1,-11 12-16,-73 24 16</inkml:trace>
          <inkml:trace contextRef="#ctx0" brushRef="#br0" timeOffset="127250.5522">10196 6420 0,'0'0'0,"0"0"0,0 0 15,12 0-15,12 0 16,25-12 0,11 0-16,1-11 15,-25 11 1,-12 0-16,-12 12 16,-12 0-1,0 0-15,0 12 16,0 11-1,0 1-15,0 0 16,-12 0-16,12 11 16,0-11-1,12 12-15,0-13 16,13 1 0,-1 0-16,12 0 15,0-13 1,1-11-16,-1 0 15,-36 0-15</inkml:trace>
          <inkml:trace contextRef="#ctx0" brushRef="#br0" timeOffset="127650.1602">10523 6040 0,'0'0'16,"0"0"-16,0 12 15,12 0-15,0 0 16,0-12 0,24 0-16,1 0 15,-1-12 1,0 0-16,-12 0 15,1 0-15,-13-11 16,0-1 0,-12 0-16,0 12 15,-12 1 1,-13-1-16,1 0 16,-12 12-1,0 0-15,11 0 16,13 0-16,12 0 15,0 0 1,12 12-16,-12-12 0</inkml:trace>
        </inkml:traceGroup>
        <inkml:traceGroup>
          <inkml:annotationXML>
            <emma:emma xmlns:emma="http://www.w3.org/2003/04/emma" version="1.0">
              <emma:interpretation id="{0B2A9078-0708-4455-91E1-B09DE6E6FADB}" emma:medium="tactile" emma:mode="ink">
                <msink:context xmlns:msink="http://schemas.microsoft.com/ink/2010/main" type="inkWord" rotatedBoundingBox="20459,5567 23142,5540 23164,7805 20481,783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8350.0924">11248 5874 0,'0'0'0,"0"0"16,0 0 0,0 0-16,0 0 15,0 0 1,0 0-16,13 0 16,11-12-1,12 0-15,12 1 16,13 11-16,11-12 15,-23 0 1,-13 12-16,-12 0 16,-12 0-1,0 0-15,-12 0 16,0 0 0,0 0-16,-24 0 15,-24-12 1,0 12-16,-13 0 15,1 0-15,11 0 16,13 0 0,12 0-16,12 0 15,12 0-15,0 0 16,24 0 0,36 0-1,37 0-15,-97 0 0</inkml:trace>
          <inkml:trace contextRef="#ctx0" brushRef="#br0" timeOffset="129600.5229">11515 5839 0,'0'0'0,"0"0"16,0 0-16,0 0 16,0 0-1,0 0-15,0 0 16,-13 0 0,-11 0-16,-12 0 15,-12 0 1,-1 0-16,1 0 15,12 0-15,11 0 16,13 0 0,12 0-16,0 0 15,12 0 1,25 0-16,11 0 16,37 0-1,11 0-15,-11 0 16,-24 0-16,-25 0 15,-12 0 1,-12 0-16,-12 0 16,0 0-1,-36 0-15,-25 0 16,1 0 0,-1 0-16,1 0 15,12 0-15,11 0 16,13 0-1,12 0-15,12 0 16,0 0 0,0 0-16,0 0 15,12 0 1,12 0-16,-12 0 16,0 0-1,-12 0-15,0 0 16</inkml:trace>
          <inkml:trace contextRef="#ctx0" brushRef="#br0" timeOffset="132040.0091">12059 6017 0,'0'0'0,"0"0"16,0 0-1,0 0-15,0 0 16,0 0-16,0 0 15,12-12 1,0-12-16,0-12 16,24-35-1,1-24-15,-1 0 16,0 12 0,1 12-16,-13 24 15,0-1 1,-12 13-16,0 11 15,0 12-15,-12 12 16,12 0 0,0 12-16,13 12 15,11 23 1,24 24-16,1 0 16,-13 1-1,13-1-15,-13-24 16,-12-11-16,-11-12 15,-13-13 1,-12 13-16,0-12 16,-12 0-1,-25 12-15,1-12 16,-25 11 0,1-11-16,-25 0 15,-36 12 1,37-12-16,23-12 15,25 0-15,12 0 16,12 0 0,12 0-16,0 0 15</inkml:trace>
          <inkml:trace contextRef="#ctx0" brushRef="#br0" timeOffset="132780.1451">12337 4628 0,'0'0'15,"0"0"1,0 0-16,0 0 16,0 0-1,0 0-15,0 0 16,0-12-16,0 0 15,24-11 1,0-1-16,25 0 16,-1 12-1,25 1-15,-1 11 16,-23 11 0,-1 13-16,-12 0 15,-24 0 1,-12-1-16,-12 13 15,-12 0-15,-12-13 16,0 1 0,-1 0-16,1-12 15,12-1 1,12 1-16,0-12 16,12 0-1,0 0-15,0 0 16,12 12-16,24 12 15,12 0 1,1-1-16,-1 1 16,-12 0-1,-23 0-15,-1-1 16,-12-11 0,-12 12-16,-25 0 15,1-12-15,-12-1 16,11-11-1,1 0-15,12-11 16,0-1 0,24 12-16</inkml:trace>
          <inkml:trace contextRef="#ctx0" brushRef="#br0" timeOffset="133690.1313">12930 5850 0,'0'0'0,"0"0"0,12 0 16,12-11-1,12-1-15,25-24 16,11 12-16,25-11 16,0-1-1,-13 12-15,-23 1 16,-61 23 0</inkml:trace>
          <inkml:trace contextRef="#ctx0" brushRef="#br0" timeOffset="133410.1437">13014 5364 0,'0'0'16,"0"0"-16,25 0 15,11 0 1,24-12-16,13-12 16,-1-11-1,13-36-15,-24-13 16,-13 13-16,-24 12 15,-12 11 1,-12 1-16,-12 11 16,-12 1-1,0 11-15,-13 0 16,1 12 0,0 12-16,0 12 15,-1 12 1,1 12-16,-12 35 15,-1 71-15,13-23 16,12 0 0,12 35-16,12 0 15,12-23 1,0-13-16,0 13 16,0-12-1,0-25-15,-12-22 16,0-37-16,0 1 15,0-12 1,0-24-16,0 0 16,0 0-1</inkml:trace>
          <inkml:trace contextRef="#ctx0" brushRef="#br0" timeOffset="134180.079">13293 6503 0,'0'0'16,"0"0"-1,36-12-15,12 0 16,1 1 0,-1-1-16,-12 0 15,-12 0 1,-11 12-16,-1 0 15,-12 0-15,0 0 16,0 12 0,-12 0-16,-13 11 15,1 13 1,0-12-16,0 11 16,12 1-1,12-12-15,12 11 16,12 1-16,0-12 15,12-1 1,1-11-16,11-12 16,0-12-1,1 0-15,-49 12 16</inkml:trace>
          <inkml:trace contextRef="#ctx0" brushRef="#br0" timeOffset="134540.3689">13619 6052 0,'0'0'0,"0"0"0,12 12 16,12-12-16,25 0 15,11 0 1,1-12-16,-13-12 16,-24 1-1,-12-1-15,-12 0 16,-12 1 0,0-1-16,-12 12 15,-24 12 1,-1 0-16,1 12 15,12 0-15,11 0 16,13-1 0,12-11-16,0 0 15</inkml:trace>
        </inkml:traceGroup>
        <inkml:traceGroup>
          <inkml:annotationXML>
            <emma:emma xmlns:emma="http://www.w3.org/2003/04/emma" version="1.0">
              <emma:interpretation id="{C3B061D1-5E96-45BE-BD10-2DAE2FCDC7EB}" emma:medium="tactile" emma:mode="ink">
                <msink:context xmlns:msink="http://schemas.microsoft.com/ink/2010/main" type="inkWord" rotatedBoundingBox="23530,5626 28116,5581 28142,8269 23557,831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2990.1879">14296 5910 0,'0'0'0,"0"0"0,0 0 16,0 0-16,0 0 15,0 0 1,0 0-16,0 0 16,0 0-1,0 0-15,0 0 16,25 0-16,35 0 15,25 12 1,-1 0-16,-35-12 16,-1 0-1,1 0-15,-13 0 16,-12 0 0,0 0-16,-12 0 15,0 0 1,1 0-16,-13 0 15</inkml:trace>
          <inkml:trace contextRef="#ctx0" brushRef="#br0" timeOffset="143440.0532">14587 5672 0,'0'0'0,"0"0"0,0 0 16,0 0 0,0 0-16,0 12 15,0 24 1,12 0-16,-12 11 16,12-11-1,0 11-15,0 1 16,0-1-16,0 0 15,0 1 1,-12-12-16,0-13 16,0 1-1,0 0-15,0-1 16,0-23 0</inkml:trace>
          <inkml:trace contextRef="#ctx0" brushRef="#br0" timeOffset="145420.0495">15385 4949 0,'0'0'0,"0"0"16,0-12-16,0 0 16,0 0-1,0 0-15,0 0 16,0 12 0,0 0-16,0 0 15,0 0 1,0 0-16,0 0 15,0 12-15,12 36 16,0 35 0,0 23-16,0-22 15,-12-1 1,0 0 0,0-12-16,0 12 15,0-12-15,0-23 16,0-13-1,0-11-15,0 0 16,0-24-16,0 0 16,0 0-1,0 0-15</inkml:trace>
          <inkml:trace contextRef="#ctx0" brushRef="#br0" timeOffset="145780.2052">15591 4913 0,'0'0'15,"0"0"1,0 0-16,0 0 16,0 0-1,0 0-15,0 0 16,0 0-16,0 0 15,12 12 1,0 12-16,12 35 16,0 24-1,0 12-15,1 0 16,11-12 0,-12 0-16,0-12 15,0 0 1,-11-23-16,-1-13 15,0 1-15,0-12 16,-12-12 0,0-12-16</inkml:trace>
          <inkml:trace contextRef="#ctx0" brushRef="#br0" timeOffset="146090.2497">16449 5708 0,'0'0'0,"0"0"16,-12 12-1,-12 0-15,-24 12 16,-37 11 0,-12 1-16,-24 11 15,-24 1 1,-12-1-16,24-11 15,24 11-15,12 1 16,-12-1 0,37-11-16,11-13 15,13 1 1,24-12-16,12 0 16,12-12-1,0 0-15</inkml:trace>
          <inkml:trace contextRef="#ctx0" brushRef="#br0" timeOffset="146350.2543">15228 6456 0,'0'0'15,"12"23"-15,0 25 16,0 23 0,12 24-16,0 0 15,-11-12 1,-1-24-16,0-11 16,0-1-1,-12-11-15,0-36 16</inkml:trace>
          <inkml:trace contextRef="#ctx0" brushRef="#br0" timeOffset="146849.9975">15433 6657 0,'0'0'0,"0"0"0,0 0 15,0 0 1,0 0-16,25 0 16,23-11-1,25-1-15,11 0 16,-23 12-1,-13 0-15,-12 12 16,-11 0-16,-13 23 16,0 24-1,-12 1-15,-12-1 16,-13-11 0,1-13-16,0 1 15,0-12 1,0-1-16,12-11 15,-1 0-15,1 0 16,12 0 0,0-12-16,25 12 15,11 11 1,24-11 0,37 0-16,72 0 15,-36-12-15,-133 0 16</inkml:trace>
          <inkml:trace contextRef="#ctx0" brushRef="#br0" timeOffset="147839.9449">16534 6064 0,'0'0'0,"0"0"16,0 0-1,0 0-15,0 0 16,0 0 0,0-24-16,12-23 15,0-48 1,0-24-16,-12 24 15,12 12-15,-12 36 16,13 11 0,-13 12-16,0 1 15,0 23 1,0 0-16,12 0 16,24 12-1,24 23-15,13 13 16,0 11-1,-13 0-15,-12-11 16,-11-1-16,-13-11 16,-12-1-1,0-11-15,0 0 16,-12-12 0,-12 12-16,-12-1 15,-25 13 1,-23-12-16,-1-13 15,1 1-15,11 0 16,13 0 0,12-12-16,-1 0 15,13 0 1,12 0-16,12 0 16,0 0-1,0 0-15</inkml:trace>
          <inkml:trace contextRef="#ctx0" brushRef="#br0" timeOffset="148360.2795">16885 4557 0,'0'0'16,"0"0"-16,0 0 16,0 0-1,0 0-15,0 0 16,0 12-1,0 12-15,-12 11 16,0 13-16,-13-13 16,-11 13-1,0-13-15,12-11 16,-1 0 0,13 0-16,0-13 15,0 1 1,12 0-16,0 0 15,12 0-15,12 0 16,37 11 0,12 1-16,-1-12 15,-11 0 1,11 0-16,-11-12 16,-1 0-1,-12 0-15,-11 0 16,-37 0-16</inkml:trace>
          <inkml:trace contextRef="#ctx0" brushRef="#br0" timeOffset="148670.015">17103 4723 0,'0'0'15,"0"0"-15,0 0 16,0 0 0,0 0-16,0 12 0,0 0 15,0 12 1,0-1-16,0 25 31,-13 11-31,13 12 0,-12 12 16,12-11-1,0-25-15,0 1 16,0-13-16,0-11 16,0-24-1</inkml:trace>
          <inkml:trace contextRef="#ctx0" brushRef="#br0" timeOffset="150530.4781">17236 5661 0,'0'0'16,"12"0"0,24 0-16,12-12 15,1-12 1,-1 0-16,0-11 15,1-1-15,-13-11 16,-12-1 0,1-11-16,-13 11 15,0 25 1,-12-1-16,0 12 16,-12 0-1,12 12-15,-12 0 16,-13 24-16,1 0 15,0 23 1,-12 48-16,-13 36 0,13 11 31,0 0-31,-1 24 16,13-11-16,12-37 16,0-23-16,0-12 15,12-11-15,0-13 16,0-23-1,0-13-15,0-11 16,0-12 0,0 0-16</inkml:trace>
          <inkml:trace contextRef="#ctx0" brushRef="#br0" timeOffset="150739.8259">16982 6147 0,'0'0'0,"0"0"16,24-12-1,12 0-15,25 1 16,23-1 0,37 0-16,-24 0 15,-12 0 1,-13 0-16,-72 12 15</inkml:trace>
          <inkml:trace contextRef="#ctx0" brushRef="#br0" timeOffset="151149.9499">17211 6918 0,'0'0'16,"12"12"-1,13 0-15,23 0 16,25-12 0,-13 0-16,-12-12 15,-11 0 1,-13 0-16,-12 12 15,-12 0-15,0 12 16,-12 12 0,-12 12-16,0-1 15,-13 1 1,13-12-16,12 11 16,0-11-1,12 0-15,12-1 16,12 1-16,0-12 0,25 0 15,-1-12 1,-48 0-16</inkml:trace>
          <inkml:trace contextRef="#ctx0" brushRef="#br0" timeOffset="151530.5292">17550 6551 0,'0'0'0,"0"0"0,0 11 16,0 1-1,0 0-15,0 0 16,12 0-16,0-12 15,0 0 1,0 0-16,1 0 16,-1-12-1,0 0 1,0 0-16,-12 0 16,0 12-16,0 0 15,-12-11 1,0 11-16,12 0 15,0 0-15,0 0 16,0 0 0,0 0-16</inkml:trace>
          <inkml:trace contextRef="#ctx0" brushRef="#br0" timeOffset="152330.1146">17756 5874 0,'0'0'16,"0"0"0,0 0-16,24 0 15,24-12 1,25 0-16,11 1 15,-23-1-15,-1 0 16,-11 0 0,-13 0-16,0 0 15,-11 0 1,-13 1-16,0-1 16,-12 12-1</inkml:trace>
          <inkml:trace contextRef="#ctx0" brushRef="#br0" timeOffset="152550.3426">17998 5506 0,'0'0'0,"0"0"16,0 12 0,-13 12-16,13 23 0,13 13 15,11 23 1,12-12-16,0-12 15,1 1-15,-1-13 16,-12-11 0,0-13-1,0 1-15,-24-24 16</inkml:trace>
          <inkml:trace contextRef="#ctx0" brushRef="#br0" timeOffset="152769.8503">18530 5898 0,'0'0'0,"0"0"15,0 0-15,12 12 16,-12-12 0</inkml:trace>
          <inkml:trace contextRef="#ctx0" brushRef="#br0" timeOffset="152930.0343">18868 5850 0,'0'0'16,"0"0"-1,13 12-15,-13-12 16</inkml:trace>
        </inkml:traceGroup>
        <inkml:traceGroup>
          <inkml:annotationXML>
            <emma:emma xmlns:emma="http://www.w3.org/2003/04/emma" version="1.0">
              <emma:interpretation id="{C6846C83-31D9-45BA-89F4-E90F515A5AA0}" emma:medium="tactile" emma:mode="ink">
                <msink:context xmlns:msink="http://schemas.microsoft.com/ink/2010/main" type="inkWord" rotatedBoundingBox="28579,6079 31973,6046 31990,7743 28596,777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3069.6993">19340 5898 0,'0'0'15,"0"0"1,0 0-16,0 0 0</inkml:trace>
          <inkml:trace contextRef="#ctx0" brushRef="#br0" timeOffset="153219.8529">19776 5886 0,'0'0'0,"0"0"0,24 12 15,-24-12 1</inkml:trace>
          <inkml:trace contextRef="#ctx0" brushRef="#br0" timeOffset="153360.3786">20320 5898 0,'0'0'15,"0"0"-15,24 0 16,-24 0-16</inkml:trace>
          <inkml:trace contextRef="#ctx0" brushRef="#br0" timeOffset="153459.8259">20646 5922 0,'0'0'0,"0"0"15</inkml:trace>
          <inkml:trace contextRef="#ctx0" brushRef="#br0" timeOffset="153650.9718">21154 5934 0,'0'0'15,"0"0"1,0 0-16,13 0 16,11 11-1,48-11-15,13 0 16,-12 0-16,-13 0 15,-60 0 1</inkml:trace>
          <inkml:trace contextRef="#ctx0" brushRef="#br0" timeOffset="153700.109">21868 5981 0,'0'0'16,"12"0"0,-12 0-16</inkml:trace>
          <inkml:trace contextRef="#ctx0" brushRef="#br0" timeOffset="154410.0993">22146 5008 0,'0'0'16,"24"0"-16,25 0 16,11 0-1,25 12-15,12-12 16,-13 0-16,-23 0 15,-13 0 1,-24 0-16,1 12 16,-13 11-1,-12 13-15,-24 23 16,-1 13 0,13-1-16,-12 12 15,12 12 1,12 12-16,0 23 15,12-35-15,12 36 16,0-1 0,1-11-16,-1-12 15,-12-36 1,-12 0-16,-12-24 16,-12 1-1,-25-1-15,-11 1 16,-13-24-16,1-1 15,-1-11 1,-12 0-16,-11 0 16,96-12-1</inkml:trace>
        </inkml:traceGroup>
      </inkml:traceGroup>
      <inkml:traceGroup>
        <inkml:annotationXML>
          <emma:emma xmlns:emma="http://www.w3.org/2003/04/emma" version="1.0">
            <emma:interpretation id="{CEED79CB-93C7-4D71-BAF3-AF52A54FBEC4}" emma:medium="tactile" emma:mode="ink">
              <msink:context xmlns:msink="http://schemas.microsoft.com/ink/2010/main" type="line" rotatedBoundingBox="12325,10732 26758,9245 26985,11449 12552,12936"/>
            </emma:interpretation>
          </emma:emma>
        </inkml:annotationXML>
        <inkml:traceGroup>
          <inkml:annotationXML>
            <emma:emma xmlns:emma="http://www.w3.org/2003/04/emma" version="1.0">
              <emma:interpretation id="{ABFDB337-EE9B-4F8B-98A6-DB683AF400BB}" emma:medium="tactile" emma:mode="ink">
                <msink:context xmlns:msink="http://schemas.microsoft.com/ink/2010/main" type="inkWord" rotatedBoundingBox="12325,10732 12609,10702 12677,11362 12392,1139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20749.9982">3350 9660 0,'0'0'16,"0"0"-16,12 0 16,-12 0-1,0 12-15,0 23 16,-12 24 0,-12 13-16,-36 82 15,11 0 1,13-47-16,0-12 15,36-95-15</inkml:trace>
        </inkml:traceGroup>
        <inkml:traceGroup>
          <inkml:annotationXML>
            <emma:emma xmlns:emma="http://www.w3.org/2003/04/emma" version="1.0">
              <emma:interpretation id="{D6C8FBAD-70A0-4BAF-9BBD-BE3701350D0E}" emma:medium="tactile" emma:mode="ink">
                <msink:context xmlns:msink="http://schemas.microsoft.com/ink/2010/main" type="inkWord" rotatedBoundingBox="13411,10821 19977,10145 20183,12150 13618,12826"/>
              </emma:interpretation>
            </emma:emma>
          </inkml:annotationXML>
          <inkml:trace contextRef="#ctx0" brushRef="#br1" timeOffset="321950.4155">4330 11392 0,'0'0'15,"0"0"1,0 0-16,12 0 15,24 0-15,1-12 16,-1-11 0,0 11-16,-12 0 15,-24 12 1,0 0-16,0 12 16,0 23-1,-12 13-15,0 11 0,0-11 16,12-1-16,0-11 15,12-1 1,0-11 0,12 0-16,25-12 15,11-1-15,1-11 16,-13-11 0,-48 11-16</inkml:trace>
          <inkml:trace contextRef="#ctx0" brushRef="#br1" timeOffset="322289.9221">4511 11107 0,'0'0'0,"0"0"0,0 12 16,12 0-16,13 0 15,23 0 1,0-12-16,1-12 16,-13 0-1,-12-12-15,0 1 16,-24-13 0,-12 12-16,-12 1 15,-24 11 1,-1 12-16,1 12 15,0-1-15,23 1 16,1 0 0,24-12-16,0 0 15</inkml:trace>
          <inkml:trace contextRef="#ctx0" brushRef="#br1" timeOffset="322639.8676">5007 10443 0,'0'0'15,"0"0"-15,0 0 16,12 24-1,13 11-15,11 25 16,12 34 0,1 1-16,-13 12 15,-12-24-15,-12 12 16,-12 0-16,-12-12 31,-24 12-31,0-36 16,-1-23-16,1-12 0,12-12 15,24-12 1</inkml:trace>
          <inkml:trace contextRef="#ctx0" brushRef="#br1" timeOffset="323439.9291">5721 11179 0,'0'0'0,"12"0"16,12 0 0,25 0-16,11 0 15,13 0 1,-1 0-16,25 0 16,36 0-1,0-12-15,-36 0 16,-13 12-16,13 0 15,-12 0 1,-13 0-16,-11 0 16,-13 0-1,-11 0-15,-13 0 16,-24 0 0</inkml:trace>
          <inkml:trace contextRef="#ctx0" brushRef="#br1" timeOffset="323079.8902">6713 10597 0,'0'0'0,"0"0"16,-12 12-16,-25 0 15,-35 0 1,-37-12-16,24 0 16,1 0-1,-1-12-15,0 12 16,1 0 0,11 0-16,0 0 15,25 12 1,0 11-16,11 1 15,1 0-15,12 0 16,12-1 0,12 13-16,24 0 15,36-1 1,13 13-16,0-13 16,-73-35-1</inkml:trace>
          <inkml:trace contextRef="#ctx0" brushRef="#br1" timeOffset="325480.0883">7257 10953 0,'0'0'16,"0"0"0,12 0-16,36 0 15,25-12 1,36 0-16,12 1 16,0-1-1,36-12-15,12 0 16,-23 12-16,-1 0 15,24 1 1,-24 11-16,-36 0 16,-36 0-1,-1 0-15,-11 11 16,-13 1 0,-12 0-16,1-12 15,-13 0 1,-24 0-16</inkml:trace>
          <inkml:trace contextRef="#ctx0" brushRef="#br1" timeOffset="325080.0026">7838 9399 0,'0'0'0,"0"0"16,0 0-1,0 0-15,0 0 16,0 0 0,0 23-16,0 49 15,12 58 1,0-23-16,0-12 15,0 0-15,0 23 16,0-23 0,12-12-16,-12-23 15,1-25 1,-13 1-16,0-12 0,0-24 31</inkml:trace>
          <inkml:trace contextRef="#ctx0" brushRef="#br1" timeOffset="327389.9329">9374 11024 0,'0'0'16,"0"0"-16,0 0 15,0 0-15,0-12 16,0-35 0,0-36-16,12 0 15,0 0 1,0-12-16,0 12 0,0 23 16,0 25-1,0-1-15,0 24 16,1 12-16,-1 12 15,12 0 1,12 24 0,12 23-16,25 24 15,12-12-15,-1 12 16,-11-23 0,0-1-16,-25-23 15,-12-1 1,-12-11-16,-12-12 15,-12 0-15,0 0 16,-12-1 0,-36 13-16,-37 12 15,1-12 1,11-13-16,-12 13 16,1-12-1,11-12-15,25 0 16,12 0-1,11 0-15,13-12 16,12 12-16</inkml:trace>
          <inkml:trace contextRef="#ctx0" brushRef="#br1" timeOffset="327750.3116">9555 9422 0,'0'0'0,"0"0"15,12 24 1,0 24-16,12 23 16,1 12-1,11 0-15,0-12 16,1 0 0,-13 0-16,-12-23 15,0-12 1,0-1-16,-12-23 15,0-12-15</inkml:trace>
          <inkml:trace contextRef="#ctx0" brushRef="#br1" timeOffset="328670.496">10172 10538 0,'0'0'16,"12"0"-16,36-12 15,61-12 1,36 12-16,-24-11 16,12-1-1,-133 24 1</inkml:trace>
          <inkml:trace contextRef="#ctx0" brushRef="#br1" timeOffset="328420.0052">10269 10194 0,'0'0'16,"0"0"-1,24 0-15,12-12 16,37-12-16,-1-12 15,-11 1 1,11-24-16,-11-36 16,-13-12-1,-11 0-15,-13 36 16,-24 23 0,0 13-16,-12 11 15,-13 12 1,-23 0-16,-12 12 15,11 12-15,-11 24 16,11 23 0,1 36-16,12 0 15,-1 47 1,13 48-16,24-47 16,0 23-1,24 12-15,-12-36 16,13-35-16,-1-12 15,-12-24 1,0-23-16,0-13 16,0-11-1,-12-24-15</inkml:trace>
        </inkml:traceGroup>
        <inkml:traceGroup>
          <inkml:annotationXML>
            <emma:emma xmlns:emma="http://www.w3.org/2003/04/emma" version="1.0">
              <emma:interpretation id="{B948DFA0-0C17-4536-A0D1-A80C6668FA3F}" emma:medium="tactile" emma:mode="ink">
                <msink:context xmlns:msink="http://schemas.microsoft.com/ink/2010/main" type="inkWord" rotatedBoundingBox="21063,11939 21925,11850 21934,11928 21071,1201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91350.018">11815 10895 0,'0'0'0,"0"0"0,0 0 16,0 0-1,0 0-15,12 0 16,35 0 0,35 0-16,1 0 15,-1-11-15,-11-1 16,-1 12-1,1 0-15,12 0 16,-1 0 0,-23 0-16,-12 12 15,-12-12 1,-11 0-16,-12 0 16,-12 0-1,11 0-15,-11 0 16</inkml:trace>
        </inkml:traceGroup>
        <inkml:traceGroup>
          <inkml:annotationXML>
            <emma:emma xmlns:emma="http://www.w3.org/2003/04/emma" version="1.0">
              <emma:interpretation id="{7C7AA2DE-F9DA-444C-B5B7-BCE567245917}" emma:medium="tactile" emma:mode="ink">
                <msink:context xmlns:msink="http://schemas.microsoft.com/ink/2010/main" type="inkWord" rotatedBoundingBox="22380,10048 26793,9593 26984,11448 22571,11902">
                  <msink:destinationLink direction="with" ref="{E021B16E-116D-4CD6-A28C-4108D7DE87B3}"/>
                </msink:context>
              </emma:interpretation>
            </emma:emma>
          </inkml:annotationXML>
          <inkml:trace contextRef="#ctx0" brushRef="#br1" timeOffset="399823.109">17634 9405 0,'0'0'0,"0"0"16,0 0-16,0 0 15,0 0 1,0 0-16,0 0 16,0 0-1,0 0-15,0 0 16,0 0-1,0 0-15,0 0 16,-12 0-16,0 0 16,-11 0-1,-1 0-15,1 0 16,-1 11 0,12-11-16,-11 12 15,11-1 1,0 1-16,0-1 15,1 1-15,11 11 16,0 0 0,11 0-16,13 0 15,11 12 1,71 11-16,-106-46 16</inkml:trace>
          <inkml:trace contextRef="#ctx0" brushRef="#br1" timeOffset="394650.0576">13228 9936 0,'0'0'0,"0"0"15,12-11 1,23-1-16,13 1 16,10-1-1,25 0-15,35-11 16,0 0-1,-36 0-15,-11 12 16,-12 11-16,-59 0 16</inkml:trace>
          <inkml:trace contextRef="#ctx0" brushRef="#br1" timeOffset="394399.6908">13440 9682 0,'0'0'15,"0"0"1,12 0-16,23-12 16,13-11-1,22-23-15,1-12 16,-12 0-16,0-22 15,-24 10 1,0 1-16,-23 0 16,-12-1-16,-12 12 15,-11 12 1,-1 12-16,-11-1 16,11 23-16,1 12 15,-12 12 1,-1 23-16,1 11 15,-12 69-15,11 47 16,13-35 0,11 0-16,24 35 15,0 0 1,-1-46-16,1-36 16,12 1-1,-1-11-15,-11-13 16,0-22-16,-12-12 15,0-11 1,0-12-16,0 0 16</inkml:trace>
          <inkml:trace contextRef="#ctx0" brushRef="#br1" timeOffset="395109.8965">13876 10167 0,'0'0'16,"0"0"-1,12 0-15,12 0 16,-1 0-16,12 0 15,1 0 1,11 0-16,-12 0 16,1 0-16,-13 0 15,-11 0 1,-12 0-16,0 0 16,0 12-16,0 11 15,-12 12 1,0 11-16,1 0 15,-1 0-15,0 1 16,12-13 0,12-11-16,11 0 15,24-11 1,12 0-16,0-12 16,-12-12-1,-47 12-15</inkml:trace>
          <inkml:trace contextRef="#ctx0" brushRef="#br1" timeOffset="395480.2183">14230 9786 0,'0'0'0,"0"0"15,0 12-15,0 11 16,0-12 0,11 12-16,1-11 15,12-1 1,-1 1-16,1-12 16,-1-12-1,1 1-15,0-12 16,-13 0-16,-11 0 15,0-1 1,-11 1-16,-13 0 16,0 12-1,-11-1-15,0 12 16,-1 0 0,13 12-16,-1-1 15,12 1-15,12-12 16</inkml:trace>
          <inkml:trace contextRef="#ctx0" brushRef="#br1" timeOffset="395920.0603">14536 10214 0,'0'0'0,"0"0"16,0 0 0,0 0-16,0 0 15,0 0 1,12 0-16,11 0 16,24 0-1,12 0-15,24 0 16,-1 0-16,-11-12 15,-24 12 1,0-12-16,-12 12 16,-11 0-1,-24 0 1</inkml:trace>
          <inkml:trace contextRef="#ctx0" brushRef="#br1" timeOffset="396259.9351">14854 9936 0,'0'0'0,"0"0"15,0 0 1,0 12-16,0 22 16,0 13-1,0 10-15,0 13 16,-12 22 0,12-11-16,0 0 15,0-12-15,12-11 16,0-23-1,-1 0-15,-11-35 16</inkml:trace>
          <inkml:trace contextRef="#ctx0" brushRef="#br1" timeOffset="396570.483">15231 9717 0,'0'0'0,"0"0"16,0 0-16,12 23 15,-1 46 1,1 24-16,0 11 15,-12 0-15,12-12 16,-12 0 0,12-22-16,11-12 15,1-24 1,-1-11-16,-23-23 16</inkml:trace>
          <inkml:trace contextRef="#ctx0" brushRef="#br1" timeOffset="396859.7182">15808 10052 0,'0'0'0,"0"0"16,0 0 0,24 0-16,11 11 15,24-11 1,12-11-16,-1-1 16,1 1-1,0-12-15,-12 11 16,-59 12-16</inkml:trace>
          <inkml:trace contextRef="#ctx0" brushRef="#br1" timeOffset="397549.9697">16409 9798 0,'0'0'0,"23"0"16,48 0-1,12-12-15,-1 0 16,0 12 0,-11 0-16,12 12 15,-83-12 1</inkml:trace>
          <inkml:trace contextRef="#ctx0" brushRef="#br1" timeOffset="397340.4656">16644 9636 0,'0'0'0,"36"-12"0,23-34 15,11-35 1,-11-11-16,0-1 16,-23 1-1,-1-1-15,-23 12 16,-12 12-16,-12 11 15,0 12 1,0 23-16,-11 11 16,-13 12-1,-11 23-15,-23 35 16,-1 23 0,-12 35-16,1 69 15,35-35 1,35 0-16,0 35 15,24-35-15,12-34 16,-1-1 0,1-11-16,11-11 15,-11-35 1,-1-12-16,-11-23 16,0-12-1,-12-11-15</inkml:trace>
          <inkml:trace contextRef="#ctx0" brushRef="#br1" timeOffset="397940.3116">16939 9936 0,'0'0'0,"12"0"15,35 0 1,12 0-16,11 12 15,-11-1-15,-12 1 16,-11-1 0,-13 1-16,-11 0 15,0 11 1,-12 11-16,-24 24 16,-11 0-1,0 0-15,-1-1 16,13-10-1,11-1-15,12-11 16,12-12-16,11-12 16,24-11-1,1-11-15,10-1 16,-58 12 0</inkml:trace>
          <inkml:trace contextRef="#ctx0" brushRef="#br1" timeOffset="398300.3354">17387 9589 0,'0'0'16,"0"0"-1,0 0-15,0 0 16,11 12-16,1 0 15,12-1 1,11 1-16,12-12 16,0 0-1,-11-12-15,-13 1 16,-11-13 0,-12-10-16,-12-1 15,-11 0-15,-25 12 16,-22 0-1,-24 12-15,11 11 16,24 0 0,36 0-16,11 11 15,12-11 1</inkml:trace>
        </inkml:traceGroup>
      </inkml:traceGroup>
      <inkml:traceGroup>
        <inkml:annotationXML>
          <emma:emma xmlns:emma="http://www.w3.org/2003/04/emma" version="1.0">
            <emma:interpretation id="{2C2EA24E-6145-444F-A86A-C996C6A8A55A}" emma:medium="tactile" emma:mode="ink">
              <msink:context xmlns:msink="http://schemas.microsoft.com/ink/2010/main" type="line" rotatedBoundingBox="11617,11103 25190,11946 25073,13822 11501,12979"/>
            </emma:interpretation>
          </emma:emma>
        </inkml:annotationXML>
        <inkml:traceGroup>
          <inkml:annotationXML>
            <emma:emma xmlns:emma="http://www.w3.org/2003/04/emma" version="1.0">
              <emma:interpretation id="{6C9EE9E3-223A-49D1-8285-CD8473319920}" emma:medium="tactile" emma:mode="ink">
                <msink:context xmlns:msink="http://schemas.microsoft.com/ink/2010/main" type="inkWord" rotatedBoundingBox="11613,11174 13516,11292 13416,12917 11512,1279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321610.9246">3701 11190 0,'0'0'15,"0"0"-15,-12 0 16,-12 0-16,0-11 16,-1-1-1,13 0-15,0-24 16,12-23 0,12-24-16,25 12 15,-1 23 1,0 24-16,0 13 15,-11 11-15,11 23 16,-12 13 0,-12 23-16,0 12 15,-12 24 1,0-12-16,-12 12 16,12-35-1,0-13-15,0-23 16,0-12-16,0-12 15,0 0 1,12-24-16,0-23 16,13-36-1,11-36-15,12 0 16,-12 12 0,1 24-16,-13 12 15,-12 36 1,0 11-16,-12 12 15,0 12-15,0 0 16,-12 24 0,0 35-16,12 24 15,12 0 1,12-12-16,0 12 16,13-23-1,-1-13-15,-36-47 16</inkml:trace>
          <inkml:trace contextRef="#ctx0" brushRef="#br1" timeOffset="320460.165">2298 11214 0,'0'0'0,"12"0"16,24-12 0,37-11-1,12-1-15,23-12 0,25-23 16,-24 11 0,-109 48-16</inkml:trace>
          <inkml:trace contextRef="#ctx0" brushRef="#br1" timeOffset="320249.9896">2697 11048 0,'0'0'15,"0"0"-15,12-12 16,24-12 0,13-23-16,-1-12 15,-11-13 1,-1-11-16,-12-12 15,-24-23-15,-12-13 16,-12 36 0,0 24-1,-1 24-15,1 23 16,0 12-16,0 12 16,-13 12-1,1 47-15,0 12 16,0 24-16,11 48 15,13 59 1,12-60-16,12 48 16,13 12-1,-1-60-15,0-35 16,-12-12 0,0-36-16,0 0 15,-12-23 1,0-24-16,0-12 15,0 0-15</inkml:trace>
          <inkml:trace contextRef="#ctx0" brushRef="#br1" timeOffset="321029.9251">3399 10538 0,'0'0'15,"-12"24"-15,-13 47 16,-11 47 0,12-23-16,0-12 15,24-11 1,0-13-16,24 0 15,0-23-15,37-1 16,-1-23 0,-60-12-16</inkml:trace>
        </inkml:traceGroup>
        <inkml:traceGroup>
          <inkml:annotationXML>
            <emma:emma xmlns:emma="http://www.w3.org/2003/04/emma" version="1.0">
              <emma:interpretation id="{4652FE69-8139-4B1A-9138-E049F08B17D7}" emma:medium="tactile" emma:mode="ink">
                <msink:context xmlns:msink="http://schemas.microsoft.com/ink/2010/main" type="inkWord" rotatedBoundingBox="17231,12186 18098,12240 18027,13385 17159,13331"/>
              </emma:interpretation>
            </emma:emma>
          </inkml:annotationXML>
          <inkml:trace contextRef="#ctx0" brushRef="#br1" timeOffset="332039.801">8346 11582 0,'0'0'15,"0"0"1,0 12-16,-13 12 16,-11 23-1,0 12 1,0 13-16,0-1 16,12-24-16,12 13 15,0-37 1,0-11-16,0-12 15,0 0-15,12-12 16,0-11 0,0-13-16,0-11 15,0 11 1,-12 12-16,0 12 16,0 1-1,0 11-15,0 0 16,-12 11-16,0 13 15,-12 12 1,12 11-16,0 1 16,-1-25-1,13-11-15,0 0 16,0-12 0,0 0-16,13-12 15,-1-23 1,0-1-16,12-11 15,-12 11-15,0 12 16,-12 24 0,0 0-16,0 0 15,-12 24 1,-12 12-16,0 11 0,-1 12 31,13-35-31,0 12 16,12-24-16,0-1 0,0-11 31,0 0-31,0-11 16,12-25-16,13-35 15,-1 11-15,-12 13 16,0 11 0,0 13-16,0 11 15,-12 12 1,0 0-16,0 0 15,0 0-15,0 0 16,0 0 0,0 0-16,0 0 15</inkml:trace>
          <inkml:trace contextRef="#ctx0" brushRef="#br1" timeOffset="326339.625">7983 11143 0,'0'0'15,"0"0"-15,0 0 16,0 0 0,0 0-16,0 0 15,0 0-15,12 36 16,12 35-1,24 59-15,-11 13 16,-1 11 0,0 12-16,1-35 15,-13-48 1,-12-24-16,0-23 16,0-13-1,-12 1-15,0-12 16,0-12-16,0 0 15,0-12 1,12-35-16,12-60 16,0-12-1,13-23 1,-1 23-16,-12 24 16,0 24-16,-11 35 15,-1 13 1,0 23-16,12 35 15,0 13-15,0 47 16,13 35 0,-1 1-16,0-36 15,13-24 1,-25-24-16,0-23 16,0-12-1,-24-12-15</inkml:trace>
          <inkml:trace contextRef="#ctx0" brushRef="#br1" timeOffset="330890.2234">8479 11463 0,'0'0'0,"0"0"16,0 0-16,0 0 15,-12 0 1,-1 12-16,-11 0 15,0 0-15,0 0 16,0 12 0,-1-13-16,1 13 15,0 0 1,0 12-16,0 11 16,0 12-1,11 13-15,1 11 16,12-24-16,0 24 15,0-12 1,12-23 0,1-1-16,-13 1 15,0-13-15,0-11 16,0-24 0,0 0-16,0 0 15,0 0 1,0 0-16,0 0 15,0 0-15,0 0 16,0 0 0,0-12-16,0-12 15,0-11 1,0-25-16,0 1 16,0 12-1,12-1-15,0 1 16,0 11-1,12 12-15,-12 12 16,-12 12-16</inkml:trace>
          <inkml:trace contextRef="#ctx0" brushRef="#br1" timeOffset="331270.0113">8358 11606 0,'0'0'0,"0"0"16,0 0 0,0 0-16,0 0 15,-12 12-15,-13 23 16,1 13 0,0 11-16,0 0 15,12-23 1,0 0-16,12-13 15,0-23-15,0 0 16</inkml:trace>
        </inkml:traceGroup>
        <inkml:traceGroup>
          <inkml:annotationXML>
            <emma:emma xmlns:emma="http://www.w3.org/2003/04/emma" version="1.0">
              <emma:interpretation id="{3EB8822C-21E0-4408-89B2-0B46B0977F6C}" emma:medium="tactile" emma:mode="ink">
                <msink:context xmlns:msink="http://schemas.microsoft.com/ink/2010/main" type="inkWord" rotatedBoundingBox="20057,11627 21676,11728 21617,12674 19998,12574"/>
              </emma:interpretation>
            </emma:emma>
          </inkml:annotationXML>
          <inkml:trace contextRef="#ctx0" brushRef="#br1" timeOffset="329350.0275">10765 11297 0,'0'0'0,"0"0"15,0 0 1,12 0-16,24-12 0,12-11 15,13-1 1,-13 12-16,-11 0 16,-13 0-1,0 0-15,-12 12 16,0 0 0,-12 0-16,0 0 15,0 24 1,-12 12-16,-12 11 15,12 1-15,0-1 16,12-11 0,12-12-16,0 11 15,24-11 1,0 0-16,1-13 16,11 1-1,0-12-15,-48 0 16</inkml:trace>
          <inkml:trace contextRef="#ctx0" brushRef="#br1" timeOffset="329709.8615">11031 10799 0,'0'0'16,"0"0"0,12 12-16,12 0 15,12-1 1,1-22-16,-1-13 16,0 0-1,0-11-15,-11-1 16,-13 12-16,-12 0 15,-12 1 1,-13 11-16,-11 0 16,-24 12-1,-1 12-15,25 0 16,12 0 0,12-1-16,12-11 15</inkml:trace>
          <inkml:trace contextRef="#ctx0" brushRef="#br1" timeOffset="390979.8963">11874 10711 0,'0'0'0,"0"0"16,0 0 0,0 0-16,0 0 15,0 0 1,0 0-16,0 0 15,0 0-15,0 0 16,0 0 0,0 0-16,0 0 15,0 0 1,0 0-16,0 0 16,35 0-1,24 0-15,23 0 16,-11 0-16,-12 0 15,0 0 1,-12 0-16,-12 0 16,1 0-1,-13 0-15,1 0 16,-12 0 0,-1 0-16,-11 0 15,0 0 1,0 0-16</inkml:trace>
        </inkml:traceGroup>
        <inkml:traceGroup>
          <inkml:annotationXML>
            <emma:emma xmlns:emma="http://www.w3.org/2003/04/emma" version="1.0">
              <emma:interpretation id="{680F7C4A-845D-4772-AA34-83366942749A}" emma:medium="tactile" emma:mode="ink">
                <msink:context xmlns:msink="http://schemas.microsoft.com/ink/2010/main" type="inkWord" rotatedBoundingBox="24609,12198 25166,13514 24630,13740 24074,1242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400920.1046">15101 11265 0,'0'0'16,"0"0"-1,0 0-15,0 0 16,0 0 0,0 0-1,0 0-15,0 0 16,12 12-16,0 46 16,11 127-1,-11-24-15,12 36 16,-1-12-16,-11-70 15,0-34 1,0-11-16,-1-24 16,1-23-1,-12 0-15,0-23 16,0 0 0,0 0-16,0-23 15,12-46 1,0-24-16,0 12 15,11 0-15,1 12 16,-1 23 0,13-1-16,11 1 15,0 12 1,-12 22-16,12 12 16,-11 12-1,-1 22-15,12 59 16,-12 45-16,-11-34 15,-12-11 1,11-12-16,1 0 16,-1-35-1,-23-46-15</inkml:trace>
        </inkml:traceGroup>
      </inkml:traceGroup>
    </inkml:traceGroup>
    <inkml:traceGroup>
      <inkml:annotationXML>
        <emma:emma xmlns:emma="http://www.w3.org/2003/04/emma" version="1.0">
          <emma:interpretation id="{F966AEDF-C44B-43DD-ACE0-74E5844CFFCB}" emma:medium="tactile" emma:mode="ink">
            <msink:context xmlns:msink="http://schemas.microsoft.com/ink/2010/main" type="paragraph" rotatedBoundingBox="-21,15724 30629,12925 30958,16528 307,19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AE678-B7D0-4FC9-A4C7-A9D3A4B01865}" emma:medium="tactile" emma:mode="ink">
              <msink:context xmlns:msink="http://schemas.microsoft.com/ink/2010/main" type="line" rotatedBoundingBox="-21,15724 30629,12925 30958,16528 307,19326"/>
            </emma:interpretation>
          </emma:emma>
        </inkml:annotationXML>
        <inkml:traceGroup>
          <inkml:annotationXML>
            <emma:emma xmlns:emma="http://www.w3.org/2003/04/emma" version="1.0">
              <emma:interpretation id="{7E4F2E70-4BC2-42DF-A0F0-C756EA66DD15}" emma:medium="tactile" emma:mode="ink">
                <msink:context xmlns:msink="http://schemas.microsoft.com/ink/2010/main" type="inkWord" rotatedBoundingBox="45,16461 5731,15941 5936,18189 250,1870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310959.9165">-5588 15937 0,'0'0'0,"0"0"16,12 12-1,12 12-15,0 11 16,1 1-16,-1 0 0,-12-1 15,0 1 1,0-1-16,-12 13 31,-12-13-31,-24 1 0,-13 0 16,1-24 0,48-12-16</inkml:trace>
          <inkml:trace contextRef="#ctx0" brushRef="#br1" timeOffset="311179.7532">-5757 16210 0,'0'0'16,"0"12"-16,0 0 15,-13 12-15,1 11 16,-12 13-16,-12-1 15,-13 1 1,13-25-16,0-11 16,12 0-1,24-12-15</inkml:trace>
          <inkml:trace contextRef="#ctx0" brushRef="#br1" timeOffset="311719.9751">-5987 15973 0,'0'0'16,"0"12"-16,0 11 15,-12 13 1,-13 23-16,-35 13 16,-13-1-1,-11-12-15,11-11 16,13-13-16,-1-11 15,13-24 1,-1-12-16,13 0 16,0-12-1,24 1-15,0-13 16,12 0 0,12 1-16,12-1 15,0 1 1,0 23-16,1 0 15,11 12-15,-12 0 16,0 0 0,-12 12-16,0 0 15,-12 11 1,-12 1-16,-12 12 16,-12-1-1,0 13-15,-13-1 16,-23 24-16,-13-11 15,0 11 1,13-24-16,-1 1 0,13-12 31,11-13-31,1 1 16,-1 0 0,1-1-16,24-11 0,24-12 15</inkml:trace>
          <inkml:trace contextRef="#ctx0" brushRef="#br1" timeOffset="312000.4025">-6024 15617 0,'0'0'15,"0"0"-15,0 0 16,0 0 0,0 0-16,0 0 15,-12 0 1,0 12-16,0 0 15,12-12-15</inkml:trace>
          <inkml:trace contextRef="#ctx0" brushRef="#br1" timeOffset="312239.9389">-6628 15557 0,'0'0'16,"0"0"-16,0 0 16,0 12-1,0 0-15,12 24 16,0 11 0,0 1-16,0-13 15,0 1-15,0-12 16,-12-24-1</inkml:trace>
          <inkml:trace contextRef="#ctx0" brushRef="#br1" timeOffset="313039.9795">-6725 15652 0,'0'0'0,"0"0"16,0-11-1,0-13-15,0 0 16,0 0-16,0 1 15,0 11 1,0 12-16,0 0 16,0 0-1,0 0-15,12 12 16,0-1 0,0 25-16,12 23 15,-12 13-15,1 11 16,-1-12-16,-12 0 15,0-23-15,0-13 16,0-11 0,0-24-16</inkml:trace>
          <inkml:trace contextRef="#ctx0" brushRef="#br1" timeOffset="313211.0637">-6495 15581 0,'0'0'16,"0"0"0,0 0-16,0 0 15</inkml:trace>
          <inkml:trace contextRef="#ctx0" brushRef="#br1" timeOffset="313939.8813">-7124 15961 0,'0'0'0,"0"0"15,0 12-15,0 23 16,-12 1 0,0 11-16,-1-11 15,-11 0 1,12-13-16,0-11 16,-12 0-1,12-12-15,-12-12 16,-1-11-16,1-25 0,0 1 31,12-1-31,0 13 0,12 23 16,0 12-1,0 0-15,-12 23 16,-12 25 0,-1 11-1,1 1-15,12-13 16,-12 12-16,12-23 15,0-12-15,0-1 16,-13-11 0,1 0-16,0-12 15,-12 0 1,12 0-16,-13 0 16,13 0-1,0 0 1,-12 0-16,-13 12 0,-11 24 15,-25 23 1,13 12-16,11-12 16,13-11-1,-1-1-15,1 13 16,48-60 0</inkml:trace>
          <inkml:trace contextRef="#ctx0" brushRef="#br1" timeOffset="314090.0864">-7910 17302 0,'0'0'16,"0"0"-1,0 0-15</inkml:trace>
          <inkml:trace contextRef="#ctx0" brushRef="#br1" timeOffset="314520.0992">-6967 15213 0,'0'0'0,"0"12"16,-12 48 0,-36 34-16,-25 1 15,-60 12 1,12-47-16,24-13 16,25-23-1,11-12-15,13-12 0,11-12 16,13 0-16,12-12 31,0 0-31,12-11 16,12-1-1,24 1-15,1 11 16,-1 24-16,12 24 16,-23 11-16,-1 36 15,-36 48 1,-25 12-16,1-36 15,-12-24-15,-1 12 16,49-83 0</inkml:trace>
          <inkml:trace contextRef="#ctx0" brushRef="#br1" timeOffset="314759.9503">-8527 17622 0,'0'0'16,"0"0"-16,36-12 15,24-23 1,74-25-16,-14 1 15,-23 12-15,-97 47 16</inkml:trace>
          <inkml:trace contextRef="#ctx0" brushRef="#br1" timeOffset="315550.1926">-9011 17515 0,'0'0'16,"24"-11"0,37-13-16,60-24 15,-121 48 1</inkml:trace>
          <inkml:trace contextRef="#ctx0" brushRef="#br1" timeOffset="315289.9728">-8056 15735 0,'0'0'16,"0"0"0,-24 12-16,-12 24 15,-25 35 1,13 12-16,12-23 15,24-13-15,0-11 16,12-1-16,12-11 16,0-12-1,0 0-15,0 0 16,-12-12-16,0 0 31,0 0-31,0 0 16,-12-12-16,0 0 15,-12 12-15,-25 0 16,-48 12-16,-23 11 16,23 13-1,24 11-15,13 13 16,-1 23 0,25-12-16,12-12 15,24 1 1,0-1-16,12-11 15,0-1-15,12 24 16,12 0 0,-11-23-16,-25-48 15</inkml:trace>
          <inkml:trace contextRef="#ctx0" brushRef="#br1" timeOffset="310430.097">-4862 16163 0,'0'0'0,"0"12"0,-13 11 16,1 1-1,-12 23-15,-24 13 16,-37-1-16,13-11 15,11-13 1,13-11-16,-1-12 16,25-12-1,0-12-15,24 12 16</inkml:trace>
          <inkml:trace contextRef="#ctx0" brushRef="#br1" timeOffset="310689.8551">-5213 15474 0,'0'0'16,"0"0"-16,0 0 16,0 12-1,0 12-15,0 23 16,12 37-16,0-1 15,-12 0 1,12 0-16,-12-24 16,0-11-1,0-25-15,0-11 16,0-12 0</inkml:trace>
          <inkml:trace contextRef="#ctx0" brushRef="#br1" timeOffset="309980.3406">-3568 16127 0,'0'0'0,"0"0"0,0 0 15,12 0 1,0 0-16,12 0 16,0 12-1,1 0-15,-1 0 16,0 0 0,-12-1-16,0-11 15,-12 0 1,0 0-16,-24 12 15,-24 0-15,-25 0 16,-48 12 0,-60-1-16,35-11 15,1 0 1,0 0-16,0 0 16,48-12-1,25 0-15,23 0 16,25 0-16,12 0 15,12 0 1,0 0-16,24 12 16,49 0-1,11 0-15,13-12 16,0 0 0,0-12-16,-25-12 15,-23 12 1,-49 12-16</inkml:trace>
          <inkml:trace contextRef="#ctx0" brushRef="#br1" timeOffset="310150.0356">-4403 16020 0,'0'0'0,"0"0"16,24-12-16,37-23 15,24-1 1,-1 1-16,-84 35 16</inkml:trace>
        </inkml:traceGroup>
        <inkml:traceGroup>
          <inkml:annotationXML>
            <emma:emma xmlns:emma="http://www.w3.org/2003/04/emma" version="1.0">
              <emma:interpretation id="{90CEEB16-A9DA-4F82-BDE3-A8BD7B495D50}" emma:medium="tactile" emma:mode="ink">
                <msink:context xmlns:msink="http://schemas.microsoft.com/ink/2010/main" type="inkWord" rotatedBoundingBox="6051,16156 7963,15982 8078,17242 6166,17416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308140.2293">-1512 15973 0,'0'0'0,"12"12"15,0 0-15,12-1 16,1-11 0,11-11-16,12-13 15,1-12 1,-13 1-16,0-13 16,-24 13-1,0-1-15,-12 12 16,-12 12-16,0 0 15,0 1 1,-12 11-16,0 0 16,-13 11-1,1 13-15,-24 36 16,-13 11-16,0 12 16,13-24-1,-13 0-15,13-11 16,12-24-16,-1-1 15,1-11-15,-1 0 16,1-12 0,0 0-16,-1-12 15,1 0 1,12-11-16,11-1 16,1 0-1,12 0-15,0 13 16,0-1-16,12 0 15,0 12 1,0 0-16,0 0 16,0 0-1,0 0-15,0 0 16,0 0 0,0 0-16,0 12 15,-12 11 1,0 1-16,-12 12 15,-1-1-15,-11-11 16,0 0 0,-13 0-16,-11-1 15,-1-11 1,1-12-16,0-12 16,23 0-1,13 1-15,12-13 16,12 12-16,0-12 15,12 1 1,0 11-16,0 0 16,0 12-1,0 0-15,1 0 16,-1 12 0,0 0-16,-12 11 15,-12 13 1,-13-1-16,-11 1 15,-24 0-15,11-24 16,1-12 0,0-12-16,11-12 15,1-12 1,0-11-16,11-24 16,13-24-1,12 0-15,12 24 16,1-1-16,11 1 15,0 12 1,-24 59-16</inkml:trace>
          <inkml:trace contextRef="#ctx0" brushRef="#br1" timeOffset="309400.1406">-2988 16032 0,'0'0'15,"25"-12"-15,23-11 16,37-13-16,-13 12 15,-11 0 1,-13 13-16,-48 11 16</inkml:trace>
          <inkml:trace contextRef="#ctx0" brushRef="#br1" timeOffset="308640.1716">-2758 15771 0,'0'0'0,"0"0"16,24-12-1,25-12-15,35-11 16,25-1-16,0 1 15,-36 23 1,-73 12-16</inkml:trace>
          <inkml:trace contextRef="#ctx0" brushRef="#br1" timeOffset="308440.0644">-2347 15356 0,'0'0'0,"49"-36"16,11-23 0,-11-1-16,-37 13 15,-12 0 1,-24 11-16,-13 12 16,-11 12-1,-13 12-15,13 12 16,0 12-16,23 12 15,1-1 1,12 1-16,24-1 16,12 1-1,25 0-15,23 11 16,-72-47 0</inkml:trace>
        </inkml:traceGroup>
        <inkml:traceGroup>
          <inkml:annotationXML>
            <emma:emma xmlns:emma="http://www.w3.org/2003/04/emma" version="1.0">
              <emma:interpretation id="{22EF6B3B-1392-40F5-A18B-D9AF8B77DF14}" emma:medium="tactile" emma:mode="ink">
                <msink:context xmlns:msink="http://schemas.microsoft.com/ink/2010/main" type="inkWord" rotatedBoundingBox="11474,14674 15555,14302 15769,16636 11688,1700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549449.9081">4500 15507 0,'0'0'0,"0"0"15,0 0 1,0 0-16,11-12 15,1 1-15,12-1 16,-1 1 0,1-1-16,-12 12 15,-1 0 1,1 0-16,-12 0 16,0 12-1,0 22-15,0 1 16,0 0-16,0 11 15,0-12 1,12 1-16,0-12 16,11 0-1,13-11-15,11-1 16,0-11 0,-47 0-16</inkml:trace>
          <inkml:trace contextRef="#ctx0" brushRef="#br1" timeOffset="547340.013">2356 15044 0,'0'0'15,"0"0"-15,11-11 16,25-1 0,11-11-16,12 0 15,0 0 1,-12 0-16,0 0 16,0-12-1,-47 35-15</inkml:trace>
          <inkml:trace contextRef="#ctx0" brushRef="#br1" timeOffset="547040.5233">2780 14640 0,'0'0'0,"12"-12"15,35-34-15,12-12 16,-1-23 0,1-11-16,-23 23 15,-13-1 1,-11 1-16,-12 0 0,-12 11 31,-11 12-31,-13 11 16,1 23-16,0 12 0,-24 35 15,0 11 1,-12 58-16,0 47 16,36-24-1,12 0-15,11 35 16,12-1 0,0-45-16,12 0 15,-1-1 1,1 1-16,0-24 15,0-11-15,-1-23 16,-11-12 0,0-23-16,0-23 15</inkml:trace>
          <inkml:trace contextRef="#ctx0" brushRef="#br1" timeOffset="548279.8448">3581 14501 0,'0'0'0,"-12"23"16,-23 35-16,-12 35 15,-1 45 1,13-22-16,23-12 15,0-12-15,24-22 16,12-24 0,-24-46-16</inkml:trace>
          <inkml:trace contextRef="#ctx0" brushRef="#br1" timeOffset="547750.3276">3581 13507 0,'0'0'15,"0"0"-15,-12 12 16,-12 46 0,-23 34-16,0 12 15,0-11 1,12-24-16,11-23 15,24-46-15</inkml:trace>
          <inkml:trace contextRef="#ctx0" brushRef="#br1" timeOffset="548919.981">3816 15148 0,'-11'0'0,"-13"0"16,0 0 0,1 0-1,-1-11-15,1-12 16,-1-12-16,12-23 15,12-11-15,24 0 16,11 11 0,12 12-16,-11 11 15,11 12 1,-12 11-16,1 24 16,-13 11-1,12 35-15,-23 34 16,0-11-16,-12-23 15,0 0 1,0-12-16,0-11 16,0-12-1,0-12-15,0-11 16,0 0 0,12-11-16,11-12 15,24-58 1,12-35-16,0 24 15,-12 11-15,-11 11 16,-24 36 0,-1 11-16,1 11 15,-12 12 1,0 0-16,0 0 16,0 35-1,-12 23-15,12 22 16,0 13-16,12-12 15,12-12 1,-1-11-16,1 0 0,-1-24 16,-23-34-1</inkml:trace>
          <inkml:trace contextRef="#ctx0" brushRef="#br1" timeOffset="548000.073">3863 13692 0,'0'0'0,"-11"23"16,-13 24 0,-11 10-16,-36 13 15,12-12 1,12 11-16,12-11 15,35-58-15</inkml:trace>
          <inkml:trace contextRef="#ctx0" brushRef="#br1" timeOffset="549799.9284">4723 15229 0,'0'0'0,"0"0"15,0 0-15,12 0 16,12 0-16,11 0 15,0-11 1,1-1-16,-13 1 16,1-12-1,-12-1-15,-1 13 16,-11-12 0,0 0-16,-11 0 15,-13 11-15,-11 0 16,-12 12-1,11 12-15,1 0 16,11 11 0,1-12-16,23-11 15</inkml:trace>
          <inkml:trace contextRef="#ctx0" brushRef="#br1" timeOffset="550232.4976">5018 14397 0,'0'0'0,"0"0"16,12 12 0,-1-1-16,1 12 15,24 12 1,-1 11-16,12 1 16,12 22-1,-12 12-15,0 11 16,-12-22-16,-11-1 15,-12 0 1,0 1-16,-12-24 16,-12 23-1,0-23-15,-12 1 16,1-13 0,11-11-16,0-11 15,12-12 1,0 0-16</inkml:trace>
          <inkml:trace contextRef="#ctx0" brushRef="#br1" timeOffset="550600.0889">5725 15068 0,'0'0'0,"0"0"16,0 0-1,0 0-15,0 0 16,0 0 0,11 0-16,13 0 15,11 0 1,12 0-16,12-12 15,-12 0-15,1 1 16,-1-1 0,0 1-16,0-1 15,0 1 1,-12 11-16,-11 0 16,0 0-1,-24 0-15</inkml:trace>
          <inkml:trace contextRef="#ctx0" brushRef="#br1" timeOffset="550870.3787">5901 15252 0,'0'0'15,"12"0"-15,12 0 16,23 0 0,0 0-16,0 0 15,12 0 1,23 0-16,-11 0 16,0 0-1,-12 0-15,-12 0 16,-24 0-16,-23 0 15</inkml:trace>
        </inkml:traceGroup>
        <inkml:traceGroup>
          <inkml:annotationXML>
            <emma:emma xmlns:emma="http://www.w3.org/2003/04/emma" version="1.0">
              <emma:interpretation id="{215F1385-7751-48CB-A617-D8EF3DCB1C61}" emma:medium="tactile" emma:mode="ink">
                <msink:context xmlns:msink="http://schemas.microsoft.com/ink/2010/main" type="inkWord" rotatedBoundingBox="16223,14555 17613,14428 17913,17719 16524,1784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554500.0408">7975 15599 0,'0'0'15,"0"0"1,0 0-16,11 0 15,13 0 1,23-11-16,0-1 16,0 12-1,-11 12-15,-1-1 16,-11 12-16,-1 0 16,-11 1-1,-12-1-15,-12 11 16,-23 24-16,-1-12 15,1-11 1,0 0-16,11-12 16,12-12-1,1 1-15,11-1 16,11 13 0,25-1-16,23-12 15,11 1 1,25-24-16,-1-11 15,-94 23-15</inkml:trace>
          <inkml:trace contextRef="#ctx0" brushRef="#br1" timeOffset="553379.8555">7103 14906 0,'0'0'0,"23"0"15,13 0 1,11 0-16,35 11 15,24-11-15,12 0 16,0 0 0,-24 0-16,24 0 15,23 0 1,-11-11-16,-36 11 16,-11 0-1,-13 0-15,-11 0 16,-12 0-16,-11 11 15,-36-11 1</inkml:trace>
          <inkml:trace contextRef="#ctx0" brushRef="#br1" timeOffset="553999.9426">7468 15426 0,'0'0'0,"0"11"16,12 24-1,11 11-15,1 24 16,23 68-16,-12 24 15,-11-23 1,-12-24-16,0 13 16,-1-13-1,1-11-15,-12-23 16,0-35 0,0-11-16,0 0 15,0-24 1,0 1-16,0-12 15,0 0-15,0-12 16,0-34 0,0-12-16,24-23 15,-1 12 1,1 0-16,-1-12 16,1 34-1,-1 1-15,-11 35 16,12-1-16,-1 0 15,1 12 1,-1 12-16,13 11 16,11 35-1,-12 11-15,1 47 16,-13-35 0,-11-23-16,12 11 15,-13-34 1,1-12-16,0-12 15,-12-11-15</inkml:trace>
          <inkml:trace contextRef="#ctx0" brushRef="#br1" timeOffset="552989.9646">7397 13473 0,'0'0'0,"0"0"16,0 0-1,0 0-15,0 11 16,12 12-16,0 47 15,11 34 1,1 0-16,11 34 16,1-45-1,-1 11-15,12 81 16,-23-127 0,-12-1-16,11 1 15,-11-23 1,0-1-16,-12-34 15</inkml:trace>
        </inkml:traceGroup>
        <inkml:traceGroup>
          <inkml:annotationXML>
            <emma:emma xmlns:emma="http://www.w3.org/2003/04/emma" version="1.0">
              <emma:interpretation id="{DD7F9F8D-968E-428F-A7D6-739E8171F518}" emma:medium="tactile" emma:mode="ink">
                <msink:context xmlns:msink="http://schemas.microsoft.com/ink/2010/main" type="inkWord" rotatedBoundingBox="18121,14977 21684,14652 21882,16820 18319,1714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562939.7261">11673 15079 0,'0'0'15,"0"0"-15,0 0 16,0 0 0,0 0-16,0 0 15,0 0 1,0 0-16,12 0 15,12 0-15,-1 0 16,24 0 0,1 0-16,34 0 0,12 0 31,-11 0-31,-1 0 0,-23 0 31,0 0-31,-12 0 16,0 0-16,0 0 0,-11 0 15,-13 0 1,13 0-16,-13 0 16,-11-11-1,0-1-15,-12 12 16</inkml:trace>
          <inkml:trace contextRef="#ctx0" brushRef="#br1" timeOffset="559610.2606">8999 15310 0,'0'0'15,"0"0"-15,0-11 16,0-1 0,12-23-16,0-22 15,12-59-15,-1-23 16,1 24-1,11 11-15,0 0 16,-11 34 0,-1 13-16,1 22 15,-12 12 1,0 11-16,-12 12 16,11 12-1,25 11-15,11 12 16,0 11-16,0 12 15,12 23 1,0 0-16,-12-12 16,0-11-16,-12-12 15,-11-11-15,-12-1 16,0-11 0,-12 12-1,-12-12-15,-12 0 16,1 0-16,-13-11 15,-34 11-15,-25 0 16,1-11 0,0-1-16,23 1 15,24-1 1,12-11-16,11 0 16,12 0-1,12 0-15,0 0 16,0 0-16</inkml:trace>
          <inkml:trace contextRef="#ctx0" brushRef="#br1" timeOffset="560120.9375">9259 13970 0,'0'0'16,"0"0"-1,11 0-15,13-12 16,23-11-16,0 0 15,12 0 1,-12 11-16,0 12 16,0 12-1,-11-1-15,-13 12 16,-11 1 0,-12 10-16,0 12 15,-23 12 1,-1 12-16,-11-1 15,-12 0-15,23-23 16,12-22 0,0 10-16,12-11 15,12-11 1,12 11-16,23-11 16,47-12-1,12-12-15,-23-11 0,-83 23 16</inkml:trace>
          <inkml:trace contextRef="#ctx0" brushRef="#br1" timeOffset="560809.8497">10036 15114 0,'0'0'0,"0"0"16,35-23-1,24-24-15,24-10 16,-13 10 0,1 1-16,-12 23 0,-12 0 31,-47 23-31</inkml:trace>
          <inkml:trace contextRef="#ctx0" brushRef="#br1" timeOffset="560599.8078">10166 14582 0,'0'0'0,"47"-11"16,23-47-16,25-23 15,-25-12 1,-34 13-16,-13 10 16,-11 1-1,-12 23-15,-12-1 16,-11 1-16,-1 23 15,1 12 1,-1 11-16,-11 11 16,-1 12-1,1 12-15,-12 34 16,12 35 0,11 23-16,12 35 15,12 58 1,0-35-16,12-47 15,0 1-15,23 11 16,-11-34 0,-13-35-16,1-23 15,-12-24 1,0-11-16,0-23 16,0 0-1,0 0-15</inkml:trace>
          <inkml:trace contextRef="#ctx0" brushRef="#br1" timeOffset="561199.7938">10507 15692 0,'0'0'0,"12"0"16,23 0-16,12 0 15,1 0-15,-13 0 16,-12 0 0,-11 0-16,-12 0 15,0 0 1,0 11-16,0 1 16,0 11-1,0 0-15,0 12 16,0-1-16,12-11 15,0 1 1,11-1-16,24 0 16,1-12-1,-1-11-15,-12-11 16,0-12 0,-35 23-16</inkml:trace>
          <inkml:trace contextRef="#ctx0" brushRef="#br1" timeOffset="561549.796">10696 15264 0,'0'0'0,"0"0"16,23 12-16,24-1 15,24-11 1,-12-11-16,-12-1 16,-12 0-1,-11 1-15,-12-12 16,-12 0 0,-24 0-16,-23-1 15,0 13 1,-12 11-16,0 0 0,0 11 15,24 1-15,11 0 32,24-1-32,0-11 0,0 0 15</inkml:trace>
          <inkml:trace contextRef="#ctx0" brushRef="#br1" timeOffset="562470.0719">11426 14802 0,'0'0'0,"0"0"15,0 0-15,0 0 16,0 0 0,0 0-16,12-12 15,11 1 1,13-12-16,11 11 16,0 0-1,0 1-15,-12-1 16,13 1-16,-1 11 15,0 0 1,12-12-16,0 12 16,-12-11-1,0 11-15,-12 0 16,0 0 0,1 0-16,-13 0 15,-23 0 1</inkml:trace>
        </inkml:traceGroup>
        <inkml:traceGroup>
          <inkml:annotationXML>
            <emma:emma xmlns:emma="http://www.w3.org/2003/04/emma" version="1.0">
              <emma:interpretation id="{AACE566D-1B03-408E-A048-6EC467B0D7EB}" emma:medium="tactile" emma:mode="ink">
                <msink:context xmlns:msink="http://schemas.microsoft.com/ink/2010/main" type="inkWord" rotatedBoundingBox="22390,13817 25493,13534 25675,15533 22573,15816">
                  <msink:destinationLink direction="with" ref="{B272ED56-E6E8-492D-B974-69775C793658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632409.8708">14194 13738 0,'0'0'16,"0"12"-16,0 11 16,0 0-1,0 12-15,12-12 16,0-11 0,0-1-16,11 1 15,-11-12 1,12-12-16,-13 1 15,1-12 1,0-12-16,0 0 16,-12 12-16,-12-12 15,0 12 1,-11 0-16,-1 12 16,0 11-1,-11 0-15,0 11 16,11 1-16,1 11 15,-1 11 1,12-10-16,12 10 16,0-34-1</inkml:trace>
          <inkml:trace contextRef="#ctx0" brushRef="#br1" timeOffset="631270.349">13252 13970 0,'0'0'0,"0"0"15,12 0-15,23-12 16,12 1 0,12-13-16,12 1 15,11 12 1,1-12-16,-13 11 15,1 1-15,-24-1 16,-47 12 0</inkml:trace>
          <inkml:trace contextRef="#ctx0" brushRef="#br1" timeOffset="630940.9695">13429 13750 0,'0'0'0,"0"0"15,11-12-15,13-11 16,-1 0-16,25-23 15,11-12 1,-1-23-16,1-11 16,-12-24-1,1 12-15,-25 0 16,-11 0 0,-12 23-16,-12 12 15,-11 11 1,-13 12-16,13 34 15,-1 12-15,-11 12 16,-1 34 0,1 24-16,0 45 15,-12 70 1,35-35-16,0 12 16,12 35-1,12-59-15,0-22 16,11-1-16,-11 1 15,0-12 1,0-35-16,-12-11 16,0-12-1,0-23-15,0-11 16,0-12 0</inkml:trace>
          <inkml:trace contextRef="#ctx0" brushRef="#br1" timeOffset="631929.7272">13900 14259 0,'0'0'0,"0"0"15,0 0 1,12 0-16,-1 0 16,13-12-1,-1 0-15,1 1 16,0-1 0,-1 1-16,1 11 0,-1-12 31,-11 12-31,0 0 15,-12 0-15,0 0 16,0 12-16,0 11 16,-12 12-16,0 11 15,0-12 1,1 13-16,-1-13 16,12 1-1,0-12-15,0 0 16,12 0-16,11 0 15,1-11 1,23 0-16,12-12 16,0 0-1,0-24-15,-59 24 16</inkml:trace>
          <inkml:trace contextRef="#ctx0" brushRef="#br1" timeOffset="633029.8742">14418 14282 0,'0'0'0,"0"0"16,0 0-16,0 0 15,0 0 1,0 0-16,0 0 16,0 0-1,0 0-15,0 0 16,0 0-16,12 0 15,11 0 1,1 0-16,11 0 16,1 0-1,11 0-15,0 0 16,0 0 0,12 0-16,0 0 15,-12 0-15,-12-12 16,1 12-1,-13 0-15,-11 0 16,0 0 0,-12 0-16</inkml:trace>
          <inkml:trace contextRef="#ctx0" brushRef="#br1" timeOffset="633690.1262">14654 14120 0,'0'0'16,"0"0"-16,0 0 15,0 11 1,11 24-16,1 23 16,0 23-1,0-23-15,0-1 16,-1-10-16,1-13 15,0 1 1,-12-12-16,12 0 16,-12-11-1,11-1-15,-11-11 16,0 0 0</inkml:trace>
          <inkml:trace contextRef="#ctx0" brushRef="#br1" timeOffset="634240.3191">15137 14062 0,'0'0'0,"0"0"0,0 0 15,0 0 1,0 0-16,11-11 16,13-1-1,11 0-15,1 1 16,11 11 0,-12 11-1,-11 13-15,-1 10 16,-11 36-16,-12 10 15,-12-10-15,-11-1 16,-1-23 0,1-11-16,11-12 15,0 0 1,0-11-16,0-1 16,1 1-1,11-12-15,0 0 16,0 0-16,0 0 15,0 0 1,11 0-16,25 0 16,34 11-1,-11-11-15,0 0 16,-12 0 0,0 12-16,-11-12 15,-1 0-15,-11 0 16,-24 0-1</inkml:trace>
          <inkml:trace contextRef="#ctx0" brushRef="#br1" timeOffset="634980.0442">15843 13935 0,'0'0'0,"0"0"16,0 0-16,0 0 15,0 0 1,12 0-16,12-12 16,11 12-1,0-11-15,13-1 16,10 12-16,-10 0 15,-1 0 1,0 0-16,0 0 16,-12 0-1,1 0-15,-13 0 16,-11 0 0,0 0-16,0 0 15,-12 0 1,0 0-16</inkml:trace>
        </inkml:traceGroup>
        <inkml:traceGroup>
          <inkml:annotationXML>
            <emma:emma xmlns:emma="http://www.w3.org/2003/04/emma" version="1.0">
              <emma:interpretation id="{DFDD25F8-154A-45D1-8A1D-0FCDCF2DDA94}" emma:medium="tactile" emma:mode="ink">
                <msink:context xmlns:msink="http://schemas.microsoft.com/ink/2010/main" type="inkWord" rotatedBoundingBox="25852,13725 30662,13286 30869,15560 26059,15999">
                  <msink:destinationLink direction="with" ref="{B272ED56-E6E8-492D-B974-69775C793658}"/>
                  <msink:destinationLink direction="with" ref="{116C9FBD-6863-41C3-A17F-3C1B2AE06C8F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640920.1738">19483 13854 0,'0'0'15,"0"0"-15,0 0 16,0 0 0,12 0-16,0 0 15,11 0 1,13 0-16,11-11 16,0-1-1,24 0-15,11 1 16,1-1-16,-1 12 15,-23 0 1,-12 0-16,-12 0 16,1 0-1,-36 0-15</inkml:trace>
          <inkml:trace contextRef="#ctx0" brushRef="#br1" timeOffset="635720.2034">16774 13542 0,'0'0'0,"0"0"0,0 0 15,0 0-15,-12-12 16,-11 1-1,11-1 1,0 1-16,12-1 16,0-11-16,0 0 15,12 0 1,0 0-16,11 0 16,13 0-1,11-1-15,0 13 16,0 11-16,0 11 15,-12 13 1,1 10-16,-13 1 16,-11 23-1,-12 23-15,-12 11 16,-23 0 0,0-22-16,-1-12 15,1-12 1,0-11-16,-1-12 15,1 0-15,0-12 16,11 1 0,0-1-16,13-11 15,-1 0 1,12 0-16,0 0 16,0 0-1,0 0-15,12 0 16,-1 0-16,25 0 15,-1 0 1,12 12-16,24-12 16,0 0-1,-1 0-15,-11 0 16,-12 0 0,-11 0-16,-25 0 15,-11 0 1</inkml:trace>
          <inkml:trace contextRef="#ctx0" brushRef="#br1" timeOffset="636750.2089">17434 13646 0,'0'0'0,"0"0"16,0 0-16,0 0 16,0 0-1,0 0-15,11-12 16,1 1-16,12-1 15,11 1 1,12-1-16,12 12 16,12 0-1,0 0-15,-24 0 16,-12 0 0,0 0-16,-11 0 15,-12 0 1,11 0-16,-11 0 15,-12 0-15</inkml:trace>
          <inkml:trace contextRef="#ctx0" brushRef="#br1" timeOffset="636349.7544">17716 13369 0,'0'0'16,"24"-12"-1,11-23-15,12-11 16,1-12-16,-13 1 15,-12-1-15,1-11 16,0-12 0,-13 0-16,-11-12 15,-11 24 1,-1 23-16,-12 11 16,1 12-1,-13 0-15,1 11 16,0 12-16,-1 23 15,1 24 1,0 22-16,11 0 16,12 24-1,1 45-15,-13 1 16,12 0 0,12-12-16,0 12 15,12-1-15,-12-22 16,12-24-1,-12-11-15,0-11 16,0-1 0,0-11-16,0-12 15,0-11 1,12-12-16,-12-12 16,0-11-1,0 0-15,0 0 16</inkml:trace>
          <inkml:trace contextRef="#ctx0" brushRef="#br1" timeOffset="637610.5544">17858 14166 0,'0'0'0,"0"0"15,0 0 1,0 0-16,0 0 16,12 0-1,-1 0-15,13 0 16,11 0-16,1-11 16,-1 11-1,-12 0-15,1 0 16,-12 0-16,0 0 15,-1 0 1,-11 0-16,0 0 16,0 0-1,0 11-15,-11 12 16,-1 0 0,0 12-16,0 0 15,0-1 1,12-11-16,0 1 15,0-1-15,0 0 16,12 0 0,0-12-16,0 1 15,11 0 1,1-1-16,11 1 16,1-12-1,-1 0-15,-12-12 16,-23 12-16</inkml:trace>
          <inkml:trace contextRef="#ctx0" brushRef="#br1" timeOffset="638110.9815">18117 13785 0,'0'0'16,"0"0"0,0 0-16,0 0 15,0 11 1,0 1-16,12-1 16,-1 1-1,13 0-15,0-12 16,-1 0-16,1 0 15,-1-12 1,1 0-16,-12-11 16,-1 12-1,-11-12-15,0-1 16,-11 1-16,-25 0 16,1 12-1,0-1-15,-1 1 16,13 11-1,-1 0-15,12 11 0,1 12 16,-1 0 0,12 12-16,0 11 15,12-11 1,-1 0-16,-11-35 16</inkml:trace>
          <inkml:trace contextRef="#ctx0" brushRef="#br1" timeOffset="638750.4713">18258 14247 0,'0'0'0,"0"0"31,0 0-31,0 0 16,0 0-16,0 0 15,0 0-15,12 0 16,12 0-16,11 0 15,0-12 1,12 1-16,1-1 31,-1 1-31,-12 11 0,12-12 16,0 12 0,-11 0-16,-1 0 15,-12 0 1,-11 0-16,-12 0 15,0 0-15</inkml:trace>
          <inkml:trace contextRef="#ctx0" brushRef="#br1" timeOffset="639149.9704">18529 14062 0,'0'0'16,"0"0"-16,0 0 15,0 0 1,0 0-16,0 0 15,0 0-15,0 0 16,0 12 0,0 22-16,12 1 15,0 23 1,0 11-16,-1-11 16,1-12-1,0 0-15,-12-11 16,0-12-16,0-11 15,0-1 1,0-11-16,0 0 16</inkml:trace>
          <inkml:trace contextRef="#ctx0" brushRef="#br1" timeOffset="639690.1281">19036 13785 0,'0'0'0,"0"0"16,0 0 0,0 0-16,0 0 15,0 0 1,0 0-16,0 11 15,0 24-15,0 0 16,0 11 0,0-11-16,12-1 15,-1 12 1,1 12-16,0 0 16,-12 0-1,12 0-15,-12-12 16,0 0-16,0-11 15,0-12 1,11 0-16,-11-12 16,0 1-1,0 0-15,0-12 16,0 0 0</inkml:trace>
          <inkml:trace contextRef="#ctx0" brushRef="#br1" timeOffset="641289.9954">19860 13496 0,'0'0'0,"0"0"16,0 0 0,0 11-16,0 12 15,0 24 1,0 34-16,0-1 16,0-10-16,0-1 31,0 1-31,0-13 0,12 1 15,0-12-15,0-11 16,-12-12 0,0-23-1</inkml:trace>
          <inkml:trace contextRef="#ctx0" brushRef="#br1" timeOffset="642529.7818">20355 13646 0,'0'0'0,"0"0"15,0 0 1,0 0-16,24 0 16,11 0-1,12 0-15,12 0 16,-12 0 0,12 0-16,-12 0 15,0 0 1,24 0-16,11 0 0,-23 0 15,-12 0-15,-23 12 32,-24-12-32</inkml:trace>
          <inkml:trace contextRef="#ctx0" brushRef="#br1" timeOffset="642040.1472">20579 13392 0,'0'0'16,"23"-12"-16,36-46 15,0-11 1,-12 11-16,-11 1 15,-1-1-15,0 0 16,-11-11 0,-24-1-16,0 12 15,-12 1 1,0 22-16,1 0 16,-13 24-1,0-1-15,1 24 16,-12 11-16,-1 23 15,1 12 1,0 23-16,-1 34 16,13 47-16,11-23 15,12 11-15,0 12 16,0-12 0,0-34-16,0-24 15,12 1-15,-1-24 16,-11-11-1,12-12-15,0-23 16,-12-23 0,0 0-16,0 0 15</inkml:trace>
          <inkml:trace contextRef="#ctx0" brushRef="#br1" timeOffset="643439.9665">20897 14224 0,'0'0'0,"0"0"0,12 0 16,23 0-1,0-12-15,13 1 32,10-1-32,-10 1 0,-13-1 15,0 12 1,-23 0-16,-12 0 15,0 0-15,0 12 16,-12-1 0,0 12-16,-11 24 15,-1-13 1,1 12-16,-1-22 16,12-1-1,1 0-15,11 0 16,0 0-1,11 0-15,13 0 16,11 0-16,12-11 16,1-1-1,-1-11-15,0-11 16,-47 11 0</inkml:trace>
          <inkml:trace contextRef="#ctx0" brushRef="#br1" timeOffset="643859.7208">21368 13843 0,'0'0'16,"0"0"-1,0 0-15,0 0 16,0 11-16,0 1 15,0-1 1,12 12-16,0-11 16,11-1-1,1-11-15,-1 0 16,13 0 0,-13-11-16,1-24 15,-12 1 1,-12-1-16,-12 0 15,0 0-15,-12 12 16,1 0 0,-1 12-16,-11-1 0,0 12 31,11 0-31,1 12 16,11 11-16,12 0 15,0 0 1,0-23-16</inkml:trace>
        </inkml:traceGroup>
      </inkml:traceGroup>
    </inkml:traceGroup>
  </inkml:traceGroup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6:37.7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6E4F68-5A68-4406-85A6-620734799189}" emma:medium="tactile" emma:mode="ink">
          <msink:context xmlns:msink="http://schemas.microsoft.com/ink/2010/main" type="writingRegion" rotatedBoundingBox="10360,14484 1926,16499 1498,14705 9932,12690"/>
        </emma:interpretation>
      </emma:emma>
    </inkml:annotationXML>
    <inkml:traceGroup>
      <inkml:annotationXML>
        <emma:emma xmlns:emma="http://www.w3.org/2003/04/emma" version="1.0">
          <emma:interpretation id="{9AD9BB09-6BE4-4414-A1F5-0EEB8CC9208F}" emma:medium="tactile" emma:mode="ink">
            <msink:context xmlns:msink="http://schemas.microsoft.com/ink/2010/main" type="paragraph" rotatedBoundingBox="10360,14484 1926,16499 1498,14705 9932,12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0DB0AB-05A0-45C7-8D1D-94AD65B35DA8}" emma:medium="tactile" emma:mode="ink">
              <msink:context xmlns:msink="http://schemas.microsoft.com/ink/2010/main" type="line" rotatedBoundingBox="10360,14484 1926,16499 1498,14705 9932,12690"/>
            </emma:interpretation>
          </emma:emma>
        </inkml:annotationXML>
        <inkml:traceGroup>
          <inkml:annotationXML>
            <emma:emma xmlns:emma="http://www.w3.org/2003/04/emma" version="1.0">
              <emma:interpretation id="{CD0FE97A-5B16-44B6-9CD4-885FFA29848D}" emma:medium="tactile" emma:mode="ink">
                <msink:context xmlns:msink="http://schemas.microsoft.com/ink/2010/main" type="inkWord" rotatedBoundingBox="5346,15682 3515,16120 3207,14831 5039,143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-1318 2005 0,'0'0'15,"0"0"1,0 12-16,0 0 16,-12 12-1,0 11-15,-13 1 16,1 0-1,0-1-15,24-35 16</inkml:trace>
          <inkml:trace contextRef="#ctx0" brushRef="#br0" timeOffset="2390.0519">-2238 2860 0,'0'0'0,"0"0"15,0-12-15,13-24 16,11 1-16,12-13 15,0 13 1,1-1-16,-1 0 16,0 13-1,13-13-15,-13 12 16,-12 12 0,-12 12-16,-12 0 15,0 0 1,0 12-16,-24 24 15,-24 35-15,-13 36 16,1 0 0,11-24-16,25-36 15,12-11 1,12-12-16,0-1 16,12-11-1,0 0-15,12-12 16,1 0-16,-13 0 15,0 0 1,-12 0-16,0 0 16,0 0-1,0 0-15,-24 0 16,-25-12 0,-11-12-16,-13-23 15,1-24 1,23 0-16,13-13 15,12 1-15,12 24 16,-1 23 0,1 1-16,12 23 15,0 12 1,0 0-16,0 0 16,0 12-1,-12 23-15,12 25 16,-12-13-16,0 1 0,0-13 15,-12-11 1,-12 0-16,-1 0 16,-11-13-1,-13 13 1,1 0-16,12 0 16,11-1-1,13 1-15,0 0 16,12 0-16,0 11 15,0 1-15,24 11 32,-12-47-32</inkml:trace>
          <inkml:trace contextRef="#ctx0" brushRef="#br0" timeOffset="2559.9327">-2492 3631 0,'0'0'15,"0"0"-15,0 0 16,0 0 0</inkml:trace>
        </inkml:traceGroup>
        <inkml:traceGroup>
          <inkml:annotationXML>
            <emma:emma xmlns:emma="http://www.w3.org/2003/04/emma" version="1.0">
              <emma:interpretation id="{621A9084-F253-4096-AA88-4455E2A07B7F}" emma:medium="tactile" emma:mode="ink">
                <msink:context xmlns:msink="http://schemas.microsoft.com/ink/2010/main" type="inkWord" rotatedBoundingBox="10230,13937 1796,15953 1498,14705 9932,126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0.1483">-3314 2076 0,'0'0'16,"0"0"-16,12 12 16,12 48-1,0 35-15,1 11 16,-13 37 0,-12 35-16,0-12 15,0-83-15,0-12 16,0-71-1</inkml:trace>
          <inkml:trace contextRef="#ctx0" brushRef="#br0" timeOffset="3190.5378">-3483 3228 0,'0'0'0,"0"0"31,0 0-31,-12-12 0,-13 0 16,13-12-1,0 0-15,0 1 16,0-25-16,12 13 16,0-1-1,0 24-15,12 0 16,-12 12 0,12 0-16,0 12 15,0 12-15,0 0 16,-12 23-1,-12 0-15,-24 13 16,-12-1 0,-1-11-16,-23-1 15,-1-23 1,1-24-16,72 0 16</inkml:trace>
          <inkml:trace contextRef="#ctx0" brushRef="#br0" timeOffset="3630.1087">-4052 2124 0,'0'0'16,"0"0"-16,0 0 15,0 0-15,0 0 16,0 0-1,12 12-15,0 12 16,13 23 0,-1 24-16,0 12 15,12 12 1,-12 0-16,-11 36 16,-13 11-1,-13-47-15,-11-12 16,-24-12-16,-13-11 15,1-13 1,-13-23-16,-23-12 16,-25-36-1,12-12-15,12-35 16,24 0 0,25-24-16,24 36 15,24-1 1,36-23-16,49 0 15,12 12-15,-97 71 16</inkml:trace>
          <inkml:trace contextRef="#ctx0" brushRef="#br0" timeOffset="14770.2895">1984 1412 0,'0'0'15,"0"0"-15,0 0 16,0 0 0,0 0-16,0 0 15,0 0 1,0 0-16,0 0 16,0 0-1,24 0-15,12 0 16,49-12-16,48 0 15,-12 12 1,-12-12-16,48 0 16,0-11-1,-12-1-15,-24 0 16,12 0 0,12 1-16,-24 11 15,-24 0 1,-24 12-16,-25 0 15,-12 0-15,-11 0 16,-1 0 0,-12 0-16,-12 0 15,0 0 1,0 0-16,-12-12 16,-12-12-1,-25-11-15,-48-1 16,1-11-1,23 23-15,13 0 16,11 12-16,13 1 16,12-1-1,12 12-15,12 0 16,0 0 0,0 0-16,12 0 15,36 12 1,37 11-16,12 1 15,-25-12-15,1 12 16,-25-1 0,-12 1-16,-11 0 15,-1 0 1,-12-1-16,0 13 16,-12-1-1,-12 1-15,0 0 16,-12-1-16,-25 13 15,-11-1 1,11-23-16,1 0 16,0 11-1,11-11-15,13-12 16,0 0 0,12 0-16,0 0 15,0-1-15,12-11 16,0 0-16,0 0 15,0 0-15,0 0 16,-12-11 0,-1-13-16,1-12 15,12-23 1,0-48-16,0 12 16,-12 12-1,0 36-15,0 11 16,0 0-16,0 13 15,0 11 1,12 0-16,0 12 16</inkml:trace>
        </inkml:traceGroup>
      </inkml:traceGroup>
    </inkml:traceGroup>
  </inkml:traceGroup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6:32.5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7F49A8-7BCB-4DE0-8FDC-228644025AAE}" emma:medium="tactile" emma:mode="ink">
          <msink:context xmlns:msink="http://schemas.microsoft.com/ink/2010/main" type="writingRegion" rotatedBoundingBox="6535,16367 1846,12982 4678,9058 9367,12443"/>
        </emma:interpretation>
      </emma:emma>
    </inkml:annotationXML>
    <inkml:traceGroup>
      <inkml:annotationXML>
        <emma:emma xmlns:emma="http://www.w3.org/2003/04/emma" version="1.0">
          <emma:interpretation id="{50E46480-449F-4F05-81D3-827D486313AB}" emma:medium="tactile" emma:mode="ink">
            <msink:context xmlns:msink="http://schemas.microsoft.com/ink/2010/main" type="paragraph" rotatedBoundingBox="6535,16367 1846,12982 4678,9058 9367,12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5480C5-A8BF-4BCF-B54C-EEB3CEC87624}" emma:medium="tactile" emma:mode="ink">
              <msink:context xmlns:msink="http://schemas.microsoft.com/ink/2010/main" type="inkBullet" rotatedBoundingBox="6442,13077 6059,12800 6357,12389 6739,1266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0 0 0,'0'0'15,"0"0"1,0 0-16,0 12 16,12 35-1,0 12-15,0 24 16,0 24-16,1 0 15,-13-12 1,12-24-16,-12-11 16,12-13-1,-12-47-15</inkml:trace>
      </inkml:traceGroup>
      <inkml:traceGroup>
        <inkml:annotationXML>
          <emma:emma xmlns:emma="http://www.w3.org/2003/04/emma" version="1.0">
            <emma:interpretation id="{1A0E4AA7-8F2F-428F-8EF5-076DD3963146}" emma:medium="tactile" emma:mode="ink">
              <msink:context xmlns:msink="http://schemas.microsoft.com/ink/2010/main" type="line" rotatedBoundingBox="6535,16367 1846,12982 4678,9058 9367,12443"/>
            </emma:interpretation>
          </emma:emma>
        </inkml:annotationXML>
        <inkml:traceGroup>
          <inkml:annotationXML>
            <emma:emma xmlns:emma="http://www.w3.org/2003/04/emma" version="1.0">
              <emma:interpretation id="{01768249-2485-431E-9BE6-34FADD889F55}" emma:medium="tactile" emma:mode="ink">
                <msink:context xmlns:msink="http://schemas.microsoft.com/ink/2010/main" type="inkWord" rotatedBoundingBox="5576,13559 5268,13338 5856,12523 6164,127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.1455">-193 356 0,'0'0'0,"0"0"16,0 0-1,0 0-15,-25 12 16,-23 11-16,-12 13 15,-13 0 1,12-1-16,13 1 16,12-1-1,12 1-15,12 11 16,-1 1 0,13-13-1,-12 1-15,0 0 16,0-1-16,-24 13 15,0-13-15,-25 1 16,-24-12 0,1-12-16,-1-24 15,13-24 1,72 36-16</inkml:trace>
        </inkml:traceGroup>
        <inkml:traceGroup>
          <inkml:annotationXML>
            <emma:emma xmlns:emma="http://www.w3.org/2003/04/emma" version="1.0">
              <emma:interpretation id="{BA40B808-BB0D-4132-B9D7-66343D46A9D9}" emma:medium="tactile" emma:mode="ink">
                <msink:context xmlns:msink="http://schemas.microsoft.com/ink/2010/main" type="inkWord" rotatedBoundingBox="6535,16367 1846,12982 4678,9058 9367,124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9.9277">1028-1377 0,'0'0'16,"0"12"-16,-12 36 15,-48 70-15,-49 13 16,-61-1 0,37-35-16,-36 0 15,-37-24 1,49-23-16,12-24 16,36-24-1,25-12-15,35-24 16,25 0-16,24-11 15,36-36 1,37-12-16,11 24 16,25 23-1,-24 36-15,-25 36 16,-11 24 0,-25 23-16,-36 48 15,-61 35 1,-23-24-16,-13-23 15,109-107-15</inkml:trace>
          <inkml:trace contextRef="#ctx0" brushRef="#br0" timeOffset="1600.003">-3374-297 0,'0'0'16,"0"0"0,-25 0-16,-23 12 15,-25 0 1,-11 12-16,-13-1 15,-12 1-15,24 0 16,25-1 0,36-11-16,12 12 15,12-12 1,24 24-16,24 11 16,25 0-1,24 1-15,11-1 16,-23 1-16,-24-13 15,-25-11 1,-12 0-16,-12 12 0,-12 11 31,-24 0-31,-24 1 0,-13-1 32,-11-11-32,-25-12 15,12-12-15,13-24 16,23 0-16,13 0 15,24-12-15,12 24 16</inkml:trace>
          <inkml:trace contextRef="#ctx0" brushRef="#br0" timeOffset="2120.114">-3217 522 0,'0'0'16,"0"0"0,24 0-16,12 0 15,49-12-15,12 0 16,-1 12-1,-23 0-15,0 0 16,11-12 0,1 0-16,-85 12 15</inkml:trace>
          <inkml:trace contextRef="#ctx0" brushRef="#br0" timeOffset="1880.371">-3229 261 0,'0'0'16,"0"0"0,12 0-16,12 0 15,12 0 1,13 0-16,11-12 15,-12 12-15,13-12 16,-13 12 0,-11 0-16,-13 0 15,-24 0 1</inkml:trace>
          <inkml:trace contextRef="#ctx0" brushRef="#br0" timeOffset="2469.6769">-2189 261 0,'0'0'0,"0"12"16,12 0 0,0-1-16,12 1 15,0 0-15,13 0 16,-13-12-1,0 0-15,0-12 16,0 0 0,1-11-16,-13-13 15,-12 0 1,-12 1-16,-25-1 16,-23 12-1,-13 24-15,-11 24 16,23 0-16,13 0 15,24-1 1,24-23-16</inkml:trace>
          <inkml:trace contextRef="#ctx0" brushRef="#br0" timeOffset="3299.8662">1234 2516 0,'0'0'15,"0"0"-15,0 0 16,-24 0 0,-1 0-16,-11 0 15,0 0 1,0-12-16,-13 0 15,13-12-15,0 0 16,11 1 0,13-1-16,0 0 15,12 0 1,0 1-16,0 11 16,12 0-1,0 0-15,13 12 16,-1 12-1,0 12-15,-12-1 16,0 25-16,-12-1 16,-12 1-1,-24 11-15,-37 24 16,-36 0 0,1-12-16,23-23 15,85-48 1</inkml:trace>
          <inkml:trace contextRef="#ctx0" brushRef="#br0" timeOffset="4040.025">-387 2990 0,'0'0'15,"0"0"-15,0 0 16,0-12-1,0-11-15,0-13 16,12-11-16,0-13 16,12-11-1,1-12-15,-1 12 16,0 23 0,0 25-16,-12 11 15,-12 12 1,12 12-16,0 11 15,-12 13-15,0 11 16,-12 1 0,0-13-16,0-11 15,0 0 1,-12-12-16,0-12 16,-25 0-1,1 0-15,0 0 16,-13 0-16,1 12 15,-1 23 1,-11 25-16,23-13 16,-11 12-1,11-11-15,1-1 16,0-11 0,11-12-16,37-24 15</inkml:trace>
          <inkml:trace contextRef="#ctx0" brushRef="#br0" timeOffset="4530.426">-1064 2824 0,'0'0'0,"0"0"0,0 0 16,0 0-1,0 0 1,0 0-16,-12-12 0,0 0 16,12-11-1,0-1-15,0 12 16,12 0 0,0 0-16,12 0 15,-12 1 1,0 11-16,0 0 15,0 0-15,0 11 16,-12 1 0,0 12-16,-12 0 15,-12-1 1,-12 1 0,0 0-16,-1-12 15,1-12-15,0-12 16,-1-12-1,13-11-15,0-13 16,12 1-16,12-13 16,0-11-1,12 0-15,0 0 16,12 0 0,-24 71-16</inkml:trace>
          <inkml:trace contextRef="#ctx0" brushRef="#br0" timeOffset="4720.0041">-677 1970 0,'0'0'0,"0"0"15,0 0 1</inkml:trace>
          <inkml:trace contextRef="#ctx0" brushRef="#br0" timeOffset="5009.8069">-1403 1839 0,'0'0'0,"0"0"15,-12 24-15,0 0 16,-12 11-16,-13 1 15,-11 11 1,0 1-16,-1-13 16,25-23-1,24-12-15</inkml:trace>
        </inkml:traceGroup>
      </inkml:traceGroup>
    </inkml:traceGroup>
  </inkml:traceGroup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1:56.7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72ED56-E6E8-492D-B974-69775C793658}" emma:medium="tactile" emma:mode="ink">
          <msink:context xmlns:msink="http://schemas.microsoft.com/ink/2010/main" type="inkDrawing" rotatedBoundingBox="22182,15751 29533,15801 29532,15950 22181,15899" semanticType="underline" shapeName="Other">
            <msink:sourceLink direction="with" ref="{AACE566D-1B03-408E-A048-6EC467B0D7EB}"/>
            <msink:sourceLink direction="with" ref="{DFDD25F8-154A-45D1-8A1D-0FCDCF2DDA94}"/>
          </msink:context>
        </emma:interpretation>
      </emma:emma>
    </inkml:annotationXML>
    <inkml:trace contextRef="#ctx0" brushRef="#br0">0 12 0,'0'0'15,"0"0"-15,0 0 16,0 0 0,0 0-16,0 0 15,0 0 1,0 0-16,0 0 15,0 0-15,0 0 16,0 0 0,23 0-16,25 11 15,34 1 1,12-12-16,-11 0 16,23 0-1,35 11-15,24-11 16,-12 0-16,12 0 15,47-11 1,-23-1-16,23 12 16,11 0-1,-22 0-15,34 0 16,-11-11 0,0 11-16,35 0 15,-47 0 1,24 0-16,-24 0 15,0 0-15,35 0 16,-82 0 0,47 0-16,-12-12 15,-47 12 1,12 0-16,36 0 16,-60 0-16,0 12 15,12-1-15,-11-11 16,-36 0-1,-12 0-15,12 0 16,12 0-16,-12 0 16,-24 0-1,1 12-15,-13-12 16,-11 0 0,12 11-16,12 1 15,-1-1 1,0 1-16,-11-12 15,-12 11-15,-12 1 16,12 0 0,-12-1-16,-12 1 15,1-1 1,-13 1-16,-23-12 16</inkml:trace>
  </inkml:traceGroup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1:58.1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E02E5-A329-4A05-BDEE-280B07323844}" emma:medium="tactile" emma:mode="ink">
          <msink:context xmlns:msink="http://schemas.microsoft.com/ink/2010/main" type="writingRegion" rotatedBoundingBox="25539,16400 26858,16400 26858,17626 25539,17626"/>
        </emma:interpretation>
      </emma:emma>
    </inkml:annotationXML>
    <inkml:traceGroup>
      <inkml:annotationXML>
        <emma:emma xmlns:emma="http://www.w3.org/2003/04/emma" version="1.0">
          <emma:interpretation id="{05CB638B-4E49-4F94-81CE-D23177C58CFC}" emma:medium="tactile" emma:mode="ink">
            <msink:context xmlns:msink="http://schemas.microsoft.com/ink/2010/main" type="paragraph" rotatedBoundingBox="25539,16400 26858,16400 26858,17626 25539,17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713F9-4C65-4C7A-8446-3DC2DDBABB72}" emma:medium="tactile" emma:mode="ink">
              <msink:context xmlns:msink="http://schemas.microsoft.com/ink/2010/main" type="line" rotatedBoundingBox="25539,16400 26858,16400 26858,17626 25539,17626"/>
            </emma:interpretation>
          </emma:emma>
        </inkml:annotationXML>
        <inkml:traceGroup>
          <inkml:annotationXML>
            <emma:emma xmlns:emma="http://www.w3.org/2003/04/emma" version="1.0">
              <emma:interpretation id="{C59B80DB-0F23-4FE9-9CE6-54B6D75740D7}" emma:medium="tactile" emma:mode="ink">
                <msink:context xmlns:msink="http://schemas.microsoft.com/ink/2010/main" type="inkWord" rotatedBoundingBox="25539,16400 26858,16400 26858,17626 25539,17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16291 15356 0,'0'0'0,"0"0"15,0 0-15,0 0 16,12 24-16,0 22 16,-1 35-1,1 34-15,-12 47 16,0 0 0,0-47-16,12-34 15,0-11 1,-12-12-16,12-12 15,-12-12-15,0-10 16,0-13 0,0 1-16,0-12 15,0 0 1,0 0-16,0-12 16,11-23-1,25-45-15,23-13 16,-1 1-16,1 22 15,0 12 1,-12 24-16,-11 11 16,-13 11-1,1 24-15,-1 22 16,13 36 0,-13 11-16,1-1 15,-12 1 1,-1 0-16,1 0 15,0-23-15,0-12 16,0 0 0,-12-22-16,0-24 15</inkml:trace>
          <inkml:trace contextRef="#ctx0" brushRef="#br0" timeOffset="469.8081">16880 15484 0,'0'0'0,"0"0"0,0 0 32,0 0-32,24-12 0,11 1 15,24 11 1,-12 0-16,-12 0 16,1 11-1,-13 24-15,-11-1 16,-24 13-16,-11-1 15,-1 0 1,1 0-16,-1-11 16,12-12-1,0 0-15,12-11 16,0 11 0,24 0-16,47 12 15,23-1 1,12-11-16,47-11 15,-12 0-15,-141-12 16</inkml:trace>
        </inkml:traceGroup>
      </inkml:traceGroup>
    </inkml:traceGroup>
  </inkml:traceGroup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2:19.5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6C9FBD-6863-41C3-A17F-3C1B2AE06C8F}" emma:medium="tactile" emma:mode="ink">
          <msink:context xmlns:msink="http://schemas.microsoft.com/ink/2010/main" type="inkDrawing" rotatedBoundingBox="28413,15834 30992,15813 30993,15892 28413,15913" semanticType="underline" shapeName="Other">
            <msink:sourceLink direction="with" ref="{DFDD25F8-154A-45D1-8A1D-0FCDCF2DDA94}"/>
          </msink:context>
        </emma:interpretation>
      </emma:emma>
    </inkml:annotationXML>
    <inkml:trace contextRef="#ctx0" brushRef="#br0">754 70 0,'0'0'15,"0"0"-15,0 0 16,0 0-16,0 0 15,0 0 1,0 0-16,0 0 16,12 0-1,0 0-15,11 0 16,1 0 0,11 0-16,12 0 0,12 0 31,12 0-31,35 0 15,24-12-15,-1 0 0,-11 1 32,23-1-32,24 12 15,-35 0 1,-36 0-16,12 0 16,12 0-16,-24 0 15,-23 0-15,-12 0 16,-24 0-16,0 0 15,-23 0 1,-12 0-16,0 0 31,-47 0-15,-24 0 0,1 0-16,-25 0 15,-46 0-15,0 0 16,23-11-1,-24 11-15,-34 0 16,11 0 0,12 0-16,-48 0 15,25 0 1,11 0-16,-12 11 16,0-11-1,48-11-15,23-1 0,-24 12 16,130 0-1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0:42.4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04FBD-1F6D-4380-AF43-0CAF0BFF4864}" emma:medium="tactile" emma:mode="ink">
          <msink:context xmlns:msink="http://schemas.microsoft.com/ink/2010/main" type="inkDrawing" rotatedBoundingBox="1600,3005 9968,2650 9972,2748 1604,3104" semanticType="underline" shapeName="Other">
            <msink:sourceLink direction="with" ref="{BACA4717-B623-4E72-A813-DDDB57604DC4}"/>
            <msink:sourceLink direction="with" ref="{1F6F90B0-ED91-4617-870E-CBB22FF662A6}"/>
            <msink:sourceLink direction="with" ref="{3648FA49-CF21-46CF-A2C9-E56AC1341DFC}"/>
          </msink:context>
        </emma:interpretation>
      </emma:emma>
    </inkml:annotationXML>
    <inkml:trace contextRef="#ctx0" brushRef="#br0">0 365 0,'0'0'15,"0"0"-15,0 0 32,12 0-32,11 0 15,13 0-15,12 0 16,46 0-1,48 0 1,356-33 0,-237 12-16,71-22 15,0 21 17,1007-75-32,-1113 97 31,568-31-31,-415 9 31,783 1-31,-1055 21 31,1149-32 1,-842 42-17,-164-10 1,70-22-1,-178 12 1,-48-1 0,-45 11-16,-14 0 15,-12 0 1,-23 0 0</inkml:trace>
  </inkml:traceGroup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0:51.5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432A99-9939-4CA0-810C-ABAC65332AD1}" emma:medium="tactile" emma:mode="ink">
          <msink:context xmlns:msink="http://schemas.microsoft.com/ink/2010/main" type="inkDrawing" rotatedBoundingBox="17676,2907 19902,2629 19917,2745 17691,3024" semanticType="underline" shapeName="Other">
            <msink:sourceLink direction="with" ref="{BCDCD852-815E-426E-A78D-4928B78A649A}"/>
          </msink:context>
        </emma:interpretation>
      </emma:emma>
    </inkml:annotationXML>
    <inkml:trace contextRef="#ctx0" brushRef="#br0">907 138 0,'23'0'0,"60"-11"0,58-1 15,24 1 1,-24-1-16,-23 1 16,24-13-1,-25 1-15,-11 12 16,-35-1-16,-12 1 15,-12 11 1,-12 0-16,-11 0 16,0 0-1,-13 0-15,-11 0 16,0 0 0,0 0-16,0 0 15,-47 11 1,-47 1-16,-36 11 15,-11 12 1,-36-12-16,-23-12 16,59 12-16,-59 12 15,23-12 1,24 0-16,-12-11 16,0 11-1,47-12-15,24-11 16,35 12-16,12-12 15,11 0 1,25 0-16,11 0 16,0 0-1,0 0-15,35-12 16,71-11 0,12 0-16,47-11 15,47-1 1,-47 12-16,0 11 15,-12 1-15,0-12 16,-35 23 0,-24-12-16,-23 12 15,-13 0 1,-22 0-16,-24 0 16,-12 0-1,0 0-15,-12 0 16,-82 12-16,-60 11 15,1 0 1,-70 11-16,10-10 16,37-1-1,-36 11-15,35-11 16,59-11 0,36-12-16,23 0 15,24 0 1,11 0-16,24 0 0,0 0 15,12 0 1,82-23 0,71-12-16,12 12 0,35 12 15,-24 11 1,-47-12-16,-23 12 16,0 0-1,-35-12-15,-25 12 16,-22 0-16,-24 0 15,-12 0 1,0 0-16,-24 12 16,-11 0-1,35-12-15</inkml:trace>
  </inkml:traceGroup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6:52.80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82E78F-CA89-49BD-A5F8-18BD7FEA53E8}" emma:medium="tactile" emma:mode="ink">
          <msink:context xmlns:msink="http://schemas.microsoft.com/ink/2010/main" type="inkDrawing" rotatedBoundingBox="16827,3802 23707,3284 23759,3970 16878,4488" shapeName="Other"/>
        </emma:interpretation>
      </emma:emma>
    </inkml:annotationXML>
    <inkml:trace contextRef="#ctx0" brushRef="#br0">6852 0 0,'0'0'15,"0"0"1,0 0-16,0 0 16,0 0-1,16-15-15,-16 15 16,0 0-16,0 0 15,0 0 1,0 0-16,0 0 16,0 0-1,0 0-15,-16 15 16,-15 31 0,-16 1-16,-16 15 15,15-16 1,48-46-16,-330 263 15,330-263-15,-16 15 16,-31 16 0,-16-16-16,-32 16 15,16-31 1,1 0-16,-1 0 16,16 0-1,-16-15-15,0-1 16,-15-14-16,-16-1 15,15 15 1,1-15-16,15 16 16,16-1-1,0 1-15,0-1 16,-32-14 0,1 14-16,-17-15 15,17 16-15,-1-16 16,32 15-1,0 16-15,0 0 0,0-15 32,0-1-32,-15 16 15,-17 0 1,16-15-16,-15 30 16,-1 1-16,1 15 15,-1 0-15,1 0 16,15 15-16,-31 16 15,15 15 1,1 16 0,15 0-16,32-32 15,-1 1-15,17 0 16,15-31 0,0 0-16,1-16 15,15 1 1,0-16-16,0 0 15,0 0-15,0 0 16,-16-31 0,-16-16-16,1 1 15,-16-16 1,-1 0-16,1 1 16,-16 14-1,0 16-15,-16 0 16,-15 1-16,-1-1 15,17 15 1,15 1-16,-16 15 16,0 0-1,0 0-15,-15 15 16,-16 16 0,-1 0-16,17 0 15,-1 0 1,1 0-16,-1 0 15,-31 15-15,0-15 16,0 0 0,32 0-16,15-16 15,16 1 1,-16-16-16,16 0 16,0 0-1,0-16-15,0 1 16,16-1-16,0 1 15,-1-16 1,17 15-16,-1-14 16,32 30-1</inkml:trace>
  </inkml:traceGroup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0:52.8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249BA6-F580-4E06-AD08-A977F84D9568}" emma:medium="tactile" emma:mode="ink">
          <msink:context xmlns:msink="http://schemas.microsoft.com/ink/2010/main" type="inkDrawing" rotatedBoundingBox="17820,8508 20328,8358 20335,8483 17828,8633" semanticType="underline" shapeName="Other">
            <msink:sourceLink direction="with" ref="{3E7FC3FA-6E2B-4AF0-926D-D8DEFBE9C078}"/>
          </msink:context>
        </emma:interpretation>
      </emma:emma>
    </inkml:annotationXML>
    <inkml:trace contextRef="#ctx0" brushRef="#br0">8575 7498 0,'12'0'16,"35"0"-16,47-12 15,24-11 1,71 0-16,11 11 16,-35 1-1,12-1-15,-1 1 16,-46 11-16,-1 0 15,13 0 1,-36-12-16,-24 12 16,-23 0-1,-12 0-15,-23 0 16,-12 0 0,-12 0-16,-12 0 15,-35 12 1,-47-1-16,-36-11 15,-47 23-15,12-11 16,24-1 0,-36 1-16,12-12 15,48 0 1,46 12-16,12-12 16,24 0-1,11 0-15,12 0 16,12 0-16,0 0 15,36-12 1,105 0-16,24 1 16,94-1-1,-47-11-15,47 12 16,-35 11 0,-47-12-16,-1 12 15,-34 0 1,-24 0-16,-59 0 15,-24 0-15,-12 0 16,-23 0 0,0 0-16,-58 12 15,-72-1 1,-106 24-16,-23-24 16,0 13-1,12-1-15,46-12 16,-22 1-16,69-1 15,60 1 1,24-1-16,34-11 0,13 0 16,11 0-1,12 0-15,35-11 16,-35 11 0</inkml:trace>
  </inkml:traceGroup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28:08.2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21B16E-116D-4CD6-A28C-4108D7DE87B3}" emma:medium="tactile" emma:mode="ink">
          <msink:context xmlns:msink="http://schemas.microsoft.com/ink/2010/main" type="inkDrawing" rotatedBoundingBox="22370,11845 27047,11898 27046,11928 22369,11875" semanticType="underline" shapeName="Other">
            <msink:sourceLink direction="with" ref="{7C7AA2DE-F9DA-444C-B5B7-BCE567245917}"/>
          </msink:context>
        </emma:interpretation>
      </emma:emma>
    </inkml:annotationXML>
    <inkml:trace contextRef="#ctx0" brushRef="#br0">13122 10815 0,'0'0'0,"0"0"16,0 0-16,0 0 15,0 0 1,0 0-16,0 0 16,0 0-1,12 0-15,12 0 16,11 0 0,12 0-16,12 0 15,0 0 1,23 0-16,36 11 15,24-11-15,-25 0 16,1 0 0,47 0-16,24 0 15,-48 12 1,0-12-16,71 0 16,-70 11-1,11-11-15,35 0 16,-11 0-16,-36 0 15,1 12 1,34-12-16,-23 0 16,-11 0-1,23 0-15,0-12 16,-36 12 0,1 0-16,11 0 15,24 0 1,-59 0-16,-12 0 15,-11 12-15,-13-12 16,1 11 0,-12-11-16,-12 0 0,0 0 15,-11 0 1,-13 0 0,-11 0-16,0 0 15,0 0-15,-1 0 16,1 0-16,0 0 15,-12 0 1</inkml:trace>
  </inkml:traceGroup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18:45.6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6D496D-A679-4B65-ABCE-442E05ECE602}" emma:medium="tactile" emma:mode="ink">
          <msink:context xmlns:msink="http://schemas.microsoft.com/ink/2010/main" type="inkDrawing" rotatedBoundingBox="4268,671 7972,466 7988,750 4284,955" semanticType="underline" shapeName="Other"/>
        </emma:interpretation>
      </emma:emma>
    </inkml:annotationXML>
    <inkml:trace contextRef="#ctx0" brushRef="#br0">3697 49 0,'0'0'0,"0"0"15,0 0-15,-12-12 16,0 1 0,-12-1-16,13 12 15,-13-11 1,-11 11-16,-1 0 16,1 11-1,0 12-15,-1 1 16,36-24-16,-247 219 15,247-219 1,0 0-16,-24 12 16,-23-1-1,-23 1-15,11-12 16,0 0-16,0-12 16,0 1-1,0-12-15,-12-1 16,1 1-1,-1 0-15,0 12 16,1 11 0,-1 11-16,-11 1 15,-36 11-15,-47 0 16,165-23 0,-577 58-16,541-58 15,-58 0 1,-47-12-16,-71 1 15,47-1-15,23 1 16,1-1 0,0 0-16,35 12 15,35 0 1,24 12-16,0 0 16,23-1-1,12 1-15,1 11 16,11 11-16,11 13 15,-11-47 1</inkml:trace>
  </inkml:traceGroup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19:24.1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1AD16A-1C78-430A-9A7A-31ED891682D8}" emma:medium="tactile" emma:mode="ink">
          <msink:context xmlns:msink="http://schemas.microsoft.com/ink/2010/main" type="inkDrawing" rotatedBoundingBox="8243,5275 8514,12211 7983,12232 7713,5296" semanticType="verticalRange" shapeName="Other">
            <msink:sourceLink direction="with" ref="{521ECEE7-C2D7-4FF0-8FD1-7B27524FEF5A}"/>
            <msink:sourceLink direction="with" ref="{013D940F-37E5-49F6-B16B-BFA2D22CDDDC}"/>
            <msink:sourceLink direction="with" ref="{EC8A6609-7FC5-4C16-9AEA-BA7F51C44F65}"/>
          </msink:context>
        </emma:interpretation>
      </emma:emma>
    </inkml:annotationXML>
    <inkml:trace contextRef="#ctx0" brushRef="#br0">212 0 0,'0'0'0,"0"0"16,0 0-16,0 0 15,0 0-15,0 0 16,0 0 0,0 0-16,0 0 15,0 0 1,0 0-16,12 23 16,12 35-16,-1 34 15,1 12 1,23 69-16,-12 35 15,1 0 1,-13 35-16,1-35 16,-1 35-1,-23-12-15,-23-35 16,-24 24-16,0-47 16,-1-45-1,1-24-15,0-12 16,0-34-1,0-24-15,0-10 16,11-24 0,13 0-16,11-12 15,0 0-15,12 1 16,0-1 0,12 1-16,12-1 15,-1 12 1,1 0-16,11 23 15,1 24-15,11 33 16,-12 13 0,12-1-16,0 36 15,0 45 1,-11-46-16,-13 0 16,1 35-16,-24 23 15,0-58 1,0 35-16,0 34 15,-12-45 1,0 33-16,12 24 16,0-46-1,-12 12-15,12 34 16,0-58-16,0 12 16,0 23-1,12-24-15,0-45 16,0 0-1,0-12-15,-1 0 16,1-12 0,-12-23-16,12-22 15,0-13-15,-1 1 16,-11-35 0</inkml:trace>
  </inkml:traceGroup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20:35.2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629347-B24C-4C10-A556-B898312CE1D2}" emma:medium="tactile" emma:mode="ink">
          <msink:context xmlns:msink="http://schemas.microsoft.com/ink/2010/main" type="writingRegion" rotatedBoundingBox="11304,4112 11445,6317 9707,6428 9565,4223"/>
        </emma:interpretation>
      </emma:emma>
    </inkml:annotationXML>
    <inkml:traceGroup>
      <inkml:annotationXML>
        <emma:emma xmlns:emma="http://www.w3.org/2003/04/emma" version="1.0">
          <emma:interpretation id="{1AE4EA14-1AAC-48B4-8273-711B968C0B31}" emma:medium="tactile" emma:mode="ink">
            <msink:context xmlns:msink="http://schemas.microsoft.com/ink/2010/main" type="paragraph" rotatedBoundingBox="11304,4112 11445,6317 9707,6428 9565,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E7F051-AB82-4C90-B01A-5FE5C34A0FA8}" emma:medium="tactile" emma:mode="ink">
              <msink:context xmlns:msink="http://schemas.microsoft.com/ink/2010/main" type="line" rotatedBoundingBox="11304,4112 11445,6317 9707,6428 9565,4223"/>
            </emma:interpretation>
          </emma:emma>
        </inkml:annotationXML>
        <inkml:traceGroup>
          <inkml:annotationXML>
            <emma:emma xmlns:emma="http://www.w3.org/2003/04/emma" version="1.0">
              <emma:interpretation id="{FFA5305E-7A28-4C2A-9D1B-8F5DA0828BA0}" emma:medium="tactile" emma:mode="ink">
                <msink:context xmlns:msink="http://schemas.microsoft.com/ink/2010/main" type="inkWord" rotatedBoundingBox="11304,4112 11445,6317 9707,6428 9565,4223"/>
              </emma:interpretation>
            </emma:emma>
          </inkml:annotationXML>
          <inkml:trace contextRef="#ctx0" brushRef="#br0">11370 5514 0,'0'0'0,"0"0"15,0 0 1,0 0-16,11-12 16,1 1-16,12-1 15,-1-11 1,1 0-16,11 0 16,-11 0-1,-1 11-15,13 1 16,-13-1-1,12 0-15,-11 12 16,0 0-16,-13 0 16,1 12-1,-12 0-15,0 11 16,0 23 0,-12 12-16,-11 11 15,-13-11-15,1-12 16,-12 0-1,12-11-15,-1-12 16,13-11 0,11-1-16,0 1 15,12-12 1,0 0-16,0 0 16,24 11-16,11 1 15,0-12 1,13 0-16,-1 0 15,12 0 1,-1 0-16,1 0 16,0-12-16,-12 12 15,-47 0 1</inkml:trace>
          <inkml:trace contextRef="#ctx0" brushRef="#br0" timeOffset="857.1165">12277 3954 0,'0'0'0,"0"0"15,0 0-15,0 0 16,11 11-1,1 1-15,12 22 16,-1 1 0,24 11-16,0 1 15,1-1-15,-1 12 16,0 34 0,-12 0-16,1 1 15,-13-24 1,-11 1-16,-12-1 15,-12 23-15,0 1 16,-11-1 0,11-22-16,-12-13 15,1-10 1,-1-13-16,12 1 16,1-12-1,-1-11-15,0 11 16,0-12-1,1 1-15,11-12 16,0 0-16,-12 11 16,12-11-1</inkml:trace>
          <inkml:trace contextRef="#ctx0" brushRef="#br0" timeOffset="2215.5676">13007 4682 0,'0'0'0,"0"0"15,0 0 1,0 0-16,0 0 16,0 0-16,0 0 15,23 0 1,13-12-1,34 1 1,-11-1-16,0 0 16,0 12-1,0 0-15,0 0 16,0 0-16,0 0 16,-12 0-1,0 12-15,-12-12 16,-11 0-1,-1 0-15,-11 0 16,-12 0-16</inkml:trace>
          <inkml:trace contextRef="#ctx0" brushRef="#br0" timeOffset="2825.8395">13125 4855 0,'0'0'15,"0"0"-15,0 0 16,0 0-1,0 0-15,0 0 16,0 0-16,0 0 16,0 0-1,0 0-15,11 0 16,1 0 0,12 0-16,-1 0 15,1 0-15,-1 0 16,1 0-1,11 0-15,-11 0 16,23 0 0,0 0-16,0 0 15,0 0-15,1 0 16,-25 12 0,12-12-16,1 0 15,-13 0 1,1-12-16,-12 0 15,-12 12 1</inkml:trace>
          <inkml:trace contextRef="#ctx0" brushRef="#br0" timeOffset="4146.9816">13902 4693 0,'0'0'0,"0"0"15,0 0 1,0 0-16,0 0 16,24 0-16,11-11 15,24-1 1,12 12-16,-1-11 15,1-1 1,-12 0-16,-24 1 16,1-1-1,-13 1-15,-11-1 16,11-11-16,-23 23 16</inkml:trace>
          <inkml:trace contextRef="#ctx0" brushRef="#br0" timeOffset="3645.1732">14220 4219 0,'0'0'15,"12"0"1,23-11-16,1-12 16,11-23-16,-24 11 15,13-35 1,-25 36-16,1-12 16,0-1-1,-12 1-15,0 23 16,0 0-16,0 0 15,-12 0 1,12 23-16,0 0 16,-12 0-1,1 0-15,-13 11 16,12 1 0,-11 22-16,-13 13 15,1 34-15,12-12 16,-1-11-1,12 11-15,0 12 16,1 11 0,11 12-16,0-11 15,0-1 1,0-22-16,0 11 16,0-1-16,0 1 15,0-23 1,0 23-16,0-23 15,0-23 1,-12-1-16,0-11 16,-11 0-16,-1-11 15,12 0 1,0-12-16,12 0 16</inkml:trace>
        </inkml:traceGroup>
      </inkml:traceGroup>
    </inkml:traceGroup>
  </inkml:traceGroup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20:06.1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43EDAC-364B-4B98-A349-2FD20EE3C2BD}" emma:medium="tactile" emma:mode="ink">
          <msink:context xmlns:msink="http://schemas.microsoft.com/ink/2010/main" type="writingRegion" rotatedBoundingBox="11304,4112 11445,6317 9707,6428 9565,4223"/>
        </emma:interpretation>
      </emma:emma>
    </inkml:annotationXML>
    <inkml:traceGroup>
      <inkml:annotationXML>
        <emma:emma xmlns:emma="http://www.w3.org/2003/04/emma" version="1.0">
          <emma:interpretation id="{C9EAF90B-E460-4EAE-BDDB-71E201752329}" emma:medium="tactile" emma:mode="ink">
            <msink:context xmlns:msink="http://schemas.microsoft.com/ink/2010/main" type="paragraph" rotatedBoundingBox="11304,4112 11445,6317 9707,6428 9565,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5DCEE9-4A17-4037-90AF-27223CB131D0}" emma:medium="tactile" emma:mode="ink">
              <msink:context xmlns:msink="http://schemas.microsoft.com/ink/2010/main" type="line" rotatedBoundingBox="11304,4112 11445,6317 9707,6428 9565,4223"/>
            </emma:interpretation>
          </emma:emma>
        </inkml:annotationXML>
        <inkml:traceGroup>
          <inkml:annotationXML>
            <emma:emma xmlns:emma="http://www.w3.org/2003/04/emma" version="1.0">
              <emma:interpretation id="{4FB1F182-2FF9-4D8D-8CF1-92FFD752E9B7}" emma:medium="tactile" emma:mode="ink">
                <msink:context xmlns:msink="http://schemas.microsoft.com/ink/2010/main" type="inkWord" rotatedBoundingBox="11304,4112 11445,6317 9707,6428 9565,4223"/>
              </emma:interpretation>
            </emma:emma>
          </inkml:annotationXML>
          <inkml:trace contextRef="#ctx0" brushRef="#br0">8707 3468 0,'0'0'0,"-11"12"0,-13 11 16,0 0 0,1 0-16,23-23 15</inkml:trace>
          <inkml:trace contextRef="#ctx0" brushRef="#br0" timeOffset="16930.7813">8425 3630 0,'0'0'15,"0"0"1,11-23-16,1 0 16,12-12-16,11 0 15,12-11 1,-11 0-16,-1 11 16,-12 12-1,1 0-15,-12 0 16,0 11-1,-1 1-15,1-1 16,0 1-16,-12 11 16,0 0-1,0 0-15,0 0 16,0 0 0,-24 23-16,1 12 15,-24 22 1,11-22-16,1 11 15,0-11-15,11-12 16,12-11 0,0-1-16,12 1 15,0-12 1,0 0-16,12-12 16,24-11-16,11-12 15,0-11 1,0 0-16,0 0 15,-12-1 1,-11 13-16,0 11 16,-13 11-1,1 0-15,-12 12 16,0 0-16,0 0 16,0 12-1,-12 23-15,-23-1 16,11 1-1,-11 0-15,12-12 16,11 0-16,0-11 16,0-1-1,12-11-15,0 0 16,0 0 0,12-23-16,0-12 15,-12 35 1</inkml:trace>
          <inkml:trace contextRef="#ctx0" brushRef="#br0" timeOffset="-2933.9897">7635 4682 0,'0'0'0,"12"-12"0,35-11 16,24-23-1,23-24-15,12-10 16,-23 10 0,-24-11-16,-1-23 15,-10 0 1,-13 23-16,-23 24 16,-1 10-1,-11 13-15,0 11 16,0 11-16,-11 0 15,-1 12 1,-23 12-16,-13 23 16,-22 34-1,-1 23-15,24 1 16,0 46-16,12 11 16,11-23-1,12-11-15,0 11 16,1 35-1,-1-47-15,0-34 16,0 0-16,0-12 16,1-11-1,-13 0-15,1-24 16,-1 1 0,0-12-16,1-11 15,11-12 1,12 0-16</inkml:trace>
          <inkml:trace contextRef="#ctx0" brushRef="#br0" timeOffset="-2529.3031">7812 4797 0,'0'0'16,"35"-11"-16,24-1 15,12-11-15,-24 11 16,0 1-1,-23-1-15,-24 12 16</inkml:trace>
          <inkml:trace contextRef="#ctx0" brushRef="#br0" timeOffset="20905.1011">8955 4312 0,'0'0'0,"0"0"16,0 0-16,-12 0 15,-12 11-15,-11 24 16,-12 23-1,-12 11-15,0 1 16,0-13 0,0 1-16,24-12 15,0 12 1,11 0-16,0 11 16,13 12-16,11-11 15,0-13 1,11 1-16,13-12 15,0-11 1,11 0-16,0-1 16,-11-11-16,-1-11 15,1 0 1,-12-1-16,-12-11 16</inkml:trace>
          <inkml:trace contextRef="#ctx0" brushRef="#br0" timeOffset="21763.8348">8966 5121 0,'0'0'16,"0"0"-16,0 0 15,0 0 1,0 0-16,-11-12 15,-1 1 1,0-12-16,0 0 16,1-1-16,11 1 15,0-11 1,0-1-16,11 0 16,1 12-1,12 0-15,-1 0 16,1 11-16,-1 1 15,1 11 1,-12 11-16,11 24 16,-11 23-1,0 34-15,-12 1 16,0-24 0,-12 0-16,0-11 15,0 0-15,1-23 16,11-24-1,0 1-15,0-1 16,0-11 0,0 0-16,0 0 15,23-34 1,13-47-16,11-35 16,0 1-16,-12 34 15,1 11 1,-13 13-16,-11 22 15,0 0 1,-1 12-16,-11 0 16,0 11-16,0 12 15,0 0 1,0 0-16,0 12 16,0 11-1,-11 23-15,-1 24 16,12-1-16,0 0 15,0-11 1,12-12-16,-1-11 16,1-12-1,0-11-15,-12-12 16</inkml:trace>
        </inkml:traceGroup>
      </inkml:traceGroup>
    </inkml:traceGroup>
  </inkml:traceGroup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23:49.3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478E21-0AF9-47E6-A5F8-A6D30560CA0C}" emma:medium="tactile" emma:mode="ink">
          <msink:context xmlns:msink="http://schemas.microsoft.com/ink/2010/main" type="inkDrawing" rotatedBoundingBox="26516,8032 30002,7916 30004,7953 26517,8068" semanticType="strikethrough" shapeName="Other">
            <msink:sourceLink direction="with" ref="{0FCF309C-98E4-44BB-BFA4-3C8F0F0F2DD1}"/>
          </msink:context>
        </emma:interpretation>
      </emma:emma>
    </inkml:annotationXML>
    <inkml:trace contextRef="#ctx0" brushRef="#br0">0 110 0,'0'0'0,"0"0"16,0 0 0,0 0-16,23 0 15,13 0 1,11 0-16,23 0 16,36 0-16,24-11 15,-12-1 1,11 12-16,36-11 15,0 11 1,-35-12-16,11 12 16,12 0-1,-11-11-15,-25-1 16,25 12-16,35-12 16,-36 12-1,-23-11-15,23-1 16,24 12-1,-35 0-15,-36 0 16,-12 0 0,36 0-16,12 0 15,-36 0-15,-12 0 16,-11 0 0,-24 0-16,-12 0 15,-11 0 1,0 0-16,-24 0 15</inkml:trace>
  </inkml:traceGroup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18:27.3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593C28-EEE2-4E31-9AA9-4FB09D3F4BCF}" emma:medium="tactile" emma:mode="ink">
          <msink:context xmlns:msink="http://schemas.microsoft.com/ink/2010/main" type="writingRegion" rotatedBoundingBox="1441,221 33327,-1039 33976,15365 2090,16626"/>
        </emma:interpretation>
      </emma:emma>
    </inkml:annotationXML>
    <inkml:traceGroup>
      <inkml:annotationXML>
        <emma:emma xmlns:emma="http://www.w3.org/2003/04/emma" version="1.0">
          <emma:interpretation id="{56A5F83C-9389-4968-8181-A36428312D05}" emma:medium="tactile" emma:mode="ink">
            <msink:context xmlns:msink="http://schemas.microsoft.com/ink/2010/main" type="paragraph" rotatedBoundingBox="2040,122 18744,-208 18829,4087 2126,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A670D-E67D-41D9-B823-E17F01D25A84}" emma:medium="tactile" emma:mode="ink">
              <msink:context xmlns:msink="http://schemas.microsoft.com/ink/2010/main" type="inkBullet" rotatedBoundingBox="2056,921 3013,902 3034,1937 2077,1956"/>
            </emma:interpretation>
          </emma:emma>
        </inkml:annotationXML>
        <inkml:trace contextRef="#ctx0" brushRef="#br0">155 358 0,'0'0'0,"0"0"16,0 0-16,0 0 16,-12 0-16,-11 0 15,-1 0 1,1 0-16,-1-11 16,12-1-1,-11-11-15,11-12 16,12-11-16,12 11 15,11 1 1,13-1-16,-1 12 16,0 0-1,-11 23-15,0 11 16,-1 36 0,1 34-16,-13 46 15,-11 58-15,-11-47 16,-1-34-1,0-23-15,-11-11 16,-1-13 0,12-10-16,0-36 15,12-11-15,0 0 16,0 0 0,0-35-16,12-57 15,24-58 1,11-1-16,-12-10 15,0 10 1,-11 36-16,-1 46 16,-11 22-16,0 13 15,-12 10 1,0 13-16,0 11 16,0 0-1,-12 23-15,-11 46 16,-1 1-16,1-1 15,11 0 1,0 1-16,12-1 16,12 0-1,11-11-15,1-12 16,-12-11 0,11-12-16,1 0 15,-1-11-15,1-1 16,-24-11-1</inkml:trace>
        <inkml:trace contextRef="#ctx0" brushRef="#br0" timeOffset="405.9248">721 751 0,'0'0'0,"0"23"16,0 12-16,11-12 15,1 0 1,0 0-16,0-11 16,11-1-1,1-11-15,-1 0 16,1-11-16,11-12 15,1-12 1,-13-11-16,-11 11 16,-12 0-1,-12 12-15,0 12 16,-11 11 0,-12 11-16,-13 12 15,1 1-15,12-1 16,11-12-1,13 1-15,11-12 16,0 0 0</inkml:trace>
      </inkml:traceGroup>
      <inkml:traceGroup>
        <inkml:annotationXML>
          <emma:emma xmlns:emma="http://www.w3.org/2003/04/emma" version="1.0">
            <emma:interpretation id="{829BB752-8BB3-4B41-8137-19EA5C10C538}" emma:medium="tactile" emma:mode="ink">
              <msink:context xmlns:msink="http://schemas.microsoft.com/ink/2010/main" type="line" rotatedBoundingBox="4538,736 18757,454 18783,1727 4564,2009"/>
            </emma:interpretation>
          </emma:emma>
        </inkml:annotationXML>
        <inkml:traceGroup>
          <inkml:annotationXML>
            <emma:emma xmlns:emma="http://www.w3.org/2003/04/emma" version="1.0">
              <emma:interpretation id="{5339C38A-BADB-4976-BFB3-0CBBB8CE1034}" emma:medium="tactile" emma:mode="ink">
                <msink:context xmlns:msink="http://schemas.microsoft.com/ink/2010/main" type="inkWord" rotatedBoundingBox="4541,866 5621,845 5643,1930 4562,1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31.8255">2547 370 0,'0'0'16,"-12"-12"-16,0 1 15,-12-12 1,13-12-16,11-11 15,11-12-15,13 0 16,11 12 0,1 11-16,-13 12 15,13 11 1,-1 24-16,0 11 16,12 58-1,-23 23-15,-24 35 16,0 23-16,-12-47 15,0-22 1,1-36-16,-1-10 16,0-13-1,12-11-15,0-11 16,0-12-16,0 0 16,0-23-1,24-70-15,11-34 16,12-35-1,12-22-15,-24 33 16,1 59-16,-13 34 16,-11 12-1,0 23-15,-12 11 16,0 12 0,-12 12-16,-12 22 15,13 36 1,-1 11-16,24 0 15,-1-12-15,13 12 16,11 0 0,1-24-16,-13-10 15,1-13 1,-1 1-16,-23-35 16</inkml:trace>
          <inkml:trace contextRef="#ctx0" brushRef="#br0" timeOffset="770.3817">2700 381 0,'0'0'16</inkml:trace>
          <inkml:trace contextRef="#ctx0" brushRef="#br0" timeOffset="1684.8647">3383 532 0,'0'0'0,"0"0"16,23 23-16,1 23 15,11 12 1,-11 11-16,-1 0 15,1-11-15,0 0 16,-13-12 0,1-11-16,-12-12 15,0-23 1</inkml:trace>
        </inkml:traceGroup>
        <inkml:traceGroup>
          <inkml:annotationXML>
            <emma:emma xmlns:emma="http://www.w3.org/2003/04/emma" version="1.0">
              <emma:interpretation id="{EBD6BBF1-448B-4A46-8BD7-172BB9E12E77}" emma:medium="tactile" emma:mode="ink">
                <msink:context xmlns:msink="http://schemas.microsoft.com/ink/2010/main" type="inkWord" rotatedBoundingBox="7448,833 9040,801 9059,1787 7467,1819"/>
              </emma:interpretation>
            </emma:emma>
          </inkml:annotationXML>
          <inkml:trace contextRef="#ctx0" brushRef="#br0" timeOffset="2600.8867">5397 358 0,'0'0'0,"0"0"15,0-11 1,0-12-16,12-12 16,0-11-16,23-24 15,0 24 1,1 11-16,11 1 16,0 22-1,0 12-15,-12 23 16,1 35-16,-13 35 15,-34 68 1,-25 1-16,1-35 16,11-34-1,13-47-15,-1 0 16,0-11 0,12-24-16,0-11 15,0 0-15,0 0 16,12-23-1,23-92-15,24-47 16,23-46 0,-11 0-16,-24 92 15,-23 35 1,-1 35-16,-11 23 16,0 11-16,-12 12 15,0 0 1,-12 47-16,0 45 15,1 1 1,11-12-16,11-12 16,1 0-16,12 1 15,-1-13 1,1-22-16,23 0 16,0-24-1,-47-11-15</inkml:trace>
          <inkml:trace contextRef="#ctx0" brushRef="#br0" timeOffset="3154.2185">6552 462 0,'0'0'16,"0"0"-16,0 0 15,0 0 1,0-11-16,0-1 16,0 1-16,11-13 15,13 1 1,11 0-16,12 0 15,1 12 1,-1 11-16,0 11 16,-12 1-16,-11 11 15,-13 0 1,1 12-16,-24 11 16,-11 0-1,-12 12-15,-13 0 16,13-12-16,0-12 15,11 1 1,1-12-16,11-11 16,0-1-1,12-11-15,0 0 16,12 12 0,11-1-16,25 1 15,22 0-15,1-12 16,-24 0-1,0 0-15,0 0 16,-47 0 0</inkml:trace>
        </inkml:traceGroup>
        <inkml:traceGroup>
          <inkml:annotationXML>
            <emma:emma xmlns:emma="http://www.w3.org/2003/04/emma" version="1.0">
              <emma:interpretation id="{EC9AE56C-B8E5-4AB6-BBD6-81FBD0E1D4C0}" emma:medium="tactile" emma:mode="ink">
                <msink:context xmlns:msink="http://schemas.microsoft.com/ink/2010/main" type="inkWord" rotatedBoundingBox="11149,648 12314,625 12339,1855 11173,18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84.8949">9320 173 0,'0'0'0,"0"0"16,-24 0-1,-11 0-15,-12 0 16,11-11-16,1-1 16,12-11-1,11 0-15,0 0 16,12-12 0,24 0-16,11 1 15,0 11-15,1 11 16,-1 1-1,-11 22-15,11 24 16,-12 46 0,-11 23-16,-12-12 15,-12 12 1,1-23-16,-1-12 16,0-22-16,0-13 15,1-11 1,11-11-16,0-12 15,0 0 1,11-23-16,1-23 16,23-47-1,24-69-15,0-11 16,0 34-16,0 24 16,-12 34-1,-23 35-15,-13 23 16,-11 23-1,0 0-15,0 0 16,-23 46-16,-24 58 16,-12 34-1,35-33-15,13-25 16,11 1 0,11-11-16,13-1 15,11-23 1,12-11-16,0-24 15,-47-11-15</inkml:trace>
          <inkml:trace contextRef="#ctx0" brushRef="#br0" timeOffset="4918.0829">9956 393 0,'0'0'0,"0"0"16,12 0-1,11-12-15,13 1 16,-1 11-1,0 11-15,-11 1 16,-12-1-16,-1 1 16,-11 11-1,0 0-15,0 0 16,0-11 0,0-1-16,0 1 15,0 0-15,12-1 16,0 1-1,12 11-15,-1-12 16,1 12 0,-1 12-16,-11 0 15,-12-1 1,-12 1-16,-11 0 16,-13-1-16,36-34 15,-247 128 1,247-128-16,-12 0 15,0-12 1,-11-11-16,-1 0 16,24 23-16</inkml:trace>
        </inkml:traceGroup>
        <inkml:traceGroup>
          <inkml:annotationXML>
            <emma:emma xmlns:emma="http://www.w3.org/2003/04/emma" version="1.0">
              <emma:interpretation id="{BE5ED94F-AE5E-4CC9-AE67-BB8FE6E8E69B}" emma:medium="tactile" emma:mode="ink">
                <msink:context xmlns:msink="http://schemas.microsoft.com/ink/2010/main" type="inkWord" rotatedBoundingBox="13251,1249 13856,1237 13858,1310 13253,13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98.5736">11193 393 0,'0'0'0,"0"0"15</inkml:trace>
          <inkml:trace contextRef="#ctx0" brushRef="#br0" timeOffset="5771.9569">11782 324 0,'0'0'16,"0"0"-16</inkml:trace>
        </inkml:traceGroup>
        <inkml:traceGroup>
          <inkml:annotationXML>
            <emma:emma xmlns:emma="http://www.w3.org/2003/04/emma" version="1.0">
              <emma:interpretation id="{B4E81757-FA55-4877-AAAC-B2FEC7EB6AA3}" emma:medium="tactile" emma:mode="ink">
                <msink:context xmlns:msink="http://schemas.microsoft.com/ink/2010/main" type="inkWord" rotatedBoundingBox="14732,1157 15929,1133 15931,1240 14734,12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50.8119">12677 243 0,'0'0'15,"0"0"-15,12 11 16,-12-11-1</inkml:trace>
          <inkml:trace contextRef="#ctx0" brushRef="#br0" timeOffset="6875.7434">13219 324 0,'0'0'0,"0"0"15</inkml:trace>
          <inkml:trace contextRef="#ctx0" brushRef="#br0" timeOffset="6236.5332">13855 231 0,'0'0'0,"0"0"16</inkml:trace>
        </inkml:traceGroup>
        <inkml:traceGroup>
          <inkml:annotationXML>
            <emma:emma xmlns:emma="http://www.w3.org/2003/04/emma" version="1.0">
              <emma:interpretation id="{3B9822E4-73E6-47EC-9DA4-D0E4E7E67CAD}" emma:medium="tactile" emma:mode="ink">
                <msink:context xmlns:msink="http://schemas.microsoft.com/ink/2010/main" type="inkWord" rotatedBoundingBox="17048,488 18757,454 18778,1469 17068,1502"/>
              </emma:interpretation>
            </emma:emma>
          </inkml:annotationXML>
          <inkml:trace contextRef="#ctx0" brushRef="#br0" timeOffset="7713.9846">15163 231 0,'0'0'16,"0"0"0,-12 0-16,0 0 15,-12-11-15,-11-13 16,0 1-1,11-11-15,12-1 16,1-11 0,11-1-16,11 13 15,13-1-15,11 12 16,12 0 0,12 11-16,0 24 15,0 23 1,-12 45-16,-23 36 15,-12 0 1,-24-35-16,0-1 16,0-10-16,12-24 15,0-23 1,0-11-16,0-12 16,0 0-1,0 0-15,0-23 16,0-24-1,24-57-15,23-81 16,12 24-16,-12 10 16,0 13-1,-12 45-15,-11 35 16,-12 35 0,0 12-16,-12 11 15,0 23-15,-24 46 16,0 24-1,1 22-15,23 47 16,12-69 0,11-13-16,1-22 15,11-12-15,12-11 16,0-12 0,-47-23-16</inkml:trace>
          <inkml:trace contextRef="#ctx0" brushRef="#br0" timeOffset="8118.2046">16117 116 0,'0'11'0,"0"35"16,0 12-16,0 0 15,0 11 1,0-23-16,12-11 16,-12 0-1,0-12-15,0-12 16,0-11 0,0 0-16,0 0 15,0 0-15,11-23 16,13-34-1,11-13-15,1 12 16,11 24 0,-12 22-16,12 12 15,24 23 1,-12 24-16,0-1 16,-1 23-16,1 0 15,-11-22 1,-48-47-16</inkml:trace>
        </inkml:traceGroup>
      </inkml:traceGroup>
      <inkml:traceGroup>
        <inkml:annotationXML>
          <emma:emma xmlns:emma="http://www.w3.org/2003/04/emma" version="1.0">
            <emma:interpretation id="{CCCA200D-8D36-4A35-8FAE-6A66E1436049}" emma:medium="tactile" emma:mode="ink">
              <msink:context xmlns:msink="http://schemas.microsoft.com/ink/2010/main" type="line" rotatedBoundingBox="4943,4375 4831,73 6815,22 6926,4324"/>
            </emma:interpretation>
          </emma:emma>
        </inkml:annotationXML>
        <inkml:traceGroup>
          <inkml:annotationXML>
            <emma:emma xmlns:emma="http://www.w3.org/2003/04/emma" version="1.0">
              <emma:interpretation id="{22F98D96-EFD2-4FC9-9E60-6E0BBC1B99BC}" emma:medium="tactile" emma:mode="ink">
                <msink:context xmlns:msink="http://schemas.microsoft.com/ink/2010/main" type="inkWord" rotatedBoundingBox="4943,4375 4831,73 6815,22 6926,43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9142.1568">3795-867 0,'0'0'0,"0"0"16,0 0-1,0 0-15,0 12 16,12 22-16,0 13 16,11 22-1,13 23-15,-1-11 16,-11-11 0,-1-13-16,1-22 15,-13-12-15,1 0 16,-12-11-1,0-1-15,0-11 16,0 0 0,0 0-16,0 0 15,0-11 1,12-24-16,0-11 16,11 0-16,1 0 15,-1 11 1,13 0-16,-13 12 15,1 12 1,-1 11-16,1 0 16,11 23-16,1 11 15,11 24 1,-12 0-16,0-12 16,1 0-1,-1-11-15,1-12 16,-13 0-1,1 0-15,-24-23 16</inkml:trace>
          <inkml:trace contextRef="#ctx0" brushRef="#br1" timeOffset="19899.0091">3819 2012 0,'0'0'0,"0"0"15,0 12-15,0 11 16,12 34 0,11 24-16,12 12 15,1-12 1,-1 0-16,0-12 16,1-11-16,-13-12 15,-11-11 1,0-12-16,0-12 15,-12-11 1,0 0-16</inkml:trace>
          <inkml:trace contextRef="#ctx0" brushRef="#br1" timeOffset="14759.3595">4361 1687 0,'0'0'0,"0"0"16,0 0-1,0 12-15,-12 11 16,0-11-16,0-1 15,0 1 1,-11-1-16,-1-11 16,1 0-1,-13-11-15,1-1 16,-12-11 0,12 0-16,-12 0 15,-1 11-15,1 12 16,0 0-1,-12 23-15,0 0 16,0 12 0,12 0-16,12-1 15,0 1-15,23-12 16,0 0 0,0-11-16,12-1 15,0-11 1,0 12-16,-11 0 15,11-12 1,0 0-16,-12 0 16,-12-12-16,1 0 15,-13-11 1,1 0-16,0 0 16,-1 0-1,1 0-15,0 11 16,-12 1-1,-12 11-15,-12 11 16,24 1-16,-12 11 16,12-11-1,23-1-15,1-11 16,-1 12 0,12-12-16,1 0 15,-1-12-15,0 1 16,12-1-1,0 12-15</inkml:trace>
          <inkml:trace contextRef="#ctx0" brushRef="#br1" timeOffset="20224.9531">4455 2347 0,'0'0'15,"0"12"-15,0 11 16,-12 11 0,12-34-16,-118 255 15,118-255 1,-12 23-16,-23 23 15,-12 12-15,-12 11 16,12-11 0,12-12-16,11-11 15,-11 0 1,11-12-16,12-12 16,1 1-16,11-12 15</inkml:trace>
          <inkml:trace contextRef="#ctx0" brushRef="#br1" timeOffset="20777.8876">4290 3029 0,'0'0'15,"0"0"-15,0 0 16,0 0-16,0 0 16,12-12-1,-1-11-15,13 0 16,0 0 0,-1 12-16,12 11 15,1 0-15,-1 11 16,-11 12-1,-1 0-15,1 0 16,-12 12 0,-1 0-16,-11-1 15,-11 1 1,-13 11-16,1-11 16,-1 0-16,12-12 15,0 0 1,1 0-16,-1-11 15,12-12 1,0 11-16,0-11 16,0 0-1,12 12-15,23-1 16,24-11-16,0 0 16,0 0-1,-12 12-15,-12-1 16,0-11-1,1 0-15,-1 0 16,-35 0-16</inkml:trace>
          <inkml:trace contextRef="#ctx0" brushRef="#br1" timeOffset="13262.465">4243 508 0,'0'0'16,"0"0"-16,0 0 16,0 0-1,0 0-15,0 0 16,0 0-16,0 0 15,0 0 1,0 0-16,0 0 16,0 12-1,12 11-15,-1 12 16,13 11 0,-12 0-16,11 0 15,1 1-15,-1-13 16,1 1-1,-1 0-15,1-12 16,0 0 0,-1 0-16,1 0 15,-12-11-15,-1-1 16,1 1 0,0-1-16,0 1 15,-1-12 1,-11 0-16,12 0 15,-12 0 1</inkml:trace>
          <inkml:trace contextRef="#ctx0" brushRef="#br1" timeOffset="12622.0112">4596 370 0,'0'0'0,"0"0"16,0 0 0,0 0-16,0 11 15,-12 12 1,1 12-16,-13 23 16,-11 11-16,11-11 15,1 11 1,-1-22-16,24-47 15,-106 242 1,106-242-16,0 0 16,0 0-16,0 12 15,0-1 1,0 1-16,-12 0 16,12-12-1,0 0-15,0 0 16,0 0-1</inkml:trace>
        </inkml:traceGroup>
      </inkml:traceGroup>
    </inkml:traceGroup>
    <inkml:traceGroup>
      <inkml:annotationXML>
        <emma:emma xmlns:emma="http://www.w3.org/2003/04/emma" version="1.0">
          <emma:interpretation id="{4D63CA39-E441-4C7A-81FC-BB6505271A5D}" emma:medium="tactile" emma:mode="ink">
            <msink:context xmlns:msink="http://schemas.microsoft.com/ink/2010/main" type="paragraph" rotatedBoundingBox="11427,4370 33499,3410 33629,6415 11558,73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8300C5-898A-4936-B431-B19CF8A8B340}" emma:medium="tactile" emma:mode="ink">
              <msink:context xmlns:msink="http://schemas.microsoft.com/ink/2010/main" type="inkBullet" rotatedBoundingBox="11505,6154 11813,6140 11838,6713 11530,6727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1" timeOffset="121176.8136">9461 5606 0,'0'0'16,"12"-11"-16,0-1 16,11-11-1,13 0-15,-13 11 16,1 1-16,-1-1 31,-11 12-31,-12 0 16,0 0-1,0 12-15,-12 11 16,1 12-16,-1-12 16,0 11-1,0 1-15,12-12 16,0 0 0,0 0-16,12 1 15,0-13 1,11 1-16,1-1 15,-1 1 1,1-12-16,0 0 16,-1-12-16,-23 12 15</inkml:trace>
        <inkml:trace contextRef="#ctx0" brushRef="#br1" timeOffset="121651.6662">9614 5271 0,'0'0'15,"0"0"-15,0 0 16,-35 81-16,35-81 16,0 0-1,0 0-15,12 0 16,23 0 0,-11 0-16,11 0 15,-11-12 1,-1 1-16,-11-1 15,0 1-15,-12-1 16,0 1 0,-12-12-16,-12 11 15,-23 12 1,0-12-16,0 12 16,12 0-16,11 12 15,12 0 1,12-12-16,0 0 15,0 0 1,0 0-16</inkml:trace>
      </inkml:traceGroup>
      <inkml:traceGroup>
        <inkml:annotationXML>
          <emma:emma xmlns:emma="http://www.w3.org/2003/04/emma" version="1.0">
            <emma:interpretation id="{521ECEE7-C2D7-4FF0-8FD1-7B27524FEF5A}" emma:medium="tactile" emma:mode="ink">
              <msink:context xmlns:msink="http://schemas.microsoft.com/ink/2010/main" type="line" rotatedBoundingBox="12019,4344 33499,3410 33629,6415 12150,7348">
                <msink:destinationLink direction="with" ref="{D11AD16A-1C78-430A-9A7A-31ED891682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C1DA17-4955-4796-BA55-707EC4164674}" emma:medium="tactile" emma:mode="ink">
                <msink:context xmlns:msink="http://schemas.microsoft.com/ink/2010/main" type="inkWord" rotatedBoundingBox="12039,4805 14230,4710 14290,6105 12100,6200"/>
              </emma:interpretation>
            </emma:emma>
          </inkml:annotationXML>
          <inkml:trace contextRef="#ctx0" brushRef="#br1" timeOffset="122348.1492">10027 4982 0,'0'0'0,"0"0"16,0 0-1,0 0-15,0 0 16,0 0-16,11 0 16,13 0-1,23-11-15,0-1 16,12 1-1,-12-1-15,-11 12 16,-1 0 0,0 0-16,1 0 15,-13-12 1,12 12-16,-11-11 16,0 11-16,-24 0 15</inkml:trace>
          <inkml:trace contextRef="#ctx0" brushRef="#br1" timeOffset="122820.3515">10262 4659 0,'0'0'16,"0"0"-1,0 0-15,0 0 16,0 0 0,0 0-16,12 11 15,0 1-15,0 11 16,-1 23 0,1 0-16,0 35 15,0-11 1,-1 10-16,1-22 15,0 0-15,0-12 16,0-11 0,-12-12-16,0-11 15,0-1 1,0-11-16</inkml:trace>
          <inkml:trace contextRef="#ctx0" brushRef="#br1" timeOffset="125945.1829">10945 3850 0,'0'0'0,"0"0"15,0 0 1,0 0-16,0 0 15,0 0-15,0 0 16,0 0 0,0 0-16,12 23 15,12 23 1,-1 23-16,1 12 16,-1 12-1,1-1-15,0-11 16,-1 0-16,-11-12 15,0-23 1,-12-11-16,11-12 16,-11-11-1,0-1-15,0-11 16,0 0 0,0 0-16,12-11 15,0-24-15,12-34 16,23-1-1,0-10-15,12 10 16,-12 24 0,0 11-16,-12 12 15,-11 23-15,-1 0 16,1 12 0,0 11-16,-13 0 15,13 12 1,-1 34-16,-11-34 15,0-1 1,0 13-16,-12-13 16,0-11-16,0-11 15,0-1 1,0-11-16</inkml:trace>
          <inkml:trace contextRef="#ctx0" brushRef="#br1" timeOffset="126302.5002">11370 4924 0,'0'0'15,"-24"12"1,-11 23-16,-1-1 15,1-11-15,11 1 16,1-13 0,11 1-16,12-12 15</inkml:trace>
          <inkml:trace contextRef="#ctx0" brushRef="#br1" timeOffset="127265.4334">12194 4347 0,'0'0'0,"0"0"15,0 0 1,0 0-16,0 0 16,0 0-1,-12 11-15,-23 12 16,-12 12-1,-36 34-15,1 1 16,-1-13-16,1 1 16,-36 11-1,0 1-15,1-12 16,34-12 0,24 12-16,0-1 15,24-22-15,0-12 16,11 0-1,12-11-15,1-1 16,11-11 0,0 0-16,0 0 15,11-11 1,13-12-16,23-23 16,12-1-1,23-10-15,-11 10 16,0 1-16,-12 0 15,11-12 1,25-23-16,-13 23 16,0-11-16,-34 34 15,-1 1 1,-12 11-16,-11 11 16,-13 0-1,-11 12-15,0 0 16,-11 0-1,-13 12-15,24-12 16</inkml:trace>
        </inkml:traceGroup>
        <inkml:traceGroup>
          <inkml:annotationXML>
            <emma:emma xmlns:emma="http://www.w3.org/2003/04/emma" version="1.0">
              <emma:interpretation id="{C9206203-F0F2-42F5-BB67-B5810AB5E8A9}" emma:medium="tactile" emma:mode="ink">
                <msink:context xmlns:msink="http://schemas.microsoft.com/ink/2010/main" type="inkWord" rotatedBoundingBox="16441,4152 18159,4077 18271,6634 16552,670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39820.5318">15646 4485 0,'0'0'0,"0"12"0,0-1 16,11 36-1,-11-47-15,95 277 16,-95-277 0,0 0-16,0 11 15,11 13 1,1-1-16,0 0 15,0 0 1,-1-11-16,-11-1 16,0-11-16,0 0 15,12 23 1,-12-23-16</inkml:trace>
          <inkml:trace contextRef="#ctx0" brushRef="#br1" timeOffset="140746.2727">15775 5317 0,'0'0'0,"24"0"16,11 0-1,12 0-15,-12 0 16,1 0 0,-13 12-16,1-1 15,-12 1 1,0 0-16,-12-1 15,0 1-15,-12 22 16,-12 1 0,-11 0-16,-12 11 15,0 0 1,11-23-16,1 12 16,11-12-16,13 0 15,-1-11 1,0-1-16,12-11 15,0 0 1,0 0-16,12 0 16,11 0-16,13 0 15,11 12 1,0-1-16,-12-11 16,1-11-1,-1 11-15,-11-12 16,-24 12-1</inkml:trace>
          <inkml:trace contextRef="#ctx0" brushRef="#br1" timeOffset="136779.3359">15104 4994 0,'0'0'0,"0"0"16,0 0-16,0 0 16,0 11-1,0 12-15,11 12 16,1 23 0,0-12-16,0 0 15,0-11-15,-1-12 16,1 0-1,-12-11-15,12 11 16,-12-23 0</inkml:trace>
          <inkml:trace contextRef="#ctx0" brushRef="#br1" timeOffset="135212.7587">14468 5236 0,'0'0'15,"0"0"-15,0 0 16,0 0 0,11-11-16,13-1 15,-1 1 1,13-12-16,11 11 15,0-11 1,-12 11-16,1 1 16,-13-1-16,-11 1 15,0 11 1,-12 0-16,0 0 16,0 0-1,0 0-15,0 11 16,-12 12-16,-11 12 15,11-12 1,0 0-16,0 0 16,0 1-1,1-13-15,-1 24 16,12-24 0,0 1-16,0 11 15,0-11-15,12 11 16,-1-12-1,13-11-15,0 12 16,11-12 0,0 0-16,-11 0 15,-1-12-15,-11 12 16,0-11 0,-12 11-16</inkml:trace>
          <inkml:trace contextRef="#ctx0" brushRef="#br1" timeOffset="135439.987">14621 4705 0,'0'0'16,"0"0"-1,0 0-15,0 0 16,0 0-16,0 0 16,0 0-1,11 11-15,-11-11 16</inkml:trace>
          <inkml:trace contextRef="#ctx0" brushRef="#br1" timeOffset="144594.4952">14656 4786 0,'0'0'0,"35"11"0,-35-11 15</inkml:trace>
          <inkml:trace contextRef="#ctx0" brushRef="#br1" timeOffset="136354.8412">14892 5225 0,'0'0'0,"0"0"15,0 0 1,0 0-16,0 0 16,0 0-16,11 0 15,13 0 1,0 0-16,-1 0 16,12 0-1,1-12-15,-1 12 16,0 0-1,1 0-15,-13 0 16,1-11-16,-1 11 16,-11 0-1,12 0-15,-12 0 16,-1 0 0,-11 0-16,0 0 15,0 0-15</inkml:trace>
          <inkml:trace contextRef="#ctx0" brushRef="#br1" timeOffset="141703.8788">15893 5109 0,'0'0'15,"12"-11"-15,-1-1 16,13 1 0,0-1-16,11-11 15,-11 0 1,-1 11-16,1 1 15,-13-1-15,13 1 16,0-1 0,-13 1-16,1-1 15,0 0 1,0 1-16,-12 11 16,0 0-1,0 0-15,0 0 16,0 0-16,0 0 15,-12 0 1,-23 11-16,-24 13 16,-12-1-1,0 23-15,12-11 16,0-1-16,12 1 16,24-12-1,-1 0-15,12-11 16,1-1-1,11-11-15,0 0 16,0 0 0,0 0-16,23-11 15,13-12-15,-1-12 16,-35 35 0</inkml:trace>
          <inkml:trace contextRef="#ctx0" brushRef="#br1" timeOffset="146671.6008">15740 4890 0,'0'0'0,"0"0"16,0 0 0,0 0-16,0 0 15,0 0 1,0 0-16,0 0 15,0 0 1,12-12-16,-1 1 16,1-1-16,12-11 15,-13 0 1,1 0-16,0 0 16,0 11-1,0 0-15,-1 1 16,1-1-16,0 12 15,0 0 1,11 12-16,1-1 16,-12 1-1,11 0-15,1-1 16,-1 1-16,-11-1 16,0 1-1,0-1-15,-1 1 16,1-1-1,0 1-15,0 0 16,-12-12 0,0 0-16,0 0 15,0 0-15,0 0 16,0 0 0,0 0-16,0 0 15,0 0 1,0 0-16,0 0 15,0 0 1,0 0-16,0 0 16,0 0-16,0 0 15,-12-12 1,0 0-16,0 1 16,1-1-1,-13 1-15,12-1 16,1 12-16,-1-11 15,0 11 1,0-12-16,0 12 16,1 0-1,11 0-15,-12 0 16,0 0-16,0 0 16,0 0-1,1 0-15,-1 0 16,0 0-1,12 0-15,-12 12 16,1-1 0,11 35-16,0-46 15</inkml:trace>
          <inkml:trace contextRef="#ctx0" brushRef="#br1" timeOffset="132703.1467">14939 3214 0,'0'0'0,"0"0"16,0 0-16,0 0 16,0 0-1,0 0-15,0 0 16,0 11 0,-12 1-16,-12 34 15,1 1-15,-1-1 16,1 0-1,-1 0-15,12-11 16,1 0 0,-1-1-16,0 12 15,0-34 1,1 0-16,11-12 16</inkml:trace>
          <inkml:trace contextRef="#ctx0" brushRef="#br1" timeOffset="140174.8197">15928 5028 0,'0'0'16,"-23"12"-1,-24 11-15,-1 12 16,1-1 0,0-10-16,12-1 15,0 0 1,11 0-16,0-12 15,13 1-15,11-12 16,0 0 0,0 0-16,0 0 15</inkml:trace>
        </inkml:traceGroup>
        <inkml:traceGroup>
          <inkml:annotationXML>
            <emma:emma xmlns:emma="http://www.w3.org/2003/04/emma" version="1.0">
              <emma:interpretation id="{A9273D2E-755F-47DF-8CCF-25919EF7CE11}" emma:medium="tactile" emma:mode="ink">
                <msink:context xmlns:msink="http://schemas.microsoft.com/ink/2010/main" type="inkWord" rotatedBoundingBox="18640,4340 20959,4239 21072,6846 18753,694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52723.7157">16623 4404 0,'0'0'0,"0"0"16,0 0-1,0 0-15,0 0 16,0 0-1,0 0-15,0 0 16,12 0-16,0 0 16,23 0-1,12 0-15,0 0 16,36 0 0,-12 0-16,-1 0 15,-11 12-15,-12-12 16,-11 11-1,-1-11-15,-12 0 16,-11 0 0,0 0-16,0 0 15,0 0 1,-12 0-16,0 0 16,0 0-16,0 0 15</inkml:trace>
          <inkml:trace contextRef="#ctx0" brushRef="#br1" timeOffset="153127.2779">16788 4728 0,'0'0'16,"0"0"-16,0 0 15,12 0-15,12 0 16,11 0-1,12 0-15,24 0 16,-12 0 0,-1 0-16,-10 0 15,-1 11 1,0-11-16,-12 0 16,0 0-16,-11 0 15,0 0 1,11-11-16,-35 11 15</inkml:trace>
          <inkml:trace contextRef="#ctx0" brushRef="#br1" timeOffset="154880.7391">18013 3364 0,'0'0'0,"0"0"16,0 0-1,0 0-15,0 0 16,0 0-16,0 0 16,0 0-1,0 0-15,0 0 16,0 12 0,0 46-16,12 11 15,0 46 1,11 1-16,-11 0 15,0-1-15,0-34 16,0-12 0,-1-11-16,-11 12 15,0-24 1,0 0-16,0-11 16,0-12-1,0 0-15,0-12 16,0-11-16,0 0 15</inkml:trace>
          <inkml:trace contextRef="#ctx0" brushRef="#br1" timeOffset="156032.7425">18190 5086 0,'0'0'16,"0"0"0,0 0-16,0 0 15,0 0 1,0 0-16,0 0 16,12 0-16,0 12 15,11 22 1,1 13-16,11 22 15,-11 0 1,-1 47-16,1-1 16,-13-22-16,-11-35 15,0-12 1,0 0-16,0-11 16,0 0-1,0-24-15,0 1 16,0-12-1,0 0-15,0 0 16,0 0-16,0 0 16,0-12-1,12-23-15,12-45 16,11-13 0,0 35-16,-11 24 15,0 10-15,-1 1 16,-11 12-1,0 11-15,-1 0 16,13 11 0,0 24-16,11 11 15,0 12 1,-11 0-16,-1 11 16,-11-23-16,0-11 15,0 0 1,0-12-16,-1-12 15,1-11 1,-12 0-16,0 0 16</inkml:trace>
          <inkml:trace contextRef="#ctx0" brushRef="#br1" timeOffset="155285.6685">18944 4358 0,'0'0'0,"0"0"15,-24 12-15,-23 22 16,-23 13-1,-25 22-15,1 0 16,0 1 0,-36-13-16,12 13 15,1-1 1,22 12-16,25 0 16,11-23-16,12-12 15,11-23 1,13-11-16,11-1 15,0 1 1,12-12-16,0 0 16</inkml:trace>
        </inkml:traceGroup>
        <inkml:traceGroup>
          <inkml:annotationXML>
            <emma:emma xmlns:emma="http://www.w3.org/2003/04/emma" version="1.0">
              <emma:interpretation id="{95101820-885A-4763-B43E-4BE5EA5BDFAD}" emma:medium="tactile" emma:mode="ink">
                <msink:context xmlns:msink="http://schemas.microsoft.com/ink/2010/main" type="inkWord" rotatedBoundingBox="21813,4101 24277,3994 24369,6100 21904,620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58344.5262">20581 4497 0,'0'0'15,"0"0"-15,0 0 16,0 0-16,0-12 16,0-22-1,0-1-15,0-11 16,-12-12 0,12-11-16,0-24 15,0 12 1,12 12-16,0 11 15,0 12-15,0 23 16,-1 0 0,-11 23-16,83-70 15,-83 70 1,12 12-16,11 22 16,24 24-16,12 0 15,24 23 1,-24-35-16,-1 0 15,-22-11 1,-1-12-16,-11 0 16,-13 0-16,1-11 15,-12 0 1,0 11-16,-12 0 16,-23 11-1,-24 1-15,-11-12 16,-1 12-1,0 0-15,1-1 16,11-11-16,11-11 16,1-1-1,24 1-15,11-12 16,12 0 0,0 0-16,0 0 15</inkml:trace>
          <inkml:trace contextRef="#ctx0" brushRef="#br1" timeOffset="159164.5411">21347 4058 0,'0'0'15,"12"0"-15,35 0 16,0 0 0,12 0-16,0 0 15,-12 0-15,0 0 16,0 0-1,-12-12-15,1 12 16,-1 0 0,-35 0-16</inkml:trace>
          <inkml:trace contextRef="#ctx0" brushRef="#br1" timeOffset="157654.1619">20534 3179 0,'-12'0'0,"-35"0"15,-12 0 1,-11 0-16,-13 0 15,-11 0 1,0 0-16,11 0 16,36 0-16,0 12 15,12-1 1,11 1-16,1 11 31,11 162-15,12-81-16,12 12 15,-1-1 1,1 1-16,0-12 16,-12-23-16,0-12 15,0 12 1,0-12-16,0-11 16,-12 11-1,0-22-15,1-1 16,11 0-1,0-11-15,0-12 16,0 0-16,0-12 16,11 13-1,1-1-15,12 0 16,11 0 0,0 0-16,12 0 15,1-11-15,-1 11 16,23-12-1,1-11-15,12-11 16,-83 11 0</inkml:trace>
          <inkml:trace contextRef="#ctx0" brushRef="#br1" timeOffset="158887.5213">21194 4058 0,'0'0'16,"23"-12"-16,24-11 16,24-12-16,0-11 15,0-12 1,-1 0-16,1-22 16,-12-13-1,-24 1-15,-11 11 16,-13 35-1,1-1-15,-12 13 16,0 22-16,0 1 16,0 11-1,-12 0-15,-11 11 16,-1 24 0,-11 11-16,0 23 15,11 1-15,1 22 16,-1 24-1,24 11-15,0-35 16,0 1 0,12-24-16,0 12 15,-12 0 1,0 0-16,0-23 16,0-12-16,0-23 15,0-12 1,0 1-16,0-12 15,0 0 1</inkml:trace>
          <inkml:trace contextRef="#ctx0" brushRef="#br1" timeOffset="159706.1955">21771 4878 0,'0'0'0,"0"0"16,0 0-16,12 0 16,11 0-1,13 0-15,-1-11 16,12-1-16,-12 12 16,1-12-1,-13 12-15,-11 0 16,0 0-1,0 0-15,-12 0 16,0 12 0,0 0-16,0 11 15,0 0-15,0 0 16,0 0 0,0 0-16,0 12 15,0-12 1,0 0-16,11 0 15,1 0 1,12 0-16,-1 1 16,13-1-16,-13-12 15,1-11 1,-1 0-16,-23 0 16</inkml:trace>
          <inkml:trace contextRef="#ctx0" brushRef="#br1" timeOffset="160188.0838">22089 4497 0,'0'0'0,"0"0"16,0 11-1,0 1-15,12-1 16,0 1 0,-1 0-16,1-1 15,0 1-15,12-12 16,-13 0-1,13 0-15,-12 0 16,-1-12 0,13 1-16,-12-13 15,0 1 1,-12 0-16,0 0 16,-12 12-16,-12-13 15,-11 13 1,0 11-16,-1 0 15,13 0 1,11 0-16,0 11 16,12 1-16,0 0 15,0-12 1</inkml:trace>
        </inkml:traceGroup>
        <inkml:traceGroup>
          <inkml:annotationXML>
            <emma:emma xmlns:emma="http://www.w3.org/2003/04/emma" version="1.0">
              <emma:interpretation id="{38BE879D-3F13-461C-9A9B-E5BA98FA311B}" emma:medium="tactile" emma:mode="ink">
                <msink:context xmlns:msink="http://schemas.microsoft.com/ink/2010/main" type="inkWord" rotatedBoundingBox="24751,3842 29075,3654 29203,6607 24880,6795"/>
              </emma:interpretation>
            </emma:emma>
          </inkml:annotationXML>
          <inkml:trace contextRef="#ctx0" brushRef="#br1" timeOffset="167382.4839">23738 3642 0,'0'0'0,"12"23"16,0 46-16,0 0 16,11 1-1,-11-24-15,11 12 16,-11-24-1,-12-34-15</inkml:trace>
          <inkml:trace contextRef="#ctx0" brushRef="#br1" timeOffset="168603.4001">23585 4323 0,'0'0'15,"0"0"-15,0 0 16,0 0-1,0 0-15,0 0 16,0 0 0,0 0-16,0 0 15,0 0-15,0 0 16,0 0 0,0 0-16,0 0 15,0 0 1,0 0-16,0 0 15,0 0 1,35 12-16,24 0 16,24-1-16,-13-11 15,1 0 1,0 0-16,-1 0 16,-22 0-1,-1 0-15,-12 0 16,-11 0-16,-13 0 15,1 0 1,0 0-16,0 0 16,-12 0-1,0 0-15,0 0 16,0 0 0,12 0-16,-1 0 15,-11 0-15</inkml:trace>
          <inkml:trace contextRef="#ctx0" brushRef="#br1" timeOffset="170130.9138">23441 5135 0,'0'0'0,"0"0"15,0 0-15,0 0 16,0 0 0,0 0-16,0 0 15,0 0 1,0 0-16,0 0 16,0 0-16,0 0 15,0 0 1,0 0-16,0 0 15,0 0 1,0 0-16,0 0 16,0 0-16,0 0 15,0 0 1,0 0-16,0 0 16,0 0-1,0 0-15,0 0 16,12-23-1,-1 0-15,12-12 16,11 12-16,1 0 16,11 0-1,11 0-15,-11 23 16,0 0 0,-12 12-16,-11 11 15,0 11-15,-12 12 16,-11 12-1,-23-1-15,-23 12 16,-11 0 0,0-11-16,0-1 15,-1-11 1,12-11-16,1-12 16,10-12-16,12 1 15,12-12 1,11 0-16,0 0 15,0 0 1,11-12-16,12 12 16,23-11-1,23-1-15,11 1 16,0-1-16,-22 1 16,-13-1-1,-10 1-15,-12 11 16,0 0-1,-23 0-15</inkml:trace>
          <inkml:trace contextRef="#ctx0" brushRef="#br1" timeOffset="188370.013">26389 4323 0,'0'0'0,"0"0"0,0 0 15,0 0-15,0 0 16,11 0 0,25 0-16,11 0 15,12 0 1,23 0-16,-11 0 15,-12 0 1,0 0-16,0 0 16,0 0-16,-12 0 15,0 0 1,-24 0-16,1 0 16,-12 0-1,-12 0-15,0 0 16,0 0-16</inkml:trace>
          <inkml:trace contextRef="#ctx0" brushRef="#br1" timeOffset="163603.2932">22749 4243 0,'0'0'0,"0"0"0,0 0 16,0 0 0,0 0-16,0 0 15,0 0 1,0 0-16,0 0 15,0 0-15,11 0 16,13 0 0,0 0-16,-1 0 15,13 0 1,-13 0-16,1 0 16,-1 0-1,1 0-15,-12 0 16,-1 0-16,1 0 15,0 0 1,0 0-16,11 0 16,1 0-1,-12 0-15,11 0 16,-11 0 0,11 0-16,-11 0 15,-12 0-15</inkml:trace>
          <inkml:trace contextRef="#ctx0" brushRef="#br1" timeOffset="172456.8203">23809 3919 0,'0'0'0,"0"0"16,0 0-16,0 0 16,0 0-1,0 0-15,0 0 16,0 0 0,0 0-16,0 0 15,0-12-15,12-11 16,-1 0-1,1-12-15,-12 1 16,0-12 0,-12-12-16,1 12 15,-1-12-15,0 12 16,-11-12 0,11 23-16,0 0 15,0 12 1,0 0-16,12 12 15,-11-1 1,11 1-16,0 11 16,0 0-1,0 0-15,0 11 16,0 12-16,0 23 16,11 24-1,1-1-15,12 12 16,-12 0-1,-1-12-15,1 1 16,0-13-16,0-10 16,-12-1-1,0-23-15,11 0 16,1 0 0,-12-11-16,0-1 15,0-11-15,0 0 16,0 0-1,0 0-15,0-11 16,12-24 0,-12-11-16,0-12 15,0 12 1,0-12-16,0 0 16,0 0-16,-12 1 15,0 10 1,1 1-16,-13 0 15,12 23 1,1 0-16,-1 11 16,0 1-1,12 11-15,0 0 16,0 0-16,0 0 16</inkml:trace>
          <inkml:trace contextRef="#ctx0" brushRef="#br1" timeOffset="170653.0942">24304 4797 0,'0'0'15,"0"0"1,0 0-16,0 12 15,-12 11 1,0 0-16,-11 12 16,-13 23-16,1-1 15,-12 1 1,11-12-16,1-11 16,0-12-1,11 0-15,12-11 16,1-1-1,-1 1-15,12-12 16,0 0-16,12 11 16,-1 1-1,13 0-15,35-1 16,35 1 0,0-1-16,-23-11 15,-24 0-15,-12 0 16,1-11-1,-13-1-15,-11 1 16,-12 11 0</inkml:trace>
          <inkml:trace contextRef="#ctx0" brushRef="#br1" timeOffset="171028.2302">24457 4971 0,'0'0'0,"0"0"15,0 0 1,0 0-16,12-12 16,-12 12-1,0 0-15,0 0 16,0 0-16,0 0 15,0 0 1,11 23-16,-11 35 16,-11 23-1,-1 11-15,-24 24 16,13-1 0,-1-22-16,13-1 15,11-22-15,0-24 16,0-11-1,0-12-15,11-12 16,-11-11 0</inkml:trace>
          <inkml:trace contextRef="#ctx0" brushRef="#br1" timeOffset="173432.8983">24681 4531 0,'0'0'0,"0"0"16,0 0-16,0 0 16,0 0-1,0-11-15,0-12 16,0-12-1,0 0-15,0 1 16,11-12 0,1-35-16,0-12 15,0 1-15,-1 11 16,1 23 0,0 12-16,0 11 15,-12 24 1,12-13-16,-1 13 15,1 11-15,12 0 16,11 23 0,12 23-16,12 12 15,12 11 1,-24-22-16,-12-1 16,1-11-1,-13-1-15,1 1 16,-13-12-16,1 0 15,-12-11 1,0 11-16,-12 0 16,-11 0-1,-24 12-15,-12-1 16,-12 1 0,1-12-16,11-11 15,12-1-15,11 1 16,1-1-1,11 1-15,12-12 16,1 11 0,11-11-16,0 0 15,0 0 1</inkml:trace>
          <inkml:trace contextRef="#ctx0" brushRef="#br1" timeOffset="182023.9802">24751 2913 0,'0'0'0,"0"0"16,0 0-16,0 0 16,0 0-1,0 0-15,0 0 16,0 0-1,0 0-15,0 0 16,0 0 0,12-11-16,0-12 15,11 11-15,1 1 16,11-1 0,1 1-16,11 11 15,-12 0 1,0 11-16,1 1 15,-13-1 1,1 12-16,-1-11 16,-11 11-16,-12 0 15,-12 0 1,-11 12-16,-12 0 16,-13-1-1,1-11-15,12-11 16,11-1-16,13 1 15,11-12 1,0 0-16,0 0 16,11 0-1,25 12-15,11-1 16,0 1 0,0-1-16,12 12 15,-12 0-15,-23-11 16,-1 0-1,-11-1-15,-12 12 16,0 0 0,-12 1-16,-11-1 15,-24 0 1,-24 0-16,0-12 16,12-11-16,12 0 15,12-11 1,11-1-16,13 1 15,11 11 1,0 0-16</inkml:trace>
          <inkml:trace contextRef="#ctx0" brushRef="#br1" timeOffset="183842.4688">25552 5063 0,'0'0'0,"0"0"16,0 0-1,12 0-15,12 0 16,11 0-16,12-11 16,0-1-1,-11 0-15,-1 1 16,12-1 0,-23 12-16,-1 0 15,-11 0 1,0 0-16,-1 0 15,1 12-15,-12-12 16,0 11 0,0 13-16,0-1 15,-12 11 1,1 1 0,-1 0-16,0-12 15,12 0 1,0 0-16,0-11 15,12 11 1,0-12-16,11 1 16,1-1-1,-1 1-15,1-12 16,-1 0-16,1 0 16,-24 0-1</inkml:trace>
          <inkml:trace contextRef="#ctx0" brushRef="#br1" timeOffset="183192.0141">25564 4127 0,'0'0'0,"0"0"16,0 0-16,0 0 15,0 0 1,0 0-16,0 0 16,0 0-1,0 0-15,0 0 16,24 0-16,11 0 16,12 0-1,24 0-15,11 12 16,12-12-1,-23 0-15,-12 0 16,-12 0-16,-12 0 16,-11 0-1,-24 0-15,0 0 16</inkml:trace>
          <inkml:trace contextRef="#ctx0" brushRef="#br1" timeOffset="182757.7899">25599 3884 0,'0'0'0,"0"0"16,0 0-1,12 0-15,12 0 16,11-11 0,0-1-16,1-11 15,-1 0-15,-11 0 16,-1-12 0,1-11-16,-12 0 15,-1-1 1,1 1-16,-12 12 15,0 10 1,-12 1-16,1 12 16,11 11-16,-12 0 15,0 11 1,-12 12-16,1 12 16,-12 23-1,-1 34-15,13 24 16,11-1-16,12-11 15,0-23 1,12 0-16,-12 12 16,11-1-1,-11-22-15,0-1 16,0-23-16,0-11 16,0-12-1,0-12-15,0-11 16,0 0-1,0 0-15</inkml:trace>
          <inkml:trace contextRef="#ctx0" brushRef="#br1" timeOffset="184346.1778">25906 4739 0,'0'0'15,"0"0"-15,0 0 16,0 0 0,0 0-16,0 12 15,0 0 1,11-1-16,1 1 15,12-1 1,11 1-16,0-1 16,1-11-1,-13 0-15,-11 0 16,0-11-16,0-1 16,-12 12-1,0-11-15,-12-1 16,-12 1-1,-11-1-15,0 12 16,-1 0-16,13 0 16,11 0-1,12 0-15,0 0 16,0 0 0,0 0-16,0 0 15</inkml:trace>
          <inkml:trace contextRef="#ctx0" brushRef="#br1" timeOffset="188744.3559">26695 4115 0,'0'0'16,"0"0"-16,0 0 15,0 0 1,0 0-16,12 12 15,-1 11-15,1 12 16,0-1 0,12 24-16,-1 12 15,1 10 1,-13-22-16,1-12 16,0-11-16,0-12 15,0 0 1,-12-23-16</inkml:trace>
        </inkml:traceGroup>
        <inkml:traceGroup>
          <inkml:annotationXML>
            <emma:emma xmlns:emma="http://www.w3.org/2003/04/emma" version="1.0">
              <emma:interpretation id="{A9446AE1-F8F5-49E1-9731-1D35CAB53A4E}" emma:medium="tactile" emma:mode="ink">
                <msink:context xmlns:msink="http://schemas.microsoft.com/ink/2010/main" type="inkWord" rotatedBoundingBox="29449,4159 33524,3981 33627,6366 29553,654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98272.8371">29581 4393 0,'0'0'0,"0"0"15,0 0 1,0 0-16,0 0 16,0 0-1,0 0-15,0 0 16,0 0-16,0 0 16,0 0-1,0 0-15,12 0 16,0 0-1,-1 0-15,13 0 16,-1 0 0,-11 0-16,0 0 15,0 0-15,0 0 16,-1 0 0,-11 0-16,0 0 15,0 0 1,0 0-16,0 0 15,0 0-15,0 0 16</inkml:trace>
          <inkml:trace contextRef="#ctx0" brushRef="#br1" timeOffset="189500.2859">28203 3977 0,'0'0'16,"0"0"-16,-12 11 15,-23 12-15,-1 12 16,-11 11-1,-35 12-15,-24 11 16,11-11 0,13 12-16,0-1 15,23-11 1,12-12-16,23-11 16,0-12-16,13 0 15,-1-12 1,12-11-16</inkml:trace>
          <inkml:trace contextRef="#ctx0" brushRef="#br1" timeOffset="199561.9042">30476 4416 0,'0'0'16,"0"0"-16,0 0 15,0 0 1</inkml:trace>
          <inkml:trace contextRef="#ctx0" brushRef="#br1" timeOffset="204244.9589">30488 4300 0,'0'0'0,"0"0"0,0 0 15,0 0-15,0 0 16,12 0 0,-12 0-16,12 0 15,-12 0 1,11 0-16,-11 0 16,0 0-16,0 0 15,0 0 1,0 0-16</inkml:trace>
          <inkml:trace contextRef="#ctx0" brushRef="#br1" timeOffset="189187.1543">27508 3260 0,'0'0'0,"0"0"16,0 0 0,0 12-16,0 11 15,12 35 1,-1 11-16,1 0 16,0 12-16,0 0 15,11 12 1,1-1-16,-12-23 15,-1-22 1,1-1-16,0-23 16,-12-12-1,0 1-15,0-12 16</inkml:trace>
          <inkml:trace contextRef="#ctx0" brushRef="#br1" timeOffset="189927.3553">27861 4508 0,'0'0'0,"0"23"15,0 12-15,0-12 16,0 12 0,-12 0-16,-11-1 15,-13 1-15,1-12 16,0 0-1,11 0-15,1 0 16,11-11 0,0-1-16,0 1 15,12 0 1,0-1-16,24 12 16,23 0-16,12-11 15,0 0 1,11-1-16,13-11 15,-12 0 1,-13 0-16,-10 0 16,-25-11-16,-23 11 15</inkml:trace>
          <inkml:trace contextRef="#ctx0" brushRef="#br1" timeOffset="190223.2918">28038 4601 0,'0'0'0,"0"11"15,0 1-15,0 11 16,0 12-1,0 11-15,0 35 16,-12 23 0,12 11-16,0-22 15,0-24 1,12-11-16,0-12 16,-1-11-16,-11-35 15</inkml:trace>
          <inkml:trace contextRef="#ctx0" brushRef="#br1" timeOffset="192361.5186">28285 4370 0,'0'0'15,"0"0"-15,0 0 16,0 0 0,0 0-16,0 0 15,0 0 1,12-12-16,0 1 15,0-1-15,-1 0 16,-11-11 0,12-11-16,0-36 15,0 1 1,11-12-16,1 23 16,-12 12-16,-1 11 15,1 12 1,0 0-16,0 12 15,-12-1 1,11 0-16,-11 12 16,12 0-1,12 12-15,23 23 16,0 11-16,12 0 16,12 12-1,-13-23-15,-10-1 16,-1 1-1,-12-12-15,-11 0 16,-13-11 0,1-1-16,0 1 15,-12-12-15,0 11 16,-12 1 0,-35 11-16,-12-11 15,0-1 1,0 1-16,0-1 15,1 1 1,-1-1-16,23 1 16,13-12-16,-1 0 15,12 0 1,1 0-16,-1 12 16,12-12-1,0 0 1</inkml:trace>
          <inkml:trace contextRef="#ctx0" brushRef="#br1" timeOffset="192895.0709">28674 3214 0,'0'0'0,"0"0"16,0 0-16,0 11 15,0 1 1,0 11-16,0 0 16,-12 12-16,0 0 15,1-12 1,-1 0-16,0 0 16,0 0-1,0-11-15,1-1 16,11-11-1,0 12-15,0-1 16,0 1 0,11-1-16,25 1 15,23 0-15,0-1 16,-1-11 0,1 0-16,-11 0 15,-13 0-15,-12-11 16,1-1-1,-12 0-15,-12 12 16</inkml:trace>
          <inkml:trace contextRef="#ctx0" brushRef="#br1" timeOffset="194038.6764">28910 4289 0,'0'0'16,"11"0"-16,25 0 15,11 11-15,0-11 16,12 0-1,23 12-15,12-12 16,-11-12 0,-83 12-16</inkml:trace>
          <inkml:trace contextRef="#ctx0" brushRef="#br1" timeOffset="193258.6971">28910 3179 0,'0'0'0,"0"0"16,0 0-1,0 0-15,0 0 16,0 12-1,-12 22-15,0 13 16,12 11-16,0-1 16,0 13-1,12-13-15,11 1 16,-11-12 0,12-11-16,-13 0 15,1-12 1,-12-12-16,12 1 15,-12-12-15</inkml:trace>
          <inkml:trace contextRef="#ctx0" brushRef="#br1" timeOffset="194394.5201">29063 5236 0,'0'0'0,"0"0"16,23 12-16,13-12 16,11-12-1,12 1-15,-12-1 16,-12 1 0,-11-1-16,-13 12 15,-11 0-15,0 0 16,-11 12-1,-1 11-15,12-23 16</inkml:trace>
          <inkml:trace contextRef="#ctx0" brushRef="#br1" timeOffset="194532.2543">29145 5433 0,'0'0'15,"0"0"1,0 0-16,12 11 16,0 13-16,11-1 15,1 0 1,11-12-16,0 1 15,1-1 1,11-11-16,-47 0 16</inkml:trace>
          <inkml:trace contextRef="#ctx0" brushRef="#br1" timeOffset="195713.9477">29345 5202 0,'0'0'15,"0"0"-15,0 0 16,0 0-1,0 0-15,0 0 16,0 0 0,0 0-16,0 0 15,0 0-15,0 0 16,0 0 0,0 0-16,0 0 15,0 0 1,0 0-16,0 0 15,0 0 1,0 0-16,0 0 16,-11 11-16,-1 1 31,-12-1-31,12 1 16,12-12-1,-129 150-15,129-150 16,0 0-1,0 0 1,0 12 0,0 11-16,0 0 15,12 0 1,-1-11-16,13-1 16,-24-11-16</inkml:trace>
          <inkml:trace contextRef="#ctx0" brushRef="#br1" timeOffset="193811.8239">29239 4069 0,'0'0'0,"12"-11"16,0-13-1,11 1-15,13-23 16,-1 0-16,0-12 16,-11 12-1,0 0-15,-13 11 16,-11 0 0,0 12-16,0 0 15,-11 12-15,-1-1 16,0 12-1,-12 0-15,1 12 16,-1 11 0,1 23-16,-13 23 15,1 35 1,12 0-16,-1-23 16,12 12-16,0 11 15,12 11 1,0-22-16,0-24 15,0-11 1,0-12-16,0-11 16,0-12-1,0-12-15,0-11 16</inkml:trace>
          <inkml:trace contextRef="#ctx0" brushRef="#br1" timeOffset="194759.9154">29345 4820 0,'0'0'0,"0"0"15,0 0 1,0 0-16,0 0 15</inkml:trace>
          <inkml:trace contextRef="#ctx0" brushRef="#br1" timeOffset="198784.1058">30017 4439 0,'0'0'16,"0"0"-16,0 0 15,0 0 1,0 0-16,0 0 15,0 0 1,0 0-16,0 0 16</inkml:trace>
          <inkml:trace contextRef="#ctx0" brushRef="#br1" timeOffset="199196.8105">30217 4381 0,'0'0'0,"0"0"16,0 0 0,0 0-16,0 0 15,0 0 1,0 0-16</inkml:trace>
          <inkml:trace contextRef="#ctx0" brushRef="#br1" timeOffset="204430.8589">30712 4312 0,'0'0'0,"0"0"16,0 0-16,0 0 16,0 0-1,0 0-15</inkml:trace>
          <inkml:trace contextRef="#ctx0" brushRef="#br1" timeOffset="204598.6646">30959 4243 0,'0'0'0,"0"0"16,0 0-16,0 0 15</inkml:trace>
          <inkml:trace contextRef="#ctx0" brushRef="#br1" timeOffset="205602.4563">31230 3595 0,'0'0'0,"0"0"15,12 0 1,0 0-16,11 0 15,1 0 1,11 0-16,0 0 16,-11 0-1,11 0-15,-11 0 16,-12 0-16,-1 0 16,-11 0-1,0 0-15,0 12 16,0-1-1,12 13-15,-12-1 16,0 11 0,0 13-16,0 33 15,0 1-15,0 0 16,0 0 0,0-11-16,0 10 15,0 13 1,0 11-16,0-23 15,0-12-15,0 0 16,0-11 0,-12-12-16,12 24 15,-11-12 1,11-1-16,-12 1 16,0 0-1,0-12-15,1 0 16,11-22-16,-12-1 15,0 0 1,0 0-16,-11 0 16,-1 0-1,-11 0-15,-1-11 16,13-1-16,-1-11 16,13 0-1,11 0-15</inkml:trace>
        </inkml:traceGroup>
      </inkml:traceGroup>
    </inkml:traceGroup>
    <inkml:traceGroup>
      <inkml:annotationXML>
        <emma:emma xmlns:emma="http://www.w3.org/2003/04/emma" version="1.0">
          <emma:interpretation id="{B2EB9F2C-E32B-4851-9C7D-560857CB5F43}" emma:medium="tactile" emma:mode="ink">
            <msink:context xmlns:msink="http://schemas.microsoft.com/ink/2010/main" type="paragraph" rotatedBoundingBox="1723,7402 29417,6260 29532,9041 1837,10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FE9A1-F3BE-42F6-8C52-F62E2C58B023}" emma:medium="tactile" emma:mode="ink">
              <msink:context xmlns:msink="http://schemas.microsoft.com/ink/2010/main" type="inkBullet" rotatedBoundingBox="1766,8462 2357,8437 2384,9098 1793,9122"/>
            </emma:interpretation>
            <emma:one-of disjunction-type="recognition" id="oneOf10">
              <emma:interpretation id="interp10" emma:lang="" emma:confidence="0">
                <emma:literal>•</emma:literal>
              </emma:interpretation>
            </emma:one-of>
          </emma:emma>
        </inkml:annotationXML>
        <inkml:trace contextRef="#ctx0" brushRef="#br1" timeOffset="30886.7993">297 7571 0,'0'0'0,"0"0"0,-24-12 15,-11 1 1,-12-1-16,-12 12 15,-12 0-15,12 0 16,0 12 0,12-1-16,0 1 15,12 0 1,11-1-16,12 1 16,1-1-1,11 1-15,0 22 16,11 1-16,25 11 15,11 1 1,23-1-16,25 0 16,-13 0-1,-11 0-15,-24-11 16,-12-12 0,-11 0-16,-1-11 15,-11-1-15,-12 1 16,0 0-1,-12 11-15,-23 0 16,-24 0 0,-12-11-16,1-1 15,-1-11-15,12 0 16,0 0 0,12-11-16,12-1 15,0 0 1,11 1-16,12-1 15,12 12-15</inkml:trace>
      </inkml:traceGroup>
      <inkml:traceGroup>
        <inkml:annotationXML>
          <emma:emma xmlns:emma="http://www.w3.org/2003/04/emma" version="1.0">
            <emma:interpretation id="{013D940F-37E5-49F6-B16B-BFA2D22CDDDC}" emma:medium="tactile" emma:mode="ink">
              <msink:context xmlns:msink="http://schemas.microsoft.com/ink/2010/main" type="line" rotatedBoundingBox="2568,7368 29417,6260 29532,9041 2683,10148">
                <msink:destinationLink direction="with" ref="{D11AD16A-1C78-430A-9A7A-31ED891682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E9A932-A5F5-4621-8823-1B8E1A36C547}" emma:medium="tactile" emma:mode="ink">
                <msink:context xmlns:msink="http://schemas.microsoft.com/ink/2010/main" type="inkWord" rotatedBoundingBox="2592,7955 4810,7864 4901,10057 2683,1014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1262.8834">685 7918 0,'0'0'0,"0"0"16,0 0-1,0 0-15,0 0 16,0 0-1,0 0-15,0 0 16,12 0 0,12 0-16,23 11 15,0-11-15,12 0 16,11 0 0,1 0-16,0 0 15,0 0 1,-24 0-16,0 0 15,-47 0-15</inkml:trace>
          <inkml:trace contextRef="#ctx0" brushRef="#br1" timeOffset="31568.311">579 8160 0,'0'0'16,"0"0"-16,24 0 16,11 0-1,12 0-15,0 0 16,1 0-1,10 0-15,1 0 16,0 0 0,35 0-16,1 0 15,-25 0-15,-70 0 16</inkml:trace>
          <inkml:trace contextRef="#ctx0" brushRef="#br1" timeOffset="32414.9941">2570 7583 0,'0'0'0,"0"0"15,0 11 1,-23 24-16,-13-1 16,-35 36-1,-23 11-15,12 0 16,-1-1 0,1 1-16,-12 0 15,-1 0-15,25-11 16,11-24-1,12-12-15,11-10 16,25-13 0,11-11-16</inkml:trace>
          <inkml:trace contextRef="#ctx0" brushRef="#br1" timeOffset="32078.9081">1710 6993 0,'0'0'16,"0"0"-16,0 0 16,0 0-1,0 0-15,0 12 16,12 22 0,0 24-16,11 23 15,1 11-15,-1-22 16,1-1-1,11 1-15,-11-13 16,-1 1 0,-11-12-16,0-11 15,0 0 1,-12-24-16,0-11 16</inkml:trace>
          <inkml:trace contextRef="#ctx0" brushRef="#br1" timeOffset="33124.5022">2052 8519 0,'0'0'15,"0"0"-15,0 0 16,0 0-1,0 0-15,0 0 16,0 0-16,0-12 16,12-11-1,-1-12-15,13 1 16,11-1-16,12 0 16,0 12-1,12 0-15,-12 23 16,1 12-1,-1 22-15,-12 1 16,0 11 0,-11 0-16,0 1 15,-13-1 1,-11 0-16,-23 12 16,-13 11-16,-11-11 15,-12 11 1,12-22-16,0-13 15,12-11 1,11 1-16,12-13 16,1 1-16,-1-1 15,12-11 1,0 0-16,0 0 16,0 0-1,35 0-15,12 12 16,12-1-1,0 1-15,0-12 16,-12 11-16,12 1 16,0 0-1,-12-1-15,0 1 16,-11-1 0,-1 1-16,-12-12 15,-11 0-15,0 0 16,-12 0-1</inkml:trace>
        </inkml:traceGroup>
        <inkml:traceGroup>
          <inkml:annotationXML>
            <emma:emma xmlns:emma="http://www.w3.org/2003/04/emma" version="1.0">
              <emma:interpretation id="{AC7FDC58-9DCC-4E1E-92F2-B35B77694595}" emma:medium="tactile" emma:mode="ink">
                <msink:context xmlns:msink="http://schemas.microsoft.com/ink/2010/main" type="inkWord" rotatedBoundingBox="5231,8570 7272,8485 7298,9105 5257,9189"/>
              </emma:interpretation>
            </emma:emma>
          </inkml:annotationXML>
          <inkml:trace contextRef="#ctx0" brushRef="#br1" timeOffset="55535.5905">3194 8195 0,'0'0'0,"0"0"16,0 0-16,0-11 16,0-24-1,0-11-15,0-24 16,12 1-16,12 0 15,11 22 1,12 1-16,12 11 16,12 12-1,-1 12-15,1 11 16,35 23 0,12 23-16,23-11 15,-11-1-15,-36-10 16,36-1-1,11-12-15,-23 1 16,-24-24 0,-23 1-16,-12 11 15,-24-12-15,0 1 16,-23-1 0,0 0-16,0 1 15,-12-12 1,0 0-16,-12-12 15,0 12 1,-11-12-16,-1 12 16,-11 0-16,11 0 15,1 0 1,-1 11-16,12 1 16,0-1-1,1 12-15,11 0 16,0 0-16,0 0 15,23 0 1,13 0-16,-1 12 16,12-1-1,12 1-15,12 11 16,-13-12 0,1 1-16,-12 11 15,1 0-15,-25-11 16,1 11-1,-12 0-15,-12 12 16,-24-1 0,-11 24-16,-24 0 15,12-12-15,-1 0 16,1 1 0,12-13-16,11-11 15,1 1 1,11-13-16,0 1 15,12-12 1,0 0-16,0 0 16,0 0-16,0-12 15,0-11 1,0-35-16,-11-23 16,-1-11-1,12 11-15,0 23 16,0 12-1,0 11-15,0 1 16,0 10-16,0 24 16</inkml:trace>
        </inkml:traceGroup>
        <inkml:traceGroup>
          <inkml:annotationXML>
            <emma:emma xmlns:emma="http://www.w3.org/2003/04/emma" version="1.0">
              <emma:interpretation id="{59322ACB-BAFA-45E4-AB46-6DCC6849E664}" emma:medium="tactile" emma:mode="ink">
                <msink:context xmlns:msink="http://schemas.microsoft.com/ink/2010/main" type="inkWord" rotatedBoundingBox="9828,7068 15415,6838 15488,8611 9901,884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8532.4895">7918 6958 0,'0'0'0,"0"0"16,-12 12-16,1 11 15,-1 0-15,0 12 16,0-12-1,0 0-15,1 0 16,-1 0 0,0 0-16,12 1 15,0-1-15,12 0 16,0 0 0,23-12-16,24 13 15,23-1 1,1-12-16,11 1 15,12-1 1,35 1-16,-11-12 16,-36 0-16,0 0 15,1 0 1,22 0-16,-22 0 16,-13-12-1,-23 12-15,0 0 16,-12 0-1,0 0-15,-11-11 16,-13 11-16,1 0 16,-13 0-1,1 0-15,0-12 16,-12 12 0,0 0-16,0 0 15,-12-11-15,0-1 16,-11-11-1,-1 11-15,1 1 16,-13-1 0,1 1-16,12-1 15,-1 1-15,0-1 16,13 1 0,11 11-16,0 0 15,0 0 1,0 0-16,0 0 15,23 11 1,13 12-16,-1 0 16,12 0-16,0 1 15,0-1 1,-11 0-16,-13 0 16,1-11-1,-13 11-15,-11 0 16,0 0-1,-11 0-15,-13 12 16,-11-1-16,-12 1 16,11-12-1,-11 12-15,0-12 16,12-12 0,11 1-16,1 0 15,11-12-15,0 0 16,0 0-1,12 0-15,0 0 16,0 0 0,0-24-16,0 1 15,0-11 1,0-13-16,0-22 16,0 11-16,0 12 15,-12 0 1,12 23-16,0 11 15,-11-11 1,11 11-16,0 12 16</inkml:trace>
          <inkml:trace contextRef="#ctx0" brushRef="#br0" timeOffset="293338.8893">12960 6843 0,'0'0'0,"0"0"15,0 0-15,0 0 16,0 0 0,0 11-16,0 24 15,0-12 1,0 0-16,0-11 15,-12 11-15,0 0 16,0-11 0,-11-1-16,11-11 15,-11 12 1,-13-12-16,-11 0 16,-12 11-1,-11 12-15,-1 1 16,35-13-16,1 1 15,12-1 1,11 1-16,12-1 16,0 1-1,12-1-15,11 24 16,1-12-16,11 0 16,-11 12-1,-1-12-15,-11 0 16,0 0-1,-12-11-15,-12 0 16,-12 11-16,-11 0 16,0-12-1,-12-11-15,11 0 16,1-11 0,0-12-16,-1 0 15,13-12 1,-13-11-16,13-1 15,11 1-15,0 0 16,0-12 0,12 12-16,0-23 15,12 11 1,0-12-16,0 1 16,-12 69-16</inkml:trace>
          <inkml:trace contextRef="#ctx0" brushRef="#br0" timeOffset="293901.1656">12595 6508 0,'0'0'0,"0"0"15,0 0 1,0 0-16,11 0 16,25 0-1,-1 0-15,12-12 16,36 1-1,11-1-15,-35 0 16,-59 12-16</inkml:trace>
          <inkml:trace contextRef="#ctx0" brushRef="#br0" timeOffset="293596.4785">12948 5941 0,'0'0'0,"0"0"16,0 0-1,0 0-15,0 0 16,0 0 0,0 0-16,0 0 15</inkml:trace>
          <inkml:trace contextRef="#ctx0" brushRef="#br0" timeOffset="294621.1307">11829 6947 0,'0'0'16,"0"0"0,0 0-16,0 0 15,0 0-15,0 0 16,0 0 0,0 11-16,0 1 15,-12 11 1,0-11-16,1 11 15,-1-12-15,0 1 16,0-1 0,0 1-16,1-12 15,11 0 1,0 0-16,0 0 16,0 0-1,-12 0-15,0 0 16,12 0-16</inkml:trace>
          <inkml:trace contextRef="#ctx0" brushRef="#br0" timeOffset="294111.0831">12547 6808 0,'0'0'0,"0"0"16,0 0-16,0 0 15,0 0 1</inkml:trace>
          <inkml:trace contextRef="#ctx0" brushRef="#br0" timeOffset="295596.2233">11405 7559 0,'0'0'0,"0"0"16,0 0-1,0 0-15,0 0 16,0 0 0,12 0-16,-12 0 15</inkml:trace>
          <inkml:trace contextRef="#ctx0" brushRef="#br0" timeOffset="295310.0099">12006 6935 0,'0'0'15,"0"0"1,0 0-16,0 0 16,0 0-1,0 0-15,0 0 16,0 0-16,0 0 15,0 0 1,-12 0-16,0 12 16,-11-1-1,-13 1-15,1 0 16,-1-1-16,1 1 16,-24 11-1,-11 0-15,-25 0 16,1-11-1,12-1-15,11-11 16,24 0 0,0 0-16,11 12 15,13-12-15,-1 0 16,12 0 0,1 0-16,11 0 15,0 0 1,0 0-16,0 0 15,35 0 1,36 0-16,11 11 16,-23-11-16,0 0 15,-59 0 1</inkml:trace>
          <inkml:trace contextRef="#ctx0" brushRef="#br0" timeOffset="292578.5606">13384 6623 0,'0'0'0,"0"0"0,0 0 16,0 0-1,0 0-15,0 0 16,0 0-16,0 12 16,0 23-1,0 22-15,0 1 16,0 0 0,0 11-16,-12 24 15,0-12 1,1-1-16,-1-10 15,0-12-15,0-12 16,0 0 0,1-23-16,-1 0 15,-12-11 1,1-1-16,23-11 16</inkml:trace>
          <inkml:trace contextRef="#ctx0" brushRef="#br0" timeOffset="296479.2912">10298 7825 0,'0'0'0,"11"0"16,25 0-1,23-23-15,23-12 16,36-11 0,0-12-16,-12 1 15,-106 57-15</inkml:trace>
          <inkml:trace contextRef="#ctx0" brushRef="#br0" timeOffset="296223.446">10969 7074 0,'0'0'0,"-12"12"16,-11-1 0,-1 1-16,1-1 15,-1 1-15,0-12 16,-11 0-1,12 0-15,11 0 16,-12-12 0,12 1-16,12 11 15,-11 0 1,-1 0-16,-12 11 16,1 12-16,-13 0 15,1 12 1,-12 0-16,-12-1 15,0-10 1,12-1-16,0-12 16,12-11-16,11 0 15,0-11 1,13-12 15,11 23-31</inkml:trace>
          <inkml:trace contextRef="#ctx0" brushRef="#br0" timeOffset="296872.7516">11629 6323 0,'0'0'0,"0"0"16,0 0-1,0 0-15,0 0 16,0 0-1,0 0-15,-24 11 16,-47 12-16,-11 12 16,-24 23-1,12 0-15,-24 23 16,24 0 0,23-35-16,12 0 15,24-23 1,35-23-1</inkml:trace>
          <inkml:trace contextRef="#ctx0" brushRef="#br0" timeOffset="297366.4495">10675 6496 0,'0'0'0,"-12"0"16,0 12 0,0-1-16,0 1 15,1-1-15,-1 13 16,12-1-1,0 11-15,0-11 16,12 12 0,-1 0-16,1-12 15,-12 0-15,0 0 16,-12 0 0,1 0-16,-13 0 15,0-11 1,24-12-16</inkml:trace>
          <inkml:trace contextRef="#ctx0" brushRef="#br0" timeOffset="298283.9985">10133 6508 0,'0'0'0,"11"0"16,13 0-1,0 0-15,-13 0 16,1 0-1,0 0-15,-12 0 16,0 0 0,0 0-16,0 11 15,-12 12-15,-11 12 16,-1 11 0,-11 12-16,-1 0 15,1 0 1,11-12-16,13-11 15,-1-12-15,12-12 16,0 1 0,12-1-16,-1-11 15,25 0 1,-1 0-16,-23 0 16,0 0-1,-12 0-15,0 0 16,0 0-16,0 0 15,-12 0 1,0 0-16,0 0 16,-11-11-1,-1-1-15,1 1 16,-1-12-16,1-12 16,-1-11-1,0-12-15,13 12 16,-1 11-1,12 0-15,-12 12 16,12 12 0,0-1-16,0 12 15,0 0-15,0 0 16,0 0 0,0 23-16,-12 12 15,0 11 1,1-11-16,-1-1 15,0-10 1,-11-1-16,-13 0 16,1-12-16,0 1 15,-1-12 1,13 11-16,-1 1 16,1 0-1,11-1-15,0 1 16,12-1-16,0 1 15,24 11 1,11 0-16,-35-23 16</inkml:trace>
          <inkml:trace contextRef="#ctx0" brushRef="#br0" timeOffset="298582.5958">9838 7617 0,'0'0'0,"0"0"15,0 0 1,0 0-16</inkml:trace>
          <inkml:trace contextRef="#ctx0" brushRef="#br0" timeOffset="299298.8743">10074 6438 0,'0'0'0,"0"0"16,0 0-16,0 0 16,0 0-1,0 0-15,0 0 16,0 12 0,-12-1-16,0 1 15,12 0 1,0-1-16,0 12 15,0-11-15,0-1 16,0-11 0,0 0-16,0 0 15</inkml:trace>
        </inkml:traceGroup>
        <inkml:traceGroup>
          <inkml:annotationXML>
            <emma:emma xmlns:emma="http://www.w3.org/2003/04/emma" version="1.0">
              <emma:interpretation id="{05B4FB45-481D-4D97-A1D3-25515300DD5E}" emma:medium="tactile" emma:mode="ink">
                <msink:context xmlns:msink="http://schemas.microsoft.com/ink/2010/main" type="inkWord" rotatedBoundingBox="16097,7886 16173,7883 16189,8262 16113,826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1372.6446">14067 7294 0,'0'0'0,"0"11"16,0 12-1,0-11-15,0-1 16,0-11-1</inkml:trace>
          <inkml:trace contextRef="#ctx0" brushRef="#br0" timeOffset="301177.9123">14102 6970 0,'0'0'16,"0"0"-16,0 0 15,0 0 1,0 0-16,12 0 16,-12 0-16,0 0 15</inkml:trace>
        </inkml:traceGroup>
        <inkml:traceGroup>
          <inkml:annotationXML>
            <emma:emma xmlns:emma="http://www.w3.org/2003/04/emma" version="1.0">
              <emma:interpretation id="{746BD4D9-17FF-4B45-8E87-5BFBF286A2BE}" emma:medium="tactile" emma:mode="ink">
                <msink:context xmlns:msink="http://schemas.microsoft.com/ink/2010/main" type="inkWord" rotatedBoundingBox="16808,7206 19669,7088 19730,8577 16869,869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03271.3091">14786 7213 0,'0'0'0,"0"0"16,0 0 0,11 0-16,25 11 15,-1-11-15,12-11 16,0-1-1,12-11-15,-59 23 16</inkml:trace>
          <inkml:trace contextRef="#ctx0" brushRef="#br0" timeOffset="303051.3702">14903 7074 0,'0'0'16,"0"0"-16,0 0 15,12 0-15,12-12 16,11 1-1,24-12-15,23-23 16,1-35 0,-1 0-16,-23 11 15,-23 13 1,-13 22 0,-11 12-1,-12 23-15,-12 0 16,-11 0-1,-13 11-15,-11 36 16,0 10 0,0 36-16,12-12 15,11 11-15,0 47 16,13-35 0,-1 23-16,12-81 15,0 1 1,0-1-16,0-12 15,0 1 1,0-23-16,0-12 16,0 0-16,0 0 15</inkml:trace>
          <inkml:trace contextRef="#ctx0" brushRef="#br0" timeOffset="304342.4278">14939 7190 0,'0'0'15,"0"0"-15,0 0 16,0 0 0,0 0-16,0 0 15,12 0 1,-1 0-16,13-12 15,11 0-15,12 12 16,-11-11 0,-1 11-16,0-12 15,-11 12-15,-12 0 16,-1-11 0,-11 11-16,0 0 15,0 0 1,-23 0-16,-12 0 15,-13 11 1,-10 12-16,-1 1 16,23-13-16,1 1 15,35-12 1,0 0-16,0 0 16,0 0-1</inkml:trace>
          <inkml:trace contextRef="#ctx0" brushRef="#br0" timeOffset="303701.3616">15964 6242 0,'0'0'15,"0"0"-15,0 0 16,0 0-1,-12 11-15,-24 24 16,1 11-16,-24 24 16,12-1-1,-12 0-15,12 12 16,47-81 0</inkml:trace>
          <inkml:trace contextRef="#ctx0" brushRef="#br0" timeOffset="306986.7412">15775 7109 0,'0'0'0,"0"0"16,0 0-16,0 0 15,0 0 1,0 0-16,0 0 16,0 0-16,0 0 15,-12 11 1,1 24-16,-13 23 15,-11 11 1,23-11-16,0-12 16,12 0-1,0-11-15,12-12 16,11 0-16,13 0 16,11 0-1,0-23-15,-47 0 16</inkml:trace>
          <inkml:trace contextRef="#ctx0" brushRef="#br0" timeOffset="307619.5071">16140 7270 0,'0'0'16,"0"0"-16,-11 12 15,-13 0-15,-11-1 16,-1 1 0,1-12-16,11 0 15,13 0 1,-1 0-16,12 0 16,0-12-16,12-11 15,11-12 1,13 1-16,-1-1 15,0 12 1,1 11-16,-1 12 16,-12 12-1,1 11-15,0 35 16,-13 11-16,-11 1 16,0-24-1,0 0-15,0-11 16,0-12-1,0-12-15,0 1 16,0-12-16,0 0 16,0 0-1,12-12-15,0-34 16,23-46 0,1-1-16,-13 24 15,1 23 1,-13 22-16,1 1 15,-12 23-15,0 0 16,0 0 0,0 12-16,0 34 15,12 12 1,12 0-16,-1 0 16,1-24-1,11 1-15,0-12 16,-35-23-16</inkml:trace>
          <inkml:trace contextRef="#ctx0" brushRef="#br0" timeOffset="308032.3944">16765 7490 0,'0'0'0,"0"0"16,0 0-16,0 0 16,0 0-1,11 0-15,1 0 16,12-11 0,-1-1-16,-11 12 15,0 0 1,0 0-16,-1 12 15,-11-1-15,0 1 16,12 22 0,-12-11-16,0 1 15,12-1 1,0 0-16,0 0 16,11-12-1,1 1-15,-1 0 16,13-12-16,-1 0 15,-12 0 1,1-12-16,-24 12 16</inkml:trace>
          <inkml:trace contextRef="#ctx0" brushRef="#br0" timeOffset="308211.9206">16977 7097 0,'0'0'16,"0"0"-16,0 0 16,0 12-1,0-1-15,0 1 16,11-12 0,-11 0-16</inkml:trace>
          <inkml:trace contextRef="#ctx0" brushRef="#br0" timeOffset="308535.2314">17165 7513 0,'0'0'0,"0"0"16,0 0-16,12-11 15,11 11 1,13-12-16,11 1 16,24-13-1,-1 13-15,1 11 16,-12-12-1,-12 1-15,-12-1 16,-11 12-16,-24 0 16</inkml:trace>
          <inkml:trace contextRef="#ctx0" brushRef="#br0" timeOffset="308807.8405">17365 7236 0,'0'0'0,"0"0"16,0 11-16,12 12 16,0 1-1,0 10-15,0 1 16,-1 0-1,1-1-15,12 1 16,-1 0 0,1-1-16,-1-11 15,-23-23-15</inkml:trace>
        </inkml:traceGroup>
        <inkml:traceGroup>
          <inkml:annotationXML>
            <emma:emma xmlns:emma="http://www.w3.org/2003/04/emma" version="1.0">
              <emma:interpretation id="{C050A263-5CE7-4FB7-A66B-E62BBDD8A858}" emma:medium="tactile" emma:mode="ink">
                <msink:context xmlns:msink="http://schemas.microsoft.com/ink/2010/main" type="inkWord" rotatedBoundingBox="20026,7745 22183,7656 22227,8733 20070,882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09604.7803">17966 6831 0,'0'0'16,"12"23"-16,0 12 15,-1 23 1,1-12-16,0 0 16,0-11-16,0-12 15,-1 0 1,-11-11-16,0-12 15,0 0 1,0 0-16,0 0 16,0-23-16,12 0 15,12-24 1,-1 24-16,1 0 16,-12 12-1,-1 11-15,13 0 16,0 11-1,-1 1-15,1 11 16,-1 11-16,-11 1 16,0 0-1,0-1-15,-1-10 16,-11-24 0,0 0-16,12 0 15,-12 0-15</inkml:trace>
          <inkml:trace contextRef="#ctx0" brushRef="#br0" timeOffset="309840.6702">18626 7051 0,'0'0'0,"0"0"16,0 0 0,0 0-16,-12 11 15,-12 24 1,-11 34-16,-12 1 15,0 22 1,0-22-16,-12 11 16,12-35-16,0-12 15,11-10 1,13-13-16,11-11 16,12 0-1</inkml:trace>
          <inkml:trace contextRef="#ctx0" brushRef="#br0" timeOffset="310285.692">18331 7617 0,'0'0'16,"0"0"-16,0 0 15,0 0-15,0 0 16,0 0-1,0 0-15,12-11 16,0-1 0,11 1-16,1-1 15,11 12 1,1 0-16,-13 0 16,1 12-16,-1-1 15,-11 1 1,0 11-16,-12 0 15,0 0 1,-12 12-16,0-1 16,1-11-16,-1 1 15,0-1 1,0-12-16,12 1 16,0-1-1,0 1-15,0-12 16,24 11-16,23 1 15,12-12 1,0-12-16,-59 12 16</inkml:trace>
          <inkml:trace contextRef="#ctx0" brushRef="#br0" timeOffset="310739.2362">18873 6912 0,'0'0'15,"0"0"-15,0 0 16,0 0 0,0 0-16,0 0 15,12 0 1,0 0-16,11 12 16,13 11-1,-13 0-15,13 23 16,11 12-1,-12 11-15,0 1 16,-11-1-16,-12-23 16,-1 1-1,-11-1-15,0-12 16,0-10 0,-11-13-16,-1 1 15,12-12-15,0 0 16</inkml:trace>
          <inkml:trace contextRef="#ctx0" brushRef="#br0" timeOffset="312058.7403">19486 7074 0,'0'0'0,"0"0"16,0 0-16,0 0 16,0 0-1,0 0-15,12 0 16,11 0 0,12-12-16,13 12 15,-1-11-15,23 11 16,-11 0-1,0 0-15,-12 0 16,-11 0-16,-13 0 16,-11 0-1,-12 0-15</inkml:trace>
          <inkml:trace contextRef="#ctx0" brushRef="#br0" timeOffset="312348.4771">19509 7259 0,'0'0'16,"0"0"-16,0 0 16,0 0 15,47 11-31,24-11 15,0 0-15,-1 0 16,1 0 0,0 0-16,-24 0 15,0 0 1,12 0-16,-12 0 16,-12 0-16,-35 0 15</inkml:trace>
        </inkml:traceGroup>
        <inkml:traceGroup>
          <inkml:annotationXML>
            <emma:emma xmlns:emma="http://www.w3.org/2003/04/emma" version="1.0">
              <emma:interpretation id="{DC5CA54F-9600-476E-9DD2-FDFDE930DBC8}" emma:medium="tactile" emma:mode="ink">
                <msink:context xmlns:msink="http://schemas.microsoft.com/ink/2010/main" type="inkWord" rotatedBoundingBox="22656,6938 26097,6796 26180,8830 22740,897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16058.3963">20652 6022 0,'0'0'0,"0"0"0,0 0 16,0 0-16,0 0 16,0 0-1,0 0-15,0 0 16,0 0-1,0 0-15,12 23 16,-1 35-16,13 23 16,0 0-1,-1-12-15,1 1 16,-1 11 0,1 0-16,-1-12 15,-11-11-15,0-12 16,0-11-1,-12-24-15,12 1 16,-12-1 0,0-11-16,0 0 15,0 0 1</inkml:trace>
          <inkml:trace contextRef="#ctx0" brushRef="#br0" timeOffset="316462.6304">21630 6670 0,'0'0'15,"0"0"-15,0 0 16,0 0-1,0 0-15,-12 11 16,-12 12-16,-23 12 16,-23 23-1,-1-1-15,-12 1 16,-23 0 0,-11 0-16,22 0 15,13-1-15,23-10 16,0-1-1,12-12-15,12-10 16,11-1 0,0 0-16,13-12 15,-1 1 1,12-12-16,0 0 16,0 0-16</inkml:trace>
          <inkml:trace contextRef="#ctx0" brushRef="#br0" timeOffset="317379.4738">21029 7409 0,'0'0'0,"0"0"15,0 0 1,0 0-16,12 0 15,-1 12 1,13 11-16,0 12 16,-1 22-1,12 36-15,1 11 16,-13-12 0,-11-46-16,0 1 15,0-13-15,-1-11 16,-11-11-1,0 0-15,0-12 16,0 0 0,0 0-16,0 0 15,12-35 1,12-46-16,11 0 16,0 12-16,1 11 15,-1 23 1,1 12-16,-1 0 15,-12 23 1,13 0-16,-13 12 16,13 22-16,11 36 15,-12 11 1,0-12-16,1-11 16,-13-12-1,-11-23-15,0-11 16,0-1-16,-12-11 15</inkml:trace>
          <inkml:trace contextRef="#ctx0" brushRef="#br0" timeOffset="319397.2616">21877 7270 0,'0'0'0,"0"0"16,0 0-16,0 0 15,0 0 1,0 0-16,0-11 15,12-12 1,0 0-16,-1-24 16,1 1-1,0-23-15,11 0 16,-11-1-16,0 24 16,0 0-1,0 11-15,-1 12 16,1 11-1,12 24-15,11 11 16,12 23-16,0 1 16,0-1-1,1 12-15,-1-1 16,-12-10 0,0-1-16,-11-12 15,-12-10 1,-1-1-16,-11-12 15,0 1-15,-23-1 16,-1 1 0,-23-1-16,-23 1 15,-13-12 1,1 0-16,23 0 16,12-12-16,11 12 15,13 0 1,11 0-16,0 0 15,12 0 1,0 0-16</inkml:trace>
          <inkml:trace contextRef="#ctx0" brushRef="#br0" timeOffset="320117.47">22454 7039 0,'0'0'15,"0"0"-15,0 0 16,0 0 0,12 0-16,12 0 15,23 0-15,35 0 16,-11 0 0,-1 0-16,-11 0 15,-11 0 1,-48 0-16</inkml:trace>
          <inkml:trace contextRef="#ctx0" brushRef="#br0" timeOffset="319880.4901">22466 6947 0,'0'0'15,"0"0"-15,12 0 16,11-23 0,36-35-16,0-11 15,0-12-15,-24 11 16,-11 1-1,-12 23-15,-1 0 16,-11 22 0,0 1-16,0 12 15,-11-1 1,-13 12-16,1 12 16,-13 11-16,13 12 15,-1 22 1,12 24-16,1 23 15,11-11 1,11-1-16,13 24 16,-1-1-1,-11-22-15,12-12 16,-12-23-16,-1-12 16,1-23-1,0-12-15,-12 1 16,0-12-1,0 0-15</inkml:trace>
          <inkml:trace contextRef="#ctx0" brushRef="#br0" timeOffset="320543.8076">22878 7444 0,'0'0'0,"0"0"16,0 0-16,12 11 16,12-11-1,11 0-15,-11 0 16,11 0 0,-12 0-16,-11 0 15,0 0-15,-12 0 16,0 12-1,0 0-15,0 11 16,0 0 0,0 0-16,0-12 15,0 1-15,12 11 16,0-11 0,11 11-16,24-12 15,0-11 1,0 0-16,-47 0 15</inkml:trace>
          <inkml:trace contextRef="#ctx0" brushRef="#br0" timeOffset="320868.7662">23067 7016 0,'0'0'16,"0"12"-16,0 11 16,0 12-1,23-1-15,1 1 16,11-12 0,12 0-16,0-23 15,-11-11-15,-13-1 16,1 0-1,-12 1-15,-12-1 16,0 1 0,-24-1-16,-23-11 15,-12 12-15,0-1 16,0 0 0,12 1-16,12 11 15,23 0 1,12 0-16</inkml:trace>
          <inkml:trace contextRef="#ctx0" brushRef="#br0" timeOffset="321310.5349">23679 6935 0,'0'0'0,"0"0"16,0 0-16,12 0 15,12 0 1,23 12-16,0-12 15,12 0 1,0 0-16,-12 0 16,0 0-16,-12 11 15,-35-11 1</inkml:trace>
          <inkml:trace contextRef="#ctx0" brushRef="#br0" timeOffset="321518.5237">23762 7178 0,'0'0'16,"0"0"-16,0 0 15,0 0 1,0 0-16,12 0 16,23 12-1,24-1-15,0 1 16,23-12-1,1 0-15,-83 0 16</inkml:trace>
        </inkml:traceGroup>
        <inkml:traceGroup>
          <inkml:annotationXML>
            <emma:emma xmlns:emma="http://www.w3.org/2003/04/emma" version="1.0">
              <emma:interpretation id="{0FCF309C-98E4-44BB-BFA4-3C8F0F0F2DD1}" emma:medium="tactile" emma:mode="ink">
                <msink:context xmlns:msink="http://schemas.microsoft.com/ink/2010/main" type="inkWord" rotatedBoundingBox="26800,6872 29438,6763 29527,8925 26889,9034">
                  <msink:destinationLink direction="with" ref="{24478E21-0AF9-47E6-A5F8-A6D30560CA0C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23273.8771">25152 6635 0,'0'0'0,"0"0"16,12 0-16,23 0 16,12 0-1,12 0-15,0-12 16,-12 1 0,0-1-16,-23 12 15,-1-11-15,-11 11 16,-12 0-1,0 0-15,0 11 16,0 12 0,-12 12-16,0 0 15,12-1 1,0 1-16,12 0 16,12-1-16,-1-11 15,1-11 1,-12 0-16,11-1 15,1-11 1,-24 0-16</inkml:trace>
          <inkml:trace contextRef="#ctx0" brushRef="#br0" timeOffset="323492.5606">25446 6230 0,'0'0'16,"0"0"-1,0 12-15,0-1 16,0 13 0,0-13-16,12 1 15,0-1 1,-12-11-16</inkml:trace>
          <inkml:trace contextRef="#ctx0" brushRef="#br0" timeOffset="323824.2516">25635 6750 0,'0'0'16,"0"0"-16,0 0 16,12 0-1,11 0-15,12 0 16,13 0-1,-1-11-15,12 11 16,-1 0-16,-10 0 16,-13-12-1,-12 12-15,1 0 16,-24 0 0</inkml:trace>
          <inkml:trace contextRef="#ctx0" brushRef="#br0" timeOffset="322821.9165">24763 6508 0,'0'0'16,"0"0"-16,0 0 15,12 0 1,23-12-16,12 1 15,12-1-15,0 0 16,-12 12 0,-11 0-16,-1 0 15,0 0 1,-35 0-16</inkml:trace>
          <inkml:trace contextRef="#ctx0" brushRef="#br0" timeOffset="322611.1016">24940 6438 0,'0'0'16,"12"0"-16,11-11 16,12-1-1,13 1-15,-1-24 16,0-11 0,0-12-16,-12-11 15,-23 11-15,0 0 16,-12 12-1,-12 11-15,0 12 16,0 0 0,-11 11-16,-12 12 15,-1 12 1,-11 11-16,12 12 16,-1 23-16,13 11 15,11 12 1,24 0-16,11 0 15,1 11 1,0 1-16,-1-1 16,1-34-1,-13-24-15,1 1 16,-12-23-16,12-1 16,-12-11-1,0 0-15,0 0 16</inkml:trace>
          <inkml:trace contextRef="#ctx0" brushRef="#br0" timeOffset="324095.6948">25753 6485 0,'0'0'16,"11"23"-1,1 11 1,12 24-16,11 0 15,0 0 1,1 0-16,-1-12 16,0-12-1,-11-10-15,-24-24 16</inkml:trace>
          <inkml:trace contextRef="#ctx0" brushRef="#br0" timeOffset="324328.5749">25988 6323 0,'0'0'0,"0"11"16,24 12-1,-1 12-15,13 11 16,-1 12 0,0 12-16,1-1 15,-13-11 1,1-12-16,-24-46 16</inkml:trace>
          <inkml:trace contextRef="#ctx0" brushRef="#br0" timeOffset="324612.5337">26412 6566 0,'0'0'0,"0"0"15,0 0 1,12 0-16,0 11 16,23 1-1,12-12-15,12 0 16,0-12 0,-59 12-16</inkml:trace>
          <inkml:trace contextRef="#ctx0" brushRef="#br0" timeOffset="325316.5683">26789 6450 0,'0'0'16,"0"0"-16,0 0 15,12 0 1,11 0-16,13 11 16,11-11-1,12 0-15,-59 0 16</inkml:trace>
          <inkml:trace contextRef="#ctx0" brushRef="#br0" timeOffset="325128.4108">26872 6415 0,'0'0'16,"0"0"-16,0 0 16,11-11-1,13-12-15,0-1 16,-1-22-16,1-12 15,-13 1 1,-11-1-16,0 0 16,-11 12-1,-1 11-15,0 12 16,0 12 0,1-1-16,-1 12 15,-12 0-15,1 23 16,-1 23-1,0 24-15,13 11 16,22-12 0,1-11-16,12 11 15,-1 12 1,1-12-16,0-11 16,-13-23-16,1-12 15,0 0 1,-12-11-16,0-12 15</inkml:trace>
          <inkml:trace contextRef="#ctx0" brushRef="#br0" timeOffset="325640.6146">27178 6485 0,'0'0'15,"0"0"-15,0 0 16,35 0 0,1 0-16,-1 0 15,0 0 1,-11 0-16,-1 0 15,-11 0 1,0 11-16,-12 1 16,0 11-16,0 12 15,-12-1 1,12 1-16,0 0 16,0-12-1,12-12-15,0 1 16,-12-12-1,11 0-15,-11 0 16</inkml:trace>
          <inkml:trace contextRef="#ctx0" brushRef="#br0" timeOffset="325846.8443">27390 6138 0,'0'0'0,"0"0"16,0 0 0,0 0-16,0 0 15,0 0-15,0 11 16,0-11 0,0 0-16</inkml:trace>
          <inkml:trace contextRef="#ctx0" brushRef="#br0" timeOffset="327522.2416">26236 7305 0,'0'0'16,"0"0"-16,0 0 15,0 0 1,0 0-16,0 0 16,11 23-16,1 24 15,0 10 1,11 36-16,13 34 16,-13-23-1,1-12-15,-1-22 16,-11-24-16,0-11 15,0-12 1,-12-12-16,0-11 16,0 0-1,0 0-15,0 0 16,0 0 0,0-23-16,0-46 15,12-24-15,-1 24 16,13 11-1,-12 24-15,-1 10 16,1 13 0,12-1-16,-1 12 15,24 12 1,12 34-16,12 35 16,-12 0-16,-12-23 15,-12-12 1,-11-11-16,0-12 15,-1-12 1,-23-11-16</inkml:trace>
        </inkml:traceGroup>
      </inkml:traceGroup>
    </inkml:traceGroup>
    <inkml:traceGroup>
      <inkml:annotationXML>
        <emma:emma xmlns:emma="http://www.w3.org/2003/04/emma" version="1.0">
          <emma:interpretation id="{B5E7E819-171F-4C6A-8384-E96EF72ABDC0}" emma:medium="tactile" emma:mode="ink">
            <msink:context xmlns:msink="http://schemas.microsoft.com/ink/2010/main" type="paragraph" rotatedBoundingBox="8967,9929 30270,9520 30330,12646 9027,130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8A6609-7FC5-4C16-9AEA-BA7F51C44F65}" emma:medium="tactile" emma:mode="ink">
              <msink:context xmlns:msink="http://schemas.microsoft.com/ink/2010/main" type="line" rotatedBoundingBox="8967,9929 30270,9520 30330,12646 9027,13056">
                <msink:destinationLink direction="with" ref="{D11AD16A-1C78-430A-9A7A-31ED891682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99BE96-62AE-4E71-A510-732588564A7F}" emma:medium="tactile" emma:mode="ink">
                <msink:context xmlns:msink="http://schemas.microsoft.com/ink/2010/main" type="inkWord" rotatedBoundingBox="8967,9929 13699,9838 13757,12853 9025,1294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13082.5465">8071 10044 0,'0'0'16,"0"0"-16,0 0 15,0 0 1,-12 12-16,-11 11 16,-1 12-16,-11 11 15,-12 12 1,12-1-16,-13 36 16,1 22-1,12 1-15,23-35 16,0-12-16,12 12 15,0 0 1,0-12-16,12-11 16,0-23-1,0-12-15,-1-12 16,1-11 0,-12 0-16</inkml:trace>
          <inkml:trace contextRef="#ctx0" brushRef="#br1" timeOffset="213884.4979">8295 10449 0,'0'0'0,"0"0"16,0 0-16,0 0 15,0 0 1,0 0-16,0 0 16,0 0-1,0 0-15,-12-12 16,12 1-16,0-1 15,0 0 1,0-11-16,12 0 16,0 0-1,0 12-15,-1-1 16,-11 12 0,0 0-16,12 23 15,12 35-15,-13 46 16,-11 11-1,-11-22-15,-1 11 16,0 0 0,0-12-16,1-34 15,-1-23-15,12-12 16,0-11 0,0-12-16,0 0 15,0 0 1,0-35-16,12-23 15,23-46 1,24-58-16,-12 47 16,0 22-16,-12 24 15,-11 23 1,0 11-16,-13 12 16,1 11-1,0 1-15,-12 11 16,0 0-16,0 0 15,0 11 1,-12 36-16,0 22 16,1 12-1,11-12-15,0 1 16,11-13 0,13 1-16,11-12 15,1-11-15,-13-23 16,12-1-1,-35-11-15</inkml:trace>
          <inkml:trace contextRef="#ctx0" brushRef="#br1" timeOffset="215590.9103">9249 10368 0,'0'0'16,"0"0"-16,0 0 16,0 11-1,0 1-15,-12 11 16,12 0-1,0-11-15,0 11 16,0-12-16,12 1 16,-12-12-1,0 0-15,0 0 16,0 0 0,12-12-16,0 1 15,-12-1 1,0 1-16,-12-12 15,0 11-15,-23 0 16,-12 12 0,0 0-16,11 12 15,13 0 1,11-1-16,12-11 16,0 0-1</inkml:trace>
          <inkml:trace contextRef="#ctx0" brushRef="#br1" timeOffset="215165.7089">8896 10911 0,'0'0'15,"0"0"-15,0 0 16,0 0 0,12 0-16,23-12 15,0 1 1,12-1-16,-11 1 16,-1-1-16,-11 1 15,-1-1 1,-11 12-16,0 0 15,-12 0 1,0 0-16,0 0 16,0 0-1,0 0-15,0 12 16,-12 11-16,0 11 16,-11 13-1,-1-1-15,-11 0 16,11 0-1,1 1-15,-1-1 16,12-12 0,0 1-16,12-12 15,0-11-15,12 11 16,0-12 0,12 13-16,-1-13 15,12 1 1,1-1-16,-1-11 15,0-11 1,1-12-16,-1-12 16,-35 35-16</inkml:trace>
          <inkml:trace contextRef="#ctx0" brushRef="#br1" timeOffset="215935.5852">9355 10853 0,'0'0'0,"0"0"15,0 0-15,24 0 16,11 0 0,24 0-16,23 0 15,1 0-15,-12 0 16,-24 0-1,0 0-15,-12 0 16,-11 0 0,-1 0-16,-11 0 15,-12 0 1</inkml:trace>
          <inkml:trace contextRef="#ctx0" brushRef="#br1" timeOffset="216173.1942">9638 10726 0,'0'0'16,"0"0"-16,0 12 16,0 11-1,12 11-15,-1 13 16,13 10-1,-12-10-15,0-1 16,-1-11-16,-11-12 16,0-23-1</inkml:trace>
          <inkml:trace contextRef="#ctx0" brushRef="#br1" timeOffset="216763.1817">9296 10414 0,'0'0'0,"0"0"16,0 0-1,0 0-15,0 0 16,0 0-1,0 12-15,0-1 16,0 12-16,0 0 16,-11 0-1,-1 1-15,0-13 16,-12 1 0,1-1-16,11-11 15,0 0-15,0-11 16,1-1-1,-1 1-15,12-1 16,12-11 0,-1 0-16,13 11 15,0 1-15,-1-1 16,-11 12 0,0 0-16,0 0 15,-1 12 1,1-1-16,-12 1 15,0-12 1</inkml:trace>
          <inkml:trace contextRef="#ctx0" brushRef="#br1" timeOffset="218191.8557">11122 10506 0,'0'0'0,"-12"12"16,-11 23-16,-24 22 15,-48 13 1,1-1-16,12-11 16,-12 11-1,-24 12-15,-12 12 16,12-1-1,36-34-15,35-23 16,11-12-16,13-12 16,11 1-1,12-12-15,0 0 16</inkml:trace>
          <inkml:trace contextRef="#ctx0" brushRef="#br1" timeOffset="217885.8503">10309 9744 0,'0'0'0,"0"0"15,0 0 1,0 0-16,0 0 15,0 0-15,0 0 16,0 0 0,12 46-16,0 58 15,0 23 1,-1 0-16,-11-11 16,0 11-16,0-35 15,0-22 1,0-24-16,0-11 15,0-12 1,0-12-16,0-11 16,0 0-1,0 0-15,0-23 16,24-35-16,0 1 16,-1-1-1,1 12-15,11 11 16,-11 12-1,-1 11-15,-11 12 16,11 0 0,1 12-16,0 11 15,-1 23-15,1-11 16,-12 11 0,-1 0-16,-11-23 15,0 0-15,0-11 16,0-12-1,0 0-15</inkml:trace>
          <inkml:trace contextRef="#ctx0" brushRef="#br1" timeOffset="211900.9933">6940 10715 0,'0'0'16,"0"0"-16,0 0 16,0 0-1,0 0-15,24 0 16,11 0-16,1 0 16,11-12-1,23 0-15,13 1 16,-12-1-1,-13 1-15,1-12 16,-59 23-16</inkml:trace>
          <inkml:trace contextRef="#ctx0" brushRef="#br1" timeOffset="211586.2968">7152 10275 0,'0'0'16,"0"0"0,0 0-16,12 0 15,12-11 1,35-24-16,23-34 15,12-12-15,-11 0 16,-24 12 0,-12 11-16,-24 0 15,1 12 1,-12 11-16,-12 0 16,0 12-16,-12 12 15,0-1 1,-23 12-16,-12 23 15,-24 24 1,0 22-16,12 47 16,12 22-1,12-22-15,0 46 16,11 11-16,12-34 16,0-24-1,12 24-15,-11 0 16,-1-24-1,0-34-15,0-23 16,1-12-16,-1-11 16,0-1-1,12-22-15,0-12 16,0 0 0,0 0-16</inkml:trace>
          <inkml:trace contextRef="#ctx0" brushRef="#br1" timeOffset="212393.771">8095 8993 0,'0'0'16,"0"0"-1,0 0-15,0 0 16,0 0-16,0 0 15,-12 11 1,-12 24-16,-11-1 16,-12 13-1,12-1-15,-1 0 16,1 0 0,0 1-16,11-1 15,0-12-15,13-10 16,-1-13-1,12-11-15,0 0 16</inkml:trace>
          <inkml:trace contextRef="#ctx0" brushRef="#br1" timeOffset="212660.8712">8236 9212 0,'0'0'15,"0"0"1,0 0-16,0 0 16,0 0-16,-12 12 15,1-1 1,-13 12-16,0 12 16,-11 11-1,0 0-15,11-11 16,1-12-16,11 0 15,0-11 1,12-1-16,0-11 16</inkml:trace>
          <inkml:trace contextRef="#ctx0" brushRef="#br1" timeOffset="218702.7">10250 11419 0,'0'0'0,"0"0"15,0 0 1,0 0-16,12-11 16,0-1-16,12-11 15,11 0 1,0 12-16,1-1 16,-1 12-1,0 0-15,1 12 16,-13-1-1,1 12-15,-13 0 16,1 24-16,-12-1 16,0 23-1,-23 12-15,-13-12 16,1-11 0,0 0-16,-1-23 15,13-12-15,11 0 16,0-12-1,12 1-15,12 0 16,12-1 0,11 1-16,24-12 15,35-23 1,36-24-16,-130 47 16</inkml:trace>
          <inkml:trace contextRef="#ctx0" brushRef="#br1" timeOffset="219474.0487">11346 10160 0,'0'0'15,"0"0"-15,0 0 16,0 0 0,0 0-16,0 0 15,12 0 1,11 11-16,1 1 16,11 11-1,1 12-15,-1 11 16,12 35-1,-12 11-15,-11 1 16,-1-12-16,-11-12 16,0-11-1,0 11-15,-12 0 16,0 12-16,0-11 16,-12-1-1,0 0-15,0-22 16,-11-1-1,-1-12-15,-11 1 16,0-12 0,11 12-16,1-12 15,-1 0-15,12-11 16,12-12 0,0 0-16,0 0 15</inkml:trace>
        </inkml:traceGroup>
        <inkml:traceGroup>
          <inkml:annotationXML>
            <emma:emma xmlns:emma="http://www.w3.org/2003/04/emma" version="1.0">
              <emma:interpretation id="{E6E1E016-58AD-49D7-B7DA-9916A02B5425}" emma:medium="tactile" emma:mode="ink">
                <msink:context xmlns:msink="http://schemas.microsoft.com/ink/2010/main" type="inkWord" rotatedBoundingBox="14048,10329 18760,10239 18810,12793 14097,1288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226108.8508">13596 11154 0,'0'0'0,"0"0"15,0 0 1,0 0-16,12 0 16,23 0-1,-11 0-15,11-12 16,0 12-1,-11-11-15,-1 11 16,1 0 0,-12 0-16,-1 11 15,-11 1-15,0 22 16,-11 1 0,-1 0-16,-12-1 15,1 1 1,-1 0-16,12-12 15,1 0-15,11 0 16,0-11 0,11-1-16,1 1 15,12-1 1,-1 1-16,13-12 16,-1-12-16,0 1 15,-35 11 1</inkml:trace>
          <inkml:trace contextRef="#ctx0" brushRef="#br1" timeOffset="226709.4982">14020 11327 0,'0'0'16,"0"0"-1,12 0-15,23 0 16,12 0-1,24 0-15,-12 0 16,-12 0-16,0-12 16,-12 1-1,1 11-15,-13-12 16,1 1 0,-24 11-16</inkml:trace>
          <inkml:trace contextRef="#ctx0" brushRef="#br1" timeOffset="227682.8543">14067 10853 0,'0'0'16,"0"0"-1,0 0-15,0 0 16,0 0-16,0 0 15,0 0 1,0 0-16,0 0 16,0 0-1,0 0-15,-12 12 16,1-1-16,-1 12 16,0-11-1,0-12-15,0 0 16,1 0-1,-1 0-15,0 0 16,12 0 0,0 0-16,0-12 15,0 1-15,12-1 16,11 1 0,-11-1-16,12 12 31,-12 12-16,-12-12-15,0 0 16,0 11-16,0 1 16,0-12-1,0 0-15</inkml:trace>
          <inkml:trace contextRef="#ctx0" brushRef="#br1" timeOffset="226306.3813">13961 10911 0</inkml:trace>
          <inkml:trace contextRef="#ctx0" brushRef="#br1" timeOffset="226325.5893">13973 10911 0</inkml:trace>
          <inkml:trace contextRef="#ctx0" brushRef="#br1" timeOffset="226278.8026">14008 10819 0,'0'0'16,"0"0"-16</inkml:trace>
          <inkml:trace contextRef="#ctx0" brushRef="#br1" timeOffset="226968.6007">14279 11084 0,'0'0'0,"0"0"16,0 12-16,0 46 15,12-35 1,0 11-16,-1 1 16,1 0-16,0-1 15,0 1 1,0 0-16,-1-12 16,-11-23-1</inkml:trace>
          <inkml:trace contextRef="#ctx0" brushRef="#br1" timeOffset="228271.236">14703 10530 0,'0'0'16,"0"0"-16,0 0 16,0 0-1,0 23-15,0 0 16,0 11-1,12 13-15,0-1 16,0-11 0,-1 34-16,1-11 15,0-12-15,0-11 16,-1 11 0,1-23-16,0 0 15,0-11 1,-12-12-16,0 0 15,12 0 1,-12 0-16</inkml:trace>
          <inkml:trace contextRef="#ctx0" brushRef="#br1" timeOffset="230607.8799">15210 10876 0,'0'0'16,"0"0"-16,0 0 15,0 0-15,0 0 16,0 0 0,0 0-16,0 0 15,0 0 1,0 0-16,0 0 15,0 0 1,0 0-16,0 0 16,0 0-16,0 0 15,-12-11 1,12 11-16,-12-12 16,0 12-1,-11 0 1,-1 0-1,1 0-15,-1 0 16,1 0-16,-1 0 16,0 0-1,1 0-15,11 0 16,-11 0 0,11 0-16,-12 12 15,12-1 1,1 1-16,-1-1 15,0 1-15,0 0 16,1 11 0,-1 0-16,0-12 15,0 1 1,0 11-16,1-11 16,11-12-16,0 0 15,0 0 1</inkml:trace>
          <inkml:trace contextRef="#ctx0" brushRef="#br1" timeOffset="229305.7268">15681 10795 0,'0'0'15,"0"0"1,0 12-16,-12 11 16,0 0-16,-23 23 15,-12 1 1,-24-1-16,-35 23 16,12 1-1,11-13-15,13 1 16,-1-12-1,12-23-15,12 12 16,12-12-16,11-11 16,12-1-1,12-11-15</inkml:trace>
          <inkml:trace contextRef="#ctx0" brushRef="#br1" timeOffset="228992.4513">14880 10923 0,'0'0'16,"0"0"-16,0 0 15,0 0 1,0 0-16,0 0 16,0 0-1,0 0-15,0 0 16,0 0-16,0 0 15,0 0 1,0 0-16,0-12 16,0 12-1,12-12-15,-1 1 16,1-1-16,12 1 16,11-1-1,0 1-15,1 11 16,11 0-1,-12 0-15,-11 11 16,-1 1-16,-11-1 16,0 1-1,-12 11-15,0 0 16,12 0 0,-12-11-16,0-12 15,11 0 1,-11 0-16</inkml:trace>
          <inkml:trace contextRef="#ctx0" brushRef="#br1" timeOffset="229779.2182">15292 11500 0,'0'0'15,"-12"0"1,1 0-16,11 0 16,-12 0-16,12 0 15,0 0 1,0 0-16,12-11 15,11-1 1,13 1-16,11-1 16,-12 12-1,0 0-15,1 0 16,-13 12-16,1-1 16,-12 12-1,-1 1-15,-11 22 16,-23 12-1,-13-1-15,-22 1 16,10-12-16,13-23 16,12 1-1,11-1-15,0-12 16,12-11 0,12 12-16,11-1 15,24 1-15,12-12 16,0-12-1,12-11-15,0-11 16,-71 34 0</inkml:trace>
          <inkml:trace contextRef="#ctx0" brushRef="#br1" timeOffset="231425.7659">16023 10495 0,'0'0'0,"0"0"16,-12 0-1,0 11-15,0 1 16,12-12-1,0 0-15,0 0 16,0 0 0,0 0-16,24 0 15,23 0-15,12 0 16,11 0 0,13 12-16,-1-12 15,-11-12 1,-24 24-16,-12-1 15,1-11-15,-24 0 16,-12 0 0,0 0-16,0 0 15</inkml:trace>
          <inkml:trace contextRef="#ctx0" brushRef="#br1" timeOffset="231613.7759">16058 10853 0,'0'0'0,"0"0"16,0 0-16,12 0 16,23 0-1,36 0-15,58 0 16,-11-11-16,-12-1 16,-12-11-1,12 0-15,-106 23 16</inkml:trace>
          <inkml:trace contextRef="#ctx0" brushRef="#br1" timeOffset="223537.7931">12017 10911 0,'0'0'16,"0"0"-16,0 0 16,12 0-1,12 0-15,-1 0 16,24 12-16,12-1 16,12-11-1,35-11-15,0 11 16,-35-12-1,-1 0-15,-11 1 16,24-12 0,-83 23-16</inkml:trace>
          <inkml:trace contextRef="#ctx0" brushRef="#br1" timeOffset="223221.0507">12218 10587 0,'0'0'0,"0"0"15,0 0-15,0 0 16,-12 0-16,0 0 15,-11 0 1,-1 0-16,0 12 16,1-1-1,11-11-15,0 0 16,12 0-16,0 0 16,12 0-1,23 0-15,48 0 16,11 0-1,36 0-15,-48 0 16,1-11 0,-24 22-16,-24-22 15,-12-1-15,1 1 16,-12 11 0,0 11-16,-12-11 15</inkml:trace>
          <inkml:trace contextRef="#ctx0" brushRef="#br1" timeOffset="224316.4989">12995 10772 0,'0'0'0,"0"0"15,24 0-15,23 12 16,12-12-1,0 0-15,-1 0 16,25-12 0,-12-11-16,11 0 15,12-12-15,-94 35 16</inkml:trace>
          <inkml:trace contextRef="#ctx0" brushRef="#br1" timeOffset="224079.9205">13042 10483 0,'0'0'0,"0"0"15,24-11 1,11-1-16,12-11 15,0-12 1,0-11-16,1-35 16,-1 0-1,-12 12-15,-23 23 16,0 0-16,-12 11 16,0 23-1,-12 1-15,12 11 16,-12 0-1,-23 23-15,-1 12 16,-11 34 0,12 12-16,11 23 15,1 35-15,23 22 16,0-22 0,0-23-16,12 22 15,-1-22 1,1-24-16,0-34 15,0-12-15,-1-11 16,-11-12 0,0-11-16,0-12 15,0 0 1,-11-12-16,11 12 16</inkml:trace>
          <inkml:trace contextRef="#ctx0" brushRef="#br1" timeOffset="224788.8124">14173 9374 0,'0'0'15,"0"0"-15,0 0 16,-12 11-16,-11 13 16,-13 22-1,-11 0-15,-12 12 16,0 0 0,-11-1-16,11-10 15,12-13-15,11-11 16,13-11-1,11 0-15,12-12 16,0 0 0,0 0-16</inkml:trace>
          <inkml:trace contextRef="#ctx0" brushRef="#br1" timeOffset="225045.9283">14208 9524 0,'0'0'15,"0"0"1,0 0-16,0 12 16,-11 11-16,-13 11 15,1-10 1,-1 10-16,-11 1 16,11 0-1,-11-1-15,-1 1 16,13 0-1,-1-1-15,1-22 16,11-1-16,0 1 16,12-12-1</inkml:trace>
        </inkml:traceGroup>
        <inkml:traceGroup>
          <inkml:annotationXML>
            <emma:emma xmlns:emma="http://www.w3.org/2003/04/emma" version="1.0">
              <emma:interpretation id="{5FD229FD-B88D-4415-BD94-BB97564FA94A}" emma:medium="tactile" emma:mode="ink">
                <msink:context xmlns:msink="http://schemas.microsoft.com/ink/2010/main" type="inkWord" rotatedBoundingBox="19334,10172 24312,10076 24364,12761 19385,1285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249301.8559">19415 9871 0,'0'0'16,"0"0"-16,0 0 15,0 0 1,-35 11-16,-12 13 16,-24-13-1,0 12-15,1-11 16,-1 11-1,0 0-15,12 0 16,24-11-16,11-1 16,1 12-1,11 0-15,0 12 16,12 11-16,0 1 16,0 10-1,0 24-15,12 12 16,0-1-1,0-34-15,-12 0 16,11-12 0,-11 0-16,0 0 15,0-11-15,0-12 16,12 0 0,0 0-16,0 1 15,0-1 1,11 0-16,12-12 15,24 12 1,24-11-16,-1-12 16,-23-12-16,-59 12 15</inkml:trace>
          <inkml:trace contextRef="#ctx0" brushRef="#br1" timeOffset="251299.9813">19721 10784 0,'0'0'0,"0"0"15,0 0 1,0 0-16,0 0 16,0 0-1,0 0-15,0 0 16,0 0 0,0 0-16,0 0 15,0-23 1,12-23-16,0-12 15,11-23-15,1 0 16,11 0 0,1 0-16,-1 23 15,-11 24 1,-13-1-16,1 12 16,0 11-16,-12 12 15,12 0 1,11 23-16,1 1 15,11 22 1,24 23-16,12 0 16,-1 1-1,1-1-15,0-23 16,-12 1-16,-24-24 16,-11 0-1,-13-12-15,-11 1 16,0 11-1,-23 0-15,-24-11 16,-24 11-16,12-12 16,-12 1-1,1-12-15,-1 12 16,0-1 0,12-11-16,12 0 15,0 0 1,12 0-16,11 0 15,13 0-15,-1 0 16,12 0 0,0 0-16,0 0 15</inkml:trace>
          <inkml:trace contextRef="#ctx0" brushRef="#br1" timeOffset="251910.4809">19980 9443 0,'0'0'15,"0"0"-15,0 0 16,0 0 0,0 0-16,0 0 15,0 0-15,12-11 16,0-1-1,0 1-15,11-1 16,1 0 0,0 1-16,11 11 15,0 11 1,1 24-16,-1 0 16,-23 11-16,-12 0 15,0 0 1,-12 1-16,-12-1 15,1-11 1,-13 11-16,13-11 16,-1-12-1,13-12-15,-1 1 16,12-1-16,0-11 16,12 12-1,11-1-15,24-11 16,24 0-1,23 0-15,-23-11 16,-12-12-16,-59 23 16</inkml:trace>
          <inkml:trace contextRef="#ctx0" brushRef="#br1" timeOffset="252412.8673">20711 10137 0,'0'0'0,"0"0"16,12 0-16,23-12 15,12-11 1,12-23-16,0-12 15,0 0 1,-24 12-16,-11 0 16,-1 0-16,-23 11 15,0 0 1,-12 12-16,-11 11 16,-1 1-1,-23 22-15,12 1 16,0 11-1,-1 23-15,1 35 16,0 46-16,11-11 16,0 0-1,13 45-15,11-10 16,0-36 0,0-22-16,0-12 15,0-24-15,0 1 16,0-23-1,0-12-15,0-23 16,0 0 0,0 0-16</inkml:trace>
          <inkml:trace contextRef="#ctx0" brushRef="#br1" timeOffset="252629.983">20428 10553 0,'0'0'16,"0"0"-16,12 0 16,23-12-16,12 1 15,0-1 1,1 0-16,34-11 16,1 0-1,23 0-15,-24 0 16,-11 11-1,-71 12-15</inkml:trace>
          <inkml:trace contextRef="#ctx0" brushRef="#br1" timeOffset="247507.6843">18367 10114 0,'0'0'0,"0"0"15,-12 11-15,-12 12 16,-11 12 0,-12-12-16,-24 23 15,1 0 1,-1 1-16,-23 22 15,-24 35 1,0-23-16,12 0 16,24-12-16,23-11 15,23-35 1,1 12-16,11-24 16,1 12-1,11-11-15,0-12 16,0 12-1,12-12-15</inkml:trace>
          <inkml:trace contextRef="#ctx0" brushRef="#br1" timeOffset="248097.604">17519 11096 0,'0'0'0,"0"0"15,0 0-15,0 0 16,0 0 0,0 0-16,11 35 15,1 11 1,12 35-16,-1 23 15,1 23 1,-1 12-16,1-70 16,-1 0-16,-11-23 15,0-11 1,-12-12-16,0 0 16,0-11-1,0-12-15,0 0 16,0 0-16,0 0 15,24-23 1,-1-12-16,1 0 16,11-11-1,-11 0-15,-1 11 16,-11 12 0,11 12-16,-11-1 15,0 12-15,0 12 16,11 11-1,1 23-15,-1 0 16,1 0 0,0 1-16,-1-13 15,1-11 1,-12-11-16,-1-12 16,13-12-16,-24 12 15</inkml:trace>
          <inkml:trace contextRef="#ctx0" brushRef="#br1" timeOffset="247102.9126">17306 9258 0,'0'0'0,"0"0"16,0 0-1,0 0-15,0 0 16,0 0 0,0 0-16,0 0 15,12 23 1,12 24-16,11 68 16,1-11-16,-1-11 15,12 22 1,12 1-16,-24-24 15,1-22 1,-25-24-16,1 0 16,0 0-16,-12-11 15,0-12 1,0 0-16,0-11 16,0-12-1,0 0-15</inkml:trace>
          <inkml:trace contextRef="#ctx0" brushRef="#br1" timeOffset="248581.0067">17990 11258 0,'0'0'0,"0"0"15,0 0 1,0 0-16,11-12 16,1-11-1,12 0-15,-1 0 16,13 0 0,-1 0-16,0-1 15,-11 13-15,0 11 16,-1 11-1,1 1-15,-1 23 16,-11-1 0,-12 1-16,0 0 15,-12 11 1,-11-11-16,-1-1 16,1 1-16,11-12 15,12-11 1,0-1-16,0-11 15,12 12 1,11-1-16,1 1 16,11-1-1,24-11-15,12-11 16,-1-12-16,-70 23 16</inkml:trace>
          <inkml:trace contextRef="#ctx0" brushRef="#br1" timeOffset="253163.1782">21005 11200 0,'0'0'0,"0"0"15,0 0 1,12 11-16,12 1 15,-1-12 1,13 0-16,11-12 16,0 1-16,0-1 15,-12 1 1,1 11-16,-13 0 16,-11 0-1,-12 0-15,0 11 16,0 12-16,-12 12 15,0 0 1,1-1-16,-1-10 16,0 10-1,0 1-15,0 0 16,12-1 0,0 1-16,12-12 15,12 12-15,-1-1 16,13-10-1,-1-13-15,0-11 16,1-11 0,-36 11-16</inkml:trace>
          <inkml:trace contextRef="#ctx0" brushRef="#br1" timeOffset="253581.1684">21241 10899 0,'0'0'16,"0"0"-1,0 0-15,0 0 16,0 12-16,12 0 15,-1-12 1,13 0-16,0 0 16,11 0-1,-12 0-15,-11 0 16,-12 0 0,0-12-16,0 0 15,-12 1-15,-11-1 16,-1 12-1,1 0-15,-1 0 16,12 12 0,1-1-16,11 1 15,0-12-15</inkml:trace>
          <inkml:trace contextRef="#ctx0" brushRef="#br1" timeOffset="255544.9156">21830 10530 0,'0'0'16,"0"0"-16,0 0 15,0 0-15,0 0 16,0 0 0,0 0-16,0 0 15,0 0 1,0 0-16,0 0 15,0 0 1,0 0-16,0 0 16,12 0-16,11-12 15,24 0 1,48 1-16,-25-1 16,1 12-1,-24 0-15,-12 0 16,-11 0-16,-12 0 15,0 0 1,-12 0-16,0 0 16,0 0-1</inkml:trace>
          <inkml:trace contextRef="#ctx0" brushRef="#br1" timeOffset="102598.9855">22124 10056 0,'0'0'0,"0"-12"0,0 12 16,0 0-16,0 0 15</inkml:trace>
        </inkml:traceGroup>
        <inkml:traceGroup>
          <inkml:annotationXML>
            <emma:emma xmlns:emma="http://www.w3.org/2003/04/emma" version="1.0">
              <emma:interpretation id="{E59F1E01-6AE2-450A-BBF4-F26F5CE2665D}" emma:medium="tactile" emma:mode="ink">
                <msink:context xmlns:msink="http://schemas.microsoft.com/ink/2010/main" type="inkWord" rotatedBoundingBox="24689,10095 28249,10027 28293,12332 24733,1240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260665.3901">24068 10587 0,'0'0'0,"0"0"15,0 0-15,0 0 16,0 0 0,0 0-16,0 0 15,0 0 1,0-11-16,0-1 15,-12-22-15,0-1 16,1-11 0,11-24-16,11-11 15,-11 1 1,0 22-16,12 12 16,0 11-1,-12 12-15,0 11 16,0 1-16,0 11 15,12 0 1,11 11-16,25 35 16,22 12-1,13-12-15,-1 12 16,-11-12 0,-12 1-16,0-1 15,-24-11-15,0-1 16,-11 1-1,-12-12-15,-12 0 16,0-11 0,-12 11-16,-24 0 15,-34 0-15,-1-11 16,-11-12 0,11 0-16,24 0 15,12 0 1,11 0-16,0 0 15,13 0-15,-1 0 16,12 0 0,0 0-16</inkml:trace>
          <inkml:trace contextRef="#ctx0" brushRef="#br1" timeOffset="262397.4353">24068 9154 0,'0'0'16,"0"0"-1,0 0-15,0 0 16,12 0-16,0 0 15,-12 0 1,0 0-16,11 12 16,-11 11-1,0 0-15,-11 12 16,-1-1 0,-12 13-16,1-13 15,11-11-15,0 1 16,0-13-1,12 1-15,0-1 16,12 1 0,0-12-16,23 11 15,12-11 1,24 0-16,0 0 16,-12-11-16,-12 11 15,-12 0 1,0 0-16,-11 0 15,-12 0 1,-12 0-16</inkml:trace>
          <inkml:trace contextRef="#ctx0" brushRef="#br1" timeOffset="262742.7768">24151 9189 0,'0'0'15,"0"0"-15,0 0 16,0 0 0,0 0-16,0 0 15,0 0-15,11 12 16,1 11-1,12 23-15,-1 23 16,1 35 0,-1-23-16,1 0 15,11-12-15,1-11 16,-13-12 0,1-11-16,-13-23 15,-11-12 1,0 0-16</inkml:trace>
          <inkml:trace contextRef="#ctx0" brushRef="#br1" timeOffset="263812.6593">24810 10137 0,'0'0'16,"0"0"-16,0 0 16,0 0-1,12 0-15,12-12 16,23-23-16,0 1 16,12-24-1,-12 0-15,-12 0 16,0-22-1,1-25-15,-13 25 16,-11-1-16,-12 34 16,-12 1-1,12 12-15,-11 10 16,-1 13 0,0 11-16,-12 0 15,1 23-15,-12 35 16,-13 11-1,25 12-15,11 23 16,12 35 0,0-1-16,12-34 15,11 0 1,-11 0-16,0 0 16,0-11-16,0-12 15,-1-23 1,1-12-16,0-11 15,0-12 1,-12-12-16,0-11 16,0 0-1,0 0-15,0 0 16</inkml:trace>
          <inkml:trace contextRef="#ctx0" brushRef="#br1" timeOffset="264099.2968">24681 10322 0,'0'0'15,"0"0"-15,0 0 16,23 0-1,24 0-15,24-12 16,-12 0 0,0 1-16,0-1 15,-12 1 1,23-1-16,1-11 16,23 0-16,-94 23 15</inkml:trace>
          <inkml:trace contextRef="#ctx0" brushRef="#br1" timeOffset="256589.7246">22690 10414 0,'0'0'16,"0"0"0,0 0-16,-12 12 15,0-1-15,12-11 16,-12 12-1,12-12-15,0 0 16,0 0 0,0 0-16,12 11 15,0-11-15,23 0 16,12 0 0,12 0-16,12 0 15,47-11 1,0-1-16,-24 1 15,0 11-15,-11-12 16,-1 12 0,-11 0-16,-12 0 15,-12 12 1,-24-12-16,-11 11 16,-12-11-1</inkml:trace>
          <inkml:trace contextRef="#ctx0" brushRef="#br1" timeOffset="256184.6612">22925 9513 0,'0'0'0,"0"0"16,0-12-1,0-11-15,0 0 16,0 11-1,0 1-15,0 11 16,0 0 0,0 0-16,0 34 15,0 24-15,12 0 16,0 11 0,12 24-16,11 22 15,-12-34 1,1-11-16,-12-13 15,0-22-15,-1 0 16,1-12 0,-12-12-16,0 1 15,0-12 1</inkml:trace>
          <inkml:trace contextRef="#ctx0" brushRef="#br1" timeOffset="256915.6934">22984 10807 0,'0'0'15,"0"0"-15,0 0 16,0 0-1,0 12-15,0-1 16,0 1 0,12 22-16,0 13 15,0 33-15,-1 1 16,1 0 0,0-11-16,0-24 15,0 0 1,-1-11-16,-11-12 15,0-12-15,0-11 16,0 0 0,0 0-16</inkml:trace>
          <inkml:trace contextRef="#ctx0" brushRef="#br1" timeOffset="257409.4349">23267 11107 0,'0'0'16,"0"0"-16,0 0 16,0 0-1,0 0-15,0 0 16,0 0-16,0 0 16,12-11-1,23-12-15,-11 0 16,11 0-1,0 11-15,-11 0 16,0 12 0,-1 0-16,1 12 15,-1 0 1,-11 22-16,0 12 16,-12 1-16,-12-1 15,0 0 1,-11-11-16,-1-1 15,12-10 1,1-1-16,-1-12 16,0 1-16,12-1 15,0-11 1,12 12-16,0-1 16,23 1-1,12 0-15,24-1 16,11 1-16,-11-12 15,-12-12 1,-12 1-16,-47 11 16</inkml:trace>
          <inkml:trace contextRef="#ctx0" brushRef="#br1" timeOffset="266057.9111">25116 10957 0,'0'0'16,"0"0"-16,0 0 15,0 0 1,0 0-16,12 0 15,12 0 1,-1 0-16,13-11 16,11-1-16,0 1 15,-12-1 1,-11 12-16,-12 0 16,-1 0-1,-11 0-15,0 0 16,0 0-16,0 0 15,-11 23 1,-13 12-16,-11 11 16,11 0-1,1 12-15,11-12 16,0-11-16,12 0 16,0-12-1,12 0-15,0 0 16,23 0-1,12 0-15,0-11 16,12-1 0,0-11-16,-12-11 15,-47 11-15</inkml:trace>
          <inkml:trace contextRef="#ctx0" brushRef="#br1" timeOffset="266499.6376">25364 10564 0,'0'0'16,"0"0"-16,0 0 15,0 12 1,0 11-16,12 0 16,-1 0-1,25-11-15,-1-1 16,0 1-16,-11-12 16,-12 0-1,0-12-15,-1 1 16,-11-1-1,-11-11-15,-1 0 16,-24 0 0,1 0-16,0 11 15,-12 1-15,-1 11 16,13 0 0,0 11-16,23 1 15,0 11 1,12-23-16</inkml:trace>
          <inkml:trace contextRef="#ctx0" brushRef="#br1" timeOffset="269318.85">25753 10368 0,'0'0'0,"0"0"0,0 0 16,0 0 15,0 0-31,11 0 16,1 0 0,23 0-16,13-12 15,22 1-15,1-1 16,-12 1-1,-12 11-15,-12-12 16,-11 12 0,-1 0-16,-11 0 15,0 0-15,-12 0 16</inkml:trace>
          <inkml:trace contextRef="#ctx0" brushRef="#br1" timeOffset="269643.896">25870 9998 0,'0'0'0,"0"0"16,0 0-1,12 23-15,0 12 16,0-1-16,11 13 16,1-1-1,11 12-15,0 11 16,1 0 0,-13 1-16,1 11 15,-1-12-15,1-34 16,-12-12-1,0 0-15,-12-23 16</inkml:trace>
        </inkml:traceGroup>
        <inkml:traceGroup>
          <inkml:annotationXML>
            <emma:emma xmlns:emma="http://www.w3.org/2003/04/emma" version="1.0">
              <emma:interpretation id="{660DD631-BA82-422E-AAE4-201F5F141A4A}" emma:medium="tactile" emma:mode="ink">
                <msink:context xmlns:msink="http://schemas.microsoft.com/ink/2010/main" type="inkWord" rotatedBoundingBox="28691,10388 30286,10358 30315,11863 28720,11894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272386.1036">27661 9455 0,'0'0'15,"0"0"-15,0 0 16,23 0 0,13 0-16,11 0 15,0 0 1,12 0-16,-12 0 15,0 0-15,-12 11 16,1 1 0,-13-1-16,-11 1 15,0 0 1,0 11-16,-12 0 16,0 0-16,11 12 15,-11-1 1,0 12-16,0 12 15,12 35 1,-12-1-16,12 1 16,0-12-16,0-12 15,-1 0 1,1 12-16,12 12 16,-12-24-1,-1 0-15,1-23 16,0 1-1,-12-1-15,0-23 16,0 12-16,-12-12 16,0 0-1,1 0-15,-13 0 16,0-11 0,-11-1-16,-12 12 15,-12-11-15,-12 0 16,1 22-1,70-34-15</inkml:trace>
          <inkml:trace contextRef="#ctx0" brushRef="#br1" timeOffset="269995.8651">26648 10333 0,'0'0'0,"0"0"16,0 0-16,0 0 16,12 0-1,-1 0-15,-11 0 16</inkml:trace>
          <inkml:trace contextRef="#ctx0" brushRef="#br1" timeOffset="270195.5623">26942 10310 0,'0'0'15,"0"0"-15,0 0 16,0 0 0,24 0-16,-1 0 15,13-12 1,-36 12-16</inkml:trace>
          <inkml:trace contextRef="#ctx0" brushRef="#br1" timeOffset="270312.8725">27378 10310 0,'0'0'16,"0"0"-16,0 0 16,0 0-1,0 0-15,0 0 16</inkml:trace>
          <inkml:trace contextRef="#ctx0" brushRef="#br1" timeOffset="270470.5585">27696 10275 0,'0'0'15,"0"0"-15,0 0 16,0 0 0,24 0-16,-24 0 15</inkml:trace>
        </inkml:traceGroup>
      </inkml:traceGroup>
    </inkml:traceGroup>
    <inkml:traceGroup>
      <inkml:annotationXML>
        <emma:emma xmlns:emma="http://www.w3.org/2003/04/emma" version="1.0">
          <emma:interpretation id="{F014C25D-3BBA-4636-98B3-2453358B3261}" emma:medium="tactile" emma:mode="ink">
            <msink:context xmlns:msink="http://schemas.microsoft.com/ink/2010/main" type="paragraph" rotatedBoundingBox="10177,13377 33233,12465 33348,15390 10292,16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50A40C-3706-46AF-87BE-3388181C9B24}" emma:medium="tactile" emma:mode="ink">
              <msink:context xmlns:msink="http://schemas.microsoft.com/ink/2010/main" type="inkBullet" rotatedBoundingBox="10202,14020 12061,13947 12096,14835 10237,14909"/>
            </emma:interpretation>
            <emma:one-of disjunction-type="recognition" id="oneOf23">
              <emma:interpretation id="interp23" emma:lang="" emma:confidence="0">
                <emma:literal>↳</emma:literal>
              </emma:interpretation>
            </emma:one-of>
          </emma:emma>
        </inkml:annotationXML>
        <inkml:trace contextRef="#ctx0" brushRef="#br0" timeOffset="469644.9317">8436 13095 0,'0'0'0,"0"0"0,0 0 16,0 0-16,0 0 16,0 0-1,0 0-15,0 0 16,0 0-1,0 0-15,0 12 16,0 23-16,-11 11 16,-13 23-1,0 0-15,1-11 16,-12 0 0,11-12-16,0-11 15,-11 0 1,12-1-16,-1-11 15,12 0-15,0-11 16,12 0 0,0-1-16,12 1 15,0-1 1,23 1-16,24-1 16,59 12-1,0-11-15,0-12 16,23 0-16,12-12 15,12 12 1,-47-11-16,11 11 16,25-12-1,-25 12-15,-35-11 16,-23 11-16,-12 0 16,-12 0-1,-23 0-15,-13 0 16,1 0-1,0 0-15,-12 0 16,0 0-16,0 0 16,0-12-1,0 1-15,-12-1 16,0 1 0,1-13-16,-1 1 15,0 12 1,0-1-16,0 1 15,1 11-15,11 0 16,0 0 0,0 0-16,0 0 15,0 0 1,11 11-16,13 1 16,0-1-1,-1 1-15,1-1 16,-1 1-16,1 0 15,-12-1 1,-12 1-16,0 11 16,0 11-1,-12-10-15,0 10 16,-11 1-16,-1 0 16,12-12-1,0-12-15,1 1 16,-1-1-1,12-11-15,-12 0 16,0-11 0,0-1-16,1-11 15,-13-12-15,1 1 16,-1-1 0,0-11-16,13 11 15,-1 12 1,0 0-16,0 11 15,12 1-15,0 11 16</inkml:trace>
      </inkml:traceGroup>
      <inkml:traceGroup>
        <inkml:annotationXML>
          <emma:emma xmlns:emma="http://www.w3.org/2003/04/emma" version="1.0">
            <emma:interpretation id="{57628B9B-DA5D-4B49-AEDC-C94E203B3923}" emma:medium="tactile" emma:mode="ink">
              <msink:context xmlns:msink="http://schemas.microsoft.com/ink/2010/main" type="line" rotatedBoundingBox="12606,13281 33233,12465 33348,15390 12721,16206"/>
            </emma:interpretation>
          </emma:emma>
        </inkml:annotationXML>
        <inkml:traceGroup>
          <inkml:annotationXML>
            <emma:emma xmlns:emma="http://www.w3.org/2003/04/emma" version="1.0">
              <emma:interpretation id="{46928F4C-AE3A-4265-9D77-79E2FE07DFD3}" emma:medium="tactile" emma:mode="ink">
                <msink:context xmlns:msink="http://schemas.microsoft.com/ink/2010/main" type="inkWord" rotatedBoundingBox="12606,13281 16299,13135 16379,15172 12686,15318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70925.1999">14267 13049 0,'0'0'16,"0"0"-16,0 0 16,0 0-1,0 0-15,0 0 16,0 0-1,0 0-15,0 0 16,0 12-16,0 22 16,0 24-1,0 23-15,0-12 16,12 1 0,-12-13-16,0 1 15,12-12 1,-12-11-16,0 11 15,0 24-15,0-47 16,0-12 0,0 12-16,0-23 15</inkml:trace>
          <inkml:trace contextRef="#ctx0" brushRef="#br0" timeOffset="471803.1388">14032 13338 0,'0'0'16,"0"0"0,0 0-16,0 0 15,0 0 1,0 0-16,0 12 15,0 11-15,0 11 16,0 1 0,-12-12-16,0 0 15,0-11 1,1-1-16,-1 1 16,0-12-16,0 0 15,-11 0 1,-13 0-16,1 0 15,-24 11 1,-12 1-16,13 0 16,10-1-1,13 1-15,12-1 16,11 1-16,0-1 16,12-11-1,0 0-15,24 12 16,11-1-1,12 1-15,-12 11 16,1-11-16,-1-1 16,-11 1-1,-13-1-15,-11-11 16,0 23 0,-11-11-16,-1 11 15,-24 0 1,-22 0-16,10-11 15,1-12-15,12 0 16,0 0 0,-1-12-16,-11-11 15,12 0 1,0-12-16,-1 1 16,1-24-1,11 12-15,-11-24 16,11 13-16,1-13 15,-1 13 1,12-1-16,1-12 16,11-22-1,0 92-15</inkml:trace>
          <inkml:trace contextRef="#ctx0" brushRef="#br0" timeOffset="472512.9084">13384 13373 0,'0'0'16,"12"23"-16,11-12 15,-23-11 1</inkml:trace>
          <inkml:trace contextRef="#ctx0" brushRef="#br0" timeOffset="472305.1416">13561 13095 0,'11'0'16,"36"0"-16,12 0 15,12 0 1,-12 0-16,-12 0 16,12-11-1,-59 11-15</inkml:trace>
          <inkml:trace contextRef="#ctx0" brushRef="#br0" timeOffset="472050.9872">13855 12587 0,'0'0'15,"0"0"-15,0 0 16,0 0 0,0 0-16,0 0 15</inkml:trace>
          <inkml:trace contextRef="#ctx0" brushRef="#br0" timeOffset="473013.6817">13030 13685 0,'0'0'15,"0"0"1,0 0-16,0 0 15,-23 0-15,-12 11 16,-24 1 0,-36-1-16,-46 12 15,0-11 1,23 11-16,24 0 16,-1-11-1,25-1-15,11-11 16,24 0-16,23 0 15,12 0 1</inkml:trace>
          <inkml:trace contextRef="#ctx0" brushRef="#br0" timeOffset="473182.496">12441 14251 0,'0'0'16,"0"0"-16,0 0 15,0 0-15</inkml:trace>
          <inkml:trace contextRef="#ctx0" brushRef="#br0" timeOffset="473744.099">12312 13292 0,'0'0'0,"0"0"15,12 11 1,-12 1-16,0 23 16,0-12-1,-12 0-15,0 0 16,0 0-1,1-11-15,-1-1 16,0-11-16,0 0 16,0 0-1,1 0-15,-1 0 16,0 0 0,-11 0-16,-13 12 15,-23 11-15,-11 11 16,-1 1-1,12-12-15,0 0 16,0-11 0,-11-1-16,11-11 15,12 0 1,-1 0-16,25-11 16,-1-12-1,13 0-15,22-12 16,-11 35-16</inkml:trace>
          <inkml:trace contextRef="#ctx0" brushRef="#br0" timeOffset="474018.7882">11546 14367 0,'0'0'0,"12"0"16,12 0 0,11-12-16,59-23 15,36-11-15,-1-12 16,-23 1-1,12-36-15,-118 93 16</inkml:trace>
          <inkml:trace contextRef="#ctx0" brushRef="#br0" timeOffset="474403.9354">13195 12263 0,'0'0'0,"0"0"16,0 0-16,0 0 16,-23 12-1,-24 22-15,-24 24 16,-23 12 0,-24 10-16,-47 48 15,24-13-15,35-22 16,35-24-1,12-23-15,12-11 16,47-35 0</inkml:trace>
          <inkml:trace contextRef="#ctx0" brushRef="#br0" timeOffset="475815.0724">10969 14147 0,'0'0'15,"0"0"-15,0 0 16</inkml:trace>
          <inkml:trace contextRef="#ctx0" brushRef="#br0" timeOffset="475617.1999">10922 13257 0,'0'0'0,"12"-11"16,11-13-16,13 1 16,-1 0-16,12 0 15,0 12 1,-12-1-16,-11 0 16,0 12-1,-13 0-15,-11 0 16,0 0-16,0 24 15,0 10 1,-11 24-16,-13 0 16,-11 11-1,-1 0-15,13-22 16,11-1 0,12-23-16,12 0 15,0-11-15,11-1 16,24 1-1,12-12-15,-12 0 16,-11-12 0,-25 1-16,1-1 15,-12 1 1,-12-13-16,-23 1 16,0 0-16,-24 0 15,0-23 1,-12 11-16,1-11 15,11 0 1,12 0-16,11 11 16,13 0-16,11-11 15,12 23 1,0 0-16,0 11 16,0 12-1,0 0-15,0 0 16,12 23-16,-1 12 15,1 11 1,0 0-16,0 1 16,-12-1-1,0-11-15,-12-1 16,-12-11 0,1 0-16,-1-11 15,-11-12-15,0 0 16,-1-12-1,13 12-15,-1 0 16,1 0 0,11 12-16,0 0 15,12-1-15,0 1 16,0 11 0,0 0-16,24 12 15,-1-12 1,-23-23-16</inkml:trace>
          <inkml:trace contextRef="#ctx0" brushRef="#br0" timeOffset="474757.8209">11947 12737 0,'0'0'0,"0"0"16,0 0-16,-24 12 16,-11 11-1,-12 0-15,0 0 16,11 0-1,13 0-15,11 0 16,0 0-16,12 0 16,0 1-1,12-1-15,0 0 16,-12 0 0,0 0-16,0 0 15,-12 12-15,-12 0 16,-11 11-1,35-46-15</inkml:trace>
        </inkml:traceGroup>
        <inkml:traceGroup>
          <inkml:annotationXML>
            <emma:emma xmlns:emma="http://www.w3.org/2003/04/emma" version="1.0">
              <emma:interpretation id="{05992E55-9171-408F-AF9B-097F8E3078A0}" emma:medium="tactile" emma:mode="ink">
                <msink:context xmlns:msink="http://schemas.microsoft.com/ink/2010/main" type="inkWord" rotatedBoundingBox="16995,14368 17099,14364 17117,14840 17014,14845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78954.1262">14951 13454 0,'0'0'0,"0"0"0,0 0 15,0 0-15,0 0 16,0 0 0,0 11-16,0-11 15,0 0 1,0 12-16,0-12 16</inkml:trace>
          <inkml:trace contextRef="#ctx0" brushRef="#br0" timeOffset="479141.7055">15057 13904 0,'0'0'0,"0"0"16,0 0-1,0 23-15,0-23 16,0 0-1,0-23-15,0 23 16</inkml:trace>
        </inkml:traceGroup>
        <inkml:traceGroup>
          <inkml:annotationXML>
            <emma:emma xmlns:emma="http://www.w3.org/2003/04/emma" version="1.0">
              <emma:interpretation id="{2B23304E-66E2-461C-A32C-A463E462ED2A}" emma:medium="tactile" emma:mode="ink">
                <msink:context xmlns:msink="http://schemas.microsoft.com/ink/2010/main" type="inkWord" rotatedBoundingBox="17611,13524 21692,13363 21764,15187 17684,15349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81727.528">16977 13638 0,'0'0'16,"0"0"-16,0 0 15,0 0 1,0 0-16,-12 0 15,0 0 1,0 0-16,-11-11 16,11-1-1,0-11-15,0 0 16,12 0-16,12-12 16,12-11-1,11 0-15,0 23 16,-11 11-1,0 12-15,-1 12 16,1 22 0,-13 47-16,-22 12 15,-13 22-15,1-22 16,11-24 0,0-23-16,0-11 15,12 0 1,0-24-16,0-11 15,0 0-15,0-11 16,12-24 0,12-46-16,11-11 15,12-59 1,-12 47-16,-11 24 16,-12 45-16,-1 0 15,-11 24 1,0 11-16,0 0 15,0 11 1,0 35-16,0 12 16,12-23-1,0 34-15,12 1 16,-1-13-16,1-10 16,-1-13-1,-23-34-15</inkml:trace>
          <inkml:trace contextRef="#ctx0" brushRef="#br0" timeOffset="482104.2076">17401 13927 0,'0'0'0,"0"0"15,23 0-15,13-11 16,11-1 0,-12 1-16,0-1 15,1 12 1,-13 0-16,-11 0 16,0 12-1,-12 11-15,0 12 16,0-12-16,0 23 15,-12-11 1,12-1-16,0-11 16,12-11-1,0-1-15,11 1 16,1 0-16,-1-12 16,1 0-1,-24 0-15</inkml:trace>
          <inkml:trace contextRef="#ctx0" brushRef="#br0" timeOffset="482271.5666">17601 13604 0,'0'0'0,"0"0"15,12 0-15,-12 0 16</inkml:trace>
          <inkml:trace contextRef="#ctx0" brushRef="#br0" timeOffset="482536.6197">17884 13627 0,'0'0'0,"0"0"16,23 0-16,24 0 16,24 0-1,-12-12-15,0 12 16,-12-11-1,0-1-15,0 1 16,-11-1 0,-36 12-16</inkml:trace>
          <inkml:trace contextRef="#ctx0" brushRef="#br0" timeOffset="482774.0932">17990 13442 0,'0'0'16,"0"12"-16,0-1 15,0 12 1,0 12-16,11 23 16,1 23-16,0-24 15,12 24 1,-1-23-16,1-23 15,-1-12 1,-23-23-16</inkml:trace>
          <inkml:trace contextRef="#ctx0" brushRef="#br0" timeOffset="479967.8693">15598 13777 0,'0'0'0,"0"0"16,12 0-16,35-11 16,36-1-1,-1 0-15,-23 1 16,-12-1 0,0 1-16,-47 11 15</inkml:trace>
          <inkml:trace contextRef="#ctx0" brushRef="#br0" timeOffset="479750.5576">15681 13546 0,'0'0'16,"23"0"-16,25-23 15,22-12 1,-11-11-16,0 0 16,-12-12-1,-11 12-15,-13 0 16,-11 11-16,-12-11 15,0 11 1,-12 12-16,-11 0 16,-1 11-1,-11 12-15,-1 12 16,1 11 0,0 23-16,-1 47 15,24-1-15,12 0 16,0 1-1,12 22-15,12 13 16,-12-36 0,11 1-16,-11-24 15,-12-23 1,12 12-16,-12-23 16,0-12-16,0 0 15,0-12 1,0-11-16,0 0 15</inkml:trace>
          <inkml:trace contextRef="#ctx0" brushRef="#br0" timeOffset="480332.5819">16458 12575 0,'0'0'0,"0"0"15,0 12 1,0-12-16,-11 23 15,-1 12 1,-12 22-16,1 1 16,-1-12-1,1 12-15,-1-12 16,0-11 0,24-35-16</inkml:trace>
          <inkml:trace contextRef="#ctx0" brushRef="#br0" timeOffset="481060.8765">16541 13338 0,'0'0'16,"0"0"-16,0 0 15,0 0 1,0 12-16,-12 11 16,-23 11-1,-1 24-15,1-12 16,0 12 0,11 0-16,12 0 15,12 11-15,12-11 16,23 11-1,1-23 1,11-11 0,-12-23-16,-11-12 15,-24 0-15</inkml:trace>
          <inkml:trace contextRef="#ctx0" brushRef="#br0" timeOffset="480614.8313">16611 12656 0,'0'0'0,"0"12"15,0-1 1,-11 12-16,-13 12 15,1 11-15,-13 12 16,13-23 0,-1 11-16,1-11 15,-1-1 1,24-34-16</inkml:trace>
          <inkml:trace contextRef="#ctx0" brushRef="#br0" timeOffset="483236.1069">18437 12957 0,'0'0'0,"0"11"16,12 24 0,0 11-16,0 47 15,-1 11-15,1-12 16,0-11-1,12-23-15,-13-12 16,1-11 0,-12-24-16,0 1 15,0-1 1,0-11-16,0 0 16,0 0-16,24-34 15,23-36 1,12 1-16,-12 11 15,0 12 1,-23 34-16,-1 12 16,-11 0-16,11 23 15,1 24 1,-12-1-16,0 0 16,-1-11-1,1-1-15,-12-34 16</inkml:trace>
          <inkml:trace contextRef="#ctx0" brushRef="#br0" timeOffset="483482.424">19403 13511 0,'-11'12'15,"-13"11"-15,-35 23 16,-23 0 0,-1 35-16,-23 12 15,24-24 1,-1 1-16,24-24 16,12-12-16,12-10 15,35-24 1</inkml:trace>
          <inkml:trace contextRef="#ctx0" brushRef="#br0" timeOffset="483876.9519">18956 14101 0,'0'0'0,"0"0"16,0 0-1,11 0-15,13-12 16,11 1-16,1-1 16,-1 12-1,0 0-15,-11 0 16,-12 12 0,-12-1-16,0 1 15,-12 11 1,-12 0-16,-11 0 15,0 12-15,-1-12 16,13 12 0,11-12-16,0-12 15,12-11 1,0 0-16,12 0 16,35 0-16,36 0 15,23-11 1,-24-1-16,-82 12 15</inkml:trace>
          <inkml:trace contextRef="#ctx0" brushRef="#br0" timeOffset="484320.4659">19392 13026 0,'0'0'16,"0"0"0,11 11-16,13 1 15,11 11 1,1 23-16,11 24 16,0 22-16,-12 1 15,-11-24 1,-1 0-16,-23 1 15,0-1 1,-12 0-16,1-22 16,-1-1-16,0-12 15,0-22 1,12-12-16</inkml:trace>
        </inkml:traceGroup>
        <inkml:traceGroup>
          <inkml:annotationXML>
            <emma:emma xmlns:emma="http://www.w3.org/2003/04/emma" version="1.0">
              <emma:interpretation id="{E0F9344B-B399-4745-884F-D13BFBE52552}" emma:medium="tactile" emma:mode="ink">
                <msink:context xmlns:msink="http://schemas.microsoft.com/ink/2010/main" type="inkWord" rotatedBoundingBox="22075,14500 22493,14483 22500,14672 22083,14689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84763.9666">20016 13592 0,'0'0'0,"0"0"15,0 0-15,0 0 16,12 0 0,-1 0-16,13 0 15,11 0 1,12-11-16,1 11 16,10 0-1,-10 0-15,-13 0 16,12 0-16,-12 0 15,-35 0 1</inkml:trace>
          <inkml:trace contextRef="#ctx0" brushRef="#br0" timeOffset="484964.4203">20098 13766 0,'0'0'16,"12"0"-16,59 0 15,11 0-15,12-12 16,-11 0 0,-83 12-16</inkml:trace>
        </inkml:traceGroup>
        <inkml:traceGroup>
          <inkml:annotationXML>
            <emma:emma xmlns:emma="http://www.w3.org/2003/04/emma" version="1.0">
              <emma:interpretation id="{A4E916C9-DF2C-483D-9A94-3D853FF5A475}" emma:medium="tactile" emma:mode="ink">
                <msink:context xmlns:msink="http://schemas.microsoft.com/ink/2010/main" type="inkWord" rotatedBoundingBox="22885,13388 26533,13244 26629,15656 22980,15800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91964.0903">24186 13592 0,'0'0'15,"12"0"-15,23 0 16,0 12-16,1-1 16,-1-11-1,-23 0-15,0 0 16,-12 12 0,0-1-16,-12 13 15,0 10 1,0 1-16,12 0 15,0-1 1,12 1-16,12 0 16,-1-12-16,12-12 15,1 1 1,-1-12-16,-11-12 16,-24 12-16</inkml:trace>
          <inkml:trace contextRef="#ctx0" brushRef="#br0" timeOffset="492379.7128">24398 13338 0,'0'0'16,"0"0"-1,0 0-15,0 0 16,0 0-1,0 0-15,0 0 16,0 0-16,0 0 16,12 12-1,-1-1-15,1 1 16,12-1 0,-1 1-16,-11-12 15,0 0 1,0 0-16,-12 0 15,0 0-15,0 0 16,0 0 0,0 0-16,0 0 15,0 0 1,0 0-16,-12 0 16,12 0-16,0 0 15,0 0 1,0 0-16,0 0 15</inkml:trace>
          <inkml:trace contextRef="#ctx0" brushRef="#br0" timeOffset="490967.3834">22902 12541 0,'0'0'16,"0"0"-16,0 0 15,12-12 1,23 0-16,24-11 15,12 12-15,23-1 16,-24 12 0,-22 12-16,-13-1 15,-12 1 1,-11 11-16,-12 0 16,-12 12-1,-11-1-15,-12 1 16,11 0-16,0-1 15,13-10 1,11-1-16,23 11 16,13 1-1,11 0-15,23-12 16,25-12-16,22-11 16,-117 0-1</inkml:trace>
          <inkml:trace contextRef="#ctx0" brushRef="#br0" timeOffset="491628.3805">23573 13500 0,'0'0'0,"12"0"15,23-12 1,36-11-16,23 0 16,-11 0-16,-1 0 15,-11 0 1,11 0-16,-82 23 15</inkml:trace>
          <inkml:trace contextRef="#ctx0" brushRef="#br0" timeOffset="491421.3989">23597 13188 0,'0'0'0,"12"0"15,47-23-15,23-24 16,-11-10 0,-1-13-16,-11-11 15,-12 0 1,-23 24-16,-12 10 16,-1 13-16,-11 11 15,0 23 1,0 0-16,-11 0 15,-25 34 1,-11 24-16,0 35 16,24-13-1,-1 24-15,24 12 16,12 0-16,0-1 16,-1-34-1,13 0-15,-1 0 16,-11-23-1,0-12-15,0-11 16,-12-12-16,0-12 16,0-11-1</inkml:trace>
          <inkml:trace contextRef="#ctx0" brushRef="#br0" timeOffset="487617.8133">22242 13153 0,'0'0'16,"-12"12"0,-23 22-16,-36 24 15,-35 23-15,-35 23 16,-71 0-1,47-12-15,0 12 16,24-11 0,23-12-16,36-35 15,34-11 1,13-1-16,12-10 16,23-24-16</inkml:trace>
          <inkml:trace contextRef="#ctx0" brushRef="#br0" timeOffset="487301.1758">20911 12471 0,'0'0'0,"0"0"16,0 0 0,12 12-16,11 11 15,1 35 1,11 69-16,1 0 16,-1-12-16,-11 1 15,-1-12 1,1-11-16,-1-13 15,-11-22 1,0-12-16,-12-22 16,0-1-1,0-23-15</inkml:trace>
          <inkml:trace contextRef="#ctx0" brushRef="#br0" timeOffset="488122.0177">21206 14170 0,'0'0'16,"11"23"-1,13 35-15,11 46 16,-11 0-16,-1-23 16,1 0-1,-12-12-15,-1 1 16,-11-24 0,0-23-16,0 0 15,0-11-15,0-12 16,0 0-1,0 0-15,0-12 16,0-11 0,12-23-16,0 11 15,0 0 1,0 12-16,11 0 16,13 0-16,-1 11 15,12 12 1,-12 12-16,1 11 15,-1 12 1,0-1-16,1 13 16,-1-1-1,-11-23-15,-24-23 16</inkml:trace>
          <inkml:trace contextRef="#ctx0" brushRef="#br0" timeOffset="488624.0376">21653 14043 0,'0'0'16,"0"0"-16,0 0 16,0 0-16,12-12 15,12 1 1,-1-1-16,1 12 15,11 0 1,-11 12-16,-1-1 16,-11 13-16,-12-1 15,0 11 1,-12 13-16,-11 10 16,-1-10-1,0-1-15,13-23 16,-1 0-1,12-11-15,0-1 16,12 1-16,11-12 16,48 0-1,47-23-15,-1-1 16,-117 24 0</inkml:trace>
          <inkml:trace contextRef="#ctx0" brushRef="#br0" timeOffset="490455.5073">22713 13662 0,'0'0'0,"0"0"16,0 0-16,0 0 15,0 0 1,0 0-16,0 0 16,0-12-1,0-23-15,0-46 16,12-11-16,0 0 15,0 11 1,11 11-16,-11 24 16,0 11-1,0 24-15,-1-1 16,-11 12-16,0 0 16,12 12-1,12 11-15,23 23 16,24 24-1,-1-1-15,13-11 16,-24-12 0,-12-11-16,-12-12 15,-11 0-15,-13 0 16,-11-12 0,-35 13-16,-24-1 15,-12 0 1,-23-12-16,-24 1 15,1-12-15,34 0 16,24 0 0,24 0-16,11 0 15,13 0 1,11 0-16,0 0 16</inkml:trace>
        </inkml:traceGroup>
        <inkml:traceGroup>
          <inkml:annotationXML>
            <emma:emma xmlns:emma="http://www.w3.org/2003/04/emma" version="1.0">
              <emma:interpretation id="{6B1A8F7F-ED4E-48BA-B419-1772BCD01587}" emma:medium="tactile" emma:mode="ink">
                <msink:context xmlns:msink="http://schemas.microsoft.com/ink/2010/main" type="inkWord" rotatedBoundingBox="27109,13181 30322,12663 30567,14179 27353,14697">
                  <msink:destinationLink direction="with" ref="{D1D1EDF4-3233-4BED-BED6-A9343768311C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94992.3857">25246 13488 0,'0'0'16,"0"0"-16,0 0 15,0 0-15,0 0 16,0 0-1,0 0-15,0 0 16,24 0 0,23 0-16,23 0 15,1 0 1,0 0-16,-12 0 16,0 0-16,-12 12 15,-12-12 1,-35 0-16</inkml:trace>
          <inkml:trace contextRef="#ctx0" brushRef="#br0" timeOffset="495239.8363">25446 13685 0,'0'0'0,"0"0"15,0 0 1,12 0-16,12 0 16,11 0-1,12 0-15,0 11 16,0-11 0,0 0-16,12 0 15,12 0 1,-71 0-16</inkml:trace>
          <inkml:trace contextRef="#ctx0" brushRef="#br0" timeOffset="497072.4671">25929 12691 0,'0'0'16,"0"0"-16,0 0 15,0 0 1,24-12-16,11 1 15,12-1 1,0 12-16,12-11 16,0-1-16,-12 12 15,12 0 1,-59 0-16</inkml:trace>
          <inkml:trace contextRef="#ctx0" brushRef="#br0" timeOffset="496885.9737">26129 12471 0,'0'0'15,"0"0"-15,12 0 16,12-11 0,11-12-16,12-12 15,0 0 1,12-23-16,0 1 16,-23 10-1,-1 1-15,-12 11 16,-11 12-16,0 0 15,-12 12 1,-12-1-16,-11 1 16,-1 11-1,-11 0-15,-1 11 16,-11 24-16,0 11 16,12 0-1,0 24-15,11-1 16,12 0-1,0 1-15,12 22 16,0 1-16,12-13 16,0-10-1,-12-24-15,12 0 16,-12-23 0,0-11-16,0-1 15,0-11 1,0 0-16,0 0 15,0 0-15</inkml:trace>
          <inkml:trace contextRef="#ctx0" brushRef="#br0" timeOffset="499671.7109">26412 13084 0,'0'0'16,"0"0"0,24 0-16,-1 0 15,13 0 1,-1 0-16,0 0 16,-23 0-16,0 0 15,-12 0 1,0 0-16,0 0 15,0 0-15,-12 11 16,0 1 0,1-1-16,11 1 15,0 0 1,0-1-16,0 1 16,0-1-1,11 1-15,13-1 16,-1 12-16,1-11 15,0 0 1,-1-12-16,1 11 16,-24-11-1</inkml:trace>
          <inkml:trace contextRef="#ctx0" brushRef="#br0" timeOffset="499915.7733">26542 12818 0,'0'0'16,"0"0"-16,0 0 15,-12 11 1,12-11-16,0 12 15,0-12-15,0 0 16,12 12 0,-12-12-16</inkml:trace>
          <inkml:trace contextRef="#ctx0" brushRef="#br0" timeOffset="500460.0546">26848 13165 0,'0'0'0,"0"0"15,106-23 1,-106 23-16,0 0 16,0 0-1,0 0-15,12 0 16,0 0-16,-12 0 16</inkml:trace>
          <inkml:trace contextRef="#ctx0" brushRef="#br0" timeOffset="502852.6322">26954 13222 0,'0'0'15,"0"0"-15,0 0 16,0 0-16,0 0 16,0 0-1,0 0-15,-59-138 16,59 138 0,0 0-16,0 0 15,0-12-15,0 1 16,-12-1-1,1-11-15,11 11 16,0 12 0,0-11-16,0 11 15,0 0 1,0 0-16,0 0 16,0 0-16,0 11 15,0 1 1,11 11-16,1 0 15,0 12 1,0 0-16,0-12 16,-1-12-16,1 1 15,-12-1 1,0 1-16,0-12 16,0 11-1,0-11-15</inkml:trace>
          <inkml:trace contextRef="#ctx0" brushRef="#br0" timeOffset="504525.3511">27072 13118 0,'0'0'0,"0"0"15,0 0-15,0 0 16,0 0-1,0 0-15,0 0 16,0 0 0,0 0-16,0 0 15,0 0-15,0 0 16,0 0 0,0 0-16,0 0 15,-12 0 1,0 0-16,-11 0 15,-13 0 1,13 12-16,-1-12 16,13 0-16,11 0 15,0 0 1,0 0-16,0 0 16,0 0-1,0 0-15,11 0 16,1 0-16,0 0 15,0 0 1,-12 0-16</inkml:trace>
          <inkml:trace contextRef="#ctx0" brushRef="#br0" timeOffset="500732.4923">26954 13165 0,'0'0'16,"12"11"0,0 12-16,-1 0 15,13 1-15,-12-1 16,0-12 0,-1 1-16,1-1 15,-12-11 1</inkml:trace>
          <inkml:trace contextRef="#ctx0" brushRef="#br0" timeOffset="501778.334">27001 13246 0,'0'0'0,"0"0"16,0 0 0,0 0-16,0 0 15,0 0 1,0 0-16,0-12 16,0 0-1,-12 1-15,1-1 16,11 1-16,0-1 15,-12 1 1,12-1-16,0 1 16,0 11-1,0 0-15,0 0 16,0 0 0,0 0-16,0 0 15,0 0-15,0 0 16,0 23-1,0 11-15,12 13 16,-12-47 0</inkml:trace>
          <inkml:trace contextRef="#ctx0" brushRef="#br0" timeOffset="501196.9847">27060 13049 0,'0'0'16,"0"0"-16,0 0 15,0 0 1,12-12-16,0 1 16,11-1-1,1 1-15,11-1 16,-11 12 0,11 0-16,-11 0 15,-1 12-15,1-1 16,-13 1-1,1 11-15,0-11 16,-12 11 0,0 0-16,-12 12 15,0-1-15,1-11 16,-1-11 0,0-1-16,0 1 15,12 0 1,0-12-16,0 0 15,12 11 1,0 1-16,23-1 16,1 1-16,-1-12 15,0 0 1,-35 0-16</inkml:trace>
          <inkml:trace contextRef="#ctx0" brushRef="#br0" timeOffset="505369.3576">27590 12818 0,'0'0'16,"0"0"-16,12 0 16,12 0-16,11-12 15,12 12 1,12-11-16,-12-1 16,0 1-1,0 11-15,-47 0 16</inkml:trace>
          <inkml:trace contextRef="#ctx0" brushRef="#br0" timeOffset="507352.4863">28073 12483 0,'0'0'16,"0"0"-16,0 0 15,0 0 1,0 0-16,0 0 16,0 0-1,0 0-15,0 0 16,0 0-1,0 0-15,0 0 16,0 0-16,12-12 16,0-11-1,23-12-15,12 12 16,-11 12 0,-1-1-16,12 1 15,-12 22 1,-11 1-16,-12 11 15,-12 23-15,-24 23 16,-23 24 0,-12-1-16,12-11 15,12-23 1,-1-12-16,13-23 16,11 0-16,0-11 15,0 0 1,12-12-16,0 0 15,0 0 1,0 0-16,24 0 16,23 0-1,12-12-15,12 12 16,-1 12-16,-23-12 16,1 0-1,-48 0-15</inkml:trace>
        </inkml:traceGroup>
        <inkml:traceGroup>
          <inkml:annotationXML>
            <emma:emma xmlns:emma="http://www.w3.org/2003/04/emma" version="1.0">
              <emma:interpretation id="{7E9B751E-0232-4B64-8FAA-77EBEBC6F8EC}" emma:medium="tactile" emma:mode="ink">
                <msink:context xmlns:msink="http://schemas.microsoft.com/ink/2010/main" type="inkWord" rotatedBoundingBox="30705,12851 33244,12750 33297,14085 30758,14186">
                  <msink:destinationLink direction="with" ref="{D1D1EDF4-3233-4BED-BED6-A9343768311C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12525.7897">30582 12645 0,'0'0'0,"12"0"16,12 0-1,11-12-15,12 0 16,-12 1-16,12 11 15,1 0 1,-48 0-16</inkml:trace>
          <inkml:trace contextRef="#ctx0" brushRef="#br0" timeOffset="512316.3653">30641 12471 0,'0'0'0,"12"-11"16,23-12-16,24-47 15,0-11 1,-12-11-16,-12 22 16,1 1-1,-13 0-15,-11 23 16,-12-12-16,0 35 15,-12 11 1,1 12-16,-1 0 16,-12 23-1,-11 12-15,0 11 16,-13 58 0,1 12-16,24-12 15,11-12-15,12 1 16,0-1-1,12-11-15,0 0 16,-1-12 0,1-11-16,0-23 15,-12-12-15,0-23 16</inkml:trace>
          <inkml:trace contextRef="#ctx0" brushRef="#br0" timeOffset="512928.0702">30841 13026 0,'0'0'0,"0"0"16,71 11 0,-71-11-16,12 0 15,11 0 1,13 0-16,-1-11 15,0-1-15,1 12 16,-13 0 0,-11 0-16,-12 0 15,0 0 1,-12 12-16,1-1 16,-1 13-16,0-1 15,0-12 1,0 1-16,12-1 15,0 1 1,12 0-16,12-1 16,-1 1-1,-23-12-15</inkml:trace>
          <inkml:trace contextRef="#ctx0" brushRef="#br0" timeOffset="508123.5288">28674 12645 0,'0'0'15,"0"0"1,0 0-16,12 0 16,11 0-1,24 0-15,0 0 16,1 0-16,11 0 16,-12-12-1,0 0-15,-12 12 16,-35 0-1</inkml:trace>
          <inkml:trace contextRef="#ctx0" brushRef="#br0" timeOffset="507884.6768">28792 12483 0,'0'0'15,"23"-12"1,1-11-16,11-12 16,24-34-16,-12 0 15,-11-1 1,-1 13-16,-12-13 15,-11 24 1,0 11-16,-12 1 16,0 22-16,-12 1 15,0 11 1,-23 11-16,-12 12 16,-12 23-1,0 35-15,12 35 16,12-24-1,11 1-15,12 22 16,12 24-16,0-35 16,12-11-1,-12-36-15,0 1 16,0-23 0,0-1-16,0-10 15,0-13-15,0 1 16,0-12-1,0 0-15</inkml:trace>
          <inkml:trace contextRef="#ctx0" brushRef="#br0" timeOffset="508704.7982">28862 13037 0,'0'0'15,"0"0"1,24 0-16,11 0 16,1 0-16,-1 0 15,0 0 1,12 0-16,-11 0 16,11-11-1,-12-1-15,1 12 16,-13 0-1,-11 0-15,0 0 16,-12 0-16,0 0 16,0 0-1,0 0-15,0 12 16,0-1 0,-12 1-16,0 0 15,0-1-15,12 1 16,0-1-1,0 1-15,12-1 16,0 1 0,11 11-16,1-11 15,0 11 1,-1-12-16,-23-11 16</inkml:trace>
          <inkml:trace contextRef="#ctx0" brushRef="#br0" timeOffset="509225.4799">29298 13118 0,'0'0'0,"0"0"15,0 0 1,0 0-16,12 0 15,12 0 1,11 0-16,12 0 16,0 0-16,0 0 15,0 0 1,-11 0-16,-1 0 16,0 0-1,-35 0-15</inkml:trace>
          <inkml:trace contextRef="#ctx0" brushRef="#br0" timeOffset="508936.4289">29298 12691 0,'0'0'15,"0"0"-15,0 0 16,0 0-16,0 0 15,0 0 1,0 0-16,0 0 16,12 11-1,-12-11-15</inkml:trace>
          <inkml:trace contextRef="#ctx0" brushRef="#br0" timeOffset="509483.0225">29534 12968 0,'0'0'0,"0"0"15,0 0-15,12 12 16,-1-1 0,1 12-16,0 0 15,0 1-15,11 10 16,-11 1 0,0 0-16,11-1 15,-23-34 1</inkml:trace>
          <inkml:trace contextRef="#ctx0" brushRef="#br0" timeOffset="509738.5524">29793 12737 0,'0'0'16,"0"12"-16,0 22 16,12 12-1,0 12-15,11 12 16,1-1 0,11 12-16,0-23 15,1-1-15,-36-57 16</inkml:trace>
          <inkml:trace contextRef="#ctx0" brushRef="#br0" timeOffset="511616.8806">29946 12714 0,'0'0'15,"0"0"-15,0 0 16,0 0-1,12 0-15,11 0 16,13 0 0,11 0-16,-12 0 15,12 0-15,-11-12 16,-1 1 0,0 11-16,1 0 15,-13 0 1,-23 0-16</inkml:trace>
          <inkml:trace contextRef="#ctx0" brushRef="#br0" timeOffset="511863.2975">30182 12506 0,'0'0'0,"0"0"15,0 0 1,11 11-16,1 13 16,0 10-1,12 36-15,-1 10 16,1-10-16,-1-1 16,-11-23-1,0-11-15,-12-35 16</inkml:trace>
          <inkml:trace contextRef="#ctx0" brushRef="#br0" timeOffset="513865.3128">30712 12668 0,'0'0'15,"0"0"-15,0 0 16,0 0-16,0 0 15,0 0 1,-24 0-16,-11 11 16,-12-11-1,-12 12-15,-12-1 16,12 1-16,12-1 16,12 1-1,11-12-15,24 0 16</inkml:trace>
          <inkml:trace contextRef="#ctx0" brushRef="#br0" timeOffset="513143.2067">31207 12783 0,'0'0'0,"0"0"16,0 0-16,0 0 15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0:42.4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8ED45A-8C70-4E6B-9CFE-6C8112D790F6}" emma:medium="tactile" emma:mode="ink">
          <msink:context xmlns:msink="http://schemas.microsoft.com/ink/2010/main" type="inkDrawing" rotatedBoundingBox="12477,2615 18223,2221 18227,2287 12481,2680" semanticType="underline" shapeName="Other">
            <msink:sourceLink direction="with" ref="{A185ED49-7069-42BA-A2D4-E37EC34C546A}"/>
          </msink:context>
        </emma:interpretation>
      </emma:emma>
    </inkml:annotationXML>
    <inkml:trace contextRef="#ctx0" brushRef="#br0">0 348 0,'0'0'15,"0"0"-15,0 0 16,0 0-1,0 0-15,0 0 16,0 0 0,0 0-16,0 0 31,23 0-15,37 0-1,141 0 1,-70 0-16,-1 0 31,308-33-15,-260 33-16,48-10 15,-60-1 1,35 0-16,107-21 16,108 11-1,-203 21 16,367-65-31,-390 54 16,23 0 0,357-43-1,-429 44 1,13-1-16,12-10 16,-12 10-1,-35 0 1,119 0-1,-96 1 1,-48-1-16,-22 11 16,-25 0-1,0 0-15,-11 0 16,-12 0 0,0 0-1,-1 0 1,1 0-1,-24 0 1</inkml:trace>
  </inkml:traceGroup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26:43.1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D1EDF4-3233-4BED-BED6-A9343768311C}" emma:medium="tactile" emma:mode="ink">
          <msink:context xmlns:msink="http://schemas.microsoft.com/ink/2010/main" type="inkDrawing" rotatedBoundingBox="28306,14474 33030,14463 33031,14518 28307,14529" semanticType="underline" shapeName="Other">
            <msink:sourceLink direction="with" ref="{6B1A8F7F-ED4E-48BA-B419-1772BCD01587}"/>
            <msink:sourceLink direction="with" ref="{7E9B751E-0232-4B64-8FAA-77EBEBC6F8EC}"/>
          </msink:context>
        </emma:interpretation>
      </emma:emma>
    </inkml:annotationXML>
    <inkml:trace contextRef="#ctx0" brushRef="#br0">0 57 0,'0'0'15,"0"0"1,12 0-16,23 0 16,13-11-16,46-1 15,24 12 1,-12 0-16,-12 0 16,47-11-1,36 11-15,-12-12 16,-24 1-16,71 11 15,-47 0 1,12 0-16,47 0 16,-48 0-1,-11 0-15,47 0 16,-47 0 0,12 0-16,35 11 15,-47-11-15,-24 0 16,12 0-1,12 12-15,-35-12 16,-24 0 0,12 0-16,-1 0 15,-11 0-15,-23 0 16,-12 0 0,-13 0-16,-10 0 15,-1 0 1,0 0-16,-12 0 15,0 0 1,1 0-16,-13 0 16,-11 0-16,0 0 15,-12 0 1,0 0-16,0 0 16,0 0-1,0 0-15</inkml:trace>
  </inkml:traceGroup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27:03.8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B22BF7-1735-4593-B7DA-8CDAD6A1C3C5}" emma:medium="tactile" emma:mode="ink">
          <msink:context xmlns:msink="http://schemas.microsoft.com/ink/2010/main" type="writingRegion" rotatedBoundingBox="30769,15073 31865,15073 31865,16032 30769,16032"/>
        </emma:interpretation>
      </emma:emma>
    </inkml:annotationXML>
    <inkml:traceGroup>
      <inkml:annotationXML>
        <emma:emma xmlns:emma="http://www.w3.org/2003/04/emma" version="1.0">
          <emma:interpretation id="{9F3B29DD-1C2E-4BE5-A678-78FA4FCB4857}" emma:medium="tactile" emma:mode="ink">
            <msink:context xmlns:msink="http://schemas.microsoft.com/ink/2010/main" type="paragraph" rotatedBoundingBox="30769,15073 31865,15073 31865,16032 30769,16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DEF963-AB41-4987-895C-26060BD15FB8}" emma:medium="tactile" emma:mode="ink">
              <msink:context xmlns:msink="http://schemas.microsoft.com/ink/2010/main" type="line" rotatedBoundingBox="30769,15073 31865,15073 31865,16032 30769,16032"/>
            </emma:interpretation>
          </emma:emma>
        </inkml:annotationXML>
        <inkml:traceGroup>
          <inkml:annotationXML>
            <emma:emma xmlns:emma="http://www.w3.org/2003/04/emma" version="1.0">
              <emma:interpretation id="{06FDE6A1-EEC2-4214-905D-C2CD40C963C8}" emma:medium="tactile" emma:mode="ink">
                <msink:context xmlns:msink="http://schemas.microsoft.com/ink/2010/main" type="inkWord" rotatedBoundingBox="30769,15073 31865,15073 31865,16032 30769,16032"/>
              </emma:interpretation>
              <emma:one-of disjunction-type="recognition" id="oneOf0">
                <emma:interpretation id="interp0" emma:lang="" emma:confidence="0.5">
                  <emma:literal>he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hi</emma:literal>
                </emma:interpretation>
                <emma:interpretation id="interp3" emma:lang="" emma:confidence="0">
                  <emma:literal>his</emma:literal>
                </emma:interpretation>
                <emma:interpretation id="interp4" emma:lang="" emma:confidence="0">
                  <emma:literal>hr</emma:literal>
                </emma:interpretation>
              </emma:one-of>
            </emma:emma>
          </inkml:annotationXML>
          <inkml:trace contextRef="#ctx0" brushRef="#br0">0 23 0,'0'0'16,"0"0"-16,0 0 15,12 0 1,11-12-16,24 1 16,1 11-1,-1 0-15,0 11 16,-12 1 0,-11-1-16,-13 1 15,-11 23-15,-11 11 16,-25 12-1,-11-1-15,12-10 16,11-13 0,13-11-16,-1 0 15,12-11 1,0 0-16,35 11 16,36 0-16,-1-12 15,13 1 1,11-1-16,36 1 15,-130-12 1</inkml:trace>
          <inkml:trace contextRef="#ctx0" brushRef="#br0" timeOffset="-480.2259">-495-23 0,'0'0'0,"0"0"15,0 0-15,0 0 16,0 0-1,0 11-15,12 58 16,0 47 0,0 0-16,11-1 15,1-11-15,-1 0 16,1-23 0,-12-12-16,-1-22 15,1-1 1,-12-11-16,0-12 15,0-12 1,0 1-16,0-12 16,0 0-16,0 0 15,0-12 1,12-34-16,12-23 16,11-1-1,0 13-15,-11 10 16,-1 13-16,1 11 15,-12-1 1,-1 13-16,1 11 16,0 0-1,0 11-15,0 1 16,11 34 0,1 0-16,11 12 15,0 0-15,-11-23 16,-1-1-1,13-11-15,-13-11 16,-23-12 0</inkml:trace>
        </inkml:traceGroup>
      </inkml:traceGroup>
    </inkml:traceGroup>
  </inkml:traceGroup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16.60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F033C2-C3D7-4FA8-B470-16418A388B80}" emma:medium="tactile" emma:mode="ink">
          <msink:context xmlns:msink="http://schemas.microsoft.com/ink/2010/main" type="writingRegion" rotatedBoundingBox="666,4057 5977,3818 6040,5198 728,5437"/>
        </emma:interpretation>
      </emma:emma>
    </inkml:annotationXML>
    <inkml:traceGroup>
      <inkml:annotationXML>
        <emma:emma xmlns:emma="http://www.w3.org/2003/04/emma" version="1.0">
          <emma:interpretation id="{8059E5E0-59BC-42A9-8B4E-988E747F464A}" emma:medium="tactile" emma:mode="ink">
            <msink:context xmlns:msink="http://schemas.microsoft.com/ink/2010/main" type="paragraph" rotatedBoundingBox="666,4057 5977,3818 6040,5198 728,5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E4214F-E2A8-4860-A467-EEDCB73DE333}" emma:medium="tactile" emma:mode="ink">
              <msink:context xmlns:msink="http://schemas.microsoft.com/ink/2010/main" type="line" rotatedBoundingBox="666,4057 5977,3818 6040,5198 728,5437"/>
            </emma:interpretation>
          </emma:emma>
        </inkml:annotationXML>
        <inkml:traceGroup>
          <inkml:annotationXML>
            <emma:emma xmlns:emma="http://www.w3.org/2003/04/emma" version="1.0">
              <emma:interpretation id="{2081001D-AD89-47D7-9219-1F28AA329C55}" emma:medium="tactile" emma:mode="ink">
                <msink:context xmlns:msink="http://schemas.microsoft.com/ink/2010/main" type="inkWord" rotatedBoundingBox="666,4057 3349,3936 3405,5169 721,52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-31248 3004 0,'0'0'16,"0"0"0,11-23-16,13 0 15,-1 0 1,-11 0-16,0 0 16,0 0-1,0 0-15,-12 11 16,0 12-16,-12-12 15,-12 12 1,-11 12-16,-12 0 16,-12 11-1,12 0-15,23 0 0,1 0 32,23 0-32,11 12 0,13 11 31,11 0-31,12 1 0,12-1 15,0-12-15,24 1 16,-13 0 0,-11-1-16,-23-10 15,-13-1 1,-11 0-16,0-12 16,-12 12-1,-12 1-15,0-1 16,-23 0-16,-12 0 15,0 0 1,-1-11-16,1-1 16,0-11-1,12-11 1,11-1-16,1 0 16,11-11-16,12 23 15</inkml:trace>
          <inkml:trace contextRef="#ctx0" brushRef="#br0" timeOffset="309.4172">-30695 3293 0,'0'0'15,"0"0"1,0 0-16,0 0 16,0 0-1,12 0-15,0 0 16,23 0 0,12 0-16,0 0 15,12 0 1,0 0-16,0 0 15,-12 0-15,-12-11 16,-35 11 0</inkml:trace>
          <inkml:trace contextRef="#ctx0" brushRef="#br0" timeOffset="569.8889">-30648 3467 0,'0'0'0,"0"0"0,0 0 16,0 0-1,0 0 1,0 0-16,0 0 16,24 0-16,23 0 15,12 11 1,12-11-16,11 12 15,-23-12-15,0-12 16,-12 1 0,-47 11-16</inkml:trace>
          <inkml:trace contextRef="#ctx0" brushRef="#br0" timeOffset="969.5789">-29953 3236 0,'0'0'0,"0"0"16,0 11-1,0 1-15,0 22 16,0-11 0,0 1-16,0-13 15,12 12 1,12-11-16,11-1 15,12-11-15,0-11 16,-11-1 0,-13 1-16,1-1 15,-13 1 1,-11-13-16,0 1 16,-11 12-1,-25-1-15,1 1 16,-12 11-16,0 11 15,11-11 1,13 12-16,11-1 16,12-11-1,0 0-15,0 0 16</inkml:trace>
          <inkml:trace contextRef="#ctx0" brushRef="#br0" timeOffset="2070.1104">-32379 3374 0,'0'0'15,"0"0"1,0 0-16,0 0 15,0 0-15,0 0 16,0 0 0,0 0-16</inkml:trace>
          <inkml:trace contextRef="#ctx0" brushRef="#br0" timeOffset="1779.6554">-31625 2681 0,'0'0'16,"0"0"-16,0 0 15,0 0 1,0 0-16,0 0 15,0 0-15,0 0 16,-12 0 0,-12 23-16,-11 23 15,-12 47 1,-24 22-16,12-11 16,12-11-1,12-12-15,-1 11 16,13-11-16,11 0 15,24 0 1,11-12-16,13 0 16,-1-11-1,0-12-15,1 1 16,-1-13 0,12-22-16,12-1 15,-12-11 1,0-11-16,-47 11 15</inkml:trace>
          <inkml:trace contextRef="#ctx0" brushRef="#br0" timeOffset="2769.6483">-31366 2889 0,'0'0'0,"0"0"15,0 0 1,0 0-16,0 0 15,11 0-15,1 0 16,24 0 0,-1-12-16,0 1 15,24-12 1,-12 11-16,0 0 16,-23 12-1,0-11-15,-13 11 16,-11 0-16,0 0 15,0 0 1,-11 0-16,-13 0 16,-11 11-1,-12 1-15,-1 0 16,1-1 0,12 1-16,11-1 15,24-11 1,0 0-16</inkml:trace>
        </inkml:traceGroup>
        <inkml:traceGroup>
          <inkml:annotationXML>
            <emma:emma xmlns:emma="http://www.w3.org/2003/04/emma" version="1.0">
              <emma:interpretation id="{E63460D7-4D4F-4EBE-B3C5-D086ED149283}" emma:medium="tactile" emma:mode="ink">
                <msink:context xmlns:msink="http://schemas.microsoft.com/ink/2010/main" type="inkWord" rotatedBoundingBox="4087,4048 5984,3962 6040,5198 4142,5283"/>
              </emma:interpretation>
            </emma:emma>
          </inkml:annotationXML>
          <inkml:trace contextRef="#ctx0" brushRef="#br0" timeOffset="-1480.773">-28315 3524 0,'0'0'16,"0"0"-1,0 0-15,-12 0 16,-12 0 0,1-11-16,-1-1 15,-11-11 1,11 0-16,1-12 15,-1 1-15,12-1 16,12 0 0,0 1-16,12 11 15,0 0 1,0 11-16,-12 12 16,12 0-1,-1 12-15,1-1 16,0 12-16,0 0 15,-1 12 1,-11 11-16,0 24 16,-23-13-1,-36 13-15,-35-1 16,-1-11 0,13-23-16,0-12 0,-13-12 31,95-11-31</inkml:trace>
          <inkml:trace contextRef="#ctx0" brushRef="#br0" timeOffset="-2190.6976">-27397 2796 0,'0'0'0,"0"0"15,0 0-15,0 0 16,0 0 0,0 0-16,12-11 15,12-1 1,11-11-16,0 0 16,1 0-1,11 0-15,0 0 16,-12 11-16,-11 1 15,-12 11 1,-12 0 0,0 0-16,0 11 15,-12 12-15,-23 12 16,-24 34 0,-24 12-16,24 0 15,12-12 1,24-22-16,11-1 15,12-11-15,12-12 16,-1 0 0,13-12-16,0 1 15,-1-1 1,-11-11-16,0 0 16,-1 0-1,-11 0-15,0-11 16,-11-1-16,-13-22 15,-11-13 1,-24-10-16,12-1 16,0 0-1,11 0-15,1-11 16,11 11 0,1 23-16,11 1 15,0 11 1,12 11-16,0 12 15,0 0-15,0 0 16,0 23 0,0 12-16,0 11 15,0 0 1,0 12-16,-11-12 16,-1 1-1,0-24-15,-12 11 16,1-22-16,-1 0 15,-11-12 1,0 0-16,-1 0 16,1 0-1,11 0-15,1 11 16,-1 12 0,1 0-16,11 12 15,12-12 1,12 12-16,23-1 15,12 1-15,24 0 0,-71-35 16</inkml:trace>
          <inkml:trace contextRef="#ctx0" brushRef="#br0" timeOffset="-1960.8194">-27196 3848 0,'0'0'0,"0"0"16,0 0-16,0 0 15,0 0 1,0 0-16,0 0 15</inkml:trace>
        </inkml:traceGroup>
      </inkml:traceGroup>
    </inkml:traceGroup>
  </inkml:traceGroup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27.6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33704F-7943-4560-95EC-6F41E382D4B7}" emma:medium="tactile" emma:mode="ink">
          <msink:context xmlns:msink="http://schemas.microsoft.com/ink/2010/main" type="inkDrawing" rotatedBoundingBox="1305,7364 16654,7210 16657,7512 1308,7666" semanticType="underline" shapeName="Other">
            <msink:sourceLink direction="with" ref="{F6273EEF-A3CD-4127-B443-DFBFA266CE36}"/>
          </msink:context>
        </emma:interpretation>
      </emma:emma>
    </inkml:annotationXML>
    <inkml:trace contextRef="#ctx0" brushRef="#br0">0 351 0,'0'0'0,"0"0"16,0 0-16,0 0 15,0 0-15,0 0 16,0 0-16,0 0 15,0 0 1,24 11-16,23 1 16,71-1-1,11-11-15,24-11 16,59-1 0,-23-11-16,23 12 15,71-13 1,-36 1-16,71-11 15,0 22-15,0-11 16,47 11 0,-58 1-16,105-12 15,-59 0 1,-23 11-16,82 0 16,-58-11-1,11 12-15,71-1 16,-12-11-16,-82 12 15,82 22 1,0-34-16,-83 11 16,36 1-1,47 11-15,-82 0 16,35 0 0,35 11-16,-58 1 15,-1 0 1,24-12-16,-83 11 15,72 1-15,-60-1 16,0 1 0,0-12-16,-35 0 15,-12 0 1,-11 23-16,-36-12 16,47 1-1,-94-12-15,12 12 16,35-1-16,-59-11 15,-12 12 1,12-1-16,-11-11 16,-36 0-1,-24 0-15,-23 0 0,-12 0 32,0 0-32,-11 0 0,-1 0 15,0 0 1,-11 0-1,-1 12-15,-11-12 0,-12 0 16</inkml:trace>
  </inkml:traceGroup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28.6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C50D26-E3AB-4CA0-AAAA-E82084E208CA}" emma:medium="tactile" emma:mode="ink">
          <msink:context xmlns:msink="http://schemas.microsoft.com/ink/2010/main" type="inkDrawing" rotatedBoundingBox="2370,6541 2570,10737 2528,10739 2327,6543" semanticType="verticalRange" shapeName="Line">
            <msink:sourceLink direction="with" ref="{FABE37DA-D61A-4715-87E9-6AC7658ECCC8}"/>
          </msink:context>
        </emma:interpretation>
      </emma:emma>
    </inkml:annotationXML>
    <inkml:trace contextRef="#ctx0" brushRef="#br0">1 37 0,'0'0'0,"0"-11"0,0-1 15,0 1 1,0-1-16,0 12 16,0 0-1,0 0-15,0 12 16,0 34 0,11 35-16,1 104 15,0 23 1,0-35-16,-1 116 15,-11-92-15,12 34 16,-12-12 0,0 1-16,12 46 15,0-70 1,-12 59-16,12-47 16,-1-70-1,13 59 1,-12-36-16,0-22 0,-1 0 15,1-12 1,-12-11-16,12-12 16,-12-24-1,0-33-15,0 10 16,0-10 0,0-13-16,0-10 15,0-24 1,0 0-16</inkml:trace>
  </inkml:traceGroup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6:15.0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EB5967-A581-4F14-BE4C-D1D385E4EDAD}" emma:medium="tactile" emma:mode="ink">
          <msink:context xmlns:msink="http://schemas.microsoft.com/ink/2010/main" type="inkDrawing" rotatedBoundingBox="3805,11510 4583,18712 4438,18727 3660,11526" semanticType="verticalRange" shapeName="Line">
            <msink:sourceLink direction="with" ref="{5559B5D7-B46E-4495-910F-975A2D7BFA8A}"/>
            <msink:sourceLink direction="with" ref="{7E6ED8ED-FCE4-49A1-A5BD-D2E78CB6F89D}"/>
            <msink:sourceLink direction="with" ref="{9183EA9F-D160-4E2E-B319-1E11CCE284BE}"/>
            <msink:sourceLink direction="with" ref="{4D8532FB-1EFC-4E04-A8ED-BF0C5DC9AD8B}"/>
            <msink:sourceLink direction="with" ref="{AA1D36F4-AAAA-4B5A-983B-11059A783F06}"/>
          </msink:context>
        </emma:interpretation>
      </emma:emma>
    </inkml:annotationXML>
    <inkml:trace contextRef="#ctx0" brushRef="#br0">0 0 0,'0'0'0,"0"0"0,0 0 16,0 0 0,0 0-16,0 11 15,0 12 1,0 24-16,0 22 15,11 24-15,-11 34 16,0 23 0,0-11-16,12-1 15,-12 36 1,12-13-16,12 1 16,-1 46-1,1-34-15,-12-1 16,-1 58-1,1-46-15,0 11 16,11 36-16,1-47 16,0 11-1,11 12-15,0-58 16,1 12 0,-13 46-16,-11-69 15,0 23 1,-1 11-16,-11-11 15,0-24-15,12 13 16,-12 10 0,12-33-16,0-13 15,0-22 1,-1 45-16,1 1 16,0-47-1,0 1-15,-1-1 16,1 12-16,0 0 15,0-11-15,0-24 16,-1 1 0,13-1-16,-12-11 15,11 11-15,1 0 16,-12-11 0,-1 0-16,1-12 15,0 0 1,-12 1-16,0-1 15,12-11-15,-1-1 16,1 1 0,0 0-16,0-1 15,-12 1 1,0 0-16,12-1 16,-12 1-1,0 0-15,11-12 16,1 0-1,-12-12-15,12 1 16,-12-12-16</inkml:trace>
  </inkml:traceGroup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6:16.7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7295E6-C254-47C4-8B36-49F4A840DDED}" emma:medium="tactile" emma:mode="ink">
          <msink:context xmlns:msink="http://schemas.microsoft.com/ink/2010/main" type="inkDrawing" rotatedBoundingBox="1171,11875 21526,12494 21521,12657 1166,12037" semanticType="underline" shapeName="Other"/>
        </emma:interpretation>
      </emma:emma>
    </inkml:annotationXML>
    <inkml:trace contextRef="#ctx0" brushRef="#br0">0 40 0,'0'0'15,"0"0"1,0 0 0,0 0-16,0 0 15,0 0-15,0 0 16,0 0-16,0 0 15,0 0 1,0 0-16,0 0 16,12 0-1,11 0-15,13 0 16,11 0 0,23 0-16,36 12 15,12-12-15,-24 0 16,24 0-1,47-12-15,0-11 16,-24 23 0,48 0-16,23-11 15,-47 11 1,59-12-16,-12 12 16,0 0-1,47 0-15,-59 0 16,36 12-16,-1-12 15,1 0 1,47 11-16,-48-11 16,71 23-1,-58-11-15,82 11 16,-59-23 0,70 23-16,-46-11 15,23 11 1,12 0-16,-36-12 15,59 13-15,-58-13 0,58 12 32,-23 0-32,-12 0 15,47-11-15,-70 0 16,70 11 0,-47-12-16,0 1 15,47-1-15,-82-11 16,129 12-16,-129-12 15,70 11 1,13-11-16,-107 0 16,94-11-1,-94 11-15,83 0 16,-59 0 0,46-12-16,1 47 15,-12-12 1,0-34-16,-58 11 15,34 11-15,-58-11 16,35 12 0,-12-12-16,-35 0 15,46 23 1,-57-23-16,93 11 16,-118 1-1,24 0-15,12-12 16,-59 0-1,47 11-15,-35 1 16,-12-1-16,23 1 16,1 11-1,-48-23-15,12 11 16,12 1 0,-24 0-16,-23-1 15,-12 1 1,12-1-16,-12-11 15,-12 12-15,-11-1 16,-24 1 0,-12-1-16,0 1 15,-12-12 1,-35 0-16</inkml:trace>
  </inkml:traceGroup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6:39.4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313EB1-1DA1-40FB-93CE-FEB431770129}" emma:medium="tactile" emma:mode="ink">
          <msink:context xmlns:msink="http://schemas.microsoft.com/ink/2010/main" type="inkDrawing" rotatedBoundingBox="21277,12613 24764,12775 24761,12831 21274,12669" semanticType="underline" shapeName="Other">
            <msink:sourceLink direction="with" ref="{A46D24FC-2B40-4E36-843D-A3FC58E7D594}"/>
          </msink:context>
        </emma:interpretation>
      </emma:emma>
    </inkml:annotationXML>
    <inkml:trace contextRef="#ctx0" brushRef="#br0">0 0 0,'0'0'0,"35"0"15,36 0 1,23 0-16,47 0 16,48 0-1,-24 0-15,59 0 16,23 0 0,-23 11-16,59 1 15,-71-1 1,35 1-16,-35-1 15,0 1-15,-12-1 16,-35 13 0,-23-13-16,-13 1 0,-23-1 15,-35 1 1,-12-1-16,-24-11 16,-11 0-1,-24 0-15,0 0 16</inkml:trace>
  </inkml:traceGroup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02.9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D17200-C05D-46B2-910E-449C84E95C48}" emma:medium="tactile" emma:mode="ink">
          <msink:context xmlns:msink="http://schemas.microsoft.com/ink/2010/main" type="writingRegion" rotatedBoundingBox="152,234 33766,-302 33997,14111 383,14648"/>
        </emma:interpretation>
      </emma:emma>
    </inkml:annotationXML>
    <inkml:traceGroup>
      <inkml:annotationXML>
        <emma:emma xmlns:emma="http://www.w3.org/2003/04/emma" version="1.0">
          <emma:interpretation id="{0668432A-0829-4785-B4DA-99B9F915F89D}" emma:medium="tactile" emma:mode="ink">
            <msink:context xmlns:msink="http://schemas.microsoft.com/ink/2010/main" type="paragraph" rotatedBoundingBox="152,234 33364,-296 33412,2719 201,3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4714C9-6492-462B-906C-CB13311DFC12}" emma:medium="tactile" emma:mode="ink">
              <msink:context xmlns:msink="http://schemas.microsoft.com/ink/2010/main" type="line" rotatedBoundingBox="152,234 33364,-296 33412,2719 201,3250"/>
            </emma:interpretation>
          </emma:emma>
        </inkml:annotationXML>
        <inkml:traceGroup>
          <inkml:annotationXML>
            <emma:emma xmlns:emma="http://www.w3.org/2003/04/emma" version="1.0">
              <emma:interpretation id="{B49A1617-3189-4737-9CF3-22DA9ED6ADB6}" emma:medium="tactile" emma:mode="ink">
                <msink:context xmlns:msink="http://schemas.microsoft.com/ink/2010/main" type="inkWord" rotatedBoundingBox="152,234 5425,150 5473,3164 201,3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-27738 277 0,'0'0'16,"12"23"-1,-1 12-15,13-1 16,0 24-16,-1 12 15,-11-1 1,0 12-16,-12 11 16,-24 1-1,1-24-15,-1-11 16,-11 0 0,-1-1-16,1-10 15,0-1 1,-1-12-16,1-10 15,0-1-15,-1-12 16,36-11 0</inkml:trace>
          <inkml:trace contextRef="#ctx0" brushRef="#br0" timeOffset="2189.995">-28162 543 0,'0'0'16,"0"0"-1,0 0-15,0 0 16,0 0 0,0 0-16,0 0 15,0 0 1,0 0-16,0 0 15,0 23-15,0 12 16,0 11 0,0 12-16,0 11 15,-12-11 1,-12-12-16,1-11 16,-12-1-1,-1-11-15,1 0 16,-12-11-1,0 0-15,11-24 16,1 0-16,11-11 16,1-11-1,11 11-15,12-1 16,0 1 0,12 12-16,0-1 15,-12 12 1,11 0-16,1 0 15,0 12-15,0-1 16,0 12 0,-1-11-16,1 11 15,-12 0 1,0 0-16,-12 0 16,-11 12-1,-36 11-15,0 1 16,-12-1-16,12 0 15,0 0-15,1 1 16,22-13 0,-11 1-16,12-12 15,-1-11-15,1-1 32,12-11-32,11-11 0,12 11 15</inkml:trace>
          <inkml:trace contextRef="#ctx0" brushRef="#br0" timeOffset="2410.1881">-28150 0 0,'11'0'15,"60"-35"-15,11 0 16,13 1-16,-1-13 16,-12 13-1,-11-1-15,-71 35 16</inkml:trace>
          <inkml:trace contextRef="#ctx0" brushRef="#br0" timeOffset="2659.6544">-28728 554 0,'0'0'0,"24"0"15,35-11 1,11-12-16,25-12 16,-13 0-1,1 1-15,-83 34 16</inkml:trace>
          <inkml:trace contextRef="#ctx0" brushRef="#br0" timeOffset="3309.9681">-28869 265 0,'0'0'16,"0"0"-1,0 12-15,0 11 16,0 0 0,-12 12-16,0-1 15,1-10 1,-1-1-16,0-12 15,0 12-15,1 1 16,-13-13 0,0 12-16,-23 0 15,0 0 1,0 1-16,-12-1 16,0 0-1,0 0-15,-11-12 16,-25 13-16,-11-13 15,24 1 1,-12-1-16,23-11 16,0 0-1,12 0-15,12 0 16,12 12 0,0-12-16,11 0 15,12 0 1,12 0-16,0 0 15,0 11-15,0 1 16,12-1 0,12 1-16,11 0 15,12-1 1,24-11-16,-12 0 16,-59 0-1</inkml:trace>
          <inkml:trace contextRef="#ctx0" brushRef="#br0" timeOffset="3589.7792">-29811 1259 0,'0'0'0,"11"0"16,25-11-1,23-1-15,11 1 16,25-13-16,34-10 16,-35 11-1,-23 11-15,-71 12 16</inkml:trace>
          <inkml:trace contextRef="#ctx0" brushRef="#br0" timeOffset="3779.9871">-30212 1710 0,'0'0'16,"0"0"-16,12 12 15,-12-12 1</inkml:trace>
          <inkml:trace contextRef="#ctx0" brushRef="#br0" timeOffset="6000.2769">-29835 184 0,'0'0'16,"0"24"-1,0-1-15,12 0 16,0-12 0,-1 1-16,25-12 15,-1 0 1,0-23-16,-11 11 15,0-22-15,-1 10 16,-11-10 0,0 11-16,-1 0 15,-11-1 1,0 13-16,0-1 16,0 1-1,0 11-15,-11 0 16,-13 11-16,-11 24 15,-24 11-15,12 12 16,-12 0-16,0 0 16,0-12-1,0-12-15,0-10 16,-11 10 0,-1-22-16,12-1 15,12-11 1,0 0-16,11 0 15,25 0-15,-1 0 16,0 0 0,0 0-16,12 0 15,0 0 1,0 0-16,0 0 16,0 0-1,-11 12-15,-13 0 16,0 11-16,1 0 15,-12 0 1,-1 0-16,1 0 16,-12 0-1,11-11-15,13-12 16,-1-12 0,12 1-16,12 11 15,0-12-15,0 1 16,12-1-1,0 0-15,0 12 16,0 0 0,-1 0-16,1 12 15,0 0 1,0 22-16,-12 12 16,-12 24-1,-12-12-15,-23-1 16,-12-10-16,-11-1 15,-1-23 1,12-12-16,12 1 16,0-12-1,12-23-15,-1-12 16,13-11 0,11-12-16,24-11 15,11 0 1,13-12-16,34-12 15,1 12-15,11 0 16,-82 81 0</inkml:trace>
          <inkml:trace contextRef="#ctx0" brushRef="#br0" timeOffset="6300.8527">-29965-301 0,'0'0'0,"12"-23"15,12-23 1,-1-12-16,-11 12 16,-12 11-1,-12 12-15,1 0 16,-13 11 0,0 1-16,1 11 15,-1 0 1,13 11-16,-1 1 15,12-1-15,12 12 16,23 1 0,47 10-16,24 1 15,-23-24 1,-36 1-16,-47-12 16</inkml:trace>
          <inkml:trace contextRef="#ctx0" brushRef="#br0" timeOffset="6534.2955">-30530-81 0,'0'0'0,"0"0"16,12 0-1,47 0-15,23-12 16,1 1 0,-1-13-16,1-10 15,-83 34 1</inkml:trace>
          <inkml:trace contextRef="#ctx0" brushRef="#br0" timeOffset="7190.5917">-31519 670 0,'0'0'15,"0"23"-15,0 0 16,0-11 0,-12 11-16,0-12 15,0 1 1,12-12 0,0 0-16,0 0 15,0-12-15,0-11 16,0-11-16,0-36 15,24-22 1,11-12-16,12-12 16,0 24-1,-11 22-15,-13 24 16,1 11 0,-12 12-16,-12 23 15</inkml:trace>
          <inkml:trace contextRef="#ctx0" brushRef="#br0" timeOffset="6770.3525">-31084-139 0,'0'0'0,"0"0"15,12 0-15,35 0 16,36 0-1,11-12-15,24-11 16,-12 0 0,-12-12-16,-94 35 15</inkml:trace>
          <inkml:trace contextRef="#ctx0" brushRef="#br0" timeOffset="7410.1362">-31684 1363 0,'0'0'15,"0"23"1,0 1-16,0-13 16,0-11-1,0-11-15,0 11 16</inkml:trace>
          <inkml:trace contextRef="#ctx0" brushRef="#br0" timeOffset="8090.1112">-31343 554 0,'0'0'15,"0"0"-15,0 0 16,0 0 0,0 0-16,0 0 15,0 0-15,0 0 16,0 0-1,0 0-15,0 12 16,-12-1 0,1 13-16,-1-13 15,-12 1 1,1-1-16,-1 1 16,-11-12-1,0 0-15,-1 0 16,36 0-16</inkml:trace>
          <inkml:trace contextRef="#ctx0" brushRef="#br0" timeOffset="9079.8974">-31802 566 0,'0'0'0,"0"0"15,0 0-15,0 23 32,0 23-32,-12 0 0,-11 12 15,-1-23 1,0-12-16,1-11 16,-1-1-1,12-11-15,-11-11 16,11-1-16,0-11 15,1 0 1,-1 11-16,12 1 16,-12-1-1,12 12-15,0 0 16,-12 12 0,-23 22-16,0 13 15,-1-1 1,1-12-16,0 1 15,-1-12-15,-23 0 16,0-11 0,1-12-16,-1 0 15,12-12 1,11 1-16,13-12 16,23-12-1,11 0-15,-11 35 16</inkml:trace>
          <inkml:trace contextRef="#ctx0" brushRef="#br0" timeOffset="9330.2587">-32874 1906 0,'0'0'16,"0"0"0,0 0-16,23 0 15,72-34 1,58-47-16,12-35 16,35-57-1,-23 11-15,-177 162 16</inkml:trace>
          <inkml:trace contextRef="#ctx0" brushRef="#br0" timeOffset="9640.7438">-30577-1145 0,'0'0'0,"0"0"15,0 0 1,-12 12-16,-11 23 16,-48 69-1,-59 57-15,-11 13 16,0 45-16,23-68 15,12-47 1,12-23-16,23-24 16,71-57-1</inkml:trace>
          <inkml:trace contextRef="#ctx0" brushRef="#br0" timeOffset="9920.1999">-31873-232 0,'0'0'0,"0"0"16,-23 12 0,-13 23-16,-11 11 15,12 0 1,11-11-16,12 11 16,1 12-1,11 0-15,11 11 16,13 0-16,-12-23 15,0 1 1,-12-1-16,-12-11 16,-12-12-1,-11 0-15,0 0 16,35-23 0</inkml:trace>
        </inkml:traceGroup>
        <inkml:traceGroup>
          <inkml:annotationXML>
            <emma:emma xmlns:emma="http://www.w3.org/2003/04/emma" version="1.0">
              <emma:interpretation id="{D5D3A8F3-D841-4CBA-9CA8-50D61D099D3C}" emma:medium="tactile" emma:mode="ink">
                <msink:context xmlns:msink="http://schemas.microsoft.com/ink/2010/main" type="inkWord" rotatedBoundingBox="5907,879 10232,810 10268,3089 5944,31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099.319">-22826 531 0,'0'0'15,"0"0"1,-12 12-16,-23-1 16,-24 24-1,-12-12-15,12 12 16,1-1-16,10-10 15,13-1 1,11-23-16,13 0 16,11 0-1</inkml:trace>
          <inkml:trace contextRef="#ctx0" brushRef="#br0" timeOffset="-9370.1897">-23686 1594 0,'12'0'0,"82"12"16,47-12-16,71-23 15,-47-12 1,-47-11-16,-118 46 16</inkml:trace>
          <inkml:trace contextRef="#ctx0" brushRef="#br0" timeOffset="-9579.8036">-22991 80 0,'0'0'16,"-12"12"-16,-23 11 15,0 12 1,-1-12-16,1 0 15,0 12-15,-1-12 16,13 0 0,11 0-16,0 12 15,12-1 1,0-11-16,0 12 16,0 0-1,0 0-15,0-1 16,-12 1-16,-11 11 15,-1 0 1,-11 1-16,-12-13 16,-12 1-1,0-12-15,12 0 16,47-23 0</inkml:trace>
          <inkml:trace contextRef="#ctx0" brushRef="#br0" timeOffset="-4249.7935">-23686 392 0,'0'0'0,"0"0"0,0 12 15,-12 23 1,1-1-16,-1 1 16,-12 0-1,1-1-15,11-10 16,0-13-16,0 1 15,0-12 1,12 0-16,0 0 16,-11 0-1,-1-12-15,12 12 16,0 0 0,0 0-16,-12 0 15,-11 12 1,-13 22-16,-23 13 15,-11 10 1,-1 13-16,71-70 16</inkml:trace>
          <inkml:trace contextRef="#ctx0" brushRef="#br0" timeOffset="-3439.6444">-23651 138 0,'0'0'0,"0"0"15,0 12-15,0 11 32,-11 12-32,-25 11 0,13-12 15,-1 1 1,1-12-16,-1 0 15,0 0 1,1 1-16,-1-1 16,-11-12-16,11 1 15,-11-1 1,-12 1-16,0 0 16,0-1-1,0 1 1,0-1-16,-1 1 0,1-12 15,0 0 1,-12 0-16,0 0 16,-11 0-1,11 0-15,0 0 16,12 0 0,11 0-1,13 0-15,11 0 16,0 0-16,1 11 15,11-11-15,0 0 16,23 12 0,24-1-16,24 1 15,0-12 1,-13 0-16,-10-12 16,-48 12-1</inkml:trace>
          <inkml:trace contextRef="#ctx0" brushRef="#br0" timeOffset="-4029.9313">-24440 1421 0,'0'0'16,"0"12"-16,0-12 15,0 0 1,0 0-16,0 0 15</inkml:trace>
          <inkml:trace contextRef="#ctx0" brushRef="#br0" timeOffset="-3250.0306">-24723 150 0,'12'0'15,"24"0"1,34 0-16,13-12 15,46 1-15,-11-12 16,-118 23 0</inkml:trace>
          <inkml:trace contextRef="#ctx0" brushRef="#br0" timeOffset="-2969.9072">-25182 288 0,'0'0'0,"0"12"16,12 23-1,0-1-15,-1 13 16,1-13-16,0 13 15,0-1-15,-12 12 16,0-12 0,0 0-16,0-46 15</inkml:trace>
          <inkml:trace contextRef="#ctx0" brushRef="#br0" timeOffset="-2649.9603">-24157-509 0,'0'0'0,"-12"0"15,-23 0 1,-24 0-16,-47 12 15,-59-1-15,12 12 16,23 23 0,-11 1-16,0 22 15,34-11 1,37-12-16,23-11 16,23-12-1,12-12-15,1 1 16,11 0-16,0-12 15</inkml:trace>
          <inkml:trace contextRef="#ctx0" brushRef="#br0" timeOffset="-2159.4713">-25547 797 0,'0'0'0,"0"0"15,-12 0-15,-11 0 16,-1 0-16,0-12 15,13 1 1,-1-1-16,0 1 31,0-12-31,12 11 0,12-11 16,0 11 0,0 1-16,-1-1 15,1 1 1,0 11-16,0 0 15,0 11 1,-1 12-16,-11 12 16,-11 11-16,-13 12 15,-35 11 1,-12 1-16,1-24 16,11-11-1,0-12 1,24-12-16,35-11 0</inkml:trace>
          <inkml:trace contextRef="#ctx0" brushRef="#br0" timeOffset="-1929.8979">-26054 809 0,'0'0'16,"-11"23"0,-13 23-16,0 0 15,-11-11 1,0-1-16,-1-10 16,13-1-1,23-23-15</inkml:trace>
          <inkml:trace contextRef="#ctx0" brushRef="#br0" timeOffset="-1539.7547">-26077 450 0,'0'0'0,"0"12"15,-12 11-15,-12 23 16,-23 12 0,0 0-16,12-24 15,0-10 1,11-13-16,0-11 0,1 0 16,-1-11-1,13-1-15,-1-11 16,0 0-16,0 11 15,12 1 1,0 11-16,-12 0 16,1 0-1,-13 23-15,-11 11 16,-1 24 0,1 0-16,0-12 15,11 0 1,24-46-16</inkml:trace>
          <inkml:trace contextRef="#ctx0" brushRef="#br0" timeOffset="-1320.1271">-27031 1814 0,'11'0'0,"37"0"16,34-12-1,48-22-15,58-24 16,-58 0 0,-130 58-16</inkml:trace>
          <inkml:trace contextRef="#ctx0" brushRef="#br0" timeOffset="-799.8807">-27055 404 0,'24'-23'0,"35"-70"32,11-11-32,-11 0 15,-12-11 1,-23 11-16,-12 35 0,-12 22 15,-12 24-15,-24 0 32,-22 12-32,-13 11 0,12 11 15,12 12 1,12 0-16,11 0 16,12 1-1,12 10-15,0 12 16,24 12-16,11 23 15,0 0 1,1 11-16,-24-11 16,-12-11-1,0-24-15,-12 0 16,-12 0 0,1-11-16,23-35 15</inkml:trace>
          <inkml:trace contextRef="#ctx0" brushRef="#br0" timeOffset="-629.949">-27126 1178 0,'0'0'0,"0"12"15,0-12 1</inkml:trace>
        </inkml:traceGroup>
        <inkml:traceGroup>
          <inkml:annotationXML>
            <emma:emma xmlns:emma="http://www.w3.org/2003/04/emma" version="1.0">
              <emma:interpretation id="{90970E27-5A03-4FF7-92D6-47151C620B10}" emma:medium="tactile" emma:mode="ink">
                <msink:context xmlns:msink="http://schemas.microsoft.com/ink/2010/main" type="inkWord" rotatedBoundingBox="10392,730 16135,639 16167,2634 10424,2726">
                  <msink:destinationLink direction="with" ref="{CD180EBC-6FCE-446A-B5BD-A2703127EE5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6429.688">-16936 242 0,'0'0'0,"0"0"0,12 0 16,-12 0-1,0 0-15,0 0 16,0 0-16,-24 0 15,-11 0 1,-12 12-16,-1-1 16,1 1-1,12-1-15,11 1 16,13 0 0,-1-1-16,12 12 15,0 12 1,0-12-16,0 12 15,0-12-15,0 12 16,-12-1 0,-11 1-16,-25 11 15,1-11 1,-12-1-16,1-10 16,10-13-1,48-11-15</inkml:trace>
          <inkml:trace contextRef="#ctx0" brushRef="#br0" timeOffset="-15880.2904">-17690-347 0,'0'0'15,"0"35"1,0-35-16,24 381 0,-24-358 15,0-23 1</inkml:trace>
          <inkml:trace contextRef="#ctx0" brushRef="#br0" timeOffset="-16198.1794">-17078 1063 0,'0'0'16,"0"0"-16,0 0 15,0 0 1,0 0-16,0 0 16</inkml:trace>
          <inkml:trace contextRef="#ctx0" brushRef="#br0" timeOffset="-15409.7623">-17808 208 0,'0'0'0,"0"0"16,-12 0 0,-23 11-16,-12 12 15,-12 0 1,12 0-16,12 1 16,11-1-1,0 0-15,1 0 16,11 0-16,12 12 15,0-1 1,0 1-16,12 0 16,0 11-1,-1 0-15,1 0 16,-12-11 0,-12 0-16,1-12 15,-13-12 1,-11 1-16,-24-12 15,-24-23-15,1-12 16,11 1 0,12-13-16,36 13 15,11-13 1,24-22-16,23 0 16,12-12-1,0 23-15,1 12 16,-48 46-16</inkml:trace>
          <inkml:trace contextRef="#ctx0" brushRef="#br0" timeOffset="-15030.0986">-18809 265 0,'0'0'0,"0"12"15,0 11 1,0 0-16,0 0 16,0-11-1,0-1-15,-12 1 16,0-12-16,1 0 15,-13 0 1,0 0-16,1-12 16,-1 1-1,1-12-15,11-12 16,0-11 0,12-12-16,24-11 15,-1 11 1,13-23-16,-36 81 15</inkml:trace>
          <inkml:trace contextRef="#ctx0" brushRef="#br0" timeOffset="-14850.2537">-18786-497 0,'0'0'0,"0"0"16,24-12-16,47-11 15,46-12 1,1-11-16,-12 11 16,0 1-1,-106 34-15</inkml:trace>
          <inkml:trace contextRef="#ctx0" brushRef="#br0" timeOffset="-13649.848">-19280 34 0,'0'0'0,"-12"12"15,-12-1 1,-11 12-16,-24 12 15,-23 0-15,11-12 16,12-12 0,12-11-16,12 0 15,11-11 1,12-12-16,0 0 16,12-24-1,24-10-15,11-13 16,-11 13-16,0 22 15,-13 12 1,-11 11-16,0 1 16,-35 11-1,-12 11-15,-12 12 16,-12 0 0,12 1-16,12-1 15,24 0 1,11-12-16,12 1 15,12 11-15,11 0 0,13 0 32,11 12-32,0-12 15,0-11 1,-24-1-16,-11 1 0,-12-1 16,-12 12-1,-11 0-15,-12 12 16,-24 11-16,-12 1 15,-11-1 1,-1 0-16,12 0 16,24-11-1,12 11-15,0 12 16,23 11 0,0 12-16,36 0 15,23 12 1,23-13-16,36 1 15,24-11-15,70 11 16,-23-24 0,-12-33-16,47-1 15,-59-35 1,-12 1-16,1-24 16,-13 0-1,-34-11 1,-25 11-16,-11-11 0,-59 46 15</inkml:trace>
          <inkml:trace contextRef="#ctx0" brushRef="#br0" timeOffset="-13460.0989">-19457 774 0,'0'0'15,"0"0"1,0 0-16</inkml:trace>
          <inkml:trace contextRef="#ctx0" brushRef="#br0" timeOffset="-11570.268">-20988 497 0,'0'0'15,"0"0"-15,0 0 16,0 0 0,0 0-16,0 0 15,0-24 1,11-22-16,1-23 16,12-12-1,11 12-15,12-1 16,12 1-16,0 23 15,-12 23 1,-12-1 0,1 13-16,-13 11 15,1 0-15,-1 11 16,-11 24 0,-12 34-16,-35 35 15,-48 0 1,1-34-16,11-12 15,1-12-15,23-23 16,-12 0 0,12-23-16,11 0 15,13-11 1,-1-13-16,0 1 16,13-11-1,-1 10-15,12 13 16,0 11-16,0 0 15,-12 11 1,-11 13-16,-25 22 16,-10 0-1,-25 23-15,1 1 16,-1-1 0,83-69-16</inkml:trace>
          <inkml:trace contextRef="#ctx0" brushRef="#br0" timeOffset="-11379.8707">-21377 1063 0,'0'0'0,"0"0"0,0 0 15,0 0 1</inkml:trace>
          <inkml:trace contextRef="#ctx0" brushRef="#br0" timeOffset="-10980.2441">-21943 670 0,'0'0'0,"-11"0"0,-1 0 15,0 0 1,0 0-16,1-12 16,-1 1-1,12-1-15,0 1 16,12-12-16,11-1 15,12 1 1,13 12-16,-13-1 16,0 12-1,-11 0-15,-12 12 16,-1-1 0,-11 1-16,-11 34 15,-37 12 1,-22 23-16,11-12 15,0-11-15,12-12 16,0-11 0,0-24-16,47-11 15</inkml:trace>
          <inkml:trace contextRef="#ctx0" brushRef="#br0" timeOffset="-10459.6499">-21919-220 0,'0'0'0,"0"0"15,0 23 1,-12 12-16,-11-1 15,-1 1-15,1-12 0,-1 0 16,0 12 0,1 0-1,-12-1 1,11 1-16,0 0 16,13-1-1,-1 1-15,0 0 0,12-1 16,0 1-1,0 0-15,0 11 16,-12 0-16,1-11 16,-13 11-1,-23-11-15,-24-12 16,12-12 0,12-11-1,0 0-15,0-11 16,23-1-16,1-11 15,11-11-15,12-13 16,12-11 0,23-11-16,12 23 15,0 11 1,-47 35-16</inkml:trace>
          <inkml:trace contextRef="#ctx0" brushRef="#br0" timeOffset="-9960.1994">-22673 0 0,'0'0'0,"0"0"15,0 0 1</inkml:trace>
        </inkml:traceGroup>
        <inkml:traceGroup>
          <inkml:annotationXML>
            <emma:emma xmlns:emma="http://www.w3.org/2003/04/emma" version="1.0">
              <emma:interpretation id="{2837E1D8-67ED-4DFE-B30E-257FF9C5A0DC}" emma:medium="tactile" emma:mode="ink">
                <msink:context xmlns:msink="http://schemas.microsoft.com/ink/2010/main" type="inkWord" rotatedBoundingBox="16950,869 21414,798 21431,1891 16967,1963">
                  <msink:destinationLink direction="with" ref="{CD180EBC-6FCE-446A-B5BD-A2703127EE5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6099.7277">-16123-405 0,'0'0'0,"0"12"0,0-1 16,0 1 0,11-1-16,13 1 15,0-12 1,-1 0-16,12-12 15,-11 1-15,0-12 16,-1 11 0,-11 0-16,0-11 15,-12 12 1,0-1-16,-12 1 16,0 11-1,-11 0-15,-1 0 16,0 0-16,1 11 15,11 1 1,0-1-16,12-11 16,0 0-1,0 0-15</inkml:trace>
          <inkml:trace contextRef="#ctx0" brushRef="#br0" timeOffset="-24980.1801">-14934 161 0,'0'0'15,"0"0"1,-11 0-16,-1 0 15,-12 12-15,13-1 16,-13 1 0,12 11-16,12-11 15,0-1 1,12 12-16,12-11 16,11-1-1,12-11-15,0 0 16,0-11-16,0-1 15,0-22 1,-23 11-16,0-12 16,-13 12-1,-11 0-15,-11 11 16,-13 1 0,0-1-16,-11 0 0,0 12 31,-1 0-31,13 12 0,-1 0 15,13-1-15,11-11 16,0 0 0,0 0-16</inkml:trace>
          <inkml:trace contextRef="#ctx0" brushRef="#br0" timeOffset="-23779.7187">-13709 288 0,'0'0'16,"0"0"-16,0 12 16,-11 0-16,-1-1 15,-12 1 1,13-1-16,-1-11 15,0 0-15,0 0 16,0-11 0,1-1-16,11 1 15,0-13 1,11 1-16,1 0 16,12 0-1,-1 12-15,1-1 16,11 12-16,-11 12 15,-1 11 1,-11 11-16,0 1 16,-12 11-1,-12 0-15,0-11 16,-11 0 0,-1-12-16,1 0 15,-1-11 1,12-1-16,12-11 15</inkml:trace>
          <inkml:trace contextRef="#ctx0" brushRef="#br0" timeOffset="-24200.063">-14250-243 0,'0'0'0,"0"0"0,0 0 16,0 23 0,11 0-16,1 12 15,0 11 1,12 12-16,-1 23 15,1 0-15,-1-12 16,1 0 0,-12-23-16,-1-22 15,1-1 1,0-12-16,-12-11 16</inkml:trace>
          <inkml:trace contextRef="#ctx0" brushRef="#br0" timeOffset="-24510.0343">-14250 231 0,'0'0'16,"0"11"0,-12 1-16,0-1 15,-11 1 1,-1-12-16,0-12 15,1 1-15,-1-1 16,12 1 0,1-1-16,-1 1 15,12-1 1,0 0-16,12 1 16,-1-12-1,13 11-15,-12 1 16,0 11-16,11 0 15,1 11 1,-12 12-16,-1 0 16,1 24-1,-12-1-15,0 0 16,-12-11 0,-11-1-16,-13 1 15,1 0-15,0-12 16,-1-11-1,13-1-15,23-11 16</inkml:trace>
          <inkml:trace contextRef="#ctx0" brushRef="#br0" timeOffset="-22930.1403">-13226-35 0,'0'0'16,"0"0"-16,0 0 15,0 0 1,0 0-16,0 0 15,0 0-15,0 0 16,0-12 0,12 1-16,0-1 15,12 1 1,-1-1-16,12 1 16,1 11-1,-1 0-15,-11 11 16,-1 1-16,-11-1 15,-12 1 1,0 11-16,-12 0 16,0 12-1,-11-12-15,-1 11 16,1-10 0,-1-1-16,1-12 15,11 1 1,12-1-16,0-11 15,0 0-15,12 12 16,-1-1 0,25 1-16,23 0 15,23-1 1,1-22-16,-24-1 16,-12 12-16,-47 0 15</inkml:trace>
          <inkml:trace contextRef="#ctx0" brushRef="#br0" timeOffset="-22399.6204">-12342 312 0,'0'0'15,"0"0"1,-24 11-16,-11-11 16,0 0-1,-1 0-15,-11-11 16,12-1-16,0 0 15,-1-11 1,13 0-16,-1 12 16,12-12-1,12-1-15,12 1 16,0 0 0,11 12-16,1-1 15,0 1 1,11 11-16,0 11 15,1 12-15,-13 12 16,1 0 0,-13 11-16,-11 0 15,-11 0 1,-13 0-16,-11 1 16,-12-1-1,0 0-15,11-23 16,13-11-16,23-12 15</inkml:trace>
          <inkml:trace contextRef="#ctx0" brushRef="#br0" timeOffset="-21799.9204">-12036-185 0,'0'0'0,"0"0"0,0 0 16,0 0-1,24-12-15,23-11 16,0 11-16,12 1 15,0 11 1,-12 11-16,-12 1 16,-11 11-1,-12 0-15,-12 12 16,-12-12 0,-24 12-16,-11-1 15,12-11 1,0-11-16,11 0 15,1-1-15,11-11 16,0 0 0,12 0-16,0 0 15,0 0 1,12 12-16,23 11 16,24 11-1,-12 13-15,0 10 16,-11-10-16,-13-1 15,-11-11 1,-12-1-16,-24-11 16,-11 0-1,-12 1-15,0-13 16,0 1 0,11-12-16,13 0 15,23 0 1</inkml:trace>
        </inkml:traceGroup>
        <inkml:traceGroup>
          <inkml:annotationXML>
            <emma:emma xmlns:emma="http://www.w3.org/2003/04/emma" version="1.0">
              <emma:interpretation id="{4308D430-D2F5-40E5-ACC9-733671A092AC}" emma:medium="tactile" emma:mode="ink">
                <msink:context xmlns:msink="http://schemas.microsoft.com/ink/2010/main" type="inkWord" rotatedBoundingBox="16502,1416 17783,1396 17790,1850 16510,1870">
                  <msink:destinationLink direction="with" ref="{CD180EBC-6FCE-446A-B5BD-A2703127EE56}"/>
                </msink:context>
              </emma:interpretation>
            </emma:emma>
          </inkml:annotationXML>
          <inkml:trace contextRef="#ctx0" brushRef="#br0" timeOffset="-25400.215">-15841 381 0,'0'0'0,"0"0"16,12 11 0,12 13-16,11-24 15,12 11 1,24 1-16,-12-12 16,11-12-1,1 1-15,12-13 16,-1-10-16,-82 34 15</inkml:trace>
          <inkml:trace contextRef="#ctx0" brushRef="#br0" timeOffset="-25649.9235">-15947 150 0,'0'0'0,"0"0"15,0 0 1,0 0-16,0 0 15,24 0-15,35 11 32,11-11-32,13 0 0,-12 0 15,-24 0 1,0-11 0,-12 11-16,1 0 15,-13 0-15,-11 0 16,-12 0-16</inkml:trace>
          <inkml:trace contextRef="#ctx0" brushRef="#br0" timeOffset="-26520.0417">-16571 138 0,'0'0'0,"0"0"16,0 0-1,0 0-15,0 0 16,0 0 0,0 0-16,12 0 15,35-11 1,24-1-16,11-11 15,-11 11-15,-12 1 16,-12 11 0,-12 0-16,-23 0 15,0 0 1,-12 0-16,0 11 16,-12 13-1,-12 10-15,-11 12 16,0 12-16,11-12 15,12-11 1,1 0-16,11-1 16,0-10-1,23-1-15,1 0 16,23 0 0,0 0-16,0-11 15,24-12 1,-24-12-16,12 1 15,-59 11-15</inkml:trace>
        </inkml:traceGroup>
        <inkml:traceGroup>
          <inkml:annotationXML>
            <emma:emma xmlns:emma="http://www.w3.org/2003/04/emma" version="1.0">
              <emma:interpretation id="{BED0E979-676B-4C23-98CB-28926BC90928}" emma:medium="tactile" emma:mode="ink">
                <msink:context xmlns:msink="http://schemas.microsoft.com/ink/2010/main" type="inkWord" rotatedBoundingBox="22154,840 24984,794 25009,2338 22179,23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9789.8731">-8078 231 0,'0'0'0,"0"0"0,0 0 15,0 0 1,0 0-16,0 0 16,0 0-1,0 0-15,0 11 16,-12 24-16,-11 11 15,-24 12 1,-24 0-16,-23 23 16,11-24-1,1-10-15,11-1 16,-23-11 0,12-24-16,34-11 15,25 0 1,23 0-16</inkml:trace>
          <inkml:trace contextRef="#ctx0" brushRef="#br0" timeOffset="-29439.6131">-8278-532 0,'0'0'15,"0"0"-15,0 0 16,0 0 0,0 0-16,0 0 15,0 11 1,0 24-16,-12 23 15,-11 46-15,-13 0 16,1-12 0,0 24-16,11-12 15,-11-12 1,11-22-16,12-24 16,12-46-1</inkml:trace>
          <inkml:trace contextRef="#ctx0" brushRef="#br0" timeOffset="-28990.2166">-8950-70 0,'0'0'16,"0"0"-16,0 0 15,-23 0 1,-12 0-16,-24 0 16,-24 0-1,-11 12-15,12-1 16,23 1-16,23-1 15,13 13 1,11-1-16,0 11 16,12 1-1,0 11-15,12 12 16,0 0 0,-12 0-16,-12-12 0,-12-12 15,-11 13 1,0-13-16,-12 1 15,-1-12-15,1 0 16,12-11 0,35-12-16</inkml:trace>
          <inkml:trace contextRef="#ctx0" brushRef="#br0" timeOffset="-28770.2755">-9326 982 0,'0'0'16,"0"0"0,0 11-16,0 1 15,0 0 1,0-12-16,0 0 15,0 0-15</inkml:trace>
          <inkml:trace contextRef="#ctx0" brushRef="#br0" timeOffset="-28480.0659">-9727-521 0,'0'0'0,"0"35"16,12 46-1,-12 12-15,0-1 16,0 0 0,0 1-16,0-93 15</inkml:trace>
          <inkml:trace contextRef="#ctx0" brushRef="#br0" timeOffset="-28050.0664">-9951-47 0,'-12'0'0,"-46"12"0,-13 11 16,-23 12 0,11-1-16,24 1 15,12-12 1,24 0-16,11 12 15,12 0-15,12 22 16,11 1 0,1 0-16,-1 0 15,1 0 1,-1-1-16,-11 1 16,0-12-1,-12-11-15,-12-12 16,-23 0-16,-48-23 15,-58-11 1,35-24-16,24 0 16,11 1-1,12-13 1,24 1-16,11-12 16,36-11-16,35-12 15,-47 81 1</inkml:trace>
        </inkml:traceGroup>
        <inkml:traceGroup>
          <inkml:annotationXML>
            <emma:emma xmlns:emma="http://www.w3.org/2003/04/emma" version="1.0">
              <emma:interpretation id="{07F83BFD-DCCE-4D78-9322-575EF16D24D8}" emma:medium="tactile" emma:mode="ink">
                <msink:context xmlns:msink="http://schemas.microsoft.com/ink/2010/main" type="inkWord" rotatedBoundingBox="25459,308 26611,289 26642,2272 25491,22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4270.2985">-7347-197 0,'11'0'16,"25"-11"0,23-13-16,-1-22 15,1-12 1,-23 12-16,-1 0 15,-23 0-15,0-1 16,-12 13 0,-12 11-16,-12 0 15,-11 11 1,-12 12-16,-12 12 16,0 22-1,0 47-15,0 46 16,24-11-16,0 11 15,11 35 1,12-12-16,12-23 16,0-11-1,0-1-15,0-11 16,0-23 0,-12-23-16,12-23 0,0-12 31,0-12-31,0-11 15,0 0-15</inkml:trace>
          <inkml:trace contextRef="#ctx0" brushRef="#br0" timeOffset="-33999.7218">-7595 219 0,'0'0'0,"0"0"16,0 0 0,0 0-16,24-11 15,-1-1 1,24 0-16,24 1 15,23-12-15,-11 0 16,-83 23 0</inkml:trace>
          <inkml:trace contextRef="#ctx0" brushRef="#br0" timeOffset="-33570.2823">-6464-1052 0,'0'0'0,"0"0"0,-12 11 16,-11 13-1,-24 22-15,-1 12 16,1-1-16,0-10 16,12-1-1,0-12-15,11-10 16,0-1 0,24-23-16</inkml:trace>
          <inkml:trace contextRef="#ctx0" brushRef="#br0" timeOffset="-32940.1183">-7041 566 0,'0'0'0,"0"0"15,12-12 1,11 1-16,1-1 16,-1 1-1,1-1-15,-12 1 16,-1-1-16,1 0 15,-12 12 1,0 0-16,0 0 16,0 0-1,0 0-15,-12 12 16,1 0 0,-1 22-16,0 1 15,0 11 1,0 12-16,12 0 15,12-12-15,0 0 16,12-11 0,-1-1-16,13-10 15,11-13 1,0 1-16,-12-24 0,-35 12 16</inkml:trace>
          <inkml:trace contextRef="#ctx0" brushRef="#br0" timeOffset="-32559.7437">-6888 184 0,'0'0'0,"0"0"16,12 0 0,23-11-16,0-1 15,13-11 1,-13 0 0,-12 0-16,-11 11 15,0 1-15,-12-1 16,-12 1-16,-11-1 15,-1 1 1,1 11-16,-1 0 16,0 0-1,13 0-15,-1 11 16,12-11 0,0 0-16,0 0 15</inkml:trace>
        </inkml:traceGroup>
        <inkml:traceGroup>
          <inkml:annotationXML>
            <emma:emma xmlns:emma="http://www.w3.org/2003/04/emma" version="1.0">
              <emma:interpretation id="{CD9A6713-A994-4A1E-AC33-59EA6F086837}" emma:medium="tactile" emma:mode="ink">
                <msink:context xmlns:msink="http://schemas.microsoft.com/ink/2010/main" type="inkWord" rotatedBoundingBox="27609,1012 30044,973 30058,1892 27624,19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6129.5436">-3236 288 0,'0'0'0,"23"0"16,1-11 0,11-12-16,0 0 15,-11 0 1,0-12-16,-1 0 16,-11 12-1,0 0-15,-12 0 16,0 11-16,0 12 15,-12-11 1,0 11-16,-11 11 16,-25 24-1,-22 11-15,-13 35 16,24-23 0,1-12-16,-1-11 15,0-1 1,0-22-16,0-12 15,0-12-15,12 1 16,12-12 0,11-12-16,0-11 15,13 0 1,11-1-16,11 13 16,1-1-1,0 12-15,12 11 16,-13 12-1,1 0-15,0 12 16,0 34-16,-12 0 16,-24 24-1,-11-12-15,-24-1 16,12-22 0,0 0-16,0-24 15,-1-11 1,-10 0-16,10-23 15,1-23-15,12-23 0,11 22 32,13 13-32,-1 11 15,0 11 1,0 0-16,0 12 16,-11 24-16,-24 10 15,0 12-15,-12 12 16,12-12-16,0-11 15,11-12 1,36-23-16</inkml:trace>
          <inkml:trace contextRef="#ctx0" brushRef="#br0" timeOffset="-35899.8309">-4120-243 0,'0'0'16,"36"0"-16,46-12 16,48-11-1,-13-11-15,-46 10 16,0 1-1,-71 23-15</inkml:trace>
          <inkml:trace contextRef="#ctx0" brushRef="#br0" timeOffset="-35600.2328">-4673-232 0,'0'12'16,"0"-12"-16,11 266 15,-11-266 1,0 34-16,0 13 0,0-1 31,0-46-31</inkml:trace>
          <inkml:trace contextRef="#ctx0" brushRef="#br0" timeOffset="-35270.2855">-4933 161 0,'0'0'16,"0"0"-1,-11 23-15,-13 12 16,-23 23-16,12-12 16,-1-11-1,1-1-15,0-10 16,-13 10 0,1 1-16,-12 0 15,1-1 1,10-11-16,13-11 15,35-12-15</inkml:trace>
        </inkml:traceGroup>
        <inkml:traceGroup>
          <inkml:annotationXML>
            <emma:emma xmlns:emma="http://www.w3.org/2003/04/emma" version="1.0">
              <emma:interpretation id="{3257D872-D552-4ADC-8F78-9FB182927C8F}" emma:medium="tactile" emma:mode="ink">
                <msink:context xmlns:msink="http://schemas.microsoft.com/ink/2010/main" type="inkWord" rotatedBoundingBox="30670,1249 30716,1248 30722,1619 30676,16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8929.6899">-2400-93 0,'0'0'16,"0"0"-16,12 12 16,-12-12-1,0 0-15</inkml:trace>
          <inkml:trace contextRef="#ctx0" brushRef="#br0" timeOffset="-38740.0543">-2365 254 0,'0'11'0,"12"1"32,-12-12-32</inkml:trace>
        </inkml:traceGroup>
        <inkml:traceGroup>
          <inkml:annotationXML>
            <emma:emma xmlns:emma="http://www.w3.org/2003/04/emma" version="1.0">
              <emma:interpretation id="{5835A36A-5EAC-490D-9070-9434EAECDF81}" emma:medium="tactile" emma:mode="ink">
                <msink:context xmlns:msink="http://schemas.microsoft.com/ink/2010/main" type="inkWord" rotatedBoundingBox="31277,401 33375,367 33402,2101 31305,213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5309.7742">3 254 0,'0'0'0,"0"0"16,0-12-16,0 1 16,0-12-16,0-12 15,0 0 1,0 12-16,0-12 16,12 12-1,0 0-15,-12 12 16,0-1-16,0 12 15,0 0 1,0-11-16,0 11 16,0 0-1,0 0-15,0 0 16,0 0 0,0 0-16,0 0 15</inkml:trace>
          <inkml:trace contextRef="#ctx0" brushRef="#br0" timeOffset="-43170.1002">203 450 0,'0'0'0,"-129"-34"16,129 34-16,-71-35 16,71 35-1,0 0-15,0 0 16,0-23 0,0 0-1,0-12-15,0 0 16,12 1-16,0-13 15,-1 13-15,1-1 16,0 0 0,0 12-16,0-11 15,-1 22 1,-11 1-16,12-1 16,-12 12-1,0 0-15,0 0 16,0 0-16,0 0 15,0 0 1,0 0-16,0 0 16,0 12-1,-12 11-15,1 11 16,-13 13 0,-23 22-16,12-23 15,-1 0 1,1-11-16,-1 0 15,1-12-15,-12-12 16,12 1 0,11-12-16,1-12 15,-1 1 1,12-12-16,0 0 16,1 11-1,11 0-15,0 12 16,0 0-16,-12 0 15,-23 12 1,-13 11-16,1 0 16,0 0-1,0 0-15,0-11 16,-12-12 0,0 0-16,-12-23 15,13-12 1,22 1-16,1-13 15,23 1-15,12 0 16,12-12 0,11 0-16,25-23 15,10-11 1,13 11-16,12 0 16,-1 12-1,-11 11-15,-71 58 16</inkml:trace>
          <inkml:trace contextRef="#ctx0" brushRef="#br0" timeOffset="-42689.6228">-303-763 0,'0'-12'0,"0"-11"16,0 0-1,-12-12-15,0 12 16,-23-11 0,-24 10-16,-12 13 15,12-1 1,12 12-16,12 12 15,0 11-15,11 0 16,12 23 0,12 1-16,12-1 15,35 12 1,47 11-16,12 0 16,-106-69-1</inkml:trace>
          <inkml:trace contextRef="#ctx0" brushRef="#br0" timeOffset="-41909.9032">86-47 0,'0'0'16,"0"0"-1,0 0-15,0 0 16,11 0-16,1 12 15,12 11 1,11 12-16,0 22 16,1 1-1,-13 0-15,1 0 16,-1-12 0,-11-11-16,-12-35 15,-12 208 1,12-208-16,0 0 15,-11 0-15,-1 0 16,-12 0 0,-11-12-16,0-11 15,11 0 1,12-12-16,0-11 16,1 0-1,-1 0-15,0-1 16,12 47-16</inkml:trace>
          <inkml:trace contextRef="#ctx0" brushRef="#br0" timeOffset="-40970.2348">-1163 705 0,'0'0'0,"-12"11"16,0 12-16,-11 0 31,-36 0-31,-24-23 0,-34-34 16,22-12 0,25-1-16,11 1 15,12-12 1,23-11-16,12 0 15,24 22-15,23 1 16,48-12 0,23 12-16,-12 23 15,-94 23 1</inkml:trace>
          <inkml:trace contextRef="#ctx0" brushRef="#br0" timeOffset="-39749.6465">-916-474 0,'0'0'16,"0"0"-16,0 0 16,0 0-1,0 0-15,0 0 16,0 0 0,0 0-16,0 0 15,0 0 1,0 0-16,-12 11 15,1 1-15,-1 11 16,0 0 0,0 23-16,-11 24 15,11-13 1,0 1-16,0 12 0,1-1 16,-1 0-1,-12 12-15,13-12 16,-1 1-16,12-12 15,-12-12 1,0 0-16,0-11 16,1 11-1,11-11-15,-12-1 16,0-11 0,0 1-16,1-1 15,-1 0 1,0-12-16,0 1 15,-11-1-15,-13-11 16,36 0 0</inkml:trace>
        </inkml:traceGroup>
      </inkml:traceGroup>
    </inkml:traceGroup>
    <inkml:traceGroup>
      <inkml:annotationXML>
        <emma:emma xmlns:emma="http://www.w3.org/2003/04/emma" version="1.0">
          <emma:interpretation id="{EA36C43E-33C3-4E7F-A107-EB5AF1237A72}" emma:medium="tactile" emma:mode="ink">
            <msink:context xmlns:msink="http://schemas.microsoft.com/ink/2010/main" type="paragraph" rotatedBoundingBox="10308,3661 21046,2268 21251,3850 10513,524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C7F7C4A-3E8E-47C7-B81C-4B8D6A441958}" emma:medium="tactile" emma:mode="ink">
              <msink:context xmlns:msink="http://schemas.microsoft.com/ink/2010/main" type="line" rotatedBoundingBox="10308,3661 21046,2268 21251,3850 10513,5242">
                <msink:destinationLink direction="with" ref="{22B815B8-A468-4D45-98C4-FD92A54355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33923D-9123-41B7-875B-2CA227773611}" emma:medium="tactile" emma:mode="ink">
                <msink:context xmlns:msink="http://schemas.microsoft.com/ink/2010/main" type="inkWord" rotatedBoundingBox="10308,3661 13031,3307 13234,4871 10510,5224">
                  <msink:destinationLink direction="to" ref="{506F5126-2B90-4001-AE2F-7FA697321697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514591.9065">-22767 2319 0,'0'0'15,"12"70"-15,11 45 16,1 1 0,11 22-16,0 13 15,1-47 1,-1 0-16,-11-23 16,-1-12-1,1-23-15,-12-23 16,-1 0-16,-11-23 15,0 0 1,0 0-16,0-11 16,12-35-1,12-35-15,11-23 16,0 11 0,-11 35-16,0 12 15,-1 23 1,1 11-16,-13 1 0,1 11 15,12 11-15,11 36 16,0 22 0,1 12-16,-1 0 31,0-12-31,-11-23 0,11 1 16,-11-13-1,-1-11-15,-11-11 16,-12-12-16</inkml:trace>
          <inkml:trace contextRef="#ctx0" brushRef="#br1" timeOffset="514949.8014">-21766 2978 0,'0'0'16,"0"0"-1,0 0-15,0 0 16,0 0-16,12 0 15,12-12 1,11 1-16,12-1 16,24-11-1,11 12-15,1-1 16,-13 12 0,-23 0-16,-11 0 15,-36 0-15</inkml:trace>
          <inkml:trace contextRef="#ctx0" brushRef="#br1" timeOffset="515239.9483">-21577 3267 0,'0'0'16,"0"0"-16,0 0 16,11 0-1,1 0-15,35-12 0,0 1 16,24-1 0,-12 1-16,0-1 15,0 1 1,0-1-16,0 0 15,0 1-15,-59 11 16</inkml:trace>
          <inkml:trace contextRef="#ctx0" brushRef="#br1" timeOffset="517339.6817">-20847 2851 0,'0'0'0,"0"0"16,0 0-1,0 0-15,-12-12 16,0 1-16,1-12 16,11-12-1,11-11-15,1-12 0,12-11 16,-1 22-1,1 13-15,-1 11 16,1 11 0,-12 24-16,11 22 15,-11 47 1,-12 58-16,-12-1 16,1-10-1,11-36-15,0-34 16,0-23-16,0-1 31,0-22-31,0-12 0,0 0 16,0-12-1,23-46-15,1-34 16,-1-12 0,13-46-16,-1-12 15,-12 69 1,-11 24-16,0 34 15,0 12-15,-12 23 16,0 0 0,0 47-16,0 33 15,-12 13 1,12 11-16,12 0 16,11-12-1,1-22-15,-1-24 16,-23-46-16</inkml:trace>
          <inkml:trace contextRef="#ctx0" brushRef="#br1" timeOffset="517700.1424">-20352 3221 0,'0'0'16,"0"0"-16,0 0 15,23 0 1,1 0-16,-1 0 16,-11 0-1,-12 0-15,0 11 16,0 1-16,0 11 15,0 23 1,0-11-16,0 11 16,12-11-1,0-12-15,0-12 16,-1 1-16,13-12 16,-1-12-1,-23 12-15</inkml:trace>
          <inkml:trace contextRef="#ctx0" brushRef="#br1" timeOffset="517891.0416">-20070 2851 0,'0'0'0,"0"0"15,0 0-15,0 0 16,0 0-1,0 0-15</inkml:trace>
          <inkml:trace contextRef="#ctx0" brushRef="#br1" timeOffset="518110.1981">-20070 3336 0,'0'0'16,"0"0"-16,12 0 16,12 0-1,11 0-15,0 0 16,13-11-16,-1-1 15,-47 12 1</inkml:trace>
          <inkml:trace contextRef="#ctx0" brushRef="#br1" timeOffset="518359.7901">-20022 3070 0,'0'0'16,"0"12"-16,0 11 15,11 12 1,1 11-16,0 12 16,11 11-1,1 0-15,0 1 16,-1-24-16,1-11 15,-24-35 1</inkml:trace>
        </inkml:traceGroup>
        <inkml:traceGroup>
          <inkml:annotationXML>
            <emma:emma xmlns:emma="http://www.w3.org/2003/04/emma" version="1.0">
              <emma:interpretation id="{D60D272B-A83D-4C2F-8954-B66DDE51054E}" emma:medium="tactile" emma:mode="ink">
                <msink:context xmlns:msink="http://schemas.microsoft.com/ink/2010/main" type="inkWord" rotatedBoundingBox="13356,3819 15986,3478 16121,4515 13490,485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518589.9488">-19645 3047 0,'0'0'16,"11"23"0,1 24-16,0-1 15,11 12 1,1 11-16,0-23 16,-1-11-1,-11 0-15,0-12 16,-12-23-16</inkml:trace>
          <inkml:trace contextRef="#ctx0" brushRef="#br1" timeOffset="518829.9254">-19598 2851 0,'0'0'0,"11"0"15,25 11 1,11-11-16,-12 0 16,12-11-1,-11-1-15,-36 12 16</inkml:trace>
          <inkml:trace contextRef="#ctx0" brushRef="#br1" timeOffset="519401.3445">-19151 2758 0,'0'0'16,"0"0"-1,0 0-15,0 0 16,0 0 0,-12-11-16,1-12 15,-1-24 1,12-10-16,0-1 0,12 0 16,11 12-1,13 11 1,11 12-16,-12 12 0,0 22 15,1 35 1,-13 58 0,-11 12-16,-12-24 15,0 1-15,12-1 16,0-45 0,-1-1-16,-11-23 15,0-12-15,0-11 16,0-11-1,12-12-15,0-35 16,12-58 0,-1-57-16,-11 69 15,0 23 1,-1 46-16,-11 12 16,0 23-1,0 0-15,0 12 16,12 34-1,-12 23-15,12 1 16,0 11-16,0-12 16,-1 0-1,-11-69-15</inkml:trace>
          <inkml:trace contextRef="#ctx0" brushRef="#br1" timeOffset="519709.7123">-18632 3221 0,'0'0'16,"0"0"0,0 0-16,11-12 15,13-11 1,-1 11-16,-11 1 16,0-1-1,-12 12-15,0 0 16,0 12-16,0 23 15,-12-12 1,0 11-16,12 1 16,0-12-1,0-11-15,12 11 16,12-12 0,-1 1-16,13-12 15,-13-12 1,-23 12-16</inkml:trace>
          <inkml:trace contextRef="#ctx0" brushRef="#br1" timeOffset="519940.8709">-18314 2897 0,'0'0'0,"0"0"15,0 0 1,0 0-16,0 0 15,0 0-15,0 0 16</inkml:trace>
          <inkml:trace contextRef="#ctx0" brushRef="#br1" timeOffset="520230.3191">-18267 2666 0,'0'0'16,"0"0"-16,12 0 16,11-12-1,1 1-15,11-1 16,12 1 0,12-1-16,-12 1 15,12-1 1,-24 0-16,1 12 15,-36 0-15</inkml:trace>
          <inkml:trace contextRef="#ctx0" brushRef="#br1" timeOffset="520439.8306">-18138 2828 0,'0'0'16,"0"0"-16,36 0 16,46 0-1,12 0-15,1-12 16,11-11 0,35-12-16,-141 35 15</inkml:trace>
          <inkml:trace contextRef="#ctx0" brushRef="#br1" timeOffset="522020.1684">-17313 2342 0,'0'0'0,"0"0"0,0 0 16,-12 12 0,-23 23-16,-24 34 15,24-11 1,11-12-16,12 0 16,12-23-1,12 0-15,12-11 16,34-12-16,1-12 15,0-34 1,0-12-16,-12-11 16,-11 11-1,-25 12-15,1 11 16,-12 1 0,-12 11-16,-23 11 15,-24 0-15,-23 24 16,11-12-1,36 12-15,11-1 16,12 1 0,12-12-16,0 0 15</inkml:trace>
          <inkml:trace contextRef="#ctx0" brushRef="#br1" timeOffset="522240.8301">-17030 2701 0,'0'0'0,"0"0"15,0 0 1,0 0-16,0 0 15,0 0-15</inkml:trace>
        </inkml:traceGroup>
        <inkml:traceGroup>
          <inkml:annotationXML>
            <emma:emma xmlns:emma="http://www.w3.org/2003/04/emma" version="1.0">
              <emma:interpretation id="{CE120E47-1D99-423D-9AB9-4CA291C6F1EC}" emma:medium="tactile" emma:mode="ink">
                <msink:context xmlns:msink="http://schemas.microsoft.com/ink/2010/main" type="inkWord" rotatedBoundingBox="16333,3317 21102,2698 21204,3489 16435,4107">
                  <msink:destinationLink direction="with" ref="{7A536982-5887-465B-B325-2EB52AC76E1C}"/>
                  <msink:destinationLink direction="with" ref="{5D256A78-2133-4CCB-8157-97680A518856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522735.5847">-16712 2192 0,'0'0'0,"0"0"15,0 12 1,11 22-16,1 36 16,0 11-1,0-1-15,0-22 16,-1-12 0,1-11-16,-12-12 15,0-11-15,0-12 16,0 0-1</inkml:trace>
          <inkml:trace contextRef="#ctx0" brushRef="#br1" timeOffset="523210.8167">-16265 2007 0,'0'0'16,"0"0"-16,0 0 15,0 0 1,0 0-16,0 0 16,-11 0-1,-25 0-15,1 12 16,-1-1 0,1 1-16,0-1 15,11 1-15,1 11 16,11 0-1,0 0-15,12-11 0,0-1 16,12 13 0,11-1-1,25 11-15,-1 1 16,12 0-16,-12-1 16,-12-11-1,-11 1 1,-13-1-16,1 23 0,-12-11 15,-12-1 1,-11 1-16,-12-12 16,-1 0-1,1-11-15,11-1 16,12-11 0,1 0-1,11 0-15,0 0 16</inkml:trace>
          <inkml:trace contextRef="#ctx0" brushRef="#br1" timeOffset="523730.7134">-15935 2493 0,'0'0'15,"0"0"-15,0 0 16,0 0-16,0 0 15,12 0 1,0 11-16,-1-11 16,13 0-1,23 0-15,12 0 0,0-11 32,12-13-32,-24 13 0,0-1 15,-47 12 1</inkml:trace>
          <inkml:trace contextRef="#ctx0" brushRef="#br1" timeOffset="524235.7387">-15499 2308 0,'0'0'16,"0"0"-16,-12 23 15,0 11 1,24 1-16,0 0 15,0-12-15,11-12 16,13 1 0,-1-12-16,12 0 15,-12-12 1,1-11-16,-13-11 16,-11 11-1,0-12-15,-12 0 16,-12 12-16,-11 0 15,-13 11 1,-11 1-16,-24-1 16,1 12-1,11 0-15,24 12 16,11-1 0,12-11-16,12 12 15,0-12-15</inkml:trace>
          <inkml:trace contextRef="#ctx0" brushRef="#br1" timeOffset="524440.027">-14922 2400 0,'0'0'0,"0"0"0,0 23 31,0 0-31,0-11 0,0-12 16,0 0 0,0 0-16</inkml:trace>
          <inkml:trace contextRef="#ctx0" brushRef="#br1" timeOffset="524750.3505">-14851 1730 0,'0'0'15,"0"0"1,0 11-16,12 12 16,-1 12-1,1 34-15,0 24 16,12-24 0,-1 1-16,12-1 15,-11-23-15,11 12 16,-11-12-1,-1-23-15,1-11 16,-24-12 0</inkml:trace>
          <inkml:trace contextRef="#ctx0" brushRef="#br1" timeOffset="525260.0687">-14321 2192 0,'0'0'15,"0"0"1,0 12-16,0-1 0,0 1 16,12-1-1,0 1-15,23-12 16,12 0-16,-12-12 15,12-11 1,-23 0-16,0 0 16,-13-12-1,-11 12 1,-11 0-16,-13 0 16,0 11-16,-11 12 15,-12 0-15,12 12 16,-1-1-1,25 1-15,-1 0 16,12-1 0,0-11-16</inkml:trace>
          <inkml:trace contextRef="#ctx0" brushRef="#br1" timeOffset="526689.9924">-13826 2331 0,'0'0'15,"0"0"1,11 0-16,13 0 16,11 11-1,12-11-15,24-11 16,12-1 0,-13 1-16,-70 11 15</inkml:trace>
          <inkml:trace contextRef="#ctx0" brushRef="#br1" timeOffset="526460.0337">-13756 2123 0,'0'0'0,"0"0"15,0 0-15,0 0 16,0 0-16,0 0 15,12 0 1,12-12-16,-1 12 16,13-11-1,23 11-15,-1 0 16,-10 0 0,-13 0-16,-23 0 15,-12 0-15</inkml:trace>
          <inkml:trace contextRef="#ctx0" brushRef="#br1" timeOffset="527109.7651">-13261 2042 0,'0'0'15,"-12"11"-15,1 1 16,-13 11-16,12 0 15,0 0 1,12 0-16,12 1 16,0-1-1,12-12-15,-1 1 16,1-12 0,11 0-16,0 0 15,-11-12-15,11-11 16,-11-12-16,-12-11 15,-12 11-15,-12 1 16,0 11 0,-12 11-1,1 1-15,-12 11 16,-1 0-16,13 11 16,-1 1-1,12-1-15,1-11 16,11 0-16,0 0 15</inkml:trace>
          <inkml:trace contextRef="#ctx0" brushRef="#br1" timeOffset="527320.0652">-12931 2261 0,'0'0'0,"0"0"15,0 12 1,0 0-16,0-12 16,0 0-1,0 0-15</inkml:trace>
          <inkml:trace contextRef="#ctx0" brushRef="#br1" timeOffset="527729.5346">-12743 2042 0,'0'0'0,"0"11"16,0 12-1,12 1-15,0-13 16,12 12 0,-13-11-16,13-1 15,11-11 1,12-11 0,0-12-1,-23 0-15,-12-1 16,-12-10-16,0 11 15,-12 0 1,0-1-16,-11 13 16,-13 11-1,-11 11-15,12 1 16,11 0 0,13-1-16,-1 1 15,12-12 1,0 0-16,12 11 15,-12-11-15</inkml:trace>
          <inkml:trace contextRef="#ctx0" brushRef="#br1" timeOffset="528239.5974">-11965 1418 0,'0'0'0,"0"0"0,-12 11 16,-11 12-1,-13 1-15,-11-13 16,0 1 0,12-1-1,-12 1-15,11-1 0,1 1 16,-1-1-1,13 1 1,-1 0-16,1-1 16,11 1-1,0-1-15,12 1 16,0-1-16,12 12 16,23 1-1,24 10-15,-12-11 16,-11 0-16,11 12 15,-12 0 1,1 11-16,-13-11 16,1 11-1,-13-11-15,-11-1 16,-11 1 0,-1 0-16,-12-12 15,-11 0-15,-12 0 16,0-11-1,11-12-15,36 0 16</inkml:trace>
        </inkml:traceGroup>
      </inkml:traceGroup>
    </inkml:traceGroup>
    <inkml:traceGroup>
      <inkml:annotationXML>
        <emma:emma xmlns:emma="http://www.w3.org/2003/04/emma" version="1.0">
          <emma:interpretation id="{4069531C-9E78-40CB-B244-F85DF3035D73}" emma:medium="tactile" emma:mode="ink">
            <msink:context xmlns:msink="http://schemas.microsoft.com/ink/2010/main" type="paragraph" rotatedBoundingBox="4606,5716 6929,5467 7005,6177 4682,64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130D5D-EFE0-45E2-ACBC-44B3D58194CF}" emma:medium="tactile" emma:mode="ink">
              <msink:context xmlns:msink="http://schemas.microsoft.com/ink/2010/main" type="line" rotatedBoundingBox="4606,5716 6929,5467 7005,6177 4682,6426"/>
            </emma:interpretation>
          </emma:emma>
        </inkml:annotationXML>
        <inkml:traceGroup>
          <inkml:annotationXML>
            <emma:emma xmlns:emma="http://www.w3.org/2003/04/emma" version="1.0">
              <emma:interpretation id="{4DFFD92B-D2F4-4ACE-88C7-FF6E31EB899F}" emma:medium="tactile" emma:mode="ink">
                <msink:context xmlns:msink="http://schemas.microsoft.com/ink/2010/main" type="inkWord" rotatedBoundingBox="4606,5716 6929,5467 7005,6177 4682,6426">
                  <msink:destinationLink direction="from" ref="{506F5126-2B90-4001-AE2F-7FA697321697}"/>
                </msink:context>
              </emma:interpretation>
            </emma:emma>
          </inkml:annotationXML>
          <inkml:trace contextRef="#ctx0" brushRef="#br1" timeOffset="511040.0029">-28351 4434 0,'0'0'0,"0"0"15,0 0-15,0 12 16,0 11-16,0 23 15,0 35 1,0-12-16,-11 1 16,-1-13-1,12-10-15,-12-1 16,0-11 0,12-1-16,0-11 15,0 0 1,0-11-16,0 0 15,0-12-15,0 11 16,0-11 0,12 0-16,12 12 15,11-1 1,12-11-16,12 0 16,12 0-1,-13-11-15,-10 11 16,-13-12-1,0 12-15,-11-11 16,-1-1-16,-11 0 16,0 1-1,0-1-15,-12-11 16,0-11 0,-24-24-16,1 0 15,-13 12 1,-11-12-16,-12 12 15,0 0-15,12 11 16,12 12 0,0 0-16,-1 11 15,13 0 1,23 12-16</inkml:trace>
          <inkml:trace contextRef="#ctx0" brushRef="#br1" timeOffset="509870.2118">-28315 4977 0,'0'0'0,"0"0"0,0 0 16,0 0 0,0 0-16,0-11 15,0-12 1,0-12-16,23-23 16,13-11-1,11-12-15,47-11 16,12-1-16,0 12 15,24 12 1,11 11-16,-23 23 16,-12 35-1,11 12-15,25 11 0,-1 12 16,-47-1 0,-11 1-16,-12 11 15,11 0-15,-11 1 16,-1-13-1,1 1-15,-24-12 16,0 0 0,-11 0-16,-13-11 15,1-12 1,-12 0-16,11-12 16,1-11-1,-13-11-15,1-13 16,0 1-16,-12-12 15,12-11 1,-12 0-16,0 22 16,0 13-1,0 11-15,0 0 16,0 23 0,0 0-16,0 11 15,0 24-15,0 11 16,0 12-1,0 11-15,23 0 16,-11 1 0,12-1-16,-13-23 15,1-11 1,0-12-16,0 0 16,-12-11-1,0-12-15,0 0 16,0 0-16,-12 11 15,0 1 1,-11 0-16,-13-1 16,13-11-1,-13 0-15,13 0 16,-1 0 0,1 0-16,11 0 15,-12 0 1,1 0-16,11 0 15,0 0-15,1-11 16,-1 11 0,0-12-16,12 0 15,0-22 1,12-12-16,11-12 16,1 0-1,-1 12-15,1-1 16,11-22-16,1 0 15,11-12 1,-47 81-16</inkml:trace>
        </inkml:traceGroup>
      </inkml:traceGroup>
    </inkml:traceGroup>
    <inkml:traceGroup>
      <inkml:annotationXML>
        <emma:emma xmlns:emma="http://www.w3.org/2003/04/emma" version="1.0">
          <emma:interpretation id="{1BD24A04-9CA5-4531-BD08-44A978357645}" emma:medium="tactile" emma:mode="ink">
            <msink:context xmlns:msink="http://schemas.microsoft.com/ink/2010/main" type="paragraph" rotatedBoundingBox="3362,6323 17014,5650 17072,6839 3421,75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273EEF-A3CD-4127-B443-DFBFA266CE36}" emma:medium="tactile" emma:mode="ink">
              <msink:context xmlns:msink="http://schemas.microsoft.com/ink/2010/main" type="line" rotatedBoundingBox="3362,6323 17014,5650 17072,6839 3421,7512">
                <msink:destinationLink direction="with" ref="{4133704F-7943-4560-95EC-6F41E382D4B7}"/>
                <msink:destinationLink direction="with" ref="{22B815B8-A468-4D45-98C4-FD92A54355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2F120B-45B0-46AC-87AB-D6559E90E1CA}" emma:medium="tactile" emma:mode="ink">
                <msink:context xmlns:msink="http://schemas.microsoft.com/ink/2010/main" type="inkWord" rotatedBoundingBox="3362,6323 5652,6211 5709,7365 3419,747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1.76599E6">-27461 5039 0,'0'0'15,"0"0"1,0 0-16,0 0 16,-13 14-1,-14 12-15,-14 28 16,-13 25-16,0 41 15,-1-14 1,15-26-16,-14 0 16,13-1-1,0 28-15,14-27 16,0-27 0,14-13-16,-1-14 15,1-13 1,13-13-16,0 0 15,0 0-15,13-39 16,14-15 0,14-25-16,-1-28 15,28-39 1,0 27-16,-14 25 16,0 15-1,-13 12-15,-14 27 16,0 14-16,-13-1 15,-1 14-15,1 0 16,-14 13-16,0 0 16,0 0-1,-27 40-15,-14 53 32,-13 26-32,13-12 0,1-28 15,12-12-15,15-27 16,-1-14-1,1 1-15,13-27 16</inkml:trace>
          <inkml:trace contextRef="#ctx0" brushRef="#br0" timeOffset="31062.9325">-28834 5628 0,'0'0'16,"0"0"0,0 11-16,0 1 15,0 0 1,-11-1-16,11-11 16,0 0-1</inkml:trace>
          <inkml:trace contextRef="#ctx0" brushRef="#br0" timeOffset="31379.904">-28739 4934 0,'0'0'15,"0"0"-15,0 12 16,11 23 0,1 22-16,12 24 15,11 12 1,0-1-16,1-11 16,-1-11-1,-11-1-15,-1-11 16,-11-12-16,0-11 15,0-12 1,-1 0-16,-11-23 16</inkml:trace>
          <inkml:trace contextRef="#ctx0" brushRef="#br2" timeOffset="1.76502E6">-27989 5890 0,'0'0'0,"0"0"15,0 0 1,-14 13-16,14 1 15,-13-1-15,13-13 16,0 0 0,0 0-16,0 0 15</inkml:trace>
          <inkml:trace contextRef="#ctx0" brushRef="#br2" timeOffset="1.76689E6">-27908 5119 0,'0'0'0,"0"0"16,0 0-16,0 0 15,14 40 1,13 40-16,14 26 16,-1-13-1,1-13-15,13 13 16,14-13 0,-14-14-16,0 14 15,-13-27-15,-1 0 16,-13-26-1,-13-1-15,0-12 16,-1-1 0,-13-13-16,0 0 0,0 0 15,0 0 1,-13-13-16,-15-14 31,-12-26-31,-14 0 0,-1 0 16,15-1-1,-14-12-15,13 0 16,0-14-16,1 0 16,13 40-1,0 0-15,13 14 16,0 12 0,1 1-16,13 13 15,0 0 1,0 0-16,0 0 15,13 40-15,15 27 16,-1-1 0,13 0-1,1 14-15,0 0 16,-1-14 0,1-26-16,-14 0 15,0-13-15,-13-1 16,-1-12-16,1-1 15,-14-13 1,0 0-16,0 0 16,0 0-1</inkml:trace>
          <inkml:trace contextRef="#ctx0" brushRef="#br0" timeOffset="30849.7074">-29552 5420 0,'0'0'0,"0"0"16,0 0 0,0 0-16,0 0 15,-12 0 1,0 11-16,-23 13 16,0 10-1,11 1-15,12 0 16,12-1-16,12 1 15,0 0 1,11-12-16,13-12 16,11-11-1,0-11-15,12-12 16,-12-1 0,-12-10-16,1 11 0,-25 0 15,-11-1 1,0 13-16,-11-1 15,-25 1-15,13-1 16,-13 1 0,1 11-16,0 0 15,-1 0 1,13 0-16,-1 0 16,12 0-1,12 0-15,0 0 16,0 0-16</inkml:trace>
        </inkml:traceGroup>
        <inkml:traceGroup>
          <inkml:annotationXML>
            <emma:emma xmlns:emma="http://www.w3.org/2003/04/emma" version="1.0">
              <emma:interpretation id="{7AF1ED78-E85A-424A-8001-1D0642DEDD9D}" emma:medium="tactile" emma:mode="ink">
                <msink:context xmlns:msink="http://schemas.microsoft.com/ink/2010/main" type="inkWord" rotatedBoundingBox="6289,6222 8609,6107 8663,7213 6344,732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160.1187">-26584 5466 0,'0'0'0,"0"0"16,0 0-1,0 0-15,0 0 16,-12 0-16,1 0 15,-1 0 1,0 0-16,-11 0 16,-13 0-1,13-11-15,-1-1 16,12-11 0,1 0-16,11 0 15,0-12 1,11 12-16,1 0 15,0 11-15,11 1 16,25 11 0,10 0-16,13 23 15,-24 0 1,-11 12-16,-1-12 16,-23 0-1,-12 0-15,0 12 16,-24-1-16,1 1 15,-13-12 1,1 0-16,0-11 16,-1-12-1,1 0-15,35 0 16</inkml:trace>
          <inkml:trace contextRef="#ctx0" brushRef="#br0" timeOffset="33630.0908">-26089 5408 0,'0'0'16,"0"0"-1,0 0-15,0 0 16,0 0-16,0 0 15,0 0 1,0 0-16,0 0 16</inkml:trace>
          <inkml:trace contextRef="#ctx0" brushRef="#br0" timeOffset="33999.9945">-26007 4842 0,'0'0'0,"0"0"15,0 0-15,0 12 16,0-1 0,12 24-16,12 23 15,-1 22-15,1 13 32,11-12-32,1-12 0,-13-11 15,1-12 1,-1-11-16,-11-12 15,0 0-15,-12-11 16,0-12 0</inkml:trace>
          <inkml:trace contextRef="#ctx0" brushRef="#br0" timeOffset="34639.5649">-25135 4819 0,'0'0'0,"0"0"16,0 0 0,0 0-16,0 0 15,0 0 1,-23 11-16,-25 1 15,1-12-15,0 12 16,-12-12 0,12 11-16,0 1 15,0-1 1,-12 12-16,12-11 16,0-1-1,12 13-15,11-13 16,12 1-16,0 11 15,1-12 1,-1 12-16,12-11 16,0 0-1,12-1-15,-1 1 16,1-1 0,12 1-16,-1-1 15,13 1 1,11 11-16,12 0 15,0 0-15,-1 0 16,-10 0 0,-1 12-16,-12-12 15,-11 12 1,-13-12-16,-11 0 16,-11 0-1,-1 0-15,-24 1 16,1-13-16,0 1 15,-1-1-15,1-11 16,12 0-16,23 0 16</inkml:trace>
          <inkml:trace contextRef="#ctx0" brushRef="#br2" timeOffset="1.84782E6">-24643 5199 0,'0'0'0,"-14"27"0,-13 39 16,0 0 0,-13 1-16,-1-1 15,0 1 1,1-14-16,13 0 16,0-13-1,27-40-15</inkml:trace>
          <inkml:trace contextRef="#ctx0" brushRef="#br2" timeOffset="1.85079E6">-24887 5810 0,'0'0'16,"0"0"-16,0 0 16,14-13-1,-1-27-15,28-40 16,13-52 0,0 12-16,14 14 15,-14 13 1,-13 13-16,-1 27 15,-12 26-15,-15 0 16,1 14-16,-14 13 16,0 0-1,0 13-15,-27 27 16,-14 53-16,0 0 16,1 0-1,-1-26-15,14-27 16,0 0-16,13-14 15,1-12 1,13-1-16,0-13 16,0 0-1,13-27-15,14-39 16,0-27 0,1 13-16,-1 14 15,-14 26 1,1 0-16,-1 27 15,-13 13-15,0 0 16,0 13 0,-27 27-16,-13 26 15,-15 14 1,1 0-16,14-27 16,12-13-1,1 0-15,0-14 16,14-13-16,-1 1 15,1-1 1,13-13-16,0 0 16,0 0-1,0 0-15,13-27 16,1 1 0,-1-1-16,1 14 15,-14 13 1,0 0-16,0 27 15,0-1-15,0 1 16,0-14 0,0 0-16,0-13 15,0 0 1,0 0-16,0 0 16,0-13-1,0-27-15,0-40 16,13 1-16,1-1 15,-1 13 1,1 14-16,0 13 16,-14 1-1,0 12-15,0 0 16,0 14 0,0 13-16,0-13 15,0 13 1,0 0-16,0 0 15,0 0-15,13 13 16,1 27 0,13 53-16,0 27 15,0-1 1,0-39-16,-13 0 16,13-14-1,0 1-15,-14-14 0,1-13 16,-1-14-1,1-12-15,-14-1 16,0-13-16,0 0 31,0 0-31,0 0 0,0 0 16,0 0 0,0 0-16,0 0 15,0 0 1,0 0-16,0-13 15,0-1-15,-14 1 16,1 0 0,-1-14-16,14 14 15,-13-14 1,13 27-16</inkml:trace>
          <inkml:trace contextRef="#ctx0" brushRef="#br2" timeOffset="1.84875E6">-24860 5053 0,'0'0'0,"0"0"0,0 0 15,0 0 1,0 0-16,0 0 16,0 0-1,0 13-15,14 14 16,-1 26-16,1 27 15,13 13 1,0 0-16,-13-27 16,13 1-1,0-1-15,-14-13 16,1-13 0,13 0-16,-13-14 15,-1-12 1,1-1-16,-1 0 15,-13-13-15,0 0 16,0 0 0</inkml:trace>
        </inkml:traceGroup>
        <inkml:traceGroup>
          <inkml:annotationXML>
            <emma:emma xmlns:emma="http://www.w3.org/2003/04/emma" version="1.0">
              <emma:interpretation id="{40AED734-F0EC-41DE-AF99-B8FF33FB2750}" emma:medium="tactile" emma:mode="ink">
                <msink:context xmlns:msink="http://schemas.microsoft.com/ink/2010/main" type="inkWord" rotatedBoundingBox="9349,6262 10543,6203 10567,6688 9373,674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770.1988">-23179 5258 0,'0'0'16,"0"0"0,0 0-16,0 0 15</inkml:trace>
          <inkml:trace contextRef="#ctx0" brushRef="#br0" timeOffset="37229.7325">-23026 4934 0,'0'0'0,"0"0"15,23-11 1,13-1-16,11 1 15,-12-1-15,12 1 16,0 11 0,0 0-16,-11 11 15,-13 1 1,-11-1-16,0 12 16,-12 12-1,-12 11-15,-11 12 16,-1-12-16,0 1 15,1-13 1,-1 1-16,13-12 16,-1 0-16,12-11 15,0-1 1,12 1-16,-1-1 16,25 1-16,23 0 15,35-12 1,0-12-16,-94 12 15</inkml:trace>
          <inkml:trace contextRef="#ctx0" brushRef="#br0" timeOffset="36600.219">-23580 5015 0,'0'0'15,"0"0"-15,0 0 16,0 0 0,0 0-16,-12 12 15,1 11 1,-13 0-16,0 12 16,1 11-1,-1-11-15,13-1 16,11 1-16,11-12 15,13 0 1,11 0-16,1-11 16,11 0-16,0-12 15,-12-12-15,0-11 32,1-23-32,-13-12 0,-11 12 15,-12 11 1,0 0-16,0 12 15,-12 0-15,-11 11 16,-13 1 0,-11 11-16,0 11 15,12 1 1,11 0-16,1 11 16,11 0-1,12-12-15,0 1 16,0-12-16</inkml:trace>
        </inkml:traceGroup>
        <inkml:traceGroup>
          <inkml:annotationXML>
            <emma:emma xmlns:emma="http://www.w3.org/2003/04/emma" version="1.0">
              <emma:interpretation id="{1EBD27D6-80D7-4B72-8FDD-B02374B57C8E}" emma:medium="tactile" emma:mode="ink">
                <msink:context xmlns:msink="http://schemas.microsoft.com/ink/2010/main" type="inkWord" rotatedBoundingBox="11093,6298 11575,6275 11609,6982 11127,700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 timeOffset="1.85232E6">-21500 4933 0,'0'0'0,"-14"13"16,-13 27-1,-13 27-15,-15 13 16,1 13 0,0-14-16,13 1 15,14-27-15,0 0 16,0-13-1,14-13-15,-1-1 16,0 1 0,1-14-16,-1 1 15,1-1 1,13 0-16,0-13 16,0 0-1,0 0-15</inkml:trace>
        </inkml:traceGroup>
        <inkml:traceGroup>
          <inkml:annotationXML>
            <emma:emma xmlns:emma="http://www.w3.org/2003/04/emma" version="1.0">
              <emma:interpretation id="{DD2D364F-3751-4730-AE57-67205794CAB6}" emma:medium="tactile" emma:mode="ink">
                <msink:context xmlns:msink="http://schemas.microsoft.com/ink/2010/main" type="inkWord" rotatedBoundingBox="11168,6595 11494,6578 11521,7113 11194,7129"/>
              </emma:interpretation>
              <emma:one-of disjunction-type="recognition" id="oneOf16">
                <emma:interpretation id="interp16" emma:lang="" emma:confidence="0.5">
                  <emma:literal>\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`</emma:literal>
                </emma:interpretation>
                <emma:interpretation id="interp20" emma:lang="" emma:confidence="0">
                  <emma:literal>'</emma:literal>
                </emma:interpretation>
              </emma:one-of>
            </emma:emma>
          </inkml:annotationXML>
          <inkml:trace contextRef="#ctx0" brushRef="#br2" timeOffset="1.853E6">-21907 5252 0,'0'0'0,"14"27"16,0-1-1,-1 14-15,14 13 16,0 1-16,0-1 15,0-13 1,1-1-16,-1-12 16,0 13-1,0-14-15,-14-12 16,1-1 0,-1 0-16,1 1 15,0-1-15,-1 0 16,1 0-1,-14-13-15,0 0 16,0 0 0</inkml:trace>
        </inkml:traceGroup>
        <inkml:traceGroup>
          <inkml:annotationXML>
            <emma:emma xmlns:emma="http://www.w3.org/2003/04/emma" version="1.0">
              <emma:interpretation id="{9CDC2BA1-E63A-4E0E-8A1A-7D576A36674E}" emma:medium="tactile" emma:mode="ink">
                <msink:context xmlns:msink="http://schemas.microsoft.com/ink/2010/main" type="inkWord" rotatedBoundingBox="12063,6108 13900,6017 13929,6604 12092,669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8999.7265">-20258 5015 0,'0'0'16,"0"0"-16,24-11 15,11-12-15,0 11 16,1 1 0,-1-1-16,0 12 15,-11 0 1,-12 0-16,-1 0 16,1 12-1,-12 11-15,-12 11 16,1 13-16,-13-1 15,0-12 1,13-10-16,-1-1 16,0 0-1,12-12-15,0 12 16,0-11 0,12 11-16,11-11 15,13-1 1,11-11-16,12-11 15,23-12-15,-11-1 16,-71 24 0</inkml:trace>
          <inkml:trace contextRef="#ctx0" brushRef="#br0" timeOffset="39490.4292">-19174 4692 0,'0'0'15,"0"0"1,0 0-16,0 0 16,-12 0-1,-12 0-15,-11 0 0,-12 0 16,-24 0 0,-11 0-1,23 0-15,12 11 16,11 1-1,13-1-15,-1 13 0,1-1 32,-1 0-32,12 0 0,1 0 15,11 0 1,0 0-16,11 0 16,13 0-1,23 1-15,0-1 16,0-12-16,12 12 15,0 0 1,-12 1-16,0-1 16,-11 11-1,-13 1-15,-11-12 16,-12 0 0,-12 0-16,0-11 15,-23-1 1,0 1-16,-24-12 15,24 0 1,35 0-16</inkml:trace>
          <inkml:trace contextRef="#ctx0" brushRef="#br0" timeOffset="38409.9909">-20776 4992 0,'0'0'16,"0"0"-16,0 0 16,0 0-1,0 0-15,-12 0 16,-12 12-16,1-1 15,-13 12 1,1 1-16,0 22 16,11-12-1,12 1-15,1 0 16,11-12 0,0-12-16,11 1 15,25 0 1,11-1-16,12-11 15,0-11-15,-12-1 16,-12-23 0,-11 1-16,-1-1 15,-23 0 1,0 12-16,-12 0 16,-11 0-1,-12 0-15,-13 11 16,13 12-16,0 0 15,11 0 1,12 0-16,1 0 16,11 0-1,0 0-15,0 0 16</inkml:trace>
          <inkml:trace contextRef="#ctx0" brushRef="#br0" timeOffset="38580.1642">-20411 5270 0,'0'0'0,"0"0"0,0 0 16,0 0-1,0 0-15</inkml:trace>
        </inkml:traceGroup>
        <inkml:traceGroup>
          <inkml:annotationXML>
            <emma:emma xmlns:emma="http://www.w3.org/2003/04/emma" version="1.0">
              <emma:interpretation id="{8C6596F6-6ED5-4CFA-984E-79ED93A053D2}" emma:medium="tactile" emma:mode="ink">
                <msink:context xmlns:msink="http://schemas.microsoft.com/ink/2010/main" type="inkWord" rotatedBoundingBox="15687,6079 17031,6013 17065,6702 15721,676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1289.8118">-17207 4854 0,'0'0'16,"0"0"0,-24 11-16,-11 12 15,0 12 1,-1 0-16,13-12 15,11 11-15,12 1 16,12 0 0,11-12-16,1-12 15,11-11 1,12 0-16,-11-11 16,11-1-16,0-11 15,12 0-15,-12-12 16,-12 12-16,-11-11 15,-1-1 1,-11 0-16,-12 1 16,-12 10-1,1 1 1,-13 12-16,-11 11 16,-12 11-16,11 1 15,-11 11 1,12-11-16,-1 11 15,13 0-15,11 0 16,0-12 0,12-11-16,0 0 15,0 0 1</inkml:trace>
          <inkml:trace contextRef="#ctx0" brushRef="#br0" timeOffset="41470.2962">-16783 5154 0,'0'0'16,"0"0"-16,0 0 15,0 0 1,0 0-16,0 0 15</inkml:trace>
          <inkml:trace contextRef="#ctx0" brushRef="#br0" timeOffset="42040.678">-16441 4842 0,'0'0'0,"0"0"16,0 0-1,11-12-15,1-11 16,12 0 0,11-11-16,24-1 15,-12 12 1,-12 11-16,1 12 15,-13 0-15,-11 12 0,0 22 32,-12 1-32,-24 0 0,-11 11 31,-12 0-31,0-11 0,11-12 16,13-11-1,11-1-15,0 1 16,12-12-16,0 0 15,0 0 1,24 11-16,23 1 16,12-1-1,12 12-15,-13 12 16,-10 11 0,-25-11-16,1 11 15,-24-11-15,-12 0 16,-12-1-1,-46 1-15,-13-12 16,13-11 0,11-12-16,0-12 15,12 1 1,47 11-16</inkml:trace>
        </inkml:traceGroup>
      </inkml:traceGroup>
    </inkml:traceGroup>
    <inkml:traceGroup>
      <inkml:annotationXML>
        <emma:emma xmlns:emma="http://www.w3.org/2003/04/emma" version="1.0">
          <emma:interpretation id="{8C012DA6-A728-497A-90D8-E8167A7FB027}" emma:medium="tactile" emma:mode="ink">
            <msink:context xmlns:msink="http://schemas.microsoft.com/ink/2010/main" type="paragraph" rotatedBoundingBox="3025,8469 19039,7915 19084,9210 3070,97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8D7F06-3B32-4EB7-9823-02264EDEBDE5}" emma:medium="tactile" emma:mode="ink">
              <msink:context xmlns:msink="http://schemas.microsoft.com/ink/2010/main" type="line" rotatedBoundingBox="3025,8469 19039,7915 19084,9210 3070,9764">
                <msink:destinationLink direction="with" ref="{22B815B8-A468-4D45-98C4-FD92A54355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39E28F-1576-491B-807A-EF043FD80BAA}" emma:medium="tactile" emma:mode="ink">
                <msink:context xmlns:msink="http://schemas.microsoft.com/ink/2010/main" type="inkWord" rotatedBoundingBox="3026,8507 5583,8419 5624,9587 3067,9675"/>
              </emma:interpretation>
            </emma:emma>
          </inkml:annotationXML>
          <inkml:trace contextRef="#ctx0" brushRef="#br0" timeOffset="49070.1513">-28256 7281 0,'0'0'0,"0"0"16,0 0 0,-12 0-16,-12 11 15,-11 1 1,-12-1-16,0 1 15,-24-1-15,24 1 16,0-1 0,-12 13-16,12 10 15,0 1 1,11 0-16,1-1 16,11-11-1,13 0-15,-1 1 16,0-1-16,12-12 15,0 1 1,12-1-16,11 1 16,13 11-1,11 0 1,12 0-16,-12 0 16,-12 1-16,0-1 15,-11 11 1,0 1-16,-13 11 15,-11 0-15,0 1 16,-23 10 0,-13-10-16,-11-13 15,0-11 1,12-11-16,11-12 16,13 0-1,11 0-15</inkml:trace>
          <inkml:trace contextRef="#ctx0" brushRef="#br0" timeOffset="49379.8174">-28186 7385 0,'0'0'16,"0"0"-16,0 0 15,0 0-15,0 0 16,0 23 0,-12 34-16,1 1 15,-1 12 1,-12 57-16,1 11 16,11-34-1,0-23-15,12-23 16,0-12-16,0-11 15,0-23-15,0-12 16,0 0-16</inkml:trace>
          <inkml:trace contextRef="#ctx0" brushRef="#br0" timeOffset="49939.6723">-27856 7882 0,'0'0'15,"0"0"1,0 0-16,0 0 16,24 0-1,35-12-15,35-11 16,24-12 0,-24 1-16,-94 34 15</inkml:trace>
          <inkml:trace contextRef="#ctx0" brushRef="#br0" timeOffset="49740.4177">-27821 7604 0,'0'0'0,"0"0"0,12-11 15,12-24 1,11-11-16,0 11 16,1 12-1,-13 0-15,1 11 16,-12 12-16,-1 12 15,-11 22 1,0 24-16,-11 12 16,-13 34-1,-11 11-15,11-11 16,1-23 0,11-23-16,0-12 15,0-11 1,12-12-16,0-12 15,0-11-15,0 0 16</inkml:trace>
          <inkml:trace contextRef="#ctx0" brushRef="#br0" timeOffset="45899.6648">-30035 7165 0,'0'0'16,"0"0"0,0 0-16,0 0 15,0 0 1,0 0-16,0 0 15,0 12-15,0 22 16,0 59 0,0 11-16,0 0 15,12 11 1,-12 36-16,0-36 16,11 1-1,-11-47-15,0 0 16,12-11-16,0-12 15,0-11 1,-12-12-16,11-11 16,-11-1-1,0-11-15</inkml:trace>
          <inkml:trace contextRef="#ctx0" brushRef="#br0" timeOffset="46199.9555">-29635 8263 0,'0'0'0,"0"0"16,0 0-16,0 0 16,0 0-1,0 0-15,0 0 16,0 0 0,0 0-16,0 0 15</inkml:trace>
          <inkml:trace contextRef="#ctx0" brushRef="#br0" timeOffset="48060.6228">-29470 7477 0,'0'0'0,"0"0"31,0 0-31,0 0 0,0 0 16,0 12 0,0 22-16,12 24 15,0 34 1,0 36-16,-1-13 15,1-34-15,0-23 16,0-12 0,-1 0-16,-11-11 15,0-12 1,0 0-16,0-11 16,0-12-1</inkml:trace>
          <inkml:trace contextRef="#ctx0" brushRef="#br0" timeOffset="48510.2668">-29081 7939 0,'0'0'16,"0"0"-16,-12 23 15,0 24 1,1-1-16,-1 0 15,0-11-15,12-1 16,0 1 0,0-12-16,12 0 15,0-11 1,-1-12-16,1 0 16,12-12-1,-1 1-15,1-24 16,11-23-16,-11-11 15,-1 11 1,-11 0-16,-12 24 16,0-1-1,0 24-15,-12-1 16,-11 0 0,-1 12-16,-23 12 15,0 11 1,12 0-16,11 0 15,12-11-15,1-1 16,11 1 0,0-12-16</inkml:trace>
        </inkml:traceGroup>
        <inkml:traceGroup>
          <inkml:annotationXML>
            <emma:emma xmlns:emma="http://www.w3.org/2003/04/emma" version="1.0">
              <emma:interpretation id="{82BB6246-19DA-4E67-9906-846F2B0D5756}" emma:medium="tactile" emma:mode="ink">
                <msink:context xmlns:msink="http://schemas.microsoft.com/ink/2010/main" type="inkWord" rotatedBoundingBox="6467,8403 8563,8330 8598,9363 6503,9435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2260.0248">-26607 7061 0,'0'0'0,"0"0"16,0 0-16,0 0 15,0 0-15,0 0 16,0 0-16,0 0 31,0 12-31,11 34 0,1 35 16,0 34-1,0 1-15,0-12 16,-12-12 0,11 1-16,1-12 15,0 11 1,0-23-16,0-22 15,-1-13-15,-11 1 16,12-23 0,-12-12-16</inkml:trace>
          <inkml:trace contextRef="#ctx0" brushRef="#br0" timeOffset="52459.8576">-26171 7951 0,'0'0'0,"0"0"16,0 0 0,0 0-16,0 11 15,0 1 1,0-12-16</inkml:trace>
          <inkml:trace contextRef="#ctx0" brushRef="#br0" timeOffset="53060.0692">-26136 7177 0,'0'0'15,"0"0"1,0 0-16,35 0 16,-35 0-1,0 0-15,0 11 16,0 35 0,12 47-16,-12-1 15,12 1 1,0-12-16,-1-1 15,1 1-15,0-11 16,0-12 0,-1-12-16,1-23 15,-12 0 1,0-11-16,0-12 16,0 0-1</inkml:trace>
          <inkml:trace contextRef="#ctx0" brushRef="#br0" timeOffset="53540.1049">-25582 7211 0,'0'0'0,"-12"35"15,-24 23-15,-11 34 16,-23 12 0,23-23-1,11-12-15,13 12 0,23-11 16,0-13-16,23 1 15,1-23 1,11-12-16,0-11 16,1-12-1,-1-12 1,0-11-16,-11-12 16,0 1-16,-13-1 15,-11 12 1,0 0-16,-11 11 15,-13 1-15,-23-1 16,-12 12 0,12 0-16,12 0 15,23 12 1,12-12-16</inkml:trace>
          <inkml:trace contextRef="#ctx0" brushRef="#br0" timeOffset="55500.0771">-25382 7234 0,'0'0'16,"0"0"-16,0 0 16,0 0-1,0 0-15,12 0 16,-1 0-16,1 0 15,0 12 1,11 23-16,1 22 16,-12 36-1,0-12-15,-12-12 16,0 12 0,0 0-16,0-23 15,11-12 1,1-11-16,0-24 15,-12-11-15,0 0 16,0 0 0</inkml:trace>
          <inkml:trace contextRef="#ctx0" brushRef="#br0" timeOffset="56170.326">-25076 7604 0,'0'0'15,"0"0"-15,0 0 16,0 0 0,12-11-16,0-1 15,11-11 1,24-23-16,0-1 15,1 1-15,-13 0 16,-12 11 0,1-11-16,-12 23 15,-12 0 1,0 11-16,-12 1 16,0 11-16,-11 0 15,-13 0-15,13 11 16,-1 1-16,1-1 15,11 13 1,0 10-16,0 12 16,12 1-1,0-1-15,12 0 32,0 0-32,11-11 15,1 11-15,-12 0 16,0 1-16,-1-1 15,1 0-15,-12-11 16,0 0 0,-12-12-16,1-12 15,-1 1 1,0-12-16,0 0 16,-11-12-1,-1 1-15,1-12 16,11-1-1,0 1-15,0 0 16,12-11-16,12-13 16,0 1-1,11-23-15,1 22 16,-24 47 0</inkml:trace>
          <inkml:trace contextRef="#ctx0" brushRef="#br0" timeOffset="56770.3123">-24687 7361 0,'0'0'0,"0"0"15,0 0 1,0 0-16,0 0 16,12-11-1,-1-1-15,13-11 16,-1 12-16,1-1 16,0 1-1,-1-1-15,-11 12 0,0 0 16,-1 12-1,-11-1-15,0 12 16,0 12 0,-11 0-16,-1-1 15,0-11 1,0 0-16,12-11 16,0 0-1,0-1-15,0 1 16,0-1-16,0 1 15,12 11 1,0 0-16,0 0 16,-1 12-1,1-1-15,0 1 16,-12 11 0,0 1-16,-12-13 15,0-11 1,-11 1-16,-12-1 15,-13 0-15,1-12 16,0-22 0,24-1-16,23 12 15</inkml:trace>
        </inkml:traceGroup>
        <inkml:traceGroup>
          <inkml:annotationXML>
            <emma:emma xmlns:emma="http://www.w3.org/2003/04/emma" version="1.0">
              <emma:interpretation id="{028AE32E-782D-47F3-873F-3ED63EF623C6}" emma:medium="tactile" emma:mode="ink">
                <msink:context xmlns:msink="http://schemas.microsoft.com/ink/2010/main" type="inkWord" rotatedBoundingBox="9487,8245 11542,8174 11581,9319 9526,939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6129.8995">-22296 7177 0,'0'0'15,"0"0"-15,0 0 16,0 0 0,0 0-16,0 11 15,0 35 1,-12 35-16,1 12 16,-13-1-1,0-11-15,1-12 16,11 1-16,0-12 15,1-24 1,11-11-16,0-23 16</inkml:trace>
          <inkml:trace contextRef="#ctx0" brushRef="#br0" timeOffset="86510.2371">-22049 7177 0,'0'0'0,"0"0"16,0 11 0,-11 24-16,-13 11 15,1 23-15,-1-22 16,0-13-16,1 1 15,11-12 1,0 0-16,-11 0 16,11 0-1,0-11-15,12-1 16,0 1 0,12 0-16,0-1 15,11 1 1,13-1-16,11 1 15,35-1-15,-23-11 16,0 0 0,-59 0-16</inkml:trace>
          <inkml:trace contextRef="#ctx0" brushRef="#br0" timeOffset="86819.7712">-22072 7315 0,'0'0'15,"0"0"-15,0 0 16,0 0 0,0 12-16,12 34 15,-12 12 1,0 11-16,0 0 15,0 1-15,0 11 16,0 0 0,0-12-16,0-11 15,0-12 1,0-34-16,11-1 16,-11-11-1</inkml:trace>
          <inkml:trace contextRef="#ctx0" brushRef="#br0" timeOffset="87190.3115">-21672 7465 0,'0'0'0,"0"12"15,-11 11-15,-1 12 16,-12 11-16,1 12 15,11-12-15,12 0 16,0-11 0,12 0-16,11-12 15,1-12 1,-1-11-16,1 0 16,11-11-1,1-12-15,-1-24 16,-11 1-16,-13-12 15,-11 12 1,0 23-16,-11 0 16,-13 11-1,-11 24-15,-12-1 16,11 1 0,-11 0-16,47-12 15</inkml:trace>
          <inkml:trace contextRef="#ctx0" brushRef="#br0" timeOffset="59240.9876">-23450 6899 0,'0'0'0,"0"0"15,0 0 1,0 0-16,0 0 16,0 0-1,0 12-15,0 11 16,-12 12-16,0 11 15,-11 23 1,11 12-16,0 11 16,-12 1-1,13-1-15,11-22 16,0-13 0,0 13-16,0-24 15,0 0 1,0-11-16,0 0 15,0-12-15,0-23 16</inkml:trace>
          <inkml:trace contextRef="#ctx0" brushRef="#br0" timeOffset="59460.2012">-23297 7778 0,'0'0'16,"0"0"0,-12 11-16,12 1 15,-12-1 1,12-11-16</inkml:trace>
          <inkml:trace contextRef="#ctx0" brushRef="#br0" timeOffset="85299.6647">-23227 7338 0,'0'0'0,"0"0"0,0 0 15,0 0-15,0 0 16,0 0 0,0 0-16,0 0 15,0 0 1,12-11-16,12-1 15,-1 1-15,13-1 16,-1 1 0,0-1-16,1 12 15,-13 0 1,-11 12-16,0-1 16,0 12-1,-1 0-15,-11 12 16,-11 11-16,-25 12 15,1-12 1,0 0-16,11-11 16,1-12-1,-1-11-15,12-1 16,0 1 0,1-1-16,11-11 15,0 0 1,0 0-16,0 12 15,11 0-15,13 11 16,11 0 0,24 0-16,-12-11 15,12-12 1,-12 0-16,-47 0 16</inkml:trace>
          <inkml:trace contextRef="#ctx0" brushRef="#br0" timeOffset="85819.9814">-22696 7327 0,'0'0'0,"0"0"15,0 0-15,0 0 16,0 0 0,0 0-16,0 0 15,11-12 1,1 1-16,0-1 16,0 12-1,11 0-15,-11 0 16,12 12-16,-13 22 15,-11 1 1,-11 11-16,-13 12 16,-11-12-1,-1 0 1,1-11-16,-12 0 16,0-1-16,11-10 15,13-13-15,11 1 16,12-1-1,0-11-15,0 0 16,12 12 0,0-1-16,11 1 15,13-12 1,-1 0-16,24 0 16,-12 0-1,-47 0-15</inkml:trace>
        </inkml:traceGroup>
        <inkml:traceGroup>
          <inkml:annotationXML>
            <emma:emma xmlns:emma="http://www.w3.org/2003/04/emma" version="1.0">
              <emma:interpretation id="{49989AC1-6B0D-4BDD-A91B-15E7AFCA383C}" emma:medium="tactile" emma:mode="ink">
                <msink:context xmlns:msink="http://schemas.microsoft.com/ink/2010/main" type="inkWord" rotatedBoundingBox="12639,8451 15140,8365 15174,9345 12673,943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7669.7588">-20352 7107 0,'0'0'15,"0"0"1,0 0-16,0 0 15,0 0-15,0 0 16,0 0 0,0 0-16,0 12 15,-12 22 1,0 13-16,0 34 16,1 11-1,-1-11-15,12-12 16,0-11-16,0 0 15,0-12 1,0 0-16,0-11 16,0-12-1,0-11-15,0-1 0,0-11 32</inkml:trace>
          <inkml:trace contextRef="#ctx0" brushRef="#br0" timeOffset="67849.6855">-20093 7766 0,'0'0'0,"0"0"16,0 0-16,0 0 16,0 0-1,0 0 1,0 0-16,0 0 0</inkml:trace>
          <inkml:trace contextRef="#ctx0" brushRef="#br0" timeOffset="68330.0294">-19952 7327 0,'0'0'16,"0"0"0,0 0-16,0 0 15,0 0 1,0 0-16,12-12 16,12 1-1,-1-1-15,12 1 16,1 11-16,-1 11 15,-11 12 1,-13 12-16,-11 23 16,-11 11-1,-13-11-15,1-12 16,-13 0 0,13-11-16,-13 0 15,13-1 1,11-11-16,0-11 15,0 0-15,1-1 16,11-11 0,0 12-16,11-1 15,1 1 1,0-12-16,12 0 16,23 0-1,12-12-15,-59 12 16</inkml:trace>
          <inkml:trace contextRef="#ctx0" brushRef="#br0" timeOffset="68890.1585">-19610 7558 0,'0'0'0,"0"0"0,0 0 15,23-12 1,13-11-16,11-11 15,0-13-15,0-10 16,0 10 0,-11 13-16,-13-1 15,-11 12 1,0 0-16,-12 11 16,0 1-1,-12-1-15,0 12 16,-11 0-16,-13 0 15,1 12 1,0 11 0,-1 0-16,13 12 15,11-1-15,12 12 16,0 12 0,12 0-16,11 11 15,-11-11-15,12 0 16,-13 11-1,1-11-15,-12-12 16,0 1 0,-12-24-16,1-12 15,-13 1 1,0-12-16,1-12 16,-1-11-1,1-12-15,11 1 16,12-24-16,12 0 15,23-11 1,0-12-16,1 12 16,-36 69-1</inkml:trace>
          <inkml:trace contextRef="#ctx0" brushRef="#br0" timeOffset="75630.0627">-18962 7107 0,'0'0'0,"0"0"16,0 0-16,0 0 16,0 0-1,0 12-15,-12 11 16,-12 23 0,-11 0-16,-12 12 15,12-12 1,-1 1-16,1-13 15,11 1-15,1-12 16,11-11 0,0 11-16,12-12 15,0 1-15,0-1 16,12 1 0,12-1-16,11 1 15,24 11-15,0-11 16,-12-1-16,0 1 15,0-12 1,0 0-16,-47 0 16</inkml:trace>
          <inkml:trace contextRef="#ctx0" brushRef="#br0" timeOffset="75960.088">-18856 7223 0,'0'0'15,"0"0"1,0 0-16,0 11 16,0 12-1,0 1-15,0 33 16,0 13-16,-12-1 15,-12 0 1,1 1-16,-1 11 16,1-12-1,-1 12-15,12-23 16,1-12 0,-1-11-16,0-1 15,0-11-15,12-23 16</inkml:trace>
          <inkml:trace contextRef="#ctx0" brushRef="#br0" timeOffset="76419.8983">-18738 7546 0,'0'0'15,"0"0"1,0 12-16,-12 11 16,0 0-1,0 12-15,0 11 16,12-11 0,0-1-16,12-10 15,0-13-15,12 1 0,-1-1 31,12-11-31,1 0 16,-1-11-16,0-12 16,1-12-16,-1-11 15,-11-1 1,-13 13-16,-11-1 16,-11 12-1,-13 11-15,-11 12 16,-1 0-16,1 12 15,0-1 1,11 1-16,1 0 16,11-12-1,12 0-15,0 0 16</inkml:trace>
          <inkml:trace contextRef="#ctx0" brushRef="#br0" timeOffset="76960.304">-18397 7211 0,'0'0'16,"0"0"-1,0 0-15,0 0 16,0 0-16,12 0 15,0-11 1,23-1-16,0 1 16,13-1-1,-1 12-15,0 0 16,-24 12 0,-11-1-16,0 1 15,-12-1 1,0 12-16,-12 0 15,0 1-15,1-1 16,11-12 0,0 1-16,0-1 15,11 1 1,1-1-16,23 13 16,1-1-1,11 23-15,-12-11 16,-11-1-16,-1 12 15,-11-11 1,-12 0-16,-12-1 16,-23-10-1,-24 10-15,0-11 16,-11 1 0,11-13-16,-12-11 15,12 0 1,59 0-16</inkml:trace>
        </inkml:traceGroup>
        <inkml:traceGroup>
          <inkml:annotationXML>
            <emma:emma xmlns:emma="http://www.w3.org/2003/04/emma" version="1.0">
              <emma:interpretation id="{A47ED6F4-C32E-48E7-8E17-2F1D8C3C2423}" emma:medium="tactile" emma:mode="ink">
                <msink:context xmlns:msink="http://schemas.microsoft.com/ink/2010/main" type="inkWord" rotatedBoundingBox="16186,8137 19044,8038 19078,9028 16220,9127"/>
              </emma:interpretation>
            </emma:emma>
          </inkml:annotationXML>
          <inkml:trace contextRef="#ctx0" brushRef="#br0" timeOffset="89079.7371">-16889 6795 0,'0'0'15,"0"0"-15,0 0 16,0 0 0,12 12-16,0 22 15,-1 13 1,1 22-16,12 0 15,-1 24-15,-11-1 16,12 1 0,-1-12-16,1-12 15,-1-23 1,1 0-16,-12-23 16,-1 1-1,1-13-15,-12-11 16</inkml:trace>
          <inkml:trace contextRef="#ctx0" brushRef="#br0" timeOffset="89290.4359">-16524 7523 0,'0'0'15,"0"0"-15,0 0 16,0 12 0,0-1-16,0 1 15,0-1 1,0-11-16</inkml:trace>
          <inkml:trace contextRef="#ctx0" brushRef="#br0" timeOffset="89969.9359">-16418 7177 0,'0'0'15,"0"0"1,0 0-16,0 0 16,0 0-1,12-12-15,0 0 16,11 1-16,13-12 15,-1 11 1,12 12-16,-12 0 16,-11 12-1,-12-1-15,0 1 16,-12 11 0,-12 12-16,-12-1 15,1-11 1,-13 1-16,1-1 15,11-12-15,13 1 16,-1-12 0,12 0-16,0 0 15,0 0 1,12 0-16,11 0 16,24 11-1,0 12-15,1 1 16,-13 10-16,0-11 15,-11 24 1,-12-24-16,-12-12 16,0 12-1,-12-11-15,-12 11 16,-11-11 0,-12-1-16,0 1 15,11-12 1,13 0-16,23 0 15</inkml:trace>
          <inkml:trace contextRef="#ctx0" brushRef="#br0" timeOffset="90379.6318">-15829 6899 0,'0'0'0,"0"0"16,0 0-16,0 12 31,0-1-31,0 24 0,-12-12 16,1 12 0,-13-12-16,0 0 15,13-11 1,-13-1-16,1 1 15,11-1-15,0 1 16,0 11 0,12-12-16,0-11 15,0 12 1,0-12-16,12 12 16,12-1-1,23 1-15,23-1 16,1 1-16,-12-1 15,-12-11 1,-12 0-16,-35 0 16</inkml:trace>
          <inkml:trace contextRef="#ctx0" brushRef="#br0" timeOffset="90649.771">-15782 6934 0,'0'0'16,"0"0"-16,0 0 16,0 11-1,12 13-15,0 10 16,0 24-16,11 23 15,1 46 1,-13-35-16,13-11 16,0-11-1,-24-70-15</inkml:trace>
          <inkml:trace contextRef="#ctx0" brushRef="#br0" timeOffset="94839.9252">-15299 7281 0,'0'0'0,"0"0"16,0 0 0,0 0-16,-12 11 15,1 1 1,-1-1-16,-12-11 16,1 0-1,-13 0-15,1 0 16,12-11-16,11-1 15,0 1-15,12-1 16,0-23-16,12 1 31,0-13-31,11 1 0,1-12 16,-13 35 0,1 12-16,0 11 15,-12 0 1,12 23-16,11 12 15,1 34-15,-1 12 16,1 34 0,-12-22-16,-12-12 15,0-24 1,-12-10-16,12-1 16,0-11-1,0-1-15,0-34 16</inkml:trace>
          <inkml:trace contextRef="#ctx0" brushRef="#br0" timeOffset="93699.9304">-14898 7292 0,'0'0'16,"0"0"-16,12-11 15,11-1-15,1 0 16,11-11-16,12-11 16,-12-13-1,-11 1 1,-12 12-16,0-13 16,-12 13-1,-24-1-15,0 12 0,-11 11 16,-12 24-16,0-1 15,0 13 1,11-1-16,13 0 16,11 0-1,12 12-15,12 11 16,11 12 0,13 11-16,11 0 15,-12 1 1,1-24-16,-1 12 15,0-12-15,-11-12 16,-12-10 0,-1 10-16,-11-11 15,0-11 1,-11-1-16,-1 1 16,0 0-1,-12-1-15,1-11 16,-1 0-16,1-11 15,-1-1 1,12-11-16,1-23 16,11-24-1,23-11-15,1 24 16,-1 10 0,13 1-16,11 0 15,-47 46 1</inkml:trace>
          <inkml:trace contextRef="#ctx0" brushRef="#br0" timeOffset="96049.729">-14085 7049 0,'0'0'16,"11"-11"-16,1-12 15,0 0 1,0 0-16,-12 11 15,0 0-15,0 12 16,-24 0 0,-23 24-16,-12 22 15,-35 35 1,0 11-16,23 1 16,24-1-1,35-23-15,12 1 16,24-24-16,-1 0 15,12-11 1,13-12-16,-1-12 16,12-11-1,23-11-15,-11-24 0,-24 1 32,-12-24-32,-23 23 15,-24 0-15,-11 1 16,-24 11-1,-1 23-15,-46 11 16,12 1-16,23-1 16,12 1-1,23-1-15,12-11 16,12 0-16</inkml:trace>
        </inkml:traceGroup>
      </inkml:traceGroup>
    </inkml:traceGroup>
    <inkml:traceGroup>
      <inkml:annotationXML>
        <emma:emma xmlns:emma="http://www.w3.org/2003/04/emma" version="1.0">
          <emma:interpretation id="{800A6432-8190-4F0B-B1EF-813929AC069E}" emma:medium="tactile" emma:mode="ink">
            <msink:context xmlns:msink="http://schemas.microsoft.com/ink/2010/main" type="paragraph" rotatedBoundingBox="1862,10217 30121,10236 30120,12254 1861,122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59B5D7-B46E-4495-910F-975A2D7BFA8A}" emma:medium="tactile" emma:mode="ink">
              <msink:context xmlns:msink="http://schemas.microsoft.com/ink/2010/main" type="line" rotatedBoundingBox="1862,10217 30121,10236 30120,12254 1861,12235">
                <msink:destinationLink direction="with" ref="{C1EB5967-A581-4F14-BE4C-D1D385E4EDAD}"/>
                <msink:destinationLink direction="with" ref="{22B815B8-A468-4D45-98C4-FD92A54355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ADB5B7-99D9-4D24-991D-F7022A5787DD}" emma:medium="tactile" emma:mode="ink">
                <msink:context xmlns:msink="http://schemas.microsoft.com/ink/2010/main" type="inkWord" rotatedBoundingBox="1862,11129 2969,11130 2968,11824 1861,1182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2" timeOffset="135540.0475">-31201 10204 0,'0'0'0,"0"0"16,0 0-1,0 0-15,-12 0 16,12 0-16,0 0 15,0-11 1,0-24-16,0 1 16,12-1-1,-1 0-15,13 1 0,23-1 32,0 12-32,0 11 0,-11 12 15,-13 12 1,-11 34-16,-12 35 15,-24 23-15,-11-12 16,12-34 0,-1-12-16,12-11 15,0 0 1,12-24 0,0 1-16,0-12 15,0 0-15,12-12 16,24-34-16,11-23 15,12-24 1,-12 12-16,0 12 16,-12 23-1,-11 11-15,-13 12 16,1 11 0,-12 12-16,0 0 15,0 0 1,0 35-16,0 46 15,0 0-15,12-12 16,0-11 0,11-12-16,1-11 15,-1 0 1,-23-35-16</inkml:trace>
          <inkml:trace contextRef="#ctx0" brushRef="#br2" timeOffset="135939.7464">-30542 10389 0,'0'0'15,"0"0"1,0 0-16,12-11 15,12-1-15,11-11 16,12 0 0,-23 0-16,-1 11 15,-11 12 1,-12 0-16,0 0 16,0 0-1,0 12-15,0 0 16,-12 11-16,12-12 15,0 12 1,0 0-16,12 1 16,12-13-1,11 1-15,0-1 0,1-11 32,-1 0-32,-35 0 0</inkml:trace>
          <inkml:trace contextRef="#ctx0" brushRef="#br2" timeOffset="136290.6393">-30177 9927 0,'0'0'0,"0"0"0,0 0 16,0 0-1,0 0-15,0 0 16,0 0-16,12 0 16,0 0-1,0 0-15,0-11 16,-1-13 0,1 1-16,-12-11 15,0 11 1,0 11-16,-12 0 15,1 12-15,-25 0 16,-11 12 0,0 11-16,23 0 15,24 0 1,0-23-16</inkml:trace>
        </inkml:traceGroup>
        <inkml:traceGroup>
          <inkml:annotationXML>
            <emma:emma xmlns:emma="http://www.w3.org/2003/04/emma" version="1.0">
              <emma:interpretation id="{49B4ADD7-99A6-4B9B-8858-AE55D65E258A}" emma:medium="tactile" emma:mode="ink">
                <msink:context xmlns:msink="http://schemas.microsoft.com/ink/2010/main" type="inkWord" rotatedBoundingBox="4230,10875 5184,10876 5183,11951 4229,11950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138280.1199">-28845 10239 0,'0'0'0,"0"0"16,0 0 0,0 0-16,11-11 15,25-1 1,11 0-16,23-11 15,1 0-15,-12 0 16,-12 12 0,-11-1-16,11 12 15,-47 0 1</inkml:trace>
          <inkml:trace contextRef="#ctx0" brushRef="#br2" timeOffset="138749.8953">-28433 10424 0,'0'0'0,"0"0"16,0 0-1,0 0-15,0 0 16,12 0 0,11-11-16,13-1 0,-1 0 15,0-11 1,1 12-16,-13-1 16,-11 12-1,-12 0-15,0 0 16,0 0-16,-12 12 15,0-1 1,1 1-16,-1-1 16,0 1-1,12 0-15,0-1 16,0-11 0,12 12-16,0-1 15,23 1 1,12-12-16,0 0 15,0 0-15,-47 0 16</inkml:trace>
          <inkml:trace contextRef="#ctx0" brushRef="#br2" timeOffset="139119.7401">-28103 9962 0,'0'0'16,"0"0"-16,0 0 16,0 0-1,0 11-15,0 1 16,11-1 0,1-11-16,12 0 15,-1 0 1,13-11-16,-13-1 15,1 1-15,-1-12 16,-11 0 0,0-12-16,0 12 15,-12 0 1,0 11-16,-12 1 16,-23 11-1,-1 0-15,1 11 16,-12 12-16,23 0 15,12 12 1,12-35-16</inkml:trace>
          <inkml:trace contextRef="#ctx0" brushRef="#br2" timeOffset="138030.4043">-28751 10170 0,'0'0'16,"0"0"0,0 0-16,12 0 15,11-12 1,12-11-16,13-12 15,-1 1-15,0-1 16,0-11 0,-12-12-16,12-23 15,-11 12 1,-24 11-16,-1 12 16,-11 0-1,0 11-15,0 12 0,0 11 16,-11 1-16,-1-1 15,0 12 1,0 12-16,-23 34 16,0 12-1,-13 11-15,1 24 16,0 22 0,0 35-16,12-23 15,-1-22 1,13-25-16,11 1 15,0 0-15,12-46 16,0-12 0,0-23-16,0 0 15,0 0 1</inkml:trace>
        </inkml:traceGroup>
        <inkml:traceGroup>
          <inkml:annotationXML>
            <emma:emma xmlns:emma="http://www.w3.org/2003/04/emma" version="1.0">
              <emma:interpretation id="{0C0A8345-54DA-4B83-9B49-0FC9FC064247}" emma:medium="tactile" emma:mode="ink">
                <msink:context xmlns:msink="http://schemas.microsoft.com/ink/2010/main" type="inkWord" rotatedBoundingBox="8859,10355 10379,10356 10378,11570 8858,1156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2" timeOffset="142339.6813">-23309 9835 0,'0'0'16,"0"0"-16,12-12 15,11 1 1,48-13-16,12 1 16,-1 0-1,-23 0-15,-12 12 16,-47 11-16</inkml:trace>
          <inkml:trace contextRef="#ctx0" brushRef="#br2" timeOffset="142120.4403">-23297 9604 0,'0'0'16,"0"0"-16,12-12 15,11-11 1,36-35-16,0-23 16,-12 12-1,-12-12 1,-11 12-16,-12 22 16,-12 24-16,0 12 15,-12 11 1,0 0-16,-23 23 15,0 11-15,-1 13 16,1-1 0,11 12-16,1 34 15,-1 24 1,12-1-16,12-34 16,0-11-1,12 10-15,0 1 16,0-11-16,-12-24 15,0-11 1,0-35-16</inkml:trace>
          <inkml:trace contextRef="#ctx0" brushRef="#br2" timeOffset="142649.5969">-22920 10008 0,'0'0'0,"0"0"16,0 0-16,0 0 31,0 0-31,12 0 15,-1 0-15,1 0 0,0 0 16,0 0 0,-12 0-16,11 12 15,-11 11 1,0 11-16,0 1 16,0 0-1,12-12-15,0 0 16,0-12-16,11 1 31,1 0-31,11-12 0,1-12 16,-36 12-1</inkml:trace>
          <inkml:trace contextRef="#ctx0" brushRef="#br2" timeOffset="142790.0093">-22755 9580 0,'0'0'0,"0"0"16,0 0-16,0 0 15,0 0 1,0 0-16</inkml:trace>
          <inkml:trace contextRef="#ctx0" brushRef="#br2" timeOffset="141249.8133">-24192 10147 0,'0'0'0,"0"0"16,0 0-1,0 0-15,0-12 16,11-11-16,1-12 15,12-34 1,-1-12-16,1-23 16,11 0-1,-11 35-15,-13 23 16,1 11 0,0 12-16,0 11 15,-12 12 1,12 12-16,11 22 15,12 24-15,1-12 16,11 1 0,12 10-16,0-10 15,11-1 1,-11-11-16,-23-12 0,-1 0 16,-11-12-1,-13 12-15,-11-11 16,0 0-16,-23 11 15,-24 0 1,-12 0-16,-12-12 16,0 1-1,-11 0-15,-1-12 16,1-12 0,11 12-16,24-12 15,12 1 1,11 11-16,1-12 15,11 12 1,12 0-16,0 0 16</inkml:trace>
          <inkml:trace contextRef="#ctx0" brushRef="#br2" timeOffset="141699.9907">-23627 9014 0,'0'0'16,"0"0"-1,0 0-15,0 0 16,0 0-16,0 0 15,0 12 1,0 22-16,0 13 16,0-1-1,12 12-15,0-1 16,11 13 0,1-1-16,-1 0 15,-23-69 1</inkml:trace>
        </inkml:traceGroup>
        <inkml:traceGroup>
          <inkml:annotationXML>
            <emma:emma xmlns:emma="http://www.w3.org/2003/04/emma" version="1.0">
              <emma:interpretation id="{6B9D9F28-54CF-4954-A4D4-28F214956396}" emma:medium="tactile" emma:mode="ink">
                <msink:context xmlns:msink="http://schemas.microsoft.com/ink/2010/main" type="inkWord" rotatedBoundingBox="13677,10471 15279,10472 15278,11916 13676,1191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2" timeOffset="143829.9222">-19363 9973 0,'0'0'16,"0"0"-16,0 0 15,0-11-15,0-35 16,12-47 0,0-22-16,0 34 15,-1 23 1,1 12-16,-12 23 16,12 11-1,-12 12-15,12 0 16,11 12-16,13 22 15,11 12 1,23 12-16,1 0 16,-24-12-1,0 0-15,-11-22 16,-13-1 0,-11 0-16,0-12 15,-12 1 1,-24-1-16,-46 13 15,-13-13-15,12 1 16,1-12 0,-1 0-16,12 0 15,12 0 1,12 0-16,23 0 16,12 0-16,0 0 15,0 0-15</inkml:trace>
          <inkml:trace contextRef="#ctx0" brushRef="#br2" timeOffset="144240.2197">-18868 9257 0,'0'0'0,"0"0"16,0 0 0,0 0-16,0 0 15,12-23 1,11 0-16,1 11 16,11 0-1,1 12-15,-13 0 16,-11 12-16,-12 11 15,0 12 1,-12-1-16,0 1 16,-11 0-1,11 0-15,0-12 16,0 0 0,12-12-16,0 1 15,12-1 1,0 1-16,23 0 15,12-1-15,-47-11 16</inkml:trace>
          <inkml:trace contextRef="#ctx0" brushRef="#br2" timeOffset="144649.9626">-18314 9511 0,'0'0'0,"11"-11"16,1-13-1,12-10-15,11-24 16,0-11 0,-11-1-16,-12 24 15,-12 11 1,0 12-16,0 12 15,0 11-15,-24 11 16,1 24 0,-24 11-16,-1 12 15,1 34-15,0 36 16,12 10 0,11-22-16,24-24 15,0 58-15,12-34 16,-12-24-16,12-11 15,-12-23 1,0-12-16,0-22 16,0-13-1,0-11-15</inkml:trace>
          <inkml:trace contextRef="#ctx0" brushRef="#br2" timeOffset="144879.8793">-18632 9996 0,'0'0'0,"0"0"16,11 0-1,36 0-15,24-11 16,23-1-16,-11 1 15,-1-1 1,-11 12-16,-71 0 16</inkml:trace>
          <inkml:trace contextRef="#ctx0" brushRef="#br2" timeOffset="145259.9007">-18232 10355 0,'0'0'0,"0"0"15,0 0 1,12 0-16,23 11 16,12 1-1,-11-1-15,-13 1 16,-23-12-16,0 0 15,0 0 1,-12 12-16,1-1 16,-1 1-1,12-1-15,0 1 16,0 11 0,12 0-16,11 0 15,13-11 1,22 11-16,-10-12 15,10-11-15,-10-11 16,-13-1 0,-35 12-16</inkml:trace>
          <inkml:trace contextRef="#ctx0" brushRef="#br2" timeOffset="145540.1619">-17961 10089 0,'0'0'0,"0"0"15,-12 0 1,12 0-16,0 0 16,0 0-1,0 0-15,0 0 16,0 0 0,0 0-16,12 11 15,0-11 1,11 0-16,-11 0 15,0 0-15,0 0 16,-1-11 0,1-1-16,-12 12 15,0 0 1,0 0-16</inkml:trace>
          <inkml:trace contextRef="#ctx0" brushRef="#br2" timeOffset="146460.3589">-18008 10112 0,'0'0'16,"0"0"0,0 0-16,0 0 15,0 0 1,0 0-16,0 0 15,0 0-15,12 0 16,-1 0 0,13-12-16,-12 1 15,0-1 1,-1 12-16,1-11 16,0-1-1,-12 1-15,0 11 16,0-12-16,0 12 15,-12-11 1,-11-1-16,-1 0 16,0 12-1,13 0-15,-1 0 16,0 12 0,12 0-16,12 11 15,23 23 1,-35-46-16</inkml:trace>
        </inkml:traceGroup>
        <inkml:traceGroup>
          <inkml:annotationXML>
            <emma:emma xmlns:emma="http://www.w3.org/2003/04/emma" version="1.0">
              <emma:interpretation id="{0B329B43-97A2-4F68-BAD2-616E119CF491}" emma:medium="tactile" emma:mode="ink">
                <msink:context xmlns:msink="http://schemas.microsoft.com/ink/2010/main" type="inkWord" rotatedBoundingBox="18530,10228 20285,10229 20284,11697 18529,1169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2" timeOffset="153669.8728">-14498 10020 0,'0'0'0,"0"0"16,12-12-16,0-23 16,0-11-1,-1 0-15,1-35 16,0 23-16,0 0 15,-1 24 1,1-1-16,-12 24 16,12-1-1,-12 12-15,12 0 16,0 12 0,11 22-16,13 24 15,-13-23 1,12 11-16,1-11 15,-13-12-15,1 11 16,-1-11 0,-11-11-16,0 0 15,-12-1 1,0 1-16,-12-1 16,-11 1-1,-1-1-15,-11 1 16,-24 11-16,-12-11 15,12-1 1,12-11-16,12 0 16,-1 0-1,13 0-15,11 0 16,12 0 0</inkml:trace>
          <inkml:trace contextRef="#ctx0" brushRef="#br2" timeOffset="154339.701">-14215 8968 0,'0'0'16,"0"0"-16,0 0 16,59-81-16,-59 81 15,35 0 1,36 0-16,-12 0 16,-12 0-1,-12 0-15,-11 12 16,-12-1-16,-1 12 15,-11 12 1,-11 0-16,-13-1 16,-11 1-1,-1-12-15,13 0 16,-1-11 0,12-1-16,1 1 15,11-12 1,0 0-16,11 11 15,1 12-15,12 1 16,-1-1 0,-11 0-16,0 0 15,-12-12 1,-12 13-16,0-13 16,-11 1-1,-13-1-15,1 1 16,35-12-16</inkml:trace>
          <inkml:trace contextRef="#ctx0" brushRef="#br2" timeOffset="155019.799">-13685 9869 0,'0'0'15,"0"0"1,12-11-16,35-1 15,24-11-15,23 12 16,-12-1 0,1 0-16,-83 12 15</inkml:trace>
          <inkml:trace contextRef="#ctx0" brushRef="#br2" timeOffset="154830.9859">-13496 9511 0,'0'0'0,"11"-11"16,25-13-16,-1-10 16,0-24-1,-11 0-15,-1-23 16,-11 12-16,-12 23 15,0 11 1,-12 12-16,1 11 16,-13 12-1,1 0-15,-13 23 16,1 12 0,0 11-16,-1 12 15,1 35 1,11 22-16,1 24 15,11-35-15,12-12 16,0-11 0,0 0-16,0-23 15,0-12 1,0-11-16,0-35 16</inkml:trace>
          <inkml:trace contextRef="#ctx0" brushRef="#br2" timeOffset="155349.9101">-13178 10100 0,'0'0'0,"0"0"16,0 0 0,47 93-16,-47-93 15,0 0 1,0 0-16,0 0 15,0 0 1,0 0-16,0 11 16,0 13-16,0-1 15,0 0 1,0-12-16,11 13 16,1-1-1,0-12-15,23 1 16,12-12-16,-47 0 15</inkml:trace>
          <inkml:trace contextRef="#ctx0" brushRef="#br2" timeOffset="155659.9468">-12884 9777 0,'0'0'0,"0"0"0,-12 11 16,12-11 0,24 139-16,-24-139 15,0 0 1,12 0-16,11-11 16,1-1-1,-12-11-15,-1-23 16,-11 11-16,-11 0 15,-13 12 1,-11 12 0,-1 11-16,1 11 15,11 1-15,24-12 16</inkml:trace>
        </inkml:traceGroup>
        <inkml:traceGroup>
          <inkml:annotationXML>
            <emma:emma xmlns:emma="http://www.w3.org/2003/04/emma" version="1.0">
              <emma:interpretation id="{A46D24FC-2B40-4E36-843D-A3FC58E7D594}" emma:medium="tactile" emma:mode="ink">
                <msink:context xmlns:msink="http://schemas.microsoft.com/ink/2010/main" type="inkWord" rotatedBoundingBox="22688,10344 24255,10345 24254,11801 22687,11800">
                  <msink:destinationLink direction="with" ref="{16313EB1-1DA1-40FB-93CE-FEB431770129}"/>
                </msink:context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2" timeOffset="157369.8239">-10387 9985 0,'0'0'16,"0"0"-16,0-12 16,0-11-1,0-35-15,12-22 16,0-1-16,0 11 15,-1 24-15,1 11 16,0 12 0,0 12-16,11 11 15,13 11 1,11 24-16,12 11 16,0 0-16,0 1 15,-12-1 1,-12-11-1,-11-12-15,-13 0 0,1-12 16,-12 1 0,-12-1-16,-11 1 15,-36 11 1,0-11-16,-12-1 16,1 1-1,11-12 1,0 0-16,23 11 0,1-11 15,23 0 1,12 0-16</inkml:trace>
          <inkml:trace contextRef="#ctx0" brushRef="#br2" timeOffset="157759.8002">-9951 9003 0,'0'0'16,"0"0"-1,0 0-15,0 11 16,0 1-16,0 11 15,-12 0 1,1 0-16,-1 0 16,0 0-1,0 0-15,1 0 16,11-11 0,0 0-16,0-1 15,11 12 1,13 0-16,11 0 15,12 1-15,-11-13 16,-1 1 0,-35-12-16</inkml:trace>
          <inkml:trace contextRef="#ctx0" brushRef="#br2" timeOffset="157990.1579">-9821 9060 0,'0'0'16,"0"0"-1,-12 12-15,0 11 16,12 23 0,0 0-16,12 12 15,12 12 1,-1-1-16,1-11 15,11 0-15,-35-58 16</inkml:trace>
          <inkml:trace contextRef="#ctx0" brushRef="#br2" timeOffset="158409.5663">-9692 9731 0,'0'0'0,"0"0"15,24-12-15,35-11 16,23-12 0,1 1-16,-1-24 15,-11 0 1,0 0-16,-24 1 15,-12 10-15,-23 13 16,-12 10 0,0 13-16,0 11 15,-12 0 1,0 11-16,-23 13 16,0 22-1,-13 46-15,1 12 16,0 0-16,24-11 15,-13 34 1,1 0-16,-12-11 16,12-36-1,11-33-15,24-47 16</inkml:trace>
          <inkml:trace contextRef="#ctx0" brushRef="#br2" timeOffset="158609.6794">-9680 9973 0,'0'0'0,"0"0"16,24 0-16,46-11 16,25-1-1,-13 1-15,-11-1 16,-1 1-16,-70 11 15</inkml:trace>
          <inkml:trace contextRef="#ctx0" brushRef="#br2" timeOffset="158940.1574">-9279 10216 0,'0'0'16,"0"0"0,11 0-16,13 0 15,0 0 1,-1 12-16,-11-1 16,-12 1-1,0-1-15,0 12 16,-12 1-16,0-1 15,1 0 1,11-12-16,0 1 16,0 11-1,0-11-15,11 11 16,13-12 0,23 1-16,-47-12 15</inkml:trace>
          <inkml:trace contextRef="#ctx0" brushRef="#br2" timeOffset="159249.7197">-9032 9950 0,'0'0'15,"0"0"-15,0 0 16,0 0-16,0 0 15,12 0 1,11 0-16,24 0 16,1 0-1,-13 0-15,-11 0 16,-13 0 0,1-11-16,-12 11 15,0 0 1,0 0-16,-12 0 15,1 0-15,-1 0 16,12 0 0</inkml:trace>
        </inkml:traceGroup>
        <inkml:traceGroup>
          <inkml:annotationXML>
            <emma:emma xmlns:emma="http://www.w3.org/2003/04/emma" version="1.0">
              <emma:interpretation id="{5B9FAE74-5A77-4E29-969E-B4A48F4F0372}" emma:medium="tactile" emma:mode="ink">
                <msink:context xmlns:msink="http://schemas.microsoft.com/ink/2010/main" type="inkWord" rotatedBoundingBox="24986,11247 25443,11248 25442,11974 24985,11973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703379.6219">-8042 10029 0,'0'0'0,"0"0"16,0 0 0,0 0-16,0 0 15,16-15 1,16-16-16,-1 15 15,16-15-15,1 16 16,-1 0 0,0 15-16,-15 0 15,-1 0 1,-15 15-16,0 16 16,-16 15-1,0 1-15,-32 14 16,1-14-16,-17-1 15,1 1 1,0-17-16,15-14 16,17-1-1,15-15-15,0 0 16,0 0 0,0 0-16,31 0 15,1 0 1,15 16-16,0-1 15,0 1-15,-15-1 16,-1 1 0,-15 15-16,0-16 15,-16 0 1,0 16-16,-16 0 16,-31 0-1,-32 16-15,16-17 16,-16-14-16,16-16 0,0-16 31,16 1-31,47 15 0</inkml:trace>
        </inkml:traceGroup>
        <inkml:traceGroup>
          <inkml:annotationXML>
            <emma:emma xmlns:emma="http://www.w3.org/2003/04/emma" version="1.0">
              <emma:interpretation id="{1FA147A2-3E41-44D7-8AE4-915C1B4FA78E}" emma:medium="tactile" emma:mode="ink">
                <msink:context xmlns:msink="http://schemas.microsoft.com/ink/2010/main" type="inkWord" rotatedBoundingBox="25742,11248 25789,11248 25789,12175 25741,12174"/>
              </emma:interpretation>
              <emma:one-of disjunction-type="recognition" id="oneOf29">
                <emma:interpretation id="interp33" emma:lang="" emma:confidence="0.5">
                  <emma:literal>,</emma:literal>
                </emma:interpretation>
                <emma:interpretation id="interp34" emma:lang="" emma:confidence="0">
                  <emma:literal>l</emma:literal>
                </emma:interpretation>
                <emma:interpretation id="interp35" emma:lang="" emma:confidence="0">
                  <emma:literal>.</emma:literal>
                </emma:interpretation>
                <emma:interpretation id="interp36" emma:lang="" emma:confidence="0">
                  <emma:literal>|</emma:literal>
                </emma:interpretation>
                <emma:interpretation id="interp37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704259.723">-7333 9906 0,'0'0'0,"0"0"15,0 0-15,0 0 16,0 0 0,0 0-16,0 0 15,0 0 1,0 0-16,0 0 16,0 0-1,0 0-15,0 0 16,0 0-16,16 30 15,0 17 1,-16 30 0,0 16-16,15 0 15,-15-16-15,0 16 16,0-1 0,0-14-16,0-1 15,0-15 1,0-16-16,0-15 15,0-16-15,0 1 16,0-16 0,0 0-16</inkml:trace>
        </inkml:traceGroup>
        <inkml:traceGroup>
          <inkml:annotationXML>
            <emma:emma xmlns:emma="http://www.w3.org/2003/04/emma" version="1.0">
              <emma:interpretation id="{4710966C-0CE2-4BCA-959F-3B593F4FBC88}" emma:medium="tactile" emma:mode="ink">
                <msink:context xmlns:msink="http://schemas.microsoft.com/ink/2010/main" type="inkWord" rotatedBoundingBox="26183,10397 30121,10400 30120,12254 26182,1225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671759.718">-6010 10137 0,'0'0'0,"0"0"15,0 0 1,0 0-16,0 0 16,0 0-1,0 0-15,0 0 16,32-15 0,15 15-16,0-16 15,16 1-15,-15 0 16,-1-1-16,0 1 15,0-1 1,-15 16 0,-32 0-16</inkml:trace>
          <inkml:trace contextRef="#ctx0" brushRef="#br1" timeOffset="671981.0044">-5931 10369 0,'0'0'0,"0"0"0,0 0 16,0 0-1,16 0-15,15 0 16,17 0 0,15 0-16,-16 0 15,0-15 1,-47 15-16</inkml:trace>
          <inkml:trace contextRef="#ctx0" brushRef="#br1" timeOffset="672480.9054">-5427 10045 0,'0'0'0,"0"0"15,0 0 1,16-16-16,0-15 16,15 0-1,1-15-15,-1 0 16,16-32 0,-15 1-16,-1 0 15,-31 15-15,0 16 16,0 15-1,0 15-15,0 16 16,-15 0 0,-1 16-16,-16 15 15,1 15 1,-1 0-16,1 32 16,15 45-1,0 16-15,1 16 16,15-47-16,0-15 15,15 0 1,-15-16-16,16-15 16,-16-16-1,0-15-15,0-31 16,0 0 0,0 0-16,0 0 15</inkml:trace>
          <inkml:trace contextRef="#ctx0" brushRef="#br1" timeOffset="672629.6819">-5506 10338 0,'0'0'0,"0"0"16,0 0-16,16-15 16,0-1-1,0 1-15,15-16 16,1 0-16,15-15 15,16-1 1,-63 47-16</inkml:trace>
          <inkml:trace contextRef="#ctx0" brushRef="#br1" timeOffset="672950.7076">-4797 9102 0,'0'0'16,"0"0"-1,0 0-15,0 0 16,0 0-16,0 0 15,0 0 1,0 0-16,0 0 16,0 0-1,-15 31-15,-17 0 16,1 15 0,-17 16-16,1 15 15,47-77-15</inkml:trace>
          <inkml:trace contextRef="#ctx0" brushRef="#br1" timeOffset="673509.6592">-4734 9751 0,'0'0'0,"0"0"16,0 0-1,0 0-15,0 0 16,0 0-16,0 0 15,-15 0 1,-1 15-16,-16 1 31,-15 30-31,0 16 16,15 15 0,17 1-16,-1-1 15,16-15 1,0-16-16,16 0 15,15 1-15,16-16 16,1 0 0,-48-31-16</inkml:trace>
          <inkml:trace contextRef="#ctx0" brushRef="#br1" timeOffset="676670.2768">-4356 9921 0,'0'0'0,"0"0"16,0 0-16,0 0 15,0 0 1,0 0-16,0 0 16,0 0-1,0 0-15,0 0 16,0 0-16,-15 0 15,-1 0 1,-16 15-16,-31 32 16,0 15-1,0 15-15,16-15 16,31-16 0,1-15-16,15-16 0,0 16 31,0-15-31,15-1 15,1-15-15,16-15 16,15-1 0,0-30-16,0 0 0,-15-1 31,-1 1-31,1 15 16,-16 0-16,-16 0 15,0 16-15,-16-1 16,0 1-1,-15-1-15,15 1 16,0 15-16,0 0 16,16 0-1,0 0-15,0 0 16,0 0 0</inkml:trace>
          <inkml:trace contextRef="#ctx0" brushRef="#br1" timeOffset="676930.7308">-4419 10385 0,'0'0'16,"0"0"-16,0 0 15,0 0 1,0 0-16,0 0 16</inkml:trace>
          <inkml:trace contextRef="#ctx0" brushRef="#br1" timeOffset="677409.6089">-4119 9983 0,'0'0'0,"0"0"15,0 0 1,0 0-16,0 0 16,15-16-1,1 1-15,16-1 16,-1 1 0,1 0-16,-1 15 0,-15 0 31,0 0-31,-1 15 0,1 16 15,-16 15-15,0 1 16,-16-1 0,-15 16-16,-32 0 15,16-16 1,-16 0 0,15-15-16,17 0 15,15-15-15,0-1 16,16-15-16,16 16 15,16-1 1,15 0-16,16-15 16,16 0-1,-1 0-15,-78 0 16</inkml:trace>
          <inkml:trace contextRef="#ctx0" brushRef="#br1" timeOffset="668659.869">-6797 9766 0,'0'0'16,"0"0"-16,0 0 15,16 0 1,-1-15-16,17 0 16,-1-16-1,1-16-15,-1-15 16,-15 1 0,0-1-16,-16 0 15,0 16 1,0 15-16,-16 15 15,0 16-15,1 0 16,-1 16-16,-16 15 16,1 30-16,15 1 31,0 0-31,1 0 0,-1 31 16,16 15-1,0 46-15,0-45 16,0-17-16,0-30 15,0-16 1,0-15-16,0-15 16,0-16-1,16 0-15,-16 0 16</inkml:trace>
          <inkml:trace contextRef="#ctx0" brushRef="#br1" timeOffset="668920.9381">-6892 10045 0,'0'0'16,"0"0"-16,0 0 15,0 0 1,16-16-16,0 1 16,15-1-1,17 1-15,15-16 16,15 0-16,-78 31 15</inkml:trace>
          <inkml:trace contextRef="#ctx0" brushRef="#br1" timeOffset="669159.7858">-6073 9056 0,'0'0'16,"0"0"-1,0 0-15,0 0 16,-15 15-16,-1 1 15,-31 30 1,-1 0-16,1 1 16,16-1-1,15-15-15,16-31 16</inkml:trace>
          <inkml:trace contextRef="#ctx0" brushRef="#br1" timeOffset="671149.7838">-6451 10369 0,'0'0'15,"0"0"-15,0 0 16,0 0 0,0 0-16,0 0 15,0 0 1,0 0-16,0 0 15,0 0-15,0-15 16,16-1 0,16-15-16,-1 0 15,1 16 1,-1 0-16,1 15 16,-17 0-1,1 15-15,0 0 16,-16 1-16,0 15 15,-16 0 1,0 0-16,1 0 16,-1-1-1,0-14-15,0-1 16,16-15 0,0 0-16,0 0 15,0 0 1,0 0-16,16 16 15,0-1-15,15 1 16,1 15 0,-1 0-16,1 30 15,-16-14 1,-1-1-16,-15 0 16,0 1-1,-15-16-15,-1-16 16,-16 1-16,-46-1 0,-1-15 31,16-15-31,16-1 16,-1-15-16,33 0 15,15 31-15</inkml:trace>
          <inkml:trace contextRef="#ctx0" brushRef="#br1" timeOffset="677920.5">-3143 9705 0,'0'0'0,"0"0"16,0 0-1,0 0-15,-31 15 16,-17 1-16,-15-1 15,0 0 1,0 1-16,0-1 16,16 1-1,16-1-15,-1-15 16,16 0 0,1 16-16,-1-1 15,0 1-15,0-1 16,16 16-1,0 0-15,16 0 16,0 0 0,15 15-16,17 0 15,-1 16 1,-16-15-16,17-1 16,-33-15-1,1 0-15,-16 0 16,-16 0-16,-15 0 15,-1-1 1,-15-14-16,0-1 16,47-15-1</inkml:trace>
          <inkml:trace contextRef="#ctx0" brushRef="#br1" timeOffset="678259.7988">-3080 9566 0,'0'0'0,"0"0"16,0 0-1,0 0-15,16 15 16,0 16-16,-1 0 16,1 15-1,16 47-15,-17 31 16,1-1 0,-16 1-16,-16-16 15,1-31 1,-1 16-16,-16-16 15,17-30-15,-17-16 16,1-16 0,31-15-16</inkml:trace>
        </inkml:traceGroup>
      </inkml:traceGroup>
    </inkml:traceGroup>
    <inkml:traceGroup>
      <inkml:annotationXML>
        <emma:emma xmlns:emma="http://www.w3.org/2003/04/emma" version="1.0">
          <emma:interpretation id="{348658C9-4376-439C-A622-B9934707EED2}" emma:medium="tactile" emma:mode="ink">
            <msink:context xmlns:msink="http://schemas.microsoft.com/ink/2010/main" type="paragraph" rotatedBoundingBox="30149,11013 33917,10706 34012,11873 30244,1218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7E6ED8ED-FCE4-49A1-A5BD-D2E78CB6F89D}" emma:medium="tactile" emma:mode="ink">
              <msink:context xmlns:msink="http://schemas.microsoft.com/ink/2010/main" type="line" rotatedBoundingBox="30149,11013 33917,10706 34012,11873 30244,12181">
                <msink:destinationLink direction="with" ref="{C1EB5967-A581-4F14-BE4C-D1D385E4ED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345ECE4-61FA-4EDB-92CD-74F81CE2E2D4}" emma:medium="tactile" emma:mode="ink">
                <msink:context xmlns:msink="http://schemas.microsoft.com/ink/2010/main" type="inkWord" rotatedBoundingBox="30149,11013 33917,10706 34012,11873 30244,12181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678890.0056">-2859 10493 0,'0'0'0,"0"0"15,0 0-15,31 0 16,48 0-16,16 0 15,31 0 1,94-31 0,-220 31-1</inkml:trace>
          <inkml:trace contextRef="#ctx0" brushRef="#br1" timeOffset="678649.8487">-2780 10153 0,'0'0'15,"0"0"-15,0 0 16,15 0-16,17 0 15,15 0-15,16 0 16,-16 0-16,16-16 16,-63 16-1</inkml:trace>
          <inkml:trace contextRef="#ctx0" brushRef="#br1" timeOffset="685969.7182">-2198 9612 0,'0'0'0,"0"0"16,0 0 0,0 0-16,0 0 15,0 0 1,0 0-16,0 0 16,0 0-1,0 15-15,0 16 0,16 16 16,0 14-16,15 32 31,1 15-31,-16-30 0,15 14 31,1-30-31,-17 0 16,17-16 0,-16 16-16,15-15 0,1-1 15,-17-15-15,-15-31 16</inkml:trace>
          <inkml:trace contextRef="#ctx0" brushRef="#br1" timeOffset="686179.9944">-1410 10431 0,'0'0'16,"0"0"-1,0 0-15,-16 0 16,16 0 0,0 0-16</inkml:trace>
          <inkml:trace contextRef="#ctx0" brushRef="#br1" timeOffset="688309.7768">-1347 9875 0,'0'0'0,"0"0"0,0 0 15,0 0 1,0 0-16,0 0 16,0 0-1,0 0-15,0 0 16,0 0-16,16-16 15,15 1 1,16-1 0,1 1-16,-1-1 15,0 1-15,0 15 16,1 0 0,-1 0-16,0 0 15,-15 15 1,-1 1-16,-15 15 15,0 15-15,-16 16 16,-16-16 0,0 1-16,1-16 15,-1-1 1,0-14-16,0-1 16,16-15-1,0 0-15,0 0 16,0 0-16,0 0 15,0 0 1,16 16-16,16-1 16,-1 1-1,16 15-15,-15 0 16,-16-1 0,-1-14-16,-15-1 15,0 16 1,0-15-16,-15 15 15,-17 0-15,-15-1 16,-32 1 0,-16 0-16,17-15 15,15-1 1,15-15-16,17 0 16,31 0-1</inkml:trace>
          <inkml:trace contextRef="#ctx0" brushRef="#br1" timeOffset="689009.7128">-1442 10477 0,'0'0'15,"0"0"-15,0 0 16,0 0 0,0 0-16,0 0 15,0 0 1,0 0-16,0 0 16,0 0-1,-15 0-15,-1 0 16,0 0-16,0 0 15,16 0 1,0 0-16,0-15 16,0-1-1,16 1-15,0 0 16,0 15 0,15 0-16,1 0 15,-17 15 1,1 0-16,-16-15 15,0 0-15,0 16 0,-16-1 32,16-15-32</inkml:trace>
          <inkml:trace contextRef="#ctx0" brushRef="#br1" timeOffset="689699.7858">-528 9736 0,'0'0'16,"0"0"-1,0 0-15,0 0 16,0 0 0,0 0-16,0 0 15,0 0 1,0 0-16,0 0 16,0 0-1,0 0-15,0 30 16,0 32-16,-16 62 15,1 0 1,-1-16-16,0-46 16,16-1-1,0-30-15,0 0 16,0-15 0,0-1-16,16 1 0,-16-16 15</inkml:trace>
          <inkml:trace contextRef="#ctx0" brushRef="#br1" timeOffset="691390.1769">575 9566 0,'0'0'0,"0"0"16,0 0 0,0 0-1,0 0-15,0 0 16,0 0-16,-16 0 16,-31 15-1,-32 16-15,-16 31 16,1 15-16,-1 31 15,17 16 1,30-16-16,17-31 16,15-30-1,0-1-15,16-15 16,0-16 0,16 1-16,0-1 15,31-15 1,0 0-16,1 0 15,-17-15-15,1-1 16,-17 1 0,1-1-16,-16 1 15,0 0 1,-16-16-16,1 0 16,-17 0-1,1 15-15,-17 1 16,1-1-16,16 16 15,-1 0 1,16 0-16,1 0 16,15 0-1</inkml:trace>
          <inkml:trace contextRef="#ctx0" brushRef="#br1" timeOffset="691930.8083">858 9967 0,'0'0'0,"0"0"0,0 0 16,0 0-1,0 0-15,-16 16 16,1-1-16,-17 1 15,-15-1 1,0 1-16,-16-16 16,15 0-1,1 0-15,16 0 16,15-16 0,0 1-16,16-16 15,0 0 1,32-31-16,-1 0 15,16 16-15,1 15 16,15-15 0,-16 30-16,0 16 15,-15 16 1,-1-1-16,-15 16 16,-16 31-1,-16 15-15,0 16 16,-15 30-16,-16-30 15,-16 0 1,-16-16-16,-31 0 16,15-15-1,16-15-15,16-16 16,63-31 0</inkml:trace>
        </inkml:traceGroup>
      </inkml:traceGroup>
    </inkml:traceGroup>
    <inkml:traceGroup>
      <inkml:annotationXML>
        <emma:emma xmlns:emma="http://www.w3.org/2003/04/emma" version="1.0">
          <emma:interpretation id="{B2EBCF4F-3C1B-4D2E-90C9-6631D30B39D3}" emma:medium="tactile" emma:mode="ink">
            <msink:context xmlns:msink="http://schemas.microsoft.com/ink/2010/main" type="paragraph" rotatedBoundingBox="4360,13776 6757,13522 6858,14471 4461,1472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183EA9F-D160-4E2E-B319-1E11CCE284BE}" emma:medium="tactile" emma:mode="ink">
              <msink:context xmlns:msink="http://schemas.microsoft.com/ink/2010/main" type="line" rotatedBoundingBox="4360,13776 6757,13522 6858,14471 4461,14725">
                <msink:destinationLink direction="with" ref="{C1EB5967-A581-4F14-BE4C-D1D385E4ED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293283-E579-44A5-8135-E229278E3503}" emma:medium="tactile" emma:mode="ink">
                <msink:context xmlns:msink="http://schemas.microsoft.com/ink/2010/main" type="inkWord" rotatedBoundingBox="4360,13776 6757,13522 6858,14471 4461,1472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2" timeOffset="183790.3229">-28692 12551 0,'0'0'0,"0"0"16,0 0-16,0 0 15,0 0 1,0 0-16,0 0 16,0 0-1,0 0-15,0 23 16,0 0 0,0 23-16,11 35 15,1 0-15,12 0 0,-1 11 31,-11-22-31,0-24 0,-12-12 16,12 1 0,-12 0-16,0-12 15,0-12 1,0-11-16</inkml:trace>
          <inkml:trace contextRef="#ctx0" brushRef="#br2" timeOffset="183980.2837">-28362 13221 0,'0'0'16,"0"0"-16,0 0 15,0 0 1,0 0-16,11 11 15,-11-11-15</inkml:trace>
          <inkml:trace contextRef="#ctx0" brushRef="#br2" timeOffset="184345.1053">-28068 12366 0,'0'0'16,"0"0"0,0 0-16,0 23 15,12 11 1,0 24-16,-1 23 15,-11 35-15,12 22 16,0-22 0,0-35-16,-1-23 15,1-12 1,0-11-16,0-12 16,-12-12-1,12 1-15,-12-12 0</inkml:trace>
          <inkml:trace contextRef="#ctx0" brushRef="#br2" timeOffset="184753.0233">-27467 12562 0,'0'0'0,"0"0"15,0 0 1,0 0-16,-12 12 15,-12 11-15,-23 23 16,-23 23 0,11 47-16,12-12 15,11-35 1,25-22-16,-1-13 16,12 1-1,12-12-15,11-11 16,12-1-16,13-11 15,10 0 1,1-23-16,-12-12 16,-11 1-1,-24-1-15,-12 23 16,-12 1 0,-12-1-16,-11 1 15,-12 11 1,0 0-16,11 0 15,13 0-15,23 0 16,0 0 0</inkml:trace>
          <inkml:trace contextRef="#ctx0" brushRef="#br2" timeOffset="185360.0081">-27267 12574 0,'0'0'0,"0"0"15,0 0 1,0 0-16,0 23 15,0 23-15,0 35 16,-12 35 0,12-24-1,0-23-15,0-11 16,0-12-16,12-11 16,-12-12-1,0-11 1,0-12-16</inkml:trace>
          <inkml:trace contextRef="#ctx0" brushRef="#br2" timeOffset="185909.7068">-27196 12851 0,'0'0'16,"0"0"-16,0 0 15,35-11-15,48-24 16,-1 0 0,-11-23-16,-1 1 15,-23 10 1,1-10-16,-25 22 16,-11 0-1,-12 12-15,0 12 16,-12 11-16,-11 0 15,-13 11 1,-11 12-16,0 0 16,23 0-1,1 1-15,11-1 16,12 0 0,12 11-16,11 24 15,1 12 1,11 22-16,1 1 15,-25-36-15,1-10 16,-12-1 0,0-23-16,-12 0 15,1 0-15,-25-11 16,-11-1 0,0-11-16,0-11 15,12-12-15,-1-12 16,1-11-16,11-1 15,13 1 1,22 0-16,13 0 16,23-12-1,24-11-15,-71 69 16</inkml:trace>
          <inkml:trace contextRef="#ctx0" brushRef="#br2" timeOffset="186440.3993">-26643 12620 0,'0'0'0,"0"0"16,0 0-16,0 0 16,0 0-1,12-12-15,12-11 16,11 0-16,12 0 15,0 0 1,0 0-16,-11 11 16,-13 12-1,1 12-15,-12-1 16,-12 1 0,-12 11-16,0 0 15,-11 12 1,11-12-16,0-12 15,0 13-15,12-13 16,0 1 0,0-1-16,12 12 15,12 1 1,11 22-16,0 0 16,1 0-1,-13 0-15,-11 1 16,0-13-16,-12 1 15,-12 0 1,-23-12-16,-13 0 16,-10 0-1,10-11-15,1-12 16,0-12 0,12 0-16,35 12 15</inkml:trace>
        </inkml:traceGroup>
      </inkml:traceGroup>
    </inkml:traceGroup>
  </inkml:traceGroup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6:44.3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61E0EE-1090-4A65-B5BB-0E083C93C005}" emma:medium="tactile" emma:mode="ink">
          <msink:context xmlns:msink="http://schemas.microsoft.com/ink/2010/main" type="writingRegion" rotatedBoundingBox="1479,12528 3460,12438 3750,18830 1769,18919"/>
        </emma:interpretation>
      </emma:emma>
    </inkml:annotationXML>
    <inkml:traceGroup>
      <inkml:annotationXML>
        <emma:emma xmlns:emma="http://www.w3.org/2003/04/emma" version="1.0">
          <emma:interpretation id="{F2017486-C360-4C89-936A-3BB74B54DB21}" emma:medium="tactile" emma:mode="ink">
            <msink:context xmlns:msink="http://schemas.microsoft.com/ink/2010/main" type="paragraph" rotatedBoundingBox="1706,12799 2992,12460 3164,13110 1878,13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91367-198E-4FAD-A323-D4AB7DA5EEC7}" emma:medium="tactile" emma:mode="ink">
              <msink:context xmlns:msink="http://schemas.microsoft.com/ink/2010/main" type="line" rotatedBoundingBox="1706,12799 2992,12460 3164,13110 1878,13450"/>
            </emma:interpretation>
          </emma:emma>
        </inkml:annotationXML>
        <inkml:traceGroup>
          <inkml:annotationXML>
            <emma:emma xmlns:emma="http://www.w3.org/2003/04/emma" version="1.0">
              <emma:interpretation id="{477793DA-DB24-487B-90AD-D81BEF2AF3ED}" emma:medium="tactile" emma:mode="ink">
                <msink:context xmlns:msink="http://schemas.microsoft.com/ink/2010/main" type="inkWord" rotatedBoundingBox="1706,12799 2992,12460 3164,13110 1878,134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-30471 11753 0,'0'0'16,"0"0"-16,0 0 15,0 0 1,0 0-16</inkml:trace>
          <inkml:trace contextRef="#ctx0" brushRef="#br0" timeOffset="250.1504">-30082 11118 0,'0'0'0,"0"11"16,-12 47-1,12 34-15,0 12 16,0 12 0,12 11-16,-1-11 15,-11-47-15,0-69 0</inkml:trace>
          <inkml:trace contextRef="#ctx0" brushRef="#br0" timeOffset="-190.3348">-31237 11603 0,'0'0'0,"0"0"16,0 0 0,-11 11-16,-1 24 15,0 0 1,0 11-16,12 0 16,12-11-16,12-12 15,11-11-15,12-12 16,35-24-16,1-10 15,-24-1 1,-24 0-16,-11 1 16,-24 11-1,-12 0-15,-12-1 16,-11 13 0,0-1-16,-1 12 15,1 0 1,0 12-16,11-1 15,12 1-15,12 0 16,0-1 0,0-11-16</inkml:trace>
        </inkml:traceGroup>
      </inkml:traceGroup>
    </inkml:traceGroup>
    <inkml:traceGroup>
      <inkml:annotationXML>
        <emma:emma xmlns:emma="http://www.w3.org/2003/04/emma" version="1.0">
          <emma:interpretation id="{514BCAA1-3775-4124-BDAC-CCE9951F3BB5}" emma:medium="tactile" emma:mode="ink">
            <msink:context xmlns:msink="http://schemas.microsoft.com/ink/2010/main" type="paragraph" rotatedBoundingBox="1705,14455 3302,14158 3414,14759 1816,15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B9A47-0FB9-44AD-8F9A-DBDDD36F8593}" emma:medium="tactile" emma:mode="ink">
              <msink:context xmlns:msink="http://schemas.microsoft.com/ink/2010/main" type="line" rotatedBoundingBox="1705,14455 3302,14158 3414,14759 1816,15056"/>
            </emma:interpretation>
          </emma:emma>
        </inkml:annotationXML>
        <inkml:traceGroup>
          <inkml:annotationXML>
            <emma:emma xmlns:emma="http://www.w3.org/2003/04/emma" version="1.0">
              <emma:interpretation id="{07FF18A6-61CE-4584-8641-A7A37BB24DA2}" emma:medium="tactile" emma:mode="ink">
                <msink:context xmlns:msink="http://schemas.microsoft.com/ink/2010/main" type="inkWord" rotatedBoundingBox="1705,14455 3302,14158 3414,14759 1816,150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0.1855">-30660 13302 0,'0'0'16,"0"0"-16,0 0 16,0 0-1</inkml:trace>
          <inkml:trace contextRef="#ctx0" brushRef="#br0" timeOffset="9649.926">-29764 12863 0,'0'0'15,"0"0"-15,0 0 16,0 0 0,0 0-16,0 0 15,-12 0 1,-12-12-16,-11 12 16,0 0-1,-12 12-15,-1-12 16,13 11-16,12 1 15,-1-1 1,12 1-16,0-1 16,12 13-1,0-1-15,0 0 16,0 0 0,12 0-16,0 0 15,0 0 1,11 0-16,13 0 15,11 1-15,-12-1 16,12 11 0,-23-11-16,-12 12 15,-12 0 1,0-1-16,-24 1 16,1 0-16,-13-12 15,-11 0-15,12-11 16,-1-1-16,13 1 15,23-12 1</inkml:trace>
          <inkml:trace contextRef="#ctx0" brushRef="#br0" timeOffset="9139.7887">-30330 12920 0,'0'0'0,"0"0"15,0 0-15,0 0 16,0 0-16,0 0 15,0 0-15,0 12 16,12 34 0,0 12-16,-12 11 15,12 1 1,-1-1 0,1-11-16,-12 0 15,12-24-15,-12-22 16,12-1-16,-12-11 15</inkml:trace>
          <inkml:trace contextRef="#ctx0" brushRef="#br0" timeOffset="2179.7319">-31178 13209 0,'0'0'15,"0"0"1,0 0-16,0 0 16,0 0-1,-23 23-15,-13 1 16,1 22 0,11 12-16,13-12 15,11 0 1,11-11-16,1-24 15,12-11-15,11-23 16,24-12 0,-12 1-16,12-24 15,-24 12-15,-11 0 16,-12-1 0,-12 24-16,-12 12 15,-12 11-15,-11 11 16,-12 1-16,0-1 15,11 12 1,13 1-16,23-24 16</inkml:trace>
        </inkml:traceGroup>
      </inkml:traceGroup>
    </inkml:traceGroup>
    <inkml:traceGroup>
      <inkml:annotationXML>
        <emma:emma xmlns:emma="http://www.w3.org/2003/04/emma" version="1.0">
          <emma:interpretation id="{FDB1C95C-DFAC-441D-A9EB-E1F60CFC6C7F}" emma:medium="tactile" emma:mode="ink">
            <msink:context xmlns:msink="http://schemas.microsoft.com/ink/2010/main" type="paragraph" rotatedBoundingBox="1656,15815 3468,15733 3489,16179 1677,16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6EDC94-942E-4203-93DC-4A96D62870E9}" emma:medium="tactile" emma:mode="ink">
              <msink:context xmlns:msink="http://schemas.microsoft.com/ink/2010/main" type="line" rotatedBoundingBox="1656,15815 3468,15733 3489,16179 1677,16261"/>
            </emma:interpretation>
          </emma:emma>
        </inkml:annotationXML>
        <inkml:traceGroup>
          <inkml:annotationXML>
            <emma:emma xmlns:emma="http://www.w3.org/2003/04/emma" version="1.0">
              <emma:interpretation id="{7671D23F-64E6-4BD8-88E1-D1BAF35E6F9B}" emma:medium="tactile" emma:mode="ink">
                <msink:context xmlns:msink="http://schemas.microsoft.com/ink/2010/main" type="inkWord" rotatedBoundingBox="1656,15815 3468,15733 3489,16179 1677,162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89.5739">-30777 14804 0,'0'0'0,"0"0"15,0 0 1,0 0-16,0 0 16</inkml:trace>
          <inkml:trace contextRef="#ctx0" brushRef="#br0" timeOffset="11029.7107">-30683 14481 0,'0'0'0,"0"0"15,0 0 1,12-12-16,11 1 15,24-1-15,1 0 16,-1 12 0,-12 0-16,-11 12 15,-13 0 1,1 22-16,-12 12 16,-12 12-1,-11 0-15,-1-12 16,1-11-16,-1 0 15,1-12 1,11 0-16,0-12 16,12-11-1,0 12-15,0-12 16,12 11-16,23 1 16,24 0-1,23-12-15,-11-12 0,0-11 16,-1 0-1,-70 23 1</inkml:trace>
          <inkml:trace contextRef="#ctx0" brushRef="#br0" timeOffset="11440.8445">-29906 14504 0,'0'0'15,"0"0"1,-11 11-16,-13 12 0,0 24 15,13-13 1,-1 1-16,0 0 16,12-1-1,0-11-15,12-11 16,11 0 0,13 11-16,23-12 15,0-11 1,-12-11-16,0-1 15,0-23-15,-12-11 16,-11-12 0,-12 12-16,-12 0 15,-12 11 1,-23 12-16,-24 0 16,0 12-1,0 22-15,12 1 16,11 11-16,13-12 15,11 12 1,12-23-16,0 0 16</inkml:trace>
          <inkml:trace contextRef="#ctx0" brushRef="#br0" timeOffset="10429.597">-31237 14585 0,'0'0'0,"0"0"16,0 0-16,0 0 15,-11 0 1,-13 23-16,-23 23 0,0 12 31,23-24-31,12 1 16,12-12-16,0 0 16,12 0-1,12-11-15,-1-12 16,13 0-16,-1-12 15,0-11-15,1-34 16,-13-24 0,-11 23-16,-12 12 15,0 11 1,-12 12-16,0 23 16,-11 0-1,-24 23-15,0 0 16,11 0-1,24 0-15,12-11 16,12 11-16,-12-23 16</inkml:trace>
        </inkml:traceGroup>
      </inkml:traceGroup>
    </inkml:traceGroup>
    <inkml:traceGroup>
      <inkml:annotationXML>
        <emma:emma xmlns:emma="http://www.w3.org/2003/04/emma" version="1.0">
          <emma:interpretation id="{2885C046-C5C7-4199-AFA7-9F0816F60B7E}" emma:medium="tactile" emma:mode="ink">
            <msink:context xmlns:msink="http://schemas.microsoft.com/ink/2010/main" type="paragraph" rotatedBoundingBox="1685,17059 3357,16986 3385,17624 1713,17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DF18E-F177-42CA-BA6E-3E84A927F198}" emma:medium="tactile" emma:mode="ink">
              <msink:context xmlns:msink="http://schemas.microsoft.com/ink/2010/main" type="inkBullet" rotatedBoundingBox="1694,17260 1848,17254 1858,17482 1704,17489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12439.5743">-31284 15925 0,'0'0'0,"0"0"15,0 0 1,0 0-16,-12 12 16,1 11-1,-13 12-15,12 11 16,0-11 0,12-1-16,0-11 15,12-11 1,0-12-16,0 0 15,11-12-15,1 1 16,0-12 0,-13 0-16,1-12 15,-12-11-15,0 11 16,0 12-16,-12 11 16,1 1-1,-13 11-15,-11 11 16,11 1-16,0-1 15,13 1 1,-1 0-16,12-1 16,0-11-1</inkml:trace>
      </inkml:traceGroup>
      <inkml:traceGroup>
        <inkml:annotationXML>
          <emma:emma xmlns:emma="http://www.w3.org/2003/04/emma" version="1.0">
            <emma:interpretation id="{4F65E656-5CA3-4331-A170-F4DECAFA70E0}" emma:medium="tactile" emma:mode="ink">
              <msink:context xmlns:msink="http://schemas.microsoft.com/ink/2010/main" type="line" rotatedBoundingBox="2220,17036 3357,16986 3385,17624 2247,17673"/>
            </emma:interpretation>
          </emma:emma>
        </inkml:annotationXML>
        <inkml:traceGroup>
          <inkml:annotationXML>
            <emma:emma xmlns:emma="http://www.w3.org/2003/04/emma" version="1.0">
              <emma:interpretation id="{8124FE8A-F1F0-48F3-AACC-E0367E9A7CAE}" emma:medium="tactile" emma:mode="ink">
                <msink:context xmlns:msink="http://schemas.microsoft.com/ink/2010/main" type="inkWord" rotatedBoundingBox="2220,17036 3357,16986 3385,17624 2247,1767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00.2108">-30836 16133 0,'0'0'15,"0"0"1,0 0-16,0 0 16,0 0-1</inkml:trace>
          <inkml:trace contextRef="#ctx0" brushRef="#br0" timeOffset="12949.6672">-30742 15856 0,'0'0'16,"0"0"0,0 0-16,24 0 15,11 0 1,12 0-16,0 0 15,-11 11-15,-13 1 16,-11 0 0,-12-1-16,0 12 15,-12 12 1,-11 11-16,-1 0 16,12-11-1,0 0-15,1-12 16,11 0-16,0-11 15,11-1 1,25-11-16,46-11 16,12-13-1,1-10-15,-95 34 16</inkml:trace>
          <inkml:trace contextRef="#ctx0" brushRef="#br0" timeOffset="13359.5929">-29717 15648 0,'0'0'0,"0"0"0,0 0 15,0 0 1,-24 0-16,-23 0 16,-12 11-1,-11 13-15,-25 10 16,13 1-16,11 0 15,24-12 1,12 0-16,23 0 16,12-12-1,12 1-15,11 0 16,13 11 0,23 11-16,11-10 15,24 10 1,-11 1-16,-36-12 15,-12 0-15,-11 0 16,-12 0 0,-12 12-16,-24 0 15,-11-12 1,-24 11-16,0-10 16,12-13-1,47-11-15</inkml:trace>
        </inkml:traceGroup>
      </inkml:traceGroup>
    </inkml:traceGroup>
    <inkml:traceGroup>
      <inkml:annotationXML>
        <emma:emma xmlns:emma="http://www.w3.org/2003/04/emma" version="1.0">
          <emma:interpretation id="{73DBD2E0-7BB5-49D2-8367-BC0BD7A235CF}" emma:medium="tactile" emma:mode="ink">
            <msink:context xmlns:msink="http://schemas.microsoft.com/ink/2010/main" type="paragraph" rotatedBoundingBox="1930,18246 3746,18385 3703,18947 1887,18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F9B46-D869-48C9-BB95-FF8F494C413D}" emma:medium="tactile" emma:mode="ink">
              <msink:context xmlns:msink="http://schemas.microsoft.com/ink/2010/main" type="line" rotatedBoundingBox="1930,18246 3746,18385 3703,18947 1887,18809"/>
            </emma:interpretation>
          </emma:emma>
        </inkml:annotationXML>
        <inkml:traceGroup>
          <inkml:annotationXML>
            <emma:emma xmlns:emma="http://www.w3.org/2003/04/emma" version="1.0">
              <emma:interpretation id="{831F4CF3-C4DB-4BEA-BBA2-F678B4CE2DB0}" emma:medium="tactile" emma:mode="ink">
                <msink:context xmlns:msink="http://schemas.microsoft.com/ink/2010/main" type="inkWord" rotatedBoundingBox="1930,18246 3746,18385 3703,18947 1887,188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289.6875">-30660 17381 0,'0'0'15,"0"0"1,0 12-16,0 0 15,0-12-15,0 0 16,0 0 0</inkml:trace>
          <inkml:trace contextRef="#ctx0" brushRef="#br0" timeOffset="14820.2389">-30424 17093 0,'0'0'0,"0"0"16,0 0-16,0 0 16,12-12-1,11-11-15,13 0 16,11 0 0,0 0-1,-12 11-15,-11 12 16,-1 12-1,-11-1-15,-12 1 0,0 11 16,-12 11 0,-11 1-16,-1 0 15,1-12 1,11-12-16,12-11 16,0 0-1,12 0-15,11 0 16,13 0-16,11 12 15,0 11 1,-12-11-16,1 11 16,-13 0-1,-11 12 1,-12 11-16,-24 0 16,1-11-1,-24-1-15,-36 1 16,13-12-16,11-11 15,12-12-15,23-12 16,0-11 0,13 0-16,22 0 15,-11 23 1</inkml:trace>
          <inkml:trace contextRef="#ctx0" brushRef="#br0" timeOffset="15259.4629">-29529 17451 0,'0'0'0,"0"0"16,0 0 0,0 0-16,0 0 15,0 0 1,-11 0-16,-25 0 15,1-12-15,-12-11 16,0-12 0,0-11-16,23 12 15,12-1 1,12 0-16,24-11 16,11 0-1,12 11-15,0 12 16,12 0-1,12 23-15,-12 11 16,-12 13-16,-12-1 16,-11 11-16,-24 13 15,-12 10 1,-23 1 0,-12 0-16,-24-12 0,-12-23 15,13-23-15,70 0 16</inkml:trace>
          <inkml:trace contextRef="#ctx0" brushRef="#br0" timeOffset="14099.8839">-31084 17035 0,'0'0'0,"0"0"15,0 0 1,0 0-16,0 0 16,-11 11-1,-1 12-15,-12 1 16,1 22-16,11 0 15,12 0 1,0-11 0,12-12-16,0-11 15,11-12-15,1-12 16,11-11 0,0 0-16,1-12 15,-13-11 1,-11 0-16,0-1 15,-12 24-15,-12 12 16,-12-1 0,1 12-16,-1 0 15,1 0 1,-1 12-16,1-1 16,23-11-1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1:42.3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40915F-C4AA-4EF4-8CA2-35BEA725F086}" emma:medium="tactile" emma:mode="ink">
          <msink:context xmlns:msink="http://schemas.microsoft.com/ink/2010/main" type="inkDrawing" rotatedBoundingBox="951,7332 30681,6524 30692,6901 961,7709" shapeName="Other"/>
        </emma:interpretation>
      </emma:emma>
    </inkml:annotationXML>
    <inkml:trace contextRef="#ctx0" brushRef="#br0">0 842 0,'0'0'0,"0"0"0,0 0 15,0 0 1,0 0-16,0 0 15,0 0-15,0 0 16,0 0 0,13 0-16,14 0 15,28 0 1,26 0-16,27 13 16,-13-13-1,13 0-15,69-13 16,12 13-16,-53 0 15,53-14 1,42 1-16,-42 13 16,1 0-1,67-13-15,-40 0 16,13-1-16,28 1 16,-14 13-1,54-13-15,-55-1 16,1 1-1,68 13-15,-68-13 16,81 0 0,-68-14-16,68 14 15,-54-14-15,41 14 16,-14 13 0,27-27-16,-13 14 15,-1 0 1,28-1-16,-14 1 15,14-13 1,-14 26-16,0-14 16,13-12-16,-12 26 15,26-27 1,-41 14-16,55-1 16,-41 1-1,82 0-15,-82 0 16,68-1-16,-82 14 15,109-13 1,-54 0-16,-27-14 16,121 14-1,-135 13-15,109-27 16,-41 14-16,-14 26 16,41-26-1,-68-14-15,82 27 16,-42-13-1,-26-13-15,54 12 16,-54-12 0,27 12-16,0 1 15,-41 13-15,68 0 16,-109 0 0,96-13-16,-69 0 15,42-1 1,-15-12-16,-39 26 15,12-14 1,-26 14-16,13-13 16,-13 13-16,26 0 15,-26 0 1,40 13-16,-68-13 16,28 0-1,-14 14-15,-27-14 16,41 0-16,-42 0 15,42 0 1,-68 0-16,27 0 16,-14 0-1,-26 0-15,39 0 16,-53 0 0,0 13-16,27-13 15,-55 13-15,-12 1 16,12-1-1,1 0-15,-55 0 16,1 1 0,26-1-16,-26-13 15,-28 13-15,-13 1 16,-41-14 0,0 0-16,-13 0 15,0 13 1,-41-13-16</inkml:trace>
  </inkml:traceGroup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13.31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1708 14 0,'0'0'16,"0"0"-16,0 0 15,0 0 1,0 0-16,0 0 16,0 0-1,0 0-15,0 0 16,-12 0 0,-11 11-16,-36-11 15,-35 12 1,-24 0-16,0-1 15,-23 1-15,-36-1 16,-11 1 0,46-12-16,-23 11 15,0 1-15,59-12 16,36 0-16,23 0 31,0 0-31,23 0 0,12 0 16,12 0-16,0 0 15,0 0 1,47 0-16,48-12 16,22 12-1,13-11-15,35-1 16,-12 1 0,-23-1-16,-13 1 15,37-13 1,-37 13-16,-22 11 15,-25-12-15,-11 12 16,0 0 0,-24 0-16,-11 0 15,-12 0 1,-12 0-16,0 0 16,0 0-1,0 0-15,-36 0 16,-34 12-16,-36-1 15,23 1 1,1 0-16,-36-1 16,-47 24-1,165-35-15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14.86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0 220 0,'0'0'0,"0"0"15,0 0-15,0 0 16,0 0 0,0 0-16,0 0 15,0 0 1,12 0-16,11 0 16,25-11-1,69-1-15,48 1 16,-23-1-16,34-11 15,36 12 1,-58-1-16,58-23 16,0 24-1,-47-1-15,35-11 16,-47 12 0,-35-1-16,-24 0 15,-23 1-15,-1 11 16,-34 0-1,-1 0-15,-23 0 16,-12 0 0,0 0-16,0 0 15,-12 0 1,-23 0-16,-36 0 16,-35 11-1,0-11-15,-12 12 16,-11 0-16,-48-1 15,24-11 1,-12 0-16,-47 0 16,47 0-1,24 0-15,23 0 16,0 0 0,24 0-16,35 12 15,59-12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19.73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0 291 0,'0'0'0,"0"0"15,12 0 1,23-12 0,1 1-16,11-1 15,24 1-15,23-13 16,35 13 0,-23-1-16,0 1 15,36-12-15,23 0 16,-36 11-1,-11 0-15,23 1 16,1-1 0,-13 1-16,-34-1 15,-1 1 1,0-1-16,0 1 16,1-1-1,-25 12-15,-11-12 16,-12 1-16,-11 11 15,-13 0 1,-11 0-16,0 0 16,-12 0-1,0 0-15,0 0 16,0 0 0,0 0-16,0 0 15,0 0-15,12 0 16,-1 0-1,1 0-15,0 0 16,0 0 0,-12 0-16,0 0 15,0 0 1,0 0-16,0 0 16,-24 0-1,24 0-15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21.08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0,'0'0'15,"0"0"-15,0 0 16,0 0-1,0 0-15,0 0 16,0 0 0,0 0-16,0 0 15,0 0 1,11 0-16,1 0 16,24 0-1,-1 0-15,24-12 16,0 12-16,35 0 15,47 0 1,-23-11-16,-12-1 16,24 12-1,11-12-15,12 1 16,-47-1 0,0 1-16,36 11 15,-1 0 1,-23-12-16,-36 1 15,12-1-15,-11 12 16,11 0 0,0-11-16,-23 11 15,0 0 1,-12 0-16,-12 0 16,0 0-1,0 0-15,12-12 16,12 12-16,11-12 15,-11 1 1,-1 11-16,-23 0 0,1 0 31,-13 0-31,-11 0 16,-24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50.1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106 301 0,'0'0'16,"-12"0"-16,0 0 16,-11 0-1,-1 0-15,12 0 16,1 0-16,-1 0 15,12 0 1,0 0-16,0 0 16,35-12-1,36-11-15,23 12 16,47-12 0,24-12-16,-12 0 15,-11 1 1,23-1-16,0 12 15,-24 0-15,-23 11 16,23 1 0,-23-1-16,-24 0 15,-23 12 1,-24 0-16,-12 0 16,-11 0-1,-12 0-15,-1 0 16,1 0-16,0 0 15,-12 0 1,0 0-16,0 0 16,0 0-1,0 0-15,0 0 16,0 0 0,0 0-16,0 0 0,0 0 15,0 0 1,0 0-16,0 0 15,0 0-15,0 0 16,0 0 0,0 0-16,12 12 15,-12-12 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9:52.486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0 197 0,'0'0'0,"0"0"16,0 0-1,0 0-15,0 0 16,12 0-16,0-12 16,0 1-1,11-1-15,24 1 16,24-1 0,11 0-16,-11 1 15,0 11-15,11 0 16,36-12-1,0 1-15,-12 11 16,-12-12 0,0 12-16,12-11 15,24 11 1,-12-12-16,-24 12 16,0-11-1,0-1-15,24 12 16,12 0-16,-12 0 15,-24-12 1,12 12-16,0-11 16,12 11-1,-12 0-15,-12 0 16,-12 0 0,13 0-16,22 0 15,-22 0-15,-13 0 16,-11 0-1,-12 0-15,-1 0 16,1 0 0,-11 0-16,-1 0 15,-12 0 1,-11 0-16,-1 11 16,-11-11-1,-12 0-15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0:00.21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0 243 0,'0'0'0,"0"0"16,0 0-16,12 0 15,12 0 1,23 0-16,23-12 15,13 1-15,-83 11 16,365-93 0,-365 93-16,35 0 15,36 0 1,0-11-16,-1-1 16,-70 12-1,330-23-15,-330 23 16,12 0-16,23-11 0,13 11 15,-1 0 1,0 0-16,0-12 16,0 12-1,0-11-15,-12 11 16,13-12 0,-13 12-16,-12 0 15,1 0 1,11 0-16,1-12 15,11 12-15,-12 0 16,1-11 0,-1 11-16,0 0 15,1 0 1,-13 0-16,1 0 16,-13 0-1,1 0-15,0 0 16,0 0-16,0 0 15,-1 0 1,1 0 0,-12 0-16,0 0 15,0 0-15,12 0 16,-12 0 0,12 0-16,-1 0 15,1 0 1,0 0-16,0 0 15,0 0-15,-1 0 16,1-12 0,0 12-16,0 0 15,-12 0 1,0 0-16,0 0 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0:07.17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0 197 0,'0'0'0,"12"0"0,35 0 15,12 0-15,-59 0 16,353 0 0,-353 0-16,24 0 15,35-12 1,11 12-16,1 0 15,0 0-15,-1 0 16,1 0 0,23-12-16,-11 1 15,-1 11 1,-11-12-16,0 12 16,-12 0-1,-1 0-15,-10-11 16,10 11-1,1 0-15,0 0 16,12-12-16,-12 12 16,-12 0-1,12 0-15,-12 0 16,0-11 0,0-1-16,0 12 15,-11 0-15,23-11 16,-1-1-1,1 0-15,-12 12 16,1 0 0,-1 0-16,0-11 15,0-1 1,0 12-16,0 0 16,0-11-1,0-1-15,1 12 16,10 0-1,-10-11-15,-1 11 16,0-12-16,-12 12 16,-11 0-1,-1 0-15,1 0 16,-1 0 0,-11 0-16,0 0 15,0 0 1,-1 0-16,1 0 15,0 0-15,0 0 16,0 0 0,-12 0-16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1:20.30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D5A86B-10B7-4D25-935C-E9A71C051B02}" emma:medium="tactile" emma:mode="ink">
          <msink:context xmlns:msink="http://schemas.microsoft.com/ink/2010/main" type="inkDrawing" rotatedBoundingBox="23080,4197 32728,4413 32724,4571 23077,4356" semanticType="underline" shapeName="Other"/>
        </emma:interpretation>
      </emma:emma>
    </inkml:annotationXML>
    <inkml:trace contextRef="#ctx0" brushRef="#br0">0 66 0,'0'0'0,"0"0"0,12 0 0,11 0 16,13 0-1,11 0-15,0 0 16,35 0-16,24 0 15,24 0 1,-12 0-16,11-12 16,60 12-1,-24 0 1,-12-11-16,59-1 16,-12 12-16,-23-12 15,94 1-15,-59 11 16,47 0-1,-12 0-15,13 0 16,-13 0 0,0 0-16,48-12 15,-36 24 1,59-1-16,-71-11 16,48 0-1,-59 12-15,82 11 16,-106-11-16,47-1 15,-47 12 1,12-11-16,23-1 16,-35 13-1,24-24-15,-48 11 16,1 1 0,23-1-16,-47-11 15,-1 12-15,25-12 16,-24 0-1,-36 0-15,13 0 16,11 11 0,-12 1-16,-47-1 15,12 1 1,-11-12-16,-1 0 16,-12 12-1,-23-12-15,-12 11 16,-11 1-16,-13-12 15,-11 0 1,0 0-16,0 0 16,-12 0-1</inkml:trace>
  </inkml:traceGroup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1:22.01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B815B8-A468-4D45-98C4-FD92A54355D4}" emma:medium="tactile" emma:mode="ink">
          <msink:context xmlns:msink="http://schemas.microsoft.com/ink/2010/main" type="inkDrawing" rotatedBoundingBox="25495,3094 25891,11459 25777,11464 25382,3099" semanticType="verticalRange" shapeName="Other">
            <msink:sourceLink direction="with" ref="{DC7F7C4A-3E8E-47C7-B81C-4B8D6A441958}"/>
            <msink:sourceLink direction="with" ref="{F6273EEF-A3CD-4127-B443-DFBFA266CE36}"/>
            <msink:sourceLink direction="with" ref="{0F8D7F06-3B32-4EB7-9823-02264EDEBDE5}"/>
            <msink:sourceLink direction="with" ref="{5559B5D7-B46E-4495-910F-975A2D7BFA8A}"/>
            <msink:sourceLink direction="with" ref="{7F42306C-E3BF-4D99-ADA7-5445E765914F}"/>
            <msink:sourceLink direction="with" ref="{7702574A-82C2-4EC4-BEC6-D557F29466DB}"/>
            <msink:sourceLink direction="with" ref="{BF039354-28D8-47A6-A020-6FD653D9DFED}"/>
          </msink:context>
        </emma:interpretation>
      </emma:emma>
    </inkml:annotationXML>
    <inkml:trace contextRef="#ctx0" brushRef="#br0">5 0 0,'0'0'0,"0"0"16,0 0-1,0 0-15,0 0 16,0 0 0,0 0-16,0 11 15,0 24 1,0 23-16,0 23 16,0 11-1,0 1-15,0 34 16,0 12-16,0-1 15,0 1 1,0 23-16,0 11 16,0-23-1,0 12-15,11 46 16,13-46 0,0 0-16,-1 46 15,-11-46-15,11-1 16,1 47-1,-12-46-15,0 0 16,-1 11 0,1-11-16,-12-23 15,12 34 1,-12 1-16,0-24 16,12-12-1,-12 24-15,23 12 16,-11-36-16,0 13 0,0 45 15,-1-46 1,1-11-16,-12 34 16,0-11-1,12-23-15,-12 23 16,0 11 0,0-23-16,0 0 15,12 12 1,-12 12-16,11-36 15,-11 1-15,0 23 16,0-24 0,-11-22-16,-1 0 15,12 34 1,0-23-16,0-11 16,12-12-1,-1-12-15,1-11 16,0-12-16,-12-69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6:53.9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6CADD2-85D9-4623-BDC9-E5A7C21FEB58}" emma:medium="tactile" emma:mode="ink">
          <msink:context xmlns:msink="http://schemas.microsoft.com/ink/2010/main" type="writingRegion" rotatedBoundingBox="29473,7340 33455,7340 33455,8126 29473,8126"/>
        </emma:interpretation>
      </emma:emma>
    </inkml:annotationXML>
    <inkml:traceGroup>
      <inkml:annotationXML>
        <emma:emma xmlns:emma="http://www.w3.org/2003/04/emma" version="1.0">
          <emma:interpretation id="{9967427E-AF2D-4D46-AEA0-897056C492F6}" emma:medium="tactile" emma:mode="ink">
            <msink:context xmlns:msink="http://schemas.microsoft.com/ink/2010/main" type="paragraph" rotatedBoundingBox="29473,7340 33455,7340 33455,8126 29473,8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F78E8-36AE-4BA5-8BE8-260E4A3C5057}" emma:medium="tactile" emma:mode="ink">
              <msink:context xmlns:msink="http://schemas.microsoft.com/ink/2010/main" type="line" rotatedBoundingBox="29473,7340 33455,7340 33455,8126 29473,8126"/>
            </emma:interpretation>
          </emma:emma>
        </inkml:annotationXML>
        <inkml:traceGroup>
          <inkml:annotationXML>
            <emma:emma xmlns:emma="http://www.w3.org/2003/04/emma" version="1.0">
              <emma:interpretation id="{E8F6A361-C635-4146-A58B-90AEB8E7C3A6}" emma:medium="tactile" emma:mode="ink">
                <msink:context xmlns:msink="http://schemas.microsoft.com/ink/2010/main" type="inkWord" rotatedBoundingBox="31193,7340 33455,7340 33455,8114 31193,8114"/>
              </emma:interpretation>
            </emma:emma>
          </inkml:annotationXML>
          <inkml:trace contextRef="#ctx0" brushRef="#br0">510 138 0,'0'0'0,"0"0"16,0 0-16,0 0 15,0 0 1,0 0-16,0 0 15,0 0 1,0 0-16,0 0 16,12 12-16,-1-1 15,1 1 1,0-1-16,0 1 16,-1 11-1,1 0-15,0 0 16,-12 0-16,0 1 15,0 10 1,-12-11-16,-23 0 16,-24 12-1,-12-12-15,1-11 16,11-12 0,12-12-16,0 1 15,11-1-15,13 1 16,11-1-1,0 0-15,12 12 16,0 0 0,12-11-16,0 11 15,23 0-15,0 0 16,1 11 0,-13 1-16,1 0 15,-12-1 1,-12 1-16,-12 11 15,0-12 1,-12 1-16,-11-1 16,0 1-16,-12-12 15,11-12 1,1 1-16,11-12 16,1 0-1,11-12-15,0-11 16,12 0-16,0-12 15,12-12 1,12 1-16,-1 0 16,1 23-1,-24 46-15</inkml:trace>
          <inkml:trace contextRef="#ctx0" brushRef="#br0" timeOffset="1251.2647">-315 369 0,'0'0'0,"0"0"15,0 0 1,0 0-16,0 0 16,0 0-16,0 0 15,0 0 1,-12-11-16,12 11 15,0-12 1,0 1-16,12-1 16,0 1-16,0 11 15,0 0 1,-1 0-16,1 0 16,0 11-1,-12-11-15,0 12 16,-12 11-1,-23 0-15,-12 0 16,-12 0-16,-24 0 16,-23 23-1,106-46-15</inkml:trace>
          <inkml:trace contextRef="#ctx0" brushRef="#br0" timeOffset="1613.4666">-385-58 0,'0'0'0,"0"0"16,0 0-16,-12 11 15,-12 1 1,-11 11-16,-36-11 15,-23-1-15,-24 1 16,24-12 0,0 0-16,11 0 15,13 0 1,22 0-16,13 0 16,12 0-1,23 0-15,0 0 16,0 0-16,35 0 15,59-12 1,71 1-16,-24 11 16,-141 0-1</inkml:trace>
          <inkml:trace contextRef="#ctx0" brushRef="#br0" timeOffset="2117.159">-1658-266 0,'0'0'0,"0"11"15,12 35-15,0 35 16,0 12-1,-12-12-15,0-35 16,0-11 0,11-12-16,-11-23 15</inkml:trace>
        </inkml:traceGroup>
        <inkml:traceGroup>
          <inkml:annotationXML>
            <emma:emma xmlns:emma="http://www.w3.org/2003/04/emma" version="1.0">
              <emma:interpretation id="{AA771F0E-B459-48BF-A0BC-AFC86BECB43C}" emma:medium="tactile" emma:mode="ink">
                <msink:context xmlns:msink="http://schemas.microsoft.com/ink/2010/main" type="inkWord" rotatedBoundingBox="29473,8022 29992,8022 29992,8126 29473,8126"/>
              </emma:interpretation>
            </emma:emma>
          </inkml:annotationXML>
          <inkml:trace contextRef="#ctx0" brushRef="#br0" timeOffset="3367.8599">-3378 520 0,'0'0'15,"0"0"1,12 0-16,24-12 15,93-11-15,13 0 16,-36 0 0,-12 0-16,-94 23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1:47.4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6FCFD9F-C88C-4F5D-BCFC-9C36674F5325}" emma:medium="tactile" emma:mode="ink">
          <msink:context xmlns:msink="http://schemas.microsoft.com/ink/2010/main" type="writingRegion" rotatedBoundingBox="1796,5717 1929,12957 121,12990 -10,5750"/>
        </emma:interpretation>
      </emma:emma>
    </inkml:annotationXML>
    <inkml:traceGroup>
      <inkml:annotationXML>
        <emma:emma xmlns:emma="http://www.w3.org/2003/04/emma" version="1.0">
          <emma:interpretation id="{46CE011E-D882-4545-BD9F-CCE4C53C2AD7}" emma:medium="tactile" emma:mode="ink">
            <msink:context xmlns:msink="http://schemas.microsoft.com/ink/2010/main" type="paragraph" rotatedBoundingBox="1796,5717 1929,12957 121,12990 -10,5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D90955-B15E-4DFD-A62A-1109DE7059A9}" emma:medium="tactile" emma:mode="ink">
              <msink:context xmlns:msink="http://schemas.microsoft.com/ink/2010/main" type="line" rotatedBoundingBox="1796,5717 1929,12957 121,12990 -10,5750"/>
            </emma:interpretation>
          </emma:emma>
        </inkml:annotationXML>
        <inkml:traceGroup>
          <inkml:annotationXML>
            <emma:emma xmlns:emma="http://www.w3.org/2003/04/emma" version="1.0">
              <emma:interpretation id="{CABA9486-961F-4D9B-B1B6-97A53F425017}" emma:medium="tactile" emma:mode="ink">
                <msink:context xmlns:msink="http://schemas.microsoft.com/ink/2010/main" type="inkWord" rotatedBoundingBox="1796,5717 1850,8648 42,8681 -10,57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623-1172 0,'0'0'0,"0"0"16,13 0-16,28-13 15,27 0 1,13-1-16,0 1 15,-13 0 1,-14 0-16,-54 13 16</inkml:trace>
          <inkml:trace contextRef="#ctx0" brushRef="#br0" timeOffset="315.141">1463-1876 0,'0'0'0,"0"0"15,0 0-15,-14 0 16,-13 13-1,-14 1-15,-40 12 16,-27 27 0,-41 14-16,27-1 15,27 1 1,14-14-16,-1 0 16,1 13-16,81-66 15</inkml:trace>
          <inkml:trace contextRef="#ctx0" brushRef="#br0" timeOffset="589.2108">94-1717 0,'0'0'0,"0"0"16,14 14-1,0 26-15,-1 13 16,-13 13 0,0 1-16,0-1 15,0 1-15,0-1 16,0-66-1</inkml:trace>
          <inkml:trace contextRef="#ctx0" brushRef="#br0" timeOffset="-632.0057">1070-1132 0,'0'0'0,"0"0"16,0 0-16,0 0 16,0 0-1,0 0-15,0 0 16,-14 14 0,1 25-16,-14 1 15,-1 13-15,1-13 16,0 0-1,0-13-15,-13-1 16,-1 1 0,14-27-16,0 0 15,0-13 1,13-1-16,-13-12 16,13-1-16,1-13 15,-1 0 1,1 1-16,-1 12 15,14 0-15,0 14 16,0 13 0,0 0-16,0 0 15,0 13 1,-13 27-16,-1 0 16,1 13-1,-1-13-15,1-13 16,-1-1-16,14-26 15,-14 0 1,1 0-16,-1-13 16,-13 0-1,0-1-15,14 1 16,-14 0 0,-14 13-16,-13 26 15,-14 28-15,0 12 16,14 1-1,-14 12-15,1 28 16,67-107 0</inkml:trace>
          <inkml:trace contextRef="#ctx0" brushRef="#br0" timeOffset="835.0712">-14-1132 0,'0'0'0,"0"0"16,0 0-16,-14 27 15,1-1 1,-14 14-16,-27 13 16,-1 1-1,-26 12-15,13-13 16,68-53-1</inkml:trace>
          <inkml:trace contextRef="#ctx0" brushRef="#br0" timeOffset="-1918.9064">988 38 0,'0'0'15,"0"0"-15,0 0 16,0 0-1,-13 0-15,-14 0 16,-14 0-16,1 0 16,-1 0-1,-13 0-15,0 0 16,-41 0 0,-14 0-16,-13 0 15,28 13 1,12-13-16,28 0 15,0 0-15,13 0 16,1 0 0,26 0-16,1 0 15,13 0 1,0 0-16,0 0 16,0 0-1,40 0-15,69 0 16,13 0-16,-14-13 15,27 0 1,28 13-16,-14-14 16,-41 14-1,-26-13-15,-15 26 16,-67-13-16</inkml:trace>
          <inkml:trace contextRef="#ctx0" brushRef="#br0" timeOffset="1594.2687">352 423 0,'0'0'15,"0"0"-15,0 0 16,0 0 0,13 14-16,1 25 15,-1 15 1,1 39-16,-14 26 16,0-12-1,0-14-15,14-14 16,-1-26-16,-13-53 15</inkml:trace>
        </inkml:traceGroup>
        <inkml:traceGroup>
          <inkml:annotationXML>
            <emma:emma xmlns:emma="http://www.w3.org/2003/04/emma" version="1.0">
              <emma:interpretation id="{ADA78C01-2464-4D73-B27F-6F59CEBDB9C9}" emma:medium="tactile" emma:mode="ink">
                <msink:context xmlns:msink="http://schemas.microsoft.com/ink/2010/main" type="inkWord" rotatedBoundingBox="1015,9355 1024,9843 564,9851 555,93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39.4585">257 1952 0,'0'0'15,"0"0"-15,0 0 16,0 0-1,0 0-15,0-14 16,0 1 0,0 0-16,14-14 15,13 1-15,0-1 16,13-13 0,-13 27-16,1 0 15,-1 13 1,0 13-16,0 0 15,-14 14 1,1-1-16,-1 1 16,-13 0-16,-13 12 15,-28 28 1,-26 13-16,12-14 16,1-26-1,14-14-15,12 1 16,15-14-16,13-13 15,0 0 1,41 0-16,26-13 16,28-14-1,13 14-15,41 26 16,-149-13 0</inkml:trace>
        </inkml:traceGroup>
        <inkml:traceGroup>
          <inkml:annotationXML>
            <emma:emma xmlns:emma="http://www.w3.org/2003/04/emma" version="1.0">
              <emma:interpretation id="{9C49E861-219B-4E2E-B94F-6F836751B3C5}" emma:medium="tactile" emma:mode="ink">
                <msink:context xmlns:msink="http://schemas.microsoft.com/ink/2010/main" type="inkWord" rotatedBoundingBox="1264,10868 1302,12968 745,12979 706,108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09.1959">596 3281 0,'0'0'16,"0"0"-1,0 0-15,0 0 16,0 0 0,0 0-16,0 0 15,13 13-15,-13-13 16</inkml:trace>
          <inkml:trace contextRef="#ctx0" brushRef="#br0" timeOffset="4033.9701">677 3746 0,'0'0'16,"0"0"-16,0 0 15,0 0 1,0 0-16</inkml:trace>
          <inkml:trace contextRef="#ctx0" brushRef="#br0" timeOffset="4182.8482">690 4078 0,'0'0'0,"0"0"15,0 0 1,0 13-16,0 1 16,0-14-1</inkml:trace>
          <inkml:trace contextRef="#ctx0" brushRef="#br1" timeOffset="617409.5624">396 4549 0,'0'0'16,"0"0"-16,0 0 16,0 0-1,0 0-15,0 0 16,0 0-16,0 0 16,0-14-1,14 1-15,13-14 16,14 0-1,14 0-15,14 0 16,-1 1-16,-13 12 16,0 14-1,-14 0-15,-14 0 16,0 14 0,-13-1-16,-14 0 15,-14 14-15,-13 0 16,0 0-1,-1 0-15,1-14 16,-1 14 0,15-14-16,-1 1 15,0-1 1,1 1-16,13-14 16,0 0-16,13 0 15,15 13 1,13 1-16,14-1 15,-14 0 1,-14 1-16,0-1 16,1 14-1,-15 0-15,-13 13 16,0 1-16,-27-1 16,-28 14-1,-27 13-15,0-27 16,0 0-1,0-13-15,-28-14 16,110-13-16</inkml:trace>
          <inkml:trace contextRef="#ctx0" brushRef="#br0" timeOffset="4349.2186">690 4597 0,'0'0'0,"0"0"15,0 0-15,0 13 16,0 27-1,0-40-15</inkml:trace>
          <inkml:trace contextRef="#ctx0" brushRef="#br0" timeOffset="4458.3258">569 5367 0,'0'0'16,"0"0"-16</inkml:trace>
        </inkml:traceGroup>
      </inkml:traceGroup>
    </inkml:traceGroup>
  </inkml:traceGroup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46.7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180EBC-6FCE-446A-B5BD-A2703127EE56}" emma:medium="tactile" emma:mode="ink">
          <msink:context xmlns:msink="http://schemas.microsoft.com/ink/2010/main" type="inkDrawing" rotatedBoundingBox="15997,7444 18424,7482 18423,7530 15996,7492" semanticType="underline" shapeName="Other">
            <msink:sourceLink direction="with" ref="{4308D430-D2F5-40E5-ACC9-733671A092AC}"/>
            <msink:sourceLink direction="with" ref="{2837E1D8-67ED-4DFE-B30E-257FF9C5A0DC}"/>
            <msink:sourceLink direction="with" ref="{90970E27-5A03-4FF7-92D6-47151C620B10}"/>
          </msink:context>
        </emma:interpretation>
      </emma:emma>
    </inkml:annotationXML>
    <inkml:trace contextRef="#ctx0" brushRef="#br0">-16807 6125 0,'0'0'0,"0"0"15,24 0-15,11 0 16,12 0 0,24 0-16,47 0 15,47 0 1,-24 0-16,24 0 16,47 11-1,-59-11-15,-11 0 16,58 12-16,-35-12 15,-36 0-15,-11 0 16,-12 0-16,-23 12 16,-36-12-1,-24 0-15,-11 0 16,-12 0 0,0 0-16,-35 0 15,-71 0 1,-106 0-16,11 0 15,-128 11-15,93-11 16,-70-11 0,94 11-16,-36-12 15,25 0 1,69 1-16,-11-12 16,165 23-1</inkml:trace>
  </inkml:traceGroup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2:36.68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6F5126-2B90-4001-AE2F-7FA697321697}" emma:medium="tactile" emma:mode="ink">
          <msink:context xmlns:msink="http://schemas.microsoft.com/ink/2010/main" type="inkDrawing" rotatedBoundingBox="6349,4589 10151,4151 10269,5170 6467,5608" semanticType="callout" shapeName="Other">
            <msink:sourceLink direction="to" ref="{CD33923D-9123-41B7-875B-2CA227773611}"/>
            <msink:sourceLink direction="from" ref="{4DFFD92B-D2F4-4ACE-88C7-FF6E31EB899F}"/>
          </msink:context>
        </emma:interpretation>
      </emma:emma>
    </inkml:annotationXML>
    <inkml:trace contextRef="#ctx0" brushRef="#br0">0 1259 0,'0'0'16,"12"-11"0,-1-24-16,13 0 15,35-34 1,12-23-16,23-12 15,0-12-15,-11 12 16,46 0-16,48-12 16,-36 24-16,24 11 15,47-11 1,-59 45 0,24 36-1,0 11-15,-12 35 0,-1 11 16,25 12-16,-36-12 15,-12 0 1,13 12-16,11-12 16,-36-23-1,-23 0-15,12-11 16,-24-12 0,-11-12-16,-24 1 15,-12-1 1,-24 1-16,1-13 15,-24 13-15,0-24 16,-12 1 0,-12-24-16,-11-12 15,0 13 1,-12-13-16,11 24 16,1 11-1,11 1-15,1 22 16,11 1-16,0 11 15,12 0 1,0 11-16,0 24 16,24 23-1,23-1-15,12 1 16,23 0 0,-11-12-16,-12-11 15,-12 0 1,-12-12-16,-11-12 15,-12 1-15,-12 11 16,0 0 0,-36 35-16,-34 23 15,-1 11 1,0-23-16,24-11 16,12-11-1,11-13-15,12-11 16,1-11-1,-1-1-15,12-11 16,0 0-16,0 0 16,0-11-1,0-35-15,0-35 16,-12-12 0,12 12-16,-12 0 15,12 12 1,-11-12-16,11 35 15,-12 0-15,0 0 16,0 11 0,0 12-16,12 23 15</inkml:trace>
  </inkml:traceGroup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2:51.57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536982-5887-465B-B325-2EB52AC76E1C}" emma:medium="tactile" emma:mode="ink">
          <msink:context xmlns:msink="http://schemas.microsoft.com/ink/2010/main" type="inkDrawing" rotatedBoundingBox="19314,4101 20973,3759 20980,3789 19320,4130" semanticType="underline" shapeName="Other">
            <msink:sourceLink direction="with" ref="{CE120E47-1D99-423D-9AB9-4CA291C6F1EC}"/>
          </msink:context>
        </emma:interpretation>
      </emma:emma>
    </inkml:annotationXML>
    <inkml:trace contextRef="#ctx0" brushRef="#br0">0 336 0,'0'0'15,"0"0"-15,0 0 0,12 0 16,23-11 0,48-24-1,47 12-15,23 0 16,47-35-16,12 24 16,-47-1-1,35-11-15,-23 11 16,-59 12-16,-36 11 15,-35 12 1,-11 0-16,-25 0 16,-11 0-1,0 0-15,0 0 16</inkml:trace>
  </inkml:traceGroup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2:51.90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256A78-2133-4CCB-8157-97680A518856}" emma:medium="tactile" emma:mode="ink">
          <msink:context xmlns:msink="http://schemas.microsoft.com/ink/2010/main" type="inkDrawing" rotatedBoundingBox="19489,4234 21533,3788 21572,3965 19528,4411" semanticType="underline" shapeName="Other">
            <msink:sourceLink direction="with" ref="{CE120E47-1D99-423D-9AB9-4CA291C6F1EC}"/>
          </msink:context>
        </emma:interpretation>
      </emma:emma>
    </inkml:annotationXML>
    <inkml:trace contextRef="#ctx0" brushRef="#br0">0 474 0,'0'0'16,"12"12"-16,23-1 15,48 1-15,46-12 16,48-12-16,11-11 15,-11-12 1,106-11-16,-71-23 16,23-24-1,1-11-15,35-23 16</inkml:trace>
  </inkml:traceGroup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3:29.50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068B41-3A98-42F4-9382-86D1C0D7FC0E}" emma:medium="tactile" emma:mode="ink">
          <msink:context xmlns:msink="http://schemas.microsoft.com/ink/2010/main" type="inkDrawing" rotatedBoundingBox="29630,5434 32775,5670 32771,5725 29626,5489" semanticType="strikethrough" shapeName="Other">
            <msink:sourceLink direction="with" ref="{46955C95-0E9B-46AC-8AAF-02E3A47CEB4E}"/>
          </msink:context>
        </emma:interpretation>
      </emma:emma>
    </inkml:annotationXML>
    <inkml:trace contextRef="#ctx0" brushRef="#br0">0 0 0,'0'0'0,"0"0"15,0 0-15,0 0 16,0 0-1,0 0-15,0 0 16,0 0-16,0 0 16,0 0-1,0 0-15,0 0 16,0 0-16,0 0 16,0 0-1,23 0-15,13 0 16,11 0-16,0 0 15,12 0 1,0 0-16,11 0 16,13 0-1,11 11-15,12-11 16,-12 12 0,0-12-16,-11 11 15,23 1-15,12-12 16,-1 11-1,-10 1-15,-13 0 16,-12-12 0,36 11-16,-12 1 15,-24-12 1,1 11-16,-12-11 16,-1 0-1,1 12-15,11-12 16,1 11-16,-12 1 15,-13-12 1,-10 0-16,-1 11 16,-12-11-1,0 0-15,-11 0 16,-1 0 0,1 0-16,0 0 15,-1 0 1,1 0-16,-1 12 15,1-12-15,11 0 16,1 12 0,11-1-16,0 1 15,0-1 1,0 1-16,-12-1 16,1-11-1,-13 0-15,1 0 16,-24 0-16</inkml:trace>
  </inkml:traceGroup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1:30.28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F42306C-E3BF-4D99-ADA7-5445E765914F}" emma:medium="tactile" emma:mode="ink">
          <msink:context xmlns:msink="http://schemas.microsoft.com/ink/2010/main" type="writingRegion" rotatedBoundingBox="23784,5389 23459,2853 24209,2757 24535,5293">
            <msink:destinationLink direction="with" ref="{22B815B8-A468-4D45-98C4-FD92A54355D4}"/>
          </msink:context>
        </emma:interpretation>
      </emma:emma>
    </inkml:annotationXML>
    <inkml:traceGroup>
      <inkml:annotationXML>
        <emma:emma xmlns:emma="http://www.w3.org/2003/04/emma" version="1.0">
          <emma:interpretation id="{86899CFB-3F47-4DC1-8509-4001A11E03C9}" emma:medium="tactile" emma:mode="ink">
            <msink:context xmlns:msink="http://schemas.microsoft.com/ink/2010/main" type="paragraph" rotatedBoundingBox="23784,5389 23459,2853 24209,2757 24535,5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6BBCF4-9D7B-462D-83F7-FADB24175D10}" emma:medium="tactile" emma:mode="ink">
              <msink:context xmlns:msink="http://schemas.microsoft.com/ink/2010/main" type="line" rotatedBoundingBox="23784,5389 23459,2853 24209,2757 24535,5293"/>
            </emma:interpretation>
          </emma:emma>
        </inkml:annotationXML>
        <inkml:traceGroup>
          <inkml:annotationXML>
            <emma:emma xmlns:emma="http://www.w3.org/2003/04/emma" version="1.0">
              <emma:interpretation id="{C650C2D9-AC3B-4DE9-A6E2-B4C387FD6C69}" emma:medium="tactile" emma:mode="ink">
                <msink:context xmlns:msink="http://schemas.microsoft.com/ink/2010/main" type="inkWord" rotatedBoundingBox="24184,5338 24150,5070 24500,5025 24535,52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-1329 2488 0,'0'0'15,"0"0"1,0 0-16,0 0 16,-12 11-1,-11 1-15,-12-12 16,-1 0-16,1-12 15,0 1 1,11-1-16,0 1 16,13-12-1,11-12-15,11 0 16,1 1 0,12-1-16,11 12 15,0 0-15,1 11 16,11 12-16,0 12 15,-12 11 1,-11-12-16,-1 1 16,-11 11-16,-12-11 31,0 11-31,-12-12 0,-11 12 16,-12 0-1,-1-11-15,-11 0 16,0-1-1,0-11-15,47 0 16</inkml:trace>
        </inkml:traceGroup>
        <inkml:traceGroup>
          <inkml:annotationXML>
            <emma:emma xmlns:emma="http://www.w3.org/2003/04/emma" version="1.0">
              <emma:interpretation id="{505CFF9D-334E-42E8-90A1-310CC21B742F}" emma:medium="tactile" emma:mode="ink">
                <msink:context xmlns:msink="http://schemas.microsoft.com/ink/2010/main" type="inkWord" rotatedBoundingBox="23594,3908 23459,2853 24197,2758 24332,38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00.0976">-2189 743 0,'0'0'0,"0"0"15,0 0 1,24 0-16,11-12 16,24 1-1,0-1-15,0-11 16,-12 11-16,-12 1 15,1 11 1,-25 0-16,1 0 16,-12 0-1,0 11-15,-12 12 16,1 1 0,-25 10-1,-11 12-15,12-11 16,11 0-16,13-1 15,11 1-15,11 0 16,1-12 0,12 0-16,23 0 15,0-11 1,47-12-16,0-23 16,-11-12-1,-83 35-15</inkml:trace>
          <inkml:trace contextRef="#ctx0" brushRef="#br0" timeOffset="-5870.3535">-1765 292 0,'0'0'16,"12"0"-16,12 0 0,11-23 15,0 0 1,1 0 0,-13-12-1,1 0-15,-12 1 0,-12-1 16,0 12 0,-12 0-16,-24 11 15,1 12-15,-12 12 16,12-1-1,-1 12-15,36-23 16</inkml:trace>
          <inkml:trace contextRef="#ctx0" brushRef="#br0" timeOffset="-4590.3643">-1741 315 0,'0'0'0,"23"0"15,-23 0 1</inkml:trace>
          <inkml:trace contextRef="#ctx0" brushRef="#br0" timeOffset="-4650.1826">-1529 72 0,'0'0'16,"0"0"0,0 0-16,0 0 15,0 0 1,0 0-16,0 0 0,0 0 31,0-11-31,0 11 16,0-12-16,0 1 15,-12-1-15,0 1 16,-11 11-16,-1 0 16,1 11-1,-13 1-15,1-1 16,11 1 0,1-1-16,-1 1 15,1-1-15,23-11 31</inkml:trace>
          <inkml:trace contextRef="#ctx0" brushRef="#br0" timeOffset="-3760.0249">-1541 84 0,'0'0'16,"0"0"-16,0 0 15,0 0-15,0 0 16,0 0-1,0 0-15,0 0 16,0 0 0,0 0-16,0 0 15,0 0 1,0 11-16,-12 1 16,1 11-1,-1-11-15,-12 11 16,1 0-16,-1-12 15,24-11 1</inkml:trace>
          <inkml:trace contextRef="#ctx0" brushRef="#br0" timeOffset="-3590.1781">-1882 188 0,'0'0'16,"0"0"0,0-12-16,11-11 15,1 0-15,0 0 16,11 0-1,-11 0-15,0 11 16,0 12 0,0 0-16,-1 12 15,-11-12 1</inkml:trace>
          <inkml:trace contextRef="#ctx0" brushRef="#br0" timeOffset="-2580.256">-1800 303 0,'0'0'0,"0"0"15,0 0-15,12 0 16,0 0-1,11 0-15,1-11 16,-1-1 0,1 1-16,-1-1 15,-11 1 1,-12 11-16</inkml:trace>
          <inkml:trace contextRef="#ctx0" brushRef="#br0" timeOffset="-2719.8933">-1635-20 0,'0'0'0,"0"0"0,0 0 15,0 0-15,0 0 16,0 0 0,0 0-1,0 0-15,-12 11 16,0 1-16,1 0 16,-1-1-1,-12 12-15,12-11 16,-11-1-16,11 1 15,0 11 1,1-11-16,-1-1 16,12-11-1</inkml:trace>
          <inkml:trace contextRef="#ctx0" brushRef="#br0" timeOffset="-1799.9901">-1623 188 0,'0'0'0,"0"0"16,0 0-1,0 0-15,0 0 16,-12 11 0,0 1-16,12-12 15,-12 12 1,1-1-16,-1 1 16,0-12-1,12 0-15</inkml:trace>
          <inkml:trace contextRef="#ctx0" brushRef="#br0" timeOffset="-1400.3652">-1906 176 0,'0'0'0,"0"0"16,0-11-1,12-12-15,0-12 16,11-11 0,1 11-16,11 12 15,0 11 1,1 1-16,-13 11 15,1 11-15,-1 1 16,1 11 0,-12 12-16,-12-12 15,0 0 1,-12 12-16,0-12 0,-11 0 31,-1-12-31,24-11 16,-200 47-16,200-47 0,0 0 15,0 0 1,0-12 0,0-11-16,12-12 15,11 1-15,12 11 16,13-1 0,-1 24-16,0 12 15,-12 0-15,-11-1 16,-24-11-1</inkml:trace>
        </inkml:traceGroup>
      </inkml:traceGroup>
    </inkml:traceGroup>
  </inkml:traceGroup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4:32.41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31D6B4-78A2-4EAA-BEA8-865ED7594096}" emma:medium="tactile" emma:mode="ink">
          <msink:context xmlns:msink="http://schemas.microsoft.com/ink/2010/main" type="inkDrawing" rotatedBoundingBox="30103,7576 33270,7477 33272,7533 30105,7632" semanticType="underline" shapeName="Other">
            <msink:sourceLink direction="with" ref="{13C0F872-624D-495E-8130-DB73C43A950B}"/>
          </msink:context>
        </emma:interpretation>
      </emma:emma>
    </inkml:annotationXML>
    <inkml:trace contextRef="#ctx0" brushRef="#br0">0 117 0,'0'0'0,"0"0"15,0 0 1,16 0-16,16 0 16,31-15-1,0 15-15,16-16 16,-1 16 0,1-15-16,16 15 15,-1 0 1,32-16-16,0 16 15,0-15-15,-16 15 16,1-15 0,-1 15-16,16 0 15,0 0 1,16 0 0,-16 0-1,-16-16-15,-16 16 16,1 0-16,15 0 15,1 0 1,-17 0-16,1 0 16,-32 0-1,0 0-15,0 0 16,0 0 0,-16 0-16,0 0 15,0 0 1,16 0-16,0 0 0,-15 0 15,-17 0-15,1 0 32,-32 0-32</inkml:trace>
  </inkml:traceGroup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1:37.8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E55320-1270-4F4E-9304-0F2D4DFB144F}" emma:medium="tactile" emma:mode="ink">
          <msink:context xmlns:msink="http://schemas.microsoft.com/ink/2010/main" type="writingRegion" rotatedBoundingBox="25488,2589 36979,2279 37181,9757 25689,10066"/>
        </emma:interpretation>
      </emma:emma>
    </inkml:annotationXML>
    <inkml:traceGroup>
      <inkml:annotationXML>
        <emma:emma xmlns:emma="http://www.w3.org/2003/04/emma" version="1.0">
          <emma:interpretation id="{2D8E5150-AE7C-4C2F-A315-2FFE88CD0AAE}" emma:medium="tactile" emma:mode="ink">
            <msink:context xmlns:msink="http://schemas.microsoft.com/ink/2010/main" type="paragraph" rotatedBoundingBox="25501,2588 30138,2464 30180,4038 25544,4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074A19-77A3-4BA3-A59F-3354E26EE8A3}" emma:medium="tactile" emma:mode="ink">
              <msink:context xmlns:msink="http://schemas.microsoft.com/ink/2010/main" type="line" rotatedBoundingBox="25501,2588 30138,2464 30180,4038 25544,4163"/>
            </emma:interpretation>
          </emma:emma>
        </inkml:annotationXML>
        <inkml:traceGroup>
          <inkml:annotationXML>
            <emma:emma xmlns:emma="http://www.w3.org/2003/04/emma" version="1.0">
              <emma:interpretation id="{7DBD7DD8-A2DF-4F64-8E73-CA8F72769A2E}" emma:medium="tactile" emma:mode="ink">
                <msink:context xmlns:msink="http://schemas.microsoft.com/ink/2010/main" type="inkWord" rotatedBoundingBox="25501,2588 30138,2464 30180,4038 25544,41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14 419 0,'0'0'0,"0"0"0,0 0 15,0 0 1,0 0-16,12 0 16,11 0-1,13-12-15,23-11 16,-12 0 0,-12 0-16,0 0 15,1-12-15,-13-11 16,1-23-1,-12 23 1,-12-1-16,-12 13 16,0 11-16,-11 11 0,-13 12 31,-11 23-31,0 12 0,12-1 16,-1 13-1,1 22 1,11 58-16,1 12 0,11-47 15,0 1 1,12-12-16,0 11 16,12-11-1,-12-12-15,0-22 16,0-13 0,0-11-16,0-23 15,0 0 1,0 0-16</inkml:trace>
          <inkml:trace contextRef="#ctx0" brushRef="#br0" timeOffset="269.5159">-210 720 0,'0'0'0,"0"0"16,0 0-1,24 0-15,11-12 16,12 0 0,12 1-16,0-12 15,-12 0-15,0-12 16,0 12-1,-47 23 1</inkml:trace>
          <inkml:trace contextRef="#ctx0" brushRef="#br0" timeOffset="599.3407">721-240 0,'0'0'0,"0"0"16,0 0-1,0 12-15,0-1 0,-12 24 16,-11 11 0,-13 12-16,1 0 15,0-12 1,-1 0-16,36-46 16</inkml:trace>
          <inkml:trace contextRef="#ctx0" brushRef="#br0" timeOffset="1050.402">238 928 0,'0'0'16,"0"0"-16,0 0 16,12 0-16,11-12 15,1 0 1,-1 1-16,1-1 16,-1 1-1,-11 11-15,0 0 16,-12 0-16,0 0 15,0 0 1,0 11-16,0 1 16,0 11-1,0 0-15,0 12 16,0-12 0,0 0-16,12 0 15,0-11 1,11 11-16,1-12 15,11-11-15,12 0 16,-47 0 0</inkml:trace>
          <inkml:trace contextRef="#ctx0" brushRef="#br0" timeOffset="1419.5383">367 581 0,'0'0'0,"0"11"16,0 1-16,0-1 16,0 1-16,0 0 15,12-12-15,0 0 16,12 0-1,-1-12 1,1-11-16,-12 0 16,-1-12-16,1 0 15,-12 1 1,0 11-16,-12 0 16,1 11-1,-1 0-15,0 12 16,-12 0-16,1 12 15,-13 0 1,13-1-16,23-11 16</inkml:trace>
          <inkml:trace contextRef="#ctx0" brushRef="#br0" timeOffset="3809.7043">839 928 0,'0'0'0,"11"0"16,25 0 0,23 0-16,23 0 15,12 0 1,1-12-16,-25 12 15,1 0 1,-12 0-16,0 12 16,-59-12-16</inkml:trace>
          <inkml:trace contextRef="#ctx0" brushRef="#br0" timeOffset="3463.1082">1357 431 0,'0'0'16,"0"0"-16,0 11 15,-12 1-15,0-1 16,-11 1-1,-1-1 1,-11 1-16,0-1 16,-1-11-16,1 0 15,0 0 1,11 0-16,12 0 16,-11 0-1,11 0-15,0 0 16,0 12-16,1 0 15,-1-1 1,0 12-16,12-11 16,0-1-1,0 12-15,0 1 16,0-24 0</inkml:trace>
          <inkml:trace contextRef="#ctx0" brushRef="#br0" timeOffset="40570.2388">1922-240 0,'0'0'0,"0"0"0,0 0 16,12 12-1,0 11 1,12 12-16,-1 11 16,1 23-16,-13-11 15,1 0 1,0-12-16,0 0 15,0-11 1,-1 0-16,-11-12 16,0 0-16,0 0 15,0-23 1</inkml:trace>
          <inkml:trace contextRef="#ctx0" brushRef="#br0" timeOffset="40940.1058">2617 373 0,'0'0'0,"0"0"15,-23 11 1,-36 12-16,-35 12 16,-12 11-1,0 1-15,0-1 16,-12 0-16,24 0 15,23-23 1,12 1-16,24-13 16,11 1-1,24-12-15</inkml:trace>
          <inkml:trace contextRef="#ctx0" brushRef="#br0" timeOffset="41539.3695">2123 974 0,'0'0'0,"0"34"16,0 24-1,0-12-15,0-11 16,0-12 0,0 0-16,0-11 15,0-1 1,0-11-16,0 0 16,0 0-1,0 0-15,11-11 16,13-24-16,11-23 15,1 12 1,11 0-16,0 11 16,-12 12-1,1 12-15,-13 11 16,1 11 0,-1 24-16,1 11 15,-1 12 1,1-12-16,-12-11 15,0-1-15,-1-10 16,-11-24 0</inkml:trace>
          <inkml:trace contextRef="#ctx0" brushRef="#br0" timeOffset="42529.4332">2099 1101 0,'0'0'0,"0"-23"16,0-12-16,0 0 15,12 1 1,-12-1-16,0 12 16,12 0-1,-12 11-15,0 1 16,11-1-16,-11 12 15,0 0 1,0 0-16,0 0 16,0 0-1,0 23-15,0 24 16,0 22 0,0 0-16,0-11 15,0-12 1,0-11-16,0-12 15,0-11 1,0-12-16</inkml:trace>
          <inkml:trace contextRef="#ctx0" brushRef="#br0" timeOffset="43529.6009">2064 1263 0,'0'0'0,"0"0"16,0 0-16,0-12 15,0-23 1,0 1-16,0-12 16,0-1-1,0 1-15,0 46 16,47-277-1,-47 277-15,0 0 16,0 0-16,0 0 16,0 0-1,0 0-15,0 0 16,0 0 0,12 11-16,-1 12 15,1 58-15,0 12 16,-12-1-1,0-22-15,0-24 16,0 0 0,0-11-16,0-12 15,0-12 1,0-11-16,0 0 16,0 0-1,0 0-15,0 0 16,0 0-16,0-23 15,0-23 1,0-12-16,12-11 16,-12 0-1,12 11-15,-1 0 16,1 12 0,0 23-16,-12 11 15,0 12 1,0 0-16,0 0 15,-12 46-15,12-46 16</inkml:trace>
          <inkml:trace contextRef="#ctx0" brushRef="#br0" timeOffset="44439.598">2841 870 0,'0'0'16,"0"0"-16,0 0 15,0 0 1,0 0-16,0-12 16,12-22-1,0-13-15,11-34 16,1-23-16,11 12 15,1 11 1,-13 35-16,-11 11 16,0 12-1,11 11-15,1 1 16,-12 11 0,11 11-16,1 13 15,11 10 1,0 24-16,1 0 15,-13 0-15,1-12 16,-12-12 0,-1-10-16,1-1 0,-12 0 31,0-12-31,0 1 16,-12 0-1,-11-1-15,-1 1 0,-23 11 16,0-12-16,0 1 31,0-1-31,0-11 16,23 0-16,1 0 15,23 0-15</inkml:trace>
          <inkml:trace contextRef="#ctx0" brushRef="#br0" timeOffset="44769.738">3371-298 0,'0'0'16,"0"0"-16,0 0 16,0 12-1,0 11-15,0 23 16,-11 35 0,11-11-16,-12-1 15,12-11-15,0-12 16,0-11-1,0-35-15</inkml:trace>
          <inkml:trace contextRef="#ctx0" brushRef="#br0" timeOffset="45479.4716">3548 558 0,'0'0'15,"12"0"1,11-12-16,13 1 16,11-1-1,12-11 1,0 11-16,11-11 16,1 0-16,-71 23 15</inkml:trace>
          <inkml:trace contextRef="#ctx0" brushRef="#br0" timeOffset="44969.5899">3560 280 0,'0'0'16,"0"0"-16</inkml:trace>
          <inkml:trace contextRef="#ctx0" brushRef="#br0" timeOffset="45240.116">3890 15 0,'0'-24'0,"11"-10"15,1-12 1,0-1-16,0 13 16,-12 10-16,0 13 31,-12-1-31,0 12 0,0 0 16,-23 23-1,0 24-15,-12 34 16,11 11-16,-11 35 15,12 0 1,23 12-16,12-12 16,0-34-1,0-1 1,12-11-16,0 0 16,-1-35-16,1-23 15,-12-23 1</inkml:trace>
          <inkml:trace contextRef="#ctx0" brushRef="#br0" timeOffset="45918.3962">3901 754 0,'0'0'15,"0"0"1,12 0-16,24 0 16,11 0-1,0 0-15,0 0 0,0-11 16,-12 11 0,-11 0-1,-1 0-15,-11 0 0,-12 0 16,0 0-1,0 0 1,-12 11-16,1 12 16,-13 0-16,1 12 15,11-12 1,0 0-16,12-11 16,0-1-1,24 13-15,-1-13 16,12 1-16,13-12 15,-1 0 1,-47 0-16</inkml:trace>
          <inkml:trace contextRef="#ctx0" brushRef="#br0" timeOffset="46370.1902">4243 419 0,'0'0'16,"0"0"-16,0 0 16,12 12-1,0-12-15,11 11 16,1-11 0,-1-11-16,13-1 15,-13 0-15,-11 1 16,0-1-1,-12 1-15,0-1 16,0 12 0,-12-11-16,0 11 15,-23 0 1,11 11-16,1 1 16,11-1-1,12 1-15,0-12 16</inkml:trace>
        </inkml:traceGroup>
      </inkml:traceGroup>
    </inkml:traceGroup>
    <inkml:traceGroup>
      <inkml:annotationXML>
        <emma:emma xmlns:emma="http://www.w3.org/2003/04/emma" version="1.0">
          <emma:interpretation id="{B6E71029-C540-4FCB-BE00-AA586FE138A3}" emma:medium="tactile" emma:mode="ink">
            <msink:context xmlns:msink="http://schemas.microsoft.com/ink/2010/main" type="paragraph" rotatedBoundingBox="25588,4491 36464,4811 36365,8182 25489,7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9A263-4E46-4E22-B563-D8B9D7A22E91}" emma:medium="tactile" emma:mode="ink">
              <msink:context xmlns:msink="http://schemas.microsoft.com/ink/2010/main" type="line" rotatedBoundingBox="25588,4491 36464,4811 36413,6545 25537,6226"/>
            </emma:interpretation>
          </emma:emma>
        </inkml:annotationXML>
        <inkml:traceGroup>
          <inkml:annotationXML>
            <emma:emma xmlns:emma="http://www.w3.org/2003/04/emma" version="1.0">
              <emma:interpretation id="{48642A18-B673-41F4-A7A0-0C8B3559476A}" emma:medium="tactile" emma:mode="ink">
                <msink:context xmlns:msink="http://schemas.microsoft.com/ink/2010/main" type="inkWord" rotatedBoundingBox="25588,4491 29212,4598 29173,5893 25550,57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279.5809">155 2268 0,'0'0'0,"0"0"0,12-35 15,12 1-15,-1-12 16,1-12-1,-12 23-15,-12 0 16,0 1 0,-12-1-16,0 0 15,-11 12 1,-1 12-16,-11-1 16,-1 12-1,1 12-15,0-1 16,11 12-16,1 35 15,-13 35 1,13-1 0,11-11-16,12-12 15,0 12-15,12 35 16,-12-12 0,11-12-16,-11-22 15,0-24-15,0 0 16,0-23-1,12 0-15,-12-23 16</inkml:trace>
          <inkml:trace contextRef="#ctx0" brushRef="#br0" timeOffset="82856.7441">-174 2557 0,'0'0'0,"0"0"15,0 0-15,0 0 16,0 0-1,11 0-15,1 0 16,12-11 0,-1-1-16,1 12 15,11 0 1,1-12-16,-1 12 16,-35 0-1</inkml:trace>
          <inkml:trace contextRef="#ctx0" brushRef="#br0" timeOffset="83509.9708">521 1713 0,'0'0'0,"0"0"16,0 0-16,0 0 16,0 0-1,0 0-15,-12 24 16,-12-1 0,1 0-16,-1 0 15,12 0-15,-11 12 16,23-35-1</inkml:trace>
          <inkml:trace contextRef="#ctx0" brushRef="#br0" timeOffset="84799.753">250 2788 0,'0'0'15,"0"0"-15,-12 12 16,0-1 0,-11 12-16,-1 1 15,0-1 1,13 0-16,-1 0 16,12 0-1,0-11-15,12-1 16,-1 1-16,1-12 15,12 0 1,-1 0-16,1 0 16,-1-12-1,1-11-15,-12-12 16,0 1 0,-12-13-16,0 24 15,-12 0-15,0 12 16,0 11-1,0 0 1,1 0-16,-1 11 16,12-11-16</inkml:trace>
          <inkml:trace contextRef="#ctx0" brushRef="#br0" timeOffset="85640.0515">474 2719 0,'0'0'0,"11"0"16,13 0-1,23 0-15,12 0 16,0 0-16,-59 0 15</inkml:trace>
          <inkml:trace contextRef="#ctx0" brushRef="#br0" timeOffset="85450.3647">497 2546 0,'0'0'0,"12"0"16,11 0-16,13 0 15,-1 0 1,12-12-16,-47 12 16</inkml:trace>
          <inkml:trace contextRef="#ctx0" brushRef="#br0" timeOffset="86109.7119">1027 2349 0,'0'0'0,"12"-11"0,0-13 15,11-10 1,-11-13-16,-12 1 16,0 0-1,0 11-15,-12 12 16,0 0-16,1 12 15,-1-1 1,0 12 0,12 0-16,-12 12 15,1 11 1,-1 23-16,0 23 16,12 1-16,-12 11 15,12 11-15,0 47 16,0-24-1,12-34-15,0-12 16,0-11 0,-1-12-1,-11 1 1,0-24-16,0-12 16,0-11-1,0 0-15</inkml:trace>
          <inkml:trace contextRef="#ctx0" brushRef="#br0" timeOffset="86349.6152">827 2592 0,'0'0'15,"0"0"-15,0 0 16,23-12 0,13 12-16,-1-11 15,12-1 1,0 1-16,0-1 16,-47 12-1</inkml:trace>
          <inkml:trace contextRef="#ctx0" brushRef="#br0" timeOffset="86729.6266">1416 1829 0,'0'0'0,"-12"12"16,-11 22 0,-13 12-16,36-46 15</inkml:trace>
          <inkml:trace contextRef="#ctx0" brushRef="#br0" timeOffset="88049.6292">1498 1737 0,'0'0'0,"0"0"0,0 0 15,0 0 1,0 0-16,-11 11 16,-13 1-1,0 11-15,-11 11 16,-12 1-1,0 0-15,12-12 16,11 0-16,12 0 16,0-11-1,12-1-15,0-11 16,0 0 0,0 0-1,12 0-15,12-11 16,-1-1-16,13-11 15,-13 0-15,1 0 16,-1 0 0,-23 23-16</inkml:trace>
          <inkml:trace contextRef="#ctx0" brushRef="#br0" timeOffset="88770.2377">1439 2164 0,'0'0'0,"0"12"15,-11 11 1,-1 11-16,0 1 16,0 0-1,1 0-15,-1-1 16,0 1-16,0 11 15,12-11 1,0 11-16,0 0 16,12-11-1,0 0-15,11-1 16,1-11 0,-1 0-16,1-11 15,-12 0-15,11-1 16,-11-11-1,-12 0-15</inkml:trace>
          <inkml:trace contextRef="#ctx0" brushRef="#br0" timeOffset="90665.1482">1628 2384 0,'0'0'0,"0"0"16,-12 11-1,0 1-15,1 11 16,-1-11-16,0 11 15,12 0 1,0 0-16,12-12 16,0 1-1,11 0-15,24-1 16,12-11 0,-12-11-16,0-1 15,-11 0 1,-13 1-16,1-1 15,-12-11-15,-1 0 16,-11 0 0,-11 0-16,-13 0 15,-11 0 1,-12 11-16,-1 1 16,13 11-1,12 0-15,-1 0 16,12 11-16,12-11 15,0 0 1,0 0-16</inkml:trace>
          <inkml:trace contextRef="#ctx0" brushRef="#br0" timeOffset="91090.069">2076 2522 0,'0'0'15,"0"0"1,0 0-16,0 0 16</inkml:trace>
          <inkml:trace contextRef="#ctx0" brushRef="#br0" timeOffset="92139.5017">2276 1991 0,'0'0'16,"0"0"-16,0 0 16,0 0-1,0 11-15,12 12 16,-1 12 0,13 11-16,-1 1 15,-11-1 1,12 12-16,-12-24 0,-1 13 15,-11-13 1,0 1-16,0 0 16,0-1-16,0 1 31,0-12-31,0 0 0,0 0 16,0-11-1,0-12 1,0 0-16,0 0 0</inkml:trace>
          <inkml:trace contextRef="#ctx0" brushRef="#br0" timeOffset="92829.4901">2547 2072 0,'0'0'16,"0"0"-16,12 11 16,-1 1-1,1 11-15,0 12 16,11-1-16,1 1 15,-12 0 1,11-1-16,1 1 16,-1 0-1,-11 11-15,0-11 0,0 11 32,-12 0-32,0-11 15,0 11-15,0-11 0,-12-1 16,12-11-1,-12 0 1,12 1-16,-12-1 16,12-12-16,0 1 15,0-12 1</inkml:trace>
          <inkml:trace contextRef="#ctx0" brushRef="#br0" timeOffset="110060.2404">3006 2511 0,'0'0'0,"0"0"15,0 0-15,0 0 16,0 0-16,0 0 15,12 0 1,0 0-16,-1 0 16,13 0-1,0 0-15,11 0 16,0 0 0,1 0-16,-1 0 15,12 0 1,0 0-16,0 0 15,-23 0-15,-1 0 16,1 0 0,-12 0-16,-12 0 15</inkml:trace>
          <inkml:trace contextRef="#ctx0" brushRef="#br0" timeOffset="110469.4419">3136 2673 0,'0'0'16,"0"0"-16,0 0 15,0 0 1,0 0-16,0 0 16,0 0-1,0 0-15,11 0 16,1 0-16,12 0 15,11 11 1,1 1-16,-1-1 16,0-11-1,1 0-15,-1 0 0,0 0 16,-35 0 0</inkml:trace>
        </inkml:traceGroup>
        <inkml:traceGroup>
          <inkml:annotationXML>
            <emma:emma xmlns:emma="http://www.w3.org/2003/04/emma" version="1.0">
              <emma:interpretation id="{46955C95-0E9B-46AC-8AAF-02E3A47CEB4E}" emma:medium="tactile" emma:mode="ink">
                <msink:context xmlns:msink="http://schemas.microsoft.com/ink/2010/main" type="inkWord" rotatedBoundingBox="29757,4680 32432,4759 32383,6427 29708,6348">
                  <msink:destinationLink direction="with" ref="{CD068B41-3A98-42F4-9382-86D1C0D7FC0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319.8367">4337 2141 0,'0'0'0,"0"0"16,0 0-16,0 0 15,0 0-15,-12 0 16,-11 0-1,-12 12-15,-13 11 16,-22 11 0,11 1-16,24 0 0,11-12 31,12 0-31,0-11 16,12-1-16,12 1 15,12-1-15,23 1 16,0-12-16,0 0 15,-12-12 1,1 1-16,-13-24 16,1 0-1,-12-11-15,-1 11 16,-11 1 0,-11 11-16,-1-1 15,0 13 1,-11-1-16,-13 12 15,1 12-15,11-1 16,1 1 0,11 0-16,12-1 15,0-11 1</inkml:trace>
          <inkml:trace contextRef="#ctx0" brushRef="#br0" timeOffset="116669.9307">4455 2326 0,'0'0'0,"0"0"15,0 0 1,0 0-16,0 0 16</inkml:trace>
          <inkml:trace contextRef="#ctx0" brushRef="#br0" timeOffset="118420.1605">4914 2129 0,'0'0'0,"0"0"0,0 0 15,0 0 1,0 0-16,-11-11 16,-1 11-1,0 0-15,-11 0 16,-13 11-16,-11 24 15,-12 11 1,24-11-16,0 0 16,23-12-1,0 0-15,12 0 16,0 0 0,12-11-16,11 11 15,1-12 1,11 1-16,1-12 15,-1 0-15,-12-12 16,1 1 0,11-12-16,-11 0 15,-1-12 1,-11-11-16,-12 11 16,0 0-1,0 12-15,-12 0 16,1 12-16,-1-1 15,12 12 1,0 0-16,0 0 16</inkml:trace>
          <inkml:trace contextRef="#ctx0" brushRef="#br0" timeOffset="119049.5511">5562 2002 0,'0'0'16,"0"0"-16,0 0 16,-23 0-16,-13 0 15,-11 12-15,-23-12 16,-1 11-1,12 1-15,12-12 16,12 0 0,11 12-16,12-1 15,0 1 1,1-1-16,-1 1 16,12 11-1,0 0-15,12 0 16,-1 0-1,13 12-15,0-12 16,-1 0-16,1 0 16,-12 0-1,-1-11-15,1 11 16,-12-11 0,-12-1-16,-11 12 15,-13 0 1,-11 1-16,12-13 15,11 1-15,1-1 16,11-11 0,12 0-16</inkml:trace>
          <inkml:trace contextRef="#ctx0" brushRef="#br0" timeOffset="119920.0503">5892 1945 0,'0'0'0,"0"0"16,0 0 0,0 0-16,0 0 15,12-12 1,-12 12-16,0 0 16,0 0-1,0 0-15,0 0 16,0 0-16,-35 12 15,-24 11 1,-12 11-16,12 13 16,0 10-1,24-10-15,11-13 16,13 1 0,11-12-16,0-11 15,11-1-15,13 1 16,23-1-1,0-11-15,0 0 16,-11-11 0,-13-1-16,-11 1 15,-12-1 1,0 12-16,-24-12 16,-11 1-1,-12-1-15,12 12 16,-1 0-16,13 0 15,11 0 1,12 0-16,0 0 16</inkml:trace>
          <inkml:trace contextRef="#ctx0" brushRef="#br0" timeOffset="120819.5338">6693 2037 0,'0'0'16,"0"0"0,0 0-16,0 0 15,-12 0 1,-11 23-16,-36 23 16,-24 12-1,1 11-15,23-11 16,24-23-16,23 0 15,12-12 1,12 0-16,11 0 16,24 0-1,1-11-15,-1-12 16,0 0 0,-12-12-16,-11 1 15,-12-1-15,-12 12 16,0 0-1,-12 0-15,-35 0 16,-1 0 0,1 0-16,12 0 15,35 0 1</inkml:trace>
          <inkml:trace contextRef="#ctx0" brushRef="#br0" timeOffset="120440.6269">6210 2002 0,'0'0'0,"0"0"16,0 0-16,-12 12 16,-23 11-1,-12 12-15,-12 11 16,-12 12-16,1 11 15,23-23 1,11-11-16,24 0 16,12-1-1,12-22-15,12 11 16,11 0 0,1-11-16,-1-1 15,12-11 1,-12-11-16,1-1 15,-13 1-15,-11-1 16,-12 0 0,-12 1-16,-11-1 15,-24 1 1,-24 11-16,0 11 16,24 1-1,12-12-15,23 0 16,12 0-16,0 0 15</inkml:trace>
          <inkml:trace contextRef="#ctx0" brushRef="#br0" timeOffset="122390.153">4797 3077 0,'0'0'16,"0"0"-1,0 0-15,-24 12 16,-11 11-16,-12 12 15,11 11 1,1 12-16,11-12 16,13 0-1,11-11-15,23-1 16,1-11 0,11-11-16,0 0 15,1-12-15,-1-24 16,0-22-16,1-12 15,-13-11-15,-11 23 16,-12 11 0,0 12-16,-23 0 15,-13 11 1,-11 1-16,0 11 16,0 0-1,12 11-15,11 1 16,12-12-16,12 0 15</inkml:trace>
          <inkml:trace contextRef="#ctx0" brushRef="#br0" timeOffset="122620.0655">5162 3366 0,'0'0'16,"0"0"-16,0 0 16,0 0-1,0 0-15,0 0 16</inkml:trace>
          <inkml:trace contextRef="#ctx0" brushRef="#br0" timeOffset="123059.6371">5339 3204 0,'0'0'16,"0"23"-16,0 12 15,0 0 1,0-1-16,11-10 16,1-1-1,0-12-15,11 1 16,1-12-16,11-12 15,12 1 1,1-12-16,-25-1 16,1 1-1,-13 0-15,-11-11 0,-11 10 32,-1 1-32,-12 12 0,1-1 15,-1 12 1,-11 12-16,0-1 15,11 1-15,12-1 16,12-11 0,0 0-16,0 0 15</inkml:trace>
          <inkml:trace contextRef="#ctx0" brushRef="#br0" timeOffset="123569.433">6010 3054 0,'0'0'16,"0"0"-16,0 0 15,-12 0 1,-23 0-16,-12 0 15,-24 0-15,12 0 16,12 0 0,0 12-16,12-1 15,11 1 1,0-1-16,13 1 16,-1 11-1,12-11-15,0 11 16,23 0-16,13 11 15,23 1 1,0 0-16,-1-1 16,-22-10-1,-1-1-15,-11 0 16,-1 0 0,-11-12-16,-12 13 15,0-1 1,-23 11-16,-25 1 15,1-12-15,0-11 16,12-1 0,11-11-16,12 0 15,12 0 1</inkml:trace>
        </inkml:traceGroup>
        <inkml:traceGroup>
          <inkml:annotationXML>
            <emma:emma xmlns:emma="http://www.w3.org/2003/04/emma" version="1.0">
              <emma:interpretation id="{B625E63A-55A3-44C3-ADC5-3106FE48C4BF}" emma:medium="tactile" emma:mode="ink">
                <msink:context xmlns:msink="http://schemas.microsoft.com/ink/2010/main" type="inkWord" rotatedBoundingBox="32814,4917 36458,5025 36426,6100 32783,599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1239.6849">7109 2866 0,'0'0'15,"0"0"-15,0 0 16,0 0-16,16 0 15,0 0 1,15 0-16,17 0 16,15 0-1,15 0-15,1 0 0,16-16 16,-17 16 0,-15 0-16,0-15 15,-63 15 1</inkml:trace>
          <inkml:trace contextRef="#ctx0" brushRef="#br0" timeOffset="141559.9539">7046 3190 0,'0'0'15,"16"0"-15,16 0 16,15 0-1,16 0-15,31 0 16,32 0 0,0-15-16,-126 15 15</inkml:trace>
          <inkml:trace contextRef="#ctx0" brushRef="#br0" timeOffset="143529.8131">7818 2139 0,'0'0'0,"0"0"16,0 31-16,16 0 15,-16 31 1,16 0-16,-1 15 16,17 31-1,-1 16-15,1-32 16,-1 1 0,-15-31-16,0 0 15,0-16-15,-1 1 16,1-17-1,0 1-15,-16-31 16</inkml:trace>
          <inkml:trace contextRef="#ctx0" brushRef="#br0" timeOffset="143936.7448">8354 3020 0,'0'0'15,"0"0"1,0 16-16,0-16 16,0 15-1,0-15-15</inkml:trace>
          <inkml:trace contextRef="#ctx0" brushRef="#br0" timeOffset="147479.5757">8480 2386 0,'0'0'0,"0"0"0,0 16 16,16 15-1,-1 15-15,1 16 16,0 0-16,0 15 15,-1-15 1,1 0-16,0-16 16,0 0-1,-1-15-15,-15-15 16,0-1 0,16 1-16,-16-16 15</inkml:trace>
          <inkml:trace contextRef="#ctx0" brushRef="#br0" timeOffset="148210.0196">8889 2386 0,'0'0'16,"16"0"-16,0 0 16,15 0-1,1 0-15,-16 16 16,-1-1-16,-15-15 0,0 16 31,-15 15-31,-17 0 16,1 0-1,-1-1-15,1-14 0,15-1 16,0 1 0,16-1-16,0-15 15,0 0 1,0 16-16,16-1 15,15 16-15,17 0 16,15 0 0,0 0-16,-16 0 15,-16 0 1,1 0-16,-16-1 16,-16-14-1,-16-1-15,-16 1 16,-15 15-16,0-16 15,0 1 1,-1-1-16,17 1 16,-1-16-1,17 0-15,-1 0 16,16 0 0</inkml:trace>
          <inkml:trace contextRef="#ctx0" brushRef="#br0" timeOffset="150290.0374">9173 2417 0,'0'0'0,"0"0"16,0 0 0,0 0-16,0 0 15,16 0 1,15-15-16,16-1 16,1 1-1,-1 0-15,16-1 16,0 16-16,0-15 15,0 15 1,16 0-16,-16 15 16,-16 1-1,-16-1-15,-15 0 16,-16 1 0,0-1-16,-16 16 15,-31 16-15,0-16 16,15-1-1,-15-14-15,16-1 16,15 1 0,0-16-16,16 0 15,0 0 1,0 0-16,0 0 16,16 0-1,15 15-15,17 1 16,-1 15-16,16 0 15,-16-1 1,0 1-16,-15 0 16,-16 0-1,-16 0-15,-16 0 16,-16 0 0,-15 0-16,0 0 15,47-31-15,-284 123 16,284-123-1,0 0-15,0 0 16,0 0 0</inkml:trace>
          <inkml:trace contextRef="#ctx0" brushRef="#br0" timeOffset="151010.146">10512 2216 0,'0'0'0,"0"0"0,0 0 16,-16 0-1,0 0-15,-15 0 16,-1 16-16,1-1 15,-1 1 1,1-1-16,-1 1 16,1-1-1,15 1-15,0-1 16,0 1 0,16-1-16,0 0 15,0 16 1,0-15-16,0-1 15,0 1-15,16 15 16,0-16 0,15 16-16,1 0 15,31 15 1,0-15-16,0 16 16,0-17-1,-16 1-15,1 16 16,-17-1-16,-15-15 15,-16 0 1,-16 0-16,-15 0 16,-17 0-1,-15 0-15,16-16 16,-16 0 0,16-15-16,-16 0 15,15-15 1,1 0-16,47 15 15</inkml:trace>
          <inkml:trace contextRef="#ctx0" brushRef="#br0" timeOffset="151729.6173">8606 2417 0,'0'0'16,"0"0"0,0 0-16,0 0 15</inkml:trace>
          <inkml:trace contextRef="#ctx0" brushRef="#br0" timeOffset="151929.6863">8937 2402 0,'0'0'0,"0"0"16,0 0 0,0 0-1,0 0-15,-174 15 16,174-15-16,0 0 16,-31 0-1,-1 0 1,1 0-16,-1 0 0,17 0 15,15 0 1,0 0-16,0 0 16,0 0-1</inkml:trace>
        </inkml:traceGroup>
      </inkml:traceGroup>
      <inkml:traceGroup>
        <inkml:annotationXML>
          <emma:emma xmlns:emma="http://www.w3.org/2003/04/emma" version="1.0">
            <emma:interpretation id="{5FD4CF6E-02E7-4118-93CE-9E84E5DB0985}" emma:medium="tactile" emma:mode="ink">
              <msink:context xmlns:msink="http://schemas.microsoft.com/ink/2010/main" type="line" rotatedBoundingBox="25740,6290 33374,5979 33446,7746 25812,8057"/>
            </emma:interpretation>
          </emma:emma>
        </inkml:annotationXML>
        <inkml:traceGroup>
          <inkml:annotationXML>
            <emma:emma xmlns:emma="http://www.w3.org/2003/04/emma" version="1.0">
              <emma:interpretation id="{C9585983-5265-4288-AAA9-99610D6C67FA}" emma:medium="tactile" emma:mode="ink">
                <msink:context xmlns:msink="http://schemas.microsoft.com/ink/2010/main" type="inkWord" rotatedBoundingBox="25740,6290 29592,6133 29664,7900 25812,8057"/>
              </emma:interpretation>
            </emma:emma>
          </inkml:annotationXML>
          <inkml:trace contextRef="#ctx0" brushRef="#br0" timeOffset="159429.6779">257 4086 0,'0'0'0,"0"0"0,0 0 16,0 0-1,0 0-15,16-15 16,15 0-16,-31 15 15,190-217 1,-190 217 0,0 0-16,0-15 15,0-32-15,-16 1 16,0 0 0,0 15-16,1 15 15,-17 1 1,1 15-16,-17 15 15,17 16-15,-1 16 16,1-1 0,15 16-16,0 30 15,0 17 1,16 14-16,0-15 16,0-15-1,0-16-15,16 1 16,-16-32-16,16 0 15,-16-15 1,0-15-16,0-16 16,0 0-1</inkml:trace>
          <inkml:trace contextRef="#ctx0" brushRef="#br0" timeOffset="161219.8125">68 4365 0,'0'0'16,"16"0"0,15 0-16,17 0 15,15 0 1,0 0-16,0 0 16,-16-16-1,0 1-15,-31 15 16,0 0-16,-16 0 15,0 0 1,0 0-16,-16 0 16,-15 0-1,-1 0-15,-15 15 16,15-15 0,32 0-16</inkml:trace>
          <inkml:trace contextRef="#ctx0" brushRef="#br0" timeOffset="164159.6263">856 4365 0,'0'0'16,"16"0"-1,15 0-15,1 0 16,-1 0-16,-15 0 15,-16 0 1</inkml:trace>
          <inkml:trace contextRef="#ctx0" brushRef="#br0" timeOffset="164839.6072">1328 4272 0,'0'0'16,"16"-16"0,16-14-16,15-17 15,0-15 1,-15 1-16,-1-1 16,-15 0-1,-16 0-15,0 16 16,-16-1-16,0 16 15,1 16 1,-17 15-16,1 0 16,-1 15-16,1 16 15,-1 0-15,1 47 16,-1 61 0,16 0-16,16-16 15,0-14-15,16 14 16,0 32-1,0-32 1,-1-14-16,-15-32 16,0-15-16,0-16 15,0-31 1,0-15-16</inkml:trace>
          <inkml:trace contextRef="#ctx0" brushRef="#br0" timeOffset="165079.9033">1187 4550 0,'0'0'0,"0"0"15,0 0-15,0 0 16,15 0 0,17-15-16,31-16 15,16-16 1,-79 47-16</inkml:trace>
          <inkml:trace contextRef="#ctx0" brushRef="#br0" timeOffset="165439.627">1974 3499 0,'0'0'16,"0"0"-16,0 0 16,0 0-1,0 0-15,0 0 16,0 0-16,-16 31 0,-15 15 31,-16 16-31,-16 16 0,-16 14 16,79-92-1</inkml:trace>
          <inkml:trace contextRef="#ctx0" brushRef="#br0" timeOffset="167349.4755">1927 4102 0,'0'0'15,"0"0"-15,0 0 16,0 0-16,0 0 15,0 0 1,0 0-16,-16 15 16,0 1-16,-15 30 15,-1 1 1,-15 14-16,0 1 16,0 0-16,15-16 15,1 1-15,15-1 16,16 0-1,0 1 1,16-1-16,-1 1 16,17-1-16,-1-15 15,1 0 1,-1-16-16,1 1 16,-32-16-1</inkml:trace>
          <inkml:trace contextRef="#ctx0" brushRef="#br0" timeOffset="167869.6958">2037 4411 0,'0'0'0,"0"0"15,0 0 1,-16 15-16,1 1 16,-1 15-1,0-16-15,16 1 16,0-1-16,0 1 15,0-1 1,16 1-16,0-1 16,-1 0-1,1 1-15,0-16 16,15 0 0,1-16-16,-1 1 15,-15-16 1,0-15-16,-16-1 15,0 16-15,-16 1 16,0 14 0,1 1-16,-1 15 15,0 0 1,0 0-16,1 15 16,-1 1-1,0-1-15,16-15 0</inkml:trace>
          <inkml:trace contextRef="#ctx0" brushRef="#br0" timeOffset="168179.8852">2273 4720 0,'0'0'0,"0"0"15,0 0 1,0 0-16,0 0 16,0 0-1</inkml:trace>
          <inkml:trace contextRef="#ctx0" brushRef="#br0" timeOffset="171589.9289">2289 4117 0,'0'0'0,"0"0"16,0 0-1,0 0-15,0 0 16,16 31 0,0 0-16,-1 31 15,17 15 1,0 1-16,-1-1 15,-15-15-15,0-1 16,-1-14 0,1-16-16,0 0 15,-16-16 1,0-15-16,0 0 16</inkml:trace>
          <inkml:trace contextRef="#ctx0" brushRef="#br0" timeOffset="172289.7489">3156 4025 0,'0'0'0,"0"0"16,0 0-1,0 0-15,-16 0 16,-16 0-1,1 0-15,-16 0 16,15 0-16,-15 0 16,15 0-1,1 15-15,-1 1 16,1 14 0,-1 1-16,17 0 15,-1 0 1,0 0-16,0-15 15,1-1-15,15 0 16,0 1 0,0-1-16,0 1 15,0-1 1,15 1-16,1-1 16,0 1-1,15-1-15,-15 1 16,16-1-16,-1 0 15,-15 1 1,0-1-16,-1 1 16,1-1-1,-16 1-15,0-1 16,0 1 0,-16 15-16,1-16 15,-1 16 1,-16-16-16,1 1 15,-1-1-15,1 1 16,31-16 0</inkml:trace>
          <inkml:trace contextRef="#ctx0" brushRef="#br0" timeOffset="172899.6967">3077 3901 0,'0'0'0,"0"0"16,0 0-16,0 0 16,0 0-1,16 15-15,-1 1 16,33 15 0,-1 15-16,0 16 15,-15 0-15,15 31 16,-31-16-1,-1-15-15,1 15 16,-16-15 0,0 15-16,-31 16 15,-17-1 1,-15 1-16,-15 0 16,15-31-1,0 0-15,31-32 16,1-14-1,15-1-15,16-15 16</inkml:trace>
          <inkml:trace contextRef="#ctx0" brushRef="#br0" timeOffset="173809.6389">3502 4998 0,'0'0'16,"0"0"0,0 0-16,16 0 15,15 0 1,17 0-16,15 0 15,0 0-15,0-15 16,0-1 0,0 1-16,-63 15 15</inkml:trace>
          <inkml:trace contextRef="#ctx0" brushRef="#br0" timeOffset="173529.4123">3581 4736 0,'0'0'15,"0"0"-15,31 0 16,17 0 0,-1-16-16,0 16 15,0 0 1,1 0-16,-17 0 15,1 0-15,-32 0 16</inkml:trace>
          <inkml:trace contextRef="#ctx0" brushRef="#br0" timeOffset="159729.3559">37 4303 0,'0'0'0,"0"0"15,0 0 1,0 0-16,0 0 16,0 0-16,31 0 15,16-16-15,1 1 16,-1-1 0,-47 16-16</inkml:trace>
          <inkml:trace contextRef="#ctx0" brushRef="#br0" timeOffset="162999.3829">525 4751 0,'0'0'0,"0"31"15,0 15 1,0 1-16,0-16 16,0-1-1,0 1-15,0-15 16,0-16 0,0 0-16,0 0 15,0 0 1,0 0-16,0 0 0,0-16 15,0-15 1,-16-15 0,16-16-16,0 16 0,0 0 15,0 15 1,0 15-16,0 1 16,0-1-1,0 16-15,0 0 16,0 0-16,0 0 15,0 16 1,0 15-16,0 15 16,0 16-1,0 0-15,0-1 16,0-14 0,0-16-16,0-16 15,0-15-15</inkml:trace>
          <inkml:trace contextRef="#ctx0" brushRef="#br0" timeOffset="160349.5936">856 3453 0,'0'0'16,"0"0"-16,0 0 15,0 0 1,-16 0-16,-15 15 0,-1 1 15,-15 15-15,0 0 16,-1 15 0,1 0-16,0 1 15,15-1 1,1 0 0,31-46-16</inkml:trace>
          <inkml:trace contextRef="#ctx0" brushRef="#br0" timeOffset="161749.5658">541 4689 0,'0'0'0,"0"0"15,0 0-15,0 16 16,0 15 0,0-1-16,0-14 15,16-1 1,-16-15-16</inkml:trace>
          <inkml:trace contextRef="#ctx0" brushRef="#br0" timeOffset="164370.0913">604 4581 0,'0'0'15,"0"0"1,31 0-16,32 0 16,32 0-1,-16 0-15,-79 0 16</inkml:trace>
        </inkml:traceGroup>
        <inkml:traceGroup>
          <inkml:annotationXML>
            <emma:emma xmlns:emma="http://www.w3.org/2003/04/emma" version="1.0">
              <emma:interpretation id="{13C0F872-624D-495E-8130-DB73C43A950B}" emma:medium="tactile" emma:mode="ink">
                <msink:context xmlns:msink="http://schemas.microsoft.com/ink/2010/main" type="inkWord" rotatedBoundingBox="30166,6705 33398,6573 33429,7327 30197,7458">
                  <msink:destinationLink direction="with" ref="{B231D6B4-78A2-4EAA-BEA8-865ED759409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3599.675">7220 3793 0,'0'0'0,"0"0"16,-16 0-16,-16 0 15,-31 0 1,-15 15-16,15 1 16,15-1-1,48-15-15,-283 62 16,283-62-16,0 0 15,0 0 1,16 15-16,15 16 16,16 0-1,1 0-15,15-15 16,-16 15 0,0-1-16,-15 1 15,-1 0 1,-15 16-16,-16-1 15,0-15-15,-16 0 16,-15 15 0,-32 1-16,15-17 15,1-14 1,0-1-16,15 1 16,32-16-1</inkml:trace>
          <inkml:trace contextRef="#ctx0" brushRef="#br0" timeOffset="183979.7643">7220 3947 0,'0'0'15,"0"0"-15,31-15 16,1-1 0,15 1-16,32-16 15,-1 16 1,-15-1-16,-15 16 16,-17 0-1,-15 16-15,0-1 16,-16 31-16,0 16 15,-16 16 1,-31 30-16,15-16 16,-15-14-1,15-16-15,17-16 0,-1-15 16,0 0 0,0 0-1,16-31-15</inkml:trace>
          <inkml:trace contextRef="#ctx0" brushRef="#br0" timeOffset="184209.6879">7235 4179 0,'0'0'16,"0"0"-16,16 0 15,16 0 1,31-15-16,47-1 16,16 1-1,-32-1-15,-94 16 16</inkml:trace>
          <inkml:trace contextRef="#ctx0" brushRef="#br0" timeOffset="178729.4239">4684 4133 0,'0'0'0,"0"0"16,0 0-16,0 0 15,0 0 1,-16 0-16,0 0 16,0 0-1,-15 0-15,-16 15 16,15 1 0,1 15-16,15 0 15,0 15 1,0-15-16,16 0 15,16 0-15,16-16 16,-1 1 0,16-1-16,1 0 15,-1-15 1,-16-15-16,1 0 16,-16-16-1,-1 0-15,-15 0 16,0 0-16,-15 0 15,-1 0 1,-31 0-16,-1 16 16,17-1-1,-1 16-15,1 0 16,-1 16 0,1-1-16,31-15 15</inkml:trace>
          <inkml:trace contextRef="#ctx0" brushRef="#br0" timeOffset="179069.6868">5014 4396 0,'0'0'16,"0"0"0,0 0-16,16 15 15,-16-15 1</inkml:trace>
          <inkml:trace contextRef="#ctx0" brushRef="#br0" timeOffset="180009.7481">5219 4195 0,'0'0'16,"0"0"-16,0 0 16,0 0-16,0 15 15,0 16 1,0 0-16,16 0 15,0-16-15,15 16 16,1-15 0,15-1-16,0-15 15,0 0 1,1 0-16,-17-15 16,1-1-1,-17-15-15,1-15 16,-16 15-16,-16 16 15,1-1 1,-17-15-16,-15 16 16,0 15-1,-1 0-15,17 15 16,-1 1 0,1-1-16,15 1 15,0-1-15,16-15 16,0 0-1</inkml:trace>
          <inkml:trace contextRef="#ctx0" brushRef="#br0" timeOffset="182639.7249">6227 3855 0,'0'0'15,"0"0"1,0 0-16,0 0 15,0 0-15,-16 0 16,-15 0 0,-16 0-16,-1 0 15,48 0 1,-299 46-16,299-46 16,0 0-1,0 0-15,0 0 16,0 0-16,0 0 15,0 0 1,0 0-16,0 15 16,0 1-1,0-1-15,16 1 16,0-1 0,15 1-16,16-1 0,1 16 31,-1 0-31,0-16 0,-15 1 15,-1 15-15,-15-16 16,-16 16 0,0 0-16,-16 0 15,-15 0 1,-17 15 0,17-15-16,-1-15 15,1-1-15,15-15 16,16 0-16,0 0 15</inkml:trace>
          <inkml:trace contextRef="#ctx0" brushRef="#br0" timeOffset="183119.7677">6668 3963 0,'0'0'16,"0"0"-16,-15 15 15,-17 1 1,1 15-16,-17-16 16,1 1-1,-16-16-15,0 0 16,16-16-16,-1 1 15,17-1 1,15 1-16,16 15 16,0-16-1,16-15-15,15 16 16,1-1 0,-1 1-16,1 0 15,15 15 1,1 0-16,-17 15 15,1 16-15,-17 15 16,1 32 0,-16-1-16,0-15 15,-16-1 1,1-14-16,-1-16 16,0 0-1,0-16-15,16-15 16</inkml:trace>
        </inkml:traceGroup>
      </inkml:traceGroup>
    </inkml:traceGroup>
    <inkml:traceGroup>
      <inkml:annotationXML>
        <emma:emma xmlns:emma="http://www.w3.org/2003/04/emma" version="1.0">
          <emma:interpretation id="{F5AAB789-ED29-482D-9F66-13CB2FBFB305}" emma:medium="tactile" emma:mode="ink">
            <msink:context xmlns:msink="http://schemas.microsoft.com/ink/2010/main" type="paragraph" rotatedBoundingBox="30868,7485 36984,6171 37265,7477 31148,8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2D8CBF-4F03-4C8D-8800-7E75D7640467}" emma:medium="tactile" emma:mode="ink">
              <msink:context xmlns:msink="http://schemas.microsoft.com/ink/2010/main" type="line" rotatedBoundingBox="30868,7485 36984,6171 37265,7477 31148,8791"/>
            </emma:interpretation>
          </emma:emma>
        </inkml:annotationXML>
        <inkml:traceGroup>
          <inkml:annotationXML>
            <emma:emma xmlns:emma="http://www.w3.org/2003/04/emma" version="1.0">
              <emma:interpretation id="{59BB4A99-11BF-460F-8762-3D6D2AC8F4F0}" emma:medium="tactile" emma:mode="ink">
                <msink:context xmlns:msink="http://schemas.microsoft.com/ink/2010/main" type="inkWord" rotatedBoundingBox="30977,7996 32676,7631 32847,8426 31148,879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7859.6213">5503 5215 0,'0'0'0,"0"0"16,0 0 0,0 0-16,0 0 15,-16 0 1,-16 0-16,-15 15 16,0 16-1,15 0-15,1 0 16,15 0-16,16-16 15,0 1 1,16-1-16,15 1 16,17-16-16,15 0 15,-16-16-15,-16 1 16,1-16 0,-16 0-16,-1-16 15,-15 1 1,0 15-16,-15 0 15,-1 16-15,0-1 16,0 16 0,1 0-1,-17 16-15,1-1 16,15 1-16,0-1 16,16-15-1</inkml:trace>
          <inkml:trace contextRef="#ctx0" brushRef="#br0" timeOffset="188049.635">5881 5431 0,'0'0'0,"0"0"0,0 0 16,0 0 0,0 0-16</inkml:trace>
          <inkml:trace contextRef="#ctx0" brushRef="#br0" timeOffset="188509.5125">6227 5246 0,'0'0'16,"0"0"0,-16 0-16,1 15 15,-1 0 1,0 16-16,0 0 15,16 0-15,0 0 16,0-15 0,16-1-16,16 0 15,-1-15 1,1 0-16,-1-15 16,1 0-1,-17-1-15,1 1 16,0-1-16,-16 1 15,0-1 1,-16 1-16,0-1 0,1 1 16,-1 15-1,-16 0 1,1 0-16,-1 15 16,17-15-16,-1 0 15,16 0 1,0 0-1</inkml:trace>
          <inkml:trace contextRef="#ctx0" brushRef="#br0" timeOffset="189039.7539">6983 5029 0,'0'0'0,"0"0"15,0 0 1,0 0-16,0 0 16,0 0-1,-47 0-15,0 16 16,-16-16 0,16 0-16,-1 15 15,17 1 1,-1-1-16,1 0 15,-1 1-15,1-1 16,15 16 0,0-15-16,1-1 15,-1 1 1,16-1-16,0-15 16,79 170-1,-79-170-15,15 0 16,17 16-16,31-1 15,0 0 1,-32 1-16,17-1 16,-33 1-1,1-1-15,-16 1 16,-16 15 0,-15 15-16,-16 0 15,-1-15 1,1 0-16,0-15 15,0-16-15,15-16 16,32 16 0</inkml:trace>
        </inkml:traceGroup>
        <inkml:traceGroup>
          <inkml:annotationXML>
            <emma:emma xmlns:emma="http://www.w3.org/2003/04/emma" version="1.0">
              <emma:interpretation id="{CC0900E6-6EDB-41F5-A84F-F397743CD1B4}" emma:medium="tactile" emma:mode="ink">
                <msink:context xmlns:msink="http://schemas.microsoft.com/ink/2010/main" type="inkWord" rotatedBoundingBox="33459,6928 36069,6368 36307,7476 33697,803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9710.0963">7834 4643 0,'0'0'0,"0"0"15,0 0 1,0 0-16,16 0 16,-1 0-1,17 0-15,-1 0 16,17 0-16,-1-16 15,0 16 1,0 0-16,1 0 16,-1 0-1,-16 0-15,-15 0 16,-16 0 0</inkml:trace>
          <inkml:trace contextRef="#ctx0" brushRef="#br0" timeOffset="189949.5043">7976 4766 0,'0'0'0,"0"0"16,0 0-1,0 0-15,15 0 16,1 16-16,16-1 15,46 1 1,33-16-16,-1-16 16,-31 1-1,0-1-15,-79 16 16</inkml:trace>
          <inkml:trace contextRef="#ctx0" brushRef="#br0" timeOffset="192229.7125">8700 3916 0,'0'0'15,"0"0"-15,0 0 16,0 0 0,0 0-16,0 0 15,0 0 1,0 0-16,0 16 16,0 30-1,16 16-15,0 31 16,0 0-16,-1-16 15,1-15 1,0-1-16,0-14 16,-1-1-1,-15 1-15,0-17 16,16 1-16,-16-15 16,0-16-16</inkml:trace>
          <inkml:trace contextRef="#ctx0" brushRef="#br0" timeOffset="192497.9499">9110 4627 0,'0'0'0,"0"0"15,0 0-15,0 0 16,0 0 0,0 0-16,0 0 15,0 0 1</inkml:trace>
          <inkml:trace contextRef="#ctx0" brushRef="#br0" timeOffset="192889.6972">9425 3916 0,'0'0'16,"0"0"-16,0 0 15,0 16-15,0 30 16,0 47 0,16 0-16,-1-1 15,1 1 1,16 0-16,-17-31 16,17 0-1,-16-16-15,-1-15 0,17 0 16,-32-31-16</inkml:trace>
          <inkml:trace contextRef="#ctx0" brushRef="#br0" timeOffset="193440.442">10118 4396 0,'0'0'16,"0"0"-1,0 0-15,0 0 16,0 15 0,-16 0-16,-15 1 15,-17-1 1,-15 1-16,0-16 16,16-16-1,0 1-15,0-1 16,15-14-16,1-1 15,-1-16 1,16-15-16,16 1 16,16-1-1,16 15-15,-1 17 16,16-1 0,1 15-16,15 16 15,-16 0 1,-16 31-16,1 15 15,-1 16-15,1 16 16,-16-1 0,-16-15-16,0-1 15,-32 17 1,-15-1-16,0-15 16,-1 15-1,17-15-15,31-62 16</inkml:trace>
          <inkml:trace contextRef="#ctx0" brushRef="#br0" timeOffset="193779.8363">10401 3886 0,'0'0'0,"0"0"16,0 0-1,0 30-15,16 48 16,0 61 0,-16-16-16,0 1 15,16-16 1,-1 0-16,1-46 15,0-31-15,-16-31 16</inkml:trace>
        </inkml:traceGroup>
        <inkml:traceGroup>
          <inkml:annotationXML>
            <emma:emma xmlns:emma="http://www.w3.org/2003/04/emma" version="1.0">
              <emma:interpretation id="{319678C0-877D-4A5B-92F9-00A17C0593AC}" emma:medium="tactile" emma:mode="ink">
                <msink:context xmlns:msink="http://schemas.microsoft.com/ink/2010/main" type="inkWord" rotatedBoundingBox="36685,6792 37099,6703 37259,7453 36846,754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4219.6493">11362 3901 0,'0'0'0,"0"0"16,0 0-1,0 0-15,0 0 16,0 15 0,-15 16-16,-33 47 15,-15 30 1,0 0-16,16-15 15,16-31-15,15-1 16,16 17 0,0-17-16,16-14 15,-1-16 1,17-16-16,31 1 16,0-16-1,-16-16-15,-15 1 16,-17-16-16,-15 0 15,-31-15 1,-1 15-16,-15 15 16,-16 16-1,16 0-15,15 0 16,1 16 0,31-16-16</inkml:trace>
        </inkml:traceGroup>
      </inkml:traceGroup>
    </inkml:traceGroup>
    <inkml:traceGroup>
      <inkml:annotationXML>
        <emma:emma xmlns:emma="http://www.w3.org/2003/04/emma" version="1.0">
          <emma:interpretation id="{38619434-2BE9-41A0-A16C-2265C8DF54B1}" emma:medium="tactile" emma:mode="ink">
            <msink:context xmlns:msink="http://schemas.microsoft.com/ink/2010/main" type="paragraph" rotatedBoundingBox="26096,8206 33740,8480 33676,10261 26032,9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C4D3E1-E0F2-4BD7-A583-3D86D2C4C230}" emma:medium="tactile" emma:mode="ink">
              <msink:context xmlns:msink="http://schemas.microsoft.com/ink/2010/main" type="line" rotatedBoundingBox="26096,8206 33740,8480 33676,10261 26032,9987"/>
            </emma:interpretation>
          </emma:emma>
        </inkml:annotationXML>
        <inkml:traceGroup>
          <inkml:annotationXML>
            <emma:emma xmlns:emma="http://www.w3.org/2003/04/emma" version="1.0">
              <emma:interpretation id="{DDCE7D11-BFCC-4080-BD80-A77B5B824A97}" emma:medium="tactile" emma:mode="ink">
                <msink:context xmlns:msink="http://schemas.microsoft.com/ink/2010/main" type="inkWord" rotatedBoundingBox="26096,8206 29435,8326 29372,10106 26032,998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2439.5671">2226 6343 0,'0'0'0,"0"0"15,0 0 1,0 0-16,-16 15 16,1 16-1,-17 16-15,16-1 16,1 0 0,-1 1-16,0-16 15,16-1 1,0-14-16,16-1 15,0-15-15,-1 0 16,17-15 0,-1-1-16,1-30 15,-1 0 1,-15-1-16,-16 1 16,0 15-1,-16 0-15,1 16 16,-1 15-16,0 0 15,0 0 1,1 0-16,-1 0 16,16 0-1,0 0-15</inkml:trace>
          <inkml:trace contextRef="#ctx0" brushRef="#br0" timeOffset="198089.4303">336 6049 0,'0'0'0,"0"0"16,0 0 0,0 0-16,0 0 15,0 0 1,0 0-16,16 0 15,15-15-15,1-16 16,-1-16 0,1-14-16,-1-17 15,-15 17 1,-16-1-16,0 15 16,-16 1-1,1 15-15,-1 16 16,0-1-16,16 16 15,-16 0 1,1 0-16,-1 31 16,0 31-1,16 31-15,0-1 16,0 1 0,16 31-16,0 46 15,-1-47 1,-15-30-16,0-16 0,16-15 15,-16-31 1,0-15-16,0-1 16,0-15-16,0 0 15,0 0 1,0 0-16</inkml:trace>
          <inkml:trace contextRef="#ctx0" brushRef="#br0" timeOffset="198314.6719">462 6312 0,'0'0'0,"0"0"0,0 0 16,0 0-1,0 0-15,0 0 16,0 0 0,0 0-16,0 0 15,0 0 1,0 0-16,16-16 15,15 1-15,17-16 16,30 0 0,1 0-16,-79 31 15</inkml:trace>
          <inkml:trace contextRef="#ctx0" brushRef="#br0" timeOffset="199919.3403">525 6683 0,'0'0'0,"0"0"16,0 0-16,0 0 15,16-16 1,0 1-16,-1-1 16,17 16-1,-1 0-15,1 0 16,-16 16 0,-1-1-16,-15 1 15,0-1 1,0 1-16,-15-1 15,-1 16-15,0-15 16,-15-1 0,15 0-16,0 1 15,0-1 1,16-15-16,0 0 16,0 0-1,0 0-15,32 16 16,31-1-16,0-15 15,16 0 1,-16 0-16,-63 0 16</inkml:trace>
          <inkml:trace contextRef="#ctx0" brushRef="#br0" timeOffset="200569.4116">982 6575 0,'0'0'16,"0"0"-16,0 0 15,0 0 1,16 0-16,15 0 15,16 0-15,1 0 16,15-16 0,15-15-16,1 16 15,-79 15 1</inkml:trace>
          <inkml:trace contextRef="#ctx0" brushRef="#br0" timeOffset="200359.5605">1045 6312 0,'0'0'0,"0"0"16,0 0 0,0 0-16,0 0 15,0 0 1,0 0-16,16 0 15,-1 0-15,17 0 16,-1 0 0,1 0-16,-1-16 15,-15 16 1,0 0-16,-16 0 16</inkml:trace>
          <inkml:trace contextRef="#ctx0" brushRef="#br0" timeOffset="201004.3707">1659 6343 0,'0'0'0,"0"0"16,0 0-1,0-16-15,16-15 16,0 1 0,-1-1-16,1 0 15,0-31-15,-16 0 16,0 0-1,-16 16-15,16 15 16,-16 0 0,1 16-16,-1 15 15,-16 15 1,1 1-16,-16 14 16,-1 32-1,1 46-15,0 62 16,15-15-16,17-31 15,-1-16 1,16 15 0,0 1-16,16-16 15,-16-30-15,15-17 16,1-30 0,-16-15-16,0-16 15,0 0 1,0 0-16</inkml:trace>
          <inkml:trace contextRef="#ctx0" brushRef="#br0" timeOffset="201209.2623">1360 6776 0,'0'0'16,"0"0"-1,0 0-15,0 0 16,0 0-16,16-16 15,15 1 1,16-1-16,16-15 16,16 0-1,-16-15-15,-16 0 16,-47 46 0</inkml:trace>
          <inkml:trace contextRef="#ctx0" brushRef="#br0" timeOffset="201849.5743">2084 6250 0,'0'0'16,"0"0"-1,0 0-15,0 0 16,-15 16 0,-17 14-1,-15 17-15,0 15 0,-1-1 16,1 1-1,16 0-15,15-31 16,16 0 0,16 0-16,-1-16 15,17 1 1,-1-1-16,17 1 16,-48-16-1</inkml:trace>
          <inkml:trace contextRef="#ctx0" brushRef="#br0" timeOffset="201529.6339">2242 5632 0,'0'0'0,"0"0"16,0 0-16,0 0 15,0 0-15,-16 15 16,0 16 0,-15 16-16,-16 14 15,-1 17-15,1-16 16,0-1-1,47-61-15</inkml:trace>
          <inkml:trace contextRef="#ctx0" brushRef="#br0" timeOffset="202629.3788">2494 6760 0,'0'0'0,"0"0"16,0 0-1,0 0-15,0 0 16,0 0-16</inkml:trace>
          <inkml:trace contextRef="#ctx0" brushRef="#br0" timeOffset="203039.3509">2667 6312 0,'0'0'15,"0"0"-15,0 0 0,0-16 16,0 1 0,16 0-16,0-1 31,0 1-31,-1 15 16,1 0-16,0 0 15,0 15-15,-16 16 16,0 15-16,-16 16 15,0 0 1,-15 0 0,-1-16-16,1 1 15,15-17 1,0 1-16,16-15 16,0-1-16,0-15 15,16 16 1,0-1-16,15 1 15,32-1-15,16-30 16,-79 15 0</inkml:trace>
          <inkml:trace contextRef="#ctx0" brushRef="#br0" timeOffset="203490.3353">3140 6327 0,'0'0'15,"-16"0"1,-15 31-16,-1 16 16,1 14-1,-1-14-15,16-1 16,16-15 0,16 0-16,16 0 15,15-16-15,16 1 16,0-16-1,-16-16-15,0-15 16,1-30 0,-17-1-16,-15 0 15,0 0 1,-16 16-16,-16 15 16,-16 0-1,1 16-15,-32 15 16,0 15-16,16 0 15,15 1 1,1-1-16,15 1 16,16-16-1</inkml:trace>
          <inkml:trace contextRef="#ctx0" brushRef="#br0" timeOffset="198969.5286">1124 5431 0,'0'0'0,"0"0"16,0 0 0,0 0-16,0 0 15,0 0 1,0 0-16,0 0 16,0 0-1,0 0-15,0 0 16,0 0-16,0 0 15,-16 0 1,-31 15 0,-16 32-16,15-1 15,-15 16-15,0 15 16,16-15 0,47-62-16</inkml:trace>
          <inkml:trace contextRef="#ctx0" brushRef="#br0" timeOffset="203809.5148">3534 5987 0,'0'0'15,"0"0"1,0 0-16,0 0 16,0 16-1,15 15-15,1 15 16,16 47 0,-1 0-16,-15 15 0,0-16 31,-16-14-31,0-16 15,-16-16-15,0 0 0,0-15 16,1 0 0,15-31-16</inkml:trace>
        </inkml:traceGroup>
        <inkml:traceGroup>
          <inkml:annotationXML>
            <emma:emma xmlns:emma="http://www.w3.org/2003/04/emma" version="1.0">
              <emma:interpretation id="{3B720E7B-9E22-4CD5-ADE3-2415AF49E3EE}" emma:medium="tactile" emma:mode="ink">
                <msink:context xmlns:msink="http://schemas.microsoft.com/ink/2010/main" type="inkWord" rotatedBoundingBox="29767,8775 33725,8917 33690,9879 29732,973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7029.5813">4715 6096 0,'0'0'0,"0"0"16,0 0-1,0 0-15,0 0 16,0 0-16,0 0 15,0 15 1,0 16-16,16 15 16,0 16-16,-1 15 15,17 16 1,-1-16 0,-15-15-16,16-15 15,-17-1-15,1 0 16,0-15-16,0 0 15,-16-31 1</inkml:trace>
          <inkml:trace contextRef="#ctx0" brushRef="#br0" timeOffset="207249.4074">5125 6760 0,'0'0'16,"0"0"-16,0 0 16,0 0-1,0 0-15,0 0 16,0 0 0,0 0-16,0 0 15,0 0 1</inkml:trace>
          <inkml:trace contextRef="#ctx0" brushRef="#br0" timeOffset="204159.3363">4006 6652 0,'0'0'0,"0"0"0,0 0 16,0 0 0,0 0-16,16 0 15,0 0 1,15 0-16,16 0 16,1 0-1,-1 0-15,0-16 16,-15 16-16,-17 0 15,-15 0 1</inkml:trace>
          <inkml:trace contextRef="#ctx0" brushRef="#br0" timeOffset="204349.5102">4085 6791 0,'0'0'0,"0"0"0,0 0 16,0 0-1,0 0-15,0 0 16,16 0 0,15 0-16,32 0 15,16 0 1,31 0-16,16-15 16,-126 15-1</inkml:trace>
          <inkml:trace contextRef="#ctx0" brushRef="#br0" timeOffset="208289.3059">6495 6126 0,'0'0'16,"0"0"-16,0 0 16,0 0-1,0 0-15,0 0 16,-16 0 0,-31 0-16,-16 0 15,-16 16 1,0-1-16,16 1 15,0-1-15,16 1 16,16-1 0,-1 1-16,16-1 15,16 1 1,0-1-16,0 0 16,16 16-1,16 0-15,15 16 16,0-1-16,16 0 15,-16-15 1,-15 0-16,-1 0 16,-15 0-1,-16 0-15,-16 0 16,-15 0 0,-32 0-16,0 0 15,16-16-15,-16 0 16,15 1-16,17-16 15,-1 0-15,17 0 16,15 0 0</inkml:trace>
          <inkml:trace contextRef="#ctx0" brushRef="#br0" timeOffset="208769.5513">6416 6590 0,'0'0'16,"0"0"-1,0 0-15,0 0 16,0 0 0,0 0-16,0 0 15,0 0 1,0 0-16,16-15 15,0-1 1,0 1-16,15-1 16,16 16-16,1 0 15,-17 16 1,1-1-16,-17 1 16,-15-1-1,0 1-15,-15 14 16,-1 1-16,0 0 15,-15 0 1,15 0-16,0-15 16,0 14-1,16-14-15,0-16 16,0 0 0,16 15-16,16 1 15,31-1 1,31-15-16,32-15 15,-126 15-15</inkml:trace>
          <inkml:trace contextRef="#ctx0" brushRef="#br0" timeOffset="207769.5288">5345 6374 0,'0'0'0,"0"0"16,0 0-1,0 0-15,16-16 16,0 1-16,15-1 15,16 1 1,1-1 0,-1 16-16,-16 0 0,-15 16 31,0-1-31,0 32 0,-16-1 16,-16 0-1,-16 1-15,-15 15 16,0-16-16,-16 0 15,31-15 1,1-15-16,15-1 16,16-15-1,0 0-15,16 16 16,15-1 0,32 1-1,0-1-15,16 0 0,0-15 16,31-15-1,-110 15-15</inkml:trace>
          <inkml:trace contextRef="#ctx0" brushRef="#br0" timeOffset="210549.8871">7771 6482 0,'0'0'0,"0"0"0,0 0 15,0 0 1,0 0 0,0 0-16,0 0 15,0 0-15,0 0 16,-16 0-16,-31 15 15,0 1 1,-16-1-16,-16 1 16,0-1-1,0 1-15,-15-16 16,31 15 0,16 1-16,31-16 15,16 0 1,0 0-16,0 0 15,16 0 1,31 0-16,32 0 16,-79 0-16</inkml:trace>
          <inkml:trace contextRef="#ctx0" brushRef="#br0" timeOffset="209160.0464">7204 6235 0,'0'0'15,"0"0"1,0 0-16,16-16 16,-1 1-1,17-16-15,-1 15 16,17-15-16,-1 16 16,-16 0-1,1 15 1,-16 0-16,-1 15 15,1 0-15,-16 32 16,0 30 0,-16 31-16,1-15 0,-1-16 15,0-15 1,0 0-16,16-16 31,0 1-31,0-32 0,0 1 16,0-16-16,0 0 15,0 0 1,0 0-16</inkml:trace>
          <inkml:trace contextRef="#ctx0" brushRef="#br0" timeOffset="209359.6542">7330 6667 0,'0'0'15,"0"0"-15,0 0 16,0 0-16,0 0 15,0-15-15,16-1 16,15-14 0,32-1-16,47-16 15,16 32 1,-15-16-16,-17 0 16,1 31-1,-95 0-15</inkml:trace>
          <inkml:trace contextRef="#ctx0" brushRef="#br0" timeOffset="212519.6585">7409 6451 0,'0'0'0,"0"0"16,0 0-1,0 0-15,0 0 16,0 0-16,0-15 16,0-1-1,15 1 1,1-1-16,-16 1 0,0 15 15,0-16-15,0 16 16,0 0 0,0 0-16,0 16 15,0 30 1,0 31-16,-16 1 16,1-1-1,-1 0-15,0 0 16,0 1-16,1-32 15,-1 0 1,16-15-16,0 0 16,0-15-1,0-16-15,0 0 16,0 0 0,0 0-16,16-16 15,-1-15 1,1 0-16,0-15 15,-16 46 1</inkml:trace>
          <inkml:trace contextRef="#ctx0" brushRef="#br0" timeOffset="211229.3458">7582 6528 0,'0'0'15,"0"0"1,0 0-16,0 0 16,0 0-1,0 0-15,0 0 16,0-15-16,0-1 15,0 1 1,0-1-16,-16-14 16,0-1-16,1 15 15,15 1 1,0-1 0,0 1-16,0-1 0,0 16 31,0 0-31,0 0 0,0 0 15,0 0 1,-16 16-16,0 15 16,0 15-1,-15 31-15,15-15 16,0-15 0,1-1-16,15 0 15,0-15-15,0 0 16,0-15-16,0-1 15,0 0 1,0-15-16,0 0 16,0 0-1,0 0-15,0 0 16,0 0 0,0 0-1</inkml:trace>
        </inkml:traceGroup>
      </inkml:traceGroup>
    </inkml:traceGroup>
  </inkml:traceGroup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8:35.9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F33DB1-1F1B-49CF-93EA-B030D831FFB9}" emma:medium="tactile" emma:mode="ink">
          <msink:context xmlns:msink="http://schemas.microsoft.com/ink/2010/main" type="writingRegion" rotatedBoundingBox="22376,15219 25440,14988 25504,15833 22440,16063"/>
        </emma:interpretation>
      </emma:emma>
    </inkml:annotationXML>
    <inkml:traceGroup>
      <inkml:annotationXML>
        <emma:emma xmlns:emma="http://www.w3.org/2003/04/emma" version="1.0">
          <emma:interpretation id="{2EFF6206-C33E-4561-9574-E41B8511B1B6}" emma:medium="tactile" emma:mode="ink">
            <msink:context xmlns:msink="http://schemas.microsoft.com/ink/2010/main" type="paragraph" rotatedBoundingBox="22376,15219 25440,14988 25504,15833 22440,16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0D851-B2F8-46ED-865B-F0D5CA4995C7}" emma:medium="tactile" emma:mode="ink">
              <msink:context xmlns:msink="http://schemas.microsoft.com/ink/2010/main" type="line" rotatedBoundingBox="22376,15219 25440,14988 25504,15833 22440,16063"/>
            </emma:interpretation>
          </emma:emma>
        </inkml:annotationXML>
        <inkml:traceGroup>
          <inkml:annotationXML>
            <emma:emma xmlns:emma="http://www.w3.org/2003/04/emma" version="1.0">
              <emma:interpretation id="{65FB7A04-5BEA-4B8D-8899-501FB26329ED}" emma:medium="tactile" emma:mode="ink">
                <msink:context xmlns:msink="http://schemas.microsoft.com/ink/2010/main" type="inkWord" rotatedBoundingBox="22402,15557 24906,15369 24933,15732 22429,15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-10457 14433 0,'0'0'16,"0"0"-16,0 0 15,-12 12 1,12-12-16,-12 11 15,0-11-15,-11 12 16,-13-12 0,13 0-16,-1-12 15,1 1 1,-1-1-16,12-11 16,12-11-1,12-13-15,12 1 16,11 11-16,12 1 15,0 22 1,0 12-16,1 12 16,-1 11-1,-12 11-15,-11 1 16,-13 0 0,-11 11-16,-11 0 15,-13 1 1,-23-1-16,-24-23 15,12-12-15,-11-11 16,23-23 0,11 0-16,36 23 15</inkml:trace>
          <inkml:trace contextRef="#ctx0" brushRef="#br0" timeOffset="424.9431">-10210 14445 0,'0'0'16,"0"0"-16,0 0 16,0 0-1,0 0-15,0 0 16</inkml:trace>
          <inkml:trace contextRef="#ctx0" brushRef="#br0" timeOffset="2360.219">-9798 14433 0,'0'0'0,"0"0"16,0 0 0,0 0-16,0 0 15,0 0 1,0 0-16,0 0 16,0 0-1,-11 0-15,-1 0 16,0 0-1,0 0-15,0-11 16,1-1-16,11 12 16,0-11-1,11-12-15,1-1 16,12 1 0,-1 0-16,13 12 15,-13 11 1,13 0-16,-1 11 15,-12 1-15,1 11 16,-12 0 0,0 0-16,-12-11 15,-12-1 1,0 12-16,-12-11 16,1-1-1,-1-11-15,1 0 16,-1 0-16,1-11 15,11-1 1,0 1-16,12 11 16</inkml:trace>
          <inkml:trace contextRef="#ctx0" brushRef="#br0" timeOffset="2969.7841">-9232 14410 0,'0'0'16,"0"0"-1,0 0-15,0 0 16,0 0 0,0 0-16,-12 0 15,-12 0 1,1 0-16,-12 0 15,-1-11-15,13-1 16,11 1 0,0-1-16,12 0 15,12-11 1,11 0-16,1 0 16,11 11-1,1 1-15,11 11 16,-12 11-16,0 1 15,1 11 1,-24 0-16,-1 0 16,-11 1-1,0-13-15,-11 1 16,-1-1 0,-12 1-16,-11-12 15,11-12-15,1 1 16,-1-12-1,24 23-15</inkml:trace>
          <inkml:trace contextRef="#ctx0" brushRef="#br0" timeOffset="3479.949">-8702 14399 0,'0'0'0,"0"0"16,0 0-16,-12 0 15,-11 0 1,-13 0-16,1 0 15,11 0-15,1 0 16,-1-12 0,1 1-16,11-1 15,0-11 1,12 11-16,12-11 16,11 0-1,13-12 1,-1 12-16,0 12 0,1 11 15,-1 11 1,0 1-16,-11 11 16,0 0-1,-13-11-15,-11 11 16,0-12 0,-11 1-16,-1-1 15,-12 1-15,-11-12 16,-12 0-1,0-12-15,11-11 16,36 23 0</inkml:trace>
          <inkml:trace contextRef="#ctx0" brushRef="#br0" timeOffset="3949.2134">-8196 14376 0,'0'0'16,"0"0"0,-23 11-16,-13 1 15,-22-12 1,10 0-16,1 0 15,12-12-15,11 1 16,1-1 0,11 0-16,0 1 0,12-1 31,12-11-31,12-12 0,23 1 31,12 11-31,0 11 0,-12 12 16,-12 12-16,0 11 15,-11 0 1,-12 0 0,0 0-16,-12-11 15,-12 11 1,-24 0-16,-11-11 16,-23-12-1,11 0-15,12-12 16,47 12-16</inkml:trace>
        </inkml:traceGroup>
        <inkml:traceGroup>
          <inkml:annotationXML>
            <emma:emma xmlns:emma="http://www.w3.org/2003/04/emma" version="1.0">
              <emma:interpretation id="{E296001D-1CC2-400A-B708-3063F7CA181B}" emma:medium="tactile" emma:mode="ink">
                <msink:context xmlns:msink="http://schemas.microsoft.com/ink/2010/main" type="inkWord" rotatedBoundingBox="25274,15001 25440,14988 25504,15833 25338,15845"/>
              </emma:interpretation>
            </emma:emma>
          </inkml:annotationXML>
          <inkml:trace contextRef="#ctx0" brushRef="#br0" timeOffset="4270.3461">-7795 13659 0,'0'0'0,"0"0"16,0 0 0,0 0-16,0 23 15,0 23-15,12 35 16,-1 23-1,25 23-15,-1-23 16,0-11 0,1-1-16,-1 1 15,-11-24 1,-24-69-16</inkml:trace>
        </inkml:traceGroup>
      </inkml:traceGroup>
    </inkml:traceGroup>
  </inkml:traceGroup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5:42.70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02574A-82C2-4EC4-BEC6-D557F29466DB}" emma:medium="tactile" emma:mode="ink">
          <msink:context xmlns:msink="http://schemas.microsoft.com/ink/2010/main" type="writingRegion" rotatedBoundingBox="24829,6519 24892,6519 24892,7291 24829,7291">
            <msink:destinationLink direction="with" ref="{22B815B8-A468-4D45-98C4-FD92A54355D4}"/>
          </msink:context>
        </emma:interpretation>
      </emma:emma>
    </inkml:annotationXML>
    <inkml:traceGroup>
      <inkml:annotationXML>
        <emma:emma xmlns:emma="http://www.w3.org/2003/04/emma" version="1.0">
          <emma:interpretation id="{D5B1A6AC-91CB-4C51-A8CF-134AF6A6770D}" emma:medium="tactile" emma:mode="ink">
            <msink:context xmlns:msink="http://schemas.microsoft.com/ink/2010/main" type="paragraph" rotatedBoundingBox="24829,6519 24892,6519 24892,7291 24829,7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8BBC4E-AF01-4B91-A79C-42F37CCF7EFF}" emma:medium="tactile" emma:mode="ink">
              <msink:context xmlns:msink="http://schemas.microsoft.com/ink/2010/main" type="line" rotatedBoundingBox="24829,6519 24892,6519 24892,7291 24829,7291"/>
            </emma:interpretation>
          </emma:emma>
        </inkml:annotationXML>
        <inkml:traceGroup>
          <inkml:annotationXML>
            <emma:emma xmlns:emma="http://www.w3.org/2003/04/emma" version="1.0">
              <emma:interpretation id="{BC776315-751D-442D-A141-18B6434AB67B}" emma:medium="tactile" emma:mode="ink">
                <msink:context xmlns:msink="http://schemas.microsoft.com/ink/2010/main" type="inkWord" rotatedBoundingBox="24829,6519 24892,6519 24892,7291 24829,72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-908 3746 0,'0'0'0,"0"0"32,0 0-32,0 0 0,0 0 15,0-15 1,0 0 0,0 15-16,0 0 15,0 0-15,0 0 16,0 0-16,0 0 15,0 0 1,0 0-16,0 15 16,0 16-1,0 15-15,0 32 16,0-1 0,15 16-16,1 15 15,-16-31 1,0-15-16,16-16 15,-16-15-15,0 0 16,16 0 0,-16-16-16,0 1 15,0-1 1,0-15-16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2:26.8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3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FDA34F3-C884-40F8-8BA5-DDD190320E82}" emma:medium="tactile" emma:mode="ink">
          <msink:context xmlns:msink="http://schemas.microsoft.com/ink/2010/main" type="writingRegion" rotatedBoundingBox="19840,1111 33578,209 34309,11355 20571,12256"/>
        </emma:interpretation>
      </emma:emma>
    </inkml:annotationXML>
    <inkml:traceGroup>
      <inkml:annotationXML>
        <emma:emma xmlns:emma="http://www.w3.org/2003/04/emma" version="1.0">
          <emma:interpretation id="{DBDB4D3D-D9BE-4034-A81C-8664CC7D03EF}" emma:medium="tactile" emma:mode="ink">
            <msink:context xmlns:msink="http://schemas.microsoft.com/ink/2010/main" type="paragraph" rotatedBoundingBox="29918,434 33602,270 33668,1761 29984,19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68F40FD-54F3-42D5-857D-E7C07F8C718C}" emma:medium="tactile" emma:mode="ink">
              <msink:context xmlns:msink="http://schemas.microsoft.com/ink/2010/main" type="line" rotatedBoundingBox="29918,434 33602,270 33668,1761 29984,1924"/>
            </emma:interpretation>
          </emma:emma>
        </inkml:annotationXML>
        <inkml:traceGroup>
          <inkml:annotationXML>
            <emma:emma xmlns:emma="http://www.w3.org/2003/04/emma" version="1.0">
              <emma:interpretation id="{B20AA16D-5A51-41E0-90EC-67C053E82D99}" emma:medium="tactile" emma:mode="ink">
                <msink:context xmlns:msink="http://schemas.microsoft.com/ink/2010/main" type="inkWord" rotatedBoundingBox="29918,434 33602,270 33668,1761 29984,19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705 0 0,'0'0'16,"0"0"-16,13 14 15,1 39 1,-1 0-16,-13 0 15,0 0-15,-13 1 16,-14 12 0,-1-13-16,-12 0 15,-28-13 1,14-13-16,0-14 16,-1 0-1,15-13-15,13 0 16,0-13-16,13 0 15,14-1 1,0 1-16,0 0 16,14 0-1,13-1-15,13 1 16,1 13-16,-14 0 16,-13 13-1,-14 1-15,0 12 16,-14 14-1,-27 13-15,-13 0 16,-13 1 0,-15-1-16,-13-13 15,-13-1-15,108-39 16</inkml:trace>
          <inkml:trace contextRef="#ctx0" brushRef="#br0" timeOffset="245.5278">555-305 0,'14'0'16,"27"0"-16,-1 0 16,1-14-1,-41 14-15</inkml:trace>
          <inkml:trace contextRef="#ctx0" brushRef="#br0" timeOffset="-897.9424">921 652 0,'0'0'0,"0"0"15,0 0-15,0 0 16,0 0 0,0-14-16,0 1 15,14-13-15,-1-1 16,14-13 0,28 0-16,12 0 15,15-13 1,-28 13-16,-14 14 15,1 12 1,-14 14-16,-13 0 16,-1 14-16,1-1 15,-1 0 1,1 14-16,-14-1 16,-14 14-1,-13 0-15,-13 0 16,-28 13-16,0-13 15,14-13 1,0-14-16,13-13 16,41 0-1</inkml:trace>
          <inkml:trace contextRef="#ctx0" brushRef="#br0" timeOffset="-601.5049">1111-412 0,'0'0'16,"0"0"-16,0 0 15,0 14-15,-14 26 16,1 26 0,-1 27-16,1 40 15,-14 0 1,0-27-16,-1-13 16,28-93-1</inkml:trace>
          <inkml:trace contextRef="#ctx0" brushRef="#br0" timeOffset="-1943.4093">2371 333 0,'0'0'0,"0"0"15,0 0 1,0 0-16,0 0 15,13 0-15,-13 0 16,0 0 0,14-14-16,-14 14 15,0 0 1,0 0-16,0 0 16,-14 14-16,-26 12 15,-1 1 1,0-1-16,-26 14 15,-1-13 1,0-14-16,0 0 16,14-13-1,14 0-15,-1 0 16,14-13-16,13 0 16,1 13-1,13 0-15,0 0 16,0 0-1,0 0-15,-14 0 16,-13 13 0,-13 14-16,-15 13 15,-12 26-15,-15 27 16,1 0 0,-27 13-16,108-106 15</inkml:trace>
          <inkml:trace contextRef="#ctx0" brushRef="#br0" timeOffset="-1495.3436">1991 187 0,'14'-14'16,"0"-12"-16,13-14 15,0-13 1,-14 13-16,1-13 16,-14 13-1,0 0-15,-14 13 16,-13 1 0,-27 12-16,-14 1 15,14 13-15,13 0 16,14 0-1,27 0-15,0 0 16,27 27 0,14-1-16,27 27 15,-14 1 1,-54-54-16</inkml:trace>
          <inkml:trace contextRef="#ctx0" brushRef="#br0" timeOffset="1516.5199">41-292 0,'13'0'0,"28"0"15,40 0-15,41 0 16,-41 13 0,-81-13-16</inkml:trace>
          <inkml:trace contextRef="#ctx0" brushRef="#br0" timeOffset="1305.7228">81 333 0,'0'0'16,"0"0"-1,0 0-15,0 0 16,0 0-16,-13 0 15,-14-14 1,0 1-16,13 0 16,1 0-1,-1-1-15,0-12 16,14-1 0,0 1-16,14-1 15,0 0-15,13 1 16,-14 12-1,14 1-15,-13 13 16,-1 13 0,1 14-16,-1 13 15,-13 13-15,-13 0 16,-14 0 0,0 1-16,-27-1 15,-1-27 1,15-12-16,-1-1 15,0-13 1,14 0-16,0-13 16,0-1-16,14-12 15,-1-1 1,14 1-16,0-1 16,14 14-1,-1 13-15,-13 0 16,0 0-16,0 0 15,0 13 1,-13 14-16,-1-1 16,1 1-1,-15-1-15,-12 1 16,-42-14 0,-53 0-16,0-13 15,26-13-15,14 0 16,1 0-1,12-1-15,15 14 16,12 0 0,15 0-16,26 0 15,14 0 1,0 0-16,14 0 16,-14 0-16</inkml:trace>
          <inkml:trace contextRef="#ctx0" brushRef="#br0" timeOffset="1730.6239">-596-491 0,'0'0'15,"0"13"1,0-13-16</inkml:trace>
        </inkml:traceGroup>
      </inkml:traceGroup>
    </inkml:traceGroup>
    <inkml:traceGroup>
      <inkml:annotationXML>
        <emma:emma xmlns:emma="http://www.w3.org/2003/04/emma" version="1.0">
          <emma:interpretation id="{4D6E8492-FCCB-4F93-B68B-57F64AE071ED}" emma:medium="tactile" emma:mode="ink">
            <msink:context xmlns:msink="http://schemas.microsoft.com/ink/2010/main" type="paragraph" rotatedBoundingBox="25931,1199 32108,1582 32020,2995 25843,26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9ACB195-90DF-46B7-B1B7-4C56A45E4647}" emma:medium="tactile" emma:mode="ink">
              <msink:context xmlns:msink="http://schemas.microsoft.com/ink/2010/main" type="line" rotatedBoundingBox="25931,1199 32108,1582 32020,2995 25843,2612"/>
            </emma:interpretation>
          </emma:emma>
        </inkml:annotationXML>
        <inkml:traceGroup>
          <inkml:annotationXML>
            <emma:emma xmlns:emma="http://www.w3.org/2003/04/emma" version="1.0">
              <emma:interpretation id="{C4441098-0D8B-4629-9495-26FBF92CBEE9}" emma:medium="tactile" emma:mode="ink">
                <msink:context xmlns:msink="http://schemas.microsoft.com/ink/2010/main" type="inkWord" rotatedBoundingBox="25931,1199 28855,1380 28767,2793 25843,26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09.7599">-5337 665 0,'0'0'16,"0"0"-16,0 0 15,0 0-15,13 0 16,1 13-1,13 14-15,0 26 16,0 13 0,14 14-16,-14 0 15,0 0 1,0 26-16,0-13 16,0-13-16,-13-27 15,-1 0 1,1-13-16,-1 0 15,1 0 1,-1-14-16,1 1 16,0 13-1,-14-40-15</inkml:trace>
          <inkml:trace contextRef="#ctx0" brushRef="#br0" timeOffset="3201.2507">-4674 1303 0,'0'0'0,"0"0"16,28-13 0,-1-1-16,0-12 15,0-1 1,0 1-16,0-14 15,0-13 1,0-14-16,-13-13 16,-1 14-16,-13 13 15,0 13 1,0 13-16,0 14 16,-13 0-1,13 13-15,-14 0 16,1 13-16,-1 14 15,1 12 1,-1 15-16,14 12 16,0 14-1,14 26-15,-1 0 16,1-12 0,-1-1-16,1-27 15,-1-13-15,1-13 16,-1 0-1,15 13-15,-28-53 16</inkml:trace>
          <inkml:trace contextRef="#ctx0" brushRef="#br0" timeOffset="3469.6803">-4660 1369 0,'0'0'0,"0"0"16,27 0-1,14 0-15,-1 0 16,15 0-1,12 0-15,15 0 16,-28 14-16,-54-14 16</inkml:trace>
          <inkml:trace contextRef="#ctx0" brushRef="#br0" timeOffset="3754.4884">-3996 997 0,'0'0'0,"0"0"15,-14 14 1,1-1-16,-1 13 15,14 1 1,0 13-16,14 13 16,-1 0-16,14 0 15,14 14 1,-41-67-16</inkml:trace>
          <inkml:trace contextRef="#ctx0" brushRef="#br0" timeOffset="7436.3963">-3617 1157 0,'0'0'15,"0"0"-15,0 0 16,0 0-16,0 0 15,0 0 1,0 0-16,-13-14 16,-1 1-1,0 0-15,1 0 16,-1-1 0,1 1-16,-1 0 15,14-1-15,0-12 16,0 13-1,14-14-15,-1 14 16,1-1 0,13 1-16,0 0 15,-13 13 1,-1 0-16,1 13 16,-1 14-16,1 13 15,-14 13 1,-14 40-16,-13 0 15,0 13 1,0-26-16,0-27 16,0-13-16,0 0 15,13-14 1,1-12-16,13-14 16,0 0-1,0 0-15,0 0 16,13-27-1,1-39-15,13-27 16,13 13-16,15 0 16,12-13-1,1-27-15,0 27 16,-27 14 0,-14 25-16,0 15 15,-14 25-15,-13 14 16,0 0-1,0 0-15,-27 27 16,-13 26 0,-15 13-16,15 1 15,13 13 1,13 13-16,14-14 16,14 1-16,26 0 15,28 0 1,-14-27-16,-54-53 15</inkml:trace>
          <inkml:trace contextRef="#ctx0" brushRef="#br0" timeOffset="8415.5314">-3197 1330 0,'0'0'16,"0"0"-1,0 0-15,0 0 16,0 0-16,0 0 16,14-14-1,13 1-15,0 0 16,13-1-1,1 14-15,0 0 16,-14 14 0,-14-1-16,1 0 15,-14 14-15,-14 13 16,-13 13 0,0-13-16,0 0 15,0-27 1,0 0-16,13 0 15,1 1-15,-1-1 16,14-13 0,0 0-16,14 13 15,-1 1 1,14-1-16,14 0 16,0 0-1,-1 1-15,1 12 16,-14-12-16,-13-1 15,-14 0 1,0 1-16,-14-1 16,-13 0-1,-14 14-15,1-1 16,-14-12-16,-1 12 16,55-26-1</inkml:trace>
          <inkml:trace contextRef="#ctx0" brushRef="#br0" timeOffset="8985.6965">-2818 891 0,'0'0'16,"0"0"-1,0 0-15,27 13 16,1 14-16,12-1 16,-13 1-1,0 13-15,0 26 16,1 1 0,-15-1-16,-13-13 15,0 1-15,-13-15 16,-1 1-1,0-13-15,1-1 16,-14 14 0,27-40-16</inkml:trace>
          <inkml:trace contextRef="#ctx0" brushRef="#br0" timeOffset="9533.4307">-2533 479 0,'0'0'15,"0"0"-15,0 0 16,0 0 0,0 0-16,0 0 15,0 0 1,0 13-16,13 40 16,1 27-16,-1 26 15,-13 1 1,0-1-16,0 40 15,0 0 1,0-13-16,0-53 16,14-13-16,-14-14 15,0-13 1,0-14-16,0 1 16,14-1-1,-14-26-15</inkml:trace>
        </inkml:traceGroup>
        <inkml:traceGroup>
          <inkml:annotationXML>
            <emma:emma xmlns:emma="http://www.w3.org/2003/04/emma" version="1.0">
              <emma:interpretation id="{99DD95BD-F0D3-45BB-BE8D-35A5B0C0C569}" emma:medium="tactile" emma:mode="ink">
                <msink:context xmlns:msink="http://schemas.microsoft.com/ink/2010/main" type="inkWord" rotatedBoundingBox="29067,1708 32088,1895 32023,2946 29002,2759">
                  <msink:destinationLink direction="with" ref="{0CC58EBF-3E62-4C13-8287-F55BE5AB0F05}"/>
                  <msink:destinationLink direction="with" ref="{C3A39BA6-9716-4F32-ACB0-8D0D05E066AD}"/>
                </msink:context>
              </emma:interpretation>
            </emma:emma>
          </inkml:annotationXML>
          <inkml:trace contextRef="#ctx0" brushRef="#br0" timeOffset="12678.7876">-2235 1728 0,'0'0'16,"0"0"-16,0 0 15,0 0 1,0 0-16,0 0 16,0 0-1,0 0-15,0 0 16,0 0-1,0 0-15,27 14 16,0-1-16,27 13 16,0-12-1,14 12-15,-14 1 16,1 13 0,-55-40-16</inkml:trace>
          <inkml:trace contextRef="#ctx0" brushRef="#br0" timeOffset="10199.4013">-1666 957 0,'0'0'0,"0"0"15,-14 14 1,1 12-16,-14 1 16,-28 13-1,-12 0-15,-1-14 16,0 1-16,14-14 16,0 0-1,13 1-15,14-1 16,14-13-1,-1 13-15,14-13 16,0 0 0,14 13-16,13 14 15,13 13-15,28 13 16,0 14 0,0-14-16,13 0 15,14 0 1,-14 0-16,0 14 15,-81-67 1</inkml:trace>
          <inkml:trace contextRef="#ctx0" brushRef="#br0" timeOffset="13500.6497">-1382 1236 0,'0'0'15,"0"0"-15,0 0 16,0 0 0,0 0-16,0 0 15,14-13 1,-1 0-16,1 0 15,13-1 1,0 14-16,0 0 16,0 0-16,0 14 15,1-1 1,-1 27-16,-14 0 16,14 0-1,-13 13-15,-14 0 16,0-13-16,-14-14 15,1 1 1,-1-1-16,1-12 16,-1-1-1,14 0-15,0 1 16,0-14 0,0 0-16,0 0 15,0 0-15,0 0 16,0 0-1,14 13-15,-1 0 16,28 0 0,-1 1-16,15-1 15,-1 14-15,-54-27 16</inkml:trace>
          <inkml:trace contextRef="#ctx0" brushRef="#br0" timeOffset="14309.2768">-908 1436 0,'0'0'0,"0"0"16,14 0-1,13 13-15,14 14 16,13 13-1,14-1-15,-14-12 16,0 0-16,-13-1 16,-1 1-1,1-1-15,0 1 16,-1 0 0,-13-1-16,-27-26 15</inkml:trace>
          <inkml:trace contextRef="#ctx0" brushRef="#br0" timeOffset="13972.6497">-352 1330 0,'0'0'0,"0"0"16,0 0-16,0 0 16,0 13-1,-14 13-15,-13 28 16,0-1 0,0 13-16,-14-13 15,14-13 1,-13 13-16,13-13 15,-1-13-15,15-1 16,-14 1 0,27-27-16</inkml:trace>
          <inkml:trace contextRef="#ctx0" brushRef="#br0" timeOffset="14623.9409">-190 1330 0,'0'0'16,"0"0"-16,0 0 16,0 26-1,0 14-15,14 13 16,0-13-1,-1 13-15,1-13 16,-1 0-16,1-14 16,-1 1-1,14 0-15,-27-27 16</inkml:trace>
          <inkml:trace contextRef="#ctx0" brushRef="#br0" timeOffset="16500.382">95 1197 0,'0'0'0,"0"0"16,0 0-16,13 0 15,28 0 1,0 0-16,13 0 16,0 0-16,0 13 15,-54-13 1</inkml:trace>
          <inkml:trace contextRef="#ctx0" brushRef="#br0" timeOffset="14811.5171">81 1662 0,'0'0'16,"0"0"-16,0 0 15</inkml:trace>
          <inkml:trace contextRef="#ctx0" brushRef="#br0" timeOffset="15162.4836">271 1768 0,'0'0'0,"0"0"15,14 0 1,40 0-16,-14 0 16,1-13-1,0 0-15,-1-1 16,-13 1-1,-13 0-15,-1-14 16,-13 14-16,0-14 16,-13 1-1,-1-1-15,-13 14 16,-27-14 0,13 14-16,1 0 15,-1-1 1,-13 14-16,13 0 15,1 0-15,13 0 16,13 0 0,1 0-16,13 0 15,0 0 1,0 14-16,13 12 16,1 1-16,-14-27 15</inkml:trace>
          <inkml:trace contextRef="#ctx0" brushRef="#br0" timeOffset="15964.0353">325 1595 0,'0'0'0,"0"0"16,0 0-16,0 0 16,0 0-1,-13 0-15,-1 0 16,1 0-16,-1 0 16,0 0-1,1 0-15,-1 0 16,1 14-1,-1-1-15,1 0 16,-1 0 0,14-13-16,0 14 15,0-14-15,0 13 16,14 0 0,-1 1-16,14-1 15,41 14 1,0-14-16,0-13 15,-14 0 1,0 0-16,-54 0 16</inkml:trace>
          <inkml:trace contextRef="#ctx0" brushRef="#br0" timeOffset="17159.3623">447 997 0,'0'0'15,"0"0"1,0 0-16,0 0 15,0 0 1,14 0-16,-1-13 16,1 13-16,13 0 15,0 0 1,0 13-16,-13 1 16,-1-1-1,1 0-15,-1 0 16,-13 1-16,0-1 15,0 0 1,-13 1-16,-1-1 16,1 0-1,-1 0-15,0 1 16,1-1 0,13-13-16,0 0 15,0 0-15,0 0 16,0 0-1,13 13-15,15 1 16,-1-1 0,13 0-16,15 0 15,-1 1-15,13 12 16,-67-26 0</inkml:trace>
        </inkml:traceGroup>
      </inkml:traceGroup>
    </inkml:traceGroup>
    <inkml:traceGroup>
      <inkml:annotationXML>
        <emma:emma xmlns:emma="http://www.w3.org/2003/04/emma" version="1.0">
          <emma:interpretation id="{9012A6BE-3832-4FE8-869E-0D5AE132625E}" emma:medium="tactile" emma:mode="ink">
            <msink:context xmlns:msink="http://schemas.microsoft.com/ink/2010/main" type="paragraph" rotatedBoundingBox="26676,3624 30732,3751 30701,4746 26645,46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EFDCF9-5E61-4BF0-8CA2-66CB50C34FB2}" emma:medium="tactile" emma:mode="ink">
              <msink:context xmlns:msink="http://schemas.microsoft.com/ink/2010/main" type="line" rotatedBoundingBox="26676,3624 30732,3751 30701,4746 26645,4619"/>
            </emma:interpretation>
          </emma:emma>
        </inkml:annotationXML>
        <inkml:traceGroup>
          <inkml:annotationXML>
            <emma:emma xmlns:emma="http://www.w3.org/2003/04/emma" version="1.0">
              <emma:interpretation id="{126D4E77-9BFC-4C65-A648-0037FB17104C}" emma:medium="tactile" emma:mode="ink">
                <msink:context xmlns:msink="http://schemas.microsoft.com/ink/2010/main" type="inkWord" rotatedBoundingBox="26676,3624 30732,3751 30701,4746 26645,46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13562.6667">-3956 3044 0,'0'0'0,"0"0"16,0 0-16,0 0 15,-13 13 1,-1 27-16,-13 13 16,0 0-1,14 14-15,13-14 16,13 0-16,14 0 16,14 1-1,0-1-15,-1-13 16,-40-40-1</inkml:trace>
          <inkml:trace contextRef="#ctx0" brushRef="#br1" timeOffset="214237.5893">-3563 3257 0,'0'0'0,"0"0"15,0 0 1,0 0-16,0 0 16,-13 13-1,-1 0-15,1 14 16,-1-1-1,14 1-15,0 0 16,0-14-16,14 0 16,13 0-1,13 1-15,15-1 16,-1-13 0,-14 0-16,1-13 15,0-14-15,-1 1 16,-13-14-1,-13 0-15,0 0 16,-14 13 0,-14 1-16,-13-1 15,-27 1 1,-14-1-16,14 14 16,0 13-16,13 0 15,0 0 1,14 13-16,14 0 15,-1 1 1,1-1-16,13 13 16,13 28-16,-13-54 15</inkml:trace>
          <inkml:trace contextRef="#ctx0" brushRef="#br1" timeOffset="214492.1369">-3048 3469 0,'0'0'0,"0"0"16,0 0-16,0 14 15,0-14 1</inkml:trace>
          <inkml:trace contextRef="#ctx0" brushRef="#br1" timeOffset="214991.7486">-2858 2871 0,'0'0'16,"0"14"-16,-14-1 16,1 13-1,-1 1-15,1 0 16,-1-14-1,0 0-15,1 0 16,-1 1 0,14-14-16,0 0 15,0 0-15,14 13 16,13 0 0,27 14-16,14-1 15,-14-12 1,-13-1-16,-1 0 15,-13 1 1,1-14-16,-15 0 16,-13 0-16</inkml:trace>
          <inkml:trace contextRef="#ctx0" brushRef="#br1" timeOffset="215258.6604">-2818 2938 0,'0'0'0,"0"0"16,14 0 0,13 13-16,0 0 15,0 14-15,0 13 16,0 13-1,0 13-15,1 14 16,-15-13 0,1-14-16,-1-13 15,1-1-15,-1 15 16,-13-54 0</inkml:trace>
          <inkml:trace contextRef="#ctx0" brushRef="#br1" timeOffset="215715.9821">-2452 3203 0,'0'0'0,"0"27"15,0 13 1,0 0-16,0 0 16,0-14-1,14 1-15,-1-14 16,1 0 0,-1 1-16,1-14 15,13 0-15,0 0 16,-13 0-1,13-14-15,0-12 16,-14-1 0,1 1-16,-14-14 15,0 0-15,-14 13 16,1 1 0,-14 12-16,0 1 15,13 13 1,1 0-16,-1 0 15,14 0-15,0 13 16,0-13 0</inkml:trace>
          <inkml:trace contextRef="#ctx0" brushRef="#br1" timeOffset="213161.4883">-4592 3443 0,'0'0'0,"13"0"16,1 0-1,13 0-15,14 0 16,13 0-16,0 0 16,0 0-1,-54 0-15</inkml:trace>
          <inkml:trace contextRef="#ctx0" brushRef="#br1" timeOffset="212825.3529">-4484 3164 0,'0'0'0,"0"0"15,14-14 1,-1 1-16,1-14 15,13 1 1,0-27-16,0-14 16,-13 14-16,-1 0 15,-13 0 1,0 13-16,-13 27 16,-1-1-1,14 14-15,-13 0 16,-1 14-1,0 12-15,-13 14 16,14 13-16,-1 27 16,14 13-1,0 27-15,14-1 16,-1-39 0,1-14-16,-1 1 15,15-1-15,-1 1 16,-14-14-1,1 0-15,-14-53 16</inkml:trace>
          <inkml:trace contextRef="#ctx0" brushRef="#br1" timeOffset="216406.7247">-2059 2871 0,'0'0'0,"0"0"16,14 14-16,13-1 16,-14 13-1,14 1-15,0 13 16,0 40-16,-13-1 15,0 14 1,-14-13-16,0-27 16,-14 0-1,-13 1-15,0-15 16,-14 15 0,1-1-16,40-53 15</inkml:trace>
          <inkml:trace contextRef="#ctx0" brushRef="#br1" timeOffset="218754.3863">-1571 3004 0,'0'0'15,"0"0"-15,0 0 16,0 0-1,0 0-15,0 0 16,0 0-16,0 0 16,13 0-1,14 13-15,14 1 16,13-1 0,-13 0-16,13 1 15,-13-1-15,-1 0 16,1 14-1,0-14-15,-28 0 16,14 1 0,-13 12-16,-1 1 15,-13 13-15,-13 0 16,-1-1 0,1 1-16,-14 0 15,-14 0 1,0-13-16,1-1 15,13 1 1,-1-14-16,1 0 16,14 1-16,-1-1 15,1 0 1,13-13-16</inkml:trace>
          <inkml:trace contextRef="#ctx0" brushRef="#br1" timeOffset="219297.6315">-840 3310 0,'0'0'15,"0"0"-15,0 0 16,-13 13 0,-1 0-16,14 1 15,0-1-15,0 0 16,14 1 0,13-1-16,0 0 15,0 0 1,14 1-16,-1-14 15,-13 0 1,0 0-16,0-14 16,1 1-16,-1-13 15,-14-1 1,1 0-16,-14 1 16,0-1-1,0 14-15,0 0 16,-14-1-1,-13 1-15,-14 0 16,1-1-16,-1 14 16,-13 0-1,13 14-15,1 12 16,-1 1 0,28 0-16,-1-14 15,0 13-15,14-26 16</inkml:trace>
        </inkml:traceGroup>
      </inkml:traceGroup>
    </inkml:traceGroup>
    <inkml:traceGroup>
      <inkml:annotationXML>
        <emma:emma xmlns:emma="http://www.w3.org/2003/04/emma" version="1.0">
          <emma:interpretation id="{7A696F97-C291-4C6B-8F89-CBD5E1F1EE21}" emma:medium="tactile" emma:mode="ink">
            <msink:context xmlns:msink="http://schemas.microsoft.com/ink/2010/main" type="paragraph" rotatedBoundingBox="21068,5155 30603,4334 30720,5688 21185,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967282-4C12-4E23-AEFE-5C135FABF248}" emma:medium="tactile" emma:mode="ink">
              <msink:context xmlns:msink="http://schemas.microsoft.com/ink/2010/main" type="line" rotatedBoundingBox="21068,5155 30603,4334 30720,5688 21185,6508"/>
            </emma:interpretation>
          </emma:emma>
        </inkml:annotationXML>
        <inkml:traceGroup>
          <inkml:annotationXML>
            <emma:emma xmlns:emma="http://www.w3.org/2003/04/emma" version="1.0">
              <emma:interpretation id="{BC8C481A-F6DC-4B43-9FFB-A34DDA07B9FD}" emma:medium="tactile" emma:mode="ink">
                <msink:context xmlns:msink="http://schemas.microsoft.com/ink/2010/main" type="inkWord" rotatedBoundingBox="21068,5155 24138,4891 24254,6244 21185,65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4852.6208">-9754 4865 0,'0'0'16,"0"0"-16,14-13 16,13-14-1,14-13-15,-1-40 16,1-13-16,-14 14 16,-13 12-1,-1 14-15,-13 0 16,0 0-1,0 13-15,-13 13 16,-1 14 0,1 0-16,-1 13 15,-13 0-15,0 13 16,13 13 0,1 14-16,-1 40 15,14 53 1,14-13-16,-1-14 15,1 40 1,-1-13-16,1-27 16,-1-13-16,1-13 15,0-27 1,-1-13-16,1 0 16,-14-40-1</inkml:trace>
          <inkml:trace contextRef="#ctx0" brushRef="#br0" timeOffset="-24565.8381">-10106 5091 0,'0'0'16,"0"0"-16,14 0 16,26 0-1,42 0-15,-1 0 16,0 0 0,-13 0-16,0 0 15,-1 0 1,-12 13-16,-55-13 15</inkml:trace>
          <inkml:trace contextRef="#ctx0" brushRef="#br0" timeOffset="-24271.0468">-9049 4612 0,'0'0'15,"0"0"-15,0 0 16,-14 27-16,-13 26 16,14 0-1,-1 0-15,14 1 16,14 12-1,-1 14-15,14-14 16,0-13 0,14 14-16,-41-67 15</inkml:trace>
          <inkml:trace contextRef="#ctx0" brushRef="#br0" timeOffset="-23629.9884">-8738 4945 0,'0'0'15,"0"0"1,-13 0-16,-1 0 16,-13 0-1,0 0-15,14 0 16,-1-14-16,1 1 15,13 13 1,0-13-16,0-1 16,13-12-1,14-14-15,0 13 16,14 1-16,0 13 16,-14 13-1,0 13-15,-14 0 16,1 14-1,-1 13-15,-13 39 16,-13 1-16,-1-14 16,14-26-1,0-13-15,0-14 16,0 1 0,0-14-16,0 0 15,0 0 1,27-27-16,14-26 15,0 0-15,13-27 16,-13 0 0,-1 0-16,-13 27 15,-13 27 1,-1 12-16,-13 14 16,0 0-1,0 14-15,0 12 16,0 14-16,0 0 15,14 13 1,-1 0-16,15 14 16,-1-14-1,13 0-15,-40-53 16</inkml:trace>
          <inkml:trace contextRef="#ctx0" brushRef="#br0" timeOffset="-22652.6531">-7965 4812 0,'0'0'16,"0"0"0,13 0-16,14-14 15,0 14-15,14 0 16,0 0-1,-1 0-15,1 0 16,0 14 0,-14-1-16,0 0 15,-14 1 1,1-1-16,-14 0 16,0 0-16,-14 1 15,1-1 1,-14 14-16,0-14 15,-14 0 1,14 0-16,13 1 16,14-14-16,0 0 15,0 0 1,0 0-16,0 0 16,14 0-1,13 13-15,14 0 16,-1 14-16,14 13 15,1 0 1,-15-14-16,1 1 16,-28-1-1,1-12-15,-14-1 16,-14 14 0,-13-1-16,-13-13 15,-28 14 1,-40-14-16,13 1 15,13-14-15,15 0 16,13 0 0,54 0-16</inkml:trace>
          <inkml:trace contextRef="#ctx0" brushRef="#br0" timeOffset="-21710.3063">-7410 4533 0,'0'0'16,"0"0"-16,0 0 16,0 0-1,14 13-15,13 0 16,13 0 0,1 27-16,13 13 15,-13-13 1,-1 0-16,-12 0 15,12 27-15,-13-14 16,0 13 0,-13 14-16,-14-14 15,0 1 1,-14-14-16,1 0 16,13-13-16,-14-13 15,14-27 1</inkml:trace>
        </inkml:traceGroup>
        <inkml:traceGroup>
          <inkml:annotationXML>
            <emma:emma xmlns:emma="http://www.w3.org/2003/04/emma" version="1.0">
              <emma:interpretation id="{A5C61BA2-CD13-48A6-AC3A-8D875AC55691}" emma:medium="tactile" emma:mode="ink">
                <msink:context xmlns:msink="http://schemas.microsoft.com/ink/2010/main" type="inkWord" rotatedBoundingBox="26509,4976 30628,4622 30693,5378 26574,57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222959.2969">-3834 4253 0,'0'0'16,"0"0"-1,0 0-15,0 0 16,0 14-16,0-1 16,0 14-1,0 12-15,0 1 16,27 27-1,1-14-15,26 13 16,-54-66-16</inkml:trace>
          <inkml:trace contextRef="#ctx0" brushRef="#br1" timeOffset="223580.5525">-3590 4360 0,'0'0'0,"0"0"16,0 13-16,0 0 15,0 1 1,0 12-16,14 1 16,-1-1-1,14 1-15,0 0 16,14-14-1,0 0-15,-1 0 16,1 1-16,-14-14 16,0-14-1,-13 1-15,-1-13 16,1-1 0,-1 0-16,1 1 15,-14-1 1,0 1-16,0-1 15,-14 14-15,-13-1 16,-13 1 0,-1 0-16,-13 0 15,13 13 1,1 0-16,26 0 16,0 0-16,14 0 15,0 0 1,0 0-16,0 13 15,14 13 1,-14-26-16</inkml:trace>
          <inkml:trace contextRef="#ctx0" brushRef="#br1" timeOffset="223797.6887">-3075 4612 0,'0'0'16,"0"0"-16,0 0 15,14 14-15,-14-14 16</inkml:trace>
          <inkml:trace contextRef="#ctx0" brushRef="#br1" timeOffset="224501.1243">-2506 4094 0,'0'0'0,"0"0"15,-14 0 1,-13 0-16,-13 0 16,-1 0-1,14 0-15,0 0 16,0 0 0,0 13-16,0 1 15,-1-1-15,1 0 16,0 0-1,14 1-15,-1-1 16,1 0 0,-1 1-16,1-1 15,13-13-15,0 0 16,0 0 0,0 0-16,13 13 15,1 0 1,13 1-16,0-1 15,0 0 1,0 1-16,0-1 16,0 0-16,-13 14 15,-1-14 1,1 14-16,-14-14 16,-14 0-1,1 14-15,-14-14 16,-14 14-1,0-14-15,1 0 16,13 1-16,0-1 16,13-13-1,0 0-15,14 0 16</inkml:trace>
          <inkml:trace contextRef="#ctx0" brushRef="#br1" timeOffset="222667.7847">-4701 4493 0,'0'0'16,"0"0"-1,27 0-15,14 0 16,0 13-16,13-13 16,0 13-1,14-13-15,0 0 16,-1 0 0,28 0-16,-27 14 15,-68-14 1</inkml:trace>
          <inkml:trace contextRef="#ctx0" brushRef="#br1" timeOffset="222360.2909">-4362 4307 0,'0'0'0,"0"0"0,14 0 15,13 0 1,0-14-16,13 1 16,1 0-1,0-14-15,-14-13 16,-14 0-16,-13 1 16,-13 12-1,-1 0-15,1 14 16,-1 0-1,-13 13-15,0 0 16,0 13-16,0 14 16,13-1-1,1 14-15,-1 13 16,1 0 0,13 27-16,13 0 15,1 13 1,13-13-16,-14-27 15,1 0 1,13-13-16,0-13 16,0 12-16,-27-39 15</inkml:trace>
          <inkml:trace contextRef="#ctx0" brushRef="#br1" timeOffset="224980.6259">-2493 4240 0,'0'0'0,"0"0"16,0 0-16,-13 13 15,-1 14 1,1 0-16,13-1 16,0 1-16,13-1 15,1 1 1,-1-14-16,15 1 16,-1-14-1,13 0-15,1 0 16,0-14-16,-1 1 15,-13 0 1,-13-1-16,-1-12 16,-13-1-1,-13 14-15,-1 0 16,-13-1 0,0 1-16,-13 0 15,-1-1-15,0 1 16,14 0-1,14 13-15,-1 0 16,14 0 0,0 0-16,0 0 15</inkml:trace>
          <inkml:trace contextRef="#ctx0" brushRef="#br1" timeOffset="225433.2649">-2167 3948 0,'0'0'16,"0"0"-16,13 13 16,14 14-1,0-1-15,0 14 16,1 0-1,-1 0-15,-14 13 16,-13 0-16,0 0 16,-13 0-1,-14 1-15,-1-1 16,-12 0 0,13-13-16,-14-14 15,14 1 1,13-14-16,14-13 15</inkml:trace>
          <inkml:trace contextRef="#ctx0" brushRef="#br1" timeOffset="225916.702">-1192 4121 0,'0'0'15,"-14"13"-15,-13 0 16,-13 14-16,-14-1 16,-1-12-1,1-1-15,0 0 16,13-13 0,14 0-16,0 0 15,14 0 1,-1 0-16,14 0 15,0 0-15,0 0 16,0 13 0,27 1-16,14 12 15,13 1 1,0-1-16,14 14 16,-14-13-16,-13 0 15,-41-27 1</inkml:trace>
          <inkml:trace contextRef="#ctx0" brushRef="#br1" timeOffset="226459.4903">-908 4267 0,'0'0'16,"0"0"0,0 0-16,0 13 15,0 0 1,0 1-16,0-14 15,0 13-15,14 0 16,0 0 0,26 1-16,1-1 15,-1-13 1,1 0-16,0 0 16,-14-13-16,-14 13 15,14-14 1,-13 1-16,0 0 15,-1 0 1,-13-1-16,-13 1 16,-15 0-16,-12-14 15,-1 14 1,-27 0-16,14 13 16,0 0-1,13 0-15,14 13 16,14 0-1,-1 0-15,1 14 16,13-27-16</inkml:trace>
        </inkml:traceGroup>
      </inkml:traceGroup>
    </inkml:traceGroup>
    <inkml:traceGroup>
      <inkml:annotationXML>
        <emma:emma xmlns:emma="http://www.w3.org/2003/04/emma" version="1.0">
          <emma:interpretation id="{1481B886-BC34-4C39-B873-79FDA805936C}" emma:medium="tactile" emma:mode="ink">
            <msink:context xmlns:msink="http://schemas.microsoft.com/ink/2010/main" type="paragraph" rotatedBoundingBox="20891,7192 24969,6993 25016,7950 20937,8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00F32F-3302-4D91-BFEF-8BCE84B47E8D}" emma:medium="tactile" emma:mode="ink">
              <msink:context xmlns:msink="http://schemas.microsoft.com/ink/2010/main" type="line" rotatedBoundingBox="20891,7192 24969,6993 25016,7950 20937,8149"/>
            </emma:interpretation>
          </emma:emma>
        </inkml:annotationXML>
        <inkml:traceGroup>
          <inkml:annotationXML>
            <emma:emma xmlns:emma="http://www.w3.org/2003/04/emma" version="1.0">
              <emma:interpretation id="{D20D5864-7337-4BEA-9304-20EED12C16A6}" emma:medium="tactile" emma:mode="ink">
                <msink:context xmlns:msink="http://schemas.microsoft.com/ink/2010/main" type="inkWord" rotatedBoundingBox="20891,7192 24969,6993 25016,7950 20937,81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310799.2771">-8751 6393 0,'0'0'16,"0"0"-16,0 0 15,0 0 1,0 0-16,0 0 15,0 0 1,0 0-16,-14 0 16,-13 14-1,-13 12-15,-28 27 16,0 14-16,0-1 16,1 1-1,26-1 1,14 27-1,13-40 1,14 0-16,14-13 16,13 0-1,0-13-15,0-14 16,14-13-16,-14 0 16,0-13-1,0 0-15,-13-14 31,-1 0-31,-13 14 16,-13 0 0,-14-1-16,-14 1 15,-13 0-15,0 0 16,-1 13 0,15 0-16,-1 0 15,14 13 1,27-13-16</inkml:trace>
          <inkml:trace contextRef="#ctx0" brushRef="#br1" timeOffset="307818.9086">-10106 6287 0,'0'0'0,"0"0"16,0 0-16,0 13 15,0-13 1,0 27-16,-13-1 16,-1 14-1,1 0-15,-14 0 16,-1 0-16,1 0 16,0-14-1,0 1-15,0-1 16,14 1-1,-1-14-15,14 1 16,0-14 0,14 13-16,-1 0 15,14 1-15,27-1 16,28 0 0,12 0-16,15 1 15,-41-14 1,-14 0-16,-14 0 15,-40 0 1</inkml:trace>
          <inkml:trace contextRef="#ctx0" brushRef="#br1" timeOffset="308296.1626">-9930 6407 0,'0'0'0,"0"0"15,0 0-15,0 0 16,0 26 0,-13 14-16,-1 26 15,14 1 1,0-1-16,0 27 15,0-13 1,14 0-16,-1 0 16,14-14-16,-13-13 15,0 0 1,-14-53-16</inkml:trace>
          <inkml:trace contextRef="#ctx0" brushRef="#br1" timeOffset="308459.5917">-9618 7204 0,'0'0'0,"0"0"16,0 0-16</inkml:trace>
          <inkml:trace contextRef="#ctx0" brushRef="#br1" timeOffset="311382.6791">-8250 6367 0,'0'0'16,"0"0"-1,0 0-15,0 0 16,-27 13-16,-14 14 16,-13 26-1,0 0-15,0 13 16,13-13 0,1 1-16,26-1 15,0 0 1,1 0-16,13-13 15,13 0-15,1-14 16,13 1 0,0-14-16,0-13 15,0 0 1,1-13-16,-1 0 16,0-14-1,-14 14-15,1-14 16,-14 14-16,0-14 15,-14 14 1,-13-13-16,-27 12 16,-14 1-1,14 13-15,0 13 16,54-13-16</inkml:trace>
          <inkml:trace contextRef="#ctx0" brushRef="#br1" timeOffset="313132.2581">-8114 6566 0,'0'0'16,"0"0"-16,0 0 16,0 0-1,0 0-15,0 0 16,0 13-1,0 27-15,0 27 16,0 26-16,0 13 16,0 0-1,0-26-15,13-27 16,-13-53 0</inkml:trace>
          <inkml:trace contextRef="#ctx0" brushRef="#br1" timeOffset="314000.2294">-7261 6367 0,'0'0'0,"0"0"16,-13 0-1,-15 0-15,1 13 16,-13 0 0,-1-13-16,0 0 15,14 14-15,0-1 16,-13 0 0,-1 0-16,0 1 15,1 12 1,13 1-16,-1-1 15,1 1 1,0-14-16,0 1 16,0-1-16,14 0 15,13-13 1,0 0-16,0 0 16,0 0-1,0 0-15,13 0 16,1 13-1,13 1-15,0-1 16,0 0-16,0 1 16,0-1-1,0 0-15,-13 14 16,-1-1 0,1 1-16,-14 0 15,0-1-15,-14 1 16,1-14-1,-28 14-15,0-1 16,-13 1 0,0-14-16,0 0 15,0-13-15,54 0 16</inkml:trace>
          <inkml:trace contextRef="#ctx0" brushRef="#br1" timeOffset="314532.2652">-7153 6686 0,'0'0'0,"0"0"15,-13 13 1,-1 14-16,-13-1 16,14 1-1,-1-1-15,14 1 16,0-14-16,0 0 16,14 1-1,-1-1-15,1-13 16,13 0-1,0 0-15,0-13 16,0-1 0,0 1-16,0-13 15,-13-1-15,-1 0 16,-13 1 0,0 13-16,-13-14 15,-1 14 1,1 13-16,-14 0 15,-14 0 1,0 0-16,14 13 16,14-13-16,-1 13 15,1 1 1,13-14-16</inkml:trace>
          <inkml:trace contextRef="#ctx0" brushRef="#br1" timeOffset="314969.6399">-6394 6181 0,'0'0'0,"0"0"16,-13 13-16,-1 27 16,-13 0-1,0 0-15,-14 13 16,0-13 0,14-14-16,0 1 15,14-14 1,-1 0-16,1 1 15,13-1 1,0 0-16,0 0 16,13 1-16,14 12 15,0-12 1,14-1-16,0 0 16,-1 0-1,15-13-15,-1 0 16,-14 0-16,-40 0 15</inkml:trace>
          <inkml:trace contextRef="#ctx0" brushRef="#br1" timeOffset="315233.8653">-6272 6194 0,'0'0'15,"0"0"-15,0 0 16,0 13 0,0 27-16,0 40 15,0 39 1,0-26-16,0 0 15,0 14-15,14 26 16,-1-27 0,1-26-16,-14-80 15</inkml:trace>
        </inkml:traceGroup>
      </inkml:traceGroup>
    </inkml:traceGroup>
    <inkml:traceGroup>
      <inkml:annotationXML>
        <emma:emma xmlns:emma="http://www.w3.org/2003/04/emma" version="1.0">
          <emma:interpretation id="{DD0ECB11-D137-462D-8AEE-EBE8CDB7EBDC}" emma:medium="tactile" emma:mode="ink">
            <msink:context xmlns:msink="http://schemas.microsoft.com/ink/2010/main" type="paragraph" rotatedBoundingBox="20365,9286 25666,8846 25754,9902 20453,10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A877E-7982-4886-BCC4-2A825FFF9CCB}" emma:medium="tactile" emma:mode="ink">
              <msink:context xmlns:msink="http://schemas.microsoft.com/ink/2010/main" type="inkBullet" rotatedBoundingBox="20420,9941 20892,9901 20899,9981 20426,10020"/>
            </emma:interpretation>
            <emma:one-of disjunction-type="recognition" id="oneOf6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2" timeOffset="508895.1955">-10826 9048 0,'0'0'0,"0"0"0,0 0 15,0 0-15,0 0 16,0 0 0,0 0-16,0 0 15,14 0 1,13 0-16,14 0 15,14 13 1,13-13-16,1 0 16,-1 14-16,0-1 15,1-13 1,-69 0-16</inkml:trace>
      </inkml:traceGroup>
      <inkml:traceGroup>
        <inkml:annotationXML>
          <emma:emma xmlns:emma="http://www.w3.org/2003/04/emma" version="1.0">
            <emma:interpretation id="{774F59B4-F776-4E2F-B33E-662AFBF5C7A6}" emma:medium="tactile" emma:mode="ink">
              <msink:context xmlns:msink="http://schemas.microsoft.com/ink/2010/main" type="line" rotatedBoundingBox="21213,9216 25666,8846 25754,9902 21301,10271"/>
            </emma:interpretation>
          </emma:emma>
        </inkml:annotationXML>
        <inkml:traceGroup>
          <inkml:annotationXML>
            <emma:emma xmlns:emma="http://www.w3.org/2003/04/emma" version="1.0">
              <emma:interpretation id="{F7D0882E-8E73-44FE-B6CF-F2A2DDC758F9}" emma:medium="tactile" emma:mode="ink">
                <msink:context xmlns:msink="http://schemas.microsoft.com/ink/2010/main" type="inkWord" rotatedBoundingBox="21214,9216 22521,9107 22593,9971 21285,1007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509566.2566">-10032 8323 0,'0'0'16,"0"0"-16,0 0 16,0 0-1,0 0-15,0 0 16,0 0-1,13 13-15,1 14 16,0 27-16,13 13 16,0 0-1,1 0-15,13 14 16,0-1 0,0 1-16,-14 0 15,1-1 1,-1-13-16,0 0 15,-27-67-15</inkml:trace>
          <inkml:trace contextRef="#ctx0" brushRef="#br2" timeOffset="509814.0048">-9266 9102 0,'0'0'0,"0"0"16,0 0-1,0 0-15</inkml:trace>
          <inkml:trace contextRef="#ctx0" brushRef="#br2" timeOffset="514011.6716">-8732 8565 0,'0'0'15,"0"0"-15,0 0 16,13-14-1,1-13-15,-14 1 16,0-1 0,0 13-16,0 1 15,-14-1 1,1 1-16,-1 0 16,0 13-16,0 0 15,-13 13 1,13 0-16,1 1 15,-1-1 1,14 1-16,0-1 16,0 1-1,0-1-15,14 14 16,-1 0-16,1 0 16,0-1-1,-1 15-15,1 12 16,0 1-1,-14 13-15,0-13 16,-14 13-16,0-27 16,-13 1-1,0-15-15,-1-12 16,-13-1 0,0 1-16,0-14 15,0 0 1,14-14-16,13 1 15,0-14-15,28-13 16,13-14 0,15 0-16,-1 14 15,27-14 1,28 1-16,-96 53 16</inkml:trace>
        </inkml:traceGroup>
        <inkml:traceGroup>
          <inkml:annotationXML>
            <emma:emma xmlns:emma="http://www.w3.org/2003/04/emma" version="1.0">
              <emma:interpretation id="{D66CFD28-9EB0-4D78-B843-E7FFFFE8114E}" emma:medium="tactile" emma:mode="ink">
                <msink:context xmlns:msink="http://schemas.microsoft.com/ink/2010/main" type="inkWord" rotatedBoundingBox="22950,9293 25684,9066 25754,9902 23020,1012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517928.7241">-7241 8430 0,'0'0'0,"0"0"15,0 0 1,0 0-16,0 0 15,0 0 1,0 0-16,14-13 16,13 0-16,0-1 15,14-13 1,1 14-16,-1-1 16,-14 1-1,0 13-15,1 0 16,-1 13-1,0 1-15,-13-1 16,0 1-16,-14-1 16,0 14-1,0 0-15,-14 0 16,0 0 0,-13-14-16,13 0 15,1 1-15,-1-1 16,14-13-1,0 0-15,0 0 16,0 0 0,14 14-16,-1-1 15,15 1 1,-1-1-16,14 14 16,0-14-16,0 14 15,-13 0 1,-1 0-16,-13-14 15,-14 1 1,-14 12-16,0 1 16,-13-13-1,-14 13-15,-28-1 16,1-12-16,0-1 16,13 1-1,14-14-15,27 13 16,14-13-1</inkml:trace>
          <inkml:trace contextRef="#ctx0" brushRef="#br2" timeOffset="518688.5507">-6133 8256 0,'0'0'16,"0"0"-16,0 0 15,0 0 1,0 0-16,-13 0 16,-1 0-1,-13 0-15,-14 0 16,0 0-16,-1 13 15,1 1 1,0-1-16,14 14 16,0 0-1,-1 13-15,1 0 16,13-13 0,1 0-16,-1-13 15,14-1-15,0 0 16,0-13-1,0 14-15,14-1 16,-1-13 0,15 14-16,13-1 15,0-13 1,-14 14-16,0-1 16,1 0-16,-1 1 15,1-1 1,-15 1-16,1-1 15,-14 0 1,0 1-16,0-1 16,-14 14-16,1 0 15,-29 0 1,-12 0-16,13-14 16,0 1-1,0-14-15,27 0 16,14 0-1,0 0-15</inkml:trace>
          <inkml:trace contextRef="#ctx0" brushRef="#br2" timeOffset="512778.0393">-7980 8685 0,'0'0'15,"0"0"-15,0 0 16,0 0 0,0 0-16,0 0 15,-14 0 1,1 0-16,-15 0 16,1 0-16,0 0 15,-1 0 1,-13 0-16,14-13 15,-1 0 1,1-14-16,13 0 16,1 0-16,13-27 15,13 14 1,1 0-16,0 13 16,13 14-1,1-1-15,-1 14 16,14 14-16,-14 12 15,1 28 1,-15 0-16,-13 40 16,-13 40-1,-28 14-15,0-27 16,0-27 0,-14 13-16,55-107 15</inkml:trace>
          <inkml:trace contextRef="#ctx0" brushRef="#br2" timeOffset="516904.1903">-7665 8443 0,'0'0'0,"0"0"16,0 0-16,0 0 16,0 0-1,0 0-15,13-14 16,1 1 0,0 0-16,13-1 15,14 1 1,14 13-16,0 0 15,-14 0 1,-14 13-16,-13 1 16,-14-1-16,0 14 15,-14 13 1,-13 0-16,-1-13 16,15 0-1,-1 0-15,0-14 16,1 1-16,-1-1 15,14-13 1,0 0-16,0 0 16,0 0-1,27 14-15,1-1 16,26 0-16,15 14 16,-14 0-1,-28 0-15,0 0 16,-27 0-1,0 0-15,-27 13 16,-14 14 0,-14-14-16,-13-13 15,-14 0-15,0-14 16,27-13 0,27 0-16,28 0 15</inkml:trace>
          <inkml:trace contextRef="#ctx0" brushRef="#br2" timeOffset="519271.2755">-5531 8538 0,'0'0'0,"-13"13"16,-1-13 0,0 14-16,-27-1 15,-13-13 1,-1 0-16,14-13 15,0-1-15,0 1 16,13-1 0,1 1-16,13 0 15,1-1 1,13 1-16,13-28 16,15-12-1,13 12-15,0 1 16,0 13-16,0 0 15,-14 14 1,1 0-16,-15 13 16,1 0-1,0 26-15,-1 15 16,1 26 0,-14 0-16,0 0 15,0-13-15,-14-14 16,-13 14-1,-14-1-15,-27 1 16,-15 0 0,1 0-16,14-1 15,68-53-15</inkml:trace>
        </inkml:traceGroup>
      </inkml:traceGroup>
    </inkml:traceGroup>
    <inkml:traceGroup>
      <inkml:annotationXML>
        <emma:emma xmlns:emma="http://www.w3.org/2003/04/emma" version="1.0">
          <emma:interpretation id="{9D5102D1-51FF-4C9C-9E93-17A3D3CE2A83}" emma:medium="tactile" emma:mode="ink">
            <msink:context xmlns:msink="http://schemas.microsoft.com/ink/2010/main" type="paragraph" rotatedBoundingBox="21158,11283 25909,10971 25970,11902 21219,12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5BB936-4BF2-4F67-8AD0-E2AC1B7E0817}" emma:medium="tactile" emma:mode="ink">
              <msink:context xmlns:msink="http://schemas.microsoft.com/ink/2010/main" type="line" rotatedBoundingBox="21158,11283 25909,10971 25970,11902 21219,12214"/>
            </emma:interpretation>
          </emma:emma>
        </inkml:annotationXML>
        <inkml:traceGroup>
          <inkml:annotationXML>
            <emma:emma xmlns:emma="http://www.w3.org/2003/04/emma" version="1.0">
              <emma:interpretation id="{7E1F26D1-DCEC-44E7-9BC8-9565E547F4CB}" emma:medium="tactile" emma:mode="ink">
                <msink:context xmlns:msink="http://schemas.microsoft.com/ink/2010/main" type="inkWord" rotatedBoundingBox="21158,11283 23806,11109 23867,12040 21219,1221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3" timeOffset="637496.7454">-9143 10605 0,'0'0'0,"0"0"16,0 0-16,0 0 16,27 0-1,1-13-15,13 13 16,14-14 0,-1 14-16,1 0 15,-14 0-15,0 14 16,-14-1-1,-13 1-15,-14-1 16,0 1 0,0-1-16,-14 0 15,1 1 1,-1-1-16,0 1 16,1-14-16,13 0 15,0 0 1,0 0-16,0 0 15,0 0 1,13 13-16,1 14 16,13 13-16,15 14 15,-1 0 1,0-1-16,-14-26 16,-13 13-1,-14-13-15,0 0 16,-14 13-16,-13-13 15,-14 0 1,0-13-16,-42-1 16,1 0-1,0 1-15,82-14 16</inkml:trace>
          <inkml:trace contextRef="#ctx0" brushRef="#br3" timeOffset="636473.2986">-10087 10390 0,'0'0'0,"0"0"16,0 0-16,0 0 16,0 0-1,0 0-15,0 0 16,0 0-1,0 0-15,0 14 16,14 13-16,-1 26 16,1 15-1,13 12-15,14 14 16,-13 13 0,-1-26-16,0-14 15,1 0 1,-1-26-16,-13-15 15,0 15-15,-1-14 16,15 13 0,-28-40-16</inkml:trace>
          <inkml:trace contextRef="#ctx0" brushRef="#br3" timeOffset="636694.705">-9403 11263 0,'0'0'16,"0"0"-16,0 0 16,0 0-1,0 0-15,14 13 16,-14-13-1</inkml:trace>
          <inkml:trace contextRef="#ctx0" brushRef="#br3" timeOffset="638098.1067">-7980 10310 0,'0'0'0,"0"0"16,0 0-16,0 0 15,0 0 1,0 0-16,-27 27 16,-28 26-1,-13 15-15,-28 26 16,0 0 0,41-1-16,14-12 15,28-27-15,13-1 16,13 1-1,15-14-15,-1-13 16,0-13 0,1-14-16,13-14 15,0-13-15,0 1 16,-27-15 0,-1 1-16,-13 0 15,-13 13 1,-15 0-16,1 0 15,-14 14 1,0-1-16,13 28 16,28-14-16</inkml:trace>
          <inkml:trace contextRef="#ctx0" brushRef="#br3" timeOffset="640354.2631">-7542 10390 0,'0'0'0,"0"0"16,0 14 0,-14-1-16,-13 14 15,-14 0 1,0 0-16,0 0 15,-14 0-15,14-1 16,27-12 0,1-1-16,13-13 15,0 0 1,13 14-16,1-1 16,13 1-1,14-1-15,14 0 16,0 1-16,0-1 15,27 1 1,0 12-16,-82-26 16</inkml:trace>
          <inkml:trace contextRef="#ctx0" brushRef="#br3" timeOffset="640607.6253">-7597 10578 0,'0'0'0,"0"0"16,0 0 0,14 14-16,0 13 15,-1 0 1,1 26-16,13 14 15,1 0-15,-1 1 16,0-15 0,1-12-16,-28-41 15</inkml:trace>
        </inkml:traceGroup>
        <inkml:traceGroup>
          <inkml:annotationXML>
            <emma:emma xmlns:emma="http://www.w3.org/2003/04/emma" version="1.0">
              <emma:interpretation id="{E14E64A8-C388-4B56-B4F4-12E34800C50C}" emma:medium="tactile" emma:mode="ink">
                <msink:context xmlns:msink="http://schemas.microsoft.com/ink/2010/main" type="inkWord" rotatedBoundingBox="24254,11242 25128,11184 25173,11868 24299,1192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3" timeOffset="641373.232">-6940 10713 0,'0'0'16,"0"0"-16,14 0 16,27-14-1,14-13-15,13-13 16,-13-14 0,-14 14-16,-14 13 15,-13-13 1,-14 0-16,-14-1 15,-13 15-15,-1 12 16,-13 1 0,0 13-16,14 0 15,0 13 1,13 1-16,0-1 16,14 0-16,0 1 15,0 13 1,14 0-16,13 13 15,1 0 1,13 0-16,13 14 16,-13 0-1,0-1-15,-13 1 16,-15-14-16,-13 1 16,0-14-1,-27 13-15,0-13 16,-14 0-1,0-14-15,-14 0 16,0-26-16,0 0 16,14-14-1,14 0-15,13 0 16,14-13 0,0-1-16,14 15 15,13-15 1,1 1-16,27 0 15,-55 40-15</inkml:trace>
          <inkml:trace contextRef="#ctx0" brushRef="#br3" timeOffset="641945.067">-6338 10552 0,'0'0'0,"0"0"15,0 0 1,0 0-16,0 0 16,0 0-1,14-14-15,-1 1 16,1-1 0,14 1-16,-1 13 15,0 0-15,-13 0 16,0 0-1,-1 13-15,-13 1 16,0 13 0,0-1-16,0 1 15,-13 14 1,-1-15-16,0 1 16,1 0-16,-1-14 15,14 1 1,0-1-16,0 1 15,0-1 1,0-13-16,0 14 16,14-1-16,-1 0 15,15 1 1,13-1-16,27 14 16,-68-27-1</inkml:trace>
        </inkml:traceGroup>
        <inkml:traceGroup>
          <inkml:annotationXML>
            <emma:emma xmlns:emma="http://www.w3.org/2003/04/emma" version="1.0">
              <emma:interpretation id="{76B27AFE-92BF-49B5-9AFC-DEE8203469C2}" emma:medium="tactile" emma:mode="ink">
                <msink:context xmlns:msink="http://schemas.microsoft.com/ink/2010/main" type="inkWord" rotatedBoundingBox="25407,11153 25919,11119 25967,11856 25455,11889"/>
              </emma:interpretation>
              <emma:one-of disjunction-type="recognition" id="oneOf11">
                <emma:interpretation id="interp11" emma:lang="" emma:confidence="0">
                  <emma:literal>8</emma:literal>
                </emma:interpretation>
                <emma:interpretation id="interp12" emma:lang="" emma:confidence="0">
                  <emma:literal>S</emma:literal>
                </emma:interpretation>
                <emma:interpretation id="interp13" emma:lang="" emma:confidence="0">
                  <emma:literal>f</emma:literal>
                </emma:interpretation>
                <emma:interpretation id="interp14" emma:lang="" emma:confidence="0">
                  <emma:literal>g</emma:literal>
                </emma:interpretation>
                <emma:interpretation id="interp15" emma:lang="" emma:confidence="0">
                  <emma:literal>J</emma:literal>
                </emma:interpretation>
              </emma:one-of>
            </emma:emma>
          </inkml:annotationXML>
          <inkml:trace contextRef="#ctx0" brushRef="#br3" timeOffset="642580.7118">-5818 10578 0,'0'0'15,"0"0"-15,14 0 16,13 0 0,14-13-16,0-14 15,28-13 1,-15 13-16,15-13 16,-14-1-16,-14 15 15,-28-1 1,-13 0-16,0 13 15,-13 1 1,-15 0-16,1-1 16,-1 1-16,1 13 15,0 0 1,-1 0-16,15 13 16,-1 1-1,0-1-15,1 14 16,13 13-1,0-13-15,13 13 16,15 14-16,13 0 16,0-1-1,14 15-15,-1-1 16,-13-14 0,-13-12-16,-1-1 15,-13-13-15,-14 0 16,-14-1-1,-13 1-15,-1-13 16,-13-14 0,0-14-16,-14 1 15,1-14 1,13 0-16,13 0 16,15 0-16,13-13 15,0 0 1,13 13-16,1 0 15,13 0 1,-27 27-16</inkml:trace>
        </inkml:traceGroup>
      </inkml:traceGroup>
    </inkml:traceGroup>
  </inkml:traceGroup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5:45.13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039354-28D8-47A6-A020-6FD653D9DFED}" emma:medium="tactile" emma:mode="ink">
          <msink:context xmlns:msink="http://schemas.microsoft.com/ink/2010/main" type="writingRegion" rotatedBoundingBox="24829,8945 25364,8945 25364,9501 24829,9501">
            <msink:destinationLink direction="with" ref="{22B815B8-A468-4D45-98C4-FD92A54355D4}"/>
          </msink:context>
        </emma:interpretation>
      </emma:emma>
    </inkml:annotationXML>
    <inkml:traceGroup>
      <inkml:annotationXML>
        <emma:emma xmlns:emma="http://www.w3.org/2003/04/emma" version="1.0">
          <emma:interpretation id="{AC680180-80E4-4A0E-9609-246EB62DD0E1}" emma:medium="tactile" emma:mode="ink">
            <msink:context xmlns:msink="http://schemas.microsoft.com/ink/2010/main" type="paragraph" rotatedBoundingBox="24829,8945 25364,8945 25364,9501 24829,9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1ECC9-AB63-4C0D-8193-82A20D8ADE91}" emma:medium="tactile" emma:mode="ink">
              <msink:context xmlns:msink="http://schemas.microsoft.com/ink/2010/main" type="line" rotatedBoundingBox="24829,8945 25364,8945 25364,9501 24829,9501"/>
            </emma:interpretation>
          </emma:emma>
        </inkml:annotationXML>
        <inkml:traceGroup>
          <inkml:annotationXML>
            <emma:emma xmlns:emma="http://www.w3.org/2003/04/emma" version="1.0">
              <emma:interpretation id="{9F87BA92-4FA4-42CE-BBE8-257A78BC9198}" emma:medium="tactile" emma:mode="ink">
                <msink:context xmlns:msink="http://schemas.microsoft.com/ink/2010/main" type="inkWord" rotatedBoundingBox="24829,8945 25364,8945 25364,9501 24829,9501"/>
              </emma:interpretation>
              <emma:one-of disjunction-type="recognition" id="oneOf0">
                <emma:interpretation id="interp0" emma:lang="" emma:confidence="0.5">
                  <emma:literal>~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-908 6204 0,'0'0'15,"0"0"1,0 0-16,0 0 16,0 0-1,0 0-15,0 0 16,0 0-16,0 0 15,0 0 1,0 0-16,0 0 16,0 0-1,15-16-15,1 1 16,31-1 0,1 1-16,15 15 0,0 0 31,-16 15-31,0 1 15,-15-1-15,-1 16 0,1 16 16,-17-1 0,-15 0-16,-15 1 31,-17 14-31,-15-14 0,-16-1 16,16-15-1,-1 0-15,17-16 16,-1 1-16,17-1 15,-1 1 1,16-16 0,0 0-16,0 0 15,16 0-15,31 0 16,32 15 0,-1-15-16,1 0 15,-16 0 1,0 0-16,-63 0 15</inkml:trace>
        </inkml:traceGroup>
      </inkml:traceGroup>
    </inkml:traceGroup>
  </inkml:traceGroup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7:27.5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8532FB-1EFC-4E04-A8ED-BF0C5DC9AD8B}" emma:medium="tactile" emma:mode="ink">
          <msink:context xmlns:msink="http://schemas.microsoft.com/ink/2010/main" type="writingRegion" rotatedBoundingBox="8594,12849 11145,12878 11137,13587 8585,13558">
            <msink:destinationLink direction="with" ref="{C1EB5967-A581-4F14-BE4C-D1D385E4EDAD}"/>
          </msink:context>
        </emma:interpretation>
      </emma:emma>
    </inkml:annotationXML>
    <inkml:traceGroup>
      <inkml:annotationXML>
        <emma:emma xmlns:emma="http://www.w3.org/2003/04/emma" version="1.0">
          <emma:interpretation id="{DA921FAA-D2AE-4FBE-B3D8-AEB6E960C5CC}" emma:medium="tactile" emma:mode="ink">
            <msink:context xmlns:msink="http://schemas.microsoft.com/ink/2010/main" type="paragraph" rotatedBoundingBox="8594,12849 11145,12878 11137,13587 8585,13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18723A-0BE1-4ADC-AB54-18CA8E5DC26F}" emma:medium="tactile" emma:mode="ink">
              <msink:context xmlns:msink="http://schemas.microsoft.com/ink/2010/main" type="line" rotatedBoundingBox="8594,12849 11145,12878 11137,13587 8585,13558"/>
            </emma:interpretation>
          </emma:emma>
        </inkml:annotationXML>
        <inkml:traceGroup>
          <inkml:annotationXML>
            <emma:emma xmlns:emma="http://www.w3.org/2003/04/emma" version="1.0">
              <emma:interpretation id="{F809ADC7-D6D7-4EB2-9039-4F4688CF4CFB}" emma:medium="tactile" emma:mode="ink">
                <msink:context xmlns:msink="http://schemas.microsoft.com/ink/2010/main" type="inkWord" rotatedBoundingBox="8594,12849 11145,12878 11137,13587 8585,13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-24357 11787 0,'0'0'0,"0"0"16,0 0-16,0 0 16,0 0-1,0 0-15,-12 11 16,-12 24-16,1 11 15,-1 0 1,1 1-16,11-13 16,0 1-1,12 0-15,0-12 16,0-12 0,12 1-16,0-12 15,-1 0-15,1 0 16,12-12-16,-1-11 15,13-23-15,-13-12 16,-11 12 0,0 11-16,-12 12 15,-12 0 1,0 11-16,0 12 16,1 12-1,-13 0-15,1-1 16,-1 1-1,24-12-15</inkml:trace>
          <inkml:trace contextRef="#ctx0" brushRef="#br0" timeOffset="210.045">-24275 12157 0,'0'0'0,"0"0"15,0 0 1,12 11-16,-12-11 16,0 0-1,0 0-15</inkml:trace>
          <inkml:trace contextRef="#ctx0" brushRef="#br0" timeOffset="960.3264">-23886 11891 0,'0'0'0,"0"0"15,0 0 1,0 0-16,0 0 15,0 0-15,0 0 16,-12 11 0,0 12-16,0 1 15,12-1 1,0 0-16,0-12 16,0 1-1,12-1-15,0 1 16,0 0-16,0-12 15,11 0 1,12 0 0,1-12-16,-13 0 15,1-11 1,0-11-16,-13-1 16,1 12-16,-12-12 15,0 12 1,-12 0-16,1 11 15,-13 1-15,0-1 16,1 12 0,-1 12-16,1-1 15,11 1 1,0-1-16,0 1 16,12-12-1,0 0-15</inkml:trace>
          <inkml:trace contextRef="#ctx0" brushRef="#br0" timeOffset="1500.4213">-23191 11602 0,'0'0'0,"0"0"15,0 0-15,0 0 16,0 0 0,-12 0-16,-12 0 15,-11 11 1,-12 1-16,0-12 16,0 11-1,0 1-15,0 0 0,11-1 31,13 1-31,-1-1 0,12 12 16,1 0 0,-1-11-16,12 11 15,0 0-15,12 0 16,11 12 0,12 0-16,1-1 15,-1-10 1,0-1-16,-11 0 15,0 0-15,-13 0 16,-11-11 0,0 11-16,-11 0 15,-13 0 1,-11 0-16,-24 12 16,12-12-1,0-12-15,11 1 16,1-12-1,23 0-15,12 0 16</inkml:trace>
          <inkml:trace contextRef="#ctx0" brushRef="#br0" timeOffset="1974.2481">-22991 11613 0,'0'0'0,"0"0"16,0 0 0,0 0-16,-23 12 15,-25 34 1,-10 35-16,-1 0 16,11-12-1,25 1-15,11-24 16,0-11-16,12-1 15,0-11 1,12 0-16,12-11 16,11 0-1,0-12-15,1-12 16,-13 0 0,-11-11-16,0 0 15,-12 12-15,-12-1 16,-11 12-1,-1 0-15,0 12 16,1-1 0,-1 1-16,12-12 15,12 0 1,0 0-16</inkml:trace>
          <inkml:trace contextRef="#ctx0" brushRef="#br0" timeOffset="2380.5962">-22343 11532 0,'0'0'0,"0"0"16,0 0-16,0 0 15,-35 12 1,-12 11-16,-24 12 15,-12 34-15,13 12 16,11 0 0,12-12-16,11-11 15,13-12 1,11-11-16,12 0 16,12-12-1,0-12-15,11 1 16,24-12-16,0-12 15,-11 1 1,-13-12-16,-11-12 16,-12 12-1,0 0-15,-12 11 16,-11 1 0,-13-1-16,-11 12 15,12 0-15,0 12 16,23-12-1,12 0-15,0 0 16</inkml:trace>
          <inkml:trace contextRef="#ctx0" brushRef="#br0" timeOffset="2800.1005">-21931 11660 0,'0'0'0,"0"0"16,0 0-16,0 0 16,0 0-1,-23 11-15,-24 24 16,-12 34 0,-12 24-16,12-12 15,12-12 1,23-23-16,13-11 15,11-1-15,11-10 16,13-13 0,0 1-16,23-12 15,0-12 1,0 1-16,-12-13 16,-11 1-1,-24 12-15,0-1 16,-12 12-16,-12 0 15,-11 0-15,0 12 16,-12-1 0,11-11-16,13 0 15,23 0-15</inkml:trace>
        </inkml:traceGroup>
      </inkml:traceGroup>
    </inkml:traceGroup>
  </inkml:traceGroup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7:55.2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9930C9-F2F6-406C-8FCC-020E675F421F}" emma:medium="tactile" emma:mode="ink">
          <msink:context xmlns:msink="http://schemas.microsoft.com/ink/2010/main" type="writingRegion" rotatedBoundingBox="13168,13781 16445,13649 16482,14579 13205,14712"/>
        </emma:interpretation>
      </emma:emma>
    </inkml:annotationXML>
    <inkml:traceGroup>
      <inkml:annotationXML>
        <emma:emma xmlns:emma="http://www.w3.org/2003/04/emma" version="1.0">
          <emma:interpretation id="{A7BFB74B-893E-43A3-981F-47E762301E03}" emma:medium="tactile" emma:mode="ink">
            <msink:context xmlns:msink="http://schemas.microsoft.com/ink/2010/main" type="paragraph" rotatedBoundingBox="13168,13781 16445,13649 16482,14579 13205,14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A87FB-9D8E-4FF4-9C5F-0857CD23A543}" emma:medium="tactile" emma:mode="ink">
              <msink:context xmlns:msink="http://schemas.microsoft.com/ink/2010/main" type="line" rotatedBoundingBox="13168,13781 16444,13648 16482,14579 13205,14712"/>
            </emma:interpretation>
          </emma:emma>
        </inkml:annotationXML>
        <inkml:traceGroup>
          <inkml:annotationXML>
            <emma:emma xmlns:emma="http://www.w3.org/2003/04/emma" version="1.0">
              <emma:interpretation id="{587AF59F-4219-4CE7-9801-230A7EC99927}" emma:medium="tactile" emma:mode="ink">
                <msink:context xmlns:msink="http://schemas.microsoft.com/ink/2010/main" type="inkWord" rotatedBoundingBox="13168,13781 16444,13648 16482,14579 13205,14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-19704 12758 0,'0'0'0,"0"0"16,0 0-16,0 0 16,0 0-1,0 0-15,0 0 16,-12 0-16,-12 11 15,-11 24 1,0 23-16,-1 22 16,13-22-1,11-12-15,12-11 16,12-12 0,11 0-16,13 0 15,11-23 1,12-11-16,-12-12 15,12-23-15,-24-12 16,-11 12 0,-13 11-16,-22 0 15,-13 12 1,-11-12-16,-12 12 16,-1 12-1,13 11-15,11 0 16,1 11-1,11 1-15,12-1 16,0-11-16</inkml:trace>
          <inkml:trace contextRef="#ctx0" brushRef="#br0" timeOffset="179.8818">-19339 13000 0,'0'0'16,"0"0"-16,0 0 15,0 0 1,0 0-16,0 0 16</inkml:trace>
          <inkml:trace contextRef="#ctx0" brushRef="#br0" timeOffset="590.186">-19210 12896 0,'0'0'0,"0"12"16,0 11-16,12 12 15,23-1-15,13 1 16,11-12 0,-12-11-16,0-12 15,0-12 1,-12-11-16,-11 0 16,-1-12-1,-11 0 1,-12 1-16,0 11 0,-12 0 15,-11 11 1,-24 12-16,-12 0 16,-12 23-1,24 12-15,12-1 16,11-10 0,12-1-16,12-12 15,24-11 1,-24 0-16</inkml:trace>
          <inkml:trace contextRef="#ctx0" brushRef="#br0" timeOffset="1020.7945">-18432 12792 0,'0'0'0,"0"0"16,-24 12-16,1 11 15,-13 12 1,1 11-16,0 0 16,11 0-1,12-11-15,12 0 16,12-12 0,0-12-16,23 1 15,1-12 1,-1-12-16,0-11 15,12-35-15,-23 12 16,-12 0 0,0 11-16,-12 12 15,-24 0-15,-23 11 16,-12 1 0,12 22-1,11 1-15,13 0 16,11-1-16,12-11 0</inkml:trace>
          <inkml:trace contextRef="#ctx0" brushRef="#br0" timeOffset="2347.5047">-18232 12607 0,'0'0'15,"0"0"-15,0 0 16,0 0 0,12-11-16,11-1 15,25-11 1,10 11-16,13 12 15,-12 0-15,-12 12 16,-12 11 0,1 0-16,-13 12 15,-23 11-15,-11 12 16,-25 11-16,1-11 31,0-12-31,-13 12 0,25-23 16,11-12-16,0-12 15,12 1 1,0 0 0,12-1-16,23 1 15,24 11-15,0-12 16,12-22 0,23-1-16,12-22 15,0 10 1,-106 24-16</inkml:trace>
          <inkml:trace contextRef="#ctx0" brushRef="#br0" timeOffset="2800.147">-17030 12804 0,'0'0'0,"0"0"16,0 11-1,-12 12-15,0 12 16,0-12-16,-11 0 15,-13-11 1,-11 11-16,-12-11 16,0-12-1,1-12-15,10-11 16,13 0 0,12 0-16,-1-12 15,24 12 1,12-12-16,23-23 15,12 12-15,0 23 16,0 0 0,-11 23-16,-1 11 15,0 13 1,-11 10-16,0 36 16,-13 11-1,-22-1-15,-1-22 16,-24 0-16,-34 0 15,-1-12 1,12-23-16,12-11 16,12-1-1,11-11-15,24 0 16,0 0 0</inkml:trace>
          <inkml:trace contextRef="#ctx0" brushRef="#br0" timeOffset="3070.7301">-16630 12307 0,'0'0'0,"0"0"16,0 0-16,0 0 31,0 34-31,-12 36 16,1 22-16,-13 24 0,-11 23 31,11 11-31,12-46 0,12-35 16,0 0-1,12-22 1,0-1-16,-12-46 16</inkml:trace>
        </inkml:traceGroup>
      </inkml:traceGroup>
    </inkml:traceGroup>
  </inkml:traceGroup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7:27.05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63 232 0,'0'0'0,"0"0"16,0 0-16,0 0 15,0 0 1,0 0-16,16 0 15,15-16-15,1 1 16,15-1 0,16 1-16,32-1 15,15 1 1,47-1-16,-31 1 16,-15-1-1,15 1-15,31-16 0,17 31 16,-17 0-16,-31-15 31,0 15-31,32-16 16,15 16-1,-16 0-15,-31-15 0,-15 30 16,-1-30 0,0 15-16,32 0 15,0 0-15,-32 0 16,-31 0-1,0 0 1,-1 0-16,1 0 16,-16 0-16,0 0 15,0 0 1,0 0-16,-16 0 16,-15 0-1,-16 0-15,-1 0 16,-15 0-16,0 0 15,0 0 1,0 0-16,0 0 16,0 0-1,-15 0-15,-1 0 16,0 0 0,-15 0-16,-1 0 15,1 0 1,-17 0-16,-15 0 15,-31 15-15,-32 1 16,-16-1 0,0 1-16,16-1 15,-63 0 1,-31-15-16,31 16 16,0-1-1,-48 16-15,-15-31 16,63 0-16,-31 0 15,-16 0 1,46 0-16,33 0 16,-1 0-1,17 16-15,30-16 16,33 0 0,15 0-16,31 0 15,1 0 1,31 0-16,0 0 15,0 0-15,31 0 16,32 0 0,32 15-16,31-15 15,94 0 1,-31 0-16,0 0 16,32 0-1,-1 0-15,-31 0 16,16 0-16,47 0 15,-16-15 1,-47 15-16,0-16 16,48 16-16,-48 0 15,-47 0-15,-16-15 16,31 15 0,-31 0-1,-31 0 1,-17 0-16,-30 15 0,-17-15 15,-15 0-15,0 0 16,-16 0 0,0 0-16,-16 0 15,-31 0 1,-16 0-16,-16 16 16,-47-16-1,-63 31-15,0 0 16,0-16-16,-32 16 15,-47-31 1,48 15-16,-64 1 31,-94 15-31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7:03.1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1D36F4-AAAA-4B5A-983B-11059A783F06}" emma:medium="tactile" emma:mode="ink">
          <msink:context xmlns:msink="http://schemas.microsoft.com/ink/2010/main" type="writingRegion" rotatedBoundingBox="3810,12479 20029,9818 21241,17203 5022,19865">
            <msink:destinationLink direction="with" ref="{C1EB5967-A581-4F14-BE4C-D1D385E4EDAD}"/>
          </msink:context>
        </emma:interpretation>
      </emma:emma>
    </inkml:annotationXML>
    <inkml:traceGroup>
      <inkml:annotationXML>
        <emma:emma xmlns:emma="http://www.w3.org/2003/04/emma" version="1.0">
          <emma:interpretation id="{07B2C6F2-6F13-45FF-B5A3-343392F93E30}" emma:medium="tactile" emma:mode="ink">
            <msink:context xmlns:msink="http://schemas.microsoft.com/ink/2010/main" type="paragraph" rotatedBoundingBox="4213,12383 6743,12234 6779,12846 4249,12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515D1B-A71D-4E77-86FD-ABF7EFE96A53}" emma:medium="tactile" emma:mode="ink">
              <msink:context xmlns:msink="http://schemas.microsoft.com/ink/2010/main" type="line" rotatedBoundingBox="4213,12383 6743,12234 6779,12846 4249,12995"/>
            </emma:interpretation>
          </emma:emma>
        </inkml:annotationXML>
        <inkml:traceGroup>
          <inkml:annotationXML>
            <emma:emma xmlns:emma="http://www.w3.org/2003/04/emma" version="1.0">
              <emma:interpretation id="{B84961D1-89E7-4A0A-86B1-1D5ACED9C19A}" emma:medium="tactile" emma:mode="ink">
                <msink:context xmlns:msink="http://schemas.microsoft.com/ink/2010/main" type="inkWord" rotatedBoundingBox="4213,12383 6743,12234 6779,12846 4249,12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-28174 11037 0,'0'0'16,"0"0"-1,0 0-15,0 0 16,0 0-16,0 0 15,0 0 1,12 34-16,0 13 16,-1 22-1,13 23-15,-1-22 16,-11-24 0,0-11-16,0-1 15,0-11 1,-1 0-16,1-11 15,-12-12-15</inkml:trace>
          <inkml:trace contextRef="#ctx0" brushRef="#br0" timeOffset="-1230.5795">-28857 11118 0,'0'0'16,"0"0"0,0 0-16,0-12 15,0 0 1,0 1-16,0-1 16,0 12-1,0 0-15,0 0 16,0 0-16,0 0 15,0 0 1,12 23-16,-1 12 16,13 34-1,-1-22-15,1 10 16,0-10 0,-13-13-16,1 1 15,0-12 1,0 0-16,-1-11 15,1-1-15,0 12 16,-12-23 0</inkml:trace>
          <inkml:trace contextRef="#ctx0" brushRef="#br0" timeOffset="-1020.6674">-28280 11510 0,'0'0'0,"0"0"16,0 0 0,-12 12-16,12-12 15,0 0 1</inkml:trace>
          <inkml:trace contextRef="#ctx0" brushRef="#br0" timeOffset="389.3051">-27832 11395 0,'0'0'0,"0"0"16,0 11-16,0 1 15,0 11 1,0 0-16,0 0 16,11 0-1,1-11-15,0 0 16,0-1 0,-12-11-16,12 0 15,-1 0 1,1-11-16,0-13 15,0 1-15,-1-23 16,-11 11 0,0 12-16,-11 0 15,-1 12 1,-12-1-16,-23 12 16,12 12-1,-12 11-15,11 0 16,13-12-1,11 1-15,12 0 16,0-12-16</inkml:trace>
          <inkml:trace contextRef="#ctx0" brushRef="#br0" timeOffset="879.2067">-27656 11071 0,'0'0'0,"0"0"15,0 0 1,0 0-16,0 0 16,0 0-1,0 0-15,0 0 16,0 0-16,0 0 15,0 0 1,0 0-16,0 0 16,0 0-1,0 0-15,0 0 16,0 0 0,0 0-16,0 0 15,0 0 1,0 0-16,0 0 15,12 0-15,12-11 16,11-1 0,12 1-16,-12-1 15,13 0-15,-1 1 16,0-1 0,0 1-1,0-1-15,-12 1 0,-11-1 16,-12 12-16,-12 0 15</inkml:trace>
          <inkml:trace contextRef="#ctx0" brushRef="#br0" timeOffset="1339.4115">-27514 11002 0,'0'0'16,"0"0"0,0 0-16,0 0 15,-12 11 1,0 13-16,0 10 16,1-11-1,-1 1-15,0-1 16,12 0-1,0-12-15,12 1 16,0-1-16,11 1 16,12 0-1,13-1-15,-13 1 16,12-1 0,-12 12-16,12 0 15,-23 1-15,0-1 16,-13 0-1,1 0-15,-12 0 16,0 0 0,-12 12-16,-11-12 15,-13 0 1,1 0-16,0-11 16,11-12-1,24 0-15</inkml:trace>
          <inkml:trace contextRef="#ctx0" brushRef="#br0" timeOffset="1599.5271">-26996 10979 0,'0'0'16,"0"0"-1,0 0-15,0 11 0,0 36 16,0 22 0,0 12-1,-12 11-15,12-11 16,0-23-16,12-23 16,-12-1-1,0-34-15</inkml:trace>
          <inkml:trace contextRef="#ctx0" brushRef="#br0" timeOffset="2129.2381">-26749 11349 0,'0'0'15,"0"0"1,0 0-16,12-12 16,35-11-1,36 0-15,23-12 16,-12 1-16,0 22 15,-94 12 1</inkml:trace>
          <inkml:trace contextRef="#ctx0" brushRef="#br0" timeOffset="1939.5762">-26749 11060 0,'0'0'16,"0"0"-1,12-12-15,12 1 16,11-1 0,12-11-16,-12 11 15,-11 12 1,-12 0-16,0 12 16,-12-1-1,0 36-15,-12 34 16,0 11-16,0-11 15,0-12 1,12-22-16,0-1 16,0-23-1,0-12-15,0 1 16,0-12 0</inkml:trace>
        </inkml:traceGroup>
      </inkml:traceGroup>
    </inkml:traceGroup>
    <inkml:traceGroup>
      <inkml:annotationXML>
        <emma:emma xmlns:emma="http://www.w3.org/2003/04/emma" version="1.0">
          <emma:interpretation id="{474E83C2-0B89-4383-8F2D-A4CD52D49ED7}" emma:medium="tactile" emma:mode="ink">
            <msink:context xmlns:msink="http://schemas.microsoft.com/ink/2010/main" type="paragraph" rotatedBoundingBox="4453,15407 11457,14193 11669,15421 4665,16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7D0FE-F36D-42BB-8370-680D0722C1BF}" emma:medium="tactile" emma:mode="ink">
              <msink:context xmlns:msink="http://schemas.microsoft.com/ink/2010/main" type="line" rotatedBoundingBox="4452,15407 11457,14193 11669,15421 4665,16634"/>
            </emma:interpretation>
          </emma:emma>
        </inkml:annotationXML>
        <inkml:traceGroup>
          <inkml:annotationXML>
            <emma:emma xmlns:emma="http://www.w3.org/2003/04/emma" version="1.0">
              <emma:interpretation id="{306A7BA3-0CBC-4F3C-BA2E-4FBA7165615C}" emma:medium="tactile" emma:mode="ink">
                <msink:context xmlns:msink="http://schemas.microsoft.com/ink/2010/main" type="inkWord" rotatedBoundingBox="4452,15407 6919,14979 7103,16038 4636,164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79.683">-28622 14065 0,'0'0'15,"0"0"-15,0 0 16,0 0-16,0 0 15,0 0 1,0 0-16,0 0 16,0 0-1,0 0-15,12 23 16,0 23 0,0 0-16,11 23 15,1 12 1,-12 12-16,11-12 15,-11-12-15,0-11 16,0-12 0,-1-11-16,1-1 15,0-10-15,-12-13 16,12 1-16,-12-12 16</inkml:trace>
          <inkml:trace contextRef="#ctx0" brushRef="#br0" timeOffset="7769.5664">-28304 14770 0,'0'0'0,"0"0"16,0 0 0,0 0-16,0 0 15,0 0 1,0 0-16,0 0 15,0 0-15,0 0 16,0 0 0</inkml:trace>
          <inkml:trace contextRef="#ctx0" brushRef="#br0" timeOffset="8289.3607">-28139 14504 0,'0'0'15,"0"0"-15,0 0 16,0 0 0,0 0-16,0-12 15,12 1 1,0-1-16,23-11 15,1 0-15,-1 11 16,0 1 0,-11 11-16,-1 0 15,1 11 1,-12 1-16,-1 23 16,1-1-1,-12 12-15,-12 1 16,1-1-16,-13 0 15,1-11 1,-1-1-16,0-10 16,13-13-1,11 1-15,0-1 16,0-11 0,11 12-16,13-1 15,0 1 1,11-1-16,0 1 15,12-12-15,1 0 0,-1-12 32,-12 1-32,-35 11 0</inkml:trace>
          <inkml:trace contextRef="#ctx0" brushRef="#br0" timeOffset="8750.0628">-27561 14446 0,'0'0'0,"0"0"16,0 0-1,0 0-15,0 0 16,11-12 0,13 1-16,-1-1 15,1 1 1,0-1-16,11 1 15,-12 11-15,1 0 16,-12 0 0,0 11-16,-1 12 15,1 12 1,-12 11-16,-12 12 16,-11-12-1,-1 0-15,1-11 16,-1 0-16,1-12 15,11 0 1,0-11 0,12-1-16,0-11 15,12 12-15,0-1 16,11 1 0,12-1-16,13-11 15,10 0 1,1-11-16,12-12 15,-71 23-15</inkml:trace>
          <inkml:trace contextRef="#ctx0" brushRef="#br0" timeOffset="9039.3367">-26972 14203 0,'0'0'16,"0"0"-16,0 0 16,0 0-1,0 23-15,11 24 16,-11 10 0,0 24-16,12 12 15,0-12 1,-12-12-16,0-23 15,0-11-15,0-12 16,0-11-16,0-12 16,0 0-16</inkml:trace>
          <inkml:trace contextRef="#ctx0" brushRef="#br0" timeOffset="9389.6473">-26725 14238 0,'0'0'15,"0"0"1,0 0 0,0 0-16,0 0 15,0 0-15,0 11 16,0 1 0,0 11-16,0-11 15,-12 11 1,0 0-16,1 0 15,11-11-15,0-1 16,0 1 0,11-1-16,1 1 15,0-1 1,23 1-16,12 0 16,12-1-1,12-11-15,-12 0 16,-24-11-16,-11-1 15,-12 12 1,-12 0-16</inkml:trace>
          <inkml:trace contextRef="#ctx0" brushRef="#br0" timeOffset="9633.038">-26607 14307 0,'0'0'16,"0"0"-16,0 0 15,0 0-15,0 0 16,0 23 0,11 12-16,1 34 15,0 12 1,0 0-16,0-11 16,-1-24-1,1-12-15,0-10 16,0-13-16,-12-11 15</inkml:trace>
          <inkml:trace contextRef="#ctx0" brushRef="#br0" timeOffset="10019.6366">-26077 14631 0,'0'0'0,"0"0"15,0 0 1,0 11-16,-12 13 15,0-1-15,0-12 16,-11 1 0,-1-1-16,-11 1 15,0-12 1,-12-23-16,23 0 16,0-12-1,13-11-15,11-24 16,23 13-16,13 10 15,-1 13 1,0 11-16,1 11 16,-1 12-1,0 12-15,1 11 16,-1 23 0,-12 12-16,-11 0 15,-12-12 1,-23 0-16,-1-11 15,-11-12-15,-12-12 16,47-11 0</inkml:trace>
        </inkml:traceGroup>
        <inkml:traceGroup>
          <inkml:annotationXML>
            <emma:emma xmlns:emma="http://www.w3.org/2003/04/emma" version="1.0">
              <emma:interpretation id="{02743937-C1FF-4A95-8722-CB9FFAC5E8D6}" emma:medium="tactile" emma:mode="ink">
                <msink:context xmlns:msink="http://schemas.microsoft.com/ink/2010/main" type="inkWord" rotatedBoundingBox="8236,15017 11501,14452 11669,15421 8404,159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399.6578">-24487 13694 0,'0'0'16,"0"0"0,0 0-16,0 0 15,0 0-15,-12 11 16,-11 1-1,-13-1-15,-23 24 16,12 0-16,0 11 16,12 0-1,11 0-15,13-11 16,11 0 0,11-12-16,1 0 15,12-12 1,11-11-16,12-11 15,-12-12-15,1-12 16,-1 0 0,-11 1-16,-13-1 15,1 0 1,-12 1-16,0 22 16,-12 1-1,1-1-15,-25 12 16,-11 0-16,0 12 15,12-1 1,11 1-16,24-12 16</inkml:trace>
          <inkml:trace contextRef="#ctx0" brushRef="#br0" timeOffset="29609.3303">-24204 14225 0,'0'0'16,"0"0"-16,0 0 16,0 0-16,0 0 15,0 0-15,0 0 16</inkml:trace>
          <inkml:trace contextRef="#ctx0" brushRef="#br0" timeOffset="31669.328">-24287 14202 0,'0'0'0,"0"0"16,0 0-16,0 0 16,0 0-1,0 0-15,0 0 16,0 0 0,0 0-16,0 0 15,0 0 1,0 0-16,0 0 15,0 0-15,0 0 16,0 0 0,0 0-16,0 0 15,0-11 1,0 11-16,0 0 16,0 0-1,0 0-15,0 0 16,0 0-1,0 0-15,0 0 16,0 0-16,0 0 16,0 0-1</inkml:trace>
          <inkml:trace contextRef="#ctx0" brushRef="#br0" timeOffset="32669.2619">-24287 14318 0,'0'0'16,"0"0"-16,0 0 16,0 0-16,0 0 15,0 0 1,0 0-16,0 0 16,0 0-1,0 0-15,0 0 16,0 0-16,0 0 15,0 0 1,-11 0-16,-1-12 16,0 1-1,12 11-15,0-12 16,0-11 0,12 0-16,0 0 15,-1 11 1,1 12-16,0 0 15,0 12-15,-1-1 16,1 1 0,-12-1-16,0 1 15,-12-1 1,1 1-16,-1-12 16,0 0-1,0 0-15,12 0 16,0 0-16,0 0 15,0 0 1,0 0-16,0 0 16,0 0-1,0 0-15</inkml:trace>
          <inkml:trace contextRef="#ctx0" brushRef="#br0" timeOffset="32989.4302">-24181 14306 0,'0'0'16,"0"0"0,0 0-16,-11 0 15,11 0 1,0 0-16,0 0 15</inkml:trace>
          <inkml:trace contextRef="#ctx0" brushRef="#br0" timeOffset="34439.3446">-23733 13959 0,'0'0'0,"0"0"16,0 0-16,0 0 16,0 0-1,0 0-15,0 0 16,0 0-16,0 0 15,-12 0 1,0 0-16,1 0 16,-1-11-1,0-1-15,0 1 16,0-1 0,1 1-16,11-1 15,0 1 1,0-13-16,11 1 15,13 0-15,0 0 16,11 12 0,12-1-16,0 12 15,0 12 1,-23-1-16,-1 1 16,-11 11-1,0 0-15,-12 0 16,-12 12-1,-11-12-15,-1 0 16,1 0-16,-13-11 16,13-12-1,11 0-15,0 0 16,12 0 0</inkml:trace>
          <inkml:trace contextRef="#ctx0" brushRef="#br0" timeOffset="35189.4248">-22932 13358 0,'0'0'0,"0"0"16,0 0 0,0 0-16,0 0 15,0 0 1,0 0-16,0 0 16,0 0-1,-12 0-15,-11 0 16,-13 0-1,1 12-15,0 0 16,-1-1-16,1 12 16,11 0-1,1 0-15,-1 1 16,12-1 0,1 0-16,-1 0 15,12 0-15,0-11 16,12 11-1,11 0-15,13 0 16,-1 0 0,0 0-16,12 12 15,-11-12 1,-13 0-16,-11 0 16,-12 0-1,-12 12-15,-11 0 16,-24-1-16,0 1 15,-1-12 1,1 0-16,0-11 16,0-12-1,23-12-15,13 1 16,11 11 0</inkml:trace>
          <inkml:trace contextRef="#ctx0" brushRef="#br0" timeOffset="35649.6149">-22638 13694 0,'0'0'0,"0"0"16,0 0-1,0 11-15,-11 1 0,-1-1 16,-12 1-16,-11-1 31,0 1-31,-12-12 0,-1-12 16,1 1-1,12-1-15,11-11 16,13 0 0,11-23-16,11-12 15,13 12 1,0 11-16,11 12 15,-12 11-15,1 12 16,11 24 0,1 10-16,-13 13 15,1 10 1,-12 1-16,-12 11 16,-12 1-1,0-12-15,-12-12 16,-11-12-16,12-10 15,11-24 1,12 0 0,0 0-16</inkml:trace>
          <inkml:trace contextRef="#ctx0" brushRef="#br0" timeOffset="36139.4875">-22060 13370 0,'0'0'16,"0"0"0,0 0-16,0 0 15,0 0 1,0 0-16,-12 0 16,-12 0-1,-23 12-15,-12-1 16,-11 1-16,11-1 15,12 1 1,11 11-16,13-12 16,-1 13-1,12-1-15,1 11 16,11-10 0,11-1-16,13 0 15,11 11 1,1 1-16,-1-12 15,-11 12-15,-1-12 16,1 12 0,-13-1-16,-11 1 15,-23 11 1,-24-11-16,-12 0 16,0-12-1,0 0-15,24-23 0,11-12 16,24 12-1</inkml:trace>
          <inkml:trace contextRef="#ctx0" brushRef="#br0" timeOffset="36459.9275">-22072 13601 0,'0'0'0,"0"0"0,0 0 15,23-11-15,25-12 16,10-12 0,1 12-16,-12 0 15,-11 11 1,-13 12-16,-11 0 16,12 23-1,-12 12-15,-12 23 16,-24 23-16,0 11 15,1 12 1,-1-12-16,12-22 16,1-24-1,11 0-15,0-23 16,0-11 0,0-12-16,0 0 15</inkml:trace>
          <inkml:trace contextRef="#ctx0" brushRef="#br0" timeOffset="36650.3909">-22037 13855 0,'0'0'16,"0"0"-16,12 0 16,35-11-1,24-1-15,11 1 16,1-1-16,58-11 15,0 0 1,-141 23-16</inkml:trace>
        </inkml:traceGroup>
      </inkml:traceGroup>
    </inkml:traceGroup>
    <inkml:traceGroup>
      <inkml:annotationXML>
        <emma:emma xmlns:emma="http://www.w3.org/2003/04/emma" version="1.0">
          <emma:interpretation id="{6CF16C7F-5ACE-4900-9966-D47433B2F993}" emma:medium="tactile" emma:mode="ink">
            <msink:context xmlns:msink="http://schemas.microsoft.com/ink/2010/main" type="paragraph" rotatedBoundingBox="4524,16828 20742,14166 20961,15501 4742,18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39E37D-D6A8-41E0-8F08-02C205F0A92B}" emma:medium="tactile" emma:mode="ink">
              <msink:context xmlns:msink="http://schemas.microsoft.com/ink/2010/main" type="line" rotatedBoundingBox="4523,16828 20742,14166 20961,15501 4742,18162"/>
            </emma:interpretation>
          </emma:emma>
        </inkml:annotationXML>
        <inkml:traceGroup>
          <inkml:annotationXML>
            <emma:emma xmlns:emma="http://www.w3.org/2003/04/emma" version="1.0">
              <emma:interpretation id="{BE2B3BC6-29B8-45FC-91DD-338363DF72B1}" emma:medium="tactile" emma:mode="ink">
                <msink:context xmlns:msink="http://schemas.microsoft.com/ink/2010/main" type="inkWord" rotatedBoundingBox="4524,16828 7279,16375 7436,17334 4681,177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159.9085">-28551 15486 0,'0'0'0,"0"0"15,0 0 1,0 0-16,0 0 15,0 0 1,0 0-16,0 0 16,12 12-16,0 11 15,11 23 1,13 35-16,-1 11 16,-12-22-1,1-1 1,0-23-16,-1 12 0,-11-12 15,0-11 1,-1-12 0,1-11-1,-12-12-15</inkml:trace>
          <inkml:trace contextRef="#ctx0" brushRef="#br0" timeOffset="11389.5947">-28103 16018 0,'0'0'0,"0"0"15,0 0 1,0 0-16,11 11 16,1 1-1,0-1-15,-12-11 16,12 12-16,-12-12 15,0 0 1,0 0-16</inkml:trace>
          <inkml:trace contextRef="#ctx0" brushRef="#br0" timeOffset="11849.7987">-27938 15833 0,'0'0'0,"0"0"15,0 0 1,0 0-16,0 0 16,11-23-1,1 0-15,12-12 16,-1 12-16,1 11 15,11 1 1,12 11-16,-11 0 16,-13 11-1,1 12-15,-12 12 16,-12 0 0,-12-1-16,0 1 15,0 0-15,0-12 16,1 0-16,-1 0 15,12-11 1,0-1-16,0 1 16,0-1-16,23 1 15,25-1 1,22-11-16,-11 0 16,-12-11-1,-11-1 1,-36 12-16</inkml:trace>
          <inkml:trace contextRef="#ctx0" brushRef="#br0" timeOffset="12979.6634">-27397 15833 0,'0'0'0,"0"0"0,0 0 15,0 0 1,0 0-16,0 0 15,0 0-15,12 0 16,12-12 0,11-11-16,0-12 15,1 1 1,-1-12-16,-11 11 16,-1 0-1,-11 1-15,-12-1 16,0 23-16,-12 1 15,1-1 1,-1 12 0,0 0-16,-12 0 15,13 0-15,-1 12 16,0-1 0,0 12-16,12 1 15,0 10 1,12 12-16,12 1 15,-1-1-15,1 0 16,11 0 0,0 1-16,-11-1 15,0 0 1,-13 0-16,-11-11 16,-11 0-1,-1-12-15,0-12 16,-12 1-16,1-12 15,-12 0 1,11-12-16,0-11 16,1 0-1,-1-12-15,12 1 16,1-1 0,11-11-16,0 0 15,0-1-15,0 47 16</inkml:trace>
          <inkml:trace contextRef="#ctx0" brushRef="#br0" timeOffset="13409.9525">-26949 15475 0,'0'0'16,"0"0"-16,0 0 15,0 0-15,0 0 16,0 0 0,0 0-16,0 11 15,0 12 1,0 12-16,0 0 15,0-1-15,0-11 16,0-11 0,0-1-16,0 1 15,12 0 1,0-1-16,11 12 16,13-11-1,-1-1 1,12 1-16,0-1 0,0-11 15,0 0 1,-23 0-16,-1 0 16,-23 0-1</inkml:trace>
          <inkml:trace contextRef="#ctx0" brushRef="#br0" timeOffset="13680.3952">-26796 15555 0,'0'0'16,"0"0"-16,0 12 15,12 11 1,0 23-16,0 12 16,11 11-1,1-11-15,-1-12 16,1-11-16,-12 0 15,-1-12 1,1-11-16,12-1 16,-13-11-1,13 12-15,-24-12 16</inkml:trace>
          <inkml:trace contextRef="#ctx0" brushRef="#br0" timeOffset="14019.344">-26395 15729 0,'0'0'15,"0"0"-15,-12 11 16,-12 12 0,13 12-16,-1 0 15,12-1-15,12-10 16,11-1-16,1-12 16,11 1-1,0-12 1,-11 0-16,0-12 0,-13 1 15,1-12 1,0-12-16,-12 0 16,-12 12-1,-11 0-15,-13 11 16,-11 12 0,12 12-16,11 0 15,1-1-15,11 1 16,12-12-1,0 0-15,23 11 16,-23-11 0</inkml:trace>
          <inkml:trace contextRef="#ctx0" brushRef="#br0" timeOffset="14529.4377">-26113 15521 0,'0'0'0,"0"0"16,0 0-1,0 0-15,24-12 16,35-11 0,12 12-16,-1-1 15,-23 12 1,1 0-16,-25 12 15,-11-1-15,-12 1 16,-12 11 0,0 11-16,-11 13 15,-1-13 1,1-11-16,11-11 16,12-12-1,0 0-15,0 0 16,12 12-16,11 11 15,13 0 1,-1 11-16,12 13 16,-23-13-1,-1 1-15,-11-12 16,-12 0 0,0 0-16,-12 1 15,-23-1 1,-12-12-16,0 1 15,-1-12-15,13-12 16,11 1 0,24 11-16</inkml:trace>
        </inkml:traceGroup>
        <inkml:traceGroup>
          <inkml:annotationXML>
            <emma:emma xmlns:emma="http://www.w3.org/2003/04/emma" version="1.0">
              <emma:interpretation id="{B295B82D-252A-475B-AE5B-F68136E15222}" emma:medium="tactile" emma:mode="ink">
                <msink:context xmlns:msink="http://schemas.microsoft.com/ink/2010/main" type="inkWord" rotatedBoundingBox="8621,16700 9771,16511 9868,17102 8718,172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799.9105">-24310 15335 0,'0'0'0,"0"0"15,0 0 1,0 0-16,0 0 16,0 0-1,0 0-15,0 0 16,0 0 0,0 0-16,0 0 15,0 0-15,0 0 16,0 0-16,0 0 15,-12 11-15,0 12 16,-11 12 0,-1 0-16,1 11 15,11 12 1,12-12-16,12-11 16,11-1-1,12-11-15,24-11 16,0-12-1,0-12-15,-12-11 16,0 0-16,-11 0 16,-13-12-1,-11 12-15,0-11 16,-12 11 0,-12-1-16,-23 1 15,-24 12 1,-12 11-16,24 0 15,0 11-15,12-11 16,23 0 0,0 0-16,12 0 15,0 0 1</inkml:trace>
          <inkml:trace contextRef="#ctx0" brushRef="#br0" timeOffset="41009.5905">-23792 15647 0,'0'0'15,"0"0"-15,0 0 16,0 0-1,0 0-15,0 0 16</inkml:trace>
          <inkml:trace contextRef="#ctx0" brushRef="#br0" timeOffset="41729.2921">-23344 15462 0,'0'0'0,"0"0"16,0 0 0,0 0-16,0 0 15,0 0 1,0 0-16,-24 11 15,-11 24-15,-12 11 16,11 1 0,25-1-16,-1 0 15,12-11 1,12-1-16,11-11 16,1-11-1,-1-12-15,13-12 16,-1-22-16,0-12 15,1-12 1,-13 12-16,-11-1 16,-12 13-1,0 11-15,-12 11 16,0 0 0,1 12-16,-13 0 15,12 0 1,12 0-16</inkml:trace>
        </inkml:traceGroup>
        <inkml:traceGroup>
          <inkml:annotationXML>
            <emma:emma xmlns:emma="http://www.w3.org/2003/04/emma" version="1.0">
              <emma:interpretation id="{79398EA1-4F38-4B26-B057-2B35BFB93513}" emma:medium="tactile" emma:mode="ink">
                <msink:context xmlns:msink="http://schemas.microsoft.com/ink/2010/main" type="inkWord" rotatedBoundingBox="10282,16364 11865,16104 12007,16970 10424,172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319.3115">-22390 14965 0,'0'0'16,"0"0"0,0 0-16,0 0 15,12 0 1,-1-12-16,-11 12 15,0 0-15,0 0 16,0 0 0,0 0-16,0 0 15,0 0-15,-23 12 16,-24 11-16,-24 46 16,0 24-1,12-1-15,12-22 16,24-24-16,11 12 31,12-12-31,12 0 0,0-11 16,23-12-1,12 0-15,12-23 16,-12 0 0,0-12-16,-23 1 15,-1-1 1,-23 1-16,-11-1 15,-13 1-15,-11-1 16,-13 1 0,1-1-1,12 12-15,11 0 16,1-12-16,23 12 16</inkml:trace>
          <inkml:trace contextRef="#ctx0" brushRef="#br0" timeOffset="43819.3043">-22449 15219 0,'0'0'15,"0"0"-15,0 0 16,0 0 0,0 0-16,12 0 15,11-11 1,13-1-16,11 1 16,0-1-1,0 0-15,-12 12 16,-11 12-16,-1 11 15,-11 12 1,-12 11-16,0 0 16,-12 0-1,-11 1-15,-1-1 16,-11 0 0,0 0-16,11-23 15,12 1 1,1-13-16,11 1 15,0-12-15,11 0 16,13 11 0,23 1-16,0-12 15,24-12-15,-1 1 16,-70 11-16</inkml:trace>
          <inkml:trace contextRef="#ctx0" brushRef="#br0" timeOffset="44239.5905">-21530 15000 0,'0'0'0,"0"0"15,0 0 1,-12 11-16,-12 35 15,-23 47-15,-23 11 16,-13 0 0,24-23-16,36-12 15,11-11 1,12-12-16,12-23 16,-1 0-1,13-11-15,0-12 16,-1-12-16,1 1 15,-1-12 1,-11 0-16,-12-1 16,-12 1-1,-11 12-15,-24-1 16,-1 12 0,13-11-16,0 11 15,23 0 1,12 0-16,0 0 15</inkml:trace>
          <inkml:trace contextRef="#ctx0" brushRef="#br0" timeOffset="44680.0787">-21471 15254 0,'0'0'0,"0"0"16,0 0-16,11-12 15,13-11 1,11 0-16,24-12 16,0 1-1,-12 22-15,-11 1 16,-13 11 0,-11 11-16,-12 1 15,0 22-15,-12 1 16,-11 0-1,-1-12-15,0 0 16,13-11 0,11-1-16,11 1 0,13 11 15,0 0 1,11 0-16,0 12 31,-11-1-31,-12 1 0,-1 11 16,-22-11-1,-13 0-15,-11-12 16,-12 0 0,-1-12-16,1-11 15,0-11-15,47 11 16</inkml:trace>
        </inkml:traceGroup>
        <inkml:traceGroup>
          <inkml:annotationXML>
            <emma:emma xmlns:emma="http://www.w3.org/2003/04/emma" version="1.0">
              <emma:interpretation id="{2B871A34-3F25-46B8-82EA-1A466B03D569}" emma:medium="tactile" emma:mode="ink">
                <msink:context xmlns:msink="http://schemas.microsoft.com/ink/2010/main" type="inkWord" rotatedBoundingBox="13300,15865 16597,15324 16720,16076 13423,166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049.4318">-19516 14514 0,'0'0'16,"0"0"-16,0 0 16,0 0-1,0 0-15,0 0 16,0-11 0,0 11-16,0-12 15,0 12 1,0 0-16,-23 0 15,-13 0-15,1 23 16,-12 12 0,11 11-16,1 12 15,23-12 1,12-11-16,12-1 16,23 1-1,24-12-15,0-11 16,0-1-16,0-11 15,0-11-15,-12-1 16,0-22 0,-12-13-1,-23 1-15,-12-12 16,-12 12-16,1 11 16,-1 12-16,-12 0 15,1 12 1,-24-1-16,0 12 15,-1 0-15,13 0 16,23 0 0,12 0-16,0 0 15</inkml:trace>
          <inkml:trace contextRef="#ctx0" brushRef="#br0" timeOffset="57239.2775">-19115 14872 0,'0'0'15,"0"0"-15,0 0 16,0 0-16,0 0 15</inkml:trace>
          <inkml:trace contextRef="#ctx0" brushRef="#br0" timeOffset="57689.1068">-18809 14641 0,'0'0'16,"0"12"-1,-12-1-15,0 13 16,12-1 0,0 11-16,0-11 15,0-11-15,12 0 16,12 11-1,11-12-15,12-11 16,0-11 0,-11-1-16,-1 1 15,-12-24 1,1 0-16,-24 12 16,0 0-1,-12 11-15,-11 1 16,-1 11-16,-11 0 15,-12 23-15,0 0 16,-1 12-16,25-24 31,11 1-31,12-12 0,0 0 16</inkml:trace>
          <inkml:trace contextRef="#ctx0" brushRef="#br0" timeOffset="58130.5162">-18232 14584 0,'0'0'0,"0"0"15,0 0 1,-12 11-16,1 12 16,-13 12-1,12 0-15,12-12 16,0 11-16,0-22 15,12-1 1,0 1-16,11-12 16,13 0-1,-1-12-15,0-11 16,-11 0 0,-1-11-16,-23 10 15,-11-10 1,-1 11-16,-12 11 15,1 1-15,-13 11 16,1 11 0,0-11-16,11 12 15,12-1 1,12-11-16</inkml:trace>
          <inkml:trace contextRef="#ctx0" brushRef="#br0" timeOffset="58939.7028">-17843 14329 0,'0'0'0,"0"0"16,0 0-16,0 0 15,0 0 1,0 0-16,0 0 15,0 0-15,12-11 16,11-1 0,1 1-16,11-1 15,12 0 1,12 12-16,-12 0 16,0 0-1,0 12-15,-23 0 16,-12 11-16,-12-12 15,-12 24 1,0-12-16,-11 12 16,-1-1-1,12-10-15,1-13 16,-1 1 0,12-12-16,0 0 15,0 0 1,0 0-16,0 0 15,12 0-15,23 0 16,12 11 0,0 12-16,0 0 15,-11 1 1,-1 10-16,-23-11 16,-1 12-1,-11-12-15,-23 0 16,-24 12-16,0-12 15,0 0 1,-1-11-16,1-12 16,0 0-1,12 0-15,23-12 16,12 12 0</inkml:trace>
          <inkml:trace contextRef="#ctx0" brushRef="#br0" timeOffset="59439.5176">-17078 14792 0,'0'0'0,"0"0"15,0 0-15,0 0 16,-11 11-1,-1 1-15,-12-1 16,-11-11 0,0 0-16,-1-11 15,1-12 1,11-12-16,13 12 16,-1-23-16,12-1 15,12-10 1,11 22-16,1 0 15,-1 12-15,1 0 16,-1 11 0,1 1-16,0 11 15,-13 11 1,13 13-16,-12 10 16,-1 1-1,-11 11-15,0 0 16,-11-11-16,-13 0 15,-11-1 1,-24 1-16,12-23 16,11-1-1,1-11-15,23 0 16,12 0 0</inkml:trace>
          <inkml:trace contextRef="#ctx0" brushRef="#br0" timeOffset="59859.1462">-16453 14133 0,'0'0'15,"0"0"-15,0 0 16,-12 11-16,-23 12 15,-24 35 1,-47 23-16,0 23 16,47-34-1,12-1-15,23 0 16,24-23 0,24 12-16,11-23 15,24-12 1,12-11-16,11-24 15,-11-11-15,-12-23 16,-36 23 0,-11-1-16,-12-10 15,-12 11-15,-35 11 16,-47 12-16,-12 23 16,12 12-1,47-12-15,47-23 16</inkml:trace>
        </inkml:traceGroup>
        <inkml:traceGroup>
          <inkml:annotationXML>
            <emma:emma xmlns:emma="http://www.w3.org/2003/04/emma" version="1.0">
              <emma:interpretation id="{39794F61-67E5-452A-A492-0266B978BC2E}" emma:medium="tactile" emma:mode="ink">
                <msink:context xmlns:msink="http://schemas.microsoft.com/ink/2010/main" type="inkWord" rotatedBoundingBox="17920,14824 20774,14356 20902,15138 18049,1560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0159.8364">-14863 13451 0,'0'0'0,"0"0"16,0 0-1,-12 11-15,-11 13 16,-24 10-16,0 13 15,-12 10 1,23-22-16,13 0 0,23-1 31,0-11-31,11-11 0,13 11 16,11-11 0,1-1-16,11-11 15,0-11 1,0-1-16,0-11 15,0-23-15,-23 11 16,-1-11 0,-11 11-16,-12 1 15,-12-1 1,1 12-16,-13 11 16,1 1-1,-13 11-15,-11 0 16,0 11-1,12 1-15,11-1 16,12 1-16,12-12 16,0 0-1</inkml:trace>
          <inkml:trace contextRef="#ctx0" brushRef="#br0" timeOffset="80399.1907">-14580 13798 0,'0'0'0,"0"0"15,0 0 1,0 0-16,0 0 16</inkml:trace>
          <inkml:trace contextRef="#ctx0" brushRef="#br0" timeOffset="81179.9117">-14203 13509 0,'0'0'16,"0"0"-1,0 0-15,0 0 16,0 11-16,-12 12 15,0 12 1,0 0-16,1-1 16,11-10-1,0-24-15,11 173 16,-11-173 0,0 0-16,12 0 15,24-12 1,-1 1-16,0-1 15,1-22-15,-1 10 16,-12-10 0,1-12-16,-12 22 15,-12-10 1,0 11-16,-12 0 16,-12-1-1,-11 1-15,0 23 16,-12 12-16,11-1 15,1 13 1,0-13-16,11 1 16,12 11-1,12-12-15,0-11 16</inkml:trace>
          <inkml:trace contextRef="#ctx0" brushRef="#br0" timeOffset="83889.3287">-13626 13636 0,'0'0'0,"0"0"16,0 0-16,0 0 15,0 0 1,0 0-16,0 0 15,0 0-15,0-12 16,0 1 0,-12-1-16,0 1 15,1-1 1,-1 12-16,-24 0 16,1 0-1,0 0-15,-1 0 16,13 0-16,11 0 15,12 0 1</inkml:trace>
          <inkml:trace contextRef="#ctx0" brushRef="#br0" timeOffset="81659.3861">-13756 13497 0,'0'0'0,"0"0"15,0 0 1,0 0-16,-11 23 16,-1 12-1,0 0-15,0 11 16,12-11 0,0-1-16,12-11 15,0 0 1,0-11-16,-1 0 15,13-1-15,-1-11 16,1 0 0,0-11-16,11-13 15,-11-10 1,-1-12-16,-11 11 16,-12 12-1,-12 11-15,0 1 16,1 11-16,-1 0 15,0 0 1,0 0-16,0 0 16,12 0-1</inkml:trace>
          <inkml:trace contextRef="#ctx0" brushRef="#br0" timeOffset="84499.6299">-13308 13509 0,'0'0'16,"0"0"0,0 0-16,-12 11 15,-23 12-15,-12 12 16,0 23-1,11-23-15,13-1 16,-1 1 0,12-12-16,12 12 15,12-12 1,0-12-16,23 1 16,12-12-1,-11 0-15,11-12 0,-12-11 16,12-23-1,-11-12 1,-13 12-16,-11 11 0,0 12 16,-12-11-1,0 22 1,-12 0-16,-12 1 16,-23 11-16,0 0 15,12 11 1,11-11-16,13 0 15,11 0-15</inkml:trace>
          <inkml:trace contextRef="#ctx0" brushRef="#br0" timeOffset="84799.7567">-12919 13116 0,'0'0'15,"0"0"-15,-12 11 16,0 12 0,0 12-16,-11 46 15,11 11 1,-12 47-16,24-46 15,0-24-15,12-23 16,0 0 0,0-22-16,0-1 15,-12-23 1</inkml:trace>
          <inkml:trace contextRef="#ctx0" brushRef="#br0" timeOffset="85359.6654">-12377 13220 0,'0'0'0,"11"0"15,13-12-15,-1 12 16,1-11-1,-12 11-15,0 0 16,-12 0 0,0 0-16,-12 0 15,-35 0 1,0 11-16,-12-11 16,0 12-1,0-1-15,0 1 0,12-1 16,12-11-16,11 12 15,12 0 1,0-1 0,12-11-16,0 12 15,12-1 1,12 12-16,11 0 16,12 12-16,24 11 15,0 1-15,-1 10 16,-23-22-1,-11 0-15,-25-1 16,-11 1 0,-11 0-16,-13-1 15,-11 1 1,-12 0-16,0-12 16,-1-12-1,1-11-15,0-11 16,47 11-16</inkml:trace>
        </inkml:traceGroup>
      </inkml:traceGroup>
    </inkml:traceGroup>
    <inkml:traceGroup>
      <inkml:annotationXML>
        <emma:emma xmlns:emma="http://www.w3.org/2003/04/emma" version="1.0">
          <emma:interpretation id="{D358F04D-6302-4644-9EFD-4A9E791542C6}" emma:medium="tactile" emma:mode="ink">
            <msink:context xmlns:msink="http://schemas.microsoft.com/ink/2010/main" type="paragraph" rotatedBoundingBox="4823,18192 21094,16211 21238,17392 4966,19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46BB3-5334-44D4-9F47-78C4D8754626}" emma:medium="tactile" emma:mode="ink">
              <msink:context xmlns:msink="http://schemas.microsoft.com/ink/2010/main" type="line" rotatedBoundingBox="4823,18192 21094,16211 21238,17392 4966,19373"/>
            </emma:interpretation>
          </emma:emma>
        </inkml:annotationXML>
        <inkml:traceGroup>
          <inkml:annotationXML>
            <emma:emma xmlns:emma="http://www.w3.org/2003/04/emma" version="1.0">
              <emma:interpretation id="{F0AF6C73-59B5-41FE-8A83-6AB86F4703A4}" emma:medium="tactile" emma:mode="ink">
                <msink:context xmlns:msink="http://schemas.microsoft.com/ink/2010/main" type="inkWord" rotatedBoundingBox="4823,18192 7560,17859 7691,18938 4954,192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689.4301">-28245 16850 0,'0'0'16,"0"0"-16,0 0 15,0 0-15,0 0 16,0 0 0,0 0-16,0 0 15,0 0 1,0 23-16,0 12 16,12 22-1,0 1-15,11 35 16,1 11-16,-12-23 15,11-12 1,-11-11-16,0-24 16,-12-11-1,0-11-15,0-12 16,0 0 0</inkml:trace>
          <inkml:trace contextRef="#ctx0" brushRef="#br0" timeOffset="15869.2743">-27868 17474 0,'0'0'0,"0"0"16,0 0-16,0 11 16,0 1-1,0 0 1,0-12-16,0 0 0</inkml:trace>
          <inkml:trace contextRef="#ctx0" brushRef="#br0" timeOffset="16729.7601">-27797 17069 0,'0'0'16,"0"0"-16,0 0 16,0 0-1,0 0-15,12-11 16,0-1-16,23-11 15,12 0 1,0 12-16,12 11 16,0 0-1,-12 11-15,-12 1 16,-11-1 0,-12 1-16,-12-1 15,-12 12-15,-12 12 16,1 0-16,-1-12 15,1 0-15,11-11 16,0-1 0,12-11-16,0 0 31,0 0-31,0 0 0,12 0 16,11 0-1,13 12-15,-1-1 16,0 1-16,1 11 15,-13 0 1,-11 0 0,0 12-16,-12-1 15,-12 1 1,0-12-16,-23 0 16,0 0-16,-1-11 15,13-12 1,23 0-16</inkml:trace>
          <inkml:trace contextRef="#ctx0" brushRef="#br0" timeOffset="17130.3091">-27232 16965 0,'0'0'16,"0"0"-16,0 0 15,0 0 1,12 12-16,0 0 16,-12-12-1,0 11-15,0 1 16,0-1 0,0 1-16,-12 11 15,0-12 1,12 1-16,0-12 15,0 12-15,0-12 16,0 0 0,0 0-16,12 11 15,0 1 1,23 11-16,24-12 16,12 1-1,-12-1-15,-12-11 16,-12 0-16,-11 0 15,-24 0 1</inkml:trace>
          <inkml:trace contextRef="#ctx0" brushRef="#br0" timeOffset="17379.7126">-27078 17012 0,'0'0'0,"0"0"16,0 0 0,11 11-16,1 12 15,12 12 1,-1 11-16,13 24 16,-1 10-1,0-10-15,1-12 16,-13-12-16,1-12 15,-24-34 1</inkml:trace>
          <inkml:trace contextRef="#ctx0" brushRef="#br0" timeOffset="18049.3154">-26207 17208 0,'0'0'0,"0"0"16,0 0 0,0 0-16,0 12 15,-12-1 1,1 1-16,-13-1 15,-11 1-15,-12-12 16,0 0 0,-1-12-16,13 1 15,0-1 1,11 1-16,1-12 16,11-1-1,0 1-15,12-11 16,0-1-16,12 12 15,11 0 1,13 11-16,11 12 0,0 12 16,-12 11-1,1 0-15,-13 12 32,13 11-32,-13 12 15,-23-1-15,0 13 16,-23-1-16,-13-11 15,1-12-15,-12 0 16,11-11 0,1-23-16,35-12 15</inkml:trace>
          <inkml:trace contextRef="#ctx0" brushRef="#br0" timeOffset="18659.5747">-26254 17289 0,'0'0'0,"0"0"16,12-12 0,11 1-1,25-12-15,22-12 16,-11-11-16,0 0 15,-24 11-15,-11 0 16,-1 1 0,-23 11-16,0 11 15,-11 0 1,-13 12-16,1 0 16,-1 12-1,0 0-15,1-1 16,-1 1-16,13 11 15,-1 0 1,12 12-16,0 11 16,12 23-1,11 12-15,1-12 16,-1 1 0,1-13-16,-1-10 15,-11-13 1,-12 1-16,0-12 15,-12 0-15,1-11 16,-13-1 0,0-11-16,13 0 15,-1 0 1,0-11-16,0-12 16,1-12-1,-1-23-15,0-11 16,12 0-16,0 22 15,0 1 1,12 11-16,11 1 16,-23 34-16</inkml:trace>
          <inkml:trace contextRef="#ctx0" brushRef="#br0" timeOffset="19129.5445">-25476 16907 0,'0'0'16,"0"0"-16,0 0 16,0 0-1,0 0-15,0 0 16,-12 11-16,-12 24 15,-11-1 1,-24 24-16,-12 35 16,24-1-1,12 1-15,23-13 16,24-22 0,11-12-16,13-11 15,-1-12 1,12 0-16,24-11 15,-24-12-15,0-12 16,-12-11 0,-11-11-16,-24 10 15,-12 13 1,-11-1-16,-24 1 16,-24 11-1,-12 0-15,1 0 16,35 0-16,12 0 15,35 0 1</inkml:trace>
        </inkml:traceGroup>
        <inkml:traceGroup>
          <inkml:annotationXML>
            <emma:emma xmlns:emma="http://www.w3.org/2003/04/emma" version="1.0">
              <emma:interpretation id="{943855BB-A2C7-4E24-BAD7-06EA837798BD}" emma:medium="tactile" emma:mode="ink">
                <msink:context xmlns:msink="http://schemas.microsoft.com/ink/2010/main" type="inkWord" rotatedBoundingBox="8753,18125 11877,17744 11971,18520 8847,1890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5639.5835">-24063 16791 0,'0'0'0,"0"0"16,-12 0-16,-23 12 15,0 22 1,-12 24 0,11-12-16,1 0 15,23-11 1,0-12-16,12 0 16,24 0-16,11 1 15,12-13 1,12-11-16,-12-11 15,-11-13-15,-1-10 16,-11-1 0,-13-11-16,-11 0 15,0 11 1,-11 23-16,-1 1 16,-12-1-1,1 12-15,-1 0 16,1 12-16,11-1 15,12-11 1,0 0-16</inkml:trace>
          <inkml:trace contextRef="#ctx0" brushRef="#br0" timeOffset="45829.5191">-23733 17115 0,'0'0'15,"0"0"1,0 0-16,0 0 16,0 0-16</inkml:trace>
          <inkml:trace contextRef="#ctx0" brushRef="#br0" timeOffset="47319.5652">-23097 16756 0,'0'0'15,"0"0"1,0 0-16,0 0 15,-12 0-15,1 12 16,-13 11 0,0 12-16,1 11 15,-1 0-15,12-11 16,1-1-16,11-10 16,0-13-1,0 1 1,11-1-16,13 1 15,11-1-15,1-11 16,11 0-16,-12-11 16,1-12-1,-1-24-15,-12 1 16,1 0 0,-12 0-16,-12 11 15,-12 0 1,-23 1-16,-12 11 15,-12-1-15,12 13 16,11 11 0,13 0-16,11 0 15,0 0 1,12 0-16,0 0 16</inkml:trace>
          <inkml:trace contextRef="#ctx0" brushRef="#br0" timeOffset="47789.683">-22378 16548 0,'0'0'0,"0"0"15,0 0 1,0 0-16,0 0 15,-12 0-15,-12 12 16,-11-1 0,-12 24-16,-12 23 15,0 23 1,12 11-16,23-34 16,13 0-1,11-12-15,11-11 16,1-12-16,23 0 15,1-12 1,11 1-16,0-12 16,-12-12-1,-11 1-15,-12-1 16,0-11 0,-12-11-16,-12 10 15,0 1 1,-23 0-16,-1 12 15,-11-1-15,12 1 16,11-1 0,1 12-16,23 0 15</inkml:trace>
          <inkml:trace contextRef="#ctx0" brushRef="#br0" timeOffset="48299.3353">-22013 16606 0,'0'0'16,"0"0"0,0 0-16,0 0 15,0 0 1,-24 0-16,1 0 15,-13 0-15,1 0 16,11 0 0,-11 0-16,0 0 15,11 12 1,12-1-16,12-11 16,0 12-1,0 11-15,12 0 16,0 0-16,0 12 15,11-1 1,1 1-16,11 11 16,-11-11-1,-1 0-15,1-1 16,-12-11 0,-12 1-16,0-1 15,-12 0 1,0 0-16,-11-12 15,-13 1-15,1 0 16,0-12 0,-1 0-16,24 0 15,12 0 1</inkml:trace>
          <inkml:trace contextRef="#ctx0" brushRef="#br0" timeOffset="48860.006">-21943 16895 0,'0'0'0,"0"0"16,12-12 0,24-11-16,11-11 15,0 11 1,-12-12-16,1 12 15,-13 0-15,-11-1 16,0 13-16,-12-1 16,-12 1-1,0-1 1,-23 1-16,-1 11 0,1 0 16,11 11-1,13 1 1,-1-1-16,12 12 0,12 12 15,11 11 1,1 1-16,11 10 16,1 1-1,-13-12-15,1 1 16,-13-13 0,-11 1-16,0-12 15,0 0 1,-11-11-16,-25-1 15,-11 1-15,0-12 16,0-12 0,12 1-16,-1-1 15,13 1 1,11-12-16,12-24 16,23-22-1,13-12-15,23 12 16,-59 69-16</inkml:trace>
          <inkml:trace contextRef="#ctx0" brushRef="#br0" timeOffset="49309.4846">-21530 16641 0,'0'0'0,"0"0"15,0 0 1,0 0-16,0 0 15,0 0-15,0 0 16,12-12 0,23 1-16,12-1 15,12 0 1,-12 12-16,-12 0 16,-11 0-1,-12 0-15,-12 0 16,0 24-16,-12-1 15,0 0 1,0 0-16,1 0 16,11 0-1,0 0-15,23 12 16,12 11 0,1 12-16,-1-12 15,-11 0-15,-1-11 16,-11 0-1,-12-1-15,0-10 16,-12 10 0,-23-11-16,-36 0 15,12-23 1,0 0-16,59 0 0</inkml:trace>
        </inkml:traceGroup>
        <inkml:traceGroup>
          <inkml:annotationXML>
            <emma:emma xmlns:emma="http://www.w3.org/2003/04/emma" version="1.0">
              <emma:interpretation id="{4CB6CD57-4063-4F71-A608-9727507E160A}" emma:medium="tactile" emma:mode="ink">
                <msink:context xmlns:msink="http://schemas.microsoft.com/ink/2010/main" type="inkWord" rotatedBoundingBox="13673,17465 16902,17072 17002,17898 13774,1829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1219.3166">-19280 16109 0,'0'0'0,"0"0"15,0 0 1,0 0-16,0 0 16,0 0-1,0 0-15,0 0 16,-12 12 0,-12 11-16,1 23 15,-1 0 1,12 12-16,12-12 15,12 0-15,0-22 16,0-1 0,11-12-16,13 1 15,11-12-15,12-23 16,0-12-16,0-11 16,-24 0-1,-12-1 1,-11 13-16,-12-1 0,-12 0 15,-23 12 1,-12 12 0,0-1-16,11 12 15,1 0-15,12 12 16,-1-12 0,12 11-1,12-11-15,0 0 16</inkml:trace>
          <inkml:trace contextRef="#ctx0" brushRef="#br0" timeOffset="61429.8389">-18892 16456 0,'0'0'16,"0"0"-16,0 0 16,0 0-1,0 0-15,0 0 16</inkml:trace>
          <inkml:trace contextRef="#ctx0" brushRef="#br0" timeOffset="61849.4762">-18444 16202 0,'0'0'16,"0"0"-1,-24 11-15,1 24 16,-12 11-16,11 0 15,12 0 1,12 1-16,12-24 16,12 0-1,11 0-15,0-11 16,-11-12 0,-1 0-16,1-12 15,-12 0 1,0-11-16,-1-11 15,-11-13-15,-23 13 0,-13 11 16,-23-12 0,1 12-1,10 23-15,1 0 16,24 11-16,-1 1 16,24-12-1,0 0-15</inkml:trace>
          <inkml:trace contextRef="#ctx0" brushRef="#br0" timeOffset="62265.5391">-17973 16202 0,'0'0'15,"-23"11"-15,-1 12 16,1 12-16,-1 11 15,12-11-15,0-1 16,12 1 0,12-12-16,12 0 15,11-11 1,12-1-16,0-11 16,-11 0-1,-13-11-15,-11-12 16,0-12-16,-12 12 15,-24 0 1,-11 0-16,-12 0 16,0 11-1,11 1-15,13 11 16,11 0 0,12 0-16,0 0 15,0 0 1</inkml:trace>
          <inkml:trace contextRef="#ctx0" brushRef="#br0" timeOffset="62799.2052">-17666 15994 0,'0'0'15,"0"0"-15,11 0 16,25-12 0,34 0-16,13 1 15,-1 11-15,-35 0 0,0 11 31,-11 13-31,-13-1 16,-11 0-16,-12 11 16,-23 1-16,-13 0 15,-23 11 1,24-23-16,0-11 16,11-1-1,12-11-15,12 0 16,0 0-16,0 0 15,12 0 1,35 0-16,-11 12 16,11 11-1,0 23-15,-24-11 16,1-1 0,-12 1-1,-12-12-15,-12 12 16,-23 0-16,-36-1 15,0-11 1,12-11-16,12-24 16,12 1-16,11-1 15,24 12 1</inkml:trace>
          <inkml:trace contextRef="#ctx0" brushRef="#br0" timeOffset="66209.4674">-18326 16433 0,'0'0'0,"0"0"15,0 0-15,0 0 16,0 0-16,0 0 15,0 0 1,0 0-16,0 0 16,0 0-1,0 0-15,0 0 16,0 0 0,0 0-16,0 0 15,0 0 1,0-12-16,0 1 15,0-1-15,0 0 16,0 1 0,-12-12-16,0 0 15,1 11 1,-1-11-16,-12 0 16,1 11-1,-1 1-15,0-1 16,1 1-1,-12 11-15,11 0 16,0 11-16,-11 12 16,0 12-1,-1 11-15,1 0 16,23-11 0,12-12-16,0-23 15</inkml:trace>
          <inkml:trace contextRef="#ctx0" brushRef="#br0" timeOffset="67509.9587">-18350 16248 0,'0'0'15,"0"0"-15,0 0 16,0 0 0,0 0-16,0 0 15,0 0-15,0 0 16,-11 0-16,-1 0 16,-12 0-1,1 0-15,-13 0 16,13 11-1,-1 1-15,1-1 16,-1 1 0,0 0-16,1-1 15,-1 1-15,13-1 16,-1 12 0,0 0-16,0-11 15,0 11 1,12-11-16,0 11 15,0 0-15,12 0 16,0 0 0,12 0-16,11 0 15,0-11 1,12-12 0,0 0-16,-11-12 15,-1 1-15,-11-1 16,-1 1-16,-11-12 15,0-1 1,0 1-16,-12-11 16,0 11-1,-12-1-15,0 13 16,-11-12 0,-13 11-16,-11 1 15,0-1 1,12 12-16,11 0 15,12 0-15,12 0 16</inkml:trace>
          <inkml:trace contextRef="#ctx0" brushRef="#br0" timeOffset="68409.6751">-17784 16514 0,'0'0'0,"0"0"16,0 0-16,0 0 15,0 0 1,0 0-16,0 0 16,0 0-1,0 0-15,0 0 16,0 0 0,0 0-16,0 0 15,11-12 1,-11 12-16,0-12 15,12 1-15,-12-1 16,0 1 0,0-12-16,0 0 15,0-1 1,0-10-16,-12 11 16,1 0-1,-1-1-15,-12 1 16,-11 12-16,0-1 15,-1 1 1,1-1-16,11 12 16,24 0-1</inkml:trace>
          <inkml:trace contextRef="#ctx0" brushRef="#br0" timeOffset="68919.2991">-17749 16294 0,'0'0'15,"0"0"-15,0 0 16,0 0-1,0 0-15,0 0 16,0 0-16,0 0 16,0 0-1,0 0-15</inkml:trace>
          <inkml:trace contextRef="#ctx0" brushRef="#br0" timeOffset="76939.4331">-17019 16155 0,'0'0'16,"0"0"0,0 0-16,0 0 15,0 0 1,0 0-16,0 0 15,12 0-15,0 0 16,23-11 0,12-1-16,12 1 15,0-1 1,-12 1-16,-11 11 16,-1 11-1,-11 12-15,-13 0 16,1 24-16,-24 10 15,-11 13 1,-24-13-16,-12 1 16,0-12-1,12-11-15,0 0 16,23-24 0,1 1-16,11-1 15,0 1 1,0-12-16,12 0 15,0 0-15,0 12 16,12-1 0,35 1-16,36-1 15,-13-22 1,1-1-16,0-11 16,-1-12-1,-11-11-15,-12 0 16,-11 0-16,-13 11 15,-11 0 1,-12 12-16,-12 0 0,0 12 31,1 11-31,-13 11 16,-11 24 0,-12 11-16,23-11 0,0-1 15,13 1 1,11-12-16,11 0 15,13 0-15,11-11 16,36-1 0,11-11-16,1-11 15,-12-24 1,-24 1-16,0-24 16,-24-12-1,-11 13-15,-24 22 16,-35-11-16,-12 11 15,-11 24 1,11 11-16,0 11 16,12 12-1,11 0-15,25 0 16,11-23 0</inkml:trace>
        </inkml:traceGroup>
        <inkml:traceGroup>
          <inkml:annotationXML>
            <emma:emma xmlns:emma="http://www.w3.org/2003/04/emma" version="1.0">
              <emma:interpretation id="{D49A53F0-A7D1-49C2-AF68-3FEA3F851265}" emma:medium="tactile" emma:mode="ink">
                <msink:context xmlns:msink="http://schemas.microsoft.com/ink/2010/main" type="inkWord" rotatedBoundingBox="18026,16671 21105,16297 21215,17207 18137,1758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7879.2693">-14863 15693 0,'0'0'0,"0"0"16,0 0 0,0 0-1,0 12-15,-12-1 16,1 1-16,-1-1 16,0 1-1,-12-12-15,1 0 16,11 0-16,0-12 15,1-11 1,-1 0-16,12-23 16,12 11-1,11-11-15,12 0 16,1 11 0,-1 12-16,12 11 15,0 12 1,0 12-16,-11-1 15,-13 13-15,-11-1 16,0 11 0,-24 1-16,-11 11 15,-1-11 1,-11 0-16,11-12 16,-11-12-1,-1 1-15,13-12 16,-1-12-16,1 1 15,23 11 1</inkml:trace>
          <inkml:trace contextRef="#ctx0" brushRef="#br0" timeOffset="88089.4864">-14321 15774 0,'0'0'16,"0"0"-16,-12 0 16,12-12-1,0 12-15</inkml:trace>
          <inkml:trace contextRef="#ctx0" brushRef="#br0" timeOffset="88732.1601">-13944 15762 0,'0'0'0,"0"0"16,0 0-1,-12 0-15,-11 12 16,-13-12 0,1 0-16,11-23 15,1 11-15,-1-22 16,12 10-1,1-10-15,11 11 16,11-12 0,13 0-16,11 12 15,24 0 1,-12 12-16,-11 22 16,-1-11-1,-11 12-15,-1 11 16,-11 11-1,-12 1-15,-12 0 16,-11 11 0,-13-23-16,-11 23 15,0-23-15,12-11 16,-1-12 0,13-12-16,-1-11 15,12-23-15,12 46 16</inkml:trace>
          <inkml:trace contextRef="#ctx0" brushRef="#br0" timeOffset="89200.0092">-13343 15693 0,'0'0'15,"0"0"1,0 12-16,-12-1 16,-12 1-16,-23 11 15,0-12-15,0 1 32,0-12-32,12-12 0,-13 1 15,13-12-15,0 0 31,11-1-31,12-10 16,1-1-16,11 0 16,11 1-16,13-1 15,23 12 1,12 0-16,23 23 16,-11 11-1,-12 13 1,-12-1-16,-12 11 0,-11 1 15,-12 0 1,-24-1 0,0-11-16,-23 1 15,-12-24-15,0-12 16,0-11 0,47 23-16</inkml:trace>
          <inkml:trace contextRef="#ctx0" brushRef="#br0" timeOffset="89639.3716">-12919 15635 0,'0'0'16,"0"0"-16,0 0 15,0 0 1,-12 23-16,-12 0 16,-11 1-1,0-13-15,-1-11 16,1 0 0,-12-11-16,12-13 15,-1 1 1,24 12-16,1-12 15,11 0-15,11-12 16,13 0 0,11 12-16,12 0 15,36 11 1,-1 24-16,-11 11 16,-24 12-1,-23-1-15,-12 1 16,-12 0-16,-12-12 15,-24-12 1,36-11-16</inkml:trace>
          <inkml:trace contextRef="#ctx0" brushRef="#br0" timeOffset="91139.4314">-12589 15034 0,'0'0'16,"0"0"-16,0 0 16,0 0-16,0 0 15,0 23 1,11 47-16,1 11 16,0 0-1,0-12-15,-1 23 16,13-11-16,-12-11 15,0-36 1,-12-34-16</inkml:trace>
          <inkml:trace contextRef="#ctx0" brushRef="#br0" timeOffset="91509.4893">-12142 14976 0,'0'0'0,"0"0"15,0 0 1,0 24-16,0 10 16,-12 12-1,1 1-15,-1-13 16,0 1-16,0-12 15,1 0 1,-1-11-16,12-1 16,0 1-1,0 0-15,12-1 16,-1 1 0,13-1-16,-1 12 15,13-11 1,-1-1-16,12-11 15,0 0-15,-47 0 16</inkml:trace>
          <inkml:trace contextRef="#ctx0" brushRef="#br0" timeOffset="91739.5431">-12024 15046 0,'0'0'0,"0"0"16,0 11-16,0 36 15,12 45-15,0 24 16,11 45 0,1-10-1,-1-47-15,13-23 16,-1-24-16,-35-57 15</inkml:trace>
        </inkml:traceGroup>
      </inkml:traceGroup>
    </inkml:traceGroup>
  </inkml:traceGroup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7:34.49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1291 402 0,'0'0'0,"0"0"16,-31-16 0,-16 16-16,-1-15 15,1-1 1,-16 1-16,0-1 16,0 1-1,0-1-15,0 1 16,16 15-1,-16 0-15,0-15 16,16 15-16,-16 0 16,15 0-1,1 0-15,15 0 16,17 0 0,-1 0-16,0 0 0,16 0 31,0 0-31,0 0 15,16 0-15,31-16 0,16 1 32,32 15-32,31-31 15,31 15-15,32 1 16,-15-1-16,15-15 16,31 16-1,-15 15-15,-48 0 16,32-15-16,32-1 15,-32 1 1,-63-1-16,0 16 16,0-15-1,-16 15-15,16-16 16,-31 1 0,-16 15-16,-16 0 15,-16 0-15,-16 0 16,-31 0-1,0 0-15,0 0 16,0 0 0,-15 0-16,-48 0 15,-16 0 1,-16 15-16,-31 1 16,-63-1-1,-15 1-15,15-1 16,-1 1-1,-30-1-15,-1 0 16,64 1-16,-1-1 16,-46 1-1,-1-1-15,47-15 16,32 16 0,0-16-16,0 0 15,16 0 1,16 0-16,15 0 15,16 0-15,15 0 16,17 0 0,-1 0-16,17 0 15,-1 0 1,0 0-16,0 0 16,1 0-1,-1 0-15,0 0 16,0 0-16,16 0 15,-15 15 1,-1-15-16,0 0 16,0 16-1,1-16-15,15 0 16,0 0 0,0 0-16,0 0 15,0 0 1,0 0-16,0 0 15,31 15-15,16 1 0,48-1 32,15 0-32,16 1 15,16-1 1,63 1-16,15 15 16,-46-31-16,15-16 15,31 1-15,-15 15 16,-16 15-1,-47 1-15,15-32 16,1 16 0,-32 0-16,-32 16 15,-31-16-15,-15 0 16,-17 0 0,1 0-16,-32 0 15,0 0 1,0 0-16,-16 0 15,-47 0-15,-47 15 16,-16 1 0,-32-16-16,-78 0 15,15 15 1,32 1-16,-63-16 16,16 0-1,78 15-15,158-15 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7:40.03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505 232 0,'0'0'0,"0"0"16,0 0-1,0 0-15,0 0 16,0 0 0,0 0-16,0 0 15,0 0 1,0 0-16,0 0 16,0 0-1,0 0-15,0 0 16,0 0-16,0 0 15,15 0 1,33-16-16,46 1 16,32 0-1,16-1-15,15 1 16,111 15 0,-47-16-16,-1 16 15,-15 0 1,47 0-16,-63 0 15,-47-15-15,47 30 16,-32-15 0,1 0-16,-48 16 15,-31-16 1,0 0-16,-16 0 16,-16-16-16,0 16 15,-31 0-15,-16 0 16,0 0-1,0 0-15,0 0 16,-32 0-16,-62 0 16,-32 0-1,0 0-15,-16 0 16,-47 0 0,-63 0-16,63 0 15,0 0-15,-95 0 16,48 0-1,47 0-15,-31 0 16,-1 16 0,64-16-16,46 0 15,1 0 1,0 0-16,0 0 16,15 0-1,1 0-15,30 0 16,17 0-16,0 0 15,15 0 1,1 0-16,15 0 16,0 0-1,16 0-15,0 0 16,0 0 0,0 0-16,16 0 15,47 0 1,16-16-16,0 16 15,31-31-15,48 16 16,15 15 0,0-16-16,-15 16 15,31 0 1,31-15-16,-31-1 16,-31 1-1,-1 15-15,32 0 16,0 0-16,-63-15 15,-15 15 1,-17 0-16,1 0 16,-17 0-1,-15 0-15,-15 0 16,-33 0 0,1 0-16,-16 0 15,0 0-15,0 0 16,-16 0-1,-31 0-15,-32 0 16,-62-16 0,-48 16-16,31 16 15,-31-32 1,-79 16-16,63 0 16,16 0-1,-15 0-15,15 0 16,31 16-16,32-16 15,16 0-15,15 0 16,17 0 0,-1 0-16,16 0 15,31 0-15,17 0 16,15 0 0,0 0-16,0 0 15,0 0 1,31 0-16,16 15 15,64 0-15,78 1 16,-16-16 0,-16 0-16,17 0 15,46 0 1,-31 0-16,0 0 16,-16 0-1,32 15-15,-31-15 16,-48 0-16,-16 0 15,-16 0 1,-15 0-16,-16-15 16,-16 15-1,-15 0 1,-1 0-16,-15 0 16,0 0-16,-16 0 15,16 0 1,-16 0-16,0 0 15,0 0-15,0 0 16,0 0 0,0 0-16,0 0 15,0 0 1,0 0-16,0 0 16,-16 0-1,0 0-15,-31 15 16,0 1-16,-48-1 15,-31-15 1,-16 16-16,16 15 16,-47-16-1,-32 1-15,-31-1 16,47 0 0,-16 1-16,-15-1 15,31-15 1,47 16-16,16-1 15,16-15-15,-1 16 16,17-16 0,15 0-16,32 0 15,-1 0 1,1 0-16,16 0 16,15 0-1,16 0-15,0 0 16,0 0-16,31 0 15,32 0 1,-63 0-16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34:31.8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BE37DA-D61A-4715-87E9-6AC7658ECCC8}" emma:medium="tactile" emma:mode="ink">
          <msink:context xmlns:msink="http://schemas.microsoft.com/ink/2010/main" type="writingRegion" rotatedBoundingBox="618,10160 661,6436 1815,6450 1773,10173">
            <msink:destinationLink direction="with" ref="{E7C50D26-E3AB-4CA0-AAAA-E82084E208CA}"/>
          </msink:context>
        </emma:interpretation>
      </emma:emma>
    </inkml:annotationXML>
    <inkml:traceGroup>
      <inkml:annotationXML>
        <emma:emma xmlns:emma="http://www.w3.org/2003/04/emma" version="1.0">
          <emma:interpretation id="{4670BAB2-4C74-4D5F-9022-B8E027D7DD87}" emma:medium="tactile" emma:mode="ink">
            <msink:context xmlns:msink="http://schemas.microsoft.com/ink/2010/main" type="paragraph" rotatedBoundingBox="618,10160 661,6436 1815,6450 1773,10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2600A-B978-4AAD-A7AC-7705EB7E31E6}" emma:medium="tactile" emma:mode="ink">
              <msink:context xmlns:msink="http://schemas.microsoft.com/ink/2010/main" type="line" rotatedBoundingBox="618,10160 661,6436 1815,6450 1773,10173"/>
            </emma:interpretation>
          </emma:emma>
        </inkml:annotationXML>
        <inkml:traceGroup>
          <inkml:annotationXML>
            <emma:emma xmlns:emma="http://www.w3.org/2003/04/emma" version="1.0">
              <emma:interpretation id="{19B50F2D-41B0-430B-8CE2-91FBA0F8BD82}" emma:medium="tactile" emma:mode="ink">
                <msink:context xmlns:msink="http://schemas.microsoft.com/ink/2010/main" type="inkWord" rotatedBoundingBox="618,10160 639,8397 1780,8410 1760,101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-31814 8459 0,'0'0'16,"0"0"0,0 0-16,12 0 15,23 0 1,12-11-16,0-1 15,-11 1-15,-13 11 16,-11 0 0,-12 0-16,0 23 15,0 23-15,-12 0 16,1 1-16,11-1 16,0 0-1,0-11-15,11-1 16,1 1-16,12-12 15,-1-11 1,13-1-16,11-22 16,0-12-1,-47 23-15</inkml:trace>
          <inkml:trace contextRef="#ctx0" brushRef="#br0" timeOffset="-570.1031">-32214 7662 0,'0'0'15,"0"0"-15,0 0 0,0 0 32,23-12-32,24-11 0,24-35 15,-12 1 1,-12-24-16,-12 11 16,-23 1-1,0 0-15,-12-1 16,-12 24-16,0 12 15,0 22 1,1 12-16,-13 12 16,-11 22-1,-12 47-15,0 46 16,11 0 0,24 12-16,12 0 15,12 23 1,24-35-16,-1 0 15,0-23-15,-11 0 16,-12-35 0,-12-11-16,0-35 15,-12-11 1,0-12-16,0 0 16,0 0-1,1-12-15,11 12 16</inkml:trace>
          <inkml:trace contextRef="#ctx0" brushRef="#br0" timeOffset="-379.8252">-32450 8286 0,'0'0'0,"0"0"16,0 0 0,12-12-16,11-11 15,36-11-15,24-13 16,11 1-1,24-23-15,-36 11 16,-11 0 0,0 12-16,-71 46 15</inkml:trace>
          <inkml:trace contextRef="#ctx0" brushRef="#br0" timeOffset="310.5109">-31425 8194 0,'0'0'16,"0"0"-16,-12 11 15,12-11 1,0 12-16,12-12 16,11 0-1,1 0-15,-1 0 16,1-12-16,-12-11 15,0-12 1,-12 12-16,0 0 16,-12 12-1,-12-1-15,1 12 16,-13 12 0,1 11-16,23-12 15,0 1 1,12-12-16</inkml:trace>
        </inkml:traceGroup>
        <inkml:traceGroup>
          <inkml:annotationXML>
            <emma:emma xmlns:emma="http://www.w3.org/2003/04/emma" version="1.0">
              <emma:interpretation id="{1EE8949F-C751-4CAF-8FA1-677F3FE50D27}" emma:medium="tactile" emma:mode="ink">
                <msink:context xmlns:msink="http://schemas.microsoft.com/ink/2010/main" type="inkWord" rotatedBoundingBox="829,7364 840,6438 1815,6450 1805,73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50.2631">-32144 5489 0,'0'0'15,"0"0"1,0 0-16,-12 0 15,1 0-15,-1 0 16,0 0 0,-11-11-16,11-12 15,0-1 1,12-10-16,12-12 16,11-1-1,13 13-15,-1 10 16,12 13-16,0 22 15,0 13 1,-11 10-16,-13 13 16,1 22-1,-12 23-15,-24 47 16,-12-47 0,1-11-16,-1-23 15,12-23 1,1-12-16,-1 0 15,12-23-15,0 0 16,0 0 0,0-35-16,12-46 15,11-11 1,12-12-16,-11 0 16,0 0-1,-1 23-15,-11 23 16,0 12-16,-12 23 15,0 11 1,0 12-16,0 0 16,-12 23-1,-12 35-15,13 12 0,-13 34 32,12 0-32,12-12 0,12-11 15,12-23 1,-1-12-1,1-23-15,-1-11 0,-23-12 16</inkml:trace>
          <inkml:trace contextRef="#ctx0" brushRef="#br0" timeOffset="-1770.047">-31684 5709 0,'0'0'0,"0"0"16,0 0-1,11 0-15,13 0 16,23-12 0,-12 1-16,1-1 15,-13 1 1,1-1-16,-12 12 15,-12 0 1,0 12-16,0 34 16,-12 12-16,0-12 15,0 0 1,1 0-16,11-11 16,0 0-1,11-12-15,13 0 16,11-12-16,1-11 15,-1 0 1,0-23-16,-35 23 16</inkml:trace>
          <inkml:trace contextRef="#ctx0" brushRef="#br0" timeOffset="-1430.2367">-31461 5293 0,'0'0'16,"0"0"-16,-11 11 15,11 1 1,0-1-16,11 1 16,1-12-1,12 0-15,11-12 16,0-11-16,1-11 15,-13-1-15,1 0 16,-12 1-16,-12-1 31,0 23-31,0 1 0,-12 11 16,-12 11 0,-11 12-16,11 12 15,1 11-15,23-46 31</inkml:trace>
        </inkml:traceGroup>
      </inkml:traceGroup>
    </inkml:traceGroup>
  </inkml:traceGroup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9:57.82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96251D-A0A5-4D49-90F0-B25F666BDFEE}" emma:medium="tactile" emma:mode="ink">
          <msink:context xmlns:msink="http://schemas.microsoft.com/ink/2010/main" type="inkDrawing" rotatedBoundingBox="2491,4465 11042,4006 11050,4150 2499,4609" semanticType="callout" shapeName="Other">
            <msink:sourceLink direction="with" ref="{7BFCC1F4-EA63-4450-9295-71022399145F}"/>
            <msink:sourceLink direction="with" ref="{873BEE6F-0D85-4EE6-8FFE-9F70FA2AE078}"/>
          </msink:context>
        </emma:interpretation>
      </emma:emma>
    </inkml:annotationXML>
    <inkml:trace contextRef="#ctx0" brushRef="#br0">0 469 0,'0'0'16,"0"0"-16,0 0 16,35 0-16,36-11 15,23 11 1,24-12-16,35 0 16,59-11-1,0 12-15,47-12 16,-23 0-16,70-12 15,-47 0 1,83 1 0,-59 10-16,70-10 15,-47 22-15,36-11 16,-24 12 0,12-13-16,35 1 15,-70 12 1,70-1-16,-71-11 15,24 0-15,-23 11 16,-24 12 0,0 0-16,-12-11 15,-47 11 1,59 0-16,-95 0 16,1 0-16,23 0 15,-58 0 1,-24 0-16,-36 0 15,-11 0-15,-12 11 16,-12 1-16,-24-12 16,-11 0-1,-12 0-15,0 0 16</inkml:trace>
  </inkml:traceGroup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0:07.47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E392EB-947B-4D33-B611-010328AE863C}" emma:medium="tactile" emma:mode="ink">
          <msink:context xmlns:msink="http://schemas.microsoft.com/ink/2010/main" type="inkDrawing" rotatedBoundingBox="6303,3187 6858,8875 6814,8879 6260,3191" semanticType="verticalRange" shapeName="Line"/>
        </emma:interpretation>
      </emma:emma>
    </inkml:annotationXML>
    <inkml:trace contextRef="#ctx0" brushRef="#br0">0 0 0,'0'0'0,"0"23"16,0 23-1,12 12-15,0 11 16,0 12 0,0 35-16,-1 22 15,1-45 1,0-1-16,11 47 15,1 23-15,-12-24 16,0-22 0,11 46-16,-11 11 15,0-11 1,-1 0-16,13 46 16,0-46-1,-13-1-15,13 47 16,-12-46-16,0 0 15,-1 34 1,13-22-16,-12-12 16,11 11-1,1 12-15,-12-35 16,-1 23 0,1 1-16,0-35 15,0-1-15,-12 24 0,11-23 31,1-24-31,0 1 16,0-12 0,0 11-16,-1-22 15,1-12-15,0-23 16,0-12 0,-12-46-16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0:42.45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3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9E684DB-144F-43E5-8C3F-4695944A4D9E}" emma:medium="tactile" emma:mode="ink">
          <msink:context xmlns:msink="http://schemas.microsoft.com/ink/2010/main" type="writingRegion" rotatedBoundingBox="227,1347 28256,859 28551,17777 522,18266">
            <msink:destinationLink direction="with" ref="{690F8145-93CE-4113-8C37-DF5EE170588B}"/>
          </msink:context>
        </emma:interpretation>
      </emma:emma>
    </inkml:annotationXML>
    <inkml:traceGroup>
      <inkml:annotationXML>
        <emma:emma xmlns:emma="http://www.w3.org/2003/04/emma" version="1.0">
          <emma:interpretation id="{F9285196-5828-4F3D-8D1C-FF9C5040FC3B}" emma:medium="tactile" emma:mode="ink">
            <msink:context xmlns:msink="http://schemas.microsoft.com/ink/2010/main" type="paragraph" rotatedBoundingBox="1319,1056 21681,1022 21683,2647 1321,2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A5BF39-D7DA-4459-A760-1E8F12DA0EF0}" emma:medium="tactile" emma:mode="ink">
              <msink:context xmlns:msink="http://schemas.microsoft.com/ink/2010/main" type="inkBullet" rotatedBoundingBox="1320,2113 1335,2112 1336,2127 1321,212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2756 3737 0</inkml:trace>
      </inkml:traceGroup>
      <inkml:traceGroup>
        <inkml:annotationXML>
          <emma:emma xmlns:emma="http://www.w3.org/2003/04/emma" version="1.0">
            <emma:interpretation id="{61907A3C-F81A-4D1C-A1AC-89C9E2131A71}" emma:medium="tactile" emma:mode="ink">
              <msink:context xmlns:msink="http://schemas.microsoft.com/ink/2010/main" type="line" rotatedBoundingBox="1841,1055 21681,1022 21683,2647 1844,2680"/>
            </emma:interpretation>
          </emma:emma>
        </inkml:annotationXML>
        <inkml:traceGroup>
          <inkml:annotationXML>
            <emma:emma xmlns:emma="http://www.w3.org/2003/04/emma" version="1.0">
              <emma:interpretation id="{BACA4717-B623-4E72-A813-DDDB57604DC4}" emma:medium="tactile" emma:mode="ink">
                <msink:context xmlns:msink="http://schemas.microsoft.com/ink/2010/main" type="inkWord" rotatedBoundingBox="1843,2339 2399,2338 2400,2392 1844,2393">
                  <msink:destinationLink direction="with" ref="{09B04FBD-1F6D-4380-AF43-0CAF0BFF4864}"/>
                </msink:context>
              </emma:interpretation>
            </emma:emma>
          </inkml:annotationXML>
          <inkml:trace contextRef="#ctx0" brushRef="#br1" timeOffset="-23">3279 4017 0,'0'0'16,"0"0"-16,0 0 16,0 0-1,0 0-15,11 0 16,13 0-1,23-12 1,131-9 0,-83 10-1,-13 1-15,-22 10 16,-1 0 15,-59 0-31</inkml:trace>
        </inkml:traceGroup>
        <inkml:traceGroup>
          <inkml:annotationXML>
            <emma:emma xmlns:emma="http://www.w3.org/2003/04/emma" version="1.0">
              <emma:interpretation id="{1F6F90B0-ED91-4617-870E-CBB22FF662A6}" emma:medium="tactile" emma:mode="ink">
                <msink:context xmlns:msink="http://schemas.microsoft.com/ink/2010/main" type="inkWord" rotatedBoundingBox="3028,1439 6429,1434 6431,2451 3030,2457">
                  <msink:destinationLink direction="with" ref="{09B04FBD-1F6D-4380-AF43-0CAF0BFF4864}"/>
                </msink:context>
              </emma:interpretation>
              <emma:one-of disjunction-type="recognition" id="oneOf1">
                <emma:interpretation id="interp1" emma:lang="" emma:confidence="0">
                  <emma:literal>(2147 t)</emma:literal>
                </emma:interpretation>
                <emma:interpretation id="interp2" emma:lang="" emma:confidence="0">
                  <emma:literal>(2-147 t)</emma:literal>
                </emma:interpretation>
                <emma:interpretation id="interp3" emma:lang="" emma:confidence="0">
                  <emma:literal>(2147 t))</emma:literal>
                </emma:interpretation>
                <emma:interpretation id="interp4" emma:lang="" emma:confidence="0">
                  <emma:literal>(2.147 t)</emma:literal>
                </emma:interpretation>
                <emma:interpretation id="interp5" emma:lang="" emma:confidence="0">
                  <emma:literal>(2.147 t))</emma:literal>
                </emma:interpretation>
              </emma:one-of>
            </emma:emma>
          </inkml:annotationXML>
          <inkml:trace contextRef="#ctx0" brushRef="#br1" timeOffset="-22">7344 3059 0,'0'0'0,"0"11"15,-12 0-15,-11 10 16,-2 12 0,-34 31-16,0 11 15,-1 12 1,13 10-16,24-33 15,23-10-15,12-1 16,11 1 0,1 0-16,11-12 15,1-9 1,0 0 0,11-12-1,0-11-15,1 1 16,-48-11 15</inkml:trace>
          <inkml:trace contextRef="#ctx0" brushRef="#br1" timeOffset="-16">7604 3253 0,'0'0'15,"0"0"1,0 0 0,0 0-16,0 0 15,0 0-15,12-11 16,13 1-1,-2-2-15,12 2 32,24-1-17,1 11 1,-24 43 0,-25 22-1,-22 10 1,-73 54-1,2-54 1,10-21-16,25-33 31,12 1-15,11-11-16,24-11 16,0 0-1,12 0-15,35 0 31,36 0-31,12 0 32,-95 0-32</inkml:trace>
          <inkml:trace contextRef="#ctx0" brushRef="#br1" timeOffset="-19">4973 3511 0,'0'0'0,"0"0"16,0 0-16,-12 11 15,1-11 1,-25 10-16,-24 1 16,1 0-1,-12 0-15,24-11 16,0 0-16,-1-11 16,12 0-1,1-10-15,-1-12 16,25 2 15,11-23-31,11 11 31,85-22 1,57 22-32,-82 32 15,-23 11 1,-13 22-1,13 96 1,-36-21-16,-24-22 16,-12 11-1,-35 22-15,-12-11 16,-13-1 0,14-20-1,23-34-15,10-20 16,37-22-1</inkml:trace>
          <inkml:trace contextRef="#ctx0" brushRef="#br1" timeOffset="-18">6111 3199 0,'0'0'15,"0"0"-15,-12 0 16,-23 0 0,-25 0-16,-23 11 15,0 11 1,-106 96-1,106-43 1,23-21 0,48-1-1,12-20 1,12-12-16,0 0 16,24 1-1,35 10 1,-12-10-1,-11-1 1,-24-10 0,-13 0-1,-11 0 1,-11 0 0,-1-11-16,12 0 15,0 0 1,0 0-16,0-11 15,12-22 1,23-10-16,12 1 16,1 9-1,11 33 1,-24 11 0,-11-1-16,-11 12 15,-13 0-15,-13 10 16,-22 0 15,-24 1-31,23-23 16,12 1-1,12-11-15,0 0 16,12 0-16,0-11 16,24-10-1,24-12-15,23 1 16,0 0-1,24-11 1,82-54 0,-70 32-1,-36 12 1,-23 21-16,-24-1 16,-1 12 15,-35 11-16,-130 20 1,60 11 0,33 1-16,26 0 31,11 9-15,12 2-16,12 0 15,35 9 1,48 12-1,-36-22-15,-11 1 16,-12-1 15,-13 11-31,-11-11 16,-24 11 0,-23 10-16,-37 12 15,1-11-15,24-22 16,11-11 15,36-21-31</inkml:trace>
        </inkml:traceGroup>
        <inkml:traceGroup>
          <inkml:annotationXML>
            <emma:emma xmlns:emma="http://www.w3.org/2003/04/emma" version="1.0">
              <emma:interpretation id="{3648FA49-CF21-46CF-A2C9-E56AC1341DFC}" emma:medium="tactile" emma:mode="ink">
                <msink:context xmlns:msink="http://schemas.microsoft.com/ink/2010/main" type="inkWord" rotatedBoundingBox="6748,1236 10578,1230 10579,2130 6750,2137">
                  <msink:destinationLink direction="with" ref="{09B04FBD-1F6D-4380-AF43-0CAF0BFF4864}"/>
                </msink:context>
              </emma:interpretation>
            </emma:emma>
          </inkml:annotationXML>
          <inkml:trace contextRef="#ctx0" brushRef="#br1" timeOffset="-9">8328 3672 0,'0'0'0,"0"0"16,0 0-16,0 0 16,0 0-1,-12 0-15,0 0 16,-11 0-1,-2 0-15,2 0 16,-1 0-16,12 0 16,0 0-1,12 0-15,0 0 16,0-11 0,12 1-16,0-1 15,-12 11-15,12 0 16,0 0-1,-1 0-15,-11 0 16,0 0 0,0 0-16,0 0 15,0 0 1,-11 11-16,11-11 16,0 0-16,0 0 15</inkml:trace>
          <inkml:trace contextRef="#ctx0" brushRef="#br1" timeOffset="-15">8292 3629 0,'0'0'0,"0"0"16,0 0 0,0 0-16,0 0 15</inkml:trace>
          <inkml:trace contextRef="#ctx0" brushRef="#br1" timeOffset="-14">8517 3081 0,'0'0'0,"0"0"16,0 0-16,12 11 15,0 10 1,0 11-16,-1 22 15,1 21 1,-12 12-16,0-13 16,0-9-16,25-22 15,-14-10 1,1-2-16,12 13 16,-24-44-1</inkml:trace>
          <inkml:trace contextRef="#ctx0" brushRef="#br1" timeOffset="-13">8933 3156 0,'0'0'16,"0"0"-16,0 0 15,0 0-15,0 0 16,0 0 0,0 10-16,-12 2 15,-1 9 1,-11 0-16,1 1 15,-1 0 1,1 0-16,11-12 16,12-10-16,0 0 15,12 11 1,0-11-16,11 10 16,12-10-1,14 0-15,-2 0 16,23 0-1,-10 0-15,-13 11 16,-47-11-16</inkml:trace>
          <inkml:trace contextRef="#ctx0" brushRef="#br1" timeOffset="-12">9015 3178 0,'0'0'16,"0"0"-16,0 0 15,0 11-15,12 32 16,-12 32 0,0 0-16,0-11 15,0-10 1,0-11-16,0-10 15,0-12 1,0-21-16</inkml:trace>
          <inkml:trace contextRef="#ctx0" brushRef="#br1" timeOffset="-11">9146 3425 0,'0'0'15,"11"0"-15,48-11 16,13 1-1,10-2-15,-10 2 16,-1-1 0,0 11-16,12 11 15,-83-11-15</inkml:trace>
          <inkml:trace contextRef="#ctx0" brushRef="#br1" timeOffset="-10">9216 3166 0,'0'0'16,"0"0"0,12 0-16,24-10 15,0-1-15,11 1 16,-12-1-1,2 0-15,-14 0 16,1 11 0,-13 0-16,1 11 15,0 0 1,-12 10-16,0 12 16,0 9-16,-12 12 15,0 22 1,1-1-16,-1-11 15,0-21 1,0-10-16,1-1 16,11 0-16,0-10 15,0-12 1,0 1-16,0 0 16,0-11-1</inkml:trace>
          <inkml:trace contextRef="#ctx0" brushRef="#br1" timeOffset="-8">9833 3479 0,'0'0'0,"0"0"16,0 0-1,0 0-15,0 0 16,0 0-16,12 0 16,11 0-1,25-11-15,-1 1 16,24-2 0,1 1-16,10 11 15,2-10 1,-14 10-16,-22 0 15,0 0 1,-25 0-16,1 10 16,-24-10-16</inkml:trace>
          <inkml:trace contextRef="#ctx0" brushRef="#br1" timeOffset="-7">10118 3242 0,'0'0'0,"0"0"16,0 0-1,0 22-15,11 21 16,1 42-16,-12 2 16,12-23-1,-12-10 1,0-11-16,12 0 16,-1 0-16,14-11 15,-25-32 1</inkml:trace>
          <inkml:trace contextRef="#ctx0" brushRef="#br1" timeOffset="-6">11386 3102 0,'0'0'16,"0"0"0,0 0-16,0 11 15,0 0 1,0 0-16,0-1 15,0 1-15,0-11 16,0 0 0,0 0-16,-12 0 15,0 0 1,1 0-16,-1 0 16,0 0-16,-13-11 15,2 1 1,-1-1-16,-11 0 15,-12 0 1,-25 11-16,2 11 16,-2 11-1,25-1-15,0 1 16,10 10-16,2 0 16,0 12-1,11-13-15,12 13 16,12-1-1,0-1-15,12-9 16,12-12 0,23 11-16,36-10 15,-12-11-15,-11-11 16,-1 0 0,-12-11-16,-12 0 15,-10 0 1,-2 1-16,-11-1 15,0 0-15,-12 11 16</inkml:trace>
          <inkml:trace contextRef="#ctx0" brushRef="#br1" timeOffset="-21">11765 2855 0,'0'0'0,"0"0"15,0 0-15,0 0 16,0 0 0,0 0-16,0 0 15,12 0 1,-1 11-16,1-1 16,13 23-1,10-1-15,0 11 16,1 0-16,-13 0 15,2-11 1,-2 1-16,-11 10 16,-12 21-1,0-20-15,-12 20 16,1 0 0,-14-10-16,2-11 15,-1-11-15,12-10 16,0-1-1,-11 0-15,11-9 16,0-2 0,1 1-16,-1 0 15,0-11-15,-1 10 16,13-10 0</inkml:trace>
        </inkml:traceGroup>
        <inkml:traceGroup>
          <inkml:annotationXML>
            <emma:emma xmlns:emma="http://www.w3.org/2003/04/emma" version="1.0">
              <emma:interpretation id="{A185ED49-7069-42BA-A2D4-E37EC34C546A}" emma:medium="tactile" emma:mode="ink">
                <msink:context xmlns:msink="http://schemas.microsoft.com/ink/2010/main" type="inkWord" rotatedBoundingBox="12771,1075 16623,1069 16625,2279 12773,2286">
                  <msink:destinationLink direction="with" ref="{488ED45A-8C70-4E6B-9CFE-6C8112D790F6}"/>
                </msink:context>
              </emma:interpretation>
              <emma:one-of disjunction-type="recognition" id="oneOf2">
                <emma:interpretation id="interp6" emma:lang="" emma:confidence="0">
                  <emma:literal>Face)</emma:literal>
                </emma:interpretation>
                <emma:interpretation id="interp7" emma:lang="" emma:confidence="0">
                  <emma:literal>Fasces</emma:literal>
                </emma:interpretation>
                <emma:interpretation id="interp8" emma:lang="" emma:confidence="0">
                  <emma:literal>FSSCC)</emma:literal>
                </emma:interpretation>
                <emma:interpretation id="interp9" emma:lang="" emma:confidence="0">
                  <emma:literal>FSSC)</emma:literal>
                </emma:interpretation>
                <emma:interpretation id="interp10" emma:lang="" emma:confidence="0">
                  <emma:literal>Frisco)</emma:literal>
                </emma:interpretation>
              </emma:one-of>
            </emma:emma>
          </inkml:annotationXML>
          <inkml:trace contextRef="#ctx0" brushRef="#br1" timeOffset="-20">14207 3135 0,'0'0'16,"0"0"-16,0 0 16,0 0-1,11 0 1,37-11-1,0 0-15,10 0 16,14-21-16,-1-11 16,0 11-1,0 0 1,71-32 0,-70 20-1,-25 22 1,-11 12-1,-13-1-15,-11 11 16,0 0 0,0 11-16,-1 32 31,-34 86-31,-13 0 31,-11 43-31,24-64 16,-1-33-1,11-11-15,2-10 32,-1 10-32,0 1 15,12-22-15,0 0 16,0-10 0,0-2-16,0-20 15,0 0 1,0 0-1,0-11 1</inkml:trace>
          <inkml:trace contextRef="#ctx0" brushRef="#br1" timeOffset="-5">14479 3458 0,'0'0'15,"0"0"1,0 0-16,0 0 15,0 0 1,12-12-16,0 1 16,-12 11-1,24-10-15,0-1 16,11 1-16,1-12 16,23 1-1,36-12-15,-13 12 16,2 0-1,-2 9 1,-22 12 0,-60 0-1</inkml:trace>
          <inkml:trace contextRef="#ctx0" brushRef="#br1" timeOffset="-4">15724 2973 0,'0'0'0,"0"0"15,0 0-15,0 0 16,0 0 0,-11 11-16,-13 0 31,-83 53-31,24-21 15,24 0 1,11 1 0,13 9-1,11-9-15,12 9 16,12-10 0,12-11-16,-1-11 15,26 2 1,45-2-1,13-21 1,-12 0 0,-11 0-1,-25 10-15,-24 1 16,-11 0 0,-12 0-16,0-1 31,-35 12-16,-12 0-15,-2-22 32,2-11-32,24-11 15,11 11 1,12-10 0,47-32-1,1 30 1,-1 46-1,-11 8 1,-13 2 0,-23 10-1,0-22 1,0 0 0,0-9-1,0-12 1,0 0-1,72-87 1,10 13-16,14-13 16,-2 2-1,-22 9 17,-61 44-17,-11 20 1,-11 2-1,-61 10 1,13 10-16,12 2 16,10-1 15,26 10-31,-1 1 31,48 42-15,47 11 15,24 43-15,-60-64-16,-24-21 15,-23-2-15,0 2 16,-23-1 0,-24 11-16,-1-21 15,-11-1 1,12-10-16,11-1 15,36-10 1</inkml:trace>
          <inkml:trace contextRef="#ctx0" brushRef="#br1" timeOffset="-3">16779 2995 0,'0'0'16,"0"0"-16,0 0 16,-12 0-1,-23 11-15,-1 0 16,-11 20-1,-1 2-15,1-1 16,12 0 0,-1 22-16,12 11 15,12-1-15,12 0 16,0-21 0,23 1-16,26-1 15,33 11 1,-82-54-16</inkml:trace>
          <inkml:trace contextRef="#ctx0" brushRef="#br1" timeOffset="-2">17514 2887 0,'0'0'0,"0"0"16,-12 22-1,0-1-15,1 1 16,11-11 0,-12-1-16,12-10 15,0 0 1,-12 0-16,-12 0 15,-12 0-15,1 0 16,-12 0 0,-1 0-16,1 0 15,-1 0 1,1 11-16,11 0 16,1 11-1,-1-1-15,1 11 16,10-10-16,2 10 15,11-11 1,0 0-16,12 2 16,0 8-1,12 2-15,0-12 16,11 12-16,26-12 16,21 1-1,2-1-15,-13-10 16,-12-1-1,-11-10-15,-36 0 16</inkml:trace>
          <inkml:trace contextRef="#ctx0" brushRef="#br1" timeOffset="-1">17609 2694 0,'0'0'15,"0"0"-15,0 0 16,0 0-1,12 0-15,12 0 16,11 11-16,12-1 16,1 1-1,-1 0-15,-11 10 16,11 33 0,1 21-16,-13 1 15,1-12 1,-25-10-16,1 10 15,0 11-15,-12-9 16,-12-13 0,0-10-16,-11 10 15,-1-9 1,-11-12-16,-1 0 16,0-10-1,-11 10-15,12-10 16,35-22-16</inkml:trace>
        </inkml:traceGroup>
        <inkml:traceGroup>
          <inkml:annotationXML>
            <emma:emma xmlns:emma="http://www.w3.org/2003/04/emma" version="1.0">
              <emma:interpretation id="{D164959F-CAFC-479C-BE8D-9F421AE322D3}" emma:medium="tactile" emma:mode="ink">
                <msink:context xmlns:msink="http://schemas.microsoft.com/ink/2010/main" type="inkWord" rotatedBoundingBox="18525,1027 21681,1022 21683,2647 18527,265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97771.7881">20680 3700 0,'0'0'0,"0"0"16,0 0 0,0 0-16,0 0 15,27 0 1,13 0-16,15 0 16,-1 0-1,0 0-15,0-13 16,14 13-16,13 0 15,14-13 1,27 26-16,-122-13 16</inkml:trace>
          <inkml:trace contextRef="#ctx0" brushRef="#br1" timeOffset="297428.3876">21086 3488 0,'0'0'0,"0"0"15,14-14-15,-1-12 16,14-41-1,-13-26-15,-1 14 16,1-14 0,-14-14-16,-14 14 15,1 0-15,-1 27 16,1 13 0,-1 26-16,1 14 15,-1-1 1,-13 14-16,0 14 15,-14 26-15,1 13 16,-15 26 0,28 41-16,0 13 15,14 0 1,13-14-16,13 1 16,1-14-1,13 14-15,0 0 16,0-27-16,0-14 15,0-25 1,-13-15-16,-1-12 16,1 0-1,-1-14-15,-13-13 16</inkml:trace>
          <inkml:trace contextRef="#ctx0" brushRef="#br1" timeOffset="298296.5115">21845 3488 0,'0'0'0,"0"0"15,0 0 1,0 0-16,0-14 16,0 1-16,0 13 15,0 0 1,0 0-16,-27 13 15,-14 14 1,-13 13-16,13 0 16,1 13-1,12 13-15,15 1 16,26-1-16,15-13 16,12 1-1,1-15-15,-1-12 16,15 0-1,12-1-15,-67-26 16</inkml:trace>
          <inkml:trace contextRef="#ctx0" brushRef="#br1" timeOffset="298838.6576">22576 3421 0,'0'0'16,"-13"27"-16,-1-1 15,1 1 1,-1-14-16,1 1 16,-1-1-1,14-13-15,-14 0 16,1 0-16,-14-13 16,0-1-1,0 1-15,-14 13 16,-27 0-1,1 13-15,-1 1 16,-14 12-16,28-13 16,0 1-1,13 12-15,14-12 16,0 12 0,0 14-16,14 0 15,13 0 1,13 0-16,14 0 15,27-1-15,28 1 16,13-13 0,-1-14-16,1-13 15,0 0 1,-14-13-16,-13 0 16,-14 13-16,-54 0 15</inkml:trace>
          <inkml:trace contextRef="#ctx0" brushRef="#br1" timeOffset="296530.5023">19962 3740 0,'0'0'15,"0"0"-15,0 0 16,0 0 0,0 0-16,0 0 15,13 0-15,28 13 16,13-13 0,14 0-16,13 0 15,-13 0 1,-14 0-16,14 0 15,0 0 1,-14 0-16,0 14 16,-54-14-16</inkml:trace>
          <inkml:trace contextRef="#ctx0" brushRef="#br1" timeOffset="296891.4053">20179 4072 0,'0'0'15,"0"0"-15,13 0 16,14 0 0,14 0-16,-1 14 15,1-14-15,13 0 16,0-14 0,28 1-16,-1 0 15,0 0 1,-81 13-16</inkml:trace>
          <inkml:trace contextRef="#ctx0" brushRef="#br1" timeOffset="299338.8294">22915 3275 0,'0'0'0,"0"0"15,0 0-15,13 13 16,1 14 0,0 13-16,13 0 15,0-1 1,0 15-16,0 12 15,0 14 1,0 13-16,-27 13 16,0-13-16,-13-13 15,-28-14 1,-13 1-16,0-14 16,-28 27-1,82-80-15</inkml:trace>
        </inkml:traceGroup>
      </inkml:traceGroup>
    </inkml:traceGroup>
    <inkml:traceGroup>
      <inkml:annotationXML>
        <emma:emma xmlns:emma="http://www.w3.org/2003/04/emma" version="1.0">
          <emma:interpretation id="{290B1AFC-7FE8-4967-8CE0-09E6A01F1D86}" emma:medium="tactile" emma:mode="ink">
            <msink:context xmlns:msink="http://schemas.microsoft.com/ink/2010/main" type="paragraph" rotatedBoundingBox="3370,2981 17698,2242 17784,3919 3457,46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256F77-CD47-46FF-92F1-6C7BD5E2EB62}" emma:medium="tactile" emma:mode="ink">
              <msink:context xmlns:msink="http://schemas.microsoft.com/ink/2010/main" type="line" rotatedBoundingBox="3370,2981 17698,2242 17784,3919 3457,4658"/>
            </emma:interpretation>
          </emma:emma>
        </inkml:annotationXML>
        <inkml:traceGroup>
          <inkml:annotationXML>
            <emma:emma xmlns:emma="http://www.w3.org/2003/04/emma" version="1.0">
              <emma:interpretation id="{3C80E84B-577C-4D86-8A8B-9985BF67DB13}" emma:medium="tactile" emma:mode="ink">
                <msink:context xmlns:msink="http://schemas.microsoft.com/ink/2010/main" type="inkWord" rotatedBoundingBox="3396,3490 7099,3299 7153,4352 3451,454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">5601 5263 0,'0'0'16,"0"0"-16,0 0 31,0 0-31,0 0 15,0 0 1,-11 0-16,-13 0 16,-24 0 15,-70 22-31,58-1 16,25 0-1,11-10-15,13 1 31,34 19-31,24 2 16,25-1 15,129 21-31,-94-20 16,-36 0 0,-12-2-16,-23-9 31,-24 0-31,-12-1 15,-12 1 1,-24-1 0,0 0-1,1-9 1,0-12 0,11 0-16,12 0 15,12 0 1,0 0-16</inkml:trace>
          <inkml:trace contextRef="#ctx0" brushRef="#br1" timeOffset="2">6230 5468 0,'0'0'0,"0"0"16,0 21-16,0 11 16,0 0-1,0 1-15,0-12 16,12 1 0,-1-1-16,-11 0 15,12-9-15,-12-12 16</inkml:trace>
          <inkml:trace contextRef="#ctx0" brushRef="#br1" timeOffset="3">6230 5145 0,'0'0'0,"0"0"15,0 0 1,0 0-16,0 0 16</inkml:trace>
          <inkml:trace contextRef="#ctx0" brushRef="#br1" timeOffset="4">6550 5360 0,'0'0'15,"0"54"1,12 0-16,-1-11 16,1-11-1,0-10-15,-12-12 32,0-10-32,12 0 15,-1 0-15,13-10 16,1-12-1,-2-10-15,1 10 32,-1 11-17,1 1-15,-1 10 32,26 31-32,-14 2 15,0 0 1,1-2-1,12 2 1,-13-12 0,-35-21-1</inkml:trace>
          <inkml:trace contextRef="#ctx0" brushRef="#br1" timeOffset="5">7510 5145 0,'0'0'16,"0"0"-16,-12 0 15,0 0-15,-11 11 16,-2-1-1,2 12-15,-13 10 16,1 11 15,-25 129-31,48-86 16,12-21 0,12-22-16,13-1 31,129 24-31,-60-35 15,-10-9 1,-26 0 0,-58-22-1</inkml:trace>
          <inkml:trace contextRef="#ctx0" brushRef="#br1" timeOffset="6">7889 5220 0,'0'0'16,"0"-11"0,12 1-16,-1-11 31,49-12-31,11 12 15,1 31 17,-13 44-17,-48 11 1,-22 20-16,-25 1 16,-24 1-16,-10-23 31,23-21-31,22-11 15,13-21 17,12-11-32,0 0 15,37 0 1,10 0-16,35 0 31,13 0-31,-36 0 16,-22 0-1,-37 0-15</inkml:trace>
          <inkml:trace contextRef="#ctx0" brushRef="#br1" timeOffset="7">8553 5575 0,'0'0'32,"0"0"-32,0 0 31,0 0-31</inkml:trace>
          <inkml:trace contextRef="#ctx0" brushRef="#br1" timeOffset="8">5080 5102 0,'0'0'16,"-12"10"-16,1 2 15,-14 9 1,1 12-16,-11 9 15,-12 23 1,12 10-16,10 22 16,13-11-1,24 0-15,24 0 16,12 0-16,22 11 16,37-22-1,24 0-15,-12-32 16,34 0-1,-153-43-15</inkml:trace>
        </inkml:traceGroup>
        <inkml:traceGroup>
          <inkml:annotationXML>
            <emma:emma xmlns:emma="http://www.w3.org/2003/04/emma" version="1.0">
              <emma:interpretation id="{65942FF0-A829-486D-861A-DDD480C86494}" emma:medium="tactile" emma:mode="ink">
                <msink:context xmlns:msink="http://schemas.microsoft.com/ink/2010/main" type="inkWord" rotatedBoundingBox="7361,2775 11940,2539 12026,4216 7448,445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17">11445 5166 0,'0'0'16,"0"0"-16,-12 12 15,0-2 1,12-10-16,-12 0 16,-11 11-16,11-11 15,-11 0 1,-1 0-16,-12 0 16,-11-11-1,-1 11-15,12 0 16,1 0-1,11 0-15,-11 0 16,0 11-16,-2-1 16,14 1-1,-1 11-15,12-1 16,1 1 0,-1-1-16,12 11 15,0 1 1,12-12-16,11 1 15,12-1-15,14 1 16,-14-1 0,12-10-16,0-1 15,1 2 1,11-2-16,-59-10 16</inkml:trace>
          <inkml:trace contextRef="#ctx0" brushRef="#br1" timeOffset="9">8837 5102 0,'0'0'0,"0"0"16,0 0-16,0 22 15,0-1 1,12 22-16,-12 11 16,0 21-16,0 22 15,12-22 1,0-21-16,-1-11 31,-11-43-31</inkml:trace>
          <inkml:trace contextRef="#ctx0" brushRef="#br1" timeOffset="10">9228 5037 0,'0'0'0,"0"0"16,0 11-16,-12 11 16,-11 10-1,-1 0-15,1-10 16,-1 0-1,0-1 1,13 0 0,-1-10-1,12 0 1,12 0-16,23-1 16,36 1-1,0-11-15,0 0 16,1 0-1,-25 0-15,12 0 16,-24 0 0,-35 0-16</inkml:trace>
          <inkml:trace contextRef="#ctx0" brushRef="#br1" timeOffset="11">9501 5048 0,'0'0'0,"0"0"16,0 0 0,0 22-16,12 10 15,-12 11 1,0 0-16,0 22 15,0-1-15,0 0 16,0 12 0,0-22-1,0-54 1</inkml:trace>
          <inkml:trace contextRef="#ctx0" brushRef="#br1" timeOffset="12">9690 5350 0,'0'0'15,"0"0"-15,0 0 16,0 0-1,0 0-15,12-12 32,107-9-17,-24 10-15,11 11 16,-106 0-16</inkml:trace>
          <inkml:trace contextRef="#ctx0" brushRef="#br1" timeOffset="13">9714 5166 0,'0'0'0,"0"0"15,0 0-15,0-10 16,13-12-1,10 0-15,13-9 16,-1 9 0,0 0-1,-10 12 1,-13 20 0,-1 23-1,1 21 1,-12 0-1,-12 10-15,1 11 16,-1 0 0,-1-21-1,1-11 1,12-11-16,0-10 16,0 0-16,0-12 15,0-10 1,0 0-16,0 0 31,0 0-15</inkml:trace>
          <inkml:trace contextRef="#ctx0" brushRef="#br1" timeOffset="14">11255 4317 0,'0'0'15,"0"0"-15,12 0 16,12 0-16,24 0 16,46 11-1,1-22-15,-12 1 16,-12-1-1,0 0-15,13 0 16,-14 0-16,2 11 16,-25 0-1,-12 0-15,-11 0 16,0 0 0,-13 0-16,2 0 15,-13 0 1,0 0-16,0 0 15,-24 0-15,-12 0 16,-11 0 0,-25 0-16,-57 11 15,-37 0 1,12-11-16,35 0 16,-35 11-1,35-11-15,48 11 16,71-11-16</inkml:trace>
          <inkml:trace contextRef="#ctx0" brushRef="#br1" timeOffset="15">10129 5511 0,'0'0'16,"0"0"-16,0 0 16,0 0-1,0 0-15,0 0 16,0 0-16,0 0 16,0 0-1,0 0-15,12 0 16,23-12-1,14 2-15,9-1 16,13 1-16,-11-1 16,-1 0-1,-12 0-15,-11 11 16,0 0 0,-13 0-16,-11 0 15,0 0 1,-12 0-16</inkml:trace>
          <inkml:trace contextRef="#ctx0" brushRef="#br1" timeOffset="16">10473 5253 0,'0'0'0,"0"0"15,0 0 1,0 0-16,0 0 16,0 0-1,12 10-15,-12 23 16,0 9-16,0 12 16,0 0-1,0 11-15,0-23 16,0 1-1,0-21-15,11 0 16,-11-22-16</inkml:trace>
          <inkml:trace contextRef="#ctx0" brushRef="#br1" timeOffset="17">11505 5070 0,'0'0'0,"0"0"15,0 0-15,0 0 16,0 0 0,0 0-16,12 0 15,-1 0 1,13 0-16,11 11 16,1 10-16,-13 1 15,2 10 1,-2 0-16,-11 0 15,0 1 1,0 10-16,-1 11 16,-11-12-1,-11 1-15,-1-10 16,0-12-16,-12 11 16,1-10-1,-2-12-15,14 2 16,11-12-1</inkml:trace>
          <inkml:trace contextRef="#ctx0" brushRef="#br1" timeOffset="18">11837 4855 0,'0'0'16,"0"0"0,0 0-16,0 0 15,0 0 1,11 0-16,1 0 15,12 0 1,11 11-16,-11 10 16,12 22-16,-1 21 15,-11-10 1,-1 10-16,1 2 16,-12-2-1,-12 11-15,-12 11 16,-12 0-1,-11 0-15,0-21 16,-2-12-16,2 1 16,0-11-1,-12 11-15,-13-12 16,13 2 0,47-44-16</inkml:trace>
          <inkml:trace contextRef="#ctx0" brushRef="#br1" timeOffset="19">12216 4704 0,'0'0'15,"0"0"1,0 0-16,0 0 16,0 0-1,0 0-15,0 0 16,0 0-16,0 0 15,0-10 1,0-1-16,0 0 16,11 0-1,1 0-15,0 11 16,11 0 0,14 11-16,-2 11 15,-11-11-15,-1 10 16,1 11-1,-12 12-15,-12 9 16,-12-10 0,0 0-16,0-10 15,0-12-15,1 0 16,-1-10 0,12-11-16,0 0 15,0 0 1,0 0-16,35 0 15,49 11 1,58-1-16,-24 1 16,-118-11-16</inkml:trace>
          <inkml:trace contextRef="#ctx0" brushRef="#br1" timeOffset="20">13045 4232 0,'0'0'15,"0"0"1,0 0-16,0 0 15,0 0 1,0 0 0,0 0-1,0 0-15,0 0 16,47-12 0,48 2-1,-23-1 1,-13 11-16,-24 0 15,-11 0 17,-24 0-32,0 0 15,0 0 1,-59 0 0,-48 0-1,25 0-15,10 0 31,25 0-31,11 0 16,25 0 0,11 0-1,0 0 1,11 0-16,25-11 16,46 1-1,13 10 1,-23 0-1,-13 0 1,-59 0 0</inkml:trace>
        </inkml:traceGroup>
        <inkml:traceGroup>
          <inkml:annotationXML>
            <emma:emma xmlns:emma="http://www.w3.org/2003/04/emma" version="1.0">
              <emma:interpretation id="{C0F0B974-1E90-46F1-8494-4D897441B3DA}" emma:medium="tactile" emma:mode="ink">
                <msink:context xmlns:msink="http://schemas.microsoft.com/ink/2010/main" type="inkWord" rotatedBoundingBox="13172,2870 17718,2636 17784,3914 13238,414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21">15519 4815 0,'0'0'15,"0"0"-15,0 0 16,0 0 0,0 0-16,0 0 15,-24-11-15,-23 11 16,-12 0 0,-1 0-16,1 0 15,12 11 1,11 0-16,12 0 15,13-1 1,-1 12-16,12-22 16,12 11-16,-1-1 15,36 23 1,25 9-16,11 12 16,12 0-1,-36-11-15,-11-10 16,-1-2-1,-23-9-15,-1 0 16,-11-1-16,-12-10 16,-12 10-1,-11-10-15,-36 11 16,-25-11 0,14-1-16,10-10 15,1 0-15,12 0 16,11 0-1,12-10-15,12 10 16,12 0 0</inkml:trace>
          <inkml:trace contextRef="#ctx0" brushRef="#br1" timeOffset="22">15768 5041 0,'0'0'15,"0"0"-15,0 0 16,12 11-1,0 10-15,11 22 16,1-10-16,-12-12 16,11 0-1,-10 1-15,10-1 16,-11 1 0,0-11-16,0-1 15,-12-10-15</inkml:trace>
          <inkml:trace contextRef="#ctx0" brushRef="#br1" timeOffset="23">15745 4783 0,'0'0'16,"0"0"-16,0 0 16,0 0-16,0 0 15</inkml:trace>
          <inkml:trace contextRef="#ctx0" brushRef="#br1" timeOffset="24">16028 5138 0,'0'0'0,"0"0"16,0 21-1,12 0-15,13 1 16,-14 0 0,1-1-16,0-10 15,0 0-15,-12-11 16,0 0 0,0 0-16,0 0 15,0 0 1,12-33-16,-1 12 15,1 10-15,0 0 16,-12 11 0,0 0-16,12 0 15,-1 11 1,13 0-16,1 0 16,-2 10-1,-11 1-15,11-12 16,1 1-1,-12-1-15,23 23 16,-35-33-16</inkml:trace>
          <inkml:trace contextRef="#ctx0" brushRef="#br1" timeOffset="25">16858 4826 0,'0'0'16,"0"0"-16,0 0 15,-12 0 1,0 11-16,-11-1 15,-24 23-15,-1-2 16,0 13 0,25-1-16,-1 0 15,12 11 1,12-11-16,24-1 16,0-9-1,11-1-15,1-10 16,11-1-16,1 1 15,-13-11 1,1 10-16,-36-21 16</inkml:trace>
          <inkml:trace contextRef="#ctx0" brushRef="#br1" timeOffset="26">17664 4858 0,'0'0'0,"-12"0"15,0 0-15,1 0 16,-1 11 0,0-11-16,-12 0 15,1 0 1,-2 0-16,2 0 16,-13 0-1,1-11-15,0 11 16,-2-11-16,2 11 15,-12 0 1,12 0-16,-1 11 16,0 0-1,1 10-15,-1 12 16,13-12-16,11 12 16,0-2-1,24 23-15,0-21 16,11-1-1,13-10-15,11 9 16,1-9 0,11 0-16,0-12 15,12 1 1,-24-11-16,-47 0 16</inkml:trace>
          <inkml:trace contextRef="#ctx0" brushRef="#br1" timeOffset="27">17842 4718 0,'0'0'0,"0"0"16,0 0-16,0 0 16,0 0-1,0 0-15,11 0 16,1 11-1,13-1-15,-2 13 16,1 19-16,-1 23 16,-11-11-1,0 21-15,0-11 16,-12-10 0,0-11-16,-12-11 15,0 1 1,-11-1-16,-13 0 15,13 1-15,23-33 16</inkml:trace>
          <inkml:trace contextRef="#ctx0" brushRef="#br1" timeOffset="28">14701 4804 0,'0'0'0,"0"0"15,0 0 1,-12 22-16,0-1 16,1 43-16,-1 33 15,0-10 1,12-23-16,12 11 15,23 12 1,25 10-16,34-12 16,13-9-1,36-1-15,-143-75 16</inkml:trace>
          <inkml:trace contextRef="#ctx0" brushRef="#br1" timeOffset="29">18103 4449 0,'0'0'15,"0"0"-15,0 0 16,0 0-1,23 0-15,13 0 16,-1 11-16,13 0 16,-1 11-1,12 31-15,-11 1 16,-1 0 0,-11 31-16,-13 34 15,-11 31 1,-24-63-16,0-2 15,-35 33-15,0-10 16,-24-11 0,-24-11-16,95-86 15</inkml:trace>
          <inkml:trace contextRef="#ctx0" brushRef="#br1" timeOffset="30">18766 4309 0,'0'0'15,"0"0"-15,-11-10 16,11 10-16,0 0 16,0 0-1,0 0-15,0 0 16,0 0-1,0 0-15,23-11 16,12 1 0,13 10-16,0 0 15,-1 10-15,0 1 16,-11 11 0,-12 9-16,-12 23 15,-1 22 1,-22-22-16,-13 0 15,-12-12 1,-11 1-16,11-21 16,1-1-16,11-10 15,12-1 1,12-10-16,0 0 16,24 11-1,12 1-15,22-2 16,26 1-16,34-1 15,-118-10 1</inkml:trace>
        </inkml:traceGroup>
      </inkml:traceGroup>
    </inkml:traceGroup>
    <inkml:traceGroup>
      <inkml:annotationXML>
        <emma:emma xmlns:emma="http://www.w3.org/2003/04/emma" version="1.0">
          <emma:interpretation id="{AC79F4A7-85DB-4F68-B319-3DB8980E4C97}" emma:medium="tactile" emma:mode="ink">
            <msink:context xmlns:msink="http://schemas.microsoft.com/ink/2010/main" type="paragraph" rotatedBoundingBox="3315,8304 15211,8316 15205,14777 3309,147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56899E-D9A0-4392-866A-3C3E12AC9EF6}" emma:medium="tactile" emma:mode="ink">
              <msink:context xmlns:msink="http://schemas.microsoft.com/ink/2010/main" type="inkBullet" rotatedBoundingBox="3283,9790 3613,9764 3650,10245 3320,10270"/>
            </emma:interpretation>
            <emma:one-of disjunction-type="recognition" id="oneOf7">
              <emma:interpretation id="interp15" emma:lang="" emma:confidence="0">
                <emma:literal>•</emma:literal>
              </emma:interpretation>
            </emma:one-of>
          </emma:emma>
        </inkml:annotationXML>
        <inkml:trace contextRef="#ctx0" brushRef="#br2" timeOffset="477712.2358">4979 11462 0,'0'0'0,"0"0"16,0 0-16,0 0 15,0 0 1,0 0-16,0 0 16,0 0-16,0 0 15,0 0 1,-13 13-16,-14 14 15,-1 0 1,1 12-16,-13 1 16,-1 13-1,14-13-15,13-13 16,1-1-16,13 1 16,0 0-1,13-1-15,1 1 16,-1-14-1,1 0-15,13-13 16,0 0-16,0-13 16,14 0-1,0-14-15,-1 1 16,-13-14 0,-13 0-16,-1-27 15,-13 1 1,0 13-16,-13 0 15,-1 13-15,1 13 16,-1 14 0,1 0-16,-1 13 15,1 0 1,-1 0-16,-13 13 16,0 13-16,27-26 15</inkml:trace>
      </inkml:traceGroup>
      <inkml:traceGroup>
        <inkml:annotationXML>
          <emma:emma xmlns:emma="http://www.w3.org/2003/04/emma" version="1.0">
            <emma:interpretation id="{FF9AA52C-B1F8-42D3-B368-78F0DF4E24B6}" emma:medium="tactile" emma:mode="ink">
              <msink:context xmlns:msink="http://schemas.microsoft.com/ink/2010/main" type="line" rotatedBoundingBox="3765,8707 15043,7828 15246,10437 3969,11316"/>
            </emma:interpretation>
          </emma:emma>
        </inkml:annotationXML>
        <inkml:traceGroup>
          <inkml:annotationXML>
            <emma:emma xmlns:emma="http://www.w3.org/2003/04/emma" version="1.0">
              <emma:interpretation id="{FB3CE0D3-D130-4E9F-96F9-D2B44285FC1D}" emma:medium="tactile" emma:mode="ink">
                <msink:context xmlns:msink="http://schemas.microsoft.com/ink/2010/main" type="inkWord" rotatedBoundingBox="3839,9649 5426,9525 5555,11192 3969,11316">
                  <msink:destinationLink direction="to" ref="{51D99842-A5D5-4D4B-AEAD-8BCC3A1F6829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2" timeOffset="484606.2879">9477 11794 0,'0'0'15,"0"0"1,0 0-16,0 0 16,0 0-16,0 0 15,-14 14 1,-13 12-16,-14 27 16,1 1-1,13-1-15,13 0 16,14 0-16,14-13 15,-1-14 1,1 1-16,-1-14 16,1 1-1,-1-14-15,1 0 16,13-27 0,0 0-16,0-26 15,0 0-15,-13 0 16,-1 0-1,-13 0-15,0 13 16,0 0 0,-13 13-16,-1 14 15,1 0-15,13 13 16,0 0 0,-14 0-16,14 0 15,0 13 1,0-13-16</inkml:trace>
          <inkml:trace contextRef="#ctx0" brushRef="#br2" timeOffset="484813.2626">9815 12034 0,'0'0'15,"0"0"-15,0 0 16,0 0-16</inkml:trace>
          <inkml:trace contextRef="#ctx0" brushRef="#br2" timeOffset="478127.1825">5318 11834 0,'0'0'16,"0"0"-16,27 27 15,-27-27 1</inkml:trace>
          <inkml:trace contextRef="#ctx0" brushRef="#br2" timeOffset="478817.3453">5751 11236 0,'0'0'0,"0"0"16,0 13-16,-13 14 16,-1 13-1,1 13-15,-14 0 16,-1 0-16,1 1 15,0-15 1,0 1-16,14-13 16,-1-1-1,1-12-15,-1-1 16,14 0-16,0 1 16,0-14-1,0 13-15,14 0 16,-1 0-1,14-13-15,27 0 16,1 0 0,26 0-16,0 0 15,-27 0-15,1 0 16,-55 0 0</inkml:trace>
          <inkml:trace contextRef="#ctx0" brushRef="#br2" timeOffset="479140.6353">5833 11356 0,'0'0'16,"0"0"-16,0 13 16,0 27-1,0 13-15,0 14 16,0 12-16,13-12 16,-13-1-1,14-13-15,-1 1 16,-13-15-1,0 1-15,14 0 16,-14-40-16</inkml:trace>
        </inkml:traceGroup>
        <inkml:traceGroup>
          <inkml:annotationXML>
            <emma:emma xmlns:emma="http://www.w3.org/2003/04/emma" version="1.0">
              <emma:interpretation id="{2A75C38E-AC85-4C93-B52B-6F9F1B73D43C}" emma:medium="tactile" emma:mode="ink">
                <msink:context xmlns:msink="http://schemas.microsoft.com/ink/2010/main" type="inkWord" rotatedBoundingBox="7717,8399 9669,8247 9841,10450 7888,1060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2" timeOffset="480342.433">6876 11342 0,'0'0'0,"0"0"15,0 0 1,0 0-16,0 0 16,0 0-1,-14 14-15,-13-14 16,-14 13-1,1 0-15,-1-13 16,-13 0-16,13 0 16,1 0-1,-1 14-15,0-1 16,14 0 0,-13 14-16,13-1 15,-1 1 1,15 0-16,-1-14 15,1 0-15,-1 14 16,1-14 0,13 0-16,0-13 15,0 14 1,0-14-16,0 0 16,0 0-16,0 0 15,13 0 1,1 0-16,13 13 15,0 0 1,0 0-16,14 1 16,-14-1-16,13 0 15,1 1 1,0 12-16,-14-13 16,0 1-1,-14-1-15,1 14 16,0-14-16,-14 0 15,0 14 1,-14-1-16,0 1 16,-13 0-1,-13-14-15,-1 0 16,-13-13 0,13 0-16,1 0 15,40 0-15</inkml:trace>
          <inkml:trace contextRef="#ctx0" brushRef="#br2" timeOffset="485700.2422">10736 11236 0,'0'0'0,"0"0"16,0 0-1,-13 0-15,-14 0 16,0 0-16,-14 0 16,0 0-1,14 0-15,0 0 16,14 0 0,-14 0-16,13 0 15,-27 13 1,1 14-16,13 13 15,-14 13-15,14 0 16,0 0 0,13-26-16,1 0 15,-1-1 1,14-13-16,0 1 16,0-14-16,0 0 15,0 0 1,14 0-16,13 0 15,14 0 1,-1 0-16,14 0 16,1 13-1,-15 0-15,-13 1 16,0-1-16,0 0 16,-13 0-1,0 14-15,-1 0 16,-13-14-1,-13 0-15,-15 14 16,-12-1 0,-14 1-16,-1 0 15,1-14-15,14 0 16,13-13 0,27 0-16</inkml:trace>
          <inkml:trace contextRef="#ctx0" brushRef="#br2" timeOffset="486301.5014">10818 11422 0,'0'0'16,"0"0"-16,0 0 16,0 0-1,0 0-15,0 0 16,0 27-16,-14 26 15,1 13 1,-1 1-16,14-14 16,0 0-1,14 0-15,-1 1 16,1-15 0,13-12-16,13 0 15,1-14-15,13-13 16,1-13-1,-1-1-15,-14-12 16,1-14 0,-14-13-16,0-27 15,-13 0 1,-14 14-16,-14 13 16,1 13-16,-14 0 15,-1 13 1,-12 14-16,-1 0 15,1 13 1,-1 0-16,14 13 16,13 0-1,14 0-15,0-13 16</inkml:trace>
          <inkml:trace contextRef="#ctx0" brushRef="#br2" timeOffset="597115.2818">14043 11538 0,'0'0'0,"0"0"16,0 0-16,0 0 15,0 0 1,0 0-16,0 0 16,0 0-1,-14 14-15,0 12 16,1 15-16,-1-14 15,0 13 1,14-13-16,0-1 16,0 1-1,0-13-15,14-1 16,0 1-16,-1-14 16,1 0-1,13-14-15,1 1 16,-15-1-1,1-26-15,-14 0 16,0 13 0,-14 0-16,1 0 15,-1 14-15,0-1 16,1 1 0,13 13-16,-14 0 15,14 0 1,0 0-16,0 0 15</inkml:trace>
          <inkml:trace contextRef="#ctx0" brushRef="#br2" timeOffset="597380.2276">14508 11699 0,'0'0'0,"0"0"16</inkml:trace>
        </inkml:traceGroup>
        <inkml:traceGroup>
          <inkml:annotationXML>
            <emma:emma xmlns:emma="http://www.w3.org/2003/04/emma" version="1.0">
              <emma:interpretation id="{D1692842-5CB3-479C-9655-DD3E9D92DB71}" emma:medium="tactile" emma:mode="ink">
                <msink:context xmlns:msink="http://schemas.microsoft.com/ink/2010/main" type="inkWord" rotatedBoundingBox="12469,9261 15138,9053 15224,10157 12555,10365">
                  <msink:destinationLink direction="from" ref="{E31FA874-B32A-4080-9D1A-2A738ECDB4FA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2" timeOffset="598001.3303">14850 10934 0,'0'0'0,"0"13"16,-14 28-1,-13-1-15,13 0 16,1 1 0,-1-1-16,0-13 15,1-1-15,-1 1 16,0 0-1,0 0-15,14-27 16,0 13 0,0-13-16,14 14 15,0-1-15,13 1 16,14-1 0,0-13-16,14 0 15,0 0 1,-1 14-16,-12-1 15,-42-13 1</inkml:trace>
          <inkml:trace contextRef="#ctx0" brushRef="#br2" timeOffset="598323.7236">14987 11055 0,'0'0'0,"0"0"16,0 0-1,0 27-15,0 0 16,0 26 0,-14 28-16,0 26 15,1 1-15,13-14 16,0-14-1,0-26-15,13-14 16,1 0 0,27 14-16,-41-54 15</inkml:trace>
          <inkml:trace contextRef="#ctx0" brushRef="#br2" timeOffset="599036.2503">15302 11337 0,'0'0'0,"0"0"15,27 0-15,28-14 16,27 1-1,14-1-15,-1 14 16,-13 0 0,-13 0-16,-69 0 15</inkml:trace>
          <inkml:trace contextRef="#ctx0" brushRef="#br2" timeOffset="598800.3497">15329 11055 0,'0'0'0,"0"0"16,27-14 0,14 1-16,14-14 15,0 0-15,0 0 16,-14 14-1,0 0-15,-14 13 16,-13 0 0,-1 26-16,1 1 15,-14 27-15,0 13 16,-27 40 0,-14 14-16,-14 27 15,14-41 1,13-26-16,15-27 15,-1-1-15,0-12 16,14-15 0,0-12-16,0 13 15,0-27 1</inkml:trace>
          <inkml:trace contextRef="#ctx0" brushRef="#br2" timeOffset="483355.6893">10303 9934 0,'0'0'0,"0"0"16,0 0-1,0 0-15,0 0 16,0 0 0,0 0-16,0 0 15,0 0 1,0 0-16,0 0 15,0 13-15,0 14 16,-14 39 0,1 40-16,-1 1 15,1-14 1,13-14-16,0 1 16,0 13-1,0-13-15,0-14 16,0-12-16,0-15 15,0 1 1,0-13-16,0-14 16,0 0-1,0 1-15,0-14 16,0 0 0,0 0-16,0 0 15,0 0-15,0-14 16,13-12-1,1-14-15,13-13 16,0 13 0,-13 13-16,-1 1 15,1 13-15,-1-1 16,-13 14 0,0 0-16,0 0 15,0 0 1,0 0-16,0 0 15,-13 14-15,-1-1 16,1 0 0,-1 14-16,1-1 15,-1 1 1,0-1-16,1 1 16,-1-14-1,1 1-15,-1-1 16,1-13-16,-1 0 15,1 0 1,-1 0-16,1-13 16,-15-1-1,1 1-15,0-14 16,0 14 0,14 0-16,-1 0 15,1-1-15,-1 1 16,14 0-1,0 13-15,0 0 16,0-14 0,14 1-16,-1 0 15,14 0-15,14-1 16,27 1 0,26-14-16,15 14 15,-14 0 1,-95 13-16</inkml:trace>
          <inkml:trace contextRef="#ctx0" brushRef="#br2" timeOffset="599785.1148">16574 10679 0,'0'0'16,"0"0"-1,0 0-15,-14 0 16,-13 13-1,-14 1-15,-14-14 16,-13 13-16,13-13 16,14 0-1,0 0-15,14 14 16,-1-1 0,1 0-16,0 14 15,-1 0 1,14 0-16,1 0 15,-1 13-15,0-13 16,1 0 0,-1 0-16,0 0 15,14-14 1,0 0-16,0 1 16,0-14-1,0 0-15,0 0 16,14 0-16,13 0 15,1 0 1,13 0-16,14 13 16,-1 1-1,1 13-15,0-1 16,-14 15-16,-14 26 16,-13 13-1,-14 28-15,-27-28 16,-15-13-1,-26 1-15,0-15 16,-1-13 0,14-13-16,55-27 15</inkml:trace>
          <inkml:trace contextRef="#ctx0" brushRef="#br3" timeOffset="676712.2222">6051 12156 0,'0'0'0,"0"0"16,0 0-1,0 0-15,0-14 16,0 1-16,0-1 16,0 1-1,0 0-15,0-1 16,0 14 0,0-13-16,0 13 15,0 0-15,0 0 16,0 0-1,0 0-15,0 0 16,0 0 0,0 0-16,0 0 15,0 0 1,0 0-16,0 13 16,0 27-16,0 28 15,0-1 1,-13 0-16,-1-14 15,0 1 1,1 0-16,13 0 16,-14-1-1,0 1-15,1 0 16,-1-14-16,14-13 16,0 0-1,0-14-15,0 0 16,0-13-1,0 0-15,0 0 16,0 0-16,0 0 16,0 0-1,14-13-15,13-14 16,0 0 0,-13 1-16,13-1 15,1 0 1,-14 0-16,-1 14 15,1-1-15,0 1 16,-14 13 0,0 0-16,0 0 15,0 0 1,0 0-16,0 0 16,0 0-16,0 13 15,0 1 1,-14 12-16,0 15 15,1-1 1,-1 0-16,0-13 16,0 0-1,1 0-15,-1-14 16,0 1-16,1-1 16,-1-13-1,0 0-15,1 0 16,-1 0-1,0 0-15,-13-13 16,0-1-16,-1-13 16,1 0-1,-1 1-15,1-1 16,13 0 0,1 0-16,-1 14 15,0-1-15,14 14 16,0 0-1,0 0-15,14-13 16,41-1 0,27 1-16,0 0 15,14-1 1,41 1-16,-137 13 16</inkml:trace>
        </inkml:traceGroup>
      </inkml:traceGroup>
      <inkml:traceGroup>
        <inkml:annotationXML>
          <emma:emma xmlns:emma="http://www.w3.org/2003/04/emma" version="1.0">
            <emma:interpretation id="{FB6CDCBF-E08E-4508-9AC9-162F29DA3C29}" emma:medium="tactile" emma:mode="ink">
              <msink:context xmlns:msink="http://schemas.microsoft.com/ink/2010/main" type="line" rotatedBoundingBox="3823,11500 15208,11512 15205,14777 3820,14765"/>
            </emma:interpretation>
          </emma:emma>
        </inkml:annotationXML>
        <inkml:traceGroup>
          <inkml:annotationXML>
            <emma:emma xmlns:emma="http://www.w3.org/2003/04/emma" version="1.0">
              <emma:interpretation id="{408C476D-4417-4123-AA3B-21F54F142EAD}" emma:medium="tactile" emma:mode="ink">
                <msink:context xmlns:msink="http://schemas.microsoft.com/ink/2010/main" type="inkWord" rotatedBoundingBox="3823,11617 5602,11619 5601,12506 3822,1250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3" timeOffset="668512.1912">10033 13968 0,'0'0'16,"0"0"-16,0 0 15,0 0 1,0 0-16</inkml:trace>
          <inkml:trace contextRef="#ctx0" brushRef="#br3" timeOffset="669020.2718">10293 13606 0,'0'0'0,"0"0"16,0 0-1,0 0-15,0 13 16,0 14 0,-13 0-16,-1 0 15,0-1-15,1 1 16,-1 0 0,14 0-16,0 0 15,0 0 1,0-14-16,0 0 15,14 1-15,13-1 16,14 1 0,14-14-16,0 0 15,-1-14 1,-13 1-16,0-1 16,0 1-1,0 13-15,-41 0 16</inkml:trace>
          <inkml:trace contextRef="#ctx0" brushRef="#br3" timeOffset="669270.2738">10677 13646 0,'0'0'0,"0"0"15,0 13-15,0 14 16,0 13 0,-14 54-16,-14 0 15,15 0 1,-1-27-16,0-13 15,14-14-15,0-13 16,0-27 0</inkml:trace>
          <inkml:trace contextRef="#ctx0" brushRef="#br3" timeOffset="669731.121">10841 13525 0,'0'0'0,"13"0"16,42-13-1,14-1-15,13-13 16,-28 0-16,1 1 16,-14-1-1,0 0-15,-13 13 16,-15 14 0,1 0-16,-14 0 15,14 27 1,-14 27-16,0 40 15,-14-13-15,-13 13 16,-14 13 0,-14 0-16,14-13 15,13-13 1,1-27-16,13-14 16,1-13-1,13-14-15,0 1 16,0-14-16</inkml:trace>
          <inkml:trace contextRef="#ctx0" brushRef="#br3" timeOffset="667811.6387">9637 13552 0,'0'0'0,"0"0"15,0 0 1,0 0-16,0 0 15,0 0 1,0 0-16,0 0 16,0 0-1,0 0-15,-14 13 16,0 1-16,-13 13 16,-1 13-1,1 0-15,0 0 16,-1 1-1,1-1-15,0 0 16,-1 0-16,15 1 16,-1-1-1,14 0-15,0-13 16,14 0 0,-1-14-16,1 1 15,13-1 1,1-13-16,13-13 15,0-1-15,0-12 16,0-15 0,0 1-16,0-14 15,-14 14 1,1-14-16,-1-13 16,-13 14-1,-14 12-15,0 14 16,-14 1-16,-13 12 15,-1 1 1,-13 13-16,0 13 16,0 1-1,0 12-15,14-12 16,27-14-16</inkml:trace>
        </inkml:traceGroup>
        <inkml:traceGroup>
          <inkml:annotationXML>
            <emma:emma xmlns:emma="http://www.w3.org/2003/04/emma" version="1.0">
              <emma:interpretation id="{7EEBE8D8-9417-47B2-B676-478B491113B0}" emma:medium="tactile" emma:mode="ink">
                <msink:context xmlns:msink="http://schemas.microsoft.com/ink/2010/main" type="inkWord" rotatedBoundingBox="7928,11656 10610,11658 10609,12613 7927,12611">
                  <msink:destinationLink direction="to" ref="{E31FA874-B32A-4080-9D1A-2A738ECDB4FA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3" timeOffset="669928.4974">11046 13807 0,'0'0'15,"14"0"-15,13-14 16,14 1-16,27-14 16,15 0-1,12 1-15,-95 26 16</inkml:trace>
          <inkml:trace contextRef="#ctx0" brushRef="#br3" timeOffset="670609.2938">12045 13283 0,'0'0'16,"-14"14"0,0-1-16,-13 1 15,0-1 1,-14 0-16,0-13 16,0 0-16,0 0 15,13 0 1,15 0-16,-1 14 15,-14-1 1,1 14-16,0 13 16,-1 1-1,1-1-15,13 0 16,1-13-16,-1 0 16,14-14-1,0 1-15,0-1 16,14 1-16,-1-1 15,15 1 1,-1-14-16,14 13 16,0-13-1,0 0-15,-13 13 16,-1 1 0,0-1-16,1 1 15,-15-1-15,1 0 16,0 14-1,-14 0-15,0 0 16,-14 13 0,-13 1-16,-42 12 15,1-12 1,-1-1-16,-13-13 16,28 0-16,54-27 15</inkml:trace>
          <inkml:trace contextRef="#ctx0" brushRef="#br3" timeOffset="678032.228">5313 13928 0,'0'0'16,"0"0"-16,0 0 15,0 0 1,0-14-16,0 1 16,0 13-1,0-14-15,0 14 16,0 0-16,0 0 16,0 0-1,0 0-15,0 0 16,-14 14-1,0-1-15,1 14 16,-1 13-16,14 1 16,14-1-1,-1-13-15,1 0 16,0-14 0,13-13-16,0 0 15,14-13-15,0-14 16,-13 0-1,-1-13-15,-13-1 16,0 15 0,-14-15-16,0 1 15,-14 13 1,0 0-16,0 0 16,1 14-16,-1 0 15,0 13 1,1 0-16,-15 0 15,1 0 1,13 0-16,1 13 16,13-13-16</inkml:trace>
          <inkml:trace contextRef="#ctx0" brushRef="#br3" timeOffset="678583.5509">5682 13995 0,'0'0'0,"0"0"16,0 0-1,0 0-15,0 0 16</inkml:trace>
          <inkml:trace contextRef="#ctx0" brushRef="#br3" timeOffset="679239.317">6134 13297 0,'0'0'15,"0"0"1,0 0-16,0 0 15,0 13 1,0 14-16,-14 13 16,0 1-16,-13-1 15,-1 0 1,1 0-16,-14 1 16,14-1-1,-1-13-15,1 0 16,13-14-1,14-13-15,0 0 16,14 14-16,0-1 16,-1-13-1,15 13-15,13-13 16,0 0 0,0 0-16,0 0 15,14 0 1,-14 0-16,-41 0 15</inkml:trace>
          <inkml:trace contextRef="#ctx0" brushRef="#br3" timeOffset="679598.4769">6161 13444 0,'0'0'16,"0"0"-1,0 0-15,0 14 16,14 26-16,-14 14 16,0 0-1,0-1-15,0 1 16,0-14-16,0 0 15,0 1 1,0-14-16,0-1 16,13 1-1,-13-27-15</inkml:trace>
          <inkml:trace contextRef="#ctx0" brushRef="#br3" timeOffset="680274.8352">7037 13243 0,'0'0'0,"0"0"16,0 0-1,-14 0-15,-13 0 16,-1 0-16,1 0 15,0 0 1,-1 0-16,1 13 16,-14 1-1,0-1-15,0 1 16,0 13 0,-14 26-16,14 1 15,0 0-15,0-1 16,13-12-1,15-14-15,-1-1 16,0-12 0,14-1-16,0 1 15,0-14 1,0 0-16,14 0 16,0 0-16,13 0 15,0 0 1,14 0-16,1 0 15,-15 0 1,0 13-16,1 1 16,-1-1-16,-13 0 15,-1 1 1,1-1-16,-14 1 16,0 26-1,-14 0-15,-27 14 16,-27 13-1,-28-13-15,0-1 16,14-26-16,82-27 16</inkml:trace>
        </inkml:traceGroup>
        <inkml:traceGroup>
          <inkml:annotationXML>
            <emma:emma xmlns:emma="http://www.w3.org/2003/04/emma" version="1.0">
              <emma:interpretation id="{6E12388E-E6FE-494E-98F9-0C4E947FB35B}" emma:medium="tactile" emma:mode="ink">
                <msink:context xmlns:msink="http://schemas.microsoft.com/ink/2010/main" type="inkWord" rotatedBoundingBox="12512,11509 15208,11512 15205,14777 12509,1477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3" timeOffset="732924.4839">14152 13444 0,'0'0'0,"0"0"16,0 0-16,0 0 16,14-13-16,-14 13 15,0 0 1,0 0-16,-14 13 15,-13 14 1,-1 27-16,-13 13 16,0-13-1,0 0-15,28-28 16,-1 15-16,14-15 16,0 1-1,0-13-15,14-1 16,-1 1-1,15-14-15,26 0 16,-13-14 0,14 1-16,-14-14 15,-13 0-15,-15-13 16,-13-14 0,0 14-16,-13 0 15,-1 13 1,0 13-16,-13 1 15,-1 13-15,15 0 16,-1 0 0,0 0-16,1 13 15,13-13 1</inkml:trace>
          <inkml:trace contextRef="#ctx0" brushRef="#br3" timeOffset="733210.8539">14289 13767 0,'0'0'0,"0"0"16,0 0 0,0 0-16,0 13 15,0-13-15</inkml:trace>
          <inkml:trace contextRef="#ctx0" brushRef="#br3" timeOffset="733917.7914">14207 13847 0,'0'0'15,"0"0"-15,0 0 16,0 0-16,0 0 15,0 0 1,0 0-16,14 14 16,13-1-1,-27-13-15</inkml:trace>
          <inkml:trace contextRef="#ctx0" brushRef="#br3" timeOffset="734769.2088">14316 14022 0,'0'0'16,"0"0"-16,0 0 15,0 0-15,-13 0 16,-1 0-1,0 0-15,1 0 16,-1-14 0,0 1-16,14 13 15,0-14 1,0 1-16,14 0 16,0-1-16,-1 1 15,1-1 1,0 14-16,-1 0 15,-13 0 1,0 0-16,0 0 16,0 0-16,0 0 15,-13 14 1,-1-1-16,14-13 16,0 0-1,0 0-15,0 0 16,0 0-1,0 0-15,0 0 16,0 0-16</inkml:trace>
          <inkml:trace contextRef="#ctx0" brushRef="#br3" timeOffset="735298.5882">14768 13216 0,'0'0'16,"0"0"-16,0 0 16,0 0-1,0 14-15,-14 26 16,1 14-16,-15-1 15,1 1 1,-1-14-16,1-13 16,13 0-1,1-14-15,-1 1 16,14-1 0,0-13-16,0 0 15,14 14-15,-1-14 16,15 0-1,13 0-15,0 0 16,0 0 0,0 13-16,0 1 15,-41-14 1</inkml:trace>
          <inkml:trace contextRef="#ctx0" brushRef="#br3" timeOffset="735580.2676">14836 13283 0,'0'0'16,"0"0"-16,0 0 16,0 0-1,0 14-15,0 26 16,0 27-16,0 14 15,0-1 1,0-13-16,0 1 16,0-15-1,0 1-15,14-14 16,0 0 0,-14-40-16</inkml:trace>
          <inkml:trace contextRef="#ctx0" brushRef="#br3" timeOffset="736030.433">15384 13216 0,'0'0'0,"0"0"15,0 0 1,-14 27-16,-41 40 16,-13 27-16,-14 14 15,0-1 1,41-26-16,13-14 16,28 0-1,14-14-15,0-12 16,13-14-16,0-14 15,1-13 1,-1 0-16,0-13 16,-13-1-1,0-13-15,-14 0 16,0 14 0,-14-14-16,-13 14 15,-14-1-15,0 1 16,0 13-1,13 0-15,28 0 16,0 0 0</inkml:trace>
          <inkml:trace contextRef="#ctx0" brushRef="#br3" timeOffset="736550.3989">15534 13579 0,'0'0'15,"0"0"1,0 0-16,14-14 16,0-13-1,27 1-15,0-1 16,0 0-16,0 0 16,-14 14-1,0 13-15,-13 13 16,0 14-1,0 13-15,-14 14 16,-14 0 0,-27-1-16,-14 14 15,0-13-15,14-14 16,14-13 0,0-13-16,13-1 15,14-13 1,0 0-16,14 13 15,27 1 1,13-14-16,1 0 16,0-14-16,13 14 15,-68 0 1</inkml:trace>
          <inkml:trace contextRef="#ctx0" brushRef="#br3" timeOffset="737160.1769">16643 13136 0,'0'0'16,"0"0"-16,0 0 16,-14 0-1,0 0-15,-13 13 16,-1 1 0,1-14-16,-14 13 15,14 0 1,-14 1-16,0-1 15,-1 14-15,15-14 16,0 14 0,-1 14-16,15-15 15,-15 1 1,15-13-16,-1 13 16,14-14-1,0 0-15,14 1 16,13-1-16,14 1 15,14-1 1,0-13-16,-1 14 16,1-1-1,0 14-15,-14 0 16,-14 0-16,-13-14 16,0 0-1,-14 1-15,-14 13 16,-14-14-1,-13 14-15,-27 0 16,-14 0 0,13 13-16,69-40 15</inkml:trace>
          <inkml:trace contextRef="#ctx0" brushRef="#br3" timeOffset="750475.3092">15247 14545 0,'0'0'0,"0"0"0,0 0 16,0 0-16,0 0 16,0 0-1,13 0-15,-13 0 16</inkml:trace>
          <inkml:trace contextRef="#ctx0" brushRef="#br3" timeOffset="750675.491">15343 14827 0,'0'0'0,"0"14"15,0-14 1</inkml:trace>
          <inkml:trace contextRef="#ctx0" brushRef="#br3" timeOffset="750870.165">15370 15149 0,'0'0'0,"0"0"16,0 0-16,0 0 15</inkml:trace>
          <inkml:trace contextRef="#ctx0" brushRef="#br3" timeOffset="751261.3658">15343 15780 0,'0'0'15,"0"0"-15,0 0 16,0 0-16</inkml:trace>
          <inkml:trace contextRef="#ctx0" brushRef="#br3" timeOffset="751061.5739">15370 15525 0,'0'0'0,"0"0"15,0 0-15</inkml:trace>
          <inkml:trace contextRef="#ctx0" brushRef="#br3" timeOffset="751410.5009">15315 16062 0,'0'0'0,"0"0"16,0 0 0,0 14-16,0-14 15</inkml:trace>
          <inkml:trace contextRef="#ctx0" brushRef="#br3" timeOffset="751560.1211">15411 16385 0,'0'0'16,"0"0"-16,0 0 15,0 0 1,0 0-16</inkml:trace>
        </inkml:traceGroup>
      </inkml:traceGroup>
    </inkml:traceGroup>
    <inkml:traceGroup>
      <inkml:annotationXML>
        <emma:emma xmlns:emma="http://www.w3.org/2003/04/emma" version="1.0">
          <emma:interpretation id="{A4A29E91-617A-4265-9022-26E3347011FA}" emma:medium="tactile" emma:mode="ink">
            <msink:context xmlns:msink="http://schemas.microsoft.com/ink/2010/main" type="paragraph" rotatedBoundingBox="496,16763 28525,16274 28551,17777 522,18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485FC-4193-44D3-8C39-8A5E16468BE6}" emma:medium="tactile" emma:mode="ink">
              <msink:context xmlns:msink="http://schemas.microsoft.com/ink/2010/main" type="inkBullet" rotatedBoundingBox="505,17277 1125,17266 1142,18255 522,18266"/>
            </emma:interpretation>
            <emma:one-of disjunction-type="recognition" id="oneOf14">
              <emma:interpretation id="interp22" emma:lang="" emma:confidence="0">
                <emma:literal>•</emma:literal>
              </emma:interpretation>
            </emma:one-of>
          </emma:emma>
        </inkml:annotationXML>
        <inkml:trace contextRef="#ctx0" brushRef="#br3" timeOffset="759650.0769">2439 19204 0,'0'0'16,"0"0"-16,0 0 15,0 0 1,0 0-16,0 0 16,0 0-1,0 0-15,0 0 16,0 0-1,-14 0-15,1 13 16,-15 1-16,-13-1 16,0 14-1,0-14-15,-14 14 16,1-13 0,-1-1-16,14-13 15,14 0 1,-1-13-16,1-1 15,13-13-15,0-13 16,14 0 0,14-1-16,13-12 15,1 13 1,13-1-16,0 14 16,0 1-1,14-1-15,-14 13 16,0 1-16,0 13 15,0 0 1,-14 13-16,1 1 16,-1 26-1,-13 27-15,-14 27 16,-14 13-16,0-26 16,-13-14-1,-14 14-15,0-1 16,-14 1-1,14-1-15,-27 1 16,-1-1 0,69-80-16</inkml:trace>
        <inkml:trace contextRef="#ctx0" brushRef="#br3" timeOffset="758389.1063">2562 19110 0,'0'0'0,"0"0"0,0 0 15,0-14 1,0 1-16,0 0 15,0-1 1,0 1-16,0-1 16,0 1-16,0-1 15,0 1 1,-13-14-16,-15 0 16,14 14-1,-13-1-15,-14 14 16,0 0-16,0 0 15,0 14 1,-14 13-16,14 13 16,-14 0-1,28 1-15,0-1 16,13 0 0,0 0-16,14-13 15,14 0-15,0-14 16,-1 1-1,1-14-15,0 0 16,13-14 0,0-12-16,1-15 15,-15 1-15,15 0 16,-14 0 0,-1-14-16,1 14 15,0 13 1,-14 0-16,0 13 15,0 1 1,0 13-16,0 0 16,0 0-16,0 0 15,0 13 1,0 41-16,-14 67 16,0 27-1,14-41-15,0-13 16,0 40-1,-13-26-15,-1-14 16,14-94-16</inkml:trace>
      </inkml:traceGroup>
      <inkml:traceGroup>
        <inkml:annotationXML>
          <emma:emma xmlns:emma="http://www.w3.org/2003/04/emma" version="1.0">
            <emma:interpretation id="{BFC8C242-C446-43FF-A9C8-1BB73F78F065}" emma:medium="tactile" emma:mode="ink">
              <msink:context xmlns:msink="http://schemas.microsoft.com/ink/2010/main" type="line" rotatedBoundingBox="3009,16719 28525,16274 28551,17772 3035,18216"/>
            </emma:interpretation>
          </emma:emma>
        </inkml:annotationXML>
        <inkml:traceGroup>
          <inkml:annotationXML>
            <emma:emma xmlns:emma="http://www.w3.org/2003/04/emma" version="1.0">
              <emma:interpretation id="{60FE0381-D556-43FD-A19C-4A8AC57BE4BA}" emma:medium="tactile" emma:mode="ink">
                <msink:context xmlns:msink="http://schemas.microsoft.com/ink/2010/main" type="inkWord" rotatedBoundingBox="3016,17100 7252,17026 7272,18142 3035,1821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3" timeOffset="768327.0839">4793 19002 0,'0'0'15,"0"0"-15,0 0 16,0 0-16,0 0 15,-28 14 1,-13-1-16,-14 41 16,-13 26-16,13 1 15,14 0 1,14-28-16,13-12 16,14-1-1,14-13-15,13 0 16,1-14-16,-1 0 15,14-13 1,0-13-16,14-27 16,-14-14-1,0-27-15,-14 1 16,-13 26 0,0 14-16,-14 0 15,0 13-15,0 13 16,0 1-1,0 0-15,0 13 16,0 0 0,0 0-16,-14 13 15,14-13 1</inkml:trace>
          <inkml:trace contextRef="#ctx0" brushRef="#br3" timeOffset="768548.7188">5066 19526 0,'0'0'0,"0"0"15,0 0 1,0 0-16</inkml:trace>
          <inkml:trace contextRef="#ctx0" brushRef="#br3" timeOffset="769046.2916">5477 18774 0,'0'0'15,"0"0"1,0 0-16,0 0 16,0 0-16,0 0 15,0 0 1,0 14-16,-14 12 15,0 1 1,-13 14-16,-28 26 16,28-27-1,0 14-15,-1-14 16,15-13-16,13 0 16,0-1-1,13-12-15,1-1 16,13 1-1,14-14-15,0 0 16,14 0 0,0 0-16,0 13 15,-55-13-15</inkml:trace>
          <inkml:trace contextRef="#ctx0" brushRef="#br3" timeOffset="769388.612">5709 18882 0,'0'0'16,"0"0"-16,0 0 16,0 0-16,-13 13 15,-1 14 1,-13 40-16,-14 40 15,0 28 1,13-41-16,15-14 16,-1 1-1,14-28-15,0-12 16,14-1-16,-14-40 16</inkml:trace>
          <inkml:trace contextRef="#ctx0" brushRef="#br3" timeOffset="769764.5638">6202 18694 0,'0'0'16,"0"0"-16,0 0 15,0 0-15,-14 13 16,-13 14 0,-28 40-16,-54 54 15,-28 67 1,55-27-16,27-81 16,28-12-16,27-15 15,0 1 1,27-14-16,0-26 15,14-1 1,1-13-16,-1-13 16,0-14-1,0-27-15,-14-13 16,-13 13-16,-14 14 16,-28 13-1,-13 14-15,-27-1 16,-14 28-1,13 13-15,28-14 16,41-13-16</inkml:trace>
          <inkml:trace contextRef="#ctx0" brushRef="#br3" timeOffset="771703.5662">6311 19083 0,'0'0'0,"0"0"16,0 0-16,0 0 16,0 0-1,0-13-15,14-1 16,14-13-1,13-13-15,13 13 16,-13 0 0,0 0-16,0 1 15,-13 12-15,-14 1 16,-1 13 0,1 0-16,-14 0 15,0 27 1,-14 26-16,-13 68 15,-28 13-15,0-26 16,14-14 0,14-27-16,0-13 15,13-14 1,0-13-16,1-1 16,13-26-1</inkml:trace>
          <inkml:trace contextRef="#ctx0" brushRef="#br3" timeOffset="771943.3115">6243 19365 0,'0'0'0,"0"0"16,14-14-1,27-12-15,41-1 16,0-14 0,0 1-16,-13 13 15,-15 14 1,-54 13-16</inkml:trace>
          <inkml:trace contextRef="#ctx0" brushRef="#br3" timeOffset="772522.3014">7434 18908 0,'0'0'15,"0"0"1,0 0-16,0 0 15,-14 0 1,-27 0-16,-14 0 16,0 0-1,1 0-15,-1 14 16,14-14-16,13 0 16,1 13-1,0 1-15,-1-1 16,1 1-1,0-1-15,-1 14 16,1 0-16,13 0 16,0-1-1,1 1-15,13-13 16,0-1 0,0-13-16,0 0 15,0 0 1,13 13-16,15 1 15,-1-1-15,14 1 16,0 13 0,-13-14-16,-1 0 15,-13 14 1,-14 0-16,0 0 16,-14 0-1,-27 13-15,0 0 16,0-13-16,-14 14 15,-13-1 1,13 0-16,55-40 16</inkml:trace>
          <inkml:trace contextRef="#ctx0" brushRef="#br3" timeOffset="775285.1936">7598 19043 0,'0'0'16,"0"0"0,0 0-16,0 0 15,27-14 1,0 1-16,15-1 16,-1-12-1,0 12-15,-14 1 16,0-1-16,1 14 15,-15 0 1,1 14-16,0 13 16,-14 26-1,0 55-15,-14-1 16,0-13 0,1-27-16,-1 0 15,0-13-15,1-14 16,-1-13-1,0 0-15,14-14 16,0 1 0,0-1-16,0-13 15</inkml:trace>
          <inkml:trace contextRef="#ctx0" brushRef="#br3" timeOffset="775479.4044">7598 19472 0,'0'0'16,"0"0"-16,13-13 15,15-14 1,27-13-16,13-1 16,0 1-1,-13 0-15,-55 40 16</inkml:trace>
          <inkml:trace contextRef="#ctx0" brushRef="#br3" timeOffset="776095.2429">8172 19271 0,'0'0'16,"0"0"-1,0 0-15,0-14 16,14-12-16,0-1 16,13 0-1,1 0-15,-1-13 16,0 0 0,1-1-16,-15 14 15,-13 1 1,0 12-16,-13-13 15,-15 14-15,-13 13 16,0 0 0,0 0-16,14 0 15,13 0 1,0 13-16,14-13 16,0 0-1,0 14-15,0-1 16,14 14-16,13 27 15,1 26 1,-1 1-16,1-1 16,-15 1-1,-13-14-15,0-13 16,-13-14-16,-1 0 16,0-13-1,0-14-15,-13 1 16,13-14-1,-13 0-15,0-14 16,13 1 0,0-14-16,1-13 15,13-14-15,13-13 16,15 0 0,-1 13-16,14 27 15,-41 27 1</inkml:trace>
          <inkml:trace contextRef="#ctx0" brushRef="#br3" timeOffset="776328.0288">8692 18895 0,'0'0'0,"0"0"15,0 0 1,0 40-16,0 121 16,0 0-1,-13-13-15,-15 40 16,15-13-16,13-175 16</inkml:trace>
        </inkml:traceGroup>
        <inkml:traceGroup>
          <inkml:annotationXML>
            <emma:emma xmlns:emma="http://www.w3.org/2003/04/emma" version="1.0">
              <emma:interpretation id="{9D0A328C-105D-4B11-915D-C46B68321326}" emma:medium="tactile" emma:mode="ink">
                <msink:context xmlns:msink="http://schemas.microsoft.com/ink/2010/main" type="inkWord" rotatedBoundingBox="8370,17101 12084,17037 12100,17954 8386,1801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3" timeOffset="779552.2289">10143 18908 0,'0'0'0,"0"0"0,0 0 16,0 0-1,0 0-15,0 0 16,0 0-1,0 0-15,-14 14 16,0-1-16,1 28 16,-1-1-1,0 0-15,1 0 16,13 1 0,0-1-16,0-13 15,0-14 1,0-13-16,0 0 15,13 0-15,1 0 16,0-13 0,-1-14-16,15 0 15,-14-13 1,-1 13-16,-13-13 16,0-1-16,0 1 15,0 13 1,-13 0-16,-1 14 15,0 0 1,0-1-16,1 1 16,-1 13-1,0 0-15,14 0 16</inkml:trace>
          <inkml:trace contextRef="#ctx0" brushRef="#br3" timeOffset="779768.4782">10417 19271 0,'0'0'15,"0"0"-15,0 0 16,0 0-1,0 0-15,0 0 16,0 0 0</inkml:trace>
          <inkml:trace contextRef="#ctx0" brushRef="#br3" timeOffset="780211.2166">10677 18734 0,'0'0'0,"0"0"16,0 0-16,0 0 16,0 13-1,-14 1-15,0 13 16,0-14 0,1 14-16,-1-14 15,0 1-15,14-1 16,0-13-1,0 14-15,14-1 16,0-13 0,-1 0-16,1 0 15,14 0-15,-1 0 16,0 0 0,14 13-16,-41-13 15</inkml:trace>
          <inkml:trace contextRef="#ctx0" brushRef="#br3" timeOffset="780510.6651">10895 18707 0,'0'0'15,"0"0"-15,0 0 16,0 0-16,0 0 15,-13 27 1,13 13-16,-14 0 16,0 28-1,1 39-15,-15 27 16,15-26 0,-1-28-16,0-26 15,14-14-15,0-13 16,0-27-1</inkml:trace>
          <inkml:trace contextRef="#ctx0" brushRef="#br3" timeOffset="780952.4798">11415 18761 0,'0'0'0,"0"0"16,0 0 0,0 0-16,-27 13 15,-14 14 1,-27 27-16,-15 40 16,1 0-1,28 13-15,26-40 16,15-13-16,13-14 15,13 0 1,15-13-16,13-13 16,0-1-1,0-13-15,0-27 16,0-13 0,-14 0-16,1-1 15,-15 1-15,-13 13 16,-13 0-1,-42 1-15,-14 12 16,1 14 0,27 0-16,41 0 15</inkml:trace>
          <inkml:trace contextRef="#ctx0" brushRef="#br3" timeOffset="782786.0926">10184 19043 0,'0'0'0,"0"0"16,0 0-16,0 0 15,0 0 1,0 0-16,0 0 16,0-14-1,0 14-15,0 0 16,0-13-16,0 13 15,0-14 1,0 14-16,0 0 16,-14-13-1,14 13-15,-13-13 16,-1 13-16,0 0 16,0 0-1,-27 13-15,0 0 16,0 1-1,0-1-15,0 14 16,0 0 0,14 0-16,13 0 15,0 13-15,14-13 16,14 0 0,0-14-16,-1 0 15,15 1 1,-1-14-16,14-14 15,0-12-15,0-1 16,-13 0 0,-1 0-16,-13 0 15,-14 14 1,0-14-16,0 14 16,0-1-16,0 1 15,0 13 1</inkml:trace>
          <inkml:trace contextRef="#ctx0" brushRef="#br3" timeOffset="785600.3047">11566 19016 0,'0'0'0,"0"0"16,14 0-16,13-14 15,14 1-15,0 0 16,14-14-1,-14 13-15,-14 1 16,1-1 0,-1 1-16,-13 0 15,-1 13 1,-13 0-16,0 0 16,14 13-16,-14 14 15,-14 53 1,-13 41-16,0-13 15,-1-14 1,15-27-16,-1 0 16,0-13-16,14-28 15,0 1 1,0 0-16,0-14 16,0-13-1,0 0-15</inkml:trace>
          <inkml:trace contextRef="#ctx0" brushRef="#br3" timeOffset="785844.2082">11552 19405 0,'0'0'0,"0"0"15,0 0-15,14-13 16,27-14 0,14 0-16,13 0 15,14-13-15,-27 13 16,0 0 0,-1 14-16,-54 13 15</inkml:trace>
          <inkml:trace contextRef="#ctx0" brushRef="#br3" timeOffset="786292.6646">12496 19043 0,'0'0'15,"0"0"-15,0 0 16,0 0-16,-13 0 15,-15 0 1,-13 13-16,-13-13 16,13 0-1,-1 0-15,1 0 16,14 0 0,0-13-16,-1-1 15,15 1-15,-1-1 16,0 1-1,14 0-15,0-28 16,14 1 0,0 0-16,13-1 15,0 15-15,-13 12 16,0 14 0,13 14-16,0 12 15,-13 28 1,-14 40-16,-14 27 15,-13 13-15,-14-26 16,14-28 0,-1-26-16,28-54 15</inkml:trace>
          <inkml:trace contextRef="#ctx0" brushRef="#br3" timeOffset="788772.5373">12907 18841 0,'0'0'0,"0"-13"16,0 13-16,0 0 16,0-14-1,0 14-15,0 0 16,-14 0-1,-13 14-15,-14 26 16,-14 27-16,-27 54 16,27-14-1,28-26-15,0-14 16,13-13 0,14-27-16,0 0 15,14-14-15,-1 0 16,1 1-1,0-14-15,-1 0 16,15-14 0,-1-26-16,-13 0 15,-1 0 1,-13-1-16,0 14 16,-13 1-16,-1 12 15,0 1 1,1-1-16,-1 14 15,0-13 1,14 13-16,0 0 16</inkml:trace>
          <inkml:trace contextRef="#ctx0" brushRef="#br3" timeOffset="789411.1804">12866 19137 0,'0'0'0,"0"0"15,14 0-15,13-14 16,28-13-1,13 1-15,-27-1 16,0 13 0,-13 1-16,-1-14 15,-13 14 1,-14-1-16,0 1 16,-14-1-16,-27 1 15,0-1 1,-14 14-16,14 0 15,14 14 1,13-14-16,0 13 16,14-13-16,0 14 15,14 13 1,13 13-16,14 14 16,0-1-1,-13 14-15,-1 0 16,-13-13-1,-14 0-15,-14-14 16,-13 0-16,-1-13 16,1-13-1,-14-1-15,0-13 16,14 0 0,13-13-16,-13-14 15,13-27-15,14 0 16,14 1-1,13-14-15,14 13 16,27 0 0,-68 54-16</inkml:trace>
          <inkml:trace contextRef="#ctx0" brushRef="#br3" timeOffset="789984.5223">13276 19177 0,'0'0'0,"0"0"16,0 0-16,0 0 15,14-14 1,13-12-16,1-1 16,13-13-1,0-1-15,0 1 16,-14 0-1,-13-1-15,0 15 16,-14 12-16,0 1 16,-14-1-1,0 14-15,-13 0 16,0 14 0,13-1-16,0 1 15,1-1-15,-1 0 16,14 1-1,0 13-15,14 13 16,-1 27 0,1 0-16,0 27 15,-1-27 1,1 0-16,0-13 16,-14 0-16,0-14 15,0 0 1,-14-26-16,0-1 15,1 1 1,-15-14-16,1 0 16,-1-14-1,1-13-15,13-26 16,14-14-16,14-27 16,0 26-1,13 15-15,14 26 16,-41 27-1</inkml:trace>
        </inkml:traceGroup>
        <inkml:traceGroup>
          <inkml:annotationXML>
            <emma:emma xmlns:emma="http://www.w3.org/2003/04/emma" version="1.0">
              <emma:interpretation id="{450CA727-38BB-44F2-B8C7-5A1220EBE04E}" emma:medium="tactile" emma:mode="ink">
                <msink:context xmlns:msink="http://schemas.microsoft.com/ink/2010/main" type="inkWord" rotatedBoundingBox="13825,16737 18425,16657 18447,17939 13847,18019">
                  <msink:destinationLink direction="with" ref="{DFCE6337-8D2D-4342-A720-0E1D861E57DA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3" timeOffset="791689.3906">15329 18935 0,'0'0'16,"0"0"0,0 0-16,0 0 15,0 0-15,0 0 16,0 0-1,0 0-15,0 0 16,-14 14 0,1 13-16,-1-1 15,0 15-15,14-1 16,0 0 0,0 0-16,14-13 15,0-13 1,-1-1-16,15-13 15,-1 0-15,14-13 16,14-28 0,-14 1-16,0 0 15,-14 0 1,-13-14-16,0 0 16,-14 14-1,-14 13-15,-13 0 16,-1 0-16,1 14 15,-14 13 1,0 13-16,13 1 16,-13-1-1,14 14-15,0-13 16,27-14 0</inkml:trace>
          <inkml:trace contextRef="#ctx0" brushRef="#br3" timeOffset="791928.4728">15767 19029 0,'0'0'16,"0"0"-16,0 0 15,0 0-15,0 0 16</inkml:trace>
          <inkml:trace contextRef="#ctx0" brushRef="#br3" timeOffset="792399.2196">16150 18492 0,'0'0'0,"0"0"16,0 0-1,0 0-15,0 0 16,0 0 0,-14 14-16,1-1 15,-1 1 1,0-1-16,0 0 15,1 1-15,-1-1 16,14 1 0,0-1-16,0 0 15,14 14 1,13-13-16,14-1 16,0 1-1,14-1-15,0 0 16,-1 1-16,-54-14 15</inkml:trace>
          <inkml:trace contextRef="#ctx0" brushRef="#br3" timeOffset="792624.4637">16396 18439 0,'0'0'0,"0"0"16,0 0-16,0 0 16,0 13-1,-13 41-15,-1 53 16,0 14 0,0 13-16,1 14 15,13-14 1,0-53-16,27 26 15,-27-107-15</inkml:trace>
          <inkml:trace contextRef="#ctx0" brushRef="#br3" timeOffset="794014.4634">17026 18331 0,'0'0'16,"0"0"0,0 0-16,0 0 15,0 0-15,-14 0 16,-27 14-1,0 12-15,-28 42 16,-13 66 0,14-27-16,13-26 15,28-14 1,-1 13-16,15-12 16,13-15-16,0-12 15,13-28 1,1 0-16,0-13 15,13 0 1,14-13-16,0-14 16,-13 0-16,-15 0 15,-13 14 1,0 0-16,-13-1 16,-15 1-1,1-1-15,-14 14 16,14 0-1,-1 0-15,14 0 16,14 0-16</inkml:trace>
          <inkml:trace contextRef="#ctx0" brushRef="#br3" timeOffset="794505.071">17217 18694 0,'0'0'16,"0"0"-16,14-14 16,0-13-16,13 0 15,14 1 1,0-1-16,-14 27 16,1 0-1,-15 0-15,1 27 16,0 26-16,-14 28 15,-14 13 1,0 13-16,1-13 16,-1 14-1,0-41-15,14-14 16,0-12 0,0-14-16,0-1 15,0-26-15,0 0 16,0 0-1</inkml:trace>
          <inkml:trace contextRef="#ctx0" brushRef="#br3" timeOffset="794665.8266">17231 19016 0,'0'0'0,"0"0"15,0 0 1,14 0-16,27-14 15,13 1-15,28-14 16,14 14 0,-14-1-16,-82 14 15</inkml:trace>
          <inkml:trace contextRef="#ctx0" brushRef="#br3" timeOffset="795061.2513">17847 18828 0,'0'0'0,"0"0"16,0 0-1,13-14-15,1 1 16,13 0-16,1-14 16,-1 13-1,0 1-15,-13-1 16,0 14-1,0 0-15,-1 14 16,1 13 0,0 13-16,-14 14 15,0 40-15,-14 13 16,0 14 0,14-41-1,-13-12-15,13-15 16,0-12-16,0-15 15,0-12 1,0-14-16</inkml:trace>
          <inkml:trace contextRef="#ctx0" brushRef="#br3" timeOffset="795158.3384">17915 19083 0,'0'0'0,"0"0"16,0 0-16,14 0 15,40-13 1,56-1-16,27 1 16,-137 13-1</inkml:trace>
          <inkml:trace contextRef="#ctx0" brushRef="#br3" timeOffset="797590.1719">18572 18895 0,'0'0'16,"0"0"-16,0 0 15,0 0 1,0 0-16,0 0 16,0 0-1,0 0-15,0 0 16,14-13-16,-1-1 15,15 1 1,-1-1-16,-13 14 16,13 0-1,-13 0-15,-1 0 16,-13 0-16,0 0 16,0 14-1,-13 13-15,-1-1 16,0-12-1,1-1-15,-1 1 16,14-1 0,0 1-16,14-1 15,-1 0-15,28 14 16,28 14 0,-14-15-16,-1 15 15,-13-15 1,-13 15-16,-1-1 15,-13 0 1,-14 1-16,-28-1 16,1 0-16,-14 0 15,0-13 1,0-13-16,27-1 16,1-13-1,13 0-15</inkml:trace>
          <inkml:trace contextRef="#ctx0" brushRef="#br3" timeOffset="797924.6346">19557 18935 0,'0'0'15,"0"0"-15,0 0 16,0 0-1,0 0-15,-14 14 16,-13 13 0,-14-1-16,0 1 15,0 0-15,14-13 16,-1-1 0,14 0-16,1 14 15,-1-13 1,14-1-16,0 0 15,14 1-15,41 13 16,13-14 0,14-13-16,0-13 15,-82 13 1</inkml:trace>
          <inkml:trace contextRef="#ctx0" brushRef="#br3" timeOffset="798133.0852">19872 18949 0,'0'0'0,"0"0"16,0 0 0,-14 40-16,-13 41 15,-1 39-15,1-12 16,0 26-1,13 0-15,14-134 16</inkml:trace>
        </inkml:traceGroup>
        <inkml:traceGroup>
          <inkml:annotationXML>
            <emma:emma xmlns:emma="http://www.w3.org/2003/04/emma" version="1.0">
              <emma:interpretation id="{70EAA755-3A56-41A3-8E27-1B5D5B518FE1}" emma:medium="tactile" emma:mode="ink">
                <msink:context xmlns:msink="http://schemas.microsoft.com/ink/2010/main" type="inkWord" rotatedBoundingBox="21562,16922 23985,16880 23999,17661 21575,1770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3" timeOffset="800650.3646">23005 19002 0,'0'0'0,"0"0"0,0 0 16,0 0-16,14 0 16,13 0-1,14 0-15,14 0 16,0 0 0,13 0-16,1 0 15,-1 0-15,-68 0 16</inkml:trace>
          <inkml:trace contextRef="#ctx0" brushRef="#br3" timeOffset="801075.4739">23799 18533 0,'0'0'15,"0"0"-15,0 0 16,0 0 0,0 13-16,0 14 15,0 26-15,14 15 16,-1-15-1,1 14-15,0 14 16,13 13 0,0-13-16,-13-1 15,14-13-15,-15-13 16,1-14 0,-14-40-16</inkml:trace>
          <inkml:trace contextRef="#ctx0" brushRef="#br3" timeOffset="801519.163">24223 19150 0,'0'0'16,"0"0"-16,0 0 15,0 0-15,14 0 16,-14 0 0</inkml:trace>
          <inkml:trace contextRef="#ctx0" brushRef="#br3" timeOffset="803498.2452">24374 18694 0,'0'0'0,"0"0"16,0 0-1,0 0-15,0 0 16,0 0 0,0 0-16,0-14 15,13 1-15,1-1 16,0 1 0,13-1-16,0 1 15,-13 0 1,0 13-16,0 0 15,-1 13-15,1 14 16,0 13 0,-14 0-16,0 1 15,-14-14 1,0-1-16,1 1 16,-1 0-16,0-13 15,14-1 1,0 0-16,0 1 15,0-1 1,14 1-16,13-1 16,14 14-1,41-14-15,0-13 16,1 0 0,-83 0-16</inkml:trace>
          <inkml:trace contextRef="#ctx0" brushRef="#br3" timeOffset="803994.6456">25427 18882 0,'0'0'0,"0"0"16,-13 13-16,-15 0 15,15-13 1,-15 0-16,1 0 16,-1 0-16,1 0 15,-14-13 1,0 0-16,0-14 15,0 0 1,14-13-16,13-1 16,0 1-1,14 0-15,0-1 16,14 15-16,0 12 16,-1 1-1,15 13-15,13 27 16,13 40-1,-13 0-15,-13 13 16,-15 1 0,-13 0-16,-13 13 15,-1-27-15,-13 0 16,-1-27 0,15 0-16,13-40 15</inkml:trace>
        </inkml:traceGroup>
        <inkml:traceGroup>
          <inkml:annotationXML>
            <emma:emma xmlns:emma="http://www.w3.org/2003/04/emma" version="1.0">
              <emma:interpretation id="{FE9E5887-68CC-4967-8BF0-3286B4F2C8E9}" emma:medium="tactile" emma:mode="ink">
                <msink:context xmlns:msink="http://schemas.microsoft.com/ink/2010/main" type="inkWord" rotatedBoundingBox="24258,16349 28525,16274 28549,17691 24283,1776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3" timeOffset="805967.1542">26098 18533 0,'0'0'0,"0"0"16,0 0-16,0 0 16,0 0-1,0 0-15,0 0 16,-14-14 0,0 14-16,-13 0 15,0 0-15,-1 0 16,15 0-1,-1 0-15,0 0 16,-13 14 0,13-1-16,1 0 15,-15 1-15,1 26 16,-1 0 0,1 1-16,0-1 15,13 0 1,0-13-16,1 0 15,13-14 1,0 1-16,13-1 16,1 1-16,0-1 15,13 0 1,0 1-16,1-1 16,-1 1-1,1-1-15,-1 1 16,-13-1-1,-1 0-15,-13-13 16,0 0-16,0 14 16,-13-1-1,-1 1-15,0-1 16,1 1 0,-1-1-16,0-13 15,14 0-15</inkml:trace>
          <inkml:trace contextRef="#ctx0" brushRef="#br3" timeOffset="806579.3848">26700 18600 0,'0'0'0,"0"0"15,0 0 1,-14 0-16,-13 0 16,-14 0-1,0-14-15,-14 14 16,14 0-16,-14 0 15,14 14 1,0-14-16,14 13 16,-1 0-1,1 14-15,13-13 16,1 13 0,-1-1-16,0 1 15,1 0-15,-1 13 16,0-13-1,1 0-15,13 0 16,0 0 0,13 0-16,1 0 15,13-14 1,1 0-16,-1 1 16,0-1-16,1 1 15,-1-1 1,-13 1-16,-1-1 15,-13 0 1,0 28-16,-13-15 16,-1 1-16,-27 14 15,-14-1 1,1-13-16,26-14 16,28-13-1</inkml:trace>
          <inkml:trace contextRef="#ctx0" brushRef="#br3" timeOffset="807471.9011">25920 19083 0,'0'0'0,"0"0"15,0 0-15,0 0 16,0 0 0,0 0-16,0 0 15,0 0 1,0 0-16,0 0 16,0 0-16,0 0 15,0 0 1,0 0-16,0 0 15,0 0 1,-14 0-16,-13 13 16,-14 14-1,0 0-15,13 0 16,1 0-16,0-14 16,27-13-1</inkml:trace>
          <inkml:trace contextRef="#ctx0" brushRef="#br3" timeOffset="809590.1648">27124 18412 0,'0'0'0,"0"0"15,0 0-15,0 0 16,0 0-1,0 13-15,-14 14 16,1-14 0,-1 14-16,-13 14 15,-1-15 1,1 1-16,13 0 16,1 0-16,-1 0 15,0 0 1,14-14-16,0 0 15,0 1 1,14 13-16,0 0 16,13-14-1,14 0-15,0 1 16,14-1-16,-1 1 16,1-1-1,-55-13-15</inkml:trace>
          <inkml:trace contextRef="#ctx0" brushRef="#br3" timeOffset="809896.2333">27179 18492 0,'0'0'16,"0"0"0,0 0-16,13 27 15,1 27 1,-14-1-16,0 15 16,0-1-16,14 0 15,0 13 1,-1-26-16,1 0 15,0-14 1,-1 0-16,-13-40 16</inkml:trace>
          <inkml:trace contextRef="#ctx0" brushRef="#br3" timeOffset="810379.3216">27945 18600 0,'0'0'15,"0"0"-15,-14 0 16,-13 13-1,-14 14-15,-14 40 16,-13 0 0,13 0-16,0 14 15,28-14 1,13-13-16,1-1 16,26-12-16,1-15 15,0 1 1,-1-27-16,1 0 15,13-13 1,-13-1-16,0-12 16,-14 12-16,0-13 15,-14 1 1,-27 12-16,-14 1 16,14-1-1,0 14-15,14 0 16,27 0-16,0 0 15,0 0 1</inkml:trace>
          <inkml:trace contextRef="#ctx0" brushRef="#br3" timeOffset="810873.5758">27959 18922 0,'0'0'0,"0"0"16,0 0-16,0 0 16,13 13-1,15 14-15,13 13 16,14 14 0,-1 13-16,1 0 15,0-13-15,-14 0 16,0-14-1,-41-40-15</inkml:trace>
          <inkml:trace contextRef="#ctx0" brushRef="#br3" timeOffset="810625.1168">28328 18761 0,'0'0'16,"0"0"0,0 13-16,-13 14 15,-15 13-15,-27 41 16,-27 26 0,28 1-16,-1-28 15,14-26 1,27-14-16,0 0 15,14-40 1</inkml:trace>
          <inkml:trace contextRef="#ctx0" brushRef="#br3" timeOffset="811195.6756">28492 18828 0,'0'0'0,"0"0"16,0 13-1,0 28-15,0 12 16,14 28-16,0-1 15,-1-13 1,15-13-16,-1-14 16,-27-40-1</inkml:trace>
          <inkml:trace contextRef="#ctx0" brushRef="#br3" timeOffset="811650.125">28930 19043 0,'0'0'15,"0"0"-15,0 0 16,0 13 0,14 14-16,0 0 15,-1 0 1,15-1-16,-1-12 15,0-1-15,1-13 16,13 0 0,-14-13-16,1-1 15,-1-12 1,-13-1-16,-14 0 16,0-13-1,-14 13-15,0 0 16,-13 14-16,-14-1 15,0 1 1,-14 13-16,0 0 16,14 0-1,14 13-15,0 1 16,13-1 0,14-13-16,0 0 15,27 13-15,-27-13 16</inkml:trace>
          <inkml:trace contextRef="#ctx0" brushRef="#br3" timeOffset="811917.7339">29067 18546 0,'0'0'0,"0"0"16,0 0-1,0 0-15,14-13 16,13-1-16,14 1 15,14 13 1,27-14-16,0 1 16,-27 13-1,-55 0-15</inkml:trace>
          <inkml:trace contextRef="#ctx0" brushRef="#br3" timeOffset="812481.3373">29669 17955 0,'0'0'0,"0"0"15,0 0-15,0 0 16,14-13 0,13-1-16,1 1 15,13 0 1,0 13-16,0 0 16,0 13-1,-14 14-15,-13 0 16,-14 26-16,-27 14 15,-15 1 1,15-15-16,0 1 16,-1-27-1,1 0-15,13 0 16,1-14-16,-1 0 16,14 1-1,0-14-15,14 13 16,-1 1-1,28-1-15,41 1 16,14 12 0,-96-26-16</inkml:trace>
        </inkml:traceGroup>
      </inkml:traceGroup>
    </inkml:traceGroup>
  </inkml:traceGroup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0:26.91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FCC1F4-EA63-4450-9295-71022399145F}" emma:medium="tactile" emma:mode="ink">
          <msink:context xmlns:msink="http://schemas.microsoft.com/ink/2010/main" type="inkDrawing" rotatedBoundingBox="10931,4107 14760,4094 14761,4115 10932,4128" semanticType="underline" shapeName="Other">
            <msink:sourceLink direction="with" ref="{5DE542A8-C312-440A-B9BD-16B5BE95836C}"/>
            <msink:sourceLink direction="with" ref="{CD33CC2B-F57B-40DE-8579-66BF68068436}"/>
            <msink:sourceLink direction="with" ref="{AC99E156-1CBC-4B76-92D1-5637E5136E6F}"/>
            <msink:destinationLink direction="with" ref="{0C96251D-A0A5-4D49-90F0-B25F666BDFEE}"/>
          </msink:context>
        </emma:interpretation>
      </emma:emma>
    </inkml:annotationXML>
    <inkml:trace contextRef="#ctx0" brushRef="#br0">0 23 0,'0'0'0,"0"0"15,12 0 1,23 0-16,24 0 15,24 0-15,11 0 16,-12 0 0,36 0-16,47-12 15,-12 12 1,-11 0-16,34-11 16,25 11-1,-60 0-15,47 0 16,24 0-16,-47 0 15,36 0 1,11 0-16,-71 0 16,24 0-1,47 0-15,-71 0 16,-23 11 0,12-11-16,-13 0 15,-11 0 1,-23 0-16,-12 0 15,-12 0-15,-12 0 16,-47 0 0</inkml:trace>
  </inkml:traceGroup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1:06.10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28F7CC-18D0-4475-9B51-870657E7F7A0}" emma:medium="tactile" emma:mode="ink">
          <msink:context xmlns:msink="http://schemas.microsoft.com/ink/2010/main" type="inkDrawing" rotatedBoundingBox="12061,5319 19354,5131 19355,5179 12063,5366" semanticType="underline" shapeName="Other">
            <msink:sourceLink direction="with" ref="{B3F39A0D-0EF4-480A-9D8A-E19A4075754A}"/>
            <msink:sourceLink direction="with" ref="{C80BC4D9-2D60-4737-9B76-D9A68B5F6043}"/>
            <msink:sourceLink direction="with" ref="{FEE85649-D174-4549-8321-06AFEC704B65}"/>
          </msink:context>
        </emma:interpretation>
      </emma:emma>
    </inkml:annotationXML>
    <inkml:trace contextRef="#ctx0" brushRef="#br0">0 196 0,'0'0'15,"0"0"1,0 0-16,0 0 15,0 0-15,0 0 16,0 0 0,0 0-16,0 0 15,0 0 1,0 0-16,12 0 16,23 0-1,12 0-15,12 0 0,12-11 16,11 11-16,-11 0 31,23 0-31,24-12 0,12 12 16,-24-11-1,0-1-15,11 12 32,48-11-32,-23-1 0,-36 1 15,12 11 1,46 0-16,1 0 15,-35-12-15,11 12 16,24-12 0,0 12-16,-23 0 15,34 0 1,-11 0-16,-12-11 16,24 11-1,23-12-15,-58 12 16,-1-11-16,59 11 15,-35-12 1,-24 12-16,1 0 16,23 0-1,-24 0-15,-23 0 16,35-11 0,24 11-16,-36 0 15,-11-12 1,11 12-16,12 0 15,-12 0-15,-34 0 16,34 0 0,0 0-16,1 0 15,-36 0 1,11-11-16,1 11 16,-24 0-1,1-12-15,-25 12 16,-11 0-1,-12 0-15,-11 0 16,-1 0-16,-11 0 16,-1 0-1,-11 0-15,0 0 16,-12 0 0,0 0-16,0 0 15</inkml:trace>
  </inkml:traceGroup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1:47.14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124E1F-FD5F-44CA-8781-C7EAC906B6A5}" emma:medium="tactile" emma:mode="ink">
          <msink:context xmlns:msink="http://schemas.microsoft.com/ink/2010/main" type="inkDrawing" rotatedBoundingBox="18882,5143 22086,5077 22088,5148 18884,5213" semanticType="underline" shapeName="Other">
            <msink:sourceLink direction="with" ref="{FEE85649-D174-4549-8321-06AFEC704B65}"/>
          </msink:context>
        </emma:interpretation>
      </emma:emma>
    </inkml:annotationXML>
    <inkml:trace contextRef="#ctx0" brushRef="#br0">0 100 0,'0'0'16,"0"0"0,23 0-16,48-11 15,23-1 1,0 1-16,48 11 15,81 0-15,-58-12 16,47 0 0,48 12-16,-48-11 15,94-12 1,-94 23-16,82-12 16,-105 24-1,11-12-15,-11 0 16,-60 11-16,-46-11 15,-25 0 1,-22 0-16,-24 0 16,-12 0-1,-24 0-15,-94 12 16,-47-12 0,-164 11-16,46-22 15,-82 11 1,58 11-16,72-22 15,-60-12-15</inkml:trace>
  </inkml:traceGroup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49:40.4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FC295E-868C-4478-8F76-852409ADAE9F}" emma:medium="tactile" emma:mode="ink">
          <msink:context xmlns:msink="http://schemas.microsoft.com/ink/2010/main" type="writingRegion" rotatedBoundingBox="-181,340 33187,-710 33798,18692 429,19743"/>
        </emma:interpretation>
      </emma:emma>
    </inkml:annotationXML>
    <inkml:traceGroup>
      <inkml:annotationXML>
        <emma:emma xmlns:emma="http://www.w3.org/2003/04/emma" version="1.0">
          <emma:interpretation id="{E706EB4F-979A-44AE-A36B-1132DAA78D16}" emma:medium="tactile" emma:mode="ink">
            <msink:context xmlns:msink="http://schemas.microsoft.com/ink/2010/main" type="paragraph" rotatedBoundingBox="838,198 33258,300 33246,4075 826,3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8DF34-175A-4613-9142-A1344030A1E1}" emma:medium="tactile" emma:mode="ink">
              <msink:context xmlns:msink="http://schemas.microsoft.com/ink/2010/main" type="line" rotatedBoundingBox="838,198 33258,300 33250,2740 831,2637"/>
            </emma:interpretation>
          </emma:emma>
        </inkml:annotationXML>
        <inkml:traceGroup>
          <inkml:annotationXML>
            <emma:emma xmlns:emma="http://www.w3.org/2003/04/emma" version="1.0">
              <emma:interpretation id="{F53ADC1D-DDD9-4C8C-8124-F0932CAD6248}" emma:medium="tactile" emma:mode="ink">
                <msink:context xmlns:msink="http://schemas.microsoft.com/ink/2010/main" type="inkWord" rotatedBoundingBox="838,198 7766,220 7758,2644 831,2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-24714-575 0,'0'0'16,"0"0"-16,0 0 15,0 0-15,0 0 16,0 11 0,0 1-16,12 22 15,12 1 1,-1 11-16,12 1 16,1-1-1,11-12-15,-12 1 16,1 0-16,-13-12 15,1 0 1,-13 0-16,-11 0 16,-11 0-1,-1 0-15,-23 12 16,-1 0 0,-11-1-16,-12 1 15,0 0-15,0-12 16,12-12-1,0-11-15,47 0 16</inkml:trace>
          <inkml:trace contextRef="#ctx0" brushRef="#br0" timeOffset="463.1503">-24985-67 0,'0'0'15,"0"0"1,0 0-16,0 0 16,0 0-1,-12 0-15,1 0 16,-1 0 0,0 0-16,-11 0 15,11 0 1,0 0-16,0-11 15,0-1-15,1 0 16,11 1 0,0-1-16,11-11 0,13 0 15,11 12 1,12-1-16,1 12 16,-13 12-1,0-1-15,-11 1 16,-12-1-16,-12 12 15,-36 24 1,-34 33-16,-25 13 16,1-12-1,-24-12 1,-23 0-16,35-22 16,35-13-16,12-10 15,59-24 1</inkml:trace>
          <inkml:trace contextRef="#ctx0" brushRef="#br0" timeOffset="1363.0082">-25821-263 0,'0'0'16,"0"-12"-1,12-11-15,11-12 16,13 1 0,-1-1-16,0 12 15,-11 11 1,-12 1-16,-12 11 15,0 0-15,-12 23 16,-12 23 0,-23 23-16,0 1 15,-12 11 1,12 0-16,12-24 16,23-10-1,24-1-15,-1-12 16,13-22-16,11 0 15,24-12 1,0-12-16,12-11 16,-24-12-1,-23 12-15,-13 0 16,-22 11 0,-13 1-16,-23-1 15,-24 12 1,-23 0-16,-12 0 15,23-11-15,25-1 16,10 1 0,13-12-16,0-12 15,-1-23-15,13-34 16,11-1-16,24 12 16,0 12-1,-1 23-15,1 11 16,0 12-16,0 23 31,0 0-31,11 35 0,-11 34 16,-12 23-1,-12-11-15,0-11 16,1-13 0,-13-10-16,0-13 15,1-11 1,-1 1-16,1-13 15,-13-11-15,1 0 16,-12-11 0,12 11-16,-1 0 15,1 0 1,11 11-16,1 12 16,11 23-1,0 12-15,0 23 16,24-12-16,12 35 15,-24-104 1</inkml:trace>
          <inkml:trace contextRef="#ctx0" brushRef="#br0" timeOffset="1538.2748">-26292 915 0,'0'0'0,"0"0"15,0 0 1</inkml:trace>
          <inkml:trace contextRef="#ctx0" brushRef="#br0" timeOffset="2203.2326">-25750-460 0,'0'0'16,"0"0"-1,0 0-15,0 0 16,0 0-16,0 0 15,0 0 1,-12 12-16,-12 11 16,-11 0-1,-12 0-15,11 0 16,1-11 0,12-1-16,11 1 15,12-12 1</inkml:trace>
          <inkml:trace contextRef="#ctx0" brushRef="#br0" timeOffset="2833.2992">-26763-495 0,'0'0'16,"0"12"-1,-12 34-15,0 12 16,-12 11-16,1-11 15,-1-12 1,1 1-16,-1-13 16,1-11-1,-1 1-15,0-13 16,1-11 0,-1 0-16,1-11 15,-1-1 1,1 0-16,11 1 15,0-1-15,0 1 16,1 11 0,-13 0-16,-23 23 15,-12 23 1,12 0-16,-36 35 16,13 0-1,-13 0-15,83-81 16</inkml:trace>
          <inkml:trace contextRef="#ctx0" brushRef="#br0" timeOffset="3023.0718">-27564 777 0,'0'0'0,"0"0"16,0 0 0,0 0-16,0 0 0</inkml:trace>
          <inkml:trace contextRef="#ctx0" brushRef="#br0" timeOffset="3543.365">-27152-714 0,'0'0'16,"0"35"0,-12-1-16,-12 12 15,-11 1 1,12-24-16,-1 0 15,12-12-15,0 13 16,-11-1 0,-12 23-16,11 0 15,-11 0 1,11-11-16,-11 0 16,-1-12-1,-22 12-15,-25-12 16,-11 0-16,11-12 15,-11 1 1,-47-12-16,-12 11 16,47-11-1,23 0-15,12 0 16,1 0 0,-1 0-16,24 0 15,23 0 1,13 0-16,11 0 15,0 0-15,11 0 16,37 0 0,58-11-16,35-1 15,-47-22 1,-94 34-16</inkml:trace>
          <inkml:trace contextRef="#ctx0" brushRef="#br0" timeOffset="3743.3249">-28377-703 0,'11'0'0,"60"0"15,23 0 1,48 0-16,-1-11 15,-47-1-15,-94 12 16</inkml:trace>
          <inkml:trace contextRef="#ctx0" brushRef="#br0" timeOffset="4323.365">-28012-1211 0,'0'0'15,"-12"0"-15,-35 0 16,-71 0 0,-23 12-16,-1-1 15,-34 12 1,11 12-16,35 34 15,36-11-15,12 0 16,34 0 0,25-24-16,11-11 15,0 0 1,12 1-16,12-1 16,0 11-1,-12-34-15</inkml:trace>
          <inkml:trace contextRef="#ctx0" brushRef="#br0" timeOffset="3993.794">-29037-552 0,'0'0'15,"0"46"-15,12 35 16,0 11 0,-12-11-16,11 0 15,-11 0-15,0-23 16,0-12-1,0-11-15,0-35 16</inkml:trace>
          <inkml:trace contextRef="#ctx0" brushRef="#br0" timeOffset="4763.9891">-29355-44 0,'0'0'0,"0"0"16,0 0-1,0 0-15,0 0 16,-12 0 0,0-11-16,1-1 15,-1 1 1,0-13-16,12-22 16,12 0-1,0 11-15,11 1 16,1-1-16,-1 12 15,-11 23 1,0 0-16,0 11 16,-1 13-1,1 10-15,-24 12 16,1 12 0,-36 35-16,-24-1 15,0-11 1,12-23-16,12-12 15,0-11-15,0-12 16,12-12 0,35-11-16</inkml:trace>
          <inkml:trace contextRef="#ctx0" brushRef="#br0" timeOffset="4983.4611">-29685-90 0,'0'0'15,"-12"23"-15,-11 35 16,-24 11 0,-12 12-16,0-12 15,12-34 1,11-12-16,25-11 15,11-12-15</inkml:trace>
          <inkml:trace contextRef="#ctx0" brushRef="#br0" timeOffset="5363.55">-29909-217 0,'0'0'16,"0"11"-16,-11 24 15,-25 11 1,-11 12-16,-12 0 0,12-23 31,0-1-31,12-22 0,11-1 32,12-11-32,-11 0 0,11-11 15,0-1-15,0-11 16,1 0-1,-1 0 1,0 11-16,12 1 16,0 11-16,0 0 15,0 0 1,-23 11-16,-25 36 16,1-1-1,-12 23-15,12-11 16,12 0-16,11-1 15,24-57 1</inkml:trace>
          <inkml:trace contextRef="#ctx0" brushRef="#br0" timeOffset="5583.3355">-30969 1204 0,'0'0'16,"0"0"0,36 0-16,46-11 15,71-24 1,0-11-16,-23-12 16,-12 0-1,-36 1-15,-82 57 16</inkml:trace>
          <inkml:trace contextRef="#ctx0" brushRef="#br0" timeOffset="6053.3127">-31204-113 0,'0'-12'16,"35"-34"-16,36-69 16,-1-24-1,-23 46-15,1 1 0,-25-12 16,-11 46-1,-12 12-15,-24 11 16,-11 24-16,-48 11 16,1 23-1,11 23-15,12 0 16,12 0 0,24-11-16,11 11 15,12 12-15,24 11 16,23 1-1,0-1-15,0-11 16,-12-12 0,-11 12-16,-12 0 15,-12 0 1,0 22-16,0-80 16</inkml:trace>
          <inkml:trace contextRef="#ctx0" brushRef="#br0" timeOffset="6183.3445">-31228 696 0,'0'0'0,"0"0"16,0 0-1,0 0-15,0 0 16,0 0 0,0 0-16</inkml:trace>
        </inkml:traceGroup>
        <inkml:traceGroup>
          <inkml:annotationXML>
            <emma:emma xmlns:emma="http://www.w3.org/2003/04/emma" version="1.0">
              <emma:interpretation id="{C5A82868-F304-4941-AAB0-9AE3AD01ED5F}" emma:medium="tactile" emma:mode="ink">
                <msink:context xmlns:msink="http://schemas.microsoft.com/ink/2010/main" type="inkWord" rotatedBoundingBox="8590,602 12218,614 12212,2520 8584,25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105.2424">-19955-78 0,'0'0'0,"0"11"0,0 24 16,-12 11-16,-11 12 15,-1-24-15,1 1 16,11-23 0,-12-12-16,1 0 15,-1-23 1,1-12-16,-1 0 16,1-11-1,11-23-15,12-47 16,12 1-16,-1 11 15,1 23 1,0 23-16,0 23 16,-12 35-1</inkml:trace>
          <inkml:trace contextRef="#ctx0" brushRef="#br0" timeOffset="-3886.7194">-20579 557 0,'0'0'15,"12"12"-15,-1-1 16,1-11-16,0 0 15,-12 0 1</inkml:trace>
          <inkml:trace contextRef="#ctx0" brushRef="#br0" timeOffset="-3286.3722">-20638-263 0,'0'0'15,"0"23"1,0 0-16,0 23 16,0 0-16,0 1 15,-12-1-15,0-12 16,-11 1-16,-36 0 15,-23-12 1,-13-12-16,13-11 16,11 0-1,12-11-15,12-1 16,24 1 0,11-12-16,0 11 15,12 1 1,12-13-16,0 13 15,11-1-15,12 12 16,-11 0 0,0 12-16,-13-1 15,-11 1 1,-11 11-16,-13 12 16,-11 23-1,-12 11-15,-12-11 16,-12 11-16,-11-11 15,11 0 1,0-1-16,12-10 16,0-1-1,0 0-15,1-23 16,-13-11 0,12-12-16,0-23 15,24 0 1,35 23-16</inkml:trace>
          <inkml:trace contextRef="#ctx0" brushRef="#br0" timeOffset="-3076.7722">-20826-656 0,'11'0'16,"36"-12"-16,59-11 16,24-23-1,-36 11-15,-11 0 16,-83 35 0</inkml:trace>
          <inkml:trace contextRef="#ctx0" brushRef="#br0" timeOffset="-2826.3769">-21628-252 0,'0'0'15,"12"0"-15,24 0 16,34-11-16,13-12 16,23-12-1,23-11-15,-34 11 16,-95 35 0</inkml:trace>
          <inkml:trace contextRef="#ctx0" brushRef="#br0" timeOffset="-2186.6643">-21781-518 0,'0'0'0,"0"0"15,0 0 1,0 12-16,-11 23 15,-1 11-15,0 23 16,-12-11 0,1-12-16,-1-11 15,1 0 1,-1-12-16,1-12 16,-1 1-1,1-1-15,-1-11 16,0 0-16,-23 12 15,0-1 1,-12 13-16,-11 10 16,-36 1-1,-24 0-15,-11-12 16,23 0 0,-24-12-16,-34-11 15,34-11-15,48-1 16,-12-11-1,36 12-15,22-1 0,25 0 32,11 12-32,12 0 0,0 0 15,12 0 1,35 0 0,59 0-16,-106 0 15</inkml:trace>
          <inkml:trace contextRef="#ctx0" brushRef="#br0" timeOffset="-1886.3811">-22959 800 0,'0'0'15,"0"0"1,36-12-16,46-11 16,24 0-1,-12-12-15,1 1 16,-25 11-16,1 11 15,-71 12 1</inkml:trace>
          <inkml:trace contextRef="#ctx0" brushRef="#br0" timeOffset="-1666.8916">-23536 1077 0,'0'0'16,"12"12"-16,-12-12 16,12 0-1,11 0-15,-23 0 16</inkml:trace>
        </inkml:traceGroup>
        <inkml:traceGroup>
          <inkml:annotationXML>
            <emma:emma xmlns:emma="http://www.w3.org/2003/04/emma" version="1.0">
              <emma:interpretation id="{C06AFA94-80E3-48B3-953C-82426BE9624D}" emma:medium="tactile" emma:mode="ink">
                <msink:context xmlns:msink="http://schemas.microsoft.com/ink/2010/main" type="inkWord" rotatedBoundingBox="12536,541 16883,555 16880,1749 12532,17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9216.8124">-18459-102 0,'0'0'0,"0"0"16,0 0 0,0 0-16,12 0 15,12 0 1,23 0-16,0 0 15,23 0-15,-11 0 16,-11 0 0,-1 0-16,-12 0 15,-35 0 1</inkml:trace>
          <inkml:trace contextRef="#ctx0" brushRef="#br0" timeOffset="-18946.4734">-18412 49 0,'0'0'0,"0"0"15,0 0 1,12 0-16,12 11 15,35 1 1,23-1-16,1-11 16,-13 0-16,-11-11 15,-12-1 1,12 12-16,-59 0 16</inkml:trace>
          <inkml:trace contextRef="#ctx0" brushRef="#br0" timeOffset="-12966.7467">-19637-102 0,'0'0'0,"0"0"15,0 0-15,12 0 16,12-11-1,34-12-15,25 0 16,-1-12 0,1 0-16,-24 12 15,-24 0 1,0 12-16,-11-1 16,-12 12-1,-12 0-15,0 12 16,0-1-16,-12 12 15,-12 12 1,-11 0-16,12-1 16,-13 12-1,13-11-15,-1 11 16,12-11 0,12 11-16,12-11 15,12-12-15,11 0 16,0-11-1,1-1-15,11-11 16,-12-11 0,0-1-16,13-11 15,-48 23 1</inkml:trace>
          <inkml:trace contextRef="#ctx0" brushRef="#br0" timeOffset="-12586.8472">-19083-807 0,'0'0'0,"0"0"15,0 12 1,0 0-16,0 11 15,12 0-15,-1-12 16,13 1 0,23-12-16,0 0 15,0-12 1,-11 1-16,-1-12 16,-23 0-1,-12-12-15,-12 12 16,-12 0-16,-11 11 15,0 12 1,-12 12-16,11-1 16,13 1-1,-1-1-15,24-11 0</inkml:trace>
          <inkml:trace contextRef="#ctx0" brushRef="#br0" timeOffset="-10856.6535">-17540-229 0,'0'0'0,"0"0"16,0 0-16,0 0 15,0 0 1,0 0-16,0 0 15,0 0-15,0 0 16,0 0 0,0 0-16,0 0 15,-12 0 1,0 12-16,-11-1 16,11 1-1,0 0-15,1-1 16,11 1-16,0-1 15,11 1 1,1-1-16,12 12 16,-1-11-1,13 0-15,-1-1 16,0-11 0,1 0-16,-1 0 15,0 0 1,-11-11-16,-1-1 15,-11-11-15,0 0 16,-12 0 0,0 0-16,0-1 15,-12 1 1,0 12-16,-11-1 16,-12 1-1,-1 11-15,1 0 16,11 0-1,1 0-15,11 0 16,12 0-16,0 0 16,0 0-1</inkml:trace>
          <inkml:trace contextRef="#ctx0" brushRef="#br0" timeOffset="-10213.266">-16774-9 0,'0'0'0,"0"0"0,0 0 15,0 0 1,0 0-16,-12 11 15,0 1-15,-11-12 16,-1 0 0,-11 0-16,-1-12 15,1 1 1,0-1-16,11-11 16,12 12-1,1-1-15,11-11 16,0 11-1,11 1-15,13-1 16,-1 12-16,1 0 16,11 0-1,1 12-15,-13-1 16,1 13 0,-12-1-16,-1 23 15,-11 12-15,-23-12 16,-13 12-1,-22-1-15,-13-10 16,24-24 0,0 0-16,23-12 15,24-11 1</inkml:trace>
          <inkml:trace contextRef="#ctx0" brushRef="#br0" timeOffset="-9927.0107">-16762-610 0,'0'0'15,"0"0"1,0 11-16,11 36 15,13 22-15,-1 12 16,1-12 0,0 1-16,11 22 15,-12-23-15,1-22 16,-12-24 0,0-12-16,-12-11 15</inkml:trace>
          <inkml:trace contextRef="#ctx0" brushRef="#br0" timeOffset="-9476.4818">-16174 37 0,'0'0'0,"0"0"15,0 0-15,-11 0 16,-13-11 0,1-1-16,-1 0 15,0-11 1,1-11-16,-1 22 16,13-11-1,11 11-15,0-11 16,0 12-16,11-12 15,1 0 1,12-1-16,-1 1 16,-11 23-1,0 0-15,11 12 16,-11 11 0,0 0-16,-12 23 15,0 35 1,-24 12-16,-23-12 15,-23-1-15,-1-22 16,12-23 0,12-12-16,47-23 15</inkml:trace>
          <inkml:trace contextRef="#ctx0" brushRef="#br0" timeOffset="-8906.3154">-15714-495 0,'0'0'0,"0"0"32,0 0-32,0 0 15,0 0-15,0 0 16,0-11 0,12-1-16,-1 1 15,1-1 1,12-11-16,-1 12 0,13-1 15,-13 12 1,13 23-16,-13 12 16,-11 57-1,-24 1-15,-11-12 16,-1-12 0,-11 0-16,-24 12 15,12-23 1,0-23-16,-1-12 15,25-12-15,11-11 16,0 0 0,12 0-16,0 0 15,24-11 1,23-1-16,59 12 16,35-11-1,1-12-15,-48 23 16,-94 0-1</inkml:trace>
        </inkml:traceGroup>
        <inkml:traceGroup>
          <inkml:annotationXML>
            <emma:emma xmlns:emma="http://www.w3.org/2003/04/emma" version="1.0">
              <emma:interpretation id="{53EC1D93-8695-4471-9EF0-C3872BEAF273}" emma:medium="tactile" emma:mode="ink">
                <msink:context xmlns:msink="http://schemas.microsoft.com/ink/2010/main" type="inkWord" rotatedBoundingBox="18687,725 20640,731 20633,2700 18680,26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1466.8497">-11532-333 0,'0'0'0,"0"0"0,0 0 16,-12-11-1,0-1-15,-23 12 16,-24 12 0,-35 22-16,11 1 15,13 11-15,22-11 16,25-12 0,11 0-16,0 12 15,12 0-15,0 11 16,-11 12-1,-1-1-15,-12 1 16,-11-12 0,-1-11-16,-11-12 15,-12-23 1,1-11-16,-1-13 16,0-22-1,12-12 1,11-22-16,13-36 0,23-23 15,23 12 1,13 23-16,-13 35 16,13 11-1,-1 12-15,-12 11 16,1 12 0,-12 23-16,11 12 15,13 34 1,-1 104-16,-11-23 15,-13-23-15,1-11 16,-12-12 0,0-12-16,-12-23 15,-11-23 1,-13-11-16,-11-12 16,-12-12-1,-11-11-15,11 0 16,24 11-16,-1 1 15,1-1 1,0 12-16,11 12 16,0 11-1,-11 23-15,0 24 16,-1 10 0,1 1-16,-12-11 15,0 11-15,-24 0 16,0-12-1,-11-11-15,0-35 16,-13-23 0,-11-23-16,0-24 15,106 47 1</inkml:trace>
          <inkml:trace contextRef="#ctx0" brushRef="#br0" timeOffset="-21228.9534">-12592 1262 0,'0'0'0,"0"0"16,0 0 0,0 0-16</inkml:trace>
        </inkml:traceGroup>
        <inkml:traceGroup>
          <inkml:annotationXML>
            <emma:emma xmlns:emma="http://www.w3.org/2003/04/emma" version="1.0">
              <emma:interpretation id="{7693C91E-41EC-41AE-A785-06A8A48B3CCD}" emma:medium="tactile" emma:mode="ink">
                <msink:context xmlns:msink="http://schemas.microsoft.com/ink/2010/main" type="inkWord" rotatedBoundingBox="21254,294 25884,309 25877,2356 21247,23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7032.5464">-6785 187 0,'0'0'0,"12"12"15,23-1 1,12-11 0,12-11-16,12-12 15,11-23-15,-23-12 16,-12 0 0,0 0-16,-23 0 15,-12 12 1,-12 12-16,0 10 15,-12 13-15,-12 11 16,-23 23 0,0 12-16,-12 11 15,-11 23 1,-1 1-16,0-1 16,0-23-1,1-11-15,-1-24 16,24-11-16,0-11 0,12-12 15,11-12 1,0 0-16,13-11 16,11 11-1,11 12-15,1 0 16,0 12 0,0 11-16,11 11 15,-11 12 1,0 24-16,-12 33 15,-12 1-15,0-23 16,-11-12 0,-1-11-16,1-12 15,-1-11 1,-23-12-16,0-23 16,0-12-1,0-23-15,23 23 16,0 1-1,13 11-15,-1 11 16,0 12 0,0 0-16,-11 23 15,-13 12-15,-11 11 16,12-11 0,-12-1-16,12-10 15,-1-13 1,36-11-16</inkml:trace>
          <inkml:trace contextRef="#ctx0" brushRef="#br0" timeOffset="-26826.9567">-7174-414 0,'12'0'15,"47"-11"1,70-24-16,-23 0 16,-11 1-1,-36 11-15,-24 11 16,-35 12 0</inkml:trace>
          <inkml:trace contextRef="#ctx0" brushRef="#br0" timeOffset="-26566.95">-7421-864 0,'0'11'0,"0"24"0,12 23 16,-12 57-16,0 35 15,-12-22 1,-12-24 0,12-12-1,1 1-15,-13-13 0,1-22 16,23-58 0</inkml:trace>
          <inkml:trace contextRef="#ctx0" brushRef="#br0" timeOffset="-26366.7094">-7975 187 0,'-12'12'16,"-11"23"-16,-24 22 16,-12 1-1,0 0-15,-12-12 16,-23 0-16,23-22 15,1-1 1,11-23-16,59 0 16</inkml:trace>
          <inkml:trace contextRef="#ctx0" brushRef="#br0" timeOffset="-25686.7976">-9954-217 0,'0'0'0,"12"0"0,23-12 15,36-22 1,11-24-16,1-11 16,-12-12-1,-13 0 1,-10-23-16,-13 11 0,-23 35 15,-1 12 1,-11 23-16,-11 12 16,-13 11-1,-35 34-15,-23 24 16,-1 23 0,1 46-16,11 23 15,36-11-15,11 0 16,1 22-1,11-22-15,12-35 16,0-35 0,0 1-16,0-24 15,0-11 1,0-12-16,0-23 16,0 0-1</inkml:trace>
          <inkml:trace contextRef="#ctx0" brushRef="#br0" timeOffset="-25166.9771">-8917-1119 0,'0'0'0,"0"0"16,0 0-16,-12 12 15,-35 34 1,-24 35-16,1-12 16,11 1-1,0 11-15,59-81 16</inkml:trace>
          <inkml:trace contextRef="#ctx0" brushRef="#br0" timeOffset="-24766.8953">-9577 731 0,'0'0'16,"12"0"-16,11 0 15,1-12 1,0 0-16,-13 1 16,1-1-1,-12 12-15,0 0 16,0 0-16,0 0 15,0 12 1,0 11-16,12 12 16,0-1-1,-1 1-15,1-12 16,12 0 0,23 0-16,24 0 15,-1-11 1,-11-12-16,12-12 15,-71 12-15</inkml:trace>
          <inkml:trace contextRef="#ctx0" brushRef="#br0" timeOffset="-24586.6737">-9318 187 0,'0'0'0,"0"12"16,0-1 0,0 1-1,12 0-15,-12-12 0</inkml:trace>
          <inkml:trace contextRef="#ctx0" brushRef="#br0" timeOffset="-25476.6636">-10131 60 0,'0'0'15,"0"0"1,12 0-16,24 0 15,11-11-15,47-1 16,24-23 0,-24 12-16,-94 23 15</inkml:trace>
          <inkml:trace contextRef="#ctx0" brushRef="#br0" timeOffset="-23886.6554">-10307 49 0,'0'0'15,"-12"23"-15,-12 23 16,1 0 0,-12 12-16,-1-23 15,1-12 1,0 0-16,-13-12 16,-10-11-1,-1-11-15,-12-12 16,12-23-16,0-24 15,24-22 1,11-47-16,36-69 16,23 46-1,12 35-15,1 12 16,-1 34 0,-12 23-16,0 12 15,-11 23 1,-12 11-16,0 12 15,-1 23-15,13 23 16,-12 47 0,-1 69-16,1-1 15,-12-33 1,-12 10-16,-11 1 16,-12-24-16,-1-22 15,-35-12 1,-11-12-16,0-34 0,82-35 15</inkml:trace>
        </inkml:traceGroup>
        <inkml:traceGroup>
          <inkml:annotationXML>
            <emma:emma xmlns:emma="http://www.w3.org/2003/04/emma" version="1.0">
              <emma:interpretation id="{0C758716-7352-4DF8-840E-A42D5A9EEE55}" emma:medium="tactile" emma:mode="ink">
                <msink:context xmlns:msink="http://schemas.microsoft.com/ink/2010/main" type="inkWord" rotatedBoundingBox="26579,290 30831,303 30825,2360 26573,23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1476.7029">-1720 130 0,'0'0'0,"0"0"0,0 0 16,12 11 0,0 1-16,11-1 15,1 1 1,11-1-16,1-11 16,11 0-1,-12-11-15,0-1 16,1-11-16,-1 0 15,-11-12 1,-13 1-16,1-1 16,-12 0-1,-12 12-15,1 0 16,-1 12 0,0-1-16,0 0 15,12 12 1,-12 0-16,1 12 15,-13 0-15,-11 11 16,-1 0 0,1 11-16,-12-10 15,0-1 1,0-12-16,0-11 16,11 0-1,1 0-15,0 0 16,-1 12-16,1-1 15,-12 1 1,-12 11-16,-12 0 16,24-11-1,-12-12-15,12-12 16,12 1 0,-1-13-16,13 1 15,11 0 1,12-23-16,24-23 15,35-35-15,11-12 16,1 24 0,-36 45-16,-35 47 15</inkml:trace>
          <inkml:trace contextRef="#ctx0" brushRef="#br0" timeOffset="-31156.3475">-1967-564 0,'0'0'15,"35"-11"-15,24-24 0,-12-11 16,-11-47 0,-25 1-1,-34 11-15,-36 0 0,-12 23 31,-23 12-31,-36 34 16,13 24-16,46 11 16,24 23-16,23 12 15,36 11 1,35 12-16,12 0 16,0-11-1,-12-24-15,-12-12 16,-35-34-16</inkml:trace>
          <inkml:trace contextRef="#ctx0" brushRef="#br0" timeOffset="-30776.89">-3039-807 0,'0'0'15,"12"12"-15,11 23 16,36 34 0,12 35-16,-1 23 15,-22-11 1,-25-1-16,-11 1 16,-24 11-1,-11-23-15,-25-35 16,-34 1-16,-12-24 15,0-23 1,-24-23-16,-12-23 16,12-46-1,36-12-15,47 0 16,35-35 0,70-11-16,24 23 15,-11 35 1,-1 34-16,-82 35 15</inkml:trace>
          <inkml:trace contextRef="#ctx0" brushRef="#br0" timeOffset="-29807.1007">-3982-67 0,'0'0'0,"0"0"15,0 0-15,-11 0 16,-13 0 0,1 0-16,-1-11 15,12-1 1,0 0-16,1-11 16,-1-23-1,24-23-15,11 11 16,1 12-16,11 11 15,-11 12 1,-1 11-16,-11 24 16,0 11-1,-24 23-15,-12 1 16,-11-1 0,-12 0-16,12-23 15,-1 0 1,1 0-16,0 0 15,-1 1-15,-11-1 16,0 11 0,-12 1-16,-11-12 15,11-11 1,12-12-16,-1 0 16,13-12-1,0-11-15,-1-23 16,13-24-16,-1-34 15,12-34 1,12 57-16,0 11 16,0 36-1,0 11-15,0 11 16,0 12 0,0 0-16,0 12 15,0 45 1,-11 59-16,-13 0 15,12 22-15,1 1 16,-13-47 0,0 1-16,-11-35 15,-12-12 1,-47 0-16,0-23 16,11-11-1,1-12-15,-1-35 16,1-11-16,23-12 15,23-11 1,25 11-16,22-11 16,25-12-1,34-12-15,84-45 0,11 11 32,-36 57-32,-129 70 0</inkml:trace>
          <inkml:trace contextRef="#ctx0" brushRef="#br0" timeOffset="-29627.0626">-4500-1038 0,'0'0'16,"36"0"-1,58-11-15,71-1 16,-36-11-16,-35 12 15,1 11 1,-95 0-16</inkml:trace>
          <inkml:trace contextRef="#ctx0" brushRef="#br0" timeOffset="-29456.597">-4759 915 0,'0'0'16,"0"0"-16</inkml:trace>
        </inkml:traceGroup>
        <inkml:traceGroup>
          <inkml:annotationXML>
            <emma:emma xmlns:emma="http://www.w3.org/2003/04/emma" version="1.0">
              <emma:interpretation id="{AA25510F-0DAB-40FC-9CE6-09296CF8B67B}" emma:medium="tactile" emma:mode="ink">
                <msink:context xmlns:msink="http://schemas.microsoft.com/ink/2010/main" type="inkWord" rotatedBoundingBox="31172,644 33257,650 33252,2189 31167,218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3240.3318">1084 26 0,'0'0'0,"0"0"0,0 0 15,0 0-15,-24-12 16,-23 0-16,-24 12 16,-11 0-1,-48 12-15,13 0 16,46-1-16,24 1 16,11 11-1,25-12-15,-1 12 16,12-11-16,12 23 15,11 11 1,1 12-16,-1-12 16,1 0-1,-12-11-15,-1 0 16,-11-1 0,-23 1-1,-36 0-15,-12-12 16,-23 0-16,-24-12 15,12-11-15,12 0 16,94 0 0</inkml:trace>
          <inkml:trace contextRef="#ctx0" brushRef="#br0" timeOffset="-33016.8441">825 754 0,'0'0'16,"0"0"-16,0 0 15,0 0 1,0 0-16,0 0 15,0 0-15</inkml:trace>
          <inkml:trace contextRef="#ctx0" brushRef="#br0" timeOffset="-32684.8608">153-772 0,'0'0'0,"0"0"16,0 35-16,12 34 16,-12 70-1,12-12-15,-12-35 16,0 1-16,0-12 16,0-81-1</inkml:trace>
          <inkml:trace contextRef="#ctx0" brushRef="#br0" timeOffset="-32216.6123">-118-286 0,'0'0'0,"-12"0"15,-11 11 1,-24 12-16,0 0 15,0 0-15,11-11 16,1 0 0,11-1-16,13 1 15,11 11 1,0 0-16,11 23 16,1 12-1,12 11-15,-1-11 16,-11-12-16,-12 0 15,0-11 1,-12 0-16,0-12 16,-35 0-1,-35-11-15,-48-12 16,12-24 0,24-10-16,12-12 15,23-12 1,24 0-16,23 12 15,12-12-15,35-23 16,24 0 0,23 23-16,-11 35 15,-71 23 1</inkml:trace>
        </inkml:traceGroup>
      </inkml:traceGroup>
      <inkml:traceGroup>
        <inkml:annotationXML>
          <emma:emma xmlns:emma="http://www.w3.org/2003/04/emma" version="1.0">
            <emma:interpretation id="{825517C3-E975-4936-A5BF-8330A2F6A54B}" emma:medium="tactile" emma:mode="ink">
              <msink:context xmlns:msink="http://schemas.microsoft.com/ink/2010/main" type="line" rotatedBoundingBox="3820,2639 16803,2134 16865,3711 3881,4216"/>
            </emma:interpretation>
          </emma:emma>
        </inkml:annotationXML>
        <inkml:traceGroup>
          <inkml:annotationXML>
            <emma:emma xmlns:emma="http://www.w3.org/2003/04/emma" version="1.0">
              <emma:interpretation id="{873BEE6F-0D85-4EE6-8FFE-9F70FA2AE078}" emma:medium="tactile" emma:mode="ink">
                <msink:context xmlns:msink="http://schemas.microsoft.com/ink/2010/main" type="inkWord" rotatedBoundingBox="3823,2730 4364,2709 4409,3864 3868,3885">
                  <msink:destinationLink direction="with" ref="{0C96251D-A0A5-4D49-90F0-B25F666BDFEE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30334.2808">-28201 2094 0,'0'0'0,"0"0"16,24-11-16,11-1 16,1-11-16,-1 0 15,12 0-15,-23 11 16,-1 12-1,-11 0-15,-12 0 16,0 0-16,0 12 16,0-1-1,-12 13-15,-11 10 16,-1 12 0,1 1-16,-1-1 15,0 0 1,1-11-16,11-1 15,12 1-15,0-12 16,12 0 0,0 0-16,11-11 15,13 0 1,22-12-16,25-12 16,-12-23-1,-1-11-15,-70 46 16</inkml:trace>
          <inkml:trace contextRef="#ctx0" brushRef="#br1" timeOffset="30735.0683">-28083 1528 0,'0'0'16,"0"0"-16,0 12 15,0-12 1,12 11-16,0 1 16,0-12-1,11 0-15,1-12 16,11-11-16,-11 0 15,-13-12 1,-11-11-16,0 0 16,-23 0-1,-1 22-15,-11 13 16,-36 22 0,-23 24-16,12 0 15,23-1-15,35-10 16,24-13-1,0-11-15</inkml:trace>
          <inkml:trace contextRef="#ctx0" brushRef="#br1" timeOffset="31943.6879">-28095 1586 0,'0'0'16,"-11"0"-16,-13-12 16,1 1-1,-13-12-15,13-12 16,-13 12 0,25-12-16,11 35 15</inkml:trace>
        </inkml:traceGroup>
        <inkml:traceGroup>
          <inkml:annotationXML>
            <emma:emma xmlns:emma="http://www.w3.org/2003/04/emma" version="1.0">
              <emma:interpretation id="{58646501-DF3E-46BF-9ACB-BCBDB1470FB8}" emma:medium="tactile" emma:mode="ink">
                <msink:context xmlns:msink="http://schemas.microsoft.com/ink/2010/main" type="inkWord" rotatedBoundingBox="6836,2522 8540,2455 8598,3942 6894,4008"/>
              </emma:interpretation>
            </emma:emma>
          </inkml:annotationXML>
          <inkml:trace contextRef="#ctx0" brushRef="#br1" timeOffset="39593.1772">-24408 1066 0,'0'0'0,"-11"11"15,-25 12 1,-11 47 0,-12 11-16,0 0 15,1-12-15,-1 0 16,59-69-16</inkml:trace>
          <inkml:trace contextRef="#ctx0" brushRef="#br1" timeOffset="40450.8019">-24749 2129 0,'0'0'0,"0"0"15,0 0-15,0 12 16,0-1 0,12 1-16,-1-12 15,1 0-15,0 0 16,12-12-16,-13 1 16,1-1-1,0 0-15,0-11 16,-12 0-16,0 12 31,-12-1-31,0 1 0,0 11 16,-11 0-1,-13 11-15,1 1 16,12-1 0,23-11-16,0 0 15</inkml:trace>
          <inkml:trace contextRef="#ctx0" brushRef="#br1" timeOffset="41333.6225">-23595 1944 0,'0'0'16,"0"0"-16,0 0 15,0 0 1,-12 12-16,-23-1 16,-12 1-1,0-1-15,0-11 16,0 0 0,11-11-16,1-1 15,0 1 1,11-1-16,1 12 15,-1 0-15,12 0 16,-11 12 0,11-1-16,0 1 15,12-1 1,0 1-16,0-1 16,12 13-1,0-13-15,-12-11 16</inkml:trace>
          <inkml:trace contextRef="#ctx0" brushRef="#br1" timeOffset="41983.6928">-23983 2337 0,'0'0'16,"11"0"-1,25 0-15,11-12 16,0 1-16,12-1 15,-12 1 1,-12 11-16,1 0 16,-13 0-1,-11 0-15,0 0 16,-1 0 0,-11 0-16,0 0 15,0 0 1,0 0-16,0 0 15,0 0-15</inkml:trace>
          <inkml:trace contextRef="#ctx0" brushRef="#br1" timeOffset="39213.2103">-25291 2210 0,'0'0'0,"0"0"16,24-12 0,11 1-16,12-1 15,12-11 1,-59 23-16</inkml:trace>
          <inkml:trace contextRef="#ctx0" brushRef="#br1" timeOffset="38983.3602">-24973 1828 0,'0'0'0,"12"-23"15,11-11-15,13-24 16,-13 0 0,-11 12-16,-12 0 15,-12 11 1,1 12-16,-13 11 16,-11 12-1,-1 0-15,1 12 16,0 11-16,-1 12 15,1 34-15,0 23 16,23 1-16,0-1 31,0-11-31,12 12 0,12-1 16,0 12 0,-12-23-1,0-23-15,0-12 16,0-11-16,0-12 15,0-23-15</inkml:trace>
          <inkml:trace contextRef="#ctx0" brushRef="#br1" timeOffset="40073.2688">-24997 2406 0,'0'0'16,"0"0"-1,0 0-15,0 0 16,24-11-16,11-1 15,13-11 1,-13 12-16,-12-1 16,1 12-1,-12 0-15,0 0 16,-12 0 0,0 12-16,0 11 15,0 0-15,-12 11 16,0-10-1,0-1-15,12 0 16,0 0 0,0-12-16,12 1 15,0 0 1,0-1-16,-1-11 16,13 0-1,-24 0-15</inkml:trace>
        </inkml:traceGroup>
        <inkml:traceGroup>
          <inkml:annotationXML>
            <emma:emma xmlns:emma="http://www.w3.org/2003/04/emma" version="1.0">
              <emma:interpretation id="{5DE542A8-C312-440A-B9BD-16B5BE95836C}" emma:medium="tactile" emma:mode="ink">
                <msink:context xmlns:msink="http://schemas.microsoft.com/ink/2010/main" type="inkWord" rotatedBoundingBox="8899,2538 12251,2408 12308,3888 8956,4019">
                  <msink:destinationLink direction="with" ref="{7BFCC1F4-EA63-4450-9295-71022399145F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44753.1668">-23065 1251 0,'0'0'0,"0"0"16,0 0-1,0 0-15,0 0 16,0 0-16,0 0 15,12 23 1,0 0-16,0 12 16,-1 11-1,1 0-15,0 12 16,0 11 0,-12 12-16,0-12 15,0-11 1,0-12-16,0-11 15,0-12-15,0-11 16,0-12 0</inkml:trace>
          <inkml:trace contextRef="#ctx0" brushRef="#br1" timeOffset="45053.1369">-22311 1667 0,'0'0'0,"0"0"16,-12 11-1,-23 12-15,-24 24 16,-11-1 0,-48 23-16,24-11 15,-1 0-15,13-12 16,-12 0-1,-1 0-15,36-11 16,12-12 0,24-11-16,-1-1 15,12-11 1,12 0-16,0 0 16</inkml:trace>
          <inkml:trace contextRef="#ctx0" brushRef="#br1" timeOffset="45533.1948">-22923 2221 0,'0'0'16,"0"24"-16,0 22 15,0 23-15,0-23 16,0 1 0,0-13-16,0 1 15,0-12 1,0 0-16,0-11 16,0-12-1,0 0-15,0 0 16,0 0-16,0 0 15,11-35 1,25-34-16,-1-1 16,1 13-1,11 22-15,0 0 16,0 12 0,-12 12-16,1 22 15,-1 12-15,0 35 16,-11-12-1,-1 12-15,1-23 16,-12-1-16,-1 1 16,1-12-1,-12-23-15</inkml:trace>
          <inkml:trace contextRef="#ctx0" brushRef="#br1" timeOffset="47393.185">-21569 1389 0,'0'0'15,"0"0"-15,-11 0 16,-13 12 0,-11-1-16,-12-11 15,-12 0 1,-12 0-16,12 0 16,-12 0-1,24 12-15,0 0 16,0-1-16,24 1 15,11-1 1,0 1-16,12-1 16,0 12-1,12 12-15,0 0 16,-1 11 0,1 0-16,0 12 15,0 0-15,-1-12 16,1-11-1,0-1-15,-12-11 16,12 1 0,-12-1-16,0-12 15,12 12 1,-1-11-16,1 0 16,0 11-1,0-12-15,11 1 16,1-1-16,-1 1 15,13-1 1,11 1-16,35-12 16,-82 0-1</inkml:trace>
          <inkml:trace contextRef="#ctx0" brushRef="#br1" timeOffset="48043.1452">-21274 2002 0,'0'0'0,"0"0"15,0 0 1,0 0-16,0 0 16,0 0-1,0-12-15,0-22 16,0-13 0,0-10-16,0-1 15,12 0-15,-1 0 16,1 12-1,0 11-15,-12 24 16,12-1 0,0 12-16,-1 0 15,13 0 1,11 12 0,24 11-16,0 0 15,12 12-15,-12-1 16,-12 1-16,-12-12 15,0 0 1,-11 0-16,-12 0 16,0 1-1,-12-1-15,0 0 16,-12 0 0,-24 0-16,-46 0 15,-12 12 1,23-12-16,0-11 15,24-1-15,0-11 16,24 0 0,-1 0-16,12 0 15,12 0 1,0 0-16</inkml:trace>
          <inkml:trace contextRef="#ctx0" brushRef="#br1" timeOffset="48383.6835">-21015 1031 0,'0'0'0,"0"0"16,0 0-16,0 0 15,0 0 1,0 0-16,12 23 16,0 23-1,-1 1-15,1 10 16,0 1-16,11-12 15,1-11 1,-12 0-16,-12-35 16</inkml:trace>
          <inkml:trace contextRef="#ctx0" brushRef="#br1" timeOffset="48523.1069">-20732 1551 0</inkml:trace>
          <inkml:trace contextRef="#ctx0" brushRef="#br1" timeOffset="48863.7175">-20544 1516 0,'0'0'0,"12"-23"16,12-23-16,11-35 15,0-11 1,-23 22-16,-12 24 16,0 11-1,-12 1-15,0 11 16,1 11 0,-1 1-16,0 11 15,0 0 1,-11 11-16,-1 12 15,1 47-15,11 11 16,0-1 0,12 1-16,0 0 15,0 35 1,0 11-16,12-35 16,-12-22-1,12-24-15,-12-11 16,0-12-16,0-12 15,0-11 1</inkml:trace>
          <inkml:trace contextRef="#ctx0" brushRef="#br1" timeOffset="49083.6103">-20673 1655 0,'0'0'16,"0"0"-16,0 0 15,11 0 1,25 0-16,11-11 16,24-1-1,-13 0-15,-58 12 16</inkml:trace>
          <inkml:trace contextRef="#ctx0" brushRef="#br1" timeOffset="49513.3099">-20285 2013 0,'0'0'15,"0"0"-15,0 0 16,12-11-16,0 11 16,0 0-1,-1 0-15,1 0 16,-12 0-16,0 0 15,0 0 1,0 0-16,0 0 16,0 0-1,0 11-15,0 1 16,0 0 0,0-1-16,0 1 15,12-1 1,0 1-16,11-1 15,25 1-15,-1-12 16,12-12 0,-59 12-16</inkml:trace>
          <inkml:trace contextRef="#ctx0" brushRef="#br1" timeOffset="49883.7882">-20108 1620 0,'0'0'0,"0"0"16,0 12 0,0 0-16,12-1 15,0 1 1,-1-12-16,25 0 15,11 0-15,-12-12 16,1 1 0,-25-1-1,1 0-15,-12 1 16,0-1-16,-12 1 16,-11-1-1,-13 1-15,1 11 16,0 0-16,11 0 15,1 11 1,11 1-16,12-12 16</inkml:trace>
        </inkml:traceGroup>
        <inkml:traceGroup>
          <inkml:annotationXML>
            <emma:emma xmlns:emma="http://www.w3.org/2003/04/emma" version="1.0">
              <emma:interpretation id="{CD33CC2B-F57B-40DE-8579-66BF68068436}" emma:medium="tactile" emma:mode="ink">
                <msink:context xmlns:msink="http://schemas.microsoft.com/ink/2010/main" type="inkWord" rotatedBoundingBox="12619,2392 14148,2333 14202,3699 12672,3758">
                  <msink:destinationLink direction="with" ref="{7BFCC1F4-EA63-4450-9295-71022399145F}"/>
                </msink:context>
              </emma:interpretation>
            </emma:emma>
          </inkml:annotationXML>
          <inkml:trace contextRef="#ctx0" brushRef="#br1" timeOffset="52203.4747">-19519 1805 0,'0'0'0,"0"0"0,12 0 15,23 0 1,12-11-16,12-1 16,-12 1-1,0 11-15,1-12 16,-13 12 0,0-11-16,-11 11 15,-24 0-15</inkml:trace>
          <inkml:trace contextRef="#ctx0" brushRef="#br1" timeOffset="52923.6092">-17999 1505 0,'0'0'16,"-24"0"-16,-47 23 16,1 0-1,-1 12-15,0 11 16,-35 23-16,0-11 15,24-12 1,11 12-16,12-12 16,24-23-1,11-11-15,13-12 16,11 0 0</inkml:trace>
          <inkml:trace contextRef="#ctx0" brushRef="#br1" timeOffset="52623.1902">-18683 939 0,'0'0'15,"0"0"1,0 0-16,0 0 15,0 0-15,12 23 16,0 11 0,0 13-16,0 22 15,-1 0 1,1 1-16,12-1 16,-13-23-1,1 0-15,0-11 16,-12-12-16,0 0 15,0 0 1,0-23-16</inkml:trace>
          <inkml:trace contextRef="#ctx0" brushRef="#br1" timeOffset="53413.1522">-18553 2037 0,'0'0'15,"0"0"-15,0 0 16,0 0-16,0 0 15,0 0 1,0 0-16,12-12 16,11 0-1,1 1-15,11 11 16,1 0 0,-13 11-16,1 1 15,-13 0 1,1-1-16,-12 1 15,0 11-15,-12 0 16,1 0 0,-1 0-16,-12 12 15,1-12 1,11 0-16,0-11 16,0-1-1,12 1-15,0-12 0,0 0 16,0 0-16,12 0 15,24 11 1,34 1-16,13-12 31,-1-12-31,-11 12 0,-71 0 16</inkml:trace>
        </inkml:traceGroup>
        <inkml:traceGroup>
          <inkml:annotationXML>
            <emma:emma xmlns:emma="http://www.w3.org/2003/04/emma" version="1.0">
              <emma:interpretation id="{AC99E156-1CBC-4B76-92D1-5637E5136E6F}" emma:medium="tactile" emma:mode="ink">
                <msink:context xmlns:msink="http://schemas.microsoft.com/ink/2010/main" type="inkWord" rotatedBoundingBox="14506,2395 16810,2305 16863,3667 14559,3756">
                  <msink:destinationLink direction="with" ref="{7BFCC1F4-EA63-4450-9295-71022399145F}"/>
                </msink:context>
              </emma:interpretation>
            </emma:emma>
          </inkml:annotationXML>
          <inkml:trace contextRef="#ctx0" brushRef="#br1" timeOffset="54103.3449">-17587 1724 0,'0'0'0,"0"0"15,0 0 1,0-11-16,-12-12 15,0-12-15,1-11 16,11-12 0,0-11-16,0 23 15,0 11 1,0 12-16,0 11 16,0 12-1,0 0-15,23 12 16,12 11-16,1 0 15,-1 12 1,1-1-16,-1 1 16,-12-12-1,1 12-15,0-12 16,-1 0 0,-11-11-16,0-1 15,-12 1-15,0-12 16,0 11-1,0-11-15,-12 12 16,-12-1 0,-11 1-16,-12-1 15,0 1 1,0 0-16,11-1 16,13-11-1,-1 0-15,1-11 0,11 11 16,12 0-1</inkml:trace>
          <inkml:trace contextRef="#ctx0" brushRef="#br1" timeOffset="54593.3797">-17340 985 0,'0'0'16,"0"0"-16,12-12 15,-12 12 1,12-11 0,0 11-16,-1 0 15,13 11-15,-12 1 16,0-1 0,-1 12-16,-11 12 15,-11 11 1,-1-11-16,-12 11 15,1-11-15,11 0 16,0-12 0,0 0-16,12-12 15,0 1 1,12 0-16,0-1 16,23 1-1,24-12-15,24-12 16,-83 12-16</inkml:trace>
          <inkml:trace contextRef="#ctx0" brushRef="#br1" timeOffset="55253.1909">-16975 1736 0,'0'0'16,"0"0"-16,24-12 15,11 12 1,1-11-16,11-1 15,24-11-15,11 12 16,-82 11 0</inkml:trace>
          <inkml:trace contextRef="#ctx0" brushRef="#br1" timeOffset="55043.6932">-16810 1424 0,'0'0'0,"12"-12"16,24-11 0,11-11-16,0-24 15,0 0 1,-12 0-16,-11 12 16,-12 11-1,-12 1-15,-12 11 16,0 11-16,0 0 15,-11 1 1,-13 11 0,13 0-16,-1 11 15,1 13-15,-13 33 16,13 24 0,-1 12-16,12-12 15,1 11 1,11 24-16,0 45 15,0-91-15,0-12 16,11-12 0,-11-12-16,0-10 15,0-1 1,0-23-16</inkml:trace>
          <inkml:trace contextRef="#ctx0" brushRef="#br1" timeOffset="55672.891">-16433 2117 0,'0'0'0,"12"-11"0,12-1 16,-1-11-1,1 12-15,-12-1 16,-12 12 0,0 0-16,0 0 15,0 0 1,0 0-16,-12 12 16,12-1-1,-12 1 1,12-1-16,0 1 0,12-1 15,0 1 1,-1 0-16,13-1 16,-1 1-1,13-12-15,-36 0 16</inkml:trace>
          <inkml:trace contextRef="#ctx0" brushRef="#br1" timeOffset="56033.2168">-16221 1690 0,'0'0'0,"0"11"16,0-11-1,0 23-15,12-11 16,0 0-16,0-12 15,11 0 1,13 0-16,-13 0 16,1-12-1,-12 0-15,-12 1 16,0-1 0,0 1-16,-12-1 15,0 1 1,-12-1-16,1 12 15,-1 0-15,1 0 16,-1 12 0,12-1-16,12-11 15,0 0 1</inkml:trace>
          <inkml:trace contextRef="#ctx0" brushRef="#br1" timeOffset="57973.1222">-15667 1216 0,'0'0'0,"-12"0"16,-35 0-16,-12-12 15,0 1 1,12 11-16,12 0 16,11 0-1,13 0 1,11 0-16,0 0 0,0 0 15,35 0 1,12-12-16,12 1 16,0 11-1,-12-12 1,0 12-16,0 0 16,-12 0-16,-11 0 15,0 0 1,-13 0-16,1 0 15,-12 0-15,12 12 16,-12-12 0,12 23-16,-1 12 15,1-1 1,-12 1-16,0 11 16,12 0-1,0 1-15,0 22 16,-1 0-16,1 1 15,0-13 1,0 1-16,0 0 16,-1 11-1,1-23-15,0 1 16,0 11 0,-1-12-16,-11-12 15,0-10-15,0-1 16,0-23-1</inkml:trace>
          <inkml:trace contextRef="#ctx0" brushRef="#br1" timeOffset="57013.4762">-15596 1158 0,'0'0'0,"0"0"16,23 0-1,-11 0-15,12 0 16,-24 0-16,0 0 15,0 0 1,0 0-16,0 12 16,0-1-1,0 1-15,11 11 16,-11 0 0,0 0-16,12 12 15,0-12 1,-12 0-16,12 0 15,-1 0-15,1 0 16,0 1 0,0-1-16,0 11 15,-1 24 1,1 0-16,-12 23 16,0-12-1,0-11-15,12 0 0,0-12 16,0 0-16,-12-23 15,11 12 1,1-12 0,-12 0-1,0 0-15,0 0 0,0 1 32,0-13-32,-12 12 0,1-11 15,-1-1 1,-12 1-16,1-1 15,-1 1-15,-11 0 16,-12-1 0,47-11-16</inkml:trace>
        </inkml:traceGroup>
      </inkml:traceGroup>
    </inkml:traceGroup>
    <inkml:traceGroup>
      <inkml:annotationXML>
        <emma:emma xmlns:emma="http://www.w3.org/2003/04/emma" version="1.0">
          <emma:interpretation id="{4E5C8168-8386-4B7A-A25B-468C1A5FE490}" emma:medium="tactile" emma:mode="ink">
            <msink:context xmlns:msink="http://schemas.microsoft.com/ink/2010/main" type="paragraph" rotatedBoundingBox="4176,4540 26144,3752 26193,5110 4224,5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D943A2-3BAD-4430-A9EC-166D650192F5}" emma:medium="tactile" emma:mode="ink">
              <msink:context xmlns:msink="http://schemas.microsoft.com/ink/2010/main" type="inkBullet" rotatedBoundingBox="4197,5148 4485,5137 4494,5403 4207,5413"/>
            </emma:interpretation>
            <emma:one-of disjunction-type="recognition" id="oneOf9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1" timeOffset="32863.4044">-27894 3735 0,'0'0'0,"0"0"16,0 0-1,0 0-15,-12 12 16,0 23-16,-11-1 31,11 13-31,0-13 0,12 1 16,0-12 0,12-11-16,0-1 15,23 1 1,0-12-16,24-23 15,-24-1-15,1 1 16,-1 0 0,-23-11-16,0-1 15,-24 0 1,-12 1-16,-11 10 16,0 13-1,-1 11-15,1 0 16,11 11-1,1 1-15,23-12 16</inkml:trace>
      </inkml:traceGroup>
      <inkml:traceGroup>
        <inkml:annotationXML>
          <emma:emma xmlns:emma="http://www.w3.org/2003/04/emma" version="1.0">
            <emma:interpretation id="{BD544096-E693-435F-A0EC-1079E07F3241}" emma:medium="tactile" emma:mode="ink">
              <msink:context xmlns:msink="http://schemas.microsoft.com/ink/2010/main" type="line" rotatedBoundingBox="6722,4449 26144,3752 26193,5110 6770,5807"/>
            </emma:interpretation>
          </emma:emma>
        </inkml:annotationXML>
        <inkml:traceGroup>
          <inkml:annotationXML>
            <emma:emma xmlns:emma="http://www.w3.org/2003/04/emma" version="1.0">
              <emma:interpretation id="{425A66BA-B894-43BD-8745-6308205DD5AA}" emma:medium="tactile" emma:mode="ink">
                <msink:context xmlns:msink="http://schemas.microsoft.com/ink/2010/main" type="inkWord" rotatedBoundingBox="6722,4455 10253,4328 10301,5680 6770,580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74503.1243">-25197 3585 0,'0'0'0,"0"0"16,0 0 0,12 0-16,12-11 0,23-13 15,0-10 1,12-12-16,0-1 15,-12 1-15,-24 11 16,1 1 0,-12-1-16,-12 0 15,0 12 1,-12 0 0,-12 12-16,-11 11 15,0 0-15,-1 11 16,1 12-16,0 24 15,-1 33 1,1 24-16,23-23 16,0-11-1,12 11-15,0 0 16,0 11 0,12-11-16,-12-12 15,0-23 1,0-11-16,0-12 15,0 0-15,0-11 16,0-12 0</inkml:trace>
          <inkml:trace contextRef="#ctx0" brushRef="#br1" timeOffset="74823.1254">-25421 3805 0,'0'0'0,"0"0"15,0 0-15,12 0 16,12-12 0,11 1-16,24-12 15,0 11 1,35-11-16,-11 0 16,-1 0-1,-82 23-15</inkml:trace>
          <inkml:trace contextRef="#ctx0" brushRef="#br1" timeOffset="75273.0892">-24349 2996 0,'0'0'16,"0"0"-1,0 0-15,0 0 16,0 0 0,-11 11-16,-13 1 15,-11 11 1,-1 12-16,-11 22 15,0 1-15,-12 23 16,12-23 0,0 0-16,47-58 15</inkml:trace>
          <inkml:trace contextRef="#ctx0" brushRef="#br1" timeOffset="76353.1956">-24514 3735 0,'0'0'0,"0"0"16,0 0 0,0 0-16,24 0 15,11 0 1,12 0-16,1 0 16,-1 0-1,-12 0-15,0 0 16,-35 0-16</inkml:trace>
          <inkml:trace contextRef="#ctx0" brushRef="#br1" timeOffset="76543.7344">-24431 3932 0,'0'0'0,"0"0"15,0 0-15,12 0 16,23 0 0,12 0-16,0-12 15,0 1 1,-47 11-16</inkml:trace>
          <inkml:trace contextRef="#ctx0" brushRef="#br1" timeOffset="77223.127">-24019 3932 0,'0'0'15,"0"0"1,0 0-16,0 0 16,0 0-1,12 0-15,12-12 16,11 1 0,12-1-16,24-11 15,-12 0 1,-59 23-16</inkml:trace>
          <inkml:trace contextRef="#ctx0" brushRef="#br1" timeOffset="76973.079">-23842 3770 0,'0'0'15,"0"0"-15,12-11 16,-1-1 0,13-11-16,0-23 15,-1-12 1,1-12-16,-13 13 15,-11 10-15,0 13 16,-11-1 0,-1 12-16,0 11 15,-11 1 1,-1 11-16,0 0 16,13 11-1,-13 13-15,1 22 16,-1 23-16,0 12 15,13 0 1,-1 58-16,0 11 0,12-35 31,0-34-31,0-11 0,0-13 32,0-10-32,0-24 15,0-12-15,0-11 0,0 0 16</inkml:trace>
          <inkml:trace contextRef="#ctx0" brushRef="#br1" timeOffset="77595.2334">-23194 3007 0,'0'0'15,"0"0"-15,0 0 16,0 0 0,0 0-16,0 0 15,0 0 1,-24 23-16,-11 1 16,-24 22-1,-12 12-15,1 11 0,-1 12 16,71-81-1</inkml:trace>
          <inkml:trace contextRef="#ctx0" brushRef="#br1" timeOffset="78723.1663">-23182 3389 0,'0'0'16,"0"0"-16,0 0 15,0 0 1,0 0-16,0 0 16,-12 11-1,0 12-15,-23 12 16,-1 11-16,1 12 15,0 0 1,11 0-16,1-1 16,23 1-1,0 0-15,11 0 16,13-12 0,11 0-16,12-11 15,0-12 1,1 0-16,-48-23 15</inkml:trace>
          <inkml:trace contextRef="#ctx0" brushRef="#br1" timeOffset="83323.0691">-22122 3262 0,'0'0'16,"0"0"-1,0 0-15,0 0 16,12 0-16,-12 0 15,11 0 1,1 11-16,12 12 0,11 23 16,0 24-1,-11-1-15,-1-11 16,1 0 0,-12 0-16,0-1 15,-1 1 1,-11 11-16,0 1 15,0-12-15,-11-12 16,-13 0 0,0-11-16,1-1 15,-1-11 1,1-11-16,-1 0 16,24-12-1</inkml:trace>
          <inkml:trace contextRef="#ctx0" brushRef="#br1" timeOffset="82853.0119">-22381 3342 0,'0'0'0,"0"0"16,0 0-16,0 0 15,0 0 1,0 0-16,0 0 16,0 0-1,0 0-15,0 0 16,0 12 0,11 11-16,1 23 15,0 12 1,0 0-16,-1 0 15,1-12-15,0 0 16,0 0 0,0-11-16,-12-12 15,0 0 1,0 0-16,0-11 16,0 0-1,11-1-15,-11 1 16,12-1-16,-12-11 15</inkml:trace>
          <inkml:trace contextRef="#ctx0" brushRef="#br1" timeOffset="80753.0371">-22570 3920 0,'0'0'0,"0"0"15,0 0-15,0 0 16</inkml:trace>
          <inkml:trace contextRef="#ctx0" brushRef="#br1" timeOffset="80533.5524">-22935 3701 0,'0'0'0,"0"0"15,0 0 1,0 0-16,0 0 15,-12 11-15,0 12 16,1 1 0,-1-1-16,0 11 15,12 1 1,0-12-16,0 0 16,12-11-1,0-12-15,11 0 16,12-12-16,1-11 15,-1 0 1,-11-12-16,-1 1 16,-11-1-1,-12 0-15,-12 1 16,1 11 0,-13-1-16,0 13 15,-11 11 1,-12 11-16,12 1 15,-1 0-15,13-1 16,11 1 0,12-1-16,0 1 15,0-12 1</inkml:trace>
          <inkml:trace contextRef="#ctx0" brushRef="#br1" timeOffset="75833.671">-24843 3955 0,'0'0'0,"0"12"0,0-1 16,0 24-1,0-1-15,0 1 16,11-12-16,1-11 16,0-1-1,0-11-15,0 0 16,11-11 0,-11-1-16,0-11 15,-1-12 1,1-11-16,0 12 15,-12-1-15,0 12 16,-12 11 0,0 1-16,-11 11 15,-24 0 1,11 11-16,1 1 16,12-1-1,11 1-15,12-12 16</inkml:trace>
        </inkml:traceGroup>
        <inkml:traceGroup>
          <inkml:annotationXML>
            <emma:emma xmlns:emma="http://www.w3.org/2003/04/emma" version="1.0">
              <emma:interpretation id="{FD6404B9-880F-494B-99D7-B6AD6501642C}" emma:medium="tactile" emma:mode="ink">
                <msink:context xmlns:msink="http://schemas.microsoft.com/ink/2010/main" type="inkWord" rotatedBoundingBox="10707,5108 11278,5087 11286,5300 10714,532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84163.7659">-21380 3874 0,'0'0'15,"0"0"1,0 0-16,0 0 16,0 0-1,12 0-15,-1 0 16,25 0-16,23 0 15,35 0 1,0 0-16,-23 0 16,-1 0-1,-22 0-15,-48 0 16</inkml:trace>
          <inkml:trace contextRef="#ctx0" brushRef="#br1" timeOffset="83893.0459">-21463 3712 0,'0'0'0,"0"0"32,0 0-32,0 0 15,12 0-15,12 0 16,23-11-16,0-1 16,24 12-1,11-11-15,1 11 16,-13 0-16,-11 0 15,-12 0 1,-23 0-16,-24 0 16</inkml:trace>
        </inkml:traceGroup>
        <inkml:traceGroup>
          <inkml:annotationXML>
            <emma:emma xmlns:emma="http://www.w3.org/2003/04/emma" version="1.0">
              <emma:interpretation id="{B3F39A0D-0EF4-480A-9D8A-E19A4075754A}" emma:medium="tactile" emma:mode="ink">
                <msink:context xmlns:msink="http://schemas.microsoft.com/ink/2010/main" type="inkWord" rotatedBoundingBox="12327,4461 15977,4501 15971,5101 12320,5061">
                  <msink:destinationLink direction="with" ref="{C428F7CC-18D0-4475-9B51-870657E7F7A0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03183.5283">-19684 3250 0,'0'0'16,"0"0"-1,-12 12-15,-11 11 16,-13 11 0,1 24-16,0 0 15,11 0-15,24-12 0,12-11 16,12-12-1,-1 0-15,12-12 16,13 1 0,-1-24-16,0-11 15,0 0 1,-12-23-16,-11 11 16,-12-11-1,-1 0-15,-11 23 16,0 0-16,-11 11 15,-1 0 1,-12 1 0,1 11-16,-13 0 15,25 0-15,-1 0 16,0 11 0,12-11-16</inkml:trace>
          <inkml:trace contextRef="#ctx0" brushRef="#br1" timeOffset="103459.9758">-19295 3493 0,'0'0'15,"0"0"-15,-12 11 16,12 1 0,0-12-16,0 0 15,0 0-15</inkml:trace>
          <inkml:trace contextRef="#ctx0" brushRef="#br1" timeOffset="103973.3913">-19012 3366 0,'0'0'0,"-12"11"15,0 12 1,0 12-16,0 0 15,12-1-15,0-11 16,12 0 0,0-11-16,12 0 15,-1-1 1,1-11-16,11-11 16,0-1-1,1-11-15,-13 0 16,-11-12-16,-12 0 15,-12 1 1,-11 11-16,-13 0 16,1 11-1,-12 12-15,-12 0 16,12 12 0,23-1-16,1 1 15,11-1-15,12-11 16,0 0-1</inkml:trace>
          <inkml:trace contextRef="#ctx0" brushRef="#br1" timeOffset="104523.4721">-18282 3100 0,'0'0'15,"0"0"-15,0 0 16,-24 11 0,1 1-16,-1-1 15,-23-11-15,0 0 16,0 0-1,0 12-15,-12 0 16,12-1 0,23 1-16,1-1 15,11 1 1,0-1-16,12 1 16,0-1-1,12 1-15,11 0 16,13 11-16,11 0 15,0 0-15,0 0 16,-12 0-16,1 0 31,-13 0-31,1 0 16,-12 1-16,-1-13 16,-11 12-1,-11 12-15,-1-12 0,0 0 16,-11 0-1,-13 0-15,1-11 16,23-12 0,0 0-16,12 0 15</inkml:trace>
          <inkml:trace contextRef="#ctx0" brushRef="#br1" timeOffset="105003.0964">-17705 3065 0,'0'0'16,"0"0"-16,0 0 15,-12 12 1,-11-1-16,-24 12 15,-24 12-15,-23 23 16,-12 11 0,23 12-16,24-12 15,36-22 1,11-13-16,12 1 16,12-12-1,11-11-15,25-1 16,-1-11-16,0-11 15,0-13 1,-12 1-16,-11 0 16,-12 0-1,-1 0-15,-11 11 16,-11 1 0,-37-1-16,-22 1 15,-1 11-15,24 11 16,12-11-1,11 0-15,24 0 16,0 0 0</inkml:trace>
          <inkml:trace contextRef="#ctx0" brushRef="#br1" timeOffset="105463.6467">-17375 3146 0,'0'0'16,"0"0"-16,0 0 15,-12 0-15,-11 12 16,-24 11 0,-12 11-16,-12 13 15,12 10-15,12 1 16,12-12-1,11 12-15,24-23 16,12-1 0,11-10-16,13-1 15,34-12 1,1-11-16,0 0 16,-12-23-1,-24 0-15,-11 0 16,-13 0-16,-11 11 15,0 1 1,-11 11-16,-25 0 16,-11 0-1,0 11-15,12 1 16,-1-1 0,13-11-16,-1 0 15,24 0 1,0 0-16</inkml:trace>
          <inkml:trace contextRef="#ctx0" brushRef="#br1" timeOffset="106683.5351">-16515 3481 0,'0'0'0,"0"0"16,23-11 0,25 11-16,-1-12 0,0 0 15,0 1-15,0 11 31,-23 0-31,-1 0 0,-11 0 16,-12 0 0,0 0-16,0 0 15,-24 0 1,-23 11-16,-23-11 16,-13 12-1,36 0-15,12-12 16,11 0-16,12 0 15,12 0 1,0 0-16,24 0 16,35 0-1,11-12-15,13-11 16,11 11 0,-94 12-16</inkml:trace>
          <inkml:trace contextRef="#ctx0" brushRef="#br1" timeOffset="105913.28">-16845 3204 0,'-12'0'16,"-35"11"-1,-24 12-15,1 1 16,-13 33 0,24 13-16,24-13 15,12-10 1,11-1-16,12-11 15,12-12-15,11 0 16,36 0 0,12-11-16,-1-12 15,-23 0 1,-11-12-16,-13-11 16,-11 0-1,-12 0-15,-12-1 16,-23 1-16,-24 0 0,0 12 15,12 11 1,0 11-16,23-11 16,13 0-1,11 0 1</inkml:trace>
        </inkml:traceGroup>
        <inkml:traceGroup>
          <inkml:annotationXML>
            <emma:emma xmlns:emma="http://www.w3.org/2003/04/emma" version="1.0">
              <emma:interpretation id="{C80BC4D9-2D60-4737-9B76-D9A68B5F6043}" emma:medium="tactile" emma:mode="ink">
                <msink:context xmlns:msink="http://schemas.microsoft.com/ink/2010/main" type="inkWord" rotatedBoundingBox="16249,4259 18266,3865 18464,4875 16447,5270">
                  <msink:destinationLink direction="with" ref="{C428F7CC-18D0-4475-9B51-870657E7F7A0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09523.4451">-14560 2834 0,'0'0'0,"0"0"16,0 0-16,-11 12 15,-1 11 1,-12 11-16,-23 24 16,0 0-1,12 0-15,11-12 16,12 0 0,12 12-16,12 0 15,12 11-15,11-11 16,0-12-1,1 0-15,-1-11 16,0-12 0,1 12-16,-36-35 15</inkml:trace>
          <inkml:trace contextRef="#ctx0" brushRef="#br1" timeOffset="123263.2924">-14171 2973 0,'0'0'0,"0"0"15,0 0-15,0 0 16,0 0 0,-12 0-16,0 0 15,-23 11 1,0 12-16,-12 0 15,0 12-15,11 0 16,13-1 0,-1 13-16,12-13 15,12 1 1,0 0-16,12-12 16,35-12-1,12-11-15,12-11 16,-1-12-16,1-12 15,-24-11 1,0-24-16,-11 13 16,-24 10-1,-12 13-15,-12-1 16,-24 12 0,-11 11-16,-12 24 15,12 0 1,0 11-16,12 0 15,11-12-15,12 1 16,12-1 0,0-11-16</inkml:trace>
          <inkml:trace contextRef="#ctx0" brushRef="#br1" timeOffset="123493.0427">-13747 3250 0,'0'0'0,"0"0"16,0 0-16,0 0 15,0 0-15</inkml:trace>
          <inkml:trace contextRef="#ctx0" brushRef="#br1" timeOffset="107862.8717">-15184 3077 0,'0'0'16,"0"0"-16,-12 11 15,0 1-15,-23 11 16,-12 12 0,0-1-16,-12 12 15,-12 12-15,1 12 16,11-13-16,0 13 16,23-36-1,1 1-15,12-12 16,-1-11-16,24-12 15</inkml:trace>
          <inkml:trace contextRef="#ctx0" brushRef="#br1" timeOffset="107533.5972">-15714 2799 0,'0'0'0,"0"0"16,0 0-16,0 0 15,0 0 1,0 0-16,0 0 16,0 0-1,0 12-15,0 11 16,0 12 0,0 34-16,0-11 15,0-12 1,0 0-16,0-11 15,0 11-15,12 0 16,-12-11 0,0-12-16,0-11 15,0-12 1</inkml:trace>
          <inkml:trace contextRef="#ctx0" brushRef="#br1" timeOffset="108363.7055">-15361 3446 0,'0'0'0,"0"0"15,0 0 1,0 0-16,0 0 16,12-11-1,0-1-15,23 1 16,-11-1-16,-1 1 15,1 11 1,-1 11-16,1 12 16,0 12-1,-13 0-15,1-1 16,-12-11 0,0 12-16,-12-12 15,-11 0 1,-13 1-16,1-1 15,12-12-15,-1 1 16,12-1 0,0-11-16,12 0 15,0 0 1,0 0-16,24 12 16,11-12-1,12 0-15,12 0 16,36-12-16,-1 1 15,-94 11 1</inkml:trace>
        </inkml:traceGroup>
        <inkml:traceGroup>
          <inkml:annotationXML>
            <emma:emma xmlns:emma="http://www.w3.org/2003/04/emma" version="1.0">
              <emma:interpretation id="{FEE85649-D174-4549-8321-06AFEC704B65}" emma:medium="tactile" emma:mode="ink">
                <msink:context xmlns:msink="http://schemas.microsoft.com/ink/2010/main" type="inkWord" rotatedBoundingBox="18738,4018 21659,3913 21688,4709 18766,4814">
                  <msink:destinationLink direction="with" ref="{A6124E1F-FD5F-44CA-8781-C7EAC906B6A5}"/>
                  <msink:destinationLink direction="with" ref="{C428F7CC-18D0-4475-9B51-870657E7F7A0}"/>
                </msink:context>
              </emma:interpretation>
            </emma:emma>
          </inkml:annotationXML>
          <inkml:trace contextRef="#ctx0" brushRef="#br1" timeOffset="123992.9937">-13335 3030 0,'0'0'0,"-11"12"15,-1 0 1,0 11-16,0 0 15,1 0-15,11 0 16,0-11 0,11-1-16,1 1 15,12-1 1,11 1-16,24-12 16,12 0-1,-24-12-15,0-11 16,-12-12-16,-11 1 15,-13-1 1,-11 0-16,-11 12 16,-25-11-1,-11 22-15,-23 12 16,11 12 0,-12-1-16,24 1 15,12-1 1,11 12-16,24-11 15,0-12-15,0 0 16</inkml:trace>
          <inkml:trace contextRef="#ctx0" brushRef="#br1" timeOffset="124402.9953">-12840 2788 0,'0'0'0,"0"11"0,-12 36 16,1-1-1,-1 0 1,0 0-16,12-11 16,12 0-16,0-12 15,11 0 1,12 0-16,13 0 15,11-23-15,-12 0 16,0-12 0,-12-11-1,-11-11-15,-13-1 16,-11 0-16,-23-11 16,-1 11-1,-11 12-15,0 23 16,-1 0-16,13 0 15,-1 12 1,12-1-16,12-11 16,0 0-1,0 0-15</inkml:trace>
          <inkml:trace contextRef="#ctx0" brushRef="#br1" timeOffset="124843.1751">-12251 2661 0,'0'0'15,"0"0"1,0 0-16,0 0 16,0 0-1,0 0-15,0 0 16,24-12-16,-1 0 15,13 1 1,-1 11-16,-12 11 16,1 13-1,-12 10-15,-12 24 16,-12 0 0,-12 11-16,1-23 15,-12 12 1,11-23-16,0 0 15,13-12-15,-1-12 16,0 1 0,12-1-16,0-11 15,12 12 1,0-1-16,35-11 16,35 0-1,1-11-15,-1-12 16,-82 23-16</inkml:trace>
          <inkml:trace contextRef="#ctx0" brushRef="#br1" timeOffset="125263.4199">-11462 2822 0,'0'0'0,"0"0"0,-11 12 15,-1 11 1,-12 0-16,1 0 15,-1-11-15,-11-1 16,-1-11 0,1 0-16,12-11 15,-13-1 1,13 1-16,11-12 16,0 0-1,12-12-15,12 0 16,0 0-16,11 12 15,24 0 1,0 12-16,24 11 16,-24 11-1,0 12 1,-23 12-16,-12 34 16,-12 1-16,-24-1 15,-11-11 1,-1-12-16,1 0 15,0-23-15,11 1 16,1-13 0,23-11-16</inkml:trace>
          <inkml:trace contextRef="#ctx0" brushRef="#br1" timeOffset="125553.2072">-11155 2522 0,'0'0'15,"0"0"-15,0 0 16,0 0 0,0 0-16,11 23 15,-11 12 1,12 22-16,0 36 15,0-1-15,0 1 16,-12-24 0,11-23-16,1-11 15,0 0 1,0-12-16,-12-23 16</inkml:trace>
          <inkml:trace contextRef="#ctx0" brushRef="#br1" timeOffset="125863.7196">-10672 2499 0,'0'0'0,"0"0"16,0 0-1,0 0-15,11 11 16,13 12 0,0 12-16,11 23 15,0 23 1,1 34-16,-25-22 16,-11-12-1,-11-12-15,-13 0 16,-35 12-16,-23 0 15,82-81 1</inkml:trace>
        </inkml:traceGroup>
        <inkml:traceGroup>
          <inkml:annotationXML>
            <emma:emma xmlns:emma="http://www.w3.org/2003/04/emma" version="1.0">
              <emma:interpretation id="{82A5D465-064A-4325-AF19-E21791CCAD87}" emma:medium="tactile" emma:mode="ink">
                <msink:context xmlns:msink="http://schemas.microsoft.com/ink/2010/main" type="inkWord" rotatedBoundingBox="22184,4018 26148,3876 26190,5038 22226,518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28393.1476">-9648 3747 0,'0'0'0,"0"0"15,0 0 1,0 0-16,0 0 16,0 0-1,36 0-15,11 0 16,35-12-16,48 1 15,0-1 1,-36 1-16,-12-1 16,-82 12-1</inkml:trace>
          <inkml:trace contextRef="#ctx0" brushRef="#br1" timeOffset="128143.2044">-9954 3493 0,'0'0'16,"0"0"-16,0 0 15,0 0-15,0 0 16,0 0 0,12 0-16,35-12 15,24 1 1,11-1-16,1 0 16,11 1-1,0 11-15,-11 0 16,-1 0-16,-23 0 15,12 0 1,-24 0-16,-12 11 0,-35-11 31</inkml:trace>
          <inkml:trace contextRef="#ctx0" brushRef="#br1" timeOffset="131383.3474">-8799 2672 0</inkml:trace>
          <inkml:trace contextRef="#ctx0" brushRef="#br1" timeOffset="131813.5589">-8305 3631 0,'0'0'16,"0"0"-16,0 0 15,0 0 1,0 0-16,0 0 16,0 0-1</inkml:trace>
          <inkml:trace contextRef="#ctx0" brushRef="#br1" timeOffset="131583.6092">-8847 2684 0,'0'0'16,"0"0"0,0 11-1,0 24-15,0 23 16,12 46-16,0-12 15,0-11-15,0 12 16,23 22 0,-12-22-16,1-13 15,-12-33 1,0-1-16,-1-11 16,1-12-1,12-12-15,-24-11 16</inkml:trace>
          <inkml:trace contextRef="#ctx0" brushRef="#br1" timeOffset="132783.3799">-7492 3389 0,'0'0'0,"0"0"15,0 11-15,0 1 16,0 11 0,12 0-16,0 0 15,11 12 1,13-12-16,-1-12 16,0-11-1,-11 0-15,-1 0 0,-11-11 16,0-12-16,0-12 31,0 0-31,-12 1 0,0-1 16,-12 0-1,-24 12-15,1 0 16,0 12 0,-12-1-16,-1 12 15,13 0 1,12 0-16,11 12 15,0-1-15,0 1 16,12-1 0,0 1-16,0-12 15</inkml:trace>
          <inkml:trace contextRef="#ctx0" brushRef="#br1" timeOffset="132353.2056">-8046 2799 0,'0'0'0,"0"0"16,0 0 0,0 0-16,0 0 15,0 12 1,12 34-16,12 23 15,-1 1-15,13 22 16,-1 1 0,0-1-16,1 1 15,-1-1 1,-11-34-16,-1-24 16,1-10-1,-1-1-15,-11-12 16,0-11-16,-12 0 15</inkml:trace>
          <inkml:trace contextRef="#ctx0" brushRef="#br1" timeOffset="133273.1487">-6879 2487 0,'0'0'16,"0"0"-16,0 23 15,-12 12 1,0 11-16,-11 12 16,-13 11-1,1 1-15,11-12 16,1-1-16,11-22 15,0 0 1,0-12-16,1 0 16,11-12-1,0-11-15,0 0 16,11 12 0,13 0-16,23-1 15,24 1-15,-1-1 16,1 1-1,0-12-15,-1 0 16,-22-12 0,-1 1-16,-47 11 0</inkml:trace>
          <inkml:trace contextRef="#ctx0" brushRef="#br1" timeOffset="133713.3573">-6561 2661 0,'0'0'15,"0"0"-15,0 0 16,0 0 0,0 0-16,0 0 15,0 0 1,0 11-16,-12 24 16,0 11-1,0 12-15,1 0 16,-1 23-16,0-12 15,12-11 1,0-1-16,0 13 16,0-1-1,0 0-15,0 1 16,12-12 0,0-12-16,-1-12 15,1-10 1,-12-24-16</inkml:trace>
          <inkml:trace contextRef="#ctx0" brushRef="#br1" timeOffset="567943.6338">-6208 3460 0,'0'0'0,"0"0"16,0 0-16,0 0 15,-14 13 1,1 0-16,-1-13 16,-13 0-16,0 0 15,-14 0-15,14-13 16,0 0 0,0-14-16,0 0 15,13-12-15,1-1 16,13 0-1,13 0-15,1 0 16,13 0 0,27 14-16,14-1 15,-14 14 1,0 13-16,-13 13 16,0 0-1,-1 14-15,-13 0 16,1 12-1,-15 15-15,1-1 16,-14 0-16,-14-13 16,-13 0-1,0-14-15,-14-12 16,1-1 0,-1-26-16,41 13 15</inkml:trace>
        </inkml:traceGroup>
      </inkml:traceGroup>
    </inkml:traceGroup>
    <inkml:traceGroup>
      <inkml:annotationXML>
        <emma:emma xmlns:emma="http://www.w3.org/2003/04/emma" version="1.0">
          <emma:interpretation id="{3339A2C8-A88F-4ED6-9135-B65A80A3719E}" emma:medium="tactile" emma:mode="ink">
            <msink:context xmlns:msink="http://schemas.microsoft.com/ink/2010/main" type="paragraph" rotatedBoundingBox="4551,6325 26175,6013 26196,7448 4571,7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714DEE-9043-41D9-9189-CCEEBCF1458E}" emma:medium="tactile" emma:mode="ink">
              <msink:context xmlns:msink="http://schemas.microsoft.com/ink/2010/main" type="line" rotatedBoundingBox="4551,6325 26175,6013 26196,7448 4571,7761"/>
            </emma:interpretation>
          </emma:emma>
        </inkml:annotationXML>
        <inkml:traceGroup>
          <inkml:annotationXML>
            <emma:emma xmlns:emma="http://www.w3.org/2003/04/emma" version="1.0">
              <emma:interpretation id="{15428B24-179F-4004-B50E-D3F997B111D9}" emma:medium="tactile" emma:mode="ink">
                <msink:context xmlns:msink="http://schemas.microsoft.com/ink/2010/main" type="inkWord" rotatedBoundingBox="4557,6739 4725,6736 4736,7478 4567,748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3653.2406">-27612 5319 0,'0'0'16,"0"0"-16,0 0 15,0 0 1,0 23-16,0 23 16,0 23-1,12 24-15,0-1 16,12-22-16,-1-1 15,1-11 1,-1 0-16,1 11 16,11 23-1,-35-92-15</inkml:trace>
        </inkml:traceGroup>
        <inkml:traceGroup>
          <inkml:annotationXML>
            <emma:emma xmlns:emma="http://www.w3.org/2003/04/emma" version="1.0">
              <emma:interpretation id="{1AC8A139-351C-4CBC-ADF0-65FFE45985BA}" emma:medium="tactile" emma:mode="ink">
                <msink:context xmlns:msink="http://schemas.microsoft.com/ink/2010/main" type="inkWord" rotatedBoundingBox="6865,6311 11172,6248 11193,7665 6886,772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45783.5239">-25185 5515 0,'0'0'0,"0"0"16,0 0-16,0 0 15,12 0-15,11-11 16,13-1-16,-1-11 16,12-12-1,0-11-15,-11 0 16,-25 0-16,1-12 31,-12 12-31,-12 11 0,-11 0 16,-13 12-16,1 23 15,0 12 1,-1 22-16,1 24 16,12 0-1,-1 11-15,0 47 16,13 23 0,11-35-16,0-24 15,0-10-15,0-1 16,11-23-1,1 1-15,0-13 16,-12-11 0,0-11-16,12 0 15,-12-12 1</inkml:trace>
          <inkml:trace contextRef="#ctx0" brushRef="#br1" timeOffset="146103.2322">-25291 5862 0,'0'0'0,"0"0"15,0 0-15,0 0 16,0 0 0,0 0-16,0 0 15,12-12 1,0 1-16,11-1 16,12-11-1,24 0-15,0-12 16,12-11-16,-71 46 15</inkml:trace>
          <inkml:trace contextRef="#ctx0" brushRef="#br1" timeOffset="146444.2319">-24537 4880 0,'0'0'0,"0"0"15,0 0-15,0 0 16,0 0-16,0 0 15,0 0 1,-12 23 0,-11 11-16,-13 24 15,-23 11-15,12-11 16,47-58 0</inkml:trace>
          <inkml:trace contextRef="#ctx0" brushRef="#br1" timeOffset="147023.0057">-24997 5908 0,'0'0'15,"0"0"-15,0 0 16,0 0 0,0 0-1,0 0-15,0 0 16,0 0-16,0 12 16,12 22-16,0 24 15,0 12 1,-12-1-16,12-11 15,-1-12-15,1-23 16,0 0 0,-12-23-16</inkml:trace>
          <inkml:trace contextRef="#ctx0" brushRef="#br1" timeOffset="147573.2075">-24631 6001 0,'0'0'16,"0"0"0,0 0-16,0 0 15,11 0 1,25 0-16,11 0 16,24-12-16,-71 12 15</inkml:trace>
          <inkml:trace contextRef="#ctx0" brushRef="#br1" timeOffset="147383.2539">-24784 5897 0,'0'0'0,"0"0"15,0 0 1,11 0-16,1 0 16,23 0-1,1-12-15,-1 0 16,0 1-16,1 11 15,-1 0 1,-11 0-16,-24 0 16</inkml:trace>
          <inkml:trace contextRef="#ctx0" brushRef="#br1" timeOffset="147983.9509">-24078 5746 0,'0'0'0,"0"0"0,0-11 15,12-24 1,12-11-16,-1 0 15,1-1-15,-12 1 16,-1 0 0,-11 0-16,0 11 15,-11 12 1,-1 11-16,0 12 16,0 0-1,0 0-15,-11 12 16,11 11-16,-11 23 15,-1 58 1,12 23-16,0-23 16,12 0-1,12 12-15,0-23 16,0-13 0,0-22-16,-1-23 15,1-12 1,-12-11-16,0-12 15,0 0-15</inkml:trace>
          <inkml:trace contextRef="#ctx0" brushRef="#br1" timeOffset="148193.1444">-24160 5977 0,'0'0'16,"0"0"-16,0 0 15,0 0 1,0 0-16,0 0 16,12-11-1,-1-1-15,25 1 16,-1-12 0,12-12-16,-47 35 15</inkml:trace>
          <inkml:trace contextRef="#ctx0" brushRef="#br1" timeOffset="148483.3313">-23512 4972 0,'0'0'16,"0"0"-16,0 0 15,0 0-15,0 0 16,-12 23 0,-12 12-16,1 11 15,-13 12 1,-22 23-16,-1 0 15,59-81-15</inkml:trace>
          <inkml:trace contextRef="#ctx0" brushRef="#br1" timeOffset="149070.5184">-23394 5388 0,'0'0'0,"0"0"16,0 0 0,0 0-16,0 0 15,0 0-15,-12 12 16,-12-1-16,-11 24 15,-12 23-15,11 23 16,13-12 0,11 0-1,12-11-15,0-12 16,12-11-16,0-12 16,-12-23-1</inkml:trace>
          <inkml:trace contextRef="#ctx0" brushRef="#br1" timeOffset="149483.432">-23324 5839 0,'0'0'0,"0"0"16,0 11-1,0 1-15,12-1 16,12 1 0,23-12-16,0 0 15,0-23 1,0 0-16,0-12 16,-12 0-1,-11 1-15,0-12 16,-13 11-16,-11 12 15,-11 0 1,-1 0-16,-12 11 16,-11 12-1,-12 12-15,11 11 16,1 0 0,0 0-16,11 12 15,12-12-15,12-12 16,12 1-1,-12-12-15</inkml:trace>
          <inkml:trace contextRef="#ctx0" brushRef="#br1" timeOffset="149723.2902">-22794 5862 0,'0'0'0,"0"0"16,0 0 0,0 0-16,0 0 15,12 0 1,-12 0-16</inkml:trace>
          <inkml:trace contextRef="#ctx0" brushRef="#br1" timeOffset="151073.1287">-22570 5353 0,'0'0'0,"0"0"0,0 0 16,0 0 0,0 0-16,0 0 15,12 12-15,0 0 16,-1 11-1,1 34-15,0 24 16,0 0 0,0-23-16,-1-12 15,1-23 1,0 0-16,-12-23 16,0 0-1,0 0-15</inkml:trace>
          <inkml:trace contextRef="#ctx0" brushRef="#br1" timeOffset="151603.0339">-21851 5296 0,'0'0'0,"0"0"16,0 0-1,0 0-15,0 0 16,-24-12 0,-11 1-16,-24-1 15,12 12 1,0 0-16,-12 23 16,23-11-1,1-1-15,35-11 16,-188 127-16,188-127 15,0 0 1,0 0-16,0 0 16,0 0-1,11 12-15,1-1 16,23 13 0,1-1-16,11 0 15,-12 0 1,12 0-16,-23 0 15,0 0-15,-13 0 16,-11 12 0,-11 0-16,-13 11 15,-11 0-15,-1-11 16,1-1-16,0-10 31,11-13-31,0-11 16,13 0-16,11 0 0</inkml:trace>
          <inkml:trace contextRef="#ctx0" brushRef="#br1" timeOffset="151993.7799">-21851 5076 0,'0'0'15,"0"0"-15,11 12 16,1 11-16,0 11 16,12 24-1,-1 0-15,1 0 16,-13 11-16,1 12 15,-12 11 1,-12 1-16,1-35 16,-1-12-1,0 0-15,0 0 16,1-11 0,-13 11-16,0-11 15,1-12-15,-12 0 16,-1 0-1,13-11-15,23-12 16</inkml:trace>
          <inkml:trace contextRef="#ctx0" brushRef="#br1" timeOffset="152773.1146">-21451 6105 0,'0'0'0,"0"0"16,0 0 0,12 0-16,12 0 15,11 0-15,0 11 16,24-11-1,24 12-15,-1-12 16,0-12 0,-23 1-16,-59 11 15</inkml:trace>
          <inkml:trace contextRef="#ctx0" brushRef="#br1" timeOffset="152523.1098">-21404 5943 0,'0'0'15,"0"0"-15,0 0 16,0 0-16,0 0 16,0 0-1,0 0-15,0 0 16,0 0 0,12 0-16,0 0 15,11 0 1,13 0-16,-1 0 15,12 0-15,0 0 16,-11 0 0,-1 0-16,-35 0 15</inkml:trace>
        </inkml:traceGroup>
        <inkml:traceGroup>
          <inkml:annotationXML>
            <emma:emma xmlns:emma="http://www.w3.org/2003/04/emma" version="1.0">
              <emma:interpretation id="{29C2505D-DD30-4AC2-9826-91A4D231BAA9}" emma:medium="tactile" emma:mode="ink">
                <msink:context xmlns:msink="http://schemas.microsoft.com/ink/2010/main" type="inkWord" rotatedBoundingBox="12612,6611 16830,6550 16840,7193 12621,7254">
                  <msink:destinationLink direction="with" ref="{781E7777-E370-4D1E-B13F-B7A6CB4B5875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166603.0574">-19378 5342 0,'0'0'16,"0"0"0,0 0-16,0 0 15,0 0 1,-11 0-16,-1 0 16,-12 11-1,-11 1-15,0 11 16,11 0-16,0 0 15,13 0 1,11 1-16,0-1 16,11-12-1,13 1-15,11-1 16,13-11 0,22-11-16,-11-1 15,-12-11 1,-11 12-16,-13-13 15,-11 1-15,-12 12 16,-12-12-16,-11 0 16,-13-1-16,-11 13 15,0-1 1,0 1-16,12 11 16,-1 0-1,13 0-15,11 0 16,12 0-1</inkml:trace>
          <inkml:trace contextRef="#ctx0" brushRef="#br1" timeOffset="167883.225">-17964 5249 0,'0'0'16,"0"0"-16,0 0 16,-12 0-1,-23 12-15,-12-12 16,-24 12-16,12-1 15,12 1 1,0-1-16,12 1 16,11-1-1,0 1-15,13-1 16,-1 1 0,12 0-16,0-12 15,12 11-15,-1 1 16,25 11-1,-1 0-15,0 0 16,13 12 0,-13-12-16,-11 0 15,-13 0 1,1 12-16,-12-1 16,-12 1-1,-11 0-15,-24 11 16,11-23-16,13 0 15,-1-11 1,12-12-16,12 0 0</inkml:trace>
          <inkml:trace contextRef="#ctx0" brushRef="#br1" timeOffset="168343.2224">-17481 5411 0,'0'0'0,"0"0"0,-12 12 15,-11-1 1,-13 1-16,-11 11 16,0-11-1,0-12-15,0 0 16,11 0-1,1-12-15,12 12 16,11-12-16,0 1 16,0-24-1,12-11 1,12 11-16,0 1 16,11 11-1,13 23-15,-13 11 0,1 1 16,-1 11-1,1 11-15,-12 13 16,-1 10 0,-11-10-16,-11-1 15,-1 0 1,-12 12-16,1-12 16,-1-23-1,12 0-15,1-11 16,11-12-16</inkml:trace>
          <inkml:trace contextRef="#ctx0" brushRef="#br1" timeOffset="167403.2707">-18553 5377 0,'0'0'0,"-12"11"16,-11 12-1,-1 0-15,-11 12 16,11 0-16,1 11 16,11 0-16,12-11 15,12-12-15,-1-12 16,1-11-1,12 0-15,11-11 16,0-12 0,-11 0-16,-24 23 15,94-208 1,-94 208 0,0 0-16,-12-12 15,-11 12-15,-24 0 16,0 0-16,0 12 15,11-1 1,13 1-16,11-1 16,0 1-1,12-12-15</inkml:trace>
          <inkml:trace contextRef="#ctx0" brushRef="#br1" timeOffset="169313.0393">-16939 5319 0,'0'0'0,"0"0"16,12-12 0,11-11-16,-11 12 15,0-1-15,-1 0 16,-11 12-1,0 0-15,0 0 16,-23 0 0,-24 0-16,-12 12 15,0 0 1,12-1-16,-12 12 16,12 0-1,23-11-15,1-1 16,11 1-16,0 0 15,12-12 1,0 11-16,12 1 16,12 11-1,11 0-15,24 12 16,0-1 0,0 12-16,-24-22 15,-12-1 1,-11 0-16,-12 0 15,0-12-15,-23 24 16,-13-12 0,1 0-16,0 0 15,11-11-15,12-12 16,12 0 0,0 0-1</inkml:trace>
          <inkml:trace contextRef="#ctx0" brushRef="#br1" timeOffset="166934.1747">-18989 5665 0,'0'0'15,"0"0"1,0 0-16,0 0 16,12 0-1,11 0-15,-23 0 16</inkml:trace>
          <inkml:trace contextRef="#ctx0" brushRef="#br1" timeOffset="169993.1031">-16668 5469 0,'0'0'16,"0"0"-1,0 0-15,0 0 16,12 0 0,23 0-16,47-12 15,1 1-15,11-1 16,0 1-1,24-1-15,-118 12 16</inkml:trace>
          <inkml:trace contextRef="#ctx0" brushRef="#br1" timeOffset="169763.3209">-16633 5353 0,'0'0'15,"0"0"-15,0 0 16,0 0 0,0-11-16,12-1 15,23-11 1,12-11-16,0-13 16,1 13-1,-1 10-15,-12 13 16,-11-1-16,-13 12 15,1 12 1,-12-1-16,0 24 16,0 11-1,-12 1-15,1-1 16,-1 12 0,0-1-16,0 1 15,12 0 1,0 0-16,0-24 15,0-10-15,12-13 16,0 1 0,-12-12-16</inkml:trace>
          <inkml:trace contextRef="#ctx0" brushRef="#br1" timeOffset="170723.0543">-15844 5434 0,'0'0'16,"0"0"-1,0 0-15,0 0 0,0 0 16,0 0-1,0 0-15,0 0 16,24 0-16,11-11 16,12 11-1,12-12-15,0 1 16,0-1 0,12 1-16,-12 11 15,-12-12-15,0 0 16,-47 12-1</inkml:trace>
        </inkml:traceGroup>
        <inkml:traceGroup>
          <inkml:annotationXML>
            <emma:emma xmlns:emma="http://www.w3.org/2003/04/emma" version="1.0">
              <emma:interpretation id="{61A82B55-770B-48D9-9D11-9DB411BA1662}" emma:medium="tactile" emma:mode="ink">
                <msink:context xmlns:msink="http://schemas.microsoft.com/ink/2010/main" type="inkWord" rotatedBoundingBox="17235,6142 23179,6056 23198,7392 17255,7478">
                  <msink:destinationLink direction="with" ref="{781E7777-E370-4D1E-B13F-B7A6CB4B5875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185072.9435">-10566 4764 0,'0'0'16,"0"0"-16,0 0 15,-24 12 1,-23 11-16,-47 11 16,11 1-1,1 11-15,11 24 16,12-1-16,36-23 15,-1 23 1,12-34-16,24 0 16,12-12-1,23 0-15,23-11 16,1-12 0,-24-12-16,-11 1 15,-13-13-15,-11 1 16,-12 12-1,-35-12-15,-36-1 16,-12 13 0,-11 11-1,12 11-15,23-11 16,35 0-16,24 0 16,0 0-1,0 0-15</inkml:trace>
          <inkml:trace contextRef="#ctx0" brushRef="#br1" timeOffset="172993.3809">-13806 4706 0,'0'0'0,"0"0"16,0 0-1,0 0-15,0 0 16,0 0 0,0 0-16,0 0 15,0 0-15,0 0 16,0 0 0,-12 12-16,-11-1 15,-1 12-15,-11 12 16,-12 11-16,0 24 15,11 11 1,13-12-16,11 0 16,12-11-1,12-12-15,11 1 16,13-1 0,11 0-16,12 0 15,23 0-15,-11 1 16,-12-13-1,-12-22-15,-47-12 16</inkml:trace>
          <inkml:trace contextRef="#ctx0" brushRef="#br1" timeOffset="182583.3729">-13393 5030 0,'0'0'16,"0"0"-16,0 0 15,0 0 1,-24 0-16,-11 11 16,-13 12-1,-22 12-15,11 11 16,12 1-16,35-13 15,12 1 1,12-12-16,23 12 16,24-12-1,-12-12-15,0-11 16,0-11 0,12-12-16,-12-12 15,-11-11-15,-24 11 16,-12 12-16,-12-12 15,0 12 1,-23 0-16,-12 0 16,-1 11-16,1 12 15,12 0 1,11 0-16,13 0 16,11 0-1,0 12-15,0-12 16</inkml:trace>
          <inkml:trace contextRef="#ctx0" brushRef="#br1" timeOffset="182793.5889">-13087 5342 0,'0'0'0,"0"0"16,0 0 0,0 0-16,0 0 15,0 0 1,0 0-16</inkml:trace>
          <inkml:trace contextRef="#ctx0" brushRef="#br1" timeOffset="183233.2128">-12816 5076 0,'0'0'15,"-12"23"-15,-12 12 16,1-1-1,-13 13-15,13-13 16,11-10 0,12-1-16,12 0 15,0-12 1,11 1-16,1-12 16,11 0-1,-11 0-15,11-23 0,0-12 16,-11-11-1,-12 11 1,-12 0-16,0 24 0,-12-12 31,0 23-31,-23 0 0,-1 0 16,13 11 0,-1 1-16,1 11 15,11 0 1,12-11-16,0-12 15</inkml:trace>
          <inkml:trace contextRef="#ctx0" brushRef="#br1" timeOffset="183623.0298">-12416 5007 0,'0'0'15,"0"0"-15,-23 23 16,-1 11-16,-11 24 16,11 0-1,12-12-15,12-11 16,12-12 0,12 0-16,11 0 15,0-11 1,1-12-16,-1 0 15,-11-23-15,11-12 16,-11-11 0,-13 0-1,1 11-15,-12 0 16,-12 12-16,1 12 16,-13-1-1,-11 12-15,-12 0 16,11 12-16,13-1 15,11 1 1,12-12-16</inkml:trace>
          <inkml:trace contextRef="#ctx0" brushRef="#br1" timeOffset="184153.3978">-12168 4972 0,'0'0'16,"0"0"-16,0 0 15,0 0-15,0 0 16,11-12 0,25-11-16,23 12 15,0-1-15,-1 1 16,-10 11-16,-13 0 15,-12 11 1,-11 1-16,0 11 16,-12 12-1,-24-1-15,1 1 16,-12 0 0,11-12-16,12 0 15,0-12 1,12 1-16,0-12 15,12 11-15,0 13 16,12 10 0,-13-11-1,1 12-15,0-12 16,-12 12-16,-12 0 16,-11-1-1,-25 12-15,13-34 16,0 0-16,-1-12 15,13 0 1,-1-12-16,12 0 16,1-11-1,11 23-15</inkml:trace>
          <inkml:trace contextRef="#ctx0" brushRef="#br1" timeOffset="184613.2248">-11379 5284 0,'0'0'0,"0"0"15,0 12 1,-12 11-16,0-12 16,-23 12-1,0-11-15,-1 0 16,1-12-16,0 0 15,-1 0 1,13 0-16,-1-12 16,12 0-1,1-11-15,11-11 16,11-13 0,13 1-16,11 11 15,36 1 1,11 22-16,-11 12 15,-24 12-15,-11 11 16,-13 0 0,1 12-16,-24-12 15,-12 12 1,-23-1-16,-13 1 16,-11-12-1,12-11-15,0-1 0,12-11 16,11-11-16,24 11 31</inkml:trace>
          <inkml:trace contextRef="#ctx0" brushRef="#br1" timeOffset="171463.0943">-14477 5053 0,'0'0'0,"0"0"16,0 0-1,0 0-15,0 11 16,-12 1-16,-12 23 15,-11-1 1,-24 24-16,-11 0 16,-1 0-1,12-12-15,12-23 16,11 0 0,13-11-16,11-1 15,12-11-15,0 0 16</inkml:trace>
          <inkml:trace contextRef="#ctx0" brushRef="#br1" timeOffset="171173.0074">-14878 4776 0,'0'0'15,"0"0"-15,0 0 16,0 0 0,0 0-16,0 0 15,0 0 1,0 0-16,0 11 16,0 24-1,0 11-15,0 12 16,0 23-16,0-12 15,0 0 1,0-22-16,0-13 16,0-11-1,0 1-15,0-13 16,0-11 0</inkml:trace>
          <inkml:trace contextRef="#ctx0" brushRef="#br1" timeOffset="171974.2232">-14630 5469 0,'0'0'0,"0"0"0,0 0 16,0 0-16,0 0 15,0 0 1,0 0-16,11-12 16,1 1-1,0-1-15,12 1 16,-1-1 0,-11 12-16,0 0 15,-1 0-15,1 12 16,-12-12-1,0 11-15,-12 12 16,1 1 0,-13 10-16,-11 1 15,-1 0 1,13-12-16,-1-12 16,13 1-1,-1-1-15,12-11 16,0 0-16,12 12 15,11-12 1,12 0-16,13 0 16,-1 0-1,23 0-15,1 0 16,11 11 0,-82-11-16</inkml:trace>
          <inkml:trace contextRef="#ctx0" brushRef="#br1" timeOffset="186293.5756">-11038 5827 0,'0'0'0,"0"0"15,0 0-15,0 0 16,24 0 0,23 0-1,36 0-15,11 0 16,0 0-16,36 0 16,23 0-1,-24 0-15,-34 0 16,-13-11-16,1-1 15,-25 12 1,-10 0-16,-25 0 16,-11 0-1,-12 0-15,0 0 16,0 0 0,-35 0-16,-48 12 15,-58-1 1,-1-11-16,1 12 15,-24-12-15,35 0 16,36 0 0,24 0-16,22 0 15,13 0 1,35 0-16</inkml:trace>
          <inkml:trace contextRef="#ctx0" brushRef="#br1" timeOffset="185563.4823">-10284 4729 0,'0'0'0,"0"0"16,0 0-16,0 0 15,0 0 1,0 0-16,0 0 16,12 12-1,0-1-15,11 13 16,1 10 0,0 12-16,-1 24 15,1-1 1,-13 12-16,-11-12 15,-11-11-15,-13-12 16,-23 12 0,0-12-1,12-22-15,-1 10 16,1-11-16,11 0 16,24-23-1</inkml:trace>
          <inkml:trace contextRef="#ctx0" brushRef="#br1" timeOffset="187583.9479">-9742 5966 0,'0'0'0,"0"0"16,0 0 0,24 11-1,23-11-15,35 0 16,36 0-16,47 0 16,-12-11-1,-35-1-15,-118 12 16</inkml:trace>
          <inkml:trace contextRef="#ctx0" brushRef="#br1" timeOffset="187353.5588">-9565 5677 0,'0'0'0,"0"0"15,0 0-15,0 0 16,0 0-16,0 0 15,12 0 1,-1 0-16,25 0 16,11 0-16,24 12 15,11-1 1,1 1-16,-1-12 16,-23 0-1,-12 0-15,-12 0 16,-11 0-16,-24 0 15</inkml:trace>
        </inkml:traceGroup>
        <inkml:traceGroup>
          <inkml:annotationXML>
            <emma:emma xmlns:emma="http://www.w3.org/2003/04/emma" version="1.0">
              <emma:interpretation id="{A61CFF6E-8224-49B9-B3D2-31E004C8EAFA}" emma:medium="tactile" emma:mode="ink">
                <msink:context xmlns:msink="http://schemas.microsoft.com/ink/2010/main" type="inkWord" rotatedBoundingBox="23522,6415 26180,6376 26195,7393 23537,7431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190113.1563">-8646 5145 0,'0'0'16,"0"0"-1,0 0-15,0 0 16,0 0 0,0 0-16,0 0 15,0 0 1,0 0-16,0 23 15,12 24-15,-1-1 16,13 35 0,-1 0-16,1 11 15,-12 1 1,0-12-16,-1-24 16,1-10-1,0-13-15,-12-11 16,0-11-16,0-1 15,0-11 1</inkml:trace>
          <inkml:trace contextRef="#ctx0" brushRef="#br1" timeOffset="190323.18">-8175 5804 0,'0'0'0,"0"0"15,0 0-15,0 0 16,0 0-16,0 0 16,0 0-1</inkml:trace>
          <inkml:trace contextRef="#ctx0" brushRef="#br1" timeOffset="191415.5828">-7775 5064 0,'0'0'16,"0"0"-16,0 0 15,0 0 1,0 0-16,0 0 16,0-11-1,0-1-15,0 12 16,0-11 0,0 11-16,0 0 15,0 0-15,0 0 16,0 0-1,0 11-15,-11 24 16,11 23 0,0 11-16,0 12 15,11 0 1,1 11-16,0 1 16,0-12-1,-12-12-15,12-34 16,-12-1-16,11-10 15,-11-1 1,0-12-16,0 1 16,0-1-1,0-11-15,0 0 16</inkml:trace>
          <inkml:trace contextRef="#ctx0" brushRef="#br1" timeOffset="192043.2302">-7056 5041 0,'0'0'0,"0"0"16,0 0 0,0 0-16,0 0 15,0 0-15,0 0 16,0 0 0,0 0-16,-12 0 15,-11 12 1,-36 23-16,-12 22 15,-23 13-15,11-12 16,13-1 0,23 1-16,-1 11 15,13 1 1,23-1-16,1 0 16,11-22-1,11-13-15,1-11 16,12 1-16,23-1 15,0-12 1,0-11-16,-12-11 16,1-12-1,-13-24-15,1 1 16,-12 11 0,-12 1-16,-12-1 15,-24 0 1,-11 1-16,0 11 15,0 11-15,12 12 16,11 0 0,1 0-16,11 0 15,12 0 1,0 0-16</inkml:trace>
          <inkml:trace contextRef="#ctx0" brushRef="#br1" timeOffset="192543.1965">-6950 5515 0,'0'0'0,"-12"12"32,-11 11-32,-1 12 0,1 11 15,11 0 1,0-11-16,12-12 16,0 0-1,12 0-15,23-11 16,12-1-16,0-11 15,0-11 1,1-13-16,-1-22 16,-12-12-1,-11 12-15,-13 12 16,1-1 0,-12 12-16,-12 11 15,-23 1 1,-24-1-16,0 12 15,0 12-15,12-1 16,24 1 0,-1-1-16,12-11 15,12 0 1,0 0-16</inkml:trace>
          <inkml:trace contextRef="#ctx0" brushRef="#br1" timeOffset="193183.6858">-6467 5400 0,'0'0'0,"12"0"15,23-12-15,24-11 16,0 0-1,0-23-15,11-12 16,-11-12 0,-23 13-16,-13 10 15,-11 13 1,-12 11-16,0 11 16,-24 1-1,-11-1-15,-24 0 16,12 12-16,12 12 15,11 11 1,1 12-16,11-1 16,12 24-1,23 12-15,1-1 16,11 0 0,1 1-16,-1 34 15,0 0 1,1 0-16,-13-35 15,-11-23-15,-12 0 16,0-11 0,-12-12-16,-23 0 0,-36-11 15,-11-1 1,-1-22 0,13-12-16,11-12 15,12-23-15,23-23 16,24 12-16,24 11 31,46-11-31,36 11 16,0 12-16,12 0 15,0 11-15,-118 35 16</inkml:trace>
        </inkml:traceGroup>
      </inkml:traceGroup>
    </inkml:traceGroup>
    <inkml:traceGroup>
      <inkml:annotationXML>
        <emma:emma xmlns:emma="http://www.w3.org/2003/04/emma" version="1.0">
          <emma:interpretation id="{41277D92-E4AB-4883-AC9B-B479CDD13E2C}" emma:medium="tactile" emma:mode="ink">
            <msink:context xmlns:msink="http://schemas.microsoft.com/ink/2010/main" type="paragraph" rotatedBoundingBox="4625,8605 17813,7264 17979,8898 4791,102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F11EEA-168B-4A3A-B5A1-7431256B5940}" emma:medium="tactile" emma:mode="ink">
              <msink:context xmlns:msink="http://schemas.microsoft.com/ink/2010/main" type="line" rotatedBoundingBox="4625,8605 17813,7264 17979,8898 4791,10239"/>
            </emma:interpretation>
          </emma:emma>
        </inkml:annotationXML>
        <inkml:traceGroup>
          <inkml:annotationXML>
            <emma:emma xmlns:emma="http://www.w3.org/2003/04/emma" version="1.0">
              <emma:interpretation id="{5092BFD3-679B-41D8-8A1C-BBBD86E358C1}" emma:medium="tactile" emma:mode="ink">
                <msink:context xmlns:msink="http://schemas.microsoft.com/ink/2010/main" type="inkWord" rotatedBoundingBox="4643,8789 5116,8741 5184,9408 4711,9456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5543.4087">-27517 7468 0,'0'0'0,"0"0"0,0 0 15,11-11-15,1-12 16,12 0 0,-1-1-16,13 1 15,11 12 1,0 11-16,0 11 16,-12 12-1,1 12-15,-13 0 16,-23 11-1,-12 12-15,-11 0 16,-24 23-16,0-1 16,0-22-1,11-12-15,13-11 16,11-12 0,0 0-16,12-23 15,0 0 1,0 0-16,24 0 15,23 0-15,35 12 16,1-1 0,-1-11-16,-11 0 15,-12 0 1,-59 0-16</inkml:trace>
        </inkml:traceGroup>
        <inkml:traceGroup>
          <inkml:annotationXML>
            <emma:emma xmlns:emma="http://www.w3.org/2003/04/emma" version="1.0">
              <emma:interpretation id="{F29A000E-D8CB-4632-A952-8218E7AD171B}" emma:medium="tactile" emma:mode="ink">
                <msink:context xmlns:msink="http://schemas.microsoft.com/ink/2010/main" type="inkWord" rotatedBoundingBox="6788,8385 11371,7919 11530,9475 6946,994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34773.5208">-25350 7272 0,'0'0'16,"0"0"-16,0 0 15,0 0-15,0 0 16,0 0-16,0 11 15,12 24 1,0 11-16,-1 1 16,1-1-1,-12 12-15,0 11 16,12 0 0,0 1-16,0-1 15,-1-11 1,1-12-16,-12 0 15,12-11-15,-12-12 16,0-11 0,0-1-16,0-11 15</inkml:trace>
          <inkml:trace contextRef="#ctx0" brushRef="#br1" timeOffset="194763.3069">-25008 7711 0,'0'0'16,"0"0"-16,0 0 15,0 0 1,11 0-16,13-11 15,11-13-15,1-10 16,-1-13 0,0-22-16,1-23 15,-24 11 1,-12 11-16,-12 13 16,0 22-1,0 12-15,-11 0 16,-13 11-16,1 12 15,0 23 1,-1 24-16,1 33 16,11 24-1,13-11-15,11-1 16,11 36 0,13-13-16,-12-11 15,-1-23-15,1-12 16,0-11-16,0-12 15,0-11-15,-1-23 16,-11-12 0,0 0-16</inkml:trace>
          <inkml:trace contextRef="#ctx0" brushRef="#br1" timeOffset="194999.2383">-25114 7919 0,'0'0'16,"0"0"-16,0 0 16,0 0-1,0 0-15,0 0 16,11 0 0,13-11-16,23-13 15,24-10 1,0-12-16,-71 46 15</inkml:trace>
          <inkml:trace contextRef="#ctx0" brushRef="#br1" timeOffset="195283.4723">-24184 6844 0,'0'0'0,"-11"12"16,-1 23-1,-24 11-15,-23 23 16,-11 0 0,11-11-16,0 23 15,59-81 1</inkml:trace>
          <inkml:trace contextRef="#ctx0" brushRef="#br1" timeOffset="196642.9529">-24737 8196 0,'0'0'0,"0"0"15,0 0 1,0 0-16,0 0 16,0 0-1,0 0-15,0 0 16,0 0-16,0-11 15,11-1 1,1-11-16,12 0 16,-1 0-1,1 0-15,11 11 16,1 12 0,-1 0-16,-12 12 15,-11-1 1,0 13-16,-12-1 15,-12 11-15,-11 24 16,-1 0 0,-11-12-16,11-11 15,1-12 1,-1-12-16,12 1 16,12-12-1,0 0-15,0 0 0,0 0 16,24 0-16,23 0 31,35-12-31,-11 1 0,-71 11 16</inkml:trace>
          <inkml:trace contextRef="#ctx0" brushRef="#br1" timeOffset="197122.9143">-24372 7734 0,'0'0'16,"0"0"-16,0 0 15,0 0 1,23 0-16,13 0 16,11-11-1,0 11-15,-12-12 16,1 12-16,-1 0 15,-11 0 1,-24 0-16</inkml:trace>
          <inkml:trace contextRef="#ctx0" brushRef="#br1" timeOffset="197303.1117">-24290 8023 0,'0'0'16,"0"0"-1,0 0-15,12 0 0,12 0 16,23-11 0,12-13-1,23-10-15,1-1 16,-83 35-16</inkml:trace>
          <inkml:trace contextRef="#ctx0" brushRef="#br1" timeOffset="197653.5055">-23548 7619 0,'0'0'0,"0"-12"15,12-11-15,0-46 16,0-1 0,0 12-16,-12 1 15,0 22-15,0 12 16,-12 11-1,0 1-15,0 11 16,-11 23 0,-13 23-16,1 12 15,11 11 1,1 24-16,-1 22 16,1 24-1,11-12-15,0-34 16,12-1-16,0 0 15,12-11 1,-12-34-16,0-13 16,0-22-1,0-12-15</inkml:trace>
          <inkml:trace contextRef="#ctx0" brushRef="#br1" timeOffset="197863.6456">-23877 7977 0,'0'0'0,"0"0"15,0 0 1,0 0-16,23-12 16,24-11-1,0 0-15,12 0 16,0-12-16,-12 1 15,-47 34 1</inkml:trace>
          <inkml:trace contextRef="#ctx0" brushRef="#br1" timeOffset="198133.0543">-23053 6856 0,'0'0'0,"0"0"16,0 0-16,0 0 31,0 11-31,-12 13 0,-11 10 16,-13 24-16,1 0 15,0 0 1,35-58-16</inkml:trace>
          <inkml:trace contextRef="#ctx0" brushRef="#br1" timeOffset="198803.8603">-23135 7376 0,'0'0'0,"0"0"16,0 0-16,0 0 16,0 0-1,-12 23-15,-23 12 16,-13 11 0,1 0-16,12 0 15,0 12 1,11 23-16,12 0 15,1-12-15,11-11 16,11-12 0,13-11-16,11-12 15,1 0 1,11-11-16,-47-12 16</inkml:trace>
          <inkml:trace contextRef="#ctx0" brushRef="#br1" timeOffset="199233.772">-23006 7630 0,'0'0'0,"-12"12"15,1-1-15,-13 12 16,12 1 0,1 10-16,11-11 15,0 0 1,11-11-16,1-12 16,0 0-1,11-12-15,1 1 16,0-12-16,-1-12 15,1-11 1,-1-12-16,-23 12 16,0 23-1,0 11-15,-12 1 16,12 11 0,-11 11-16,-1 1 15,-12-1-15,13 1 16,-1-1-1,12-11-15</inkml:trace>
          <inkml:trace contextRef="#ctx0" brushRef="#br1" timeOffset="200653.2419">-22923 7827 0,'0'0'16,"0"0"-16,0 0 15,0 0 1,0 0-16,0 0 16,0 0-1,0 0-15</inkml:trace>
          <inkml:trace contextRef="#ctx0" brushRef="#br1" timeOffset="199433.3198">-22688 7723 0,'0'0'0,"0"0"0,0 0 16,0 0-1,0 0-15,0 0 16,0 0 0</inkml:trace>
          <inkml:trace contextRef="#ctx0" brushRef="#br1" timeOffset="199824.1957">-22570 7457 0,'0'0'0,"0"0"16,12 0-1,11-12-15,1 1 16,0-1-16,-1 12 15,-11 0 1,0 12-16,-1 11 16,-11 0-1,0 12-15,-11-1 16,-25 12 0,-11 12-16,0-11 15,12-13-15,11-11 16,1-11-1,23-1-15,0 1 16,11 0 0,13-1-16,11 1 15,12-12 1,1 0-16,10-12 16,25-11-1,-83 23-15</inkml:trace>
          <inkml:trace contextRef="#ctx0" brushRef="#br1" timeOffset="200203.1852">-22122 7549 0,'-12'12'16,"-12"11"-16,1 12 15,11-12-15,12 11 16,0 1-1,12-23-15,0-1 16,23 1-16,12-12 16,0-12-1,0 1-15,-11-1 16,-1-11-16,0-23 16,-11-12-1,-12 0-15,-12 0 16,-12 24-16,0 11 15,-11 11 1,-13 12-16,-23 23 16,0 12-1,12-1-15,12-10 16,23-1 0,0-12-16,12-11 15</inkml:trace>
          <inkml:trace contextRef="#ctx0" brushRef="#br1" timeOffset="201383.4839">-21745 7075 0,'0'0'16,"0"0"-16,0 0 15,0 0 1,0 0-16,11 12 15,13 23-15,11 22 16,12 13 0,-11 22-16,-1 1 15,-11-12 1,-12-12-16,-1 12 16,-11 0-1,-11-12-15,-13 0 16,-11-11-16,-1-12 0,1-22 31,11-1-31,13-12 0,11-11 16</inkml:trace>
          <inkml:trace contextRef="#ctx0" brushRef="#br1" timeOffset="201793.4509">-21286 7746 0,'0'0'16,"0"0"0,0 0-16,0 0 15,12 0 1,35 0-16,24 0 15,-1-12-15,13 1 16,-24-1 0,0 12-16,-12 0 15,-12 0 1,-35 0-16</inkml:trace>
          <inkml:trace contextRef="#ctx0" brushRef="#br1" timeOffset="202013.4074">-21050 7954 0,'0'0'0,"0"0"16,0 0 0,0 0-16,0 0 15,23 11-15,24 1 16,24-12-1,0 0-15,23-12 16,0 12 0,-94 0-16</inkml:trace>
        </inkml:traceGroup>
        <inkml:traceGroup>
          <inkml:annotationXML>
            <emma:emma xmlns:emma="http://www.w3.org/2003/04/emma" version="1.0">
              <emma:interpretation id="{AA5F6D64-86AB-4F19-B20E-F8CC404DA4B9}" emma:medium="tactile" emma:mode="ink">
                <msink:context xmlns:msink="http://schemas.microsoft.com/ink/2010/main" type="inkWord" rotatedBoundingBox="11943,8519 14889,8219 14989,9202 12043,950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203633.6809">-20226 7099 0,'0'0'16,"0"0"-16,0 0 15,0 0 1,0 0-16,0 0 15,0 11-15,12 35 16,0 24 0,0 22-16,-1-11 15,1-23 1,0 0-16,12-1 16,-13-22-1,1 11-15,0 1 16,0-13-16,-1-11 15,1 0 1,-12-23-16,0 0 16</inkml:trace>
          <inkml:trace contextRef="#ctx0" brushRef="#br1" timeOffset="203823.133">-19755 7711 0,'0'0'16,"0"0"0,0 0-16,0 0 15,0 0 1,0 0-16,0 0 16,12 0-1,-12 0-15</inkml:trace>
          <inkml:trace contextRef="#ctx0" brushRef="#br1" timeOffset="204602.8829">-19519 7434 0,'0'0'0,"0"0"16,0 0 0,0 0-16,0 0 15,0 0 1,0 0-16,0-12 16,12-11-1,11 0-15,13-12 16,11 12-1,0 12-15,0-1 16,-12 24-16,1 11 16,-13 11-1,1 24-15,-24 0 16,-24 11 0,-23 12-16,-12-11 15,12-13 1,0 1-16,24-23 15,-1-12-15,12-12 16,12-11-16,0 0 16,0 0-1,0 0-15,24 0 16,23 0-16,24-23 16,11 0-1,-11 0-15,-1 0 16,-70 23-16</inkml:trace>
          <inkml:trace contextRef="#ctx0" brushRef="#br1" timeOffset="206093.5129">-18765 7307 0,'0'0'0,"0"0"16,0 0-16,0 0 16,0 0-16,0 0 15,0 0 1,0-12-16,24 0 16,-1 1-1,12-1-15,-11 1 16,0 11-1,-13 0-15,13 23 16,-12 12-16,-12 22 16,-12 13-1,-12-1-15,-23-23 16,0 0 0,0-11-16,0 0 15,11-12 1,13-11-16,-1-1 15,13 1-15,11-12 16,0 0 0,0 0-16,0 0 15,11 0 1,25 11-16,23 1 16,11-1-1,13-11-15,-24 0 16,-59 0-16</inkml:trace>
          <inkml:trace contextRef="#ctx0" brushRef="#br1" timeOffset="206536.918">-18129 7457 0,'0'0'16,"-12"0"-1,-23 11-15,0 12 16,-1 1 0,1 10-16,0 1 15,-1 11 1,13 0-16,11-11 16,0 0-1,12-12-15,12 0 16,0-11-16,23-12 15,12-12 1,12-11-16,-12 0 16,0-12-1,-11-11-15,-1-12 16,-11-23 0,-13 12-16,-11 11 15,-23 23-15,-13 1 16,1 22-1,-12 12-15,12 12 0,-13 11 16,25 0 0,11 0-1,12-11-15,0-12 16</inkml:trace>
          <inkml:trace contextRef="#ctx0" brushRef="#br1" timeOffset="207702.8583">-18023 7399 0,'0'0'15,"0"0"1,0 0-16,0 0 15,0 0-15,0-12 16,0 12 0,0-11-16,0-1 15,0 1 1,-12-1-16,1 1 16,-1-1-1,0 12-15,-12 0 16,-11 12-16,0-1 15,-1 12 1,-11 0-16,24 1 16,-13-1-1,13 0-15,-1 11 16,12-10 0,1 10-16,-1 1 15,12-35-15</inkml:trace>
          <inkml:trace contextRef="#ctx0" brushRef="#br1" timeOffset="207073.1725">-17257 7041 0,'0'0'16,"0"0"0,0 0-16,-12 0 15,0 0 1,-23 11-16,-24 12 16,-35 35-1,-12 23-15,0 46 16,35-34-1,36-24-15,11 12 16,24 0-16,12-12 16,23-23-1,24-11-15,24-23 16,-1-24 0,1-11-16,-13-23 15,1 0 1,-24-12-16,-23 11 15,-24 1-15,-24 12 16,-11-1 0,-48 12-16,-35 23 15,24 0 1,12 23-16,23-12 16,23 1-1,36-12-15</inkml:trace>
        </inkml:traceGroup>
        <inkml:traceGroup>
          <inkml:annotationXML>
            <emma:emma xmlns:emma="http://www.w3.org/2003/04/emma" version="1.0">
              <emma:interpretation id="{627367E2-1F36-454F-A5E7-6D29110F0A00}" emma:medium="tactile" emma:mode="ink">
                <msink:context xmlns:msink="http://schemas.microsoft.com/ink/2010/main" type="inkWord" rotatedBoundingBox="15983,7761 17844,7572 17907,8185 16046,837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155313.7073">-16056 6382 0,'0'0'0,"0"0"15,0 0-15,0 0 16,0 0 0,-11 12-16,-13-1 15,0 24 1,1-1-16,11 1 16,0 11-1,12-11-15,12 0 16,12-24-16,11 1 15,12-12 1,24-12 0,-12-11-16,-12 0 15,-12-12-15,0 1 16,-11-13 0,-12 1-16,-12 12 15,0 10-15,-12 13 16,-12-1-1,-11 12-15,0 0 16,11 12 0,-11 11-16,11 0 15,13 0 1,11-11-16,11 11 16,-11-23-1</inkml:trace>
          <inkml:trace contextRef="#ctx0" brushRef="#br1" timeOffset="155513.1753">-15596 6567 0,'0'0'16,"0"0"-1,0 0-15,0 0 16,0 0-16,0 0 16</inkml:trace>
          <inkml:trace contextRef="#ctx0" brushRef="#br1" timeOffset="155943.9959">-15431 6509 0,'0'0'0,"0"0"0,0 12 16,11 11 0,13 0-16,11-23 15,1 0-15,-1-12 16,0-11-1,1 12-15,-1-12 16,-11-1 0,-1-10-16,-11-1 15,0-11 1,-12 23-16,-12 11 16,-12 1-1,1 11-15,-24 11 16,0 12-16,-1 0 15,13 1 1,12-1-16,-1-12 16,12 1-1,12-1-15,0-11 16</inkml:trace>
          <inkml:trace contextRef="#ctx0" brushRef="#br1" timeOffset="156449.125">-14324 6174 0,'0'0'0,"0"0"16,0 0-1,0 0-15,-12 0 16,-23 0-16,-1 0 15,1 0 1,-12 0-16,0 0 16,0 12-1,-12-1-15,0 1 16,12-1 0,0 24-16,11-24 15,13 1-15,11 0 16,12-1-1,0 1-15,12 11 0,23 11 32,12 1-32,0 0 0,1-12 15,10 12 1,1-12-16,-12 11 16,-11-11-1,-13-11-15,-11 23 16,-12-12-16,-23 11 15,-25 13 1,-46-13-16,-12 1 16,12-12-1,11-23-15,83 0 16</inkml:trace>
        </inkml:traceGroup>
      </inkml:traceGroup>
    </inkml:traceGroup>
    <inkml:traceGroup>
      <inkml:annotationXML>
        <emma:emma xmlns:emma="http://www.w3.org/2003/04/emma" version="1.0">
          <emma:interpretation id="{CCE12DFE-A5D0-44D4-AEF0-4528B6547E8E}" emma:medium="tactile" emma:mode="ink">
            <msink:context xmlns:msink="http://schemas.microsoft.com/ink/2010/main" type="paragraph" rotatedBoundingBox="151,10935 33275,9892 33397,13786 274,14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63FF74-1234-45E9-A224-35F1A47639F2}" emma:medium="tactile" emma:mode="ink">
              <msink:context xmlns:msink="http://schemas.microsoft.com/ink/2010/main" type="line" rotatedBoundingBox="151,10935 33275,9892 33348,12233 225,13276"/>
            </emma:interpretation>
          </emma:emma>
        </inkml:annotationXML>
        <inkml:traceGroup>
          <inkml:annotationXML>
            <emma:emma xmlns:emma="http://www.w3.org/2003/04/emma" version="1.0">
              <emma:interpretation id="{90B907CB-3404-4BF0-B15A-4F59AECE4F32}" emma:medium="tactile" emma:mode="ink">
                <msink:context xmlns:msink="http://schemas.microsoft.com/ink/2010/main" type="inkWord" rotatedBoundingBox="30983,10306 33285,10234 33340,11980 31038,1205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15890.7455">836 9861 0,'0'0'0,"0"0"0,0 0 15,0 11 1,12 1-16,12-1 16,11 1-1,0-1-15,13-11 16,-13-11-16,0-1 15,-11-11 1,-1 0-16,-11-12 16,0 1-1,0-1-15,-12 12 16,0 11 0,-12 1-16,0 11 15,0 0 1,-23 11-16,-12 13 15,0-1-15,0 0 16,0 11 0,-1 1-16,1-12 0,-23 0 31,22-11-31,-10-12 0,10 0 16,1-12-1,12-11-15,11-11 16,24-13-1,12 1-15,12 0 16,-1 11-16,1 12 16,-12 12-1,11 11-15,-11 11 16,0 1 0,0 11-16,-12 11 15,0-10-15,-24 10 16,-11 1-1,-24 0 1,0-12-16,12-12 16,0-11-16,0 0 15,11-11 1,1-1-16,11 1 16,1-24-1,11-11-15,0-12 16,12-23-16,12 0 15,0 12 1,11-1-16,-23 70 16</inkml:trace>
          <inkml:trace contextRef="#ctx0" brushRef="#br0" timeOffset="316072.96">283 8959 0,'0'0'16,"35"0"-16,48-23 15,23 0 1,23-12-16,12 1 16,-11 11-1,-130 23-15</inkml:trace>
          <inkml:trace contextRef="#ctx0" brushRef="#br0" timeOffset="316893.1506">-330 9213 0,'0'0'16,"0"0"-1,0 0-15,-12 0 16,-23 12 0,-24 0-16,-23-1 15,23 1 1,12-1-16,11 12 15,13 1-15,-1-1 16,12 0 0,1 11-16,-1 13 15,12 10 1,0 1-16,0-12 16,-12 1-1,-11-1-15,-13 0 16,-11 0-16,-12-11 15,-23 11 1,-1-11-16,13 0 16,70-35-1</inkml:trace>
          <inkml:trace contextRef="#ctx0" brushRef="#br0" timeOffset="317052.8676">-1095 10566 0,'11'0'0,"84"23"15,140-12 1,60 1-16</inkml:trace>
          <inkml:trace contextRef="#ctx0" brushRef="#br0" timeOffset="316492.9625">-200 9630 0,'0'0'0,"12"11"15,11 1 1,1 11-16,-1 0 16,1 12-1,-12-12-15,-12 0 16,-12 0 0,-12 12-16,-35-1 15,-11 12-15,-25-11 16,-22-12-1,22-11-15,95-12 16</inkml:trace>
        </inkml:traceGroup>
        <inkml:traceGroup>
          <inkml:annotationXML>
            <emma:emma xmlns:emma="http://www.w3.org/2003/04/emma" version="1.0">
              <emma:interpretation id="{BD88868F-55FF-44BB-818E-21585A442889}" emma:medium="tactile" emma:mode="ink">
                <msink:context xmlns:msink="http://schemas.microsoft.com/ink/2010/main" type="inkWord" rotatedBoundingBox="26171,10115 30435,9981 30500,12066 26237,1220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18953.7406">-2215 9294 0,'0'0'15,"12"0"-15,35-23 16,24-23-16,11-23 16,1-1-1,-1-34-15,-23 23 0,-23 1 31,-25-1-31,-11 23 0,-11 12 16,-25-1 0,-11 24-1,0 23-15,-12 35 16,0 11-16,-23 35 16,-12 46-1,35 0-15,12 0 16,11 1-16,1 33 15,11-22 1,13-35-16,-1-11 16,0-1-1,0-11-15,0-23 16,-11-1 0,11-22-16,0-23 15,12-12-15</inkml:trace>
          <inkml:trace contextRef="#ctx0" brushRef="#br0" timeOffset="319153.5259">-2674 9653 0,'0'0'16,"24"-12"-16,46-11 15,48 0 1,0 0-16,-36 11 16,1 1-1,-83 11-15</inkml:trace>
          <inkml:trace contextRef="#ctx0" brushRef="#br0" timeOffset="319553.2026">-2014 10381 0,'0'0'15,"0"0"-15,0 0 0,0 0 16,0 0 0,-95 69-1,95-69-15,-11 12 0,-1 11 16,0 0-1,0 0-15,12 12 16,0-12 0,12 0-16,0 0 15,23-11 1,12-1-16,-47-11 16</inkml:trace>
          <inkml:trace contextRef="#ctx0" brushRef="#br0" timeOffset="319353.5804">-2297 10450 0,'0'0'16,"12"0"-16,-12 0 15</inkml:trace>
          <inkml:trace contextRef="#ctx0" brushRef="#br0" timeOffset="319883.7532">-2026 10046 0,'0'0'0,"0"0"15,12 11-15,11 1 16,13-1 0,-1-11-16,0-11 15,1-1 1,-13-11-16,-23 0 16,0 0-1,-23 0-15,-13 0 16,1 11-16,0 12 15,-1 0 1,13 0-16,23 0 16</inkml:trace>
          <inkml:trace contextRef="#ctx0" brushRef="#br0" timeOffset="320633.8416">-2026 10346 0,'0'0'16</inkml:trace>
          <inkml:trace contextRef="#ctx0" brushRef="#br0" timeOffset="320933.2476">-2167 10415 0,'0'0'16,"-12"0"-16,-12 0 15,1 0-15,-1 0 16,1 0-1,11 0-15,12 0 16,0 0-16,0 0 16,12 0-1,23 0-15,0-11 16,12-1 0,0 12-16,1 0 15,-25 0-15,-23 0 16,0 0-16,0 0 15,0 0 1,-23 12-16,-13-12 16,-11 11-1,0-11-15,12 0 16,35 0 0</inkml:trace>
          <inkml:trace contextRef="#ctx0" brushRef="#br0" timeOffset="322843.1406">-3039 9352 0,'0'0'15,"0"0"1,12 12-16,-1-1 15,1 1-15,-12-1 16,0 1 0,-12 23-16,-11 11 15,-24 12 1,0-1-16,0-10 16,-1-13-1,-11 1-15,12-12 16,47-23-16</inkml:trace>
          <inkml:trace contextRef="#ctx0" brushRef="#br0" timeOffset="323123.294">-3463 9618 0,'0'0'0,"0"12"15,-12 11 1,-23 11-16,-12 1 16,-12 11-1,0-11-15,-12 0 16,12-1-16,-11 1 15,-1-12 1,71-23-16</inkml:trace>
          <inkml:trace contextRef="#ctx0" brushRef="#br0" timeOffset="323882.9656">-4217 9861 0,'0'0'16,"12"0"-1,-1-12-15,25-11 16,-13-12 0,1 1-16,-1-13 15,-11 1 1,0 12-16,-12-1 16,0 12-1,-12 11-15,0 1 16,-11 11-16,-12 11 15,-13 24 1,1 0-16,0 11 16,12-12-1,0-10-15,-1-1 16,13-12 0,-1 1-16,12-12 15,1 0-15,11 0 16,-12 0-1,-12 11-15,-23 1 16,-12-1 0,-12 1-16,1 0 15,-1-1 1,-11 1-16,-1-12 16,24-12-1,12 1-15,12-13 16,11 1-16,13-23 15,22-23-15,25-24 16,-36 93 0</inkml:trace>
          <inkml:trace contextRef="#ctx0" brushRef="#br0" timeOffset="324163.3399">-4735 9167 0,'0'0'0,"23"-23"16,24-46 0,-11-12-16,-13 12 15,-23 11 1,-23 12-16,-13 11 16,-11 12-1,0 11-15,0 24 16,0 11-16,0 23 15,23 0 1,12 12-16,12 11 16,12-22-1,0-13-15,-12-34 16</inkml:trace>
          <inkml:trace contextRef="#ctx0" brushRef="#br0" timeOffset="324513.1516">-5525 9202 0,'0'0'16,"0"0"-16,0 11 16,12 13-1,12 22-15,11 46 16,0 24-16,-23-24 15,0 1 1,-24-12-16,-11 0 16,-13-12-1,-34 0 1,-13-23-16,-11-11 16,11-23-16,13-35 15,23-1-15,11-10 16,25-1-1,11-11-15,23-23 16,36-1 0,-59 70-16</inkml:trace>
        </inkml:traceGroup>
        <inkml:traceGroup>
          <inkml:annotationXML>
            <emma:emma xmlns:emma="http://www.w3.org/2003/04/emma" version="1.0">
              <emma:interpretation id="{35B7E1F9-B45B-4F21-8184-6E940D2726E3}" emma:medium="tactile" emma:mode="ink">
                <msink:context xmlns:msink="http://schemas.microsoft.com/ink/2010/main" type="inkWord" rotatedBoundingBox="21533,10647 25886,10510 25935,12077 21583,12214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25153.2496">-6279 9768 0,'0'0'0,"0"0"16,-11 0 0,-13 0-16,1 0 15,-13 0 1,13-11-16,-1-1 15,12 1-15,1-24 16,11 12 0,0 0-16,11 0 15,13-1 1,11 1-16,-11 12 16,-1 11-1,1 11-15,-1 12 16,-11 12-16,-24 0 15,-23 11 1,-24 23-16,0-11 16,-23 0-1,-24-12 1,12-11-16,23-24 16,24-11-16,11-11 15,13-1-15,11 1 16,12-1-1,0 1-15,12-1 16,0 0 0,-1 12-16,13 0 15,-12 12 1,0 11-16,-1 12 16,-11 23-1,-23 11-15,-13-11 16,-11 0-16,0-24 15,0-11 1,0-11-16,0-12 16,12-23-1,35 23-15</inkml:trace>
          <inkml:trace contextRef="#ctx0" brushRef="#br0" timeOffset="325314.0403">-6337 9237 0,'0'0'16,"0"0"-1</inkml:trace>
          <inkml:trace contextRef="#ctx0" brushRef="#br0" timeOffset="325893.0708">-7374 9884 0,'0'0'0,"0"0"16,0 0 0,0 0-16,0 0 15,0 0 1,-12 0-16,0-12 16,12 1-1,0-1-15,0-11 16,12 0-16,0 11 15,0 1 1,-1 11-16,1 0 16,0 0-1,-12 0-15,12 11 16,0 12 0,-1 12-16,-11 11 15,0 12 1,-11 0-16,-13 11 15,-23-11-15,-12 0 16,0-23 0,0-12-16,-11 0 15,11-23 1,0 0-16,0-12 16,12-11-1,23 0-15,12-12 16,12 1-16,12-13 15,0 1 1,12-12-16,11 1 16,-35 57-1</inkml:trace>
          <inkml:trace contextRef="#ctx0" brushRef="#br0" timeOffset="326062.7593">-7574 9271 0,'0'0'15,"47"0"1,94 0-16,83-23 16,70-12-1</inkml:trace>
          <inkml:trace contextRef="#ctx0" brushRef="#br0" timeOffset="328953.2991">-8269 9953 0,'0'0'15,"11"-11"-15,13-13 16,0-10-16,11-12 15,-12-12 1,1 23-16,-12 0 16,-12 24-1,0-1-15,0 12 16,-12 12 0,-12 11-16,-23 12 15,-12 11-15,12-11 16,0-12-1,0 0-15,24-12 16,-13-11 0,13 0-16,-1 0 15,12-11 1,1-1-16,-1 1 16,0-1-1,12 12-15,0 0 16,-24 0-16,1 12 15,-12 22 1,-13 24-16,-11 23 16,1 11-1,-1-22-15,12-12 16,-1-24 0,13-11-16,12-11 15,23-12 1</inkml:trace>
          <inkml:trace contextRef="#ctx0" brushRef="#br0" timeOffset="329389.0516">-8870 9583 0,'0'0'0,"0"23"16,0 12-16,-12 11 0,-23 12 31,-36 23-31,12-35 0,0 0 16,12-22-1,0-13 1,12-11-16,11 0 16,12 0-1,1-11-15,11-1 0,0 0 16,0 1-1,11-1-15,1 1 16,0 11 0,-12 0-16,12 11 15,-12 24 1,-12 11-16,-12 24 16,-11 10-1,0-33-15,-24 11 16,0-24-16,0-11 15,59-23 1</inkml:trace>
          <inkml:trace contextRef="#ctx0" brushRef="#br0" timeOffset="329533.2946">-9695 10751 0,'0'0'0,"0"0"15,0 0 1</inkml:trace>
          <inkml:trace contextRef="#ctx0" brushRef="#br0" timeOffset="329906.1436">-10131 10231 0,'0'0'16,"0"0"-16,24-35 15,11-23-15,13 0 16,10 0-1,13 24-15,-12-1 16,0 12 0,-24 23-16,-11 0 15,-12 12 1,-1-1-16,-11 24 16,-11 11-1,-25 12-15,-23 11 0,0-11 16,-11 0-16,-13-24 31,-11 1-31,23-23 16,24-12-16,24-12 15,23 12-15</inkml:trace>
          <inkml:trace contextRef="#ctx0" brushRef="#br0" timeOffset="330123.2229">-9824 9202 0,'0'0'0,"0"0"0,0 0 16,0 35-1,0 34-15,-24 47 16,-11-1-16,0-11 15,-1-11 1,36-93-16</inkml:trace>
          <inkml:trace contextRef="#ctx0" brushRef="#br0" timeOffset="330343.0466">-10390 9861 0,'0'0'16,"0"0"0,-11 0-16,-13 11 15,-11 12 1,-1 0-16,1-11 16,0 11-1,11 0-15,1 0 16,23-23-16</inkml:trace>
        </inkml:traceGroup>
        <inkml:traceGroup>
          <inkml:annotationXML>
            <emma:emma xmlns:emma="http://www.w3.org/2003/04/emma" version="1.0">
              <emma:interpretation id="{26F08C90-39DC-4959-A140-118373E7EA88}" emma:medium="tactile" emma:mode="ink">
                <msink:context xmlns:msink="http://schemas.microsoft.com/ink/2010/main" type="inkWord" rotatedBoundingBox="17679,10629 21213,10518 21272,12375 17738,12487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30507.7416">-10943 10670 0,'0'0'0,"0"0"15,11 0-15,13-12 16,-24 12 0</inkml:trace>
          <inkml:trace contextRef="#ctx0" brushRef="#br0" timeOffset="331193.208">-11073 10161 0,'0'0'0,"0"12"15,0-12-15,0 0 16,0 0 0,12 0-16,0 0 15,11-23-15,1-1 16,-1-10-1,1-1-15,-12 0 16,-1 12 0,-11 12-16,0-1 15,0 12 1,-11 0-16,-13 12 16,-11-1-1,-24 24-15,-12 11 16,-23-11-16,0 0 15,23-12 1,12-23-16,12 0 16,12-12-1,-1-23-15,13 1 16,11-1 0,12 12-16,0 0 15,0 0 1,0 11-16,0 12 15,0 0-15,0 0 16,0 0 0,0 23-16,-12 12 15,-11 0 1,-1-1-16,1 1 16,-13-12-1,13-11-15,-1-12 16,1 0-16,-1-12 15,12-11 1,0-12-16,12-22 16,12-1-1,24-35-15,-1 1 16,0-12 0,1 35-16,-36 69 15</inkml:trace>
          <inkml:trace contextRef="#ctx0" brushRef="#br0" timeOffset="331353.5375">-11591 9375 0,'0'0'0,"59"0"16,58-23-1,-22 0-15,-13 0 16,1-12-16,-83 35 15</inkml:trace>
          <inkml:trace contextRef="#ctx0" brushRef="#br0" timeOffset="332123.1766">-13276 11016 0,'0'0'0,"83"12"0,117-24 16,142-34-16,-95-12 15,-11-46 1,35-23-16</inkml:trace>
          <inkml:trace contextRef="#ctx0" brushRef="#br0" timeOffset="331943.1864">-12110 9930 0,'0'0'0,"0"0"16,0 12-1,0 22-15,-11 1 16,-1 23-16,0-12 15,-11 12 1,-1-24-16,0-22 16,1 0-1,11-12-15,12 0 16,-12-24 0,12-22-16,0 46 15,59-323-15,-59 323 16,0 0-1,0-12-15,0 0 16,-12 1 0,-11 11-16,-48 0 15,-35 11 1,24 1-16,11 0 16,24 11-1,23 0-15,1 11 16,11 1-16,12 11 15,0 1 1,12-1-16,0 0 16,-12 0-1,-12-11-15,-12 0 16,1 11 0,-13-11-16,36-35 15</inkml:trace>
          <inkml:trace contextRef="#ctx0" brushRef="#br0" timeOffset="332863.4439">-12110 9757 0,'0'0'15,"0"0"-15,0 0 0,0 0 16,0 0-1,0 0-15,0 0 16,0 11 0,0 1-16,0 22 15,-11 13 1,-1-1-16,0 23 16,-11-11-1,-1 0-15,-11 0 16,-36-12-16,-47 12 15,118-58 1</inkml:trace>
          <inkml:trace contextRef="#ctx0" brushRef="#br0" timeOffset="333303.1724">-13123 9942 0,'0'0'0,"0"0"16,0 11-1,-11 12-15,-13 12 16,1 0 0,-13 11-16,13-35 15,-1-11-15,1 0 16,-1-11-1,0-12-15,13 0 16,-1-12-16,12-11 16,12-24-16,35-22 15,12-24 1,-59 116-16</inkml:trace>
          <inkml:trace contextRef="#ctx0" brushRef="#br0" timeOffset="333482.8654">-13075 9318 0,'0'0'16,"35"-12"-16,36-23 15,23-23-15,-12 1 16,-82 57-1</inkml:trace>
          <inkml:trace contextRef="#ctx0" brushRef="#br0" timeOffset="334293.0586">-13700 9965 0,'0'0'0,"-23"23"15,-1 11-15,-11 24 16,11-23 0,1 0-16,-1-12 15,1-12 1,11-11-16,12 0 16,-12-11-1,0-24-15,12-11 16,0-12-16,0-11 15,0 11 1,0 12-16,0 11 16,0 12-1,-12 11-15,-11 1 16,-24 11 0,-24 11-16,0 12 15,1 1-15,34-1 16,13-12-1,11 1-15,12-1 0,24 24 16,11-12 0,12 12-1,0-1 1,-11 1-16,-13-12 0,-11 12 16,0 11-1,-24-11-15,-23 23 16,-24-1-16,-12 13 15,12-12 1,0 11-16,12 0 16,12-11-1,11 0 1,24-12-16,0-11 16,12-1-16,35 24 15,12-23-15,23-1 16,13 1-1,-13-23-15,36-12 16,11 0 0,-23-23-16,-35-1 15,0-10 1,-71 34-16</inkml:trace>
          <inkml:trace contextRef="#ctx0" brushRef="#br0" timeOffset="334473.8166">-13900 10727 0,'0'0'16,"0"0"-16,0 0 15</inkml:trace>
        </inkml:traceGroup>
        <inkml:traceGroup>
          <inkml:annotationXML>
            <emma:emma xmlns:emma="http://www.w3.org/2003/04/emma" version="1.0">
              <emma:interpretation id="{B336D45E-4298-4FE4-A53A-2B63EC2752A3}" emma:medium="tactile" emma:mode="ink">
                <msink:context xmlns:msink="http://schemas.microsoft.com/ink/2010/main" type="inkWord" rotatedBoundingBox="11753,10910 17369,10733 17415,12200 11799,12377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36353.2692">-18200 10508 0,'0'0'16,"12"-12"0,24 1-16,22-12 15,13-12 1,23 0-16,1 1 16,-13 11-1,-11-1-15,-24 13 16,-12-1-16,-35 12 15</inkml:trace>
          <inkml:trace contextRef="#ctx0" brushRef="#br0" timeOffset="336123.2537">-17564 9953 0,'0'0'0,"0"0"15,12-11 1,0-1-16,23-11 15,1 0-15,-1-23 16,0-24-16,-11-11 16,-12-11-1,-12 34-15,0 12 16,-12 11 0,-12 12-16,-11 0 15,-12 11 1,-24 36-16,12 22 15,0 46-15,12 1 16,24 11 0,11 46-16,12 12 15,0-24 1,12-10-16,0 10 16,-1-22-1,-11-47-15,0 0 16,0-22-16,-11-13 15,-1-11 1,12-23-16</inkml:trace>
          <inkml:trace contextRef="#ctx0" brushRef="#br0" timeOffset="336633.024">-17293 9999 0,'0'0'0,"0"0"16,-11 35 0,-13 11-16,-23 35 15,0-11 1,12-1-16,-1 23 16,24-22-16,12-1 15,12-23 1,12 0-16,11-11 0,0-12 31,24-11-31,-59-12 0</inkml:trace>
          <inkml:trace contextRef="#ctx0" brushRef="#br0" timeOffset="337363.2159">-17293 10473 0,'0'0'0,"0"0"16,0 0-1,0-11-15,0-1 16,12-23 0,0 1-16,0-1 15,11 12 1,13 0-16,-13 23 15,13 11-15,-13 1 16,-11 23 0,0 57-16,-12-11 15,-12 11 1,0-34-16,12-12 16,-12-11-1,12-12-15,0-23 16,0 0-16,0 0 15,0-11 1,12-24-16,12-46 16,23-11-1,0-24-15,0-34 16,-12 34 0,-11 58-16,-12 24 15,-1 11-15,-11 11 16,0 12-1,-11 12-15,-13 34 16,1 23 0,11-11-16,12 11 15,0 12 1,12-11-16,-1-13 16,13 1-16,-1-12 15,1-22-15,-12-1 16,0-12-16,-12-11 15</inkml:trace>
          <inkml:trace contextRef="#ctx0" brushRef="#br0" timeOffset="337823.0486">-16692 9942 0,'0'0'16,"0"0"-1,0 0-15,12 11 16,12 24 0,11-1-16,24 36 15,-24-12-15,0-1 16,-11 24-1,-36 12-15,-11-1 16,-24 24 0,-1-24-16,13-22 15,0-24 1,11-23-16,1-12 16,11 1-1,12-12-15</inkml:trace>
          <inkml:trace contextRef="#ctx0" brushRef="#br0" timeOffset="338083.0476">-16397 10392 0,'0'0'0,"0"0"16,0 0-1,11 0-15,13 0 16,11 0 0,1-11-16,-1 11 15,0 0 1,1 0-16,-13 0 16,-23 0-1,0 0-15</inkml:trace>
          <inkml:trace contextRef="#ctx0" brushRef="#br0" timeOffset="338293.0215">-16409 10647 0,'0'0'0,"0"0"15,12 0-15,11 0 16,13-12-1,11 0-15,0 1 16,0-1 0,12 1-16,0-1 15,11 12 1,-70 0-16</inkml:trace>
          <inkml:trace contextRef="#ctx0" brushRef="#br0" timeOffset="338753.2858">-15820 10427 0,'0'0'16,"0"0"0,0 0-16,12 0 15,11 0-15,1 0 16,11-12-1,-11 1-15,23-12 16,0-12 0,-12 0-16,1-11 15,-13 0 1,-11 11-16,0 1 16,-12 10-1,-12 13-15,0-1 16,-11 12-16,-13 0 15,1 12 1,-12 11-16,0 23 16,11 1-1,1 10-15,23-10 16,24-1-16,23 23 16,12-23-1,12-11-15,36-12 16,-1-11-16,24-24 15,-24-11-15,-94 23 16</inkml:trace>
          <inkml:trace contextRef="#ctx0" brushRef="#br0" timeOffset="339453.033">-15160 9502 0,'0'0'16,"-12"12"-16,-12 0 15,1-1-15,-13-11 16,1-11 0,0 11-16,-1-12 15,13 0 1,-1-11-16,12 12 16,12-12-1,0 11-15,12-11 16,12 0-16,-1 11 15,1 12 1,-1 12 0,1 34-16,-12 12 15,-24 57-15,-12-34 16,1 12 0,-1-24-16,1-23 15,11-11 1,0-12-16,12-23 15,0 0-15,0 0 16,12-11 0,35-47-16,24-58 15,-1-34 1,-34 46-16,-1 35 16,-11 22-1,-13 13-15,1 11 16,-12 23-16,0 0 15,0 0 1,-12 34-16,1 24 16,-1 23-1,24 0-15,23 0 16,24 11 0,59-22-16,-1-36 15,-117-34-15</inkml:trace>
          <inkml:trace contextRef="#ctx0" brushRef="#br0" timeOffset="342832.9271">-20073 9965 0,'0'0'15,"48"0"1,81 0 0,12 0-16,1-12 15,23-11 1,-165 23-16</inkml:trace>
          <inkml:trace contextRef="#ctx0" brushRef="#br0" timeOffset="342613.1676">-18647 9872 0,'0'0'0,"0"0"15,12 12 1,-12 11-16,0 0 15,-12 0-15,0 0 16,0 0 0,0 0-16,12-11 15,-11 0 1,-1-1-16,0 12 16,-11 23-1,-13 1-15,1-1 16,11-11-16,1-12 15,-1 0 1,12-12 0,1 1-16,-1 0 15,0-1-15,0 1 16,0-1 0,12-11-16,0 0 15,0 0 1,0 0-16,0 0 15,0 0-15,0 0 16,0-11 0,0-1-16,0 1 15,0-1 1,0 12-16,0 0 16,-11 0-1,-13 0-15,-11 12 16,-12-1-16,-24 1 15,-23-1 1,11 1-16,1-1 16,-36 1-1,-47-12-15,36 0 16,23 0 0,11-12-16,1 1 15,0-1-15,23 1 16,24-1-1,12 12-15,11 0 16,12 0 0,12 0-16,0 0 15,12 12 1,23-1-16,24 12 16,12-11-1,70 11-15,-11-11 16,-24-12-16,-24-12 0,-82 12 31</inkml:trace>
          <inkml:trace contextRef="#ctx0" brushRef="#br0" timeOffset="341773.1753">-18365 9491 0,'0'0'0,"0"0"16,0 0-1,0 0-15,0 0 16,0 0-16,0 0 15,0 11 1,0 24-16,-11 11 16,-1 12-1,0 11-15,12 24 16,0 22 0,0 13-16,-12-36 15,1-23-15,-13 1 16,-11-1-1,-12 0-15,-24-11 16,-12-12 0,25-11-16,58-35 15</inkml:trace>
        </inkml:traceGroup>
        <inkml:traceGroup>
          <inkml:annotationXML>
            <emma:emma xmlns:emma="http://www.w3.org/2003/04/emma" version="1.0">
              <emma:interpretation id="{6202417C-F589-4BE7-9409-DECCA78AAC7F}" emma:medium="tactile" emma:mode="ink">
                <msink:context xmlns:msink="http://schemas.microsoft.com/ink/2010/main" type="inkWord" rotatedBoundingBox="9231,10791 11486,10720 11536,12301 9280,12372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6733.6212">-22912 10254 0,'0'0'0,"0"0"16,24 0 0,47-12-16,35-11 15,0-12-15,-24 12 16,1 0-1,-83 23 1</inkml:trace>
          <inkml:trace contextRef="#ctx0" brushRef="#br0" timeOffset="346519.0172">-22334 9942 0,'11'0'16,"72"-12"-16,35-11 15,-24 11-15,-12 1 16,-82 11-16</inkml:trace>
          <inkml:trace contextRef="#ctx0" brushRef="#br0" timeOffset="346233.482">-21545 9653 0,'12'-12'16,"23"-34"-1,0-23-15,-11 11 16,-24 12-16,-12-1 15,-23 24 1,-24 0-16,0 23 16,12 12-1,0 11-15,11 11 16,13 13 0,11-1-16,12 0 15,24-11-15,23-1 16,23 1-1,-70-35-15</inkml:trace>
          <inkml:trace contextRef="#ctx0" brushRef="#br0" timeOffset="345942.9532">-21062 10300 0,'0'0'0,"12"-12"16,23-11-16,0-23 16,1 0-1,-1-1-15,-11 1 16,-13 12 0,1-1-16,-12 12 15,0 11-15,0 1 16,0 11-1,0 0-15,0 0 16,-12 0 0,-11 11-16,-13 24 15,-11 23 1,0 11-16,0-11 16,0-12-1,-12 0-15,0-11 16,-11 0-16,-1-12 15,0-12 1,12 1-16,12-12 16,12 0-1,11 0-15,1 0 16,11 0 0,0 0-16,0 0 15,1 0-15,-1 0 16,12 0-1,0 0-15,0 0 16,0 0 0,-12 11-16,0 1 15,-11 0 1,-1 11-16,1 0 16,-25 0-1,1 0-15,-12 0 16,12-11-16,0-12 15,12 0 1,11-12-16,1 1 16,11-1-1,0-11-15,12 11 16,0 1 0,12-1-16,0 12 15,0 0-15,-1 12 16,1 11-1,0 12-15,0 11 0,-12 12 16,-12 11 0,-23-11-16,-13-12 31,1 0-31,12-23 0,-12 0 31,-12 0-31,-12-23 0,12 0 16,12-11-16,0-24 31,24 1-31,11-24 0,12-23 16,23 12-1,13-1-15,-1-11 16,12 12 0,12 0-16,-59 69 15</inkml:trace>
          <inkml:trace contextRef="#ctx0" brushRef="#br0" timeOffset="343124.0204">-20662 10496 0,'0'0'16,"0"0"-16,0 0 16,0 0-1</inkml:trace>
        </inkml:traceGroup>
        <inkml:traceGroup>
          <inkml:annotationXML>
            <emma:emma xmlns:emma="http://www.w3.org/2003/04/emma" version="1.0">
              <emma:interpretation id="{C1C82AFB-727E-4DE4-A3C3-871BC7E28797}" emma:medium="tactile" emma:mode="ink">
                <msink:context xmlns:msink="http://schemas.microsoft.com/ink/2010/main" type="inkWord" rotatedBoundingBox="3677,11070 8851,10908 8917,13002 3743,13165"/>
              </emma:interpretation>
            </emma:emma>
          </inkml:annotationXML>
          <inkml:trace contextRef="#ctx0" brushRef="#br0" timeOffset="355536.6726">-28448 10450 0,'0'0'16,"0"0"-16,0 23 15,0 23-15,12 24 16,11 11-1,-11-12-15,-12-23 16,0 0 0,0-11-16,-12 0 15,12-35 1</inkml:trace>
          <inkml:trace contextRef="#ctx0" brushRef="#br0" timeOffset="355336.2506">-27883 10277 0,'0'0'0,"0"0"0,-11 11 15,11-11-15,0 12 16,0-1-1,0 24 1,11 11-16,1 12 16,-12 0-16,-12 23 15,-11-12 1,-12-11-16,-1-12 16,1-23-1,11-11-15,24-12 16</inkml:trace>
          <inkml:trace contextRef="#ctx0" brushRef="#br0" timeOffset="355802.8466">-27600 9687 0,'0'0'16,"0"0"-16,-12-11 15,-23-1-15,-47 1 0,-24 22 16,-12 24-1,-35 11 1,23-11-16,36-1 16,35 13-16,0 22 31,24-11-31,35-58 0</inkml:trace>
          <inkml:trace contextRef="#ctx0" brushRef="#br0" timeOffset="355103.0991">-27576 9988 0,'0'0'0,"0"0"16,0 0-16,0 0 16,0 0-1,0 0-15,0 11 16,0-11-16</inkml:trace>
          <inkml:trace contextRef="#ctx0" brushRef="#br0" timeOffset="354392.8714">-27400 11698 0,'0'0'0,"0"0"15,0 0-15,0 0 16,24 0 0,-24 0-16</inkml:trace>
          <inkml:trace contextRef="#ctx0" brushRef="#br0" timeOffset="354923.2868">-27470 10751 0,'0'0'0,"0"-35"15,12-23 1,35-34-16,35-35 16,24-12-1,-35 46-15,-12 24 16,-12 23-16,-12 23 15,-23 23 1,0 11-16,-1 24 16,-11 34-1,-35 12-15,-36 23 16,-23-11 0,0-1-16,23-23 15,1-22-15,11-13 16,12-11-1,11-11-15,13-12 16,11-12 0,12-11-16,0 0 15,12-11 1,0 10-16,-1 13 16,-11 11-1,0 0-15,12 23 16,-12 23-1,-23 24-15,-25 10 16,-34 1-16,-1-11 16,25-24-1,10-23-15,37-11 16,11-12 0</inkml:trace>
          <inkml:trace contextRef="#ctx0" brushRef="#br0" timeOffset="354213.3052">-26563 9710 0,'0'0'15,"0"0"-15,0 24 16,0 22-1,0 46-15,0 24 16,0-1-16,-12-22 16,-12 22-1,13-22-15,-1-35 16,12-58 0,0 196-16,0-196 15,0 0 1,0-11-16,-12-13 15,0 13-15,1-12 16,-13 0 0,0 11-16,-11 1 15,0-1 1,-12 12-16,-12 12 16,0-1-1,12 12-15,11 0 16,1 12-16,11 11 15,13 0 1,11 1-16,0-13 16,0 13-1,0-13-15,-24 12 16,-23 1 0,-24-1-16,12-11 15,12-12-15,47-23 16</inkml:trace>
          <inkml:trace contextRef="#ctx0" brushRef="#br0" timeOffset="353653.2509">-26387 11155 0,'0'0'0,"0"0"16,0 0 0,0 0-16,0 0 15</inkml:trace>
          <inkml:trace contextRef="#ctx0" brushRef="#br0" timeOffset="353473.2526">-26057 10311 0,'0'0'0,"0"0"16,12-11-16,-12 11 15,0 0-15,0 0 16,-12 0 0,-23 0-16,0 0 15,-12 11 1,11 1-16,13 0 16,11-1-1,0 1-15,0-1 16,12 1-16,0 22 15,0 1 1,0 0-16,0 11 16,0 0-1,-11 0-15,-13 12 16,-11-12 0,-36 12-16,-23 0 15,11-23 1,24-12-16,59-23 15</inkml:trace>
          <inkml:trace contextRef="#ctx0" brushRef="#br0" timeOffset="349464.0371">-25715 11167 0,'0'0'0,"12"11"16,-12-11 0</inkml:trace>
          <inkml:trace contextRef="#ctx0" brushRef="#br0" timeOffset="349933.0561">-25279 10046 0,'0'0'0,"0"11"0,-12 12 31,0 12-31,-11 23 0,-13 0 16,-23 11-1,1 0-15,-13 1 16,0-1 0,71-69-1</inkml:trace>
          <inkml:trace contextRef="#ctx0" brushRef="#br0" timeOffset="349273.0616">-25550 10496 0,'0'0'16,"0"0"-16,0 0 15,0 0 1,-12-11-16,12-1 16,0-11-1,0-23-15,12-35 16,-12-11-16,0 22 15,-12 24 1,0 11-16,-11 12 16,-1 12-1,-11 11-15,-1 23 16,1 0 0,12 0-16,11 0 15,12-11 1,0-1-16,12 12 15,-1 0-15,13 1 16,-1-1 0,1 11-16,-12-11 15,-12 1 1,0 22-16,-24 23 16,-23 24-1,-24 11-15,-23 0 16,0-12-16,12 0 15,23-11 1,23 0-16,13 0 16,23-11-1,23-13-15,48 13 16,11-24 0,24-11-16,59-12 15,36-23-15,-48 0 16,12-23-1,-12-1-15,-59-10 16,-23-1-16,-24 0 16,-47 35-16</inkml:trace>
          <inkml:trace contextRef="#ctx0" brushRef="#br0" timeOffset="348333.3116">-24879 10473 0,'0'0'16,"-11"12"0,-1 11-16,-24 0 15,1 0-15,11-11 16,1-12-1,-1 0 1,1-12-16,-1-11 16,12 0-16,1-23 15,11-24 1,11-34-16,25-11 16,11 11-1,0 23-15,-47 81 16</inkml:trace>
          <inkml:trace contextRef="#ctx0" brushRef="#br0" timeOffset="348514.1406">-24890 9768 0,'0'0'15,"11"0"-15,36-34 16,36-24-1,35-23-15,-12 12 16,-106 69-16</inkml:trace>
          <inkml:trace contextRef="#ctx0" brushRef="#br0" timeOffset="347763.0237">-24384 11201 0,'0'0'0,"47"0"16,24-23-1,35-11-15,35-24 16,-23-12 0,-118 70-16</inkml:trace>
          <inkml:trace contextRef="#ctx0" brushRef="#br0" timeOffset="347964.0916">-23948 9606 0,'0'0'0,"0"0"16,0 0 0,0 0-16</inkml:trace>
          <inkml:trace contextRef="#ctx0" brushRef="#br0" timeOffset="347533.1176">-23583 9953 0,'0'0'0,"0"0"16,0 0-16,0 12 15,-24 22-15,-11 13 16,0-13-1,-12 12 1,11-22-16,1-1 16,0 0-16,23-12 15,0 1 1,0 0-16,1-1 16,11 1-1,0-1-15,0 12 16,0 0-16,-12 12 15,0 11 1,0 1-16,-11-1 16,-13 0-1,-11 0-15,-23-11 16,-13-12 0,-23-11-16,24-24 15,11-11-15,24-12 16,11 1-1,25-13-15,22-34 16,37-34 0,34-1-16,0 35 15,-82 81 1</inkml:trace>
          <inkml:trace contextRef="#ctx0" brushRef="#br0" timeOffset="347053.2664">-23406 9676 0,'0'0'16,"12"11"-1,-1 12-15,13 35 16,-1 35 0,1 22-16,-12 1 15,-24-12 1,-12-23-16,24-81 16</inkml:trace>
        </inkml:traceGroup>
        <inkml:traceGroup>
          <inkml:annotationXML>
            <emma:emma xmlns:emma="http://www.w3.org/2003/04/emma" version="1.0">
              <emma:interpretation id="{5F8ECF4F-4D27-4C76-8828-703AAA926787}" emma:medium="tactile" emma:mode="ink">
                <msink:context xmlns:msink="http://schemas.microsoft.com/ink/2010/main" type="inkWord" rotatedBoundingBox="165,11379 3487,11275 3523,12404 201,12509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56263.1985">-29002 10658 0,'0'0'15,"0"0"-15,0 12 16,0-12 0,0 0-16</inkml:trace>
          <inkml:trace contextRef="#ctx0" brushRef="#br0" timeOffset="356163.1766">-28742 10254 0,'0'0'0,"0"0"16,0 23-16,11 11 15,1 13 1,12 22-16,-1 23 15,-11-11-15,-12-11 16,0-13 0,-24 1-16,-23-12 15,-23 1 1,-13-13-16,1-11 16,-24-11-1,-12-24-15,35-11 16,13 0-16,23-23 15,35-23 1,24-1-16,23 1 16,-35 69-1</inkml:trace>
          <inkml:trace contextRef="#ctx0" brushRef="#br0" timeOffset="356573.0456">-29602 9884 0,'0'0'15,"0"0"-15,11 11 0,1 36 16,0 22-1,-12 23-15,0 24 16,-12 11 0,0 12-16,-11-24 15,11-45 1,0-24 0,12-11-16,0-35 15</inkml:trace>
          <inkml:trace contextRef="#ctx0" brushRef="#br0" timeOffset="357253.0076">-30981 10358 0,'0'0'0,"12"0"15,47-12-15,106-23 16,0 1-1,-12 22-15,-153 12 16</inkml:trace>
          <inkml:trace contextRef="#ctx0" brushRef="#br0" timeOffset="357052.8876">-29708 10450 0,'0'0'16,"0"0"0,-12 23-1,0 23-15,-12 1 0,1-1 16,-1-11-1,13-12-15,-13-12 16,0 1 0,1 11-16,-1-12 15,-11 13 1,0-1-16,-12 0 16,-1 0-1,13-12-15,-12 1 16,-35 0-16,-36-12 15,-24-12 1,25 12-16,-13 12 16,-11-12-1,-13 11-15,37 1 16,34-1 0,13-11-16,11 12 15,23-1-15,13 1 16,23-12-1,0 0-15,12 11 16,23 1 0,59 0-16,47-24 15,-23-11 1,12-12-16,-130 35 16</inkml:trace>
          <inkml:trace contextRef="#ctx0" brushRef="#br0" timeOffset="357523.9509">-31970 11074 0,'0'0'16,"0"0"-16,12 0 15,-12 0-15</inkml:trace>
        </inkml:traceGroup>
      </inkml:traceGroup>
      <inkml:traceGroup>
        <inkml:annotationXML>
          <emma:emma xmlns:emma="http://www.w3.org/2003/04/emma" version="1.0">
            <emma:interpretation id="{7E07256D-2456-4FD4-B756-C7FE3EFF38DC}" emma:medium="tactile" emma:mode="ink">
              <msink:context xmlns:msink="http://schemas.microsoft.com/ink/2010/main" type="line" rotatedBoundingBox="8613,13030 20308,12474 20382,14033 8687,14588"/>
            </emma:interpretation>
          </emma:emma>
        </inkml:annotationXML>
        <inkml:traceGroup>
          <inkml:annotationXML>
            <emma:emma xmlns:emma="http://www.w3.org/2003/04/emma" version="1.0">
              <emma:interpretation id="{ED9246DC-6A32-43E6-9331-0F22F7037BA9}" emma:medium="tactile" emma:mode="ink">
                <msink:context xmlns:msink="http://schemas.microsoft.com/ink/2010/main" type="inkWord" rotatedBoundingBox="8615,13071 12963,12865 13035,14382 8687,14588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2" timeOffset="427953.1326">-23418 12496 0,'0'0'0,"12"-12"16,35-23-16,24-22 15,-1-13-15,-23 13 16,-11-13-16,-1 12 15,-11-11-15,-13 23 16,1 11 0,-12 1-16,0 22 31,0 0-31,0 12 0,-23 12 16,-1 11-1,-11 12 1,-1 34-16,13 24 0,11 11 15,12-12 1,12 0-16,0-11 16,-1 0-1,1 0-15,0-11 16,-12-13 0,0-10-16,0-13 15,0-34-15</inkml:trace>
          <inkml:trace contextRef="#ctx0" brushRef="#br2" timeOffset="428203.5803">-23512 12565 0,'0'0'15,"0"0"1,0 0-16,35 0 16,36-23-1,23 0-15,-12 0 16,-11 11 0,0-23-16,-1 1 15,-70 34-15</inkml:trace>
          <inkml:trace contextRef="#ctx0" brushRef="#br2" timeOffset="428544.0822">-22593 11606 0,'0'0'0,"0"0"16,0 11 0,-12 12-16,-12 24 15,-35 22-15,0 0 16,59-69-1</inkml:trace>
          <inkml:trace contextRef="#ctx0" brushRef="#br2" timeOffset="429043.8576">-22959 12796 0,'0'0'0,"-11"23"16,-1 0-1,0 12-15,0 0 16,0-1 0,12-10-16,0-1 15,12-12 1,0 1-16,0-12 16,11 0-1,1-12-15,-1-22 16,1-1-16,-12 0 15,-12 1 1,0 10-16,-12 1 16,0 12-1,0 11-15,-11 0 16,-1 11 0,1 1-16,11-1 15,12 1 1,0-12-16</inkml:trace>
          <inkml:trace contextRef="#ctx0" brushRef="#br2" timeOffset="429392.9879">-22652 12831 0,'0'0'0,"0"0"15,35-12 1,24 1-16,23-12 16,-82 23-1</inkml:trace>
          <inkml:trace contextRef="#ctx0" brushRef="#br2" timeOffset="429243.0622">-22699 12565 0,'0'0'0,"0"0"0,11 0 16,25 0 0,11 0-16,0-12 15,12 1-15,-12-1 16,0 1-1,-47 11 1</inkml:trace>
          <inkml:trace contextRef="#ctx0" brushRef="#br2" timeOffset="429803.0457">-21887 12542 0,'0'0'0,"0"0"15,12-23 1,12-58-16,11-23 16,-11 11-1,-13 24-15,-11 11 16,0 24-16,-11 11 15,-1 11 1,0 12-16,0 12 16,-23 22-1,-24 36-15,12 22 16,12 12 0,-1 12-16,24 22 15,12 1-15,12-23 16,12-36-1,-1-10-15,-11-36 16,0 1 0,-12-23-16,0-12 0,0 0 15</inkml:trace>
          <inkml:trace contextRef="#ctx0" brushRef="#br2" timeOffset="430014.1504">-22299 12762 0,'0'0'0,"0"0"16,12 0-1,23-12-15,48 0 16,-1-11 0,1 0-16,-13 0 15,1 0 1,-71 23-16</inkml:trace>
          <inkml:trace contextRef="#ctx0" brushRef="#br2" timeOffset="430225.6658">-21368 11687 0,'0'0'16,"0"0"-16,0 0 16,0 0-1,0 11-15,-12 35 16,-35 24 0,-12 11-16,0 0 15,0-12-15,12 12 16,47-81-1</inkml:trace>
          <inkml:trace contextRef="#ctx0" brushRef="#br2" timeOffset="430543.8741">-21357 12218 0,'0'0'15,"0"0"-15,0 12 16,-11 11 0,-25 23-16,-34 35 15,23-23 1,-1 11-16,25 1 15,-1-1-15,24-11 0,0-12 16,12-11 0,23-1-1,13-22-15,-48-12 16</inkml:trace>
          <inkml:trace contextRef="#ctx0" brushRef="#br2" timeOffset="430925.9006">-21239 12623 0,'0'0'16,"0"0"0,0 0-16,12 11 15,12 1-15,23-12 16,0 0-1,-12 0 1,-11-12-16,-1 1 16,-11-1-16,0-11 15,-12 0 1,-12 0-16,0 0 16,-23 0-1,0 11-15,-13 12 16,1 12-16,12-1 15,0 1 1,11-1-16,12 1 16,12-1-1,0-11-15,12 12 16,-12-12 0</inkml:trace>
          <inkml:trace contextRef="#ctx0" brushRef="#br2" timeOffset="431443.2818">-20803 12577 0,'0'0'15,"0"0"-15,0 0 16,0 0 0,0 0-16,0 0 15</inkml:trace>
          <inkml:trace contextRef="#ctx0" brushRef="#br2" timeOffset="431772.8318">-20720 12068 0,'0'0'0,"0"0"16,0 12-1,11 22-15,1 47 16,0 12 0,0-12-16,-1-12 15,1-23-15,0 0 16,0-11-1,0-12-15,-1 0 16,-11-23 0</inkml:trace>
          <inkml:trace contextRef="#ctx0" brushRef="#br2" timeOffset="432133.2758">-20438 12484 0,'0'0'0,"0"0"15,0 12 1,12-1-16,12 1 16,11 11-1,-12-12-15,13 1 16,-1-12 0,-11 0-16,-1 0 15,-11 0-15,0-12 16,-12 12-1,0-11-15,0-1 16,-12-11 0,-23 0-1,-36 0 1,24 23 0,0 0-16,23 0 15,1 12 1,11-1-16,12-11 0,0 0 15,0 0 1,0 0-16</inkml:trace>
          <inkml:trace contextRef="#ctx0" brushRef="#br2" timeOffset="432553.9154">-20061 12045 0,'0'0'16,"0"0"-16,0 0 16,12 12-1,12 22-15,11 24 16,0 23 0,1-12-16,-13 12 15,1-12 1,-24-11-16,0 12 15,-12-1-15,-12 0 16,1-11 0,-1-23-16,12-12 15,-11 0 1,23-23-16</inkml:trace>
          <inkml:trace contextRef="#ctx0" brushRef="#br2" timeOffset="433443.18">-19590 12669 0,'0'0'0,"0"0"16,36 12-16,23-1 16,35 1-1,-12-12-15,-11-12 16,0 1 0,-71 11-1</inkml:trace>
          <inkml:trace contextRef="#ctx0" brushRef="#br2" timeOffset="433223.3185">-19590 12588 0,'0'0'16,"0"0"-16,0 0 15,12 0 1,12 0-16,23 0 16,0 0-1,12 0-15,0 0 16,0 0 0,-12-11-16,-12 11 15,-11 0-15,-1 0 16,-23 0-1</inkml:trace>
        </inkml:traceGroup>
        <inkml:traceGroup>
          <inkml:annotationXML>
            <emma:emma xmlns:emma="http://www.w3.org/2003/04/emma" version="1.0">
              <emma:interpretation id="{CE2A9729-E08E-4641-97B9-82D84BFE8ACE}" emma:medium="tactile" emma:mode="ink">
                <msink:context xmlns:msink="http://schemas.microsoft.com/ink/2010/main" type="inkWord" rotatedBoundingBox="13585,13624 13897,13609 13925,14195 13613,14210"/>
              </emma:interpretation>
            </emma:emma>
          </inkml:annotationXML>
          <inkml:trace contextRef="#ctx0" brushRef="#br2" timeOffset="438163.2525">-18577 12380 0,'0'0'0,"0"0"0,0 0 16,0 0-1,0-11-15,12-13 16,12-10-16,-1-1 16,1 0-1,11 12-15,1 12 16,-1-1 0,0 12-16,-11 0 15,-1 12 1,-11 22-16,-12 13 15,-23 22-15,-1 0 16,0-11 0,-11 0-16,0 0 15,-1 0 1,13-12-16,11-12 16,0-22-1,12 0-15,0-1 16,12 1-16,-12-12 15,24 0 1,11 0-16,24-12 16,12 1-1,-1-1-15,-70 12 16</inkml:trace>
        </inkml:traceGroup>
        <inkml:traceGroup>
          <inkml:annotationXML>
            <emma:emma xmlns:emma="http://www.w3.org/2003/04/emma" version="1.0">
              <emma:interpretation id="{74C140C0-432C-4DA8-84D9-FBA3BEE1E510}" emma:medium="tactile" emma:mode="ink">
                <msink:context xmlns:msink="http://schemas.microsoft.com/ink/2010/main" type="inkWord" rotatedBoundingBox="14210,12764 17411,12612 17482,14095 14280,14247"/>
              </emma:interpretation>
            </emma:emma>
          </inkml:annotationXML>
          <inkml:trace contextRef="#ctx0" brushRef="#br2" timeOffset="438393.0764">-17882 12669 0,'0'0'0,"0"0"16,0 0-1,0 0-15,0 12 16,0-12-1,0 11-15,0-11 16,0 0 0,0 0-16</inkml:trace>
          <inkml:trace contextRef="#ctx0" brushRef="#br2" timeOffset="438933.201">-17870 12345 0,'0'0'0,"0"0"16,0 0-1,0 0-15,0 0 16,12-11 0,12-1-16,11-11 15,12 0-15,0 0 16,0 0-1,-11 11-15,-13 1 16,-11 11 0,0 0-16,-1 11 15,1 1 1,0 23-16,0 22 16,0 13-1,-1-13-15,1-10 16,0 22-16,0-23 15,0 1 1,-1-13-16,1 1 16,0-12-1,-12-11-15,0-1 16,0-11 0,0 0-16</inkml:trace>
          <inkml:trace contextRef="#ctx0" brushRef="#br2" timeOffset="439123.0551">-17681 12565 0,'0'0'0,"0"0"0,0 0 15,0 0 1,11 0 0,13 0-16,23 0 15,0-12-15,12 1 16,-23-1-16,-1 1 15,-35 11 1</inkml:trace>
          <inkml:trace contextRef="#ctx0" brushRef="#br2" timeOffset="439412.9875">-17198 12172 0,'0'0'0,"0"0"15,0 0 1,0 23-16,11 12 16,1 23-1,0 11-15,0 0 16,11 12-16,1-11 15,-1-24 1,1 0-16,0-11 16,-13-24-1,13 12-15,-24-23 16</inkml:trace>
          <inkml:trace contextRef="#ctx0" brushRef="#br2" timeOffset="440014.0757">-16927 12519 0,'0'0'15,"0"0"1,23-23-16,36-24 16,12-33-1,-12 22-15,0 0 16,-24 23-16,-12 1 15,-11 11 1,-12-1-16,0 13 16,-12-1-1,1 1-15,-13 11 16,1 0 0,-1 0-16,0 11 15,-11 1-15,12 11 0,11 0 16,0 0-1,0 12-15,12 23 32,0-12-32,12-11 0,12 11 15,-1 0 1,1 0 0,-1-11-16,-11 0 15,0-1-15,-12 1 16,0-12-1,-12 0-15,0 0 16,-11-11-16,-1-12 16,1 0-1,-1-12-15,0 1 16,13-12 0,-1-24-16,12 1 15,0 0-15,12-23 16,-1 22-1,-11 47-15</inkml:trace>
          <inkml:trace contextRef="#ctx0" brushRef="#br2" timeOffset="440542.2546">-16503 12253 0,'0'0'16,"0"0"-16,0 0 16,0 0-1,11-12-15,1 1 16,12-1 0,-1 1-16,13-1 15,-1 1-15,-11 11 16,-1 0-1,1 11-15,-13-11 16,1 12 0,-12-1-16,0 1 15,0-1 1,0 13-16,0-13 16,0 1-1,0 11-15,0 0 16,12 0-16,0 12 15,0-1 1,-1-11-16,1 1 16,0-1-1,-12 0-15,0 0 16,-12 12 0,-11-12-16,-1 0 15,-11-12 1,11 1-16,1-12 15,23 0-15</inkml:trace>
          <inkml:trace contextRef="#ctx0" brushRef="#br2" timeOffset="442673.7299">-16150 11421 0,'0'0'0,"0"0"16,0 0-16,0 0 15,0 0 1,0 0-16,-12 0 16,-11 11-1,-1 1-15,-11 11 16,11 12 0,1-12-16,11 0 15,12 0-15,0-11 16,12-1-1,11 1-15,1-12 16,11 0 0,0 0-16,-11-12 15,0 1 1,-1-1-16,-11 1 16,-12-13-1,0 1-15,0 12 16,-12-1-16,0 1 15,1-1 1,-1 12-16,0 0 16,12 0-1,0 0-15,0 0 16,0 0 0</inkml:trace>
          <inkml:trace contextRef="#ctx0" brushRef="#br2" timeOffset="442873.245">-15867 11536 0,'0'0'0,"0"0"16,0 0-16,12 12 15,-1-12 1,-11 0-16</inkml:trace>
          <inkml:trace contextRef="#ctx0" brushRef="#br2" timeOffset="443583.0518">-15679 11236 0,'0'0'16,"0"0"-1,0 0-15,0 0 16,0 0 0,0 0-16,0 0 15,0 0 1,0 23-16,0 12 15,12-1-15,0 1 16,0 11 0,-1 1-16,1-1 15,0-12 1,0 1-16,-1-12 16,-11 0-1,0-11-15,12-1 16,-12-11-16</inkml:trace>
          <inkml:trace contextRef="#ctx0" brushRef="#br2" timeOffset="443982.8455">-15408 11467 0,'0'0'0,"0"0"15,0 0 1,0 12-16,0-1 15,0 1-15,12 11 16,0 0 0,11 0-1,1-11-15,-1-1 16,13 1-16,-13-12 16,13 0-1,-13-12 1,-11 1-16,0-1 0,0 1 15,-12-1 1,0-11-16,-12 11 16,-12 1-1,-11-1-15,0 1 16,-1 11 0,1 0-16,11 11 15,13 1 1,-1-1-16,12 1 15,0-12-15</inkml:trace>
          <inkml:trace contextRef="#ctx0" brushRef="#br2" timeOffset="447643.0963">-15184 12496 0,'0'0'0,"0"0"15,0 0 1,0 0-16,0 0 31,0 0-15,0 0-16,0 0 15,0 0 1,24 0-16,11 0 16,12 0-1,0 0-15,12-12 16,-12 12-16,0 0 15,-11 0 1,-13 0-16,1 0 16,-24 0-1</inkml:trace>
          <inkml:trace contextRef="#ctx0" brushRef="#br2" timeOffset="447903.2438">-15208 12669 0,'0'0'0,"0"0"0,0 0 31,0 0-31,0 0 16,12 0-16,24 0 15,-1 0-15,24 0 16,23 0-1,12 12-15,-11-12 16,-24-12-16,0 12 16,-59 0-1</inkml:trace>
        </inkml:traceGroup>
        <inkml:traceGroup>
          <inkml:annotationXML>
            <emma:emma xmlns:emma="http://www.w3.org/2003/04/emma" version="1.0">
              <emma:interpretation id="{E84110AA-C532-4215-A77C-D100CC43AE34}" emma:medium="tactile" emma:mode="ink">
                <msink:context xmlns:msink="http://schemas.microsoft.com/ink/2010/main" type="inkWord" rotatedBoundingBox="17885,13155 20335,13038 20377,13913 17926,14029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2" timeOffset="449833.6097">-14242 11733 0,'0'0'0,"0"0"16,0 0-1,0 0 1,-11 11-16,-1 13 16,0 10-16,12 13 15,0 22-15,12 0 16,0 24-1,-1-12-15,1 11 16,0-11 0,0-12-16,-1-34 15,1 0 1,0-1-16,0-11 16,0-11-1,-12-1-15,0-11 16</inkml:trace>
          <inkml:trace contextRef="#ctx0" brushRef="#br2" timeOffset="450054.1339">-13888 12530 0,'0'0'15,"0"0"-15,0 0 16,0 12 0,0-12-16,0 0 15</inkml:trace>
          <inkml:trace contextRef="#ctx0" brushRef="#br2" timeOffset="452203.0793">-13653 11825 0,'0'0'0,"0"0"15,0 0 1,0 0-16,0 0 16,0 0-1,0 0-15,12 24 16,0 10-16,11 24 0,-11 34 31,12 12-31,11-11 0,0-12 16,-11-23-1,0-12 1,-1-12-16,1-10 16,-12-13-16,-12-11 31</inkml:trace>
          <inkml:trace contextRef="#ctx0" brushRef="#br2" timeOffset="452693.0613">-13264 12195 0,'0'0'0,"0"0"15,0 12 1,0 11-16,0 12 16,12-1-1,0 1 1,-1-12-16,1 12 16,12-12-16,11-12 15,12 1-15,0-12 16,0-12-1,-11 1-15,-1-24 16,-11 0 0,-13 1-16,1-1 15,-12 0 1,0 12-16,-12 0 16,-11 0-1,-12 0-15,11 11 16,-11 1-16,-1 11 15,1 0 1,0 11-16,11 1 16,1 0-1,-1-1-15,12 12 16,0-11 0,1-1-16,11-11 15</inkml:trace>
          <inkml:trace contextRef="#ctx0" brushRef="#br2" timeOffset="453313.2088">-12192 11756 0,'0'0'0,"0"0"0,0 0 16,0 0 0,-12 0-16,-23 12 15,0-1-15,-13 1 16,1-1-1,0 1-15,0-12 16,0 11 0,0 1-16,0 11 15,11 0 1,1 0-16,12 0 16,-1 1-1,12-13-15,0 1 16,12-12-16,0 0 15,0 11 1,12 1-16,12-1 16,23 12-1,12 1-15,0-1 16,-12-12 0,0 12-16,-12 0 15,-11 1-15,-12-1 16,-1 0-1,-11 11-15,0-10 16,-11-1 0,-13 0-1,-11 0-15,-1 0 16,1-11-16,23-12 16,12 0-1</inkml:trace>
          <inkml:trace contextRef="#ctx0" brushRef="#br2" timeOffset="453783.2712">-12121 12045 0,'0'0'15,"0"0"-15,0 0 16,0 0-1,0 0-15,23-12 16,13-11 0,-1 0-16,0 0 15,1 12 1,-1 11-16,0 0 16,-11 11-16,-1 1 15,-11 11 1,0 23-16,-12 0 15,-12 12-15,-11 0 16,-13 11-16,1-23 16,0 1-1,-1-13 1,1-11-16,11 0 16,13-11-16,-1 0 15,12-12-15,0 0 16,0 0-1,12 11-15,23-11 16,12 12 0,24-12-1,-12 0-15,-59 0 16</inkml:trace>
        </inkml:traceGroup>
      </inkml:traceGroup>
    </inkml:traceGroup>
    <inkml:traceGroup>
      <inkml:annotationXML>
        <emma:emma xmlns:emma="http://www.w3.org/2003/04/emma" version="1.0">
          <emma:interpretation id="{34FFDEAF-8873-4A57-8713-AB2A94220C65}" emma:medium="tactile" emma:mode="ink">
            <msink:context xmlns:msink="http://schemas.microsoft.com/ink/2010/main" type="paragraph" rotatedBoundingBox="1170,15111 20489,14078 20592,16002 1273,17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571D7C-84EB-4E53-A3C9-5D2584B531E4}" emma:medium="tactile" emma:mode="ink">
              <msink:context xmlns:msink="http://schemas.microsoft.com/ink/2010/main" type="line" rotatedBoundingBox="1170,15111 20489,14078 20592,16002 1273,17034"/>
            </emma:interpretation>
          </emma:emma>
        </inkml:annotationXML>
        <inkml:traceGroup>
          <inkml:annotationXML>
            <emma:emma xmlns:emma="http://www.w3.org/2003/04/emma" version="1.0">
              <emma:interpretation id="{580DC09A-2476-4323-B181-DB7C270E6C4B}" emma:medium="tactile" emma:mode="ink">
                <msink:context xmlns:msink="http://schemas.microsoft.com/ink/2010/main" type="inkWord" rotatedBoundingBox="1170,15111 5374,14886 5469,16676 1266,16900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2" timeOffset="419653.214">-30592 14564 0,'0'0'0,"0"0"16,0 0-16,12 0 15,23-11 1,36-35-16,23-12 16,0-11-1,12-12-15,-35 11 16,-24 12 0,-23-22-16,-12 22 15,-24 12 1,-12 11-16,1 0 15,-13 24-15,-11-1 16,-12 35-16,-23 35 16,-1 34-1,1 24 1,-1 69-16,36-35 0,24-34 31,11 57-31,12-11 0,24-35 16,-13-34-1,1-24-15,0-23 16,0-11-16,-12-1 16,0-34-1</inkml:trace>
          <inkml:trace contextRef="#ctx0" brushRef="#br2" timeOffset="419863.9564">-30933 14946 0,'0'0'15,"0"0"-15,0 0 16,23-12 0,48 1-16,70-24 15,0 0 1,1-22-16,-1-1 0,-141 58 15</inkml:trace>
          <inkml:trace contextRef="#ctx0" brushRef="#br2" timeOffset="420133.5352">-29614 13617 0,'0'0'15,"0"0"1,0 0-16,0 0 16,0 0-1,-12 11-15,-11 24 16,-13 23-16,-35 57 15,1 1 1,-1-1-16,71-115 16</inkml:trace>
          <inkml:trace contextRef="#ctx0" brushRef="#br2" timeOffset="420393.0476">-29826 14564 0,'0'0'0,"0"0"15,0 0 1,-12 24 0,-23 22-16,-12 12 15,-12 22-15,12-10 16,11-1-1,24 12-15,12-23 16,12-12-16,24-11 16,-36-35-1</inkml:trace>
          <inkml:trace contextRef="#ctx0" brushRef="#br2" timeOffset="421012.7741">-29591 14980 0,'0'0'16,"0"0"0,-11 12-16,-13 0 15,12-12 1,-11 0-16,11 0 16,-12-12-1,13 0-15,-1-11 16,12-11-16,0-1 15,12 12 1,-1-12-16,25 12 16,-1 12-1,12 11-15,-11 11 16,-1 12 0,-12 47-16,1 22 15,-24 12-15,-12-11 16,0-24-1,1-23-15,-1-11 16,12-12 0,0-23-16,0 0 15,12-12 1,11-22-16,24-82 16,0-11-1,-11 11-15,-13 47 16,-11 11-16,-12 12 15,0 23 1,0 23-16,0 0 16,-12 11-1,1 1-15,-1 23 16,12 46 0,12 11-16,11 1 15,12-24-15,1 0 16,-13-23-1,1-11-15,-1-12 0,1-11 16,-24-12 0</inkml:trace>
          <inkml:trace contextRef="#ctx0" brushRef="#br2" timeOffset="421308.1735">-29013 14495 0,'0'0'0,"0"0"15,11 12-15,25 22 16,34 24 0,1 11-16,-12-11 15,-12 12 1,-23 34-16,-13-12 15,-11 12-15,-23-23 16,-12-23 0,-13 0-16,1-12 15,12-23 1,23-12-16,12-11 16</inkml:trace>
          <inkml:trace contextRef="#ctx0" brushRef="#br2" timeOffset="421593.1943">-28495 14992 0,'0'0'15,"0"0"-15,0 0 16,23 12 0,13-1-16,23-11 15,11 0 1,-11 0-16,-12-11 16,1-1-1,-1 0-15,-12 1 16,-35 11-16</inkml:trace>
          <inkml:trace contextRef="#ctx0" brushRef="#br2" timeOffset="421782.9117">-28542 15316 0,'0'0'0,"0"0"31,23 0-31,60 11 0,11-11 16,0-11 0,-11-1-16,-83 12 15</inkml:trace>
          <inkml:trace contextRef="#ctx0" brushRef="#br2" timeOffset="422193.0647">-27800 15189 0,'0'0'0,"12"0"16,35 0 0,0-12-16,24-23 15,-12-11-15,-24 11 16,0 1-1,-23-1 1,-12 12-16,0 0 16,-12 0-16,0 11 15,-23 1 1,-36-1-16,1 24 16,-1 11-1,12 23-15,12 12 16,23-12-16,13 0 15,22 0 1,37 12-16,22-23 16,13-12-1,11-11-15,36-24 16,-13-11 0,-11-23-16,-106 46 15</inkml:trace>
          <inkml:trace contextRef="#ctx0" brushRef="#br2" timeOffset="422792.9797">-27046 14252 0,'0'0'16,"0"0"-16,0 0 0,-12 12 15,-12-12 1,-11 0 0,-12 0-16,0 0 15,12-12-15,11 1 16,0-12 0,13-12-16,11 0 15,11 1-15,25-1 16,-1 12-1,24 11-15,-12 24 16,0 23 0,0 22-16,-11 36 15,-13 57 1,-23-34-16,0-35 16,0-24-1,0-10-15,0-24 16,0-12-16,0-11 15,0 0 1,0 0 0,12-58-16,0-69 15,11-11-15,1-36 16,-12 47 0,-12 69-16,0 12 15,0 23-15,0 23 16,0 12-1,-12 34-15,12 23 16,12 47 0,11-1-16,13-11 15,46-11 1,-82-93-16</inkml:trace>
        </inkml:traceGroup>
        <inkml:traceGroup>
          <inkml:annotationXML>
            <emma:emma xmlns:emma="http://www.w3.org/2003/04/emma" version="1.0">
              <emma:interpretation id="{F43F4D6D-3E1E-46FC-A5B5-763BF17C7D95}" emma:medium="tactile" emma:mode="ink">
                <msink:context xmlns:msink="http://schemas.microsoft.com/ink/2010/main" type="inkWord" rotatedBoundingBox="6001,16135 7486,16055 7520,16700 6035,16780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2" timeOffset="423693.2045">-26139 15027 0,'0'0'16,"0"0"-16,0 11 15,0 1 1,-12-1-16,12-11 15,0 0-15,0 0 16,0-11 0,0-12-16,0-12 15,0-11 1,24-12-16,11 12 16,12 11-1,0 24-15,0 11 16,12 11-16,24 12 15,23 23 1,12-11-16,-12-12 16,-24 0-16,12-11 15,0-12-15,-11 0 16,-12-12 0,-24 1-16,-12-1 15,-11 1-15,-13-1 31,-11 1-31,0-13 0,-11-10 16,-1-1 0,-12 0-16,1 1 15,-1 11 1,1 0-16,11-1 16,0 13-1,12 11-15,0 0 16,0 0-1,0 0-15,24 11 16,23 13-16,23 10 16,-11 1-1,0 0-15,-12-1 16,-11-11 0,-13 12-16,1-12 15,-12 0-15,-1 12 16,-11 11-1,-23 12-15,-13 0 16,-11 0 0,12-24-16,0-11 15,23 0 1,0-11-16,0 0 16,12-12-1,0 0-15,-11-12 16,-13-23-16,0-22 15,1-13 1,-1 1-16,12 11 16,1 12-1,-1 0-15,0 11 16,0 0 0,1-11-16,11 46 15</inkml:trace>
        </inkml:traceGroup>
        <inkml:traceGroup>
          <inkml:annotationXML>
            <emma:emma xmlns:emma="http://www.w3.org/2003/04/emma" version="1.0">
              <emma:interpretation id="{E9240661-9C82-4F82-AD2D-9457BA548ECF}" emma:medium="tactile" emma:mode="ink">
                <msink:context xmlns:msink="http://schemas.microsoft.com/ink/2010/main" type="inkWord" rotatedBoundingBox="8422,15163 13162,14910 13236,16302 8496,16556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2" timeOffset="460523.1562">-22723 14576 0,'0'0'16,"0"0"-16,0 0 16,0 0-1,0 0-15,0 0 0,0 0 16,12 0 0,11 0-16,13 0 15,11 0-15,0 0 16,0-12-1,0 12-15,0-11 16,-11-1 0,-36 12-16</inkml:trace>
          <inkml:trace contextRef="#ctx0" brushRef="#br2" timeOffset="457523.1985">-23583 14484 0,'0'0'0,"0"0"16,0 0 0,24-12-16,11-11 15,0-12-15,12 1 16,1-13-1,-1 1-15,-12-12 16,0-11 0,-11 11-16,-12 12 15,-1 0 1,-11 11-16,-11 12 16,-1 11-1,-12 12-15,-11 12 16,-12 23-16,12 11 15,-1 0 1,1 12-16,0 11 16,-1 24-1,24-1-15,1 12 16,11-23-16,0 0 16,0-12-1,0 1-15,0-13 16,0-10-1,0-13-15,0-11 0,0-11 16,0-12 0,0 0-16</inkml:trace>
          <inkml:trace contextRef="#ctx0" brushRef="#br2" timeOffset="457783.6279">-23701 14634 0,'0'0'16,"0"0"0,0 0-16,0 0 15,12 0-15,12-12 16,11 1-1,12-12-15,24-1 16,11-10 0,12-1-16,1 0 15,-95 35 1</inkml:trace>
          <inkml:trace contextRef="#ctx0" brushRef="#br2" timeOffset="458913.4831">-23147 14796 0,'0'0'0,"0"0"15,0 0-15,0 0 16,0 0 0,0 0-16,0 0 15,0 0-15,0 0 16,0 0-1,0 0-15,0 0 16,0 0 0,0 0-16,0 23 15,0 11 1,0 1-16,0 11 16,0 0-1,0-11-15,0-12 16,0 0-16,0-11 15,0 0 1,0-1-16,0 1 16,0-12-1,0 0-15,0 0 16</inkml:trace>
          <inkml:trace contextRef="#ctx0" brushRef="#br2" timeOffset="460753.9211">-22570 14726 0,'0'0'0,"0"0"15,0 0-15,24 0 16,11 0 0,24 0-16,23-11 15,-11-12-15,12-12 16,-83 35-1</inkml:trace>
          <inkml:trace contextRef="#ctx0" brushRef="#br2" timeOffset="458161.5536">-22652 13686 0,'0'0'0,"0"0"16,0 0 0,0 0-16,0 0 15,-12 0-15,-12 12 16,-11 11-1,-12 11-15,-12 24 16,-12 12-16,12-1 16,12-23-1,47-46-15</inkml:trace>
          <inkml:trace contextRef="#ctx0" brushRef="#br2" timeOffset="461323.1998">-22146 14507 0,'0'0'0,"0"0"0,12 0 16,23 0 0,1-12-1,23-11-15,-12 0 16,0 0-16,0 0 16,12 0-1,-59 23-15</inkml:trace>
          <inkml:trace contextRef="#ctx0" brushRef="#br2" timeOffset="461113.0029">-21792 14276 0,'0'0'16,"0"0"-16,0 0 15,11-24 1,13-33-16,-1-24 16,-11 11-1,-12 24-15,-12 11 16,12 12 0,-11 0-16,-1 12 15,12 11-15,-12 11 16,-11 35-1,-13 24-15,1 11 16,11 34 0,1 24-16,23 0 15,0-47 1,12-23-16,-12 1 16,0-1-1,0-23-15,0-23 16,0-11-16,0-12 15,0 0 1</inkml:trace>
          <inkml:trace contextRef="#ctx0" brushRef="#br2" timeOffset="461973.4799">-21298 14345 0,'0'0'16,"0"0"-1,0 0-15,0 0 16,0 0-1,0 0-15,-11 0 16,-25 23-16,-11 23 16,-12 24-1,12-1-15,12-11 16,23-12 0,12 0-16,12 0 15,11-11-15,13-12 16,-36-23-1</inkml:trace>
          <inkml:trace contextRef="#ctx0" brushRef="#br2" timeOffset="461612.7553">-21274 13732 0,'0'0'16,"0"0"-16,-12 23 16,-23 24-1,-12 34-15,0-12 16,-1 0-16,1-11 15,47-58 1</inkml:trace>
          <inkml:trace contextRef="#ctx0" brushRef="#br2" timeOffset="461513.8175">-21286 13721 0</inkml:trace>
          <inkml:trace contextRef="#ctx0" brushRef="#br2" timeOffset="462403.327">-21251 14599 0,'0'0'15,"0"0"1,0 12-16,0-1 16,0 12-1,12 0-15,0 1 16,12-13 0,-1 1-16,24-1 15,0-11-15,0-11 16,-11-12-1,-1-1-15,-11-10 16,-13-1 0,-11 0-16,-11 1 15,-13-1 1,-11 12-16,-1 11 16,-11 12-1,0 0-15,12 24 16,0-1-16,11 0 15,12-12 1,12 1-16,0-1 16,12 13-1,-12-24-15</inkml:trace>
          <inkml:trace contextRef="#ctx0" brushRef="#br2" timeOffset="462633.0997">-20720 14611 0,'0'0'0,"0"0"0,0 11 16,0 1-1,0-12-15,0 0 16,0 0-16,0 0 15,11 0 1,-11 0-16</inkml:trace>
          <inkml:trace contextRef="#ctx0" brushRef="#br2" timeOffset="462882.9485">-20626 14299 0,'0'0'16,"0"0"-1,0 0-15,0 0 16,0 11 0,0 24-16,0 23 15,12 11-15,-12 0 16,0-11-16,11-12 15,1-11 1,0-12 0,-12-23-16</inkml:trace>
          <inkml:trace contextRef="#ctx0" brushRef="#br2" timeOffset="463403.1719">-19955 14183 0,'0'0'15,"0"0"1,0 0-16,0 0 16,-12 0-1,1 0-15,-25 0 16,-11 0-16,0 12 15,-12-1 1,0 1-16,-11 11 16,22 0-1,13-11-15,12-1 16,11 1 0,0-1-16,0 12 15,12-11 1,0-1-16,12 13 0,0-13 15,0 12-15,11 12 32,12 0-32,1-1 0,-13 1 15,1 0 1,-1-12-16,-11 0 16,0 0-1,-12-12-15,0 13 16,-12-1-1,-23 0-15,-12 0 16,-12-12 0,24 1-16,-1-12 15,36 0-15</inkml:trace>
          <inkml:trace contextRef="#ctx0" brushRef="#br2" timeOffset="463813.2879">-19967 14079 0,'0'0'0,"0"0"16,0 0-16,12 0 15,0 12 1,23 11-16,1 0 16,11 11-1,-12 1-15,12 23 16,0 11 0,-11 12-16,-13-11 15,-11-1-15,-12-11 16,-12-1-1,0-10-15,-11 10 16,-12 1 0,11-23-16,0-12 15,1 0 1,11-11-16,0-12 16,12 0-1</inkml:trace>
          <inkml:trace contextRef="#ctx0" brushRef="#br2" timeOffset="464703.0298">-19330 14507 0,'0'0'15,"0"0"1,0 0-16,0 0 16,0 0-1,0 0-15,0 0 16,11 0-16,25 0 15,-1 0-15,0 0 16,12 0-16,-11 11 16,-1-11-1,0 0-15,1 0 16,-13 0 0,-11 12-16,-12-12 15</inkml:trace>
          <inkml:trace contextRef="#ctx0" brushRef="#br2" timeOffset="464903.0469">-19272 14784 0,'0'0'0,"0"0"16,0 0-1,24 0-15,11 0 16,12 0-16,1-12 15,-1 12 1,12-11-16,11-12 16,-70 23-1</inkml:trace>
        </inkml:traceGroup>
        <inkml:traceGroup>
          <inkml:annotationXML>
            <emma:emma xmlns:emma="http://www.w3.org/2003/04/emma" version="1.0">
              <emma:interpretation id="{AFC2D40E-FD38-4315-BAC1-89494E989122}" emma:medium="tactile" emma:mode="ink">
                <msink:context xmlns:msink="http://schemas.microsoft.com/ink/2010/main" type="inkWord" rotatedBoundingBox="13560,14956 17400,14751 17466,15973 13625,16178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2" timeOffset="465370.3439">-18565 14391 0,'0'0'0,"0"0"15,0 0 1,12-11-16,0-1 16,11 0-1,1 1-15,-1-1 16,1 1-16,11 11 15,-11 0 1,-1 11-16,-11 1 16,0 11-1,-12 12-15,-12-1 16,0 13 0,1-1-16,-13-12 15,12 1 1,1-12-16,-1-11 15,0-1-15,0 12 16,12-11 0,0 0-16,12-1 0,0 1 15,11-1 1,13 1 0,23-12-16,11-12 15,-70 12-15</inkml:trace>
          <inkml:trace contextRef="#ctx0" brushRef="#br2" timeOffset="465533.1292">-17976 14599 0,'0'0'0,"0"0"15,0 0-15,0 12 16,0-12-1,12 11-15,-12-11 16,0 0 0,0 0-16,0 0 15</inkml:trace>
          <inkml:trace contextRef="#ctx0" brushRef="#br2" timeOffset="466173.1454">-17870 14287 0,'0'0'16,"0"0"-16,0 0 15,24-11-15,-1-1 32,24-11-32,1 11 15,-1 1-15,0-12 0,-12 11 16,0 0-1,-11 12-15,-12 0 16,0 0 0,-12 0-16,0 0 15,0 12 1,0 11-16,0 23 16,0 1-1,-12 22 1,12 0-16,0 12 0,0-23 15,0-12 1,0-11-16,0-12 16,0-11-1,0-1-15,0-11 16,0 0 0</inkml:trace>
          <inkml:trace contextRef="#ctx0" brushRef="#br2" timeOffset="466392.9613">-17799 14403 0,'0'0'0,"0"0"15,0 0 1,0 0-16,23 0 16,25 11-1,10-11-15,1 0 16,0-11-16,-12-1 15,1 1 1,-1-1-16,-47 12 16</inkml:trace>
          <inkml:trace contextRef="#ctx0" brushRef="#br2" timeOffset="466613.0258">-17316 14160 0,'0'0'16,"0"0"0,0 0-16,0 11 15,12 13 1,-1 10-16,1 24 16,0 0-1,0 11-15,0-23 16,11 1-16,1-13 15,-24-34 1</inkml:trace>
          <inkml:trace contextRef="#ctx0" brushRef="#br2" timeOffset="467273.4471">-17092 14368 0,'0'0'0,"0"0"15,11 0 1,25 0-16,-1-12 16,12 1-1,0-12-15,0 0 16,-11 0-1,-1-1-15,-23 1 16,0 0-16,-12 12 16,0 11-1,0 0-15,-24-12 16,1 12 0,-13 0-16,1 0 15,11 12 1,1-1-16,11 1 15,12-1-15,0 1 16,12 11 0,0 12-16,11-1 15,1 24 1,-1-23-16,1 23 16,-1-12-1,-11-23-15,0 0 16,0 0-16,-12 0 15,0-11 1,-12-1-16,-12 1 16,-11-1-1,-12-11-15,0-11 16,11-1 0,1 1-16,12-12 15,-1 0-15,12-1 16,12 1-1,0-11-15,12 11 16,12-24 0,-1 13-16,-23 34 15</inkml:trace>
          <inkml:trace contextRef="#ctx0" brushRef="#br2" timeOffset="467843.1453">-16668 14252 0,'0'0'0,"0"0"0,0 0 32,0 0-32,0 0 0,12-11 15,-1-1-15,1 1 16,12-1-1,-1 1-15,13 11 16,-1 0 0,-12 0-16,1 0 15,0 11 1,-13 1 0,-11-12-16,0 11 15,0 1-15,-11-1 16,-1 1-16,0 0 15,12-1 1,0 1-16,0-12 16,12 11-1,11 1-15,13 11 16,-1 0 0,0 0-16,1 0 15,-13 12-15,1-12 16,-12 12-1,-12-12-15,0-12 16,-12 24 0,0-12-16,-23-11 15,-1-1 1,1-11-16,-12-11 16,12-1-1,-1-11-15,24 0 16,12 23-16</inkml:trace>
          <inkml:trace contextRef="#ctx0" brushRef="#br2" timeOffset="468363.1346">-16397 13709 0,'0'0'0,"-12"0"16,-12 12-1,13-1-15,-1 1 0,0-1 16,12 1-1,12 11 1,0-11-16,11-1 16,1 1-16,11-1 15,0-11-15,1-11 16,-13-1 0,1 1-16,-1-12 15,-11-1-15,0 1 16,-12 0-1,0 0-15,0 12 16,-12-1 0,-11 12-16,-1 0 15,0 0 1,1 0-16,11 0 16,0 12-1,1-1-15,11-11 16,0 0-16,0 0 15</inkml:trace>
          <inkml:trace contextRef="#ctx0" brushRef="#br2" timeOffset="468593.066">-15950 13744 0,'0'0'0,"0"0"15,0 0 1,0 0-16,0 0 16,0 0-1,0 0-15,0 0 16,0 0-16</inkml:trace>
          <inkml:trace contextRef="#ctx0" brushRef="#br2" timeOffset="469019.104">-15761 13420 0,'0'0'0,"0"0"16,0 12-16,0-12 31,0 23-31,0 12 0,0 11 16,0-11-16,12 11 31,-1 0-31,1-11 0,0-24 16,0 1-1,-12-12-15</inkml:trace>
          <inkml:trace contextRef="#ctx0" brushRef="#br2" timeOffset="469403.879">-15302 13362 0,'0'0'16,"0"0"-1,0 0-15,0 0 16,0 0-1,0 0-15,-12 0 16,-23 0-16,0 12 16,-1-12-1,1 12-15,11-1 16,1 1 0,11-1-16,0 1 15,12-1-15,0 1 16,0 0-1,12 11-15,12 0 16,11 11 0,0-10-16,1-1 15,-1 0 1,0 0-16,-23 0 16,0 0-1,-12 0-15,-12-11 16,-11 11-16,-1-12 15,-11-11 1,11 0-16,1 0 16,23 0-1</inkml:trace>
          <inkml:trace contextRef="#ctx0" brushRef="#br2" timeOffset="469903.4156">-15255 14252 0,'0'0'16,"0"0"-16,0 0 15,0 0 1,0 0-16,24 0 16,-1 0-1,13 0-15,11 12 16,12 0-16,23-12 15,-11-12 1,0 0-16,-13 12 16,-10 0-1,-48 0-15</inkml:trace>
          <inkml:trace contextRef="#ctx0" brushRef="#br2" timeOffset="470133.5149">-15219 14449 0,'0'0'16,"0"0"-16,0 0 16,11 11-1,25-11-15,23 0 16,23-11-16,24 11 15,12-35 1,-24 24-16,-94 11 16</inkml:trace>
        </inkml:traceGroup>
        <inkml:traceGroup>
          <inkml:annotationXML>
            <emma:emma xmlns:emma="http://www.w3.org/2003/04/emma" version="1.0">
              <emma:interpretation id="{18FB5BF7-F7B9-46E6-B857-692367A5E1C9}" emma:medium="tactile" emma:mode="ink">
                <msink:context xmlns:msink="http://schemas.microsoft.com/ink/2010/main" type="inkWord" rotatedBoundingBox="17768,14994 20530,14846 20572,15618 17809,15766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2" timeOffset="471933.0486">-14395 13698 0,'0'0'16,"0"0"-1,0 0-15,0 0 16,0 0 0,0 0-16,0 0 15,0 0 1,0 0-16,0 23 16,12 35-1,0 22-15,0 13 16,-1-24-16,1-11 15,12 0 1,-13-12-16,1-11 16,0-12-1,12 0-15,-1-11 16,1-12 0,-24 0-16</inkml:trace>
          <inkml:trace contextRef="#ctx0" brushRef="#br2" timeOffset="472103.3474">-13959 14276 0,'0'0'0,"0"0"16,0 0-16,0 0 16,0 0-1,0 0-15,0 0 16,0 0-16</inkml:trace>
          <inkml:trace contextRef="#ctx0" brushRef="#br2" timeOffset="472413.0208">-13653 13571 0,'0'0'16,"0"0"-1,0 0-15,0 11 16,12 12-16,0 12 16,11 34-1,1 35-15,0-11 16,-1-1-16,1-23 15,-1 1 1,1-36-16,-1 1 16,-11-12-1,12 0-15,-24-23 16</inkml:trace>
          <inkml:trace contextRef="#ctx0" brushRef="#br2" timeOffset="472873.2873">-12757 13617 0,'0'0'0,"0"0"16,0 0-1,0 0-15,0 0 16,-12 11-16,-24 12 15,-34 35 1,-13 23-16,1 23 16,35-23-1,11-12-15,25-22 16,11-13 0,11-11-16,25 12 15,11-12-15,0-11 16,0-12-16,0-12 15,-11-11 1,-13-12 0,-11 1-16,-12-13 0,-12 24 15,-23 0 1,-24 12-16,-12-1 16,12 24-1,12 11-15,12-23 16,23 0-16,12 0 15,0 0 1</inkml:trace>
          <inkml:trace contextRef="#ctx0" brushRef="#br2" timeOffset="473133.3683">-12451 13732 0,'0'0'0,"0"0"16,0 0-1,0 0-15,12 23 16,-1 24 0,1 34-16,0-1 15,0-10-15,0-24 16,-12 0-16,11-11 15,1-12 1,0-11-16,-12-12 16</inkml:trace>
          <inkml:trace contextRef="#ctx0" brushRef="#br2" timeOffset="473693.3954">-12062 13848 0,'0'0'16,"0"0"-16,35-12 15,24-11 1,12-11-16,-1-1 16,-11-11-1,0-24-15,-24 24 16,-11-12-16,-12 24 15,-12 11 1,-12-1-16,-23 13 16,-24 11-1,0 11-15,0 1 16,12 11 0,11 0-16,13 12 0,11 0 15,12-1 1,24 1-16,11 23 15,0-1 1,12 13-16,1-1 16,-13 0-1,0 1-15,-23-24 16,0-11 0,0-1-16,-12-11 15,-12-11-15,0 0 16,-12-1-16,1-11 31,-12-11-31,-1-13 0,1-33 16,11 10-1,13-10-15,11-1 16,23-23 0,1 35-1,-24 46-15</inkml:trace>
        </inkml:traceGroup>
      </inkml:traceGroup>
    </inkml:traceGroup>
    <inkml:traceGroup>
      <inkml:annotationXML>
        <emma:emma xmlns:emma="http://www.w3.org/2003/04/emma" version="1.0">
          <emma:interpretation id="{13946BE3-B7EA-4BA6-9450-8440AA8993E2}" emma:medium="tactile" emma:mode="ink">
            <msink:context xmlns:msink="http://schemas.microsoft.com/ink/2010/main" type="paragraph" rotatedBoundingBox="8489,16862 17270,16476 17322,17652 8541,180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289C13-B80B-4176-80DE-645A5F0D203F}" emma:medium="tactile" emma:mode="ink">
              <msink:context xmlns:msink="http://schemas.microsoft.com/ink/2010/main" type="line" rotatedBoundingBox="8489,16862 17270,16476 17322,17652 8541,18039"/>
            </emma:interpretation>
          </emma:emma>
        </inkml:annotationXML>
        <inkml:traceGroup>
          <inkml:annotationXML>
            <emma:emma xmlns:emma="http://www.w3.org/2003/04/emma" version="1.0">
              <emma:interpretation id="{755A04EF-BB70-456B-A0B3-48F452C52BB7}" emma:medium="tactile" emma:mode="ink">
                <msink:context xmlns:msink="http://schemas.microsoft.com/ink/2010/main" type="inkWord" rotatedBoundingBox="8489,16862 9843,16803 9894,17979 8541,18039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2" timeOffset="475653.4495">-23536 15894 0,'0'0'0,"0"0"16,0 0-16,0 0 15,0 0-15,0 0 16,0 0-16,12-12 15,12-11 1,-1 0-16,1-24 16,-13 1-1,1 0-15,-12 0 16,0 11 0,-12 12-16,1 11 15,-1 1-15,0 11 16,-11 11-1,-13 13 1,1 22-16,11 0 16,1 12-16,-1 0 15,12 11 1,12 23-16,12 24 16,0-24-1,0-22-15,-1-1 16,1-23-16,-12-11 15,0-12 1,0 0-16,0-23 16,0 0-1,0 0-15</inkml:trace>
          <inkml:trace contextRef="#ctx0" brushRef="#br2" timeOffset="475880.3476">-23654 16067 0,'0'0'16,"0"0"-16,0 0 15,0 0 1,0 0-16,12 0 16,0-12-1,11 1-15,1-1 16,11 1-16,1-1 15,-36 12 1</inkml:trace>
          <inkml:trace contextRef="#ctx0" brushRef="#br2" timeOffset="476223.7892">-22888 15408 0,'0'0'0,"0"0"15,0 0 1,0 0-16,0 0 16,0 12-1,-24 11 1,-23 35-16,-23 11 0,-1 12 15,12-23 1,24-12-16,35-46 16</inkml:trace>
          <inkml:trace contextRef="#ctx0" brushRef="#br2" timeOffset="478363.291">-23371 16425 0,'0'0'0,"0"0"0,0 0 15,0 0 1,0 0-16,0 0 16,0 0-1,0 0-15,0 0 16,0 0-16,24-11 15,23-1 1,0 12-16,0 0 16,-12 0-1,1 0-15,-13 12 16,-11-1 0,-12 1-16,0-1 15,0 1-15,-24 11 16,-11 12-1,0-12-15,11 0 16,1-12 0,11 1-16,0-1 15,12-11 1,0 0-16,0 0 16,24 0-1,23 0-15,0 0 16,0-11-16,0-1 15,-47 12 1</inkml:trace>
          <inkml:trace contextRef="#ctx0" brushRef="#br2" timeOffset="478613.0561">-22723 16182 0,'0'0'0,"0"0"16,0 0 0,0 0-1,12 0-15,23 0 16,12 0 0,0 0-16,-11 0 15,-13 0-15,1 0 16,-12 0-16,-12 0 15</inkml:trace>
          <inkml:trace contextRef="#ctx0" brushRef="#br2" timeOffset="478803.1885">-22688 16379 0,'0'0'16,"0"0"-1,24 0-15,23 0 16,12 0 0,0-12-16,0 1 15,23-12 1,-11 0-16,-71 23 16</inkml:trace>
        </inkml:traceGroup>
        <inkml:traceGroup>
          <inkml:annotationXML>
            <emma:emma xmlns:emma="http://www.w3.org/2003/04/emma" version="1.0">
              <emma:interpretation id="{442E7191-A954-4660-B747-5BE4A24BAB9A}" emma:medium="tactile" emma:mode="ink">
                <msink:context xmlns:msink="http://schemas.microsoft.com/ink/2010/main" type="inkWord" rotatedBoundingBox="10205,16843 13034,16718 13082,17809 10253,17934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2" timeOffset="479403.4254">-21934 16136 0,'0'0'16,"0"0"-1,0 0-15,0 0 16,24 0-16,11-11 15,24-1 1,23-11-16,1 0 16,-12 0-1,-71 23-15</inkml:trace>
          <inkml:trace contextRef="#ctx0" brushRef="#br2" timeOffset="479192.839">-21757 16009 0,'0'0'16,"0"0"0,12-11-16,11-13 15,1-22-15,-1-12 16,-11 12-1,-12 0-15,0 11 16,-12 1 0,1 10-16,-1 13 15,0 11 1,0 11-16,-11 13 16,-1 10-16,12 12 15,1 1-15,-1 45 16,12 24-1,0-1-15,12-34 16,-1 0-16,1-23 16,0-12-1,0-11-15,-1-1 16,-11-22 0,0-12-16,0 0 15</inkml:trace>
          <inkml:trace contextRef="#ctx0" brushRef="#br2" timeOffset="479663.056">-21097 15385 0,'0'0'16,"0"0"-1,0 0-15,0 0 16,0 0-16,-12 12 15,-12 11 1,-11 23-16,-12 12 16,-12 11-1,12-11-15,47-58 16</inkml:trace>
          <inkml:trace contextRef="#ctx0" brushRef="#br2" timeOffset="479993.0607">-21180 15801 0,'0'0'0,"0"0"15,0 0-15,0 0 16,0 0-1,0 0-15,-12 12 16,1 11-16,-13 0 16,-11 23-1,-1 12-15,13 11 16,11-11 0,12 0-16,12-12 15,0-23-15,11 0 16,-23-23-1</inkml:trace>
          <inkml:trace contextRef="#ctx0" brushRef="#br2" timeOffset="480373.4076">-20815 15870 0,'0'0'15,"-11"12"1,-13 23-16,-11-1 16,23 1-1,0 0-15,12-12 16,0-12 0,12 12-16,11-11 15,1-12-15,11-12 16,1 1-1,-13-12-15,1 0 16,-12 0 0,-1-1-16,-11 1 15,0 12 1,0 11-16,-11 0 16,-13-12-1,0 12-15,1 0 16,-1 0-16,13 0 15,11 0 1,0 0-16</inkml:trace>
          <inkml:trace contextRef="#ctx0" brushRef="#br2" timeOffset="480553.9333">-20426 15998 0,'0'0'16,"0"0"-16,0 11 16,0 1-1,12-1-15,0-11 16,-12 0 0</inkml:trace>
          <inkml:trace contextRef="#ctx0" brushRef="#br2" timeOffset="480913.0805">-20320 15824 0,'0'0'15,"0"0"-15,0 0 16,12 0 15,47-11-31,-12 11 16,-12 0-1,-11 11-15,-12 1 16,-1 11 0,-11 0-16,-11 12 15,-1 11 1,-12 0-16,1 0 16,-1 1-1,0-1-15,13-23 16,11 0-16,0 0 15,11-11 1,13-1-16,0-11 16,23-11-1,23-24-15,-70 35 0</inkml:trace>
          <inkml:trace contextRef="#ctx0" brushRef="#br2" timeOffset="481263.0359">-19849 15917 0,'0'0'0,"-12"11"16,12 1-1,0 11-15,12 0 16,0 0 0,12-11-16,-1-1 15,1-11-15,11 0 16,0 0-1,-11-11-15,-1-1 16,1-11-16,-12 11 16,-12 1-1,0-12-15,0 11 16,-12 1 0,-12-1-16,-11 1 15,-12 11-15,12 11 16,11 1-1,12-12-15,12 0 16,0 0 0,0 0-16</inkml:trace>
          <inkml:trace contextRef="#ctx0" brushRef="#br2" timeOffset="481613.1426">-19413 15524 0,'0'0'15,"0"0"-15,0 0 16,12 11 0,0 12-16,23 0 15,12 24-15,0-1 16,-11 0-1,11 12-15,-24-23 16,1 11 0,-12 0-16,-1 12 15,-11-12 1,-11 12-16,-1-12 16,-12 0-1,1-23-15,11-11 16,12-12-16,0 0 15</inkml:trace>
        </inkml:traceGroup>
        <inkml:traceGroup>
          <inkml:annotationXML>
            <emma:emma xmlns:emma="http://www.w3.org/2003/04/emma" version="1.0">
              <emma:interpretation id="{EF656366-CFC6-426B-9F72-6F56610E96A3}" emma:medium="tactile" emma:mode="ink">
                <msink:context xmlns:msink="http://schemas.microsoft.com/ink/2010/main" type="inkWord" rotatedBoundingBox="13427,16919 16395,16788 16427,17497 13458,17628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2" timeOffset="482122.8165">-18718 16090 0,'0'0'0,"0"0"15,0 0 1,12 12-16,11-1 16,13-11-1,11 0-15,0 0 16,12 0-1,23-11-15,24-1 16,-106 12-16</inkml:trace>
          <inkml:trace contextRef="#ctx0" brushRef="#br2" timeOffset="481913.1375">-18683 15951 0,'0'0'0,"0"0"0,0 0 15,0 0 1,12 0-16,12 0 16,11 0-1,0 0-15,-11 0 16,11 0-1,-11 0-15,11 0 16,1 0 0,-13 0-16,1 0 15,-13 0-15,-11 0 16</inkml:trace>
          <inkml:trace contextRef="#ctx0" brushRef="#br2" timeOffset="486333.7222">-17988 15466 0,'0'0'0,"0"0"16,0 0-16,0 0 16,0 0-1,0 0-15,0 0 16,0 0 0,0 11-16,0 13 15,0 22 1,12 12-16,0-1 15,0 1-15,0-12 16,-1 1 0,1-1-16,0 23 15,0-11 1,-1 11-16,-11-11 16,0-12-1,12-34-15,-12-12 16</inkml:trace>
          <inkml:trace contextRef="#ctx0" brushRef="#br2" timeOffset="486578.7595">-17528 15986 0,'0'0'15,"0"0"-15,0 0 16,0 0-1,0 0-15,0 0 16,0 0 0,0 0-16,0 0 15,0 0 1</inkml:trace>
          <inkml:trace contextRef="#ctx0" brushRef="#br2" timeOffset="487063.0996">-17375 15674 0,'0'0'0,"0"0"16,0 0-16,0 0 15,12-12 1,11-11-16,13 12 16,-1-1-1,0 12-15,12 0 16,-11 12-16,-1 11 15,-11 11 1,-13 1-16,-11 0 16,-11-1-1,-13 13-15,1-1 16,-1-11 0,-11 11-16,11-11 15,1-1-15,11-22 16,0 11-1,12-12-15,0 1 16,24 0 0,11-1-16,36-11 15,-1 0 1,-11-11-16,-12-1 16,-47 12-1</inkml:trace>
          <inkml:trace contextRef="#ctx0" brushRef="#br2" timeOffset="487513.1724">-16715 15732 0,'0'0'16,"0"0"-16,0 0 15,0 0 1,11-12-16,13-11 15,11 0-15,12 0 16,12 0 0,12 0-16,-12 23 15,-12 0 1,-12 11-16,-11 12 16,-1 12-1,-11 23-15,-24-12 16,-11 0-16,-12 0 15,-36 24 1,36-36-16,-1 1 16,13-23-1,11-1-15,0 1 0,12-12 16,12 0 0,35 0-16,24 0 15,11-12-15,12 1 16,24-1-1,-118 12-15</inkml:trace>
          <inkml:trace contextRef="#ctx0" brushRef="#br2" timeOffset="489403.7361">-15820 15477 0,'0'0'0,"0"0"16,0 0-16,0 0 15,0 0-15,0 0 16,0 0 0,0 0-16,0 0 15,0 0 1,0 0-16,-12 35 16,12 23-1,0 23-15,12-23 16,0-1-16,-1 1 15,1-12 1,0 1-16,0-24 16,0 0-1,-12-23-15</inkml:trace>
        </inkml:traceGroup>
        <inkml:traceGroup>
          <inkml:annotationXML>
            <emma:emma xmlns:emma="http://www.w3.org/2003/04/emma" version="1.0">
              <emma:interpretation id="{47BC0D81-A35B-4CE6-82A5-F3849470EEDF}" emma:medium="tactile" emma:mode="ink">
                <msink:context xmlns:msink="http://schemas.microsoft.com/ink/2010/main" type="inkWord" rotatedBoundingBox="16850,16793 17283,16774 17310,17388 16877,17407"/>
              </emma:interpretation>
            </emma:emma>
          </inkml:annotationXML>
          <inkml:trace contextRef="#ctx0" brushRef="#br2" timeOffset="489843.1941">-15302 15373 0,'0'0'16,"0"0"-1,0 0-15,12 12 16,0 0-16,0-1 15,-1 24 1,-11 23-16,0-12 16,-11 23-1,-1-23-15,0-11 16,0 0 0,12-12-16,0-12 15,0 1 1,0-1-16,0-11 15,0 0-15,0 0 16,0 0 0,12 12-16,12 0 15,11-1 1,24 1-16,11-12 16,13 0-1,11 0-15,-35 0 16,-59 0-16</inkml:trace>
          <inkml:trace contextRef="#ctx0" brushRef="#br2" timeOffset="490102.898">-15078 15477 0,'0'0'0,"0"0"0,0 0 15,0 12 1,12 34 0,0 24-16,-1 22 15,13-11-15,-12 11 16,11 12-16,-23-104 15</inkml:trace>
        </inkml:traceGroup>
      </inkml:traceGroup>
    </inkml:traceGroup>
    <inkml:traceGroup>
      <inkml:annotationXML>
        <emma:emma xmlns:emma="http://www.w3.org/2003/04/emma" version="1.0">
          <emma:interpretation id="{0AD23336-D051-47AD-B4B6-F00FE9A41CEC}" emma:medium="tactile" emma:mode="ink">
            <msink:context xmlns:msink="http://schemas.microsoft.com/ink/2010/main" type="paragraph" rotatedBoundingBox="8542,18202 17180,17989 17212,19260 8574,194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B0D0BF-5562-4997-B9C3-69635A7A0161}" emma:medium="tactile" emma:mode="ink">
              <msink:context xmlns:msink="http://schemas.microsoft.com/ink/2010/main" type="line" rotatedBoundingBox="8542,18202 17180,17989 17212,19260 8574,19473"/>
            </emma:interpretation>
          </emma:emma>
        </inkml:annotationXML>
        <inkml:traceGroup>
          <inkml:annotationXML>
            <emma:emma xmlns:emma="http://www.w3.org/2003/04/emma" version="1.0">
              <emma:interpretation id="{1E20E7E9-08A4-4386-AB7D-B707A472831B}" emma:medium="tactile" emma:mode="ink">
                <msink:context xmlns:msink="http://schemas.microsoft.com/ink/2010/main" type="inkWord" rotatedBoundingBox="8546,18337 10153,18297 10179,19343 8572,19382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2" timeOffset="491553.8393">-23607 17635 0,'0'0'0,"0"0"16,0 0-1,0 0 1,12-11-16,12-1 16,-1 1-16,13-12 15,23-1-15,0 1 16,-59 23-1</inkml:trace>
          <inkml:trace contextRef="#ctx0" brushRef="#br2" timeOffset="491263.0068">-23512 17303 0,'0'0'0,"0"0"15,0 0-15,12 0 16,11-11-1,24-24-15,0 1 16,0-1 0,-11 0-16,-1 1 15,-11-1 1,-13 0-16,-11 1 16,-11 10-1,-1 13-15,-12 11 16,-11 0-16,0 11 15,-1 1 1,13 11-16,-1 12 16,-11 46-1,11 11-15,13-11 16,11-12-16,0 1 16,0-12-16,0 22 15,0-10 1,0-24-16,0-11 15,0-12-15,0-12 32,0-11-32</inkml:trace>
          <inkml:trace contextRef="#ctx0" brushRef="#br2" timeOffset="493252.7319">-23112 17554 0,'0'0'15,"0"0"-15,0 0 16,0 0-16,0 0 15,0 0 1,12-11-16,12-1 16,11 1-1,-12-1-15,13 1 16,-1 11 0,0 0-16,-23 0 15,0 11-15,0 1 16,-12-1-1,0 1-15,0-1 16,-12 1 0,12 0-16,-12-1 15,12-11 1,0 0-16,0 0 16,0 0-1,0 0-15,12 12 0,0-1 16,11 1-16,1-1 15,0 12 1,-1 1-16,-11 10 16,0-11-1,-12 12-15,-12 0 16,-12-1 0,-11 1-16,0 0 15,-13-12 1,1-12-16,0-11 15,0 0-15,24-11 16,23 11 0</inkml:trace>
          <inkml:trace contextRef="#ctx0" brushRef="#br2" timeOffset="492033.2456">-22758 16896 0,'0'0'16,"0"0"-16,0 0 16,0 0-16,0 0 15,0 0-15,0 0 16,-12 0-1,-23 11-15,-1 12 16,-11 12 0,-12 0-16,59-35 15</inkml:trace>
          <inkml:trace contextRef="#ctx0" brushRef="#br2" timeOffset="494362.9169">-22440 17439 0,'0'0'0,"0"0"15,0 0-15,0 0 16,0 0-1,0 0-15,11 0 16,13 0 0,11-12-16,12 12 15,12 0 1,0 0-16,0-11 16,-12 11-1,-11 0-15,-13 0 16,1 0-16,-12 0 15,-12 0 1</inkml:trace>
          <inkml:trace contextRef="#ctx0" brushRef="#br2" timeOffset="494593.0524">-22346 17635 0,'0'0'0,"0"0"16,0 0 0,12 0-16,35 0 15,12-11 1,11 11-16,-11 0 16,-12-12-1,1 1-15,-48 11 16</inkml:trace>
        </inkml:traceGroup>
        <inkml:traceGroup>
          <inkml:annotationXML>
            <emma:emma xmlns:emma="http://www.w3.org/2003/04/emma" version="1.0">
              <emma:interpretation id="{EEC4A25D-E05E-4CA4-A5C4-8264C1536CEC}" emma:medium="tactile" emma:mode="ink">
                <msink:context xmlns:msink="http://schemas.microsoft.com/ink/2010/main" type="inkWord" rotatedBoundingBox="10440,18155 14011,18067 14042,19338 10471,19426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2" timeOffset="498074.2956">-19107 17115 0,'0'0'0,"0"0"15,0 0-15,-23 12 16,-24-1 0,-24 1-16,0 11 31,24-11-31,12-1 0,0 1 16,11-1-1,12 12 1,0 0-16,12-11 0,12 11 15,12 0 1,11 0-16,12 0 16,12 12-1,-24-12-15,1 0 16,-13 0 0,-11 1-16,-12-1 15,-23 0-15,-13 0 16,-11 12-1,0-12 1,12-12-16,11 1 16,24-12-16</inkml:trace>
          <inkml:trace contextRef="#ctx0" brushRef="#br2" timeOffset="498363.4037">-19083 17023 0,'0'0'16,"0"0"-16,12 0 15,23 11-15,12 1 16,24 11-1,-1 12-15,-11 11 16,-11 12 0,-13 11-16,-12 12 15,-11 0 1,-12-12-16,-23 1 16,-1-1-1,-23-11-15,12-12 16,-1-11-16,1-24 15,35-11 1</inkml:trace>
          <inkml:trace contextRef="#ctx0" brushRef="#br2" timeOffset="498663.2285">-18506 17473 0,'0'0'0,"0"0"15,0 0-15,12 0 16,11 0-16,25-11 15,10-1 1,13 1-16,-12-1 16,-12 1-1,0-1-15,-47 12 16</inkml:trace>
          <inkml:trace contextRef="#ctx0" brushRef="#br2" timeOffset="498852.9297">-18423 17658 0,'0'0'16,"0"0"-16,0 0 16,11 0-1,36 0-15,24-11 16,12-1-16,-83 12 15</inkml:trace>
          <inkml:trace contextRef="#ctx0" brushRef="#br2" timeOffset="495923.7433">-21710 17566 0,'0'0'0,"0"0"0,0 0 15,12 0 1,23-12-16,12 1 16,0-1-1,1 1-15,10-12 16,-58 23 0</inkml:trace>
          <inkml:trace contextRef="#ctx0" brushRef="#br2" timeOffset="495712.9918">-21616 17300 0,'0'0'15,"0"0"-15,12 0 16,23-11 0,13-13-16,-1 1 15,-12 0-15,0 0 16,-11 0-1,-1 0-15,-11 0 16,0-12 0,0 12-16,-12 11 15,0 1 1,0 11-16,0 0 16,-12 0-1,-12 11-15,-11 13 16,-12 33-16,-12 47 15,12 12 1,12-12-16,11 0 16,12 12-1,0-12-15,12-24 16,0-22-16,0-12 16,0-22-16,0-13 15,0-11 1</inkml:trace>
          <inkml:trace contextRef="#ctx0" brushRef="#br2" timeOffset="496623.429">-20826 17231 0,'0'0'0,"-12"11"16,-12 1-16,-11 11 15,-12 35 1,0 11 0,11 0-16,13-11 15,-1 0-15,24-12 16,0 12-1,12-12-15,11-23 16,-23-23-16</inkml:trace>
          <inkml:trace contextRef="#ctx0" brushRef="#br2" timeOffset="496223.2627">-20732 16711 0,'0'0'16,"0"0"-1,0 0-15,-12 23 16,-12 23 0,-23 12-16,-23 11 15,-1 1-15,12-13 16,59-57-1</inkml:trace>
          <inkml:trace contextRef="#ctx0" brushRef="#br2" timeOffset="497083.1368">-20591 17439 0,'0'0'15,"0"0"1,-12 11-16,1 1 16,-1 11-1,0 0-15,0 12 16,12 0-16,0-1 15,0-11 1,12 0-16,0-11 16,11 0-1,13-12-15,-13 0 16,13-12 0,-1 0-16,12-11 15,-12 0-15,-11-11 16,-1-13-1,-11 13-15,-24-1 16,-11 0 0,-12 12-16,-1 0 15,1 23-15,0 12 16,11-1-16,0 1 16,13-1-1,11-11-15</inkml:trace>
          <inkml:trace contextRef="#ctx0" brushRef="#br2" timeOffset="497243.0337">-20167 17578 0,'0'0'15,"0"0"-15,0 0 16,0 0-1,0 0-15</inkml:trace>
          <inkml:trace contextRef="#ctx0" brushRef="#br2" timeOffset="497593.9223">-19990 17335 0,'0'0'0,"0"0"15,0 0 1,0 0-16,23-12 16,25 1-1,-13-1-15,12 12 16,-12 0 0,-11 12-16,-12 11 15,-12 11 1,-12 13-16,-12-1 15,-11 0-15,-12 0 16,23-11 0,1 0-16,11-12 15,12 0 1,0-11-16,24-1 16,23 1-1,12-12-15,-1-12 16,-58 12-16</inkml:trace>
        </inkml:traceGroup>
        <inkml:traceGroup>
          <inkml:annotationXML>
            <emma:emma xmlns:emma="http://www.w3.org/2003/04/emma" version="1.0">
              <emma:interpretation id="{3344F0A2-6A11-4147-BA17-D9D89D44E423}" emma:medium="tactile" emma:mode="ink">
                <msink:context xmlns:msink="http://schemas.microsoft.com/ink/2010/main" type="inkWord" rotatedBoundingBox="14308,18246 16597,18189 16619,19071 14330,19128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2" timeOffset="505003.5779">-15961 16849 0,'0'0'0,"0"0"15,0 0-15,0 0 16,11 0 0,1 12-16,0 0 15,0 11 1,-12 11-16,-12 13 16,0-13-1,-11 1-15,-1 0 16,0-12-16,13 0 15,-1 0 1,0-12-16,12 1 16,0-12-1,12 12-15,35-1 16,35 12 0,-11-11-16,0-1 15,-1 1 1,-22-1-16,-1-11 15,-24 0-15,-11 0 16,-12 0 0</inkml:trace>
          <inkml:trace contextRef="#ctx0" brushRef="#br2" timeOffset="500653.7543">-17858 16826 0,'0'0'15,"0"0"-15,0 0 16,0 23 0,0 24-16,0-1 15,0 12 1,12 46-16,0 11 16,-1-11-1,1-34-15,0-13 16,0-10-16,-1-1 15,1-11 1,0-12-16,-12-12 16,12 1-1,-12-12-15</inkml:trace>
          <inkml:trace contextRef="#ctx0" brushRef="#br2" timeOffset="500914.2238">-17469 17473 0,'0'0'15,"0"0"1,0 0-16,0 12 16,0-12-1,0 0-15,0 0 16</inkml:trace>
          <inkml:trace contextRef="#ctx0" brushRef="#br2" timeOffset="501313.1243">-17234 17265 0,'0'0'0,"0"0"15,0 0-15,12-11 16,0-12 0,23 0-16,12-12 15,12 12-15,-12 11 16,0 1-16,-11 11 15,-13 0 1,-11 23-16,0 23 16,-24 12-1,-11 11-15,-25 1 16,-10-13 0,22-10-16,1-13 15,11-11 1,13-11-16,-1 0 15,12-1-15,0-11 16,23 12 0,36-1-1,12 1-15,11-12 16,13-12 0,-1-11-16,-94 23 15</inkml:trace>
          <inkml:trace contextRef="#ctx0" brushRef="#br2" timeOffset="501923.846">-16492 17323 0,'0'0'0,"0"0"15,48-34 1,10-1-16,1-11 15,-12-1-15,12-22 16,-23 11 0,-13 1-16,-11 22 15,-12 12 1,0 11-16,-12 12 16,-35 12-1,-35 11-15,-13 12 16,25-1-16,34-11 15,13 0 1,11 1-16,12 10 16,24 1-1,11 11-15,12 12 16,12 11 0,0 1-16,-24-24 15,1 0-15,-13-11 16,-11-1-1,-12 1-15,0-12 0,-12 0 16,-23 0 0,-12-11-16,-12-12 15,0 0 1,24-12 0,11-11-16,12-11 15,12-24-15,36-46 16,11 23-1,12 12-15,-59 69 16</inkml:trace>
          <inkml:trace contextRef="#ctx0" brushRef="#br2" timeOffset="505304.2537">-15702 17046 0,'0'0'16,"0"0"-1,0 0-15,0 0 16,0 0 0,0 0-16,0 11 15,0 24 1,0 34-16,0 24 15,11-1-15,-11-34 16,12-12 0,0 1-16,-12-24 15,12 0 1,-12-12-16,0-11 16</inkml:trace>
        </inkml:traceGroup>
        <inkml:traceGroup>
          <inkml:annotationXML>
            <emma:emma xmlns:emma="http://www.w3.org/2003/04/emma" version="1.0">
              <emma:interpretation id="{AFE4E46F-BC0C-46CD-B59D-6FD9991647B7}" emma:medium="tactile" emma:mode="ink">
                <msink:context xmlns:msink="http://schemas.microsoft.com/ink/2010/main" type="inkWord" rotatedBoundingBox="16736,18582 17195,18571 17204,18934 16745,18946"/>
              </emma:interpretation>
              <emma:one-of disjunction-type="recognition" id="oneOf44">
                <emma:interpretation id="interp44" emma:lang="" emma:confidence="0.5">
                  <emma:literal>o</emma:literal>
                </emma:interpretation>
                <emma:interpretation id="interp45" emma:lang="" emma:confidence="0">
                  <emma:literal>0</emma:literal>
                </emma:interpretation>
                <emma:interpretation id="interp46" emma:lang="" emma:confidence="0">
                  <emma:literal>°</emma:literal>
                </emma:interpretation>
                <emma:interpretation id="interp47" emma:lang="" emma:confidence="0">
                  <emma:literal>O</emma:literal>
                </emma:interpretation>
                <emma:interpretation id="interp48" emma:lang="" emma:confidence="0">
                  <emma:literal>.</emma:literal>
                </emma:interpretation>
              </emma:one-of>
            </emma:emma>
          </inkml:annotationXML>
          <inkml:trace contextRef="#ctx0" brushRef="#br2" timeOffset="505722.9499">-15361 17161 0,'0'0'0,"0"0"16,0 12-16,-11 23 15,-1 11-15,12 12 16,12-1-1,-1-10-15,13-13 16,11 1 0,1-12-16,11-11 15,0-12 1,0-12-16,0-11 16,12-23-1,-24 0-15,-23-1 16,-12 13-16,-12-1 15,0 0 1,-11 12 0,-36 12-16,-35-1 15,0 1-15,35 22 16,12 1 0,11 11-1,13 11-15,23 1 16,23 0-16,-23-35 15</inkml:trace>
        </inkml:traceGroup>
      </inkml:traceGroup>
    </inkml:traceGroup>
  </inkml:traceGroup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2:14.58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1E7777-E370-4D1E-B13F-B7A6CB4B5875}" emma:medium="tactile" emma:mode="ink">
          <msink:context xmlns:msink="http://schemas.microsoft.com/ink/2010/main" type="inkDrawing" rotatedBoundingBox="12213,7275 21448,7078 21452,7236 12216,7432" semanticType="underline" shapeName="Other">
            <msink:sourceLink direction="with" ref="{29C2505D-DD30-4AC2-9826-91A4D231BAA9}"/>
            <msink:sourceLink direction="with" ref="{61A82B55-770B-48D9-9D11-9DB411BA1662}"/>
          </msink:context>
        </emma:interpretation>
      </emma:emma>
    </inkml:annotationXML>
    <inkml:trace contextRef="#ctx0" brushRef="#br0">0 229 0,'0'0'16,"0"0"-16,0 0 15,0 0-15,0 0 16,0 0-16,0 0 15,0 0 1,0 0-16,24 0 16,35 0-1,11 0-15,13 11 16,46-11 0,48 0-16,-24 0 15,12-11-15,82-1 16,-70 1-1,59-1-15,11-11 16,-35 23 0,59-11-1,-59-13-15,71 1 16,-48 0-16,48 12 16,-35-1-1,46 1-15,-47 11 16,13 0-16,11-12 15,-36 0 1,60 1-16,-83-1 16,94 1-1,-82 11-15,58 0 16,-70 0 0,36 0-16,-13 0 15,-23 11 1,36-11-16,-60 0 15,24 0-15,0 0 16,-58 0 0,10 0-16,25 12 15,-48-1 1,-23-11-16,-24-11 16,-11 22-1,-13-11-15,-11 0 16,0 12-16,-12 0 15,0-1 1,-11 1-16,-13-12 16,1 0-1,-12 0-15,0 0 16,-12 0 0</inkml:trace>
  </inkml:traceGroup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1:08.68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D43D8B-D158-42E9-906C-7A174F8240D2}" emma:medium="tactile" emma:mode="ink">
          <msink:context xmlns:msink="http://schemas.microsoft.com/ink/2010/main" type="writingRegion" rotatedBoundingBox="14614,5717 16668,5611 16698,6208 14645,6315"/>
        </emma:interpretation>
      </emma:emma>
    </inkml:annotationXML>
    <inkml:traceGroup>
      <inkml:annotationXML>
        <emma:emma xmlns:emma="http://www.w3.org/2003/04/emma" version="1.0">
          <emma:interpretation id="{BF92BEC7-AAC6-4FA5-B6E5-C7A8EB2C0CF4}" emma:medium="tactile" emma:mode="ink">
            <msink:context xmlns:msink="http://schemas.microsoft.com/ink/2010/main" type="paragraph" rotatedBoundingBox="14614,5717 16668,5611 16698,6208 14645,6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D7D7A6-2D66-4FDA-B4BA-55194FB7F8FF}" emma:medium="tactile" emma:mode="ink">
              <msink:context xmlns:msink="http://schemas.microsoft.com/ink/2010/main" type="line" rotatedBoundingBox="14614,5717 16668,5611 16698,6208 14645,6315"/>
            </emma:interpretation>
          </emma:emma>
        </inkml:annotationXML>
        <inkml:traceGroup>
          <inkml:annotationXML>
            <emma:emma xmlns:emma="http://www.w3.org/2003/04/emma" version="1.0">
              <emma:interpretation id="{E465F2AF-CB24-4CCF-97B6-2F21A3F606C1}" emma:medium="tactile" emma:mode="ink">
                <msink:context xmlns:msink="http://schemas.microsoft.com/ink/2010/main" type="inkWord" rotatedBoundingBox="14614,5717 16668,5611 16698,6208 14645,63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-16539 4452 0,'0'0'0,"0"0"15,0 12-15,0 11 16,-11 11-1,-1 1-15,12 11 16,0-11 0,12-12-16,11 0 15,12 0 1,1 0-16,-13-11 16,13-12-1,-13-12-15,13-11 16,-1-23-16,-12 0 15,1 0 1,-12 11-16,-12 12 16,0 0-1,-12 11-15,-23-11 16,-24 11 0,-12 1-16,12 22 15,12 1-15,12 0 16,11 11-1,12-12-15,1 12 16,11 0 0,11-11-16,-11-12 15</inkml:trace>
          <inkml:trace contextRef="#ctx0" brushRef="#br0" timeOffset="789.5169">-15502 4209 0,'0'0'15,"0"0"-15,0 0 16,0 0-16,0 0 16,0 0-1,-12 0-15,-11-11 16,-25 11 0,1 0-16,-35 11 15,11-11 1,12 12-16,0 11 15,24-12-15,12 1 16,-1 0 0,0-1-16,13 12 15,-1 0 1,0-11-16,12-1 16,0 1-1,0 0-15,12-1 16,0 1-16,11 11 15,1-12 1,11 13-16,12-13 16,0 1-1,0-1-15,1 12 16,-13 0 0,0 1-16,-11-1 15,-12 0 1,-1 0-16,-11 0 15,0 0-15,-11 0 16,-13 0 0,-23 0-16,0 1 15,-12-1 1,0-12-16,12-11 16,47 0-16</inkml:trace>
          <inkml:trace contextRef="#ctx0" brushRef="#br0" timeOffset="-520.3194">-16857 4718 0,'0'0'0,"0"0"16,0 0-1,0 0-15,0 0 16</inkml:trace>
          <inkml:trace contextRef="#ctx0" brushRef="#br0" timeOffset="-839.4473">-17363 4371 0,'0'0'0,"0"0"16,0 0-16,-12 12 15,-12-1 1,-11 24-16,0 0 16,-1-1-1,13 12-15,11-11 16,12 0 0,12-1-16,11 1 15,1-12 1,11-11-16,1-1 15,-1-11-15,12-11 16,0-1 0,-11-11-16,-1-23 15,-12 11 1,-11-11-16,-12 0 16,-12 11-1,1 12-15,-1 0 16,-12 11-16,1 1 15,-1 11 1,1 0-16,-1 0 16,1 11-1,-1 1-15,12 11 16,0-11 0,12-12-16</inkml:trace>
        </inkml:traceGroup>
      </inkml:traceGroup>
    </inkml:traceGroup>
  </inkml:traceGroup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5:40.5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83B900-6CE1-4366-8252-3A241FBAFC0F}" emma:medium="tactile" emma:mode="ink">
          <msink:context xmlns:msink="http://schemas.microsoft.com/ink/2010/main" type="writingRegion" rotatedBoundingBox="26137,12312 31728,12029 31951,16446 26361,16729"/>
        </emma:interpretation>
      </emma:emma>
    </inkml:annotationXML>
    <inkml:traceGroup>
      <inkml:annotationXML>
        <emma:emma xmlns:emma="http://www.w3.org/2003/04/emma" version="1.0">
          <emma:interpretation id="{BFDE5049-65F2-4473-917C-FFC7C5AE98CF}" emma:medium="tactile" emma:mode="ink">
            <msink:context xmlns:msink="http://schemas.microsoft.com/ink/2010/main" type="paragraph" rotatedBoundingBox="26137,12312 30923,12070 31002,13640 26217,13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488B5-1511-47E5-ABF3-E0BB57B1B2F9}" emma:medium="tactile" emma:mode="ink">
              <msink:context xmlns:msink="http://schemas.microsoft.com/ink/2010/main" type="line" rotatedBoundingBox="26137,12312 30923,12070 31002,13640 26217,13882"/>
            </emma:interpretation>
          </emma:emma>
        </inkml:annotationXML>
        <inkml:traceGroup>
          <inkml:annotationXML>
            <emma:emma xmlns:emma="http://www.w3.org/2003/04/emma" version="1.0">
              <emma:interpretation id="{54D32FA2-78EA-40CA-A183-CA35425A09D8}" emma:medium="tactile" emma:mode="ink">
                <msink:context xmlns:msink="http://schemas.microsoft.com/ink/2010/main" type="inkWord" rotatedBoundingBox="26137,12312 30923,12070 31002,13640 26217,138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-4606 10820 0,'0'0'15,"0"0"1,-12 23-16,-11 12 16,-24 22-1,-12 36-15,0 23 16,12-24-16,23-23 15,1 1 1,23-70-16</inkml:trace>
          <inkml:trace contextRef="#ctx0" brushRef="#br0" timeOffset="-490.2627">-5619 11687 0,'0'0'15,"0"0"1,12 0-16,11-12 16,13 1-1,23-13-15,0-10 16,-1-1-16,13-11 15,-24 0 1,0-12-16,-11-11 16,-13 11-1,-11 12-15,-12 11 16,-12 0 0,1 24-16,-13-1 15,0 12-15,1 12 16,-1 22-1,-11 24-15,11 23 16,13 23 0,-1 46-16,0-11 15,12-35 1,12-12-16,0 12 16,-1 0-1,1-23-15,0-11 16,-12-24-16,0 0 0,0-23 31,0-11-31,0-12 16</inkml:trace>
          <inkml:trace contextRef="#ctx0" brushRef="#br0" timeOffset="-279.3346">-5536 11953 0,'0'0'0,"0"0"0,0 0 15,11 0 1,13-12 0,35-11-16,11 0 15,25-12-15,-13 0 16,-82 35-1</inkml:trace>
          <inkml:trace contextRef="#ctx0" brushRef="#br0" timeOffset="249.3529">-4629 11490 0,'0'0'0,"-12"12"31,-24 22-31,-11 24 0,0 12 16,0 10-1,24-22 1,11 0-16,12-12 0,23 1 15,13-1 1,-36-46-16</inkml:trace>
          <inkml:trace contextRef="#ctx0" brushRef="#br0" timeOffset="899.5304">-4347 12022 0,'0'0'0,"0"0"15,-11 0 1,-1 0 0,-12-12-16,1 1 15,-1-12-15,1 0 16,11-1-16,0-10 15,24-1 1,0 0-16,11 1 16,1 11-1,11 11-15,0 12 16,1 23 0,-1 12-16,-11 11 15,-24 12 1,0 23-16,-12 11 15,0-22-15,0-13 16,0-22 0,12-12-16,0-23 15,0 0 1,0 0-16,0-23 16,12-12-1,12-46-15,11-57 16,0 11-16,-11 23 15,-12 46 1,0 23-16,-1 12 16,-11 11-1,0 12-15,0 0 16,-11 35 0,11 46-16,0 0 15,23 0-15,1-12 16,11 1-1,12-1-15,0-23 16,-11-23 0,-1-11-16,-35-12 15</inkml:trace>
          <inkml:trace contextRef="#ctx0" brushRef="#br0" timeOffset="1149.9395">-3899 11456 0,'0'0'0,"0"0"15,12 11-15,11 24 16,24 34 0,24 47-16,-12-12 15,-12-12-15,-12 1 16,-11-12-1,-24-12-15,-12-11 16,-23-1 0,0-10-16,35-47 15</inkml:trace>
          <inkml:trace contextRef="#ctx0" brushRef="#br0" timeOffset="1599.6398">-3322 12010 0,'0'0'0,"0"0"16,0 0-16,12 0 15,0 0 1,23 0 0,12 0-16,36-11 0,-1-1 15,-11 12-15,-71 0 16</inkml:trace>
          <inkml:trace contextRef="#ctx0" brushRef="#br0" timeOffset="1800.1846">-3216 12195 0,'0'0'0,"0"0"16,0 0-16,0 0 15,24 0 1,35 0-16,58-23 16,-22 12-1,-1-1-15,-23 0 16,-71 12 0</inkml:trace>
          <inkml:trace contextRef="#ctx0" brushRef="#br0" timeOffset="2469.6985">-2485 12010 0,'0'0'15,"0"0"-15,0 0 16,23 0 0,24 0-16,24-11 15,0-1 1,-1-11-16,1 0 16,-12-12-1,0 1-15,-12-1 16,-24 12-16,-11 0 0,0 0 15,-12-1 1,-12 1-16,-11 0 31,-25 12-31,-10 11 0,-37 11 16,1 12 0,12 12-16,11 23 15,24-12-15,12 0 16,11 1-1,12-13-15,24 12 16,35 12 0,36 0-16,34-12 15,25-11 1,34-12-16,-34-23 16,-36-12-1,-12-11-15,-12 0 16,-82 23-16</inkml:trace>
          <inkml:trace contextRef="#ctx0" brushRef="#br0" timeOffset="3499.5898">-2038 11340 0,'0'0'0,"0"0"15,-12 0-15,1 0 16,-1-12-16,0 1 15,0-12 1,0 0-16,1-12 16,11 0-1,0 1-15,11 11 16,1-1 0,0 1-16,12 0 15,-1 12-15,12 11 16,1 11-1,-13 24-15,-11 46 16,-12 23 0,-12 0-16,1 11 15,-1-22 1,0-24-16,0-11 16,12-23-1,0-24-15,0-11 16,0 0-16,0 0 15,12-35 1,12-11-16,11-35 16,24-46-1,12 0-15,-24 23 16,0 35 0,-24 23-16,1 11 15,-12 12-15,-1 0 16,1 11-1,-12 12-15,0 0 16,0 0 0,0 0-16,-12 23 15,1 23 1,11 12-16,11 12 16,1-1-1,12-11-15,23 11 16,47-11-16,36-12 15,-12-23 1,-118-23-16</inkml:trace>
          <inkml:trace contextRef="#ctx0" brushRef="#br0" timeOffset="16109.8008">-5972 12103 0,'0'0'0,"0"0"0,0 0 15</inkml:trace>
        </inkml:traceGroup>
      </inkml:traceGroup>
    </inkml:traceGroup>
    <inkml:traceGroup>
      <inkml:annotationXML>
        <emma:emma xmlns:emma="http://www.w3.org/2003/04/emma" version="1.0">
          <emma:interpretation id="{EBC7E114-60F5-4426-B831-3AEB7611CA36}" emma:medium="tactile" emma:mode="ink">
            <msink:context xmlns:msink="http://schemas.microsoft.com/ink/2010/main" type="paragraph" rotatedBoundingBox="29627,15361 29786,13785 30451,13852 30292,154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D4BF19-5468-435C-88AC-104D461FAEBE}" emma:medium="tactile" emma:mode="ink">
              <msink:context xmlns:msink="http://schemas.microsoft.com/ink/2010/main" type="line" rotatedBoundingBox="29627,15361 29786,13785 30451,13852 30292,15428"/>
            </emma:interpretation>
          </emma:emma>
        </inkml:annotationXML>
        <inkml:traceGroup>
          <inkml:annotationXML>
            <emma:emma xmlns:emma="http://www.w3.org/2003/04/emma" version="1.0">
              <emma:interpretation id="{82A85E31-FB9B-4013-B57B-6D57DD1B962D}" emma:medium="tactile" emma:mode="ink">
                <msink:context xmlns:msink="http://schemas.microsoft.com/ink/2010/main" type="inkWord" rotatedBoundingBox="29627,15361 29786,13785 30451,13852 30292,154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29.6714">-2215 13975 0,'0'0'0,"0"0"15,0-12-15,0-11 16,0 0-1,0-11-15,0-1 16,12-11 0,12-35-16,-1-23 15,24-12 1,-11 35-16,11 0 16,12 0-1,-12 1-15,0 22 16,-12 0-16,-23 12 15,0 0 1,-24 11-16,-11-11 16,-24-1-1,11 24-15,-11 0 16,12 0 0,11 12-16,1-1 15,-1-11 1,12 11-16,0 1 15,12-1-15,0-11 16,0 0 0,12 0-16,0-12 15,12 0 1,11 1-16,0 11 16,1 0-1,-13-1-15,-11 13 16,0-1-16,0 1 0,-12 11 15,0 0 1,0 0-16,-24 11 16,0 1-1,-11 11-15,0 0 16,-1 0 0,1 0-16,0 0 15,11-11-15,1 0 16,11-1-1,0 1-15,12-12 16,0 0 0,0 0-16,0 0 15,0 0 1,0 0-16,12 0 16,0-12-1,-1 1-15,1-1 16,12-11-16,-1 0 15,-11 0 1,12 0-16,-13 11 16,1 12-1,-12 0-15,12 0 16,0 0 0,11 12-16,1-1 15,11 12 1,1 0-16,-1 0 15,0 1-15,-11-13 16,-1 1 0,-11-1-16,0 1 15,0-1 1,-12 1-16,0 0 16,0-1-1,-12 1-15,-12-1 16,-11 1-1,0-12-15,-1 0 16,-11 0-16,0 0 16,0 0-1,-24 0-15,1 0 16,-1 0 0,12 0-16,12 0 15,23 0 1,1 0-16,11 0 15,0 0-15,12 0 16,0 0 0,0 0-16,0 0 15,0 0 1,0 0-16,0 0 16,0 0-1,0 0-15,0 0 16,0 0-16,0-12 0,0 1 31,0-1-31,12-11 16,12 0-1,-1 0-15,1 0 16,-1-1-16,1 13 16,-1-1-16,-23 12 15</inkml:trace>
        </inkml:traceGroup>
      </inkml:traceGroup>
    </inkml:traceGroup>
    <inkml:traceGroup>
      <inkml:annotationXML>
        <emma:emma xmlns:emma="http://www.w3.org/2003/04/emma" version="1.0">
          <emma:interpretation id="{424269D9-4952-45A3-9210-F98B9C8774B8}" emma:medium="tactile" emma:mode="ink">
            <msink:context xmlns:msink="http://schemas.microsoft.com/ink/2010/main" type="paragraph" rotatedBoundingBox="28574,15803 31922,15770 31930,16512 28581,16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16513B-8509-4430-BB5A-F3F718A59F6D}" emma:medium="tactile" emma:mode="ink">
              <msink:context xmlns:msink="http://schemas.microsoft.com/ink/2010/main" type="line" rotatedBoundingBox="28574,15803 31922,15770 31930,16512 28581,16545"/>
            </emma:interpretation>
          </emma:emma>
        </inkml:annotationXML>
        <inkml:traceGroup>
          <inkml:annotationXML>
            <emma:emma xmlns:emma="http://www.w3.org/2003/04/emma" version="1.0">
              <emma:interpretation id="{53A8C23B-57C0-46D5-9B00-5E3FED8F10EB}" emma:medium="tactile" emma:mode="ink">
                <msink:context xmlns:msink="http://schemas.microsoft.com/ink/2010/main" type="inkWord" rotatedBoundingBox="28574,15803 31534,15774 31542,16515 28581,165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889.8101">-3534 14715 0,'0'0'16,"0"0"0,35 0-16,13 0 15,-1 0 1,0-12-16,0 1 15,0-13-15,0-10 16,-11-1 0,-13 0-16,1 12 15,-13 0 1,-11 12-16,-11-1 16,-1 1-1,-12 11-15,-23 0 16,-12 11-16,-11 12 15,-1 12 1,12 0 0,12-1-16,12 1 15,11-12-15,12 0 16,12 12 0,12-1-16,12 1 15,34 0 1,13-1-16,12 1 15,-13-23-15,13-1 16,11 1 0,-94-12-16</inkml:trace>
          <inkml:trace contextRef="#ctx0" brushRef="#br0" timeOffset="27529.9756">-3122 14865 0,'0'0'0,"0"0"16,0 0-16,12 0 15,35 11 1,36-11-16,11 0 16,-12 0-1,-82 0-15</inkml:trace>
          <inkml:trace contextRef="#ctx0" brushRef="#br0" timeOffset="27269.5335">-3027 14703 0,'0'0'0,"0"0"15,11 0-15,25 12 16,11-12-16,0 0 15,0 11 1,0 1 0,12-12-16,-59 0 15</inkml:trace>
          <inkml:trace contextRef="#ctx0" brushRef="#br0" timeOffset="29629.6643">-2756 14541 0,'0'0'15,"0"0"-15,0 0 16,0 0 0,0 0-16,0 0 15,11-11-15,13-1 16,11 1-1,12-12-15,12 11 16,0 12 0,-12 0-16,-11 12 15,-13-1 1,-11 12-16,0 12 16,-12 11-1,-12 0-15,-23 1 16,11-13-16,-23 12 0,12-22 31,-1-1-31,13-12 16,11 1-16,0-1 15,0 1 1,12-12-16,0 0 16,0 0-16,12 11 15,12 1 1,35 11-16,11-23 15,1 12-15,-71-12 16</inkml:trace>
          <inkml:trace contextRef="#ctx0" brushRef="#br0" timeOffset="29800.0577">-2109 14819 0,'0'0'15,"0"0"-15,0 0 16,0 0 0</inkml:trace>
          <inkml:trace contextRef="#ctx0" brushRef="#br0" timeOffset="32079.9688">-2120 14484 0,'0'0'16,"0"0"0,11 0-16,37 0 15,10 0-15,13-12 16,-12 0-1,-12 1-15,0-1 16,-11 12 0,-13 0-16,-11 0 15,0 0 1,0 0-16,-12 0 16,11 12-1,-11-1-15,0 24 16,-11 11-16,-13 24 0,0-1 15,-11 0 1,12-11-16,11 11 16,0-11-1,0 0-15,12-12 16,0-11 0,0-12-16,0-11 15,0-12 1</inkml:trace>
          <inkml:trace contextRef="#ctx0" brushRef="#br0" timeOffset="32369.7289">-1955 14738 0,'0'0'16,"0"0"-16,0 0 16,11 0-1,1 0-15,24 0 16,11 0 0,0 0-16,12 0 15,-12 0-15,12 0 16,0-12-1,-59 12 1</inkml:trace>
          <inkml:trace contextRef="#ctx0" brushRef="#br0" timeOffset="32749.829">-1331 14449 0,'0'0'0,"0"11"0,-12 24 15,0 34 1,1 12 0,-1 0-16,12 23 15,0-34-15,0-1 16,12-11-16,-1-35 15,-11-23 1</inkml:trace>
          <inkml:trace contextRef="#ctx0" brushRef="#br0" timeOffset="33452.9448">-1084 14726 0,'0'0'0,"12"0"15,12-11 1,23-12-16,23-12 16,-11-11-1,24-12-15,-24 12 16,0-1 0,-36 13-16,-11 11 15,-12 11-15,-12 1 16,-23-1-1,-12 0-15,0 12 16,-1 0 0,1 12-16,12 11 15,0 0 1,11 23-16,1-11 16,11 11-1,12 1-15,12-13 16,-1 1-16,13 11 15,-1-11 1,1-1-16,0 1 16,-1 11-1,-11-11-15,0-12 16,-12 0 0,0-11-16,-12 11 15,0-12-15,-11 1 16,-13-12-16,1 0 15,0-12 1,-1-11-16,13 0 16,11 0-16,12 0 15,0-12 1,12 1-16,11-1 31,13-11-31,-36 46 0</inkml:trace>
        </inkml:traceGroup>
        <inkml:traceGroup>
          <inkml:annotationXML>
            <emma:emma xmlns:emma="http://www.w3.org/2003/04/emma" version="1.0">
              <emma:interpretation id="{B7B801C7-7EB7-4BFD-A2AB-E7F00805144B}" emma:medium="tactile" emma:mode="ink">
                <msink:context xmlns:msink="http://schemas.microsoft.com/ink/2010/main" type="inkWord" rotatedBoundingBox="31546,15801 31922,15797 31929,16422 31552,16426"/>
              </emma:interpretation>
              <emma:one-of disjunction-type="recognition" id="oneOf3">
                <emma:interpretation id="interp3" emma:lang="" emma:confidence="0.5">
                  <emma:literal>3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}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34179.9662">-624 14426 0,'0'0'16,"0"0"-1,0 0-15,23-12 16,1 1 0,11-1-16,12 1 15,0 11-15,12 11 16,0 12-1,-12 0-15,-23 0 16,-12 1 0,-12 22-16,-12-12 15,-12 1 1,1-12-16,-1 0 16,-11 0-1,11-11-15,1-12 16,11 0-16,0 0 15,12 0 1,0 0-16,0 0 16,0 0-1,0 0-15,12 12 16,12-1-16,-1 12 16,1 0-16,-1 24 15,-11-1-15,-12 0 16,0 0-1,-12-11-15,-11-12 16,-1-11 0,-11-12-16,-12-12 31,0-11-31,11-12 0,36 35 16</inkml:trace>
        </inkml:traceGroup>
      </inkml:traceGroup>
    </inkml:traceGroup>
  </inkml:traceGroup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6:45.1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C2AB07-A0E3-4D84-BD01-F6C507A3FB50}" emma:medium="tactile" emma:mode="ink">
          <msink:context xmlns:msink="http://schemas.microsoft.com/ink/2010/main" type="inkDrawing" rotatedBoundingBox="7873,18468 7885,13580 8248,13581 8236,18469" semanticType="verticalRange" shapeName="Other"/>
        </emma:interpretation>
      </emma:emma>
    </inkml:annotationXML>
    <inkml:trace contextRef="#ctx0" brushRef="#br0">-23995 12161 0,'0'0'0,"0"0"16,0 0 0,0 0-16,23 57 15,1 59 1,-12 46-16,-1 92 15,-11-46-15,0 0 16,-23-23 0,-1-35-16,1-11 15,-13-12 1,1-23-16,0-46 16,-1-12-1,1-11-15,0-24 16,-1 1-16,13-12 15,11 0 1,0 0-16,12 0 16,0 0-1,0 0-15,0 23 16,12 23 0,0 0-16,0 47 15,11 69-15,1-24 16,-12-22-1,-1 46-15,1-1 16,0-22 0,-12 0-16,0 23 15,0-1 1,0-33-16,0-13 16,0 35-1,12-11-15,-1-23 16,1-24-16,0 1 0,0 11 31,0 0-31,-1-23 16,1-12-16,0-11 15,0-12 1,-1-11-16,1-1 16,0-11-16,0 0 15,0 1-15,-12-1 16,0-12-1,0-11-15,0 0 16</inkml:trace>
  </inkml:traceGroup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9:09.95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E416CB-8EB8-41D8-AB51-BF6380599197}" emma:medium="tactile" emma:mode="ink">
          <msink:context xmlns:msink="http://schemas.microsoft.com/ink/2010/main" type="inkDrawing" rotatedBoundingBox="16558,4039 26716,3433 26723,3542 16565,4148" shapeName="Other"/>
        </emma:interpretation>
      </emma:emma>
    </inkml:annotationXML>
    <inkml:trace contextRef="#ctx0" brushRef="#br0">0 578 0,'0'0'0,"0"0"15,0 0 1,0 0-16,0 0 16,0 0-1,0 0-15,14 0 16,27 0-16,26-13 15,15 0 1,13 0-16,13-1 16,27 14-1,41-13-15,-13 0 16,0 13 0,26-14-16,28 1 15,-27-13 1,67 12-16,-13 1 15,-27 13-15,40 0 16,82-13 0,148-27-16,-432 40 15,80-13 1,109-1-16,0 1 16,-14 0-1,68 13-15,-68 0 16,41-14-16,0 1 15,-13 13 1,67-13-16,-81-14 16,94-26-1,-94 13-15,54 14 16,-27 12 0,-14-26-16,41 14 15,-54 13-15,41-1 16,-41 1-1,13 13-15,0-13 16,-53 13 0,53 0-16,-13 13 15,-28-13 1,-216 0-16</inkml:trace>
  </inkml:traceGroup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30T09:50:39.38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8F6F472-6F7A-4C4A-93A6-DCFAC7796E20}" emma:medium="tactile" emma:mode="ink">
          <msink:context xmlns:msink="http://schemas.microsoft.com/ink/2010/main" type="writingRegion" rotatedBoundingBox="14702,4057 16740,4057 16740,4081 14702,4081"/>
        </emma:interpretation>
      </emma:emma>
    </inkml:annotationXML>
    <inkml:traceGroup>
      <inkml:annotationXML>
        <emma:emma xmlns:emma="http://www.w3.org/2003/04/emma" version="1.0">
          <emma:interpretation id="{79A73915-DC54-4CEE-93E5-AB0095E8AB96}" emma:medium="tactile" emma:mode="ink">
            <msink:context xmlns:msink="http://schemas.microsoft.com/ink/2010/main" type="paragraph" rotatedBoundingBox="14702,4057 16740,4057 16740,4081 14702,4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04F73-43AE-4F57-B161-BD241FC56626}" emma:medium="tactile" emma:mode="ink">
              <msink:context xmlns:msink="http://schemas.microsoft.com/ink/2010/main" type="line" rotatedBoundingBox="14702,4057 16740,4057 16740,4081 14702,4081"/>
            </emma:interpretation>
          </emma:emma>
        </inkml:annotationXML>
        <inkml:traceGroup>
          <inkml:annotationXML>
            <emma:emma xmlns:emma="http://www.w3.org/2003/04/emma" version="1.0">
              <emma:interpretation id="{459D22CA-5AAB-43CD-9179-609B424503F1}" emma:medium="tactile" emma:mode="ink">
                <msink:context xmlns:msink="http://schemas.microsoft.com/ink/2010/main" type="inkWord" rotatedBoundingBox="14702,4057 16740,4057 16740,4081 14702,4081"/>
              </emma:interpretation>
            </emma:emma>
          </inkml:annotationXML>
          <inkml:trace contextRef="#ctx0" brushRef="#br0">-17469 2661 0,'0'0'0,"0"0"15,330-12 1,-295 12-16,47 0 15,36 0-15,71 0 16,-1 0 0,-35-12-16,24 12 15,0 0-15,-48 0 16,-35 0 0,-11 0-16,-1 0 15,-11 0-15,-12 0 16,-24 0-16,-11 0 15,-12 0 1,-12 0 0,0 0-16,-12 0 15,-24 0-15,-34 0 16,-72 0 0,-22 0-16,22 0 15,-11 0-15,153 0 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4:31.0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C58EBF-3E62-4C13-8287-F55BE5AB0F05}" emma:medium="tactile" emma:mode="ink">
          <msink:context xmlns:msink="http://schemas.microsoft.com/ink/2010/main" type="inkDrawing" rotatedBoundingBox="30030,2959 31805,3164 31802,3193 30027,2988" semanticType="underline" shapeName="Other">
            <msink:sourceLink direction="with" ref="{99DD95BD-F0D3-45BB-BE8D-35A5B0C0C569}"/>
          </msink:context>
        </emma:interpretation>
      </emma:emma>
    </inkml:annotationXML>
    <inkml:trace contextRef="#ctx0" brushRef="#br0">-1219 2087 0,'0'0'15,"0"0"-15,0 0 16,0 0-1,0 0-15,0 0 16,0 0 0,27 0-16,54 0 15,82 13-15,-1 14 16,-13 0 0,14-14-16,27 0 15,-28 0 1,-40 1-16,41 12 15,-28-12-15,-40-1 16,-27 0 0,-14 0-16,-14 1 15,-40-14 1</inkml:trace>
  </inkml:traceGroup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09T06:48:39.9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BF02C5-9813-4EAD-8E59-355194F4C02F}" emma:medium="tactile" emma:mode="ink">
          <msink:context xmlns:msink="http://schemas.microsoft.com/ink/2010/main" type="writingRegion" rotatedBoundingBox="33986,12173 614,13314 191,927 33563,-213"/>
        </emma:interpretation>
      </emma:emma>
    </inkml:annotationXML>
    <inkml:traceGroup>
      <inkml:annotationXML>
        <emma:emma xmlns:emma="http://www.w3.org/2003/04/emma" version="1.0">
          <emma:interpretation id="{E42D06C9-D528-4101-A60C-54DD8AE9E407}" emma:medium="tactile" emma:mode="ink">
            <msink:context xmlns:msink="http://schemas.microsoft.com/ink/2010/main" type="paragraph" rotatedBoundingBox="33956,12365 21979,12580 21933,9999 33910,9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D4B0AC-0A0A-4663-BD76-E8D35848FFAC}" emma:medium="tactile" emma:mode="ink">
              <msink:context xmlns:msink="http://schemas.microsoft.com/ink/2010/main" type="line" rotatedBoundingBox="33956,12365 21979,12580 21933,9999 33910,9785"/>
            </emma:interpretation>
          </emma:emma>
        </inkml:annotationXML>
        <inkml:traceGroup>
          <inkml:annotationXML>
            <emma:emma xmlns:emma="http://www.w3.org/2003/04/emma" version="1.0">
              <emma:interpretation id="{EB48B249-FC38-40E2-9263-6890EBEB5C8E}" emma:medium="tactile" emma:mode="ink">
                <msink:context xmlns:msink="http://schemas.microsoft.com/ink/2010/main" type="inkWord" rotatedBoundingBox="33950,12014 28658,12109 28618,9880 33910,9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 9614 0,'0'0'0,"0"0"16,-13 27 0,-1 12-16,-26 15 15,-15-1 1,1 0-16,14-26 15,-1-14 1,0 0-16,1-13 16,13-13-16,-14-14 15,14 1 1,0-28-16,0 1 16,-14 0-16,-13 13 15,-27 14 1,-1 26-16,15 13 15,12 0 1,15 1-16,13 12 16,27-13-1,0 14-15,13 0 16,28 12-16,13 1 16,-13-13-1,-1 0-15,-26-1 16,-14 1-1,-14-1-15,-13 14 16,-13 0 0,-15 13-16,15-13 15,-1 0-15,-13 13 16,13-13 0,14 13-16,0 0 15,14 0 1,13 14-16,13 13 15,28-14 1,26-13-16,55 14 16,14-27-16,-1-1 15,69-12 1,-15-14-16,-53-26 16,-1 0-1,-13-14-15,-14-13 16,-40 0-16,-68 40 15</inkml:trace>
          <inkml:trace contextRef="#ctx0" brushRef="#br0" timeOffset="188.522">-615 10385 0,'0'0'16,"14"13"-16,-1 0 15,1-13-15,-14 0 16</inkml:trace>
          <inkml:trace contextRef="#ctx0" brushRef="#br0" timeOffset="-888.6042">374 9003 0,'27'0'15,"109"0"-15,53 0 16,82-14 0,-54 1-16,-68-14 15,-27 1 1,-122 26-16</inkml:trace>
          <inkml:trace contextRef="#ctx0" brushRef="#br0" timeOffset="-1073.6815">740 9747 0,'0'0'15,"-14"13"-15,1 14 16,-1-1-1,1 1-15,-1 0 16,0-1-16,-13-13 16,-13-13-1,-1 0-15,0 0 16,14-13 0,0 0-16,14 0 15,-1-14 1,1 0-16,-1-13 15,14-39 1,14-41-16,-1 14 31,-13 106-31</inkml:trace>
          <inkml:trace contextRef="#ctx0" brushRef="#br0" timeOffset="1259.5825">-1780 9933 0,'0'0'0,"0"13"15,14 1 1,26-1-16,14 0 16,14 0-1,27-26-15,-27 0 16,-14 0-16,-13-14 16,-14 0-1,-14 1-15,1 13 16,-14-1-1,0 1-15,-14 0 16,1-1-16,-1 1 16,1 13-1,-15 0-15,1 0 16,-13 13 0,-28 27-16,-40 27 15,-69 12 1,15-25-16,40-28 15,-13 1-15,-1-14 16,1-13 0,40-13-16,13-14 15,15-13 1,26 14-16,14-14 16,0 0-1,13 13-15,14 1 16,0 13-16,14-1 15,-1 1 1,15 13-16,-1 0 16,0 13-1,13 14 1,-13 53 0,-27-14-16,-13-13 15,-14 0 1,0-13-16,0-13 15,0-14 1,-1 0-16,1-13 16,14 0-1,-1 0-15,1 0 16,-1 0-16,14 0 16,0 0-1,0 0-15,0 0 16,0 0-1,0 0-15,0 0 16,0 0 0,0 0-16,0 0 15,0 0-15,0 0 16,-13 0 0,-1 0-16,1 0 15,-1 0 1,14 0-16,-14-13 15,14 13-15,0 0 16,-13 0 0,13 0-16,0 0 15,-14-13 1,14 13-16,0 0 16,0 0-1,0 0-15,0 0 16,0 0-16,0 0 15,0 0 1</inkml:trace>
          <inkml:trace contextRef="#ctx0" brushRef="#br0" timeOffset="1949.7979">-2146 9468 0,'0'0'15,"27"-27"-15,28-13 16,-1-26-16,0-14 15,-41-26 1,-26-27-16,-14 13 16,-14 14-1,-13 40-15,0 26 16,0 26 0,-1 41-16,-26 39 15,27 1-15,13-1 16,14 27-1,27 14-15,27 12 16,28-12 0,12-41-16,42-13 15,-15-13 1,-12-13-16,-82-27 16</inkml:trace>
          <inkml:trace contextRef="#ctx0" brushRef="#br0" timeOffset="2342.1265">-2918 9534 0,'0'0'16,"0"0"-16,14-13 15,53-14-15,42-26 16,-1 0 0,28 26-16,-136 27 15</inkml:trace>
          <inkml:trace contextRef="#ctx0" brushRef="#br0" timeOffset="3406.5155">-2742 10146 0,'0'0'16,"0"0"-16,0 0 15,-13 0 1,-1 0-16,1 0 16,-1 0-1,0 0-15,1 0 16,-1 0-16,1 0 16,-1 0-1,1 0-15,-1 0 16,1 0-1,-1-14-15,1 1 16,-1 0-16,14-1 16,0 1-1,0-13-15,14-1 16,-1 0 0,1 1-16,13-1 15,-14 14 1,14 0-16,-13-1 15,-1 14-15,1 0 16,0 14 0,-1 26-16,1 13 15,-14 13 1,0 1-16,-14-1 16,-13 1-1,0-1-15,0-13 16,-14-13-16,-40 13 15,-41-26 1,-13-14-16,26-26 16,1-14-1,-14-13-15,27-13 16,27 0-16,28-13 16,26-1-1,28-13-15,13 1 16,13 12-1,15 1-15,26-1 16,14 14 0,-95 53-16</inkml:trace>
          <inkml:trace contextRef="#ctx0" brushRef="#br0" timeOffset="3612.9589">-3798 9255 0,'0'0'16,"40"-13"-16,96-14 16,108-26-1,-55 13-15,28 14 16,-217 26-16</inkml:trace>
        </inkml:traceGroup>
        <inkml:traceGroup>
          <inkml:annotationXML>
            <emma:emma xmlns:emma="http://www.w3.org/2003/04/emma" version="1.0">
              <emma:interpretation id="{2654BD0D-1192-44D1-BF36-0B77614DDDAF}" emma:medium="tactile" emma:mode="ink">
                <msink:context xmlns:msink="http://schemas.microsoft.com/ink/2010/main" type="inkWord" rotatedBoundingBox="28252,12468 22171,12576 22126,10114 28208,100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24.1108">-6372 9760 0,'0'0'0,"27"0"16,68 0 0,94 0-16,1-13 15,-41 0 1,-14-14-16,-135 27 16</inkml:trace>
          <inkml:trace contextRef="#ctx0" brushRef="#br0" timeOffset="7396.7731">-6115 8923 0,'0'0'0,"-13"-13"15,-42-1 1,-121-12-16,-13 26 16,-28 0-16,-41 40 15,82-1 1,41 1-16,-1 27 16,69-27-1,26 13-15,14 0 16,27 0-1,14 0-15,26 0 16,-40-53-16</inkml:trace>
          <inkml:trace contextRef="#ctx0" brushRef="#br0" timeOffset="7079.5964">-7321 9667 0,'0'0'15,"0"13"-15,14 41 16,13 25-16,14 28 16,-1-14-1,1-27-15,0-13 16,-14-13 0,-27-40-16</inkml:trace>
          <inkml:trace contextRef="#ctx0" brushRef="#br0" timeOffset="7850.6445">-7876 10239 0,'0'0'0,"0"0"15,0 0 1,0 0-16,0 0 16,0 0-16,0 0 15,0 0 1,0 0-16,0-27 15,14-26 1,13 0-16,0 0 16,13-14-16,1 14 15,0 13 1,-14 27-16,0 0 16,-14 13-1,1 0-15,0 13 16,-1 40-16,-13 0 15,-13 14 1,-28 12-16,-13 14 16,-41 0-1,14 0-15,-1-13 16,28-13 0,0-27-16,0-1 15,54-39 1</inkml:trace>
          <inkml:trace contextRef="#ctx0" brushRef="#br0" timeOffset="5778.8366">-4205 9813 0,'0'0'15,"0"0"-15,0 14 16,0 26-1,-13 13-15,-1 0 16,1 0-16,-1-13 16,-13 0-1,0-14-15,-14 1 16,14-14 0,0 1-16,0-1 15,0-13 1,13 0-16,1-13 15,-1-14-15,1 0 16,-1 14 0,1 0-16,-1-1 15,14 14 1,-14 0-16,-26 27 16,-14 13-1,-1 13-15,1 0 16,-14 14-16,1-14 15,-28 13 1,14 1-16,81-67 16</inkml:trace>
          <inkml:trace contextRef="#ctx0" brushRef="#br0" timeOffset="6637.0489">-4774 9667 0,'0'0'0,"0"27"15,-13 26 1,-1-13-16,14 0 16,0-14-1,0-12-15,0-1 16,-13 0-1,-1 0-15,-13 14 16,-14 13-16,1 0 16,-15 0-1,15-14-15,-1-13 16,1 1 0,-15-1-16,1 0 15,0 1 1,0-1-16,0 14 15,-14-1-15,0-13 16,0 1 0,-13-1-16,-14 0 15,0 1 1,14-14-16,13 0 16,-13 0-16,-14-14 15,-13 1 1,-14 0-16,27 13 15,14 0 1,27 0-16,13 0 16,14 0-1,13 0-15,14 0 16,0 0-16,0 0 16,41 0-1,40 0-15,14 0 16,-13-14-1,-1 1-15,-81 13 16</inkml:trace>
          <inkml:trace contextRef="#ctx0" brushRef="#br0" timeOffset="5955.6566">-5085 11116 0,'0'0'0,"0"0"16,0 0-16</inkml:trace>
          <inkml:trace contextRef="#ctx0" brushRef="#br0" timeOffset="8106.8669">-8296 10053 0,'0'0'15,"0"13"1,-13 27-16,-1 13 16,-27 13-16,1 1 15,-14 13 1,-1-14-16,1-13 16,0 0-1,13-26-15,41-27 16</inkml:trace>
          <inkml:trace contextRef="#ctx0" brushRef="#br0" timeOffset="8522.479">-8675 9720 0,'0'0'15,"-14"40"-15,1 40 16,-14 0 0,-14-1-16,-13 1 15,-14-27 1,-13 1-16,27-28 16,13-13-16,0 1 15,14-14 1,14-14-16,-1-25 15,1-28 1,-1 1-16,14 12 16,0 15-16,0 25 15,0 14 1,-14 0-16,-13 27 16,-13 26-1,-14 13-15,-1 1 16,-12 13-1,-15-1-15,15 1 16,67-80-16</inkml:trace>
          <inkml:trace contextRef="#ctx0" brushRef="#br0" timeOffset="8727.9723">-10260 11395 0,'0'0'0,"54"0"15,95-13-15,95-27 16,-54-13 0,13-27-16,0 0 15,-203 80 1</inkml:trace>
        </inkml:traceGroup>
        <inkml:traceGroup>
          <inkml:annotationXML>
            <emma:emma xmlns:emma="http://www.w3.org/2003/04/emma" version="1.0">
              <emma:interpretation id="{6987F694-106A-4C80-8B8D-691334917E68}" emma:medium="tactile" emma:mode="ink">
                <msink:context xmlns:msink="http://schemas.microsoft.com/ink/2010/main" type="inkWord" rotatedBoundingBox="22425,11975 21969,11983 21942,10507 22399,10499"/>
              </emma:interpretation>
              <emma:one-of disjunction-type="recognition" id="oneOf2">
                <emma:interpretation id="interp2" emma:lang="" emma:confidence="0.5">
                  <emma:literal>on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8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9408.6306">-10477 9960 0,'0'0'0,"27"-14"15,27-12-15,28-14 16,-15-13 0,1-14-16,-14 14 15,0-13 1,-26-27-16,-15 26 15,-13 14-15,-13 13 16,-15 13 0,-12 1-16,-14 13 15,-14 13 1,0 13-16,14 13 16,13 14-1,14-13-15,14 13 16,26 0-16,14 13 15,14 13 1,0-13-16,13 14 16,-27-14-1,0 0-15,-13-13 16,-1 0 0,-13 13-16,-13-13 15,-1 0-15,0-14 16,1 1-1,-1 0-15,1-14 16,13 14 0,0-27-16</inkml:trace>
          <inkml:trace contextRef="#ctx0" brushRef="#br0" timeOffset="9537.7224">-10247 10784 0,'0'0'15,"0"0"1,0 0-16,0 0 16,0 0-16</inkml:trace>
        </inkml:traceGroup>
      </inkml:traceGroup>
    </inkml:traceGroup>
    <inkml:traceGroup>
      <inkml:annotationXML>
        <emma:emma xmlns:emma="http://www.w3.org/2003/04/emma" version="1.0">
          <emma:interpretation id="{E4340557-BF0E-4856-94BF-0F6C5C59816C}" emma:medium="tactile" emma:mode="ink">
            <msink:context xmlns:msink="http://schemas.microsoft.com/ink/2010/main" type="paragraph" rotatedBoundingBox="33278,9616 526,10736 299,4072 33050,2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8EDEED-43A6-48E6-A70C-5FBDBF6C0C59}" emma:medium="tactile" emma:mode="ink">
              <msink:context xmlns:msink="http://schemas.microsoft.com/ink/2010/main" type="line" rotatedBoundingBox="32903,9593 1085,10770 963,7468 32781,6291"/>
            </emma:interpretation>
          </emma:emma>
        </inkml:annotationXML>
        <inkml:traceGroup>
          <inkml:annotationXML>
            <emma:emma xmlns:emma="http://www.w3.org/2003/04/emma" version="1.0">
              <emma:interpretation id="{ADBE99F2-C220-48B2-AAC0-92EC2B6906B4}" emma:medium="tactile" emma:mode="ink">
                <msink:context xmlns:msink="http://schemas.microsoft.com/ink/2010/main" type="inkWord" rotatedBoundingBox="32864,8534 32103,8562 32050,7111 32810,708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0214.7363">415 6863 0,'0'0'15,"0"0"-15,0 0 16,0 0-1,-14 0-15,0 0 16,1 0-16,-1 0 16,-13-27-1,0 1-15,0-14 16,14 0 0,-1-13-16,0-27 15,1-53-15,13 0 16,13 14-1,1 12-15,0 14 16,13-13 0,-27 106-16</inkml:trace>
          <inkml:trace contextRef="#ctx0" brushRef="#br0" timeOffset="-60003.8351">49 7355 0,'0'0'0,"0"0"15,0 0-15,-14 13 16,14-13-16</inkml:trace>
          <inkml:trace contextRef="#ctx0" brushRef="#br0" timeOffset="-59684.1584">-371 5932 0,'0'0'15,"0"0"1,0 40-16,0 53 15,0 40 1,13 0-16,1 13 16,0 14-16,-1-27 15,1-53 1,-14-80-16</inkml:trace>
        </inkml:traceGroup>
        <inkml:traceGroup>
          <inkml:annotationXML>
            <emma:emma xmlns:emma="http://www.w3.org/2003/04/emma" version="1.0">
              <emma:interpretation id="{53268696-AD14-476C-BC1F-7A79079ED467}" emma:medium="tactile" emma:mode="ink">
                <msink:context xmlns:msink="http://schemas.microsoft.com/ink/2010/main" type="inkWord" rotatedBoundingBox="31526,8439 28465,8552 28415,7207 31477,709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7976.9707">-3920 6996 0,'0'0'15,"0"0"1,0 0-16,0 0 16,0 0-1,13 13-15,14 14 16,27 12-16,1 15 15,-28-14 1,0-1-16,-14-12 16,-13-14-1,0-13-15,-40 0 16,-14-13-16,-14-14 16,14 1-1,13-1-15,27-13 16,28 0-1,54-26-15,27 0 16,-95 66-16</inkml:trace>
          <inkml:trace contextRef="#ctx0" brushRef="#br0" timeOffset="-58984.0641">-927 6637 0,'0'0'15,"0"0"-15,0 13 16,0 27-1,0 27-15,0 12 16,-27 1 0,0-14-16,-40 14 15,-28-13-15,-41-1 16,28-39 0,27-14-16,-1-13 15,15 0 1,12 0-16,15-13 15,13-1-15,0 14 16,-1 0 0,1 0-16,-27 14 15,-27-1 1,0 0-16,-1 1 16,1-14-1,-14 0-15,28-14 16,12 1-16,15-14 15,13 14 1,27 0-16,0-14 16,13 14-1,1 0-15,13 13 16,0 0 0,14 13-16,-1 14 15,-13-14-15,-13 13 16,-14-12-1,-14 12-15,-13 1 16,-13-1 0,-42-12-16,1-14 15,0-27-15,13 1 16,14-14 0,13-27-16,0-26 15,14-40 1,27 0-16,27 14 15,14-1 1,-41 120-16</inkml:trace>
          <inkml:trace contextRef="#ctx0" brushRef="#br0" timeOffset="-58797.094">-2349 5986 0,'0'0'16,"41"0"-1,135-14-15,0 1 16,-54 0 0,-122 13-16</inkml:trace>
          <inkml:trace contextRef="#ctx0" brushRef="#br0" timeOffset="-58627.4306">-2322 6504 0,'0'0'0,"0"0"16,14 13-16,-14-13 15</inkml:trace>
          <inkml:trace contextRef="#ctx0" brushRef="#br0" timeOffset="-58263.9983">-3487 6584 0,'0'0'16,"14"13"-1,26 27-15,42 40 16,12 13 0,-12-14-16,-42-25 15,1-15-15,-27-12 16,-1 0 0,-13-14-16,-13 13 15,-42 14 1,55-40-16</inkml:trace>
        </inkml:traceGroup>
        <inkml:traceGroup>
          <inkml:annotationXML>
            <emma:emma xmlns:emma="http://www.w3.org/2003/04/emma" version="1.0">
              <emma:interpretation id="{ECE3167B-1384-4847-9C17-FFB54C3C6FEF}" emma:medium="tactile" emma:mode="ink">
                <msink:context xmlns:msink="http://schemas.microsoft.com/ink/2010/main" type="inkWord" rotatedBoundingBox="27978,8885 23871,9037 23808,7314 27915,716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8307.7782">-5749 7115 0,'0'0'0,"0"0"0,0 0 15,13 14 1,-13 26-16,0 26 15,-13 14 1,-14-1-16,-14 1 16,0-13-1,-13-14-15,14-27 16,40-26-16</inkml:trace>
          <inkml:trace contextRef="#ctx0" brushRef="#br0" timeOffset="-47212.3229">-6156 6624 0,'0'0'15,"0"26"-15,-13 54 16,-28 26 0,-13-13-16,-27 0 15,-14 0 1,0-26-16,27-14 16,14-26-16,14-1 15,26-13 1,0 1-16,1-14 15,-1 13 1,1 0-16,-1 1 16,1 12-1,-1 27-15,-13 0 16,0 1-16,-14-1 16,-26 0-1,-15-13-15,1-14 16,13-12-1,28-14-15,-1 0 16,14-14-16,13-12 16,14-41-1,28-12-15,39-28 16,15 28 0,-1-14-16,14 0 15,-1-40 1,15 0-16,-28 13 15,0 0-15,-26 14 16,-28 0 0,-27 13-16,-14 26 15,-13 14 1,-14 13-16,-13 27 16,14 13-16,-1 27 15,14 12 1,13 1-16,28 13 15,67 27 1,41 0-16,-14-14 16,-108-66-1</inkml:trace>
          <inkml:trace contextRef="#ctx0" brushRef="#br0" timeOffset="-47863.7985">-6237 7634 0,'0'0'15,"-27"0"-15,0 0 16,-14 0-1,1-14-15,-1 1 16,0-13 0,1-1-16,13 0 15,0-13 1,27 14-16,13-14 16,14 0-16,14 14 15,0-1 1,-14 14-16,0 13 15,-14 0 1,1 13-16,-1 14 16,-13 26-1,-27 13-15,-40 14 16,-28 0-16,0-27 16,14 0-1,-1-13-15,15-27 16,12-13-1,28-13-15,27 13 16</inkml:trace>
          <inkml:trace contextRef="#ctx0" brushRef="#br0" timeOffset="-46236.7506">-8147 6225 0,'0'0'16,"0"0"-16,54 0 15,109-27-15,-1-13 16,-13 1-1,-40 12-15,-109 27 16</inkml:trace>
          <inkml:trace contextRef="#ctx0" brushRef="#br0" timeOffset="-46411.9246">-7781 6916 0,'0'0'0,"0"0"15,0 0 1,0 0-16,13 13 15,14 14 1,14-1-16,0 1 16,-14 13-16,0 0 15,0 0 1,-27 13-16,-13-13 16,-28 13-1,-40 0-15,-28 0 16,28-26-1,-14-27-15,27-14 16,1-12-16,12-1 16,28 14-1,14-14-15,13 14 16,0 0 0,13-14-16,1 14 15,-1 0-15,15-1 16,-15 14-1,14 0-15,-13 14 16,-1 12 0,-13 14-16,0 0 15,-13-13 1,-14 12-16,-14-12 16,0-14-16,-13-13 15,14-13 1,-15-14-16,1-12 15,14-1 1,-1-13-16,14-1 16,-14-25-1,28-28-15,-1 1 16,14-14-16,14 41 16,-14 79-1</inkml:trace>
          <inkml:trace contextRef="#ctx0" brushRef="#br0" timeOffset="-46074.7178">-8093 6451 0,'0'0'16,"0"0"-16,0 0 16,27 13-16,-27-13 15</inkml:trace>
          <inkml:trace contextRef="#ctx0" brushRef="#br0" timeOffset="-57456.4474">-4760 6185 0,'0'0'16,"0"40"-16,0 40 15,27 26-15,27 53 16,0 14-1,14-40-15,-27-53 16,-14-14 0,-14-26-16,-13-40 15</inkml:trace>
          <inkml:trace contextRef="#ctx0" brushRef="#br0" timeOffset="-57089.5437">-5072 6663 0,'0'0'15,"0"0"-15,-13 27 16,13 0 0,0-27-16</inkml:trace>
          <inkml:trace contextRef="#ctx0" brushRef="#br0" timeOffset="-57248.0133">-5153 7235 0,'-14'13'0,"-13"27"15,-13 13 1,-1 14-16,0-1 16,1-13-1,13-13-15,0-13 16,-1-27-1,28 0-15</inkml:trace>
        </inkml:traceGroup>
        <inkml:traceGroup>
          <inkml:annotationXML>
            <emma:emma xmlns:emma="http://www.w3.org/2003/04/emma" version="1.0">
              <emma:interpretation id="{3CE545E5-199D-4A68-97D4-A729E5866902}" emma:medium="tactile" emma:mode="ink">
                <msink:context xmlns:msink="http://schemas.microsoft.com/ink/2010/main" type="inkWord" rotatedBoundingBox="23772,9931 16798,10189 16679,6965 23653,670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43640.9044">-11466 8258 0,'0'0'0,"68"-26"16,94-54-1,-26-13-15,-55 13 16,-54 40-16,-27 1 15,-40 12 1,-28 0-16,0 27 16,14 14-1,13 12-15,28 1 16,-1 13 0,14-14-16,27 14 15,0 0-15,-27-40 16</inkml:trace>
          <inkml:trace contextRef="#ctx0" brushRef="#br0" timeOffset="-43927.4839">-11330 6212 0,'0'0'16,"0"26"-16,13 27 15,1 27 1,-14 0-16,-14 26 15,1-26-15,-14 0 16,13-40 0,0-14-16,1 1 15,-1-1 1,1-26-16,-1 27 16,-13-14-1,-13 14-15,-1-1 16,0 1-16,14-14 15,0 0 1,0 1-16,0-14 16,0 0-1,0-14-15,0-12 16,-1-14 0,1 13-16,0 1 15,0 26-15,-13 13 16,-15 27-1,-26 26-15,-41 27 16,0 27 0,0 26-16,41-39 15,13-14-15,28-27 16,40-66 0</inkml:trace>
          <inkml:trace contextRef="#ctx0" brushRef="#br0" timeOffset="-43326.5402">-12265 8883 0,'0'0'15,"0"0"-15,27 0 16,27-13-16,55-14 15,26-13 1,-13 0-16,-14 1 16,-26-1-1,-82 40-15</inkml:trace>
          <inkml:trace contextRef="#ctx0" brushRef="#br0" timeOffset="-45121.1512">-9082 7541 0,'0'0'0,"0"0"15,0 0-15,0 0 16,-13 0 0,13 0-16,-14 0 15,1-14 1,-1-12-16,14-27 16,0-14-16,27-13 15,27-39 1,14-27-16,0 39 15,-14 41 1,0 26-16,-13 27 16,-14 13-16,-13 26 15,-14 27 1,-14 27-16,-40 13 16,-27 0-1,-1-13-15,15-14 16,26-39-1,0 0-15,14-14 16,0-13-16,0 13 16,-14 0-1,1 1-15,-1-1 16,0 0 0,1-13-16,-1-13 15,1 0-15,-1-14 16,14-26-1,0-27-15,-14-53 16,28 14 0,-1 26-16,14 40 15,0 13 1,0 26-16,0 14 16,0 0-16,0 27 15,0 53 1,-14 13-16,1 26 15,-14-12 1,0-14-16,-14-14 16,0-25-16,1-28 15,13-13 1,0-26-16,-1-13 16,1-14-1,14-13-15,13-1 16,13 1-16,1 13 15,-1 14 1,1 26-16,0 0 16,-1 13-1,-13 27-15,-13 26 16,-28 41 0,0-28-16,1-12 15,-1-27-15,14-14 16,27-26-1,0 0-15</inkml:trace>
          <inkml:trace contextRef="#ctx0" brushRef="#br0" timeOffset="-44960.7432">-9163 6198 0,'0'0'15,"0"0"1,0 14-16,14 12 16,-14-26-16</inkml:trace>
          <inkml:trace contextRef="#ctx0" brushRef="#br0" timeOffset="-44648.2648">-9474 6610 0,'0'0'15,"-14"14"-15,-27 12 16,-40 27 0,-41 1-16,0-15 15,-40 1-15,-28-13 16,14 13-1,40-27-15,15 0 16,-15-13 0,28 14-16,13-14 15,41 0 1,13 0-16,27-14 16,14 1-16,41-27 15,-41 40 1</inkml:trace>
          <inkml:trace contextRef="#ctx0" brushRef="#br0" timeOffset="-44480.3756">-10531 6265 0,'0'0'15,"13"0"-15,55-14 16,68-12-16,94-1 15,-40-13 1,-190 40-16</inkml:trace>
          <inkml:trace contextRef="#ctx0" brushRef="#br0" timeOffset="-42891.9067">-12333 6212 0,'0'0'0,"27"-54"15,27-12 1,1 0-16,-1-28 16,-14 15-1,-12 26-15,-15-1 16,-13 15-16,-13-1 15,-15 26 1,-53 14-16,-14 27 16,14 13-1,27 0-15,27 0 16,27 13-16,27 26 16,27 1-1,27 40-15,-81-120 16</inkml:trace>
          <inkml:trace contextRef="#ctx0" brushRef="#br0" timeOffset="-42496.6876">-12726 7301 0,'0'0'15,"-13"27"1,-1 0-16,1-14 15,-1 0-15,1-13 16,-1 0 0,14 0-16,-14-13 15,1-14 1,13-13-16,0 14 16,13-1-16,1 14 15,0 0 1,-1-1-16,1 1 15,-1 13 1,-13 0-16,14 13 16,-14 27-1,0 40-15,-27 26 16,-41 1-16,-13-14 16,-1 0-1,15-40-15,12-27 16,15-12-1,40-14-15</inkml:trace>
          <inkml:trace contextRef="#ctx0" brushRef="#br0" timeOffset="-41939.3328">-13254 6810 0,'0'0'16,"0"13"-16,0 0 15,0 27 1,0 0-16,-14-13 16,1-1-16,-1 1 15,-13-1 1,14-12-16,-14-1 15,0 13 1,-14 1-16,-40 40 16,-14 26-1,0 0-15,14-14 16,13-12-16,0-14 16,14-26-1,13-14-15,1 0 16,26-26-1,1 0-15,13-1 16,0-12-16,13-14 16,1 13-1,-1 14-15,1 13 16,-1 13 0,1 14-16,-14 13 15,0 13 1,-14 0-16,-13 13 15,-40 27-15,-15-13 16,15-27 0,26-26-16,0-27 15,41 0 1</inkml:trace>
          <inkml:trace contextRef="#ctx0" brushRef="#br0" timeOffset="-41785.9043">-13403 6198 0,'0'0'0,"0"0"16,14 14-16,-1-1 16,-13-13-1</inkml:trace>
          <inkml:trace contextRef="#ctx0" brushRef="#br0" timeOffset="-41550.9891">-14392 8710 0,'0'0'0,"14"14"16,40-14 0,68-40-16,40-27 15,14-13 1,-40 1-16,-136 79 16</inkml:trace>
          <inkml:trace contextRef="#ctx0" brushRef="#br0" timeOffset="-40789.3648">-14514 6584 0,'0'0'0,"0"0"16,27 0 0,82-27-16,13 1 15,-28-1 1,15-13-16,-1-13 16,-108 53-16</inkml:trace>
          <inkml:trace contextRef="#ctx0" brushRef="#br0" timeOffset="-41007.6884">-14202 6703 0,'0'0'16,"0"14"-1,0 12-15,0 27 16,-14 14-16,-26 13 16,-42-14-1,15-13-15,-1-26 16,0-1 0,14-12-16,13-1 15,14-13-15,0 0 16,14 0-1,13 0-15,0 0 16,-14 27 0,0 26-16,1 40 15,-14 0 1,0 13-16,-28-26 16,-26 13-16,13-27 15,-13-13 1,0-13-16,-27-13 15,-14-27 1,13-13-16,42-1 16,12-12-1,15-1-15,26-13 16,28-66-16,26 13 16,55-40-1,0 40-15,27-13 16,-122 106-1</inkml:trace>
          <inkml:trace contextRef="#ctx0" brushRef="#br0" timeOffset="-40611.8016">-14717 6757 0,'0'0'16,"0"0"-1,0 26-15,0-26 16</inkml:trace>
          <inkml:trace contextRef="#ctx0" brushRef="#br0" timeOffset="-38938.9369">-14785 6916 0,'0'0'15,"0"0"-15,0 0 16,-13 0 0,-14 13-16,-14 1 15,14-14 1,0 0-16,0 0 15,13-14 1,1 1-16,13 0 16,13-1-16,14-12 15,0 13 1,0-1-16,0 1 16,-13 13-1,0 0-15,-1 13 16,1 1-16,-14-1 15,0 0 1,0 0-16,0 1 16,-14 12-1,1-12-15,13-14 16</inkml:trace>
        </inkml:traceGroup>
        <inkml:traceGroup>
          <inkml:annotationXML>
            <emma:emma xmlns:emma="http://www.w3.org/2003/04/emma" version="1.0">
              <emma:interpretation id="{19BE2D92-E52E-4186-881F-932D3F3D34CF}" emma:medium="tactile" emma:mode="ink">
                <msink:context xmlns:msink="http://schemas.microsoft.com/ink/2010/main" type="inkWord" rotatedBoundingBox="16132,9805 9750,10041 9643,7147 16025,69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4029.66">-17183 7394 0,'0'14'0,"-13"-1"15,-14 40-15,0-26 16,0-1 0,-14-12-16,14-1 15,-14-13 1,14-13-16,0-14 15,0-13 1,0 0-16,13-26 16,14-1-16,14-26 15,-1-13 1,15-14-16,-1 41 16,-14 39-16,-13 40 15</inkml:trace>
          <inkml:trace contextRef="#ctx0" brushRef="#br0" timeOffset="-14385.6346">-16356 7448 0,'0'0'0,"0"0"15,0 0 1,-14 13-16,1 0 16,-1-13-1,-13 0-15,0-13 16,0 0-1,0-1-15,13 1 16,1 0 0,-1-1-16,14 1 15,0 0 1,14 0-16,-1-1 16,14 1-16,0 13 15,14 0 1,0 13-16,-14 14 15,-14 26 1,-13 13-16,-27 14 16,-13 0-16,-15 0 15,-12-1 1,-28 15-16,0-28 16,-13-13-1,26-40-15,42-13 16,40 0-16</inkml:trace>
          <inkml:trace contextRef="#ctx0" brushRef="#br0" timeOffset="-12905.5294">-18293 6823 0,'0'0'0,"54"-13"16,41-27-16,13-13 15,41-1 1,-13 1-16,-28 0 16,-27 13-16,-81 40 15</inkml:trace>
          <inkml:trace contextRef="#ctx0" brushRef="#br0" timeOffset="-13832.3892">-17684 8218 0,'0'0'16,"0"14"-1,14-1-15,-1-13 16,14-13 0,1-1-16,-28 14 15</inkml:trace>
          <inkml:trace contextRef="#ctx0" brushRef="#br0" timeOffset="-13121.9435">-18009 7155 0,'0'0'0,"0"0"16,0 0-16,0 14 16,0-1-1,0 40-15,0 27 16,-13-14-1,-15 1-15,-26-1 16,-41 14-16,28-27 16,-15-13-1,1-14-15,27-12 16,0-1 0,0-13-16,27 0 15,13-13-15,0-14 16,14 1-1,14-1-15,0 0 16,-1 1 0,14 13-16,-13-1 15,-1 14 1,1 14-16,-1-1 16,-13 0-1,0 27-15,-13 0 16,-14 13-16,-41 27 15,0 0 1,-27 26-16,1-13 16,26-27-1,14-13-15,-14-13 16,-13 0-16,-14-13 16,-14-14-1,28-13-15,27-13 16,40-14-1,14 27-15</inkml:trace>
          <inkml:trace contextRef="#ctx0" brushRef="#br0" timeOffset="-12687.428">-18618 7315 0,'0'0'16,"0"0"-1,13 0-15,14-14 16,27 1-16,28-13 16,-15 12-1,1 1-15,-68 13 16</inkml:trace>
          <inkml:trace contextRef="#ctx0" brushRef="#br0" timeOffset="-12146.9887">-19038 7022 0,'0'0'0,"-14"27"16,0 13-16,1 13 15,-1-13 1,-13 13-16,0-26 16,14-1-1,-1-13-15,1-13 16,-1 0-1,0 0-15,14 0 16,-13 0-16,-14 27 16,-14 0-1,-13 12-15,-27 28 16,-14-14 0,14 0-16,-28-13 15,-53 0-15,-1-13 16,28-14-1,26-13-15,-26 0 16,40-13 0,14-1-16,27-12 15,26-1 1,15 1-16,13-28 16,13 1-16,28 0 15,-41 53 1</inkml:trace>
          <inkml:trace contextRef="#ctx0" brushRef="#br0" timeOffset="-11860.0923">-19865 8218 0,'0'0'0,"0"0"16,0 0 0,27 0-16,55-26 15,40-14 1,13-13-16,-40 13 15,-14 0-15,-81 40 16</inkml:trace>
          <inkml:trace contextRef="#ctx0" brushRef="#br0" timeOffset="-10263.82">-19702 5853 0,'0'0'16,"0"0"-1,0 0-15,-27 0 16,-82 40-16,-107 93 16,-15 39-1,-26 1-15,27 13 16,81-40 0,27-26-16,40-54 15,28-26 1,54-40-16</inkml:trace>
          <inkml:trace contextRef="#ctx0" brushRef="#br0" timeOffset="-11681.3084">-20380 8458 0,'0'0'0,"0"0"15,28 13 1,-28-13-16</inkml:trace>
          <inkml:trace contextRef="#ctx0" brushRef="#br0" timeOffset="-10826.2379">-21206 7421 0,'0'0'15,"0"0"-15,0 40 16,0 0-16,-13 13 16,-1-13-1,-13 13-15,0-13 16,0-14-1,-14-12-15,14-1 16,13-13-16,1 0 16,-1 0-1,1-13-15,-1-1 16,1-12 0,-1-1-16,1 1 15,-1 12 1,1 1-16,-1 13 15,0 0 1,-13 27-16,-13 13 16,-28 13-16,-13 0 15,-41 13 1,-14 1-16,14-27 16,14-14-1,13-26-15,0-13 16,14-14-16,27 1 15,27-14 1,13-13-16,28 0 16,40-14-1,-54 67-15</inkml:trace>
          <inkml:trace contextRef="#ctx0" brushRef="#br0" timeOffset="-10550.0587">-22682 8830 0,'0'0'16,"13"13"-16,28 0 15,26-13 1,42-13-16,40-40 15,40-40 1,-40 0-16,1-13 16,39-41-16,-189 147 15</inkml:trace>
          <inkml:trace contextRef="#ctx0" brushRef="#br0" timeOffset="-9998.0301">-22059 6690 0,'0'13'0,"-14"14"15,1 13 1,-1 13-16,14 0 16,14 0-1,-1-13-15,1 13 16,-1-13-16,1 0 16,-14 0-1,-14 0-15,-13 0 16,-14 0-1,41-40-15</inkml:trace>
        </inkml:traceGroup>
        <inkml:traceGroup>
          <inkml:annotationXML>
            <emma:emma xmlns:emma="http://www.w3.org/2003/04/emma" version="1.0">
              <emma:interpretation id="{47EC14A8-CAF6-4AB3-A69A-496284C4AAD2}" emma:medium="tactile" emma:mode="ink">
                <msink:context xmlns:msink="http://schemas.microsoft.com/ink/2010/main" type="inkWord" rotatedBoundingBox="9342,9619 7378,9692 7342,8742 9307,86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8904.7001">-24159 7527 0,'0'0'0,"0"0"15,0 0-15,0 0 16,0 0 0,0 0-16,0 0 15,0 0-15,0 0 16,13 14 0,28-1-16,0 14 15,13-1 1,-13 1-16,-1-1 15,-13 1 1,-13 13-16,-1 0 16,-26 26-16,-41 14 15,-14-14 1,-27 1-16,27-27 16,28-27-1,40-13-15</inkml:trace>
          <inkml:trace contextRef="#ctx0" brushRef="#br0" timeOffset="-8486.8864">-24593 8019 0,'0'0'15,"0"0"-15,-13 0 16,-14 0-1,0 0-15,0 0 16,0-13 0,-1 0-16,15-1 15,13 1-15,0 0 16,13-1 0,1-12-16,13 13 15,0-1 1,0 14-16,0 0 15,0 0 1,-13 0-16,13 14 16,-13 12-16,-14 27 15,-14 14 1,-40 12-16,-27 14 16,-1-13-1,15-13-15,-15-1 16,15-26-16,-1 0 15,68-40 1</inkml:trace>
          <inkml:trace contextRef="#ctx0" brushRef="#br0" timeOffset="-9600.5353">-23197 7939 0,'0'0'0,"0"0"16,0 0-16,0 0 15,0 0 1,0 0-16,0 0 16,0 0-16,0 0 15,0 0 1,0 0-16,0 0 15,0 14 1,0 12-16,-14 1 16,1-14-1,-1 0-15,1 1 16,-1-14-16,0 0 16,1-14-1,13-12-15,13-14 16,15-26-1,39-41-15,1 1 16,-68 106-16</inkml:trace>
        </inkml:traceGroup>
        <inkml:traceGroup>
          <inkml:annotationXML>
            <emma:emma xmlns:emma="http://www.w3.org/2003/04/emma" version="1.0">
              <emma:interpretation id="{8EF4CA89-799C-425E-8113-56023ED5DA6C}" emma:medium="tactile" emma:mode="ink">
                <msink:context xmlns:msink="http://schemas.microsoft.com/ink/2010/main" type="inkWord" rotatedBoundingBox="6838,10348 1078,10561 981,7944 6741,773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5628.0131">-28210 7806 0,'0'0'16,"0"0"-16,14-26 15,27-27 1,13-14-16,27-26 16,0 13-16,-13 27 15,-27 13 1,-14 27-16,-14 0 16,-13 13-1,0 0-15,-40 53 16,-55 67-1,-13-14-15,13 14 16,0 13-16,41-27 16,27-26-1,13-27-15,14 0 16,14-27 0,13 1-16,13 0 15,15-14-15,-15 0 16,-13 1-1,-27-14-15,0 0 16,0 0 0,-27-14-16,-13-12 15,-28-14 1,0-40-16,14-13 16,0-27-1,27-39-15,13-1 16,28 54-16,-1 40 15,1 12 1,-14 28-16,0 26 16,0 0-1,0 26-15,-14 41 16,-13 13-16,-14-1 16,-26 14-1,-1-26-15,0-1 16,1-12-1,12-15-15,1-12 16,27-14-16,0 14 16,0-1-1,0 28-15,13-1 16,14-13 0,14-1-16,-1 1 15,14 0 1,55 40-16,-82-80 15</inkml:trace>
          <inkml:trace contextRef="#ctx0" brushRef="#br0" timeOffset="-5489.1767">-28386 9149 0,'0'0'16,"0"0"-16,14 0 15,-14 0 1</inkml:trace>
          <inkml:trace contextRef="#ctx0" brushRef="#br0" timeOffset="-5147.0386">-29077 7062 0,'0'0'15,"0"0"-15,0 0 16,0 13-1,0 41-15,-13 65 16,-1 41 0,-13-27-16,0 0 15,14-1 1,-1-25-16,14-41 16,0-13-16,14-13 15,-14-40 1</inkml:trace>
          <inkml:trace contextRef="#ctx0" brushRef="#br0" timeOffset="-7809.2756">-25663 8059 0,'0'0'0,"0"0"15,0 13 1,-13 1-16,-14-1 16,0 0-1,-1-13-15,1 0 16,0-13 0,14-14-16,-1 1 15,14-1-15,0 1 16,14-1-1,-1 0-15,14 14 16,0 0 0,1 0-16,-1 13 15,0 13-15,0 13 16,-14 28 0,-13 25-16,-13 14 15,-14-26 1,-27 13-16,-41 13 15,-27 13 1,27-40-16,0-13 16,0-13-16,-13-13 15,27-27 1,81 0-16</inkml:trace>
          <inkml:trace contextRef="#ctx0" brushRef="#br0" timeOffset="-7365.6711">-26272 7620 0,'0'0'16,"0"14"-16,0 12 15,-14 1-15,1-1 16,-28 1 0,-27 13-16,-27-14 15,-13-12 1,13-1-16,-13-13 15,-28 0-15,-26 0 16,40 0 0,27 13-16,14 1 15,13 26 1,14-14-16,13 14 16,14 0-1,27-14-15,0 1 16,27 0-16,27 12 15,-54-39 1</inkml:trace>
          <inkml:trace contextRef="#ctx0" brushRef="#br0" timeOffset="-6712.9607">-27194 6663 0,'0'0'0,"0"0"15,0 0 1,14 0-16,13-13 16,14 0-1,-1 0-15,15-1 16,12 1-16,-12 13 15,-1 0 1,-14 0-16,-26 13 16,-14 1-1,-14 12-15,1 14 16,-14 0 0,13-13-16,1-1 15,-1-13-15,14 1 16,0-1-1,14 14-15,13-1 16,27 14 0,14 0-16,-14 0 15,-14-14-15,-12 1 16,-15-1 0,-13-12-16,-54 26 15,-14 0 1,0-14-16,-13-13 15,0-13-15,0 0 16,-1-13 0,82 13-16</inkml:trace>
          <inkml:trace contextRef="#ctx0" brushRef="#br0" timeOffset="-4161.1048">-30052 7541 0,'0'0'16,"27"-14"-16,41 1 16,40-27-1,-13-13-15,-14 13 16,1 0 0,-1 0-16,-81 40 15</inkml:trace>
          <inkml:trace contextRef="#ctx0" brushRef="#br0" timeOffset="-4584.6664">-29537 7434 0,'0'0'16,"0"0"-16,0 14 16,0 12-1,0 14-15,0 13 16,0-13 0,-14 0-16,14-13 15,-13-1 1,13-13-16,0 1 15,0-1-15,0 0 16,-14 14 0,-26 26-16,-15 40 15,-12 0 1,13-26-16,-14-14 16,14-13-16,13-27 15,14-13 1,0-13-16,0-1 15,13-12 1,1-1-16,-1 1 16,0 12-16,14 14 15,0 0 1,-13 14-16,-1 12 16,-13 14-1,0 0-15,0 0 16,-14 0-1,1 0-15,-14-14 16,-1 1-16,28-14 16,27-13-1</inkml:trace>
          <inkml:trace contextRef="#ctx0" brushRef="#br0" timeOffset="-4396.3952">-30174 9242 0,'0'0'0,"0"0"16,0 0-16,27-13 15,-27 13 1</inkml:trace>
          <inkml:trace contextRef="#ctx0" brushRef="#br0" timeOffset="-3904.8772">-30404 6903 0,'0'13'0,"27"40"16,0 67 0,14 39-16,-14 27 15,-14-53 1,-13-13-16,0-27 16,-13-27-1,13-66-15</inkml:trace>
          <inkml:trace contextRef="#ctx0" brushRef="#br0" timeOffset="-3293.6998">-31325 9361 0,'13'0'15,"96"14"-15,94-54 16,122-80 0,0 1-16</inkml:trace>
          <inkml:trace contextRef="#ctx0" brushRef="#br0" timeOffset="-3490.463">-30743 7700 0,'0'0'0,"-13"13"16,-1 1-1,-13 26-15,0-14 16,0 14-1,0-13-15,13-1 16,1 1 0,-1 13-16,1 0 15,13 13-15,0 0 16,13 0 0,-13-13-16,0 0 15,0 13 1,-13-13-16,-28 13 15,-27 0 1,0-13-16,1-13 16,13-27-16,13 0 15,0-14 1,14-12-16,0-27 16,0-54-1,27-26-15,14 27 16,40-14-16,27 27 15,-81 93 1</inkml:trace>
        </inkml:traceGroup>
      </inkml:traceGroup>
      <inkml:traceGroup>
        <inkml:annotationXML>
          <emma:emma xmlns:emma="http://www.w3.org/2003/04/emma" version="1.0">
            <emma:interpretation id="{9B4BF100-E427-41AC-B9DB-E05A73B5CA56}" emma:medium="tactile" emma:mode="ink">
              <msink:context xmlns:msink="http://schemas.microsoft.com/ink/2010/main" type="line" rotatedBoundingBox="33181,6777 429,7897 299,4072 33050,2952"/>
            </emma:interpretation>
          </emma:emma>
        </inkml:annotationXML>
        <inkml:traceGroup>
          <inkml:annotationXML>
            <emma:emma xmlns:emma="http://www.w3.org/2003/04/emma" version="1.0">
              <emma:interpretation id="{51170AB1-06E1-4842-BB23-81208180FE20}" emma:medium="tactile" emma:mode="ink">
                <msink:context xmlns:msink="http://schemas.microsoft.com/ink/2010/main" type="inkWord" rotatedBoundingBox="33147,5785 28613,5940 28523,3306 33057,31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09548.0305">-466 3434 0,'0'0'15,"0"0"1,0 26-16,0 28 15,-13 12 1,-55 27-16,-41 0 16,15-26-16,-42-1 15,-67 0 1,13-26-16,28-26 16,-1-1-1,28-13-15,26-13 16,42-1-1,26 1-15,14 0 16,27-27-16,40-40 16,55-13-1,14-13-15,13 39 16,13 14 0,-13 27-16,-27 12 15,-41 14-15,-13 14 16,-14 12-1,0 14-15,-14 0 16,-26 13 0,-14 0-16,-55 27 15,-12-14-15,-1 1 16,-27 13 0,-41 39-16,-13 1 15,41-27 1,13-13-16,0-1 15,-14-12 1,28-14-16,13-13 16,27-14-16,14-12 15,14-1 1,13-13 0,27 0-16</inkml:trace>
          <inkml:trace contextRef="#ctx0" brushRef="#br0" timeOffset="-109322.3719">-615 2743 0,'0'0'0,"0"0"16,0 0 0,0 0-16,0 0 15,0 0-15</inkml:trace>
          <inkml:trace contextRef="#ctx0" brushRef="#br0" timeOffset="-108864.8956">-1279 2929 0,'0'0'15,"14"26"1,-1 1-16,1 0 15,-14-27 1</inkml:trace>
          <inkml:trace contextRef="#ctx0" brushRef="#br0" timeOffset="-109056.6648">-1821 2384 0,'0'0'0,"14"53"15,13 27 1,0 13-16,0 66 15,-13-13 1,-1-26-16,-13-27 16,-13 0-1,13-26-15,-14-14 16,14-53-16</inkml:trace>
          <inkml:trace contextRef="#ctx0" brushRef="#br0" timeOffset="-107952.7382">-1766 2052 0,'0'0'16,"-14"26"-16,-67 54 16,-55 40-1,-26 12-15,-41 1 16,-28-13 0,28-27-16,-54 13 15,67-39 1,41-14-16,54-40 15,0-13-15,28 0 16,26-26 0,27-1-16,28-26 15,27-27 1,53-26-16,42 13 16,-28 53-16,-26 27 15,-28 26 1,0 27-16,-27 13 15,0 40 1,-40 53-16,-42-13 16,-39 0-1,94-133-15</inkml:trace>
          <inkml:trace contextRef="#ctx0" brushRef="#br0" timeOffset="-108415.105">-2728 3288 0,'0'0'0,"0"26"16,13 27-16,41 40 16,1 0-1,-15-26-15,1-14 16,-14-13-1,-13-13-15,-1-14 16,-13 0-16,-13 0 16,-42 14-1,-26 13-15,-14 0 16,-27 0 0,-54 13-16,14 0 15,40 0 1,13 14-16,15 12 15,12 1-15,15-27 16,12 0 0,1-13-16,27-13 15,0-14 1,13 0-16,14-13 16,0 0-16</inkml:trace>
          <inkml:trace contextRef="#ctx0" brushRef="#br0" timeOffset="-110438.278">62 3407 0,'0'0'16,"0"0"-16,0 0 15,0 0 1,0 0-16,0 0 16,0 0-1,27 0-15,14 14 16,40 12-1,28 14-15,-1 13 16,-13-13-16,-27 0 16,-14-14-1,-27 14-15,-13-13 16,-14 0 0,-14 12-16,-40 1 15,-14 13-15,0-13 16,14-13-1,-14 13-15,1-14 16,12-12 0,15-1-16,-1 0 15,1-13-15,40 0 16</inkml:trace>
          <inkml:trace contextRef="#ctx0" brushRef="#br0" timeOffset="-110172.2733">-168 3965 0,'0'0'16,"0"0"-16,0 0 16,0 0-1,0 0-15,-13 14 16,-15 12-16,-12 27 15,-14 14 1,-1-14-16,-12-13 16,-1 0-1,14-14-15,0-12 16,13-14-16,41 0 16</inkml:trace>
        </inkml:traceGroup>
        <inkml:traceGroup>
          <inkml:annotationXML>
            <emma:emma xmlns:emma="http://www.w3.org/2003/04/emma" version="1.0">
              <emma:interpretation id="{2D6411AB-F0C1-4A87-AEA5-2279CF805649}" emma:medium="tactile" emma:mode="ink">
                <msink:context xmlns:msink="http://schemas.microsoft.com/ink/2010/main" type="inkWord" rotatedBoundingBox="28152,6023 21773,6242 21690,3834 28069,361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6352.9151">-6277 4896 0,'0'0'0,"0"0"15,0 0 1,0 0-16</inkml:trace>
          <inkml:trace contextRef="#ctx0" brushRef="#br0" timeOffset="-106530.9671">-5803 3248 0,'0'0'0,"0"0"15,0 26 1,0 28-16,-27 52 16,-41 40-1,0-40-15,0-13 16,-13-26-16,-14-14 15,14-26 1,-14-14-16,27-13 16,28-13-1,13-1-15,13-12 16,14-14-16,14 0 16,13 13-1,0 14-15,14 13 16,-14 13-1,0 14-15,-14 0 16,-13 26 0,-27 40-16,-41 13 15,-26 14 1,-15-14-16,28-13 16,13-40-16,68-53 15</inkml:trace>
          <inkml:trace contextRef="#ctx0" brushRef="#br0" timeOffset="-107231.0267">-4367 2703 0,'0'0'0,"0"0"15,0 0 1,0 0-16</inkml:trace>
          <inkml:trace contextRef="#ctx0" brushRef="#br0" timeOffset="-107398.8234">-4489 3779 0,'0'0'0,"0"0"15,0 0 1,0 0-16,0 0 15,-14-13-15,1-13 16,-1-14 0,14 0-16,14-13 15,-1 13 1,14 13-16,-13 1 16,13 12-16,-14 14 15,15 27 1,-1 13-16,-14 13 15,-13 0 1,-13 0-16,-14-13 16,-14 0-16,-27 0 15,-13-14 1,0-12-16,-14-1 16,0 0-1,-13-13-15,-1 0 16,1 14-1,27-1-15,13 13 16,27-12-16,1 12 16,12 14-1,15 0-15,13 0 16,27 0 0,54-14-16,28-26 15,-109 0 1</inkml:trace>
          <inkml:trace contextRef="#ctx0" brushRef="#br0" timeOffset="-107035.682">-5587 3381 0,'0'0'16,"55"13"-1,107-13-15,55-13 16,13-14 0,-54 14-16,-176 13 15</inkml:trace>
          <inkml:trace contextRef="#ctx0" brushRef="#br0" timeOffset="-105951.1477">-7050 3407 0,'0'0'0,"0"0"16,0 0-16,0 0 15,0 0 1,0 14-16,14 12 16,-1 27-1,-13 14-15,0 12 16,-13 1-16,-1 0 15,-26-14 1,-1-12-16,-13-15 16,13-12-1,41-27-15</inkml:trace>
          <inkml:trace contextRef="#ctx0" brushRef="#br0" timeOffset="-105547.216">-7632 3673 0,'0'0'15,"0"27"-15,13 13 16,-13 13 0,0-27-16,-13 1 15,-1-1 1,-13-12-16,0-1 15,0-13-15,0 0 16,0-13 0,0-14-16,0 1 15,13 12 1,1 1-16,-1 0 16,0 13-1,-13 13-15,0 14 16,-27 12-16,-14 28 15,-13 13 1,13-1-16,1-12 16,12-14-1,1-13-15,14-14 16,13 1 0,27-27-16</inkml:trace>
          <inkml:trace contextRef="#ctx0" brushRef="#br0" timeOffset="-105359.5763">-8729 4962 0,'0'0'15,"81"-13"1,81-14-16,1-26 15,-28 0-15,-135 53 16</inkml:trace>
          <inkml:trace contextRef="#ctx0" brushRef="#br0" timeOffset="-104699.0353">-8933 4178 0,'0'0'15,"-13"27"-15,-14 13 16,-14-1-16,-13-12 16,-14-14-1,0-13-15,1-13 16,13-27 0,-14-13-16,14-13 15,-14-67 1,0-67-16,28 14 15,12-26-15,28-1 16,14 53 0,13 54-16,0 0 15,0 26 1,0 14-16,-13 26 16,-1 13-16,15 14 15,-1 13 1,13 13-16,14 14 15,14 26 1,0 53-16,0 54 16,-28-1-1,-26 41-15,-28 25 16,-13-65-16,-27 13 16,-14 26-1,1-39-15,-1-41 16,0-26-1,0 0-15,14-40 16,14-13-16,-1-26 16,0-14-1,41 0-15</inkml:trace>
          <inkml:trace contextRef="#ctx0" brushRef="#br0" timeOffset="-99920.054">-10707 3620 0,'0'0'15,"0"0"-15,0 0 16,13 0-16,42 13 15,39 14 1,15 13-16,-14 0 16,-1-1-1,-12 1-15,-15 0 16,-12 0-16,-28-13 16,-14-1-1,-13 1-15,-13-1 16,-28 14-1,-27 13-15,-54 1 16,14-15-16,0 1 16,40 0-1,14-13-15,13-14 16,0-13 0,41 0-16</inkml:trace>
        </inkml:traceGroup>
        <inkml:traceGroup>
          <inkml:annotationXML>
            <emma:emma xmlns:emma="http://www.w3.org/2003/04/emma" version="1.0">
              <emma:interpretation id="{A5B9C927-7888-42F1-B448-E27F30D87E4B}" emma:medium="tactile" emma:mode="ink">
                <msink:context xmlns:msink="http://schemas.microsoft.com/ink/2010/main" type="inkWord" rotatedBoundingBox="21722,7169 16219,7357 16088,3532 21591,334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98430.3184">-12130 3261 0,'0'0'16,"0"0"-1,0 0-15,0 0 16,0 0-16</inkml:trace>
          <inkml:trace contextRef="#ctx0" brushRef="#br0" timeOffset="-98598.692">-12631 3009 0,'0'26'0,"27"54"15,0 13 1,14 40-16,0-14 15,-14-26-15,-14-39 16,-13-54 0</inkml:trace>
          <inkml:trace contextRef="#ctx0" brushRef="#br0" timeOffset="-99643.9231">-10775 4045 0,'0'0'0,"0"13"15,-14 14 1,-26 40-16,-14-28 16,-28 28-16,1-14 15,0 0 1,13-13-16,0-13 16,1-1-1,12-26-15,55 0 16</inkml:trace>
          <inkml:trace contextRef="#ctx0" brushRef="#br0" timeOffset="-98862.9359">-11127 3261 0,'0'0'0,"0"0"15,0 0 1</inkml:trace>
          <inkml:trace contextRef="#ctx0" brushRef="#br0" timeOffset="-99062.5232">-11276 3779 0,'0'0'0,"0"14"16,0-14-1,-122 252-15,122-252 16,-27 27 0,-68 26-16,-40 0 15,-1-13-15,-13-13 16,-14-14 0,1-40-16,40 1 15,41-1 1,13-13-16,27 14 15,28-14 1,13-13-16,40-27 16,69-40-1,26 27-15,1 27 16,-1 26-16,1 27 16,-28 26-1,-27 27-15,-40 0 16,-14 0-1,-27-1-15,-27 15 16,-54 25-16,-14 14 16,-54 27-1,-14-27-15,-26 13 16,40-13 0,13-13-16,-13 0 15,14-14-15,13 14 16,13 0-1,15 0-15,-1-14 16,13-13 0,1-13-16,41-27 15,12-13 1,28 0-16</inkml:trace>
          <inkml:trace contextRef="#ctx0" brushRef="#br0" timeOffset="-96952.5554">-12617 2224 0,'0'0'0,"-14"67"16,-13 159-1,-163 93-15,136-279 16,-122 119 0,-14-13-16,14-53 15,0-39 1,14-15-16,13-39 15,0-13-15,40-27 16,28 0 0,27-39-16,13-41 15,41 14 1,41 26-16,27 13 16,-14 41-16,0 26 15,0 13 1,14 27-16,-14 40 15,-27 26 1,-40 0-16,-28 81 16,-54 25-16,95-212 15</inkml:trace>
          <inkml:trace contextRef="#ctx0" brushRef="#br0" timeOffset="-97553.3786">-13430 3421 0,'0'0'0,"0"13"16,0 67-1,0 13-15,0-14 16,0-12-1,-14-14-15,-13 0 16,0-26-16,-13 13 16,12-27-1,-12 0-15,-1-13 16,14-13 0,-14-14-16,14 1 15,0-14 1,0-13-16,14 26 15,-1 1-15,14 12 16,0 14 0,0 0-16,-14 14 15,1 12 1,-1 27-16,1-13 16,-1 13-1,1-13-15,-1 0 16,1-13-16,-1-14 15,1 0 1,13-13-16,-14 0 16,0-13-1,1 0-15,-1-1 16,-13 1-16,0 13 16,-13 0-1,-1 13-15,-27 27 16,-13 53-1,-14 40-15,14-13 16,0-14 0,-14 14-16,0-14 15,0-13-15,41-13 16,54-80 0</inkml:trace>
          <inkml:trace contextRef="#ctx0" brushRef="#br0" timeOffset="-97394.5494">-14378 5348 0,'0'0'15,"13"0"-15,-13 0 16</inkml:trace>
          <inkml:trace contextRef="#ctx0" brushRef="#br0" timeOffset="-96706.0752">-15381 6145 0,'0'0'0,"14"0"16,67 0-1,95-26-15,0-41 16,-40 1 0,-14-14-16,-122 80 15</inkml:trace>
          <inkml:trace contextRef="#ctx0" brushRef="#br0" timeOffset="-96232.6036">-15218 4019 0,'0'13'0,"0"40"15,0 27 1,-27 13-16,0-27 16,-14-13-1,-13 1-15,13-28 16,0-12 0,1-14-16,-1-14 15,1-39 1,-1-13-16,14-14 15,13 27-15,1 13 16,-1 13 0,14 14-16,-13 0 15,-1 13-15,-13 40 16,-27 26 0,-14 54-16,-27-14 15,0 0 1,1-26-16,12 0 15,42-54 1,40-26-16</inkml:trace>
          <inkml:trace contextRef="#ctx0" brushRef="#br0" timeOffset="-96065.0792">-16194 5334 0,'27'0'0,"68"-13"16,149-13-1,0-14-15,81-14 16</inkml:trace>
        </inkml:traceGroup>
        <inkml:traceGroup>
          <inkml:annotationXML>
            <emma:emma xmlns:emma="http://www.w3.org/2003/04/emma" version="1.0">
              <emma:interpretation id="{AD5A984E-4438-4EDA-849A-A0CEAD741229}" emma:medium="tactile" emma:mode="ink">
                <msink:context xmlns:msink="http://schemas.microsoft.com/ink/2010/main" type="inkWord" rotatedBoundingBox="15764,6253 12445,6367 12369,4136 15688,402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94419.7751">-18253 4324 0,'0'14'0,"14"-1"16,-1 13-16,14-12 15,14-14 1,13-14-16,0-12 15,1-14 1,-15-13-16,1 0 16,-14 13-1,-13 0-15,-1 0 16,-13-13-16,0 26 16,-13 1-1,-1 12-15,-40 28 16,-55 26-1,-26 26-15,0 14 16,-1 0 0,-13-14-16,14-13 15,40-13-15,13-13 16,28-27 0,14-14-16,13 1 15,-1-27 1,1-26-16,27 13 15,14-1-15,13 1 16,14 13 0,-1 14-16,1 12 15,-14 14 1,-13 14-16,-1 52 16,-26 27-16,-28 0 15,-13-13 1,0 0-16,-1-27 15,15-13 1,-14-14-16,-1-12 16,15-14-1,-1-14-15,0-12 16,1-27-16,13 0 16,0-1-1,13 28-15,1 12 16,-1 14-1,-27 27-15,-26 26 16,-1 0 0,0 1-16,-13 25 15,0-26-15,13-13 16,41-26 0,27-14-16</inkml:trace>
          <inkml:trace contextRef="#ctx0" brushRef="#br0" timeOffset="-94231.255">-19445 3660 0,'14'0'16,"53"-27"-1,69-26-15,54-27 16,-28 14-16,-53 13 15,-42 0 1,-67 53-16</inkml:trace>
          <inkml:trace contextRef="#ctx0" brushRef="#br0" timeOffset="-93974.9391">-20041 2955 0,'0'0'0,"0"14"15,0 39-15,14 27 16,-1 66 0,1 40-16,13 0 15,-14-53 1,-13 26-16,0-13 15,-13-39-15,-1-27 16,14-80 0</inkml:trace>
          <inkml:trace contextRef="#ctx0" brushRef="#br0" timeOffset="-95237.8344">-16857 4417 0,'0'0'0,"0"0"15,-14 0 1,-13 0-16,-14-13 15,1 0-15,-15-14 16,15-13 0,13 0-16,13 14 15,14-1 1,14 1-16,13-14 16,27 13-16,27 1 15,-13 12 1,-14 14-16,0 27 15,-13 26 1,-14 14-16,-27-1 16,-27 27-1,-54 13-15,-55 41 16,1-15 0,-14-12-16,-14-40 15,41-14-15,14-26 16,27-27-1,27-13-15,54 0 16</inkml:trace>
        </inkml:traceGroup>
        <inkml:traceGroup>
          <inkml:annotationXML>
            <emma:emma xmlns:emma="http://www.w3.org/2003/04/emma" version="1.0">
              <emma:interpretation id="{D86FBDAA-CEDB-465E-96D0-111F60BAFA50}" emma:medium="tactile" emma:mode="ink">
                <msink:context xmlns:msink="http://schemas.microsoft.com/ink/2010/main" type="inkWord" rotatedBoundingBox="12014,6160 6547,6347 6470,4094 11937,390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92295.7659">-21314 4218 0,'0'0'16,"13"0"-16,14-13 15,28-14 1,-15-13-16,1 0 16,-1 0-1,1-13-15,-14-13 16,-13 13 0,-1 0-16,-13-1 15,-13 15-15,-1 12 16,1 14-1,-1 13-15,-13 0 16,-14 13 0,-13 27-16,-14 13 15,-13 13 1,0 1-16,-14 13 16,14-1-16,-14 14 15,-13-26 1,-14-14-16,13-13 15,14-27 1,14-13-16,0-13 16,0 0-16,13-14 15,14 0 1,13 1-16,0-1 16,14-13-1,0 14-15,14-1 16,-1 1-16,1 12 15,13 1 1,0 0-16,0-1 16,0 1-1,0 13-15,0 0 16,0 0 0,0 0-16,0 0 15,0 0-15,0 0 16,0 0-1,0 0-15,0 0 16,-14 13 0,1 14-16,-15 13 15,-26 26 1,0 1-16,0-14 16,0 0-16,-14 0 15,0-13 1,-13-13-16,13-14 15,-13-13 1,13-13-16,28 0 16,12-14-16,1-13 15,14 0 1,26 0 0,1 0-16,27 1 15,13 12-15,-14 14 16,1 26-1,0 27-15,-1 26 16,-13 14-16,-13 13 16,-28 40-1,-13-27-15,0-13 16,-13-13 0,-1-27-16,0-13 15,14-13 1,0-14-16,0 0 15,13-13-15,1 0 16,-1 0 0,1 0-16,-1 0 15,1 0 1,-1 0-16,1-13 16,-1 0-1,-13-1-15,13 1 16,-13 0-16,0-14 15,14 1 1,-1 12-16,1-12 16,-1-14-1,1 0-15,-1 0 16,0 0-16,14 40 16</inkml:trace>
          <inkml:trace contextRef="#ctx0" brushRef="#br0" timeOffset="-93728.5487">-20434 4471 0,'0'0'16,"0"13"-1,-13 27-15,-1 39 16,-13 1-16,-14 0 16,-40 0-1,0-27-15,-14-13 16,14-27-1,27-13-15,-1-13 16,55 13-16</inkml:trace>
          <inkml:trace contextRef="#ctx0" brushRef="#br0" timeOffset="-91576.8464">-21992 3367 0,'0'0'16,"14"-13"-16,13-27 16,14-13-1,-1-40-15,-13 0 16,-13 13-1,-28 14-15,1 13 16,-41-1 0,-14 28-16,-27 13 15,27 13 1,14 13-16,14 13 16,12 28-16,15 12 15,26 14 1,28-14-16,27 1 15,27-14 1,-14-13-16,-13-27 16,-1 0-16,-67-13 15</inkml:trace>
          <inkml:trace contextRef="#ctx0" brushRef="#br0" timeOffset="-91371.0216">-22777 3540 0,'0'0'16,"40"0"0,42-13-16,40 0 15,40-14-15,-26 0 16,-28 1-1,-108 26-15</inkml:trace>
          <inkml:trace contextRef="#ctx0" brushRef="#br0" timeOffset="-91142.0523">-23644 3354 0,'0'0'0,"40"0"15,82 0 1,41-26-16,26-14 16,55-27-1,-68 1-15,-176 66 16</inkml:trace>
          <inkml:trace contextRef="#ctx0" brushRef="#br0" timeOffset="-89836.68">-24335 3354 0,'0'0'16,"0"0"-16,0 13 15,0 41-15,0 39 16,13 13 0,1 14-16,-1-14 15,1 27 1,0 13-16,-1-13 16,1-40-1,-14-13-15,0-14 16,0-13-16,0-13 15,0 0 1,0-13-16,0-1 16,0-26-1</inkml:trace>
          <inkml:trace contextRef="#ctx0" brushRef="#br0" timeOffset="-89284.8164">-24457 4696 0,'0'0'0,"0"0"16,-14 0 0,-13 0-16,-13 0 15,-15 0 1,1-13-16,0 0 16,13 0-1,14-1-15,14 1 16,-1 0-16,14-1 15,0 1 1,14-27-16,13 14 16,0 12-1,0 1-15,14 13 16,-14 13-16,0 1 16,0 12-1,-13 14-15,-1 0 16,1 26-1,-14 1-15,0-1 16,-27 1-16,-28-1 16,-26 1-1,13-27-15,-13-1 16,-27-12 0,-14-27-16,122 0 15</inkml:trace>
          <inkml:trace contextRef="#ctx0" brushRef="#br0" timeOffset="-88771.5526">-25405 3168 0,'0'0'16,"0"0"-16,13 13 16,1 1-1,13 12-15,0 14 16,14 40-1,-1 26-15,14 27 16,-13-13-16,0-1 16,-14 41-1,-14-14-15,1-13 16,-28-40 0,1-13-16,-14-1 15,-28-12-15,-39-1 16,-1-13-1,14-26-15,-28-14 16,1-26 0,-1-14-16,42-12 15,13-28 1,26-52-16,28-14 16,41 26-1,13 14-15,-54 93 16</inkml:trace>
        </inkml:traceGroup>
        <inkml:traceGroup>
          <inkml:annotationXML>
            <emma:emma xmlns:emma="http://www.w3.org/2003/04/emma" version="1.0">
              <emma:interpretation id="{62C2B2B0-C8BC-4ACB-AD48-AC6566C396D2}" emma:medium="tactile" emma:mode="ink">
                <msink:context xmlns:msink="http://schemas.microsoft.com/ink/2010/main" type="inkWord" rotatedBoundingBox="6032,7158 411,7350 315,4555 5937,436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70107.9454">-26448 4524 0,'0'0'16,"0"0"-16,0 0 15,0 0-15,0 0 16,0 0-1,0 13-15,0 0 16,-14 27 0,-13 13-16,-14 14 15,-26 12-15,12-25 16,-12 12 0,12-13-16,1-13 15,14-13 1,13-14-16,13-13 15,14 0 1,0 0-16</inkml:trace>
          <inkml:trace contextRef="#ctx0" brushRef="#br0" timeOffset="-69734.0085">-26868 3195 0,'0'0'15,"0"13"-15,13 27 16,1 53 0,13 40-16,-14 13 15,14-13-15,1-14 16,-1 14 0,0 14-16,0-54 15,-14-14 1,-13-26-16,14-13 15,-1 0-15,-13-40 16</inkml:trace>
          <inkml:trace contextRef="#ctx0" brushRef="#br0" timeOffset="-65925.0059">-27898 3965 0,'0'0'0,"0"0"16,0 0-16,0 0 15,0 0 1,0 0-16,0 0 16,0 0-1,0 0-15,0 0 16,14 14-16,13-1 16,13 0-1,15 1-15,-1-1 16,13 0-1,15 0-15,-15 1 16,1-1 0,-14 0-16,-27 1 15,1-1-15,-15 0 16,-13 1 0,0 12-16,-13 14 15,-28 13 1,-13 0-16,0 0 15,-1 1-15,1-1 16,-14 0 0,1 0-16,13-13 15,-1 0 1,1-14-16,54-26 16</inkml:trace>
          <inkml:trace contextRef="#ctx0" brushRef="#br0" timeOffset="-65618.2853">-27979 4590 0,'0'0'15,"0"0"-15,-14 13 16,-13 1 0,0-1-16,0 0 15,-14 14-15,1-1 16,13 1 0,13 0-16,0-1 15,1-13 1,-1 1-16,14-14 15,0 0-15</inkml:trace>
          <inkml:trace contextRef="#ctx0" brushRef="#br0" timeOffset="-65115.902">-28250 3248 0,'0'0'0,"0"0"16,0 26-16,-14 67 15,-13 93 1,0-26-16,-14-14 16,1 14-16,26-14 15,1-40 1,-1-26-16,-13-14 15,27-66 1</inkml:trace>
          <inkml:trace contextRef="#ctx0" brushRef="#br0" timeOffset="-64278.1387">-29469 6079 0,'13'0'16,"68"0"-16,55-40 15,26-13 1,15-27-16,-15-26 16,-26-27-1,-136 133-15</inkml:trace>
          <inkml:trace contextRef="#ctx0" brushRef="#br0" timeOffset="-64525.0721">-28765 4045 0,'0'0'0,"0"13"15,0 14-15,0 26 16,-13 14-1,-1-14-15,0 0 16,1-13 0,-1-14-16,1 1 15,-1-14 1,1 1-16,-1-1 16,1 0-16,13-13 15,0 0 1,0 0-16,0 14 15,0-1 1,0 13-16,0 14 16,-14 13-16,1 27 15,-15 0 1,-12-14-16,-55 14 16,-13-27-1,-1-13-15,14-27 16,-13-26-1,13-13-15,0-14 16,28-13-16,26-1 16,27 1-1,14-27-15,41-26 16,27-40 0,13 26-16,14 41 15,-95 79-15</inkml:trace>
          <inkml:trace contextRef="#ctx0" brushRef="#br0" timeOffset="-64061.1209">-29090 3660 0,'0'0'16,"0"0"-16,0 0 15,0 0-15,0 0 16</inkml:trace>
          <inkml:trace contextRef="#ctx0" brushRef="#br0" timeOffset="-63233.5612">-30296 4245 0,'0'0'15,"0"0"-15,0 0 16,0 13 0,14 13-16,-1 14 15,1 0-15,-1 13 16,-13 1 0,0-1-16,0 26 15,-13 1 1,-28 0-16,-26-14 15,-28 1 1,13-27-16,1-14 16,0-12-16,13-14 15,-13-27 1,27 14-16,13-14 16,14 1-1,13-1-15,14-13 16,14 13-16,0 1 15,-1-1 1,14 14-16,0 13 16,0 0-1,0 13-15,1 14 16,-15 13-16,-13 0 16,-13 13-1,-15 0-15,1 0 16,-27 0-1,-14-13-15,-13-13 16,27-14 0,0-13-16,13-27 15,0-26-15,1-26 16,13-14 0,13-27-16,28-53 15,-1-13 1,14 27-16,14-14 15,0-13-15,-41 186 16</inkml:trace>
          <inkml:trace contextRef="#ctx0" brushRef="#br0" timeOffset="-62848.1598">-30838 4284 0,'0'0'16,"0"0"-16,14 14 15,27-1 1,53-26-16,55-27 15,-13-27-15,-14 14 16,-122 53 0</inkml:trace>
          <inkml:trace contextRef="#ctx0" brushRef="#br0" timeOffset="-63044.1235">-30675 3447 0,'0'0'16,"0"13"-1,14 14-15,13 0 16,0-14-16,-27-13 16</inkml:trace>
          <inkml:trace contextRef="#ctx0" brushRef="#br0" timeOffset="-62238.5032">-31718 5667 0,'0'0'15,"0"0"-15,-14 0 16,1 0 0,-14 0-16,0-14 15,-14-12 1,0-14-16,1-27 15,13 1-15,27-27 16,13-13 0,28-14-16,13 14 15,14-1 1,-1 41-16,1 13 16,-27 26-16,-1 14 15,1 13 1,-14 13-16,0 14 15,0 13 1,-27 26-16,0 1 16,-27 12-1,-13 1-15,-55 13 16,-14 13-16,1-13 16,27-26-1,27-27-15,13-27 16,14-26-1,0-27-15,27 40 16</inkml:trace>
          <inkml:trace contextRef="#ctx0" brushRef="#br0" timeOffset="-62010.7415">-31745 3593 0,'0'0'15,"0"0"-15,0 0 16,0 27 0,0 39-16,0 27 15,0 54 1,13 39-16,14-14 16,1-39-16,-1-26 15,0-1 1,-27-106-16</inkml:trace>
        </inkml:traceGroup>
      </inkml:traceGroup>
    </inkml:traceGroup>
    <inkml:traceGroup>
      <inkml:annotationXML>
        <emma:emma xmlns:emma="http://www.w3.org/2003/04/emma" version="1.0">
          <emma:interpretation id="{382E9BF7-CF80-4533-8962-635C7298B5E3}" emma:medium="tactile" emma:mode="ink">
            <msink:context xmlns:msink="http://schemas.microsoft.com/ink/2010/main" type="paragraph" rotatedBoundingBox="33256,2974 1096,3631 1035,682 33196,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76ACD-1A36-48A3-9FB9-B70410C68DE2}" emma:medium="tactile" emma:mode="ink">
              <msink:context xmlns:msink="http://schemas.microsoft.com/ink/2010/main" type="line" rotatedBoundingBox="33256,2974 1096,3631 1035,682 33196,25"/>
            </emma:interpretation>
          </emma:emma>
        </inkml:annotationXML>
        <inkml:traceGroup>
          <inkml:annotationXML>
            <emma:emma xmlns:emma="http://www.w3.org/2003/04/emma" version="1.0">
              <emma:interpretation id="{188B18A7-A38E-4556-A712-1F860D806FDA}" emma:medium="tactile" emma:mode="ink">
                <msink:context xmlns:msink="http://schemas.microsoft.com/ink/2010/main" type="inkWord" rotatedBoundingBox="33256,2974 29515,3050 29466,620 33206,54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6.07341E8">0 69 0,'0'0'0,"24"0"16,46-11-16,13-1 16,23 0-1,12 1-15,47 11 16,-36-12-16,-35 1 16,-94 11-1</inkml:trace>
          <inkml:trace contextRef="#ctx0" brushRef="#br0" timeOffset="-6.07341E8">742 370 0,'0'0'0,"0"0"16,0 0-16,0 0 15,-11-12 1,-1 0-16,-12 1 16,-11-1-1,-24 12-15,-35 12 16,-48 11 0,-11 23-16,24 12 15,-1 0-15,12 0 16,48-12-1,11-11-15,35-1 16,12-11 0,12 0-16,12 1 15,0-1-15,11-12 16,1 1 0,-12-12-16,0 0 15,-1 0 1,1 0-16,-12 0 15,0-12 1,0 1-16,-12-1 16,-23-11-16,-12 0 15,-12 11 1,0 12-16,-12 0 16,-11 12-1,0 11-15,-24 12 16,11 11-1,13 12-15,-1 11 16,13-11-16,-1 0 16,24-24-1,-12 1-15,12-12 16,12 0-16,-1-11 16,1-12-1,35 0-15</inkml:trace>
          <inkml:trace contextRef="#ctx0" brushRef="#br0" timeOffset="-6.0734E8">-624 439 0,'0'0'15,"-12"11"-15,-11 1 16,-13 0-1,1 11-15,-24-12 16,0 1-16,12-12 16,0 0-1,23 0-15,1 0 16,11 0 0,0 0-16,12 0 15,0 0 1,0 0-16,-12 11 15,12 1-15,-11-1 16,-1 13 0,-12 10-16,1 1 15,-1 0 1,-11 11-16,-12 0 16,-12 0-16,-24-23 15,-11 1 1,23-24-16,1-12 15,-1 0 1,12-11-16,12 0 16,12 0-16,11-12 15,12 1 1,12-24-16,24-11 16,23-1-1,24 12-15,35 12 16,-12 0-1,-12 23-15,-82 23 16</inkml:trace>
          <inkml:trace contextRef="#ctx0" brushRef="#br0" timeOffset="-6.0734E8">-1696 1837 0,'0'0'0,"23"0"15,36 0 1,36 0-16,-1 0 16,24 0-1,35-11-15,-12-1 16,-141 12-16</inkml:trace>
          <inkml:trace contextRef="#ctx0" brushRef="#br0" timeOffset="-6.0734E8">-989-174 0,'0'0'0,"0"0"15,0 0 1,0 0-16,0 0 16</inkml:trace>
          <inkml:trace contextRef="#ctx0" brushRef="#br0" timeOffset="-6.07339E8">-1896 346 0,'0'0'0,"0"0"15,-24 0 1,-23 12-16,-35 11 16,-13 12-16,-46 23 15,-48 11 1,60-11-16,35 0 16,23-1-1,24 1-15,12 0 16,23-12-1,12 0-15,12-11 16,35 0-16,35-12 16,-11-12-1,-12-11-15,-12-11 16,-12-12 0,-11 0-16,-13-12 15,-11 0-15,0 12 16,-35-12-1,-24-11-15,-11 0 16,11 0 0,0 0-16,0-1 15,12 1 1,11 0-16,13 0 16,-1-12-16,24 12 15,0-1 1,12 13-16,12-13 15,11-10 1,12-1-16,0-11 16,-47 69-1</inkml:trace>
          <inkml:trace contextRef="#ctx0" brushRef="#br0" timeOffset="-6.07338E8">-2297-162 0,'0'0'0,"24"-12"15,-1 1 1,-11-12-16,0-12 15,-12-11-15,-12 11 16,-23-34 0,-24-1-16,-12 24 15,-23 12 1,0 10-16,23 24 16,12 12-16,12 11 15,12 0 1,11 12-16,12 0 15,12 11 1,47 23-16,36 12 16,11-35-1,0 1-15,1-24 16,-25-12-16,-70-11 16</inkml:trace>
        </inkml:traceGroup>
        <inkml:traceGroup>
          <inkml:annotationXML>
            <emma:emma xmlns:emma="http://www.w3.org/2003/04/emma" version="1.0">
              <emma:interpretation id="{B6B1E559-16FB-4DFE-962A-718BB682AB27}" emma:medium="tactile" emma:mode="ink">
                <msink:context xmlns:msink="http://schemas.microsoft.com/ink/2010/main" type="inkWord" rotatedBoundingBox="28972,2202 28412,2213 28397,1458 28956,144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6.07338E8">-3463 809 0,'0'0'0,"-24"23"16,-23 12-16,-12 11 15,0-12 1,1 1-16,22-12 16,1 0-1,35-23-15</inkml:trace>
          <inkml:trace contextRef="#ctx0" brushRef="#br0" timeOffset="-6.07338E8">-4005 277 0,'0'0'15,"12"23"-15,23 12 16,12 11 0,12 12-16,-23-12 15,-13-11-15,-11-1 16,-12-10 0,-12-1-16,-11-12 15,-13 1 1,1-1-16,0-11 15,-1 0-15,1-11 16,11-12 0,13-12-16,11-11 15,23-12 1,24 0-16,36 0 16,-1 12-1,-82 46-15</inkml:trace>
        </inkml:traceGroup>
        <inkml:traceGroup>
          <inkml:annotationXML>
            <emma:emma xmlns:emma="http://www.w3.org/2003/04/emma" version="1.0">
              <emma:interpretation id="{623B2E55-8F54-467B-A614-61A2F8C76AA2}" emma:medium="tactile" emma:mode="ink">
                <msink:context xmlns:msink="http://schemas.microsoft.com/ink/2010/main" type="inkWord" rotatedBoundingBox="27723,2205 26159,2237 26130,822 27694,790"/>
              </emma:interpretation>
            </emma:emma>
          </inkml:annotationXML>
          <inkml:trace contextRef="#ctx0" brushRef="#br0" timeOffset="-6.07336E8">-6090 196 0,'0'0'0,"0"0"16,0-11-16,-12-1 15,1 1 1,11-1-16,0-11 16,0 11-1,23-11-15,12 0 16,1 12-16,-1-1 15,-11 12 1,-13 0-16,1 12 16,0-1-1,-12-11-15,0 0 16,0 0-16,0 0 16,0 0-1,0 0-15</inkml:trace>
          <inkml:trace contextRef="#ctx0" brushRef="#br0" timeOffset="-6.07333E8">-5960 266 0,'0'0'0,"-12"0"16,-12 0 0,-11 0-16,0-12 15,-1 0 1,13 1-16,23 11 15,-165-127 1,165 127-16,0 0 16,12-12-16,11 1 15,13-12 1,22-1-16,-58 24 16</inkml:trace>
          <inkml:trace contextRef="#ctx0" brushRef="#br0" timeOffset="-6.07335E8">-6231 682 0,'0'0'0,"0"0"0,0-12 15,0-11 1,0-12-16,12-11 16,11 11-1,1 12-15,23 0 16,-12 12-1,0 11-15,1 11 16,-13 1-16,-11-1 16,0 12-1,-12-11-15,-12 11 16,0-11 0,-11-1-16,-1 1 15,12-12 1,12 0-16</inkml:trace>
          <inkml:trace contextRef="#ctx0" brushRef="#br0" timeOffset="-6.07334E8">-6125 659 0,'0'0'16,"0"0"-16,-12-12 16,0 12-1,0-12-15,1 1 16,-1-1-1,0-11-15,12-12 16,0-11-16,12 12 16,0-1-1,11 12-15,1 0 16,-1 11 0,1 12-16,-1 12 15,13 11 1,-13 0-16,-11 0 15,-12 0-15,0-11 16,-12 11 0,-23 0-16,0-12 15,-1 1 1,36-12-16</inkml:trace>
          <inkml:trace contextRef="#ctx0" brushRef="#br0" timeOffset="-6.07335E8">-6031 138 0,'0'0'0,"-12"0"16,-11 0-16,-13 0 15,36 0-15,-188 35 16,188-35 0,0 0-16,0 0 15</inkml:trace>
        </inkml:traceGroup>
        <inkml:traceGroup>
          <inkml:annotationXML>
            <emma:emma xmlns:emma="http://www.w3.org/2003/04/emma" version="1.0">
              <emma:interpretation id="{FB33A6FF-D5CE-41D5-9AC8-BA7155D8EF75}" emma:medium="tactile" emma:mode="ink">
                <msink:context xmlns:msink="http://schemas.microsoft.com/ink/2010/main" type="inkWord" rotatedBoundingBox="25297,2775 20565,2872 20523,815 25255,71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6.0733E8">-8305-439 0,'0'0'15,"0"0"-15,0 0 16</inkml:trace>
          <inkml:trace contextRef="#ctx0" brushRef="#br0" timeOffset="-6.07329E8">-8399 855 0,'0'0'0,"0"0"15,0 0-15</inkml:trace>
          <inkml:trace contextRef="#ctx0" brushRef="#br0" timeOffset="-6.07329E8">-9129 393 0,'0'0'15,"0"11"1,-12 12-16,0 12 16,-23 11-16,-36 12 15,-11-12 1,11 1-16,-11-1 15,11-12 1,-11 1-16,11 0 16,24-24-1,47-11-15</inkml:trace>
          <inkml:trace contextRef="#ctx0" brushRef="#br0" timeOffset="-6.07329E8">-9129-93 0,'0'0'0,"0"12"16,0-12-1</inkml:trace>
          <inkml:trace contextRef="#ctx0" brushRef="#br0" timeOffset="-6.0733E8">-7833 867 0,'0'0'16,"0"0"-16,23 0 16,24-12-1,12-23-15,12 1 16,-12-13-16,-12-10 15,-12-13 1,-11 12-16,-1 1 16,-23 22-1,0 12-15,-23 0 16,-1 11 0,-23 12-16,-12 12 15,12 11-15,0 12 16,12-12-1,11 0-15,24 0 16,12 12 0,23 11-16,48 12 15,11-1-15,36-10 16,11-24 0,-35-23-16,-106 0 15</inkml:trace>
          <inkml:trace contextRef="#ctx0" brushRef="#br0" timeOffset="-6.07331E8">-7562-266 0,'0'0'0,"0"0"16,0 0-1,0 0-15,0 0 16,0 0 0,0 0-16,0 0 15,0-12-15,0 12 16,0 0-1,0 0-15,0 0 16,0 0 0,0 0-16,0 0 15,0 23-15,0 24 16,-12 11 0,-24-1-16,1 1 15,-12-12 1,0-11-16,12-12 15,-1-11 1,1-12-16,11 0 16,1 0-16,-13-12 15,1 1 1,-12-1-16,-24 0 16,-35 24-1,12 11-15,23-11 16,12 11-1,24-12-15,0 1 16,23-1-16,0 1 16,12 0-1,0-1-15,12 1 16,0 11 0,11 11-16,1 1 15,-12 0-15,-1-12 16,-11 12-1,0-1-15,-11 1 16,-13 0 0,1-1-16,-13 12 15,-23 1 1,-23 11-16,-1-1 16,1 13-16,23-1 15,12 0 1,12-11-16,11 0 15,12-12 1,24 0-16,12 12 16,46 11-16,25-11 15,11-12 1,70 1-16,-11-13 16,-23-22-1,-1-12-15,0-12 16,-23-11-16,-47 0 15,-24 0 1,-24 11-16,1-11 16,-1 12-1,-11-1-15,-12 12 16</inkml:trace>
          <inkml:trace contextRef="#ctx0" brushRef="#br0" timeOffset="-6.07328E8">-9742 566 0,'0'0'0,"0"0"16,-11 0-1,-1 0-15,-12 0 16,1-12-1,-1-11-15,12 0 16,1-23-16,22 0 16,1 0-1,12 11-15,-1 0 16,1 12 0,-1 12-16,1 11 15,11 0-15,-11 11 16,-1 1-1,-11 11-15,0 11 16,-12 13 0,-24-1-16,-23 12 15,-23 11-15,-36-11 16,0 0 0,23-24-16,12-11 15,71-23 1</inkml:trace>
          <inkml:trace contextRef="#ctx0" brushRef="#br0" timeOffset="-6.07328E8">-10825 254 0,'0'0'0,"0"0"15,23-12 1,24-11-16,24-11 16,23-1-1,-11 12-15,-1 11 16,-23 12 0,-12 0-16,-11 0 15,-25 0-15,1 12 16,-12-1-1,0 13-15,-23 22 16,-36 23 0,-47 24-16,0-1 15,11-11 1,-11 11-16,-11 12 16,-1 12-16,35-24 15,36-22 1,24-1-16,23-23 15,35 24 1,36 11-16,23 11 16,24-11-16,58 0 15,-11-23 1,0-24-16,59-11 16,-71-23-1,-47-11-15,0-24 16,-12 1-16,-94 34 15</inkml:trace>
          <inkml:trace contextRef="#ctx0" brushRef="#br0" timeOffset="-6.07327E8">-10401 1144 0,'0'0'0,"0"0"15,0 0 1</inkml:trace>
          <inkml:trace contextRef="#ctx0" brushRef="#br0" timeOffset="-6.07326E8">-11638 150 0,'0'0'0,"0"0"15,0 0-15,0 0 16,0 0 0,12 12-16,11-1 15,1 1-15,23-1 16,0 1 0,0 11-16,0 0 15,-23-11 1,-1-1-16,-11 12 15,-12 0 1,-12 12-16,-11 11 16,-36 12-16,-35 11 15,-1-22 1,25-1-16,11-23 16,12-11-1,11-1-15,1-11 16,11 0-16,24 0 15</inkml:trace>
        </inkml:traceGroup>
        <inkml:traceGroup>
          <inkml:annotationXML>
            <emma:emma xmlns:emma="http://www.w3.org/2003/04/emma" version="1.0">
              <emma:interpretation id="{6FB23070-57D8-4AE0-ACAC-EA22E8B71832}" emma:medium="tactile" emma:mode="ink">
                <msink:context xmlns:msink="http://schemas.microsoft.com/ink/2010/main" type="inkWord" rotatedBoundingBox="20261,2331 14656,2446 14615,405 20219,29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6.07326E8">-12545 196 0,'0'0'15,"0"0"-15,0 0 16,0 0 0,0 12-16,0 11 15,-24 12 1,-11 11-16,-12 0 16,-24 12-16,12-24 15,0-10 1,12-13-16,47-11 15</inkml:trace>
          <inkml:trace contextRef="#ctx0" brushRef="#br0" timeOffset="-6.07325E8">-12592 127 0,'0'0'0,"0"0"15,0 0 1,-12-12-16,-12-11 16,-11 0-1,0 0-15,-12-12 16,-1 1-1,13-1-15,0 0 16,11 12-16,1 12 16,11-1-1,12 12-15,0 0 16,0 0 0,0 12-16,23 11 15,36 23-15,0 0 16,-12-11-1,0 0-15,-23-12 16,-24-23 0</inkml:trace>
          <inkml:trace contextRef="#ctx0" brushRef="#br0" timeOffset="-6.07249E8">-12628 138 0,'0'0'0,"0"0"16,0 0-16,0 0 15,0 0-15,0 0 16,0 0-1,0 0-15,0 0 16,0 0 0</inkml:trace>
          <inkml:trace contextRef="#ctx0" brushRef="#br0" timeOffset="-6.07325E8">-13393-12 0,'0'0'0,"0"0"16,23 23-1,13 24-15,11-1 16,0 0 0,0 12-16,-12-12 15,-11-11 1,-12-1-16,-1-11 15,-11 1-15,-11-13 16,-13 1 0,-11-1-16,-12-11 15,-1-11 1,1-1-16,12-11 16,11 0-1,1-12-15,23 1 16,23-13-16,36-10 15,-59 57 1</inkml:trace>
          <inkml:trace contextRef="#ctx0" brushRef="#br0" timeOffset="-6.07326E8">-12286-451 0,'0'0'0,"0"0"16,0 0 0,0 0-16,0 12 15,12 11 1,0 23-16,-1 12 15,1 23-15,0 0 16,0-1 0,-1-10-16,1-12 15,-12-1 1,0-10-16,0-1 16,0-23-1,0-23-15</inkml:trace>
          <inkml:trace contextRef="#ctx0" brushRef="#br0" timeOffset="-123724.2796">-14026-354 0,'0'0'15,"0"0"-15,0 0 16,13 13-1,1 14-15,13 26 16,14 27 0,-14 0-16,0-1 15,0 1-15,14 0 16,-14-1 0,0 1-16,0-13 15,-14-27 1,1-1-16,0-12 15,-1 0-15,-13-14 16,0-13 0</inkml:trace>
          <inkml:trace contextRef="#ctx0" brushRef="#br0" timeOffset="-123143.1405">-14135 244 0,'0'0'0,"0"0"16,0 0-1,0 0-15,-13 0 16,-41 13-16,-14 1 16,0 12-1,14-12-15,13-1 16,1 13 0,13 1-16,13-14 15,1 14 1,13 13-16,13-14 15,1 14-15,13 0 16,0-13 0,0 12-16,0-12 15,-13 0 1,-14-1-16,-14 14 16,-27 0-1,1-13-15,-41-14 16,-14 0-16,-14-26 15,14-14 1,14 1-16,27-14 16,27 0-1,0-13-15,13 0 16,28-14-16,13 1 16,0 26-1,0 13-15,-27 27 16</inkml:trace>
          <inkml:trace contextRef="#ctx0" brushRef="#br0" timeOffset="-122778.0273">-15408 669 0,'0'0'16,"0"0"-16,0 0 16,0 14-16,0-1 15,-27 40 1,-14 0-16,-13 40 15,-27-13 1,13-13-16,0-1 16,1-13-1,-1-13-15,0-13 16,14-27-16,27-14 16,13-12-1,14 26-15</inkml:trace>
          <inkml:trace contextRef="#ctx0" brushRef="#br0" timeOffset="-121523.8121">-15706-819 0,'0'0'15,"0"0"-15,0 0 16,-41 13-16,-53 27 15,-123 53 1,14 0-16,13 0 16,-54 27-1,68-14-15,54-26 16,41 0 0,13-27-16,14-13 15,54-40 1</inkml:trace>
          <inkml:trace contextRef="#ctx0" brushRef="#br0" timeOffset="-122489.6814">-16058-141 0,'0'0'0,"0"0"15,0 0-15,0 13 16,13 0 0,1 27-16,-1 13 15,1 27 1,0 66-16,-1-13 16,1-13-1,-1-27-15,1-27 16,-1-13-16,-13-13 15,0-40 1</inkml:trace>
          <inkml:trace contextRef="#ctx0" brushRef="#br0" timeOffset="-121791.6853">-17277 284 0,'0'0'16,"0"0"-16,13 27 16,14 26-1,0 26-15,0 1 16,1-13-16,-15-28 15,1 1 1,-14-13-16,-14-14 16,1 1-1,-15-1-15,-26 0 16,-27-13 0,0 0-16,-14 27 15,14-1-15,13 1 16,14-1-1,13 14-15,14 0 16,13 0 0,14-13-16,0-1 15,28 1 1,53-1-16,54-52 16,-135 26-16</inkml:trace>
        </inkml:traceGroup>
        <inkml:traceGroup>
          <inkml:annotationXML>
            <emma:emma xmlns:emma="http://www.w3.org/2003/04/emma" version="1.0">
              <emma:interpretation id="{57058CD4-C055-4B82-9644-6732647628A8}" emma:medium="tactile" emma:mode="ink">
                <msink:context xmlns:msink="http://schemas.microsoft.com/ink/2010/main" type="inkWord" rotatedBoundingBox="14456,3347 8330,3472 8276,813 14402,68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21180.1487">-18171 204 0,'0'0'0,"0"0"16,13 13-16,1 1 15,13 12 1,0 14-16,0 13 16,0 1-1,0 12-15,-27-13 16,-13 14-16,-15-14 15,-53 13 1,-14-13-16,1-13 16,12-13-1,28-14-15,0-13 16,54 0 0</inkml:trace>
          <inkml:trace contextRef="#ctx0" brushRef="#br0" timeOffset="-121003.9361">-18578 789 0,'0'0'16,"0"13"-16,-13 27 15,-42 27 1,-39 52-16,-28 1 16,40-40-16,1-27 15,13-13 1,14-27-16,54-13 15</inkml:trace>
          <inkml:trace contextRef="#ctx0" brushRef="#br0" timeOffset="-120381.3029">-19431-128 0,'27'-13'0,"54"-27"15,55-13-15,26-14 16,-162 67-1</inkml:trace>
          <inkml:trace contextRef="#ctx0" brushRef="#br0" timeOffset="-120548.0349">-19174 271 0,'-13'13'16,"-28"40"-16,-54 67 16,-27 13-1,27-40-15,41-14 16,14-12 0,12-1-16,15-26 15,13-13-15,13-14 16,15-13-1,26-13-15,-14-1 16,-13 1 0,-13-13-16,0-1 15,-14 14-15,-28-1 16,-12 1 0,-14 13-16,-28 27 15,-26 26 1,-14 27-16,-13 26 15,26-13-15,41-27 16,14 1 0,14-27-16,13-14 15,13-12 1,14-14-16,0 0 16</inkml:trace>
          <inkml:trace contextRef="#ctx0" brushRef="#br0" timeOffset="-119878.5824">-20109-128 0,'-13'13'0,"-1"27"16,1 0-16,-14 13 15,0-13 1,-14-13-16,14-1 16,0-13-1,13-13-15,1 0 16,-14 0-16,13 0 15,0 0 1,1 0-16,-1 14 16,1 12-1,-1 14-15,1 53 16,-14 0 0,0-13-16,-14 0 15,-13-1-15,-14-12 16,-13-14-1,-14-13-15,27-27 16,-13-13 0,0-13-16,13-14 15,14-26-15,13-27 16,27-13 0,28 0-16,27 0 15,26 0 1,42 27-16,-109 66 15</inkml:trace>
          <inkml:trace contextRef="#ctx0" brushRef="#br0" timeOffset="-119462.7701">-20542-394 0,'0'0'0,"0"0"16,0 0-16</inkml:trace>
          <inkml:trace contextRef="#ctx0" brushRef="#br0" timeOffset="-119641.6667">-21517 2224 0,'0'0'15,"54"14"-15,54-28 16,68-39-16,82-27 16,-82-13-1,-41-26-15,-135 119 16</inkml:trace>
          <inkml:trace contextRef="#ctx0" brushRef="#br0" timeOffset="-118713.4321">-21707 257 0,'0'0'0,"0"0"16,-14 14 0,-40 12-16,-54 27 15,-41 14 1,0 13-16,-14-1 16,-13 1-16,0 0 15,41 0 1,-1-1-16,28 1 15,26-13 1,28-1-16,41-26 16,13 0-1,13 0-15,28-14 16,27-13-16,53-13 16,15-26-1,-28-14-15,-26 0 16,-28 0-1,-27 0-15,-14 1 16,-26-1-16,-55-14 16,-27 15-1,-13-1-15,0 0 16,26 0 0,28 13-16,13-12 15,28-1 1,13-40-16,27-26 15,41-1-15,40-26 16,1 27 0,-109 106-16</inkml:trace>
          <inkml:trace contextRef="#ctx0" brushRef="#br0" timeOffset="-118446.0353">-22276-8 0,'0'0'15,"41"-14"1,26-12-16,1-27 16,-14-14-1,-27 14-15,-13-14 16,-41 14-16,-27 13 16,-14 14-1,0 26-15,14 13 16,0 14-1,27 13-15,13 13 16,14 13 0,14-13-16,13 1 15,-27-54-15</inkml:trace>
          <inkml:trace contextRef="#ctx0" brushRef="#br0" timeOffset="-118221.8278">-23319 576 0,'0'0'0,"-14"27"16,-13 13-1,-27 40-15,-14 13 16,1-14-16,-1 1 15,27-40 1,14-13-16,27-27 16</inkml:trace>
          <inkml:trace contextRef="#ctx0" brushRef="#br0" timeOffset="-117915.2964">-24010 204 0,'0'0'0,"27"27"16,14 39-1,13 41-15,-13-14 16,-28-27 0,1 0-16,-14-12 15,-14-14-15,-27-1 16,-13-12-1,-14 0-15,14-27 16,14-14 0,13-12-16,13-14 15,41-40 1,41-26-16,13 26 16,-81 80-16</inkml:trace>
        </inkml:traceGroup>
        <inkml:traceGroup>
          <inkml:annotationXML>
            <emma:emma xmlns:emma="http://www.w3.org/2003/04/emma" version="1.0">
              <emma:interpretation id="{EF496C37-04A7-4891-8C2E-3135E244C9DA}" emma:medium="tactile" emma:mode="ink">
                <msink:context xmlns:msink="http://schemas.microsoft.com/ink/2010/main" type="inkWord" rotatedBoundingBox="7860,3016 1086,3155 1044,1104 7818,96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16271.2939">-25514 590 0,'0'0'0,"0"0"16,0 0-1,0 0-15,0 0 16,0 13 0,0 0-16,0 0 15,-13 1 1,-14-1-16,-28 0 15,-39 14-15,-1 0 16,-14 12 0,28-12-16,27 13 15,13 13 1,14 13-16,14-12 16,13-1-1,13-27-15,-13-26 16</inkml:trace>
          <inkml:trace contextRef="#ctx0" brushRef="#br0" timeOffset="-116103.0883">-25758 1706 0,'0'0'15,"14"13"-15,13-13 16,-27 0-16</inkml:trace>
          <inkml:trace contextRef="#ctx0" brushRef="#br0" timeOffset="-115391.9001">-26774 1427 0,'0'0'16,"0"0"-16,0 0 16,0-13-16,0-41 15,0-39 1,0-26-16,28-14 15,26-53 1,27-53-16,14 66 16,-14 67-1,0 12-15,1 28 16,-1 26-16,0 27 16,-27 13-1,-13 13-15,-14 27 16,-40 53-16,-55 53 15,-13-26 1,-14-14-16,-27-13 16,13-26-1,28-27-15,13-1 16,1-12 0,13 13-16,-14 13 15,0 14-15,-13-1 16,-1 0-1,15-26-15,-1-13 16,14-14 0,13-13-16,14 0 15,0-13 1,13-14-16,14-13 16,14 1-1,13-15-15,14 15 16,-1 12-16,1 14 15,-14 26 1,0 27-16,0 40 16,-27 13-1,-40 13-15,-42 14 16,-40 26-16,28-53 16,12-27-1,28-39-15,54-27 16</inkml:trace>
          <inkml:trace contextRef="#ctx0" brushRef="#br0" timeOffset="-114664.0338">-28575 882 0,'27'0'16,"68"-27"-16,121-12 15,28 12 1,-81 0-16,-1-26 16,-162 53-1</inkml:trace>
          <inkml:trace contextRef="#ctx0" brushRef="#br0" timeOffset="-114840.6818">-27668 1068 0,'0'0'16,"0"13"-16,-13 14 15,-55 26 1,-54 14-16,14-14 16,-28 0-1,-26-13-15,-1-14 16,28-12-1,40-1-15,0 0 16,14-13-16,27 0 16,13 0-1,14 0-15,13 0 16,14 0 0,0 0-16,27 14 15,28-1 1,80-13-16,14 0 15,-27-13-15,-14-27 16,-13 0 0,-95 40-16</inkml:trace>
          <inkml:trace contextRef="#ctx0" brushRef="#br0" timeOffset="-115222.2562">-27722 1560 0,'0'0'15,"0"26"-15,-13 28 16,-14-1-1,-28 0-15,1-13 16,54-40 0</inkml:trace>
          <inkml:trace contextRef="#ctx0" brushRef="#br0" timeOffset="-111982.2133">-29009 1347 0,'0'0'16,"0"0"-16,0 0 15,0 0-15,0 0 16,0 0-1,0-13-15,0 0 16,0-27 0,-13 0-16,-1-13 15,-13 0-15,0-1 16,0 15 0,0-1-16,0 13 15,0 0 1,13 14-16,-13 0 15,0 0 1,27 13-16</inkml:trace>
          <inkml:trace contextRef="#ctx0" brushRef="#br0" timeOffset="-114289.4347">-29117 1174 0,'0'0'0,"13"27"15,1 13 1,-28 13-16,-13 13 16,-27 1-16,-41 13 15,0-1 1,1-39-16,-28-26 16,122-14-1</inkml:trace>
          <inkml:trace contextRef="#ctx0" brushRef="#br0" timeOffset="-113569.2219">-29849 510 0,'0'0'0,"-13"26"15,-14 41 1,-27-1-16,-1 1 15,-12 13-15,12-14 16,28-26 0,0 0-16,0-14 15,14-12 1,13-14-16,0 0 16,13 0-1,41 0-15,28 13 16,-15 0-16,1 14 15,-14 13 1,-27 0-16,-13-1 16,-14 15-1,-41 12-15,-26 0 16,-15 1 0,1-14-16,0-13 15,-1-27-15,15 1 16,12-14-1,28-14-15,14 1 16,13 0 0,13-1-16,14 1 15,1 0-15,-1 0 16,13 13 0,-13 0-16,0 13 15,-13 13 1,-14 28-16,-27 39 15,-27-14 1,-28 28-16,1-28 16,13-39-1,14-26-15,54-14 16</inkml:trace>
          <inkml:trace contextRef="#ctx0" brushRef="#br0" timeOffset="-113360.3544">-30255 497 0,'0'0'0,"13"13"16,1 0-1,0 0-15,-14-13 16</inkml:trace>
          <inkml:trace contextRef="#ctx0" brushRef="#br0" timeOffset="-113026.9726">-30973 85 0,'0'0'16,"0"0"-16,0 0 15,14 26 1,-1 27-16,28 80 15,-14 27 1,13-1-16,-12 27 16,12 0-1,-13-53-15,0-26 16,-13-28 0,-1-26-16,1-13 15,-14-40-15</inkml:trace>
          <inkml:trace contextRef="#ctx0" brushRef="#br0" timeOffset="-112672.7247">-31230 1002 0,'0'0'15,"13"26"-15,28 27 16,13 27 0,-13 0-16,-1-14 15,-13 1 1,-13-14-16,-14 27 16,-14-1-16,-40-12 15,-14-14 1,14-26-16,14-14 15,-1-26 1,0-14-16,14-13 16,14-13-1,53-53-15,69-41 16,13 28-16,-122 119 16</inkml:trace>
        </inkml:traceGroup>
      </inkml:traceGroup>
    </inkml:traceGroup>
  </inkml:traceGroup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4:52.8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6542A6-BA6C-4C4A-9415-2748D382FC7C}" emma:medium="tactile" emma:mode="ink">
          <msink:context xmlns:msink="http://schemas.microsoft.com/ink/2010/main" type="inkDrawing" rotatedBoundingBox="26660,782 27057,2024 26973,2051 26576,809" semanticType="callout" shapeName="Other">
            <msink:sourceLink direction="with" ref="{48FC0832-931B-4D90-9A33-533CA00FC5B4}"/>
          </msink:context>
        </emma:interpretation>
      </emma:emma>
    </inkml:annotationXML>
    <inkml:trace contextRef="#ctx0" brushRef="#br0">0 0 0,'0'0'0,"0"0"0,0 0 16,11 11-1,1 1 1,0 0-16,0-1 0,0 1 16,11 22-16,1 13 15,-1-1 1,1 23-16,-1 1 16,1-1-1,11 12-15,1 0 16,-13 11-16,1-11 15,-12 0 1,-1 0-16,1-12 16,0 1-1,0-1 1,-1-11-16,1-12 16,0-11-1,-12-35-15</inkml:trace>
  </inkml:traceGroup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4:53.8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FC0832-931B-4D90-9A33-533CA00FC5B4}" emma:medium="tactile" emma:mode="ink">
          <msink:context xmlns:msink="http://schemas.microsoft.com/ink/2010/main" type="inkDrawing" rotatedBoundingBox="27037,1596 27588,1322 27779,1708 27228,1981" semanticType="enclosure" shapeName="Other">
            <msink:destinationLink direction="with" ref="{E06542A6-BA6C-4C4A-9415-2748D382FC7C}"/>
          </msink:context>
        </emma:interpretation>
      </emma:emma>
    </inkml:annotationXML>
    <inkml:trace contextRef="#ctx0" brushRef="#br0">272 486 0,'0'0'0,"0"0"0,0 0 15,0 0 1,0 0-16,-12 0 16,-12 0-1,1-12-15,-13 1 16,1-1-16,0-11 31,-1 0-31,13 0 16,-1 0-1,13 0-15,-1-12 16,12 0-16,12 1 16,11-13-1,12 1-15,13 11 16,-1 1-16,0-1 15,12 12 1,-12 11 0,0 12-16,0 0 15,0 12-15,-11 0 16,-1 11-16,-12 0 16,1 0-16,-12 0 15,-12 12-15,0-1 16,0 1-1,-12 0-15,0-1 16,-11-11 0,-13 1-16,-11-1 15,0-12 1,47-11 0</inkml:trace>
  </inkml:traceGroup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4:56.7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67EE6A-FDB1-4F8C-9018-8346F12D575E}" emma:medium="tactile" emma:mode="ink">
          <msink:context xmlns:msink="http://schemas.microsoft.com/ink/2010/main" type="writingRegion" rotatedBoundingBox="7822,1183 7476,2424 6858,2251 7205,1010"/>
        </emma:interpretation>
      </emma:emma>
    </inkml:annotationXML>
    <inkml:traceGroup>
      <inkml:annotationXML>
        <emma:emma xmlns:emma="http://www.w3.org/2003/04/emma" version="1.0">
          <emma:interpretation id="{3A31FC04-E7B2-40A1-90C0-F06EF21F9F5F}" emma:medium="tactile" emma:mode="ink">
            <msink:context xmlns:msink="http://schemas.microsoft.com/ink/2010/main" type="paragraph" rotatedBoundingBox="7822,1183 7476,2424 6858,2251 7205,1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EC39E-2DFE-4A99-A1BB-DC60D0452548}" emma:medium="tactile" emma:mode="ink">
              <msink:context xmlns:msink="http://schemas.microsoft.com/ink/2010/main" type="line" rotatedBoundingBox="7822,1183 7476,2424 6858,2251 7205,1010"/>
            </emma:interpretation>
          </emma:emma>
        </inkml:annotationXML>
        <inkml:traceGroup>
          <inkml:annotationXML>
            <emma:emma xmlns:emma="http://www.w3.org/2003/04/emma" version="1.0">
              <emma:interpretation id="{C566CDE4-BF43-407E-83A4-A2D25D77146F}" emma:medium="tactile" emma:mode="ink">
                <msink:context xmlns:msink="http://schemas.microsoft.com/ink/2010/main" type="inkWord" rotatedBoundingBox="7822,1183 7476,2424 6858,2251 7205,1010"/>
              </emma:interpretation>
            </emma:emma>
          </inkml:annotationXML>
          <inkml:trace contextRef="#ctx0" brushRef="#br0">451 529 0,'0'0'16,"0"0"-16,-12 11 16,-12 1-1,1 11-15,-1 0 32,-11-12-32,-1 1 0,1 0 31,0-1-31,-12 1 0,11-12 15,1 0-15,11-12 16,1 1-16,-1-13 31,12 1-31,1-11 16,-1-13 0,12 1-16,23-12 15,1 1 1,11-1-16,12 0 15,1 12-15,-1 0 16,12-1-16,0 13 16,-1 11-1,1 0-15,-12 11 16,1 12-16,-1 12 16,-12-1-1,0 12-15,-11 23 31,-12 12-31,-12 23 16,-12 12-16,-12-1 16,1 12-1,-1-12-15,-11 1 16,0-1 0,11-11-16,-11 12 15,-1-12-15,-23 23 16,-23 11-16,82-115 15</inkml:trace>
        </inkml:traceGroup>
        <inkml:traceGroup>
          <inkml:annotationXML>
            <emma:emma xmlns:emma="http://www.w3.org/2003/04/emma" version="1.0">
              <emma:interpretation id="{A97975D8-F684-478A-995F-2762199C45A2}" emma:medium="tactile" emma:mode="ink">
                <msink:context xmlns:msink="http://schemas.microsoft.com/ink/2010/main" type="inkWord" rotatedBoundingBox="7662,1562 7584,1844 7398,1792 7476,1510"/>
              </emma:interpretation>
            </emma:emma>
          </inkml:annotationXML>
          <inkml:trace contextRef="#ctx0" brushRef="#br0" timeOffset="2429.1055">615 436 0,'0'0'15,"0"0"-15,0 0 32,0 0-32,0 0 15,0 0 1,0 0-16,0 0 16,0 0-16,0 12 15,0-1 1,-11 12-16,-1 0 15,-12 1-15,1 10 16,-24 1-16,-12 0 16,-24-1-1,83-34-15</inkml:trace>
        </inkml:traceGroup>
        <inkml:traceGroup>
          <inkml:annotationXML>
            <emma:emma xmlns:emma="http://www.w3.org/2003/04/emma" version="1.0">
              <emma:interpretation id="{D998BB6E-D491-4FF0-8FEB-E4BD009D2D7C}" emma:medium="tactile" emma:mode="ink">
                <msink:context xmlns:msink="http://schemas.microsoft.com/ink/2010/main" type="inkWord" rotatedBoundingBox="7589,1723 7579,1762 7563,1758 7573,1719"/>
              </emma:interpretation>
            </emma:emma>
          </inkml:annotationXML>
          <inkml:trace contextRef="#ctx0" brushRef="#br0" timeOffset="1092.665">545 598 0,'0'0'0,"0"0"15,0 0 1,0 0-16,0 0 16,0 0-16,0 0 15,0 0 1,0 0-16,0 11 16,-24 13-1,24-24-15</inkml:trace>
        </inkml:traceGroup>
      </inkml:traceGroup>
    </inkml:traceGroup>
  </inkml:traceGroup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5:37.5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3F0365-9EF8-4757-9975-1208F4BCE5AA}" emma:medium="tactile" emma:mode="ink">
          <msink:context xmlns:msink="http://schemas.microsoft.com/ink/2010/main" type="inkDrawing" rotatedBoundingBox="8388,2879 12969,2831 12970,2884 8388,2931" semanticType="underline" shapeName="Other">
            <msink:sourceLink direction="with" ref="{DC25D11A-53AE-4305-9229-BF0F3ED6C6A4}"/>
            <msink:sourceLink direction="with" ref="{48FFB6B2-8371-48A0-9F34-045B001610B5}"/>
          </msink:context>
        </emma:interpretation>
      </emma:emma>
    </inkml:annotationXML>
    <inkml:trace contextRef="#ctx0" brushRef="#br0">0 24 0,'0'0'15,"0"0"-15,0 0 16,0 0 0,0 0-16,0 0 15,0 0-15,0 0 16,0 0 0,0 0-16,0 0 15,0 0 1,0 0-16,0 0 15,0 0-15,0 0 16,0 0 0,0 0-16,0 0 15,0 0 1,0 0-16,0 0 16,0 0-1,0 0-15,0 0 16,0 0-16,0 0 15,0 0 1,0 0-16,0 0 16,0 0-1,0 0-15,0 0 16,0 0-16,23 0 16,13 11-1,11-11-15,23 0 16,37 12-1,34-12-15,-23 0 16,-1 11 0,25-11-16,23 0 15,-24 0-15,12 0 16,36 0 0,-1 0-16,-35 0 15,24-11 1,23 11-16,-70 0 15,23 0-15,12 0 16,-24 0 0,-23-12-16,0 12 15,11 0 1,13 0-16,-24 0 16,-24 0-1,0 0-15,0-11 16,12 11-16,-11-12 15,-13 12 1,-11 0-16,-24 0 16,0 0-1,12 0-15,0 0 16,-12-11 0,0 11-16,0 0 15,0 0-15,-11 0 16,-13 0-1,-11 0-15,11 0 16,-11 0 0,0 0-16,0 0 15,0 0-15,-1 0 16,-11 0 0,0 0-16,12 0 15,-12 0 1,0 0-16,0 0 15,0 0 1,0 0-16,0 0 16,0 0-16,0 0 15,0 0 1,0 0-16</inkml:trace>
  </inkml:traceGroup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5:41.8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AC6919-1895-46A3-BA69-C9FDAD2FEDCC}" emma:medium="tactile" emma:mode="ink">
          <msink:context xmlns:msink="http://schemas.microsoft.com/ink/2010/main" type="writingRegion" rotatedBoundingBox="8024,4499 10833,5279 10433,6717 7625,5937"/>
        </emma:interpretation>
      </emma:emma>
    </inkml:annotationXML>
    <inkml:traceGroup>
      <inkml:annotationXML>
        <emma:emma xmlns:emma="http://www.w3.org/2003/04/emma" version="1.0">
          <emma:interpretation id="{EBAFF553-4C48-41ED-861A-050B19180768}" emma:medium="tactile" emma:mode="ink">
            <msink:context xmlns:msink="http://schemas.microsoft.com/ink/2010/main" type="paragraph" rotatedBoundingBox="8024,4499 10833,5279 10433,6717 7625,5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FF78D-1363-428D-9493-466971717525}" emma:medium="tactile" emma:mode="ink">
              <msink:context xmlns:msink="http://schemas.microsoft.com/ink/2010/main" type="line" rotatedBoundingBox="8024,4499 10833,5279 10433,6717 7625,5937"/>
            </emma:interpretation>
          </emma:emma>
        </inkml:annotationXML>
        <inkml:traceGroup>
          <inkml:annotationXML>
            <emma:emma xmlns:emma="http://www.w3.org/2003/04/emma" version="1.0">
              <emma:interpretation id="{DB98ED12-20FD-4F81-8EE7-424A1B6E1EF0}" emma:medium="tactile" emma:mode="ink">
                <msink:context xmlns:msink="http://schemas.microsoft.com/ink/2010/main" type="inkWord" rotatedBoundingBox="8024,4499 10833,5279 10433,6717 7625,5937"/>
              </emma:interpretation>
            </emma:emma>
          </inkml:annotationXML>
          <inkml:trace contextRef="#ctx0" brushRef="#br0">-24265 4878 0,'0'0'15,"0"0"-15,0 0 16,0 0 0,0 0-16,0 0 15,-12-11 1,-35-1-16,-12 1 16,-12-1-1,-11 12-15,-13 12 16,13-1-1,-12 12-15,23-11 16,24-1-16,12 1 16,11 0-1,12-1-15,12 1 16,0-1 0,36 12-16,22 24 15,13-1-15,23-12 16,24 13-1,-24-13-15,-11-11 16,-24 1 0,-24-1-16,-11-12 15,-1 1-15,-11-1 16,-12 1 0,0-1-16,-24 13 15,-23 10 1,-23 1-16,-1 0 15,-23-12-15,0-12 16,-1 1 0,13-24-16,23 1 15,24-1 1,-1 1-16,13-1 16,11 1-1,12 11-15,0 0 16,0 0-16</inkml:trace>
          <inkml:trace contextRef="#ctx0" brushRef="#br0" timeOffset="1360.6177">-23052 4508 0,'0'0'0,"0"0"15,0 0 1,0 0-16,0 0 16,0 0-16,0 12 15,0 11 1,0 12-16,0 0 16,0 11-1,12 12-15,-1 11 16,1 12-1,0 0-15,-12-12 16,0-23-16,0 0 16,0-11-1,0-12-15,0-11 16,0-1 0,0-11-16,0 0 15,0 0-15</inkml:trace>
          <inkml:trace contextRef="#ctx0" brushRef="#br0" timeOffset="866.4908">-23971 5422 0,'0'0'16,"0"0"-16,0 0 15,12 11 1,-12-11-16,12 12 16,-1-1-16,1 1 15,0-12 1,12 0-16,-1 11 15,12-11 1,1 0-16,-1 0 16,0 0-1,13 0-15,-1 0 16,0 0-16,23-11 16,1-1-1,-12 1-15,-59 11 16</inkml:trace>
          <inkml:trace contextRef="#ctx0" brushRef="#br0" timeOffset="513.482">-24030 5271 0,'0'0'0,"0"0"15,0 0 1,0 0-16,0 0 16,0 0-1,0 0-15,0 0 16,0 0-16,0 0 15,0 0 1,12 0-16,35 0 16,24 0-1,-12 0-15,0 0 16,-12 0-16,-12 0 16,0 0-1,1 0-15,-1 0 16,-11 0-1,-24 0-15</inkml:trace>
          <inkml:trace contextRef="#ctx0" brushRef="#br0" timeOffset="1794.5386">-22498 5109 0,'0'0'0,"0"0"16,0 0-1,0 0-15,0 0 16,-24 12-1,-11 11-15,-36 23 16,0 1-16,12-1 16,-11 23-1,11 12-15,0-12 16,12-11 0,11-12-16,1 1 15,0-13-15,11-11 16,12 1-1,1-13-15,11-11 16,0 0 0,0 0-16</inkml:trace>
          <inkml:trace contextRef="#ctx0" brushRef="#br0" timeOffset="2444.8857">-22616 5710 0,'0'0'16,"0"0"-16,0 0 16,-12 0-1,0 0-15,-11 0 16,-1 0-1,12-11-15,1-1 16,-1 1-16,12-1 16,0 1-1,0-12-15,12 11 16,-1-11 0,13 11-16,-1 1 15,13 11-15,-1 0 16,-11 0-1,11 11-15,-11 12 16,-1 12 0,1 0-16,-13-1 15,-11 1-15,0 0 16,-11 11 0,-13 0-16,-11 0 15,-12 1 1,-12-1-16,12-11 15,0-12 1,11 0-16,13-12 16,11 1-16,0-1 15,0-11 1,12 0-16,0 0 16,12 0-1,12 0-15,35 0 16,-1 0-1,1 0-15,0 0 16,0 0-16,0 0 16,0 0-1,0-11-15,-59 11 16</inkml:trace>
        </inkml:traceGroup>
      </inkml:traceGroup>
    </inkml:traceGroup>
  </inkml:traceGroup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8:17.0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B9A259-F752-438A-813E-51C63CD01C27}" emma:medium="tactile" emma:mode="ink">
          <msink:context xmlns:msink="http://schemas.microsoft.com/ink/2010/main" type="inkDrawing" rotatedBoundingBox="21218,7444 21961,14064 21484,14118 20741,7497" semanticType="scratchOut" shapeName="Other"/>
        </emma:interpretation>
      </emma:emma>
    </inkml:annotationXML>
    <inkml:trace contextRef="#ctx0" brushRef="#br0">12 0 0,'0'0'16,"0"0"-16,0 0 16,0 0-1,0 0-15,0 0 16,0 0-16,0 0 15,0 0 1,11 11-16,1 13 16,12 22-1,11 23-15,12 35 16,12 12 0,-12 57-16,0 23 15,-23-34-15,-24 46 16,0-23-1,-12-23-15,-11 23 16,-13-23 0,-11-35-16,12-35 15,-1 12-15,1-23 16,0-23 0,11-12-16,12-11 15,1-24 1,-1 1-16,12-12 15,0 0 1,0 0-16,0 0 16,12 0-16,-1 0 15,1 0 1,12 12-16,-1 11 16,24 11-1,-11 13-15,11 10 16,0 24-1,0 23-15,0 23 16,-11-11-16,-1 0 16,-11 22-1,-1 36-15,1-36 16,-1-11 0,1 47-16,-1-1 15,-11-34-15,0 23 16,0-1-1,-1-10-15,-11-24 16,12 11 0,0 1-16,-12 0 15,12-47 1,-12 24-16,0 11 16,0 0-16,12-23 15,-12-23 1,11 12-16,1-1 15,0 0 1,0 1-16,-12-1 16,0-22-16,0-24 15,0 0 1,11 0-16,1 1 16,-12-13-1,0 1-15,0-23 16,12-1-1,-12-11-15</inkml:trace>
  </inkml:traceGroup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5:38.4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6AD0D3-8174-4CB4-A62A-AD371B7FA886}" emma:medium="tactile" emma:mode="ink">
          <msink:context xmlns:msink="http://schemas.microsoft.com/ink/2010/main" type="inkDrawing" rotatedBoundingBox="8256,3389 13110,3262 13111,3318 8258,3445" semanticType="underline" shapeName="Other">
            <msink:sourceLink direction="with" ref="{DC25D11A-53AE-4305-9229-BF0F3ED6C6A4}"/>
            <msink:sourceLink direction="with" ref="{48FFB6B2-8371-48A0-9F34-045B001610B5}"/>
          </msink:context>
        </emma:interpretation>
      </emma:emma>
    </inkml:annotationXML>
    <inkml:trace contextRef="#ctx0" brushRef="#br0">-24513 2983 0,'0'0'16,"0"0"-16,12 0 16,23-12-16,1 1 15,11 11 1,12-12-16,-12 12 15,23-11 1,25-1-16,11 1 16,12 11-1,-12 0-15,0 0 16,35 0-16,24 0 16,-47 0-1,-1 0-15,48-12 16,0 12-1,-23 0-15,-1-12 16,36 12-16,-24 0 16,-12 0-1,1 0-15,22-11 16,-22 11 0,-13 0-16,13-12 15,-1 1 1,0 11-16,-35 0 15,-11-12-15,34 12 16,1 0 0,-12-11-16,-36 11 15,12 0 1,-11 0-16,11 0 16,0 0-1,1 0-15,-25 0 16,-23 0-16,0 0 15,-11 0 1,-13 0-16,-11 0 16,0 0-1,0 0-15,-1 0 16,-11 0-16,0 0 16,0 0-1,0 0-15</inkml:trace>
  </inkml:traceGroup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5:40.8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BD701B-2C79-473B-BCC3-9A6C416351BF}" emma:medium="tactile" emma:mode="ink">
          <msink:context xmlns:msink="http://schemas.microsoft.com/ink/2010/main" type="writingRegion" rotatedBoundingBox="33488,5701 127,5596 144,64 33506,169"/>
        </emma:interpretation>
      </emma:emma>
    </inkml:annotationXML>
    <inkml:traceGroup>
      <inkml:annotationXML>
        <emma:emma xmlns:emma="http://www.w3.org/2003/04/emma" version="1.0">
          <emma:interpretation id="{A89AEFF2-2CB1-4545-A34E-0720AF289BAC}" emma:medium="tactile" emma:mode="ink">
            <msink:context xmlns:msink="http://schemas.microsoft.com/ink/2010/main" type="paragraph" rotatedBoundingBox="10337,2723 33227,2655 33236,5606 10346,5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FF4987-62ED-401C-8001-064F130094FD}" emma:medium="tactile" emma:mode="ink">
              <msink:context xmlns:msink="http://schemas.microsoft.com/ink/2010/main" type="line" rotatedBoundingBox="10337,2723 33227,2655 33236,5606 10346,5674"/>
            </emma:interpretation>
          </emma:emma>
        </inkml:annotationXML>
        <inkml:traceGroup>
          <inkml:annotationXML>
            <emma:emma xmlns:emma="http://www.w3.org/2003/04/emma" version="1.0">
              <emma:interpretation id="{DC25D11A-53AE-4305-9229-BF0F3ED6C6A4}" emma:medium="tactile" emma:mode="ink">
                <msink:context xmlns:msink="http://schemas.microsoft.com/ink/2010/main" type="inkWord" rotatedBoundingBox="10340,3678 11050,3676 11053,4818 10343,4820">
                  <msink:destinationLink direction="with" ref="{5B6AD0D3-8174-4CB4-A62A-AD371B7FA886}"/>
                  <msink:destinationLink direction="with" ref="{493F0365-9EF8-4757-9975-1208F4BCE5AA}"/>
                </msink:context>
              </emma:interpretation>
            </emma:emma>
          </inkml:annotationXML>
          <inkml:trace contextRef="#ctx0" brushRef="#br0">-21721 3214 0,'0'0'0,"0"0"16,0 0-16,-12 23 15,0 35 1,-11 11-16,-12 12 15,-13 12 1,-10 11-16,-1 0 16,0-12-16,0-11 15,0-12 1,24-22-16,11-24 16,12 0-1,0-12-15,12 1 16,0-12-16,0 0 15,24 0 1,11-12-16,13-11 16,10-11-1,-10-1-15,-13 0 16,-12 12 0,1 12-16,-12-1 15,0 1-15,-12 11 16,0 0-1,0 0-15,0 11 16,-12 24 0,-24 11-16,-11 12 15,-12 0-15,-11-1 16,11 1 0,0-12-16,24-11 15,11-12 1,0-11-16,13-1 15,-1-11 1,0 0-16,0-11 16,1-12-16,-1-12 15,0-11 1,0-1-16,12-10 16,0-1-1,0 23-15,0 12 16,0 0-1,0 11-15,0 12 16,0 0-16,24 0 16,35 0-1,23 12-15,12 0 16,1-1 0,-25-11-16,1 0 15,0 0-15,-24 0 16,-47 0-1</inkml:trace>
        </inkml:traceGroup>
        <inkml:traceGroup>
          <inkml:annotationXML>
            <emma:emma xmlns:emma="http://www.w3.org/2003/04/emma" version="1.0">
              <emma:interpretation id="{48FFB6B2-8371-48A0-9F34-045B001610B5}" emma:medium="tactile" emma:mode="ink">
                <msink:context xmlns:msink="http://schemas.microsoft.com/ink/2010/main" type="inkWord" rotatedBoundingBox="12413,3013 15923,3003 15928,4766 12418,4777">
                  <msink:destinationLink direction="with" ref="{493F0365-9EF8-4757-9975-1208F4BCE5AA}"/>
                  <msink:destinationLink direction="with" ref="{5B6AD0D3-8174-4CB4-A62A-AD371B7FA886}"/>
                </msink:context>
              </emma:interpretation>
            </emma:emma>
          </inkml:annotationXML>
          <inkml:trace contextRef="#ctx0" brushRef="#br1" timeOffset="59860.7145">-16844 3642 0,'0'0'16,"-24"23"-16,-23 35 15,0-1-15,-35 47 16,-13-11-1,13-12-15,-12-12 16,-36-11 0,12-23-16,12-24 15,12 1 1,12-1-16,-1-11 16,24 0-16,24-11 15,35 11 1</inkml:trace>
          <inkml:trace contextRef="#ctx0" brushRef="#br1" timeOffset="60916.1387">-17245 3457 0,'0'11'15,"0"1"-15,12-1 16,23 1 0,1 0-16,11-12 15,12-12-15,11-23 16,-34 12-1,-1-11-15,-11-1 16,-13 0 0,1 12-16,-12 0 15,0 11 1,0 12-16,-12-11 16,1 11-16,-13 0 15,-11 11 1,-12 13-16,-12 22 15,-12 12 1,0-1-16,13-10 16,-25 10-16,-35 1 15,24-23 1,23-12-16,12-12 16,12-11-1,0 0-15,12-11 16,0-1-1,11 1-15,12-1 16,0-11-16,1 0 16,11 11-1,0-11-15,0 0 16,0 12 0,0 11-16,11-12 15,-11 12 1,12 0-16,0 0 15,0 12-15,-12 11 16,0 11 0,-12 13-16,-12 10 15,-23 13 1,-12-12-16,-11-12 16,-1-23-16,24-11 15,-12-12 1,12 0-16,12-12 15,11 0 1,12-11-16,0 12 16,12-1-1,0 1-15,0 11 16,12-12-16,0 12 16,0-11-1,0-1-15,-12 12 16,11 0-1,1 0-15,-12 0 16,0 0 0,0 0-16,0 0 15,0 0-15,0 0 16,0 0 0,0 0-16,0 0 15,0 0-15,0 0 16,0 0-1,0 0-15,0 0 16,0 0 0,0 0-16</inkml:trace>
          <inkml:trace contextRef="#ctx0" brushRef="#br1" timeOffset="61676.276">-18364 3884 0,'0'0'16,"0"0"0,0 0-16,0 0 15,0 0-15,0 0 16,0 0 0,0 0-16,0 0 15,0 0 1,0 0-16,0 0 15,0-11 1,0-1-16,0-11 16,0 12-16,12-1 15,0 1 1,0 11-16,11 0 16,1 23-1,-1 11-15,-11 13 16,-12-1-1,-12 0-15,-23 12 16,-12-12-16,-12 0 16,-12 0-1,-35 1-15,12-36 16,23-11 0,12-11-16,12-1 15,12-11 1,11-23-16,1-35 15,35-12-15,46-34 16,60 12 0,0-12-16,-118 127 15</inkml:trace>
          <inkml:trace contextRef="#ctx0" brushRef="#br1" timeOffset="62029.1923">-17728 2914 0,'0'0'0,"12"-12"16,12-34-1,-1-12-15,-23 0 16,-12-11-16,-11 23 15,-12-1 1,11 24-16,-11 12 16,-1 11-1,1 11-15,11 1 16,13 11 0,11 12-16,11-1 15,25 1-15,58 11 16,12-11-1,-12-24-15,0 1 16,-94-12 0</inkml:trace>
          <inkml:trace contextRef="#ctx0" brushRef="#br1" timeOffset="62600.5771">-18859 3099 0,'12'0'0,"35"-12"15,-47 12 1,424-58-16,-400 47 16,47-1-1,141-46-15</inkml:trace>
          <inkml:trace contextRef="#ctx0" brushRef="#br1" timeOffset="62284.258">-18387 3307 0,'0'0'16,"0"0"-1,0 0-15,23-12 16,60-11-16,11 0 15,24-12 1,0 12-16,-118 23 16</inkml:trace>
          <inkml:trace contextRef="#ctx0" brushRef="#br1" timeOffset="64314.9568">-20025 4058 0,'0'0'0,"0"11"16,0-11-16,0 12 15,0-12 1</inkml:trace>
          <inkml:trace contextRef="#ctx0" brushRef="#br1" timeOffset="63221.0529">-19059 3075 0,'0'0'0,"-12"12"16,-23 11-16,-36 46 16,-11 35-1,11 12-15,24-24 16,12 1-1,-1 46-15,25-24 16,11-34-16,11 0 16,13-12-1,23 24-15,0-35 16,12-1 0,0-22-16,-59-35 15</inkml:trace>
          <inkml:trace contextRef="#ctx0" brushRef="#br1" timeOffset="64844.5459">-19930 3468 0,'0'0'16,"11"-11"-16,1-12 15,0-12 1,0-11-16,-12 11 15,-24 0 1,-11 1-16,-12 11 16,0 11-16,-36 12 15,1 12 1,11-1-16,24 12 16,23 0-1,12 1-15,24-1 16,24 11-16,34 13 15,36-1 1,12-12-16,-35 1 16,-25-12-1,-10 0-15,-25 0 16,-23 12 0,-23 11-16,23-46 15</inkml:trace>
        </inkml:traceGroup>
        <inkml:traceGroup>
          <inkml:annotationXML>
            <emma:emma xmlns:emma="http://www.w3.org/2003/04/emma" version="1.0">
              <emma:interpretation id="{51C68902-52CF-48C9-A749-D6DD411C5F86}" emma:medium="tactile" emma:mode="ink">
                <msink:context xmlns:msink="http://schemas.microsoft.com/ink/2010/main" type="inkWord" rotatedBoundingBox="16172,3322 20094,3311 20101,5645 16179,5656"/>
              </emma:interpretation>
            </emma:emma>
          </inkml:annotationXML>
          <inkml:trace contextRef="#ctx0" brushRef="#br1" timeOffset="59604.4525">-16573 3052 0,'0'0'0,"0"23"16,-12 47-1,0 22-15,12 1 16,0-36-16,0 13 16,0-24-1,0-46-15</inkml:trace>
          <inkml:trace contextRef="#ctx0" brushRef="#br1" timeOffset="59372.412">-16114 4069 0,'0'0'0,"0"0"16,0 12 0,0-1-16,0-11 15,0 0 1,0 0-16</inkml:trace>
          <inkml:trace contextRef="#ctx0" brushRef="#br1" timeOffset="59219.2755">-15890 3434 0,'0'0'0,"0"0"15,0-12 1,12-23-16,23-11 15,12 0-15,0-12 16,12 12 0,0 11-16,0 1 15,-24 11 1,-23 23-16,-12 0 16,0 0-16,-23 34 15,-36 36 1,-36 45-16,13-34 15,11-12 1,36-11-16,23-23 16,0-1-1,12-10-15,12-1 16,0-12-16,0 1 16,11-1-1,-11-11-15,-12 0 16,0 0-1,0 0-15,0 0 16,-23-11 0,-1-1-16,-11-11 15,-1-12-15,1-22 16,0-13 0,11 1-16,12 23 15,0 11 1,1 0-16,11 24 15,0-1-15,0 12 16,0 0 0,-12 12-16,0 11 15,0 0 1,1 0-16,-13-11 16,0 11-1,-11-12-15,-12 1 16,12 0-16,-1 11 15,1 0 1,11 11-16,13 1 16,11 11-1,11 12-15,25 11 16,-1-11-16,12 0 16,-47-58-1</inkml:trace>
          <inkml:trace contextRef="#ctx0" brushRef="#br1" timeOffset="56725.0414">-15384 4439 0,'0'0'16,"12"-11"0,12-13-16,-1 1 15,-23 0-15,-11 0 16,-13-12 0,-23 12-16,0 12 15,11 11 1,13 0-16,-1 11 15,13 12 1,11 1-16,23-1 16,36 23-16,12-11 15,23-1 1,0-22-16,24-24 16,0-34-1,-118 46-15</inkml:trace>
          <inkml:trace contextRef="#ctx0" brushRef="#br1" timeOffset="56924.9854">-14948 2856 0,'0'0'15,"0"0"-15,0 0 16,0 0 0,12 11-16,-12-11 15</inkml:trace>
          <inkml:trace contextRef="#ctx0" brushRef="#br1" timeOffset="58068.6948">-14665 4381 0,'0'0'16,"0"0"-16,0 0 16,0 0-1,0 0-15,0 0 16</inkml:trace>
          <inkml:trace contextRef="#ctx0" brushRef="#br1" timeOffset="57848.1608">-14606 4797 0,'0'0'15,"-12"12"-15,-11 23 16,-1-1-1,-23 24-15,0 0 16,0-12 0,0 0-16,-1 1 15,13-24-15,12 0 16,-1-12 0,12-11-16,12 0 15</inkml:trace>
          <inkml:trace contextRef="#ctx0" brushRef="#br1" timeOffset="56380.1602">-15007 3850 0,'0'0'16,"0"0"-16,0 0 15,0 0 1,0 0-16,0 0 15,0-12-15,0-11 16,0-12 0,12-11-16,12-12 15,23-46 1,24-11-16,-13 22 16,1 24-1,-11 11-15,-13 24 16,-12 10-16,1 13 15,-12 11 1,0 0-16,-1 23 16,-11 58-1,-11-12-15,-37 1 16,-22-1-16,11-11 16,12-24-1,11-11-15,1-11 16,11 0-1,1-1-15,-1 1 16,1-1 0,-1 1-16,1-12 15,-1 0-15,1 0 16,-1 0 0,0 0-16,13 0 15,-13-12 1,1 1-16,-1-1 15,0 1-15,13-1 16,-1 12 0,-12 0-16,-11 0 15,-24 23 1,12 0-16,-12 12 16,0 23-1,0 11-15,12-11 16,0 0-16,47-58 15</inkml:trace>
          <inkml:trace contextRef="#ctx0" brushRef="#br1" timeOffset="57592.0448">-14453 4104 0,'0'0'15,"0"0"1,0 0-16,0 0 16,0 0-16,12 23 15,0 12 1,-1 23-16,1 34 15,-12 24 1,0-36-16,0-10 16,12-1-16,-12 1 15,0-24 1,0-12-16,0-22 16,0-12-1</inkml:trace>
          <inkml:trace contextRef="#ctx0" brushRef="#br1" timeOffset="54965.4477">-13605 4566 0,'0'0'16,"0"0"-16</inkml:trace>
          <inkml:trace contextRef="#ctx0" brushRef="#br1" timeOffset="54795.0906">-13699 3653 0,'0'0'0,"0"-11"16,12-12-1,23-35-15,24-23 16,12-12 0,-1 24-16,25 0 15,-1 34-15,-23 12 16,-13 0 0,-10 11-16,-25 12 15,-11 0 1,-12 12-16,-12 34 15,-35 23 1,-35 35-16,11-11 16,12-24-16,12 12 15,11-23 1,25 0-16,-1-12 16,12-11-1,12-12-15,-1-12 16,1 1-16,0-12 15,0 0 1,-12 0-16,0 0 16,0 11-1,-12 1-15,-23 0 16,-24-24 0,0 0-16,0-22 15,0-1-15,12-11 16,12 0-1,11-35-15,1-35 16,11 24 0,12 34-16,0 23 15,0 1-15,0 22 16,0 12 0,12 12-16,-1 11 15,1 23 1,0-11-16,-12-1 15,0 1 1,-12 0-16,-11-12 16,-13 0-16,-11 0 15,-12 0 1,-11 0-16,-13 12 16,12 11-1,24 0-15,12 1 16,11 10-16,24 1 15,24-12 1,35 12-16,35 0 16,-94-58-1</inkml:trace>
          <inkml:trace contextRef="#ctx0" brushRef="#br1" timeOffset="53986.2475">-12674 3827 0,'0'0'16,"0"0"-16,0 0 15,0 0-15,0 0 16,-12 0-1,0 0-15,0-12 16,-11 1 0,11-1-16,0-11 15,1 0-15,11 0 16,0 11 0,0 0-16,11 1 15,1-1 1,12 1-16,-1 11 15,-11 0 1,0 11-16,-12 12 16,-24 35-16,-11 23 15,-12 0 1,-36 0-16,-23-23 16,0-12-1,36-11-15,70-35 16</inkml:trace>
        </inkml:traceGroup>
        <inkml:traceGroup>
          <inkml:annotationXML>
            <emma:emma xmlns:emma="http://www.w3.org/2003/04/emma" version="1.0">
              <emma:interpretation id="{BFCBBDE1-D512-49EA-BA72-21496C0C16FB}" emma:medium="tactile" emma:mode="ink">
                <msink:context xmlns:msink="http://schemas.microsoft.com/ink/2010/main" type="inkWord" rotatedBoundingBox="20362,2693 26066,2676 26073,5153 20370,5170"/>
              </emma:interpretation>
            </emma:emma>
          </inkml:annotationXML>
          <inkml:trace contextRef="#ctx0" brushRef="#br1" timeOffset="48263.2815">-6737 4566 0,'0'0'15,"0"0"-15,0 12 16,0-12-1,0 0-15</inkml:trace>
          <inkml:trace contextRef="#ctx0" brushRef="#br1" timeOffset="49343.5349">-6784 3642 0,'0'0'16,"0"0"-16,0 0 15,0 0 1,0 0-16,0 23 16,0 11-1,-12 24-15,-12 12 16,-23 11-16,0-12 16,-24 0-1,13-23-15,-37 1 16,-11-24-1,-12-12-15,48-11 16,11-11-16,12-12 16,11 0-1,13-12-15,23-11 16,23-1 0,25 1-16,10 12 15,1 10 1,-12 1-16,-11 23 15,-1 12-15,-11-1 16,-13 1 0,1 11-16,-12 12 15,-12-1 1,-35 24-16,-23 0 16,-1 11-16,-11 1 15,11-1 1,-12 0-16,-23 1 15,0-1 1,0-11-16,24-23 16,23-12-1,12-12-15,0 1 16,11-12-16,25 0 16,11 0-1</inkml:trace>
          <inkml:trace contextRef="#ctx0" brushRef="#br1" timeOffset="49874.7023">-7868 3676 0,'0'0'0,"0"0"15,12 0-15,23 0 16,59-11 0,48-1-16,-36 1 15,0-1-15,-12 1 16,-94 11-1</inkml:trace>
          <inkml:trace contextRef="#ctx0" brushRef="#br1" timeOffset="49599.0086">-7397 3237 0,'0'0'0,"12"0"16,23-11 0,36-12-16,47-12 15,23 0 1,-35 12-16,0-12 16,0 12-16,-106 23 15</inkml:trace>
          <inkml:trace contextRef="#ctx0" brushRef="#br1" timeOffset="50831.2599">-8964 4185 0,'0'0'16,"0"0"-16,24 0 15,23 0-15,59 0 16,0 0 0,0-12-16,-12 1 15,-11-1 1,-12 1-16,-71 11 16</inkml:trace>
          <inkml:trace contextRef="#ctx0" brushRef="#br1" timeOffset="50545.1348">-7691 3191 0,'0'12'16,"-36"34"0,-11 23-16,-23-11 15,-1 0-15,12-12 16,0-23-1,12-11-15,12-12 16,-1-12 0,1 0-16,11 1 15,-11-1 1,0 12-16,-24 12 16,-35 23-16,-12-12 15,11 0 1,1 0-16,-47 0 15,-36 0 1,36-23-16,23 0 16,0 0-1,24 0-15,11-11 16,36-1-16,12 12 16,11 0-1,13 0-15,11 0 16,0 0-1,23 0-15,36 0 16,23 0-16,36 12 16,-118-12-1</inkml:trace>
          <inkml:trace contextRef="#ctx0" brushRef="#br1" timeOffset="51050.3521">-9482 4300 0,'0'0'0,"0"12"15,12 11-15,11 0 16,1 0 0,11-11-16,-35-12 15</inkml:trace>
          <inkml:trace contextRef="#ctx0" brushRef="#br1" timeOffset="51894.7898">-11602 4670 0,'12'12'16,"105"-1"0,36 1-16,118-35 15,-59-12-15,59-57 16,-35-12-1,-71 11-15,-165 93 16</inkml:trace>
          <inkml:trace contextRef="#ctx0" brushRef="#br1" timeOffset="51674.4246">-9941 3422 0,'0'0'0,"0"12"16,0 11-16,-12 23 16,0 0-1,-11 12-15,-1-12 16,0 0-1,-11-22-15,0-13 16,-1 1 0,1-12-16,0-12 15,-1-11-15,1 11 16,0 1 0,11-1-16,12 1 15,-11 11 1,-1 0-16,-23 23 15,-12 12 1,-35 11-16,-24 12 16,0-12-16,12-11 15,24-24 1,11-11-16,12 0 16,12-11-16,24-1 15,11-11 1,24-12-16,11-11 15,36-12 1,35 12-16,-94 46 16</inkml:trace>
          <inkml:trace contextRef="#ctx0" brushRef="#br1" timeOffset="52289.0859">-8375 2220 0,'0'0'16,"0"0"-16,0 0 16,-23 0-1,-36 12-15,-47 34 16,-12 12 0,-70 23-16,-60 11 15,60 1 1,-48 45-16,48-34 15,58-23-15,-23 0 16,35-12 0,118-69-16</inkml:trace>
          <inkml:trace contextRef="#ctx0" brushRef="#br1" timeOffset="53097.3015">-11614 3699 0,'0'0'0,"0"0"15,-12 12 1,0 0-16,1-1 16,-13-11-1,1 0-15,-1 0 16,0-11-16,1-1 15,11 0 1,0 1-16,12-1 16,12-11-1,0 0-15,11 0 16,1 11 0,0 1-16,-1 11 15,-11 0-15,0 11 16,-1 1-1,-11 23-15,-11 22 16,-36 59 0,-36 0-16,-23-35 15,-12 23-15,24-24 16,0-10 0,-12-12-16,106-58 15</inkml:trace>
          <inkml:trace contextRef="#ctx0" brushRef="#br1" timeOffset="52665.8092">-10318 2567 0,'0'0'16,"-12"0"-16,-23 11 16,-24 1-1,-24 23-15,-11-1 16,23 1-1,24-12-15,12 0 16,11 12-16,13 0 16,11 11-1,11 0-15,13-11 16,-1 11 0,-11 0-16,0 0 15,-12 12-15,-12-12 16,-23 12-1,-48 23-15,1-12 16,82-69 0</inkml:trace>
          <inkml:trace contextRef="#ctx0" brushRef="#br1" timeOffset="53561.5098">-12309 3145 0,'0'0'0,"0"0"15,0 0-15,0 0 16,0 0-1,0 0-15,12 0 16,11 11 0,1 12-16,-1 1 15,1 10-15,0 12 16,-1 12 0,-11-12-16,-12 1 15,0-1 1,-12 12-16,0 11 15,-11 23-15,-13 1 16,-11-1 0,-12-22-16,-11-1 15,70-69 1</inkml:trace>
        </inkml:traceGroup>
        <inkml:traceGroup>
          <inkml:annotationXML>
            <emma:emma xmlns:emma="http://www.w3.org/2003/04/emma" version="1.0">
              <emma:interpretation id="{5289246C-1BEA-4CE6-B8EB-9776D895B13D}" emma:medium="tactile" emma:mode="ink">
                <msink:context xmlns:msink="http://schemas.microsoft.com/ink/2010/main" type="inkWord" rotatedBoundingBox="26218,3004 33228,2984 33234,5123 26224,5144"/>
              </emma:interpretation>
            </emma:emma>
          </inkml:annotationXML>
          <inkml:trace contextRef="#ctx0" brushRef="#br1" timeOffset="-50723.8281">460 3364 0,'0'0'16,"0"0"-16,0 0 16,0 0-1,0 0-15,0 12 16,0 23 0,0 11-16,-12 0 15,-23 12-15,-12 0 16,-12-1-1,12-10-15,12-13 16,-1-11 0,1-11-16,11-12 15,13 0 1,-1 0-16,12-12 16,0-11-16,0 0 15,0 0 1,0 0-16,0 11 15,0 1 1,0 11-16,0 0 16,0 0-16,-24 23 15,-35 23 1,-35 24-16,0-1 16,11 0-1,13-23-15,-13 1 16,24-13-16,12-11 15,24-11 1,23-12-16</inkml:trace>
          <inkml:trace contextRef="#ctx0" brushRef="#br1" timeOffset="-50524.357">-364 4578 0,'0'0'0,"0"0"15,0 11-15,0 1 16,0 0 0,0-12-16,0 0 15</inkml:trace>
          <inkml:trace contextRef="#ctx0" brushRef="#br1" timeOffset="-49314.0349">-1849 3341 0,'0'0'16,"0"0"-16,0 0 15,12 0-15,35 0 16,48-11-1,69-1-15,48-11 16,-58 11 0,22-11-16,-23 0 15,-153 23 1</inkml:trace>
          <inkml:trace contextRef="#ctx0" brushRef="#br1" timeOffset="-49511.0375">-117 3411 0,'0'0'0,"0"0"16,0 0-1,0 0-15,-24 11 16,-11 24-16,-12 11 15,0-11 1,0-1-16,23-11 16,1-11-1,-1 0-15,1-12 16,11 0-16,0 0 16,0 0-1,0 0-15,12 0 16,-11 0-1,-25 0-15,1 11 16,-24 12-16,-12 0 16,12 0-1,-11 12-15,-13-12 16,-70-11 0,-12-24-16,24 1 15,-24-12 1,-23-1-16,34 1 15,13 12-15,0-1 16,11 1 0,36-1-16,35 12 15,24 0 1,11 0-16,12 0 16,12 0-16,0 0 15,0 0 1,12 12-16,12-1 15,11 12 1,24 0-16,12-11 16,11 0-1,0-1-15,1-11 16,-1-11 0,-11-1-16,-12 0 15,-24 1-15,-35 11 16</inkml:trace>
          <inkml:trace contextRef="#ctx0" brushRef="#br1" timeOffset="-48615.8741">-3062 3203 0,'0'0'15,"0"0"-15,0 0 16,0 0-16,0 0 15,12 23 1,0 23-16,-1 35 16,1 0-1,-12 23-15,0-12 16,0 1 0,0-12-16,0-35 15,0-12-15,0-10 16,0-24-1,0 0-15</inkml:trace>
          <inkml:trace contextRef="#ctx0" brushRef="#br1" timeOffset="-48250.5403">-2014 2902 0,'0'0'0,"0"0"16,12-23-16,0-12 15,-12 1 1,-12-1-16,-23-11 16,-36-1-1,-70-10-15,0 22 16,-13 0-16,-22 12 15,11 23 1,47 12-16,24 11 16,23 23-1,12 0-15,24 1 16,11 10 0,12-10-16,12 10 15,12-10-15,0-1 16,-12-46-1</inkml:trace>
          <inkml:trace contextRef="#ctx0" brushRef="#br1" timeOffset="-47788.7815">-3474 3676 0,'0'0'15,"-12"12"-15,-12 11 16,-23 12 0,12-12-16,0-12 15,11 1 1,1-12-16,-1-12 16,0 1-1,13-1 1,11-34-1,11 11 1,1 1-16,12-1 16,-1 0-1,1 12-15,-1 12 16,1 11-16,-12 0 16,0 11-1,-12 12-15,0 24 16,-24 22-1,-11 12-15,-12 11 16,-24-11-16,-23 0 16,-12-12-1,11-11-15,13-12 16,35-11 0,47-35-16</inkml:trace>
          <inkml:trace contextRef="#ctx0" brushRef="#br1" timeOffset="-47474.5202">-4216 3792 0,'0'0'16,"0"0"-16,0 0 15,-12 12 1,-12 11-16,-23 34 16,-12 13-1,-11-1-15,11-11 16,0-12-1,12 0-15,23-23 16,24-23-16</inkml:trace>
          <inkml:trace contextRef="#ctx0" brushRef="#br1" timeOffset="-47001.7855">-4346 3480 0,'0'0'15,"0"0"-15,0 11 16,-12 13 0,-23 22-16,0 12 15,-12 11 1,11-11-16,1-24 15,11-10 1,1-1-16,-1-12 16,12-11-16,1-11 15,-1-1 1,0-11-16,0-12 16,12 1-1,0 10-15,0 13 16,0-1-16,0 12 15,0 0 1,-12 0-16,-11 12 16,-12 11-1,-13 23-15,1 1 16,0-1 0,-12 0-16,24-23 15,11 0-15,1 0 16,23-23-1</inkml:trace>
          <inkml:trace contextRef="#ctx0" brushRef="#br1" timeOffset="-46764.045">-5277 4613 0,'0'0'15,"0"0"1,0 0-16,12 11 16,12 1-16,47-1 15,23-11 1,94-23-16,-23-12 16,-35-11-1,-24 11-15,-106 35 16</inkml:trace>
          <inkml:trace contextRef="#ctx0" brushRef="#br1" timeOffset="45876.2186">-5748 3295 0,'0'0'0,"0"0"15,0 0 1,0 0-16,0 0 16,0 0-1,0 0-15,0 0 16,12 23-16,0 23 16,23 24-1,1-1-15,-1 47 16,-12 11-1,-11-12-15,-12-11 16,-23-11-16,-24 22 16,-24 1-1,-23-1-15,11-34 16,1-11 0,-24-12-16,23-24 15,24-11 1,24-11-16,35-12 15</inkml:trace>
          <inkml:trace contextRef="#ctx0" brushRef="#br1" timeOffset="47964.7048">-6231 3919 0,'0'0'15,"0"0"-15,-11 12 16,-13-1-1,-11 12-15,-1-11 16,1-1-16,0 1 16,11-12-1,1 0-15,-1-12 16,0 1 0,13-12-16,-13-23 15,12-1-15,12-10 16,12-24-1,12-23-15,23-12 16,12-23 0,0 24-16,-12 34 15,-12 12 1,-11 11-16,-24 23 16,0 35-16</inkml:trace>
        </inkml:traceGroup>
      </inkml:traceGroup>
    </inkml:traceGroup>
    <inkml:traceGroup>
      <inkml:annotationXML>
        <emma:emma xmlns:emma="http://www.w3.org/2003/04/emma" version="1.0">
          <emma:interpretation id="{C775A05E-EE7A-46F0-A0B5-59B5086EDDB9}" emma:medium="tactile" emma:mode="ink">
            <msink:context xmlns:msink="http://schemas.microsoft.com/ink/2010/main" type="paragraph" rotatedBoundingBox="33498,2770 136,2664 144,64 33506,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1E8CB-5155-4AEF-947D-E087993BE6D7}" emma:medium="tactile" emma:mode="ink">
              <msink:context xmlns:msink="http://schemas.microsoft.com/ink/2010/main" type="line" rotatedBoundingBox="33498,2770 136,2664 144,64 33506,169"/>
            </emma:interpretation>
          </emma:emma>
        </inkml:annotationXML>
        <inkml:traceGroup>
          <inkml:annotationXML>
            <emma:emma xmlns:emma="http://www.w3.org/2003/04/emma" version="1.0">
              <emma:interpretation id="{2D456DB7-B52D-4D78-8E31-D3DE0D8F6651}" emma:medium="tactile" emma:mode="ink">
                <msink:context xmlns:msink="http://schemas.microsoft.com/ink/2010/main" type="inkWord" rotatedBoundingBox="33499,2163 30427,2153 30433,455 33505,464"/>
              </emma:interpretation>
            </emma:emma>
          </inkml:annotationXML>
          <inkml:trace contextRef="#ctx0" brushRef="#br1" timeOffset="-142404.6993">142 417 0,'0'0'16,"0"0"-16,0 0 15,0 0 1,12-11-16,0-12 15,-1-1 1,13-22-16,-12-23 16,-12 0-1,-12 11-15,0 12 16,-11 11-16,-1 12 16,1 11-1,-25 12-15,13 12 16,12-1-1,11 12-15,12 12 16,12 0-16,11 11 16,12-11-1,36 11-15,23-11 16,12-1 0,-35-22-16,-71-12 15</inkml:trace>
          <inkml:trace contextRef="#ctx0" brushRef="#br1" timeOffset="-141358.0795">413 1157 0,'0'0'15,"0"0"1,0 0-16,12 11 15,11 1-15,13 0 16,-1-1 0,0-11-16,1 0 15,-1-11 1,0-13-16,-11 1 16,0-11-16,-13 11 15,1-12 1,-12 12-16,0 0 15,0 23 1</inkml:trace>
          <inkml:trace contextRef="#ctx0" brushRef="#br1" timeOffset="-141093.7863">660 880 0,'0'0'0,"0"0"16,0 0-16,-23 11 16,-12 12-1,-24 0-15,12 0 16,-12 1-1,23-1-15,1-12 16,0-11-16,11 0 16,12-11-1,1-1-15,-1 1 16,12-1 0,0 0-16,0 1 15,0-1-15,0 12 16,0 0-1,0 0-15,-12 0 16,12 0 0</inkml:trace>
          <inkml:trace contextRef="#ctx0" brushRef="#br1" timeOffset="-139832.9863">-353 1064 0,'0'0'16,"0"0"-16,0 0 16,0-11-1,12-1-15,0-11 16,0 0-16,0 0 16,11-12-1,1 1-15,-1-1 16,1 0-1,-1 12-15,-11 0 16,0 12-16,0-1 16,-12 0-1,0 12-15,0 0 16,0 0 0,0 0-16,-12 12 15,-23 11 1,-1 12-16,1-1 15,0 13-15,-1-1 16,13-11 0,23-35-16</inkml:trace>
          <inkml:trace contextRef="#ctx0" brushRef="#br1" timeOffset="-139420.7094">-529 279 0,'0'0'15,"0"0"-15,0 0 16,0 0 0,0 0-16,0 11 15,-12 12-15,-12 47 16,1 22-1,11 1-15,0-1 16,0 24 0,-11-1-16,-12 1 15,-1-24 1,-11-11-16,47-81 16</inkml:trace>
          <inkml:trace contextRef="#ctx0" brushRef="#br1" timeOffset="-139260.8475">-1295 1423 0,'-24'-12'0,"-11"-11"15,-12-12-15,0-34 16,12-12 0,23 12-16,12 11 15,23 0 1,60-23-16,35 12 16,-1 23-1,-22 11-15,-95 35 16</inkml:trace>
          <inkml:trace contextRef="#ctx0" brushRef="#br1" timeOffset="-135317.5688">-494 417 0,'0'0'0,"0"0"0,0 0 15,0 0-15,0 0 16,0 0-1,0 0-15,0 12 16,-12 11 0,0 0-16,1 12 15,-1 11-15,0 0 16,-11 12 0,11-12-16,-12 0 15,1 12 1,-1 0-16,1 0 15,-1-12 1,0 12-16,1 0 16,-1-1-16,1-10 15,-1-13 1,1 1-16,-1 0 16,12-1-1,-11 1-15,-1 0 16,1-12-16,-1 11 15,1-10 1,-13-1-16,1 0 16,0 0-1,-1-12-15,1-11 16,-1 0 0,1 0-16,12-11 15,-1-1-15,0 1 16,1-1-1,11 1-15,0-1 16,12 1 0,0-13-16,24-10 15,-24 34-15</inkml:trace>
          <inkml:trace contextRef="#ctx0" brushRef="#br1" timeOffset="-134154.8839">189 868 0,'0'0'16,"0"0"-16,0 0 16,0 0-1,0 0-15,-59 69 16,59-69 0,-11 12-16,-1 11 15,-24 12-15,-22 11 16,-1 0-1,-12-11-15,12-12 16,12 0 0,0-11-16,0-12 15,11 0 1,1-12-16,12 0 16,-1-11-16,0 0 15,13 0 1,11-12-16,0 1 15,11-1 1,1 0-16,0 12 16,12 0-16,-1 0 15,1 0 1,-13 0-16,13 0 16,-12 11-1,11-11-15,-11 12 16,0-1-1,0 0-15,-12 12 16,0 0-16,11-11 16,-11 11-1,0 0-15,0 0 16,0 0 0,0 0-16,0 0 15</inkml:trace>
          <inkml:trace contextRef="#ctx0" brushRef="#br1" timeOffset="-133238.6656">-353 880 0,'0'0'16,"0"0"-16,12-12 15,12-11 1,11-12-16,0 1 15,13-24-15,-1 12 16,0-12 0,-12 23-16,-11 12 15,-13 11 1,1 1-16,0-1 16,-12 12-1,0 0-15,-24 23 16,-11 24-16,-24 22 15,0 0 1,12-11-16,12-12 16,11-11-1,1 0-15,11-12 16,0-12-16,0 1 16,12-12-1,0 0-15,0 0 16,0 0-1,0-12-15,12-11 16,12-11 0,-12-1-16,-1 12 15,1 11-15,-12 12 16,0 0 0,-12 12-16,-11 11 15,-1 12 1,-11 11-16,11 0 15,24-46-15</inkml:trace>
          <inkml:trace contextRef="#ctx0" brushRef="#br1" timeOffset="-132378.9576">-1943 1030 0,'0'0'0,"0"0"15,-12-12-15,1 1 16,-13-1-16,24 12 15,-118-150 1,118 150-16,0 0 16,0 0-1,12-12-15,12 1 16,-1-1 0,12 1-16,1 11 15,-1 11-15,-11 1 16,-1-1-1,-11 12-15,-12-11 16,0 0 0,-12 11-16,-11-12 15,11 1-15,0-12 16,0 0 0,1 0-16,-1-12 15,12 12 1,0 0-16</inkml:trace>
          <inkml:trace contextRef="#ctx0" brushRef="#br1" timeOffset="-131906.8457">-2249 1550 0,'0'0'0,"0"0"15,0-12-15,0 1 16,0-12 0,12 0-16,-1-12 15,13 0-15,0 12 16,11 0 0,-12 11-16,13 12 15,-13 0 1,1 12-16,-12 0 15,-1-1-15,-11 1 16,-11-1 0,-1 1-16,0-12 15,-11 0 1,11 0-16,0-12 16,12 12-1</inkml:trace>
          <inkml:trace contextRef="#ctx0" brushRef="#br1" timeOffset="-126593.303">-2049 1515 0,'0'0'0,"0"0"15,0 0-15,0 0 16,-59 104-1,59-104-15,0 0 16,0 0-16</inkml:trace>
          <inkml:trace contextRef="#ctx0" brushRef="#br1" timeOffset="-126557.6694">-2261 1677 0,'0'0'0</inkml:trace>
          <inkml:trace contextRef="#ctx0" brushRef="#br1" timeOffset="-126506.9881">-2343 1642 0,'0'0'16,"0"0"-16</inkml:trace>
        </inkml:traceGroup>
        <inkml:traceGroup>
          <inkml:annotationXML>
            <emma:emma xmlns:emma="http://www.w3.org/2003/04/emma" version="1.0">
              <emma:interpretation id="{914C4138-D891-4912-A4DE-8A71B8D1F41D}" emma:medium="tactile" emma:mode="ink">
                <msink:context xmlns:msink="http://schemas.microsoft.com/ink/2010/main" type="inkWord" rotatedBoundingBox="29789,2758 26042,2746 26049,399 29796,411"/>
              </emma:interpretation>
            </emma:emma>
          </inkml:annotationXML>
          <inkml:trace contextRef="#ctx0" brushRef="#br1" timeOffset="-107274.9468">-3121 1492 0,'0'0'0,"12"12"15,23 11-15,-11 0 16,-1 0 0,-23 0-16,0 0 15,-23 12 1,-24 11-16,-24 0 15,-35 12 1,-24 0-16,36-12 16,24 0-1,-1 1-15,24-24 16,0 11-16,11-11 16,13-11-1,23-12-15</inkml:trace>
          <inkml:trace contextRef="#ctx0" brushRef="#br1" timeOffset="-106270.6898">-3062 1515 0,'0'0'0,"0"0"16,0 0-16,-12 0 15,12 0-15</inkml:trace>
          <inkml:trace contextRef="#ctx0" brushRef="#br1" timeOffset="-106473.5721">-3486 1122 0,'0'0'16,"0"0"-16,-12 0 15,12 0 1,0 0-16</inkml:trace>
          <inkml:trace contextRef="#ctx0" brushRef="#br1" timeOffset="-105784.3949">-3462 1319 0,'0'0'0,"-36"-23"16,-11-12-16,0 0 16,0 1-1,12 10-15,11 1 16,0 12 0,24 11-16</inkml:trace>
          <inkml:trace contextRef="#ctx0" brushRef="#br1" timeOffset="-105068.1699">-3651 1168 0,'12'12'15,"47"23"-15,35 11 16,-94-46 0,365 185-16,-365-185 15,12 11 1,0 1-16,0-12 16,-12 0-16,0 0 15,0 0 1,0 0-16,-165-104 15,165 104 1,-24-12-16,0-11 16,-11-11-1,12 10-15,-1 1 16,12 12-16,0-1 16,12 12-1,0 0-15,24 12 16,-24-12-1,283 185-15,-283-185 16,35 11 0,0 12-16,-11-11 15,0 0-15,-24-12 16,0 0 0,-24 0-16,24 0 15,-330-128 1,318 117-16,-35-12 15,-23-24-15,22 13 16,13 11 0,12 11-16,11 1 15,12 11 1,0 0-16,12 11 16,35 24-1,-47-35-15,353 196 16,-353-196-16,24 12 15,-13-1 1,1 1-16,-12-12 16,0 0-1,0 0-15,-23-12 16,-25-11-16,-46-23 16,12 11-1,11 12-15,36 0 16,11 12-1,12 11-15,12 0 16,0 0 0,12 0-16,24 23 15,-36-23-15</inkml:trace>
          <inkml:trace contextRef="#ctx0" brushRef="#br1" timeOffset="-104564.9417">-3816 1550 0,'0'0'0,"0"0"16,0 0-16,-23 35 16,-25 22-1,-46 36-15,-12-1 16,0 1 0,-35 11-16,-24-12 15,12-22-15,47-24 16,35-23-1,0-12-15,24 1 16,12 0 0,0-12-16,23-12 15,12 12 1</inkml:trace>
          <inkml:trace contextRef="#ctx0" brushRef="#br1" timeOffset="-103708.0674">-4405 1261 0,'0'0'16,"0"0"-16</inkml:trace>
          <inkml:trace contextRef="#ctx0" brushRef="#br1" timeOffset="-103755.6582">-4782 1735 0,'0'0'15,"24"11"-15,23-11 16,12-11 0,0-12-16,-12-12 15,0-11 1,-47 46-16</inkml:trace>
          <inkml:trace contextRef="#ctx0" brushRef="#br1" timeOffset="-103298.9745">-4676 1307 0,'-12'12'0,"-23"11"15,-12 23 1,-12 23-16,0-11 15,12-12 1,12-11-16,-1-12 16,13-11-1,-1-12-15,1-12 16,11 1-16,0-1 16,0 1-1,12-1-15,0 12 16,0 0-1,-11 0-15,-13 0 16,-11 12 0,-12-1-16,-1 1 15,-10-12-15,-13-12 16,12-11 0,0-12-16,0 1 15,24-13 1,0-22-16,11-12 15,36-11-15,11-24 16,24 24 0,12-12-16,24 11 15,-13 24 1,-70 69-16</inkml:trace>
          <inkml:trace contextRef="#ctx0" brushRef="#br1" timeOffset="-99493.6754">-5170 510 0,'0'0'0,"0"0"16,23-12-16,1-11 16,11-12-1,0 1-15,1-1 16,-1 0-1,0-11-15,1-23 16,-13-1-16,-11 24 16,0 0-1,-12 11-15,-12 12 16,-12 0 0,-34 0-16,-25 11 15,1 12-15,-1 24 16,36-1-1,12 11-15,23 13 16,12-1 0,23 12-16,36-1 15,24 13 1,-1-24-16,1 0 16,11-11-16,0-12 15,-35-12 1,-12 1-16,-47-12 15</inkml:trace>
          <inkml:trace contextRef="#ctx0" brushRef="#br1" timeOffset="-97545.6757">-5865 1018 0,'0'0'0,"0"0"16,0 0-16,0 0 15,0 0-15,0 0 16,0 0 0,0 0-16,0 0 15,0 0 1,0 0-16,0 0 15,0 0 1,0 0-16,0 12 16,-12 11-16,12 12 15,-12-1 1,0 1-16,0 0 16,1-1-1,11 1-15,-12-12 16,0 0-1,0 0-15,12-11 16,-12 11-16,1-11 16,-1-1-1,-12 1-15,1 11 16,-13 0 0,1-12-16,0 1 15,11 0-15,1-1 16,-1 1-1,12-12-15,1 0 16,-1 0 0,0 0-16,-12 0 15,13 0-15,-13 0 16,24 0 0</inkml:trace>
          <inkml:trace contextRef="#ctx0" brushRef="#br1" timeOffset="-98954.4197">-5948 591 0,'0'11'0,"12"35"16,0 24-1,11 45-15,-11 1 16,-12-1-16,-12-22 16,12-93-1</inkml:trace>
          <inkml:trace contextRef="#ctx0" brushRef="#br1" timeOffset="-98757.525">-6207 1550 0,'-35'0'0,"-36"-12"15,-12-11-15,13-11 16,-13-13-1,13-10-15,11-13 16,23 1 0,25 11-16,11 0 15,11 12-15,25 0 16,58-12 0,71 0-16,-24 35 15,24 12 1,-165 11-16</inkml:trace>
        </inkml:traceGroup>
        <inkml:traceGroup>
          <inkml:annotationXML>
            <emma:emma xmlns:emma="http://www.w3.org/2003/04/emma" version="1.0">
              <emma:interpretation id="{FF87B672-65B5-4FA9-AF13-9C61AA69B260}" emma:medium="tactile" emma:mode="ink">
                <msink:context xmlns:msink="http://schemas.microsoft.com/ink/2010/main" type="inkWord" rotatedBoundingBox="25592,2430 21931,2418 21936,682 25598,693"/>
              </emma:interpretation>
            </emma:emma>
          </inkml:annotationXML>
          <inkml:trace contextRef="#ctx0" brushRef="#br1" timeOffset="-96026.884">-8127 475 0,'0'0'15,"23"0"-15,36 0 16,24-12 0,11 1-16,59-12 15,12 0-15,-47 0 16,11-1 0,1 1-16,-130 23 15</inkml:trace>
          <inkml:trace contextRef="#ctx0" brushRef="#br1" timeOffset="-96274.1461">-7385 1388 0,'0'0'0,"0"0"16,0 0-16,-12-11 15,-11-1 1,-1 0-16,0-11 15,1 0-15,-1 0 16,13 0 0,-13 0-16,12 0 15,12 0 1,0-12-16,12 0 16,0 1-1,11 10-15,1 1 16,-1 12-16,13-1 15,-13 1 1,13 11-16,-13 0 16,-11 0-1,0 11-15,0 1 16,-12 22-16,-24 1 16,-23 11-1,-24 1-15,12-13 16,12-11-1,12 0-15,0-11 16,11-12 0,0 0-16,1-12 15,11 1-15,0-1 16,12 12 0,-11 0-16,-13 0 15,-11 0 1,-1 12-16,1-1 15,-12-11 1,0 0-16,11-11 16,1-12-16,-12-12 15,12-11 1,-1-12-16,1 0 16,11 1-1,1-13-15,11 24 16,0 0-1,0 11-15,12 12 16,0 11-16,0 1 16,0 11-1,0 0-15,0 11 16,0 24 0,0 23-16,12 57 15,0 1-15,0-24 16,-12-11-1,0 0-15,-12 12 16,0-24 0,-11 0-16,-24-11 15,-1-23 1,-22-24-16,-24-11 16,23-23-16,0-11 15,24-1 1,12 0-16,11 12 15,12 0 1,1-12-16,11-11 16,11 12-16,36-24 15,36-12 1,11 1-16,0 0 16,1 11-1,-95 58-15</inkml:trace>
          <inkml:trace contextRef="#ctx0" brushRef="#br1" timeOffset="-95613.3359">-7974 1943 0,'0'0'0,"12"11"16,-1 1-1,-11-12-15</inkml:trace>
          <inkml:trace contextRef="#ctx0" brushRef="#br1" timeOffset="-91332.8377">-9376 1296 0,'12'0'15,"23"-24"-15,12 1 16,12-11-16,-12-1 16,1 0-1,-13 1-15,-12-1 16,-11 0-16,-12 12 15,0 0 1,-12 0-16,1 0 16,-13 11-1,-11 1-15,-1 11 16,1 0-16,0 11 16,-1 12-1,-11 24-15,0-1 16,0 0-1,-12 0-15,-12 1 16,1-1 0,-1-23-16,12 0 15,12-11-15,12-12 16,-1 0 0,13-12-16,-1-11 15,1-12 1,11-11-16,0 0 15,12 0-15,12 11 16,0 0 0,11 12-16,1 12 15,-1-1 1,13 12-16,-13 0 16,1 12-1,-12 11-15,-1 0 16,-22 23-16,-13 12 15,-11 0 1,-12-1-16,11-22 16,-11 0-1,0-12-15,0-12 16,0-11 0,11-11-16,1-12 15,12 0-15,-1-12 16,12 0-1,0 1-15,12 10 16,0 13 0,0-1-16,0 12 15,0 0-15,-23 12 16,-12 11 0,-1 12-16,-11-1 15,0 1 1,0 0-16,0-12 15,11 0-15,-11-11 16,0-1 0,47-11-16</inkml:trace>
          <inkml:trace contextRef="#ctx0" brushRef="#br1" timeOffset="-90989.6481">-10047 718 0,'0'0'0,"11"-23"15,13-12-15,47 0 16,35-11 0,-12 11-16,0 1 15,-11 11 1,-1 11-16,-23 0 15,-59 12-15</inkml:trace>
          <inkml:trace contextRef="#ctx0" brushRef="#br1" timeOffset="-89591.7447">-10813 776 0,'0'-12'0,"12"-11"16,0-23-1,11-47-15,1 12 16,-1 12-1,1 0-15,-12 22 16,-1 1-16,1 11 16,-12 12-1,0 12-15,0 11 16,0 0 0,0 0-16,-12 23 15,-11 46-15,-1 58 16,1 12-1,11-35-15,-12-11 16,13-1 0,-1-11-16,0-23 15,0-12 1,12-23-16,0 0 16,0-11-16,0-1 15,0-11 1,0 0-16,0 0 15,0 0 1,-12-11-16,12 11 16</inkml:trace>
        </inkml:traceGroup>
        <inkml:traceGroup>
          <inkml:annotationXML>
            <emma:emma xmlns:emma="http://www.w3.org/2003/04/emma" version="1.0">
              <emma:interpretation id="{1049A390-FE55-4CE1-A83D-87F187479F13}" emma:medium="tactile" emma:mode="ink">
                <msink:context xmlns:msink="http://schemas.microsoft.com/ink/2010/main" type="inkWord" rotatedBoundingBox="21756,2233 17833,2220 17839,398 21762,411"/>
              </emma:interpretation>
            </emma:emma>
          </inkml:annotationXML>
          <inkml:trace contextRef="#ctx0" brushRef="#br1" timeOffset="-90288.0533">-11367 1550 0,'-11'0'0,"-25"11"16,-11 13-1,0-1-15,12-12 16,-1 1 0,36-12-16</inkml:trace>
          <inkml:trace contextRef="#ctx0" brushRef="#br1" timeOffset="-88704.6504">-11049 1342 0,'0'0'0,"0"0"16,0 0-16,0 0 16,12-12-1,0 1-15,0-1 16,-12 1-16,0-1 15,0-11 1,0 11-16,0 1 16,0 11-1,0-12-15,0 12 16,0 0 0,0 0-16,-12 12 15,-12 22-15,1 1 16,-24 23-1,-24 11-15,0 1 16,-11-1 0,11-23-16,1 0 15,11-11 1,12-12-16,11-11 16,1-1-16,11 1 15,13-1 1,-1-11-16,12 0 15,0 0 1,0 0-16,0 0 16,0 0-16,12-11 15,11-12 1,36-12-16,35-23 16,-23 12-1,0 0-15,-13 11 16,-22 12-1,-1 0-15,-11 0 16,-1 0-16,1 11 16,-24 12-1</inkml:trace>
          <inkml:trace contextRef="#ctx0" brushRef="#br1" timeOffset="-87421.9558">-11967 1122 0,'0'0'16,"23"-11"-16,13-1 16,-1-11-1,0 0-15,1-12 16,-1 12-1,-12 0-15,1-12 16,-12 1 0,0-1-16,-12 0 15,0 1-15,0 11 16,0 11 0,-12 0-16,0 12 15,0 0 1,-23 24-16,-24 10 15,-12 24-15,-11 23 16,11-12 0,0 12-16,1-12 15,-1-11 1,-23-12-16,0-11 16,-1-12-1,25-11-15,-1-1 16,0-11-16,-11-11 15,11-12 1,1 0-16,11-12 16,12 0-1,11-11-15,13 23 16,11 0 0,0 11-16,0 1 15,1-1-15,11 12 16,0 0-1,-12 12-15,0 11 16,-12 0 0,-11 12-16,-12 11 15,0 0-15,-12-23 16,-12 0 0,12-11-16,-11-12 15,23-12 1,23 1-16,0-1 15,13-11 1,-1 0-16,12 0 16,12 11-16,11-11 15,1 12 1,11 11-16,0 11 16,1 24-1,-1-1-15,-11 1 16,-13 11-16,-11 24 15,-23-1 1,-24 0-16,-24 1 16,0-36-1,-11-10-15,-12-24 16,-24-24 0,12-22-16,23 0 15,25-12-15,22 12 16,13-23-1,11-12-15,24 0 16,23 0 0,24 0-16,12 0 15,11 12-15,-11 23 16,-71 46 0</inkml:trace>
          <inkml:trace contextRef="#ctx0" brushRef="#br1" timeOffset="-87016.7263">-12804 452 0,'0'0'16,"24"0"-16,11-23 15,0 0 1,1-24-16,-13-10 16,-23-24-1,-23 0-15,-13 12 16,-22 11 0,-13 12-16,-35 22 15,-12 36-15,36 23 16,23 11-1,23-11-15,13 11 16,23 0 0,23 0-16,72 12 15,11-12-15,47 0 16,12-11 0,-36-23-16,-46-1 15,-83-11 1</inkml:trace>
          <inkml:trace contextRef="#ctx0" brushRef="#br1" timeOffset="-86623.8084">-13935 579 0,'0'0'16,"0"0"0,0 0-16,36 0 15,34-11-15,13-1 16,11 0 0,0 1-16,1-1 15,-13 1 1,-11-1-16,-71 12 15</inkml:trace>
          <inkml:trace contextRef="#ctx0" brushRef="#br1" timeOffset="-86269.7297">-14700 359 0,'0'0'15,"0"0"-15,23 0 16,13-11-1,34-1-15,36-11 16,36 12 0,-36-12-16,-12-1 15,0 13-15,-11 11 16,-1-12 0,-23 12-16,-24 0 15,-35 0 1</inkml:trace>
          <inkml:trace contextRef="#ctx0" brushRef="#br1" timeOffset="-85805.0527">-14889 47 0,'0'0'15,"0"0"-15,0 0 16,0 0-16,0 12 16,0 11-1,-12 35-15,12 23 16,0 69 0,-11 12-16,11-23 15,0 22-15,0-22 16,0 0-1,0-58-15,0-12 16,0-23 0,0-11-16,-12-12 15,0-11 1,12-12-16</inkml:trace>
        </inkml:traceGroup>
        <inkml:traceGroup>
          <inkml:annotationXML>
            <emma:emma xmlns:emma="http://www.w3.org/2003/04/emma" version="1.0">
              <emma:interpretation id="{D858196C-6DD5-4AF6-B126-F00287138E44}" emma:medium="tactile" emma:mode="ink">
                <msink:context xmlns:msink="http://schemas.microsoft.com/ink/2010/main" type="inkWord" rotatedBoundingBox="17503,2238 14960,2230 14965,716 17508,724"/>
              </emma:interpretation>
            </emma:emma>
          </inkml:annotationXML>
          <inkml:trace contextRef="#ctx0" brushRef="#br1" timeOffset="-85291.5779">-15289 1353 0,'0'0'0,"0"0"16,23 93-1,-23-93-15,0 0 16,-11 0-16,-25 0 15,-11-12 1,0 1-16,12-1 16,-1-11-1,1 12-15,11-13 16,1 1 0,11 0-16,0 0 15,12-12-15,12 1 16,12-1-1,23 0-15,0 12 16,0 12 0,0 11-16,-12 23 15,-11 11-15,0 13 16,-13-1 0,-22 0-16,-13 24 15,-23-13 1,-24 13-16,-11 22 15,11-34 1,-11-12-16,11-11 16,-23-24-1,23-11-15,12-23 16,24 0-16,35 23 16</inkml:trace>
          <inkml:trace contextRef="#ctx0" brushRef="#br1" timeOffset="-84839.9859">-16114 348 0,'0'0'0,"0"0"15,0 0-15,0 0 16,0 0 0,0 0-16,0 11 15,12 47-15,11 58 16,1-12 0,23 46-16,-11 12 15,-13-23 1,-11-12-16,-24-35 15,-11-11 1,-25 12-16,1-24 16,-23-11-16,-25-35 15,-34-35 1,23-11-16,23-12 16,24 1-1,12-12-15,24 11 16,11-11-1,24-24-15,35-11 16,12 12-16,-59 69 16</inkml:trace>
          <inkml:trace contextRef="#ctx0" brushRef="#br1" timeOffset="-84346.8341">-16986 1180 0,'0'0'0,"0"0"15,0 0 1,0 0-16,0 0 15,-23 23 1,-24 23-16,-12 12 16,-12 0-1,1 11-15,-36 12 16,-1 0 0,1-12-16,36-22 15,11-13-15,24-22 16,-1-1-1,13-11-15,11-11 16,12 11 0</inkml:trace>
          <inkml:trace contextRef="#ctx0" brushRef="#br1" timeOffset="-83960.8273">-17575 255 0,'0'0'0,"0"0"16,0 0-16,0 0 15,0 0 1,0 0-16,0 0 16,12 24-1,0 33-15,12 70 16,-13-11-16,1 11 16,-12 35-1,0-46-15,0-36 16,0-22-1,0-12-15,-12-11 16,12-12 0,0-23-16</inkml:trace>
        </inkml:traceGroup>
        <inkml:traceGroup>
          <inkml:annotationXML>
            <emma:emma xmlns:emma="http://www.w3.org/2003/04/emma" version="1.0">
              <emma:interpretation id="{8ECDF332-04FB-4B1F-BFD6-3241D4E9828B}" emma:medium="tactile" emma:mode="ink">
                <msink:context xmlns:msink="http://schemas.microsoft.com/ink/2010/main" type="inkWord" rotatedBoundingBox="14392,2338 12118,2331 12124,609 14398,616"/>
              </emma:interpretation>
            </emma:emma>
          </inkml:annotationXML>
          <inkml:trace contextRef="#ctx0" brushRef="#br1" timeOffset="-80476.7097">-18552 949 0,'0'0'0,"0"0"0,0 0 16,0 0-1,0 0-15,0 0 16,0 11-16,12 1 15,-1 23 1,13-12-16,-1 11 16,1-10-1,0-1-15,-13 0 16,1-12-16,0 1 16,0-1-1,-1 13-15,-11-1 16,0 0-1,-11 0-15,-1 0 16,-12 12 0,1-1-16,-24 13 15,-12-1-15,0-11 16,12-1 0,0 1-16,11-12 15,1 0 1,11-11-16,1-1 15,11 1 1,12-12-16</inkml:trace>
          <inkml:trace contextRef="#ctx0" brushRef="#br1" timeOffset="-78792.0931">-19165 1596 0,'0'0'0,"0"0"16,12-11 0,0-1-16,0-11 15,-1 0 1,13 0-16,-1 0 16,1-1-1,0-10-15,-1 11 16,1 0-16,-1-1 15,1 1 1,-12 0-16,-1 12 16,1-1-1,-12 12-15,0 0 16,0 0 0,0 0-16,0 0 15,0 0-15,0 12 16,-12-1-1,-11 12-15,-1 12 16,-11 11 0,11 0-16,-11 1 15,-12 10-15,0-10 16,0-1 0,0 0-16,-1 0 15,13-11 1,0-12-16,11-11 15,1-1 1,11 1-16,0-1 16,0 1-16,0-1 15,12-11 1,0 0-16,0 0 16</inkml:trace>
          <inkml:trace contextRef="#ctx0" brushRef="#br1" timeOffset="-79927.5399">-19094 1538 0,'0'0'16,"-12"12"-16,-23 23 16,-1-1-16,1 1 15,0 0 1,-1-1-16,1-11 15,0 12 1,-1-12-16,13 0 16,-1-11-1,1-1-15,11 1 16,12-12-16</inkml:trace>
          <inkml:trace contextRef="#ctx0" brushRef="#br1" timeOffset="-75148.0379">-19624 151 0,'0'0'0,"0"0"15,0 0 1,0 0-16,0 0 16,0 0-1,0 0-15</inkml:trace>
          <inkml:trace contextRef="#ctx0" brushRef="#br1" timeOffset="-75405.775">-19954 995 0,'0'0'0,"0"0"0,0 0 16,0 0-1,0 0-15,0 0 16,0 0 0,0 0-16,0 0 15,0 0 1,0 0-16,0 0 15,12 12-15,11 11 16,1 0 0,11 23-16,1 0 15,-1 12 1,-12-23-16,-11-1 16,0 1-1,0 0-15,-12 0 16,-12-1-16,-12 1 15,-11 0 1,-24-1-16,-11-11 16,11-11-1,0-12-15,-12-12 16,12 1 0,0-1-16,12 1 15,24-1-15,11 1 16,0-1-1,12 0-15,12-11 16,11 0 0,1 0-16,11 0 15,12 11-15,0 12 16,-11 0 0,-13 0-16,-11 0 15,0 12 1,-12-12-16,0 12 15,-12-1 1,0 1-16,-11 11 16,-13-12-16,-11 1 15,-23-1 1,-1-11-16,12-11 16,12-1-1,0-11-15,0-11 16,11-24-16,1-35 15,0 1 1,23 22-16,12 1 16,0 0-1,0-12-15,12 0 16,11-11-16,13-1 16,-36 93-1</inkml:trace>
          <inkml:trace contextRef="#ctx0" brushRef="#br1" timeOffset="-74854.8509">-20331 752 0,'0'0'16,"0"0"-16,12 0 15,11 0-15,13 0 16,23-11 0,35-12-16,24 0 15,-1 0 1,-34-1-16,-1 13 15,-35 11-15,-47 0 16</inkml:trace>
        </inkml:traceGroup>
        <inkml:traceGroup>
          <inkml:annotationXML>
            <emma:emma xmlns:emma="http://www.w3.org/2003/04/emma" version="1.0">
              <emma:interpretation id="{D38C65EA-2BA5-4B4B-9DE7-865986ABDB01}" emma:medium="tactile" emma:mode="ink">
                <msink:context xmlns:msink="http://schemas.microsoft.com/ink/2010/main" type="inkWord" rotatedBoundingBox="11718,2354 8561,2344 8567,479 11724,489"/>
              </emma:interpretation>
            </emma:emma>
          </inkml:annotationXML>
          <inkml:trace contextRef="#ctx0" brushRef="#br1" timeOffset="-74213.7561">-21415 1515 0,'0'0'0,"0"0"15,-11 0-15,-1 0 16,-12-11 0,1-1-16,-1 1 15,12-1 1,0-11-16,24-12 15,12-11-15,23-12 16,12-11 0,0 23-16,-12 11 15,0 12 1,0 11-16,0 12 16,-11 0-16,-13 12 15,1-1 1,-13 1-16,-11 11 15,-11 12 1,-25-1-16,-11 13 16,-12-1-1,-23 0-15,-36 0 16,12-23-16,24 1 16,11-13-1,12 1-15,12-12 16,12 0-1,11-12-15,12 1 16,0-1-16,12 12 16</inkml:trace>
          <inkml:trace contextRef="#ctx0" brushRef="#br1" timeOffset="-73897.8627">-21497 313 0,'0'0'16,"0"0"-16,0 0 16,0 0-16,0 0 15,12 12 1,-1 11-16,1 23 15,0 35 1,0 12-16,0-13 16,-1 13-1,1 22-15,0-11 16,-12-23-16,0-11 16,0-24-1,0-46-15</inkml:trace>
          <inkml:trace contextRef="#ctx0" brushRef="#br1" timeOffset="-73029.6196">-22381 1342 0,'0'0'0,"0"0"15,0 0 1,12 0-16,0 0 16,11-12-1,1-11-15,0 0 16,-1 0-1,1-12-15,-13 12 16,1-12-16,-12 1 16,0 11-1,0 0-15,0-1 16,0 13 0,0-1-16,0 1 15,0 11-15,0 0 16,0 0-1,-12 0-15,-11 11 16,-12 12 0,-1 12-16,-11 0 15,0-12-15,0 0 16,0-11 0,11-1-16,1 1 15,12-12 1,-1 11-16,-11 1 15,-12 11 1,-1 0-16,1 0 16,12 0-16,0-11 15,-1-1 1,1-11-16,0 0 16,11 0-1,0-11-15,1-1 16,11-11-16,0-12 15,12-22 1,12-1-16,0 0 16,11 0-1,13 1-15,-1 10 16,48-10 0,-13 22-16,-70 35 15</inkml:trace>
          <inkml:trace contextRef="#ctx0" brushRef="#br1" timeOffset="-72735.0008">-23323 1885 0,'0'0'16,"0"0"-16,12 0 15,35 0 1,24 0-16,35-23 16,58-12-1,-10-11-15,-37 0 16,-34 11-1,-12 0-15,-71 35 16</inkml:trace>
          <inkml:trace contextRef="#ctx0" brushRef="#br1" timeOffset="-72054.4071">-23146 475 0,'0'0'16,"0"0"-16,0 0 15,11 12 1,1-1-16,0 24 15,0 0-15,-12 11 16,-12 0 0,-23 0-16,-24 12 15,-12-12 1,12-11-16,12 0 16,12-12-1,11-12-15,1 1 16,11-1-16,0 1 15,12-12 1,-12 11-16,12 1 16,0 11-1,0 23-15,0 1 16,12-1 0,-12 0-16,0 0 15,-12 0-15,0-11 16,-23 11-1,-24-11-15,-35 0 16,12-24 0,-1-11-16,1-11 15,11-1-15,0-22 16,24-1 0,0-23-16,23 0 15,24-11 1,12 11-16,12-11 15,-1 11-15,25 0 16,34-11 0,12 11-16,-23 0 15,0 12 1,-71 46-16</inkml:trace>
          <inkml:trace contextRef="#ctx0" brushRef="#br1" timeOffset="-70998.295">-22357 1041 0,'0'0'16,"0"0"-16,0 0 15,0 0 1,0 0-16,0 0 16,0 0-1,-12 0-15,0 12 16,1 11-16,-13 0 15,12 0 1,0 0-16,1 12 16,-1 0-1,12-12-15,0 0 16,0 0 0,12-11-16,-1-1 15,13 1-15,23-12 16,-47 0-1</inkml:trace>
          <inkml:trace contextRef="#ctx0" brushRef="#br1" timeOffset="-71834.9411">-23476 24 0,'0'0'0,"0"0"16,-12 12-1,12-12-15,0 0 16,0 0 0,0 0-16</inkml:trace>
        </inkml:traceGroup>
        <inkml:traceGroup>
          <inkml:annotationXML>
            <emma:emma xmlns:emma="http://www.w3.org/2003/04/emma" version="1.0">
              <emma:interpretation id="{60F09576-12A5-4395-B3F1-8D9401B54EC2}" emma:medium="tactile" emma:mode="ink">
                <msink:context xmlns:msink="http://schemas.microsoft.com/ink/2010/main" type="inkWord" rotatedBoundingBox="7029,1910 6103,1908 6106,738 7033,740"/>
              </emma:interpretation>
            </emma:emma>
          </inkml:annotationXML>
          <inkml:trace contextRef="#ctx0" brushRef="#br1" timeOffset="-68027.792">-25738 279 0,'0'0'16,"0"0"-16,0 0 16,0 0-1,0 0-15,-12 23 16,1 23-1,-1 46-15,0 24 16,0-24 0,0-11-16,1 12 15,-1 22-15,0 1 16,0-35 0,1-23-16,11-58 15</inkml:trace>
          <inkml:trace contextRef="#ctx0" brushRef="#br1" timeOffset="-67623.8075">-26480 914 0,'0'0'0,"0"0"16,12 0-1,11 12-15,24 11 16,1 12-1,-1-1-15,-12 12 16,-11-11-16,-13 23 16,-11-12-1,-23-11-15,-13 11 16,-22 0 0,-13 1-16,-23-13 15,11-11 1,13-11-16,70-12 15</inkml:trace>
        </inkml:traceGroup>
        <inkml:traceGroup>
          <inkml:annotationXML>
            <emma:emma xmlns:emma="http://www.w3.org/2003/04/emma" version="1.0">
              <emma:interpretation id="{9002D3C5-0094-44A0-BEBD-788E4A2395B3}" emma:medium="tactile" emma:mode="ink">
                <msink:context xmlns:msink="http://schemas.microsoft.com/ink/2010/main" type="inkWord" rotatedBoundingBox="7526,2107 138,2084 144,64 7533,87"/>
              </emma:interpretation>
            </emma:emma>
          </inkml:annotationXML>
          <inkml:trace contextRef="#ctx0" brushRef="#br1" timeOffset="-66992.3265">-27363 949 0,'0'0'0,"0"0"16,0 0-16,0 0 16,0 0-1,0 0-15,0 0 16,0 0 0,0 0-16,0 0 15,0 0-15,35 11 16,12 13-1,24 10-15,-1 1 16,-11 0 0,0-1-16,-12 12 15,0-11 1,-23-12-16,0 0 16,-13 0-16,-11-11 15,0 0 1,-11 11-16,-13 0 15,-11 0 1,-13-11-16,1-12 16,12 0-1,11-12-15,13-11 16,11-12-16,23-23 16,13-11-1,11 0-15,0 11 16,0 23-1,-47 35-15</inkml:trace>
          <inkml:trace contextRef="#ctx0" brushRef="#br1" timeOffset="-66262.9087">-27976 1099 0,'0'0'0,"0"0"15,12 0 1,23-11-16,12 11 15,12 0 1,0 11-16,0 12 16,-12 0-16,0 12 15,-23 0 1,-1-12-16,-23-23 16,24 196-1,-24-196-15,-24 0 16,-23 0-1,-24 0-15,-11-11 16,23-1-16,12 1 16,0-12-1,12-12-15,11 0 16,12-11 0,12 0-16,0 11 15,12 0 1,0 12-16,11 12 15,1 11-15,-1 0 16,1 11 0,0 12-16,-13 0 15,-11 12 1,-23 0-16,-13-1 16,-11 1-16,-23 0 15,-13-12 1,1-11-16,11-12 15,12-12 1,24 0-16,-1-22 16,13-13-1,11-22-15,36 0 16,23-24-16,12 1 16,11-12-1,-11 11-15,-59 93 16</inkml:trace>
          <inkml:trace contextRef="#ctx0" brushRef="#br1" timeOffset="-64744.7655">-25526 926 0,'0'0'16,"0"0"-16,0 0 16,-12-12-1,1 1-15,-1-1 16,12 12-16,0 0 15,0 0 1,0 0-16,-12-11 16,12 11-1,0 0-15,0 0 16,12 0-16,11 11 16,13 1-1,-1 11-15,12 0 16,0 12-1,-11-12-15,-13 11 16,1-11 0,-12 1-16,-1-1 15,1-12-15,0 12 16,-12-11 0,0 11-16,0 0 15,0 0 1,-12 0-16,0 0 15,-11 12-15,-1 0 16,-11-12 0,-12 12-16,11-12 15,-11 11 1,12-10-16,0-1 16,11-12-1,0 1-15,13-1 16,-1-11-16,12 0 15</inkml:trace>
          <inkml:trace contextRef="#ctx0" brushRef="#br1" timeOffset="-65769.8206">-27505-10 0,'0'0'0,"0"0"16,0 0-1,0-12-15,-23 1 16,-48-1 0,-23 12-16,-24 12 15,24 22 1,11 12-16,24-11 16,12 0-16,24-1 15,11-10 1,12 10-16,12 1 15,11 11 1,1 12-16,-1 0 16,-11-12-16,0 0 15,-12-11 1,-12-12-16,-23 0 16,-24 0-1,-35-23-15,-24-23 16,12-12-1,35 1-15,12-13 16,12 13-16,12-12 16,11-1-1,24-22-15,12-12 16,35-11 0,47-1-16,36 24 15,-130 69-15</inkml:trace>
          <inkml:trace contextRef="#ctx0" brushRef="#br1" timeOffset="-55008.3649">-29178 833 0,'0'0'0,"0"0"16,0 0-16,0 0 15,0 0 1,12 12-16,12-1 15,23 13 1,12 10-16,11-11 16,-11 0-16,-11 1 15,-13-1 1,-12 0-16,1 0 16,-12 0-1,0 0-15,-12 12 16,-24-1-1,-23 24-15,-24 0 16,12-12-16,12-11 16,0 11-1,12-11-15,11-12 16,1-11 0,11-1-16,0 1 15,0-12 1,12 0-16</inkml:trace>
          <inkml:trace contextRef="#ctx0" brushRef="#br1" timeOffset="-54635.8117">-29225 1215 0,'0'0'16,"0"0"-16,0 0 16,0 0-1,0 0-15,0 11 16,-11 12-1,-25 12-15,-11 0 16,-35 11-16,11 0 16,0 12-1,1-12-15,-1-11 16,0 0 0,1-12-16,11-12 15,23 1-15,36-12 16</inkml:trace>
          <inkml:trace contextRef="#ctx0" brushRef="#br1" timeOffset="-53530.6852">-29825 383 0,'0'0'15,"0"0"-15,0 0 16,0 0-16,0 11 16,-24 24-1,-47 34-15,-35 24 16,0-24-1,0-23-15,-35 0 16,23-22 0,36-13-16,23-11 15,12 0-15,0 0 16,11 0 0,1 12-16,-12 11 15,-12 11 1,-12 13-16,12-13 15,0-11 1,12-11-16,0 0 16,0-12-16,0 0 15,12 0 1,-1 0-16,1 0 16,-12 11-1,-12 24-15,0 11 16,-12 23-16,1 1 15,-1-1 1,24-23-16,0 12 16,0-12-1,-1 1-15,13-24 16,12-12 0,23-11-16,0 0 15</inkml:trace>
          <inkml:trace contextRef="#ctx0" brushRef="#br1" timeOffset="-54132.9468">-30073 960 0,'0'0'0,"0"0"15,0 0-15,0 0 16,0 12 0,0 11-16,12 0 15,0 23-15,0 1 16,-12 10-1,-12 1-15,0-12 16,-23 12 0,-1 0-16,-11-12 15,-12 12-15,-23-12 16,-24-11 0,0-23-16,12-24 15,35 0 1,59 12-16</inkml:trace>
          <inkml:trace contextRef="#ctx0" brushRef="#br1" timeOffset="-53294.5486">-31003 255 0,'0'0'0,"23"0"15,36-11-15,47-1 16,12 1 0,-36-12-16,-11-12 15,-12-11 1,0 0-16,-59 46 16</inkml:trace>
          <inkml:trace contextRef="#ctx0" brushRef="#br1" timeOffset="-52741.7786">-30933-392 0,'0'0'0,"0"0"16,0 0-1,0 12-15,-11 11 16,-13 12 0,-23 11-16,-24 12 15,0-1-15,1-10 16,11-1 0,0-11-16,0-12 15,12-12 1,23-11-16,1 0 15,11 0-15,0 0 16,-11 12 0,11-1-16,0 24 15,0 0 1,-11 22-16,-1 24 16,-11-11-16,-12 34 15,-24-12 1,0-11-16,-11-23 15,-59 0 1,-1-24-16,36-34 16,24-11-1,-12-24-15,23-11 16,24-12-16,35 0 16,12 0-1,24-11-15,46-23 16,36-12-1,-106 104-15</inkml:trace>
        </inkml:traceGroup>
      </inkml:traceGroup>
    </inkml:traceGroup>
  </inkml:traceGroup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8:24.9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A65008-3938-4F87-B146-48D19D07F9C4}" emma:medium="tactile" emma:mode="ink">
          <msink:context xmlns:msink="http://schemas.microsoft.com/ink/2010/main" type="writingRegion" rotatedBoundingBox="21549,6260 33466,4871 33899,8584 21981,9973"/>
        </emma:interpretation>
      </emma:emma>
    </inkml:annotationXML>
    <inkml:traceGroup>
      <inkml:annotationXML>
        <emma:emma xmlns:emma="http://www.w3.org/2003/04/emma" version="1.0">
          <emma:interpretation id="{1FD9BD5E-8829-4DBE-99BD-915BF57C3613}" emma:medium="tactile" emma:mode="ink">
            <msink:context xmlns:msink="http://schemas.microsoft.com/ink/2010/main" type="paragraph" rotatedBoundingBox="21655,6490 27744,6351 27782,8009 21693,8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80094B-7273-4E6E-95C2-A5B9B0A09824}" emma:medium="tactile" emma:mode="ink">
              <msink:context xmlns:msink="http://schemas.microsoft.com/ink/2010/main" type="line" rotatedBoundingBox="21655,6490 27744,6351 27782,8009 21693,8148"/>
            </emma:interpretation>
          </emma:emma>
        </inkml:annotationXML>
        <inkml:traceGroup>
          <inkml:annotationXML>
            <emma:emma xmlns:emma="http://www.w3.org/2003/04/emma" version="1.0">
              <emma:interpretation id="{B09D18A2-2D32-43A5-8318-4A4BFC4ABE52}" emma:medium="tactile" emma:mode="ink">
                <msink:context xmlns:msink="http://schemas.microsoft.com/ink/2010/main" type="inkWord" rotatedBoundingBox="21704,6420 26143,6563 26089,8235 21650,8092"/>
              </emma:interpretation>
            </emma:emma>
          </inkml:annotationXML>
          <inkml:trace contextRef="#ctx0" brushRef="#br0">19954-9073 0,'0'0'0,"0"0"15,0 0 1,0 0-16,0 0 16,0 0-1,-11 12-15,-1 11 16,-12 12-16,-11 22 16,35-57-1,-165 266-15,165-266 16,0 12-1,0 11-15,12 23 16,0 12 0,11 0-16,1 0 15,-1-12-15,1 0 16,11-11 0,1 11-16,-13-11 15,1-12 1,-1-12-16,1 1 15,-12-1 1,-1-11-16,-11 0 16</inkml:trace>
          <inkml:trace contextRef="#ctx0" brushRef="#br0" timeOffset="19574.6248">20284-8818 0,'0'0'0,"0"0"16,0 0-16,0 0 16,0 0-1,0 0-15,0 0 16,-12 11-1,1 1-15,-13 11 16,1 0 0,-1 12-16,0 11 15,13 0-15,-1 0 16,12 1 0,12-13-16,-1-22 15,13-1 1,23-11-16,36-23 15,-1-11-15,-11-1 16,-24 0 0,-12 12-16,-11-12 15,-12 12 1,-12 0-16,0 12 16,-12-13-16,-24 13 15,-22-1 1,-1 12-16,0 0 15,12 12 1,-1-1-16,13 1 16,12 0-1,-1-1-15,12 1 16,12-12-16,0 0 16,0 0-1,0 0-15</inkml:trace>
          <inkml:trace contextRef="#ctx0" brushRef="#br0" timeOffset="19909.7035">20697-8379 0,'0'0'16,"0"0"-16,0 0 15,0 11 1,0-11-16,0 0 16,0 0-16,11-11 15,-11 11 1</inkml:trace>
          <inkml:trace contextRef="#ctx0" brushRef="#br0" timeOffset="20348.7853">20920-9258 0,'0'0'0,"0"0"16,0 0 0,0 0-16,0 0 15,0 0-15,0 0 16,0 24 0,0 33-16,12 24 15,0 0 1,11 0-16,1-12 15,0 1 1,-1-1-16,1 0 16,-12-22-16,-1-1 15,1-11 1,0-1-16,0 1 16,-12-12-1,0-11-15,0-12 16,0 0-1,0 0-15</inkml:trace>
          <inkml:trace contextRef="#ctx0" brushRef="#br0" timeOffset="21571.1774">21333-8564 0,'0'0'0,"0"0"16,0 0-1,0 0-15,0 0 16,0 0 0,0 0-16,0 0 15,0 0 1,0 0-16,0 0 16,0 0-16,11 0 15,13 0 1,23-12-16,0 12 15,24 0 1,-12 0-16,0 0 16,-12 0-16,-12 0 15,-11 0 1,-12 0-16,-1 0 16,1-11-1,-12 11-15</inkml:trace>
          <inkml:trace contextRef="#ctx0" brushRef="#br0" timeOffset="21974.7006">21403-8842 0,'0'0'16,"0"0"-16,0 0 15,0 0-15,0 0 16,0 0 0,0 0-16,12 0 15,12 12 1,-1 11-16,13 0 15,-1 12-15,-12 11 16,13 24 0,-1-1-16,-11 0 15,-1-11 1,1-12-16,-12-11 16,-1-12-1,1 0-15,0-11 16,0-1-16,-12-11 15</inkml:trace>
          <inkml:trace contextRef="#ctx0" brushRef="#br0" timeOffset="190549.2516">22299-8622 0,'0'0'0,"0"0"16,-12 12-16,-12-1 15,1-11 1,-13 0-16,1 0 16,0 0-16,11-11 15,1-1 1,-1 1-16,0-1 15,13 0 1,-1-11-16,12 0 16,23-12-1,13 1-15,-1-1 16,12 12 0,-11 11-16,11 1 15,-12 11-15,-11 11 16,-1 1-1,-11 0-15,0 11 16,0 0 0,-12 0-16,0 12 15,0-12-15,0 0 16,0-23 0</inkml:trace>
          <inkml:trace contextRef="#ctx0" brushRef="#br0" timeOffset="275273.6431">22723-8911 0,'0'0'0,"0"0"16,0 0-1,0 0-15,0 0 16,-12 12-1,0 11-15,-11 23 16,-1 0-16,12 0 16,0 1-1,12-1-15,0-11 16,12-1 0,12-11-16,11 1 15,0-13 1,13-11-16,-13-11 15,0-1-15,1-11 16,-13-12 0,1 1-16,-13-1 15,1-11 1,-12-1-16,-12 1 16,1 11-1,-13 12-15,1 0 16,-13 23-16,1 0 15,0 12 1,-1-1-16,24 1 16,1-1-1,11-11-15</inkml:trace>
          <inkml:trace contextRef="#ctx0" brushRef="#br0" timeOffset="173749.0313">19000-8529 0,'0'0'15,"0"0"-15,0 0 16,0 0-1,0 0-15,0 0 16,0 0-16,12 0 16,0 0-1,11 0-15,13 0 16,11 0 0,0 0-16,12 0 15,12 0 1,-1 0-16,-11 0 15,0-12-15,23 0 16,-82 12 0</inkml:trace>
          <inkml:trace contextRef="#ctx0" brushRef="#br0" timeOffset="173290.2747">19189-8691 0,'0'0'0,"0"0"16,0 0-1,0 0-15,-12-35 16,12 35 0,0 0-16,0 0 15,0 0 1,0 0-16,0 0 15,0 0-15,0 0 16,0 0 0,0 0-16,0 0 15,0 0 1,0 0-16,-12 0 16,12 0-16,0 0 15,0 0 1,0 0-16,0 0 15,0 0 1,0 0-16,0 0 16,0 0-1,0 0-15,0 0 16,0 0-16,0 0 16,12 0-1,35 0-15,0 0 16,0 0-1,0 0-15,-11 0 16,-1 0-16,-11 0 16,-1 0-1,1 0-15,-24 0 16</inkml:trace>
          <inkml:trace contextRef="#ctx0" brushRef="#br0" timeOffset="179193.8693">19318-8957 0,'0'0'16,"0"0"-16,0 0 15,12 0-15,12 0 16,11-12 0,12 1-16,0-1 15,24-11 1,0 0-16,-1 0 16,13 0-1,-83 23-15</inkml:trace>
          <inkml:trace contextRef="#ctx0" brushRef="#br0" timeOffset="178781.3438">19660-9200 0,'0'0'0,"0"0"16,0 0-1,0 0-15,12 0 16,11-11-16,13-1 15,-1-11 1,0-12-16,1-22 16,-13-13-1,-11 1-15,0 11 16,-12 12-16,-12 11 16,0 0-1,-11 24-15,-1-1 16,1 12-1,-13 23-15,-11 35 16,0 12 0,12 22-16,-1 47 15,1 23 1,11-24-16,1 1 16,11 34-16,12-34 15,12-23 1,-12-24-16,12-11 15,-1 0 1,-11-12-16,0-23 16,0-11-16,0-23 15,0-12 1</inkml:trace>
          <inkml:trace contextRef="#ctx0" brushRef="#br0" timeOffset="-4189.6123">18517-8795 0,'0'0'0,"0"0"16,24-12-1,23-11-15,0-12 16,12-11-16,0-12 16,-12 1-1,-12-13-15,-11 12 16,-12 12 0,-1 0-16,-11 11 15,0 1-15,0 11 16,-11-1-1,-1 13-15,-12 11 16,1 0 0,-1 23-16,1 12 15,-1 34 1,1 35-16,-1 12 16,12-12-16,12 23 15,0 11 1,-12-10-16,12-24 15,0-24 1,12-10-16,-12-12 16,0-12-1,0-12-15,0-10 16,0-13-16,0-11 16,0 0-1</inkml:trace>
          <inkml:trace contextRef="#ctx0" brushRef="#br0" timeOffset="-3783.1396">18623-8587 0,'0'0'16,"0"0"-16,0 0 15,12 0 1,12 0-16,-1-12 16,13 1-16,-1-1 15,0 12 1,-11 0-16,-12 0 16,-1 0-1,1 0-15,0 0 16,-12 0-16</inkml:trace>
        </inkml:traceGroup>
        <inkml:traceGroup>
          <inkml:annotationXML>
            <emma:emma xmlns:emma="http://www.w3.org/2003/04/emma" version="1.0">
              <emma:interpretation id="{08BFEE84-70B3-443A-9BD7-D20BAA52DAA0}" emma:medium="tactile" emma:mode="ink">
                <msink:context xmlns:msink="http://schemas.microsoft.com/ink/2010/main" type="inkWord" rotatedBoundingBox="26942,6618 27887,6781 27746,7595 26802,7433"/>
              </emma:interpretation>
            </emma:emma>
          </inkml:annotationXML>
          <inkml:trace contextRef="#ctx0" brushRef="#br0" timeOffset="28540.9778">24278-9431 0,'0'0'16,"0"0"-16,0 0 15,0 0 1,0 0-16,11 12 15,13-1-15,-1 1 16,25 22 0,-13 1-16,12 23 15,0 11 1,-11 24-16,-1-1 16,-23-34-1,-1 0-15,-11-12 16,0 0-16,0 0 15,0 1 1,0-1-16,0-23 16,-11 0-1,-1 0-15,0 0 16,12-23-16</inkml:trace>
          <inkml:trace contextRef="#ctx0" brushRef="#br0" timeOffset="27360.75">24160-9246 0,'0'0'0,"0"0"15,0 0-15,0 0 16,0 0 0,-24 0-16,-23 12 15,0-1 1,-24 1-16,12-1 15,1 12-15,22-11 16,1-1 0,11 1-16,1 0 15,11-1 1,0 12-16,12 0 16,0 0-1,12 1-15,12-1 16,11 0-16,12 11 15,0 1 1,-12-12-16,-11-11 16,0 11-1,-13-12-15,-11 1 16,0 11-16,-11 12 16,-13-1-1,-23-10-15,0-1 16,11-12-1,1-11-15,35 0 16</inkml:trace>
        </inkml:traceGroup>
      </inkml:traceGroup>
    </inkml:traceGroup>
    <inkml:traceGroup>
      <inkml:annotationXML>
        <emma:emma xmlns:emma="http://www.w3.org/2003/04/emma" version="1.0">
          <emma:interpretation id="{FDBD62E9-65FB-4E05-AD9A-A0BC130593D8}" emma:medium="tactile" emma:mode="ink">
            <msink:context xmlns:msink="http://schemas.microsoft.com/ink/2010/main" type="paragraph" rotatedBoundingBox="21879,6221 33466,4871 33899,8584 22312,9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2DFC05-F24B-4586-8210-4F2683E5A78B}" emma:medium="tactile" emma:mode="ink">
              <msink:context xmlns:msink="http://schemas.microsoft.com/ink/2010/main" type="inkBullet" rotatedBoundingBox="22083,7964 22441,7923 22480,8254 22121,829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2107.976">18941-8044 0,'0'0'16,"0"11"-16,12 13 15,0-1 1,12 0-16,-1-12 16,-23-11-1</inkml:trace>
        <inkml:trace contextRef="#ctx0" brushRef="#br0" timeOffset="-808.2963">18989-8137 0,'0'0'0,"0"0"16,0 12-16,-12 11 15,0 0 1,0 12-16,12 0 15,0-1 1,0-22-16,12 11 16,0-12-16,0-11 15,23 0 1,0-11-16,1-1 16,-1-11-1,0 0-15,-11 0 16,-1 0-1,-11 0-15,-12 11 16,0-11-16,0 12 16,-12-13-1,1 1-15,-13 12 16,0-1 0,1 1-16,23 11 15,-165 34-15,165-34 16,0 12-1,0-1-15,0 13 16,12 10 0,0-11-16,11 12 15,1-12 1,-1-11-16,24-12 16,-47 0-16</inkml:trace>
        <inkml:trace contextRef="#ctx0" brushRef="#br0" timeOffset="-1241.8961">18977-8009 0,'0'0'0,"0"11"15,0 12 1,0 0-16,0 0 16,12 1-1,-1-13 1,13 1-16,-1-1 15,1-11 1,-12 0-16,0-11 16,-1-1-1,1-11-15,0 0 16,0-12 0,-12 12-16,0 0 15,0 0-15,0 11 16,0 1-1,0-1-15,-12 1 16,12 11 0</inkml:trace>
        <inkml:trace contextRef="#ctx0" brushRef="#br0" timeOffset="-2221.0477">19036-7848 0,'0'0'16,"0"0"0,11 0-16,13-11 15,11-12-15,1 0 16,-1-1 0,0-10-16,-11-1 15,-1 12 1,1-12-16,-12 1 15,-12 11 1,-12-1-16,0 1 16,-11 0-16,-1 12 15,24 11 1</inkml:trace>
      </inkml:traceGroup>
      <inkml:traceGroup>
        <inkml:annotationXML>
          <emma:emma xmlns:emma="http://www.w3.org/2003/04/emma" version="1.0">
            <emma:interpretation id="{289199D8-7EC0-4F4C-863D-CD2F52858E94}" emma:medium="tactile" emma:mode="ink">
              <msink:context xmlns:msink="http://schemas.microsoft.com/ink/2010/main" type="line" rotatedBoundingBox="22108,6195 33248,4896 33622,8108 22482,9407"/>
            </emma:interpretation>
          </emma:emma>
        </inkml:annotationXML>
        <inkml:traceGroup>
          <inkml:annotationXML>
            <emma:emma xmlns:emma="http://www.w3.org/2003/04/emma" version="1.0">
              <emma:interpretation id="{857131F0-F3C8-428E-BDE1-81D232927049}" emma:medium="tactile" emma:mode="ink">
                <msink:context xmlns:msink="http://schemas.microsoft.com/ink/2010/main" type="inkWord" rotatedBoundingBox="22116,6265 22712,6196 22912,7916 22316,7986"/>
              </emma:interpretation>
            </emma:emma>
          </inkml:annotationXML>
          <inkml:trace contextRef="#ctx0" brushRef="#br0" timeOffset="-3125.1619">19554-9939 0,'0'0'0,"0"0"16,0 0-16,0 0 16,0 0-1,0 0-15,0 0 16,0 0-1,0 0-15,-12 23 16,-35 23 0,-12 0-16,-12 12 15,1 11-15,11-11 16,0 0 0,12-12-16,12-11 15,11-1 1,0-10-16,13-13 15,-1 1-15,0-1 16,12-11 0</inkml:trace>
          <inkml:trace contextRef="#ctx0" brushRef="#br0" timeOffset="-1557.8029">19354-8183 0,'0'0'0,"0"0"16,0 0-1,-12 0-15,12 0 16,-24 0 0,1 0-16,23 0 15</inkml:trace>
        </inkml:traceGroup>
        <inkml:traceGroup>
          <inkml:annotationXML>
            <emma:emma xmlns:emma="http://www.w3.org/2003/04/emma" version="1.0">
              <emma:interpretation id="{B2E21184-7902-4A58-90B2-C80EDDAC38AF}" emma:medium="tactile" emma:mode="ink">
                <msink:context xmlns:msink="http://schemas.microsoft.com/ink/2010/main" type="inkWord" rotatedBoundingBox="23246,6062 27126,5610 27501,8822 23620,9274"/>
              </emma:interpretation>
            </emma:emma>
          </inkml:annotationXML>
          <inkml:trace contextRef="#ctx0" brushRef="#br0" timeOffset="179537.9333">20532-10124 0,'0'0'0,"0"0"16,0 0 0,0 0-16,0 0 15,-12 11 1,-23 24-16,-24 23 15,-12 11-15,24-23 16,0 0 0,-12 12-16,23-12 15,1 1 1,35-47-16</inkml:trace>
          <inkml:trace contextRef="#ctx0" brushRef="#br0" timeOffset="29489.8088">24219-8379 0,'0'0'16,"0"0"-16,0 0 15,0 0 1,0 11-16,0 1 16,-12 11-16,0 0 15,-11 12 1,-1-1-16,-11 1 16,-24 0-1,-12-1-15,0-10 16,1-13-1,-1-11-15,0-11 16,1-1-16,-25-11 16,-11-12-1,-11 12-15,34 0 16,1 0 0,-1 11-16,-23 12 15,-12 12 1,12 11-16,36 0 15,11 0-15,24 0 16,-1 0 0,1 12-16,11 0 15,1-1 1,11-10-16,0-1 16,0-12-16,1 1 15,11-12 1,-12 0-16,-12 0 15,-11-12 1,-24-11-16,-12-12 16,1 12-1,-1 0-15,12 12 16,-23-1-16,-36 1 16,0 11-1,24 11-15,0 1 16,-1-1-1,-11 1-15,-35-1 16,23 1-16,24-12 16,0 11-1,-12-11-15,11 0 16,13-11 0,11-1-16,12 1 15,24-1 1,0 12-16,23 0 15,12 0-15,0 0 16</inkml:trace>
          <inkml:trace contextRef="#ctx0" brushRef="#br0" timeOffset="82919.1636">21474-7813 0,'0'0'0,"0"0"16,0 0 0,0 0-16,0 0 15,0 0 1,0 0-16,0 0 15,0 0 1,0 0-16,12 23 16,0 12-16,11 0 15,12 11 1,-11 0-16,0 12 16,11 11-1,-12 0-15,13 1 16,-13-12-16,-11-12 15,0-12 1,0-10-16,0-1 16,-12-12-1,0-11-15,0 0 16,0 0 0</inkml:trace>
          <inkml:trace contextRef="#ctx0" brushRef="#br0" timeOffset="83305.1775">22028-7339 0,'0'0'16,"0"23"-1,0 12-15,0-12 16,11-12-16,-11-11 16</inkml:trace>
          <inkml:trace contextRef="#ctx0" brushRef="#br0" timeOffset="276375.2415">22452-7489 0,'0'0'0,"0"0"15,0 0 1,-12 11-16,0 12 16,-11 12-1,-1 11-15,1 12 16,11-12 0,0 0-16,12-11 15,0-12-15,12 0 16,0-11-1,-1-1-15,25-11 16,-1 0 0,0-11-16,1-12 15,-13-12-15,-11-23 16,-12 1 0,-12 10-16,-11 1 15,-1 23 1,1 0-16,-1 11 15,12 12 1,0 0-16,12 0 16</inkml:trace>
          <inkml:trace contextRef="#ctx0" brushRef="#br0" timeOffset="31490.195">22440-7616 0,'0'0'16,"0"0"-16,0 0 15,0 0 1,0 0-16,0 0 16,0 0-1,0-12-15,24 0 16,-1-11-16,24 0 15,0 12 1,12 11-16,-12 0 16,-11 11-1,-13 1-15,-11-1 16,0 12-16,-12 1 16,0 10-1,-12 12-15,-12 12 16,-11 0-1,12-23-15,-1-1 16,0-11-16,13 1 16,-1-13-1,12-11-15,0 0 16,23 12 0,13-1-16,23-11 15,11 0 1,1-11-16,11-12 15,1-1-15,-83 24 16</inkml:trace>
          <inkml:trace contextRef="#ctx0" brushRef="#br0" timeOffset="274242.0126">22405-8564 0,'0'0'0,"0"11"15,0 1 1,0 0-16,0-1 15,0-11-15,0 0 16</inkml:trace>
          <inkml:trace contextRef="#ctx0" brushRef="#br0" timeOffset="32032.905">23618-7801 0,'0'0'0,"0"0"15,0 0 1,0 0-16,0 0 16,0 0-1,0 0-15,-12 0 16,-23 11-16,-24 1 16,-24-1-1,1 12-15,11-11 16,12 11-1,12-11-15,12-1 16,11 1 0,1-1-16,11 1 15,12-12-15,0 11 16,12 1 0,0 0-16,35 11 15,12 0 1,0-12-16,11 1 15,-11-1-15,0 13 16,0-1 0,-12 11-16,-12-11 15,-11 12 1,-12-12-16,-12 12 16,-12 0-1,-12-1-15,1-11 16,-24 0-1,0-11-15,-1-12 16,-10 0-16,58 0 16</inkml:trace>
          <inkml:trace contextRef="#ctx0" brushRef="#br0" timeOffset="69820.2263">23123-9073 0,'0'0'15,"0"0"-15,0 0 16,0 0-16,0 0 15,0 0 1,0 0-16,0 0 16,0-11-1,0-1-15,12-11 16,23 0 0,-11 0-16,11 11 15,1 1-15,-1-1 16,-12 12-1,1 12-15,-12 34 16,-12 12 0,-12 11-16,-23 0 15,-12-11-15,11-12 16,1 1 0,11-13-16,1-11 15,11-11 1,0 0-16,12-12 15,0 0-15,0 0 16,12 0 0,23 11-16,36-11 15,11 0 1,1 0-16,-1-11 16,1 11-1,-83 0-15</inkml:trace>
        </inkml:traceGroup>
        <inkml:traceGroup>
          <inkml:annotationXML>
            <emma:emma xmlns:emma="http://www.w3.org/2003/04/emma" version="1.0">
              <emma:interpretation id="{29719D55-F8B6-4607-A6EF-49E5104E105E}" emma:medium="tactile" emma:mode="ink">
                <msink:context xmlns:msink="http://schemas.microsoft.com/ink/2010/main" type="inkWord" rotatedBoundingBox="27673,6097 31029,5706 31317,8178 27961,8569"/>
              </emma:interpretation>
            </emma:emma>
          </inkml:annotationXML>
          <inkml:trace contextRef="#ctx0" brushRef="#br0" timeOffset="87839.0824">24678-8645 0,'0'0'0,"0"0"15,0 0-15,0 0 16,0 0 0,12 0-16,0 0 15,11 0 1,13 0-16,11 0 15,0 0 1,12 0-16,0 0 16,-12 0-16,0 0 15,-12 0 1,1 0-16,-13 0 16,1 0-1,-1 0-15,1-12 16,-24 12-16</inkml:trace>
          <inkml:trace contextRef="#ctx0" brushRef="#br0" timeOffset="87384.9739">24796-8969 0,'0'0'0,"0"0"0,0 0 16,0 0-16,0 0 16,0 0-1,0 0-15,0 0 16,12 0-1,-1 0-15,13 0 16,11 12 0,1-12-16,-1 0 15,-11 0-15,11 11 16,0 1 0,1-12-16,-13 0 15,13 0 1,-1 0-16,-12 0 15,1-12 1,0 12-16,-13 0 16,-11 0-16</inkml:trace>
          <inkml:trace contextRef="#ctx0" brushRef="#br0" timeOffset="89528.8314">25585-8183 0,'0'0'16,"0"0"-16,0 0 16,0 0-1,0 0-15,-12 0 16,-23 0 0,0 12-16,-12 11 15,-1 12-15,13-1 16,12 1-1,-1 0-15,12-12 16,12 0 0,0 0-16,12-12 15,12 1 1,11 0-16,12-12 16,0-12-16,0-11 15,12-23 1,-24 11-16,-11-11 15,0 0 1,-13-1-16,-11 13 16,-11 11-16,-1-1 15,-12 13 1,-23-1-16,0 12 16,12 12-1,-1-1-15,1 13 16,23-1-1,0 0-15,12 11 16,12 1-16,24-12 16,22-11-1,-58-12-15</inkml:trace>
          <inkml:trace contextRef="#ctx0" brushRef="#br0" timeOffset="88833.7574">25562-9061 0,'0'0'0,"0"0"15,0 0 1,0 0-16,0 0 16,0 0-16,0 0 15,0 0 1,11 0-16,25 0 16,11 0-1,0 11-15,35 1 16,13-12-1,22 0-15,1 0 16,-35 0-16,-1 0 16,-11 0-1,-12 0-15,-12 0 16,-12 0 0,1 0-16,-13 0 15,-11 0 1,-12 0-16</inkml:trace>
          <inkml:trace contextRef="#ctx0" brushRef="#br0" timeOffset="89920.3554">25726-7894 0,'0'0'0,"0"12"16,0-1-16,0 1 16,0-1-1,0 1-15,0-12 16,0 0 0</inkml:trace>
          <inkml:trace contextRef="#ctx0" brushRef="#br0" timeOffset="90518.8499">26009-8160 0,'0'0'16,"0"0"-16,-12 12 15,1-1 1,-1 13-16,0 10 16,12 1-1,0-12-15,12 0 16,11 0-16,13-11 16,-1-1-1,0-11-15,1 0 16,-13-11-1,1-12-15,-1 0 16,-11-1-16,0 1 16,0 0-1,-12 0-15,0 0 16,-12 0 0,0 0-16,-11 0 15,-1 11 1,-11 12-16,-1 0 15,13 0-15,-1 12 16,13-1 0,11-11-16,0 0 15</inkml:trace>
          <inkml:trace contextRef="#ctx0" brushRef="#br0" timeOffset="88391.1177">26056-10217 0,'0'0'0,"0"0"16,0 0-16,0 0 15,0 0 1,0 0-16,0 0 15,-11 23 1,-1 24-16,0 22 16,0-11-1,0 11-15,1 12 16,11 11-16,0-11 16,-12 0-1,12-23-15,0-12 16,0-11-1,0 0-15,0-12 16,0-12-16,0 1 16,0-12-1</inkml:trace>
          <inkml:trace contextRef="#ctx0" brushRef="#br0" timeOffset="91052.9745">26869-8576 0,'0'0'0,"0"0"15,-23 12-15,-25-1 16,-22 1-1,-1 11-15,0 0 16,13 0-16,-1 0 16,0 1-1,12-1-15,11 0 16,13-12 0,11 1-16,0-1 15,12 1 1,0 0-16,12 11 15,11 0-15,25 0 16,11 0 0,11 0-16,13 0 15,-24 0 1,-24 0-16,0 1 16,-11 10-1,-12 12-15,-12 1 16,-12-1-16,-35 12 15,-12-12 1,12-11-16,0-12 16,-1-12-1,1 1-15,12-12 16,0-12-16,35 12 16</inkml:trace>
          <inkml:trace contextRef="#ctx0" brushRef="#br0" timeOffset="91878.9819">26775-9246 0,'0'0'0,"0"0"16,0 0-16,12 0 15,-1 0 1,13 12-16,11 11 16,24 34-1,24 13-15,-1-1 16,24 12-16,-23-23 15,-13-24 1,-11 1-16,-59-35 16</inkml:trace>
          <inkml:trace contextRef="#ctx0" brushRef="#br0" timeOffset="91642.0955">27364-9338 0,'0'0'0,"0"0"16,0 0-16,-12 0 16,-23 23-1,-24 11-15,-12 13 16,-11 33 0,11 13-16,12-24 15,24-11-15,-1 0 16,13-12-1,-1-11-15,13-12 16,-1-12 0,12-11-16,0 0 15</inkml:trace>
          <inkml:trace contextRef="#ctx0" brushRef="#br0" timeOffset="108635.0006">27965-9350 0,'0'0'0,"0"0"16,0 0-16,0 0 15,0 0 1,0 0-16,-12 0 16,0 0-16,-11 0 15,-13 12 1,-11 11-16,-12 0 16,12 11-16,0 13 15,12-1 1,-1 12-16,13-12 15,11-11 1,0-12-16,12 0 16,0-12-1,12 1-15,0-12 16,35 0 0,0-12-16,12-11 15,-12 0-15,12-12 16,-24 1-1,1-1-15,-13 12 16,-11 0 0,0-12-16,-1 12 15,-11 0-15,0 11 16,0 1 0,-11-1-16,-1 1 15,-12 11 1,1 0-16,-1 0 15,1 11-15,11-11 16,0 12 0,12-12-16</inkml:trace>
          <inkml:trace contextRef="#ctx0" brushRef="#br0" timeOffset="108975.1188">28035-8899 0,'0'0'0,"0"0"16,0 0 0,0 0-16,0 0 15,0 0 1,0 0-16,0 0 15</inkml:trace>
        </inkml:traceGroup>
        <inkml:traceGroup>
          <inkml:annotationXML>
            <emma:emma xmlns:emma="http://www.w3.org/2003/04/emma" version="1.0">
              <emma:interpretation id="{856AE955-3ACB-459D-8913-3F1EBBFCF836}" emma:medium="tactile" emma:mode="ink">
                <msink:context xmlns:msink="http://schemas.microsoft.com/ink/2010/main" type="inkWord" rotatedBoundingBox="31474,6684 33430,6456 33506,7109 31550,7337"/>
              </emma:interpretation>
            </emma:emma>
          </inkml:annotationXML>
          <inkml:trace contextRef="#ctx0" brushRef="#br0" timeOffset="109542.0477">28518-9223 0,'0'0'0,"0"0"16,0 0-1,-11 12-15,-13 22 16,0 1-16,1 11 16,-1 0-1,1 1-15,11-13 16,12 1 0,12-12-16,-1 0 15,13-11-15,0-1 16,11-11-1,0 0-15,1-11 16,-1-12 0,0-12-16,1-11 15,-13 0 1,-11 11-16,0 0 16,-12 12-1,-12 0-15,0 11 16,-11 1-16,-24-1 15,-12 12 1,0 0-16,12 0 16,11 0-1,13 0-15,23 0 16,0 0-16</inkml:trace>
          <inkml:trace contextRef="#ctx0" brushRef="#br0" timeOffset="110172.8092">29296-9558 0,'0'0'15,"0"0"-15,0 0 16,0 0 0,-12 0-16,-12 0 15,1 0 1,-12 11-16,-1 1 16,1 0-16,11-1 15,1 1 1,-13-1-16,13 1 15,-13 11 1,1 0-16,0 0 16,11 0-16,12 0 15,1 1 1,-1-13-16,12 1 16,0-1-1,0 1-15,12-1 16,11 1-1,1-1-15,-1 1 16,-11 0-16,0-1 16,0 12-1,-1 0-15,-11 12 16,-11 0 0,-1 11-16,-12 0 15,-23 12 1,12-23-16,0-1 15,11-11-15,12-11 16,0-1 0,12-11-16,0 0 15</inkml:trace>
          <inkml:trace contextRef="#ctx0" brushRef="#br0" timeOffset="110567.7131">29696-9558 0,'0'0'0,"0"0"15,0 0 1,0 0-16,0 0 16,-23 23-1,-13 12-15,-46 34 16,-1 12-1,13 0-15,11 0 16,24-12-16,23-11 16,0-12-1,24-11-15,0-24 16,11 1 0,24-12-16,0-12 15,12-22 1,-12-1-16,-23 0 15,-12 1-15,-1 22 16,-11 1 0,-11-1-16,-1 12 15,0 0 1,0 0-16,12 0 16,0 0-16,0 0 15</inkml:trace>
          <inkml:trace contextRef="#ctx0" brushRef="#br0" timeOffset="116946.4685">29449-9165 0,'0'0'0,"0"0"15,0 0 1,0 0-16,0 0 16,0 0-1,0 0-15,0 0 16,0 0-16,-12 0 15,0 0 1,1 0-16,-1 0 16,0 0-1,0 0-15,0 0 16,12 0-16,0 0 16,0 0-1,0 0-15,0 0 16,0 0-1,0 0-15,0 0 16,12 0 0,12 0-16,-1 0 15,1 0-15,-1 0 16,-11 0 0,-12 0-16,0 0 15,0 0 1,0 0-16,0 0 15,0 0-15,-12 11 16,1-11 0,11 0-16,-12 0 15,0 0 1,0 0-16,1 12 16,-1-12-1,12 0-15</inkml:trace>
          <inkml:trace contextRef="#ctx0" brushRef="#br0" timeOffset="117830.0127">30038-9500 0,'0'0'16,"0"0"-16,0 0 16,0 0-1,-12 0-15,-11 11 16,-13 12 0,1 1-16,35-24 15,-224 231-15,224-231 16,-12 23-1,0 0-15,1 0 16,11 0 0,0 12-16,0-12 15,11-12-15,-11-11 16,12 0 0,0 0-16,0 0 15,11-11 1,-11-1-16,0 1 15,0-1 1,-12 1-16,0 11 16,0 0-16,0 0 15,-12 0 1,0 0-16,0 0 16,1 0-1,11 0-15,0 0 16</inkml:trace>
          <inkml:trace contextRef="#ctx0" brushRef="#br0" timeOffset="118883.1818">30297-9466 0,'0'0'16,"-12"12"-16,0 0 16,-23 22-16,-36 24 15,1 0 1,11-12-16,12 12 16,11-12-1,25-11-15,-1-12 16,12-12-1,12 1-15,11-1 16,13-11-16,-1-11 16,0-1-1,1-11-15,-13 0 16,1 0 0,-13 0-16,1 11 15,-12 12-15,0 0 16,0 0-1,-12 0-15,-11 0 16,-1 12 0,24-12-16</inkml:trace>
        </inkml:traceGroup>
      </inkml:traceGroup>
      <inkml:traceGroup>
        <inkml:annotationXML>
          <emma:emma xmlns:emma="http://www.w3.org/2003/04/emma" version="1.0">
            <emma:interpretation id="{BFB14AF6-FB71-46EB-BDFC-F04DE1042594}" emma:medium="tactile" emma:mode="ink">
              <msink:context xmlns:msink="http://schemas.microsoft.com/ink/2010/main" type="line" rotatedBoundingBox="30304,8149 33751,7500 33943,8523 30497,9172"/>
            </emma:interpretation>
          </emma:emma>
        </inkml:annotationXML>
        <inkml:traceGroup>
          <inkml:annotationXML>
            <emma:emma xmlns:emma="http://www.w3.org/2003/04/emma" version="1.0">
              <emma:interpretation id="{A2F7495F-2386-4540-BEA6-84E2917AC177}" emma:medium="tactile" emma:mode="ink">
                <msink:context xmlns:msink="http://schemas.microsoft.com/ink/2010/main" type="inkWord" rotatedBoundingBox="30304,8149 33751,7500 33943,8523 30497,9172"/>
              </emma:interpretation>
            </emma:emma>
          </inkml:annotationXML>
          <inkml:trace contextRef="#ctx0" brushRef="#br0" timeOffset="120535.1254">27223-7582 0,'0'0'0,"0"0"16,0 0-16,0 0 15,0 0 1,11 0-16,13 0 16,11-11-1,-35 11-15,259-35 16,-259 35-16,12 0 16,23 0-1,13 0-15,-1 0 16,-12 0-1,-11 0-15,-1 0 16,1 0 0,-12 0-16,-1 0 15,1 0-15,-12 0 16</inkml:trace>
          <inkml:trace contextRef="#ctx0" brushRef="#br0" timeOffset="121121.0738">27387-7432 0,'0'0'15,"0"0"-15,12 0 16,0 0-1,12 0-15,11 0 16,0 0 0,1-11-16,-1 11 15,0 0 1,-11 0-16,-1 0 16,-11 0-16,0 0 15,0 0 1,-12 0-16,11 0 15,1 0 1,-12 0-16</inkml:trace>
          <inkml:trace contextRef="#ctx0" brushRef="#br0" timeOffset="128887.1095">28071-8160 0,'0'0'0,"0"0"0,0 0 15,0 0-15,0 0 16,0 0-1,0 0-15,0 12 16,11 23 0,1 34-16,0 35 15,-12-12 1,0 1-16,0-1 16,0 1-16,12-1 15,-12-34 1,0-12-16,0-11 15,0-24 1,0 1-16,0-12 16,0 0-16</inkml:trace>
          <inkml:trace contextRef="#ctx0" brushRef="#br0" timeOffset="129776.2747">28542-7443 0,'0'0'16,"0"0"-16,0 0 16,0 0-1,0 0-15,0 0 16,0 0-1,0 0-15,0 0 16,0 0 0,12-12-16,-12 1 15,0 11-15,0 0 16,0 0 0,0 0-16,0 0 15,0 0 1,0 0-16,0 11 15,0 1-15,0-1 16,0-11 0,0 0-16,0 0 15,0 0 1,0 0-16,0 0 16,0 0-1,0 0-15,0 0 16,0 0-16,0 0 15,0 0 1,0 0-16,0 0 16,0 0-1,0 0-15</inkml:trace>
          <inkml:trace contextRef="#ctx0" brushRef="#br0" timeOffset="130924.9021">28695-8137 0,'0'0'0,"0"0"16,0 0-1,0 0-15,0 0 16,0 0 0,0 12-16,12 11 15,0 35-15,11 11 16,1 12 0,-13-23-16,13 0 15,-12-12 1,0 12-16,-12 0 15,0-12-15,0 0 16,0 0 0,0-11-16,0-12 15,0-11 1,0-12-16,0 0 16</inkml:trace>
          <inkml:trace contextRef="#ctx0" brushRef="#br0" timeOffset="131634.9803">29060-7952 0,'0'0'0,"0"0"16,0-11 0,12-1-16,0-11 15,-1 0 1,13 0-16,0 0 15,11 11-15,0 1 16,1-1 0,-13 12-16,1 12 15,-12-1 1,-1 12-16,-11 12 16,-11 11-1,-13 12-15,0-23 16,1-1-16,11-10 15,0-13 1,1 1-16,-1-1 16,12-11-1,0 0-15,0 0 16,0 0-16,0 0 16,12 0-1,-1 0-15,1 0 16,12 12-1,-1-1-15,1 1 16,-12 11 0,-1 0-16,-11 0 15,-11 12-15,-1 0 16,-12 11 0,1 0-16,-13 0 15,1-11 1,0-12-16,11-11 15,0-1-15,1 1 16,11-12 0,12 0-16</inkml:trace>
          <inkml:trace contextRef="#ctx0" brushRef="#br0" timeOffset="132324.9933">29614-8044 0,'0'0'15,"12"-12"-15,-1 1 16,1-1 0,12 1-16,-1-1 15,-11 12 1,12 0-16,-13 12 15,1-1-15,-12 12 16,0 12 0,-12 11-16,1 0 15,-13-11 1,12 0-16,0-12 16,1-11-16,-1-1 15,12-11 1,0 0-16,0 0 15,0 0 1,0 0-16,0 0 16,12 0-1,-1 12-15,1-1 16,0 1-16,12-1 16,-13 1-1,1-1-15,0 13 16,-12-13-1,0 1-15,-12 11 16,0 0-16,-11 0 16,-13 12-1,1-1-15,0-11 16,-1 1 0,13-13-16,11-11 15,12 0 1</inkml:trace>
          <inkml:trace contextRef="#ctx0" brushRef="#br0" timeOffset="133114.2012">30568-8356 0,'0'0'15,"-12"11"-15,0 1 16,-11 0-1,-1-1-15,1 1 16,11-1-16,-12 1 16,13-1-1,-13 1-15,0-1 16,1 1 0,-1 0-16,1-1 15,-13 12-15,13 0 16,11-11-1,0-1-15,12-11 16,0 0 0,0 0-16,12 12 15,0 0 1,0-1-16,11 1 16,1-1-16,-1 12 15,1 0 1,11 1-16,1-1 15,-13 0 1,1 0-16,-12 0 16,-12 0-1,-12 12-15,0 0 16,-12-1-16,-11 12 16,0-11-1,-12 0-15,-1-1 16,-10 13-1,10-13-15,13-11 16,0 1-16,11-13 16,12 1-1,1-1-15,-1-11 16,0 0 0,12 0-16,0 0 15,-12 12-15,12-12 16,0 0-1,0 0-15,0 0 16</inkml:trace>
          <inkml:trace contextRef="#ctx0" brushRef="#br0" timeOffset="133765.7293">30627-8333 0,'0'0'0,"0"0"15,12 0 1,-12 0-16,11 0 15,-11 0-15,0 0 16,0 0 0,0 0-16,0 0 15,0 0 1,0 0-16,0 0 16,0 0-1,0 0-15,-11 0 16,-25 12-16,1-12 15,0 11 1,-1 1-16,1-12 16,35 0-1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4:31.2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A39BA6-9716-4F32-ACB0-8D0D05E066AD}" emma:medium="tactile" emma:mode="ink">
          <msink:context xmlns:msink="http://schemas.microsoft.com/ink/2010/main" type="inkDrawing" rotatedBoundingBox="30138,3319 32647,3545 32642,3605 30133,3378" semanticType="underline" shapeName="Other">
            <msink:sourceLink direction="with" ref="{99DD95BD-F0D3-45BB-BE8D-35A5B0C0C569}"/>
          </msink:context>
        </emma:interpretation>
      </emma:emma>
    </inkml:annotationXML>
    <inkml:trace contextRef="#ctx0" brushRef="#br0">-1111 2459 0,'0'0'0,"0"0"16,27 0-1,82 14-15,67-1 16,27 0 0,122 14-16,-95-14 15,96 0-15,-83 14 16,15-1 0,13 28-16,67-1 15</inkml:trace>
  </inkml:traceGroup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01:20.0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1EB7BA-0D57-43A5-8F85-FE44155B4F52}" emma:medium="tactile" emma:mode="ink">
          <msink:context xmlns:msink="http://schemas.microsoft.com/ink/2010/main" type="writingRegion" rotatedBoundingBox="5219,11060 1616,12856 1179,11980 4783,10184"/>
        </emma:interpretation>
      </emma:emma>
    </inkml:annotationXML>
    <inkml:traceGroup>
      <inkml:annotationXML>
        <emma:emma xmlns:emma="http://www.w3.org/2003/04/emma" version="1.0">
          <emma:interpretation id="{3C8940E6-6D82-49F2-B861-748259F77D61}" emma:medium="tactile" emma:mode="ink">
            <msink:context xmlns:msink="http://schemas.microsoft.com/ink/2010/main" type="paragraph" rotatedBoundingBox="5219,11060 1616,12856 1179,11980 4783,10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08034E-96E0-41FB-AF0C-8A7524294EFF}" emma:medium="tactile" emma:mode="ink">
              <msink:context xmlns:msink="http://schemas.microsoft.com/ink/2010/main" type="line" rotatedBoundingBox="5219,11060 1616,12856 1179,11980 4783,10184"/>
            </emma:interpretation>
          </emma:emma>
        </inkml:annotationXML>
        <inkml:traceGroup>
          <inkml:annotationXML>
            <emma:emma xmlns:emma="http://www.w3.org/2003/04/emma" version="1.0">
              <emma:interpretation id="{CEC75BD8-32BA-4F94-B0ED-8BA85DC19847}" emma:medium="tactile" emma:mode="ink">
                <msink:context xmlns:msink="http://schemas.microsoft.com/ink/2010/main" type="inkWord" rotatedBoundingBox="5219,11060 1616,12856 1179,11980 4783,10184"/>
              </emma:interpretation>
            </emma:emma>
          </inkml:annotationXML>
          <inkml:trace contextRef="#ctx0" brushRef="#br0">18612-5525 0,'0'0'15,"0"0"1,0 0-16,11 0 16,13-11-1,35-24-15,0-11 16,0 0-16,-12-1 15,0-10 1,-12 10-16,-11 1 16,-1-12-1,-11 1-15,0-1 16,-12 12-16,-12-1 16,0 13-1,1 11-15,-13 11 16,-11 12-1,-13 35-15,1 11 16,0 35 0,0 34-16,24 24 15,11-23-15,12-1 16,0 1 0,12-1-16,-1-11 15,1-23 1,0-11-16,-12-24 15,0-11-15,0-12 16,0-12 0,0-11-16</inkml:trace>
          <inkml:trace contextRef="#ctx0" brushRef="#br0" timeOffset="11484.1466">22287-5871 0,'0'0'0,"0"0"15,0 0 1,0 0-16,-12 0 16,-23-12-16,-24 12 15,0 0 1,12 0-16,0 12 16,-12 11-1,12 0-15,0 12 16,11-12-16,13 0 15,11 11 1,0-10-16,12-1 16,12 0-1,0 0-15,11 0 16,36 0 0,35 12-16,1-1 15,-25-10-15,-11-1 16,-24 0-1,1 0-15,-13 0 16,-11 12 0,0-1-16,-12 1 15,-24 0-15,-23 11 16,-23 0 0,-1-11-16,12-12 15,12-11 1,12-12-16,11 0 15,12-12 1,12 12-16</inkml:trace>
          <inkml:trace contextRef="#ctx0" brushRef="#br0" timeOffset="11874.8667">22499-5386 0,'0'0'0,"0"0"15,0 0-15,0 0 16,12 0 0,-1 0-16,25-11 15,11 11-15,0 0 16,0 0 0,0 0-16,0 0 15,0-12 1,12 0-16,-12 12 15,1-11 1,-13-1-16,-11 12 16,-24 0-16</inkml:trace>
          <inkml:trace contextRef="#ctx0" brushRef="#br0" timeOffset="36003.7962">23524-5721 0,'0'0'0,"0"0"15,0 0-15,0 0 16,0 0-1,-12 23-15,-23 23 16,-13 12 0,1 23-16,0-12 15,24-11-15,11-12 16,0-11 0,12-12-16,12-11 15,11-12 1,1 0-16,0-12 15,11-11-15,0-12 16,-11-22 0,-1-24-16,-11 0 15,-12 23 1,-12 12-16,1 23 16,-13 11-1,-11 12-15,-12 23 16,-1 12-16,13-1 15,12 1 1,11 0-16,12-12 16,0-23-1</inkml:trace>
        </inkml:traceGroup>
      </inkml:traceGroup>
    </inkml:traceGroup>
  </inkml:traceGroup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7:18.6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2C7FA4-BAAC-439E-8832-D818D9EE60D6}" emma:medium="tactile" emma:mode="ink">
          <msink:context xmlns:msink="http://schemas.microsoft.com/ink/2010/main" type="writingRegion" rotatedBoundingBox="551,10337 39968,8669 40594,23476 1178,25144"/>
        </emma:interpretation>
      </emma:emma>
    </inkml:annotationXML>
    <inkml:traceGroup>
      <inkml:annotationXML>
        <emma:emma xmlns:emma="http://www.w3.org/2003/04/emma" version="1.0">
          <emma:interpretation id="{6D02909A-4573-47FC-8EC2-7AA806F5B554}" emma:medium="tactile" emma:mode="ink">
            <msink:context xmlns:msink="http://schemas.microsoft.com/ink/2010/main" type="paragraph" rotatedBoundingBox="1471,10968 33850,8568 34240,13822 1861,16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D40C21-FC79-40B8-9FFB-0FDDD6B6FA5A}" emma:medium="tactile" emma:mode="ink">
              <msink:context xmlns:msink="http://schemas.microsoft.com/ink/2010/main" type="inkBullet" rotatedBoundingBox="1610,12842 1626,12841 1626,12851 1611,1285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-1532-3294 0,'0'0'16,"0"11"-16,0-11 16</inkml:trace>
      </inkml:traceGroup>
      <inkml:traceGroup>
        <inkml:annotationXML>
          <emma:emma xmlns:emma="http://www.w3.org/2003/04/emma" version="1.0">
            <emma:interpretation id="{7A815ACE-30D1-46C5-9E79-2E8395A49BE6}" emma:medium="tactile" emma:mode="ink">
              <msink:context xmlns:msink="http://schemas.microsoft.com/ink/2010/main" type="line" rotatedBoundingBox="2148,10918 33850,8568 34058,11376 2356,13726"/>
            </emma:interpretation>
          </emma:emma>
        </inkml:annotationXML>
        <inkml:traceGroup>
          <inkml:annotationXML>
            <emma:emma xmlns:emma="http://www.w3.org/2003/04/emma" version="1.0">
              <emma:interpretation id="{961536AC-A588-40B5-A412-D403904BFADA}" emma:medium="tactile" emma:mode="ink">
                <msink:context xmlns:msink="http://schemas.microsoft.com/ink/2010/main" type="inkWord" rotatedBoundingBox="2226,11970 6220,11673 6321,13043 2327,13339"/>
              </emma:interpretation>
            </emma:emma>
          </inkml:annotationXML>
          <inkml:trace contextRef="#ctx0" brushRef="#br0" timeOffset="-4493.7476">2344-3780 0,'0'0'0,"0"0"0,0 0 15,0 0 1,0 0-16,0 0 16,0 0-1,0 0-15,0 0 16,0 0 0,0 0-16,0 0 15,0 0-15,0 12 16,-12 11-1,0 12-15,-11 0 16,-1 11 0,0 0-16,-11 12 15,0-12-15,-1-23 16,-11 0 0,-12 0-16,0-23 15,12 0 1,0-11-16,12-1 15,11 1 1,13-12-16,-1-1 16,12 1-16,12 0 15,-1 12 1,13-1-16,-1 1 16,1 11-1,0 0-15,-1 11 16,1 1-16,-1 11 15,-11 0 1,0 0-16,-12 0 16,-12 0-1,-23 0-15,-24 12 16,-12 0 0,0 11-16,1-11 15,-24 11-15,-12 12 16,11-12-1,1 0-15,23 0 16,1 0 0,11-22-16,12-13 15,11-11-15,13-11 16,11-1 0,12 12-16</inkml:trace>
          <inkml:trace contextRef="#ctx0" brushRef="#br0" timeOffset="-3960.6734">1790-4057 0,'0'0'16,"0"0"-16,24 0 15,11-11 1,12-1-16,0-11 16,0 0-1,0 11-15,-11 1 16,-36 11-16</inkml:trace>
          <inkml:trace contextRef="#ctx0" brushRef="#br0" timeOffset="-4229.9992">2249-4253 0,'12'0'16,"71"0"-16,23-12 16,11-11-1,13-12-15,-12-11 16,-12 11 0,-24 1-16,-23 11 15,-59 23-15</inkml:trace>
          <inkml:trace contextRef="#ctx0" brushRef="#br0" timeOffset="-3480.0473">1613-4334 0,'0'0'0,"0"0"16,0 11-16,0 24 15,-11 0 1,-1-1-16,0 1 15,0 0-15,0-12 16,1 0 0,-1 0-16,-12 0 15,-23 12 1,-47 23-16,-24-1 16,0-10-16,-47-1 15,-11-12 1,34-10-16,1-13 15,12 1 1,34-12-16,36 0 16,24-12-1,11 1-15,1-1 16,11 0-16,12 12 16,12-11-1,-12 11-15</inkml:trace>
          <inkml:trace contextRef="#ctx0" brushRef="#br0" timeOffset="-3083.1395">377-3121 0,'0'0'0,"0"0"15,0 0-15,11 0 16,-11 0-1</inkml:trace>
          <inkml:trace contextRef="#ctx0" brushRef="#br0" timeOffset="-3263.5219">954-3398 0,'0'0'15,"11"0"-15,48 0 16,36-12 0,-1-11-16,-35 0 15,-12 0 1,-47 23-16</inkml:trace>
          <inkml:trace contextRef="#ctx0" brushRef="#br0" timeOffset="-2415.8776">-837-2890 0,'12'0'0,"47"-11"15,106-47 1,35-46-16,-47 12 16,-153 92-16</inkml:trace>
          <inkml:trace contextRef="#ctx0" brushRef="#br0" timeOffset="-2621.7873">412-4115 0,'0'0'0,"0"23"16,-12 12 0,-11 0-16,11-12 15,0-12 1,0 1-16,0-12 15,1-12 1,-1 1-16,0-1 16,0 1-16,-23 11 15,-12 0 1,-24 11-16,-35 24 16,-23 0-1,-25-1-15,37-11 16,34-11-1,12-12-15,24-12 16,24 1-16,-1-12 16,12-12-1,24-11-15,12 0 16,11 11 0,-35 35-16</inkml:trace>
        </inkml:traceGroup>
        <inkml:traceGroup>
          <inkml:annotationXML>
            <emma:emma xmlns:emma="http://www.w3.org/2003/04/emma" version="1.0">
              <emma:interpretation id="{BF9893A5-6372-4CEF-84EF-DB5ABF1D9377}" emma:medium="tactile" emma:mode="ink">
                <msink:context xmlns:msink="http://schemas.microsoft.com/ink/2010/main" type="inkWord" rotatedBoundingBox="6730,11928 6749,11927 6781,12369 6763,12370"/>
              </emma:interpretation>
            </emma:emma>
          </inkml:annotationXML>
          <inkml:trace contextRef="#ctx0" brushRef="#br0" timeOffset="1534.229">3580-4207 0,'0'0'0,"0"0"15,0 0-15,0 0 16,0 0 0,0 0-16,0 0 15,12 11-15,-12-11 16</inkml:trace>
          <inkml:trace contextRef="#ctx0" brushRef="#br0" timeOffset="1699.196">3604-3780 0,'0'0'0,"0"0"15,0 0 1,0 0-16,0 0 16</inkml:trace>
        </inkml:traceGroup>
        <inkml:traceGroup>
          <inkml:annotationXML>
            <emma:emma xmlns:emma="http://www.w3.org/2003/04/emma" version="1.0">
              <emma:interpretation id="{1033BB0F-7AF9-488A-B9F1-B7BA2134AB55}" emma:medium="tactile" emma:mode="ink">
                <msink:context xmlns:msink="http://schemas.microsoft.com/ink/2010/main" type="inkWord" rotatedBoundingBox="7844,10891 12627,10536 12774,12518 7991,12873"/>
              </emma:interpretation>
            </emma:emma>
          </inkml:annotationXML>
          <inkml:trace contextRef="#ctx0" brushRef="#br0" timeOffset="5478.535">5041-4404 0,'0'0'0,"0"0"15,12 0 1,23-11-16,24-1 16,24-22-16,-13-13 15,13 1 1,-24 0-16,11-12 16,-23 12-1,1-12-15,-25 23 16,-11-11-16,0 12 15,-12-1 1,-12 12-16,0 0 16,-11 11-1,-13 1-15,-11 11 16,0 11 0,-12 24-16,0 11 15,0 12-15,0 34 16,12 12-1,12-11-15,11 11 16,1-12 0,11 35-16,0-11 15,0-24-15,1-22 16,-1-1 0,0-11-16,0 0 15,1-12 1,-1 0-16,0-11 15,0-1 1,0-10-16,12-24 16,0 0-16,0 0 15,0 0 1</inkml:trace>
          <inkml:trace contextRef="#ctx0" brushRef="#br0" timeOffset="5755.7712">4782-3953 0,'0'0'15,"0"0"-15,12-11 16,11-1-1,13-11-15,11 0 16,0 0 0,12 0-16,0-1 15,0 1 1,-1 0-16,-22 12 16,-36 11-16</inkml:trace>
          <inkml:trace contextRef="#ctx0" brushRef="#br0" timeOffset="8245.2805">6137-5351 0,'0'0'0,"0"0"16,0 0-16,0 0 16,0 0-1,0 0-15,0 0 16,0 0-16,0 0 16,-12 11-1,0 12-15,-11 12 16,-1 0-1,0-1-15,1 1 16,-1 0-16,12-12 16,1 0-1,-1-11-15,0-1 16,12-11 0</inkml:trace>
          <inkml:trace contextRef="#ctx0" brushRef="#br0" timeOffset="12247.5033">6172-4404 0,'0'0'0</inkml:trace>
          <inkml:trace contextRef="#ctx0" brushRef="#br0" timeOffset="13088.9905">6313-4450 0,'0'0'0,"12"-11"15,0-12-15,0 11 16,11-23 0,1 1-16,-1-1 15,1 12-15,-12 0 16,-1 11 0,-11 1-16,0 11 15,0 0 1,0 0-16,0 0 15,-23 11 1,-12 12-16,-13 24 16,48-47-16</inkml:trace>
          <inkml:trace contextRef="#ctx0" brushRef="#br0" timeOffset="14931.1106">6019-4092 0,'0'0'15,"0"12"-15,0 11 16,0 12-16,0-1 15,0 1 1,0-12-16,0 0 16,0 0-1,0 1-15,12-1 16,-1 0 0,1 0-16,0 0 15,0-11-15,0-1 16,-1 1-1,1-1-15,0 1 16,-12-12 0,0 0-16,0 0 15,0 0-15,0 0 16,0 0 0,0 0-16,0 0 15,-12-12 1,0 1-16,1-1 15,-1-23 1,0 1-16,0-24 16,12-11-16,0-1 15,0 13 1,12-1-16,0 0 16,11-11-1,1-1-15,-1 1 16,1 11-1,0 12-15,-1 0 16,-11 11-16,11 0 16,-11 12-1,0 12-15,0-1 16,-12 12 0,0 0-16,0 0 15,0 0 1,0 0-16,-12 23 15,-12 12-15,-11 11 16,35-46 0,-200 289-16,200-289 15,-12 23 1,-12 35-16,13 11 16,-1 1-16,12-24 15,0 0 1,12 0-16,-1-11 15,1 0 1,0-12-16,0 0 16,0 0-1,-12-11-15,0-1 16,0 1-16,0-12 16,0 0-1,0 0-15,0 0 16,0 0-1,0 0-15,0 0 16,0-23-16,0-24 16,0-10-1,11-1-15,1-12 16,0 13 0,0-1-16,0 0 15,11 0 1,12-11-16,1 0 15,11-1-15,0 13 16,-12 10 0,-11 13-16,-1 11 15,1-1 1,-12 1-16,0 12 16,-1-1-16,1 1 15,-12 11 1,0 0-16,0 0 15,0 0 1,0 0-16,0 0 16,0 0-1,-12 11-15,-11 12 16,-1 12-16,-23 23 16,12-12-1,-12 12-15,11 0 16,1 11-1,0-11-15,11-1 16,1-10 0,11 10-16,0-10 15,12-13-15,0 1 16,0-12 0,0 0-16,0-11 15,0-1 1,12 1-16,-12-1 15,0-11-15,0 0 16,0 0 0,0 0-16,0 0 15,0 0 1,0 0-16,0 0 16,0 0-1,0-11-15,0-12 16,0-12-16,0-11 15,0 0 1,0-1-16,12-10 16,-1-1-1,13-23-15,11 0 16,1 0-16,-13 23 16,1 12-1,-1 12-15,-11 10 16,0 1-1,0 12-15,-1-1 16,-11 12-16,0 0 16,0 0-1,0 0-15,-23 35 16,-13 11 0,1 12-16,0 0 15,-12 11 1,0 23-16,11 1 15,1-12-15,11-12 16,12-11 0,12-12-16,0 0 15,0 1 1,12-13-16,0 1 16,0-12-1,0 0-15,-1-11 16,1-1-16,0 1 15,-12-12 1</inkml:trace>
          <inkml:trace contextRef="#ctx0" brushRef="#br0" timeOffset="37536.3573">6749-4265 0,'0'0'0,"0"0"15,0 0-15,0 0 16,0 0 0,0 0-16,0 0 15,0 0 1,0 0-16,0 0 15,0 0-15,0 0 16,0-11 0,0-24-16,12-11 15,11-1 1,25-22-16,-13 23 16,0 23-16,1 0 15,-13 11 1,1 12-16,-1 23 15,-11 23 1,0 35-16,-36 58 16,-23 11-1,0-11-15,0-47 16,12-11-16,11-11 16,12-36-1,0 1-15,1-23 16,-1-1-1,12-11-15,0 0 16,12-35 0,35-92-16,35-58 15,1 35-15,-13-23 16,-11 57 0,-23 47-16,-13 34 15,-11 12 1,-12 23-16,0 0 15,-12 35-15,0 11 16,-11 23 0,-1 24-16,13 11 15,-1 11 1,24-34-16,-1-11 16,13-13-1,-1-22-15,13-12 16,-36-23-16</inkml:trace>
          <inkml:trace contextRef="#ctx0" brushRef="#br0" timeOffset="37999.363">7338-3780 0,'0'0'15,"12"0"-15,11 0 16,25 0 0,10-11-16,1-12 15,-12 0 1,1 11-16,-13 1 15,-11-1-15,-13 12 16,1 0 0,0 12-16,-12 11 15,-12 11 1,0 13-16,1-1 16,-13 12-16,12-12 15,12-11 1,0-1-16,12-11 15,12 0 1,-1-11-16,24-12 16,0-12-1,24-11-15,0-11 16,-71 34-16</inkml:trace>
          <inkml:trace contextRef="#ctx0" brushRef="#br0" timeOffset="38149.9978">7856-4230 0,'0'0'15,"0"0"-15,0 0 16,0 0 0,0 0-16,0 0 15,0 0 1</inkml:trace>
          <inkml:trace contextRef="#ctx0" brushRef="#br0" timeOffset="38433.2585">8092-4080 0,'0'0'16,"0"0"-16,24 12 16,11-12-16,12 0 15,12-12 1,12 0-16,-1 1 16,1-1-1,0 12-15,-24 0 16,-12-11-1,-11 11-15,-24 0 16</inkml:trace>
          <inkml:trace contextRef="#ctx0" brushRef="#br0" timeOffset="38651.099">8304-4265 0,'0'0'0,"0"0"16,12 23 0,0 23-16,11 24 15,1-1 1,-1-11-16,13 0 16,-1-12-1,0 0-15,-35-46 16</inkml:trace>
          <inkml:trace contextRef="#ctx0" brushRef="#br0" timeOffset="39231.9423">9034-5143 0,'0'0'15,"0"0"-15,12 23 16,0 23-1,11 47-15,1 22 16,0 12 0,-13-34-16,13-1 15,-12-34-15,-1-23 16,1-1 0,-12-22-16,0-12 15,0 0 1,0 0-16,12-23 15,23-58 1,1 0-16,-1 23 16,-11 23-16,-1 12 15,1 12 1,-12 11-16,-1 11 16,13 24-1,-1 23-15,1 0 16,-12-1-1,0-10-15,-1-1 16,1-11-16,0-12 16,0 0-1,-1-12-15,-11-11 16</inkml:trace>
        </inkml:traceGroup>
        <inkml:traceGroup>
          <inkml:annotationXML>
            <emma:emma xmlns:emma="http://www.w3.org/2003/04/emma" version="1.0">
              <emma:interpretation id="{5EF53490-4679-444A-805F-8E2702AC3F57}" emma:medium="tactile" emma:mode="ink">
                <msink:context xmlns:msink="http://schemas.microsoft.com/ink/2010/main" type="inkWord" rotatedBoundingBox="9114,11696 20566,10847 20679,12368 9227,13217"/>
              </emma:interpretation>
            </emma:emma>
          </inkml:annotationXML>
          <inkml:trace contextRef="#ctx0" brushRef="#br0" timeOffset="43191.7208">11166-4265 0,'0'0'0,"0"0"15,24 0 1,23 0-16,36-11 16,-1-1-16,-11 0 15,-1 1 1,13 11-16,-13-12 15,13 12 1,-83 0-16</inkml:trace>
          <inkml:trace contextRef="#ctx0" brushRef="#br0" timeOffset="55243.1958">15631-4461 0,'0'0'16,"0"0"-16,0 0 15,0 0 1,0 0-16</inkml:trace>
          <inkml:trace contextRef="#ctx0" brushRef="#br0" timeOffset="57140.2096">15996-4588 0,'0'0'16,"0"0"-16,0 0 16,0 0-16,0 0 15,0 0 1,0-24-16,0 1 15,0-23 1,12 0-16,11 0 16,1 11-1,11 0-15,1 12 16,11 0-16,0 11 16,12 24-1,23 11-15,1 12 16,23 11-1,-12 0-15,0 0 16,0-11-16,-11-23 16,-24-12-1,0-12-15,-24-11 16,0 11 0,-23-11-16,0 0 15,-12 0-15,0-12 16,-24-11-1,-11-12-15,-12 12 16,0 12 0,11 10-16,1 1 15,11 12 1,1 11-16,11 0 16,12 0-16,0 11 15,12 1 1,47 11-16,35 12 15,-12-12 1,13 0-16,-25 0 16,-11-11-1,0 11-15,-24 0 16,-11 0-16,-12-12 16,-12 13-1,-12 33-15,-23 1 16,-1 0-1,-23 11-15,12-22 16,12-13-16,0 1 16,11-12-1,1-11-15,-1-1 16,12 1 0,0-12-16,12 0 15,-11 0 1,-1-12-16,-12-11 15,1-23-15,-13-35 16,1-12 0,12 12-16,11 12 15,12 11 1,0 12-16,0 11 16,0 1-16,0 34 15</inkml:trace>
          <inkml:trace contextRef="#ctx0" brushRef="#br0" timeOffset="39478.4348">10153-4750 0,'0'0'15,"-11"23"-15,-13 35 16,-23 23 0,-12-1-16,-59 48 15,0-13 1,1 1-16,22-24 15,1-11 1,24-23-16,11-24 16,23-10-16,24-24 15,12 0 1</inkml:trace>
          <inkml:trace contextRef="#ctx0" brushRef="#br0" timeOffset="39943.22">9541-3710 0,'0'0'16,"0"0"-16,0 0 16,12 0-1,-1 0-15,13-12 16,23-11-1,24 0-15,-1 0 16,-22 11 0,-1 1-16,0 11 15,-12 0-15,-11 11 16,-13 1 0,1 11-16,-12 23 15,-23 24 1,-24 11-16,-1-12 15,-22 0 1,11-11-16,24-12 16,11-11-16,12-12 15,0 0 1,12-11-16,12-1 16,35 1-1,36-1-15,11-11 16,47-23-1,1 0-15,-48-12 16,-94 35-16</inkml:trace>
          <inkml:trace contextRef="#ctx0" brushRef="#br0" timeOffset="12433.8877">5995-4045 0,'0'0'0,"0"11"16,0 12-16,0 0 16,0 12-1,0 0-15,12-12 16,0 0-16,0 0 16,11 12-1,-11-12-15,12 0 16,-1-11-1,1-1-15,-24-11 16</inkml:trace>
        </inkml:traceGroup>
        <inkml:traceGroup>
          <inkml:annotationXML>
            <emma:emma xmlns:emma="http://www.w3.org/2003/04/emma" version="1.0">
              <emma:interpretation id="{2A368E15-77D4-44BD-81DE-06F16A0FCF3C}" emma:medium="tactile" emma:mode="ink">
                <msink:context xmlns:msink="http://schemas.microsoft.com/ink/2010/main" type="inkWord" rotatedBoundingBox="15237,10465 29495,9408 29662,11653 15404,12711"/>
              </emma:interpretation>
            </emma:emma>
          </inkml:annotationXML>
          <inkml:trace contextRef="#ctx0" brushRef="#br0" timeOffset="278706.2306">25667-6322 0,'0'0'0,"0"11"15,12 24-15,-1 23 16,1 0 0,0 11-16,12 47 15,-13 22 1,-11-45-16,-11-12 15,-13-12-15,-35-11 16,-23-12 0,82-46-16</inkml:trace>
          <inkml:trace contextRef="#ctx0" brushRef="#br0" timeOffset="373611.4779">26067-5767 0,'0'0'0,"0"0"16,0 0-1,0 0-15,0 0 16,0 0-1,0 0-15,0 0 16,0 0 0,0 0-16,0 0 15,12 0-15,12 0 16,11 0 0,12 0-16,0 0 15,-11 0-15,-1 0 16,-12 0-1,1 0-15,-12 0 16,11 0 0,-11 0-16,0 0 15,-12 0 1,0 0-16</inkml:trace>
          <inkml:trace contextRef="#ctx0" brushRef="#br0" timeOffset="52504.5245">13711-4981 0,'0'0'15,"0"0"1,-24 11-16,-23 12 16,0 0-1,-24 12-15,-46 11 16,-48 24-16,23-1 16,1 23-1,-12-11-15,-12 0 16,71-23-1,23-12-15,0 0 16,12-11 0,12-12-16,12 0 15,0 0-15,11-11 16,12 0 0,12-12-16</inkml:trace>
          <inkml:trace contextRef="#ctx0" brushRef="#br0" timeOffset="52139.2288">12462-5559 0,'0'0'0,"0"-12"16,0-11-1,0-12-15,0 12 16,0 0-16,0 12 15,0-1 1,0 12-16,0 0 16,0 12-1,12 22-15,0 24 16,11 23-16,1 35 16,-1-1-1,1-11-15,0-23 16,-1 0-1,-11-12-15,0 1 16,-1-1 0,1-23-16,-12-11 15,0-12-15,0-12 16,-12 1 0,12-12-16,0 0 15</inkml:trace>
          <inkml:trace contextRef="#ctx0" brushRef="#br0" timeOffset="53115.4581">12768-4265 0,'0'0'16,"0"0"-16,0 0 15,0 0 1,0 0-16,0 0 16,12 12-1,0 45-15,0 36 16,0 11-1,-12-12-15,11 12 16,-11-11-16,0-12 16,0-23-1,0-24-15,0 1 16,0-12 0,0-11-16,0-12 15,0 0 1,0 0-16,0-24 15,12-22-15,23-23 16,1 0 0,11-1-16,0 12 15,-12 12 1,-11 11-16,-1 24 16,-11 11-1,0 11-15,0 13 16,0 10-16,11 12 15,1 24 1,-1-1-16,-11-23 16,0 1-1,0-24-15,-1-23 16,-11 0-16</inkml:trace>
          <inkml:trace contextRef="#ctx0" brushRef="#br0" timeOffset="53780.9985">13805-4357 0,'0'0'16,"0"0"-16,0 0 15,12 11 1,-12-11-16,12 0 16,-1 0-16,1-11 15,0-12 1,0-1-16,-1-10 15,13-24 1,0-11-16,-13-1 16,1 24-16,0 0 15,0 11 1,11 12-16,1 11 16,-1 1-1,24 11-15,12 11 16,12 24-1,0 23-15,-12 0 16,0 11-16,-12-11 16,-12-12-1,-11 0-15,-13-23 16,-11 12 0,0-12-16,-11 0 15,-13 0 1,-35 1-16,-35-1 15,11-12-15,13-11 32,-13-11-17,36-1-15,12 1 16,-1-1 0,13 12-16,11 0 15,0-12-15,12 12 16</inkml:trace>
          <inkml:trace contextRef="#ctx0" brushRef="#br0" timeOffset="524131.5655">14359-5617 0,'0'0'16,"0"0"-16,0 0 16,0 0-1,0 0-15,0 0 16,0 0 0,0 0-16,0 0 15,0 0-15,0 0 16,0 11-1,0 13-15,11 10 16,-11 12 0,12 1-16,0 22 15,0 0-15,0 1 16,-12-12 0,0-58-16</inkml:trace>
          <inkml:trace contextRef="#ctx0" brushRef="#br0" timeOffset="54629.5765">14842-4600 0,'0'0'15,"0"0"-15,0 0 16,11 0-1,25 0-15,11 0 16,0-12 0,35 1-16,24-12 15,0 0-15,-23 11 16,-12 0 0,-71 12-16</inkml:trace>
          <inkml:trace contextRef="#ctx0" brushRef="#br0" timeOffset="54348.0543">14830-4820 0,'0'0'0,"12"0"16,11 0-16,24-11 16,0-12-1,12-24-15,0-10 16,0-13-16,-24 1 15,-11 23 1,-12 0-16,0 11 16,-12 12-1,0-12-15,-12 12 16,0 11 0,-12 1-16,1-1 15,-1 24-15,-11 11 16,0 35-1,11 23-15,12 0 16,12 11 0,0 24-16,12 45 15,0-33-15,0-24 16,-1 0 0,1 11-16,0 1 15,0-24 1,-12-34-16,0-12 15,0-23-15,0 0 16,0-23 0,0 0-16</inkml:trace>
          <inkml:trace contextRef="#ctx0" brushRef="#br0" timeOffset="55093.0955">15313-4092 0,'0'0'0,"0"0"16,12 0-1,23 0-15,12 0 16,0-11-16,0-1 16,-11 1-1,-13-1-15,1 12 16,-13 0-1,1 12-15,-12-12 16,0 34-16,0 1 16,-12 11-1,1-11-15,-1 0 16,12-1 0,0 1-16,12-12 15,-1 0 1,1 0-16,0-11 15,12-1-15,11 1 16,0-12 0,-11 0-16,-24 0 15</inkml:trace>
        </inkml:traceGroup>
        <inkml:traceGroup>
          <inkml:annotationXML>
            <emma:emma xmlns:emma="http://www.w3.org/2003/04/emma" version="1.0">
              <emma:interpretation id="{2518A2C1-C6A4-4C67-A2DC-C95C17B4D8B4}" emma:medium="tactile" emma:mode="ink">
                <msink:context xmlns:msink="http://schemas.microsoft.com/ink/2010/main" type="inkWord" rotatedBoundingBox="21630,9474 24705,9246 24862,11365 21788,11593"/>
              </emma:interpretation>
            </emma:emma>
          </inkml:annotationXML>
          <inkml:trace contextRef="#ctx0" brushRef="#br0" timeOffset="241601.5433">18564-5432 0,'0'0'16,"0"0"-16,0 0 16,0 0-1,0 0-15,12 0 16,23 0-1,24 0-15,12 0 16,-13-12-16,1 1 16,12-12-1,-71 23-15</inkml:trace>
          <inkml:trace contextRef="#ctx0" brushRef="#br0" timeOffset="242523.4911">19023-5178 0,'0'0'16,"0"0"-16,0 0 16,0 0-1,0 0-15,0 0 16,0 0 0,12 23-16,0 12 15,0 0-15,-1-1 16,1 1-1,0 0-15,0 11 16,0-12 0,-12-10-16,0-1 15,0 0-15,0-12 16,0 1 0,0-12-16,0 0 15,0 0 1</inkml:trace>
          <inkml:trace contextRef="#ctx0" brushRef="#br0" timeOffset="246857.2691">19989-5455 0,'0'0'15,"0"0"-15,0 0 16,12 0-1,12-12-15,-1-11 16,24-23 0,0-12-16,0-11 15,-11 11-15,-13 0 16,1 0 0,-12 12-16,-12 11 15,-12 1 1,0 11-16,0 11 15,-11 12 1,-13 0-16,-11 35 16,0 23-16,0 46 15,12 0 1,11 11-16,12 12 16,12 24-1,12-13-15,12-45 16,-12-1-16,-1 1 15,1-13 1,-12-22-16,0-12 16,0-11-1,-12-23-15,12-12 16</inkml:trace>
          <inkml:trace contextRef="#ctx0" brushRef="#br0" timeOffset="247141.6124">19824-5317 0,'0'0'0,"0"0"16,12 0-16,0 0 15,23 0-15,1-11 16,-1-1 0,0 1-16,1-1 15,-1 1 1,12-1-16,24 1 16,-1-13-1,-70 24-15</inkml:trace>
          <inkml:trace contextRef="#ctx0" brushRef="#br0" timeOffset="248699.5477">20778-5721 0,'0'0'16,"0"0"-16,0 0 15,0 0 1,0 0-16,0 0 16,0 0-1,0 0-15,0 0 16,0 0-16,0 0 16,0 0-1,0 23-15,-11 12 16,-1 11-1,0 0-15,-11 12 16,-1 11-16,12 1 16,0-1-1,1 0-15,-1-11 16,12 0 0,0-12-16,0-11 15,0-1 1,12-10-16,-1-1 15,1-12 1,0 1-16,-12-12 16</inkml:trace>
          <inkml:trace contextRef="#ctx0" brushRef="#br0" timeOffset="250601.4211">21497-5201 0,'0'0'16,"0"0"-16,0 0 16,0 0-1,0 0-15</inkml:trace>
          <inkml:trace contextRef="#ctx0" brushRef="#br0" timeOffset="251760.2175">21132-5513 0,'0'0'15,"0"0"-15,0 0 16,0 0-16,0 0 16,0 0-1,-12 11-15,-12 1 16,-11 23 0,-12 11-16,12 12 15,-1 0 1,13-1-16,11-10 15,0-1-15,12-23 16,12 0 0,0-11-16,11-1 15,13-11 1,-1-11-16,0-24 16,1-11-16,-13-1 15,1 1 1,-12 12-16,-12-1 15,0 0 1,-12 12-16,0 0 16,0 11-1,0 1-15,1-1 16,-1 1-16,0-1 16,12 12-1</inkml:trace>
          <inkml:trace contextRef="#ctx0" brushRef="#br0" timeOffset="252261.7485">21556-5941 0,'0'0'0,"0"0"15,0 0 1,0 0-16,0 0 16,0 23-1,0 35-15,12 35 16,-1-1-16,1-11 15,0 11 1,0-11-16,0 0 16,-1-23-1,1-12-15,0-11 16,0-12 0,-12-11-16,0-12 15</inkml:trace>
          <inkml:trace contextRef="#ctx0" brushRef="#br0" timeOffset="241943.8575">19365-6727 0,'0'0'0,"0"0"16,0 0-16,0 0 15,0 0 1,-12 24-16,-23 10 16,-12 12-1,0 1-15,-1 10 16,13 1-16,0 12 15,35-70 1</inkml:trace>
          <inkml:trace contextRef="#ctx0" brushRef="#br0" timeOffset="243234.5593">19377-5051 0,'0'0'16,"0"0"-1,0 0-15,0 0 16,0 0-16,0 0 16,11 0-1,1 0-15,12 0 16,-1 0-1,13 0-15,-1 0 16,0 0 0,12 0-16,1-11 15,-1-1-15,-47 12 16</inkml:trace>
          <inkml:trace contextRef="#ctx0" brushRef="#br0" timeOffset="242903.8627">19412-5317 0,'0'0'16,"0"0"-16,0 0 16,0 0-1,0 0-15,0 0 16,0 0-1,12 0-15,0 0 16,-1 0 0,13 0-16,-1 0 15,1 0-15,0 0 16,-1 0 0,1 0-16,11 0 15,-35 0 1</inkml:trace>
          <inkml:trace contextRef="#ctx0" brushRef="#br0" timeOffset="247545.5168">20743-6761 0,'0'0'0,"0"0"16,0 0-16,0 0 15,0 11 1,-23 24-16,-13 11 16,-11 12-16,-12 11 15,24-11 1,-1-12-16,36-46 15</inkml:trace>
        </inkml:traceGroup>
        <inkml:traceGroup>
          <inkml:annotationXML>
            <emma:emma xmlns:emma="http://www.w3.org/2003/04/emma" version="1.0">
              <emma:interpretation id="{A8E9A237-7ECC-4925-8C32-FEBB8877E701}" emma:medium="tactile" emma:mode="ink">
                <msink:context xmlns:msink="http://schemas.microsoft.com/ink/2010/main" type="inkWord" rotatedBoundingBox="25904,10437 25967,10433 26010,11002 25947,11007"/>
              </emma:interpretation>
            </emma:emma>
          </inkml:annotationXML>
          <inkml:trace contextRef="#ctx0" brushRef="#br0" timeOffset="253502.1468">22757-5698 0,'0'0'0,"0"0"16,0 0-16,0 12 16,0 11-1,0 23-15,0 12 16,12 34-1,0 1-15,11 11 16,1-23 0,0-24-16,-24-57 15</inkml:trace>
        </inkml:traceGroup>
        <inkml:traceGroup>
          <inkml:annotationXML>
            <emma:emma xmlns:emma="http://www.w3.org/2003/04/emma" version="1.0">
              <emma:interpretation id="{5719A581-E7FE-4F56-8D85-0713B9076FBF}" emma:medium="tactile" emma:mode="ink">
                <msink:context xmlns:msink="http://schemas.microsoft.com/ink/2010/main" type="inkWord" rotatedBoundingBox="13570,11037 29522,9855 29652,11615 13701,12797"/>
              </emma:interpretation>
            </emma:emma>
          </inkml:annotationXML>
          <inkml:trace contextRef="#ctx0" brushRef="#br0" timeOffset="373955.2772">25867-5455 0,'0'0'15,"0"0"-15,35-12 16,36 1 0,12 11-16,-1 0 15,-23 0 1,0 0-16,-12-12 15,0 12-15,-12-12 16,1 1 0,-36 11-16</inkml:trace>
          <inkml:trace contextRef="#ctx0" brushRef="#br0" timeOffset="280282.3822">25431-4750 0,'0'0'0,"-23"23"16,-13 23-1,1 12-15,0-12 16,-1-11 0,-11-1-16,-23-10 15,-1-13-15,-23-11 16,-1-11-1,-22-24-15,-37-11 16,-10-1 0,10 13-16,-10 22 15,-13 24 1,35 22-16,13 24 16,-1 0-16,24 0 15,36-12 1,11-11-16,23-12 15,1 0 1,12-12-16,11 1 16,0 0-16,0-12 15,-23 0 1,-1-12-16,-11 0 16,-35-11-1,-48-11-15,1-13 16,-1 13-1,-35 11-15,-11 11 16,22 12-16,1 12 16,-35-1-1,35 1-15,35 11 16,24-12 0,-1 13-16,25-13 15,11-11-15,59 0 16</inkml:trace>
          <inkml:trace contextRef="#ctx0" brushRef="#br0" timeOffset="40573.5171">10413-5097 0,'0'0'15,"0"0"-15,0 0 16,0 0-16,0 0 16,0 0-1,11 12-15,13 11 16,-1 11-1,1 13-15,11 22 16,1 23 0,-1 12-16,-11-11 15,-13-12-15,1-12 16,-12-23 0,12 24-16,-12-1 15,0-23 1,0 0-16,-12 1 15,0-1 1,1 0-16,11-46 16</inkml:trace>
          <inkml:trace contextRef="#ctx0" brushRef="#br0" timeOffset="278056.4059">24100-5733 0,'0'0'15,"0"0"-15,0 0 16,12-11-16,12-1 16,23-11-1,23 0-15,25-12 16,-37 24 0,-10 11-16,-13 11 15,-12 24 1,1 11-16,-12 12 15,-24-12-15,-12 0 16,-11 1 0,12-13-16,11-11 15,0 1 1,12-13-16,0 1 16,12-1-16,11 1 15,13-12 1,23 0-16,35-35 15,-94 35 1</inkml:trace>
          <inkml:trace contextRef="#ctx0" brushRef="#br0" timeOffset="384530.3005">24194-5548 0,'0'0'0,"0"0"15,0 0 1,0 0-16,0 0 16,0 0-1,0 0-15,0 0 16,0 0-1,0 0-15,-11 12 16,-1 11-16,0 0 16,0 12-1,1-1-15,-1 13 16,0-1 0,12-11-16,0-1 15,0 1-15,12-12 16,0-11-1,-1-1-15,13-11 16,-1 0 0,1-11-16,0-1 15,-1-11 1,-11 0-16,0 0 16,-1 0-1,-11-1-15,0 1 16,-11 0-16,-1 0 15,0 12 1,0-1-16,-11 0 16,-1 1-1,1 11-15,-1 0 16,12 0-16,1 0 16,-1 0-1,12 0-15,0 0 16</inkml:trace>
          <inkml:trace contextRef="#ctx0" brushRef="#br0" timeOffset="278445.8861">25219-6010 0,'0'0'15,"0"0"-15,0 0 16,-23 12-16,-36 11 16,-12 0-1,12 0-15,12 0 16,12-11 0,11 11-16,1-12 15,11 1 1,12 11-16,12 0 15,11 12-15,13-1 16,11 13 0,-12-1-16,-11-12 15,-13 1 1,1-12-16,-12 0 16,-12 12-1,-11 0-15,-13-12 16,13 0-16,-1-11 15,24-12 1,0 0-16</inkml:trace>
        </inkml:traceGroup>
        <inkml:traceGroup>
          <inkml:annotationXML>
            <emma:emma xmlns:emma="http://www.w3.org/2003/04/emma" version="1.0">
              <emma:interpretation id="{3F46B6B0-A4FC-4E4B-9956-3CA733A313DE}" emma:medium="tactile" emma:mode="ink">
                <msink:context xmlns:msink="http://schemas.microsoft.com/ink/2010/main" type="inkWord" rotatedBoundingBox="29885,9584 33903,9286 34001,10598 29983,10896"/>
              </emma:interpretation>
            </emma:emma>
          </inkml:annotationXML>
          <inkml:trace contextRef="#ctx0" brushRef="#br0" timeOffset="386743.8006">27999-5906 0,'0'0'0,"0"12"16,12 22-16,12 36 15,11-1 1,0-11-16,24 11 16,0-23-1,-12 0-15,-12-22 16,-11-1-1,0 0-15,-13 0 16,1-11 0,0-1-16,0 1 15,-1-12-15,1 0 16,-12 0 0</inkml:trace>
          <inkml:trace contextRef="#ctx0" brushRef="#br0" timeOffset="406149.2223">28753-5964 0,'0'0'16,"0"0"-16,0 0 15,0 0-15,0 0 16,0 0-1,-12 12-15,0 11 16,-11 12 0,-1 22-16,1 13 15,-1-1 1,1 0 0,11-22-1,12-13-15,0-11 16,12 0-16,-1-11 15,1 0 1,0-1-16,12-11 16,11-11-1,0-13-15,12-22 16,1-12-16,-1-11 16,-12 0-1,-11 23-15,-1-1 16,-11 13-1,-12 11-15,-12-1 16,0 13 0,-11-1-16,-13 12 15,1 12-15,12-1 16,-1 13 0,0-13-16,13 1 15,11-12 1</inkml:trace>
          <inkml:trace contextRef="#ctx0" brushRef="#br0" timeOffset="406515.3505">28894-5490 0,'0'0'0,"0"0"16,0 0-1,0 0-15,0 0 16,0 0 0,0 0-16,0 0 15</inkml:trace>
          <inkml:trace contextRef="#ctx0" brushRef="#br0" timeOffset="407567.589">30061-6230 0,'0'0'16,"0"0"-16,0 0 16,-24 0-1,-11 0-15,-12 0 16,11 12 0,1 0-16,0-1 15,-1 12 1,13-11-16,-1-1 15,1 1-15,11 11 16,0 0 0,0-11-16,0-1 15,1 1 1,11-1-16,0 1 16,0-12-16,0 0 15,0 11 1,0 1-16,11 0 15,-11-1 1,0 12-16,0 0 16,0 24-1,-11-1-15,-13 12 16,-23 11-16,0 0 16,0-23-1,0 1-15,11-24 16,13 0-1,11-12-15,12-11 16,0 0-16</inkml:trace>
          <inkml:trace contextRef="#ctx0" brushRef="#br0" timeOffset="408023.2227">30061-5802 0,'0'0'16,"-12"12"-16,0-1 16,-12 1-16,-11 11 15,12-12 1,11-11-16,0 0 15,12 0 1,-12-23-16,12 0 16,12-23-16,23-23 15,12 11 1,1 0-16,-13 23 16,0 12-1,-23 12-15,0 11 16,-12 0-1,0 11-15,0 24 16,-24 34-16,-35 47 16,-11-12-1,11-23-15,0-12 16,24-23 0,-1 0-16,13-11 15,23-35-15</inkml:trace>
          <inkml:trace contextRef="#ctx0" brushRef="#br0" timeOffset="408584.6981">30650-6241 0,'0'0'16,"0"0"-16,-12 0 16,-24 0-1,1 0-15,12 11 16,-1 1-1,0 0-15,1-1 16,-1 1-16,1-1 16,-1 12-1,1 0-15,-1 1 16,0-13 0,13 1-1,-1-1 1,12 1-16,0-1 15,0-11-15,0 0 16,0 12 0,0-1-16,12 13 15,-12 10-15,0 1 16,0 0 0,0 11-16,-12-12 15,0 13 1,0-13-16,1 1 15,-13 0 1,12-12-16,0-12 16,12-11-16</inkml:trace>
          <inkml:trace contextRef="#ctx0" brushRef="#br0" timeOffset="374892.2513">27870-6160 0,'0'0'0,"0"0"16,0 0 0,0 0-16,-12 11 15,-24 24-15,-22 0 16,-13 11 0,-12 12-16,-34 23 15,-36 11 1,23-11-16,36-12 15,23-23-15,0 1 16,24-24 0,0 11-16,12-10 15,11-13 1,12 1-16,12-12 16,0 0-1,0 0-15</inkml:trace>
          <inkml:trace contextRef="#ctx0" brushRef="#br0" timeOffset="374527.4789">26927-6565 0,'0'0'16,"0"0"-16,0 0 15,0 0 1,0 0-16,0 12 15,0 34-15,12 46 16,0 12 0,-12-23-16,0-11 15,0-24 1,0 0-16,0-11 16,0-12-1,0 0-15,0-23 16</inkml:trace>
          <inkml:trace contextRef="#ctx0" brushRef="#br0" timeOffset="386349.7264">28482-6033 0,'0'0'0,"0"0"16,0 0-16,-23 11 16,-13 13-1,-11 22-15,-12 12 16,0 22-16,12 1 16,0-11-1,12-13-15,11-22 16,1 0-1,11-12-15,0 0 16,0-11 0,1-1-16,11-11 15,0 0-15</inkml:trace>
          <inkml:trace contextRef="#ctx0" brushRef="#br0" timeOffset="407025.725">29271-5814 0,'0'0'0,"-11"35"16,-25 11-16,1 12 16,11-12-1,1 1-15,11-13 16,0-11-1,12 0-15,0-11 16,0-12-16,106 58 16,-106-58-1,12-12-15,12-11 16,11-23 0,0-23-16,1-12 15,-13 23 1,1 12-16,-13 11 15,-11 0-15,0 12 16,0 12 0,-11-1-16,-1 12 15,-12 0 1,13 0-16,-1 0 16,0 12-16,0-1 15,12-11 1</inkml:trace>
          <inkml:trace contextRef="#ctx0" brushRef="#br0" timeOffset="409146.5574">30520-5756 0,'0'0'16,"0"0"-16,12 0 15,47-23-15,11 0 16,1 0 0,-71 23-16</inkml:trace>
          <inkml:trace contextRef="#ctx0" brushRef="#br0" timeOffset="408929.5931">30661-6033 0,'0'0'16,"12"0"-16,12-12 15,-1 1-15,1-1 16,-1 1-1,1 11-15,-12 0 16,-12 0 0,0 11-16,0 12 15,0 35-15,-12 23 16,0 23 0,-11-23-16,-1-12 15,12-23 1,-11 1-16,11-13 15,12-34 1</inkml:trace>
        </inkml:traceGroup>
      </inkml:traceGroup>
      <inkml:traceGroup>
        <inkml:annotationXML>
          <emma:emma xmlns:emma="http://www.w3.org/2003/04/emma" version="1.0">
            <emma:interpretation id="{2D54994B-26FF-4E41-ACC2-DE9B36A30E9A}" emma:medium="tactile" emma:mode="ink">
              <msink:context xmlns:msink="http://schemas.microsoft.com/ink/2010/main" type="line" rotatedBoundingBox="21572,12389 33309,12154 33354,14396 21617,14632"/>
            </emma:interpretation>
          </emma:emma>
        </inkml:annotationXML>
        <inkml:traceGroup>
          <inkml:annotationXML>
            <emma:emma xmlns:emma="http://www.w3.org/2003/04/emma" version="1.0">
              <emma:interpretation id="{56C1E520-EDBD-4CBE-9B61-43638E0CB53B}" emma:medium="tactile" emma:mode="ink">
                <msink:context xmlns:msink="http://schemas.microsoft.com/ink/2010/main" type="inkWord" rotatedBoundingBox="22620,12752 26607,12672 26637,14148 22649,14228"/>
              </emma:interpretation>
            </emma:emma>
          </inkml:annotationXML>
          <inkml:trace contextRef="#ctx0" brushRef="#br0" timeOffset="423230.9929">19483-2346 0,'0'0'0,"0"0"16,11 0-1,1 0-15,12 0 16,-1 0-1,1 0-15,-1 0 16,1 0-16,0 0 16,-1 0-1,-23 0-15</inkml:trace>
          <inkml:trace contextRef="#ctx0" brushRef="#br0" timeOffset="423491.2928">19565-2196 0,'0'0'15,"0"0"-15,0 0 16,12 0-16,11 0 15,13 0 1,11-12-16,0 12 16,0-11-1,0 11-15,-11-12 16,-36 12-16</inkml:trace>
          <inkml:trace contextRef="#ctx0" brushRef="#br0" timeOffset="424210.7346">20083-2624 0,'0'0'0,"12"0"16,12-11-1,11-12-15,0-1 16,1-10-1,-1-36-15,0 1 16,-23 11 0,-12 12-16,0 0 15,-12 11-15,1 12 16,-1 0 0,0 11-16,0 1 15,1 11 1,11 0-16,-12 11 15,0 24-15,-12 34 16,1 12 0,11 0-16,-11 35 15,11 22 1,12 1-16,0-35 16,0-11-16,0-1 15,0-11 1,0-23-16,0-12 15,0-11 1,0-24-16,0-11 16,0 0-1</inkml:trace>
          <inkml:trace contextRef="#ctx0" brushRef="#br0" timeOffset="424435.299">19977-2323 0,'0'0'0,"12"-12"16,0 1-1,12-1-15,-1 0 16,12-11 0,13 0-16,10 0 15,13 0 1,-12-12-16,-59 35 15</inkml:trace>
          <inkml:trace contextRef="#ctx0" brushRef="#br0" timeOffset="424686.4781">20837-3410 0,'0'0'16,"0"0"-16,-11 23 16,-13 1-1,0 10-15,1 1 16,-1 0-1,1-1-15,23-34 16</inkml:trace>
          <inkml:trace contextRef="#ctx0" brushRef="#br0" timeOffset="425020.7922">20755-2739 0,'0'0'15,"-12"11"1,-11 24-16,-1 11 16,-11 23-16,11 12 15,12-11 1,12-13-16,12-10 16,-12-13-1,0-34-15</inkml:trace>
          <inkml:trace contextRef="#ctx0" brushRef="#br0" timeOffset="425454.4298">20896-2612 0,'0'0'15,"0"11"-15,0 12 16,0 24 0,0-1-16,12-11 15,12-1 1,-1-22-16,12-1 16,13-22-16,-13-12 15,0 0 1,-11-12-16,-1 0 15,-11 1 1,-12-1-16,0 12 16,-12 0-16,-23 0 15,0 11 1,-12 12-16,-1 0 16,13 12-1,12-1-15,11 1 16,0-1-1,12 1-15,0-12 16</inkml:trace>
          <inkml:trace contextRef="#ctx0" brushRef="#br0" timeOffset="425630.4416">21556-2450 0,'0'0'0,"0"0"15,0 0-15,0 0 16,0 0 0,0 0-16</inkml:trace>
          <inkml:trace contextRef="#ctx0" brushRef="#br0" timeOffset="426081.6701">21780-2705 0,'0'0'16,"11"-11"-1,25-24-15,23-11 16,0 11-16,11 1 15,1 10 1,-12 13-16,-12 22 16,-12 1-1,-11 11-15,-12 0 16,-12 12 0,-12 0-16,-35 22 15,-24 13-15,12-13 16,12 1-1,12-12-15,11-11 16,1 0 0,11-12-16,12-12 15,0 1-15,12 0 16,23-12 0,12 11-16,12-11 15,12 0 1,-13 0-16,-10 0 15,-48 0 1</inkml:trace>
          <inkml:trace contextRef="#ctx0" brushRef="#br0" timeOffset="426339.1676">22428-2462 0,'0'0'0,"0"0"15,0 0-15,0 0 16,0 0-16,11 0 16,25 0-1,23 0-15,23-12 16,0 1-1,-11-1-15,-12 1 16,0-1 0,0 1-16,-59 11 15</inkml:trace>
          <inkml:trace contextRef="#ctx0" brushRef="#br0" timeOffset="426637.319">22640-2647 0,'0'0'0,"0"12"16,11 22-1,13 24-15,-1 11 16,-23-69-16</inkml:trace>
          <inkml:trace contextRef="#ctx0" brushRef="#br0" timeOffset="427157.765">23264-2774 0,'0'0'0,"0"0"15,-12 23 1,0 0-16,12 12 15,0 0 1,12-1-16,12 1 16,-1-12-1,1-11-15,11-12 16,-11-12-16,-1 0 16,-11 1-1,12-12-15,-13-12 16,1-11-1,-12 0-15,-12-1 16,1 13 0,-13-1-16,-11 12 15,-1 23-15,1 12 16,0-1 0,11 1-16,1 11 15,11 0 1,12-23-16</inkml:trace>
        </inkml:traceGroup>
        <inkml:traceGroup>
          <inkml:annotationXML>
            <emma:emma xmlns:emma="http://www.w3.org/2003/04/emma" version="1.0">
              <emma:interpretation id="{FAF16499-7B93-43DE-A068-61954BED0DC1}" emma:medium="tactile" emma:mode="ink">
                <msink:context xmlns:msink="http://schemas.microsoft.com/ink/2010/main" type="inkWord" rotatedBoundingBox="26832,12998 32989,12875 33011,13957 26854,14080"/>
              </emma:interpretation>
            </emma:emma>
          </inkml:annotationXML>
          <inkml:trace contextRef="#ctx0" brushRef="#br0" timeOffset="427356.5284">23688-2474 0,'0'0'16,"0"0"-16,0 0 16,0 0-16,0 0 15,0 0 1</inkml:trace>
          <inkml:trace contextRef="#ctx0" brushRef="#br0" timeOffset="429393.4583">24006-2739 0,'0'0'0,"-12"11"16,0 12-1,-11 12-15,-13 11 16,13-11-16,11 11 16,12-11-1,12-12-15,0 0 16,11-11 0,1-12-16,-1-12 15,-11 0-15,0 1 16,0-12-1,0 0-15,-12 0 16,-12-1 0,0 13-16,-12-1 15,1 1 1,-13 11-16,25 0 16,-1 0-16,12 0 15</inkml:trace>
          <inkml:trace contextRef="#ctx0" brushRef="#br0" timeOffset="429744.479">24194-2878 0,'0'0'0,"12"-12"16,12 1-16,23-12 15,24-12 1,-36 23-16,0 1 16,-11 11-1,-12 11-15,-12 13 16,-24 22 0,-23 12-16,0-1 15,11-10 1,1-1-16,12 0 15,11-11-15,12-12 16,12 0 0,11-11-16,36-1 15,12-22 1,-1-1-16,-70 12 16</inkml:trace>
          <inkml:trace contextRef="#ctx0" brushRef="#br0" timeOffset="430104.3833">25160-3121 0,'0'0'16,"0"0"-16,-23 0 16,-36 12-1,-24 11-15,13-12 16,11 13-1,12-1-15,11 0 16,13 0-16,11 12 16,12-1-1,12 1-15,11 0 16,13-1 0,-1 1-16,-11 0 15,-13-12-15,1 0 16,-12 12-1,-23-1-15,-13 12 16,1-11 0,0 0-16,-1-12 15,36-23 1</inkml:trace>
          <inkml:trace contextRef="#ctx0" brushRef="#br0" timeOffset="430367.8154">25243-2878 0,'0'12'0,"0"22"15,0 12 1,-12 1-16,0-1 16,-11 0-1,-13 0-15,-11 1 16,47-47-16</inkml:trace>
          <inkml:trace contextRef="#ctx0" brushRef="#br0" timeOffset="430829.5023">25525-2427 0,'0'0'0,"0"0"16,24-12-16,11 1 16,13-1-1,-1 0-15,0 12 16,0-11-1,-12 11-15,1 0 16,-36 0-16</inkml:trace>
          <inkml:trace contextRef="#ctx0" brushRef="#br0" timeOffset="431006.6369">25632-2208 0,'0'0'16,"11"0"0,25-11-16,23-1 15,35 1 1,24-13-16,-12 1 16,-106 23-16</inkml:trace>
          <inkml:trace contextRef="#ctx0" brushRef="#br0" timeOffset="431884.6793">25207-2751 0,'0'0'15,"0"0"-15,0 0 16,0 0 0,0 0-16,0 0 15,0 0 1,0 0-16,0-23 16,0 0-16,0-12 15,0 1 1,-11-13-16,11 13 15,0-1 1,-12 12-16,12 11 16,-12 1-16,12-1 15,0 12 1,0 0-16,0 0 16,0 0-1</inkml:trace>
          <inkml:trace contextRef="#ctx0" brushRef="#br0" timeOffset="436737.2404">25196-3167 0,'0'0'0,"0"0"16,0 0-16,0 0 16,0 0-1,0 0-15,0 0 16,0 0 0,0 12-16,11-1 15,1 24-15,0 11 16,0 12-1,0 0-15,-1-1 16,-11 1 0,0 0-16,0 11 15,0 1-15,-11 11 16,-1-12 0,0-11-16,0-12 15,0-11 1,1-1-16,-13 1 15,1-12 1,-1 0-16,0 0 16,1-11-16,-1-1 15,13 1 1,-1-1-16,12-11 16,0 0-1,-12 12-15,12-12 16,0 0-16,0 0 15,0 0 1,0 0-16,12-12 16,0-11-1,11-11-15,12-24 16,1-11 0,-13-1-16,-11 12 15,0 1 1,0-13-16,-12-11 15,-12 12-15,0 11 16,0 24 0,12 11-16,0-1 15,0 1 1,0 23-16</inkml:trace>
          <inkml:trace contextRef="#ctx0" brushRef="#br0" timeOffset="487094.7228">27999-2959 0,'0'0'0,"0"0"15,0 0 1,0 0-16,0 0 15,0 0-15,0 12 16,0 11 0,0 11-16,0 13 15,0-1 1,0-11-16,0-1 16,-12 1-1,12-12-15,0 0 16,0-11-16,0-1 15,0-11 1,0 0-16,0 0 16,0 0-1,0 0-15</inkml:trace>
          <inkml:trace contextRef="#ctx0" brushRef="#br0" timeOffset="488316.6398">28765-2728 0,'0'0'16,"0"0"-1,0 0-15,0 0 16,0 0-16,0 0 15,0 0 1,0 0-16,0 0 16,0 0-1,0 0-15,0 0 16,12-23-16,-1 0 16,25 0-1,11 0-15,0 0 16,0 11-1,0 12-15,-11 12 16,-13-1-16,1 12 16,-24-23-1,47 255-15,-59-244 16,-12 35 0,-23 24-16,0-1 15,0-11 1,12-12-16,11-11 15,1-12 1,11-12-16,0 1 16,12-12-16,0 0 15,0 0 1,12 0-16,11 0 16,13 11-1,-1-11-15,12 0 16,0 0-16,0-11 15,24-24 1,-71 35-16</inkml:trace>
          <inkml:trace contextRef="#ctx0" brushRef="#br0" timeOffset="489271.0249">29660-2820 0,'-12'0'15,"-35"11"-15,-35 12 16,11-11 0,71-12-16,-283 69 15,283-69-15</inkml:trace>
          <inkml:trace contextRef="#ctx0" brushRef="#br0" timeOffset="489310.4699">29307-2786 0</inkml:trace>
          <inkml:trace contextRef="#ctx0" brushRef="#br0" timeOffset="489498.4593">29837-3005 0,'0'0'0,"0"0"16,0 0-16,0 0 15,0 0 1,-24 0-16,-46 23 15,-37 12 1,13-12-16,24 0 16,22-12-16,13 1 15,23-12 1,12 0-16,0 0 16</inkml:trace>
        </inkml:traceGroup>
        <inkml:traceGroup>
          <inkml:annotationXML>
            <emma:emma xmlns:emma="http://www.w3.org/2003/04/emma" version="1.0">
              <emma:interpretation id="{5EA01672-5B46-41A3-A5F8-1B193C1ED256}" emma:medium="tactile" emma:mode="ink">
                <msink:context xmlns:msink="http://schemas.microsoft.com/ink/2010/main" type="inkWord" rotatedBoundingBox="21572,12389 33309,12154 33354,14396 21617,14632"/>
              </emma:interpretation>
            </emma:emma>
          </inkml:annotationXML>
          <inkml:trace contextRef="#ctx0" brushRef="#br0" timeOffset="488681.5005">29825-2982 0,'0'0'0,"0"11"16,0 24 0,-12 11-16,0 24 15,1-1 1,-1 24-16,0-1 16,12 12-16,-12-23 15,12-23 1,0-12-16,0-23 15,0-23 1</inkml:trace>
          <inkml:trace contextRef="#ctx0" brushRef="#br0" timeOffset="488896.2807">29790-2601 0,'11'0'16,"37"-11"-16,46-12 15,141-24-15</inkml:trace>
          <inkml:trace contextRef="#ctx0" brushRef="#br0" timeOffset="490141.4446">29719-2866 0,'0'0'0,"-24"11"16,-11 1-1,-12 11-15,23-12 16,13 1 0,-1-12-16,12 0 15</inkml:trace>
          <inkml:trace contextRef="#ctx0" brushRef="#br0" timeOffset="490325.5582">29907-3040 0,'0'0'0,"-35"12"16,-24 22-16,-11 1 15,11 0 1,11-24-16,13 1 15,35-12 1</inkml:trace>
          <inkml:trace contextRef="#ctx0" brushRef="#br0" timeOffset="499783.2263">27257-2554 0,'0'0'15,"0"0"-15,0 0 16,0 0 0,-12 0-16,12 0 15,0 0 1,0 0-16,0 0 15,0 0-15,12-12 16,0 0 0,11-11-16,13 0 15,-1 0 1,12-12-16,-11 12 16,11 0-16,-12 12 15,-11 11 1,-1 11-16,1 12 15,-13 24 1,-22 45-16,-13 12 16,-11-12-1,-1-22-15,1-1 16,-12-11 0,0-12-16,12-11 15,11-24-15,12 1 16,0-12-1,12 0-15,0 0 16,0 0 0,12-12-16,12 1 15,11-1-15,24 1 16,35-1 0,24 1-16,0-13 15,-12 1 1,-106 23-16</inkml:trace>
          <inkml:trace contextRef="#ctx0" brushRef="#br0" timeOffset="483887.9254">26456-2901 0,'0'0'0,"0"23"0,12 23 16,11 12-16,1 11 15,0 1 1,-1-1-16,1 0 16,-1 1-16,-11-24 15,0 0 1,-12-11-16,0-12 16,0-23-1</inkml:trace>
          <inkml:trace contextRef="#ctx0" brushRef="#br0" timeOffset="484149.4884">26927-2266 0,'0'0'16,"0"0"-16,0 0 15,0 0 1,0 0-16,0 0 16</inkml:trace>
          <inkml:trace contextRef="#ctx0" brushRef="#br0" timeOffset="486387.2934">28035-2612 0,'0'0'0,"0"0"15,0 0-15,0 0 16,0 0 0,0 0-16,0 0 15,0 0 1,0 0-16,0 0 15,129 34 1,-117-34-16,47 0 16,23 0-16,1 12 15,-13 0 1,1 11-16,-24 0 16,-12 11-1,-11 1-15,-12 0 16,-12 11-16,-12-11 15,-35 11 1,-47 12-16,-12-12 16,11-23-1,25 0-15,-1-11 16,0-12 0,13-23-16,58 23 15</inkml:trace>
          <inkml:trace contextRef="#ctx0" brushRef="#br0" timeOffset="418521.3454">18517-2439 0,'0'0'0,"0"0"16,0 0-1,0 0-15,0 0 16,0 12-16,0 22 16,-12 1-1,12-35-15,-35 335 16,35-335-1,0 35-15,0 23 16,0-1 0,0 1-16,0-12 15,0 1-15,0-13 16,0 1 0,0 0-16,0-1 15,0-11 1,0 1-16,0-13 15,0 1 1,0-1-16,0-11 16,0 0-16,0 0 15,0 0 1,0-23-16,0-58 16,0-69-1,0 11-15,11 24 16,-11 45-16,0 24 15,0 23 1,0 23-16,0 0 16,0 12-1,0 45-15,0 71 16,0-13 0,-11 1-16,-1 11 15,12-127-15</inkml:trace>
          <inkml:trace contextRef="#ctx0" brushRef="#br0" timeOffset="421025.4821">18788-2682 0,'0'0'15,"0"0"1,11-11-16,13-1 16,11-11-16,1-23 15,-1-12 1,0-11-16,1 11 16,-13-11-1,-11-1-15,0 13 16,-12 10-16,0 1 15,0 11 1,-12 12-16,0 12 16,0 11-1,-11 0-15,-1 11 16,-11 24 0,0 11-16,-1 47 15,1 22-15,11-11 16,1-11-1,11 22-15,0-22 16,12 11 0,0-23-16,0-12 15,0-23-15,0-11 16,0-12 0,0-11-16,0-12 15,0 0 1</inkml:trace>
          <inkml:trace contextRef="#ctx0" brushRef="#br0" timeOffset="421268.439">18646-2531 0,'0'0'15,"0"0"-15,0 0 16,0 0-16,0 0 15,0 0 1,0 0-16,0 0 16,24-12-1,23 1-15,12-1 16,0-11 0,0 0-16,-59 23 15</inkml:trace>
          <inkml:trace contextRef="#ctx0" brushRef="#br0" timeOffset="422466.2961">18976-2162 0,'0'0'16,"0"0"0,0 0-16,0 0 15,0 0 1,0 0-16,0 0 16,0 0-16,0 0 15,0 0 1,0-11-16,12-1 15,0 1 1,11-1-16,1 1 16,11-1-16,1 1 15,-13 11 1,1 0-16,-13 11 16,1 12-1,-12 0-15,-12 12 16,-11 23-1,-12 11-15,-13 12 16,1-23-16,0-12 16,12-23-1,-1-11-15,13-1 16,11-11 0,12 0-16,0 0 15,0 0 1,12 0-16,11 0 15,13 0-15,11 0 16,0 0 0,12 0-16,-59 0 15</inkml:trace>
          <inkml:trace contextRef="#ctx0" brushRef="#br0" timeOffset="421657.9214">19553-3768 0,'0'0'16,"0"0"-16,0 0 16,0 0-1,-11 12-15,-25 34 16,-11 12 0,-24 23-16,13-12 15,10-11 1,48-58-16</inkml:trace>
          <inkml:trace contextRef="#ctx0" brushRef="#br0" timeOffset="486055.6378">28341-2936 0,'-12'0'16,"-23"0"-16,35 0 16,-259 46-1,259-46-15,0 0 16,0 0-16,0 0 16,0 0-1,0 0-15,0 12 16,11 11-1,-11-23-15</inkml:trace>
          <inkml:trace contextRef="#ctx0" brushRef="#br0" timeOffset="486850.5947">28247-2971 0,'0'0'0,"-12"0"15,12 0-15</inkml:trace>
        </inkml:traceGroup>
      </inkml:traceGroup>
    </inkml:traceGroup>
    <inkml:traceGroup>
      <inkml:annotationXML>
        <emma:emma xmlns:emma="http://www.w3.org/2003/04/emma" version="1.0">
          <emma:interpretation id="{7EC8E7DA-46BA-4797-AE26-7F0664C9008E}" emma:medium="tactile" emma:mode="ink">
            <msink:context xmlns:msink="http://schemas.microsoft.com/ink/2010/main" type="paragraph" rotatedBoundingBox="746,14927 33168,13555 33272,16004 849,17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B94C23-9D7F-4AF3-B82C-2B58E17A6714}" emma:medium="tactile" emma:mode="ink">
              <msink:context xmlns:msink="http://schemas.microsoft.com/ink/2010/main" type="line" rotatedBoundingBox="746,14927 33168,13555 33272,16004 849,17376"/>
            </emma:interpretation>
          </emma:emma>
        </inkml:annotationXML>
        <inkml:traceGroup>
          <inkml:annotationXML>
            <emma:emma xmlns:emma="http://www.w3.org/2003/04/emma" version="1.0">
              <emma:interpretation id="{D3484F02-D91B-45B1-8620-0AB9096D3FB6}" emma:medium="tactile" emma:mode="ink">
                <msink:context xmlns:msink="http://schemas.microsoft.com/ink/2010/main" type="inkWord" rotatedBoundingBox="774,15601 4943,15425 5012,17055 843,17231"/>
              </emma:interpretation>
            </emma:emma>
          </inkml:annotationXML>
          <inkml:trace contextRef="#ctx0" brushRef="#br0" timeOffset="574277.8062">907 0 0,'0'0'0,"0"0"16,0 0-1,0 0-15,0 0 16,0 0 0,0 0-16,0 0 15,0 0-15,0 0 16,0 0 0,0 0-16,0 0 15,11 11 1,1 1-16,0-1 15,12 12 1,-1 1-16,1-1 16,-1 0-16,-11 0 15,0 0 1,0 0-16,-12 12 16,-12-1-1,-12 1-15,1 0 16,-24 0-1,-24-12-15,0 0 16,1-12-16,-1-11 16,24-11-1,11 11-15,13 0 16,-1-12 0,12 1-16,12-1 15,0-11 1,0 11-16,12 1 15,12-1-15,-1 1 16,-11 11 0,12 0-16,-13 11 15,1 1 1,0-1-16,-12 1 16,0 11-16,0 0 15,-24 12 1,-11 11-16,-12 0 15,-12 1 1,-23-1-16,-13 12 16,13-12-16,0 0 15,23-11 1,12-1-16,11-11 16,13-23-1,23 0-15,0 0 16</inkml:trace>
          <inkml:trace contextRef="#ctx0" brushRef="#br0" timeOffset="574819.3184">365 173 0,'0'0'0,"0"0"16,0 0 0,12 0-16,35-12 15,23-11-15,25 0 16,-13 12-1,-11-12-15,-12 11 16,-59 12 0</inkml:trace>
          <inkml:trace contextRef="#ctx0" brushRef="#br0" timeOffset="574525.2601">1024-301 0,'0'0'0,"0"0"16,36-11 0,34-24-16,25 0 15,-1 1 1,0-13-16,0 1 16,1 11-16,-1-11 15,-94 46 1</inkml:trace>
          <inkml:trace contextRef="#ctx0" brushRef="#br0" timeOffset="575744.5969">-695 994 0,'0'0'0,"0"11"15,0 1-15,0-1 16,0-11 0</inkml:trace>
          <inkml:trace contextRef="#ctx0" brushRef="#br0" timeOffset="575377.7311">553-474 0,'0'0'16,"0"11"-1,0 13-15,0 10 16,-12 12-16,-11 1 15,-1-1 1,1-11-16,11-12 16,0 0-1,0-12-15,-11 1 16,11 11 0,-23 0-16,-12 12 15,-24 11-15,-11-11 16,11-1-1,0 1-15,-23 0 16,-12-12 0,-12 0-16,24-12 15,23 1-15,12-12 16,24 0 0,0 0-16,11 0 15,12 0 1,1 0-16,11 0 15,0 0 1,0 0-16</inkml:trace>
          <inkml:trace contextRef="#ctx0" brushRef="#br0" timeOffset="575578.2266">-212 716 0,'0'0'0,"0"0"16,0 0-16,23 0 16,36-11-1,35-1-15,1-11 16,-25 0-1,-11 0-15,-59 23 16</inkml:trace>
          <inkml:trace contextRef="#ctx0" brushRef="#br0" timeOffset="576327.3126">-825-324 0,'0'0'16,"0"0"0,0 0-16,0 0 15,0 0-15,0 0 16,0 0 0,0 0-16,0 0 15,0 0 1,0 0-16,0 0 15,0 0-15,12 0 16,0 12 0,11 11-16,-11 11 15,0 1 1,-1 11-16,-11 1 16,0-1-1,-11 0-15,-13-11 16,-35 22-1,-11 1-15,-13-12 16,24-22-16,59-24 16</inkml:trace>
          <inkml:trace contextRef="#ctx0" brushRef="#br0" timeOffset="576770.8153">-1225 138 0,'0'0'0,"0"0"15,0 0-15,-12 12 16,12-12 0,-24 11-16,1-11 15,-1 0 1,-11 0-16,23 0 15,-12-11-15,13-1 16,11 12 0,0-11-16,0-1 15,11 1 1,1-1-16,0 12 16,0 0-1,0 0-15,-12 0 16,0 0-16,0 12 15,0 22 1,-24 24-16,-35 35 16,-23 11-1,-1-23-15,24-24 16,12-10-16,0-13 16,12-11-1,35-23-15</inkml:trace>
          <inkml:trace contextRef="#ctx0" brushRef="#br0" timeOffset="577678.3209">-1838-197 0,'0'0'15,"12"-11"1,0-12-16,23-12 15,0 0-15,12-11 16,12 0 0,0 11-16,-12 0 15,0 1 1,0 11-16,-11-1 16,-1 13-16,-11-1 15,-1 1 1,-11 11-16,0 0 15,0 0 1,-12 0-16,0 11 16,0 12-1,-24 24-15,-35 57 16,-47 23-16,0 12 16,35-47-1,24-11-15,0-12 16,24-11-1,11-23-15,12-1 16,0-11 0,0-23-16,12 0 15,11 0-15,1-11 16,-1-12 0,-11 11-16,-12 1 15,0 11 1,-12 0-16,1 0 15,-13-12-15,-11 1 16,11-1 0,-11 0-16,11-11 15,-11-11 1,11-36-16,1-22 16,11-12-1,12 11-15,0 13 16,0 22-16,0 23 15,0 12 1,0 23-16,0 0 16,0 0-1,0 35-15,-12 11 16,0 23-16,-11-11 16,-13 0-1,1-12-15,-12 0 16,0-11-1,0-12-15,11-11 16,1-1 0,12 1-16,-1 11 15,0-12-15,13 12 16,11 1 0,0 10-16,11 1 15,25 11 1,11 12-16,12 11 15,-59-69 1</inkml:trace>
          <inkml:trace contextRef="#ctx0" brushRef="#br0" timeOffset="577870.4192">-2109 1005 0,'0'0'0,"0"0"16,0 0-16</inkml:trace>
          <inkml:trace contextRef="#ctx0" brushRef="#br0" timeOffset="578771.7546">1814 323 0,'0'0'15,"0"0"-15,0 0 16,0 0-16,0 0 16,0 0-1,0 0-15</inkml:trace>
        </inkml:traceGroup>
        <inkml:traceGroup>
          <inkml:annotationXML>
            <emma:emma xmlns:emma="http://www.w3.org/2003/04/emma" version="1.0">
              <emma:interpretation id="{D306A792-ACC3-418F-B269-02DA375CD953}" emma:medium="tactile" emma:mode="ink">
                <msink:context xmlns:msink="http://schemas.microsoft.com/ink/2010/main" type="inkWord" rotatedBoundingBox="5089,14743 8828,14585 8907,16458 5169,16616"/>
              </emma:interpretation>
            </emma:emma>
          </inkml:annotationXML>
          <inkml:trace contextRef="#ctx0" brushRef="#br0" timeOffset="582860.238">5371-451 0,'0'0'16,"0"0"0,0 0-16,0 0 15,0 12-15,0 22 16,0 36-1,12 10-15,11-10 16,1-1 0,0-11-16,-1-23 15,13-1 1,-36-34-16</inkml:trace>
          <inkml:trace contextRef="#ctx0" brushRef="#br0" timeOffset="579589.6806">2556-439 0,'0'0'15,"12"-12"-15,23-11 16,12-12-1,24-34-15,-24-12 16,-12 0 0,1 0-16,-25 12 15,-11-1 1,0 24-16,-11 0 16,-1 23-16,0 11 15,0 12 1,-11 12-16,-1-1 15,1 24 1,-13 46-16,1 35 16,11-1-1,1 12-15,11 47 16,12-13-16,12-33 16,-1-1-1,1 11-15,0-22 16,-12-47-1,0-11-15,0-12 16,0-23-16,0-23 16,0 0-1</inkml:trace>
          <inkml:trace contextRef="#ctx0" brushRef="#br0" timeOffset="579806.2699">2214-139 0,'0'0'15,"0"0"1,36-12-16,34 1 16,13-12-16,11-12 15,-12 12 1,1-12-16,-1 1 15,-82 34 1</inkml:trace>
          <inkml:trace contextRef="#ctx0" brushRef="#br0" timeOffset="580082.5782">3475-1457 0,'0'0'16,"0"0"0,0 0-16,0 12 15,-24 23-15,-11 22 16,-12 24-1,11-23-15,1 0 16,11-12 0,24-46-16</inkml:trace>
          <inkml:trace contextRef="#ctx0" brushRef="#br0" timeOffset="580435.2463">3534-717 0,'0'0'0,"0"0"16,-12 12-16,-24 11 15,-22 11 1,-13 24-16,12 0 16,-12 11-1,12 24-15,12 11 16,12-12 0,23-11-16,12-23 15,24-12-15,11-11 16,0-12-1,12 0-15,-47-23 16</inkml:trace>
          <inkml:trace contextRef="#ctx0" brushRef="#br0" timeOffset="581137.6438">3640-208 0,'0'0'0,"0"0"15,-12 11 1,-12 1-16,1-1 16,-1-11-1,1-11-15,-1-1 16,0-11-16,13 0 15,11 0 1,11-12-16,25-23 16,11 1-1,0 10-15,0 13 16,-12 11-16,1 11 16,-13 12-1,1 12-15,-12 22 16,-1 82-1,-22 46-15,-13-47 16,1 1 0,-1-1-16,12-45 15,0-13-15,1-22 16,11-12 0,0-23-16,0 0 15,0-23 1,11-12-16,13-34 15,11-93 1,12-11-16,1 46 16,-1 34-16,-12 13 15,-11 33 1,-13 13-16,1 10 16,-12 24-1,0 0-15,0 12 16,-12 11-16,-11 35 15,11 34 1,0 1-16,24-12 16,0-23-1,11-12-15,13-12 16,11 1 0,-12-12-16,-35-23 15</inkml:trace>
          <inkml:trace contextRef="#ctx0" brushRef="#br0" timeOffset="581483.8022">4323 150 0,'0'0'0,"0"0"16,23-12-16,13 1 15,11-12 1,-12 11-16,-11 1 15,-13 11 1,-11 0-16,0 0 16,0 0-16,-11 23 15,-1 11 1,0 1-16,12 11 16,0 0-1,12-11-15,0-12 16,11 0-16,1-11 15,11 0 1,0-12-16,13 0 16,-13-12-1,-35 12-15</inkml:trace>
          <inkml:trace contextRef="#ctx0" brushRef="#br0" timeOffset="581839.2572">4605-370 0,'0'0'0,"0"11"16,0 1-16,0 0 15,0-1 1,12 1-16,0-1 15,23-11 1,1 0-16,-13-11 16,1-1-16,-12 1 15,-1-13 1,-11 1-16,-11 0 16,-13 12-1,-11-1-15,-1 1 16,-11 11-16,12 0 15,11 11 1,13-11-16,11 0 16,0 0-1</inkml:trace>
          <inkml:trace contextRef="#ctx0" brushRef="#br0" timeOffset="582613.9005">5030-93 0,'0'0'0,"0"0"16,0 0-16,0 0 15,0 0 1,0 0-16,23-11 16,24-1-16,12-11 15,12 0 1,-1 0-16,1 11 15,0 1 1,0-1-16,-13 12 16,1-11-16,0-1 15,-23 0 1,-36 12-16</inkml:trace>
          <inkml:trace contextRef="#ctx0" brushRef="#br0" timeOffset="578595.6582">1979-278 0,'0'0'16,"0"0"-16,0 0 15,0 0-15,0 0 16,0 0 0,0 0-16,0 0 15</inkml:trace>
        </inkml:traceGroup>
        <inkml:traceGroup>
          <inkml:annotationXML>
            <emma:emma xmlns:emma="http://www.w3.org/2003/04/emma" version="1.0">
              <emma:interpretation id="{101C1373-604B-4243-A829-CAF0A3DBB506}" emma:medium="tactile" emma:mode="ink">
                <msink:context xmlns:msink="http://schemas.microsoft.com/ink/2010/main" type="inkWord" rotatedBoundingBox="9148,14759 14703,14524 14795,16705 9240,16940"/>
              </emma:interpretation>
            </emma:emma>
          </inkml:annotationXML>
          <inkml:trace contextRef="#ctx0" brushRef="#br0" timeOffset="585885.8037">7315-1144 0,'0'0'16,"0"0"-1,0 0-15,0 0 16,0 0 0,0 0-16,0 0 15,12 11-15,11 12 16,12 12 0,13 23-16,-13-1 15,0 36 1,-11-24-16,-1 1 15,-11-13-15,-12 1 16,0 0 0,-12-12-16,1 12 15,-13 0 1,1 0-16,-1-1 16,0-10-1,1-1-15,-1-12 16,1 1-16,11-12 15,0 0 1,0 0-16,1-11 16,11 0-1,0-1-15,-12 1 16,12-1 0,0-11-16,0 0 15</inkml:trace>
          <inkml:trace contextRef="#ctx0" brushRef="#br0" timeOffset="587007.5515">7704-324 0,'0'0'0,"0"0"15,0 0-15,0 0 16,0 0 0,11 0-16,1 0 15,12 0 1,-1 0-16,1 0 15,11 0-15,12 0 16,0 0 0,0 0-16,1 0 15,-13 0 1,0 0-16,-11 0 16,-24 0-1</inkml:trace>
          <inkml:trace contextRef="#ctx0" brushRef="#br0" timeOffset="587333.8261">7774-23 0,'0'0'16,"0"0"-1,0 0-15,0 0 16,12 0 0,23 0-16,1 0 15,23 0-15,-1 0 16,1 0 0,0 0-16,-12 0 15,1 0 1,-13 0-16,-12 0 15,1 0-15,-12 0 16,0 0 0,-12 0-16</inkml:trace>
          <inkml:trace contextRef="#ctx0" brushRef="#br0" timeOffset="587767.6106">8457-1272 0,'0'0'0,"0"0"15,0 0-15,0 12 16,0 23 0,0 11-16,0 23 15,12 24 1,0 34-16,0 0 15,11-35-15,1 1 16,-1-12 0,1 0-16,-24-12 15,0-23 1,0-11-16,0-12 16,0-11-16,0-12 15</inkml:trace>
          <inkml:trace contextRef="#ctx0" brushRef="#br0" timeOffset="588053.612">9329-740 0,'0'0'0,"-12"23"16,1 12-1,-25 11-15,-23 23 16,-23 35-16,-12 35 16,-1-23-1,13-12-15,11-35 16,1-11 0,11-12-16,12 0 15,11-11 1,1-12-16,23-11 15,12-12-15</inkml:trace>
          <inkml:trace contextRef="#ctx0" brushRef="#br0" timeOffset="588554.4623">8823 219 0,'0'0'0,"-12"23"16,0 47-16,0-12 16,12 11-16,-12-11 15,12-12 1,-11 0-16,11-23 16,0-11-1,0-1-15,0-11 16,0 0-16,0 0 15,0 0 1,0 0-16,0-23 16,11-11-1,13-36-15,0 1 16,-1 23 0,1 11-16,-1 12 15,1 0 1,11 11-16,1 12 15,-1 12-15,0 11 16,12 23 0,-11 12-16,-1 0 15,-11-12 1,-1 0-16,1-11 16,-13-12-16,1-12 15,0 1 1,-12-12-16</inkml:trace>
          <inkml:trace contextRef="#ctx0" brushRef="#br0" timeOffset="589086.6674">10260-960 0,'0'0'0,"0"0"16,0 0 0,0 0-16,-24 12 15,-23 0-15,-12-1 16,-23 12-1,-24 0-15,11-11 16,25-1 0,11 13-16,24-1 15,-1 0 1,13 0-16,-1 0 16,1 12-16,11-1 15,0 13 1,-12 10-16,13 1 15,-1 0 1,0 23-16,0 0 16,12-12-16,12-23 15,0 1 1,11-1-16,25-12 16,10-10-1,13-1-15,0-12 16,-1-11-1,1-11-15,-12-1 16,-12 1-16,-47 11 16</inkml:trace>
          <inkml:trace contextRef="#ctx0" brushRef="#br0" timeOffset="589808.3074">8823 566 0,'0'0'0,"0"0"15,0 0-15,0 0 16,0 0-16,0 0 16,0 0-1,0 0-15,0 0 16,0-12-1,0-22-15,11-36 16,1 1 0,-12 0-16,0 11 15,0-11 1,12-1-16,-12 12 16,0 12-16,0 12 15,0 10 1,0 13-16,0-1 15,0 12 1,0 0-16,0 12 16,0 23-16,0 11 15,12 46 1,-12 24-16,0-12 16,-12-23-1,0-12-15,0-11 16,1-12-16,11-11 15,0-35 1</inkml:trace>
          <inkml:trace contextRef="#ctx0" brushRef="#br0" timeOffset="590731.8418">10036-174 0</inkml:trace>
          <inkml:trace contextRef="#ctx0" brushRef="#br0" timeOffset="591195.6668">10107-162 0,'0'0'0,"0"0"16,11-12-1,1 1-15,0-12 16,0-12 0,-1 0-16,13-22 15,0-13-15,-1 1 16,1 11 0,-12 12-16,-1 0 15,1 11 1,0 23-16,0 1 15,-1 11 1,25 11-16,-1 24 16,12 0-16,0 11 15,0-11 1,12 11-16,-12 0 16,-11-11-1,-13-12-15,-11 0 16,-12-11-16,-12-1 15,-11 12 1,-24 0-16,-24 0 16,-23 1-1,0-13-15,23 1 16,24-12 0,11 0-16,13 0 15,11 0-15,0 0 16,0 0-1,12 0-15,-11 11 16,11-11 0</inkml:trace>
          <inkml:trace contextRef="#ctx0" brushRef="#br0" timeOffset="591623.4844">10601-1202 0,'0'0'0,"0"0"15,0 0-15,0 0 16,0 11-1,0 24-15,0 0 16,0 11 0,0 23-16,12-11 15,0-12-15,-12 0 16,0-46 0</inkml:trace>
          <inkml:trace contextRef="#ctx0" brushRef="#br0" timeOffset="592298.4392">10754-486 0,'0'0'15,"0"0"-15,24 0 16,23-11-16,24-1 16,-12 1-1,11-13-15,1 1 16,-12 0-1,-59 23-15</inkml:trace>
          <inkml:trace contextRef="#ctx0" brushRef="#br0" timeOffset="592102.7363">10790-659 0,'0'0'0,"23"-12"15,25-11 1,10-23-16,1-12 16,-12 0-1,1-11-15,-1-35 16,-12 12-16,-11 22 16,-13 24-1,-11 23-15,-11 11 16,-1 1-1,0 11-15,-23 23 16,-1 12-16,1 11 16,0 23-1,11 35-15,1 35 16,11-12 0,12 0-16,0 23 15,12 24 1,11-47-16,-11-35 15,0-34 1,11 0-16,-11-35 16,0-11-16,-12-12 15,0 0 1</inkml:trace>
          <inkml:trace contextRef="#ctx0" brushRef="#br0" timeOffset="592712.2176">11131 173 0,'0'0'15,"12"0"1,12 0-16,11 12 16,12-12-16,0 0 15,0 0 1,-23 0-16,0 0 15,-13 0 1,-11 0-16,0 0 16,0 11-1,-11 12-15,-1 12 16,0 0-16,0 11 16,12-11-1,12-1-15,12-11 16,11 0-1,0-11-15,12-12 16,-11-12 0,11-11-16,-47 23 15</inkml:trace>
          <inkml:trace contextRef="#ctx0" brushRef="#br0" timeOffset="593100.7862">11497-243 0,'0'0'15,"0"0"1,-12 12-16,0-1 16,12 1-16,0 11 15,0-12 1,12 1-16,0-1 15,11 1 1,1-12-16,-12 0 16,11-12-1,-11-11-15,0 0 16,-12-11-16,0 10 16,-12 1-1,-12 12-15,1-1 16,-13 1-1,1 11-15,0 0 16,23 0-16,0 11 16,12 1-1,0-12-15</inkml:trace>
          <inkml:trace contextRef="#ctx0" brushRef="#br0" timeOffset="584327.696">6007-1376 0,'0'0'15,"0"0"-15,0 0 16,0 0-1,0 0-15,0 0 16,0 0-16,-12 35 16,12 46-1,12 23-15,0 58 16,0-12 0,0-34-16,-1-24 15,1-23-15,0-11 16,0-12-1,-12-22-15,0-1 16,0-12 0,0-11-16,0 0 15,0 0 1,0-11-16,0-36 16,11-57-16,13 12 15,0 23 1,-13 22-16,1 13 15,0 11 1,-12 23-16,0 0 16,24 11-16,11 35 15,0 12 1,12 0-16,-11 0 16,-1-12-1,-11-11-15,-13-12 16,1 0-16,0-12 15,-12-11 1,0 0-16,0 0 16</inkml:trace>
          <inkml:trace contextRef="#ctx0" brushRef="#br0" timeOffset="584623.8844">7067-879 0,'0'0'16,"0"0"-16,0 0 15,-11 12 1,-25 34-16,-46 35 16,-12 11-16,-12 24 15,-36 11 1,1 12-16,23-35 15,36-23 1,23-23-16,12-12 16,23-12-1,0-10-15,13-13 16,-1 1-16,12-12 16</inkml:trace>
          <inkml:trace contextRef="#ctx0" brushRef="#br0" timeOffset="585178.0676">6467 231 0,'0'0'15,"0"0"-15,0 0 16,0 0 0,0 0-16,0 0 15,0-12 1,11-11-16,1 0 16,12 0-16,-1 0 15,13 0 1,-1 11-16,0 1 15,1 11 1,-25 11-16,1 12 16,0 12-16,-12 34 15,-12 12 1,-11-11-16,-13-1 16,1-11-1,-12-1-15,12-10 16,-1-24-16,13 0 15,11-12 1,0 1-16,12 0 16,0-12-1,12 0-15,23 11 16,12 1 0,12-12-16,24 0 15,11 0 1,0 0-16,-23-12 15,-71 12-15</inkml:trace>
        </inkml:traceGroup>
        <inkml:traceGroup>
          <inkml:annotationXML>
            <emma:emma xmlns:emma="http://www.w3.org/2003/04/emma" version="1.0">
              <emma:interpretation id="{8470A102-C8C0-438F-9031-EE385AC8AD21}" emma:medium="tactile" emma:mode="ink">
                <msink:context xmlns:msink="http://schemas.microsoft.com/ink/2010/main" type="inkWord" rotatedBoundingBox="15261,14737 19458,14559 19544,16585 15347,16763"/>
              </emma:interpretation>
            </emma:emma>
          </inkml:annotationXML>
          <inkml:trace contextRef="#ctx0" brushRef="#br0" timeOffset="593634.2938">12144-451 0,'0'0'0,"0"0"16,0 0-16,0 0 16,0 0-1,0 0-15,0 0 16,0 0 0,12 0-16,0 0 15,23 0-15,1-12 16,11 12-1,0 0-15,0 0 16,-12 0 0,-11 0-16,-12 0 15,0 0 1,-1 0-16,1 0 16,-12 0-16</inkml:trace>
          <inkml:trace contextRef="#ctx0" brushRef="#br0" timeOffset="596436.7507">12934-1433 0,'0'0'0,"0"0"0,0 0 16,0 0-1,0 0-15,0 34 16,0 24-16,0 0 16,0 23-1,0-23-15,0-1 16,0 24 0,0-11-16,0 10 15,0-22 1,0-12-16,0-11 15,0-23-15,0-12 16</inkml:trace>
          <inkml:trace contextRef="#ctx0" brushRef="#br0" timeOffset="596761.5483">13676-902 0,'0'0'0,"0"0"15,0 0 1,-12 12-16,-23 22 16,-24 24-1,-12 12-15,-23 22 16,-24 0-1,-23 13-15,35-25 16,0 24-16,35-34 16,-23-1-1,23-23-15,12-11 16,12-12 0,24-11-16,23-12 15</inkml:trace>
          <inkml:trace contextRef="#ctx0" brushRef="#br0" timeOffset="597867.3059">13770-497 0,'0'0'0,"0"0"16,0 0-1,0 0-15,0 0 16,12 0-16,0 11 16,-1 1-1,1-1-15,-12 1 16,0 11-1,-12 12-15,1-1 16,-13 13 0,-11 10-16,-1 1 15,1-12 1,12-11-16,-1-12 16,12 0-16,0 0 15,1 1 1,11-13-16,0 1 15,11-1 1,13 1-16,11-1 16,12 1-16,12-1 15,-12 1 1,12 0-16,0-12 16,0 0-1,-12 0-15,-11 0 16,-1 0-16,-12 0 15,-23 0 1</inkml:trace>
          <inkml:trace contextRef="#ctx0" brushRef="#br0" timeOffset="598084.0473">14006-347 0,'0'0'0,"0"0"16,0 0-16,0 12 15,-12 22-15,0 36 16,0 10 0,1 13-16,-1-1 15,12 47 1,0-23-16,0-24 15,0-23-15,0-11 16,0-12 0,0-46-16</inkml:trace>
          <inkml:trace contextRef="#ctx0" brushRef="#br0" timeOffset="598913.33">14383-278 0,'0'0'0,"0"0"16,0 0-16,0 0 16,11-11-16,1-12 15,-12-12 1,12 0-16,-12-22 15,12-48 1,0 13-16,-1 11 16,1 23-1,0 24-15,0 11 16,-12 23-16,0 0 16,0 0-1,11 11-15,13 35 16,11 12-1,12 0-15,12 0 16,0-1 0,0-10-16,-12-1 15,-23-11-15,-12-12 16,-12-12 0,-12 1-16,-12-1 15,-35 1 1,-11 0-16,-13-1 15,1 1-15,11-12 16,24 0 0,12 0-16,23 0 15,12 0 1,0 0-16</inkml:trace>
          <inkml:trace contextRef="#ctx0" brushRef="#br0" timeOffset="597265.3954">12898 150 0,'0'0'16,"0"0"-16,0 0 15,0 0 1,0 0-16,0 0 16,0 0-16,12-12 15,11-11 1,13 0-16,34 0 16,-23 11-1,12 1-15,-12 11 16,-11 11-16,-13 1 15,1 0 1,-12-1-16,-12 12 16,-12 23-1,-12 24-15,-23-1 16,0-11 0,0 0-16,12-24 15,11-10-15,12-1 16,1-12-1,-1 1-15,12-12 16,12 0 0,23 0-16,24 0 15,11 0-15,-11-12 16,12-11 0,0-12-16,-71 35 15</inkml:trace>
          <inkml:trace contextRef="#ctx0" brushRef="#br0" timeOffset="601887.3827">14889-624 0,'0'0'0,"0"0"15,0 0 1,24 0-16,11 0 16,12 0-1,36-12-15,-1 0 16,12 1-16,-11-1 16,-83 12-1</inkml:trace>
          <inkml:trace contextRef="#ctx0" brushRef="#br0" timeOffset="602278.5726">15195-359 0,'0'0'15,"12"12"-15,59 0 16,0-12 0,-1 0-16,-11 0 15,-12 0 1,-11 0-16,-13 0 16,-23 0-16,0 11 15,0 12 1,-12 12-16,1 11 15,-1-11 1,0 11-16,0-11 16,0-12-16,12 0 15,12-12 1,0 1-16,0 0 16,11-12-1,13 0-15,-36 0 16</inkml:trace>
          <inkml:trace contextRef="#ctx0" brushRef="#br0" timeOffset="602456.9071">15584-567 0,'0'0'0,"0"0"16,0 0-1,0 0-15,0 0 16</inkml:trace>
          <inkml:trace contextRef="#ctx0" brushRef="#br0" timeOffset="609512.8541">15749-1191 0,'0'0'16,"0"0"-1,0 0-15,0 0 16,0 0-16,12 0 16,11 0-1,13 0-15,11 0 16,0 0 0,-12 0-16,1 0 15,-13 0 1,1 0-16,-1 12 15,1-1-15,-12 1 16,-1 0 0,1 11-16,0 0 15,0 11 1,0 13-16,-1 34 16,1 11-16,0-11 15,11 0 1,-11-12-16,0 0 15,12 24 1,-1 23-16,1-1 16,-12-34-1,-1-12-15,1-11 16,0 0-16,0-12 16,-1-11-1,-11-1-15,0 1 16,0 0-1,-11-12-15,-13 0 16,-11 0-16,-24 0 16,0-11-1,-12-1-15,1-22 16,-1-1 0,12-11-16,59 23 15</inkml:trace>
          <inkml:trace contextRef="#ctx0" brushRef="#br0" timeOffset="601125.5326">14371-1387 0,'0'0'16,"0"0"-16,0 0 15,12-12 1,-1 1-16,1-1 16,12 1-1,11-1-15,12 0 16,24 1-16,-12-1 16,-12 12-1,0 12-15,-23-1 16,-1 1-1,-11 11-15,-12 0 16,0 0 0,-24 12-16,1 0 15,-13-1-15,13-10 16,-1-1 0,1-12-16,11 1 15,12-12 1,0 0-16,0 0 15,0 0-15,12 0 16,23 0 0,12 11-16,0 1 15,12 11 1,-23 0-16,-13 0 16,1 0-1,-12 0-15,-12-11 16,-24 0-16,-23 11 15,-24-12 1,-11 1-16,-1-12 16,-11-12-1,0 1-15,23-1 16,24-11-16,47 23 16</inkml:trace>
          <inkml:trace contextRef="#ctx0" brushRef="#br0" timeOffset="601668.3836">15184-960 0,'0'0'16,"23"0"-16,13-11 16,11-12-16,-12 0 15,0-24 1,-11 1-16,-1-12 15,-11 12 1,-12 12-16,-12-1 16,1-11-1,-1 34-15,0 0 16,-11 12-16,-1 12 16,0 11-1,-11 35-15,0 11 16,11 1-1,1 22-15,11 70 16,-12-47-16,13 1 16,11 0-1,11 11-15,-11-23 16,0-23 0,0-24-16,0-22 15,0-12 1,0-11-16,0-12 15</inkml:trace>
        </inkml:traceGroup>
        <inkml:traceGroup>
          <inkml:annotationXML>
            <emma:emma xmlns:emma="http://www.w3.org/2003/04/emma" version="1.0">
              <emma:interpretation id="{3A89EA69-E66A-43AF-AB45-18327D464E8C}" emma:medium="tactile" emma:mode="ink">
                <msink:context xmlns:msink="http://schemas.microsoft.com/ink/2010/main" type="inkWord" rotatedBoundingBox="21499,14438 24947,14292 25018,15963 21569,16109"/>
              </emma:interpretation>
            </emma:emma>
          </inkml:annotationXML>
          <inkml:trace contextRef="#ctx0" brushRef="#br0" timeOffset="448892.4546">20378-856 0,'0'0'0,"12"-11"16,23-12-16,0 0 16,12-12-1,1-11-15,-13-12 16,0 0 0,-11 0-16,-1 1 15,-11 10 1,-12 13-16,0 11 15,0-1-15,-12 13 16,1-1 0,-13 12-16,0 0 15,1 12-15,-12 34 16,-1 24 0,1 10-16,0 24 15,11 24 1,12 10-16,0-22 15,12-24 1,0 12-16,12-11 16,0-12-16,-12-24 15,12-10 1,-12-24-16,0-12 16,0-11-1,0 0-15</inkml:trace>
          <inkml:trace contextRef="#ctx0" brushRef="#br0" timeOffset="449458.4085">21155-1641 0,'0'0'16,"0"0"-16,0 0 16,0 0-1,-11 0-15,-25 11 16,-11 12-1,0 0-15,0 12 16,0 11 0,47-46-16</inkml:trace>
          <inkml:trace contextRef="#ctx0" brushRef="#br0" timeOffset="444476.4527">18399-1699 0,'0'0'15,"0"0"1,0 0-16,0 0 16,0 0-16,0 0 15,0 11 1,0 1-16,0 23 16,-12 11-1,12 12-15,0 46 16,0 0-16,0-23 15,0-12 1,0 0-16,0 1 16,0-13-1,0 13-15,0-1 16,0-11 0,0-12-16,0-11 15,0-12-15,0 0 16,0 0-1,0-11-15,0-12 16,0 11 0,0-11-16,0 0 15,0 0 1</inkml:trace>
          <inkml:trace contextRef="#ctx0" brushRef="#br0" timeOffset="445077.1269">18917-821 0,'0'0'16,"0"0"-16,0 0 16,12-11-1,12-13-15,-1-10 16,1-1-1,-13 0-15,1-34 16,0 0 0,-12 11-16,0 12 15,0 11-15,0 24 16,-12-13 0,12 24-16,0 0 15,-12 0 1,1 12-16,-13 23 15,-11 11 1,11 12-16,-11 23 16,11 11-16,13 0 15,-1-11 1,12 0-16,0-11 16,12-24-1,-1 12-15,1-12 16,0 0-16,0-23 15,-1 0 1,-11-11-16,0-12 16</inkml:trace>
          <inkml:trace contextRef="#ctx0" brushRef="#br0" timeOffset="445369.4875">18741-728 0,'0'0'16,"0"0"-16,0 0 15,0 0 1,11 0-16,13 0 15,-1 0-15,13-12 16,11 0 0,0 1-16,0-1 15,12-11 1,-59 23-16</inkml:trace>
          <inkml:trace contextRef="#ctx0" brushRef="#br0" timeOffset="445706.6486">19589-1537 0,'0'0'0,"0"0"16,0 0 0,0 0-16,-12 11 15,-47 35-15,-23 12 16,-13 23-1,25-12-15,23-11 16,11-23 0,36-35-16</inkml:trace>
          <inkml:trace contextRef="#ctx0" brushRef="#br0" timeOffset="446874.684">19141-532 0,'0'0'16,"0"0"-16,0 0 15,0 0 1,0 0-16,0 0 16,0 0-16,0 0 15,0 0 1,12-12-16,11 1 15,13-1 1,11 1-16,12-1 16,-12 12-1,-12 0-15,-11 0 16,-1 12-16,-11-1 16,0 1-1,-12-1-15,0 13 16,-12-1-1,-23 11-15,-1-10 16,-11-1-16,12-12 16,0 1-1,11-12-15,12 0 16,12 0 0,0 0-16,0 0 15,12 0 1,23 0-16,13 0 15,-1 11-15,-12 1 16,0 11 0,1 0-16,-13 0 15,-11 12-15,-12 0 16,-12-1 0,0-11-16,-35 12 15,-23 0 1,-1-12-16,0-12 15,12 1 1,1-12-16,10-12 16,13 1-1,11-12-15,13 0 16,11-1-16,0 24 16</inkml:trace>
          <inkml:trace contextRef="#ctx0" brushRef="#br0" timeOffset="448176.1506">19683-659 0,'0'0'16,"0"0"-16,0 0 15,0 0 1,0 0-16,0 0 16,23 0-16,13-12 15,-1 1 1,12-1-16,0 12 16,-11 0-1,-1 0-15,0 0 16,1 0-16,-36 0 15</inkml:trace>
          <inkml:trace contextRef="#ctx0" brushRef="#br0" timeOffset="448456.3229">19836-544 0,'0'0'0,"0"0"16,0 0 0,0 0-16,0 0 15,12 0-15,23 0 16,1 0 0,-1 0-16,12 0 15,0 0 1,-12 0-16,1-11 15,-36 11 1</inkml:trace>
          <inkml:trace contextRef="#ctx0" brushRef="#br0" timeOffset="449888.4335">21238-1202 0,'0'0'16,"0"0"-16,0 0 15,0 0 1,0 0-16,0 11 16,-12 12-1,-12 12-15,-11 11 16,-12 24-1,12 11-15,11 11 16,12-23-16,12-11 16,0-12-1,24-11-15,-1 0 16,13-12 0,11 0-16,-47-23 15</inkml:trace>
          <inkml:trace contextRef="#ctx0" brushRef="#br0" timeOffset="450378.3638">21697-1017 0,'0'0'16,"-12"11"-16,-11 1 15,-1 11 1,-11 12-16,11 11 16,13-12-1,-1 13-15,24-24 16,-1 0-16,13-12 16,0-11-1,11 0-15,-12-11 16,13-12-1,-13 0-15,1-12 16,-12 0-16,-1 1 16,-11-13-1,0 13-15,-11 11 16,-13 11 0,1 12-16,-13 0 15,-11 23 1,12 12-1,11-12-15,12 12 16,12-1 0,0-34-16</inkml:trace>
          <inkml:trace contextRef="#ctx0" brushRef="#br0" timeOffset="450541.2843">21827-601 0,'0'0'16,"0"0"-16,0 0 16,0 0-1,0 0-15,0 0 16,0 0-1</inkml:trace>
          <inkml:trace contextRef="#ctx0" brushRef="#br0" timeOffset="449142.5315">20295-590 0,'0'0'0,"0"0"16,0 0-1,0 0-15,12 0 16,12-11 0,-1-1-16,24 1 15,12-13-15,0 1 16,-12 0 0,0-11-16,-47 34 15</inkml:trace>
        </inkml:traceGroup>
        <inkml:traceGroup>
          <inkml:annotationXML>
            <emma:emma xmlns:emma="http://www.w3.org/2003/04/emma" version="1.0">
              <emma:interpretation id="{4C9A0C43-8316-4770-AD82-8F93DD64BD40}" emma:medium="tactile" emma:mode="ink">
                <msink:context xmlns:msink="http://schemas.microsoft.com/ink/2010/main" type="inkWord" rotatedBoundingBox="25389,14662 30513,14446 30554,15418 25430,15635"/>
              </emma:interpretation>
            </emma:emma>
          </inkml:annotationXML>
          <inkml:trace contextRef="#ctx0" brushRef="#br0" timeOffset="451106.6036">22286-1052 0,'0'0'0,"0"0"16,0 0-16,0 0 15,0 0 1,0-12-16,12-11 16,0-11-16,11-1 15,1 12 1,11 11-16,-11 12 16,-1 0-1,-11 12-15,0 11 16,-12 0-1,0 23-15,-12 1 16,-11 22-16,-13-11 16,1-1-1,0-10-15,11-24 16,12 0 0,0 0-16,1-11 15,11-12 1,11 11-16,1-11 15,24 0-15,-1-11 16,24-1 0,11-11-16,-70 23 15</inkml:trace>
          <inkml:trace contextRef="#ctx0" brushRef="#br0" timeOffset="451544.5267">23087-1179 0,'0'0'0,"0"0"16,0 0-16,0 0 16,0-12-16,0 12 15,-12 0 1,-23 0-16,-12 12 16,-12-1-1,0 1-15,12 11 16,12-11 15,11 11-31,12 0 16,12-12-1,0 1-15,12 11 16,12 0-16,11 12 16,0 0-1,12-1-15,-11 1 16,-1 11-1,-11-11-15,-13-1 16,1 1 0,-12 0-16,-12-1 15,-11-10 1,-12-1-16,-24 11 16,0-11-16,12-11 15,0 0 1,23-12-16,24 0 15</inkml:trace>
          <inkml:trace contextRef="#ctx0" brushRef="#br0" timeOffset="451789.4388">23181-786 0,'0'0'0,"0"0"16,12 0-16,24-12 16,11 1-1,12 11-15,-12 0 16,12-12-16,-1 1 16,-10-1-1,-1 0-15,-12 1 16,-35 11-1</inkml:trace>
          <inkml:trace contextRef="#ctx0" brushRef="#br0" timeOffset="452026.0917">23488-1006 0,'0'0'16,"0"0"-16,-12 12 15,0-1-15,0 12 16,1 24 0,-1 10-16,12 13 15,0-12 1,12-12-16,-1-12 16,13 1-1,-12-23-15,-12-12 16</inkml:trace>
          <inkml:trace contextRef="#ctx0" brushRef="#br0" timeOffset="452512.4143">24065-1064 0,'0'0'15,"0"0"-15,0 0 16,0 0-16,-12 12 16,-11 23-1,11-1-15,0 13 16,0-13 0,12 1-16,12-12 15,0 0 1,0-11-16,-1-1 15,13-11-15,-1 0 16,1-11 0,-12-1-16,11-11 15,-11 0 1,0-12-16,0 1 16,-12-1-1,0 0-15,-12 1 16,0 10-16,0 13 15,1 11 1,-25 0-16,13 11 16,-1 1-1,12 0-15,12-1 16,0-11-16,0 0 16</inkml:trace>
          <inkml:trace contextRef="#ctx0" brushRef="#br0" timeOffset="453132.4354">24689-1110 0,'0'0'16,"0"0"-16,0 12 16,0 11-1,0 23-15,0-11 16,12-1-1,0 1-15,11-12 16,1-11-16,-1-1 16,1-11-1,0-11-15,-13-1 16,1 1 0,0-12-16,-12-12 15,0 0-15,-12 1 16,-11-13-1,-1 24-15,-11 12 16,-1 11 0,1 0-16,0 11 15,11 1 1,12-1-16,12-11 16,0 0-16</inkml:trace>
          <inkml:trace contextRef="#ctx0" brushRef="#br0" timeOffset="453585.6412">24995-1260 0,'0'0'15,"0"0"-15,0 0 16,0 0-1,0 0-15,12-12 16,12-11-16,-1 0 16,1 0-1,11 11-15,1 1 16,-13 11 0,1 0-16,-1 11 15,-11 13 1,0 10-16,-12 13 15,0-1-15,-12 0 16,-12 0 0,-11 0-16,-12 1 15,0-1 1,23-23-16,13 0 16,-1-11-16,12-1 15,12 1 1,-1-1-16,25 1 15,-1-12 1,24 0-16,12-12 16,-71 12-16</inkml:trace>
          <inkml:trace contextRef="#ctx0" brushRef="#br0" timeOffset="454069.5615">25808-1445 0,'0'0'0,"0"0"15,0 0-15,0 0 16,-12 12 0,-11-1-16,-12 12 15,-13 0 1,13 0-16,0 1 15,11-13-15,1 1 16,11-1 0,0 1-16,0-1 15,12 1 1,12 0-16,0 11 16,11 0-1,13 0-15,-1 0 16,-11 0-16,11 0 15,-11 0 1,-1 0-16,-11 1 16,0-1-1,-12 11-15,0 13 16,-24-1-16,-23 0 16,-12 0-1,-12 0-15,12-22 16,1-1-1,10-12-15,25-22 16,23 11-16</inkml:trace>
          <inkml:trace contextRef="#ctx0" brushRef="#br0" timeOffset="454472.1626">25961-1630 0,'0'0'0,"0"0"15,0 0 1,0 0-16,24 12 16,11 11-16,1 11 15,-1 24 1,0 12-16,-11 10 16,-12 13-1,-12-12-15,-24 11 16,-11 1-1,-1-24-15,1-11 16,0 0-16,11-24 16,1-22-1,23-12-15</inkml:trace>
          <inkml:trace contextRef="#ctx0" brushRef="#br0" timeOffset="454771.4094">25561-1306 0,'0'0'0,"0"0"16,12 0-16,23-12 16,24-11-1,-59 23-15</inkml:trace>
          <inkml:trace contextRef="#ctx0" brushRef="#br0" timeOffset="455820.5335">26421-1144 0,'0'0'0,"0"0"15,0 0 1,0 0-16,0 0 16,12 0-1,23 0-15,12 0 16,24 0 0,-12 0-16,-1 0 15,-10 0-15,-1 0 16,0 0-1,0-12-15,-12 0 16,-35 12 0</inkml:trace>
          <inkml:trace contextRef="#ctx0" brushRef="#br0" timeOffset="456077.3365">26350-948 0,'0'0'0,"0"0"16,0 0-16,0 0 16,0 0-1,12 0-15,23 12 16,36-12-1,47 0-15,-12 0 16,-24-12-16,-82 12 16</inkml:trace>
          <inkml:trace contextRef="#ctx0" brushRef="#br0" timeOffset="458212.5718">27127-1572 0,'0'0'0,"0"0"16,0 0-16,0 0 15,0 0 1,0 0-16,0 0 15,0 0 1,0 0-16,12 0 16,0 11-16,0 24 15,11 11 1,1 35-16,11 12 16,-11-24-1,-12 0-15,11 1 16,1-24-16,-12-11 15,11-1 1,-11 1-16,0-23 16,-12-12-1</inkml:trace>
          <inkml:trace contextRef="#ctx0" brushRef="#br0" timeOffset="452710.1731">24524-832 0,'0'0'15,"0"0"1,0 11-16,0 1 15,0-1-15,0-11 16,0 0 0,0 0-16</inkml:trace>
        </inkml:traceGroup>
        <inkml:traceGroup>
          <inkml:annotationXML>
            <emma:emma xmlns:emma="http://www.w3.org/2003/04/emma" version="1.0">
              <emma:interpretation id="{E4A38FBE-8E9A-4825-A415-5034A72FCD50}" emma:medium="tactile" emma:mode="ink">
                <msink:context xmlns:msink="http://schemas.microsoft.com/ink/2010/main" type="inkWord" rotatedBoundingBox="30971,14424 33201,14329 33247,15420 31017,15514"/>
              </emma:interpretation>
            </emma:emma>
          </inkml:annotationXML>
          <inkml:trace contextRef="#ctx0" brushRef="#br0" timeOffset="458476.3957">27846-936 0,'0'0'15,"0"0"-15,0 0 16,0 0 0,0 0-16,0 0 15,0 0 1,0 0-16</inkml:trace>
          <inkml:trace contextRef="#ctx0" brushRef="#br0" timeOffset="504999.3874">27858-1341 0,'0'0'0,"0"0"16,0 0-16,0 0 15,0 0-15,0 0 16,0 0 0,0 0-16,0 0 15,12-12 1,-1 1-16,13-12 15,11 0 1,12 0-16,1-1 16,10 1-1,13 12-15,-12-1 16,-12 12-16,0 12 16,-23-1-1,-12 24-15,-12 23 16,-12 23-1,-24-12-15,1-11 16,0-12-16,-1-11 16,13-1-1,-1-22-15,13 0 16,-1-12 0,12 0-16,0 0 15,0 0 1,12 0-16,23-12 15,24 12-15,0 0 16,0 12 0,-12-1-16,-12 1 15,0 11 1,-11 0-16,-1 12 16,-11 11-16,-12 0 15,-12 0 1,-23 0-16,-24 1 15,0-13 1,-11-11-16,11-11 16,12-24-1,11 1-15,1-24 16,11 1-16,24 34 16</inkml:trace>
          <inkml:trace contextRef="#ctx0" brushRef="#br0" timeOffset="505386.3501">28623-1745 0,'0'0'0,"0"0"16,0 0-16,0 0 15,0 0-15,0 11 16,0 12 0,0 12-16,12 23 15,0 34 1,0 24-16,0-24 15,-12-11 1,0-12-16,0-22 16,0-1-16,0 0 15,-12-11 1,0-1-16,12-22 16,0-12-1</inkml:trace>
          <inkml:trace contextRef="#ctx0" brushRef="#br0" timeOffset="505829.5342">29248-1653 0,'0'0'16,"0"0"-16,0 0 15,0 0 1,0 0-16,0 0 15,0 0-15,0 0 16,-24 23 0,-46 35-16,-36 46 15,0 35 1,35-35-16,36-35 16,23-23-16,12 12 15,23-12 1,24-11-16,1-12 15,-1-23 1,0 0-16,0-12 16,-12-11-16,-11 0 15,-12 0 1,-12 0-16,0 11 16,-12 1-1,-35-1-15,-12 1 16,12 11-1,0 0-15,23 0 16,24 0-16,0 0 16</inkml:trace>
          <inkml:trace contextRef="#ctx0" brushRef="#br0" timeOffset="506399.6791">30061-1387 0,'0'0'16,"0"0"-16,0 0 16,0 11-16,-12 12 15,-24 24 1,-22-1-16,-1-11 15,12-12 1,-12-12-16,0-11 16,12-11-16,11-1 15,1-11 1,23-12-16,12-11 16,24-23-1,11 11-15,12 0 16,12 12-1,0 11-15,-12 24 16,0 11-16,-11 23 16,-13 23-1,-11 47-15,-47 34 16,-13-23 0,1-12-16,-12 1 15,-11-12-15,11-12 16,12-23-1,23-23-15,12 0 16,1-11 0,-1-1-16,0 1 15,12-12 1,0 0-16,0 12 16,0-12-16,0 0 15,0 0 1</inkml:trace>
        </inkml:traceGroup>
      </inkml:traceGroup>
    </inkml:traceGroup>
    <inkml:traceGroup>
      <inkml:annotationXML>
        <emma:emma xmlns:emma="http://www.w3.org/2003/04/emma" version="1.0">
          <emma:interpretation id="{98718BB4-17DE-4A38-9D62-25C3E9C7C097}" emma:medium="tactile" emma:mode="ink">
            <msink:context xmlns:msink="http://schemas.microsoft.com/ink/2010/main" type="paragraph" rotatedBoundingBox="17130,16943 39813,14851 40206,19110 17523,212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8FBE35-C5D2-4DC4-92C9-60D61B0A1BD8}" emma:medium="tactile" emma:mode="ink">
              <msink:context xmlns:msink="http://schemas.microsoft.com/ink/2010/main" type="inkBullet" rotatedBoundingBox="17135,16989 19131,16805 19323,18883 17326,19067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715338.5982">14739 784 0,'0'0'0,"0"0"0,0 0 15,0 0 1,0 0-16,0 0 16,32 170-1,-32-170-15,0 16 16,-16 30 0,-15 31-16,-1 16 15,1 0 1,-17-16-16,-15 16 15,16 0-15,-16-1 16,16-14 0,-16 14-16,15-14 15,1-1 1,16-15-16,15-16 16,0 0-16,0-15 15,1 0 1,-1-15-16,0-1 15,16 1 1,0-1-16,0-15 16,0 15-1,0 1-15,0-1 16,16 1-16,15 15 16,48 0-1,16 0-15,15-16 16,0 0-1,16 1-15,32-1 16,31-15-16,-47-15 16,-32-1-1,0 1-15,0 15 16,1-15 0,-17 15-16,1-16 15,-32 16-15,0-15 16,-16 15-1,-31 0-15,-1 0 16,1 0 0,-16 0-16,0 0 15,0-16 1,-16-15-16,-15 0 16,-1 0-16,-15 1 15,16-1 1,-17 0-16,17 15 15,15 16 1,-15-15-16,15 15 16,16 0-1,0 0-15,0 0 16,0 0-16,16 0 16,31 15-1,16 1-15,16 15 16,-32 0-1,0-16-15,-15 0 16,-1 1-16,-15-1 16,0 1-1,-1-1-15,-15-15 16,0 16 0,0-1-16,-15 16 15,-33 15 1,1 1-16,-16 15 15,0-1-15,16 1 16,0-15 0,15-16-16,1-16 15,15 0 1,0 1-16,0-1 16,16-15-16,0 0 15,0 0 1,0 0-16,0-15 15,0-16 1,0-31-16,0 0 16,16-15-1,0 0-15,0-16 16,-16 31-16,0 0 16,0 16-1,0 15-15,0 16 16,0 15-1,0 0-15,0 0 16,0 0 0,31 31-16,-31-31 15</inkml:trace>
      </inkml:traceGroup>
      <inkml:traceGroup>
        <inkml:annotationXML>
          <emma:emma xmlns:emma="http://www.w3.org/2003/04/emma" version="1.0">
            <emma:interpretation id="{4A20C22C-5566-4911-B315-ACCAF3FEDF92}" emma:medium="tactile" emma:mode="ink">
              <msink:context xmlns:msink="http://schemas.microsoft.com/ink/2010/main" type="line" rotatedBoundingBox="20247,16656 39813,14851 40177,18800 20612,20606"/>
            </emma:interpretation>
          </emma:emma>
        </inkml:annotationXML>
        <inkml:traceGroup>
          <inkml:annotationXML>
            <emma:emma xmlns:emma="http://www.w3.org/2003/04/emma" version="1.0">
              <emma:interpretation id="{FBF2917F-E5F2-4C5C-8E50-17F7FDEB8BBA}" emma:medium="tactile" emma:mode="ink">
                <msink:context xmlns:msink="http://schemas.microsoft.com/ink/2010/main" type="inkWord" rotatedBoundingBox="20264,16839 23371,16552 23718,20319 20612,20606"/>
              </emma:interpretation>
            </emma:emma>
          </inkml:annotationXML>
          <inkml:trace contextRef="#ctx0" brushRef="#br0" timeOffset="717899.6337">18252 1480 0,'0'0'16,"0"0"-16,0 0 15,16 0 1,-1-16-16,17-15 15,-1 0 1,1-15-16,-16 0 16,-1-1-16,1 1 15,-16 0 1,0-1-16,0 16 16,0 0-1,-16 1-15,1-1 16,-1 0-16,0 15 15,0 1 1,1-1-16,15 16 16,0 0-1,-16 0-15,0 16 16,0 30 0,1 47-16,15-16 15,15 31-15,1 1 16,-16-17-1,16 16-15,-16 1 16,0-1 0,0-15-16,0-1 15,0-30-15,0-16 16,-16 1 0,16-16-16,0-16 15,0-15 1</inkml:trace>
          <inkml:trace contextRef="#ctx0" brushRef="#br0" timeOffset="718253.9648">17905 1650 0,'0'0'0,"0"0"15,0 0-15,0 0 16,16 0-1,16-16-15,15 1 16,32-1 0,-16 1-16,15-1 15,-15 1-15,0 0 16,-15-1 0,-48 16-16</inkml:trace>
          <inkml:trace contextRef="#ctx0" brushRef="#br0" timeOffset="719274.4576">18803 1866 0,'0'0'0,"0"0"16,0 0-1,0 0-15,0 0 16,-16 16 0,-15 30-16,15 16 15,0-16-15,1 0 16,15-15-1,0 0-15,0-15 16,0-1 0,0-15-16,0 0 15,0 0 1,15-15-16,1-16 16,0-16-16,0-14 15,-1 14 1,-15 1-16,0 15 15,-15 0 1,-1 16-16,0-1 16,16 16-1,-16 0-15,16 0 16,0 0-16,0 0 16,0 0-1,0 0-15</inkml:trace>
          <inkml:trace contextRef="#ctx0" brushRef="#br0" timeOffset="720736.6155">18898 1928 0,'0'0'0,"0"0"15,0 0-15,0 0 16,0 0 0,0 0-16,0 0 15,0 0 1,-16 15-16,0 16 15,-15 16-15,-1 14 16,16-14 0,1-1-16,-1-15 15,0 0 1,16 0-16,0-16 16,0 1-16,0-16 15,16 15 1,-16-15-16,16 0 15,-1 0 1,1-15-16,16-32 16,-17 1-1,1-16-15,-16 0 16,0 16-16,-16 0 16,1 15-1,-17 0-15,16 31 16,-15 0-1,-16 0-15,15 15 16,1 32-16,-1-16 16,16 0-1,16-1-15,0-30 16</inkml:trace>
          <inkml:trace contextRef="#ctx0" brushRef="#br0" timeOffset="721208.439">19150 1542 0,'0'0'0,"0"0"16,0 0 0,15 0-16,1 0 15,16 0-15,-1 0 16,1 0-1,-1 0-15,1-16 16,-1 16 0,-31 0-16</inkml:trace>
          <inkml:trace contextRef="#ctx0" brushRef="#br0" timeOffset="722024.3926">19859 1341 0,'0'0'0,"15"0"16,17-16 0,15-30-16,-15-1 15,15 1 1,0-16-16,0-15 16,-15 15-1,-1-46-15,-15 31 16,0-1-1,-16 17-15,0-1 16,-16 15-16,16 32 16,-16 0-1,16 15-15,0 0 16,-15 15 0,-1 16-16,0 31 15,0 15-15,1 47 16,-1 61-1,0 1-15,16-78 16,0 0 0,16-15-16,0-1 15,-1 1-15,-15-31 16,16-16 0,-16-15-16,0-15 15,0-16 1</inkml:trace>
          <inkml:trace contextRef="#ctx0" brushRef="#br0" timeOffset="722326.8468">19985 1294 0,'0'0'0,"0"0"16,0 0-1,0 0-15,15 0 16,17-15 0,15-1-16,16 1 15,0-16-15,16 0 16,-79 31-1</inkml:trace>
          <inkml:trace contextRef="#ctx0" brushRef="#br0" timeOffset="716354.7818">17748 645 0,'0'0'0,"0"0"15,0 0-15,0 0 16,0 0-1,0 0-15,0 16 16,0 30 0,16 47-16,0 77 15,-16 46 1,0-30-16,-32-32 16,1 32-16,-1-32 15,-15-30 1,0-47-16,0-15 15,-16-16 1,15-15-16,1-15 16,0-1-16,15-15 15,1-15 1,15-1-16,0 1 16,16-1-1,0 16-15,0 0 16,0 0-16,0 0 15,16 31 1,16 31-16,15 46 16,0 16-1,0 30-15,1-15 16,-17-30 0,1 14-16,-1 16 15,1 47-15,-17-63 16,1-14-1,0-17-15,0 1 16,-16 0 0,15-1-16,1 17 15,-16-32-15,0 0 16,16-15 0,-16-16-16,0-15 15,0 0 1,0-15-16,0-1 15,0 1 1,0-1-16,0-15 16,0 0-16,0 0 15,0 0 1</inkml:trace>
          <inkml:trace contextRef="#ctx0" brushRef="#br0" timeOffset="718628.441">18992 583 0,'0'0'0,"0"0"16,0 0-1,0 0-15,0 0 16,0 0-1,-16 16-15,-15 15 16,-16 15-16,-16 16 16,0 0-1,15-16-15,-15 47 16,16-16 0,47-77-16</inkml:trace>
          <inkml:trace contextRef="#ctx0" brushRef="#br0" timeOffset="721454.5839">19182 1727 0,'0'0'0,"0"0"16,0 0-16,0 0 16,16 0-1,15 0-15,16 0 16,16 0-1,0 0-15,0 0 16,-63 0-16</inkml:trace>
        </inkml:traceGroup>
        <inkml:traceGroup>
          <inkml:annotationXML>
            <emma:emma xmlns:emma="http://www.w3.org/2003/04/emma" version="1.0">
              <emma:interpretation id="{07B7FBA7-7071-4566-8BD1-AE830EE1904F}" emma:medium="tactile" emma:mode="ink">
                <msink:context xmlns:msink="http://schemas.microsoft.com/ink/2010/main" type="inkWord" rotatedBoundingBox="23786,16524 26551,16268 26674,17606 23909,17861"/>
              </emma:interpretation>
            </emma:emma>
          </inkml:annotationXML>
          <inkml:trace contextRef="#ctx0" brushRef="#br0" timeOffset="724390.9263">21591 1526 0,'0'0'15,"0"0"-15,0 0 16,0 0 0,0 0-16,0 0 15</inkml:trace>
          <inkml:trace contextRef="#ctx0" brushRef="#br0" timeOffset="724704.8321">21890 676 0,'0'0'0,"0"0"16,0 16-1,0 14-15,0 32 16,0 31-16,16 0 16,0-1-1,0 1-15,-1-31 16,1 15-1,0-30-15,0-1 16,-1-15 0,-15-31-16</inkml:trace>
          <inkml:trace contextRef="#ctx0" brushRef="#br0" timeOffset="725020.9488">22142 1418 0,'0'0'0,"0"0"16,0 0-16,16 0 15,0 0 1,31-16-16,1 1 16,15 0-1,15-1-15,17 1 16,-1-1-16,-15 1 16,-16-1-1,-63 16-15</inkml:trace>
          <inkml:trace contextRef="#ctx0" brushRef="#br0" timeOffset="725288.3281">22363 1062 0,'0'0'0,"0"0"16,16 16 0,0 15-16,-1 31 15,1-1 1,16 1-16,-1 0 16,1-16-16,-17 1 15,17-1 1,-32-46-16</inkml:trace>
          <inkml:trace contextRef="#ctx0" brushRef="#br0" timeOffset="725858.4432">23151 970 0,'0'0'0,"0"0"15,-16 15-15,0 16 16,-15 31-1,15 0-15,0 0 16,16-1 0,0-14-16,0-16 15,16-16 1,0 1-16,15-1 16,16-15-16,16-15 15,-15-1 1,15-30-16,-16-1 15,-16 1 1,-15 0-16,-16-1 16,-16 16-16,-15 0 15,-16 16 1,-16 0-16,0-1 16,0 16-1,15 0-15,17 0 16,-1 16-1,17-1-15,15 0 16,0 1-16,15-1 16,-15-15-1</inkml:trace>
          <inkml:trace contextRef="#ctx0" brushRef="#br0" timeOffset="726046.4772">23497 1433 0,'0'0'16,"0"0"-16,0 0 15,16 0 1,-16 0-16,0 0 15</inkml:trace>
          <inkml:trace contextRef="#ctx0" brushRef="#br0" timeOffset="722585.4863">20867 367 0,'0'0'0,"0"0"16,0 0-1,0 0-15,0 0 16,-16 31-16,-16 46 15,-15 16 1,-16 0-16,16-1 16,47-92-1</inkml:trace>
          <inkml:trace contextRef="#ctx0" brushRef="#br0" timeOffset="723188.3482">21056 815 0,'0'0'0,"0"0"16,0 0-16,0 0 16,0 0-1,0 0-15,0 0 16,-16 16-16,-16-1 16,1 16-1,-16 31-15,-1 15 16,17 0-1,-1 16-15,17-16 16,-1-15-16,16 0 16,0 0-1,16-16-15,-16 1 16,15-17 0,1 1-16,0 0 15,0 0 1,-1-15-16,1-1 15,0 1-15,-16-16 16</inkml:trace>
          <inkml:trace contextRef="#ctx0" brushRef="#br0" timeOffset="724175.523">21276 1248 0,'0'0'0,"0"0"15,0 0-15,0 0 16,0 0-16,-31 15 16,-1 16-1,1 16-15,-1-1 16,16-15-1,1 0-15,15 0 16,15-16 0,17 1-16,-1-1 15,17 1-15,-1-16 16,0 0 0,-15-16-16,-1-15 15,1-31 1,-17 1-16,1-1 15,-16 15 1,-16 16-16,1 16 16,-17 0-16,-31-1 15,0 16 1,0 16-16,0-1 16,16 0-1,15 1-15,17-1 16,15 1-16,0-16 15</inkml:trace>
        </inkml:traceGroup>
        <inkml:traceGroup>
          <inkml:annotationXML>
            <emma:emma xmlns:emma="http://www.w3.org/2003/04/emma" version="1.0">
              <emma:interpretation id="{297D368C-B04B-427E-98E2-3FF259E8B85D}" emma:medium="tactile" emma:mode="ink">
                <msink:context xmlns:msink="http://schemas.microsoft.com/ink/2010/main" type="inkWord" rotatedBoundingBox="26892,16043 31522,15616 31772,18322 27141,18750"/>
              </emma:interpretation>
            </emma:emma>
          </inkml:annotationXML>
          <inkml:trace contextRef="#ctx0" brushRef="#br0" timeOffset="727929.9238">25529 336 0,'0'0'0,"0"0"16,0 0-16,0 0 16,0 16-1,16 14-15,0 17 16,15 15-16,1 15 16,-1 0-1,1 0-15,-1-15 16,1 16-1,-17-17-15,1 1 16,-16 0 0,-16 0-16,1 0 15,-17 30-15,1-14 16,-1-32 0,1 16-16,-1-16 15,32-46 1</inkml:trace>
          <inkml:trace contextRef="#ctx0" brushRef="#br0" timeOffset="733439.198">26128 1032 0,'0'0'16,"0"0"-16,15 0 16,1 0-1,16 0-15,15 0 16,16 0-16,0 0 15,-63 0 1</inkml:trace>
          <inkml:trace contextRef="#ctx0" brushRef="#br0" timeOffset="733665.4437">26080 1294 0,'0'0'0,"0"0"16,0 0-1,0 0-15,16 0 16,31 16 0,32-16-16,16 0 15,-1 0-15,1-16 16,-95 16-1</inkml:trace>
          <inkml:trace contextRef="#ctx0" brushRef="#br0" timeOffset="734327.5167">27451 352 0,'0'0'0,"0"0"16,-32 30 0,-15 32-16,-48 31 15,1 0 1,-1-1-16,17-14 16,-1 14-1,0 17-15,16-17 16,0 1-16,16-31 15,15-16 1,17-15-16,15-31 16</inkml:trace>
          <inkml:trace contextRef="#ctx0" brushRef="#br0" timeOffset="734029.5902">26884 336 0,'0'16'0,"0"14"16,0 32-16,0 16 16,0-17-1,0 1-15,0-62 16</inkml:trace>
          <inkml:trace contextRef="#ctx0" brushRef="#br0" timeOffset="733925.3742">26852 89 0,'0'0'0</inkml:trace>
          <inkml:trace contextRef="#ctx0" brushRef="#br0" timeOffset="735272.7555">26852 522 0,'0'0'15,"0"0"-15,0 0 16,0-16 0,0-15-16,0-15 15,0-16-15,0 0 16,-16-46 0,1-31-16,-1 15 15,16 16 1,0 31-16,0 31 15,0 15 1,0 0-16,0 15 16,0 16-1,0 0-15,-16 62 16,0 46-16,16-15 16,0 0-1,0-1-15,0 1 16,0-16-1,16-15-15,-16-31 16,0 0-16,0-16 16,0-15-1,0 0-15,0-15 16,-16-31 0,16-47-16,-15-31 15,15 124-15</inkml:trace>
          <inkml:trace contextRef="#ctx0" brushRef="#br0" timeOffset="738418.3859">28364 43 0,'0'0'15,"-15"0"-15,-17 0 16,-47 15-16,1 0 16,-17 1-1,16-1-15,16 1 16,16-1-1,16 1-15,-1 15 16,16 15 0,1 16-16,-1 0 15,16 15-15,0 0 16,0-15 0,0 0-16,16 0 15,-1-1 1,-15-14-16,0-1 15,16-15-15,-16 0 16,0 0 0,0 0-16,0 0 15,0 0 1,16-1-16,0 1 16,-1-15-1,33-1-15,15 1 16,31-16-16,-15 0 15,0-16 1,-79 16-16</inkml:trace>
          <inkml:trace contextRef="#ctx0" brushRef="#br0" timeOffset="726567.4298">23875 1016 0,'0'0'0,"0"0"15,0 16-15,-16 30 16,16 0 0,0 1-16,0-1 15,0 0-15,16-15 16,0-15 0,15-1-16,1-15 15,15 0 1,-15-15-16,15-16 15,-16-16 1,-15 1-16,0 0 16,-16-1-16,-16 1 15,0 15 1,-15 16-16,-1-1 16,17 16-1,-1 0-15,0 0 16,0 0-16,1 0 15,15 0 1,0 0-16</inkml:trace>
          <inkml:trace contextRef="#ctx0" brushRef="#br0" timeOffset="726992.0026">24316 784 0,'0'0'0,"0"0"15,0 0-15,16 0 16,15-15 0,17-16-16,15 15 15,0 1 1,-16 15-16,0 0 15,-15 15 1,-17 1-16,-15-1 16,-15 32-16,-1 15 15,-16-1 1,1 1-16,-16 0 16,15 0-1,16-16-15,1-15 16,15 0-16,0-16 15,15 16 1,1-15-16,16-1 16,15 1-1,32-16-15,0-16 16,-79 16-16</inkml:trace>
          <inkml:trace contextRef="#ctx0" brushRef="#br0" timeOffset="727435.9176">25403 568 0,'0'0'0,"0"0"16,0 0 0,-16 0-16,-31 15 15,-32 16 1,1 0-16,-1 0 15,0 0 1,32-16-16,0 1 16,15-1-16,16 1 15,1-1 1,15 1-16,0-1 16,15 1-1,17 15-15,15-1 16,0 1-1,1 0-15,-1 0 16,-16 0-16,1 0 16,-16 0-1,-16 15-15,-16 1 16,-16-1 0,-31 0-16,-15 1 15,-1-1-15,16-15 16,16-16-1,15-15-15,32 0 16</inkml:trace>
          <inkml:trace contextRef="#ctx0" brushRef="#br0" timeOffset="736270.3746">26553 1696 0,'0'0'0,"0"0"15,0 0 1,-16 0-16,0 16 16,-15-1-1,-1 16-15,-15 31 16,16 0-16,-1-1 16,16 1-1,16-15-15,0-1 16,16-15-1,16-16-15,15 1 16,0-1-16,0-15 16,1-31-1,-1-15-15,0-47 16,0 16 0,-31 15-16,0 16 15,-16-1 1,0 16-16,-16 16 15,-31 0-15,-16-1 16,0 32 0,16-1-16,-1 0 15,17 1 1,15-1-16,16 1 16,0-1-16,0-15 15</inkml:trace>
          <inkml:trace contextRef="#ctx0" brushRef="#br0" timeOffset="736474.6629">26742 2345 0,'0'0'0,"0"0"16,0 0-1</inkml:trace>
          <inkml:trace contextRef="#ctx0" brushRef="#br0" timeOffset="736947.9839">26915 1820 0,'0'0'0,"0"15"16,0 32-16,0-1 16,0 0-16,0 1 15,0-32 1,16 1-16,0-1 16,15-15-1,1 0-15,-1-15 16,-15-1-1,0-15-15,-16-15 16,0-1-16,0 1 16,-16 15-1,0 0-15,0 16 16,1-1 0,15 16-16,-16 0 15,16 0 1,-16 0-16,16 0 15,0 0-15</inkml:trace>
          <inkml:trace contextRef="#ctx0" brushRef="#br0" timeOffset="737489.5522">27703 1140 0,'0'0'0,"0"0"15,-32 15-15,-15 16 16,-47 0-1,-1 0-15,16 0 16,16-16-16,0 1 16,16-1-1,15 1-15,1 15 16,15-1 0,0-14-16,16 15 15,0-16-15,16 16 16,0 0-1,31 0-15,0 0 16,1-16 0,15 1-16,-16 15 15,0 0 1,16 0-16,-15-1 16,-17 1-16,-15 0 15,0 16 1,-16-1-16,-16 16 15,-16 0 1,-31-1-16,0-14 16,0-16-1,16 0-15,47-31 16</inkml:trace>
          <inkml:trace contextRef="#ctx0" brushRef="#br0" timeOffset="741207.0039">28333 568 0,'0'0'0,"0"0"16,0 0-16,0 0 15,-16 15 1,-31 16-16,-16 16 15,-16 14 1,16 1-16,32-15 16,15-1-16,16 0 15,0-15 1,16 0-16,15-15 16,16-16-1,1 0-15,-1-16 16,0 1-1,0-16-15,-15 0 16,-1-31-16,1-46 16,-16 15-1,-1 31-15,1 16 16,-16 15 0,0 0-16,0 31 15,0 0-15,-16 0 16,-15 16-1,-1 30-15,1 0 16,15 1 0,16-47-16</inkml:trace>
          <inkml:trace contextRef="#ctx0" brushRef="#br0" timeOffset="741501.5728">28490 1001 0,'0'0'0,"0"0"16,16 15 0,-16-15-16</inkml:trace>
        </inkml:traceGroup>
        <inkml:traceGroup>
          <inkml:annotationXML>
            <emma:emma xmlns:emma="http://www.w3.org/2003/04/emma" version="1.0">
              <emma:interpretation id="{4DBA40CF-1F5F-4407-A5B3-07E0FD10C399}" emma:medium="tactile" emma:mode="ink">
                <msink:context xmlns:msink="http://schemas.microsoft.com/ink/2010/main" type="inkWord" rotatedBoundingBox="31871,16036 35913,15663 36116,17862 32074,18235"/>
              </emma:interpretation>
            </emma:emma>
          </inkml:annotationXML>
          <inkml:trace contextRef="#ctx0" brushRef="#br0" timeOffset="751229.5426">30570 692 0,'0'0'0,"0"0"16,0 0-16,0 0 15,0 0-15,0 0 16,15 0 0,1 0-16,16-16 15,15 1 1,0-1-16,-15 16 15,-17 0-15,1 0 16,0 0 0,0 0-16,-1 0 15,-15 0 1</inkml:trace>
          <inkml:trace contextRef="#ctx0" brushRef="#br0" timeOffset="752765.7637">30711 1402 0,'0'0'0,"0"0"15,0 0 1,0 0-16,0 0 16,16-15-16,0 0 15,31-16 1,16 0-16,0 0 16,0 15-1,16 1-15,-16 15 16,-16 15-1,0 1-15,-15 15 16,-16 0-16,-1 0 16,-15 15-1,-15 0-15,-17 16 16,-15 0 0,-16 0-16,16-16 15,15-15 1,1 0-16,15-16 15,0 1-15,16-16 16,0 0 0,16 0-16,31 0 15,16 0 1,16 0-16,31 0 16,0-16-16,-110 16 15</inkml:trace>
          <inkml:trace contextRef="#ctx0" brushRef="#br0" timeOffset="752253.4162">31956 259 0,'0'0'0,"0"0"16,0 0-16,-32 15 15,-15 16 1,-16 0-16,-16 15 16,-15 32-1,-1 14-15,-15 1 16,-32 0-1,-15 0-15,62-32 16,16 1-16,16 0 16,16-16-1,16 1-15,15-16 16,0-16 0,16-15-16</inkml:trace>
          <inkml:trace contextRef="#ctx0" brushRef="#br0" timeOffset="751887.3626">31042-313 0,'0'0'0,"0"0"15,0 0 1,0 0-16,0 0 16,0 0-1,0 0-15,0 0 16,0 0-16,0 16 16,16 30-1,0 16-15,-1 15 16,1 0-1,0-15-15,0 31 16,-1-16-16,1 0 16,-16-15-1,16 0-15,-16 0 16,0-16 0,0-15-16,0-31 15</inkml:trace>
          <inkml:trace contextRef="#ctx0" brushRef="#br0" timeOffset="753192.4699">31719 1093 0,'0'0'0,"0"0"16,0 0-16,0 0 16,0 0-1,0 0-15,0 0 16,-15 16-16,-1-1 16,-16 1-1,1 15-15,-1 0 16,17-1-1,-1 1-15,0-15 16,0-1 0,16 1-16,0-16 15,16 15 1,0 1-16,15-1 16,32 1-16,0-1 15,0 0 1,16 1-16,-16-16 15,-16 0 1,-47 0-16</inkml:trace>
          <inkml:trace contextRef="#ctx0" brushRef="#br0" timeOffset="753486.1919">31767 1109 0,'0'0'15,"0"0"-15,0 0 16,0 0 0,15 15-16,1 16 15,0 31-15,15 15 16,-15 1-1,0-1-15,0 16 16,-1-16 0,1 16-16,0-32 15,0-14 1,-16-47-16</inkml:trace>
          <inkml:trace contextRef="#ctx0" brushRef="#br0" timeOffset="754109.7818">32412-158 0,'0'0'15,"0"0"-15,0 0 16,0 0-16,0 0 15,0 15 1,-15 16-16,-17 15 16,-15 16-1,0 15-15,15 1 16,1 14-16,15 1 16,16 15-1,0-15-15,16-31 16,15 0-1,16-16-15,1 0 16,15 1-16,15-1 16,-15-15-1,1 0-15,-64-31 16</inkml:trace>
          <inkml:trace contextRef="#ctx0" brushRef="#br0" timeOffset="770916.1302">32806 73 0,'0'0'15,"0"0"-15,0 0 16,0 0-1,0 0-15,0 0 16,0 0 0,-15 16-16,-17-1 15,1 16 1,-17 16-16,1 14 16,16 1-16,-1-15 15,16 14 1,16-14-16,0-16 15,16 0 1,0-16-16,0 0 16,15 1-16,-15-16 15,0 0 1,15-16-16,1-14 16,-17-17-1,1 1-15,-16-1 16,0 1-1,0 0-15,-16-1 16,1 17-16,-1-1 16,0 15-1,0 1-15,-15-1 16,-1 16 0,-15 0-16,15 16 15,1-1-15,15 1 16,16-16-1</inkml:trace>
          <inkml:trace contextRef="#ctx0" brushRef="#br0" timeOffset="771388.5569">32838 676 0,'0'0'15,"0"0"-15,0 0 16,0 0 0,16 0-16,-16 0 15</inkml:trace>
          <inkml:trace contextRef="#ctx0" brushRef="#br0" timeOffset="742390.4378">28900 676 0,'0'0'0,"0"0"16,0 0-16,0 0 15,-16 16 1,0 14-16,-15 1 16,15 0-16,0 0 15,16 0 1,0 15-16,16-15 15,0-15 1,0-1-16,15 1 16,1-16-1,15 0-15,-16 0 16,1-16-16,-16 1 16,-1-16-1,1-15-15,-16 15 16,0 0-1,-16 0-15,1 15 16,-17 1 0,1 15-16,-1 0 15,16 0-15,1 15 16,15-15 0</inkml:trace>
          <inkml:trace contextRef="#ctx0" brushRef="#br0" timeOffset="742939.7284">29577 197 0,'0'0'16,"-31"0"-16,-32 0 16,0 0-1,0 16-15,15-16 16,1 0-1,0 15-15,0 16 16,-1 0-16,1 15 16,16 0-1,15 1-15,0-1 16,16 1 0,0-1-16,16-15 15,15 0 1,17 0-16,15 15 15,31-15-15,-31 0 16,0 0 0,-16 0-16,-31-16 15,0 1 1,-16 14-16,-16 1 16,-31 16-16,0-1 15,-1-15 1,1 0-16,16-16 15,15-15 1,16 0-16</inkml:trace>
          <inkml:trace contextRef="#ctx0" brushRef="#br0" timeOffset="743409.6316">29924 27 0,'0'0'0,"0"0"16,0 0-1,-16 31-15,-31 31 16,-64 77 0,-15 31-16,48-62 15,30-31 1,33-15-16,-1-16 15,32 1-15,-1-16 16,17-16 0,-1 1-16,1-1 15,-16-15 1,-1 0-16,1-15 16,0-16-16,-32 0 15,0 15 1,-31 1-16,0 15 15,0 0 1,15 0-16,16 0 16,16 0-1</inkml:trace>
          <inkml:trace contextRef="#ctx0" brushRef="#br0" timeOffset="743748.7699">30349-127 0,'0'0'0,"-31"30"16,-32 48 0,-16 14-16,0 32 15,-15 61 1,46-76-16,17-17 15,15-30-15,16-62 16,0 278 0,0-278-16,0 0 15,31-15 1,1-1-16,15-30 16,1-31-16,-17 0 15,-15-1 1,-32 16-16,0 16 15,-15 31 1,-1 15-16,-15 15 16,0 16-16,15 0 15,16-16 1,16-15-16,0 0 16</inkml:trace>
          <inkml:trace contextRef="#ctx0" brushRef="#br0" timeOffset="744124.6582">30633 43 0,'0'0'16,"-16"15"-16,-31 47 15,-48 77-15,1 15 16,15-30-1,32-31-15,31-31 16,0-16 0,32-15-16,0-16 15,-1 1 1,17-1-16,-1-15 16,1-15-16,-1-32 15,1-14 1,-16-1-16,-16 15 15,0 16 1,-16 16-16,-16 0 16,1 15-1,-16 15-15,15 0 16,16 1-16,16-16 16</inkml:trace>
        </inkml:traceGroup>
        <inkml:traceGroup>
          <inkml:annotationXML>
            <emma:emma xmlns:emma="http://www.w3.org/2003/04/emma" version="1.0">
              <emma:interpretation id="{32D92CD5-A231-4779-842A-C854EEB4C89F}" emma:medium="tactile" emma:mode="ink">
                <msink:context xmlns:msink="http://schemas.microsoft.com/ink/2010/main" type="inkWord" rotatedBoundingBox="36222,15697 39860,15361 40012,17012 36374,17348"/>
              </emma:interpretation>
            </emma:emma>
          </inkml:annotationXML>
          <inkml:trace contextRef="#ctx0" brushRef="#br0" timeOffset="774649.6669">35973-437 0,'0'0'16,"0"0"-1,0 0-15,0 0 16,0 0-16,0 0 16,0 0-1,0 16-15,16 15 16,0 15-1,0 31-15,-16 1 16,15-16-16,-15 15 16,0 0-1,0-15-15,0 15 16,0 16 0,-15 0-16,-1-32 15,-16 32 1,1-31-16,-1 0 15,-15-16-15,16 0 16,-17-15 0,1 0-16,16-15 15,15-1 1,0-15-16,16 0 16,0 0-1</inkml:trace>
          <inkml:trace contextRef="#ctx0" brushRef="#br0" timeOffset="775497.4683">36068-715 0,'0'0'0,"0"0"15,0 0 1,31 0-16,48 0 15,16 16 1,-1-16-16,-15 0 16,-16 15-16,0 1 15,-16-1 1,-15 1-16,-17-1 16,1 16-1,0 15-15,0 16 16,-1 15-16,1 16 15,-16 0 1,0 0-16,0-16 16,0 0-1,16 16-15,0 30 16,-1-14 0,1-1-16,-16-46 15,0 15-15,0-15 16,-16-16-1,1-15-15,-1 0 16,-16 0 0,1 0-16,-16 0 15,15-16 1,-15 0-16,0 1 16,15-16-16,1 0 15,31 0 1</inkml:trace>
          <inkml:trace contextRef="#ctx0" brushRef="#br0" timeOffset="772258.5258">33169 290 0,'0'0'16,"0"0"-16,0 0 16,0 0-16,0 0 15,0 0 1,0 0-16,0 15 15,-16 16 1,16 15-16,0 1 16,0-1-16,0 1 15,16-17 1,-1-14-16,17 15 16,-1-16-1,17 1-15,-1-16 16,0 0-16,0-16 15,1-15 1,-17 0-16,1-15 16,-17 15-1,1 0-15,-16 0 16,0 16 0,0-1-16,-16 1 15,-15 0-15,-16-1 16,-1 1-1,1 15-15,0 0 16,0 15 0,31 1-16,0-1 15,16 0-15,0-15 16,16 16 0,-16-16-16</inkml:trace>
          <inkml:trace contextRef="#ctx0" brushRef="#br0" timeOffset="772763.4889">33720 321 0,'0'0'0,"0"0"16,0 0-16,0 0 15,0 15 1,-16 16-16,0 15 16,1 16-1,15-15-15,0-1 16,15-15 0,17 0-16,15-16 15,0 1-15,16-16 16,0 0-1,-15-16-15,-1-15 16,0-15 0,-15 0-16,-17-1 15,-15 1 1,0 15-16,-15 0 16,-17 0-16,-15 0 15,-16 16 1,0-1-16,0 16 15,16 16 1,-1-1-16,17 1 16,15-1-16,0 1 15,16-16 1,0 0-16,16 0 16,-16 0-1</inkml:trace>
          <inkml:trace contextRef="#ctx0" brushRef="#br0" timeOffset="773245.05">34241 352 0,'0'0'0,"0"0"16,-16 30 0,16 17-16,0-1 15,0 1 1,16-1-16,15 0 15,1-15-15,-1 0 16,1-15 0,15-16-16,0-16 15,0 1 1,1-16-16,-17-16 16,-15 1-1,-16-16-15,-16 16 16,0-1-16,-15 17 15,-1-1 1,1 15-16,15 1 16,0 15-1,1 0-15,-1 0 16,16 0-16</inkml:trace>
          <inkml:trace contextRef="#ctx0" brushRef="#br0" timeOffset="773527.7361">34745-282 0,'0'0'16,"0"15"-16,0 32 15,0 15-15,0 15 16,0 31 0,0 16-16,15-16 15,17 15 1,-1-30-16,1-31 16,-16-31-1,-1-16-15,-15-15 16</inkml:trace>
          <inkml:trace contextRef="#ctx0" brushRef="#br0" timeOffset="774090.4336">35737-313 0,'0'0'0,"0"0"16,0 0-16,-16 0 16,-31 16-1,-16-1-15,0 0 16,0 1 0,0 15-16,16-16 15,0 16 1,-1 0-16,1 0 15,16 0-15,-1-16 16,16 16 0,1-15-16,-1-1 15,16 1 1,0-1-16,16 1 16,-1-1-1,17 0-15,15 16 16,0 0-16,1 0 15,-17 0 1,1 0-16,-1 0 16,-15 0-1,-16 0-15,0 15 16,-32 0-16,1 1 16,-16-1-1,-1-15-15,17 0 16,-1 0-1,1-16-15,-1 1 16,17-16 0,15 0-16,0 0 15</inkml:trace>
        </inkml:traceGroup>
      </inkml:traceGroup>
      <inkml:traceGroup>
        <inkml:annotationXML>
          <emma:emma xmlns:emma="http://www.w3.org/2003/04/emma" version="1.0">
            <emma:interpretation id="{7E06CFF1-5AAA-4738-9B20-AC5B7541C781}" emma:medium="tactile" emma:mode="ink">
              <msink:context xmlns:msink="http://schemas.microsoft.com/ink/2010/main" type="line" rotatedBoundingBox="24210,17381 33758,18509 33565,20146 24017,19017"/>
            </emma:interpretation>
          </emma:emma>
        </inkml:annotationXML>
        <inkml:traceGroup>
          <inkml:annotationXML>
            <emma:emma xmlns:emma="http://www.w3.org/2003/04/emma" version="1.0">
              <emma:interpretation id="{A0266DEF-6E6D-4D17-8299-80DDE78185A8}" emma:medium="tactile" emma:mode="ink">
                <msink:context xmlns:msink="http://schemas.microsoft.com/ink/2010/main" type="inkWord" rotatedBoundingBox="24209,17388 28483,17893 28322,19261 24048,18756"/>
              </emma:interpretation>
            </emma:emma>
          </inkml:annotationXML>
          <inkml:trace contextRef="#ctx0" brushRef="#br0" timeOffset="731324.7002">23103 2793 0,'0'0'16,"0"0"-16,0 0 15,0 0 1,0 0-16,0 0 16</inkml:trace>
          <inkml:trace contextRef="#ctx0" brushRef="#br0" timeOffset="731728.6359">23277 2484 0,'0'0'0,"0"0"15,15-15-15,1-1 16,16 1-16,15 15 16,0 0-1,0 0-15,-15 15 16,-1 1-1,-15 15-15,0 0 16,0 15 0,-16-15-16,0 0 15,-16 0-15,0 0 16,16-16 0,0 1-16,0-1 15,0 0 1,0 1-16,16-1 15,0 1 1,15-1-16,1-15 16,15 0-16,32-15 15,-79 15 1</inkml:trace>
          <inkml:trace contextRef="#ctx0" brushRef="#br0" timeOffset="732278.3676">24615 2330 0,'0'0'16,"0"0"-16,0 0 16,0 0-1,0 0-15,0 0 16,-15 0-16,-33 0 16,-30 0-1,-33 15-15,17 1 16,-1-1-1,32 1-15,16-1 16,16 0 0,-1 1-16,16-16 15,16 0-15,0 15 16,16 1 0,16 15-16,15 0 15,16 0 1,16 15-16,-16-15 15,-16 0 1,0 0-16,-15 0 16,-17-1-16,1 1 15,0-15 1,-16-1-16,0 1 16,-16 15-1,-15 0-15,-32-1 16,0 1-1,0-15-15,0-1 16,31-15-16,32 0 16</inkml:trace>
          <inkml:trace contextRef="#ctx0" brushRef="#br0" timeOffset="730604.5864">25324 1758 0,'0'0'0,"0"15"16,-15 1-16,-1 15 15,0 0 1,-31 0-16,0-16 16,-1 0-16,-15-15 15,0-15 1,-15-16-16,-1 16 15,0-1 1,-16 1-16,-31-1 16,0 16-1,0 31-15,0 16 16,48-1-16,15 0 16,15 1-1,1-1-15,16-15 16,15 0-1,0 0-15,16-16 16,0 1 0,0-16-16,0 0 15,0 0-15,-16 0 16,-15 0 0,-32-31-16,-32-16 15,-31-14-15,16 14 16,16 16-1,-17 16-15,-62-1 16,-16 32 0,16 30-16,15 1 15,-31-1 1,-31 16-16,62-16 16,32-15-1,-47 0-15,0-16 16,15 1-16,32-16 15,32 0 1,31 0-16,0 0 16,31 0-1,1-16-15,31 16 16</inkml:trace>
          <inkml:trace contextRef="#ctx0" brushRef="#br0" timeOffset="731175.4235">22505 2252 0,'0'0'15,"0"0"-15,0 0 16,0 16-16,0 30 15,16 1 1,-1 30-16,17 16 16,-1-1-1,17-14-15,-17-17 16,1-14 0,-1-16-16,-31-31 15</inkml:trace>
        </inkml:traceGroup>
        <inkml:traceGroup>
          <inkml:annotationXML>
            <emma:emma xmlns:emma="http://www.w3.org/2003/04/emma" version="1.0">
              <emma:interpretation id="{81A9AB76-6F0C-4A9B-8AC8-D7209CB7DC66}" emma:medium="tactile" emma:mode="ink">
                <msink:context xmlns:msink="http://schemas.microsoft.com/ink/2010/main" type="inkWord" rotatedBoundingBox="29315,17984 33758,18509 33565,20146 29121,19620"/>
              </emma:interpretation>
            </emma:emma>
          </inkml:annotationXML>
          <inkml:trace contextRef="#ctx0" brushRef="#br0" timeOffset="778355.8667">26252 3520 0,'0'0'0,"0"0"16,0 0-16,0 0 16,0 0-1,0 0-15,31 0 16,17 0 0,15 0-16,15 0 15,-15 0-15,0 0 16,0 0-1,0 0-15,16 0 16,31 15 0,-110-15-16</inkml:trace>
          <inkml:trace contextRef="#ctx0" brushRef="#br0" timeOffset="781379.0874">27307 2778 0,'0'0'0,"0"0"16,0 0-16,0 0 16,0 0-16,0 0 15,0 0 1,0 0-16,0 0 15,0 0 1,0 0-16,0 0 16,0 0-1,0 15-15,0 16 16,0 16-16,0-1 16,0 0-1,0 32-15,16-17 16,0 17-1,-16-1-15,16-15 16,-1 0-16,1-16 16,0 0-1,0-15-15,-16 0 16,15 0 0,-15-31-16</inkml:trace>
          <inkml:trace contextRef="#ctx0" brushRef="#br0" timeOffset="782100.8148">27764 3520 0,'0'0'16,"0"0"-1,0 0-15,0 0 16,0 0 0,0 0-16,0 0 15,0 0-15,0 0 16,0 0-1,0 0-15,0 0 16,0 0 0,0 0-16,0 0 15,0 0-15,0 0 16,0 0 0,0 0-16,0 0 15,0 0 1,0 0-16,0 0 15,0 0 1,-16 15-16,1 1 16,-1-1-16,0 1 15,0-1 1,1 0-16,15-15 16,0 0-1,0 0-15,0 0 16,0 0-16,0 0 15,0 0 1,0 0-16,0 16 16,0-16-1,0 0-15</inkml:trace>
          <inkml:trace contextRef="#ctx0" brushRef="#br0" timeOffset="782983.5939">28331 2716 0,'0'0'16,"0"0"-16,0 0 15,0-15 1,0-1-16,0 1 16,0-1-16,0 1 15,0 15 1,0 0-16,0 0 15,0 0 1,0 31-16,-16 15 16,16 16-1,0 15-15,0 0 16,0 16-16,0 0 16,0 0-1,0-1-15,0-30 16,0 0-1,16-16-15,-16 1 16,0-16-16,0-16 16,0 1-1,0-16-15,0 0 16</inkml:trace>
          <inkml:trace contextRef="#ctx0" brushRef="#br0" timeOffset="783745.5297">28441 2932 0,'0'0'16,"0"0"-16,0 0 15,0-15 1,16 0-16,0-16 16,31 0-1,16-16-15,16 1 16,0 15-1,-1 0-15,-15 16 16,0-1-16,0 16 16,1 0-1,-33 16-15,1 15 16,-17 15 0,-15 16-16,0 0 15,-31 15 1,-1 0-16,-15 0 15,-16-15-15,-16 0 16,16-16 0,32-30-16,-1-1 15,16 1 1,16-16-16,0 0 16,0 0-16,16-16 15,16 1 1,31-1-16,0 1 15,0 15 1,16 0-16,-1 15 16,-15 16-1,0 0-15,-15 0 16,-17 0-16,-15 0 16,-16 0-1,-32 31-15,1-16 16,-16 0-1,-48 1-15,-31-1 16,0-30-16,16-1 16,15-15-1,32 0-15,16-15 16,47 15 0</inkml:trace>
          <inkml:trace contextRef="#ctx0" brushRef="#br0" timeOffset="784554.565">29245 2732 0,'0'0'16,"0"0"-1,0 0-15,0 0 16,0 0-1,0 0-15,16-16 16,15-15-16,32 0 16,32 0-1,-17 0-15,-15 16 16,0 15 0,0 0-16,-15 15 15,-1 16 1,0 16-16,-15-1 15,-17 0-15,-15 16 16,-15-15 0,-1-1-16,-16-15 15,-15 0 1,0 0-16,0 0 16,-1-16-16,1 1 15,0-16 1,31 0-16,16 0 15,0 0 1,0 0-16,32 0 16,15 0-1,16 0-15,0 15 16,0 0-16,0 16 16,0 0-1,-16 16-15,-15-1 16,-1 0-1,-31 1-15,0-1 16,-16 0 0,-15 1-16,-16-16 15,-32 0-15,-31 0 16,-1-1 0,17-30-16,31 0 15,0-15 1,16-16-16,15-15 15,32 46-15</inkml:trace>
          <inkml:trace contextRef="#ctx0" brushRef="#br0" timeOffset="784986.8248">30221 2330 0,'0'0'0,"0"0"15,0 0-15,0 0 16,0 0-1,0 0-15,0 0 16,0 0-16,0 0 16,0 15-1,16 32-15,0 30 16,0 31 0,-1 16-16,17-16 15,-1-15 1,1 15-16,-16-16 15,-1 1-15,1-16 16,0-15 0,0-15-16,-1-1 15,-15-15 1,0-31-16</inkml:trace>
          <inkml:trace contextRef="#ctx0" brushRef="#br0" timeOffset="777967.9169">26000 3180 0,'0'0'16,"0"0"-1,0 0-15,0 0 16,0 0-16,0 0 16,0 0-1,0 0-15,0 0 16,0 0-1,16 0-15,31 0 16,16 15-16,16-15 16,15 0-1,1 0-15,-32 0 16,0 0 0,-16 0-16,-16 0 15,1 0 1,-1 0-16,1 0 15,-1 0-15,-15 0 16,0 0 0,0 0-16,-16 0 15</inkml:trace>
        </inkml:traceGroup>
      </inkml:traceGroup>
    </inkml:traceGroup>
    <inkml:traceGroup>
      <inkml:annotationXML>
        <emma:emma xmlns:emma="http://www.w3.org/2003/04/emma" version="1.0">
          <emma:interpretation id="{63A3F120-DA51-4D84-B230-7FDB27930647}" emma:medium="tactile" emma:mode="ink">
            <msink:context xmlns:msink="http://schemas.microsoft.com/ink/2010/main" type="paragraph" rotatedBoundingBox="20862,20143 40451,19760 40527,23658 20938,240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0E614D-1498-4FA3-B33E-AB85876B83FD}" emma:medium="tactile" emma:mode="ink">
              <msink:context xmlns:msink="http://schemas.microsoft.com/ink/2010/main" type="line" rotatedBoundingBox="20862,20143 40451,19760 40501,22332 20912,22715"/>
            </emma:interpretation>
          </emma:emma>
        </inkml:annotationXML>
        <inkml:traceGroup>
          <inkml:annotationXML>
            <emma:emma xmlns:emma="http://www.w3.org/2003/04/emma" version="1.0">
              <emma:interpretation id="{11CDEF0C-E181-469F-9D55-8B89209773B4}" emma:medium="tactile" emma:mode="ink">
                <msink:context xmlns:msink="http://schemas.microsoft.com/ink/2010/main" type="inkWord" rotatedBoundingBox="20862,20143 24503,20072 24551,22564 20911,22635"/>
              </emma:interpretation>
            </emma:emma>
          </inkml:annotationXML>
          <inkml:trace contextRef="#ctx0" brushRef="#br0" timeOffset="796091.6518">21054 4061 0,'0'0'0,"0"0"16,0 0 0,0 0-16,0 0 15,-16 31-15,-31 15 16,-16 47-1,0 0-15,0 0 16,0-16 0,31-31-16,32-46 15</inkml:trace>
          <inkml:trace contextRef="#ctx0" brushRef="#br0" timeOffset="796739.7838">20959 5081 0,'0'0'0,"0"0"16,0 0 0,0 0-16,-110 46 15,110-46-15,-16 16 16,-15 30 0,-17 16-16,-15 15 15,0 1 1,0-1-16,32-15 15,-1 15 1,32 0-16,0-15 16,16 0-1,16 0-15,15-16 16,0 0-16,0-15 16,-15-15-1,-1-1-15,-15-15 16,-16 0-16</inkml:trace>
          <inkml:trace contextRef="#ctx0" brushRef="#br0" timeOffset="799785.1311">20991 5576 0,'0'0'0,"0"0"16,0 0 0,0 0-16,0 0 15,0 0-15,0 0 16</inkml:trace>
          <inkml:trace contextRef="#ctx0" brushRef="#br0" timeOffset="800097.6383">20786 5684 0,'0'0'0,"-16"31"16,-15 15-16,-1 16 15,16 0 1,16 0-16,16-1 16,16-30-16,-1-15 15,16-1 1,16-30-16,1-16 15,-1-16 1,15-14-16,-30 14 16,-17-15-16,-31 16 15,0 0 1,-16-1-16,1 16 16,-17 16-1,-15 15-15,0 0 16,-1 0-1,17 15-15,-1 1 16,16-1-16,1 1 16,15-16-1,0 0-15</inkml:trace>
          <inkml:trace contextRef="#ctx0" brushRef="#br0" timeOffset="800370.4809">21385 5977 0,'0'0'0,"0"0"15,0 16 1,0-16-16,0 0 16,0 0-16</inkml:trace>
          <inkml:trace contextRef="#ctx0" brushRef="#br0" timeOffset="787201.9">17714 4447 0,'0'0'0,"0"0"16,0 0 0,0 0-16,0 0 15,0 0 1,0 0-16,0 0 16,0 0-16,0 0 15,0 0 1,0 0-16,0 0 15,0 0 1,0 0-16,0 0 16,0 0-1,0 0-15,0 0 16,0 0-16,0 15 16,0 16-1,16 31-15,0 31 16,0 61-1,-16-30-15,0-16 16,0-15-16,15 0 16,-15-16-1,0 31-15,0 0 16,0-15 0,0-31-16,0 0 15,0-16 1,0-15-16,0 0 15,0-16-15,0 1 16,0-1 0,0-15-16,0 0 15,0 0 1,0 0-16,0 0 16,0 16-1,0-16-15,0 0 16,0 0-16,0 0 15,0 0 1,0 0-16,0 0 16</inkml:trace>
          <inkml:trace contextRef="#ctx0" brushRef="#br0" timeOffset="789367.6672">17746 5637 0,'0'0'0,"0"0"15,0 0 1,0 0-16,16 0 16,-1 0-16,33-15 15,30-1 1,17-15-16,-1 16 16,-15-1-1,-16 1-15,-16-1 16,-15 1-16,-16 15 15,-16 0 1</inkml:trace>
          <inkml:trace contextRef="#ctx0" brushRef="#br0" timeOffset="786604.5007">17762 4478 0,'0'0'15,"0"0"-15</inkml:trace>
          <inkml:trace contextRef="#ctx0" brushRef="#br0" timeOffset="786559.7938">17793 4447 0</inkml:trace>
          <inkml:trace contextRef="#ctx0" brushRef="#br0" timeOffset="788826.4816">18108 5390 0,'0'0'16,"0"0"-16,0 0 15,16 0 1,15-16-16,17 1 16,-1-16-1,0-15-15,0-32 16,-15-30-1,-16-16-15,-1 32 16,-30 14-16,-17-14 16,16 30-1,1 16-15,-1 15 16,0 15 0,0 16-16,1 0 15,-17 16 1,-15 45-16,15 32 15,-15 31-15,16-1 16,-1 1 0,16 0-16,1 15 15,-1 15 1,0-15-16,16-46 16,0-16-1,-16-15-15,16-15 16,0-16-16,0-1 15,0-14 1,0-16-16,0 0 16</inkml:trace>
          <inkml:trace contextRef="#ctx0" brushRef="#br0" timeOffset="793207.7458">18470 5807 0,'0'0'0,"0"0"0,0 0 15,0 0 1,0 0-16,0 0 16,0 0-16,0 0 15,0 0 1,0 0-16,0 0 16,0 0-1,0 15-15,0 16 16,0 16-1,0 15-15,0-1 16,0 1-16,0 31 16,0-31-1,0-1-15,0-14 16,0-16 0,0 0-16,0-16 15,0 1-15,0-1 16,0 0-1,0 1-15,0-16 16,0 0 0,0 0-16</inkml:trace>
          <inkml:trace contextRef="#ctx0" brushRef="#br0" timeOffset="789874.5978">19006 3983 0,'0'0'0,"0"0"16,0 0-1,0 0-15,0 0 16,0 0-16,0 0 15,0 0 1,0 0-16,0 0 16,-16 16-1,-15 15-15,-16 31 16,-32 30 0,16 1-16,0-16 15,15 1-15,1-17 16,31-30-1,16-31-15</inkml:trace>
          <inkml:trace contextRef="#ctx0" brushRef="#br0" timeOffset="794528.4615">18722 5591 0,'0'0'16,"0"0"-16,0 0 15,0 0-15,16 0 16,16 0-1,-1 0-15,16-15 16,1 15 0,-1 0-16,0-16 15,1 16-15,-17 0 16,1 0 0,-1 0-16,1 0 15,-32 0 1</inkml:trace>
          <inkml:trace contextRef="#ctx0" brushRef="#br0" timeOffset="794872.4649">18785 5792 0,'0'0'15,"0"0"-15,0 0 16,0 0-16,16 0 16,31 0-1,17 0-15,-1 0 16,0 0-1,0 0-15,0 0 16,-16 0 0,-16 0-16,1 0 15,-1 0-15,-31 0 16</inkml:trace>
          <inkml:trace contextRef="#ctx0" brushRef="#br0" timeOffset="795721.1054">19683 5576 0,'0'0'0,"0"0"16,0 0-16,0 0 15,16 0 1,16 0-16,15 0 15,0-16-15,16 1 16,0-1 0,32-30-16,-95 46 15</inkml:trace>
          <inkml:trace contextRef="#ctx0" brushRef="#br0" timeOffset="795451.8311">19967 5189 0,'0'0'0,"0"0"16,16-15-1,15-16-15,16 0 16,-15-15-1,15-16-15,-15 0 16,-1-31-16,-15 16 16,-16 0-1,0 15-15,0 16 16,-16 15 0,0 15-16,1 1 15,-1 15 1,-16 15-16,1 32 15,-1 14-15,1 32 16,-1 31 0,1 77-16,15-16 15,16-30 1,0-16-16,0 15 16,16 32-1,-16-63-15,0-30 16,0-16-16,0-15 15,0-31 1,0 0-16,0-31 16</inkml:trace>
        </inkml:traceGroup>
        <inkml:traceGroup>
          <inkml:annotationXML>
            <emma:emma xmlns:emma="http://www.w3.org/2003/04/emma" version="1.0">
              <emma:interpretation id="{D8151627-1239-47D6-B096-2B1AB46B7A01}" emma:medium="tactile" emma:mode="ink">
                <msink:context xmlns:msink="http://schemas.microsoft.com/ink/2010/main" type="inkWord" rotatedBoundingBox="24857,20893 29997,20793 30026,22256 24885,22356"/>
              </emma:interpretation>
            </emma:emma>
          </inkml:annotationXML>
          <inkml:trace contextRef="#ctx0" brushRef="#br0" timeOffset="800880.981">21715 5158 0,'0'0'0,"0"0"16,0 0-16,0 0 15,0 0-15,0 47 16,0 15 0,0-1-16,0 17 15,0-1 1,0 0-16,16 16 16,0 0-1,0-1-15,-1-30 16,1-15-1,-16-17-15,0-30 16</inkml:trace>
          <inkml:trace contextRef="#ctx0" brushRef="#br0" timeOffset="801398.411">22629 5004 0,'0'0'15,"0"0"-15,0 0 16,-16 0 0,0 0-16,-15 0 15,-16 0 1,-1 0-16,1 0 15,0 0 1,-16 15-16,16 1 16,-1 15-16,1 0 15,0-1 1,15 1-16,1 0 16,15 0-1,16-15-15,0 15 16,16-1-16,15 1 15,1 0 1,15 0-16,0-15 16,16 15-1,16-16-15,16 16 16,-32 0-16,-16-16 16,-16 1-1,-15-1-15,-16 1 16,0 15-1,-16-1-15,-31 17 16,0 15 0,-16-1-16,-16-14 15,-15-1-15,15 1 16,16-32 0,16 0-16,15-15 15,32 0 1</inkml:trace>
          <inkml:trace contextRef="#ctx0" brushRef="#br0" timeOffset="801863.5332">22755 5916 0,'0'0'16,"0"0"-1,0 0-15,0 0 16,0 0-16,0 0 16,0 0-1,0 0-15,0 0 16,16 0 0,31-16-16,0 1 15,0-1 1,1 1-16,15 15 15,16 0-15,-1-16 16,-15 1 0,0 15-16,-15 0 15,-1-16 1,-47 16-16</inkml:trace>
          <inkml:trace contextRef="#ctx0" brushRef="#br0" timeOffset="802268.4139">23102 5514 0,'0'0'16,"0"0"-1,0 0-15,0 0 16,0 0-16,0 0 16,0 0-1,0 0-15,0 15 16,0 1 0,0 15-16,0 30 15,15 17 1,1 14-16,0 1 15,-16-16-15,0-15 16,0-15 0,0-1-16,0-15 15,0-16 1,0 1-16,0-16 16,0 0-1,0 0-15</inkml:trace>
          <inkml:trace contextRef="#ctx0" brushRef="#br0" timeOffset="804308.6192">23779 5421 0,'0'0'0,"0"0"16,0 0-16,0 0 15,0 0 1,0 0-16,0 0 16,-16 16-1,0-1-15,1 16 16,-17 0-1,16 0-15,1 0 16,15 0-16,15-1 16,1-14-1,16-1-15,15 1 16,-16-16 0,17 0-16,-17-16 15,-15 1-15,0-1 16,-1-30-1,-15-16-15,0 0 16,-15 1 0,-1 14-16,0 16 15,-15 0 1,-1 16-16,1 15 16,-17 15-16,1 1 15,0 15 1,31-16-16,0 1 15,16-16 1</inkml:trace>
          <inkml:trace contextRef="#ctx0" brushRef="#br0" timeOffset="804545.6528">24188 5761 0,'0'0'16,"0"0"0,0 0-16,0 0 15,0 0-15,0 0 16,0 0-1</inkml:trace>
          <inkml:trace contextRef="#ctx0" brushRef="#br0" timeOffset="805086.3937">24535 5313 0,'0'0'0,"0"0"15,-16 15-15,0 16 16,1 0-16,-1 16 15,0-1 1,16 0-16,0-15 16,0 0-1,16 0-15,0 0 16,-1-16 0,17 1-16,-1-1 15,1-15-15,-1 0 16,1-15-1,15-1-15,-15-30 16,-1 0 0,-15-16-16,-16 15 15,-16 1 1,0 15-16,-15 16 16,-16 15-16,-16 0 15,0 15 1,15 1-16,17-1 15,15-15 1,16 0-16,0 0 16,0 0-16</inkml:trace>
          <inkml:trace contextRef="#ctx0" brushRef="#br0" timeOffset="805568.4796">25228 5035 0,'0'0'16,"0"0"-16,0 0 16,0 0-1,0 0-15,0 0 16,0 0-1,0 0-15,16-16 16,0 1 0,-1-1-16,17 16 15,-1 0 1,1 16 0,-1 30-16,-15 16 15,-16 15 1,-16 16-1,-15-16 1,-1-15-16,-15-16 16,0 1-16,15-16 15,1 0 1,15-16-16,16 1 16,0-1-1,16 0-15,15 1 16,32-1-1,16-15-15,16-15 16,-95 15-16</inkml:trace>
          <inkml:trace contextRef="#ctx0" brushRef="#br0" timeOffset="806073.4189">26472 4787 0,'0'0'16,"0"0"-16,0 0 15,0 0 1,-15 0-16,-17 16 16,-15-1-1,0 1-15,-16 15 16,0 0-16,-16 0 15,16-1 1,16 1-16,-1 0 16,17 0-16,-1 0 15,17 0 1,-1 0-16,16 0 16,16 0-1,15 15-15,16 0 16,16 1-1,0-1-15,0 1 16,-31-1-16,-1-15 16,-15 0-1,-16-16-15,-16 1 16,-15 15 0,-32-1-16,-63 17 15,0-16 1,31-16-16,32-15 15,16 0-15,31 0 16,16 0 0</inkml:trace>
          <inkml:trace contextRef="#ctx0" brushRef="#br0" timeOffset="807747.0488">26551 4664 0,'0'0'0,"0"0"16,0 0-16,0 0 15,0 0 1,0 0-16,0 0 16,0 0-1,0 0-15,0 0 16,0 0-16,0 0 16,0 0-1,16 15-15,0 1 16,-1 15-1,17 0-15,-1-1 16,1 1-16,-1 16 16,17 15-1,-17 15-15,1 16 16,-17-1 0,-15-14-16,0-17 15,-15 1-15,-1-15 16,0-1-1,0-15-15,1 0 16,-1 0 0,0 0-16,0-16 15,1 0 1,-1 32-16,16-47 16</inkml:trace>
        </inkml:traceGroup>
        <inkml:traceGroup>
          <inkml:annotationXML>
            <emma:emma xmlns:emma="http://www.w3.org/2003/04/emma" version="1.0">
              <emma:interpretation id="{59D24D68-9B05-41EB-9B0B-A6419AE7DCF4}" emma:medium="tactile" emma:mode="ink">
                <msink:context xmlns:msink="http://schemas.microsoft.com/ink/2010/main" type="inkWord" rotatedBoundingBox="30285,20499 35830,20391 35870,22416 30325,22524"/>
              </emma:interpretation>
            </emma:emma>
          </inkml:annotationXML>
          <inkml:trace contextRef="#ctx0" brushRef="#br0" timeOffset="823411.8348">27150 5504 0,'0'0'16,"0"0"-16,0 0 16,0 0-1,0 0-15,0 0 16,0 0 0,0 0-16,0 0 15,16 0 1,15 0-16,16 0 15,16 0-15,0-15 16,0 15 0,-15 0-16,-1 0 15,0 0 1,-15 0-16,-17 0 16,17 0-1,-16 0-15,15 0 16,-31 0-16</inkml:trace>
          <inkml:trace contextRef="#ctx0" brushRef="#br0" timeOffset="823759.6769">27386 5783 0,'0'0'16,"0"0"-16,0 0 15,0 0 1,16 0-16,15 0 15,1 0-15,15-16 16,16 1 0,-16-1-16,16 1 15,0 15 1,0 0-16,-15 0 16,-48 0-16</inkml:trace>
          <inkml:trace contextRef="#ctx0" brushRef="#br0" timeOffset="824362.7738">28142 4345 0,'0'0'16,"0"0"-16,0 0 15,0 0-15,0 0 16,0 0 0,0 0-16,0 0 15,0 31 1,0 16-16,0 30 16,0 0-1,0 0-15,0 1 16,16-17-16,-16 1 15,0-15 1,0-1-16,0-15 16,0 0-1,0 0-15,0-31 16</inkml:trace>
          <inkml:trace contextRef="#ctx0" brushRef="#br0" timeOffset="824701.0289">29056 4778 0,'0'0'15,"0"0"1,0 0-16,0 0 15,-16 15-15,-31 16 16,-32 16 0,-31 15-16,15-1 15,1 1 1,-17 31-16,17 0 16,-1-1-1,32-30-15,0-15 16,16-1-16,0-15 15,15-16 1,17 1-16,15-16 16</inkml:trace>
          <inkml:trace contextRef="#ctx0" brushRef="#br0" timeOffset="825296.88">27969 6076 0,'0'0'16,"0"0"-16,0 0 15,-16 16 1,0 30-16,1 0 16,-1 1-16,16-1 15,16-15 1,15 0-16,16-16 15,1 1 1,15-16-16,-16 0 16,0-31-1,0 0-15,1-15 16,-17-16-16,1-15 16,-32 15-1,0 15-15,-16 16 16,0 1-1,0 14-15,-15 1 16,-16 15-16,-16 15 16,15 16-1,1 0-15,16 15 16,-1 1 0,16-16-1,16-16 1,0-15-1</inkml:trace>
          <inkml:trace contextRef="#ctx0" brushRef="#br0" timeOffset="825618.9346">28457 6262 0,'0'0'15,"0"0"1,0 0-16,0 0 16,0 0-1,0 0-15,0 0 16,0 0-16</inkml:trace>
          <inkml:trace contextRef="#ctx0" brushRef="#br0" timeOffset="826158.3968">28961 5922 0,'0'0'15,"-16"0"1,1 15-16,-1 16 16,0 0-16,16-16 15,0 16 1,0 0-16,16 0 15,15-15 1,-15-1-16,16-15 16,-1 0-16,1-15 15,-16-1 1,-1-15-16,1 0 16,0 0-1,0 0-15,-16 31 16,-16-247-1,16 247-15,0 0 16,-16 0-16,-15 16 16,-17-1-1,1 1-15,0-1 16,-1 16 0,33 0-16,-1 0 15,16-16 1,0-15-16</inkml:trace>
          <inkml:trace contextRef="#ctx0" brushRef="#br0" timeOffset="826650.8497">29828 5582 0,'0'0'15,"0"0"1,-16 0-16,-31 0 16,-32 15-1,-16 1-15,1-1 16,15 0-16,16 1 16,16-1-1,15 1-15,1-1 16,15-15-1,0 16-15,16-16 16,0 0-16,0 15 16,16 1-1,0-1-15,15 16 16,17 0 0,-1 15-16,0 1 15,16-1 1,-16-15-16,-15 0 15,-1 0-15,-15 0 16,-16 0 0,-16-1-16,-15 1 15,-16 16 1,-1-16-16,-15 0 16,16-16-16,0 0 15,47-15 1</inkml:trace>
          <inkml:trace contextRef="#ctx0" brushRef="#br0" timeOffset="827795.1026">30473 4376 0,'0'0'0,"0"0"16,0 0 0,0 0-16,0 0 15,-31 16 1,-16 15-16,-16-16 15,-16 16-15,16-16 16,0 1 0,0-1-16,16 1 15,15-1 1,-15 1-16,15-1 16,17 16-1,-1 15-15,0 16 16,16 0-16,0 0 15,0 0 1,0 15-16,0-15 16,0 30-1,0 1-15,16-16 16,-16-15 0,0 0-16,0-16 15,0-15-15,0 0 16,0 0-1,0-15-15,0-1 16,0 1 0,0-1-16,16 0 15,-1 1-15,1-1 16,16 1 0,46-1-16,17 1 15,15-1 1,-15-15-16,-95 0 15</inkml:trace>
          <inkml:trace contextRef="#ctx0" brushRef="#br0" timeOffset="842599.6904">30363 5072 0,'0'0'0,"0"0"16,0 0-16,0 0 16,0 0-1,16-16-15,-16 16 16,0 0-16,0 0 16,0 0-1,0 0-15,0 0 16,-16 0-1,0 16-15,1-1 16,-17 16 0,16 0-16,1 0 15,15 0-15,0-16 16,15 1 0,1-1-16,16 1 15,15-16 1,0-16-16,0 1 15,-15-16-15,-1 0 16,-15 0 0,0-15-16,-16-1 15,0 1 1,-16 15-16,0 0 16,-15 0-1,-1 16-15,-15-1 16,16 16-16,-17 16 15,17-1 1,-1 1-16,17-1 16,15 0-1,0-15-15</inkml:trace>
          <inkml:trace contextRef="#ctx0" brushRef="#br0" timeOffset="843092.5689">30631 5334 0,'0'0'16,"0"0"-1,0 0-15,0 0 16,0 0-16,0 0 16,0 0-1</inkml:trace>
          <inkml:trace contextRef="#ctx0" brushRef="#br0" timeOffset="843840.6004">31025 4948 0,'0'0'0,"0"0"16,0 0-16,0 0 16,0 0-1,-16 0-15,0 15 16,-15 1-1,-1 15-15,-15 15 16,15 1 0,1-1-16,15 0 15,0 1-15,16-1 16,0-15 0,16 0-16,0-16 15,15 1 1,1-16-16,15-16 15,0-15-15,1-15 16,-1 0 0,-15-1-16,-17 1 15,1 0 1,-16-1-16,-16 16 16,1 0-1,-17 0-15,-15 16 16,-1 0-1,1 15-15,16 0 16,15 0-16,16 0 16,0 0-1</inkml:trace>
          <inkml:trace contextRef="#ctx0" brushRef="#br0" timeOffset="844536.4466">32017 4423 0,'0'0'0,"0"0"16,0 0-16,0 0 15,-16 0 1,-31 0-16,-16 0 15,0 15 1,0-15-16,0 15 16,0 1-1,0 15-15,0 0 16,16 15 0,0 0-16,15 1 15,16-1-15,1-15 16,15 0-1,0-16-15,0 16 16,0-15 0,0-1-16,15 1 15,1 15-15,16 0 16,-1-1 0,1-14-16,-1 15 15,-15 0 1,0-16-16,-16 1 15,0 15-15,-16 15 16,0 0 0,-15 1-16,-17-1 15,-15 0 1,0-15-16,16 0 16,16-15-1,15-16-15,16 0 16,0 0-16</inkml:trace>
          <inkml:trace contextRef="#ctx0" brushRef="#br0" timeOffset="845080.5551">32143 4886 0,'0'0'16,"0"0"-16,0 0 16,0 0-1,0 0-15,0 0 16,-16 16 0,-15-1-16,-1 1 15,-15-1 1,0-15-16,0 0 15,-1-15-15,17-1 16,-1 1 0,17-1-16,-1 1 15,16-16 1,16-16-16,-1 1 16,17-16-1,15 0-15,0 16 16,-15 15-16,-1 16 15,1-1 1,-16 16-16,-1 16 16,1 15-1,0 30-15,-16 1 16,-16 16-16,-15 14 16,-32 1-1,-32 15-15,32-15 16,0 0-1,16-32-15,15-14 16,32-1 0,0-46-16</inkml:trace>
          <inkml:trace contextRef="#ctx0" brushRef="#br0" timeOffset="845889.7721">32631 4623 0,'0'0'15,"0"0"-15,0 0 16,16-15-1,0 0-15,0-1 16,-16 16-16,0 0 16,0 0-1,0 0-15,0 0 16,-32 0 0,-15 0-16,0-15 15,-1 15 1,1 0-16,16 0 15,-1 15-15,1 1 16,15-1 0,0 0-16,0 16 15,1 0 1,-1 0-16,0-15 16,0 15-16,16-16 15,0 0 1,0 1-16,0-1 15,16 1 1,0-1-16,15 16 16,1 0-1,-1 0-15,1 0 16,-1-16-16,-15 16 16,0 0-1,-16 16-15,0-17 16,-16 1-1,0 0-15,-15 16 16,-1-1 0,1-15-16,-1-16 15,17 1-15,-1-16 16,16 0 0,0 0-16,0 0 15</inkml:trace>
        </inkml:traceGroup>
        <inkml:traceGroup>
          <inkml:annotationXML>
            <emma:emma xmlns:emma="http://www.w3.org/2003/04/emma" version="1.0">
              <emma:interpretation id="{F043A019-1409-4AC2-AE49-33E7A1C6129C}" emma:medium="tactile" emma:mode="ink">
                <msink:context xmlns:msink="http://schemas.microsoft.com/ink/2010/main" type="inkWord" rotatedBoundingBox="36005,20440 40463,20353 40501,22332 36043,22419"/>
              </emma:interpretation>
            </emma:emma>
          </inkml:annotationXML>
          <inkml:trace contextRef="#ctx0" brushRef="#br0" timeOffset="846349.6219">32852 4562 0,'0'0'16,"0"0"-16,0 0 15,0 0 1,0 0-16,16 0 16,15-16-1,16 1-15,32-16 16,-16 15-16,0 1 16,-15 15-1,-33 0-15,1 15 16,0 1-1,0 15-15,-16 15 16,-16 31 0,0 1-16,-15-1 15,-1-15-15,1 15 16,-1 16 0,0-1-16,17-14 15,-1-1 1,0-15-16,0-16 15,16-15-15,0-15 16,0-16 0,0 0-16,0 0 15</inkml:trace>
          <inkml:trace contextRef="#ctx0" brushRef="#br0" timeOffset="846579.6556">32883 4948 0,'0'0'16,"0"0"-1,0 0-15,0 0 16,0 0-16,0 0 16,0 0-1,0 0-15,48 0 16,46-15-1,32-1-15,0 1 16,-15-16 0,-111 31-16</inkml:trace>
          <inkml:trace contextRef="#ctx0" brushRef="#br0" timeOffset="849011.8358">33419 5180 0,'0'0'0,"0"0"16,0 0 0,0 0-16,0 0 15,0 0-15,0 0 16,0 0 0,0 0-16,0 0 15,0 0 1,16 0-16,0 0 15,15 0 1,1 0-16,-1 0 16,1 0-1,-1 0-15,1 0 16,-1 0-16,1 0 16,-32 0-1</inkml:trace>
          <inkml:trace contextRef="#ctx0" brushRef="#br0" timeOffset="849443.2585">33860 4299 0,'0'0'15,"0"0"-15,0 0 16,0 0 0,0 0-16,0 0 15,0 15 1,0 16-16,0 16 15,0 30 1,0 16-16,0-1 16,0-30-16,0 0 15,0 0 1,0-16-16,0 1 16,0-1-1,0 0-15,0 1 16,0-16-16,0-1 15,16 1 1,-16-31-16</inkml:trace>
          <inkml:trace contextRef="#ctx0" brushRef="#br0" timeOffset="849720.5426">34474 4855 0,'0'0'0,"0"0"16,0 0 0,0 0-16,-15 16 15,-1 15-15,-16 15 16,-31 16 0,-31 31-16,15-1 15,0 1 1,1-16-16,15 1 15,31-32 1,1-15-16,15 0 16,0-16-16,16-15 15</inkml:trace>
          <inkml:trace contextRef="#ctx0" brushRef="#br0" timeOffset="850336.1696">33608 5906 0,'0'0'16,"0"0"0,0 0-16,0 0 15,0 0-15,0 0 16,0 0-1,0-15-15,16-16 16,15 15 0,1-15-16,15 1 15,16 14-15,0 1 16,0 15 0,-16 0-16,-31 15 15,0 1 1,-16-1-16,0 0 15,-16 16 1,-15 16-16,-1-1 16,-15 0-16,15 1 15,1-16 1,-1 15-16,17-15 16,-1 0-1,16-16-15,0 1 16,0-16-16,16 15 15,-1 1 1,33-1-16,15 1 16,15-16-1,1 0-15,0-16 16,15 1 0,-94 15-16</inkml:trace>
          <inkml:trace contextRef="#ctx0" brushRef="#br0" timeOffset="850678.617">34317 5566 0,'0'0'16,"0"0"-16,0 0 15,0 0 1,0 0-16,0 16 16,0-1-16,-16 1 15,0 14 1,1 1-16,-17-15 16,1-1-1,-1 16-15,16-15 16,1-1-16,15-15 15,0 0 1,0 0-16,15 16 16,17-1-1,-1 0-15,17 1 16,15-1 0,0-15-16,0 0 15,0 0-15,-16 0 16,0 0-1,-47 0-15</inkml:trace>
          <inkml:trace contextRef="#ctx0" brushRef="#br0" timeOffset="850992.9378">34348 5628 0,'0'0'0,"0"0"15,0 0 1,0 0-16,0 0 16,0 15-16,0 16 15,16 31 1,0 15-16,0 1 16,-1 30-1,1-31-15,0 0 16,0-30-16,-1-1 15,-15-46 1</inkml:trace>
          <inkml:trace contextRef="#ctx0" brushRef="#br0" timeOffset="870007.718">34868 4453 0,'0'0'0,"0"0"15,0 0 1,16 0-16,0-15 16,-16 15-16,15-15 15,-15 15 1,0 0-16,0 0 15,0 0 1,0 0-16,0 0 16,0 0-1,0 0-15,0 0 16,0 0-16,0 15 16,-15 31-1,-1 16-15,-16 0 16,1 15-1,-1 1-15,1-17 16,-1 17-16,1-1 16,15-15-1,-15 15-15,15 0 16,16-15 0,0 0-16,0 0 15,0-16 1,16 0-16,-1-15 15,1 0-15,0 0 16,-16-15 0,0-1-16,16 1 15,-16-16 1,0 15-16,0 0 16,0-15-1</inkml:trace>
          <inkml:trace contextRef="#ctx0" brushRef="#br0" timeOffset="874080.5732">35199 4793 0,'0'0'0,"0"0"16,0 0-16,0 0 15,0 0 1,0 0-16,0 0 16,0 0-16,-16 16 15,-15 15 1,-17 15-16,-15 16 15,0 0 1,16 0-16,0-1 16,15 1-16,17-31 15,15 0 1,0 0-16,15-16 16,17 1-1,-1-16-15,17-16 16,-1 1-16,-16-16 15,1 0 1,-1 0-16,1 0 16,-16 0-1,0-15-15,-16 15 16,0 0 0,0 16-16,0-1 15,0 16-15,-16 0 16,0 0-1,16 0-15,0 0 16,0 0 0,0 0-16</inkml:trace>
          <inkml:trace contextRef="#ctx0" brushRef="#br0" timeOffset="874657.5344">35199 5319 0,'0'0'0,"0"0"16,0 0-16,0 0 15,0 0 1,0 0-16,0 0 16,0 0-1,0 0-15,0 0 16</inkml:trace>
          <inkml:trace contextRef="#ctx0" brushRef="#br0" timeOffset="876011.5477">35624 4963 0,'0'0'0,"0"0"16,0 0-1,0 0-15,0 0 16,0 0-16,0 0 16,0 0-1,0 0-15,0 0 16,0 0-1,-15 0-15,-17 16 16,1 15 0,-17 0-16,17 15 15,-16 16-15,15 0 16,1 0 0,-1-1-16,16-14 15,1-1 1,15-15-16,0-16 15,15 1 1,1-1-16,16-15 16,15-15-16,0-1 15,0-14 1,16-1-16,-15 0 16,-17-16-1,-15 1-15,0 15 16,-16-15-16,0 15 15,-16 0 1,0 0-16,-15 0 16,-1 16-1,16-1-15,1 16 16,-1 0-16,16 0 16,0 0-1</inkml:trace>
          <inkml:trace contextRef="#ctx0" brushRef="#br0" timeOffset="876938.7453">35876 5056 0,'0'0'15,"0"0"-15,-15 16 16,-1 15 0,-16 15-16,1 0 15,15 16 1,0-16-16,16 1 15,0-16 1,0-16-16,16 1 16,0-1-16,0-15 15,-1 0 1,-15 0-16,16-15 16,0-1-1,0 1-15,-1-16 16,1-16-1,0 17-15,0-1 16,-1 0-16,-15 0 16,0 0-1,0 15-15,0 1 16,0 15 0,0 0-16,-15-15 15,-1 15-15,0 0 16,0 0-1,-15 15-15,31-15 16</inkml:trace>
          <inkml:trace contextRef="#ctx0" brushRef="#br0" timeOffset="877596.5368">36065 4763 0,'0'0'0,"0"0"15,0 0-15,0 0 16,0 0 0,0 0-16,0 0 15,0 0 1,0 15-16,0 0 16,0 32-16,-15-1 15,15 16 1,-16 0-16,0 15 15,0 16 1,1-16-16,-1-15 16,0 0-1,16-62-15</inkml:trace>
          <inkml:trace contextRef="#ctx0" brushRef="#br0" timeOffset="878170.8638">36349 4701 0,'0'0'15,"0"0"-15,0 0 16,0 0 0,0 0-16,0 0 15,0 0 1,0 15-16,-16 1 15,-15 15 1,-1-1-16,1 17 16,-1-16-16,1 0 15,15 0 1,0-16-16,0 0 16,1 1-1,-1-1-15,16 1 16,0-1-1,0 1-15,0-1 16,0 1-16,16-1 16,-1 1-1,17-1-15,15 0 16,0 1 0,1-16-16,-1 0 15,-16 0-15,-15 0 16,-16 0-1</inkml:trace>
          <inkml:trace contextRef="#ctx0" brushRef="#br0" timeOffset="878533.4161">36522 4824 0,'0'0'0,"0"0"16,0 0-1,0 0-15,0 0 16,0 0-16,0 16 15,0-1 1,0 16-16,0 31 16,-16 31-1,-15 15-15,-1-15 16,1-1 0,-1 1-16,17-47 15,-1 16-15,16-62 16</inkml:trace>
          <inkml:trace contextRef="#ctx0" brushRef="#br0" timeOffset="879388.4524">36758 4500 0,'0'0'0,"0"0"15,0 0 1,0 0-16,0 0 15,0 0-15,0 0 16,0 0 0,0 0-16,0 0 15,0 0 1,16 15-16,-16 1 16,16 15-1,0 0-15,-1 15 16,1 0-16,0 1 15,-16-1 1,0 0-16,0 16 16,0-15-1,0 14-15,-16 1 16,0 0-16,1 31 16,-1-16-1,-16 0-15,17-15 16,-1-16-1,0-15-15,0 0 16,1 0 0,-1 0-16,0-15 15,0-1-15,1 0 16,15-15 0,0 0-16,0 0 15</inkml:trace>
          <inkml:trace contextRef="#ctx0" brushRef="#br0" timeOffset="880311.5624">36849 4253 0,'0'0'16,"0"0"0,0 0-16,0 0 15,16 0-15,15 0 16,1 0-1,31 0-15,94-31 16,-78 31 0,-47 0-16,-1 0 15,-31 0 1,0 0-16,16 31 16,-16-1-16,0 32 15,-16 0 1,0 31-16,1-16 15,-1 16 1,0 15-16,0-46 16,1 0-16,15-1 15,-16 17 1,0 14-16,0-30 16,-15 16-1,-1-1-15,1 0 16,15-31-1,0 1-15,0-16 16,1 0-16,-1 0 16,16-16-1,0 0-15,-16 16 16,0 0 0,16-15-16,0-1 15,0 1 1,0-16-16,0 0 15,-15 15-15,15-15 16,0 0 0,-16 16-16,0-1 15,0 0 1,1 1-16,-1-1 16,0 1-16,0-16 15,16 0 1,-15 0-16,15 0 15,0 0 1</inkml:trace>
        </inkml:traceGroup>
      </inkml:traceGroup>
      <inkml:traceGroup>
        <inkml:annotationXML>
          <emma:emma xmlns:emma="http://www.w3.org/2003/04/emma" version="1.0">
            <emma:interpretation id="{7E0D7240-51B8-47AF-BA24-167332AC4D6E}" emma:medium="tactile" emma:mode="ink">
              <msink:context xmlns:msink="http://schemas.microsoft.com/ink/2010/main" type="line" rotatedBoundingBox="23632,21715 34536,22538 34427,23979 23523,23156"/>
            </emma:interpretation>
          </emma:emma>
        </inkml:annotationXML>
        <inkml:traceGroup>
          <inkml:annotationXML>
            <emma:emma xmlns:emma="http://www.w3.org/2003/04/emma" version="1.0">
              <emma:interpretation id="{85CEC165-B318-4510-9724-2008ED72FA24}" emma:medium="tactile" emma:mode="ink">
                <msink:context xmlns:msink="http://schemas.microsoft.com/ink/2010/main" type="inkWord" rotatedBoundingBox="23632,21715 29306,22143 29198,23585 23523,23156"/>
              </emma:interpretation>
            </emma:emma>
          </inkml:annotationXML>
          <inkml:trace contextRef="#ctx0" brushRef="#br0" timeOffset="810683.7339">23228 6701 0,'0'0'0,"0"0"15,0 0 1,0 0-16,0 0 15,0 0 1,0 0-16,0 0 16,0 0-1,0 0-15,-16 15 16,0 16-16,0 0 16,1 16-1,-1-1-15,16 0 16,0-15-1,0-15-15,0-1 16,16 1 0,15-1-16,32 0 15,0-15-15,16-15 16,-16 0 0,-16-16-16,0 0 15,-15-16 1,-16 1-16,-1 15 15,-15 0-15,-15 0 16,-17 16 0,-15-16-16,-16 15 15,0 1 1,16 15-16,-1 0 16,17 15-1,-1 1-15,17 15 16,-1-16-16,16 1 15,0-16 1</inkml:trace>
          <inkml:trace contextRef="#ctx0" brushRef="#br0" timeOffset="811767.4774">23826 7003 0,'0'0'0,"0"0"16,0 0-1,0 0-15,0 0 16,0 0 0,0 0-16,0 0 15</inkml:trace>
          <inkml:trace contextRef="#ctx0" brushRef="#br0" timeOffset="812235.5839">24173 6648 0,'0'0'15,"0"0"-15,0 0 16,0 0-16,0 0 16,0 0-1,0 0-15,0 15 16,0 0 0,0 16-16,0 16 15,0 15 1,15-1-16,1 1 15,0 15-15,0-15 16,-1-15 0,1-17-16,-16-14 15,0-16 1,0 0-16</inkml:trace>
          <inkml:trace contextRef="#ctx0" brushRef="#br0" timeOffset="812651.6653">24440 6966 0,'0'0'0,"0"0"16,0 0-1,0 0-15,0 0 16,0 0-1,16-16-15,16 1 16,15-1-16,0-15 16,-15 16-1,-1-1-15,-15 16 16,0 0 0,-16 0-16,15 16 15,-15-1-15,0 1 16,0 15-1,0 15-15,0 16 16,0 0 0,0-1-16,16 1 15,0 0 1,-16-31-16,0-16 16,0-15-16,16 16 15,-16-16 1</inkml:trace>
          <inkml:trace contextRef="#ctx0" brushRef="#br0" timeOffset="812890.8447">24598 7158 0,'0'0'0,"0"0"16,0 0-1,0 0-15,0 0 16,0 0-16,16 0 16,47 0-1,31 0-15,16-15 16,-15-1 0,-16 1-16,-79 15 15</inkml:trace>
          <inkml:trace contextRef="#ctx0" brushRef="#br0" timeOffset="813587.9601">25937 6540 0,'0'0'0,"0"0"15,0 0 1,0 0-16,0 0 16,0 0-1,-47 0-15,-32 15 16,0-15 0,-15 0-16,15 0 15,16 0-15,0 16 16,0-1-1,16 1-15,-1-1 16,17 1 0,-1-1-16,17 16 15,-1 0-15,16 0 16,0-16 0,16 16-16,-1 0 15,1 0 1,16-16-16,-1 16 15,16-15 1,1 15-16,-1 0 16,0-1-16,16 1 15,-16 0 1,-31 0-16,0-15 16,-16-1-1,-16 16-15,-15 0 16,-17 0-16,1 0 15,0-16 1,0 1-16,15-16 16,32 0-1</inkml:trace>
          <inkml:trace contextRef="#ctx0" brushRef="#br0" timeOffset="808752.6697">26142 6008 0,'0'0'16,"0"0"0,0 0-16,0 0 15,0 0-15,0 0 16,0 16 0,0-1-16,0 16 15,0 0 1,-16 0-16,0 0 15,-31 15 1,-16 1-16,-47-1 16,-1-15-16,1 0 15,0 0 1,-32-16-16,-31-15 16,0 0-1,31-15-15,0-16 16,-63-16-1,-15 1-15,62 0 16,1 15-16,-1 0 16,-31 15-1,32 32-15,31-1 16,0 16 0,0 0-16,0 16 15,47-17-15,0 1 16,32-15-1,15-1-15,1 16 16,-1-15 0,16-1-16,1 0 15,-1 1 1,0-1-16,0-15 16,-15 0-16,-1 0 15,-15 0 1,0-15-16,0-1 15,-16 1 1,-32-16-16,-15 16 16,0-1-1,-16 16-15,15 0 16,1 16-16,-47-1 16,-1 1-1,1-1-15,31 0 16,15 1-1,-15-1-15,0 1 16,0-1-16,32-15 16,31 0-1,15-15-15,17-1 16,31-15 0,0 31-16</inkml:trace>
        </inkml:traceGroup>
        <inkml:traceGroup>
          <inkml:annotationXML>
            <emma:emma xmlns:emma="http://www.w3.org/2003/04/emma" version="1.0">
              <emma:interpretation id="{8E901750-4CCC-4EDD-ADEE-8036CD4E8710}" emma:medium="tactile" emma:mode="ink">
                <msink:context xmlns:msink="http://schemas.microsoft.com/ink/2010/main" type="inkWord" rotatedBoundingBox="30158,23066 31392,22909 31471,23525 30236,23681"/>
              </emma:interpretation>
            </emma:emma>
          </inkml:annotationXML>
          <inkml:trace contextRef="#ctx0" brushRef="#br0" timeOffset="881929.76">27085 7112 0,'0'0'16,"0"0"-16,0 0 16,0 0-1,15 0-15,17 0 16,15 0-1,0 0-15,32 0 16,0-16 0,15 16-16,-15 0 15,0 0 1,-32 0-16,1 0 16,-17 0-16,1 0 15,-17 0 1,1 0-16,0 0 15,-16 0-15</inkml:trace>
          <inkml:trace contextRef="#ctx0" brushRef="#br0" timeOffset="882263.4452">27053 7343 0,'0'0'0,"0"0"16,0 0-1,0 0-15,16 0 16,15 0-1,1 0-15,15 0 16,0 0-16,16 0 16,16 0-1,31 0-15,17 0 16,-33 0 0,-15 0-16,-79 0 15</inkml:trace>
          <inkml:trace contextRef="#ctx0" brushRef="#br0" timeOffset="885327.6023">28140 6803 0,'0'0'0,"0"0"16,0 0 0,0 0-16,0 0 15,0-16-15,0 16 16,0 0 0,0 0-16,0 0 15,0 0 1,0 0-16,0 0 15,0 16-15,0 30 16,16 0 0,0 16-16,-1-16 15,1 1 1,0 15-16,0-1 16,-1-14-1,1-1-15,0-15 16,0 0-16,-16-16 15,0 1 1,15 15-16,-15-31 16</inkml:trace>
        </inkml:traceGroup>
        <inkml:traceGroup>
          <inkml:annotationXML>
            <emma:emma xmlns:emma="http://www.w3.org/2003/04/emma" version="1.0">
              <emma:interpretation id="{9D688E16-FC21-4EB6-A084-CF2C575A9447}" emma:medium="tactile" emma:mode="ink">
                <msink:context xmlns:msink="http://schemas.microsoft.com/ink/2010/main" type="inkWord" rotatedBoundingBox="31858,23585 31965,23593 31956,23704 31850,23696"/>
              </emma:interpretation>
            </emma:emma>
          </inkml:annotationXML>
          <inkml:trace contextRef="#ctx0" brushRef="#br0" timeOffset="888926.4204">28802 7514 0,'0'0'0,"0"0"16,0 0-1,0 0-15,0 0 16,0 0 0,0 0-16,0 0 15,0 0-15,-16 0 16,0 0-1,0 0-15,1 0 16,-1 0 0,0-16-16,16 16 15,0-15 1,0 0-16,0-1 16,0 16-16,0 0 15,16 0 1,0 0-16,-1 16 15,1-1 1,0 0-16,-16 1 16,0-16-1,0 15-15,-16 1 16,0-1-16,1-15 16,-1 0-1,0 0-15,0 0 16,16 0-16,0 0 15</inkml:trace>
        </inkml:traceGroup>
        <inkml:traceGroup>
          <inkml:annotationXML>
            <emma:emma xmlns:emma="http://www.w3.org/2003/04/emma" version="1.0">
              <emma:interpretation id="{059C0AE8-A062-48B4-BDD2-5F6FA91B81C4}" emma:medium="tactile" emma:mode="ink">
                <msink:context xmlns:msink="http://schemas.microsoft.com/ink/2010/main" type="inkWord" rotatedBoundingBox="31973,22660 34512,22852 34429,23948 31890,23756"/>
              </emma:interpretation>
            </emma:emma>
          </inkml:annotationXML>
          <inkml:trace contextRef="#ctx0" brushRef="#br0" timeOffset="888187.8138">30471 6788 0,'0'0'0,"0"0"15,0 0 1,0 0-16,0 0 16,16-16-16,16 1 15,15-16 1,16 0-16,16 15 15,-1 16 1,-15 0-16,-15 16 16,-1-1-1,-16 16-15,-15-15 16,0 15-16,-16 15 16,-16 0-1,-15 1-15,-1-1 16,1-15-1,15 0-15,0-16 16,0 1-16,16-16 16,0 0-1,16 0-15,16 0 16,15 0 0,0 0-16,0 15 15,1 1 1,15 15-16,0 15 15,-16 0-15,-16 1 16,-15-1 0,-16 0-16,-16 1 15,-15-1 1,-32-15-16,-47 0 16,-32-16-1,16-15-15,31 0 16,32-15-16,0-16 15,16-15 1,47 46-16</inkml:trace>
          <inkml:trace contextRef="#ctx0" brushRef="#br0" timeOffset="885761.5385">28754 7342 0,'0'0'0,"0"0"16,0 0-16,0 0 16,0 0-16,0 0 15,0 0 1,0 0-16,0 0 16,0 0-1</inkml:trace>
          <inkml:trace contextRef="#ctx0" brushRef="#br0" timeOffset="886451.6976">28912 6771 0,'0'0'0,"0"0"16,0 0-1,0 0-15,0 0 16,0 0 0,0 0-16,0 0 15,0 0-15,0 0 16,16 46-1,-1 16-15,1 15 16,16 0 0,-1 1-16,1-16 15,15 15 1,-16-15-16,1-16 16,-16-15-16,-1 0 15,1-16 1,0 1-16,-16-1 15,0-15 1</inkml:trace>
          <inkml:trace contextRef="#ctx0" brushRef="#br0" timeOffset="887093.7392">29652 7091 0,'0'0'16,"0"0"-1,0 0-15,0 0 16,0 0 0,0 15-16,-15 0 15,-1 1-15,0-1 16,-15 1-1,-1-16-15,-15 0 16,-16 0-16,0-16 16,0-15-1,15 1-15,17-17 16,-1-15 0,17 16-16,15 0 15,31-1 1,1-15-16,15 32 15,0-1 1,0 15-16,-15 1 16,-1 15-16,1 0 15,-1 15 1,1 47-16,0 31 16,-1 15-1,-15 0-15,-16-15 16,0 0-16,0-16 15,-16 15 1,0-30-16,-15 0 16,-1 0-1,-15 0-15,47-62 16</inkml:trace>
          <inkml:trace contextRef="#ctx0" brushRef="#br0" timeOffset="887588.8391">30125 6818 0,'0'0'16,"0"0"-16,0 0 16,0 0-16,0 0 15,-16 47 1,16 46-16,-16 30 15,16-15 1,16 1-16,0-32 16,0 0-1,-1-15-15,1-16 16,0-15-16,-16-15 16,0-16-1,0 0-15</inkml:trace>
        </inkml:traceGroup>
      </inkml:traceGroup>
    </inkml:traceGroup>
  </inkml:traceGroup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5:51.0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F7584F-0414-45A9-8B6D-2B8323C12408}" emma:medium="tactile" emma:mode="ink">
          <msink:context xmlns:msink="http://schemas.microsoft.com/ink/2010/main" type="writingRegion" rotatedBoundingBox="716,7752 9358,8045 9294,9935 652,9642"/>
        </emma:interpretation>
      </emma:emma>
    </inkml:annotationXML>
    <inkml:traceGroup>
      <inkml:annotationXML>
        <emma:emma xmlns:emma="http://www.w3.org/2003/04/emma" version="1.0">
          <emma:interpretation id="{C435E22B-0BD7-4BE0-A016-DF86B087967F}" emma:medium="tactile" emma:mode="ink">
            <msink:context xmlns:msink="http://schemas.microsoft.com/ink/2010/main" type="paragraph" rotatedBoundingBox="716,7752 9358,8045 9294,9935 652,9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FDAFA-DE04-4763-92B1-30B3969CDF33}" emma:medium="tactile" emma:mode="ink">
              <msink:context xmlns:msink="http://schemas.microsoft.com/ink/2010/main" type="line" rotatedBoundingBox="716,7752 9358,8045 9294,9935 652,9642"/>
            </emma:interpretation>
          </emma:emma>
        </inkml:annotationXML>
        <inkml:traceGroup>
          <inkml:annotationXML>
            <emma:emma xmlns:emma="http://www.w3.org/2003/04/emma" version="1.0">
              <emma:interpretation id="{FAD308D9-B641-425F-8461-FABD72A6A022}" emma:medium="tactile" emma:mode="ink">
                <msink:context xmlns:msink="http://schemas.microsoft.com/ink/2010/main" type="inkWord" rotatedBoundingBox="708,7991 5513,8154 5457,9797 652,9634"/>
              </emma:interpretation>
            </emma:emma>
          </inkml:annotationXML>
          <inkml:trace contextRef="#ctx0" brushRef="#br0">-2451-8113 0,'0'0'0,"0"0"16,0 0-16,0 0 15,0 0 1,0 0-16,0 0 16,0 0-1,0 0-15,0 0 16,0 0-16,12 69 15,0 46 1,0 13-16,0 33 16,-12 1-1,0-35-15,0-46 16,0-11 0,0-1-16,0-23 15,0-11 1,0-12-16,0-11 15,0-12-15,0 0 16,0 0 0,-12-12-16,0-11 15,0-58-15,0-46 16,24 34 0,0 12-16,0 24 15,0 10 1,-1 13-16,1 11 15,0 11-15,11 12 16,13 12 0,-1 34-16,12 35 15,0 11 1,0-22-16,-11-1 16,-1-11-1,-11-1-15,-1 1 16,-11-11-16,0-13 15,0-11 1,-12-11-16,0-1 16,0-11-1,0 0-15</inkml:trace>
          <inkml:trace contextRef="#ctx0" brushRef="#br0" timeOffset="404.3938">-1720-7131 0,'0'0'16,"0"0"-16,0 0 16,12 0-1,11-12-15,1 1 16,23-1-16,0 1 15,0-1 1,0 1-16,0 11 16,-11 0-1,11 0-15,-12-12 16,0 0-16,-35 12 16</inkml:trace>
          <inkml:trace contextRef="#ctx0" brushRef="#br0" timeOffset="730.0054">-1650-6888 0,'0'0'0,"0"0"16,0 0-16,12 0 15,24 0 1,11-12-16,12 1 16,11-13-1,25 1-15,46 0 16,-12 0-16,-34 12 15,-13-1 1,-11 0-16,-71 12 16</inkml:trace>
          <inkml:trace contextRef="#ctx0" brushRef="#br0" timeOffset="9552.0921">-330-7293 0,'0'0'16,"0"0"-16,0 0 15,0 0-15,0 0 16,0-11 0,0 11-16,0 0 15,-12-12 1,0 0-16,-11 12 15,-13 0 1,1 12-16,-12 23 16,-12 11-16,12 0 15,0 0 1,0 24-16,23-1 16,24-11-1,0 0-15,12-12 16,11-11-16,13-12 15,11-12 1,24-11-16,-1-23 16,-11-12-1,-12-11-15,-11 0 16,-1 0 0,-12-12-16,-11-11 15,0-12-15,-12 23 16,0 12-1,-12-1-15,0 24 16,1 0 0,-13 12-16,1 11 15,-1 0-15,0 11 16,-11 12 0,12 0-16,11-11 15,12-12 1</inkml:trace>
          <inkml:trace contextRef="#ctx0" brushRef="#br0" timeOffset="9998.2295">94-6888 0,'0'0'0,"0"11"15,0 1 1,0-12-16,0 11 15,0-11-15,0 0 16,0 0 0,0 0-16,0 0 15</inkml:trace>
          <inkml:trace contextRef="#ctx0" brushRef="#br0" timeOffset="10578.5737">541-7304 0,'0'0'0,"0"0"16,0 0-1,-11 11-15,-1 12 16,-12 23 0,-11 12-16,0 0 15,11 23 1,12-12-16,12-11 15,12 0-15,12-23 16,11-12 0,12-12-16,24-11 15,11-23 1,-11-12-16,-12-11 16,-12 0-16,-12-12 15,-11-11 1,-12-1-16,-12-10 15,-12 33 1,-12 1-16,-35 0 16,-11 11-1,-25 24-15,25 22 16,-1 12-16,24 0 16,0 1-1,23-1-15,13-12 16,11-11-1,0 0-15</inkml:trace>
          <inkml:trace contextRef="#ctx0" brushRef="#br0" timeOffset="11220.0383">1837-7998 0,'0'0'0,"0"0"16,-12 12-16,-11 11 15,-24 0 1,-12 0-16,0-11 15,0-1 1,-12-11-16,1 12 16,-1-1-1,0 12-15,12 1 16,12-1-16,0 11 16,12-11-1,0 1-15,11-1 16,12-12-1,0 1-15,12-1 16,0 1 0,12-1-16,24 13 15,22 10-15,13-11 16,0 12 0,-1-12-16,-11 12 15,0-1 1,-12 1-16,-11 0 15,-1-1-15,-11 13 16,-13-13 0,-11 1-16,-11 0 15,-1-1 1,-12 1-16,-11-12 16,-24 12-1,-12-12-15,12-11 16,1-1-16,10-11 15,13 0 1,35 0-16</inkml:trace>
          <inkml:trace contextRef="#ctx0" brushRef="#br0" timeOffset="11742.2058">2320-6958 0,'0'0'15,"0"12"1,-12-1-16,-11 1 15,-12 0-15,-13-12 16,1 0 0,0-12-16,0 0 15,12 1 1,11-1-16,1 1 16,11-1-16,12 1 15,12-12 1,11-12-16,1 12 15,11 0 1,0 11-16,13 0 16,-13 12-1,-12 12-15,1 0 16,-12 22-16,-12 36 16,-24 22-1,-11 12-15,-24-11 16,-24 11-1,-23-12-15,24-23 16,11-22 0,24-13-16,47-34 15</inkml:trace>
        </inkml:traceGroup>
        <inkml:traceGroup>
          <inkml:annotationXML>
            <emma:emma xmlns:emma="http://www.w3.org/2003/04/emma" version="1.0">
              <emma:interpretation id="{CF43AC6C-DF28-4B71-ADD9-3081296F97A0}" emma:medium="tactile" emma:mode="ink">
                <msink:context xmlns:msink="http://schemas.microsoft.com/ink/2010/main" type="inkWord" rotatedBoundingBox="6288,7941 9358,8045 9294,9935 6224,9831"/>
              </emma:interpretation>
            </emma:emma>
          </inkml:annotationXML>
          <inkml:trace contextRef="#ctx0" brushRef="#br0" timeOffset="12777.117">3522-7616 0,'0'0'15,"0"0"-15,0 0 16,0 0 0,0 0-16,0 0 15,-12-12 1,0 0-16,-11 1 16,-24 11-1,-12 0-15,0 11 16,-12 13-16,24-13 15,12 1 1,11-1-16,12 1 16,0-1-1,12 1-15,12 11 16,12 12 0,11-1-16,24 13 15,12-1-15,23 12 16,-23-12-1,-1 0-15,-11-11 16,-23-12 0,-1 0-16,-12 0 15,-11 0-15,-12-11 16,-12 11 0,-23 12-16,-24-12 15,-35 0 1,12-12-16,11-11 15,12 0 1,0 0-16,12 0 16,12 0-16,11-11 15,0-1 1,24 12-16,0 0 16</inkml:trace>
          <inkml:trace contextRef="#ctx0" brushRef="#br0" timeOffset="13190.3584">3887-7177 0,'0'0'16,"0"0"-16,0 0 15,0 0 1,0 0-16,12 0 15,11 0-15,24 0 16,12 0 0,0 0-16,0 0 15,0 0 1,-12 0-16,0 0 16,0-12-1,-11 1-15,-1 11 16,-35 0-16</inkml:trace>
          <inkml:trace contextRef="#ctx0" brushRef="#br0" timeOffset="13456.3137">3993-6958 0,'0'0'15,"0"0"-15,0 0 16,12 0 0,11 12-16,13-12 15,11 0-15,12 0 16,0 0 0,23 0-16,24 0 15,0-12 1,-12 1-16,0-1 15,-94 12-15</inkml:trace>
          <inkml:trace contextRef="#ctx0" brushRef="#br0" timeOffset="13860.9864">5147-8125 0,'0'0'0,"0"0"16,0 0-1,0 0-15,12 12 16,-12 22-16,12 24 16,0 34-1,-12 13-15,-12-13 16,0 24 0,0-1-16,1-34 15,11-12 1,0-11-16,0-23 15,0-12-15,0-12 16,0-11 0,0 0-16</inkml:trace>
          <inkml:trace contextRef="#ctx0" brushRef="#br0" timeOffset="14136.3255">5913-7651 0,'0'0'15,"0"0"-15,-12 23 16,-35 46-16,-24 35 16,-11 0-1,11-23-15,1 0 16,-13 23-1,1-23-15,-1 0 16,13-12 0,11-11-16,12-12 15,23-23-15,24-23 16</inkml:trace>
          <inkml:trace contextRef="#ctx0" brushRef="#br0" timeOffset="14669.2901">5513-6715 0,'0'0'16,"0"0"-16,0 0 16,0 0-16,0 0 15,0 0 1,0 0-16,0 0 15,23-23 1,12 0-16,24-12 16,12 0-16,11 1 15,-23 11 1,-12 11-16,12 12 16,-12 12-1,-11 11-15,-1 11 16,-11 24-1,-24-12-15,0 12 16,-24 12-16,-23 10 16,-35 1-1,-1 0-15,1-23 16,23-23 0,12-12-16,11-12 15,13 1 1,11-12-16,12 0 15,0 0-15,0 0 16,47 0 0,36-12-16,-1 24 15,0-12 1,1 12-16,11-12 16,-23-12-16,-71 12 15</inkml:trace>
        </inkml:traceGroup>
      </inkml:traceGroup>
    </inkml:traceGroup>
  </inkml:traceGroup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5:57:16.8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939CEE-43F9-490B-B176-6258F0DB1BFF}" emma:medium="tactile" emma:mode="ink">
          <msink:context xmlns:msink="http://schemas.microsoft.com/ink/2010/main" type="writingRegion" rotatedBoundingBox="1355,10610 4995,10610 4995,12367 1355,12367"/>
        </emma:interpretation>
      </emma:emma>
    </inkml:annotationXML>
    <inkml:traceGroup>
      <inkml:annotationXML>
        <emma:emma xmlns:emma="http://www.w3.org/2003/04/emma" version="1.0">
          <emma:interpretation id="{2CC79029-4D90-4F80-B3F0-7BFDD164083E}" emma:medium="tactile" emma:mode="ink">
            <msink:context xmlns:msink="http://schemas.microsoft.com/ink/2010/main" type="paragraph" rotatedBoundingBox="1355,10610 4995,10610 4995,12367 1355,1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DC0AC-A156-496A-9C07-1CBC4E854D07}" emma:medium="tactile" emma:mode="ink">
              <msink:context xmlns:msink="http://schemas.microsoft.com/ink/2010/main" type="line" rotatedBoundingBox="1355,10610 4995,10610 4995,12367 1355,12367"/>
            </emma:interpretation>
          </emma:emma>
        </inkml:annotationXML>
        <inkml:traceGroup>
          <inkml:annotationXML>
            <emma:emma xmlns:emma="http://www.w3.org/2003/04/emma" version="1.0">
              <emma:interpretation id="{39237D16-E920-4B6E-8CCD-12F07E5C0207}" emma:medium="tactile" emma:mode="ink">
                <msink:context xmlns:msink="http://schemas.microsoft.com/ink/2010/main" type="inkWord" rotatedBoundingBox="1259,11921 4815,10232 5151,10939 1595,12627"/>
              </emma:interpretation>
            </emma:emma>
          </inkml:annotationXML>
          <inkml:trace contextRef="#ctx0" brushRef="#br0">282-5097 0,'0'0'0,"0"0"15,-12 12 1,-46 11-16,-13 0 16,-12 0-1,13 0-15,34-11 16,13 11 0,11 0-16,0 0 15,1 12-15,11-1 16,0 12-1,0 12-15,-12-12 16,-12 12 0,-23 12-16,-24-1 15,71-69-15</inkml:trace>
          <inkml:trace contextRef="#ctx0" brushRef="#br0" timeOffset="730.5693">-1390-4092 0,'0'0'0,"11"-23"15,13-11 1,47-36-16,58-34 16,13 12-1,-25 23-15,-11 11 16,-23 23-16,-13 12 15,-34 23 1,-24 0-16,-12 23 16,-24 35-1,-35 23-15,-47 57 16,0-10-16,24-24 16,35-24-1,11-22-15,24-12 16,12-11-1,12 0-15,0-12 16,0-12 0,0 1-16,-12-12 15,0 0-15,0 0 16,-12-12 0,0-34-16,-23-69 15,11-12 1,24-12-16,0 0 15,12 24 1,-12 45-16,0 24 16,0 23-16,0 23 15,0 0 1,-12 35-16,-11 34 16,-1 0-1,-11 1-15,-1 11 16,-11-12-1,0-23-15,-35 0 16,-1-23-16,1-23 16,11 0-1,24-11-15,0 11 16,11 0 0,13 11-16,11 1 15,0 11-15,12 12 16,12-1-1,12 13-15,23 10 16,12 24 0,-59-81-16</inkml:trace>
          <inkml:trace contextRef="#ctx0" brushRef="#br0" timeOffset="-345.0149">1837-5525 0,'0'0'0,"0"0"16,-12 0-1,-35 12-15,-47 23 16,-71 34-1,-23 0-15,-1 35 16,-11 12 0,23-1-16,59-45 15,24 11-15,12 0 16,-1-1 0,83-80-16</inkml:trace>
        </inkml:traceGroup>
      </inkml:traceGroup>
    </inkml:traceGroup>
  </inkml:traceGroup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03:38.7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0DFE81-566A-4807-8402-8A2E0BD0528A}" emma:medium="tactile" emma:mode="ink">
          <msink:context xmlns:msink="http://schemas.microsoft.com/ink/2010/main" type="writingRegion" rotatedBoundingBox="24337,10587 31169,10587 31169,12460 24337,12460"/>
        </emma:interpretation>
      </emma:emma>
    </inkml:annotationXML>
    <inkml:traceGroup>
      <inkml:annotationXML>
        <emma:emma xmlns:emma="http://www.w3.org/2003/04/emma" version="1.0">
          <emma:interpretation id="{E38FA30F-01A9-4C71-9B36-2B71FA104AAC}" emma:medium="tactile" emma:mode="ink">
            <msink:context xmlns:msink="http://schemas.microsoft.com/ink/2010/main" type="paragraph" rotatedBoundingBox="24337,10587 31169,10587 31169,12460 24337,12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7FF50-14B0-4FD8-954A-6979F0C6C6DB}" emma:medium="tactile" emma:mode="ink">
              <msink:context xmlns:msink="http://schemas.microsoft.com/ink/2010/main" type="line" rotatedBoundingBox="24337,10587 31169,10587 31169,11951 24337,11951"/>
            </emma:interpretation>
          </emma:emma>
        </inkml:annotationXML>
        <inkml:traceGroup>
          <inkml:annotationXML>
            <emma:emma xmlns:emma="http://www.w3.org/2003/04/emma" version="1.0">
              <emma:interpretation id="{A135004E-3483-46B9-907A-1E9DEBBE6148}" emma:medium="tactile" emma:mode="ink">
                <msink:context xmlns:msink="http://schemas.microsoft.com/ink/2010/main" type="inkWord" rotatedBoundingBox="29437,11084 31169,11084 31169,11951 29437,11951"/>
              </emma:interpretation>
            </emma:emma>
          </inkml:annotationXML>
          <inkml:trace contextRef="#ctx0" brushRef="#br0">27834-4981 0,'0'0'0,"-12"0"15,-11 11 1,-1 1-16,1-1 15,-1 1-15,12-1 16,1 12 0,-1 1-16,0-13 15,12 1 1,0-1-16,0-11 16,0 12-1,0-1-15,12 1 16,11-1-16,13 13 15,-1-1 1,12 0-16,-11 11 16,-1 1-1,-12 0-15,1 0 16,-12-1 0,-12 1-16,-12 0 15,-23 11-15,-24 12 16,12-12-1,-12 0-15,12-11 16,11-12 0,25 0-16,11-23 15</inkml:trace>
          <inkml:trace contextRef="#ctx0" brushRef="#br0" timeOffset="689.6573">27634-4924 0,'0'0'0,"12"0"15,23-11 1,0-12-16,24 0 15,-12-1-15,1 13 16,-13-1 0,0 1-16,-11-1 15,-1 12 1,-11 0-16,0 0 16,-12 0-16,0 0 15,-12 12 1,-35 11-16,-24 0 15,1 0 1,23-11-16,11-1 16,13 1-1,-1-1-15,24-11 16,0 0-16,0 0 16,35-11-1,13-12-15,-48 23 16</inkml:trace>
          <inkml:trace contextRef="#ctx0" brushRef="#br0" timeOffset="1516.9954">27446-4623 0,'0'0'15,"0"0"-15,0 0 16,0 0 0,0 0-16,-12 0 15,-12 11-15,1 13 16,-13 10-1,-11 12-15,0-11 16,12 0 0,11-1-16,12-10 15,12 10 1,0-11-16,12 0 16,12-11-16,11 0 15,0-12 1,1-12-16,-1 0 15,0 1 1,-11-12-16,0-12 16,-1-11-16,1 0 15,-13 11 1,-11 0-16,0 1 16,0 22-1,-11 1-15,-1 11 16,-23 0-1,-13 11-15,13 1 16,12-1-16,11-11 16,12 0-1,0 0-15,0 0 16</inkml:trace>
          <inkml:trace contextRef="#ctx0" brushRef="#br0" timeOffset="-4299.564">26539-4797 0,'0'0'15,"-12"24"-15,-24 33 16,36-57-16</inkml:trace>
          <inkml:trace contextRef="#ctx0" brushRef="#br0" timeOffset="-4017.0928">26433-4242 0,'0'0'16,"0"0"-16,23 0 16,12-11-1,24-12-15,-12-1 16,1-10-1,10-36-15,-22 1 16,-1-12 0,-11 12-16,-13 11 15,1 12-15,-12 11 16,0 12 0,-12 11-16,-11 12 15,-24 0 1,-12 24-16,12-1 15,23-12-15,1 1 16,23-12 0</inkml:trace>
          <inkml:trace contextRef="#ctx0" brushRef="#br0" timeOffset="-3081.8382">26468-4762 0,'0'0'0,"0"0"16,-142 150-1,142-150-15,0 24 16,-11 10-16,-1 12 16,0 1-1,0-13-15,12 13 16,0-13 0,12-11-16,0 0 15,0-11-15,-1 0 16,1-12-1,0 0-15,12 0 16,-1-12 0,13-11-16,11-12 15,-12-11-15,0-12 16,-11 0 0,-12 12-16,-1 12 15,-11-1 1,0 12-16,0 11 15,0 1 1,0-1-16,-11 0 16,11 12-16,-12 0 15,0 0 1,0 0-16,1 0 16,11 0-1</inkml:trace>
          <inkml:trace contextRef="#ctx0" brushRef="#br0" timeOffset="-1916.7193">26963-4380 0,'0'0'0,"0"0"16,0 0-1,11 0-15,1 0 16,-12 0 0,12 11-16,-12 1 15,0 11 1,0 0-16,0-12 16,0-11-16,-106 58 15,106-58 1,0-11-16,0 11 15</inkml:trace>
          <inkml:trace contextRef="#ctx0" brushRef="#br0" timeOffset="-611.7515">27469-4658 0,'0'0'15,"0"0"-15,0 0 16,-23 35-1,-1 11-15,-23 23 16,-12 1-16,24-1 16,-1-11-1,25-12-15,11-11 16,0-12 0,11-12-16,13 1 15,-1-12-15,1-12 16,0 1-1,-1-1-15,1-11 16,-1-11 0,1-13-16,-12-10 15,-1-1-15,-11 12 16,0 11 0,-11 12-16,-13 11 15,0 1 1,-11 11-16,0 11 15,-1 1 1,1 11-16,12-12 16,-1 1-16,12 0 15,12-12 1</inkml:trace>
        </inkml:traceGroup>
        <inkml:traceGroup>
          <inkml:annotationXML>
            <emma:emma xmlns:emma="http://www.w3.org/2003/04/emma" version="1.0">
              <emma:interpretation id="{5C2DC12F-2C56-44B5-80F6-2E469C88470D}" emma:medium="tactile" emma:mode="ink">
                <msink:context xmlns:msink="http://schemas.microsoft.com/ink/2010/main" type="inkWord" rotatedBoundingBox="24337,10587 28589,10587 28589,11859 24337,11859"/>
              </emma:interpretation>
            </emma:emma>
          </inkml:annotationXML>
          <inkml:trace contextRef="#ctx0" brushRef="#br0" timeOffset="-102526.6778">23829-5282 0,'0'0'0,"0"0"15,0 0-15,0 0 16</inkml:trace>
          <inkml:trace contextRef="#ctx0" brushRef="#br0" timeOffset="-337214.4301">11084-4577 0,'0'0'16,"0"0"-16,0 0 15,0 0-15,0 0 16,0 0 0,0 0-16,0 0 15,0 0 1,12 0-16,23 0 16,0 12-16,24-12 15,12 0 1,0 11-16,-24-11 15,0 12 1,0-12-16,-12 0 16,-11 0-1,-12 0-15,-1 0 16,-11 0-16,0 0 16</inkml:trace>
        </inkml:traceGroup>
      </inkml:traceGroup>
      <inkml:traceGroup>
        <inkml:annotationXML>
          <emma:emma xmlns:emma="http://www.w3.org/2003/04/emma" version="1.0">
            <emma:interpretation id="{D37C1696-4C47-4F6A-8AB7-B146F42B94BF}" emma:medium="tactile" emma:mode="ink">
              <msink:context xmlns:msink="http://schemas.microsoft.com/ink/2010/main" type="line" rotatedBoundingBox="25499,11926 28048,11646 28127,12365 25577,12644"/>
            </emma:interpretation>
          </emma:emma>
        </inkml:annotationXML>
        <inkml:traceGroup>
          <inkml:annotationXML>
            <emma:emma xmlns:emma="http://www.w3.org/2003/04/emma" version="1.0">
              <emma:interpretation id="{2ECB73D4-7757-428E-B6B0-4A3742876EEE}" emma:medium="tactile" emma:mode="ink">
                <msink:context xmlns:msink="http://schemas.microsoft.com/ink/2010/main" type="inkWord" rotatedBoundingBox="25499,11926 28048,11646 28127,12365 25577,12644"/>
              </emma:interpretation>
            </emma:emma>
          </inkml:annotationXML>
          <inkml:trace contextRef="#ctx0" brushRef="#br0" timeOffset="439865.5084">23747-4201 0,'0'0'15,"0"0"-15,0 0 16,0 0 0,0 0-16,0 0 15,16-15 1,0-1-16,15-15 15,1 0 1,-1 0-16,1 16 16,15 0-16,0-1 15,1 1 1,-1-1-16,-16 16 16,1 0-1,-16 16-15,-1-1 16,1 31-1,0 1-15,-16 15 16,-16-1-16,0 1 16,1 0-1,-1-16-15,0 1 16,16-1 0,0 0-16,0-15 15,0 0-15,0-15 16,0-1-1,0-15-15,0 0 16,16 0 0,-16 0-16</inkml:trace>
          <inkml:trace contextRef="#ctx0" brushRef="#br0" timeOffset="440112.127">23968-4016 0,'0'0'15,"0"0"1,0 0-16,0 0 16,0 0-16,0 0 15,0 0 1,0 0-16,16-15 16,31 0-1,16-1-15,16-15 16,-1 0-16,1 0 15,-16 16 1,0-1-16,-63 16 16</inkml:trace>
          <inkml:trace contextRef="#ctx0" brushRef="#br0" timeOffset="438125.5786">22440-3938 0,'0'0'0,"0"0"16,0 0-16,0 0 16,0 0-1,0 0-15,0 0 16,0 0 0,0 0-16,0 0 15,0 0-15,0 0 16,-16 15-1,0 16-15,1 0 16,15 15 0,0 1-16,0-16 15,15 0 1,1-16-16,16 0 16,15-15-16,16-15 15,-16-16 1,16 0-16,-16 0 15,-15-15 1,-16 0-16,-16-1 16,-16 1-16,0 15 15,-31 0 1,0 16-16,-1-1 16,1 1-1,16 15-15,-1 0 16,1 0-1,15 0-15,0 15 16,16-15-16,0 0 16,0 0-1</inkml:trace>
          <inkml:trace contextRef="#ctx0" brushRef="#br0" timeOffset="439394.597">23385-4309 0,'0'0'0,"0"0"15,0 0 1,0 0-16,0 0 16,0 0-16,0 0 15,0 15 1,0 16-16,16 16 15,0-1 1,-1 0-16,1 16 16,0-16-16,0 1 15,-16-1 1,0 1-16,15-1 16,-15-15-1,0 0-15,0-16 16,0 1-1,0-1-15,16-15 16,0 0-16,-16 0 16</inkml:trace>
          <inkml:trace contextRef="#ctx0" brushRef="#br0" timeOffset="438517.3405">23070-3876 0,'0'0'0,"0"0"16,0 0-16,0 0 15,0 0 1,0 0-16,0 0 16,0 0-1,0 0-15,0 0 16</inkml:trace>
          <inkml:trace contextRef="#ctx0" brushRef="#br0" timeOffset="440892.603">24897-4433 0,'0'0'16,"0"0"-16,0 0 16,0 0-16,0 0 15,0 0 1,0 0-16,0 0 15,-16 0 1,-15 0-16,-1 0 16,-15 0-16,0 16 15,0-1 1,-1 16-16,1 0 16,16 15-1,-1-15-15,16 0 16,1 0-1,-1 0-15,16-16 16,0 16-16,0-15 16,0-1-1,16 1-15,-1-1 16,1 1 0,16-1-16,-1 0 15,16 1-15,16-1 16,-15 1-1,-1 15-15,0-16 16,-15 1 0,-17-1-16,1 1 15,-16-16 1,0 0-16,-16 15 16,-15 16-16,-16 0 15,-1-16 1,17 1-16,-1-1 15,1 1 1,31-16-16</inkml:trace>
        </inkml:traceGroup>
      </inkml:traceGroup>
    </inkml:traceGroup>
  </inkml:traceGroup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04:09.4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93880A-19E6-4F29-9A09-EA440067D5A3}" emma:medium="tactile" emma:mode="ink">
          <msink:context xmlns:msink="http://schemas.microsoft.com/ink/2010/main" type="writingRegion" rotatedBoundingBox="30828,11755 33749,11755 33749,12714 30828,12714"/>
        </emma:interpretation>
      </emma:emma>
    </inkml:annotationXML>
    <inkml:traceGroup>
      <inkml:annotationXML>
        <emma:emma xmlns:emma="http://www.w3.org/2003/04/emma" version="1.0">
          <emma:interpretation id="{D771FA50-5A6D-4A40-92FB-F722E03273F1}" emma:medium="tactile" emma:mode="ink">
            <msink:context xmlns:msink="http://schemas.microsoft.com/ink/2010/main" type="paragraph" rotatedBoundingBox="30828,11755 33749,11755 33749,12714 30828,12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F7AA5B-192C-4C49-85A7-5479B2D8C064}" emma:medium="tactile" emma:mode="ink">
              <msink:context xmlns:msink="http://schemas.microsoft.com/ink/2010/main" type="line" rotatedBoundingBox="30828,11755 33749,11755 33749,12714 30828,12714"/>
            </emma:interpretation>
          </emma:emma>
        </inkml:annotationXML>
        <inkml:traceGroup>
          <inkml:annotationXML>
            <emma:emma xmlns:emma="http://www.w3.org/2003/04/emma" version="1.0">
              <emma:interpretation id="{7CAAFF34-39C8-45F7-A918-37B50F2B0883}" emma:medium="tactile" emma:mode="ink">
                <msink:context xmlns:msink="http://schemas.microsoft.com/ink/2010/main" type="inkWord" rotatedBoundingBox="30828,11755 33749,11755 33749,12714 30828,12714"/>
              </emma:interpretation>
            </emma:emma>
          </inkml:annotationXML>
          <inkml:trace contextRef="#ctx0" brushRef="#br0">27705-3491 0,'0'0'0,"12"0"16,12-11-16,11-1 16,12 1-1,0-1-15,-11 1 16,-1 11-1,0 0-15,-11 0 16,11 0 0,-11 0-16,11 0 15,1 0-15,-13 0 16,-23 0 0</inkml:trace>
          <inkml:trace contextRef="#ctx0" brushRef="#br0" timeOffset="-354.7879">27670-3710 0,'0'0'0,"12"0"15,35 0-15,0 0 16,12 0-1,-12 0-15,0 0 16,12 0 0,-12-12-16,0 12 15,-11-11-15,-1 11 16,-11 0 0,-1 0-16,-23 0 15</inkml:trace>
          <inkml:trace contextRef="#ctx0" brushRef="#br0" timeOffset="65209.3463">28542-4253 0,'0'0'0,"0"0"0,0 0 15,0 0-15,0 11 16,0 35 0,0 35-16,12 0 15,-12-11 1,11-1-16,-11 0 16,0 1-1,0-13-15,0 1 16,0-12-16,0-11 15,0-12 1,0-11-16,0-12 16</inkml:trace>
          <inkml:trace contextRef="#ctx0" brushRef="#br0" timeOffset="65907.9734">29072-4265 0,'0'0'15,"0"0"-15,0 12 16,12 22-1,-1 59-15,1-1 16,12-11 0,-12-12-16,-1-11 15,1 0 1,0-23-16,0-12 16,0 0-16,-1-11 15,-11-12 1</inkml:trace>
          <inkml:trace contextRef="#ctx0" brushRef="#br0" timeOffset="66381.3771">29637-3791 0,'0'0'16,"-11"0"0,-25 0-16,1 11 15,0-11-15,-1 0 16,13-11-1,-1-1-15,12-22 16,12-36 0,12-22-16,35-24 15,0 24 1,0 23-16,1 11 16,-13 23-16,-12 24 15,-11 11 1,12 23-16,-1 58 15,-23 92 1,-23-23-16,-24 23 16,11-45-1,1-24-15,0-35 16,-1-11-16,36-58 16</inkml:trace>
          <inkml:trace contextRef="#ctx0" brushRef="#br0" timeOffset="68529.5039">30179-3930 0,'0'12'16,"-12"22"-16,1 36 15,-1-1 1,0-11-16,0-12 16,12-11-1,0-35-15</inkml:trace>
          <inkml:trace contextRef="#ctx0" brushRef="#br0" timeOffset="65425.3881">28930-3687 0,'0'0'0,"0"0"15,0 0-15,0 0 16,0 12 0,0-1-16,0 1 15,0-1 1,0-11-16,0 0 15</inkml:trace>
          <inkml:trace contextRef="#ctx0" brushRef="#br0" timeOffset="69661.1471">30214-4219 0,'0'23'0,"0"58"16,-12 23-16,-12-11 15,1-1 1,-1-22-16,1-13 15,11-22-15,0-12 16,0 0 0,1-11-16,11-12 15,0 0 1,0-23-16,0-23 16,11-59-1,25-22-15,-36 127 16</inkml:trace>
          <inkml:trace contextRef="#ctx0" brushRef="#br0" timeOffset="69815.1693">30273-4138 0,'-12'23'0,"0"58"16,-12 0-1,1 12-15,-1-13 16,13 1-1,-1-23-15,12-58 16</inkml:trace>
          <inkml:trace contextRef="#ctx0" brushRef="#br0" timeOffset="68979.3907">30579-4242 0,'-12'12'0,"-70"92"16,-24 58-1,35-58 1,36-12-16,23-23 15,12 12 1,12-23-16,11-23 16,24-12-16,0-23 15,0-12 1,1-11-16,11-23 16,-24 0-1,-23 11-15,-12 12 16,0 0-16,-12 11 15,-12 1 1,1 11-16,-1 0 16,12 0-1,12 0-15</inkml:trace>
        </inkml:traceGroup>
      </inkml:traceGroup>
    </inkml:traceGroup>
  </inkml:traceGroup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0:37.3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346239-573C-42EE-A5EA-66013B75B02D}" emma:medium="tactile" emma:mode="ink">
          <msink:context xmlns:msink="http://schemas.microsoft.com/ink/2010/main" type="writingRegion" rotatedBoundingBox="30861,5022 33100,1746 34586,2762 32347,6037"/>
        </emma:interpretation>
      </emma:emma>
    </inkml:annotationXML>
    <inkml:traceGroup>
      <inkml:annotationXML>
        <emma:emma xmlns:emma="http://www.w3.org/2003/04/emma" version="1.0">
          <emma:interpretation id="{703D6F93-0E80-4C54-ABFE-3EB9862F3810}" emma:medium="tactile" emma:mode="ink">
            <msink:context xmlns:msink="http://schemas.microsoft.com/ink/2010/main" type="paragraph" rotatedBoundingBox="30861,5022 33100,1746 34586,2762 32347,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B4810E-3DFE-40BB-BCFC-D87C6E658549}" emma:medium="tactile" emma:mode="ink">
              <msink:context xmlns:msink="http://schemas.microsoft.com/ink/2010/main" type="line" rotatedBoundingBox="30861,5022 33100,1746 34586,2762 32347,6037"/>
            </emma:interpretation>
          </emma:emma>
        </inkml:annotationXML>
        <inkml:traceGroup>
          <inkml:annotationXML>
            <emma:emma xmlns:emma="http://www.w3.org/2003/04/emma" version="1.0">
              <emma:interpretation id="{4F2F3D43-840B-4AFF-B276-5081E48D6ADC}" emma:medium="tactile" emma:mode="ink">
                <msink:context xmlns:msink="http://schemas.microsoft.com/ink/2010/main" type="inkWord" rotatedBoundingBox="30922,5063 31594,4081 32286,4554 31614,5536"/>
              </emma:interpretation>
            </emma:emma>
          </inkml:annotationXML>
          <inkml:trace contextRef="#ctx0" brushRef="#br0">-895 3040 0,'0'0'0,"0"0"16,0 0 0,0 0-16,0 0 15,0 0 1,0 0-16,0 0 16,0 11-16,0 24 15,0 23 1,12 23-16,-1-1 15,-11 1 1,0-11-16,-11-1 16,11-23-1,0 0-15,0-11 16,0-12-16,0 0 16,0-23-1</inkml:trace>
          <inkml:trace contextRef="#ctx0" brushRef="#br0" timeOffset="622.57">-907 4161 0,'0'0'15,"0"0"-15,12-12 16,0 1-16,11-1 16,1 0-1,-1 1-15,1 11 16,-1 0-1,1 11-15,-12 1 16,0 0 0,-12-1-16,0 12 15,0 0-15,-12 0 16,0-11 0,12-12-16</inkml:trace>
          <inkml:trace contextRef="#ctx0" brushRef="#br0" timeOffset="2216.4122">-1084 4276 0,'0'0'15,"12"-11"-15,0-12 16,11-1-1,13 1-15,11 0 16,-12 0-16,1 12 16,-13-1-1,-23 12-15</inkml:trace>
          <inkml:trace contextRef="#ctx0" brushRef="#br0" timeOffset="2441.2722">-766 4299 0,'0'0'0,"-11"12"15,-13-1-15,1 13 16,-13-13 0,13 1-16,23-12 15,-177 0 1,177 0-16,0-12 16,12-11-16,11-12 15,13-11 1,11 0-16,0 11 15,-12 12 1,1 12-16,-36 11 16</inkml:trace>
          <inkml:trace contextRef="#ctx0" brushRef="#br0" timeOffset="1439.051">-907 4346 0,'0'0'0,"0"0"16</inkml:trace>
          <inkml:trace contextRef="#ctx0" brushRef="#br0" timeOffset="1543.9603">-1025 4242 0,'0'0'0,"0"0"16,12-12 0,0 0-16,23-11 15,0 0 1,-11 12-16,0-1 15,-24 12 1</inkml:trace>
          <inkml:trace contextRef="#ctx0" brushRef="#br0" timeOffset="2479.2567">-742 4276 0</inkml:trace>
          <inkml:trace contextRef="#ctx0" brushRef="#br0" timeOffset="1583.0338">-742 4207 0,'0'0'0,"0"0"15</inkml:trace>
        </inkml:traceGroup>
        <inkml:traceGroup>
          <inkml:annotationXML>
            <emma:emma xmlns:emma="http://www.w3.org/2003/04/emma" version="1.0">
              <emma:interpretation id="{2E6A8254-3BCF-48DC-804F-C88B67189E4D}" emma:medium="tactile" emma:mode="ink">
                <msink:context xmlns:msink="http://schemas.microsoft.com/ink/2010/main" type="inkWord" rotatedBoundingBox="31762,3703 33100,1746 34586,2762 33248,4719"/>
              </emma:interpretation>
            </emma:emma>
          </inkml:annotationXML>
          <inkml:trace contextRef="#ctx0" brushRef="#br0" timeOffset="8712.3884">530 2543 0,'0'0'16,"0"0"-16,0 0 16,0 0-16,0 0 15,0 0 1,0 0-16,0-12 16,0-11-1,12-23-15,12-12 16,11 0-16,0 12 15,1 11 1,-1 12-16,-12 23 16,-11 0-1,0 23-15,-12 12 16,-24 11 0,-23 47-16,-23 11 15,11 11-15,12-34 16,23-35-1,0-11-15,13-12 16,11-11 0,0-12-16,0 0 15,0-23-15,23-35 16,1-12 0,35-22-16,23-24 15,-11 12 1,0 0-16,-24 35 15,-12 23 1,-11 11-16,-1 12 16,-11 11-16,-12 12 15,0 0 1,0 0-16,-12 47 16,-11 22-1,-1 12-15,-11 0 16,-1 0-1,25-12-15,-1 0 16,12-11-16,0 0 16,12-12-1,-12-46-15</inkml:trace>
          <inkml:trace contextRef="#ctx0" brushRef="#br0" timeOffset="8002.8457">507 1942 0,'0'0'16,"0"0"-16,0 0 16,0 0-16,0 0 15,-12 11 1,0 12-16,-23 24 16,-12 22-1,11 12-15,-11 0 16,24-12-1,-1-11-15,12 0 16,12-12-16,0 0 16,12 0-1,12-11-15,-13 0 16,13-12 0,-1-12-16,-23-11 15</inkml:trace>
          <inkml:trace contextRef="#ctx0" brushRef="#br0" timeOffset="5817.2382">-353 2300 0,'0'0'0,"0"0"15,11 0 1,13-12-16,11 1 16,1-1-1,11-11-15,0-12 16,12-22-16,12-13 16,-13 1-1,-10-35-15,-13 12 16,-23 11-1,-12 11-15,-12 24 16,0 11 0,0 12-16,-11 12 15,11 11-15,-12 11 16,1 12 0,-1 47-16,1-1 15,-1 24 1,1 57-16,-1 35 15,12-70-15,1 1 16,-1 23 0,0-1-16,0-45 15,-11-24 1,-1-11-16,0-12 16,13-23-1,-1 0-15,12-11 16,0-12-16,0 0 15,0 0 1,0 0-16,0 0 16</inkml:trace>
          <inkml:trace contextRef="#ctx0" brushRef="#br0" timeOffset="6123.0694">-377 2462 0,'0'0'0,"0"0"15,12 0 1,11 0-16,1 0 15,0 0-15,11 0 16,0 0 0,1 0-16,-1-12 15,24-11 1,0 0-16,-12 0 16,-47 23-16</inkml:trace>
          <inkml:trace contextRef="#ctx0" brushRef="#br0" timeOffset="9140.328">589 3109 0,'0'0'0,"12"0"16,11-12-16,13 1 15,-1-1-15,0 1 16,-11-1 0,0 12-16,-13 0 15,-11 0 1,0 0-16,0 0 16,-11 12-1,-1 11-15,0 11 16,0 1-16,0 11 15,1-11 1,11-12-16,0 0 16,11-11-1,13-1-15,0-11 16,-1 0-16,1 0 16,-1-11-1,-23 11-15</inkml:trace>
          <inkml:trace contextRef="#ctx0" brushRef="#br0" timeOffset="9540.4067">954 2716 0,'0'0'0,"0"0"16,0 12-16,0-1 15,0 1 1,0 11-16,0-12 16,0-11-1,0 0-15,0 0 16,0 0-16,0 0 15,0 0 1,0 0-16,0 0 16,0 0-1,0 0-15,0 0 16,0 0 0,-12 0-16,1 0 15,-1 0-15,12 0 16,0 0-1,0 0-15</inkml:trace>
          <inkml:trace contextRef="#ctx0" brushRef="#br0" timeOffset="9993.9217">1308 1884 0,'0'0'0,"0"0"15,0 0 1,0 0-16,0 0 16,0 0-1,11 11-15,1 1 16,12 11-16,-1 23 16,13 35-1,-1 23-15,-11-23 16,-13 0-1,1 12-15,-24 11 16,-11 0 0,-13-35-16,-11 12 15,-12-23-15,24-24 16,12-11 0,23-23-16</inkml:trace>
          <inkml:trace contextRef="#ctx0" brushRef="#br0" timeOffset="6756.6111">518 867 0,'0'0'16,"0"0"-16,0 0 16,0 0-1,0 0-15,0 0 16,-11 23-1,-13 23-15,0 12 16,1 0-16,-1-12 16,13-11-1,-1-12-15,0 0 16,0-12 0,12 1-16,0-12 15</inkml:trace>
          <inkml:trace contextRef="#ctx0" brushRef="#br0" timeOffset="7299.0096">848 867 0,'0'0'0,"0"0"16,0 0-16,0 0 16,0 0-1,-12 11-15,1 13 16,-25 22 0,13-12-16,-13 13 15,1-1 1,0 0-16,11-11 15,24-35-15</inkml:trace>
        </inkml:traceGroup>
      </inkml:traceGroup>
    </inkml:traceGroup>
  </inkml:traceGroup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18:17.75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160CCBE-EC4C-45EE-B3F3-F6318E85E261}" emma:medium="tactile" emma:mode="ink">
          <msink:context xmlns:msink="http://schemas.microsoft.com/ink/2010/main" type="writingRegion" rotatedBoundingBox="441,392 34339,-18 34537,16345 639,16755"/>
        </emma:interpretation>
      </emma:emma>
    </inkml:annotationXML>
    <inkml:traceGroup>
      <inkml:annotationXML>
        <emma:emma xmlns:emma="http://www.w3.org/2003/04/emma" version="1.0">
          <emma:interpretation id="{F1AF4AE2-9EDD-42AB-8149-068648780D5A}" emma:medium="tactile" emma:mode="ink">
            <msink:context xmlns:msink="http://schemas.microsoft.com/ink/2010/main" type="paragraph" rotatedBoundingBox="12080,251 33159,-3 33184,2099 12106,23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08ED2F-C56D-4DD2-897A-53DF125827B0}" emma:medium="tactile" emma:mode="ink">
              <msink:context xmlns:msink="http://schemas.microsoft.com/ink/2010/main" type="line" rotatedBoundingBox="12080,251 33159,-3 33184,2099 12106,2355"/>
            </emma:interpretation>
          </emma:emma>
        </inkml:annotationXML>
        <inkml:traceGroup>
          <inkml:annotationXML>
            <emma:emma xmlns:emma="http://www.w3.org/2003/04/emma" version="1.0">
              <emma:interpretation id="{2E08F1CE-77E5-475D-B89E-47B022551A01}" emma:medium="tactile" emma:mode="ink">
                <msink:context xmlns:msink="http://schemas.microsoft.com/ink/2010/main" type="inkWord" rotatedBoundingBox="32484,755 33168,746 33177,1488 32493,1497"/>
              </emma:interpretation>
            </emma:emma>
          </inkml:annotationXML>
          <inkml:trace contextRef="#ctx0" brushRef="#br0">350-283 0,'0'0'0,"0"0"16,0 0-16,0 0 15,12 12 1,0 34-16,0 47 16,11 12-16,-11-23 15,0-12 1,0 12-16,-1-12 15,13-1 1,0 2-16,-1-25 16,-23-46-16</inkml:trace>
          <inkml:trace contextRef="#ctx0" brushRef="#br0" timeOffset="-445.5945">102 90 0,'0'0'0,"0"0"15,0 0-15,0 0 16,0 0 0,12 0-16,23 0 15,12 0 1,12 0-16,13-12 15,-1 1-15,-1-1 16,-11 12 0,12 0-16,-11 0 15,-13-11 1,-12-1-16,-11 0 16,-1 0-1,-23 12-15</inkml:trace>
        </inkml:traceGroup>
        <inkml:traceGroup>
          <inkml:annotationXML>
            <emma:emma xmlns:emma="http://www.w3.org/2003/04/emma" version="1.0">
              <emma:interpretation id="{74D7025E-1DF2-4156-AECA-7354FBBD4851}" emma:medium="tactile" emma:mode="ink">
                <msink:context xmlns:msink="http://schemas.microsoft.com/ink/2010/main" type="inkWord" rotatedBoundingBox="28068,176 31961,129 31979,1675 28087,1722"/>
              </emma:interpretation>
            </emma:emma>
          </inkml:annotationXML>
          <inkml:trace contextRef="#ctx0" brushRef="#br0" timeOffset="1160.3072">-655-237 0,'0'0'16,"0"0"-16,0 0 16,0 0-1,12 12-15,0-1 16,12 2-1,0-1-15,11 11 16,12 0-16,-11 0 16,-13-12-1,-11 1-15,0 1 16,-12-2 0,-12 24-16,-12 0 15,-11 12 1,0-13-16,-12 13 15,-13 0 1,1-12-16,0-1 16,12-10-16,0-1 15,11-11 1,1 0-16,35-12 16</inkml:trace>
          <inkml:trace contextRef="#ctx0" brushRef="#br0" timeOffset="1998.9606">-1033-283 0,'0'0'15,"0"0"-15,0 0 16,0 0 0,0 0-16,0 0 15,0 0-15,0 0 16,0 0-1,0 0-15,0 0 16,0 12 0,-12 11-16,1 24 15,-25 22 1,-23 2-16,-23 10 16,-49-11-16,25-24 15,12-10 1,-1-25-16,1 1 15,11-24 1,23-11-16,13-1 16,12 1-1,11 12-15,13-1 16,-1 12-16,-12 0 16,-11 12-1,-12 22-15,0-10 16,-2-1-1,2 1-15,0-13 16,0 1-16,12-12 16,-1 0-1,13 0-15,11-12 16,0 1 0,12-1-16,0-11 15,12 0 1,12-1-16,-1 1 15,1 11-15,-1 12 16,1 12 0,-12 11-16,-1 12 15,1 0 1,-12 11-16,-12 13 16,-11 11-16,-24 11 15,-36 1 1,0-24-16,12-11 15,1-24 1,11-23-16,23-11 16,36 11-1</inkml:trace>
          <inkml:trace contextRef="#ctx0" brushRef="#br0" timeOffset="2216.3111">-2462-237 0,'0'0'15,"23"-11"-15,48-1 16,70-11 0,25-12-16,-36-12 15,-11-11-15,-13 0 16,-36 11-1,-70 47-15</inkml:trace>
          <inkml:trace contextRef="#ctx0" brushRef="#br0" timeOffset="2491.6265">-2841 207 0,'0'0'0,"-12"11"16,-23 36-1,-48 34-15,1 13 16,-13-1-1,12-23-15,24-23 16,0-13-16,59-34 16</inkml:trace>
          <inkml:trace contextRef="#ctx0" brushRef="#br0" timeOffset="3171.2112">-3834-27 0,'0'0'16,"0"0"-16,0 0 15,12 0 1,12 0-16,24 0 15,23 12-15,-1 0 16,1-1 0,0 13-16,-11 11 15,-25 0 1,-12-1-16,-23 2 16,-11-1-1,-13-1-15,-23 13 16,-13-12-16,-22-12 15,11-23 1,0 0-16,24-11 16,11-12-1,12-12-15,12-12 16,24 0 0,12 0-16,24 1 15,11 11-15,-12 24 16,-12 11-1,1 11-15,-13 24 16,-11 0 0,0 0-16,-36 12 15,-23 11 1,-24-11-16,-11-13 16,10-10-16,2-12 15,-1-24 1,12 0-16,0-23 15,23-23 1,12-35-16,36-24 16,23 24-16,2 11 15,22 1 1,23-1-16,-11 12 16,-71 70-1</inkml:trace>
          <inkml:trace contextRef="#ctx0" brushRef="#br0" timeOffset="3594.7685">-3396-784 0,'0'0'0,"0"0"16,0 0-1,0 0-15,-23 0 16,-37 0-1,-34 0-15,11 12 16,12-1 0,23 1-16,13 11 15,11 0-15,13 13 16,11 22 0,11 0-16,1-11 15,-12 10 1,0-9-16,-12-14 15,-11-11 1,-12 1-16,-13-12 16,-34-12-16,-13-24 15,0-22 1,25-25-16,34 2 16,25-1-1,22 12-15,37-12 16,34-12-1,1 12-15,-83 70 16</inkml:trace>
        </inkml:traceGroup>
        <inkml:traceGroup>
          <inkml:annotationXML>
            <emma:emma xmlns:emma="http://www.w3.org/2003/04/emma" version="1.0">
              <emma:interpretation id="{3B4A7C7B-8DE1-41A6-B982-947EFB5FA3B0}" emma:medium="tactile" emma:mode="ink">
                <msink:context xmlns:msink="http://schemas.microsoft.com/ink/2010/main" type="inkWord" rotatedBoundingBox="23189,117 27867,60 27890,2012 23213,2069"/>
              </emma:interpretation>
            </emma:emma>
          </inkml:annotationXML>
          <inkml:trace contextRef="#ctx0" brushRef="#br0" timeOffset="6440.8594">-5003-3 0,'0'0'0,"0"0"16,12 0-1,12 11-15,23 13 16,23 11 0,-11 11-16,-59-46 15,272 210 1,-272-210-16,0 0 15,0 0-15,0 12 16,0-1 0,-12 1-16,1-12 15,-13 0 1,1 0-16,-13 0 16,13-12-1,-1 1-15,1-12 16,-2-12-16,13-1 15,0 2 1,12 10-16,0 1 16,0 12-1,0-2-15,0 13 16,0 0 0,0 0-16,-11 13 15,-13 10-15,1 12 16,-13 12-1,-11-1-15,-24 12 16,1-11 0,-26-1-16,-10-10 15,-12-25-15,23-11 16,25-24 0,-1 1-16,12 0 15,11 0 1,1 0-16,12-1 15,11 1 1,12 11-16,0 1 16,12 11-16,0 0 15,0 0 1,0 11-16,-11 12 16,-13 36-1,-11-1-15,-12 1 16,-1-13-16,-11-11 15,0-11 1,12-24-16,-24-12 16,-1-12-1,13-11-15,12 1 16,12-1 0,23 11-16,0 1 15,12 11-15,12 1 16,12-1-1,-1 12-15,13 12 16,11 22 0,1 25-16,-25-13 15,-11 13 1,-12-13-16,-12 0 16,-11 2-16,-14-14 15,-45 1 1,-24-11-16,12-24 15,10-11 1,-10-25-16,12-33 16,23-13-16,22 0 15,26-12 1,22 13-16,13 0 16,24-1-1,35 1-15,-83 81 16</inkml:trace>
          <inkml:trace contextRef="#ctx0" brushRef="#br0" timeOffset="6883.9364">-5452-189 0,'0'0'0,"0"0"15,11-12 1,13-12-16,0-11 15,-1-11-15,-11-13 16,-12 1 0,-12-12-16,-23 0 15,-1 24 1,1 11-16,0 12 16,11 23-1,12 0-15,1 23 16,11 23-16,35 13 15,47 22 1,13-11-16,12-12 16,-1-22-1,-106-36-15</inkml:trace>
          <inkml:trace contextRef="#ctx0" brushRef="#br0" timeOffset="7213.0289">-6232-237 0,'0'0'15,"12"0"-15,35 0 16,36-11-16,-83 11 15</inkml:trace>
          <inkml:trace contextRef="#ctx0" brushRef="#br0" timeOffset="7474.2625">-6942-399 0,'0'0'0,"0"0"16,37 11-16,45 1 15,60-1-15,-12-11 16,-12 0-1,0-11-15,-118 11 16</inkml:trace>
          <inkml:trace contextRef="#ctx0" brushRef="#br0" timeOffset="7998.3142">-7674 393 0,'0'0'16,"0"0"-16,0 0 15,-12-11-15,-11-13 16,-1 1-1,1 11-15,-1 1 16,0-1 0,-11 12-16,-13 12 15,-23 22-15,-35 25 16,-12 23 0,35-24-16,1 12 15,23-12 1,0 1-16,-1-13 15,13-11 1,-12 0-16,24-12 16,35-23-16</inkml:trace>
          <inkml:trace contextRef="#ctx0" brushRef="#br0" timeOffset="8470.2609">-7627-434 0,'-23'0'0,"-48"0"16,-12 0 0,24-13-16,11-10 15,13-11 1,12-25-16,23 1 15,35-12 1,60-11-16,11 22 16,-12 36-16,2 34 15,-26 13 1,-11 46-16,-35 23 16,-24 12-1,-36-12-15,-34 0 16,-14-11-16,-10-36 15,94-46 1</inkml:trace>
          <inkml:trace contextRef="#ctx0" brushRef="#br0" timeOffset="9150.0736">-7437-120 0,'0'0'16,"0"0"-16,0 0 16,0 0-1,0 0-15,0 0 16,0 0-1,0 0-15,0 0 16,0 0-16,0 0 16,0 0-1,0 23-15,11 13 16,-11 10 0,-11 1-16,-13-1 15,1 1 1,-13 0-16,0-12 15,0-12 1,-11 1-16,12-13 16,0 1-16,11-12 15,1 0 1,23 0-16</inkml:trace>
          <inkml:trace contextRef="#ctx0" brushRef="#br0" timeOffset="10154.1838">-8230-50 0,'0'0'0,"0"0"16,0 0-1,0 0-15,-23 12 16,-24-1 0,-36 13-16,-11 11 15,-1-12-15,24 0 16,24 1 0,12-1-16,11 12 15,12 0 1,12 11-16,0 25 15,12-1 1,-12-1-16,0-10 16,-12-13-16,-11-11 15,-14 1 1,-10-13-16,-12-12 16,-23-22-1,11-1-15,11-23 16,13 0-16,24-11 15,23-13 1,23-11-16,36-23 16,83-47-1,48 0-15,-37 47 16,-153 93 0</inkml:trace>
          <inkml:trace contextRef="#ctx0" brushRef="#br0" timeOffset="9583.8108">-8395 1034 0,'0'0'16,"0"0"-16,0 0 15,24 0-15,23 0 16,12 0 0,24-23-16,12 11 15,11-11 1,24-12-16,-130 35 15</inkml:trace>
          <inkml:trace contextRef="#ctx0" brushRef="#br0" timeOffset="10667.3622">-6327-959 0,'0'0'16,"0"0"-16,0 0 16,0 0-1,0 0-15,0 0 16,0 0-16,-12 11 16,-35 12-1,-47 36-15,-24 11 16,-24 23-1,-36 12-15,-11-11 16,83-37 0,-12-9-16,-24-2 15,35-11-15,37-11 16,22-13 0,48-11-16</inkml:trace>
        </inkml:traceGroup>
        <inkml:traceGroup>
          <inkml:annotationXML>
            <emma:emma xmlns:emma="http://www.w3.org/2003/04/emma" version="1.0">
              <emma:interpretation id="{9C699C94-7256-4246-97FB-EF9C061A7DE0}" emma:medium="tactile" emma:mode="ink">
                <msink:context xmlns:msink="http://schemas.microsoft.com/ink/2010/main" type="inkWord" rotatedBoundingBox="19816,412 22907,375 22927,2082 19836,2119"/>
              </emma:interpretation>
            </emma:emma>
          </inkml:annotationXML>
          <inkml:trace contextRef="#ctx0" brushRef="#br0" timeOffset="12585.1296">-9518 358 0,'0'0'16,"-11"12"-16,-1 0 15,-12 11 1,13-11-16,-1-12 15,0 0-15,0 0 16,0-12 0,1 0-16,-1-11 15,12-24 1,0-35-16,12-34 16,11-1-1,13 25-15,-13 10 16,24-23-16,-47 105 15</inkml:trace>
          <inkml:trace contextRef="#ctx0" brushRef="#br0" timeOffset="12813.9805">-9741 1046 0,'0'0'16,"0"0"-16,0 0 15,0 0 1</inkml:trace>
          <inkml:trace contextRef="#ctx0" brushRef="#br0" timeOffset="13361.7936">-10085-656 0,'0'0'0,"0"23"15,-12 47 1,12-70-16,-70 408 16,70-385-16,0 48 15,0 10 1,0 1-16,11-12 15,-11-12 1,0-11-16,0-47 16</inkml:trace>
          <inkml:trace contextRef="#ctx0" brushRef="#br0" timeOffset="14736.0257">-12082-84 0,'0'0'16,"0"0"-1,0 11-15,12 1 16,-12-12-16</inkml:trace>
          <inkml:trace contextRef="#ctx0" brushRef="#br0" timeOffset="14495.9047">-11857-493 0,'24'0'0,"82"12"15,12-24-15,0-11 16,-24 0 0,-94 23-16</inkml:trace>
          <inkml:trace contextRef="#ctx0" brushRef="#br0" timeOffset="14270.3667">-10285-189 0,'0'0'0,"-12"11"16,-12 35-16,-23 36 15,-36 23 1,0-35-16,13 0 15,-26 0 1,-10-12-16,0-23 16,-1-23-16,25-12 15,11-12 1,12 0-16,12-11 16,-1 0-1,13 11-15,-1 1 16,13-1-16,-1 1 15,1 11 1,-24 0-16,0 11 16,-24 12-1,11 1-15,-11-1 16,1 0 0,-13 1-16,-12-13 15,1-11-15,11-11 16,36-1-1,11 0-15,0-11 16,25 0 0,-1-1-16,12-10 15,12 10 1,11 1-16,14 11 16,10 0-16,-12 12 15,0 0 1,-11 12-16,-12 11 15,-1 0 1,-22 13-16,-13 10 16,-23-11-16,-12 0 15,-1-11 1,1-13-16,0-11 16,12-11-1,0-13-15,0-11 16,11-23-16,24-35 15,24-47 1,12 46-16,12-11 16,11 0-1,23-23-15,-70 128 16</inkml:trace>
        </inkml:traceGroup>
        <inkml:traceGroup>
          <inkml:annotationXML>
            <emma:emma xmlns:emma="http://www.w3.org/2003/04/emma" version="1.0">
              <emma:interpretation id="{CDDD9706-2213-4340-B8E4-EAFA67F83631}" emma:medium="tactile" emma:mode="ink">
                <msink:context xmlns:msink="http://schemas.microsoft.com/ink/2010/main" type="inkWord" rotatedBoundingBox="17259,622 19278,597 19289,1491 17270,1515"/>
              </emma:interpretation>
            </emma:emma>
          </inkml:annotationXML>
          <inkml:trace contextRef="#ctx0" brushRef="#br0" timeOffset="15219.1879">-13192-189 0,'0'0'0,"0"0"16,0 0-16,0 0 16,0 0-1,0 0-15,0 0 16,0 23-1,0-12-15,12 24 16,-1 12-16,1-1 16,0 1-1,-12 0-15,-12-1 16,-11 13 0,-25-13-16,-23 24 15,-12-23 1,13-24-16,-14-11 15,84-12-15</inkml:trace>
          <inkml:trace contextRef="#ctx0" brushRef="#br0" timeOffset="15561.7248">-13701 346 0,'0'0'15,"-11"0"-15,-48 12 16,-13-24-1,1 1-15,24-1 16,0-11 0,12 0-16,23-13 15,12 2-15,12-13 16,47-11 0,35 0-16,-11 11 15,-83 47 1</inkml:trace>
          <inkml:trace contextRef="#ctx0" brushRef="#br0" timeOffset="15384.3587">-13914-97 0,'0'0'0,"12"24"16,23 22-16,-35-46 15</inkml:trace>
          <inkml:trace contextRef="#ctx0" brushRef="#br0" timeOffset="15924.8418">-14398-423 0,'0'0'15,"0"0"-15,0 0 16,12 12-16,0 11 15,-12 47 1,-12 47-16,0-13 16,1 1-1,11-35-15,0 1 16,-12-25 0,0-11-16,12-35 15</inkml:trace>
          <inkml:trace contextRef="#ctx0" brushRef="#br0" timeOffset="16162.7776">-14752 218 0,'0'0'0,"0"0"16,-12 23-16,-12 13 15,-12 22 1,-11-11-16,-12-12 16,-11-1-16,-1-11 15,23-10 1,1-13-16,47 0 16</inkml:trace>
          <inkml:trace contextRef="#ctx0" brushRef="#br0" timeOffset="16339.3728">-14800-237 0,'0'0'0,"0"0"16,0 12-1,0-12-15</inkml:trace>
          <inkml:trace contextRef="#ctx0" brushRef="#br0" timeOffset="17196.3478">-13830-155 0,'0'0'0,"0"0"16,0 0 0,-13 0-16,1 0 15,0 0 1,1 0-16,11 0 16,0 0-16,-12 0 15,12 0 1,0 0-16,0 0 15,0 0 1,0 12-16,0-1 16,12 24-1,-1 1-15,13 10 16,12 13-16,-12-13 16,-12-11-1,-1-11-15,1-1 16,-12 12-1,0-24-15,-12 12 16,-11 13-16,-12-25 16,-2 1-1,2-12-15,0 0 16,11 0 0,0-12-16,13 1 15,-1-12-15,12 23 16</inkml:trace>
        </inkml:traceGroup>
        <inkml:traceGroup>
          <inkml:annotationXML>
            <emma:emma xmlns:emma="http://www.w3.org/2003/04/emma" version="1.0">
              <emma:interpretation id="{A62BCC75-29D7-4C4F-8967-B6A30F032028}" emma:medium="tactile" emma:mode="ink">
                <msink:context xmlns:msink="http://schemas.microsoft.com/ink/2010/main" type="inkWord" rotatedBoundingBox="12083,439 16907,381 16930,2296 12106,2355"/>
              </emma:interpretation>
            </emma:emma>
          </inkml:annotationXML>
          <inkml:trace contextRef="#ctx0" brushRef="#br0" timeOffset="18466.7642">-15662-15 0,'0'0'0,"0"0"16,0 0-1,0 0-15,0 0 16,0 0-1,12 0-15,11 12 16,1-1 0,-1 1-16,1 12 15,0-1-15,-13 0 16,-11 0 0,-11 13-16,-37 10 15,-10-11 1,-25 12-16,-36-1 15,-46-11-15,-1-23 16,2 11 0,-26-23-16,24-11 15,48-1 1,24 0-16,12-11 16,22 11-1,24 1-15,13-1 16,11 0-16,12 1 15,35-36 1,36-11-16,60-1 16,-2 24-1,-22 12-15,-13 23 16,1 0 0,-36 12-16,-24 11 15,-10-11-15,-14 11 16,-11 1-1,-23 10-15,-37 13 16,-58 11 0,-36-11-16,36-12 15,0-23-15,0-12 16,23-12 0,25 0-16,22 0 15,25 1 1,11-1-16,12-23 15,0 35-15</inkml:trace>
          <inkml:trace contextRef="#ctx0" brushRef="#br0" timeOffset="18770.7401">-16490-633 0,'0'0'16,"0"0"-16,0 0 16,0 0-1,0 0-15,0 0 16,0 0-16,0 0 16,0 0-1,0 12-15,-11 23 16,11 12-1,-12 22-15,0 13 16,0 23-16,-11 12 16,11-24-1,-12-12-15,24-81 16</inkml:trace>
          <inkml:trace contextRef="#ctx0" brushRef="#br0" timeOffset="18952.8454">-16347 894 0,'0'0'0,"0"12"15,0 0 1,0-12-16</inkml:trace>
          <inkml:trace contextRef="#ctx0" brushRef="#br0" timeOffset="20566.7677">-18274-271 0,'0'0'0,"36"-12"15,58-11 1,71-36-16,25-34 16,-37 0-1,13 11-15,-166 82 16</inkml:trace>
          <inkml:trace contextRef="#ctx0" brushRef="#br0" timeOffset="20359.9198">-17624-97 0,'0'0'16,"0"0"-1,0 0-15,0 0 16,0 0-16,0 0 15,0 0 1,0 0-16,0 0 16,0 0-1,0 0-15,0 0 16,0 0 0,0 0-16,0 0 15,0 0-15,0 0 16,0 0-1,0 0-15,0 0 16,12 13 0,-12 21-16,0 13 15,0 0 1,-12-1-16,-12-11 16,0 0-16,-23 0 15,0-12 1,12-11-16,-12-12 15,11 0 1,1-12-16,10 1 16,2-1-16,11 0 15,0 12 1,1 0-16,-13 12 16,0 11-1,-11 0-15,12 1 16,-13-1-16,13 1 15,-1-13 1,1 1-16,-14-12 16,14-12-1,-24-11-15,-1-23 16,1-48 0,0-22-16,12-1 15,11 35-15,12 12 16,12 24-1,0 11-15,0 11 16,0 24 0,0 0-16,0 0 15,0 47 1,-11 70-16,-14 22 16,-10-10-16,-1-13 15,1 1 1,0-24-16,-1-11 15,1-36 1,0-11-16,-1-11 16,0-24-16,1-12 15,11-23 1,1-11-16,23-2 16,11 2-1,13 11-15,-12 12 16,11 11-1,1 0-15,0 12 16,0 12-16,0 23 16,-1 35-1,-11 0-15,-12 0 16,-24 0 0,-35 0-16,-24 0 15,-11-23-15,23-24 16,0-12-1,23-22-15,25-12 16,23 23 0</inkml:trace>
          <inkml:trace contextRef="#ctx0" brushRef="#br0" timeOffset="20838.9809">-18711 1314 0,'0'0'0,"23"0"16,95-24 0,36-22-16,36-47 15,-25-1 1,-36 36-16,-129 58 15</inkml:trace>
          <inkml:trace contextRef="#ctx0" brushRef="#br0" timeOffset="22183.7465">-20306 755 0,'0'0'16,"0"0"-16,-12-23 15,-12-13-15,12-22 16,12-12 0,0 24-16,12 11 15,0-1 1,12 13-16,11 12 16,24 11-16,0 23 15,1 11 1,-13 14-16,-24-14 15,-11-11 1,0 1-16,-24 0 16,-12-1-1,-34 11-15,9-22 16,14-12-16,0-12 16,11-11-1,24 23-15</inkml:trace>
          <inkml:trace contextRef="#ctx0" brushRef="#br0" timeOffset="21721.9439">-20153 102 0,'0'0'0,"0"0"16,-12-12 0,0-11-16,0 0 15,12-1 1,12 1-16,12-1 15,12 1-15,-1 0 16,1 23 0,-1 0-16,-11 12 15,-1 11 1,1 0-16,-13 12 16,-11-11-16,-11-1 15,-13 0 1,-11 0-16,-1 0 15,36-23 1</inkml:trace>
          <inkml:trace contextRef="#ctx0" brushRef="#br0" timeOffset="21187.1989">-19302 440 0,'0'0'15,"0"0"-15,-12 34 16,-12 25 0,-34 23-16,-37 23 15,0-36-15,-11 13 16,0-12 0,23-23-16,12-24 15,71-23 1</inkml:trace>
          <inkml:trace contextRef="#ctx0" brushRef="#br0" timeOffset="22960.3661">-18557-73 0,'0'0'0,"0"0"16,0 0 0,0 0-16,12-24 15,-12-11-15,0 1 16,0-14 0,11 2-16,1-24 15,-12 1 1,0 10-16,0 13 15,0 11-15,0 11 16,0 12 0,0 1-16,0 11 15,0 0 1,0 11-16,0 36 16,0 0-1,0 11-15,0 23 16,0-10-16,0-71 15</inkml:trace>
        </inkml:traceGroup>
      </inkml:traceGroup>
    </inkml:traceGroup>
    <inkml:traceGroup>
      <inkml:annotationXML>
        <emma:emma xmlns:emma="http://www.w3.org/2003/04/emma" version="1.0">
          <emma:interpretation id="{AF72ADE5-C1DF-4309-B506-66E8E69DB623}" emma:medium="tactile" emma:mode="ink">
            <msink:context xmlns:msink="http://schemas.microsoft.com/ink/2010/main" type="paragraph" rotatedBoundingBox="881,2874 32011,1874 32113,5038 982,6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6A5F7-7A98-493B-A36E-0881F959F304}" emma:medium="tactile" emma:mode="ink">
              <msink:context xmlns:msink="http://schemas.microsoft.com/ink/2010/main" type="line" rotatedBoundingBox="881,2874 32011,1874 32113,5038 982,6038"/>
            </emma:interpretation>
          </emma:emma>
        </inkml:annotationXML>
        <inkml:traceGroup>
          <inkml:annotationXML>
            <emma:emma xmlns:emma="http://www.w3.org/2003/04/emma" version="1.0">
              <emma:interpretation id="{9D0AC8E4-43FD-48F9-8341-A71CECF6DE7E}" emma:medium="tactile" emma:mode="ink">
                <msink:context xmlns:msink="http://schemas.microsoft.com/ink/2010/main" type="inkWord" rotatedBoundingBox="881,2874 2219,2831 2281,4768 943,4811"/>
              </emma:interpretation>
            </emma:emma>
          </inkml:annotationXML>
          <inkml:trace contextRef="#ctx0" brushRef="#br0" timeOffset="30085.2333">-30281 1815 0,'0'0'16,"0"0"-16,24 234 16,-36-223-1,-23 48-15,-36 33 16,71-92-16,-366 351 16,342-339-1,-47 11-15,-12 11 16,1 1-1,-12-11-15,-2-12 16,2-12 0,12-12-16,23-12 15,22 1-15,14-12 16,11-23 0,36-23-16,36-24 15,-2 11 1,13 24-16,-12 35 15,12 12-15,12 35 16,0 34 0,-24 13-16,-24-2 15,-23 2 1,-12 11-16,-24 0 16,-11-11-1,-12-2-15,0-9 16,-1-25-16,48-23 15</inkml:trace>
          <inkml:trace contextRef="#ctx0" brushRef="#br0" timeOffset="28990.5338">-30694 2970 0,'0'0'0,"0"0"0,0 0 16,0 0 0,0 0-16,0 0 15,0 0 1,0 0-16,0 0 15,0 0 1,0 11-16,0 12 16,0 1-16,12 11 15,-12 23 1,12 1-16,0-2 16,-1-9-1,1-2-15,0 1 16,-12-12-16,0-12 15,0 0 1,0-11-16,0-12 16</inkml:trace>
          <inkml:trace contextRef="#ctx0" brushRef="#br0" timeOffset="29562.207">-30883 3145 0,'0'0'0,"0"0"16,11 23-16,-11 0 15,12 12 1,0 1-16,0-2 16,1-11-1,-2 0-15,-11-11 16,0 0-16,0-12 15,0 0 1,0 0-16,-11 0 16,-14 12-1,1 0-15,-11-1 16,0 12-16,-1 0 16,1 1-1,0 0-15,-1-1 16,13 0-1,-12 12-15,10 0 16,-22 11 0,-12 1-16,12-12 15,0 0-15,-12-12 16,11-11 0,12-12-16,1-12 15,35 12 1</inkml:trace>
        </inkml:traceGroup>
        <inkml:traceGroup>
          <inkml:annotationXML>
            <emma:emma xmlns:emma="http://www.w3.org/2003/04/emma" version="1.0">
              <emma:interpretation id="{40B0B723-A35A-4D4A-A83E-C943A11CF7FC}" emma:medium="tactile" emma:mode="ink">
                <msink:context xmlns:msink="http://schemas.microsoft.com/ink/2010/main" type="inkWord" rotatedBoundingBox="2735,3592 8012,3423 8068,5169 2791,5338"/>
              </emma:interpretation>
            </emma:emma>
          </inkml:annotationXML>
          <inkml:trace contextRef="#ctx0" brushRef="#br0" timeOffset="54098.0086">-29619 3401 0,'0'0'0,"0"0"0,0 0 16,-12-11-16,-11-1 15,-1-12 1,12 12-16,1-11 16,-1 0-16,0 0 15,12-13 1,0 13-16,12-11 15,0-1 1,11-1-16,1 13 16,-1 12-1,1-1-15,12 0 16,-12 12-16,-1 12 16,1 23-1,-12 35-15,-1 24 16,-11-2-1,-11-22-15,-1 1 16,-12-2-16,-11-10 16,10-13-1,2-11-15,11-11 16,0-13 0,12-11-16,0 0 15,12-11 1,23-48-16,25-58 15,11-34-15,-12 35 16,23-1 0,-22 24-16,-1 11 15,-12 24 1,-23 22-16,-1 13 16,-11 0-1,0 11-15,-12 12 16,0 0-16,-12 24 15,-11 23 1,-13 11-16,1 12 16,11 11-1,1 1-15,-1 0 16,12-13-16,12-22 16,0-1-1,12 2-15,12-14 16,-1 1-1,13 0-15,-36-35 16</inkml:trace>
          <inkml:trace contextRef="#ctx0" brushRef="#br0" timeOffset="54649.9656">-29087 4124 0,'0'0'16,"0"0"-16,12 0 16,12 0-16,-1-12 15,12 1 1,1-12-16,-12 11 16,12-1-1,-13 2-15,-11-1 16,0 1-1,-12 11-15,0 0 16,0 0-16,0 11 16,-12 1-1,0-1-15,0 14 16,1-2 0,-1 0-16,12-12 15,0 12 1,0 2-16,0-14 15,12 12-15,-1 0 16,13 0 0,11 1-16,1-12 15,11-12 1,-47 0-16</inkml:trace>
          <inkml:trace contextRef="#ctx0" brushRef="#br0" timeOffset="55134.2948">-28744 3657 0,'0'0'0,"0"0"15,0 0-15,0 0 16,0 0 0,0 0-16,0 0 15,0 0-15,0 0 16,0 0-1,0 0-15,0 0 16,0 0 0,0 0-16,0 0 15,0 0 1,0 0-16,0 0 16,0 0-16,0 0 15,0 0 1,0 0-16,0 0 15,0 0 1,0 0-16,0 0 16,0 0-16,0 0 15</inkml:trace>
          <inkml:trace contextRef="#ctx0" brushRef="#br0" timeOffset="55673.2191">-28768 4112 0,'0'0'16,"0"0"-16,12 0 16,12 0-1,11 0-15,12-11 16,1 11-16,-1 0 15,-11 0 1,-1 0-16,0 0 16,1 0-1,-13 0-15,-11 0 16,0 0-16,0 0 16,-12 0-1</inkml:trace>
          <inkml:trace contextRef="#ctx0" brushRef="#br0" timeOffset="55951.0754">-28602 3820 0,'0'0'16,"0"0"-16,12 13 15,0-2-15,11 1 16,1 23 0,-1 11-16,1 1 15,-12-1 1,0 2-16,-1-2 16,1 0-1,0 1-15,0-12 16,-12-35-16</inkml:trace>
          <inkml:trace contextRef="#ctx0" brushRef="#br0" timeOffset="56254.2171">-28153 3774 0,'0'12'15,"12"22"-15,-1 13 16,1 11 0,12 13-16,-1-14 15,1 2 1,-1-13-16,2 2 15,-2-14-15,-11-11 16,0-11 0,-12 0-16,0-12 15</inkml:trace>
          <inkml:trace contextRef="#ctx0" brushRef="#br0" timeOffset="56668.2401">-27893 3319 0,'0'0'15,"0"0"-15,12 0 16,11 0-1,13 0-15,11 0 16,12 0 0,1 0-16,-2 0 15,-10 0 1,-1 0-16,-12 0 16,-35 0-16</inkml:trace>
          <inkml:trace contextRef="#ctx0" brushRef="#br0" timeOffset="56893.9519">-27799 3529 0,'0'0'16,"12"12"-1,12-1-15,11 1 16,37 0-16,22-12 16,-12 0-1,-11-24-15,-71 24 16</inkml:trace>
          <inkml:trace contextRef="#ctx0" brushRef="#br0" timeOffset="57595.9443">-27042 3145 0,'0'0'0,"0"0"15,0 0 1,0 0-16,-12 0 15,0 0 1,0 0-16,0 0 16,12 0-16,-12-13 15,12 13 1,0-11-16,0-12 16,12 0-1,12-12-15,0 11 16,0 1-1,-1 11-15,1 12 16,-1 12-16,-11 11 16,0 59-1,-36 82-15,-11-13 16,11-35 0,1-22-16,11-25 15,0-22 1,0 0-16,12-36 15,0-11-15,0 0 16,0-11 0,12-24-16,12-59 15,23-57 1,12-1-16,0 24 16,-24 34-16,0 13 15,-11 11 1,-12 35-16,0 12 15,0 12 1,-12 11-16,0 0 16,-12 23-1,0 12-15,0 35 16,12 35-16,12-13 16,0 2-1,0-24-15,0-24 16,0-11-1,11-11-15,-23-24 16</inkml:trace>
          <inkml:trace contextRef="#ctx0" brushRef="#br0" timeOffset="58023.2022">-26593 3833 0,'0'0'0,"12"11"16,11-11-16,24-11 15,12-2 1,1-10-16,-13 12 15,-12-1 1,-11 0-16,0 1 16,-24 11-1,0 0-15,0 11 16,0 13-16,-12 10 16,0 2-1,0 10-15,12 1 16,12-12-1,0-12-15,11 0 16,1 0-16,-1 2 16,13-14-1,-13 1-15,-23-12 16</inkml:trace>
          <inkml:trace contextRef="#ctx0" brushRef="#br0" timeOffset="58450.3862">-26262 3482 0,'0'0'15,"0"0"1,0 0-16,0 13 16,11-2-16,1 1 15,0-1 1,0-11-16,-1 0 16,1 0-1,0 0-15,0-11 16,0-12-16,-1-1 15,-11 12 1,0 0-16,0 1 16,-11 11-1,-13 0-15,-11 11 16,-1 1 0,13 0-16,11-12 15,12 0-15,0 0 16</inkml:trace>
          <inkml:trace contextRef="#ctx0" brushRef="#br0" timeOffset="58997.0085">-25802 3226 0,'0'0'15,"0"0"-15,0 0 16,0 0 0,0 0-16,0 0 15,0 0-15,25 0 16,10 0 0,12 0-16,0 0 15,24 0 1,11 0-16,-10 0 15,-13 0-15,-12 0 16,-12-12 0,-35 12-16</inkml:trace>
          <inkml:trace contextRef="#ctx0" brushRef="#br0" timeOffset="59301.9421">-25660 3028 0,'0'0'0,"0"0"15,0 0-15,0 0 16,12 12-1,0-1-15,0 1 16,-1 23-16,13 23 16,0 12-1,-1-11-15,1-2 16,-1-21 0,-10-1-16,-13-35 15</inkml:trace>
          <inkml:trace contextRef="#ctx0" brushRef="#br0" timeOffset="60089.6641">-25139 2433 0,'0'0'0,"0"0"16,11 24 0,1 11-16,0 35 15,12 47 1,-1-1-16,1-12 16,-1 13-16,13-1 15,-13-22 1,-11-24-16,0-24 15,-12-22 1,0 0-16,0-13 16,0-11-16,0 0 15,0 0 1,0-35-16,11-23 16,1-1-1,12-10-15,-1 10 16,2 13-1,-2 11-15,1 11 16,0 12-16,-1 12 16,12 12-1,1 12-15,11 34 16,0 24 0,1 11-16,-12-24 15,-1-10-15,-12-24 16,-11-12-1,-12-23-15</inkml:trace>
        </inkml:traceGroup>
        <inkml:traceGroup>
          <inkml:annotationXML>
            <emma:emma xmlns:emma="http://www.w3.org/2003/04/emma" version="1.0">
              <emma:interpretation id="{4096352F-4702-4826-BD80-5E4A70291642}" emma:medium="tactile" emma:mode="ink">
                <msink:context xmlns:msink="http://schemas.microsoft.com/ink/2010/main" type="inkWord" rotatedBoundingBox="8596,3925 10160,3875 10180,4501 8616,4551"/>
              </emma:interpretation>
            </emma:emma>
          </inkml:annotationXML>
          <inkml:trace contextRef="#ctx0" brushRef="#br0" timeOffset="70429.457">-23828 3459 0,'0'0'0,"0"0"0,0 0 16,0 0-1,0 0-15,0 0 16,-12-23 0,1-12-16,11-12 15,0-11-15,0 11 16,0 1 0,11 11-16,1-1 15,0 2 1,12 11-16,11 11 15,36 12 1,24 12-16,-1-1 16,0 12-16,12 0 15,13 1 1,11-12-16,-35 0 16,-13-1-1,-11-11-15,-12 0 16,-12 0-1,-12 0-15,-10 0 16,-13 0-16,-12 0 16,0 0-1,0-11-15,0-13 16,-12-11 0,-13 0-16,2 0 15,-1 0-15,-11 0 16,11 12-1,1 11-15,23 12 16,0 0 0,0 0-16,0 0 15,12 0 1,23 12-16,24 0 16,24-12-16,0 11 15,-13 1 1,-22-1-16,-13 1 15,-12 0 1,2 0-16,-13-1 16,0 1-1,-12 11-15,0 12 16,-12 12-16,0-1 16,-13 13-1,2-13-15,-1 1 16,1 0-1,-1-13-15,12-10 16,1-13-16,-1 2 16,12-13-1,-12 11-15,12-11 16,0 0 0,0 0-16,-12-24 15,1-45-15,-1-13 16,0 13-1,0-13-15,0 11 16,12 13 0,-11 11-16,11 13 15,0 10 1,-12 1-16,12-1 16,0 1-16,0 23 15</inkml:trace>
        </inkml:traceGroup>
        <inkml:traceGroup>
          <inkml:annotationXML>
            <emma:emma xmlns:emma="http://www.w3.org/2003/04/emma" version="1.0">
              <emma:interpretation id="{655B9D74-9A27-4904-86A2-530FF40F2422}" emma:medium="tactile" emma:mode="ink">
                <msink:context xmlns:msink="http://schemas.microsoft.com/ink/2010/main" type="inkWord" rotatedBoundingBox="10593,3122 13828,3018 13890,4937 10655,5041"/>
              </emma:interpretation>
            </emma:emma>
          </inkml:annotationXML>
          <inkml:trace contextRef="#ctx0" brushRef="#br0" timeOffset="73018.5995">-21512 2981 0,'0'0'16,"0"0"-16,24 0 15,34-23-15,14-12 16,11-23-1,-25 0-15,1-13 16,-11 1-16,0-22 16,-13-49-1,-11 48-15,-13 12 16,-11 22 0,-11 13-16,-1 11 15,-12 11 1,1 12-16,-25 12 15,-11 36-15,-24 69 16,24 11 0,12 24-16,11 70 15,12-59 1,24 1-16,12 23 16,0-35-16,12-35 15,-12-23 1,0-13-16,0-22 15,-12-12 1,0-24-16,0-11 16,0 0-1,-12 0-15,12 0 16</inkml:trace>
          <inkml:trace contextRef="#ctx0" brushRef="#br0" timeOffset="73284.8456">-21831 3121 0,'0'0'16,"0"0"0,24 0-16,11 0 15,24 0-15,1-12 16,22 1-1,24-12-15,1-1 16,-24 1 0,-1-1-16,-23 1 15,-12 0 1,-11 11-16,-36 12 16</inkml:trace>
          <inkml:trace contextRef="#ctx0" brushRef="#br0" timeOffset="73635.7381">-20520 2410 0,'0'0'15,"0"0"-15,0 0 16,0 11-1,-11 1-15,-13 24 16,-11 10-16,-24 36 16,-12 34-1,11 12-15,25-34 16,0 22 0,23 24-16,12-46 15,12-13-15,23-11 16,0-11-1,2-25-15,-2-11 16,-11-11 0,-24-12-16</inkml:trace>
          <inkml:trace contextRef="#ctx0" brushRef="#br0" timeOffset="74310.8734">-20377 3296 0,'0'0'16,"0"23"-16,0-11 16,0-12-1,0 0-15,0 0 16,-12-12-1,0-11-15,1 0 16,-1-13-16,12 2 16,0-1-1,12-12-15,11-23 16,1 23 0,11 1-16,-11 23 15,11 0-15,-12 10 16,1 26-1,0 10-15,-1 35 16,-23 81 0,-12 14-16,1-48 15,11-24 1,0-11-16,0-24 16,0-10-16,0-25 15,0 1 1,0-12-16,0 0 15,0-12 1,23-70-16,25-69 16,-12 23-1,11 0-15,12-36 16,-24 71-16,-12 35 16,-11 23-1,0 11-15,-12 13 16,0 11-1,0 23-15,0 35 16,0 0-16,12 24 16,0 23-1,23 12-15,-12-24 16,14-35 0,-2-22-16,1-13 15,-36-23-15</inkml:trace>
          <inkml:trace contextRef="#ctx0" brushRef="#br0" timeOffset="75144.9516">-19704 3716 0,'0'0'15,"0"0"-15,0 0 16,12 0 0,12 0-16,23-12 15,0 0 1,0 1-16,-11-13 16,0 13-1,-13-1-15,1 1 16,-12-1-16,-1 12 15,-11 0 1,0 0-16,0 0 16,0 12-1,0 11-15,0 0 16,0 24 0,0-1-16,12 1 15,0-12-15,11 0 16,1 0-1,0-12-15,-1-11 16,1 0 0,-1-12-16,1-12 15,-24 12-15</inkml:trace>
          <inkml:trace contextRef="#ctx0" brushRef="#br0" timeOffset="78682.9846">-19326 3203 0,'0'0'15,"0"0"-15,0 0 16,0 0 0,0 0-16,0 0 15,0 0-15,-12 0 16,1 0-1,-13 0-15,1-12 16,-1 1 0,12-1-16,0 12 15,12 0 1,0 0-16,12-12 16,0 1-16,0 11 15,0 0 1,-1 0-16,13 11 15,-12 13 1,-1-1-16,-11 11 16,0-9-16,-11-14 15,-1 1 1,0-12-16,-11-12 16,11 1-1,12 11-15</inkml:trace>
          <inkml:trace contextRef="#ctx0" brushRef="#br0" timeOffset="79271.9344">-19077 3681 0,'0'0'16,"0"0"-16,0 0 16,0 0-1,0 0-15,0 0 16,11 0 0,13 0-16,23 0 15,0-12-15,0 12 16,-10 0-1,-2 0-15,0 0 16,1 0-16,-1-12 16,-11 12-1,-1-11-15,-23 11 16</inkml:trace>
          <inkml:trace contextRef="#ctx0" brushRef="#br0" timeOffset="79548.8581">-18817 3401 0,'0'0'0,"0"0"16,0 12-16,0-1 15,12 12 1,-1 1-16,1 23 15,12 11 1,-1 0-16,1 12 16,-1-12-1,13-11-15,-13-12 16,13-12 0,0 1-16,-36-24 15</inkml:trace>
        </inkml:traceGroup>
        <inkml:traceGroup>
          <inkml:annotationXML>
            <emma:emma xmlns:emma="http://www.w3.org/2003/04/emma" version="1.0">
              <emma:interpretation id="{D2A57218-028A-41F0-914E-65FD9151820A}" emma:medium="tactile" emma:mode="ink">
                <msink:context xmlns:msink="http://schemas.microsoft.com/ink/2010/main" type="inkWord" rotatedBoundingBox="14072,2897 17074,2801 17137,4765 14135,4861"/>
              </emma:interpretation>
            </emma:emma>
          </inkml:annotationXML>
          <inkml:trace contextRef="#ctx0" brushRef="#br0" timeOffset="80169.8715">-18333 3145 0,'0'0'15,"0"0"-15,0 0 16,0 11 0,12 24-16,-1 36 15,13 9-15,-12-9 16,11-2-1,-10 1-15,11 24 16,-1-24 0,1-12-16,-1-12 15,-11-22 1,0-12-16,0-12 16,-12 0-16</inkml:trace>
          <inkml:trace contextRef="#ctx0" brushRef="#br0" timeOffset="80947.6394">-18203 2259 0,'0'0'16,"0"0"-1,0 0-15,0 0 16,0 0-16,12 11 15,23 12 1,1 0-16,34 25 16,13 9-1,0 14-15,0 11 16,-12 10 0,-13 25-16,-22-47 15,0 0-15,-12 0 16,-1 23-1,-11-11-15,-12-1 16,0-11 0,0-23-16,-12 0 15,12-13-15,-12-10 16,1 0 0,11-13-16,-12 1 15,12-12 1,0 0-16</inkml:trace>
          <inkml:trace contextRef="#ctx0" brushRef="#br0" timeOffset="81351.2304">-17281 2958 0,'0'0'15,"0"0"-15,0 0 16,24 0-16,11 0 16,0 0-1,1 0-15,11 0 16,24-12 0,-12 12-16,12-11 15,-24 11 1,0 0-16,0 0 15,-23 0-15,-24 0 16</inkml:trace>
          <inkml:trace contextRef="#ctx0" brushRef="#br0" timeOffset="81568.1503">-17234 3132 0,'0'0'0,"0"0"15,0 0 1,0 0-16,12 13 16,0-13-1,35 11-15,12 1 16,23-12-16,37 0 16,-13-12-1,-23 1-15,-83 11 16</inkml:trace>
          <inkml:trace contextRef="#ctx0" brushRef="#br0" timeOffset="82218.0077">-16513 2631 0,'0'0'0,"35"-11"15,36-12 1,48-24-16,-25-11 15,-12-13 1,2-10-16,-25-12 16,-24 23-1,0 0-15,-23 12 16,0-13-16,-12 25 16,-12 0-1,0 10-15,-11 13 16,-1 0-1,-11 23-15,-12 11 16,-1 13-16,1 11 16,-1 11-1,13 25-15,0 57 16,11 0 0,12-11-16,12 11 15,0 11 1,12 13-16,0-36 15,0 1-15,0-12 16,-1 11 0,1-34-16,0 0 15,-12-36 1,0-11-16,0 1 16,0-13-16,0 0 15,0-11 1,0-12-16,0 0 15,0 0 1</inkml:trace>
          <inkml:trace contextRef="#ctx0" brushRef="#br0" timeOffset="82671.1621">-16443 2865 0,'0'0'0,"0"0"15,0 0-15,0 0 16,0 0-1,0 0-15,0 0 16,0 0 0,0 0-16,0 0 15,0 0 1,12-12-16,12 0 16,11 1-16,13 11 15,23-12 1,-12 12-16,0 0 15,-24 0 1,0 0-16,-10 0 16,-1 12-1,-1-12-15,1 0 16,-1 0-16,13 0 16,-36 0-1</inkml:trace>
          <inkml:trace contextRef="#ctx0" brushRef="#br0" timeOffset="83154.4966">-15343 2352 0,'0'0'15,"0"0"-15,0 0 16,0 0 0,0 0-16,0 0 15,-12 12 1,0 11-16,1 0 15,-13 12 1,-12 23-16,0 1 16,13 10-16,-1 2 15,-11 22 1,23-35-16,12-12 16,0 1-1,12 11-15,12 13 16,-1-1-1,12-1-15,-11-21 16,0-14-16,0 1 16,0-12-1,-1-11-15,1-12 16,-24 0 0</inkml:trace>
        </inkml:traceGroup>
        <inkml:traceGroup>
          <inkml:annotationXML>
            <emma:emma xmlns:emma="http://www.w3.org/2003/04/emma" version="1.0">
              <emma:interpretation id="{E3936773-E9B6-4FFE-A68B-D4CB60A936A7}" emma:medium="tactile" emma:mode="ink">
                <msink:context xmlns:msink="http://schemas.microsoft.com/ink/2010/main" type="inkWord" rotatedBoundingBox="17386,3054 20625,2950 20677,4576 17438,4680"/>
              </emma:interpretation>
            </emma:emma>
          </inkml:annotationXML>
          <inkml:trace contextRef="#ctx0" brushRef="#br0" timeOffset="86532.1903">-15000 2655 0,'0'0'0,"0"0"16,0 0-16,0 11 15,0-11 1,0 0-16,0 0 16,0 0-1,0 0-15,0 0 16,0 0-16,-12-11 16,12-1-1,0 0-15,23-22 16,1-1-1,0-1-15,-1 13 16,1 12 0,-1-1-16,-11 12 15,0 12-15,0 22 16,-24 83 0,-12 0-16,-11-1 15,0-11 1,11-35-16,0-12 15,13-22-15,-1-13 16,12-11 0,0-12-16,0 0 15,0-12 1,12-24-16,35-92 16,0-11-1,0-1-15,0 12 16,1 11-16,-12 35 15,-13 24 1,-11 23-16,0 12 16,-1 11-1,-11 12-15,0 12 16,-11 22 0,-1 25-16,0 11 15,0 11-15,1 13 16,11-1-1,11-23-15,1-12 16,12 0 0,11-11-16,24-12 15,12 0-15,-12-23 16,-59-12 0</inkml:trace>
          <inkml:trace contextRef="#ctx0" brushRef="#br0" timeOffset="87182.8278">-14481 3506 0,'0'0'15,"0"0"-15,13 0 16,10-11 0,13-2-16,-1-10 15,0-12 1,1 12-16,-13 0 15,1 11-15,-12 0 16,-1 0 0,-11 12-16,0 0 15,0 0 1,0 12-16,-11 12 16,-1-1-16,0 0 15,0 0 1,0 1-16,12 0 15,0-1 1,12 0-16,0 0 16,12 0-1,11 1-15,12-1 16,13-11-16,11-12 16,-1 0-1,-70 0-15</inkml:trace>
          <inkml:trace contextRef="#ctx0" brushRef="#br0" timeOffset="87649.0013">-14126 3016 0,'0'0'0,"0"0"16,0 0-16,0 0 15,0 12 1,0-12-16,12 12 16,0-1-16,0-11 15,11 0 1,13 0-16,-13-11 15,12-1 1,-11 0-16,-12 0 16,0 1-1,-12-12-15,-12-1 16,0 1-16,-23 12 16,-1-2-1,-11 13-15,12 13 16,0-2-1,10 1-15,13-12 16,12 11-16,0 1 16,12 0-1,13-1-15,-25-11 16</inkml:trace>
          <inkml:trace contextRef="#ctx0" brushRef="#br0" timeOffset="89052.9274">-13618 2783 0,'0'0'0,"0"0"15,0 0-15,0 0 16,0 0 0,0 0-16,12 0 15,11 0-15,13 0 16,23 0-1,12 0-15,0 0 16,-1 0 0,2 0-16,-13-12 15,-12 12-15,0 0 16,0 0 0,-11-11-16,-36 11 15</inkml:trace>
          <inkml:trace contextRef="#ctx0" brushRef="#br0" timeOffset="89397.5924">-13311 2492 0,'0'0'0,"0"0"16,0 0-1,0 0-15,0 0 16,0 0 0,0 23-16,12 12 15,11 35-15,13 23 16,0-11-1,-1-12-15,-11-12 16,0-11 0,-1-13-16,-11-10 15,0-12-15,-12-12 16</inkml:trace>
          <inkml:trace contextRef="#ctx0" brushRef="#br0" timeOffset="89951.2593">-12968 2002 0,'0'0'0,"0"0"15,12 12 1,11 34-16,12 48 16,2 22-1,-2 12-15,0-11 16,1-24 0,-1 1-16,0-25 15,-11-33-15,-12-13 16,0-12-1,-12-11-15,0 0 16,0 0 0,11-23-16,1-24 15,0-11 1,12-12-16,0 1 16,0 10-16,-13 24 15,1 12 1,12 11-16,-13 12 15,13 12 1,0 0-16,11 22 16,0 13-16,12 23 15,2 12 1,-2-13-16,-12-22 16,0-12-1,-11-23-15,-12-12 16,-12 0-16</inkml:trace>
          <inkml:trace contextRef="#ctx0" brushRef="#br0" timeOffset="90385.024">-12082 1944 0,'0'0'0,"0"0"15,0 0 1,12 11-16,12 12 15,-1 13-15,12 33 16,14 25 0,-2-1-16,0 1 15,-12 11 1,-11 11-16,-13 1 16,-11-36-16,0-23 15,-11-11 1,-1 0-16,12-12 15,0-12 1,0-12-16,-12 1 16,0 0-1,12-12-15</inkml:trace>
        </inkml:traceGroup>
        <inkml:traceGroup>
          <inkml:annotationXML>
            <emma:emma xmlns:emma="http://www.w3.org/2003/04/emma" version="1.0">
              <emma:interpretation id="{263E3E3F-F9EB-4DBD-B4D7-E6E1CF4AE23E}" emma:medium="tactile" emma:mode="ink">
                <msink:context xmlns:msink="http://schemas.microsoft.com/ink/2010/main" type="inkWord" rotatedBoundingBox="21144,2818 26542,2645 26602,4503 21204,4676">
                  <msink:destinationLink direction="with" ref="{D3F3345F-F13A-4E46-A1F0-CCB190466296}"/>
                </msink:context>
              </emma:interpretation>
            </emma:emma>
          </inkml:annotationXML>
          <inkml:trace contextRef="#ctx0" brushRef="#br0" timeOffset="97554.1535">-11254 2562 0,'0'0'0,"0"0"0,0 0 15,0 0 1,12 0-16,23 0 15,12 0-15,0 0 16,12 0 0,1 0-16,-13 0 15,12 0 1,0 0-16,-12 0 16,-12 0-1,-35 0-15</inkml:trace>
          <inkml:trace contextRef="#ctx0" brushRef="#br0" timeOffset="97869.2371">-11231 2912 0,'0'0'0,"12"0"16,23 0 0,13 11-16,10-11 15,1 0 1,13 0-16,22 0 15,24 0-15,1 0 16,-25-11 0,-94 11-16</inkml:trace>
          <inkml:trace contextRef="#ctx0" brushRef="#br0" timeOffset="98372.8717">-10332 2480 0,'0'0'16,"23"0"-1,24-11-15,36-25 16,-1-22-16,13-24 16,-24-11-1,-24 23-15,-11-11 16,-13-1 0,-23 1-16,0 22 15,-12 24-15,1 12 16,-13 12-1,-23 11-15,0 23 16,47-23 0,-260 302-16,248-255 15,12 70 1,0 23-16,0 35 16,12 23-16,-1-70 15,13 12 1,0 0-16,-1-23 15,-11-48 1,0-10-16,-1-25 16,-11-34-1</inkml:trace>
          <inkml:trace contextRef="#ctx0" brushRef="#br0" timeOffset="106991.9264">-10451 2679 0,'0'0'15,"0"0"1,12 0-16,23 0 16,13 0-1,-1 0-15,0 0 16,12 0-16,0 0 15,-24 0 1,-11 0-16,-24 0 16</inkml:trace>
          <inkml:trace contextRef="#ctx0" brushRef="#br0" timeOffset="107532.7101">-9553 2224 0,'0'0'0,"0"0"16,0 0-16,0 0 16,0 0-1,0 11-15,-12 13 16,12-24 0</inkml:trace>
          <inkml:trace contextRef="#ctx0" brushRef="#br0" timeOffset="107677.8349">-9730 2655 0,'0'11'0,"0"25"15,0 10-15,12 13 16,0-1 0,0-11-16,11-1 15,13 0 1,-1-10-16,24-1 16,0-12-16,-59-23 15</inkml:trace>
          <inkml:trace contextRef="#ctx0" brushRef="#br0" timeOffset="108476.9866">-9399 2398 0,'0'0'16,"24"-23"-16,23-12 15,0 0-15,0 0 16,-12 12 0,-11 11-16,11 24 15,2 11 1,-2 35-16,-23 24 15,-12 70 1,-12 11-16,0-47 16,0-22-16,-11-1 15,10-35 1,1-12-16,1-22 16,-1-12-1,12 0-15,0-12 16,0 0-16,0-12 15,0-35 1,0-70-16,12-22 16,11 10-1,2 13-15,10-12 16,-11 34 0,-13 24-16,1 24 15,0-1-15,-12 12 16,0 23-1,0 12-15,0 0 16,0 12 0,0 35-16,0 22 15,12 2-15,11 22 16,13 1 0,-13-2-16,13-10 15,-1-12 1,0-23-16,2-13 15,-2-10 1,-35-24-16</inkml:trace>
          <inkml:trace contextRef="#ctx0" brushRef="#br0" timeOffset="109099.0208">-8690 3308 0,'0'0'15,"12"0"1,11-12-16,13-11 15,11-1-15,0 1 16,1 0 0,-13 11-16,-11 1 15,-1-1 1,-11 12-16,-12 0 16,0 0-1,0 12-15,0 22 16,-12 14-16,1-2 15,-1-12 1,0 2-16,12-1 16,0-12-1,0 0-15,0 0 16,12 1 0,23-1-16,12 0 15,0-11-15,12 0 16,-11-12-1,0 0-15,-48 0 16</inkml:trace>
          <inkml:trace contextRef="#ctx0" brushRef="#br0" timeOffset="109593.9752">-8324 2865 0,'0'0'0,"0"0"15,12 11 1,23 1-16,1-1 16,-1-11-1,13-11-15,-13-1 16,1 1-16,-13-13 16,1-10-1,-12 10-15,-1 1 16,-11-1-1,0 13-15,-11-1 16,-1 1-16,-35-1 16,0 12-1,-13 0-15,13 0 16,11 12 0,13-1-16,11 1 15,12-12 1,0 0-16,0 0 15,0 0-15</inkml:trace>
          <inkml:trace contextRef="#ctx0" brushRef="#br0" timeOffset="109973.7983">-7627 2037 0,'0'0'16,"12"12"-16,11 22 16,1 48-1,1 23-15,-2 0 16,-11 35 0,0 11-16,-24-22 15,0-36-15,-24-11 16,-11-12-1,-12-1-15,59-69 16</inkml:trace>
          <inkml:trace contextRef="#ctx0" brushRef="#br0" timeOffset="110783.0145">-9352 2037 0,'0'0'0,"-11"12"16,-1-1-16,-12 24 16,-12 12-1,1 11-15,-1 12 16,36-70-16,-153 315 16,153-315-1,0 12-15,0 22 16,0 14-1,0 9-15,0-10 16,0 0 0,12-1-16,0-10 15,-1-13-15,13 0 16,-24-23 0</inkml:trace>
          <inkml:trace contextRef="#ctx0" brushRef="#br0" timeOffset="110547.9393">-9293 1978 0,'0'0'16,"0"0"-16,0 0 16,0 0-1</inkml:trace>
          <inkml:trace contextRef="#ctx0" brushRef="#br0" timeOffset="113881.3013">-7249 2795 0,'0'0'0,"12"0"0,12 0 16,12-12-16,11 12 15,12 0 1,0 0-16,0 0 15,-11 0-15,11 0 16,0 0 0,-12 0-16,-47 0 15</inkml:trace>
          <inkml:trace contextRef="#ctx0" brushRef="#br0" timeOffset="114247.2667">-6918 2597 0,'0'0'0,"0"0"15,0 0-15,13 11 16,-2 24 0,13 35-16,0 12 15,-1-1 1,13 1-16,-1-12 15,12 11-15,-12-22 16,-35-59 0</inkml:trace>
          <inkml:trace contextRef="#ctx0" brushRef="#br0" timeOffset="115241.0166">-6693 2083 0,'0'0'16,"0"0"-16,12 24 16,23 34-1,25 36-15,10 22 16,1 1 0,-12 22-16,-12-22 15,-12-35-15,2-13 16,-14-22-1,-11-12-15,0-12 16,0-11 0,-12-12-16,0 0 15,0 0 1,0 0-16,0-12 16,0-34-16,0-13 15,0-10 1,0 10-16,0 13 15,12 11 1,-1 11-16,1 1 16,0 11-16,0 1 15,-1 11 1,13 11-16,11 37 16,12 9-1,1 25-15,0-12 16,-13-23-1,0-1-15,-11-23 16,-1 1-16,-23-24 16</inkml:trace>
        </inkml:traceGroup>
        <inkml:traceGroup>
          <inkml:annotationXML>
            <emma:emma xmlns:emma="http://www.w3.org/2003/04/emma" version="1.0">
              <emma:interpretation id="{10338594-3119-4004-A06F-F91A1F79269B}" emma:medium="tactile" emma:mode="ink">
                <msink:context xmlns:msink="http://schemas.microsoft.com/ink/2010/main" type="inkWord" rotatedBoundingBox="27032,2190 32016,2030 32113,5038 27128,5198">
                  <msink:destinationLink direction="with" ref="{D3F3345F-F13A-4E46-A1F0-CCB190466296}"/>
                </msink:context>
              </emma:interpretation>
            </emma:emma>
          </inkml:annotationXML>
          <inkml:trace contextRef="#ctx0" brushRef="#br0" timeOffset="116157.2887">-5322 2736 0,'0'0'0,"0"0"15,12-11-15,12-1 16,-1 1 0,24-1-16,12 1 15,35-2-15,25-10 16,-119 23 0</inkml:trace>
          <inkml:trace contextRef="#ctx0" brushRef="#br0" timeOffset="115813.094">-5228 1932 0,'0'0'16,"-11"23"-16,-13 13 16,1 33-1,11 36-15,12 12 16,12-1-1,-1 12-15,13 36 16,11-36 0,1-23-16,-1 23 15,0-23-15,-11-35 16,-1 0 0,1-35-16,-11-12 15,-13-23 1</inkml:trace>
          <inkml:trace contextRef="#ctx0" brushRef="#br0" timeOffset="115518.9018">-5204 2457 0</inkml:trace>
          <inkml:trace contextRef="#ctx0" brushRef="#br0" timeOffset="115574.806">-5122 2328 0,'0'-12'15,"12"-11"-15,0-35 16,23-140-1</inkml:trace>
          <inkml:trace contextRef="#ctx0" brushRef="#br0" timeOffset="116637.1976">-4648 1500 0,'-12'12'0,"-12"24"16,-24 21-1,-11 14-15,12-13 16,12-11 0,11-13-16,12-10 15,12-24 1</inkml:trace>
          <inkml:trace contextRef="#ctx0" brushRef="#br0" timeOffset="119168.4291">-4353 2259 0,'0'0'16,"-12"11"-1,1 1-15,-14 22 16,25-34-16,-177 258 16,177-258-1,0 11-15,-11 24 16,-1 24-1,12 22-15,0-23 16,12 0 0,11-11-16,1 0 15,11-13-15,0-10 16,1-12 0,-36-12-16</inkml:trace>
          <inkml:trace contextRef="#ctx0" brushRef="#br0" timeOffset="119402.2161">-4223 2655 0</inkml:trace>
          <inkml:trace contextRef="#ctx0" brushRef="#br0" timeOffset="119374.9171">-4188 2713 0</inkml:trace>
          <inkml:trace contextRef="#ctx0" brushRef="#br0" timeOffset="119917.3057">-4212 2410 0,'0'0'0,"12"-12"16,12-11-16,11 0 16,1-13-1,0 25-15,-1-1 16,1 24 0,-13 11-16,1 13 15,-13 33 1,-11 24-16,-11 36 15,-1-24-15,0-35 16,0-12 0,1-23-16,11-12 15,0 1 1,0-24-16,0 46 16,0-46-16,0-12 15,11-57 1,13-25-16,11-22 15,1 11 1,-1 0-16,12 11 16,-12 25-1,-10 22-15,-13 12 16,-1 12-16,-11 11 16,0 12-1,0 0-15,0 12 16,-11 23-1,-1 11-15,12 13 16,0-1-16,12 0 16,11 13-1,13-14-15,-13-9 16,1-14 0,-24-34-16</inkml:trace>
          <inkml:trace contextRef="#ctx0" brushRef="#br0" timeOffset="120579.0038">-3325 2970 0,'0'0'15,"0"0"-15,12-12 16,0 12-1,-1 0-15,1 0 16,-12 0 0,0 0-16,0 0 15,0 12-15,0-1 16,-12 12 0,1 1-16,-1-1 15,0 1 1,0-1-16,0 0 15,12 1 1,0-1-16,0-11 16,0-1-16,12 1 15,0 11 1,23-12-16,1 1 16,11 1-1,0-13-15,-11-13 16,-36 13-16</inkml:trace>
          <inkml:trace contextRef="#ctx0" brushRef="#br0" timeOffset="121068.9453">-2959 2492 0,'0'0'0,"-23"0"16,-13 0-16,-23 0 16,12 0-1,11 11-15,12-11 16,13 0 0,-1 0-16,12 0 15,0 0-15,0 0 16</inkml:trace>
          <inkml:trace contextRef="#ctx0" brushRef="#br0" timeOffset="120894.8408">-3195 2725 0,'0'0'16,"0"0"-16,0 0 15,23 0-15,-23 0 16,248-35 0,-248 35-16,0 0 15,0 0 1</inkml:trace>
          <inkml:trace contextRef="#ctx0" brushRef="#br0" timeOffset="122166.0353">-3077 2421 0,'0'0'16,"0"0"-16,-11 0 16,-13 12-1,-12 0-15,0 12 16,13-1-16,-1 0 15,1 0 1,11 13-16,0-13 16,12 0-1,0-12-15,12 13 16,11 0 0,13-1-16,-1 0 15,1-12-15,0-11 16,-13 0-1,1-11-15,-1-1 16,1 1 0,-12-12-16,-12 23 15,70-187 1,-70 187-16,0 0 16,0 0-16,-23-12 15,-12 12 1,-1 0-16,-11 0 15,0 0 1,11 12-16,12-1 16,1 1-16,11-1 15,0 1 1,12 0-16,0-12 16</inkml:trace>
          <inkml:trace contextRef="#ctx0" brushRef="#br0" timeOffset="122960.0738">-2781 2060 0,'0'0'16,"0"0"-16,0 0 16,12 12-1,11 11-15,1 1 16,11 22 0,0 0-16,1 13 15,-13-1 1,1 1-16,-1-1 15,-11 12 1,0 0-16,-12 11 16,-12 1-16,-11-12 15,-13-12 1,-11 1-16,24-24 16,-13-1-16,13-10 15,-1-1 1,12-11-16,12-12 15</inkml:trace>
          <inkml:trace contextRef="#ctx0" brushRef="#br0" timeOffset="123953.5732">-4081 2270 0,'0'0'15,"0"0"-15,0 0 16,0 0 0,-13 12-16,2 11 15,-1 0 1,0 1-16,-12 11 16,1-12-1,-1 12-15,12 0 16,1-12-16,-1 0 15,0 1 1,12 11-16,0 0 16,0-12-1,0 0-15,0 1 16,0-1 0,0-11-16,12-1 15,0 1-15,-1 0 16,-11-12-1</inkml:trace>
          <inkml:trace contextRef="#ctx0" brushRef="#br0" timeOffset="124832.0972">-5239 1850 0,'0'0'15,"0"0"-15,0 0 16,0 0 0,0 0-16,-12 0 15,12 0-15,0 0 16,0 0-1</inkml:trace>
          <inkml:trace contextRef="#ctx0" brushRef="#br0" timeOffset="128176.8761">-2203 2888 0,'0'0'0,"13"0"16,22 0-1,1 0-15,-1 0 16,0 0-16,1 0 16,-36 0-1</inkml:trace>
          <inkml:trace contextRef="#ctx0" brushRef="#br0" timeOffset="128756.1448">-2238 2679 0,'0'0'0,"0"46"16,0 12 0,0 0-16,0 0 15,11-11-15,1 0 16,0 0-1,1-12 1,-13-12-16,0-12 16,12 12-16,-12-23 15</inkml:trace>
          <inkml:trace contextRef="#ctx0" brushRef="#br0" timeOffset="129397.973">-2143 2899 0,'0'0'0,"-24"0"16,-12 0-16,-11 0 15,-12 0 1,12 0-16,12 0 16,-1 0-16,13 0 15,23 0 1,0 0-16,0 0 15,11 0 1,37 0-16,34-11 16,12 11-16,2 0 15,-26 0 1,-23 0-16,-23 0 16,-24 0-1,0 0-15,-12 0 16,-35 11-16,-12 2 15,-12-2 1,23 1-16,1-12 16,12 11-1,23-11-15,12 0 16</inkml:trace>
          <inkml:trace contextRef="#ctx0" brushRef="#br0" timeOffset="130005.6508">-1706 2095 0,'0'24'0,"12"45"16,-1 13 0,-11-12-16,0 0 15,0-23 1,0-1-16,0-23 15,0 1-15,0-12 16,0-12 0,0 0-16,0 0 15</inkml:trace>
          <inkml:trace contextRef="#ctx0" brushRef="#br0" timeOffset="130098.9346">-1671 2398 0,'12'-11'16,"11"-24"-1,13-35-15,0-1 16,11 14-16,0 10 15,-47 47 1</inkml:trace>
          <inkml:trace contextRef="#ctx0" brushRef="#br0" timeOffset="130272.9706">-1221 2025 0,'0'0'15,"0"35"-15,12 47 16,-1 11-16,-11-23 16,0 0-1,0-12-15,0-11 16,0-24-1,0 0-15,0-23 16</inkml:trace>
          <inkml:trace contextRef="#ctx0" brushRef="#br0" timeOffset="131987.1205">-1305 2014 0,'0'0'0,"0"0"16,-23 0-16,-1 0 16,-11 11-16,11 1 15,1 0 1,-13 11-16,13 12 15,-13 23 1,1 1-16,11-1 16,12-12-16,0-10 15,0-2 1,0 1-16,1 1 16,-1-2-1,0 1-15,12 1 16,0-2-1,0-22-15,0 11 16,0-11 0,0-12-16,0 0 15,0 0-15,0 0 16,0 0 0,-47-186-16,47 174 15,0-35 1,12-35-16,0-11 15,-12 12-15,0-13 16,11 1 0,-11 23-16,0 12 15,0 0 1,0 11-16,0 12 16,0 0-1,0 12-15,0 11 16,0 0-16,0 0 15,0 1 1,0-1-16,0 12 16,0-11-1,0-1-15,0 12 16,0-11-16,0-1 16,0 12-1,0 0-15,0 0 16,0 0-1,0 0-15,0 12 16,0 34 0,0 24-16,0 11 15,0 13-15,0-1 16,0 35 0,0-11-16,0-35 15,0-25 1,0-9-16,0-14 15,0-11-15,0-11 16,0-12 0</inkml:trace>
          <inkml:trace contextRef="#ctx0" brushRef="#br0" timeOffset="132754.1157">-962 1151 0,'0'0'0,"0"11"16,-12 25-16,-11 10 15,-1 13 1,0-13-16,-11 13 16,0-1-1,-1-12-15,1-10 16,12-13-1,-1 0-15,12-12 16,-1 1-16,13-12 16,0 0-1,0 0-15,0 0 16,13 0 0,11 0-16,-1 0 15,24 0-15,1 0 16,-13 0-1,0 0-15,-11 0 16,-1 12 0,-11-12-16,-12 0 15</inkml:trace>
          <inkml:trace contextRef="#ctx0" brushRef="#br0" timeOffset="133267.5987">-1258 1151 0,'0'0'15,"0"0"-15,-11 11 16,-1 1 0,0 0-16,0-12 15,12 0 1</inkml:trace>
          <inkml:trace contextRef="#ctx0" brushRef="#br0" timeOffset="133492.0467">-890 1023 0,'0'0'16,"-24"11"-16,-12 1 16,-11 12-1,-1-13-15,1 12 16,24-11-1,-1 0-15,12-12 16,1 0 0,11 0-16</inkml:trace>
          <inkml:trace contextRef="#ctx0" brushRef="#br0" timeOffset="136978.0692">-1824 3342 0,'-12'12'0,"-23"12"0,-25 11 16,-11 11-1,24-10-15,47-36 16</inkml:trace>
          <inkml:trace contextRef="#ctx0" brushRef="#br0" timeOffset="138039.2482">-643 2480 0,'0'0'16,"12"-23"-16,24-24 15,11-11 1,0-1-16,12 1 16,-23 34-1,-13 1-15,1 0 16,-13 12-16,1-1 15,-12 12 1,0 0-16,-12 0 16,-35 35-1,-23 35-15,-25 23 16,-59 36 0,1-13-16,34 12 15,13-23-15,-11-11 16,-2-13-1,25-23-15,11 0 16,0 1 0,24-1-16,0-11 15,23-24-15,13 0 16,-1-11 0,13-1-16,-1-11 15,12 0 1,-12 0-16,12 0 15,0 0 1,-12 0-16,0 0 16,1 0-16,11 0 15,0 0 1,-12 0-16,-1 0 16,1 0-1,1 0-15,-1 0 16,12 0-1,0 0-15,-12 0 16,0 0-16,12 0 16,0 0-1,0 0-15,0 0 16,12-11 0,-12 11-16</inkml:trace>
          <inkml:trace contextRef="#ctx0" brushRef="#br0" timeOffset="220806.4613">-1742 3623 0,'0'0'0,"0"0"15,0 0 1,0-12-16,0 0 16,12-11-1,0-12-15,23-11 16,-11 10-1,11 13-15,1 0 16,0 11-16,-13 12 16,1 12-1,0-1-15,-13 12 16,1 12 0,0 1-16,-12 10 15,-12 13-15,0 10 16,-11 1-1,-13 1-15,1-13 16,-1-12 0,12-11-16,1 0 15,-1-12-15,1-11 16,-1-1 0,12 2-16,0-1 15,12-12 1,0 0-16,0 0 15,0 0 1,24 0-16,23 0 16,12 0-16,13 0 15,-2 0 1,-11 0-16,12-12 16,0-12-1,-71 24-15</inkml:trace>
        </inkml:traceGroup>
      </inkml:traceGroup>
    </inkml:traceGroup>
    <inkml:traceGroup>
      <inkml:annotationXML>
        <emma:emma xmlns:emma="http://www.w3.org/2003/04/emma" version="1.0">
          <emma:interpretation id="{5CF1C158-0697-487D-A05C-B7CC0E7D04E7}" emma:medium="tactile" emma:mode="ink">
            <msink:context xmlns:msink="http://schemas.microsoft.com/ink/2010/main" type="paragraph" rotatedBoundingBox="2537,8527 3007,6949 3970,7236 3500,88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A4FF48-A282-4A19-8174-E4352BCB8B8C}" emma:medium="tactile" emma:mode="ink">
              <msink:context xmlns:msink="http://schemas.microsoft.com/ink/2010/main" type="line" rotatedBoundingBox="2537,8527 3007,6949 3970,7236 3500,8814"/>
            </emma:interpretation>
          </emma:emma>
        </inkml:annotationXML>
        <inkml:traceGroup>
          <inkml:annotationXML>
            <emma:emma xmlns:emma="http://www.w3.org/2003/04/emma" version="1.0">
              <emma:interpretation id="{F117E3E2-C8A3-4730-BE16-F1CE09043755}" emma:medium="tactile" emma:mode="ink">
                <msink:context xmlns:msink="http://schemas.microsoft.com/ink/2010/main" type="inkWord" rotatedBoundingBox="2537,8527 3007,6949 3970,7236 3500,8814"/>
              </emma:interpretation>
            </emma:emma>
          </inkml:annotationXML>
          <inkml:trace contextRef="#ctx0" brushRef="#br0" timeOffset="238067.264">-29028 6864 0,'0'0'0,"0"0"16,0 0-16,0 11 15,0 12 1,0 24-16,0 0 16,0 22-1,0 1-15,0-11 16,0-13-16,0 1 16,0 0-1,-12-12-15,12-35 16</inkml:trace>
          <inkml:trace contextRef="#ctx0" brushRef="#br0" timeOffset="238599.1935">-29252 7236 0,'0'0'0,"0"0"16,0 0-16,0 0 15,0 0 1,0 0-16,0 0 16,0 0-1,-12 0-15,-12 0 16,0 12-1,-11 11-15,0 1 16,-1 11-16,1 0 16,0-1-1,-1-10-15,1 0 16,-1 10 0,-11 1-16,11-11 15,1-1-15,0 0 16,-1-11-1,1-12-15,35 0 16</inkml:trace>
          <inkml:trace contextRef="#ctx0" brushRef="#br0" timeOffset="239122.576">-28508 6258 0,'-35'23'0,"-47"11"16,-25 13-16,-47 0 16,-11-12-1,47-12-15,-1-12 16,25-22 0,11-1-16,24 1 15,24-13-15,10-10 16,25-13-1,25-23-15,22 0 16,12 12 0,12 22-16,11 13 15,-10 23 1,-13 35-16,-12 12 16,-12 11-16,-11-11 15,-24-1 1,-36 25-16,-34 10 15,-1-11 1,11-35-16,-22-12 16,82-23-16</inkml:trace>
        </inkml:traceGroup>
      </inkml:traceGroup>
    </inkml:traceGroup>
    <inkml:traceGroup>
      <inkml:annotationXML>
        <emma:emma xmlns:emma="http://www.w3.org/2003/04/emma" version="1.0">
          <emma:interpretation id="{37164836-2FF7-4B25-B25E-DC34B9A76C50}" emma:medium="tactile" emma:mode="ink">
            <msink:context xmlns:msink="http://schemas.microsoft.com/ink/2010/main" type="paragraph" rotatedBoundingBox="528,8605 31733,7864 31793,10368 587,11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AD0BF-D104-4B17-8816-CED327919394}" emma:medium="tactile" emma:mode="ink">
              <msink:context xmlns:msink="http://schemas.microsoft.com/ink/2010/main" type="inkBullet" rotatedBoundingBox="550,9521 2487,9475 2513,10585 576,10631"/>
            </emma:interpretation>
          </emma:emma>
        </inkml:annotationXML>
        <inkml:trace contextRef="#ctx0" brushRef="#br0" timeOffset="241307.5717">-31864 8740 0,'0'0'0,"0"0"16,0 0-1,0 0-15,-12 0 16,0 0 0,1 0-16,-1 0 15,0 0 1,0-11-16,12 11 16,0 0-16,12-12 15,12 1 1,-1-12-16,-23 23 15,225-82 1,-225 82-16,0 0 16,12 11-16,0 24 15,-12 58 1,-24 47-16,0-35 16,1 0-1,-12 0-15,11-23 16,-1-24-1,2-11-15,11-24 16,0 0 0,1-11-16,11-12 15,0-12-15,11-22 16,1-25 0,12-58-16,12-46 15,-1 35 1,1 35-16,-13 22 15,13 2-15,-13 22 16,-11 12 0,0 1-16,-1 22 15,1-1 1,-12 13-16,0 0 16,0 0-16,-12 25 15,1 9 1,-13 37-16,12 9 15,1 2 1,11-11-16,11-13 16,1 0-1,12-11-15,11-1 16,12 1-16,1-12 16,-12-24-1,-36-11-15</inkml:trace>
        <inkml:trace contextRef="#ctx0" brushRef="#br0" timeOffset="241877.4343">-31179 9277 0,'0'0'15,"60"-47"-15,-60 47 16,12 0 0,11-12-16,1 1 15,0-1 1,-1 1-16,-11 11 16,-12 0-1,0 0-15,0 0 16,0 0-16,-12 23 15,0 11 1,-11 2-16,-1 10 16,1 13-1,11-1-15,0-11 16,12-12 0,0-12-16,12 0 15,0 0-15,-1 1 16,13-1-1,0-11-15,-1-1 16,1-11 0,-1-11-16,-23 11 15</inkml:trace>
        <inkml:trace contextRef="#ctx0" brushRef="#br0" timeOffset="242305.9755">-31095 8916 0,'0'0'15,"0"0"-15,0 11 16,11 1-1,1-1-15,0-11 16,23 0-16,-11 0 16,11-11-1,-11-1-15,-1-12 16,-11 1 0,-12 11-16,0-11 15,0 12-15,-12-1 16,1 1-1,-1 11-15,-24 0 16,13 11 0,-1 12-16,1 0 15,-1 1-15,12 0 16,1-13 0,11-11-16,0 0 15</inkml:trace>
        <inkml:trace contextRef="#ctx0" brushRef="#br0" timeOffset="244498.1212">-30836 9451 0,'0'0'15,"0"0"-15,0 0 16,0 0-1,0 0-15,0 0 16,0 0 0,13 0-16,10 0 15,12 0-15,13-11 16,-1 11 0,0 0-16,0 0 15,0 11 1,1-11-16,-24 0 15,-1 0-15,1 0 16,-12 0 0,-12 0-16</inkml:trace>
        <inkml:trace contextRef="#ctx0" brushRef="#br0" timeOffset="244970.3368">-30091 8985 0,'0'0'0,"0"0"16,0 0 0,0 12-16,0 23 15,0-35 1,71 280-16,-71-280 16,11 23-1,1 24-15,0-1 16,0 0-16,-12-21 15,0-25 1</inkml:trace>
      </inkml:traceGroup>
      <inkml:traceGroup>
        <inkml:annotationXML>
          <emma:emma xmlns:emma="http://www.w3.org/2003/04/emma" version="1.0">
            <emma:interpretation id="{D966E8EE-2624-4723-9883-D191D7E9AC88}" emma:medium="tactile" emma:mode="ink">
              <msink:context xmlns:msink="http://schemas.microsoft.com/ink/2010/main" type="line" rotatedBoundingBox="2934,8548 31733,7864 31793,10368 2994,11052"/>
            </emma:interpretation>
          </emma:emma>
        </inkml:annotationXML>
        <inkml:traceGroup>
          <inkml:annotationXML>
            <emma:emma xmlns:emma="http://www.w3.org/2003/04/emma" version="1.0">
              <emma:interpretation id="{062E847A-838E-490E-A7BF-2483676EA38D}" emma:medium="tactile" emma:mode="ink">
                <msink:context xmlns:msink="http://schemas.microsoft.com/ink/2010/main" type="inkWord" rotatedBoundingBox="2944,8953 6788,8861 6820,10205 2976,10297"/>
              </emma:interpretation>
            </emma:emma>
          </inkml:annotationXML>
          <inkml:trace contextRef="#ctx0" brushRef="#br0" timeOffset="246907.3893">-29500 8752 0,'0'0'0,"0"0"16,0 0-1,0 0-15,0 0 16,0 0-16,0 0 15,0 0 1,0 0-16,0 0 16,0 0-1,0 0-15,0 0 16,12 0-16,-1 11 16,13 1-1,11 0-15,24 0 16,0 0-1,1-1-15,-13-11 16,0 0 0,-11 0-16,-13-11 15,1-1-15,-1 0 16,-23 12 0</inkml:trace>
          <inkml:trace contextRef="#ctx0" brushRef="#br0" timeOffset="247595.2667">-29512 9044 0,'0'0'0,"0"0"15,0 0 1,12 11-16,11 1 15,1-12 1,11 12-16,12-12 16,12 11-16,-11-11 15,0 12 1,-1-1-16,-12 1 16,0-12-1,-11 0-15,0 11 16,-13-11-1,1 0-15,-12 0 16</inkml:trace>
          <inkml:trace contextRef="#ctx0" brushRef="#br0" timeOffset="257924.4189">-28413 8624 0,'0'0'0,"0"0"0,0 0 16,0 0 0,0 0-16,-12 0 15,-12 0-15,-11 0 16,0 0 0,-1 0-16,13 0 15,-1-12 1,12 1-16,1-1 15,11-11-15,11-13 16,13-10 0,11-1-16,12 1 15,1-1 1,-1 12-16,-12 23 16,0 12-1,2 12-15,-14 12 16,-11 22-16,-12 0 15,0 13 1,-12 23-16,0-1 16,-12 35-1,0-22-15,1-24 16,-1-23-16,12-24 16,1 0-1,11-23-15,0 0 16,0 0-1,0-23-15,0-24 16,11-23 0,1 1-16,12-25 15,11-11-15,13-11 16,-1 22 0,0 12-16,1 25 15,-13 9 1,-12 14-16,1 22 15,-12 1 1,-12 11-16,0 0 16,0 0-16,-12 11 15,-12 24 1,-11 35-16,0 12 16,-1-13-1,13-10-15,11-13 16,12 2-16,0-2 15,12-12 1,11 14-16,1-14 16,11-11-1,12 13-15,-23-24 16,0-1 0,-1 1-16,-23-12 15</inkml:trace>
          <inkml:trace contextRef="#ctx0" brushRef="#br0" timeOffset="258623.219">-27987 9149 0,'0'0'0,"0"0"16,11 0-1,13 0-15,0-13 16,11 2-1,12-1-15,-12-11 16,1 12 0,-13-1-16,1 0 15,-12 1-15,-12 11 16,11 0 0,-11 0-16,0 0 15,0 0 1,0 0-16,-11 11 15,-1 13-15,0-1 16,0 0 0,1 1-16,-1-1 15,12 0 1,0 0-16,0-11 16,0-1-16,12 13 15,-1-12 1,13 0-16,11-1 15,13-11 1,-1 0-16,1-11 16,-48 11-1</inkml:trace>
          <inkml:trace contextRef="#ctx0" brushRef="#br0" timeOffset="259100.9096">-27680 8670 0,'0'0'0,"0"0"15,0 13 1,0-2-16,12 12 15,0 0-15,-1-11 16,1-1 0,12 1-16,-1-12 15,13 0 1,-13-12-16,1 1 16,-1-1-16,-11 1 15,0-12 1,-12 11-16,0 1 15,0-2 1,-24 1-16,1 12 16,-13 0-1,1 0-15,11 0 16,1 0-16,11 0 16,0 0-1,1 12-15,11-12 16,0 0-1,0 0-15,0 0 16</inkml:trace>
          <inkml:trace contextRef="#ctx0" brushRef="#br0" timeOffset="260850.2146">-27078 8647 0,'0'0'15,"0"0"-15,0 0 16,0 0 0,0 0-16,12 0 15,24 0-15,11 0 16,0 0-1,0 0-15,0 0 16,-11 0 0,-1 0-16,-11 0 15,0 0 1,-12 0-16,0 0 16,-12 0-16,0 0 15,0 0 1,0 0-16,-12 0 15,-36 0 1,-11 0-16,0 0 16,12 0-16,12 0 15,11 0 1,12 0-16,12 0 16,0 0-1,0 0-15,36-12 16,11 12-1,12 0-15,-1 0 16,-10 0-16,-12 0 16,-13 0-1,-11 0-15,-12 0 16,0 0 0,0 0-16,0 0 15,-12 0 1,-11 0-16,-1 0 15,12 0-15,12 0 16</inkml:trace>
          <inkml:trace contextRef="#ctx0" brushRef="#br0" timeOffset="261697.3642">-26321 7924 0,'0'0'0,"0"0"15,0 0-15,0 0 16,0 0-1,0 0-15,0 0 16,0-11 0,0 11-16,0 0 15,11 11-15,1 36 16,0 23 0,12 58-16,-13 12 15,1-47 1,0 1-16,0-1 15,-1-12-15,-11-11 16,0-11 0,0-24-16,0-12 15,0 0 1,0-11-16,0-12 16,0 0-1,0 0-15,0 0 16,0-24-1,0-10-15,12-13 16,0 0-16,0-23 16,11-11-1,1 11-15,0 12 16,0 11 0,0 12-16,-1 12 15,1 11-15,-1 12 16,13 12-1,-1 11-15,0 12 16,1 12 0,-1-1-16,1 0 15,-12 2 1,-1-2-16,1 1 16,-12-12-16,0-12 15,-1-12 1,-11-11-16</inkml:trace>
        </inkml:traceGroup>
        <inkml:traceGroup>
          <inkml:annotationXML>
            <emma:emma xmlns:emma="http://www.w3.org/2003/04/emma" version="1.0">
              <emma:interpretation id="{3D8537A4-5B42-4768-A135-B227A86EA7D1}" emma:medium="tactile" emma:mode="ink">
                <msink:context xmlns:msink="http://schemas.microsoft.com/ink/2010/main" type="inkWord" rotatedBoundingBox="7473,8440 12287,8326 12329,10121 7515,10236"/>
              </emma:interpretation>
            </emma:emma>
          </inkml:annotationXML>
          <inkml:trace contextRef="#ctx0" brushRef="#br0" timeOffset="275526.0254">-22800 8076 0,'0'0'0,"0"0"16,0 0-16,0 0 16,12 0-16,11 0 15,24-12 1,25-23-16,11-12 15,-1-22 1,-23-2-16,-12 2 16,-12-1-1,-10-1-15,-25 14 16,0 10 0,-12 0-16,-1 13 15,-10 10-15,-1 13 16,-11 11-1,0 11-15,-12 24 16,-1 23 0,-11 83-16,11 10 15,13-35-15,11 47 16,13 24 0,11-59-16,0-11 15,0 11 1,11-12-16,1 1 15,-12-47-15,0-12 16,0-22 0,0-13-16,0-11 15,0-12 1,0 0-16</inkml:trace>
          <inkml:trace contextRef="#ctx0" brushRef="#br0" timeOffset="275879.2186">-23095 8402 0,'0'0'0,"0"0"15,0 0-15,11 0 16,25-11 0,23-12-16,12-1 15,0 0 1,-12 1-16,11 12 15,26-12-15,-2 11 16,-12 0 0,-23-12-16,-59 24 15</inkml:trace>
          <inkml:trace contextRef="#ctx0" brushRef="#br0" timeOffset="276344.314">-21961 7947 0,'0'0'15,"0"0"-15,12 0 16,0-11-16,-12 11 16,12-12-1,-12 12-15,0 0 16,0 0 0,-12 12-16,-12-1 15,-11 37 1,-13 21-16,-11 36 15,12 12-15,12-24 16,23-23 0,12-12-16,0 13 15,12-14 1,-1 14-16,13-2 16,-1-22-16,1-12 15,0 0 1,-1-24-16,25 2 15,-48-13 1</inkml:trace>
          <inkml:trace contextRef="#ctx0" brushRef="#br0" timeOffset="277172.9642">-21547 8473 0,'0'0'0,"0"0"16,0 0-1,0 0-15,0 0 16,-12 0 0,-12-12-16,1 0 15,-13-12 1,1 1-16,12-11 16,10-1-16,1-1 15,12 2 1,12-1-16,12-1 15,0 13 1,-1 0-16,-11 11 16,0 1-1,0 11-15,0 23 16,11 59-16,-11 58 16,-12-35-1,0 34-15,0 12 16,0-57-1,0-24-15,0-23 16,0-13-16,0-10 16,0-12-1,0-12-15,0 0 16,12-36 0,-1-33-16,13-13 15,11-35-15,12-45 16,2 9-1,-2 37-15,-12 46 16,-11 12 0,-1 23-16,-11 0 15,0 11 1,-12 13-16,0 11 16,0 0-16,-12 11 15,0 13 1,0 34-16,-11 47 15,11 0 1,0-23-16,0-1 16,24 12-1,0-11-15,12-12 16,-1-23-16,1-13 16,-24-34-1</inkml:trace>
          <inkml:trace contextRef="#ctx0" brushRef="#br0" timeOffset="277770.4383">-21074 8845 0,'0'0'0,"0"0"15,0 0 1,0 0-16,12 0 15,-1 0 1,13 0-16,0-11 16,-1-1-16,-11 12 15,0 0 1,-1 0-16,1 0 16,0 0-1,-12 0-15,0 0 16,0 12-1,0 22-15,0 1 16,-12 12-16,0-12 16,12 0-1,0 0-15,0-11 16,12-1 0,0 0-16,0 1 15,11-13 1,13 1-16,-1 0 15,12-12-15,-11-24 16,0-11 0,-1-23-16,-35 58 15</inkml:trace>
          <inkml:trace contextRef="#ctx0" brushRef="#br0" timeOffset="278164.9161">-20874 8414 0,'0'0'16,"0"0"-16,-12 11 15,12 1 1,0 12-16,0-1 16,0 0-1,0-11-15,12-1 16,12 1-1,-1-12-15,1 0 16,-1-12 0,2 1-16,-2-12 15,-11 0-15,0-13 16,-12 13 0,0 0-16,0 11 15,-12 1-15,-11-1 16,-2 0-1,2 12 1,-1 24 0,12-1-16,0 0 15,12-12-15,12-11 16,-12 0 0</inkml:trace>
          <inkml:trace contextRef="#ctx0" brushRef="#br0" timeOffset="278887.1042">-20567 8845 0,'0'0'16,"0"0"-1,0 0-15,0 0 16,0 0-1,0 0-15,0 0 16,0 0-16,0 0 16,0 0-1,12 0-15,12 0 16,-1 0 0,24 0-16,2 0 15,-2 12-15,0-1 16,-12-11-1,12 0-15,-23 0 16,11-11 0,-11-1-16,0 1 15,-24 11-15</inkml:trace>
          <inkml:trace contextRef="#ctx0" brushRef="#br0" timeOffset="267967.8752">-24927 8811 0,'0'0'0,"0"0"0,0 0 16,0 0-1,0 0-15,0 0 16,0 0 0,-12-12-16,0 0 15,0 0-15,12 0 16,0 1 0,0-12-16,0-12 15,12-12 1,0 12-16,23-11 15,12-1-15,13 1 16,-1 22 0,12 12-16,-12 12 15,0 12 1,12 23-16,12 0 16,11-1-1,13 2-15,-13-13 16,-11 0-16,-1-11 15,2-1 1,33 1-16,-22-12 16,-12 0-1,-24 0-15,-24 0 16,1 0 0,-25 0-16,1-12 15,0 1-15,-12-1 16,0-11-1,-12-11-15,-11-2 16,-13-10 0,-11-1-16,0 12 15,-1 0-15,13 12 16,11 11 0,1 1-16,11 11 15,0 0 1,12 0-16,0 0 15,0 11 1,0 1-16,12 11 16,11 12-16,13-12 15,12 13 1,-1-2-16,-12-11 16,1 0-1,-1 2-15,-12-14 16,-11 1-1,0-1-15,0 1 16,0-1-16,-12 1 16,0-1-1,-24 25-15,-11-1 16,-12 11 0,-12 13-16,12-13 15,10 1-15,14-12 16,-1-12-1,12 0-15,1-11 16,-1 0 0,12-12-16,0 0 15,0 0 1,0-35-16,-12-46 16,12 10-16,12-22 15,0-24 1,-12-11-16,-12 23 15,12 105 1</inkml:trace>
        </inkml:traceGroup>
        <inkml:traceGroup>
          <inkml:annotationXML>
            <emma:emma xmlns:emma="http://www.w3.org/2003/04/emma" version="1.0">
              <emma:interpretation id="{7161B8D3-D4F1-47CB-A79E-327A0C6D2A02}" emma:medium="tactile" emma:mode="ink">
                <msink:context xmlns:msink="http://schemas.microsoft.com/ink/2010/main" type="inkWord" rotatedBoundingBox="12535,8393 15117,8332 15157,10008 12575,10069"/>
              </emma:interpretation>
            </emma:emma>
          </inkml:annotationXML>
          <inkml:trace contextRef="#ctx0" brushRef="#br0" timeOffset="280478.2758">-18912 8484 0,'0'0'16,"0"0"-1,0 0-15,0 0 16,0 0-16,11 0 16,1 0-1,13 0-15,-2 0 16,1 12 0,11-1-16,12-11 15,0 0 1,0 0-16,1-11 15,-12-1-15,-36 12 16</inkml:trace>
          <inkml:trace contextRef="#ctx0" brushRef="#br0" timeOffset="280768.1326">-18817 8658 0,'0'0'0,"0"0"16,0 0-16,12 0 16,-1 0-1,25 0-15,11 0 16,23 0-1,14 0-15,-2 0 16,-23-11-16,-59 11 16</inkml:trace>
          <inkml:trace contextRef="#ctx0" brushRef="#br0" timeOffset="281590.9142">-18298 8461 0,'0'0'0,"0"0"16,0 0-16,12 0 15,11 0 1,14-12-16,22 0 16,11 0-1,13 1-15,-13-12 16,-10 11 0,-13 1-16,-11-1 15,-13 0-15,1 1 16,0-2-1,-24 13-15</inkml:trace>
          <inkml:trace contextRef="#ctx0" brushRef="#br0" timeOffset="281326.1776">-18263 8192 0,'0'0'0,"0"0"16,37-23-16,22-12 15,23-47 1,1 1-16,-13-12 15,-10-12 1,-13 35-16,-11-12 16,-25 13-16,-11 10 15,-11 13 1,-1 11-16,-12 11 16,1 12-1,-1 12-15,-11 12 16,-2 12-1,14 11-15,-12 22 16,11 48-16,0 12 16,13 11-1,11-11-15,0 46 16,11 0 0,1-35-16,0-11 15,0 11-15,0-11 16,-1-24-1,1-34-15,0-13 16,0-11 0,-1-11-16,-11-13 15,0-11 1,0 0-16,0 0 16,0 0-16</inkml:trace>
          <inkml:trace contextRef="#ctx0" brushRef="#br0" timeOffset="282022.4008">-17317 7703 0,'0'0'0,"0"0"15,0 0 1,0 0-16,0 0 16,0 0-1,0 11-15,-12 24 16,0 12-1,-11 23-15,-1 0 16,-11 12-16,-1 11 16,13 11-1,11-10-15,0-12 16,12-24 0,0 0-16,12 13 15,0-14-15,11 14 16,-11-37-1,12 1-15,11 1 16,-11-13 0,-1-12-16,1-11 15,0-11-15,-24 11 16</inkml:trace>
          <inkml:trace contextRef="#ctx0" brushRef="#br0" timeOffset="279292.3857">-19893 8391 0,'0'0'16,"0"0"-16,0 0 16,0 0-1,0 0-15,0 0 16,12 11-16,-1 1 16,1 23-1,0 12-15,0 10 16,-1 25-1,2 12-15,-1 11 16,0-23 0,-12-24-16,0-24 15,0-10-15,0-12 16,0-12 0,0 0-16</inkml:trace>
          <inkml:trace contextRef="#ctx0" brushRef="#br0" timeOffset="280060.9805">-19657 7609 0,'0'0'0,"0"0"16,0 0 0,0 0-16,0 0 15,0 0 1,0 0-16,0 0 16,0 0-1,12 12-15,12 12 16,11 11-16,24 34 15,-11 13 1,-1-12-16,0 11 16,0 36-16,-11-1 15,-13-11 1,1-23-16,-12-11 16,-1-14-1,-11 14-15,0 11 16,0-2-1,-11 2-15,-1-11 16,0-13-16,0-12 16,1-11-1,-1-11-15,12-13 16,0 1 0,0-12-16,0 0 15,0 0-15</inkml:trace>
        </inkml:traceGroup>
        <inkml:traceGroup>
          <inkml:annotationXML>
            <emma:emma xmlns:emma="http://www.w3.org/2003/04/emma" version="1.0">
              <emma:interpretation id="{4D2451A9-51B9-4E14-9BFB-33319B70DE16}" emma:medium="tactile" emma:mode="ink">
                <msink:context xmlns:msink="http://schemas.microsoft.com/ink/2010/main" type="inkWord" rotatedBoundingBox="15375,8340 19663,8238 19706,10061 15418,10163"/>
              </emma:interpretation>
            </emma:emma>
          </inkml:annotationXML>
          <inkml:trace contextRef="#ctx0" brushRef="#br0" timeOffset="290620.5344">-13984 8402 0,'0'0'0,"0"0"0,11 0 16,1 0-16,12 0 16,11 12-1,24-12-15,1 0 16,-13 0 0,24 11-16,-12-11 15,-12 0 1,1 0-16,-1 0 15,-12 0-15,-11 0 16,-1 0 0,-23 0-16</inkml:trace>
          <inkml:trace contextRef="#ctx0" brushRef="#br0" timeOffset="291093.1391">-13855 8647 0,'0'0'15,"0"0"-15,12 0 16,13 0-1,-2 0-15,1 0 16,11 0 0,0 0-16,24 0 15,-12 0 1,12 0-16,1 0 16,-1 0-16,-12 0 15,-11 0 1,-13 0-16,1 0 15,-24 0 1</inkml:trace>
          <inkml:trace contextRef="#ctx0" brushRef="#br0" timeOffset="292167.5826">-13169 8309 0,'0'0'0,"0"0"15,0 0-15,0 0 16,0 0-1,12-12-15,12 1 16,11-1 0,36-11-16,11 0 15,-10-1-15,-1 12 16,-12 1 0,-59 11-16</inkml:trace>
          <inkml:trace contextRef="#ctx0" brushRef="#br0" timeOffset="291761.9652">-13051 7831 0,'0'0'0,"12"0"16,12-12 0,11-11-16,0 0 15,1-13 1,0-10-16,-1 0 15,-11-1 1,-1-23-16,-11 23 16,0-11-16,-12 11 15,0 13 1,-12 10-16,-11 1 16,-1 11-1,1 0-15,-1 24 16,-1 12-16,-10 34 15,12 12 1,-1 47-16,12 34 16,12-12-1,0-10-15,12 46 16,12-12 0,-1-35-16,1 1 15,0-25-15,0-22 16,-1 0-1,-11-36-15,0-10 16,0-13 0,-12-23-16,0 0 15,0 0-15</inkml:trace>
          <inkml:trace contextRef="#ctx0" brushRef="#br0" timeOffset="282785.0597">-16974 8239 0,'0'0'0,"0"12"15,0 11-15,0-23 16,-11 23-16,-2-11 15,13-12 1,-12 11-16,12-11 16,0 0-1,-12 0-15,1-11 16,-1-12 0,12 0-16,0-1 15,12-23-15,11-11 16,13 0-1,12 0-15,-13 22 16,0 13 0,1 11-16,-13 24 15,1 24-15,-13 45 16,-22 94 0,-25-35-16,1-1 15,11-22 1,1-24-16,11-22 15,0-25 1,12-23-16,0-11 16,0-12-16,0 0 15,12-24 1,12-33-16,-1-25 16,36-81-1,0-1-15,0 25 16,-11 10-1,-13 24-15,-11 35 16,-12 24-16,-1 23 16,-11 11-1,0 12-15,0 0 16,-11 23 0,-1 23-16,0 13 15,-11 46 1,11-1-16,12 1 15,12-23-15,-1-35 16,13 11 0,-1-23-16,13-11 15,-1-12 1,-11-1-16,-24-11 16</inkml:trace>
          <inkml:trace contextRef="#ctx0" brushRef="#br0" timeOffset="283572.0996">-16466 8752 0,'0'0'0,"0"0"16,0 0 0,0 0-16,0 23 15,0-23-15,0 0 16,0 0 0,0 0-16,0 0 15,0 0 1,0 0-16,0 0 15,0 0-15,0 0 16,0 0 0,0 0-16,12 0 15,11 0 1,13 0-16,12-12 16,-1 1-1,24-12-15,-13 0 16,-10 11-16,-13 1 15,-12 11 1,-11 0-16,-12 0 16,0 11-1,0 24-15,-12 11 16,1 24-16,-1-23 16,0 11-1,0-11-15,12-12 16,0-12-1,12 1-15,0-1 16,11 0 0,2 1-16,10-13 15,1 1-15,11 0 16,0-24 0,0 0-16,0-23 15,13-23 1,-60 58-16</inkml:trace>
          <inkml:trace contextRef="#ctx0" brushRef="#br0" timeOffset="283979.0566">-15969 8425 0,'0'0'16,"0"12"-16,0 0 16,0 0-1,0 11-15,11-11 16,1-1-16,0 1 16,0-12-1,11-12-15,1 1 16,-12-12-1,-1-13-15,1 1 16,-12 12 0,0 12-16,-12-1 15,-11 0 1,-12 12-16,-13 12 16,1 0-16,12 11 15,22 0 1,13 0-16,13 1 15,11-1-15,-24-23 16</inkml:trace>
          <inkml:trace contextRef="#ctx0" brushRef="#br0" timeOffset="284950.9412">-15580 8263 0,'0'0'0,"0"0"16,0 0-16,0 0 15,0 0 1,0 0-16,12 0 15,12 0 1,11 0-16,0 0 16,1 0-16,12 0 15,-13 0 1,1 0-16,11 0 16,-12-12-1,12 0-15,-12 1 16,-35 11-1</inkml:trace>
          <inkml:trace contextRef="#ctx0" brushRef="#br0" timeOffset="285779.0134">-15012 7330 0,'0'0'0,"0"0"16,0 0-16,0 0 15,0 0 1,0 0-16,0 0 15,12 35 1,-1-1-16,13 60 16,0 58-16,-13-1 15,1-11 1,-12 0-16,0-1 16,0-45-1,0-12-15,12-24 16,-12-23-1,0-12-15,0-11 16,0-1 0,0-11-16,0 0 15,0 0-15,0 0 16,0-23 0,12-35-16,-1 0 15,13 0 1,0-1-16,-1 0 15,1 13-15,0 11 16,0 12 0,-12 11-16,-1 0 15,1 12 1,0 0-16,11 24 16,-11 11-1,12 11-15,-12 13 16,-1 10-16,1-21 15,0-2 1,-12-11-16,12-11 16,-12-13-1,0-11-15,0 0 16,0 0 0</inkml:trace>
          <inkml:trace contextRef="#ctx0" brushRef="#br0" timeOffset="286284.1833">-14516 7388 0,'0'0'16,"0"0"-16,0 0 16,0 0-16,0 0 15,0 0 1,23 11-16,2 2 15,10 10 1,-11 12-16,11 23 16,0 35-16,12 35 15,-23-35 1,0 1-16,-13 34 16,1 12-1,-12-24-15,0-22 16,0-24-1,-12-1-15,-11 13 16,-13 12 0,13-12-16,-12-13 15,-1-22-15,1-12 16,35-35 0</inkml:trace>
        </inkml:traceGroup>
        <inkml:traceGroup>
          <inkml:annotationXML>
            <emma:emma xmlns:emma="http://www.w3.org/2003/04/emma" version="1.0">
              <emma:interpretation id="{A04E7FAC-92AE-447C-86FB-28DC999EE950}" emma:medium="tactile" emma:mode="ink">
                <msink:context xmlns:msink="http://schemas.microsoft.com/ink/2010/main" type="inkWord" rotatedBoundingBox="19994,8512 24015,8416 24052,9972 20031,10067"/>
              </emma:interpretation>
            </emma:emma>
          </inkml:annotationXML>
          <inkml:trace contextRef="#ctx0" brushRef="#br0" timeOffset="294339.6066">-11125 8461 0,'0'0'15,"0"12"-15,0-12 16,12 11 0,0 12-16,23 0 15,1-11-15,0-12 16,-1 0 0,1-12-16,-1-11 15,-11 0 1,-1 0-16,-11-1 15,-12 1 1,0 0-16,0 11 16,-12 1-16,-11-1 15,-13 12 1,1 12-16,-1-1 16,1 1-1,11 11-15,12 0 16,12 1-1,0-24-15</inkml:trace>
          <inkml:trace contextRef="#ctx0" brushRef="#br0" timeOffset="292639.8876">-12141 7668 0,'0'0'15,"0"0"-15,0 0 16,0 0-1,0 0-15,0 0 16,-11 23-16,-37 23 16,1 36-1,-1 0-15,1-12 16,12 0 0,11 58-16,12-11 15,12-35 1,12-13-16,12 1 15,11 1-15,12-2 16,-10-22 0,-2-12-16,12-1 15,-47-34 1</inkml:trace>
          <inkml:trace contextRef="#ctx0" brushRef="#br0" timeOffset="293371.0953">-11881 8379 0,'0'0'0,"0"0"15,-11 12-15,11-12 16,-12 0-1,0 0-15,0 0 16,1 0-16,-2 0 16,1-12-1,0 1-15,0-13 16,12-11 0,0 0-16,0 0 15,12 0-15,0 0 16,0 12-1,12 0-15,0 11 16,-1 12 0,1 12-16,0 11 15,11 46 1,-12 49-16,-11-26 16,-12 2-16,0-12 15,0-13 1,0-22-16,0-24 15,0-11 1,0-12-16,0 0 16,0 0-16,0 0 15,12-23 1,0-23-16,23-71 16,12-24-1,-10 13-15,10-11 16,-12 10-1,-11 59-15,-13 12 16,1 35 0,-12 11-16,0 12 15,0 0-15,0 24 16,0 33 0,0 2-16,12 34 15,12 23 1,-1 2-16,1-49 15,-1-10-15,1-24 16,-1-1 0,-23-34-16</inkml:trace>
          <inkml:trace contextRef="#ctx0" brushRef="#br0" timeOffset="293931.0722">-11207 8775 0,'0'0'16,"0"0"-16,23-12 15,1 1-15,11-1 16,1 1-1,-13-1-15,1 1 16,-1-1 0,-10 12-16,-13 0 15,0 0-15,0 0 16,-13 12 0,2 11-16,-13 11 15,0 2 1,13-1-16,-1 11 15,12-10 1,0-2-16,12 1 16,11 0-16,1-11 15,12-13 1,-1 1-16,1 0 16,-1-24-1,-35 12-15</inkml:trace>
          <inkml:trace contextRef="#ctx0" brushRef="#br0" timeOffset="295223.1956">-10723 7504 0,'0'0'15,"0"0"-15,23 24 16,26 11 0,9 23-16,1 24 15,12 11 1,-24-23-16,-12-12 15,2 13-15,-14 10 16,1 12 0,-12 1-16,0-1 15,-1-24 1,-11-10-16,0-13 16,0 2-16,0-2 15,-11-12 1,-1 2-16,0-1 15,0-12 1,12-12-16,0 13 16,0-12-1,0 11-15,0-11 16,0-1-16,0 12 16,0-11-1,0 0-15,0-1 16,0 2-1,0-13-15,0 0 16</inkml:trace>
          <inkml:trace contextRef="#ctx0" brushRef="#br0" timeOffset="302725.7989">-9954 8414 0,'0'0'0,"0"0"0,0 0 16,11 0-1,13 0-15,11 0 16,12 0 0,0 11-16,2-11 15,9 0-15,1 0 16,-11 0 0,-1 0-16,0 0 15,0 0 1,1 0-16,-1 0 15,-12-11 1,-35 11-16</inkml:trace>
          <inkml:trace contextRef="#ctx0" brushRef="#br0" timeOffset="304931.5234">-9033 7680 0,'0'0'16,"0"34"-16,12 48 16,0 12-1,11 22-15,13 47 16,-13-23-16,-11-47 15,0-11 1,0-24-16,0-11 16,-12-1-1,0-23-15,0-11 16,0 1 0,0-13-16,0 0 15,0 0-15,0 0 16,0 0-1,11-36-15,1-33 16,12-13 0,12-12-16,-12 12 15,-1 25-15,1 9 16,-1 14 0,1 11-16,-12 11 15,-1 12 1,1 0-16,12 12 15,-1 22 1,13 25-16,-1 23 16,1-1-16,-12-22 15,-1-13 1,1 1-16,-1-12 16,1-12-1,-24-23-15</inkml:trace>
        </inkml:traceGroup>
        <inkml:traceGroup>
          <inkml:annotationXML>
            <emma:emma xmlns:emma="http://www.w3.org/2003/04/emma" version="1.0">
              <emma:interpretation id="{955A231E-2152-4672-9187-054F01E950C6}" emma:medium="tactile" emma:mode="ink">
                <msink:context xmlns:msink="http://schemas.microsoft.com/ink/2010/main" type="inkWord" rotatedBoundingBox="24316,8439 27225,8370 27266,10096 24357,10165"/>
              </emma:interpretation>
            </emma:emma>
          </inkml:annotationXML>
          <inkml:trace contextRef="#ctx0" brushRef="#br0" timeOffset="334933.2626">-6752 9044 0,'0'0'16,"0"0"0,0 0-16,23-12 15,13-12-15,23-10 16,1-1-1,-13 12-15,-12-1 16,-11 12 0,-1 0-16,-23 12 15,0 0 1,0 12-16,-12 11 16,1 1-16,-1 11 15,0 0 1,12 0-16,0-12 15,0 1 1,12-1-16,0 0 16,11 1-16,1-13 15,-1 1 1,1-12-16,-1 0 16,1 0-1,-24 0-15</inkml:trace>
          <inkml:trace contextRef="#ctx0" brushRef="#br0" timeOffset="335330.2553">-6351 8647 0,'0'0'16,"0"0"-16,0 0 15,0 0-15,0 0 16,0 0 0,0 0-16,12 11 15,0 1 1,0-12-16,-1 0 16,1 0-16,1 0 15,-1 0 1,0 0-16,-12 0 15,0 0 1,0 0-16,-12-12 16,0 1-16,-13-1 15,-10 12 1,0 0-16,23 0 16,0 0-1,12 0-15,0 0 16,0 0-1</inkml:trace>
          <inkml:trace contextRef="#ctx0" brushRef="#br0" timeOffset="335889.6226">-6232 7632 0,'0'0'0,"0"0"15,0 0 1,0 0-16,0 0 16,12 13-1,0 10-15,11 12 16,13 11-1,11 1-15,12 23 16,-12-12-16,1 0 16,-13 1-1,1-1-15,-13 12 16,1 0 0,-13 0-16,1 0 15,-12-12-15,-12-11 16,1-1-1,-1-10-15,0-1 16,0-12 0,1 0-16,11-23 15,0 0-15</inkml:trace>
          <inkml:trace contextRef="#ctx0" brushRef="#br0" timeOffset="338229.3951">-5677 8309 0,'0'0'15,"0"0"1,0 0-16,0 0 15,0 0-15,12 0 16,12 0 0,23 0-16,12 0 15,0 0 1,12 0-16,-12 0 16,-11 0-1,-13 0-15,12 0 16,-23 0-16,-1 0 15,-11 0 1,-12 0-16</inkml:trace>
          <inkml:trace contextRef="#ctx0" brushRef="#br0" timeOffset="338556.49">-5558 8123 0,'0'0'15,"0"0"-15,0 0 16,11 0 0,1 0-16,0 0 15,0 11 1,11 1-16,1 23 15,11 12-15,1 22 16,-1 2 0,1-2-16,-12-10 15,-1-13 1,1 1-16,-12-12 16,-1-12-1,-11-23-15</inkml:trace>
          <inkml:trace contextRef="#ctx0" brushRef="#br0" timeOffset="332635.0368">-8075 8402 0,'0'0'0,"0"0"15,0 0-15,11 0 16,25 0-1,11 0-15,12-11 16,24-1-16,0-11 16,-25 11-1,-58 12-15</inkml:trace>
          <inkml:trace contextRef="#ctx0" brushRef="#br0" timeOffset="332242.2512">-7911 8356 0,'0'0'0,"0"0"15,0 0-15,0 0 16,12-12 0,0 1-16,0-13 15,0 1 1,0 0-16,0-12 15,0-12-15,-12-11 16,0-24 0,0 36-16,-12-2 15,0 14 1,0 11-16,0-1 16,0 12-16,0 12 15,0 0 1,1 24-16,-13 11 15,12 11 1,1 36-16,-1 23 16,12 23-1,12-23-15,-1-35 16,1 0-16,0 0 16,0-1-1,-1-21-15,1-2 16,0-23-1,0 1-15,0-12 16,0-12-16,-12 0 16</inkml:trace>
          <inkml:trace contextRef="#ctx0" brushRef="#br0" timeOffset="333068.4493">-7508 7458 0,'0'0'0,"0"0"16,0 0-16,-12 12 16,-11-1-1,-14 24-15,-10 24 16,0-2 0,0 14-16,23-25 15,13-10-15,11-36 16</inkml:trace>
          <inkml:trace contextRef="#ctx0" brushRef="#br0" timeOffset="333611.2552">-7308 7924 0,'0'0'0,"0"0"16,0 0-1,0 0-15,-12 12 16,1 11-16,-13 13 16,1 10-1,-1 24-15,0 11 16,1 1 0,11 0-16,12-24 15,12-11 1,0-12-16,-1-1 15,1-11-15,12-10 16,-24-13 0</inkml:trace>
          <inkml:trace contextRef="#ctx0" brushRef="#br0" timeOffset="334351.9136">-7095 8251 0,'0'0'0,"0"0"16,0 0-16,0 0 16,0 0-1,-12 0-15,1 0 16,-1 0-1,0 0-15,0-12 16,1 1 0,-1-2-16,0 2 15,12-12-15,12-12 16,23-12 0,0 12-16,1 12 15,-1 11 1,-11 12-16,-1 0 15,1 12-15,-1 11 16,1 47 0,-11 59-16,-13-13 15,0-34 1,0-13-16,0-21 16,0-14-16,0-11 15,0-11 1,0-12-16,0 0 15,0 0 1,0 0-16,0-12 16,11-34-1,13-59-15,11-11 16,-11 11-16,11 0 16,1 11-1,-13 12-15,-11 36 16,0 11-1,-12 12-15,0 23 16,0 0 0,-12 23-16,0 23 15,0 25-15,12 34 16,12 11 0,0-22-16,23-2 15,1-33 1,24-13-16,-13-10 15,-12-13-15,-35-23 16</inkml:trace>
        </inkml:traceGroup>
        <inkml:traceGroup>
          <inkml:annotationXML>
            <emma:emma xmlns:emma="http://www.w3.org/2003/04/emma" version="1.0">
              <emma:interpretation id="{51E94993-1319-4046-A2E5-6B7F00F055A3}" emma:medium="tactile" emma:mode="ink">
                <msink:context xmlns:msink="http://schemas.microsoft.com/ink/2010/main" type="inkWord" rotatedBoundingBox="27463,7979 31212,7889 31271,10380 27522,10469"/>
              </emma:interpretation>
            </emma:emma>
          </inkml:annotationXML>
          <inkml:trace contextRef="#ctx0" brushRef="#br0" timeOffset="348397.1746">-2486 7936 0,'0'0'0,"0"0"15,0 0 1,0 0-16,0 0 15,0 0 1,0 0-16,-11 11 16,-14 1-1,-10 11-15,-1 13 16,1 10 0,0 13-16,-1 10 15,13 13-15,11-12 16,12-12-1,12-11-15,0-12 16,11 0 0,12-12-16,13 1 15,-1-12-15,-47-12 16</inkml:trace>
          <inkml:trace contextRef="#ctx0" brushRef="#br0" timeOffset="349486.427">-1753 8519 0,'0'0'0,"0"0"16,11 0 0,13-12-16,11 1 15,12-1 1,1 1-16,-12-1 16,-13 0-1,-11 12-15,-12 0 16,0 0-16,-12 12 15,-11 11 1,-2 0-16,2 0 16,11 0-1,0 2-15,0 9 16,12-11-16,12 12 16,12-11-1,12-1-15,11 0 16,0-11-1,1-12-15,-1 0 16,-47 0-16</inkml:trace>
          <inkml:trace contextRef="#ctx0" brushRef="#br0" timeOffset="349067.648">-2333 8274 0,'0'0'0,"0"0"15,0 0 1,0 0-16,0 0 15,-11 0 1,-1-11-16,0-1 16,12 0-1,0 1-15,0-13 16,0 1-16,12 0 16,11-12-1,1-1-15,0 13 16,11 0-1,0 11-15,2 12 16,-14 12 0,1 11-16,-12 36 15,-24 46-15,0-13 16,-12-10 0,13-23-16,-1-13 15,12-11 1,0-24-16,0 2 15,0-13-15,0 0 16,0 0 0,0 0-16,23-36 15,25-57 1,10 0-16,1 12 16,-12 10-1,-11 13-15,-13 23 16,-11 12-16,1 11 15,-13 12 1,0 0-16,0 0 16,-13 23-1,1 24-15,1 23 16,11 12-16,11 0 16,1-25-1,1-21-15,-13-36 16</inkml:trace>
          <inkml:trace contextRef="#ctx0" brushRef="#br0" timeOffset="342614.1763">-4932 7318 0,'0'0'0,"0"0"15,0 0-15,0 0 16,0 0-16,0 24 15,12 10 1,-1 25-16,1 34 16,12 24-1,-1-25-15,1 2 16,-12-35-16,0-13 16,-12 0-1,0-22-15,0-1 16,0-11-1,0-1-15,0-11 16,0 0 0,0 0-16,0 0 15,0-11-15,-12-24 16,12-24 0,12-22-16,11 11 15,1 11 1,-13 25-16,13 11 15,-11 0-15,-1 11 16,-1 12 0,1 0-16,12 12 15,-1 22 1,13 24-16,11 1 16,-12-1-16,0-11 15,1-1 1,-13-10-16,-11-13 15,1 0 1,-13-12-16,0-11 16</inkml:trace>
          <inkml:trace contextRef="#ctx0" brushRef="#br0" timeOffset="343524.1332">-3573 7726 0,'0'0'15,"0"0"1,0 0-16,0 0 16,-12 11-16,-24 14 15,-46 32 1,-13 14-16,-23 21 16,-95 60-1,13 0-15,69-36 16,13-34-1,36-24-15,22-11 16,13-12-16,12-12 16,23-12-1,12-11-15,0 0 16</inkml:trace>
          <inkml:trace contextRef="#ctx0" brushRef="#br0" timeOffset="343146.0378">-4507 7179 0,'0'0'0,"0"0"15,0 0-15,0-13 16,0 2 0,12-13-16,0 1 15,11-11 1,12-2-16,14 13 16,-14 11-16,0 1 15,-11 11 1,-1 11-16,-11 1 15,0 11 1,-12 13-16,-12-2 16,0 13-1,1-12-15,-1 0 16,0 0-16,0-12 16,0 1-1,1-1-15,11 0 16,0 0-1,23 0-15,13 1 16,-1 0-16,12-13 16,12-11-1,13 0-15,-72 0 16</inkml:trace>
          <inkml:trace contextRef="#ctx0" brushRef="#br0" timeOffset="344408.3476">-4141 8647 0,'0'0'0,"0"0"16,0 0-1,0 0-15,0 0 16,0 0-16,12 23 16,0 1-1,0 34 1,-1 24-16,2 0 15,-1-13-15,0-10 16,-1-13 0,1-11-16,0-11 15,-12-1-15,0-11 16,0-12 0</inkml:trace>
          <inkml:trace contextRef="#ctx0" brushRef="#br0" timeOffset="346281.2358">-3503 8425 0,'0'0'0,"0"0"15,0 0-15,0 0 16,12 0-1,0 0-15,36 0 16,-1-11-16,24-1 16,11-11-1,-11 0-15,-23 0 16,-48 23 0</inkml:trace>
          <inkml:trace contextRef="#ctx0" brushRef="#br0" timeOffset="346034.3476">-3325 8111 0,'0'0'16,"12"0"-16,23 0 16,0 0-16,1-12 15,-1 0 1,1-11-16,-12-23 15,11-48 1,-11 12-16,-1 13 16,-11 10-1,-12 13-15,0 10 16,-12 13-16,1 0 16,-25 12-1,1 11-15,-13 11 16,1 35-1,0 25-15,0 22 16,11 1-16,13 11 16,-1 34-1,24 13-15,12-36 16,0-34 0,11 12-16,1-2 15,11 1 1,-11-11-16,-13-24 15,1-11-15,0-12 16,-12-12 0,0-11-16,0-12 15,0 0 1,12-12-16,-12 12 16</inkml:trace>
          <inkml:trace contextRef="#ctx0" brushRef="#br0" timeOffset="346930.8121">-2769 7026 0,'0'0'0,"0"0"16,0 0-16,0 0 15,0 0-15,0 0 16,0 0 0,0 0-16,-12 12 15,0 24 1,-12 10-16,0 0 15,0 1-15,1 0 16,11-12 0,0 0-16,0-12 15,12 0 1,0-11-16,0-1 16,0 2-1,0-13-15</inkml:trace>
          <inkml:trace contextRef="#ctx0" brushRef="#br0" timeOffset="347708.0156">-2616 7061 0,'0'0'0,"0"0"16,0 0-1,0 0-15,0 0 16,0 0 0,0 13-16,0 10 15,-12 11-15,0 14 16,-11 21 0,-1 1-16,1-12 15,-1 1 1,12-1-16,12-58 15</inkml:trace>
          <inkml:trace contextRef="#ctx0" brushRef="#br0" timeOffset="349988.7086">-1316 8146 0,'0'0'0,"0"0"16,0 0-16,11 0 16,13 0-1,-1 0-15,14 0 16,-14 0-16,1-12 16,-12 1-1,-1-1-15,-11 12 16,0-12-1,0 0-15,0 1 16,-11-1-16,-13 0 16,-11 12-1,-13 0-15,1 0 16,23 12 0,0 0-16,13-1 15,-1 13 1,12-1-16,0 1 15,0-24-15</inkml:trace>
          <inkml:trace contextRef="#ctx0" brushRef="#br0" timeOffset="344056.1516">-4695 9102 0,'0'0'0,"0"0"16,0 0-16,0 0 15,0 0 1,0 0-16,0 0 16,0-12-16,11-11 15,13-12 1,-1 0-16,13 12 16,-1-1-1,-11 13-15,11 11 16,-11 11-1,11 13-15,-12-1 16,-11 12-16,-12 0 16,0 11-1,-12 1-15,-11 11 16,-1-11 0,1 0-16,-1-1 15,1-10-15,11-13 16,0 0-1,0-12-15,12 1 16,0-1 0,12 2-16,0-1 15,23-1 1,12-11-16,24-11 16,-11-1-16,-60 12 15</inkml:trace>
        </inkml:traceGroup>
        <inkml:traceGroup>
          <inkml:annotationXML>
            <emma:emma xmlns:emma="http://www.w3.org/2003/04/emma" version="1.0">
              <emma:interpretation id="{D232A82F-4E0F-4F60-A07A-BA0E590C7577}" emma:medium="tactile" emma:mode="ink">
                <msink:context xmlns:msink="http://schemas.microsoft.com/ink/2010/main" type="inkWord" rotatedBoundingBox="31688,8519 31749,8517 31772,9500 31711,9501"/>
              </emma:interpretation>
            </emma:emma>
          </inkml:annotationXML>
          <inkml:trace contextRef="#ctx0" brushRef="#br0" timeOffset="350409.0556">-702 7552 0,'0'0'0,"0"0"15,0 0 1,12 11-16,0 12 16,-1 23-1,1 36-15,0 12 16,-12-24 0,12 11-16,-12 12 15,0 1-15,0-1 16,-12-12-1,12-10-15,-12-25 16,12-10 0,0-13-16,0 0 15,0-12 1,0 1-16,0-12 16</inkml:trace>
        </inkml:traceGroup>
      </inkml:traceGroup>
    </inkml:traceGroup>
    <inkml:traceGroup>
      <inkml:annotationXML>
        <emma:emma xmlns:emma="http://www.w3.org/2003/04/emma" version="1.0">
          <emma:interpretation id="{976F7E3D-385F-4DFD-B4CE-C8A6AE71CA93}" emma:medium="tactile" emma:mode="ink">
            <msink:context xmlns:msink="http://schemas.microsoft.com/ink/2010/main" type="paragraph" rotatedBoundingBox="18939,10336 33748,10312 33753,13876 18945,138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4A0DE2E-BBFA-4F24-9D5D-2386C7E023B4}" emma:medium="tactile" emma:mode="ink">
              <msink:context xmlns:msink="http://schemas.microsoft.com/ink/2010/main" type="inkBullet" rotatedBoundingBox="18942,11859 19472,11858 19473,11870 18942,1187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353389.0573">-13488 10921 0,'0'0'0,"0"0"16,0 0-16,0 0 15,0 0 1,0 0-16,0 0 16,0 0-1,0 0-15,0 0 16,0 0-1,0 0-15,12 0 16,24 0-16,11 11 16,12-11-1,-1 0-15,-10 0 16,0 0 0,-1 0-16,0 0 15,-12 0 1,-11 0-16,-1 0 15,-11 0-15,0 0 16,0 0 0,0 0-16,-12 0 15,0 0 1</inkml:trace>
      </inkml:traceGroup>
      <inkml:traceGroup>
        <inkml:annotationXML>
          <emma:emma xmlns:emma="http://www.w3.org/2003/04/emma" version="1.0">
            <emma:interpretation id="{2B8BEE53-CA4B-45B2-B5D3-720326BD6F99}" emma:medium="tactile" emma:mode="ink">
              <msink:context xmlns:msink="http://schemas.microsoft.com/ink/2010/main" type="line" rotatedBoundingBox="19871,10334 33748,10312 33751,12694 19875,12716"/>
            </emma:interpretation>
          </emma:emma>
        </inkml:annotationXML>
        <inkml:traceGroup>
          <inkml:annotationXML>
            <emma:emma xmlns:emma="http://www.w3.org/2003/04/emma" version="1.0">
              <emma:interpretation id="{5972B892-C3C0-4B28-BCA0-19F612DF1C17}" emma:medium="tactile" emma:mode="ink">
                <msink:context xmlns:msink="http://schemas.microsoft.com/ink/2010/main" type="inkWord" rotatedBoundingBox="19872,10692 21485,10689 21489,12713 19875,12716"/>
              </emma:interpretation>
            </emma:emma>
          </inkml:annotationXML>
          <inkml:trace contextRef="#ctx0" brushRef="#br0" timeOffset="354374.3749">-12554 10070 0,'0'0'0,"0"0"15,0 0 1,0-13-16,0 13 16,0 0-16,0 0 15,0 0 1,0 0-16,0 0 15,12 13 1,0 22-16,11 22 16,1 14-1,11 34-15,0 11 16,-11-11-16,-1-11 16,1-36-1,-12-11-15,0-13 16,-1-10-1,-11-13-15,0 1 16,0-12 0,0 0-16,0 0 15,0 0-15,0-12 16,0-11 0,12-23-16,0-1 15,13-23 1,10 11-16,-12 25 15,1-2 1,0 13-16,-1 11 16,1 1-16,-13 11 15,13 11 1,0 24-16,-1 12 16,1 11-1,-1-11-15,-11 0 16,0-13-16,1 2 15,-2-13 1,-11-11-16,0-12 16,0 0-1</inkml:trace>
          <inkml:trace contextRef="#ctx0" brushRef="#br0" timeOffset="356107.615">-11999 9766 0,'0'0'0,"0"0"16,0 0-1,0 0-15,0 0 16,0 0-16,0 0 16,11 0-1,13-11-15,12-1 16,0 12-1,11 0-15,0 0 16,-12 0-16,1 12 16,-13-1-1,-11 1-15,0 0 16,-12-1 0,0 12-16,-12 1 15,0-1 1,0 1-16,1-13 15,-1 1-15,0-1 16,12-11 0,0 0-16,0 0 15,0 0 1,0 0-16,12 0 16,11 12-16,1 0 15,23 11 1,-11 1-16,0-1 15,-13 0 1,-11 1-16,0-1 16,-12-11-1,-12 11-15,-23 0 16,-12 0-16,-13 1 16,13-12-1,11-12-15,1 0 16,11 0-1,13 0-15,-1-12 16,12 12-16</inkml:trace>
          <inkml:trace contextRef="#ctx0" brushRef="#br0" timeOffset="356649.3946">-10935 10477 0,'0'0'16,"0"0"-1,0 0-15,0 0 16,0 0-1,-24 12-15,-11 11 16,-37 24-16,-10 11 16,-1 1-1,-47 10-15,-23 2 16,22-1 0,13-1-16,-11 13 15,-2 12 1,13-14-16,48-32 15,23-14-15,10-11 16,14 2 0,11-14-16,0 1 15,12-12 1,0 0-16</inkml:trace>
          <inkml:trace contextRef="#ctx0" brushRef="#br0" timeOffset="357704.1443">-11148 11188 0,'0'0'15,"0"0"-15,0 0 16,0 0-16,12 23 15,-1 13 1,13-1-16,-1 24 16,1 10-1,0 1-15,-13 24 16,2-13 0,-1-34-16,0-1 15,-12-23-15,11-11 16,-11-12-1</inkml:trace>
        </inkml:traceGroup>
        <inkml:traceGroup>
          <inkml:annotationXML>
            <emma:emma xmlns:emma="http://www.w3.org/2003/04/emma" version="1.0">
              <emma:interpretation id="{0393C263-9E63-4D02-B671-38239CC31F00}" emma:medium="tactile" emma:mode="ink">
                <msink:context xmlns:msink="http://schemas.microsoft.com/ink/2010/main" type="inkWord" rotatedBoundingBox="21979,10392 25748,10386 25752,12361 21982,12367"/>
              </emma:interpretation>
            </emma:emma>
          </inkml:annotationXML>
          <inkml:trace contextRef="#ctx0" brushRef="#br0" timeOffset="362841.9059">-8430 10978 0,'0'0'15,"0"0"-15,24-11 16,23-1-16,0 1 16,0-1-1,-12 1-15,-11 11 16,-12 0 0,0 0-16,-12 0 15,0 0-15,0 11 16,0 12-1,0 0-15,0 13 16,0-1 0,0-1-16,0-10 15,12 0-15,0-1 16,0 0 0,11-12-16,1 1 15,11-1 1,1-11-16,11 0 15,-47 0 1</inkml:trace>
          <inkml:trace contextRef="#ctx0" brushRef="#br0" timeOffset="364016.2093">-7177 10839 0,'0'0'0,"0"0"15,0 0-15,23 0 16,13 0 0,11 0-16,0 0 15,0 0 1,0 0-16,13-12 15,-1 1-15,0-1 16,-24 0 0,1 1-16,-13-1 15,-23 12 1</inkml:trace>
          <inkml:trace contextRef="#ctx0" brushRef="#br0" timeOffset="359496.9112">-10439 10955 0,'0'0'0,"0"0"16,0 0 0,11 0-16,13 0 15,12 0 1,11 0-16,36-11 15,11-1 1,1 1-16,-24-13 16,-71 24-16</inkml:trace>
          <inkml:trace contextRef="#ctx0" brushRef="#br0" timeOffset="364261.3163">-6882 10477 0,'0'0'16,"0"12"-16,-12 35 16,12 11-1,0 1-15,0 10 16,12-10-1,0-1-15,0 0 16,11 0 0,1-22-16,0-1 15,-24-35-15</inkml:trace>
          <inkml:trace contextRef="#ctx0" brushRef="#br0" timeOffset="359260.9731">-10368 10827 0,'0'0'16,"0"0"-16,12 0 15,12-11-15,-1-1 16,13-11-1,-1-24-15,-12-11 16,1-24 0,-12 0-16,0-10 15,-12-13 1,-12 11-16,0 35 16,0 25-16,0 11 15,1 11 1,-1 12-16,0 12 15,-11 22 1,11 13-16,0 46 16,0 82-16,12-23 15,12-13 1,0 25-16,0-13 16,11-34-1,1-35-15,-13-25 16,1-9-1,0-14-15,0-11 16,0-11-16,-12-12 16,0 0-1,0 0-15</inkml:trace>
          <inkml:trace contextRef="#ctx0" brushRef="#br0" timeOffset="359970.1616">-9706 9440 0,'0'0'16,"0"0"-16,0 0 15,0 0-15,0 0 16,-12 23 0,0 13-16,-24 21 15,-11 2 1,0-1-16,0 1 16,11-1-1,13-11-15,11-24 16,0 0-16,12-11 15,0-12 1</inkml:trace>
          <inkml:trace contextRef="#ctx0" brushRef="#br0" timeOffset="360264.83">-9553 9474 0,'0'0'0,"0"0"15,0 0-15,0 0 16,0 0 0,-12 25-16,1 9 15,-1 1 1,-12 12-16,12-1 15,1 1-15,-1 0 16,0-12 0,0-12-16,0 1 15,12-24 1</inkml:trace>
          <inkml:trace contextRef="#ctx0" brushRef="#br0" timeOffset="360560.0998">-9293 9474 0,'0'0'0,"0"13"16,-12 10-16,-23 23 16,0 2-1,-12 9-15,-1 2 16,-11 22 0,12 1-16,-1 11 15,48-93 1</inkml:trace>
          <inkml:trace contextRef="#ctx0" brushRef="#br0" timeOffset="361636.1185">-9375 10267 0,'0'0'15,"0"0"1,0 0-16,0 0 15,0 0-15,0 0 16,0 0 0,-12 12-16,0 12 15,-11 11 1,-2 34-16,-10 1 16,11 12-16,12 0 15,12-12 1,12-12-16,0 0 15,23 1 1,2-24-16,22-1 16,-12-22-1,-47-12-15</inkml:trace>
          <inkml:trace contextRef="#ctx0" brushRef="#br0" timeOffset="362352.4044">-8974 10792 0,'0'0'15,"0"0"-15,0 0 16,0 0-1,0 0-15,0 0 16,0 0 0,0 0-16,-12-11 15,1-12 1,-1-1-16,12-11 16,0-11-16,12-1 15,11 0 1,13 0-16,-1 12 15,0 12 1,1 12-16,-13 11 16,2 34-1,-2 25-15,-11 11 16,-12 11-16,-12 1 16,1-1-1,-1-22-15,0-24 16,-1-12-1,1 1-15,12-24 16,0 0 0,0 0-16,0-13 15,12-10-15,13-46 16,10-48 0,12-11-16,-11 23 15,-1 23 1,-12 0-16,1 25 31,-24 57-31,0 0 16,0 0-1,0 34-15,-12 60 16,0 11 0,12-24-16,12 1 15,0-24 1,0-11-16,11-13 15,1-10-15,-24-24 16</inkml:trace>
          <inkml:trace contextRef="#ctx0" brushRef="#br0" timeOffset="363247.2944">-8134 10664 0,'0'0'0,"0"0"15,0 12-15,0-1 16,11 1 0,13 0-16,0-12 15,11-12-15,0 0 16,1-11-1,-13 0-15,-11-1 16,0 1 0,-12 0-16,-12 11 15,-12 1-15,1-1 16,-24 24 0,0-1-16,-12 12 15,11 1 1,24-1-16,12 1 15,12-13 1,0 1-16,0-12 16</inkml:trace>
          <inkml:trace contextRef="#ctx0" brushRef="#br0" timeOffset="363610.9882">-7745 10070 0,'0'0'0,"0"0"15,0 0-15,12 11 16,0 13-1,11 10-15,1 13 16,11 11 0,1 36-16,-1 34 15,-10-23-15,-14-12 16,-22-12 0,-2 1-16,-11-12 15,12-23 1,-11-13-16,11-10 15,0-12 1,1 0-16,11-12 16</inkml:trace>
        </inkml:traceGroup>
        <inkml:traceGroup>
          <inkml:annotationXML>
            <emma:emma xmlns:emma="http://www.w3.org/2003/04/emma" version="1.0">
              <emma:interpretation id="{B8EF67A6-23DF-4A59-B2DA-F14E57D5AF54}" emma:medium="tactile" emma:mode="ink">
                <msink:context xmlns:msink="http://schemas.microsoft.com/ink/2010/main" type="inkWord" rotatedBoundingBox="26351,11627 26955,11626 26956,11722 26352,11723"/>
              </emma:interpretation>
            </emma:emma>
          </inkml:annotationXML>
          <inkml:trace contextRef="#ctx0" brushRef="#br0" timeOffset="364797.2189">-6055 10769 0,'0'0'16,"0"0"-16,0 0 15,23 0 1,13 0-16,-36 0 16</inkml:trace>
          <inkml:trace contextRef="#ctx0" brushRef="#br0" timeOffset="364921.9668">-5464 10687 0,'0'0'16,"0"0"-16,0 0 16,0 0-1</inkml:trace>
        </inkml:traceGroup>
        <inkml:traceGroup>
          <inkml:annotationXML>
            <emma:emma xmlns:emma="http://www.w3.org/2003/04/emma" version="1.0">
              <emma:interpretation id="{28BCAFE4-9D3D-44F6-9022-FC0B66CEF06B}" emma:medium="tactile" emma:mode="ink">
                <msink:context xmlns:msink="http://schemas.microsoft.com/ink/2010/main" type="inkWord" rotatedBoundingBox="27680,10322 28999,10319 29002,11711 27683,11714"/>
              </emma:interpretation>
            </emma:emma>
          </inkml:annotationXML>
          <inkml:trace contextRef="#ctx0" brushRef="#br0" timeOffset="365062.3832">-4720 10676 0,'0'0'0,"0"0"15,0 0-15</inkml:trace>
          <inkml:trace contextRef="#ctx0" brushRef="#br0" timeOffset="365158.2931">-4188 10711 0,'0'0'0,"12"0"16,-12 0 0</inkml:trace>
          <inkml:trace contextRef="#ctx0" brushRef="#br0" timeOffset="365258.3143">-3407 10758 0,'0'0'16,"11"0"-16,-11 0 15</inkml:trace>
          <inkml:trace contextRef="#ctx0" brushRef="#br0" timeOffset="344844.7161">-4069 9369 0,'0'0'16,"0"0"-16,0 13 16,12 10-1,-1 12-15,1-1 16,0 2-1,0-1-15,0-12 16,11-12-16,1 1 16,-1 1-1,-11-13-15,12 0 16,-1-13 0,1 1-16,-13-11 15,1-11-15,-12-1 16,-12 11-1,1 1-15,-13 0 16,1 0 0,-1 11-16,-11 12 15,11 0-15,1 12 16,-1-1 0,12 1-16,12 11 15,0 0 1,12 1-16,12-12 15,-24-12 1</inkml:trace>
        </inkml:traceGroup>
        <inkml:traceGroup>
          <inkml:annotationXML>
            <emma:emma xmlns:emma="http://www.w3.org/2003/04/emma" version="1.0">
              <emma:interpretation id="{6B31D37A-D6F4-4CBF-9BED-25FDCD51FBC1}" emma:medium="tactile" emma:mode="ink">
                <msink:context xmlns:msink="http://schemas.microsoft.com/ink/2010/main" type="inkWord" rotatedBoundingBox="30167,11697 30451,11697 30451,11730 30168,11731"/>
              </emma:interpretation>
            </emma:emma>
          </inkml:annotationXML>
          <inkml:trace contextRef="#ctx0" brushRef="#br0" timeOffset="365408.5329">-2227 10792 0,'0'0'16,"49"0"-16,68-11 16,1-12-1,-118 23-15</inkml:trace>
        </inkml:traceGroup>
        <inkml:traceGroup>
          <inkml:annotationXML>
            <emma:emma xmlns:emma="http://www.w3.org/2003/04/emma" version="1.0">
              <emma:interpretation id="{D141E424-60DC-4389-B9BE-3A1133409145}" emma:medium="tactile" emma:mode="ink">
                <msink:context xmlns:msink="http://schemas.microsoft.com/ink/2010/main" type="inkWord" rotatedBoundingBox="31511,11570 31525,11569 31526,11584 31511,11585"/>
              </emma:interpretation>
            </emma:emma>
          </inkml:annotationXML>
          <inkml:trace contextRef="#ctx0" brushRef="#br0" timeOffset="365453.173">-879 10629 0,'0'0'15</inkml:trace>
        </inkml:traceGroup>
        <inkml:traceGroup>
          <inkml:annotationXML>
            <emma:emma xmlns:emma="http://www.w3.org/2003/04/emma" version="1.0">
              <emma:interpretation id="{45CD0EC3-60A6-42CF-9448-DD3CF374B89F}" emma:medium="tactile" emma:mode="ink">
                <msink:context xmlns:msink="http://schemas.microsoft.com/ink/2010/main" type="inkWord" rotatedBoundingBox="32134,10727 33748,10724 33751,12481 32137,12484"/>
              </emma:interpretation>
            </emma:emma>
          </inkml:annotationXML>
          <inkml:trace contextRef="#ctx0" brushRef="#br1" timeOffset="369803.0739">858 11387 0,'-12'0'16,"-23"11"-16,-24 12 15,-12 1 1,-48-24-16,-45-12 16,33-11-1,13-23-15,-11-48 16,22 1-16,24-12 15,24-23 1,36-35-16,46-1 16,36-10-1,35-71-15,37 81 16,46 25 0,-47 68-16,70 25 15,-10 58-15,-37 35 16,37 104-1,-49 12-15,-46 47 16,-59 0 0,-48-47-16,-35 35 15,-37-11 1,-22-59-16,-72-11 16,-22-36-16,-72 24 15</inkml:trace>
          <inkml:trace contextRef="#ctx0" brushRef="#br1" timeOffset="369350.0231">137 10512 0,'0'0'0,"0"0"16,-11 0-1,-1 0-15,-12-12 16,1 1 0,-1-1-16,1 1 15,11-12-15,-1 0 16,13-2 0,13-9-16,22-24 15,12 11 1,24 1-16,0 22 15,-12 24 1,-11 24-16,-13-1 16,-11 11-16,-1 25 15,-23 22 1,-35 12-16,-37 13 16,-22-13-1,23-23-15,1-12 16,-1 1-1,23-24-15,12-12 16,13-12-16,11 1 16,12-12-1,12 0-15,35 0 16,72-23 0,34-12-16,-11 12 15,-12-1-15,-24 12 16,-11 1-1,-36 11-15,-59 0 16</inkml:trace>
        </inkml:traceGroup>
      </inkml:traceGroup>
      <inkml:traceGroup>
        <inkml:annotationXML>
          <emma:emma xmlns:emma="http://www.w3.org/2003/04/emma" version="1.0">
            <emma:interpretation id="{9C701FC4-D311-4DF2-AB7B-7BB41C354600}" emma:medium="tactile" emma:mode="ink">
              <msink:context xmlns:msink="http://schemas.microsoft.com/ink/2010/main" type="line" rotatedBoundingBox="20383,12326 33078,12473 33060,14006 20366,13859"/>
            </emma:interpretation>
          </emma:emma>
        </inkml:annotationXML>
        <inkml:traceGroup>
          <inkml:annotationXML>
            <emma:emma xmlns:emma="http://www.w3.org/2003/04/emma" version="1.0">
              <emma:interpretation id="{A45337CB-AFAF-4821-8D51-DE83A2E28D2F}" emma:medium="tactile" emma:mode="ink">
                <msink:context xmlns:msink="http://schemas.microsoft.com/ink/2010/main" type="inkWord" rotatedBoundingBox="20382,12430 21542,12443 21533,13269 20373,13256"/>
              </emma:interpretation>
            </emma:emma>
          </inkml:annotationXML>
          <inkml:trace contextRef="#ctx0" brushRef="#br0" timeOffset="357351.1052">-12046 11748 0,'0'0'0,"0"0"15,0 0 1,0 0-16,0 0 16,0-11-1,11-13-15,13-11 16,11-11 0,25-1-16,23 12 15,-1 12-15,-11-1 16,-11 24-1,-13 0-15,-12 0 16,-11 12 0,-13 11-16,1 13 15,-12-2 1,-12 1-16,-11 0 16,-1 0-16,1-11 15,-1-1 1,12-12-16,1 1 15,-1-12 1,12 0-16,0 0 16,0 0-16,0 0 15,12 12 1,11 11-16,13 1 16,-1-1-1,-12 0-15,1 1 16,-12-1-1,0 0-15,-1 0 16,-11 0-16,-11 1 16,-13 0-1,-23 10-15,-12-11 16,12-11 0,-1-12-16,12 0 15,1 0-15,11-12 16,13 1-1,11-1-15,0 12 16</inkml:trace>
          <inkml:trace contextRef="#ctx0" brushRef="#br0" timeOffset="358180.4267">-10947 12343 0,'0'0'15,"0"0"1,0 0-16,0 0 16,0 0-1,0 0-15,0 0 16,0 0-16,-12-12 15,0-11 1,1-12-16,-1-1 16,12 2-1,0 11-15,0 0 16,12 11 0,-1-1-16,1 2 15,0 11-15,0 0 16,11 11-1,-11 14-15,0 21 16,-12-12 0,0 2-16,-12-13 15,0-11-15,-11-1 16,-1-11 0,-11-34-16,35 34 15</inkml:trace>
        </inkml:traceGroup>
        <inkml:traceGroup>
          <inkml:annotationXML>
            <emma:emma xmlns:emma="http://www.w3.org/2003/04/emma" version="1.0">
              <emma:interpretation id="{A6CBCD73-3297-4EB4-A2DC-276207D043DB}" emma:medium="tactile" emma:mode="ink">
                <msink:context xmlns:msink="http://schemas.microsoft.com/ink/2010/main" type="inkWord" rotatedBoundingBox="22791,12657 26254,12697 26240,13927 22777,13887"/>
              </emma:interpretation>
            </emma:emma>
          </inkml:annotationXML>
          <inkml:trace contextRef="#ctx0" brushRef="#br1" timeOffset="516463.6044">-8572 11970 0,'0'0'0,"0"0"16,0 0 0,-12 11-16,-35 24 15,-12 35-15,12 1 16,12 9-1,23 2-15,12-11 16,23-2 0,13-10-16,-1-24 15,0-12 1,12-12-16,-47-11 16</inkml:trace>
          <inkml:trace contextRef="#ctx0" brushRef="#br1" timeOffset="517116.0839">-8359 12413 0,'0'0'0,"0"0"16,0 0-16,-12 11 16,0 1-1,0-12-15,1 0 16,-1 0-16,0 0 15,0-12 1,1-11-16,11-12 16,11 0-1,13-11-15,11 10 16,1 1 0,-1 12-16,0 12 15,1 11 1,-13 23-16,13 36 15,-24 10-15,0 13 16,-12 0 0,0-1-16,0-23 15,0-11 1,0-13-16,0-21 16,0-13-16,0 0 15,0 0 1,12-24-16,0-22 15,-1-48 1,13-46-16,0 24 16,-1 22-16,-11 37 15,0 9 1,-12 25-16,0 12 16,0 11-1,0 0-15,0 11 16,0 24-1,11 47-15,1 0 16,0-13-16,12-10 16,-1-13-1,1-10-15,-13-25 16,13 12 0,-24-23-16</inkml:trace>
          <inkml:trace contextRef="#ctx0" brushRef="#br1" timeOffset="517486.4922">-7804 12564 0,'0'0'0,"0"0"15,12 0 1,0 0-16,23-11 15,1-1 1,-1 0-16,-11 12 16,-13 0-16,1 0 15,-12 0 1,0 0-16,-12 12 16,-11 23-1,-1-12-15,12 12 16,1 0-16,11 0 15,11-11 1,13-1-16,11 0 16,1-11-1,-1-1-15,1-11 16,0-11 0,-36 11-16</inkml:trace>
          <inkml:trace contextRef="#ctx0" brushRef="#br1" timeOffset="517792.6764">-7568 12180 0,'0'0'0,"0"0"16,0 0 0,-12 23-16,0 0 15,12 0 1,0 1-16,12-1 15,12 12 1,12-12-16,0-11 16,-1 0-16,-12-12 15,1-12 1,-12 0-16,0-11 16,-12-12-1,-12 1-15,0 9 16,0 2-16,-11 12 15,-1 11 1,1 0-16,-1 11 16,12-11-1,0 12-15,12-12 16</inkml:trace>
          <inkml:trace contextRef="#ctx0" brushRef="#br1" timeOffset="518892.2387">-7496 12623 0,'0'0'16,"0"0"-16,0 0 15,0 0-15,12 0 16,11 0 0,12 0-16,13 0 15,10 0 1,13 0-16,1 0 15,-13 0 1,-12-12-16,0 12 16,-12 0-16,1 0 15,-36 0 1</inkml:trace>
          <inkml:trace contextRef="#ctx0" brushRef="#br1" timeOffset="519171.2574">-7095 12436 0,'0'0'0,"0"0"16,0 0-1,0 0-15,0 0 16,0 12-1,0-1-15,12 12 16,0 13 0,11 22-16,-11-11 15,12-1 1,-13-11-16,1 12 16,-12-47-16</inkml:trace>
          <inkml:trace contextRef="#ctx0" brushRef="#br1" timeOffset="519580.2973">-6870 12145 0,'0'0'16,"0"0"-1,0 0-15,0 12 16,0 11 0,0 23-16,12 24 15,11 0-15,13 12 16,11 11 0,0-11-16,-12-24 15,1-11 1,-13-24-16,-23-23 15</inkml:trace>
          <inkml:trace contextRef="#ctx0" brushRef="#br1" timeOffset="520212.7668">-6764 11760 0,'0'0'16,"0"0"-16,0 0 15,0 0 1,0 0-16,24 0 16,23 23-16,23 12 15,14 12 1,-2 11-16,13 35 15,-12 23 1,-24-11-16,-24-23 16,-11-11-16,-24-13 15,0 0 1,-12 0-16,-11 1 16,11-13-1,0-11-15,0-11 16,0-24-1,12 0-15</inkml:trace>
          <inkml:trace contextRef="#ctx0" brushRef="#br1" timeOffset="516123.781">-9635 12506 0,'0'0'0,"0"0"16,23 0-16,48 12 15,23-1 1,-10 1-16,-2-12 15,-11 0 1,-1 0-16,-10-12 16,-60 12-16</inkml:trace>
          <inkml:trace contextRef="#ctx0" brushRef="#br1" timeOffset="515895.8279">-9506 12378 0,'0'0'15,"0"0"-15,0 0 16,0 0-1,24-12-15,11-11 16,25-24 0,-1-12-16,0-10 15,-24 10 1,0 2-16,-11-2 16,-12 13-16,-12 11 15,0 11 1,-12 12-16,0 12 15,-11 0 1,-13 12-16,1 23 16,0 12-16,-12 23 15,11 35 1,24-1-16,1-10 16,22-1-1,13 24-15,23-1 16,-12-11-1,1-35-15,-13-23 16,1-13-16,-1 2 16,-11-24-1,-12-12-15,0 0 16</inkml:trace>
        </inkml:traceGroup>
        <inkml:traceGroup>
          <inkml:annotationXML>
            <emma:emma xmlns:emma="http://www.w3.org/2003/04/emma" version="1.0">
              <emma:interpretation id="{BC081AD7-A305-4620-9A0B-430735BE7E10}" emma:medium="tactile" emma:mode="ink">
                <msink:context xmlns:msink="http://schemas.microsoft.com/ink/2010/main" type="inkWord" rotatedBoundingBox="26384,12495 29481,12531 29468,13686 26370,13650"/>
              </emma:interpretation>
            </emma:emma>
          </inkml:annotationXML>
          <inkml:trace contextRef="#ctx0" brushRef="#br1" timeOffset="520678.7269">-6032 12378 0,'0'0'0,"0"0"15,0 0 1,0 0-16,12 0 15,24 0 1,0 0-16,11 12 16,0-12-1,0 0-15,0 0 16,0 0-16,1 0 16,0 0-1,-1 0-15,-12 0 16,-11-12-1,-24 12-15</inkml:trace>
          <inkml:trace contextRef="#ctx0" brushRef="#br1" timeOffset="521553.2279">-5594 12145 0,'0'0'15,"0"0"-15,0 0 16,0 0-1,24 12-15,23-1 16,24-11 0,11 12-16,13-12 15,0 11 1,-1-11-16,1-11 16,-24-1-16,-71 12 15</inkml:trace>
          <inkml:trace contextRef="#ctx0" brushRef="#br1" timeOffset="521327.4377">-5441 12040 0,'0'0'16,"0"0"-16,0 0 16,24 0-1,11-12-15,1 0 16,12-11-16,-1 0 16,0-24-1,0-11-15,-12 0 16,-11-1-1,-12 13-15,-12-1 16,0 12 0,-12 12-16,0 11 15,0 1-15,-11 11 16,-12 11 0,-1 36-16,13 23 15,-1 11 1,12 12-16,12 24 15,12 47 1,12-48-16,-13-11 16,13-12-16,-12 0 15,11-11 1,-11-36-16,0-10 16,-12-25-1,0-11-15,0 0 16,0 0-16</inkml:trace>
          <inkml:trace contextRef="#ctx0" brushRef="#br1" timeOffset="521829.2829">-4578 11807 0,'0'0'16,"0"0"-1,0 0-15,0 0 16,-11 11-16,-13 13 15,-23 22 1,0 13-16,10 10 16,14 1-1,11 24-15,24-12 16,11-13-16,14-22 16,-2-12-1,24 0-15,0-12 16,-59-23-1</inkml:trace>
          <inkml:trace contextRef="#ctx0" brushRef="#br1" timeOffset="522480.2812">-4294 12145 0,'0'0'0,"0"0"16,0 0-16,0 0 15,-12 0-15,0 0 16,1 0 0,-1 0-16,0 0 15,0-13 1,12 2-16,0-1 16,0 1-1,12-12-15,12 0 16,11-13-16,0 13 15,1 11 1,-1 12-16,-11 0 16,-1 12-1,1 23-15,-1 12 16,-10 35-16,-13-2 16,0-21-1,0-1-15,0-22 16,0-13-1,0-12-15,0 1 16,0-12 0,0 0-16,0 0 15,0 0-15,12-35 16,0-35 0,11-12-16,13-10 15,-13 10 1,1 11-16,-13 25 15,1 23 1,-12 11-16,0 12 16,0 0-16,0 0 15,0 24 1,0 22-16,12 36 16,12 11-1,-1-24-15,12 2 16,1-25-16,0-10 15,-12-25 1,-24-11-16</inkml:trace>
          <inkml:trace contextRef="#ctx0" brushRef="#br1" timeOffset="522845.3895">-3892 12331 0,'0'0'15,"0"0"-15,0 0 16,23 0 0,12 0-16,13 0 15,0 0-15,11 0 16,-24-12 0,-12 12-16,1 0 15,-12 0 1,-12 0-16,0 0 15,0 0 1,-12 12-16,0 0 16,0-1-16,1 13 15,11-1 1,11 0-16,13 1 16,0-1-1,11 1-15,0-13 16,12 1-16,-10-1 15,-37-11 1</inkml:trace>
          <inkml:trace contextRef="#ctx0" brushRef="#br1" timeOffset="523264.278">-3431 11947 0,'0'0'0,"0"0"15,0 0-15,-12 11 16,12 1 0,0 22-16,12 2 15,0-1-15,23-1 16,0-11 0,1-10-16,-1-13 15,-11 0 1,-13-13-16,-11 2 15,-11-12-15,-1 0 16,-12 0 0,-11-1-16,0 0 15,-1 13 1,13-1-16,-1 12 16,0 0-1,12 0-15,12 0 16,0 0-16</inkml:trace>
          <inkml:trace contextRef="#ctx0" brushRef="#br1" timeOffset="523526.2159">-3195 11643 0,'0'0'16,"0"0"-16,0 0 16,11 0-1,1 12-15,12 23 16,12 12 0,11 23-16,-12-12 15,13 35 1,-13 35-16,-12-11 15,-23-35 1,0-13-16,-11-22 16,-13 0-16,-11-13 15,-24 2 1,59-36-16</inkml:trace>
        </inkml:traceGroup>
        <inkml:traceGroup>
          <inkml:annotationXML>
            <emma:emma xmlns:emma="http://www.w3.org/2003/04/emma" version="1.0">
              <emma:interpretation id="{84E0046E-11D0-4E66-B127-DEEC41E78B4F}" emma:medium="tactile" emma:mode="ink">
                <msink:context xmlns:msink="http://schemas.microsoft.com/ink/2010/main" type="inkWord" rotatedBoundingBox="30261,12440 33078,12473 33062,13831 30245,13799"/>
              </emma:interpretation>
            </emma:emma>
          </inkml:annotationXML>
          <inkml:trace contextRef="#ctx0" brushRef="#br1" timeOffset="536834.5339">-2143 12401 0,'0'0'16,"12"0"-16,23-11 15,24-1-15,12 0 16,11-11 0,25-1-16,-1 1 15,1 0 1,-107 23-16</inkml:trace>
          <inkml:trace contextRef="#ctx0" brushRef="#br1" timeOffset="536576.8601">-1884 12109 0,'0'0'0,"0"0"16,13 0-16,10 0 16,1 0-1,23-11-15,24-12 16,-12 0-16,11-13 16,-10-10-1,-13-12-15,-11-12 16,-13-12-1,-11 12-15,-12 23 16,0 12 0,-12 1-16,-11 10 15,-1 1 1,1 11-16,-1 12 16,-11 0-16,11 23 15,-12 24 1,0 34-16,1 24 15,12 0 1,-1 35-16,12 1 16,12-25-16,0-23 15,0-23 1,0 0-16,0 0 16,0-12-1,0-11-15,12-13 16,-12-34-1</inkml:trace>
          <inkml:trace contextRef="#ctx0" brushRef="#br1" timeOffset="546930.5364">-1577 12599 0,'0'0'16,"0"0"-16,0 0 16,13 0-1,11-12-15,11 1 16,0-1 0,1 1-16,-13-1 15,1 0-15,-1 1 16,-11-1-1,0 12-15,0 0 16,-12 0 0,0 0-16,0 0 15,0 0 1,0 12-16,0-1 16,-12 13-16,0-1 15,0 12 1,1 0-16,11-12 15,0 12 1,0-11-16,11-1 16,1 0-16,12-11 15,11-1 1,0 1-16,2-12 16,-2-12-1,-35 12-15</inkml:trace>
          <inkml:trace contextRef="#ctx0" brushRef="#br1" timeOffset="547525.6222">-1293 12273 0,'0'0'15,"0"0"-15,0 0 16,0 0-16,12 12 15,-12-12 1,0 0-16,12 0 16,-1 0-1,2-12-15,-1 1 16,-12-2-16,0-10 16,0 11-1,0 1-15,-12-1 16,-1 1-1,-10-1-15,-12 12 16,-1 0 0,1 0-16,11 12 15,13-1-15,11-11 16</inkml:trace>
          <inkml:trace contextRef="#ctx0" brushRef="#br1" timeOffset="559127.4362">-1221 12658 0,'0'0'0,"0"0"15,0 0 1,0 0-16,0 0 15,0 0 1,0 0-16,0 0 16,12 0-16,11 0 15,12 0 1,1 0-16,11 0 16,0 0-1,-12 0-15,1 0 16,-12 0-16,0 0 15,-12 0 1,-1 0-16,1 0 16,-12 0-1</inkml:trace>
          <inkml:trace contextRef="#ctx0" brushRef="#br1" timeOffset="559700.8167">-1045 12541 0,'0'0'0,"0"0"16,0 0-16,0 0 16,0 0-1,0 0-15,0 0 16,0 0-1,0 0-15,0 0 16,0 0-16,0 12 16,0 11-1,0 24-15,0 22 16,0 2 0,0-25-16,0 1 15,0-12 1,0-35-16</inkml:trace>
          <inkml:trace contextRef="#ctx0" brushRef="#br1" timeOffset="560311.5242">-725 12319 0,'0'0'0,"0"0"16,0 0-16,0 0 15,0 0 1,0 12-16,0 11 16,0 13-16,11 10 15,1 0 1,0 25-16,0 10 15,-12-23 1,11 1-16,1-24 16,-12-35-16</inkml:trace>
          <inkml:trace contextRef="#ctx0" brushRef="#br1" timeOffset="560792.9317">-359 12459 0,'0'0'0,"0"0"15,0 0-15,0 0 16,11 0-16,13 0 15,12 12 1,0-12-16,-1 0 16,0 0-1,12 0-15,1-12 16,-13 1-16,-35 11 16</inkml:trace>
          <inkml:trace contextRef="#ctx0" brushRef="#br1" timeOffset="561570.2868">20 12319 0,'0'0'0,"0"0"15,0 0 1,0 0-16,11 0 16,13 0-1,11 0-15,12-11 16,12-1-16,12-22 16,-36 21-1,2 1-15,-37 12 16</inkml:trace>
          <inkml:trace contextRef="#ctx0" brushRef="#br1" timeOffset="561490.2139">137 12145 0,'0'0'0,"12"-13"16,24 2-16,11-24 15,0-11 1,-12-1-16,-10 1 15,-2-13 1,-11 24-16,-12 0 16,0 12-1,0 11-15,0 12 16,-12 0-16,-11 12 16,-2 11-1,2 12-15,-1 0 16,-11 24-1,11 46-15,1 0 16,-1 11-16,12-23 16,0-11-1,1-1-15,-1 1 16,12-24 0,-12-23-16,12-11 15,0-24 1,0 0-16,0 0 15,0 0-15</inkml:trace>
          <inkml:trace contextRef="#ctx0" brushRef="#br1" timeOffset="561991.3689">302 12459 0,'0'0'0,"0"0"15,0 0-15,12 0 16,1 0 0,10 0-16,13 0 15,-1 0 1,0-11-16,-11-1 16,0 0-16,-1 1 15,-11 11 1,-12 0-16,0 0 15,0 0 1,0 11-16,0 1 16,0 0-1,0 11-15,0 1 16,0-1-16,12 0 16,-1 0-1,1-11-15,0-1 16,12 1-1,-1-12-15,2 0 16,-2 0-16,-23 0 16</inkml:trace>
          <inkml:trace contextRef="#ctx0" brushRef="#br1" timeOffset="564122.2988">633 12121 0,'0'0'15,"0"0"1,0 0-16,0 0 16,0 0-16,0 0 15,0 0 1,0 0-16,0 0 15,0 11 1,0 2-16,0 10 16,0 0-16,0-11 15,0-1 1,0-11-16,0 0 16,13 0-1,-1 0-15,0-11 16,-12-12-16,0 0 15,0 11 1,-12-12-16,0 12 16,-13 1-1,2 11-15,-13 11 16,-11 12 0,12 2-16,11 9 15,13 1-15,11-12 16,0 1-1,11-12-15,13-1 16,11 1 0,-35-12-16</inkml:trace>
          <inkml:trace contextRef="#ctx0" brushRef="#br1" timeOffset="564920.6544">574 12226 0,'0'0'16,"0"0"-16,0 0 16,0 0-16,0 0 15,0 0 1,0 0-16,0 0 15,0 0 1,0 0-16,0 0 16,0 0-1,0 0-15,0 0 16,0 0-16,0 0 16,0 0-1,0 0-15,0 0 16,0 0-1,0 0-15,0 0 16,-12 11-16,1-11 16,-1 12-1,0-12-15,0 0 16,-11 0 0,23 0-16</inkml:trace>
        </inkml:traceGroup>
      </inkml:traceGroup>
    </inkml:traceGroup>
    <inkml:traceGroup>
      <inkml:annotationXML>
        <emma:emma xmlns:emma="http://www.w3.org/2003/04/emma" version="1.0">
          <emma:interpretation id="{052EDD69-FA4B-4EEF-8419-D2280EFFAD43}" emma:medium="tactile" emma:mode="ink">
            <msink:context xmlns:msink="http://schemas.microsoft.com/ink/2010/main" type="paragraph" rotatedBoundingBox="1232,11726 34460,12099 34413,16238 1186,15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71291-C463-4598-937D-6A1658618725}" emma:medium="tactile" emma:mode="ink">
              <msink:context xmlns:msink="http://schemas.microsoft.com/ink/2010/main" type="line" rotatedBoundingBox="1232,11726 34460,12099 34413,16238 1186,15865"/>
            </emma:interpretation>
          </emma:emma>
        </inkml:annotationXML>
        <inkml:traceGroup>
          <inkml:annotationXML>
            <emma:emma xmlns:emma="http://www.w3.org/2003/04/emma" version="1.0">
              <emma:interpretation id="{43848187-F0C5-4792-992F-61FCE1B6DDE8}" emma:medium="tactile" emma:mode="ink">
                <msink:context xmlns:msink="http://schemas.microsoft.com/ink/2010/main" type="inkWord" rotatedBoundingBox="1223,12544 5778,12595 5754,14712 1199,14661"/>
              </emma:interpretation>
            </emma:emma>
          </inkml:annotationXML>
          <inkml:trace contextRef="#ctx0" brushRef="#br1" timeOffset="468090.2471">-28874 12518 0,'0'0'0,"0"0"16,0 0-16,-23 0 15,-37 11 1,-11 13-16,-11 10 15,35-10 1,11 11-16,13 0 16,-1 12-16,12-12 15,12-1 1,12 13-16,0 0 16,0-13-1,-1 2-15,-11-1 16,0-1-1,-11-11-15,-25 13 16,0-24-16,-11-1 16,0 1-1,-24-12-15,0-23 16,11-25 0,25-9-16,23 10 15,12-23-15,24-12 16,24 13-1,-48 69-15</inkml:trace>
          <inkml:trace contextRef="#ctx0" brushRef="#br1" timeOffset="467125.2437">-28106 12786 0,'0'0'0,"0"11"16,0 24-16,0 1 15,0-2 1,-12 1-16,-11 1 16,-1-13-1,0 0-15,-11-12 16,-12 1-16,-1-12 16,-23-23-1,1-12-15,22 0 16,13 0-1,12 0-15,11 0 16,12 0 0,23 12-16,13 0 15,-1 11-15,0 12 16,1 12 0,11 11-16,-24 0 15,1 0 1,-11-11-16,-13 0 15,0 0-15,-13-1 16,-34-11 0,-12 0-16,-35-23 15,11-1 1,23 24-16,1 0 16,24 12-16,0 12 15,11 10 1,1 1-16,11 1 15,12-2 1,12 12-16,23 2 16,-35-48-1</inkml:trace>
          <inkml:trace contextRef="#ctx0" brushRef="#br1" timeOffset="467587.1186">-28566 11643 0,'0'0'16,"0"0"-1,11 35-15,1 35 16,12 47-16,-1 81 16,-23 12-1,0-47-15,0-23 16,12-35-1,-12-105-15</inkml:trace>
          <inkml:trace contextRef="#ctx0" brushRef="#br1" timeOffset="467301.398">-28472 13765 0,'0'0'0,"0"0"16,0 0-16,0 0 15</inkml:trace>
          <inkml:trace contextRef="#ctx0" brushRef="#br1" timeOffset="466244.9105">-27433 13089 0,'0'0'0,"0"0"16,0 0-16,0 0 16,-11 12-1,-25 11-15,-11 0 16,0 13 0,-12-2-16,-13 13 15,-22 0 1,12-1-16,-1-11 15,12-11-15,12-13 16,23 1 0,36-12-16</inkml:trace>
          <inkml:trace contextRef="#ctx0" brushRef="#br1" timeOffset="466552.188">-27656 12319 0,'0'0'0,"0"0"15,0 0-15,0 12 16,-12 11-1,0 24-15,-13 23 16,2 23-16,-1 24 16,13-24-1,11-23-15,-12-12 16,0-11 0,-12-12-16,24-35 15</inkml:trace>
          <inkml:trace contextRef="#ctx0" brushRef="#br1" timeOffset="465614.2609">-26924 13159 0,'0'0'0,"0"0"16,0 0-16,-12 0 15,-11 11 1,-13 13-16,1-1 16,-13 12-1,-11 0-15,0 0 16,-12 0-1,12 0-15,11-24 16,13 2-16,35-13 16</inkml:trace>
          <inkml:trace contextRef="#ctx0" brushRef="#br1" timeOffset="465824.3908">-27102 13030 0,'0'0'0,"0"0"16,0 0-16,0 0 15,0 0 1,0 0-16</inkml:trace>
          <inkml:trace contextRef="#ctx0" brushRef="#br1" timeOffset="465192.2031">-26830 12599 0,'0'0'0,"0"0"15,0 0 1,0 0-16,0 0 16,0 0-16,0 0 15,0 0 1,0 0-16,0 24 15,12 45 1,11 2-16,1 10 16,-12-11-16,0 0 15,0-24 1,0 2-16,0-2 16,-12 0-1,0-22-15,0-24 16</inkml:trace>
          <inkml:trace contextRef="#ctx0" brushRef="#br1" timeOffset="469232.4295">-30126 13007 0,'0'0'0,"0"0"15,-12 12-15,-12 11 16,-24 13-1,-23-13-15,1 0 16,11-12-16,-12-11 16,-36 0-1,-11-11-15,12-24 16,11-1 0,1-33-16,11-13 15,0 0 1,36 13-16,12-1 15,11-24-15,24-11 16,24-11 0,11 23-16,37 11 15,45 0 1,13 36-16,-11 11 16,22 23-1,1 24-15,-12 35 16,-36 10-16,-10 37 15,-25 11 1,-36-23-16,-11 11 16,-12 24-1,-12-25-15,-23 2 16,-37-12-16,-22-12 16,23-24-1,12-23-15,-11 0 16,10-10-1,1-1-15,12-12 16,47 0 0</inkml:trace>
          <inkml:trace contextRef="#ctx0" brushRef="#br1" timeOffset="468642.4169">-30682 12331 0,'0'0'0,"0"0"16,0 0 0,0 12-16,12 23 15,0 11 1,-1 25-16,13 33 15,-12-11-15,11 1 16,1-24 0,-12-24-16,-1-11 15,-11-35 1</inkml:trace>
        </inkml:traceGroup>
        <inkml:traceGroup>
          <inkml:annotationXML>
            <emma:emma xmlns:emma="http://www.w3.org/2003/04/emma" version="1.0">
              <emma:interpretation id="{A96AD510-F4CA-4AD5-ADF2-B747A76FF6B5}" emma:medium="tactile" emma:mode="ink">
                <msink:context xmlns:msink="http://schemas.microsoft.com/ink/2010/main" type="inkWord" rotatedBoundingBox="6445,13878 6769,13882 6760,14656 6436,14653"/>
              </emma:interpretation>
            </emma:emma>
          </inkml:annotationXML>
          <inkml:trace contextRef="#ctx0" brushRef="#br1" timeOffset="474412.101">-25896 13194 0,'0'0'16,"0"0"-16,0 0 15,0 0 1,0 0-16,0 0 16</inkml:trace>
          <inkml:trace contextRef="#ctx0" brushRef="#br1" timeOffset="475213.2373">-25802 13707 0,'0'0'15,"0"0"-15,0 0 16,-12 0 0,12 0-16,-212-35 15,212 35-15,0 0 16,0 0 0,0-12-16,0 1 15,12-13 1,23 1-16,12 0 15,1 23-15,10 0 16,-9 11 0,-14 1-16,-12-1 15,-11 1 1,-12 12-16,-12 11 16,-23-12-1,0 0-15,-13-12 16,1-11-1,47 0-15</inkml:trace>
          <inkml:trace contextRef="#ctx0" brushRef="#br1" timeOffset="474688.4436">-26026 13066 0,'0'0'0,"0"0"15,12-24 1,11 1-16,13 0 16,11 0-1,0 11-15,0 12 16,-10 12 0,-14-1-16,1 12 15,-13 0-15,-11 13 16,-11-1-1,-25-1-15,0-10 16,1 0 0,-1-13-16,1-11 15,11 0 1,13 0-16,-1-11 16,12-2-16,12-22 15,-12 35 1</inkml:trace>
          <inkml:trace contextRef="#ctx0" brushRef="#br1" timeOffset="475713.7334">-26026 13066 0,'0'0'0,"0"0"16</inkml:trace>
          <inkml:trace contextRef="#ctx0" brushRef="#br1" timeOffset="475645.4981">-25920 13217 0,'0'0'16,"0"0"-16,0 0 16,-12 0-1,1-11-15,11 11 16</inkml:trace>
        </inkml:traceGroup>
        <inkml:traceGroup>
          <inkml:annotationXML>
            <emma:emma xmlns:emma="http://www.w3.org/2003/04/emma" version="1.0">
              <emma:interpretation id="{16DAD72B-ABE5-448A-90F5-1893E0BA05EA}" emma:medium="tactile" emma:mode="ink">
                <msink:context xmlns:msink="http://schemas.microsoft.com/ink/2010/main" type="inkWord" rotatedBoundingBox="7480,12962 13041,13024 13021,14792 7460,14729"/>
              </emma:interpretation>
            </emma:emma>
          </inkml:annotationXML>
          <inkml:trace contextRef="#ctx0" brushRef="#br1" timeOffset="493291.5169">-24785 12623 0,'0'0'0,"12"0"0,11-12 16,24-12 0,1-10-16,10-13 15,2-23 1,-12-12-16,-13 1 16,-12 11-16,-11 24 15,-12 10 1,0 1-16,-12 12 15,1 12 1,-13-1-16,-11 12 16,-25 35-1,-11 47-15,12 46 16,12 0-16,12 46 16,11 13-1,12-47-15,12-1 16,0 25-1,12-47-15,0-24 16,0-12-16,0-22 16,-1-13-1,-11-10-15,0-25 16,0-11 0,0 0-16</inkml:trace>
          <inkml:trace contextRef="#ctx0" brushRef="#br1" timeOffset="493566.115">-24998 13089 0,'0'0'0,"0"0"15,0 0 1,0 0-16,24-11 16,11-1-16,36-12 15,24-11 1,-1 1-16,-23-2 16,-12 1-1,-11 12-15,-48 23 16</inkml:trace>
          <inkml:trace contextRef="#ctx0" brushRef="#br1" timeOffset="493881.1389">-23970 12518 0,'0'0'0,"0"0"16,0 0-16,-12 11 15,-23 24-15,-12 24 16,-12 22 0,0 24-16,11-12 15,12-22 1,25-2-16,-1 1 15,12 1 1,12-25-16,-1-23 16,25 0-16,-36-23 15</inkml:trace>
          <inkml:trace contextRef="#ctx0" brushRef="#br1" timeOffset="494524.3044">-23899 13101 0,'0'0'15,"-12"0"-15,0 11 16,0 1 0,-11-1-16,-13 1 15,1 0-15,11-12 16,1 0-1,-1-12-15,12 0 16,12-11 0,12-11-16,12-14 15,-1 2 1,13-1-16,-13 24 16,1 11-16,-1 12 15,1 12 1,-12 23-16,0 35 15,-12 46 1,-12 13-16,0-36 16,0-23-16,0-23 15,12-13 1,0-10-16,0-12 16,0-12-1,0 0-15,0-24 16,12-57-1,12-24-15,12-46 16,11-13-16,-11 47 16,-13 35-1,-11 36-15,-12 11 16,0 24 0,0 11-16,0 23 15,0 46-15,0 13 16,0 12-1,12-1-15,-1 1 16,13-13 0,0-11-16,-1-24 15,-11-23-15,-12-23 16</inkml:trace>
          <inkml:trace contextRef="#ctx0" brushRef="#br1" timeOffset="495157.1849">-23379 13101 0,'0'0'0,"0"0"16,0 0-16,0 0 15,0 0 1,0 0-16,0 11 16,0-11-1,0 0-15,0 0 16,0 0-16</inkml:trace>
          <inkml:trace contextRef="#ctx0" brushRef="#br1" timeOffset="494910.1344">-23639 13579 0,'0'0'0,"11"0"15,26-12-15,10 0 16,-12-11-16,12-1 15,-11 13 1,-13-1-16,-11 1 16,-12 11-1,0 0-15,0 23 16,0 12 0,-12 0-16,-11 11 15,11 1-15,0 0 16,12-13-1,0 2-15,12-13 16,11 0 0,1-11-16,0-12 15,11-12-15,0 1 16,-35 11 0</inkml:trace>
          <inkml:trace contextRef="#ctx0" brushRef="#br1" timeOffset="495609.4018">-23131 13590 0,'0'0'16,"0"0"-16,0 0 15,0 0 1,0 0-16,0 0 16,0 0-1,0 0-15,24 0 16,11 0-16,12 0 16,0 0-1,1 0-15,0 0 16,-13 0-1,0 0-15,-11 0 16,-24 0 0</inkml:trace>
          <inkml:trace contextRef="#ctx0" brushRef="#br1" timeOffset="495874.1016">-22978 13322 0,'0'0'0,"0"0"15,0 23 1,0 12-16,12 12 16,1 0-16,-1-1 15,-1 1 1,1-1-16,0 1 15,0-12 1,-12-12-16,12 0 16,-12-23-1</inkml:trace>
          <inkml:trace contextRef="#ctx0" brushRef="#br1" timeOffset="496169.3796">-22694 13183 0,'0'0'0,"0"0"15,0 0-15,12 23 16,0 11-1,-1 37-15,2-2 16,-1 13 0,0-24-16,-1 1 15,1-13 1,0-22-16,0-13 16,-12-11-16</inkml:trace>
          <inkml:trace contextRef="#ctx0" brushRef="#br1" timeOffset="496977.2461">-22469 12366 0,'0'0'0,"0"0"16,0 0-1,0 0-15,12 12 16,11 11-16,24 12 16,0 0-1,13 35-15,-1 23 16,-12 24-1,0-24-15,-23-12 16,0 1-16,-1 0 16,-11-1-1,-12 13-15,-12-13 16,0-10 0,1-13-16,-1-24 15,0 2 1,0-13-16,0-11 15,12-1 1,0-11-16</inkml:trace>
          <inkml:trace contextRef="#ctx0" brushRef="#br1" timeOffset="498610.4524">-21914 12961 0,'0'0'16,"0"0"-16,12 0 16,24 0-1,-1 0-15,12 12 16,0-12 0,13 0-16,-1 0 15,-12 0-15,0 0 16,-11 0-1,-13 0-15,1 0 16,-24 0 0</inkml:trace>
          <inkml:trace contextRef="#ctx0" brushRef="#br1" timeOffset="498819.1953">-21653 13135 0,'0'0'16,"0"0"-16,0 0 16,0 0-16,11 0 15,13 0 1,23 12-16,36 0 16,11-24-1,-11 0-15,-83 12 16</inkml:trace>
          <inkml:trace contextRef="#ctx0" brushRef="#br1" timeOffset="499466.3084">-21323 13159 0,'0'0'15,"0"0"-15,12 0 16,35-12 0,0 12-16,1 0 15,-1-12 1,36-11-16,0-11 15,-83 34 1</inkml:trace>
          <inkml:trace contextRef="#ctx0" brushRef="#br1" timeOffset="499265.1915">-20992 12868 0,'0'0'0,"12"-12"15,12-12-15,23-11 16,0-11 0,0-1-16,0-11 15,-22-1 1,-14 1-16,-11 0 16,0 11-16,-11 24 15,-1 0 1,-1 11-16,-10 12 15,-13 12 1,1 11-16,0 24 16,-1 23-16,1 58 15,11 12 1,13-24-16,-1 12 16,12 25-1,12-14-15,-1-45 16,1-25-1,0-10-15,-12-13 16,0-23-16,0-11 16,0-12-1</inkml:trace>
          <inkml:trace contextRef="#ctx0" brushRef="#br1" timeOffset="499733.6466">-20401 12599 0,'0'0'0,"0"0"15,0 0 1,-11 12-16,-26 11 16,-10 47-1,-12 12-15,12 11 16,12-11 0,11-1-16,24 1 15,12-12-15,11-12 16,13-23-1,-1-23-15,12-12 16,-47 0 0</inkml:trace>
          <inkml:trace contextRef="#ctx0" brushRef="#br1" timeOffset="500296.1591">-20248 13135 0,'0'0'15,"0"0"-15,-11 0 16,-1 0 0,0 0-16,0 0 15,1 0 1,-1-11-16,0-12 16,12 0-1,0-13-15,24 1 16,-1 1-16,12 10 15,1 12 1,-1 12-16,0 24 16,-10 11-1,-25 22-15,0 37 16,-12-12 0,-1 11-16,2-46 15,-1-13-15,0-10 16,12-12-1,0-12-15,0 0 16,0-12 0,12-35-16,24-46 15,23-47-15,-12-11 16,-11 46 0,-13 23-16,-11 36 15,0 22 1,-12 24-16,0 0 15,-12 47 1,12 23-16,0-1 16,0 13-16,12 0 15,11-12 1,1-23-16,-12-13 16,-12-34-1</inkml:trace>
          <inkml:trace contextRef="#ctx0" brushRef="#br1" timeOffset="500635.3734">-19905 13579 0,'0'0'0,"0"0"16,12-12-1,11 0-15,1 1 16,-1-1-1,2 0-15,-13 0 16,0 12 0,-12 0-16,0 0 15,0 12-15,0 12 16,0-1 0,0 12-16,0-12 15,11 1 1,1-1-16,12-11 15,11-1 1,0-11-16,13-11 16,-13-1-16,-35 12 15</inkml:trace>
          <inkml:trace contextRef="#ctx0" brushRef="#br1" timeOffset="500976.1983">-19562 13240 0,'0'0'0,"0"0"15,-12 0 1,0 0-16,0 12 16,1 0-1,11-1-15,0 1 16,11 0 0,13 0-16,11-12 15,2 0-15,-14-12 16,1 0-1,-1-11-15,-11-1 16,-12 13 0,-24-12-16,-23 0 15,-1 10-15,1 13 16,0 0 0,12 0-16,23 0 15,12 0 1,0 0-16,12 13 15,-12-13 1</inkml:trace>
        </inkml:traceGroup>
        <inkml:traceGroup>
          <inkml:annotationXML>
            <emma:emma xmlns:emma="http://www.w3.org/2003/04/emma" version="1.0">
              <emma:interpretation id="{B63B5514-D334-47A0-BDA6-807C045180BC}" emma:medium="tactile" emma:mode="ink">
                <msink:context xmlns:msink="http://schemas.microsoft.com/ink/2010/main" type="inkWord" rotatedBoundingBox="13214,12753 17082,12797 17063,14502 13195,14459"/>
              </emma:interpretation>
            </emma:emma>
          </inkml:annotationXML>
          <inkml:trace contextRef="#ctx0" brushRef="#br1" timeOffset="501706.7294">-19243 12564 0,'0'0'16,"0"0"-16,0 0 15,0 0 1,0 0-16,0 0 16,11 0-1,1 0-15,12 0 16,12 12-16,11 11 16,0 1-1,12 22-15,0 36 16,-12-13-1,-10 2-15,-14-25 16,-11 1-16,-12 11 16,-12 1-1,-11 10-15,-14-10 16,2-13 0,0-10-16,-1-2 15,13-22 1,11-12-16,12 0 15</inkml:trace>
          <inkml:trace contextRef="#ctx0" brushRef="#br1" timeOffset="502000.2444">-18747 13112 0,'0'0'0,"0"0"16,0 0-16,0 0 15,0 0 1,12 0-16,0 0 16,23 0-1,24 0-15,13 0 16,-1 0-1,-12 0-15,-12 0 16,-12 0 0,-11 0-16,-24 0 15</inkml:trace>
          <inkml:trace contextRef="#ctx0" brushRef="#br1" timeOffset="502278.0996">-18641 12844 0,'0'0'16,"0"0"-16,0 0 15,0 0 1,0 12-16,0 11 16,0 23-16,0 13 15,12 10 1,12 25-16,-1-1 15,14-22 1,-2-13-16,-11-11 16,-13-24-1,1-12-15,-12-11 16,0 0-16</inkml:trace>
          <inkml:trace contextRef="#ctx0" brushRef="#br1" timeOffset="502785.2087">-18286 12506 0,'0'0'0,"0"0"16,12 12-1,-1-1-15,14 36 16,-1 46 0,-1 24-16,1-24 15,-1-11 1,-11-13-16,0 2 16,0-25-16,-1-10 15,-11-13 1,0-23-16,0 0 15,0 0 1,0 0-16,12-23 16,12-36-1,11-12-15,0 2 16,1 22-16,-13 24 16,2 11-1,-2 12-15,1 12 16,-1 23-1,1 12-15,0 10 16,11 14-16,-11-25 16,-1-10-1,1-2-15,-13-22 16,-11-12 0</inkml:trace>
          <inkml:trace contextRef="#ctx0" brushRef="#br1" timeOffset="503482.179">-17624 13053 0,'0'0'0,"0"0"16,0 0-16,12 0 16,24 0-1,23 0-15,23 0 16,12-11-1,-10-12-15,-2-12 16,-82 35-16</inkml:trace>
          <inkml:trace contextRef="#ctx0" brushRef="#br1" timeOffset="503305.0147">-17329 12728 0,'0'0'16,"24"-13"-16,24-10 15,-1-11 1,0-13-16,0-11 16,-12-24-1,-11 1-15,-12 34 16,-12 0-16,-12 24 15,0-1 1,-11 24-16,-25 24 16,-22 34-1,11 12-15,-1 11 16,25 48 0,11 11-16,24-23 15,12-1-15,11 24 16,1-24-1,0-11-15,12-11 16,-13-36 0,-11-23-16,0-12 15,0-11 1,-12-12-16,0 0 16</inkml:trace>
          <inkml:trace contextRef="#ctx0" brushRef="#br1" timeOffset="503767.7003">-16631 11853 0,'0'0'16,"0"0"-16,0 0 15,0 0 1,0 0-16,0 12 15,-12 22 1,-24 25-16,1 11 16,-1 0-16,1 0 15,35-70 1</inkml:trace>
          <inkml:trace contextRef="#ctx0" brushRef="#br1" timeOffset="504860.0435">-16560 12564 0,'0'0'16,"0"0"-1,-12 0-15,-12 12 16,-35 23-16,-12 23 16,0 12-1,0 11-15,24-10 16,12-13 0,11 0-16,24 1 15,0-13-15,24-11 16,35 1-1,12-25-15,-1-11 16,-70 0 0</inkml:trace>
          <inkml:trace contextRef="#ctx0" brushRef="#br1" timeOffset="505423.5546">-16703 13170 0,'0'0'15,"0"0"1,0 0-16,-11 0 16,-1 0-16,12 0 15,0 0 1,0-23-16,12-12 16,36-35-1,-13 24-15,0-1 16,1 23-16,-13 13 15,1 11 1,-1 11-16,-11 13 16,0 11-1,0 34-15,-12 13 16,0 0 0,0-24-16,0-11 15,0-12-15,0-23 16,0-12-1,0 0-15,0 0 16,11-35 0,13 0-16,0-35 15,11-24 1,1-22-16,0 22 16,-13 25-16,-11 33 15,-12 25 1,0 11-16,0 0 15,0 23 1,-12 36-16,0 11 16,12 11-16,12 1 15,0-12 1,0-24-16,0-11 16,-12-35-1</inkml:trace>
          <inkml:trace contextRef="#ctx0" brushRef="#br1" timeOffset="505789.5184">-16194 13508 0,'0'0'0,"0"0"15,23 0-15,25-11 16,-1-1-1,1 1-15,-1-13 16,-12 1 0,-11-1-16,-12 13 15,-1-1-15,-11 12 16,0 0 0,0 12-16,-11 12 15,-1 10 1,0 1-16,0-12 15,12 1 1,0-12-16,0-1 16,12 1-16,0 0 15,11-12 1,13 0-16,-36 0 16</inkml:trace>
          <inkml:trace contextRef="#ctx0" brushRef="#br1" timeOffset="506124.2686">-15863 13101 0,'0'0'15,"0"0"-15,-12 11 16,0 1 0,12-12-16,0 0 15,0 0-15,12 11 16,0-11-1,11 0-15,1 0 16,-1-11 0,-11-1-16,0 1 15,-12 11-15,-12-12 16,0 1 0,-11 11-16,-13 0 15,1 0 1,12 0-16,11 0 15,12 0-15,0 0 16,0 0 0,0 0-16</inkml:trace>
          <inkml:trace contextRef="#ctx0" brushRef="#br1" timeOffset="506526.3694">-15721 12576 0,'0'0'0,"0"0"16,12-12-1,0 1-15,-1 11 16,13 0-1,0 0-15,11 11 16,0 1 0,12 23-16,0 23 15,-11 24 1,0-13-16,-12 13 16,-13-11-16,-11-2 15,0 1 1,-11-12-16,-1 1 15,-13-13-15,-10 1 16,11-12 0,1-12-16,-1-11 15,13-1 1,11-11-16</inkml:trace>
        </inkml:traceGroup>
        <inkml:traceGroup>
          <inkml:annotationXML>
            <emma:emma xmlns:emma="http://www.w3.org/2003/04/emma" version="1.0">
              <emma:interpretation id="{2300C19B-CAD1-4BA8-AFA8-BD9210AC5334}" emma:medium="tactile" emma:mode="ink">
                <msink:context xmlns:msink="http://schemas.microsoft.com/ink/2010/main" type="inkWord" rotatedBoundingBox="17494,12838 22737,12897 22717,14659 17474,14600"/>
              </emma:interpretation>
            </emma:emma>
          </inkml:annotationXML>
          <inkml:trace contextRef="#ctx0" brushRef="#br1" timeOffset="507382.3984">-14953 13007 0,'0'0'0,"0"0"15,0 0-15,0 0 16,0 0 0,0 0-16,12 0 15,11 0 1,12 12-16,13-12 16,35 0-16,-1 0 15,13 11 1,-1-11-16,-22 0 15,-25 0 1,0-11-16,-12 11 16,-23 0-1,-12 0-15</inkml:trace>
          <inkml:trace contextRef="#ctx0" brushRef="#br1" timeOffset="507679.1943">-14847 13252 0,'0'0'16,"0"0"0,0 0-16,0 0 15,12 0-15,23 0 16,13 0-1,23 0-15,11-12 16,12 1 0,-10-1-16,-13 1 15,-13-1 1,13 1-16,1-13 16,-25 24-16,-47 0 15</inkml:trace>
          <inkml:trace contextRef="#ctx0" brushRef="#br1" timeOffset="508052.9929">-14587 12681 0,'0'0'16,"0"0"-16,0 0 15,12 11 1,11 1-16,24 12 16,25 11-1,-1-1-15,11-11 16,12 13 0,2-1-16,-37-12 15,-12-12-15,-12 13 16,-23 0-1,-12-1-15,-24 34 16,1-9 0,-24 34-16,-1-13 15,1 1 1,11-23-16,1-13 16,-1-10-16,36-24 15</inkml:trace>
          <inkml:trace contextRef="#ctx0" brushRef="#br1" timeOffset="511589.3112">-13630 13007 0,'0'0'0,"0"0"15,0 0-15,24-11 16,35-24 0,36-24-16,-1-11 15,-12-11 1,-23 11-16,-11 0 15,-12-23-15,-13 11 16,-11 12 0,-12 23-16,0 24 15,-12 12 1,1 11-16,-25 23 16,-11 35-1,-1 12-15,1 23 16,23 36-1,24-1-15,12-12 16,12 24-16,-1 1 16,13-13-1,0-12-15,-13-35 16,-11-10-16,0-25 16,0 1-1,0-24-15,-12-11 16,0-12-1,0 0-15</inkml:trace>
          <inkml:trace contextRef="#ctx0" brushRef="#br1" timeOffset="511922.1296">-13382 13159 0,'0'0'15,"0"0"1,-11 0-16,-1 0 16,0 0-16,0 0 15,1 0 1,-1 0-16,12 0 15,0 0 1,0 0-16,12 0 16,35-12-1,23 0-15,13 1 16,12-1-16,35-22 16,-130 34-1</inkml:trace>
          <inkml:trace contextRef="#ctx0" brushRef="#br1" timeOffset="512337.5091">-12673 11935 0,'0'0'16,"0"0"-16,0 0 15,0 0 1,0 0-16,0 0 16,0 0-1,0 0-15,-12 12 16,-23 34-16,-24 36 16,-11 11-1,10 12-15,13-24 16,23-22-1,24-59-15</inkml:trace>
          <inkml:trace contextRef="#ctx0" brushRef="#br1" timeOffset="512887.1446">-12519 12599 0,'0'0'0,"0"0"15,0 0-15,0 0 16,0 0-1,0 0-15,-11 12 16,-25 46-16,-12 36 16,13-25-1,11 13-15,24-12 16,12-12 0,12 1-16,11-1 15,1-11-15,11-24 16,0-23-1,12 0-15,-59 0 16</inkml:trace>
          <inkml:trace contextRef="#ctx0" brushRef="#br1" timeOffset="513422.4202">-12070 13030 0,'0'0'0,"0"0"15,0 0 1,-12 0-16,-11 12 15,-13-1 1,1 2-16,11-13 16,1 0-16,-1 0 15,13 0 1,-2-13-16,13 13 16,0-23-1,24-23-15,23-13 16,1 13-1,-1 11-15,-12 23 16,-11 12-16,-1 24 16,1 22-1,-13 36-15,-11 35 16,0 11 0,0-35-16,0-23 15,0-35 1,0-12-16,0-11 15,0-12-15,0 0 16,12-23 0,0-24-16,13-23 15,-2-35 1,1-34-16,11-2 16,-11 60-16,-13 34 15,1 12 1,-12 24-16,0 11 15,0 11 1,0 35-16,12 25 16,0-1-16,11-1 15,13 2 1,-1-2-16,0-22 16,-35-47-1</inkml:trace>
          <inkml:trace contextRef="#ctx0" brushRef="#br1" timeOffset="513773.2918">-11432 13345 0,'0'0'16,"0"0"0,0 0-16,12 0 15,11-11-15,1-1 16,0 1-1,-1-1-15,-10 12 16,-1 0 0,-12 0-16,0 0 15,0 0 1,-12 23-16,-1 0 16,1 12-16,1 1 15,11-13 1,0 0-16,11 0 15,1 0 1,24 1-16,12-12 16,10-1-16,-10 1 15,-48-12 1</inkml:trace>
          <inkml:trace contextRef="#ctx0" brushRef="#br1" timeOffset="514150.1935">-11338 13019 0,'0'0'0,"0"0"16,0 0 0,0 0-16,0 11 15,12 1-15,13-1 16,22 14-1,23-14-15,1-11 16,-24 0 0,-11-11-16,-12-1 15,-12-1 1,-12 2-16,-12-12 16,-12 0-16,-24 0 15,-10-1 1,10 12-16,1 0 15,0 12 1,12 0-16,10 12 16,14 0-16,11-12 15,0 0 1</inkml:trace>
          <inkml:trace contextRef="#ctx0" brushRef="#br1" timeOffset="514517.1009">-10982 12529 0,'0'0'15,"0"0"-15,0 0 16,0 0-1,11 0-15,1 0 16,12 12 0,-1 0-16,13 11 15,-1 24-15,12 22 16,0 25 0,-11-12-16,-12-13 15,0-10 1,-12-13-16,-12 1 15,-12-12 1,0-12-16,0 13 16,-1-13-16,-10 0 15,23-23 1</inkml:trace>
          <inkml:trace contextRef="#ctx0" brushRef="#br1" timeOffset="514863.1405">-10285 13042 0,'0'0'15,"0"0"-15,0 0 16,0 0 0,0 0-16,23 0 15,13 0-15,34-12 16,13 12 0,0-11-16,-12 11 15,-12 0 1,-24 0-16,-35 0 15</inkml:trace>
          <inkml:trace contextRef="#ctx0" brushRef="#br1" timeOffset="515030.2431">-10285 13206 0,'0'0'0,"0"0"15,0 0 1,0 0-16,12 0 15,23 11 1,59-11-16,37 0 16,-25-11-1,0-1-15,1 24 16,-107-12-16</inkml:trace>
        </inkml:traceGroup>
        <inkml:traceGroup>
          <inkml:annotationXML>
            <emma:emma xmlns:emma="http://www.w3.org/2003/04/emma" version="1.0">
              <emma:interpretation id="{7758E6ED-3D99-41C2-B573-692296EE2424}" emma:medium="tactile" emma:mode="ink">
                <msink:context xmlns:msink="http://schemas.microsoft.com/ink/2010/main" type="inkWord" rotatedBoundingBox="26446,14274 27196,14282 27187,15054 26437,15045">
                  <msink:destinationLink direction="with" ref="{D35AACD4-3966-4970-8991-7A0F378F3D20}"/>
                </msink:context>
              </emma:interpretation>
            </emma:emma>
          </inkml:annotationXML>
          <inkml:trace contextRef="#ctx0" brushRef="#br1" timeOffset="525173.1059">-5960 13392 0,'0'0'0,"0"0"16,0 0 0,0 0-16,0-12 15,0 1 1,0 11-16,0-12 16,0 12-16,0 0 15,0 0 1,0 0-16,0 0 15,0 0 1,0 0-16,0 0 16,12 12-16,0-1 15,-1 25 1,13 10-16,0 12 16,-13 1-1,13 22-15,-1 24 16,-11-12-1,0-11-15,0-23 16,-12-13-16,0-11 16,0-11-1,0-1-15,0-12 16,0-11 0,0 0-16,0 0 15,0 0 1,0-11-16,0-25 15,0-22-15,0 0 16,12 0 0,11 10-16,1 14 15,11-1 1,1 0-16,11 11 16,-11 13-16,-1-1 15,1 12 1,-13 0-16,1 12 15,11 23 1,0 23-16,1 13 16,0-2-16,-12-10 15,-1-13 1,1-10-16,-1-13 16,-23-23-1</inkml:trace>
        </inkml:traceGroup>
        <inkml:traceGroup>
          <inkml:annotationXML>
            <emma:emma xmlns:emma="http://www.w3.org/2003/04/emma" version="1.0">
              <emma:interpretation id="{7009A2BF-A126-4C8C-89A8-CA0187C65FC4}" emma:medium="tactile" emma:mode="ink">
                <msink:context xmlns:msink="http://schemas.microsoft.com/ink/2010/main" type="inkWord" rotatedBoundingBox="28857,12036 34460,12099 34413,16238 28810,16175">
                  <msink:destinationLink direction="with" ref="{D35AACD4-3966-4970-8991-7A0F378F3D20}"/>
                </msink:context>
              </emma:interpretation>
            </emma:emma>
          </inkml:annotationXML>
          <inkml:trace contextRef="#ctx0" brushRef="#br1" timeOffset="534773.3426">-2593 13170 0,'0'0'0,"0"0"16,12 0-1,0 0-15,23 0 16,13 0-1,-1 0-15,1 0 16,-1 0 0,12 0-16,11 0 15,2 0-15,-72 0 16</inkml:trace>
          <inkml:trace contextRef="#ctx0" brushRef="#br1" timeOffset="534428.4789">-2616 12996 0,'0'0'0,"0"0"16,0 0-16,0 0 16,0 0-1,0 0-15,0 0 16,0 0 0,12 0-16,23 0 15,0 0-15,2 11 16,-2 1-1,0-1-15,12 1 16,-11-12 0,11 0-16,-12 0 15,0 11 1,2 2-16,-2-13 16,-11 0-16,-24 0 15</inkml:trace>
          <inkml:trace contextRef="#ctx0" brushRef="#br1" timeOffset="535621.5168">-1671 13135 0,'0'0'0,"0"0"16,0 0 0,0 0-16,0 0 15,0 0 1,12 0-16,11-11 15,25-1-15,0 1 16,11 11 0,-12-12-16,0 12 15,12 0 1,0-11-16,12 11 16,24-12-16,-1-1 15,1 13 1,-24 0-16,-1 0 15,1 0 1,0 0-16,36 0 16,11 0-1,-36 0-15,1 0 16,0 0-16,11-11 16,1-1-1,0 1-15,-13-1 16,-11 12-1,-11-11-15,-13-1 16,12 12-16,0-11 16,11 11-1,2-12-15,-13 0 16,12 12 0,-24-12-16,-12 12 15,-11 0 1,-1 0-16,-11 0 15,0 0-15,-1 0 16,-11 0 0,0 0-16</inkml:trace>
          <inkml:trace contextRef="#ctx0" brushRef="#br1" timeOffset="566738.6688">-477 13275 0,'0'0'16,"0"0"-16,0 0 15,0 0 1,0 0-16,0 0 15,0 0-15,0 0 16,0 0 0,12 12-16,11 35 15,1 46 1,-1 35-16,-11 58 16,-12-22-1,-12-36-15,1-34 16,11-1-1,-12-12-15,12-22 16,0-24-16,0-24 16,0-11-1,0 0-15,0 0 16,-12-23 0,12-23-16,12-36 15,11-23-15,13 11 16,11 13-1,1 23-15,-1 10 16,-12 25 0,-11 12-16,11 22 15,1 37 1,-13 33-16,1 0 16,-12 36-16,-12-12 15,0-23 1,0-13-16,0-33 15,0-13 1,11-11-16,-11-12 16</inkml:trace>
          <inkml:trace contextRef="#ctx0" brushRef="#br2" timeOffset="584047.0395">-2722 11655 0,'0'0'16,"0"0"-16,0 0 16,0 0-1,0-12-15,0 1 16,0-13-1,0 1-15,12-1 16,11-10-16,36-24 16,12-1-1,0-10-15,24-2 16,34 1 0,25 24-16,-36 23 15,13 11-15,10 24 16,-11 11-1,-23 11-15,-37 14 16,-11-2 0,-12 0-16,-11-10 15,-12-2 1,-12 1-16,0-11 16,0-12-16,-12-12 15,0 0 1,0 0-16,0 0 15,11-12 1,13-12-16,11-11 16,24-22-16,24-2 15,12 24 1,-13-1-16,13 25 16,23 22-1,12 25-15,-1 10 16,-22 13-1,-12-13-15,-1 25 16,-22-13-16,-25 0 16,-24-11-1,-11-1-15,-12-11 16,0-23 0,0 0-16,0-12 15,-12 0-15,1-12 16,-1-11-1,12-13-15,0-10 16,23-13 0,36-10-16,12 10 15,23 1 1,-10 35-16,45-1 16,25 24-16,-24 24 15,-24 11 1,24 23-16,-12 12 15,-11 12 1,-36-13-16,-12-10 16,-24-13-16,-23-10 15,0-13 1,-12-11-16,0-1 16,0-11-1,0 0-15,-12 0 16,12 0-16,0 0 15,0-11 1,12-13-16,0 13 16,11-1-1,12 12-15,25 23 16,23 24 0,11 35-16,-12 23 15,49 92-15,-72-45 16,-35-24-1,-36 12-15,-35-12 16,-24-23 0,-13-11-16,14-48 15,34-22 1,-22-1-16,-13-11 16,-1-12-16,25 0 15,12-23 1,-1-2-16,13 2 15,11 12 1,12-12-16,0 11 16,0 12-16,12 0 15,11 12 1,13 11-16,11 24 16,0 22-1,1 60-15,-13-1 16,-11-12-1,-12 1-15,-24 23 16,-12-11-16,-11-37 16,-37-10-1,-22-12-15,0-23 16,10-12 0,14-23-16,-1-1 15,24-11-15,12 0 16,11-11-1,12 11-15,12 0 16,0 0 0,0 0-16,0 0 15,12 11 1,12 12-16,11 35 16,0 24-16,-11 12 15,-12-13 1,-12-11-16,-24 23 15,-11 1 1,-36 22-16,-48-11 16,-10-24-16,-2-22 15,-57-13 1,22-22-16,36-24 16,-11-35-1,-2-12-15,37-11 16,23-12-1,36 23-15,23 12 16,1 12-16,11 12 16,12 11-1,0 0-15,0 0 16,12 11 0,0 12-16,-1 12 15,-11 12 1,-11 0-16,-25 11 15,-23-11-15,-35 0 16,-60-13 0,1-22-16,-1-12 15,-48-23-15,38-24 16,22-23 0,12-23-16,12 11 15,23 13 1,36 10-16,35 24 15,1 0 1,11 11-16,12 1 16,0 12-16,0-1 15,0 12 1,12 0-16,-12 0 16,0 0-1,-12 23-15,-24 12 16,-11 1-1,-23-2-15,-37-11 16,-23-11-16,11-35 16,25 0-1,0-24-15,23-23 16,-1-23 0,37 11-16,11-11 15,13 11-15,11 1 16,11-1-1,13 12-15,0 12 16,-1 34 0,1 13-16,0 11 15,-12 11 1,0 13-16,-12 11 16,-12 0-16,0 0 15,-12 12 1,-23-13-16,-36-10 15,-11-24 1,-1-12-16,0-11 16,25-24-16,-24-23 15,10-23 1,37 23-16,12-11 16,35 81-1</inkml:trace>
        </inkml:traceGroup>
      </inkml:traceGroup>
      <inkml:traceGroup>
        <inkml:annotationXML>
          <emma:emma xmlns:emma="http://www.w3.org/2003/04/emma" version="1.0">
            <emma:interpretation id="{51083BFC-7321-4845-8F6B-F57F3EE7D41E}" emma:medium="tactile" emma:mode="ink">
              <msink:context xmlns:msink="http://schemas.microsoft.com/ink/2010/main" type="line" rotatedBoundingBox="2489,15471 651,15789 464,14711 2302,14393"/>
            </emma:interpretation>
          </emma:emma>
        </inkml:annotationXML>
        <inkml:traceGroup>
          <inkml:annotationXML>
            <emma:emma xmlns:emma="http://www.w3.org/2003/04/emma" version="1.0">
              <emma:interpretation id="{7268682B-60EB-4B95-A1FE-19776082F861}" emma:medium="tactile" emma:mode="ink">
                <msink:context xmlns:msink="http://schemas.microsoft.com/ink/2010/main" type="inkWord" rotatedBoundingBox="2433,15147 1422,15321 1357,14946 2368,14771"/>
              </emma:interpretation>
            </emma:emma>
          </inkml:annotationXML>
          <inkml:trace contextRef="#ctx0" brushRef="#br0" timeOffset="241307.5717">-31864 8740 0,'0'0'0,"0"0"16,0 0-1,0 0-15,-12 0 16,0 0 0,1 0-16,-1 0 15,0 0 1,0-11-16,12 11 16,0 0-16,12-12 15,12 1 1,-1-12-16,-23 23 15,225-82 1,-225 82-16,0 0 16,12 11-16,0 24 15,-12 58 1,-24 47-16,0-35 16,1 0-1,-12 0-15,11-23 16,-1-24-1,2-11-15,11-24 16,0 0 0,1-11-16,11-12 15,0-12-15,11-22 16,1-25 0,12-58-16,12-46 15,-1 35 1,1 35-16,-13 22 15,13 2-15,-13 22 16,-11 12 0,0 1-16,-1 22 15,1-1 1,-12 13-16,0 0 16,0 0-16,-12 25 15,1 9 1,-13 37-16,12 9 15,1 2 1,11-11-16,11-13 16,1 0-1,12-11-15,11-1 16,12 1-16,1-12 16,-12-24-1,-36-11-15</inkml:trace>
          <inkml:trace contextRef="#ctx0" brushRef="#br0" timeOffset="241877.4343">-31179 9277 0,'0'0'15,"60"-47"-15,-60 47 16,12 0 0,11-12-16,1 1 15,0-1 1,-1 1-16,-11 11 16,-12 0-1,0 0-15,0 0 16,0 0-16,-12 23 15,0 11 1,-11 2-16,-1 10 16,1 13-1,11-1-15,0-11 16,12-12 0,0-12-16,12 0 15,0 0-15,-1 1 16,13-1-1,0-11-15,-1-1 16,1-11 0,-1-11-16,-23 11 15</inkml:trace>
        </inkml:traceGroup>
        <inkml:traceGroup>
          <inkml:annotationXML>
            <emma:emma xmlns:emma="http://www.w3.org/2003/04/emma" version="1.0">
              <emma:interpretation id="{56C2F005-F907-4826-BEC3-6A4A877E86EA}" emma:medium="tactile" emma:mode="ink">
                <msink:context xmlns:msink="http://schemas.microsoft.com/ink/2010/main" type="inkWord" rotatedBoundingBox="2177,15525 651,15789 464,14711 1991,14447"/>
              </emma:interpretation>
            </emma:emma>
          </inkml:annotationXML>
          <inkml:trace contextRef="#ctx0" brushRef="#br0" timeOffset="242305.9755">-31095 8916 0,'0'0'15,"0"0"-15,0 11 16,11 1-1,1-1-15,0-11 16,23 0-16,-11 0 16,11-11-1,-11-1-15,-1-12 16,-11 1 0,-12 11-16,0-11 15,0 12-15,-12-1 16,1 1-1,-1 11-15,-24 0 16,13 11 0,-1 12-16,1 0 15,-1 1-15,12 0 16,1-13 0,11-11-16,0 0 15</inkml:trace>
          <inkml:trace contextRef="#ctx0" brushRef="#br0" timeOffset="244498.1212">-30836 9451 0,'0'0'15,"0"0"-15,0 0 16,0 0-1,0 0-15,0 0 16,0 0 0,13 0-16,10 0 15,12 0-15,13-11 16,-1 11 0,0 0-16,0 0 15,0 11 1,1-11-16,-24 0 15,-1 0-15,1 0 16,-12 0 0,-12 0-16</inkml:trace>
          <inkml:trace contextRef="#ctx0" brushRef="#br0" timeOffset="244970.3368">-30091 8985 0,'0'0'0,"0"0"16,0 0 0,0 12-16,0 23 15,0-35 1,71 280-16,-71-280 16,11 23-1,1 24-15,0-1 16,0 0-16,-12-21 15,0-25 1</inkml:trace>
          <inkml:trace contextRef="#ctx0" brushRef="#br0" timeOffset="246907.3893">-29500 8752 0,'0'0'0,"0"0"16,0 0-1,0 0-15,0 0 16,0 0-16,0 0 15,0 0 1,0 0-16,0 0 16,0 0-1,0 0-15,0 0 16,12 0-16,-1 11 16,13 1-1,11 0-15,24 0 16,0 0-1,1-1-15,-13-11 16,0 0 0,-11 0-16,-13-11 15,1-1-15,-1 0 16,-23 12 0</inkml:trace>
        </inkml:traceGroup>
      </inkml:traceGroup>
    </inkml:traceGroup>
  </inkml:traceGroup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0:50.5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5B6981-FF8B-4536-AD84-9B2B8F66073E}" emma:medium="tactile" emma:mode="ink">
          <msink:context xmlns:msink="http://schemas.microsoft.com/ink/2010/main" type="writingRegion" rotatedBoundingBox="21949,5136 33369,4186 33622,7223 22202,8173"/>
        </emma:interpretation>
      </emma:emma>
    </inkml:annotationXML>
    <inkml:traceGroup>
      <inkml:annotationXML>
        <emma:emma xmlns:emma="http://www.w3.org/2003/04/emma" version="1.0">
          <emma:interpretation id="{A144F10E-EE52-4CF1-B335-25FC54406FD7}" emma:medium="tactile" emma:mode="ink">
            <msink:context xmlns:msink="http://schemas.microsoft.com/ink/2010/main" type="paragraph" rotatedBoundingBox="21907,5562 26159,4704 26574,6762 22322,7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A48A9E-7E42-42C1-83F9-25A221EC5AFC}" emma:medium="tactile" emma:mode="ink">
              <msink:context xmlns:msink="http://schemas.microsoft.com/ink/2010/main" type="inkBullet" rotatedBoundingBox="22017,6106 22633,5982 22734,6481 22118,660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-10449 5178 0,'0'0'0,"0"0"0,0 0 16,0 0-16,0 0 15,0 0 1,12 0-16,24 11 16,-1 1-1,36-1-15,23 1 16,12-12-16,-24 0 15,-35 0 1,1 0-16,-13 0 16,-12 0-1,1 0-15,-12 0 16,0 0 0,-1-12-16,-11 12 15,0 0-15</inkml:trace>
        <inkml:trace contextRef="#ctx0" brushRef="#br0" timeOffset="335.8729">-10225 5016 0,'0'0'0,"0"0"16,0 0 0,0 0-16,0 0 15,0 0 1,0 0-16,0 0 16,0 0-16,0 0 15,12 11 1,0 24-16,11 11 15,25 12 1,-1 23-16,0 11 16,0-22-1,0-1-15,-47-69 16</inkml:trace>
      </inkml:traceGroup>
      <inkml:traceGroup>
        <inkml:annotationXML>
          <emma:emma xmlns:emma="http://www.w3.org/2003/04/emma" version="1.0">
            <emma:interpretation id="{578ACFF3-6B79-41B3-B2F4-A67AFCA4C56F}" emma:medium="tactile" emma:mode="ink">
              <msink:context xmlns:msink="http://schemas.microsoft.com/ink/2010/main" type="line" rotatedBoundingBox="23032,5335 26159,4704 26574,6762 23447,7393"/>
            </emma:interpretation>
          </emma:emma>
        </inkml:annotationXML>
        <inkml:traceGroup>
          <inkml:annotationXML>
            <emma:emma xmlns:emma="http://www.w3.org/2003/04/emma" version="1.0">
              <emma:interpretation id="{A4EB6377-F5E4-40BC-98B1-5A4164FA34DB}" emma:medium="tactile" emma:mode="ink">
                <msink:context xmlns:msink="http://schemas.microsoft.com/ink/2010/main" type="inkWord" rotatedBoundingBox="23032,5335 26159,4704 26574,6762 23447,7393"/>
              </emma:interpretation>
            </emma:emma>
          </inkml:annotationXML>
          <inkml:trace contextRef="#ctx0" brushRef="#br0" timeOffset="3288.1461">-9377 4577 0,'0'0'0,"0"0"15,0 0 1,0-12-16,0 1 16,0-1-16,0 0 15,0 12 1,0 0-16,0 0 16,0 0-1,0 0-15,12 12 16,12 23-1,-1 11-15,13 46 16,-1 24-16,-11-24 16,-13-11-1,1-23-15,0-12 16,0-11 0,-1-12-16,-11-11 15,0-1-15,0-11 16,0 0-1,0 0-15,0 0 16,0 0 0,0 0-16,0-23 15,12-23-15,0-23 16,0-1 0,11 1-16,1 23 15,-1 11 1,1 12-16,-12 11 15,11 1 1,1 11-16,11 23 16,1 12-16,11 34 15,12 0 1,-24-11-16,-11-12 16,-1-11-1,-11-12-15,0 0 16,-12-23-16,0 0 15,0 0 1</inkml:trace>
          <inkml:trace contextRef="#ctx0" brushRef="#br0" timeOffset="4175.2568">-8964 4195 0,'0'0'0,"0"0"15,0 0 1,0 0-16,0 0 15,0 0 1,0 0-16,0 0 16,0 0-1,0 0-15,0 0 16,0 0-16,23 0 16,24-11-1,1-1-15,10 12 16,-10 0-1,-1 0-15,-12 0 16,-11 12 0,-1-1-16,-11 1 15,0 11-15,-12 0 16,-12 0 0,-12 12-16,1-12 15,-1-11 1,1-1-16,-1 1 15,12-12-15,1 0 16,11 0 0,0 0-16,0 0 15,11 0 1,1 0-16,12 0 16,11 0-1,0 11-15,12 12 16,-11-11-16,-13-1 15,-11 1 1,-12 11-16,0 0 16,-12 0-1,1 0-15,-13-11 16,-11 0 0,-1-1-16,1 1 15,11-12-15,1 0 16,23 0-1,0 0-15,0 0 16,0 0 0</inkml:trace>
          <inkml:trace contextRef="#ctx0" brushRef="#br0" timeOffset="4618.1654">-7939 4750 0,'0'0'16,"0"0"-16,0 0 15,0 0 1,0 0-16,0 0 16,0 0-1,0 0-15,-12 23 16,-24 12-16,-34 34 16,-36 12-1,-36 23-15,13-11 16,-36 22-1,35-22-15,1-1 16,35-23 0,23-11-16,24-23 15,0 0-15,11-12 16,13-12 0,23-11-16,0 0 15</inkml:trace>
          <inkml:trace contextRef="#ctx0" brushRef="#br0" timeOffset="14026.1581">-7327 5027 0,'0'0'0,"0"0"0,12 0 16,11 0-16,13 0 15,11-11 1,-12-12-16,12-12 16,-11 0-1,-1-11-15,0 0 16,-11 0-16,-1-24 16,-11 1-1,-12 11-15,0 0 16,-12 24-1,1 11-15,-1 11 16,-12 12-16,1 12 16,-13 22-1,-11 36-15,0 45 16,12 47 0,11-12-16,13 1 15,11-1 1,11-12-16,13-22 15,-1-23-15,1-1 16,-12-34 0,0 0-16,-1-12 15,1-12 1,-12-10-16,0-24 16,0 0-1,0 0-15,0 0 16,0-12-16,0 12 15</inkml:trace>
          <inkml:trace contextRef="#ctx0" brushRef="#br0" timeOffset="26517.7994">-6750 3791 0,'0'0'15,"0"0"-15,0 0 16,0 0-16,0 0 16,0 0-1,12-12-15,-12 12 16,0 0 0,0 0-16,0 0 15,0 0 1,-12 23-16,-11 24 15,-1-1 1,-11 12-16,11-12 16,1 0-16,-1-11 15,1-1 1,11-10-16,0-1 16,12 0-1,0-12-15,0-11 16,0 0-16</inkml:trace>
          <inkml:trace contextRef="#ctx0" brushRef="#br0" timeOffset="27165.9419">-6620 3906 0,'0'0'0,"0"0"16,0 0-16,0 0 15,0 0 1,0 0-16,0 0 16,12-11-16,-1-1 15,1 1 1,-12 11-16,0 0 16,0 0-1,0 0-15,12 0 16,-12 0-16,0 0 15,0 0 1,0 0-16,-12 23 16,-23 23-1,-12 12-15,0 0 16,11-1 0,1 1-16,11-12 15,1-11 1,11 0-16,0-12 15,12-23-15,0 0 16</inkml:trace>
          <inkml:trace contextRef="#ctx0" brushRef="#br0" timeOffset="27689.8327">-6290 3860 0,'0'0'15,"0"0"-15,0 0 16,0 0 0,0 0-16,0 0 15,0 0-15,0 0 16,0 0 0,0 0-16,-12 12 15,-23 11 1,-13 35-16,-22 34 15,-24 24 1,11-1-16,24-22 16,59-93-16</inkml:trace>
          <inkml:trace contextRef="#ctx0" brushRef="#br0" timeOffset="14322.8353">-7504 5363 0,'0'0'0,"0"0"16,0 0-16,0 0 16,0 0-1,0 0-15,12 0 16,12 0 0,23 0-16,12 0 15,11 0 1,1 0-16,-12 0 15,0-12-15,-12 0 16,0 1 0,-12-1-16,-35 12 15</inkml:trace>
        </inkml:traceGroup>
      </inkml:traceGroup>
    </inkml:traceGroup>
    <inkml:traceGroup>
      <inkml:annotationXML>
        <emma:emma xmlns:emma="http://www.w3.org/2003/04/emma" version="1.0">
          <emma:interpretation id="{44D912D1-6B94-4251-9666-8CA39A07E2D6}" emma:medium="tactile" emma:mode="ink">
            <msink:context xmlns:msink="http://schemas.microsoft.com/ink/2010/main" type="paragraph" rotatedBoundingBox="23190,6143 33461,5289 33622,7223 23350,8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EC7C07-29F6-48E5-B965-01FD36AF6017}" emma:medium="tactile" emma:mode="ink">
              <msink:context xmlns:msink="http://schemas.microsoft.com/ink/2010/main" type="inkBullet" rotatedBoundingBox="23241,6760 24370,6666 24475,7923 23345,8017"/>
            </emma:interpretation>
          </emma:emma>
        </inkml:annotationXML>
        <inkml:trace contextRef="#ctx0" brushRef="#br0" timeOffset="6318.1847">-8281 6657 0,'0'0'0,"0"12"15,0 22-15,0 1 16,0 0-16,12-1 15,0-11 1,11 0-16,1-11 16,-1 0-1,1-1-15,-1-11 16,1 0 0,-1 0-16,-11 0 15,12-11-15,-12-13 16,-1 1-1,1 0-15,-12 0 16,-12 0 0,1 0-16,-13 11 15,-11 1 1,-1-1-16,-11 12 16,12 12-16,0-1 15,-1 12 1,13 1-16,11 10 15,12-11 1,12 0-16,23-11 16,-35-12-16</inkml:trace>
        <inkml:trace contextRef="#ctx0" brushRef="#br0" timeOffset="5308.8559">-9212 6148 0,'0'0'0,"0"0"16,0 0-16,0 0 15,0 0 1,12-23-16,12-11 16,11-13-1,12 1-15,24 0 16,11 11-1,-11 12-15,-12 12 16,-12 11-16,-12 11 16,1 12-1,-1 12-15,-11 11 16,-13 0 0,-11 1-16,-11-13 15,-13 1 1,0 0-16,-11-12 15,0-12-15,11 1 16,12-12 0,1 0-16,11 0 15,0 0 1,11 0-16,13 11 16,11 1-16,12 0 15,1-1 1,-1 12-16,-12 0 15,0 0 1,-11 12-16,-12 0 16,-12 0-1,-12-1-15,-23 1 16,-13 0-16,-10-12 16,-1-12-1,-12-11-15,12-11 16,0-12-1,12-12-15,24 0 16,11 1 0,12 34-16</inkml:trace>
        <inkml:trace contextRef="#ctx0" brushRef="#br0" timeOffset="5752.0685">-8293 5640 0,'0'0'16,"0"0"-16,0 0 16,0 0-16,0 0 15,0 0 1,0 0-16,0 0 16,0 12-1,0 11-15,0 23 16,12 23-1,0 47-15,0-1 16,11-22-16,-11-12 16,0-12-1,-1-11-15,1-24 16,-12-10 0,0-13-16,0-11 15,0 0-15</inkml:trace>
      </inkml:traceGroup>
      <inkml:traceGroup>
        <inkml:annotationXML>
          <emma:emma xmlns:emma="http://www.w3.org/2003/04/emma" version="1.0">
            <emma:interpretation id="{FE284093-842F-4977-A496-F863C91AC966}" emma:medium="tactile" emma:mode="ink">
              <msink:context xmlns:msink="http://schemas.microsoft.com/ink/2010/main" type="line" rotatedBoundingBox="25974,5911 33461,5289 33622,7223 26135,7846"/>
            </emma:interpretation>
          </emma:emma>
        </inkml:annotationXML>
        <inkml:traceGroup>
          <inkml:annotationXML>
            <emma:emma xmlns:emma="http://www.w3.org/2003/04/emma" version="1.0">
              <emma:interpretation id="{042583C2-65AF-40BD-BF92-D2969FEB9370}" emma:medium="tactile" emma:mode="ink">
                <msink:context xmlns:msink="http://schemas.microsoft.com/ink/2010/main" type="inkWord" rotatedBoundingBox="25974,5911 30626,5524 30733,6809 26081,7196"/>
              </emma:interpretation>
            </emma:emma>
          </inkml:annotationXML>
          <inkml:trace contextRef="#ctx0" brushRef="#br0" timeOffset="29961.8626">-6278 5212 0,'0'0'15,"0"0"-15,0 0 16,0 0 0,0 0-16,0 0 15,0 0 1,0 0-16,0 0 15,0 0-15,0 0 16,-12 12 0,-12 23-16,-11 22 15,-1 13 1,1 34-16,23-35 16,1-11-1,11 0-15,0-1 16,11 13-16,13-1 15,11 0 1,1-11-16,11-23 16,23-12-1,13-11-15,-83-12 16</inkml:trace>
          <inkml:trace contextRef="#ctx0" brushRef="#br0" timeOffset="30612.0895">-6019 5559 0,'0'0'0,"0"0"15,0 0 1,0 0-16,-12 0 15,0 0-15,0-12 16,1-11 0,-1-11-16,12-1 15,12-11 1,11 0-16,12-12 16,13 0-16,-13 23 15,0 12 1,-11 12-16,-1 11 15,-11 11 1,12 24-16,-13 57 16,-11 47-1,-11-35-15,-1-23 16,12-12-16,0-22 16,0-13-1,0-11-15,0-11 16,0-12-1,0 0-15,12-12 16,11-22 0,24-70-16,12-35 15,0 0-15,0 35 16,-24 12 0,1 34-16,-13 23 15,-11 12 1,-12 23-16,0 0 15,0 23-15,0 24 16,0 33 0,12 24-16,11-11 15,1-24 1,0-11-16,-1-23 16,-23-35-1</inkml:trace>
          <inkml:trace contextRef="#ctx0" brushRef="#br0" timeOffset="30986.4337">-5277 5756 0,'0'0'15,"0"0"-15,0 0 16,12 0-1,11 0-15,1-12 16,-1 12 0,1 0-16,-12 0 15,-12 0-15,0 0 16,0 0 0,0 12-16,0 11 15,0 11 1,0 1-16,0 11 15,11-11-15,1 0 16,12-1 0,11-11-16,12-11 15,0-12 1,0 0-16,-11-12 16,-36 12-16</inkml:trace>
          <inkml:trace contextRef="#ctx0" brushRef="#br0" timeOffset="31476.2377">-5218 5282 0,'0'0'0,"0"0"15,0 11-15,11 12 16,1 0 0,12 1-16,11-13 15,12 1 1,0-12-16,0-12 15,-11 1-15,-13-1 16,-11-11 0,-12 0-16,-12 0 15,-23 0 1,-12 11-16,0 0 16,0 12-1,11 0-15,13 0 16,-1 12-16,12-12 15,12 0 1,0 0-16,0 0 16,12 12-1,-12-12-15</inkml:trace>
          <inkml:trace contextRef="#ctx0" brushRef="#br0" timeOffset="31883.6247">-4641 4715 0,'0'0'15,"0"0"1,0 12-16,12 11 16,-1 23-16,13 24 15,0 11 1,-1-1-16,1 1 15,-1 0 1,-11 12-16,-12-1 16,-12-11-1,-11-12-15,-1-22 16,1-1-16,-1-23 16,12 0-1,0-11-15,12-12 16</inkml:trace>
          <inkml:trace contextRef="#ctx0" brushRef="#br0" timeOffset="32238.9026">-4135 5594 0,'0'0'0,"0"0"16,0 0-16,12 0 15,12 0 1,23 0-16,47 0 15,0-12 1,1 1-16,-13-1 16,12 0-1,-23-11-15,0 12 16,-24-1-16,-12 12 16,-35 0-1</inkml:trace>
          <inkml:trace contextRef="#ctx0" brushRef="#br0" timeOffset="32476.0469">-3981 5235 0,'0'0'15,"0"0"-15,0 24 16,11 33-1,1 13-15,23 22 16,1-11 0,11-12-16,0-11 15,0-12 1,-12 1-16,-35-47 16</inkml:trace>
          <inkml:trace contextRef="#ctx0" brushRef="#br0" timeOffset="32999.7786">-3157 5467 0,'0'0'15,"0"0"1,0 0-16,12 11 16,0-11-1,-12 0-15</inkml:trace>
          <inkml:trace contextRef="#ctx0" brushRef="#br0" timeOffset="33312.1842">-2886 5524 0,'0'0'15,"0"0"-15,0 0 16,12 12 0,-12-12-16</inkml:trace>
          <inkml:trace contextRef="#ctx0" brushRef="#br0" timeOffset="33600.0867">-2485 5536 0,'0'0'0,"0"0"15,0 0-15,0 0 16,0 0 0</inkml:trace>
          <inkml:trace contextRef="#ctx0" brushRef="#br0" timeOffset="33833.1464">-2144 5490 0,'0'0'16,"0"0"-16,0 0 16,12 11-16,0 1 15,-12-12 1</inkml:trace>
          <inkml:trace contextRef="#ctx0" brushRef="#br0" timeOffset="34051.0066">-1849 5420 0,'0'0'0,"0"12"16,11 11-1,13 0-15,11-11 16,-35-12 0</inkml:trace>
        </inkml:traceGroup>
        <inkml:traceGroup>
          <inkml:annotationXML>
            <emma:emma xmlns:emma="http://www.w3.org/2003/04/emma" version="1.0">
              <emma:interpretation id="{6FA92C13-5EC4-4620-AAA4-39A0EC1BD403}" emma:medium="tactile" emma:mode="ink">
                <msink:context xmlns:msink="http://schemas.microsoft.com/ink/2010/main" type="inkWord" rotatedBoundingBox="31959,5900 33501,5772 33622,7223 32080,7351"/>
              </emma:interpretation>
            </emma:emma>
          </inkml:annotationXML>
          <inkml:trace contextRef="#ctx0" brushRef="#br1" timeOffset="39497.9147">377 5293 0,'0'0'16,"0"0"-16,0 0 15,0 0-15,0 0 16,0 0 0,0 23-16,12 24 15,-12 22 1,12 0-16,-1 1 15,1-1 1,0-11-16,11 0 16,-11-12-16,0-12 15,0-10 1,0-1-16,-12-23 16,0 0-1,0 0-15</inkml:trace>
          <inkml:trace contextRef="#ctx0" brushRef="#br1" timeOffset="40080.7446">613 6137 0,'0'0'0,"0"0"16,0 11 0,-12 1-16,-12 0 15,1-1-15,-24 1 16,-36-24 0,-46-11-16,-1-23 15,12-12 1,0-11-16,1-1 15,22 1-15,13-12 16,11-46 0,36 11-16,23 12 15,36-34 1,46-13-16,13 24 16,-1 46-1,60 12-15,34 23 16,-34 34-1,11 24-15,12 34 16,-24 47-16,-23 22 16,-36 1-1,13 45-15,-37 1 16,-22-46 0,-24-1-16,-24 13 15,-12-24-15,-11-12 16,-36-23-1,-58-11-15,11-23 16,0-35 0,-35-46-16,12-1 15,141 47-15</inkml:trace>
        </inkml:traceGroup>
      </inkml:traceGroup>
    </inkml:traceGroup>
  </inkml:traceGroup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6:22.7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F3345F-F13A-4E46-A1F0-CCB190466296}" emma:medium="tactile" emma:mode="ink">
          <msink:context xmlns:msink="http://schemas.microsoft.com/ink/2010/main" type="inkDrawing" rotatedBoundingBox="22346,4741 29696,4671 29697,4713 22347,4782" semanticType="underline" shapeName="Other">
            <msink:sourceLink direction="with" ref="{263E3E3F-F9EB-4DBD-B4D7-E6E1CF4AE23E}"/>
            <msink:sourceLink direction="with" ref="{10338594-3119-4004-A06F-F91A1F79269B}"/>
          </msink:context>
        </emma:interpretation>
      </emma:emma>
    </inkml:annotationXML>
    <inkml:trace contextRef="#ctx0" brushRef="#br0">0 69 0,'0'0'0,"35"0"0,36 0 15,-1 0-15,1 0 16,12 0-1,11 0-15,35 0 16,-23 0 0,-23 0-16,11 0 15,0 0-15,24 11 16,0-11 0,-24 0-16,-11 0 15,11 0 1,24 0-16,-1 0 15,-11 0-15,-11 0 16,-1 0 0,24 0-16,11 0 15,1-11 1,-12 11-16,-12 0 16,23 0-1,24 0-15,-35 0 16,12 0-16,11 0 15,1-12 1,-25 12-16,1-11 16,0 11-1,12 0-15,-13 0 16,1 0-16,-35 0 16,23 0-1,0 0-15,11 0 16,-11 0-1,-11 0-15,-13 0 16,1 0 0,11 0-16,0 0 15,0 0-15,-11 0 16,-13-12 0,1 12-16,12 0 15,-1 0 1,12-11-16,-23 11 15,0 0-15,-13 0 16,1 0 0,12-12-16,0 12 15,11 0 1,-11 0-16,0-11 16,-1 11-1,-11 0-15,-12 0 16,0 0-16,0 0 15,-11 0 1,11 0-16,0 11 16,0 1-1,0-12-15,0 0 16,1 0-16,-1 0 16,-12 0-1,0 0-15,-11 0 16,-1 0-1,1 0-15,0 0 16,-13 0 0,1 0-16,12 0 15,-13 0-15,1 0 16,0 0 0,0 0-16,0 0 15,11 0 1,1 0-16,-13 0 15,1 0 1,12 0-16,-1 0 16,-11 0-16,0 0 15,0 0 1,0 0-16,-1 0 16,-11 0-1,0 0-15,0 0 16,0 0-16,0 0 15,0 0 1,0 0-16,0 0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7:15.1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A0144C-EF29-4AF3-BEB0-D2D0E955A7EF}" emma:medium="tactile" emma:mode="ink">
          <msink:context xmlns:msink="http://schemas.microsoft.com/ink/2010/main" type="writingRegion" rotatedBoundingBox="12267,7701 14201,7250 14375,7994 12441,8446"/>
        </emma:interpretation>
      </emma:emma>
    </inkml:annotationXML>
    <inkml:traceGroup>
      <inkml:annotationXML>
        <emma:emma xmlns:emma="http://www.w3.org/2003/04/emma" version="1.0">
          <emma:interpretation id="{111116A2-F8A4-4F8A-A8C2-52EF2DD7B0AF}" emma:medium="tactile" emma:mode="ink">
            <msink:context xmlns:msink="http://schemas.microsoft.com/ink/2010/main" type="paragraph" rotatedBoundingBox="12267,7701 14201,7250 14375,7994 12441,8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A39EAF-FACF-4585-90EA-D95D66DBA88E}" emma:medium="tactile" emma:mode="ink">
              <msink:context xmlns:msink="http://schemas.microsoft.com/ink/2010/main" type="line" rotatedBoundingBox="12267,7701 14201,7250 14375,7994 12441,8446"/>
            </emma:interpretation>
          </emma:emma>
        </inkml:annotationXML>
        <inkml:traceGroup>
          <inkml:annotationXML>
            <emma:emma xmlns:emma="http://www.w3.org/2003/04/emma" version="1.0">
              <emma:interpretation id="{910EB632-17AA-4A72-9C24-E2F55F087166}" emma:medium="tactile" emma:mode="ink">
                <msink:context xmlns:msink="http://schemas.microsoft.com/ink/2010/main" type="inkWord" rotatedBoundingBox="12267,7701 14201,7250 14375,7994 12441,8446">
                  <msink:destinationLink direction="from" ref="{51D99842-A5D5-4D4B-AEAD-8BCC3A1F6829}"/>
                </msink:context>
              </emma:interpretation>
              <emma:one-of disjunction-type="recognition" id="oneOf0">
                <emma:interpretation id="interp0" emma:lang="" emma:confidence="1">
                  <emma:literal>0.45</emma:literal>
                </emma:interpretation>
                <emma:interpretation id="interp1" emma:lang="" emma:confidence="1">
                  <emma:literal>0.4 5</emma:literal>
                </emma:interpretation>
                <emma:interpretation id="interp2" emma:lang="" emma:confidence="0">
                  <emma:literal>04 5</emma:literal>
                </emma:interpretation>
                <emma:interpretation id="interp3" emma:lang="" emma:confidence="0">
                  <emma:literal>044 5</emma:literal>
                </emma:interpretation>
                <emma:interpretation id="interp4" emma:lang="" emma:confidence="0">
                  <emma:literal>04.4 5</emma:literal>
                </emma:interpretation>
              </emma:one-of>
            </emma:emma>
          </inkml:annotationXML>
          <inkml:trace contextRef="#ctx0" brushRef="#br0">9090-332 0,'0'0'0,"0"0"16,0 0-1,0 0-15,0 0 16,0 0-16,0 0 15,0 0 1,0 0-16,0 0 16,0-13-1,0 13-15,0-13 16,0 13 0,0-13-16,0 13 15,0 0-15,0 0 16,0 0-1,-14 0-15,-26 13 16,-1 27 0,0 13-16,1 0 15,13-13 1,13 0-16,14 0 16,0-14-16,14 1 15,-1-1 1,1-12-16,13-1 15,0-13 1,0-13-16,0-14 16,0-13-16,0-13 15,-13 0 1,-1 0-16,-13 13 16,0 13-1,0 1-15,0 12 16,0 1-16,-13 0 15,13 13 1,-14 0-16,1 0 16,13 0-1,-14 13-15,14-13 16</inkml:trace>
          <inkml:trace contextRef="#ctx0" brushRef="#br0" timeOffset="274.0388">9239 14 0,'0'0'0,"0"0"15,0 0 1,0 0-16</inkml:trace>
          <inkml:trace contextRef="#ctx0" brushRef="#br0" timeOffset="934.6306">9591-664 0,'0'0'0,"0"0"15,0 0 1,0 0-16,0 0 16,0 13-16,-14 14 15,1 0 1,-14-1-16,13-12 16,1 12-1,-1-13-15,1 1 16,13-14-1,0 13-15,0-13 16,0 13-16,13 1 16,14-1-1,14-13-15,0 0 16,-14 0 0,13 0-16,-13 0 15,14 0 1,0 0-16,-41 0 15</inkml:trace>
          <inkml:trace contextRef="#ctx0" brushRef="#br0" timeOffset="1253.2132">9686-584 0,'0'0'0,"0"0"16,0 0-16,0 0 15,0 13 1,0 14-16,0 13 16,13 0-1,-13 13-15,0 0 16,0 13-1,0-12-15,0-1 16,0 0-16,0-13 16,0 0-1,0-40-15</inkml:trace>
          <inkml:trace contextRef="#ctx0" brushRef="#br0" timeOffset="2068.2033">10553-690 0,'0'0'16,"0"0"-16,0 0 15,0 0 1,0 0-16,0 0 16,0 0-1,-14 0-15,1 0 16,-14 0 0,13 0-16,-13 0 15,0 13-15,13-13 16,1 13-1,-1 0-15,1 1 16,-14-1 0,0 14-16,13-14 15,0 0-15,1 1 16,-1 12 0,1-13-16,-1 1 15,14-14 1,0 0-16,0 0 15,0 0 1,0 0-16,0 0 16,14 13-1,-1-13-15,1 0 16,13 13-16,0 1 16,0-1-1,0 0-15,0 14 16,0-1-1,1 14-15,-15 0 16,1 0-16,-14 0 16,-14 13-1,-27-13-15,-13 0 16,-41 0 0,-13-14-16,27 1 15,13-14-15,14 0 16,54-13-1</inkml:trace>
          <inkml:trace contextRef="#ctx0" brushRef="#br0" timeOffset="2762.8383">10295-597 0,'0'0'0,"0"0"15,0 0-15,0 0 16,0 0-1,0 0-15,0 0 16,14 0 0,0 0-16,13-14 15,13 14-15,14-13 16,14 0 0,-14-1-16,1 1 15,-1 0 1,-14 13-16,-13 0 15,-13 0 1,0 0-16,-14 0 16,0 0-16,0 0 15,-28 0 1,-12 13-16,40-13 16</inkml:trace>
        </inkml:traceGroup>
      </inkml:traceGroup>
    </inkml:traceGroup>
  </inkml:traceGroup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7:01.9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AACD4-3966-4970-8991-7A0F378F3D20}" emma:medium="tactile" emma:mode="ink">
          <msink:context xmlns:msink="http://schemas.microsoft.com/ink/2010/main" type="inkDrawing" rotatedBoundingBox="23406,13910 29650,13834 29651,13960 23407,14036" semanticType="strikethrough" shapeName="Other">
            <msink:sourceLink direction="with" ref="{7758E6ED-3D99-41C2-B573-692296EE2424}"/>
            <msink:sourceLink direction="with" ref="{7009A2BF-A126-4C8C-89A8-CA0187C65FC4}"/>
          </msink:context>
        </emma:interpretation>
      </emma:emma>
    </inkml:annotationXML>
    <inkml:trace contextRef="#ctx0" brushRef="#br0">6243 0 0,'0'0'0,"0"0"15,0 0-15,0 0 16,0 0 0,0 0-16,-23 11 15,-25 1 1,-46 11-16,-35 0 15,-1-11-15,-11-1 16,-60-11 0,13 12-16,23-12 15,-94 11 1,35 1-16,-70-12 16,46 11-16,-58 1 15,59-12 1,-60 12-16,48-12 15,-35 0 1,46 0-16,-34 0 16,34-12-1,13 0-15,-48 12 16,94-11-16,-46 11 16,58 0-1,48 0-15,-13 0 16,-11 0-1,47 0-15,24 11 16,23-11 0,12 0-16,11 0 15,13 0-15,11 0 16,12 0 0,0 0-16,0 0 15,0 0 1</inkml:trace>
  </inkml:traceGroup>
</inkml:ink>
</file>

<file path=ppt/ink/ink175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7CE62F3-4C72-4E49-9225-BD8E3EEC55DA}" emma:medium="tactile" emma:mode="ink">
          <msink:context xmlns:msink="http://schemas.microsoft.com/ink/2010/main" type="writingRegion" rotatedBoundingBox="2489,15471 651,15789 464,14711 2302,14393"/>
        </emma:interpretation>
      </emma:emma>
    </inkml:annotationXML>
    <inkml:traceGroup>
      <inkml:annotationXML>
        <emma:emma xmlns:emma="http://www.w3.org/2003/04/emma" version="1.0">
          <emma:interpretation id="{13644D19-8D36-451C-A7DF-F9E62CCD7486}" emma:medium="tactile" emma:mode="ink">
            <msink:context xmlns:msink="http://schemas.microsoft.com/ink/2010/main" type="paragraph" rotatedBoundingBox="2489,15471 651,15789 464,14711 2302,14393" alignmentLevel="1"/>
          </emma:interpretation>
        </emma:emma>
      </inkml:annotationXML>
    </inkml:traceGroup>
  </inkml:traceGroup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9:52.1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20BF66-BCE5-4DAD-ADC3-98F65E5D5C4F}" emma:medium="tactile" emma:mode="ink">
          <msink:context xmlns:msink="http://schemas.microsoft.com/ink/2010/main" type="inkDrawing" rotatedBoundingBox="19485,10348 26565,10288 26566,10391 19486,10450" shapeName="Other"/>
        </emma:interpretation>
      </emma:emma>
    </inkml:annotationXML>
    <inkml:trace contextRef="#ctx0" brushRef="#br0">0 251 0,'0'0'0,"12"0"15,12 0-15,23-12 16,12 12 0,11 0-16,1 0 15,35 0 1,-12-11-16,-11-1 15,11 12-15,24 0 16,11-11 0,-11 11-16,0-12 15,12 12 1,46 0-16,-23-11 16,-11 11-1,23 0-15,0 0 16,-24 0-16,-11 0 15,35 0 1,-1-12-16,-34 12 16,0 0-1,23 0-15,0-12 16,-24 12 0,-23 0-16,12 0 15,24 0-15,-13 0 16,-35 0-1,1 0-15,22 0 16,1 0 0,0 0-16,-24 0 15,1 0-15,-13 0 16,12 0 0,12 0-16,-23 0 15,-1 0 1,1 0-16,-1 0 15,1 0 1,-1 0-16,12 0 16,-11 0-16,-13 0 15,1 0 1,-12 0-16,23 0 16,1 0-1,-1 0-15,-11 0 16,-12 0-16,0 0 15,-12 0 1,0 0-16,-12 0 16,13 0-1,-1 0-15,0 0 16,0 0 0,0 0-16,-12 0 15,1 0-15,11 0 16,-12 0-1,0 0-15,1 0 16,-13 0 0,1 0-16,-1 0 15,1 0 1,0 0-16,-13 0 16,1 0-16,0 0 15,0 0 1,-1 0-16,1 0 15,-12 0 1,0 0-16,12 0 16,-12 0-16,12 0 15,0 0 1,-12 0-16,11 0 16,-11 0-1,0 0-15,12 12 16,0 0-16,0-1 15,0 1 1,-1-1-16,1 1 16,-12-12-1</inkml:trace>
  </inkml:traceGroup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30:19.0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6F9703-CF8B-4B91-A4D0-3F4750B05681}" emma:medium="tactile" emma:mode="ink">
          <msink:context xmlns:msink="http://schemas.microsoft.com/ink/2010/main" type="inkDrawing" rotatedBoundingBox="22666,16701 27519,16651 27520,16705 22667,16755" semanticType="underline" shapeName="Other">
            <msink:sourceLink direction="with" ref="{58D1DF02-2569-41E4-8999-CD5FED52A81D}"/>
          </msink:context>
        </emma:interpretation>
      </emma:emma>
    </inkml:annotationXML>
    <inkml:trace contextRef="#ctx0" brushRef="#br0">0 39 0,'0'0'0,"0"0"0,0 0 15,0 0 1,0 0-16,0 0 15,0 0 1,0 0-16,12 0 16,23 0-1,12 12-15,24-1 16,11 1-16,36-12 16,59 0-1,-12 0-15,-24 0 16,59 0-1,-11 0-15,-48-12 16,36 12 0,23 0-16,-58 0 15,34 0-15,36 0 16,-59 0 0,12 0-16,24 0 15,-36 0 1,-12 0-16,12-11 15,24-1-15,-36 0 16,1 12 0,-1-11-16,1-1 15,-36 12 1,-12 0-16,-12 0 16,1 0-16,-1 0 15,1 12 1,-1-1-16,-23-11 15,-12 0 1,0 0-16,-23 0 16,-1 0-1,1 0-15,-12 0 16,-1 0-16,1 0 16,-12 0-1,0 0-15,0 0 16</inkml:trace>
  </inkml:traceGroup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31:06.3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DBA496-03C3-4930-83D6-A3AFCE8DBCEF}" emma:medium="tactile" emma:mode="ink">
          <msink:context xmlns:msink="http://schemas.microsoft.com/ink/2010/main" type="inkDrawing" rotatedBoundingBox="29122,17683 33116,17705 33115,17796 29121,17773" semanticType="strikethrough" shapeName="Other">
            <msink:sourceLink direction="with" ref="{6C9F9C86-2273-4786-9C3D-4ABDFA22E142}"/>
            <msink:sourceLink direction="with" ref="{91BDD913-2CA6-47D6-8A1C-AC049276601D}"/>
          </msink:context>
        </emma:interpretation>
      </emma:emma>
    </inkml:annotationXML>
    <inkml:trace contextRef="#ctx0" brushRef="#br0">0 0 0,'0'0'0,"0"0"16,0 0 0,0 0-16,0 0 15,0 0-15,0 0 16,0 0-1,0 0-15,0 0 16,0 0 0,0 0-16,12 12 15,0-1 1,0 1-16,23 0 16,12-1-16,24 1 15,23-1 1,24 1-16,-24-12 15,0 0 1,24 0-16,35 0 16,-11 0-1,-25-12-15,13 12 16,23-11-16,-23 11 16,-24 0-1,11 0-15,13 0 16,0 0-1,-1 0-15,-35 0 16,24 0-16,0 0 16,0 0-1,-24 0-15,-12 0 16,13 0 0,-13 0-16,12 0 15,24 0 1,-35 0-16,-1 11 15,-23-11-15,-12 0 16,12 0 0,-12 0-16,12 0 15,-12 0 1,0 0-16,0 0 16,1 0-1,-1 0-15,-12 0 16,0 0-16,-11 0 15,-1 0 1,-11 0-16,0 0 16,0 0-1,-12 0-15,0 0 16,12 0-16,-12 0 16,0 0-1,0 0-15,0 0 16,0 0-1,0 0-15,0 0 16,0 0 0</inkml:trace>
  </inkml:traceGroup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37:27.9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CC88F0E-274F-4B9A-9D12-3EECD62B9FCB}" emma:medium="tactile" emma:mode="ink">
          <msink:context xmlns:msink="http://schemas.microsoft.com/ink/2010/main" type="writingRegion" rotatedBoundingBox="34854,15719 34414,19134 33060,18960 33500,15545"/>
        </emma:interpretation>
      </emma:emma>
    </inkml:annotationXML>
    <inkml:traceGroup>
      <inkml:annotationXML>
        <emma:emma xmlns:emma="http://www.w3.org/2003/04/emma" version="1.0">
          <emma:interpretation id="{EAB0F509-A2D8-4BDF-8A09-8835CEC06D84}" emma:medium="tactile" emma:mode="ink">
            <msink:context xmlns:msink="http://schemas.microsoft.com/ink/2010/main" type="paragraph" rotatedBoundingBox="34854,15719 34414,19134 33060,18960 33500,15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D7213-DFC4-4C7A-929A-46D870F0D1CC}" emma:medium="tactile" emma:mode="ink">
              <msink:context xmlns:msink="http://schemas.microsoft.com/ink/2010/main" type="line" rotatedBoundingBox="34854,15719 34414,19134 33060,18960 33500,15545"/>
            </emma:interpretation>
          </emma:emma>
        </inkml:annotationXML>
        <inkml:traceGroup>
          <inkml:annotationXML>
            <emma:emma xmlns:emma="http://www.w3.org/2003/04/emma" version="1.0">
              <emma:interpretation id="{97B0557A-D8D5-41EF-B84B-70CA82B69686}" emma:medium="tactile" emma:mode="ink">
                <msink:context xmlns:msink="http://schemas.microsoft.com/ink/2010/main" type="inkWord" rotatedBoundingBox="34845,15718 34717,16715 33372,16542 33500,15545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611 784 0,'0'0'15,"0"0"-15,0 0 16,0 0-16,0 0 16,0 0-1,-12 0-15,-23 0 16,-12 0 0,-36 0-16,1-12 15,0-11 1,11 0-16,-23 0 15,-1-12-15,13 0 16,23 1 0,12-1-16,12 0 15,-1 1 1,13-13-16,11-22 16,12 0-16,12-1 15,23 1 1,36-12-16,-1 23 15,25 1 1,-1-1-16,0 12 16,36 11-1,-36 12-15,-12 11 16,1 12-16,-13 0 16,25 23-1,-13 12-15,71 23 16,-94-12-1,-35 0-15,11 12 16,-35 23-16,0 0 16,-23-12-1,-13-11-15,-11 0 16,-12 0 0,0-12-16,0-12 15,36-10 1,-13 10-16,-11 1 15,-12 11-15,1-11 16,10-12 0,1 0-16,0-11 15,12-12 1,35 0-16</inkml:trace>
        </inkml:traceGroup>
        <inkml:traceGroup>
          <inkml:annotationXML>
            <emma:emma xmlns:emma="http://www.w3.org/2003/04/emma" version="1.0">
              <emma:interpretation id="{1E27FED1-DE84-4D0D-989D-9773799E13C5}" emma:medium="tactile" emma:mode="ink">
                <msink:context xmlns:msink="http://schemas.microsoft.com/ink/2010/main" type="inkWord" rotatedBoundingBox="34308,15879 34241,16400 33699,16331 33767,1580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21.0849">70 45 0,'0'0'0,"0"0"15,0 0 1,0 0-16,0 0 15,0 0-15,0 0 16,0 0 0,0 0-16,12 0 15,12-12 1,11 1-16,12-1 16,24 12-1,-1 0-15,-22 0 16,-1 0-16,-24 0 15,1 0 1,-12 0-16,-1 12 16,-11-1-1,0 13-15,-11 10 16,-13 1-16,-11 0 16,-1-1-1,1 1-15,23-24 16,0 1-1,1 0-15,-1-1 16,0 1 0,12-12-16,0 0 15,0 0-15,0 0 16,0 0 0,24 0-16,11 0 15,12 11 1,-12 1-16,1-1 15,-13 1-15,1-1 16,-12 1 0,-1 0-16,1-1 15,-12 1 1,0-1-16,0 1 16,-12-1-1,-23 12-15,-12 1 16,0-13-16,0 1 15,0-12 1,47 0-16,-271-12 16,271 12-1,0 0-15,0 0 16,-12-11 0,0-1-16,0 0 15,1 1-15,11 11 16</inkml:trace>
        </inkml:traceGroup>
        <inkml:traceGroup>
          <inkml:annotationXML>
            <emma:emma xmlns:emma="http://www.w3.org/2003/04/emma" version="1.0">
              <emma:interpretation id="{BED70701-7590-4FE7-A2EF-E04F63D62375}" emma:medium="tactile" emma:mode="ink">
                <msink:context xmlns:msink="http://schemas.microsoft.com/ink/2010/main" type="inkWord" rotatedBoundingBox="34560,18002 34414,19134 33205,18979 33351,1784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.01558E8">518 3067 0,'0'0'0,"0"0"15,0 0 1,-24 12-16,-11-1 16,-12 1-16,0-1 15,-12 1 1,0-1-16,-12-11 16,-23 0-1,-12-23-15,12 0 16,0-35-1,23-11-15,0-12 16,24 12-16,23-12 16,13 0-1,22-23-15,13 11 16,35-11 0,35 12-16,12 23 15,-12 22-15,24 13 16,24 11-1,11 23-15,-35 23 16,-12 23 0,-12 46-16,-12 12 15,-46-11 1,-36 34-16,-36 35 16,-11-35-16,-24-23 15,-35-23 1,-11-12-16,11-23 15,11-11 1,1-23-16,94-12 16</inkml:trace>
          <inkml:trace contextRef="#ctx0" brushRef="#br0" timeOffset="-6.01559E8">-12 2258 0,'0'0'0,"0"0"0,0 0 16,0 0 0,0 0-16,0 0 15,0 0 1,0 0-16,0 12 15,0-1 1,-12 12-16,-12 12 16,1 0-16,-12-1 15,-13 12 1,13-11-16,0-12 16,11 0-1,1 0-15,11-11 16,0 0-1,0-1-15,12-11 16,0 0-16,0 12 16,24-1-1,23 1-15,24-1 16,-12-11 0,-1 0-16,1 0 15,0 12 1,-12-12-16,0 0 15,-11 0-15,-13 0 16,-23 0 0</inkml:trace>
          <inkml:trace contextRef="#ctx0" brushRef="#br0" timeOffset="-6.01559E8">176 2350 0,'0'0'0,"0"0"16,0 0-16,0 0 16,0 0-1,0 0-15,0 24 16,0 10-1,0 12-15,0 1 16,0 22-16,0 12 16,0 11-1,12-22-15,0-1 16,-12-23 0,12-11-16,-12-12 15,0-23-15</inkml:trace>
        </inkml:traceGroup>
      </inkml:traceGroup>
    </inkml:traceGroup>
  </inkml:traceGroup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31:00.7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4AB0D00-E3D0-4AE8-B304-E3AE3407B0FD}" emma:medium="tactile" emma:mode="ink">
          <msink:context xmlns:msink="http://schemas.microsoft.com/ink/2010/main" type="writingRegion" rotatedBoundingBox="25828,15942 33309,16141 33231,19079 25750,18879"/>
        </emma:interpretation>
      </emma:emma>
    </inkml:annotationXML>
    <inkml:traceGroup>
      <inkml:annotationXML>
        <emma:emma xmlns:emma="http://www.w3.org/2003/04/emma" version="1.0">
          <emma:interpretation id="{C4BF1161-0425-49C6-AED5-C6A5E970EECD}" emma:medium="tactile" emma:mode="ink">
            <msink:context xmlns:msink="http://schemas.microsoft.com/ink/2010/main" type="paragraph" rotatedBoundingBox="25828,15942 33309,16141 33231,19079 25750,18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0AA80-FC79-49F7-AF53-578CD781BE09}" emma:medium="tactile" emma:mode="ink">
              <msink:context xmlns:msink="http://schemas.microsoft.com/ink/2010/main" type="line" rotatedBoundingBox="25828,15942 33309,16141 33231,19079 25750,18879"/>
            </emma:interpretation>
          </emma:emma>
        </inkml:annotationXML>
        <inkml:traceGroup>
          <inkml:annotationXML>
            <emma:emma xmlns:emma="http://www.w3.org/2003/04/emma" version="1.0">
              <emma:interpretation id="{AF3F6A2F-F135-405D-BE81-F1A8D18F73E7}" emma:medium="tactile" emma:mode="ink">
                <msink:context xmlns:msink="http://schemas.microsoft.com/ink/2010/main" type="inkWord" rotatedBoundingBox="25800,17013 26348,17027 26328,17763 25780,17748"/>
              </emma:interpretation>
              <emma:one-of disjunction-type="recognition" id="oneOf0">
                <emma:interpretation id="interp0" emma:lang="" emma:confidence="0.5">
                  <emma:literal>h</emma:literal>
                </emma:interpretation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-3346-150 0,'0'0'0,"0"0"15,0 0-15,0-12 16,0 1 0,0-12-16,0 0 15,0 11 1,0 1-16,0-1 15,0 12-15,0 0 16,0 0 0,12 23-16,12 35 15,-1 11 1,1 1-16,-1 34 16,1 11-16,-12-22 15,0-24 1,-12-11-16,0-24 15,0-10 1,0-13-16,0 1 16,0-12-1,0 0-15,0 0 16,0-12-16,11-34 16,1-12-1,0 0-15,11-11 16,13 0-1,-1 11-15,-11 12 16,-13 23 0,1 11-16,0 12 15,0 12-15,0 11 16,11 23 0,1 23-16,11 24 15,-11-24 1,-1-23-16,1-11 15,-13-24-15,-11-11 16</inkml:trace>
        </inkml:traceGroup>
        <inkml:traceGroup>
          <inkml:annotationXML>
            <emma:emma xmlns:emma="http://www.w3.org/2003/04/emma" version="1.0">
              <emma:interpretation id="{6C9F9C86-2273-4786-9C3D-4ABDFA22E142}" emma:medium="tactile" emma:mode="ink">
                <msink:context xmlns:msink="http://schemas.microsoft.com/ink/2010/main" type="inkWord" rotatedBoundingBox="28186,16005 33309,16141 33231,19079 28108,18942">
                  <msink:destinationLink direction="with" ref="{EEDBA496-03C3-4930-83D6-A3AFCE8DBCEF}"/>
                </msink:context>
              </emma:interpretation>
              <emma:one-of disjunction-type="recognition" id="oneOf1">
                <emma:interpretation id="interp5" emma:lang="" emma:confidence="0.5">
                  <emma:literal>G</emma:literal>
                </emma:interpretation>
                <emma:interpretation id="interp6" emma:lang="" emma:confidence="0">
                  <emma:literal>B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4162">-1001 301 0,'0'0'0,"0"0"16,0 0-16,0 0 16,0 0-1,0 0-15,0 0 16,0 0-16,0 0 15,0 0 1,0 0-16,11-12 16,13 1-1,11-1-15,12 1 16,12-1 0,0 0-16,-12 12 15,-11 0-15,-1 0 16,0 0-1,-11 0-15,-1 0 16,1 0 0,-12 0-16,0 0 15,-12 0-15</inkml:trace>
          <inkml:trace contextRef="#ctx0" brushRef="#br0" timeOffset="4640">-954 555 0,'0'0'16,"0"0"-16,0 0 16,0 0-1,-24 12-15,24-12 16,0 0-16,0 0 16,0 0-1,0 0-15,12 0 16,23 0-1,12-12-15,12 0 16,12 12 0,-24 0-16,0 0 15,0 0-15,-11 0 16,-13 0 0,1 0-16,-1 0 15,1-11 1,-24 11-16</inkml:trace>
          <inkml:trace contextRef="#ctx0" brushRef="#br1" timeOffset="23672">-495-497 0,'0'0'15,"0"0"-15,0 0 16,0 0 0,0 0-16,0 0 15,0 0 1,0 0-16,0 0 15,0 0 1,0 0-16,0 0 16,0-11-16,-12-24 15,12-11 1,12-23-16,0 11 16,11 0-1,1 12-15,11-1 16,24-10-16,0 10 15,24 1 1,-13 12-16,-11 10 16,0 1-1,-12 12-15,12 11 16,0 11 0,-12 1-16,12 11 15,-12-11-15,-12 11 16,-11 0-1,0-12-15,-13 1 16,1-1 0,-12 1-16,0-12 15,0 0 1,0 0-16,0 0 16,0 0-16,0 0 15,24-23 1,11 0-16,12-12 15,12-23 1,12 12-16,-1 11 16,13 12-16,-12 12 15,-1 22 1,1 12-16,-24 1 16,0 10-1,0 1-15,-11-12 16,-13 0-1,-11 0-15,0 0 16,-1 0-16,1-11 16,-12-12-1,0 0-15,0 0 16,0 0 0,0 0-16,12-12 15,12 1 1,11-12-16,24-23 15,35-1-15,-11 13 16,-13 11 0,1 11-16,0 12 15,11 12 1,0-1-16,1 12 16,-12 12-16,-24 0 15,-12-12 1,-11 11-16,-13 1 15,1 0 1,-12-12-16,0 0 16,0-12-16,0-11 15,0 0 1,0 0-16,0 0 16,12-11-1,0-12-15,23-12 16,12 0-1,12 1-15,35-12 16,12 11-16,12 23 16,-24 12-1,24 12-15,24 11 16,-13 12 0,-35 11-16,-11 23 15,-13-11-15,-22 0 16,-13 0-1,-11-24-15,-1 1 16,-23-23 0,0-1-16,0 1 15,0-12 1,0 0-16,0 0 16,0 0-16,0-12 15,12 1 1,11-13-16,1 1 15,23 0 1,24 23-16,-12 12 16,0 22-1,-1 13-15,1-1 16,-12 12-16,-11-1 16,-13 13-1,-11 11-15,-12 0 16,-12-12-1,-11-11-15,-13-12 16,-22 0-16,-1-11 16,0-12-1,12-11-15,0-12 16,11 0 0,13-12-16,11 0 15,12 12 1,0-11-16,0 11 15,23-12-15,36 12 16,12 12 0,-12 11-16,-12 0 15,0 12 1,0 23-16,0 11 16,-23 12-16,-12 11 15,-24-11 1,0-12-16,-23 1 15,-12 11 1,-36-12-16,-11-11 16,12-23-16,11-12 15,24-12 1,0-11-16,11 0 16,25 0-1,-1-11-15,0-1 16,12 12-1,0 0-15,12-11 16,11 11-16,13 11 16,-1 12-1,24 23-15,-12 1 16,-12-1 0,-23 0-16,0 23 15,-24 12 1,-11 0-16,-25 12 15,-10-24 1,-13-11-16,-47 0 16,-23-1-16,35-22 15,0 0 1,-24-12-16,36-12 16,0-11-16,46 0 15,1-11 1,12-1-16,11 1 15,13 11 1,-1 0-16,0 0 16,0 0-1,1 0-15,-13 0 16,-11 0-16,-12 11 16,-36 1-1,-46-1-15,11 1 16,0-12-1,-23-12-15,-13 1 16,13-12-16,35 0 16,-12-35-1,0-12-15,24 1 16,35 11 0,24 24-16,11 11 15,13-1 1,-1 13-16,12 11 15,0 0-15,-12 11 16,0 1 0,-23 23-16,0-1 15,-24 1 1,-24 0-16,-11-12 16,-12-12-16,12-22 15,23-12 1,12-24-16,12 1 15,24 12 1,11-1-16,0 12 16,12 11-1,0 1-15,0 11 16,0 0-16,0 0 16,0 0-1,0 0-15,0 0 16,-12 0-1,-11-12-15,-24 1 16,-36-13-16,-11-22 16,0-12-1,23-22-15,71 80 16</inkml:trace>
        </inkml:traceGroup>
        <inkml:traceGroup>
          <inkml:annotationXML>
            <emma:emma xmlns:emma="http://www.w3.org/2003/04/emma" version="1.0">
              <emma:interpretation id="{91BDD913-2CA6-47D6-8A1C-AC049276601D}" emma:medium="tactile" emma:mode="ink">
                <msink:context xmlns:msink="http://schemas.microsoft.com/ink/2010/main" type="inkWord" rotatedBoundingBox="29171,16360 32448,16448 32388,18710 29111,18623">
                  <msink:destinationLink direction="with" ref="{EEDBA496-03C3-4930-83D6-A3AFCE8DBCEF}"/>
                </msink:context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844">0 47 0,'0'0'16,"0"0"-1,0 0-15,0 0 16,12 0-16,11 0 16,12-12-1,1 0-15,23 12 16,0-11 0,0 11-16,11-12 15,1 12-15,-71 0 16</inkml:trace>
          <inkml:trace contextRef="#ctx0" brushRef="#br0" timeOffset="9478">141-81 0,'0'0'0,"0"0"0,12-11 15,12-12 1,11 0-16,12-12 16,12-23-16,12-11 15,-13 11 1,-10-11-16,-13-12 15,-12-12 1,-11 24-16,-12 11 16,0 24-16,-12-1 15,-11 12 1,-12 11-16,-1 24 16,-23 34-1,12 23-15,0 12 16,12 12-1,11 22-15,12 1 16,12-12-16,0-23 16,0 0-1,12-12-15,0 12 16,0-23 0,-12 11-16,0-23 15,0-11 1,12-12-16,-12-23 15</inkml:trace>
          <inkml:trace contextRef="#ctx0" brushRef="#br0" timeOffset="10407">506 220 0,'0'0'16,"0"0"-16,0 0 15,12 0 1,12-12-16,11 12 16,0-11-1,1-1-15,-13 1 16,13 11 0,-1 0-16,-11-12 15,-13 12-15,1 0 16,-12 0-1,0 0-15,0 0 16,0 0 0,0 0-16,0 12 15,0-1-15,-12 12 16,12 0 0,0 12-16,-11 0 15,11-1 1,0 1-16,11-12 15,1 0 1,12 0-16,23 1 16,0-13-16,-47-11 15</inkml:trace>
          <inkml:trace contextRef="#ctx0" brushRef="#br0" timeOffset="10901">801-34 0,'0'0'0,"0"0"15,0 0-15,0 0 16,0 0 0,0 11-16,12 1 15,-1-1-15,13 1 16,0-1 0,-1-11-16,1 0 15,-1-11 1,-11-1-16,0 1 15,0-12-15,-1-1 16,-11-10 0,-11-1-16,-1 12 15,-12-12 1,-11 24-16,0-1 16,-1 12-1,1 12-15,0 11 16,23 0-16,0 0 15,12 12 1,12-12-16,23 23 16,-35-46-1</inkml:trace>
          <inkml:trace contextRef="#ctx0" brushRef="#br0" timeOffset="11754">1284 70 0,'0'0'16,"0"0"-16,0 0 15,23 0 1,13 0-16,11 0 16,24 0-16,-13-12 15,1 12 1,-12 0-16,-11 0 16,-1 0-1,-11 0-15,-13 0 16,1 0-1,0 0-15,0 0 16,-12 0-16</inkml:trace>
          <inkml:trace contextRef="#ctx0" brushRef="#br0" timeOffset="14581">1908-23 0,'0'0'15,"0"0"1,0 0-16,0 0 15,0 0-15,12-11 16,11-1 0,25 0-16,10 1 15,1 11 1,0-12-16,-12 1 16,1-1-16,-48 12 15</inkml:trace>
          <inkml:trace contextRef="#ctx0" brushRef="#br0" timeOffset="14312">1920-312 0,'0'0'16,"12"0"-1,23-11-15,36-12 16,-1-1-16,-11 1 16,0-11-1,-12-13-15,12-22 16,-12-12 0,-23 12-16,-12 11 15,-12 23 1,0 1-16,-12 11 15,0 23 1,-23 11-16,-12 12 16,-24 24-16,0 22 15,24-11 1,12-1-16,11 36 16,12 11-16,12 0 15,12-23 1,12 11-16,-1-22 15,13-1 1,-13 0-16,1-11 16,-1 11-1,-11-22-15,0-24 16,-12-12 0,0-11-16</inkml:trace>
          <inkml:trace contextRef="#ctx0" brushRef="#br0" timeOffset="15060">2344 70 0,'0'0'15,"0"0"-15,0 0 16,12 0 0,0 0-16,-1 0 15,13 0 1,-1 0-16,1 0 15,-12 0-15,0 0 16,-12 0 0,0 0-16,0 0 15,0 0 1,0 0-16,0 0 16,11 11-16,1 1 15,0-1 1,0 12-16,-1 1 15,1-1 1,12 0-16,-1 0 16,1 0-16,11-11 15,1-1 1,11 1-16,-47-12 16</inkml:trace>
          <inkml:trace contextRef="#ctx0" brushRef="#br0" timeOffset="15538">2438-323 0,'0'0'16,"0"0"0,0 0-16,0 11 15,0 12 1,12 0-16,0 1 16,11-1-16,1-12 15,-1 1 1,1-1-16,0-11 15,-1 0 1,-11 0-16,0-11 16,-1-1-16,-11 12 15,0-11 1,-11-1-16,-1-11 16,-12 11-1,1 1-15,-1-1 16,12 12-1,1 0-15,11 0 16,-12 12-16,12-1 16,0 1-1,0-12-15</inkml:trace>
          <inkml:trace contextRef="#ctx0" brushRef="#br0" timeOffset="15988">2686 116 0,'0'0'0,"0"0"16,0 0-16,23 0 16,1 0-1,11 0-15,0 0 16,13 0 0,-13-12-16,12 12 15,-12-11-15,1 11 16,-1-12-1,-35 12-15</inkml:trace>
          <inkml:trace contextRef="#ctx0" brushRef="#br0" timeOffset="16254">3121-277 0,'0'0'0,"0"0"15,0 0 1,0 0-16,12 23 16,0 23-1,0 24-15,11 10 16,1 1-16,11 23 15,1-11 1,-36-93-16</inkml:trace>
          <inkml:trace contextRef="#ctx0" brushRef="#br0" timeOffset="17672">1790 717 0,'0'0'0,"0"0"16,0 0-1,0 0-15,0 0 16,0 0 0,0 0-16,0 0 15,0 0-15,12 34 16,12 36 0,-13 11-16,13 0 15,-12-12 1,11 0-16,1 1 15,-1-1 1,-11-23-16,0 0 16,0-11-16,-12-23 15,0-1 1,0-11-16,0 0 16,0 0-1,0-11-15,12-12 16,-1-12-16,13-23 15,11-11 1,1-12-16,-1 0 16,0 35-1,1 0-15,-13 22 16,1 13 0,-12 11-16,11 11 15,1 24-15,-1 0 16,1 11-1,-1 0-15,13 12 16,-1 0 0,0 0-16,-11-24 15,11-11 1,-35-23-16</inkml:trace>
        </inkml:traceGroup>
      </inkml:traceGroup>
    </inkml:traceGroup>
  </inkml:traceGroup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29:39.9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746DEC-5063-4A82-9053-0C68639CAC78}" emma:medium="tactile" emma:mode="ink">
          <msink:context xmlns:msink="http://schemas.microsoft.com/ink/2010/main" type="writingRegion" rotatedBoundingBox="1566,15786 28416,14966 28517,18285 1668,19105"/>
        </emma:interpretation>
      </emma:emma>
    </inkml:annotationXML>
    <inkml:traceGroup>
      <inkml:annotationXML>
        <emma:emma xmlns:emma="http://www.w3.org/2003/04/emma" version="1.0">
          <emma:interpretation id="{1609A3BE-A7FB-41F1-A002-2BDCAAC446BF}" emma:medium="tactile" emma:mode="ink">
            <msink:context xmlns:msink="http://schemas.microsoft.com/ink/2010/main" type="paragraph" rotatedBoundingBox="1566,15786 28416,14966 28484,17197 1634,18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29A4EA-8E09-4D5F-A78D-20746B7CFF84}" emma:medium="tactile" emma:mode="ink">
              <msink:context xmlns:msink="http://schemas.microsoft.com/ink/2010/main" type="line" rotatedBoundingBox="1566,15786 28416,14966 28484,17197 1634,18017"/>
            </emma:interpretation>
          </emma:emma>
        </inkml:annotationXML>
        <inkml:traceGroup>
          <inkml:annotationXML>
            <emma:emma xmlns:emma="http://www.w3.org/2003/04/emma" version="1.0">
              <emma:interpretation id="{9D3BB751-BBA0-4E44-A02A-27E2F32EE7CB}" emma:medium="tactile" emma:mode="ink">
                <msink:context xmlns:msink="http://schemas.microsoft.com/ink/2010/main" type="inkWord" rotatedBoundingBox="1600,16101 3074,16125 3060,16993 1585,16969"/>
              </emma:interpretation>
              <emma:one-of disjunction-type="recognition" id="oneOf0">
                <emma:interpretation id="interp0" emma:lang="" emma:confidence="0.5">
                  <emma:literal>2.</emma:literal>
                </emma:interpretation>
                <emma:interpretation id="interp1" emma:lang="" emma:confidence="0">
                  <emma:literal>20.</emma:literal>
                </emma:interpretation>
                <emma:interpretation id="interp2" emma:lang="" emma:confidence="0">
                  <emma:literal>29.</emma:literal>
                </emma:interpretation>
                <emma:interpretation id="interp3" emma:lang="" emma:confidence="0">
                  <emma:literal>20:</emma:literal>
                </emma:interpretation>
                <emma:interpretation id="interp4" emma:lang="" emma:confidence="0">
                  <emma:literal>28.</emma:literal>
                </emma:interpretation>
              </emma:one-of>
            </emma:emma>
          </inkml:annotationXML>
          <inkml:trace contextRef="#ctx0" brushRef="#br0">1028 713 0,'0'0'0,"0"0"15,-24 11-15,1 1 16,-13 11 0,-22 11-16,-1-10 15,0-1 1,-35 0-16,11-12 15,-11-11 1,-12-11-16,23-1 16,13-11-16,-1-12 15,24 12 1,0-23-16,0-23 16,23-47-1,24 12-15,24 23 16,11 0-1,47-11-15,48 11 16,0 23-16,-13 24 16,25 34-1,-1 11-15,-47 24 16,-23 11 0,-24 12-16,-23 23 15,-13 11-15,-34 1 16,-48-1-1,-11-23-15,-1-11 16,-34 0 0,-1-12-16,23-23 15,13-11 1,23-12-16,59 0 16</inkml:trace>
          <inkml:trace contextRef="#ctx0" brushRef="#br0" timeOffset="-494">86 424 0,'0'0'16,"0"0"-16,0 0 15,0 0-15,0 0 16,0 0-1,11-12-15,1 1 16,23-13 0,24 1-16,12 0 15,-12 12-15,0 11 16,-12 0 0,-12 0-16,-11 11 15,-1 1 1,-11-1-16,0 12 15,-12 12 1,-12 0-16,-23-1 16,-12 13-16,-24-1 15,24-11 1,0-1-16,11-11 16,13-11-1,11-1-15,0 1 16,12-12-1,0 0-15,36 12 16,46-12-16,1 0 16,-1-12-1,-11 0-15,11-11 16,1 12 0,-83 11-16</inkml:trace>
          <inkml:trace contextRef="#ctx0" brushRef="#br0" timeOffset="4020">1264 666 0,'0'0'0,"0"0"15,0-11-15,0-1 16,0-11 0,0 0-16,0 23 15</inkml:trace>
          <inkml:trace contextRef="#ctx0" brushRef="#br0" timeOffset="-4137">1476 528 0,'0'0'0,"0"0"16</inkml:trace>
        </inkml:traceGroup>
        <inkml:traceGroup>
          <inkml:annotationXML>
            <emma:emma xmlns:emma="http://www.w3.org/2003/04/emma" version="1.0">
              <emma:interpretation id="{3C74F0D3-B30D-4B6F-8539-B6674F47CBD9}" emma:medium="tactile" emma:mode="ink">
                <msink:context xmlns:msink="http://schemas.microsoft.com/ink/2010/main" type="inkWord" rotatedBoundingBox="3151,15597 5802,16107 5480,17785 2828,17275"/>
              </emma:interpretation>
              <emma:one-of disjunction-type="recognition" id="oneOf1">
                <emma:interpretation id="interp5" emma:lang="" emma:confidence="0.5">
                  <emma:literal>stet's</emma:literal>
                </emma:interpretation>
                <emma:interpretation id="interp6" emma:lang="" emma:confidence="0">
                  <emma:literal>she's's</emma:literal>
                </emma:interpretation>
                <emma:interpretation id="interp7" emma:lang="" emma:confidence="0">
                  <emma:literal>stets's,</emma:literal>
                </emma:interpretation>
                <emma:interpretation id="interp8" emma:lang="" emma:confidence="0">
                  <emma:literal>stets's</emma:literal>
                </emma:interpretation>
                <emma:interpretation id="interp9" emma:lang="" emma:confidence="0">
                  <emma:literal>stets's'</emma:literal>
                </emma:interpretation>
              </emma:one-of>
            </emma:emma>
          </inkml:annotationXML>
          <inkml:trace contextRef="#ctx0" brushRef="#br0" timeOffset="-9532">4044 320 0,'0'0'0,"0"0"0,0 0 15,0 0 1,0 0-16,0-12 16,0 12-16,0 0 15,0 0 1,0 0-16,0 0 15,0 0 1,0 0-16,0 0 16,0 23-1,0 23-15,0 12 16,-12-12-16,12 12 16,0 0-1,0 0-15,0 0 16,0-1-1,0 1-15,0-12 16,0 1 0,0-24-16,0-23 15</inkml:trace>
          <inkml:trace contextRef="#ctx0" brushRef="#br0" timeOffset="-9078">3773 863 0,'0'0'0,"0"0"15,0 0-15,0 0 16,-12 11-1,-12 1-15,-11 23 16,-12 11-16,0 0 16,0-11-1,-12 11-15,0-11 16,-12-1 0,12-11-16,0 1 15,12-13-15,24-11 16,23 0-1</inkml:trace>
          <inkml:trace contextRef="#ctx0" brushRef="#br0" timeOffset="-8891">3549 666 0,'0'0'15,"0"0"1,0 0-16,0 0 16,0 0-16,0 0 15,0 0 1</inkml:trace>
          <inkml:trace contextRef="#ctx0" brushRef="#br0" timeOffset="-8567">3301 759 0,'0'0'0,"0"0"16,0 0-1,0 0-15,-11 11 16,-13 12 0,-11 12-16,-24 11 15,0 1 1,0 10-16,0-10 16,0-13-16,0 1 15,0-12 1,1 0-16,10-11 15,48-12 1</inkml:trace>
          <inkml:trace contextRef="#ctx0" brushRef="#br0" timeOffset="-8252">2995 112 0,'0'0'0,"0"0"16,0 0-1,-12 69-15,12-69 16,-11 35-1,-1 45-15,-12 13 16,24-93 0,-70 370-16,70-370 15,0 0-15,0 11 16,0-11 0</inkml:trace>
          <inkml:trace contextRef="#ctx0" brushRef="#br0" timeOffset="-7660">2748 643 0,'0'0'0,"-24"12"16,-23 11-16,0 0 16,-12 0-1,0 0-15,0 0 16,0-11 0,-11-12-16,11-12 15,0 1-15,12-24 16,11 0-1,25 1-15,11-1 16,11-11 0,13 0-16,11-1 15,1 24-15,-1 0 16,12 12 0,0 11-16,-11 11 15,-1 1 1,-12 11-16,-11-12 15,-12 1 1,0 0-16,-12-1 16,12-11-16,-223 104 15,223-104 1,-12 0-16,-35 0 16,0 12-1,11-1-15,1 1 16,0-1-16,11 1 15,1 11 1,11 23-16,12 0 16,0-46-1</inkml:trace>
          <inkml:trace contextRef="#ctx0" brushRef="#br0" timeOffset="-7502">2218 1360 0,'0'0'0,"0"0"16</inkml:trace>
          <inkml:trace contextRef="#ctx0" brushRef="#br0" timeOffset="-7167">2194-385 0,'0'0'0,"0"0"16,0 0-16,0 34 16,0-22-1,0 34-15,-12 58 16,-11 35-1,-1 23-15,12-12 16,24-35 0,-12-115-16</inkml:trace>
          <inkml:trace contextRef="#ctx0" brushRef="#br0" timeOffset="-6770">1959 181 0,'0'0'0</inkml:trace>
          <inkml:trace contextRef="#ctx0" brushRef="#br0" timeOffset="-6459">1605 447 0,'0'0'15,"0"0"-15,0 23 16,0 0 0,12 0-16,0 12 15,-1-1 1,-11-34-16,106 220 16,-106-220-16,0 0 15,0 0 1,0 12-16,-11-1 15,-13 1 1,-11-1-16,-12-11 16,0-11-16,-24-12 15,24-1 1,0 1-16,11-23 16,13 0-1,11-12-15,24-11 16,-12 69-1</inkml:trace>
          <inkml:trace contextRef="#ctx0" brushRef="#br0" timeOffset="-5914">1852 216 0,'0'0'15,"0"0"-15,0 0 16,-47 11-16,47-11 16</inkml:trace>
          <inkml:trace contextRef="#ctx0" brushRef="#br0" timeOffset="-5869">1534 424 0,'0'0'16,"0"0"-16</inkml:trace>
          <inkml:trace contextRef="#ctx0" brushRef="#br0" timeOffset="-5386">1947 181 0,'0'0'0</inkml:trace>
          <inkml:trace contextRef="#ctx0" brushRef="#br0" timeOffset="-5317">1935 181 0,'0'0'0,"0"0"15,0 0 1</inkml:trace>
          <inkml:trace contextRef="#ctx0" brushRef="#br0" timeOffset="-4794">1523 435 0,'0'0'16</inkml:trace>
          <inkml:trace contextRef="#ctx0" brushRef="#br0" timeOffset="-4448">1546 424 0,'0'0'16,"-12"11"-16,12-11 15</inkml:trace>
          <inkml:trace contextRef="#ctx0" brushRef="#br0" timeOffset="-3870">1558 424 0,'0'0'0,"0"0"16</inkml:trace>
          <inkml:trace contextRef="#ctx0" brushRef="#br0" timeOffset="-3444">1534 331 0,'0'0'15,"-11"12"-15,-13 11 16,-11 12-1,35-35-15</inkml:trace>
          <inkml:trace contextRef="#ctx0" brushRef="#br0" timeOffset="-2509">1994 123 0,'0'0'0,"0"0"16</inkml:trace>
          <inkml:trace contextRef="#ctx0" brushRef="#br0" timeOffset="-2395">1570 273 0,'0'0'0,"-12"0"15,-12 12-15,-11 11 16,0 0 0,11 0-16,12-11 15,12-12 1</inkml:trace>
          <inkml:trace contextRef="#ctx0" brushRef="#br0" timeOffset="-2038">1629 204 0,'0'0'0,"-12"12"15,0-1-15,0 1 16,1-12 0,11 0-16</inkml:trace>
          <inkml:trace contextRef="#ctx0" brushRef="#br0" timeOffset="-1765">1864 192 0,'0'0'0,"0"0"15,-129 12-15,129-12 16,-24 12-16,-11-1 15,-12 12 1,11 0-16,1-11 16,11-1-1,1 1-15,23-12 16</inkml:trace>
          <inkml:trace contextRef="#ctx0" brushRef="#br0" timeOffset="-1526">1900 169 0,'0'0'16,"0"0"-16,0 0 15,-189 35 1,189-35-16,-12 0 15,-11 12-15,-13-1 16,13 1 0,-1-1-16,24-11 15</inkml:trace>
        </inkml:traceGroup>
        <inkml:traceGroup>
          <inkml:annotationXML>
            <emma:emma xmlns:emma="http://www.w3.org/2003/04/emma" version="1.0">
              <emma:interpretation id="{C341A52D-67F3-4356-919F-2FC073253F03}" emma:medium="tactile" emma:mode="ink">
                <msink:context xmlns:msink="http://schemas.microsoft.com/ink/2010/main" type="inkWord" rotatedBoundingBox="6369,16649 6714,16638 6740,17484 6394,17494"/>
              </emma:interpretation>
              <emma:one-of disjunction-type="recognition" id="oneOf2">
                <emma:interpretation id="interp10" emma:lang="" emma:confidence="0.5">
                  <emma:literal>:</emma:literal>
                </emma:interpretation>
                <emma:interpretation id="interp11" emma:lang="" emma:confidence="0">
                  <emma:literal>;</emma:literal>
                </emma:interpretation>
                <emma:interpretation id="interp12" emma:lang="" emma:confidence="0">
                  <emma:literal>&amp;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301">5104 770 0,'0'0'0,"0"0"16,-12 0-16,-12 12 15,-11-1 1,0 1-16,-12-12 16,11-12-16,1 1 15,11-1 1,13 1-16,-1-12 15,12 0 1,12-12-16,23-11 16,0-1-1,1 13-15,-1 22 16,0 12-16,-11 0 16,11 12-1,-11 11-15,-13 0 16,1 0-1,-12 12-15,0-1 16,-12-10 0,-11 10-16,-24 1 15,0-12-15,-12-11 16,12-1 0,11-11-16,1-11 15,11-13 1,13 1-16,11 23 15</inkml:trace>
          <inkml:trace contextRef="#ctx0" brushRef="#br0" timeOffset="5851">5057 1383 0,'0'0'15,"0"0"-15,-12-12 16,-12 1 0,-11-12-16,0 0 15,-1-12-15,13 0 16,11 1-1,12-1-15,12 0 16,11 0 0,1 12-16,11 12 15,0 11 1,1 11-16,-1 12 16,-11 1-16,-1-1 15,-11 0 1,-12 0-16,0 0 15,-12 0 1,-11 0-16,-24 0 16,-24-23-16,71 0 15</inkml:trace>
        </inkml:traceGroup>
        <inkml:traceGroup>
          <inkml:annotationXML>
            <emma:emma xmlns:emma="http://www.w3.org/2003/04/emma" version="1.0">
              <emma:interpretation id="{4A387F35-141C-47ED-8D94-DFED050C8930}" emma:medium="tactile" emma:mode="ink">
                <msink:context xmlns:msink="http://schemas.microsoft.com/ink/2010/main" type="inkWord" rotatedBoundingBox="7741,15668 10726,16416 10280,18197 7294,17449"/>
              </emma:interpretation>
              <emma:one-of disjunction-type="recognition" id="oneOf3">
                <emma:interpretation id="interp15" emma:lang="" emma:confidence="0.5">
                  <emma:literal>finish)</emma:literal>
                </emma:interpretation>
                <emma:interpretation id="interp16" emma:lang="" emma:confidence="0">
                  <emma:literal>finis)</emma:literal>
                </emma:interpretation>
                <emma:interpretation id="interp17" emma:lang="" emma:confidence="0">
                  <emma:literal>finial)</emma:literal>
                </emma:interpretation>
                <emma:interpretation id="interp18" emma:lang="" emma:confidence="0">
                  <emma:literal>finis-i)</emma:literal>
                </emma:interpretation>
                <emma:interpretation id="interp19" emma:lang="" emma:confidence="0">
                  <emma:literal>finis-I)</emma:literal>
                </emma:interpretation>
              </emma:one-of>
            </emma:emma>
          </inkml:annotationXML>
          <inkml:trace contextRef="#ctx0" brushRef="#br0" timeOffset="16597">5846 782 0,'0'0'16,"0"0"-16,0 0 16,0 0-1,0 0-15,0 0 16,12 0 0,-1 0-16,25 0 15,-1 0 1,0 0-16,13 0 15,-1 0-15,23-12 16,36-11 0,24-11-16,-130 34 15</inkml:trace>
          <inkml:trace contextRef="#ctx0" brushRef="#br0" timeOffset="16271">5964 701 0,'0'0'0,"23"-12"0,36-22 15,12-24 1,-1-23-16,1-11 16,-12-1-1,0 1-15,-12-12 16,-12-12-1,-23 35-15,-12 23 16,-12 12 0,1 12-16,-1 10 15,-12 13-15,-11 22 16,-12 36 0,-36 57-16,1 34 15,11 70 1,36-34-16,11-12 15,24 46 1,12-58-16,12-35 16,-13 1-16,13 0 15,-12-47 1,0-23-16,-12-23 16,0-23-1,0 0-15</inkml:trace>
          <inkml:trace contextRef="#ctx0" brushRef="#br0" timeOffset="17001">6847 227 0,'0'0'15,"0"0"-15,0 0 16,0 0 0,-12 12-16,-23 22 15,-36 47 1,-11 23-16,11 0 15,36-11-15,11 11 16,24 0 0,24-35-16,23 0 15,0-22 1,0-24-16,-47-23 16</inkml:trace>
          <inkml:trace contextRef="#ctx0" brushRef="#br0" timeOffset="17632">7118 921 0,'0'0'15,"-12"0"-15,0 0 16,-11-12-1,11 0-15,-11-11 16,11 12 0,0-12-16,12-12 15,12-11-15,23-24 16,0 13 0,1 10-16,-1 13 15,0 11 1,-11 11-16,0 12 15,-1 23-15,-11 12 16,0 57 0,-24 70-16,-12-23 15,1-47 1,-1 1-16,1-24 16,11-23-16,0-23 15,12-11 1,0-12-16,0 0 15,0 0 1,12-46-16,11-81 16,13-12-1,-1 12-15,-11 34 16,-1 12-16,-11 35 16,0 12-1,-12 10-15,0 24 16,0 0-1,0 0-15,0 24 16,12 56-16,-1 71 16,13-24-1,0-35-15,-1-22 16,24-1 0,-47-69-16</inkml:trace>
          <inkml:trace contextRef="#ctx0" brushRef="#br0" timeOffset="18096">7389 1579 0,'0'0'0,"0"0"16,24-11-16,34-12 16,13-12-1,0 0-15,-24 1 16,-12 11-1,-11 11-15,-12 0 16,-12 12-16,0 0 16,0 0-1,-12 12-15,0 23 16,-12-1 0,13 1-16,-1 0 15,0-1 1,12-11-16,12 1 15,0-13-15,11 1 16,1-12 0,-1-12-16,-23 12 15</inkml:trace>
          <inkml:trace contextRef="#ctx0" brushRef="#br0" timeOffset="18482">7648 909 0,'0'0'16,"0"0"-16,0 12 16,12 11-1,0 11-15,11 1 16,13 0-1,-13-12-15,1-12 16,11-11-16,-11 0 16,-1-11-1,1-24-15,-13 0 16,-11-11 0,0 12-16,-11-1 15,-13 12-15,-11 11 16,-12 1-1,0 11-15,11 11 16,1 1 0,11-1-16,13 12 15,11-23 1</inkml:trace>
          <inkml:trace contextRef="#ctx0" brushRef="#br0" timeOffset="19004">7919 1522 0,'0'0'15,"0"0"-15,0 0 16,0 0 0,0 0-16,0 0 15,0 0 1,0 0-16,0 0 15,12 0 1,23-12-16,12 0 16,12 1-16,0-1 15,0-11 1,-12 12-16,-47 11 16</inkml:trace>
          <inkml:trace contextRef="#ctx0" brushRef="#br0" timeOffset="19572">8426 1082 0,'0'0'0,"0"0"16,0 0-16,0 0 15,0 0 1,0 0-16,0 12 16,0-1-1,0 24-15,-12 11 16,0 35-16,0 0 16,0 0-1,1-12-15,-1-11 16,12-12-1,-12-11-15,12-12 16,0-23-16</inkml:trace>
          <inkml:trace contextRef="#ctx0" brushRef="#br0" timeOffset="20400">8461 146 0,'0'0'15,"0"0"1,0 0-16,0 0 15,0 0 1,12 0-16,11 12 16,13 11-16,22 23 15,13 35 1,0 12-16,11-13 16,-35-10-1,1-1-15,-13 0 16,-12 12-16,-11 0 15,-12-11 1,-12-1-16,-11-11 16,-12-1-1,-1-10-15,1-13 16,0-10 0,11-13-16,12 1 15,12-12-15</inkml:trace>
        </inkml:traceGroup>
        <inkml:traceGroup>
          <inkml:annotationXML>
            <emma:emma xmlns:emma="http://www.w3.org/2003/04/emma" version="1.0">
              <emma:interpretation id="{CA6110C3-91EA-4D57-AD07-600BB28820D4}" emma:medium="tactile" emma:mode="ink">
                <msink:context xmlns:msink="http://schemas.microsoft.com/ink/2010/main" type="inkWord" rotatedBoundingBox="10800,16696 11421,16744 11398,17037 10777,16988"/>
              </emma:interpretation>
              <emma:one-of disjunction-type="recognition" id="oneOf4">
                <emma:interpretation id="interp20" emma:lang="" emma:confidence="0.5">
                  <emma:literal>=</emma:literal>
                </emma:interpretation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-</emma:literal>
                </emma:interpretation>
                <emma:interpretation id="interp23" emma:lang="" emma:confidence="0">
                  <emma:literal>I</emma:literal>
                </emma:interpretation>
                <emma:interpretation id="interp2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0814">9203 689 0,'0'0'16,"0"0"-16,0 0 15,0 0 1,24 0-16,-1 0 16,24 0-1,0-11-15,1 11 16,-1-12 0,0 12-16,0 0 15,0-11-15,0 11 16,0-12-1,0 1-15,-47 11 16</inkml:trace>
          <inkml:trace contextRef="#ctx0" brushRef="#br0" timeOffset="21098">9344 897 0,'0'0'0,"0"0"16,12 0-1,12 0-15,11 0 16,12 0-16,0-11 15,12 11 1,12-12-16,23 1 16,-11-12-1,-83 23-15</inkml:trace>
        </inkml:traceGroup>
        <inkml:traceGroup>
          <inkml:annotationXML>
            <emma:emma xmlns:emma="http://www.w3.org/2003/04/emma" version="1.0">
              <emma:interpretation id="{64E3241C-E3E4-4BF1-9B6B-EA761CAC37F2}" emma:medium="tactile" emma:mode="ink">
                <msink:context xmlns:msink="http://schemas.microsoft.com/ink/2010/main" type="inkWord" rotatedBoundingBox="11768,15415 17716,15404 17720,17317 11772,17328"/>
              </emma:interpretation>
              <emma:one-of disjunction-type="recognition" id="oneOf5">
                <emma:interpretation id="interp25" emma:lang="" emma:confidence="0.5">
                  <emma:literal>find-him:)</emma:literal>
                </emma:interpretation>
                <emma:interpretation id="interp26" emma:lang="" emma:confidence="0">
                  <emma:literal>final-him:)</emma:literal>
                </emma:interpretation>
                <emma:interpretation id="interp27" emma:lang="" emma:confidence="0">
                  <emma:literal>find-him?)</emma:literal>
                </emma:interpretation>
                <emma:interpretation id="interp28" emma:lang="" emma:confidence="0">
                  <emma:literal>finish-him:)</emma:literal>
                </emma:interpretation>
                <emma:interpretation id="interp29" emma:lang="" emma:confidence="0">
                  <emma:literal>finish-him?)</emma:literal>
                </emma:interpretation>
              </emma:one-of>
            </emma:emma>
          </inkml:annotationXML>
          <inkml:trace contextRef="#ctx0" brushRef="#br0" timeOffset="22210">10181 562 0,'0'0'15,"0"0"-15,23-11 16,24-24 0,24 0-16,12 1 15,11-1 1,-24 0-16,1 1 15,-71 34-15</inkml:trace>
          <inkml:trace contextRef="#ctx0" brushRef="#br0" timeOffset="21947">10357 250 0,'0'0'0,"12"-11"16,24-1-16,11-11 16,0-12-1,0 1-15,0-24 16,-12-35-1,1 1-15,-25 23 16,-11 11 0,0 12-16,-11-12 15,-1 12 1,0 11-16,0 12 16,-11 11-16,-1 12 15,1 12 1,-13 11-16,1 35 15,0 69 1,11 0-16,12 23 16,12 47-16,0-35 15,12-24 1,0 24-16,11-23 16,-11-35-1,0-35-15,0-23 16,0-11-1,-1-12-15,-11-23 16,0 0-16</inkml:trace>
          <inkml:trace contextRef="#ctx0" brushRef="#br0" timeOffset="22478">10935-73 0,'0'0'15,"-12"11"-15,0 12 16,-11 24 0,-1 22-16,-11 23 15,11 47 1,12-46-16,24-24 15,0-11-15,0-12 16,-1-11 0,13-1-16,11-22 15,-35-12-15</inkml:trace>
          <inkml:trace contextRef="#ctx0" brushRef="#br0" timeOffset="23120">11158 666 0,'0'0'0,"-11"0"15,-13 0 1,1 0-16,-13 0 16,1 0-1,11-11-15,13-1 16,-1 1-16,0-36 15,12-10 1,24-1-16,11-11 16,12 11-1,-12 23-15,1 12 16,-1 0 0,-11 11-16,-1 12 15,1 12-15,-1 46 16,1 23-1,-12-1-15,-12 13 16,-12 11 0,0-12-16,12-34 15,0-12 1,0-11-16,0-23 16,0-12-16,0 0 15,0-12 1,12-23-16,0-11 15,11-35 1,1-57-16,-1 10 16,1 36-16,-12 23 15,-1 22 1,-11 24-16,12 0 16,-12 23-1,0 0-15,0 23 16,0 35-16,-12 35 15,24-13 1,0 1-16,23 12 16,1-24-1,-1-23-15,0 1 16,-35-47 0</inkml:trace>
          <inkml:trace contextRef="#ctx0" brushRef="#br0" timeOffset="23497">11512 1163 0,'0'0'0,"0"0"16,0 0-16,35 0 15,1-11 1,-1-1-16,12 1 15,0-13-15,-12 1 16,-11 12 0,0-1-16,-13 12 15,-11 0 1,0 0-16,0 0 16,0 12-1,-11 11-15,-1 0 16,12-11-16,0 11 15,0-12 1,12 12-16,-1-11 16,13 0-1,-1-1-15,1-11 16,-24 0 0</inkml:trace>
          <inkml:trace contextRef="#ctx0" brushRef="#br0" timeOffset="23872">11853 678 0,'0'0'16,"0"0"0,0 0-16,0 0 15,0 11 1,12 1-16,0 0 15,12-1 1,11 1-16,12-12 16,0 0-16,-12-12 15,-11 1 1,-12-13-16,-12 13 16,-12-12-1,0 11-15,-11 1 16,-13-1-16,1 12 15,-12 0 1,0 12-16,11-1 16,25 1-1,11-12-15,0 0 16,0 0-16</inkml:trace>
          <inkml:trace contextRef="#ctx0" brushRef="#br0" timeOffset="24293">12219-154 0,'0'0'15,"0"0"1,11 11-16,13 1 16,0 23-16,11 11 15,0 12 1,1 34-16,-1 12 15,-12 12 1,-11-12-16,0-12 16,-12 1-1,-12-1-15,-11 0 16,-13-22-16,13-24 16,-1-11-1,1-12-15,11-12 16,12-11-1</inkml:trace>
          <inkml:trace contextRef="#ctx0" brushRef="#br0" timeOffset="24952">12607 620 0,'0'0'16,"0"0"-16,0 0 15,0 0-15,12 0 16,23 0 0,13 0-16,-1 12 15,0-12 1,0 0-16,0 0 15,0 0 1,12-12-16,-59 12 16</inkml:trace>
          <inkml:trace contextRef="#ctx0" brushRef="#br0" timeOffset="25507">13079-166 0,'0'0'0,"0"0"15,0 0-15,11 12 16,13 11-1,-1 23-15,13 23 16,-1 35 0,12 47-16,-11-36 15,-13-11-15,1-34 16,-13-24 0,1 0-16,0-23 15,0-11 1,-12-1-16,0-11 15,0 0 1,0 0-16,23-34 16,13-36-16,-1 1 15,0 0 1,-11 22-16,0 24 16,-1 12-1,-11 11-15,0 11 16,11 24-1,1 34-15,-1 1 16,1-1-16,-1 0 16,1-11-1,0-12-15,-1-11 16,1-12 0,-24-23-16</inkml:trace>
          <inkml:trace contextRef="#ctx0" brushRef="#br0" timeOffset="26214">13903 678 0,'0'0'0,"0"0"16,0 0-16,24 0 15,11 0 1,0 0-16,24-12 15,36 1 1,-1-1-16,0-22 16,-94 34-1</inkml:trace>
          <inkml:trace contextRef="#ctx0" brushRef="#br0" timeOffset="26008">13997 343 0,'0'0'0,"12"-12"16,23-11 0,1-12-16,11-11 15,0-12 1,0-34-16,-11-1 16,-25 13-1,-11 10-15,-11 24 16,-13 11-16,12 24 15,-11-1 1,11 12-16,-12 23 16,-11 35-1,11 35-15,13 11 16,-1 34-16,12 24 16,12-35-1,11-11-15,1 11 16,-1 12-1,1-35-15,11-35 16,-11-11 0,-12-24-16,-1 1 15,1-23-15,-12-12 16,0 0 0,0 0-16</inkml:trace>
          <inkml:trace contextRef="#ctx0" brushRef="#br0" timeOffset="26501">14798-697 0,'0'0'15,"0"0"1,0 11-16,-11 24 15,-1 11-15,-24 23 16,-22 59 0,-1 10-16,-12-11 15,0-34 1,12-1-16,59-92 16</inkml:trace>
          <inkml:trace contextRef="#ctx0" brushRef="#br0" timeOffset="26807">14751 54 0,'0'0'15,"0"0"-15,0 0 16,0 11 0,-23 24-16,-24 57 15,11 1-15,1-1 16,23-22 0,0-24-16,12 0 15,12-23 1,-12-23-16,189 104 15,-189-104-15</inkml:trace>
          <inkml:trace contextRef="#ctx0" brushRef="#br0" timeOffset="27388">14940 551 0,'0'0'16,"-12"0"-16,-12 11 15,1-11 1,-1 0-16,13 0 16,-1 0-1,0-11-15,0-12 16,0-24-16,12 1 16,24-23-1,11 11-15,24 0 16,-12 24-1,0 10-15,-23 24 16,-12 0-16,0 24 16,-1 33-1,1 36-15,-12-12 16,0-12 0,0-11-16,0-12 15,0-11 1,0-12-16,0-12 15,0-11-15,0 0 16,12 0 0,0-11-16,23-58 15,0-47 1,-11 12-16,-1 11 16,1 24-16,-12 34 15,0 12 1,-12 23-16,0 0 15,0 12 1,0 34-16,0 47 16,0-1-1,0-11-15,11-23 16,1-12-16,23 0 16,-35-46-1</inkml:trace>
          <inkml:trace contextRef="#ctx0" brushRef="#br0" timeOffset="27724">15352 932 0,'0'0'16,"0"0"-16,0 0 15,24-11 1,-1-1-16,24-11 15,-11 11-15,-1 1 16,-11-1 0,-13 12-16,-11 0 15,0 0 1,0 12-16,-11 11 16,-1 12-16,12-1 15,0 1 1,12-12-16,11 12 15,12-12 1,1-12-16,-1 1 16,0-24-1,-35 12-15</inkml:trace>
          <inkml:trace contextRef="#ctx0" brushRef="#br0" timeOffset="28072">15529 493 0,'0'0'15,"0"0"-15,0 12 16,0-1 0,0 12-16,12 0 15,23 0 1,0-11-16,1-12 15,-1 0-15,-12-12 16,1 1 0,-12-12-16,-12-23 15,-12 11 1,-12 12-16,-23 0 16,12 23-16,-12 11 15,12 1 1,11-1-16,12 1 15,12-12 1,0 0-16</inkml:trace>
          <inkml:trace contextRef="#ctx0" brushRef="#br0" timeOffset="28473">15965-177 0,'0'0'0,"0"0"15,0 0-15,11 11 16,1 12 0,12 24-16,-1 10 15,1 13 1,-1 34-16,1-12 16,-12 24-16,-1-24 15,-11-22 1,0-1-16,-23 12 15,11-35 1,0-11-16,1-12 16,-1-12-1,12-11-15</inkml:trace>
        </inkml:traceGroup>
        <inkml:traceGroup>
          <inkml:annotationXML>
            <emma:emma xmlns:emma="http://www.w3.org/2003/04/emma" version="1.0">
              <emma:interpretation id="{342C907A-ECD7-414C-8C44-E9728B14E33E}" emma:medium="tactile" emma:mode="ink">
                <msink:context xmlns:msink="http://schemas.microsoft.com/ink/2010/main" type="inkWord" rotatedBoundingBox="17537,15353 22219,15210 22277,17105 17595,17248"/>
              </emma:interpretation>
              <emma:one-of disjunction-type="recognition" id="oneOf6">
                <emma:interpretation id="interp30" emma:lang="" emma:confidence="0.5">
                  <emma:literal>fino)</emma:literal>
                </emma:interpretation>
                <emma:interpretation id="interp31" emma:lang="" emma:confidence="0">
                  <emma:literal>#find)</emma:literal>
                </emma:interpretation>
                <emma:interpretation id="interp32" emma:lang="" emma:confidence="0">
                  <emma:literal>Infima)</emma:literal>
                </emma:interpretation>
                <emma:interpretation id="interp33" emma:lang="" emma:confidence="0">
                  <emma:literal>*fino)</emma:literal>
                </emma:interpretation>
                <emma:interpretation id="interp34" emma:lang="" emma:confidence="0">
                  <emma:literal>Fifing)</emma:literal>
                </emma:interpretation>
              </emma:one-of>
            </emma:emma>
          </inkml:annotationXML>
          <inkml:trace contextRef="#ctx0" brushRef="#br0" timeOffset="29161">16377 401 0,'0'0'0,"0"0"16,0 0-1,12-12-15,11 0 16,24 1-16,36-1 16,11 12-1,0-11-15,-11-1 16,11 1 0,0-1-16,0 0 15,-11-11 1,-83 23-16</inkml:trace>
          <inkml:trace contextRef="#ctx0" brushRef="#br0" timeOffset="29428">16436 632 0,'0'0'16,"0"0"-1,23 0-15,48 0 16,35 11-16,-12-11 16,24 0-1,0 0-15,0-23 16,-24 0-1,-94 23-15</inkml:trace>
          <inkml:trace contextRef="#ctx0" brushRef="#br0" timeOffset="29823">16848-39 0,'0'0'0,"0"0"15,12 0 1,11 12-16,13 11 16,11 12-16,35 11 15,13 0 1,-13 0-16,-23-11 15,-12 0 1,-12-1-16,-11 13 16,-12-1-1,-12 12-15,-12 11 16,-23 0-16,-13 12 16,1-11-1,0-1-15,12-34 16,11-1-1,13-11-15,11-23 16,0 0-16</inkml:trace>
          <inkml:trace contextRef="#ctx0" brushRef="#br0" timeOffset="30538">17578 296 0,'0'0'16,"0"0"-16,24 0 15,35 0 1,23 0-16,13 0 16,-13-11-16,12-12 15,-94 23 1</inkml:trace>
          <inkml:trace contextRef="#ctx0" brushRef="#br0" timeOffset="30277">17849 192 0,'0'0'0,"24"-46"16,23-81-16,0-12 15,-23 24 1,-13 11-16,-11 35 15,-11-1 1,-1 35-16,-12 24 16,-11 11-1,-12 23-15,0 23 16,0 35-16,11 58 16,13 0-1,23-12-15,23 58 16,13-24-1,-1-33-15,12-1 16,0 11 0,-11-34-16,-1-34 15,-12-13-15,-11-22 16,0 0 0,0-24-16,-12-11 15,0 0 1</inkml:trace>
          <inkml:trace contextRef="#ctx0" brushRef="#br0" timeOffset="31223">18285 54 0,'0'0'0,"0"0"15,0 0-15,0 0 16,-12 11 0,1 12-16,-13 35 15,-11 69 1,11-11-16,12-35 15,12-23 1,24 11-16,11-23 16,24 0-16,-59-46 15</inkml:trace>
          <inkml:trace contextRef="#ctx0" brushRef="#br0" timeOffset="30808">18391-825 0,'0'0'0,"0"0"16,0 0-16,0 12 15,-12 34 1,-23 24-16,-12-1 16,12 12-16,-12 11 15,23 1 1,0 11-16,13-23 15,11-81 1</inkml:trace>
          <inkml:trace contextRef="#ctx0" brushRef="#br0" timeOffset="31833">18591 585 0,'0'0'0,"0"0"16,0 0-16,-11 0 16,-1 0-1,-12-11-15,13-1 16,-1-11-1,-12-11-15,12-13 16,12-22 0,12 23-16,12-1 15,-1 13-15,1 11 16,-1 11 0,-11 12-16,0 0 15,12 35 1,-1 46-16,-11 0 15,-12 0-15,0-12 16,0-11 0,0-12-16,0-11 15,0-24 1,0-11-16,0 0 16,0 0-1,12-11-15,11-47 16,1-81-16,11 12 15,0 11 1,1 24-16,-24 34 16,-1 23-1,-11 24-15,0 11 16,0 0 0,0 11-16,0 24 15,12 46-15,12 11 16,11 1-1,12-24-15,0-11 16,-11-23 0,-36-35-16</inkml:trace>
          <inkml:trace contextRef="#ctx0" brushRef="#br0" timeOffset="32191">19074 666 0,'0'0'16,"12"0"-16,12 0 15,11 0 1,0-11-16,1-1 16,-1 1-1,-11-1-15,-13 12 16,1 0-16,0 0 15,-12 0 1,0 0-16,0 0 16,0 12-1,0-1-15,0 24 16,12-12 0,0 12-16,11-1 15,24 1-15,0-12 16,0-11-1,1-24-15,-48 12 16</inkml:trace>
          <inkml:trace contextRef="#ctx0" brushRef="#br0" timeOffset="32546">19369 320 0,'0'0'15,"0"11"1,0 12-16,0-11 16,23 11-16,25 12 15,10-12 1,-10-23-16,-1 0 16,-12-12-1,0 1-15,-11-1 16,-12-11-16,-12 11 15,-24-11 1,-46-11-16,-13 10 16,12 13-1,12-1-15,24 12 16,0 0 0,23 0-16,12 0 15,0 0-15,0 0 16,0 0-1</inkml:trace>
          <inkml:trace contextRef="#ctx0" brushRef="#br0" timeOffset="32978">19734-304 0,'0'0'0,"0"0"16,12 11-16,0 12 15,11 12 1,1 11-16,-1 12 16,13 0-1,-1-1-15,0 13 16,1-1-16,-13 12 16,-11-23-1,-12 0-15,0-12 16,-12 12-1,-11-12-15,-13 0 16,13-11 0,-1-1-16,1-10 15,23-24-15</inkml:trace>
        </inkml:traceGroup>
        <inkml:traceGroup>
          <inkml:annotationXML>
            <emma:emma xmlns:emma="http://www.w3.org/2003/04/emma" version="1.0">
              <emma:interpretation id="{02190EF9-B234-478E-9B5E-FC3A83E7B04A}" emma:medium="tactile" emma:mode="ink">
                <msink:context xmlns:msink="http://schemas.microsoft.com/ink/2010/main" type="inkWord" rotatedBoundingBox="21663,16494 22263,16486 22266,16736 21666,16743"/>
              </emma:interpretation>
              <emma:one-of disjunction-type="recognition" id="oneOf7">
                <emma:interpretation id="interp35" emma:lang="" emma:confidence="0.5">
                  <emma:literal>=</emma:literal>
                </emma:interpretation>
                <emma:interpretation id="interp36" emma:lang="" emma:confidence="0">
                  <emma:literal>_</emma:literal>
                </emma:interpretation>
                <emma:interpretation id="interp37" emma:lang="" emma:confidence="0">
                  <emma:literal>-</emma:literal>
                </emma:interpretation>
                <emma:interpretation id="interp38" emma:lang="" emma:confidence="0">
                  <emma:literal>I</emma:literal>
                </emma:interpretation>
                <emma:interpretation id="interp3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3293">20170 389 0,'0'0'0,"0"0"15,0 0 1,12 0-16,11 0 16,13 12-1,-1-1-15,12-11 16,0 12-16,12-12 16,-12 0-1,12 0-15,-24-12 16,-35 12-1</inkml:trace>
          <inkml:trace contextRef="#ctx0" brushRef="#br0" timeOffset="33548">20076 632 0,'0'0'15,"35"0"-15,24 0 16,35 0 0,48 0-16,-1 0 15,-12 0 1,-129 0-16</inkml:trace>
        </inkml:traceGroup>
        <inkml:traceGroup>
          <inkml:annotationXML>
            <emma:emma xmlns:emma="http://www.w3.org/2003/04/emma" version="1.0">
              <emma:interpretation id="{58D1DF02-2569-41E4-8999-CD5FED52A81D}" emma:medium="tactile" emma:mode="ink">
                <msink:context xmlns:msink="http://schemas.microsoft.com/ink/2010/main" type="inkWord" rotatedBoundingBox="22711,15284 28481,15561 28420,16819 22651,16542">
                  <msink:destinationLink direction="with" ref="{786F9703-CF8B-4B91-A4D0-3F4750B05681}"/>
                </msink:context>
              </emma:interpretation>
              <emma:one-of disjunction-type="recognition" id="oneOf8">
                <emma:interpretation id="interp40" emma:lang="" emma:confidence="0.5">
                  <emma:literal>font-finis-I</emma:literal>
                </emma:interpretation>
                <emma:interpretation id="interp41" emma:lang="" emma:confidence="0">
                  <emma:literal>font-finis-I'</emma:literal>
                </emma:interpretation>
                <emma:interpretation id="interp42" emma:lang="" emma:confidence="0">
                  <emma:literal>famer-finis-I</emma:literal>
                </emma:interpretation>
                <emma:interpretation id="interp43" emma:lang="" emma:confidence="0">
                  <emma:literal>fam-r-finis-I</emma:literal>
                </emma:interpretation>
                <emma:interpretation id="interp44" emma:lang="" emma:confidence="0">
                  <emma:literal>fam-r-finis-I'</emma:literal>
                </emma:interpretation>
              </emma:one-of>
            </emma:emma>
          </inkml:annotationXML>
          <inkml:trace contextRef="#ctx0" brushRef="#br0" timeOffset="68827">21089 8 0,'0'0'0,"0"0"16,0 0 0,0 0-16,12 0 15,23 0 1,0 0-16,12 0 16,0 0-1,12 0-15,-12 0 16,1-12-1,-1 0 1,-47 12 0</inkml:trace>
          <inkml:trace contextRef="#ctx0" brushRef="#br0" timeOffset="68517">21089-143 0,'0'0'15,"0"0"-15,23-11 16,24-12 0,24-12-16,-12-11 15,-12 11 1,0-11-16,0-12 16,0-11-16,-11-24 15,-13 12 1,-23 24-16,0 10 15,0 24 1,-11 0-16,-1 12 16,0 11-16,-12 11 15,-11 24 1,-12 23-16,0 11 16,12 23-1,11 24-15,12 23 16,24-12-1,0-23-15,11 0 16,1 0-16,11-12 16,1 1-1,-13-35-15,-11-24 16,0-11 0,-12-23-16,0 0 15</inkml:trace>
          <inkml:trace contextRef="#ctx0" brushRef="#br0" timeOffset="69249">21984-362 0,'0'0'0,"0"0"15,0 0 1,0 0-16,0 0 16,0 0-1,0 0-15,-12 0 16,-23 0 0,-12 23-16,0 12 15,11 11-15,1 23 16,23 0-1,24 1-15,12-1 16,-1-23 0,12 1-16,1-13 15,11-11 1,0-11-16,-47-12 16</inkml:trace>
          <inkml:trace contextRef="#ctx0" brushRef="#br0" timeOffset="69911">22196 8 0,'0'0'16,"0"0"-16,-12 0 15,0 0 1,1 0-16,-1 0 16,0 0-1,12 0-15,0 0 16,0-12 0,0-11-16,0-12 15,12-11-15,11 0 16,25-12-1,11 23-15,-12 12 16,-12 12 0,0 11-16,1 23 15,-13 23 1,1 23-16,-24 12 16,-12 12-16,-12-12 15,13-12 1,-1-23-16,0-11 15,12-24 1,0-11-16,0 0 16,12 0-16,0-23 15,11-11 1,13-36-16,11-68 16,-12 34-1,0 11-15,-11 24 16,-12 34-1,-1 12-15,-11 23 16,0 0-16,0 0 16,0 46-1,12 35-15,-12 0 16,12-12 0,0 1-16,0-13 15,11 1 1,-23-58-16</inkml:trace>
          <inkml:trace contextRef="#ctx0" brushRef="#br0" timeOffset="70303">22809 146 0,'0'0'0,"0"0"15,0 0 1,0 0-16,23-11 16,12-1-16,1 1 15,-1-1 1,1 0-16,-13 1 16,-11 11-1,0 0-15,-12 0 16,0 11-1,-12 13-15,0 10 16,-11 1-16,-1 0 16,12-1-1,12 1-15,0-12 16,12 0 0,12 0-16,-1-11 15,12-12-15,13-12 16,-48 12-1</inkml:trace>
          <inkml:trace contextRef="#ctx0" brushRef="#br0" timeOffset="70650">23186-154 0,'0'0'0,"0"0"15,0 0 1,0 0-16,0 0 16,0 0-16,23 11 15,12-11 1,13-11-16,-1-1 16,0-11-1,-24 0-15,-11 11 16,-12 1-1,0-1-15,-12 1 16,-11-1-16,-13 12 16,1 0-1,12 0-15,11 12 16,12-12 0,0 0-16,0 0 15</inkml:trace>
          <inkml:trace contextRef="#ctx0" brushRef="#br0" timeOffset="71212">23645-570 0,'0'0'0,"0"0"16,0 0-1,0 0-15,0 0 16,12 11-1,0 12-15,11 12 16,1 34 0,-1 24-16,1 11 15,-12-12 1,-12-22-16,0-1 16,-12 0-16,0 12 15,-23-11 1,11-1-16,-11-11 15,-1-24 1,13-10-16,11-13 16,12-11-16</inkml:trace>
          <inkml:trace contextRef="#ctx0" brushRef="#br0" timeOffset="71763">23881 77 0,'0'0'16,"0"0"-16,0 0 16,0 0-16,0 0 15,0 0 1,11 0-16,25 11 15,11-11 1,12 0-16,0 0 16,-12 0-1,0 0-15,0 0 16,-12-11-16,1-1 16,-36 12-1</inkml:trace>
          <inkml:trace contextRef="#ctx0" brushRef="#br0" timeOffset="72690">24352-96 0,'0'0'0,"0"0"15,0 0-15,0 0 16,23 0 0,13 0-16,11 0 15,12-24 1,-12 1-16,0-11 15,0-1 1,-12-11-16,-11 11 16,-12 0-16,-12 1 15,0-1 1,-12 12-16,0 0 16,-11 11-1,-1 1-15,0 11 16,1 11-16,-1 1 15,-11 23 1,0 45-16,-12 36 16,23-12-1,0 12-15,13 11 16,11 11 0,11-45-16,1-12 15,0-35-15,12-11 16,-1-24-1,-11-11-15,-12 0 16</inkml:trace>
          <inkml:trace contextRef="#ctx0" brushRef="#br0" timeOffset="72955">24375 19 0,'0'0'0,"0"0"16,0 0-16,0 0 15,12 0 1,23 12-16,13-1 16,22 1-16,1-1 15,0 1 1,-1-12-1,-11 0-15,-59 0 16</inkml:trace>
          <inkml:trace contextRef="#ctx0" brushRef="#br0" timeOffset="73350">25141-316 0,'0'0'15,"0"0"-15,0 0 16,0 0 0,0 0-16,0 0 15,-12 12 1,-11 11-16,-24 46 16,-1 23-1,13-11-15,12-11 16,11-1-16,12 0 15,0-11 1,23-23-16,1-12 16,11-12-1,-35-11-15</inkml:trace>
          <inkml:trace contextRef="#ctx0" brushRef="#br0" timeOffset="76976">25271-96 0,'0'0'16,"0"0"-16,0 0 15,0 0-15,0 0 16,-12 11 0,0-11-16,12 0 15,0 0 1,-12 0-16,12 0 15,-12-11 1,1-1-16,-1-11 16,12-12-16,12 1 15,11-13 1,1 13-16,-1 11 16,1-1-1,-1 13-15,1 11 16,-12 0-1,0 23-15,-1 46 16,-11 24-16,-11-12 16,-13 0-1,0-1-15,13-10 16,-1-24 0,0-11-16,12-12 15,0-23-15,0 0 16,0 0-1,0 0-15,0-12 16,12-22 0,0-13-16,11-34 15,13-23 1,11 0-16,-12 24 16,0 22-16,1 0 15,-13 12 1,-11 11-16,0 12 15,0 0 1,-12 11-16,0 12 16,0 0-16,-12 12 15,-12 11 1,-23 46-16,12 35 16,11-11-1,12-24-15,1-11 16,-1 0-1,12-12-15,0 0 16,23 0-16,13-11 16,23 0-1,-59-35-15</inkml:trace>
          <inkml:trace contextRef="#ctx0" brushRef="#br0" timeOffset="78611">25365 632 0,'0'0'0,"0"0"16,0 0-1,0 0-15,0 0 16,141-23 0,-141 23-16,12 0 15,47 0 1,47 0-16,0 0 16,47 0-16,24-12 15,-24 12 1,-35 0-16,-1-12 15,-22 12 1,-13 0-16,-11 0 16,-24 0-16,-24 0 15,-11 0 1,-12 0-16,0 0 16,0 0-1,-23 12-15,-13 0 16,-23-1-1,-23 1-15,-83-1 16,24-11-16,23 0 16,0 0-1,-23 0-15,141 0 16</inkml:trace>
          <inkml:trace contextRef="#ctx0" brushRef="#br0" timeOffset="74527">25553 158 0,'0'0'0,"0"0"15,0 0-15,0 0 16,0 0 0,12 0-16,0 0 15,11-12 1,1 12-16,0-11 15,11-1-15,0 1 16,-11-1 0,-1 0-16,-11 12 15,0 0 1,0 0-16,-12 0 16,0 0-16,-12 12 15,0 0 1,0 11-16,1 0 15,-1 11 1,12 1-16,0 0 16,0-12-1,12 0-15,-1 0 16,13-11-16,-1-1 16,13-11-1,-36 0-15</inkml:trace>
          <inkml:trace contextRef="#ctx0" brushRef="#br0" timeOffset="75049">25895-293 0,'0'0'0,"0"0"16,0 0-16,-12 12 15,0-1 1,12-11-16,0 12 16,0-1-16,0 1 15,12-1 1,0-11-16,0 0 16,-1 0-1,1-11-15,-12 11 16,0-12-1,0 1-15,0-1 16,0 12-16,-12-11 16,1-1-1,-13 12-15,1 12 16,-1-1 0,12 12-16,0-11 15,12-1-15,0 13 16,0-24-1</inkml:trace>
          <inkml:trace contextRef="#ctx0" brushRef="#br0" timeOffset="75610">25907 135 0,'0'0'15,"0"0"-15,0 0 16,0 0 0,0 0-16,0 0 15,11 0 1,13 0-16,11 11 15,12-11-15,1 0 16,10 0 0,-10 0-16,-13 0 15,-35 0 1</inkml:trace>
          <inkml:trace contextRef="#ctx0" brushRef="#br0" timeOffset="75903">26354-166 0,'0'0'15,"0"0"-15,0 0 16,0 0-1,0 0-15,0 0 16,12 23-16,12 24 16,-1-1-1,-11 0-15,0 23 16,11 12 0,-11 0-16,0-23 15,-12-58 1</inkml:trace>
          <inkml:trace contextRef="#ctx0" brushRef="#br0" timeOffset="77774">26578-524 0,'0'0'0,"0"0"15,0 0 1,0 0-16,12 11 16,11 1-1,13 11-15,11 23 16,0 35-16,0 23 15,-12-11 1,-11-12-16,-12-12 16,-24 0-1,-12 1-15,1-13 16,-12 1-16,-1-12 16,1-11-1,35-35-15</inkml:trace>
        </inkml:traceGroup>
      </inkml:traceGroup>
    </inkml:traceGroup>
    <inkml:traceGroup>
      <inkml:annotationXML>
        <emma:emma xmlns:emma="http://www.w3.org/2003/04/emma" version="1.0">
          <emma:interpretation id="{99B36780-6A4E-4C8C-9E82-8CAA25EAE9A4}" emma:medium="tactile" emma:mode="ink">
            <msink:context xmlns:msink="http://schemas.microsoft.com/ink/2010/main" type="paragraph" rotatedBoundingBox="1939,17949 3827,17744 3951,18888 2064,1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59BF4-4350-49EF-9F7C-4ADD6533D9CD}" emma:medium="tactile" emma:mode="ink">
              <msink:context xmlns:msink="http://schemas.microsoft.com/ink/2010/main" type="inkBullet" rotatedBoundingBox="1954,18085 2644,18010 2753,19018 2064,19093"/>
            </emma:interpretation>
            <emma:one-of disjunction-type="recognition" id="oneOf9">
              <emma:interpretation id="interp45" emma:lang="" emma:confidence="0">
                <emma:literal>?</emma:literal>
              </emma:interpretation>
              <emma:interpretation id="interp46" emma:lang="" emma:confidence="0">
                <emma:literal>r</emma:literal>
              </emma:interpretation>
              <emma:interpretation id="interp47" emma:lang="" emma:confidence="0">
                <emma:literal>(</emma:literal>
              </emma:interpretation>
              <emma:interpretation id="interp48" emma:lang="" emma:confidence="0">
                <emma:literal>€</emma:literal>
              </emma:interpretation>
              <emma:interpretation id="interp49" emma:lang="" emma:confidence="0">
                <emma:literal>[</emma:literal>
              </emma:interpretation>
            </emma:one-of>
          </emma:emma>
        </inkml:annotationXML>
        <inkml:trace contextRef="#ctx0" brushRef="#br0" timeOffset="2274">934 1938 0,'0'0'0,"-12"11"15,0 12-15,0 12 16,12 0 0,12-12-16,0 0 15,11 0 1,1-11-16,0-1 16,-13-11-16,1 0 15,0 0 1,-12 0-16,0-11 15,-12-1-15,-23-11 16,-12 0 0,-24 0-16,12 23 15,-12 0 1,1 11-16,11 1 16,12 11-1,0 0-15,11 12 16,13-1-16,-1 13 15,12-1 1,12 35-16,12 23 16,0 11-1,11-11-15,-11-11 16,-12-1 0,0-22-16,0-13 15,0-57-15</inkml:trace>
        <inkml:trace contextRef="#ctx0" brushRef="#br0" timeOffset="3112">875 1926 0,'0'0'16,"0"0"-16,-12 12 16,0-1-1,0 1-15,12-12 16</inkml:trace>
        <inkml:trace contextRef="#ctx0" brushRef="#br0" timeOffset="2525">898 2897 0,'12'0'0,"23"0"16,13-12-16,22 1 16,24-12-1,-94 23-15</inkml:trace>
      </inkml:traceGroup>
      <inkml:traceGroup>
        <inkml:annotationXML>
          <emma:emma xmlns:emma="http://www.w3.org/2003/04/emma" version="1.0">
            <emma:interpretation id="{800BD39C-6D64-4E5D-AE10-F12618D129D6}" emma:medium="tactile" emma:mode="ink">
              <msink:context xmlns:msink="http://schemas.microsoft.com/ink/2010/main" type="line" rotatedBoundingBox="2487,17889 3827,17744 3915,18554 2575,18699"/>
            </emma:interpretation>
          </emma:emma>
        </inkml:annotationXML>
        <inkml:traceGroup>
          <inkml:annotationXML>
            <emma:emma xmlns:emma="http://www.w3.org/2003/04/emma" version="1.0">
              <emma:interpretation id="{8FDE483F-D53B-43B9-9A73-990048804037}" emma:medium="tactile" emma:mode="ink">
                <msink:context xmlns:msink="http://schemas.microsoft.com/ink/2010/main" type="inkWord" rotatedBoundingBox="2487,17889 3827,17744 3915,18554 2575,18699"/>
              </emma:interpretation>
              <emma:one-of disjunction-type="recognition" id="oneOf10">
                <emma:interpretation id="interp50" emma:lang="" emma:confidence="0.5">
                  <emma:literal>11,</emma:literal>
                </emma:interpretation>
                <emma:interpretation id="interp51" emma:lang="" emma:confidence="0">
                  <emma:literal>:</emma:literal>
                </emma:interpretation>
                <emma:interpretation id="interp52" emma:lang="" emma:confidence="0">
                  <emma:literal>[1,</emma:literal>
                </emma:interpretation>
                <emma:interpretation id="interp53" emma:lang="" emma:confidence="0">
                  <emma:literal>-1,</emma:literal>
                </emma:interpretation>
                <emma:interpretation id="interp54" emma:lang="" emma:confidence="0">
                  <emma:literal>7÷1,</emma:literal>
                </emma:interpretation>
              </emma:one-of>
            </emma:emma>
          </inkml:annotationXML>
          <inkml:trace contextRef="#ctx0" brushRef="#br0" timeOffset="1112">2159 2065 0,'0'0'16,"0"0"-16,0 0 16,0 0-16,0 0 15,0 0 1,12 11-16,11 12 15,1-11 1,-1 11-16,1 0 16,-12 0-16,-1-11 15,1 11 1,-12 0-16,-12 0 16,-11 0-1,-24 12-15,-24 11 16,-11 0-1,11-11-15,12-12 16,0 0-16,12-11 16,12-12-1,23 0-15,12 0 16</inkml:trace>
          <inkml:trace contextRef="#ctx0" brushRef="#br0" timeOffset="1448">1735 1695 0,'0'0'16,"0"0"-16,0 0 15,0 0 1,0 11-16,0 13 16,0 22-16,0 35 15,-12 0 1,12 11-16,-12-23 16,0-11-1,-11 0-15,-1-23 16,1-1-1,-1-11-15,1-11 16,23-12-16</inkml:trace>
          <inkml:trace contextRef="#ctx0" brushRef="#br0" timeOffset="1692">1511 2227 0,'0'0'16,"0"0"0,-12 11-16,-11 1 15,-25 11-15,48-23 16,-271 150 0,271-150-16,-11 0 15,-13 12 1,-23-1-16,-12-11 15,12 0 1,47 0-16</inkml:trace>
          <inkml:trace contextRef="#ctx0" brushRef="#br0" timeOffset="2996">957 1938 0,'0'0'0,"12"-12"16,12-11-16,-1 0 15,-23 23 1,200-127-16,-200 127 15,0 0 1,0 0-16,0 0 16,0 0-1,0 0-15,0 0 16,0 0-16</inkml:trace>
        </inkml:traceGroup>
      </inkml:traceGroup>
    </inkml:traceGroup>
  </inkml:traceGroup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39:35.3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36CA55-FEE1-426C-B561-8224F93D3404}" emma:medium="tactile" emma:mode="ink">
          <msink:context xmlns:msink="http://schemas.microsoft.com/ink/2010/main" type="writingRegion" rotatedBoundingBox="897,-40 33732,-243 33836,16465 1000,16668"/>
        </emma:interpretation>
      </emma:emma>
    </inkml:annotationXML>
    <inkml:traceGroup>
      <inkml:annotationXML>
        <emma:emma xmlns:emma="http://www.w3.org/2003/04/emma" version="1.0">
          <emma:interpretation id="{DBE1B228-D80A-4C48-B742-B31071ABFC5D}" emma:medium="tactile" emma:mode="ink">
            <msink:context xmlns:msink="http://schemas.microsoft.com/ink/2010/main" type="paragraph" rotatedBoundingBox="897,-40 33732,-243 33763,4702 928,4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24BD24-2E39-4838-A21D-10CDAE40EA58}" emma:medium="tactile" emma:mode="ink">
              <msink:context xmlns:msink="http://schemas.microsoft.com/ink/2010/main" type="inkBullet" rotatedBoundingBox="902,703 1496,699 1506,2188 911,2192"/>
            </emma:interpretation>
          </emma:emma>
        </inkml:annotationXML>
        <inkml:trace contextRef="#ctx0" brushRef="#br0">-31487 501 0,'0'0'16,"0"0"-16,11 0 16,13 0-16,23-12 15,24 1 1,23-24-16,24-11 16,-12-12-1,-106 58-15</inkml:trace>
        <inkml:trace contextRef="#ctx0" brushRef="#br0" timeOffset="-246.6926">-31287 166 0,'0'0'0,"0"0"16,0 0-16,0 0 15,23-12 1,1-11-16,23-11 16,0-13-16,12-34 15,0-11 1,0 0-16,-24 22 15,-11 12 1,-12 12-16,-12 23 16,0 0-1,-12 11-15,0 1 16,-11 11-16,-13 11 16,-23 59-1,0 34-15,1 11 16,10 1-1,13 34-15,11 12 16,13-23 0,11-24-16,0 24 15,11-12-15,1-35 16,-12-22 0,0-24-16,0-11 15,0-35-15</inkml:trace>
      </inkml:traceGroup>
      <inkml:traceGroup>
        <inkml:annotationXML>
          <emma:emma xmlns:emma="http://www.w3.org/2003/04/emma" version="1.0">
            <emma:interpretation id="{86BCC645-9F64-46B5-8A60-0132B9750657}" emma:medium="tactile" emma:mode="ink">
              <msink:context xmlns:msink="http://schemas.microsoft.com/ink/2010/main" type="line" rotatedBoundingBox="1546,-44 33732,-243 33750,2570 1564,2769"/>
            </emma:interpretation>
          </emma:emma>
        </inkml:annotationXML>
        <inkml:traceGroup>
          <inkml:annotationXML>
            <emma:emma xmlns:emma="http://www.w3.org/2003/04/emma" version="1.0">
              <emma:interpretation id="{AAFA69AB-3E8D-4101-929E-B19BA45EA732}" emma:medium="tactile" emma:mode="ink">
                <msink:context xmlns:msink="http://schemas.microsoft.com/ink/2010/main" type="inkWord" rotatedBoundingBox="1549,425 3430,414 3441,2245 1561,2257"/>
              </emma:interpretation>
            </emma:emma>
          </inkml:annotationXML>
          <inkml:trace contextRef="#ctx0" brushRef="#br0" timeOffset="354.5699">-30227-736 0,'0'0'0,"0"0"16,0 0-16,0 0 15,0 12 1,-35 23-16,-12 22 15,-24 36 1,-35 69-16,0 0 16,-12-12-16,47-23 15,24-12 1,36-11-16,11-104 16</inkml:trace>
          <inkml:trace contextRef="#ctx0" brushRef="#br0" timeOffset="688.7497">-30675 397 0,'0'0'0,"0"0"15,0 0 1,0 0-16,0 0 16,0 23-16,-11 12 15,-1 11 1,0 23-16,0 12 15,24 35-15,12-24 16,-1-22 0,-23-70-16</inkml:trace>
          <inkml:trace contextRef="#ctx0" brushRef="#br0" timeOffset="1477.9851">-30345 755 0,'0'0'0,"0"0"15,0 0 1,-11-11-16,-1-1 15,0 1-15,0-1 16,0-11 0,12-12-16,12 1 15,12-24 1,-1 23-16,13 12 16,-1 11-1,0 12-15,1 24 16,-13-1-16,1 35 15,-12 34 1,-24 12-16,-12-12 16,1-22-1,11-24-15,0-23 16,0 0-16,12-11 16,0-12-1,0 0-15,0-12 16,24-34-1,11-46-15,12-24 16,-11-23-16,11-46 16,-35 93-1,-1 34-15,1 23 16,-12 12 0,0 23-16,0 0 15,-12 35 1,1 34-16,-1 12 15,12 12-15,0 11 16,12 11 0,11-34-16,-11-11 15,11-24 1,1-12-16,-24-34 16</inkml:trace>
          <inkml:trace contextRef="#ctx0" brushRef="#br0" timeOffset="2000.4078">-29756 744 0,'0'0'16,"0"11"0,12 36-16,0 10 15,0 13 1,-12-24-16,0 0 15,11-11-15,-11-12 16,0-12 0,0-11-16,0 0 15,0 0 1,0 0-16,12-11 16,12-35-16,11-24 15,0 13 1,1 10-16,-13 24 15,1 12 1,-1 11-16,1 23 16,0 11-1,-1 13-15,1-1 16,-1 0-16,-11-11 16,0-1-1,-12-34-15</inkml:trace>
          <inkml:trace contextRef="#ctx0" brushRef="#br0" timeOffset="2306.0725">-29261 16 0,'0'0'0,"12"11"15,35 47 1,12 34-16,0 36 16,0-13-16,-24 1 15,-11 11 1,-13-12-16,-22-34 15,-13 0 1,-11-23-16,35-58 16</inkml:trace>
        </inkml:traceGroup>
        <inkml:traceGroup>
          <inkml:annotationXML>
            <emma:emma xmlns:emma="http://www.w3.org/2003/04/emma" version="1.0">
              <emma:interpretation id="{9C90E891-9E7A-44D6-B757-643EA2760B4D}" emma:medium="tactile" emma:mode="ink">
                <msink:context xmlns:msink="http://schemas.microsoft.com/ink/2010/main" type="inkWord" rotatedBoundingBox="3758,631 6734,613 6745,2464 3770,2483"/>
              </emma:interpretation>
            </emma:emma>
          </inkml:annotationXML>
          <inkml:trace contextRef="#ctx0" brushRef="#br0" timeOffset="-4531.8583">-26611-539 0,'0'0'0,"12"58"16,0 80 0,-12-138-16,12 567 15,-12-544 1,0-23-16</inkml:trace>
          <inkml:trace contextRef="#ctx0" brushRef="#br0" timeOffset="-4834.338">-26328 1067 0,'0'0'0,"0"12"16,12-1-16,-12-11 15,0 0 1</inkml:trace>
          <inkml:trace contextRef="#ctx0" brushRef="#br0" timeOffset="-5055.166">-26033 4 0,'0'0'16,"0"0"-1,0 0-15,-12 12 16,-23-1-16,-48 24 15,-11-12 1,35 0-16,12 0 16,0 12-1,23 0-15,1 22 16,11 1 0,0 11-16,12-22 15,0 10-15,0-10 16,0-1-1,-12-11-15,-11-1 16,-24 1 0,-24 11-16,71-46 15</inkml:trace>
          <inkml:trace contextRef="#ctx0" brushRef="#br0" timeOffset="-5468.5769">-25703 547 0,'0'0'0,"0"0"15,0 0-15,0 0 16,-12 0 0,0-11-16,0-1 15,0 1-15,1-1 16,-1 0-1,12 1-15,0-1 16,0 12 0,0 0-16,12 0 15,11 0 1,1 12-16,-12-1 16,-1 1-16,-11-12 15,0 0 1,0 0-16,0 0 15,0 0 1,-11 0-16,-1 0 16,12 0-16,0 0 15,0 0 1,0 0-16,0 0 16,12 0-1,-1 0-15,1 0 16,-12 0-16,0 0 15,0 0 1,-12 0-16,-11 0 16,-1 0-1,1-12-15,-1 1 16,1-24 0,11 1-16,24-13 15,23-22-15,24 11 16,0 0-1,-59 58-15</inkml:trace>
          <inkml:trace contextRef="#ctx0" brushRef="#br0" timeOffset="-4117.1508">-27023 201 0,'0'0'15,"-23"23"-15,-13 23 16,1 0-1,11 0-15,1 1 16,11-13-16,12 1 16,0 11-1,12 0-15,0 1 16,-1 10 0,1 1-16,-12-12 15,-12-11 1,1 0-16,-13-24 15,-11 1-15,-12-24 16,-12-11 0,12-11-16,11-1 15,24-11 1,12-24-16,36-34 16,23 0-1,11 12-15,-70 92 16</inkml:trace>
          <inkml:trace contextRef="#ctx0" brushRef="#br0" timeOffset="-3511.4716">-27730 120 0,'0'0'0,"0"0"16,0 0-16,0 0 16,12-12-1,12-11-15,23 0 16,24-12 0,-1 12-16,-23 12 15,0 11 1,-23 11-16,-12 1 15,-12 11-15,-24 23 16,-46 23 0,-1 1-16,0-1 15,12-23 1,0 0-16,36-22 16,-1-13-16,13 1 15,-1-1 1,12 1-16,0 11 15,12 0 1,-1 0-16,-11 0 16,0 0-1,0 1-15,0-13 16,-11 12-16,-13-11 16,-23-1-1,-12-11-15,0 0 16,12-11-1,0-12-15,11 0 16,13-24-16,11-22 16,24 0-1,23-1-15,24-22 16,24 22 0,-83 70-16</inkml:trace>
          <inkml:trace contextRef="#ctx0" brushRef="#br0" timeOffset="-3002.8327">-28625 1310 0,'0'0'0,"0"0"15</inkml:trace>
          <inkml:trace contextRef="#ctx0" brushRef="#br0" timeOffset="-3180.2617">-27176-516 0,'0'0'16,"0"0"-16,-12 23 15,0 0 1,-11 0-16,-36 12 15,-12-12 1,-11-11-16,-1-1 16,-11 1-1,-24-12-15,1 0 16,22 11-16,25 12 16,-13 24-1,24 11-15,24-12 16,11 0-1,1 0-15,11 0 16,12 1-16,0 10 16,0-57-1</inkml:trace>
        </inkml:traceGroup>
        <inkml:traceGroup>
          <inkml:annotationXML>
            <emma:emma xmlns:emma="http://www.w3.org/2003/04/emma" version="1.0">
              <emma:interpretation id="{AC75733F-0DCA-49EB-ACE3-53889BF750BE}" emma:medium="tactile" emma:mode="ink">
                <msink:context xmlns:msink="http://schemas.microsoft.com/ink/2010/main" type="inkWord" rotatedBoundingBox="7310,470 11348,445 11360,2317 7321,2342"/>
              </emma:interpretation>
            </emma:emma>
          </inkml:annotationXML>
          <inkml:trace contextRef="#ctx0" brushRef="#br0" timeOffset="-10982.4954">-21286 339 0,'0'0'15,"0"0"-15,-12 12 16,-11 11 0,-13 12-16,-11 11 15,-12 0-15,-11 0 16,-36 1 0,23-13-16,12-11 15,24-11 1,47-12-16</inkml:trace>
          <inkml:trace contextRef="#ctx0" brushRef="#br0" timeOffset="-10793.4627">-21392-65 0,'0'0'0,"0"0"16,0 11-16,0 1 16,0-12-1,0 0-15</inkml:trace>
          <inkml:trace contextRef="#ctx0" brushRef="#br0" timeOffset="-11211.3095">-21263-551 0,'0'0'0,"0"0"16,0 0-16,0 0 15,12 12 1,12 23-16,-1 57 16,1 35-1,-1 12-15,13 0 16,-13 22-16,1-34 16,-12-34-1,0-35-15,-1-12 16,-11-11-1,0-24-15,0-11 16</inkml:trace>
          <inkml:trace contextRef="#ctx0" brushRef="#br0" timeOffset="-10540.7652">-21745 120 0,'0'0'16,"-12"23"-16,-12 11 15,-11 24 1,-12 12-16,-12-1 15,0-11 1,-35-1-16,-12 1 16,11-23-16,25-12 15,70-23 1</inkml:trace>
          <inkml:trace contextRef="#ctx0" brushRef="#br0" timeOffset="-10244.7844">-22158-585 0,'0'0'0,"0"0"16,0 23 0,12 46-16,-12 47 15,0 11-15,0-23 16,-12-12 0,-11 1-16,-13-24 15,36-69 1</inkml:trace>
          <inkml:trace contextRef="#ctx0" brushRef="#br0" timeOffset="-9692.5734">-22570-19 0,'0'0'0,"-12"12"16,0 22-16,-23 24 15,-24 23 1,-12-12-16,-11-23 16,11 1-1,1-24-15,11-23 16,0 0 0,23-12-16,1-11 15,12-12-15,11 1 16,12-12-1,23-12-15,24 0 16,24 12 0,12 23-16,-13 23 15,-11 11-15,-12 1 16,-23-1 0,-1 1-16,-11 11 15,-12-11 1,-12 11-16,-35 0 15,-23 0-15,-13-12 16,1-11 0,-1 0-16,1 12 15,-1-12 1,24 12-16,12 11 16,0 0-1,24 0-15,-1 23 16,24-11-16,24 11 15,23 0 1,-47-46-16</inkml:trace>
          <inkml:trace contextRef="#ctx0" brushRef="#br0" timeOffset="-9268.5227">-22971-701 0,'0'0'0,"0"12"15,12 11 1,0 23-16,12 23 16,-13 47-1,-11 11-15,-11-11 16,-1-35-16,12-81 16</inkml:trace>
          <inkml:trace contextRef="#ctx0" brushRef="#br0" timeOffset="-9521.6414">-22912 1148 0,'0'0'16,"0"12"-16,0-1 15,0-11-15,0 0 16,0 0 0</inkml:trace>
          <inkml:trace contextRef="#ctx0" brushRef="#br0" timeOffset="-8007.4725">-24184 617 0,'0'0'0,"-12"11"16,-23 12-1,-12 0-15,-71 1 16,12-13 0,12-22-16,11-1 15,1-11 1,-12-35-16,11-11 16,13-24-16,22-11 15,25-11 1,35-24-16,35 0 15,12 12 1,23 23-16,59 12 16,13 22-16,-13 24 15,24 11 1,0 35-16,-24 12 16,-35 23-1,0 46-15,-35 34 16,-48 12-1,-23 12-15,-35 23 16,-24 0-16,-12-47 16,-23-11-1,-12-23-15,0-23 16,-12 0 0,1-35-16,117-23 15</inkml:trace>
          <inkml:trace contextRef="#ctx0" brushRef="#br0" timeOffset="-8509.6461">-24796-88 0,'0'0'0,"0"0"15,0 0 1,0 0-16,0-12 16,11-11-1,13-12-15,35 1 16,11-1-16,-11 12 16,0 11-1,-12 12-15,1 23 16,-1 12-1,-24 0-15,1-1 16,-12 1-16,-24 0 16,0-1-1,-23 1-15,-1-12 16,-11 0 0,12-11-16,-1-1 15,25-11 1,11 0-16,0 0 15,11 0-15,13 0 16,23 0 0,12 0-16,12 12 15,11 11 1,-11 12-16,-24-1 16,-12-10-16,-23 10 15,-24 1 1,-11 11-16,-13-11 15,-22-1 1,-13-10-16,-23-1 16,-1-23-1,13-12-15,23-11 16,12-23-16,12 0 16,35 46-1</inkml:trace>
        </inkml:traceGroup>
        <inkml:traceGroup>
          <inkml:annotationXML>
            <emma:emma xmlns:emma="http://www.w3.org/2003/04/emma" version="1.0">
              <emma:interpretation id="{3AFCA51D-E945-470E-B17A-204A6E23EB1C}" emma:medium="tactile" emma:mode="ink">
                <msink:context xmlns:msink="http://schemas.microsoft.com/ink/2010/main" type="inkWord" rotatedBoundingBox="11892,465 15060,445 15070,2062 11902,2082"/>
              </emma:interpretation>
            </emma:emma>
          </inkml:annotationXML>
          <inkml:trace contextRef="#ctx0" brushRef="#br0" timeOffset="-14381.9717">-19166-701 0,'0'0'16,"0"0"-1,0 0-15,0 0 16,-12 12-16,-11 11 15,-12 11 1,-24 24-16,-24 35 16,1 22-1,11 1-15,24-12 16,23-23 0,1-12-16,23-69 15</inkml:trace>
          <inkml:trace contextRef="#ctx0" brushRef="#br0" timeOffset="-14717.9295">-20497 235 0,'0'0'0,"0"0"16,12 0 0,11 0-16,36 12 15,36-12-15,22-12 16,-11-11-1,-106 23-15</inkml:trace>
          <inkml:trace contextRef="#ctx0" brushRef="#br0" timeOffset="-14944.3793">-20426 131 0,'0'0'0,"12"0"15,23-11-15,24-1 16,23-23-1,1 1-15,-1-24 16,1-34-16,-24-1 16,-12 1-1,-24 34-15,1 0 16,-12 23 0,-12 1-16,-12 11 15,0 11 1,-23 12-16,-12 12 15,-1 11-15,1 34 16,0 47 0,0 24-16,24-13 15,11 47 1,12-12-16,12-23 16,-12-23-16,11 12 15,1-24 1,0-22-16,-12-24 15,0-11 1,0-24-16,0-11 16</inkml:trace>
          <inkml:trace contextRef="#ctx0" brushRef="#br0" timeOffset="-14065.8654">-19225-42 0,'0'0'16,"0"0"-16,-23 11 15,-13 24 1,-22 34-16,-1 24 16,12-1-1,11 1-15,36-24 16,12 0-16,23-11 15,12-11 1,1-13-16,-48-34 16</inkml:trace>
          <inkml:trace contextRef="#ctx0" brushRef="#br0" timeOffset="-13415.3924">-18989 362 0,'0'0'15,"-12"12"-15,-11-1 16,-1 1 0,0 0-16,1-12 15,11 0 1,0-12-16,1-11 15,11-12 1,11 1-16,25-13 16,23 1-16,0 23 15,-1 0 1,-10 23-16,-13 0 16,0 35-1,1 22-15,-13 36 16,-11-12-16,-12 0 15,-12-12 1,0-23-16,1-11 16,11-12-1,0-11-15,0-12 16,0 0 0,0 0-16,11-24 15,1-33-15,12-59 16,-1-11-1,13 11-15,-1 12 16,-12 23 0,-11 24-16,0 22 15,-12 12-15,0 11 16,0 12 0,-12 12-16,0 23 15,1 45 1,-1 36-16,0 0 15,12-24-15,12-23 16,23 1 0,1-12-16,11-35 15,-47-23 1</inkml:trace>
          <inkml:trace contextRef="#ctx0" brushRef="#br0" timeOffset="-12980.7067">-18176 617 0,'0'0'0,"0"0"16,12 11-1,11 1-15,12 11 16,13-12-1,10-11-15,1-11 16,-12-1 0,-11 1-16,-13-1 15,1-11-15,-12 0 16,-12-12 0,-12 12-16,-12-23 15,-11 23 1,0 11-16,-12 12 15,-1 12 1,1-1-16,24 1 16,-1-1-16,1 13 15,11-1 1,12 0-16,0 12 16,12-12-1,23 0-15,12 0 16,-47-23-16</inkml:trace>
          <inkml:trace contextRef="#ctx0" brushRef="#br0" timeOffset="-12636.3753">-17528-135 0,'0'0'15,"0"0"-15,11 12 16,1 11 0,12 12-16,11 11 15,0 23 1,1 35-16,-13 12 15,1 11-15,-24-46 16,-12 23 0,-11-12-16,-1 1 15,-11-35 1,-1-12-16,1-11 16,35-35-1</inkml:trace>
        </inkml:traceGroup>
        <inkml:traceGroup>
          <inkml:annotationXML>
            <emma:emma xmlns:emma="http://www.w3.org/2003/04/emma" version="1.0">
              <emma:interpretation id="{C27B83CA-DBE3-42E6-A4BE-7E8179CD76C1}" emma:medium="tactile" emma:mode="ink">
                <msink:context xmlns:msink="http://schemas.microsoft.com/ink/2010/main" type="inkWord" rotatedBoundingBox="16347,512 20032,489 20043,2189 16358,2211"/>
              </emma:interpretation>
            </emma:emma>
          </inkml:annotationXML>
          <inkml:trace contextRef="#ctx0" brushRef="#br0" timeOffset="-19167.5779">-12357 212 0,'0'0'0,"0"0"16,0 0-16,-12 0 16,-23 0-1,-12 12-15,-12-1 16,0 1-16,12-1 15,23 1 1,1-1-16,11 1 16,12 11-1,0 12-15,12-1 16,11 13 0,1-13-16,-12 1 15,-1 0-15,-11-12 16,-23 12-1,-48 11-15,-11-23 16,-13 0 0,1-11-16,0-1 15,94-11 1</inkml:trace>
          <inkml:trace contextRef="#ctx0" brushRef="#br0" timeOffset="-18980.2185">-12675 998 0,'0'0'0,"0"12"16,0-1-1,12 1-15,-12-12 16,0 0-16</inkml:trace>
          <inkml:trace contextRef="#ctx0" brushRef="#br0" timeOffset="-18746.7971">-13040-273 0,'0'46'0,"0"-46"16,0 439-16,0-416 15,0-23 1</inkml:trace>
          <inkml:trace contextRef="#ctx0" brushRef="#br0" timeOffset="-18312.2942">-13382 108 0,'0'0'16,"-12"0"-16,-11 12 15,-24-1 1,-12 24-16,0-12 16,0 0-1,24 0-15,11 0 16,0 0-16,24 12 16,0 11-1,12 12-15,0-12 16,0 1-1,0-1-15,-1 0 16,-11-11-16,-11-12 16,-13 0-1,-23-11-15,-12-12 16,0-12 0,0-11-16,12-23 15,24-1 1,11-34-16,24-11 15,46 0-15,37 11 16,11 11 0,-106 70-16</inkml:trace>
          <inkml:trace contextRef="#ctx0" brushRef="#br0" timeOffset="-17020.4968">-14560-655 0,'0'0'0,"0"12"16,-12 23-1,-11-1-15,-1 1 16,-23 0 0,-24-1-16,-46-11 15,-1-11 1,0-12-16,-23 0 16,-24 0-16,23 11 15,25 13 1,11 10-16,0 1 15,35 11 1,12 0-16,24 1 16,23-13-1,24 13-15,23 10 16,-35-57-16</inkml:trace>
          <inkml:trace contextRef="#ctx0" brushRef="#br0" timeOffset="-16841.8344">-15997 547 0,'0'0'0,"12"12"15,-12-12-15</inkml:trace>
          <inkml:trace contextRef="#ctx0" brushRef="#br0" timeOffset="-17413.7293">-14560 16 0,'0'0'0,"0"0"15,-12 0 1,1 0-16,-1-12 16,0 1-16,0-1 15,0-11 1,12 0-16,0-12 15,24 12 1,11 0-16,1 0 16,-1 23-1,0 11-15,-11 1 16,-12-1-16,-12 13 16,-12-1-1,-23 11-15,-24 13 16,0-1-1,-12 0-15,12-11 16,12-1-16,24-11 16,11-11-1,0 0-15,12-12 16,0 11 0,12 12-16,11 0 15,1 12 1,-1 0-16,1-12 15,-12 11-15,-12-10 16,0-13 0,-12 24-16,-23-12 15,-36 0 1,-23-11-16,11-12 16,1-12-1,11-23-15,24 1 16,12-1-16,11-11 15,12-12 1,24 12-16,35-24 16,47-10-1,24-1-15,-118 81 16</inkml:trace>
        </inkml:traceGroup>
        <inkml:traceGroup>
          <inkml:annotationXML>
            <emma:emma xmlns:emma="http://www.w3.org/2003/04/emma" version="1.0">
              <emma:interpretation id="{DA3E343B-160F-4DE7-84FC-980D6BA1715D}" emma:medium="tactile" emma:mode="ink">
                <msink:context xmlns:msink="http://schemas.microsoft.com/ink/2010/main" type="inkWord" rotatedBoundingBox="20537,563 23825,543 23833,1843 20545,1863"/>
              </emma:interpretation>
            </emma:emma>
          </inkml:annotationXML>
          <inkml:trace contextRef="#ctx0" brushRef="#br0" timeOffset="-26344.3183">-10955 97 0,'0'0'0,"-12"0"16,0 11-1,0 1-15,1 11 16,11 0-1,0-12-15,11 1 16,13 0-16,11-1 16,1-11-1,11 0-15,-12-11 16,0-13 0,1 1-16,-13-11 15,-11 11 1,0-12-16,-12 0 15,-12 1-15,-11 10 16,-13 13 0,-11-1-16,0 12 15,0 12 1,11-1-16,13 1 16,11 11-1,12 0-15,12 0 16,11 0-16,-23-23 15</inkml:trace>
          <inkml:trace contextRef="#ctx0" brushRef="#br0" timeOffset="-25895.8388">-10284 339 0,'0'0'0,"0"12"16,-12-1 0,1 1-16,-13-12 15,0 0 1,1-12-16,-12 1 15,11-12-15,0 0 16,13-1 0,11 13-16,0-12 15,11 0 1,13 0-16,0 11 16,-1 0-16,1 12 15,-1 12 1,1 11-16,-12 23 15,-24 35 1,-24 0-16,-11-12 16,-12-11-1,12 0-15,12-23 16,11-12-16,24-23 16</inkml:trace>
          <inkml:trace contextRef="#ctx0" brushRef="#br0" timeOffset="-25608.4571">-10119-447 0,'0'0'0,"0"12"16,0 11 0,12 46-16,0 24 15,11 11 1,-11 11-16,12-11 16,-13-11-16,1-12 15,-12-35 1,0-46-16</inkml:trace>
          <inkml:trace contextRef="#ctx0" brushRef="#br0" timeOffset="-25212.7425">-9553 316 0,'0'0'16,"0"0"-1,0 0-15,-12 12 16,0-1-16,0-11 16,0 0-1,-11 0-15,11-11 16,0-1 0,0 1-16,12-13 15,0 1 1,12 0-16,0 12 15,0-1-15,11 1 16,1 11 0,11 11-16,-11 12 15,-1 12 1,-23 23-16,-11 11 16,-1 0-16,-23 1 15,-1-12 1,-11-1-16,12-22 15,35-35 1</inkml:trace>
          <inkml:trace contextRef="#ctx0" brushRef="#br0" timeOffset="-24789.6421">-9294-169 0,'0'0'0,"0"0"16,11 0 0,1 0-16,12-12 15,11 1-15,0-1 16,-11 12-1,0 0-15,-13 12 16,1 22 0,-12 13-16,-12 10 15,-23 13 1,0-1-16,-12 0 16,11-22-16,24-13 15,1-11 1,-1 0-16,12-11 15,12 0 1,11-12-16,24 0 16,24-12-1,23-11-15,-94 23 16</inkml:trace>
          <inkml:trace contextRef="#ctx0" brushRef="#br0" timeOffset="-24405.5977">-8564 201 0,'0'0'15,"0"11"-15,-12 1 16,0 11 0,-11 0-16,-1-12 15,-11 1-15,11-12 16,1 0-1,11 0-15,0-12 16,12 1 0,0-12-16,12 0 15,12 0 1,-1-1-16,1 13 16,-1 11-16,1 0 15,-12 23 1,-1 23-16,1 35 15,-12 12 1,-12-24-16,1 0 16,-13-11-1,12-12-15,1-11 16,11-35-16</inkml:trace>
          <inkml:trace contextRef="#ctx0" brushRef="#br0" timeOffset="-28209.5406">-11709-31 0,'12'0'0,"23"0"15,0 0 1,1 0-16,-13 0 16,-11 0-1,-12 0-15,0 12 16,-24 11-16,-23 23 15,-12 12 1,0 11-16,12-11 16,24-12-1,-1 12-15,12-23 16,12 0-16,12-12 16,35 0-1,48 11-15,11-10 16,-24-13-1,1 1-15,-83-12 16</inkml:trace>
          <inkml:trace contextRef="#ctx0" brushRef="#br0" timeOffset="-27234.807">-11721 224 0,'0'0'0,"12"0"16,11 0-16,24 0 15,12 0-15,12 0 16,-12 0 0,0 0-16,-12 0 15,0 0 1,-47 0-16</inkml:trace>
          <inkml:trace contextRef="#ctx0" brushRef="#br0" timeOffset="-27900.6726">-11627-528 0,'0'0'16,"0"0"-16,-12 24 15,12-1 1,12 11-16,0-11 16,23-11-1,13 0-15,-1-12 16,-47 0-16</inkml:trace>
          <inkml:trace contextRef="#ctx0" brushRef="#br0" timeOffset="-27753.3258">-11262-562 0,'0'0'16,"-11"-12"-1,-13 1-15,-11-1 16,-24 12-16,-12 12 16,12-1-1,12 1-15,12-1 16,23 1 0,12-1-16,0-11 15</inkml:trace>
          <inkml:trace contextRef="#ctx0" brushRef="#br0" timeOffset="-26969.4234">-11556 328 0,'0'0'16,"0"11"-1,12 1-15,11-1 16,13 1 0,23-1-16,-1 1 15,13-12-15,12 0 16,-1-12-1,-82 12-15</inkml:trace>
          <inkml:trace contextRef="#ctx0" brushRef="#br0" timeOffset="-21304.233">-11144-528 0,'0'0'16,"0"0"-16,0 0 15,0 0 1,0 0-16,0 0 16,0 0-1,0 0-15,0 0 16,-23 12 0,-1 0-16,1-1 15,-13 1-15,1-1 16,-12 1-1,0-1-15,-12 1 16,0-1 0,24 1-16,35-12 15</inkml:trace>
        </inkml:traceGroup>
        <inkml:traceGroup>
          <inkml:annotationXML>
            <emma:emma xmlns:emma="http://www.w3.org/2003/04/emma" version="1.0">
              <emma:interpretation id="{50775584-A2A4-45E3-A43F-F928C88EA106}" emma:medium="tactile" emma:mode="ink">
                <msink:context xmlns:msink="http://schemas.microsoft.com/ink/2010/main" type="inkWord" rotatedBoundingBox="24217,1020 26077,1009 26082,1700 24221,1712"/>
              </emma:interpretation>
            </emma:emma>
          </inkml:annotationXML>
          <inkml:trace contextRef="#ctx0" brushRef="#br0" timeOffset="-23800.4982">-7563 212 0,'0'0'15,"0"0"-15,0 0 16,0 0-16,0 0 16,0 0-1</inkml:trace>
          <inkml:trace contextRef="#ctx0" brushRef="#br0" timeOffset="-23677.5375">-7221 235 0,'0'0'0,"0"0"16,12 12-16,-12-12 15</inkml:trace>
          <inkml:trace contextRef="#ctx0" brushRef="#br0" timeOffset="-24118.1816">-8175 281 0,'0'0'15,"0"0"-15,0 0 16,0 0 0,0 0-16,0 0 15,0 0 1</inkml:trace>
          <inkml:trace contextRef="#ctx0" brushRef="#br0" timeOffset="-23952.5389">-7869 247 0,'0'0'0,"0"0"15,12 11 1,-12-11-16</inkml:trace>
          <inkml:trace contextRef="#ctx0" brushRef="#br0" timeOffset="-23288.8351">-6950 212 0,'0'0'0,"0"0"16,0 0-16,-12 12 16,0-12-1,0 0-15,-11 0 16,-1-12-1,13 1-15,-1-1 16,12 0-16,0 1 16,12-12-1,11 0-15,1 11 16,-1 1 0,1 11-16,-12 0 15,-1 11 1,1 12-16,0 35 15,-12 23-15,-12 0 16,-11 0 0,-1-24-16,-11 1 15,35-58 1</inkml:trace>
          <inkml:trace contextRef="#ctx0" brushRef="#br0" timeOffset="-22572.3689">-6785-146 0,'0'0'0,"0"0"16,0 35 0,0 11-16,0 0 15,0 23 1,0 12-16,0-23 15,0-12 1,0-11-16,0-12 16,0-11-1,0-12-15,0 0 16,0 0-16,0-12 16,12-11-1,-1-23-15,13-12 16,-1 0-1,1 12-15,11 0 16,1 23-16,-13-1 16,1 13-1,-1 11-15,1 11 16,-1 24 0,1 0-16,11 34 15,1 12-15,-13-23 16,1-12-1,-1-23-15,1 0 16,-24-23 0</inkml:trace>
        </inkml:traceGroup>
        <inkml:traceGroup>
          <inkml:annotationXML>
            <emma:emma xmlns:emma="http://www.w3.org/2003/04/emma" version="1.0">
              <emma:interpretation id="{FFECB162-35A1-4B2C-8234-1BA2BD1B7F76}" emma:medium="tactile" emma:mode="ink">
                <msink:context xmlns:msink="http://schemas.microsoft.com/ink/2010/main" type="inkWord" rotatedBoundingBox="26586,-199 30147,-221 30164,2592 26604,2614"/>
              </emma:interpretation>
            </emma:emma>
          </inkml:annotationXML>
          <inkml:trace contextRef="#ctx0" brushRef="#br0" timeOffset="-32847.3542">-2603-70 0,'0'0'0,"0"0"16,0 0-1,0 0-15,0 0 16,0 0-1,0 0-15,0 0 16,0 0-16,0 0 16,11 12-1,25-1-15,11 13 16,12 10 0,-12-11-16,0 12 15,0-12-15,-12 0 16,-11 0-1,-12 0-15,-12-11 16,0 11 0,-24 12-16,-11 23 15,-48 22 1,-34 1-16,22-23 16,25-12-16,-1-11 15,12-12 1,0 0-16,59-23 15</inkml:trace>
          <inkml:trace contextRef="#ctx0" brushRef="#br0" timeOffset="-32582.4305">-2969 312 0,'0'0'16,"-35"34"0,-36 24-16,-11 11 15,-1-22-15,1-1 16,-12 0-1,-12-11-15,106-35 16</inkml:trace>
          <inkml:trace contextRef="#ctx0" brushRef="#br0" timeOffset="-31871.4128">-4017 647 0,'0'0'0,"0"0"16,0 0-16,12-12 16,0-11-1,23-35-15,12-23 16,83-46-1,-1-11-15,1-24 16,-1 46-16,-11 35 16,0 24-1,-47 22-15,-24 23 16,-12 12 0,-11 12-16,-13 23 15,-22 34-15,-60 47 16,-35-12-1,0-12-15,0-23 16,0 1 0,12-36-16,23-11 15,12-11 1,12-12-16,12 0 16,-13 0-16,1 12 15,-35-1 1,-12 24-16,11-12 15,24-12 1,12 1-16,12-12 16,23-12-16,0 1 15,12-12 1,12-12-16,12 0 16,11 1-1,0 11-15,-11 11 16,-12 12-1,11 0-15,-11 12 16,0 34-16,-24 12 16,-12-1-1,-46 13-15,-13-1 16,1-23 0,-12 1-16,-1-13 15,95-34-15</inkml:trace>
          <inkml:trace contextRef="#ctx0" brushRef="#br0" timeOffset="-31645.3879">-4441 404 0,'0'0'15,"-24"23"1,-11 23-16,0 1 16,-12 10-16,-12-10 15,-12-1 1,0-11-16,71-35 16</inkml:trace>
          <inkml:trace contextRef="#ctx0" brushRef="#br0" timeOffset="-30995.1971">-4712 11 0,'0'0'0,"0"0"15,12 12-15,-12-1 16,0 36 0,-24 22-16,-23 12 15,0-12 1,12-11-16,-1-23 16,13-12-16,-1-12 15,12-11 1,1-11-16,-1 11 15,0 0 1,0 0-16,-11 11 16,-13 1-16,13-1 15,-1 1 1,1-12-16,11 0 16,0-12-1,0-22-15,12-13 16,0 1-16,0 12 15,0-1 1,0 12-16,0 11 16,0 12-1,0 0-15,0 0 16,-23 0 0,-24 12-16,-36 11 15,-11 0-15,23 0 16,-11 23-1,11 1-15,0-1 16,13 0 0,34-11-16,12-1 15,12 1 1,12-12-16,23 0 16,60 12-16,58-12 15,-153-23 1</inkml:trace>
          <inkml:trace contextRef="#ctx0" brushRef="#br0" timeOffset="-30806.2764">-4818-336 0,'12'0'0,"35"0"16,47 0-16,71 0 16,-165 0-1</inkml:trace>
          <inkml:trace contextRef="#ctx0" brushRef="#br0" timeOffset="-30244.7132">-2709-1376 0,'0'0'0,"0"0"15,0 0-15,-48 0 16,-93 12-1,-95 11-15,-129 35 16,-23 34 0,-48 47-16,-35-12 15,200 12-15,-24 23 16,154-82 0,35-10-16,35 11 15,71-81 1</inkml:trace>
          <inkml:trace contextRef="#ctx0" brushRef="#br0" timeOffset="-30562.8012">-5666 1456 0,'47'-12'0,"177"-11"15,106-23 1,-59 0-16,-12-12 16,23-11-16</inkml:trace>
        </inkml:traceGroup>
        <inkml:traceGroup>
          <inkml:annotationXML>
            <emma:emma xmlns:emma="http://www.w3.org/2003/04/emma" version="1.0">
              <emma:interpretation id="{A665C48C-1770-4D12-BD35-512A8C913390}" emma:medium="tactile" emma:mode="ink">
                <msink:context xmlns:msink="http://schemas.microsoft.com/ink/2010/main" type="inkWord" rotatedBoundingBox="30942,597 33737,580 33746,2016 30951,2033"/>
              </emma:interpretation>
            </emma:emma>
          </inkml:annotationXML>
          <inkml:trace contextRef="#ctx0" brushRef="#br0" timeOffset="-37197.657">-236-70 0,'0'0'0,"0"0"16,12-11-16,23-12 15,12 0 1,12-1-16,24 13 15,11-1 1,-23 24-16,-12 11 16,0 23-1,-36-11-15,-11-12 16,-12 0-16,-12 0 16,-11 0-1,-25-11-15,-10-1 16,-13-22-1,-23-12-15,-24-12 16,-12 0-16,36 12 16,12 12-1,-1 11-15,12 11 16,13 12 0,22 12-16,13 0 15,23-1-15,11 13 16,25 22-1,46 23-15,24-11 16,-106-81 0</inkml:trace>
          <inkml:trace contextRef="#ctx0" brushRef="#br0" timeOffset="-36940.4811">-530 855 0,'0'0'0,"0"0"16,0 0-16,0 0 16</inkml:trace>
          <inkml:trace contextRef="#ctx0" brushRef="#br0" timeOffset="-38005.419">624 0 0,'0'0'0,"0"0"0,0 0 16,0 0-16,0 0 16,0 0-1,0 0-15,0 0 16,0 0-1,0 0-15,12 11 16,12 1-16,23 11 16,12 0-1,-12 0-15,0 0 16,-12 0 0,-11 0-16,-1 1 15,-11 10 1,-12 1-16,-12 0 15,-11-1-15,-13 1 16,-23-12 0,1 0-16,10-11 15,1-12 1,0-12-16,0-11 16,12 0-16,11 0 15,12 0 1,1 11-16,11 1 15,0-1 1,0 0-16,0 12 16,11-11-1,-11 11-15,0 0 16,0 0-16,12 11 16,-12 1-1,0 11-15,0 12 16,-12-12-1,-11 12-15,-36 11 16,-24-12 0,13 1-16,-1-23 15,0-1-15,13-11 16,22-11 0,1-12-16,35 23 15</inkml:trace>
          <inkml:trace contextRef="#ctx0" brushRef="#br0" timeOffset="-36278.4494">577 335 0,'0'0'15,"0"0"-15,0 0 16,0 0-16,0 0 16,0 0-1,0 0-15,-12 11 16,0-11-1,-11 0-15,-1 0 16,1 0 0,11-11-16,0-1 15,0 1-15,12-1 16,0 1 0,12-13-16,12 1 15,11 12 1,0-1-16,1 1 15,11 22 1,-12 1-16,-11 11 16,-12 0-16,-12 0 15,-24 0 1,24-23-16</inkml:trace>
          <inkml:trace contextRef="#ctx0" brushRef="#br0" timeOffset="-35414.2622">483 346 0,'0'0'16,"0"0"-16,-12 12 15,12-12 1</inkml:trace>
          <inkml:trace contextRef="#ctx0" brushRef="#br0" timeOffset="-37701.72">612-393 0,'12'0'0,"47"-12"15,35-11-15,36-12 16,23-11-1,0 11-15,-23 1 16,-130 34-16</inkml:trace>
          <inkml:trace contextRef="#ctx0" brushRef="#br0" timeOffset="-34874.5035">-1449-81 0,'0'0'16,"0"11"-16,12 1 16,0-1-1,-12-11-15</inkml:trace>
          <inkml:trace contextRef="#ctx0" brushRef="#br0" timeOffset="-34717.1769">-1237 208 0,'0'0'15,"0"0"-15,0 0 16,0 0-1,0 0-15</inkml:trace>
        </inkml:traceGroup>
      </inkml:traceGroup>
      <inkml:traceGroup>
        <inkml:annotationXML>
          <emma:emma xmlns:emma="http://www.w3.org/2003/04/emma" version="1.0">
            <emma:interpretation id="{8464E3FC-D008-450C-98F2-4C878408C7CE}" emma:medium="tactile" emma:mode="ink">
              <msink:context xmlns:msink="http://schemas.microsoft.com/ink/2010/main" type="line" rotatedBoundingBox="7104,1916 33189,2342 33147,4944 7061,4517"/>
            </emma:interpretation>
          </emma:emma>
        </inkml:annotationXML>
        <inkml:traceGroup>
          <inkml:annotationXML>
            <emma:emma xmlns:emma="http://www.w3.org/2003/04/emma" version="1.0">
              <emma:interpretation id="{D9D38DD2-745E-42C7-85B7-4234C70BC155}" emma:medium="tactile" emma:mode="ink">
                <msink:context xmlns:msink="http://schemas.microsoft.com/ink/2010/main" type="inkWord" rotatedBoundingBox="7092,2647 12465,2735 12440,4272 7067,4184"/>
              </emma:interpretation>
            </emma:emma>
          </inkml:annotationXML>
          <inkml:trace contextRef="#ctx0" brushRef="#br0" timeOffset="28904.3891">-20285 2107 0,'0'0'0,"0"0"16,0 0-1,0 0-15,0 0 16,0 0 0,0 0-16,0 12 15,0 11-15,0 12 16,0 11-1,-12 0-15,-23 12 16,-12 11 0,-24 1-16,-11-12 15,-12-12 1,23-23-16,0-12 16,1-11-16,11-11 15,0-12 1,12 11-16,11-11 15,13 12 1,-1-1-16,12 0 16,1 1-1,11 11-15,0 0 16,0 0-16,0 0 16,0 0-1,-12 35-15,-12-1 16,-23 12-1,-12-11-15,0 0 16,-11-12-16,-1-12 16,-11-11-1,11-11-15,12-1 16,12-11 0,12-11-16,23-1 15,12-11 1,23-1-16,13 1 15,11 12-15,0 10 16,-12 13 0,1-1-16,-1 12 15,-23 0 1,-1 12-16,-11 11 16,0 0-16,-23 23 15,-12-11 1,-24 0-16,-12-12 15,0-23 1,12-12-16,12-11 16,12-12-1,11 1-15,1-36 16,11-22 0,12-35-16,24 11 15,23 1-15,12 22 16,0 1-1,-59 92-15</inkml:trace>
          <inkml:trace contextRef="#ctx0" brushRef="#br0" timeOffset="27987.2685">-20120 1691 0,'0'0'0,"0"0"16,0 0-1,0 0-15,0 0 16,0 0 0,0 0-16,0 0 15,0 12 1,12 23-16,0 22 15,11 36-15,1 22 16,11-22 0,-11-12-16,-13-23 15,1 11 1,0-11-16,0-24 16,-12-34-16</inkml:trace>
          <inkml:trace contextRef="#ctx0" brushRef="#br0" timeOffset="29329.1835">-21475 2212 0,'0'0'0,"0"11"16,0 12-1,0-23-15</inkml:trace>
          <inkml:trace contextRef="#ctx0" brushRef="#br0" timeOffset="29114.5909">-21404 1715 0,'0'0'0,"0"0"15,35 0 1,60-12-16,22 0 16,-117 12-1</inkml:trace>
          <inkml:trace contextRef="#ctx0" brushRef="#br0" timeOffset="31042.512">-21533 1795 0,'0'0'0,"0"0"16,0 0-16,0 0 15,11 0 1,13-11-16,23-1 16,47 1-1,24-1-15,-24 1 16,-11-1-16,-1-11 16,-11 0-1,-24 11-15,-12 1 16,-11 11-1,-24 0-15,0 0 16,-12 0-16,-11 0 16,-60 11-1,-58 12-15,11-11 16,36 0 0,35-1-16,12 1 15,23-12 1,1 0-16,23 0 15,0 0-15,0 0 16</inkml:trace>
          <inkml:trace contextRef="#ctx0" brushRef="#br0" timeOffset="31714.1558">-23925 2107 0,'0'0'16,"0"0"-1,0 0-15,12 24 16,12 10 0,-1 13-16,1-1 15,-1 0-15,1 0 16,-1 0 0,-11-22-16,0-1 15,-12-12 1,0 1-16,0-12 15,-12 0 1,-11 11-16,-25 1 16,-34-1-1,-12 1-15,0 11 16,11 12-16,-35 23 16,-23-1-1,23 1-15,24-12 16,11 1-1,13 10-15,11-10 16,12-13-16,0 1 16,11-12-1,25-23-15,11 0 16</inkml:trace>
          <inkml:trace contextRef="#ctx0" brushRef="#br0" timeOffset="30301.997">-22971 2258 0,'0'0'0,"0"0"16,12 23 0,24 35-16,11 34 15,-24-23-15,-11 1 16,-12-24-1,-12 0-15,-23 0 16,0-22 0,-1-1-16,1-12 15,11 1-15,1-12 16,-1-12 0,1-34-16,23-35 15,47-23 1,71-23-16,-1 23 15,1 12 1,-118 92-16</inkml:trace>
          <inkml:trace contextRef="#ctx0" brushRef="#br0" timeOffset="29949.3534">-22558 2258 0,'0'0'0,"0"0"16,0 0 0,0 0-16,0 0 15,0 0-15,0 0 16,0 0-1,0 0-15,23 11 16,13 1 0,23 23-16,-1-1 15,1 1-15,-12 0 16,-11 11 0,-13-12-16,-23 13 15,-11-1 1,-37 12-16,-34-1 15,11-10 1,1-13-16,-13-22 16,12-12-16,71 0 15</inkml:trace>
          <inkml:trace contextRef="#ctx0" brushRef="#br0" timeOffset="32087.3737">-22170 1541 0,'0'0'16,"0"0"-16,0 0 16,-11 0-16,-36 0 15,-48 12 1,1-1-16,-47 12 16,-48 12-1,1 11-15,-13 12 16,-46 11-16,59 1 15,-13-1 1,25 0-16,58-22 16,24-13-1,23-11-15,71-23 16</inkml:trace>
          <inkml:trace contextRef="#ctx0" brushRef="#br0" timeOffset="32510.3651">-24561 2350 0,'0'0'16,"12"12"-16,11-1 15,-11 12 1,-12 12-16,-23 23 16,-24 11-1,-24 1-15,-12-13 16,-34 13-16,-13-24 16,12-23-1,36-11-15,82-12 16</inkml:trace>
          <inkml:trace contextRef="#ctx0" brushRef="#br0" timeOffset="32714.626">-25303 2420 0,'0'0'0,"0"0"16,0 11 0,0 12-16,0-23 15</inkml:trace>
          <inkml:trace contextRef="#ctx0" brushRef="#br0" timeOffset="33607.356">-24526 2385 0,'0'0'15,"0"0"-15,0 0 16,0 0 0,0 0-16,0 0 15,-11-12-15,-1 1 16,-12-12 0,1 0-16,-1-1 15,1 1 1,-1 0-16,12 0 15,1 12 1,-1-1-16,12 12 16,0 0-16,0 12 15,0-1 1,23 24-16,-23-35 16</inkml:trace>
        </inkml:traceGroup>
        <inkml:traceGroup>
          <inkml:annotationXML>
            <emma:emma xmlns:emma="http://www.w3.org/2003/04/emma" version="1.0">
              <emma:interpretation id="{488D2E5F-AF26-48B1-BB82-F7E5832A2373}" emma:medium="tactile" emma:mode="ink">
                <msink:context xmlns:msink="http://schemas.microsoft.com/ink/2010/main" type="inkWord" rotatedBoundingBox="12785,2676 15597,2722 15572,4234 12760,4188"/>
              </emma:interpretation>
            </emma:emma>
          </inkml:annotationXML>
          <inkml:trace contextRef="#ctx0" brushRef="#br0" timeOffset="25608.3655">-19130 2269 0,'0'0'0,"0"0"16,0 0-16,0 0 16</inkml:trace>
          <inkml:trace contextRef="#ctx0" brushRef="#br0" timeOffset="25428.3114">-18577 2570 0,'0'0'0,"-12"23"16,-23 12-1,-47 11-15,-36 0 16,-12-23-16,1-23 16,-1-11-1,12-13-15,1-22 16,34-12 0,24 1-16,36 10 15,11-10 1,35-13-16,72-34 15,34-34-15,24 22 16,-153 116 0</inkml:trace>
          <inkml:trace contextRef="#ctx0" brushRef="#br0" timeOffset="26372.0389">-18553 2292 0,'0'0'0,"0"0"16,0 0-1,0-23-15,0-11 16,0-1-1,0-11-15,0 11 16,0 12 0,0 0-16,0 11 15,0 1-15,0 11 16,0 0 0,0 0-16,0 23 15,0 11 1,0 13-16,0-1 15,0 23-15,0 1 16,-12 11 0,0-12-16,0-11 15,1-12 1,-1-11-16,-12-1 16,13-11-1,11-23-15</inkml:trace>
          <inkml:trace contextRef="#ctx0" brushRef="#br0" timeOffset="25003.9577">-18259 1541 0,'0'0'0,"0"0"16,0 35-16,0 11 16,0 35-1,12 58-15,0-24 16,0-11 0,-1-11-16,-11-1 15,0-92 1</inkml:trace>
          <inkml:trace contextRef="#ctx0" brushRef="#br0" timeOffset="24540.1928">-17587 2477 0,'-12'12'15,"-12"23"-15,-23 11 16,-23 12 0,11-24-16,0-11 15,12-11 1,11-1-16,13-11 16,11 0-1,0-11-15,0-12 16,12-12-1,12 0-15,0 12 16,12 0-16,-1 12 16,1 11-1,-1 11-15,-11 24 16,-12 11-16,-12 0 16,-11 12-1,-13-12-15,-11 1 16,0-13-1,0-22-15,47-12 16</inkml:trace>
          <inkml:trace contextRef="#ctx0" brushRef="#br0" timeOffset="24748.139">-17976 2015 0,'0'0'16,"35"-23"-16,24-12 15,35-11 1,-11 11-16,11 1 16,-11-1-1,-83 35-15</inkml:trace>
          <inkml:trace contextRef="#ctx0" brushRef="#br0" timeOffset="24236.5429">-17540 2154 0</inkml:trace>
          <inkml:trace contextRef="#ctx0" brushRef="#br0" timeOffset="27104.8101">-17528 2246 0,'0'0'0,"0"0"16,0 0-16,0 0 16,0 0-1,11-11-15,-11-1 16,0 12 0,0 0-16,0 0 15,0 0 1,0 0-16,0 0 15,0 0-15,0 0 16,0 23 0,-11 23-16,-1 35 15,0-11 1,-11 11-16,23-81 16</inkml:trace>
          <inkml:trace contextRef="#ctx0" brushRef="#br0" timeOffset="24087.2256">-16998 2420 0,'0'0'0,"0"0"15,0 0 1,0-12-16,0 0 16,0 1-1,12-12-15,11 0 16,12 0 0,1-1-16,-1 13 15,0 11-15,-23 0 16,-12 0-1,0 23-15,-35 35 16,-24 23 0,-23 0-16,-1-12 15,12-11-15,24-24 16,24-11 0,11 1-16,12-13 15,12 12 1,-1 12-16,1 0 15,0-1 1,0 1-16,0 0 16,-12-1-16,-24 1 15,-11-12 1,-12 0-16,-12-11 16,0-12-1,0-23-15,12 0 16,11-1-16,13 1 15,11-23 1,24-35-16,23-58 16,36 24-1,11 11-15,-82 104 16</inkml:trace>
        </inkml:traceGroup>
        <inkml:traceGroup>
          <inkml:annotationXML>
            <emma:emma xmlns:emma="http://www.w3.org/2003/04/emma" version="1.0">
              <emma:interpretation id="{CD7AB1EA-2A9F-4105-9F9A-3C03E3583A7E}" emma:medium="tactile" emma:mode="ink">
                <msink:context xmlns:msink="http://schemas.microsoft.com/ink/2010/main" type="inkWord" rotatedBoundingBox="16124,2588 21067,2669 21033,4746 16090,4665"/>
              </emma:interpretation>
            </emma:emma>
          </inkml:annotationXML>
          <inkml:trace contextRef="#ctx0" brushRef="#br0" timeOffset="19707.1662">-14666 2778 0</inkml:trace>
          <inkml:trace contextRef="#ctx0" brushRef="#br0" timeOffset="19515.3091">-14112 2755 0,'0'0'0,"0"0"15,-12 0 1,0-12-16,-11 1 15,-1-1-15,1 0 16,11 1 0,0-1-16,0-11 15,12 0 1,12-12-16,12 1 16,-1-1-16,12 12 15,13 0 1,-13 11-16,0 12 15,-11 12 1,-12 23-16,-12 11 16,-12 12-1,-12-1-15,-23 24 16,-12 0-16,-23 0 16,11-35-1,0-11-15,71-35 16</inkml:trace>
          <inkml:trace contextRef="#ctx0" brushRef="#br0" timeOffset="19002.5248">-13794 2165 0,'0'0'0,"0"0"15,0 0-15,0 0 16,12 0 0,-1 0-16,1 0 15,12 12-15,-1-1 16,1 1 0,11 11-16,1 0 15,-1 12 1,12 23-16,-23-12 15,-1 0 1,-11 0-16,-12 1 16,-12-1-16,-11 0 15,-13 0 1,-23 0-16,-35 1 16,0-1-1,94-46-15</inkml:trace>
          <inkml:trace contextRef="#ctx0" brushRef="#br0" timeOffset="18544.6233">-12934 2373 0,'0'0'0,"0"0"16,0 0-16,12 0 15,23-11 1,36-1-16,11 1 15,0 11 1,-11 0-16,0 11 16,11 12-16,-23 12 15,-24 0 1,-11-1-16,-12 1 16,-24 0-1,-12-1-15,-23 1 16,-35-12-16,-48-11 15,13-12 1,22-23-16,25-12 16,11 0-1,23 1-15,13-1 16,11 0 0,12 12-16,12-12 15,23 12-15,12 0 16,12 12-1,12 11-15,-24 11 16,-12 12 0,-11 12-16,-24 23 15,-24 23-15,-46 11 16,-1 1 0,-11-1-16,-48 24 15,0-12 1,24-35-16,12-23 15,23-11 1,71-35-16</inkml:trace>
          <inkml:trace contextRef="#ctx0" brushRef="#br0" timeOffset="16851.2015">-11591 2593 0,'0'0'0,"0"23"16,-12 0-1,-24 23-15,-11 12 16,0-12 0,0-11-16,12-12 15,-1 0 1,1-11-16,35-12 16</inkml:trace>
          <inkml:trace contextRef="#ctx0" brushRef="#br0" timeOffset="17030.516">-11580 2131 0,'0'0'0,"-11"11"16,-1 12-1,12-23-15</inkml:trace>
          <inkml:trace contextRef="#ctx0" brushRef="#br0" timeOffset="16595.3523">-11332 1645 0,'0'0'0,"0"0"16,0 0-16,0 0 15,0 0 1,0 0-16,0 0 16,0 0-16,0 23 15,0 47 1,-12 68-16,12 1 15,0-23 1,0-12-16,0 11 16,0-34-16,0-12 15,0-22 1,0-47-16</inkml:trace>
          <inkml:trace contextRef="#ctx0" brushRef="#br0" timeOffset="20602.1711">-15314 2443 0,'-12'11'15,"-23"35"-15,-36 12 16,-23 0-16,12-23 15,11-24 1,-11 1-16,11-24 16,-23 1-1,35-12-15,12-12 16,11 0 0,25 12-16,22-12 15,13-11-15,23 12 16,0 10-1,12 1-15,12 23 16,-24 0 15,-24 12-31,-23-12 16,0 0 0,-11 11-16,-13 1 15,-47 0-15,-23-1 16,0 1-1,23 11-15,12 0 16,12 23 0,12 0-16,11 1 15,13-13 1,22 12-16,-11-46 16</inkml:trace>
          <inkml:trace contextRef="#ctx0" brushRef="#br0" timeOffset="20032.2245">-14866 2373 0,'-12'23'15,"12"-23"-15</inkml:trace>
          <inkml:trace contextRef="#ctx0" brushRef="#br0" timeOffset="19994.2394">-14854 2084 0</inkml:trace>
          <inkml:trace contextRef="#ctx0" brushRef="#br0" timeOffset="19806.3356">-14784 2928 0,'-11'12'0,"-25"11"15,-34 23 1,-25 12-16,25-24 15,-1-10 1,12-13-16,59-11 16</inkml:trace>
          <inkml:trace contextRef="#ctx0" brushRef="#br0" timeOffset="21625.3901">-14854 2477 0,'0'0'0,"0"0"16,0 0-16,11-11 15,1-12 1,-12-12-16,0-11 15,0-47-15,12-34 16,0 35 0,0 11-16,-12 35 15,0-1 1,0 13-16,0 11 16,0 11-16,0 12 15,0 0 1,0 0-16,0 46 15,0 70 1,-12-1-16,12 1 16,0 46-1,12-24-15,-1-34 16,1-34-16,0-24 16,0-11-1,-12-35-15</inkml:trace>
          <inkml:trace contextRef="#ctx0" brushRef="#br0" timeOffset="22247.0339">-15867 2524 0,'0'0'0,"0"0"16,0 0-16,0-12 15,0 0 1,0-11-16,0-11 16,11-1-1,1 0-15,23-11 16,13 0 0,-1 23-16,0 11 15,0 12-15,-12 12 16,-11-1-1,-12 12-15,-12 12 16,-24 0 0,-11 11-16,-12 0 15,-12 0 1,0-11-16,-12-12 16,12-11-16,59-12 15</inkml:trace>
          <inkml:trace contextRef="#ctx0" brushRef="#br0" timeOffset="21034.6913">-15879 1437 0,'0'0'0,"0"23"16,0 58 0,12 58-16,-1 34 15,1-23 1,12-34-16,11 0 15,-35-116 1</inkml:trace>
          <inkml:trace contextRef="#ctx0" brushRef="#br0" timeOffset="20781.2023">-15714 3483 0,'0'0'0,"0"0"16,0 11-1,0 12-15,0-23 16,0 0-16,0 0 15</inkml:trace>
          <inkml:trace contextRef="#ctx0" brushRef="#br0" timeOffset="23022.2791">-15644 2281 0,'0'0'16,"0"0"-1,0 0-15,0 0 16,-11 0-16,-13 11 16,-11 1-1,-24 0-15,-35 11 16,-12 0 0,11 11-16,48 1 15,12 11 1,0 1-16,35-47 15</inkml:trace>
        </inkml:traceGroup>
        <inkml:traceGroup>
          <inkml:annotationXML>
            <emma:emma xmlns:emma="http://www.w3.org/2003/04/emma" version="1.0">
              <emma:interpretation id="{5BE18AFF-28F0-4FF1-8CD6-E18403DAAE4E}" emma:medium="tactile" emma:mode="ink">
                <msink:context xmlns:msink="http://schemas.microsoft.com/ink/2010/main" type="inkWord" rotatedBoundingBox="21751,2155 25186,2211 25149,4446 21714,4389"/>
              </emma:interpretation>
            </emma:emma>
          </inkml:annotationXML>
          <inkml:trace contextRef="#ctx0" brushRef="#br0" timeOffset="15601.4295">-10260 1275 0,'0'0'15,"0"12"-15,12 46 16,-1 57 0,1 24-16,-12 46 15,0 0 1,-12-35-16,12-150 16</inkml:trace>
          <inkml:trace contextRef="#ctx0" brushRef="#br0" timeOffset="15374.2636">-10614 2755 0,'0'0'16,"0"0"-16,0 0 15,0 0-15,0 0 16,24-23-1,47-58-15,23-23 16,0 11 0,12 12-16,-12 12 15,-11 34 1,-13 12-16,-22 12 16,-13 11-16,-12 11 15,-11 1 1,-12 11-16,-35 23 15,-36 23 1,-11 12-16,-12 0 16,-24-11-1,-12-1-15,24-23 16,35-23-16,13-11 16,10-12-1,48 0-15</inkml:trace>
          <inkml:trace contextRef="#ctx0" brushRef="#br0" timeOffset="14933.5815">-9648 1876 0,'0'0'0,"0"0"16,36 0-16,105-11 15,0-12 1,-35 0-16,-106 23 16</inkml:trace>
          <inkml:trace contextRef="#ctx0" brushRef="#br0" timeOffset="14715.5665">-9212 1021 0,'0'0'0,"0"0"15,12 12-15,-12-12 16</inkml:trace>
          <inkml:trace contextRef="#ctx0" brushRef="#br0" timeOffset="14547.5113">-9059 2235 0,'0'0'15,"0"0"-15,0 11 16,0 12-16,-12 24 15,1 22 1,-25 12-16,-11-23 16,-12-1-1,-35 1-15,12-23 16,11-12-16,-11-12 16,-1-11-1,24-11-15,12-12 16,23 0-1,13-24-15,22-10 16,13 10 0,11 1-16,1 12 15,-1 22-15,12 0 16,-11 24 0,-13 0-16,1 11 15,-13 23 1,-11-11-16,-11 11 15,-13-12-15,-11 1 16,-24-12 0,-12-11-16,-11-12 15,11-23 1,24 0-16,12-12 16,-1-11-1,24-1-15,12-33 16,12-13-16,24-34 15,22 0 1,-58 127-16</inkml:trace>
          <inkml:trace contextRef="#ctx0" brushRef="#br0" timeOffset="13945.5304">-9106 3205 0,'0'0'0,"12"0"15,35 24-15,83-1 16,11-12 0,-11-11-16,-130 0 15</inkml:trace>
          <inkml:trace contextRef="#ctx0" brushRef="#br0" timeOffset="13757.4562">-7975 1946 0,'0'0'0,"0"0"16,0 0 0,0 11-16,0 1 15,-24 11-15,-23 12 16,-35 11 0,-12 0-16,23-11 15,12-1 1,24-10-16,-1 10 15,13 1-15,-13 0 16,1 22 0,12 13-16,-13 11 15,-11-12 1,-12-11-16,-11-1 16,-1-10-1,12-13-15,59-34 16</inkml:trace>
          <inkml:trace contextRef="#ctx0" brushRef="#br0" timeOffset="13404.048">-7233 2489 0,'0'0'16,"0"0"0,0 23-16,0 12 15,-12 11-15,-11 0 16,-13 0 0,-22 1-16,-13-1 15,-35-12 1,12-22-16,11 0 15,1-12 1,11-12-16,0 0 16,12 12-16,12-11 15,12-1 1,11 1-16,13-1 16,11-22-1,23-24-15,24-23 16,0 0-16,-47 81 15</inkml:trace>
        </inkml:traceGroup>
        <inkml:traceGroup>
          <inkml:annotationXML>
            <emma:emma xmlns:emma="http://www.w3.org/2003/04/emma" version="1.0">
              <emma:interpretation id="{4B32725F-01DC-4D04-9009-D002E116F416}" emma:medium="tactile" emma:mode="ink">
                <msink:context xmlns:msink="http://schemas.microsoft.com/ink/2010/main" type="inkWord" rotatedBoundingBox="25721,3013 29813,3080 29785,4793 25693,4726"/>
              </emma:interpretation>
            </emma:emma>
          </inkml:annotationXML>
          <inkml:trace contextRef="#ctx0" brushRef="#br0" timeOffset="10329.2764">-5619 3379 0,'0'0'15,"12"11"-15,-1 12 16,13 12-1,11 0-15,1-1 16,-13-22 0,-23-12-16</inkml:trace>
          <inkml:trace contextRef="#ctx0" brushRef="#br0" timeOffset="10983.5938">-5984 2431 0,'0'0'16,"-24"0"-16,-11 0 15,-12 12-15,-12 11 16,-12 11 0,12 1-16,12 11 15,12 1 1,23-13-16,12 12 15,12 24-15,11 22 16,13 35 0,-13-34-16,1-24 15,-12-23 1,-12-11-16,0-12 16,-12-11-1,-24-1-15,-34-22 16,-24-24-1,11-34-15,1-12 16,35 0-16,23-23 16,36-35-1,58 12-15,36 12 16,0 34 0,-106 81-16</inkml:trace>
          <inkml:trace contextRef="#ctx0" brushRef="#br0" timeOffset="11633.7304">-5619 3425 0,'0'0'0,"0"0"16,0 12-1,0-1-15,0 12 16,0 12-16,0-12 16,0-11-1,12 11-15,11-12 16,1 1 0,11-12-16,1 0 15,-13-12 1,1 1-16,-13-1 15,-11 1-15,0-1 16,0 0 0,-11 1-16,-1-1 15,12 12 1,0 0-16,0 0 16,0 0-1,0 0-15,0 0 16</inkml:trace>
          <inkml:trace contextRef="#ctx0" brushRef="#br0" timeOffset="10557.2954">-5737 1923 0,'0'0'15,"0"0"-15,0 34 16,12 59-16,-12 22 15,12 70 1,-1-46-16,-11-139 16</inkml:trace>
          <inkml:trace contextRef="#ctx0" brushRef="#br0" timeOffset="10115.4293">-5089 2431 0,'0'0'15,"0"0"-15,0 0 16,0 0-1,0 0-15,0 0 16,-24 0 0,-23 12-16,-23-1 15,11 1 1,12-1-16,0 12 16,11 12-16,13 11 15,-1 1 1,12 10-16,1 1 15,11 0 1,0 0-16,-12-12 16,-12 12-16,1-12 15,-13-11 1,1-12-16,0 0 16,35-23-1</inkml:trace>
          <inkml:trace contextRef="#ctx0" brushRef="#br0" timeOffset="9719.8036">-4618 2870 0,'0'0'0,"0"0"16,0 0-16,0 0 16,-12 0-1,-23 0-15,-12 0 16,0 0 0,0-11-16,11-1 15,13 1-15,11-1 16,12-11-1,12 0-15,23-23 16,24-1 0,-12 24-16,0 12 15,-11 11 1,-1 11-16,0 12 16,-11 0-16,-12 24 15,-12 10 1,-12 24-16,-12 12 15,-11-12 1,-12-12-16,-36 0 16,1-22-16,11-13 15,12-22 1,59-12-16</inkml:trace>
          <inkml:trace contextRef="#ctx0" brushRef="#br0" timeOffset="8527.4134">-3263 2339 0,'0'0'15,"0"0"1,0 0-16,0 0 15,0 0-15,0 0 16,0 0 0,0 0-16,0 23 15,12 46 1,-12 35-16,11 0 16,1 0-1,12 0-15,-1-35 16,1-11-16,-24-58 15</inkml:trace>
          <inkml:trace contextRef="#ctx0" brushRef="#br0" timeOffset="8261.517">-3428 2165 0,'0'0'16,"0"0"-16,0 0 15,0 0-15,0 0 16,0 12 0,-12 11-16,-11 23 15,-25 12 1,-10 0-16,10-12 16,1 0-1,12-11-15,11-12 16,13-11-16,-1-1 15,12 1 1,23-1-16,25 12 16,22-11-1,13-1-15,35 1 16,-1-24-16,-11 12 16,-35-11-1,-24-1-15,-47 12 16</inkml:trace>
          <inkml:trace contextRef="#ctx0" brushRef="#br0" timeOffset="9059.6936">-2804 3021 0,'0'0'0,"0"23"16,0 11 0,-12 1-16,-11 0 15,-36 11-15,-35-11 16,-12-12 0,12-12-16,-24-22 15,-35-36 1,-1-22-16,25-12 15,35 12-15,11-1 16,1-34 0,23-11-16,35 22 15,24-11 1,36-23-16,34-23 16,48 23-1,35 23-15,-23 46 16,11 35-16,24 23 15,-12 35 1,-35 34-16,23 23 16,-35 13-1,-23 10-15,-24 12 16,-36-11-16,-34-12 16,-13-23-1,-23 11-15,-24-11 16,-11-23-1,-24-12-15,-24-11 16,24-35-16,106 0 16</inkml:trace>
        </inkml:traceGroup>
        <inkml:traceGroup>
          <inkml:annotationXML>
            <emma:emma xmlns:emma="http://www.w3.org/2003/04/emma" version="1.0">
              <emma:interpretation id="{13BEC324-4846-496B-90AB-18F5E006236C}" emma:medium="tactile" emma:mode="ink">
                <msink:context xmlns:msink="http://schemas.microsoft.com/ink/2010/main" type="inkWord" rotatedBoundingBox="30413,2576 33185,2621 33151,4670 30379,4625"/>
              </emma:interpretation>
            </emma:emma>
          </inkml:annotationXML>
          <inkml:trace contextRef="#ctx0" brushRef="#br0" timeOffset="6174.1355">-1107 2385 0,'0'0'16,"0"0"-16,0 11 15,-12 13 1,-12 10-16,-11 12 16,-12 1-1,11-24-15,-11 0 16,12 0-1,-12-11-15,12-1 16,-1-11-16,1 0 16,-1 0-1,1 0-15,12-11 16,-1-1 0,0 0-16,13 1 15,11-1 1,0 1-16,11-12 15,13-12-15,35 0 16,12 1 0,-24 22-16,0 1 15,-12 11 1,1 0-16,-13 11 16,-11 1-16,0-1 15,-12 1 1,0-1-16,-24 1 15,-35-1 1,-23 1-16,-1 0 16,-11-1-1,-24 12-15,12 12 16,36 0-16,22-12 16,13 11-1,23-11-15,12 12 16,12 0-1,35 23-15,0-1 16,-47-57-16</inkml:trace>
          <inkml:trace contextRef="#ctx0" brushRef="#br0" timeOffset="6618.4716">-1520 1426 0,'0'0'0,"0"11"16,-12 35-16,1 35 16,11 81-1,-12 35-15,12-36 16,0-22 0,0 0-16,0-139 15</inkml:trace>
          <inkml:trace contextRef="#ctx0" brushRef="#br0" timeOffset="6364.976">-1567 3460 0,'0'0'15,"0"0"1,0 0-16,0 0 16,0 0-16</inkml:trace>
          <inkml:trace contextRef="#ctx0" brushRef="#br0" timeOffset="5564.2652">-789 1830 0,'0'0'0,"0"23"16,0 23-16,0 47 15,0-1 1,0 24-16,0 0 15,11 11-15,-11-35 16,0-23 0,0-69-16</inkml:trace>
          <inkml:trace contextRef="#ctx0" brushRef="#br0" timeOffset="5296.3342">-236 2674 0,'0'0'15,"0"0"-15,-12 11 16,1 1 0,-25 11-16,-11 0 15,0 0 1,-24 0-16,-23 24 16,-12-13-16,0 1 15,0 0 1,35-12-16,24-12 15,0-11 1,47 0-16</inkml:trace>
          <inkml:trace contextRef="#ctx0" brushRef="#br0" timeOffset="4695.4245">153 2755 0,'0'0'16,"0"0"-1,-12 23-15,-11 0 16,-13 23 0,1 0-16,-12 1 15,-12-13-15,-12 1 16,1-12-1,11-11-15,0-1 16,59-11 0</inkml:trace>
          <inkml:trace contextRef="#ctx0" brushRef="#br0" timeOffset="4915.4276">283 2466 0,'0'0'0,"0"0"16,0 11-16,0-11 15,0 0 1</inkml:trace>
          <inkml:trace contextRef="#ctx0" brushRef="#br0" timeOffset="4401.4866">612 2200 0,'0'0'15,"0"0"-15,0 0 16,0 0-1,0 0-15,0 0 16,12 12 0,12 22-16,-12 12 15,11 70-15,1 0 16,-1-12 0,-11-12-16,0-11 15,0 11 1,-12-34-16,0-58 15</inkml:trace>
        </inkml:traceGroup>
      </inkml:traceGroup>
    </inkml:traceGroup>
    <inkml:traceGroup>
      <inkml:annotationXML>
        <emma:emma xmlns:emma="http://www.w3.org/2003/04/emma" version="1.0">
          <emma:interpretation id="{81C53D85-AAAD-42E8-828B-D7C7BC846FD7}" emma:medium="tactile" emma:mode="ink">
            <msink:context xmlns:msink="http://schemas.microsoft.com/ink/2010/main" type="paragraph" rotatedBoundingBox="1701,5775 6409,5568 6499,7619 1792,7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8DAE09-3E32-4E8B-9093-CC73F1714508}" emma:medium="tactile" emma:mode="ink">
              <msink:context xmlns:msink="http://schemas.microsoft.com/ink/2010/main" type="line" rotatedBoundingBox="1701,5775 6409,5568 6499,7619 1792,7826"/>
            </emma:interpretation>
          </emma:emma>
        </inkml:annotationXML>
        <inkml:traceGroup>
          <inkml:annotationXML>
            <emma:emma xmlns:emma="http://www.w3.org/2003/04/emma" version="1.0">
              <emma:interpretation id="{4B92C016-0421-42DB-B820-1ED579C5A323}" emma:medium="tactile" emma:mode="ink">
                <msink:context xmlns:msink="http://schemas.microsoft.com/ink/2010/main" type="inkWord" rotatedBoundingBox="1701,5775 6409,5568 6499,7619 1792,7826"/>
              </emma:interpretation>
            </emma:emma>
          </inkml:annotationXML>
          <inkml:trace contextRef="#ctx0" brushRef="#br1" timeOffset="50225.7599">-27117 5101 0,'0'0'16,"0"0"-16,-12 0 16,0 0-16,1 0 15,-13 0 1,0 0-16,13 0 15,-1 0 1,12 0-16,0 0 16,0 0-1,0 0-15,0 0 16,0 0-16,0 11 16,0 24-1,0 11-15,0 24 16,-12-13-1,-11 13-15,-13-12 16,-23-1 0,0-10-16,1-13 15,-1-11-15,-12-11 16,-11-12 0,11-12-16,0-11 15,24-11 1,12-1-16,11-23 15,24 0 1,12 0-16,23-11 16,12 0-16,1 11 15,10 0 1,-58 58-16</inkml:trace>
          <inkml:trace contextRef="#ctx0" brushRef="#br1" timeOffset="51109.1561">-27188 4800 0,'0'0'0,"0"0"16,0 0-16,0 0 16,0 0-1,0 0-15,0 0 16,0 0-1,0 0-15,0 0 16,0 0-16,12 12 16,0 11-1,0 0-15,-1 0 16,-11 0 0,0 0-16,0 12 15,-11 0 1,-1-12-16,-12 0 15,-11 0-15,0 0 16,-1-11 0,1-12-16,0 0 15,11-12 1,12 1-16,0-1 16,1 1-16,11-1 15,11 0 1,1 1-16,12-1 15,-1 12 1,1 0-16,-1 12 16,1 11-1,0 12-15,-13 11 16,1-11-16,-12-35 16</inkml:trace>
          <inkml:trace contextRef="#ctx0" brushRef="#br1" timeOffset="49804.6668">-27082 4766 0,'0'0'15,"0"23"1,12 11-16,-12-34 16</inkml:trace>
          <inkml:trace contextRef="#ctx0" brushRef="#br1" timeOffset="49569.375">-26787 5216 0,'0'0'0,"0"0"15,0 0 1,0 12-16,12-1 16,-12-11-1</inkml:trace>
          <inkml:trace contextRef="#ctx0" brushRef="#br1" timeOffset="49026.3899">-26552 5343 0,'0'0'0,"0"0"15,0 0-15,0 0 16,0 0 0,0 0-16,0 0 15,0 0-15,0 0 16,0 0-1,0 12-15,0 0 16,-11 11 0,11 0-16,0 0 15,0 12 1,-12-1-16,0 1 16,0 0-16,-11 11 15,-1-11 1,-23-1-16,-12 1 15,-12-12 1,24-11-16,0-12 16,0-12-1,0 0-15,12 1 16,11-1-16,1-11 16,11 0-1,12 12-15,0-1 16,0 0-1,12 1-15,-1 11 16,1 0-16,12 0 16,-13 0-1,1 0-15,0 11 16,0 1 0,0 0-16,-12-1 15,0 1 1,-12-1-16,0 12 15,-23 12-15,-1 0 16,-11 11 0,-12 12-16,0-12 15,0 0 1,12-11-16,0-1 16,0 1-16,12-12 15,-1 0 1,1 0-16,35-23 15</inkml:trace>
          <inkml:trace contextRef="#ctx0" brushRef="#br1" timeOffset="49292.2485">-26410 5020 0,'0'0'16,"0"0"0,47 0-16,24 0 15,-1-12 1,1-11-16,11 0 15,24-12-15,-106 35 16</inkml:trace>
          <inkml:trace contextRef="#ctx0" brushRef="#br1" timeOffset="53086.1988">-28472 5552 0,'0'0'16,"0"0"-1,0 0-15,0-12 16,12-23-16,12-22 16,11-24-1,0 11-15,12 12 16,1 12 0,-1 12-16,-24 10 15,1 13 1,-12-1-16,-1 12 15,-11 0-15,0 0 16,-11 23 0,-37 35-16,-34 23 15,-24 23 1,12-11-16,23-24 16,12 0-16,36-11 15,11 0 1,24-12-16,11-11 15,24-12 1,12-12-16,0-11 16,-12-11-1,-11-1-15,-13 1 16,-11-1-16,-12 12 16,0-11-1,-24-12-15,-23-12 16,-23-11-1,-1-12-15,12 0 16,0-23-16,12-11 16,23 22-1,1 13-15,11 22 16,0 12 0,12 0-16,0 11 15,0 12 1,0 0-16,0 0 15,0 23-15,0 12 16,0 0 0,-12 11-16,1-12 15,-13 1 1,1-12-16,-25 12 16,-10 0-16,-1-1 15,12 1 1,11-12-16,1 0 15,11 0 1,13 0-16,-1 12 16,12 11-1,12 1-15,-12-47 16</inkml:trace>
          <inkml:trace contextRef="#ctx0" brushRef="#br1" timeOffset="53579.4136">-29131 5182 0,'0'0'16,"0"0"-16,0 0 15,0 0 1,0 0-16,-24-12 16,-11 12-1,-12 0-15,-1 12 16,-22 11-1,11 11-15,0 13 16,12-1 0,23 0-16,1-11 15,23-35-15</inkml:trace>
          <inkml:trace contextRef="#ctx0" brushRef="#br1" timeOffset="53266.6229">-28425 6257 0,'0'0'16,"0"0"0,0 0-16,0 0 15,0 0-15,0 0 16</inkml:trace>
          <inkml:trace contextRef="#ctx0" brushRef="#br1" timeOffset="53736.6672">-29544 6048 0,'0'0'16,"0"0"-16,0 0 16,0 0-16</inkml:trace>
          <inkml:trace contextRef="#ctx0" brushRef="#br1" timeOffset="54575.346">-30086 5459 0,'0'0'0,"0"0"16,12-23-1,12-35-15,11 0 16,12 1-16,12 10 16,12 1-1,-12 23-15,-24 11 16,-11 1 0,-1 11-16,-11 0 15,-12 0-15,-12 23 16,-23 35-1,-12 23-15,-12 0 16,0 0 0,-12-1-16,24 1 15,12-23 1,23-12-16,12 1 16,12-13-16,11-22 15,1-1 1,23-11-16,-12 0 15,-11 0 1,-12-11-16,0-1 16,-12 1-16,-12-1 15,0-11 1,-23-12-16,-24-11 16,-12-23-1,0-12-15,1-23 16,23 11-1,11 12-15,13 24 16,11 10-16,0 13 16,12 11-1,0 11-15,0 12 16,0 0 0,0 0-16,0 23 15,0 23-15,0 12 16,-12-12-1,1 1-15,-13 10 16,-11-22 0,11 0-16,-11-12 15,-12 0 1,0 0-16,11 0 16,13-11-16,11-1 15,0 1 1,12 0-16,0 11 15,12 0 1,11 23-16,13 12 16,11 0-1,-47-58-15</inkml:trace>
          <inkml:trace contextRef="#ctx0" brushRef="#br1" timeOffset="54743.4179">-30144 6233 0,'0'0'0,"0"0"15</inkml:trace>
          <inkml:trace contextRef="#ctx0" brushRef="#br1" timeOffset="52149.6225">-27800 4615 0,'0'0'0,"0"0"15,35-11-15,83-1 16,47-11 0,-36 0-16,-11-12 15,24 1 1,-25 11-16,-117 23 15</inkml:trace>
          <inkml:trace contextRef="#ctx0" brushRef="#br1" timeOffset="51833.6455">-27859 6545 0,'0'0'0,"0"0"15,12 0 1,11 0-16,13 0 15,22-11-15,37-12 16,22 0 0,1-24-1,-12 1-15,-106 46 16</inkml:trace>
        </inkml:traceGroup>
      </inkml:traceGroup>
    </inkml:traceGroup>
    <inkml:traceGroup>
      <inkml:annotationXML>
        <emma:emma xmlns:emma="http://www.w3.org/2003/04/emma" version="1.0">
          <emma:interpretation id="{3C1F9707-3EAD-4A0C-8E70-1950D73DC100}" emma:medium="tactile" emma:mode="ink">
            <msink:context xmlns:msink="http://schemas.microsoft.com/ink/2010/main" type="paragraph" rotatedBoundingBox="6329,6057 30408,5763 30474,11091 6394,113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8B1454-0E44-4FB0-9EF1-5A428EF34707}" emma:medium="tactile" emma:mode="ink">
              <msink:context xmlns:msink="http://schemas.microsoft.com/ink/2010/main" type="line" rotatedBoundingBox="6329,6057 30408,5763 30474,11091 6394,11385"/>
            </emma:interpretation>
          </emma:emma>
        </inkml:annotationXML>
        <inkml:traceGroup>
          <inkml:annotationXML>
            <emma:emma xmlns:emma="http://www.w3.org/2003/04/emma" version="1.0">
              <emma:interpretation id="{5FAEAA3E-6A93-4363-A462-4BB017FCAB6F}" emma:medium="tactile" emma:mode="ink">
                <msink:context xmlns:msink="http://schemas.microsoft.com/ink/2010/main" type="inkWord" rotatedBoundingBox="6344,7299 10397,7249 10421,9293 6369,9342"/>
              </emma:interpretation>
            </emma:emma>
          </inkml:annotationXML>
          <inkml:trace contextRef="#ctx0" brushRef="#br1" timeOffset="66619.5327">-26033 7539 0,'0'0'16,"0"0"-1,0 0-15,0 0 16,11 0-1,13 0-15,23 0 16,24 0-16,23 12 16,-11-12-1,-1 11-15,-11-11 16,-1 0 0,1 0-16,-71 0 15</inkml:trace>
          <inkml:trace contextRef="#ctx0" brushRef="#br1" timeOffset="66905.2881">-25951 7782 0,'0'0'16,"0"0"-16,0 0 16,12 12-1,23-1-15,36-11 16,23 0-16,-11-11 16,-24 11-1,11-12-15,-23 0 16,0 1-1,-47 11-15</inkml:trace>
          <inkml:trace contextRef="#ctx0" brushRef="#br1" timeOffset="67239.2761">-25739 7297 0,'0'0'16,"0"0"0,0 0-16,0 0 15,12 11-15,12 1 16,23 11 0,12 0-16,11 0 15,13 12 1,-1-12-16,-23 0 15,-12 12 1,-12-12-16,-23 0 16,-12 23-16,-23 12 15,-24 0 1,-24 11-16,-12 12 16,83-81-1</inkml:trace>
          <inkml:trace contextRef="#ctx0" brushRef="#br1" timeOffset="72985.7281">-24773 7331 0,'0'0'16,"0"0"-1,12 0-15,35 0 16,24 0 0,11-11-16,-11-1 15,0 1-15,11-12 16,0-1 0,-82 24-16</inkml:trace>
          <inkml:trace contextRef="#ctx0" brushRef="#br1" timeOffset="72729.5134">-24231 7077 0,'0'0'0,"0"0"16,0 0-1,0 0-15,12 0 16,11-11-1,24-13-15,1-10 16,10-24-16,1-11 16,-23-1-1,-13-11-15,1-11 16,-24 11 0,0 23-16,-12 24 15,-12 10-15,-11 1 16,0 23-1,-1 23-15,-22 12 16,10 23 0,1 11-16,0 35 15,0 46-15,24-11 16,-1-23 0,0 46-16,13-12 15,22-35 1,1-34-16,0 0 15,0-12 1,0-11-16,-12-11 16,0-13-16,0-22 15,0-12 1,0 0-16,0 0 16</inkml:trace>
          <inkml:trace contextRef="#ctx0" brushRef="#br1" timeOffset="73379.5021">-23159 6106 0,'0'0'0,"0"0"16,0 0-16,0 0 16,0 0-1,0 0-15,0 0 16,0 0-1,-24 23-15,-35 58 16,-58 70-16,11-13 16,11-11-1,13 24-15,23-13 16,24-34 0,23-23-16,12-11 15,0-70 1</inkml:trace>
          <inkml:trace contextRef="#ctx0" brushRef="#br1" timeOffset="73853.2147">-23300 7123 0,'0'0'0,"0"0"15,0 0-15,-12 0 16,-12 0 0,1 12-16,-13-1 15,-11 13-15,12 10 16,-12 36-1,0 34-15,11 11 16,25-34 0,11 0-16,11-12 15,13-11 1,11-12-16,-35-46 16</inkml:trace>
          <inkml:trace contextRef="#ctx0" brushRef="#br1" timeOffset="76434.1966">-23077 7562 0,'0'0'0,"0"0"16,0 0-16,0 0 15,0 0 1,-11-11-16,-1-1 16,0-11-1,0 0-15,0 0 16,1 0-16,11-12 16,0 1-1,11 10-15,13-10 16,0 11-1,11 0-15,24-1 16,-24 24 0,1 12-16,-25 11 15,1 23-15,-24 58 16,-23 0 0,0 0-16,-1-34 15,13-1 1,-1-11-16,12-23 15,1-12-15,11-23 16,0 0 0,0 0-16,0 0 15,11-23 1,13-47-16,23-45 16,0-24-1,0 12-15,-11 23 16,-1 0-16,0 11 15,-23 47 1,0 11-16,-12 24 16,0 11-1,-12 11-15,-11 36 16,-13 34-16,-11 34 16,0 35-1,23-34-15,13-35 16,22-12-1,13-11-15,0-23 16,11-1 0,-35-34-16</inkml:trace>
          <inkml:trace contextRef="#ctx0" brushRef="#br1" timeOffset="75154.0612">-22617 7875 0,'0'0'15,"0"0"-15,0 0 16,0 0-1,12 0-15,-1 0 16,13-12 0,11 0-16,1 1 15,-1-1-15,-23 12 16,0 0 0,-1 0-16,-11 0 15,0 0 1,0 0-16,0 12 15,-11 11 1,-1 12-16,0 11 16,0 0-16,12-11 15,0-1 1,12-10-16,0-1 16,11-12-1,13 1-15,11-1 16,-12-22-1,-35 11-15</inkml:trace>
          <inkml:trace contextRef="#ctx0" brushRef="#br1" timeOffset="75521.4187">-22511 7528 0,'0'0'16,"0"11"-16,0 1 15,0-1-15,12 1 16,-1 0 0,13-12-16,11 0 15,1-12 1,-1-11-16,-11 0 15,-13 0 1,1 11-16,-12 1 16,0-1-16,-23 0 15,-13 1 1,-11 11-16,0 11 16,12 1-1,11 0-15,12-1 16,12-11-16</inkml:trace>
          <inkml:trace contextRef="#ctx0" brushRef="#br1" timeOffset="76918.8346">-22134 6857 0,'0'0'0,"0"0"16,0 0-1,0 0-15,12 12 16,11 34-16,1 24 16,-1 11-1,1 11-15,-1 70 16,1 0 0,-24-47-16,0 1 15,-12-1 1,0-22-16,-11-1 15,-1-34-15,24-58 16</inkml:trace>
        </inkml:traceGroup>
        <inkml:traceGroup>
          <inkml:annotationXML>
            <emma:emma xmlns:emma="http://www.w3.org/2003/04/emma" version="1.0">
              <emma:interpretation id="{60961FE6-5668-4974-B27A-F3B486A0EE89}" emma:medium="tactile" emma:mode="ink">
                <msink:context xmlns:msink="http://schemas.microsoft.com/ink/2010/main" type="inkWord" rotatedBoundingBox="10936,8325 11772,8315 11780,8953 10944,8964"/>
              </emma:interpretation>
            </emma:emma>
          </inkml:annotationXML>
          <inkml:trace contextRef="#ctx0" brushRef="#br1" timeOffset="80645.7371">-21451 7805 0,'0'0'0,"0"0"16,12 0-16,23 0 15,12 0 1,24-11-16,0 11 16,-13 0-1,1 0-15,-11 0 16,-1 0-16,0-12 15,0 12 1,0 0-16,0 0 16,-12 0-1,1 0-15,-1 0 16,-11 0-16,-1 0 16,1 0-1,-12 0-15,-1 0 16,-11 0-1</inkml:trace>
          <inkml:trace contextRef="#ctx0" brushRef="#br1" timeOffset="80055.4571">-20650 7158 0,'0'0'0,"0"0"15,-24 35-15,1-12 16,-1 0 0,-11-12-16,11 1 15,-11 0-15,0-12 16,-12 0-1,0 0-15,-12 0 16,0 0 0,0 0-16,0 0 15,12 11 1,11 1-16,1-1 16,0 1-16,11-1 15,12 12 1,1 1-16,11 10 15,11 1 1,25 0-16,-36-35 16</inkml:trace>
        </inkml:traceGroup>
        <inkml:traceGroup>
          <inkml:annotationXML>
            <emma:emma xmlns:emma="http://www.w3.org/2003/04/emma" version="1.0">
              <emma:interpretation id="{4A51378A-374E-4A4A-BB31-70CBF62A7F93}" emma:medium="tactile" emma:mode="ink">
                <msink:context xmlns:msink="http://schemas.microsoft.com/ink/2010/main" type="inkWord" rotatedBoundingBox="12216,7076 15937,7031 15955,8451 12233,8497">
                  <msink:destinationLink direction="with" ref="{D4AC344C-531A-402B-BAD0-24BF2C332C24}"/>
                </msink:context>
              </emma:interpretation>
            </emma:emma>
          </inkml:annotationXML>
          <inkml:trace contextRef="#ctx0" brushRef="#br1" timeOffset="90877.3967">-18718 6846 0,'0'0'15,"-12"11"-15,0 1 16,-11-12-16,-1 0 16,1 0-1,-1-12-15,12 1 16,12-12 0,0 0-16,24-24 15,11-22-15,1 0 16,-1 23-1,12 11-15,-12 12 16,1 23 0,-13 11-16,1 12 15,-12 12 1,-12 34-16,-12 35 16,-12 12-16,12-35 15,1-12 1,11-22-16,0-24 15,0 0 1,0-12-16,0-11 16,0 0-16,11-34 15,13-36 1,11-11-16,1-11 16,-1-1-1,-11 36-15,-13 22 16,1 12-1,0 11-15,-12 12 16,0 0-16,0 23 16,0 24-1,12 22-15,0 12 16,11 0 0,1-23-16,11-1 15,-35-57 1</inkml:trace>
          <inkml:trace contextRef="#ctx0" brushRef="#br1" timeOffset="91233.5036">-18117 6892 0,'0'0'16,"0"0"-16,0 0 15,11 0 1,1 0-16,12-11 16,-1 11-16,-11 0 15,12 0 1,-13 0-16,1 11 16,0 24-1,-12 11-15,0 0 16,0 1-1,0-1-15,12-12 16,0-10-16,-1-1 16,13-12-1,11 1-15,12-12 16,-11-12 0,-36 12-16</inkml:trace>
          <inkml:trace contextRef="#ctx0" brushRef="#br1" timeOffset="91620.6754">-17858 6441 0,'0'0'16,"0"0"-16,0 12 15,-12 11 1,0 0-16,12 0 15,0-11 1,0-1-16,12 1 16,12 0-16,-1-1 15,1-11 1,-1 0-16,1-11 16,-1-1-1,-11-11-15,0 0 16,-12 11-1,-12 1-15,-11-1 16,-13 1-16,1 11 16,0 0-1,11 0-15,0 11 16,13-11 0,-1 12-16,12-12 15</inkml:trace>
          <inkml:trace contextRef="#ctx0" brushRef="#br1" timeOffset="89527.5044">-19660 6615 0,'0'0'0,"0"0"0,0 0 16,0 0-1,0 0-15,11 0 16,13-12-16,23-11 16,12-12-1,0-11-15,-12-23 16,-12 0-1,1-12-15,-13-12 16,-23 1 0,-12 11-16,-11 23 15,-1 23-15,-11 24 16,-12 11 0,-12 23-16,0 23 15,12 12 1,0 11-16,11 58 15,13 24-15,11-36 16,0 35 0,12 12-16,0-23 15,12-35 1,0-23-16,0 0 16,-12-35-1,0-11-15,0-12 16,0-23-16,0 0 15</inkml:trace>
          <inkml:trace contextRef="#ctx0" brushRef="#br1" timeOffset="90254.6456">-18883 6199 0,'0'0'15,"0"0"-15,0 0 16,0 0 0,0 0-16,-24 11 15,-11 36-15,-36 45 16,24 0-1,0-22-15,12 11 16,11 11 0,12 24-16,12-24 15,12-11 1,12-23-16,11-12 16,12-11-16,24-1 15,-71-34 1</inkml:trace>
          <inkml:trace contextRef="#ctx0" brushRef="#br1" timeOffset="91984.4099">-17764 7019 0,'0'0'16,"0"0"-16,0 0 16,12 0-1,11 0-15,13 0 16,11 0-1,12 0-15,11 0 16,13-11-16,-12 11 16,-24-12-1,0 1-15,-12-1 16,-35 12 0</inkml:trace>
          <inkml:trace contextRef="#ctx0" brushRef="#br1" timeOffset="92229.7401">-17422 6742 0,'0'0'16,"0"0"-16,0 11 15,11 36 1,-11 10-16,12 13 15,0-12 1,0-1-16,11 1 16,1-12-16,-1-11 15,1-12 1,0 0-16,-24-23 16</inkml:trace>
          <inkml:trace contextRef="#ctx0" brushRef="#br1" timeOffset="92524.2619">-17140 6418 0,'0'0'0,"0"23"15,12 12-15,0 11 16,0 1-16,-1 33 16,1 13-1,12-1-15,-1 12 16,1-34 0,0-12-16,-13-24 15,1-11 1,0-11-16,-12-12 15</inkml:trace>
          <inkml:trace contextRef="#ctx0" brushRef="#br1" timeOffset="89769.3764">-20167 6857 0,'0'0'15,"12"0"-15,23 12 16,36 0 0,23-24-16,0-11 15,24-12 1,-118 35-16</inkml:trace>
          <inkml:trace contextRef="#ctx0" brushRef="#br1" timeOffset="93552.5512">-19908 6811 0,'0'0'0,"0"0"15,12 0 1,11 0-16,25 0 15,10-11 1,25-1-16,-12 1 16,-12-1-16,-12 12 15,-24 0 1,-11 0-16,-12 0 16,0 0-1,-35 12-15,-12-1 16,-12 1-1,0-1-15,0 1 16,59-12-16</inkml:trace>
          <inkml:trace contextRef="#ctx0" brushRef="#br1" timeOffset="92947.7897">-16869 6176 0,'0'0'0,"0"0"16,12 0-16,23 11 16,13 12-1,10 24-15,25 33 16,-24 13 0,-12-1-16,-12-11 15,1 46 1,-25 12-16,-11-23 15,-23-24-15,-36 1 16,-24-13 0,1-33-16,82-47 15</inkml:trace>
        </inkml:traceGroup>
        <inkml:traceGroup>
          <inkml:annotationXML>
            <emma:emma xmlns:emma="http://www.w3.org/2003/04/emma" version="1.0">
              <emma:interpretation id="{462EEFA9-55CA-41AF-ADBA-F08EE4327F63}" emma:medium="tactile" emma:mode="ink">
                <msink:context xmlns:msink="http://schemas.microsoft.com/ink/2010/main" type="inkWord" rotatedBoundingBox="16255,6895 21332,6833 21357,8832 16279,8894">
                  <msink:destinationLink direction="with" ref="{D4AC344C-531A-402B-BAD0-24BF2C332C24}"/>
                </msink:context>
              </emma:interpretation>
            </emma:emma>
          </inkml:annotationXML>
          <inkml:trace contextRef="#ctx0" brushRef="#br1" timeOffset="97775.2944">-13594 6869 0,'0'0'15,"0"0"-15,0 0 16,0 0 0,12 0-16,11 0 15,25 0 1,22 0-16,13-12 16,-13 1-16,-11-1 15,-12 1 1,0-1-16,-47 12 15</inkml:trace>
          <inkml:trace contextRef="#ctx0" brushRef="#br1" timeOffset="97074.4284">-14077 6834 0,'0'0'0,"0"0"15,0 0-15,24 0 16,11-11 0,36-1-16,-12 1 15,-12-1-15,-12 1 16,-11-1-1,-1 12-15,-23 0 16,0 0 0,0 0-16,-12 23 15,1 12 1,-1-1-16,0 1 16,12 0-16,0-1 15,12-10 1,11 10-16,1-11 15,-1-11 1,1 0-16,11-12 16,13 0-1,-48 0-15</inkml:trace>
          <inkml:trace contextRef="#ctx0" brushRef="#br1" timeOffset="97483.5267">-13724 6372 0,'0'0'16,"0"0"0,0 12-16,0 11 15,0 0-15,12-12 16,0 13-1,0-13-15,11-11 16,1 0 0,-12 0-16,0-11 15,11-13 1,-11 1-16,-12 0 16,0 0-16,-12 12 15,-11-13 1,-25 13-16,1-1 15,0 12 1,12 0-16,23 12 16,0-1-16,12 1 15,12 11 1,23 23-16,-35-46 16</inkml:trace>
          <inkml:trace contextRef="#ctx0" brushRef="#br1" timeOffset="96690.6532">-14312 6661 0,'0'0'0,"0"0"15,-12 0-15,0 0 16,0 0 0,0 0-16,1 0 15,-1-12 1,0 1-16,12-1 16,0-11-16,12 0 15,11-12 1,1 1-16,0-1 15,-1 12 1,-11 11-16,0 12 16,-12 0-1,11 35-15,-11 11 16,-23 35-16,-12 23 16,-1-11-1,1-12-15,-1-24 16,13-22-1,11-12-15,0-11 16,12-12-16,0 0 16,0-12-1,0-34-15,24-23 16,-1-35 0,36-58-16,-11 23 15,-13 47 1,0 22-16,-11 24 15,-12 11-15,-1 12 16,1 12 0,-12 11-16,0 0 15,-12 11 1,1 59-16,-1 22 16,12-11-1,0-12-15,12 1 16,-1-13-16,1-10 15,12-1 1,-13-11-16,13-12 16,-24-23-1</inkml:trace>
          <inkml:trace contextRef="#ctx0" brushRef="#br1" timeOffset="98705.3584">-14301 6649 0,'0'0'0,"0"0"15,0 0-15,0 0 16,0 0-1,0 0-15,0 0 16,0 0 0,0 0-16,0 0 15,0 0-15,0 0 16,0-11 0,0 11-16,0-12 15,0 1 1,0-12-16,0 11 15,-11-11-15,11 11 16,0 1 0,-12-1-16,0 1 15,0-1 1,0 1-16,12 11 16,-11 0-1,-13 11-15,-11 1 16,11 11-16,12-12 15,1 13 1,11-13-16,0-11 16,11 12-1,-11-12-15</inkml:trace>
          <inkml:trace contextRef="#ctx0" brushRef="#br1" timeOffset="94122.4871">-16127 6788 0,'0'0'0,"0"0"16,0 0-1,0 0-15,12 0 16,12 0 0,11 0-16,0 12 15,13-12-15,-1 0 16,0-12 0,12 12-16,-59 0 15</inkml:trace>
          <inkml:trace contextRef="#ctx0" brushRef="#br1" timeOffset="94811.1473">-15738 6730 0,'0'0'16,"0"0"-16,35 0 16,24 0-1,12-11-15,0 11 16,-1-12-1,13-11-15,11 0 16,0-12 0,-94 35-16</inkml:trace>
          <inkml:trace contextRef="#ctx0" brushRef="#br1" timeOffset="94591.3916">-15538 6488 0,'0'0'0,"12"-12"15,35-11 1,36-35-16,-1-23 16,24-23-1,-23 0-15,-24 12 16,-12-1-16,-24 36 16,-11 10-1,-24 13-15,0 11 16,-23-1-1,0 13-15,-1 22 16,-22 36 0,-13 34-16,12 11 15,12 24-15,23 22 16,13 24 0,22-23-16,1 34 15,0-11 1,0-23-16,-1-47 15,1-23-15,0 1 16,0-36 0,0 1-16,-12-23 15,0-12 1,0 0-16</inkml:trace>
          <inkml:trace contextRef="#ctx0" brushRef="#br1" timeOffset="95180.705">-14678 6095 0,'0'0'0,"0"0"16,0 0-16,0 11 16,-11 24-16,-13 23 15,-23 57 1,12-34-16,23 12 15,0-12 1,24-1-16,11 1 16,13-11-1,-1-24-15,12-11 16,-47-35-16</inkml:trace>
          <inkml:trace contextRef="#ctx0" brushRef="#br1" timeOffset="99302.4924">-14254 6603 0,'0'0'0,"0"0"15,0 0 1,0 0-16,0 0 16,0 0-1,0 0-15,0-11 16,-11-1-1,-1-11-15,-23 0 16,-1 0-16,-11 11 16,0 1-1,12 11-15,-1 11 16,1 1 0,0 11-16,-1 0 15,13 0-15,11 0 16,0 0-1,24 0-15,23 1 16,-35-24 0</inkml:trace>
          <inkml:trace contextRef="#ctx0" brushRef="#br1" timeOffset="101140.38">-13005 6372 0,'0'0'0,"0"0"16,0 0-16,0-11 16,0-1-1,0 0-15,0 12 16,0 0 0,0 0-16,0 0 15,0 0 1,12 12-16,11 34 15,1 12-15,0 11 16,-1 1 0,1 11-16,-1 11 15,-11-23 1,0-11-16,11-12 16,-11-11-16,0 0 15,0-24 1,-12-11-16</inkml:trace>
          <inkml:trace contextRef="#ctx0" brushRef="#br1" timeOffset="101605.6134">-12640 5921 0,'0'0'0,"0"0"15,0 0-15,0 0 16,0 0-1,12 0-15,12 12 16,11-1 0,12 24-16,0 0 15,12 23 1,12 22-16,-1 25 16,-11-13-16,-12 0 15,-23-22 1,-12-1-16,-12-11 15,-12 11 1,-12 1-16,-11 10 16,0-22-1,11-12-15,1-11 16,11-12-16,12-23 16</inkml:trace>
          <inkml:trace contextRef="#ctx0" brushRef="#br1" timeOffset="107383.4119">-11792 7412 0,'0'0'0,"0"0"16,0 0 0,0 0-16,0 0 15,12 0 1,23 0-16,13 0 15,22 0 1,1 0-16,-12 0 16,0 0-16,0 0 15,-12 0 1,0 0-16,0 0 16,-12 0-1,1 0-15,-36 0 16</inkml:trace>
          <inkml:trace contextRef="#ctx0" brushRef="#br1" timeOffset="107639.3887">-11615 7655 0,'0'0'0,"0"0"16,12 0 0,11 11-16,25 1 15,-1-12-15,23 0 16,25 0 0,22-12-16,-22 1 15,-25 11 1,-70 0-16</inkml:trace>
        </inkml:traceGroup>
        <inkml:traceGroup>
          <inkml:annotationXML>
            <emma:emma xmlns:emma="http://www.w3.org/2003/04/emma" version="1.0">
              <emma:interpretation id="{08012CC3-6847-4DAC-AFD6-97AB849F87D6}" emma:medium="tactile" emma:mode="ink">
                <msink:context xmlns:msink="http://schemas.microsoft.com/ink/2010/main" type="inkWord" rotatedBoundingBox="21407,5873 28286,5789 28351,11117 21472,11201">
                  <msink:destinationLink direction="with" ref="{FBF10709-679D-4736-9B13-C49DC098E79F}"/>
                </msink:context>
              </emma:interpretation>
            </emma:emma>
          </inkml:annotationXML>
          <inkml:trace contextRef="#ctx0" brushRef="#br1" timeOffset="108567.7781">-10743 6788 0,'0'0'0,"0"0"16,23 0-16,24 0 15,36-11 1,-1-1-16,1 0 15,-13 1 1,-11-1-16,0 1 16,-59 11-1</inkml:trace>
          <inkml:trace contextRef="#ctx0" brushRef="#br1" timeOffset="108289.5285">-10696 6511 0,'0'0'0,"12"0"16,11-12-1,36-11-15,0-12 16,12-11 0,-12 0-16,-12-12 15,-12 0 1,-11-11-16,-1-23 15,-11 11-15,-12 23 16,-12 12 0,0 11-16,-11 12 15,-13 11 1,1 12-16,0 12 16,-12 23-1,0 22-15,11 13 16,13 11-16,11 69 15,12 0 1,23-11-16,1-1 16,11 1-1,12 0-15,-11-24 16,-1-34 0,-11-11-16,-1-24 15,-11-11-15,0-12 16,0-12-1,-12-11-15,0 0 16</inkml:trace>
          <inkml:trace contextRef="#ctx0" brushRef="#br1" timeOffset="110053.1837">-10131 7181 0,'0'0'16,"0"0"-16,0 0 16,0 0-16,0 0 15,12 0 1,23 0-16,13 0 15,-1 0 1,0-11-16,-12 11 16,0 0-16,-11 0 15,-12 0 1,0 0-16,-1 0 16,-11 0-1,0 0-15,0 0 16,0 0-1,0 0-15,0 11 16,0 1-16,0-1 16,0 1-1,0-1-15,12 12 16,0-11 0,11 11-16,1-11 15,0-1 1,11 1-16,-12-1 15,13-11-15,-1 0 16,-35 0 0</inkml:trace>
          <inkml:trace contextRef="#ctx0" brushRef="#br1" timeOffset="110514.3886">-9707 6719 0,'0'0'0,"-11"0"16,-13 11-16,0 1 15,1-1-15,11 1 16,0 11 0,12-11-16,12 11 15,12 0 1,-24-23-16</inkml:trace>
          <inkml:trace contextRef="#ctx0" brushRef="#br1" timeOffset="110391.024">-9718 6811 0,'0'0'0,"0"0"15,0 0 1,-12 0-16,0 12 16,0-12-1,0 11-15,12 1 16,0-1-1,12 1-15,0 0 16,0-1-16,0-11 16,11 0-1,1 0-15,-1-11 16,-11-1 0,0 0-16,0 1 15,-12-1-15,0 12 16</inkml:trace>
          <inkml:trace contextRef="#ctx0" brushRef="#br1" timeOffset="112082.9487">-9636 6834 0,'0'0'16,"0"0"-16,0 0 16,0 0-1,0 0-15,0 0 16,0 0 0,0 0-16,0 0 15,0 0-15,0 0 16,-24-104-1,24 104-15,0 0 16,0 0 0,0 0-16,0 0 15,0 0 1</inkml:trace>
          <inkml:trace contextRef="#ctx0" brushRef="#br1" timeOffset="110899.4454">-9553 7216 0,'0'0'0,"0"0"16,0 0 0,0 0-16,11 0 15,25 0-15,23 0 16,-1 0 0,1 0-16,0 0 15,-12 0 1,0 0-16,-47 0 15</inkml:trace>
          <inkml:trace contextRef="#ctx0" brushRef="#br1" timeOffset="111205.3647">-9377 6950 0,'0'0'16,"0"0"-16,0 0 16,0 11-1,0 1-15,0 11 16,12 23 0,12 1-16,-1 10 15,1-10-15,-1-1 16,1 0-1,-1-11-15,1-1 16,-24-34 0</inkml:trace>
          <inkml:trace contextRef="#ctx0" brushRef="#br1" timeOffset="111450.7399">-8988 6811 0,'0'0'16,"0"0"-16,0 0 16,12 23-1,11 24-15,1 10 16,11 13-16,1-1 15,-1-11 1,0 0-16,1-12 16,-13 0-1,-23-46-15</inkml:trace>
          <inkml:trace contextRef="#ctx0" brushRef="#br1" timeOffset="112805.0332">-8458 6823 0,'0'0'0,"0"0"15,0 0 1,0 0-16,0 0 16,0 0-1,12 0-15,11 0 16,24 0-16,12 0 16,0 0-1,-12 0-15,-11-12 16,-1 12-1,-11 0-15,-1-11 16,-23 11 0</inkml:trace>
          <inkml:trace contextRef="#ctx0" brushRef="#br1" timeOffset="114454.5765">-7834 6638 0,'0'0'16,"0"0"-16,0 0 16,12 0-1,23 0-15,24-12 16,12 1-1,11-1-15,-11 1 16,0-1 0,11 1-16,-11-1 15,-71 12-15</inkml:trace>
          <inkml:trace contextRef="#ctx0" brushRef="#br1" timeOffset="114189.0142">-7633 6418 0,'0'0'16,"11"0"-16,13-11 16,-1-1-1,13-11-15,-1 0 16,1-12-16,-13-11 15,1-23 1,-13-24-16,-11 1 16,0 22-1,-11 13-15,-1 22 16,0 12-16,0 11 16,1 1-1,-13 11-15,-11 23 16,-13 23-1,1 23-15,12 12 16,11 12 0,13 34-16,22-11 15,1-12-15,12-24 16,11 24 0,0 0-16,1-11 15,-13-12 1,1-23-16,-12-24 15,0-11 1,-1 1-16,1-13 16,-12-11-16</inkml:trace>
          <inkml:trace contextRef="#ctx0" brushRef="#br1" timeOffset="115029.8599">-7127 7008 0,'0'0'0,"0"0"16,0 0-16,0 0 16,0 0-1,12 0-15,23 0 16,1-12-1,-1 1-15,12-1 16,-12 0-16,-11 12 16,-1 0-1,-11 0-15,0 0 16,-12 0 0,12 12-16,-12-12 15,0 12 1,0 11-16,0 0 15,0 0-15,0 0 16,12 0 0,-1 0-16,1-11 15,12-1 1,-1 1-16,13 0 16,11-1-16,12-11 15,-59 0 1</inkml:trace>
          <inkml:trace contextRef="#ctx0" brushRef="#br1" timeOffset="115453.7407">-6868 6707 0,'0'0'15,"0"0"-15,0 0 16,0 0-16,0 0 16,0 0-1,0 0-15,12 12 16,12-1 0,-1 1-16,13-12 15,11 0-15,-24 0 16,1 0-1,-12 0-15,-1-12 16,-11 12 0,0-11-16,0-1 15,-11 1 1,-1-1-16,0 12 16,-12 0-16,1 0 15,-1 0 1,13 0-16,-1 0 15,0 0 1,0 12-16,12-12 16,0 11-1,0-11-15</inkml:trace>
          <inkml:trace contextRef="#ctx0" brushRef="#br1" timeOffset="115725.0661">-6573 7019 0,'0'0'16,"0"0"-16,0 0 15,0 0-15,12 12 16,23-1-1,12 1-15,24 0 16,11-1 0,1-11-16,-1 0 15,1 0-15,-25 0 16,-58 0 0</inkml:trace>
          <inkml:trace contextRef="#ctx0" brushRef="#br1" timeOffset="115976.0686">-5878 6592 0,'0'0'15,"0"0"-15,0 0 16,0 11-1,-12 12-15,0 0 16,12 12-16,0 23 16,12 11-1,12 1-15,-1-1 16,-23-69 0</inkml:trace>
          <inkml:trace contextRef="#ctx0" brushRef="#br1" timeOffset="117359.0851">-5878 6684 0,'0'0'16,"0"0"-16,0 0 15,0 0 1,0 0-16,0 0 16,0 0-1,0 0-15,0 0 16,0 0-16,0 0 15,0 0 1,0 0-16,0 0 16,0 0-1,0 0-15,0 0 16,0 0-16,0 23 16,12 12-1,-12 11-15,11 12 16,1 0-1,0-12-15,0 0 16,-1-11 0,1-12-16,-12-11 15,0-1-15,0 1 16,0-12 0,0 0-16</inkml:trace>
          <inkml:trace contextRef="#ctx0" brushRef="#br2" timeOffset="198101.8228">-10979 5448 0,'12'-12'0,"11"-23"16,36-23 0,47-22-16,48-13 15,-13 24 1,0-1-16,36-10 16,-12 22-1,-12 12-15,0 22 16,0 24-16,-11 24 15,-25 22 1,-22 12-16,-13 22 16,-11 13-1,-24 22-15,-24-22 16,-11-24-16,-12-22 16,0-13-1,0 1-15,0-24 16,0-11-1,0 0-15,12-11 16,23-35 0,71-70-16,0 12 15,24 0-15,47-12 16,-1 12 0,-11 12-16,47 11 15,-35 23 1,-12 35-16,12 23 15,-12 12 1,-48 34-16,1 23 16,-24 1-16,-23-1 15,-12 0 1,-24 1-16,-23 11 16,-12-24-1,-12-10-15,1-13 16,-1 1-16,0-12 15,12-23 1,0 0-16,0 0 16,24-23-1,46-35-15,60-23 16,23 12 0,59 0-16,-71 34 15,-11 23-15,11 12 16,1 12-1,-36 23-15,-12 22 16,12 36 0,-24 11-16,-23-12 15,-12 47-15,-35 11 16,-24-11 0,-11-24-16,-13-22 15,-11-1 1,0-22-16,0-24 15,12-11 1,11-24-16,12-11 16,12 0-16,0 0 15,12-11 1,35-1-16,24-11 16,70 0-1,24 11-15,-47 24 16,0 11-16,11 35 15,-11 23 1,-24 23-16,-23 0 16,0 57-1,-24 36-15,-12-47 16,-23 58-16,-12-11 16,-23-59-1,-36 36-15,-12-24 16,-23-11-1,11-58-15,1-12 16,-36-23 0,24-23-16,0-23 15,11-23 1,12-23-16,24 0 16,12-1-16,11 1 15,13 23 1,11 12-16,0-1 15,0 12 1,0 0-16,23 35 16,1 11-16,-1 35 15,-11 57 1,-24 13-16,-11-13 16,-1 1-1,-23 11-15,-12 1 16,-35-13-16,-24-11 15,-23-11 1,-36 11-16,-47-11 16,36-35-1,-13-35-15,1-46 16,35-12-16,0-46 16,24-11-1,35 0-15,35 23 16,24 11-1,24 12-15,-1 11 16,12 12 0,1 0-16,-13 12 15,-11 22-15,-24 36 16,-24 11 0,-35 0-16,1-12 15,-25-11 1,-70-12-16,24-23 15,-1-11 1,-46-24-16,46-23 16,-23-46-1,12-46-15,70 35 16,48 11-16,11 0 16,36 12-1,11-1-15,13 24 16,-1 23-1,12 11-15,0 12 16,0 0-16,0 12 16,0 11-1,-24 12-15,-11 23 16,-48 11 0,-23-23-16,12-23 15,12-23 1,-12-23-16,-36-58 15,12-69-15,71 0 16,23-24 0,60-10-16,23 22 15,23-12 1,95-68-16,0 11 16</inkml:trace>
        </inkml:traceGroup>
        <inkml:traceGroup>
          <inkml:annotationXML>
            <emma:emma xmlns:emma="http://www.w3.org/2003/04/emma" version="1.0">
              <emma:interpretation id="{247D04CC-D390-4F8A-90F9-9C8394A42EA9}" emma:medium="tactile" emma:mode="ink">
                <msink:context xmlns:msink="http://schemas.microsoft.com/ink/2010/main" type="inkWord" rotatedBoundingBox="28638,7402 30428,7380 30448,9026 28658,9048"/>
              </emma:interpretation>
            </emma:emma>
          </inkml:annotationXML>
          <inkml:trace contextRef="#ctx0" brushRef="#br2" timeOffset="199616.5101">-2356 6649 0,'0'0'16,"0"0"-16,0 0 16,0 0-1,-12 12-15,-23 0 16,-36-12-16,0 0 15,1 0 1,23 0-16,0 0 16,-1 0-1,-11 11-15,12 1 16,-12 11-16,12-12 16,0 12-1,12 1-15,0 10 16,-1 1-1,13 11-15,-1 0 16,12-11 0,1 0-16,11-12 15,11 0 1,13-11-16,11-1 16,1 1-16,11-12 15,0 0 1,-12 0-16,12 0 15,-11 0 1,-1 0-16,0 11 16,1 12-16,-13 0 15,1 1 1,-12-1-16,-1 0 16,-11 11-1,-11 1-15,-13 11 16,-11 1-1,-1-13-15,-23 1 16,0-24-16,-11-11 16,-1 0-1,24-11-15,12-12 16,11 0 0,12-12-16,12 35 15</inkml:trace>
          <inkml:trace contextRef="#ctx0" brushRef="#br2" timeOffset="200254.3803">-2250 7701 0,'0'0'16,"0"0"-16,-106 150 15,106-150 1,-35 12-16,-60 0 16,-11-12-1,-11-12-15,-48-11 16,-12-12-16,36-11 15,-13-23 1,13-35-16,23 0 16,48 0-1,22-35-15,25-23 16,46 0-16,36 12 16,36-12-1,-13 24-15,59 34 16,48 23-1,-36 46-15,35 23 16,-11 12 0,-24 35-16,0 58 15,-11 22 1,-36 1-16,-35 34 16,-24 23-16,-36-22 15,-22 10 1,-48 1-16,-24-23 15,13-47 1,-13-22-16,-35-13 16,1-22-16,22-35 15,95 0 1</inkml:trace>
        </inkml:traceGroup>
      </inkml:traceGroup>
      <inkml:traceGroup>
        <inkml:annotationXML>
          <emma:emma xmlns:emma="http://www.w3.org/2003/04/emma" version="1.0">
            <emma:interpretation id="{CC4E0815-C416-4AF6-942B-FAAE6477D80C}" emma:medium="tactile" emma:mode="ink">
              <msink:context xmlns:msink="http://schemas.microsoft.com/ink/2010/main" type="line" rotatedBoundingBox="15552,9094 17155,9236 17079,10094 15476,9952"/>
            </emma:interpretation>
          </emma:emma>
        </inkml:annotationXML>
        <inkml:traceGroup>
          <inkml:annotationXML>
            <emma:emma xmlns:emma="http://www.w3.org/2003/04/emma" version="1.0">
              <emma:interpretation id="{2B23A1B4-A39C-48E4-AE48-3321A5271B3C}" emma:medium="tactile" emma:mode="ink">
                <msink:context xmlns:msink="http://schemas.microsoft.com/ink/2010/main" type="inkWord" rotatedBoundingBox="15520,9456 16253,9521 16209,10017 15476,9952"/>
              </emma:interpretation>
            </emma:emma>
          </inkml:annotationXML>
          <inkml:trace contextRef="#ctx0" brushRef="#br1" timeOffset="104589.143">-16880 8360 0,'0'0'15,"0"0"-15,0 0 16,0 0-1,0 0-15,0 0 16,0 0-16,0 0 16,0 0-1,0 0-15,0 0 16,0 0 0,0 0-16,11-12 15,1 1-15,12-1 16,11 1-1,12 11-15,0 0 16,0 11 0,-11 1-16,-13-1 15,1 1 1,-12 11-16,-1 12 16,-11-1-16,-11 13 15,-25 10 1,-23 24-16,12-34 15,0-13 1,12-11-16,-1 0 16,13-11-1,11 0-15,0-1 16,12-11-16,0 0 16,0 0-1,24 0-15,47 0 16,23 0-1,-12 0-15,12-11 16,1-1-16,-13 0 16,1 1-1,-13-12-15,-70 23 16</inkml:trace>
        </inkml:traceGroup>
        <inkml:traceGroup>
          <inkml:annotationXML>
            <emma:emma xmlns:emma="http://www.w3.org/2003/04/emma" version="1.0">
              <emma:interpretation id="{FB0DC318-A5A9-4647-9C39-005028E97D51}" emma:medium="tactile" emma:mode="ink">
                <msink:context xmlns:msink="http://schemas.microsoft.com/ink/2010/main" type="inkWord" rotatedBoundingBox="16551,9183 17155,9236 17081,10073 16476,10019"/>
              </emma:interpretation>
            </emma:emma>
          </inkml:annotationXML>
          <inkml:trace contextRef="#ctx0" brushRef="#br1" timeOffset="105288.5773">-15844 8025 0,'0'0'0,"0"0"15,0 0 1,0 0-16,0 0 16,0 0-1,0 0-15,0 0 16,0 0-16,0 0 15,0 11 1,12 36-16,-12 10 16,12 13-1,-1 11-15,1 46 16,0-12 0,-12-22-16,0-24 15,0-11-15,0-23 16,0-1-1,0-22-15,0-1 16,0-11 0,0 0-16,0 0 15,0 0 1,0 0-16,12-23 16,0-11-16,11-13 15,1-10 1,11 10-16,0 1 15,1 11 1,-1 24-16,0-1 16,1 12-16,-1 23 15,0 24 1,1 22-16,-13 0 16,-11-22-1,0-1-15,0-12 16,-1 1-1,1-23-15,-12-12 16</inkml:trace>
        </inkml:traceGroup>
      </inkml:traceGroup>
    </inkml:traceGroup>
    <inkml:traceGroup>
      <inkml:annotationXML>
        <emma:emma xmlns:emma="http://www.w3.org/2003/04/emma" version="1.0">
          <emma:interpretation id="{418E068F-93B4-4644-8AC3-D93377D0C9E1}" emma:medium="tactile" emma:mode="ink">
            <msink:context xmlns:msink="http://schemas.microsoft.com/ink/2010/main" type="paragraph" rotatedBoundingBox="15047,12794 33012,13023 32965,16698 15000,164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C6F395-2BCB-4A8C-BB84-FE50D8B7D02F}" emma:medium="tactile" emma:mode="ink">
              <msink:context xmlns:msink="http://schemas.microsoft.com/ink/2010/main" type="line" rotatedBoundingBox="15047,12794 33012,13023 32985,15145 15020,14916"/>
            </emma:interpretation>
          </emma:emma>
        </inkml:annotationXML>
        <inkml:traceGroup>
          <inkml:annotationXML>
            <emma:emma xmlns:emma="http://www.w3.org/2003/04/emma" version="1.0">
              <emma:interpretation id="{13180A0C-7EA0-4CE7-96ED-D85943890E46}" emma:medium="tactile" emma:mode="ink">
                <msink:context xmlns:msink="http://schemas.microsoft.com/ink/2010/main" type="inkWord" rotatedBoundingBox="15045,12893 18331,12935 18307,14815 15022,14774">
                  <msink:destinationLink direction="with" ref="{C6674714-E2D0-47B4-87BB-6314751529B6}"/>
                </msink:context>
              </emma:interpretation>
            </emma:emma>
          </inkml:annotationXML>
          <inkml:trace contextRef="#ctx0" brushRef="#br1" timeOffset="564393.3395">-16138 12081 0,'0'0'0,"0"0"16,0 0-1,0 0-15,0 0 16,-12 12 0,-12 23-16,-23 34 15,-12 58-15,0 12 16,24-35-1,23-12-15,12 12 16,12-11 0,23-1-16,1-46 15,11-11 1,0-23-16,-47-12 16</inkml:trace>
          <inkml:trace contextRef="#ctx0" brushRef="#br1" timeOffset="563790.705">-17140 12324 0,'0'0'0,"12"0"16,12-12-1,23 1-15,35-12 16,24-12 0,-23 0-16,-1-11 15,-11-23 1,-12-12-16,-24 0 15,-11 23-15,-13 12 16,-11 11 0,0 12-16,-11 12 15,-13-1 1,-23 12-16,-12 23 16,-12 35-1,13 23-15,-1 23 16,23-12-16,1 47 15,11 34 1,13-45-16,11-13 16,11 1-1,13 22-15,0-22 16,-1-35-16,-11-23 16,0-24-1,-1-11-15,-11-11 16,0 0-1,0-12-15,0 0 16</inkml:trace>
          <inkml:trace contextRef="#ctx0" brushRef="#br1" timeOffset="564027.4854">-17363 12833 0,'0'0'0,"0"0"16,47-12 0,23 0-16,25 1 15,22-12 1,37 0-16,-37-1 16,-22 13-16,-13-12 15,-11 0 1,-12 0-16,-59 23 15</inkml:trace>
          <inkml:trace contextRef="#ctx0" brushRef="#br1" timeOffset="564983.4099">-15879 12648 0,'0'0'0,"-12"11"16,-12 1-1,13-1-15,-13 1 16,1-1-1,11-11-15,0 0 16,0 0-16,12 0 16,0-11-1,12-24-15,12-11 16,11-12 0,0 12-16,1 11 15,-13 12-15,1 12 16,-1 11-1,-11 23-15,0 34 16,-12 13 0,0 34-16,-12 11 15,0-22 1,0-12-16,12-35 16,0-11-16,0-24 15,0-11 1,0 0-16,12-34 15,0-24 1,12-23-16,11-69 16,0-1-1,-11 70-15,-12 24 16,-1 10-16,1 24 16,-12 12-1,0 11-15,0 0 16,-12 46-1,1 35-15,11 11 16,0 24-16,23 0 16,1-12-1,-1-24-15,1-22 16,11-12 0,-35-46-16</inkml:trace>
          <inkml:trace contextRef="#ctx0" brushRef="#br1" timeOffset="565488.8563">-15655 13445 0,'0'0'0,"0"0"16,0 0-16,23 0 15,13-12 1,11 1-16,0-1 16,-12 1-16,0-1 15,-11 12 1,-12 0-16,0 0 16,-12 0-1,0 0-15,0 35 16,0 0-1,-12 11-15,12-12 16,0 1-16,12-12 16,-1 0-1,1-11-15,12 0 16,-1-12 0,13-12-16,-1-11 15,-12-12 1,-23 35-16</inkml:trace>
          <inkml:trace contextRef="#ctx0" brushRef="#br1" timeOffset="576747.0686">-15302 13098 0,'0'0'0,"0"0"15,0 0 1,0 0-16,0 0 15,0 0-15,0 0 16,0 12 0,0-12-16,0 0 15,0 11 1,0-11-16,0 12 16,-12-12-16,0 0 15,1 0 1,-13 0-16,1-12 15,11 1 1,0-1-16,0 1 16,12-1-1,0-11-15,12 0 16,0 0-16,11 0 16,1 11-1,-1 12-15,1 0 16,0 12-1,-1-1-15,-11 12 16,0 1 0,-12 10-16,0-11 15,0-11-15,-12-1 16,0 1 0,0 0-16,12-12 15</inkml:trace>
          <inkml:trace contextRef="#ctx0" brushRef="#br1" timeOffset="577387.1954">-15102 13480 0,'0'0'0,"0"0"16,0 0-16,0 0 15,0 0 1,0 0-16,0 0 15,0 0 1,0 0-16,0 0 16,0 0-16,12 0 15,23 0 1,12-12-16,1 12 16,11-11-1,11-1-15,-70 12 16</inkml:trace>
          <inkml:trace contextRef="#ctx0" brushRef="#br1" timeOffset="566521.9789">-14678 12983 0,'0'0'15,"0"0"-15,0 11 16,0 24 0,12 11-16,-12 12 15,12 23-15,11 0 16,1-12 0,11 12-16,1-23 15,-1-24 1,12-10-16,-47-24 15</inkml:trace>
          <inkml:trace contextRef="#ctx0" brushRef="#br1" timeOffset="568156.8558">-14454 11989 0,'0'0'15,"0"0"-15,0 0 16,0 0 0,0 0-16,0 0 15,0 0-15,0 0 16,0 0 0,0 0-16,0 0 15,12 0 1,-12 0-16,12 0 15,-1 11 1,1 1-16,12 0 16,-1-1-16,13 12 15,-1 12 1,0 11-16,1 0 16,-1 12-1,0 35-15,-11 11 16,0-24-16,-13-10 15,1-1 1,-12 0-16,0 1 16,0-12-1,-12-1-15,1 1 16,-1-12 0,0-11-16,0-12 15,12-11-15,0-1 16,0 1-1,0-12-15</inkml:trace>
        </inkml:traceGroup>
        <inkml:traceGroup>
          <inkml:annotationXML>
            <emma:emma xmlns:emma="http://www.w3.org/2003/04/emma" version="1.0">
              <emma:interpretation id="{167AE17D-EBCC-4372-9E61-9F8C274DA467}" emma:medium="tactile" emma:mode="ink">
                <msink:context xmlns:msink="http://schemas.microsoft.com/ink/2010/main" type="inkWord" rotatedBoundingBox="18743,12872 22336,12917 22317,14397 18724,14352">
                  <msink:destinationLink direction="with" ref="{C6674714-E2D0-47B4-87BB-6314751529B6}"/>
                  <msink:destinationLink direction="with" ref="{8E95B810-DF6B-4A38-92C8-6EF249088F66}"/>
                </msink:context>
              </emma:interpretation>
            </emma:emma>
          </inkml:annotationXML>
          <inkml:trace contextRef="#ctx0" brushRef="#br1" timeOffset="579754.071">-13665 12786 0,'0'0'16,"0"0"-16,0 0 15,0 0 1,0 0-16,0 0 16,0 0-1,0 0-15,0 0 16,0 0-16,0 0 16,12 0-1,12 0-15,11 0 16,12 0-1,0 0-15,0 12 16,1-1 0,-1-11-16,-24 0 15,13 0-15,-13 0 16,-11 0 0,0 0-16,-1 0 15,-11 0 1</inkml:trace>
          <inkml:trace contextRef="#ctx0" brushRef="#br1" timeOffset="582361.8477">-13170 12266 0,'0'0'15,"0"0"-15,0 0 16,0 0 0,0 0-16,0 0 15,0 0 1,0 0-16,0 0 16,0 0-16,0 0 15,0 0 1,12-11-16,23-12 15,1 11 1,22-11-16,13 0 16,12 11-16,-24 24 15,-12-1 1,-12 12-16,-11 1 16,-13 22-1,-22 35-15,-25 11 16,-11 1-1,0-24-15,0 0 16,23-34-16,1 0 16,11-12-1,0-12-15,0 1 16,1-1 0,11-11-16,0 0 15,0 0 1,11 0-16,37 0 15,10 0-15,1 0 16,0 0 0,-12 0-16,-11 0 15,-13 0 1,1 0-16,-12 0 16,-12 0-16</inkml:trace>
          <inkml:trace contextRef="#ctx0" brushRef="#br1" timeOffset="582933.0134">-12628 12416 0,'0'0'16,"0"0"-16,12 0 16,23-11-1,12-12-15,24-12 16,23-11 0,0-12-16,1-34 15,-25 11-15,-23 0 16,-11 11-1,-13 13-15,-11 22 16,-12 0 0,0 12-16,0 12 15,-12-1 1,1 1-16,-25 11 16,1 11-16,0 12 15,-13 35 1,1 46-16,0 0 15,12 12 1,-1 45-16,25-10 16,-1-36-16,24 24 15,11-12 1,1-11-16,-12-35 16,-1-24-1,1-10-15,0-24 16,-12 0-1,0-23-15,0 0 16,0 0-16,0 0 16</inkml:trace>
          <inkml:trace contextRef="#ctx0" brushRef="#br1" timeOffset="583366.9574">-12498 12509 0,'0'0'15,"0"0"-15,0 0 16,11 0 0,1 0-16,35 0 15,12 0 1,0 0-16,0-12 15,-12 1 1,0-1-16,-11 1 16,11-12-16,-12-1 15,-35 24 1</inkml:trace>
          <inkml:trace contextRef="#ctx0" brushRef="#br1" timeOffset="583574.6385">-11603 12116 0,'0'0'15,"0"0"-15,0 0 16,0 0-1,0 0-15,0 0 16,-24 12 0,-11 11-16,-24 23 15,0 23-15,0 12 16,0 46 0,24-46-16,0 0 15,23-12 1,12 12-16,12 12 15,23-24-15,0-23 16,24-23 0,0-11-16,-59-12 15</inkml:trace>
          <inkml:trace contextRef="#ctx0" brushRef="#br1" timeOffset="584295.9774">-11591 12763 0,'0'0'0,"0"0"16,0 0 0,0 0-16,0 0 15,0 0-15,0 0 16,0 0-1,-12 0-15,12 0 16,0-11 0,0-13-16,0-10 15,23-36-15,13 13 16,-13 10 0,13-10-16,-13 22 15,1 12 1,-12 11-16,-1 12 15,1 12 1,12 23-16,-13 45 16,-11 13-16,-11 11 15,-13 23 1,1-23-16,11-23 16,0-35-1,12-23-15,0 0 16,0-23-16,0 0 15,0 0 1,0-23-16,12-34 16,0-24-1,23-35-15,0-46 16,1 24 0,-13 45-16,1 24 15,-13 23-15,1 22 16,-12 13-1,0 11-15,0 0 16,0 0 0,-12 35-16,1 57 15,11 0 1,0 1-16,11-1 16,13 12-16,11-23 15,1 0 1,11-35-16,0-11 15,-12-23 1,-35-12-16</inkml:trace>
          <inkml:trace contextRef="#ctx0" brushRef="#br1" timeOffset="584758.8478">-10967 12856 0,'0'0'0,"0"0"16,0 0 0,0 0-16,0 0 15,12 0-15,11 0 16,1 0-1,-1-12-15,1 12 16,-12 0 0,0 0-16,-12 0 15,0 0 1,0 0-16,0 12 16,-12 22-16,0 24 15,0-12 1,12 1-16,0-13 15,12 1 1,0-12-16,0 0 16,11-11-1,1-1-15,11-11 16,12 0-16,0-11 16,0-12-1,-47 23-15</inkml:trace>
          <inkml:trace contextRef="#ctx0" brushRef="#br1" timeOffset="585170.6631">-10661 12347 0,'0'0'15,"0"0"-15,0 12 16,0 11-1,0 0-15,0 0 16,12 0 0,12 0-16,-1-11 15,1-1-15,11-11 16,0 0 0,-11-11-16,-1-12 15,-11 0 1,0-1-16,-12 1 15,-12 0 1,0 0-16,-11 12 16,-12 11-16,-1 0 15,1 0 1,11 11-16,1 1 16,-1-1-1,12 1-15,1-1 16,11-11-16,0 0 15,0 0 1</inkml:trace>
          <inkml:trace contextRef="#ctx0" brushRef="#br1" timeOffset="585557.6866">-10190 12081 0,'0'0'15,"0"0"-15,0 0 16,0 0 0,0 0-16,0 12 15,12-1 1,0 13-16,0 10 15,11 24 1,1 11-16,-1 35 16,-23 12-16,12-24 15,-12-11 1,0 23-16,-12-11 16,1-1-1,-13-22-15,1-13 16,-1-22-16,-11 0 15,-12-1 1,-12 1-16,59-35 16</inkml:trace>
        </inkml:traceGroup>
        <inkml:traceGroup>
          <inkml:annotationXML>
            <emma:emma xmlns:emma="http://www.w3.org/2003/04/emma" version="1.0">
              <emma:interpretation id="{18F241D9-7037-4844-B74A-F451F4E941FF}" emma:medium="tactile" emma:mode="ink">
                <msink:context xmlns:msink="http://schemas.microsoft.com/ink/2010/main" type="inkWord" rotatedBoundingBox="22524,13006 26470,13057 26445,15021 22499,14970">
                  <msink:destinationLink direction="with" ref="{8E95B810-DF6B-4A38-92C8-6EF249088F66}"/>
                </msink:context>
              </emma:interpretation>
            </emma:emma>
          </inkml:annotationXML>
          <inkml:trace contextRef="#ctx0" brushRef="#br1" timeOffset="588017.8202">-9883 12844 0,'0'0'15,"0"0"-15,0 0 16,0 0 0,0 0-16,0 0 15,0 0 1,11 0-16,13 0 15,0 0 1,23 0-16,0 0 16,35 0-16,1 0 15,-1 0 1,-11 0-16,-12 0 16,-12 0-1,-12 0-15,-11-11 16,-24 11-1</inkml:trace>
          <inkml:trace contextRef="#ctx0" brushRef="#br1" timeOffset="588295.1142">-9660 12659 0,'0'0'0,"0"0"15,0 0-15,0 0 16,0 0 0,0 0-16,0 0 15,12 23-15,0 12 16,12 34 0,-13 12-16,13 0 15,0-12 1,-1 1-16,1-24 15,-1-23 1,-23-23-16</inkml:trace>
          <inkml:trace contextRef="#ctx0" brushRef="#br1" timeOffset="589082.83">-9283 12624 0,'0'0'0,"0"0"16,0 0-16,12 0 15,12 12 1,11-12-16,12 12 15,12-12-15,12-12 16,23 0 0,-11 1-16,-1-12 15,-82 23 1</inkml:trace>
          <inkml:trace contextRef="#ctx0" brushRef="#br1" timeOffset="588820.0104">-9177 12463 0,'0'0'0,"0"0"16,12-12-1,24-11-15,11-12 16,23-22-1,1-13-15,-12 1 16,-12 0 0,-12-12-16,-23 23 15,-12 12-15,0 11 16,-12 12 0,1 11-16,-13 1 15,1 22 1,-13 24-16,-11 23 15,12 11 1,-1 24-16,13 22 16,-1 24-16,24-1 15,12-22 1,0 23-16,23 11 16,-11-34-1,11-24-15,-11-34 16,-1-12-16,-11-23 15,0-11 1,-12-12-16,0 0 16,0 0-1</inkml:trace>
          <inkml:trace contextRef="#ctx0" brushRef="#br1" timeOffset="589468.062">-8423 12220 0,'0'0'16,"0"0"-1,0 0-15,0 0 16,0 0-16,0 0 16,-11 12-1,-13 22-15,-11 36 16,-12 22 0,11 0-16,1 1 15,23-12 1,24 11-16,11 1 15,25-12 1,-1-35-16,12-11 16,11-12-16,-23-23 15,0-12 1,-47 12-16</inkml:trace>
          <inkml:trace contextRef="#ctx0" brushRef="#br1" timeOffset="590129.9711">-8140 12717 0,'0'0'16,"0"0"-1,0 0-15,0 0 16,0 0-16,0 0 16,-12 0-1,1 0-15,-13 0 16,0 0-1,1 0-15,11-12 16,0 1 0,12-1-16,0-11 15,12-23-15,12 0 16,-1 11 0,1 0-16,-1 12 15,-11 12 1,0 11-16,0 23 15,-1 23 1,-11 23-16,-11 24 16,-1 11-16,0 0 15,0-35 1,1-23-16,11-11 16,0-12-1,0-11-15,0-12 16,0 0-16,0-35 15,11-23 1,13-23-16,-1-57 16,13-24-1,-13 58-15,-11 35 16,0 11-16,0 23 16,-12 12-1,0 11-15,0 12 16,0 0-1,-12 24-15,0 45 16,12 35 0,0-23-16,12 0 15,0 0-15,11-12 16,1-23 0,-1-11-16,13-12 15,-36-23 1</inkml:trace>
          <inkml:trace contextRef="#ctx0" brushRef="#br1" timeOffset="590534.3193">-7928 12983 0,'0'0'16,"0"0"-16,0 0 15,12 0 1,11 0-16,13 0 16,-1 0-1,0-12-15,1 12 16,-13 0-16,-11 0 16,0 0-1,-12 0-15,0 0 16,0 12-1,-12 22-15,0 1 16,1 0-16,-1-1 16,12-10-1,12-1-15,11 0 16,1 0 0,11 0-16,0-11 15,1-1 1,-13-11-16,1-11 15,-24 11-15</inkml:trace>
          <inkml:trace contextRef="#ctx0" brushRef="#br1" timeOffset="593050.5465">-7857 13838 0,'0'0'16,"0"0"-16,0 0 15,-12 0-15,0 0 16,0 0-1,1 0-15,-1 0 16,12 0 0,0 0-16,0 0 15,0 0-15,35 0 16,71-12 0,12 12-16,12 0 15,82 0 1,0 0-16,-47 0 15,47 0 1,-47 0-16,-24-11 16,0-1-16,-23 1 15,-24 11 1,-35 0-16,-23 0 16,-13 0-1,-23 0-15,0 0 16,-23 0-16,-36-12 15,59 12 1</inkml:trace>
          <inkml:trace contextRef="#ctx0" brushRef="#br1" timeOffset="590931.8357">-7492 12601 0,'0'0'16,"0"0"-16,-12 12 15,0-1 1,1 13-16,11-13 16,0 12-1,0-11-15,11-1 16,1 1-16,0-1 16,0-11-1,0 0-15,-1 0 16,1-11-1,0-1-15,-12-11 16,0 0 0,-12 0-16,0 11 15,1 1-15,-13 11 16,12 0 0,0 0-16,1 11 15,11-11 1,0 0-16,0 0 15,11 12-15,-11-12 16</inkml:trace>
          <inkml:trace contextRef="#ctx0" brushRef="#br1" timeOffset="591244.787">-7492 13121 0,'0'0'16,"0"0"-16,0 0 16,0 0-1,0 0-15,12 12 16,11 0-1,1-1-15,23 1 16,35-12 0,1-12-16,-12 1 15,-13-1-15,-10-11 16,-13 0 0,-12 11-16,-23 12 15</inkml:trace>
          <inkml:trace contextRef="#ctx0" brushRef="#br1" timeOffset="591491.1788">-7339 12844 0,'0'0'16,"0"0"-16,0 12 15,0 22 1,0 24-16,0 23 15,12-12 1,0-11-16,-1 0 16,1-12-1,0-23-15,0 0 16,0-11-16,-1 11 16,-11-23-1</inkml:trace>
          <inkml:trace contextRef="#ctx0" brushRef="#br1" timeOffset="591797.7888">-6974 12613 0,'0'0'15,"0"0"-15,0 0 16,12 11 0,0 13-16,0 10 15,-1 24 1,1 23-16,12 23 16,-13-12-1,1-22-15,0-12 16,0-24-16,0 1 15,11 0 1,-23-35-16</inkml:trace>
          <inkml:trace contextRef="#ctx0" brushRef="#br1" timeOffset="592400.1609">-6691 12058 0,'0'0'15,"0"0"-15,0 0 16,0 0 0,0 0-16,12 0 15,11 12 1,13 11-16,23 12 15,-1-1 1,1 12-16,0 47 16,-12 46-1,-23-35-15,-12-24 16,-12 13-16,-12 23 16,-12-36-1,1 1-15,-13-11 16,1-13-1,0-10-15,-1 10 16,36-57-16</inkml:trace>
        </inkml:traceGroup>
        <inkml:traceGroup>
          <inkml:annotationXML>
            <emma:emma xmlns:emma="http://www.w3.org/2003/04/emma" version="1.0">
              <emma:interpretation id="{C6D3EBA4-AC1F-4382-ACA2-FD486851FE47}" emma:medium="tactile" emma:mode="ink">
                <msink:context xmlns:msink="http://schemas.microsoft.com/ink/2010/main" type="inkWord" rotatedBoundingBox="26763,13021 30548,13069 30522,15114 26737,15065">
                  <msink:destinationLink direction="with" ref="{4CFB10A4-9331-4E76-9C73-0BE8007C95D6}"/>
                </msink:context>
              </emma:interpretation>
            </emma:emma>
          </inkml:annotationXML>
          <inkml:trace contextRef="#ctx0" brushRef="#br1" timeOffset="615867.5338">-3169 12589 0,'0'0'0,"0"0"15,0 0-15,0 0 16,0 0-1,0-12-15,12 1 16,11-24 0,13 0-16,11 1 15,-12 11-15,1-1 16,-1 13 0,12 11-16,-12 11 15,-11 1 1,-1 11-16,-11 12 15,-12 11 1,0 0-16,-12 0 16,-11 1-16,-1-13 15,-11 13 1,11-13-16,1-11 16,11 1-1,0-1-15,12-23 16,0 0-1,0 0-15,12 11 16,0-11-16,11 0 16,25 12-1,22-12-15,-11 0 16,0-12 0,-24 12-16,-35 0 15</inkml:trace>
          <inkml:trace contextRef="#ctx0" brushRef="#br1" timeOffset="600509.7274">-5643 13896 0,'0'0'0,"0"0"15,0 0-15,0 0 16,0 0-1,0 0-15,0 0 16,0 0 0,0 0-16,0 0 15,0 0 1,0 0-16,12 0 16,0 0-16,23 0 15,1 0 1,11 0-16,0 0 15,0 0 1,0 0-16,0 0 16,0 0-16,-11 0 15,-13 0 1,1 0-16,-12 0 16,-1 0-1,-11 0-15,0 0 16</inkml:trace>
          <inkml:trace contextRef="#ctx0" brushRef="#br1" timeOffset="599911.6185">-5654 13642 0,'0'0'0,"0"0"0,0 0 15,0 0-15,0 0 16,0 0-1,11 0-15,13 0 16,11 0-16,1 0 16,-1 0-1,0 0-15,12 0 16,-11 0 0,-13 0-16,1 0 15,-1 0 1,-11 0-16,0 0 15,-12 0-15</inkml:trace>
          <inkml:trace contextRef="#ctx0" brushRef="#br1" timeOffset="611157.4966">-5207 12752 0,'0'0'0,"0"0"16,24 0-16,46 0 15,48-12 1,0 0-16,-24 12 16,-11-11-16,-1 11 15,-82 0 1</inkml:trace>
          <inkml:trace contextRef="#ctx0" brushRef="#br1" timeOffset="610806.7741">-4995 12509 0,'0'0'0,"0"0"15,36-12-15,34-22 16,-23 11-16,1-12 16,-1 0-1,-12 1-15,-11-13 16,-1-10-1,-11-13-15,-12 1 16,0 11 0,-12 23-16,0 12 15,-11 0-15,-13 23 16,1 12 0,0 11-16,-12 23 15,11 12 1,13 11-16,-1 24 15,12 22-15,12 1 16,0-24 0,12 12-16,0-11 15,11 11 1,-11-23-16,12-12 16,-12-11-1,-1-12-15,1-11 16,-12-12-16,0-12 15,-12 1 1,12-12-16,0 0 16</inkml:trace>
          <inkml:trace contextRef="#ctx0" brushRef="#br1" timeOffset="612366.6605">-4618 13272 0,'0'0'16,"0"0"-16,0 0 16,0 0-16,0 0 15,0 0 1,0 0-16,12-12 16,12 1-1,-1-1-15,12-11 16,1 0-1,-13 11-15,1 1 16,-12-1-16,-1 12 16,-11 0-1,0 0-15,0 0 16,-11 12 0,-1-1-16,0 12 15,0 0 1,1 1-16,11-1 15,0 0-15,0-12 16,11 12 0,13 1-16,-1-13 15,13 1 1,-13-1-16,13-11 16,-36 0-1</inkml:trace>
          <inkml:trace contextRef="#ctx0" brushRef="#br1" timeOffset="612778.6267">-4535 12867 0,'0'0'0,"0"0"16,0 0-1,0 0-15,0 0 16,0 0-16,11 12 16,1-1-1,0-11-15,12 12 16,11-12 0,-12 0-16,1-12 15,-12 1-15,-12 11 16,0-12-1,0 1-15,-12-1 16,0 1 0,0-1-16,1 0 15,-1 12 1,0 0-16,-11 0 16,11 0-16,0 0 15,12 12 1,0 23-16,0-35 15</inkml:trace>
          <inkml:trace contextRef="#ctx0" brushRef="#br1" timeOffset="613637.31">-4382 13283 0,'0'0'16,"0"0"-16,0 0 15,0 0-15,12 0 16,11 0 0,12 0-16,1 0 15,-1 0 1,0 0-16,-11 0 16,0 0-1,-1 0-15,-23 0 16</inkml:trace>
          <inkml:trace contextRef="#ctx0" brushRef="#br1" timeOffset="614273.1484">-3982 12879 0,'0'0'0,"0"0"16,0 0-1,0 0-15,0 0 16,0 0-16,0 11 16,0 24-1,0 23-15,12 11 16,0-11 0,0 0-16,-1-12 15,1 0 1,0-11-16,-12-35 15</inkml:trace>
          <inkml:trace contextRef="#ctx0" brushRef="#br1" timeOffset="615306.7676">-3605 12844 0,'0'0'16,"0"0"-16,0 0 15,0 0 1,12 0-16,12 0 16,-1 0-16,12 0 15,1 0 1,11 0-16,0 0 15,0 0 1,0 0-16,-47 0 16</inkml:trace>
          <inkml:trace contextRef="#ctx0" brushRef="#br1" timeOffset="616576.7908">-2745 12856 0,'0'0'0,"0"0"15,0 0 1,0 0-16,24-12 16,23-11-1,12 11-15,11 1 16,1-1-16,0 1 15,11-12 1,1 11-16,-13 0 16,-11 1-1,-59 11-15</inkml:trace>
          <inkml:trace contextRef="#ctx0" brushRef="#br1" timeOffset="616434.5592">-2603 12613 0,'0'0'0,"11"-12"16,36-22-16,12-24 15,12-11 1,-12-1-16,12-11 16,-13 0-16,-10 12 15,-13 0 1,-23 23-16,0-1 16,-12 24-1,-12 0-15,0 11 16,0 1-16,0 11 15,-23 35 1,0 22-16,-1 1 16,13 12-1,-1 22-15,1 58 16,11-23 0,0-11-16,12-1 15,0 1-15,12 0 16,-12-47-1,0-11-15,12-12 16,-12-23 0,0 0-16,0-23 15,0 0-15,0 0 16</inkml:trace>
          <inkml:trace contextRef="#ctx0" brushRef="#br1" timeOffset="617053.892">-2262 13341 0,'0'0'0,"12"0"16,11 0 0,25 0-16,-25 0 15,1 0 1,-12 0-16,-12 0 16,0 0-1,0 0-15,0 0 16,-12 12-16,0-1 15,12 1 1,0-1-16,0 12 16,12 0-1,11 1-15,13-13 16,11 1-16,0-1 16,-12-11-1,-35 0-15</inkml:trace>
          <inkml:trace contextRef="#ctx0" brushRef="#br1" timeOffset="617406.9177">-1991 13041 0,'0'0'0,"0"0"15,0 0 1,0 0-16,0 11 16,0 1-16,0-1 15,12 1 1,11-1-16,-11-11 16,12 0-1,-12 0-15,-1-11 16,1-1-16,0 1 15,0-12 1,-12-1-16,0 13 16,-12-1-1,-12 1-15,-11-1 16,0 12-16,-1 0 16,13 0-1,-1 12-15,1 11 16,11-12-1,12-11-15</inkml:trace>
        </inkml:traceGroup>
        <inkml:traceGroup>
          <inkml:annotationXML>
            <emma:emma xmlns:emma="http://www.w3.org/2003/04/emma" version="1.0">
              <emma:interpretation id="{BF0CE845-4471-4783-B7B3-1DAD7F826481}" emma:medium="tactile" emma:mode="ink">
                <msink:context xmlns:msink="http://schemas.microsoft.com/ink/2010/main" type="inkWord" rotatedBoundingBox="30852,12995 33012,13023 32994,14469 30834,14441">
                  <msink:destinationLink direction="with" ref="{4CFB10A4-9331-4E76-9C73-0BE8007C95D6}"/>
                </msink:context>
              </emma:interpretation>
            </emma:emma>
          </inkml:annotationXML>
          <inkml:trace contextRef="#ctx0" brushRef="#br1" timeOffset="619507.0418">-636 13029 0,'0'0'0,"0"0"16,0 0-16,0 0 16,12 12-16,-1-1 15,13 1 1,-12-12-16,11 0 16,1 0-1,-1 0-15,-11 0 16,0 0-1,-12 0-15,0 0 16,0 11-16,12 12 16,-1 0-1,1 12-15,0 0 16,12-12 0,-1 0-16,1 0 15,11-11-15,0-1 16,-11-11-1,-1 0-15,-23 0 16</inkml:trace>
          <inkml:trace contextRef="#ctx0" brushRef="#br1" timeOffset="619812.8173">-448 12821 0,'0'0'16,"0"0"-16,0 0 16,0 0-16,0 0 15,12 12 1,12-1-16,-1 1 16,24-1-1,0 1-15,-11-12 16,-13 0-1,1-12-15,-12 1 16,-1-1-16,-11 12 16,0 0-1,-11-11-15,-13-1 16,-11 0 0,11 12-16,-11 0 15,11 0 1,12 0-16,1 0 15,11 0-15,0 0 16,0 0 0,0 0-16</inkml:trace>
          <inkml:trace contextRef="#ctx0" brushRef="#br1" timeOffset="620126.7648">-248 13156 0,'0'0'15,"0"0"-15,0 0 16,0 0-16,24 0 15,11 0 1,12 0-16,12 0 16,36-11-1,-1-1-15,0 0 16,-35 12 0,-12-11-16,-12 11 15,-35 0-15</inkml:trace>
          <inkml:trace contextRef="#ctx0" brushRef="#br1" timeOffset="618056.2496">-1555 12856 0,'0'0'15,"0"0"-15,0 0 16,0 0-1,0 0-15,0 0 16,23 0 0,1 0-16,11 0 15,1 0 1,-1 0-16,12 0 16,0 0-16,-11 0 15,-1-12 1,0 12-16,1 0 15,-13 0 1,-11 0-16,-12 0 16</inkml:trace>
          <inkml:trace contextRef="#ctx0" brushRef="#br1" timeOffset="618313.403">-1331 12624 0,'0'0'15,"0"0"-15,0 0 16,0 0 0,0 12-16,0 23 15,12 11-15,-1 35 16,13 34-1,-1-11-15,1-23 16,-12-34 0,-12-47-16</inkml:trace>
          <inkml:trace contextRef="#ctx0" brushRef="#br1" timeOffset="619029.4758">-1072 12682 0,'0'0'16,"0"0"-16,12-11 16,23-1-1,36-11-15,-12 11 16,-1 1 0,13-1-16,0 12 15,11-11-15,-82 11 16</inkml:trace>
          <inkml:trace contextRef="#ctx0" brushRef="#br1" timeOffset="618900.9594">-1060 12671 0,'11'-12'0,"25"-11"16,58-58-1,-12 0-15,1-11 16,-12-1-16,-12-11 16,-24 23-1,0 12-15,-23 11 16,-12 12 0,0 11-16,-12 12 15,0 12-15,-11-1 16,-12 24-1,-13 22-15,1 36 16,0 11 0,12 11-16,23 47 15,12-12 1,12 12-16,11-35 16,-11-12-16,12 12 15,-1-23 1,1-12-16,-12-34 15,-1-12 1,1-11-16,-12-12 16</inkml:trace>
          <inkml:trace contextRef="#ctx0" brushRef="#br1" timeOffset="620392.6348">12 12879 0,'0'0'15,"0"0"1,0 0-16,0 23 15,11 23 1,1 23-16,12 1 16,-1-1-16,13-11 15,-1-12 1,0 0-16,-35-46 16</inkml:trace>
          <inkml:trace contextRef="#ctx0" brushRef="#br1" timeOffset="620758.7417">330 12659 0,'0'0'16,"0"0"-1,0 0-15,11 12 16,13 11 0,0 23-16,11 23 15,0 35-15,12 0 16,0-23 0,1 0-16,-48-81 15</inkml:trace>
        </inkml:traceGroup>
      </inkml:traceGroup>
      <inkml:traceGroup>
        <inkml:annotationXML>
          <emma:emma xmlns:emma="http://www.w3.org/2003/04/emma" version="1.0">
            <emma:interpretation id="{254EE6B6-ABEF-4B07-8A4D-FB447F1AD4C9}" emma:medium="tactile" emma:mode="ink">
              <msink:context xmlns:msink="http://schemas.microsoft.com/ink/2010/main" type="line" rotatedBoundingBox="20509,15401 21759,14925 22250,16216 21000,16691"/>
            </emma:interpretation>
          </emma:emma>
        </inkml:annotationXML>
        <inkml:traceGroup>
          <inkml:annotationXML>
            <emma:emma xmlns:emma="http://www.w3.org/2003/04/emma" version="1.0">
              <emma:interpretation id="{0123D753-B1B8-43DB-BAD0-EDFE7015F966}" emma:medium="tactile" emma:mode="ink">
                <msink:context xmlns:msink="http://schemas.microsoft.com/ink/2010/main" type="inkWord" rotatedBoundingBox="20509,15401 21018,15207 21510,16498 21000,16691"/>
              </emma:interpretation>
            </emma:emma>
          </inkml:annotationXML>
          <inkml:trace contextRef="#ctx0" brushRef="#br1" timeOffset="594770.6817">-11733 14242 0,'0'0'0,"0"0"15,0 0 1,0-11-16,0-1 16,0 1-1,0-1-15,0 1 16,0 11-16,0 0 16,0 0-1,12 23-15,12 35 16,11 57-1,0 59-15,-11-13 16,-1-34 0,1 12-16,0-12 15,-1-23-15,1-34 16,-13-36 0,1 1-16,0-12 15,-12-11 1,0-12-16,0 0 15,0 0-15,0-23 16,12-35 0,0-12-16,-1 13 15,13-13 1,-1-11-16,1 12 16,0 23-1,-1 0-15,-11 22 16,0 13-16,-1 11 15,13 11 1,0 1-16,-1 23 16,24 22-1,-11 13-15,-1 11 16,0 0-16,12-12 16,-11-23-1,-1-11-15,0-24 16,-35-11-1</inkml:trace>
        </inkml:traceGroup>
        <inkml:traceGroup>
          <inkml:annotationXML>
            <emma:emma xmlns:emma="http://www.w3.org/2003/04/emma" version="1.0">
              <emma:interpretation id="{51C92FEE-C43E-44F7-9600-053D399C7EA4}" emma:medium="tactile" emma:mode="ink">
                <msink:context xmlns:msink="http://schemas.microsoft.com/ink/2010/main" type="inkWord" rotatedBoundingBox="21470,15607 21949,15425 22146,15944 21668,16126"/>
              </emma:interpretation>
            </emma:emma>
          </inkml:annotationXML>
          <inkml:trace contextRef="#ctx0" brushRef="#br1" timeOffset="595292.5185">-10849 14439 0,'0'0'16,"0"0"-16,0 0 15,0 0 1,0 0-16,0 0 15,0 0 1,12-12-16,11 1 16,12-1-16,1-11 15,11 12 1,-12 11-16,-11 0 16,-12 11-1,-1 12-15,-11 0 16,-23 35-1,-13 0-15,1 0 16,0-12-16,-1-11 16,13-12-1,11 0-15,12-12 16,0-11 0,24 12-16,46 0 15,48 11 1,0-12-16,0-11 15,0-11-15,-118 11 16</inkml:trace>
        </inkml:traceGroup>
      </inkml:traceGroup>
    </inkml:traceGroup>
  </inkml:traceGroup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1:19.04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4AC344C-531A-402B-BAD0-24BF2C332C24}" emma:medium="tactile" emma:mode="ink">
          <msink:context xmlns:msink="http://schemas.microsoft.com/ink/2010/main" type="inkDrawing" rotatedBoundingBox="12733,8804 20094,8581 20097,8677 12736,8901" semanticType="underline" shapeName="Other">
            <msink:sourceLink direction="with" ref="{4A51378A-374E-4A4A-BB31-70CBF62A7F93}"/>
            <msink:sourceLink direction="with" ref="{462EEFA9-55CA-41AF-ADBA-F08EE4327F63}"/>
          </msink:context>
        </emma:interpretation>
      </emma:emma>
    </inkml:annotationXML>
    <inkml:trace contextRef="#ctx0" brushRef="#br0">39 218 0,'0'0'15,"0"0"-15,0 0 16,-12 0 0,0 0-16,0 0 15,12 0 1,-11 0-16,11 0 16,0 0-16,0 0 15,0 0 1,0 0-16,11 0 15,36 11 1,48 1-16,22-1 16,72-11-1,23 0-15,0-23 16,82 0-16,-34 11 16,69-11-1,-34 12-15,47-12 16,35 11-1,-71 1-15,71-1 16,-59 0 0,12-11-16,23 12 15,-58 11-15,46-23 16,-105 23 0,70-23-16,-94 11 15,-23 12 1,11 0-16,-59 0 15,0 12-15,-11-12 16,-12 11 0,-24-11-16,-11 0 15,-25 0 1,-10 0-16,-13 0 16,0 0-1,-11 0-15,-1 0 16,1 0-16,-1 0 15,1 0 1,0 0-16,-1 12 16,1-1-1,-1-11-15,-11 0 16,0 0-16,-12 0 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8:37.83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D99842-A5D5-4D4B-AEAD-8BCC3A1F6829}" emma:medium="tactile" emma:mode="ink">
          <msink:context xmlns:msink="http://schemas.microsoft.com/ink/2010/main" type="inkDrawing" rotatedBoundingBox="5034,9036 13231,7881 13311,8447 5114,9603" semanticType="callout" shapeName="Other">
            <msink:sourceLink direction="from" ref="{910EB632-17AA-4A72-9C24-E2F55F087166}"/>
            <msink:sourceLink direction="to" ref="{FB3CE0D3-D130-4E9F-96F9-D2B44285FC1D}"/>
          </msink:context>
        </emma:interpretation>
      </emma:emma>
    </inkml:annotationXML>
    <inkml:trace contextRef="#ctx0" brushRef="#br0">8212 0 0,'0'0'16,"0"0"-16,0 0 15,0 0-15,0 0 16,0 0-1,0 0-15,0 0 16,0 0 0,0 0-16,-14 0 15,1 0 1,-14 0-16,-14 13 16,-13-13-16,0 0 15,-28 0 1,15 0-16,-1 0 15,0 0 1,14 0-16,-14 0 16,-13 0-1,-14 0-15,-13 0 16,13 0-16,14 0 16,-1 0-1,1 0-15,-27 0 16,-28 0-1,14 0-15,27 0 16,1 0-16,-15 0 16,-26 0-1,-1 0-15,1 13 16,40-13 0,-13 13-16,-28-13 15,-26 14 1,26-1-16,28-13 15,-1 0-15,-26 13 16,-1 1 0,15-14-16,12 13 15,14-13 1,-13 13-16,-28 0 16,15 1-16,12-1 15,14-13 1,14 13-16,-14 1 15,-40-1 1,-1 0-16,14 0 16,28 1-1,-1-1-15,-14 0 16,1 1-16,-14-1 16,14 0-1,-1 0-15,28 1 16,-27-1-1,13 0-15,-14 1 16,15 12-16,-1-12 16,14-1-1,13 0-15,-13 0 16,-14 1 0,0-1-16,0 14 15,14-14 1,13 0-16,0 0 15,14 1-15,-14 12 16,-13 1 0,13-14-16,1 0 15,-15 1 1,15 12-16,12 1 16,15 0-1,-14-1-15,13-13 16,0 14-16,1-14 15,-1 14 1,14-1-16,-14 1 16,1 0-1,13-1-15,-14 1 16,0-1-16,14 1 16,0-1-1,0-12-15,0-1 16,13 0-1,1 1-15,-1-1 16,1-13-16,13 0 16,0 0-1,0 0-15,0 0 16,0-13 0,0-14-16,0-13 15,13 0 1,1 0-16,13-13 15,0 0-15,-13 13 16,13 0 0,-14 14-16,1-1 15,-1 14 1,1 0-16,-1-1 16,1 1-1,-14 13-15,0 0 16,0 0-16,0 0 15,0 0 1,0 0-16,0 0 16,0 0-1,-14 13-15,1 14 16,-14 0-16,0 12 16,-14 15-1,0-1-15,1-13 16,13-1-1,0-12-15,13 0 16,0-14 0,14 0-16,0 0 15,0 1-15,14-1 16,0 0 0,13 1-16,13 12 15,1-12 1,0-1-16,-1 0 15,1 0-15,-1 1 16,-12-14 0,-1 0-16,0 0 15,-14 0 1,1 0-16,-1 0 16,1 0-1,-14 0-15,0 0 16,0 0-16,0 0 15,0-14 1,0 1-16,0-13 16,-14-14-1,1-14-15,-1 1 16,1 0-16,-1 0 16,1 13-1,-1 14-15,1-1 16,13 27-1,0 0-15</inkml:trace>
  </inkml:traceGroup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1:33.4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BF10709-679D-4736-9B13-C49DC098E79F}" emma:medium="tactile" emma:mode="ink">
          <msink:context xmlns:msink="http://schemas.microsoft.com/ink/2010/main" type="inkDrawing" rotatedBoundingBox="21957,8774 27611,8717 27613,8835 21958,8893" semanticType="underline" shapeName="Other">
            <msink:sourceLink direction="with" ref="{08012CC3-6847-4DAC-AFD6-97AB849F87D6}"/>
          </msink:context>
        </emma:interpretation>
      </emma:emma>
    </inkml:annotationXML>
    <inkml:trace contextRef="#ctx0" brushRef="#br0">-4783 7562 0,'0'0'15,"0"0"-15,0 0 16,0 0-16,-11 0 16,-13 0-1,-23 0-15,-12 0 16,-24 12 0,-34 0-16,-25-1 15,1 1 1,0-1-16,-83 12 15,24 0-15,-12-11 16,-59 0 0,59-12-16,-95 11 15,72-11 1,-72-11-16,84 11 16,-72 0-1,95 0-15,-36 0 16,1 0-1,70 0-15,-47-12 16,47 0-16,23 12 16,25 0-1,-13-11-15,12-1 16,24 12-16,12 0 16,11 0-1,24 0-15,0 0 16,-12 0-1,12 0-15,11 0 16,1 0 0,0 0-16,11 0 15,0 12-15,13-12 16,-1 0 0,-12 11-16,13-11 15,-1 12 1,12-12-16,-12 0 15,12 0-15,0 0 16</inkml:trace>
  </inkml:traceGroup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0:33.2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43274A1-9563-4F29-8C10-D9F6159E4228}" emma:medium="tactile" emma:mode="ink">
          <msink:context xmlns:msink="http://schemas.microsoft.com/ink/2010/main" type="writingRegion" rotatedBoundingBox="1147,7868 14555,7611 14717,16028 1309,16285"/>
        </emma:interpretation>
      </emma:emma>
    </inkml:annotationXML>
    <inkml:traceGroup>
      <inkml:annotationXML>
        <emma:emma xmlns:emma="http://www.w3.org/2003/04/emma" version="1.0">
          <emma:interpretation id="{B39707D0-7CA4-4DD6-9333-BF2B6B6BF608}" emma:medium="tactile" emma:mode="ink">
            <msink:context xmlns:msink="http://schemas.microsoft.com/ink/2010/main" type="paragraph" rotatedBoundingBox="2069,7674 2834,10406 1583,10756 818,8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4D8E9-D714-4FD6-99C5-3C0D9284B513}" emma:medium="tactile" emma:mode="ink">
              <msink:context xmlns:msink="http://schemas.microsoft.com/ink/2010/main" type="inkBullet" rotatedBoundingBox="1391,7863 1590,8577 1413,8627 1214,791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-31004 6707 0,'0'0'0,"0"0"15,0 0 1,0 0-16,0 23 16,0 47-1,0 57-15,0-12 16,0-11-16,11 24 15,1-24 1,-12-12-16,0-92 16</inkml:trace>
      </inkml:traceGroup>
      <inkml:traceGroup>
        <inkml:annotationXML>
          <emma:emma xmlns:emma="http://www.w3.org/2003/04/emma" version="1.0">
            <emma:interpretation id="{267AAE29-A9EC-4882-905A-4ECC6E763BEF}" emma:medium="tactile" emma:mode="ink">
              <msink:context xmlns:msink="http://schemas.microsoft.com/ink/2010/main" type="line" rotatedBoundingBox="2215,8194 2834,10406 1583,10756 964,8544"/>
            </emma:interpretation>
          </emma:emma>
        </inkml:annotationXML>
        <inkml:traceGroup>
          <inkml:annotationXML>
            <emma:emma xmlns:emma="http://www.w3.org/2003/04/emma" version="1.0">
              <emma:interpretation id="{9EC0837A-D641-4E3D-8339-6B8032EAD0C0}" emma:medium="tactile" emma:mode="ink">
                <msink:context xmlns:msink="http://schemas.microsoft.com/ink/2010/main" type="inkWord" rotatedBoundingBox="2215,8194 2834,10406 1583,10756 964,8544"/>
              </emma:interpretation>
            </emma:emma>
          </inkml:annotationXML>
          <inkml:trace contextRef="#ctx0" brushRef="#br0" timeOffset="-1371.808">-29968 7794 0,'0'0'16,"0"0"-1,0 0-15,0 0 16,0 0-16,0 0 16,0 0-1,0 0-15,-12 23 16,-23 11 0,-12 1-16,-12 11 15,0 1-15,12-13 16,12-11-1,-1-11-15,1-12 16,12-12 0,23 12-16</inkml:trace>
          <inkml:trace contextRef="#ctx0" brushRef="#br0" timeOffset="-1057.4233">-30239 7054 0,'0'0'16,"0"0"-16,0 0 16,0 0-1,0 0-15,0 0 16,-11 23-1,-1 0-15,0 35 16,0 23-16,0 58 16,-11-12-1,11-12-15,12-22 16,0-24 0,0-23-16,0-11 15,0-35-15</inkml:trace>
          <inkml:trace contextRef="#ctx0" brushRef="#br0" timeOffset="-445.5627">-30604 7482 0,'0'0'16,"0"0"-16,0 23 15,0 11 1,0 13-16,0-13 16,-12 1-16,1 0 15,-25-12 1,-11 0-16,-12 0 16,0 0-1,12-11-15,0-12 16,0 0-16,12-12 15,-1-11 1,13 0-16,11-12 16,12-23-1,12 12-15,11 11 16,13 12 0,-1 0-16,12 12 15,0 11-15,-11 11 16,-1-11-1,-12 12-15,-11-1 16,-12-11 0,0 0-16,-12 0 15,-11 12 1,-24-1-16,0 1 16,0 0-16,-12-1 15,0 1 1,12-1-16,0 1 15,11 11 1,13-12-16,11 13 16,12-1-16,0 0 15,12 11 1,-1 1-16,13 11 16,-24-46-1</inkml:trace>
          <inkml:trace contextRef="#ctx0" brushRef="#br0" timeOffset="-276.8803">-30722 8256 0,'0'0'0,"0"0"15,0 0-15,0 0 16,0 0-1,0 0-15</inkml:trace>
          <inkml:trace contextRef="#ctx0" brushRef="#br0" timeOffset="599.1188">-30510 8834 0,'0'0'15,"0"0"-15,0 0 16,0 0-16,0 11 16,0 12-1,0 24-15,12 22 16,0 0 0,-12-11-16,12 0 15,0-23 1,-12-12-16,0-23 15,0 0-15</inkml:trace>
          <inkml:trace contextRef="#ctx0" brushRef="#br0" timeOffset="1132.3735">-30097 9180 0,'0'0'15,"0"12"1,-12 11-16,0 0 16,-11 12-16,-25 0 15,-10-1 1,-1 1-16,-12-12 16,0-11-1,-35-12-15,0-12 16,24-11-1,11-23-15,12-1 16,12-33-16,24-1 16,11-12-1,35-22-15,36-12 16,24 23 0,-13 23-16,13 34 15,11 13 1,36 11-16,-1 23 15,-23 34-15,-12 24 16,-11 11 0,-12 1-16,-24-1 15,-24 12 1,-11 23-16,-24 12 16,-11-24-16,-13-23 15,-34 1 1,-13-13-16,-23-22 15,12-23 1,12-12-16,11-12 16,71 12-1</inkml:trace>
        </inkml:traceGroup>
      </inkml:traceGroup>
    </inkml:traceGroup>
    <inkml:traceGroup>
      <inkml:annotationXML>
        <emma:emma xmlns:emma="http://www.w3.org/2003/04/emma" version="1.0">
          <emma:interpretation id="{26F36C1B-B399-4409-8668-EB59D10C6D00}" emma:medium="tactile" emma:mode="ink">
            <msink:context xmlns:msink="http://schemas.microsoft.com/ink/2010/main" type="paragraph" rotatedBoundingBox="5415,7588 5993,10623 3421,11112 2844,8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119313-747A-41CD-AC4C-3F779D21649D}" emma:medium="tactile" emma:mode="ink">
              <msink:context xmlns:msink="http://schemas.microsoft.com/ink/2010/main" type="line" rotatedBoundingBox="5415,7588 5993,10623 3421,11112 2844,8077"/>
            </emma:interpretation>
          </emma:emma>
        </inkml:annotationXML>
        <inkml:traceGroup>
          <inkml:annotationXML>
            <emma:emma xmlns:emma="http://www.w3.org/2003/04/emma" version="1.0">
              <emma:interpretation id="{851394F8-8B62-48E5-9D87-5A162DD86E8E}" emma:medium="tactile" emma:mode="ink">
                <msink:context xmlns:msink="http://schemas.microsoft.com/ink/2010/main" type="inkWord" rotatedBoundingBox="5415,7588 5681,8986 3110,9475 2844,8077"/>
              </emma:interpretation>
            </emma:emma>
          </inkml:annotationXML>
          <inkml:trace contextRef="#ctx0" brushRef="#br0" timeOffset="3306.0382">-27117 6800 0,'0'0'0,"0"46"16,-12 35-1,0 11-15,1 1 16,-25 34-16,13-35 16,23-92-1</inkml:trace>
          <inkml:trace contextRef="#ctx0" brushRef="#br0" timeOffset="3227.1643">-27093 6649 0,'0'0'16,"0"0"-16</inkml:trace>
          <inkml:trace contextRef="#ctx0" brushRef="#br0" timeOffset="3929.2308">-27317 7170 0,'0'0'15,"0"11"-15,-12 12 16,0 12 0,-23 11-16,-12 0 15,0 1 1,-12-13-16,0-11 16,-24 0-16,1-11 15,-12-24 1,11 1-16,24-1 15,12-11 1,24 0-16,11 0 16,0-12-1,24 1-15,23-13 16,12 13-16,24 11 16,-24 11-1,0 24-15,0-1 16,-11 1-1,-13-1-15,-11 1 16,0-1 0,-12 1-16,0-12 15,-12 12-15,-23-1 16,-48 1 0,12-12-16,1 11 15,23 1 1,11-1-16,1 1 15,11 11-15,1 0 16,-1 12 0,13-1-16,-1 13 15,12-1 1,0 0-16,0 0 16,0-46-1</inkml:trace>
          <inkml:trace contextRef="#ctx0" brushRef="#br0" timeOffset="4143.8365">-27883 8036 0,'0'0'0,"0"0"16,12 12-1,-12-12-15,0 0 16</inkml:trace>
          <inkml:trace contextRef="#ctx0" brushRef="#br0" timeOffset="4442.3248">-28248 6673 0,'0'0'0,"0"0"15,0 0 1,0 0-16,0 0 15,0 0 1,0 0-16,12 23 16,11 23-1,13 35-15,-1 23 16,0-12-16,-11-11 16,-12 0-1,-12-81-15</inkml:trace>
          <inkml:trace contextRef="#ctx0" brushRef="#br0" timeOffset="3031.1777">-26787 7516 0,'0'0'16,"0"0"-16,12-11 15,-12 11 1,0 0-16,0 0 16,0 0-1,0 0-15,0 0 16,-36 23 0,-23 23-16,0 0 15,1 0-15,-1 1 16,0-13-1,12 1-15,-1-12 16,13-11 0,0-1-16,23-11 15,0 0-15,12 0 16</inkml:trace>
          <inkml:trace contextRef="#ctx0" brushRef="#br0" timeOffset="1754.1898">-29343 8013 0,'0'0'0,"0"0"15,0 0-15,0 0 16,0 0-16,0 0 15,0 0 1,0 0-16,11 0 16,13 0-1,23 0-15,24-11 16,-1-1 0,1 12-16,0 0 15,-12 0-15,-12 0 16,-12 0-1,-11 0-15,-13 0 16,1 0 0,-12 0-16</inkml:trace>
        </inkml:traceGroup>
        <inkml:traceGroup>
          <inkml:annotationXML>
            <emma:emma xmlns:emma="http://www.w3.org/2003/04/emma" version="1.0">
              <emma:interpretation id="{056F3F93-6207-4ECC-8732-DD1C5A56E5C4}" emma:medium="tactile" emma:mode="ink">
                <msink:context xmlns:msink="http://schemas.microsoft.com/ink/2010/main" type="inkWord" rotatedBoundingBox="5439,9674 5632,10691 4341,10937 4148,9920"/>
              </emma:interpretation>
            </emma:emma>
          </inkml:annotationXML>
          <inkml:trace contextRef="#ctx0" brushRef="#br0" timeOffset="6820.2906">-27459 9180 0,'0'0'0,"0"0"15,0 0-15,0 0 16,0 0 0,0 0-16,-11 12 15,-1 0-15,-12 11 16,-11 0-1,0 11-15,-1-10 16,13-1 0,-1 0-16,1-12 15,11 1 1,0-1-16,0 1 16,12-12-16,0 0 15,0 0 1,0 0-16,12 0 15,12 0 1,23 0-16,35 0 16,-11 0-1,-1 0-15,-11 0 16,-12 0-16,-11 0 16,-13 0-1,-23 0-15</inkml:trace>
          <inkml:trace contextRef="#ctx0" brushRef="#br0" timeOffset="5910.2472">-26976 9412 0,'0'0'15,"0"0"1,0 0-16,12 11 16,-12-11-16,0 12 15,-12-1 1,1 12-16,-13 12 16,-23 0-1,-59 11-15,0-11 16,-12-1-1,24-22-15,-24-12 16,0-23-16,0 0 16,12-24-1,36 1-15,-1-23 16,24-24 0,23-22-16,13 22 15,34-11-15,48-11 16,23 11-1,0 23-15,12 23 16,24 12 0,35 23-16,-36 46 15,-11 23-15,12 23 16,-12 12 0,-36 12-16,-35 11 15,-23 11 1,-36-34-16,-23 0 15,-24 0 1,-24 0-16,-46 0 16,11-35-16,12-34 15,23-24 1,83 12-16</inkml:trace>
          <inkml:trace contextRef="#ctx0" brushRef="#br0" timeOffset="5426.0645">-27730 9192 0,'0'0'15,"0"0"1,0 0-16,0 0 15,0-23-15,0 0 16,0-12 0,12 12-16,0-12 15,12 1 1,-1 11-16,12-1 16,1 13-1,-1 11-15,0 0 16,1 11-16,-13 1 15,1 11 1,-12 0-16,-12 12 16,-12 0-1,-12 11-15,-11 0 16,0 0-16,11-23 16,12 0-1,1 1-15,-1-13 16,0 1-1,12-12-15,0 0 16,0 0 0,0 0-16,24 11 15,23 1-15,23-12 16,1 11 0,-71-11-16</inkml:trace>
        </inkml:traceGroup>
      </inkml:traceGroup>
    </inkml:traceGroup>
    <inkml:traceGroup>
      <inkml:annotationXML>
        <emma:emma xmlns:emma="http://www.w3.org/2003/04/emma" version="1.0">
          <emma:interpretation id="{307CC486-F443-46F8-8835-EE6C2C931E64}" emma:medium="tactile" emma:mode="ink">
            <msink:context xmlns:msink="http://schemas.microsoft.com/ink/2010/main" type="paragraph" rotatedBoundingBox="1988,12905 6396,12978 6373,14366 1965,14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7B4C6-E298-4B4C-BC48-846E01223725}" emma:medium="tactile" emma:mode="ink">
              <msink:context xmlns:msink="http://schemas.microsoft.com/ink/2010/main" type="line" rotatedBoundingBox="1988,12905 6396,12978 6373,14366 1965,14293"/>
            </emma:interpretation>
          </emma:emma>
        </inkml:annotationXML>
        <inkml:traceGroup>
          <inkml:annotationXML>
            <emma:emma xmlns:emma="http://www.w3.org/2003/04/emma" version="1.0">
              <emma:interpretation id="{1F1375D6-4F03-4AE7-B2E1-0A1C935A790F}" emma:medium="tactile" emma:mode="ink">
                <msink:context xmlns:msink="http://schemas.microsoft.com/ink/2010/main" type="inkWord" rotatedBoundingBox="1988,12905 6396,12978 6373,14366 1965,14293"/>
              </emma:interpretation>
            </emma:emma>
          </inkml:annotationXML>
          <inkml:trace contextRef="#ctx0" brushRef="#br0" timeOffset="454822.2708">-28177 12266 0,'0'0'0,"0"0"16,23-11 0,24-12-16,24-12 15,12 12 1,-13 0-16,-11 0 16,-12 11-1,-11 0-15,-13 1 16,-11 11-16,0 0 15,-12 0 1,0 0-16,0 0 16,-12 11-1,-12 24-15,-46 23 16,-13 23 0,1 11-16,23-22 15,24-13-15,11-10 16,12-13-1,12-11-15,12 0 16,12 1 0,-1-13-16,1-11 15,-1 0 1,1 0-16,-12 0 16,-12-11-16,0-13 15,-12 1 1,-24-23-16,-11-12 15,12 1 1,0-1-16,-1-12 16,1-22-16,11 0 15,13 22 1,-1 24-16,0 23 16,12 11-1,0 12-15,0 0 16,0 23-16,0 12 15,0 0 1,0 11-16,0-11 16,-12-1-1,1 1-15,-1 0 16,-24-1 0,-11-11-16,-12-11 15,1 0-15,-13-1 16,12 12-1,12-11-15,11 11 16,13 0 0,-1 12-16,13-1 15,11 13 1,11-1-16,25 12 16,23 11-16,47 23 15,-106-92 1</inkml:trace>
          <inkml:trace contextRef="#ctx0" brushRef="#br0" timeOffset="454981.8808">-28295 13156 0,'0'0'0,"0"0"15,0 0 1</inkml:trace>
          <inkml:trace contextRef="#ctx0" brushRef="#br0" timeOffset="455283.3746">-28884 12128 0,'0'0'0,"0"0"16,0 0 0,-24 0-16,-23 0 15,-23 11 1,11 1-16,0 11 15,12 0-15,11 0 16,13-11 0,11 22-16,0 12 15,0 12 1,12-58-16</inkml:trace>
          <inkml:trace contextRef="#ctx0" brushRef="#br0" timeOffset="455433.9543">-29190 12844 0,'0'0'15,"0"0"-15,0 0 16,12 12-16,-1-1 16,-11-11-1</inkml:trace>
          <inkml:trace contextRef="#ctx0" brushRef="#br0" timeOffset="456281.3661">-29873 12197 0,'0'0'16,"0"0"-16,11-23 15,25-23-15,34-24 16,13-22 0,-24 34-16,-12 12 15,-12 23 1,-11-1-16,-1 13 16,-11-1-1,-12 12-15,0 0 16,0 0-16,0 23 15,-24 35 1,-23 23-16,-23 12 16,11-12-1,12-1-15,0 13 16,35-12 0,12-12-16,12-23 15,-1-11-15,13-12 16,-1-11-1,-11-12-15,0 0 16,0-12 0,-12-11-16,-12-23 15,-12 0-15,-23-24 16,0-11 0,12-23-16,0 12 15,11 11 1,12 35-16,12-1 15,0 24-15,0 12 16,0 11 0,0 0-16,0 34 15,0 13 1,12-1-16,-12-11 16,0-1-1,0-11-15,0 1 16,0-13-16,-12 1 15,-11-1 1,-13 1-16,-34-1 16,-13 1-1,1-12-15,23 0 16,12 11-16,11 1 16,13 0-1,-1-1-15,12 1 16,1 11-1,11 11-15,11 13 16,25 22 0,11 12-16,12 0 15,0-23-15,-59-58 16</inkml:trace>
          <inkml:trace contextRef="#ctx0" brushRef="#br0" timeOffset="456499.4808">-29850 12948 0,'0'0'0,"0"0"16,0 0-16</inkml:trace>
          <inkml:trace contextRef="#ctx0" brushRef="#br0" timeOffset="453647.6671">-26811 12162 0,'0'0'0,"0"0"0,0 0 15,0 0 1,12-11-16,0-12 16,11-24-16,13-10 15,-1 10 1,0 1-16,12 11 16,1 1-1,11 11-15,-12 11 16,0 0-1,-12 12-15,-11 0 16,-13 0-16,1 12 16,-12 0-1,0-1-15,-12 12 16,-11 23 0,-12 1-16,-13 11 15,-10 11-15,-13 0 16,12-11-1,0 11-15,24-11 16,11 0 0,12-12-16,24-11 15,0-12-15,11 0 16,13-11 0,-1-12-16,0 0 15,-11-12 1,-12 0-16,-12 12 15,0 0 1,-12-11-16,-35-1 16,-36 1-16,-11-1 15,12 12 1,11-11-16,12-1 16,12 1-1,12-1-15,-1-11 16,13 0-1,11 0-15,12 0 16,0-12-16,12-11 16,11-24-1,1 13-15,11 10 16,-11 13 0,-12 11-16,-1-1 15,-11 24 1,0 0-16,0 0 15,-23 12-15,-12 0 16,-13 11 0,1 0-16,0 0 15,12 0 1,11-11-16,24-1 16,0 1-16,0-1 15,12 1 1,12-1-16,-1 1 15,1-1 1,-1 1-16,-11 0 16,0-12-16,-12 0 15,0 0 1,0 0-16,-12 23 16,-35 11-1,-24 13-15,1-13 16,-1 12-1,24 1-15,11-1 16,13-11-16,-1 11 16,13-12-1,11 13-15,35 10 16,47 13 0,13-1-16,22 1 15,25-13 1,11-10-16,-24-24 15,1-23-15,11-12 16,-23-23 0,0-11-16,-36 12 15,-82 34 1</inkml:trace>
          <inkml:trace contextRef="#ctx0" brushRef="#br0" timeOffset="453858.0848">-26010 12474 0,'0'0'16,"0"12"-16,0-1 15,0-11 1</inkml:trace>
        </inkml:traceGroup>
      </inkml:traceGroup>
    </inkml:traceGroup>
    <inkml:traceGroup>
      <inkml:annotationXML>
        <emma:emma xmlns:emma="http://www.w3.org/2003/04/emma" version="1.0">
          <emma:interpretation id="{E0759D60-67A0-4BD0-8903-F401A3301AA0}" emma:medium="tactile" emma:mode="ink">
            <msink:context xmlns:msink="http://schemas.microsoft.com/ink/2010/main" type="paragraph" rotatedBoundingBox="1270,13996 14673,13739 14717,16028 1314,16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E63ABE-F016-4343-A935-D7C268452A39}" emma:medium="tactile" emma:mode="ink">
              <msink:context xmlns:msink="http://schemas.microsoft.com/ink/2010/main" type="line" rotatedBoundingBox="1270,13996 14673,13739 14717,16028 1314,16285"/>
            </emma:interpretation>
          </emma:emma>
        </inkml:annotationXML>
        <inkml:traceGroup>
          <inkml:annotationXML>
            <emma:emma xmlns:emma="http://www.w3.org/2003/04/emma" version="1.0">
              <emma:interpretation id="{708E15C5-BE84-471D-B054-1162070CD337}" emma:medium="tactile" emma:mode="ink">
                <msink:context xmlns:msink="http://schemas.microsoft.com/ink/2010/main" type="inkWord" rotatedBoundingBox="1275,14263 4367,14204 4402,16042 1310,16102"/>
              </emma:interpretation>
            </emma:emma>
          </inkml:annotationXML>
          <inkml:trace contextRef="#ctx0" brushRef="#br0" timeOffset="458818.4741">-30533 14566 0,'0'0'15,"0"12"-15,0-1 16,0-11 0,0 0-16,0 0 15</inkml:trace>
          <inkml:trace contextRef="#ctx0" brushRef="#br0" timeOffset="457766.96">-29567 13930 0,'0'0'16,"0"0"-16,-12 24 15,-23 22 1,-12 23-16,-12 0 16,-12 1-16,12-12 15,-12-1 1,1-10-16,11-24 15,12 0 1,11-12-16,13-11 16,11 0-1,12 0-15</inkml:trace>
          <inkml:trace contextRef="#ctx0" brushRef="#br0" timeOffset="461746.3775">-28872 14474 0,'0'0'15,"0"0"-15,0 0 16,0 0 0,0 0-16,23 0 15,24 0-15,36 0 16,23 0 0,-12 0-16,0 0 15,12-12 1,0 12-16,-23 0 15,-12-11 1,-13 11-16,-58 0 16</inkml:trace>
          <inkml:trace contextRef="#ctx0" brushRef="#br0" timeOffset="462080.3355">-28307 14115 0,'0'0'15,"0"0"-15,0 0 16,0 23-1,0 1-15,0 22 16,0 12 0,-12 22-16,1 36 15,11 11-15,0-23 16,11-34 0,1-24-16,0 0 15,12-11 1,-24-35-16</inkml:trace>
          <inkml:trace contextRef="#ctx0" brushRef="#br0" timeOffset="458628.3285">-30451 13884 0,'0'0'0,"0"12"16,0-1-1,0 24-15,0 0 16,-11-1-1,-1 1-15,-12-12 16,-11 0-16,0 0 16,-1-11-1,-11-12-15,0-12 16,0-11 0,11 0-16,25 0 15,-1 0 1,12-12-16,12 12 15,11 0-15,13 0 16,-1 11 0,0 1-16,1 11 15,-13 0 1,-11 0-16,0 11 16,-12-11-16,0 0 15,-12 12 1,-23 11-16,-13-11 15,-22-1 1,-1-11-16,12 0 16,0 12-1,12-1-15,12 1 16,0 11-16,11 12 16,12-1-1,0 12-15,12 1 16,12-1-1,12 0-15,-24-46 16</inkml:trace>
          <inkml:trace contextRef="#ctx0" brushRef="#br0" timeOffset="459029.255">-30722 13098 0,'0'0'15,"0"12"-15,12 11 16,12 23-1,-1 24-15,1 68 16,-12 47 0,-24-46-16,-12 0 15,12-1-15,12-138 16</inkml:trace>
          <inkml:trace contextRef="#ctx0" brushRef="#br0" timeOffset="458031.3989">-30121 13457 0,'0'0'0,"0"0"16,0 0-16,0 11 15,12 47-15,0 34 16,-1 1-1,-11-1-15,0 1 16,0-12 0,0-24-16,-11-10 15,-1-24 1,12-23-16</inkml:trace>
        </inkml:traceGroup>
        <inkml:traceGroup>
          <inkml:annotationXML>
            <emma:emma xmlns:emma="http://www.w3.org/2003/04/emma" version="1.0">
              <emma:interpretation id="{BDC0E081-9250-42C5-840E-1839146624F8}" emma:medium="tactile" emma:mode="ink">
                <msink:context xmlns:msink="http://schemas.microsoft.com/ink/2010/main" type="inkWord" rotatedBoundingBox="5074,14715 8752,14645 8781,16142 5102,16213"/>
              </emma:interpretation>
            </emma:emma>
          </inkml:annotationXML>
          <inkml:trace contextRef="#ctx0" brushRef="#br0" timeOffset="463903.0899">-27082 13630 0,'0'0'0,"0"0"16,0-12-16,0 1 16,0-1-1,0 12-15,0 0 16,0 0-1,0 35-15,0 11 16,0 35-16,-11 92 16,-1 1-1,12-24-15,0-150 16</inkml:trace>
          <inkml:trace contextRef="#ctx0" brushRef="#br0" timeOffset="463606.3551">-26799 14855 0,'0'0'16,"0"0"-16,12 12 15,0-1 1,-1-11-16,-11 0 15</inkml:trace>
          <inkml:trace contextRef="#ctx0" brushRef="#br0" timeOffset="462582.5421">-25751 14046 0,'0'0'16,"0"0"-16,0 12 15,-23 22-15,-24 24 16,0 0 0,-12 0-16,-12-1 15,-11 1 1,-13-12-16,13 1 16,11-24-1,24 0-15,24-12 16,23-11-16</inkml:trace>
          <inkml:trace contextRef="#ctx0" brushRef="#br0" timeOffset="462848.7642">-26245 13537 0,'0'0'0,"0"12"16,11 23-1,13 23-15,-12 11 16,-12 23 0,-12 35-16,-12-11 15,-11-12 1,0-35-16,11-22 15,24-47-15</inkml:trace>
          <inkml:trace contextRef="#ctx0" brushRef="#br0" timeOffset="463441.5002">-26540 14000 0,'0'0'0,"0"34"16,-12 13-1,-11-1-15,-13-11 16,-34 22-16,-1-22 16,0-12-1,13-11-15,10-12 16,1 0-1,12-12-15,0-11 16,11-23-16,12 0 16,12 11-1,0 0-15,12 1 16,12-1 0,11 12-16,12 11 15,0 24-15,-11-1 16,-13 1-1,-11-1-15,0 13 16,-1-1 0,-11-12-16,-11 12 15,-13 0 1,-11-11-16,-1 0 16,1-1-1,0 1-15,-1-1 16,-11 1-16,0-1 15,12 1 1,-1-1-16,1 1 16,12 0-1,-1-1-15,12 1 16,0 11-16,12-12 16,0 1-1,0-12-15</inkml:trace>
          <inkml:trace contextRef="#ctx0" brushRef="#br0" timeOffset="492532.3559">-24997 14196 0,'0'0'0,"0"0"16,0 0-16,0 0 16,0 0-1,24 12-15,-1-12 16,25 11 0,34 1-16,36-1 15,0-11 1,-24 0-16,12-11 15,12-1-15,-24 1 16,-23-1 0,-13 1-16,-10-1 15,-25 1 1,-23 11-16</inkml:trace>
          <inkml:trace contextRef="#ctx0" brushRef="#br0" timeOffset="492833.1764">-24832 14543 0,'0'0'15,"0"0"-15,0 0 16,0 0-1,24 0-15,35 0 16,35-12-16,-12 1 16,1-1-1,11 12-15,24-11 16,-12-1 0,-24 1-16,-11-1 15,-71 12-15</inkml:trace>
          <inkml:trace contextRef="#ctx0" brushRef="#br0" timeOffset="493223.2888">-24290 13734 0,'0'0'15,"0"0"1,0 0-16,12 12 16,11-1-16,48 24 15,0 11 1,23-11-16,-23 11 16,-1-11-1,1 11-15,0-12 16,-24 1-1,-12 0-15,-11-1 16,-24 1-16,-12 23 16,-23 23-1,-24 34-15,-24 36 16,-23-13 0,36-45-16,22-12 15,13-35 1,12-11-16,11-12 15,12-23-15</inkml:trace>
        </inkml:traceGroup>
        <inkml:traceGroup>
          <inkml:annotationXML>
            <emma:emma xmlns:emma="http://www.w3.org/2003/04/emma" version="1.0">
              <emma:interpretation id="{F5F78045-1885-4E51-BB9C-7896EAE9EFE4}" emma:medium="tactile" emma:mode="ink">
                <msink:context xmlns:msink="http://schemas.microsoft.com/ink/2010/main" type="inkWord" rotatedBoundingBox="9397,13840 14673,13739 14715,15926 9439,16027"/>
              </emma:interpretation>
            </emma:emma>
          </inkml:annotationXML>
          <inkml:trace contextRef="#ctx0" brushRef="#br0" timeOffset="495556.8679">-22664 13954 0,'0'0'0,"0"0"16,11 0-1,13-12-15,11-11 16,1-12-16,23-23 16,-12-22-1,-12-24-15,-11 11 16,-13-11 0,-11-23-16,-11 46 15,-13 23-15,12 24 16,-11 22-1,11 12-15,-12 23 16,-11 23 0,0 12-16,-1 69 15,13 35 1,11-23-16,12 23 16,12 34-16,0-46 15,-1-34 1,1 23-16,12-24 15,-13-22 1,1-36-16,-12-22 16,0-23-1,0-12-15,0 0 16,-12-24-16,-11-22 16,23 46-1</inkml:trace>
          <inkml:trace contextRef="#ctx0" brushRef="#br0" timeOffset="495782.4346">-22971 14081 0,'0'0'0,"0"0"16,0 0 0,0 0-16,12-12 15,24-11-15,11 0 16,12 0-1,-1 0-15,1 11 16,24-11 0,11 0-16,-11 0 15,-1 0-15,-82 23 16</inkml:trace>
          <inkml:trace contextRef="#ctx0" brushRef="#br0" timeOffset="496128.2238">-21781 12659 0,'0'0'0,"0"0"15,12 0 1,-12 0-16,12 0 16,-12 0-1,0 0-15,0 12 16,-24 22 0,-11 24-16,-12 35 15,-12 11-15,12-12 16,23-34-1,1-12-15,11-23 16,12-11 0,0-12-16</inkml:trace>
          <inkml:trace contextRef="#ctx0" brushRef="#br0" timeOffset="496383.4745">-21427 12833 0,'0'0'0,"0"0"15,0 0 1,0 11-16,-12 12 16,-12 35-1,-11 23-15,-12 0 16,-12 0-1,0 0-15,0-1 16,12-10-16,12-12 16,35-58-1</inkml:trace>
          <inkml:trace contextRef="#ctx0" brushRef="#br0" timeOffset="496738.8184">-21463 13445 0,'0'0'16,"0"0"-16,0 0 15,-12 23 1,-11 46-16,-12 12 16,-24 12-16,-24 22 15,24 24 1,24-23-16,23-24 16,24-11-1,12-12-15,11-11 16,24-12-16,-12-22 15,35-1 1,-82-23-16</inkml:trace>
          <inkml:trace contextRef="#ctx0" brushRef="#br0" timeOffset="497578.2904">-21098 14023 0,'0'0'0,"0"0"16,0 0-16,-11 0 16,-13 0-1,-11 0-15,-1 0 16,1-12-16,0 1 15,11-1 1,12 1-16,1-1 16,-1-11-1,24-12-15,11-22 16,24-1-16,0 0 16,-11 23-1,-1 12-15,0 23 16,1 12-1,-13 22-15,1 36 16,-24 68 0,-12 24-16,-11-46 15,-1-24-15,0-22 16,13-24 0,-1-11-16,0-24 15,12-11 1,0 0-16,0 0 15,0-35 1,12-57-16,23-58 16,1-1-16,11-45 15,-12 57 1,-11 58-16,-13 24 16,1 22-1,-12 12-15,0 23 16,0 0-16,0 46 15,-12 35 1,12 11-16,12 12 16,0 35-1,11-46-15,13-13 16,23-22 0,23-12-16,-11-22 15,11-13-15,-82-11 16</inkml:trace>
          <inkml:trace contextRef="#ctx0" brushRef="#br0" timeOffset="499004.1708">-20685 14508 0,'0'0'0,"0"0"16,23 0-16,24-11 16,0-1-1,1-11-15,-13 12 16,12-13-16,-12 13 16,-11-1-1,0 1-15,-13 11 16,-11 0-1,0 0-15,0 0 16,0 11-16,-11 24 16,-13 23-1,0 11-15,1 0 16,11-22 0,12-1-16,12-11 15,0-12 1,-1 0-16,13-12 15,0-11-15,23-11 16,0-24 0,-47 35-16</inkml:trace>
          <inkml:trace contextRef="#ctx0" brushRef="#br0" timeOffset="499391.225">-20367 14069 0,'0'0'16,"0"0"-1,0 0-15,0 0 16,0 0-16,0 0 16,12 0-1,23-11-15,24-13 16,-12 1-1,0 0-15,-23 0 16,-13 0 0,-11 11-16,0 1 15,-11-1-15,-13 1 16,0 11 0,-11 0-16,0 11 15,11 1 1,1-1-16,-1 1 15,12 11-15,1-11 16,11-1 0,0-11-16,0 0 15</inkml:trace>
          <inkml:trace contextRef="#ctx0" brushRef="#br0" timeOffset="499943.2426">-19837 13318 0,'0'0'0,"0"0"15,0 0-15,0 0 16,12 11-16,-1 24 16,13 34-1,11 35-15,1 1 16,-1-1 0,0 11-16,1 1 15,-13-24 1,-11 1-16,0-24 15,-12 0-15,-12 1 16,-23 11 0,-1-1-16,13-10 15,-1-24 1,1 0-16,-1-11 16,12-12-16,0-11 15,12-12 1,0 0-16</inkml:trace>
          <inkml:trace contextRef="#ctx0" brushRef="#br0" timeOffset="500660.1918">-18176 13410 0,'0'0'15,"0"0"-15,0 12 16,0-1-16,-12 1 16,0 0-1,0 11-15,-11 0 16,-12 0-1,-1-12-15,1-11 16,-12 0 0,0-11-16,-1-1 15,1 1-15,-12-1 16,-11 12 0,-13 0-16,24 12 15,1 11 1,10 0-16,13 12 15,12-12 1,11 12-16,12-12 16,0 0-16,12 0 15,11 0 1,-23-23-16</inkml:trace>
          <inkml:trace contextRef="#ctx0" brushRef="#br0" timeOffset="501003.7486">-19036 14058 0,'0'0'0,"12"0"16,23 0-16,36 0 15,11 0 1,36 0-16,59 0 15,-12 0-15,-1 0 16,60 0 0,71 11-16</inkml:trace>
        </inkml:traceGroup>
      </inkml:traceGroup>
    </inkml:traceGroup>
  </inkml:traceGroup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8:57.8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6674714-E2D0-47B4-87BB-6314751529B6}" emma:medium="tactile" emma:mode="ink">
          <msink:context xmlns:msink="http://schemas.microsoft.com/ink/2010/main" type="inkDrawing" rotatedBoundingBox="15278,14980 21627,14896 21628,14948 15279,15032" semanticType="underline" shapeName="Other">
            <msink:sourceLink direction="with" ref="{13180A0C-7EA0-4CE7-96ED-D85943890E46}"/>
            <msink:sourceLink direction="with" ref="{167AE17D-EBCC-4372-9E61-9F8C274DA467}"/>
          </msink:context>
        </emma:interpretation>
      </emma:emma>
    </inkml:annotationXML>
    <inkml:trace contextRef="#ctx0" brushRef="#br0">0 92 0,'0'0'15,"0"0"-15,0 0 16,0 0-16,0 0 16,0 0-1,0 0-15,0 0 16,0 0 0,0 0-16,0 0 15,0 0 1,0 0-16,0 0 15,12 0-15,-1 0 16,25 0 0,11 0-16,71 0 15,23 0 1,-11 0-16,11-11 16,59 11-16,-35 0 15,0 0 1,12-12-16,11 12 15,-11 0 1,35 0-16,-35 0 16,-12 0-1,47 0-15,-24-12 16,-46 12-16,34 0 16,13 0-1,-48 0-15,24-11 16,12-1-1,-24 1-15,-12-1 16,36 1 0,0 11-16,-36 0 15,0 0-15,24 0 16,-12 0 0,-11 0-16,-1 0 15,0 0 1,1 11-16,-48-11 15,0 0-15,0 0 16,1 0 0,-13 0-16,-11 0 15,-12 0 1,-12 0-16,-12 0 16,0 12-16,1-12 15,-13 0 1,1 0-16,-12 0 15,0 0 1,-1 0-16,1 0 16,0 0-1,0 0-15,-1 0 16,1 0-16,-12 0 16,0 0-1,0 0-15,0 0 16</inkml:trace>
  </inkml:traceGroup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8:19.1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94F2644-54C2-4F3E-85E4-A235632BBC56}" emma:medium="tactile" emma:mode="ink">
          <msink:context xmlns:msink="http://schemas.microsoft.com/ink/2010/main" type="writingRegion" rotatedBoundingBox="6817,19023 826,19152 757,15957 6749,15828"/>
        </emma:interpretation>
      </emma:emma>
    </inkml:annotationXML>
    <inkml:traceGroup>
      <inkml:annotationXML>
        <emma:emma xmlns:emma="http://www.w3.org/2003/04/emma" version="1.0">
          <emma:interpretation id="{A3AC691C-9420-4039-BB62-AF90578EA5CB}" emma:medium="tactile" emma:mode="ink">
            <msink:context xmlns:msink="http://schemas.microsoft.com/ink/2010/main" type="paragraph" rotatedBoundingBox="6817,19023 826,19152 789,17434 6781,17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5DEFD-3326-43F6-BF26-CE53D51C7197}" emma:medium="tactile" emma:mode="ink">
              <msink:context xmlns:msink="http://schemas.microsoft.com/ink/2010/main" type="line" rotatedBoundingBox="6817,19023 826,19152 789,17434 6781,17306"/>
            </emma:interpretation>
          </emma:emma>
        </inkml:annotationXML>
        <inkml:traceGroup>
          <inkml:annotationXML>
            <emma:emma xmlns:emma="http://www.w3.org/2003/04/emma" version="1.0">
              <emma:interpretation id="{BBC2C645-D7DC-4B38-AF25-B8592DFB8ABA}" emma:medium="tactile" emma:mode="ink">
                <msink:context xmlns:msink="http://schemas.microsoft.com/ink/2010/main" type="inkWord" rotatedBoundingBox="6817,19023 826,19152 789,17434 6781,17306"/>
              </emma:interpretation>
            </emma:emma>
          </inkml:annotationXML>
          <inkml:trace contextRef="#ctx0" brushRef="#br0">-25751 17039 0,'0'0'0,"0"0"15,-11 12-15,-1-1 16,0 1 0,0-12-16,-11 0 15,-1 0 1,12 0-16,1-12 16,-1 1-16,12-12 15,0-12 1,23 0-16,13 1 15,11 11 1,0 0-16,-12 11 16,1 12-1,-13 12-15,1 11 16,-12 11-16,-12 24 16,-36 11-1,-34 24-15,-13 11 16,1-23-1,11-23-15,-12-12 16,83-46-16</inkml:trace>
          <inkml:trace contextRef="#ctx0" brushRef="#br0" timeOffset="725.971">-26858 16589 0,'0'0'15,"0"0"-15,12 0 16,-12 0-1</inkml:trace>
          <inkml:trace contextRef="#ctx0" brushRef="#br0" timeOffset="553.4019">-26740 17282 0,'0'0'16,"0"0"-16,12-12 16,11-11-16,13-23 15,11-23 1,0-1-16,0 1 15,0 11 1,0 12-16,0 11 16,-11 24-1,-1 11-15,-11 23 16,-13 12-16,-22 22 16,-13 13-1,-23-12-15,0-1 16,0-10-1,-24-1-15,0-12 16,12-22-16,-11-12 16,23 0-1,-1-12-15,13-11 16,12-11 0,11-1-16,0 12 15,0 11 1,12 1-16,0 11 15,-12 0-15,-11 11 16,-12 12 0,-13 1-16,-10 10 15,-25 12 1,1 1-16,82-47 16</inkml:trace>
          <inkml:trace contextRef="#ctx0" brushRef="#br0" timeOffset="1306.4651">-27529 16669 0,'0'0'0,"0"0"16,0 0 0</inkml:trace>
          <inkml:trace contextRef="#ctx0" brushRef="#br0" timeOffset="1135.5697">-27211 17109 0,'0'0'0,"0"0"16,0 0 0,0 0-16,-12-12 15,0 1-15,0-13 16,12-10 0,0-1-16,12 0 15,12 1 1,-13 11-16,13 11 15,-12 12 1,11 12-16,-11-1 16,0 12-16,-12 0 15,0 12 1,-12 0-16,-35 11 16,-59 23-1,0-22-15,0 10 16,0-22-1,-24 0-15,13-12 16,22-23-16,95 0 16</inkml:trace>
          <inkml:trace contextRef="#ctx0" brushRef="#br0" timeOffset="22638.7043">-28613 17247 0,'0'0'0,"0"0"15,0 0-15,0 0 16,0-11-16,0-1 15,0-11 1,23-12-16,13-11 16,11-12-1,12 1-15,12-1 16,-1 12-16,1 11 16,0 12-1,-24 11 1,0 12-16,-12 0 15,-11 0-15,-13 0 16,-11 0 0,0 12-16,-23 23 15,-36 45 1,-23 1-16,-13 0 16,-22 23-16,34-11 15,36-36 1,12 1-16,11-12 15,24-11 1,0-23-16,12-1 16,23 1-16,1-12 15,-1-12 1,0-11-16,1 0 16,-13 11-1,-11-11-15,-12 12 16,-12-1-16,-23 1 15,-36-1 1,0 12-16,1 0 16,23-11-1,-1-1-15,13-11 16,12 0 0,-1 0-16,0-12 15,13-46-15,-1-34 16,12 22-1,0 12-15,0 35 16,0 0 0,0 23-16,0 11 15,0 0-15,0 12 16,0 0 0,0 24-16,0 45 15,-12 12 1,0-12-16,-11 1 15,-13 10 1,-11 13-16,-12-12 16,1-23-16,-1-12 15,12-23 1,11-12-16,1-22 16,11-12-1,1-12-15,11 0 16,12-11-1,0 0-15,12 0 16,-1 23-16,1 11 16,0 1-1,-12 11-15,0 0 16,12 11 0,-12 1-16,0 22 15,0 24-15,-12 23 16,-12-12-1,1-11-15,-1-12 16,1 1 0,23-47-16</inkml:trace>
          <inkml:trace contextRef="#ctx0" brushRef="#br0" timeOffset="22836.8896">-29226 17929 0,'0'0'0,"0"0"15,0 0 1,0 0-16,0 0 16</inkml:trace>
          <inkml:trace contextRef="#ctx0" brushRef="#br0" timeOffset="23261.1298">-28389 16508 0,'0'0'0,"0"0"16,-12 11 0,-35 12-16,-24 0 15,-35 12-15,-35 11 16,-24 12 0,12-12-16,0 1 15,-36 10 1,24-22-16,47-12 15,36-11 1,35-1-16,12-11 16,11 0-16,12 0 15,12 0 1,0 0-16,12 0 16,47 0-1,35-11-15,0-1 16,-11-11-1,-1 0-15,-11 0 16,0 0-16,-71 23 16</inkml:trace>
          <inkml:trace contextRef="#ctx0" brushRef="#br0" timeOffset="23822.0254">-29991 16485 0,'0'0'0,"0"0"15,0 23-15,11 11 16,1 36 0,12 68-16,-12-22 15,-1 0-15,-11-36 16,0 1 0,0 12-16,0-93 15</inkml:trace>
          <inkml:trace contextRef="#ctx0" brushRef="#br0" timeOffset="23476.8897">-29532 16427 0,'0'0'15,"24"0"-15,46-12 16,72-22 0,-13-1-16,-23 0 15,-23 1 1,-24 10-16,-59 24 15</inkml:trace>
          <inkml:trace contextRef="#ctx0" brushRef="#br0" timeOffset="24522.8052">-30498 17502 0,'0'0'0,"0"0"15,0 0 1,0 0-16,0 0 16,0-12-1,0-11-15,0-12 16,12 1-16,0-1 16,35-23-1,24-11-15,-1 11 16,-11 12-1,-12 11-15,-11 12 16,-13 11 0,1 1-16,-13 11 15,-11 0-15,0 11 16,0 1 0,-11 11-16,-1 0 15,-12 0 1,1 0-16,-1 1 15,1-1-15,-1 0 16,-11 0 0,-1 0-16,1-11 15,0-1 1,-1 1-16,1-1 16,12 1-1,-1-12-15,12 0 16,0 0-16,1 0 15,11 0 1,-12 0-16,0 0 16,-11 11-1,-1-11-15,-11 12 16,-13-12 0,13-12-16,0 1 15,-1-1-15,13-11 16,11 0-1,24-23-15,11-35 16,25-23 0,10 0-16,-58 104 15</inkml:trace>
          <inkml:trace contextRef="#ctx0" brushRef="#br0" timeOffset="24776.6907">-30274 16531 0,'0'0'0,"0"0"15,0 0 1,0 0-16,0 0 15</inkml:trace>
          <inkml:trace contextRef="#ctx0" brushRef="#br0" timeOffset="25380.9082">-31051 16993 0,'0'0'15,"0"0"-15,0 0 16,0-23 0,0 0-16,11 0 15,1-12 1,12 12-16,23 0 15,0 0-15,-12 11 16,-11 1 0,-1 11-16,-11 11 15,-12 1 1,-12 22-16,-23 24 16,-24 12-16,12-13 15,0-10 1,12-13-16,-1 1 15,13 0 1,11-12-16,12 0 16,0 0-1,0 0-15,12 0 16,-12 0-16,0 0 16,0 12-1,-12 0-15,-12-1 16,-11 1-1,-36 0-15,1-12 16,11-12-16,0-22 16,12-12-1,11 0-15,1-24 16,23 13 0,0-1-16,12-11 15,24-35 1,11-12-16,24 1 15,12-12-15,0 12 16,-71 92 0</inkml:trace>
          <inkml:trace contextRef="#ctx0" brushRef="#br0" timeOffset="25576.6151">-31051 16265 0,'0'0'16,"0"0"-1,0 0-15</inkml:trace>
        </inkml:traceGroup>
      </inkml:traceGroup>
    </inkml:traceGroup>
    <inkml:traceGroup>
      <inkml:annotationXML>
        <emma:emma xmlns:emma="http://www.w3.org/2003/04/emma" version="1.0">
          <emma:interpretation id="{00FF8DC6-136C-474A-9030-F646B6040AB5}" emma:medium="tactile" emma:mode="ink">
            <msink:context xmlns:msink="http://schemas.microsoft.com/ink/2010/main" type="paragraph" rotatedBoundingBox="6459,17266 1839,16759 1944,15805 6564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CC86E-E061-4481-8DD5-A03096A68DBB}" emma:medium="tactile" emma:mode="ink">
              <msink:context xmlns:msink="http://schemas.microsoft.com/ink/2010/main" type="line" rotatedBoundingBox="6459,17266 1839,16759 1944,15805 6564,16312"/>
            </emma:interpretation>
          </emma:emma>
        </inkml:annotationXML>
        <inkml:traceGroup>
          <inkml:annotationXML>
            <emma:emma xmlns:emma="http://www.w3.org/2003/04/emma" version="1.0">
              <emma:interpretation id="{217D8EBF-64FE-4A82-8B60-3FC281B1683F}" emma:medium="tactile" emma:mode="ink">
                <msink:context xmlns:msink="http://schemas.microsoft.com/ink/2010/main" type="inkWord" rotatedBoundingBox="6459,17266 4999,17106 5104,16151 6564,16312"/>
              </emma:interpretation>
            </emma:emma>
          </inkml:annotationXML>
          <inkml:trace contextRef="#ctx0" brushRef="#br0" timeOffset="-637.6712">-26128 15849 0,'0'0'0,"0"11"16,-11 13-16,-25 10 15,-34 1 1,-1-12-16,-35 0 16,-24 0-1,-23-23-15,35-11 16,1-12-16,11-24 15,0-10 1,11-13-16,25-11 16,34 0-1,36-11-15,36-35 16,23 0 0,23 46-16,71 0 15,0 35-15,-11 23 16,34 23-1,13 34-15,-48 36 16,-23 22 0,-24 1-16,-23-13 15,-24 1-15,-35 0 16,-24 12 0,-35-1-16,-36-11 15,-46-23 1,-1-12-16,36-34 15,94-12-15</inkml:trace>
          <inkml:trace contextRef="#ctx0" brushRef="#br0" timeOffset="-1150.5447">-27058 15468 0,'0'0'15,"0"0"-15,0 0 16,0 0 0,12-12-16,11 0 15,13 1 1,11-1-16,0 1 15,0 11-15,0 0 16,-12 11 0,1 1-16,-13-1 15,-11 1 1,-12 0-16,0-1 16,-24 24-1,1-1-15,-24 1 16,11 0-16,1-12 15,12-12 1,11 1-16,0 0 16,12-1-1,0 1-15,12-1 16,35 1-16,24-12 16,23-12-1,24-11-15,-1 0 16,-117 23-1</inkml:trace>
        </inkml:traceGroup>
        <inkml:traceGroup>
          <inkml:annotationXML>
            <emma:emma xmlns:emma="http://www.w3.org/2003/04/emma" version="1.0">
              <emma:interpretation id="{0CB2335C-9D45-4C16-98E0-FDE4C20C3CC3}" emma:medium="tactile" emma:mode="ink">
                <msink:context xmlns:msink="http://schemas.microsoft.com/ink/2010/main" type="inkWord" rotatedBoundingBox="2921,16814 1846,16697 1938,15863 3013,15981"/>
              </emma:interpretation>
            </emma:emma>
          </inkml:annotationXML>
          <inkml:trace contextRef="#ctx0" brushRef="#br0" timeOffset="-5386.262">-29661 15468 0,'0'0'16,"0"0"-16,-12 11 16,-12 1-16,-11 11 15,-12 0 1,-12 0-16,-24 0 16,-34-11-1,11-24-15,23 1 16,12-13-1,13-10-15,-13-36 16,24-10-16,23-13 16,12 12-1,24 12-15,12-24 16,35 12 0,47 1-16,11 22 15,-11 23-15,48 24 16,-13 34-1,-23 23-15,-36 12 16,-11 11 0,-24 23-16,-12 1 15,-23-12 1,-24 0-16,-35-12 16,-47 12-16,0-35 15,0 0 1,-1-22-16,13-24 15,82 0 1</inkml:trace>
          <inkml:trace contextRef="#ctx0" brushRef="#br0" timeOffset="-5897.4556">-29991 14982 0,'0'0'0,"0"0"16,0 0-1,0 12-15,0 34 16,11 35 0,1 0-16,-12-12 15,0-23 1,0-11-16,0-35 15</inkml:trace>
        </inkml:traceGroup>
      </inkml:traceGroup>
    </inkml:traceGroup>
  </inkml:traceGroup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9:21.8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E95B810-DF6B-4A38-92C8-6EF249088F66}" emma:medium="tactile" emma:mode="ink">
          <msink:context xmlns:msink="http://schemas.microsoft.com/ink/2010/main" type="inkDrawing" rotatedBoundingBox="21380,14976 24831,14967 24832,14987 21381,14997" semanticType="underline" shapeName="Other">
            <msink:sourceLink direction="with" ref="{167AE17D-EBCC-4372-9E61-9F8C274DA467}"/>
            <msink:sourceLink direction="with" ref="{18F241D9-7037-4844-B74A-F451F4E941FF}"/>
          </msink:context>
        </emma:interpretation>
      </emma:emma>
    </inkml:annotationXML>
    <inkml:trace contextRef="#ctx0" brushRef="#br0">-10979 13826 0,'0'0'0,"0"0"16,0 0-16,0 0 16,-12 0-1,1 0-15,11 0 16,-12 0 0,12 0-16,0 0 15,0 0 1,0 0-16,23 0 15,13 12 1,11-12-16,35 0 16,71 0-16,12 0 15,-23 0 1,70 0-16,-12-12 16,-35 12-16,71 0 15,-36-11 1,-12 11-16,36 0 15,-47 0 1,-36 0-16,24 0 16,-12 0-1,-35 0-15,-36 0 16,13 11-16,-1-11 16,-12 0-1,-23 0-15,-12 0 16,0 0-1,-11 0-15,-13 0 16,1 0 0,-12 0-16,-1 0 15,1 0-15,-12 0 16,0 0 0,0 0-16</inkml:trace>
  </inkml:traceGroup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1:34.4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8E84591-E771-405F-A32E-9F8BA960564D}" emma:medium="tactile" emma:mode="ink">
          <msink:context xmlns:msink="http://schemas.microsoft.com/ink/2010/main" type="writingRegion" rotatedBoundingBox="24043,9170 25633,9170 25633,10049 24043,10049"/>
        </emma:interpretation>
      </emma:emma>
    </inkml:annotationXML>
    <inkml:traceGroup>
      <inkml:annotationXML>
        <emma:emma xmlns:emma="http://www.w3.org/2003/04/emma" version="1.0">
          <emma:interpretation id="{4644C5E0-CBA9-4A03-8E67-629E62AD81CE}" emma:medium="tactile" emma:mode="ink">
            <msink:context xmlns:msink="http://schemas.microsoft.com/ink/2010/main" type="paragraph" rotatedBoundingBox="24043,9170 25633,9170 25633,10049 24043,10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57A4F-D0F7-424C-94D1-7F88CDAC4FD4}" emma:medium="tactile" emma:mode="ink">
              <msink:context xmlns:msink="http://schemas.microsoft.com/ink/2010/main" type="line" rotatedBoundingBox="24043,9170 25633,9170 25633,10049 24043,10049"/>
            </emma:interpretation>
          </emma:emma>
        </inkml:annotationXML>
        <inkml:traceGroup>
          <inkml:annotationXML>
            <emma:emma xmlns:emma="http://www.w3.org/2003/04/emma" version="1.0">
              <emma:interpretation id="{AF68CAFB-3CBD-4551-A5D5-0DF532BD7D5D}" emma:medium="tactile" emma:mode="ink">
                <msink:context xmlns:msink="http://schemas.microsoft.com/ink/2010/main" type="inkWord" rotatedBoundingBox="24043,9170 25633,9170 25633,10049 24043,10049"/>
              </emma:interpretation>
            </emma:emma>
          </inkml:annotationXML>
          <inkml:trace contextRef="#ctx0" brushRef="#br0">-8352 8267 0,'0'0'16,"0"0"-16,0 0 16,0 0-1,0 0-15,0 0 16,0 0-16,0 0 15,0 0 1,0 0-16,0 0 16,12-11-1,11-1-15,24-11 16,12 0 0,-11 12-16,-1-1 15,0 12-15,0 12 16,-12-1-1,-11 12-15,-1 0 16,-11 12 0,0 11-16,-24 35 15,0-12 1,-23 12-16,0-23 16,-24 0-16,0-23 15,12-12 1,0 0-16,11-12 15,13 1 1,11-12-16,12 0 16,0 0-1,23 0-15,25-12 16,22 1-16,13-1 16,35-11-1,-24 0-15,12-12 16,-106 35-1</inkml:trace>
          <inkml:trace contextRef="#ctx0" brushRef="#br0" timeOffset="721.3298">-7398 8013 0,'0'0'0,"0"0"15,0 0-15,0 0 16,0 0 0,0 0-16,0 0 15,0 0 1,0 0-16,0 0 16,12 35-1,12 23-15,-13 11 16,13 12-16,-1 69 15,1-23 1,-12-34-16,0-12 16,-12-24-1,0-10-15,0-13 16,0-11 0,0-11-16,0-12 15,0 0-15,0 0 16,0 0-1,0 0-15,0-12 16,0-34 0,11-23-16,13 0 15,-1-1-15,1 24 16,11 0 0,1 11-16,-13 12 15,13 11 1,-13 12-16,1 23 15,11 24 1,0 34-16,1-12 16,-13-11-1,1 0-15,-1-24 16,1 1-16,11 0 16,-35-35-1</inkml:trace>
        </inkml:traceGroup>
      </inkml:traceGroup>
    </inkml:traceGroup>
  </inkml:traceGroup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49:56.8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C719046-2A84-4C1E-B23E-F00E43673BA7}" emma:medium="tactile" emma:mode="ink">
          <msink:context xmlns:msink="http://schemas.microsoft.com/ink/2010/main" type="inkDrawing" rotatedBoundingBox="27776,14944 33547,14884 33549,14995 27777,15054" semanticType="underline" shapeName="Other"/>
        </emma:interpretation>
      </emma:emma>
    </inkml:annotationXML>
    <inkml:trace contextRef="#ctx0" brushRef="#br0">0 120 0,'0'0'0,"0"0"16,0 0-16,0 0 15,0 0 1,0 0-16,0 0 16,0 0-16,12 0 15,12 0 1,23 0-16,47 0 16,47 0-1,1 0-15,93 0 16,-11-12-1,35 1-15,36-1 16,58 0-16,-23-11 16,94 12-1,-24-12-15,-81 11 16,81 12 0,-105-11-16,-13 22 15,-23-11 1,1 0-16,-60 12 15,12-1-15,-47 1 16,-59-1 0,-36 1-16,-11-1 15,-12 1 1,-11-12-16,-13 0 16,1 0-16,-12 0 15,-1 0 1,1 0-16,-12 0 15,0 0 1,0 0-16,0 0 16,0 0-16</inkml:trace>
  </inkml:traceGroup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50:14.1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B0E8DF2-8679-4434-B003-357F7A7FFE35}" emma:medium="tactile" emma:mode="ink">
          <msink:context xmlns:msink="http://schemas.microsoft.com/ink/2010/main" type="writingRegion" rotatedBoundingBox="34135,17065 32878,18521 29821,15881 31079,14425"/>
        </emma:interpretation>
      </emma:emma>
    </inkml:annotationXML>
    <inkml:traceGroup>
      <inkml:annotationXML>
        <emma:emma xmlns:emma="http://www.w3.org/2003/04/emma" version="1.0">
          <emma:interpretation id="{73BFA7B0-2EC0-438A-8280-F7719426D8B1}" emma:medium="tactile" emma:mode="ink">
            <msink:context xmlns:msink="http://schemas.microsoft.com/ink/2010/main" type="paragraph" rotatedBoundingBox="34135,17065 32878,18521 31982,17747 33239,16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0EF0F-3840-4F75-868F-0BDB56AED79B}" emma:medium="tactile" emma:mode="ink">
              <msink:context xmlns:msink="http://schemas.microsoft.com/ink/2010/main" type="line" rotatedBoundingBox="34135,17065 32878,18521 31982,17747 33239,16291"/>
            </emma:interpretation>
          </emma:emma>
        </inkml:annotationXML>
        <inkml:traceGroup>
          <inkml:annotationXML>
            <emma:emma xmlns:emma="http://www.w3.org/2003/04/emma" version="1.0">
              <emma:interpretation id="{E84CC2DA-4D0C-40CC-98C9-FB0CAE2B3F96}" emma:medium="tactile" emma:mode="ink">
                <msink:context xmlns:msink="http://schemas.microsoft.com/ink/2010/main" type="inkWord" rotatedBoundingBox="34135,17065 32878,18521 31982,17747 33239,16291"/>
              </emma:interpretation>
            </emma:emma>
          </inkml:annotationXML>
          <inkml:trace contextRef="#ctx0" brushRef="#br0">944 16831 0,'0'0'0,"0"0"16,-12 12 0,-23 11-16,-12 0 15,-24 0 1,-47 0-16,-35-11 15,24-12 1,-13-12-16,13-11 16,-1-23-16,36 11 15,23-11 1,24 0-16,24-12 16,11-34-1,59-47-15,24 0 16,46-11-1,25-23-15,46-1 16,-23 47-16,0 46 16,24 12-1,-36 34-15,-36 24 16,1 22 0,-24 12-16,-23 47 15,-12 45-15,-47 24 16,-47 23-1,-36 46-15,-12-46 16,-82-1 0,-23 1-16,-1-12 15,-23-34-15,59-35 16,12-23 0,141-58-16</inkml:trace>
        </inkml:traceGroup>
        <inkml:traceGroup>
          <inkml:annotationXML>
            <emma:emma xmlns:emma="http://www.w3.org/2003/04/emma" version="1.0">
              <emma:interpretation id="{C018E2B5-D20A-41C3-80D0-BFC86DCD18C5}" emma:medium="tactile" emma:mode="ink">
                <msink:context xmlns:msink="http://schemas.microsoft.com/ink/2010/main" type="inkWord" rotatedBoundingBox="33664,16926 32748,17986 32369,17659 33285,16599"/>
              </emma:interpretation>
            </emma:emma>
          </inkml:annotationXML>
          <inkml:trace contextRef="#ctx0" brushRef="#br0" timeOffset="-679.4517">968 15606 0,'0'0'15,"0"0"1,0 0-16,0 0 16,0 0-16,59-46 15,-59 46 1,-24 0-16,-23 23 16,-36 35-1,-58 57-15,-59 36 16,58-36-1,36 12-15,24 1 16,35-24-16,23-35 16,13 0-1,11-11-15,11-12 16,25 0 0,11-11-16,23-23 15,13-12-15,-12-12 16,-24-23-1,0-11-15,-24 0 16,-11-12 0,-12 0-16,-23 12 15,-36 0 1,-12 11-16,12 1 16,12 11-16,23 11 15,1 0 1,11 12-16,12 0 15,0 0 1,0 0-16,0 0 16</inkml:trace>
        </inkml:traceGroup>
      </inkml:traceGroup>
    </inkml:traceGroup>
    <inkml:traceGroup>
      <inkml:annotationXML>
        <emma:emma xmlns:emma="http://www.w3.org/2003/04/emma" version="1.0">
          <emma:interpretation id="{ECA76EA4-57E7-46D8-90CB-FA1891946753}" emma:medium="tactile" emma:mode="ink">
            <msink:context xmlns:msink="http://schemas.microsoft.com/ink/2010/main" type="paragraph" rotatedBoundingBox="31644,15719 30774,16395 30079,15499 30949,14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8285F-6942-45AB-A551-1D584F911FFE}" emma:medium="tactile" emma:mode="ink">
              <msink:context xmlns:msink="http://schemas.microsoft.com/ink/2010/main" type="line" rotatedBoundingBox="31644,15719 30774,16395 30079,15499 30949,14824">
                <msink:destinationLink direction="with" ref="{4CFB10A4-9331-4E76-9C73-0BE8007C95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9DEBDE-CF95-4533-93D4-060696FD9508}" emma:medium="tactile" emma:mode="ink">
                <msink:context xmlns:msink="http://schemas.microsoft.com/ink/2010/main" type="inkWord" rotatedBoundingBox="31644,15719 30774,16395 30079,15499 30949,14824"/>
              </emma:interpretation>
            </emma:emma>
          </inkml:annotationXML>
          <inkml:trace contextRef="#ctx0" brushRef="#br1" timeOffset="-16298.6218">-2097 14173 0,'0'0'0,"0"0"15,0 0-15,0 0 16,0 0-1,0 0-15,12 12 16,11 22 0,13 13-16,-1 22 15,12 35-15,0 23 16,-11 0 0,-13-46-16,-11-12 15,0-22 1,0-1-16,-12-23 15,0 0-15,0-11 16,0-1 0,0-11-16,0 0 15,0 0 1,0 0-16,11-11 16,13-36-1,11-22-15,12 0 16,-11-1-16,-1 24 15,-11 12 1,-1 10-16,1 13 16,-1-1-1,1 12-15,-1 12 16,13 23-16,-1 11 16,0 12-1,-11-1-15,0-10 16,-1-13-1,-11-11-15,0 0 16,-1-11 0,-11-12-16</inkml:trace>
          <inkml:trace contextRef="#ctx0" brushRef="#br1" timeOffset="-15783.3292">-1425 14266 0,'0'0'15,"0"0"-15,0 0 16,0 0-16,0 0 15,11-24 1,1 1-16,12-11 16,11-1-1,0 12-15,-11 0 16,-1 11-16,13 12 16,-1 12-1,0 11-15,-11 12 16,-12-1-1,-12 12-15,-12-11 16,-12 0 0,13-1-16,-13 1 15,1-12-15,11 0 16,0-11 0,12 0-16,0-1 15,24 12 1,46 12-16,72-12 15,-13-11-15,-23-24 16,-106 12 0</inkml:trace>
        </inkml:traceGroup>
      </inkml:traceGroup>
    </inkml:traceGroup>
  </inkml:traceGroup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50:12.3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FB10A4-9331-4E76-9C73-0BE8007C95D6}" emma:medium="tactile" emma:mode="ink">
          <msink:context xmlns:msink="http://schemas.microsoft.com/ink/2010/main" type="inkDrawing" rotatedBoundingBox="26228,11280 34429,12166 33844,17579 25643,16693" hotPoints="34354,14917 29510,17110 25402,13733 30247,11540" semanticType="enclosure" shapeName="Ellipse">
            <msink:sourceLink direction="with" ref="{C6D3EBA4-AC1F-4382-ACA2-FD486851FE47}"/>
            <msink:sourceLink direction="with" ref="{BF0CE845-4471-4783-B7B3-1DAD7F826481}"/>
            <msink:sourceLink direction="with" ref="{ECB8285F-6942-45AB-A551-1D584F911FFE}"/>
          </msink:context>
        </emma:interpretation>
      </emma:emma>
    </inkml:annotationXML>
    <inkml:trace contextRef="#ctx0" brushRef="#br0">0 1213 0,'0'0'16,"0"0"-16,0 0 15,0 0 1,0 0-16,0-12 16,11-11-1,13-23-15,11-23 16,24-24-16,35-22 16,24-1-1,0 12-15,35-23 16,71-12-1,-36 35-15,36 12 16,-12 34 0,-47 23-16,35 24 15,-11 11-15,-48 23 16,1 35 0,-25 0-16,-22 11 15,-36-23 1,-24 0-16,-23 1 15,-12 10-15,-24 1 16,1-23 0,-1 0-16,0-12 15,13-12 1,-1 1-16,12-12 16,0 0-1,35-35-15,71-46 16,36-34-16,34-13 15,48 24 1,-59 24-16,82 22 16,-58 35-1,11 11-15,12 12 16,-47 23 0,-35 12-16,-1 34 15,-11 1-15,-36-13 16,-34 1-1,-25-12-15,-11 1 16,-24-1 0,-23 0-16,-1-11 15,-11-1-15,12-10 16,0-13 0,11-11-16,12 0 15,1-11 1,22-13-16,60-45 15,94-35-15,47 0 16,59 23 0,-59 46-16,94 1 15,-94 34 1,59 34-16,-59 36 16,-23 11-1,-1 11-15,-58-23 16,-48 12-1,-11 23-15,-36-11 16,-23-12-16,-24 0 16,-23 11-1,-36 1-15,1-13 16,11-22 0,12-23-16,23-12 15,0 0-15,13-11 16,11-12-1,0 0-15,35 0 16,71 11 0,12-11-16,23 23 15,36 24-15,-36-1 16,-35 0 0,-12 23-16,-11 35 15,-12 24 1,-13-1-16,-22 0 15,-24 12 1,-24 11-16,-24-46 16,-11 0-16,-35 0 15,-12-12 1,-1-22-16,25-24 16,11-12-1,24-22-15,11 0 16,12-12-16,12 0 15,0 0 1,0 0-16,12 0 16,35 23-1,36 23-15,-1 23 16,-11 1 0,-1 22-16,-11 35 15,-23-11-15,-25-1 16,-22 24-1,-37 34-15,-34-11 16,-48-23 0,-34 0-16,-49 11 15,-34-23 1,47-46-16,-36-12 16,71-34-16,0-24 15,12-11 1,59-11-16,35-1 15,24 1 1,11-1-16,12 12 16,12 0-16,0 0 15,12 23 1,0 24-16,-12 33 16,-35 24-1,-36 12-15,-59 0 16,-93-24-1,11-34-15,-118-23 16,82-35-16,-105-12 16,82-23-1,-59-34-15,59-35 16,12-12 0,118 47-16,11-12 15,36 0-15,35 23 16,24 1-1,23 22-15,12 12 16,0 11 0,0 12-16,0 0 15,0 0-15,-35 23 16,-83 12 0,-35 0-16,-106-1 15,35-22 1,-83-24-16,72-22 15,-48-24 1,36-34-16,58-1 16,-23-34-16,36-12 15,58 1 1,47 45-16,24 24 16,23 11-1,13-11-15,11-12 16,23-23-16,-23 104 15</inkml:trace>
  </inkml:traceGroup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55:30.2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7E3C3A-649F-4CEE-926F-7FF26D07C0FE}" emma:medium="tactile" emma:mode="ink">
          <msink:context xmlns:msink="http://schemas.microsoft.com/ink/2010/main" type="writingRegion" rotatedBoundingBox="33375,6811 1596,7259 1498,359 33277,-87"/>
        </emma:interpretation>
      </emma:emma>
    </inkml:annotationXML>
    <inkml:traceGroup>
      <inkml:annotationXML>
        <emma:emma xmlns:emma="http://www.w3.org/2003/04/emma" version="1.0">
          <emma:interpretation id="{EF53BB3D-1DE3-43FF-93D9-3A6B997E872D}" emma:medium="tactile" emma:mode="ink">
            <msink:context xmlns:msink="http://schemas.microsoft.com/ink/2010/main" type="paragraph" rotatedBoundingBox="14982,6852 12854,7444 12500,6169 14627,55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41E85D6-5453-4DF2-8F51-BA43B2EDD4CA}" emma:medium="tactile" emma:mode="ink">
              <msink:context xmlns:msink="http://schemas.microsoft.com/ink/2010/main" type="line" rotatedBoundingBox="14982,6852 12854,7444 12500,6169 14627,5577"/>
            </emma:interpretation>
          </emma:emma>
        </inkml:annotationXML>
        <inkml:traceGroup>
          <inkml:annotationXML>
            <emma:emma xmlns:emma="http://www.w3.org/2003/04/emma" version="1.0">
              <emma:interpretation id="{DDC025A6-A7E6-4D39-A9B1-EA62E3D6E716}" emma:medium="tactile" emma:mode="ink">
                <msink:context xmlns:msink="http://schemas.microsoft.com/ink/2010/main" type="inkWord" rotatedBoundingBox="14796,6184 14283,6327 14114,5720 14627,5577"/>
              </emma:interpretation>
            </emma:emma>
          </inkml:annotationXML>
          <inkml:trace contextRef="#ctx0" brushRef="#br0">-18824 3445 0,'0'0'15,"0"0"-15,0 0 16,0 0 0,11-11-16,1-1 15,12-11 1,11 0-16,12 11 15,0 1-15,12 22 16,-12 1 0,-11 11-16,-25 0 15,-11 12 1,-11 0-16,-1-1 16,-12 13-1,1-24-15,11-12 16,0 1-16,12-12 15,0 0 1,0 0-16,0 0 16,12 0-1,11 0-15,25 11 16,-1 12 0,12 12-16,-12 11 15,-12-11-15,-11 0 16,-13-12-1,1 0-15,-12-12 16,-12 13 0,-46 10-16,-37-11 15,13-11-15,11-12 16,0 0 0,13 0-16,10-12 15,13 1 1,35 11-16</inkml:trace>
        </inkml:traceGroup>
        <inkml:traceGroup>
          <inkml:annotationXML>
            <emma:emma xmlns:emma="http://www.w3.org/2003/04/emma" version="1.0">
              <emma:interpretation id="{E237E76F-6C1E-42F6-B42B-CBE2CA189D3C}" emma:medium="tactile" emma:mode="ink">
                <msink:context xmlns:msink="http://schemas.microsoft.com/ink/2010/main" type="inkWord" rotatedBoundingBox="14347,7029 12854,7444 12506,6190 13999,5775"/>
              </emma:interpretation>
            </emma:emma>
          </inkml:annotationXML>
          <inkml:trace contextRef="#ctx0" brushRef="#br0" timeOffset="-1273.4269">-20521 3919 0,'0'0'0,"0"0"16,-12 0 0,12 0-16,-11 0 15,11 0 1,0 0-16,0 0 16,0 0-1,0 0-15,0 0 16,11-11-16,13-1 15,47-11 1,47 11-16,-1 12 16,-22 0-1,-25 0-15,-11 12 16,-12 0-16,-11 11 16,-13-12-1,-11 12-15,0 0 16,-24 12-1,-12 0-15,-11 23 16,-24-12 0,-12-12-16,13-10 15,10-13 1,13 1-16,23-12 16,1 0-16,11 0 15,0 0 1,0 0-16,35-12 15,12 12 1,12 0-16,12 12 16,-1 11-16,-11 0 15,12 12 1,-36-1-16,-11 1 16,-13-12-1,-11 12-15,-11-1 16,-13 1-16,-11-12 15,-12 0 1,-24-11-16,-23-1 16,11-22-1,24-1-15,12-11 16,12-11 0,11-1-16,24 35 15</inkml:trace>
          <inkml:trace contextRef="#ctx0" brushRef="#br0" timeOffset="-669.9498">-19449 3596 0,'0'0'0,"0"0"16,0 0-16,0 0 15,0 11 1,12 24-16,0 34 16,11 24-1,1 45-15,11 24 16,-11-23-16,-1-24 15,1 1 1,-1 0-16,1-36 16,-12-22-1,0-23-15,-12-12 16,0-11-16,0-12 16,0 0-1,0-12-15,0-23 16,11-22-1,1-13-15,12-11 16,-1 0 0,13 12-16,-13 23 15,1 11-15,11 12 16,-11 11 0,-1 12-16,1 24 15,-1 10 1,13 13-16,-1 22 15,0 12 1,-11 0-16,-1-12 16,1-23-16,-12-34 15,11-12 1,-23 0-16</inkml:trace>
        </inkml:traceGroup>
      </inkml:traceGroup>
    </inkml:traceGroup>
    <inkml:traceGroup>
      <inkml:annotationXML>
        <emma:emma xmlns:emma="http://www.w3.org/2003/04/emma" version="1.0">
          <emma:interpretation id="{C0815688-EFFE-43AB-AD7C-AA5928343AB9}" emma:medium="tactile" emma:mode="ink">
            <msink:context xmlns:msink="http://schemas.microsoft.com/ink/2010/main" type="paragraph" rotatedBoundingBox="19829,5001 1872,6576 1598,3448 19555,18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EC8E30-90B9-45F4-9A1C-DF771818D49F}" emma:medium="tactile" emma:mode="ink">
              <msink:context xmlns:msink="http://schemas.microsoft.com/ink/2010/main" type="line" rotatedBoundingBox="19829,5001 2635,6509 2420,4050 19614,2542"/>
            </emma:interpretation>
          </emma:emma>
        </inkml:annotationXML>
        <inkml:traceGroup>
          <inkml:annotationXML>
            <emma:emma xmlns:emma="http://www.w3.org/2003/04/emma" version="1.0">
              <emma:interpretation id="{D827E915-E850-4BEA-A02C-A390E097C89F}" emma:medium="tactile" emma:mode="ink">
                <msink:context xmlns:msink="http://schemas.microsoft.com/ink/2010/main" type="inkWord" rotatedBoundingBox="19814,4826 16870,5084 16708,3235 19652,2977">
                  <msink:destinationLink direction="with" ref="{784E26F7-38B9-4BCC-B96E-E38B0F05BEEF}"/>
                </msink:context>
              </emma:interpretation>
            </emma:emma>
          </inkml:annotationXML>
          <inkml:trace contextRef="#ctx0" brushRef="#br0" timeOffset="-6649.301">-15444 1723 0,'0'0'16,"12"0"-16,23-23 16,24-23-1,12-46-15,0-1 16,-1-11 0,-11-46-16,-12 23 15,-23 46-15,-12 0 16,-12 35-1,-12 23-15,-12-1 16,-11 24 0,-12 24-16,-36 68 15,25 12 1,-1 46-16,12 58 16,35-46-16,0 35 15,12 11 1,12-81-16,11 0 15,1-12 1,11 1-16,-11-47 16,-12-11-16,-12-23 15,11-12 1,-11-23-16,0 0 16,0 0-1</inkml:trace>
          <inkml:trace contextRef="#ctx0" brushRef="#br0" timeOffset="-6421.926">-15703 1955 0,'0'0'15,"0"0"1,24 11-16,46 1 15,13-1-15,35 1 16,-1-12 0,-11-23-16,-35 0 15,-12-1 1,-59 24-16</inkml:trace>
          <inkml:trace contextRef="#ctx0" brushRef="#br0" timeOffset="-7240.8973">-16256 1978 0,'0'0'16,"0"0"0,0 0-16,23 11 15,12-11-15,13 0 16,-1 12 0,0-12-16,12-12 15,11 1 1,-11-1-16,-59 12 15</inkml:trace>
          <inkml:trace contextRef="#ctx0" brushRef="#br0" timeOffset="-5915.1004">-15079 2290 0,'0'0'16,"0"0"0,12 0-16,12 0 15,11-12-15,1 1 16,-1-1-1,0 0-15,-11 1 16,-1-1 0,-11 12-16,-12 0 15,12 12-15,-12-1 16,0 24 0,0 11-16,0 12 15,12 11 1,-1-11-16,1-12 15,12-11 1,-1 0-16,13-12 16,11-12-16,-12-11 15,12-11 1,-47 11-16</inkml:trace>
          <inkml:trace contextRef="#ctx0" brushRef="#br0" timeOffset="-5221.19">-14478 2371 0,'0'0'0,"0"0"15,0 0-15,12 11 16,12 1 0,-1-12-16,24 0 15,0 0 1,24 0-16,12-12 15,-1-11 1,-82 23-16</inkml:trace>
          <inkml:trace contextRef="#ctx0" brushRef="#br0" timeOffset="-5492.6993">-14572 1839 0,'0'0'0,"0"0"16,-12 11-1,0 1-15,1 0 16,-1 11-1,12 0-15,0-12 16,12 1 0,-1 0-16,13-12 15,11 0-15,-11-12 16,-1 0 0,1 1-16,-12-12 15,0 0 1,-12-1-16,-12 13 15,0-1 1,-12 1-16,-11-1 16,12 12-16,-1 0 15,12 0 1,0 12-16,12-1 16,0 1-1,12 11-15,12 0 16,-24-23-16</inkml:trace>
          <inkml:trace contextRef="#ctx0" brushRef="#br0" timeOffset="-4816.6328">-13865 2093 0,'0'0'0,"0"0"16,0 0-16,0 0 16,12 0-1,-1 0-15,25-11 16,-1-1-16,0 1 16,1 22-1,-1 1-15,-11-1 16,-13 12-1,-11 12-15,-23 11 16,-1 0 0,-11 12-16,11-12 15,1-11-15,-1 0 16,12-12 0,12-12-16,0 1 15,12 0 1,24-1-16,46 12 15,59-23-15,-35 0 16,-11 12 0,-13-1-16,-82-11 15</inkml:trace>
        </inkml:traceGroup>
        <inkml:traceGroup>
          <inkml:annotationXML>
            <emma:emma xmlns:emma="http://www.w3.org/2003/04/emma" version="1.0">
              <emma:interpretation id="{D22EF027-06CE-478E-9B41-05CB6A9707B2}" emma:medium="tactile" emma:mode="ink">
                <msink:context xmlns:msink="http://schemas.microsoft.com/ink/2010/main" type="inkWord" rotatedBoundingBox="16445,4925 14282,5114 14117,3230 16279,3041">
                  <msink:destinationLink direction="with" ref="{784E26F7-38B9-4BCC-B96E-E38B0F05BEEF}"/>
                </msink:context>
              </emma:interpretation>
            </emma:emma>
          </inkml:annotationXML>
          <inkml:trace contextRef="#ctx0" brushRef="#br0" timeOffset="-12153.1174">-18872 1689 0,'0'0'0,"0"0"15,0 0 1,0 0-16,0 0 16,0 0-16,12-23 15,12-1 1,23-10-16,0-1 16,0 12-1,0 11-15,0 24 16,-11 11-1,-13 12-15,1-1 16,-24 13-16,-12-1 16,0 12-1,-11-12-15,-1 0 16,1-11 0,-1 0-16,12-24 15,0 1-15,12-12 16,0 11-1,0 1-15,12-1 16,24 1 0,11 11-16,23 0 15,1-11 1,12-12-16,-13-12 16,-70 12-16</inkml:trace>
          <inkml:trace contextRef="#ctx0" brushRef="#br0" timeOffset="-10766.3467">-17882 1619 0,'0'0'16,"12"0"-16,23 0 16,12-23-1,0-23-15,0-12 16,1-11 0,10-24-16,13-57 15,-24 23-15,-23 35 16,-12 22-1,-1 36-15,-11 10 16,0 13 0,-11-1-16,-13 24 15,-35 46-15,-12 34 16,1 24 0,-1 34-16,24 23 15,23-34 1,13 23-16,11 23 15,11-47 1,13-34-16,-12-11 16,-1-24-1,1-23-15,-12 1 16,0-24-16,0-23 16,0 0-1,0 0-15</inkml:trace>
          <inkml:trace contextRef="#ctx0" brushRef="#br0" timeOffset="-10548.7588">-18082 1827 0,'0'0'15,"0"0"-15,11 0 16,37 0-1,22-11-15,13-1 16,-1 1 0,24-12-16,0-1 15,-12 1 1,-94 23-16</inkml:trace>
          <inkml:trace contextRef="#ctx0" brushRef="#br0" timeOffset="-10056.8749">-17741 2417 0,'0'0'0,"0"0"16,12 0-1,12 0-15,23-12 16,23-11 0,-11 12-16,0-1 15,-23 0-15,-13 1 16,-11 11-1,0 0-15,-12 0 16,0 11 0,0 1-16,0 23 15,0-1-15,0 1 16,11 0 0,1-1-16,12 1 15,-1-12 1,13 0-16,-1 0 15,0-11-15,-11-1 16,-1-11 0,-23 0-16</inkml:trace>
          <inkml:trace contextRef="#ctx0" brushRef="#br0" timeOffset="-9355.1767">-17270 2451 0,'0'0'16,"0"0"-16,0 0 16,12 0-1,12 0-15,11-11 16,12-1 0,36 1-16,11-1 15,0 1 1,-23-1-16,-12 1 15,-59 11-15</inkml:trace>
          <inkml:trace contextRef="#ctx0" brushRef="#br0" timeOffset="-9642.942">-17399 1989 0,'0'0'0,"0"0"16,0 12-16,0-1 16,0 1-1,12 11-15,-1 0 16,13-11-1,11-12-15,1-12 16,-1-11 0,-11 0-16,-1 0 15,-11 0-15,0 0 16,-12 11 0,-12 0-16,-12 1 15,-11 11 1,-12 11-16,0 1 15,0 11-15,23 0 16,1 0 0,11 0-16,12 1 15,0-24 1</inkml:trace>
          <inkml:trace contextRef="#ctx0" brushRef="#br0" timeOffset="-9129.9517">-16716 2012 0,'0'0'16,"0"0"-16,0 0 16,0 35-1,0 23-15,12 34 16,0 47-16,11 0 16,1-47-1,11-23-15,-35-69 16</inkml:trace>
        </inkml:traceGroup>
        <inkml:traceGroup>
          <inkml:annotationXML>
            <emma:emma xmlns:emma="http://www.w3.org/2003/04/emma" version="1.0">
              <emma:interpretation id="{33F6B49D-9A87-4356-87E3-D2FA805F4224}" emma:medium="tactile" emma:mode="ink">
                <msink:context xmlns:msink="http://schemas.microsoft.com/ink/2010/main" type="inkWord" rotatedBoundingBox="13865,4930 10675,5210 10531,3573 13721,3293">
                  <msink:destinationLink direction="with" ref="{784E26F7-38B9-4BCC-B96E-E38B0F05BEEF}"/>
                </msink:context>
              </emma:interpretation>
            </emma:emma>
          </inkml:annotationXML>
          <inkml:trace contextRef="#ctx0" brushRef="#br0" timeOffset="-14702.2114">-20120 2128 0,'0'0'0,"0"0"16,0 23 0,12 12-16,-1 22 15,13 24 1,-1 35-16,1-24 15,0-34-15,-1-12 16,1-11 0,-24-35-16</inkml:trace>
          <inkml:trace contextRef="#ctx0" brushRef="#br0" timeOffset="-14978.5816">-20568 2324 0,'0'0'0,"0"0"16,0 0 0,0 0-16,0 12 15,0 11 1,12 23-16,0 24 16,11-1-16,1 0 15,-1-23 1,-11-11-16,0 0 15,-12-35 1</inkml:trace>
          <inkml:trace contextRef="#ctx0" brushRef="#br0" timeOffset="-15244.6538">-20792 2567 0,'0'0'0,"0"0"16,0 0-16,0 0 15,12 0 1,12 0-16,23-12 16,0 1-1,0-1-15,-12 1 16,12-1-16,1 1 16,-13 11-1,0 0-15,-11 0 16,-24 0-1</inkml:trace>
          <inkml:trace contextRef="#ctx0" brushRef="#br0" timeOffset="-15724.4292">-21015 2128 0,'0'0'0,"0"0"16,0 0-16,0 0 16,0 0-1,0 0-15,0 0 16,0 0-16,0 0 15,0 0 1</inkml:trace>
          <inkml:trace contextRef="#ctx0" brushRef="#br0" timeOffset="-15983.3605">-21145 2498 0,'0'0'16,"0"0"-16,0 0 15,12 0 1,-1 0-16,13-12 15,11-11 1,1 11-16,11 1 16,-12-12-16,-11 11 15,-1 1 1,-11 11-16,-12 0 16,0 0-1,0 0-15,0 11 16,-12 1-16,-11 22 15,11 1 1,-12 0-16,13 11 16,-1-11-1,12-1-15,0 1 16,12-12 0,-1 0-16,13 0 15,0 1-15,-1-13 16,12 1-1,-35-12-15</inkml:trace>
          <inkml:trace contextRef="#ctx0" brushRef="#br0" timeOffset="-17659.0377">-21687 2128 0,'0'0'0,"0"0"16,0 0-1,0 0-15,0 0 16,0 0-1,0 0-15,12 0 16,23-12-16,36-11 16,23-11-1,12 10-15,-12-10 16,-94 34 0</inkml:trace>
          <inkml:trace contextRef="#ctx0" brushRef="#br0" timeOffset="-17931.7878">-21793 2059 0,'0'0'0,"0"0"16,24-12-16,11-11 15,12-12 1,12-11-16,12-12 15,-1-11 1,13-35-16,-24 11 16,-12 1-1,-24-1-15,-11 36 16,-12-1-16,0 12 16,-12 11-1,1 0-15,-1 24 16,0-1-1,-12 12-15,-11 12 16,0 34 0,-12 46-16,11 36 15,13-1-15,-1 34 16,12 24 0,12-46-16,0-23 15,12-1 1,12 1-16,-1-24 15,1-34-15,-12-12 16,-1-11 0,1-12-16,0-11 15,-12-12 1</inkml:trace>
          <inkml:trace contextRef="#ctx0" brushRef="#br0" timeOffset="-18464.3567">-22464 1955 0,'0'0'0,"0"0"15,0 0-15,0 0 16,11-12 0,1 0-16,12-11 15,11 0 1,0 0-16,1 11 15,-1 1-15,0-1 16,-11 12 0,0 0-16,-1 12 15,-11 23 1,-12 34-16,-12 12 16,-11-12-16,-13-11 15,1-12 1,0 0-16,-1 1 15,1-24 1,0 0-16,23-12 16,0 1-1,12-12-15,0 0 16,0 0-16,12 0 16,23 0-1,12 0-15,0 0 16,12 0-1,12-12-15,11 1 16,-82 11-16</inkml:trace>
          <inkml:trace contextRef="#ctx0" brushRef="#br0" timeOffset="-12814.4102">-19472 1723 0,'0'0'0,"0"0"16,0 0-16,0 0 15,0 35 1,11 34-16,1 24 15,24 11 1,-13-35-16,1-11 16,-1-12-1,-23-46-15</inkml:trace>
          <inkml:trace contextRef="#ctx0" brushRef="#br0" timeOffset="-13061.0289">-19649 2001 0,'0'0'16,"0"0"-1,0 0-15,0 0 16,0 0-16,0 0 16,12 0-1,23 0-15,12 0 16,0-12-1,0 12-15,12-11 16,0-1 0,-12 12-16,0 0 15,-47 0-15</inkml:trace>
        </inkml:traceGroup>
        <inkml:traceGroup>
          <inkml:annotationXML>
            <emma:emma xmlns:emma="http://www.w3.org/2003/04/emma" version="1.0">
              <emma:interpretation id="{8FC85EC5-013A-4F59-BA00-6726473649A6}" emma:medium="tactile" emma:mode="ink">
                <msink:context xmlns:msink="http://schemas.microsoft.com/ink/2010/main" type="inkWord" rotatedBoundingBox="10177,5164 7307,5416 7151,3635 10021,3383">
                  <msink:destinationLink direction="with" ref="{784E26F7-38B9-4BCC-B96E-E38B0F05BEEF}"/>
                </msink:context>
              </emma:interpretation>
            </emma:emma>
          </inkml:annotationXML>
          <inkml:trace contextRef="#ctx0" brushRef="#br0" timeOffset="-64862.8074">-23925 2371 0</inkml:trace>
          <inkml:trace contextRef="#ctx0" brushRef="#br0" timeOffset="-64564.0469">-23807 2301 0,'0'0'0,"0"0"15,11 0 1,1 0-16,12 12 16,-1 11-1,-11 12-15,-12 11 16,0 23-1,-12 0-15,-11-11 16,-1-12 0,1-11-16,-1 0 15,12-12-15,1 0 16,11-11 0,0-1-16,11 1 15,13-1 1,23 1-16,24-12 15,-1 0-15,-11 0 16,-59 0 0</inkml:trace>
          <inkml:trace contextRef="#ctx0" brushRef="#br0" timeOffset="-63679.904">-24055 2590 0,'0'0'15,"0"0"-15,0 0 16,0 0-16,0 0 16,0 0-1,0 0-15,-23 12 16,-36 11-1,59-23-15,-354 104 16,343-104 0,-13 0-16,-11 0 15,-1 0 1,1 0-16,23 0 16,12 0-16,0 0 15,12 0 1,23 0-16,24 0 15,12-12 1,12-11-16,-13 12 16,-23-1-16,-11 0 15,-36 12 1</inkml:trace>
          <inkml:trace contextRef="#ctx0" brushRef="#br0" timeOffset="-63316.6718">-24373 2948 0,'0'0'15,"0"0"-15,0 0 16,0 0 0,0 0-16,0 0 15</inkml:trace>
          <inkml:trace contextRef="#ctx0" brushRef="#br0" timeOffset="-63401.2578">-24396 2764 0</inkml:trace>
          <inkml:trace contextRef="#ctx0" brushRef="#br0" timeOffset="-63232.9607">-24373 2694 0,'0'-23'0,"0"-23"16,0 0-16,0 46 15</inkml:trace>
          <inkml:trace contextRef="#ctx0" brushRef="#br0" timeOffset="-63214.0131">-24349 2544 0</inkml:trace>
          <inkml:trace contextRef="#ctx0" brushRef="#br0" timeOffset="-62446.8438">-24361 3006 0,'0'0'0,"0"0"15,0 0-15,0 0 16,0 0 0,0 0-16,0 0 15,0 0 1,0-23-16,0-23 15,0-23 1,0-59-16,0 36 16,0 92-16</inkml:trace>
          <inkml:trace contextRef="#ctx0" brushRef="#br0" timeOffset="-62380.8076">-24361 2683 0,'0'11'0,"0"-11"16</inkml:trace>
          <inkml:trace contextRef="#ctx0" brushRef="#br0" timeOffset="-62628.8142">-24349 2683 0</inkml:trace>
          <inkml:trace contextRef="#ctx0" brushRef="#br0" timeOffset="-62683.1212">-24314 2752 0,'0'0'15,"0"0"-15,0 0 16,0-208-16,0 208 16,-12-116-1,12 116-15</inkml:trace>
          <inkml:trace contextRef="#ctx0" brushRef="#br0" timeOffset="-62662.6442">-24361 2394 0</inkml:trace>
          <inkml:trace contextRef="#ctx0" brushRef="#br0" timeOffset="-61771.8339">-23984 2428 0,'0'0'16,"0"0"-16,0 0 15</inkml:trace>
          <inkml:trace contextRef="#ctx0" brushRef="#br0" timeOffset="-21742.9941">-23666 2290 0,'0'0'15,"0"0"-15,0 0 16,0 0 0,0 0-16,0 0 15,0 0 1,0 0-16,0 0 16,0 0-16,0 0 15,0 0 1,0 0-16,0 0 15,0 0 1,0 0-16,0 0 16,0 0-16,0 0 15,0 0 1,0 0-16,0 0 16,0 0-1,0 0-15,-12 0 16,1 0-1,-1 0-15,0 0 16,-12 0-16,1 0 16,11 0-1,-12 11-15,1 1 16,-1-1 0,1 1-16,-1-1 15,12-11 1,1 0-16,11 0 15</inkml:trace>
          <inkml:trace contextRef="#ctx0" brushRef="#br0" timeOffset="-19095.7584">-23336 2324 0,'0'0'16,"0"0"0,0 0-16,106 23 15,-106-23-15,12 0 16,23 0 0,24 0-16,0 0 15,-12 0 1,-12 0-16,1 0 15,-13 0-15,-23 0 16</inkml:trace>
          <inkml:trace contextRef="#ctx0" brushRef="#br0" timeOffset="-64884.0599">-23984 2394 0</inkml:trace>
          <inkml:trace contextRef="#ctx0" brushRef="#br0" timeOffset="-65285.61">-24302 2694 0,'0'0'16,"24"-11"-16,23-1 15,-12 0 1,0 1-16,-35 11 16</inkml:trace>
          <inkml:trace contextRef="#ctx0" brushRef="#br0" timeOffset="-65046.3869">-24349 2764 0,'0'0'0,"0"11"16,12 1-1,-1-1-15,-11-11 16</inkml:trace>
          <inkml:trace contextRef="#ctx0" brushRef="#br0" timeOffset="-65618.1464">-24667 2232 0,'0'0'16,"0"0"-16,12-12 16,-1 1-16,-11-12 15,0 0 1,-11-1-16,-1 1 15,-12 0 1,1 12-16,-13 11 16,1 0-16,0 11 15,11 1 1,12-1-16,1 1 16,11-1-1,0 1-15,11 11 16,-11-23-1</inkml:trace>
          <inkml:trace contextRef="#ctx0" brushRef="#br0" timeOffset="-66070.7261">-24997 2590 0,'0'0'0,"94"-69"16,-94 69 0,12 0-16,0 0 15,0-12-15,11 1 16,-11 11-1,0 0-15,-1 0 16,-11 0 0,0 11-16,0 12 15,-11 24 1,-1-13-16,12 1 16,0 0-16,0-12 15,0 0 1,0-12-16,12 13 15,23-1 1,0-12-16,12 1 16,-47-12-1</inkml:trace>
          <inkml:trace contextRef="#ctx0" brushRef="#br0" timeOffset="-67785.4337">-25362 1677 0,'0'0'0,"12"-35"16,11-22 0,1-24-16,-1 11 15,-23 24-15,0 12 16,-12 10-1,1 1-15,-1 12 16,0 11 0,-11 11-16,-25 36 15,1 33-15,47-80 16,-129 451 0,129-428-16,12 58 15,-1 12 1,1 11-16,12 23 15,-1-12-15,1 1 16,-12-35 0,-1-23-16,1-24 15,0 1 1,-12-23-16,0-12 16</inkml:trace>
          <inkml:trace contextRef="#ctx0" brushRef="#br0" timeOffset="-67559.4411">-25833 2151 0,'0'0'0,"23"0"15,24 0-15,36 0 16,23-23 0,12-12-16,-1-11 15,-117 46-15</inkml:trace>
        </inkml:traceGroup>
        <inkml:traceGroup>
          <inkml:annotationXML>
            <emma:emma xmlns:emma="http://www.w3.org/2003/04/emma" version="1.0">
              <emma:interpretation id="{3A70D878-8FBA-40A3-AB68-4D3F925E6025}" emma:medium="tactile" emma:mode="ink">
                <msink:context xmlns:msink="http://schemas.microsoft.com/ink/2010/main" type="inkWord" rotatedBoundingBox="6408,6011 5218,6115 5123,5027 6313,4923"/>
              </emma:interpretation>
            </emma:emma>
          </inkml:annotationXML>
          <inkml:trace contextRef="#ctx0" brushRef="#br0" timeOffset="-69469.9425">-27176 3110 0,'0'0'0,"35"0"16,24 0 0,35-11-16,-11-1 15,-13 1 1,-11-1-16,-23 0 15,-1 12 1,-35 0-16</inkml:trace>
          <inkml:trace contextRef="#ctx0" brushRef="#br0" timeOffset="-69259.4807">-27259 3353 0,'0'0'15,"12"0"-15,23 0 16,36-12-16,47 12 16,-36-11-1,-82 11-15</inkml:trace>
          <inkml:trace contextRef="#ctx0" brushRef="#br0" timeOffset="-70651.8657">-27824 2729 0,'0'0'16,"12"11"-16,-1 13 15,25 22 1,-1 35-16,0 34 15,-11 1 1,-12-1-16,-24 12 16,-12 12-16,1-12 15,-12-34 1,-1-35-16,-11-12 16,47-46-1</inkml:trace>
        </inkml:traceGroup>
        <inkml:traceGroup>
          <inkml:annotationXML>
            <emma:emma xmlns:emma="http://www.w3.org/2003/04/emma" version="1.0">
              <emma:interpretation id="{C29D47FD-B22A-4A90-AFF0-113347E04629}" emma:medium="tactile" emma:mode="ink">
                <msink:context xmlns:msink="http://schemas.microsoft.com/ink/2010/main" type="inkWord" rotatedBoundingBox="4730,6325 2635,6509 2526,5259 4620,5076"/>
              </emma:interpretation>
            </emma:emma>
          </inkml:annotationXML>
          <inkml:trace contextRef="#ctx0" brushRef="#br0" timeOffset="-71108.8808">-28590 3445 0,'0'0'16,"0"12"-16,12-1 16,0 1-1,-1-12-15,13 0 16,0-12 0,11-11-16,-11 0 15,-1-11-15,1-1 16,-13 0-1,-11 12-15,-11 0 16,-1 11 0,-23 1-16,-24 22 15,-12 1 1,12 11-16,24 0 16,11-11-16,24-12 15,0 0 1</inkml:trace>
          <inkml:trace contextRef="#ctx0" brushRef="#br0" timeOffset="-71498.1192">-28861 3792 0,'0'0'0,"0"0"16,12 0-16,23-11 16,1-1-1,-1 0-15,-11 1 16,-1-1 0,-11 12-16,-12 0 15,0 0-15,0 0 16,-12 23-1,0 12-15,-11 11 16,11 1 0,0-13-16,12 12 15,12-11 1,12-12-16,11 0 16,0-11-16,1-12 15,11 0 1,-47 0-16</inkml:trace>
          <inkml:trace contextRef="#ctx0" brushRef="#br0" timeOffset="-71864.0033">-29732 3364 0,'0'0'0,"0"0"15,0-11 1,0-12-16,0-12 16,11 0-16,13-22 15,11-13 1,-11 36-16,-1-1 15,1 12 1,-1 11-16,-11 24 16,12 34-1,-12 35-15,-24 58 16,-24 34-16,-11-23 16,12-46-1,0-23-15,23-35 16,0-11-1,12-23-15,0-12 16,0 0 0,12-35-16,35-57 15,0-47-15,12-46 16,0-35 0,-12 82-16,-12 57 15,1 23 1,-25 23-16,1 12 15,-12 23-15,0 0 16,-12 23 0,-11 81-16,11 12 15,0-12 1,12-23-16,12 23 16,12-12-16,-1-22 15,13-13 1,-1-22-16,-35-35 15</inkml:trace>
          <inkml:trace contextRef="#ctx0" brushRef="#br0" timeOffset="-72601.9959">-30145 2937 0,'0'0'15,"-23"23"-15,-24 46 16,-12 12 0,-12 23-16,24-23 15,0-12 1,23 1-16,12-1 16,12 12-1,12-12-15,24-11 16,22 0-16,13-12 15,-71-46 1</inkml:trace>
        </inkml:traceGroup>
      </inkml:traceGroup>
      <inkml:traceGroup>
        <inkml:annotationXML>
          <emma:emma xmlns:emma="http://www.w3.org/2003/04/emma" version="1.0">
            <emma:interpretation id="{6E9FA276-C338-4494-BD11-280329AF1309}" emma:medium="tactile" emma:mode="ink">
              <msink:context xmlns:msink="http://schemas.microsoft.com/ink/2010/main" type="line" rotatedBoundingBox="3637,3588 1969,6082 1159,5540 2827,3046"/>
            </emma:interpretation>
          </emma:emma>
        </inkml:annotationXML>
        <inkml:traceGroup>
          <inkml:annotationXML>
            <emma:emma xmlns:emma="http://www.w3.org/2003/04/emma" version="1.0">
              <emma:interpretation id="{29780CC0-EF41-4268-94E9-1118A349031B}" emma:medium="tactile" emma:mode="ink">
                <msink:context xmlns:msink="http://schemas.microsoft.com/ink/2010/main" type="inkWord" rotatedBoundingBox="3637,3588 3109,4377 2611,4044 3139,3255"/>
              </emma:interpretation>
            </emma:emma>
          </inkml:annotationXML>
          <inkml:trace contextRef="#ctx0" brushRef="#br0" timeOffset="-78417.0251">-29886 1169 0,'0'0'16,"0"0"-1,0 0-15,0 0 16,0 0-16</inkml:trace>
          <inkml:trace contextRef="#ctx0" brushRef="#br0" timeOffset="-77934.0661">-29886 1469 0,'0'12'15,"-23"22"-15,23-34 16,-200 312-1,200-312-15,-12 12 16,-12 23 0,1-1-16,11-11 15,12-23-15</inkml:trace>
          <inkml:trace contextRef="#ctx0" brushRef="#br0" timeOffset="-78284.7441">-30133 1504 0,'-12'11'15,"-23"36"-15,-12 10 16,11-10-16,1-1 16,12-12-1,-1-10-15,24-24 16</inkml:trace>
          <inkml:trace contextRef="#ctx0" brushRef="#br0" timeOffset="-77610.4737">-29591 1481 0,'0'0'0,"-24"34"15,-11 24 1,-24 23-16,0 11 16,12 1-1,-12 23-15,24-47 16,11-23-16,24-46 15</inkml:trace>
          <inkml:trace contextRef="#ctx0" brushRef="#br0" timeOffset="-77067.7516">-30145 1573 0,'-12'12'16,"-11"-1"0,-24 24-16,47-35 15</inkml:trace>
          <inkml:trace contextRef="#ctx0" brushRef="#br0" timeOffset="-76201.1562">-30215 1469 0,'0'0'0,"-12"12"15,0-1-15,0 1 16,12-12-1,0 0-15,0 0 16,36-23 0,-36 23-16</inkml:trace>
          <inkml:trace contextRef="#ctx0" brushRef="#br0" timeOffset="-76154.1703">-29886 1134 0,'0'0'16,"0"0"-16</inkml:trace>
          <inkml:trace contextRef="#ctx0" brushRef="#br0" timeOffset="-76043.755">-30215 1423 0,'0'0'16,"0"0"-16,0 0 15,11-12 1,-11 12-16</inkml:trace>
          <inkml:trace contextRef="#ctx0" brushRef="#br0" timeOffset="-75910.1285">-30133 1388 0,'0'0'16,"0"0"-16,0 0 16</inkml:trace>
          <inkml:trace contextRef="#ctx0" brushRef="#br0" timeOffset="-74884.0894">-29933 1215 0,'0'0'15,"0"0"-15,12-12 16,12-11 0,-1 0-16,-11-12 15,0 1 1,0-1-16,-12 23 16,0 1-16,0-1 15,0 12 1,0 0-16,-24 35 15,-11 23 1,-24 69-16,-36 35 16,13-47-16,11-22 15,24-35 1,12-12-16,11-23 16,13 0-1,-1-11-15,12-12 16,0 0-1,12-24-15,23-45 16,12-23-16,0-12 16,0 11-1,-11 1-15,-1 22 16,-23 36 0,-1 11-16,-11 23 15,0 0-15,0 11 16,-11 12-1,-25 47-15,13-13 16,-1 1 0,12-23-16,1-12 15,11-11 1,0-12-16,0 0 16,11-12-16,13-23 15,-24 35 1</inkml:trace>
        </inkml:traceGroup>
        <inkml:traceGroup>
          <inkml:annotationXML>
            <emma:emma xmlns:emma="http://www.w3.org/2003/04/emma" version="1.0">
              <emma:interpretation id="{70EB54B0-B0C6-45F5-94B2-278B24156B5C}" emma:medium="tactile" emma:mode="ink">
                <msink:context xmlns:msink="http://schemas.microsoft.com/ink/2010/main" type="inkWord" rotatedBoundingBox="2969,4508 1933,6058 1159,5540 2196,3990"/>
              </emma:interpretation>
            </emma:emma>
          </inkml:annotationXML>
          <inkml:trace contextRef="#ctx0" brushRef="#br0" timeOffset="-79117.4703">-31205 2243 0,'0'0'0,"0"0"15,71 116-15,-71-116 16,12 0 0,23 0-16,24 0 15,23-12 1,-11-11-16,-24 0 16,12-35-16,-12-22 15,-23-24 1,-13 23-16,-11 23 15,0 0 1,-11 23-16,-13 1 16,-11 11-1,-12 11-15,-1 24 16,1 11-16,-12 34 16,1 94-1,22-24-15,1 69 16,11 24-1,13-24-15,11 36 16,0-48-16,0-45 16,0 0-1,0-12-15,0-35 16,0-22 0,0-36-16,0-22 15,0-12-15,0 0 16,0 0-1</inkml:trace>
          <inkml:trace contextRef="#ctx0" brushRef="#br0" timeOffset="-78822.8591">-31299 2960 0,'0'0'15,"0"0"-15,212-58 16,-212 58-16,35 0 15,12-11 1,12-1-16,0 1 16,-59 11-1</inkml:trace>
        </inkml:traceGroup>
      </inkml:traceGroup>
    </inkml:traceGroup>
    <inkml:traceGroup>
      <inkml:annotationXML>
        <emma:emma xmlns:emma="http://www.w3.org/2003/04/emma" version="1.0">
          <emma:interpretation id="{B696C389-DDDA-45CA-884C-90C497047A96}" emma:medium="tactile" emma:mode="ink">
            <msink:context xmlns:msink="http://schemas.microsoft.com/ink/2010/main" type="paragraph" rotatedBoundingBox="33311,2308 1532,2756 1498,359 33277,-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ABA4B-648D-4475-A2E7-C6AA43E826A3}" emma:medium="tactile" emma:mode="ink">
              <msink:context xmlns:msink="http://schemas.microsoft.com/ink/2010/main" type="line" rotatedBoundingBox="33311,2308 1532,2756 1498,359 33277,-87"/>
            </emma:interpretation>
          </emma:emma>
        </inkml:annotationXML>
        <inkml:traceGroup>
          <inkml:annotationXML>
            <emma:emma xmlns:emma="http://www.w3.org/2003/04/emma" version="1.0">
              <emma:interpretation id="{AD159E78-AF55-4684-8AD8-3C1EFCE5E38D}" emma:medium="tactile" emma:mode="ink">
                <msink:context xmlns:msink="http://schemas.microsoft.com/ink/2010/main" type="inkWord" rotatedBoundingBox="33311,2308 29224,2365 29195,345 33283,287"/>
              </emma:interpretation>
            </emma:emma>
          </inkml:annotationXML>
          <inkml:trace contextRef="#ctx0" brushRef="#br0" timeOffset="-124523.971">0 0 0,'0'0'0,"0"0"15</inkml:trace>
          <inkml:trace contextRef="#ctx0" brushRef="#br0" timeOffset="-124741.0052">247-670 0,'0'0'0,"-12"11"15,-11 13 1,-13-1-16,1 0 16,-12 0-1,11-12-15,1 1 16,0-12-16,11-12 15,1 1 1,-1-1-16,12-11 16,0-23-1,12-12-15,36-34 16,23-35 0,11 0-16,1-12 15,-12 46-15,-24 36 16,-35 57-1</inkml:trace>
          <inkml:trace contextRef="#ctx0" brushRef="#br0" timeOffset="-122026.6402">-165-1468 0,'0'0'0,"35"0"16,-35 0-16,0 0 16,0 0-1,0 0-15,-12 12 16,-11 11-1,-25 12-15,-22 23 16,-1-12 0,0 0-16,13-11 15,10-1-15,25-22 16,11 0 0,0-1-16,1 1 15,11-12 1,0 0-16,11 11 15,13 1 1,-1-1-16,13 12 16,-1 1-16,-11-1 15,-13 0 1,-11 0-16,0-12 16,-11 1-1,-13 0-15,1-1 16,-13 1-16,1-12 15,0 0 1,-1 0-16,1 0 16,0 0-1,-1 0-15,1 11 16,11 1 0,-11-1-16,11 12 15,1 1-15,-1 10 16,12 1-1,-11 11-15,11 0 16,-11 1 0,-13-1-16,1 0 15,0-23-15,-1 0 16,-11 0 0,0-11-16,-12 0 15,-12-12 1,1-12-16,23-11 15,11-12 1,13 0-16,23-22 16,11-1-16,37-11 15,-1 11 1,23 0-16,13 12 16,-83 46-1</inkml:trace>
          <inkml:trace contextRef="#ctx0" brushRef="#br0" timeOffset="-121828.7394">-1072 23 0,'0'0'0,"0"0"16,0 0-16,0 0 16</inkml:trace>
          <inkml:trace contextRef="#ctx0" brushRef="#br0" timeOffset="-121249.3643">-872-1491 0,'0'0'0,"23"-11"16,13-24-1,-1-11-15,-11-35 16,-13 12 0,-22 11-16,-37 0 15,-22 12-15,-24 11 16,23 24-1,24 22-15,0 12 16,23 12 0,12 11-16,12 0 15,0 1 1,36-1-16,46 12 16,12-12-16,24 0 15,24-11 1,-142-35-16</inkml:trace>
          <inkml:trace contextRef="#ctx0" brushRef="#br0" timeOffset="-120636.3499">-2274-693 0,'0'0'15,"12"11"-15,23 12 16,36 1-1,-12-13-15,11-11 16,1-23 0,-12-12-16,-12 1 15,-12-13 1,-11 13-16,0-12 16,-13 11-16,-11 0 15,0 24 1,-11-1-16,-1 12 15,-12 0 1,-46 23-16,-25 23 16,-11 24-16,12-1 15,12-11 1,-24 0-16,-24-12 16,12-23-1,24-11-15,12-24 16,11-11-1,0-23-15,12-24 16,24 1-16,23-12 16,24-46-1,23-23-15,24 11 16,0 47 0,-12 22-16,-23 36 15,-24 34-15</inkml:trace>
          <inkml:trace contextRef="#ctx0" brushRef="#br0" timeOffset="-120312.371">-2521-1433 0,'11'0'0,"25"-23"16,23-12-16,35-22 15,-23-13 1,-24 1-16,-12 0 16,-35 11-16,-24 12 15,-23-1 1,-23 13-16,-48 11 16,24 34-1,23 1-15,12 22 16,24 13-16,23-1 15,12 0 1,35 12-16,12 0 16,1 11-1,-48-69-15</inkml:trace>
          <inkml:trace contextRef="#ctx0" brushRef="#br0" timeOffset="-119996.7827">-3263-1063 0,'0'0'16,"0"0"-16,0 0 15,0 0 1,-24 0-16,-11-12 15,-12 12 1,-24 0-16,-12 12 16,-11 11-16,12 12 15,23-1 1,12 13-16,23 10 16,12 13-1,12-1-15,0 0 16,0-69-16</inkml:trace>
          <inkml:trace contextRef="#ctx0" brushRef="#br0" timeOffset="-119884.8696">-3676-266 0,'0'0'15,"0"0"-15,12 12 16,0 0 0,0-1-16,-12-11 15,0 0-15</inkml:trace>
        </inkml:traceGroup>
        <inkml:traceGroup>
          <inkml:annotationXML>
            <emma:emma xmlns:emma="http://www.w3.org/2003/04/emma" version="1.0">
              <emma:interpretation id="{EBB80914-F482-429C-BF42-9B3CBABFE6F2}" emma:medium="tactile" emma:mode="ink">
                <msink:context xmlns:msink="http://schemas.microsoft.com/ink/2010/main" type="inkWord" rotatedBoundingBox="28646,1805 25513,1850 25490,239 28623,195"/>
              </emma:interpretation>
            </emma:emma>
          </inkml:annotationXML>
          <inkml:trace contextRef="#ctx0" brushRef="#br0" timeOffset="-117423.222">-5985-1595 0,'12'0'15,"59"-11"-15,94-12 16,47 0-16,-59-1 16,0-10-1,-47-1-15,-106 35 16</inkml:trace>
          <inkml:trace contextRef="#ctx0" brushRef="#br0" timeOffset="-117621.6872">-5490-1306 0,'0'12'16,"-12"46"-16,1 23 16,-13 11-1,-11-11-15,-12-12 16,11-11-1,-11-12-15,0-11 16,-12-12 0,0-11-16,0-24 15,12 0-15,12-11 16,11 0 0,13-11-16,22-1 15,13 12 1,11 0-16,1 11 15,-1 12-15,0 0 16,-11 23 0,-1 12-16,1 23 15,-24 11 1,-24 0-16,-23-11 16,-35 11-16,-12-22 15,23-13 1,71-34-16</inkml:trace>
          <inkml:trace contextRef="#ctx0" brushRef="#br0" timeOffset="-117169.9548">-6256-2068 0,'0'0'0,"0"11"16,12 24-16,12 57 15,11 24 1,1 22-16,-1 1 16,-12 11-16,-11-34 15,-12-35 1,0-81-16</inkml:trace>
          <inkml:trace contextRef="#ctx0" brushRef="#br0" timeOffset="-118086.8457">-4701-890 0,'0'0'0,"0"0"16,0 0-16,0 0 16,-11 0-1,-1-11-15,0-1 16,0-11 0,1 0-16,11-12 15,11 1 1,13-13-16,11 1 15,12 12-15,12 10 16,-12 13 0,0 11-16,-11 11 15,-13 13 1,-11-1-16,-24 11 16,-23 13-16,-24 10 15,-12 1 1,-11 0-16,23-12 15,0 0 1,12-11-16,23-12 16,1 0-1,11 0-15,0 0 16,12 1-16,0 10 16,0-11-1,-11 0-15,-1 1 16,-24-1-1,1 0-15,-12-12 16,0-11 0,-24 0-16,1-11 15,11-24-15,0-11 16,23 0 0,25-24-16,34 1 15,24-12 1,36 0-16,35 12 15,-1 11-15,-22 12 16,-95 46 0</inkml:trace>
          <inkml:trace contextRef="#ctx0" brushRef="#br0" timeOffset="-116774.2363">-6656-1803 0,'0'0'15,"12"23"1,23 35-16,24 35 15,-12 34-15,-12 35 16,-11-47 0,-24 1-16,-35-24 15,-12-11-15,-36 0 16,-35-23 0,-11-24-16,-36-22 15,12-35 1,35-23-16,12-1 15,35-10 1,12-13-16,36-34 16,34-11-16,37 11 15,69 0 1,37 11-16,-25 47 16,-129 46-1</inkml:trace>
          <inkml:trace contextRef="#ctx0" brushRef="#br0" timeOffset="-116653.2036">-6585-1306 0,'0'0'16,"0"0"0,0 0-16</inkml:trace>
          <inkml:trace contextRef="#ctx0" brushRef="#br0" timeOffset="-115296.5567">-7009-1248 0,'0'0'0,"0"0"16,0 0-16,0 0 15,0 0 1,0 0-16,0 12 16,0 11-1,0 0-15,0 0 16,0 0-16,11 0 15,1-11 1,0-1-16,11 1 16,1-12-1,0-12-15,-1 1 16,1-1 0,-12-11-16,-1 0 15,-11 0-15,-11 11 16,-13-11-1,0 12-15,-11 11 16,0 0 0,11 0-16,1 0 15,-1 0 1,24 0-16</inkml:trace>
        </inkml:traceGroup>
        <inkml:traceGroup>
          <inkml:annotationXML>
            <emma:emma xmlns:emma="http://www.w3.org/2003/04/emma" version="1.0">
              <emma:interpretation id="{F870CFA1-B238-442B-9F1E-774088CD3A65}" emma:medium="tactile" emma:mode="ink">
                <msink:context xmlns:msink="http://schemas.microsoft.com/ink/2010/main" type="inkWord" rotatedBoundingBox="24987,2303 19004,2387 18972,113 24955,29"/>
              </emma:interpretation>
            </emma:emma>
          </inkml:annotationXML>
          <inkml:trace contextRef="#ctx0" brushRef="#br0" timeOffset="-110505.8352">-10213-1062 0,'0'0'0,"0"0"15,0 12 1,-12 11-16,-12 11 15,-11 24 1,-12 12-16,-24-1 16,-11 12-1,-1-23-15,24-12 16,0-12-16,12-10 16,24-13-1,-1-11-15,24 0 16</inkml:trace>
          <inkml:trace contextRef="#ctx0" brushRef="#br0" timeOffset="-110315.7722">-10261-1536 0,'0'0'16,"0"0"-16,0 0 15</inkml:trace>
          <inkml:trace contextRef="#ctx0" brushRef="#br0" timeOffset="-109895.3193">-10661-1362 0,'0'0'16,"0"0"-16,-12 11 15,-11 1 1,-25-1-16,-10 1 16,10-1-1,1 13-15,12-1 16,11 0 0,13 11-16,11 1 15,0 0-15,11 11 16,1 0-1,0 0-15,0 1 16,-12-1 0,0 0-16,-24 12 15,-11-12-15,-12-11 16,-12-1 0,12-10-16,47-24 15</inkml:trace>
          <inkml:trace contextRef="#ctx0" brushRef="#br0" timeOffset="-109697.0171">-11556 48 0,'0'0'0,"306"11"16,-259-22-16,71-24 16,129-23-1</inkml:trace>
          <inkml:trace contextRef="#ctx0" brushRef="#br0" timeOffset="-109323.9353">-11497-1143 0,'0'0'16,"0"12"-16,0-1 15,0 12 1,-12 12-16,-24 11 16,-34 24-16,-13 11 15,-11-12 1,12-11-16,-13-12 15,13-23 1,11-11-16,24-12 16,47 0-1</inkml:trace>
          <inkml:trace contextRef="#ctx0" brushRef="#br0" timeOffset="-109068.0966">-11733-2033 0,'0'0'0,"0"12"15,12 34-15,-1 23 16,-11 47-1,0 0-15,0 34 16,0 0 0,-11-34-16,11-116 15</inkml:trace>
          <inkml:trace contextRef="#ctx0" brushRef="#br0" timeOffset="-107217.9801">-12393-1131 0,'0'0'0,"0"0"16,0 0 0,0 0-16,-12 0 15,-23 11-15,-24 1 16,-23-12 0,-12 11-16,23 1 15,36 0 1,11-1-16,12 1 15,12 11-15,24 11 16,11 13 0,0-1-16,1 12 15,-13-12 1,-11-11-16,-12-1 16,-12 1-1,-23-12-15,-36 23 16,-23-11-16,0-12 15,23-11 1,71-12-16</inkml:trace>
          <inkml:trace contextRef="#ctx0" brushRef="#br0" timeOffset="-106999.1576">-12640-230 0,'0'0'16,"0"12"-16,0-1 15,12 1 1,-12-12-16</inkml:trace>
          <inkml:trace contextRef="#ctx0" brushRef="#br0" timeOffset="-106694.9894">-13041-1802 0,'0'0'0,"12"24"15,0 22-15,0 23 16,-1 24-1,1 45-15,-12-11 16,-12-34-16,12-93 16</inkml:trace>
          <inkml:trace contextRef="#ctx0" brushRef="#br0" timeOffset="-106242.2006">-13182-1432 0,'0'0'15,"-12"12"1,-23 11-16,-24 12 16,-35 22-16,11 1 15,24-12 1,12-11-16,12-12 15,11 0 1,13 12-16,11 11 16,11 0-16,13 24 15,11 11 1,-11 0-16,-1-12 16,-11-23-1,-12-11-15,-12-12 16,-11-12-1,-12 1-15,-24-12 16,-36-23-16,1-23 16,0-24-1,35 13-15,12-1 16,23 12 0,13-12-16,34-35 15,36-11-15,23 0 16,-82 104-1</inkml:trace>
          <inkml:trace contextRef="#ctx0" brushRef="#br0" timeOffset="-113626.8949">-8081-913 0,'0'0'16,"-12"12"-16,-35 34 16,-24 12-1,-23 0-15,11-12 16,13 0 0,-1-11-16,0-24 15,1-11-15,70 0 16</inkml:trace>
          <inkml:trace contextRef="#ctx0" brushRef="#br0" timeOffset="-113313.0177">-8470-1964 0,'0'0'0,"0"0"16,12 11-1,-1 35-15,1 24 16,-12 11-16,0 23 15,-12 34 1,1 1-16,-1-35 16,0-35-1,12-69-15</inkml:trace>
          <inkml:trace contextRef="#ctx0" brushRef="#br0" timeOffset="-112720.0324">-9000-1491 0,'0'0'0,"12"47"15,-12 22 1,0 0-16,-12 12 15,-12-23-15,1-12 16,-13-11 0,-23 0-16,-11-12 15,-24-12 1,-1-11-16,25-11 16,23-12-1,11-12-15,13 0 16,11-11-16,24 0 15,23 0 1,36-1-16,-12 24 16,-1 12-1,1 11-15,-12 11 16,-11 1 0,-13-1-16,-11 1 15,-12-1-15,-12 1 16,-11 0-1,-48-12-15,-35 0 16,12 0 0,0 11-16,11 1 15,12 11 1,24 0-16,0 12 16,24-12-16,11 0 15,12 11 1,12 1-16,11 11 15,24 12 1,-47-58-16</inkml:trace>
          <inkml:trace contextRef="#ctx0" brushRef="#br0" timeOffset="-111235.0579">-9248-2125 0,'0'0'16,"0"0"-16,0 0 16,0 0-16,0 0 15,0-12 1,0 12-16,0 0 15,0 0 1,0 0-16,0 0 16,0 0-1,0 12-15,0 46 16,12 69 0,0-12-16,-12-34 15,0 12-15,12-12 16,0-1-1,-12-80-15</inkml:trace>
          <inkml:trace contextRef="#ctx0" brushRef="#br0" timeOffset="-112334.3631">-9354-2242 0,'12'23'0,"0"23"15,23 93-15,1 11 16,-36-150 0</inkml:trace>
          <inkml:trace contextRef="#ctx0" brushRef="#br0" timeOffset="-112549.1964">-9365-439 0,'0'0'16,"0"0"-16,0 0 16,0 0-1,0 0-15,0 0 16</inkml:trace>
        </inkml:traceGroup>
        <inkml:traceGroup>
          <inkml:annotationXML>
            <emma:emma xmlns:emma="http://www.w3.org/2003/04/emma" version="1.0">
              <emma:interpretation id="{02B84FB0-0E34-40D4-A9D9-7CD18C121C33}" emma:medium="tactile" emma:mode="ink">
                <msink:context xmlns:msink="http://schemas.microsoft.com/ink/2010/main" type="inkWord" rotatedBoundingBox="18720,2191 14889,2245 14863,383 18694,329"/>
              </emma:interpretation>
            </emma:emma>
          </inkml:annotationXML>
          <inkml:trace contextRef="#ctx0" brushRef="#br0" timeOffset="-102106.0153">-17022-761 0,'0'0'15,"0"0"-15,12 11 16,-1 1 0,1-12-16,12 0 15,-1-12 1,13-11-16,-1 0 15,-11-12-15,-1 1 16,1-24 0,-13 23-16,-11-11 15,0 23 1,0 11-16,0 12 16,-11 0-1,-13 12-15,-11 11 16,-1 12-16,-11 11 15,0 0 1,0-11-16,0-1 16,0-11-1,11-11-15,-11-12 16,12-12-16,11 1 16,1-12-1,-1 11-15,13 1 16,-1-1-1,12 12-15,0 0 16,-12 12 0,0-1-16,0 24 15,-23 23-15,0 11 16,-1-11 0,1 0-16,-12-12 15,-24 12 1,1-24-16,-1-22 15,71-12-15</inkml:trace>
          <inkml:trace contextRef="#ctx0" brushRef="#br0" timeOffset="-103937.1778">-14666-969 0,'0'0'16,"0"0"-16,0 0 16,0 11-16,12 12 15,-1 0 1,13-11-16,11 11 15,1-11 1,-1-12-16,0-12 16,1 0-1,-13 1-15,1-12 16,-1-12-16,-11 12 16,0-12-1,-12 1-15,0 11 16,0 11-1,-12 0-15,12 12 16,-12 0-16,-11 12 16,-13 11-1,-11 0-15,0 12 16,0 0 0,-12 11-16,12-12 15,-12 13 1,-12-13-16,-11 1 15,11-23-15,12-12 16,0-12 0,12 0-16,0-11 15,12 0 1,11 12-16,1-1 16,11 1-1,0-1-15,12 12 16,0 0-16,-12 12 15,1 11 1,-13 11-16,-11 24 16,-1-23-1,-22 11-15,-13-11 16,0-12 0,12-12-16,12-11 15,0-11-15,12-12 16,-1-24-1,13 13-15,11-1 16,12 12 0,12 0-16,0 11 15,11 1-15,12 11 16,13 23 0,-1 12-16,-12 11 15,-11 12 1,-13-12-16,-22 0 15,-25 23-15,-23-11 16,-11 0 0,-25-12-16,-22-11 15,-13-35 1,36-12-16,11-11 16,13 0-1,23-12-15,11 1 16,13-36-16,23-22 15,23-1 1,36 1-16,47-12 16,12 0-1,-118 104-15</inkml:trace>
          <inkml:trace contextRef="#ctx0" brushRef="#br0" timeOffset="-103592.0336">-14678-1547 0,'12'-12'16,"11"-11"-16,1-23 15,-12-24 1,-24-10-16,-12 10 15,-11 24-15,-12 11 16,-24 12 0,1 23-16,11 12 15,0 22 1,35 1-16,12 11 16,12 1-16,24-1 15,23 0 1,24-11-16,35-1 15,12-11 1,-118-23-16</inkml:trace>
          <inkml:trace contextRef="#ctx0" brushRef="#br0" timeOffset="-103299.2959">-15538-1536 0,'0'0'16,"247"-23"-16,-235 23 15,47-11-15,153-36 16</inkml:trace>
          <inkml:trace contextRef="#ctx0" brushRef="#br0" timeOffset="-102894.1038">-16233-1212 0,'0'0'16,"12"0"-16,35 11 15,24 1-15,46-12 16,25 0 0,-1-23-16,-141 23 15</inkml:trace>
          <inkml:trace contextRef="#ctx0" brushRef="#br0" timeOffset="-101640.9577">-17246-1270 0,'0'0'0,"-12"23"16,-11 12-1,-13 11-15,-11 0 16,0-23-1,12-11-15,-12 0 16,0-12-16,-12 0 16,-12-12-1,-12 12-15,1 0 16,11 0 0,12 12-16,12-1 15,0 1 1,0 11-16,24 0 15,-1 0-15,12 12 16,0-1 0,12 1-16,24 0 15,11-12 1,24-12-16,24-11 16,-1-11-1,-82 11-15</inkml:trace>
          <inkml:trace contextRef="#ctx0" brushRef="#br0" timeOffset="-101434.9719">-17953-1640 0,'0'0'0,"12"0"15,35 0-15,47-11 16,60-12 0,46-24-16,-35-10 15,-165 57-15</inkml:trace>
          <inkml:trace contextRef="#ctx0" brushRef="#br0" timeOffset="-101225.8303">-18094-56 0,'0'0'0,"0"11"15,0-11 1</inkml:trace>
        </inkml:traceGroup>
        <inkml:traceGroup>
          <inkml:annotationXML>
            <emma:emma xmlns:emma="http://www.w3.org/2003/04/emma" version="1.0">
              <emma:interpretation id="{E2C3DC55-BAC2-49D5-95B5-757EAE81F52B}" emma:medium="tactile" emma:mode="ink">
                <msink:context xmlns:msink="http://schemas.microsoft.com/ink/2010/main" type="inkWord" rotatedBoundingBox="14558,2520 11415,2564 11387,530 14529,486"/>
              </emma:interpretation>
            </emma:emma>
          </inkml:annotationXML>
          <inkml:trace contextRef="#ctx0" brushRef="#br0" timeOffset="-98245.2213">-21263-1108 0,'0'0'15,"12"-12"-15,35-34 16,0-23 0,0-1-16,-11-22 15,-1-1 1,-23 1-16,0 23 15,-12 11-15,-12 23 16,0 12 0,-12 23-16,-11 12 15,0 22 1,-24 36-16,12 34 16,0 69-16,23-23 15,12 58 1,0 0-16,24-46 15,12 12 1,-1 10-16,1-56 16,-12-36-1,-1-23-15,1-22 16,0-13-16,-12-22 16,0-12-1,0 0-15,0 0 16,0 0-1</inkml:trace>
          <inkml:trace contextRef="#ctx0" brushRef="#br0" timeOffset="-98049.0355">-21652-634 0,'0'0'0,"0"0"15,24 0-15,58 0 16,60-12 0,11-23-16,12-22 15,23 10 1,-188 47-16</inkml:trace>
          <inkml:trace contextRef="#ctx0" brushRef="#br0" timeOffset="-99457.2122">-18518-1293 0,'0'0'0,"0"0"15,0 0 1,0 0-16,0 0 15,0 23 1,0 23-16,-12 1 16,-23 10-1,-12 24-15,-24 12 16,-23-1 0,-36-11-16,1-12 15,22-22-15,1-13 16,-23-22-1,-12-1-15,46-22 16,25-1 0,22-11-16,1-12 15,24 1-15,11-1 16,0 0 0,12 1-16,24 11 15,23 0 1,0 11-16,12 12 15,0 0 1,-12 23-16,-12 0 16,-11 12-16,-12 11 15,-24 12 1,-23 0-16,-36 11 16,-12-11-1,-34 0-15,-25-1 16,1-22-16,35-23 15,23-12 1,36-12-16,47 12 16</inkml:trace>
          <inkml:trace contextRef="#ctx0" brushRef="#br0" timeOffset="-98915.0119">-19885-1362 0,'0'0'0,"12"-12"16,12-11 0,-1 0-16,13 0 15,22 0 1,-10 11-16,11 12 15,-24 12-15,-12-1 16,1 1 0,-12-1-16,0 1 15,-12-1 1,-12 12-16,-12 1 16,-11-1-1,-12 0-15,-12 0 16,0 0-16,12-11 15,-12-12 1,12 0-16,0 0 16,11 0-1,1 0-15,11 0 16,1 11-16,-1 12 16,1 12-1,11 0-15,0 22 16,0 36-1,1 69-15,-1-1 16,-12 48 0,1 22-16,-1-46 15,12-24-15,12-10 16,0-151 0</inkml:trace>
        </inkml:traceGroup>
        <inkml:traceGroup>
          <inkml:annotationXML>
            <emma:emma xmlns:emma="http://www.w3.org/2003/04/emma" version="1.0">
              <emma:interpretation id="{AA405E4E-17F3-4715-8A70-3319A567A30D}" emma:medium="tactile" emma:mode="ink">
                <msink:context xmlns:msink="http://schemas.microsoft.com/ink/2010/main" type="inkWord" rotatedBoundingBox="10878,2548 6460,2611 6428,328 10846,266"/>
              </emma:interpretation>
            </emma:emma>
          </inkml:annotationXML>
          <inkml:trace contextRef="#ctx0" brushRef="#br0" timeOffset="-94971.0119">-23348-1940 0,'0'0'15,"0"11"-15,0 12 16,0 1-1,0-13-15,0-11 16</inkml:trace>
          <inkml:trace contextRef="#ctx0" brushRef="#br0" timeOffset="-96355.0471">-22512-1201 0,'0'0'16,"0"0"-16,0 0 16,0 0-1,0 0-15,0 12 16,0 0-16,12 11 15,12 0 1,-1 0-16,13 0 16,-1 0-1,0 0-15,1 0 16,-1 0 0,-11-11-16,-1 0 15,1-1-15,-12 12 16,-12-11-1,0 22-15,-12 1 16,-12 0 0,-23 23-16,-24-1 15,-11 1-15,-1-12 16,25-11 0,-1-12-16,-12 0 15,24-11 1,0-12-16,23 0 15,24 0-15</inkml:trace>
          <inkml:trace contextRef="#ctx0" brushRef="#br0" timeOffset="-96076.2021">-22735-877 0,'0'0'0,"-12"12"16,-12 11-1,-23 23-15,-12 12 16,-23-1-16,11-10 16,1-1-1,-1-11-15,-12-1 16,13 1-1,11-23-15,12-1 16,47-11 0</inkml:trace>
          <inkml:trace contextRef="#ctx0" brushRef="#br0" timeOffset="-95162.051">-23395-1177 0,'0'0'0,"0"11"16,0 1-16,12 11 15,-12 11 1,0 13-16,-12-1 15,-12 23 1,-23 1-16,-23 10 16,-1-10-1,0-24-15,1-11 16,-25-1 0,1-22-16,12-24 15,11 1-15,24-12 16,12-12-1,-1-11-15,24 0 16,12 11 0,12 0-16,24 1 15,11-1-15,12 12 16,-12 11 0,0 12-16,0 12 15,-24 11 1,1 12-16,-12 22 15,-12 1 1,-12 0-16,-23 0 16,-48-1-16,-11-10 15,-12-24 1,0-12-16,-12 1 16,0-24-1,12-22-15,36-1 16,11-11-16,23-12 15,25 12 1,11 0-16,23 11 16,24 0-1,12 12-15,0 12 16,0 11-16,-12 11 16,-12 12-1,-11 0-15,-12 0 16,0 1-1,-12-13-15,-24 12 16,-47 0 0,-35 0-16,0 1 15,12-1 1,-24 0-16,24 11 16,23-10-16,24-1 15,24 0 1,11 0-16,12 0 15,23 23 1,25 1-16,11-1 16,35 0-16,35-11 15,1-47 1,-1-23-16,-129 35 16</inkml:trace>
          <inkml:trace contextRef="#ctx0" brushRef="#br0" timeOffset="-94757.2004">-24220-1455 0,'0'0'0,"36"12"15,34-1 1,25-11-16,34-11 16,60-24-1,-71 0-15,-118 35 16</inkml:trace>
          <inkml:trace contextRef="#ctx0" brushRef="#br0" timeOffset="-94459.5561">-24832-1986 0,'0'0'15,"0"0"-15,12 23 16,-1 23 0,13 35-16,0 23 15,-13 46 1,-11 35-16,-11-23 15,-1-12-15,0 0 16,12-150 0</inkml:trace>
          <inkml:trace contextRef="#ctx0" brushRef="#br0" timeOffset="-92755.7899">-25916-449 0,'0'0'0,"0"0"16,0 11-16,12 12 15,0-11-15,-1-1 16,25 1 0,-1-12-16,12-12 15,-23 1 1,-1-1-16,1-11 15,-12 0 1,0 0-16,-12 11 16,0 1-16,-12-1 15,0 12 1,-12 0-16,-11 12 16,0-1-1,11 1-15,24-12 16</inkml:trace>
          <inkml:trace contextRef="#ctx0" brushRef="#br0" timeOffset="-93107.9481">-25975 71 0,'0'0'15,"12"-12"1,0 1-16,0-1 16,-12 12-16,0 0 15,0 0 1,0 0-16,-12 23 15,0 0 1,-12 12-16,1 11 16,11-11-16,12-1 15,0 1 1,0-12-16,12-11 16,11-1-1,13-11-15,11-11 16,12-12-16,-59 23 15</inkml:trace>
          <inkml:trace contextRef="#ctx0" brushRef="#br0" timeOffset="-93513.9619">-26375-819 0,'0'0'0,"-12"11"16,0 1 0,-11-1-16,-1 1 15,-11 0 1,11-12-16,1 0 16,-1 0-16,0-12 15,13 0 1,-1-11-16,0 0 15,12-11 1,12-1-16,11 0 16,13 1-16,11-1 15,0 23 1,0 12-16,-11 12 16,-1 46-1,-12 69-15,-34 11 16,-13 1-16,-23 11 15,0-34 1,12-24-16,11-34 16,12-23-1,0-12-15,1-11 16,11-12 0,0-12-16,0-34 15,23-35-15,24-35 16,12-57-1,12-24-15,-12 47 16,-12 0 0,0 11-16,-12 47 15,-11 34 1,-12 23-16,-1 12 16,-11 23-16,0 0 15,-11 23 1,-13 47-16,1 34 15,-13 34 1,13 13-16,11-36 16,12-22-16,12-12 15,-1-12 1,13-11-16,-12-24 16,11-10-1,-23-24-15</inkml:trace>
        </inkml:traceGroup>
        <inkml:traceGroup>
          <inkml:annotationXML>
            <emma:emma xmlns:emma="http://www.w3.org/2003/04/emma" version="1.0">
              <emma:interpretation id="{30109DA6-82D0-43F6-B9AC-9323996D33A0}" emma:medium="tactile" emma:mode="ink">
                <msink:context xmlns:msink="http://schemas.microsoft.com/ink/2010/main" type="inkWord" rotatedBoundingBox="5997,2524 2260,2577 2231,514 5968,462"/>
              </emma:interpretation>
            </emma:emma>
          </inkml:annotationXML>
          <inkml:trace contextRef="#ctx0" brushRef="#br0" timeOffset="-91090.0279">-27848 232 0,'0'0'15,"0"0"1,0 0-16</inkml:trace>
          <inkml:trace contextRef="#ctx0" brushRef="#br0" timeOffset="-91299.7732">-27153-912 0,'0'0'0,"-11"47"15,-1 22 1,-12 12-16,1-12 16,-1-23-1,-11 1-15,11-24 16,1 0-16,-1-12 15,0 1 1,1-12-16,-1-12 16,13-11-1,-1-11-15,0-1 16,0 12-16,0 11 16,12 12-1,0 0-15,-11 12 16,-13 11-1,-11 12-15,-12 11 16,0 12 0,-1 11-16,-10 0 15,-1-22-15,59-47 16</inkml:trace>
          <inkml:trace contextRef="#ctx0" brushRef="#br0" timeOffset="-90323.3119">-27082-1513 0,'0'0'0,"0"0"15,0 12-15,0 11 16,-12 23 0,-11 12-16,-1-12 15,1 1 1,-1-13-16,12 1 16,0 0-16,-11 11 15,-13 23 1,1 12-16,0 0 15,11-23 1,-11-12-16,23-23 16,0-11-1,1-12-15,-1 0 16,0-12-16,0 0 16,0 1-1,1-1-15,-1 12 16,-12 0-1,-11 12-15,-12 11 16,-12 0 0,-47 12-16,-35-1 15,-1-10-15,24-13 16,-11-11 0,-24 0-16,11 0 15,48 0 1,12 0-16,11 0 15,0 0-15,36 0 16,11 0 0,13 0-16,11 0 15,0 0 1,0 0-16,11 23 16,37 0-16,22-11 15,36 11 1,0-23-16,-12-12 15,-11-11 1,11-11-16,-23-1 16,-71 35-1</inkml:trace>
          <inkml:trace contextRef="#ctx0" brushRef="#br0" timeOffset="-90116.8661">-28602-1316 0,'0'0'0,"36"11"16,46 1-16,48-12 15,35-23-15,-36-23 16,-129 46-1</inkml:trace>
          <inkml:trace contextRef="#ctx0" brushRef="#br0" timeOffset="-89475.9204">-28307-1721 0,'0'0'16,"0"0"-16,-12-11 15,-59-12 1,-70 0-16,0-1 15,-36 24 1,-47 24-16,59 10 16,0 12-16,-11 24 15,46-12 1,48 11-16,23 0 16,12 24-1,35-24-15,12-11 16,23 0-1,13-12-15,-36-46 16</inkml:trace>
          <inkml:trace contextRef="#ctx0" brushRef="#br0" timeOffset="-89831.6011">-29615-923 0,'0'0'0,"24"46"15,11 23-15,1 24 16,-1-24-16,-12-23 15,1 1 1,0-13-16,-24-34 16</inkml:trace>
          <inkml:trace contextRef="#ctx0" brushRef="#br0" timeOffset="-89099.048">-30015-392 0,'0'0'16,"0"0"-16,0 0 15,-12 0-15,12 0 16,-12-11 0,12 11-16,0-23 15,12-12 1,0 0-16,11 1 15,-11 11 1,0 11-16,11 12 16,1 0-16,-12 12 15,0-1 1,-12 24-16,-12 11 16,-12 23-1,-23 1-15,-12 11 16,-11-24-16,-13-10 15,83-47 1</inkml:trace>
          <inkml:trace contextRef="#ctx0" brushRef="#br0" timeOffset="-88866.0524">-30321-530 0,'0'0'16,"0"11"-16,-12 24 15,-12 11-15,-11 12 16,-12 11 0,11-22-16,-11 10 15,12-22 1,0-12-16,35-23 15</inkml:trace>
          <inkml:trace contextRef="#ctx0" brushRef="#br0" timeOffset="-88588.0232">-30710-865 0,'0'11'15,"12"35"-15,-1 12 16,1 0-16,0 0 16,0-12-1,-12 0-15,-12-11 16,-12 0-1,-23 11-15,-23 0 16,70-46 0</inkml:trace>
        </inkml:traceGroup>
        <inkml:traceGroup>
          <inkml:annotationXML>
            <emma:emma xmlns:emma="http://www.w3.org/2003/04/emma" version="1.0">
              <emma:interpretation id="{6E97160E-380C-4A89-BFC2-006604B8CE55}" emma:medium="tactile" emma:mode="ink">
                <msink:context xmlns:msink="http://schemas.microsoft.com/ink/2010/main" type="inkWord" rotatedBoundingBox="1659,1876 1520,1878 1513,1425 1652,1423"/>
              </emma:interpretation>
            </emma:emma>
          </inkml:annotationXML>
          <inkml:trace contextRef="#ctx0" brushRef="#br0" timeOffset="-88116.7234">-31535-426 0,'0'0'0,"0"0"15</inkml:trace>
          <inkml:trace contextRef="#ctx0" brushRef="#br0" timeOffset="-88263.1759">-31417-865 0,'0'0'0,"0"0"15,0 0-15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1:48.4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31FA874-B32A-4080-9D1A-2A738ECDB4FA}" emma:medium="tactile" emma:mode="ink">
          <msink:context xmlns:msink="http://schemas.microsoft.com/ink/2010/main" type="inkDrawing" rotatedBoundingBox="9088,10749 14235,10046 14326,10712 9179,11415" semanticType="callout" shapeName="Other">
            <msink:sourceLink direction="from" ref="{D1692842-5CB3-479C-9655-DD3E9D92DB71}"/>
            <msink:sourceLink direction="to" ref="{7EEBE8D8-9417-47B2-B676-478B491113B0}"/>
          </msink:context>
        </emma:interpretation>
      </emma:emma>
    </inkml:annotationXML>
    <inkml:trace contextRef="#ctx0" brushRef="#br0">5106 0 0,'0'0'16,"0"0"-16,0 0 15,0 0 1,0 0-16,0 0 16,0 0-1,0 0-15,0 0 16,0 0-16,0 0 16,0 13-1,0 1-15,-14 12 16,1 1-1,-1-13-15,0 13 16,1-14-16,-1 14 16,-13-14-1,-1 1-15,1-1 16,-1 1 0,1-1-16,0 0 15,-1 1 1,1-1-16,-28 1 15,14-1-15,-14-13 16,-13 0 0,0 0-16,-1 13 15,1 1 1,13-14-16,0 0 16,14 0-16,0 0 15,-13 0 1,-15 0-16,14 0 15,-13-14 1,0 1-16,-1 0 16,-13-1-16,27 1 15,-13 13 1,13-14-16,-13 1 16,-14 13-1,-1-13-15,-12-1 16,13 1-1,0 13-15,-1 0 16,15 0-16,0 0 16,-28-14-1,0 1-15,0-1 16,0 14 0,14 0-16,0 0 15,0 0 1,-14 0-16,1 0 15,-15 0-15,14 0 16,14 14 0,14-1-16,-1 1 15,1-1 1,0 1-16,-15-1 16,1 0-16,0 1 15,14-1 1,13 1-16,0-1 15,1 14 1,13-14-16,-14 14 16,14 0-1,-14 0-15,-27 0 16,27 0-16,-13 13 16,-1-13-1,1 13-15,13 0 16,0 1-1,1-1-15,13-13 16,0 13-16,0 0 16,13-13-1,1 0-15,13 0 16,1-14 0,-1 1-16,0-1 15,0 0 1,14-13-16,0 0 15,0 0-15,0 0 16,0 0 0,0 0-16,14-13 15,-14 0 1,14-14-16,0 0 16,-1-13-1,-13-1-15,14 1 16,-14 13-16,0 0 15,0-13 1,0 13-16,0 0 16,0 1-1,0 12-15,0 1 16,0-1 0,0 1-16,0 13 15,0 0-15,0 0 16,0 0-1,0 0-15,0 0 16,0 13 0,0 1-16,0 26 15,-14 14-15,1-1 16,-1 1 0,0 0-16,0-14 15,1 0 1,-1 1-16,14-15 15,0-12-15,0-1 16,0 1 0,0-1-16,0 1 15,0-1 1,0-13-16,14 13 16,-1-13-1,1 0-15,14 0 16,13 0-16,0 0 15,-14 0 1,14 0-16,-14 0 16,-13 0-1,0 0-15,-1 0 16,1-13-16,-14 13 16,0 0-1,0-13-15,0-14 16,0 0-1,-14 0-15,1-13 16,-1-1 0,0 1-16,-13 0 15,13 13-15,1 0 16,-1 0 0,0 1-16,1-1 15,-1 13 1,0 1-16,1-1 15,-1 1-15,14 13 16,0 0 0</inkml:trace>
  </inkml:traceGroup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54:21.6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4E26F7-38B9-4BCC-B96E-E38B0F05BEEF}" emma:medium="tactile" emma:mode="ink">
          <msink:context xmlns:msink="http://schemas.microsoft.com/ink/2010/main" type="inkDrawing" rotatedBoundingBox="6781,5315 17216,5005 17223,5237 6788,5547" semanticType="strikethrough" shapeName="Other">
            <msink:sourceLink direction="with" ref="{D22EF027-06CE-478E-9B41-05CB6A9707B2}"/>
            <msink:sourceLink direction="with" ref="{33F6B49D-9A87-4356-87E3-D2FA805F4224}"/>
            <msink:sourceLink direction="with" ref="{8FC85EC5-013A-4F59-BA00-6726473649A6}"/>
            <msink:sourceLink direction="with" ref="{D827E915-E850-4BEA-A02C-A390E097C89F}"/>
          </msink:context>
        </emma:interpretation>
      </emma:emma>
    </inkml:annotationXML>
    <inkml:trace contextRef="#ctx0" brushRef="#br0">0 371 0,'0'0'16,"23"0"-16,13 0 16,34-11-16,36-1 15,36 0 1,-1 1-16,24 11 16,71-23-1,-60 11-15,107 1 16,-47-12-1,105-1-15,-46 1 16,105 0-16,-82 12 16,59-12-1,59-1-15,-71 1 16,12 0 0,71 12-16,-36-1 15,-59-11 1,60 23-16,11-12 15,-118 1-15,95 11 16,-24 0 0,-48-12-16,25 24 15,-48-1 1,-11-11-16,-13 12 16,-11 0-16,-71-1 15,12 12 1,-47-11-16,-23-1 15,-24 1 1,-12-1-16,-106-11 16</inkml:trace>
  </inkml:traceGroup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16T06:55:26.2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E5B141-C276-43F5-89C1-95560F183C02}" emma:medium="tactile" emma:mode="ink">
          <msink:context xmlns:msink="http://schemas.microsoft.com/ink/2010/main" type="inkDrawing" rotatedBoundingBox="16716,5177 20203,5197 20202,5269 16716,5248" shapeName="Other"/>
        </emma:interpretation>
      </emma:emma>
    </inkml:annotationXML>
    <inkml:trace contextRef="#ctx0" brushRef="#br0">0 69 0,'0'0'16,"0"0"-16,0 0 15,0 0 1,0 0-16,12 0 16,23-12-1,24 1-15,24-1 16,23 12-16,58 0 16,49 0-1,-37 0-15,107 0 16,-71 0-1,82 12-15,-58-12 16,59 0-16,-72 0 16,48 0-1,-47 0-15,-71 0 16,-11 0 0,-1 11-16,-59 1 15,-34-12 1,-13 0-16,-35 0 15,0 0-15,-47 0 16,-83 0 0,-164-23-16,23 23 15,-106 0 1,-47 0-16,141 0 16,-70-12-16,105 12 15,-23-11 1,-23-12-16</inkml:trace>
  </inkml:traceGroup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3:09.8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45605B-94D0-43E5-8867-41632D9ED245}" emma:medium="tactile" emma:mode="ink">
          <msink:context xmlns:msink="http://schemas.microsoft.com/ink/2010/main" type="inkDrawing" rotatedBoundingBox="2320,14064 19224,14020 19225,14268 2321,14312" shapeName="Other"/>
        </emma:interpretation>
      </emma:emma>
    </inkml:annotationXML>
    <inkml:trace contextRef="#ctx0" brushRef="#br0">0 259 0,'0'0'0,"12"0"0,47 0 15,35 0-15,48 0 16,22 0 0,13 0-16,47 0 15,-36-12 1,60 1-16,-13-1 15,36 1-15,12-1 16,23-23 0,12 1-16,36 22 15,-60 1 1,83-13-16,-12 13 16,-35-1-1,106 1-15,-71-1 16,12 1-16,59-1 15,0 1 1,-71 22-16,36-22 16,70-1-1,-71 12-15,1 12 16,11-12-16,71 0 16,-106 11-1,-12-11-15,47 0 16,12 12-1,-94 11-15,71 0 16,-24-12-16,-36 1 16,36 0-1,36 11-15,-119-23 16,107 11 0,-95 12-16,-23-11 15,23-1 1,-47-11-16,-12 0 15,1 0-15,-24 0 16,11-11 0,-35 22-16,-11-11 15,-24 0 1,-36 0-16,-34 0 16,-13 12-1,-82-12-15</inkml:trace>
  </inkml:traceGroup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3:11.0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8922B8-AC64-497E-8C03-BA9156088AD3}" emma:medium="tactile" emma:mode="ink">
          <msink:context xmlns:msink="http://schemas.microsoft.com/ink/2010/main" type="inkDrawing" rotatedBoundingBox="3721,16389 3770,13731 3902,13734 3853,16391" semanticType="scratchOut" shapeName="Other"/>
        </emma:interpretation>
      </emma:emma>
    </inkml:annotationXML>
    <inkml:trace contextRef="#ctx0" brushRef="#br0">0 0 0,'0'23'0,"0"23"15,12 35 1,11 35-16,1-12 15,-12 23 1,0-23-16,-1 11 16,-11 24-1,0-23-15,12 22 16,-12-34-16,0 0 16,0 12-1,-12-24-15,1 1 16,-1-12-1,0 0-15,12-12 16,-12 12-16,0 0 16,12-12-1,-11 12-15,-1 0 16,12-35 0,-12 12-16,12-12 15,0 0 1,0 1-16,0-1 15,0-11 1,0-12-16,0 0 16,0 0-16,0-12 15,0 1 1,0-12-16,0 0 16</inkml:trace>
  </inkml:traceGroup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3:03.6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B2F68F-7FC0-40B5-BF04-8643CE7D3255}" emma:medium="tactile" emma:mode="ink">
          <msink:context xmlns:msink="http://schemas.microsoft.com/ink/2010/main" type="writingRegion" rotatedBoundingBox="1729,9308 33190,8470 33386,15817 1925,16655"/>
        </emma:interpretation>
      </emma:emma>
    </inkml:annotationXML>
    <inkml:traceGroup>
      <inkml:annotationXML>
        <emma:emma xmlns:emma="http://www.w3.org/2003/04/emma" version="1.0">
          <emma:interpretation id="{B76BE568-CA9F-4697-A2C3-CFA08A18033D}" emma:medium="tactile" emma:mode="ink">
            <msink:context xmlns:msink="http://schemas.microsoft.com/ink/2010/main" type="paragraph" rotatedBoundingBox="4346,9037 33241,9016 33244,12869 4349,128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9F6CC7-E84C-41E6-9DA8-4D5AE687E425}" emma:medium="tactile" emma:mode="ink">
              <msink:context xmlns:msink="http://schemas.microsoft.com/ink/2010/main" type="line" rotatedBoundingBox="5960,9036 33241,9016 33243,11234 5962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A7B11A03-1EA8-4755-8AF9-0FFC3C686AFE}" emma:medium="tactile" emma:mode="ink">
                <msink:context xmlns:msink="http://schemas.microsoft.com/ink/2010/main" type="inkWord" rotatedBoundingBox="5960,9145 8752,9143 8753,10644 5961,106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-23257-485 0,'0'0'0,"0"0"16,12 11 0,-12-11-16,0 0 15,0 0-15</inkml:trace>
          <inkml:trace contextRef="#ctx0" brushRef="#br0" timeOffset="-179.2334">-23398 277 0,'0'0'0,"0"0"16,0 0-16,0 0 15,0 0 1,0 0-16,0 0 16,-12 0-16,-12 12 15,-23-1 1,-23 24-16,-1 11 16,0 12-1,1 11-15,23-11 16,11 0-1,13-23-15,11-12 16,12 0-16,0-12 16,23 1-1,13-12-15,11-12 16,12 1 0,0-12-16,-24 0 15,-11 0-15,-13-1 16,1 1-1,-12 0-15,-12 0 16,-11 0 0,-13-12-16,1 12 15,0 0 1,11 0-16,1 0 16,-1 0-16,12 0 15,1-12 1,11 0-16,11-22 15,13-13 1,11 1-16,12-12 16,0 12-16,-47 69 15</inkml:trace>
          <inkml:trace contextRef="#ctx0" brushRef="#br0" timeOffset="933.7707">-24011-197 0,'0'0'15,"0"0"-15,0 0 16,0 0-16,0 0 16,0 0-1,0 0-15,-11 0 16,-13 12-1,-11 23-15,-1-1 16,-23 24 0,0 0-16,12 0 15,0-12 1,12-11-16,0-12 16,11-12-16,0 1 15,1-1 1,11-11-16,0 0 15,1 0 1,-1 0-16,-12 12 16,1 0-16,-13-1 15,-11 12 1,12 0-16,0-11 16,-1-1-1,13 1-15,-1 0 16,0-12-16,13 0 15,-1 0 1,0 0-16,0-12 16,1 0-1,-1-11-15,0 0 16,0-11-16,0 10 16,1 1-1,11 0-15,0 12 16,0-1-1,0 1-15,0 11 16,0 0 0,0 0-16,-12 11 15,-12 12-15,-11 0 16,-12 12 0,0 0-16,0-1 15,-12 1 1,12 0-16,11-12 15,1-12-15,0 1 16,11-12 0,24 0-16</inkml:trace>
          <inkml:trace contextRef="#ctx0" brushRef="#br0" timeOffset="1396.7322">-24070-647 0,'0'0'16,"0"0"-1,0 0-15,0 0 16,0 0 0,-11 0-16,-13 0 15,-11 11-15,-12 1 16,11 11 0,1 0-16,11 12 15,1-12 1,11 12-16,12-12 15,0 0-15,12 0 16,0 0 0,-1 12-16,1-12 15,0 0 1,-12 0-16,-12 12 16,0-12-1,-11 11-15,11-10 16,-12-1-16,24-23 15</inkml:trace>
          <inkml:trace contextRef="#ctx0" brushRef="#br0" timeOffset="1655.3253">-24717 855 0,'11'0'15,"25"-11"-15,11-13 16,0 1-1,-47 23-15</inkml:trace>
          <inkml:trace contextRef="#ctx0" brushRef="#br0" timeOffset="1969.8599">-25990 404 0,'0'0'0,"0"0"16,12 12-16,0 0 16,0-12-1,-1 0-15,13 0 16,-24 0 0</inkml:trace>
          <inkml:trace contextRef="#ctx0" brushRef="#br0" timeOffset="2592.6123">-25954-301 0,'0'0'0,"23"-11"16,13-12-1,11-12-15,0-11 16,-12 11-1,-11 1-15,-13 10 16,-11 13-16,0-1 16,-11 1-1,-13-1-15,-23 1 16,0 11 0,0 11-16,0 1 15,11 11-15,13 0 16,11 0-1,0 0-15,12 0 16,0 12 0,12-12-16,23 12 15,24-1 1,0 1-16,-12 0 16,-11-12-16,-1 0 15,-12 0 1,-11 0-16,-12 12 15,-12 0 1,1-12-16,-13 11 16,-11 1-16,11-23 15,1-1 1,23-11-16</inkml:trace>
        </inkml:traceGroup>
        <inkml:traceGroup>
          <inkml:annotationXML>
            <emma:emma xmlns:emma="http://www.w3.org/2003/04/emma" version="1.0">
              <emma:interpretation id="{EA5FE2A1-D02E-4AF3-A2C5-C273A735499F}" emma:medium="tactile" emma:mode="ink">
                <msink:context xmlns:msink="http://schemas.microsoft.com/ink/2010/main" type="inkWord" rotatedBoundingBox="9105,9238 12828,9235 12830,11165 9106,111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043.4329">-19169-243 0,'0'0'0,"-106"81"16,106-81-1,0 12-15,-12-1 16,0 12 0,0 0-16,1 1 15,11-24 1</inkml:trace>
          <inkml:trace contextRef="#ctx0" brushRef="#br0" timeOffset="-5328.3345">-19240-555 0,'0'0'0,"0"0"15,0 0 1,0 0-16,0 0 15,0 0-15,0 0 16,-12 23 0,-11 12-16,-1 11 15,1 0 1,-1 1-16,0-13 16,1 1-1,11-12-15,0-11 16,1-1-16,11-11 15,0 0 1,0 0-16</inkml:trace>
          <inkml:trace contextRef="#ctx0" brushRef="#br0" timeOffset="-6179.1939">-20171 266 0,'0'0'0,"0"0"16,12 0-1,24-12-15,-1-11 16,12 0-1,0-23-15,12-12 16,-12 12-16,-11-1 16,-1 1-1,-12 12-15,-11 10 16,-12 13 0,0-1-16,-12 1 15,1-1-15,-13 12 16,1 0-1,-13 23-15,-11 35 16,0 11 0,12 24-16,-1-1 15,13 12 1,-1 35-16,12 0 16,12-47-16,12 1 15,0-12 1,-12 0-16,0-12 15,0-11 1,0-24-16,0-11 16,0-23-16,0 0 15</inkml:trace>
          <inkml:trace contextRef="#ctx0" brushRef="#br0" timeOffset="-5836.0732">-20324 555 0,'0'0'16,"0"0"0,0 0-16,12 0 15,12-12-15,11 1 16,0-1 0,12 0-16,1 1 15,-1-1 1,0 1-16,12-1 15,0-11 1,-59 23-16</inkml:trace>
          <inkml:trace contextRef="#ctx0" brushRef="#br0" timeOffset="-4485.4132">-19794 994 0,'0'0'15,"0"0"-15,0 0 16,0 0 0,24-12-16,0 1 15,11-1 1,12 1-16,0-1 15,-12 12-15,1 0 16,-1 12 0,0-1-16,-23 1 15,0 11 1,0 12-16,-12 11 16,-12 0-16,-12 0 15,1 0 1,-1-22-16,1-1 15,11 0 1,0-12-16,12 1 16,0-1-16,12 1 15,12 0 1,11-1-16,12 1 16,24-1-1,23-11-15,-12 0 16,-82 0-1</inkml:trace>
          <inkml:trace contextRef="#ctx0" brushRef="#br0" timeOffset="-2980.3705">-20595 555 0,'0'0'0,"0"0"15,0 0-15,0 11 16,-11 1-1,-13 22-15,-11 13 16,-1-13 0,-23 13-16,1-1 15,-1 0-15,12-11 16,11-12 0,1 0-16,0 0 15,11-11 1,0-12-16,24 0 15</inkml:trace>
          <inkml:trace contextRef="#ctx0" brushRef="#br0" timeOffset="-2586.3749">-20901-220 0,'0'0'15,"0"0"-15,0 0 16,0 0-1,0 0-15,0 0 16,0 12-16,-12 11 16,1 23-1,-13 47-15,0 11 16,13-23 0,-1 0-16,12-12 15,-12-11 1,0-12-16,1 0 15,-1-11 1,12-35-16</inkml:trace>
          <inkml:trace contextRef="#ctx0" brushRef="#br0" timeOffset="-1392.128">-21360-543 0,'0'0'0,"0"11"15,-12 12-15,-12 12 16,-11 0-1,0-1-15,-12 1 16,-12 0-16,-36-1 16,-22 1-1,11-23-15,23-1 16,1 1 0,-13-12-16,-22 0 15,11 0 1,23 0-16,13 0 15,11 0-15,12 0 16,11 0 0,13 11-16,-1 1 15,12-1 1,12 13-16,12 10 16,-12-34-16</inkml:trace>
          <inkml:trace contextRef="#ctx0" brushRef="#br0" timeOffset="-1807.0342">-21631 312 0,'0'0'0,"0"0"16,0 0-1,-24 0-15,1 0 16,-1-12-1,1 1-15,11-1 16,0 1-16,0-1 16,12 1-1,0-1-15,12-11 16,0 0 0,11 0-16,13 11 15,-1 1 1,-11-1-16,-1 12 15,-11 0-15,0 12 16,-12-1 0,0 12-16,-12 12 15,-23 0 1,-36 22-16,0-10 16,1 10-16,22-22 15,1 0 1,24-12-16,11-12 15,12 1 1,0 0-16,12-1 16,11 1-1,1-1-15,11 1 16,-11 11-16,-1-12 16,-11 1-1,0 11-15,-12-11 16,0-1-1,-24 12-15,-11 0 16,-12 1-16,-12-13 16,0-11-1,0-11-15,12-13 16,0 1 0,12-11-16,11-13 15,0 1 1,13 0-16,11 11 15,0 1 1,11-1-16,13-11 16,23-24-16,-47 70 15</inkml:trace>
          <inkml:trace contextRef="#ctx0" brushRef="#br0" timeOffset="-867.8418">-22892 578 0,'0'0'0,"0"23"16,0 0-1,0 0-15,12 0 16,0 0 0,0-11-16,11-1 15,1-11 1,-1 0-16,1-11 16,0-12-16,-1-12 15,-11 12 1,-12-12-16,0 12 15,-12 0 1,0 12-16,1 11 16,-13 0-16,-11 23 15,11 0 1,0 0-16,13 0 16,11 0-1,0-11-15,0-12 16</inkml:trace>
        </inkml:traceGroup>
        <inkml:traceGroup>
          <inkml:annotationXML>
            <emma:emma xmlns:emma="http://www.w3.org/2003/04/emma" version="1.0">
              <emma:interpretation id="{031CCFE2-9DCE-44F0-BBDF-6E7BF33611E5}" emma:medium="tactile" emma:mode="ink">
                <msink:context xmlns:msink="http://schemas.microsoft.com/ink/2010/main" type="inkWord" rotatedBoundingBox="13358,10242 13817,10241 13818,10622 13359,106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008.205">-18262 578 0,'0'0'16,"0"0"-16,0 0 16,0 0-1,0 0-15,0 0 16,0 0 0,0 0-16,0 0 15,-12-12-15,0 1 16,12-1-1,0 1-15,0-1 16,0-11-16,0 11 16,12 1-1,0-1-15,0 1 16,-1 11 0,1 0-16,0 0 15,0 0 1,-1 0-16,1 11 15,-12 1-15,0 22 16,-23 1 0,-13 23-16,-34 0 15,-13-1 1,-11-10-16,12-13 16,11 1-1,71-35-15</inkml:trace>
        </inkml:traceGroup>
        <inkml:traceGroup>
          <inkml:annotationXML>
            <emma:emma xmlns:emma="http://www.w3.org/2003/04/emma" version="1.0">
              <emma:interpretation id="{BA655524-0A90-4407-A697-9C6B8F61E469}" emma:medium="tactile" emma:mode="ink">
                <msink:context xmlns:msink="http://schemas.microsoft.com/ink/2010/main" type="inkWord" rotatedBoundingBox="14418,9178 16055,9177 16056,11246 14419,112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245.1983">-16224 451 0,'0'0'0,"0"0"16,0 0-1,11 0-15,1 0 16,12 0-16,-1 0 15,-11 0 1,12 11-16,-13 1 16,1 11-1,-12-12-15,0 1 16,-12 0 0,1-1-16,-1 1 15,0-1-15,12-11 16,0 0-1,0 0-15,0 0 16,12-11 0,0 11-16,-1-12 15,1 12-15,0 0 16,0 0 0,-12 0-16,0 0 15,0 0 1,0 0-16,-12 0 15,-12 0 1,13 0-16,-13-11 16,1-1-16,11-11 15,12-12 1,23 1-16,13-1 16,23-23-1,58-11-15,-117 69 16</inkml:trace>
          <inkml:trace contextRef="#ctx0" brushRef="#br0" timeOffset="-11103.4067">-17320 58 0,'0'0'16,"24"-12"-1,11-11-15,0 0 16,1-12-16,-1-11 16,0 0-1,-11 0-15,0-1 16,-13 13-1,-11-1-15,0 12 16,0 11 0,0 12-16,-23 0 15,-13 12-15,-11 11 16,0 0 0,0 23-16,0 24 15,12 22 1,11-11-16,12 12 15,0 22-15,12-11 16,0 12 0,12-12-16,0-12 15,-12-23 1,0-22-16,0-1 16,0-11-1,0-12-15,0 0 16,0-23-16,0 0 15</inkml:trace>
          <inkml:trace contextRef="#ctx0" brushRef="#br0" timeOffset="-10690.5534">-17579 439 0,'0'0'15,"0"0"1,12 0-16,11 0 16,24 0-1,12-11-15,-12-1 16,1 0-16,-1 1 15,0 11 1,0-12-16,0 1 16,-47 11-16</inkml:trace>
          <inkml:trace contextRef="#ctx0" brushRef="#br0" timeOffset="-9457.8087">-17120 1063 0,'0'0'0,"0"0"15,0 0 1,0 0-16,0 0 16,0 0-1,0 0-15,0 0 16,12-11 0,12-12-16,11 11 15,12-11-15,0 11 16,12 1-1,0-1-15,-12 12 16,-11 0 0,-13 12-16,1-1 15,-13 1-15,1 11 16,-12 23 0,-12 0-16,-11 1 15,-12-1 1,-13 12-16,1-24 15,0 1 1,12-12-16,0 0 16,11-11-16,12-1 15,0 1 1,12-12-16,0 0 16,12 11-1,24 1-15,34 0 16,13-1-1,-13-11-15,-11 0 16,-59 0-16</inkml:trace>
          <inkml:trace contextRef="#ctx0" brushRef="#br0" timeOffset="-10196.2382">-16448-613 0,'0'0'0,"0"0"15,0 0 1,0 0-16,0 0 16,0 0-16,0 0 15,-12 0 1,-11 24-16,-36 22 16,0 0-1,-12 12-15,12-12 16,12-11-1,12-12-15,11 0 16,12-12-16,12-11 16</inkml:trace>
        </inkml:traceGroup>
        <inkml:traceGroup>
          <inkml:annotationXML>
            <emma:emma xmlns:emma="http://www.w3.org/2003/04/emma" version="1.0">
              <emma:interpretation id="{2DEB2B0D-DF53-4C3E-A892-BB03DD28D4A4}" emma:medium="tactile" emma:mode="ink">
                <msink:context xmlns:msink="http://schemas.microsoft.com/ink/2010/main" type="inkWord" rotatedBoundingBox="16715,9028 19907,9026 19908,11041 16716,110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9912.9418">-12278 416 0,'0'0'0,"0"0"16,0 0-1,0 12-15,0-12 16,12 11-1,-1 1-15,1-12 16,24 0-16,-13 0 16,1-12-1,-1 1-15,-11-1 16,0 0 0,0 1-16,-1-1 15,-11 1-15,0 11 16,0-12-1,0 12-15,0 0 16,-11 0 0,-13 0-16,-11 12 15,-36 11 1,0 0-16,1 0 16,11 0-16,12-23 15,-12 12 1,0-24-16,12 1 15,11-12 1,13-1-16,11 1 16,0 0-1,12 0-15,12 0 16,0 11-16,0 1 16,-1-1-1,1 12-15,0 0 16,0 0-1,-1 12-15,1-1 16,-12 1-16,0 11 16,-12 0-1,-23 0-15,-12 0 16,0-11 0,0-12-16,0 0 15,11-12 1,1-22-16,11-1 15,1-34-15,11-12 16,12 12 0,12-12-16,11-12 15,13-11 1,-36 104-16</inkml:trace>
          <inkml:trace contextRef="#ctx0" brushRef="#br0" timeOffset="-19686.4619">-12667-347 0,'0'0'15,"12"12"-15,47-12 16,47-12-1,12-11-15,-24-12 16,-23 1-16,-24 11 16,-47 23-1</inkml:trace>
          <inkml:trace contextRef="#ctx0" brushRef="#br0" timeOffset="-18838.3838">-13244-220 0,'0'0'0,"0"0"15,0 0 1,-24 0-16,-23 0 16,-23 12-1,11-1-15,12 1 16,-1 0-16,25-1 16,-1 1-1,13 11-15,-1-12 16,12 12-1,0 12-15,12 0 16,-1 11-16,1-11 16,0-1-1,-12 1-15,-12 0 16,-11 11 0,-13 0-16,-11-11 15,0 0 1,0-1-16,0 1 15,0 0-15,47-35 16</inkml:trace>
          <inkml:trace contextRef="#ctx0" brushRef="#br0" timeOffset="-19223.0501">-13350 289 0,'0'0'0,"12"11"16,-1 1-1,1 0-15,0-1 16,0 1-1,0 11-15,-12 11 16,-12 1-16,-24 11 16,-22 1-1,-13-1-15,12-23 16,0 0 0,12-23-16,47 0 15</inkml:trace>
          <inkml:trace contextRef="#ctx0" brushRef="#br0" timeOffset="-18662.375">-14092 1063 0,'12'0'16,"35"12"-16,71-1 15,94-11 1,70-11-16</inkml:trace>
          <inkml:trace contextRef="#ctx0" brushRef="#br0" timeOffset="-16791.4482">-15282 127 0,'0'0'0,"12"0"15,23-11-15,36-13 16,0-22-1,-13 11-15,1-11 16,0 0 0,0 0-16,-12 0 15,-11-1 1,-25 13-16,1-13 16,-12 24-16,-12 12 15,1-1 1,-13 12-16,-11 12 15,-12 11 1,-1 0-16,1 23 16,0 24-1,12 10-15,11 24 16,13-11-16,-1 23 16,12-1-1,0 12-15,12-34 16,-12-12-1,0-24-15,0-10 16,0-13-16,0-11 16,0-11-1,0-1-15,0-11 16</inkml:trace>
          <inkml:trace contextRef="#ctx0" brushRef="#br0" timeOffset="-16462.0052">-15282 462 0,'0'0'16,"0"0"-16,0 0 15,12-11 1,0-1-16,11 1 16,13-1-1,-1 0-15,12 1 16,0-1-16,0 1 15,-47 11 1</inkml:trace>
          <inkml:trace contextRef="#ctx0" brushRef="#br0" timeOffset="-16062.4078">-14269-763 0,'0'0'0,"0"0"15,0 0 1,0 0-16,-71 93 16,71-93-1,-11 11-15,-25 24 16,1 0-16,-12-1 15,0 12 1,11-11-16,13 0 16,23-35-1</inkml:trace>
          <inkml:trace contextRef="#ctx0" brushRef="#br0" timeOffset="-15394.712">-14669 1237 0,'0'0'16,"0"0"-16</inkml:trace>
          <inkml:trace contextRef="#ctx0" brushRef="#br0" timeOffset="-15523.3132">-14999 1156 0,'0'0'15,"0"0"-15,0-12 16,0 12 0</inkml:trace>
          <inkml:trace contextRef="#ctx0" brushRef="#br0" timeOffset="-14281.8494">-15058 1098 0,'0'0'0,"0"0"16,12-12-16,-1-11 15,13 0 1,0 0-16,-1 0 15,12 0-15,1 11 16,-13 1 0,13 11-16,-13 0 15,13 11 1,-13 1-16,1 11 16,-1 0-16,-11 12 15,0-1 1,-12 1-16,-12 0 15,0-12 1,-11 0-16,-1 0 16,-11-11-16,-1-1 15,1-11 1,-12-11-16,23-1 16,1-11-1,11 0-15,0 0 16,12-12-1,12 12-15,12-12 16,11 1-16,36-1 16,-71 35-1</inkml:trace>
        </inkml:traceGroup>
        <inkml:traceGroup>
          <inkml:annotationXML>
            <emma:emma xmlns:emma="http://www.w3.org/2003/04/emma" version="1.0">
              <emma:interpretation id="{BC86CF9F-D176-4C4B-B681-B9E00F92410A}" emma:medium="tactile" emma:mode="ink">
                <msink:context xmlns:msink="http://schemas.microsoft.com/ink/2010/main" type="inkWord" rotatedBoundingBox="20437,9100 26009,9096 26010,11061 20438,110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8333.4517">-6212-81 0,'0'0'15,"-11"0"-15,-1 0 16,-23 0-16,-1 0 16,-11 12-1,12-1-15,-1 1 16,13-1 0,11 12-16,0 12 15,12 0 1,0-1-16,12 1 15,0 0-15,-12-1 16,12 1 0,-12 0-16,-12-1 15,0 1 1,-11 0-16,-13 11 16,-23 12-16,-11-12 15,11-11 1,12-1-16,11-11 15,13 1 1,23-24-16</inkml:trace>
          <inkml:trace contextRef="#ctx0" brushRef="#br0" timeOffset="-28134.7662">-6695 1271 0,'36'-11'16,"70"-12"0,59-24-16,-165 47 15</inkml:trace>
          <inkml:trace contextRef="#ctx0" brushRef="#br0" timeOffset="-27266.8465">-6965 254 0,'0'0'16,"11"0"-16,13 0 16,23 12-1,0-24-15,0 1 16,-11-1-16,-1 1 16,-23-13-1,-1 1-15,-11 0 16,0 0-1,0 0-15,-11 0 16,-1 11 0,0 1-16,0 11 15,-11 0 1,-13 11-16,1 12 16,-12 12-16,-12 0 15,0 11 1,-11 0-16,-1-11 15,0-12 1,24-11-16,47-12 16,-259-12-16,259 12 15,0 0 1,0-35-16,0 1 16,12-1-1,-1 0-15,13 1 16,0 11-16,-1 11 15,12 0 1,1 12-16,-1 24 16,-11-1-1,-13 0-15,1 0 16,-12 0 0,-12 0-16,1 0 15,-13 0-15,1-11 16,-13 11-1,1-11-15,0 11 16,-13 0 0,-22 35-16,11-12 15,-12 23 1,-11 0-16,-1 1 16,83-70-16</inkml:trace>
          <inkml:trace contextRef="#ctx0" brushRef="#br0" timeOffset="-27031.501">-7095-451 0,'0'0'15,"0"0"-15,0 0 16,0 0-16</inkml:trace>
          <inkml:trace contextRef="#ctx0" brushRef="#br0" timeOffset="-24875.9487">-8249 335 0,'0'0'16,"0"0"-1,0 0-15,0-11 16,11-13-16,1-33 16,12-47-1,11 0-15,0 11 16,12-46 0,12 35-16,0 24 15,-12 22 1,0 23-16,-11 12 15,-13 11-15,-11 12 16,0 12 0,0 23-16,-12 22 15,-24 13 1,-23 11-16,12-12 16,-12 0-16,-1-22 15,1-13 1,12-11-16,-12-23 15,0-11 1,0-1-16,0-11 16,11 0-1,13 11-15,-1 1 16,12 11-16,1 0 16,-1 11-1,-12 13-15,-11 45 16,-12 23-1,-12 24-15,-12 23 16,-11 22-16,-1-33 16,-11-13-1,23-34-15,1 0 16,11-12 0,23-22-16,1-24 15,35-23 1</inkml:trace>
          <inkml:trace contextRef="#ctx0" brushRef="#br0" timeOffset="-26285.2827">-7908-277 0,'0'0'16,"0"0"-16</inkml:trace>
          <inkml:trace contextRef="#ctx0" brushRef="#br0" timeOffset="-26586.6635">-8155 624 0,'0'0'15,"0"0"-15,0 0 16,0 0 0,0 0-16,0-12 15,0-11 1,12 0-16,-1 0 16,1 0-1,0 0-15,11 0 16,1 0-16,0 11 15,-13 1 1,1-1-16,-12 12 16,0 0-1,0 0-15,0 12 16,0 34-16,-12 0 16,-11 12-1,-13 0-15,1-12 16,-24 0-1,12-11-15,47-35 16</inkml:trace>
          <inkml:trace contextRef="#ctx0" brushRef="#br0" timeOffset="-26097.7686">-8426 185 0,'0'0'0,"0"-12"15,-12 1-15,0-1 16,1 1-1,11 11-15</inkml:trace>
          <inkml:trace contextRef="#ctx0" brushRef="#br0" timeOffset="-24332.4117">-8049-693 0,'0'0'0,"0"0"16,0 0 0,0 0-16,0 0 15,0 0-15,0 0 16,0 0 0,0 0-16,0 0 15,0 0 1,0 0-16,0 0 15,0 0 1,0 0-16</inkml:trace>
          <inkml:trace contextRef="#ctx0" brushRef="#br0" timeOffset="-23715.4794">-8897-647 0,'0'0'0,"0"0"16,0 0-1,0 0-15,0 0 16,11 34-16,1 36 15,0 11 1,-12 0-16,-12 23 16,-11 23-1,-1-12-15,-11-11 16,-12-23-16,11-23 16,1-12-1,-12 0-15,12-22 16,-13-1-1,1-12-15,47-11 16</inkml:trace>
          <inkml:trace contextRef="#ctx0" brushRef="#br0" timeOffset="-22816.119">-9274-312 0,'0'0'16,"0"0"-16,0 11 15,-12 24 1,-12 11-16,1 1 16,-13-1-16,13-12 15,-1-22 1,1 0-16,11-1 15,0 1 1,0-1-16,-11 12 16,-24 12-1,0 11-15,11-11 16,1 0-16,0-12 16,-1 0-1,13-12-15,-1 1 16,-11 0-1,0 11-15,-1 0 16,-11 0 0,0 0-16,12 0 15,11-11-15,0-1 16,13-11 0,-1 0-16,12 0 15,0-11 1,0-12-16,12-12 15,-1-11-15,1-12 16,0 0 0,0 12-16,0 11 15,-1 12 1,-11 11-16,-11 1 16,-1 11-16,-24-12 15,-11 12 1,-12 12-16,-23 11 15,-36 0 1,-11-11-16,-1-1 16,24-11-1,-35 0-15,23 0 16,0-11-16,12-1 16,24 1-1,34 11-15,1 0 16,24 0-1,-1 0-15,24 0 16,0 0 0,0 0-16,12 11 15,23 12-15,36 12 16,23 0 0,1-1-16,-13-11 15,0-11 1,1 0-16,-1-12 15,-11 0 1,-24-12-16,0-11 16,-47 23-16</inkml:trace>
          <inkml:trace contextRef="#ctx0" brushRef="#br0" timeOffset="-22590.3458">-11218-231 0,'0'0'16,"24"0"-16,35 0 16,23-12-1,71-22-15,12 10 16,-24-10-1,1-12-15,-142 46 16</inkml:trace>
          <inkml:trace contextRef="#ctx0" brushRef="#br0" timeOffset="-20935.2686">-11560 370 0,'0'0'0,"0"0"16,0 0-1</inkml:trace>
          <inkml:trace contextRef="#ctx0" brushRef="#br0" timeOffset="-28924.4161">-5988 381 0,'0'0'0,"0"0"15,0 0-15,0 12 16,-12 11-16,-11 12 16,-12-1-1,-24 13-15,0-13 16,0 1-1,0 0-15,0-12 16,12-12-16,12-11 16,23 0-1,12 0-15</inkml:trace>
        </inkml:traceGroup>
        <inkml:traceGroup>
          <inkml:annotationXML>
            <emma:emma xmlns:emma="http://www.w3.org/2003/04/emma" version="1.0">
              <emma:interpretation id="{55A25F31-594A-4438-9424-BCA61A11B10F}" emma:medium="tactile" emma:mode="ink">
                <msink:context xmlns:msink="http://schemas.microsoft.com/ink/2010/main" type="inkWord" rotatedBoundingBox="26233,9365 30344,9362 30345,11096 26234,11099"/>
              </emma:interpretation>
            </emma:emma>
          </inkml:annotationXML>
          <inkml:trace contextRef="#ctx0" brushRef="#br0" timeOffset="-35897.3972">-1665 0 0,'0'0'16,"0"0"-1,0 0-15,0 11 16,12 1-16,-12-12 16</inkml:trace>
          <inkml:trace contextRef="#ctx0" brushRef="#br0" timeOffset="-35750.0478">-1771 416 0,'0'0'16,"0"0"-16,12 23 15,-12-23 1</inkml:trace>
          <inkml:trace contextRef="#ctx0" brushRef="#br0" timeOffset="-32533.0965">-2583-347 0,'0'0'16,"23"0"-16,36-11 16,59-12-1,0-1-15,-24 1 16,-94 23 0</inkml:trace>
          <inkml:trace contextRef="#ctx0" brushRef="#br0" timeOffset="-32731.1281">-2737 451 0,'0'0'0,"0"0"16,0 0-1,0 0-15,0 0 16,0 0 0,0 0-16,0 0 15,0 0-15,0 0 16,0 0 0,0 0-16,0 0 15,0 0 1,0 0-16,0 0 15,0 0 1,0-12-16,0 1 16,12-1-16,0 0 15,0 1 1,0-1-16,-1 1 16,-11 11-1,0 0-15,0 0 16,0 0-16,0 0 15,0 0 1,0 0-16,0 0 16,12 11-1,-12 12-15,0 1 16,-12-1-16,1 0 16,-13 0-1,-11 0-15,-1-11 16,1-12-1,11-12-15,1-11 16,-1 0 0,1-12-16,11 0 15,0-22-15,12-24 16,12-12 0,0 1-16,11 11 15,1 23 1,11 0-16,-35 58 15</inkml:trace>
          <inkml:trace contextRef="#ctx0" brushRef="#br0" timeOffset="-31546.9347">-3043 81 0,'0'0'15,"0"0"-15,0 11 16,0 13-1,-12-1-15,1 0 16,-13 0-16,0 0 16,1 0-1,-24 0-15,0-11 16,11-12 0,13 0-16,-1-12 15,1 1 1,11-12-16,0-12 15,12-11-15,0 11 16,0 0 0,0 24-16,0-1 15,-12 1 1,1-1-16,-13 0 16,0 12-16,1 0 15,-1 0 1,13 12-16,-1 0 15,12-12 1,0 11-16,0 1 16,12-1-1,-1 12-15,1 1 16,-12-1-16,-12 11 16,1 1-1,-13 11-15,-11 0 16,-1 1-1,-11 10-15,0 13 16,12-1 0,11 12-16,24 0 15,12 0-15,12 11 16,11 1 0,47-1-16,48 1 15,23-12 1,-23-47-16,58-11 15,1-11-15,-48-24 16,0-11 0,1-23-16,-25 0 15,-117 46 1</inkml:trace>
          <inkml:trace contextRef="#ctx0" brushRef="#br0" timeOffset="-31329.5352">-3007 890 0,'0'0'0,"0"0"16,0 0-16</inkml:trace>
          <inkml:trace contextRef="#ctx0" brushRef="#br0" timeOffset="-30610.3216">-4291 451 0,'0'0'0,"0"0"16,0 0-16,0 0 15,11-12 1,1 1-16,12-1 16,-1-23-1,24-22-15,12-36 16,0-11-1,0 23-15,0 23 16,-12 12-16,-12 11 16,1 12-1,-13 12-15,-11 11 16,0 11 0,-12 24-16,-24 57 15,-23 13-15,-12-13 16,0-11-1,0-12-15,12-23 16,12-11 0,-12-12-16,12-11 15,-1-12 1,1-12-16,0-11 16,11 0-16,12-12 15,0 1 1,1-1-16,-1 12 15,12 11 1,0 1-16,0 11 16,-12 0-16,-11 11 15,-25 12 1,-11 24-16,1 10 16,-1 13-1,0-1-15,12-11 16,47-58-1</inkml:trace>
          <inkml:trace contextRef="#ctx0" brushRef="#br0" timeOffset="-30412.1703">-4421 1213 0,'0'0'15,"0"0"-15,0 0 16</inkml:trace>
          <inkml:trace contextRef="#ctx0" brushRef="#br0" timeOffset="-29948.009">-5010 578 0,'0'0'16,"-12"0"-16,0 0 15,1 0 1,-1 0-16,0 0 16,0 0-1,1-12-15,-1 1 16,12-1-16,0 1 16,12-13-1,-1 1-15,13 0 16,-1 0-1,13 0-15,-13 11 16,1 1 0,-12 11-16,-1 0 15,1 11-15,-12 13 16,-12 10 0,-11 24-16,-1 11 15,-11-11 1,0-12-16,-12-11 15,-1 0 1,13-24-16,35-11 16</inkml:trace>
          <inkml:trace contextRef="#ctx0" brushRef="#br0" timeOffset="-29339.5944">-5281-393 0,'0'0'0,"0"0"16,0 12-1,12-1-15,0 12 16,-1 12 0,-11 11-16,0 12 15,-11 11-15,-13 1 16,0-13 0,1-10-16,-1-13 15,1-11 1,11 1-16,0-13 15,0 1 1,12-1-16,0-11 16,0 0-16,0 12 15,12 11 1,0 0-16,12 0 16,-1 12-1,-11-1-15,0 1 16,-12 0-16,0-12 15,-12 0 1,-23 0-16,-24 0 16,0-23-1,-24-11-15,13-12 16,23-1 0,11 1-16,13-11 15,-1-13-15,24 1 16,24-23-1,11 23-15,-35 46 16</inkml:trace>
          <inkml:trace contextRef="#ctx0" brushRef="#br0" timeOffset="-28766.2606">-5717-197 0,'0'0'16,"0"0"-16</inkml:trace>
        </inkml:traceGroup>
        <inkml:traceGroup>
          <inkml:annotationXML>
            <emma:emma xmlns:emma="http://www.w3.org/2003/04/emma" version="1.0">
              <emma:interpretation id="{63694E82-D5E8-48F6-8505-09700547C91F}" emma:medium="tactile" emma:mode="ink">
                <msink:context xmlns:msink="http://schemas.microsoft.com/ink/2010/main" type="inkWord" rotatedBoundingBox="30921,9074 33242,9073 33243,10472 30922,1047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7121.3682">821 254 0,'0'0'0,"0"0"15,0 0-15,0 0 16,0 0-16,0 0 16,0 0-1,0 0-15,0 0 16,12 12 0,-1-1-16,1 1 15,12-1 1,-1 13-16,13-1 15,11 0-15,0 11 16,0 1 0,0 11-16,-11-11 15,-1 0 1,-12-1-16,-11 1 16,0-12-16,-12-11 15,0-1 1,-12 1-16,0-12 15,1 0 1,-13 0-16,1-12 16,-1 1-1,0-12-15,1-12 16,11 0-16,0 1 16,1-1-1,11 12-15,-12 0 16,12 11-1,0 1-15,0 11 16,0 0-16,0 0 16,0 0-1,-12 11-15,0 12 16,-11 12 0,-13 11-16,13-11 15,-13-12-15,1 0 16,11-11-1,1-12-15,-1 0 16,1-12 0,-1 0-16,-11 1 15,-12-1 1,0 12-16,-12 0 16,0 0-16,-12-11 15,-11-1 1,-13-11-16,25-12 15,-1 1 1,24-1-16,12 0 16,11 1-16,12-1 15,24-23 1,23-23-16,13 1 16,-1 10-1,-12 24-15,-35 46 16</inkml:trace>
          <inkml:trace contextRef="#ctx0" brushRef="#br0" timeOffset="-36725.1868">267-254 0,'0'0'0,"12"-12"16,23-23-16,13-34 15,-13 0 1,0-1-16,-23 24 16,-12 0-16,-12 11 15,0 1 1,-23 11-16,0-1 15,-36 24 1,12 0-16,0 12 16,24 11-1,11 0-15,13 12 16,11 23-16,35-1 16,24 13-1,0-24-15,-12 0 16,-12-23-1,-35-23-15</inkml:trace>
          <inkml:trace contextRef="#ctx0" brushRef="#br0" timeOffset="-36272.9286">-593-405 0,'0'0'15,"12"12"1,12 11-16,23 23 16,12 1-16,0 33 15,0 24 1,-1 24-16,-22-36 15,-13 1 1,-11-1-16,-24 12 16,-11-23-16,-24-12 15,-48-11 1,-22-12-16,11-46 16,-36-23-1,24-23-15,36 0 16,11-12-1,36 12-15,11-12 16,24 12-16,24-12 16,23 0-1,24 0-15,11 24 16,12 11 0,-94 23-16</inkml:trace>
        </inkml:traceGroup>
      </inkml:traceGroup>
      <inkml:traceGroup>
        <inkml:annotationXML>
          <emma:emma xmlns:emma="http://www.w3.org/2003/04/emma" version="1.0">
            <emma:interpretation id="{9E320603-106A-49AC-970D-909102EF4223}" emma:medium="tactile" emma:mode="ink">
              <msink:context xmlns:msink="http://schemas.microsoft.com/ink/2010/main" type="line" rotatedBoundingBox="6763,10910 11885,10533 11990,11963 6868,12339"/>
            </emma:interpretation>
          </emma:emma>
        </inkml:annotationXML>
        <inkml:traceGroup>
          <inkml:annotationXML>
            <emma:emma xmlns:emma="http://www.w3.org/2003/04/emma" version="1.0">
              <emma:interpretation id="{5CBD3089-24A7-480C-BA44-877023B551A7}" emma:medium="tactile" emma:mode="ink">
                <msink:context xmlns:msink="http://schemas.microsoft.com/ink/2010/main" type="inkWord" rotatedBoundingBox="6763,10910 11201,10584 11306,12013 6868,12339"/>
              </emma:interpretation>
            </emma:emma>
          </inkml:annotationXML>
          <inkml:trace contextRef="#ctx0" brushRef="#br0" timeOffset="80807.4081">-24729 1653 0,'0'0'0,"0"0"15,23-12-15,13-11 16,-36 23-1,271-139-15,-271 139 16,11 0 0,-11 0-16</inkml:trace>
          <inkml:trace contextRef="#ctx0" brushRef="#br0" timeOffset="74635.8404">-20736 1618 0,'0'0'0,"0"0"16,0 0-16,0 0 15,0 11 1,0 13-16,-12 10 15,0 24-15,1 0 16,-1 0 0,0 23-16,12-12 15,0-11 1,0-12-16,0 0 16,0-11-16,0-12 15,0-12 1,0-11-16</inkml:trace>
          <inkml:trace contextRef="#ctx0" brushRef="#br0" timeOffset="70995.6073">-21596 948 0,'0'0'0,"0"0"15,0 11-15,12 12 16,0 24 0,11-1-16,13 12 15,11-1 1,0 1-16,0 0 16,12-12-16,-12-11 15,0-1 1,0 1-16,0-12 15,0 0 1,12 12-16,-12-12 16,-11-11-1,-1-1-15,0 1 16,-11-12-16,0 0 16,-13 0-1,-11 0-15</inkml:trace>
          <inkml:trace contextRef="#ctx0" brushRef="#br0" timeOffset="75525.5721">-20889 1930 0,'0'0'15,"0"0"-15,0 0 16,0 0 0,0 0-16,-12 12 15,0-1 1,1 12-16,-13 0 16,-11 0-16,-1 12 15,-23 0 1,-11-1-16,-1-10 15,12-13 1,0-11-16,12 0 16,12 0-16,11-11 15,12 11 1,1 0-16,11 0 16,0 0-1,-12 0-15,0 11 16,0 1-1,1-1-15,-13 12 16,-11 0-16,-1 1 16,1-13-1,0 1-15,-12-12 16,-1-12 0,13 1-16,0-1 15,11-11-15,12 0 16,12 0-1,12 0-15,12-1 16,11 1 0,0 12-16,-11-1 15,0 12 1,-13 0-16,1 0 16,-12 0-16,0 12 15,0-1 1,-12 12-16,-11-11 15,-24 11 1,0-11-16,-12-1 16,0-11-16,12-11 15,23-1 1,1 1-16,-1-13 16,12 1-1,12-11-15,12-13 16,12-10-1,-24 57-15</inkml:trace>
          <inkml:trace contextRef="#ctx0" brushRef="#br0" timeOffset="71602.7907">-21490 844 0,'0'0'0,"0"0"15,0 0 1,0 0-16,0 0 16,-12 11-1,1 1-15,-13 11 16,-11 12 0,-1-1-16,-11 12 15,-23 12 1,-1-12-16,0 12 15,12-23-15,0 0 16,24-12 0,12-12-16,11 1 15,12-12 1</inkml:trace>
          <inkml:trace contextRef="#ctx0" brushRef="#br0" timeOffset="75743.3389">-21808 1699 0,'0'0'16,"0"0"-16,12-12 15,11 1-15,13-1 16,11 1 0,-12-1-16,-35 12 15</inkml:trace>
          <inkml:trace contextRef="#ctx0" brushRef="#br0" timeOffset="75918.6597">-21725 1953 0,'0'0'0,"0"0"15,0 0 1,0 0-16</inkml:trace>
          <inkml:trace contextRef="#ctx0" brushRef="#br0" timeOffset="70070.4727">-21773 1156 0,'-11'11'0,"-25"12"0,-34 24 15,-13-1 1,13 0-16,-13 0 15,12 0 1,1-11-16,11-12 16,12 0-1,47-23-15</inkml:trace>
          <inkml:trace contextRef="#ctx0" brushRef="#br0" timeOffset="76576.3026">-22432 1872 0,'0'0'16,"0"0"-16,0 0 16,0 0-1,0 0-15,0 0 16,12 12-1,-1-1-15,1 12 16,12 1-16,-1-1 16,-11 0-1,0 0-15,0 0 16,-1 12 0,1-1-16,-12 1 15,-12-12 1,1 12-16,-13-1 15,-11 1-15,-1-12 16,1 0 0,11-11-16,1-1 15,23-11 1</inkml:trace>
          <inkml:trace contextRef="#ctx0" brushRef="#br0" timeOffset="76994.6363">-22727 1976 0,'0'0'0,"0"0"16,0 0-1,0 0-15,0 0 16,0 12-16,0-1 16,12 12-1,-12 1-15,0 10 16,0-11 0,0 0-16,0-11 15,-12 0 1,1-1-16,-13 1 15,0-1-15,1-11 16,11 0 0,0-11-16,12 11 15,0-12 1,12-11-16,12 0 16,11-12-16,-35 35 15</inkml:trace>
          <inkml:trace contextRef="#ctx0" brushRef="#br0" timeOffset="77512.41">-22797 1583 0,'0'0'16,"0"0"-16,0 0 15,0 0 1,0 12-16,0 11 15,0 23 1,-12 0-16,0 12 16,0 0-16,0-12 15,1 0 1,-1 1-16,0-1 16,0-11-1,1-1-15,11-11 16,0-23-1</inkml:trace>
          <inkml:trace contextRef="#ctx0" brushRef="#br0" timeOffset="77956.9237">-23033 1930 0,'0'0'16,"0"0"-16,0 0 16,0 0-1,0 0-15,0 0 16</inkml:trace>
          <inkml:trace contextRef="#ctx0" brushRef="#br0" timeOffset="77791.9571">-23045 2230 0,'0'0'16,"0"0"-16,0 0 15,-12 0-15,-11 12 16,-1 0 0,1 11-16,-1 0 15,1 0 1,-1-12-16,12 1 15,1-12 1,11 0-16</inkml:trace>
          <inkml:trace contextRef="#ctx0" brushRef="#br0" timeOffset="78825.5686">-23280 1976 0,'0'0'15,"0"0"-15,0 0 16,0 0 0,0 0-16,0 0 15,0 12-15,-12-1 16,-12 12 0,-23 12-16,-24 11 15,-23 1 1,0-1-16,23-12 15,1-22-15,-1 0 16,0-1 0,12-11-16,24 0 15,0-11 1,23-1-16,0 0 16,12 1-16,12-24 15,12 1 1,23-1-16,12 0 15,23 12 1,-11 0-16,-24 23 16,-12 0-1,-11 0-15,-13 0 16,-11 0-16,0 12 16,-23 11-1,-24 11-15,-12 13 16,0-13-1,0 1-15,0 0 16,12-24 0,12-11-16,11 0 15,24 0-15</inkml:trace>
          <inkml:trace contextRef="#ctx0" brushRef="#br0" timeOffset="79138.9231">-23858 1456 0,'0'0'0,"0"0"15,0 0 1,0 0-16,0 23 15,-11 23 1,-1 35-16,0 12 16,0-1-1,1 1-15,-1-1 16,0 1-16,12-93 16</inkml:trace>
          <inkml:trace contextRef="#ctx0" brushRef="#br0" timeOffset="80536.7051">-24258 1942 0,'0'0'16,"0"0"0,0 0-16,0 0 15,0 0-15,0 0 16,0 0 0,0 0-16,0 0 15,0 0 1,0 0-16,0 0 15,0 0 1,0 0-16,-12 11 16,0 1-16,1-1 15,-1 12 1,-12 0-16,12 1 16,1-13-1,-1 1-15,0-12 16,-11 0-16,11 0 15,-12-12 1,1 1-16,11-1 16,0 12-1,0 0-15,1 0 16,-1 0-16,-12 12 16,1-1-1,11 1-15,-12-1 16,1 1-1,-1-1-15,12-11 16,-11 0 0,11 0-16,-11-11 15,11-1 1,0-11-16,0-12 16,0-11-16,1-35 15,11 35 1,0 0-16,0 23 15,11 0 1,-11 23-16,0 0 16,0 0-16,12 23 15,0 23 1,-12 0-16,0 12 16,-12 0-1,-11-12-15,-1-11 16,0-1-1,1-11-15,-1-11 16,13-12-16,-1 0 16,0 0-1,0 0-15,0-12 16,12 12 0,0-11-16,0 11 15,0 0-15,12-12 16,0 1-1,0 11-15,0 0 16,-1 11 0,1 12-16,-12 1 15,-12 10-15,1 1 16,-13 0 0,-11-1-16,-12 1 15,-1-12 1,-10 0-16,10-11 15,48-12-15</inkml:trace>
        </inkml:traceGroup>
        <inkml:traceGroup>
          <inkml:annotationXML>
            <emma:emma xmlns:emma="http://www.w3.org/2003/04/emma" version="1.0">
              <emma:interpretation id="{7757D239-3D7E-4BB8-85E6-A59060EB1CB6}" emma:medium="tactile" emma:mode="ink">
                <msink:context xmlns:msink="http://schemas.microsoft.com/ink/2010/main" type="inkWord" rotatedBoundingBox="11703,11541 11957,11522 11981,11837 11726,11855"/>
              </emma:interpretation>
            </emma:emma>
          </inkml:annotationXML>
          <inkml:trace contextRef="#ctx0" brushRef="#br0" timeOffset="72671.4371">-20017 2046 0,'0'0'0,"0"0"16,-12 0-16,-12 0 15,-11 0 1,0 0-16,-13 0 16,13-12-16,12 0 15,-1 1 1,12-1-16,0 1 16,12-1-1,0-11-15,0-23 16,12 0-1,12-12-15,-1 0 16,-23 58-16</inkml:trace>
        </inkml:traceGroup>
      </inkml:traceGroup>
      <inkml:traceGroup>
        <inkml:annotationXML>
          <emma:emma xmlns:emma="http://www.w3.org/2003/04/emma" version="1.0">
            <emma:interpretation id="{FC0AC427-AA51-49B0-934A-08F079970B85}" emma:medium="tactile" emma:mode="ink">
              <msink:context xmlns:msink="http://schemas.microsoft.com/ink/2010/main" type="line" rotatedBoundingBox="4331,11992 13888,11584 13931,12577 4373,12985"/>
            </emma:interpretation>
          </emma:emma>
        </inkml:annotationXML>
        <inkml:traceGroup>
          <inkml:annotationXML>
            <emma:emma xmlns:emma="http://www.w3.org/2003/04/emma" version="1.0">
              <emma:interpretation id="{73DAD5CA-7403-4E5A-82E7-93473012C65B}" emma:medium="tactile" emma:mode="ink">
                <msink:context xmlns:msink="http://schemas.microsoft.com/ink/2010/main" type="inkWord" rotatedBoundingBox="13172,11883 13900,11852 13928,12512 13200,12543"/>
              </emma:interpretation>
              <emma:one-of disjunction-type="recognition" id="oneOf7">
                <emma:interpretation id="interp7" emma:lang="" emma:confidence="0.5">
                  <emma:literal>.</emma:literal>
                </emma:interpretation>
                <emma:interpretation id="interp8" emma:lang="" emma:confidence="0">
                  <emma:literal>@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194853.4603">-18819 2254 0,'0'0'0,"0"0"15,0 0 1,0 0-16,0 0 16,0 0-16,0 0 15,0 0 1,0 0-16,0 0 16,0 0-1,0 0-15,12-12 16,12 1-1,12-13-15,25-12 16,-1 13-16,-11-1 16,-1 0-1,0 12-15,-11 0 16,-1 12 0,-12 0-16,0 12 15,-11 0-15,-1 12 16,-12 0-1,-12-1-15,-1 1 16,-11 12 0,0-1-16,-12-11 15,12 0 1,-1-12-16,13-1 16,12 1-1,0-12-15,0 0 16,12 0-16,13 0 15,-1 0 1,12 12-16,37 0 16,-1 0-1,-11 0-15,-13 0 16,-12-1-16,-11 13 16,-13-12-1,-12 12-15,-12 11 16,-13 1-1,-11 0-15,0-1 16,-25 1-16,13-12 16,-25-1-1,-11 1-15,11-12 16,13-12 0,60 0-16</inkml:trace>
        </inkml:traceGroup>
        <inkml:traceGroup>
          <inkml:annotationXML>
            <emma:emma xmlns:emma="http://www.w3.org/2003/04/emma" version="1.0">
              <emma:interpretation id="{DBB1694F-0DA4-4AA7-A5D9-807A9880F6F1}" emma:medium="tactile" emma:mode="ink">
                <msink:context xmlns:msink="http://schemas.microsoft.com/ink/2010/main" type="inkWord" rotatedBoundingBox="12462,11806 13066,11781 13088,12304 12484,123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46693.2943">-19472 2385 0,'0'0'15,"0"0"-15,0 0 16,0 0 0,-49-24-16,49 24 15,0 0-15,0 0 16,0-24 0,12-11-16,0-13 15,13 1 1,-1-1-16,12 13 15,13-1-15,-13 12 16,-12 24 0,0 12-16,0 12 15,1 35 1,-25 1-16,12 11 16,-12 0-1,0-12-15,0-11 16,0-24-16,0-1 15,0-11 1,0-12-16,0 0 16,0 0-1,0 0-15,0-23 16,12-13-16,12-35 16,12-12-1,1-12-15,-1 24 16,-12 23-1,0 1-15,-12 11 16,0 12 0,-12 24-16,0 0 15,0 0-15,0 12 16,-12 24 0,0 11-16,12 1 15,0-1 1,0 1-16,12-13 15,0 1 1,13-12-16,-1-1 16,12-11-16,-36-12 15</inkml:trace>
        </inkml:traceGroup>
        <inkml:traceGroup>
          <inkml:annotationXML>
            <emma:emma xmlns:emma="http://www.w3.org/2003/04/emma" version="1.0">
              <emma:interpretation id="{4699E5CF-A858-4617-9CA2-831868730B10}" emma:medium="tactile" emma:mode="ink">
                <msink:context xmlns:msink="http://schemas.microsoft.com/ink/2010/main" type="inkWord" rotatedBoundingBox="11439,12079 11453,12078 11454,12093 11439,1209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2877.1348">-20559 2288 0,'0'0'16,"0"0"-16,0 0 15,0 0 1</inkml:trace>
        </inkml:traceGroup>
        <inkml:traceGroup>
          <inkml:annotationXML>
            <emma:emma xmlns:emma="http://www.w3.org/2003/04/emma" version="1.0">
              <emma:interpretation id="{01D5261C-7746-4703-B59D-39311FA52D7C}" emma:medium="tactile" emma:mode="ink">
                <msink:context xmlns:msink="http://schemas.microsoft.com/ink/2010/main" type="inkWord" rotatedBoundingBox="9384,12118 10433,12073 10457,12623 9407,1266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45244.6839">-22605 2527 0,'0'0'16,"0"0"-16,0 0 15,0 0 1,0 0-16,0 0 15,0 0 1,0 0-16,0-12 16,12 1-16,0-13 15,12 0 1,1 0-16,-1 1 16,0 11-1,-12 12-15,0 0 16,0 12-16,0 23 15,0 36 1,-12 1-16,0-13 16,0-12-1,0-11-15,0-24 16,0 0 0,0-12-16,0 0 15,0 0-15,0-12 16,13-47-1,-1-13-15,0 1 16,12 0 0,0 12-16,0 11 15,-12 24 1,-12 13-16,0-1 16,0 12-16,0 0 15,0 0 1,0 12-16,0 23 15,0 13 1,0 11-16,12 0 16,1 1-16,11-13 15,0-11 1,12-13-16,1 1 16,-1-24-1,-36 0-15</inkml:trace>
          <inkml:trace contextRef="#ctx0" brushRef="#br1" timeOffset="145677.5862">-21879 2575 0,'0'0'0,"0"0"16,0 0-1,0 0-15,12-12 16,0 0 0,0 0-16,12 0 15,0 0 1,1 1-16,-1 11 16,0 0-16,0 11 15,-12 1 1,0 12-16,0 0 15,-12 11 1,-12-11-16,0 12 16,-12-1-16,0 1 15,12-12 1,0-13-16,0 1 16,12 0-1,0 0-15,12 0 16,12 0-1,24-12-15,25 0 16,-1-12-16,-72 12 16</inkml:trace>
        </inkml:traceGroup>
        <inkml:traceGroup>
          <inkml:annotationXML>
            <emma:emma xmlns:emma="http://www.w3.org/2003/04/emma" version="1.0">
              <emma:interpretation id="{88903D66-0E6A-4E80-BEEE-B1F4B4AC0979}" emma:medium="tactile" emma:mode="ink">
                <msink:context xmlns:msink="http://schemas.microsoft.com/ink/2010/main" type="inkWord" rotatedBoundingBox="8139,12449 8154,12448 8155,12463 8140,1246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9278.5312">-23858 2658 0,'0'0'0,"0"0"15,0 0-15</inkml:trace>
        </inkml:traceGroup>
        <inkml:traceGroup>
          <inkml:annotationXML>
            <emma:emma xmlns:emma="http://www.w3.org/2003/04/emma" version="1.0">
              <emma:interpretation id="{7C1A0A1E-9095-4E7E-8C55-3779267F842F}" emma:medium="tactile" emma:mode="ink">
                <msink:context xmlns:msink="http://schemas.microsoft.com/ink/2010/main" type="inkWord" rotatedBoundingBox="6324,11907 7448,11859 7491,12852 6366,1290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1496.2101">-25094 2092 0,'0'0'0,"0"0"15,0 0 1,0 0-16,0 0 15,-12 11 1,-12 12-16,-11 12 16,-36 11-1,1 1-15,11-13 16,0 12-16,0 1 16,12-13-1,47-34-15</inkml:trace>
          <inkml:trace contextRef="#ctx0" brushRef="#br1" timeOffset="142648.0933">-24915 2682 0,'0'0'16,"0"0"-16,0 0 15,12 11-15,0 1 16,12 0 0,-12 12-16,12 11 15,1 13 1,-1 11-16,-24-59 15</inkml:trace>
          <inkml:trace contextRef="#ctx0" brushRef="#br0" timeOffset="81164.6694">-24741 2623 0,'0'0'15,"0"0"-15,0 0 16,12 0-16,11-11 16,1-1-1,11 1-15,1-1 16,-1 1-1,12-13-15,-47 24 16</inkml:trace>
          <inkml:trace contextRef="#ctx0" brushRef="#br1" timeOffset="144026.4609">-25580 2931 0,'0'0'0,"0"0"16,-13 0-16,1 0 15,0-12 1,0 0-16,0-12 15,12-11 1,24-25-16,0 13 16,13-1-16,-13 13 15,0 11 1,0 12-16,1 12 16,-1 12-1,0 12-15,0 11 16,0 13-16,-12-1 15,0 13 1,-12-1-16,0 12 16,0-23-1,0-13-15,0-11 16,0-12-16,0-12 16,0 0-1,0 0-15,13-24 16,-1-11-1,12-37-15,0-46 16,0-1 0,-12 24-16,0 36 15,1 11-15,-1 13 16,-12 11 0,0 0-16,0 12 15,0 12 1,0 0-16,0 0 15,-12 12 1,12 24-16,-13 11 16,13 24-16,0-11 15,0-1 1,13-11-16,11-1 16,12 1-1,12-13-15,-48-35 16</inkml:trace>
        </inkml:traceGroup>
        <inkml:traceGroup>
          <inkml:annotationXML>
            <emma:emma xmlns:emma="http://www.w3.org/2003/04/emma" version="1.0">
              <emma:interpretation id="{AA0F515C-E858-473F-AFA5-6FB14D05F409}" emma:medium="tactile" emma:mode="ink">
                <msink:context xmlns:msink="http://schemas.microsoft.com/ink/2010/main" type="inkWord" rotatedBoundingBox="4336,12111 4992,12083 5020,12732 4364,1276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141013.5425">-27117 2776 0,'0'0'16,"0"0"-16,0 12 15,0 0 1,0-12-16,97 143 16,-97-143-1,0 0-15,0 0 16,0 0-16,12-12 16,0 0-1,1-12-15,-13 0 16,0-11-1,0 11-15,-13 0 16,1 12 0,0 1-16,0-1 15,0 0-15,0 12 16,0 0 0,0 12-16,0 0 15,12-12 1,0 0-16</inkml:trace>
          <inkml:trace contextRef="#ctx0" brushRef="#br1" timeOffset="140487.4993">-27504 2480 0,'0'0'0,"0"0"15,0 0-15,0 0 16,-12 0 0,-12 12-16,0-12 15,0 0 1,0 0-16,11 0 15,1 0-15,0-12 16,12 12 0,0 0-16,0 0 15,0-12 1,0 12-16,0-12 16,0 12-16,0 0 15,0 0 1,0 0-16,0 0 15,12 24 1,0 23-16,-12 13 16,0 11-1,0-12-15,0-11 16,-12-1 0,12-11-16,0-13 15,0-11-15,0 0 16,0-12-1,0 0-15,0 0 16,0 0 0,0-24-16,12-35 15,1-24-15,-1 0 16,0 12 0,0 11-16,0 1 15,0 12 1,0 11-16,0 12 15,0 1-15,-12 11 16,0 12 0,0 0-16,0 0 15,0 0 1,0 0-16,0 12 16,0 11-1,0 25-15,0 11 16,0 12-1,0-11-15,0-13 16,12 1-16,1-13 16,11 1-1,0-13-15,12 1 16,0 0 0,13-12-16,-49-12 15</inkml:trace>
        </inkml:traceGroup>
      </inkml:traceGroup>
    </inkml:traceGroup>
    <inkml:traceGroup>
      <inkml:annotationXML>
        <emma:emma xmlns:emma="http://www.w3.org/2003/04/emma" version="1.0">
          <emma:interpretation id="{67539260-34A0-4900-AF1B-2466AFB25D60}" emma:medium="tactile" emma:mode="ink">
            <msink:context xmlns:msink="http://schemas.microsoft.com/ink/2010/main" type="paragraph" rotatedBoundingBox="2246,12855 13266,12561 13317,14497 2297,14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6FA1E-F984-44EE-9DA3-7CDA0324B700}" emma:medium="tactile" emma:mode="ink">
              <msink:context xmlns:msink="http://schemas.microsoft.com/ink/2010/main" type="line" rotatedBoundingBox="2246,12855 13266,12561 13317,14497 2297,14791"/>
            </emma:interpretation>
          </emma:emma>
        </inkml:annotationXML>
        <inkml:traceGroup>
          <inkml:annotationXML>
            <emma:emma xmlns:emma="http://www.w3.org/2003/04/emma" version="1.0">
              <emma:interpretation id="{C05AF71D-0BC9-47D1-9ED3-0FA6BC8AD83E}" emma:medium="tactile" emma:mode="ink">
                <msink:context xmlns:msink="http://schemas.microsoft.com/ink/2010/main" type="inkWord" rotatedBoundingBox="12647,12870 13274,12853 13291,13505 12664,1352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867.6547">-19346 3109 0,'0'0'0,"0"0"16,0 0-16,24 0 15,11-12 1,24 1-16,12-1 15,-1 12 1,-70 0-16,330 35 16,-330-35-16,0 0 15,12 0 1,0 11-16,-1 1 16,-11-1-1,0 1-15,-11 11 16,-13 0-16,-11 0 15,-12 0 1,-24 1-16,0-1 16,1 0-1,22-12-15,1 1 16,24-12-16,11 0 16,0 0-1,12 0-15,0 0 16,12 11-1,12 1-15,23 23 16,12-1 0,-1 1-16,-10 0 15,-13-12-15,0 0 16,-11 0 0,-1 0-16,-11 0 15,-12-11 1,0-1-16,0 1 15,-12 11 1,-23 0-16,-36 0 16,-23-23-16,23 0 15,1 0 1,11 0-16,12-11 16,-12-1-1,59 12-15</inkml:trace>
        </inkml:traceGroup>
        <inkml:traceGroup>
          <inkml:annotationXML>
            <emma:emma xmlns:emma="http://www.w3.org/2003/04/emma" version="1.0">
              <emma:interpretation id="{06BC92F2-CB00-473F-9353-F66F9645540C}" emma:medium="tactile" emma:mode="ink">
                <msink:context xmlns:msink="http://schemas.microsoft.com/ink/2010/main" type="inkWord" rotatedBoundingBox="9739,12995 10117,12985 10131,13501 9753,1351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9007.7708">-22256 3282 0,'0'0'0,"0"0"16,0 0-16,0 0 16,0 0-1,0 0-15,0 0 16,0 0 0,0 0-16,0 0 15,0 0-15,0 0 16,0 0-1,0-11-15,12-1 16,0 0 0,0 1-16,11-1 15,13 1 1,11-1-16,0 12 16,0 0-16,0 12 15,-11 11 1,-13 12-16,1-1 15,-13 12 1,-11 1-16,-11-1 16,-13 0-16,-11 0 15,-1-11 1,-11 0-16,12-12 16,0 0-1,-1-11-15,13-1 16,-1 1-16,12-12 15,12 0 1,0 0-16,0 0 16,0 0-1,24 0-15,23 11 16,24 1 0,-1-12-16,1 0 15,-24 0-15,-47 0 16</inkml:trace>
        </inkml:traceGroup>
        <inkml:traceGroup>
          <inkml:annotationXML>
            <emma:emma xmlns:emma="http://www.w3.org/2003/04/emma" version="1.0">
              <emma:interpretation id="{45CCFCE7-8AB1-40E8-88A1-28B0AC13BC4E}" emma:medium="tactile" emma:mode="ink">
                <msink:context xmlns:msink="http://schemas.microsoft.com/ink/2010/main" type="inkWord" rotatedBoundingBox="7115,13073 7239,13069 7257,13777 7134,1378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5968.6202">-24882 3282 0,'0'0'0,"0"0"16,0 0-16,0 0 15,0 0-15,0 0 16,0 0 0,0 0-16,0 0 15,0 0 1,0 0-16,0 0 15,0 0 1,11 23-16,1 12 16,0 23-16,0 0 15,-1-12 1,1 12-16,0-1 16,0 13-1,0-13-15,-1-10 16,-11-1-16,12-11 15,-12-12 1,0 0-16,0-12 16,12 12-1,-12-11-15,0 11 16,0-23 0</inkml:trace>
        </inkml:traceGroup>
        <inkml:traceGroup>
          <inkml:annotationXML>
            <emma:emma xmlns:emma="http://www.w3.org/2003/04/emma" version="1.0">
              <emma:interpretation id="{2A1845D3-CE00-44E2-B988-6367A3653566}" emma:medium="tactile" emma:mode="ink">
                <msink:context xmlns:msink="http://schemas.microsoft.com/ink/2010/main" type="inkWord" rotatedBoundingBox="4909,13434 5310,13423 5316,13659 4916,13670"/>
              </emma:interpretation>
            </emma:emma>
          </inkml:annotationXML>
          <inkml:trace contextRef="#ctx0" brushRef="#br0" timeOffset="34935.1248">-26708 3779 0,'0'0'0,"0"0"16,0 0-16,0 0 15,0 0 1,0 0-16,0 12 16,-12-1-1,-12 1-15,-11 11 16,-12-12-16,0 1 15,0-12 1,0-12-16,11 1 16,1-12-1,11 0-15,13 0 16,-1 11 0,12 0-16,0-11 15,12 0-15,11 0 16,12 0-1,13 11-15,-1 12 16,0 0 0,0 0-16,-12 12 15,1 0 1,-13-1-16,1 1 16,-12-1-16,-1 12 15,-11 12 1,-11 0-16,-13-1 15,-23 1 1,0-23-16,-36-12 16,83 0-16</inkml:trace>
        </inkml:traceGroup>
        <inkml:traceGroup>
          <inkml:annotationXML>
            <emma:emma xmlns:emma="http://www.w3.org/2003/04/emma" version="1.0">
              <emma:interpretation id="{CA2EC457-F54B-4195-863F-A6ED0FF88C9C}" emma:medium="tactile" emma:mode="ink">
                <msink:context xmlns:msink="http://schemas.microsoft.com/ink/2010/main" type="inkWord" rotatedBoundingBox="2246,12855 3836,12812 3888,14749 2297,14791"/>
              </emma:interpretation>
            </emma:emma>
          </inkml:annotationXML>
          <inkml:trace contextRef="#ctx0" brushRef="#br0" timeOffset="19959.9762">-28852 3340 0,'0'0'0,"0"11"15,0 1-15,0 11 16,0-11 0,12-1-16,-1 1 15,13-1 1,11-11-16,1 0 15,-1-11 1,0-12-16,-11 0 16,-12-1-16,-1 1 15,1 0 1,-12 12-16,0-1 16,0 12-1,-12 0-15,-23 0 16,-12 12-1,0 11-15,0 0 16,11 0-16,13 0 16,11 0-1,24 0-15,-12-23 16</inkml:trace>
          <inkml:trace contextRef="#ctx0" brushRef="#br0" timeOffset="19029.319">-29524 3525 0,'0'0'16,"0"0"-16,0 0 16,0 0-1,-11 0-15,-1 0 16,-12-12-16,-11 1 15,11-1 1,-11-11-16,11 0 16,13 0-1,11-12-15,0 0 16,11 1 0,13-1-16,0 12 15,-1 11-15,1 1 16,-1-1-1,1 12-15,-1 12 16,-11 34 0,0 35-16,-24 12 15,-11 34 1,-13-12-16,-11 12 16,12-34-16,11-24 15,1-23 1,11-11-16,0-12 15,12-11 1,0-12-16,0 0 16,0 0-1,12-47-15,23-33 16,12-24-16,0-12 16,12-23-1,0 1-15,-12 34 16,1 11-1,-13 24-15,0 11 16,-11 12-16,-12 11 16,-1 24-1,-11-1-15,0 12 16,0 0 0,0 0-16,-23 12 15,-1 22-15,-11 47 16,0 23-1,-1-11-15,13-1 16,11-23 0,12 12-16,12 0 15,11-11 1,1-13-16,11-10 16,12-13-16,0-11 15,0 0 1,-11-11-16,11-24 15,-47 12 1</inkml:trace>
          <inkml:trace contextRef="#ctx0" brushRef="#br0" timeOffset="8586.3287">-28216 4045 0,'0'0'16,"0"-12"-16,0-22 15,0-1-15,0 35 16,-24-300 0,24 300-16,0-12 15,-11-23 1,11 12-16,0-11 16,0 10-1,0 1-15,0 0 16,0 12-16,0 11 15,0 0 1,0 0-16,0 0 16,0 0-1,0 11-15,0 12 16,0 24 0,11 33-16,1 48 15,-12 10-15,0 1 16,0-12-1,0 46-15,0-34 16,24-12 0,-1 0-16,13-11 15,-1-12-15,-35-104 16</inkml:trace>
          <inkml:trace contextRef="#ctx0" brushRef="#br0" timeOffset="19532.1862">-28923 3883 0,'0'0'16,"0"0"0,0 0-16,0 0 15,0 0-15,12-11 16,11-1-1,1-11-15,0 11 16,-1 1 0,1-1-16,-12 12 15,-1 0-15,-11 0 16,0 0 0,0 12-16,-11 22 15,-13 24 1,0 0-16,1-12 15,11 0 1,0-11-16,0 0 16,12-1-16,0-10 15,12-1 1,12-12-16,11 1 16,12-1-1,0-11-15,1-11 16,-13-1-16,0-11 15,-35 23 1</inkml:trace>
        </inkml:traceGroup>
      </inkml:traceGroup>
    </inkml:traceGroup>
    <inkml:traceGroup>
      <inkml:annotationXML>
        <emma:emma xmlns:emma="http://www.w3.org/2003/04/emma" version="1.0">
          <emma:interpretation id="{10FA6D05-1C87-4181-9DA5-848954AAE992}" emma:medium="tactile" emma:mode="ink">
            <msink:context xmlns:msink="http://schemas.microsoft.com/ink/2010/main" type="paragraph" rotatedBoundingBox="1874,14842 15155,14449 15209,16265 1928,16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35B12-3FDE-4292-8C8C-C7153B87824D}" emma:medium="tactile" emma:mode="ink">
              <msink:context xmlns:msink="http://schemas.microsoft.com/ink/2010/main" type="line" rotatedBoundingBox="1874,14842 15155,14449 15209,16265 1928,16658"/>
            </emma:interpretation>
          </emma:emma>
        </inkml:annotationXML>
        <inkml:traceGroup>
          <inkml:annotationXML>
            <emma:emma xmlns:emma="http://www.w3.org/2003/04/emma" version="1.0">
              <emma:interpretation id="{50F9AC10-9CE8-41AC-89E5-225921D667E5}" emma:medium="tactile" emma:mode="ink">
                <msink:context xmlns:msink="http://schemas.microsoft.com/ink/2010/main" type="inkWord" rotatedBoundingBox="13240,15096 15173,15038 15198,15880 13265,1593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3927.1444">-18757 5305 0,'0'0'0,"0"0"16,0 0-16,0 0 15,0 0-15,0 0 16,0 0 0,0 0-16,0 0 15,0 0 1,0 0-16,0 0 15,0 0-15,0 0 16,0 0 0,0 23-16,12 35 15,-12 22 1,12 1-16,-12 0 16,0-23-1,0 0-15,0 0 16,0-12-16,11 0 15,1-11 1,-12-12-16,0-23 16</inkml:trace>
          <inkml:trace contextRef="#ctx0" brushRef="#br0" timeOffset="54175.5411">-18486 6033 0,'0'0'15,"-12"0"1,0 11-16,1 1 15,11-12 1,0 0-16,0 0 16</inkml:trace>
          <inkml:trace contextRef="#ctx0" brushRef="#br0" timeOffset="54953.6409">-17626 5374 0,'0'0'0,"0"0"15,0 0 1,0 0-16,-12 0 15,0 0-15,-23 12 16,-12-1 0,-24 1-16,1-1 15,-1-11 1,12 12-16,12-1 16,11 12-16,1 1 15,0-1 1,11 11-16,1 1 15,11-12 1,0 0-16,12-11 16,0-1-1,0 1-15,12-1 16,0 1-16,23 0 16,36 11-1,-1 0-15,1 0 16,-24 0-1,0 0-15,-11 0 16,-13-11-16,-11 11 16,0 0-1,-12 0-15,0 12 16,-24 0 0,-11-1-16,-36 1 15,1-12 1,-1-11-16,12-12 15,0 0-15,59 0 16</inkml:trace>
          <inkml:trace contextRef="#ctx0" brushRef="#br0" timeOffset="55494.5087">-17237 5420 0,'0'0'16,"0"0"-16,0 0 15,0 0 1,0 0-16,0 0 16,0 12-16,11 34 15,-11 23 1,0 1-16,0-1 15,0-11 1,0 0-16,0 11 16,0-11-1,0 11-15,0-34 16,0-1-16,0-10 16,0-13-1,0-11-15</inkml:trace>
          <inkml:trace contextRef="#ctx0" brushRef="#br0" timeOffset="55937.7149">-16908 5501 0,'0'0'0,"0"0"15,0 0 1,0 0-16,0 0 15,0 0 1,12-11-16,-12 11 16,0 0-16,0 0 15,0 0 1,0 0-16,0 11 16,0 1-1,0 34-15,0 12 16,12 11-16,-12 0 15,12 24 1,23-1-16,0-11 16,-35-81-1</inkml:trace>
        </inkml:traceGroup>
        <inkml:traceGroup>
          <inkml:annotationXML>
            <emma:emma xmlns:emma="http://www.w3.org/2003/04/emma" version="1.0">
              <emma:interpretation id="{6FA55213-C240-47CA-B63C-B1C85DB7B178}" emma:medium="tactile" emma:mode="ink">
                <msink:context xmlns:msink="http://schemas.microsoft.com/ink/2010/main" type="inkWord" rotatedBoundingBox="9750,15129 11297,15084 11321,15900 9775,1594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0357.1688">-22032 5628 0,'0'0'0,"0"0"16,0 0-16,0 0 15,0 0 1,0 0-16,0 0 16,0 0-1,0 0-15,0 0 16,0 0-16,0 0 16,0 0-1,-11 0-15,-13 12 16,-11 11-1,-1 0-15,13 12 16,-1-12 0,1 0-16,11 0 15,0 0-15,12-11 16,0-1 0,0 1-16,12-1 15,0 1 1,-1-12-16,25 0 15,-1-12 1,0 1-16,13-24 16,-13 0-16,0-11 15,-11-12 1,-1 1-16,-11 22 16,0 0-1,-12 12-15,-12 0 16,0 12-1,-11-1-15,-13 12 16,1 12-16,0 11 16,-1 0-1,13 0-15,-1 0 16,12 0 0,12-23-16</inkml:trace>
          <inkml:trace contextRef="#ctx0" brushRef="#br0" timeOffset="50595.7183">-21749 5917 0,'0'0'16,"0"0"-16,0 0 16,0 0-16,0 0 15,0 0 1,0 0-16</inkml:trace>
          <inkml:trace contextRef="#ctx0" brushRef="#br0" timeOffset="51150.5384">-21407 5582 0,'0'0'15,"0"0"-15,0 0 16,0 0-16,0 0 16,0 12-1,-12 11-15,0-12 16,-12 1 0,1-1-16,-1-11 15,1 0 1,-1-11-16,12-1 15,1-11 1,-1 0-16,0-12 16,12 1-16,12-1 15,0 12 1,-1-12-16,13 12 16,0 0-1,-13 11-15,1 12 16,0 0-16,0 12 15,-1 11 1,1 35-16,0 11 16,-12 12-1,0-12-15,-12 1 16,0-12-16,-11-1 16,-1 1-1,1 0-15,-1-23 16,12-12-1,12-23-15</inkml:trace>
          <inkml:trace contextRef="#ctx0" brushRef="#br0" timeOffset="51840.528">-21431 5836 0,'0'0'16,"0"0"-16,12 0 15,23-11 1,1-1-16,11 1 15,0-1 1,0 0-16,0 1 16,12-1-1,12 1-15,-13-1 16,-58 12-16</inkml:trace>
          <inkml:trace contextRef="#ctx0" brushRef="#br0" timeOffset="51594.9756">-21301 5490 0,'0'0'0,"0"0"16,0 0-16,0 0 15,11-12 1,13 0-16,0 1 16,-1-12-1,12 0-15,1 11 16,-1 1-16,-11-1 15,-13 12 1,1 0-16,0 0 16,-12 0-1,0 12-15,0 34 16,-12 35-16,0 0 16,1-12-1,-1-11-15,-12 11 16,1 0-1,11 1-15,-12-12 16,13-12 0,-1-12-16,12 1 15,0-12-15,0-23 16,0 0 0</inkml:trace>
          <inkml:trace contextRef="#ctx0" brushRef="#br0" timeOffset="52195.6028">-20701 5293 0,'0'0'16,"0"0"-16,0 0 15,0 0-15,0 23 16,0 12 0,-11 34-16,-1 24 15,0-12 1,0-1-16,12-10 16,0-1-1,0 12-15,0-23 16,0-12-16,0 0 15,0-23 1,0-11-16,0-12 16,0 0-1,0 0-15</inkml:trace>
        </inkml:traceGroup>
        <inkml:traceGroup>
          <inkml:annotationXML>
            <emma:emma xmlns:emma="http://www.w3.org/2003/04/emma" version="1.0">
              <emma:interpretation id="{9C4B25AA-07CD-4F90-8242-94DEA37E213F}" emma:medium="tactile" emma:mode="ink">
                <msink:context xmlns:msink="http://schemas.microsoft.com/ink/2010/main" type="inkWord" rotatedBoundingBox="6439,15159 8681,15092 8708,16003 6466,1606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024.2809">-25306 5628 0,'0'0'16,"0"0"-16,0 0 16,0 0-1,0 0-15,0 0 16,0 0-16,0 0 15,0 0 1,0 0-16,-12 0 16,-12 12-1,-11 11-15,0 12 16,-13 11 0,13 0-16,11-11 15,13-1-15,-1 1 16,12-12-1,12-11-15,11-1 16,13-11 0,11 0-16,12-11 15,-12-1-15,0-11 16,-12 0 0,1-12-16,-13 1 15,-11-13 1,0 1-16,-12 11 15,0 1 1,0-1-16,-12 12 16,0 0-16,-11 11 15,-13 12 1,1 12-16,-12 11 16,0 0-1,11 0-15,25-11 16,-1-1-16,12-11 15</inkml:trace>
          <inkml:trace contextRef="#ctx0" brushRef="#br0" timeOffset="45246.7135">-25047 5975 0,'0'0'15,"0"0"-15,0 0 16,0 0 0,0 0-16,0 0 15</inkml:trace>
          <inkml:trace contextRef="#ctx0" brushRef="#br0" timeOffset="47012.3319">-24918 5536 0,'0'0'15,"0"0"-15,0 0 16,0 0 0,0 0-16,0 0 15,0 0-15,0 0 16,0 0 0,0 0-16,0 0 15,0-12 1,12 1-16,12-12 15,23-1-15,12 1 16,0 0 0,-12 12-16,0-1 15,0 12 1,-12 0-16,1 0 16,-13 12-16,1-1 15,-13 12 1,1 0-16,-12 12 15,0 11 1,-12-11-16,1-12 16,-1 0-1,0-11-15,0-1 16,1 1-16,-1-1 16,0-11-1,12 0-15,0 0 16,0 0-1,0 0-15,0 0 16,0 0 0,0 12-16,12 0 15,0-1-15,-1 1 16,1 11 0,-12-12-16,0 12 15,0 1 1,0-1-16,0 0 15,-12 0 1,-11 12-16,-1-1 16,-23 1-16,-12 0 15,-11-1 1,11-22-16,11-12 16,-10 0-1,22-12-15,1 1 16,35 11-16</inkml:trace>
          <inkml:trace contextRef="#ctx0" brushRef="#br0" timeOffset="47594.3773">-24482 5478 0,'0'0'15,"0"0"1,0 0-16,0 0 15,12 0-15,23-12 16,24 1 0,12-12-16,-12 0 15,0 0 1,-24 11-16,0 0 16,1 1-16,-13 11 15,1 0 1,-12 0-16,-1 0 15,1 11 1,0 1-16,-12 23 16,0 34-1,-12 12-15,0 0 16,-11-12-16,-13 12 16,1 12-1,0-13-15,-1-10 16,13-1-1,-1-23-15,12-11 16,1-12 0,-1 0-16,12-11 15,0-12-15,0 0 16,0 0 0</inkml:trace>
          <inkml:trace contextRef="#ctx0" brushRef="#br0" timeOffset="47850.2745">-24388 5871 0,'0'0'0,"24"0"16,23-12-16,24 1 15,-12-1 1,-1 1-16,1-1 16,0-11-1,0 0-15,12 0 16,-12 0-16,-59 23 16</inkml:trace>
          <inkml:trace contextRef="#ctx0" brushRef="#br0" timeOffset="48482.3909">-23316 5305 0,'0'0'16,"0"0"-16,0 0 15,0 0-15,0 0 16,0 0 0,0 0-16,0 0 15,0 0 1,-11 0-16,-1 0 16,-12 0-16,1 0 15,-13 0 1,1 11-16,-12 1 15,0-1 1,11 1-16,13-1 16,-1 1-1,1 0-15,11-1 16,0 1 0,12-1-16,0 1 15,0-1-15,0-11 16,12 12-1,0-1-15,-1 1 16,13 0 0,0-1-16,11 12 15,-12 0-15,13 0 16,-1 12 0,-11 0-16,-1-1 15,1 1 1,-12 0-16,-12-1 15,0-10-15,-12 10 16,-12 1 0,1-12-16,-13 0 15,-23-11 1,12-1-16,0-11 16,47 0-16</inkml:trace>
        </inkml:traceGroup>
        <inkml:traceGroup>
          <inkml:annotationXML>
            <emma:emma xmlns:emma="http://www.w3.org/2003/04/emma" version="1.0">
              <emma:interpretation id="{021875F3-272E-413C-97F1-C54776D557E9}" emma:medium="tactile" emma:mode="ink">
                <msink:context xmlns:msink="http://schemas.microsoft.com/ink/2010/main" type="inkWord" rotatedBoundingBox="4951,15130 5485,15114 5497,15515 4963,1553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3821.1835">-26767 5732 0,'0'0'0,"0"0"16,0 0-1,0 0-15,0 0 16,0 0-16,0 0 16,0 0-1,0 0-15,0 0 16,-12 0-1,-23 0-15,-1 0 16,-11 0 0,12-11-16,0-1 15,11 1-15,0-13 16,13 1 0,-1-11-16,12-13 15,23 1 1,25 0-16,-1 0 15,12 11 1,0 0-16,-1 12 16,13 12-16,-24 11 15,-11 11 1,-1 12-16,-12 12 16,-11 0-1,0 11-15,-24 12 16,-11-12-16,-13 0 15,1-23 1,0 0-16,-36-23 16,0 0-1,71 0-15</inkml:trace>
        </inkml:traceGroup>
        <inkml:traceGroup>
          <inkml:annotationXML>
            <emma:emma xmlns:emma="http://www.w3.org/2003/04/emma" version="1.0">
              <emma:interpretation id="{25250A3D-73A7-4D08-90F2-3D1126D134EC}" emma:medium="tactile" emma:mode="ink">
                <msink:context xmlns:msink="http://schemas.microsoft.com/ink/2010/main" type="inkWord" rotatedBoundingBox="1874,14842 2908,14811 2961,16627 1928,1665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2726.1707">-29583 6495 0,'0'0'0,"0"0"15,0 0-15,12 0 16,12 0 0,-1-12-16,25 1 15,-1-1-15,-12 12 16,-11 0-1,-13 0-15,1 0 16,-12 12 0,0-1-16,0 1 15,-12 11 1,1 23-16,-1 1 16,0-13-16,12 1 15,0 0 1,12-12-16,0 0 15,11 0 1,1 0-16,11 0 16,0-11-1,1-12-15,-1-12 16,-11-11-16,-24 23 16</inkml:trace>
          <inkml:trace contextRef="#ctx0" brushRef="#br0" timeOffset="24077.0161">-29100 5883 0,'0'0'16,"0"0"-16,0 0 15,0 0 1,0 0-16,0 0 16,0 0-1,-11 0-15,-1 0 16,-23 0-16,11 0 16,-11 11-1,11 1-15,-11 11 16,11 11-1,1 1-15,-1 0 16,12-12-16,1 0 16,11-11-1,0-12-15</inkml:trace>
          <inkml:trace contextRef="#ctx0" brushRef="#br0" timeOffset="23181.0461">-29347 6102 0,'0'0'15,"0"0"-15,0 12 16,0-12 0,0 11-16,12 1 15,11-1 1,1 1-16,0-12 16,-1 0-16,12 0 15,-11-12 1,0 1-16,-1-1 15,1-11 1,-13 0-16,1 11 16,-12 1-16,0-1 15,0 12 1,0 0-16,0 0 16,-12 0-1,1 0-15,-1 0 16,0 0-1,0 0-15,1 12 16,-1-1-16,12-11 16</inkml:trace>
          <inkml:trace contextRef="#ctx0" brushRef="#br0" timeOffset="25038.5694">-29359 6021 0,'0'0'15,"0"0"-15,0 0 16,0 0 0,0 0-16,0-11 15,0-1-15,12 1 16,0-1 0,0 0-16,-1 1 15,1-12 1,12 11-16,-1 1 15,-11-1 1,12 1-16,-13 11 16,13-12-16,-12 12 15,0 0 1,11 0-16,-11 0 16,0 0-1,-1 0-15,1 0 16,-12 0-1,0 0-15,12 12 16,0-1-16,-12 1 16,0-1-1,0 1-15,0-1 16,0 1 0,0-1-16,0 1 15,-12 0-15,0-1 16,0 1-1,1-1-15,-1 1 16,0-1 0,0 1-16,1-12 15,-13 11 1,12-11-16,0 0 16,-11 0-16,23 0 15</inkml:trace>
          <inkml:trace contextRef="#ctx0" brushRef="#br0" timeOffset="22153.9794">-30089 6056 0,'0'0'15,"0"0"1,0 0-16,0 0 16,0 0-16,0 0 15,12 0 1,11 0-16,24-12 15,24-11 1,-12 12-16,-12-1 16,0 1-1,0-1-15,-11 0 16,-13 12 0,-11 0-16,-12 0 15,0 0-15,0 0 16,0 0-1,-24 12-15,-34 11 16,-13 0 0,12 0-16,12 0 15,12-11-15,11 0 16,12-1 0,12-11-16,0 0 15,12 0 1,23-11-16,36-13 15,-71 24-15</inkml:trace>
          <inkml:trace contextRef="#ctx0" brushRef="#br0" timeOffset="21591.1829">-30101 5813 0,'0'0'15,"0"0"-15,12-11 16,12-1-16,11-11 16,36-23-1,11-12-15,-11-11 16,-12 11-1,-12 0-15,-12 12 16,0-24 0,-23 13-16,0-24 15,-12 11-15,-12 24 16,0 12 0,1 10-16,-13 13 15,-11 11 1,-12 23-16,-1 35 15,1 0-15,0 11 16,12 46 0,11 24-16,1-12 15,11 0 1,12 12-16,12-12 16,0-34-1,-12-1-15,11-23 16,1-11-16,0-12 15,0-11 1,-12 0-16,0-24 16,0 1-1,0-12-15,0 0 16,0 0-16</inkml:trace>
        </inkml:traceGroup>
      </inkml:traceGroup>
    </inkml:traceGroup>
  </inkml:traceGroup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4:33.9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1752 2198 0,'-12'23'0,"-12"24"16,-11 10-1,-24 1-15,-11 0 16,-36-12 0,-36-11-16,-23-24 15,36-22-15,-36-24 16,0-34-1,0-35-15,35-23 16,13-23 0,11-58-16,11-24 15,36-10-15,59-1 16,48 0 0,22 12-16,13 69 15,58 1 1,36 22-16,-12 46 15,58 36 1,-11 33-16,12 36 16,35 57-16,-105 12 15,-1 58 1,-12 57-16,-58 12 16,-36 70-1,-59-70-15,-23 58 16,-24-70-16,0-34 15,-36 23 1,-22-35-16,11-46 16,23-46-1,24-23-15,0-24 16,1-22 0,58 11-16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4:33.3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1F6AD52-7E8E-4604-B9BA-BF3EDF364917}" emma:medium="tactile" emma:mode="ink">
          <msink:context xmlns:msink="http://schemas.microsoft.com/ink/2010/main" type="inkDrawing" rotatedBoundingBox="21398,4547 22599,4352 22606,4394 21405,4589" shapeName="Other">
            <msink:destinationLink direction="with" ref="{BA07431D-6677-4490-AFCC-4954A75C2F40}"/>
          </msink:context>
        </emma:interpretation>
      </emma:emma>
    </inkml:annotationXML>
    <inkml:trace contextRef="#ctx0" brushRef="#br0">0 186 0,'0'0'16,"12"0"-16,12 0 15,11-12-15,12 1 16,24-13-1,23 1-15,24 0 16,0 0 0,-24 12-16,24-13 15,23 13-15,-23-1 16,-24 12 0,-23-11-16,-24 11 15,-47 0 1</inkml:trace>
  </inkml:traceGroup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4:33.02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A07431D-6677-4490-AFCC-4954A75C2F40}" emma:medium="tactile" emma:mode="ink">
          <msink:context xmlns:msink="http://schemas.microsoft.com/ink/2010/main" type="inkDrawing" rotatedBoundingBox="21374,5357 21679,3746 22305,3865 22001,5475" semanticType="callout" shapeName="Other">
            <msink:sourceLink direction="with" ref="{21F6AD52-7E8E-4604-B9BA-BF3EDF364917}"/>
          </msink:context>
        </emma:interpretation>
      </emma:emma>
    </inkml:annotationXML>
    <inkml:trace contextRef="#ctx0" brushRef="#br0">0 277 0,'0'0'0,"0"0"15,0 0 1,0 0-16,0 0 16,23-11-1,36-12-15,47-12 16,0-11-1,-12 11-15,1-11 16,-25 11-16,-11 12 16,-23 12-1,-13-1-15,-11 12 16,0 12 0,-12 11-16,-12 23 15,-23 58-15,-13 35 16,-10-1-1,10-10-15,1-13 16,12 12 0,0-11-16,23-24 15,0-11 1,0 0-16,-11 0 16,-1 11-16,1-11 15,11-23 1,0-12-16,0-23 15,12-23 1,0 0-16</inkml:trace>
  </inkml:traceGroup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2:07.7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BE3212D-369A-463C-AE86-3780D78CB8AC}" emma:medium="tactile" emma:mode="ink">
          <msink:context xmlns:msink="http://schemas.microsoft.com/ink/2010/main" type="inkDrawing" rotatedBoundingBox="2873,8003 32768,7641 32783,8929 2888,9291" shapeName="Other"/>
        </emma:interpretation>
      </emma:emma>
    </inkml:annotationXML>
    <inkml:trace contextRef="#ctx0" brushRef="#br0">774-1849 0,'0'0'0,"0"0"16,0 0-16,-12 11 16,-12 1-16,-11 11 15,0 0 1,-24 23-16,-12 12 15,1 0 1,-48 23-16,0-12 16,-12 1-1,24-13-15,0 1 16,-59 23-16,0 0 16,36-35-1,-36 12-15,-47 11 16,47-34-1,-12 0-15,-46-1 16,58-22-16,0-12 16,-12 0-1,36-23-15,23 0 16,-23-24 0,-13-22-16,13 0 15,23-1 1,0 1-16,-35 0 15,-12-12-15,24 11 16,0 1 0,-24 0-16,12-1 15,-1 13 1,-46 10-16,0 13 16,0 11-16,-48 11 15,60 0 1,-36 12-16,-23 12 15,23 23 1,-59 11-16,36 12 16,-36 23-1,47 0-15,-58-1 16,47-10-16,-36-12 16,35 11-1,-46 23-15,58-22 16,-23-1-1,0 0-15,59-34 16,-48 0-16,60-24 16,-24 1-1,-12-24-15,59 1 16,-47-24 0,0-23-16,47-11 15,-59-24 1,24 24-16,23 0 15,-46 11-15,11-11 16,23 22 0,-35-22-16,36 23 15,-1 0 1,-23 11-16,47 12 16,-47 11-1,-11 12-15,34 0 16,-35 46-16,24 12 15,-12 12 1,-35-1-16,58-11 16,-35 11-1,-35 35-15,59-23 16,-59 11-16,59-11 16,-60 0-1,37-35-15,22-11 16,-58 0-1,71-12-15,-48-11 16,12-12-16,12-12 16,-59-11-1,95 0-15,-72-24 16,1-10 0,11-24-16,-35 0 15,48-12 1,-60 13-16,71 10 15,-71-34-15,71 23 16,-35-11 0,-13-12-16,72 34 15,-83 1 1,71 23-16,-71 11 16,24 24-16,-1 11 15,-23 11 1,59 24-16,-71 34 15,95 24 1,-24-1-16,0 12 16,59-34-1,-12 10-15,0 1 16,12 23-16,47-34 16,-12-1-1,-12-23-15,1 0 16,35-22-1,-1-13-15,-11-11 16,-35-11 0,0-13-16,35-10 15,-36-24-15,-23 0 16,0-11 0,24 23-16,-24-1 15,-23 13 1,46 11-16,-23 11 15,-35 12 1,35 12-16,24 11 16,-12 11-16,-12 13 15,23 10 1,25 24-16,-25 0 16,-11 0-1,35-23-15,24 0 16,-12 0-16,-12-1 15,1-22 1,22-12-16,13-11 16,-1-12-1,1-12-15,-12-11 16,-12-12-16,106 35 16</inkml:trace>
  </inkml:traceGroup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7:58.1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F71633-0197-4E04-91E2-E04260FEDFA5}" emma:medium="tactile" emma:mode="ink">
          <msink:context xmlns:msink="http://schemas.microsoft.com/ink/2010/main" type="inkDrawing" rotatedBoundingBox="10270,4657 15906,4330 15913,4447 10277,4775" semanticType="underline" shapeName="Other">
            <msink:sourceLink direction="with" ref="{3796E233-8074-499D-BD86-57F30B82BF8D}"/>
          </msink:context>
        </emma:interpretation>
      </emma:emma>
    </inkml:annotationXML>
    <inkml:trace contextRef="#ctx0" brushRef="#br0">0 332 0,'0'0'0,"0"0"15,0 0-15,12 0 16,24 0-16,13 0 16,11-11-1,13-1-15,-1 0 16,25 0 0,60 0-16,13 0 15,-25 0-15,12 1 16,61-13-1,-49 12-15,49-12 16,24 12 0,-61-11-16,73-1 15,-36 0 1,12 0-16,36 13 16,-85-1-1,85 12-15,-60-24 16,0 24-16,11-12 15,-47 12 1,11-12-16,25 12 16,-61 0-1,-12 0-15,0 0 16,0 12-16,-12 0 16,-36-12-1,-25 0-15,-12 0 16,1 0-1,-13 0-15,-12-12 16,-12 0-16,-12 12 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51:54.54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D79EC6-1E73-463C-9945-2CFA2722F939}" emma:medium="tactile" emma:mode="ink">
          <msink:context xmlns:msink="http://schemas.microsoft.com/ink/2010/main" type="writingRegion" rotatedBoundingBox="3417,6487 13925,6092 14003,8169 3495,8564"/>
        </emma:interpretation>
      </emma:emma>
    </inkml:annotationXML>
    <inkml:traceGroup>
      <inkml:annotationXML>
        <emma:emma xmlns:emma="http://www.w3.org/2003/04/emma" version="1.0">
          <emma:interpretation id="{451CCD99-2BC7-4ECA-9DE7-F93FCEF35738}" emma:medium="tactile" emma:mode="ink">
            <msink:context xmlns:msink="http://schemas.microsoft.com/ink/2010/main" type="paragraph" rotatedBoundingBox="3753,6475 13925,6092 13952,6795 3780,7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45CEE-716B-4933-A39B-1E8BDBA5334B}" emma:medium="tactile" emma:mode="ink">
              <msink:context xmlns:msink="http://schemas.microsoft.com/ink/2010/main" type="line" rotatedBoundingBox="3753,6475 13925,6092 13952,6795 3780,7177"/>
            </emma:interpretation>
          </emma:emma>
        </inkml:annotationXML>
        <inkml:traceGroup>
          <inkml:annotationXML>
            <emma:emma xmlns:emma="http://www.w3.org/2003/04/emma" version="1.0">
              <emma:interpretation id="{B6F7EE18-03C3-4520-93CB-7F6A10D7260C}" emma:medium="tactile" emma:mode="ink">
                <msink:context xmlns:msink="http://schemas.microsoft.com/ink/2010/main" type="inkWord" rotatedBoundingBox="3755,6505 4194,6488 4216,7099 3778,7116"/>
              </emma:interpretation>
            </emma:emma>
          </inkml:annotationXML>
          <inkml:trace contextRef="#ctx0" brushRef="#br0">5629 8113 0,'0'0'0,"0"0"0,0 0 15,0 0 1,0 0-16,0 0 16,0 0-16,-13 26 15,-28 54 1,1 0-16,-1 0 15,0-14 1,14-13-16,0-13 16,0 0-1,0 0-15,0 0 16,0-14-16,13 1 16,1-1-1,13-26-15</inkml:trace>
          <inkml:trace contextRef="#ctx0" brushRef="#br0" timeOffset="375.0482">5196 8286 0,'0'0'0,"0"0"15,0 0 1,0 0-16,0 0 16,0 0-16,13 13 15,15 0 1,-1 14-16,13-1 15,1 14 1,0 0-16,-1 0 16,1 0-1,-1 0-15,1 0 16,-14-14-16,0 14 16,14 13-1,-41-53-15</inkml:trace>
        </inkml:traceGroup>
        <inkml:traceGroup>
          <inkml:annotationXML>
            <emma:emma xmlns:emma="http://www.w3.org/2003/04/emma" version="1.0">
              <emma:interpretation id="{D62641C4-2608-4AFA-B604-2CF9C1F15AB0}" emma:medium="tactile" emma:mode="ink">
                <msink:context xmlns:msink="http://schemas.microsoft.com/ink/2010/main" type="inkWord" rotatedBoundingBox="4545,6518 8625,6364 8648,6990 4569,7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62.1394">5995 8525 0,'0'0'15,"0"0"-15,0 0 16,14 13 0,-1 14-16,1-1 15,-1 14 1,14 27-16,1-1 15,-28-66 1</inkml:trace>
          <inkml:trace contextRef="#ctx0" brushRef="#br0" timeOffset="1952.0204">9599 8006 0,'0'0'0,"0"0"15,0 0-15,0 0 16,13 14 0,28 12-16,13 1 15,0 0 1,14 12-16,0 15 15,-14-15 1,-14 1-16,1-13 16,0-1-16,-41-26 15</inkml:trace>
          <inkml:trace contextRef="#ctx0" brushRef="#br0" timeOffset="1654.2498">10032 7993 0,'0'0'16,"0"0"-16,0 0 15,0 0 1,0 0-16,0 0 16,0 0-16,0 0 15,0 0 1,0 0-16,0 0 15,-13 13 1,-15 14-16,-12 26 16,-14 14-16,13-1 15,14 1 1,0-14-16,0 0 16,0-13-1,13-14-15,0 1 16,1 13-1,13-40-15</inkml:trace>
        </inkml:traceGroup>
        <inkml:traceGroup>
          <inkml:annotationXML>
            <emma:emma xmlns:emma="http://www.w3.org/2003/04/emma" version="1.0">
              <emma:interpretation id="{2D56BDF9-B8F5-4437-81EB-2FB1C1F80A07}" emma:medium="tactile" emma:mode="ink">
                <msink:context xmlns:msink="http://schemas.microsoft.com/ink/2010/main" type="inkWord" rotatedBoundingBox="8883,6282 13332,6115 13358,6817 8909,69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02.2261">10330 8219 0,'0'0'15,"0"0"-15,0 0 16,0 0 0,14-13-16,13 0 15,13-1-15,1 1 16,0 0 0,-14 13-16,0 0 15,0 0 1,0 13-16,-13 0 15,-1 1 1,1-1-16,-1 13 16,-13 1-16,-13 0 15,-1 12 1,-13 1-16,0 0 16,0-13-1,0-1-15,13-12 16,1-1-16,13-13 15,0 0 1,0 0-16,13 13 16,14 1-1,14-1-15,0 0 16,13 0-16,13 1 16,15 12-1,-82-26-15</inkml:trace>
          <inkml:trace contextRef="#ctx0" brushRef="#br0" timeOffset="3840.067">14719 7741 0,'0'0'16,"0"0"-16,0 0 15,0 0 1,0 0-16,0 0 16,-13 13-1,-1 27-15,-13 0 16,-27 13 0,0 0-16,-1 0 15,1 0-15,0 1 16,13-15-1,14 1-15,0 0 16,-13 0 0,13 0-16,13-14 15,0 1-15,14-27 16</inkml:trace>
          <inkml:trace contextRef="#ctx0" brushRef="#br0" timeOffset="4185.0372">14191 7993 0,'0'0'16,"0"0"-16,0 0 15,0 0 1,13 0-16,28 0 16,0 13-1,13 1-15,0 12 16,0 1-16,0 0 16,-13-1-1,0 1-15,13-1 16,-13 1-1,-14-14-15,13 0 16,1 14 0,-41-27-16</inkml:trace>
        </inkml:traceGroup>
        <inkml:traceGroup>
          <inkml:annotationXML>
            <emma:emma xmlns:emma="http://www.w3.org/2003/04/emma" version="1.0">
              <emma:interpretation id="{C399621B-81A5-4701-B5AE-67486404C748}" emma:medium="tactile" emma:mode="ink">
                <msink:context xmlns:msink="http://schemas.microsoft.com/ink/2010/main" type="inkWord" rotatedBoundingBox="13486,6372 13935,6355 13950,6765 13501,67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65.2715">14922 8020 0,'0'0'15,"0"0"1,14 0-16,-1 0 16,15-14-1,12 1-15,1 13 16,-14 0-16,0 0 16,0 0-1,-13 0-15,-1 0 16,1 13-1,-1 1-15,-13-14 16,0 13-16,0 0 16,0 1-1,-13-1-15,-1 0 16,1 1 0,13-1-16,0-13 15,0 0 1,0 0-16,0 0 15,13 13-15,1 0 16,-1 1 0,14-1-16,1 14 15,-1-14 1,13 13-16,-13 1 16,-13-14-1,-1 1-15,1 12 16,-14-13-16,0 1 15,-14-1 1,1 0-16,-1 1 16,-13-1-1,0-13-15,-13 0 16,-1 0-16,14 0 16,27 0-1</inkml:trace>
        </inkml:traceGroup>
      </inkml:traceGroup>
    </inkml:traceGroup>
    <inkml:traceGroup>
      <inkml:annotationXML>
        <emma:emma xmlns:emma="http://www.w3.org/2003/04/emma" version="1.0">
          <emma:interpretation id="{3FD8D370-4BB4-4DF2-A015-1B8785971B6F}" emma:medium="tactile" emma:mode="ink">
            <msink:context xmlns:msink="http://schemas.microsoft.com/ink/2010/main" type="paragraph" rotatedBoundingBox="3468,7879 9684,7630 9712,8327 3496,8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FD1C6-798C-407F-B9F8-205338B513C7}" emma:medium="tactile" emma:mode="ink">
              <msink:context xmlns:msink="http://schemas.microsoft.com/ink/2010/main" type="line" rotatedBoundingBox="3468,7879 9684,7630 9712,8327 3496,8576"/>
            </emma:interpretation>
          </emma:emma>
        </inkml:annotationXML>
        <inkml:traceGroup>
          <inkml:annotationXML>
            <emma:emma xmlns:emma="http://www.w3.org/2003/04/emma" version="1.0">
              <emma:interpretation id="{B309F0BD-BD07-4316-99FD-152371539BB2}" emma:medium="tactile" emma:mode="ink">
                <msink:context xmlns:msink="http://schemas.microsoft.com/ink/2010/main" type="inkWord" rotatedBoundingBox="3468,7879 5418,7801 5445,8477 3495,85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75177.3958">5128 9854 0,'0'0'0,"0"0"16,0 0-16,0 0 16,0 0-1,0 0-15,0 0 16,-13 0 0,-1 0-16,-13 13 15,0 0 1,0 14-16,0 0 15,0-1-15,0 1 16,13-1 0,14-12-16,0-1 15,0-13 1,14 13-16,-1-13 16,14 0-16,27-13 15,1 0 1,-1-1-16,0-12 15,-13-1 1,-14 1-16,-14-1 16,-13 0-1,-13 1-15,-14-1 16,-1 14-16,1 0 16,0 13-1,0 13-15,0 0 16,0 1-1,13-1-15,1 13 16,13-26 0</inkml:trace>
          <inkml:trace contextRef="#ctx0" brushRef="#br1" timeOffset="75529.1603">5548 10027 0,'0'0'0,"0"0"16,0 0-16,0 0 15</inkml:trace>
          <inkml:trace contextRef="#ctx0" brushRef="#br1" timeOffset="76366.3321">5792 9468 0,'0'0'0,"0"0"16,0 0-1,0 14-15,0-1 16,0 0 0,-14 14-16,-13 13 15,0 0 1,14-14-16,-1 1 15,1-1-15,-1-12 16,0-1 0,14-13-16,0 0 15,0 0 1,0 0-16,14 0 16,27 13-1,13-13-15,27 14 16,0-14-16,-13 0 15,0 0 1,-14 0-16,-13-14 16,-1 1-1,1 13-15,-14 0 16,0 0-16,-13 0 16,-14 0-1</inkml:trace>
          <inkml:trace contextRef="#ctx0" brushRef="#br1" timeOffset="76759.5171">6104 9482 0,'0'0'0,"0"0"16,0 0-16,0 0 15,0 13 1,0 0-16,0 27 15,0 27 1,0 12-16,0 1 16,0 0-1,0-14-15,-14-12 16,14-1-16,0-13 16,0-14-1,14 14-15,-14-40 16</inkml:trace>
          <inkml:trace contextRef="#ctx0" brushRef="#br1" timeOffset="77344.2519">6551 9668 0,'0'0'16,"0"0"-16,-14 13 15,-13 27 1,0 0-16,0 0 15,0 13 1,13-13-16,1 0 16,-1 0-16,14-1 15,14-12 1,13-14-16,0 1 16,27-14-1,0-14-15,0 1 16,0-14-1,1-12-15,-15-15 16,14-12-16,-26-1 16,-15 14-1,-13 0-15,0 13 16,-13 0 0,-15 14-16,-12 13 15,-14 13 1,-1 13-16,1 13 15,0 14-15,13 13 16,1 1 0,40-54-16</inkml:trace>
        </inkml:traceGroup>
        <inkml:traceGroup>
          <inkml:annotationXML>
            <emma:emma xmlns:emma="http://www.w3.org/2003/04/emma" version="1.0">
              <emma:interpretation id="{575454F2-A14C-4C1E-B44C-AEC66D5FD914}" emma:medium="tactile" emma:mode="ink">
                <msink:context xmlns:msink="http://schemas.microsoft.com/ink/2010/main" type="inkWord" rotatedBoundingBox="7790,7733 9685,7657 9712,8327 7816,84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79468.9619">9422 9588 0,'0'0'16,"0"0"-1,0 0-15,0 0 16,0 0-16,-13 13 15,-1 14 1,-13 0-16,-13 12 16,-1 15-1,14-15-15,13 1 16,14-13-16,0-1 16,14-12-1,-1-1-15,15 0 16,-1-13-1,13 0-15,1-13 16,13-14-16,-13 1 16,-14-14-1,0-13-15,-14 13 16,-13 0 0,-13 14-16,-1-1 15,-13 0 1,-13 14-16,-1 13 15,0 0-15,1 13 16,13 1 0,0-14-16,13 0 15,14 0 1,0 0-16</inkml:trace>
          <inkml:trace contextRef="#ctx0" brushRef="#br1" timeOffset="79694.8869">9599 9974 0,'0'0'0,"0"0"16,0 0-16,13 13 16,-13-13-1</inkml:trace>
          <inkml:trace contextRef="#ctx0" brushRef="#br1" timeOffset="80502.1932">10520 9322 0,'0'0'16,"0"0"-16,0 0 15,-27 0 1,-28 0-16,1 0 16,0 0-1,0 0-15,0 0 16,0 0 0,-1 0-16,1 14 15,0-1-15,13 0 16,1 14-1,13-1-15,-1 14 16,1 0 0,14 0-16,-1-13 15,1-1-15,13-13 16,0 1 0,0-1-16,0-13 15,13 13 1,-13-13-16,14 0 15,13 0 1,14 0-16,-1 0 16,1 0-16,0 0 15,-1 14 1,1-1-16,-1 13 16,-12 1-1,-1 0-15,-14-1 16,-13 1-16,0-1 15,-13 1 1,-1-1-16,-13 1 16,-14 0-1,-13-1-15,-14 1 16,14-14 0,27-13-16,27 0 15,0 0-15</inkml:trace>
          <inkml:trace contextRef="#ctx0" brushRef="#br1" timeOffset="81054.8584">10831 9522 0,'0'0'0,"0"0"16,0 0-16,0 0 15,-13 13 1,-28 27-16,0 13 16,-13 0-1,14 0-15,-1 0 16,14-13-16,13-13 15,1-1 1,13-12-16,13-1 16,1 0-1,13 1-15,14-14 16,-1-14 0,28-12-16,13-1 15,-13-13-15,13-26 16,-13-1-1,-27 1-15,-14 13 16,-14 0 0,-13 26-16,-13 0 15,-1 1-15,-26 13 16,-1-1 0,0 1-16,1 13 15,-1 0 1,14 13-16,0 1 15,0 12 1,-14 1-16,41-27 16</inkml:trace>
        </inkml:traceGroup>
      </inkml:traceGroup>
    </inkml:traceGroup>
  </inkml:traceGroup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7:27.3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A8DC3A-8F9A-4A81-A5DB-4FE85FB08CAE}" emma:medium="tactile" emma:mode="ink">
          <msink:context xmlns:msink="http://schemas.microsoft.com/ink/2010/main" type="writingRegion" rotatedBoundingBox="1054,1318 14669,-852 15651,5306 2036,7477"/>
        </emma:interpretation>
      </emma:emma>
    </inkml:annotationXML>
    <inkml:traceGroup>
      <inkml:annotationXML>
        <emma:emma xmlns:emma="http://www.w3.org/2003/04/emma" version="1.0">
          <emma:interpretation id="{D0AFCC35-C90C-46CB-968C-5921F6B09A56}" emma:medium="tactile" emma:mode="ink">
            <msink:context xmlns:msink="http://schemas.microsoft.com/ink/2010/main" type="paragraph" rotatedBoundingBox="1509,1123 4243,1180 4213,2581 1480,2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E8CE8-60EB-425D-997F-D7977DC03380}" emma:medium="tactile" emma:mode="ink">
              <msink:context xmlns:msink="http://schemas.microsoft.com/ink/2010/main" type="line" rotatedBoundingBox="1509,1123 4243,1180 4213,2581 1480,2524"/>
            </emma:interpretation>
          </emma:emma>
        </inkml:annotationXML>
        <inkml:traceGroup>
          <inkml:annotationXML>
            <emma:emma xmlns:emma="http://www.w3.org/2003/04/emma" version="1.0">
              <emma:interpretation id="{4537F0F1-0C77-4537-883A-D2CE35A1E166}" emma:medium="tactile" emma:mode="ink">
                <msink:context xmlns:msink="http://schemas.microsoft.com/ink/2010/main" type="inkWord" rotatedBoundingBox="1507,1245 3329,1284 3303,2562 1480,2524"/>
              </emma:interpretation>
            </emma:emma>
          </inkml:annotationXML>
          <inkml:trace contextRef="#ctx0" brushRef="#br0">0 0 0,'0'0'0,"0"0"0,0 0 15,0 0-15,12 12 16,0 0 0,0 11-16,12 49 15,1 58 1,-1 13-16,-12-25 15,12 1-15,-12 23 16,0-23 0,-12-24-16,0-12 15,0-12 1,0-23-16,-12-13 16,12-11-1,0 0-15,0-12 16,0-12-16,0 0 15,0 0 1,-12-12-16,12-36 16,0-35-1,12 0-15,12-12 16,1 12 0,11 24-16,0 11 15,0 13-15,1-1 16,-13 24-1,0 0-15,-12 12 16,0 0 0,12 12-16,1 12 15,-1 23-15,0 25 16,0-1 0,-12 0-16,0-12 15,0-11 1,1-1-16,-1 1 15,-12-13 1,0-11-16,0 0 16,0-12-16,0-12 15</inkml:trace>
          <inkml:trace contextRef="#ctx0" brushRef="#br0" timeOffset="695.856">1088 783 0,'0'0'0,"73"0"15,-73 0 1,0 0-16,12 0 16,24 0-1,13 0-15,11 0 16,-11-12 0,11 12-16,-11-12 15,-13 12 1,0 0-16,-36 0 15</inkml:trace>
          <inkml:trace contextRef="#ctx0" brushRef="#br0" timeOffset="1203.0159">1463 1127 0,'0'0'15,"25"0"-15,11-12 16,12 12 0,1-11-16,-1-1 15,0 0 1,-11 0-16,-37 12 15</inkml:trace>
          <inkml:trace contextRef="#ctx0" brushRef="#br0" timeOffset="2505.2859">1088 1139 0,'0'0'0,"25"-12"16,35 0-16,37-11 15,12 11-15,-12-12 16,-13 12-1,1 12-15,-25 0 16,-11-12 0,-13 12-16,-24 0 15,-12 0 1</inkml:trace>
          <inkml:trace contextRef="#ctx0" brushRef="#br0" timeOffset="2733.9928">1113 1175 0,'0'0'0,"24"-12"15,24 0-15,37-12 16,0 1-1,-13 11-15,-23 0 16,-13 12-16,-36 0 16</inkml:trace>
          <inkml:trace contextRef="#ctx0" brushRef="#br0" timeOffset="2833.1692">1572 1092 0,'-12'0'16,"-12"0"-16,-24 12 15,-1-1-15,1 1 16,-1 0-1,49-12-15</inkml:trace>
        </inkml:traceGroup>
        <inkml:traceGroup>
          <inkml:annotationXML>
            <emma:emma xmlns:emma="http://www.w3.org/2003/04/emma" version="1.0">
              <emma:interpretation id="{53C01D61-4038-485C-8214-A59AE4C5A160}" emma:medium="tactile" emma:mode="ink">
                <msink:context xmlns:msink="http://schemas.microsoft.com/ink/2010/main" type="inkWord" rotatedBoundingBox="3961,1174 4243,1180 4216,2480 3934,2474"/>
              </emma:interpretation>
            </emma:emma>
          </inkml:annotationXML>
          <inkml:trace contextRef="#ctx0" brushRef="#br0" timeOffset="3707.6703">2455-71 0,'0'0'0,"0"0"15,0 0-15,0 0 16,0 0 0,0 0-16,0 0 15,0 0 1,0 0-16,0 0 16,0 12-1,12 35-15,0 24 16,13 36-16,-1 24 15,0-13 1,0-11-16,0 12 16,1-1-1,-1 1-15,0-36 16,-12-12-16,0-11 16,0-13-1,-12-11-15,0-13 16,0-11-1,0 0-15,0 0 16,0-12 0,0 0-16,0 0 15,0 0 1,-12-24-16,0-11 16,0-25-16,0-23 15,0 0 1,12 0-16,-12-12 15,12 95 1</inkml:trace>
        </inkml:traceGroup>
      </inkml:traceGroup>
    </inkml:traceGroup>
    <inkml:traceGroup>
      <inkml:annotationXML>
        <emma:emma xmlns:emma="http://www.w3.org/2003/04/emma" version="1.0">
          <emma:interpretation id="{876E1302-B3EB-4055-AFBD-A562D7567BF8}" emma:medium="tactile" emma:mode="ink">
            <msink:context xmlns:msink="http://schemas.microsoft.com/ink/2010/main" type="paragraph" rotatedBoundingBox="1492,4066 15107,1895 15651,5306 2036,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4FA44-EF53-421E-9C3F-780DD0400EB9}" emma:medium="tactile" emma:mode="ink">
              <msink:context xmlns:msink="http://schemas.microsoft.com/ink/2010/main" type="inkBullet" rotatedBoundingBox="1545,4397 2917,4178 3142,5585 1769,5804"/>
            </emma:interpretation>
          </emma:emma>
        </inkml:annotationXML>
        <inkml:trace contextRef="#ctx0" brushRef="#br0" timeOffset="12196.3697">1294 4248 0,'0'0'16,"-12"24"-1,-12 12-15,0-1 16,-25 1 0,-23-1-16,-25-11 15,0-12-15,12-12 16,1-12-1,11-12-15,-24-23 16,1-1 0,11-11-16,0 0 15,25-1 1,12-35-16,11-23 16,13 11-16,12 0 15,24 0 1,24 1-16,25-25 15,23 24 1,-11 24-16,12 24 16,36 11-16,24 13 15,-24 23 1,-24 24-16,-1 12 16,25 35-1,-12 24-15,-12 12 16,-25 0-1,-35 12-15,-13 35 16,-24-23-16,-24-13 16,-13 1-1,-11 0-15,-12 0 16,11-24 0,1-24-16,-13-11 15,1-25-15,-1-23 16,61 0-1</inkml:trace>
        <inkml:trace contextRef="#ctx0" brushRef="#br0" timeOffset="11553.945">701 3619 0,'0'0'15,"0"0"-15,0 0 16,0 0-1,0 0-15,0 0 16,0 0 0,13-12-16,23 1 15,12-1 1,13 0-16,-1 12 16,-11 0-16,-1 0 15,-12 0 1,0 12-16,-11 0 15,-13-1 1,0 13-16,-12 0 16,0 0-16,-12 11 15,-12 1 1,-1-1-16,1-11 16,12-12-1,0 0-15,0 0 16,12-12-16,0 0 15,0 0 1,0 0-16,12 0 16,0 0-1,24 12-15,1-1 16,-1 1 0,-12 12-16,0 0 15,-12 0-15,1-1 16,-13-11-1,0 0-15,-13 12 16,1-12 0,-12 11-16,0-11 15,-12 0 1,-13 0-16,1-12 16,12 0-16,11-12 15,25 12 1</inkml:trace>
      </inkml:traceGroup>
      <inkml:traceGroup>
        <inkml:annotationXML>
          <emma:emma xmlns:emma="http://www.w3.org/2003/04/emma" version="1.0">
            <emma:interpretation id="{4BFC3FAD-FCB2-4EA6-9A62-4421892908EC}" emma:medium="tactile" emma:mode="ink">
              <msink:context xmlns:msink="http://schemas.microsoft.com/ink/2010/main" type="line" rotatedBoundingBox="3061,3815 15107,1895 15510,4422 3464,6343"/>
            </emma:interpretation>
          </emma:emma>
        </inkml:annotationXML>
        <inkml:traceGroup>
          <inkml:annotationXML>
            <emma:emma xmlns:emma="http://www.w3.org/2003/04/emma" version="1.0">
              <emma:interpretation id="{5FD9F01D-BA45-41A6-B797-51FB38D8AC75}" emma:medium="tactile" emma:mode="ink">
                <msink:context xmlns:msink="http://schemas.microsoft.com/ink/2010/main" type="inkWord" rotatedBoundingBox="3116,4161 4704,3908 4991,5711 3404,5964">
                  <msink:destinationLink direction="with" ref="{052FF1F2-06AE-467E-A364-24E569B07C1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687.3854">3435 4153 0,'0'0'0,"0"0"0,0 0 16,-12 24-16,-12 0 15,-25 23 1,-23 1-16,-13 11 16,0-12-1,13-11-15,-1 0 16,13-13 0,-1-11-16,1-12 15,11 0 1,49 0-16</inkml:trace>
          <inkml:trace contextRef="#ctx0" brushRef="#br0" timeOffset="9434.7529">3084 3251 0,'0'0'16,"0"0"-16,0 0 15,0-11-15,0-1 16,0 0 0,0 0-16,0 0 15,0 0 1,0 12-16,0 0 16,0 0-16,0 24 15,-12 23 1,0 13-16,0 11 15,12 12 1,0 36-16,0-24 16,0 0-1,0-12-15,0-24 16,0-12 0,0-11-16,0-12 15,0-12-15,0-12 16</inkml:trace>
          <inkml:trace contextRef="#ctx0" brushRef="#br0" timeOffset="10155.0293">2770 3619 0,'0'0'0,"0"0"16,0 0-16,0 12 16,0 12-16,0 0 15,0 11 1,-12 1-16,0-1 15,-25 1 1,-11 11-16,-25 1 16,13-12-1,-1-1-15,-11-11 16,-1-12-16,1-12 16,11 0-1,13-12-15,24 0 16,-1-24-1,25 1-15,12-13 16,13 1 0,11-1-16,0 25 15,1-1-15,-1 24 16,0 0 0,-12 12-16,0 12 15,-11-1 1,-13 13-16,0-12 15,0-1-15,-13 1 16,1-12 0,-12 0-16,0 0 15,-24-12 1,-13 0-16,1-12 16,-1 0-16,1 12 15,11 0 1,1 0-16,12 12 15,-1 0 1,13 0-16,12 11 16,0 1-1,12 0-15,0-1 16,12 13-16,-12-36 16</inkml:trace>
          <inkml:trace contextRef="#ctx0" brushRef="#br0" timeOffset="10335.9225">2238 4652 0,'0'0'0,"0"0"16,0 12-1,0-12-15</inkml:trace>
          <inkml:trace contextRef="#ctx0" brushRef="#br0" timeOffset="10716.0408">2262 2812 0,'0'0'15,"0"0"-15,0 0 16,0 0-16,0 0 16,0 0-1,0 0-15,12 24 16,-12 24 0,0 70-16,0 25 15,0-25 1,0-23-16,-12-12 15,0 0-15,12-83 16</inkml:trace>
        </inkml:traceGroup>
        <inkml:traceGroup>
          <inkml:annotationXML>
            <emma:emma xmlns:emma="http://www.w3.org/2003/04/emma" version="1.0">
              <emma:interpretation id="{CFBB858A-4428-4DC1-BEB8-15757B7E8BFE}" emma:medium="tactile" emma:mode="ink">
                <msink:context xmlns:msink="http://schemas.microsoft.com/ink/2010/main" type="inkWord" rotatedBoundingBox="5371,3482 7712,3108 8109,5602 5769,5975">
                  <msink:destinationLink direction="with" ref="{052FF1F2-06AE-467E-A364-24E569B07C1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64.6595">4112 3655 0,'0'0'16,"12"12"-16,0 0 16,-12-12-16</inkml:trace>
          <inkml:trace contextRef="#ctx0" brushRef="#br0" timeOffset="13060.6945">4161 4094 0,'0'0'0,"0"0"16</inkml:trace>
          <inkml:trace contextRef="#ctx0" brushRef="#br0" timeOffset="24711.6573">4765 3679 0,'0'0'0,"0"0"15,0 0 1,25 0-16,23-12 16,12 0-16,1 0 15,-1 0 1,-11 0-16,11 0 16,-11 1-1,23-1-15,1 0 16,11-12-16,-23-12 15,-61 36 1</inkml:trace>
          <inkml:trace contextRef="#ctx0" brushRef="#br0" timeOffset="24416.8802">5080 3453 0,'0'0'0,"0"0"15,12 0-15,12-12 16,25-11-1,23-25-15,13-11 16,12-24 0,-13 11-16,-23 1 15,-13 0 1,-12 0-16,-11 0 16,-13 11-16,-12 13 15,-12 11 1,-1 13-16,-11 11 15,-24 24 1,-25 35-16,1 24 16,-1 36-16,13 83 15,23-36 1,13-11-16,0 70 16,24-47-1,0-23-15,0 11 16,0 12-16,0-47 15,0-36 1,0-36-16,-12-11 16,0-12-1,12-13-15,0-11 16,-12-11 0,0-25-16,12 36 15</inkml:trace>
          <inkml:trace contextRef="#ctx0" brushRef="#br0" timeOffset="25027.9846">6205 1863 0,'0'0'16,"0"0"-16,0 0 15,0 12 1,-12 35-16,-25 36 15,-11 12-15,0 0 16,-1 0 0,13-35-16,0-1 15,-1 0 1,25-11-16,12-48 16</inkml:trace>
        </inkml:traceGroup>
        <inkml:traceGroup>
          <inkml:annotationXML>
            <emma:emma xmlns:emma="http://www.w3.org/2003/04/emma" version="1.0">
              <emma:interpretation id="{3796E233-8074-499D-BD86-57F30B82BF8D}" emma:medium="tactile" emma:mode="ink">
                <msink:context xmlns:msink="http://schemas.microsoft.com/ink/2010/main" type="inkWord" rotatedBoundingBox="10075,2697 15107,1895 15436,3958 10404,4760">
                  <msink:destinationLink direction="with" ref="{D2F71633-0197-4E04-91E2-E04260FEDFA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328.1047">9567 2670 0,'0'0'15,"0"0"-15,24 0 16,1 0-1,11 0-15,-12-12 16,12 0 0,1-12-16,-13 13 15,0-1 1,-12 0-16,0 0 16,-12 12-16,0 0 15,0 0 1,0 24-16,0 11 15,0 13 1,0-1-16,0 1 16,0-1-16,12-11 15,0-1 1,13 1-16,23-12 16,0-12-1,25-12-15,-13 0 16,-11-24-16,-49 24 15</inkml:trace>
          <inkml:trace contextRef="#ctx0" brushRef="#br0" timeOffset="32762.8806">9833 2183 0,'0'0'16,"0"0"0,0 12-16,0 0 15,0 0-15,0 0 16,0 0 0,12 0-16,-12-1 15,0-11 1,0 0-16,0 0 15,0 0 1,0 0-16,0 0 16,0 0-16,0 0 15,0 0 1,0 0-16,0 0 16,-12 0-1,0 0-15,12 0 16,0 0-16,0 0 15,0 0 1,0 0-16,0 0 16,0 0-1,0 0-15,0 0 16</inkml:trace>
          <inkml:trace contextRef="#ctx0" brushRef="#br0" timeOffset="33125.3975">10087 2884 0,'0'0'0,"12"0"16,1 0-16,23-12 16,0 0-16,12 0 15,1-12 1,11 0-16,1 1 15,11-1 1,-11 0-16,-13 1 16,-11-1-1,-37 24-15</inkml:trace>
          <inkml:trace contextRef="#ctx0" brushRef="#br0" timeOffset="33399.7348">10269 2563 0,'0'0'0,"0"0"16,12 12-16,0 12 15,12 11 1,-12 1-16,12 11 15,1 1-15,-1-13 16,0 1 0,0 0-16,12-13 15,-11 1 1,-13-12-16,-12-12 16</inkml:trace>
          <inkml:trace contextRef="#ctx0" brushRef="#br0" timeOffset="33736.5843">10861 2266 0,'0'0'0,"0"0"16,13 24-16,-1 0 16,0 12-1,12 11-15,0 12 16,0 13 0,0-1-16,1-12 15,11 12 1,-12-23-16,0-1 15,1-11-15,-13-24 16,0 0 0,-12-12-16</inkml:trace>
          <inkml:trace contextRef="#ctx0" brushRef="#br0" timeOffset="34328.9683">11527 2350 0,'0'0'0,"0"0"15,0 0-15,0 0 16,0 0-1,0 0-15,0 0 16,0 0 0,0 0-16,0 0 15,0 0 1,12 0-16,0 0 16,36 0-16,13 0 15,23-12 1,-11 12-16,-13 0 15,-11 0 1,-13 12-16,0-12 16,-11 11-16,-1-11 15,-12 0 1,0 0-16,0 0 16,-12 0-1,0 0-15,0 0 16,0 0-1,0 0-15</inkml:trace>
          <inkml:trace contextRef="#ctx0" brushRef="#br0" timeOffset="31786.0449">8721 2409 0,'0'0'0,"0"0"15,24 0-15,36 0 16,13-12-1,-1 12-15,13-12 16,-12 12 0,-13-12-16,13 0 15,-13 1 1,-11-1-16,11-12 16,-60 24-16</inkml:trace>
          <inkml:trace contextRef="#ctx0" brushRef="#br0" timeOffset="31528.7443">9168 2029 0,'0'0'15,"0"0"-15,12-12 16,12 0-1,13-23-15,-1-13 16,24-23-16,1-24 16,-25-12-1,-12 24-15,-12 12 16,-12 24 0,-12-1-16,0 13 15,-12 11 1,0 12-16,0 12 15,-13 0-15,-11 36 16,-12 47 0,-1 23-16,13 1 15,24 24 1,-1 47-16,25-24 16,12-12-16,1 1 15,-1 23 1,0-47-16,0-36 15,0 0 1,0-36-16,-12-11 16,0-24-16,0-12 15,0 0 1,0 0-16,0 0 16</inkml:trace>
          <inkml:trace contextRef="#ctx0" brushRef="#br0" timeOffset="35352.4163">12627 2053 0,'0'0'0,"0"0"15,12 0-15,13 0 16,23 0 0,12-12-16,37 0 15,0-12 1,0 1-16,-13-1 15,-11-12 1,-25 13-16,-48 23 16</inkml:trace>
          <inkml:trace contextRef="#ctx0" brushRef="#br0" timeOffset="35097.7558">12627 1768 0,'0'0'0,"12"0"15,13-12-15,11-12 16,24-35 0,25-24-16,-24 0 15,-1 0-15,-12-12 16,-11 0-1,-25 12-15,-12 12 16,-12 23 0,-13 13-16,1 11 15,0 24-15,0 12 16,-12 23 0,-1 25-16,1 35 15,24 23 1,0 49-16,12-25 15,12 0 1,12 36-16,12-12 16,-11-47-16,11-24 15,-12-12 1,-12 0-16,0-23 16,0-13-1,-12-11-15,0-25 16,0-11-16,0 0 15,0 0 1,0 0-16</inkml:trace>
          <inkml:trace contextRef="#ctx0" brushRef="#br0" timeOffset="35769.9479">13172 2468 0,'0'0'16,"0"0"-16,24 12 16,0-12-1,0 12-15,0-12 16,13 0-1,-13-12-15,0 12 16,0 0 0,-12 0-16,-12 0 15,0 0-15,0 0 16,0 24 0,0 11-16,0 13 15,0-1 1,0-11-16,12 0 15,1-1-15,11-11 16,12-12 0,12-12-16,1-12 15,-1-12 1,-48 24-16</inkml:trace>
          <inkml:trace contextRef="#ctx0" brushRef="#br0" timeOffset="36215.3073">13559 2053 0,'0'0'0,"0"12"16,12 11-1,0-11-15,0 12 16,0-12 0,0 0-16,12-12 15,1 0-15,-1-12 16,0 0 0,0-12-16,0 1 15,0-13 1,-11 12-16,-1 1 15,-12 11-15,0 12 16,-12-12 0,-25 0-16,-23 12 15,-1 0 1,25 12-16,0 12 16,12-1-1,11 13-15,13-1 16,13 1-16,11 0 15,-24-36 1</inkml:trace>
        </inkml:traceGroup>
      </inkml:traceGroup>
      <inkml:traceGroup>
        <inkml:annotationXML>
          <emma:emma xmlns:emma="http://www.w3.org/2003/04/emma" version="1.0">
            <emma:interpretation id="{46896D97-44BC-4C5B-8A96-97F5DA238649}" emma:medium="tactile" emma:mode="ink">
              <msink:context xmlns:msink="http://schemas.microsoft.com/ink/2010/main" type="line" rotatedBoundingBox="6974,5421 9354,4026 10186,5446 7807,6841"/>
            </emma:interpretation>
          </emma:emma>
        </inkml:annotationXML>
        <inkml:traceGroup>
          <inkml:annotationXML>
            <emma:emma xmlns:emma="http://www.w3.org/2003/04/emma" version="1.0">
              <emma:interpretation id="{488F0E81-756C-4DC5-983A-154521A1A28C}" emma:medium="tactile" emma:mode="ink">
                <msink:context xmlns:msink="http://schemas.microsoft.com/ink/2010/main" type="inkWord" rotatedBoundingBox="6974,5421 9354,4026 10186,5446 7807,6841"/>
              </emma:interpretation>
            </emma:emma>
          </inkml:annotationXML>
          <inkml:trace contextRef="#ctx0" brushRef="#br0" timeOffset="26836.0654">5890 3928 0,'0'0'15,"0"0"-15,0 0 16,0 0 0,0 0-16,0 0 15,-12 12 1,0 11-16,-12 13 15,0 23 1,0 13-16,-13 22 16,13 1-16,0-12 15,24-23 1,0-1-16,0-11 16,12-13-1,0-11-15,0-12 16,12 0-16,13 0 15,-37-12 1</inkml:trace>
          <inkml:trace contextRef="#ctx0" brushRef="#br0" timeOffset="27587.6367">6229 4438 0,'0'0'15,"0"0"-15,0 0 16,0 0 0,-12 12-16,0-12 15,0 0 1,0-12-16,-13-12 15,1 1 1,12-13-16,12 0 16,0 1-16,12-1 15,0 12 1,12 1-16,-11 11 16,-1 0-1,0 12-15,0 0 16,0 12-16,0 35 15,-12 60 1,-12 0-16,0 0 16,-12-12-1,12-12-15,12-12 16,0-24 0,0-23-16,0-12 15,0-12-15,0 0 16,0 0-1,12-24-15,12-11 16,0-37 0,12-58-16,1-12 15,-13 35-15,12 24 16,-12 23 0,-12 25-16,0 11 15,-12 12 1,0 12-16,0 0 15,0 0 1,0 24-16,0 23 16,0 25-16,0 11 15,0-12 1,13-24-16,-1 1 16,0-13-1,12-11-15,12 0 16,-12-12-16,1 0 15,-25-12 1</inkml:trace>
          <inkml:trace contextRef="#ctx0" brushRef="#br0" timeOffset="28011.0469">6592 4996 0,'0'0'0,"0"0"16,0 0 0,12 0-16,12 0 15,0-12-15,0 0 16,1 0 0,-1 0-16,-12 0 15,0 1 1,-12 11-16,0 0 15,0 0 1,0 11-16,0 13 16,0 12-16,0-1 15,0 1 1,0-12-16,0-1 16,12 1-1,0 0-15,12 0 16,1-12-16,11-1 15,0-11 1,13 0-16,-13-11 16,0-13-1,0-24-15,-36 48 16</inkml:trace>
          <inkml:trace contextRef="#ctx0" brushRef="#br0" timeOffset="28402.1354">6834 4616 0,'0'0'15,"0"0"-15,0 0 16,0 0 0,12 12-16,0-12 15,0 0 1,0 0-16,12 0 15,0-12 1,-11 0-16,-1 0 16,0-11-16,-12-1 15,0 12 1,0 0-16,0 0 16,0 12-1,-12 0-15,-13 0 16,1 12-16,0 0 15,12 0 1,0 0-16,12 0 16,0-12-1,12 11-15,12-11 16,-24 0-16</inkml:trace>
          <inkml:trace contextRef="#ctx0" brushRef="#br0" timeOffset="29006.1443">7160 3548 0,'0'0'16,"0"0"-16,0 0 16,0 0-1,12 12-15,13 12 16,23 23-1,0 12-15,13 36 16,-13-23 0,-12-13-16,1 12 15,-1 12-15,-12 0 16,-12 12 0,0-12-16,-12-35 15,0-1 1,-12 1-16,0-13 15,0-11-15,0-12 16,0 0 0,0 0-16,12-12 15,0 0 1</inkml:trace>
          <inkml:trace contextRef="#ctx0" brushRef="#br0" timeOffset="30039.979">7572 3607 0,'0'0'0,"0"0"16,0 0-1,12 12-15,24 0 16,12 0-16,13-12 15,11 0 1,-11 0-16,-1 0 16,-11 0-1,-1 0-15,0-12 16,13 0-16,-13 0 16,-48 12-1</inkml:trace>
          <inkml:trace contextRef="#ctx0" brushRef="#br0" timeOffset="29755.5879">7656 3406 0,'0'0'0,"0"0"15,0 0 1,0 0-16,0 0 16,0 0-1,12 0-15,12 0 16,25 0 0,-1 0-16,1 0 15,-1 0-15,0 0 16,1 0-1,11 0-15,-11 0 16,-1 0 0,-12-12-16,-12 0 15,-24 12-15</inkml:trace>
        </inkml:traceGroup>
      </inkml:traceGroup>
    </inkml:traceGroup>
  </inkml:traceGroup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0:35.3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2FF1F2-06AE-467E-A364-24E569B07C1A}" emma:medium="tactile" emma:mode="ink">
          <msink:context xmlns:msink="http://schemas.microsoft.com/ink/2010/main" type="inkDrawing" rotatedBoundingBox="1469,7335 8532,7305 8535,7879 1472,7909" semanticType="underline" shapeName="Other">
            <msink:sourceLink direction="with" ref="{5FD9F01D-BA45-41A6-B797-51FB38D8AC75}"/>
            <msink:sourceLink direction="with" ref="{CFBB858A-4428-4DC1-BEB8-15757B7E8BFE}"/>
          </msink:context>
        </emma:interpretation>
      </emma:emma>
    </inkml:annotationXML>
    <inkml:trace contextRef="#ctx0" brushRef="#br0">7063 238 0,'0'0'0,"0"0"15,0 0-15,0 0 16,0 0 0,0 0-16,0 0 15,0 0 1,0 0-16,-12 12 15,-12 12-15,0-1 16,-13 1 0,-23 12-16,-13-1 15,1 1 1,-13-12-16,13-1 16,-1-11-1,-12 0-15,-11-12 16,-1-12-16,0-12 15,25 1 1,-1-1-16,12 0 16,1-11-1,0-1-15,-13 0 16,0 1-16,1-1 16,-1 1-1,1 11-15,23 12 16,-23 12-1,-1 0-15,-24 24 16,-11 0 0,11 11-16,12 1 15,13-1 1,-1 13-16,0-1 16,13 1-16,-13-1 15,13-11 1,11-12-16,1-13 15,0 1 1,11-12-16,1-12 16,-12-11-16,-1-13 15,1 0 1,0 1-16,-13-24 16,-11-1-1,-13 1-15,0 0 16,13-1-1,-13 13-15,0 11 16,-24 12-16,1 1 16,-1 23-1,12 12-15,-12 23 16,-24 13 0,-12 11-16,24 0 15,36-11-15,1-1 16,-13 13-1,12-13-15,1-11 16,11-13 0,13-11-16,-1 0 15,13-12-15,-1-12 16,1-12 0,-13-11-16,1-1 15,-1-11 1,1-1-16,0 1 15,11 11 1,1 13-16,-1-1 16,1 12-16,-12 12 15,-37 24 1,12 11-16,-12 13 16,13 11-1,11 0-15,1 1 16,11-13-16,13-11 15,-13-12 1,-11-13-16,-13-22 16,12-13-1,1-12-15,11 1 16,13 11 0,0 0-16,-1 0 15,13 1-15,0-1 16,36 24-1</inkml:trace>
  </inkml:traceGroup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1:44.8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9DEE8F-7622-4E4C-B560-4EDA137D7D33}" emma:medium="tactile" emma:mode="ink">
          <msink:context xmlns:msink="http://schemas.microsoft.com/ink/2010/main" type="inkDrawing" rotatedBoundingBox="12462,12111 17313,11949 17316,12043 12466,12205" semanticType="underline" shapeName="Other">
            <msink:sourceLink direction="with" ref="{A506F3D9-1C9E-4F06-A131-20E6D573FCBB}"/>
          </msink:context>
        </emma:interpretation>
      </emma:emma>
    </inkml:annotationXML>
    <inkml:trace contextRef="#ctx0" brushRef="#br0">0 190 0,'0'0'0,"0"0"16,0 0-16,0 0 15,12 0-15,12 0 16,25 0 0,48-12-16,24 0 15,-25 1 1,49-1-16,37 12 15,-13 0 1,-24-12-16,61 12 16,0 0-16,-25-12 15,73-12 1,-60 12-16,23 12 16,37-23-1,-36 11-15,36 0 16,-36 0-1,-25 0-15,25 12 16,-73-12-16,-12 12 16,0 0-1,-12 0-15,-12 12 16,-24-12 0,-25 0-16,-11 0 15,-1 12-15,-12-12 16,-12 12-1,13-12-15,-1 12 16,0 0 0,1-12-16,-1 0 15,0 0-15,-12-24 16,-12-12 0,-12 36-16</inkml:trace>
  </inkml:traceGroup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0:50.1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869174-DC6A-4A50-8ECB-48A0B00C0B62}" emma:medium="tactile" emma:mode="ink">
          <msink:context xmlns:msink="http://schemas.microsoft.com/ink/2010/main" type="inkDrawing" rotatedBoundingBox="11832,9284 15278,9125 15283,9221 11836,9380" semanticType="underline" shapeName="Other">
            <msink:sourceLink direction="with" ref="{4C583E7B-2F00-42A0-BB49-033376902268}"/>
          </msink:context>
        </emma:interpretation>
      </emma:emma>
    </inkml:annotationXML>
    <inkml:trace contextRef="#ctx0" brushRef="#br0">12023 7962 0,'0'0'0,"0"0"16,-13 0 0,-23 0-16,-36 12 15,-13 0 1,-12 0-16,-60 0 15,-12 12-15,23-1 16,38-11 0,-38 12-16,-23-12 15,48 0 1,24-12-16,25 0 16,11 0-16,1 0 15,12 0 1,23 0-16,13 0 15,12 0 1,0 0-16,0 0 16,182-24-1,-158 24-15,73-12 16,24 0-16,48 0 16,73-11-1,-49 11-15,37-12 16,12 12-1,-48 0-15,84 0 16,-85 12-16,25-11 16,-12 11-1,-49 0-15,-12 0 16,0 0 0,-24 0-16,-36 11 15,-25 1 1,-23-12-16,-1 0 15,-12 0-15,0 0 16,-12 0 0,0 0-16,-12 0 15</inkml:trace>
  </inkml:traceGroup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1:59.3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39CB89-50E6-4D1D-BC1C-71B6D65E5B03}" emma:medium="tactile" emma:mode="ink">
          <msink:context xmlns:msink="http://schemas.microsoft.com/ink/2010/main" type="inkDrawing" rotatedBoundingBox="18922,12088 24559,11974 24560,12038 18924,12152" semanticType="underline" shapeName="Other">
            <msink:sourceLink direction="with" ref="{2CA99321-4185-444A-9A1B-458623A24B69}"/>
            <msink:sourceLink direction="with" ref="{9EA1AED2-AD7D-464A-AA48-8CFA8F347D2F}"/>
          </msink:context>
        </emma:interpretation>
      </emma:emma>
    </inkml:annotationXML>
    <inkml:trace contextRef="#ctx0" brushRef="#br0">0 142 0,'0'0'16,"0"0"-16,0 0 16,0 0-16,24 0 15,25 0 1,35-11-16,13-1 16,0 0-1,72 0-15,13 0 16,-37 0-1,24 0-15,37 12 16,-25 0-16,1 0 16,59 0-1,-47 0-15,24 0 16,24 0 0,-37 0-16,37-12 15,-36 12-15,11 0 16,13-11-1,-48 11-15,11 0 16,25-12 0,-49 12-16,13-12 15,23 12 1,-60-12-16,-24 12 16,0 0-16,0 0 15,-24 0 1,-24 0-16,-13 0 15,-12 0 1,-11 12-16,-1-12 16,-12 0-16,-12 0 15,0 0 1,-12 0-16</inkml:trace>
  </inkml:traceGroup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2:30.4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3322AA-7870-4003-8326-5C5884BF95C5}" emma:medium="tactile" emma:mode="ink">
          <msink:context xmlns:msink="http://schemas.microsoft.com/ink/2010/main" type="inkDrawing" rotatedBoundingBox="12707,14394 19032,14292 19033,14363 12708,14464" semanticType="strikethrough" shapeName="Other">
            <msink:sourceLink direction="with" ref="{8885B7DD-BB03-4EC4-B4F9-82F49D1EEB06}"/>
          </msink:context>
        </emma:interpretation>
      </emma:emma>
    </inkml:annotationXML>
    <inkml:trace contextRef="#ctx0" brushRef="#br0">0 59 0,'0'0'16,"0"0"-16,0 0 16,12 12-16,24 0 15,1 0 1,11-12-16,1 0 16,11 0-1,37 0-15,48 0 16,0 0-1,-24 12-15,12-12 16,61 0-16,-25 0 16,0 0-1,61-12-15,-24 12 16,11 0 0,25-12-16,-36 12 15,60 0 1,-36-12-16,12-12 15,0 24-15,-37 0 16,25 0 0,-24-11-16,-13 11 15,25-12 1,-49 12-16,1-12 16,11 0-16,-24 12 15,-24 0 1,-12 0-16,0 0 15,0 0 1,-12 0-16,-24 12 16,-13-12-16,1 0 15,-13 0 1,1 0-16,-25 0 16,0 0-1,-11 0-15,-1 0 16,-12 0-1,0 0-15,-12 0 16</inkml:trace>
  </inkml:traceGroup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2:45.5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7F3155-1F56-4C6B-BC59-5FC0A686BD67}" emma:medium="tactile" emma:mode="ink">
          <msink:context xmlns:msink="http://schemas.microsoft.com/ink/2010/main" type="inkDrawing" rotatedBoundingBox="20569,14548 26507,14514 26508,14563 20569,14597" semanticType="underline" shapeName="Other">
            <msink:sourceLink direction="with" ref="{CC654CCB-A245-4FDF-BE55-162D7C48906F}"/>
            <msink:sourceLink direction="with" ref="{FCC88213-6A82-479A-AFB6-03A5AFE3C15A}"/>
          </msink:context>
        </emma:interpretation>
      </emma:emma>
    </inkml:annotationXML>
    <inkml:trace contextRef="#ctx0" brushRef="#br0">0 15 0,'0'0'0,"0"0"16,0 0-16,0 0 15,0 0 1,0 0-16,0 0 15,24 0-15,25 0 16,35 11 0,25-11-16,-12 12 15,12-12 1,36 0-16,24 0 16,-24 0-1,13 12-15,59-12 16,-23 0-16,11 0 15,37 0 1,-60 0-16,72 0 16,-24-12-1,-25 12-15,61 0 16,-48-12-16,12 12 16,-12-11-1,-37 11-15,85 0 16,-85 0-1,-11 0-15,35 0 16,-35 0 0,-37 0-16,-12 0 15,24 0-15,-12-12 16,-36 12 0,-25 0-16,-11 0 15,-1 0 1,-11 0-16,-13 0 15,0 0-15,-12 0 16,1 0 0,-13 0-16,0 0 15,-12 0 1,0 0-16,0 0 16,0 0-1</inkml:trace>
  </inkml:traceGroup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3:39.00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3676B-B3DD-4E9D-A1D6-F59107C3BCFB}" emma:medium="tactile" emma:mode="ink">
          <msink:context xmlns:msink="http://schemas.microsoft.com/ink/2010/main" type="inkDrawing" rotatedBoundingBox="1125,15352 9466,15545 9442,16566 1102,16374" semanticType="underline" shapeName="Other">
            <msink:sourceLink direction="with" ref="{EE64A1F6-65B4-4DBB-92BD-5577DFA10750}"/>
            <msink:sourceLink direction="with" ref="{C8C6C8A5-263C-4DDE-A70F-43FF730DFA94}"/>
            <msink:sourceLink direction="with" ref="{647C62E1-0EA1-4732-809C-C78BA6ED954F}"/>
          </msink:context>
        </emma:interpretation>
      </emma:emma>
    </inkml:annotationXML>
    <inkml:trace contextRef="#ctx0" brushRef="#br0">8346 14 0,'0'0'16,"0"0"-16,0 0 15,0 0 1,0 0-16,0 0 16,0 0-1,0 0-15,-13 12 16,-11 12-16,-36 12 15,-13 11 1,-11 12-16,11 13 16,0-13-1,-23 0-15,-13 1 16,12-25 0,24-11-16,13-12 15,0 0-15,-1-12 16,-24 0-1,-11-12-15,11 0 16,0 0 0,13-12-16,-1 1 15,-12-13 1,-11 0-16,-25-11 16,12 11-16,12 13 15,12-1 1,-23 12-16,-38 0 15,26 12 1,23 24-16,12 0 16,-24 23-16,0 12 15,-12 13 1,13-13-16,35 0 16,-12 12-1,13 1-15,11-13 16,13-12-1,0 1-15,-1-13 16,1-11-16,11-12 16,-11 0-1,12 0-15,-13-24 16,1 0 0,0-12-16,-1-11 15,-11-1-15,-1-11 16,-11-1-1,-1 1-15,-11-1 16,11 1 0,0-1-16,1 1 15,-25-1 1,-24 1-16,0 11 16,24 24-16,1 1 15,-1 22 1,-36 13-16,12 12 15,12-1 1,12 1-16,13-12 16,-13 11-1,0 1-15,24-12 16,1-12-16,11-1 16,13-11-1,0 0-15,-1-11 16,1-1-1,-13-24-15,-11-11 16,-1-13-16,-11-11 16,-1-12-1,12 12-15,1 11 16,-25 1 0,-12 24-16,-12-13 15,24 24 1,1 12-16,-13 12 15,-24 12-15,12 0 16,24 0 0,12 0-16,13 0 15,11 0 1,-11 0-16,11-1 16,-11-11-16,-1 0 15,-11-11 1,-1-1-16,85 12 15</inkml:trace>
  </inkml:traceGroup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8:29.08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ECD3A0-47CD-489D-82F2-AE464CD167A7}" emma:medium="tactile" emma:mode="ink">
          <msink:context xmlns:msink="http://schemas.microsoft.com/ink/2010/main" type="writingRegion" rotatedBoundingBox="13003,2735 33849,1589 34046,5172 13200,6317"/>
        </emma:interpretation>
      </emma:emma>
    </inkml:annotationXML>
    <inkml:traceGroup>
      <inkml:annotationXML>
        <emma:emma xmlns:emma="http://www.w3.org/2003/04/emma" version="1.0">
          <emma:interpretation id="{B3CB6205-2A45-42C8-9312-7C20DD7D87A1}" emma:medium="tactile" emma:mode="ink">
            <msink:context xmlns:msink="http://schemas.microsoft.com/ink/2010/main" type="paragraph" rotatedBoundingBox="19516,2236 29090,2091 29116,3816 19542,3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6EDD5E-8A1C-43CE-A3C5-1F6D38A4BE13}" emma:medium="tactile" emma:mode="ink">
              <msink:context xmlns:msink="http://schemas.microsoft.com/ink/2010/main" type="line" rotatedBoundingBox="19516,2236 29090,2091 29116,3816 19542,3962"/>
            </emma:interpretation>
          </emma:emma>
        </inkml:annotationXML>
        <inkml:traceGroup>
          <inkml:annotationXML>
            <emma:emma xmlns:emma="http://www.w3.org/2003/04/emma" version="1.0">
              <emma:interpretation id="{CF7A9000-5C78-41A0-88D4-E6634BBD8EC0}" emma:medium="tactile" emma:mode="ink">
                <msink:context xmlns:msink="http://schemas.microsoft.com/ink/2010/main" type="inkWord" rotatedBoundingBox="19525,3047 19783,2669 19791,2675 19534,3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20562 3251 0,'0'0'0,"0"0"16,0 0-1,12 24-15,12 24 16,0 23 0,0 36-16,1 35 15,-13-23 1,0-24-16,0-12 15,-12-24-15,12-12 16,-12-11 0,0-24-16,0-12 15,0 0 1,0 0-16,36-24 16,-36 24-16,0-12 15,0-23 1,12-13-16,13-23 15,-1-12 1,0 24-16,12 11 16,1 13-16,-13 11 15,0 0 1,0 12-16,-12 12 16,0 24-1,0 23-15,1 25 16,-13 11-1,0-12-15,0-12 16,0-11-16,12-1 16,0 1-1,0-25-15,0-11 16,-12-12 0</inkml:trace>
        </inkml:traceGroup>
        <inkml:traceGroup>
          <inkml:annotationXML>
            <emma:emma xmlns:emma="http://www.w3.org/2003/04/emma" version="1.0">
              <emma:interpretation id="{4778A145-57D2-4116-8322-508DF430DB3F}" emma:medium="tactile" emma:mode="ink">
                <msink:context xmlns:msink="http://schemas.microsoft.com/ink/2010/main" type="inkWord" rotatedBoundingBox="20879,2216 23450,2177 23476,3902 20905,39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229.1614">21227 2053 0,'0'0'16,"0"0"-16,0 0 16,0 0-1,0 0-15,0 0 16,0 0 0,12-12-16,0 12 15,12-12-15,13 0 16,-1 0-1,0 12-15,13 0 16,-1 0 0,0 0-16,1 0 15,-13-11 1,0-1-16,1 0 16,-13 0-16,-24 12 15</inkml:trace>
          <inkml:trace contextRef="#ctx0" brushRef="#br0" timeOffset="-3632.5382">21396 1614 0,'0'-12'16,"12"-12"-16,25-23 16,11-13-16,1 13 15,-1-12 1,-12-13-16,-12-11 15,-12 24 1,-12 0-16,0 11 16,-12 13-16,0 11 15,-12 0 1,0 12-16,0 0 16,12 12-1,-13 24-15,1 24 16,24-48-1,-121 356-15,121-333 16,-12 60-16,12 12 16,0 0-1,12 48-15,0-1 16,0-11 0,1-36-16,-1-1 15,0-10 1,0-13-16,-12-12 15,0-11-15,0-13 16,0 1 0,0-24-16,0-12 15,0 0 1,0 0-16</inkml:trace>
          <inkml:trace contextRef="#ctx0" brushRef="#br0" timeOffset="-9651.921">17344 2931 0,'0'0'0,"0"0"16,0 0-16,0 0 16,13 0-1,11 0-15,24 0 16,13 0 0,-1 0-16,1 0 15,-1 0 1,-12-12-16,13 0 15,-1 0-15,13-11 16,0-1 0,-13-12-16,-60 36 15</inkml:trace>
          <inkml:trace contextRef="#ctx0" brushRef="#br0" timeOffset="-10103.0402">17441 2670 0,'0'0'0,"0"0"0,12 0 16,25-12 0,-1 0-16,12-12 15,1 1 1,-13-1-16,0-12 15,1-11-15,-1-24 16,-12 0 0,0 11-16,-12-23 15,-12 24 1,0 11-16,-12 13 16,0-1-1,0 12-15,-12 13 16,0-1-16,-1 12 15,1 12 1,0 23-16,-12 48 16,12 0-1,11 12-15,13 36 16,0 11-16,0-11 16,0-13-1,13 1-15,-1 12 16,0-13-1,0-35-15,-12 0 16,12-23 0,-12-13-16,0 1 15,0-13-15,0-23 16,0-12 0,0 0-16,0 0 15</inkml:trace>
          <inkml:trace contextRef="#ctx0" brushRef="#br0" timeOffset="-8271.8154">17901 3619 0,'0'0'15,"0"12"-15,0 0 16,0 12-16,12-1 16,12 1-1,37 0-15,11-24 16,1 0 0,-13-12-16,-11 0 15,-13 0 1,-12-11-16,0-1 15,-12 0-15,-12-11 16,-12-1 0,0 0-16,-12 13 15,0-1 1,-12 12-16,-13 12 16,1 0-16,11 12 15,1 0 1,12 0-16,0-1 15,0 1 1,12 12-16,-1 0 16,13-12-1,0-12-15</inkml:trace>
          <inkml:trace contextRef="#ctx0" brushRef="#br0" timeOffset="-5296.4042">20138 2207 0,'0'0'16,"0"0"-1,0 12-15,0 12 16,13 11-16,-1 1 16,0 11-1,0-11-15,12 23 16,-12-11 0,0-1-16,0-11 15,0-1-15,1-11 16,-1 0-1,-12-12-15,0-12 16,0 0 0</inkml:trace>
          <inkml:trace contextRef="#ctx0" brushRef="#br0" timeOffset="-2652.9956">21675 2350 0,'0'0'16,"0"0"-16,0 0 16,-13 11-1,13 1-15,-12 12 16,12-12-1,0 0-15,12 11 16,13 1 0,-1-12-16,12 0 15,0 0-15,1 0 16,-1-12 0,-12-12-16,0 0 15,1 0 1,-13-12-16,0 1 15,0-1 1,-12 12-16,0 0 16,0 0-16,0 0 15,0 1 1,-12-1-16,-12 0 16,-1 12-1,-11 0-15,12 12 16,0 0-16,-13 11 15,13 1 1,12 0-16,12-12 16,0-12-1</inkml:trace>
        </inkml:traceGroup>
        <inkml:traceGroup>
          <inkml:annotationXML>
            <emma:emma xmlns:emma="http://www.w3.org/2003/04/emma" version="1.0">
              <emma:interpretation id="{D8B3DFF5-3C78-4C9D-B692-AFC0114479B2}" emma:medium="tactile" emma:mode="ink">
                <msink:context xmlns:msink="http://schemas.microsoft.com/ink/2010/main" type="inkWord" rotatedBoundingBox="25590,2703 29099,2649 29114,3665 25605,37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563.344">24142 2005 0,'0'0'0,"-12"24"16,0 0-16,0 0 16,0 11-1,12 1-15,0-12 16,12-13-1,12 13-15,0-12 16,24-12-16,13 0 16,12-12-1,-1-12-15,-11 1 16,-13-13 0,0-11-16,-23 11 15,-1 0-15,-12 1 16,-12-13-1,0 13-15,-12 11 16,-12 0 0,-13 12-16,-11 12 15,48 0 1,-266 36-16,266-36 16,0 0-16,0 0 15,0 12 1,0 0-16,0 11 15,0-23 1</inkml:trace>
          <inkml:trace contextRef="#ctx0" brushRef="#br0" timeOffset="19015.9035">24662 2219 0,'0'0'0,"0"12"16,0-12-1</inkml:trace>
          <inkml:trace contextRef="#ctx0" brushRef="#br0" timeOffset="19774.5666">25593 1649 0,'0'0'16,"0"0"-16,0 0 16,0 12-16,0-12 15</inkml:trace>
          <inkml:trace contextRef="#ctx0" brushRef="#br0" timeOffset="20669.1987">25231 1614 0,'-13'0'0,"-11"0"16,-12 12-16,36-12 15,-314 12 1,314-12-16,0 0 16,0 0-1,0 0-15,0 0 16,0 0-16</inkml:trace>
          <inkml:trace contextRef="#ctx0" brushRef="#br0" timeOffset="20117.4121">25267 1970 0,'0'0'0,"-24"0"16,-1 0-16,1 0 15,12 0 1,0 0-16,12 0 16,0 0-1,0 0-15,12 0 16,24 0-1,13 0-15,-1 0 16,13 12-16,-1 11 16,-24 1-1,1 0-15,-13 0 16,-12-1 0,0 1-16,-12 0 15,0 11-15,-12 1 16,-12 0-1,-12-1-15,-25-11 16,-11 0 0,-1-12-16,12-1 15,13-11 1,48 0-16</inkml:trace>
          <inkml:trace contextRef="#ctx0" brushRef="#br0" timeOffset="20975.1776">25630 1507 0,'0'0'0,"0"0"15,0 0-15,0 0 16,12 12-1,-12-12-15,12 12 16,0 0 0,-12-12-16,0 11 15,0 1-15,0 12 16,-12 0 0,0 0-16,-12 11 15,24-35 1,-194 226-16,194-226 15,-12 11 1,0 1-16,-12 0 16,12 0-16,12-12 15</inkml:trace>
          <inkml:trace contextRef="#ctx0" brushRef="#br0" timeOffset="21990.9619">25206 1614 0,'-12'0'0,"-12"12"16,0 0-1,0-1-15,24-11 16</inkml:trace>
          <inkml:trace contextRef="#ctx0" brushRef="#br0" timeOffset="23256.7716">25098 1602 0,'0'0'0,"24"-12"16,12 0-16,12-12 15,-48 24 1,327-94-16,-327 94 16,12 0-1,0 0-15,0 0 16,0 0-16,-12 0 16</inkml:trace>
          <inkml:trace contextRef="#ctx0" brushRef="#br0" timeOffset="23038.2778">25255 1590 0,'24'-12'15,"-24"12"-15,302-118 16,-302 118 0,12 0-16,25 0 15,-13 0 1,-24 0-16</inkml:trace>
          <inkml:trace contextRef="#ctx0" brushRef="#br0" timeOffset="24287.7804">25884 1958 0,'0'0'0,"24"0"15,12 0-15,13 0 16,35-12 0,13 0-16,-24-12 15,-73 24 1</inkml:trace>
          <inkml:trace contextRef="#ctx0" brushRef="#br0" timeOffset="24039.3337">25956 1602 0,'0'0'0,"12"0"16,0-12 0,13 0-16,11-12 15,12-11-15,-11 11 16,11 0-1,-12 1-15,1 11 16,-13 0 0,-12 12-16,0 0 15,0 12-15,0 0 16,-12 23 0,-12 36-16,-12 13 15,-12 10 1,-1 37-16,-11 0 15,12-37 1,-1-10-16,13-13 16,0 0-16,12-24 15,0-11 1,0-12-16,0-1 16,12-23-1</inkml:trace>
          <inkml:trace contextRef="#ctx0" brushRef="#br0" timeOffset="24901.9474">26996 1424 0,'0'0'15,"0"0"-15,0 0 16,0 0-16,0 0 16,0 0-1,-12 12-15,-12 0 16,-24 0-1,-25-12-15,13 0 16,-1 11 0,13 1-16,12 0 15,-13 12-15,1 11 16,-1 13 0,13-12-16,0 11 15,24-11 1,0-13-16,12 1 15,0-12-15,12 0 16,12 0 0,12 0-16,13 11 15,-1 1 1,13 0-16,-13-12 16,0 11-16,-11 1 15,-13 0 1,-12 0-16,0 11 15,-12 1 1,-12 11-16,-12-11 16,-13 11-1,-11 1-15,-12-13 16,-25 1-16,0-12 16,25-12-1,60-12-15</inkml:trace>
          <inkml:trace contextRef="#ctx0" brushRef="#br0" timeOffset="25670.2324">26960 2029 0,'0'0'0,"0"0"16,24 0-16,1 0 15,11-12 1,0 0-16,13 12 15,11 0 1,13-11-16,11 11 16,-11 0-16,-13 0 15,-11 0 1,-13 0-16,-24 0 16,0 0-1,0 0-15,-12 0 16,0 0-16</inkml:trace>
        </inkml:traceGroup>
      </inkml:traceGroup>
    </inkml:traceGroup>
    <inkml:traceGroup>
      <inkml:annotationXML>
        <emma:emma xmlns:emma="http://www.w3.org/2003/04/emma" version="1.0">
          <emma:interpretation id="{B6118626-B760-45C1-9D44-45573A8959BD}" emma:medium="tactile" emma:mode="ink">
            <msink:context xmlns:msink="http://schemas.microsoft.com/ink/2010/main" type="paragraph" rotatedBoundingBox="13048,3567 33895,2421 34046,5172 13200,6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4C1E5-31DB-4202-99BB-ABAE441FFD5D}" emma:medium="tactile" emma:mode="ink">
              <msink:context xmlns:msink="http://schemas.microsoft.com/ink/2010/main" type="line" rotatedBoundingBox="13048,3567 33895,2421 34046,5172 13200,6317"/>
            </emma:interpretation>
          </emma:emma>
        </inkml:annotationXML>
        <inkml:traceGroup>
          <inkml:annotationXML>
            <emma:emma xmlns:emma="http://www.w3.org/2003/04/emma" version="1.0">
              <emma:interpretation id="{E6F20031-7214-4C52-928A-42BDD40809CD}" emma:medium="tactile" emma:mode="ink">
                <msink:context xmlns:msink="http://schemas.microsoft.com/ink/2010/main" type="inkWord" rotatedBoundingBox="13128,5020 13842,4980 13908,6185 13194,62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4714.8451">11623 3774 0,'0'0'16,"0"0"-1,0 0-15,0 0 16,0 0-1,0 23-15,13 25 16,-1 23-16,12 48 16,12 70-1,-24-34-15,12-25 16,1 13 0,-13-48-16,0-12 15,0-24-15,0-12 16,-12-23-1,0-12-15,0-12 16,0 0 0,0-12-16,12-35 15,12-36 1,25-12-16,-1-24 16,0 24-16,-11 24 15,-13 23 1,0 25-16,0 11 15,-12 12 1,13 35-16,-1 13 16,12 23-16,0 0 15,1 12 1,-1 0-16,0-23 16,-12-25-1,1-11-15,-25-24 16</inkml:trace>
        </inkml:traceGroup>
        <inkml:traceGroup>
          <inkml:annotationXML>
            <emma:emma xmlns:emma="http://www.w3.org/2003/04/emma" version="1.0">
              <emma:interpretation id="{2E9A5C73-B46B-4B1D-B8BC-7380EDD40846}" emma:medium="tactile" emma:mode="ink">
                <msink:context xmlns:msink="http://schemas.microsoft.com/ink/2010/main" type="inkWord" rotatedBoundingBox="16507,4149 18147,4058 18185,4751 16545,48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7874.6368">15119 3346 0,'0'0'0,"0"0"0,0 0 15,0 0 1,-12 0-16,0 0 15,0 0 1,0 0-16,-1 0 16,1-12-1,0 1-15,0-13 16,12 0-16,0-11 16,12-1-1,0 0-15,13 1 16,23-1-1,25-11-15,11 11 16,-11 12-16,-1 24 16,13 12-1,24 24-15,12 11 16,-24 1 0,-1-1-16,-23-11 15,-1-1 1,-11-11-16,12-12 15,-1 0-15,-11-12 16,-13 0 0,-12-12-16,-12 0 15,-11 0 1,-1-11-16,-12-13 16,0 0-16,-12-11 15,-13-1 1,-11 1-16,12 11 15,0 1 1,-1 23-16,13 0 16,0 0-16,0 0 15,0 12 1,12 0-16,0 0 16,0 0-1,0 0-15,12 12 16,12 0-1,13 0-15,11 12 16,0-13-16,1 1 16,-13 0-1,0 0-15,-11 0 16,-1 0 0,-12 0-16,0 0 15,0-1 1,-12 1-16,0 12 15,-12 12-15,-12 11 16,0 1 0,-13-1-16,1 0 15,0-11 1,12 0-16,-1-13 16,1 1-16,0 0 15,12-12 1,0 0-16,0-1 15,0 1 1,12-12-16,0 0 16,0 0-1,0 0-15,0 0 16,0 0-16,0 0 16,-13-12-1,1-11-15,0-37 16,0-23-1,0 0-15,0 0 16,0 24 0,0-12-16,0-12 15,0 23-15,12-11 16,0 71 0</inkml:trace>
        </inkml:traceGroup>
        <inkml:traceGroup>
          <inkml:annotationXML>
            <emma:emma xmlns:emma="http://www.w3.org/2003/04/emma" version="1.0">
              <emma:interpretation id="{EE96D1BF-44B7-4AC0-A2A6-58112E33C422}" emma:medium="tactile" emma:mode="ink">
                <msink:context xmlns:msink="http://schemas.microsoft.com/ink/2010/main" type="inkWord" rotatedBoundingBox="18800,3251 24000,2965 24130,5314 18929,5600"/>
              </emma:interpretation>
            </emma:emma>
          </inkml:annotationXML>
          <inkml:trace contextRef="#ctx0" brushRef="#br0" timeOffset="-7623.1098">18457 2955 0,'0'0'16,"12"0"-16,-12 0 16,0 0-1,0 0-15,0 0 16,73 23 0,-73-23-16,0 0 15,12 0-15,12 0 16,25 0-1,23 12-15,13-12 16,-13 0 0,-23 0-16,-1 0 15,-12 0 1,-11 0-16,-25 0 16</inkml:trace>
          <inkml:trace contextRef="#ctx0" brushRef="#br0" timeOffset="-7336.7419">18675 3121 0,'0'0'16,"0"0"-16,12 12 15,12-12 1,13 12-16,-1-1 16,12 1-1,1-12-15,-1 0 16,0 0 0,1 0-16,11 0 15,13-12-15,-73 12 16</inkml:trace>
          <inkml:trace contextRef="#ctx0" brushRef="#br0" timeOffset="-6745.1516">19461 2978 0,'0'0'0,"0"0"15,0 0 1,0 0-16,0 0 16,0 0-1,0 0-15,24 0 16,-24 0-16,266-11 15,-253 11 1,35-12-16,49 0 16,24 12-1,0 0-15,48 0 16,0 0-16,-36-12 16,12 0-1,49 0-15,-49 0 16,-12 1-1,-12 11-15,24-12 16,-12 12 0,-36 0-16,0 0 15,0 0 1,-1 0-16,-11 0 16,0 0-16,-25 0 15,1 0 1,-13 12-16,0-12 15,-11 11 1,-13-11-16,0 0 16,0 0-16,-12 0 15,0 0 1,1-11-16,-13 11 16</inkml:trace>
          <inkml:trace contextRef="#ctx0" brushRef="#br0" timeOffset="-9206.8931">18276 1424 0,'0'0'0,"0"0"15,0 0-15,0 0 16,0 0 0,-12 24-16,-12 23 15,-25 12 1,1 13-16,11-13 16,1-12-16,12-11 15,0 0 1,24-36-16</inkml:trace>
          <inkml:trace contextRef="#ctx0" brushRef="#br0" timeOffset="-5710.5896">19389 2088 0,'0'0'0,"0"0"16,12 0-1,12 0-15,0 0 16,12-11-1,1-1-15,-1 0 16,12 0-16,25 0 16,-1-12-1,1 13-15,12-1 16,-25 0 0,-24 0-16,1 12 15,-13 0 1,-24 0-16</inkml:trace>
          <inkml:trace contextRef="#ctx0" brushRef="#br0" timeOffset="-6026.2255">19606 1697 0,'0'0'15,"12"0"1,13-12-16,11-12 16,12-11-16,-11-1 15,-1-11 1,0-1-16,-12-11 15,-12 11 1,0 1-16,-12-1 16,0 13-1,-12 11-15,0 12 16,0 0 0,0 12-16,0 0 15,-12 12-15,12 12 16,-12 47-1,11 48-15,1 11 16,24-23-16,1 12 16,-1 35-1,12-35-15,-12-24 16,12-12 0,0-12-16,0 0 15,-11-12 1,-1-11-16,-12-12 15,0-13-15,0-23 16,0 0 0,0 0-16,0 0 15</inkml:trace>
          <inkml:trace contextRef="#ctx0" brushRef="#br0" timeOffset="-4284.0444">20453 2183 0,'0'0'0,"0"0"16,0 0 0,0 0-16,0 0 15,0 0 1,0 0-16,12 0 15,24-11-15,1-1 16,11 0 0,0 0-16,1 0 15,-1 12 1,1 0-16,-1 0 16,-12 0-1,-12 0-15,1 0 16,-13 0-16,0 0 15,0 0 1,0 0-16,-12 0 16,0 0-1</inkml:trace>
        </inkml:traceGroup>
        <inkml:traceGroup>
          <inkml:annotationXML>
            <emma:emma xmlns:emma="http://www.w3.org/2003/04/emma" version="1.0">
              <emma:interpretation id="{F4BA4D31-B6E7-41AF-8812-3D3010D65DCE}" emma:medium="tactile" emma:mode="ink">
                <msink:context xmlns:msink="http://schemas.microsoft.com/ink/2010/main" type="inkWord" rotatedBoundingBox="24716,3946 25337,3911 25363,4383 24742,441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44.0236">23344 2717 0,'12'0'0,"24"-11"15,25-1-15,23 0 16,1 12 0,-13 0-16,-35 0 15,-1 0 1,-24 0-16,-12 0 16,0 0-16,-12 12 15,-36 0 1,-37 11-16,-36 1 15,36 0 1,37-12-16,12-1 16,12 1-16,11-12 15,13 0 1,0 0-16,25-12 16,47-11-1,1-1-15,-13 12 16,-11 0-1,-13 0-15,-12 12 16,-12 0-16,-12 0 16,0 0-1,-48 12-15,-37 12 16,13-12 0,23 0-16,13 0 15,12-1-15,12-11 16,12 0-1,0 0-15,48-11 16,25-1 0,-1-12-16,13 0 15,24-11 1,-109 35-16</inkml:trace>
          <inkml:trace contextRef="#ctx0" brushRef="#br0" timeOffset="632.1041">23392 2777 0,'0'0'0,"12"0"16,12 0-16,-24 0 16</inkml:trace>
          <inkml:trace contextRef="#ctx0" brushRef="#br0" timeOffset="2333.8552">23235 3168 0,'0'0'16,"0"0"-16,24 0 15,12 0-15,37-12 16,12 1-1,-13-1-15,1 12 16,-13 0 0,-11 0-16,-1 0 15,-24 0 1,-12 0-16,-12 0 16,0 0-16,0 0 15,-24 0 1,-36 0-16,-37 0 15,12 0 1,25 0-16,23 0 16,13 0-16,12 0 15,12 0 1,0 0-16,36 0 16,25-12-1,11 0-15,13 0 16,-12 12-16,-13-12 15,-11 0 1,-25-11-16,-24 23 16</inkml:trace>
        </inkml:traceGroup>
        <inkml:traceGroup>
          <inkml:annotationXML>
            <emma:emma xmlns:emma="http://www.w3.org/2003/04/emma" version="1.0">
              <emma:interpretation id="{E08069E9-CB4B-4C47-ABEA-DD02C1F0100D}" emma:medium="tactile" emma:mode="ink">
                <msink:context xmlns:msink="http://schemas.microsoft.com/ink/2010/main" type="inkWord" rotatedBoundingBox="28143,2926 33934,2756 34009,5317 28218,5487">
                  <msink:destinationLink direction="with" ref="{A8757CA6-2BD0-4333-87CC-EBF808DFFE42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498.0711">24469 2800 0,'0'0'16,"36"0"-16,36 0 16,13 0-1,12 0-15,36 0 16,36 0-1,-12 0-15,13-11 16,60 11-16,-61 0 16,0 0-1,37 0-15,-37 11 16,-24 1 0,25 0-16,-13-12 15,-36 12 1,0-12-16,0 0 15,0 0-15,-37 0 16,1 0 0,-37 0-16,-11 0 15,-1 0 1,-12 0-16,0 0 16,1 0-16,-13 0 15,0 0 1,-12 0-16,0 0 15,12 0 1,-12 0-16,12 0 16,-12 0-1,0 0-15,12 0 16,-12 0-16</inkml:trace>
          <inkml:trace contextRef="#ctx0" brushRef="#br0" timeOffset="34002.0532">26682 3216 0,'0'0'0,"0"0"16,0 0-16,0 0 15,0 0 1,0 12-16,12 11 15,0 25 1,0-1-16,0 13 16,0 11-1,1 12-15,-1 12 16,12 0-16,-12-12 16,0-12-1,0-12-15,0-11 16,0 11-1,0-11-15,1-1 16,-1-11 0,0-13-16,-12-11 15,0-12-15,0 0 16,0 0 0</inkml:trace>
          <inkml:trace contextRef="#ctx0" brushRef="#br0" timeOffset="49258.2502">29936 2587 0,'0'0'0,"0"0"16,0 0-16,0 0 15,12 0 1,-12 0-16,0 0 15,0 0 1,0 0-16,0 0 16,0 0-1,0 0-15,0 0 16,-12 24 0,0 11-16,-25 25 15,1-1-15,12-12 16,0-11-1,11 0-15,13-1 16,0 1 0,13-13-16,-1 1 15,0-12-15,12 0 16,0-12 0,0 0-16,1 0 15,-1-12 1,12 0-16,0-12 15,1-23-15,11-24 16,-12 0 0,1 11-16,-13 13 15,-12 11 1,0 1-16,-12 11 16,-12 0-1,0 12-15,0 0 16,-13 1-16,-11-1 15,0 12 1,0 0-16,11 12 16,1 11-1,0 1-15,12 0 16,12-12-16,0-12 16</inkml:trace>
          <inkml:trace contextRef="#ctx0" brushRef="#br0" timeOffset="49703.63">30226 2931 0,'0'0'0,"0"0"16,0 0-16,0 0 16,0 0-1,0 0-15,0 0 16,0 0-1,0 0-15,0 0 16,0 0-16</inkml:trace>
          <inkml:trace contextRef="#ctx0" brushRef="#br0" timeOffset="31576.5894">27892 2836 0,'0'0'0,"36"-12"16,61 12-16,-1-12 15,-11 0 1,-12 1-16,-1-1 15,-23 12 1,-1 0-16,-24 0 16,0 0-16,-24 0 15,0 0 1,0 0-16,-24-12 16,-48 0-1,-49 0-15,-49 0 16,13 0-16,-49 1 15,25 11 1,24 0-16,36 0 16,12 0-1,36 0-15,37 0 16,12 0-16,24 0 16,12 0-1,24 0-15,85 0 16,61 0-1,-13 0-15,-12-12 16,-157 12 0</inkml:trace>
          <inkml:trace contextRef="#ctx0" brushRef="#br0" timeOffset="33272.5156">27093 2777 0,'0'0'16,"0"0"-16,24 0 16,61 0-1,72 0-15,13-12 16,-1 0-16,25 0 15,-25 0 1,-24 12-16,0 0 16,-24 0-1,-48 0-15,-13 0 16,-24 0 0,-23 0-16,-13 0 15,0 0-15,-37 12 16,-47 0-1,-37-12-15,-61 0 16,13 0 0,12 12-16,11-12 15,26 0-15,35 0 16,36 0 0,25 0-16,24 0 15,12 0 1,49-12-16,48 0 15,60 0 1,25 0-16,-49 12 16,12 0-16,-24 12 15,-48 0 1,-25 0-16,-24-12 16,-36 0-1,0 0-15,-48 12 16,-61-12-16,-109 0 15,1 12 1,35-12-16,1 0 16,60-12-1,60 12-15,25 0 16,24 0 0,12 0-16,12 0 15,61-24-15,60 0 16,48 13-1,1-1-15,-37 12 16,-24 0 0,-24 0-16,-49 0 15,-12 0 1,-24 0-16,-12 0 16,0 0-16,-302 118 15,266-118 1,-49 12-16,-24 0 15,-12-12 1,24 0-16,37 0 16,24 0-16,24 0 15,12 0 1,12 0-16,24-12 16,36 0-1,49-11-15,25-1 16,-50 12-16,-11 12 15,-25 0 1,-11 0-16,-13 0 16,-24 0-1,-12 0-15,0 0 16,-60 12 0,-73 12-16,0-13 15,24 1 1,-12-12-16,48-12 15,25 12-15,24 0 16,24 0 0,0 0-16,12-11 15,12-1 1,49-12-16,23 12 16,1-12-16,-97 24 15</inkml:trace>
          <inkml:trace contextRef="#ctx0" brushRef="#br0" timeOffset="44364.8355">27879 1982 0,'0'0'0,"0"0"0,0 0 16,0 0-16,0 0 16,0 0-1,0 0-15,0 0 16,0 0 0,0 0-16,0 0 15,-12 0-15,0-12 16,0 0-1,0 0-15,0 0 16,12 0 0,0 0-16,0-11 15,12-13 1,0-11-16,24-1 16,1 1-16,11 11 15,13 12 1,-13 13-16,0 11 15,-11 11 1,-1 13-16,0 0 16,-12 0-16,-12-1 15,1 13 1,-13 0-16,-25-1 16,-35 13-1,-13-13-15,-11-11 16,11-12-1,-12 0-15,1 0 16,11-12-16,25 0 16,12-12-1,11 0-15,25 12 16</inkml:trace>
          <inkml:trace contextRef="#ctx0" brushRef="#br0" timeOffset="48473.4055">28835 3014 0,'0'0'15,"0"0"-15,0 0 16,0 0 0,0 0-16,0 0 15,0 0 1,0 0-16,0 0 16,0 0-16,0 0 15,0 0 1,0 0-16,12 0 15,24 0 1,13 0-16,11 0 16,13 0-16,-13 0 15,-11 0 1,-13 0-16,-12 0 16,0 0-1,-12 0-15,0 0 16,-12 0-16,0 0 15,0 0 1,0 0-16</inkml:trace>
          <inkml:trace contextRef="#ctx0" brushRef="#br0" timeOffset="50608.2515">30625 2480 0,'0'0'0,"0"0"15,0 0 1,0 0-16,0 0 16,0 0-1,0 0-15,0 0 16,12-12 0,0 0-16,12 0 15,13-11-15,-1 11 16,0 0-1,1 0-15,-13 12 16,0 0 0,-12 12-16,0 0 15,-12 12-15,-12 11 16,-12 25 0,-12-1-16,-1 0 15,1-11 1,12-13-16,0-11 15,-1-12 1,13 0-16,0 0 16,12-12-1,0 0-15,0 0 16,0 0-16,0 0 16,0 0-1,24-12-15,13 12 16,23 0-1,1 23-15,-1 1 16,-24 0-16,1 0 16,-13-1-1,-24 1-15,0 12 16,-24-1 0,-13 1-16,-11 11 15,0-11-15,-1 0 16,1-13-1,12-11-15,-1-12 16,13 0 0,12-12-16,12-11 15,0 23 1</inkml:trace>
          <inkml:trace contextRef="#ctx0" brushRef="#br0" timeOffset="50016.1493">30649 2456 0</inkml:trace>
          <inkml:trace contextRef="#ctx0" brushRef="#br0" timeOffset="51149.2969">31290 2409 0,'0'0'0,"12"-12"16,25-12 0,-1 1-16,12-1 15,1 0-15,-13 12 16,0 0-1,1 12-15,-13 0 16,0 12 0,-12 0-16,0 0 15,0 12 1,-12 35-16,0 12 16,-24 36-16,-24 12 15,11-24 1,-11 0-16,0-12 15,11-12 1,1-12-16,12-11 16,0-1-16,12-23 15,-1 0 1,1-13-16,12-11 16,0 0-1,0 0-15</inkml:trace>
          <inkml:trace contextRef="#ctx0" brushRef="#br0" timeOffset="51430.0698">31387 2729 0,'0'0'0,"0"0"15,0 0-15,0 0 16,0 0 0,0 0-16,24-12 15,13 1-15,11-1 16,0-12 0,1 0-16,-13 0 15,12 13 1,-11-1-16,-37 12 15</inkml:trace>
          <inkml:trace contextRef="#ctx0" brushRef="#br0" timeOffset="52185.3612">32451 2314 0,'0'0'16,"0"0"0,0 0-16,0 0 15,0 0-15,0 0 16,-12 0 0,0 0-16,0 0 15,-12 12 1,0 0-16,-13 0 15,1-1-15,-12 1 16,12 0 0,-13 0-16,13 12 15,0-1 1,-1-11-16,13 0 16,0 12-1,0-12-15,12 0 16,0 0-16,-1-1 15,13 1 1,0-12-16,0 0 16,0 0-1,13 12-15,-1 0 16,12 24-16,0-1 16,12 1-1,1 11-15,-1 1 16,-12-13-1,0 1-15,-12 0 16,-12-1 0,-12 13-16,-12-1 15,-12 1 1,-13 11-16,-23 12 16,-1-23-16,1-13 15,23-11 1,13-12-16,24-12 15,12 0-15</inkml:trace>
        </inkml:traceGroup>
      </inkml:traceGroup>
    </inkml:traceGroup>
  </inkml:traceGroup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49:16.9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757CA6-2BD0-4333-87CC-EBF808DFFE42}" emma:medium="tactile" emma:mode="ink">
          <msink:context xmlns:msink="http://schemas.microsoft.com/ink/2010/main" type="inkDrawing" rotatedBoundingBox="25976,4010 29217,4057 29216,4093 25975,4046" semanticType="strikethrough" shapeName="Other">
            <msink:sourceLink direction="with" ref="{E08069E9-CB4B-4C47-ABEA-DD02C1F0100D}"/>
          </msink:context>
        </emma:interpretation>
      </emma:emma>
    </inkml:annotationXML>
    <inkml:trace contextRef="#ctx0" brushRef="#br0">28823 2646 0,'0'0'0,"0"0"16,0 0-1,0 0-15,0 0 16,0 0-16,0 0 16,0 0-1,0 0-15,0 0 16,12 0 0,12 12-16,37 0 15,11-12-15,25 0 16,0 0-1,-25 0-15,-11 0 16,-13 0 0,1 0-16,-13 0 15,-12 0 1,0-12-16,-12 12 16,-12 0-16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5:04.6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E6337-8D2D-4342-A720-0E1D861E57DA}" emma:medium="tactile" emma:mode="ink">
          <msink:context xmlns:msink="http://schemas.microsoft.com/ink/2010/main" type="inkDrawing" rotatedBoundingBox="12889,16069 19518,15819 19634,18901 13006,19151" hotPoints="19663,17147 16006,18582 12283,17328 15940,15894" semanticType="enclosure" shapeName="Ellipse">
            <msink:sourceLink direction="with" ref="{450CA727-38BB-44F2-B8C7-5A1220EBE04E}"/>
          </msink:context>
        </emma:interpretation>
      </emma:emma>
    </inkml:annotationXML>
    <inkml:trace contextRef="#ctx0" brushRef="#br0">3188 2558 0,'0'0'0,"-32"0"16,-15 0 0,-32 0-16,0 0 15,-47 16 1,-78-16-16,15 0 15,31 0-15,1 0 16,-48-16 0,16 1-16,47-1 15,16 1 1,-31-16-16,-1-16 16,1-14-16,15-17 15,16-14 1,31-1-16,1 0 15,-17 16 1,1-16-16,16 0 16,31 1-1,15-16-15,17 15 16,31 0-16,16 16 16,31-16-1,16 0-15,31-30 16,17-1-1,46 16-15,48-16 16,-16 32 0,47-1-16,79 16 15,-94 46-15,78-31 16,16 16 0,-63 15-16,95 31 15,-64 0 1,32 0-16,0 31 15,-31-16-15,47 16 16,-79 0 0,-16 0-16,48 0 15,-80 0 1,-30 30-16,30 1 16,1 15-1,-47 1-15,-48 30 16,-31-15-16,-16-1 15,-16 1 1,-16 46-16,-31 16 16,-15-32-1,-17 1-15,-31 30 16,-31 16-16,-32-15 16,15-16-1,1-31-15,-32-15 16,-15 15-1,-32-31-15,16 1 16,-32 14 0,-16-14-16,1-1 15,31-31-15,-79 1 16,0-16 0,63-31-16,-62-16 15,-1 1 1,63-16-16,-63-16 15,-15-30-15,94 15 16,-63 16 0,0-16-16,78 16 15,1-1 1,-32 1-16,16-31 16,47 15-1,16-15-15,0-16 16,0-15-16,16 0 15,16 15 1,15 0-16,16 0 16,16-30-1,15 15-15,1 15 16,15 0 0,16 0-16,0 16 15,16-16-15,15 1 16,16-16-1,32-1-15,0 1 16,0 31 0,31 0-16,63-16 15,16 16-15,-31 15 16,47 0 0,62 16-16,-46-1 15,62 16 1,48 1-16,-95-1 15,79 15 1,-31 16-16,-16 0 16,15 0-16,1 16 15,-1-1 1,32 1-16,-110 14 16,31 17-1,17-16-15,-64 15 16,-32 0-16,1 1 15,15-1 1,-31 16-16,-32 0 16,-16 15-1,1 16-15,-16-16 16,-16 16-16,-16-16 16,0 0-1,-15 1-15,-17 30 16,-15 15-1,-15 1-15,-17-16 16,-31 16 0,-47 30-16,-48 32 15,1-32-15,31-15 16,-16-15 0,-94 62-16,31-16 15,0 0 1,205-170-16</inkml:trace>
  </inkml:traceGroup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0:49.0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17FF3F-B64E-499B-A9F2-0A74163DF449}" emma:medium="tactile" emma:mode="ink">
          <msink:context xmlns:msink="http://schemas.microsoft.com/ink/2010/main" type="writingRegion" rotatedBoundingBox="1608,7964 29213,6702 29354,9787 1749,11048"/>
        </emma:interpretation>
      </emma:emma>
    </inkml:annotationXML>
    <inkml:traceGroup>
      <inkml:annotationXML>
        <emma:emma xmlns:emma="http://www.w3.org/2003/04/emma" version="1.0">
          <emma:interpretation id="{9EC22FC3-DFBA-4B2A-A811-5B507B43414A}" emma:medium="tactile" emma:mode="ink">
            <msink:context xmlns:msink="http://schemas.microsoft.com/ink/2010/main" type="paragraph" rotatedBoundingBox="1608,7964 29213,6702 29354,9787 1749,11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86958-B940-44DC-A9F4-E4CD22318114}" emma:medium="tactile" emma:mode="ink">
              <msink:context xmlns:msink="http://schemas.microsoft.com/ink/2010/main" type="line" rotatedBoundingBox="1608,7964 29213,6702 29354,9787 1749,11048"/>
            </emma:interpretation>
          </emma:emma>
        </inkml:annotationXML>
        <inkml:traceGroup>
          <inkml:annotationXML>
            <emma:emma xmlns:emma="http://www.w3.org/2003/04/emma" version="1.0">
              <emma:interpretation id="{E536A6E5-BB80-4C01-A1CD-FAEF06AA96F9}" emma:medium="tactile" emma:mode="ink">
                <msink:context xmlns:msink="http://schemas.microsoft.com/ink/2010/main" type="inkWord" rotatedBoundingBox="1625,8341 5584,8160 5664,9910 1705,100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10753 7998 0,'0'0'0</inkml:trace>
          <inkml:trace contextRef="#ctx0" brushRef="#br0" timeOffset="296.8392">14647 7856 0,'0'0'0,"0"0"16,12 0-1,0 0-15,1 0 16,-13 0-16,0 0 16,0 0-1,0 0-15</inkml:trace>
          <inkml:trace contextRef="#ctx0" brushRef="#br0" timeOffset="13897.9804">14550 7820 0,'0'0'16,"0"0"-16,0 0 16,0 0-16,0 0 15,0 0 1,0 0-16,13 0 15,11 0 1,12 0-16,25 0 16,23 12-16,1-12 15,0 0 1,11-12-16,-11 0 16,0 12-1,-13 0-15,-23-12 16,-1 0-1,-24 12-15,-12 0 16,0 0-16,-12 0 16</inkml:trace>
          <inkml:trace contextRef="#ctx0" brushRef="#br0" timeOffset="14182.9095">14599 8022 0,'0'0'0,"0"0"16,12 0-16,12 12 15,25 0 1,-1-1-16,-48-11 15,339-11 1,-339 11-16,12 0 16,36 0-16,37 11 15,-1-11 1,-84 0-16</inkml:trace>
          <inkml:trace contextRef="#ctx0" brushRef="#br0" timeOffset="14272.9872">15736 8129 0,'0'0'16,"0"0"-16,0 0 15,12-12 1,0 0-16,-12 12 16</inkml:trace>
          <inkml:trace contextRef="#ctx0" brushRef="#br0" timeOffset="177.9874">11454 7962 0,'0'0'15,"423"-47"1,-374 47-16,72 0 16,72 0-1,-193 0-15,714-36 16,-678 36-16,85 0 15,61-11 1,-1 11-16,0 0 16,-11-12-1,-1 12-15,-169 0 16</inkml:trace>
          <inkml:trace contextRef="#ctx0" brushRef="#br0" timeOffset="13208.4252">12144 8437 0,'0'0'15,"0"0"-15,0 0 16,0 0-16,0 0 16,0 0-1,0 0-15,0 0 16,0 0 0,0 12-16,12 24 15,0 11 1,0 36-16,12 60 15,-12-25 1,0-23-16,0-36 16,0 1-16,0-13 15,1-11 1,-13-12-16,0-13 16,0-11-1,0 0-15,0 0 16,0 0-16,0-23 15,24-25 1,12-11-16,12-24 16,1 12-1,-1 11-15,-12 25 16,1 11 0,-13 12-16,0 0 15,0 12-15,13 24 16,-1 23-1,12 13-15,1-1 16,-13 0 0,-12-11-16,0-12 15,1-13-15,-1 1 16,0-12 0,12-12-16,-36 0 15</inkml:trace>
        </inkml:traceGroup>
        <inkml:traceGroup>
          <inkml:annotationXML>
            <emma:emma xmlns:emma="http://www.w3.org/2003/04/emma" version="1.0">
              <emma:interpretation id="{36B9ADC8-0A61-4809-9CC0-F84C10106F17}" emma:medium="tactile" emma:mode="ink">
                <msink:context xmlns:msink="http://schemas.microsoft.com/ink/2010/main" type="inkWord" rotatedBoundingBox="6174,8680 6486,8666 6525,9522 6213,95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88.993">15905 7844 0,'0'0'0,"0"0"16,0 0-16,0 0 15,0 0 1,0 0-16,0 0 16,0 0-1,12 0-15,12-12 16,25 0-16,23 0 15,49 12 1,73 0-16,-25-12 16,73 12-1,-24-12-15,0 1 16,36-1 0,-37-12-16,49 12 15,-12-12-15,-36 13 16,36 11-1,-60-12-15,23 12 16,-23-12 0,-49 12-16,12 12 15,-12-12 1,-24 12-16,-24-12 16,-36 0-16,-13 0 15,0 11 1,-24-11-16,1 0 15,-1 12 1,-12-12-16,0 0 16,0 0-16,-12 0 15</inkml:trace>
          <inkml:trace contextRef="#ctx0" brushRef="#br0" timeOffset="24243.8559">18167 6016 0,'0'0'0,"0"12"16,-12 36-16,0 23 15,0 36 1,0 35-16,-13 12 15,1-23 1,12-12-16,12-1 16,0 13-16,0-48 15,12-12 1,-12-24-16,0-11 16,0-12-1,0-12-15,0-12 16,0 0-16,0 0 15</inkml:trace>
          <inkml:trace contextRef="#ctx0" brushRef="#br0" timeOffset="24618.4656">18602 6930 0,'0'0'16,"12"0"-16,25 0 16,11 0-16,13 0 15,-1 0 1,-12-12-16,-48 12 15</inkml:trace>
          <inkml:trace contextRef="#ctx0" brushRef="#br0" timeOffset="34148.2878">19546 6574 0,'0'0'15,"0"0"-15,0 0 16,0 0-16,0 0 15,0 0 1,0 0-16,-12-12 16,-12 0-1,-25 12-15,-11 12 16,-13 24 0,-12 35-16,25-12 15,12 1-15,11-13 16,13 24-1,12-23-15,12-1 16,12 1 0,0-13-16,0-11 15,12-12 1,25-12-16,-1-12 16,13-12-16,-13-11 15,0-13 1,1-11-16,-13-24 15,-12 12 1,-12 11-16,-12 13 16,-12 11-16,-12 1 15,0 11 1,-12 12-16,-1 12 16,-11 12-1,0 12-15,11-1 16,13 1-1,12 0-15,12 11 16,24 1-16,-24-36 16</inkml:trace>
        </inkml:traceGroup>
        <inkml:traceGroup>
          <inkml:annotationXML>
            <emma:emma xmlns:emma="http://www.w3.org/2003/04/emma" version="1.0">
              <emma:interpretation id="{9B8C4A0A-E4B6-4398-9C4B-D267F229FBCA}" emma:medium="tactile" emma:mode="ink">
                <msink:context xmlns:msink="http://schemas.microsoft.com/ink/2010/main" type="inkWord" rotatedBoundingBox="7536,7899 11005,7741 11106,9964 7637,101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466.1159">19679 6966 0,'0'0'16,"0"0"-16,0 12 15,0-12 1,0 0-16,0 0 16,0 0-1,0 0-15</inkml:trace>
          <inkml:trace contextRef="#ctx0" brushRef="#br0" timeOffset="35025.9925">20320 6705 0,'0'0'0,"0"0"16,0 11-16,0 1 15,0 0-15,-12 12 16,0-12 0,-12 0-16,-1 0 15,-11-12 1,-12 0-16,11-12 15,1 0 1,0 0-16,12 0 16,12-12-16,-1-11 15,26-1 1,11-23-16,12-1 16,12 1-1,-11 24-15,-1 11 16,0 12-16,1 12 15,-1 12 1,0 23-16,0 37 16,-24 23-1,-12-1-15,-12-10 16,0 10 0,-24 13-16,0-12 15,12-35-15,-1-1 16,1-24-1,12-23-15,0 0 16,12-12 0,0 0-16</inkml:trace>
          <inkml:trace contextRef="#ctx0" brushRef="#br0" timeOffset="35449.3503">20719 6455 0,'0'0'16,"0"0"-16,0 0 15,0 0 1,12-11-16,12-1 16,13-12-1,11-24-15,25 1 16,-25 11-16,0 13 15,-11 11 1,-13 24-16,-12 0 16,0 23-1,-12 36-15,-24 48 16,-12 12-16,-1-25 16,1 1-1,0 12-15,11-1 16,13-34-1,12-25-15,0-24 16,0-11 0,0-24-16,0 0 15,12-12 1,1-23-16,-1-13 16,-12 48-16</inkml:trace>
          <inkml:trace contextRef="#ctx0" brushRef="#br0" timeOffset="35645.5982">20876 6894 0,'0'0'0,"0"0"15,0 0-15,0 0 16,0 0 0,0 0-16,0 0 15,0 0 1,24-11-16,25-1 16,36-12-1,11 0-15,-11 1 16,12 11-1,-25-12-15,1-12 16,-13 1-16,-60 35 16</inkml:trace>
          <inkml:trace contextRef="#ctx0" brushRef="#br0" timeOffset="35934.1135">21578 6040 0,'0'0'16,"0"0"0,0 0-16,0 0 15,0 0-15,0 0 16,0 12 0,0 35-16,0 25 15,0 23 1,0 47-16,-12 36 15,0-48 1,24-11-16,12 0 16,-12-36-16,0-12 15,0-23 1,-12-48-16</inkml:trace>
          <inkml:trace contextRef="#ctx0" brushRef="#br0" timeOffset="36937.9533">19727 7618 0,'0'0'16,"0"0"-16,0 0 16,0 0-1,0 0-15,0 0 16,0 0 0,12 0-16,37 0 15,35 0-15,25 0 16,12 0-1,49 0-15,23 0 16,-48 0 0,49 0-16,11 0 15,-35 0 1,11-12-16,37 1 16,-73 11-16,-24-12 15,0 12 1,-24 0-16,-25 0 15,-23 0 1,-1 0-16,-24 0 16,-24 0-16,0 0 15,-36 0 1,-25-12-16,-84 0 16,-60 0-1,35 12-15,-72-12 16,25 12-1,59 12-15,1-12 16,12 0-16,48 0 16,37 0-1,24 0-15,11-12 16,25 12 0</inkml:trace>
          <inkml:trace contextRef="#ctx0" brushRef="#br0" timeOffset="37640.5846">20913 6776 0,'0'0'15,"0"0"-15,0 0 16,0 0-16,12 0 15,0 0 1,-12 0-16,0 0 16,0 0-1,0 0-15,0 0 16,-24 12 0,-1 0-16,1-12 15,0 11-15,0-11 16,12 0-1,0 0-15,12 0 16,0 0 0,0 0-16,24 0 15,60 0 1,37 0-16,-12 0 16,-36 0-16,-13 0 15,-23 0 1,-13 0-16,-12 0 15,-12 0 1,0 0-16,-36 12 16,-49 0-16,0 0 15,13 0 1,11-12-16,1 0 16,11 0-1,1-12-15,12 0 16,24 12-1,12 0-15</inkml:trace>
          <inkml:trace contextRef="#ctx0" brushRef="#br0" timeOffset="38949.3116">22691 7345 0,'0'0'0,"0"0"15,0 0 1,0 0-16,0 0 15,0 0 1,0 0-16,0 0 16,24 0-16,12 0 15,12 0 1,13 12-16,-1-12 16,1 0-1,-1 0-15,1 0 16,-1 0-1,1 0-15,-1 0 16,1 0-16,-13 0 16,-12 0-1,-11 0-15,-13 0 16,-12 0 0,0 0-16</inkml:trace>
          <inkml:trace contextRef="#ctx0" brushRef="#br0" timeOffset="38161.0382">19110 8093 0,'0'0'16,"0"0"-16,0 0 16,12 24-1,13 35-15,-1 36 16,12 0-16,-12-24 16,13 24-1,-1 12-15,12-12 16,-11-12-1,-1-24-15,-12-23 16,-12-24 0,0-12-16,-12 0 15</inkml:trace>
        </inkml:traceGroup>
        <inkml:traceGroup>
          <inkml:annotationXML>
            <emma:emma xmlns:emma="http://www.w3.org/2003/04/emma" version="1.0">
              <emma:interpretation id="{4C583E7B-2F00-42A0-BB49-033376902268}" emma:medium="tactile" emma:mode="ink">
                <msink:context xmlns:msink="http://schemas.microsoft.com/ink/2010/main" type="inkWord" rotatedBoundingBox="11862,7495 15447,7331 15528,9109 11943,9273">
                  <msink:destinationLink direction="with" ref="{CD869174-DC6A-4A50-8ECB-48A0B00C0B6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59.5178">13111 6823 0,'12'0'0,"-12"0"16,230-83-16,-218 71 15,0-11 1,25-37-16,-1 1 15,-12-24 1,-12 12-16,0-1 16,-12 25-1,-12 11-15,-12 1 16,0 11-16,0 12 16,-13 12-1,-11 12-15,-1 12 16,1 11-1,0 25-15,-1 23 16,1 59-16,24-35 16,0 12-1,11 23-15,13 0 16,13-23 0,-1-24-16,0-12 15,0-24 1,0 1-16,-12-13 15,0-23-15,0-12 16,0-12 0,0 0-16</inkml:trace>
          <inkml:trace contextRef="#ctx0" brushRef="#br0" timeOffset="2422.0078">10837 7061 0,'0'0'16</inkml:trace>
          <inkml:trace contextRef="#ctx0" brushRef="#br0" timeOffset="11305.2398">12930 7120 0,'0'0'15,"0"0"1,0 0-16,0 0 15,0 0-15,0 0 16,-12 0 0,12 0-16,0 0 15,0 0 1,0 0-16,12 0 16,12-12-16,24 0 15,13 0 1,-1 0-16,-11 1 15,-1-1 1,-12 0-16,-12 0 16,-11 12-1,-1 0-15,0 0 16,-12 0-16,0 0 16,0 0-1,-12 0-15,-37 0 16,-23 0-1,-1 0-15,1 0 16,23 0-16,13 0 16,12 12-1,12-12-15,12 0 16,0 0 0,12 0-16,24-12 15,12 0 1,1 0-16,11 12 15,1 0-15,-13 0 16,0 0 0,-11 0-16,-13 0 15,-12 0 1,-12 0-16</inkml:trace>
          <inkml:trace contextRef="#ctx0" brushRef="#br0" timeOffset="12026.9233">13462 7239 0,'0'0'0,"0"0"16,0 0-16,0 0 15,0 0 1,0 0-16,0 0 16,12-12-16,24 0 15,-12 0 1,13-12-16,11 12 15,-12 12 1,1 0-16,-13 12 16,0 0-16,0 12 15,-12 0 1,0 11-16,-12 1 16,-12-12-1,-12 11-15,-24 1 16,-1-1-1,1-11-15,0 0 16,23-12-16,1 0 16,12-1-1,0-11-15,12 0 16,0 0 0,12 0-16,24 0 15,25 0-15,12 0 16,-1 0-1,13 0-15,-1 0 16,13 0 0,-97 0-16</inkml:trace>
          <inkml:trace contextRef="#ctx0" brushRef="#br0" timeOffset="9119.2874">12252 7239 0,'0'0'0,"0"0"16,0 0-16,0 0 16,0 0-1,0 0-15,0 0 16,12 0-16,13 0 15,11 0 1,24 0-16,1-12 16,-13 12-1,1 0-15,-13 0 16,0 0-16,-12 0 16,1 0-1,-13 0-15,0 0 16,0 0-1,-12 0-15</inkml:trace>
          <inkml:trace contextRef="#ctx0" brushRef="#br0" timeOffset="3496.1926">11152 7096 0,'0'0'0,"0"0"16,-24 0-1,-25 0-15,-48 12 16,-48 12-1,24 11-15,25-11 16,11 0 0,24 0-16,25-13 15,12 1-15,12-12 16,12 0 0,0 0-16,36-12 15,61-11 1,36-13-16,-12 1 15,12 11-15,0 12 16,-12-12 0,-36 12-16,-37 0 15,-12 12 1,-12 0-16,-11 0 16,-13 0-1,0 0-15,-25 0 16,-35 12-16,-13 0 15,1 12 1,11 0-16,13-12 16,12-1-1,11 1-15,13-12 16,0 0-16,12 0 16,0 0-1,0 0-15,0 0 16,12-12-1,-12 12-15</inkml:trace>
          <inkml:trace contextRef="#ctx0" brushRef="#br0" timeOffset="1765.1665">10632 6847 0,'0'0'0,"24"-12"16,12-12-16,25-23 15,-1-24 1,-60 71-16</inkml:trace>
          <inkml:trace contextRef="#ctx0" brushRef="#br0" timeOffset="7446.2079">10849 6277 0,'0'0'0,"0"0"0,0 0 16,12-11-16,1-1 15,-13 12 1,169-36-16,-169 36 16,12 0-16,12 0 15,12 0 1,13 12-16,-1 0 15,-12 12 1,-36-24-16,194 142 16,-194-142-1,0 0-15,0 0 16,0 0-16,0 0 16</inkml:trace>
          <inkml:trace contextRef="#ctx0" brushRef="#br0" timeOffset="2092.4642">11055 6254 0,'0'0'16,"0"0"-16,0-12 16,0 0-1,0 0-15,0 12 16,-12 0-1,-12 12-15,-1 0 16,1 12 0,-12 35-16,0 36 15,-1 47-15,13-23 16,12 0 0,12 11-16,12 12 15,12-11 1,-11-36-16,11 0 15,-12-36 1,0 1-16,0-13 16,-12-11-16,0-13 15,0-11 1,0-12-16</inkml:trace>
          <inkml:trace contextRef="#ctx0" brushRef="#br0" timeOffset="2469.9391">11200 7025 0,'0'0'16</inkml:trace>
          <inkml:trace contextRef="#ctx0" brushRef="#br0" timeOffset="8656.9692">11442 7417 0,'0'0'0,"0"0"15,0 0 1,0 0-16,0 0 16,12-12-1,12-12-15,13 0 16,11 1-16,12-1 15,-11 12 1,11 0-16,-11 12 16,-13 0-1,0 12-15,-12 0 16,-11 0-16,-13 0 16,0-1-1,-13 13-15,-23 0 16,0 0-1,-13-1-15,13-11 16,12 0 0,0 0-16,12 0 15,0-12-15,12 0 16,0 0 0,0 0-16,0 0 15,0 0 1,12 12-16,24 0 15,0 11 1,13 1-16,-13-12 16,-12 0-16,-12 0 15,0-1 1,-12-11-16,-12 12 16,-24 0-1,-12 12-15,-1-12 16,-11 0-16,-1-12 15,1 12 1,23-12-16,1 0 16,36 0-1</inkml:trace>
          <inkml:trace contextRef="#ctx0" brushRef="#br0" timeOffset="9850.9552">12881 7037 0,'0'0'16,"12"0"-16,13 0 16,23 0-1,0 0-15,-48 0 16</inkml:trace>
          <inkml:trace contextRef="#ctx0" brushRef="#br0" timeOffset="39243.6452">23029 7512 0,'0'0'16,"0"0"-16,0 0 16,0 0-16,0 0 15,0 0 1,0 0-16,12 0 15,13 0 1,11 0-16,12 11 16,13 1-16,11-12 15,13 12 1,-13-12-16,1 0 16,0 0-1,-13 0-15,1-12 16,11 0-16,-72 12 15</inkml:trace>
          <inkml:trace contextRef="#ctx0" brushRef="#br0" timeOffset="41988.1735">24009 7120 0,'0'0'0,"0"0"16,12-12-1,0 0-15,-12 0 16,12 0 0,-12 1-16,0 11 15,12-12 1,-12 12-16,0 0 15,0 0-15,0 0 16,0 0 0,0 0-16,-12 12 15,-12 23 1,0 13-16,0 11 16,12 0-16,24-11 15,12-1 1,12 1-16,13-13 15,-1-23 1,0 0-16,13-12 16,11-12-1,1-23-15,-25-1 16,-11-23-16,-13-1 16,-24 13-1,-12-1-15,-13 1 16,-11-1-1,-12 13-15,-25-1 16,-11 24 0,11 12-16,0 0 15,25 12-15,0 12 16,23 0 0,13 11-16,12 1 15,12 0 1,37 23-16,-49-59 15</inkml:trace>
        </inkml:traceGroup>
        <inkml:traceGroup>
          <inkml:annotationXML>
            <emma:emma xmlns:emma="http://www.w3.org/2003/04/emma" version="1.0">
              <emma:interpretation id="{1244A0E7-4164-4118-9855-68FC61819302}" emma:medium="tactile" emma:mode="ink">
                <msink:context xmlns:msink="http://schemas.microsoft.com/ink/2010/main" type="inkWord" rotatedBoundingBox="16154,9102 16191,9102 16191,9117 16154,91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983.0755">25847 6444 0,'0'0'15,"0"0"1,0 0-16,0 0 16,0 0-16,0 0 15,0 0 1,-24 0-16,-12 0 16,-12 0-1,-1 0-15,1 11 16,-1 1-16,-23 12 15,11 12 1,13-1-16,0 13 16,23-25-1,1 1-15,12 0 16,0 0 0,12-1-16,0-11 15,0 0-15,12 12 16,12-12-1,13 0-15,-1-1 16,12 1 0,25 0-16,12 12 15,-1 0 1,-11-1-16,-25 1 16,-12 0-16,1 0 15,-13-1 1,-12 13-16,0-1 15,-12 13 1,-12-1-16,-24 1 16,-25-1-1,1-11-15,-1-12 16,13-24-16,0-12 16,11 0-1,1-12-15,12-11 16,24 35-1</inkml:trace>
        </inkml:traceGroup>
        <inkml:traceGroup>
          <inkml:annotationXML>
            <emma:emma xmlns:emma="http://www.w3.org/2003/04/emma" version="1.0">
              <emma:interpretation id="{E5C3E67A-C8E4-49E0-8DEE-C0DBE14416F4}" emma:medium="tactile" emma:mode="ink">
                <msink:context xmlns:msink="http://schemas.microsoft.com/ink/2010/main" type="inkWord" rotatedBoundingBox="17620,7355 19674,7262 19733,8560 17679,8654">
                  <msink:destinationLink direction="with" ref="{678C7838-0227-4901-94DA-D36FDC28031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469.3858">17248 6301 0,'0'0'16,"-37"0"-16,-23 12 15,-158 24 1</inkml:trace>
          <inkml:trace contextRef="#ctx0" brushRef="#br0" timeOffset="22677.2711">17453 6171 0,'0'0'16,"0"0"-16,-205 95 16,193-95-1,-49 11-15,-144 25 16</inkml:trace>
          <inkml:trace contextRef="#ctx0" brushRef="#br0" timeOffset="22805.3571">16994 6325 0,'12'0'0,"-12"0"16</inkml:trace>
          <inkml:trace contextRef="#ctx0" brushRef="#br0" timeOffset="20680.2006">16135 6586 0,'0'0'0,"12"36"16,0 23-16,0 12 16,12 0-1,1 12-15,-1 12 16,0 0-1,-12-12-15,0-35 16,0-1 0,0-11-16,0-12 15,-12-13-15,0-11 16</inkml:trace>
          <inkml:trace contextRef="#ctx0" brushRef="#br0" timeOffset="21054.017">16619 7167 0,'0'0'0,"0"12"16,12 12-1,0 0-15,-12-24 16</inkml:trace>
          <inkml:trace contextRef="#ctx0" brushRef="#br0" timeOffset="22737.9103">16631 6372 0,'0'0'15,"-12"0"-15,0 0 16,12 0-1</inkml:trace>
          <inkml:trace contextRef="#ctx0" brushRef="#br0" timeOffset="21791.8489">16728 6467 0,'0'0'15,"0"0"-15,-12 24 16,-1 0 0,13-12-16,0 23 15,0-11-15,0 0 16,0-12 0,13 11-16,-1-11 15,12 0 1,12 0-16,25 0 15,23 0 1,1-1-16,-13 13 16,-11-12-16,-13 12 15,-11 0 1,-13-13-16,-12 13 16,0 0-16,-12 11 15,0 1 1,-24 12-16,-12-13 15,-13 13 1,-11-13-16,11-11 16,1-12-1,48-12-15</inkml:trace>
          <inkml:trace contextRef="#ctx0" brushRef="#br0" timeOffset="23002.6455">17260 6266 0,'0'0'15,"-24"0"-15,-37 11 16,-11 1 0,72-12-16,-400 71 15,400-71 1,0 0-16,0 0 16,0 0-1,0 0-15,0 0 16,0 0-16,-12 12 15,12-12 1</inkml:trace>
          <inkml:trace contextRef="#ctx0" brushRef="#br0" timeOffset="21427.6514">17030 6372 0</inkml:trace>
          <inkml:trace contextRef="#ctx0" brushRef="#br0" timeOffset="23739.8189">17756 6171 0,'0'0'0,"0"23"15,0 25-15,0 23 16,0 36-1,0 23-15,0-23 16,0 0 0,0-12-16,0 0 15,12 0 1,-12-24-16,0-24 16,0-11-16,0-12 15,0-1 1,0-23-16,0 0 15</inkml:trace>
          <inkml:trace contextRef="#ctx0" brushRef="#br0" timeOffset="-12604.7462">4124 7939 0,'0'0'16,"0"0"0,0 0-16,0 0 15,0 0-15,-12 0 16,0 12-1,-12 11-15,-24 1 16,-13 12 0,-24-1-16,13 1 15,-1-1 1,1 1-16,-1-12 16,1 11-16,11-11 15,1 0 1,-1 0-16,25-13 15,12-11 1,12-11-16,12 11 16</inkml:trace>
        </inkml:traceGroup>
        <inkml:traceGroup>
          <inkml:annotationXML>
            <emma:emma xmlns:emma="http://www.w3.org/2003/04/emma" version="1.0">
              <emma:interpretation id="{10D2FB19-DCB5-4248-8F7D-2B735D91F203}" emma:medium="tactile" emma:mode="ink">
                <msink:context xmlns:msink="http://schemas.microsoft.com/ink/2010/main" type="inkWord" rotatedBoundingBox="20074,7423 23690,7258 23817,10040 20201,10205">
                  <msink:destinationLink direction="with" ref="{678C7838-0227-4901-94DA-D36FDC28031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250.013">3254 7286 0,'0'0'0,"0"0"15,0 0-15,0 0 16,0 0-1,12 0-15,0 12 16,0 12 0,12 23-16,0 12 15,0 36 1,-12 24-16,1-12 16,-1-36-16,-12-12 15,0-11 1,0-13-16,-12-23 15,12-12 1</inkml:trace>
          <inkml:trace contextRef="#ctx0" brushRef="#br0" timeOffset="-11678.7994">3157 7571 0,'0'0'0,"0"0"15,0 0 1,0 12-16,-12 23 16,-13 25-1,-11 23-15,-12-12 16,12-12 0,-13-11-16,-11-1 15,-13-11-15,-24-12 16,13-13-1,11-11-15,25-11 16,-1-25 0,13-12-16,12-11 15,24-12 1,12 12-16,24 11 16,25 1-16,-13 23 15,0 12 1,1 12-16,-1 12 15,-11 12 1,-13 11-16,-12-11 16,-12 0-16,-12-1 15,-12 13 1,-37-12-16,-12-12 16,1 0-1,-13-12-15,13 0 16,11 11-16,1 1 15,23 0 1,13 0-16,0 12 16,12-1-1,12 1-15,0 0 16,12 12 0,-12-36-16</inkml:trace>
          <inkml:trace contextRef="#ctx0" brushRef="#br0" timeOffset="-11448.4705">2637 8674 0,'0'0'0,"0"12"15,0 12 1,0-12-16,0 0 16,0-12-16,0 0 15,0 0 1</inkml:trace>
          <inkml:trace contextRef="#ctx0" brushRef="#br0" timeOffset="-11091.1517">2443 6989 0,'0'0'16,"0"0"-16,0 0 15,0 0-15,0 0 16,0 0 0,0 0-16,0 0 15,12 36 1,12 23-16,1 24 15,-13-11-15,0-13 16,0 0 0,-12-59-16</inkml:trace>
          <inkml:trace contextRef="#ctx0" brushRef="#br0" timeOffset="-9963.9597">714 7512 0,'0'0'0,"0"0"16,0 0-16,0 0 16,0 0-1,0 0-15,12-12 16,12-12-1,24 0-15,1 12 16,-1 0 0,0 1-16,1 11 15,-13 11-15,0 1 16,-12 0 0,-11 0-16,-1 0 15,-12 0 1,0 12-16,-12 23 15,-13-11 1,1-1-16,0-11 16,12 0-16,0-12 15,12-1 1,0-11-16,0 0 16,0 0-1,12 0-15,12 0 16,12 0-1,1 0-15,-1 12 16,-12 12-16,0 0 16,-12 11-1,1 1-15,-13 0 16,-25-1 0,-11 13-16,-24-1 15,-25 1 1,0-13-16,13-23 15,11-12-15,13 0 16,12-24 0,11 1-16,25 23 15</inkml:trace>
          <inkml:trace contextRef="#ctx0" brushRef="#br0" timeOffset="-9392.5133">1318 8295 0,'0'0'0,"-24"35"16,-12 13-1,-13-1-15,-23 1 16,-49-25-16,0-11 15,24-24 1,-12-23-16,-12-24 16,0-1-1,13-11-15,35 0 16,25 11 0,11-34-16,13-25 15,36 24-15,25-12 16,23-12-1,25 1-15,11 11 16,25 12 0,49 36-16,-37 23 15,0 24 1,36 48-16,0 35 16,-48 0-16,-36 0 15,24 48 1,-36 0-16,-25 11 15,-36-35 1,-12 0-16,-24 36 16,-25-1-16,-47-11 15,-25-36 1,0-24-16,-12-11 16,-49-24-1,37-24-15,24-36 16,121 36-1</inkml:trace>
          <inkml:trace contextRef="#ctx0" brushRef="#br0" timeOffset="-8101.2768">4705 7595 0,'0'0'16,"0"0"-16,0 11 15,0 1 1,12 0-16,-12-12 16</inkml:trace>
          <inkml:trace contextRef="#ctx0" brushRef="#br0" timeOffset="-7935.6202">4814 8259 0,'0'0'15,"0"0"-15,12 0 16,-12 0 0</inkml:trace>
          <inkml:trace contextRef="#ctx0" brushRef="#br0" timeOffset="-5142.3164">6084 7856 0,'0'0'15,"0"0"1,0 0-16,12 0 16,12 0-16,12-12 15,13-12 1,23 0-16,13 12 16,12 1-1,-13-1-15,-11 0 16,-73 12-16</inkml:trace>
          <inkml:trace contextRef="#ctx0" brushRef="#br0" timeOffset="96346.2159">4814 8224 0,'0'0'16,"0"0"-16,0 0 16,0 0-1,0 0-15,0 0 16,-12 11-16,12-11 15,-12 0 1,0 0-16,-1 0 16,1 0-1,12 0-15,0 0 16,0-11-16,12-1 16,13-12-1,11 12-15,0 0 16,0 0-1,-11 12-15,-13 0 16,0 12 0,-12 0-16,0 12 15,-12 11-15,-12-11 16,-1 0 0,25-24-16</inkml:trace>
        </inkml:traceGroup>
        <inkml:traceGroup>
          <inkml:annotationXML>
            <emma:emma xmlns:emma="http://www.w3.org/2003/04/emma" version="1.0">
              <emma:interpretation id="{B01591D8-5114-465B-A5CE-21FCC96F17E3}" emma:medium="tactile" emma:mode="ink">
                <msink:context xmlns:msink="http://schemas.microsoft.com/ink/2010/main" type="inkWord" rotatedBoundingBox="24161,7794 29252,7561 29300,8603 24209,883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477.5885">6241 7737 0,'0'0'16,"12"0"-16,24-12 15,13-23-15,35-13 16,13-11-1,-12-24-15,-13-12 16,-11 0 0,-13 0-16,-11 24 15,-13 11 1,-12 13-16,-12 11 16,0 24-16,0 12 15,-12 0 1,-12 12-16,-37 48 15,-11 35 1,-1 23-16,13 25 16,11 35-1,13-12-15,24-24 16,12 1-16,0-1 16,12 0-1,0-59-15,-12-23 16,0-1-1,-12-23-15,12-13 16,0-23-16,0 0 16</inkml:trace>
          <inkml:trace contextRef="#ctx0" brushRef="#br0" timeOffset="-4756.7186">7511 6586 0,'0'0'0,"-12"36"16,-36 35-16,-25 12 16,-24 24-1,25-12-15,11-12 16,13-12-16,48-71 15</inkml:trace>
          <inkml:trace contextRef="#ctx0" brushRef="#br0" timeOffset="-2496.0233">7076 8034 0,'0'0'0,"0"0"15,0 0 1,0 0-16,0 0 16,0 0-16,0 0 15,0 0 1,0 0-16,-12 12 15,-13 23 1,1 13-16,0 23 16,12 0-1,0 0-15,12-11 16,12-13-16,12 0 16,12 1-1,13-12-15,-1-1 16,0-11-1,-11-12-15,-37-12 16</inkml:trace>
          <inkml:trace contextRef="#ctx0" brushRef="#br0" timeOffset="-1823.8223">7451 8330 0,'0'0'16,"0"0"-16,-13 12 15,1 0 1,0 0-16,12-12 16,-12 0-16,0 0 15,0 0 1,0-12-16,12-12 15,12-23 1,0-1-16,0 1 16,12-1-1,13 1-15,-13 23 16,0 12-16,0 12 16,0 12-1,1 24-15,-13 59 16,-12 35-1,-12-47-15,0-11 16,-1 11-16,13-36 16,0 1-1,0-25-15,0-11 16,0-12 0,0 0-16,0 0 15,0 0 1,0-35-16,13-60 15,11-48-15,0 25 16,0 23 0,-12 23-16,0 25 15,0 23 1,-12 12-16,0 12 16,0 0-16,0 0 15,-12 36 1,0 47-16,12 12 15,0-12 1,12-12-16,12-23 16,1-1-1,11-11-15,-36-36 16</inkml:trace>
          <inkml:trace contextRef="#ctx0" brushRef="#br0" timeOffset="-1270.0163">8043 8508 0,'0'0'16,"0"0"0,0 0-16,0-12 15,12-11 1,0-1-16,13 0 16,-1 1-16,0-1 15,0 12 1,0 12-16,1 0 15,-1 12 1,0 12-16,-12 11 16,0 1-16,-12-1 15,-12 1 1,-12 0-16,0-1 16,-1 1-1,-11 11-15,12-23 16,12 0-1,0-12-15,0-1 16,0 1-16,12-12 16,0 0-1,0 0-15,0 0 16,24 0 0,24 0-16,13 0 15,-1-23 1,-60 23-16</inkml:trace>
          <inkml:trace contextRef="#ctx0" brushRef="#br0" timeOffset="-850.2465">8418 7939 0,'0'0'0,"0"0"16,0 0-1,0 0-15,12 0 16,12 0-16,1 0 15,11 12 1,0-1-16,1 13 16,11 24-1,0 35-15,-11 24 16,-13-13 0,-12-10-16,-12-25 15,-12 0-15,0-11 16,-13-1-1,1 1-15,12-25 16,0-11 0,12-12-16</inkml:trace>
          <inkml:trace contextRef="#ctx0" brushRef="#br0" timeOffset="-504.006">9096 8022 0,'0'0'16,"0"0"-16,0 0 15,0 0 1,12 0-16,12 0 16,12 0-1,12-12-15,13 0 16,-13 12 0,25 0-16,-13 0 15,-11 0 1,-13 0-16,-12 0 15,-24 0-15</inkml:trace>
          <inkml:trace contextRef="#ctx0" brushRef="#br0" timeOffset="-241.9621">9120 8164 0,'0'0'0,"0"0"16,0 0-16,0 0 15,0 0 1,24 0-16,12 0 16,13 12-1,11-12-15,13 0 16,-1 0-16,-11 0 15,-61 0 1</inkml:trace>
        </inkml:traceGroup>
      </inkml:traceGroup>
    </inkml:traceGroup>
  </inkml:traceGroup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1:31.2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221340-9EFE-4E06-B781-73A66E1C250E}" emma:medium="tactile" emma:mode="ink">
          <msink:context xmlns:msink="http://schemas.microsoft.com/ink/2010/main" type="writingRegion" rotatedBoundingBox="13651,9030 17267,9030 17267,10454 13651,10454"/>
        </emma:interpretation>
      </emma:emma>
    </inkml:annotationXML>
    <inkml:traceGroup>
      <inkml:annotationXML>
        <emma:emma xmlns:emma="http://www.w3.org/2003/04/emma" version="1.0">
          <emma:interpretation id="{EE25BF30-8674-4E47-AADD-C536CC40F80C}" emma:medium="tactile" emma:mode="ink">
            <msink:context xmlns:msink="http://schemas.microsoft.com/ink/2010/main" type="paragraph" rotatedBoundingBox="13651,9030 17267,9030 17267,10454 13651,10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C33520-EBAD-4185-8026-9B4A03FC976C}" emma:medium="tactile" emma:mode="ink">
              <msink:context xmlns:msink="http://schemas.microsoft.com/ink/2010/main" type="line" rotatedBoundingBox="13651,9030 17267,9030 17267,10454 13651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B63DBCC3-13B1-4B8B-90AE-8FCD08D43A38}" emma:medium="tactile" emma:mode="ink">
                <msink:context xmlns:msink="http://schemas.microsoft.com/ink/2010/main" type="inkWord" rotatedBoundingBox="13651,9683 14497,9683 14497,10454 13651,104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24916 7334 0,'0'0'15,"0"0"-15,0 0 16,0 0-16,0 0 16,0 0-1</inkml:trace>
        </inkml:traceGroup>
        <inkml:traceGroup>
          <inkml:annotationXML>
            <emma:emma xmlns:emma="http://www.w3.org/2003/04/emma" version="1.0">
              <emma:interpretation id="{364D0EFC-5A3E-4C88-9DDA-1E1E44DB44D5}" emma:medium="tactile" emma:mode="ink">
                <msink:context xmlns:msink="http://schemas.microsoft.com/ink/2010/main" type="inkWord" rotatedBoundingBox="16057,9030 17267,9030 17267,9375 16057,9375"/>
              </emma:interpretation>
            </emma:emma>
          </inkml:annotationXML>
          <inkml:trace contextRef="#ctx0" brushRef="#br0" timeOffset="1222.5285">26247 6384 0,'0'0'15,"12"0"-15,12 0 16,12 0 0,0 0-16,-11 12 15,-13 0 1,0 12-16,-12-1 16,0 25-16,-24 11 15,-1-11 1,1-1-16,-12 1 15,12-25 1,0 1-16,11 0 16,1-12-16,0 0 15,12-12 1,0 11-16,0-11 16,24 12-1,25 12-15,11 0 16,13-1-1,12 1-15,11 0 16,13 0 0,-24-24-16,-13 0 15,-23 0-15,-49 0 16</inkml:trace>
          <inkml:trace contextRef="#ctx0" brushRef="#br0" timeOffset="1626.7926">26730 6622 0,'0'0'16,"0"0"-16,0 0 15,0 0 1,0 0-16,0 0 15,0 0 1,0 0-16,0 0 16,0 0-16,-12 11 15,0 13 1,0 12-16,12 11 16,0 1-1,0 11-15,0 24 16,0 12-1,0 12-15,0-36 16,12-12-16,-12-11 16,12-13-1,-12-11-15,0-12 16,0 0 0,0-12-16,0 0 15</inkml:trace>
          <inkml:trace contextRef="#ctx0" brushRef="#br0" timeOffset="2146.5552">27384 7203 0,'0'0'0,"0"0"15,0 0 1,12 24-16,0-12 15,0 11 1,-12-11-16,0 0 16,-12 0-16,-12 0 15,-1 0 1,-11-12-16,0 0 16,-13-12-1,1-24-15,12 12 16,-1-11-1,25-1-15,12-11 16,12-1-16,13-23 16,23-12-1,25 12-15,11 23 16,13 13 0,-37 35-16,1 12 15,-1 11-15,-11 13 16,-13 11-1,0 25-15,-11 23 16,-13-24 0,-12 0-16,-25-24 15,-23-11 1,-49 0-16,1-24 16,-1-12-16,12-24 15,0-24 1,85 48-16</inkml:trace>
        </inkml:traceGroup>
      </inkml:traceGroup>
    </inkml:traceGroup>
  </inkml:traceGroup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2:24.8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8C7838-0227-4901-94DA-D36FDC28031C}" emma:medium="tactile" emma:mode="ink">
          <msink:context xmlns:msink="http://schemas.microsoft.com/ink/2010/main" type="inkDrawing" rotatedBoundingBox="17409,9016 21727,8879 21730,8959 17412,9096" semanticType="underline" shapeName="Other">
            <msink:sourceLink direction="with" ref="{E5C3E67A-C8E4-49E0-8DEE-C0DBE14416F4}"/>
            <msink:sourceLink direction="with" ref="{10D2FB19-DCB5-4248-8F7D-2B735D91F203}"/>
          </msink:context>
        </emma:interpretation>
      </emma:emma>
    </inkml:annotationXML>
    <inkml:trace contextRef="#ctx0" brushRef="#br0">4874 7654 0,'0'0'0,"0"0"15,0 12-15,-12 12 16,0-1-1,-12 1-15,0-12 16,0 0 0,-1 0-16,13-12 15,-12-12 1,0-12-16,12 0 16,12 24-16,-12-237 15,12 237 1,24-12-16,36-12 15,1 12 1,-13 12-16,1 12 16,-13 0-16,-12 12 15,-12 0 1,-12-1-16,-12 13 16,-12-12-1,-12-1-15,11-11 16,25-12-1</inkml:trace>
  </inkml:traceGroup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1:37.9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D5BF9D-EB38-49BD-B424-134C98A6000B}" emma:medium="tactile" emma:mode="ink">
          <msink:context xmlns:msink="http://schemas.microsoft.com/ink/2010/main" type="writingRegion" rotatedBoundingBox="928,10503 33393,10458 33404,18902 939,18947"/>
        </emma:interpretation>
      </emma:emma>
    </inkml:annotationXML>
    <inkml:traceGroup>
      <inkml:annotationXML>
        <emma:emma xmlns:emma="http://www.w3.org/2003/04/emma" version="1.0">
          <emma:interpretation id="{C0068BCB-80A8-43F1-8149-CBF2805F86F4}" emma:medium="tactile" emma:mode="ink">
            <msink:context xmlns:msink="http://schemas.microsoft.com/ink/2010/main" type="paragraph" rotatedBoundingBox="1311,10503 31017,10462 31021,13231 1315,13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C229F4-EB51-4493-9929-3BDB0B1BA873}" emma:medium="tactile" emma:mode="ink">
              <msink:context xmlns:msink="http://schemas.microsoft.com/ink/2010/main" type="inkBullet" rotatedBoundingBox="1311,10503 3101,10500 3104,12304 1313,12306"/>
            </emma:interpretation>
          </emma:emma>
        </inkml:annotationXML>
        <inkml:trace contextRef="#ctx0" brushRef="#br0">714 9909 0,'0'0'0,"0"0"16,0 0 0,0 11-16,0 1 15,0 0-15,-13 24 16,-11-1-1,0 1-15,0 0 16,0-1 0,-1-11-16,1 0 15,12-1-15,0-11 16,0 0 0,12-12-16,0 0 15,12 12 1,12-12-16,37 0 15,36 0 1,-13 0-16,1 0 16,-25 0-1,-11 0-15,-13 0 16,-12 0-16,-12 0 16,0 0-1,-12 0-15</inkml:trace>
        <inkml:trace contextRef="#ctx0" brushRef="#br0" timeOffset="857.7322">1294 10692 0,'0'0'0,"-12"24"15,-12 11-15,0 1 16,-25 11 0,-35 13-16,-49-1 15,-13-12 1,13-11-16,-36-12 15,-12-24-15,60-24 16,-12-12 0,36-23-16,0-48 15,24-47 1,61-12-16,37-60 16,35 1-16,25 11 15,72-11 1,0 71-16,-24 59 15,37 23 1,11 25-16,-36 47 16,-24 36-16,36 58 15,-12 25 1,-36 0-16,-24 47 16,-37 36-1,-36-60-15,-48 36 16,-36 36-1,-25-60-15,12-35 16,-12-24-16,-48-12 16,0-48-1,24-23-15,12-12 16,25-24 0,84 24-16</inkml:trace>
        <inkml:trace contextRef="#ctx0" brushRef="#br0" timeOffset="329.0322">1101 9873 0,'0'0'0,"0"0"15,0 0-15,0 0 16,0 12 0,0 0-16,-13 35 15,1 13 1,0 11-16,0 0 16,-12 0-16,0 0 15,0 12 1,12 12-16,12-23 15,-13-13 1,13-24-16,0-11 16,0-24-16</inkml:trace>
      </inkml:traceGroup>
      <inkml:traceGroup>
        <inkml:annotationXML>
          <emma:emma xmlns:emma="http://www.w3.org/2003/04/emma" version="1.0">
            <emma:interpretation id="{CDC524FC-A8B6-46A1-A2A3-CC2FEADCA79B}" emma:medium="tactile" emma:mode="ink">
              <msink:context xmlns:msink="http://schemas.microsoft.com/ink/2010/main" type="line" rotatedBoundingBox="3415,10565 31017,10527 31021,13231 3419,13269"/>
            </emma:interpretation>
          </emma:emma>
        </inkml:annotationXML>
        <inkml:traceGroup>
          <inkml:annotationXML>
            <emma:emma xmlns:emma="http://www.w3.org/2003/04/emma" version="1.0">
              <emma:interpretation id="{221BF0AD-F393-4E47-B0F5-D83FE80354CF}" emma:medium="tactile" emma:mode="ink">
                <msink:context xmlns:msink="http://schemas.microsoft.com/ink/2010/main" type="inkWord" rotatedBoundingBox="3417,11583 5594,11580 5596,12350 3418,12353"/>
              </emma:interpretation>
            </emma:emma>
          </inkml:annotationXML>
          <inkml:trace contextRef="#ctx0" brushRef="#br0" timeOffset="-2218.7009">4088 10371 0,'0'0'16,"0"0"-1,0 0-15,0 0 16,-12 12-16,0 12 15,-12 23 1,-13 13-16,1-1 16,-12 12-1,-13 1-15,1-25 16,-1 0-16,13-11 16,0-12-1,11-12-15,1 0 16,12-12-1,24 0-15</inkml:trace>
          <inkml:trace contextRef="#ctx0" brushRef="#br0" timeOffset="-1182.8767">3060 10336 0,'0'0'15,"0"0"-15,0 0 16,0 0 0,12 12-16,0 0 15,0 11 1,-12 1-16,0 23 16,-12 13-16,-24 11 15,-12-12 1,-13 1-16,-12-1 15,-35-12 1,-13-11-16,24-24 16,12-12-1,1-12-15,11-12 16,0-23-16,37-1 16,24 1-1,24-24-15,12 11 16,13 1-1,23 12-15,25 11 16,12 12 0,-25 12-16,-24 12 15,-11 12-15,-1 12 16,-12 0 0,-12-1-16,-24 13 15,-12 0 1,-24 11-16,-13-11 15,-11-13 1,-1-11-16,-12 0 16,-23 0-16,23 0 15,12 12 1,13-1-16,11 1 16,13 0-16,12 0 15,24 11 1,12 1-16,24 11 15,13 13 1,23 11-16,-11-12 16,-61-59-1</inkml:trace>
        </inkml:traceGroup>
        <inkml:traceGroup>
          <inkml:annotationXML>
            <emma:emma xmlns:emma="http://www.w3.org/2003/04/emma" version="1.0">
              <emma:interpretation id="{5A5E6DF9-AC82-4BC7-A245-9D645C4EFD69}" emma:medium="tactile" emma:mode="ink">
                <msink:context xmlns:msink="http://schemas.microsoft.com/ink/2010/main" type="inkWord" rotatedBoundingBox="3659,10668 5026,10666 5029,12731 3662,127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854.0288">3520 9742 0,'0'0'16,"0"0"-16,0 0 16,0 0-1,0 0-15,0 0 16,0 12-16,0 12 15,-12 47 1,-1 48-16,13-12 16,0 0-1,-12 11-15,12 25 16,-12-37-16,12-34 16,0-37-1,-12-11-15,0-12 16,12-12-1</inkml:trace>
          <inkml:trace contextRef="#ctx0" brushRef="#br0" timeOffset="-1011.9719">2794 11487 0,'0'0'0,"0"0"16,0 0-16,0 0 16,0 0-1,0 0-15,0 0 16,72-71 0,-72 71-16</inkml:trace>
          <inkml:trace contextRef="#ctx0" brushRef="#br0" timeOffset="-597.0034">2153 9505 0,'0'0'16,"0"-12"-1,0 0-15,0-11 16,0 11-16,0 0 16,0 0-1,0 12-15,0 0 16,0 48-1,12 46-15,-12 37 16,12 47 0,0-24-16,-12-59 15,0-12-15,0 0 16,-12 0 0,12-83-16</inkml:trace>
        </inkml:traceGroup>
        <inkml:traceGroup>
          <inkml:annotationXML>
            <emma:emma xmlns:emma="http://www.w3.org/2003/04/emma" version="1.0">
              <emma:interpretation id="{6F362E9C-CA4D-4BC3-873C-86BAC481EF5C}" emma:medium="tactile" emma:mode="ink">
                <msink:context xmlns:msink="http://schemas.microsoft.com/ink/2010/main" type="inkWord" rotatedBoundingBox="6187,11522 6598,11521 6599,12245 6188,12246"/>
              </emma:interpretation>
            </emma:emma>
          </inkml:annotationXML>
          <inkml:trace contextRef="#ctx0" brushRef="#br0" timeOffset="2214.2045">4911 10965 0,'0'0'0,"-13"12"16,1-1-16,-12 1 16,-12-12-1,0 0-15,-1-12 16,13 1-1,0-13-15,12 0 16,0-11-16,24-1 16,24-12-1,13 13-15,23 11 16,1 24 0,-25 12-16,0 12 15,-11-1 1,-13 1-16,-12 12 15,-12-1-15,-12 1 16,-24 0 0,-37-13-16,-12-35 15,85 12 1</inkml:trace>
          <inkml:trace contextRef="#ctx0" brushRef="#br0" timeOffset="1815.9274">5019 10371 0,'0'0'16,"0"0"-16,0 0 16,-12 0-16,-12 12 15,-12 0 1,0 0-16,-13-12 15,13 0 1,0 0-16,-1 0 16,13-12-1,12 0-15,0 0 16,12 1-16,12-13 16,12 0-1,13 0-15,-1 12 16,0 12-1,0 0-15,1 12 16,-13 0-16,-12 0 16,-12 0-1,0 12-15,-24-1 16,-13 13 0,1-12-16,0-1 15,0-23 1,24 0-16,-1-11 15,13 11-15</inkml:trace>
        </inkml:traceGroup>
        <inkml:traceGroup>
          <inkml:annotationXML>
            <emma:emma xmlns:emma="http://www.w3.org/2003/04/emma" version="1.0">
              <emma:interpretation id="{02515AEB-181E-4583-8FE4-4A8AB23F9CA6}" emma:medium="tactile" emma:mode="ink">
                <msink:context xmlns:msink="http://schemas.microsoft.com/ink/2010/main" type="inkWord" rotatedBoundingBox="7794,10563 11882,10557 11885,12611 7796,126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93.9461">6289 10751 0,'0'0'15,"0"0"1,0 0-16,0 0 16,25 0-1,35-12-15,37 0 16,-12 1-16,11-13 15,-11-12 1,0 1-16,-13-13 16,-72 48-1</inkml:trace>
          <inkml:trace contextRef="#ctx0" brushRef="#br0" timeOffset="2956.1277">6713 10431 0,'0'0'16,"0"0"-16,12 0 15,12-12 1,12 0-16,13-24 15,-1-23 1,13-36-16,-1-12 16,-24 12-16,-24 24 15,-12 12 1,0 11-16,0 13 16,-12 11-1,0 12-15,0 12 16,-12 0-16,-12 24 15,-13 35 1,1 60-16,12 11 16,11 13-1,1 35-15,12 0 16,24-36 0,0 1-16,0-1 15,-12-35 1,13-36-16,-13-23 15,0-13-15,0-23 16,0-12 0,0 0-16,0 0 15,0 0 1</inkml:trace>
          <inkml:trace contextRef="#ctx0" brushRef="#br0" timeOffset="3537.1885">7765 9315 0,'0'0'0,"0"0"15,0 0-15,0 0 16,0 0 0,0 12-16,-12 12 15,-24 35 1,-25 36-16,-11 12 16,-37 59-1,12-12-15,12-35 16,37-36-16,12-24 15,36-59 1</inkml:trace>
          <inkml:trace contextRef="#ctx0" brushRef="#br0" timeOffset="3951.269">7475 10241 0,'0'0'16,"0"0"-16,-12 12 15,-25 11 1,-35 49-16,-13 23 16,0 23-16,25-23 15,24-24 1,24-11-16,24-1 15,36 24 1,25-12-16,23-11 16,-11-25-1,-85-35-15</inkml:trace>
          <inkml:trace contextRef="#ctx0" brushRef="#br0" timeOffset="4643.0263">7668 10799 0,'0'0'0,"0"0"16,-12 11-16,0 1 15,0 0 1,0 0-16,0-12 15,0 0-15,0 0 16,0-12 0,-1 0-16,1-23 15,12-25 1,12 13-16,13-1 16,11 1-16,0 11 15,0 13 1,-11 11-16,11 12 15,-12 24 1,0 47-16,-12 12 16,-12 12-1,-12 23-15,0-11 16,0-24-16,12-23 16,0-25-1,0-11-15,0-12 16,0-12-1,0-12-15,24-36 16,13-35-16,11-59 16,12-24-1,-23 23-15,-13 49 16,-12 34 0,0 25-16,-12 11 15,0 12 1,0 12-16,0 0 15,0 0-15,0 36 16,12 59 0,0-1-16,13 1 15,11 0 1,0-12-16,0-23 16,1-13-16,-1-23 15,12-24 1,-48 0-16</inkml:trace>
          <inkml:trace contextRef="#ctx0" brushRef="#br0" timeOffset="5145.6986">8612 10787 0,'0'0'0,"0"0"15,0 0-15,0 0 16,0 0-16,0 0 16,0 0-1,0 0-15,0 0 16,0 0 0,12-12-16,0 0 15,0 12 1,0 0-16,12 12 15,0 0 1,1 11-16,-13 1 16,0 12-16,-12 11 15,-12 24 1,-25 1-16,-11-1 16,-12 0-1,11-23-15,13-13 16,0-11-16,24 0 15,-1-13 1,13-11-16,0 0 16,13 0-1,11 12-15,12 0 16,25-12-16,11 0 16,13-12-1,-13-11-15,-11-1 16,-61 24-1</inkml:trace>
          <inkml:trace contextRef="#ctx0" brushRef="#br0" timeOffset="5550.6111">8950 10205 0,'0'0'15,"0"0"1,0 0-16,12 0 16,13 12-16,-1 0 15,12 0 1,0 12-16,13 11 15,-1 13 1,13 35-16,-13 24 16,-12-1-1,-24-23-15,1 0 16,-13 1-16,-13-1 16,-11 0-1,0-12-15,0-24 16,0-23-1,12-12-15,12-12 16,0 0-16</inkml:trace>
          <inkml:trace contextRef="#ctx0" brushRef="#br0" timeOffset="6169.0431">9785 10941 0,'0'0'15,"0"0"-15,24 12 16,25 0 0,35 0-16,1-12 15,12 0 1,-25-12-16,13-12 15,12 12 1,-97 12-16</inkml:trace>
          <inkml:trace contextRef="#ctx0" brushRef="#br0" timeOffset="5925.2369">9809 10716 0,'0'0'15,"0"0"1,0 0-16,0 0 16,12 0-16,12 0 15,13 0 1,11 0-16,0 0 16,13 0-1,-1 0-15,-11 0 16,-1-12-1,1 0-15,-1 0 16,-48 12-16</inkml:trace>
        </inkml:traceGroup>
        <inkml:traceGroup>
          <inkml:annotationXML>
            <emma:emma xmlns:emma="http://www.w3.org/2003/04/emma" version="1.0">
              <emma:interpretation id="{A506F3D9-1C9E-4F06-A131-20E6D573FCBB}" emma:medium="tactile" emma:mode="ink">
                <msink:context xmlns:msink="http://schemas.microsoft.com/ink/2010/main" type="inkWord" rotatedBoundingBox="12741,10553 15922,10548 15926,13230 12745,13234">
                  <msink:destinationLink direction="with" ref="{FD9DEE8F-7622-4E4C-B560-4EDA137D7D3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036.1662">11236 10336 0,'0'0'0,"0"0"15,0 0 1,0 0-16,25-12 15,11 0-15,12 0 16,13-12 0,11 1-16,25-13 15,0 12 1,0 1-16,-13 11 16,-11 0-1,-25 0-15,-12 0 16,-11 12-16,-1-12 15,-24 12 1</inkml:trace>
          <inkml:trace contextRef="#ctx0" brushRef="#br0" timeOffset="11692.7801">11466 9932 0,'0'0'0,"0"0"16,0 0-1,12 0-15,25-12 16,-1 1-16,36-25 16,1 0-1,-13 1-15,1-13 16,-25-11-1,1-12-15,-13-12 16,-12 23 0,-12 25-16,0-1 15,-12 12-15,0 1 16,-13 11 0,1 0-16,0 12 15,0 24 1,-12 35-16,11 24 15,1 0-15,12 24 16,24 35 0,0 1-16,25-25 15,-13-11 1,12 0-16,0-12 16,-11-12-1,-1-24-15,-12-11 16,0-24-16,0-1 15,-12-11 1,0-12-16,0 0 16,0 0-1</inkml:trace>
          <inkml:trace contextRef="#ctx0" brushRef="#br0" timeOffset="15019.5179">12289 10336 0,'0'0'0,"0"0"0,0 0 16,0 0-1,0 0-15,0 0 16,0 0-16,0 0 16,0 0-1,24-12-15,24 0 16,1 0 0,-1 0-16,0 12 15,-11 0 1,-1 0-16,-12 12 15,0 0-15,-12 0 16,1 12 0,-13 11-16,-13 13 15,-23 11 1,-12 0-16,-13 1 16,1-13-16,11-11 15,13-12 1,12-13-16,12 1 15,0-12 1,12 0-16,0 0 16,24 0-1,24 0-15,25 0 16,-1-12-16,1 12 16,0-11-1,-1-13-15,1 0 16,-73 24-1</inkml:trace>
          <inkml:trace contextRef="#ctx0" brushRef="#br0" timeOffset="15279.9768">13087 10371 0,'0'0'0,"0"0"16,0 0 0,0 0-16,12 0 15,12 0 1,0 0-16,13 0 16,-1 0-16,12 0 15,25 0 1,12-23-16,-85 23 15</inkml:trace>
          <inkml:trace contextRef="#ctx0" brushRef="#br0" timeOffset="15987.0047">13740 10134 0,'0'0'15,"0"0"-15,0 0 16,12 0-1,0 0-15,12 0 16,25 0 0,-1-12-16,13 0 15,11 0 1,1 1-16,-13 11 16,-60 0-16</inkml:trace>
          <inkml:trace contextRef="#ctx0" brushRef="#br0" timeOffset="15740.1317">13813 9956 0,'0'0'0,"0"0"16,12-12-16,24-12 16,37-35-1,-1-12-15,1-12 16,-13-12 0,-23 0-16,-13 36 15,0 11 1,-12 13-16,-12 11 15,-12 0-15,-12 12 16,-13 0 0,1 24-16,-12 12 15,-1 35 1,1 36-16,12-24 16,12 13-16,11 22 15,1 37 1,12-25-16,0-23 15,12-12 1,1 0-16,-1 1 16,-12-25-1,0 0-15,0-23 16,0-12-16,0-24 16,0 0-1</inkml:trace>
          <inkml:trace contextRef="#ctx0" brushRef="#br0" timeOffset="16223.0609">14381 9873 0,'0'0'16,"0"0"-1,0 47-15,0 13 16,0 35-16,12-12 16,0-12-1,-12-12-15,12-11 16,-12-48 0</inkml:trace>
          <inkml:trace contextRef="#ctx0" brushRef="#br0" timeOffset="19855.9288">13196 11060 0,'0'0'15,"0"0"-15,0 0 16,0 0-16,0 0 16,0 0-1,0 0-15,0 0 16,12 35-16,0 48 16,0 12-1,0 12-15,0 12 16,0 11-1,0-47-15,1-11 16,-1-13 0,0-24-16,0-11 15,0 0-15,-12-12 16,0 0 0,0-12-16,0 0 15,0 0 1,12-24-16,0-24 15,12-35-15,1 0 16,11 12 0,12 12-16,-12 11 15,1 25 1,-13 11-16,0 0 16,0 12-1,1 12-15,-1 35 16,0 24-16,0 1 15,0 11 1,-12-24-16,0-12 16,1-11-1,-1 0-15,0-13 16,-12-11 0,0-12-16</inkml:trace>
        </inkml:traceGroup>
        <inkml:traceGroup>
          <inkml:annotationXML>
            <emma:emma xmlns:emma="http://www.w3.org/2003/04/emma" version="1.0">
              <emma:interpretation id="{258EC48F-CED6-481F-8696-6D0B543ADE49}" emma:medium="tactile" emma:mode="ink">
                <msink:context xmlns:msink="http://schemas.microsoft.com/ink/2010/main" type="inkWord" rotatedBoundingBox="17641,11997 18488,11996 18489,12269 17642,12270"/>
              </emma:interpretation>
            </emma:emma>
          </inkml:annotationXML>
          <inkml:trace contextRef="#ctx0" brushRef="#br0" timeOffset="20743.8602">16208 11000 0,'0'0'16,"0"0"-1,24 0-15,48 12 16,25 0-16,0-12 16,-13-12-1,13 12-15,0-12 16,12 12 0,-12-12-16,-97 12 15</inkml:trace>
          <inkml:trace contextRef="#ctx0" brushRef="#br0" timeOffset="20467.0468">16135 10775 0,'0'0'16,"0"0"-16,0 0 16,0 0-1,0 0-15,0 0 16,0 0 0,12 0-16,12 0 15,13 0-15,11 0 16,24 0-1,1 0-15,-12 0 16,-1-12 0,0 0-16,-11 12 15,-1 0 1,-48 0-16</inkml:trace>
        </inkml:traceGroup>
        <inkml:traceGroup>
          <inkml:annotationXML>
            <emma:emma xmlns:emma="http://www.w3.org/2003/04/emma" version="1.0">
              <emma:interpretation id="{2CA99321-4185-444A-9A1B-458623A24B69}" emma:medium="tactile" emma:mode="ink">
                <msink:context xmlns:msink="http://schemas.microsoft.com/ink/2010/main" type="inkWord" rotatedBoundingBox="19321,10683 23374,10677 23377,13241 19325,13247">
                  <msink:destinationLink direction="with" ref="{BB39CB89-50E6-4D1D-BC1C-71B6D65E5B0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923.9787">19098 9909 0,'0'0'0,"0"0"16,0 0-1,-12 11-15,0 13 16,-24 0-16,0 0 16,-13-12-1,1-12-15,-1 0 16,1-24-1,12 0-15,12 0 16,11 12 0,1-11-16,12-1 15,12-12-15,25-11 16,-1-1 0,12 13-16,1 11 15,-1 12 1,-12 12-16,1 24 15,-13 12-15,0 23 16,0 36 0,-24 24-16,-12-25 15,0-10 1,0-13-16,0-12 16,-12 0-16,12-23 15,0-24 1,12-12-16</inkml:trace>
          <inkml:trace contextRef="#ctx0" brushRef="#br0" timeOffset="23287.2651">19219 9802 0,'0'0'15,"0"0"-15,12 0 16,25-12-16,23-12 16,1-11-1,-1-1-15,1 0 16,-25 13 0,0 11-16,-12 0 15,-12 12 1,0 12-16,-12 0 15,0 11-15,0 25 16,0 11 0,-12 48-16,0-12 15,12 0 1,0-24-16,0-12 16,0 1-1,0-13-15,0-11 16,0-24-16,0 11 15,0-23 1</inkml:trace>
          <inkml:trace contextRef="#ctx0" brushRef="#br0" timeOffset="23514.4123">19340 10075 0,'0'0'0,"0"0"16,0 0-16,12 0 16,25-12-1,23 12-15,1 0 16,23-12 0,37 0-16,-24-12 15,0 13 1,-97 11-16</inkml:trace>
          <inkml:trace contextRef="#ctx0" brushRef="#br0" timeOffset="23850.0159">20223 9434 0,'0'0'0,"0"0"16,0 0-1,0 12-15,-12 23 16,12 25-16,-12 11 16,0 24-1,12 0-15,0 35 16,0-35-1,12-12-15,-12-23 16,12-1-16,0-23 16,-12-13-1,0 1-15,0-12 16,0-12 0</inkml:trace>
          <inkml:trace contextRef="#ctx0" brushRef="#br0" timeOffset="24213.1868">20453 10146 0,'0'0'16,"0"0"-16,0 0 15,0 0 1,0 0-16,0 0 15,12 0 1,0 0-16,24 0 16,13 0-1,-1 12-15,1-12 16,-1 0-16,0 0 16,1 0-1,11 0-15,1 0 16,-13 0-1,-12 0-15,1 0 16,-1 12-16,-24-12 16,0 0-1,0 0-15,-12 0 16</inkml:trace>
          <inkml:trace contextRef="#ctx0" brushRef="#br0" timeOffset="24816.1958">21517 9802 0,'0'0'0,"0"0"15,-12 12 1,-24 11-16,12 13 16,0 11-1,-1 1-15,13-1 16,0 1-16,12-13 15,12 1 1,0-12-16,13 0 16,11-1-1,24-11-15,13-12 16,-13-12 0,-11-11-16,-1-13 15,1-12 1,-13 1-16,-12 11 15,-12 1-15,-12-1 16,0 12 0,-12 1-16,-24-1 15,-13 0 1,1 12-16,0 1 16,-1 11-16,13 11 15,0 13 1,11 12-16,1-1 15,12 1 1,12 11-16,12-23 16,-12-24-1</inkml:trace>
          <inkml:trace contextRef="#ctx0" brushRef="#br0" timeOffset="22213.4213">17913 10004 0,'0'0'0,"0"0"16,0-12-1,0 12-15,0 0 16,0 0-16,0 0 16,-12 0-1,-12 23-15,-1 13 16,1 11-1,12-11-15,12 12 16,0-13 0,12 1-16,12-1 15,13-11-15,-1 0 16,12-12 0,13-12-16,-1-12 15,1-12 1,-25 0-16,0-23 15,-11-1-15,-13 1 16,-12 11 0,-24 1-16,-13-1 15,-11 1 1,-1 11-16,-11 0 16,12 12-1,11 12-15,1 12 16,12 12-16,0 0 15,12 11 1,-1 1-16,26-1 16,-13-35-1</inkml:trace>
          <inkml:trace contextRef="#ctx0" brushRef="#br0" timeOffset="22413.6924">18518 10300 0,'0'0'0,"0"0"16,0 0 0,0 12-16,0 0 15,0 0 1,0-12-16,0 0 15,0 0-15</inkml:trace>
          <inkml:trace contextRef="#ctx0" brushRef="#br0" timeOffset="32106.0391">20840 11083 0,'0'0'0,"0"0"16,0 0-16,0 0 16,0 0-1,0 0-15,0 0 16,0 0-1,0 0-15,0 24 16,0 24 0,0-1-16,0 12 15,12 1-15,0-1 16,0 12 0,0-11-16,0 23 15,1-12 1,-1 0-16,0-12 15,0-11-15,0-1 16,0-11 0,0-12-16,0-1 15,-12-11 1,0 0-16,0-12 16</inkml:trace>
        </inkml:traceGroup>
        <inkml:traceGroup>
          <inkml:annotationXML>
            <emma:emma xmlns:emma="http://www.w3.org/2003/04/emma" version="1.0">
              <emma:interpretation id="{9EA1AED2-AD7D-464A-AA48-8CFA8F347D2F}" emma:medium="tactile" emma:mode="ink">
                <msink:context xmlns:msink="http://schemas.microsoft.com/ink/2010/main" type="inkWord" rotatedBoundingBox="23615,10754 27122,10749 27125,12318 23617,12322">
                  <msink:destinationLink direction="with" ref="{BB39CB89-50E6-4D1D-BC1C-71B6D65E5B03}"/>
                </msink:context>
              </emma:interpretation>
            </emma:emma>
          </inkml:annotationXML>
          <inkml:trace contextRef="#ctx0" brushRef="#br0" timeOffset="26450.4923">23174 9742 0,'0'0'0,"25"-11"16,11-13 0,24-12-16,13 1 15,-13 11 1,-11 0-16,-13 12 15,0 12-15,-24 0 16,1 12 0,-1 12-16,0 12 15,-24 11 1,-13 36-16,-23 36 16,12-1-1,-1-23-15,1-23 16,12-13-16,12-24 15,0 1 1,12-12-16,0-12 16,0-12-1,0 0-15</inkml:trace>
          <inkml:trace contextRef="#ctx0" brushRef="#br0" timeOffset="33284.1063">24964 10739 0,'0'0'16,"0"0"-16,0 0 15,0 0 1,0 0-16,0 0 15,0 0 1,0 0-16,0 0 16,0 0-1,0 0-15,0 0 16,0 0-16,0 0 16,0 0-1,13 0-15,11 0 16,12 0-1,12-12-15,13 12 16,-13 0 0,13 0-16,-1 0 15,-11 0-15,-1 0 16,0 0 0,-11 0-16,-13 0 15,-12 0 1,0 0-16,0 0 15,-12 0-15</inkml:trace>
          <inkml:trace contextRef="#ctx0" brushRef="#br0" timeOffset="33617.8176">24807 11000 0,'0'0'16,"0"0"-16,0 0 16,0 0-1,0 0-15,0 0 16,0 0-16,0 0 16,12 0-1,13 0-15,23 12 16,37 0-1,11 0-15,-23 0 16,-1-12 0,1 12-16,0 0 15,-1-12-15,-11 0 16,-1 0 0,1 0-16,-61 0 15</inkml:trace>
          <inkml:trace contextRef="#ctx0" brushRef="#br0" timeOffset="30934.0077">23247 10882 0,'0'0'16,"48"0"0,37 0-16,145-12 15,-12-24 1,-194 36-16,48 0 16,13-12-16,12 12 15,12-12 1,-1 12-16,1 0 15,-24 0 1,-12 12-16,-25-12 16,-24 0-1,0 0-15,-12 0 16,-12 0-16,0 0 16,0 0-1,-24 0-15,-48 12 16,-25-12-1,-48 0-15,-37 0 16,-11 0-16,23 0 16,-71 0-1,59 12-15,-11-12 16,-25 0 0,73 0-16,24 0 15,24 0 1,24 0-16,25 0 15,24 0-15,24 0 16,0 0 0,12 0-16,24 0 15,73 0 1,36 0-16,12 0 16,25 0-16,36 0 15,-61 0 1,36-12-16,-23 0 15,-25 0 1,-36 1-16,-37 11 16,-23 0-1,-13 0-15,-12 0 16,-24 0-16,0 0 16,0 0-1,-48 0-15,-73 11 16,-24 1-1,-25-12-15,-84 0 16,73 12 0,-73-12-16,36 0 15,25-12-15,-13 0 16,61 12 0,48 0-16,25 0 15,23 0 1,25 0-16,24 0 15,0 0-15,48-11 16,85-1 0,37 0-16,84 0 15,-37 12 1,62-12-16,-50 12 16,-11 0-1,24 0-15,-85 0 16,-36 12-16,-36 0 15,-37-12 1,-23 0-16,-25 0 16</inkml:trace>
          <inkml:trace contextRef="#ctx0" brushRef="#br0" timeOffset="25116.9825">22243 10098 0,'0'0'0,"0"12"16,-12 12-1,0 0-15,0-12 16,12 0 0,0-12-16,0 0 15,0 0-15,0 0 16</inkml:trace>
          <inkml:trace contextRef="#ctx0" brushRef="#br0" timeOffset="26119.8789">22570 9695 0,'0'0'16,"0"0"-16,0 0 15,0 0 1,0 0-16,0 0 15,12-12 1,24-12-16,12 1 16,13 11-1,11 0-15,-23 12 16,-1 0-16,-12 12 16,1 12-1,-13-1-15,-12 1 16,-12 0-1,0-1-15,-24 13 16,-12-12-16,-1 0 16,1-1-1,0-11-15,12 0 16,11-12 0,1 0-16,12 0 15,0 0 1,0 0-16,25 12 15,11 0-15,0 23 16,12 13 0,-11-1-16,-13 1 15,0-1 1,-12-11-16,-12-12 16,0-1-1,-12 1-15,-24 0 16,-13-12-16,1-1 15,0-11 1,11-11-16,1-1 16,36 12-1</inkml:trace>
          <inkml:trace contextRef="#ctx0" brushRef="#br0" timeOffset="30016.3618">22751 10810 0,'0'0'0,"0"0"15,0 0-15,12 0 16,0 0 0,12 12-16,13 0 15,-1 0 1,-36-12-16</inkml:trace>
          <inkml:trace contextRef="#ctx0" brushRef="#br0" timeOffset="26180.7205">23090 9778 0</inkml:trace>
          <inkml:trace contextRef="#ctx0" brushRef="#br0" timeOffset="26638.6563">23211 10039 0,'0'0'0,"0"0"16,0 0-16,12-12 16,24 0-1,37 1-15,11-1 16,1 0 0,0 0-16,11 0 15,1 0 1,-97 12-16</inkml:trace>
          <inkml:trace contextRef="#ctx0" brushRef="#br0" timeOffset="27143.6073">24396 9505 0,'0'0'16,"0"0"-16,0 0 15,0 0 1,-12 12-16,0 0 16,-12 0-1,-25 11-15,-11 1 16,-13-12-16,1 0 16,11 12-1,13-1-15,11 1 16,1-12-1,12 0-15,0 0 16,12 0-16,0-1 16,12 1-1,0 12-15,24 12 16,24-1 0,1-11-16,23 12 15,-11-1 1,-1 1-16,-12-1 15,-11 1-15,-13 0 16,-12-1 0,0 1-16,-12-12 15,-12-1 1,-12 13-16,-37-1 16,-11-11-16,-1 0 15,13-12 1,60-12-16</inkml:trace>
        </inkml:traceGroup>
        <inkml:traceGroup>
          <inkml:annotationXML>
            <emma:emma xmlns:emma="http://www.w3.org/2003/04/emma" version="1.0">
              <emma:interpretation id="{05A3D75D-F30B-429D-93E7-AEE4FDDF6BA7}" emma:medium="tactile" emma:mode="ink">
                <msink:context xmlns:msink="http://schemas.microsoft.com/ink/2010/main" type="inkWord" rotatedBoundingBox="27547,11406 31018,11401 31020,12219 27548,122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266.7985">26162 10431 0,'0'0'15,"0"0"1,0 0-16,0 0 16,0 0-16,0 0 15,0 0 1,0 0-16,0 0 15,0 0 1,0 0-16,-12 12 16,0 11-16,-12 1 15,-1 24 1,1 11-16,12-12 16,0 1-1,12-1-15,0-11 16,12-1-1,12-11-15,13 0 16,35 0-16,1-24 16,-1-12-1,-11 0-15,-1-24 16,-11-11 0,-13-12-16,-12 11 15,-12 1 1,-12 11-16,0 0 15,-24 1-15,-37-1 16,-35 12 0,11 13-16,12-1 15,13 12 1,24 0-16,12 12 16,11-1-16,13-11 15,0 0 1,0 0-16</inkml:trace>
          <inkml:trace contextRef="#ctx0" brushRef="#br0" timeOffset="36505.9949">26767 10941 0,'0'0'15,"0"0"-15,0 12 16,0 0 0,0 0-16,0-12 15,0 0-15</inkml:trace>
          <inkml:trace contextRef="#ctx0" brushRef="#br0" timeOffset="37234.8128">27807 10158 0,'0'0'0,"0"0"16,0 0-16,-12 0 15,-12 0 1,-13 0-16,1 12 16,-12 0-1,-1-1-15,1 13 16,12 0 0,-13 0-16,13-1 15,0 1-15,-1 0 16,13 0-1,0-13-15,0 13 16,12 0 0,0-12-16,12 0 15,0-1 1,0 1-16,0 0 16,24 0-16,24 24 15,1-13 1,23 1-16,1 12 15,-13-13 1,-11 1-16,-1 12 16,-12-1-16,-12-11 15,1 0 1,-13-12-16,-12 0 16,0-1-1,0 1-15,-12 0 16,-1 0-1,-11 0-15,-12 0 16,-12-12-16,11 0 16,1-12-1,12 0-15,24 12 16</inkml:trace>
          <inkml:trace contextRef="#ctx0" brushRef="#br0" timeOffset="37865.1083">28678 10526 0,'0'0'16,"0"0"-16,0 12 15,-12 11 1,-13 1-16,-11 0 15,-12-12 1,-1-1-16,1-22 16,0-1-16,-13-12 15,13-12 1,-1 1-16,13 11 16,12 0-1,12-11-15,12-13 16,12 13-16,12-13 15,12-11 1,13 11-16,-1 25 16,1 11-1,11 12-15,-12 24 16,1 11 0,-25 1-16,0-1 15,0 25-15,-24-1 16,0 12-1,-24 12-15,0-12 16,-12-11 0,-1-1-16,-11 0 15,24-23 1,-12 0-16,-1-13 16,37-23-16</inkml:trace>
          <inkml:trace contextRef="#ctx0" brushRef="#br0" timeOffset="38306.1789">29512 10170 0,'0'0'0,"0"0"16,0 0-16,0 0 16,0 0-1,0 0-15,0 0 16,-12 12 0,-36 23-16,-37 24 15,-12 13-15,1 11 16,35 0-1,13 0-15,24-12 16,11-12 0,13-11-16,25-1 15,11-11-15,24 0 16,13-13 0,-13-23-16,-11 0 15,-13-12 1,-12 1-16,-12-13 15,1 0 1,-13-12-16,-37 1 16,-35-13-16,-25 13 15,12 11 1,1 12-16,23 12 16,13 0-1,11 0-15,37 0 16</inkml:trace>
          <inkml:trace contextRef="#ctx0" brushRef="#br0" timeOffset="39094.2806">27819 10846 0,'0'0'16,"0"0"0,0 0-16,0 0 15,-12 0 1,-12 0-16,-25 12 15,-23 0-15,-13-12 16,0 12 0,13-12-16,23 0 15,1 0 1,12 0-16,24 0 16,0 0-16,12 0 15,0 0 1,0 0-16,24 0 15,36 0 1,13 0-16,-13 0 16,-11 0-16,-13 0 15,-12 0 1,-24 0-16</inkml:trace>
        </inkml:traceGroup>
      </inkml:traceGroup>
    </inkml:traceGroup>
    <inkml:traceGroup>
      <inkml:annotationXML>
        <emma:emma xmlns:emma="http://www.w3.org/2003/04/emma" version="1.0">
          <emma:interpretation id="{B5792E22-4622-4C27-842B-F27853582ECF}" emma:medium="tactile" emma:mode="ink">
            <msink:context xmlns:msink="http://schemas.microsoft.com/ink/2010/main" type="paragraph" rotatedBoundingBox="1525,12894 31427,13097 31409,15637 1508,15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39D28-42A1-4F7C-AFC0-BA16EA0AE6B2}" emma:medium="tactile" emma:mode="ink">
              <msink:context xmlns:msink="http://schemas.microsoft.com/ink/2010/main" type="inkBullet" rotatedBoundingBox="1524,13153 2901,13163 2892,14613 1514,14604"/>
            </emma:interpretation>
          </emma:emma>
        </inkml:annotationXML>
        <inkml:trace contextRef="#ctx0" brushRef="#br0" timeOffset="44408.7247">1028 12899 0,'0'0'15,"0"12"1,0 24-16,0-1 16,-12 1-16,-12 11 15,-37 13 1,-11-13-16,-13-11 15,0-13 1,-36-11-16,-24-12 16,24-24-1,37 1-15,11-37 16,0-46 0,37-1-16,12 0 15,24-35-15,48-25 16,37 13-1,36 24-15,0 23 16,12 0 0,0 48-16,0 23 15,-12 36-15,-36 12 16,11 24 0,1 23-16,-12 24 15,-13 47 1,-35 1-16,-25-12 15,-36 23 1,-25 36-16,-11-47 16,-1-25-16,-48 13 15,-11-24 1,-1-36-16,24-23 16,12-24-1,0-12-15,1-12 16,84 12-16</inkml:trace>
        <inkml:trace contextRef="#ctx0" brushRef="#br0" timeOffset="43716.7875">1052 12045 0,'0'0'0,"0"0"16,0 0-1,0 0-15,0 0 16,0 0-1,-36 11-15,-25 1 16,-23 0-16,11 0 16,25 0-1,-1 0-15,1 0 16,12 0 0,12-1-16,-1 13 15,1 12 1,0-1-16,-12 13 15,12-1-15,-13 1 16,13-13 0,0 1-16,12-12 15,0-1 1,12-11-16,12 0 16,12 0-1,24 0-15,37-12 16,12-12-16,24 12 15,-49 0 1,-11 0-16,-13 12 16,-24 0-1,1 0-15,-13-1 16,-12 13 0,-25 12-16,-47 35 15,-13 0-15,1-11 16,-13-13-1,0 1-15,24-25 16,13-11 0,24-12-16,11-12 15,13-11-15,12 23 16</inkml:trace>
      </inkml:traceGroup>
      <inkml:traceGroup>
        <inkml:annotationXML>
          <emma:emma xmlns:emma="http://www.w3.org/2003/04/emma" version="1.0">
            <emma:interpretation id="{33382640-DDCA-4591-8159-CC7037A56C64}" emma:medium="tactile" emma:mode="ink">
              <msink:context xmlns:msink="http://schemas.microsoft.com/ink/2010/main" type="line" rotatedBoundingBox="3294,12906 31427,13097 31409,15637 3276,15446"/>
            </emma:interpretation>
          </emma:emma>
        </inkml:annotationXML>
        <inkml:traceGroup>
          <inkml:annotationXML>
            <emma:emma xmlns:emma="http://www.w3.org/2003/04/emma" version="1.0">
              <emma:interpretation id="{EE64A1F6-65B4-4DBB-92BD-5577DFA10750}" emma:medium="tactile" emma:mode="ink">
                <msink:context xmlns:msink="http://schemas.microsoft.com/ink/2010/main" type="inkWord" rotatedBoundingBox="3293,12919 5069,12931 5055,14971 3280,14959">
                  <msink:destinationLink direction="with" ref="{09B3676B-B3DD-4E9D-A1D6-F59107C3BCFB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0885.863">3096 12045 0,'0'0'16,"0"0"-16,0 0 16,0 0-1,0 0-15,0 0 16,0 0-16,0 23 15,0 37 1,-12 46-16,0 1 16,-12-12-1,12 0-15,-12 0 16,12-12-16,-1-12 16,-11 1-1,0-25-15,24-47 16</inkml:trace>
          <inkml:trace contextRef="#ctx0" brushRef="#br0" timeOffset="42415.3942">2274 11689 0,'0'0'0,"0"0"16,0 0 0,0 0-16,0 0 15,0 0 1,0-12-16,0 12 16,0 0-1,0 0-15,0 0 16,0 0-16,0 0 15,0 0 1,-12 35-16,-12 37 16,-1 11-1,-11 35-15,0 25 16,-1-1-16,13-23 16,12-24-1,0-12-15,0 0 16,12-24-1,-12-23-15,12-36 16</inkml:trace>
          <inkml:trace contextRef="#ctx0" brushRef="#br0" timeOffset="41755.8495">2395 13659 0,'0'0'15,"0"0"-15,0 11 16,0 1 0,0 0-16,0 0 15,0 0-15,0-12 16,0 0 0,0 0-16,0 0 15,0 0 1</inkml:trace>
          <inkml:trace contextRef="#ctx0" brushRef="#br0" timeOffset="40533.4132">3556 12579 0,'0'0'0,"0"0"15,0 0 1,0 0-16,0 0 16,0 0-1,0 11-15,-24 25 16,0 35-1,-25 24-15,1-24 16,-25 13-16,-24-13 16,13-12-1,-1 12-15,25-35 16,-1-1 0,13 1-16,11-12 15,13-12-15,12 0 16,12-12-1,0 0-15</inkml:trace>
          <inkml:trace contextRef="#ctx0" brushRef="#br0" timeOffset="41499.6211">2879 12460 0,'0'0'16,"0"0"-16,0 0 15,0 12-15,-13 12 16,-11 23 0,-24 24-16,-37 24 15,-12 0 1,13-24-16,-1-11 16,-12-13-1,1-23-15,-1-12 16,24-12-16,25-12 15,12-12 1,24-23-16,24-25 16,24-11-1,36 12-15,-11 12 16,12-1 0,-13 25-16,0 23 15,1 12-15,-13 12 16,-11 0-1,-13 0-15,-12 11 16,-12 1 0,-12 0-16,-24 11 15,-25 1-15,-12-12 16,-23-1 0,-13-11-16,24 0 15,13 0 1,23-12-16,13 12 15,0-12 1,11 12-16,1 12 16,0 11-16,12 13 15,0 11 1,12 0-16,12 1 16,0 23-1,-12-83-15</inkml:trace>
        </inkml:traceGroup>
        <inkml:traceGroup>
          <inkml:annotationXML>
            <emma:emma xmlns:emma="http://www.w3.org/2003/04/emma" version="1.0">
              <emma:interpretation id="{C8C6C8A5-263C-4DDE-A70F-43FF730DFA94}" emma:medium="tactile" emma:mode="ink">
                <msink:context xmlns:msink="http://schemas.microsoft.com/ink/2010/main" type="inkWord" rotatedBoundingBox="5733,13845 6131,13848 6126,14621 5727,14618">
                  <msink:destinationLink direction="with" ref="{09B3676B-B3DD-4E9D-A1D6-F59107C3BCF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157.7652">4451 12863 0,'0'0'0,"0"0"15,0 0-15,0 0 16,0 0-16,0 0 16,0 0-1,-12 0-15,-12-11 16,-13-13-1,13 0-15,0 0 16,12 1 0,12-1-16,0 0 15,24-11 1,12 11-16,1 0 16,-1 12-16,-12 0 15,0 12 1,1 0-16,-13 12 15,0 0 1,-12 12-16,-12 0 16,-13 11-16,-23 1 15,-12-1 1,11-23-16,1 0 16,12-12-1,11-12-15,13 0 16,12 0-16,0 12 15</inkml:trace>
          <inkml:trace contextRef="#ctx0" brushRef="#br0" timeOffset="45491.8618">4499 13231 0,'0'0'15,"0"12"-15,-12 12 16,-12-12 0,-12 0-16,-13 0 15,1-12 1,12 0-16,12 0 15,-1-12 1,13 0-16,12 0 16,12-12-16,13 0 15,11 1 1,12-1-16,-12 12 16,-36 12-1</inkml:trace>
          <inkml:trace contextRef="#ctx0" brushRef="#br0" timeOffset="45599.1778">4620 13255 0,'0'0'0,"-12"12"15,-12 12 1,-24 11-16,-25 1 16,-12-24-1,1-24-15,11 0 16,73 12 0</inkml:trace>
        </inkml:traceGroup>
        <inkml:traceGroup>
          <inkml:annotationXML>
            <emma:emma xmlns:emma="http://www.w3.org/2003/04/emma" version="1.0">
              <emma:interpretation id="{647C62E1-0EA1-4732-809C-C78BA6ED954F}" emma:medium="tactile" emma:mode="ink">
                <msink:context xmlns:msink="http://schemas.microsoft.com/ink/2010/main" type="inkWord" rotatedBoundingBox="7598,12935 12064,12965 12051,14980 7585,14949">
                  <msink:destinationLink direction="with" ref="{09B3676B-B3DD-4E9D-A1D6-F59107C3BCFB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8513.8417">6084 12852 0,'0'0'0,"0"0"16,12 0-16,24 11 16,13 1-1,11-12-15,25 0 16,-1-12 0,1 1-16,0-13 15,-1-12 1,-84 36-16</inkml:trace>
          <inkml:trace contextRef="#ctx0" brushRef="#br0" timeOffset="48394.2429">6422 12614 0,'0'0'0,"25"-12"16,35-11-1,13-25-15,11-23 16,-11-12-1,-25 12-15,-23-12 16,-1 0-16,-12 11 16,-12 25-1,-12 11-15,0 13 16,-13 11 0,-23 24-16,-25 23 15,1 36 1,-1 48-16,1 35 15,35-23-15,1 82 16,24-11 0,0-36-16,12 36 15,0-36 1,0-71-16,12-12 16,-12-35-1,0-13-15,0-11 16,0-24-16,0 0 15</inkml:trace>
          <inkml:trace contextRef="#ctx0" brushRef="#br0" timeOffset="48817.9965">7608 11700 0,'0'0'0,"0"0"15,0 0 1,0 0-16,0 0 16,-12 12-1,-25 36-15,-11 11 16,-25 24-16,-23 12 15,11 12 1,0 0-16,13 0 16,72-107-1</inkml:trace>
          <inkml:trace contextRef="#ctx0" brushRef="#br0" timeOffset="49134.9104">7741 12234 0,'0'0'0,"0"0"15,-12 12 1,-12 24-16,-25 23 15,-35 24 1,-13 12-16,-12 36 16,48-24-16,13-12 15,36-12 1,24-12-16,24-12 16,13-11-1,-1-25-15,-48-23 16</inkml:trace>
          <inkml:trace contextRef="#ctx0" brushRef="#br0" timeOffset="49902.154">7946 12804 0,'0'0'15,"0"0"-15,0 0 16,0 12 0,-12 0-16,0 0 15,0 0-15,0-1 16,0-11 0,-12 0-16,0 0 15,-1 0 1,1-11-16,0-1 15,12 0 1,0 0-16,12 0 16,0 0-16,0-12 15,12-11 1,12-1-16,12 1 16,1 11-1,-1 0-15,-12 12 16,0 0-16,1 12 15,-13 12 1,12 12-16,-12 59 16,-12 60-1,-24-25-15,-25 13 16,1 11 0,0-35-16,11-24 15,13-35-15,12-25 16,0 1-1,12-24-15,0 0 16,12-24 0,24-47-16,13-36 15,23-83-15,-11 12 16,-13 48 0,-12 11-16,-11 48 15,-13 12 1,-12 23-16,0 24 15,0 12 1,0 0-16,-12 24 16,0 59-16,-1 36 15,13-1 1,13-35-16,11 0 16,0-23-1,0-13-15,0-11 16,13-12-1,-37-24-15</inkml:trace>
          <inkml:trace contextRef="#ctx0" brushRef="#br0" timeOffset="50296.1648">8358 13113 0,'0'0'0,"0"0"16,0 0-1,0 0-15,24-12 16,12 0 0,0 0-16,1 0 15,-1 12-15,-12 0 16,0 12 0,1 0-16,-13 12 15,-12-1 1,0 13-16,-24 11 15,-13 13 1,-11 11-16,12-12 16,11-23-16,13-12 15,0-12 1,12-1-16,12 1 16,12 0-1,13 0-15,11-12 16,13 0-16,11-24 15,13-11 1,-85 35-16</inkml:trace>
          <inkml:trace contextRef="#ctx0" brushRef="#br0" timeOffset="50908.1288">9192 12258 0,'0'0'15,"0"0"1,0 0-16,0 0 15,0 0-15,12 12 16,0 12 0,1 11-16,11 13 15,0 23 1,0 0-16,12 36 16,-11 24-1,-1-13-15,-24-23 16,0 0-16,0 0 15,-12 0 1,-25 0-16,1-24 16,0-11-1,12-25-15,-13 1 16,1-13 0,0-11-16,36-12 15</inkml:trace>
          <inkml:trace contextRef="#ctx0" brushRef="#br0" timeOffset="51372.75">9785 13172 0,'0'0'0,"0"0"15,0 0-15,0 0 16,0 0 0,0 0-16,0 0 15,0 0 1,12 0-16,24 0 15,13 0-15,35 0 16,-11 0 0,-13 0-16,-11 0 15,-1 0 1,1 0-16,-13 0 16,0 0-16,-36 0 15</inkml:trace>
          <inkml:trace contextRef="#ctx0" brushRef="#br0" timeOffset="51650.7175">9954 13291 0,'0'0'16,"0"0"-1,0 0-15,24 12 16,25-1-16,11 1 16,1 0-1,-13-12-15,13 0 16,-1 0 0,1 0-16,23-12 15,1 0-15,-85 12 16</inkml:trace>
        </inkml:traceGroup>
        <inkml:traceGroup>
          <inkml:annotationXML>
            <emma:emma xmlns:emma="http://www.w3.org/2003/04/emma" version="1.0">
              <emma:interpretation id="{8885B7DD-BB03-4EC4-B4F9-82F49D1EEB06}" emma:medium="tactile" emma:mode="ink">
                <msink:context xmlns:msink="http://schemas.microsoft.com/ink/2010/main" type="inkWord" rotatedBoundingBox="12761,12978 16258,13002 16241,15534 12743,15511">
                  <msink:destinationLink direction="with" ref="{773322AA-7870-4003-8326-5C5884BF95C5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6973.0897">11551 12258 0,'0'0'0,"0"0"15,0 0-15,0 0 16,12-12 0,12 0-16,12-11 15,-11-1-15,11-12 16,0 1-1,0-13-15,-23 1 16,-1-12 0,0 11-16,-12 1 15,-12 11 1,0 0-16,-1 13 16,1-1-16,0 12 15,0 12 1,-12 12-16,-12 24 15,12 11 1,-1 24-16,1 0 16,12 24-16,0 24 15,0 0 1,12-36-16,12-12 16,0 12-1,-12-12-15,0-11 16,12-1-1,-12 0-15,0-11 16,0-13-16,0-11 16,0-12-1,0 0-15,0-12 16,0 0 0</inkml:trace>
          <inkml:trace contextRef="#ctx0" brushRef="#br0" timeOffset="57327.855">11248 12626 0,'0'0'0,"0"0"15,0 0 1,0 0-16,13-12 16,11 0-16,12 0 15,0 1 1,13-1-16,-1 0 16,0 0-1,13 12-15,24-12 16,-25 12-16,-12 0 15,1 0 1,-13 0-16,-12 0 16,-12 0-1,-12 0-15</inkml:trace>
          <inkml:trace contextRef="#ctx0" brushRef="#br0" timeOffset="58420.7692">12180 12448 0,'0'0'0,"0"0"16,0 0 0,0 0-16,0 0 15,0 0 1,0 0-16,0 0 15,0 0-15,0 0 16,0 0 0,0 0-16,0 0 15,24-12 1,0 0-16,25 12 16,-1 0-16,0 0 15,1 12 1,-1 0-16,-24 0 15,0 0 1,-11 0-16,-1 0 16,-12-1-16,0 1 15,-12 0 1,-13 12-16,-11 0 16,0-13-1,0 1-15,11 0 16,1-12-1,12 0-15,0 0 16,12 0-16,0 0 16,0 0-1,12 12-15,12 0 16,0 0 0,13 0-16,-1 0 15,0 11 1,-12-11-16,1 0 15,-13 0-15,0 0 16,-12 0 0,0-1-16,-12 13 15,-12 0 1,-25 0-16,1-12 16,-1-1-16,1 1 15,12-12 1,12 0-16,-1 0 15,1 0 1,24 0-16</inkml:trace>
          <inkml:trace contextRef="#ctx0" brushRef="#br0" timeOffset="59621.6442">12833 12745 0,'0'0'16,"0"0"-16,0 0 16,0 0-1,0 0-15,0 0 16,0 0-1,0 0-15,0 0 16,0 0-16,0 0 16,12 0-1,12 0-15,25 0 16,11 0 0,1 0-16,-1 0 15,-12 0 1,13 0-16,-13-12 15,-11 12-15,-1 0 16,-12 0 0,-12 0-16,0 0 15,0 0 1,-12 0-16,0 0 16,0 0-16,0 0 15</inkml:trace>
          <inkml:trace contextRef="#ctx0" brushRef="#br0" timeOffset="60716.8768">13752 12709 0,'0'0'0,"0"0"16,0 0-1,0 0-15,0 0 16,0 0-16,0 0 16,12 0-1,12-12-15,13 0 16,11 1 0,25-1-16,-1 0 15,-11 0 1,-1 12-16,-11 0 15,-13 0-15,-12 0 16,0 0 0,-12 0-16,0 0 15,1-12 1,-13 12-16</inkml:trace>
          <inkml:trace contextRef="#ctx0" brushRef="#br0" timeOffset="60364.9227">13922 12377 0,'0'0'15,"0"0"1,12 0-16,12 0 16,24-12-16,1 0 15,11-12 1,-12 1-16,13-13 15,-25 0 1,0 1-16,-11-1 16,-1 13-16,-12-1 15,0-12 1,-12 12-16,0 1 16,-12-1-1,-12 12-15,0 0 16,-13 12-1,1 12-15,0 0 16,-13 12-16,13-1 16,0 37-1,-1 35-15,1 0 16,12-12 0,12-12-16,12 0 15,-12 24 1,12 0-16,0-12 15,0-12-15,0 1 16,0-25 0,-12-11-16,12-13 15,0 1 1,0-12-16,0-12 16,0 0-1</inkml:trace>
          <inkml:trace contextRef="#ctx0" brushRef="#br0" timeOffset="61286.8028">14635 12484 0,'0'0'16,"0"0"-1,0 0-15,0 0 16,0 0-16,0 0 16,0 0-1,0 0-15,0 0 16,0 0 0,12 23-16,0 1 15,0 0-15,1 11 16,-1 1-1,0 12-15,0-1 16,-12 0 0,0-11-16,12-12 15,-12 0-15,0 11 16,12-11 0,-12 0-16,0-24 15</inkml:trace>
          <inkml:trace contextRef="#ctx0" brushRef="#br0" timeOffset="63601.1844">13172 13789 0,'0'0'0,"0"0"15,0 0-15,0 0 16,0 0-1,0 0-15,0 0 16,0 0 0,0 0-16,0 0 15,0 0-15,0 0 16,0 0 0,0 0-16,0 0 15,12-12 1,12-12-16,12 1 15,0-1 1,25 12-16,12 12 16,-13 0-16,-12 0 15,-11 12 1,-13 0-16,-12 12 16,0 11-1,-24 13-15,-12 11 16,-25 12-1,1-11-15,0-13 16,-1 0-16,1-23 16,-1 0-1,13-12-15,0 0 16,12-12 0,12 0-16,12 0 15,0 0-15,0 0 16,0 0-1,12 0-15,24 0 16,24 0 0,13 0-16,24 0 15,-13 0 1,-23 0-16,-61 0 16</inkml:trace>
          <inkml:trace contextRef="#ctx0" brushRef="#br0" timeOffset="64380.0668">13873 13540 0,'0'0'0,"0"0"15,0 0-15,0 0 16,0-12-1,0 12-15,0 0 16,0 0 0,0 0-16,0 0 15,0 0-15,12 12 16,0 12 0,0 11-16,13 13 15,-1 23 1,12 36-16,-12-12 15,-12 0-15,0-24 16,1-12 0,-1-11-16,-12-13 15,0-11 1,0-12-16,0 0 16,0-12-1,0 0-15,0 0 16,0 0-16,0 0 15,0 0 1,0-24-16,12-12 16,0 1-1,12-13-15,12-11 16,-11 23 0,-1 1-16,0 11 15,0 12-15,-12 12 16,12 12-1,1 12-15,11 23 16,-12 1 0,0-1-16,0-11 15,-11-1 1,-1 1-16,0-12 16,0-13-16,-12-11 15,0 0 1</inkml:trace>
        </inkml:traceGroup>
        <inkml:traceGroup>
          <inkml:annotationXML>
            <emma:emma xmlns:emma="http://www.w3.org/2003/04/emma" version="1.0">
              <emma:interpretation id="{CC654CCB-A245-4FDF-BE55-162D7C48906F}" emma:medium="tactile" emma:mode="ink">
                <msink:context xmlns:msink="http://schemas.microsoft.com/ink/2010/main" type="inkWord" rotatedBoundingBox="19364,13638 24368,13672 24355,15570 19351,15536">
                  <msink:destinationLink direction="with" ref="{F87F3155-1F56-4C6B-BC59-5FC0A686BD67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7282.8769">21904 13801 0,'0'0'0,"0"0"16,0 0-16,0 0 15,0 0 1,0 0-16,0 0 16,0 0-1,0 0-15,0 0 16,0 0 0,12-12-16,1 0 15,11 0-15,24 0 16,13 12-1,23 0-15,-23 0 16,-13 12 0,-12 0-16,-11 12 15,-13 0 1,0 11-16,-12 25 16,-24 11-16,-25-12 15,-11 0 1,11-11-16,1-12 15,12-13 1,12-11-16,-1 0 16,13-12-16,12 0 15,0 0 1,0 0-16,0 0 16,24 0-1,37 0-15,36 12 16,-1 0-1,-23-12-15,0 12 16,-13-1-16,-12 1 16,-11 0-1,-13 0-15,0-12 16,0 0 0,-12 0-16,0 0 15,-12 0-15,0 0 16,0 0-1,0 0-15</inkml:trace>
          <inkml:trace contextRef="#ctx0" brushRef="#br0" timeOffset="73596.9117">22461 12543 0,'0'0'0,"0"0"16,0 0-16,0 0 15,0 0 1,0 0-16,0 0 16,0 0-1,0 0-15,0 0 16,0 12-1,-12 12-15,0 11 16,-1 13-16,13-1 16,13 1-1,-1-13-15,0-11 16,12 0 0,12-12-16,13-12 15,11 0 1,-12-12-16,1 0 15,-1-12-15,-24 0 16,1-11 0,-1-1-16,-12 1 15,-24-1 1,-12 0-16,-13 13 16,1 11-16,-12 0 15,-1 12 1,1 0-16,-13 12 15,13 0 1,12 11-16,-1 1 16,25 0-1,0 0-15,12-13 16,0-11-16</inkml:trace>
          <inkml:trace contextRef="#ctx0" brushRef="#br0" timeOffset="69567.9341">19062 12424 0,'0'0'0,"0"0"16,0 0-1,0-12-15,0 12 16,0-11 0,0 11-16,0 0 15,0 0 1,0 0-16,0 11 15,12 13-15,0 12 16,0 11 0,0 36-16,13 0 15,-1 12 1,0-12-16,0-11 16,0-13-16,1-12 15,-13-11 1,0-12-16,0 0 15,0-13 1,0 1-16,0 12 16,-12-24-1</inkml:trace>
          <inkml:trace contextRef="#ctx0" brushRef="#br0" timeOffset="69786.8137">19558 13041 0,'0'0'16,"0"0"-16,0 0 15,0 0-15,0 0 16,0 0 0,0 0-16,0 0 15,0 0 1,0 0-16,0 0 15,0 0-15</inkml:trace>
          <inkml:trace contextRef="#ctx0" brushRef="#br0" timeOffset="70415.7659">20090 12412 0,'0'0'16,"0"0"-16,0 0 16,0 0-1,0 0-15,0 0 16,0 0-1,-12 0-15,-12 0 16,-12 12-16,-13 0 16,1 12-1,11-12-15,1 12 16,0-13 0,12 1-16,0 0 15,11 0 1,1 0-16,0 0 15,12 0-15,0-1 16,0 1 0,0 0-16,24 12 15,13 0 1,35 11-16,1-11 16,-1 12-16,-11-1 15,-13 1 1,-11-1-16,-1-11 15,-12 0 1,-12 0-16,0-1 16,-12 1-1,0 0-15,-12 0 16,0-1-16,-24 1 16,-1-12-1,1 0-15,0-12 16,12 0-1,12-12-15,12 12 16</inkml:trace>
          <inkml:trace contextRef="#ctx0" brushRef="#br0" timeOffset="70908.8506">20501 12484 0,'0'0'16,"0"0"-16,0 0 15,0 0 1,0 0-16,0 0 16,0 0-1,0 0-15,12 12 16,1 11-1,11 1-15,0 23 16,0 13-16,12 23 16,1 0-1,-1-12-15,-12-11 16,-12-25 0,0 1-16,0-13 15,1-11-15,-1 0 16,0 0-1,-12-12-15</inkml:trace>
          <inkml:trace contextRef="#ctx0" brushRef="#br0" timeOffset="71291.6872">20949 12448 0,'0'0'0,"0"0"16,0 0-16,0 0 15,0 0 1,0 0-16,0 0 16,0 0-1,0 12-15,0 12 16,12 11-1,0 13-15,12 23 16,0 0-16,1 12 16,-1-12-1,0-11-15,0-13 16,0 1 0,-12-13-16,1-11 15,-1-12-15,0 0 16,0-12-1,0 0-15,-12 0 16</inkml:trace>
          <inkml:trace contextRef="#ctx0" brushRef="#br0" timeOffset="71658.969">21445 12852 0,'0'0'16,"0"0"-16,0 0 16,0 0-16,0 0 15,0 0 1,0 0-16,0 0 16,12 0-1,24 11-15,13-11 16,-1 12-16,12-12 15,1 0 1,-1 0-16,-11 0 16,-1 0-1,0 0-15,-11 0 16,-13 0 0,0 0-16,12 0 15,1 0 1,-1 0-16,0 0 15,-36 0-15</inkml:trace>
          <inkml:trace contextRef="#ctx0" brushRef="#br0" timeOffset="66395.2803">17852 13160 0,'0'0'0,"0"0"16,0 0-16,0 0 15,0 0 1,0 0-16,0 0 16,0 0-1,0 0-15,13 0 16,-1 0-16,24 0 15,12 0 1,13 12-16,11-12 16,1 0-1,-13 0-15,-11 0 16,-1 0-16,-12 0 16,1 0-1,-13 0-15,0 0 16,-24 0-1</inkml:trace>
          <inkml:trace contextRef="#ctx0" brushRef="#br0" timeOffset="66696.8214">18022 13421 0,'0'0'0,"0"0"16,0 0-16,0 0 15,24 0 1,24 0-16,25 0 16,-13 0-16,13 0 15,-13 0 1,1 0-16,-1 0 15,1-12 1,-61 12-16</inkml:trace>
        </inkml:traceGroup>
        <inkml:traceGroup>
          <inkml:annotationXML>
            <emma:emma xmlns:emma="http://www.w3.org/2003/04/emma" version="1.0">
              <emma:interpretation id="{FCC88213-6A82-479A-AFB6-03A5AFE3C15A}" emma:medium="tactile" emma:mode="ink">
                <msink:context xmlns:msink="http://schemas.microsoft.com/ink/2010/main" type="inkWord" rotatedBoundingBox="24623,13324 27921,13346 27910,14848 24613,14826">
                  <msink:destinationLink direction="with" ref="{F87F3155-1F56-4C6B-BC59-5FC0A686BD67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2456.2167">25339 13504 0,'0'0'16,"0"0"-1,0 0-15,0 0 16,13 12 0,23 0-16,24 0 15,37 12-15,24-13 16,0 1-1,0 0-15,12-12 16,24 0 0,-36 0-16,-36-12 15,-85 12 1</inkml:trace>
          <inkml:trace contextRef="#ctx0" brushRef="#br0" timeOffset="112151.4627">25521 13219 0,'0'0'16,"0"0"-16,0 0 15,0 0-15,0 0 16,12 0-1,36 0-15,25 0 16,12 12 0,-1 0-16,13 0 15,0 0-15,-13 0 16,1 0 0,-24-12-16,-25 0 15,0 0 1,-24 0-16,-12 0 15</inkml:trace>
          <inkml:trace contextRef="#ctx0" brushRef="#br0" timeOffset="73822.484">23126 12923 0,'0'0'0,"0"12"15,0 0-15,0-1 16,0-11 0,0 0-16</inkml:trace>
          <inkml:trace contextRef="#ctx0" brushRef="#br0" timeOffset="74650.0681">23186 12318 0,'0'0'15,"0"0"-15,0 0 16,0 0 0,0 0-16,0 0 15,0 0-15,0 0 16,0 0-1,0-12-15,13 0 16,23 0 0,12 0-16,1 0 15,-1 0 1,0 12-16,1 12 16,-13 12-16,-12 0 15,-12-1 1,0 13-16,-12-12 15,-12 11 1,0-11-16,-12 0 16,0 0-1,12-13-15,0 1 16,0 0-16,12-12 16,0 0-1,0 0-15,12 12 16,12 0-1,0 0-15,12 0 16,1-1-16,-13 1 16,12 12-1,-12 0-15,-12 0 16,0-1 0,1 13-16,-13 11 15,0-11 1,-13 0-16,-11-13 15,-12 1-15,0 0 16,-13-12 0,1-12-16,12 0 15,-1-12 1,13-12-16,0 0 16,24 24-16</inkml:trace>
          <inkml:trace contextRef="#ctx0" brushRef="#br0" timeOffset="75207.1006">23743 12412 0,'0'0'16,"0"0"-16,0 0 15,0 0 1,0-11-16,12-13 16,12-12-1,12 1-15,25-13 16,11 13 0,-11-1-16,-13 12 15,-11 12 1,-13 1-16,0 11 15,-12 0-15,0 23 16,0 13 0,-12 23-16,0 12 15,-12 1 1,0-1-16,0 0 16,0 0-16,-12 12 15,12 0 1,12-23-16,-12-13 15,-1-11 1,13-1-16,0-23 16,0-12-16,0 0 15</inkml:trace>
          <inkml:trace contextRef="#ctx0" brushRef="#br0" timeOffset="75290.6881">23900 12590 0,'0'0'16,"0"0"-1,0 0-15,24 0 16,25 0 0,11 0-16,1 0 15,-1-11-15,1-1 16,11 0-1,25-12-15,-97 24 16</inkml:trace>
          <inkml:trace contextRef="#ctx0" brushRef="#br0" timeOffset="75853.2977">25122 12092 0,'0'0'0,"0"0"16,0 0 0,0 0-16,-12 0 15,-25 0 1,-11 0-16,-13 0 16,-11 0-1,-1 0-15,1 12 16,11 0-1,13 0-15,12 0 16,-1-1-16,13 1 16,0 12-1,12 0-15,0-1 16,12 1 0,0 0-16,12 0 15,12-1-15,12 13 16,13 0-1,11-1-15,1 1 16,11-1 0,1 1-16,-1 0 15,1-1 1,-25 1-16,-11-1 16,-13 1-16,-12-12 15,-12-1 1,-12 1-16,0 0 15,-25-12 1,1 0-16,-12-12 16,-13-24-16,13 0 15,0 0 1,11 1-16,37 23 16</inkml:trace>
        </inkml:traceGroup>
        <inkml:traceGroup>
          <inkml:annotationXML>
            <emma:emma xmlns:emma="http://www.w3.org/2003/04/emma" version="1.0">
              <emma:interpretation id="{C9722528-8209-440E-A3DD-7908467BB6D2}" emma:medium="tactile" emma:mode="ink">
                <msink:context xmlns:msink="http://schemas.microsoft.com/ink/2010/main" type="inkWord" rotatedBoundingBox="28545,13745 31422,13765 31416,14697 28538,1467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4940.8752">27081 13089 0,'0'0'16,"0"0"-16,0 0 16,0 0-1,12-12-15,0 0 16,0 12-1,1-12-15,-1 0 16,-12 12 0,0 0-16,0 0 15,0 0-15,0 0 16,0 0 0,-12 12-16,-13 12 15,1 12 1,0 11-16,12 1 15,0-1 1,12 1-16,0-1 16,12-11-16,0-13 15,12-11 1,12 0-16,13-24 16,11-12-1,1 1-15,-13-13 16,1-11-16,-13-1 15,-24 13 1,0-13-16,-12 1 16,-12 11-1,-12 0-15,-13 13 16,13 11-16,0 12 16,0 0-1,0 12-15,-1 0 16,13 11-1,0-11-15,12 12 16,12 0 0,-12-24-16</inkml:trace>
          <inkml:trace contextRef="#ctx0" brushRef="#br0" timeOffset="115364.3805">27638 13350 0,'0'0'0,"0"0"16,0 0-16,0 12 16,0 0-1,0 0-15,0-12 16,0 0 0,0 0-16</inkml:trace>
          <inkml:trace contextRef="#ctx0" brushRef="#br0" timeOffset="116251.3038">28436 12650 0,'0'0'0,"0"0"16,12 0-1,0 0-15,0 0 16,0 0 0,0 0-16,-12 0 15,0 0-15,0 0 16,0 0-1,0 0-15,-12 0 16,0 0 0,-12 0-16,0 12 15,-13 0 1,1 11-16,0 1 16,0 0-16,-1-1 15,13 1 1,0 12-16,0-12 15,12-1 1,0-11-16,-1 12 16,1-12-1,12 0-15,0 0 16,12-1-16,1 1 16,11 12-1,12 0-15,0-12 16,1-1-1,-1 1-15,-12 0 16,0 0-16,0 12 16,1 0-1,-13-1-15,0 1 16,-12 0 0,0-1-16,-12 1 15,0 0 1,-25 12-16,1-13 15,-12 1-15,11-12 16,1 0 0,-12-12-16,11 0 15,25 0 1,12 0-16</inkml:trace>
          <inkml:trace contextRef="#ctx0" brushRef="#br0" timeOffset="116859.082">28254 12614 0,'0'0'15,"0"0"-15,0 0 16,0 0 0,0 0-16,0 0 15,0 0-15,12 0 16,13 0 0,11 0-16,37 0 15,11 0 1,-11 0-16,-1 0 15,-23 0 1,-13 0-16,-12 0 16,-12 0-16,0 0 15,-12 0 1,0 0-16,0 0 16,-24 0-1,-24 0-15,-13 0 16,1 12-1,-1-12-15,25 12 16,0-12-16,12 0 16,12 0-1,12 0-15,0 0 16,0 0 0,0 0-16</inkml:trace>
          <inkml:trace contextRef="#ctx0" brushRef="#br0" timeOffset="117655.8494">29464 12579 0,'0'0'0,"0"0"15,0 0-15,0 0 16,0 0-16,0 0 16,0 0-1,0 0-15,0 0 16,0 0-1,-48 23-15,-37 25 16,-24 35 0,12 24-16,25-12 15,23-24-15,13-12 16,12 12 0,0 1-16,24-13 15,12 0 1,0-23-16,0-12 15,12-1 1,0-11-16,25-12 16,-1-12-16,0-11 15,-11-1 1,-13 0-16,-12 0 16,-12 1-1,-24-13-15,-25-11 16,1 11-16,-12 0 15,-1 13 1,1-1-16,11 12 16,13 0-1,12 0-15,24 12 16,0 0-16,0 0 16</inkml:trace>
          <inkml:trace contextRef="#ctx0" brushRef="#br0" timeOffset="118366.7542">29452 12780 0,'0'0'16,"0"0"-16,0 0 15,12 0-15,12 0 16,0 0 0,25-12-16,11 1 15,13-13 1,-13 0-16,-11 12 16,-13 0-1,-12-11-15,0-1 16,-12 0-16,0 12 15,-12-11 1,0 11-16,-12-12 16,0 12-1,-12 0-15,-12 12 16,-13 0-16,13 12 16,0 0-1,12 12-15,12-1 16,-1 1-1,1 12-15,0 11 16,12 13 0,24-1-16,1 0 15,11-11-15,12 11 16,-11-11 0,-1-13-16,-12 1 15,0-1 1,-12-11-16,0 0 15,-12 0 1,-12 11-16,0 1 16,-12-1-16,-12 1 15,-13-12 1,1-24-16,0 0 16,-13-24-1,13 0-15,11 1 16,1-25-16,12 12 15,0-11 1,12-24-16,24 0 16,12-12-1,24 11-15,25 1 16,36-12 0,-25 24-16,-84 59 15</inkml:trace>
        </inkml:traceGroup>
      </inkml:traceGroup>
    </inkml:traceGroup>
    <inkml:traceGroup>
      <inkml:annotationXML>
        <emma:emma xmlns:emma="http://www.w3.org/2003/04/emma" version="1.0">
          <emma:interpretation id="{6421F474-2D81-45D6-BA73-C05EF932FECE}" emma:medium="tactile" emma:mode="ink">
            <msink:context xmlns:msink="http://schemas.microsoft.com/ink/2010/main" type="paragraph" rotatedBoundingBox="896,15885 33360,15088 33445,18565 981,19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60ACE-B7F1-4EE9-95ED-F38CFE98C601}" emma:medium="tactile" emma:mode="ink">
              <msink:context xmlns:msink="http://schemas.microsoft.com/ink/2010/main" type="inkBullet" rotatedBoundingBox="910,16468 2267,16435 2306,18035 950,18068"/>
            </emma:interpretation>
          </emma:emma>
        </inkml:annotationXML>
        <inkml:trace contextRef="#ctx0" brushRef="#br0" timeOffset="230900.8529">593 16542 0,'0'0'0,"0"12"16,0 0 0,-13 12-16,-35 11 15,-24 13 1,-25-13-16,-12 1 15,12-24-15,-36-12 16,-24-12 0,36-24-16,24 1 15,25-13 1,-1-23-16,25-36 16,23-11-1,25-1-15,25-47 16,35-12-16,25 23 15,24 25 1,-13 23-16,13 0 16,12 36-1,12 12-15,-24 23 16,-12 36 0,0 24-16,-13 23 15,-11 25-15,-1 34 16,-23 37-1,-25-1-15,-24 1 16,-12 11 0,-24 12-16,-1-35 15,-11-13 1,0-23-16,-37 12 16,0-36-16,-12-12 15,25-35 1,24-24-16,48 0 15</inkml:trace>
        <inkml:trace contextRef="#ctx0" brushRef="#br0" timeOffset="230317.9653">532 15403 0,'0'0'16,"0"0"-16,-24 12 15,-24 23-15,-37 25 16,-36 47-1,12 23-15,12-11 16,1 11 0,11 1-16,24-24 15,37-24-15,24-24 16,12-12 0,12-11-16,1-12 15,23-12 1,0-24-16,25-24 15,0-11 1,-13-13-16,-24 1 16,-24 23-16,-12 1 15,-24-1 1,0 13-16,-12 11 16,-1 0-1,1 12-15,-12 12 16,12 0-16,11-1 15,13-11 1,12 0-16,0 0 16,0 0-1</inkml:trace>
        <inkml:trace contextRef="#ctx0" brushRef="#br0" timeOffset="229923.9893">435 15652 0,'0'0'0,"12"-12"16,-12 12-16</inkml:trace>
      </inkml:traceGroup>
      <inkml:traceGroup>
        <inkml:annotationXML>
          <emma:emma xmlns:emma="http://www.w3.org/2003/04/emma" version="1.0">
            <emma:interpretation id="{0A10ECB9-F8EC-4A84-B430-87C9A6694CE5}" emma:medium="tactile" emma:mode="ink">
              <msink:context xmlns:msink="http://schemas.microsoft.com/ink/2010/main" type="line" rotatedBoundingBox="2563,15844 33360,15088 33445,18565 2648,19321"/>
            </emma:interpretation>
          </emma:emma>
        </inkml:annotationXML>
        <inkml:traceGroup>
          <inkml:annotationXML>
            <emma:emma xmlns:emma="http://www.w3.org/2003/04/emma" version="1.0">
              <emma:interpretation id="{EE28AA2E-27E8-496B-991C-BAD3E169D8B1}" emma:medium="tactile" emma:mode="ink">
                <msink:context xmlns:msink="http://schemas.microsoft.com/ink/2010/main" type="inkWord" rotatedBoundingBox="2577,16445 4651,16394 4694,18148 2621,1819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7568.0513">3169 16139 0,'0'0'0,"0"0"15,0 0 1,0 0-16,0 0 15,-12 12 1,0-1-16,-13 25 16,-11 23-16,0 1 15,0-13 1,-13 12-16,1-11 16,-37 23-1,-12 0-15,13-23 16,23-1-16,13-23 15,12 0 1,-1-1-16,13-11 16,24-12-1</inkml:trace>
          <inkml:trace contextRef="#ctx0" brushRef="#br0" timeOffset="228149.7663">2685 15593 0,'0'0'16,"0"0"-1,0 0-15,0 0 16,0 0-16,0 0 16,0 0-1,0 0-15,0 0 16,0 12-1,0 35-15,0 24 16,0 1-16,0 11 16,-12 12-1,0-1 1,0 1-16,0-12 16,12-11-16,-12-25 15,-1-11 1,1-13-16,12-23 15</inkml:trace>
          <inkml:trace contextRef="#ctx0" brushRef="#br0" timeOffset="228858.9177">2395 15913 0,'0'0'0,"0"0"16,0 0-1,0 0-15,0 12 16,-12 12-16,0 11 16,-13 13-1,-23 23-15,-12 0 16,-25 12-1,-12-11-15,12-13 16,1-12 0,11-23-16,-11-12 15,-1-12-15,12 0 16,25-12 0,12-12-16,11 1 15,13-25 1,24 1-16,13-13 15,11 13 1,-12 11-16,0 13 16,0 11-16,1 0 15,-13 12 1,0 12-16,12 0 16,0 23-16,-12 1 15,0-1 1,-12-11-16,0-12 15,0 0 1,0 0-16,0-12 16,-12 0-1,-24-12-15,-37 12 16,-11-24-16,-1 12 16,13 0-1,11 12-15,13 12 16,-1 0-1,13 0-15,12 12 16,0 11 0,12 1-16,12-1 15,12 1-15,0 0 16,0-13 0,-12-23-16</inkml:trace>
          <inkml:trace contextRef="#ctx0" brushRef="#br0" timeOffset="229597.153">1500 15189 0,'0'0'16,"0"0"-16,0 0 15,0 0 1,0 0-16,0 0 16,0 0-16,0 0 15,0 0 1,-12 0-16,0 24 16,-13 12-1,1 11-15,0 36 16,12 36-1,0 23-15,0-23 16,0-24-16,-1 12 16,13-36-1,0 12-15,0-36 16,0-47 0</inkml:trace>
          <inkml:trace contextRef="#ctx0" brushRef="#br0" timeOffset="229055.8788">1790 16922 0,'0'0'0,"0"0"15,0 0 1,0 0-16,0 0 16</inkml:trace>
        </inkml:traceGroup>
        <inkml:traceGroup>
          <inkml:annotationXML>
            <emma:emma xmlns:emma="http://www.w3.org/2003/04/emma" version="1.0">
              <emma:interpretation id="{B35CE26D-AD00-47DD-9FB3-D4526138CF8E}" emma:medium="tactile" emma:mode="ink">
                <msink:context xmlns:msink="http://schemas.microsoft.com/ink/2010/main" type="inkWord" rotatedBoundingBox="5380,17095 5832,17084 5855,18053 5404,1806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1945.5069">3919 16151 0,'0'0'16,"0"0"-16,0 0 16,0 0-1</inkml:trace>
          <inkml:trace contextRef="#ctx0" brushRef="#br0" timeOffset="232444.8652">3955 16720 0,'0'0'0,"0"0"15</inkml:trace>
          <inkml:trace contextRef="#ctx0" brushRef="#br0" timeOffset="232138.2833">4185 15842 0,'0'0'0,"12"0"16,0 12-1,0 12-15,0-1 16,-12 13 0,-12 0-16,-12-1 15,-12 13-15,-1-1 16,1 1 0,0-13-16,0-11 15,11-12 1,25-12-16</inkml:trace>
          <inkml:trace contextRef="#ctx0" brushRef="#br0" timeOffset="232651.2091">4173 16459 0,'0'0'15,"12"0"1,24 0-16,0 12 15,1 12-15,-13-12 16,0 11 0,-24 1-16,-12 12 15,-12 11 1,-12 1-16,-13-1 16,13-23-1,0-1-15,-1-23 16,13-11-16,24 11 15</inkml:trace>
          <inkml:trace contextRef="#ctx0" brushRef="#br0" timeOffset="233433.6916">4100 16151 0,'0'0'15,"0"0"1,0 0-16,0 0 16,0 0-16,0 0 15,-12 0 1,0 0-16,0 0 15,0 0 1,0 0-16,0-12 16,0-12-1,12 0-15,-13-11 16,13-1-16,0-11 16,13 11-1,-1 12-15,0 0 16,0 13-1,-12 11-15,12 0 16,0 11 0,0 13-16,-12 0 15,0 12-15,-12-1 16,0 1 0,-12-1-16,0 1 15,11-24-15,-11 0 16,0 0-1,12-12-15,0-12 16,12 0 0,0-12-16,0-12 15,12 1 1,12-1-16,0 1 16,1 11-16,-13 12 15,0 12 1,-12 0-16,12 12 15,-12 0 1,0 0-16,0-12 16</inkml:trace>
          <inkml:trace contextRef="#ctx0" brushRef="#br0" timeOffset="234209.7863">4197 16364 0,'0'0'16,"-12"12"-16,-24 12 15,-13 11 1,1 13-16,-1-1 16,1 13-1,12-13-15,12 1 16,24-1 0,12-11-16,12-13 15,0-11-15,24 0 16,1-12-1,11-24-15,1-11 16,-13-1 0,-12 1-16,-23-1 15,-1 0 1,-24 1-16,-13 11 16,-11 0-16,-12 12 15,-1 12 1,-11 12-16,-1 12 15,25-12 1,12 12-16,12-13 16,12 13-16,0-24 15,0 0 1</inkml:trace>
        </inkml:traceGroup>
        <inkml:traceGroup>
          <inkml:annotationXML>
            <emma:emma xmlns:emma="http://www.w3.org/2003/04/emma" version="1.0">
              <emma:interpretation id="{30B15655-2EC2-4C07-996D-A4F50AB66F2C}" emma:medium="tactile" emma:mode="ink">
                <msink:context xmlns:msink="http://schemas.microsoft.com/ink/2010/main" type="inkWord" rotatedBoundingBox="6740,16351 10719,16253 10774,18474 6794,1857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4548.0379">5479 16317 0,'0'0'16,"24"-12"-16,13-12 15,-37 24-15</inkml:trace>
          <inkml:trace contextRef="#ctx0" brushRef="#br0" timeOffset="234830.9781">5697 15842 0,'0'0'0,"0"0"15,-24 0 1,-25 12-16,-11 23 15,-1 13 1,13 11-16,-1 36 16,13 36-1,0-13-15,12 1 16,12 23-16,0 1 16,12-24-1,0-25-15,0-10 16,0-25-1,0 0-15,0-11 16,0-13 0,0-23-16,0-12 15,0 0-15</inkml:trace>
          <inkml:trace contextRef="#ctx0" brushRef="#br0" timeOffset="235197.5592">5298 16590 0,'0'0'0,"0"0"16,12 0-1,24 0-15,12 0 16,1 0-16,-1-12 16,-48 12-1</inkml:trace>
          <inkml:trace contextRef="#ctx0" brushRef="#br0" timeOffset="236178.5203">5757 16091 0,'0'0'15,"0"0"-15,-12 24 16,0 12 0,-12 11-16,0-11 15,-1-1 1,1-11-16,0 0 15,0-12-15,0-1 16,24-11 0</inkml:trace>
          <inkml:trace contextRef="#ctx0" brushRef="#br0" timeOffset="236024.5209">5685 15913 0,'0'0'16,"0"0"-16,0 0 16,0 0-1,0 0-15,0 0 16,0 0-16,0 0 16,0 0-1,0 0-15,0 0 16,0 0-1</inkml:trace>
          <inkml:trace contextRef="#ctx0" brushRef="#br0" timeOffset="236672.0328">6144 15083 0,'0'0'0,"-12"11"16,-12 13 0,-12 24-16,-13 11 15,1 0 1,12-11-16,-1-1 16,13-11-16,-12 11 15,12-11 1,12-12-16,0-13 15,-1 1 1,13-12-16</inkml:trace>
          <inkml:trace contextRef="#ctx0" brushRef="#br0" timeOffset="237013.9348">6338 15225 0,'0'0'16,"0"0"-16,0 12 15,-12 12-15,-12 11 16,-13 13-1,-11-1-15,-13 12 16,1 1 0,12-1-16,11-23 15,13-1 1,0-11-16,12-12 16,12-12-16</inkml:trace>
          <inkml:trace contextRef="#ctx0" brushRef="#br0" timeOffset="238148.8131">5769 16127 0,'0'0'0,"0"0"16,-12 24-16,0 11 16,-24 13-1,0-13-15,-1 13 16,1-13-1,0 1-15,12-12 16,-1-13 0,13 1-16,0 0 15,12-12-15,0 0 16,0 0 0,0 0-16,12-12 15,12-11 1,1-13-16,-1 0 15,12-11 1,0-1-16,-11 13 16,-1-1-16,0 1 15,-12 11 1,0 0-16,0 0 16,-12 13-1,0-1-15,0 0 16,0 0-16,0 0 15,-12 0 1,0 0-16,0 1 16,-12-1-1,0 0-15,-1 0 16,13 0-16,0 12 16,12 0-1,-12-12-15,12 12 16,0 0-1,0 0-15,0 0 16,0 0 0,0 0-16,0 0 15,109 12-15,-109-12 16,0 0 0,73 12-16,-73-12 15,0 0 1,0 0-16,0 0 15</inkml:trace>
          <inkml:trace contextRef="#ctx0" brushRef="#br0" timeOffset="237520.2388">5624 15889 0,'0'0'16,"0"0"-1,0 0-15,12 12 16,-12-12-16</inkml:trace>
          <inkml:trace contextRef="#ctx0" brushRef="#br0" timeOffset="239232.8868">6289 16234 0,'0'0'0,"-12"11"16,-12 25-16,-12 12 15,-13 11 1,1 12-16,0 0 16,11 12-1,13 12-15,12-12 16,12 0-16,12-23 15,12-1 1,13-11-16,-1-1 16,0-11-1,1-13-15,11 1 16,-24-12 0,-24-12-16</inkml:trace>
          <inkml:trace contextRef="#ctx0" brushRef="#br0" timeOffset="240011.9332">6773 16637 0,'0'0'0,"0"0"16,-12 12-16,-12 0 15,-12 0 1,-13 0-16,13-12 16,0 0-1,-1 0-15,13-12 16,12 0-16,12-12 15,0-12 1,24-23-16,1 12 16,11-1-1,0 13-15,-12 11 16,0 12 0,1 12-16,-1 24 15,0 11-15,-12 37 16,-12 70-1,-12 0-15,0-23 16,0-36 0,0-12-16,0-23 15,12-13-15,0-11 16,0-12 0,0-12-16,0 0 15,0 0 1,12-36-16,12-70 15,12-25 1,1 0-16,-13-11 16,0 12-16,0 35 15,-12 23 1,-12 25-16,0 23 16,0 12-1,0 12-15,0 0 16,-12 24-16,0 24 15,0 11 1,0 0-16,12 24 16,12 12-1,12 0-15,0-24 16,0 1 0,1-25-16,-1-11 15,12-13-15,-36-23 16</inkml:trace>
          <inkml:trace contextRef="#ctx0" brushRef="#br0" timeOffset="240761.3803">7354 16768 0,'0'0'0,"0"0"16,0 0-1,0 0-15,0 0 16,0 0-16,0 0 16,0 0-1,0 0-15,0 0 16,0 0-1,0 0-15,0-12 16,0 0 0,0 0-16,12 0 15,0 0-15,0 12 16,0 0 0,0 0-16,0 12 15,0 0 1,1 35-16,-13 1 15,0 11-15,-13 1 16,-11-13 0,-12 1-16,-12-1 15,-1 0 1,1-11-16,-1 0 16,13-13-16,0 1 15,12-12 1,12 0-16,0-12 15,12 0 1,0 0-16,0 0 16,12 0-1,36 0-15,0 0 16,25 0-16,-25-12 16,1 0-1,-1 0-15,-48 12 16</inkml:trace>
          <inkml:trace contextRef="#ctx0" brushRef="#br0" timeOffset="241404.972">7390 16685 0,'0'0'0,"0"0"16,-24 11-1,-12 1-15,-13 12 16,13 0 0,0-1-16,11-11 15,1 0 1,12 0-16,0-12 16,0 0-16,12 0 15,0 0 1,0 0-16,0 0 15</inkml:trace>
          <inkml:trace contextRef="#ctx0" brushRef="#br0" timeOffset="241973.772">7777 16067 0,'0'0'0,"12"12"15,12 0-15,13 24 16,11 23 0,0 24-16,1-12 15,-13-11 1,-12 11-16,1 12 16,-13 12-1,0 0-15,-12 0 16,-12-24-16,0-12 15,-13 1 1,1-13-16,0-11 16,0-1-1,0-23-15,-1 0 16,25-12 0</inkml:trace>
          <inkml:trace contextRef="#ctx0" brushRef="#br0" timeOffset="243820.9679">8491 16412 0,'0'0'0,"0"0"16,12 0-1,24 0-15,13 0 16,23-12 0,25 0-16,12-12 15,-25 12-15,-11 0 16,-13 12-1,-11-11-15,-13-1 16,-12 12 0,0 0-16,-24 0 15</inkml:trace>
          <inkml:trace contextRef="#ctx0" brushRef="#br0" timeOffset="244452.659">8588 16708 0,'0'0'15,"0"0"-15,0 0 16,0 0-16,0 0 16,0 0-1,0 0-15,0 0 16,0 0 0,0 0-16,0 0 15,0 0 1,0 0-16,0 0 15,12 0-15,12 0 16,24-12 0,37 1-16,12-1 15,-13 0 1,-23 12-16,-1 0 16,-11-12-16,-13 12 15,0 0 1,-12 0-16,-12 0 15,1 0 1,-1 0-16,-12 0 16,12 0-1,-12 0-15</inkml:trace>
        </inkml:traceGroup>
        <inkml:traceGroup>
          <inkml:annotationXML>
            <emma:emma xmlns:emma="http://www.w3.org/2003/04/emma" version="1.0">
              <emma:interpretation id="{DF1BA32D-02C7-438B-9ED5-75B14898E092}" emma:medium="tactile" emma:mode="ink">
                <msink:context xmlns:msink="http://schemas.microsoft.com/ink/2010/main" type="inkWord" rotatedBoundingBox="11461,15669 13465,15620 13507,17323 11503,17372">
                  <msink:destinationLink direction="with" ref="{E60587E4-CB13-47F5-83F5-1E9EA4B0478E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5922.2813">9978 15391 0,'0'0'0,"0"0"16,13 0-16,11 0 15,24 0 1,1 0-16,11 0 15,0-12-15,13 0 16,12 0 0,11 1-16,-11-1 15,0 0 1,-37 12-16,1 0 16,-13 0-1,-12 0-15,0 0 16,-12 0-16,0 0 15,1 0 1,-13 0-16</inkml:trace>
          <inkml:trace contextRef="#ctx0" brushRef="#br0" timeOffset="255252.4162">10366 15225 0,'0'0'15,"12"-12"-15,24-24 16,36-23-1,1 0-15,0-1 16,-13 1 0,-12 0-16,1-12 15,-25-1-15,0-11 16,-24 12 0,0 24-16,-12 11 15,-12 0 1,0 13-16,-13-1 15,1 12 1,0 12-16,0 24 16,-1 23-1,-11 36-15,12 12 16,11-12-16,13 60 16,12-1-1,0-23-15,0-24 16,12 12-1,1-12-15,-1-1 16,0 1-16,-12-23 16,0-25-1,0-11-15,0-1 16,0-11 0,0-12-16,0-12 15,0 0-15</inkml:trace>
          <inkml:trace contextRef="#ctx0" brushRef="#br0" timeOffset="257280.7431">10886 15510 0,'0'0'15,"0"0"-15,0 0 16,0 0-1,0 0-15,0 0 16,0 0 0,0 0-16,0 0 15,0 0-15,0 0 16,0 0 0,0 0-16,0 0 15,0 0 1,0 0-16,0 0 15,0 0-15,0 0 16,0 0 0,0 0-16,0 0 15,0 0 1,0 12-16,0 11 16,0 25-1,12 23-15,0 0 16,0-11-16,-12-13 15,12 0 1,0 1-16,-12-12 16,12-1-1,-12 1-15,0-13 16,0-11 0,0 0-16,0 0 15,0-12-15,0 0 16,0 0-1,0 0-15</inkml:trace>
          <inkml:trace contextRef="#ctx0" brushRef="#br0" timeOffset="260073.4679">11418 15557 0,'0'0'0,"0"0"16,0 0-1,0 0-15,0 0 16,0 0 0,12 0-16,12-12 15,0 0-15,0 12 16,25-11 0,11-1-16,25 0 15,0 12 1,-25 0-16,-11 0 15,-13 0 1,-12 0-16,0 0 16,-12 0-16,-12 0 15</inkml:trace>
        </inkml:traceGroup>
        <inkml:traceGroup>
          <inkml:annotationXML>
            <emma:emma xmlns:emma="http://www.w3.org/2003/04/emma" version="1.0">
              <emma:interpretation id="{D8A0961B-2827-41A8-BABB-E9ECD9FA878A}" emma:medium="tactile" emma:mode="ink">
                <msink:context xmlns:msink="http://schemas.microsoft.com/ink/2010/main" type="inkWord" rotatedBoundingBox="13898,15565 17816,15469 17900,18871 13982,18967">
                  <msink:destinationLink direction="with" ref="{E60587E4-CB13-47F5-83F5-1E9EA4B0478E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0765.2963">12410 15071 0,'0'0'15,"0"0"-15,0 0 16,0 0-1,0 0-15,0 0 16,0 0 0,0-12-16,0 0 15,12-12-15,12 0 16,12 1 0,0 11-16,1 0 15,11 0 1,-12 0-16,13 12 15,-13 12-15,0 0 16,-11 12 0,-1-1-16,-12 13 15,-12 12 1,-12 23-16,-12 0 16,-13-12-1,1 1-15,0-13 16,-13 1-16,1-1 15,12-23 1,-1-1-16,13 1 16,0-12-1,12 0-15,0 0 16,12-12 0,0 0-16,0 0 15,24 0-15,12 0 16,1 0-1,-1 0-15,12 0 16,1 12 0,-1-12-16,0 0 15,1 0 1,-13 0-16,0 0 16,-11-12-16,-1 0 15,12 0 1,-36 12-16</inkml:trace>
          <inkml:trace contextRef="#ctx0" brushRef="#br0" timeOffset="261732.3057">13099 15261 0,'0'0'15,"0"0"1,0 0-16,0 0 15,0 0-15,0 0 16,0 0 0,0 0-16,0 0 15,0 0 1,0 0-16,0 0 16,0 0-1,0 0-15,24 0 16,0 0-16,13-12 15,11 0 1,0 0-16,1 0 16,11 0-1,1 0-15,-13 0 16,-12 1-16,-36 11 16</inkml:trace>
          <inkml:trace contextRef="#ctx0" brushRef="#br0" timeOffset="261317.0866">13172 15154 0,'0'0'0,"12"0"16,12-24-1,12 0-15,13-11 16,-1-1-16,12-23 16,-11 11-1,-1-11-15,-12 0 16,-11-1-1,-13 13-15,-12 11 16,0 12 0,-12 1-16,-13-1 15,1 12-15,-12 12 16,0 12 0,-1 12-16,1 11 15,0 13 1,12-1-16,-1 13 15,1 23-15,12 12 16,12 47 0,0-59-16,12-12 15,0 0 1,0 13-16,1-13 16,-1 0-1,0-12-15,0-11 16,-12-13-16,0-11 15,0-12 1,0-12-16,0 0 16,0 0-1</inkml:trace>
          <inkml:trace contextRef="#ctx0" brushRef="#br0" timeOffset="262441.7952">13547 15427 0,'0'0'16,"0"0"-16,0 0 15,0 0-15,0 0 16,0 0 0,0 0-16,0 0 15,12 0 1,24-12-16,0 0 16,1 0-16,11 12 15,-12 0 1,0 0-16,1 12 15,-13 0 1,0 12-16,0-1 16,-12 1-1,1 12-15,-13 11 16,-13 1-16,-23 23 16,12-36-1,-12 1-15,-13 0 16,13-13-1,12-11-15,12 0 16,0 0 0,0 0-16,12-12 15,0 0-15,0 0 16,12 0 0,12 0-16,12 0 15,12-12 1,-11 12-16,-1-12 15,0 12-15,13 0 16,-13 0 0,12 0-16,1 12 15,-25 0 1,0-12-16,-12 0 16,0 0-16,0 12 15,1-12 1,-1 0-16,-12 0 15,0 0 1,0 0-16,0 0 16,0 0-1</inkml:trace>
          <inkml:trace contextRef="#ctx0" brushRef="#br0" timeOffset="263524.0645">14236 15272 0,'0'0'0,"0"0"16,0 0-1,0 0-15,0 0 16,0 0-16,0 0 16,0 0-1,24 0-15,0 0 16,13 0-1,11-11-15,0-1 16,25 0 0,12 12-16,11-12 15,-11 0-15,-24 12 16,-1-12 0,-12 0-16,1 0 15,-13 1 1,0-1-16,-36 12 15</inkml:trace>
          <inkml:trace contextRef="#ctx0" brushRef="#br0" timeOffset="263909.503">14526 14916 0,'0'0'16,"0"0"-16,0 0 16,0 0-1,0 0-15,0 0 16,12 12-1,0 12-15,1 35 16,-1 13 0,0 11-16,0-12 15,12 0-15,0 0 16,0-11 0,-11-13-16,-1-23 15,0-1 1,-12-11-16,0-12 15,0 0-15</inkml:trace>
          <inkml:trace contextRef="#ctx0" brushRef="#br0" timeOffset="264460.9185">15167 14821 0,'0'0'0,"37"-11"15,47-37 1,13-11-16,-24-24 16,-13 23-1,1-11-15,-13 12 16,-24 11-1,0 1-15,-12-1 16,-12 25-16,0 11 16,-12 0-1,0 12-15,0 0 16,-12 12 0,-12 0-16,-1 11 15,-11 25 1,0 35-16,11 0 15,13 12-15,12-12 16,0 12 0,12 24-16,0 23 15,12-23 1,0-36-16,0-12 16,0 0-1,0-11-15,1-13 16,-1-11-16,-12-13 15,0-23 1,0 0-16,0 0 16,0 0-1,0-12-15,0 12 16</inkml:trace>
          <inkml:trace contextRef="#ctx0" brushRef="#br0" timeOffset="264726.5962">15131 14999 0,'0'0'15,"0"0"-15,0 0 16,0 0 0,0 0-16,24 0 15,13 0-15,11-11 16,12-1-1,1 0-15,-13 0 16,1 12 0,-1-12-16,0 0 15,1 0 1,-1 1-16,-48 11 16</inkml:trace>
          <inkml:trace contextRef="#ctx0" brushRef="#br0" timeOffset="265378.6995">15736 15106 0,'0'0'0,"0"0"15,0 0-15,0 0 16,0 0-16,12 0 16,24-12-1,13 1-15,-1-1 16,12 0 0,-11 0-16,-1 0 15,-12 12 1,1 0-16,-13 12 15,0 0-15,-12 12 16,0 11 0,-12 1-16,-12-1 15,0 1 1,-12 0-16,-24-1 16,11-11-16,1-12 15,12 0 1,12-12-16,12 0 15,0 0 1,0 0-16,24 0 16,0 0-16,12 11 15,13 1 1,-1 0-16,13 12 16,-13 0-1,-12-1-15,-12 1 16,-11 0-1,-13-12-15,-13 11 16,-11 1 0,-24 0-16,-37 0 15,-12-12-15,-11-12 16,35-12 0,25 0-16,11 0 15,37 12 1</inkml:trace>
          <inkml:trace contextRef="#ctx0" brushRef="#br0" timeOffset="267319.7169">13317 16685 0,'0'0'0,"0"0"16,0 0 0,0 0-16,0 0 15,0 0 1,0 0-16,0 0 16,0 11-1,12 13-15,12 35 16,0 25-16,0-1 15,1 23 1,11 1-16,-12 24 16,0-48-1,-12-12-15,0-12 16,1-11 0,-13-13-16,0-11 15,0-12-15,0 0 16,0-12-1,0 0-15,0 0 16,0 0 0,12-12-16,0-24 15,0-11-15,12-12 16,0-1 0,13 1-16,-13 23 15,0 1 1,12 11-16,-12 0 15,13 12 1,-1 1-16,0 11 16,1 11-16,-13 25 15,12 11 1,0 13-16,-12 11 16,1-12-1,-1 1-15,-12-25 16,0 1-16,0-12 15,-12-13 1,0 1-16,0-12 16,0 0-1</inkml:trace>
          <inkml:trace contextRef="#ctx0" brushRef="#br0" timeOffset="267929.6786">13994 16673 0,'0'0'0,"0"0"16,0 0-16,0 0 16,12-12-1,12 0-15,1 0 16,11 0-16,0 0 15,0 0 1,1 12-16,-1 0 16,-12 12-1,0 0-15,-12 12 16,1 12-16,-13 11 16,-25 12-1,-11 1-15,0-13 16,0 1-1,-1-25-15,13 1 16,0-12 0,12 0-16,0 0 15,12-12-15,0 0 16,24 0 0,24 0-16,1 0 15,-1 0 1,0 0-16,1 12 15,-1-12-15,1 0 16,-49 0 0</inkml:trace>
        </inkml:traceGroup>
        <inkml:traceGroup>
          <inkml:annotationXML>
            <emma:emma xmlns:emma="http://www.w3.org/2003/04/emma" version="1.0">
              <emma:interpretation id="{8DE04D58-BA8F-46A2-8FA1-D225D5422650}" emma:medium="tactile" emma:mode="ink">
                <msink:context xmlns:msink="http://schemas.microsoft.com/ink/2010/main" type="inkWord" rotatedBoundingBox="19393,16230 26244,16062 26310,18741 19459,18909">
                  <msink:destinationLink direction="with" ref="{E9B80E47-5437-4FC0-B127-A559990EC0AF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9108.8224">17913 16056 0,'0'0'0,"0"0"15,0 0 1,0 0-16,0 0 16,0 0-1,0 0-15,0 0 16,0 0-16,12 0 16,12 0-1,13 0-15,11 0 16,0 11-1,1-11-15,-1 0 16,-12 0 0,-11 0-16,-1 0 15,-12 0-15,0 0 16,0 0 0,-12 0-16</inkml:trace>
          <inkml:trace contextRef="#ctx0" brushRef="#br0" timeOffset="269426.1962">17998 16412 0,'0'0'0,"0"0"15,0 0 1,0 0-16,0 0 15,0 0 1,0 0-16,12 0 16,24 0-1,12-12-15,13 0 16,11 12-16,-11 0 16,-1 0-1,1 12-15,-1-12 16,-11 0-1,-1 0-15,-12-12 16,-36 12 0</inkml:trace>
          <inkml:trace contextRef="#ctx0" brushRef="#br0" timeOffset="272070.6926">19074 15379 0,'0'0'16,"0"0"-16,0 0 16,0 0-1,12-12-15,0 0 16,-12 1-16,12-1 15,0 0 1,-12 12-16,0 0 16,0 0-1,0 0-15,0 0 16,0 0-16,-12 12 16,-12 11-1,0 1-15,-12 24 16,12-1-1,11 1-15,1-1 16,12 1 0,12-25-16,13 1 15,-1-12-15,24-12 16,13-24 0,-1-11-16,-11-1 15,-13 0 1,-12 1-16,-12-1 15,-12 1-15,-12-1 16,-12 0 0,0 13-16,-13 11 15,-11-12 1,-13 24-16,-11 0 16,-1 12-1,13 12-15,24-1 16,-1 1-16,25 0 15,0 0 1,12-1-16,12 1 16,-12-24-1</inkml:trace>
          <inkml:trace contextRef="#ctx0" brushRef="#br0" timeOffset="273199.7472">19606 15225 0,'0'0'16,"0"0"0,0 0-16,0 0 15,0 0 1,0 0-16,0-12 16,12 0-16,25-12 15,11-11 1,13 11-16,11 12 15,1 0 1,-25 12-16,0 0 16,-11 12-16,-13 0 15,0 24 1,-12-1-16,-12 1 16,0 0-1,-24-1-15,0 1 16,-12-13-1,11-11-15,1 12 16,12-12-16,0 0 16,0-12-1,12 0-15,0 0 16,12 0 0,12 0-16,12 12 15,1 0 1,11-1-16,-12 1 15,1 0-15,-13 0 16,0 12 0,-12 11-16,0 1 15,-12 0 1,-12-1-16,0 1 16,-24-1-16,-25 1 15,1-12 1,11-12-16,13-1 15,0-11 1,24 0-16,0-11 16,12 11-16,0 0 15</inkml:trace>
          <inkml:trace contextRef="#ctx0" brushRef="#br0" timeOffset="272305.8417">19667 15913 0,'0'0'0,"0"0"15,0 0 1,0 0-16,0 0 15,0 0-15,0 0 16,0 0 0</inkml:trace>
          <inkml:trace contextRef="#ctx0" brushRef="#br0" timeOffset="273768.3715">20356 15320 0,'0'0'15,"0"0"-15,0 0 16,0 0-1,0 0-15,0 0 16,0 0 0,0 0-16,24-24 15,13-23-15,23-25 16,13 13 0,-13 12-16,-24 11 15,1 12 1,-13 12-16,0 1 15,-12 11 1,0 11-16,0 25 16,1 23-1,-1 24-15,-12 1 16,-12 10-16,-1 13 16,-11 36-1,12-48-15,0-24 16,0-12-1,12-11-15,0-13 16,0-23-16,0-12 16,0 0-1,0 0-15,0 0 16</inkml:trace>
          <inkml:trace contextRef="#ctx0" brushRef="#br0" timeOffset="273940.4803">20610 15510 0,'0'0'15,"0"0"-15,0 0 16,12-12 0,0 12-16,13-12 15,11 0 1,0 0-16,13 0 15,23-23 1,13 11-16,-85 24 16</inkml:trace>
          <inkml:trace contextRef="#ctx0" brushRef="#br0" timeOffset="274462.6749">21687 14952 0,'0'0'16,"0"0"-1,-12 0-15,-13 0 16,-11 0 0,-12 0-16,-13 12 15,-48 12-15,13-1 16,-13 1-1,36 0-15,13 0 16,11-1 0,13 1-16,12-12 15,12 12 1,12-13-16,12 13 16,12 0-16,24 12 15,25 11 1,0-11-16,-13-1 15,1 1 1,-1-1-16,-12 1 16,13 11-16,-25-11 15,-12-12 1,-12 0-16,-12 11 16,0-11-1,-12 0-15,-12-1 16,-12 1-1,-13 0-15,1 0 16,0-13-16,11-11 16,13 0-1,12-11-15,12 11 16</inkml:trace>
          <inkml:trace contextRef="#ctx0" brushRef="#br0" timeOffset="275507.4743">21929 15510 0,'0'0'16,"0"0"-16,0 0 15,0 0 1,0 0-16,0 0 16,0 0-1,0 0-15,0 0 16,12 0 0,24 0-16,12 0 15,13 0 1,11-12-16,-11 12 15,-13 0-15,1 0 16,-13 0 0,-12 0-16,0 0 15,-12 0 1,0 0-16,1 0 16,-1 0-16,-12 0 15,0 0 1</inkml:trace>
          <inkml:trace contextRef="#ctx0" brushRef="#br0" timeOffset="276129.6576">22582 15189 0,'0'0'16,"0"0"0,0 0-16,0 0 15,0 0-15,0 0 16,0 0-1,0-12-15,12-11 16,24-1 0,12-12-16,13 13 15,12-1-15,-13 12 16,-12 12 0,1 12-16,-13 0 15,-12 23 1,0 1-16,1 23 15,-25-11 1,0-1-16,-12 1 16,-25 23-16,-11 0 15,-1 0 1,13-23-16,12-13 16,0-11-1,12-12-15,0 0 16,12 0-1,0-12-15,12 0 16,12 0-16,12 0 16,13-12-1,-1 0-15,0 0 16,13 0 0,-1 0-16,1 1 15,-61 11-15</inkml:trace>
          <inkml:trace contextRef="#ctx0" brushRef="#br0" timeOffset="276837.0773">23634 14905 0,'0'0'0,"0"0"15,0 0-15,0 0 16,0 0 0,0 0-16,0 0 15,0 0 1,0 11-16,-12 13 15,-24 35-15,-13 13 16,1-1 0,-1 0-16,13-12 15,12 1 1,12-1-16,0 12 16,12 0-16,12-11 15,12-1 1,12 0-16,1-11 15,-1-12 1,0-13-16,1-11 16,-13-12-1,0 0-15,-24 0 16</inkml:trace>
          <inkml:trace contextRef="#ctx0" brushRef="#br0" timeOffset="289090.8373">23477 16613 0,'0'0'16,"0"0"-16,0 0 15,0 12 1,0 12-16,0 23 16,0 25-16,0-1 15,0 0 1,12 0-16,-12 24 16,0 0-1,12 0-15,-12-12 16,0-24-1,0-11-15,0-13 16,0-23 0,0 0-16,0 0 15,0-12-15,0 0 16</inkml:trace>
          <inkml:trace contextRef="#ctx0" brushRef="#br0" timeOffset="279492.8876">23791 15201 0,'0'0'0,"0"0"16,0 0-16,0 0 16,0 0-1,0 0-15,0 0 16,0 0 0,0 0-16,0 0 15,0 0-15,0 12 16,-12 12-1,-12 11-15,0 1 16,-25 11 0,13 1-16,0-1 15,12-11 1,12 0-16,-1-1 16,26-11-16,-1 0 15,12-1 1,0-11-16,24-12 15,1-12 1,23-11-16,-11-13 16,-13 0-1,1-11-15,-13 0 16,0-1-16,-24 12 16,-12-11-1,-12 11-15,-12 1 16,-12-1-1,-1 24-15,1 0 16,0 12-16,0 12 16,-1 0-1,13 0-15,0 0 16,12 0 0,0 0-16,12-12 15</inkml:trace>
          <inkml:trace contextRef="#ctx0" brushRef="#br0" timeOffset="289897.0116">23707 16435 0,'0'0'16,"0"0"-16,0 0 15,0 0-15,0 0 16,0 0-1,0 0-15,0 0 16,0 0 0,0-12-16,12-11 15,12-1-15,0 0 16,12 1 0,1 11-16,11 0 15,-12 12 1,1 0-16,-13 12 15,0 11 1,-12 1-16,-12 12 16,-12-1-16,-12 1 15,0 0 1,-13-1-16,1 1 16,12-13-1,12-11-15,0 0 16,0 0-16,12-12 15,0 0 1,0 0-16,0 0 16,0 0-1,12 0-15,36 12 16,12 0-16,13-12 16,0 0-1,-1 0-15,49 12 16,-121-12-1</inkml:trace>
          <inkml:trace contextRef="#ctx0" brushRef="#br0" timeOffset="279778.8032">24166 15545 0,'0'0'0,"0"0"16,0 0-1,0 0-15,0 0 16,0 0-16,0 0 15</inkml:trace>
          <inkml:trace contextRef="#ctx0" brushRef="#br0" timeOffset="280350.8443">24698 15225 0,'0'0'0,"0"0"16,0 0 0,0 0-16,-12 12 15,0 0 1,-12-12-16,-12 0 15,-1-12-15,-11-12 16,12 0 0,-1 1-16,1-13 15,12 0 1,12 1-16,0 11 16,12-12-1,12 1-15,12-13 16,12 13-16,13-1 15,-13 24 1,0 0-16,1 12 16,-13 12-1,0 12-15,12 24 16,-12 35 0,1 23-16,-13-11 15,-12-23-15,-12-1 16,-25 0-1,1-12-15,0 1 16,0-13 0,-1-23-16,13 0 15,0-13 1,12-11-16,12 0 16</inkml:trace>
        </inkml:traceGroup>
        <inkml:traceGroup>
          <inkml:annotationXML>
            <emma:emma xmlns:emma="http://www.w3.org/2003/04/emma" version="1.0">
              <emma:interpretation id="{06A15BEF-A5AD-4D62-9E12-B92611732A42}" emma:medium="tactile" emma:mode="ink">
                <msink:context xmlns:msink="http://schemas.microsoft.com/ink/2010/main" type="inkWord" rotatedBoundingBox="26341,15758 32343,15611 32393,17636 26391,17783">
                  <msink:destinationLink direction="with" ref="{E9B80E47-5437-4FC0-B127-A559990EC0AF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80856.587">24844 14905 0,'0'0'0,"0"0"16,0 0-16,0 0 15,0 0 1,0 0-16,12 0 16,12-12-1,24-12-15,25-12 16,-13 1-16,1-1 16,-13 12-1,-12 1-15,-11 11 16,-1 12-1,-12 0-15,0 0 16,-12 12 0,0 11-16,0 25 15,-24 23-15,-13 24 16,1 12 0,0 0-16,0-24 15,11-12 1,1 0-16,12-12 15,12-11 1,0-13-16,0 1 16,0-24-16,0 0 15,0-12 1,0 0-16,0 0 16</inkml:trace>
          <inkml:trace contextRef="#ctx0" brushRef="#br0" timeOffset="281277.9389">24964 15213 0,'0'0'16,"0"0"-16,0 0 16,0 0-1,0 0-15,0 0 16,0 0-1,0 0-15,0 0 16,13 0 0,-13 0-16,0 0 15,0 0-15,0 0 16,0 0 0,-13 0-16,1-12 15,0 12 1,0-12-16,12 12 15,0 0 1,0 0-16,0-12 16,12 1-16,12-1 15,25 0 1,36-12-16,11 12 16,1-11-1,24-1-15,-24 12 16,-13 0-16,-84 12 15</inkml:trace>
          <inkml:trace contextRef="#ctx0" brushRef="#br0" timeOffset="282197.3383">25763 14738 0,'0'0'0,"0"0"16,0 0-1,0 0-15,0 0 16,0 0 0,0 0-16,0 0 15,0-11 1,0 11-16,0 0 15,0 0-15,0 0 16,0 0 0,0 11-16,0 13 15,0 35 1,-12 36-16,0 24 16,-1-24-1,1-12-15,0-12 16,0 0-16,12 1 15,0-25 1,0 1-16,0-1 16,-12-11-1,12-13-15,0-11 16,0-12-16,0 0 16,0 0-1,0 0-15</inkml:trace>
          <inkml:trace contextRef="#ctx0" brushRef="#br0" timeOffset="282693.7068">25811 14489 0,'0'0'15,"0"0"1,0 0-16,0 0 16,0 0-16,0 0 15,12 12 1,12 0-16,13 12 15,-13 11 1,12 13-16,0-1 16,1 1-16,-1-1 15,0 12 1,1 13-16,-13-1 16,-12 12-1,-12 0-15,0-12 16,-12-11-1,0-1-15,-12 12 16,-1-12-16,1 1 16,0-13-1,-12 1-15,-1-13 16,13-11 0,0 0-16,0-12 15,12-12 1,0 0-16,12 0 15,0 0-15</inkml:trace>
          <inkml:trace contextRef="#ctx0" brushRef="#br0" timeOffset="283176.3406">26331 15415 0,'0'0'0,"0"0"15,0 0 1,0 0-16,0 0 16,0 0-1,0 0-15,0 0 16,24 0 0,1 0-16,11 0 15,12 0-15,1 0 16,23 0-1,13-12-15,0 0 16,-1 0 0,-11 0-16,-13 12 15,-11-12 1,-13 1-16,0-1 16,1 0-1,-37 12-15</inkml:trace>
          <inkml:trace contextRef="#ctx0" brushRef="#br0" timeOffset="283466.6676">26755 14964 0,'0'0'0,"0"0"16,0 0-16,0 0 16,0 12-1,0 11-15,0 25 16,0 11 0,12 12-16,0 1 15,0 11-15,0 0 16,12 0-1,-12-12-15,0-12 16,0-23 0,1-12-16,-13-12 15,12-1-15,-12-11 16</inkml:trace>
          <inkml:trace contextRef="#ctx0" brushRef="#br0" timeOffset="285986.7176">27275 14762 0,'0'0'0,"0"0"15,0 0-15,0 0 16,0 0-16,0 0 15,0 0 1,0 0-16,0 0 16,0 0-1,0 12-15,0 12 16,0 23 0,0 24-16,12 36 15,-12-12-15,12-12 16,-12-12-1,0-23-15,12 11 16,-12-23 0,0-12-16,0-1 15,0-11 1,0 0-16,0-12 16,0 0-16</inkml:trace>
          <inkml:trace contextRef="#ctx0" brushRef="#br0" timeOffset="286205.7668">27456 15450 0,'0'0'0,"0"0"15,0 0 1,0 0-16,0 0 16,0 0-1,0 0-15</inkml:trace>
          <inkml:trace contextRef="#ctx0" brushRef="#br0" timeOffset="286864.0925">28436 14703 0,'0'0'16,"0"0"-16,0 0 15,0 0 1,-24 0-16,-13 12 16,-11-12-1,-25 0-15,-11 12 16,11-1-16,13 1 15,-1 12 1,1 0-16,11-1 16,1 1-1,12 0-15,11 0 16,1-12 0,12-1-16,12 1 15,0 0-15,0 0 16,12 0-1,0 0-15,25 11 16,11 1 0,0 0-16,13 0 15,-1-1-15,-23 1 16,-1 0 0,-12 0-16,-12-1 15,-12 1 1,-12 0-16,-24 23 15,-13-11 1,1-1-16,-12 1 16,-1-12-16,13-12 15,-1 0 1,25-12-16,0 0 16,24 0-1</inkml:trace>
          <inkml:trace contextRef="#ctx0" brushRef="#br0" timeOffset="287533.882">28545 14810 0,'0'0'0,"0"0"15,0 0 1,12-12-16,-12 12 16,12 0-1,-12 0-15,0 0 16,0 0-16,0 12 16,-12 11-1,-12 25-15,-1 23 16,-11 48-1,12-24-15,0-24 16,12 0-16,0-12 16,-1-11-1,1-1-15,0 1 16,12-13 0,0 1-16,0-24 15,0 0 1,0-12-16,0 0 15,0 0-15</inkml:trace>
          <inkml:trace contextRef="#ctx0" brushRef="#br0" timeOffset="287898.9099">28920 14762 0,'0'0'0,"0"0"16,0 0-16,0 0 15,0 0 1,0 0-16,0 0 16,0 0-1,0 0-15,0 24 16,0 11-1,-12 13-15,-13 47 16,1 12-16,-12-12 16,12-24-1,12-12-15,-1-11 16,13-1 0,0 1-16,0-25 15,0 1 1,0-12-16,0-12 15</inkml:trace>
          <inkml:trace contextRef="#ctx0" brushRef="#br0" timeOffset="284214.169">25448 16139 0,'0'0'0,"0"0"15,0 0-15,0 0 16,12 0 0,13 0-16,11 0 15,24 0 1,37 0-16,12-12 15,0 0-15,60 0 16,13 0 0,-25 0-16,12 0 15,49 1 1,-49-1-16,49 0 16,24 0-1,-73 0-15,0 12 16,49 0-16,-73 0 15,-12-12 1,13 12-16,-1-12 16,-49 12-1,-23 0-15,-25 0 16,-11 0 0,-13 0-16,0 0 15,-12 0-15,-12 0 16,0 0-1,0 0-15,0 0 16,0 0 0,0 0-16,-12 0 15,0 0-15,12 0 16</inkml:trace>
          <inkml:trace contextRef="#ctx0" brushRef="#br0" timeOffset="291944.164">28980 16210 0,'0'0'0,"0"0"15,0 0 1,0 0-16,12 0 16,37 12-1,11-12-15,13 0 16,-13 0-1,-12 0-15,1 0 16,-1 0-16,13 0 16,-61 0-1</inkml:trace>
          <inkml:trace contextRef="#ctx0" brushRef="#br0" timeOffset="291530.6993">29065 15878 0,'0'0'16,"0"0"-16,0 0 15,0 0 1,0 0-16,0 0 16,0 0-1,12 0-15,12 11 16,0 1-16,25 0 15,-1 0 1,0 0-16,-11 0 16,-13-12-1,0 12-15,0-12 16,-12 0-16,0 0 16,1 0-1,-1 0-15,0 0 16,-12 0-1,0 0-15</inkml:trace>
          <inkml:trace contextRef="#ctx0" brushRef="#br0" timeOffset="297459.0576">29657 16020 0,'0'0'0,"0"0"0,0 0 15,0 0-15,0 0 16,0 0-16,0 0 15,0 0 1,0 0-16,0 0 16,0 0-1,0 0-15,0 0 16,0 0 0,0 0-16,0 0 15,13 12-15,23-12 16,0 12-1,0-12-15,13 0 16,-1 0 0,-12 0-16,1 0 15,-37 0 1</inkml:trace>
          <inkml:trace contextRef="#ctx0" brushRef="#br0" timeOffset="298383.1703">30323 15889 0,'0'0'0,"0"0"16,0 0-16,0 0 15,0 0 1,12-11-16,-12 11 16,0 0-16,0 0 15,0 0 1,0 0-16,0 0 15,0 0 1,-12 11-16,-13 1 16,1 12-1,-12 12-15,0 11 16,12 1-16,-1-1 16,13 1-1,0-13-15,12 1 16,12-13-1,0 1-15,13-12 16,11-12 0,0 0-16,12-12 15,1-12-15,-1-11 16,-11-1 0,-13 1-16,-12-1 15,0-11 1,-12-1-16,-12 1 15,0-1-15,-12 13 16,-1-1 0,-11 12-16,0 24 15,-1 0 1,13 12-16,-12 12 16,12-12-1,0 0-15,24-12 16</inkml:trace>
          <inkml:trace contextRef="#ctx0" brushRef="#br0" timeOffset="298699.1316">30432 16376 0,'0'0'0,"0"0"15,0 0 1,12 12-16,0 0 15,-12-12-15,0 0 16,12 0 0,0 0-16,-12 0 15</inkml:trace>
          <inkml:trace contextRef="#ctx0" brushRef="#br0" timeOffset="301059.0923">30867 15961 0,'0'0'15,"0"0"-15,0 0 16,0 0-1,0 0-15,0 0 16,0 0-16,0 0 16,0 0-1,0-12-15,0 12 16,0 0 0,-12 0-16,0 0 15,0 0-15,-13 12 16,1 0-1,-12 11-15,0 25 16,-1-1 0,13 24-16,12-23 15,12-1 1,0-11-16,0 0 16,12-13-16,0-11 15,0-12 1,1 0-16,23-24 15,0 1 1,-12-13-16,13-11 16,-13 11-1,-12 0-15,0 13 16,0-1-16,-12 0 16,0 12-1,-12-11-15,0 11 16,0 0-1,0 0-15,0 12 16,-13 0-16,25 0 16</inkml:trace>
        </inkml:traceGroup>
        <inkml:traceGroup>
          <inkml:annotationXML>
            <emma:emma xmlns:emma="http://www.w3.org/2003/04/emma" version="1.0">
              <emma:interpretation id="{FB4C266D-592D-41E5-90FA-A93D1B30A38A}" emma:medium="tactile" emma:mode="ink">
                <msink:context xmlns:msink="http://schemas.microsoft.com/ink/2010/main" type="inkWord" rotatedBoundingBox="32438,16802 33402,16779 33422,17634 32459,17658"/>
              </emma:interpretation>
              <emma:one-of disjunction-type="recognition" id="oneOf19">
                <emma:interpretation id="interp19" emma:lang="" emma:confidence="0.5">
                  <emma:literal>56</emma:literal>
                </emma:interpretation>
                <emma:interpretation id="interp20" emma:lang="" emma:confidence="0.5">
                  <emma:literal>s 6</emma:literal>
                </emma:interpretation>
                <emma:interpretation id="interp21" emma:lang="" emma:confidence="0">
                  <emma:literal>S 6</emma:literal>
                </emma:interpretation>
                <emma:interpretation id="interp22" emma:lang="" emma:confidence="0">
                  <emma:literal>. 6</emma:literal>
                </emma:interpretation>
                <emma:interpretation id="interp23" emma:lang="" emma:confidence="0">
                  <emma:literal>566</emma:literal>
                </emma:interpretation>
              </emma:one-of>
            </emma:emma>
          </inkml:annotationXML>
          <inkml:trace contextRef="#ctx0" brushRef="#br0" timeOffset="301965.9711">31484 15664 0,'0'0'16,"0"0"-16,0 0 16,0 0-1,0 0-15,0 0 16,0 0-16,0 0 15,0 0 1,0 0-16,0 0 16,0 0-1,-12 0-15,0 0 16,0 0 0,-13 12-16,1 0 15,0 0 1,0-1-16,0 1 15,-1 0-15,1 0 16,0 0 0,-12 0-16,-1 12 15,13-1 1,0 1-16,0 0 16,0-1-16,12-11 15,-1 0 1,1 0-16,0 0 15,12-12 1,0 0-16,0 0 16,0 0-16,0 0 15,12 0 1,0 0-16,1 0 16,11 12-1,0 0-15,0 0 16,0-1-16,-12 1 15,1 0 1,-1 0-16,0 0 16,0 0-1,0 0-15,0 11 16,-12 1 0,0 12-16,-12-1 15,-12 13-15,0-13 16,-13 1-1,-11 0-15,-1-1 16,13-11 0,0-12-16,12 0 15,12-12 1,12 0-16</inkml:trace>
          <inkml:trace contextRef="#ctx0" brushRef="#br0" timeOffset="302774.6286">31895 15533 0,'0'0'0,"0"0"16,0 0-16,0 0 15,0 0 1,0 0-16,0 0 15,0 0-15,-12 12 16,-12 24 0,-25 47-16,-23 12 15,-25 0 1,24-12-16,25-12 16,12-12-1,12 1-15,12-13 16,12-11-16,0-12 15,24 11 1,12-11-16,12-12 16,-11 0-1,11-12-15,-12-12 16,1-12 0,-13 0-16,0 1 15,0-1-15,-12 12 16,0-12-1,-12 12-15,0 1 16,0-1 0,0 0-16,-12 0 15,-24 12-15,-12 0 16,-13 0 0,13 12-16,11-12 15,13 0 1,24 0-16,0 0 15</inkml:trace>
        </inkml:traceGroup>
      </inkml:traceGroup>
    </inkml:traceGroup>
  </inkml:traceGroup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5:51.2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0587E4-CB13-47F5-83F5-1E9EA4B0478E}" emma:medium="tactile" emma:mode="ink">
          <msink:context xmlns:msink="http://schemas.microsoft.com/ink/2010/main" type="inkDrawing" rotatedBoundingBox="11387,17660 18846,17266 18852,17387 11394,17781" semanticType="underline" shapeName="Other">
            <msink:sourceLink direction="with" ref="{DF1BA32D-02C7-438B-9ED5-75B14898E092}"/>
            <msink:sourceLink direction="with" ref="{D8A0961B-2827-41A8-BABB-E9ECD9FA878A}"/>
          </msink:context>
        </emma:interpretation>
      </emma:emma>
    </inkml:annotationXML>
    <inkml:trace contextRef="#ctx0" brushRef="#br0">0 320 0,'0'0'0,"0"0"0,12 0 16,36 12-16,49 12 15,12-12-15,12 0 16,72-12 0,1 0-16,-25-12 15,73-12 1,-24 12-16,36-12 16,24 1-1,-60-1-15,108-12 16,-72 25-1,61-13-15,-49 0 16,36 0-16,-36 1 16,49-1-1,-49 12-15,60-12 16,-120 1 0,60 23-16,-48-12 15,12 12-15,-1 0 16,-35 0-1,24 0-15,-25-12 16,-48 12 0,1 0-16,-1 0 15,-24 0-15,-25-12 16,-23 12 0,-25 0-16,-11 0 15,-1 0 1,-12 0-16,-12 0 15,0 0 1,0 0-16,0 0 16,-12 0-16</inkml:trace>
  </inkml:traceGroup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5:56:08.6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B80E47-5437-4FC0-B127-A559990EC0AF}" emma:medium="tactile" emma:mode="ink">
          <msink:context xmlns:msink="http://schemas.microsoft.com/ink/2010/main" type="inkDrawing" rotatedBoundingBox="20641,17421 27499,17287 27500,17319 20642,17453" semanticType="underline" shapeName="Other">
            <msink:sourceLink direction="with" ref="{8DE04D58-BA8F-46A2-8FA1-D225D5422650}"/>
            <msink:sourceLink direction="with" ref="{06A15BEF-A5AD-4D62-9E12-B92611732A42}"/>
          </msink:context>
        </emma:interpretation>
      </emma:emma>
    </inkml:annotationXML>
    <inkml:trace contextRef="#ctx0" brushRef="#br0">0 120 0,'0'0'0,"0"0"16,0 0-16,0 0 16,0 0-1,12 0-15,12 0 16,24 0 0,13 0-16,11 0 15,1 0 1,-1 0-16,13 0 15,24 0-15,24 0 16,-12 0 0,-12 0-16,12 0 15,24-12 1,12 0-16,-36 12 16,24 0-16,37 0 15,-13 0 1,-24-11-16,12 11 15,13 0 1,-13 0-16,-12 0 16,24 0-1,1-12-15,-25 12 16,0-12-16,36 12 16,-23-12-1,-25 12-15,24-12 16,24 12-1,-23-12-15,-13 12 16,24 0-16,0 0 16,-35-12-1,11 12-15,24 0 16,-24 0 0,-24 0-16,0 0 15,12 0 1,12 0-16,-36-12 15,-24 12-15,-1 0 16,1 0 0,0 0-16,-13 0 15,-11 0 1,-1 0-16,-11 0 16,-13 0-16,0 0 15,-12 0 1,1 0-16,-1 0 15,-12 0 1,0 0-16,0 0 16,0 0-1,0 0-15,0 0 16,0 0-16,-12 0 16,0 0-1,0 0-15,13 0 16,-13 0-1,0 0-15,0 0 16,0 0-16,0 0 16,0 0-1,0 0-15,0 0 16,0 0 0,0 0-16,0 0 15,0 0 1,0 0-16,0 0 15</inkml:trace>
  </inkml:traceGroup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0:33.4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BA8598-0A75-4452-9A56-11CC3B06E680}" emma:medium="tactile" emma:mode="ink">
          <msink:context xmlns:msink="http://schemas.microsoft.com/ink/2010/main" type="writingRegion" rotatedBoundingBox="33329,6842 1184,6739 1204,664 33349,768"/>
        </emma:interpretation>
      </emma:emma>
    </inkml:annotationXML>
    <inkml:traceGroup>
      <inkml:annotationXML>
        <emma:emma xmlns:emma="http://www.w3.org/2003/04/emma" version="1.0">
          <emma:interpretation id="{0AFEF5F8-F032-486A-B7B7-15F7997957BE}" emma:medium="tactile" emma:mode="ink">
            <msink:context xmlns:msink="http://schemas.microsoft.com/ink/2010/main" type="paragraph" rotatedBoundingBox="33167,6841 1184,6739 1193,4145 33175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FE6E90-40EF-46BE-8D65-2D4BC7855E13}" emma:medium="tactile" emma:mode="ink">
              <msink:context xmlns:msink="http://schemas.microsoft.com/ink/2010/main" type="line" rotatedBoundingBox="33167,6841 1184,6739 1193,4145 33175,4248"/>
            </emma:interpretation>
          </emma:emma>
        </inkml:annotationXML>
        <inkml:traceGroup>
          <inkml:annotationXML>
            <emma:emma xmlns:emma="http://www.w3.org/2003/04/emma" version="1.0">
              <emma:interpretation id="{23576EF5-21C9-494A-B7D8-869340382409}" emma:medium="tactile" emma:mode="ink">
                <msink:context xmlns:msink="http://schemas.microsoft.com/ink/2010/main" type="inkWord" rotatedBoundingBox="33168,6392 28988,6379 28993,4801 33173,48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2238 3698 0,'0'0'0,"0"0"0,0 0 15,0 0 1,0 0-16,-11 0 16,-13 12-16,-11 11 15,-1 0 1,1 0-16,0 0 15,11 0 1,12-11-16,0-1 16,12 1-1,0 0-15,0 11 16,0-12-16,0 12 16,0 0-1,0 1-15,0-1 16,0 11-1,-11 1-15,-25 11 16,-23 1-16,-23-1 16,11 0-1,12-11-15,12-12 16,12-23 0,35 0-16</inkml:trace>
          <inkml:trace contextRef="#ctx0" brushRef="#br0" timeOffset="650.7316">1720 3132 0,'0'23'0,"0"46"16,0 35-16,-12 35 16,0-35-1,1-11-15,11-93 16</inkml:trace>
          <inkml:trace contextRef="#ctx0" brushRef="#br0" timeOffset="298.2129">1944 4657 0,'0'0'0,"0"0"15,-12 12-15,12-12 16,0 0-1,0 0-15</inkml:trace>
          <inkml:trace contextRef="#ctx0" brushRef="#br0" timeOffset="1104.51">1461 3640 0,'0'0'0,"-12"24"16,-35 10 0,-24 12-16,-11 1 15,11-1-15,24-11 16,12-12 0,11 0-16,12 0 15,12 0 1,12 12-16,12-1 15,11 24 1,-11-12-16,-13-11 16,-11 0-16,-11-1 15,-13 1 1,-23-12-16,0-23 16,0-11-1,-24-24-15,-23-11 16,11-12-1,36 0-15,24-23 16,23-11-16,35-12 16,12 23-1,12 12-15,-59 69 16</inkml:trace>
          <inkml:trace contextRef="#ctx0" brushRef="#br0" timeOffset="2308.2521">377 3086 0,'0'0'0,"0"0"15,0 0 1,-12 11-16,-11 1 16,-36-1-1,-35 1-15,-24-12 16,12 0-16,-12 0 15,-23 0 1,11 11-16,12 1 16,36 11-1,23 0-15,12 0 16,11 0 0,13 12-16,11-12 15,0 12-15,24 11 16,0 0-1,11 24-15,-23-70 16</inkml:trace>
          <inkml:trace contextRef="#ctx0" brushRef="#br0" timeOffset="1923.7535">224 3710 0,'0'0'0,"0"0"16,-24-12-1,-11 1-15,0-12 16,11 11-16,1-11 15,11 11 1,12 1-16,12-1 16,11 1-1,1-12-15,11 11 16,0 0 0,1 12-16,-13 0 15,-11 0-15,0 12 16,-12 0-1,-12 22-15,-11 12 16,-25 12 0,-22 12-16,11-13 15,0-10 1,24-13-16,11-22 16,0-1-16,24-11 15,0 0 1,12 12-16,12-1 15,11 1 1,12 0-16,-11-1 16,-13 1-16,1-1 15,-1 1 1,-11-1-16,-12-11 16,0 12-1,-23 11-15,-25 0 16,-22 0-16,11-11 15,0-12 1,0-12-16,0-11 16,12 0-1,0-12-15,12-11 16,11-12 0,24-11-16,12-12 15,11 12-15,1 11 16,11-11-1,-35 69-15</inkml:trace>
          <inkml:trace contextRef="#ctx0" brushRef="#br0" timeOffset="2762.8845">-553 4484 0,'0'0'16,"0"0"-16,-12 0 16,-12 0-1,-11-11-15,0-13 16,11 1-16,12 0 16,0-11-1,12 10-15,12 1 16,12 12-1,11 11-15,0 0 16,-11 11 0,0 1-16,-13-1 15,1 1-15,-12-12 16,0 12 0,-23-1-16,23-11 15</inkml:trace>
          <inkml:trace contextRef="#ctx0" brushRef="#br0" timeOffset="3272.8854">-954 3606 0,'0'0'16,"-12"0"-16,-58 11 16,-36 12-1,0 12-15,11 11 16,25 1-1,22-13-15,25 1 16,11 0-16,12 11 16,12 0-1,0 12-15,-1 0 16,-11 11 0,-11-23-16,-1-11 15,-23-12 1,-24-11-16,-12-12 15,0-24-15,12-10 16,1-12 0,10 11-16,13-11 15,12-1 1,23-22-16,11-12 16,25 12-1,34-1-15,-70 70 16</inkml:trace>
        </inkml:traceGroup>
        <inkml:traceGroup>
          <inkml:annotationXML>
            <emma:emma xmlns:emma="http://www.w3.org/2003/04/emma" version="1.0">
              <emma:interpretation id="{069B5974-1F07-4710-B23C-9FF5AA64AD6D}" emma:medium="tactile" emma:mode="ink">
                <msink:context xmlns:msink="http://schemas.microsoft.com/ink/2010/main" type="inkWord" rotatedBoundingBox="28774,6400 23498,6383 23504,4357 28781,43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05.5659">-4441 3271 0,'0'0'16,"0"0"0,24 11-16,11 1 15,36-12-15,47 0 16,47 0 0,-24 0-16,-12-12 15,-11 12 1,-118 0-16</inkml:trace>
          <inkml:trace contextRef="#ctx0" brushRef="#br0" timeOffset="6190.7968">-5254 3432 0,'0'0'0,"0"0"16,12 0-16,59 0 16,23 0-1,24-11-15,-12-1 16,12-11-1,-24 0-15,-23 0 16,-71 23-16</inkml:trace>
          <inkml:trace contextRef="#ctx0" brushRef="#br0" timeOffset="6514.0293">-5878 2831 0,'0'0'16,"12"12"-16,0 11 15,35 35 1,23 34-16,13 47 16,-24-12-16,-12 0 15,-12 24 1,-11-1-16,-12-58 16,-12-11-1,0-81-15</inkml:trace>
          <inkml:trace contextRef="#ctx0" brushRef="#br0" timeOffset="6959.7656">-6125 4068 0,'0'0'0,"-12"0"16,0 12-1,-11-1-15,-1-11 16,0 0 0,1 0-16,11 0 15,0-11 1,12 11-16,0-12 16,12 0-16,12-11 15,-1 12 1,13-1-16,-1 1 15,0-1 1,1 12-16,-13 0 16,1 12-16,-12-1 15,-1 24 1,-11 11-16,-35 35 16,-36 12-1,-11-13-15,-1-10 16,24-36-16,1-10 15,-1-24 1,-12-24-16,0-33 16,71 57-1</inkml:trace>
          <inkml:trace contextRef="#ctx0" brushRef="#br0" timeOffset="5647.5986">-3593 3178 0,'12'-11'16,"47"-36"0,23-22-16,-11 0 15,-35-1-15,-25 1 16,-34 0 0,-13-1-16,-23 24 15,1 35 1,-1 22-16,0 12 15,23 12-15,13 0 16,11 11 0,12 12-16,24 11 15,23 0 1,23-11-16,13-23 16,-1-12-16,-23 0 15,-59-23 1</inkml:trace>
          <inkml:trace contextRef="#ctx0" brushRef="#br0" timeOffset="5293.6353">-2756 3918 0,'0'0'0,"0"0"16,-12 0-1,0 11-15,12-11 16,0 12-16,12 11 16,11 0-1,13-11-15,11-1 16,24 1-1,11-12-15,1-12 16,-13 1 0,-11-12-16,0-35 15,-24-12-15,-11 13 16,-12 10 0,-1 13-16,-11-1 15,-11 12 1,-1 0-16,-12 11 15,1 1-15,-13 11 16,1 0 0,0 11-16,-12 24 15,-24 34 1,0 1-16,-23-1 16,-24 0-1,24-11-15,0-12 16,-12 12-16,-24-23 15,1-12 1,23-23-16,23-12 16,1 1-1,-1-1-15,13 1 16,11-12-16,23-1 16,1 1-1,0 0-15,11 12 16,12-1-1,1 1-15,-1-1 16,0 0 0,12 12-16,0 0 15,0 0-15,-12-11 16,12 11 0,0 0-16,0 0 15,0 0 1,0 0-16,0 0 15,0 0-15,0 0 16,0 0 0,0 0-16,0 11 15,-12 24 1,-11 0-16,-12 11 16,-13 12-1,-11-12-15,-35 0 16,0-23-16,0-11 15,11-24 1,13-11-16,23 0 16,11 0-1,13 0-15,11 0 16,12 11-16,0-11 16,12 12-1,-1-1-15,13 12 16,11 0-1,12 23-15,1 12 16,-1 34 0,-12 12-16,-23-12 15,-24 1-15,-12-1 16,-23-11 0,-12-12-16,1-11 15,-13-1 1,-12-22-16,-11-12 15,12-23-15,11 0 16,24 0 0,12-12-16,11-23 15,24-34 1,35-24-16,24 1 16,24-24-1,-1 12-15,-11 23 16,-24 46-16,-47 58 15</inkml:trace>
          <inkml:trace contextRef="#ctx0" brushRef="#br0" timeOffset="7344.3282">-6962 2808 0,'0'0'0,"0"0"15,0 0 1,12 12-16,23 23 16,13 34-16,34 58 15,-11 12 1,-24-35-16,-12-12 15,-23 47 1,-12-24-16,-35-11 16,-36-23-16,-12-11 15,13-24 1,-24-23-16,-48-23 16,36-12-1,12-22-15,35-12 16,12-24-16,35 1 15,24-12 1,59-11-16,23-12 16,0 11-1,-94 93-15</inkml:trace>
        </inkml:traceGroup>
        <inkml:traceGroup>
          <inkml:annotationXML>
            <emma:emma xmlns:emma="http://www.w3.org/2003/04/emma" version="1.0">
              <emma:interpretation id="{73CD6C04-2EE3-4038-B532-72274774AA61}" emma:medium="tactile" emma:mode="ink">
                <msink:context xmlns:msink="http://schemas.microsoft.com/ink/2010/main" type="inkWord" rotatedBoundingBox="22922,5895 22546,5894 22547,5512 22924,55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69.5985">-8234 4114 0,'0'0'16,"0"0"-16,0 0 15,-12 0-15,-11 0 16,-13 0 0,13 0-16,11 0 15,12 0 1,0 0-16,0-11 16,12-1-1,11 1-15,1-1 16,0 12-16,-1 0 15,-11 0 1,0 12-16,-1-1 16,-11 1-1,0-1-15,0 1 16,0-1 0,0-11-16,0 0 15,0 0-15,0 0 16,0 0-1,0 0-15,0 0 16,0 0 0,0 0-16,0 0 15,0 12-15,0-12 16,-11 12 0,-13-1-16,-23-11 15,12-11 1,-1-1-16,13 0 15,11-11 1,12 0-16,12-12 16,35-22-16,47-24 15,24 11 1,-12 13-16,-106 57 16</inkml:trace>
        </inkml:traceGroup>
        <inkml:traceGroup>
          <inkml:annotationXML>
            <emma:emma xmlns:emma="http://www.w3.org/2003/04/emma" version="1.0">
              <emma:interpretation id="{F252B119-B102-4172-BAF5-E33E52B48C65}" emma:medium="tactile" emma:mode="ink">
                <msink:context xmlns:msink="http://schemas.microsoft.com/ink/2010/main" type="inkWord" rotatedBoundingBox="21755,6409 19682,6403 19686,5291 21759,52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53.5268">-9589 3721 0,'0'0'16,"0"0"-16,0 0 15,0 0 1,0 0-16,12 0 15,0 0-15,12 0 16,-1 12 0,13-1-16,-1 13 15,0-1 1,12 11-16,0 1 16,12 11-1,-23-11-15,-1 11 16,-23 0-16,-24 12 15,-23 23 1,-36-12-16,-59-11 16,-11-23-1,35-35-15,106 0 16</inkml:trace>
          <inkml:trace contextRef="#ctx0" brushRef="#br0" timeOffset="9740.9707">-10178 4218 0,'0'0'0,"0"0"15,0 0-15,0 0 16,0 0 0,0 0-16,-11 0 15,11 0 1,0-11-16,0-1 15,0 1-15,11-1 16,1 1 0,0-1-16,0 12 15,11 0 1,1 0-16,0 0 16,-1 12-1,1-1-15,-13 12 16,1 12-16,-24 11 15,-35 0 1,-23 1-16,-13-1 16,12-35-1,-23-11-15,0-34 16,94 34-16</inkml:trace>
          <inkml:trace contextRef="#ctx0" brushRef="#br0" timeOffset="10181.615">-10825 3571 0,'0'0'0,"11"0"15,37 0-15,22 0 16,13 0 0,11 12-16,0-1 15,-11 12 1,-25 0-16,-22-11 15,-13 11-15,-11 0 16,-12-11 0,-12-1-16,-23 12 15,0-11 1,-36 0-16,-23-12 16,-24-12-1,0 0-15,36 1 16,-13 11-16,13 0 15,11 11 1,1 24-16,11 0 16,12 11-1,11 12-15,25 34 16,22 24-16,25 34 16,11-57-1,0-1-15,-12-11 16,-11-12-1,-12 1-15,-12-70 16</inkml:trace>
        </inkml:traceGroup>
        <inkml:traceGroup>
          <inkml:annotationXML>
            <emma:emma xmlns:emma="http://www.w3.org/2003/04/emma" version="1.0">
              <emma:interpretation id="{D9A5FE23-3EF4-47D7-9536-6DD6613E886B}" emma:medium="tactile" emma:mode="ink">
                <msink:context xmlns:msink="http://schemas.microsoft.com/ink/2010/main" type="inkWord" rotatedBoundingBox="18928,6796 15121,6783 15127,5083 18934,50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693.5548">-12003 4403 0,'0'0'16,"0"0"-16,-12 0 15,0-11 1,-11-1-16,-13-34 16,13 11-1,-1-11-15,1 0 16,11 0-16,0 11 16,12 12-1,0 11-15,0 1 16,12-1-1,0 0-15,-1 12 16,1 0 0,12 24-16,-1 10 15,-11 24-15,-24 23 16,-11 0 0,-24 0-16,-60 11 15,-10-22 1,-1-24-16,0-12 15,-47-34-15,36-11 16,129 11 0</inkml:trace>
          <inkml:trace contextRef="#ctx0" brushRef="#br0" timeOffset="11314.6848">-12993 3768 0,'-12'11'16,"-23"12"-16,-12 12 16,-36 23-1,-70 11-15,-23 0 16,11-11 0,-47 0-16,23-23 15,36-24 1,0-11-16,12-11 15,35-12-15,35-1 16,12-10 0,24-1-16,11-11 15,12-12 1,24 0-16,23 0 16,24 12-16,0 23 15,0 12 1,12 22-16,11 12 15,-11 12 1,-12 0-16,-12 11 16,-24-12-1,-23 24-15,-11 35 16,-25 22-16,-11-11 16,-47-23-1,-36 0-15,13-12 16,11-34-1,11-23-15,13-24 16,82 12-16</inkml:trace>
          <inkml:trace contextRef="#ctx0" brushRef="#br0" timeOffset="11877.202">-15419 3479 0,'0'0'16,"11"-12"-16,13-11 15,23-12 1,12 12-16,0 12 16,11-1-16,-11 12 15,-12 12 1,-11-1-16,-1 1 15,-11-1 1,-13 1-16,-11-12 16,0 0-1,0 0-15,-11 11 16,-13 1-16,-23 0 16,-24-1-1,-11 1-15,11-12 16,1 0-1,11 0-15,0 11 16,-12 1-16,0 11 16,12 0-1,1 12-15,10-1 16,13 24 0,12 11-16,11 1 15,12 11 1,23 46-16,1 46 15,11-23-15,12 1 16,0-1 0,-11-23-16,-1-23 15,1-35 1,-13-11-16,1 0 16,-24-58-16</inkml:trace>
        </inkml:traceGroup>
        <inkml:traceGroup>
          <inkml:annotationXML>
            <emma:emma xmlns:emma="http://www.w3.org/2003/04/emma" version="1.0">
              <emma:interpretation id="{71AC010A-1A5F-478F-BE6B-64CC9BAE4743}" emma:medium="tactile" emma:mode="ink">
                <msink:context xmlns:msink="http://schemas.microsoft.com/ink/2010/main" type="inkWord" rotatedBoundingBox="14615,6531 9776,6516 9782,4430 14622,444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199.5981">-17045 3976 0,'0'0'0,"0"0"15,0 23 1,-12 11-16,-11 36 16,-1-1-1,-11 0-15,11-22 16,-11-13-1,-12 1-15,-12 0 16,0-24-16,59-11 16</inkml:trace>
          <inkml:trace contextRef="#ctx0" brushRef="#br0" timeOffset="21638.6485">-16315 3652 0,'0'0'0,"0"0"15,0 12-15,0 11 16,0 11-1,0 1-15,0 0 16,0-12 0,-12 0-16,-11 0 15,-1-11-15,-11-1 16,-12-11 0,0 0-16,0 0 15,0 0 1,-1 12-16,-10 11 15,10 0-15,13 0 16,12 0 0,-1 12-16,12-12 15,12 0 1,12 0-16,12 12 16,-1 0-16,-23-35 15</inkml:trace>
          <inkml:trace contextRef="#ctx0" brushRef="#br0" timeOffset="21819.7331">-16562 4438 0,'0'0'15,"0"0"-15,0 11 16,0-11 0</inkml:trace>
          <inkml:trace contextRef="#ctx0" brushRef="#br0" timeOffset="23147.4571">-17669 3525 0,'0'0'16,"11"11"-16,1 1 16,0 23-16,-24 22 15,-23 13 1,-12-1-16,-36 0 15,-23-11 1,-12-12-16,48-22 16,-1-13-1,12 1-15,12-12 16,12 0-16,-1 0 16,25 0-1,-1 0-15,0 0 16,12 0-1,0 0-15,0 0 16,0 11-16,-12 24 16,-11 23-1,-1 11-15,-11 24 16,-1-24 0,-22 0-16,-1-23 15,0-11 1,-12-12-16,0 0 15,-23-23-15,12-11 16,11-24 0,12-11-16,12-23 15,23-1 1,36 1-16,24-35 16,11-12-16,12-11 15,-59 127 1</inkml:trace>
          <inkml:trace contextRef="#ctx0" brushRef="#br0" timeOffset="22603.9668">-17728 4461 0,'0'0'0,"0"0"15,0 0-15,0 0 16,-12 0 0,0 0-16,12 0 15,-12-12 1,1 1-16,11-12 16,0-23-16,11-1 15,1 13 1,0 11-16,0-1 15,-1 1 1,1 12-16,0-1 16,-12 12-16,0 0 15,12 12 1,-12-1-16,0 24 16,0 11-1,-12 0-15,0-11 16,-11 11-1,-24 1-15,-12-13 16,-36-11-16,13-11 16,11-12-1,71 0-15</inkml:trace>
          <inkml:trace contextRef="#ctx0" brushRef="#br0" timeOffset="23523.4877">-18730 3375 0,'0'0'15,"0"0"-15,36-12 16,23-23-1,11-34-15,-11-12 16,-12 12-16,-23-12 16,-12 0-1,-12 12-15,-24-1 16,-35 24 0,-11 11-16,-13 24 15,-11 34 1,11 12-16,13 11 15,23 0-15,23 12 16,12 11 0,36 12-16,11 0 15,24-12 1,47-11-16,35-35 16,-23-23-16,0-34 15,-118 34 1</inkml:trace>
          <inkml:trace contextRef="#ctx0" brushRef="#br0" timeOffset="28787.1043">-19448 3687 0,'0'0'0,"0"0"0,0 0 16,0 0-1,0 0-15,0 0 16,0 0-16,12 11 15,-1 1 1,1 11-16,-12 23 16,0 0-1,-12 1-15,-11-1 16,-36 12-16,-35-1 16,-24 1-1,12-12-15,-24 1 16,-11-13-1,0-11-15,23-11 16,12-12 0,-12-12-16,-12-11 15,36-11-15,24 11 16,22-1 0,13 1-16,12 12 15,11-12 1,12-1-16,12-10 15,35-1 1,23 0-16,1 24 16,11-1-16,1 1 15,11 11 1,0 11-16,-23 1 16,-24-1-1,-11 13-15,-13-13 16,-23 1-16,-12 11 15,-23 11 1,-24 13-16,-35-1 16,-12-11-1,-24-1-15,12-22 16,24-1-16,12-11 16,11 0-1,12-11-15,24-1 16,35 12-1</inkml:trace>
          <inkml:trace contextRef="#ctx0" brushRef="#br0" timeOffset="29249.6649">-20261 4761 0,'-12'0'15,"1"12"-15,11 0 16,-12-1 0,12-11-16</inkml:trace>
          <inkml:trace contextRef="#ctx0" brushRef="#br0" timeOffset="29073.8437">-20873 3086 0,'0'0'16,"0"0"-16,0 0 15,0 11 1,11 24-16,1 23 16,12 11-1,-1 0-15,1 24 16,-1 34-16,13-11 15,-13-24 1,1-11-16,-24-81 16</inkml:trace>
        </inkml:traceGroup>
        <inkml:traceGroup>
          <inkml:annotationXML>
            <emma:emma xmlns:emma="http://www.w3.org/2003/04/emma" version="1.0">
              <emma:interpretation id="{94489D69-23B6-42C4-BCFF-745DC72DBE65}" emma:medium="tactile" emma:mode="ink">
                <msink:context xmlns:msink="http://schemas.microsoft.com/ink/2010/main" type="inkWord" rotatedBoundingBox="9441,6708 3792,6689 3799,4524 9448,45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442.6709">-27046 3155 0,'0'0'15,"0"0"-15,0 0 16,0 0-16,0 0 15,0 0 1,0 0-16</inkml:trace>
          <inkml:trace contextRef="#ctx0" brushRef="#br0" timeOffset="32854.6521">-23783 3178 0,'0'0'0,"0"0"15,0 0 1,0 0-16,0 0 15,0 0 1,0 0-16,0 0 16,0 0-16,0 12 15,0 34 1,-12 35-16,0 34 16,1 36-1,-1-24-15,12-35 16,0-11-1,0 0-15,0-12 16,-12-22-16,0-13 16,0-11-1,1-11-15,11-12 16</inkml:trace>
          <inkml:trace contextRef="#ctx0" brushRef="#br0" timeOffset="33683.7092">-24030 3791 0,'0'0'0,"0"0"16,0 0-16,0 11 15,0 1 1,-12 11-16,-12 12 15,-11 11 1,-24 12-16,-23-1 16,-1 1-1,-23 12-15,0-13 16,-35 1-16,35-35 16,11-11-1,1-12-15,24-12 16,-1-11-1,12 0-15,12 0 16,11 11-16,13 1 16,11-1-1,0 1-15,12 11 16,-11 0 0,-1 0-16,-12 11 15,-11 12 1,-24 24-16,0-1 15,-12 0-15,1-11 16,-1-12 0,-23-12-16,23-11 15,12-11 1,12-12-16,12-12 16,11-11-16,12 0 15,1-1 1,11 13-16,11-1 15,1 12 1,0 0-16,0 11 16,11 1-16,1 11 15,-12 0 1,-1 11-16,1 12 16,-12 12-1,-12 0-15,-23 11 16,-12 0-1,0-11-15,0-12 16,0-12-16,0-11 16,-1-11-1,13-12-15,0-12 16,11-11 0,12 0-16,24-35 15,12-35 1,11-34-16,0 34 15,13 1-15,-48 115 16</inkml:trace>
          <inkml:trace contextRef="#ctx0" brushRef="#br0" timeOffset="33879.765">-25526 3213 0,'0'0'0,"35"11"16,59 1-1,0-12-15,1-12 16,-25-11-16,-11 0 16,-59 23-1</inkml:trace>
          <inkml:trace contextRef="#ctx0" brushRef="#br0" timeOffset="34101.2898">-25821 3883 0,'0'0'0,"0"12"15,0-1-15,0 12 16,0-11 0,0-12-16,0 0 15,0 0 1</inkml:trace>
          <inkml:trace contextRef="#ctx0" brushRef="#br0" timeOffset="34756.2506">-26787 3744 0,'0'0'0,"0"0"16,0 0-16,12 12 15,0 0 1,11-1-16,13 12 16,11 12-1,0 0-15,-12-1 16,-11 1 0,-1 0-16,-11-1 15,-24 12-15,-11 12 16,-24 0-1,-12-12-15,0-11 16,12-23 0,0-12-16,-1 0 15,1-12 1,24 12-16,-1-12 16,1 1-16,11-1 15,0 1 1,12 11-16,0 0 15,0 0 1,12 0-16,11 11 16,1 12-16,-12 1 15,0 10 1,-12 1-16,0-12 16,-24 0-1,-11 0-15,-12 0 16,11-11-1,1-12-15,11-12 16,12 1-16,1-24 16,22-23-1,37-11-15,11 11 16,-12 12 0,-47 46-16</inkml:trace>
          <inkml:trace contextRef="#ctx0" brushRef="#br0" timeOffset="30640.9614">-22228 2982 0,'0'0'0,"35"0"16,71-12-1,142-11-15,-25-35 16,-211 47-16,35-12 16,24-12-1,-71 35-15</inkml:trace>
          <inkml:trace contextRef="#ctx0" brushRef="#br0" timeOffset="30423.9982">-21568 3617 0,'0'0'0,"0"0"15,0 0 1,0 0-16,0 0 16,0 0-1,0 0-15,0 0 16,0 0 0,0 0-16,0 0 15,0 0-15,0 0 16,0 0-1,0 0-15,0 12 16,0 23 0,0 11-16,0 12 15,-12-12-15,0 0 16,0-11 0,0-1-16,1-11 15,-1-11 1,0 0-16,12-12 15,-12 0 1,1 0-16,-1 0 16,0 0-1,-12 0-15,-11 0 16,-12 0-16,0 0 16,11 0-1,1 0-15,0 0 16,11 0-1,1-12-15,-1 0 16,1-11-16,-1-11 16,0-36-1,1-11-15,11 1 16,12-13 0,12-11-16,0 23 15,-1 12-15,1 34 16,0 0-1,-12 24-15,0 11 16,0 11 0,0 24-16,0 35 15,-24 45 1,1 24-16,-1-35 16,1-12-16,-1-22 15,-11-13 1,0-10-16,-1-13 15,1-11 1,-1-11-16,-11-12 16,12-12-16,11-11 15,13-11 1,-1-13-16,12 13 16,12-1-1,-1 23-15,1 1 16,0 11-1,12 11-15,-1 24 16,1 0-16,-13 23 16,-11 11-1,-35 23-15,-24-11 16,-23 0 0,-1-11-16,24-36 15,-11-22 1,-1-24-16,12-22 15,59 34-15</inkml:trace>
          <inkml:trace contextRef="#ctx0" brushRef="#br0" timeOffset="30945.5159">-22746 4981 0,'23'0'0,"60"-23"15,23-12 1,11-23-16,-11 12 15,-11-12 1,-13 12-16,-82 46 16</inkml:trace>
          <inkml:trace contextRef="#ctx0" brushRef="#br0" timeOffset="30846.0612">-22876 4958 0</inkml:trace>
          <inkml:trace contextRef="#ctx0" brushRef="#br0" timeOffset="31300.3262">-23076 3872 0,'0'0'0,"0"0"15,-12 11-15,0 12 16,0 12 0,-11 11-16,-13 23 15,-11 12 1,0-11-16,12-24 16,0 0-16,-13-11 15,-22-12 1,11-11-16,12-12 15,47 0 1</inkml:trace>
        </inkml:traceGroup>
        <inkml:traceGroup>
          <inkml:annotationXML>
            <emma:emma xmlns:emma="http://www.w3.org/2003/04/emma" version="1.0">
              <emma:interpretation id="{EC92BFCE-096D-4160-9794-4D411C656FE2}" emma:medium="tactile" emma:mode="ink">
                <msink:context xmlns:msink="http://schemas.microsoft.com/ink/2010/main" type="inkWord" rotatedBoundingBox="3580,6012 1187,6004 1193,4145 3586,4153"/>
              </emma:interpretation>
              <emma:one-of disjunction-type="recognition" id="oneOf7">
                <emma:interpretation id="interp7" emma:lang="" emma:confidence="0.5">
                  <emma:literal>:</emma:literal>
                </emma:interpretation>
                <emma:interpretation id="interp8" emma:lang="" emma:confidence="0.5">
                  <emma:literal>. on</emma:literal>
                </emma:interpretation>
                <emma:interpretation id="interp9" emma:lang="" emma:confidence="0">
                  <emma:literal>. o</emma:literal>
                </emma:interpretation>
                <emma:interpretation id="interp10" emma:lang="" emma:confidence="0">
                  <emma:literal>. :</emma:literal>
                </emma:interpretation>
                <emma:interpretation id="interp11" emma:lang="" emma:confidence="0">
                  <emma:literal>. 8</emma:literal>
                </emma:interpretation>
              </emma:one-of>
            </emma:emma>
          </inkml:annotationXML>
          <inkml:trace contextRef="#ctx0" brushRef="#br0" timeOffset="37715.948">-29744 3375 0,'0'-12'0,"24"-23"16,23-46-1,24-11-15,-1 0 16,1-12-1,-12 0-15,-24 11 16,-11 12-16,-24 23 16,-12 24-1,-11-1-15,-25 12 16,1 11 0,0 12-16,-12 12 15,0 11 1,24 0-16,12 12 15,11 0-15,12-1 16,12 1 0,11 11-16,12 0 15,1 1 1,11-1-16,12 12 16,-12-12-16,-24 0 15,1 0 1,-24 12-16,-24 11 15,1-22 1,-1-13-16,-11 1 16,0-12-16,35-23 15</inkml:trace>
          <inkml:trace contextRef="#ctx0" brushRef="#br0" timeOffset="37206.0596">-29685 3987 0,'0'0'0,"0"0"15,0 0 1,0 0-16,0 0 15,0 0-15,0 0 16,0 0 0,0 0-16</inkml:trace>
          <inkml:trace contextRef="#ctx0" brushRef="#br0" timeOffset="35307.4116">-27352 3768 0,'0'0'15,"0"-12"1,0 12-16,0 0 16,0 0-16,0 0 15,-36 12 1,-34 34-16,-25 23 16,13-11-1,11 11-15,24 1 16,24-1-16,11-23 15,24-11 1,-1-12-16,25 0 16,-1-11-1,0-12-15,-11 0 16,-24 0 0,0 0-16,-12 0 15,-23 0-15,-12 0 16,-12-12-1,0 1-15,24-13 16,11 1 0,12 0-16,0-11 15,24-13 1,12-22-16,23-24 16,24-22-16,23-1 15,-23 24 1,-13 11-16,-58 81 15</inkml:trace>
          <inkml:trace contextRef="#ctx0" brushRef="#br0" timeOffset="36218.5576">-28047 3456 0,'0'0'0,"0"0"16,0 0 0,0 0-16,0 0 15,0 0 1,0 0-16,0 0 16,0 0-1,0 0-15,0 0 16,-12 34-16,-23 36 15,-24 22 1,-12 0-16,12-11 16,12-34-1,12-13-15,-1-11 16,13-11-16,11-12 16,0 0-1,12 0-15,0 0 16,0 0-1,-12 0-15,1 0 16,-25 11 0,-11 1-16,-12 11 15,12-11-15,0-1 16,0 1 0,12-12-16,-1 0 15,13-12 1,-1-11-16,12-12 15,-11-22 1,11 10-16,0 13 16,12 11-16,-12 0 15,12 11 1,0 12-16,0 0 16,-11 23-1,-25 12-15,1 23 16,-24 11-1,-12 0-15,1-11 16,-1-12-16,36-23 16,11-11-1,24-12-15</inkml:trace>
          <inkml:trace contextRef="#ctx0" brushRef="#br0" timeOffset="36661.4649">-28318 2543 0,'0'0'16,"23"-12"-16,1 0 15,-12-11 1,-12 12-16,0-1 15,-12-11-15,-23 11 16,-13 1 0,1 11-16,0 11 15,12 13 1,11-1-16,12 11 16,12 13-1,12-1-15,12 0 16,11 12-16,1-12 15,11 12 1,-12-12-16,-11 12 16,-13 0-1,-11 11-15,-23 0 16,-1-11-16,-11 0 16,0-12-1,-1-11-15,1 0 16,35-35-1</inkml:trace>
        </inkml:traceGroup>
      </inkml:traceGroup>
    </inkml:traceGroup>
    <inkml:traceGroup>
      <inkml:annotationXML>
        <emma:emma xmlns:emma="http://www.w3.org/2003/04/emma" version="1.0">
          <emma:interpretation id="{63B7770F-EA41-4C17-8C8C-BF06AD3AE6F8}" emma:medium="tactile" emma:mode="ink">
            <msink:context xmlns:msink="http://schemas.microsoft.com/ink/2010/main" type="paragraph" rotatedBoundingBox="2208,726 33348,635 33356,3433 2216,3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0FCE25-A983-4885-BE4C-7F8CFADF0E38}" emma:medium="tactile" emma:mode="ink">
              <msink:context xmlns:msink="http://schemas.microsoft.com/ink/2010/main" type="line" rotatedBoundingBox="2208,726 33348,635 33356,3433 2216,3525"/>
            </emma:interpretation>
          </emma:emma>
        </inkml:annotationXML>
        <inkml:traceGroup>
          <inkml:annotationXML>
            <emma:emma xmlns:emma="http://www.w3.org/2003/04/emma" version="1.0">
              <emma:interpretation id="{D886975D-DC23-420B-8455-4BD0A7F25B5C}" emma:medium="tactile" emma:mode="ink">
                <msink:context xmlns:msink="http://schemas.microsoft.com/ink/2010/main" type="inkWord" rotatedBoundingBox="32936,926 33349,925 33349,1039 32937,1041"/>
              </emma:interpretation>
            </emma:emma>
          </inkml:annotationXML>
          <inkml:trace contextRef="#ctx0" brushRef="#br0" timeOffset="-99792.3037">2003-682 0,'0'0'0,"23"-11"16,36-1-16,12-11 15,23 0 1,-11 0-16,-1-1 16,-82 24-1</inkml:trace>
        </inkml:traceGroup>
        <inkml:traceGroup>
          <inkml:annotationXML>
            <emma:emma xmlns:emma="http://www.w3.org/2003/04/emma" version="1.0">
              <emma:interpretation id="{122702CF-83FA-4CC0-9F7F-486CA9D0AE39}" emma:medium="tactile" emma:mode="ink">
                <msink:context xmlns:msink="http://schemas.microsoft.com/ink/2010/main" type="inkWord" rotatedBoundingBox="2209,1158 5830,1148 5836,3322 2216,333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5919.447">-26210 254 0,'0'0'0,"0"12"16,12 22-16,12 24 16,-1 12-1,-11-13-15,0 13 16,-12-13-16,-12-10 15,-12 10 1,-11-22-16,35-35 16</inkml:trace>
          <inkml:trace contextRef="#ctx0" brushRef="#br0" timeOffset="-5503.2755">-26363 173 0,'0'12'0,"12"46"16,-12 23 0,-12-1-16,-23-22 15,-12 0 1,0-23-16,-1-12 15,13-12 1,12-11-16,-1-11 16,0-12-16,1 0 15,11-12 1,0 12-16,1 0 16,11 23-1,0 0-15,0 0 16,-12 23-16,-12 11 15,-11 13 1,-12 10-16,-24 13 16,-11-12-1,23-12-15,0-12 16,12 1 0,47-35-16</inkml:trace>
          <inkml:trace contextRef="#ctx0" brushRef="#br0" timeOffset="-5305.5154">-27329 1595 0,'0'0'16,"47"11"-16,59-11 15,-106 0-15,507-173 16,-507 173 0</inkml:trace>
          <inkml:trace contextRef="#ctx0" brushRef="#br0" timeOffset="-6378.9527">-25102 0 0,'0'0'16,"0"11"-16,-12 24 16,0 23-1,-12 23-15,-23 11 16,-23-11 0,-13 0-16,1-35 15,11 1-15,0-24 16,1-12-1,23-11-15,11-11 16,13-1 0,11 1-16,12-24 15,12 0 1,11 1-16,13 22 16,11 0-16,-12 24 15,0 11 1,1 12-16,-24-1 15,-12 24 1,-24 12-16,-23 22 16,-36 24-16,-23-24 15,-11-11 1,22-23-16,95-58 16</inkml:trace>
          <inkml:trace contextRef="#ctx0" brushRef="#br0" timeOffset="-6201.1051">-25762 1549 0,'0'0'0,"0"0"16,0 0-1,0 0-15</inkml:trace>
          <inkml:trace contextRef="#ctx0" brushRef="#br0" timeOffset="-4555.4632">-27423 462 0,'0'0'0,"0"23"16,0 12-1,-12 11-15,-11 24 16,-24-1 0,-12 0-16,-24 1 15,1 11 1,-1-35-16,-11-12 15,0-10-15,0-24 16,11-12 0,12-23-16,13-11 15,10-12 1,13 0-16,12-57 16,11-58-1,12 34-15,23-11 16,13-24-16,-1 36 15,0 22 1,1 24-16,11-1 16,-12 12-1,0 35-15,-11 11 16,-12 12-16,11 12 16,-11 11-1,0 11-15,11 12 16,1 12-1,0 46-15,-1 23 16,1 23 0,-13-11-16,-11-24 15,0 58-15,-11 1 16,-13-24 0,-35 11-16,-35 1 15,-24 0 1,12-35-16,12-35 15,-59 0-15,23-34 16,130-35 0</inkml:trace>
        </inkml:traceGroup>
        <inkml:traceGroup>
          <inkml:annotationXML>
            <emma:emma xmlns:emma="http://www.w3.org/2003/04/emma" version="1.0">
              <emma:interpretation id="{B1DEA7E0-B15C-40AC-8874-1BB524513911}" emma:medium="tactile" emma:mode="ink">
                <msink:context xmlns:msink="http://schemas.microsoft.com/ink/2010/main" type="inkWord" rotatedBoundingBox="6250,714 11281,699 11287,2971 6257,298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9562.7899">-20650 173 0,'0'0'15,"0"0"1,0 23-16,0 12 16,-11 23-16,-13 11 15,-23 1 1,-24-1-16,-11-11 15,-1-12 1,-23 0-16,-35 0 16,11-11-16,13-23 15,46-12 1,0-12-16,24 0 16,12 1-1,23-12-15,12-23 16,24-35-1,23 11-15,47 1 16,-12 23-16,-11 23 16,-12 11-1,-24 12-15,-11 12 16,-1 11 0,-11 0-16,-12 12 15,-23 11-15,-60 12 16,-23-1-1,12-10-15,0-1 16,-12 0 0,-24 12-16,24 11 15,12 1-15,11-1 16,-11-23 0,0 0-16,-12 1 15,0-13 1,23-22-16,13-12 15,11-12 1,59 12-16</inkml:trace>
          <inkml:trace contextRef="#ctx0" brushRef="#br0" timeOffset="-9245.9748">-20685-393 0,'0'0'16,"0"0"0,0 0-16,0 0 15,0 0-15,0 0 16,0 0 0,0 0-16</inkml:trace>
          <inkml:trace contextRef="#ctx0" brushRef="#br0" timeOffset="-10440.7123">-19943 335 0,'0'0'0,"0"0"15,0 0 1,0 0-16,0 0 15,0 0 1,0 0-16,12 12 16,0 11-16,11 0 15,13 12 1,11-1-16,0 1 16,-12 0-1,0-12-15,-11 0 16,-12 0-1,0 0-15,-12 0 16,-12 12-16,-24-1 16,-11 13-1,-12-1-15,1 0 16,-1-11 0,0 0-16,12-12 15,-12-12-15,12-11 16,0 0-1,23-11-15,24 11 16</inkml:trace>
          <inkml:trace contextRef="#ctx0" brushRef="#br0" timeOffset="-10185.5323">-20284 682 0,'0'0'16,"0"0"-16,0 0 16,-12 11-16,-12 1 15,-11 11 1,-12 12-16,-24 11 16,0 0-1,-11 0-15,11-11 16,1 0-1,-1-12-15,24-12 16,47-11-16</inkml:trace>
          <inkml:trace contextRef="#ctx0" brushRef="#br0" timeOffset="-8713.5555">-21262 0 0,'0'0'0,"0"11"16,0 1-1,0 0-15,0-1 16,0-11-16</inkml:trace>
          <inkml:trace contextRef="#ctx0" brushRef="#br0" timeOffset="-8904.1249">-21545-763 0,'0'0'0,"0"0"16,0 0-16,12 23 16,0 12-1,-1 11-15,1 24 16,0 34-16,-12 11 16,0 1-1,0-1-15,-12-22 16,0-1-1,12-22-15,-11-1 16,-1-23 0,0 0-16,12-34 15,0-12-15</inkml:trace>
          <inkml:trace contextRef="#ctx0" brushRef="#br0" timeOffset="-7848.3363">-21722-1017 0,'0'0'15,"0"0"-15,12 11 16,-12 24 0,-23 81-16,-36 46 15,-94 22 1,-12 1-16,0-34 15,-47-24-15,70-58 16,1-23 0,-24-23-16,59-23 15,35-11 1,12-24-16,12-23 16,24-34-16,35-1 15,35-11 1,47 12-16,-12 34 15,-11 24 1,0 34-16,11 23 16,-23 11-1,-12 36-15,-35 45 16,-36-11-16,1-34 16,-12-13-1,-13 1-15,48-58 16</inkml:trace>
          <inkml:trace contextRef="#ctx0" brushRef="#br0" timeOffset="-8311.7912">-22499 208 0,'0'12'16,"-12"22"-16,0 24 16,12 23-1,0-23-15,0-12 16,0-23 0,0 0-16,0-11 15,0-1 1,-23 12-16,-13 0 15,-11 1-15,-12 10 16,-11 12 0,-24 24-16,-12-1 15,-1 12 1,25 0-16,0-12 16,11-22-1,0-1-15,1 0 16,11-23-16,0-11 15,23-12 1,36 0-16</inkml:trace>
          <inkml:trace contextRef="#ctx0" brushRef="#br0" timeOffset="-7237.3943">-23748 485 0,'0'0'0,"0"0"16,0 0 0,0 12-16,0-12 15,0 0 1,0 0-16,0 0 16,0 0-16,-12-23 15,1-12 1,11 0-16,11 1 15,13-1 1,0 12-16,-1 11 16,1 1-1,-1 11-15,1 23 16,-1 23-16,1 24 16,-12-24-1,-12 0-15,-24 0 16,-11-11-1,-12 0-15,-12-12 16,-12 0-16,0-12 16,-23-11-1,-47-11-15,47-12 16,11 11 0,13 1-16,-1 11 15,12 11 1,0 1-16,0 11 15,12 11-15,23 1 16,13 0 0,22 11-16,13 0 15,11-11 1,24-12-16,35-11 16,13-24-16,-107 12 15</inkml:trace>
          <inkml:trace contextRef="#ctx0" brushRef="#br0" timeOffset="-7045.9616">-23901-497 0,'0'0'15,"0"0"-15,12 12 16,0-1-16,-12-11 16</inkml:trace>
          <inkml:trace contextRef="#ctx0" brushRef="#br0" timeOffset="-6843.109">-24655 139 0,'0'0'15,"12"0"1,23 11-16,24-11 16,83-11-16,-36-1 15,-36-11 1,-70 23-16</inkml:trace>
        </inkml:traceGroup>
        <inkml:traceGroup>
          <inkml:annotationXML>
            <emma:emma xmlns:emma="http://www.w3.org/2003/04/emma" version="1.0">
              <emma:interpretation id="{02086AF4-8CFC-4670-9B40-48EA09B2C8AB}" emma:medium="tactile" emma:mode="ink">
                <msink:context xmlns:msink="http://schemas.microsoft.com/ink/2010/main" type="inkWord" rotatedBoundingBox="11847,1117 15029,1108 15034,2676 11851,268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4793.1374">-15902 243 0,'0'0'16,"0"0"-16,0 0 15,0 0 1,-12 0-16,-24 0 16,-34 23-1,-95 46-15,-12 35 16,36-11-1,11-13-15,36-22 16,23-12-16,36-11 16,11-12-1,24 0-15,12-11 16,12-1 0,23 1-16,0-12 15,0-12-15,-12 1 16,-11-1-1,-12 1-15,-12-1 16,-12-11 0,-12-12-16,-34-11 15,-25-12 1,24 12-16,12 0 16,24 11-16,11 1 15,12-13 1,35-10-16,36-24 15,11-23 1,1 11-16,-36 35 16,-47 58-16</inkml:trace>
          <inkml:trace contextRef="#ctx0" brushRef="#br0" timeOffset="-14507.2142">-16315-289 0,'0'0'0,"12"0"16,0-12-16,11-11 16,-11 0-1,0-35-15,-12-11 16,-24 11 0,-23 12-16,-12 23 15,0 11-15,1 24 16,-1 23-1,12-1-15,11 13 16,24-1 0,12 23-16,12 0 15,12-11 1,-1-12-16,-23-46 16</inkml:trace>
          <inkml:trace contextRef="#ctx0" brushRef="#br0" timeOffset="-14272.0526">-17245 520 0,'0'0'15,"-12"12"-15,-23 22 16,-48 36-16,-11-1 15,23 0 1,1 1-16,11-13 16,11-22-1,13-12-15,35-23 16</inkml:trace>
          <inkml:trace contextRef="#ctx0" brushRef="#br0" timeOffset="-13936.1187">-18011 116 0,'0'0'0,"12"23"16,23 23-16,12 35 15,0 11 1,-11-22-16,-13-13 15,-11-22 1,-12 0-16,0-12 16,-12-12-16,-23 1 15,-12-12 1,-12-12-16,12-11 16,23-11-1,12-13-15,24 1 16,24-12-16,22 1 15,1 10 1,-59 47-16</inkml:trace>
        </inkml:traceGroup>
        <inkml:traceGroup>
          <inkml:annotationXML>
            <emma:emma xmlns:emma="http://www.w3.org/2003/04/emma" version="1.0">
              <emma:interpretation id="{D84DE67B-9AB4-4FEE-81AC-C3D85E3D9191}" emma:medium="tactile" emma:mode="ink">
                <msink:context xmlns:msink="http://schemas.microsoft.com/ink/2010/main" type="inkWord" rotatedBoundingBox="15335,1320 18268,1311 18274,3414 15341,342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7387.2671">-12969 196 0,'0'0'0,"0"0"16,0 0 0,0 0-16,0 0 15,0 0-15,0 0 16,0 0 0,0 0-16,23 0 15,13 12 1,-1 0-16,0-1 15,1 12-15,-1 0 16,0 0 0,-11 1-16,-1-1 15,-11 0 1,0 11-16,-12 13 16,-24-13-1,1 13-15,-36 22 16,0 0-16,0-11 15,0-12 1,12-11-16,12-12 16,-1 0-1,13-11-15,-1-1 16,24-11 0</inkml:trace>
          <inkml:trace contextRef="#ctx0" brushRef="#br0" timeOffset="-17109.5883">-13193 670 0,'0'0'16,"0"0"-16,0 0 15,0 0 1,-12 12-16,-11 11 15,-25 23 1,-10 12-16,-25 11 16,1 1-16,11-13 15,12-22 1,24-12-16,-1-11 16,13-12-1,23 0-15</inkml:trace>
          <inkml:trace contextRef="#ctx0" brushRef="#br0" timeOffset="-16411.4239">-13876-220 0,'0'0'16,"47"-11"-16,94-12 15,-11 0-15,-12-12 16,-36 12 0,-11-12-16,-71 35 15</inkml:trace>
          <inkml:trace contextRef="#ctx0" brushRef="#br0" timeOffset="-16607.0473">-13464 116 0,'0'0'15,"-12"0"-15,-23 11 16,-36 12-1,-35 23-15,-12 24 16,12-12 0,36-1-16,23 1 15,11-12-15,24-11 16,12-12 0,24 0-16,0 0 15,11-11 1,0-1-16,1-11 15,-1 0 1,-23 0-16,-1-11 16,-11-1-16,0 12 15,0 0 1,-35 0-16,-24 0 16,-11 12-1,-1 11-15,0 12 16,0 11-16,-11 12 15,0 23 1,-1 0-16,1-12 16,23-11-1,12-12-15,0-11 16,11-12-16,24-23 16,12 0-1,0 0-15</inkml:trace>
          <inkml:trace contextRef="#ctx0" brushRef="#br0" timeOffset="-15868.1501">-14312-150 0,'0'23'0,"-12"23"15,-12 0-15,-11 0 16,-12-11-1,-12 0-15,0-12 16,24-11 0,-12-1-16,23-11 15,1 0-15,11 0 16,0 0 0,12 0-16,0 0 15,0 12 1,0 11-16,0 23 15,0 12-15,-12 23 16,1-12 0,-25 0-16,1-11 15,-12 0 1,-24-12-16,-47 0 16,0-23-1,12-11-15,12-24 16,12 1-16,11-24 15,12-11 1,36 11-16,11-34 16,24-23-1,23 11-15,47 0 16,48-12-16,0 36 16,-130 57-1</inkml:trace>
          <inkml:trace contextRef="#ctx0" brushRef="#br0" timeOffset="-15421.2963">-14901-405 0,'0'0'15,"0"0"-15,0 0 16,0 0-16,0 0 16</inkml:trace>
          <inkml:trace contextRef="#ctx0" brushRef="#br0" timeOffset="-15622.1751">-15525 1676 0,'0'0'16,"35"11"-16,83 1 15,23-35 1,12-24-16,12-45 16,-165 92-16</inkml:trace>
        </inkml:traceGroup>
        <inkml:traceGroup>
          <inkml:annotationXML>
            <emma:emma xmlns:emma="http://www.w3.org/2003/04/emma" version="1.0">
              <emma:interpretation id="{A8D56289-0997-49A0-9575-21604EBE0322}" emma:medium="tactile" emma:mode="ink">
                <msink:context xmlns:msink="http://schemas.microsoft.com/ink/2010/main" type="inkWord" rotatedBoundingBox="18913,735 21399,728 21406,2886 18919,289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9938.183">-9530 381 0,'0'0'0,"-11"12"16,-25 11-1,-23 23-15,0 0 16,12-11-1,12 0-15,0-1 16,11 1 0,12 0-16,12-1 15,24 24-15,11 0 16,1-12 0,11 12-16,-24-23 15,-11-12 1,0 0-16,-12-11 15,-24-1-15,-11 1 16,-36-12 0,-35-23-16,-12-24 15,12-10 1,36 10-16,23 1 16,23 11-16,24-11 15,12-12 1,35-11-16,24 0 15,-12 22 1,-59 47-16</inkml:trace>
          <inkml:trace contextRef="#ctx0" brushRef="#br0" timeOffset="-18647.1321">-9753-994 0,'0'0'16,"0"0"-16,0 0 16,-24 0-1,-141 35-15,-82 34 16,-83 47-16,83-1 15,-1-11 1,48-34-16,94-24 16,12 0-1,35-11-15,59-35 16</inkml:trace>
          <inkml:trace contextRef="#ctx0" brushRef="#br0" timeOffset="-19592.0861">-10484 936 0,'0'0'16,"-23"23"-16,-13 23 15,-11 1-15,-12-1 16,0-11 0,12-12-16,0-12 15,12-11 1,35 0-16</inkml:trace>
          <inkml:trace contextRef="#ctx0" brushRef="#br0" timeOffset="-19307.2942">-10802-220 0,'0'0'16,"0"12"-16,12 11 16,12 12-1,11 34-15,0 23 16,-11 13 0,-1 33-16,-11-11 15,0-34-15,-12-12 16,0-35-1,0 0-15,-12-11 16,12-35 0</inkml:trace>
          <inkml:trace contextRef="#ctx0" brushRef="#br0" timeOffset="-18924.9676">-11532 289 0,'0'23'0,"12"46"15,23 1 1,12 22-16,0-23 16,-11-11-1,-25-23-15,1-12 16,-12-23-16,-23 12 15,-13-12 1,-23 0-16,-35 11 16,-36-11-1,13 12-15,46 11 16,12 0 0,24 0-16,-1 12 15,13-1-15,23 13 16,23-13-1,36 1-15,47-23 16,-106-12 0</inkml:trace>
        </inkml:traceGroup>
        <inkml:traceGroup>
          <inkml:annotationXML>
            <emma:emma xmlns:emma="http://www.w3.org/2003/04/emma" version="1.0">
              <emma:interpretation id="{706EDE9F-9628-4E08-B7B7-0C1A65DE858C}" emma:medium="tactile" emma:mode="ink">
                <msink:context xmlns:msink="http://schemas.microsoft.com/ink/2010/main" type="inkWord" rotatedBoundingBox="21673,1011 28442,991 28449,3447 21680,3467"/>
              </emma:interpretation>
            </emma:emma>
          </inkml:annotationXML>
          <inkml:trace contextRef="#ctx0" brushRef="#br0" timeOffset="-23410.0398">-4747 474 0,'0'0'16,"0"11"0,-12 12-16,0 12 15,-11 0-15,-13 11 16,-11 0 0,-23 0-16,-1 1 15,-11-13 1,11 1-16,12-12 15,0 0 1,12-11-16,0-12 16,12 0-16,35 0 15</inkml:trace>
          <inkml:trace contextRef="#ctx0" brushRef="#br0" timeOffset="-23219.282">-4900-220 0,'0'0'16,"0"0"0,0 0-16,0 12 15,0-12-15,0 0 16</inkml:trace>
          <inkml:trace contextRef="#ctx0" brushRef="#br0" timeOffset="-22324.2049">-6809 520 0,'0'0'0,"0"-23"15,12-12 1,35-11-16,12 0 16,12 0-1,35 22-15,35 13 16,-23 11-16,-47 11 15,-24 13 1,-12-1-16,-11 23 16,-24-11-1,-12 11-15,-35 12 16,-24 11 0,-11 0-16,-12 12 15,-1 12-15,1 11 16,12-12-1,35-11-15,35 0 16,24 11 0,23 12-16,47 12 15,60-35-15,70-12 16,-24-23 0,95-22-16,-83-24 15,12-12 1,-47-23-16,-47-11 15,-118 46 1</inkml:trace>
          <inkml:trace contextRef="#ctx0" brushRef="#br0" timeOffset="-22757.4801">-5336 393 0,'0'0'16,"0"11"-16,-12 24 16,0-12-16,1-11 15,-1-1 1,0-11-16,-23 0 16,11-11-1,-11-12-15,11-12 16,1 0-1,11 1-15,12 11 16,12-1-16,-1 13 16,13-1-1,-12 1-15,0 11 16,-1 11 0,1 12-16,0 24 15,-24 22-15,-11-11 16,-25 11-1,-10 0-15,-13-11 16,24-12 0,-12 1-16,12-13 15,11-22 1,-11-1-16,47-11 16</inkml:trace>
          <inkml:trace contextRef="#ctx0" brushRef="#br0" timeOffset="-22106.2245">-5972 1260 0,'0'0'0,"0"0"15,0 0-15</inkml:trace>
          <inkml:trace contextRef="#ctx0" brushRef="#br0" timeOffset="-21644.3625">-7303 555 0,'0'0'0,"0"0"16,12 0-16,23 23 15,12 0 1,0 0-16,0 0 16,12 12-1,-24-12-15,-11 0 16,0 12 0,-13-1-16,-22 1 15,-13 11-15,-23 12 16,-36-12-1,-23 1-15,12-13 16,24-11 0,11-11-16,0-12 15,12-12-15,47 12 16</inkml:trace>
          <inkml:trace contextRef="#ctx0" brushRef="#br0" timeOffset="-21339.4081">-7857-46 0,'0'0'15,"0"11"-15,12 12 16,0 12-16,23 11 15,0 12 1,1 23-16,-13-12 16,1 35-1,-1-34-15,-11 11 16,0-12-16,0 0 16,-12-11-1,0-12-15,0-11 16,0-35-1</inkml:trace>
          <inkml:trace contextRef="#ctx0" brushRef="#br0" timeOffset="-20992.0227">-8446 474 0,'0'0'0,"0"11"16,12 12 0,23 1-16,12 10 15,12 1 1,0 0-16,12-1 16,-12 1-1,-24-12-15,0 0 16,-23 0-16,-12 0 15,-12 12 1,-11 11-16,-12-11 16,-24 0-1,-12-12-15,-12-12 16,1-11-16,35-11 16,47 11-1</inkml:trace>
          <inkml:trace contextRef="#ctx0" brushRef="#br0" timeOffset="-20664.9317">-8776 589 0,'0'0'16,"0"0"-16,12 12 15,0 23 1,11 11-16,1 12 15,-12-12-15,0-12 16,-12 1 0,-12-12-16,0-11 15,0-12 1,-23 0-16,-12-12 16,-12-11-1,12 0-15,23 0 16,12 0-16,24-12 15,23-11 1,13 0-16,-1 11 16,-47 35-1</inkml:trace>
          <inkml:trace contextRef="#ctx0" brushRef="#br0" timeOffset="-20361.8537">-9259-150 0,'0'0'16,"0"0"-16,0 11 15,12 24-15,0 11 16,11 47 0,1 45-16,-12-11 15,-12 1 1,0-48-16,0-33 16,0-13-16,0-34 15</inkml:trace>
          <inkml:trace contextRef="#ctx0" brushRef="#br0" timeOffset="-24629.0308">-3169-324 0,'0'0'0,"0"0"16,-11 23-16,-1 12 16,0 11-1,-11 1-15,-1-13 16,-11 1 0,-1-12-16,1 0 15,-12-23-15,0 0 16,11-11-1,-11 11-15,-12 0 16,-23 11 0,-24 12-16,12 12 15,11 0-15,36-12 16,12 0 0,11 0-16,12 0 15,12 12 1,24-1-16,11 24 15,1 0-15,-1 11 16,-23-11 0,-24 0-16,-23 0 15,-36 11 1,0 0-16,-47 12 16,1 0-1,22 12-15,25-24 16,34 0-1,36 12-15,24 12 16,35-1-16,23 12 16,24-35-1,83 1-15,-1-24 16,24-46 0,0-12-16,-58-34 15,-25-23-15,-35 11 16,-35 12-1,-35 11-15,-12-11 16,-24 0 0,-24-12-16,-34 12 15,-24 11-15,11 24 16,12 22 0,24 1-16,24-1 15,11 12 1,12 12-16,35 11 15,48 35 1,23-12-16,47 1 16,47-24-16,-59-34 15,1-24 1,-24-11-16,-118 23 16</inkml:trace>
          <inkml:trace contextRef="#ctx0" brushRef="#br0" timeOffset="-24273.2692">-3710-728 0,'0'0'0,"0"0"16,0 0-16,0 0 15,0 0 1</inkml:trace>
          <inkml:trace contextRef="#ctx0" brushRef="#br0" timeOffset="-23908.1264">-3875 1005 0,'0'0'0,"0"0"16,0 0 0,0 0-16,0 0 15</inkml:trace>
        </inkml:traceGroup>
        <inkml:traceGroup>
          <inkml:annotationXML>
            <emma:emma xmlns:emma="http://www.w3.org/2003/04/emma" version="1.0">
              <emma:interpretation id="{E5168259-921D-44E0-BBB6-1E7DBF273BA4}" emma:medium="tactile" emma:mode="ink">
                <msink:context xmlns:msink="http://schemas.microsoft.com/ink/2010/main" type="inkWord" rotatedBoundingBox="28918,1162 33042,1150 33048,3093 28923,310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85632.874">-1849 81 0,'0'0'16,"12"0"-16,11 0 16,1 11-1,-1 1-15,-11 11 16,0 0-1,-12 0-15,0 0 16,-12 1-16,0-13 16,0 1-1,-11-1-15,11-11 16,12 0 0</inkml:trace>
          <inkml:trace contextRef="#ctx0" brushRef="#br0" timeOffset="-84767.0002">-1790 393 0,'0'0'0,"11"0"16,1 0 0,12 0-16,11 0 15,12 11 1,0 13-16,-23-1 16,-1 11-16,-11-11 15,0 12 1,-12 0-16,0-12 15,-12 0 1,-11-11-16,-1-1 16,1 1-1,-13-12-15,36 0 16,-165-81-16,165 81 16,0 0-1,12-12-15,0 1 16,11-1-1,1 12-15,11 12 16,-11-1 0,-1 1-16,1-1 15,-12 1-15,-12-12 16</inkml:trace>
          <inkml:trace contextRef="#ctx0" brushRef="#br0" timeOffset="-83332.8119">-1908 35 0,'0'0'16,"0"0"-16,0 0 15,12 0 1,-1 0-16,-11 0 15</inkml:trace>
          <inkml:trace contextRef="#ctx0" brushRef="#br0" timeOffset="-83457.0021">-1896 23 0,'0'0'0,"0"0"16,11 0-1,1 0-15,12 12 16,-1-1-16,13 12 16,-13-11-1,-11 11-15,0 0 16,-12-11 0,-12 11-16,0-12 15,0 1 1,-11-1-16,23-11 15</inkml:trace>
          <inkml:trace contextRef="#ctx0" brushRef="#br0" timeOffset="-85538.1121">-1885 92 0,'0'0'15,"0"0"-15,0 0 16,0 0 0,0 0-16,0 0 15</inkml:trace>
          <inkml:trace contextRef="#ctx0" brushRef="#br0" timeOffset="-84156.8124">-1826 751 0,'12'0'0,"35"12"16,0-12-16,-47 0 15</inkml:trace>
          <inkml:trace contextRef="#ctx0" brushRef="#br0" timeOffset="-82462.2997">-2002 220 0,'0'0'16,"0"0"-16,0 0 16,11 11-1,13 1-15,11-1 16,12-11-16,1 0 16,-1-11-1,-12-1-15,-11 1 16,-1-1-1,-11-11-15,-12 0 16,-12 0 0,-11 0-16,-1-1 15,24 24-15,-259-57 16,259 57 0,0 0-16,0 0 15,0 11 1,0 1-16,0-1 15,0 1 1,0-1-16,12 13 16,-1-1-16,13-12 15,0 1 1,-1-12-16,12 0 16,-11-12-1,0-11-15,-1 0 16,-23 23-16</inkml:trace>
          <inkml:trace contextRef="#ctx0" brushRef="#br0" timeOffset="-81144.7997">-1908 647 0,'0'0'0,"0"0"16,0 0-16,23 12 15,13-1 1,23 1-16,-12-12 15,0 0 1,-24 0-16,1 0 16,0-12-16,-13 1 15,1-1 1,0 1-16,-12-1 16,0-11-1,0 0-15,-12 0 16,0 11-16,-11-11 15,11 0 1,-12 0-16,1 0 16,-1 11-1,1 1-15,-1 11 16,1 0 0,-1 11-16,-11 1 15,11 11-15,1 0 16,11 0-1,0-11-15,12-1 16,0 1 0,0-1-16,12 1 15,11-1 1,13 1-16,11-1 16,0 1-16,12-12 15,-12 0 1,-12-12-16,1 1 15,-13-12 1,-11 0-16,0 0 16,-12-1-16,-12 1 15,0 0 1,0 12-16,-11-1 16,-12 1-1,-1 22-15,1 1 16,0 11-1,11 11-15,0-10 16,13-1-16,11-12 16,11 12-1,13-11-15,-24-12 16</inkml:trace>
          <inkml:trace contextRef="#ctx0" brushRef="#br0" timeOffset="-100410.69">2109-335 0,'-12'11'0,"-23"36"16,-60 57-16,1 0 16,47-35-16,12 0 15,11-11 1,24 0-16,12-23 15,11-1 1,1-11-16,0 0 16,11-11-1,0 0-15,1-12 16,-13-12-16,1-11 16,-1 0-1,-11 0-15,-12 0 16,0-1-1,-12 1-15,-11 0 16,-13 0-16,-23-12 16,-35 24-1,-12 22-15,12 1 16,-36 23 0,1 22-16,11 24 15,12 0 1,35-11-16,12-13 15,12 1-15,24-23 16,-1-1 0,1-10-16,23-24 15</inkml:trace>
          <inkml:trace contextRef="#ctx0" brushRef="#br0" timeOffset="-90312.061">1060-277 0,'0'0'16,"0"0"-16,0 0 16,0 0-16,0 23 15,0 23 1,0 0-16,-23 12 15,-1-12 1,1 0-16,23-46 16,-165 185-1,165-185-15,0 0 16,-12 0-16,0-11 16,0-1-1,1 1-15,-1-1 16,12 12-16,0 0 15,0 0 1,0 0-16,0 0 16,0 0-1,0 12-15,0 22 16,0 36 0,-24 11-16,-11-1 15,-12 1 1,-12-11-16,-12-13 15,1-10-15,-1-13 16,-47-11 0,-35-34-16,35-12 15,24-23 1,23-12-16,1-12 16,34-10-16,36 10 15,12-11 1,23 12-16,48 0 15,35 11 1,-118 58-16</inkml:trace>
          <inkml:trace contextRef="#ctx0" brushRef="#br0" timeOffset="-89063.2775">71 1375 0,'0'0'0,"23"0"15,13 0 1,11 0-16,0 0 16,12 0-16,12 0 15,-1 0 1,1-11-16,0 11 15,-24 0 1,-47 0-16</inkml:trace>
          <inkml:trace contextRef="#ctx0" brushRef="#br0" timeOffset="-89703.9524">153-555 0,'0'0'0</inkml:trace>
          <inkml:trace contextRef="#ctx0" brushRef="#br0" timeOffset="-89750.2224">-59-497 0,'0'0'16,"0"-12"-16,0 1 16,12-12-1,0 11-15,11 1 16,1 11-16,0 11 15,-1 1 1,-11-1-16,0 1 16,-1-1-1,-11 1-15,0-12 16,12 104-16,-12-104 16</inkml:trace>
        </inkml:traceGroup>
      </inkml:traceGroup>
    </inkml:traceGroup>
  </inkml:traceGroup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1:22.4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60AC7C-4121-4B9F-B2DE-4863095DCA76}" emma:medium="tactile" emma:mode="ink">
          <msink:context xmlns:msink="http://schemas.microsoft.com/ink/2010/main" type="inkDrawing" rotatedBoundingBox="2938,10351 16099,9824 16106,10003 2946,10529" semanticType="underline" shapeName="Other"/>
        </emma:interpretation>
      </emma:emma>
    </inkml:annotationXML>
    <inkml:trace contextRef="#ctx0" brushRef="#br0">6 612 0,'0'0'0,"0"0"16,-12 0-16,1 0 15,11 0 1,0 0-16,0 0 15,0 0 1,0-11-16,23-12 16,12 0-1,60-12-15,46 0 16,0 12-16,71 0 16,24 0-1,-24 11-15,94 1 16,-94 11-16,130-23 15,-83 23 1,71-12-16,-59 1 16,71-12-1,-1-1-15,-35 13 16,71-1 0,-59-11-16,48 23 15,-13 0-15,-59 0 16,107-11-1,-95-1-15,24 1 16,0-1 0,-24 12-16,59-12 15,-70 1 1,46-1-16,-70 1 16,47-1-16,-23-11 15,11 12 1,-23-1-16,0 12 15,35-23 1,-71 11-16,12 1 16,12-1-16,-35-11 15,35 12 1,-71 11-16,12 0 16,-24 0-1,-46-12-15,-1 12 16,12 0-1,-35 0-15,-24 0 16,-11 0-16,-13 0 16,-11 12-1,0-12-15,-12 0 16,-11 0 0,-24 0-16,-12 0 15</inkml:trace>
  </inkml:traceGroup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1:23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BC1238-795F-4AA3-9E18-8007D1D20F00}" emma:medium="tactile" emma:mode="ink">
          <msink:context xmlns:msink="http://schemas.microsoft.com/ink/2010/main" type="inkDrawing" rotatedBoundingBox="3870,8994 4282,12693 4097,12714 3685,9015" semanticType="verticalRange" shapeName="Line">
            <msink:sourceLink direction="with" ref="{01B18F1A-A009-40A5-988F-B692DA386745}"/>
            <msink:sourceLink direction="with" ref="{EF50E087-8F06-4B37-B983-E1932B03973E}"/>
          </msink:context>
        </emma:interpretation>
      </emma:emma>
    </inkml:annotationXML>
    <inkml:trace contextRef="#ctx0" brushRef="#br0">0 0 0,'0'0'15,"0"0"1,0 0-16,0 0 15,0 0-15,0 0 16,0 0 0,0 24-16,11 22 15,13 46 1,11 24-16,1 23 16,-1 22-16,0 36 15,1-35 1,-1-1-16,0 47 15,1-69 1,-13 23-16,13 46 16,-13-46-1,1 11-15,-12 47 16,-12-35-16,0-12 16,0 35-1,-12-46-15,12-47 16,-12 36-1,12-24-15,0-35 16,0-34 0,0-23-16,0-12 15,0-23-15</inkml:trace>
  </inkml:traceGroup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01:40.5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07D523-89C8-460D-BE65-4C55B4AEB864}" emma:medium="tactile" emma:mode="ink">
          <msink:context xmlns:msink="http://schemas.microsoft.com/ink/2010/main" type="writingRegion" rotatedBoundingBox="17319,5599 17854,12515 2321,13717 1786,6801"/>
        </emma:interpretation>
      </emma:emma>
    </inkml:annotationXML>
    <inkml:traceGroup>
      <inkml:annotationXML>
        <emma:emma xmlns:emma="http://www.w3.org/2003/04/emma" version="1.0">
          <emma:interpretation id="{3CD5C098-CD80-452C-BBC8-990C0FD1B806}" emma:medium="tactile" emma:mode="ink">
            <msink:context xmlns:msink="http://schemas.microsoft.com/ink/2010/main" type="paragraph" rotatedBoundingBox="17356,8237 18015,12038 16204,12352 15545,8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905EFE-9DB6-4F56-A410-EAF07A0A91C3}" emma:medium="tactile" emma:mode="ink">
              <msink:context xmlns:msink="http://schemas.microsoft.com/ink/2010/main" type="line" rotatedBoundingBox="17356,8237 18015,12038 16204,12352 15545,8551"/>
            </emma:interpretation>
          </emma:emma>
        </inkml:annotationXML>
        <inkml:traceGroup>
          <inkml:annotationXML>
            <emma:emma xmlns:emma="http://www.w3.org/2003/04/emma" version="1.0">
              <emma:interpretation id="{DA1D70B9-F7FA-4151-BEF3-A5A31A16C806}" emma:medium="tactile" emma:mode="ink">
                <msink:context xmlns:msink="http://schemas.microsoft.com/ink/2010/main" type="inkWord" rotatedBoundingBox="17356,8237 17934,11570 16123,11884 15545,85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13911 93 0,'0'0'0,"0"0"16,0 0-1,-11 0-15,-13 0 16,-11-12 0,-24-11-16,12 0 15,11 0 1,1-12-16,0-11 16,23 11-16,12 1 15,24-1 1,23 0-16,12 1 15,-12 10 1,0 13-16,0 22 16,-12 13-1,12 45-15,-23 23 16,-24 1-16,-12-12 16,-11 11-1,-1-11-15,12-35 16,0 1-1,1-13-15,11-22 16,0-12-16,0 0 16,11-12-1,1-22-15,24-36 16,22-80 0,1-12-16,0 35 15,0 11 1,-12 47-16,-23 11 15,-12 24-15,-1 22 16,-11 12 0,0 0-16,-23 23 15,-12 35 1,-13 58-16,13 11 16,23-35-1,12 1-15,24 11 16,23-35-16,-12-23 15,1-23 1,-1-11-16,-35-12 16</inkml:trace>
          <inkml:trace contextRef="#ctx0" brushRef="#br0" timeOffset="385.4811">14559-104 0,'0'0'16,"0"0"-16,0 12 16,0-1-1,0 12-15,0 1 16,0-1 0,-11 11-16,-13-11 15,-11 12-15,11-12 16,1-11-1,11-1-15,12 1 16,0-12 0,0 11-16,12 1 15,11 11 1,12-11-16,13 11 16,22-12-16,-11-11 15,12 0 1,-24-11-16,-12-1 15,-11 1 1,-12-1-16,-1 12 16,-11 0-1</inkml:trace>
          <inkml:trace contextRef="#ctx0" brushRef="#br0" timeOffset="622.535">14724 35 0,'0'0'0,"0"0"15,0 0-15,0 0 16,0 0-16,0 0 16,0 0-1,0 0-15,0 23 16,0 23 0,0 35-16,0 35 15,12-1 1,0-45-16,0-13 15,-1 1-15,13 0 16,-24-58 0</inkml:trace>
          <inkml:trace contextRef="#ctx0" brushRef="#br0" timeOffset="-828.1006">14029 1017 0,'0'0'16,"0"0"0,0 0-16,0 0 15,0 0 1,0 0-16,0 0 15,0 0-15,0 0 16,0 0 0,0 0-16,0 0 15,0 0 1,12 0-16,23 12 16,60 11-16,11-11 15,-12 11 1,47-12-16,24 12 15,-12-23 1,-11 0-16,23 0 16,-1-11-1,-57 11-15,-25 0 16,-11 0-16,-24 0 16,-12 0-1,-11 0-15,-13 0 16,-11 0-1,0 0-15,0 0 16,-23 0 0,-60-12-16,-34 1 15,-25 22-15,-23-11 16,-35 0 0,35 0-16,-23 0 15,11-11 1,47-1-16,36 1 15,35-1-15,12 0 16,24 1 0,11 11-16,12 0 15,0 0 1,12 0-16,-12 0 16</inkml:trace>
          <inkml:trace contextRef="#ctx0" brushRef="#br0" timeOffset="1212.9208">14194 2092 0,'0'0'0,"0"0"16,36-11-1,34-24-15,13-11 16,-24-1 0,-12-10-16,0-36 15,-12 1-15,-11-1 16,-24 24-1,0 23-15,-12 11 16,0 12 0,-23 11-16,-24 35 15,-24 35 1,1 23-16,11 12 16,12 11-16,12 46 15,12 0 1,23-11-16,12 23 15,0 34 1,12-80-16,0-24 16,0 1-16,-1-36 15,1-10 1,0-24-16,-12-23 16,0 0-1,0-12-15,12-23 16,-12 35-1</inkml:trace>
          <inkml:trace contextRef="#ctx0" brushRef="#br0" timeOffset="1429.9753">14029 2358 0,'0'0'0,"0"0"16,0 0-1,47 11-15,83 1 16,-24 0 0,-24-12-16,1-12 15,-12 0 1,-13-11-16,-22 0 16,-36 23-16</inkml:trace>
          <inkml:trace contextRef="#ctx0" brushRef="#br0" timeOffset="1835.5699">14760 2312 0,'0'0'16,"0"0"-1,0 11-15,0 12 16,0 24-1,0-1-15,-12 0 16,0 12-16,-12 0 16,1-12-1,11-11-15,0-12 16,1 0 0,11-12-16,0 1 15,0-1-15,0-11 16,0 12-1,23 0-15,12-1 16,24 1 0,0-1-16,0 1 15,-12-12 1,0 0-16,1-12 16,-1 1-16,-12-1 15,-11-11 1,-24 23-16</inkml:trace>
        </inkml:traceGroup>
        <inkml:traceGroup>
          <inkml:annotationXML>
            <emma:emma xmlns:emma="http://www.w3.org/2003/04/emma" version="1.0">
              <emma:interpretation id="{397A5115-16A2-472B-8E8E-02FDD078367B}" emma:medium="tactile" emma:mode="ink">
                <msink:context xmlns:msink="http://schemas.microsoft.com/ink/2010/main" type="inkWord" rotatedBoundingBox="16957,11272 17117,12194 16934,12225 16775,11304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070.1972">14795 2439 0,'0'0'15,"0"0"-15,0 0 16,12 34-1,11 24-15,24 46 16,1-11-16,-1-1 16,0 24-1,-12 11-15,-11-23 16,-1-23 0,-11-35-16,12-11 15,-24-35-15</inkml:trace>
        </inkml:traceGroup>
      </inkml:traceGroup>
    </inkml:traceGroup>
    <inkml:traceGroup>
      <inkml:annotationXML>
        <emma:emma xmlns:emma="http://www.w3.org/2003/04/emma" version="1.0">
          <emma:interpretation id="{C52C0EAE-8667-4F8C-A2F7-586768D97419}" emma:medium="tactile" emma:mode="ink">
            <msink:context xmlns:msink="http://schemas.microsoft.com/ink/2010/main" type="paragraph" rotatedBoundingBox="13806,8262 14723,12678 13416,12949 12499,85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972BF3-7C31-4D60-82D7-D117BADEACD8}" emma:medium="tactile" emma:mode="ink">
              <msink:context xmlns:msink="http://schemas.microsoft.com/ink/2010/main" type="line" rotatedBoundingBox="13806,8262 14723,12678 13416,12949 12499,8534"/>
            </emma:interpretation>
          </emma:emma>
        </inkml:annotationXML>
        <inkml:traceGroup>
          <inkml:annotationXML>
            <emma:emma xmlns:emma="http://www.w3.org/2003/04/emma" version="1.0">
              <emma:interpretation id="{414DF133-AF95-446F-BE61-F84B662812EA}" emma:medium="tactile" emma:mode="ink">
                <msink:context xmlns:msink="http://schemas.microsoft.com/ink/2010/main" type="inkWord" rotatedBoundingBox="13806,8262 14056,9464 12913,9702 12663,85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722.5056">10967 0 0,'0'0'0,"0"0"16,0 0-16,-12 0 15,-12 12 1,-11-12-16,0-12 16,-1-11-16,1-12 15,0-11 1,11 0-16,12 0 15,12-12 1,24 0-16,11 12 16,12 11-16,0 24 15,0 22 1,1 24-16,10 69 16,-22 46-1,-36-11-15,-24 0 16,1-12-1,-1-35-15,1-22 16,11-24-16,0-12 16,12-22-1,0-12-15,0 0 16,12-12 0,11-45-16,24-47 15,1-81-15,-1-12 16,-12 59-1,0 22-15,-23 35 16,0 35 0,-12 11-16,0 24 15,0 11 1,0 0-16,-12 11 16,-11 59-16,-1 57 15,12 0 1,12-35-16,12 12 15,12-11 1,11-24-16,0-23 16,12-23-16,0-23 15,-47 0 1</inkml:trace>
          <inkml:trace contextRef="#ctx0" brushRef="#br0" timeOffset="-4169.2016">11485 174 0,'0'0'15,"0"0"-15,0 0 16,0 0 0,0 0-16,0 0 15,12-12-15,11 0 16,13-11-1,11 0-15,-12 0 16,12 12 0,0 11-16,-11 11 15,-13 1 1,-11-1-16,-12 1 16,0-1-16,0 1 15,-12 11 1,0-11-16,12-1 15,-11 1 1,11-12-16,0 0 16,0 11-16,11 1 15,13 11 1,11 23-16,24 0 16,0 12-1,-12-12-15,-23-11 16,-1 0-1,-11-12-15,-24 0 16,-11 0-16,-24 0 16,-1 0-1,1-11-15,0-1 16,0 1 0,12-12-16,23 0 15,0 0-15,12 0 16</inkml:trace>
        </inkml:traceGroup>
        <inkml:traceGroup>
          <inkml:annotationXML>
            <emma:emma xmlns:emma="http://www.w3.org/2003/04/emma" version="1.0">
              <emma:interpretation id="{F6F48FFB-B9C7-45D9-AB50-24FC214608B3}" emma:medium="tactile" emma:mode="ink">
                <msink:context xmlns:msink="http://schemas.microsoft.com/ink/2010/main" type="inkWord" rotatedBoundingBox="13946,10430 14426,12739 13416,12949 12937,10640"/>
              </emma:interpretation>
              <emma:one-of disjunction-type="recognition" id="oneOf3">
                <emma:interpretation id="interp7" emma:lang="" emma:confidence="0.5">
                  <emma:literal>p</emma:literal>
                </emma:interpretation>
                <emma:interpretation id="interp8" emma:lang="" emma:confidence="0.5">
                  <emma:literal>. m</emma:literal>
                </emma:interpretation>
                <emma:interpretation id="interp9" emma:lang="" emma:confidence="0">
                  <emma:literal>, m</emma:literal>
                </emma:interpretation>
                <emma:interpretation id="interp10" emma:lang="" emma:confidence="0">
                  <emma:literal>P</emma:literal>
                </emma:interpretation>
                <emma:interpretation id="interp11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-3289.5972">11167 2786 0,'0'0'15,"0"0"-15,0 0 16,12 0-1,11 0-15,12 0 16,13 0 0,-1-12-16,12 0 15,11 1 1,1-12-16,0-12 16,-24 0-16,12 1 15,0-1 1,-59 35-16</inkml:trace>
          <inkml:trace contextRef="#ctx0" brushRef="#br0" timeOffset="-2550.3811">11874 3155 0,'0'0'15,"0"0"-15,0 0 16,0 0 0,0 0-16,0 0 15,35-11-15,12-1 16,12 1 0,0-1-16,-12 1 15,0 11 1,-12 11-16,1 12 15,-1 0-15,-11 0 16,-13 12 0,-11 0-16,-11-1 15,-13 1 1,-23 0-16,0-12 16,0 0-1,23-11-15,12-1 16,1 1-16,11-12 15,11 11 1,1 1-16,12-1 16,11 12-1,0 1-15,1-1 16,11 11-16,-12 1 16,1 0-1,-13 11-15,-11-11 16,-12 11-1,-12-11-15,-11-1 16,-25 1 0,-10 0-16,-13-12 15,12-12-15,0-11 16,12-11 0,0-24-16,11-11 15,36 46 1</inkml:trace>
          <inkml:trace contextRef="#ctx0" brushRef="#br0" timeOffset="-3616.4288">11237 2104 0,'0'0'0,"12"11"15,12 1 1,23-1-16,12-11 16,0-23-1,0-23-15,0-12 16,-24 0-1,0-11-15,-11 0 16,-12 11-16,-12 12 16,-12 11-1,0 12-15,-23 11 16,-12 24 0,-12 23-16,0 11 15,12 23-15,11 58 16,13 12-1,11-12-15,12 23 16,23 35 0,13-34-16,-1-13 15,1-11-15,-1 24 16,-12-36 0,-11-34-16,-12-23 15,0-24 1,0 1-16,-12-12 15,12-23 1,0 0-16,0 0 16,0 0-1</inkml:trace>
        </inkml:traceGroup>
      </inkml:traceGroup>
    </inkml:traceGroup>
    <inkml:traceGroup>
      <inkml:annotationXML>
        <emma:emma xmlns:emma="http://www.w3.org/2003/04/emma" version="1.0">
          <emma:interpretation id="{D2BFAF7B-8BED-42A1-8AE4-501A74A4DA32}" emma:medium="tactile" emma:mode="ink">
            <msink:context xmlns:msink="http://schemas.microsoft.com/ink/2010/main" type="paragraph" rotatedBoundingBox="11059,8604 11261,12236 9937,12309 9736,8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56874C-4D7B-44DD-8B54-063FD16D8431}" emma:medium="tactile" emma:mode="ink">
              <msink:context xmlns:msink="http://schemas.microsoft.com/ink/2010/main" type="line" rotatedBoundingBox="11059,8604 11261,12236 9937,12309 9736,8677"/>
            </emma:interpretation>
          </emma:emma>
        </inkml:annotationXML>
        <inkml:traceGroup>
          <inkml:annotationXML>
            <emma:emma xmlns:emma="http://www.w3.org/2003/04/emma" version="1.0">
              <emma:interpretation id="{2CE3539B-FDCA-42DC-93F9-26DCC121A9B9}" emma:medium="tactile" emma:mode="ink">
                <msink:context xmlns:msink="http://schemas.microsoft.com/ink/2010/main" type="inkWord" rotatedBoundingBox="11059,8604 11109,9506 9807,9578 9757,867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7108.6674">8505 301 0,'0'0'15,"0"0"-15,0 0 16,0 0-16,23-12 15,12 1 1,1-1-16,11 1 16,0-1-1,0 0-15,-11 12 16,-1 0 0,0 0-16,-11 12 15,-1 11-15,-11 12 16,0 11-1,-12 0-15,-12 0 16,0-11 0,-11 0-16,-1-1 15,12-10-15,1-13 16,11 1 0,0-1-16,0 1 15,11-1 1,13 1-16,23-1 15,12-11-15,12 0 16,-12-11 0,-24-1-16,-35 12 15</inkml:trace>
          <inkml:trace contextRef="#ctx0" brushRef="#br0" timeOffset="-7531.7329">7857 197 0,'0'0'15,"0"0"-15,0 0 16,0 0-16,0 0 16,0 0-1,-12 11-15,0-11 16,0 0-1,1-11-15,-1-12 16,12-24 0,12-10-16,11-24 15,24 23-15,24 0 16,11 23 0,-23 24-16,-12 11 15,1 35 1,-13 22-16,-12 24 15,-23 23-15,-11 23 16,-13-11 0,1-35-16,-1-12 15,12-23 1,0-11-16,1-12 16,-1-11-1,12-12-15,0 0 16,0-23-16,12-47 15,23-34 1,12-46-16,0-12 16,-11 47-1,-13 34-15,-11 23 16,-12 23 0,0 12-16,0 12 15,0 11-15,-12 11 16,-11 35-1,11 35-15,0 12 16,12-1 0,24 24-16,-1-1 15,1-34-15,-1-34 16,1-13 0,-1-22-16,13-12 15,-1-23 1,-11 0-16,-24 23 15</inkml:trace>
        </inkml:traceGroup>
        <inkml:traceGroup>
          <inkml:annotationXML>
            <emma:emma xmlns:emma="http://www.w3.org/2003/04/emma" version="1.0">
              <emma:interpretation id="{61B3CCE4-459E-4F19-88C4-61DEC5A2EFC5}" emma:medium="tactile" emma:mode="ink">
                <msink:context xmlns:msink="http://schemas.microsoft.com/ink/2010/main" type="inkWord" rotatedBoundingBox="10516,10527 10596,11962 9975,11997 9896,1056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495.9731">7951 2323 0,'0'0'0,"12"0"16,35-11 0,35-12-16,13-24 15,-1-10 1,-24-13-16,-11 1 15,-12 0 1,1-12-16,-25 11 16,-11 12-16,-12 12 15,-12 12 1,0 10-16,1 24 16,-25 12-16,1 11 15,-12 12 1,0 23-16,0 34 15,-1 35 1,13 0-16,12-11 16,11 46-1,0-12-15,12-23 16,12-11-16,0-24 16,-12 1-1,11-24-15,-11-34 16,0-12-1,0-23-15,0 0 16,0-12 0,0 12-16</inkml:trace>
        </inkml:traceGroup>
        <inkml:traceGroup>
          <inkml:annotationXML>
            <emma:emma xmlns:emma="http://www.w3.org/2003/04/emma" version="1.0">
              <emma:interpretation id="{DF209BE1-F293-4DCD-8C82-5778F4601039}" emma:medium="tactile" emma:mode="ink">
                <msink:context xmlns:msink="http://schemas.microsoft.com/ink/2010/main" type="inkWord" rotatedBoundingBox="10531,11291 10534,11342 9886,11378 9883,11327"/>
              </emma:interpretation>
              <emma:one-of disjunction-type="recognition" id="oneOf6">
                <emma:interpretation id="interp14" emma:lang="" emma:confidence="0.5">
                  <emma:literal>.</emma:literal>
                </emma:interpretation>
                <emma:interpretation id="interp15" emma:lang="" emma:confidence="0">
                  <emma:literal>)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\</emma:literal>
                </emma:interpretation>
                <emma:interpretation id="interp18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-6286.8817">7904 2473 0,'0'0'0,"0"0"16,12 0-16,47 12 15,47 0 1,11-12-16,-22-12 16,11 0-1,-24-11-15,-11 0 16,-71 23-16</inkml:trace>
        </inkml:traceGroup>
        <inkml:traceGroup>
          <inkml:annotationXML>
            <emma:emma xmlns:emma="http://www.w3.org/2003/04/emma" version="1.0">
              <emma:interpretation id="{E4744649-2EA5-4FE2-9B73-F66CAFB28008}" emma:medium="tactile" emma:mode="ink">
                <msink:context xmlns:msink="http://schemas.microsoft.com/ink/2010/main" type="inkWord" rotatedBoundingBox="11012,11727 11041,12248 10536,12276 10507,11755"/>
              </emma:interpretation>
              <emma:one-of disjunction-type="recognition" id="oneOf7">
                <emma:interpretation id="interp19" emma:lang="" emma:confidence="0.5">
                  <emma:literal>~</emma:literal>
                </emma:interpretation>
                <emma:interpretation id="interp20" emma:lang="" emma:confidence="0">
                  <emma:literal>N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°</emma:literal>
                </emma:interpretation>
                <emma:interpretation id="interp23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-5804.101">8528 2890 0,'0'0'15,"0"0"-15,0 0 16,0 0-16,0 0 16,0 0-1,0 0-15,0 0 16,12 0 0,23 0-16,1 0 15,11 0 1,-12 0-16,0 11 15,1 1-15,-13-1 16,1 1 0,-12 11-16,-1 12 15,-11 11 1,-23 12-16,-1-12 16,1 0-1,-1 0-15,1-11 16,-1 0-16,12-12 15,12 0 1,0-12-16,12 1 16,12-1-1,11 1-15,12-12 16,47-12-16,71-45 16,-165 57-1</inkml:trace>
        </inkml:traceGroup>
      </inkml:traceGroup>
    </inkml:traceGroup>
    <inkml:traceGroup>
      <inkml:annotationXML>
        <emma:emma xmlns:emma="http://www.w3.org/2003/04/emma" version="1.0">
          <emma:interpretation id="{CDB111DB-E43C-4DC4-94A6-D91CF51288AD}" emma:medium="tactile" emma:mode="ink">
            <msink:context xmlns:msink="http://schemas.microsoft.com/ink/2010/main" type="paragraph" rotatedBoundingBox="8240,8754 8218,12323 7088,12316 7110,87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4CBE84-93AE-443F-BCF6-69F03073A362}" emma:medium="tactile" emma:mode="ink">
              <msink:context xmlns:msink="http://schemas.microsoft.com/ink/2010/main" type="inkBullet" rotatedBoundingBox="8240,8754 8235,9639 7287,9634 7293,8748"/>
            </emma:interpretation>
            <emma:one-of disjunction-type="recognition" id="oneOf8">
              <emma:interpretation id="interp24" emma:lang="" emma:confidence="0">
                <emma:literal>5</emma:literal>
              </emma:interpretation>
              <emma:interpretation id="interp25" emma:lang="" emma:confidence="0">
                <emma:literal>i</emma:literal>
              </emma:interpretation>
              <emma:interpretation id="interp26" emma:lang="" emma:confidence="0">
                <emma:literal>F</emma:literal>
              </emma:interpretation>
              <emma:interpretation id="interp27" emma:lang="" emma:confidence="0">
                <emma:literal>.</emma:literal>
              </emma:interpretation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0" brushRef="#br0" timeOffset="-9809.8535">5607 139 0,'0'0'15,"0"0"-15,0 11 16,-12 1-16,0 0 16,-11 11-1,-13-12-15,-11-11 16,0 0 0,0-11-16,12-1 15,11-11 1,12 0-16,12-12 15,12-11-15,12-12 16,11 12 0,-11 11-16,11 12 15,-12 12 1,1 11-16,0 23 16,-1 23-16,1 23 15,-24 47 1,-24 46-16,1-12 15,-1-58 1,12-11-16,0-23 16,1-23-16,11-1 15,0-22 1,0-12-16,0 0 16,0 0-1,11-23-15,13-70 16,11-34-1,1 23-15,-1-11 16,-11-1-16,-1 24 16,-11 34-1,0 12-15,-1 23 16,-11 11 0,0 12-16,0 0 15,0 12 1,0 22-16,0 24 15,12 23-15,0 11 16,12 12 0,11-23-16,0-23 15,1-12 1,-13-23-16,1-11 16,-1-12-16,-23 0 15</inkml:trace>
        <inkml:trace contextRef="#ctx0" brushRef="#br0" timeOffset="-9563.5052">6137 243 0,'0'0'15,"0"23"-15,12 23 16,-1 35-1,1 0-15,0-23 16,0 0-16,0-1 16,-1-10-1,1-13-15,0-11 16,-12-11 0,12 0-16,-12-12 15</inkml:trace>
      </inkml:traceGroup>
      <inkml:traceGroup>
        <inkml:annotationXML>
          <emma:emma xmlns:emma="http://www.w3.org/2003/04/emma" version="1.0">
            <emma:interpretation id="{01B18F1A-A009-40A5-988F-B692DA386745}" emma:medium="tactile" emma:mode="ink">
              <msink:context xmlns:msink="http://schemas.microsoft.com/ink/2010/main" type="line" rotatedBoundingBox="7893,10680 7883,12321 7088,12316 7098,10675">
                <msink:destinationLink direction="with" ref="{97BC1238-795F-4AA3-9E18-8007D1D20F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CF3B48-E890-436A-BCDA-6311F6699B08}" emma:medium="tactile" emma:mode="ink">
                <msink:context xmlns:msink="http://schemas.microsoft.com/ink/2010/main" type="inkWord" rotatedBoundingBox="7893,10680 7884,12241 7450,12239 7460,10677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9011.0418">5477 2369 0,'0'0'16,"0"0"-16,12 0 15,0 0 1,23 0-16,12-11 16,24-24-1,0-23-15,-1-11 16,-23-12-1,-11 0-15,-13 12 16,-11 11-16,-12 12 16,-12 23-1,0 11-15,-23 1 16,0 11 0,-1 11-16,-11 36 15,0 22 1,0 46-16,24 1 15,-1 0-15,12 45 16,0 1 0,12-35-16,0 0 15,0 12 1,12-12-16,-12-34 16,0-36-16,0-10 15,0-13 1,0-22-16,0-12 15,0-12 1,0 12-16</inkml:trace>
        </inkml:traceGroup>
        <inkml:traceGroup>
          <inkml:annotationXML>
            <emma:emma xmlns:emma="http://www.w3.org/2003/04/emma" version="1.0">
              <emma:interpretation id="{25BF9265-CA2A-427F-ADD6-D16364015A73}" emma:medium="tactile" emma:mode="ink">
                <msink:context xmlns:msink="http://schemas.microsoft.com/ink/2010/main" type="inkWord" rotatedBoundingBox="7834,11674 7830,12321 7088,12316 7092,11669"/>
              </emma:interpretation>
              <emma:one-of disjunction-type="recognition" id="oneOf10">
                <emma:interpretation id="interp30" emma:lang="" emma:confidence="0.5">
                  <emma:literal>F</emma:literal>
                </emma:interpretation>
                <emma:interpretation id="interp31" emma:lang="" emma:confidence="0">
                  <emma:literal>T</emma:literal>
                </emma:interpretation>
                <emma:interpretation id="interp32" emma:lang="" emma:confidence="0">
                  <emma:literal>.</emma:literal>
                </emma:interpretation>
                <emma:interpretation id="interp33" emma:lang="" emma:confidence="0">
                  <emma:literal>i</emma:literal>
                </emma:interpretation>
                <emma:interpretation id="interp34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-8763.8542">5112 2913 0,'0'0'15,"0"0"-15,12 0 16,35 0-16,24-12 16,11 1-1,-11 11-15,-12-12 16,11 0 0,1 12-16,11-11 15,-11-1 1,-24 1-16,-11-1 15,-13 1-15,-23 11 16</inkml:trace>
          <inkml:trace contextRef="#ctx0" brushRef="#br0" timeOffset="-8557.7577">5819 3074 0,'0'12'16,"-12"34"-16,0 35 16,12 0-16,12-23 15,0-12 1,0-11-16,-12-12 16,0-23-1,0 0-15</inkml:trace>
        </inkml:traceGroup>
      </inkml:traceGroup>
    </inkml:traceGroup>
    <inkml:traceGroup>
      <inkml:annotationXML>
        <emma:emma xmlns:emma="http://www.w3.org/2003/04/emma" version="1.0">
          <emma:interpretation id="{4D2BC473-87C0-4729-972B-4CA7B6440BC9}" emma:medium="tactile" emma:mode="ink">
            <msink:context xmlns:msink="http://schemas.microsoft.com/ink/2010/main" type="paragraph" rotatedBoundingBox="5614,8991 5778,12184 4713,12239 4549,90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B2644B-65E5-41B1-BD31-ED9E939D8025}" emma:medium="tactile" emma:mode="ink">
              <msink:context xmlns:msink="http://schemas.microsoft.com/ink/2010/main" type="inkBullet" rotatedBoundingBox="5614,8991 5655,9786 4745,9833 4704,9038"/>
            </emma:interpretation>
            <emma:one-of disjunction-type="recognition" id="oneOf11">
              <emma:interpretation id="interp35" emma:lang="" emma:confidence="0">
                <emma:literal>↳</emma:literal>
              </emma:interpretation>
            </emma:one-of>
          </emma:emma>
        </inkml:annotationXML>
        <inkml:trace contextRef="#ctx0" brushRef="#br0" timeOffset="-12313.0854">3015 335 0,'0'0'0,"0"0"16,-12 0 0,-11 12-16,-1 0 15,-11-1 1,-12 1-16,12-12 16,-1-12-1,1 1-15,11-1 16,13 0-16,11-11 15,0 0 1,11-11-16,25 10 16,11-10-1,12 11-15,0 11 16,-12 24-16,-12 11 16,0 35-1,-11 46-15,-24 11 16,-12-11-1,-23 0-15,-1-11 16,25-24 0,-1-11-16,0-24 15,0-11 1,12-23-16,0 0 16,0-11-16,12-24 15,12-34 1,23-24-16,-12-34 15,12 12 1,-11 22-16,-13 24 16,-11 23-16,-12 11 15,0 12 1,0 11-16,0 12 16,0 0-1,0 0-15,-12 35 16,0 46-16,1 23 15,11-23 1,0-12-16,11 12 16,1-12-1,12-11-15,-13-23 16,1-24 0,12-11-16,-24 0 15</inkml:trace>
        <inkml:trace contextRef="#ctx0" brushRef="#br0" timeOffset="-11945.04">3451 624 0,'0'0'0,"0"12"16,-12-1 0,12 13-16,0 10 15,12 1 1,0-12-16,11 0 15,1-11-15,0-12 16,11 0 0,0-12-16,-11 1 15,-1-13 1,-11 1-16,-12 0 16,0 0-1,-12 12-15,-23-1 16,-12 0-16,0 12 15,0 12 1,23 0-16,1-1 16,11 1-1,12-1-15,0-11 16,12 23 0,-12-23-16</inkml:trace>
      </inkml:traceGroup>
      <inkml:traceGroup>
        <inkml:annotationXML>
          <emma:emma xmlns:emma="http://www.w3.org/2003/04/emma" version="1.0">
            <emma:interpretation id="{EF50E087-8F06-4B37-B983-E1932B03973E}" emma:medium="tactile" emma:mode="ink">
              <msink:context xmlns:msink="http://schemas.microsoft.com/ink/2010/main" type="line" rotatedBoundingBox="5481,10699 5558,12195 4713,12239 4636,10743">
                <msink:destinationLink direction="with" ref="{97BC1238-795F-4AA3-9E18-8007D1D20F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CC7D59-C642-4BA6-AB90-EDF8ECDCFDB3}" emma:medium="tactile" emma:mode="ink">
                <msink:context xmlns:msink="http://schemas.microsoft.com/ink/2010/main" type="inkWord" rotatedBoundingBox="5481,10699 5558,12195 4713,12239 4636,10743"/>
              </emma:interpretation>
              <emma:one-of disjunction-type="recognition" id="oneOf1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1407.9504">2874 2346 0,'0'0'0,"0"0"16,23 0-16,36-11 15,12-24 1,-12-11-16,0-23 16,-24-1-1,-11 12-15,-13 12 16,1 0-16,0 0 15,-12 11 1,0 12-16,0 11 16,0 12-1,-12 0-15,-11 24 16,-24 33 0,11 36-16,13 11 15,11 11-15,0 47 16,12 23-1,0-35-15,12-11 16,0 11 0,-1-23-16,13-34 15,-12-35-15,0-24 16,-1-22 0,-11-12-16,0 0 15,-11-12 1,-13-22-16,24 34 15</inkml:trace>
          <inkml:trace contextRef="#ctx0" brushRef="#br0" timeOffset="-11170.097">2709 2901 0,'0'0'16,"0"0"-16,0 0 15,0 0 1,24-11-16,34-1 15,37-11 1,11 0-16,-12 0 16,-12 0-1,1-12-15,-12 0 16,-13 1-16,-10 10 16,-25 13-1,-11 11-15,-12 0 16</inkml:trace>
          <inkml:trace contextRef="#ctx0" brushRef="#br0" timeOffset="-10752.7617">3380 3028 0,'0'0'0,"0"12"15,-11 34 1,-1 12-16,12-12 16,0 0-16,12-11 15,-1-12 1,13-11-16,0-1 16,11-11-1,0-11-15,1-13 16,-13-10-16,-11-12 15,-12-1 1,-12 13-16,0 11 16,-11 11-1,-1 0-15,1 12 16,-1 0-16,1 12 16,-1 0-1,0-1-15,13 1 16,-1-1-1,12-11-15,0 0 16,0 0 0</inkml:trace>
        </inkml:traceGroup>
      </inkml:traceGroup>
    </inkml:traceGroup>
    <inkml:traceGroup>
      <inkml:annotationXML>
        <emma:emma xmlns:emma="http://www.w3.org/2003/04/emma" version="1.0">
          <emma:interpretation id="{3385C2FC-CFA3-429A-AFBB-771E44276D20}" emma:medium="tactile" emma:mode="ink">
            <msink:context xmlns:msink="http://schemas.microsoft.com/ink/2010/main" type="paragraph" rotatedBoundingBox="2855,6718 3344,13037 2275,13120 1786,6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12DB9-EB19-491F-BC32-08804DD74155}" emma:medium="tactile" emma:mode="ink">
              <msink:context xmlns:msink="http://schemas.microsoft.com/ink/2010/main" type="line" rotatedBoundingBox="2855,6718 3344,13037 2275,13120 1786,6801"/>
            </emma:interpretation>
          </emma:emma>
        </inkml:annotationXML>
        <inkml:traceGroup>
          <inkml:annotationXML>
            <emma:emma xmlns:emma="http://www.w3.org/2003/04/emma" version="1.0">
              <emma:interpretation id="{913D704D-8890-49CC-99FF-2B63F2B3C22E}" emma:medium="tactile" emma:mode="ink">
                <msink:context xmlns:msink="http://schemas.microsoft.com/ink/2010/main" type="inkWord" rotatedBoundingBox="2298,6762 2306,6870 1858,6904 1849,6796"/>
              </emma:interpretation>
            </emma:emma>
          </inkml:annotationXML>
          <inkml:trace contextRef="#ctx0" brushRef="#br0" timeOffset="-30155.2018">-130-2068 0,'0'0'16,"0"0"-16,189 92 16,-166-92-1,48-23-15,11-12 16,1-34-16,-83 69 15</inkml:trace>
        </inkml:traceGroup>
        <inkml:traceGroup>
          <inkml:annotationXML>
            <emma:emma xmlns:emma="http://www.w3.org/2003/04/emma" version="1.0">
              <emma:interpretation id="{8DE26A10-5456-4398-AD5F-2CE31DCFD859}" emma:medium="tactile" emma:mode="ink">
                <msink:context xmlns:msink="http://schemas.microsoft.com/ink/2010/main" type="inkWord" rotatedBoundingBox="3017,8822 3111,10034 2042,10117 1949,8905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5717.7299">530 809 0,'0'0'0,"0"0"15,0 0 1,12 0-16,35 0 16,35-11-16,1-1 15,-13-11 1,-23 11-16,-11 1 15,-13-1 1,1 1-16,-24 11 16,0 0-1,0 0-15,0 23 16,-12 23-16,-12 23 16,13-11-1,-1 0-15,12 0 16,0-12-1,12-11-15,11-1 16,1-10-16,-1-13 16,13-11-1,-1-11-15,-35 11 16</inkml:trace>
          <inkml:trace contextRef="#ctx0" brushRef="#br0" timeOffset="-16112.0662">106 497 0,'0'0'16,"-12"0"-16,0 12 15,0-1 1,1 1-16,-1-12 15,12 0 1,-12-12-16,0 1 16,0-12-16,1-24 15,22 1 1,1 0-16,12 0 16,23-12-1,0 23-15,-12 12 16,1 12-16,-1 11 15,0 11 1,-11 12-16,-1 70 16,-23 45-1,-11-22-15,-25 46 16,-11-12 0,0-34-16,24-35 15,-1-24-15,12-22 16,0-12-1,12-11-15,0-12 16,0 0 0,12-12-16,12-57 15,23-47 1,0-23-16,12-92 16,0 70-16,-24 33 15,0 13 1,-11 22-16,-12 36 15,0 22 1,-1 12-16,-11 11 16,0 12-16,0 12 15,-11 22 1,-1 24-16,-24 58 16,25 23-1,-1-24-15,12-22 16,12-24-1,-1 12-15,1-35 16,0-11-16,0-24 16,-12-11-1</inkml:trace>
          <inkml:trace contextRef="#ctx0" brushRef="#br0" timeOffset="-15337.7251">989 243 0,'-12'12'0,"1"11"16,-1 11-1,0 1-15,12 0 16,12-24-16,0 1 15,-1-12 1,1 0-16,12-12 16,-13 1-1,1-12-15,0-12 16,0 0 0,-12 1-16,0 22 15,-12 0-15,-12 1 16,-23 11-1,-12 0-15,24 11 16,0 1 0,11 0-16,12-1 15,12 1 1,0-12-16</inkml:trace>
        </inkml:traceGroup>
        <inkml:traceGroup>
          <inkml:annotationXML>
            <emma:emma xmlns:emma="http://www.w3.org/2003/04/emma" version="1.0">
              <emma:interpretation id="{5E3C14F0-C243-4EE6-B131-6AEB1B8C855C}" emma:medium="tactile" emma:mode="ink">
                <msink:context xmlns:msink="http://schemas.microsoft.com/ink/2010/main" type="inkWord" rotatedBoundingBox="2933,11056 3088,13057 2392,13111 2237,11110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4700.0394">565 2820 0,'0'-11'16,"12"-24"-16,11-46 15,1-11-15,0-1 16,-13 1 0,-11 22-16,0 24 15,-11 0 1,-1 23-16,0 11 15,-12 12 1,1 23-16,-12 12 16,-1 23-16,1 80 15,11 24 1,12-35-16,1 35 16,11 58-1,11-58-15,-11-24 16,12 36-16,0-59 15,0-34 1,-12-35-16,0-11 16,0-12-1,0-23-15,0 0 16,-12-11 0,12 11-16</inkml:trace>
          <inkml:trace contextRef="#ctx0" brushRef="#br0" timeOffset="-14516.75">329 3167 0,'12'-12'0,"24"1"16,22-24-16,49 0 15,-107 35-15</inkml:trace>
          <inkml:trace contextRef="#ctx0" brushRef="#br0" timeOffset="-13627.9518">754 3375 0,'0'0'0,"0"11"15,0 1-15,11 0 16,13 11 0,11-12-16,1 1 15,-1-12 1,0 0-16,-11-12 15,-1-11-15,-11-12 16,0 12 0,-12 0-16,0 23 15,0 0 1,-12 0-16,-11 12 16,-13 11-1,1-12-15,11 1 16,13 0-16,11-12 15,11 0 1,-11 0-16</inkml:trace>
          <inkml:trace contextRef="#ctx0" brushRef="#br0" timeOffset="-14016.1171">624 3883 0,'0'0'0,"0"0"16,12 12-1,11-12-15,13-12 16,11-11 0,0-11-16,0-1 15,-12 0-15,-11 12 16,-12 0 0,-1 12-16,-11 11 15,0 0 1,0 11-16,0 35 15,-11 1-15,-1 10 16,0 1 0,12-12-16,0 12 15,12-12 1,11 1-16,1-13 16,0-11-1,11 0-15,0-23 16,1 0-16,-1-23 15,-35 23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7:22.0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ACAAE8-BB05-41BF-BD43-FB221C63CE0A}" emma:medium="tactile" emma:mode="ink">
          <msink:context xmlns:msink="http://schemas.microsoft.com/ink/2010/main" type="inkDrawing" rotatedBoundingBox="21133,13372 21877,1858 23631,1972 22887,13486" semanticType="verticalRange" shapeName="Other">
            <msink:sourceLink direction="with" ref="{9106B7A6-4258-4E8F-B9CB-2BBD368A4F32}"/>
            <msink:sourceLink direction="with" ref="{83E8F777-8CAA-47A2-BE3B-26E0BE33F812}"/>
            <msink:sourceLink direction="with" ref="{DFE90B66-BF2F-4753-9740-39203FF8AD98}"/>
            <msink:sourceLink direction="with" ref="{F710E8AD-DC0D-4DB6-A699-B6E266438113}"/>
            <msink:sourceLink direction="with" ref="{9D6B5F2C-9EF2-4CEA-B9AC-2BF6C199F196}"/>
            <msink:sourceLink direction="with" ref="{C028D51E-8C18-4897-8034-22FB027BD482}"/>
          </msink:context>
        </emma:interpretation>
      </emma:emma>
    </inkml:annotationXML>
    <inkml:trace contextRef="#ctx0" brushRef="#br0">1673 0 0,'0'0'16,"0"0"-16,0 0 15,0 0 1,0 0-16,0 0 16,0 0-16,0 0 15,0 0 1,0 12-16,-12 34 15,-23 24 1,0 22-16,-1 0 16,-11 36-1,0 22-15,-24 46 16,13-11-16,-1 58 16,12-58-1,23 58-15,-11-12 16,35 11-1,0 13-15,11-47 16,37 46 0,-1-58-16,12 36 15,11-1-15,1-81 16,0 23 0,23 12-16,0-46 15,24-24 1,-24-22-16,-11-12 15,-25-23-15,-10-12 16,-13-12 0,-12-10-16,-11-13 15,-12 12 1,-12 0-16,-23 0 16,-47 24-1,-36-1-15,24 0 16,-12 0-16,-12 12 15,-12 0 1,12 23-16,24 11 16,24 1-1,11-24-15,12 24 16,-12 45-16,23 13 16,13-36-1,11 24-15,0 34 16,12 0-1,12-11-15,12 58 16,-1-24 0,1 1-16,11 69 15,12-70-15,36 70 16,-13-46 0,1 22-16,-12 1 15,-24-47 1,0 70-16,-23-81 15,-24 35-15,-11-1 16,-12-22 0,-60 69-16,1-70 15,-35 47 1,-48-1-16,-12-57 16,-23 12-1,-35-12-15,94-93 16,11-22-16,142-70 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6:59.6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8DF580-DDF6-43C8-B936-15C45AAF2D0E}" emma:medium="tactile" emma:mode="ink">
          <msink:context xmlns:msink="http://schemas.microsoft.com/ink/2010/main" type="writingRegion" rotatedBoundingBox="1240,772 33178,-76 33338,5931 1399,6780"/>
        </emma:interpretation>
      </emma:emma>
    </inkml:annotationXML>
    <inkml:traceGroup>
      <inkml:annotationXML>
        <emma:emma xmlns:emma="http://www.w3.org/2003/04/emma" version="1.0">
          <emma:interpretation id="{50E54D35-CEC2-48D0-9FCF-DAD885F01035}" emma:medium="tactile" emma:mode="ink">
            <msink:context xmlns:msink="http://schemas.microsoft.com/ink/2010/main" type="paragraph" rotatedBoundingBox="33201,2385 5893,2210 5907,146 33215,3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9362A6-8494-436F-9FCD-C3DDF922D856}" emma:medium="tactile" emma:mode="ink">
              <msink:context xmlns:msink="http://schemas.microsoft.com/ink/2010/main" type="inkBullet" rotatedBoundingBox="8700,1372 5899,1354 5904,556 8705,574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-26195 146 0,'0'0'16,"0"0"-16</inkml:trace>
        <inkml:trace contextRef="#ctx0" brushRef="#br0" timeOffset="-453.2532">-23702-253 0,'0'0'0,"-14"14"16,1 12-1,-1 1-15,-13-1 16,0-12-16,0-1 15,13 0 1,1 0-16,-1 14 16,-13 13-1,0 0-15,-14 13 16,14-13 0,0-14-16,0 1 15,0-14-15,14 1 16,-1-14-1,0 0-15,1 0 16,-1 0 0,-13 0-16,0 13 15,0 0 1,0 0-16,0 1 16,13-14-16,1 0 15,-1 0 1,1 0-16,-1 0 15,1-14 1,-1 14-16,-13 0 16,-14 0-16,1 0 15,-14 14 1,-41-1-16,-14 0 16,-40-13-1,14 0-15,26 0 16,-53 0-1,-1-13-15,28 0 16,26-1-16,28 14 16,13 0-1,14 0-15,14 0 16,26 0 0,14 0-16,0 0 15,0 0-15,41 0 16,67 14-1,28-1-15,-28 0 16,14 1 0,-122-14-16</inkml:trace>
        <inkml:trace contextRef="#ctx0" brushRef="#br0" timeOffset="-237.0069">-25246-226 0,'0'0'16,"81"-13"-1,54-1-15,1 1 16,-28 13-16,-108 0 15</inkml:trace>
        <inkml:trace contextRef="#ctx0" brushRef="#br0" timeOffset="-1262.3589">-23391-519 0,'0'0'16,"0"0"-16,0 0 16,0 0-1,0 0-15,0 0 16,0 14-1,0 12-15,0 27 16,0 41-16,-13 12 16,-14 13-1,0-25-15,-14-15 16,-27-12 0,-13 12-16,0-25 15,81-54-15</inkml:trace>
      </inkml:traceGroup>
      <inkml:traceGroup>
        <inkml:annotationXML>
          <emma:emma xmlns:emma="http://www.w3.org/2003/04/emma" version="1.0">
            <emma:interpretation id="{6C604FBC-DF53-4E36-9EBA-855E5BBA64EC}" emma:medium="tactile" emma:mode="ink">
              <msink:context xmlns:msink="http://schemas.microsoft.com/ink/2010/main" type="line" rotatedBoundingBox="33201,2385 8982,2229 8995,166 33215,321"/>
            </emma:interpretation>
          </emma:emma>
        </inkml:annotationXML>
        <inkml:traceGroup>
          <inkml:annotationXML>
            <emma:emma xmlns:emma="http://www.w3.org/2003/04/emma" version="1.0">
              <emma:interpretation id="{FE14808C-32F8-424A-A224-C65657914187}" emma:medium="tactile" emma:mode="ink">
                <msink:context xmlns:msink="http://schemas.microsoft.com/ink/2010/main" type="inkWord" rotatedBoundingBox="12966,1578 8987,1552 8992,708 12972,7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471.3363">-22293 465 0,'0'0'0,"0"0"16,13 0 0,1 0-16,13 0 15,27-13 1,14 13-16,27 0 15,-1 13-15,-94-13 16</inkml:trace>
          <inkml:trace contextRef="#ctx0" brushRef="#br0" timeOffset="-6658.311">-22266 266 0,'0'0'15,"0"0"-15,0 0 16,0 0-16,13 0 15,14 0 1,14 0-16,0 0 16,13 0-1,-13 0-15,-1 0 16,-26 0-16,-14 0 16</inkml:trace>
          <inkml:trace contextRef="#ctx0" brushRef="#br0" timeOffset="-7037.8609">-22524 93 0,'0'0'0,"0"0"16,0 0 0,0 0-16,0 0 15,0 0-15,0 0 16,0 0 0,0 0-16,-13-13 15,-1-1 1,-13 1-16,0 0 15,-14-1-15,-13 14 16,-13 0 0,-1 14-16,-13 12 15,13 1 1,14-1-16,27-12 16,-1-1-1,15 0-15,13 14 16,13-1-16,28 1 15,13 0 1,28-1-16,12 1 16,28-14-1,14 0-15,-41 1 16,-95-14 0</inkml:trace>
          <inkml:trace contextRef="#ctx0" brushRef="#br0" timeOffset="-5111.1224">-20573-319 0,'0'0'16,"0"0"-16,0 0 16,0 0-1,-13 0-15,-15 13 16,-26 27 0,-13 40-16,-28 13 15,-14 13-15,28-26 16,40-14-1,14-13-15,14 1 16,26-15 0,1 1-16,13-13 15,14 0-15,-1-14 16,1 0 0,0-13-16,-1-13 15,1 0 1,-14-14-16,0 0 15,-13 1-15,-14-1 16,0 1 0,-14-1-16,0 0 15,-13 1 1,-13 13-16,-14-1 16,-14 14-1,0 0-15,27 14 16,14-1-1,27-13-15</inkml:trace>
          <inkml:trace contextRef="#ctx0" brushRef="#br0" timeOffset="-5771.946">-21738 26 0,'0'0'0,"0"0"15,0 0-15,0 0 16,14-13 0,-1-13-16,14-14 15,14 13 1,0 0-16,-1 1 16,1 13-16,0 13 15,-1 13 1,-13 13-16,0 14 15,-27 14 1,-13 12-16,-1 0 16,-13 1-16,-13-14 15,-1 0 1,-13-13-16,-1 0 16,1-13-1,14-14-15,13 0 16,-1 0-1,28-13-15,0 0 16,0 0-16,41 0 16,13 0-1,14 0-15,0 0 16,27 0 0,-14 14-16,-81-14 15</inkml:trace>
          <inkml:trace contextRef="#ctx0" brushRef="#br0" timeOffset="-4548.5346">-20397 412 0,'0'0'16,"0"0"-1,0 0-15,0 0 16,0 0-16,0 0 16,0 0-1,14 13-15,-14-13 16</inkml:trace>
          <inkml:trace contextRef="#ctx0" brushRef="#br0" timeOffset="-3382.0589">-20058 146 0,'0'0'16,"0"0"-16,13 0 16,28-13-16,27-14 15,0 1 1,13-14-16,-27 0 15,-13 13 1,-1-13-16,-13 14 16,-13-1-1,-14 14-15,-14 0 16,1-1 0,-41 14-16,-1 0 15,-12 14-15,26-1 16,14 0-1,0 0-15,0 1 16,13-1 0,14 0-16,0 14 15,14 13-15,26 0 16,15 13 0,-1-13-16,0 0 15,-13-1 1,-1 1-16,-13 0 15,0-13 1,-13-1-16,0 1 16,-14-14-16,0 14 15,-14-14 1,-13 0-16,-14 1 16,1-1-1,-15-13-15,1-13 16,0-14-16,27 1 15,0-1 1,13 0-16,1 1 16,13-1-1,0-13-15,27 0 16,0 14 0,0-1-16,0 14 15,-27 13-15</inkml:trace>
          <inkml:trace contextRef="#ctx0" brushRef="#br0" timeOffset="-2904.388">-19259-359 0,'0'0'0,"0"0"16,0 0-16,0 0 15,0 0 1,-13 13-16,-1 14 16,1-14-1,-1 0-15,14 1 16,0-1-16,0 0 15,0-13 1,14 0-16,-1 0 16,14 0-1,0 0-15,0-13 16,0 0 0,1-1-16,-15 1 15,1 0-15,-14 0 16,0 13-1,-14-14-15,1 1 16,-15 13 0,1 0-16,0 0 15,0 0-15,0 13 16,0 1 0,27-14-16</inkml:trace>
        </inkml:traceGroup>
        <inkml:traceGroup>
          <inkml:annotationXML>
            <emma:emma xmlns:emma="http://www.w3.org/2003/04/emma" version="1.0">
              <emma:interpretation id="{5004B2D7-534F-4A17-90F3-45981158AFEC}" emma:medium="tactile" emma:mode="ink">
                <msink:context xmlns:msink="http://schemas.microsoft.com/ink/2010/main" type="inkWord" rotatedBoundingBox="17006,1934 13811,1913 13819,642 17014,6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8303.8371">-15601-386 0,'0'0'0,"0"0"16,13 80-16,1-27 15,-1 54 1,14-1-16,-13-13 16,13 0-1,-13 13-15,-14-106 16</inkml:trace>
          <inkml:trace contextRef="#ctx0" brushRef="#br0" timeOffset="-17879.9009">-15872 133 0,'0'0'0,"0"0"15,0 0 1,13 26-16,1-12 16,-1 12-16,1 1 15,-14-14 1,-14 14-16,-13-1 16,-13 1-1,-28 13-15,68-40 16</inkml:trace>
          <inkml:trace contextRef="#ctx0" brushRef="#br0" timeOffset="-18587.0573">-15086 465 0,'0'0'0,"0"0"15,0 0 1,0 0-16,0 0 15,0 0 1,0 0-16,0 0 16,-14 13-16,-40 27 15,-27 13 1,-14 0-16,13 1 16,1-15-1,-14 1-15,14-13 16,27 0-1,13-1-15,41-26 16</inkml:trace>
          <inkml:trace contextRef="#ctx0" brushRef="#br0" timeOffset="-17566.3514">-16143 53 0,'0'0'15,"0"0"-15,0 13 16,0 1-1,0 12-15,-14 1 16,1-14 0,-1 0-16,1 1 15,13-14-15,-14 0 16,14 0 0,-13-14-16,-1-12 15,1-14 1,-1-13-16,14 0 15,0-1 1,14 28-16,-14 26 16</inkml:trace>
          <inkml:trace contextRef="#ctx0" brushRef="#br0" timeOffset="-17348.4201">-16699 757 0,'14'0'0,"27"0"16,40-13-1,0 0-15,-81 13 16</inkml:trace>
          <inkml:trace contextRef="#ctx0" brushRef="#br0" timeOffset="-16865.1324">-16550-439 0,'0'0'0,"0"0"15,14 13 1,0 14-16,-1 26 15,1 0 1,-1 40-16,-13-13 16,0 0-1,-27-14-15,-14 1 16,-13-1-16,-13-13 16,-1-13-1,-27-13-15,-13-14 16,-14 0-1,27-26-15,14-13 16,26-1-16,1-26 16,27 0-1,14-27-15,26 0 16,28 14 0,27-1-16,13 14 15,-13 27 1,-14 26-16,-54 0 15</inkml:trace>
          <inkml:trace contextRef="#ctx0" brushRef="#br0" timeOffset="-16697.9976">-16902 40 0,'0'0'0,"0"0"16,0 0-1</inkml:trace>
          <inkml:trace contextRef="#ctx0" brushRef="#br0" timeOffset="-9748.0945">-17782 332 0,'0'0'0,"0"0"15,0 0-15,-14 13 16,1 1 0,-14-1-16,-1-13 15,1 0-15,-13-13 16,13-1-1,0 1-15,-1-14 16,15 14 0,-1-40-16,14-40 15,0 13 1,27 1-16,14-1 16,0 13-16,-14 27 15,-14 14 1,-13 26-16</inkml:trace>
          <inkml:trace contextRef="#ctx0" brushRef="#br0" timeOffset="-9491.3717">-18283 771 0,'0'0'16,"27"0"0,40 0-16,55 0 15,-13 0-15,-15 13 16,-94-13-1</inkml:trace>
        </inkml:traceGroup>
        <inkml:traceGroup>
          <inkml:annotationXML>
            <emma:emma xmlns:emma="http://www.w3.org/2003/04/emma" version="1.0">
              <emma:interpretation id="{FDD83D9A-F040-4795-A26E-52F7340108A3}" emma:medium="tactile" emma:mode="ink">
                <msink:context xmlns:msink="http://schemas.microsoft.com/ink/2010/main" type="inkWord" rotatedBoundingBox="22449,1680 17602,1649 17608,701 22455,732">
                  <msink:destinationLink direction="with" ref="{AAECD4F6-03D1-4702-AE40-3E78C0036F12}"/>
                  <msink:destinationLink direction="with" ref="{640C7519-A146-411C-9A30-194E78700F3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1328.2783">-10914-160 0,'0'0'0,"0"0"16,0 0-16,0 0 15,0 0 1,27 0-16,27-13 15,14 0 1,0-1-16,-14 1 16,0-13-16,-13 12 15,-14 1 1,0 13-16,-14 0 16,1 0-1,-1 0-15,-13 0 16,0 0-1,0 13-15,0 27 16,-13 27-16,-1 12 16,-13 14-1,0-13-15,0 0 16,14-27 0,-1 0-16,14-13 15,-14 13 1,14-13-16,0-13 15,0-1-15,0-12 16,0-1 0,0-13-16</inkml:trace>
          <inkml:trace contextRef="#ctx0" brushRef="#br0" timeOffset="-21111.1544">-10955 199 0,'0'0'16,"0"0"-16,27-13 15,0 0 1,28-1-16,26 1 16,0 0-1,-13-1-15,0 1 16,-1 0-1,-67 13-15</inkml:trace>
          <inkml:trace contextRef="#ctx0" brushRef="#br0" timeOffset="-23050.4143">-11077-293 0,'0'0'16,"0"0"-16,0 0 15,0 0 1,-13 14-16,-1-1 15,-13 27-15,-41 40 16,1-14 0,-1 14-16,0 0 15,28-14 1,12-26-16,1 0 16,14 13-1,13-13-15,13-14 16,1-12-16,-1-1 15,15 0 1,26-13-16,-14-13 16,1 0-1,0-1-15,-14 1 16,0 0-16,-14-1 16,-13 1-1,-13-13-15,-14-1 16,-27 0-1,-14 14-15,14 0 16,-1 0 0,15 13-16,13 0 15,27 0-15</inkml:trace>
          <inkml:trace contextRef="#ctx0" brushRef="#br0" timeOffset="-23938.1211">-11727-372 0,'0'0'15,"0"0"-15,0 0 16,0 0-1,0 0-15,0 0 16,0 0 0,0 13-16,0 0 15,-13 14 1,-1 26-16,-13 13 16,-14 1-16,14-27 15,-13 13 1,12-13-16,1 0 15,0-14 1,14 1-16,-1-14 16,14 0-16,0 1 15,14-1 1,13 0-16,13-13 16,15 0-1,-15 0-15,1 0 16,0 0-16,-14 0 15,-14 0 1,1 0-16,-1 0 16,1 0-1,-14 0-15</inkml:trace>
          <inkml:trace contextRef="#ctx0" brushRef="#br0" timeOffset="-23622.156">-11673-239 0,'0'0'16,"0"0"-16,0 0 15,0 0 1,0 13-16,0 13 15,0 28 1,0 12-16,-13 14 16,13-14-16,0-13 15,0 14 1,0-14-16,-14 0 16,14 14-1,0-27-15,0-1 16,0-39-16</inkml:trace>
          <inkml:trace contextRef="#ctx0" brushRef="#br0" timeOffset="-24469.1491">-12201 252 0,'0'0'0,"0"0"15,0 0 1,0 0-16,0 0 15,14 14 1,-14-14-16</inkml:trace>
          <inkml:trace contextRef="#ctx0" brushRef="#br0" timeOffset="-24711.1388">-12486-13 0,'0'0'16,"0"0"-1,0 0-15,0 0 16,0 0-16,0 0 16,0 0-1,0 0-15,0 0 16,-13 0 0,-14 13-16,-27 27 15,-1 0-15,15-1 16,13-12-1,13 0-15,1-1 16,13 1 0,0-14-16,13 0 15,14 1 1,14-1-16,0-13 16,13 0-16,-14 0 15,1-13 1,-14-1-16,0-12 15,0-1 1,-13-13-16,-1 0 16,-13 14-16,0-14 15,-13 27 1,-1-1-16,-13 1 16,0 0-1,14 0-15,-1 13 16,0 0-1,14 0-15,0 0 16,0 0-16</inkml:trace>
          <inkml:trace contextRef="#ctx0" brushRef="#br0" timeOffset="-26708.9673">-13705 399 0,'0'0'0,"0"0"16,14 0 0,40 0-16,54-14 15,1 1-15,-14 0 16,-28 13-1,1 0-15,-14 13 16,-54-13 0</inkml:trace>
          <inkml:trace contextRef="#ctx0" brushRef="#br0" timeOffset="-26969.3652">-13718 159 0,'0'0'16,"0"0"0,0 0-16,0 0 15,27 0 1,27 0-16,27 0 16,1-13-16,-1 13 15,-13 0 1,-14 0-16,0 0 15,-13 0 1,-41 0-16</inkml:trace>
          <inkml:trace contextRef="#ctx0" brushRef="#br0" timeOffset="-27479.2332">-13637-386 0,'0'0'0,"0"0"15,0 0-15,0 0 16,0 14 0,-14 26-16,1-1 15,-1 1 1,14-13-16,0-1 16,0-12-16,0-14 15,0 0 1,0 0-16,-13 0 15,-1 0 1,-13 0-16,-13-14 16,-1 14-16,-13 0 15,-14 0 1,0 0-16,1 14 16,-1 12-1,0 1-15,0 13 16,-13 13-1,27-13-15,13 0 16,14 0 0,14-14-16,26 14 15,14-13-15,14-1 16,13 1 0,41-1-16,13-12 15,-13-14 1,-14 0-16,-13 0 15,-68 0-15</inkml:trace>
          <inkml:trace contextRef="#ctx0" brushRef="#br0" timeOffset="-28003.1742">-13718-53 0,'0'0'16,"0"0"-16,0 0 16,0 0-1,0 0-15,0 0 16</inkml:trace>
        </inkml:traceGroup>
        <inkml:traceGroup>
          <inkml:annotationXML>
            <emma:emma xmlns:emma="http://www.w3.org/2003/04/emma" version="1.0">
              <emma:interpretation id="{B7E005A7-DD37-4793-80D8-B3B264AFD256}" emma:medium="tactile" emma:mode="ink">
                <msink:context xmlns:msink="http://schemas.microsoft.com/ink/2010/main" type="inkWord" rotatedBoundingBox="25562,2135 23914,2125 23925,434 25573,4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30211.098">-6525-53 0,'0'0'0,"0"0"15,-14 0-15,-13 13 16,0 0-1,14-13-15,-1 14 16,14-14 0,0 13-16,0 0 15,0 0-15,0 14 16,0 0 0,0-1-16,0 1 15,-13 13 1,-28-1-16,-13 1 15,-14 13 1,0-13-16,68-40 16</inkml:trace>
          <inkml:trace contextRef="#ctx0" brushRef="#br0" timeOffset="-30021.1339">-6593 837 0,'0'0'0,"0"0"16,0 0-1</inkml:trace>
          <inkml:trace contextRef="#ctx0" brushRef="#br0" timeOffset="-29744.082">-6972-651 0,'0'0'16,"54"39"-16,14 41 15,-27 26 1,-14 81-16,-27-28 16,-14-39-1,1-27-15,-1 13 16,14-106-16</inkml:trace>
          <inkml:trace contextRef="#ctx0" brushRef="#br0" timeOffset="-29422.1573">-7053 133 0,'0'0'16,"0"0"-1,0 0-15,-14 0 16,-26 13 0,-15 0-16,1 1 15,0-1-15,13 0 16,14 0 0,0 1-16,14 12 15,13 14 1,0 0-16,0 0 15,0 13-15,-14-13 16,-13 13 0,-14 0-16,-13 0 15,0-13 1,54-40-16</inkml:trace>
          <inkml:trace contextRef="#ctx0" brushRef="#br0" timeOffset="-29233.3186">-7297 1023 0,'0'0'16,"0"0"-1,0 0-15</inkml:trace>
          <inkml:trace contextRef="#ctx0" brushRef="#br0" timeOffset="-28880.3108">-7798 66 0,'0'0'16,"0"14"-16,0-1 16,0 0-16,-14 0 15,1 1 1,13-14-16,0 0 15,-14-14 1,0 1-16,1-13 16,-1-28-16,1-12 15,13-1 1,13 1-16,1 0 16,-1-14-1,1 27-15,-14 53 16</inkml:trace>
          <inkml:trace contextRef="#ctx0" brushRef="#br0" timeOffset="-28673.2503">-8178 717 0,'14'0'15,"27"14"1,-41-14-16</inkml:trace>
        </inkml:traceGroup>
        <inkml:traceGroup>
          <inkml:annotationXML>
            <emma:emma xmlns:emma="http://www.w3.org/2003/04/emma" version="1.0">
              <emma:interpretation id="{5048B41A-1761-4555-8AB2-9F0F6F93A020}" emma:medium="tactile" emma:mode="ink">
                <msink:context xmlns:msink="http://schemas.microsoft.com/ink/2010/main" type="inkWord" rotatedBoundingBox="26841,1519 26190,1515 26196,612 26847,616"/>
              </emma:interpretation>
            </emma:emma>
          </inkml:annotationXML>
          <inkml:trace contextRef="#ctx0" brushRef="#br0" timeOffset="-32661.3904">-5712-479 0,'0'0'0,"27"14"16,0 25 0,14 28-16,-28 13 15,-13-14-15,0-26 16,-13-13 0,-1-14-16,1 0 15,-15 0 1,1-13-16,-13 0 15,-1 14-15,0 12 16,1 1 0,13 26-16,13-13 15,14 13 1,14 14-16,-14-67 16</inkml:trace>
          <inkml:trace contextRef="#ctx0" brushRef="#br0" timeOffset="-32976.9946">-5306-53 0,'0'0'16,"0"0"-16,0 0 15,0 13-15,14 14 16,-1 12 0,1 1-16,-14-13 15,13 13 1,-13 0-16,0-1 16,-13 1-1,-14 0-15,-41 13 16,0 1-16,1-28 15,67-26 1</inkml:trace>
        </inkml:traceGroup>
        <inkml:traceGroup>
          <inkml:annotationXML>
            <emma:emma xmlns:emma="http://www.w3.org/2003/04/emma" version="1.0">
              <emma:interpretation id="{F6E16CD1-7DAC-4992-A472-F558D30D7852}" emma:medium="tactile" emma:mode="ink">
                <msink:context xmlns:msink="http://schemas.microsoft.com/ink/2010/main" type="inkWord" rotatedBoundingBox="33201,2385 27360,2347 27373,284 33215,3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5944.5309">-727 359 0,'0'0'15,"0"0"-15,0 13 16,14 14 0,-1-14-16,1 0 15,26 0 1,14-13-16,1-13 16,12-13-16,-26-1 15,0-13 1,-1 0-16,-13 14 15,-13-1 1,-1 0-16,1 14 16,-14 13-16,0 0 15,0 0 1,-14 0-16,-13 13 16,-27 14-1,0 0-15,0-1 16,-14 14-1,-13 0-15,-14-13 16,14-1-16,13-13 16,0-13-1,14 0-15,27-13 16,0 0 0,13-14-16,1 1 15,13-1 1,13-13-16,14 14 15,1-1-15,-15 14 16,1 13 0,-14 0-16,0 26 15,-14 41 1,-13 13-16,-14 13 16,1-27-1,-1-13-15,0-26 16,14-14-16,0-13 15,0-13 1,14-14-16,-15-13 16,15-13-1,-1 0-15,14 26 16,0 1-16,0 13 16,0 13-1,-13 13-15,-28 13 16,-40 41-1,-27 26-15,13-27 16,27-13 0,27-13-16,41-40 15</inkml:trace>
          <inkml:trace contextRef="#ctx0" brushRef="#br0" timeOffset="-35756.3842">-1120-213 0,'14'0'16,"53"0"-16,28-13 16,-13 13-16,-28 0 15,-54 0 1</inkml:trace>
          <inkml:trace contextRef="#ctx0" brushRef="#br0" timeOffset="-35491.0245">-1486-452 0,'0'0'0,"14"13"16,-1 40-1,15 54-15,-15 26 16,-13-27 0,-13-13-16,-1 0 15,-27 13 1,-26 41-16,67-147 15</inkml:trace>
          <inkml:trace contextRef="#ctx0" brushRef="#br0" timeOffset="-35295.0302">-1906 399 0,'0'0'0,"0"0"15,-13 26 1,-28 14-16,-13 13 16,-27 14-16,0-14 15,-1-13 1,82-40-16</inkml:trace>
          <inkml:trace contextRef="#ctx0" brushRef="#br0" timeOffset="-35006.3341">-2407 412 0,'0'0'15,"0"13"-15,-27 27 16,0 13 0,-14 0-16,-13 0 15,-14-13 1,-13-13-16,81-27 16</inkml:trace>
          <inkml:trace contextRef="#ctx0" brushRef="#br0" timeOffset="-37415.2829">1115 0 0,'0'0'16,"0"0"0,0 0-16,0 0 15,0 0-15,0 0 16,0 13 0,-13 27-16,-28 13 15,-40 14 1,13-28-16,14-12 15,0 0 1,13-14-16,0-13 16,14 0-16,0 0 15,0-13 1,14-1-16,13 14 16,0 0-1,0 0-15,0 0 16,0 0-16,0 0 15,-14 14 1,1 12-16,-15 27 16,-12 1-1,-14 12-15,-14-13 16,-13 0 0,13-13-16,14-13 15,0-14-15,13-13 16,0-13-1,14-14-15,0-13 16,14-13 0,13-13-16,13-1 15,41 1-15,14 13 16,-68 53 0</inkml:trace>
          <inkml:trace contextRef="#ctx0" brushRef="#br0" timeOffset="-36940.1541">-50 1262 0,'0'0'0,"27"0"16,41 0-16,27-26 16,13-14-1,-13-26-15,-27 12 16,-14 14-1,-27 1-15,-13 12 16,-1 0 0,-13 14-16,-13 0 15,-28 13-15,-13 13 16,13 0 0,14 1-16,14-1 15,13 0 1,13 14-16,28 13 15,13 0-15,41-14 16,40 1 0,28-1-16,-163-26 15</inkml:trace>
          <inkml:trace contextRef="#ctx0" brushRef="#br0" timeOffset="-34722.5372">-2705 159 0,'0'0'16,"0"0"-1,-27 27-15,-27-1 16,-27 1-1,-1-14-15,1-13 16,13 0-16,14 0 16,0-13-1,-14 0-15,0 13 16,14 13 0,0 0-16,0 14 15,13 13-15,1 13 16,-1 13-1,14 41-15,27-107 16</inkml:trace>
          <inkml:trace contextRef="#ctx0" brushRef="#br0" timeOffset="-34536.0492">-3626 1262 0,'27'-13'16,"54"0"-16,28-14 15,26 1 1,-26 12-16,-109 14 16</inkml:trace>
          <inkml:trace contextRef="#ctx0" brushRef="#br0" timeOffset="-34181.4129">-3409 26 0,'13'-26'0,"41"-41"16,41-39-1,41-40-15,-68 26 16,-14 1 0,-27 39-16,-27 13 15,-14 28-15,-13-1 16,-13 26 0,-15 14-16,-12 40 15,-1 13 1,14 1-16,27-1 15,13-13 1,14 13-16,27-13 16,27 26-16,28 14 15,-82-80 1</inkml:trace>
          <inkml:trace contextRef="#ctx0" brushRef="#br0" timeOffset="-33342.8932">-3897-120 0,'0'0'0,"-13"27"16,-1 13-1,0 0-15,14-14 16,0 1 0,14-14-16,0 0 15,-1-13-15,14 0 16,14-13 0,-1-14-16,1 1 15,-27-1 1,-1 14-16,-13 13 15,0 0-15,-27 13 16,-27 27 0,-27 13-16,-41 0 15,13-13 1,28-26-16,13-1 16,14-13-1,13-13-15,14-14 16,0-26-16,14-14 15,13-26 1,13 0-16,14 14 16,0 12-1,-13 27-15,0 14 16,-14 12 0,-14 14-16,0 0 15,-13 0-15,0 0 16,0 14-1,14-1-15,-1 0 16,1 1 0,13 12-16,0 14 15,13 0-15,1 13 16,-1 13 0,-13 1-16,0-14 15,-13 0 1,-1-13-16,1-13 15,-1-1 1,-13-12-16,0-14 16,0 0-16,0-14 15,-14-39 1,14-27-16,0-13 16,13-26-1,1-1-15,13 14 16,0 13-16,0 40 15,0 39 1,0 14-16</inkml:trace>
        </inkml:traceGroup>
      </inkml:traceGroup>
    </inkml:traceGroup>
    <inkml:traceGroup>
      <inkml:annotationXML>
        <emma:emma xmlns:emma="http://www.w3.org/2003/04/emma" version="1.0">
          <emma:interpretation id="{9F890D03-8AAF-4D4F-B9CE-56F69B4E3160}" emma:medium="tactile" emma:mode="ink">
            <msink:context xmlns:msink="http://schemas.microsoft.com/ink/2010/main" type="paragraph" rotatedBoundingBox="4412,3624 12169,3418 12206,4807 4449,50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9E14B5-A721-4957-8D96-2DCF2E6C3B07}" emma:medium="tactile" emma:mode="ink">
              <msink:context xmlns:msink="http://schemas.microsoft.com/ink/2010/main" type="inkBullet" rotatedBoundingBox="4414,3671 5311,3647 5327,4247 4430,4270"/>
            </emma:interpretation>
          </emma:emma>
        </inkml:annotationXML>
        <inkml:trace contextRef="#ctx0" brushRef="#br1" timeOffset="70035.7687">-27604 2668 0,'0'0'0,"0"0"0,0 0 15,0-11-15,0 11 16,0-12 0,0 1-16,0-1 15,0 1 1,0-1-16,0 0 15,0 12 1,0-11-16,0 11 16,0 0-1,0 0 1,0 0 0,0 0-16,0 0 15,0 0 1,0 0-16,-12 23 15,1 0-15,-1 12 16,-12-1 0,12 1-16,12 0 15,0-1 1,12-10-16,0-1 16,12 0-1,-1-12-15,1 1 16,11 0-16,0-1 15,1 1 1,-13-1-16,1 1 16,-1-1-1,13 1-15,-13-12 16,1 0 0,11 0-16,-11 0 15,-1-12 1,1 1-1,-12-1-15,-1-11 32,1-35-32,-12 0 15,0 12 1,0 12-16,0 10 16,0 1-16,0 23 15</inkml:trace>
        <inkml:trace contextRef="#ctx0" brushRef="#br1" timeOffset="70036.7687">-26779 2772 0,'0'0'0,"0"0"16,0 0-16,0 0 15,0 0 1,0 0-16,0 12 15,0 11 1,0 12-16,0 11 16,0 12-1,0-12-15,0 0 16,0 0-16,0-11 16,11 0-1,-11-35-15</inkml:trace>
      </inkml:traceGroup>
      <inkml:traceGroup>
        <inkml:annotationXML>
          <emma:emma xmlns:emma="http://www.w3.org/2003/04/emma" version="1.0">
            <emma:interpretation id="{4F84DA01-5586-42DE-BF66-FFD9FC2826FF}" emma:medium="tactile" emma:mode="ink">
              <msink:context xmlns:msink="http://schemas.microsoft.com/ink/2010/main" type="line" rotatedBoundingBox="9043,3501 12169,3418 12206,4807 9080,4890"/>
            </emma:interpretation>
          </emma:emma>
        </inkml:annotationXML>
        <inkml:traceGroup>
          <inkml:annotationXML>
            <emma:emma xmlns:emma="http://www.w3.org/2003/04/emma" version="1.0">
              <emma:interpretation id="{54B136AE-9654-430B-A7E7-A192940608BB}" emma:medium="tactile" emma:mode="ink">
                <msink:context xmlns:msink="http://schemas.microsoft.com/ink/2010/main" type="inkWord" rotatedBoundingBox="9067,4386 9656,4370 9670,4875 9080,4890"/>
              </emma:interpretation>
              <emma:one-of disjunction-type="recognition" id="oneOf6">
                <emma:interpretation id="interp6" emma:lang="" emma:confidence="0.5">
                  <emma:literal>tiring-sin-an"</emma:literal>
                </emma:interpretation>
                <emma:interpretation id="interp7" emma:lang="" emma:confidence="0">
                  <emma:literal>airings-nan"</emma:literal>
                </emma:interpretation>
                <emma:interpretation id="interp8" emma:lang="" emma:confidence="0">
                  <emma:literal>airings-non"</emma:literal>
                </emma:interpretation>
                <emma:interpretation id="interp9" emma:lang="" emma:confidence="0">
                  <emma:literal>tiring-sin-ran"</emma:literal>
                </emma:interpretation>
                <emma:interpretation id="interp10" emma:lang="" emma:confidence="0">
                  <emma:literal>firings-nan"</emma:literal>
                </emma:interpretation>
              </emma:one-of>
            </emma:emma>
          </inkml:annotationXML>
          <inkml:trace contextRef="#ctx0" brushRef="#br1" timeOffset="70037.7687">-23022 3512 0,'0'0'0,"0"0"15,12 0-15,12 0 16,11-12 0,24 1-16,23-1 15,13 12 1,-1-11-16,-23 11 15,-12 0-15,-24 0 16,-12 0 0,-23 0-16</inkml:trace>
          <inkml:trace contextRef="#ctx0" brushRef="#br1" timeOffset="70038.7687">-22974 3292 0,'0'0'16,"0"0"-16,11 12 16,1 11-1,12 12-15,23 23 16,0 22-1,0 13-15,-12-12 16,1-23-16,-1-1 16,-35-57-1</inkml:trace>
        </inkml:traceGroup>
        <inkml:traceGroup>
          <inkml:annotationXML>
            <emma:emma xmlns:emma="http://www.w3.org/2003/04/emma" version="1.0">
              <emma:interpretation id="{080858DC-0AFF-473B-A019-0273AC3E23A8}" emma:medium="tactile" emma:mode="ink">
                <msink:context xmlns:msink="http://schemas.microsoft.com/ink/2010/main" type="inkWord" rotatedBoundingBox="10867,3452 12169,3418 12183,3912 10880,3946"/>
              </emma:interpretation>
            </emma:emma>
          </inkml:annotationXML>
          <inkml:trace contextRef="#ctx0" brushRef="#br1" timeOffset="70040.7687">-21078 2356 0,'0'0'0,"0"0"16,0 0-16,0 0 16,0 0-1,0 0-15,-12 12 16,1-1-1,-1 13-15,0-1 16,0 0 0,0 0-16,1 0 15,-1 0-15,0 0 16,0 0 0,1 0-16,-1 1 15,12-13 1,0 12-16,0 0 15,12 0-15,11 12 16,-23-35 0</inkml:trace>
          <inkml:trace contextRef="#ctx0" brushRef="#br1" timeOffset="70041.7687">-20607 2414 0,'0'0'0,"0"0"16,0 0-16,0 0 15,0 0 1,0 0-16,0 0 15,0 0 1,0 0-16,0 0 16,0 0-1,0 0-15,0 0 16,0 0-16,0 0 16,0 0-1,0 0-15,0 0 16,0 0-1,0 0-15,0 0 16,0 0-16,0 0 16,0 0-1,0 0-15,0 0 16,0 0 0,0 0-16,0 12 15,0-1-15,0 12 16,0 0-1,-12 12-15,1 0 16,-1-1 0,0-10-16,0-1 15,1 0 1,-13 0-16,0 0 16,1 0-16,-1-11 15,1-1 1,-1 1-16,1-12 15,11 0 1,-12 0-16,13 0 16,-1-12-1,0 1-15,0-1 16,0 1-16,1-1 16,-1-11-1,0 0-15,12 11 16,0 1-1,0-1-15,0 1 16,0-1-16,0 12 16,0-12-1,0 12-15,0 0 16,0 0 0,0 0-16,0 0 15,0 0 1,0 0-16,0 12 15,0 11-15,-12 0 16,1 0 0,-1-11-16,0-1 15,0 1 1,0 0-16,1-1 16,-1 1-1,0-1-15,0 1 16,12-12-16,-11 0 15,-1 0 1,0 0-16,0 0 16,0 0-1,1-12-15,-1 1 16,0-12-16,0-1 16,12-10-1,12-12-15,0-1 16,0 13-1,-12 34-15</inkml:trace>
          <inkml:trace contextRef="#ctx0" brushRef="#br1" timeOffset="70039.7687">-20371 2449 0,'0'0'0,"0"0"16,0 0-1,0 0-15,0 0 16,12 0-1,11 0-15,13 0 16,-1 0 0,0 0-16,1 0 15,-13 11-15,1 12 16,-13 12 0,-11 11-16,-11-11 15,-13 11 1,1-23-16,-1 12 15,0-12-15,1 0 16,11-11 0,0-1-16,12-11 15,0 0 1,12 0-16,35 12 16,0-1-1,24 1-15,11-12 16,36 12-16,-118-12 15</inkml:trace>
        </inkml:traceGroup>
      </inkml:traceGroup>
    </inkml:traceGroup>
    <inkml:traceGroup>
      <inkml:annotationXML>
        <emma:emma xmlns:emma="http://www.w3.org/2003/04/emma" version="1.0">
          <emma:interpretation id="{CB87AF57-A6AC-4EC2-B07C-049AE36A6F37}" emma:medium="tactile" emma:mode="ink">
            <msink:context xmlns:msink="http://schemas.microsoft.com/ink/2010/main" type="paragraph" rotatedBoundingBox="1355,2785 13832,2849 13812,6745 1335,6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B47C46-0203-4EDC-B038-47246F4CAA95}" emma:medium="tactile" emma:mode="ink">
              <msink:context xmlns:msink="http://schemas.microsoft.com/ink/2010/main" type="line" rotatedBoundingBox="1355,2785 13832,2849 13812,6745 1335,6681"/>
            </emma:interpretation>
          </emma:emma>
        </inkml:annotationXML>
        <inkml:traceGroup>
          <inkml:annotationXML>
            <emma:emma xmlns:emma="http://www.w3.org/2003/04/emma" version="1.0">
              <emma:interpretation id="{01C2C0BF-0CD7-46C0-BF8E-680A984B2C34}" emma:medium="tactile" emma:mode="ink">
                <msink:context xmlns:msink="http://schemas.microsoft.com/ink/2010/main" type="inkWord" rotatedBoundingBox="1355,2785 13832,2849 13812,6745 1335,6681">
                  <msink:destinationLink direction="with" ref="{8FEBB4C6-EB5B-4897-80C7-AA5D2C25BD6D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0031.7687">-30360 4298 0,'0'0'0,"0"0"15,0 0 1,0 0-16,-12 0 16,0 0-1,0 0-15,-11-12 16,-1 1 0,-11-1-16,0-11 15,11 0-15,-11-12 16,11 1-1,1-1-15,-13-11 16,13 0 15,-24-139-31,35 92 16,0 12-16,12-11 16,12-12-1,0-12-15,-1 12 16,13 23-1,-12 12-15,23 0 16,12-1-16,0 13 16,12-1-1,0 11-15,0 13 16,-12 11 0,-12 11-16,1 12 15,-13 0-15,1 12 16,-12-1-1,-1 1-15,-11-1 16,0 1 0,0-1-16,-11 1 15,-13 0 1,0-12-16,1 0 16,-1 0-16,1-12 15,11 0 1,0-11-16,0-11 15,24-24 1,12 0-16,11-11 16,12 11-1,0 0-15,24 0 16,23-11-16,12 23 16,0-12-1,-11 23-15,22 1 16,13 11-1,0 11-15,-24 12 16,-12 12-16,0-1 16,24 12-1,-24 12-15,-23 0 16,-12-12 0,-24 0-16,-11 0 15,-1 12-15,-11-1 16,-12-11-1,0 1-15,0-13 16,-12 1 0,0-1-16,1 1 15,11-12 1,0 0-16,0 0 16,0-12-16,11-11 15,1-12 1,23-11-16,1 0 15,23-12 1,11 12-16,25 0 16,11 0 15,106 11-31,-59 23 16,-35 12-1,-24 12-15,0 23 16,-23-1-16,-24 1 15,-12 0 1,-11-1-16,-1-11 16,1 12-1,-12-12-15,-1 0 16,-11 0 0,0-11-16,0-12 15,0 0-15,0 0 16,0 0-1,0 0-15,0 0 16,12-23 0,24-12-16,22-23 15,13-11-15,12 11 16,-13 12 0,24 11-16,-11 24 15,47 11 1,-13 0-16,13 34 15,-24 13 1,0-1-16,23 12 16,-22-12-16,-25-11 15,-11-1 1,-24 1-16,-12-12 16,-11 0-1,-13 0-15,1-11 16,-12-12-16,0 0 15,0 0 1,0 0-16,0 0 16,12-12-1,0-11-15,11-12 16,13-11 0,34-23-16,25-12 15,-1 23-15,12 0 16,12 24-1,47-1-15,-24 35 16,0 12 0,-11 22-16,11 24 15,-11 0-15,-36 0 16,-23-12 0,-12 0-16,-12 0 15,-12 1 1,-11-1-16,-13 0 15,-11-11-15,0-12 16,0-12 0,-11 1-16,11-12 15,0 0 1,-12-12-16,0-11 16,12-11-1,12-1-15,11-23 16,25-23-16,10-11 15,37-1 1,11 24-16,0 11 16,23 12-1,36 23-15,0 11 16,12 24 0,35 11-16,-35 23 15,-48 12-15,24 11 16,-35 1-1,-36-24-15,-23 0 16,-11-11 0,-25-12-16,1 0 15,-13-11-15,1-1 16,-12-11 0,0 0-16,0 0 15,0 0 1,12-23-16,0-23 15,23-35 1,12-12-16,12-11 16,12 23-16,47 1 15,11 22 1,1 0-16,23 23 16,35 24-1,-46 11-15,11 23 16,24 12-16,-48 11 15,-11 23 1,-36 0-16,-23-11 16,-23 0-1,-13 0-15,-11-23 16,-12-1-16,0-11 16,-12 0-1,0-11-15,1 0 16,11-12-1,0 0-15,-12-12 16,12 0 0,0-22-16,12-24 15,11-11-15,12 11 16,24 12 0,12-1-16,12 13 15,-13 11 1,1 23-16,11 23 15,13 11 1,-1 24-16,0 12 16,-11-1-16,-25-11 15,-22-12 1,-13 0-16,-11 23 16,-12 1-1,-12-1-15,-11-11 16,-13 0-16,-11-1 15,0-22 1,12-12-16,11 0 16,1-11-1,11-12-15,0 0 16,12 0 0,0 0-16,0-12 15,12 1-15,11-12 16,25 11-1,22 1-15,1 11 16,-12 11 0,23 12-16,-11 12 15,-12 0-15,-12-1 16,-12 13 0,-11-1-16,-1 58 15,-34-35 1,-1 0-16,-23 1 15,23-47 1,-12 0-16,1 0 16,-1 0-16,1-11 15,-1-1 1,12 1-16,0-1 16,12-11-1,0 0-15,0 0 16,0 0-16,0 0 15,0 0 1,12 0-16,12 0 16,23 12-1,0 0-15,35 11 16,60 46 0,-60-11-16,-23 11 15,-23-11-15,-1 34 16,-23-22-1,-12-1-15,-12-11 16,-12 34 0,-23 24-16,12-47 15,-24 1-15,0-13 16,12-22 0,0 0-16,11-24 15,13 1 1,-1-12-16,13 0 15,11 0 1,0 0-16,0 0 16,0 0-16,0 0 15,0 0 1,0 0-16,0 0 16,0 0-1,11 11-15,1 13 16,23 45-16,-11-11 15,-12 23 1,-24-12-16,-23 12 16,-12-23-1,23-35-15,-11 11 16,-36 13 0,-23-1-16,-36-12 15,36-10-15,-24-1 16,-23-23-1,-1-12-15,25 1 16,34-13 0,13-22-16,11 0 15,0-12-15,23 0 16,13 12 0,11 12-16,12 10 15,0 1 1,0 12-16,0-1 15,0 12 1,0 0-16,0 0 16,12 23-16,-12 24 15,0-1 1,-12 0-16,-12 12 16,-23 0-1,-23 11-15,-13-11 16,1-12-16,-1-23 15,-46-11 1,-13-12-16,36-24 16,24 1-1,11-11-15,12-13 16,12 1 0,12 0-16,0 0 15,23 11-15,0 12 16,0 0-1,12 11-15,0 12 16,0 0 0,0 0-16,0 12 15,0-1-15,0 13 16,-12 10 0,-11 1-16,-24 11 15,-24 0 1,12-23-16,-12 1 15,13-13 1,-13 1-16,-23-12 16,-24-12-16,24-11 15,23 0 1,12 0-16,24 0 16,-1-12-1,13 0-15,-1 1 16,12-1-1,12 12-15,0 11 16,0 12-16,0 0 16,0 0-1,0 12-15,0 23 16,0-1 0,-11 12-16,-13 1 15,-11-1-15,-12 12 16,-24-1-1,-23-10-15,0-24 16,11-12 0,1-22-16,-36-12 15,12-12 1,23 0-16,13-11 16,23 11-16,11 1 15,13-1 1,11 0-16,0 12 15,12 12 1,0 11-16,0 0 16,0 0-16,0 11 15,-12 24 1,-11 11-16,-13 12 16,-34 11-1,-13 1-15,-23-1 16,-12-11-1,12-23-15,-35-12 16,-24-23-16,12-35 16,12-11-1,23-12-15,24 0 16,23 0 0,12 12-16,12 0 15,23 0-15,1 11 16,23 23-1,0 1-15,0 11 16,0 0 0,0 0-16,-12 23 15,-23 23-15,-12 35 16,-12 0 0,-24 12-16,-11-24 15,-36-11 1,-11-12-16,23-23 15,-58-23 1,-1-12-16,12-34 16,-12-23-1,1 0-15,46 11 16,59 11-16,12 1 16,24 0-1,12 11-15,11 1 16,0 11-1,12 11-15,0 12 16,0 0-16,0 12 16,-12 22-1,-23 36-15,-24 34 16,-47 11 0,0-34-16,0-12 15,-12-22-15,-47-13 16,0-22-1,24-12-15,-24-35 16,-24-46 0,36-11-16,36 11 15,-1 0 1,24-11-16,11 11 16,48 11-16,11 24 15,12 23 1,12 11-16,0 1 15,0 11 1,0 0-16,12 11 16,0 13-16,-12-1 15,0 11 1,-12 13-16,-23-1 16,-12 0-1,-24 0-15,-11-11 16,-48-12-1,0-23-15,13-23 16,22-12-16,13 1 16,-1-36-1,13-11-15,23 0 16,0 12 0,23 23-16,0 0 15,13 23-15,11-1 16,0 13-1,0 11-15,0 0 16,0 0 0,0 11-16,-12 13 15,-23 22 1,-13 0-16,1 0 16,0-11-16,-12-12 15,0-23 1,-23-12-16,11-11 15,12-23 1,24 0-16,11-12 16,24 0-16,12 1 15,24-24 1,-1 0-16,0 11 16,1 13-1,-36 57-15</inkml:trace>
          <inkml:trace contextRef="#ctx0" brushRef="#br1" timeOffset="70032.7687">-30125 2900 0,'0'0'0,"0"0"16,0 11 0,0 24-16,12 46 15,-24 23 1,0-12-16,1-11 15,-13 0 1,1-12-16,-1-11 16,0 0-16,13-24 15,-1 1 1,0-12-16,12 0 16,0-11-1,0 0-15,12 11 16,0-12-16,-1 1 15,13-1 1,11 1-16,1-1 16,23 1-1,11 0-15,1-1 16,-12 1 0,0-12-16,-59 0 15</inkml:trace>
          <inkml:trace contextRef="#ctx0" brushRef="#br1" timeOffset="70033.7687">-29595 3500 0,'0'0'16,"0"0"-1,0 0-15,12 0 16,23 0-16,24 0 16,24 0-1,-1 0-15,-23 0 16,-12 0-1,-47 0-15</inkml:trace>
          <inkml:trace contextRef="#ctx0" brushRef="#br1" timeOffset="70034.7687">-29465 3697 0,'0'0'15,"0"0"-15,0 0 16,0 0 0,35 0-16,48 0 15,11 0 1,-12-12-16,-23 12 16,-59 0-16</inkml:trace>
        </inkml:traceGroup>
        <inkml:traceGroup>
          <inkml:annotationXML>
            <emma:emma xmlns:emma="http://www.w3.org/2003/04/emma" version="1.0">
              <emma:interpretation id="{957D02E7-477D-467B-AC8F-12A69D415276}" emma:medium="tactile" emma:mode="ink">
                <msink:context xmlns:msink="http://schemas.microsoft.com/ink/2010/main" type="inkWord" rotatedBoundingBox="10334,4526 12584,4538 12583,4604 10334,4593"/>
              </emma:interpretation>
              <emma:one-of disjunction-type="recognition" id="oneOf8">
                <emma:interpretation id="interp12" emma:lang="" emma:confidence="1">
                  <emma:literal>-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70059.7687">-21761 3500 0,'0'0'16,"12"0"-16,35 0 16,47-11-1,47 11-15,-23-12 16,-12 1 0,36 11-16,22-12 15,-46 12-15,-12 0 16,12-11-1,23 11-15,1 0 16,-36 0 0,-12 0-16,0 0 15,24 11 1,-12-11-16,-23 0 16,-25 0-16,-10 0 15,-1 0 1,-24 0-16,-11 0 15,0 0 1,-12 0-16</inkml:trace>
        </inkml:traceGroup>
      </inkml:traceGroup>
    </inkml:traceGroup>
    <inkml:traceGroup>
      <inkml:annotationXML>
        <emma:emma xmlns:emma="http://www.w3.org/2003/04/emma" version="1.0">
          <emma:interpretation id="{BBFE073A-39BF-4FE5-88E1-61F2A583D375}" emma:medium="tactile" emma:mode="ink">
            <msink:context xmlns:msink="http://schemas.microsoft.com/ink/2010/main" type="paragraph" rotatedBoundingBox="3310,5017 13038,4907 13048,5795 3320,59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43BEC6-E353-4E84-B420-0F4F0EED76A8}" emma:medium="tactile" emma:mode="ink">
              <msink:context xmlns:msink="http://schemas.microsoft.com/ink/2010/main" type="line" rotatedBoundingBox="3310,5017 13038,4907 13048,5795 3320,5905"/>
            </emma:interpretation>
          </emma:emma>
        </inkml:annotationXML>
        <inkml:traceGroup>
          <inkml:annotationXML>
            <emma:emma xmlns:emma="http://www.w3.org/2003/04/emma" version="1.0">
              <emma:interpretation id="{0E23889D-98B2-49E1-9763-A51F6B09592A}" emma:medium="tactile" emma:mode="ink">
                <msink:context xmlns:msink="http://schemas.microsoft.com/ink/2010/main" type="inkWord" rotatedBoundingBox="3310,5017 6440,4982 6448,5698 3318,573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70051.7687">-28381 4021 0,'0'0'15,"0"0"-15,0 0 16,0 0-16,-12 0 16,-12 0-1,-23 11-15,-23 1 16,-1-1 0,12 1-16,12-1 15,11 1 1,13-1-16,11 1 15,12-12-15,0 12 16,24 11 0,11 0-16,24 11 15,-12-10 1,-12-1-16,13 11 16,-25 1-16,1-12 15,-13 0 1,-11 0-16,0-11 15,0-1 1,-11 13-16,-13-13 16,1 1-1,-1-1-15,0-11 16,13 0-16,11 0 16,0 0-1</inkml:trace>
          <inkml:trace contextRef="#ctx0" brushRef="#br1" timeOffset="70052.7687">-28087 4136 0,'0'0'0,"0"0"15,0 0-15,0 12 16,0 11 0,-12 11-16,-11 24 15,11-12 1,0 1-16,0-1 16,12-11-1,0-1-15,12-11 16,0-11-1,12 23-15,-24-35 16</inkml:trace>
          <inkml:trace contextRef="#ctx0" brushRef="#br1" timeOffset="70053.7687">-28087 3917 0,'0'0'16,"0"0"-16,0 0 15,12 11 1,-12-11-16</inkml:trace>
          <inkml:trace contextRef="#ctx0" brushRef="#br1" timeOffset="70054.7687">-27851 4333 0,'0'0'16,"0"11"-16,0 12 16,0 0-1,0 0-15,0-11 16,0 0-1,0-12-15,0 0 16,0 0 0,0 0-16,0 0 15,12-12-15,11 0 16,1 1 0,-1-1-16,1 1 15,-12 11 1,11 0-16,12 11 15,1 12-15,11 1 16,-12-1 0,1 11-16,-1-10 15,0 10 1,-11 1-16,-1-12 16,-23-23-16</inkml:trace>
          <inkml:trace contextRef="#ctx0" brushRef="#br1" timeOffset="70055.7687">-27156 4044 0,'0'0'0,"0"0"16,0 0-1,-12 11-15,0 12 16,-11 24-16,11 22 16,0 0-1,12-11-15,0 0 16,12-12 0,23 12-16,12-12 15,12-11 1,0 11-16,-59-46 15</inkml:trace>
          <inkml:trace contextRef="#ctx0" brushRef="#br1" timeOffset="70056.7687">-26909 4205 0,'0'0'0,"0"0"15,12 0 1,0 0-16,11-11 16,13-1-1,11 1-15,0-12 16,24 0 0,-1-1-1,1 13 1,-24 11-16,-23 0 15,-13 11 1,1 1-16,-12-12 16</inkml:trace>
          <inkml:trace contextRef="#ctx0" brushRef="#br1" timeOffset="70057.7687">-26579 4194 0,'0'0'0,"-12"23"16,0 23-1,-11 24-15,-1-13 16,13-10 0,-1-1-16,0-11 15,12-1-15,0-11 16,0-11 0,0-12-16,0 0 15,0 0 1,0 0-16,12-12 15,0-22 1,11-1-16,1-23 16,-13 12-16,1 11 15,0 1 1,0-1-16,0 12 16,11 11-1,1 1-15,-1 11 16,1 11-16,11 24 15,12 11 1,0 0-16,0 1 16,1-13-1,10 13-15,1-1 16,24 0 0,-83-46-16</inkml:trace>
          <inkml:trace contextRef="#ctx0" brushRef="#br1" timeOffset="70058.7687">-25978 4413 0,'0'0'0,"0"0"16,0 0 0,23 0-16,13 0 15,11 12 1,12-12-16,0 0 16,-1 0-1,-10 12-15,-48-12 16</inkml:trace>
        </inkml:traceGroup>
        <inkml:traceGroup>
          <inkml:annotationXML>
            <emma:emma xmlns:emma="http://www.w3.org/2003/04/emma" version="1.0">
              <emma:interpretation id="{63540DBF-B781-49A7-A931-B69EDEECA54E}" emma:medium="tactile" emma:mode="ink">
                <msink:context xmlns:msink="http://schemas.microsoft.com/ink/2010/main" type="inkWord" rotatedBoundingBox="6689,5046 9067,5019 9077,5840 6698,586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70044.7687">-25201 3951 0,'0'0'15,"0"0"1,-23 12-16,-13 11 15,1 23-15,0 12 16,-1 11 0,13 1-16,11-13 15,12-10 1,23-1-16,13 0 16,-1-11-1,12 11-15,-47-46 16</inkml:trace>
          <inkml:trace contextRef="#ctx0" brushRef="#br1" timeOffset="70045.7687">-25071 4159 0,'0'0'0,"0"0"15,0 0 1,-12 0-16,-23 23 16,-12 0-16,-12 12 15,-12 23 1,24-12-16,23-11 16,12-12-1,12 0-15,0-11 16,12-1-1,12 1-15,11-1 16,1-11-16,-1-11 16,0-1-1,1-11-15,-13-12 16,-11 1 0,0 11-16,-1-1 15,-11 1 1,0 12-1,0 11 1,0 0-16,0 0 16,12 23-1,0 0-15,0 0 16,11 0-16,13 12 16,11 0-1,12-12-15,11 0 16,-70-23-1</inkml:trace>
          <inkml:trace contextRef="#ctx0" brushRef="#br1" timeOffset="70046.7687">-24659 4356 0,'0'0'0,"0"0"16,0 0-16,0 0 15,12 0 1,0 0-16,23 11 15,0 1 1,36-12-16,11 0 16,-11 0-16,0 0 15,-24 0 1,-47 0-16</inkml:trace>
          <inkml:trace contextRef="#ctx0" brushRef="#br1" timeOffset="70047.7687">-24482 4205 0,'0'0'0,"0"0"15,0 0-15,0 12 16,0 11-1,0 23-15,0-11 16,12 11 0,-1 0-16,1-11 15,0 0-15,0-12 16,-12-23 0</inkml:trace>
          <inkml:trace contextRef="#ctx0" brushRef="#br1" timeOffset="70048.7687">-23717 4113 0,'0'0'0,"0"0"16,0 0-16,0 0 16,0 0-1,0 0-15,0 0 16,0 0-16,-11 0 16,-1 0-1,-12 0-15,1 12 16,-13-12-1,-11 11-15,12 1 16,-12 11 0,11 0-16,1 0 15,12 0-15,11 0 16,0 0 0,12 0-16,0 1 15,12-1 1,11 0-16,1 0 15,11-12 1,12 1-16,1-12 16,-48 0-16</inkml:trace>
          <inkml:trace contextRef="#ctx0" brushRef="#br1" timeOffset="70049.7687">-23587 3997 0,'0'0'0,"0"0"16,12 0-1,0 12-15,11 0 16,1 11 0,-1 11-16,13 13 15,-13 10 1,1 13-16,-13-13 15,-11 1-15,0-12 16,-11 1 0,-13-1-16,1 0 15,-1-11 1,0 0-16,1-1 16,23-34-1</inkml:trace>
          <inkml:trace contextRef="#ctx0" brushRef="#br1" timeOffset="70050.7687">-23340 3940 0,'0'0'0,"0"0"16,0 0 0,0 0-16,12 0 15,0 11 1,23 1-16,12 11 16,1 23-16,-1 12 15,0 23 1,-12-12-16,-11 0 15,-13 1 1,-11-12-16,0-12 16,-11 12-16,-13-12 15,1 0 1,-1 0-16,0-23 16,13 1-1,-1-1-15,12-23 16</inkml:trace>
        </inkml:traceGroup>
        <inkml:traceGroup>
          <inkml:annotationXML>
            <emma:emma xmlns:emma="http://www.w3.org/2003/04/emma" version="1.0">
              <emma:interpretation id="{C4BD43FD-161E-469B-8302-FB7F159B4CC2}" emma:medium="tactile" emma:mode="ink">
                <msink:context xmlns:msink="http://schemas.microsoft.com/ink/2010/main" type="inkWord" rotatedBoundingBox="11002,4990 13038,4967 13045,5578 11009,5601"/>
              </emma:interpretation>
              <emma:one-of disjunction-type="recognition" id="oneOf11">
                <emma:interpretation id="interp19" emma:lang="" emma:confidence="0">
                  <emma:literal>since)</emma:literal>
                </emma:interpretation>
                <emma:interpretation id="interp20" emma:lang="" emma:confidence="0">
                  <emma:literal>sink)</emma:literal>
                </emma:interpretation>
                <emma:interpretation id="interp21" emma:lang="" emma:confidence="0">
                  <emma:literal>Since)</emma:literal>
                </emma:interpretation>
                <emma:interpretation id="interp22" emma:lang="" emma:confidence="0">
                  <emma:literal>sin(c)</emma:literal>
                </emma:interpretation>
                <emma:interpretation id="interp23" emma:lang="" emma:confidence="0">
                  <emma:literal>sill)</emma:literal>
                </emma:interpretation>
              </emma:one-of>
            </emma:emma>
          </inkml:annotationXML>
          <inkml:trace contextRef="#ctx0" brushRef="#br1" timeOffset="70060.7687">-20807 3997 0,'0'0'16,"0"0"-1,0 0-15,0 0 16,0 0-1,0 0-15,0 0 16,0 0-16,-12 0 16,-11 0-1,-24 0-15,-1 0 16,13 12 0,0 0-16,-1-1 15,13 1-15,11-1 16,0 1-1,12-1-15,0 12 16,12 1 0,12 10-16,23 12 15,0-11-15,0 0 16,0-1 0,-12-10-16,-11-1 15,-12 0 1,-12-12-16,0 1 15,-12-1 1,-12 1-16,-11 11 16,0-11-16,11-1 15,1-11 1,-1 0-16,1-11 16,-1-12-1,12-1-15,12 24 16</inkml:trace>
          <inkml:trace contextRef="#ctx0" brushRef="#br1" timeOffset="70061.7687">-20677 4159 0,'0'0'15,"0"0"-15,0 12 16,11 22 0,1 1-16,0 11 15,0-11 1,-1 0-16,-11-1 15,0-11-15,12 1 16,-12-13 0,0-11-16</inkml:trace>
          <inkml:trace contextRef="#ctx0" brushRef="#br1" timeOffset="70062.7687">-20677 3893 0,'0'0'15,"0"0"-15,0 0 16,0 0-1,0 0-15</inkml:trace>
          <inkml:trace contextRef="#ctx0" brushRef="#br1" timeOffset="70063.7687">-20442 4275 0,'0'0'0,"0"11"15,0 12 1,12 1-16,0-1 16,0-12-16,-12-11 15,0 0 1,0 0-16,0 0 15,0 0 1,0 0-16,11-11 16,1-1-1,0 1-15,0-1 16,-1 12-16,1 0 16,0 0-1,12 12-15,-1-1 16,12 12-1,-11 0-15,0 0 16,-1-11-16,1 0 16,-1-1-1,-23-11-15</inkml:trace>
          <inkml:trace contextRef="#ctx0" brushRef="#br1" timeOffset="70064.7687">-19841 4009 0,'0'0'16,"0"0"-16,0 0 15,-12 12 1,0-1-16,-11 12 15,11 12 1,-12 11-16,13 12 16,11 0-16,0-1 15,11-10 1,13-13-16,0 1 16,23 0-1,23-1-15,-70-34 16</inkml:trace>
          <inkml:trace contextRef="#ctx0" brushRef="#br1" timeOffset="70065.7687">-19335 4032 0,'0'0'16,"0"0"0,0 0-16,0 0 15,0 0 1,0 0-16,0 0 16,0 0-16,0 0 15,0 0 1,-11 0-16,-1 0 15,0 0 1,-11 12-16,-1-1 16,0 12-16,1-11 15,-1 11 1,13 0-16,-1 0 16,12 0-1,0 0-15,12 1 16,-1-1-1,25 0-15,-1 0 16,12 0-16,0-11 16,-47-12-1</inkml:trace>
          <inkml:trace contextRef="#ctx0" brushRef="#br1" timeOffset="70066.7687">-19240 3917 0,'0'0'15,"0"0"1,11 11-16,13 1 15,11 11 1,13 23-16,-13 12 16,-12 23-16,-11 11 15,-24-11 1,-35-12-16,-12 1 16,59-70-1</inkml:trace>
        </inkml:traceGroup>
      </inkml:traceGroup>
    </inkml:traceGroup>
  </inkml:traceGroup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5:28.2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E41F70-A776-4908-8B40-95F7F1039D02}" emma:medium="tactile" emma:mode="ink">
          <msink:context xmlns:msink="http://schemas.microsoft.com/ink/2010/main" type="writingRegion" rotatedBoundingBox="29261,1168 30168,1168 30168,2740 29261,2740"/>
        </emma:interpretation>
      </emma:emma>
    </inkml:annotationXML>
    <inkml:traceGroup>
      <inkml:annotationXML>
        <emma:emma xmlns:emma="http://www.w3.org/2003/04/emma" version="1.0">
          <emma:interpretation id="{F0FC8A4E-37FE-45FB-9361-9E60AA530919}" emma:medium="tactile" emma:mode="ink">
            <msink:context xmlns:msink="http://schemas.microsoft.com/ink/2010/main" type="paragraph" rotatedBoundingBox="29261,1168 30168,1168 30168,2740 29261,2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1A4E4-DFD7-4202-AE7E-6A060D11C9B7}" emma:medium="tactile" emma:mode="ink">
              <msink:context xmlns:msink="http://schemas.microsoft.com/ink/2010/main" type="line" rotatedBoundingBox="29261,1168 30168,1168 30168,2740 29261,2740"/>
            </emma:interpretation>
          </emma:emma>
        </inkml:annotationXML>
        <inkml:traceGroup>
          <inkml:annotationXML>
            <emma:emma xmlns:emma="http://www.w3.org/2003/04/emma" version="1.0">
              <emma:interpretation id="{F4E4C7F5-55D5-4CAD-BDB1-508A0EEF0D56}" emma:medium="tactile" emma:mode="ink">
                <msink:context xmlns:msink="http://schemas.microsoft.com/ink/2010/main" type="inkWord" rotatedBoundingBox="29261,1272 29839,1272 29839,2705 29261,2705"/>
              </emma:interpretation>
            </emma:emma>
          </inkml:annotationXML>
          <inkml:trace contextRef="#ctx0" brushRef="#br0">0 0 0,'0'0'0,"0"0"16,0 0-16,0 0 16,0 0-1,0 0-15,0 12 16,12 11 0,0 0-1,0 12-15,0-1 16,-1 1-1,1 11-15,12 0 16,-1 1-16,1 22 16,-1-11-1,13 11-15,-1 1 16,0-1-16,1 12 16,-1 11-16,0-22 15,1 22 1,-1-23-16,-11 1 15,-1-1 1,1-11 0,-12-12-16,-1 0 15,1 1-15,0-13 16,0-11 0,-12-23-16</inkml:trace>
        </inkml:traceGroup>
        <inkml:traceGroup>
          <inkml:annotationXML>
            <emma:emma xmlns:emma="http://www.w3.org/2003/04/emma" version="1.0">
              <emma:interpretation id="{10371826-D1AF-4AE5-966F-BD8FB815C54D}" emma:medium="tactile" emma:mode="ink">
                <msink:context xmlns:msink="http://schemas.microsoft.com/ink/2010/main" type="inkWord" rotatedBoundingBox="29721,1168 30168,1168 30168,2740 29721,2740"/>
              </emma:interpretation>
            </emma:emma>
          </inkml:annotationXML>
          <inkml:trace contextRef="#ctx0" brushRef="#br0" timeOffset="664.7574">460-104 0,'0'0'0,"0"0"16,0 0-16,12 23 15,-1 0 1,13 12-16,0 0 31,-1-1-31,1 13 0,-1-1 16,1 12 0,11 11-1,-11 0-15,-1 1 16,1-1-16,-1 0 15,1 24-15,-1-1 16,1 1 0,0-1-16,-1-11 15,-11 0 1,0 0-16,-1-12 16,-11 1-1,0-1-15,0-11 16,0-12-16,0-46 15</inkml:trace>
        </inkml:traceGroup>
      </inkml:traceGroup>
    </inkml:traceGroup>
  </inkml:traceGroup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5:34.0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7DA57C-8F26-4346-99BA-80215D3BA264}" emma:medium="tactile" emma:mode="ink">
          <msink:context xmlns:msink="http://schemas.microsoft.com/ink/2010/main" type="inkDrawing" rotatedBoundingBox="12050,1190 12507,2769 11704,3001 11247,1422" hotPoints="12037,1144 12041,1171 12153,2845 11272,1659" semanticType="enclosure" shapeName="Quadrilateral"/>
        </emma:interpretation>
      </emma:emma>
    </inkml:annotationXML>
    <inkml:trace contextRef="#ctx0" brushRef="#br0">858 570 0,'0'0'0,"0"0"0,0 0 15,0 0 1,0 0-16,-11 11 16,-1 1-1,0-1 1,-11 1-16,-13 0 15,-11-1-15,0 1 16,0-1-16,-12 1 16,-12-1-16,-11-11 15,23 0 1,-12 0-16,12 0 16,12 0-1,0-11 1,12-1-16,-1-11 15,13 12 1,11-13-16,0 1 16,1-11-1,11-1-15,23-23 16,12 0 0,13 1-16,22-1 0,13-12 15,-13 13 1,1 10-16,-12 13 15,-12 11 1,0 0-16,-12 11 16,1 0-16,-13 12 15,1 0-15,-12 0 16,11 12 0,-11 23-16,12 22 15,-13 13-15,1 11 16,-12 23-1,0-23-15,0 34 32,0 1-32,0-1 15,0-22-15,12 22 16,-12-22 0,12-24-16,0 24 15,-12-1 1,11-11-16,-11-12 15,12 1 1,-12-24-16,0 0 16,0-46-1</inkml:trace>
  </inkml:traceGroup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19:18.5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FE7A03-CE22-4C52-B913-ABF01FE28D11}" emma:medium="tactile" emma:mode="ink">
          <msink:context xmlns:msink="http://schemas.microsoft.com/ink/2010/main" type="writingRegion" rotatedBoundingBox="33324,12373 850,11595 1144,-689 33618,88"/>
        </emma:interpretation>
      </emma:emma>
    </inkml:annotationXML>
    <inkml:traceGroup>
      <inkml:annotationXML>
        <emma:emma xmlns:emma="http://www.w3.org/2003/04/emma" version="1.0">
          <emma:interpretation id="{096EC018-92A0-4760-8040-4574D389384C}" emma:medium="tactile" emma:mode="ink">
            <msink:context xmlns:msink="http://schemas.microsoft.com/ink/2010/main" type="paragraph" rotatedBoundingBox="2783,9062 32996,8723 33028,11580 2815,11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A31D1A-BA41-443A-AA7C-98B9E93213DB}" emma:medium="tactile" emma:mode="ink">
              <msink:context xmlns:msink="http://schemas.microsoft.com/ink/2010/main" type="inkBullet" rotatedBoundingBox="2800,10626 2816,10626 2816,10637 2801,1063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-28224 9504 0,'0'0'0,"0"0"15,0 12 1,0-12-16</inkml:trace>
      </inkml:traceGroup>
      <inkml:traceGroup>
        <inkml:annotationXML>
          <emma:emma xmlns:emma="http://www.w3.org/2003/04/emma" version="1.0">
            <emma:interpretation id="{518413B6-3629-4C9C-B844-55E7D040F478}" emma:medium="tactile" emma:mode="ink">
              <msink:context xmlns:msink="http://schemas.microsoft.com/ink/2010/main" type="line" rotatedBoundingBox="3109,9058 32996,8723 33028,11580 3141,11915"/>
            </emma:interpretation>
          </emma:emma>
        </inkml:annotationXML>
        <inkml:traceGroup>
          <inkml:annotationXML>
            <emma:emma xmlns:emma="http://www.w3.org/2003/04/emma" version="1.0">
              <emma:interpretation id="{A8893A39-8DC4-42F6-B063-30B81EED5886}" emma:medium="tactile" emma:mode="ink">
                <msink:context xmlns:msink="http://schemas.microsoft.com/ink/2010/main" type="inkWord" rotatedBoundingBox="3115,9558 4494,9543 4511,11009 3131,11024"/>
              </emma:interpretation>
            </emma:emma>
          </inkml:annotationXML>
          <inkml:trace contextRef="#ctx0" brushRef="#br0" timeOffset="-142.7032">-27918 9054 0,'0'0'0,"0"0"16,12 34-16,12 13 15,35 22 1,-12 0-16,12 1 16,-24-24-1,-12-12-15,1 13 16,-24-13 0,-24 24-16,-34 0 15,-1-12-15,0-11 16,0-24-1,59-11-15</inkml:trace>
          <inkml:trace contextRef="#ctx0" brushRef="#br0" timeOffset="-437.1992">-27329 8834 0,'0'0'16,"12"-11"-16,47-36 15,0-22 1,-12 0-16,-23 22 16,-36 1-1,-24 0-15,-23 11 16,-11 12-16,-24 12 16,-12 34-1,35 23-15,12 12 31,71 57-31,11-45 16,13-1 0,11 0-16,12-22 15,11-1 1,-11-12-16,-23 1 16,-36-35-1</inkml:trace>
          <inkml:trace contextRef="#ctx0" brushRef="#br0" timeOffset="-792.6365">-26540 8869 0,'0'0'16,"0"0"-16,0 11 15,0 36 1,-11 22-16,-13 12 16,-35 23-1,12-23-15,-12-12 16,0-11-16,-11 0 15,-48-12 1,0-23-16,36-11 16,34-12-1,1 0-15,24-12 16,11 0 0,0-11-16,12 0 15,12 0-15,12 11 16,-1 1-1,12 11-15,-11 11 16,0 13 0,-13 10-16,-11 36 15,-35 34 1,-36 0-16,12-35 16,-11-23-16,-13-23 15,83-23 1</inkml:trace>
        </inkml:traceGroup>
        <inkml:traceGroup>
          <inkml:annotationXML>
            <emma:emma xmlns:emma="http://www.w3.org/2003/04/emma" version="1.0">
              <emma:interpretation id="{B774818E-E938-4626-A443-FF3F696CE8AF}" emma:medium="tactile" emma:mode="ink">
                <msink:context xmlns:msink="http://schemas.microsoft.com/ink/2010/main" type="inkWord" rotatedBoundingBox="4627,10453 4712,10453 4715,10695 4630,10696"/>
              </emma:interpretation>
            </emma:emma>
          </inkml:annotationXML>
          <inkml:trace contextRef="#ctx0" brushRef="#br0" timeOffset="667.9517">-26327 9331 0,'0'0'15,"0"0"1,0 0-16,0 0 16,0 0-1,0 0-15,0 0 16,0 0-16,0 0 16,0 0-1,-12 23-15,0 0 16,0 0-1,-11 12-15,11 0 16,0 11 0,12-11-16,0-24 15,12 1-15,-12-12 16</inkml:trace>
        </inkml:traceGroup>
        <inkml:traceGroup>
          <inkml:annotationXML>
            <emma:emma xmlns:emma="http://www.w3.org/2003/04/emma" version="1.0">
              <emma:interpretation id="{9E8126AB-7F7E-441C-84E4-7D91108B4A94}" emma:medium="tactile" emma:mode="ink">
                <msink:context xmlns:msink="http://schemas.microsoft.com/ink/2010/main" type="inkWord" rotatedBoundingBox="4265,9045 9410,8987 9435,11208 4290,11266"/>
              </emma:interpretation>
            </emma:emma>
          </inkml:annotationXML>
          <inkml:trace contextRef="#ctx0" brushRef="#br0" timeOffset="-5187.8871">-23135 9331 0,'0'0'15,"0"0"1,0 0-16,12 12 16,11-12-16,13 0 15,34-12 1,36-23-16,12-34 16,-118 69-1</inkml:trace>
          <inkml:trace contextRef="#ctx0" brushRef="#br0" timeOffset="-5678.8561">-22688 9354 0,'0'0'15,"0"0"1,0 0-16,0 0 16,0 0-16,0 0 15,0 0 1,0 0-16,0 0 16,0 12-1,0 11-15,0 11 16,0 1-16,0 11 15,-11-11 1,-1 0-16,0-12 16,0 0-1,1 0-15,-1-11 16,0-12 0,-12 0-16,13 0 15,-13-12-15,1-11 16,11 11-1,0-11-15,0 0 16,0 12 0,1-1-16,11 12 15,0 0-15,0 0 16,0 0 0,-12 12-16,0 22 15,-11 1 1,-1 0-16,12-12 15,0 0 1,1-12-16,-1-11 16,0-11-16,-11-12 15,-1 0 1,0-12-16,13 12 16,-1 0-1,0 11-15,12 12 16,0 0-1,0 0-15,0 0 16,-12 0-16,0 12 16,1-1-1,-13 12-15,1-11 16,-13 11 0,13-11-16,-13-1 15,1 1 1,-24 11-16,-12 0 15,1 12-15,-36 11 16,23 0 0,1 0-16,23 1 15,12-13 1,11 1-16,13 0 16,-1-12-16,24-23 15</inkml:trace>
          <inkml:trace contextRef="#ctx0" brushRef="#br0" timeOffset="-5431.2486">-22499 8880 0,'0'0'0,"0"0"16,0 0 0,0 0-16,0 0 15</inkml:trace>
          <inkml:trace contextRef="#ctx0" brushRef="#br0" timeOffset="-7014.077">-22311 8892 0</inkml:trace>
          <inkml:trace contextRef="#ctx0" brushRef="#br0" timeOffset="-6890.155">-22311 9031 0,'0'11'0,"0"47"15,0 23 1,12 11-16,0-11 16,0-12-16,0-11 15,-12 0 1,0-12-16,0 1 15,0-47 1</inkml:trace>
          <inkml:trace contextRef="#ctx0" brushRef="#br0" timeOffset="-33735.9804">-21851 9539 0</inkml:trace>
          <inkml:trace contextRef="#ctx0" brushRef="#br0" timeOffset="-31292.059">-21839 9620 0</inkml:trace>
          <inkml:trace contextRef="#ctx0" brushRef="#br0" timeOffset="-30795.8544">-21887 9551 0,'0'0'0,"0"0"16,0 0-16,0-12 15,12-11-15,0 11 16,0 1 0,11-1-16,-11 12 15,0 0 1,0 12-16,0-1 16,-12-11-1,0 12-15,0-12 16,-95 69-1,95-69-15,0 0 16,-12-11-16,-11-1 16,11-11-1,0 0-15,12-23 16,24-35 15,-24 81-31</inkml:trace>
          <inkml:trace contextRef="#ctx0" brushRef="#br0" timeOffset="-33229.0683">-21828 9504 0,'0'0'0,"0"0"16,0 0-1,12 0-15,12 0 16,-1 0-1,-11 12-15,0 0 16,-12-12-16,0 0 16,0 0-1,0 0-15,-12 0 16,0 0 0,1 0-16,-1 0 15,0 0-15,12 0 16,0 0-1,0 0-15,0 0 16,0 0 0,12 0-16,0 0 15,-12 0-15,0 0 16,0 0 0,0 0-16,0 0 15,0 0 1,0 0-16,0 0 15,0 0 1,0 0-16,0 0 16,0 0-1,0 0 1,0 0 0,0 0-16,0 0 15,0 0-15,0 0 16,0-12-1,0-11-15,0-23 16,11-24 0,25-22-16,-36 92 15</inkml:trace>
          <inkml:trace contextRef="#ctx0" brushRef="#br0" timeOffset="-31081.0242">-21969 9493 0,'0'0'15,"0"0"-15,0 0 16,12-12 0,0 1-16,11-1 15,12 1-15,13 11 16,-13 0-1,0 11-15,-11 1 16,-12-1 0,-1 1-16,-11-1 15,0 1 1,0-12-16</inkml:trace>
          <inkml:trace contextRef="#ctx0" brushRef="#br0" timeOffset="-4711.8246">-21733 7933 0,'0'0'0,"0"0"16,0 34-1,-12 47-15,-23 23 16,-48 0 0,-105 58-16,-1 11 15,-23-34 1,12-46-16,58-36 16,-22-22-16,22-23 15,60-12 1,35-12-16,-1-11 15,25-23 1,11-35-16,47-12 16,36 12-16,0 24 15,-12 22 1,-12 23-16,0 12 16,-12 23-1,1 47-15,-25 11 16,-11 11-1,-11-11-15,-25 12 16,-23-13-16,-35 1 16,0-23-1,0-12-15,94-46 16</inkml:trace>
          <inkml:trace contextRef="#ctx0" brushRef="#br0" timeOffset="-32376.0451">-21769 9516 0,'0'0'0,"0"0"15,12 0-15,12 0 16,-1 0-1,1 0 1,-1 12 0,-11-1-16,-12 1 15,-12-1 1,1 1-16,11-12 16,-189 58-1,189-58-15,0 0 16,0 0-16,0 0 15</inkml:trace>
          <inkml:trace contextRef="#ctx0" brushRef="#br0" timeOffset="-31961.0536">-21780 9470 0,'0'0'16,"0"0"-1,0 0-15,11 0 16,1 11-16,0 1 16,-12-1-1,0 1-15,0-12 16,-130 81-1,130-81-15,0 0 16,-12 0 0,1-12-16,11 12 15,0-11-15,0-1 16,11 1 0,1-1-16,0 1 15,12 11 1,-13 0-16,1 0 15,0 0 1,-12 0-16,0 0 16,0 0-16,0 0 15,-12 11 1,-11-11-16,-13 0 16,1-11-1,11-1-15,13-11 16,11-12-1,11-23-15,25-11 16,11 0-16,24-1 16,11 24-1,0 0-15,-82 46 16</inkml:trace>
          <inkml:trace contextRef="#ctx0" brushRef="#br0" timeOffset="-2059.1414">-25267 8545 0,'0'0'0,"0"0"31,11 46-31,1 1 16,-12-47-1</inkml:trace>
          <inkml:trace contextRef="#ctx0" brushRef="#br0" timeOffset="-2250.343">-25314 9423 0,'0'0'0,"0"0"16,0 0-1,0 0-15,0 0 16,0 0 0,0 0-16,0 0 15,0 0-15,0-11 16,0-12 0,11-12-16,1 0 15,0 12 1,0 12-16,-1-1 15,1 12-15,0 12 16,0 11 0,0 12-16,-12-1 15,0-11 1,-12 0-16,-12 1 16,-11-1-16,-24 0 15,-12-12 1,1-11-16,11-11 15,0-1 1,0 1-16,12-1 16,0 12-1,0 0-15,0 12 16,11 11-16,13 0 16,11 12-1,12 11-15,12 12 16,11-12-1,1-11-15,11-12 16,-35-23-16</inkml:trace>
          <inkml:trace contextRef="#ctx0" brushRef="#br0" timeOffset="-3291.8711">-24690 9262 0,'0'11'0,"0"35"16,0 12-1,0 12-15,0-1 16,0-11 0,0-12-16,0-23 15,0 0-15,0-11 16,0-12 0,0 0-16,0 0 15,-12 11 1,-11 1-16,-25 23 15,-22-1 1,-1 12-16,0 1 16,13-1-16,-1 0 15,0 0 1,-12 12-16,12-23 16,12-12-1,12-12-15,35-11 16</inkml:trace>
          <inkml:trace contextRef="#ctx0" brushRef="#br0" timeOffset="-4002.0187">-24007 8591 0,'0'0'16,"0"0"-16,0 12 15,24 46-15,-1 23 16,13 23 0,-1 23-16,0 0 15,-23-35 1,-12-11-16,-12-11 15,-11-13 1,-13-10-16,-11-13 16,-23-11-1,-13-11 1,-11-35-16,35 0 16,24 0-1,11-12-15,24-23 16,35-11-16,1-1 15,-1 24 1,-35 46-16</inkml:trace>
          <inkml:trace contextRef="#ctx0" brushRef="#br0" timeOffset="-4367.388">-23618 8522 0,'0'0'16,"0"0"-16,0 0 16,0 0-16,0 23 15,0 35 1,0 34-16,0 1 16,0 22-1,0 24-15,0-23 16,0-24-1,0-11-15,0-35 16,0-11-16,0-35 16</inkml:trace>
          <inkml:trace contextRef="#ctx0" brushRef="#br0" timeOffset="-2797.9227">-23512 7886 0,'0'0'16,"0"0"-16,0 0 15,-12 35-15,-23 58 16,-59 45 0,-48-11-16,36-34 15,-35 22 1,-12-11-16,11-23 15,25-23 1,10-12-16,1-23 16,36-11-16,11-12 15,24-12 1,11-11-16,12-23 16,36-23-1,11-1-15,0 24 16,1 23-16,-1 0 15,-11 11 1,-1 12-16,1 12 16,-1 46-1,-11 34-15,-24-11 16,1-12 0,-25 1-16,-11 11 15,47-81-15</inkml:trace>
          <inkml:trace contextRef="#ctx0" brushRef="#br0" timeOffset="-1257.9546">-26540 9516 0,'0'0'16,"0"0"-16,0 0 16,0 0-1,12-12-15,12 1 16,23-24-1,12-11-15,12 0 16,-24 23-16,-12-1 16,0 24-1,-23 0-15,0 12 16,-12 0 0,-12 11-16,-11 11 15,-13 13-15,-23 10 16,-11 13-1,-1-1-15,24-11 16,11-23 0,13 11-16,11-12 15,12 1 1,12 0-16,0-1 16,-1 1-16,1-12 15,0 0 1,-12-11-16,0-1 15,-24 1 1,-11 0-16,0-12 16,-12 0-1,11-12-15,13-11 16,-1 0-16,12-23 16,12-24-1,12 1-15,24-12 16,11 0-1,-47 81 1</inkml:trace>
          <inkml:trace contextRef="#ctx0" brushRef="#br0" timeOffset="-1861.4066">-25892 9031 0,'0'0'15,"0"0"-15,12 0 16,24 0-1,70 0-15,35-12 16,-47 0 0,-94 12-16</inkml:trace>
        </inkml:traceGroup>
        <inkml:traceGroup>
          <inkml:annotationXML>
            <emma:emma xmlns:emma="http://www.w3.org/2003/04/emma" version="1.0">
              <emma:interpretation id="{83F49C62-8C77-40BE-B7BF-A359D0E2D2F7}" emma:medium="tactile" emma:mode="ink">
                <msink:context xmlns:msink="http://schemas.microsoft.com/ink/2010/main" type="inkWord" rotatedBoundingBox="9746,9723 12030,9698 12053,11815 9769,11841"/>
              </emma:interpretation>
            </emma:emma>
          </inkml:annotationXML>
          <inkml:trace contextRef="#ctx0" brushRef="#br0" timeOffset="-35955.5783">-20838 9528 0,'0'0'0,"-24"0"16,-23 0-1,0 0-15,47 0 16</inkml:trace>
          <inkml:trace contextRef="#ctx0" brushRef="#br0" timeOffset="-34357.7166">-20791 9447 0,'-12'0'15,"12"0"-15</inkml:trace>
          <inkml:trace contextRef="#ctx0" brushRef="#br0" timeOffset="-35276.8909">-20767 9504 0,'-24'0'0,"-11"0"15,-12 0 1,-1-11-16,48 11 15</inkml:trace>
          <inkml:trace contextRef="#ctx0" brushRef="#br0" timeOffset="-36944.011">-20603 10221 0,'0'0'0,"0"0"16,0 0-16,0 0 16</inkml:trace>
          <inkml:trace contextRef="#ctx0" brushRef="#br0" timeOffset="-34459.6449">-20426 9308 0</inkml:trace>
          <inkml:trace contextRef="#ctx0" brushRef="#br0" timeOffset="-37899.257">-20320 9192 0,'0'0'15,"0"0"-15,0 12 16,-23 23 0,-13 11-16,-11 0 15,47-46 1</inkml:trace>
          <inkml:trace contextRef="#ctx0" brushRef="#br0" timeOffset="-34743.4675">-20308 9273 0,'0'0'16,"0"0"0,0 0-16,0 0 15,0 0-15,0 0 16,0 0-1,-12 0-15,-23 12 16,0 11 0,-24 12-16,11-12 15,1 0 1,-12 0-16,1 0 16,-13-11-16,0-1 15,24 1 1,0-1-16,0-11 15,23 0 1,1 0-16,23 0 16</inkml:trace>
          <inkml:trace contextRef="#ctx0" brushRef="#br0" timeOffset="-36036.9184">-20296 9296 0,'0'0'0,"0"0"15,0 0 1,0 0-16,0 0 16,0 0-1,0 0-15,0 0 16,0 0-16,0 0 15,0 0 1,0 0-16,0 0 16,0 0-1,0 0-15,0 0 16,0 0 0,0 0-16,0 0 15,0 0-15,0-11 16,0 11-1,0 0-15,0 0 16,0-12 0,0 12-16,0-11 15,0 11 1,0-12-16,0 12 16,0 0-16,0 0 15,0 0 1,0 0-16,0 0 15,0 0 1,0 0-16,0 0 16,-12 12-16,0-1 15,-11 1 1,-13 11-16,1 0 16,0 0-1,-1 0-15,36-23 16</inkml:trace>
          <inkml:trace contextRef="#ctx0" brushRef="#br0" timeOffset="-35359.4125">-20296 9192 0,'0'0'15,"0"0"1,0 0-16,0 0 16,0 0-16,0 0 15,-12 12 1,0-1-1,-58 47 1,11-12 0,59-46-16</inkml:trace>
          <inkml:trace contextRef="#ctx0" brushRef="#br0" timeOffset="-34481.5773">-20284 9192 0,'0'0'16,"0"0"-16</inkml:trace>
          <inkml:trace contextRef="#ctx0" brushRef="#br0" timeOffset="-38483.8442">-19825 9354 0,'0'0'15,"0"12"-15,0 11 16,-12 11-1,-11 1-15,-13-12 16,1 0 0,0 1-16,-1-13 15,1-11-15,0 0 16,11-11 0,0-1-16,13-11 15,-1-23 1,12-35-16,23-23 15,1 0 1,11 11-16,-35 93 16</inkml:trace>
          <inkml:trace contextRef="#ctx0" brushRef="#br0" timeOffset="-37321.1449">-20932 9504 0,'0'0'16,"0"0"-16,0-11 15,0-24 1,11-23-16,25-23 16,-1 1-1,0 22-15,-23 23 16,0 12-16,-12 11 15,0 1 1,-12-1-16,-23 12 16,-36 12-1,1-1-15,-1 13 16,24-1-16,23 11 16,12-11-1,12 1-15,12 10 16,35 12-1,0-11-15,12 0 16,-12-1 0,-11-10-16,-13-1 15,-11 0 1,-12 23-16,-12 0 16,-23 12-16,-12 0 15,0 11 1,0-11-16,0 0 15,-1 0 1,13-12-16,0 12 16,-1 22-16,13 13 15,11-12 1,12-12-16,12-11 16,35 11-1,47 1-15,24-13 16,0-22-1,329 11 1,-187-46 0,22-23-1,-152 0 1,-36 0-16,-94 23 16</inkml:trace>
          <inkml:trace contextRef="#ctx0" brushRef="#br0" timeOffset="-38877.3488">-19519 9955 0,'0'0'0,"0"0"16,0 0-16,0 0 15,0 0 1,0 0-16</inkml:trace>
          <inkml:trace contextRef="#ctx0" brushRef="#br0" timeOffset="-38312.9588">-19778 8661 0,'12'0'15,"35"0"-15,71-35 16,47-11 0,-165 46-16</inkml:trace>
          <inkml:trace contextRef="#ctx0" brushRef="#br0" timeOffset="-39024.9428">-19000 9447 0,'0'0'16,"0"0"-16,0 0 15,-36-12 1,-23 0-16,-47-11 15,12 23 1,12-11-16,-1 22 16,1 1-16,11 11 15,36-11 1,11-1-16,12 1 16,12-1-1,12 12-15,-12-23 31</inkml:trace>
        </inkml:traceGroup>
        <inkml:traceGroup>
          <inkml:annotationXML>
            <emma:emma xmlns:emma="http://www.w3.org/2003/04/emma" version="1.0">
              <emma:interpretation id="{754A5232-5A26-41CD-B0CB-2CDA8103AA45}" emma:medium="tactile" emma:mode="ink">
                <msink:context xmlns:msink="http://schemas.microsoft.com/ink/2010/main" type="inkWord" rotatedBoundingBox="12337,9538 15802,9499 15824,11505 12360,11544"/>
              </emma:interpretation>
            </emma:emma>
          </inkml:annotationXML>
          <inkml:trace contextRef="#ctx0" brushRef="#br0" timeOffset="-39507.4829">-18647 10406 0,'0'0'15,"0"0"-15,0 0 16</inkml:trace>
          <inkml:trace contextRef="#ctx0" brushRef="#br0" timeOffset="-40033.2769">-17340 8730 0,'0'0'15,"0"0"-15,0 0 16,0 0 0,0 12-16,0 11 15,-11 11 1,-13 24-16,1 0 15,-13 0 1,13-24-16,-1 1 16,1-23-16,11-1 15,0-11 1,0 0-16,-11-11 16,11 11-1,0-12-15,0 12 16,1 0-16,-1 0 15,-12 0 1,-11 12-16,-12 11 16,-12 0-1,-47 12-15,-12-1 16,0-11 0,24-23-16,0 12 15,-1-24-15,13 1 16,11-1-1,24 1-15,0 11 16,24-12 0,11 12-16,12 0 15,0 0-15,0 0 16,0 0 0,23 12-16,24 11 15,12 0 1,-59-23-16</inkml:trace>
          <inkml:trace contextRef="#ctx0" brushRef="#br0" timeOffset="-39719.3563">-17917 10360 0,'0'0'15,"12"0"-15,59-12 16,47-23-1,-1 12-15,-34 12 16,-1-1 0,1 1-16,11 11 15,-94 0-15</inkml:trace>
          <inkml:trace contextRef="#ctx0" brushRef="#br0" timeOffset="-40873.1512">-17139 8950 0,'0'0'16,"11"0"-1,48-12-15,24-11 16,-1 0-16,24-12 15,-106 35 1</inkml:trace>
          <inkml:trace contextRef="#ctx0" brushRef="#br0" timeOffset="-41379.5133">-16291 8869 0,'0'0'0,"0"0"16,0 0-16,0 0 15,0 0-15,0 0 16,0 11-1,-24 24-15,1 23 16,-13 23 0,-11 0-16,-12-1 15,0-10-15,12-1 16,0-34 0,-12-12-16,-23-12 15,-12 1 1,23-12-16,24-12 15,0 1 1,23-24-16,1-11 31,58-35-31,0 35 16,12 11 0,-11 12-16,-13 12 15,-11 11-15,0 0 16,0 23-1,-24 11-15,-12 13 16,-46 10 0,-13 1-16,1 11 15,-36 24-15,-12-1 16,-11 1 0,47-24-16,11-11 15,13-12 1,-1-11-16,0-12 15,24-23 1,47 0-16</inkml:trace>
          <inkml:trace contextRef="#ctx0" brushRef="#br0" timeOffset="-41123.7611">-16574 8661 0,'0'0'0,"35"-12"16,36-23-1,47-22-15,23-1 16,12 12-1,-11-1-15,-36 24 16,-106 23 0</inkml:trace>
          <inkml:trace contextRef="#ctx0" brushRef="#br0" timeOffset="-51041.9179">-15231 8996 0,'-12'11'0,"-11"1"15,-36 11-15,0 12 16,-24 34-1,25 12-15,22-23 16,13 11 0,11 0-16,0 12 15,12 12 1,12-12-16,-12-12 16,0-11-16,-12-12 15,-11-11 1,-13-24-16,-35-11 15,-23-11 1,12-24-16,-1-23 16,36 1-16,24-1 15,23-23 1,47-58-16,106-57 16,-24 69-1,60-24-15,-189 151 16</inkml:trace>
        </inkml:traceGroup>
        <inkml:traceGroup>
          <inkml:annotationXML>
            <emma:emma xmlns:emma="http://www.w3.org/2003/04/emma" version="1.0">
              <emma:interpretation id="{4F50E614-5642-48D6-8D08-BD61BAED9F9B}" emma:medium="tactile" emma:mode="ink">
                <msink:context xmlns:msink="http://schemas.microsoft.com/ink/2010/main" type="inkWord" rotatedBoundingBox="16075,9316 19926,9273 19949,11351 16098,11394"/>
              </emma:interpretation>
            </emma:emma>
          </inkml:annotationXML>
          <inkml:trace contextRef="#ctx0" brushRef="#br0" timeOffset="-54096.337">-12050 8487 0,'0'0'0,"0"0"16,0 0-1,0 0-15</inkml:trace>
          <inkml:trace contextRef="#ctx0" brushRef="#br0" timeOffset="-54295.9182">-12628 10198 0,'0'0'0,"36"23"16,58 0 0,71-35-16,82-45 15,36-13 1</inkml:trace>
          <inkml:trace contextRef="#ctx0" brushRef="#br0" timeOffset="-54512.4137">-11650 8753 0,'0'0'0,"0"12"15,-12-1 1,0 12-16,-11 12 16,-12-12-1,-1 0-15,1 0 16,11-11-16,1 0 15,11-1 1,0 1-16,0-1 16,12 1-1,0-1-15,0 24 16,0 11 0,0 24-16,-11 10 15,-13-10-15,-47-1 31,-35-23-31,-23-11 16,-13-35 0,36-12-16,24-22 15,23-1 1,24 0-16,11-11 16,24-23-1,47 0-15,59-1 16,12 24-16,35 11 15,-153 35 1</inkml:trace>
          <inkml:trace contextRef="#ctx0" brushRef="#br0" timeOffset="-55211.21">-11120 8892 0,'0'0'0,"0"0"15,0 0 1,0 0-16,0 0 16,0 0-1,0 0-15,0 0 16</inkml:trace>
          <inkml:trace contextRef="#ctx0" brushRef="#br0" timeOffset="-54969.2312">-11332 8383 0,'0'0'0,"0"47"16,12 68-1,0 1-15,-1-24 16,1 1 0,0-24-16,-12-69 15</inkml:trace>
          <inkml:trace contextRef="#ctx0" brushRef="#br0" timeOffset="-55400.4273">-11202 9447 0,'0'0'15,"0"0"-15,-12 11 16,-12 12-16,-11 12 16,-12 0-1,-12-1-15,12-11 16,0 1 0,0-13-16,0-11 15,-1 0 1,48 0-1</inkml:trace>
          <inkml:trace contextRef="#ctx0" brushRef="#br0" timeOffset="-53216.9942">-13382 9389 0,'0'0'16,"0"0"-16,0 0 15,0 0 1,0 0-16,0 0 15,0-23 1,12-24-16,12-33 16,-1 10-1,13 1-15,23-12 16,23-46-16,0 11 16,-11 35-1,-12 24-15,-24 45 16,13-23-1,-13 12-15,-12 12 16,1-1-16,-12 12 16,0 23-1,-12 23-15,0 24 16,-12-1 0,-12-23-16,-11 12 15,-12 0 1,-12-23-16,12-12 15,11-12-15,1 1 16,11-12 0,1 0-16,-12 11 15,-1 1 1,1 11-16,0 0 16,-1-11-16,13-1 15,-1-11 1,12 0-16,1 0 15,-1-11 1,0-1-16,0 1 16,0-12-1,12 11 1,-11 0 0,11 12-16,-24 0 15,-23 12-15,-35 23 16,-13 22-1,1 13-15,12-1 16,-1-11 0,24-12-16,59-46 15</inkml:trace>
          <inkml:trace contextRef="#ctx0" brushRef="#br0" timeOffset="-52693.1845">-13323 8175 0,'0'0'0,"0"0"16,12 12-16,-12-12 16</inkml:trace>
          <inkml:trace contextRef="#ctx0" brushRef="#br0" timeOffset="-52871.8831">-14041 10128 0,'0'0'0,"0"0"16,23 0-16,24-23 16,48-34-1,-1-24-15,-23-23 16,-48 57-1,-23 1-15,-23 23 16,-25-12-16,1 24 16,-12 11-1,12 11-15,12 13 16,11 10 0,24 1-16,12 0 15,24-1-15,93 24 16,24-23-1,-11-24-15,11-45 16,-153 34 0</inkml:trace>
          <inkml:trace contextRef="#ctx0" brushRef="#br0" timeOffset="-51415.5228">-14948 8510 0,'0'35'0,"-12"46"15,24 35 1,0-24-16,11 24 16,1-1-1,-1-45-15,-23-70 16</inkml:trace>
          <inkml:trace contextRef="#ctx0" brushRef="#br0" timeOffset="-51649.2144">-14418 9747 0,'0'0'0,"0"12"16,0-1 0,0-11-16,0 0 15,0 0-15,12-11 16,-12 11-1</inkml:trace>
          <inkml:trace contextRef="#ctx0" brushRef="#br0" timeOffset="-51841.2322">-14289 8938 0,'0'0'0,"0"0"15,0 0-15,24-11 16,35-13 0,35-10-16,0-24 15,1 23 1,-25 1-16,-34 22 16,-1 1-16,-12 11 15,-23 0 1,0 0-16,-11 23 15,-25 11 1,-23 13-16,-35 22 16,-12-11-16,24 11 15,23 12 1,35-35-16,13 12 16,22-23-1,25-1-15,11 1 16,0-12-1,-12-11-15,-11-1 16,-1 1 0,-23-12-16,0 0 15,0 0-15,-11 0 16,-37-23 0,-10-12-16,-13-11 31,-35-70-31,47 24 15,12 22 1,23-11-16,12 12 16,12 0-1,0 23-15,0 11 16,0 23-16,0 12 16,0 0-1,12 23-15,0 12 16,0 0-1,0-1-15,-12 1 16,-12 0 0,0-12-16,0 12 15,0-12-15,-11-12 16,-1 12 0,-23 0-16,0 1 15,12-1 1,-1 11-16,13 1 15,11 0-15,12-1 16,12 1 0,23 23-16,1-12 15,-36-46 1</inkml:trace>
        </inkml:traceGroup>
        <inkml:traceGroup>
          <inkml:annotationXML>
            <emma:emma xmlns:emma="http://www.w3.org/2003/04/emma" version="1.0">
              <emma:interpretation id="{170EF8F9-2B34-46EC-95ED-A69E041A13CF}" emma:medium="tactile" emma:mode="ink">
                <msink:context xmlns:msink="http://schemas.microsoft.com/ink/2010/main" type="inkWord" rotatedBoundingBox="20438,9576 20476,9575 20487,10545 20448,10546"/>
              </emma:interpretation>
            </emma:emma>
          </inkml:annotationXML>
          <inkml:trace contextRef="#ctx0" brushRef="#br0" timeOffset="-55682.9502">-10602 8453 0,'0'0'16,"0"0"-16,0 0 16,0 0-16,0 0 15,12 46 1,0 35-16,0 11 15,-12 12 1,0 35-16,0 0 16,0-1-1,12-57-15,-12-11 16,0-24-16,0-12 16,0-34-1</inkml:trace>
        </inkml:traceGroup>
        <inkml:traceGroup>
          <inkml:annotationXML>
            <emma:emma xmlns:emma="http://www.w3.org/2003/04/emma" version="1.0">
              <emma:interpretation id="{FFD59987-49CE-4B00-A4F5-AA372B1B1410}" emma:medium="tactile" emma:mode="ink">
                <msink:context xmlns:msink="http://schemas.microsoft.com/ink/2010/main" type="inkWord" rotatedBoundingBox="21156,9009 24804,8968 24824,10714 21175,10755"/>
              </emma:interpretation>
            </emma:emma>
          </inkml:annotationXML>
          <inkml:trace contextRef="#ctx0" brushRef="#br0" timeOffset="-58912.6775">-8316 8973 0,'0'0'15,"11"11"-15,13 12 16,23 24-1,24 10-15,11 13 16,-11-1-16,-24-23 16,-12-11-1,-23 0-15,-12-1 16,-35 1 0,-36 11-16,-11-11 15,-60-12-15,-34-23 16,23-11-1,11-13-15,1-10 16,11-13 0,60 13-16,22-1 15,25 0 1,11 1-16,12 11 16,24 0-16,23-1 15,35 24 1,60 35-1,-36 11 1,-36 1-16,-23-24 16,-23 0-1,-24-12-15,-12 12 16,-11-11 0,-13 0-16,1-1 15,-24-11-15,-23-11 16,-13-24-1,13-11-15,11-24 16,12 1 0,12 0-1,0-82 1,24 36 0,23 11-16,0 11 15,11 36-15,-11 57 16</inkml:trace>
          <inkml:trace contextRef="#ctx0" brushRef="#br0" timeOffset="-60178.3325">-6432 9412 0,'0'0'16,"0"0"-16,0 0 15,0 0 1,0 0-16,0 0 16,-11-12-1,-13-11-15,1-11 16,11-13-1,0 1-15,12 0 16,0 11-16,12 12 16,11 0-1,13 0-15,11 11 16,0 12 0,-12 12-16,-11-1 15,11 13 1,-11 22-16,-13 0 15,-11 0-15,-23 0 16,-24 12 0,-24 0-16,-11 0 15,-1-12 1,-35 0-16,24-34 16,12-12-16,82 0 15</inkml:trace>
          <inkml:trace contextRef="#ctx0" brushRef="#br0" timeOffset="-59920.3449">-7574 8811 0,'0'0'16,"0"46"-16,12 35 16,-1 12-1,13 11-15,0-12 16,-1-34 0,1-12-16,-1-11 15,-23-35 1</inkml:trace>
          <inkml:trace contextRef="#ctx0" brushRef="#br0" timeOffset="-59614.6702">-6797 8453 0,'0'0'16,"0"0"-16,-23-12 16,-24 1-1,-24-1-15,-23 0 16,-36-11 0,-11 23-16,23 0 15,36 12-15,11-1 16,24 13-1,0 10-15,23 12 32,24-46-32</inkml:trace>
          <inkml:trace contextRef="#ctx0" brushRef="#br0" timeOffset="-58725.429">-8587 8869 0,'0'0'16,"0"0"-16,12 11 16,23-11-16,-35 0 15</inkml:trace>
          <inkml:trace contextRef="#ctx0" brushRef="#br0" timeOffset="-58292.5388">-7751 7863 0,'0'0'0,"0"12"16,-12 23-1,-23 34-15,-36 12 16,-46 11-1,-1-22-15,-35-1 16,-12-34 0,47-12-16,24-12 15,11 1-15,13-24 16,22-11 0,25-46-1,35-12 1,23 12-16,12 22 15,24 13 1,-12 22-16,-12 35 16,0 23-16,-12 24 15,-23-1 1,-47 24-16,-48 34 16,-11-12-1,-24 1-15,118-116 16</inkml:trace>
          <inkml:trace contextRef="#ctx0" brushRef="#br0" timeOffset="-57946.5428">-9871 9031 0,'0'0'15,"23"34"1,48 36-16,23 22 16,-11-11-1,-36-23-15,-12-12 16,-23-11-16,-12-1 16,-12-11-1,-35-11-15,-12 0 16,-12-12-1,24-12-15,12-11 16,11 0-16,24 0 16,59-47-1,59-22 1,-118 92 0</inkml:trace>
        </inkml:traceGroup>
        <inkml:traceGroup>
          <inkml:annotationXML>
            <emma:emma xmlns:emma="http://www.w3.org/2003/04/emma" version="1.0">
              <emma:interpretation id="{E20A0355-348C-4C7B-BA53-3B8E10F3D2EE}" emma:medium="tactile" emma:mode="ink">
                <msink:context xmlns:msink="http://schemas.microsoft.com/ink/2010/main" type="inkWord" rotatedBoundingBox="25117,9529 28332,9493 28350,11084 25134,11120"/>
              </emma:interpretation>
            </emma:emma>
          </inkml:annotationXML>
          <inkml:trace contextRef="#ctx0" brushRef="#br0" timeOffset="-64674.4035">-4617 9539 0,'0'0'0,"0"0"16,0 0-1,0 0-15,0 0 16,0 12-1,0 11-15,0 23 16,11 23 0,-11 12-16,0-23 15,0-23-15,0-1 16,0-11 0,0 1-16,0-13 15,0 1-15,0-12 16,0 0-1,0 0 1,0-12-16,24-23 16,11-34-16,1 0 15,-13 23 1,1-1-16,-1 24 16,1 0-1,-1 12-15,1 11 16,-1 11-16,13 24 15,-13 11 1,1 12-16,-12-12 16,-1 0-1,1-11-15,-12-12 16,12 0-16,0-11 16,0-1-1,-12-11-15</inkml:trace>
          <inkml:trace contextRef="#ctx0" brushRef="#br0" timeOffset="-66168.4007">-5030 8672 0,'0'0'16,"0"0"-16,0 0 15,0-11 1,0-1-16,0 12 16,0 0-1,0 0-15,0 0 16,0 0 0,0 23-16,12 24 15,0 22-15,11 35 16,-11 46-1,12-23-15,-13-34 16,1-24 0,0 12-16,-12-23 15,0-12 1,0-11-16,0-12 16,0-23-16,0 0 15,0 0 1</inkml:trace>
          <inkml:trace contextRef="#ctx0" brushRef="#br0" timeOffset="-65592.9399">-5171 8672 0,'0'0'16,"0"0"-16,-12 0 15,0 0 1,-11-11-16,-1-1 15,1-11 1,11 0-16,0 0 16,0 0-1,12 0-15,12-1 16,23 1-16,36-11 16,12 11-1,11-1-15,24 13 16,-1 11-1,-34 11-15,-24 1 16,-12 11-16,-12 0 16,-11 12-1,-12 11-15,-12 0 16,-24 1 0,-35 10-16,-12-10 15,1-13 1,-1-11-16,-11 1 15,-1-13-15,24-11 16,24 0 0,23 0-16,12-11 15,0 11 1</inkml:trace>
          <inkml:trace contextRef="#ctx0" brushRef="#br0" timeOffset="-64003.6013">-3816 8649 0,'0'0'0,"0"0"16,0 0 0,0 0-16,0 0 15,0 0-15,-12 23 16,-12 24-1,-23 10-15,-12 1 16,0 11 0,12 12-16,12 12 15,23-12-15,24-24 16,35 13 0,0-24-16,12 0 15,0-11 1,0 0-16,0-12 15,0 0 1,-59-23-16</inkml:trace>
          <inkml:trace contextRef="#ctx0" brushRef="#br0" timeOffset="-63294.9973">-3675 9146 0,'0'0'16,"0"0"-1,0 0-15,-12 0 16,0 0 0,-11-11-16,-1-1 15,1 0-15,11-11 16,0 0-1,0 0-15,1 0 16,11-12 0,0 1-16,11-1 15,13 0 1,11 12-16,12 12 16,0 11-16,12 11 15,0 24 1,-23 92-1,-25-11 1,-22-24-16,-1-23 16,0-22-1,0-1-15,0-23 16,1 0 0,11-11-16,0-12 15,0 0-15,0-12 16,11-34-1,25-35-15,11-35 16,-12 35 0,1 1-16,-1-1 15,-11 11-15,-13 24 16,1 11 0,-12 24-16,0 11 15,0 0 1,0 0-16,0 23 15,12 12 17,11 126-32,1-45 15,0-24 1,-1-34-16,12-12 16,13-11-16,-1-12 15,-47-23 1</inkml:trace>
          <inkml:trace contextRef="#ctx0" brushRef="#br0" timeOffset="-62911.1147">-2886 8684 0,'0'0'15,"0"0"-15,0 0 16,0 0-16,0 0 16,12 11-1,11 1-15,1 11 16,11 23-1,-11 1 1,23 241 0,-35-172-1,0-24-15,-12-22 16,-12-12 0,0-12-16,-11-11 15,-13-1-15,36-34 16</inkml:trace>
          <inkml:trace contextRef="#ctx0" brushRef="#br0" timeOffset="-62156.3334">-5583 8799 0,'0'0'16,"0"0"-16,0 0 15,0 0 1,0 0-16,0 0 16,0 0-16,-12 0 15,-24 12 1,-22 23-16,-13 22 15,12 24 1,0 35-16,36-12 16,11-12-16,24 1 15,35 22 1,23-22-16,25-1 16,11-11-1,35-23-15,24-12 16,-165-46-16</inkml:trace>
        </inkml:traceGroup>
        <inkml:traceGroup>
          <inkml:annotationXML>
            <emma:emma xmlns:emma="http://www.w3.org/2003/04/emma" version="1.0">
              <emma:interpretation id="{2469717E-DBB0-475A-BCC0-D07EC45D7275}" emma:medium="tactile" emma:mode="ink">
                <msink:context xmlns:msink="http://schemas.microsoft.com/ink/2010/main" type="inkWord" rotatedBoundingBox="29062,9537 33005,9493 33024,11206 29081,11250"/>
              </emma:interpretation>
            </emma:emma>
          </inkml:annotationXML>
          <inkml:trace contextRef="#ctx0" brushRef="#br0" timeOffset="-71695.5752">83 9840 0,'0'0'16,"23"23"-16,1 0 16,23 11-16,47 1 15,-11-23 1,-13-24-16,-70 12 16</inkml:trace>
          <inkml:trace contextRef="#ctx0" brushRef="#br0" timeOffset="-71814.2574">71 10105 0,'12'0'0,"23"-11"16,47-12-16,24-47 16,-11-34 15,-48-57-31,-59 103 16,12 58-16</inkml:trace>
          <inkml:trace contextRef="#ctx0" brushRef="#br0" timeOffset="-71526.1197">813 8383 0,'0'0'15,"0"0"-15,0 0 16,0 0-1</inkml:trace>
          <inkml:trace contextRef="#ctx0" brushRef="#br0" timeOffset="-72024.3053">801 9181 0,'0'0'15,"0"0"-15,0-12 16,12-11 0,0 0-16,11-12 15,60-46 1,58-57-1,-70 57-15,-12 23 16,-12 23 0,-12 12-16,1 12 15,-25 11 1,1 11-16,-12 36 16,-12 22-1,-11 12-15,-24 11 16,-1-11-16,1-23 15,0-23 1,12-24-16,0 1 16,11-24-1,0-11-15,1 11 16,-1 1 0,13 11-16,-13 0 15,-11 11-15,-24 13 16,12-13-1,-24 12-15,24-11 16,0-1 0,0-11-16,11-11 15,13-1 1,-1 1-16,-11 11 16,-12 23-16,-12 11 15,0 13 1,0-13-16,59-34 15</inkml:trace>
          <inkml:trace contextRef="#ctx0" brushRef="#br0" timeOffset="-72697.2807">1967 8545 0,'0'0'16,"0"0"0,0 0-16,0 0 15,0 0-15,0 12 16,0 11 0,0 23-16,0 12 15,0 11 1,0 1-16,-23 10 15,-1 24 1,-23 0-16,0-34 16,-35-1-16,-1-11 15,-11-23 1,23-12-16,71-23 16</inkml:trace>
          <inkml:trace contextRef="#ctx0" brushRef="#br0" timeOffset="-70307.1407">-1154 8406 0,'0'0'0,"0"0"16,0 35-1,12 46-15,-1 58 32,1 69-32,0 81 15</inkml:trace>
          <inkml:trace contextRef="#ctx0" brushRef="#br0" timeOffset="-70554.0673">-471 9666 0,'0'0'15,"0"0"-15,0 12 16,0-12 0,0 0-16,0 0 15</inkml:trace>
          <inkml:trace contextRef="#ctx0" brushRef="#br0" timeOffset="-70704.7384">-648 8984 0,'0'0'16,"0"0"-16,36-11 15,23-12 1,35-24-16,35 1 16,-11 0-1,-35 34-15,-24-11 16,-24 12-16,-12 11 15,-11 0 1,-12 0-16,0 0 16,0 0-1,-12 23-15,-23 12 16,-24 11 0,0 0-16,0 23 15,12 1-15,12-1 16,11 0-1,24-22-15,0-13 16,12-11 15,35-11-31,-11-12 16,-25-12 15,-58-34-31,0 0 16,-12 0-1,12 11-15,12 0 16,-1-11-16,25-23 16,-1-24 15,24-22-31,-12 57 16,0 23-1,0 35-15,0 0 16,0 12-1,0 11-15,-12 12 16,0-1 0,-11 1-16,-25 0 15,1-12 1,-12 0 0,1-12-16,-1 1 15,11 0 1,1 22-16,0 1 15,12 23 1,0 11-16,23 0 16,12-11-16,12 0 15,-1-12 1,-11-46-16</inkml:trace>
          <inkml:trace contextRef="#ctx0" brushRef="#br0" timeOffset="-69961.6124">-1720 9655 0,'0'0'0,"0"0"16,-23 0-1,-13 0-15,-11-23 16,0-1-1,12-10-15,0-47 16,11-35-16,24-11 16,24 35-1,34-24-15,-58 116 16</inkml:trace>
          <inkml:trace contextRef="#ctx0" brushRef="#br0" timeOffset="-69128.0619">-1731 9551 0,'0'0'0</inkml:trace>
          <inkml:trace contextRef="#ctx0" brushRef="#br0" timeOffset="-69166.1974">-1425 9458 0,'0'0'0,"0"0"16,0 0-16,0 12 15,0-12 1</inkml:trace>
          <inkml:trace contextRef="#ctx0" brushRef="#br0" timeOffset="-68009.1473">-1131 9031 0,'0'0'15,"0"0"-15,0 0 16,0 0 0,0 0-16,0 0 15,0 0-15,0 0 16,0 0 0,0 0-16,-11 0 15,-25 0 1,-11 11-16,0 1 15,0-1 1,-12 24-16,12-12 16,23 0-16,1 0 15,11 0 1,12 0-16,12 12 16,11 0-1,1-1-15,11 1 16,-11-12-16,-12 0 15,-1 0 1,-11 1-16,-11-1 16,-13 0-1,-11 0-15,-12 0 16,-24 0 0,0-11-16,0-1 15,24-11-15,12 0 16,11 0-1,13 0-15,11 0 16</inkml:trace>
        </inkml:traceGroup>
      </inkml:traceGroup>
    </inkml:traceGroup>
    <inkml:traceGroup>
      <inkml:annotationXML>
        <emma:emma xmlns:emma="http://www.w3.org/2003/04/emma" version="1.0">
          <emma:interpretation id="{44D001DD-1A98-4964-B093-1603680FA68D}" emma:medium="tactile" emma:mode="ink">
            <msink:context xmlns:msink="http://schemas.microsoft.com/ink/2010/main" type="paragraph" rotatedBoundingBox="33438,9286 950,9215 957,6256 33445,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D80E4-6ADA-421A-9FC4-E402BB8B7EDC}" emma:medium="tactile" emma:mode="ink">
              <msink:context xmlns:msink="http://schemas.microsoft.com/ink/2010/main" type="line" rotatedBoundingBox="33438,9286 950,9215 957,6256 33445,6326"/>
            </emma:interpretation>
          </emma:emma>
        </inkml:annotationXML>
        <inkml:traceGroup>
          <inkml:annotationXML>
            <emma:emma xmlns:emma="http://www.w3.org/2003/04/emma" version="1.0">
              <emma:interpretation id="{35759111-D81C-40B6-8F65-7257FA01C621}" emma:medium="tactile" emma:mode="ink">
                <msink:context xmlns:msink="http://schemas.microsoft.com/ink/2010/main" type="inkWord" rotatedBoundingBox="33440,8366 30296,8359 30299,6854 33444,6861"/>
              </emma:interpretation>
            </emma:emma>
          </inkml:annotationXML>
          <inkml:trace contextRef="#ctx0" brushRef="#br0" timeOffset="-163451.0219">1920 5737 0,'0'0'0,"0"0"16,0 0-16,0 0 16,0 11-1,0 36-15,0 22 16,12 12-1,0 0-15,0 0 16,-1-1 0,-11-10-16,0-24 15,0 0-15,0-23 16,0-23 0</inkml:trace>
          <inkml:trace contextRef="#ctx0" brushRef="#br0" timeOffset="-162720.3013">1814 6153 0,'0'0'0,"0"0"16,0 0 0,-12 0-16,-23 11 15,-36 12 1,13 1-16,10-1 15,13-12-15,0 12 16,11-11 0,12 0-16,12-1 15,0 1 1,12 11-16,12 11 16,-1 1-1,13 23 1,-13-23-16,-11-1 15,-12 1 1,-12-12-16,-11 12 16,-13-12-16,-11 0 15,-12-12 1,-35-22-16,0-12 16,23-12-1,12-11-15,12-12 16,24 12-1,23 0-15,23-1 16,24 1-16,12 0 16,0 0-1,-59 46-15</inkml:trace>
          <inkml:trace contextRef="#ctx0" brushRef="#br0" timeOffset="-129124.234">589 5887 0,'0'0'0,"0"0"16,0 0-16,0 0 15,0 12 1,0 11-16,12 11 16,0 13-1,-12 10-15,0 13 16,0 11 0,12 0-16,-1-1 15,-11-22 1,0-12-16,12-11 15,-12-23-15,0-12 16,0 0 0</inkml:trace>
          <inkml:trace contextRef="#ctx0" brushRef="#br0" timeOffset="-128541.502">377 5887 0,'0'0'0,"0"0"16,0 23-16,-12 12 16,1 11-1,-13 0-15,0 0 16,1-11-16,-12 0 15,-1-12 1,13 0-16,-1-11 16,1-12-1,-13 0-15,13 0 16,11 0-16,0 0 16,0 0-1,12 0-15,0 0 16,0 0-1,0 0-15,0 0 16,0 34 0,0 13-16,-11 10 15,-13 13-15,-23-1 16,-24-11 0,0-12-16,-11-23 15,-24-11 1,-12-24-16,36-11 15,-1-23-15,24-24 16,24 1 0,35 0-16,24-24 15,35-11 1,35 0-16,0 35 16,12 23-1,-12 23-15,-94 23 16</inkml:trace>
          <inkml:trace contextRef="#ctx0" brushRef="#br0" timeOffset="-128271.739">-707 7101 0,'12'0'0,"35"-12"16,48 0-1,93-34-15,0 0 16,-58 0-1,-130 46-15</inkml:trace>
          <inkml:trace contextRef="#ctx0" brushRef="#br0" timeOffset="-127958.8421">-283 6303 0,'0'0'16,"0"0"-1,0 0-15,0 0 16</inkml:trace>
          <inkml:trace contextRef="#ctx0" brushRef="#br0" timeOffset="-164149.8748">2403 6292 0,'0'0'0,"0"0"16,0 0-16,0 0 16,0 0-16,0 0 15,0 0 1,0 0-16,0 0 16,0 0-1,-12 0-15,-23 0 16,-12 11-16,0 1 15,12-1 1,11 1-16,0-1 16,13 1-1,-1-1-15,0 13 16,12-1 0,12 11-16,0 1 15,-1 0 1,1-1-16,-12 1 15,0 0-15,-12-1 16,-11 1 0,-1 0-16,-11-1 15,0-11 1,-12 12-16,-1-12 16,1 0-16,12-11 15,0-12 1,11 0-16,24 0 15</inkml:trace>
          <inkml:trace contextRef="#ctx0" brushRef="#br0" timeOffset="-163949.9588">2144 7228 0,'0'0'0,"0"0"16,0 0-1,0 0-15,0 0 16,0 0 0</inkml:trace>
        </inkml:traceGroup>
        <inkml:traceGroup>
          <inkml:annotationXML>
            <emma:emma xmlns:emma="http://www.w3.org/2003/04/emma" version="1.0">
              <emma:interpretation id="{59018E13-E2D8-45DB-A7C8-403A5410B877}" emma:medium="tactile" emma:mode="ink">
                <msink:context xmlns:msink="http://schemas.microsoft.com/ink/2010/main" type="inkWord" rotatedBoundingBox="30071,8638 23381,8623 23386,6304 30076,6319"/>
              </emma:interpretation>
            </emma:emma>
          </inkml:annotationXML>
          <inkml:trace contextRef="#ctx0" brushRef="#br0" timeOffset="-126167.8556">-1119 6211 0,'0'0'16,"0"0"-16,0 0 15,0 11 1,0-11-16,0 12 16,12-1-16,0-11 15,-1 0 1,1 0-16,12 0 15,-12 0 1,-1 0-16,1-11 16,0-1-16,0 1 15,-1-1 1,1-11-16,-12 11 16,0 1-1,0-1-15,0 12 16,0 0-1,0 0-15,0 0 16,-12 12 0,-23-1-16,-24 24 15,0 0-15,-11 11 16,11-11 0,12-12-16,11-12 15,13 1 1,-1-12-16,12 0 15,1-12-15,-1 1 16,0-1 0,0 1-16,1-1 15,-1 1 1,12 11-16,0 0 16,0 0-16,-12 11 15,-12 1 1,-11 22-16,-12 13 15,-12-1 1,-12 0-16,12-23 16,12-11-16,12-12 15,0-12 1,11 1-16,1-13 16,11-10-1,12-12-15,12 11 16,23-11-1,12 11-15,0 0 16,0 12-16,-11 12 16,-13 11-1,1 11-15,-13 1 16,-11 34 0,0 0-16,-11 0 15,-13 1 1,-11-13-16,-1-11 15,13-11 1,-12-12-16,11-12 16,-11-11-16,-1-23 15,13-12 1,-1-34-16,12-12 16,1-12-1,22 47-15,-11 11 16,0 23-16,0 1 15,0 22 1,0 12-16,0 0 16,0 58-1,0 23-15,0 34 16,-11 36-16,-1-13 16,0-34-1,0-23-15,-11-11 16,-1-36-1,1 1-15,-13-12 16,13-11 0,-1-12-16,12-12 15,1-23-15,-1 1 16,12-12 0,12 11-16,11-11 15,-11 23 1,0 23-16,-1 11 15,1 1-15,0 22 16,0 1 0,-12 11-16,0 0 15,-24 24 1,-35-1-16,0-23 16,-11-11-1,11-12-15,59-23 16</inkml:trace>
          <inkml:trace contextRef="#ctx0" brushRef="#br0" timeOffset="-125713.9484">-1567 5829 0,'0'0'16,"0"12"-1,0-1-15,0-11 16</inkml:trace>
          <inkml:trace contextRef="#ctx0" brushRef="#br0" timeOffset="-125880.5377">-1343 5714 0,'0'0'0,"12"11"15,12 1-15,-24-12 16</inkml:trace>
          <inkml:trace contextRef="#ctx0" brushRef="#br0" timeOffset="-119235.3279">-4299 7285 0,'0'0'0,"47"0"16,94 0-16,36-34 15,58-24 1,-46-23-16,-24-23 16,-165 104-16</inkml:trace>
          <inkml:trace contextRef="#ctx0" brushRef="#br0" timeOffset="-119460.9454">-2815 6257 0,'0'0'0,"0"0"16,0 0-1,0 0-15,0 11 16,0 24-16,-12 11 16,0 12-1,-11-12-15,-1 1 16,-11-13-1,-1-11-15,1-11 16,0-12 0,11-12-16,1-11 15,-1-11-15,1-13 16,11 13 0,0 11-16,0-1 15,0 13 1,12-1-16,0 12 15,-11 12 1,-13 11-16,-23 23 16,-35 0-16,-24 12 15,11-12 1,25-11-16,-1-23 16,0-1-1,1-11-15,11-11 16,23-12-16,1-1 15,23-10 1,12-12-16,36-12 16,-1 12-1,0 22-15,-35 24 16</inkml:trace>
          <inkml:trace contextRef="#ctx0" brushRef="#br0" timeOffset="-125223.4245">-2344 6500 0,'0'0'0,"-24"23"16,1 11-16,-1 1 15,-11 11 1,11-11-16,-11 0 16,12-12-16,23-23 15</inkml:trace>
          <inkml:trace contextRef="#ctx0" brushRef="#br0" timeOffset="-118851.6523">-1979 5228 0,'0'0'0,"0"0"16,12-11 0,0-1-16,0 1 15,-1 11-15,-11 0 16,0 0 0,-11 23-16,-48 46 15,-71 47 1,-70 11-16,47-23 15,-12 23-15,12 0 16,23-23 0,0 0-16,130-104 15</inkml:trace>
          <inkml:trace contextRef="#ctx0" brushRef="#br0" timeOffset="-117901.1988">-4806 6627 0,'0'0'16,"0"0"-16,0 0 15,0 0 1,0 0-16,0 0 15,0-12-15,0-11 16,0-23 0,12 0-16,0-1 15,-1 1 1,13 0-16,11-12 16,12 12-1,1 0-15,-1-1 16,0 13-16,0-1 15,-12 12 1,1 0-16,-1 0 16,0 0-1,-11 11-15,-1 0 16,1 12-16,-1 0 16,-11 0-1,0 12-15,0 11 16,-12 12-1,-12 11-15,-12 12 16,-34 34 0,-37 1-16,1-24 15,12-23-15,11-11 16,12-23 0,12-12-16,12-12 15,-1 0 1,13 1-16,-1-1 15,1 12 1,-13 12-16,1 11 16,0 0-16,-13 12 15,13-24 1,12 1-16,11-1 16,0-11-1,0 0-15,0-11 16,1-12-16,11 11 15,-12 1 1,0-1-16,12 12 16,-12 0-1,-23 23 1,-36 23 0,12 1-16,-11-1 15,-36 0 1,11-11-16,95-35 15</inkml:trace>
          <inkml:trace contextRef="#ctx0" brushRef="#br0" timeOffset="-117543.894">-5607 7505 0,'0'0'15,"24"-12"1,35-22-16,35-12 16,0-12-16,-35 12 15,-24-12 1,-23 12 0,-59-1-1,-12 24-15,0 12 16,12 22-1,12 1-15,23-1 16,0 12 0,12 1-16,35 10 31,166 24-31,-60-35 16,12-11-1,12-24-15,-165 12 16</inkml:trace>
          <inkml:trace contextRef="#ctx0" brushRef="#br0" timeOffset="-117335.153">-4712 5795 0,'0'0'16,"0"0"-16,0 0 16,24 11-1,-1-11-15,-23 0 16</inkml:trace>
          <inkml:trace contextRef="#ctx0" brushRef="#br0" timeOffset="-115628.8951">-6891 6349 0,'0'0'0,"-12"0"16,-11 12-16,-13 11 15,-11 23 1,-12 12-16,12 0 16,12-12-16,11 0 15,13 0 1,11 12-16,11 23 16,1-12 15,0 12-31,-12-23 15,-12-23-15,-23-12 16,-36-23 0,-23-12-16,0-22 15,11-13 1,24-10-16,24-1 16,11-11-16,24-12 15,36-12 1,82-11-16,11 12 15,-23 34 1,-106 58-16</inkml:trace>
          <inkml:trace contextRef="#ctx0" brushRef="#br0" timeOffset="-116027.8446">-6714 5910 0,'0'0'15,"0"12"-15,12 34 16,-1 23 0,13 24-16,-1 34 15,1 0-15,-12-35 16,-12-92-1</inkml:trace>
          <inkml:trace contextRef="#ctx0" brushRef="#br0" timeOffset="-116271.8048">-6361 7170 0,'0'0'0,"0"0"16,0 11 0,12 1-16,11 0 15,1-12 1,11-12-16,-35 12 15</inkml:trace>
          <inkml:trace contextRef="#ctx0" brushRef="#br0" timeOffset="-116461.2441">-6066 6384 0,'0'0'0,"0"0"15,11-12 1,25-11-16,23-23 16,35 0-1,12 11-15,-24 12 16,-35 11-16,-11 1 16,-1 11-1,-23 0-15,0 0 16,-12 0-1,0 0-15,-12 11 16,-35 36-16,-36 11 16,-34 34-1,22-11-15,13-12 16,23-23 0,24-11-16,23-12 15,0-11 1,12-1-16,0-11 15,12 0-15,0 0 16,11 0 0,1 0-16,-12 0 15,-12 0 1,0 0-16,0 0 16,0 0-1,0 0-15,-24-11 16,0-24-16,-11-11 15,0-12 1,-1 0-16,1-11 16,11 0-1,1-1-15,11 24 16,0 11-16,12 12 16,0 12-1,0 11-15,0 0 16,12 11-1,0 1-15,0 11 16,-1 12 0,-11-1-16,0 1 15,-11 0-15,-13-1 16,-11-11 0,-1-11-16,-11 11 15,12-11 1,0 11-16,-1 0 31,-11 35-31,24-12 16,11 0-1,12 0-15,0-46 16</inkml:trace>
        </inkml:traceGroup>
        <inkml:traceGroup>
          <inkml:annotationXML>
            <emma:emma xmlns:emma="http://www.w3.org/2003/04/emma" version="1.0">
              <emma:interpretation id="{7714AEA3-42C2-48C8-8E50-DAC0CF89F2C0}" emma:medium="tactile" emma:mode="ink">
                <msink:context xmlns:msink="http://schemas.microsoft.com/ink/2010/main" type="inkWord" rotatedBoundingBox="22732,8658 20754,8654 20757,7098 22736,7102"/>
              </emma:interpretation>
            </emma:emma>
          </inkml:annotationXML>
          <inkml:trace contextRef="#ctx0" brushRef="#br0" timeOffset="-112465.5797">-9918 7517 0,'0'0'16,"0"0"-16,0 0 15,0 0 1</inkml:trace>
          <inkml:trace contextRef="#ctx0" brushRef="#br0" timeOffset="-112623.167">-10166 6580 0,'0'-11'16,"0"-24"-16,36-34 15,11 0-15,12-1 16,11 12-1,25 12-15,-13 35 16,-11 11 0,-12 11-16,-12 12 15,-12 12 1,-11 0-16,-24-1 16,-12 1-16,-12-12 15,-11 0 1,-12-11-16,-24-12 15,24 0 1,-12 0-16,-12 0 16,1 0-16,-1 0 15,0 23 1,1 12 0,11 11-1,35-12-15,12 1 16,24 11-1,35 12-15,36 35 16,-83-93 0</inkml:trace>
          <inkml:trace contextRef="#ctx0" brushRef="#br0" timeOffset="-113028.2894">-9376 6696 0,'0'0'15,"-71"127"-15,71-127 16,-24 23 15,-58 12-31,11-12 16,71-23-1</inkml:trace>
          <inkml:trace contextRef="#ctx0" brushRef="#br0" timeOffset="-113213.2107">-9212 6187 0,'0'0'0,"0"0"15,0 0 1,0 0-16,0 0 15,12 12 1,12 0-16,11-1 16,12 12-1,0 12-15,-11 11 16,-1 12-16,-11 11 16,-13-11-1,-11 0-15,-23-12 16,-24 12-1,-24-12-15,-11-11 16,11-12-16,12-23 16,59 0 15</inkml:trace>
          <inkml:trace contextRef="#ctx0" brushRef="#br0" timeOffset="-113770.9024">-8517 5979 0,'0'0'16,"0"0"-16,0 0 15,0 0-15,0 0 16,12 12 0,0 11-16,12 12 15,11 11 1,0 23-16,12 24 15,-23-1 1,-12-11-16,-1 0 16,-22 0-16,-13-12 15,-47 24 1,-35-1-16,12-22 16,0-13-1,23-22-15,1 0 16,23-24-16,47-11 15</inkml:trace>
        </inkml:traceGroup>
        <inkml:traceGroup>
          <inkml:annotationXML>
            <emma:emma xmlns:emma="http://www.w3.org/2003/04/emma" version="1.0">
              <emma:interpretation id="{ABDD939A-740E-443D-AF30-114C588761DC}" emma:medium="tactile" emma:mode="ink">
                <msink:context xmlns:msink="http://schemas.microsoft.com/ink/2010/main" type="inkWord" rotatedBoundingBox="20237,7924 19106,7921 19108,6939 20240,6941"/>
              </emma:interpretation>
            </emma:emma>
          </inkml:annotationXML>
          <inkml:trace contextRef="#ctx0" brushRef="#br0" timeOffset="-110606.4656">-11461 6800 0,'0'0'0,"0"0"16,0 0-1,35 0-15,12 0 16,35 0-1,13 0-15,46 0 16,12-12-16,-47 1 16,-106 11-1</inkml:trace>
          <inkml:trace contextRef="#ctx0" brushRef="#br0" timeOffset="-110852.3537">-11061 5922 0,'0'0'0,"0"-12"31,0-23-31,0 24 16,0-1-1,0 1-15,0-1 16,0 1-16,0 11 15,0 0 1,0 0-16,0 34 16,0 24-1,0 0-15,0 0 16,0 11 0,0-11-16,0-12 15,0 0 1,0 1-1,0-13 1,0 1-16,0-35 16</inkml:trace>
          <inkml:trace contextRef="#ctx0" brushRef="#br0" timeOffset="-109893.0108">-11886 6615 0,'0'0'0,"0"0"16,0 0-1,0 0-15,0 0 16,0 0-16,-11 0 15,-1 0 1,12 0-16,-12-11 16,12-1-1,0 0-15,0 12 16,0 0-16,0 0 16,0 0-1,0 0-15,0 0 16,0 0-1,0 0-15,0 0 16,0 0 0,0 0-16,0 0 15,-12 0 1,12 0-16,0 0 16,0 0-16,0 0 15,0 0 1,0 0-16,0 0 15,0 0 1,0 0 0,0 0-1,0 0-15,0 0 16,0 0 0,12-11-16,0-12 15,35-58-15,12 12 16,23-12-1,-82 81-15</inkml:trace>
        </inkml:traceGroup>
        <inkml:traceGroup>
          <inkml:annotationXML>
            <emma:emma xmlns:emma="http://www.w3.org/2003/04/emma" version="1.0">
              <emma:interpretation id="{6BD341E1-7E54-45FE-86A7-22FFC10F5129}" emma:medium="tactile" emma:mode="ink">
                <msink:context xmlns:msink="http://schemas.microsoft.com/ink/2010/main" type="inkWord" rotatedBoundingBox="18363,8459 14806,8452 14809,7191 18366,7199"/>
              </emma:interpretation>
            </emma:emma>
          </inkml:annotationXML>
          <inkml:trace contextRef="#ctx0" brushRef="#br0" timeOffset="-108037.8526">-13594 7320 0,'0'0'16,"0"0"-1,0 0 1</inkml:trace>
          <inkml:trace contextRef="#ctx0" brushRef="#br0" timeOffset="-108200.8143">-13158 6627 0,'0'0'0,"0"0"16,0 11-16,-12 1 16,1 11-1,-1 0-15,-12 12 16,-11-1-1,-12-11-15,-12 1 16,0-24 0,12 11-16,12 1 15,-12-12-15,11-12 16,1 1 0,0-1-16,11-11 15,0 0 1,13-12-16,11-23 15,11-11-15,13 0 16,0 22 0,11-10-16,0 22 15,12 0 1,-11 24-16,-1-1 16,-11 12-1,-1 0-15,1 12 16,-13 11-16,1 12 15,-12-1 1,-12 1-16,-11 0 16,-12-12-1,-36 0-15,-35-23 16,23 0-16,1-12 16,11 12-1,1-11-15,22 11 16,1 11-1,12 1-15,0 11 16,11 0 0,12 0-16,12 0 15,24 12 1,-24-35 0</inkml:trace>
          <inkml:trace contextRef="#ctx0" brushRef="#br0" timeOffset="-108831.8411">-12934 6280 0,'0'0'0,"0"0"16,0 0-1,0 0-15,0 0 16,0 0-1,0 0-15,12 0 16,11 12 0,1-1-16,11 12 15,1 0-15,11 12 16,-12-12 0,-11 12-16,-1-12 15,-23 12 1,0 11-16,-12 0 15,-11 0-15,-12 0 16,-13-11 0,1-12-16,-12 0 15,1-11 1,58-12-16</inkml:trace>
          <inkml:trace contextRef="#ctx0" brushRef="#br0" timeOffset="-107385.9661">-15196 6176 0,'0'0'16,"12"-12"-16,12-11 15,11 12-15,12-12 16,24-1-1,47 13-15,-24 11 16,-12 11 0,-23 1-16,-12 11 15,-11 0 1,-13 0-16,-11 0 16,-12 58-16,-24 12 15,-23-24 1,-35 1-16,-1-1 15,13-23 1,23-23-16,11 0 16,13-11-1,-1-1-15,12 1 16,12-12-16,0 0 16,24 12-1,35-12-15,35 0 16,-11 0-1,-25 0-15,-58 0 16</inkml:trace>
          <inkml:trace contextRef="#ctx0" brushRef="#br0" timeOffset="-106879.9144">-15844 6823 0,'0'0'0,"0"0"16,0 0-16,0 0 15,0 0 1,0 0-16,0 0 16,0 0-1,0 0-15,0 0 16,0 0-16,0 0 16,12 0-1,0 0-15,12 0 16,-13 0-1,1 0-15,-12 0 16,0 0-16,0 0 16,0 0-1,0 0-15,0 0 16,0 0 0,0 0-16,0 0 15,12-23 1,23-23-16,24-12 15,24-11-15,-83 69 16</inkml:trace>
          <inkml:trace contextRef="#ctx0" brushRef="#br0" timeOffset="-106388.4614">-16232 6696 0,'0'0'15,"0"0"1</inkml:trace>
        </inkml:traceGroup>
        <inkml:traceGroup>
          <inkml:annotationXML>
            <emma:emma xmlns:emma="http://www.w3.org/2003/04/emma" version="1.0">
              <emma:interpretation id="{221CD9E9-CC71-4ED1-9622-ED8E71AFBD95}" emma:medium="tactile" emma:mode="ink">
                <msink:context xmlns:msink="http://schemas.microsoft.com/ink/2010/main" type="inkWord" rotatedBoundingBox="14159,7776 13205,7774 13206,7715 14160,7717"/>
              </emma:interpretation>
            </emma:emma>
          </inkml:annotationXML>
          <inkml:trace contextRef="#ctx0" brushRef="#br0" timeOffset="-106142.9501">-16880 6638 0,'0'0'15,"-12"0"-15,-23 0 16,-12 0-1,47 0-15</inkml:trace>
          <inkml:trace contextRef="#ctx0" brushRef="#br0" timeOffset="-105928.0924">-17375 6604 0,'0'0'0,"-12"0"16,1 0-16,-25 0 15,1 0 1,0 0-16,-13 0 15,13 0 1,-12 0 0,-24 0-1,24 0-15,0 0 16,12-12 0,35 12-16</inkml:trace>
        </inkml:traceGroup>
        <inkml:traceGroup>
          <inkml:annotationXML>
            <emma:emma xmlns:emma="http://www.w3.org/2003/04/emma" version="1.0">
              <emma:interpretation id="{683F0A07-0769-4FFF-8C3C-36B5ECA29B6E}" emma:medium="tactile" emma:mode="ink">
                <msink:context xmlns:msink="http://schemas.microsoft.com/ink/2010/main" type="inkWord" rotatedBoundingBox="12605,8039 12074,8037 12076,7148 12606,7149"/>
              </emma:interpretation>
            </emma:emma>
          </inkml:annotationXML>
          <inkml:trace contextRef="#ctx0" brushRef="#br0" timeOffset="-105508.3247">-18753 6026 0,'0'0'16,"0"0"-16,0 0 16,0 0-1,-12 11-15,-23 12 16,-12 35-16,-12 46 16,12 46-1,35-22-15,59-1 31,189 11-31,11 13 16</inkml:trace>
        </inkml:traceGroup>
        <inkml:traceGroup>
          <inkml:annotationXML>
            <emma:emma xmlns:emma="http://www.w3.org/2003/04/emma" version="1.0">
              <emma:interpretation id="{279A4369-9874-4A16-90D5-2D223771B628}" emma:medium="tactile" emma:mode="ink">
                <msink:context xmlns:msink="http://schemas.microsoft.com/ink/2010/main" type="inkWord" rotatedBoundingBox="11577,8887 7996,8879 8000,6852 11582,6860"/>
              </emma:interpretation>
            </emma:emma>
          </inkml:annotationXML>
          <inkml:trace contextRef="#ctx0" brushRef="#br0" timeOffset="-85604.2831">-21898 5945 0,'0'0'0,"0"0"16,0 11 0,11 12-16,-11-23 15,71 278 1,-71-267-16,-12 47 16,-11 35-16,-13-1 15,-22 1 1,-48-1-16,11-23 15,-22 1 1,-37-1 0,-69-69-1,93-23-15,36-12 16,23 1-16,12-13 16,24-10-1,23-13-15,24 1 16,23-24-1,36 13-15,47-1 16,11 11-16,-35 36 16,-94 34-1</inkml:trace>
          <inkml:trace contextRef="#ctx0" brushRef="#br0" timeOffset="-85425.4423">-22546 6580 0,'0'0'0,"12"12"16,11-12-1,-23 0-15</inkml:trace>
          <inkml:trace contextRef="#ctx0" brushRef="#br0" timeOffset="-87197.9647">-20673 6846 0,'0'0'15,"-12"12"-15,0 11 16,-23 23-1,-12-11-15,-36 11 16,13 0 0,-1-11-16,0-12 15,12-11 1,12-12-16,47 0 16</inkml:trace>
          <inkml:trace contextRef="#ctx0" brushRef="#br0" timeOffset="-86296.9457">-21415 6812 0,'0'0'0,"0"0"15,0 11 1,0 1-16,0-1 16,11 1-16,13-1 15,0 1 1,-1-12-16,12 0 16,13-12-1,10-11-15,1-11 16,-11-1-16,-13-11 15,0-1 1,-11 13-16,-12 11 31,-12 23-15,0 0-16,-24 11 16,-23 12-16,0 0 15,-12 12 1,0 0-16,0-1 15,-12-10 1,24-1-16,12-12 16,-12 1-16,11-1 15,-11 1 1,0-1-16,0 1 16,0 0-1,0-12-15,0 0 16,11 0-16,1-12 15,11 0 1,13-11-16,-1 0 16,12-11-1,12-13-15,23-22 16,12-12 0,24 12-16,0 23 15,-71 46-15</inkml:trace>
          <inkml:trace contextRef="#ctx0" brushRef="#br0" timeOffset="-86090.1826">-22040 7759 0,'24'-11'0,"70"-24"15,142-57 1</inkml:trace>
          <inkml:trace contextRef="#ctx0" brushRef="#br0" timeOffset="-89823.9224">-19460 6696 0,'0'0'0,"0"0"0,0 0 16,0 0-1,0 0-15,0 0 16,0 0 0,0 0-16,0 12 15,-12 11-15,-11 11 16,-24 1-1,-12 11-15,-24 12 16,-23 0 0,0 11-16,36-23 15,-1-11 1,0-23-16,71-12 16</inkml:trace>
          <inkml:trace contextRef="#ctx0" brushRef="#br0" timeOffset="-89420.0714">-19790 5737 0,'0'0'0,"0"0"16,0 0-1,0 0-15,0 0 16,0 11-1,0 36-15,0 33 16,0 13 0,12-12-16,0 34 15,0 1-15,11 0 16,-11-24 0,0-23-16,-24 1 15,12-70 1</inkml:trace>
          <inkml:trace contextRef="#ctx0" brushRef="#br0" timeOffset="-87444.8359">-20273 5956 0,'0'0'16,"0"0"-16,0 0 15,0 0-15,0 0 16,0 0 0,0 0-16,0 0 15,0 0 1,0 12-16,0 23 16,0 22-1,0 36-15,-11 46 16,-1-12-16,12-35 15,-12 1 1,12-13-16,-12 1 16,0-23-1,1 0-15,-13 0 16,1-24-16,23-34 16</inkml:trace>
          <inkml:trace contextRef="#ctx0" brushRef="#br0" timeOffset="-87009.7558">-20426 6442 0,'0'0'0,"0"0"16,0 11-1,0-11-15,0 0 16</inkml:trace>
          <inkml:trace contextRef="#ctx0" brushRef="#br0" timeOffset="-84625.2294">-20650 6407 0,'0'0'16,"0"0"-16,0 0 15,0 12 17,0-1-32,-11 1 15,-1-1 1,12-11 0,-12 0-16,0-11 15,0-1 1,12 1-16,0-1 15,0 1 1,12-1-16,12 0 16,11 1-1,0 11-15,13 11 16,-13 1-16,-12 0 16,-11-1-1,0 1-15,-24-1 16,-11 12-1,-24 0-15,-12-23 16,59 0-16</inkml:trace>
        </inkml:traceGroup>
        <inkml:traceGroup>
          <inkml:annotationXML>
            <emma:emma xmlns:emma="http://www.w3.org/2003/04/emma" version="1.0">
              <emma:interpretation id="{06988169-346A-4967-B46C-72B0FF6A4670}" emma:medium="tactile" emma:mode="ink">
                <msink:context xmlns:msink="http://schemas.microsoft.com/ink/2010/main" type="inkWord" rotatedBoundingBox="7770,9230 950,9215 956,6348 7776,6363"/>
              </emma:interpretation>
            </emma:emma>
          </inkml:annotationXML>
          <inkml:trace contextRef="#ctx0" brushRef="#br0" timeOffset="-79529.9674">-25314 6026 0,'0'0'16,"0"0"-16,0 11 15,-12 12 1,-12 12-16,-23 11 15,0 0 1,-12-11-16,0 0 16,12-12-1,12-11-15,-12-12 16,11 0-16,13-12 16,11 0-1,0 1-15,0-12 16,12-12-1,0 0-15,0 12 16,-11 0-16,-1 12 16,0 11-1,-23 0-15,-1 11 16,1 1 0,11-1-16,13-11 15,11 12-15,0-12 16,0 11-1,11 1-15,25-1 16,-1 1 0,1 11-16,-13-11 15,1-1 1,-1 1-16,-11-1 16,-12-11-16,0 12 15,0 0 1,-12 11-16,-23 23 15,-24 0 1,-24 12-16,1 11 16,11-11-1,12-12-15,1 12 16,-13 23-16,0 34 16,12 1-1,24-12 1,70 162-1,12-127 1,24-35-16,47-12 16,23-34-16,-11-24 15,35-10 1,35-24-16,-70-12 16,11-23-1,-11-34-15,-13-12 16,-117 81-1</inkml:trace>
          <inkml:trace contextRef="#ctx0" brushRef="#br0" timeOffset="-81973.2414">-23807 6107 0,'0'0'16,"36"0"-16,23-12 15,23-23 1,36-22-16,11-24 16,-11 11-1,-118 70-15</inkml:trace>
          <inkml:trace contextRef="#ctx0" brushRef="#br0" timeOffset="-82210.1431">-23324 5240 0,'0'0'16,"0"11"-1,0 1-15,0-12 16</inkml:trace>
          <inkml:trace contextRef="#ctx0" brushRef="#br0" timeOffset="-82387.9516">-23383 6153 0,'0'0'0,"0"0"16,0 0-16,0 0 15,0 0 1,0 0-16,0 0 16,0 11-1,12 12-15,0 24 16,0-1 0,0 35-1,-24 0 1,0-23-16,-12-12 15,-11-12-15,-12 1 16,-24-12 0,-23-11-16,0-12 15,23-12 1,24 1-16,0-24 16,12-11-1,11 0-15,12-1 16,12 13-16,12 11 15,12-1 1,11 13-16,12 11 16,-12 11-1,1 13-15,-13-1 16,-11 11 0,-12 1-16,-12-12 15,-11 12-15,-24-1 16,-1-10-1,1-13-15,0-11 16,0-11 0,-12-24-16,12-11 15,12-12-15,11 0 16,12-11 0,24-12-16,12-35 15,-1-11 1,1 23-16,11 12 15,-35 92 1</inkml:trace>
          <inkml:trace contextRef="#ctx0" brushRef="#br0" timeOffset="-81445.8086">-24949 7089 0,'0'0'0,"0"0"15,0 0-15,0 0 16,0 0 0,0-12-16,12-22 15,-1-13 1,13-10-16,11-13 16,12 1-16,0-12 15,24-34 1,23 11-16,1 23 15,-1 11 1,-23 36-16,-13 11 16,-22 11-1,-1 0-15,-11 12 16,-13 24-16,1 22 16,-24 35-1,-35 11-15,-23-11 16,-25 11-1,13-22-15,-1-1 16,13-11-16,11-23 16,0-24-1,12-11-15,23-11 16,24 11 0</inkml:trace>
          <inkml:trace contextRef="#ctx0" brushRef="#br0" timeOffset="-81176.5564">-24407 5540 0,'0'0'0,"0"0"16,0 12-16,0 23 15,-12 34 1,0 23-16,12 47 16,0-47-1,-12 24-15,12 23 16,0-24-16,-11-22 16,-1-24-1,12-69-15</inkml:trace>
          <inkml:trace contextRef="#ctx0" brushRef="#br0" timeOffset="-80494.1727">-25067 5621 0,'0'0'16,"0"0"-16,24-11 15,34-24 1,13-11-16,35-24 15,0 1 1,-23 23-16,-83 46 16</inkml:trace>
          <inkml:trace contextRef="#ctx0" brushRef="#br0" timeOffset="-80659.5116">-25079 6534 0,'0'0'0,"0"0"15,-12 12 1,1-1-16,-1 12 16,0 1-1,0-1-15,-11-12 16,-13 1 0,1-1-16,0 1 15,-1-12-15,1 0 16,0 0-1,11-12 1,12 1-16,12-24 16,0-23-1,24-23-15,11-11 16,24-24 0,-12 1-16,-11 22 15,-13 36 1,-23 57-16</inkml:trace>
          <inkml:trace contextRef="#ctx0" brushRef="#br0" timeOffset="-79360.5924">-25691 7251 0,'0'0'16,"0"0"0,0 0-16</inkml:trace>
          <inkml:trace contextRef="#ctx0" brushRef="#br0" timeOffset="-77282.9506">-26657 5910 0,'0'0'16,"0"0"-16,0 0 16,11-11-1,1-1-15,0 0 16,-12 1-16,0 11 16,0 0-1,-12-12-15,-23 12 16,-24 35-1,-35 11-15,-24 24 16,47-24 0,24-12-16,24 1 15,11 0-15,24-12 16,11 0 0,24-11-16,24-12 15,35 0 1,-12-12-16,-23 0 15,-24 12-15,-23 0 16,-13 0 0,1 0-16,-12 0 15,0 0 1,-23 12-16,-25 0 16,1 11-1,-23 23-15,-36-11 16,-12 11-16,12-11 15,23-12 1,13-12-16,23-11 16,11 0-1,13 0-15,-1 0 16,12 0 0,-11 0-16,-1 12 15,-23 11-15,-12 12 16,-11-12-1,-1 0-15,12-12 16,12-11 0,0 0-16,11-11 15,13-1-15,11-11 16,0-12 0,12 12-16,12 0 15,0 12 1,0-1-16,-1 12 15,1 0-15,12 12 16,-12 22 0,-1 13-16,-11-1 15,-11 0 1,-13 0-16,-23 12 16,-12 0-1,-12-12-15,1-11 16,70-35-16</inkml:trace>
          <inkml:trace contextRef="#ctx0" brushRef="#br0" timeOffset="-77094.0723">-27564 7101 0,'0'0'0,"0"0"15,0 0-15</inkml:trace>
          <inkml:trace contextRef="#ctx0" brushRef="#br0" timeOffset="-76809.8684">-28047 6569 0,'0'0'0,"-12"23"15,0 12 1,-23 22-16,-12 13 16,-24-1-16,0 0 15,-11-22 1,-1 10-16,-11-22 16,94-35-1</inkml:trace>
          <inkml:trace contextRef="#ctx0" brushRef="#br0" timeOffset="-76139.6996">-28625 6118 0,'0'0'0,"0"-11"15,12-24 1,0-23-16,12 0 15,-1 24 1,13-1-16,-1 12 16,0 11-16,-11 12 15,-12 12 1,-1-1-16,-11 24 16,-23 11-1,23-46-15,-224 289 16,224-289-1,-24 23-15,1 1 16,-1 10-16,12 1 16,1 0-1,11-1-15,11 12 16,1 1 0,0-13-16,0 1 15,-12-12 1,0 0-16,0-11 15,-12-1-15,-23 1 16,-24-1 0,12-11-16,0 0 15,-1-23 1,13-23 0,12-12-1,11-11-15,35-12 16,36 0-16,0-11 15,-59 92 1</inkml:trace>
          <inkml:trace contextRef="#ctx0" brushRef="#br0" timeOffset="-74775.8749">-29025 5448 0,'0'0'0,"0"0"15,0 0-15,0 0 16,0 0 0,0 0-16,24-12 15,11 12 1,24 0-16,-12 0 15,0 12 1,-12-1-16,1 1 16,-13 11-16,-11-11 15,-12-1 1,-24 12-16,-23 0 16,-23 1-1,11-13-15,-12 1 16,12-12-16,12-12 15,12 1 1,11-13-16,1 1 16,23-11-1,0 11-15,11-1 16,1 1 0,12 12-16,11 11 15,0 11-15,1 1 16,-13 11-1,-11 0-15,-12 0 16,0 0 0,-12 0-16,-11 1 15,-13-1-15,-11 0 16,-23-12 0,-25 1-16,13-1 15,11 1 1,12 0-16,12 11 15,0 23 1,24 0-16,11 0 16,12 1-16,0-13 15,12-11 1,11-11-16,12-1 16,-11-11-1,-12 0-15,0-11 16,-12 11-16,-12-23 15,0 0 1,-23-12-16,-1 0 16,1 12-1,-12 0-15,-24 12 16,1 11 0,11 11-16,11 12 15,-10 23-15,10 1 16,13 10-1,12 1-15,11 0 16,12 34 0,12 24-16,11 0 15,1-12-15,-1 11 16,1 12 0,-1 12-16,1-47 15,-1-11 1,1-23-16,-24-58 15</inkml:trace>
          <inkml:trace contextRef="#ctx0" brushRef="#br0" timeOffset="-74577.3921">-29484 8094 0,'11'0'0,"60"-11"16,141-47-16</inkml:trace>
          <inkml:trace contextRef="#ctx0" brushRef="#br0" timeOffset="-75804.7307">-29378 6349 0,'0'0'0,"0"23"15,11 1 1,1 22-16,0 0 15,0-11 1,-12-1-16,-24 1 16,-23 0-16,47-35 15,-377 127 1,365-127-16,12 0 16</inkml:trace>
        </inkml:traceGroup>
      </inkml:traceGroup>
    </inkml:traceGroup>
    <inkml:traceGroup>
      <inkml:annotationXML>
        <emma:emma xmlns:emma="http://www.w3.org/2003/04/emma" version="1.0">
          <emma:interpretation id="{F22AF8B7-2DC8-4A02-80E9-D7FE70C66520}" emma:medium="tactile" emma:mode="ink">
            <msink:context xmlns:msink="http://schemas.microsoft.com/ink/2010/main" type="paragraph" rotatedBoundingBox="33279,6664 1226,5896 1384,-683 33437,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D4132-FA1E-4336-9641-302E3EAA6DF6}" emma:medium="tactile" emma:mode="ink">
              <msink:context xmlns:msink="http://schemas.microsoft.com/ink/2010/main" type="line" rotatedBoundingBox="33192,6662 1226,5896 1306,2550 33272,3316"/>
            </emma:interpretation>
          </emma:emma>
        </inkml:annotationXML>
        <inkml:traceGroup>
          <inkml:annotationXML>
            <emma:emma xmlns:emma="http://www.w3.org/2003/04/emma" version="1.0">
              <emma:interpretation id="{AA735636-E03E-4BE0-9DF7-46DB5DB40579}" emma:medium="tactile" emma:mode="ink">
                <msink:context xmlns:msink="http://schemas.microsoft.com/ink/2010/main" type="inkWord" rotatedBoundingBox="33215,5709 30654,5648 30693,3986 33255,4048"/>
              </emma:interpretation>
            </emma:emma>
          </inkml:annotationXML>
          <inkml:trace contextRef="#ctx0" brushRef="#br0" timeOffset="-224729.0359">1649 3818 0,'-35'23'15,"35"-23"1,-377 151-16,365-151 15,-23 0 1,-24 0-16,12 0 16,12 0-16,11 0 15,0 0 1,13 0-16,11 0 16,0 0-1,0 23-15,-12 11 16,-12 13-16,1 10 15,-13 1 1,1-12-16,-12-11 16,0-12-1,0-11-15,-12-12 16,12 0 0,11-12-16,1-11 15,11 0-15,24-12 16,24-22-1,23-1-15,12-12 16,0 13 0,-12 10-16,-47 47 15</inkml:trace>
          <inkml:trace contextRef="#ctx0" brushRef="#br0" timeOffset="-225747.9363">2191 3934 0,'0'0'0,"0"0"0,0 0 16,0 0-1,0 0-15,0 0 16,-12 11 0,-11 24-16,-36 23 15,0 23 1,-23 0-16,11-12 15,-35 0-15,-12 1 16,118-70 0</inkml:trace>
          <inkml:trace contextRef="#ctx0" brushRef="#br0" timeOffset="-225249.1625">1426 4454 0,'0'0'15,"0"0"1,0 0-16,0 0 15,0 0-15,0 0 16,-12 0 0,0 0-16,0-12 15,0-11 1,1 0-16,-1 0 16,12-12-1,0-11-15,12 11 16,23 1-16,12-1 15,12 12 1,-12 11-16,-12 12 16,-11 12-1,-12 11-15,-12 0 16,-36 23-16,-22 12 16,-13 0-1,-23 0-15,-48 0 16,24-24-1,36-11-15,35-11 16,47-12 0</inkml:trace>
          <inkml:trace contextRef="#ctx0" brushRef="#br0" timeOffset="-224432.4892">1414 3518 0,'12'-12'16,"35"-34"-16,12-35 16,-12-46-16,-36 23 15,-34 23 1,-24 12-16,0 22 16,0 13-1,-12 22-15,-12 12 16,24 12-1,11 11-15,13 12 16,11-1-16,12 24 16,24 0-1,11 0-15,0-12 16,1 0-16,-13 0 16,-23-46-1</inkml:trace>
          <inkml:trace contextRef="#ctx0" brushRef="#br0" timeOffset="-223367.5208">683 2905 0,'0'0'15,"0"0"-15,-11 0 16,-25 0 0,-34 12-16,-1-1 15,0 24-15,12 11 16,12 12 0,12 23-16,11-12 15,1 12 1,-1 12-16,1-12 15,-1-1-15,-11-33 16,-12-13 0,-24-11-16,0-34 15,12-24 1,0-11-16,12-12 16,12-34-1,23-1-15,36 1 16,35-1-16,59 13 15,-12 10 1,23 24-16,-129 46 16</inkml:trace>
          <inkml:trace contextRef="#ctx0" brushRef="#br0" timeOffset="-223782.9686">-47 3934 0,'0'0'16,"0"0"-16,24 0 15,-24 0 1,247 69-16,-247-69 16,24 12-1,-1-1-15,1 1 16,-13 11-16,1 12 15,-35 22 1,-13 1-16,-23 0 16,-23-12-1,-12-11-15,11-24 16,36-22-16,0-24 16,12-11-1,11-23-15,24 22 16,24 13-1,11-1-15,12 0 16,0 12 0,0 12-16,-11 11 15,-13 11-15,1 12 16,-12 12 0,-12 11-16,-36 12 15,-23 0 1,-11-12-16,-1-23 15,12-11 1,12-12-16,0-23 16,12-12-16,11-23 15,12 0 1,24-11-16,23-23 16,24-12-1,24 0-15,-1 23 16,-82 81-16</inkml:trace>
        </inkml:traceGroup>
        <inkml:traceGroup>
          <inkml:annotationXML>
            <emma:emma xmlns:emma="http://www.w3.org/2003/04/emma" version="1.0">
              <emma:interpretation id="{3835EF4F-24FB-4FFE-9507-21387140A866}" emma:medium="tactile" emma:mode="ink">
                <msink:context xmlns:msink="http://schemas.microsoft.com/ink/2010/main" type="inkWord" rotatedBoundingBox="29942,5742 27850,5692 27885,4237 29977,4288"/>
              </emma:interpretation>
            </emma:emma>
          </inkml:annotationXML>
          <inkml:trace contextRef="#ctx0" brushRef="#br0" timeOffset="-221311.0847">-2273 3136 0,'0'0'0,"0"0"16,0 0-1,0 12-15,-12 11 16,-12 35-1,13 23-15,-1 69 16,12 12 0,-12-24-16,-12 24 15,-23 12-15,-12-47 16,1-35 0,-13-22-16,-47-24 15,0-23 1,12-35-16,12-34 15,23-23 1,24-1-16,24-10 16,46-36-16,71-23 15,83-23 1,0 58-16,47 35 16,58-12-1</inkml:trace>
          <inkml:trace contextRef="#ctx0" brushRef="#br0" timeOffset="-220651.6018">-1437 3760 0,'0'0'0,"0"0"16,0 0-1,0 0-15,0 0 16,0 0-1,0 0-15,0 0 16,0 0 0,-12 12-16,-11 0 15,-24 11-15,-24 0 16,-23 12 0,23-12-16,24 0 15,12-12 1,11 1-16,24-12 15</inkml:trace>
          <inkml:trace contextRef="#ctx0" brushRef="#br0" timeOffset="-221724.3932">-1319 4061 0,'0'0'15,"0"0"-15,0 23 16,0 12 15,12 11-31,11-11 16,13-24-1,-1-11-15,0-11 16,1-12-16,-13-12 16,1 0-1,-13 1-15,-11 10 16,0 1-16,-11 12 16,-13 11-1,-23 0-15,-12 11 16,-12 12-1,13 12-15,-1 0 16,0-12 0,12-12-16,-12-11 15,23 0-15,1-11 16,11-12 0,13 0-16,11-24 15,11-22 1,13-12-16,11-11 15,12 22 1,-11 13-16,-13 22 16,1 0-16,0 1 15,-13 22 1,1 0-16,-12 12 16,0 0-1,-12 0-15,-35 0 16,-47 24-16,-24 10 15,24 1 1,23-12-16,24 0 16,12 0-1,11-11-15,12-1 16,12-11 0,0 0-16,24 0 15,23 0-15,0 0 16,0 0-1,-11 0-15,-25 0 16,1 0 0,-12 0-16,0 0 15,-12 23-15,-11 12 16,-24 11 0,0-11-16,-12 11 15,12 1 1,0 10-16,11 1 15,13-12 1,11 1-16,12-13 16,12-11-16,-1 0 15,1-11 1,24 0-16,-1-12 16,12-12-1,-23 0-15,-1 12 16,-11 0-16,-12 0 15,0 0 1,-24 12-16,-23 11 16,-23 0-1,-37 0-15,13 0 16,24-11 0,22-12-16,13-12 15,12-11-15,11-11 16,12-1-1,23-11-15,1 11 16,11 12 0,12 0-16,-11 11 15,-13 24-15,1-1 16,-12 24 0,-12 11-16,-36 24 15,-34-1 1,-13 0-16,12-22 15,1-1 1,-1-23-16,12 0 16,24-23-16,35 0 15</inkml:trace>
        </inkml:traceGroup>
        <inkml:traceGroup>
          <inkml:annotationXML>
            <emma:emma xmlns:emma="http://www.w3.org/2003/04/emma" version="1.0">
              <emma:interpretation id="{6D548BF9-279A-4DCE-A9AA-C6F81880BC86}" emma:medium="tactile" emma:mode="ink">
                <msink:context xmlns:msink="http://schemas.microsoft.com/ink/2010/main" type="inkWord" rotatedBoundingBox="27463,5886 22005,5756 22049,3899 27508,4030"/>
              </emma:interpretation>
            </emma:emma>
          </inkml:annotationXML>
          <inkml:trace contextRef="#ctx0" brushRef="#br0" timeOffset="-213639.4809">-6007 3125 0,'0'0'15,"0"0"1,0 0-16,0 0 15,0 0-15</inkml:trace>
          <inkml:trace contextRef="#ctx0" brushRef="#br0" timeOffset="-213856.1213">-6337 3945 0,'0'0'15,"0"0"-15,-12 0 16,0 0-16,-11 0 16,-1 0-1,12 0-15,0 0 16,1-11-1,-1-1-15,0 1 16,12-12 0,12-12-16,11 0 15,13 1-15,-1-1 16,0 12 0,13 11-16,-13 12 15,-12 23 1,1 12-16,-12 0 15,0-12 1,-12 12-16,-12-1 16,-12 1-16,-11 0 15,-12-1 1,-12 1-16,12 0 16,-24 22-1,0 24-15,-35 0 16,-11 0-16,11-12 15,35-22 1,0 10-16,24-22 16,47-35-1</inkml:trace>
          <inkml:trace contextRef="#ctx0" brushRef="#br0" timeOffset="-212574.8197">-7574 3217 0,'0'0'16,"0"0"-16,12 12 15,-1 11 1,1 23-16,12 35 15,-1 35 1,-23 11-16,-11-12 16,-13-22-1,-11 11-15,-13-12 16,1-11-16,-23-23 16,-25-23-1,13-24-15,11-22 16,12-24-1,24 0-15,12-11 16,23-12-16,58-34 16,25-1-1,-1 12-15,-11 47 16,-71 34 0</inkml:trace>
          <inkml:trace contextRef="#ctx0" brushRef="#br0" timeOffset="-212959.9036">-6926 3980 0,'0'0'0,"0"0"15,0 12-15,0-12 16,23 11-1,13-11-15,-1 0 16,0-11-16,1-12 16,-1-1-1,-11-10-15,-1-12 16,1-1 0,-13 13-16,1 10 15,-12 13 1,0 11-16,0 0 15,-23 11-15,-24 24 16,-36 11 0,1 12-16,11-12 15,0 1 1,1-1-16,11-11 16,0-12-1,12-12-15,23-11 16,12-11-16,1-1 15,11 1 1,11-13-16,1 1 16,12 0-1,-13 0-15,1 12 16,0 11-16,0 0 16,0 11-1,-12 12-15,-12 35 16,-24 23-1,-46 23-15,-24-23 16,24-23 0,11-12-16,0-23 15,12-12-15,59-11 16</inkml:trace>
          <inkml:trace contextRef="#ctx0" brushRef="#br0" timeOffset="-211894.8223">-8670 3645 0,'0'0'0,"0"0"15,0 0 1,24 11-16,11 1 16,36 11-1,-12 0-15,0 12 16,-12 11 0,-12-11-16,-11 0 15,-13-12-15,-11 23 16,-11-11-1,-36-1-15,-24-11 16,-12-11 0,13-12-16,11-12 15,12-11-15,11 0 16,13-12 0,-1-22-16,13 10 15,11 1 1,11 11-16,13 12 15,-1 12-15,13 11 16,-1 11 0,0 12-16,1 12 15,-24 0 1,-12 0-16,-12 11 16,-12-12-1,-23 13-15,12-24 16,-1-12-16,-11-11 15,0-11 1,-12-12-16,12-24 16,0-45-1,23-12-15,13 0 16,22 0-16,13 0 16,0-35-1,-1 47-15,1 22 16,-12 24-1,-12 46-15</inkml:trace>
          <inkml:trace contextRef="#ctx0" brushRef="#br0" timeOffset="-217494.1524">-3758 3772 0,'0'0'0,"0"0"16,0 0-16,0 0 16,0 0-1,0 0-15,0 0 16,12 0 0,0 12-16,12-1 15,11 12 1,-12-11-16,1 11 15,0 0-15,-1 0 16,-11 0 0,0 0-16,-12 1 15,-12 10 1,-12 12-16,-11 1 16,0-13-16,-12 13 15,-1-13 1,1-11-16,-23 0 15,-1-11 1,24-12-16,47 0 16</inkml:trace>
          <inkml:trace contextRef="#ctx0" brushRef="#br0" timeOffset="-216674.8922">-3875 3749 0,'0'0'0,"0"0"16,-24 11-1,-23 24-15,-35 11 16,-1 1-1,-23-1-15,-35 12 16,-24-1-16,23-22 16,13-12-1,-24-11-15,11-24 16,36-11 0,36 0-16,11-12 15,12 1 1,23-1-16,12-11 15,24 0-15,35-12 16,24 0 0,23 23-16,-11 24 15,-13 11 1,1 11-16,-24 12 16,-12 0-1,-11 1-15,-24-1 16,-12 11-16,-11 1 15,-60 23 1,-46 0-16,11-12 16,0-23-1,0 0-15,24-11 16,11-24-16,25 1 16,10-13-1,48 24-15</inkml:trace>
          <inkml:trace contextRef="#ctx0" brushRef="#br0" timeOffset="-217198.783">-4076 4015 0,'0'0'0,"0"0"16,0 0 0,-11 11-16,-1 1 15,0-1-15,-11 24 16,-13 0-1,1 11-15,-1-11 16,-11-1 0,0 1-16,0-23 15,0-12 1,12 0-16,35 0 16</inkml:trace>
          <inkml:trace contextRef="#ctx0" brushRef="#br0" timeOffset="-216269.195">-4947 4720 0,'0'0'0,"0"11"16,0-11-1,0 0-15</inkml:trace>
          <inkml:trace contextRef="#ctx0" brushRef="#br0" timeOffset="-216439.0291">-5065 2871 0,'0'0'0,"0"0"15,0 23-15,12 34 16,-1 59 0,-11 0-16,-11 22 15,11 1 1,0 0-16,11-47 16,-11-92-16</inkml:trace>
        </inkml:traceGroup>
        <inkml:traceGroup>
          <inkml:annotationXML>
            <emma:emma xmlns:emma="http://www.w3.org/2003/04/emma" version="1.0">
              <emma:interpretation id="{55224D6B-F13A-4BC6-B694-1B040EACF02D}" emma:medium="tactile" emma:mode="ink">
                <msink:context xmlns:msink="http://schemas.microsoft.com/ink/2010/main" type="inkWord" rotatedBoundingBox="21706,6373 16204,6242 16282,2972 21784,3104"/>
              </emma:interpretation>
            </emma:emma>
          </inkml:annotationXML>
          <inkml:trace contextRef="#ctx0" brushRef="#br0" timeOffset="-207629.5509">-11379 2928 0,'0'0'0,"0"0"15,0 0 1,0 0-16</inkml:trace>
          <inkml:trace contextRef="#ctx0" brushRef="#br0" timeOffset="-208684.8468">-11202 3321 0,'0'0'16,"0"0"-16,0 0 16,0 0-16,0 12 15,11 11 1,1 35-16,0 23 15,0 23 1,-12-23-16,0-12 16,0-23-1,0 0-15,0-11 16,0-23-16,0-1 16,0-11-1</inkml:trace>
          <inkml:trace contextRef="#ctx0" brushRef="#br0" timeOffset="-211362.9042">-9294 3599 0,'0'0'16,"0"0"-16,0 0 15,0 0 1,-12 0-16,-23 11 16,-36 1-1,1 11-15,-1 12 16,24-12-1,11 0-15,25 0 16,-1 0 0,12 12-16,0-1 15,12 1-15,-1 11 16,1 1 0,-12-1-16,-12 12 15,-23-12 1,-24 0-16,-12 0 15,1-23-15,-24 0 16,-1-23 0,95 0-16</inkml:trace>
          <inkml:trace contextRef="#ctx0" brushRef="#br0" timeOffset="-211154.1467">-9600 4535 0,'0'0'16,"0"0"-16,0 0 16,0 0-1,0 0-15,0 0 16,0 0-1</inkml:trace>
          <inkml:trace contextRef="#ctx0" brushRef="#br0" timeOffset="-210888.7069">-9965 2940 0,'0'0'0,"11"23"16,13 46-16,11 47 15,-11 0 1,-1 11-16,-11 0 15,-12-127 1</inkml:trace>
          <inkml:trace contextRef="#ctx0" brushRef="#br0" timeOffset="-210485.1212">-10048 3576 0,'0'0'0,"-35"23"16,-36 23-1,-23 12-15,23-12 16,24-11 0,12-12-16,11 11 15,12 1-15,12 0 16,0 23-1,12-1-15,-12 1 16,0-12 0,0 1-16,-12-24 15,-11 0-15,-13-23 16,-34-23 0,-24-24-16,-1-10 15,36 10 1,12-22-16,36-58 15,58-12 1,59-11-16,23-12 16,-129 162-16</inkml:trace>
          <inkml:trace contextRef="#ctx0" brushRef="#br0" timeOffset="-206988.3571">-10236 1958 0,'0'0'0,"0"0"15,-24 34 1,-35 36-16,-35 34 16,-106 46-16,-48 46 15,-46-11 1,58-81-16,48-11 16,-13-36-1,72-33-15,35-13 16,23-11-16,24-11 15,23-13 1,13 1-16,11-11 16,23-36-1,1 36-15,23-13 16,0 36 0,0 11-16,0 23 15,-23 0-15,-13 116 16,-46-12-1,-47 12-15,-1-35 16,-11-12 0,94-92-16</inkml:trace>
          <inkml:trace contextRef="#ctx0" brushRef="#br0" timeOffset="-207421.0159">-11909 3460 0,'0'0'0,"23"0"16,25 0 0,81-46-16,36-24 15,-165 70-15</inkml:trace>
          <inkml:trace contextRef="#ctx0" brushRef="#br0" timeOffset="-207855.6363">-11697 3552 0,'0'0'15,"0"0"-15,0 0 16,0 12 0,12 11-16,-1 12 15,1-1 1,0 1-16,-12 0 15,0-12 1,0-12-16,-12 1 16,12 0-1,0-12-15,-12 0 16,1 0-16,-1 0 16,0 0-1,0-12-15,1 12 16,-1 0-1,-12 12-15,1-12 16,-1 11-16,-11-11 16,11 0-1,1 0-15,-1-11 16,1-1 0,-1-11-16,0-12 15,1 1-15,11-1 16,0 12-1,1 0-15,11 23 16,0-12 0,0 12-16,0 12 15,-12 22 1,0 13-16,0 10 16,0-10-1,1-13-15,-1-11 16,0 1-16,0-13 15,-11 1 1,-1-12-16,-11 0 16,-12 0-1,-24 0-15,-11 0 16,11 0-16,12 11 16,12 12-1,0 0-15,0 12 16,11 0-1,13-1-15,-13 24 16,13-23-16,11 0 16,12-35-1</inkml:trace>
          <inkml:trace contextRef="#ctx0" brushRef="#br0" timeOffset="-206732.2801">-12840 2871 0,'0'0'16,"0"34"-1,12 59-15,0 34 16,0 0-1,-1 0-15,1 12 16,-12-24-16,0-34 16,0-81-1</inkml:trace>
          <inkml:trace contextRef="#ctx0" brushRef="#br0" timeOffset="-205609.9777">-12875 2027 0,'-12'23'0,"-11"58"15,-60 92-15,-46 35 16,-48 0-1,-35 0-15,71-104 16,58-46 0,24-23-16,12-24 15,12-11-15,11-34 16,12-12 0,36-70-16,35-23 15,11 58 1,1 35-16,0 23 15,-12 46 1,-12 12-16,-12 23 16,-35-58-16</inkml:trace>
          <inkml:trace contextRef="#ctx0" brushRef="#br0" timeOffset="-206366.8059">-13193 3148 0,'0'0'0,"12"23"16,-1 35-16,25 34 15,11 47 1,-12 23-16,-23-35 15,-12-35 1,-24-11-16,-23 35 16,24-81-16,-13-24 15,1 1 1,-24-24-16,0-11 16,12 0-1,12-23-15,23-1 16,12-33-16,24-1 15,11 11 1,12 12-16,-47 58 16</inkml:trace>
          <inkml:trace contextRef="#ctx0" brushRef="#br0" timeOffset="-205963.0109">-13688 3379 0,'0'12'0,"-12"34"16,-11 35-16,-1-12 15,1 0 1,11-34-16,0-12 15,12-11-15,0-1 16,0-11 0,0 0-16,-12 0 15,1 0 1,-1 0-16,0 0 16,-23 12-1,-24 23-15,-24 22 16,-11 13-16,0 11 15,0 11 1,23-11-16,12-12 16,12-46-1,23-11-15,24-12 16</inkml:trace>
          <inkml:trace contextRef="#ctx0" brushRef="#br0" timeOffset="-205393.8453">-14630 5124 0,'0'0'0,"23"0"15,48-11-15,117-47 16,1-35-1,-189 93-15</inkml:trace>
          <inkml:trace contextRef="#ctx0" brushRef="#br0" timeOffset="-204910.0418">-14159 3460 0,'0'0'0,"0"0"16,0 0-1,-12 0-15,-23 12 16,-24 11-16,-12 11 15,24-11 1,12 12-16,11 0 16,1 11-1,11 12-15,12 0 16,0-12-16,12 0 16,-12 12-1,0-23-15,-12 11 16,0-23-1,-11 0-15,-25-11 16,-22-12 0,-1-24-16,24 1 15,12-11-15,11-24 16,36-35 0,47-45-16,23 22 15,1 12 1,-83 104-16</inkml:trace>
        </inkml:traceGroup>
        <inkml:traceGroup>
          <inkml:annotationXML>
            <emma:emma xmlns:emma="http://www.w3.org/2003/04/emma" version="1.0">
              <emma:interpretation id="{ADCB9462-0EC7-457B-BADB-C267AD6A85C6}" emma:medium="tactile" emma:mode="ink">
                <msink:context xmlns:msink="http://schemas.microsoft.com/ink/2010/main" type="inkWord" rotatedBoundingBox="15609,5225 14263,5193 14290,4093 15635,4125"/>
              </emma:interpretation>
            </emma:emma>
          </inkml:annotationXML>
          <inkml:trace contextRef="#ctx0" brushRef="#br0" timeOffset="-202008.2798">-16091 2986 0,'0'0'16,"0"0"-16,0 0 15,-23 23 1,-48 24-16,0 10 16,12-22-16,12 0 15,12 11 1,23-11-16,0-1 16,12 12-1,0 12-15,0 12 16,0-24-16,-12 12 15,-11-24 1,-12-11-16,-13-11 16,1-12-1,-12-23-15,12-12 16,12 0 0,11 1-16,13-12 15,22-24-15,25-11 16,23 12-1,11 11-15,-70 58 16</inkml:trace>
          <inkml:trace contextRef="#ctx0" brushRef="#br0" timeOffset="-202422.2462">-16162 3680 0,'0'0'16,"0"11"-16,0 12 15,-11 12 1,-1 0-16,-23 11 16,-13 12-1,-22-1-15,-25 1 16,13-23 0,0-12-16,11-11 15,71-12-15</inkml:trace>
          <inkml:trace contextRef="#ctx0" brushRef="#br0" timeOffset="-202668.845">-15419 3622 0,'0'0'15,"0"0"-15,0 0 16,-12 0-1,-12 0-15,-11 23 16,-12 12 0,0-1-16,11-11 15,13 0-15,11 1 16,12-13 0,0 1-16,12-1 15,0 1 1,-1-12-16,13 11 15,-1-11 1,1 0-16,-12 0 16,-12 0-16,0 0 15,-12 12 1,0 11-16,-23 0 16,-12 12-1,-12-24-15,0 1 16,0-12-16,12-12 15,0 1 1,11-12-16,13 11 16,-1-34-1,1 0-15,11 23 16,0-1 0,0 1-16,12 12 15,0 11-15,0 0 16,0 0-1,0 11-15,0 12 16,-11 12 0,-1 0-16,0 0 15,0-1 1,1 1-16,-13 0 16,0-12-16,1-12 15,23-11 1</inkml:trace>
        </inkml:traceGroup>
        <inkml:traceGroup>
          <inkml:annotationXML>
            <emma:emma xmlns:emma="http://www.w3.org/2003/04/emma" version="1.0">
              <emma:interpretation id="{567AB5F9-1732-4D27-AB59-B516486D3195}" emma:medium="tactile" emma:mode="ink">
                <msink:context xmlns:msink="http://schemas.microsoft.com/ink/2010/main" type="inkWord" rotatedBoundingBox="13545,5697 11910,5658 11942,4285 13578,4324"/>
              </emma:interpretation>
            </emma:emma>
          </inkml:annotationXML>
          <inkml:trace contextRef="#ctx0" brushRef="#br0" timeOffset="-201219.8657">-17481 3460 0,'0'0'0,"0"0"16,0 0 0,0 0-16,0 0 15,0 0-15,0 0 16,0 0 0,0 0-16,0 0 15,12 12 1,-12 11-16,0 11 15,-35 13-15,-24 10 16,-24-10 0,-11-1-16,0-23 15,-24 0 1,0-23-16,36-12 16,11 1-1,12-1-15,0 12 16,-12 0-16,-11 12 15,0-1 1,-1 1-16,1-12 16,11 0-1,12-12-15,0-11 16,12 0-16,24 0 16,-1 0-1,12-12-15,12-11 16,0 0-1,24-35-15,35-11 16,23-12 0,-11 46-16,-12 23 15,-59 35-15</inkml:trace>
          <inkml:trace contextRef="#ctx0" brushRef="#br0" timeOffset="-201043.8169">-18329 4269 0,'0'0'16,"0"0"-16,0 0 16,0 0-1,0 0-15</inkml:trace>
          <inkml:trace contextRef="#ctx0" brushRef="#br0" timeOffset="-200843.3659">-19130 4535 0,'0'0'0,"0"0"15,35 0-15,48 0 16,58-23 0,-23-12-16,-12-11 15,-106 46-15</inkml:trace>
        </inkml:traceGroup>
        <inkml:traceGroup>
          <inkml:annotationXML>
            <emma:emma xmlns:emma="http://www.w3.org/2003/04/emma" version="1.0">
              <emma:interpretation id="{A95316E8-62D6-4C17-8B02-C4046DB5ADBE}" emma:medium="tactile" emma:mode="ink">
                <msink:context xmlns:msink="http://schemas.microsoft.com/ink/2010/main" type="inkWord" rotatedBoundingBox="11583,6144 6452,6021 6532,2675 11663,2798"/>
              </emma:interpretation>
            </emma:emma>
          </inkml:annotationXML>
          <inkml:trace contextRef="#ctx0" brushRef="#br0" timeOffset="-173501.9233">-24561 4697 0,'0'0'16,"0"0"-16,24 0 16,59-12-1,23-23-15,47-22 16,59-59-16,-24-11 15,-46 11 1,-142 116-16</inkml:trace>
          <inkml:trace contextRef="#ctx0" brushRef="#br0" timeOffset="-174241.3282">-23618 3425 0,'0'0'16,"0"0"-16,-24 0 15,-11-11 1,-12-1-16,0 1 15,0 11 1,11 0-16,1 11 16,0 1-16,-13 11 15,1 12 1,0 11-16,-12 23 16,-11 12-1,-1-12-15,12-11 16,0-12-1,0-11-15,12-12 16,12-11-16,35-12 16</inkml:trace>
          <inkml:trace contextRef="#ctx0" brushRef="#br0" timeOffset="-179719.305">-19413 3183 0,'0'0'0,"0"0"0,0 0 16,0 0 0,0 0-16,0 0 15,0 0-15,0 23 16,-12 0 0,1 23-16,-25 12 15,1 0 1,-24 11-16,-12-11 15,-23-12 1,0-11-16,11-12 16,13-23-16,-13-12 15,13 1 1,11-12-16,12 11 16,11 0-1,1 12-15,0 0 16,-1 12-16,1 0 15,-24 11 1,0 0-16,-23 0 16,-36 12-1,-23 11-15,11-12 16,36 13-16,11-13 16,13 1-1,22-12-15,25 0 16,23-11-1,0 11-15,23 12 16,25-1 0,22 1-16,48-23 15,-118-12-15</inkml:trace>
          <inkml:trace contextRef="#ctx0" brushRef="#br0" timeOffset="-200557.2069">-19460 4015 0,'0'0'0,"0"11"16,0 12-1,-12 24-15,-11 22 16,-13-11-16,-11 0 16,-23-12-1,-25 0-15,1-11 16,23-24 0,13 1-16,58-12 15</inkml:trace>
          <inkml:trace contextRef="#ctx0" brushRef="#br0" timeOffset="-179360.074">-20555 3090 0,'11'-11'0,"25"-24"15,46-46-15,1-35 16,-13-34-1,-34 46-15,-13 23 16,-11 12 0,-24 0-16,-35-1 15,-24 24 1,-23 23-16,0 35 16,0 11-16,35 11 15,23 1 1,25 11-16,11 24 15,35 10 1,36-10-16,46 11 16,-117-81-1</inkml:trace>
          <inkml:trace contextRef="#ctx0" brushRef="#br0" timeOffset="-179092.8791">-20650 4581 0,'0'0'16,"0"0"-16,12 0 15,-12 0-15</inkml:trace>
          <inkml:trace contextRef="#ctx0" brushRef="#br0" timeOffset="-178878.0939">-21486 4962 0,'0'0'15,"35"12"-15,71-12 16,118-23-16,-47 0 15,-12-35 1,-165 58-16</inkml:trace>
          <inkml:trace contextRef="#ctx0" brushRef="#br0" timeOffset="-175530.8913">-21686 3252 0,'0'0'0,"0"0"15,0 12 1,-12 11-16,12 0 16,0 0-16,0-12 15,12 13 1,0-13-16,11 1 16,12-1-1,13-11-15,-1 0 16,-12-11-1,0-1-15,-11-11 16,-1 0-16,-11-12 16,0 12-1,0 0-15,-12 0 16,0 11 0,0 1-16,0 11 15,-24 0-15,-11 11 16,-12 12-1,0 1-15,-12 10 16,12-11 0,0 0-16,-1 1 15,-10-1 1,10-12-16,-11 1 16,1-12-16,10 0 15,1 0 1,24-12-16,-1 12 15,12 0 1,1 0-16,-1 0 16,0 0-16,-11 12 15,-1-1 1,0 12-16,-11 12 16,-12 0-1,-24 11-15,-23 0 16,-12-11-1,0-12-15,24-11 16,11-12-16,12-12 16,12 0-1,12 1-15,11-1 16,12 1 0,12-1-16,12-11 15,12 12 1,11-1-16,12 0 15,12 12-15,-12 12 16,0 11 0,-12 0-16,-11 23 15,-24 1 1,-12-1-16,-23 12 16,-12-12-16,-24 0 15,-23-11 1,-24 0-16,0-24 15,36-22 1,35-1-16,0-11 16,11-23-1,13-12-15,23-12 16,11-10-16,25 10 16,23-22-1,23-12-15,12 11 16,-94 93-1</inkml:trace>
          <inkml:trace contextRef="#ctx0" brushRef="#br0" timeOffset="-175185.0479">-21981 2466 0,'0'0'0,"12"-11"16,12-24 0,-13 0-16,-11-23 15,-23-11 1,-24-12-16,-36 23 16,1 24-1,-1 11-15,1 34 16,23 1-16,24 11 15,11 11 1,24 1-16,12 0 16,23 11-1,24 0-15,35 1 16,1-13-16,-13 1 16,-82-35-1</inkml:trace>
          <inkml:trace contextRef="#ctx0" brushRef="#br0" timeOffset="-174949.7106">-22582 2986 0,'0'0'0,"24"0"16,23 0-16,36 0 16,34-11-1,1-1-15,-35 0 16,-83 12 0</inkml:trace>
          <inkml:trace contextRef="#ctx0" brushRef="#br0" timeOffset="-172950.7511">-22075 1611 0,'0'0'16,"0"0"-16,0 0 16,0 0-16,0 0 15,-12 23 1,-11 23-16,-24 24 16,-24 34-1,-12 11-15,-11-11 16,-35 0-1,11-23-15,12-12 16,0 12-16,0 0 16,0 0-1,11-12-15,25-22 16,70-47 0</inkml:trace>
          <inkml:trace contextRef="#ctx0" brushRef="#br0" timeOffset="-174719.5261">-23194 3148 0,'0'0'16,"12"0"-16,35-12 15,12 1 1,11-1-16,13-11 16,-1 0-16,-82 23 15</inkml:trace>
          <inkml:trace contextRef="#ctx0" brushRef="#br0" timeOffset="-173818.3069">-23147 2605 0,'-47'11'15,"-59"1"1,-35-1-16,23-22 16,47-12-16,24-12 15,35 0 1,24-11-16,35-12 16,47-22-1,36 22-15,-12 35 16,-24 23-16,-23 11 15,-24 12 1,-12 24-16,-11 57 16,-36 11-1,-23-11-15,-36 0 16,-12 0-16,83-104 16</inkml:trace>
          <inkml:trace contextRef="#ctx0" brushRef="#br0" timeOffset="-172032.7735">-23453 3310 0,'0'0'16,"0"0"-16,0 0 15,0 0 1,0-12-16,0 1 16,0-1-1,0 1-15,0-1 16,0 12-16,0 0 16,0-12-1,0 12-15,0 0 16,0 0-1,0 0-15,0 0 16,0 0 0,0 12-16,0 0 15,-12-1-15,0 12 16,-23 0 0,-24 0-16,-35 1 15,11-1 1,83-23-16</inkml:trace>
          <inkml:trace contextRef="#ctx0" brushRef="#br0" timeOffset="-171335.9625">-23653 2813 0,'0'0'15,"0"0"1,0 0-16,0 0 15,-36 0-15,-23 11 16,-11 12 0,-1 12-16,0-12 15,12 12 1,0 11-16,24 0 16,12-11-16,11 11 15,12 1 1,0-1-16,12 0 15,-12 0 1,0-11-16,0 0 16,-12-12-1,-24 11-15,-34-11 16,-1-11-16,12-12 16,0-12-1,24-11-15,0-11 16,11-13-1,12-10-15,24-13 16,12 1 0,23 0-16,12 11 15,0 23-15,-59 35 16</inkml:trace>
        </inkml:traceGroup>
        <inkml:traceGroup>
          <inkml:annotationXML>
            <emma:emma xmlns:emma="http://www.w3.org/2003/04/emma" version="1.0">
              <emma:interpretation id="{883EAC62-6CC3-45A0-9419-47BD041EEA06}" emma:medium="tactile" emma:mode="ink">
                <msink:context xmlns:msink="http://schemas.microsoft.com/ink/2010/main" type="inkWord" rotatedBoundingBox="6185,5119 1248,5001 1281,3605 6218,3723"/>
              </emma:interpretation>
            </emma:emma>
          </inkml:annotationXML>
          <inkml:trace contextRef="#ctx0" brushRef="#br0" timeOffset="-170329.2204">-25538 3506 0,'0'0'0,"0"0"16,0 12-1,-12 11-15,-12 35 16,1-1-16,-12 13 15,-1-12 1,1-12-16,-24 0 16,-12 0-1,-23-11-15,23-23 16,71-12-16</inkml:trace>
          <inkml:trace contextRef="#ctx0" brushRef="#br0" timeOffset="-170565.7592">-24879 3333 0,'0'0'16,"0"0"-16,12-12 16,0 1-1,0-1-15,-12 1 16,0-1-16,-12 12 16,-23 12-1,-24 11-15,12 0 16,0 12-1,23-1-15,12-11 16,0 12 0,12-23-16,12 11 15,12-12-15,35-11 16,-12 0 0,0 0-16,-12 0 15,-11 0 1,-24 0-16,0 12 15,-12 22-15,-47 24 16,0 0 0,0 0-16,0-12 15,12-23 1,0 0-16,12-11 16,11-12-1,12 0-15,-11-12 16,-1-11-16,13 0 15,-1-12 1,12 1-16,0 11 16,0-1-1,0 13-15,0-1 16,0 12-16,0 0 16,0 0-1,0 0-15,0 12 16,-12 23-1,-12-1-15,1 1 16,-12 0 0,-1-1-16,1-11 15,11-11-15,13-12 16,11 0 0,0 0-16</inkml:trace>
          <inkml:trace contextRef="#ctx0" brushRef="#br0" timeOffset="-169861.9689">-25397 2847 0,'0'0'0,"0"0"16,-12 0-16,-35 0 15,0 12 1,-12 0-16,12-1 16,12 12-1,-1-11-15,13 11 16,-1 23-16,13 24 16,11-24-1,0 12-15,11-12 16,1 0-1,-12 0-15,0-11 16,-12 0-16,-11-1 16,-36 1-1,-24-12-15,1-23 16,11-12 0,12 1-16,24-1 15,11-22 1,1-13-16,23-33 15,23-1-15,36-12 16,24 12 0,-83 81-16</inkml:trace>
          <inkml:trace contextRef="#ctx0" brushRef="#br0" timeOffset="-169328.9533">-26551 2559 0,'0'0'15,"0"0"-15,0 0 16,0 0 0,0 0-16,0 0 15,0 11 1,0 24-16,-12 11 16,0 35-1,0 11-15,1 24 16,-13 11-16,-11-23 15,-1-23 1,1-12-16,-12 24 16,12-47-1,-13 12-15,13-24 16,35-34-16</inkml:trace>
          <inkml:trace contextRef="#ctx0" brushRef="#br0" timeOffset="-168485.0012">-27235 3044 0,'0'0'0,"12"0"15,0 12 1,0 11-16,-12 23 15,-24 23 1,-23 1 0,12-24-1,11-12-15,12-22 16,1 0 0,-1 11-16,-12 23 15,-11 23-15,0-11 16,-1 0-1,1-12-15,11-11 16,-11-1 0,0-22-16,-1-1 15,-11 1 1,0 11-16,12 0 16,0-11-16,-1-1 15,13 1 1,-1-12-16,12 0 15,0-12 1,1-11-16,-1-11 16,12-24-16,0 0 15,12 23 1,-12 1-16,0 11 16,0 11-1,0 12-15,0 0 16,0 0-1,-24 12-15,-23 22 16,-35 1-16,-24 0 16,-24-1-1,12-11-15,-47 0 16,0-23 0,24 12-16,23-12 15,0-12 1,24 1-16,12-12 15,35 11-15,11 1 16,13-1 0,11 12-16,12 0 15,0 0 1,0 0-16,12 12 16,11-1-16,24 1 15,24 11 1,23-12-16,12-11 15,12-11 1,-24-12-16,-23-12 16,-71 35-16</inkml:trace>
          <inkml:trace contextRef="#ctx0" brushRef="#br0" timeOffset="-168278.952">-28954 3148 0,'0'0'0,"47"0"16,47 0 0,24-12-16,23 1 15,12-24-15,-58 1 16,-95 34-1</inkml:trace>
          <inkml:trace contextRef="#ctx0" brushRef="#br0" timeOffset="-168089.3156">-29791 3841 0,'0'0'0,"0"0"16</inkml:trace>
        </inkml:traceGroup>
      </inkml:traceGroup>
      <inkml:traceGroup>
        <inkml:annotationXML>
          <emma:emma xmlns:emma="http://www.w3.org/2003/04/emma" version="1.0">
            <emma:interpretation id="{DFB8EAB4-E7B9-46E8-B2D6-F46A3598D714}" emma:medium="tactile" emma:mode="ink">
              <msink:context xmlns:msink="http://schemas.microsoft.com/ink/2010/main" type="line" rotatedBoundingBox="19350,-96 33403,-139 33413,3039 19360,3082"/>
            </emma:interpretation>
          </emma:emma>
        </inkml:annotationXML>
        <inkml:traceGroup>
          <inkml:annotationXML>
            <emma:emma xmlns:emma="http://www.w3.org/2003/04/emma" version="1.0">
              <emma:interpretation id="{3C5346EF-397A-49F3-A3F7-97B4FF88C436}" emma:medium="tactile" emma:mode="ink">
                <msink:context xmlns:msink="http://schemas.microsoft.com/ink/2010/main" type="inkWord" rotatedBoundingBox="28504,606 33405,591 33413,3039 28512,3054"/>
              </emma:interpretation>
            </emma:emma>
          </inkml:annotationXML>
          <inkml:trace contextRef="#ctx0" brushRef="#br0" timeOffset="-269422.2277">-1001 0 0,'0'0'16,"0"0"-16,0 0 16,0 0-1,0 0-15,12 0 16,11 12-1,36 11-15,24 0 16,34 11 0,-34-10-16,-1-1 15,-11 0-15,-24 0 16,-12 0 0,-11-11-16,-12-1 15,-12 1 1,0-1-16,-24 12 15,-23 0-15,-47 1 16,-12-24 0,12-12-16,11-11 15,1 0 1,23 0-16,12 0 16,23-12-1,12 0-15,12 1 16,12-13-16,0 13 15,11-1 1,13 12-16,23 11 16,-12 12-1,0 12-15,-12-1 16,1 13-16,-13-1 16,-11 0-1,-24 23-15,-11 0 16,-13 0-1,-11 12-15,-12-12 16,-23 1 0,-12-13-16,-12-22 15,23-24-15,12-11 16,1 0 0,11-12-16,12 1 15,11-12 1,13-1-16,-1-10 15,12 10 1,24 13-16,0-1 16,0 23-16,0 1 15,-1 11 1,13 11-16,0 13 16,-13 10-1,1 12-15,0-11 16,-12 0-16,-12-1 15,0-10 1,1-13-16,-13 1 16,-11-12-1,-24 0-15,-12-12 16,-11 1 0,-1 11-16,1 11 15,-1 12-15,13 12 16,22 0-1,13-1-15,23 12 16,12-11 0,12-12-16,0 0 15,0-11-15,11-1 16,-11-11 0,0 0-16,0-11 15,-12-1 1,0-11-16,-24-11 15,0 10 1,-23 1-16,-23 0 16,-13 0-16,24 12 15,12 11 1,12 11-16,-1 12 16,13 23-1,-1 35-15,13 0 16,22 23-1,13 58-15,23 0 16,12 0-16,23 23 16,-11 0-1,-24-58-15,0-12 16,-11-34 0,-13-23-16,1-35 15,-24-23-15</inkml:trace>
          <inkml:trace contextRef="#ctx0" brushRef="#br0" timeOffset="-269117.2728">-1413-520 0,'0'0'16,"0"0"-16,0 11 15,0-11 1,0 0-16,0 0 16</inkml:trace>
          <inkml:trace contextRef="#ctx0" brushRef="#br0" timeOffset="-268871.8934">-2403-312 0,'0'0'15,"35"0"1,36 0-16,23-12 15,71 12-15,0 0 16,-165 0 0</inkml:trace>
          <inkml:trace contextRef="#ctx0" brushRef="#br0" timeOffset="-271277.3576">2285 474 0,'0'0'0,"0"0"15,0 0-15,-11 0 16,-1 0 0,-35 0-16,11 0 15,-11-12 1,0 1-16,12-1 15,0-11-15,11 0 16,12 0 0,0 0-16,12 0 15,12-1 1,24-22-16,22 0 16,13 11-16,-12 12 15,0 0 1,-24 12-16,-11 11 15,-1 11 1,-11 1-16,0 11 16,-12 11-1,-24 36-15,-23 11 16,-35 0-16,-36 11 16,12-23-1,-24 1-15,-23-12 16,47-24-1,12-11-15,23 0 16,12-11 0,12-12-16,12-12 15,11 1-15,13-12 16,11-12 0,11-23-16,25-34 15,34-1 1,1 24-16,23 11 15,-23 24-15,-12-1 16,-12 12 0,-12 11-16,-11 1 15,-12 11 1,-12 0-16,0 0 16,-12 34-1,-47 36-15,-35 22 16,11-23-1,13-11-15,11-23 16,12-12-16,11-11 16,13-1-1,-1 1-15,1-1 16,-1 1-16,-11-1 16,-1 1-1,-11 0-15,12-1 16,11-11-1,1 0-15,-1-11 16,12-13 0,-11-114-1,23-1 1,35 12-16,1 11 16,-1 35-16,-12 35 15,-11 12 1,0 22-16,-12 12 15,0 12 1,0 34-16,-24 35 16,-23 104-1,-12-12-15,1-11 16,-13 11-16,12-34 16,0-35-1,-23-12-15,-24-22 16,0-24-1,23-23-15,-11-35 16,-12-11-16,23-23 16,13-23-1,46-35-15,36 11 16,23-11 0,48-23-16,58-23 15,48 0 1,-24 46-16,-165 104 15</inkml:trace>
          <inkml:trace contextRef="#ctx0" brushRef="#br0" timeOffset="-271109.3491">1791-220 0,'0'0'15,"0"12"1,11-1-16,-11-11 16,0 0-16</inkml:trace>
        </inkml:traceGroup>
        <inkml:traceGroup>
          <inkml:annotationXML>
            <emma:emma xmlns:emma="http://www.w3.org/2003/04/emma" version="1.0">
              <emma:interpretation id="{5E115559-5EAA-4EDF-8CB5-603C66CA4E12}" emma:medium="tactile" emma:mode="ink">
                <msink:context xmlns:msink="http://schemas.microsoft.com/ink/2010/main" type="inkWord" rotatedBoundingBox="27773,1343 27834,1342 27836,1890 27775,1890"/>
              </emma:interpretation>
            </emma:emma>
          </inkml:annotationXML>
          <inkml:trace contextRef="#ctx0" brushRef="#br0" timeOffset="-268290.0653">-3216 751 0,'0'0'0,"0"0"16,0 0-1,12 12-15,-12-12 16</inkml:trace>
          <inkml:trace contextRef="#ctx0" brushRef="#br0" timeOffset="-268447.9681">-3251 220 0,'0'0'0,"0"0"16,0 0-16,0 11 15,0-11 1,0 0-16,0 0 16</inkml:trace>
        </inkml:traceGroup>
        <inkml:traceGroup>
          <inkml:annotationXML>
            <emma:emma xmlns:emma="http://www.w3.org/2003/04/emma" version="1.0">
              <emma:interpretation id="{F87FAA08-947D-4A91-A0E9-26648BAA4F49}" emma:medium="tactile" emma:mode="ink">
                <msink:context xmlns:msink="http://schemas.microsoft.com/ink/2010/main" type="inkWord" rotatedBoundingBox="22588,-106 27280,-120 27290,2838 22597,2852"/>
              </emma:interpretation>
            </emma:emma>
          </inkml:annotationXML>
          <inkml:trace contextRef="#ctx0" brushRef="#br0" timeOffset="-265643.9154">-3758-913 0,'0'0'15,"-35"46"-15,-71 58 16,-71 46-1,-46 1-15,-48-1 16,94-46-16,24-35 16,23-22-1,24-13-15,36-34 16,22-11 0,13-12-16,12-24 15,11-11 1,35-11-16,60-35 15,-1 46-15,-11 12 16,0 35 0,-1 22-16,-11 35 31,-47 116-31,-47 0 16,-24-46-1,-36-1-15,13-34 16,11-35-1,71-46-15</inkml:trace>
          <inkml:trace contextRef="#ctx0" brushRef="#br0" timeOffset="-267451.8802">-4158-35 0,'0'0'0,"0"0"15,0 0-15,0 0 16,0 0 0,0 0-16,0 0 15,0 23 1,0 24-16,12 22 16,0 35-16,-1 35 15,1-24 1,0-22-16,0 11 15,-1-12 1,-11 1-16,12-24 16,-12-11-1,-12-24-15,1 1 16,11-35-16</inkml:trace>
          <inkml:trace contextRef="#ctx0" brushRef="#br0" timeOffset="-266308.3399">-4347-312 0,'0'0'0,"0"0"16,0 0-16,0 0 16,0 0-1</inkml:trace>
          <inkml:trace contextRef="#ctx0" brushRef="#br0" timeOffset="-266083.0344">-4971 289 0,'0'0'0,"0"0"15,0 0-15,24 0 16,35-12 0,70-22-16,-11-24 15,0-46 1,-118 104-16</inkml:trace>
          <inkml:trace contextRef="#ctx0" brushRef="#br0" timeOffset="-266535.9895">-4700 462 0,'0'0'0,"0"0"16,0 0-16,0 0 15,0 0 1,0 0-16,12 23 16,11 0-16,1 24 15,-12-13 1,0 1-16,-12-12 15,0 12 1,-12-12-16,0 0 16,0-11-1,-11-1-15,-1-11 16,1 0-16,-1-11 16,0-24-1,1 0-15,-1-11 16,13 11-1,-1 12-15,0 0 16,12 23-16,0 0 16,-12 12-1,-11 22-15,-1 1 16,0 0 0,1-1-16,11 1 15,-11-12 1,11 0-16,-12-11 15,1-12-15,-1-12 16,-11-22 0,-12-36-16,11-22 15,13 22 1,-1 24-16,12 23 16,12 12-1,0 11-15,0 0 16,0 34-16,-11 24 15,11-12 1,0 0-16,0-11 16,-12 0-1,12-12-15,0-11 16,-12-1-16,0 1 16,1-12-1,-1 0-15,0 0 16,-12 11-1,-11 12-15,-24 12 16,-23 23-16,-13 23 16,1 11-1,12-23-15,23-11 16,0 0 0,12 0-16,23-12 15,13-23 1,11-23-16</inkml:trace>
          <inkml:trace contextRef="#ctx0" brushRef="#br0" timeOffset="-265388.8012">-5678-324 0,'0'12'0,"-11"57"15,-1 70 1,0-23-16,12 11 16,0 11-1,-12-22-15,12-47 16,0-23-16,0-22 15,0-24 1</inkml:trace>
          <inkml:trace contextRef="#ctx0" brushRef="#br0" timeOffset="-264169.1456">-5890-1237 0,'0'0'16,"-11"47"-16,-37 57 15,-93 92 1,-118 70-16,47-104 16,-24-47-1,95-57-15,11-12 16,13-34 0,34-24-16,12-11 15,36-12-15,12-34 16,46-35-1,48-11-15,11 34 16,48 34 0,11 36-16,-23 46 15,-12 57 1,-24 24-16,-23 68 16,-47 13-16,-35-24 15,23-173 1</inkml:trace>
          <inkml:trace contextRef="#ctx0" brushRef="#br0" timeOffset="-265014.0261">-6255-220 0,'0'0'0,"0"0"16,12 35-1,11 34-15,13 35 16,11 47 0,-12 57-16,-23-70 15,-12-22 1,-12 0-16,-11-36 15,-1-10-15,-11-12 16,-12-24 0,-12-22-16,0-24 15,0-11 1,0-12-16,24-11 16,11-46-16,24-24 15,24 12 1,46 12-16,13 11 15,-83 81 1</inkml:trace>
          <inkml:trace contextRef="#ctx0" brushRef="#br0" timeOffset="-264572.5085">-6797 35 0,'0'23'0,"-11"35"16,11-1 0,0 24-16,0-23 15,0-12 1,0-23-16,0 0 15,0-11-15,0-12 16,0 0 0,-24 0-16,-11-12 15,-1 12 1,-11 12-16,-12 11 16,-35 46 15,-106 93-31,82-58 15,24-11-15,23-1 16,24-46 0,0 1-16,11-24 15,13-12 1,11-11-16,12 0 16</inkml:trace>
          <inkml:trace contextRef="#ctx0" brushRef="#br0" timeOffset="-262858.3372">-7539 1715 0,'12'0'16,"47"11"-16,23-11 15,13 0 1,93-23-16,-23-11 16,-165 34-16</inkml:trace>
          <inkml:trace contextRef="#ctx0" brushRef="#br0" timeOffset="-256531.987">-7657 212 0,'0'0'0,"0"0"15,12 0 1,0 0-16,11-11 16,-11 11-1,0 0-15,0-12 16,-12 12-16,0 0 15,0 0 1,-12 0-16,-23 0 16,-12 12-1,-36 11-15,-11 12 16,35-1 0,0 1-16,12 0 15,23-1-15,13 1 16,11 0-1,23 11-15,24 0 16,12 0 0,0 1-16,-12 10 15,-11-22-15,-13 0 16,-11-12 0,-12 0-16,-24 0 15,-35-11 1,-35-1-16,-24-22 15,24-1 1,0-23-16,0 1 16,35-1-16,12-11 15,23-12 1,36-23-16,11 0 16,25 0-1,10 0-15,25 12 16,-83 69-16</inkml:trace>
        </inkml:traceGroup>
        <inkml:traceGroup>
          <inkml:annotationXML>
            <emma:emma xmlns:emma="http://www.w3.org/2003/04/emma" version="1.0">
              <emma:interpretation id="{2F8E3BE2-BAEA-4599-9367-732913B28A53}" emma:medium="tactile" emma:mode="ink">
                <msink:context xmlns:msink="http://schemas.microsoft.com/ink/2010/main" type="inkWord" rotatedBoundingBox="19353,839 22073,830 22077,2058 19356,2066"/>
              </emma:interpretation>
            </emma:emma>
          </inkml:annotationXML>
          <inkml:trace contextRef="#ctx0" brushRef="#br0" timeOffset="-255523.4529">-9082 224 0,'0'0'0,"0"0"15,0 0 1,12-12-16,-12 12 16,0 0-1,0 0-15,-12 0 16,-23 0-16,-12 0 16,-12 24-1,12 10-15,-1 12 16,13 1-1,23-13-15,12 1 16,0-12 0,12 0-16,12 0 15,23 0-15,23-11 16,1 0 0,-12-12-16,-12 0 15,-12 0 1,-11 0-16,-12 0 15,-12 0-15,0 0 16,-24 11 0,-35 24-16,-23 0 15,-1-1 1,-11 1-16,12-12 16,-12-11-1,11-12-15,12-12 16,24 0-16,0-11 15,24 0 1,-1-11-16,0-13 16,13 1-1,11 0-15,0 11 16,0 0-16,0 24 16,0-1-1,0 12-15,0 0 16,0 0-1,0 12-15,0 23 16,-12 11 0,0 0-16,-11 12 15,-13 11-15,1-11 16,-12-12 0,0-11-16,0-12 15,-1-11 1,13-12-16,35 0 15</inkml:trace>
          <inkml:trace contextRef="#ctx0" brushRef="#br0" timeOffset="-255230.3657">-10425 293 0,'0'0'16,"0"0"-16,0 12 16,12 23-1,11 11-15,13 12 16,-13-12-16,-11 0 16,0 0-1,-24 1-15,-23 10 16,-24 1-1,-24 11-15,-23-11 16,-11-12 0,34-22-16,83-24 15</inkml:trace>
          <inkml:trace contextRef="#ctx0" brushRef="#br0" timeOffset="-254755.9634">-10366-215 0,'0'0'16,"-12"0"-16,-35 11 15,-59 24 1,-71 23-16,36-12 15,35-11 1,12-1-16,35 1 16,12 0-1,23-24-15,12 24 16,12 23-16,24 11 16,0 12-1,-1 0-15,1-23 16,-13-12-1,-11 0-15,-11-23 16,-25 12 0,-34-12-16,-48-23 15,12-23-15,12-23 16,11-24 0,24-22-16,36 11 15,23-11 1,47-59-16,106-68 15,24 68-15,-177 151 16</inkml:trace>
        </inkml:traceGroup>
      </inkml:traceGroup>
    </inkml:traceGroup>
  </inkml:traceGroup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2:52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4B5DA95-9061-49A3-BCD5-A597406520B4}" emma:medium="tactile" emma:mode="ink">
          <msink:context xmlns:msink="http://schemas.microsoft.com/ink/2010/main" type="inkDrawing" rotatedBoundingBox="4775,8058 5602,16580 5267,16613 4439,8091" semanticType="verticalRange" shapeName="Other">
            <msink:sourceLink direction="with" ref="{D7A0934F-4539-4C68-ADC2-22EB5095F70E}"/>
            <msink:sourceLink direction="with" ref="{4AF4C516-7338-43D0-A5D8-AA3D7F871065}"/>
            <msink:sourceLink direction="with" ref="{C21F9155-C42D-4343-B4A5-5A4EB831D24D}"/>
            <msink:sourceLink direction="with" ref="{033D62B5-9ECA-48E0-89FF-20FBF7682FF7}"/>
          </msink:context>
        </emma:interpretation>
      </emma:emma>
    </inkml:annotationXML>
    <inkml:trace contextRef="#ctx0" brushRef="#br0">0 0 0,'0'0'0,"0"0"15,0-12 1,0 12-16,0-11 15,0 11-15,0 0 16,11 0 0,13 35-1,-1 57 1,72 417 0,-60-348-16,12 105 15,-11-58 1,11 46-16,12 35 15,11 35 1,1-35-16,-12 69 16,-12-69-16,0 81 15,-23-12 1,11-69-16,-23 81 16,-1-93-1,1 82-15,-12-59 16,12 1-16,-12 45 15,0-91 1,0 80-16,0-116 16,12 93-1,0-104-15,-1 35 16,1-12-16,0-69 16,12 46-1,-24-46-15,0-81 16,11-23-1,-11-58-15</inkml:trace>
  </inkml:traceGroup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2:54.5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8C91A76-8D77-459F-944D-913D3D739320}" emma:medium="tactile" emma:mode="ink">
          <msink:context xmlns:msink="http://schemas.microsoft.com/ink/2010/main" type="inkDrawing" rotatedBoundingBox="3378,15015 19103,15296 19086,16238 3361,15957" semanticType="callout" shapeName="Other">
            <msink:sourceLink direction="from" ref="{213132CA-6D7F-4411-9789-40BF109D1528}"/>
            <msink:sourceLink direction="to" ref="{98927687-1135-4C87-9A79-A8A4E26E4447}"/>
            <msink:destinationLink direction="with" ref="{87FA700B-53AC-43B7-B530-21C835053B2D}"/>
          </msink:context>
        </emma:interpretation>
      </emma:emma>
    </inkml:annotationXML>
    <inkml:trace contextRef="#ctx0" brushRef="#br0">0 220 0,'0'0'0,"0"0"16,0 0-1,0 0-15,11 0 16,13 0 0,11 0-16,12 0 15,36-12 1,23 1-16,35 11 16,-23-12-16,47 12 15,35 12 1,-11-12-16,23 0 15,59 0 1,11-12-16,25-11 16,-1 12-1,0-1-15,36 12 16,-48 0-16,48 0 16,-24 12-1,24-1-15,11-11 16,-35 0-1,47 0-15,-35 0 16,-12 12-16,35-1 16,-70-11-1,47 12-15,-35-1 16,58 1 0,-35 0-16,12-1 15,-12-22 1,-35 11-16,58 23 15,-82-23-15,83-12 16,-118 24 0,117-1-16,-81 35 15,58-57 1,-95 22-16,95 1 16,-106-12-16,59 23 15,-47-11 1,-12-1-16,59 1 15,-82-12 1,23 11-16,0-45 16,-47 45-1,11 12-15,13-11 16,-60-12-16,13 23 16,-13-34-1,13 11-15,-25 0 16,-10-12-1,10 12-15,25 0 16,-25 12-16,-11-1 16,-23-11-1,11 0-15,-23 12 16,11-12 0,-23 0-16,-12 0 15,0-12 1,-23 12-16,-12 0 15,0-11 1,-12 11 0,0 0-16,-12-12 15,-24-11 1,1 11-16,-24-11 16,-11-12-1,-25 1-15,1-1 16,0-11-16,0-12 15,11 23 1,12 12-16,1-11 16,-1 11-1,24 11-15,12 0 16,11 12 15,24 0-31,0 0 16,12 0-16,11 0 15,36 35 1,36 0-16,11-1 16,23 13-1,-35-1-15,-11-11 16,-1 11-16,-11-23 16,-12 0-1,-12 0-15,-12-11 16,-11-1-1,-12 1-15,-12 23 16,-12-12-16,-12 23 16,-11 0-1,-12 0 1,-130 105 0,83-82-1,35-34-15,0 11 16,24-23-1,11 0-15,12-11 16,1-1 0,11-11-16,-12 0 15,12 0-15,0 0 16,-12-23 0,0-12-16,1-69 15,-1 23 1,0 1-16,12 10 15,0 1-15,0-24 16,-12 1 0,-11-1-16,23 93 15</inkml:trace>
  </inkml:traceGroup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4:28.5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A0934F-4539-4C68-ADC2-22EB5095F70E}" emma:medium="tactile" emma:mode="ink">
          <msink:context xmlns:msink="http://schemas.microsoft.com/ink/2010/main" type="writingRegion" rotatedBoundingBox="4088,11466 4665,11466 4665,12355 4088,12355">
            <msink:destinationLink direction="with" ref="{24B5DA95-9061-49A3-BCD5-A597406520B4}"/>
          </msink:context>
        </emma:interpretation>
      </emma:emma>
    </inkml:annotationXML>
    <inkml:traceGroup>
      <inkml:annotationXML>
        <emma:emma xmlns:emma="http://www.w3.org/2003/04/emma" version="1.0">
          <emma:interpretation id="{83A00C03-6C8F-4188-A452-24B32F7B1446}" emma:medium="tactile" emma:mode="ink">
            <msink:context xmlns:msink="http://schemas.microsoft.com/ink/2010/main" type="paragraph" rotatedBoundingBox="4088,11466 4665,11466 4665,12355 4088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9573F-2934-49C0-A53B-C53AD2B03627}" emma:medium="tactile" emma:mode="ink">
              <msink:context xmlns:msink="http://schemas.microsoft.com/ink/2010/main" type="line" rotatedBoundingBox="4088,11466 4665,11466 4665,12355 4088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DF11A341-32B7-4C33-A8BD-FBD2F62743E2}" emma:medium="tactile" emma:mode="ink">
                <msink:context xmlns:msink="http://schemas.microsoft.com/ink/2010/main" type="inkWord" rotatedBoundingBox="4088,11466 4665,11466 4665,12355 4088,12355"/>
              </emma:interpretation>
            </emma:emma>
          </inkml:annotationXML>
          <inkml:trace contextRef="#ctx0" brushRef="#br0">-12 3941 0,'0'0'15,"0"0"-15,0 0 16,23-11 0,1-1-16,11-11 15,1 0 1,-13-12-16,1 0 16,-1-22-1,-11 10-15,-12 1 16,0 0-16,-12 23 15,0 11 1,-11-11-16,-1 12 16,1 11-16,-1 11 15,-11 24 1,11 11-16,1 0 16,11 1-1,0 10-15,12 24 16,0 0-1,12 12-15,0-36 16,0 1-16,-1-23 16,-11-1-1,0-22-15,12 0 16,-12-12 0,0 0-16</inkml:trace>
          <inkml:trace contextRef="#ctx0" brushRef="#br0" timeOffset="374.6506">-142 4010 0,'0'0'0,"0"0"15,0 0 1,0 0-16,0 0 16,0 0-1,0 0-15,12 0 16,12 0-1,23-11 1,12-1 0,-12 1-16,0-1 15,0 1-15,0 11 16,-47 0 0</inkml:trace>
          <inkml:trace contextRef="#ctx0" brushRef="#br0" timeOffset="758.3538">341 4126 0,'0'0'16,"0"0"-1,0 12-15,0 11 16,0 0-1,12 11-15,0 1 16,0 0 0,-1-1-16,1 1 15,0-12-15,0 0 16,-1 0 0,-11-23-16</inkml:trace>
        </inkml:traceGroup>
      </inkml:traceGroup>
    </inkml:traceGroup>
  </inkml:traceGroup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5:35.6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87BEBC-B897-4BBA-B60E-396624F0FF43}" emma:medium="tactile" emma:mode="ink">
          <msink:context xmlns:msink="http://schemas.microsoft.com/ink/2010/main" type="inkDrawing" rotatedBoundingBox="5996,10344 18700,5759 20013,9397 7309,13982" semanticType="scratchOut" shapeName="Other">
            <msink:sourceLink direction="with" ref="{CAF90361-3D64-4A45-BAE1-4882B4BE5056}"/>
            <msink:sourceLink direction="with" ref="{0690D081-3B33-4ABA-9DD9-AD10570EE73F}"/>
            <msink:sourceLink direction="with" ref="{6157A636-9391-4AFB-A186-40F634E92C77}"/>
            <msink:sourceLink direction="with" ref="{8915C0F0-C564-40D0-BAF5-C00AF824EDC2}"/>
            <msink:sourceLink direction="with" ref="{63EF1260-F374-43E6-8816-47FA40096B85}"/>
            <msink:sourceLink direction="with" ref="{E87F5134-0EBA-4C85-A8E6-26B29D0E2D1E}"/>
            <msink:destinationLink direction="with" ref="{E4B446DB-A71F-4283-B448-BD12FC061B25}"/>
            <msink:destinationLink direction="with" ref="{F14A912E-34F5-45B5-8A9F-8B34C305BA4D}"/>
            <msink:destinationLink direction="with" ref="{AC6F54FF-6BA7-4EA8-AEC6-4F35A39BE9B4}"/>
          </msink:context>
        </emma:interpretation>
      </emma:emma>
    </inkml:annotationXML>
    <inkml:trace contextRef="#ctx0" brushRef="#br0">0 1898 0,'0'0'16,"0"0"-1,0 0-15,0 0 16,0 0 0,0 0-16,0 0 15,0 0-15,0 0 16,0 0-1,0 0-15,0 0 16,0 0 0,0 0-16,11 0 15,1 0-15,0 11 16,0 1 0,11-1-16,1 1 15,-1 11 1,1 0-16,-1 12 15,1-1 1,0-11-16,-1 1 16,1-1-1,-1 0-15,1 0 16,-12 0-16,11 0 16,1 12-1,-1 0-15,-11-12 16,12 11-1,-1 1-15,1 0 16,-1-1-16,1 1 16,-1 0-1,1-1-15,0-11 16,-1 1 0,12-1-16,1 11 15,-13-11-15,1 1 16,-1-1-1,1 0-15,-12 0 16,11 0 0,-11 0-16,0 0 15,11 12 1,1 0-16,0-1 16,-13-11-16,1 12 15,0 0 1,0-1-16,11 1 15,-11-12 1,12 12-16,-13-12 16,13 0-16,-1 0 15,1 0 1,0 0-16,-1 1 16,12-1-1,1 0-15,-1 0 16,-11 0-1,-1-11-15,13 11 16,-13 0 0,13 0-16,-13 12 15,1-1-15,-1 1 16,1-12 0,-1 12-16,1-12 15,-1 11 1,1-10-16,0 10 15,-1-11-15,1 0 16,-1 1 0,1-1-16,-1 0 15,1 0 1,-1 0-16,1 0 16,-12 0-16,11 0 15,-11 1 1,12-1-16,-1 0 15,1 0 1,-12 0-16,11 12 16,-11-12-1,12 11-15,-1-10 16,-11-1-16,11 0 16,-11 0-1,0 0-15,12 0 16,-1 0-1,1-11-15,-1 11 16,1-12-16,11 13 16,0-1-1,1-12-15,-1 1 16,-11-1 0,-1 1-16,13-1 15,-13 1 1,1 0-16,-1-1 15,1 1-15,-1-1 16,1 1 0,-1-1-16,1 1 15,0-1 1,-1 1-16,13 0 16,-13-1-1,12 12 1,1-11-16,-1-1 15,-11 1 1,11-1-16,-11 1 16,-1 0-1,1-1-15,-1-11 16,1 12-16,-1-1 16,1 1-1,-12-12-15,-1 0 16,13 11-1,-12-11-15,11 0 16,-11 0 0,0 0-16,11 0 15,1 0-15,0 0 16,-1 0 0,-11 0-16,11 0 15,1 0 1,0 0-16,-1 0 15,13-11-15,-1-1 16,0 1 0,1-1-16,-1 1 15,0-1 1,1 0-16,-1-11 16,0 12-1,-11-1-15,11-11 16,0 0-16,1 0 15,-1 11 1,12-11-16,-11 12 16,-1-12-1,0 11-15,1-11 16,-1 11 0,0-11-16,1 0 15,-1 0-15,-11 0 16,-1 0-1,1 0-15,-1 0 16,1-1 0,-1-10-16,13-1 15,-13 0-15,1 1 32,35-24-17,-24 23-15,0 1 16,1-1-1,-13 0-15,1 12 16,-1 0 0,13-12-16,-13 1 15,13-1 1,-13 0-16,13-11 16,-13 0-16,1 11 15,-1 1 1,1-1-16,-1 0 15,-11 12 1,12-12-16,-1 12 16,1 0-16,-1-11 15,13-1 1,-1 0-16,0 1 16,1-1-1,11 0-15,-12 1 16,0-1-1,1-11-15,-1 11 16,-11 0 0,-1 1-16,1 10 15,-1-10-15,1 11 16,11 0 0,-11-12-16,11 0 15,1 1-15,-1-1 16,12-11-1,0-1-15,-12 13 16,13-12 0,-13 22-16,0-10 15,1-1 1,-13 0-16,1 1 16,-1 11-16,1 0 15,-1-12 1,13 12-16,-13 0 15,13 0 1,-1-12-16,-11 12 16,11-12-1,0 12-15,1-12 16,-1 12-16,0 0 16,1-12-1,-1 1-15,0-1 16,-11 0-1,11 12-15,0 0 16,-11 0 0,0 0-16,11 0 15,0 0-15,1 0 16,-1-1 0,12 1-16,12 0 15,0-11-15,-12 10 16,0 1-1,-12 0-15,1 0 16,-1 0 0,0 0-16,1 0 15,-1 0 1,12-12-16,0 12 16,12-12-1,-12 12-15,1-12 16,-13 12-16,0 0 15,1 0 1,-1 0-16,0 11 16,-11 1-16,11-1 15,0-11 1,1 12-16,-1-13 16,12 1-1,0 0-15,-11 0 16,-1 12-1,12-13-15,0 1 16,0 12-16,-11-12 16,-1 11-1,12-11-15,-11 0 16,11 0 0,0 0-16,0 0 15,0-1 1,0 13-16,0-12 15,0 0-15,0 11 16,1-11 0,-1 0-16,-12 11 15,12-11 1,-11 12-16,22-12 16,-10 11-16,10 0 15,1 1 1,0-1-16,0-11 15,-12 12 1,12-13-16,-12 13 16,0-1-1,24-11-15,0 0 16,11 0-16,-11 0 16,-12 0-1,0 0-15,0 0 16,-1-1-1,1 1-15,12-11 16,-12 22-16,23-11 16,-11 0-1,-24 11-15,12 1 16,-12-1 0,0 1-16,0-1 15,1 1 1,-1-1-16,12 0 15,-12 1 17,47-24-32,-35 24 15,0 11-15,-12-12 16,-12 1 0,1-1-16,-1 0 15,-12 12 1,13-11-16,11-1 15,0 12-15,12-11 16,0 11 0,-12 0-16,0 0 15,0 0 1,-11 0-16,-1 0 16,0 0-16,12 0 15,0 0 1,12 0-16,0 0 15,0 0 1,12 0-16,-1 0 16,-22 0-1,-1 0-15,12 0 16,-12 0-16,12 0 16,0 0-1,11 0-15,1 11 16,-12 1-1,0-12-15,-12 0 16,-12 11-16,0-11 16,1 0-1,-1 0-15,12 12 16,0 0 0,1-12-16,10 11 15,1-11 1,-12 12-16,1-12 15,-1 0-15,0 0 16,0 11 0,0 1-16,0-1 15,24 1 1,0-1-16,-1 1 16,-11 0-1,-12-1-15,0 1 16,12 22-16,-59-34 15</inkml:trace>
  </inkml:traceGroup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4:47.6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F4C516-7338-43D0-A5D8-AA3D7F871065}" emma:medium="tactile" emma:mode="ink">
          <msink:context xmlns:msink="http://schemas.microsoft.com/ink/2010/main" type="writingRegion" rotatedBoundingBox="3677,9156 5011,9532 4765,10407 3430,10030">
            <msink:destinationLink direction="with" ref="{24B5DA95-9061-49A3-BCD5-A597406520B4}"/>
          </msink:context>
        </emma:interpretation>
      </emma:emma>
    </inkml:annotationXML>
    <inkml:traceGroup>
      <inkml:annotationXML>
        <emma:emma xmlns:emma="http://www.w3.org/2003/04/emma" version="1.0">
          <emma:interpretation id="{A2497E53-0405-4343-BD0C-6F1EFCE6B01B}" emma:medium="tactile" emma:mode="ink">
            <msink:context xmlns:msink="http://schemas.microsoft.com/ink/2010/main" type="paragraph" rotatedBoundingBox="3677,9156 5011,9532 4765,10407 3430,10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1E4E6-152C-4A3B-944D-EA9F5EFF87F5}" emma:medium="tactile" emma:mode="ink">
              <msink:context xmlns:msink="http://schemas.microsoft.com/ink/2010/main" type="line" rotatedBoundingBox="3677,9156 5011,9532 4765,10407 3430,10030"/>
            </emma:interpretation>
          </emma:emma>
        </inkml:annotationXML>
        <inkml:traceGroup>
          <inkml:annotationXML>
            <emma:emma xmlns:emma="http://www.w3.org/2003/04/emma" version="1.0">
              <emma:interpretation id="{55C94CF6-C78C-4997-B591-95C455BD965D}" emma:medium="tactile" emma:mode="ink">
                <msink:context xmlns:msink="http://schemas.microsoft.com/ink/2010/main" type="inkWord" rotatedBoundingBox="3677,9156 5011,9532 4765,10407 3430,10030"/>
              </emma:interpretation>
            </emma:emma>
          </inkml:annotationXML>
          <inkml:trace contextRef="#ctx0" brushRef="#br0">730 1734 0,'0'0'0,"0"0"15,0 0 1</inkml:trace>
          <inkml:trace contextRef="#ctx0" brushRef="#br0" timeOffset="1018.5057">-790 2069 0,'0'0'0,"0"0"16,12-12-16,12-11 15,11-23 1,12 11-16,24-23 16,-1 24-1,1-12 1,-71 46 0</inkml:trace>
          <inkml:trace contextRef="#ctx0" brushRef="#br0" timeOffset="819.0303">-660 1676 0,'0'0'16,"0"0"0,0 0-16,0 0 15,0 0 1,0 0-16,0 0 15,0 0 1,0 0-16,0 0 16,0 0-16,0 0 15,0 0 1,0 0-16,0 0 16,0 0-1,0 0-15,12-23 16,11-12-16,13-23 15,-1-11 1,-12 11-16,-11 12 16,0 0-1,-12 11-15,0 0 16,0 12 0,-12 12-16,12 11 15,-12 11-15,-11 36 16,-1 22-1,1 12-15,11 0 16,12 11 0,0 35-16,0-11 15,12-24 1,0-22-16,-12-13 16,0-10-16,0-24 15,0-12 1,0-11-16,0 0 15</inkml:trace>
          <inkml:trace contextRef="#ctx0" brushRef="#br0" timeOffset="1395.412">-118 1699 0,'0'0'16,"0"0"-1,0 12-15,0-12 16,0 11-16,0 1 15,0-1 1,0 1-16,0-1 16,-12 12-1,12-11-15,0 0 16,0-1 0,0 12-16,0 0 15,0-11-15,12-1 16,0 1-1,11 0-15,12-12 16,1 0 0,11-12-16,0 0 15,0 1-15,-12-1 16,-35 12 0</inkml:trace>
          <inkml:trace contextRef="#ctx0" brushRef="#br0" timeOffset="1600.4353">35 1757 0,'0'0'16,"0"0"-16,0 0 16,0 0-1,0 23-15,0 46 16,0 24-16,12-12 15,-12 0 1,11-1-16,-11-80 16</inkml:trace>
        </inkml:traceGroup>
      </inkml:traceGroup>
    </inkml:traceGroup>
  </inkml:traceGroup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5:12.0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E0D158-EFD1-41EB-8238-E377EE750E30}" emma:medium="tactile" emma:mode="ink">
          <msink:context xmlns:msink="http://schemas.microsoft.com/ink/2010/main" type="writingRegion" rotatedBoundingBox="3052,8232 4863,7881 5108,9149 3297,9500"/>
        </emma:interpretation>
      </emma:emma>
    </inkml:annotationXML>
    <inkml:traceGroup>
      <inkml:annotationXML>
        <emma:emma xmlns:emma="http://www.w3.org/2003/04/emma" version="1.0">
          <emma:interpretation id="{A33D4169-FB68-4BD8-91EF-E51F4BA346D1}" emma:medium="tactile" emma:mode="ink">
            <msink:context xmlns:msink="http://schemas.microsoft.com/ink/2010/main" type="paragraph" rotatedBoundingBox="3052,8232 4863,7881 5108,9149 3297,9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3435D9-8977-4669-87D2-83330DC76118}" emma:medium="tactile" emma:mode="ink">
              <msink:context xmlns:msink="http://schemas.microsoft.com/ink/2010/main" type="line" rotatedBoundingBox="3052,8232 4863,7881 5108,9149 3297,9500"/>
            </emma:interpretation>
          </emma:emma>
        </inkml:annotationXML>
        <inkml:traceGroup>
          <inkml:annotationXML>
            <emma:emma xmlns:emma="http://www.w3.org/2003/04/emma" version="1.0">
              <emma:interpretation id="{A666BCA2-E757-4737-8E65-4A5702A906FD}" emma:medium="tactile" emma:mode="ink">
                <msink:context xmlns:msink="http://schemas.microsoft.com/ink/2010/main" type="inkWord" rotatedBoundingBox="3052,8232 4863,7881 5108,9149 3297,9500"/>
              </emma:interpretation>
            </emma:emma>
          </inkml:annotationXML>
          <inkml:trace contextRef="#ctx0" brushRef="#br0">141 855 0,'0'0'16,"0"0"-1,0 0-15,0 0 16,0 0-16,0 0 15,0 0 1,0 0-16,0 0 16,12 23-1,-1 12-15,13 23 16,11 11 0,-11 1-16,-1-1 15,1 12-15,0-12 16,-24-69-1</inkml:trace>
          <inkml:trace contextRef="#ctx0" brushRef="#br0" timeOffset="-481.7334">-177 1017 0,'0'0'0,"0"0"16,0 0-16,0 0 15,0 0 1,0 0-16,0 0 16,0 12-16,12 11 15,-1 0 1,1 0-16,0 12 16,0 11-1,0 0-15,-1 0 16,-11-22-1,12 10-15,-12-34 16</inkml:trace>
          <inkml:trace contextRef="#ctx0" brushRef="#br0" timeOffset="-883.8463">-212 1156 0,'0'0'16,"0"0"-16,0 0 15,0 0 1,0 0-16,0 0 16,0 0-16,0 0 15,0 0 1,0 0-16,11 0 15,1 0 1,0 0-16,11-12 16,1 1-1,0 11-15,-13 0 16,13 0-16,-12 0 16,-1 0-1,1 0-15,-12 0 16</inkml:trace>
          <inkml:trace contextRef="#ctx0" brushRef="#br0" timeOffset="-1516.52">-613 844 0,'0'0'0,"0"0"16,0 0-16,0 0 15,0 0 1,0 0-16,0 0 15,0 0 1,0 0-16,0 0 16,0 0-1,0 0-15,0 11 16,12 12-16,0 1 16,-1 10-1,1 1-15,0 0 16,0-1-1,-12-11-15,11 0 16,-11-11-16,0 0 16,0-1-1,0-11-15,0 0 16,0 0 0,0 0-16,0 0 15,0 0 1,12-11-1,35-47 1,-11 12 0,-13 11-16,1 12 31,-1 11-31,-11 12 16,12 12-16,-12-1 15,11 12 1,-11 1-16,0-1 15,-1 0 1,1 11 0,-12 1-1,0-12 1,0 0 0,0-11-16,0 0 15,0-12 1</inkml:trace>
          <inkml:trace contextRef="#ctx0" brushRef="#br0" timeOffset="-16254.1291">-978 867 0,'0'0'16,"0"0"0,0 0-16,12-12 15,11 1 1,24-12-16,0 0 16,12-1-16,12-10 15,0-1 1,-71 35-16</inkml:trace>
          <inkml:trace contextRef="#ctx0" brushRef="#br0" timeOffset="-16452.3384">-1120 601 0,'0'0'16,"0"0"-16,12 0 15,24 0-15,34-11 16,1-13-1,-12 1-15,-12 0 16,12-23 0,-12 0-16,-12 0 15,-11-1-15,-12 1 16,-12 23 0,0 0-16,0 11 15,0 12 1,0 0-16,-12 23 15,-12 24 1,1 10-16,11 13 16,0 11-16,0 0 15,12 11 1,12 0-16,0-22 16,0-12-1,0-12-15,-12-23 16,0 0-1,0-11-15,0-12 16,0 0-16,0 0 16,0 0-1</inkml:trace>
          <inkml:trace contextRef="#ctx0" brushRef="#br1" timeOffset="-135845.4653">388 0 0,'0'0'0,"0"0"15,0 0-15,0 0 16,0 0-1,0 0-15,0 0 16,0 0 0,0 0-16,-11 12 15,-13 22-15,-23 36 16,-12 34 0,0 11-16,12-22 15,0-12 1,11-12-16,13 0 15,11-22 1,0-13-16,1-11 16,11-11-16,0-1 15,0-11 1,0 0-16,0 0 16,0-23-1,0-11-15,0-13 16,11-91-1,25-24 1,-13 58 0,1 35-16,-1 11 15,-11 23-15,0 12 16,0 11 0,-12 12-16,11 0 15,13 12 1,11 11-16,12 35 15,12 11-15,-11-11 16,-1 11 0,0-11-16,0 0 15,12-12 1,-12 0-16,0 1 16,-12-24-1,1 0-15,-25-12 16,1 1-16,0 0 15,-12-1 1,0 1-16,-24-1 16,-11 1-1,-12-1-15,-24 12 16,-11 1 0,-12-1-16,-12-12 15,23 12-15,12-11 16,13-1-1,10 1-15,1-12 16,47 0 0</inkml:trace>
        </inkml:traceGroup>
      </inkml:traceGroup>
    </inkml:traceGroup>
  </inkml:traceGroup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38.45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8983ED-F930-4570-ACEB-3F1B30D60EF2}" emma:medium="tactile" emma:mode="ink">
          <msink:context xmlns:msink="http://schemas.microsoft.com/ink/2010/main" type="inkDrawing" rotatedBoundingBox="14615,9381 14811,15729 14618,15735 14421,9387" semanticType="verticalRange" shapeName="Other">
            <msink:sourceLink direction="with" ref="{E20318FD-6308-4884-87DB-485D281B814F}"/>
            <msink:sourceLink direction="with" ref="{9EE2971B-4A31-45D1-AD35-B31D9FE2C250}"/>
            <msink:destinationLink direction="with" ref="{8E1506AD-254D-407A-B293-283A63D0FACE}"/>
            <msink:destinationLink direction="with" ref="{FE6F04FD-C91E-4FDA-8758-136584D8F193}"/>
            <msink:destinationLink direction="with" ref="{DCB45728-6B00-4A6D-90D4-B5E07FDD8D41}"/>
            <msink:destinationLink direction="with" ref="{BE6125CC-8BA2-4646-AABE-A3FAD2F0A8DE}"/>
            <msink:destinationLink direction="with" ref="{86BD7244-E1CD-40CE-AD78-A12D528C7ABB}"/>
            <msink:destinationLink direction="with" ref="{441EC1BE-B19E-4EA6-A6BF-7DA6E0A4BA52}"/>
            <msink:destinationLink direction="with" ref="{8622D4C5-4F26-4703-9818-776FD9056FC1}"/>
          </msink:context>
        </emma:interpretation>
      </emma:emma>
    </inkml:annotationXML>
    <inkml:trace contextRef="#ctx0" brushRef="#br0">0 0 0,'0'0'16,"0"0"-1,0 0-15,0 0 16,0 0-16,0 0 16,0 0-1,0 0-15,0 0 16,0 0 0,0 0-16,0 0 15,0 0 1,0 0-16,0 12 15,0 11-15,0 23 16,0 24 0,12 10-16,0 59 15,0 0 1,23 57 0,12 105-16,-35-116 15,0 57 1,0-34-16,-12-23 15,0 23 1,-12-34-16,0 11 16,0 11-1,12-34-15,0 0 16,0 11-16,0-11 16,0-12-1,-12 12-15,1 0 16,11-12-1,-12-23-15,0 12 16,12-1 0,12-45-16,0-12 15,-1 11-15,-11 12 16,0-34 0,-11 22-16,11 12 15,0-23 1,-12 0-16,12 0 15,0 11-15,12-22 16,-12 10 0,0-10-16,11-24 15,1 0 1,0 1-16,0-1 16,0 0-1,-1-11-15,1-1 16,-12 1-16,12 11 15,0-11 1,0 0-16,-1-1 16,1 1-1,0 11-15,0-11 16,-1-1-16,1 1 16,-12 0-1,12-1-15,0-10 16,-12-13-1,0 12-15,0 0 16,0 1-16,0-13 16,0 1-1,0-1-15,0-11 16,0 0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7:05.3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ECD4F6-03D1-4702-AE40-3E78C0036F12}" emma:medium="tactile" emma:mode="ink">
          <msink:context xmlns:msink="http://schemas.microsoft.com/ink/2010/main" type="inkDrawing" rotatedBoundingBox="17917,2189 21983,2305 21981,2382 17915,2265" semanticType="underline" shapeName="Other">
            <msink:sourceLink direction="with" ref="{FDD83D9A-F040-4795-A26E-52F7340108A3}"/>
          </msink:context>
        </emma:interpretation>
      </emma:emma>
    </inkml:annotationXML>
    <inkml:trace contextRef="#ctx0" brushRef="#br0">0 0 0,'0'0'0,"0"0"16,0 0-1,27 0-15,27 0 16,28 0-16,-1 0 15,14 14 1,40-1-16,68 13 16,-13-12-1,0-1-15,54-13 16,-28 13 0,28-13-16,41 0 15,-55 0-15,14-13 16,0 13-1,-68 0-15,41 0 16,-28 0 0,-53 0-16,-28 13 15,0 1-15,-26-14 16,-1 13 0,-13 0-16,-14 0 15,-13 1 1,-1-1-16,-40-13 15</inkml:trace>
  </inkml:traceGroup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28.05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8F99ED-1316-42B5-9A89-D506C2F1B935}" emma:medium="tactile" emma:mode="ink">
          <msink:context xmlns:msink="http://schemas.microsoft.com/ink/2010/main" type="inkDrawing" rotatedBoundingBox="12275,10657 12668,15560 12537,15571 12144,10668" semanticType="verticalRange" shapeName="Line">
            <msink:sourceLink direction="with" ref="{135ACED3-0C16-4E0E-AE69-E3D8B6FE7C87}"/>
            <msink:destinationLink direction="with" ref="{8E1506AD-254D-407A-B293-283A63D0FACE}"/>
            <msink:destinationLink direction="with" ref="{FE6F04FD-C91E-4FDA-8758-136584D8F193}"/>
            <msink:destinationLink direction="with" ref="{AFA610EB-3933-42C7-8AC1-9CAF0BF4C32C}"/>
            <msink:destinationLink direction="with" ref="{441EC1BE-B19E-4EA6-A6BF-7DA6E0A4BA52}"/>
          </msink:context>
        </emma:interpretation>
      </emma:emma>
    </inkml:annotationXML>
    <inkml:trace contextRef="#ctx0" brushRef="#br0">7916 2739 0,'0'0'0,"0"0"15,0 0 1,0 0-16,0 0 15,0 0-15,0 0 16,0 0 0,0 0-16,0 0 15,0 23 1,11 12-16,1 23 16,0 23-1,11 34-15,-11-11 16,0 12-16,12 22 15,-1 24 1,1-23-16,-1 23 16,1 0-1,-1-12-15,1-12 16,-1 24 0,-11 12-16,-12-47 15,0 23-15,0 0 16,0 0-1,0-34-15,12 11 16,0 23 0,0 1-16,-1-47 15,1 0-15,-12 0 16,0 34 0,12-22-16,-12-24 15,0-11 1,0 12-16,12 11 15,-1 0 1,1-23-16,0-12 16,-12-11-16,0-12 15,12 0 1,-12 1-16,0 10 16,12 1-1,-12-12-15,0 1 16,0-1-16,0-12 15,11 1 1,-11 0-16,0-1 16,0-10-1,0-1-15,0-12 16,0 1-16,0-12 16,0 11-1,0-11-15,0 0 16,0 0-1,0 0-15,0-34 16,0-24 0,0 58-16</inkml:trace>
  </inkml:traceGroup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0.99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2C88E4-17A6-429A-A575-DA7B0147BA11}" emma:medium="tactile" emma:mode="ink">
          <msink:context xmlns:msink="http://schemas.microsoft.com/ink/2010/main" type="inkDrawing" rotatedBoundingBox="12667,10674 14739,10251 14749,10298 12677,10721" semanticType="underline" shapeName="Other">
            <msink:sourceLink direction="with" ref="{618A100F-6781-4AB0-ABA0-D93E3F9E113D}"/>
          </msink:context>
        </emma:interpretation>
      </emma:emma>
    </inkml:annotationXML>
    <inkml:trace contextRef="#ctx0" brushRef="#br0">2073 0 0,'-12'0'0,"-47"0"16,-59 23-1,-47 12-15,-58 0 16,46-12-16,-47 12 16,-23 34-1,70-23-15,-11-11 16,-1 11 0,71-11-16,24-12 15,12-12 1,82-11-16</inkml:trace>
  </inkml:traceGroup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1.32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1506AD-254D-407A-B293-283A63D0FACE}" emma:medium="tactile" emma:mode="ink">
          <msink:context xmlns:msink="http://schemas.microsoft.com/ink/2010/main" type="inkDrawing" rotatedBoundingBox="12246,11505 14348,10842 14374,10924 12272,11588" semanticType="callout" shapeName="Other">
            <msink:sourceLink direction="with" ref="{768983ED-F930-4570-ACEB-3F1B30D60EF2}"/>
            <msink:sourceLink direction="with" ref="{A68F99ED-1316-42B5-9A89-D506C2F1B935}"/>
          </msink:context>
        </emma:interpretation>
      </emma:emma>
    </inkml:annotationXML>
    <inkml:trace contextRef="#ctx0" brushRef="#br0">2085 0 0,'0'11'15,"-23"12"-15,-60 23 16,-82 35-16,24-23 16,-71 11-1,-24-11-15,48 0 16,-83 0-1,94-12-15,-11 0 16,23 12 0,35-12-16,60-11 15,34-12-15,36-23 16</inkml:trace>
  </inkml:traceGroup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1.61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6F04FD-C91E-4FDA-8758-136584D8F193}" emma:medium="tactile" emma:mode="ink">
          <msink:context xmlns:msink="http://schemas.microsoft.com/ink/2010/main" type="inkDrawing" rotatedBoundingBox="12562,12337 14690,11418 14711,11469 12584,12388" semanticType="callout" shapeName="Other">
            <msink:sourceLink direction="with" ref="{768983ED-F930-4570-ACEB-3F1B30D60EF2}"/>
            <msink:sourceLink direction="with" ref="{A68F99ED-1316-42B5-9A89-D506C2F1B935}"/>
          </msink:context>
        </emma:interpretation>
      </emma:emma>
    </inkml:annotationXML>
    <inkml:trace contextRef="#ctx0" brushRef="#br0">2120 0 0,'0'0'0,"-35"23"15,-48 35 1,-35 23-16,-94 0 15,-11 12 1,34-24-16,-82 35 16,59-12-16,-12 12 15,36-23 1,58-23-16,36-12 16,0-11-1,47-24-15,47-11 16</inkml:trace>
  </inkml:traceGroup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4.96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B446DB-A71F-4283-B448-BD12FC061B25}" emma:medium="tactile" emma:mode="ink">
          <msink:context xmlns:msink="http://schemas.microsoft.com/ink/2010/main" type="inkDrawing" rotatedBoundingBox="17202,8528 17295,15752 17144,15754 17051,8530" semanticType="callout" shapeName="Other">
            <msink:sourceLink direction="with" ref="{2187BEBC-B897-4BBA-B60E-396624F0FF43}"/>
            <msink:sourceLink direction="with" ref="{AD1DC10A-3ACC-4E42-A5F7-32621E6D84A5}"/>
            <msink:destinationLink direction="with" ref="{F14A912E-34F5-45B5-8A9F-8B34C305BA4D}"/>
          </msink:context>
        </emma:interpretation>
      </emma:emma>
    </inkml:annotationXML>
    <inkml:trace contextRef="#ctx0" brushRef="#br0">11 0 0,'0'0'0,"0"0"15,0 0 1,0 0-16,0 0 16,0 23-16,0 35 15,-11 23 1,11 23-16,0 0 15,11 58 1,13 11-16,-12-34 16,0-1-1,-1 47-15,1-11 16,0-24-16,0 46 16,11-11-1,-11-58-15,0 1 16,0 57-1,-1-47-15,-11-22 16,0 34-16,-11 23 16,11-11-1,-12-58-15,0 12 16,12 22 0,-12 1-16,0-23 15,12-1 1,-11 24-16,-1 23 15,0-81-15,0 57 16,12 13 0,0-13-16,0-22 15,0-1 1,0 1-16,0 11 16,0-11-1,0-24-15,0-11 16,0 11-16,0 13 15,0 10 1,0-22-16,0-24 16,0-11-1,0 11-15,12-23 16,0 35-16,0 12 16,-1-36-1,1-10-15,-12 22 16,0-23-1,12 24-15,0-24 16,0 0 0,-12 0-16,0 12 15,0-35-15,0 23 16,0 12 0,0 0-16,0-12 15,0 0 1,0 12-16,0-12 15,0-11 1,0 0-16,0-12 16,0 12-16,0-1 15,0-22 1,0-1-16,0-11 16</inkml:trace>
  </inkml:traceGroup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6:21.29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256066-24BE-4782-AEDB-52FF924F2F38}" emma:medium="tactile" emma:mode="ink">
          <msink:context xmlns:msink="http://schemas.microsoft.com/ink/2010/main" type="inkDrawing" rotatedBoundingBox="14333,9505 16923,8619 16948,8692 14358,9578" semanticType="strikethrough" shapeName="Other">
            <msink:sourceLink direction="with" ref="{2626E457-9279-4938-9B57-4C2BB63231E9}"/>
          </msink:context>
        </emma:interpretation>
      </emma:emma>
    </inkml:annotationXML>
    <inkml:trace contextRef="#ctx0" brushRef="#br0">10118 1618 0,'0'0'0,"0"0"16,0 0 0,0 0-1,0 0-15,0 0 16,0 0-1,0 0-15,0 0 16,0 0-16,0 0 16,0 0-1,0 0-15,0 0 16,0 0 0,0 0-16,0 0 15,0 0-15,0 0 16,0 0-1,0 0-15,0 0 16,0 0 0,0 0-16,0 0 15,0 0 1,12 0-16,-12 0 16,12 0-16,0-11 15,11-1 1,13 0-16,22-11 15,1 0 1,0 12-16,0-12 16,12-12-1,11 0-15,13 1 16,34-13-16,-35 13 16,1-1-1,22-23-15,-11 47 16,0-12-1,0-1-15,-11 1 16,-1-11-16,-23 10 16,11-10-1,-11 11-15,-1 0 16,-11 11 0,12 0-16,-24 1 15,-12-1 1,1 1-16,-13-1 15,1 1-15,-1-12 16,1 11 0,0 0-16,-13 1 15,13-1 1,-1 1-16,-11 11 16,12 0-16,-12 0 15,-1-12 1,13 1-16,-12-1 15,11 1 1,1-1-16,-1 0 16,1 1-1,-12 11-15,0 0 16,11-12-16,-11 12 16,0-11-1,-1 11-15,1 0 16,0-12 15,12 1-31,-1-1 16,-23 12-16</inkml:trace>
  </inkml:traceGroup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7.00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46CB7D-5DF9-43EF-A900-61A5796407FD}" emma:medium="tactile" emma:mode="ink">
          <msink:context xmlns:msink="http://schemas.microsoft.com/ink/2010/main" type="inkDrawing" rotatedBoundingBox="15304,13155 17034,11407 17069,11442 15339,13189" semanticType="callout" shapeName="Other">
            <msink:sourceLink direction="with" ref="{B51DD233-FB7B-4A17-9BF8-682DDAC8D905}"/>
            <msink:sourceLink direction="with" ref="{0690D081-3B33-4ABA-9DD9-AD10570EE73F}"/>
          </msink:context>
        </emma:interpretation>
      </emma:emma>
    </inkml:annotationXML>
    <inkml:trace contextRef="#ctx0" brushRef="#br0">1743 0 0,'-23'12'15,"-48"34"1,-47 47-16,-11 34 16,-95 116-1,-35-1-15,35-11 16,-47 58-16,106-115 16,24-24-1,58-46-15,48-81 16,35-23-1</inkml:trace>
  </inkml:traceGroup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6.72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CB45728-6B00-4A6D-90D4-B5E07FDD8D41}" emma:medium="tactile" emma:mode="ink">
          <msink:context xmlns:msink="http://schemas.microsoft.com/ink/2010/main" type="inkDrawing" rotatedBoundingBox="14816,14153 17050,12367 17068,12390 14834,14175" semanticType="callout" shapeName="Other">
            <msink:sourceLink direction="with" ref="{768983ED-F930-4570-ACEB-3F1B30D60EF2}"/>
            <msink:sourceLink direction="with" ref="{A8C06F7C-C453-487F-AE8F-2A26B99E4E42}"/>
          </msink:context>
        </emma:interpretation>
      </emma:emma>
    </inkml:annotationXML>
    <inkml:trace contextRef="#ctx0" brushRef="#br0">2249 0 0,'-11'0'16,"-48"35"-1,-59 46-15,-35 57 16,-36 13-1,-46 22-15,-13 58 16,-58-23 0,47 35-16,-12-35 15,94-69-15,48-35 16,46-47 0,72-57-16,11 0 15</inkml:trace>
  </inkml:traceGroup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7.31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6125CC-8BA2-4646-AABE-A3FAD2F0A8DE}" emma:medium="tactile" emma:mode="ink">
          <msink:context xmlns:msink="http://schemas.microsoft.com/ink/2010/main" type="inkDrawing" rotatedBoundingBox="14598,12617 17510,10036 17600,10137 14687,12718" semanticType="callout" shapeName="Other">
            <msink:sourceLink direction="with" ref="{768983ED-F930-4570-ACEB-3F1B30D60EF2}"/>
            <msink:sourceLink direction="with" ref="{0690D081-3B33-4ABA-9DD9-AD10570EE73F}"/>
          </msink:context>
        </emma:interpretation>
      </emma:emma>
    </inkml:annotationXML>
    <inkml:trace contextRef="#ctx0" brushRef="#br0">2957 0 0,'-24'0'16,"-82"34"-16,-59 70 15,-71 70 1,-23 34-16,-71 115 16,24-45-16,-59 68 15,71-45 1,-48-1-1,153-126-15,1-13 16,82-68-16,59-58 16,47-35-1,0 0-15</inkml:trace>
  </inkml:traceGroup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6.15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2B6AA5-6169-47A0-B2E7-5FB0782739AC}" emma:medium="tactile" emma:mode="ink">
          <msink:context xmlns:msink="http://schemas.microsoft.com/ink/2010/main" type="inkDrawing" rotatedBoundingBox="15161,15557 17367,13878 17405,13928 15198,15606" semanticType="callout" shapeName="Other">
            <msink:sourceLink direction="with" ref="{A8C06F7C-C453-487F-AE8F-2A26B99E4E42}"/>
          </msink:context>
        </emma:interpretation>
      </emma:emma>
    </inkml:annotationXML>
    <inkml:trace contextRef="#ctx0" brushRef="#br0">2226 0 0,'0'0'16,"-23"23"-1,-24 12-15,-24 11 16,-70 70-16,-59 46 16,35-47-1,-71 58-15,-35 59 16,71-71 0,-83 59-16,83-70 15,35-34 1,47-47-16,47-46 15,36-11-15,35-12 16,0 0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7:05.9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0C7519-A146-411C-9A30-194E78700F3A}" emma:medium="tactile" emma:mode="ink">
          <msink:context xmlns:msink="http://schemas.microsoft.com/ink/2010/main" type="inkDrawing" rotatedBoundingBox="17742,2806 22038,3051 22034,3116 17738,2871" semanticType="underline" shapeName="Other">
            <msink:sourceLink direction="with" ref="{FDD83D9A-F040-4795-A26E-52F7340108A3}"/>
          </msink:context>
        </emma:interpretation>
      </emma:emma>
    </inkml:annotationXML>
    <inkml:trace contextRef="#ctx0" brushRef="#br0">0 0 0,'0'0'15,"0"0"-15,0 0 16,0 0-16,0 0 16,14 0-1,26 13-15,69 14 16,67-14 0,-14-13-16,82 13 15,0 1 1,-14-1-16,41 0 15,-27-13-15,54 0 16,-27 0 0,-27 13-16,27 1 15,-68-1 1,0 14-16,27-1 16,-53-12-1,-15-1-15,-26 0 16,-1 0-16,-54 1 15,1-1 1,-42-13-16,-13 0 16,-27 0-1</inkml:trace>
  </inkml:traceGroup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6.45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BD7244-E1CD-40CE-AD78-A12D528C7ABB}" emma:medium="tactile" emma:mode="ink">
          <msink:context xmlns:msink="http://schemas.microsoft.com/ink/2010/main" type="inkDrawing" rotatedBoundingBox="15017,14939 17113,13146 17140,13178 15044,14970" semanticType="callout" shapeName="Other">
            <msink:sourceLink direction="with" ref="{768983ED-F930-4570-ACEB-3F1B30D60EF2}"/>
            <msink:sourceLink direction="with" ref="{A8C06F7C-C453-487F-AE8F-2A26B99E4E42}"/>
          </msink:context>
        </emma:interpretation>
      </emma:emma>
    </inkml:annotationXML>
    <inkml:trace contextRef="#ctx0" brushRef="#br0">2096 0 0,'-11'24'0,"-72"57"16,-94 34-16,-46 58 15,-72 82 1,60-36-16,-84 70 15,96-104 1,-60 58-16,153-139 16,48-23-16,47-58 15,35-23 1,0 0-16</inkml:trace>
  </inkml:traceGroup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2.19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A610EB-3933-42C7-8AC1-9CAF0BF4C32C}" emma:medium="tactile" emma:mode="ink">
          <msink:context xmlns:msink="http://schemas.microsoft.com/ink/2010/main" type="inkDrawing" rotatedBoundingBox="12345,13846 14190,12786 14209,12819 12364,13878" semanticType="callout" shapeName="Other">
            <msink:sourceLink direction="with" ref="{A68F99ED-1316-42B5-9A89-D506C2F1B935}"/>
            <msink:sourceLink direction="with" ref="{B51DD233-FB7B-4A17-9BF8-682DDAC8D905}"/>
          </msink:context>
        </emma:interpretation>
      </emma:emma>
    </inkml:annotationXML>
    <inkml:trace contextRef="#ctx0" brushRef="#br0">9965 4866 0,'-23'11'16,"-60"35"-16,-35 35 15,-58 35 1,-60 23-16,24-12 15,-35 0-15,46-12 16,48-22 0,-12-12-16,24-12 15,47-23 1,94-46-16</inkml:trace>
  </inkml:traceGroup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1.92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1EC1BE-B19E-4EA6-A6BF-7DA6E0A4BA52}" emma:medium="tactile" emma:mode="ink">
          <msink:context xmlns:msink="http://schemas.microsoft.com/ink/2010/main" type="inkDrawing" rotatedBoundingBox="12668,12977 14431,12066 14457,12117 12695,13028" semanticType="callout" shapeName="Other">
            <msink:sourceLink direction="with" ref="{768983ED-F930-4570-ACEB-3F1B30D60EF2}"/>
            <msink:sourceLink direction="with" ref="{A68F99ED-1316-42B5-9A89-D506C2F1B935}"/>
          </msink:context>
        </emma:interpretation>
      </emma:emma>
    </inkml:annotationXML>
    <inkml:trace contextRef="#ctx0" brushRef="#br0">10201 4138 0,'-12'11'16,"-23"35"-16,-60 24 15,-81 22 1,23-23-16,-48 36 16,-22 10-16,58-11 15,0-23 1,-24 0-16,60-35 15,34 0 1,25-11-16,23-12 16,47-23-16</inkml:trace>
  </inkml:traceGroup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7.86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4A912E-34F5-45B5-8A9F-8B34C305BA4D}" emma:medium="tactile" emma:mode="ink">
          <msink:context xmlns:msink="http://schemas.microsoft.com/ink/2010/main" type="inkDrawing" rotatedBoundingBox="15032,10761 17207,9010 17234,9043 15058,10794" semanticType="callout" shapeName="Other">
            <msink:sourceLink direction="with" ref="{E4B446DB-A71F-4283-B448-BD12FC061B25}"/>
            <msink:sourceLink direction="with" ref="{2187BEBC-B897-4BBA-B60E-396624F0FF43}"/>
          </msink:context>
        </emma:interpretation>
      </emma:emma>
    </inkml:annotationXML>
    <inkml:trace contextRef="#ctx0" brushRef="#br0">2179 0 0,'0'0'0,"-12"12"16,-47 34-16,-106 105 15,-35 33 1,-71 24-16,-47 58 16,35-46-1,12 11-15,48-58 16,34-46-16,83-57 16,35-12-1,60-58-15,11 0 16</inkml:trace>
  </inkml:traceGroup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7.61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22D4C5-4F26-4703-9818-776FD9056FC1}" emma:medium="tactile" emma:mode="ink">
          <msink:context xmlns:msink="http://schemas.microsoft.com/ink/2010/main" type="inkDrawing" rotatedBoundingBox="14955,11460 17189,9362 17220,9394 14986,11493" semanticType="callout" shapeName="Other">
            <msink:sourceLink direction="with" ref="{768983ED-F930-4570-ACEB-3F1B30D60EF2}"/>
            <msink:sourceLink direction="with" ref="{0690D081-3B33-4ABA-9DD9-AD10570EE73F}"/>
          </msink:context>
        </emma:interpretation>
      </emma:emma>
    </inkml:annotationXML>
    <inkml:trace contextRef="#ctx0" brushRef="#br0">2250 0 0,'-12'0'16,"-23"35"-16,-71 46 15,-83 81 1,1 34-16,-60 47 15,1 11-15,-24-23 16,-12 58 0,60-69-16,10-58 15,84-47 1,58-46-16,36-45 16,35-24-16</inkml:trace>
  </inkml:traceGroup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6:54.44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35ACED3-0C16-4E0E-AE69-E3D8B6FE7C87}" emma:medium="tactile" emma:mode="ink">
          <msink:context xmlns:msink="http://schemas.microsoft.com/ink/2010/main" type="writingRegion" rotatedBoundingBox="14607,15624 6052,17057 5165,11763 13720,10330">
            <msink:destinationLink direction="with" ref="{A68F99ED-1316-42B5-9A89-D506C2F1B935}"/>
          </msink:context>
        </emma:interpretation>
      </emma:emma>
    </inkml:annotationXML>
    <inkml:traceGroup>
      <inkml:annotationXML>
        <emma:emma xmlns:emma="http://www.w3.org/2003/04/emma" version="1.0">
          <emma:interpretation id="{0A2C7B54-C64B-4BB1-AD58-CB10629349B1}" emma:medium="tactile" emma:mode="ink">
            <msink:context xmlns:msink="http://schemas.microsoft.com/ink/2010/main" type="paragraph" rotatedBoundingBox="14607,15624 7301,16848 6797,13836 14102,12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DD195-7688-48A5-A35C-3D4C263DD7D5}" emma:medium="tactile" emma:mode="ink">
              <msink:context xmlns:msink="http://schemas.microsoft.com/ink/2010/main" type="line" rotatedBoundingBox="14607,15624 7301,16848 6797,13836 14102,12612">
                <msink:destinationLink direction="with" ref="{F809DC42-6E62-43A2-A6E7-81A7EE1163AA}"/>
                <msink:destinationLink direction="with" ref="{0B6992FF-9781-43C4-9651-B074A8C4E8D1}"/>
                <msink:destinationLink direction="with" ref="{301B781A-19A8-4E7B-996E-0706633A4F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51DD233-FB7B-4A17-9BF8-682DDAC8D905}" emma:medium="tactile" emma:mode="ink">
                <msink:context xmlns:msink="http://schemas.microsoft.com/ink/2010/main" type="inkWord" rotatedBoundingBox="14607,15624 7301,16848 6797,13836 14102,12612">
                  <msink:destinationLink direction="with" ref="{3146CB7D-5DF9-43EF-A900-61A5796407FD}"/>
                  <msink:destinationLink direction="with" ref="{AFA610EB-3933-42C7-8AC1-9CAF0BF4C32C}"/>
                </msink:context>
              </emma:interpretation>
            </emma:emma>
          </inkml:annotationXML>
          <inkml:trace contextRef="#ctx0" brushRef="#br0">3628 7547 0,'0'0'0,"-24"0"0,-23-12 16,47 12 0,-318-11-16,318 11 15,-24 0-15,-11 0 16,0 0-1,-1-12-15,-11 12 16,12 0 0,11 0-16,1-11 15,11 11 1,0 0-16,0 0 16,12 0-16,0 0 15,0 0 1,0 0-16,0 0 15,0 0 1,12 0-16,24 0 16,23 0-16,11 0 15,1 0 1,23-12-16,12 12 16,12 0-1,-118 0-15,471-46 16,-459 46-16,35 0 15,35 0 1,13-12-16,-1 12 16,24 0-1,-12 0-15,0-11 16,-24-1 0,1 12-16,-13 0 15,13 0-15,-1 0 16,-11 0-1,0-11-15,-12-1 16,-12 12 0,-12 0-16,-11 0 15,-13 0 1,-11 0-16</inkml:trace>
          <inkml:trace contextRef="#ctx0" brushRef="#br0" timeOffset="118.681">5430 7397 0,'0'0'16,"0"0"-16,-106-12 15,106 12 1,0 0-16,-24 0 16,1 0-16,23 0 15</inkml:trace>
          <inkml:trace contextRef="#ctx0" brushRef="#br0" timeOffset="2385.8855">2933 7489 0,'0'0'0,"23"0"16,36 0 0,24 0-16,23 0 15,0 0-15,11 0 16,13 0-1,-36-11-15,24 11 16,0 0 0,-12 0-16,12 0 15,-24 0 1,0 0-16,12 0 16,0 0-16,0 0 15,-12-12 1,-11 12-16,-12 0 15,11 0 1,-11 0-16,-1 0 16,-11-12-16,0 1 15,-12-1 1,0 12-16,-11 0 16,-13 0-1,-11 0-15,0 0 16,0 0-1,-1 0-15,-11 0 16,0 0-16,0 0 16,0 0-1,12 0-15,0 0 16,0 0 0,0 0-16,-1 0 15,1 0 1,-12 0-16,0 0 15,0 0-15,71-46 16,-71 46 0,0 0-16,0 0 15,-24 12 1,-11-1-16,-12 1 16,0-1-16,-24 1 15,-11-1 1,-13 13-16,-11-13 15,-23 12 1,11-11-16,12-1 16,-12 1-1,12-1-15,12-11 16,-24 12-16,12-12 16,24 0-1,-13 0-15,1 0 16,12-12-1,-1 1-15,1 11 16,-1-12-16,13 1 16,-25 11-1,13 0-15,11 0 16,12 0 0,0 0-16,1 0 15,10 0 1,13 0-16,0 0 15,11 0-15,1 0 16,11 0 15,0 0-31,0 0 16,0 0-16,12 0 16,0 0-1,0 0-15,0 0 16,24 0-1,11 0-15,48 0 16,-1 0-16,13-12 16,22 1-1,1-1-15,0 1 16,0 11 0,-24-12-16,24 12 15,-12 0 1,-12 0-16,0 0 15,-11 0-15,-1 0 16,1 12 0,11-12-16,-12 11 15,24-11 1,-11 12-16,-95-12 16</inkml:trace>
          <inkml:trace contextRef="#ctx0" brushRef="#br0" timeOffset="296.0036">3616 7420 0,'-12'0'15,"-23"0"-15,35 0 16</inkml:trace>
          <inkml:trace contextRef="#ctx0" brushRef="#br0" timeOffset="237.8874">4158 7397 0,'-12'0'15,"12"0"-15</inkml:trace>
          <inkml:trace contextRef="#ctx0" brushRef="#br0" timeOffset="187.5585">4735 7408 0,'0'0'16,"-35"0"-1,35 0-15</inkml:trace>
          <inkml:trace contextRef="#ctx0" brushRef="#br0" timeOffset="1109.7547">4064 7420 0,'0'0'0,"-260"-35"16,249 35-16,-36 0 15,-24 12 1,-23-12-16,11 11 15,1-11 1,-1 0-16,-11 0 16,12 0-16,82 0 15</inkml:trace>
          <inkml:trace contextRef="#ctx0" brushRef="#br0" timeOffset="962.7564">4688 7454 0,'-12'0'16,"12"0"0</inkml:trace>
          <inkml:trace contextRef="#ctx0" brushRef="#br0" timeOffset="901.7408">3168 7420 0,'0'0'16,"0"0"-16,-11 0 15,-1 0 1,12 0-16,0 0 16,-94 23-16,94-23 15,0 0 1,0 0-16,11 23 15,-11-23 1,12 23 0,-12-23-1,0 0-15,0 0 16,12 0 0,11 0-16,-23 0 15,260 0-15,-260 0 16,23 0-1,36 0-15,35 12 16,-11-12 0,11 0-16,36 0 15,-13-12 1,1 12-16,0 0 16,0 0-16,-24 0 15,24 0 1,-24-11-16,0 11 15,-11 0 1,-13 0-16,1-12 16,-12 12-16,0 0 15,-12 0 1,0 0-16,-12 0 16,-11 0-1,-12 0-15,0 0 16,-1 0-1,-11 0-15,0 0 16,0 0 0,0 0-16,0 0 15,-35-23-15,35 23 16,-12 0 0,-11 0-16,23 0 15</inkml:trace>
          <inkml:trace contextRef="#ctx0" brushRef="#br0" timeOffset="39228.0318">7963 5571 0,'0'0'16,"-12"11"-16,0 12 15,-23 12 1,-36 11-16,-59 24 16,-34 22-1,22-11-15,-105 23 16,35 0-16,-36 35 16,1-1-1,47-34-15,-24 0 16,59-34-1,47-24-15,36-11 16,35-12-16,23-23 16,24 0-1</inkml:trace>
          <inkml:trace contextRef="#ctx0" brushRef="#br0" timeOffset="-3789.5041">5383 6507 0,'0'0'0,"0"208"15,0-208 1,0 34-16,0 13 15,0 10 1,0 24-16,0-11 16,0-12-16,0 11 15,0 0 1,0-23-16,0 12 16,0 0-1,0-12-15,0-11 16,0 0-16,0-12 15,0 0 1,0 0-16,0-12 16,0 1-1,0-12-15,0 0 16,0 0 0,0 0-16,0 0 15,0 0-15,0-23 16,0-23-1,0-24-15,12-34 16,-12-23 0,0-35-16,0 35 15,0 23-15,0-23 16,0 12 0,0-1-16,0 24 15,0-1 1,-12-34-16,12 0 15,12 11 1,-1 24-16,-11 11 16,0 23-16,0 0 15,0 12 1,0 11-16,0 1 16,0 22-1,0 1-15,0-1 16,0 1-1,0-1-15,0 12 16,0 0-16,0 0 16,0 0-1,48 254-15,-48-231 16,11 70 0,-11 22-16,12 70 15,0-11-15,-12-174 16,35 554-1,-35-531-15,0 24 16,12 149 0</inkml:trace>
          <inkml:trace contextRef="#ctx0" brushRef="#br0" timeOffset="-3360.4065">5501 7027 0,'0'-12'0,"-12"-57"15,0-35 1,0-58-16,-11-34 16,23 57-1,-12 23-15,0-11 16,12 12-16,0 22 15,0 12 1,0 35-16,-12 0 16,12 11-1,0 12-15,0 12 16,0-1 0,0 0-16,0 1 15,0-1-15,0 12 16,0 0-1,0 0-15,-23-23 16,23 23 0,0 23-16,0 35 15,0-58 1</inkml:trace>
          <inkml:trace contextRef="#ctx0" brushRef="#br0" timeOffset="-3117.0667">5371 6495 0,'0'0'15,"12"243"1,-12-232-16,0 36 15,0 22 1,0 0-16,0 1 16,0-1-16,0 12 15,0-12 1,0-11-16,0-12 16,0-23-1,0 1-15,0-13 16,0 1-1,0-1-15,0 1 16,0-12-16,0 11 16,0 12-1,0 1-15,0-13 16,0-11 0</inkml:trace>
          <inkml:trace contextRef="#ctx0" brushRef="#br0" timeOffset="-4892.8029">5442 6969 0,'0'-23'0,"0"23"15</inkml:trace>
          <inkml:trace contextRef="#ctx0" brushRef="#br0" timeOffset="23595.1056">5418 7119 0,'0'0'16,"0"0"-16,-23 12 16,-13 11-1,-23 12-15,-11 11 16,-1 12 0,-11 11-16,-24 12 15,-12-12-15,12-11 16,23-12-1,36-23-15,12 0 16,11-23 0,24 0-16</inkml:trace>
          <inkml:trace contextRef="#ctx0" brushRef="#br0" timeOffset="40057.0002">8257 7131 0,'0'0'0,"-12"23"16,-35 23-1,-47 24-15,-36 45 16,-46-22 0,-13-1-16,48-34 15,23-24 1,12-22-16,106-12 15</inkml:trace>
          <inkml:trace contextRef="#ctx0" brushRef="#br0" timeOffset="48541.2235">10201 6645 0,'-24'24'0,"-46"45"16,-95 93 0,0-35-16,-12-12 15,-117 47 1,93-23-16,1-24 16,59-45-1,70-36-15,71-34 16</inkml:trace>
          <inkml:trace contextRef="#ctx0" brushRef="#br0" timeOffset="48028.6105">9883 5548 0,'-36'23'16,"-46"23"-1,-12 46-15,-36 12 16,-82 23 0,59-34-16,-47 23 15,-12 11-15,47-12 16,47-45 0,24-13-16,94-57 15</inkml:trace>
          <inkml:trace contextRef="#ctx0" brushRef="#br0" timeOffset="48747.7573">10271 7258 0,'-47'46'0,"-59"70"16,-70 22-16,11-10 16,47-36-1,0-34-15,118-58 16</inkml:trace>
          <inkml:trace contextRef="#ctx0" brushRef="#br0" timeOffset="48295.2308">9942 6091 0,'-24'11'15,"-58"47"1,-36 69-16,12-23 16,-94 35-1,-12-12-15,-12 23 16,35-46-16,36-11 16,71-59-1,35-10-15,47-24 16</inkml:trace>
        </inkml:traceGroup>
      </inkml:traceGroup>
    </inkml:traceGroup>
    <inkml:traceGroup>
      <inkml:annotationXML>
        <emma:emma xmlns:emma="http://www.w3.org/2003/04/emma" version="1.0">
          <emma:interpretation id="{AE922B9A-27AC-447E-B39F-6EAA77B9C4A4}" emma:medium="tactile" emma:mode="ink">
            <msink:context xmlns:msink="http://schemas.microsoft.com/ink/2010/main" type="paragraph" rotatedBoundingBox="13145,13642 6080,15683 5029,12047 12094,10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6E488B-0AA2-4C36-8A9D-FD884B010938}" emma:medium="tactile" emma:mode="ink">
              <msink:context xmlns:msink="http://schemas.microsoft.com/ink/2010/main" type="line" rotatedBoundingBox="13145,13642 6080,15683 5029,12047 12094,10006">
                <msink:destinationLink direction="with" ref="{35135C75-BAE4-490C-9E8E-F0897DEF5927}"/>
                <msink:destinationLink direction="with" ref="{B6E44830-22E3-4A26-B3E6-5264787F5C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3BFDA3-083A-46D6-BBB5-13E0D0C5AB89}" emma:medium="tactile" emma:mode="ink">
                <msink:context xmlns:msink="http://schemas.microsoft.com/ink/2010/main" type="inkWord" rotatedBoundingBox="13145,13642 6080,15683 5029,12047 12094,10006"/>
              </emma:interpretation>
            </emma:emma>
          </inkml:annotationXML>
          <inkml:trace contextRef="#ctx0" brushRef="#br1" timeOffset="-155049.3203">1896 5432 0,'0'0'0,"0"0"16</inkml:trace>
          <inkml:trace contextRef="#ctx0" brushRef="#br1" timeOffset="-155177.0813">2650 5444 0,'0'0'0,"0"0"16</inkml:trace>
          <inkml:trace contextRef="#ctx0" brushRef="#br1" timeOffset="-153376.2503">3145 5536 0,'0'0'0,"0"0"16,-12 0 0,0-12-16,-11 1 15,-24 11 1,-1 0-16,48 0 15,-306 23 1,306-23-16,-12 0 16,12 0-16</inkml:trace>
          <inkml:trace contextRef="#ctx0" brushRef="#br1" timeOffset="-142644.9785">4075 5501 0,'0'0'0,"0"0"16,0 0-1</inkml:trace>
          <inkml:trace contextRef="#ctx0" brushRef="#br1" timeOffset="-159140.9453">5088 5155 0,'0'0'0,"12"0"0,35 0 15,12 0 1,-12 0-16,-11 11 16,-1 1-16,-11-1 15,-1 24 1,-11 0-16,0-1 15,-12 13 1,0-13-16,-12-11 16,0 0-1,12-23-15</inkml:trace>
          <inkml:trace contextRef="#ctx0" brushRef="#br1" timeOffset="-158016.7778">5253 5097 0,'0'0'16,"12"0"-16,12-12 16,11 12-16,-11 0 15,-1 12 1,12 11-16,-11 12 15,0 22 1,-13-10-16,-11-1 16,0-11-1,0-1-15,-11-11 16,-13-11-16,-23-1 16,0-11-1,0-11-15,11-12 16,36 23-1,-200-231-15,200 231 16,0 0 0,12-12-16,0 0 15,-1-11-15,13 12 16,0-1 0,-1 12-16,1 12 15,11 22 1,0 13-16,-11-1 15,-12 0-15,-1-11 16,-11 0 0,-11-12-16,11-23 15</inkml:trace>
          <inkml:trace contextRef="#ctx0" brushRef="#br1" timeOffset="-143126.6581">4841 5316 0,'0'0'16,"0"0"-16,0 0 16,0 0-1,0 0-15,0 0 16</inkml:trace>
          <inkml:trace contextRef="#ctx0" brushRef="#br0" timeOffset="19642.0508">3192 4022 0,'0'0'0,"0"0"16,0 0-16,0 0 15,0 0 1,-12 23-16,0 0 15,1 12-15,-13 11 16,-11 0 0,-1 1-16,1-13 15,0 1 1,-1 0-16,1-1 16,11-11-1,1 0-15,-1 1 16,1-1-16,-1 0 15,12 0 1,1 0-16,-1-11 16,0-1-1,0 1-15,12-1 16,0 1-16,0-12 16</inkml:trace>
          <inkml:trace contextRef="#ctx0" brushRef="#br0" timeOffset="38853.1025">7798 5120 0,'-12'11'16,"-71"13"-16,-70 45 16,0 12-1,-82 11-15,46-11 16,1 0-16,-24 23 16,35-11-1,12-13-15,12-10 16,12-12-1,46-24-15,25 1 16,23-12 0,23-11-16,24-12 15</inkml:trace>
          <inkml:trace contextRef="#ctx0" brushRef="#br0" timeOffset="38491.0228">7515 4646 0,'-35'12'0,"-48"45"15,-70 24-15,-35 12 16,34-24-16,-22 0 16,-13 12-1,36-11-15,24 11 16,11-24-1,0-10-15,24-1 16,23-11-16,36-24 16,11 1-1,24-12-15</inkml:trace>
          <inkml:trace contextRef="#ctx0" brushRef="#br2" timeOffset="-43693.4329">5736 4739 0,'0'0'0,"-11"11"15,-1 12-15,-12 0 16,24-23-1</inkml:trace>
          <inkml:trace contextRef="#ctx0" brushRef="#br2" timeOffset="-45309.5539">5430 5155 0,'0'0'0,"0"0"0,0 0 16,0 0-16,0 0 16,0 0-1,0 0-15,0 0 16,12-12-1,-12 12-15</inkml:trace>
          <inkml:trace contextRef="#ctx0" brushRef="#br1" timeOffset="-153667.5418">4028 5513 0,'0'0'0,"0"0"16,0 0-16</inkml:trace>
          <inkml:trace contextRef="#ctx0" brushRef="#br1" timeOffset="-142461.2588">3581 5571 0,'0'0'0,"0"0"15,0 0 1</inkml:trace>
          <inkml:trace contextRef="#ctx0" brushRef="#br1" timeOffset="-162274.8975">2662 3826 0,'0'0'16,"0"-12"-16,0-11 16,12 0-1,-1 0-15,13 0 16,-12 11-16,11 12 16,13 12-1,-13-1-15,12 12 16,-11 12-1,-12 0-15,-12-1 16,0 1 0,0 0-16,-12-12 15,-12-12-15,1 1 16,-12-1 0,-1-11-16,13-11 15,-1-12 1,12 0-16,12-1 15,12-10 1,12-24-16,11 12 16,-35 46-16</inkml:trace>
          <inkml:trace contextRef="#ctx0" brushRef="#br0" timeOffset="-6550.9081">2732 3837 0,'0'0'15,"0"0"-15,0 0 16,0 0-16,0 0 16,0 0-1,0 0-15,0 0 16,0 0-1,0 0-15,0 0 16</inkml:trace>
          <inkml:trace contextRef="#ctx0" brushRef="#br2" timeOffset="-54270.1843">2815 3814 0,'0'0'0,"0"0"16,0 0 0,0 0-16,0 0 15,0 0-15,0 0 16,0 0-1,0 0-15,0 0 16,0 0 0,0 0-16,12 0 15,-1 0 1,13 12-16,0-1 16,11 1-16,0-1 15,12 12 1,1 0-16,-13 1 15,12-1 1,0 0-16,0 0 16,12 23-16,0-11 15,0-1 1,0 13-16,0-13 16,0 13-1,-12-13-15,0 1 16,0 0-1,0-12-15,12 11 16,23 1-16,1 0 16,-12-12-1,-1 0-15,-11 12 16,-12-12 0,0 0-16,24 23 15,0-11-15,-24-1 16,24 1-1,-13 0-15,1-1 16,0 1 0,-12-12-16,-11 0 15,-1 0 1,0 1-16,12-1 16,1 0-16,-13 0 15,0 0 1,12 12-16,-11-12 15,11 11 1,0-10-16,-12-1 16,1 0-1,-1 0-15,-11-12 16,-1 13-16,1-13 16,-13 1-1,1-1-15,0 1 16,0-1-1,0-11-15,-1 12 16,1 0 0,-12-12-16,0 0 15,0 0-15,0 0 16,0 0 0,0 0-16,0 0 15,0 0 1,0 0-16,0 0 15,0 0-15,0 0 16,0 0 0,0 0-16,0 0 15,-12-12 1,-11-11-16,-13 0 16,-11-12-16,0 0 15,-12 1 1,0-1-16,1 0 15,10 12 1,-22-11-16,-13-1 16,13-11-1,-13 11-15,1-11 16,11 0-16,12-1 16,0 1-1,-11 0-15,-1 0 16,-23-1-1,11 13-15,12-1 16,13 12-16,-1-12 16,0 1-1,-24-13-15,1 1 16,-12 0 0,-1 0-16,13-1 15,-1 1 1,1 0-16,-12 0 15,-24 0-15,36 11 16,11 0 0,24 12-16,0 0 15,11 11 1,1 1-16,11-1 16,13 1-1,-1-1-15,0 12 16,12 0-16,0 0 15,0 0 1,0 0-16,0 0 16,0 0-1,24 12-15,34 11 16,1 0-16,12 0 16,0 0-1,-12 0-15,11 24 16,1-1-1,0 0-15,11 0 16,1 0 0,-13 1-16,1-13 15,-12 1-15,0 0 16,11 11 0,1 0-16,23 0 15,-11-11 1,-1 11-16,-11-11 15,-12 0-15,11 11 16,1-11 0,0-1-16,-12 1 15,11 0 1,1-1-16,-12-11 16,-24 0-1,1 1-15,-1-13 16,0 1-1,1-1-15,-1 1 16,0 11-16,-11-12 16,-1 1-1,13 11-15,-13-11 16,1-1 0,0 1-16,-1-1 15,1 1-15,-1-1 16,1 1-1,-12 0-15,-1-1 16,13 1 0,-12-1-16,-1 1 15,1-1-15,0 1 16,0-12 0,0 11-16,-12-11 15,0 0 1,0 0-16,0 0 15,0 0 1,0 0-16,0 0 16,0 0-16,0 0 15,0 0 1,-12-11-16,0-1 16,-23 1-1,-12-12-15,-12-12 16,12 12-16,-12-12 15,-36-11 1,-11 0-16,-11 0 16,22-12-1,13 12-15,-12-12 16,-1 0-16,-11 0 16,0 0-1,12 12 1,23 12-16,1-13 15,-24 1-15,-12 0 16,11-12 0,13 12-16,11-12 15,0-11 1,13 22-16,-13 1 16,-23 12-16,11-1 15,13 12 1,11 0-16,23 0 15,1 11-15,11 0 16,1 1 0,11-1-1,0 1 1,12 11-16,0 0 16,0 0-1,0 0-15,0 0 16,24 11-16,35 12 15,11 1 1,1 10-16,0 1 16,23 23-1,24 11-15,23 0 16,-23 1 0,-12-13-16,47 13 15,12-1-15,-24 1 16,1-1-1,-13 0-15,48 24 16,-59-24 0,-12-11-16,-106-58 15</inkml:trace>
          <inkml:trace contextRef="#ctx0" brushRef="#br1" timeOffset="-163475.982">2768 3733 0,'0'0'16,"0"0"-16,0 0 15,12 0 1,-1 12-16,1-1 16,12 12-1,-13-11-15,1 11 16,-12-11-16,0-1 16,0-11-1</inkml:trace>
          <inkml:trace contextRef="#ctx0" brushRef="#br1" timeOffset="-163651.3789">2827 3814 0,'0'0'16,"0"0"-16,0 0 16,11 0-1,1 0-15,0 12 16,0-1 0,0 1-16,-1-1 15,-11 12 1,0-11-16,0 11 15,-11-11-15,-1-1 16,0 1 0,12-12-16</inkml:trace>
          <inkml:trace contextRef="#ctx0" brushRef="#br1" timeOffset="-162621.9673">2638 3964 0,'0'0'0,"0"0"15,-47-92-15,47 92 16,0 0-16,12-12 16,0-11-1,11-12-15,13 1 16,-1-1 0,12 12-16,0 11 15,-12 1 1,1 11-16,-13 11 15,-11 1-15,0 11 16,-12 0 0,0 0-16,-12 0 15,0 12 1,12-35-16</inkml:trace>
          <inkml:trace contextRef="#ctx0" brushRef="#br0" timeOffset="37592.937">7444 3548 0,'-11'12'0,"-25"11"0,-58 46 16,-12-11-16,-12 11 16,24-22-1,11-1-15,25 0 16,-1 0-1,12-11-15,-1 0 16,1-1-16,47-34 16</inkml:trace>
          <inkml:trace contextRef="#ctx0" brushRef="#br0" timeOffset="40804.0242">8069 4010 0,'0'0'16,"-12"0"-16,-23 12 15,-24 23 1,-36 22-16,-58 13 16,-12 11-1,24-12-15,-71 23 16,23-11-16,60-11 16,-1-1-1,13 0-15,22-11 16,95-58-1</inkml:trace>
          <inkml:trace contextRef="#ctx0" brushRef="#br2" timeOffset="-42726.1207">5489 5004 0,'0'0'0,"0"0"16,-24 12-1,1 11-15,-1 0 16,-11 0 0,11 0-16,1-11 15,-1-1 1,12 1-16,1 0 15,-1-1-15,12-11 16,0 0 0,0 0-16,0 0 15,0 0 1,0 0-16,0 0 16,0 0-1,12-11-15,11-13 16,1 1-16,11 0 15,-11 0 1,11 0-16,12-12 16,0-11-1,24-23-15,0-1 16,-1 1-16,13 0 16,-13 11-1,-70 58-15,283-220 16,-283 220-1,12-23-15,23-11 16,1-1 0,22-11-16,1-12 15,0 0-15,-12 12 16,1 11 0,-1-11-16,-12 11 15,0 1 1,24-13-16,-12 1 15,12 0 1,-12 0-16,0 0 16,-11 11-16,-1 0 15,0 1 1,1-1-16,-1 0 16,-11 12-1,-1-12-15,1 12 16,-1 0-16,-11 0 15,0 0 1,12 0-16,-1 0 16,1-12-1,-1 0-15,1 1 16,-1-1-16,1 0 16,-1 1-1,13-1-15,-13 0 16,13 1-1,-13-1-15,1 0 16,11 12 0,-11 0-16,-1 0 15,1 0 1,-12 11-16,-1 1 16,1-1-16,0 1 15,0-1 1,-1 1-16,1-1 15,0 0-15,-12 12 16,0 0 0,0 0-16,0 0 15,0 0 1,0 0-16,0 0 16,0 0-1</inkml:trace>
          <inkml:trace contextRef="#ctx0" brushRef="#br1" timeOffset="-153135.8453">1236 5628 0,'0'0'0</inkml:trace>
          <inkml:trace contextRef="#ctx0" brushRef="#br1" timeOffset="-146763.8184">1213 3999 0,'0'0'16,"0"0"-1,0 0-15</inkml:trace>
          <inkml:trace contextRef="#ctx0" brushRef="#br1" timeOffset="-146868.4527">1448 3964 0,'0'0'16,"0"0"-16,0 0 15</inkml:trace>
          <inkml:trace contextRef="#ctx0" brushRef="#br1" timeOffset="-147050.4146">1672 3941 0,'0'0'15,"0"0"-15,0 0 16</inkml:trace>
          <inkml:trace contextRef="#ctx0" brushRef="#br0" timeOffset="-6698.8657">2827 4577 0,'0'0'16,"0"11"-16,11 24 15,-11 11 1,0 0-16,0 1 15,0-47 1,36 265-16,-36-265 16,0 12-16,0 0 15,0 22 1,0 12-16,0 12 16,0 0-1,0 0-15,0 0 16,0-1-16,0 1 15,-12-12 1,12 24-16,-12-12 16,12-1-1,0 1-15,0 0 16,0 0 0,0-12-16,0 0 15,0-11-15,0-1 16,0 13-1,0 11-15,0-12 16,0 12 0,0-24-16,0 12 15,0 1-15,0-1 16,0-11 0,0-1-16,0 1 15,0 11 1,0-11-16,0 11 15,-12 0 1,1 0-16,11-11 16,0 23-16,0-12 15,-12 0 1,12-11-16,0 0 16,0-1-1,0-34-15,-24 208 16,24-208-1,0 0-15,0 0 16,0 12-16,0 11 16,12 0-1,-12 0-15,0 12 16,12 0 0,0-12-16,-1 0 15,-11-12-15,0-11 16,12 12-1,-12-12-15,0 0 16,0 0 0,0 0-16,0 0 15,0 0-15,0 0 16,12-12 0,0-11-16,0-11 15,-1-13 1,-11 1-16,0 0 15,0-12 1,0-11-16,0 0 16,-11-1-1,11 1-15,-12-1 16,0 1-16,12 0 16,-12-12-1,12 0-15,0 12 16,-12-12-1,12 11 1,0-34-16,0 12 16,0-24-1,-11 24-15,-1-1 16,12 13 0,0 10-16,0 12 15,0-11 1,-12-12-16,12 12 15,-12-12-15,1 0 16,11 12 0,0 11-16,0 12 15,0-12 1,0 0-16,0 12 16,0 0-1,0-1-15,0 1 16,0 0-16,0 46 31,-12-358-15,12 358-1,0-12 1,0-23-16,0-11 16,0 12-16,0-13 15,0 1 1,0 46-16</inkml:trace>
          <inkml:trace contextRef="#ctx0" brushRef="#br0" timeOffset="21281.3758">4676 4750 0,'0'0'16,"-12"12"-16,-11 11 16,-13 11-1,36-34-15,-259 208 16,247-196-1,-23 11-15,-59 23 16,0 12 0,-12 23-16,0-12 15,-47 12-15,11-11 16,24-1 0,-11 0-16,-13 1 15,1 11 1,35-12-16,24-11 15,-1-12-15,1 0 16,-13 0 0,37-11-16,22-12 15,13-11 1,-1-1-16,12-11 16,12 0-16,0 0 15</inkml:trace>
          <inkml:trace contextRef="#ctx0" brushRef="#br1" timeOffset="-147203.9943">1955 4022 0,'0'0'0,"0"0"16</inkml:trace>
          <inkml:trace contextRef="#ctx0" brushRef="#br0" timeOffset="20712.846">4040 4531 0,'0'0'0,"-12"11"16,-11 12-1,-36 35 1,-47 34 0,0-11-16,11-23 15,1-12 1,24 1-16,-13 10 15,-23 13 1,-12-1-16,24 0 31,-59 59-31,70-59 16,25-23 0,-1-11-16,12-1 15,11-10-15,13-13 16,-1 1-1,12-1-15,12-11 16,0 0 0</inkml:trace>
          <inkml:trace contextRef="#ctx0" brushRef="#br0" timeOffset="21825.1647">4982 5108 0,'0'0'16,"-11"12"-16,-25 23 15,-46 11 1,-36 35-16,12-12 16,-12 0-16,-35 24 15,0-1 1,12 1-16,-1 11 15,-23 0 1,24-23-16,35-24 16,0 13-1,-24 11-15,24-12 16,0 0-16,36-22 16,11-13-1,23 1-15,13-12 16,11-11-1,12-12-15,0 0 16</inkml:trace>
          <inkml:trace contextRef="#ctx0" brushRef="#br1" timeOffset="-147374.3073">2191 3987 0,'0'0'15,"0"0"1,0 0-16</inkml:trace>
          <inkml:trace contextRef="#ctx0" brushRef="#br0" timeOffset="20193.3049">3592 4276 0,'0'0'16,"0"0"-16,-11 12 16,-25 11-1,1 0-15,-12 12 16,0-1-16,-12 13 16,-24 10-1,1 13-15,-12-1 16,11 0-1,12-11-15,24-12 16,0 1 0,0-13-16,0 1 15,12-12-15,-1 0 16,13 0 0,-1-11-16,12-1 15,1 1 1,-1 0-16,12-12 15,0 0-15</inkml:trace>
          <inkml:trace contextRef="#ctx0" brushRef="#br1" timeOffset="-147558.1297">2297 3918 0,'0'0'0,"0"0"0,0 0 16,0 0-1,0 0-15</inkml:trace>
          <inkml:trace contextRef="#ctx0" brushRef="#br0" timeOffset="-6322.8588">2791 4091 0,'0'23'15,"0"-23"-15,24 474 16,-24-439 0,0 57-16,12 1 15,-1 34 1,1 12-16,-12-12 16,-12-12-1,1 1-15,11 23 16,0-139-16</inkml:trace>
          <inkml:trace contextRef="#ctx0" brushRef="#br0" timeOffset="-8028.8963">2780 4172 0,'0'23'16,"0"-23"-16</inkml:trace>
          <inkml:trace contextRef="#ctx0" brushRef="#br1" timeOffset="-142855.4809">4535 5432 0,'0'0'0,"0"0"16,0 0-16</inkml:trace>
          <inkml:trace contextRef="#ctx0" brushRef="#br2" timeOffset="-44409.9511">5583 4981 0,'0'0'0,"0"0"15,24-23-15,11 0 16,12-12 0,0 1-16,24-24 15,-12 12 1,-12-1-16,0 1 15,0 0-15,0 0 16,0 11 0,1-11-16,-1 11 15,0-11 1,0 0-16,0-1 16,0 1-1,0 0-15,-11 11 16,-1 1-16,0-1 15,1 0 1,-1-11-16,-11 11 16,11-11-1,0 12-15,1-13 16,-1 1-16,12-12 16,0 1-1,0 10-15,0-10 16,0 10-1,-11 1-15,-1 11 16,1 1 0,-13-1-16,1 0 15,11 1-15,0-13 16,1 1 0,-13 12-16,13-13 15,-13 13 1,1-1-16,11 12 15,0-12 1,-11 1-16,11-1 16,1 0-16,-13 1 15,1 10 1,-1 1-16,13 0 16,-13 0-1,-11 0-15,0 0 16,-1 0-1,1 11-15,0 1 16,0-1-16,0 0 16,-12 12-1,0 0-15,0 0 16,0 0 0,0-11-16,0 11 15,0 0-15,0 0 16,0 0-1,0 0-15,0 0 16,0 0 0,0 0-16,-12 11 15,0 1 1,-12 0-16,1 11 16,-12 0-16,-13 12 15,1 11 1,0 0-16,-12 23 15,12 12 1,-12 0-16,59-81 16</inkml:trace>
          <inkml:trace contextRef="#ctx0" brushRef="#br0" timeOffset="38027.3736">7185 4380 0,'-23'12'0,"-72"22"16,-22 13-16,-13 22 16,12 0-1,0 1-15,24-24 16,24 0 0,11-23-16,59-23 15</inkml:trace>
          <inkml:trace contextRef="#ctx0" brushRef="#br0" timeOffset="41277.7252">8163 3109 0,'0'0'0,"0"0"16,-12 0-1,-35 35-15,-12-1 16,-23 24-16,-60 23 16,-46 11-1,23-11-15,24-11 16,-24-1 0,35-11-16,130-58 15</inkml:trace>
        </inkml:traceGroup>
      </inkml:traceGroup>
    </inkml:traceGroup>
  </inkml:traceGroup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4:23.1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1F9155-C42D-4343-B4A5-5A4EB831D24D}" emma:medium="tactile" emma:mode="ink">
          <msink:context xmlns:msink="http://schemas.microsoft.com/ink/2010/main" type="writingRegion" rotatedBoundingBox="3782,13014 4489,13014 4489,14089 3782,14089">
            <msink:destinationLink direction="with" ref="{24B5DA95-9061-49A3-BCD5-A597406520B4}"/>
          </msink:context>
        </emma:interpretation>
      </emma:emma>
    </inkml:annotationXML>
    <inkml:traceGroup>
      <inkml:annotationXML>
        <emma:emma xmlns:emma="http://www.w3.org/2003/04/emma" version="1.0">
          <emma:interpretation id="{579B569E-85A5-44A4-825B-3CFDD23B87BD}" emma:medium="tactile" emma:mode="ink">
            <msink:context xmlns:msink="http://schemas.microsoft.com/ink/2010/main" type="paragraph" rotatedBoundingBox="3782,13014 4489,13014 4489,14089 3782,14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5200E5-A060-4F60-8B00-88658CD2D61D}" emma:medium="tactile" emma:mode="ink">
              <msink:context xmlns:msink="http://schemas.microsoft.com/ink/2010/main" type="line" rotatedBoundingBox="3782,13014 4489,13014 4489,14089 3782,14089"/>
            </emma:interpretation>
          </emma:emma>
        </inkml:annotationXML>
        <inkml:traceGroup>
          <inkml:annotationXML>
            <emma:emma xmlns:emma="http://www.w3.org/2003/04/emma" version="1.0">
              <emma:interpretation id="{213132CA-6D7F-4411-9789-40BF109D1528}" emma:medium="tactile" emma:mode="ink">
                <msink:context xmlns:msink="http://schemas.microsoft.com/ink/2010/main" type="inkWord" rotatedBoundingBox="3782,13014 4489,13014 4489,14089 3782,14089">
                  <msink:destinationLink direction="from" ref="{68C91A76-8D77-459F-944D-913D3D739320}"/>
                </msink:context>
              </emma:interpretation>
            </emma:emma>
          </inkml:annotationXML>
          <inkml:trace contextRef="#ctx0" brushRef="#br0">58 5721 0,'0'0'0,"0"0"16,24-12-16,0 1 15,11 11 1,-12 0-16,1 0 16,0 11-1,-1 1-15,-11-1 16,0 24-16,-12 0 15,-24 23 1,-11-1-16,-12 1 16,11-12-1,1 1-15,11-24 16,13 0 0,-1-12-16,0 1 15,12 0-15,0-12 16,0 0-1,12 11-15,35-11 16,12 0 0,0 0-16,0-11 15,-59 11-15</inkml:trace>
          <inkml:trace contextRef="#ctx0" brushRef="#br0" timeOffset="-1051.7355">-48 5455 0,'0'0'16,"0"-11"-16,12-13 15,12-22 1,-12 0-16,-1 0 16,1-1-1,-12 13-15,-12-1 16,12 12-1,0 23-15</inkml:trace>
          <inkml:trace contextRef="#ctx0" brushRef="#br0" timeOffset="-845.6865">-201 5085 0,'0'0'15,"-11"23"-15,-13 35 16,0 23 0,13 0-16,-1 11 15,0 1-15,12 46 16,12-24-1,-12-34-15,0-12 16,12-11 0,-12-12-16,0-23 15,0-11 1,0 0-16,0-1 16,0-11-16</inkml:trace>
          <inkml:trace contextRef="#ctx0" brushRef="#br0" timeOffset="-527.4517">-448 5698 0,'0'0'0,"0"0"16,12-12-16,23 1 16,12-1-1,0-11-15,0 11 16,1 1-1,-1-1-15,0 1 16,-47 11 0</inkml:trace>
        </inkml:traceGroup>
      </inkml:traceGroup>
    </inkml:traceGroup>
  </inkml:traceGroup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4:41.0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3D62B5-9ECA-48E0-89FF-20FBF7682FF7}" emma:medium="tactile" emma:mode="ink">
          <msink:context xmlns:msink="http://schemas.microsoft.com/ink/2010/main" type="writingRegion" rotatedBoundingBox="4198,10251 4840,10964 4335,11419 3693,10706">
            <msink:destinationLink direction="with" ref="{24B5DA95-9061-49A3-BCD5-A597406520B4}"/>
          </msink:context>
        </emma:interpretation>
      </emma:emma>
    </inkml:annotationXML>
    <inkml:traceGroup>
      <inkml:annotationXML>
        <emma:emma xmlns:emma="http://www.w3.org/2003/04/emma" version="1.0">
          <emma:interpretation id="{10ACDDF7-89BF-4A9E-9950-7F7A1FD59803}" emma:medium="tactile" emma:mode="ink">
            <msink:context xmlns:msink="http://schemas.microsoft.com/ink/2010/main" type="paragraph" rotatedBoundingBox="4198,10251 4840,10964 4335,11419 3693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980BA-B769-4C03-AFB3-3AD014CCF0FD}" emma:medium="tactile" emma:mode="ink">
              <msink:context xmlns:msink="http://schemas.microsoft.com/ink/2010/main" type="line" rotatedBoundingBox="4198,10251 4840,10964 4335,11419 3693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EDE43D6E-2021-4424-95BA-D8AD4A93745B}" emma:medium="tactile" emma:mode="ink">
                <msink:context xmlns:msink="http://schemas.microsoft.com/ink/2010/main" type="inkWord" rotatedBoundingBox="4198,10251 4840,10964 4335,11419 3693,10706"/>
              </emma:interpretation>
            </emma:emma>
          </inkml:annotationXML>
          <inkml:trace contextRef="#ctx0" brushRef="#br0">82 2947 0,'0'0'0,"0"0"15,0 0 1,0 0-16,0 0 16,0 0-1,12 0 1,47-23 0,0 0-16,-12 11 15,-12 12-15,0 0 16,-11 12-1,-12 0-15,0-1 16,-12 12 0,0 0-16,-12 0 15,0 1 1,-12-1-16,1 0 16,11-12-16,0 1 15,12-12 1,0 0-16,12 11 15,0 1 1,0 0-16,11 11 16,1 0-16,-12 0 15,-1-12 1,1 1-16,-12 0 16,0-12-1,-12 11-15,-23 1 16,0-1-1,-13-11-15,1 12 16,0-12-16,47 0 16</inkml:trace>
          <inkml:trace contextRef="#ctx0" brushRef="#br0" timeOffset="-867.015">-366 2820 0,'0'0'16,"0"0"-16,12 0 16,12 0-1,11-11-15,12-13 16,0-22-16,0 0 16,1-12-1,-1-11-15,-12-1 16,-23 24-1,0 12-15,-12-1 16,0 12 0,-12 11-16,0 1 15,0 11-15,-23 23 16,0 23 0,-1 23-16,1 12 15,11 0 1,13 0-16,11 35 15,0-12-15,11-23 16,1-24 0,0-10-16,0-13 15,-12-11 1,0-11-16,0-12 16</inkml:trace>
          <inkml:trace contextRef="#ctx0" brushRef="#br0" timeOffset="-606.8661">-366 2913 0,'0'0'0,"0"0"16,0 0-1,24 0-15,0 0 16,11 0-16,0-12 16,12 0-1,0 1-15,12-12 16,-59 23 0</inkml:trace>
        </inkml:traceGroup>
      </inkml:traceGroup>
    </inkml:traceGroup>
  </inkml:traceGroup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4:44.87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ADB14A-DEBB-438C-A2B0-0C0DB9063A51}" emma:medium="tactile" emma:mode="ink">
          <msink:context xmlns:msink="http://schemas.microsoft.com/ink/2010/main" type="writingRegion" rotatedBoundingBox="14445,9707 5892,9766 5889,9338 14442,9280"/>
        </emma:interpretation>
      </emma:emma>
    </inkml:annotationXML>
    <inkml:traceGroup>
      <inkml:annotationXML>
        <emma:emma xmlns:emma="http://www.w3.org/2003/04/emma" version="1.0">
          <emma:interpretation id="{65F9E225-068E-4E40-88B3-481E13326A78}" emma:medium="tactile" emma:mode="ink">
            <msink:context xmlns:msink="http://schemas.microsoft.com/ink/2010/main" type="paragraph" rotatedBoundingBox="14445,9707 5892,9766 5889,9338 14442,9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28E7C-B9E4-4339-BF0F-65E2849072DD}" emma:medium="tactile" emma:mode="ink">
              <msink:context xmlns:msink="http://schemas.microsoft.com/ink/2010/main" type="line" rotatedBoundingBox="14445,9707 5892,9766 5889,9338 14442,9280"/>
            </emma:interpretation>
          </emma:emma>
        </inkml:annotationXML>
        <inkml:traceGroup>
          <inkml:annotationXML>
            <emma:emma xmlns:emma="http://www.w3.org/2003/04/emma" version="1.0">
              <emma:interpretation id="{4ADB0A34-684A-4BF6-B2E7-3E4F6DEBFB05}" emma:medium="tactile" emma:mode="ink">
                <msink:context xmlns:msink="http://schemas.microsoft.com/ink/2010/main" type="inkWord" rotatedBoundingBox="14445,9707 5892,9766 5889,9338 14442,9280"/>
              </emma:interpretation>
            </emma:emma>
          </inkml:annotationXML>
          <inkml:trace contextRef="#ctx0" brushRef="#br0">10048 1780 0,'0'0'0,"0"0"0,0 0 15,0 0-15,0 0 16,0 0-1,0 0-15,0 0 16,0 0 0,0 0-16,0 0 15,0 0-15,0 0 16,0 0 0,-12-12-16,0 1 15,0-1 1,1-11-16,-1-12 31,12-57-15,12 23-16,-1 11 15,1 12-15,12 11 16,-1 12 0,1 11-16,-1 12 15,13 12 1,-13 11-16,1 12 15,-12-1-15,-12 1 16,0 0 0,-12-12-16,0 0 15,0 0 1,-11 0-16,-1-11 16,1-1-1,-1-11-15,12-11 16,12 11-16</inkml:trace>
          <inkml:trace contextRef="#ctx0" brushRef="#br0" timeOffset="2597.5481">1661 1676 0,'0'0'0,"0"0"15</inkml:trace>
        </inkml:traceGroup>
        <inkml:traceGroup>
          <inkml:annotationXML>
            <emma:emma xmlns:emma="http://www.w3.org/2003/04/emma" version="1.0">
              <emma:interpretation id="{DF4DD0C0-01D0-47D2-A0E2-679649316E2A}" emma:medium="tactile" emma:mode="ink">
                <msink:context xmlns:msink="http://schemas.microsoft.com/ink/2010/main" type="inkWord" rotatedBoundingBox="10829,9469 10814,9470 10814,9455 10828,9454"/>
              </emma:interpretation>
            </emma:emma>
          </inkml:annotationXML>
          <inkml:trace contextRef="#ctx0" brushRef="#br0" timeOffset="1704.6646">6584 1526 0,'0'0'16,"0"0"-16</inkml:trace>
        </inkml:traceGroup>
        <inkml:traceGroup>
          <inkml:annotationXML>
            <emma:emma xmlns:emma="http://www.w3.org/2003/04/emma" version="1.0">
              <emma:interpretation id="{358925AB-D70D-4D43-8FBA-94A3E79EECA5}" emma:medium="tactile" emma:mode="ink">
                <msink:context xmlns:msink="http://schemas.microsoft.com/ink/2010/main" type="inkWord" rotatedBoundingBox="11839,9543 7304,9574 7303,9432 11838,9401"/>
              </emma:interpretation>
            </emma:emma>
          </inkml:annotationXML>
          <inkml:trace contextRef="#ctx0" brushRef="#br0" timeOffset="1516.9423">7609 1537 0,'-12'0'0,"1"0"15,11 0-15</inkml:trace>
          <inkml:trace contextRef="#ctx0" brushRef="#br0" timeOffset="1840.7224">5783 1514 0,'0'0'0,"0"0"16</inkml:trace>
          <inkml:trace contextRef="#ctx0" brushRef="#br0" timeOffset="2020.589">4923 1491 0,'0'0'0,"0"0"15</inkml:trace>
          <inkml:trace contextRef="#ctx0" brushRef="#br0" timeOffset="2165.8136">3969 1583 0,'0'0'16,"-11"0"-16,11 0 16</inkml:trace>
          <inkml:trace contextRef="#ctx0" brushRef="#br0" timeOffset="2323.3894">3074 1630 0,'0'0'15,"0"0"-15,0 0 16</inkml:trace>
        </inkml:traceGroup>
      </inkml:traceGroup>
    </inkml:traceGroup>
  </inkml:traceGroup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17.20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135C75-BAE4-490C-9E8E-F0897DEF5927}" emma:medium="tactile" emma:mode="ink">
          <msink:context xmlns:msink="http://schemas.microsoft.com/ink/2010/main" type="inkDrawing" rotatedBoundingBox="7533,15058 9694,13737 9724,13785 7563,15106" semanticType="underline" shapeName="Other">
            <msink:sourceLink direction="with" ref="{7E6E488B-0AA2-4C36-8A9D-FD884B010938}"/>
          </msink:context>
        </emma:interpretation>
      </emma:emma>
    </inkml:annotationXML>
    <inkml:trace contextRef="#ctx0" brushRef="#br0">5489 5848 0,'0'0'16,"0"0"-1,-24 12-15,-23 11 16,-35 23-1,-1 0-15,13 0 16,-25 1-16,-58 45 16,-12 1-1,24-1-15,-12 12 16,-47 0 0,58-35-16,13 12 15,-13 12-15,1-1 16,35-22-1,23-13-15,25-10 16,-1-1 0,23-23-16,13 0 15,11-11 1,0-1-16,12-11 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8:09.7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EBB4C6-EB5B-4897-80C7-AA5D2C25BD6D}" emma:medium="tactile" emma:mode="ink">
          <msink:context xmlns:msink="http://schemas.microsoft.com/ink/2010/main" type="inkDrawing" rotatedBoundingBox="3312,4673 6939,4537 6941,4579 3313,4716" semanticType="strikethrough" shapeName="Other">
            <msink:sourceLink direction="with" ref="{01C2C0BF-0CD7-46C0-BF8E-680A984B2C34}"/>
          </msink:context>
        </emma:interpretation>
      </emma:emma>
    </inkml:annotationXML>
    <inkml:trace contextRef="#ctx0" brushRef="#br0">0 128 0,'0'0'15,"0"0"-15,24 0 16,11 0-16,24 0 16,0 0-1,0 0-15,23 0 16,12 0 0,12 0-16,-11-11 15,-13-1 1,1 1-16,23-1 15,11 12-15,1-11 16,-24-1 0,1 12-16,11 0 15,12 0 1,-1 0-16,-11-11 16,-11 11-16,-13 0 15,24 0 1,24-12-16,-13 12 15,-22 0 1,-13-12-16,1 12 16,11 0-1,24-11-15,-24 11 16,0 0-16,-23 0 16,-1-12-1,13 12-15,-1 0 16,1 0-1,-13 0-15,-11 0 16,-11 0-16,-13 0 16,-12 0-1,-11 0-15,0 0 16,0 0 0,0 0-16,-1 0 15,-11 0 1,0 0-16,0 0 15</inkml:trace>
  </inkml:traceGroup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45.82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3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E10D33-0989-4A1C-88F3-8EB2F8B9149A}" emma:medium="tactile" emma:mode="ink">
          <msink:context xmlns:msink="http://schemas.microsoft.com/ink/2010/main" type="writingRegion" rotatedBoundingBox="6967,13838 20936,14832 20575,19909 6606,18915"/>
        </emma:interpretation>
      </emma:emma>
    </inkml:annotationXML>
    <inkml:traceGroup>
      <inkml:annotationXML>
        <emma:emma xmlns:emma="http://www.w3.org/2003/04/emma" version="1.0">
          <emma:interpretation id="{35A80348-78E9-424E-8976-2A6D9D9505A6}" emma:medium="tactile" emma:mode="ink">
            <msink:context xmlns:msink="http://schemas.microsoft.com/ink/2010/main" type="paragraph" rotatedBoundingBox="15727,14540 16822,14540 16822,15395 15727,153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0318FD-6308-4884-87DB-485D281B814F}" emma:medium="tactile" emma:mode="ink">
              <msink:context xmlns:msink="http://schemas.microsoft.com/ink/2010/main" type="line" rotatedBoundingBox="15727,14540 16822,14540 16822,15395 15727,15395">
                <msink:destinationLink direction="with" ref="{768983ED-F930-4570-ACEB-3F1B30D60E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C06F7C-C453-487F-AE8F-2A26B99E4E42}" emma:medium="tactile" emma:mode="ink">
                <msink:context xmlns:msink="http://schemas.microsoft.com/ink/2010/main" type="inkWord" rotatedBoundingBox="15727,14540 16822,14540 16822,15395 15727,15395">
                  <msink:destinationLink direction="with" ref="{86BD7244-E1CD-40CE-AD78-A12D528C7ABB}"/>
                  <msink:destinationLink direction="with" ref="{F12B6AA5-6169-47A0-B2E7-5FB0782739AC}"/>
                  <msink:destinationLink direction="with" ref="{DCB45728-6B00-4A6D-90D4-B5E07FDD8D41}"/>
                </msink:context>
              </emma:interpretation>
            </emma:emma>
          </inkml:annotationXML>
          <inkml:trace contextRef="#ctx0" brushRef="#br0">12592 6611 0,'-35'11'0,"-48"47"16,-58 81-16,-36 0 15,36-24 1,0 1-16,-24 22 16,70-80-1,13 0-15,47-35 16,35-23-16</inkml:trace>
        </inkml:traceGroup>
      </inkml:traceGroup>
    </inkml:traceGroup>
    <inkml:traceGroup>
      <inkml:annotationXML>
        <emma:emma xmlns:emma="http://www.w3.org/2003/04/emma" version="1.0">
          <emma:interpretation id="{0EDEA88B-0316-4182-B07B-370525BF8AF4}" emma:medium="tactile" emma:mode="ink">
            <msink:context xmlns:msink="http://schemas.microsoft.com/ink/2010/main" type="paragraph" rotatedBoundingBox="16280,15268 20839,15268 20839,16227 16280,162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E2971B-4A31-45D1-AD35-B31D9FE2C250}" emma:medium="tactile" emma:mode="ink">
              <msink:context xmlns:msink="http://schemas.microsoft.com/ink/2010/main" type="line" rotatedBoundingBox="16280,15268 20839,15268 20839,16227 16280,16227">
                <msink:destinationLink direction="with" ref="{768983ED-F930-4570-ACEB-3F1B30D60E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8927687-1135-4C87-9A79-A8A4E26E4447}" emma:medium="tactile" emma:mode="ink">
                <msink:context xmlns:msink="http://schemas.microsoft.com/ink/2010/main" type="inkWord" rotatedBoundingBox="19355,15337 20839,15337 20839,16227 19355,16227">
                  <msink:destinationLink direction="to" ref="{68C91A76-8D77-459F-944D-913D3D739320}"/>
                </msink:context>
              </emma:interpretation>
            </emma:emma>
          </inkml:annotationXML>
          <inkml:trace contextRef="#ctx0" brushRef="#br1" timeOffset="-284498.9318">16362 7616 0,'0'0'15,"0"0"-15,0 0 16,0 0 0,0 12-16,0-1 15,0 1-15,11-1 16,1 1-1,0-12-15,23 12 16,-11-12 0,-1-12-16,-11 12 15,0-12-15,-12 1 16,0-12 0,-12 0-16,-11 11 15,-1 1 1,-11 11-16,-1 0 15,13 11-15,-1 1 16,1-1 0,11 1-16,12-1 15,23 12 1,-23-23-16</inkml:trace>
          <inkml:trace contextRef="#ctx0" brushRef="#br1" timeOffset="-286597.7236">15313 7790 0,'0'0'0,"0"0"15,0 0-15,-12 0 16,1 0 0,11 0-16,-165-47 15,165 47 1,0 0-16,0 0 16,0 0-16,0-23 15,11-23 1,1-12-16,24-11 15,11 11 1,0 23-16,0 12 16,-12 0-1,1 35 1,-1 22 0,-11 36-16,-13 22 15,-22 12 1,-13 23-16,12-23 15,0-23-15,1-34 16,11-13 0,0 1-16,0-12 15,0-11 1,0-12-16,0 0 16,11-12-16,13-23 15,23-57 1,-12 11-16,1 0 15,-1-23 1,0 12-16,-11-1 31,0 12-31,-13 47 16,-11 10 0,0 13-16,0 11 15,0 0 1,-11 23-16,11 23 15,0 12-15,0-12 16,11 24 0,13-1-16,11 12 15,12-12 1,12-23-16,0 1 16,-12-24-16,-47-23 15</inkml:trace>
          <inkml:trace contextRef="#ctx0" brushRef="#br1" timeOffset="-284924.3378">16032 8044 0,'0'0'15,"0"0"-15,0 0 16,0 0 0,12-12-16,11 1 15,12-1 1,13-11-16,-1 0 16,-12 11-1,12-11-15,0 12 16,-23-1-16,-1 12 15,1 0 1,-12 0-16,-12 0 16,0 0-1,0 23-15,-12 0 16,0 24-16,0-13 16,-11 13-1,11-24-15,0 0 16,0 0-1,1-12-15,-1 1 16,12 0 0,0-1-16,0 1 15,12 11-15,-1 0 16,13 0 0,11-11-16,12-1 15,12-11 1,-12 0-16,1-11 15,-13-1-15,-35 12 16</inkml:trace>
        </inkml:traceGroup>
        <inkml:traceGroup>
          <inkml:annotationXML>
            <emma:emma xmlns:emma="http://www.w3.org/2003/04/emma" version="1.0">
              <emma:interpretation id="{AD1DC10A-3ACC-4E42-A5F7-32621E6D84A5}" emma:medium="tactile" emma:mode="ink">
                <msink:context xmlns:msink="http://schemas.microsoft.com/ink/2010/main" type="inkWord" rotatedBoundingBox="16280,15268 17084,15268 17084,15591 16280,15591">
                  <msink:destinationLink direction="with" ref="{E4B446DB-A71F-4283-B448-BD12FC061B25}"/>
                </msink:context>
              </emma:interpretation>
            </emma:emma>
          </inkml:annotationXML>
          <inkml:trace contextRef="#ctx0" brushRef="#br2" timeOffset="-255880.9489">12839 7639 0</inkml:trace>
          <inkml:trace contextRef="#ctx0" brushRef="#br2" timeOffset="-175262.1576">12828 7489 0,'0'0'0,"0"0"16,0-11-1,0 11-15</inkml:trace>
          <inkml:trace contextRef="#ctx0" brushRef="#br0" timeOffset="-238.8747">12392 7339 0,'-12'23'15,"-35"35"-15,-36 34 16,-23-11-1,12-12-15,94-69 16</inkml:trace>
        </inkml:traceGroup>
      </inkml:traceGroup>
    </inkml:traceGroup>
    <inkml:traceGroup>
      <inkml:annotationXML>
        <emma:emma xmlns:emma="http://www.w3.org/2003/04/emma" version="1.0">
          <emma:interpretation id="{2540208B-029E-4530-9858-023CE0DF1BF9}" emma:medium="tactile" emma:mode="ink">
            <msink:context xmlns:msink="http://schemas.microsoft.com/ink/2010/main" type="paragraph" rotatedBoundingBox="6886,14980 19460,15875 19300,18125 6726,17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31C5E-9C94-4DB4-B8E2-96237D50E9F3}" emma:medium="tactile" emma:mode="ink">
              <msink:context xmlns:msink="http://schemas.microsoft.com/ink/2010/main" type="line" rotatedBoundingBox="6886,14980 19460,15875 19300,18125 6726,17231"/>
            </emma:interpretation>
          </emma:emma>
        </inkml:annotationXML>
        <inkml:traceGroup>
          <inkml:annotationXML>
            <emma:emma xmlns:emma="http://www.w3.org/2003/04/emma" version="1.0">
              <emma:interpretation id="{BA0EB90B-8600-4BD8-BC46-932220117CF6}" emma:medium="tactile" emma:mode="ink">
                <msink:context xmlns:msink="http://schemas.microsoft.com/ink/2010/main" type="inkWord" rotatedBoundingBox="6857,15389 8590,15512 8459,17354 6726,17231"/>
              </emma:interpretation>
            </emma:emma>
          </inkml:annotationXML>
          <inkml:trace contextRef="#ctx0" brushRef="#br3" timeOffset="1.04455E6">3863 8561 0,'0'0'0,"0"0"16,0 0-16,12-12 16,12 0-1,11-11-15,0 0 16,1 0-1,-13 0-15,1 0 16,-12-12 0,-1 1-16,-11-1 15,-11 0-15,-1 1 16,-12-1 0,1 12-16,-13 11 15,-11 12 1,-12 12-16,-23 34 15,11 0-15,12 12 16,12 0 0,24 11-16,11-11 15,12-12 1,12 0-16,11-11 16,1-12-1,-1-11-15,1-1 16,-1-11-16,1-11 15,0-12 1,11-24-16,0 1 16,-11 0-1,-1 0-15,1 11 16,-12 12 0,-1 0-16,1 11 15,0 1-15,-12-1 16,0 12-1,0 0-15,0 0 16,12 12 0,11 22-16,13 36 15,11 11-15,12 0 16,-12-24 0,-12-22-16,0-12 15,13-11 1,-48-12-16</inkml:trace>
          <inkml:trace contextRef="#ctx0" brushRef="#br2" timeOffset="-273216.9614">2615 8691 0,'0'0'16,"0"0"-16,0 0 15,-12 0 1,0 0-16,0 0 15,1-11 1,-1 11-16,0-12 16,12 0-1,0-11-15,12-11 16,0-1-16,-1 0 16,13 12-1,-24 23-15</inkml:trace>
          <inkml:trace contextRef="#ctx0" brushRef="#br2" timeOffset="-271239.4457">2791 8529 0,'0'0'0,"0"0"16,0-11 0,0 11-16,0-12 31,-11 1-15,-1-1-16,0 0 15,0 1 1,-11 11-16,-1 0 15,-11 11-15,-1 13 16,1 10 0,12 1-16,11-12 15,12-23 1</inkml:trace>
          <inkml:trace contextRef="#ctx0" brushRef="#br2" timeOffset="-272804.0686">2780 8391 0,'0'0'0,"0"11"16,0 24-16,-12 57 16,0 1-1,-12-1-15,1-22 16,-1-1 0,1 0-16,11-34 15,0-12-15,12-11 16,0-12-1,0 0-15,0 0 16,12-12 0,12-23-16,-1-11 15,12-46 1,1-1-16,-1 1 16,-11 22-16,-13 24 15,1 11 1,-12 12-16,0 0 15,12 12 1,-12 11-16,0 0 16,0 0-16,0 11 15,12 35 1,0 24-16,-1 11 16,1-12-1,0 0-15,11 12 16,1-11-16,0-24 15,-24-46 1</inkml:trace>
          <inkml:trace contextRef="#ctx0" brushRef="#br2" timeOffset="-275550.5842">2874 7478 0,'0'0'0,"0"0"15,0 0 1,0 0-16,0 0 16,0 0-1,0 0-15,0 0 16,0 0-16,0 0 16,0 0-1,0 0-15,0 0 16,0 0-1,0 0-15,0 0 16,0 0-16,0 0 16,0 0-1,0 0-15,0 0 16,0 0 0,0 23-16,0 23 15,0 12 1,0 23-16,12 34 15,-1 1-15,-11-116 16</inkml:trace>
          <inkml:trace contextRef="#ctx0" brushRef="#br2" timeOffset="-271722.024">2886 8587 0,'0'0'16,"0"0"-16,0-11 16,11-24-1,1 12-15,23-24 16,-11 1-1,0-23-15,-1 23 16,-11-1-16,0 24 16,-12 0-1,0 12-15,0-1 16,0 12 0,0 0-16,0 0 15,0 0 1,-12 12-16,0 22 15,-11 13-15,-13 22 16,1 12 0,0 11-16,11-34 15,0-12 1,1-11-16,11-12 16,0 0-1,12-23-15</inkml:trace>
          <inkml:trace contextRef="#ctx0" brushRef="#br3" timeOffset="1.04377E6">3039 8457 0,'0'0'16,"0"0"-1,0 0-15,0 0 16,0 0 0,12 0-16,23 0 15,12 11-15,0-11 16,12 12-1,12-1-15,11 1 16,-11-12 0,-24 0-16,-12 0 15,-11 0-15,-1 0 16,-11 0 0,-12 0-16</inkml:trace>
          <inkml:trace contextRef="#ctx0" brushRef="#br3" timeOffset="1.04336E6">3215 8353 0,'0'0'0,"0"0"16,0 0-1,0 0-15,0 0 16,0 0-16,0 0 15,0 0 1,12 0-16,0 0 16,12 0-1,11 0-15,0 0 16,1 0 0,11 0-16,0 0 15,0 0-15,-12 0 16,1 0-1,-13 0-15,1 0 16,-13 0 0,-11 0-16,0 0 15,0 0-15</inkml:trace>
          <inkml:trace contextRef="#ctx0" brushRef="#br2" timeOffset="-272508.6466">3298 8772 0,'0'0'16,"0"0"-16,0 12 15,0 22 1,0 36-16,0 34 15,0 11 1,12-34-16,-12-12 16,0-11-16,11-12 15,-11-46 1</inkml:trace>
        </inkml:traceGroup>
        <inkml:traceGroup>
          <inkml:annotationXML>
            <emma:emma xmlns:emma="http://www.w3.org/2003/04/emma" version="1.0">
              <emma:interpretation id="{618A100F-6781-4AB0-ABA0-D93E3F9E113D}" emma:medium="tactile" emma:mode="ink">
                <msink:context xmlns:msink="http://schemas.microsoft.com/ink/2010/main" type="inkWord" rotatedBoundingBox="9476,15374 10558,15451 10433,17215 9351,17138">
                  <msink:destinationLink direction="with" ref="{4B2C88E4-17A6-429A-A575-DA7B0147BA11}"/>
                </msink:context>
              </emma:interpretation>
            </emma:emma>
          </inkml:annotationXML>
          <inkml:trace contextRef="#ctx0" brushRef="#br2" timeOffset="-269008.8232">5371 7454 0,'0'0'0,"0"12"16,12 23-1,-12 11-15,0 0 16,0 12 0,0 0-16,0 0 15,0-58 1</inkml:trace>
          <inkml:trace contextRef="#ctx0" brushRef="#br2" timeOffset="-268237.7023">5183 8414 0,'0'0'0,"0"0"15,0 0-15,0 0 16,0 0-1,0 0-15,0-70 16,0 70 0,59-69-16,-59 69 15,11 0 1,13-12-16,-1 12 16,1 0-16,0 0 15,-24 0 1,141 162-16,-141-150 15,-12 57 1,-11 24-16,-13 22 16,1-11-16,0-11 15,11-36 1,12-22-16,0-12 16,12-11-1,0-12-15,0 0 16,12-23-1,12-24-15,-1-33 16,24-48-16,1-10 16,-48 138-1,129-393-15,-129 393 16,0 0 0,0 0-16,0 0 15,0 0 1,0 0-1,-94 347 1,94-336-16,0 24 16,12 11-1,-1 0-15,1-11 16,12 0-16,-24-35 16</inkml:trace>
          <inkml:trace contextRef="#ctx0" brushRef="#br2" timeOffset="-268063.7258">6019 8818 0</inkml:trace>
          <inkml:trace contextRef="#ctx0" brushRef="#br2" timeOffset="-267737.6986">6196 8749 0,'0'0'0,"0"0"15,0 0-15,0 11 16,0 13 0,-12 10-16,0 12 15,-23 24 1,-1-1-16,-11-11 16,0 0-16,12-12 15,0-11 1,11-12-16,12-12 15,0 1 1,36-1 0,23 1-1,12-12-15,23-12 16,24-11-16,-106 23 16</inkml:trace>
          <inkml:trace contextRef="#ctx0" brushRef="#br2" timeOffset="-267085.1851">6231 8668 0,'0'0'15,"0"0"-15,0 0 16,0 0-1,-12 0-15,0 0 16,-11 12 0,-1-1-16,-11 1 15,0 11 1,-1 0-16,1 0 16,11-11-16,13-1 15,11-11 1</inkml:trace>
        </inkml:traceGroup>
        <inkml:traceGroup>
          <inkml:annotationXML>
            <emma:emma xmlns:emma="http://www.w3.org/2003/04/emma" version="1.0">
              <emma:interpretation id="{A1E7A8C7-BC0D-4DEC-8990-88C7205C1927}" emma:medium="tactile" emma:mode="ink">
                <msink:context xmlns:msink="http://schemas.microsoft.com/ink/2010/main" type="inkWord" rotatedBoundingBox="12169,15500 13370,15585 13241,17391 12040,17306"/>
              </emma:interpretation>
            </emma:emma>
          </inkml:annotationXML>
          <inkml:trace contextRef="#ctx0" brushRef="#br2" timeOffset="-265390.1826">8340 8356 0,'0'0'15,"0"35"-15,0 34 16,0 12-1,11-12-15,1-11 16,0 0-16,11 0 16,13-12-1,-36-46-15</inkml:trace>
          <inkml:trace contextRef="#ctx0" brushRef="#br2" timeOffset="-264801.8226">9011 8749 0,'0'0'15,"0"0"-15,12 11 16,0 13 0,-1 10-16,-11 12 15,0 12 1,-11-12-16,-1 1 15,-12-13 1,1 1-16,-1-23 16,1-1-16,11 1 15,0-1 1,0-11-16,12 0 16,0 0-1,0 0-15,12 0 16,0 0-1,11 12-15,1-1 16,-1 12-16,1 12 16,-12 0-1,-12-1-15,0-10 16,-12 10 0,-23 1-16,-24 0 15,-47-12-15,12-12 16,11-22-1,12-1-15,71 12 16</inkml:trace>
          <inkml:trace contextRef="#ctx0" brushRef="#br2" timeOffset="-263556.5308">8080 8448 0,'0'0'0,"0"0"16,-23 12-16,-1 11 16,-11 0-1,0 0-15,-1 0 16,13 1-1,-1-13-15,12 1 16,12-12-16,0 0 16,0 0-1,0-23-15,12-12 16,0 0 0,12 0-16,-1 12 15,1 0 1,-1 12-16,1-1 15,-1 12 1,13 12 0,-13-1-1,1 1-15,-1-1 16,1 1 0,-12-1-16,-1 1 15,1 11 1,0 0-16,0 12 15,-12 11-15,-12 12 16,0 11 0,0 1-16,-11-1 15,11-23 1,0 0-16,1-11 16,-1-12-16,12-11 15,0-1 1,0-11-16,0 0 15,0 0 1,0 0-16,0 0 16,12-23-1,11-11 1,48-94-16,-24 1 16,-12 23-1,1 23-15,-1 12 16,-12 11-1,1 12-15,0 11 16,-13 1 0,1 11-16,0-1 15,-12 13 1,0 11-16,0 0 16,0 0-16,0 0 15,-12 0 1,0 11-16,1 13 15,-1-1 1,-12 34-16,12 13 16,12-1-16,0 1 15,0-13 1,12-10-16,0-13 16,0 1-1,11 0-15,13-1 16,11-11-1,12 0-15,-59-23 16</inkml:trace>
          <inkml:trace contextRef="#ctx0" brushRef="#br2" timeOffset="-263073.6736">9046 8760 0,'0'0'15,"0"0"-15,0 0 16,-11-11-16,-13 11 15,-11 11 1,-12-11-16,-24 12 16,12 11-1,12-11-15,0-1 16,23 1-16,12-12 16,12 0-1,0 0-15,24 0 16,-24 0-1</inkml:trace>
          <inkml:trace contextRef="#ctx0" brushRef="#br2" timeOffset="-266156.1856">8245 7593 0,'0'0'0,"0"0"15,12 23-15,0 12 16,0 11-1,-1 12-15,13 11 16,-12-11-16,-12-58 16</inkml:trace>
          <inkml:trace contextRef="#ctx0" brushRef="#br2" timeOffset="-265537.6849">8139 8414 0,'0'0'16,"12"11"0,0 24-16,0 23 15,-1 23 1,-22 0-16,-1 11 15,0 0-15,0-22 16,-11-1 0,11-34-16,0-1 15,12-22 1,0-12-16,0 0 16,0-12-16,12-22 15,12-36 1,11-10-16,-12-1 15,25-35 1,-25 35-16,-23 81 16</inkml:trace>
        </inkml:traceGroup>
        <inkml:traceGroup>
          <inkml:annotationXML>
            <emma:emma xmlns:emma="http://www.w3.org/2003/04/emma" version="1.0">
              <emma:interpretation id="{2DB55A6F-9D97-445B-B76A-EA0D7B788FDF}" emma:medium="tactile" emma:mode="ink">
                <msink:context xmlns:msink="http://schemas.microsoft.com/ink/2010/main" type="inkWord" rotatedBoundingBox="14820,15545 15854,15618 15727,17406 14692,17332"/>
              </emma:interpretation>
            </emma:emma>
          </inkml:annotationXML>
          <inkml:trace contextRef="#ctx0" brushRef="#br2" timeOffset="-261126.9579">10590 7616 0,'0'0'15,"0"0"-15,0 0 16,0 0 0,0 0-16,0 12 15,11 11-15,1 0 16,0 12-1,11-1-15,1 36 16,0-12 0,-1-1-16,1-22 15,-13-23-15,-11-12 16</inkml:trace>
          <inkml:trace contextRef="#ctx0" brushRef="#br2" timeOffset="-260352.8145">10637 8483 0,'0'0'16,"0"0"-1,11 0-15,1 0 16,24 12 0,-1 11-1,0 46-15,-23-11 16,-12 34-1,-12 1-15,-23 22 16,11-22-16,1-24 16,11-23-1,0-11-15,0-12 16,12-11 0,0-1-16,0-11 15,0 0 1,0 0-16,12-34 15,0-24-15,12-23 16,-1 0 0,1-23-16,11-23 15,-23 69 1,0 12-16,-12-12 16,0 35-1,0 11-15,0 1 16,0 11-16,0 0 15,0 11 1,0 24-16,0 11 16,11 1-1,1 10-15,0 1 16,0 0-16,11 0 16,-23-58-1</inkml:trace>
          <inkml:trace contextRef="#ctx0" brushRef="#br2" timeOffset="-259888.8148">11332 9015 0,'0'0'0,"0"0"16,-12 23-16,0 0 15,-11 12 1,11-12-16,-12 23 16,1-23-1,11 0-15,0-11 16,0-1-16,12 1 16,0-12-1,0 0-15,0 0 16,12 11-1,12 1-15,11-12 16,12 0-16,12-12 16,-12 12-1,-47 0-15</inkml:trace>
          <inkml:trace contextRef="#ctx0" brushRef="#br2" timeOffset="-259622.8598">11391 9015 0,'0'0'0,"0"0"15,0 23 1,0 11-16,11 13 15,13 10 1,-12 1-16,-1-12 16,1 24-1,12-12-15,-12 11 16,-12-69-16</inkml:trace>
        </inkml:traceGroup>
        <inkml:traceGroup>
          <inkml:annotationXML>
            <emma:emma xmlns:emma="http://www.w3.org/2003/04/emma" version="1.0">
              <emma:interpretation id="{3F3B8AD3-6FD9-4C2A-B029-841097ABD144}" emma:medium="tactile" emma:mode="ink">
                <msink:context xmlns:msink="http://schemas.microsoft.com/ink/2010/main" type="inkWord" rotatedBoundingBox="17093,15742 18737,15859 18586,17980 16942,17863"/>
              </emma:interpretation>
            </emma:emma>
          </inkml:annotationXML>
          <inkml:trace contextRef="#ctx0" brushRef="#br2" timeOffset="-255765.8059">12863 7813 0,'0'0'16,"0"46"-16,0 35 15,12 0 1,0-12-16,-1-23 16,1 1-1,-12-47-15</inkml:trace>
          <inkml:trace contextRef="#ctx0" brushRef="#br2" timeOffset="-254510.2794">12816 9038 0,'0'0'0,"0"0"15,0 0-15,0 0 16,0-12 0,0 1-16,12-12 15,-1-12 1,1 12-16,12 11 15,11-11-15,-11 12 16,11 11 0,-11 11-16,-1 24 15,-11 23 1,-12 80-16,-12 1 16,0-35-1,1-23-15,-1-12 16,0-11-16,12-23 15,0-1 1,0-11-16,0-23 16,0 0-1,0 0-15,12-34 16,0-24-16,11-11 16,12-35-1,1-24-15,-1 13 16,-11 34-1,-12 23-15,-1 24 16,1 10-16,-12 1 16,0 12-1,0 11-15,0 0 16,0 0 0,0 23-16,0 12 15,-12 34 1,12 0-16,0-11 15,12 23-15,12-23 16,-1-12 0,1-23-16,-1 0 15,-23-23 1</inkml:trace>
          <inkml:trace contextRef="#ctx0" brushRef="#br2" timeOffset="-237601.8187">13523 9408 0,'0'0'0,"0"0"15,0 0 1,0 0-16,0 11 16,0-11-1,0 0-15,0 0 16,0 0-16,0 0 15,0 0 1,0 0-16,0 0 16,0 0-1,0 23-15,0 24 16,0 10-16,0 13 16,0-1-1,-12-11-15,0-12 16,12 0-1,0-23-15,0-11 16,-12 11 0,12-11-16,0-1 15,0-11-15,0 0 16,0 0 0,0 0-16,0-11 15,0-59 1,12-11-16,12 12 15,-1 0 1,1 11-16,-1 35 16,1 0-16,-12 11 15,-1-11 1,1 23-16,-12 0 16,12 12-1,0 11-15,0 23 16,-1 0-16,1 35 15,0-12 1,0-11-16,-1 0 16,1 0-1,0-24-15,-12 1 16,0-23-16,0-12 16,0 0-1</inkml:trace>
          <inkml:trace contextRef="#ctx0" brushRef="#br2" timeOffset="-238241.8613">13676 9442 0,'0'0'16,"0"0"0,0 0-16,0 0 15,0 0-15,0 0 16,0 0 0</inkml:trace>
          <inkml:trace contextRef="#ctx0" brushRef="#br3" timeOffset="1.04875E6">13711 9011 0,'0'0'15,"0"0"-15,35 12 16,13-1-1,34-11-15,24 12 16,24 0 0,-1-1-16,-35-11 15,-11 12 1,-83-12-16</inkml:trace>
          <inkml:trace contextRef="#ctx0" brushRef="#br3" timeOffset="1.04839E6">13746 8861 0,'0'0'0,"0"0"0,0 0 15,0 0 1,12 0-16,12 0 15,11 12 1,12-1-16,12 1 16,24-1-16,11-11 15,0 0 1,-23 0-16,-24 0 16,-47 0-16</inkml:trace>
          <inkml:trace contextRef="#ctx0" brushRef="#br2" timeOffset="-236895.1624">13829 9754 0,'0'0'15,"0"0"-15,0 0 16,0 0-1,0 0-15,0 0 16,0 0 0,12 0-16,0 0 15,-1 0-15,13 0 16,11-11 0,12-1-16,-11 12 15,23 0 1,-1-11-16,13-1 15,-12 1 1,-12 11-16,0 0 16,-11-12-16,-36 12 15</inkml:trace>
          <inkml:trace contextRef="#ctx0" brushRef="#br2" timeOffset="-236487.9885">14065 9489 0,'0'0'0,"0"0"16,0 0 0,0 0-16,0 0 15,0 0-15,0 0 16,0 0 0,11 23-16,1 23 15,12 23 1,-13-11-16,1 0 15,0 0-15,12 11 16,-13-23 0,1 0-16,12-11 15,-13-12 1,1 0-16,-12-23 16</inkml:trace>
        </inkml:traceGroup>
        <inkml:traceGroup>
          <inkml:annotationXML>
            <emma:emma xmlns:emma="http://www.w3.org/2003/04/emma" version="1.0">
              <emma:interpretation id="{5DFCC4FE-F984-4D27-AE30-7FBD7B44789C}" emma:medium="tactile" emma:mode="ink">
                <msink:context xmlns:msink="http://schemas.microsoft.com/ink/2010/main" type="inkWord" rotatedBoundingBox="18835,16398 19420,16439 19372,17112 18788,17071"/>
              </emma:interpretation>
            </emma:emma>
          </inkml:annotationXML>
          <inkml:trace contextRef="#ctx0" brushRef="#br3" timeOffset="1.0496E6">14606 8468 0,'0'0'0,"0"0"16,0 0-16,0 0 15,0 0 1,0 0-16,12 23 16,12 47-16,-1-1 15,1 0 1,-1 1-16,1-1 16,-12-11-1,0-12-15,-1-11 16,-11-12-1,0-12-15,0-11 16,0 0-16,0 0 16,0 0-1,0 0-15,0-11 16,12-24 0,12 0-16,-1 12 15,13 0-15,-1 12 16,0-1-1,12 12-15,-11 12 16,-1-1 0,0 12-16,-11 0 15,-1 35-15,-11-23 16,-12 0 0,0 11-16,-12-23 15,-23 12 1,0-24-16,-24-11 15,-12-11 1,1-24-16,-1-11 16,71 46-16</inkml:trace>
        </inkml:traceGroup>
        <inkml:traceGroup>
          <inkml:annotationXML>
            <emma:emma xmlns:emma="http://www.w3.org/2003/04/emma" version="1.0">
              <emma:interpretation id="{E168CCC0-0216-4000-A9B1-F772000D4521}" emma:medium="tactile" emma:mode="ink">
                <msink:context xmlns:msink="http://schemas.microsoft.com/ink/2010/main" type="inkWord" rotatedBoundingBox="18778,17256 18989,17271 18931,18088 18719,18072"/>
              </emma:interpretation>
            </emma:emma>
          </inkml:annotationXML>
          <inkml:trace contextRef="#ctx0" brushRef="#br2" timeOffset="-236215.9593">14548 9327 0,'0'0'0,"0"0"15,0 0-15,0 11 16,11 24 0,13 81-16,-1 22 15,1-34-15,0 12 16,-1 11 0,-11-23-16,0-23 15,-12-81 1</inkml:trace>
        </inkml:traceGroup>
      </inkml:traceGroup>
    </inkml:traceGroup>
    <inkml:traceGroup>
      <inkml:annotationXML>
        <emma:emma xmlns:emma="http://www.w3.org/2003/04/emma" version="1.0">
          <emma:interpretation id="{7EA7E969-F9EE-486D-94C1-BF22F0CA1DE5}" emma:medium="tactile" emma:mode="ink">
            <msink:context xmlns:msink="http://schemas.microsoft.com/ink/2010/main" type="paragraph" rotatedBoundingBox="6998,17568 12829,17298 12906,18962 7075,19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E579A0-1AD7-4A92-B02A-3345B8A6DCAE}" emma:medium="tactile" emma:mode="ink">
              <msink:context xmlns:msink="http://schemas.microsoft.com/ink/2010/main" type="line" rotatedBoundingBox="6998,17568 12829,17298 12906,18962 7075,19232"/>
            </emma:interpretation>
          </emma:emma>
        </inkml:annotationXML>
        <inkml:traceGroup>
          <inkml:annotationXML>
            <emma:emma xmlns:emma="http://www.w3.org/2003/04/emma" version="1.0">
              <emma:interpretation id="{598E106B-F0F2-4899-B70C-5E03B2229C4E}" emma:medium="tactile" emma:mode="ink">
                <msink:context xmlns:msink="http://schemas.microsoft.com/ink/2010/main" type="inkWord" rotatedBoundingBox="6998,17568 12829,17298 12906,18962 7075,19232"/>
              </emma:interpretation>
            </emma:emma>
          </inkml:annotationXML>
          <inkml:trace contextRef="#ctx0" brushRef="#br3" timeOffset="55850.2375">2768 9639 0,'0'0'16,"0"0"-16,0 0 15,0 0 1,0 0-16,0 0 15,0 0 1,0 0-16,0 0 16,0 0-16,12 23 15,-1 23 1,1 23-16,0 12 16,0 46-1,-1 12-15,1-23 16,0-35-16,-12-12 15,12-11 1,0-12-16,-1-11 16,-11-35-1</inkml:trace>
          <inkml:trace contextRef="#ctx0" brushRef="#br3" timeOffset="57417.9902">2992 10194 0,'0'0'16,"0"0"0,0 0-16,11 0 15,13-12-15,11 12 16,1-12 0,11 1-16,23-1 15,13 12 1,46-11-16,1-1 15,-24 1-15,0 11 16,35 0 0,1-12-16,-24 0 15,-1 12 1,25 0-16,23 0 16,-48 0-16,1 0 15,-12 0 1,24 12-16,-12-12 15,-24 0 1,-12 12-16,-11-12 16,11 11-1,-11 1-15,-12-12 16,0 0-16,-12 0 16,-12 0-1,1 0-15,-24 0 16,-1 0-1,1 0-15,0 0 16,0 0 0,-12 0-16,0 0 15,0 0-15,0 0 16,0 0 0,0 0-16,-12 0 15,-12-12 1,-11 1-16,11-1 15,-11 0-15,0 1 16,-1-1 0,1 1-16,0-1 15,-1 1 1,1-1-16,11 1 16,1-1-1,11 12-15,0 0 16,1-12-16,-1 12 15,0 0 1,12 0-16,0 0 16,0 0-1,0 0-15,0 0 16,12 0-16,11 0 16,13 12-1,23 0-15,23-1 16,1 1-1,-25-1-15,-10 1 16,-13-12 0,-23 0-16,-1 11 15,-11-11-15,0 0 16,-11 23 0,-25 1-16,-11 10 15,-12 13 1,12-13-16,-24 12 15,13-11 1,-1 0-16,0-12 16,12 0-16,11-11 15,13-1 1,11 1-16,0-1 16,0-11-1,12 0-15,0 0 16,0 0-16,0 0 15,0-23 1,12-23-16,0-12 16,0 0-1,11-11-15,-11 23 16,0 11 0,-12-11-16,0 11 15,0-11-15,0 46 16</inkml:trace>
          <inkml:trace contextRef="#ctx0" brushRef="#br3" timeOffset="58619.675">3263 10032 0,'0'0'15,"-12"11"-15,-24 12 16,-22 12-1,-25 11-15,24-11 16,0 0-16,12-12 16,12-12-1,11 1-15,12-1 16,12-11 0,0 0-16,0 0 15,0 0-15,0 0 16,12 12-1,12 0-15,23-1 16,0 1 0,12 11-16,-12-12 15,-12 1 1,1-1-16,-13 1 16,1 0-16,-1-1 15,-11 1 1,0-12-16,0 0 15,-12 0 1,0 0-16,0 0 16,0 0-16,0 0 15,0-12 1,0-11-16,0-23 16,-12 0-1,0-12-15,0 12 16,1-1-1,-1 13-15,0-1 16,0 12-16,1 0 16,-1 0-1,0-1-15,12 24 16</inkml:trace>
          <inkml:trace contextRef="#ctx0" brushRef="#br3" timeOffset="59566.1739">3969 10482 0,'0'0'15,"0"0"-15,0 0 16,0 0 0,0 0-16,0 0 15,0 0 1,12 0-16,0 0 15,0 12 1,23 34-16,0 24 16,1 22-16,-13-11 15,1-12 1,-12-11-16,-1-12 16,1 1-1,-12-24-15,0 0 16,0 0-16,0-12 15,0-11 1,0 0-16,0 0 16,12-23-1,0-11-15,11-36 16,13 1-16,-1 0 16,-12 22-1,-11 13-15,0 11 16,0-1-1,0 13-15,-1 11 16,13 11 0,11 24-16,12 23 15,-11 11-15,-1 1 16,0-1 0,1-11-16,-13-24 15,1 1 1,-12-12-16,-1-11 15,-11-12 1</inkml:trace>
          <inkml:trace contextRef="#ctx0" brushRef="#br3" timeOffset="54943.2055">5689 9627 0,'0'0'0,"0"0"0,0 0 15,0 0 1,0 0-16,0 0 15,0 12-15,12 11 16,0 12 0,0 11-16,11 12 15,1-1 1,-1 13-16,1 11 16,-12-1-1,-1 1-15,1-23 16,0-12-1,0 1-15,-12-47 16</inkml:trace>
          <inkml:trace contextRef="#ctx0" brushRef="#br3" timeOffset="61238.0343">8434 9601 0,'0'0'0,"0"0"16,0 0-1,0 0-15,0 0 16,0 0-16,0 0 16,0 0-1,0 0-15,0 0 16,12 23 0,-1 23-16,1 23 15,12 12 1,-1 0-16,1 12 15,-1 11-15,1 0 16,0-23 0,-1-35-16,-11-11 15,-12-35 1</inkml:trace>
          <inkml:trace contextRef="#ctx0" brushRef="#br3" timeOffset="62805.966">6090 10098 0,'0'0'0,"0"0"16,0 0-16,0 0 16,0 0-1,0 0-15,0 0 16,0 0-1,23 0-15,24 11 16,36-11 0,35 0-16,-24 0 15,24 0-15,23 0 16,24-11 0,-47-1-16,-12 12 15,47 0 1,0-11-16,-23-1 15,-24 12-15,11-12 16,13 1 0,-12 11-16,-36 0 15,1 0 1,-24 0-16,-12 0 16,-12 0-1,0 0-15,-11 0 16,-12 0-1,-1 0-15,-11 0 16,0 0-16,0 0 16,0 0-1,0 0-15,0 0 16,0 0-16,0 0 16,-11 0-1,-1-12-15,0 12 16,-23-23-1,-1 0-15,-11 0 16,12 0 0,0 0-16,-1 11 15,13 1-15,-1-1 16,12 12 0,1 0-16,11 0 15,0 0 1,0 0-16,11 12 15,25-1 1,-1 1-16,0-1 16,1 1-16,-1-1 15,-11 1 1,-1 0-16,1-1 16,-12 1-1,-1-1-15,-11-11 16,0 12-16,0-1 15,-11 1 1,-13 11-16,-23 23 16,-12-11-1,0 0-15,0-12 16,12 0-16,0-12 16,12 1-1,11-12-15,12 0 16,12 0-1,0 0-15,0 0 16,0-12 0,0 1-16,0-12 15,12 0-15,-12 11 16,12-11 0,0 0-16,-1 11 15,1 1 1,0-1-16,-12 12 15</inkml:trace>
          <inkml:trace contextRef="#ctx0" brushRef="#br3" timeOffset="63900.6868">6372 9959 0,'0'0'15,"0"0"-15,0 0 16,0 0-1,0 0-15,0 0 16,0 0-16,0 0 16,-23 12-1,-13-1-15,1 1 16,-12 11 0,-12 0-16,0 0 15,0 0 1,12-11-16,12-1 15,0 1-15,11-1 16,12 1 0,12-12-16,0 0 15,0 0 1,0 0-16,12 11 16,12 1-16,-1 11 15,12 0 1,1 0-16,11 1 15,-12-13 1,12 12-16,0-11 16,1-1-1,-13-11-15,-12 0 16,-11 0-16,0-11 16,0-1-1,-12 1-15,0-12 16,0-1-1,-12 1-15,0 0 16,-11 0-16,-1 0 16,1 0-1,-1 11-15,12 1 16,0-1 0,12 12-16,0 0 15</inkml:trace>
          <inkml:trace contextRef="#ctx0" brushRef="#br3" timeOffset="64705.4949">6926 10340 0,'0'0'16,"0"0"-16,0 0 15,0 0-15,0 0 16,0 0-1,0 0-15,0 0 16,0 0 0,12 35-16,0 11 15,-1 12-15,13 35 16,-12 11 0,11 0-16,-11-24 15,0-22 1,0-12-16,-12-22 15,0-1 1,0-12-16,0 1 16,0-12-16,0 0 15,0 0 1,11-23-16,13-24 16,0-10-1,-1-1-15,1 12 16,-1 11-16,1 0 15,-12 12 1,-1 12-16,1-1 16,-12 12-1,12 12-15,0 22 16,-1 36 0,13-1-16,-12-11 15,11 11 16,13-11-31,-1-23 16,-35-35-16</inkml:trace>
          <inkml:trace contextRef="#ctx0" brushRef="#br3" timeOffset="65471.4735">6384 10144 0,'0'0'15,"0"0"-15,0 0 16,0 0 0,0 0-16,0-12 15,-12-11 1,1 0-16,-1 0 15,12 11 1,-12 1-16,12-1 16,0 1-16,0-1 15,0 1 1,0 11-16,0 0 16,0 0 15,0 57-31,12 24 15,0 0-15,-12-11 16,11-13 0,-11-57-16</inkml:trace>
          <inkml:trace contextRef="#ctx0" brushRef="#br3" timeOffset="66418.401">8316 9971 0,'0'0'0,"0"0"16,0 0 0,0 0-16,-12 0 15,0 0 1,-11 0-16,-1-12 15,-11 0-15,11 1 16,-11-1 0,12 1-16,-13-1 15,13 1 1,-13-1-16,13 1 16,-1 11-1,12 0-15,1 0 16,-1 0-16,0 0 15,12 0 1,0 0-16,0 0 16,0 0-1,-12 23-15,12 11 16,-11 1 0,11 23-16,0 23 15,-12 11-15,12-92 16</inkml:trace>
        </inkml:traceGroup>
      </inkml:traceGroup>
    </inkml:traceGroup>
  </inkml:traceGroup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34.26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FA700B-53AC-43B7-B530-21C835053B2D}" emma:medium="tactile" emma:mode="ink">
          <msink:context xmlns:msink="http://schemas.microsoft.com/ink/2010/main" type="inkDrawing" rotatedBoundingBox="10630,15356 12409,14469 12417,14485 10638,15372" semanticType="callout" shapeName="Other">
            <msink:sourceLink direction="with" ref="{68C91A76-8D77-459F-944D-913D3D739320}"/>
          </msink:context>
        </emma:interpretation>
      </emma:emma>
    </inkml:annotationXML>
    <inkml:trace contextRef="#ctx0" brushRef="#br0">8186 6553 0,'-11'0'0,"-36"23"16,-48 23 0,-81 47-16,-72 22 15,48-11 1,-47 12-16,58-24 16,24 1-1,0-12-15,36-23 16,58-12-16,36-23 15,35-23 1</inkml:trace>
  </inkml:traceGroup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33.98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809DC42-6E62-43A2-A6E7-81A7EE1163AA}" emma:medium="tactile" emma:mode="ink">
          <msink:context xmlns:msink="http://schemas.microsoft.com/ink/2010/main" type="inkDrawing" rotatedBoundingBox="10338,14919 12457,13936 12475,13973 10355,14957" semanticType="underline" shapeName="Other">
            <msink:sourceLink direction="with" ref="{636DD195-7688-48A5-A35C-3D4C263DD7D5}"/>
          </msink:context>
        </emma:interpretation>
      </emma:emma>
    </inkml:annotationXML>
    <inkml:trace contextRef="#ctx0" brushRef="#br0">8234 6021 0,'0'0'0,"-36"23"16,-34 12-16,-36 11 15,-71 58 1,-82 12-16,47-12 15,-83 0 1,107-23-16,-24 11 16,11 1-1,72-24-15,46-11 16,13-12-16,23-23 16,23-11-1,24-12-15</inkml:trace>
  </inkml:traceGroup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17.65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6992FF-9781-43C4-9651-B074A8C4E8D1}" emma:medium="tactile" emma:mode="ink">
          <msink:context xmlns:msink="http://schemas.microsoft.com/ink/2010/main" type="inkDrawing" rotatedBoundingBox="8019,15464 9434,14519 9449,14542 8034,15487" semanticType="strikethrough" shapeName="Other">
            <msink:sourceLink direction="with" ref="{636DD195-7688-48A5-A35C-3D4C263DD7D5}"/>
          </msink:context>
        </emma:interpretation>
      </emma:emma>
    </inkml:annotationXML>
    <inkml:trace contextRef="#ctx0" brushRef="#br0">5218 6611 0,'0'0'16,"-12"11"-16,-11 1 15,-24 11-15,-12 12 16,-47 34-1,0 0-15,-24 24 16,12-12 0,12-12-16,-23 12 15,-13 0 1,24 0-16,12 0 16,36-24-16,11-10 15,24-24 1,-1 0-16,24-12 15,12-11 1,0 0-16</inkml:trace>
  </inkml:traceGroup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18.65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1B781A-19A8-4E7B-996E-0706633A4FCD}" emma:medium="tactile" emma:mode="ink">
          <msink:context xmlns:msink="http://schemas.microsoft.com/ink/2010/main" type="inkDrawing" rotatedBoundingBox="7563,15353 9651,13998 9695,14066 7606,15421" semanticType="strikethrough" shapeName="Other">
            <msink:sourceLink direction="with" ref="{636DD195-7688-48A5-A35C-3D4C263DD7D5}"/>
            <msink:destinationLink direction="with" ref="{AC6F54FF-6BA7-4EA8-AEC6-4F35A39BE9B4}"/>
          </msink:context>
        </emma:interpretation>
      </emma:emma>
    </inkml:annotationXML>
    <inkml:trace contextRef="#ctx0" brushRef="#br0">5465 6137 0,'0'0'0,"0"0"16,0 0 0,-11 0-16,-13 12 15,-23-1-15,-12 1 16,0 11 0,-12 11-16,1 13 15,-25 10 1,-34 24-16,-1 0 15,36-23 1,-12 11-16,-12 12 16,-47 35-16,36-12 15,-1 0 1,12-23-16,-11 0 16,11-12-1,24 0-15,23-22 16,12-13-16,12-11 15,0-11 1,47-12-16</inkml:trace>
  </inkml:traceGroup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6:49.82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6F54FF-6BA7-4EA8-AEC6-4F35A39BE9B4}" emma:medium="tactile" emma:mode="ink">
          <msink:context xmlns:msink="http://schemas.microsoft.com/ink/2010/main" type="inkDrawing" rotatedBoundingBox="9689,14273 9695,12818 9711,12818 9706,14274" semanticType="callout" shapeName="Other">
            <msink:sourceLink direction="with" ref="{301B781A-19A8-4E7B-996E-0706633A4FCD}"/>
            <msink:sourceLink direction="with" ref="{2187BEBC-B897-4BBA-B60E-396624F0FF43}"/>
          </msink:context>
        </emma:interpretation>
      </emma:emma>
    </inkml:annotationXML>
    <inkml:trace contextRef="#ctx0" brushRef="#br0">5465 6345 0,'0'-23'0,"0"-23"15,12-24 1,-12-34-16,0-11 15,0 22 1,0 1-16,0 11 16,0 0-16,0 12 15,0-12 1,0-35-16,0 47 16,0-12-1,0 23-15,0 12 16,0 0-1,0 11-15,0 12 16,0 11-16,0 12 16,-12-115-1,12 115-15,0 0 16</inkml:trace>
  </inkml:traceGroup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7:16.75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E44830-22E3-4A26-B3E6-5264787F5C7C}" emma:medium="tactile" emma:mode="ink">
          <msink:context xmlns:msink="http://schemas.microsoft.com/ink/2010/main" type="inkDrawing" rotatedBoundingBox="7187,14794 9349,13371 9372,13405 7210,14829" semanticType="underline" shapeName="Other">
            <msink:sourceLink direction="with" ref="{7E6E488B-0AA2-4C36-8A9D-FD884B010938}"/>
          </msink:context>
        </emma:interpretation>
      </emma:emma>
    </inkml:annotationXML>
    <inkml:trace contextRef="#ctx0" brushRef="#br0">5136 5467 0,'0'0'15,"0"0"1,-201 138-16,189-126 16,-46 23-1,-48 34-15,-12 12 16,0 0-16,0-12 16,-23 0-1,11 1-15,12 11 16,-11 23-16,-24 0 15,0 0 1,47-35-16,-12 12 16,12-12-1,0 12-15,35-35 16,24-11 0,12-12-16,23-11 15,12-12-15,0 0 16,0 0-1</inkml:trace>
  </inkml:traceGroup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2:10.1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3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4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5FACA93-8270-4D86-924A-4CAC6492686F}" emma:medium="tactile" emma:mode="ink">
          <msink:context xmlns:msink="http://schemas.microsoft.com/ink/2010/main" type="writingRegion" rotatedBoundingBox="33431,10026 2895,11184 2520,1296 33055,137"/>
        </emma:interpretation>
      </emma:emma>
    </inkml:annotationXML>
    <inkml:traceGroup>
      <inkml:annotationXML>
        <emma:emma xmlns:emma="http://www.w3.org/2003/04/emma" version="1.0">
          <emma:interpretation id="{41E1BA3D-472D-4CA2-9128-A8DE5D796FD4}" emma:medium="tactile" emma:mode="ink">
            <msink:context xmlns:msink="http://schemas.microsoft.com/ink/2010/main" type="paragraph" rotatedBoundingBox="32662,8587 5093,11682 4691,8101 32260,5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565D5-EFAF-4850-A9F2-89659BAA0561}" emma:medium="tactile" emma:mode="ink">
              <msink:context xmlns:msink="http://schemas.microsoft.com/ink/2010/main" type="line" rotatedBoundingBox="32662,8587 5093,11682 4691,8101 32260,5007"/>
            </emma:interpretation>
          </emma:emma>
        </inkml:annotationXML>
        <inkml:traceGroup>
          <inkml:annotationXML>
            <emma:emma xmlns:emma="http://www.w3.org/2003/04/emma" version="1.0">
              <emma:interpretation id="{2626E457-9279-4938-9B57-4C2BB63231E9}" emma:medium="tactile" emma:mode="ink">
                <msink:context xmlns:msink="http://schemas.microsoft.com/ink/2010/main" type="inkWord" rotatedBoundingBox="32601,8040 29292,8412 29095,6659 32404,6288">
                  <msink:destinationLink direction="with" ref="{44256066-24BE-4782-AEDB-52FF924F2F38}"/>
                </msink:context>
              </emma:interpretation>
            </emma:emma>
          </inkml:annotationXML>
          <inkml:trace contextRef="#ctx0" brushRef="#br0">28212-1052 0,'0'0'0,"0"0"15,0 0-15,0 0 16,0 0-16,0 0 16,12 12-1,0 23-15,-1 11 16,1 23-16,-12 12 15,-12 0 1,1-12-16,-13 12 16,-11 0-1,-12-11-15,-36-1 16,-23-11 0,0-12-16,24-23 15,82-23-15</inkml:trace>
          <inkml:trace contextRef="#ctx0" brushRef="#br0" timeOffset="775.1017">26999-404 0,'0'0'16,"0"0"-16,11-12 15,13-11 1,11-23-16,36-24 16,0-22-1,-12 11-15,-1 12 16,-10 11-16,-13 12 16,0 11-1,1 0-15,-13 12 16,13 0-1,-13 0 1,1 11 0,-13 12-1,1 12-15,-12 46 16,-12 34-16,-11 1 16,-12-24-1,11-23-15,0-11 16,-11 0-1,12-12-15,-1-12 16,12-11-16,0 0 16,-11 12-1,-13-1-15,-11 12 16,0 1 0,0-1-16,12-12 15,11 1-15,1-12 16,-1 0-1,1-12 1,11 1 0,0-1-16,0 1 15,12 11 1,-12 0-16,-11 0 16,-24 11-1,-47 12-15,-1 12 16,1 11-16,94-46 15</inkml:trace>
          <inkml:trace contextRef="#ctx0" brushRef="#br0" timeOffset="1266.0866">27058-1306 0,'0'0'0,"0"0"15,0 0-15,0 0 16</inkml:trace>
          <inkml:trace contextRef="#ctx0" brushRef="#br0" timeOffset="1091.0383">26669 301 0,'0'0'0,"35"-12"16,24-34-16,12-24 16,-24-10-1,-12 10-15,-35 24 16,-12 11 0,-11 24-16,-12 11 15,-13 11 1,25 12-16,-1 12 15,36 11-15,23 24 16,13-13 0,-1-10-16,12-13 15,-12-22 1,-47-12-16</inkml:trace>
          <inkml:trace contextRef="#ctx0" brushRef="#br0" timeOffset="2050.3869">26080-728 0,'0'0'0,"0"0"16,35-23 0,48-23-16,-1-12 15,36 0 1,11 12-16,-34 23 16,-36 11-16,-24 12 15,-11 0 1,-13 12-16,-22 11 15,-25 35 1,-35 23-16,1-1 16,23-10-1,11-24-15,13 0 16,11-11-16,12-12 16,0 0-1,12-11-15,0-1 16,-1-11-1,1 0-15,0-11 16,0-1-16,-12 1 16,0-36-1,-12-22-15,-12-35 16,1 0 0,-1 12-16,-11-12 15,11 34 1,13 36-16,-1 10 15,12 13-15,0 11 16,0 0 0,0 11-16,0 36 15,0 34 1,-12-1-16,12-10 16,-12-12-1,0-12-15,-11-12 16,-12-10-16,-13-24 15,1-12 1,-12-23-16,1-11 16,10 11-1,13 12-15,11 12 16,1 11-16,-1 11 16,1 24-1,-1 23-15,12 0 16,12-1-1,12 24-15,0 12 16,-12-93-16</inkml:trace>
          <inkml:trace contextRef="#ctx0" brushRef="#br0" timeOffset="2230.8328">26174 127 0,'0'0'0,"0"12"16,0-1-16,0-11 15,0 0 1,0 0 0</inkml:trace>
          <inkml:trace contextRef="#ctx0" brushRef="#br0" timeOffset="3271.6146">25503-1341 0,'0'0'15,"0"0"-15,0 0 16,0 0-16,0 0 16,11 12-1,13 34-15,11 35 16,12 93 0,1 10-16,-1-33 15,0-1 1,-12 0-16,-35-150 15</inkml:trace>
          <inkml:trace contextRef="#ctx0" brushRef="#br0" timeOffset="2789.8188">25656-636 0,'-12'0'0,"-35"12"16,0 11-16,0 12 15,11-12 1,13 12-16,11-1 16,0 13-1,12 22-15,-12 12 16,1-23-16,-1-12 15,-12 0 1,1-11-16,-24-12 16,-24-23-1,0-12-15,12-22 16,0-24 0,12-12-16,36 1 15,22-23-15,48-12 16,35 11-1,-11 12-15,-83 81 16</inkml:trace>
        </inkml:traceGroup>
        <inkml:traceGroup>
          <inkml:annotationXML>
            <emma:emma xmlns:emma="http://www.w3.org/2003/04/emma" version="1.0">
              <emma:interpretation id="{BCFA6B84-0744-4BC8-9816-520E497004CB}" emma:medium="tactile" emma:mode="ink">
                <msink:context xmlns:msink="http://schemas.microsoft.com/ink/2010/main" type="inkWord" rotatedBoundingBox="29043,8289 25974,8633 25775,6863 28844,6519"/>
              </emma:interpretation>
            </emma:emma>
          </inkml:annotationXML>
          <inkml:trace contextRef="#ctx0" brushRef="#br0" timeOffset="4011.6424">24478-982 0,'0'0'0,"0"0"16,0 0-16,0 0 15,0 0 1,0 0-16,12 0 16,-1 0-1,13 11-15,-1 1 16,1 11-16,11 12 15,1 22 1,-13-10-16,1 10 16,-24-10-1,0-1-15,-24 12 16,1-1 0,-13-10-16,-11-13 15,0-10-15,47-24 16</inkml:trace>
          <inkml:trace contextRef="#ctx0" brushRef="#br0" timeOffset="4208.8706">24313-543 0,'0'0'15,"0"0"1,0 11-16,-12 24 15,-11 11 1,-13 1-16,-11 10 16,0-10-16,-12-13 15,59-34 1</inkml:trace>
          <inkml:trace contextRef="#ctx0" brushRef="#br0" timeOffset="4586.151">23571-451 0,'0'0'0,"0"-11"31,47-139-15,0 46-16,12 46 16,23 12-1,1 46 1,-36 11-16,-12 12 15,-11 0 1,-24 0-16,-12 1 16,-23-1-1,-12 0-15,-12-12 16,-12-11-16,-11 0 16,-1-11-1,24 11-15,0 0 16,0 11-1,12 12-15,0 1 16,12-1-16,23 11 16,0 13-1,24 34-15,-12-81 16</inkml:trace>
          <inkml:trace contextRef="#ctx0" brushRef="#br0" timeOffset="4736.1711">23971 439 0,'0'0'15,"0"0"1,0 0-16,0 0 16,0 0-16</inkml:trace>
          <inkml:trace contextRef="#ctx0" brushRef="#br0" timeOffset="5256.9105">22970-1202 0,'0'0'0,"0"0"15,0 12-15,0 11 16,0 58 0,12 57-16,0-22 15,11-12 1,-11-12-16,11-11 16,-11 0-1,-12-34-15,0-47 16</inkml:trace>
          <inkml:trace contextRef="#ctx0" brushRef="#br0" timeOffset="5661.6603">22664-381 0,'0'0'0,"0"0"15,0 0-15,0 0 16,-12 0-1,12 0-15,0 0 16,0 0 0,-12-12-16,12 1 15,0-1-15,12 1 16,0-13 0,11 13-16,13-1 15,-1 1 1,0-1-16,-11 12 15,-1 0 1,-11 0-16,-12 12 16,0 22-16,-12 36 15,-35 11 1,-12 0-16,-11-1 16,-1-10-1,12-12-15,-12-12 16,13-12-16,-1-22 15,59-12 1</inkml:trace>
          <inkml:trace contextRef="#ctx0" brushRef="#br0" timeOffset="6075.1714">22452-1167 0,'0'0'0,"0"0"16,0 0 0,0 0-16,0 0 15,11 35 1,1 34-16,12 70 15,-12-12-15,-1-12 16,-11-22 0,-11 11-16,-13-12 15,-11-34 1,-12-12-16,-24-23 16,-12-23-1,1-23-15,11-23 16,24-12-16,12 12 15,23 0 1,12-1-16,24-10 16,11 10-1,-35 47-15</inkml:trace>
          <inkml:trace contextRef="#ctx0" brushRef="#br0" timeOffset="6381.4486">21757-913 0,'-12'12'16,"-12"22"-16,-23 36 16,0 11-16,24-1 15,23 13 1,35 11-16,24 12 16,11-24-1,-11-34-15,-59-58 16</inkml:trace>
        </inkml:traceGroup>
        <inkml:traceGroup>
          <inkml:annotationXML>
            <emma:emma xmlns:emma="http://www.w3.org/2003/04/emma" version="1.0">
              <emma:interpretation id="{E25FFFFA-620A-4E10-953A-3F9F91554741}" emma:medium="tactile" emma:mode="ink">
                <msink:context xmlns:msink="http://schemas.microsoft.com/ink/2010/main" type="inkWord" rotatedBoundingBox="25371,7630 22534,7949 22348,6294 25185,5975"/>
              </emma:interpretation>
            </emma:emma>
          </inkml:annotationXML>
          <inkml:trace contextRef="#ctx0" brushRef="#br0" timeOffset="12414.4384">21109-589 0,'0'0'0,"0"0"0,0 0 15,0 0 1,0 11-16,-12 12 16,-12 12-1,1 0-15,-12-1 16,-13 13-16,1-1 16,-12 0-1,-23-11-15,0-12 16,-1-12-1,12 1-15,71-12 16</inkml:trace>
          <inkml:trace contextRef="#ctx0" brushRef="#br0" timeOffset="12789.2879">20614-1502 0,'0'0'15,"0"0"-15,0 0 16,0 0-16,0 0 15,0 0 1,0 0-16,12 23 16,0 46-1,-1 24-15,-11 11 16,12 34 0,0 1-16,0-23 15,0-47-15,-12-11 16,0-12-1,-12-11-15,12-35 16</inkml:trace>
          <inkml:trace contextRef="#ctx0" brushRef="#br0" timeOffset="13283.8694">20367-716 0,'0'0'0,"0"0"16,0 0-1,0 0-15,0 0 16,0 0 0,0 11-16,-12 12 15,0 12 1,-11 11-16,-1 23 16,-11-11-1,-12 12-15,11-13 16,-23-10-16,0-13 15,59-34 1</inkml:trace>
          <inkml:trace contextRef="#ctx0" brushRef="#br0" timeOffset="14283.0313">19825-994 0,'0'0'0,"0"12"15,-12 22-15,-12 13 16,-11 10 0,-12 1-16,-24 0 15,-23-12 1,-71-11 0,83-24-1,35 1-15,11-12 16,13 0-1,-1 0-15,12 0 16,12 0-16,0 0 16,0 12-1,-11-1-15,-1 12 16,0 23 0,0 12-16,-11 12 15,-13-1 1,-11-11-16,-23-12 15,-36 0-15,11-23 16,1-23 0,0-11-16,-12-24 15,35-11 1,12 0-16,24-1 16,23 1-16,47-46 15,13-24 1,10 12-16,-10 35 15,-48 69 1</inkml:trace>
          <inkml:trace contextRef="#ctx0" brushRef="#br0" timeOffset="13730.8325">19695-439 0,'0'0'16,"0"0"-16,0 0 16,0 0-1,0 0-15,0 0 16,-12 0 0,1 0-16,-1 0 15,0-12-15,0 1 31,12-1-31,0-11 16,12 0 0,0 0-16,11 0 15,1 11 1,0 12-16,-1 0 16,1 12-1,-13-1-15,1 12 16,-12 12-16,-12 11 15,-11 12 1,-12-12-16,-13 1 16,-22-1-1,-13-23-15,13-11 16,11-12 0,59 0-16</inkml:trace>
          <inkml:trace contextRef="#ctx0" brushRef="#br0" timeOffset="14595.6438">19059-1063 0,'0'0'0,"12"-12"16,11-22-1,25-82 1,-13-46 0,-35 47-16,-12 34 15,-23 11 1,-12 36-16,-36-1 16,-23 35-1,12 23-15,35 12 16,24 0-16,-1 34 15,36 23 1,36-11-16,46 0 16,36-11-1,35-24-15,24-12 16,-177-34-16</inkml:trace>
        </inkml:traceGroup>
        <inkml:traceGroup>
          <inkml:annotationXML>
            <emma:emma xmlns:emma="http://www.w3.org/2003/04/emma" version="1.0">
              <emma:interpretation id="{CAF90361-3D64-4A45-BAE1-4882B4BE5056}" emma:medium="tactile" emma:mode="ink">
                <msink:context xmlns:msink="http://schemas.microsoft.com/ink/2010/main" type="inkWord" rotatedBoundingBox="22469,9732 18713,10153 18328,6720 22083,6298">
                  <msink:destinationLink direction="with" ref="{2187BEBC-B897-4BBA-B60E-396624F0FF43}"/>
                </msink:context>
              </emma:interpretation>
            </emma:emma>
          </inkml:annotationXML>
          <inkml:trace contextRef="#ctx0" brushRef="#br0" timeOffset="19924.1885">15584-1121 0,'0'0'0,"12"0"16,35-11-1,106-36-15,0 13 16,-153 34 0</inkml:trace>
          <inkml:trace contextRef="#ctx0" brushRef="#br0" timeOffset="19727.7066">16208-1375 0,'0'0'0,"0"0"16,0 0-16,0 0 16</inkml:trace>
          <inkml:trace contextRef="#ctx0" brushRef="#br0" timeOffset="19552.0772">16256-924 0,'0'0'16,"0"0"-16,0 11 16,0 12-1,0 12-15,0 23 16,0-12 0,-12-11-16,0 11 15,-12-12 1,1 1-16,-24-12 15,-12-11-15,-12-1 16,1-11 0,22-11-16,1-1 15,12-11 1,0-12-16,23 12 16,0 0-1,0 0-15,12 23 16,0 0-16,0 0 15,12 12 1,0-1-16,11 1 16,1 11-1,-12 0-15,-1-11 16,-11-1-16,0-11 16,0 0-1,-11 12-15,-13-1 16,-11-11-1,-24-11-15,-24-1 16,1 12 0,11 0-16,24 0 15,12 0-15,11 0 16,1 12 0,23-1-16,0 1 15,23 11 1,36 35-16,12-24 15,-12 1 1,0-23-16,-59-12 16</inkml:trace>
          <inkml:trace contextRef="#ctx0" brushRef="#br0" timeOffset="20840.3538">15172-1329 0,'0'0'0,"0"0"16,0 0-16,12 35 15,-12 11 1,11 58-16,-11 35 31,0 92-15,12 58-16</inkml:trace>
          <inkml:trace contextRef="#ctx0" brushRef="#br0" timeOffset="20531.1989">15784-659 0,'0'0'0,"0"0"16,0 0-1,-11 0-15,-13 0 16,0 0 0,1-11-16,-1-1 15,13 1 1,-1-1-16,12 1 15,0-13-15,12 13 16,-1-1 0,-11 12-16,12 0 15,12 12 1,-13-1-16,13 13 16,-12-1-1,0-12-15,-12 1 31,0-12-31</inkml:trace>
          <inkml:trace contextRef="#ctx0" brushRef="#br0" timeOffset="21276.5235">14807-820 0,'-12'0'16,"-12"11"-16,-11 1 16,0 11-1,-12 11-15,-1 1 16,13-12-1,12 0-15,-1 12 16,24 0-16,0 11 16,12 0-1,11 12-15,13 0 16,-13 0 0,-11-24-16,0 1 15,-12-12-15,0-11 16,-24-1-1,-46-34 1,-72-35 0,36 12-16,47 0 15,24 11 1,11-11-16,24-35 16,47-12-1,36-11-15,11 12 16,-11 46-1,-83 46-15</inkml:trace>
          <inkml:trace contextRef="#ctx0" brushRef="#br1" timeOffset="212956.2961">17869 647 0,'0'0'0,"0"0"16,0 0-16,0 0 15,0 0 1,0 0-16,12 0 16,24 12-1,11 23 1,47 126 0,-47-68-1,-12-1-15,-11 1 16,-24 22-16,-24 1 15,1-24 1,-13 1-16,-22 34 16,-37 35-1,95-162-15</inkml:trace>
          <inkml:trace contextRef="#ctx0" brushRef="#br0" timeOffset="17715.785">17469-740 0,'0'0'0,"0"0"0,0 0 15,12 0 1,11 12-16,1 0 16,11 11-1,0 0-15,1 0 16,-13 12-16,1-12 16,-12 0-1,-12 0-15,-12 12 16,0-1-1,-11-11-15,-13 1 16,-11-1-16,12-12 16,-12-11-1,11 0-15,36 0 16</inkml:trace>
          <inkml:trace contextRef="#ctx0" brushRef="#br0" timeOffset="17881.6477">17610-1121 0,'0'0'0,"0"0"16,0 0-16,0 0 15,0 0 1</inkml:trace>
          <inkml:trace contextRef="#ctx0" brushRef="#br1" timeOffset="212590.1857">17304 1144 0,'0'0'16,"0"0"0,0 0-16,0 0 15,0 0-15,-12 0 16,-11 12 0,-13-1-16,1-11 15,11 0 1,1 0-16,-1 0 15,12-11 1,12 11-16,0-12 16,12-11-16,12-12 15,11 1 1,12-1-16,-11 12 16,-1 0-1,0 23-15,-11 11 16,-1 1-1,1 23-15,-12 34 16,-12 70-16,-24-24 16,-11-22-1,11-35-15,-23 22 32,0-22-32,24-23 15,-1-12-15,12-11 16,12-12-1,0 0-15,0-12 16,12-23 0,35-80-16,0-12 15,0 34-15,0-11 16,12 0 0,-12 12-16,1 11 15,-25 23 1,1 12-1,-13 23 1,-11 11-16,0 12 16,0 0-1,-11 35-15,-1 11 16,-12 23-16,13 1 16,-1 11-1,0 23-15,12-23 16,0-35-1,12 0-15,0-11 16,11-12-16,24 0 16,0-12-1,-47-11 1</inkml:trace>
          <inkml:trace contextRef="#ctx0" brushRef="#br0" timeOffset="18318.1383">17068-508 0,'0'0'15,"0"0"-15,0 0 16,0 0 0,-23 0-1,-1 0-15,1-12 16,-1 0 0,1 1-16,11-1 15,0 12-15,0-11 16,0-12-1,12 11-15,0 1 16,12-1 0,12 0-16,-12 1 31,23 22-15,-12 24-16,-11 0 15,-12 11-15,-12 23 16,-11-11-1,-1 12-15,1-24 16,-13-12 0,-11 13-16,47-47 15</inkml:trace>
          <inkml:trace contextRef="#ctx0" brushRef="#br1" timeOffset="211756.6988">17068 670 0,'0'0'15,"0"0"-15,0 0 16,0 0 0,0 0-16,0 0 15,0 0-15,-11 0 16,-13 12 0,-11 11-16,-12 23 15,-1 24 1,1 11-16,12-12 15,0-11 1,-1 11-16,13 0 16,11 1-16,12-12 15,12-1 1,0-22-16,11 0 16,-11-24-1,11 1-15,-23-12 16</inkml:trace>
          <inkml:trace contextRef="#ctx0" brushRef="#br1" timeOffset="210938.4712">16020 867 0,'0'0'0,"0"0"15,0 0 1,12 0-16,23-12 16,12 1-16,0-12 15,24-24 1,23 1-16,0 0 16,-11 0-1,-24 0-15,0-12 16,-12-23-1,-12 0-15,-23 35 16,-12-1-16,0 13 16,0 11-1,0 11-15,0 12 16,-12 0 0,-11 12-16,-13 22 15,-23 36-15,12 11 16,12 11-1,0 35-15,-1 0 16,13-23 0,11-11-16,0 22 15,12 1 1,-12 23-16,12-70 16,0-11-16,0-12 15,0-11 1,0-12-16,0-12 15,0-11 1,0 0-16,0 0 16,0 0-1</inkml:trace>
          <inkml:trace contextRef="#ctx0" brushRef="#br0" timeOffset="18704.036">16597-474 0,'0'0'16,"0"0"-16,0 0 16,-12 12-1,-11 23-15,-13-1 16,-11 12-1,0 1-15,0-13 16,0 1 0,12-12-16,-1-23 15,36 0-15</inkml:trace>
          <inkml:trace contextRef="#ctx0" brushRef="#br0" timeOffset="18882.6044">16515-1028 0,'0'0'0,"0"0"16,0 0-1,0 0-15,0 0 16</inkml:trace>
          <inkml:trace contextRef="#ctx0" brushRef="#br1" timeOffset="211323.3939">16232 844 0,'0'0'15,"0"0"-15,0 0 16,0 0-1,0 0-15,0 0 16,0 0 0,12-12-16,0 12 15,11-11 1,1-1-16,11 1 16,12-1-16,0 12 15,0 0 1,-11 0-16,-1 0 15,0 0 1,-11-12-16,0 1 16,-13 11-16,-11 0 15</inkml:trace>
        </inkml:traceGroup>
        <inkml:traceGroup>
          <inkml:annotationXML>
            <emma:emma xmlns:emma="http://www.w3.org/2003/04/emma" version="1.0">
              <emma:interpretation id="{0690D081-3B33-4ABA-9DD9-AD10570EE73F}" emma:medium="tactile" emma:mode="ink">
                <msink:context xmlns:msink="http://schemas.microsoft.com/ink/2010/main" type="inkWord" rotatedBoundingBox="18360,10003 15019,10379 14639,6985 17979,6610">
                  <msink:destinationLink direction="with" ref="{2187BEBC-B897-4BBA-B60E-396624F0FF43}"/>
                  <msink:destinationLink direction="with" ref="{BE6125CC-8BA2-4646-AABE-A3FAD2F0A8DE}"/>
                  <msink:destinationLink direction="with" ref="{3146CB7D-5DF9-43EF-A900-61A5796407FD}"/>
                  <msink:destinationLink direction="with" ref="{8622D4C5-4F26-4703-9818-776FD9056FC1}"/>
                </msink:context>
              </emma:interpretation>
            </emma:emma>
          </inkml:annotationXML>
          <inkml:trace contextRef="#ctx0" brushRef="#br2" timeOffset="338031.7899">12380 982 0,'0'0'0,"-47"35"15,-130 104-15,-47 92 16,-35-11 0,-35 92-16,94-127 15,-13-12 1,107-69-16,36-35 16,70-69-16</inkml:trace>
          <inkml:trace contextRef="#ctx0" brushRef="#br2" timeOffset="338201.0686">11237 1526 0,'-70'69'0,"-142"127"16,59-22-1,153-174-15</inkml:trace>
          <inkml:trace contextRef="#ctx0" brushRef="#br0" timeOffset="25100.721">13735-1317 0,'0'0'15,"0"0"-15,0 0 16,0 0 0</inkml:trace>
          <inkml:trace contextRef="#ctx0" brushRef="#br0" timeOffset="31298.0911">13746-150 0,'0'0'0,"0"0"16,0 0-16,-11-12 31,11-11-16,11 0-15,1-12 16,0 24 0,12-12-16,-1 0 15,1 11 1,-12 12-16,-12 0 16,0 12 15,-36 34-31,-11 12 15,-24-1-15,24-22 16,0 0 0,24-12-16,-1-12 15,12 1 1,0 11-16,12-11 16,0 11-16,0 0 15,0 12 1,0 34-16,0-23 15,0-11 1,-11-1-16,-1-10 16,-12-13-1,-11 12-15,-24-34 16,-12-12-16,24-12 16,12-11-1,23-1-15,12-33 16,36-13-1,34-11-15,24 12 16,-94 92-16</inkml:trace>
          <inkml:trace contextRef="#ctx0" brushRef="#br0" timeOffset="24874.1807">13770-636 0,'0'0'0,"0"0"15,0 0 1,0 0 0,0 24-1,-12-1 1,0-12-16,1 1 16,-1-1-16,-12 1 15,1-1 1,11-11-16,0 0 15,-11-11 1,11-24-16,0-11 16,-11-46-1,11-1-15,12 24 16,12-1-16,-1-34 16,1 0-1,-12 104-15</inkml:trace>
          <inkml:trace contextRef="#ctx0" brushRef="#br0" timeOffset="27381.8688">12969-612 0,'0'0'0,"0"0"16,0 0 0,-35 115-16,35-115 15,0 0-15,11 0 16,1 0 0,24-11-16,11-1 15,-12 0 1,12-11-16,-11 0 15,-13 0-15,1-12 16,-1-22 0,-11-1-16,-12 23 15,0 1 1,0 22-16,-12 0 16,0 12-1,-11 12-15,-12 0 16,-1 11-16,1 11 15,-1 1 1,1-12-16,12 0 16,11-11-1,0-1-15,0 1 16,0-12-16,1 0 16,-1 0-1,-12 11-15,1 1 16,-36 11-1,0 0-15,-12 0 16,12 0 0,12-11-16,12-12 15,0 0-15,11-12 16,0 1 0,1-12-16,11 11 15,0-11 1,1 12-16,-1-1 15,12 12 1,0 0-16,-12 12 16,-12-1-16,-23 24 15,-23 11 1,-25 35-16,1-12 16,35-34-1,24 0-15,35-35 16</inkml:trace>
          <inkml:trace contextRef="#ctx0" brushRef="#br0" timeOffset="162057.6178">12698 728 0,'0'0'0,"0"0"15,0 0-15,0 0 16,0 0 0,0 0-16,0 0 15,0 0-15,0 0 16,-12 12-1,12-12-15,-11 0 16,-1 0 0,-12 0-16,12 0 15,-11-12-15,11 1 16,0-1 0,12 1-16,0-13 15,12 1 1,12-11-16,11 11 15,0-1-15,1 13 16,-1 11 0,0 0-1,1 11-15,-13 1 16,-11 0-16,0 11 16,-12 11-1,0 1-15,0-12 16,-12 0-16,0-11 15,0-12 1,1-12-16,11 12 16</inkml:trace>
          <inkml:trace contextRef="#ctx0" brushRef="#br0" timeOffset="27559.7297">12627-1109 0,'0'0'0,"0"0"16,0 0-16,0 0 16</inkml:trace>
          <inkml:trace contextRef="#ctx0" brushRef="#br0" timeOffset="162913.8083">12309 624 0,'0'0'0,"0"0"15,0 0 1</inkml:trace>
          <inkml:trace contextRef="#ctx0" brushRef="#br0" timeOffset="27740.1994">11874-543 0,'0'0'0,"0"0"16,0 0-1</inkml:trace>
          <inkml:trace contextRef="#ctx0" brushRef="#br0" timeOffset="163091.0093">11285 613 0,'0'0'0,"0"0"15,-12 0-15,12 0 16</inkml:trace>
        </inkml:traceGroup>
        <inkml:traceGroup>
          <inkml:annotationXML>
            <emma:emma xmlns:emma="http://www.w3.org/2003/04/emma" version="1.0">
              <emma:interpretation id="{6157A636-9391-4AFB-A186-40F634E92C77}" emma:medium="tactile" emma:mode="ink">
                <msink:context xmlns:msink="http://schemas.microsoft.com/ink/2010/main" type="inkWord" rotatedBoundingBox="14753,10524 10420,11010 10159,8682 14491,8196">
                  <msink:destinationLink direction="with" ref="{2187BEBC-B897-4BBA-B60E-396624F0FF43}"/>
                </msink:context>
              </emma:interpretation>
            </emma:emma>
          </inkml:annotationXML>
          <inkml:trace contextRef="#ctx0" brushRef="#br0" timeOffset="147970.1417">6879 2797 0,'0'0'16,"0"0"0,0 0-16,0 0 15</inkml:trace>
          <inkml:trace contextRef="#ctx0" brushRef="#br0" timeOffset="148100.9539">6160 2809 0,'0'0'16</inkml:trace>
          <inkml:trace contextRef="#ctx0" brushRef="#br2" timeOffset="330196.9684">10413 1734 0,'0'0'0,"-24"0"15,-23 11-15,-24-11 16,-11 23 0,-59-11-16,-1-1 15,25 1 1,10-12-16,13 12 15,0 11 1,12 0-16,11 0 16,24 12-16,47-35 15</inkml:trace>
          <inkml:trace contextRef="#ctx0" brushRef="#br3" timeOffset="244518.0828">7951 2716 0,'0'0'16,"0"0"0,0 0-16,0 0 15,0 0 1,0 0-16,0 0 15,0 0-15,0 0 16,0 0 0,0 0-16,0 0 15,0 0 1,12-12-16,11 1 16,1-1-16,11 1 15,12-12 1,0-12-16,0 0 15,1 12 1,10-23-16,1 11 16,12 1-16,12-13 15,-1 13 1,-11-1-16,-1 0 16,1 12-1,-12 0-15,12-11 16,23-13-1,-12 13-15,1-1 16,-13 12 0,-11-12-16,0 1 15,-12-1-15,12-11 16,-12 11 0,24 0-16,-12 12 15,0-12 1,0 12-16,-12 0 15,0 12-15,-12-1 16,1-11 0,-1 0-16,0 11 15,-11 1 1,11-12-16,-11 11 16,-1 1-1,-11-1-15,12 0 16,-1 1-16,-11-1 15,0 12 1,0 0-16,-1-11 16,-11 11-1,0 0-15,0 0 16,0 0-16,0 0 16,0 0-1,0 0-15,0 0 16,0 0-1</inkml:trace>
          <inkml:trace contextRef="#ctx0" brushRef="#br2" timeOffset="330582.3636">10472 2138 0,'0'0'15,"0"0"-15,-12 0 16,-35 12 0,-24-1-16,-11 1 15,-24-1-15,-59 1 16,12 0 0,23-1-16,-70 12 15,11 0 1,36 0-16,12 1 15,-24-1-15,47 0 16,36-12 0,23 1-16,12-1 15,47-11 1</inkml:trace>
          <inkml:trace contextRef="#ctx0" brushRef="#br0" timeOffset="163257.5957">9895 705 0,'0'0'16,"-24"0"-1,-23 0-15,47 0 16</inkml:trace>
          <inkml:trace contextRef="#ctx0" brushRef="#br0" timeOffset="155769.884">9518 1491 0,'0'0'0,"0"0"16,0 0-1</inkml:trace>
          <inkml:trace contextRef="#ctx0" brushRef="#br0" timeOffset="155945.8674">9058 1456 0,'0'0'0,"0"0"15</inkml:trace>
          <inkml:trace contextRef="#ctx0" brushRef="#br0" timeOffset="163416.1373">8669 682 0,'0'0'0,"-23"0"15,-1 0-15,24 0 16</inkml:trace>
          <inkml:trace contextRef="#ctx0" brushRef="#br0" timeOffset="156115.7447">8351 1468 0,'0'0'16,"0"0"-1</inkml:trace>
          <inkml:trace contextRef="#ctx0" brushRef="#br0" timeOffset="146399.6748">7621 2843 0,'0'0'0,"0"0"0,0 0 16,0 0 0,0 0-16,0 0 15,0 0-15,0 0 16,0 0-1,0 0-15,0 0 16,-12 12 0,0-1-16,1 1 15,-13-12 1,12 0-16,-11 0 16,11 0-16,0 0 15,0-12 1,12 1-16,0-12 15,24-24 1,11 1-16,12 0 16,1 0-1,-13 23-15,12-1 16,0 13-16,-11 22 16,-1 1-1,-12 11-15,1 0 16,-12 0-1,-12 0-15,0 12 16,-12 0-16,-12 0 16,-11-1-1,-12 1-15,0-12 16,0-11 0,-12-12-16,0-12 15,12-11-15,0-12 16,47 35-1</inkml:trace>
          <inkml:trace contextRef="#ctx0" brushRef="#br0" timeOffset="163571.6909">7327 705 0,'0'0'0,"-12"0"16,0 0 0,-23 0-16,35 0 15</inkml:trace>
          <inkml:trace contextRef="#ctx0" brushRef="#br0" timeOffset="147754.1778">7256 2797 0,'0'0'0,"0"0"16,0 0-16,0 0 15,0 0 1</inkml:trace>
          <inkml:trace contextRef="#ctx0" brushRef="#br0" timeOffset="163712.1411">6325 717 0,'0'0'0,"-12"0"16,-11 0-1,-12 0-15,35 0 16</inkml:trace>
        </inkml:traceGroup>
        <inkml:traceGroup>
          <inkml:annotationXML>
            <emma:emma xmlns:emma="http://www.w3.org/2003/04/emma" version="1.0">
              <emma:interpretation id="{8915C0F0-C564-40D0-BAF5-C00AF824EDC2}" emma:medium="tactile" emma:mode="ink">
                <msink:context xmlns:msink="http://schemas.microsoft.com/ink/2010/main" type="inkWord" rotatedBoundingBox="9693,10656 9578,10669 9354,8677 9470,8664">
                  <msink:destinationLink direction="with" ref="{2187BEBC-B897-4BBA-B60E-396624F0FF43}"/>
                </msink:context>
              </emma:interpretation>
            </emma:emma>
          </inkml:annotationXML>
          <inkml:trace contextRef="#ctx0" brushRef="#br0" timeOffset="163868.112">5242 751 0,'0'0'16,"0"0"0,-12 0-16,12 0 15</inkml:trace>
          <inkml:trace contextRef="#ctx0" brushRef="#br0" timeOffset="148298.9338">5359 2739 0,'0'0'0,"-11"0"16,11 0-16</inkml:trace>
        </inkml:traceGroup>
        <inkml:traceGroup>
          <inkml:annotationXML>
            <emma:emma xmlns:emma="http://www.w3.org/2003/04/emma" version="1.0">
              <emma:interpretation id="{63EF1260-F374-43E6-8816-47FA40096B85}" emma:medium="tactile" emma:mode="ink">
                <msink:context xmlns:msink="http://schemas.microsoft.com/ink/2010/main" type="inkWord" rotatedBoundingBox="8816,10704 8412,10750 8176,8646 8580,8600">
                  <msink:destinationLink direction="with" ref="{2187BEBC-B897-4BBA-B60E-396624F0FF43}"/>
                </msink:context>
              </emma:interpretation>
            </emma:emma>
          </inkml:annotationXML>
          <inkml:trace contextRef="#ctx0" brushRef="#br0" timeOffset="148454.8613">4570 2762 0,'0'0'15,"0"0"1</inkml:trace>
          <inkml:trace contextRef="#ctx0" brushRef="#br0" timeOffset="164025.144">4146 717 0,'-24'0'0,"-23"0"15,-12 0 1,-11 0-16,70 0 15</inkml:trace>
        </inkml:traceGroup>
        <inkml:traceGroup>
          <inkml:annotationXML>
            <emma:emma xmlns:emma="http://www.w3.org/2003/04/emma" version="1.0">
              <emma:interpretation id="{E87F5134-0EBA-4C85-A8E6-26B29D0E2D1E}" emma:medium="tactile" emma:mode="ink">
                <msink:context xmlns:msink="http://schemas.microsoft.com/ink/2010/main" type="inkWord" rotatedBoundingBox="7779,10716 5020,11026 4766,8771 7526,8461">
                  <msink:destinationLink direction="with" ref="{2187BEBC-B897-4BBA-B60E-396624F0FF43}"/>
                </msink:context>
              </emma:interpretation>
            </emma:emma>
          </inkml:annotationXML>
          <inkml:trace contextRef="#ctx0" brushRef="#br0" timeOffset="157523.0473">1024 1699 0,'0'0'15,"0"0"-15,-11 0 16,11 0-1</inkml:trace>
          <inkml:trace contextRef="#ctx0" brushRef="#br0" timeOffset="148634.838">3533 2774 0,'0'0'15,"0"0"-15,0 0 16</inkml:trace>
          <inkml:trace contextRef="#ctx0" brushRef="#br0" timeOffset="164170.6574">3039 670 0,'-12'0'0,"-23"0"16,-24 12-1,-12 0-15,-35 11 16,-12 0-1,118-23 1</inkml:trace>
          <inkml:trace contextRef="#ctx0" brushRef="#br0" timeOffset="148791.0425">2838 2809 0,'0'0'0,"0"0"16</inkml:trace>
          <inkml:trace contextRef="#ctx0" brushRef="#br0" timeOffset="157226.3199">2202 1676 0,'0'0'0,"0"0"16</inkml:trace>
          <inkml:trace contextRef="#ctx0" brushRef="#br0" timeOffset="148948.0969">2238 2820 0,'0'0'16,"0"0"-16,0 0 15</inkml:trace>
          <inkml:trace contextRef="#ctx0" brushRef="#br0" timeOffset="164436.8889">1554 821 0,'-11'0'15,"-25"0"-15,-11 11 16,0 1-1,0-12-15,-12 0 16,59 0 0,-318-46-16,318 46 15,-24 0-15,-11 0 16,-36 11 0,1 12-16,11 0 15,12-11 1,11-1-16,13 1 15,-1-12 1,-11 0-16,11-12 16,24 12-16</inkml:trace>
          <inkml:trace contextRef="#ctx0" brushRef="#br0" timeOffset="149106.0723">1719 2820 0,'0'0'16,"0"0"-16,0 0 16</inkml:trace>
          <inkml:trace contextRef="#ctx0" brushRef="#br0" timeOffset="149371.7883">1201 2866 0,'0'0'16,"0"0"-16,0 0 15,0 0 1,0 0-16,0 0 15,0 0 1,0 0-16,0 0 16,0 0-16,0 0 15,0 0 1,0 0-16,0 0 16,-12 0-1,12 0-15</inkml:trace>
        </inkml:traceGroup>
      </inkml:traceGroup>
    </inkml:traceGroup>
    <inkml:traceGroup>
      <inkml:annotationXML>
        <emma:emma xmlns:emma="http://www.w3.org/2003/04/emma" version="1.0">
          <emma:interpretation id="{8E602B42-3B3C-4432-AD9E-41E6DD3426A3}" emma:medium="tactile" emma:mode="ink">
            <msink:context xmlns:msink="http://schemas.microsoft.com/ink/2010/main" type="paragraph" rotatedBoundingBox="33197,6777 2772,7931 2609,3649 33034,2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5CD249-019A-455D-A1B9-8E033EDA3546}" emma:medium="tactile" emma:mode="ink">
              <msink:context xmlns:msink="http://schemas.microsoft.com/ink/2010/main" type="line" rotatedBoundingBox="33197,6777 2772,7931 2609,3649 33034,2494"/>
            </emma:interpretation>
          </emma:emma>
        </inkml:annotationXML>
        <inkml:traceGroup>
          <inkml:annotationXML>
            <emma:emma xmlns:emma="http://www.w3.org/2003/04/emma" version="1.0">
              <emma:interpretation id="{977AEFE4-94EF-4D46-A819-F6F299A66EEC}" emma:medium="tactile" emma:mode="ink">
                <msink:context xmlns:msink="http://schemas.microsoft.com/ink/2010/main" type="inkWord" rotatedBoundingBox="26520,5724 19726,5981 19613,3004 26408,2746"/>
              </emma:interpretation>
            </emma:emma>
          </inkml:annotationXML>
          <inkml:trace contextRef="#ctx0" brushRef="#br0" timeOffset="-45895.8296">21733-3167 0,'0'0'0,"0"0"16,0 0-16,0 0 15,24 0 1,23-11-16,47-1 16,36 1-1,-24-12-15,-36 0 16,-23 11-16,-47 12 16</inkml:trace>
          <inkml:trace contextRef="#ctx0" brushRef="#br0" timeOffset="-45347.5081">21521-3756 0,'0'0'0,"0"0"16,0 0-1,0 0-15,0 0 16,0 35 0,-12 46-16,-11 11 15,-13 1 1,1-1-16,-12 0 15,-24 1-15,12-35 16,0-12 0,12-23-16,0-23 15,12-12 1,11-11-16,1-11 16,23 11-16,0-12 15,12 12 1,-1 11-16,1 1 15,0 11 1,0 11-16,-12 1 16,0 34-1,-24 23-15,-23 12 16,-24-11-16,-35-1 16,-35 0-1,23-22-15,12-24 16,24-12-1,82-11-15</inkml:trace>
          <inkml:trace contextRef="#ctx0" brushRef="#br0" timeOffset="-45010.9629">22028-5177 0,'0'0'0,"0"0"16,0 0-16,0 0 15,-248 346 1,178-242 0,-225 289-1,166-185-15,11-58 16,47-34-16,-11 11 16,82-127-1</inkml:trace>
          <inkml:trace contextRef="#ctx0" brushRef="#br0" timeOffset="-44144.7195">20567-3467 0,'0'0'0,"0"0"15,0 0 1,0 0-16,0 12 16,0-1-16,0 1 15,-12 11 1,0-12-16,1 1 15,-1-1 1,0 1-16,-12-12 16,1 0-16,11 0 15,-11 0 1,-1 12-16,-11-1 16,-12 24-1,-12 23-15,0 22 16,0 24-1,0 0-15,12-11 16,0-1-16,11 1 16,13-24-1,-13 1-15,13-24 16,-1-12 0,24-34-16</inkml:trace>
          <inkml:trace contextRef="#ctx0" brushRef="#br0" timeOffset="-43893.8356">20590-4114 0,'12'-12'16,"35"-22"-16,36-13 16,46-10-1,13-1-15,-24 0 16,-36 12 0,-82 46-16</inkml:trace>
          <inkml:trace contextRef="#ctx0" brushRef="#br0" timeOffset="-43692.5407">20367-3964 0,'0'0'0,"0"0"16,0 0-16,0 0 15,0 0 1,0 0-16,0 0 16</inkml:trace>
          <inkml:trace contextRef="#ctx0" brushRef="#br0" timeOffset="-40130.1822">20037-3271 0,'0'0'0,"0"0"15,0 0-15,0 0 16,0 0-1,0 0-15,-12 0 16,-23 0-16,-12 0 16,-1 12-1,-10 0-15,10-1 16,1 12 0,24-11-16,-1 11 15,12 12 1,1-1-16,-1 12 15,0 12-15,0-12 16,-11 1 0,-36 11-16,-47 11 15,12-23 1,-1 0-16,1 12 16,0-23-16,94-35 15</inkml:trace>
          <inkml:trace contextRef="#ctx0" brushRef="#br0" timeOffset="-39932.2668">19200-2103 0,'0'0'16,"0"0"-16,0 0 16,0 0-1</inkml:trace>
          <inkml:trace contextRef="#ctx0" brushRef="#br0" timeOffset="-38147.8309">18058-3744 0,'0'0'16,"0"0"-1,0 0-15,0 0 16,-12 11 0,-35 12-16,-35 12 15,11 11-15,12-11 16,12 0-1,23-1-15,1 24 16,11 0 0,0 11-16,0 12 15,1-12-15,-13-11 16,-11 0 0,-1-35-16,-11 0 15,0-23 1,0-11-16,0-24 15,12-11 1,23-24-16,24-45 16,35-24-16,35 12 15,36 0 1,0 46-16,-118 81 16</inkml:trace>
          <inkml:trace contextRef="#ctx0" brushRef="#br0" timeOffset="-38798.2331">18129-2184 0,'0'0'0,"0"0"31,0 0-31</inkml:trace>
          <inkml:trace contextRef="#ctx0" brushRef="#br0" timeOffset="-38608.7166">18824-3929 0,'0'0'0,"0"0"15,0 0 1,0 0-16</inkml:trace>
          <inkml:trace contextRef="#ctx0" brushRef="#br0" timeOffset="-39004.7568">18812-3109 0,'0'0'0,"0"0"16,0 0-1,0 0-15,0 12 16,0-1-16,12 12 16,11 1-1,12-13-15,1-11 16,-1 0 0,0-11-16,-11-1 15,0-23-15,-1 12 16,-11 0-1,0 0-15,-12 0 16,0 0 0,0 11-16,0 1 15,0 11 1,0 0-16,0 0 16,-12 11-16,-23 12 15,-13 12 1,1 0-16,-12 11 31,1-11-31,10-24 16,13 1-16,12-12 15,11 0 1,0 0-16,0 0 16,0 0-1,-11 11-15,-12 1 16,-13 11-1,-22 0-15,-1-11 16,12-1-16,12-11 16,0-11-1,12-1-15,11 0 16,0 1 0,1-1-16,-1 1 15,1 11-15,-1 0 16,-11 0-1,11 0-15,1-12 16,-1-11 0,12-12-16,12-11 15,12-12 1,24-34-16,58-35 16,35-23-16,-129 150 15</inkml:trace>
          <inkml:trace contextRef="#ctx0" brushRef="#br0" timeOffset="-36029.0703">16562-3814 0,'0'0'16,"0"0"-16,0 0 16,12 12-1,-1 11-15,13 12 16,0 11 0,11 23-16,-12 1 15,-11-13-15,-12 1 16,-12-12-1,-11 1-15,-24-1 16,-12-12 0,-12-10-16,0-13 15,13 1-15,10-12 16,13-12 0,12 1-16,11-1 15,12 0 1,0 1-16,0-1 15,12 1 1,23-1-16,0 12 16,1 0-16,-13 12 15,-11-1 1,-12 12-16,-12 1 16,-23 33-1,-24 24-15,-24 0 16,-46 0-1,23-23-15,12 0 16,-1-24-16,1 1 16,12-12-1,11-23-15,0-11 16,71 11 0</inkml:trace>
          <inkml:trace contextRef="#ctx0" brushRef="#br0" timeOffset="-35594.0269">16197-3756 0,'0'0'16,"0"0"-16,23 0 15,36-12-15,71-11 16,-13 0-1,-117 23-15</inkml:trace>
          <inkml:trace contextRef="#ctx0" brushRef="#br0" timeOffset="-35800.528">16550-4126 0,'0'0'16,"47"-11"-16,24-24 15,58-11 1,25 0-16,-13-1 16,-47 13-1,-94 34-15</inkml:trace>
        </inkml:traceGroup>
        <inkml:traceGroup>
          <inkml:annotationXML>
            <emma:emma xmlns:emma="http://www.w3.org/2003/04/emma" version="1.0">
              <emma:interpretation id="{275CAB54-7F9C-4D92-BF06-B8999540A9ED}" emma:medium="tactile" emma:mode="ink">
                <msink:context xmlns:msink="http://schemas.microsoft.com/ink/2010/main" type="inkWord" rotatedBoundingBox="20168,5777 13494,6030 13408,3768 20082,3515"/>
              </emma:interpretation>
            </emma:emma>
          </inkml:annotationXML>
          <inkml:trace contextRef="#ctx0" brushRef="#br0" timeOffset="-34735.1168">15101-2300 0,'0'0'0,"47"0"16,95 0-1,-1-11-15,-23-12 16,-118 23-16</inkml:trace>
          <inkml:trace contextRef="#ctx0" brushRef="#br0" timeOffset="-34941.0526">15879-3710 0,'0'0'0,"0"0"16,0 12-1,0 34-15,-12 35 16,0-12-16,-12-11 16,1-12-1,11-11-15,0-12 16,1-11-1,-13-1-15,12-11 16,0 0 0,-11 0-16,-1 0 15,-23 12 1,-23 11-16,-25 0 16,1 12-16,12-12 15,-36 11 1,0-10-16,-12-13 15,24-22 1,12-1-16,-24 0 16,1-11-1,22 12 1,36 11 0,24 0-16,23 0 15,12 0-15,0 0 16,47 0-1,24 0-15,23 0 16,24 0 0,-118 0-16</inkml:trace>
          <inkml:trace contextRef="#ctx0" brushRef="#br0" timeOffset="-33667.9518">11803-3039 0,'0'0'0,"23"-12"16,36 0-16,47 1 15,12-24-15,-12 12 16,12 0 0,0 0-16,-24-12 15,-94 35 1</inkml:trace>
          <inkml:trace contextRef="#ctx0" brushRef="#br0" timeOffset="-33866.156">12439-3594 0,'0'0'0,"12"0"16,23-23 0,36-35-1,-1-35 1,-11-22-16,-23-1 15,-25 24-15,-11 23 16,-11 22 0,-13 24-16,-23-11 15,-12 10 1,12 24-16,0 24 16,-12 68-1,0 47-15,35-47 16,1 116-16,11-34 15,12 45 1,0-80-16,0 46 16,12-70-1,-12 1-15,12-35 16,-12-35-16,0-11 16,0-24-1,11 1-15,-11-12 16</inkml:trace>
          <inkml:trace contextRef="#ctx0" brushRef="#br0" timeOffset="-34556.2829">14571-2115 0,'0'0'16,"0"0"-16,0 0 16,0 0-1</inkml:trace>
          <inkml:trace contextRef="#ctx0" brushRef="#br0" timeOffset="-33411.9323">12910-3559 0,'0'0'16,"-12"34"-1,-11 12-15,-13 35 16,-11 35-1,12-12-15,23-12 16,24-22-16,0-24 16,11-11-1,13-12-15,-36-23 16</inkml:trace>
          <inkml:trace contextRef="#ctx0" brushRef="#br0" timeOffset="-32791.0015">13004-3039 0,'0'0'16,"0"0"-16,0 0 16,-11 11-16,11-11 15,0 0 1,-12-11-16,12-1 15,0-23 1,0 1-16,23-13 16,13 13-1,11-1-15,0 12 16,0 11-16,-12 12 16,1 12-1,-13 23-15,1 46 16,-24 46-1,-12-46-15,0-12 16,1-11-16,-1-12 16,12-23-1,0-11-15,0-12 16,0 0 0,0 0-16,12-12 15,-1-57 1,25-70-16,-1 12 15,0 0-15,1 0 16,-13 46 0,-11 35-16,0-1 15,-12 47 1,0 0-16,0 23 16,0 24-16,0 45 15,12 47 1,-1-24-16,25-22 15,11-12 1,12-35-16,0-11 16,-1-24-1,-22-11-15,-36 0 16</inkml:trace>
          <inkml:trace contextRef="#ctx0" brushRef="#br0" timeOffset="-32554.6644">13758-3606 0,'0'0'0,"0"0"15,0 0-15,12 23 16,12 35 0,11 23-16,12 35 15,12 45 1,-24-45-16,-11-24 15,-12-11-15,-24-34 16,-35 34 0,-36-1-16,83-80 15</inkml:trace>
          <inkml:trace contextRef="#ctx0" brushRef="#br0" timeOffset="-31127.0712">11261-3375 0,'0'0'0,"-59"208"15,59-196 1,-12 23-16,-11-1 16,-1 13-1,24-47-15</inkml:trace>
          <inkml:trace contextRef="#ctx0" brushRef="#br0" timeOffset="-30733.3549">10637-3086 0,'0'0'0,"0"0"16,0 0-1,0 0-15,0 0 16,0 0 0,0 0-16,-12-11 15,12-1-15,0-11 16,0 0 0,12 0-16,-1 0 15,1 11 1,0 1-16,0 11 15,0 0 1,-1 11-16,1 12 16,-12 24-16,-12 22 15,-23 23 1,-24-22-16,-35-1 16,-12-11-1,12-23-15,23-24 16,71-11-16</inkml:trace>
          <inkml:trace contextRef="#ctx0" brushRef="#br0" timeOffset="-30299.0873">10590-3721 0,'0'0'15,"0"0"-15,-24 23 16,-47 35 0,-47 11-16,24-11 15,24-24 1,11 1-16,23 0 16,13-1-16,-1 13 15,12-1 1,12 12-16,0 23 15,0-24 1,0 1-16,0-12 16,-11-11-16,-13 0 15,-47-12 1,-23-12-16,24-22 16,-1-24-1,24-11-15,0-12 16,23-11-16,24-12 15,47-12 1,47-22-16,1 22 16,-25 47-1,-70 46-15</inkml:trace>
          <inkml:trace contextRef="#ctx0" brushRef="#br0" timeOffset="-29482.8429">9435-3548 0,'0'0'0,"0"0"15,0 0 1,0 0-16,0 0 16,12-11-1,-12 11-15,0 0 16,12 0-16,11 11 15,1 24 1,-1 11-16,1 23 16,-1 35-1,-11 23-15,-24 1 16,-23-13 0,-24-11-1,-47-23-15,-35-12 16,141-69-1</inkml:trace>
        </inkml:traceGroup>
        <inkml:traceGroup>
          <inkml:annotationXML>
            <emma:emma xmlns:emma="http://www.w3.org/2003/04/emma" version="1.0">
              <emma:interpretation id="{805C0CCA-FFB8-4493-8176-9C92A10060A2}" emma:medium="tactile" emma:mode="ink">
                <msink:context xmlns:msink="http://schemas.microsoft.com/ink/2010/main" type="inkWord" rotatedBoundingBox="13265,5849 6432,6108 6357,4132 13190,3873"/>
              </emma:interpretation>
            </emma:emma>
          </inkml:annotationXML>
          <inkml:trace contextRef="#ctx0" brushRef="#br0" timeOffset="-28657.7118">6137-3721 0,'0'0'15,"0"0"-15,0 0 16,0 0-16,0 0 16,0 0-1,-12 0-15,-12 11 16,-34 47 0,-48 46-16,23-23 15,36 0 1,12 34-16,35 1 15,35-12 1,36-12-16,-1-22 16,13-24-16,35 0 15,-1-23 1,-117-23-16</inkml:trace>
          <inkml:trace contextRef="#ctx0" brushRef="#br0" timeOffset="-27355.3269">6997-2300 0,'0'0'0,"0"12"16,0-1-16,11 12 16,1 1-1,24-1-15,-1-12 16,12 1-1,0-12-15,12-12 16,-12 1-16,-11-12 16,-13-12-1,-11-11-15,-12-12 16,-12 23 0,0 12-16,-23 0 15,-24 23-15,-23 12 16,-1 11-1,12 0-15,24 0 16,12 0 0,23 0-16,12-11 15,12 11 1,23 0-16,24-12 31,-59-11 0</inkml:trace>
          <inkml:trace contextRef="#ctx0" brushRef="#br0" timeOffset="-27903.5554">6643-3178 0,'0'0'0,"0"0"16,0 0 0,-11 0-16,-13 0 15,-11-12 1,-1 1-16,1-12 15,11 0-15,13-1 16,11-10 0,11-12-16,25-24 15,11 12 1,0 24-16,0 11 16,12 11-16,-12 24 15,0 34 1,-11 23-16,-36 70 15,-12 23 1,-12-47-16,1-22 16,-1-24-1,12-11-15,1-23 16,-1-12-16,12-12 16,0-11-1,0 0-15,0 0 16,12-46-1,23-104-15,36-12 16,-1-23 0,13 12-16,-36 46 15,-24 57-15,-11 36 16,-12 22 15,-12 24-31,-35 45 16,0 36-16,0 11 15,23 34 1,13-10-16,22-1 31,48-12-31,-12-57 16,-47-58 0</inkml:trace>
          <inkml:trace contextRef="#ctx0" brushRef="#br0" timeOffset="-26167.8314">8340-3120 0,'0'0'0,"0"0"15,0 0 1,0 0-16,0 0 16,-12-12-16,0 1 15,0-13 1,12-10-16,0 11 15,0-12 1,12 0-16,0 1 16,11-1 15,-11 35-31,0 23 16,11 70-16,-23 68 15,-11-45 1,-13 0-16,1 11 15,-1-35 1,12-34-16,0-23 16,1-12-1,11-12-15,0-11 16,0 0-16,11-34 16,1-24-1,24-81-15,11-81 16,0 59-1,12-1-15,-12 46 16,-24 47-16,-11 23 16,0 23-1,-12 23-15,0 0 16,-12 11 0,0 35-16,-11 35 15,-1 81 1,13-12-16,11-34 15,11-24-15,13 12 16,-1-34 0,13-1-16,-1-23 15,-35-46 1</inkml:trace>
          <inkml:trace contextRef="#ctx0" brushRef="#br0" timeOffset="-26891.7139">7904-2854 0,'0'0'0,"0"0"16,-12 11-16,0 1 15,0-12 1,1 0-16,-1 0 15,12 0 1,-12-12-16,12-11 16,0-12-1,0 1-15,12-1 16,0 12-16,-1 11 16,-11 12-1,0 0-15,12 23 16,-12 24-1,-12 10-15,-11 24 16,-12 12-16,-1-12 16,-11 0-1,0-35-15,-12-12 16,24-22 0,35-12-16</inkml:trace>
          <inkml:trace contextRef="#ctx0" brushRef="#br0" timeOffset="-25892.3216">8917-2727 0,'0'0'15,"0"0"-15,0 0 16,12 34-1,-1 70-15,-11-11 16,0-1-16,12-11 16,0-12-1,11 1-15,1-12 16,0-12 0,-24-46-16</inkml:trace>
          <inkml:trace contextRef="#ctx0" brushRef="#br0" timeOffset="-24093.2953">5359-3409 0,'0'0'16,"12"11"-16,0 1 16,-12-12-1,0 0-15,0 0 16,0 0-1,-24 0-15,-23 0 16,-23 0-16,-1 0 16,-12 11-1,1 13-15,11 10 16,12 1 0,12 0-16,24-1 15,11 1 1,0 0-16,24-12 15,-12-23-15</inkml:trace>
          <inkml:trace contextRef="#ctx0" brushRef="#br0" timeOffset="-23940.2538">5041-2658 0,'0'0'0,"0"0"15,0 0 1,0 0-16,0 0 16</inkml:trace>
          <inkml:trace contextRef="#ctx0" brushRef="#br0" timeOffset="-23500.842">4429-2774 0,'0'0'0,"0"0"16,-12 12 0,-12 0-16,-23-12 15,0 0 1,-12-12-16,12-11 15,12 0-15,11 0 16,12 0 0,1-1-16,11 1 15,11 0 1,1 12-16,0-1 16,0 12-16,11 0 15,1 12 1,-1 11-16,-11 11 15,0 1 1,-24 11-16,-11 24 16,-36 11-1,-24-1-15,1 1 16,-48-23-16,-23-12 16,35-23-1,118-23-15</inkml:trace>
          <inkml:trace contextRef="#ctx0" brushRef="#br0" timeOffset="-22406.0141">4181-3606 0,'0'0'0,"0"23"15,0 12 1,-11 11-16,-25 12 16,-11-12-16,0 1 15,-12-1 1,-12-12-16,-11 1 15,11-12 1,1-11-16,11-12 16,12 0-1,-1 0-15,13-12 16,0 1-16,-1 11 16,13 0-1,-1 0-15,13 0 16,-1 0-1,0 0-15,12 0 16,0 0-16,-12 0 16,12 0-1,0 0-15,-12 0 16,12 0 0,-11 0-16,11 0 15,0 0 1,0 0-16,0 0 15,0 0-15,0 0 16,0 0 0,0 0-16,0 0 15,0 11 1,-12 1-16,12-1 16,0-11-16,-12 12 15,-11-1 1,-1-11-16,-11 0 15,-1 0 1,1-11-16,-12-12 16,12 0-1,-13-24-15,13-22 16,0-23-16,11-12 16,1 23-1,11 11-15,12 24 16,0 11-1,0 12-15,0 0 16,0 12 0,0 11-16,0 0 15,0 0-15,12 34 16,-1 59 0,1-1-16,-12-11 15,0-23 1,0 0-16,-12-12 15,1-11-15,-13-12 16,0 0 0,-11-12-16,-12 1 15,-35-12 1,-36 0 0,47 0-1,24 12-15,12-1 16,11 12-16,1 12 15,23 0 1,11 22-16,36 1 16,36 0-1,-1-12-15,-11 0 16,-71-46-16</inkml:trace>
          <inkml:trace contextRef="#ctx0" brushRef="#br0" timeOffset="-22215.8476">2191-2126 0,'0'0'0,"70"0"15,95-12 1,12-11-16,47-35 15,58-11 1</inkml:trace>
        </inkml:traceGroup>
        <inkml:traceGroup>
          <inkml:annotationXML>
            <emma:emma xmlns:emma="http://www.w3.org/2003/04/emma" version="1.0">
              <emma:interpretation id="{2BB8AB0C-DF3D-44A2-851D-859921B63811}" emma:medium="tactile" emma:mode="ink">
                <msink:context xmlns:msink="http://schemas.microsoft.com/ink/2010/main" type="inkWord" rotatedBoundingBox="6369,7720 2769,7857 2611,3699 6211,3563"/>
              </emma:interpretation>
            </emma:emma>
          </inkml:annotationXML>
          <inkml:trace contextRef="#ctx0" brushRef="#br0" timeOffset="-19631.8334">1613-2785 0,'0'0'16,"0"-12"-16,0-11 15,12-23 1,0-12-16,12 0 16,-1 12-1,1 0-15,-1 11 16,13 12-16,-1 0 15,0 0 1,1 11-16,-1 1 16,0 11-1,-11 0-15,-1 0 16,-11 0 0,0 0-16,0 11 15,-24 24 1,-12 11-1,-35 24-15,-23-1 16,0-11 0,-13-12-16,-34 0 15,-1-11 1,12-12-16,36-11 16,11-12-16,12 0 15,12-12 1,24-11-16,11-12 31,24-34-31,23 11 16,24 12-1,12 11-15,11 24 16,-11 11-16,-24 11 16,0 12-1,-24 0-15,-11 0 16,-12 12-1,-23 0-15,-36 11 16,-24 0 0,1 1-16,11-1 15,1 0-15,11 0 16,35-11 0,0 0-16,13-1 15,11 1 1,0 0-16,11-1 15,1 1-15,0 0 16,0-12 0,-12 0-16,0-12 15,-12 1 17,-59 11-32,-23-11 15,12-24-15,23 0 16,12-11-1,0-11-15,11-24 16,24-11 0,12-1-16,24 1 15,35-12 1,35-11-16,0-1 16,12 1-16,-106 92 15</inkml:trace>
          <inkml:trace contextRef="#ctx0" brushRef="#br0" timeOffset="-19452.1601">1825-3756 0,'0'0'0,"0"0"16,0 0-16,0 0 15,0 0 1,0 0-16</inkml:trace>
          <inkml:trace contextRef="#ctx0" brushRef="#br0" timeOffset="-19172.0465">1142-4334 0,'0'0'16,"0"0"-16,0 0 15,0 0-15,0 35 16,0 46 0,0 34-16,12 24 15,12 57 16,23 117-31,-24-198 16,-11-22 0,0-24-16,-12-23 15,0-46-15</inkml:trace>
          <inkml:trace contextRef="#ctx0" brushRef="#br0" timeOffset="-9771.8354">353-3201 0,'0'0'0,"0"0"15,0 11 1,0 12-16,0 12 15,0-12 1,12-11-16,0-1 16,-1-11-16,1 0 15,0 0 1,11-11-16,1-12 16,0 0-1,-1-1-15,1 1 16,-13 0-16,1 0 15,-12 12 1,0-1-16,0 12 16,0 0-1,0 0-15,0 0 16,0 0 0,0 0-16,0 0 15,-12 0-15,1 12 16,-13-1-1,1 12-15,-13 0 16,-11 12 0,-12 0-16,-12 11 31,-23-11-31,24-12 16,11-12-16,12-11 15,-1-11 1,25-1-16,-1 1 15,1-1 1,11 0-16,0 1 16,0-1-1,12 12-15,-11 0 16,11 0-16,0 0 16,0 0-1,0 0-15,-12 12 16,0-1-1,-23 24 1,-24 11 0,0-11-16,0-12 15,0 0 1,12-11-16,0-12 16,0 0-16,-12-12 15,12-11 1,11-12-16,13 1 15,11-1 1,12-11-16,12 23 16,0 11-1,11 1 1,13 22 0,-13 12-1,-11 0 1,0 1-16,-12-1 15,0-12 1,-12 1-16,-12-1 16,-23-11-16,-12 0 15,-11 0 1,-1 12-16,0-1 16,12 13-1,12-1-15,0 11 16,24-10-1,11-1-15,0 0 16,12 0-16,0-12 16,12 13-1,0-13-15,-1 1 16,-11-12 0,0 0-16,0 0 15,0 0 1,0 0-16,0 0 15,-11 0-15,-13-12 16,-11 12 0,-1 0-16,1 0 15,0 12 1,-1-1-16,1 12 16,0 12-16,-1 23 15,13 11 1,-1 24-16,12-13 15,12 13 1,12 22-16,12-10 16,-12-13-1,11-23-15,1-34 16,-1 0 0,-23-35-16</inkml:trace>
          <inkml:trace contextRef="#ctx0" brushRef="#br0" timeOffset="-9447.0749">-295-3559 0,'12'0'0,"23"-12"16,36-11-16,35 0 15,47-23 1,-35 11-16,-118 35 16</inkml:trace>
          <inkml:trace contextRef="#ctx0" brushRef="#br0" timeOffset="-9183.7565">-1214-3687 0,'0'0'15,"12"0"-15,35 0 16,71-11-1,0-12-15,0 0 16,-118 23 15</inkml:trace>
          <inkml:trace contextRef="#ctx0" brushRef="#br0" timeOffset="-8927.6505">-990-2092 0,'12'0'0,"47"0"16,35-11-16,59-24 16,0-11-16,-153 46 15</inkml:trace>
          <inkml:trace contextRef="#ctx0" brushRef="#br4" timeOffset="52382.1035">-1355-867 0,'0'0'16,"0"0"-16,0 0 16,12 0-1,-1 0-15,13-11 16,11-1 0,1-11-16,-1-12 15,0-11-15,-11 0 16,-12 0-1,-1 0-15,-11 11 16,0 12 0,-11 11-16,11 12 15,-12 0 1,0 12-16,-11 11 16,-13 35-16,1 69 31,23 58-31,12-70 15,12-11 1,0 12-16,-1-1 16,1-34-16,-12-23 15,0-12 1,0-11-16,0 0 16,0-24-1,0-11-15,0 0 16</inkml:trace>
          <inkml:trace contextRef="#ctx0" brushRef="#br4" timeOffset="52599.7385">-1390-370 0,'0'0'15,"0"0"-15,0 0 16,0 0-1,11-11-15,13-12 16,-1 0 0,13-1-16,-1 1 15,0 0-15,13-12 16,-48 35 0</inkml:trace>
          <inkml:trace contextRef="#ctx0" brushRef="#br4" timeOffset="53541.901">-896-636 0,'0'0'0,"-11"0"16,-1 0-1,12 0-15,-12 0 16,12 0-1,0 0-15,-12 0 16,12 0 0,0 0-16,0 0 15,0 12-15,0-12 16,0 0 0,12 12-16,0-12 15,0 0 1,-1 0-16,1-12 15,0 0-15,0 1 16,-1-12 0,-11 0-16,-11 0 15,-13 11 1,1 0-16,-1 12 16,-11 12-1,11 0-15,1 11 31,11 0-31,12-23 16</inkml:trace>
        </inkml:traceGroup>
        <inkml:traceGroup>
          <inkml:annotationXML>
            <emma:emma xmlns:emma="http://www.w3.org/2003/04/emma" version="1.0">
              <emma:interpretation id="{C54453F4-73B5-4267-8024-1F5C96585A63}" emma:medium="tactile" emma:mode="ink">
                <msink:context xmlns:msink="http://schemas.microsoft.com/ink/2010/main" type="inkWord" rotatedBoundingBox="33197,6777 3304,7911 3159,4113 33053,2979"/>
              </emma:interpretation>
            </emma:emma>
          </inkml:annotationXML>
          <inkml:trace contextRef="#ctx0" brushRef="#br4" timeOffset="53131.9698">-931-150 0,'0'0'0,"0"0"16,0 0-1,0 0-15,0 0 16,24-12-1,-1 1-15,12-12 16,-11 0 0,0-1-16,-1 1 15,-11 12-15,0-1 16,-12 12 0,0 0-16,0 12 15,-12 22 1,-12 13-16,13-13 15,-1 1 1,0 0-16,12-12 16,0 0-16,12-12 15,0 1 1,-1-12-16,1 0 16,12-12-1,-1-11-15,-23 23 16</inkml:trace>
          <inkml:trace contextRef="#ctx0" brushRef="#br0" timeOffset="-53941.8396">28860-3976 0,'0'0'0,"0"0"16,0 0-16,0 0 16,0 0-1,0 12-15,-12 11 16,0 46-16,-11 35 16,-1 1-1,1-1-15,-1-24 16,0 1-1,13-23-15,-1-12 16,-12-11-16,24-35 16</inkml:trace>
          <inkml:trace contextRef="#ctx0" brushRef="#br0" timeOffset="-53459.1173">28436-3143 0,'0'0'16,"0"0"-16,0 0 15,0 11 1,0 1-16,0-1 15,0-11 1,0 0-16,0 0 16,-12 0-1,12 0-15,0-11 16,0-1-16,12-11 16,0 0-1,11 11-15,1-11 16,-1 12-1,1-1-15,-12 12 16,-1 0-16,1 12 16,0-1-1,-12 12-15,-12 24 16,-11-1 0,-48 23-16,0 0 15,1-22 1,-1-13-16,0-10 15,12-13-15,59-11 16</inkml:trace>
          <inkml:trace contextRef="#ctx0" brushRef="#br0" timeOffset="-52473.5305">28436-4288 0,'0'0'0,"0"0"16,0 0 0,0 0-16,0 0 15,0 0-15,0 0 16,0 0 0,0 0-16,0 0 15,0 0 1,0 0-16,0 12 15,-12 23 1,0 22-16,-11 13 16,-1 11-16,-11 0 15,-1-1 1,1-10-16,0-12 16,-1-12-1,13-23-15,-12-11 16,11-12-16,0 0 15,1 0 1,11 0-16,-12 11 16,-11 24-1,-24 11-15,0 12 16,12-12 0,12-11-16,11-12 15,1-12-15,11 1 16,0-1-1,12-11-15,0 0 16,0 0 0,0 0-16,0 0 15,0 12 1,-12 23-16,1 11 16,-13 12-16,1-12 15,-25 12 1,1-12-16,-23-11 15,-1-12 1,-12-12-16,25-22 16,10-12-16,13-12 15,12-11 1,23-24-16,35-34 16,71-57-1,0 57-15,-12 34 16,12 24-1,-106 46-15</inkml:trace>
          <inkml:trace contextRef="#ctx0" brushRef="#br0" timeOffset="-52048.3076">27988-4403 0,'0'0'16,"0"0"-1,0 0-15</inkml:trace>
          <inkml:trace contextRef="#ctx0" brushRef="#br0" timeOffset="-52236.3564">26834-2080 0,'0'0'15,"0"0"-15,35-12 16,71-22 0,106-47-16,-12-23 15,-35 0 1,-165 104-16</inkml:trace>
          <inkml:trace contextRef="#ctx0" brushRef="#br0" timeOffset="-49862.012">26657-3860 0,'0'0'16,"0"0"0,0 0-16,0 0 15,0 0-15,0 0 16</inkml:trace>
          <inkml:trace contextRef="#ctx0" brushRef="#br0" timeOffset="-50041.0002">26339-3190 0,'0'0'15,"0"0"1,0-11-16,0-12 16,0 0-1,12-12-15,11 0 16,1 12 0,11 0-16,1 0 15,11 11-15,0 12 16,0 12-1,-12-1-15,-11 1 16,-12 0-16,-12-1 16,0 1-1,-24 11-15,-23 23 16,-12 23 0,-47 35-16,-24-11 15,-23-1-15,47-34 16,-12 11-1,1-11-15,11-23 16,35-24 0,12-11-16,59 0 15</inkml:trace>
          <inkml:trace contextRef="#ctx0" brushRef="#br0" timeOffset="-49268.4189">25938-3328 0,'0'0'16,"-47"69"-16,47-69 16,0 0-1,0 0-15,0 0 16,12 0 0,35-12-16,0 1 15,1-12-15,10-23 16,-10-35-1,-25 34-15,1 13 16,-24 22 0,0 12-16,0 0 15,-36 23 1,-34 24-16,-1 10 16,-12 24-1,1-23-15,0 0 16,23-24-16,12-10 15,11-13 1,1-11-16,23 0 16,0-11-1,12-13-15,12 1 16,12 0-16,-1 0 16,-11 12-1,0 11-15,-12 0 16,0 11-1,-24 35-15,-35 35 16,-11 12-16,-1-24 16,0-11-1,1-12-15,11-23 16,23-11 0,36-12-16</inkml:trace>
          <inkml:trace contextRef="#ctx0" brushRef="#br0" timeOffset="-48906.5983">25491-4230 0,'0'0'0,"0"35"15,-12 34 1,0 24-16,-11 68 15,-1 36 1,1-58-16,-13-24 16,-23 12-1,-11-34-15,-36-1 16,11-34-16,1-23 16,12-35-1,-12-23-15,23-24 16,35 13-1,36-24-15,36-46 16,58 0 0,47 23-16,-23 35 31,-118 46-31</inkml:trace>
          <inkml:trace contextRef="#ctx0" brushRef="#br0" timeOffset="-47648.3527">24124-4311 0,'0'0'16,"0"0"-16,0 0 15,0 0-15,12 0 16,-12 0 0</inkml:trace>
          <inkml:trace contextRef="#ctx0" brushRef="#br0" timeOffset="-47819.8811">23995-3687 0,'0'0'0,"0"0"16,0 0-16,0 0 31,0 0-31,0 0 16,0 0 0,0 0-16,0 0 15,0 0 1,0 0-16,0 0 15,0 0-15,0 0 16,0 0 0,0 0-16,0 0 15,0 0 1,0 0-16,0 0 16,0 0-1,12 12-15,-1 23 16,-11 22-1,-11 1-15,-13 0 16,0-12-16,1-11 16,-1-12-1,1-11-15,11-1 16,0 1 0,0-12-16,1 0 15,-13 11-15,-11 12 16,-12 24-1,-24 22-15,12-23 16,0 0 0,24-23-16,0 1 15,11-13-15,0-11 16,13 0 0,-1-11-16,0-1 15,12 0 1,0-11-16,12 0 15,0 12 1,-1-1-16,-11 12 16,0 0-16,0 0 15,0 23 1,0 23-16,-23 12 16,-24 12-1,-12-1-15,0-23 16,0 0-16,0-11 15,12-12 1,12-23-16,35 0 16</inkml:trace>
          <inkml:trace contextRef="#ctx0" brushRef="#br0" timeOffset="-47411.0795">23088-2069 0,'0'0'15,"23"0"1,189-81 0,-35-11-16,12-12 15,-48-12-15,-141 116 16</inkml:trace>
          <inkml:trace contextRef="#ctx0" brushRef="#br0" timeOffset="-46673.7048">23559-3999 0,'0'0'0,"0"0"15,0 12-15,-12 11 16,-11 0 0,-13 12-1,-34 34 1,34-34-1,1-12-15,11-12 16,13-11 0,-1 0-16,0 0 15,12 0-15,-12 0 16,0 12 0,1 11-16,-25 35 15,13 11 1,-13 1-16,1-13 15,0 1 1,-12-12-16,-12 1 16,-24-1-1,13-11-15,11-24 16,0-11-16,12 0 16,23-11-1,1-13-15,11-22 16,24-23-1,35-35-15,47-12 16,-12 35-16,-11 0 16,-12 12-1,-59 69-15</inkml:trace>
          <inkml:trace contextRef="#ctx0" brushRef="#br0" timeOffset="-46455.9148">23382-4449 0,'0'0'0,"36"-23"16,23-24-16,70-11 15,36 1 1,-24-1-16,1 0 15,-24 35 1,-118 23-16</inkml:trace>
          <inkml:trace contextRef="#ctx0" brushRef="#br0" timeOffset="-46238.277">23147-4426 0,'0'0'16,"0"0"0,0 0-16,0 0 15,0 0-15,0 0 16</inkml:trace>
        </inkml:traceGroup>
      </inkml:traceGroup>
    </inkml:traceGroup>
    <inkml:traceGroup>
      <inkml:annotationXML>
        <emma:emma xmlns:emma="http://www.w3.org/2003/04/emma" version="1.0">
          <emma:interpretation id="{14A668EB-BC91-4FBC-86D0-EE15637DFE6F}" emma:medium="tactile" emma:mode="ink">
            <msink:context xmlns:msink="http://schemas.microsoft.com/ink/2010/main" type="paragraph" rotatedBoundingBox="33118,2429 15012,2700 14978,452 33084,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F6936-B1D6-4147-B200-31BE460ABDDC}" emma:medium="tactile" emma:mode="ink">
              <msink:context xmlns:msink="http://schemas.microsoft.com/ink/2010/main" type="line" rotatedBoundingBox="33118,2429 15012,2700 14978,452 33084,180"/>
            </emma:interpretation>
          </emma:emma>
        </inkml:annotationXML>
        <inkml:traceGroup>
          <inkml:annotationXML>
            <emma:emma xmlns:emma="http://www.w3.org/2003/04/emma" version="1.0">
              <emma:interpretation id="{F145CA26-D8B9-4C92-8D02-0BE7E8547BE6}" emma:medium="tactile" emma:mode="ink">
                <msink:context xmlns:msink="http://schemas.microsoft.com/ink/2010/main" type="inkWord" rotatedBoundingBox="24987,1983 21562,2034 21545,902 24970,850"/>
              </emma:interpretation>
            </emma:emma>
          </inkml:annotationXML>
          <inkml:trace contextRef="#ctx0" brushRef="#br1" timeOffset="-104556.4659">17316-7027 0,'0'0'16,"0"0"-16,0 0 15,0 0 1,0 0-16,0 0 16,0 0-1,0 0-15,12 23 16,-12 35 0,11 23-16,-11 23 15,0 46-15,12 1 16,0-24-1,0-35-15,11-22 16,13-1 0,11-11-16,-47-58 15</inkml:trace>
          <inkml:trace contextRef="#ctx0" brushRef="#br1" timeOffset="-101818.5137">18011-5940 0,'0'0'16,"0"0"-16,0 0 15,0 0 1,0 0-16,0 0 16,12-12-1,-1-11-15,13-23 16,11-35-1,1-23-15,-1-12 16,0 24-16,-11 11 16,-1 0-1,1 35-15,-12 11 16,-1 24 0,-11 11-16,12 11 15,12 24-15,-1 57 16,13 35-1,-13-34-15,-11-24 16,0-23 0,0-11-16,-1-12 15,1 0 1,-12-23-16,0 0 16,0 0-16,0 0 15,12-34 1,0-47-16,-1-23 15,1-12 1,0 24-16,12-1 16,-13 47-16,1 11 15,-12 12 1,0 23-16,0 0 16,0 12-1,12 34-15,0 47 16,0 45-1,-12-22-15,0-35 16,11-12-16,1 0 16,0-22-1,0-13-15,-1-11 16,1-11 0,-12-12-16,0 0 15,0 0 1,0 0-16,12-12 15,0 1-15,11-12 16,1-12 0,-1 0-16,13-34 15,-1 0 1,-11 22-16,-13 13 16,1-1-16,-12 12 15,0 11 1,-12 1-16,1-1 15,-1 12 1,-12 12-16,1 23 16,-1-1-1,12 1-15,1 11 16,11-11-16,0 11 16,11 0-1,13-11-15,11 0 16,1-12-1,-1-12-15,12 1 16,24-1-16,-71-11 16</inkml:trace>
          <inkml:trace contextRef="#ctx0" brushRef="#br1" timeOffset="-101251.8017">19236-6830 0,'0'0'0,"0"11"16,0 13-16,0 10 15,0 36 1,-12 22-16,12 35 15,0-34 1,12-1-16,0-11 16,11-12-1,1-11-15,11-12 16,-11-11-16,-1-23 16,-11-12-1,-12 0-15</inkml:trace>
          <inkml:trace contextRef="#ctx0" brushRef="#br1" timeOffset="-100887.7242">19000-6333 0,'0'0'15,"0"0"1,0 0-16,0 0 16,0 0-16,0 0 15,0 0 1,0 0-16,12 0 15,12 0 1,23 0-16,23 0 16,13 0-1,11-12-15,-11-11 16,-25 0-16,1 0 16,-59 23-1</inkml:trace>
          <inkml:trace contextRef="#ctx0" brushRef="#br1" timeOffset="-100282.1618">19495-6980 0,'0'0'0,"0"0"16,12 11-1,0 12-15,11 47 16,1 11-1,-1 46-15,-11 46 16,0-34-16,0-35 16,-1-12-1,1 1-15,0-36 16,-12-10 0,0-24-16,0-12 15,0-11-15,0 0 16,0 0-1,0-23-15,0-11 16,0-24 0,12-23-16,-1 0 15,13 23 1,-12 23-16,11 12 16,-11 12-16,0 11 15,11 11 1,13 36-16,-1 10 15,0 1 1,1 0-16,-13-12 16,1-23-16,-12-11 15,11-1 1,-23-11-16</inkml:trace>
          <inkml:trace contextRef="#ctx0" brushRef="#br1" timeOffset="-99892.9144">19978-6345 0,'0'0'0,"0"0"16,-12 12-1,-11 22-15,-1 1 16,12-12 0,12 12-16,12-12 15,12 0 1,11 0-16,0-11 15,1-1-15,-1-11 16,12-11 0,-23-1-16,-1 1 15,1-12 1,-12-1-16,-12-10 16,0-1-16,-12 12 15,0 0 1,-12 11-16,-11 1 15,-12 11 1,12 11-16,11 1 16,1-1-1,11 1-15,12-12 16,0 0-16,0 0 16</inkml:trace>
          <inkml:trace contextRef="#ctx0" brushRef="#br1" timeOffset="-99275.4781">20461-6911 0,'0'0'15,"0"0"1,0 0-16,12 12 16,-1 22-16,1 24 15,12 34 1,-1 24-16,13 23 15,-1-35 1,0-23-16,1-12 16,-13-23-16,1-11 15,-12-12 1,-1-11-16,-11-12 16,0 0-1,0 0-15,-11-12 16,-1-11-1,-23-12-15,-13-11 16,1 11-16,-12 1 16,0 10-1,12 13-15,0 22 16,12 1 0,0 11-16,-1 0 15,24 0-15,1 0 16,11-11-1,0 0-15,23 11 16,36 0 0,24-12-16,-1 1 15,0-24-15,1 1 16,-83 11 0</inkml:trace>
        </inkml:traceGroup>
        <inkml:traceGroup>
          <inkml:annotationXML>
            <emma:emma xmlns:emma="http://www.w3.org/2003/04/emma" version="1.0">
              <emma:interpretation id="{9AFA1CFA-470A-42D3-8709-E4183B7436F3}" emma:medium="tactile" emma:mode="ink">
                <msink:context xmlns:msink="http://schemas.microsoft.com/ink/2010/main" type="inkWord" rotatedBoundingBox="21519,2603 17616,2661 17588,827 21491,769"/>
              </emma:interpretation>
            </emma:emma>
          </inkml:annotationXML>
          <inkml:trace contextRef="#ctx0" brushRef="#br1" timeOffset="-109124.9321">13370-6345 0,'0'0'16,"0"0"-16,0 0 16,0 0-1,11 35-15,13 23 16,-12 11-1,11 70-15,1 34 16,-1-34-16,1-1 16,-12-22-1,-1-24-15,1-34 16,0-23 0,-12-12-16,0-23 15,0 0-15</inkml:trace>
          <inkml:trace contextRef="#ctx0" brushRef="#br1" timeOffset="-108688.7939">13476-6137 0,'0'0'15,"0"0"1,-12-11-16,-12-24 16,1 0-16,11-11 15,0-12 1,12 24-16,12-13 16,11 1-1,13 12-15,34-1 16,25 12-1,-13 11-15,1 35 16,-24 0-16,-12 1 16,-24 10-1,-11 1-15,-12 23 16,-24-12 0,-34 12-16,-25-1 15,12-22 1,24-12-16,0 0 15,12-11-15,23-12 16,0-12 0,12 12-16</inkml:trace>
          <inkml:trace contextRef="#ctx0" brushRef="#br1" timeOffset="-108212.8054">13817-6090 0,'0'0'16,"0"0"-16,12 11 16,12 1-1,11-12-15,0 11 16,12-22-1,-11-12-15,11-1 16,-12 1-16,-11 0 16,-13 0-1,1 0-15,-12 11 16,-12 1 0,1-1-16,-13 12 15,-11 12-15,-1-1 16,1 12-1,0 12-15,11-12 16,1 0 0,-1 24-16,24-13 15,12 1 1,11 0-16,25-1 16,22-22-16,72-1 15,-1-11 16,24-34-31,-165 34 16</inkml:trace>
          <inkml:trace contextRef="#ctx0" brushRef="#br1" timeOffset="-107733.9916">14536-6414 0,'0'0'16,"0"0"-16,12-12 15,-1 1-15,25-1 16,11-11-1,23 0-15,13-12 16,-24 24 0,-12 11-16,-24 11 15,1 24-15,-24 0 16,-12 34 0,-23 0-16,-12 1 15,11-1 1,1 0-1,12-34 1,11 0-16,12-12 16,12 0-16,11 0 15,36 0 1,12-11-16,11-1 16,12-22-1,1-1-15,-25 1 16,-70 11-16</inkml:trace>
          <inkml:trace contextRef="#ctx0" brushRef="#br1" timeOffset="-107461.6685">14606-6275 0,'0'0'16,"12"0"-16,35 11 16,36-22-1,11 11-15,0-12 16,0-23-1,1 12-15,-95 23 16</inkml:trace>
          <inkml:trace contextRef="#ctx0" brushRef="#br1" timeOffset="-107002.9246">15219-6356 0,'0'0'16,"-12"23"-16,0 11 15,1 1 1,-1 0-16,0-1 16,12 1-16,12-12 15,11 0 1,25 1-16,22-13 15,1 1 1,-12-12-16,-12-12 16,0 1-1,-12-1-15,-11-11 16,-1-12 0,-11-11-16,-24 11 15,-11 1-15,-24 10 31,-47 13-15,23 11-16,24 11 16,0 13-16,11-13 15,13 12 1,-1-11-16,12-1 16,12-11-1,0 0-15</inkml:trace>
          <inkml:trace contextRef="#ctx0" brushRef="#br1" timeOffset="-106697.1374">15773-6299 0,'0'0'0,"0"0"16,0 35-16,0 0 15,0-1 1,11 13-16,1-13 15,12 13 1,-13-24-16,-11-23 16</inkml:trace>
          <inkml:trace contextRef="#ctx0" brushRef="#br1" timeOffset="-106490.8493">15725-6749 0,'0'0'16,"0"0"-16,0 0 16,0 0-1,0 0-15,0 0 16</inkml:trace>
          <inkml:trace contextRef="#ctx0" brushRef="#br1" timeOffset="-105503.7319">16326-6079 0,'0'0'15,"0"0"-15,0 0 16,12-23-1,0-12-15,11-23 16,-11 12 0,-12 12-16,0-1 15,-12 12-15,1 0 16,-1 11 0,0 12-16,0 0 15,-23 23 1,-12 23-16,11 12 15,13-12-15,-1 12 16,13-23 0,11 0-16,11-1 15,1-22 1,0-12-16,11 0 16,1 0-16,11-23 15,24-12 1,0-11-1,24-81 1,-25 34-16,1-11 16,-11-11-1,22-36-15,-23 47 16,-11 12 0,-13 23-16,-11 22 15,0 13-15,0 11 16,-1-1-1,1 1-15,0 12 16,-12-1-16,0 12 16,0 0-1,0 0-15,0 0 16,0 12 0,-12 34-16,-23 70 15,-1-12 1,1-12-16,0 12 15,-12 46 1,11 12 0,25-69-16,11-24 15,11-11 1,1-24-16,12-10 16,11-13-1,-35-11-15</inkml:trace>
          <inkml:trace contextRef="#ctx0" brushRef="#br1" timeOffset="-104881.7873">16903-6090 0,'0'0'0,"0"0"16,0-12 0,12-23-16,0 1 15,-12-13-15,0 13 16,0-1 0,0 0-16,-12 1 15,0 22 1,12 12-16,-11 0 15,-13 12 1,-23 34-16,12 0 16,11 0-16,12 1 15,12-13 1,0 13-16,12-13 16,0-22-1,0-1-15,11 1 16,13-12-1,-1-12-15,12-11 16,-12-23-16,-11 0 16,-1-1-1,-11 13-15,0-1 16,0 24 0,-12-1-16,0 12 15,0 0-15,0 0 16,0 12-1,12 22-15,-1 12 16,13 24 0,-12-1-16,11-11 15,13-12 1,-1-23-16,0-11 16,12-24-16,-47 12 15</inkml:trace>
        </inkml:traceGroup>
        <inkml:traceGroup>
          <inkml:annotationXML>
            <emma:emma xmlns:emma="http://www.w3.org/2003/04/emma" version="1.0">
              <emma:interpretation id="{D9C35748-1D32-4736-A50F-DD98F33ABD57}" emma:medium="tactile" emma:mode="ink">
                <msink:context xmlns:msink="http://schemas.microsoft.com/ink/2010/main" type="inkWord" rotatedBoundingBox="27329,2047 15005,2232 14987,1066 27311,882"/>
              </emma:interpretation>
            </emma:emma>
          </inkml:annotationXML>
          <inkml:trace contextRef="#ctx0" brushRef="#br1" timeOffset="-116202.0503">23088-6645 0,'0'0'0,"-24"11"15,-58 47-15,-36 11 16,24 1 0,23-12-16,24-12 15,12 12 1,11-12-16,12 0 16,0 0-1,12 12-15,-11 0 16,-1-12-16,0 0 15,-11-11 1,-1-23-16,-35-1 16,-35-34-1,-12-12-15,23-11 16,25 0-16,10-23 16,13-36-1,35 1-15,35 0 16,36-11-1,23 11-15,-11 35 16,-83 69-16</inkml:trace>
          <inkml:trace contextRef="#ctx0" brushRef="#br1" timeOffset="-115578.9417">20956-7015 0,'0'0'15,"0"0"-15,0 0 16,0 0-1,11 11-15,13 24 16,23 35 0,0 22-16,-11 12 15,-25 23 1,-11 0-16,-35-11 16,-24-12-16,0-23 15,-11-12 1,-1-11-16,0-35 15,24-11 1,47-12-16</inkml:trace>
          <inkml:trace contextRef="#ctx0" brushRef="#br1" timeOffset="-111627.197">11202-6738 0,'0'0'0,"0"0"0,0 0 31,-23 0-15,-13 12-16,-23 11 15,-11 23 1,-13 0-16,12 24 15,24 11 1,12 11-16,23-23 16,24 1-16,35-1 15,36 12 1,-13-35-16,1-23 16,23-11-1,-94-12-15</inkml:trace>
          <inkml:trace contextRef="#ctx0" brushRef="#br1" timeOffset="-111164.6544">11367-6587 0,'0'0'0,"0"0"16,0 0-16,12 0 16,35-12-1,35-23-15,-23 24 16,24-12-16,11 0 15,24-1 1,-12 13-16,-24-1 16,-23 1-1,-12 11-15,-47 0 16</inkml:trace>
          <inkml:trace contextRef="#ctx0" brushRef="#br1" timeOffset="-110702.1458">11791-6668 0,'0'0'0,"0"0"16,0 0-16,0 0 31,0 23-31,0 35 16,12 80-16,0-57 16,-1 12-1,13-24-15,0-11 16,-1-12-1,1-11-15,-13-12 16,-11-23 0</inkml:trace>
          <inkml:trace contextRef="#ctx0" brushRef="#br1" timeOffset="-110177.1476">12144-6449 0,'0'0'16,"0"12"-1,0-1-15,0 12 16,12 24-16,0 22 16,0-23-1,11 12-15,-11 0 16,0-12-1,0 12-15,-1-23 16,-11-12-16,0-12 16,0 1-1,0-12-15,0 0 16,0-12 0,0-57-16,0 46 15,12-47 1,12 1-16,-1 0 15,1 22-15,-1 13 16,1 22 0,0 1-16,-24 11 15</inkml:trace>
          <inkml:trace contextRef="#ctx0" brushRef="#br1" timeOffset="-109536.3556">12828-6067 0,'0'0'15,"0"0"-15,11 0 16,1-12-1,0 1-15,12-13 16,-13 1 0,1-11-16,0-13 15,-12 24-15,0 12 16,-12-12 0,0 11-16,1 12 15,-48 0 1,0 0-16,-24 46 15,24 0-15,12-11 16,12 0 0,23 0-1,12-1 1,12-11-16,12 0 16,11-11-1,0-12-15,12-12 16,-11-11-16,-1 12 15,-11-12 1,-1-12-16,-11 23 16,0 1-1,-1-1-15,1 1 16,0-1-16,-12 12 16,0 0-1,0 0-15,12 12 16,0 11-1,11 12-15,1 11 16,23 12-16,12-1 16,11-34-1,1 12-15,-71-35 16</inkml:trace>
        </inkml:traceGroup>
        <inkml:traceGroup>
          <inkml:annotationXML>
            <emma:emma xmlns:emma="http://www.w3.org/2003/04/emma" version="1.0">
              <emma:interpretation id="{5B4F599B-8785-4D12-A1F1-936553E750A3}" emma:medium="tactile" emma:mode="ink">
                <msink:context xmlns:msink="http://schemas.microsoft.com/ink/2010/main" type="inkWord" rotatedBoundingBox="28468,1975 27325,1992 27306,718 28449,701"/>
              </emma:interpretation>
            </emma:emma>
          </inkml:annotationXML>
          <inkml:trace contextRef="#ctx0" brushRef="#br1" timeOffset="-117384.2348">24219-6553 0,'0'0'16,"0"12"-16,11 11 15,-11 35 1,0 11-16,-11-11 31,-72 34-15,-11-22-16,11-36 16,13-22-1,11-12-15,0-12 16,0-11 15,12-35-31,23 1 16,24 22-16,12 0 15,0 24 1,12-1-16,-1 12 16,1 12-1,-1 11-15,-11 0 16,0 0-1,-12 0-15,-12 0 16,-12-11-16,1-1 16,-12 1-1,-24-12-15,-12 0 16,-11 0 0,23 0-16,0 11 15,12 1 1,11 0-16,13 11 15,11 0-15,0 0 16,12 0 0,12 0-16,11 12 15,13 11 1,-1-11-16,-35-35 31</inkml:trace>
          <inkml:trace contextRef="#ctx0" brushRef="#br1" timeOffset="-116951.1611">23571-6726 0,'0'0'0,"0"0"16,12-12-1,23-11-15,36-11 16,23-13-1,0 1-15,-23 11 16,-71 35 0</inkml:trace>
          <inkml:trace contextRef="#ctx0" brushRef="#br1" timeOffset="-116635.0673">23206-7212 0,'0'0'15,"0"0"1,0 12-16,-12 34 16,-12 93-1,1 0-15,-1-1 16,1 36-16,11-24 16,12-150-1</inkml:trace>
        </inkml:traceGroup>
        <inkml:traceGroup>
          <inkml:annotationXML>
            <emma:emma xmlns:emma="http://www.w3.org/2003/04/emma" version="1.0">
              <emma:interpretation id="{CD3F3328-B3E9-447A-B9D4-3B6CCB9EBCDA}" emma:medium="tactile" emma:mode="ink">
                <msink:context xmlns:msink="http://schemas.microsoft.com/ink/2010/main" type="inkWord" rotatedBoundingBox="33112,2071 28367,2142 28339,251 33084,180"/>
              </emma:interpretation>
            </emma:emma>
          </inkml:annotationXML>
          <inkml:trace contextRef="#ctx0" brushRef="#br1" timeOffset="-125334.4037">28271-6587 0,'0'0'0,"0"0"15,0 0 1,0 0-16,0 0 16,0 0-1,0 0-15,0 0 16,0 0-1,0 0-15,35 11 16,12-11-16,12 0 16,0 0-1,-12 0-15,0 0 16,0 0 0,24 0-16,-24 0 15,0 0-15,-11 0 16,-1 0-1,-11 0-15,-24 0 16</inkml:trace>
          <inkml:trace contextRef="#ctx0" brushRef="#br1" timeOffset="-124635.8018">28601-6749 0,'0'0'16,"0"0"-16,0 0 15,0-12 1,0 1-16,0-1 16,0 1-1,0-1-15,0 0 16,0 12-16,0 0 15,0 35 1,-12 11-16,0 24 16,12 34-1,12 0-15,0-23 16,-12-12 0,-12-11-16,12-58 15</inkml:trace>
          <inkml:trace contextRef="#ctx0" brushRef="#br1" timeOffset="-123995.8063">27870-6634 0,'0'0'16,"0"0"-16,12-11 15,-12 11 1,0 0-16,0 0 15,0 0-15,0 0 16,0 11 0,-12 24-16,-23 34 15,-24 24 1,12-12-16,0-12 16,12-23-16,11-11 15,24-35 1</inkml:trace>
          <inkml:trace contextRef="#ctx0" brushRef="#br1" timeOffset="-123531.7677">27670-6264 0,'0'0'15,"0"0"-15,-12 12 16,1-1-16,-13 1 16,0-1-1,1 1-15,-12-1 16,-24-11 0,0-11-16,12-1 15,11 1 1,1-1-16,0-11 15,23 0-15,0-12 16,12 12 0,12 0-16,11 0 15,1 11 1,-1 1-16,1 11 16,-12 11-16,0 24 15,-12 11 1,-24 12-16,-23 0 15,-12-12 1,-12 0-16,-11 12 16,-36 0-1,12-23-15,24-12 16,82-23-16</inkml:trace>
          <inkml:trace contextRef="#ctx0" brushRef="#br1" timeOffset="-122999.0407">27529-6876 0,'0'11'15,"-12"12"-15,-47 24 16,-47 10 0,12-10-16,11-13 15,1-11-15,-1 0 16,25-11 0,10 0-16,13-1 15,12-11 1,11 0-16,12 0 15,0 0 1,0 0-16,0 12 16,0 22-1,0 36-15,0-1 16,-24 0-16,-11 1 16,-24-1-1,0-23-15,0-11 16,-12 0-1,-11-12-15,-36-23 16,0-12-16,36-22 16,23-13-1,12-22-15,35-12 16,48 0 0,58-23-16,24-11 15,-118 115-15</inkml:trace>
          <inkml:trace contextRef="#ctx0" brushRef="#br1" timeOffset="-122668.3312">26975-7073 0,'0'0'0,"24"-35"15,35-57-15,-12-35 16,-24 23 0,-35 11-16,-11 13 15,-24 22 1,-47 0 0,-177 93-1,188-1 1,36 13-16,23 22 15,36 12-15,71 0 16,35 0 0,-1-24-16,-11 1 15,-106-58 1</inkml:trace>
          <inkml:trace contextRef="#ctx0" brushRef="#br1" timeOffset="-121769.7945">27882-6564 0,'0'0'0,"0"0"16,0 0-1,0 0-15,12-12 16,0 12 0,-1-11-16,-11 11 15,0 0-15,0 0 16,0 0 0,0 0-16,0 0 15,0 0 1,0 11-16,-11 35 15,-36 24-15,-12 22 16,0 1 0,12-13-16,0-10 15,-1-1 1,1-11-16,12-12 16,11 0-1,1-11-15,11-12 16,0-11-16,12-12 15,0 0 1,12-12-16,0-11 16,11-12-1,36-57-15,36-93 16,-25 35-16,-70 150 16</inkml:trace>
          <inkml:trace contextRef="#ctx0" brushRef="#br1" timeOffset="-119409.0565">25291-6553 0,'0'0'15,"0"0"-15,0 0 16,0 0-1,11 12-15,13 11 16,0 12 0,23 11-16,-12 0 15,0-11-15,1 11 16,-13-11 0,-11-12-16,0 0 15,-12 11 1,-12-10-16,-12 10 15,-11-11 1,-12 12-16,0-12 16,-12-11-16,0-12 15,12-12 1,47 12-16</inkml:trace>
          <inkml:trace contextRef="#ctx0" brushRef="#br1" timeOffset="-119189.3166">25467-6992 0,'0'0'0,"0"0"15,0 0-15,0 0 16,0 0 0,0 0-16</inkml:trace>
          <inkml:trace contextRef="#ctx0" brushRef="#br1" timeOffset="-118648.8539">25126-6148 0,'0'0'16,"0"0"-1,-12 11-15,0 1 16,-11-1 0,-1-11-16,-11 0 15,11 0-15,1-11 16,-1-1-1,0-11-15,13 0 16,11 0 0,0-12-16,23 1 15,1 10-15,11 1 16,0 12 0,1 11-16,-13 11 15,1 12 1,-12 1-16,-24 10 15,-23 24 1,-13 0-16,-10 0 16,-1 11-16,-12 0 15,0-11 1,1-12-16,70-46 16</inkml:trace>
          <inkml:trace contextRef="#ctx0" brushRef="#br1" timeOffset="-118133.2372">24537-6599 0,'0'0'16,"0"0"-1,0 0-15,0 0 16,0 0 0,0 0-1</inkml:trace>
          <inkml:trace contextRef="#ctx0" brushRef="#br1" timeOffset="-118333.7552">24596-6171 0,'0'0'0,"0"0"16,-12 11-1,-12 12 1,-23 12-16,-12 11 16,0 0-16,12-11 15,-12 0 1,0-1-16,12-10 15,0-24-15,47 0 16</inkml:trace>
          <inkml:trace contextRef="#ctx0" brushRef="#br1" timeOffset="-117206.3147">24301-7235 0,'0'0'0,"0"0"15,0 0-15,0 0 16</inkml:trace>
        </inkml:traceGroup>
      </inkml:traceGroup>
    </inkml:traceGroup>
  </inkml:traceGroup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1:56.4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54F8CB-BCCD-4ADF-A0D1-8A810852AB7F}" emma:medium="tactile" emma:mode="ink">
          <msink:context xmlns:msink="http://schemas.microsoft.com/ink/2010/main" type="inkDrawing" rotatedBoundingBox="19946,5921 28180,5985 28179,6068 19945,6004" semanticType="underline" shapeName="Other">
            <msink:sourceLink direction="with" ref="{BA80630F-9A7C-4B5F-8E2F-F9A72C0EE5DF}"/>
            <msink:sourceLink direction="with" ref="{CA15ED0C-0E5E-43E8-91DE-4B89DEF9E300}"/>
          </msink:context>
        </emma:interpretation>
      </emma:emma>
    </inkml:annotationXML>
    <inkml:trace contextRef="#ctx0" brushRef="#br0">0 35 0,'0'0'16,"0"0"-16,12 0 15,11 0 1,24 0-16,12 0 16,24 0-1,34 0-15,37 0 16,-13 0-16,24 0 15,59 0 1,-59-12-16,58 0 16,25 12-1,-36 0-15,82 0 16,-58 0 0,58-11-16,-58 11 15,82 0-15,-82 0 16,82 0-1,-71 0-15,83 11 16,-83-11 0,83 12-16,-83-12 15,83 0 1,-71 0-16,71 0 16,-106 0-16,106 0 31,35 12-31,-153-1 15,-59 1 1,-11-1-16,11-11 16,-12 12-1,-23-1-15,-47-11 16,-12 0-16,-12 12 16,-12-1-1,-11-11-15,-13 0 16,1 0-1,0 0-15,-12 0 16,0 0 0</inkml:trace>
  </inkml:traceGroup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0:30.9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93B163-03F3-4D1D-B24E-4FA0DB8D0AD8}" emma:medium="tactile" emma:mode="ink">
          <msink:context xmlns:msink="http://schemas.microsoft.com/ink/2010/main" type="inkDrawing" rotatedBoundingBox="23053,2631 26422,2500 26423,2544 23055,2676" semanticType="underline" shapeName="Other">
            <msink:sourceLink direction="with" ref="{51EF1925-6F55-44DD-A5A3-5869C7118BB1}"/>
          </msink:context>
        </emma:interpretation>
      </emma:emma>
    </inkml:annotationXML>
    <inkml:trace contextRef="#ctx0" brushRef="#br0">14537 268 0,'0'0'0,"0"0"16,11 0-16,13 0 15,11-12 1,12 12-16,12 0 15,24 0 1,58 0-16,12-12 16,-11 1-16,70 11 15,-12-12 1,-35 12-16,94 0 16,-71 0-1,24 0-15,12-23 16,-59 12-16,0-1 15,0 0 1,-47 1-16,-24-1 16,-12 12-1,1 0-15,-1 0 16,-11 0-16,-24 0 16,0 0-1,-11 0-15,-13 0 16,-11 0-1,0 0-15,0 0 16,-12 0 0,0 0-16,0 0 15,0 0 1,0 0-16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8:09.7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418D4C-33C0-4FEF-8C8C-7BB22201B0B3}" emma:medium="tactile" emma:mode="ink">
          <msink:context xmlns:msink="http://schemas.microsoft.com/ink/2010/main" type="inkDrawing" rotatedBoundingBox="6553,4551 8897,4564 8896,4606 6552,4592" semanticType="underline" shapeName="Other"/>
        </emma:interpretation>
      </emma:emma>
    </inkml:annotationXML>
    <inkml:trace contextRef="#ctx0" brushRef="#br0">0 34 0,'0'0'15,"0"0"1,0 0-16,0 0 16,0 0-1,11 0-15,1 0 16,23 0-16,24-11 16,36-1-1,-13 12-15,1 0 16,34 0-1,25-11-15,-1 11 16,-35 0 0,24 0-16,35 0 15,-24 0-15,-23 11 16,-24-11 0,24 12-16,0-12 15,-1 0 1,-34 11-16,-13-11 15,-11 0-15,0 0 16,-12 0 0,12 0-16,-12 0 15,-23 0 1,-12 0-16,-12 0 16,0 0-1,0 0-15,0 0 16,0 0-16</inkml:trace>
  </inkml:traceGroup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0:33.2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E84216-B8BA-4A5C-BD73-E39B947AFC5A}" emma:medium="tactile" emma:mode="ink">
          <msink:context xmlns:msink="http://schemas.microsoft.com/ink/2010/main" type="writingRegion" rotatedBoundingBox="23925,3006 25515,3006 25515,4277 23925,4277"/>
        </emma:interpretation>
      </emma:emma>
    </inkml:annotationXML>
    <inkml:traceGroup>
      <inkml:annotationXML>
        <emma:emma xmlns:emma="http://www.w3.org/2003/04/emma" version="1.0">
          <emma:interpretation id="{7614C720-2616-4C40-9AC6-01FDCD79CEC1}" emma:medium="tactile" emma:mode="ink">
            <msink:context xmlns:msink="http://schemas.microsoft.com/ink/2010/main" type="paragraph" rotatedBoundingBox="23925,3006 25515,3006 25515,4277 23925,4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BA345-8E13-40B8-B077-F9C313047490}" emma:medium="tactile" emma:mode="ink">
              <msink:context xmlns:msink="http://schemas.microsoft.com/ink/2010/main" type="line" rotatedBoundingBox="23925,3006 25515,3006 25515,4277 23925,4277"/>
            </emma:interpretation>
          </emma:emma>
        </inkml:annotationXML>
        <inkml:traceGroup>
          <inkml:annotationXML>
            <emma:emma xmlns:emma="http://www.w3.org/2003/04/emma" version="1.0">
              <emma:interpretation id="{FC288393-E315-4725-B78F-489AC1FC44BF}" emma:medium="tactile" emma:mode="ink">
                <msink:context xmlns:msink="http://schemas.microsoft.com/ink/2010/main" type="inkWord" rotatedBoundingBox="23925,3006 25515,3006 25515,4277 23925,4277"/>
              </emma:interpretation>
            </emma:emma>
          </inkml:annotationXML>
          <inkml:trace contextRef="#ctx0" brushRef="#br0">16775 626 0,'0'0'0,"0"0"16,0 0-16,0 0 15,0 0 1,0 0-16,0 0 16,0 0-16,0 0 15,0 11 1,0 47-16,11 35 15,1-1 1,12-11-16,-1-12 16,1 1-16,-1-13 15,-11-22 1,0 0-16,0-12 16,-12-23-1</inkml:trace>
          <inkml:trace contextRef="#ctx0" brushRef="#br0" timeOffset="-434.7126">15408 1053 0,'0'0'0,"0"0"16,0 0-16,0 0 15,0 0 1,0 0-16,0 0 16,0 0-1,0 0-15,0 0 16,0-11-16,12-1 16,23-22-1,24-13-15,12 1 16,11 0-1,-11 11-15,-12 24 16,-12 11-16,0 23 16,-11 35-1,-25 11-15,1 23 16,-35 1 0,-25 34-16,-22-23 15,-24-12 1,11-34-16,36-23 15,12-12-15,11-11 16,12-1 0,0-11-16,12 0 15,0 0 1,24 0-16,47-23 16,23 0-1,0 0-15,36-12 16,11 12-16,-23 0 15,-36 11 1,-23 12-16,-59 0 16</inkml:trace>
          <inkml:trace contextRef="#ctx0" brushRef="#br0" timeOffset="476.114">16881 1793 0,'0'0'15,"0"0"-15,0 12 16,0-1 0,0 1-16,-12-1 15,0 1 1,-11-12-16,-13 0 16,1-12-1,0 1-15,-1-12 16,13-1-16,11 1 15,12 0 1,12 0-16,23 0 16,12 11-1,12 12-15,-12 0 16,-12 12-16,1 11 16,-1 0-1,-11 12-15,-13-12 16,-11 0-1,0 0-15,-11 0 16,-13 1 0,-11-13-16,-12-11 15,11-11-15,36 11 16</inkml:trace>
        </inkml:traceGroup>
      </inkml:traceGroup>
    </inkml:traceGroup>
  </inkml:traceGroup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0:04.7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32CD48-9186-438B-B4C8-97F0314F382B}" emma:medium="tactile" emma:mode="ink">
          <msink:context xmlns:msink="http://schemas.microsoft.com/ink/2010/main" type="inkDrawing" rotatedBoundingBox="11548,1930 11853,5735 11278,5781 10972,1976" semanticType="scratchOut" shapeName="Other"/>
        </emma:interpretation>
      </emma:emma>
    </inkml:annotationXML>
    <inkml:trace contextRef="#ctx0" brushRef="#br0">3028-449 0,'0'0'0,"0"0"0,0 0 16,0 35-16,12 46 15,-1 46 1,-22 11-16,-1 47 15,-12-23 1,1-35-16,-13 0 16,-23 12-16,1-23 15,-13-36 1,12-22-16,12-23 16,11-12-1,13-11-15,11-12 16,0 0-1,12 0-15,0 0 16,0 0-16,0 0 16,12 0-1,23 23-15,24 23 16,12 35 0,0 58-16,-12 22 15,0 1-15,-1 104 16,-10-58-1,-13 81-15,0-81 16,-11-12 0,-1-22-16,-23-36 15,12-45 1,0-12-16,0-23 16,11-12-16,-23-46 15</inkml:trace>
  </inkml:traceGroup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1:11.0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4EFE3A-0173-4281-92AE-95F3FA955AFF}" emma:medium="tactile" emma:mode="ink">
          <msink:context xmlns:msink="http://schemas.microsoft.com/ink/2010/main" type="writingRegion" rotatedBoundingBox="27296,2644 34378,1650 34677,3776 27595,4770"/>
        </emma:interpretation>
      </emma:emma>
    </inkml:annotationXML>
    <inkml:traceGroup>
      <inkml:annotationXML>
        <emma:emma xmlns:emma="http://www.w3.org/2003/04/emma" version="1.0">
          <emma:interpretation id="{D31A28A6-873F-44EF-BA77-E0A91880F405}" emma:medium="tactile" emma:mode="ink">
            <msink:context xmlns:msink="http://schemas.microsoft.com/ink/2010/main" type="paragraph" rotatedBoundingBox="27296,2644 34378,1650 34677,3776 27595,4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ADC72E-40A6-4B2F-9D82-13EBF06610FA}" emma:medium="tactile" emma:mode="ink">
              <msink:context xmlns:msink="http://schemas.microsoft.com/ink/2010/main" type="line" rotatedBoundingBox="27296,2644 34378,1650 34677,3776 27595,4770"/>
            </emma:interpretation>
          </emma:emma>
        </inkml:annotationXML>
        <inkml:traceGroup>
          <inkml:annotationXML>
            <emma:emma xmlns:emma="http://www.w3.org/2003/04/emma" version="1.0">
              <emma:interpretation id="{AD3741A4-007B-4BBC-B803-367DDC018CAE}" emma:medium="tactile" emma:mode="ink">
                <msink:context xmlns:msink="http://schemas.microsoft.com/ink/2010/main" type="inkWord" rotatedBoundingBox="29222,2462 34390,1737 34608,3288 29439,4013"/>
              </emma:interpretation>
            </emma:emma>
          </inkml:annotationXML>
          <inkml:trace contextRef="#ctx0" brushRef="#br0">23196 741 0,'0'0'16,"0"0"-16,0 0 15,0 0-15,0 0 16,0 0 0,0 0-16,12 23 15,11 24 1,1 22-16,-1 0 15,1 1 1,-1-1-16,1-11 16,-1 0-16,1-12 15,-12-11 1,-12-35 0</inkml:trace>
          <inkml:trace contextRef="#ctx0" brushRef="#br0" timeOffset="-17765.2577">25009 13 0,'0'0'0,"0"0"15,23-34 1,24-36-16,12-22 16,-12-12-1,-11 23-15,-13 12 16,-11 22 0,-12 13-16,0 11 15,0 11-15,-12 12 16,1 0-1,-13 12-15,0-1 16,1 24 0,-1 23-16,1 34 15,11 12 17,12 81-32,23-46 15,1-24-15,0-22 16,-1-24-1,-11-23-15,0 0 16,-12-11 0,0-12-16,0 0 15,0-11-15,0-12 16</inkml:trace>
          <inkml:trace contextRef="#ctx0" brushRef="#br0" timeOffset="-16858.2794">25386 764 0,'0'0'16,"0"0"-16,0 0 16,0 0-1,11-11-15,1-1 16,12 1-16,-1-12 16,1 0-1,-1 11-15,-11 0 16,0 1-1,0-1-15,0 12 16,-12 0-16,0 0 16,0 0-1,0 0-15,0 0 16,0 0 0,0 12-16,-12 11 15,0 12 1,0-1-16,0 1 15,12 0 1,0-1-16,12-11 16,0-11-16,0 0 15,11-12 1,24-12-16,12-11 16,-12 0-1,142-70-15</inkml:trace>
          <inkml:trace contextRef="#ctx0" brushRef="#br0" timeOffset="-16443.7727">25952 198 0,'0'0'15,"0"23"-15,-12-11 16,1 11-16,11 12 16,0-12-1,0 0-15,0-12 16,11 1 0,1-12-16,0 0 15,0 0-15,0-12 16,-1-11-1,-11-11-15,0 11 16,0 11 0,-11 0-16,11 12 15,-12 0 1,0 0-16,-12 12 16,-11 0-16,12-1 15,-1 1 1,12-12-16,12 0 15,0 0 1</inkml:trace>
          <inkml:trace contextRef="#ctx0" brushRef="#br0" timeOffset="-22208.1">20756 452 0,'0'0'15,"0"0"-15,0 0 16,0 0-16,0 0 16,0 0-1,0 0-15,24 0 16,11 0 0,0 0-16,13 0 15,22-11 1,24 11-16,48 0 15,-24 0-15,-1 0 16,48 0 0,0 0-16,-23 0 15,-1 0 1,12 0-16,-12 0 16,-23 0-16,0 0 15,-12-12 1,12 1-16,-12-1 15,-12 1 1,-11-1-16,-1-11 16,12 0-1,1 11-15,-1-11 16,-12 12 0,-11-1-16,-12 1 15,0-1-15,-12 12 16,0 0-1,0 0-15,-12 0 16,1 0 0,-13 0-16,-11 0 15,0 0-15,0 0 16,-1 0 0,-11 0-16,0 0 15,0 0 1,0 0-16,0 0 15</inkml:trace>
        </inkml:traceGroup>
        <inkml:traceGroup>
          <inkml:annotationXML>
            <emma:emma xmlns:emma="http://www.w3.org/2003/04/emma" version="1.0">
              <emma:interpretation id="{C35F661F-9DA5-4B14-99C1-9707BC3D3F36}" emma:medium="tactile" emma:mode="ink">
                <msink:context xmlns:msink="http://schemas.microsoft.com/ink/2010/main" type="inkWord" rotatedBoundingBox="27296,2644 33859,1722 34157,3849 27595,4770"/>
              </emma:interpretation>
            </emma:emma>
          </inkml:annotationXML>
          <inkml:trace contextRef="#ctx0" brushRef="#br0" timeOffset="-19201.0225">24431-33 0,'0'0'16,"0"0"-16,0 0 16,0-12-16,0 1 15,0-1 1,0 1-16,0-1 16,0 12-1,0 0-15,0 0 16,0 12-16,-11-1 15,-13 24 1,1 11-16,-13 12 16,13 0-1,-1-12-15,1-11 16,11-12 0,0 0-16,0-11 15,12-1-15,-12 1 16,12-1-1,0 1-15,0-12 16,0 0 0,0 0-16,0 0 15,0 0-15,0 0 16,12-23 0,0-12-16,12 0 15,-1-11 1,1 0-16,-1 0 15,1 11 1,-12 0-16,-1 12 16,1 0-16,0 0 15,0 11 1,-1 1-16,1-1 16,-12 12-1,12 0-15,0 0 16,11 12-1,1 22-15,0 1 16,-1 0-16,1 11 16,-1-11-1,1-1 1,-1 1 0,-11-12-16,0-11 15,0-1-15,-1 1 16,-11-12-1,0 0-15,12 11 16,-12-11 0,0 0-16,12 12 15,-12 0 1,0-12-16,0 11 16,12 1-16,0-1 15,-1 1 1,-11-12-16,12 11 15,0 1 1,-12-12-16,0 0 16,12 11-16,-1 1 15,-11-12 1,0 0-16,0 0 16,0 0-1,0 0-15,0 0 16,0 0-1,-11 12-15,-13-1 16,-11 1-16,-12-1 16,0 1-1,-1-1-15,-10 1 16,10-1 0,-11 1-16,12 0 15,0-1-15,12-11 16,11 0-1,13 0-15,-1 0 32,12 0-17,0 0-15,0 0 16,0 0-16,12 0 16,11 0-1,12 0-15,24 0 16,0 0-1,12-11-15,-24-1 16,0 0 0,-11 1-16,-1 11 15,-12-12-15,1 12 16,0-11 0,-13-1-16,13 1 15,-12-1 1,-1 1-16,1-1 15,0 0-15,-12 12 16,0-11 0,0-12-16,0 0 15,0 0 1,-12-1-16,0-10 16,1-1-1,-13 0-15,1-11 16,-1 11-16,0 1 15,1-1 1,-1 0-16,13 12 16,-1 0-1,0 0-15,0 0 16,0 11-16,1 1 16,11 11-1,-12 11-15,-12 1 16,1 11-1,-1 12-15,1-1 16,-13 13 0,1 10-16,0 13 15,-1-1-15,1-11 16,11-12 0,1-11-16,11 0 15,0-12 1,12-12-16,-12 1 15,12-12-15,0 0 16,-11 11 0,11-11-16,0 0 15,0 0 1,0 0-16,0 0 16,0 0-1,0 0-15,0 0 16,0 0-16,0 0 15,0 0 1,0 0-16,11 0 16,25 0-1,-1 12-15,24-12 16,0 0-16,0 0 16,-12 0-1,0 0-15,0 0 16,-11 11-1,-36-11-15</inkml:trace>
          <inkml:trace contextRef="#ctx0" brushRef="#br0" timeOffset="-22740.4094">20792 464 0</inkml:trace>
          <inkml:trace contextRef="#ctx0" brushRef="#br0" timeOffset="-24769.2333">19849 395 0,'0'0'16,"0"0"-16,0 0 15,0 0-15,0 0 16,12 0 0,23 0-16,12-12 15,24 1 1,12 11-16,-1-12 15,-23 12 1,-12 0-16,-12-12 16,1 1-16,-13 11 15,-23 0 1</inkml:trace>
          <inkml:trace contextRef="#ctx0" brushRef="#br0" timeOffset="-26477.5311">18813 510 0,'0'0'0,"11"0"15,25-11-15,34-12 16,13-1 0,11-10-16,-11 11 15,-83 23 1</inkml:trace>
          <inkml:trace contextRef="#ctx0" brushRef="#br0" timeOffset="-17411.32">25044 268 0,'0'0'15,"0"0"-15,0 0 16,12-12 0,11 0-1,24-11-15,12 0 16,12-12-1,-24 12-15,0 12 16,0-12 0,1 0-16,-48 23 15</inkml:trace>
          <inkml:trace contextRef="#ctx0" brushRef="#br0" timeOffset="-25963.4579">19154 1493 0,'0'0'15,"0"0"-15,12 0 16,23-12-1,24-23-15,12 1 16,0-1 0,-1 0-16,-23 12 15,-11 12-15,-13-1 16,-23 12 0,0 0-16,0 0 15,-12 23 1,1 12-16,-13 11 15,1 0-15,-1 1 16,0-1 0,13-12-16,11 1 15,11 0 1,13-1-16,23 13 16,12-13-1,-12-11-15,0-11 16,-47-12-16</inkml:trace>
          <inkml:trace contextRef="#ctx0" brushRef="#br0" timeOffset="-25568.0461">19508 1030 0,'0'0'0,"0"0"16,11 12 0,1-1-16,23 1 15,1-12 1,-1 0-16,-11-12 15,-1 1-15,1-12 16,-12 0 0,-12-1-16,-12 13 15,-12-1 1,-23 12-16,-12 23 16,24-11-1,0 11-15,11-11 16,12-1-16,12-11 15,0 0 1</inkml:trace>
          <inkml:trace contextRef="#ctx0" brushRef="#br0" timeOffset="-24516.2448">20155 71 0,'0'0'0,"0"0"15,0 0-15,12 12 16,12 34-1,-1 46-15,1 1 16,-1-12 0,-11-12-16,0-11 15,0 0 1,-12-58-16</inkml:trace>
          <inkml:trace contextRef="#ctx0" brushRef="#br0" timeOffset="428.5014">23585 1758 0,'0'0'16,"0"0"-1,0 0-15,-12 0 16,-12 0-16,-11 0 16,0-11-1,-1-1-15,1-11 16,23 0-1,0 0-15,12 0 16,0 11-16,12 1 16,0 11-1,11 0-15,1 11 16,0 1 0,-1-1-16,-11 1 15,0-1 1,-12 1-16,0 0 15,0-12-15</inkml:trace>
          <inkml:trace contextRef="#ctx0" brushRef="#br0" timeOffset="-341.4054">22630 857 0,'0'0'15,"0"0"-15,0 0 16,0 0 0,-11 0-16,-1 0 15,12 0-15,-12 0 16,0 0-1,0 0-15,1 0 16,-1 0 0,12 0-16,0 0 15,0 0-15,12-12 16,11 1 0,24-1-16,12 12 15,-12 0 1,1 23-16,-1 0 15,-12 12-15,-11 11 16,-13-11 0,-11 0-16,-11-1 15,-13 1 1,-11 0-16,-12-12 16,-1 0-1,13-11-15,11-12 16,13 0-16,-1 0 15,12 0 1,0 0-16,23 0 16,25 0-1,-1 11-15,0 1 16,0 11 0,0 0-16,-12 12 15,-11-1-15,-12 1 16,-12 0-1,-12 11-15,-12-23 16,-23 12 0,-23-1-16,-1-11 15,12-11 1,12-12-16,12-12 16,-1-11-16,13-23 15,11 11 1,12 35-16</inkml:trace>
          <inkml:trace contextRef="#ctx0" brushRef="#br0" timeOffset="-21821.9635">24479 556 0,'0'0'16,"0"0"0,0-11-16,-12-12 15,0-12 1,0-11-16,12-12 15,0 58-15</inkml:trace>
          <inkml:trace contextRef="#ctx0" brushRef="#br0" timeOffset="-21497.7759">24431-33 0,'0'0'0,"0"0"15,0-12 1,0 1-16,12-1 16,-12 12-16,0 0 15,12 0 1,12 23-16,11 1 15,12-1 1,24 11-16,-12 1 16,-12 0-16,-12-12 15,-11 0 1,-1 0-16,-11-11 16,-12 11-1,0 0-15,-12 12 16,-11-1-1,-24 12-15,11-11 16,-11 0-16,0-12 16,12 0-1,-1-11-15,13-1 16,-1-11 0,24 0-16</inkml:trace>
        </inkml:traceGroup>
      </inkml:traceGroup>
    </inkml:traceGroup>
  </inkml:traceGroup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9:51.3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CF0C37-09E2-4614-8FE1-6BE6A457CFE7}" emma:medium="tactile" emma:mode="ink">
          <msink:context xmlns:msink="http://schemas.microsoft.com/ink/2010/main" type="writingRegion" rotatedBoundingBox="10560,6812 3296,7198 3160,4651 10425,4264"/>
        </emma:interpretation>
      </emma:emma>
    </inkml:annotationXML>
    <inkml:traceGroup>
      <inkml:annotationXML>
        <emma:emma xmlns:emma="http://www.w3.org/2003/04/emma" version="1.0">
          <emma:interpretation id="{0917283C-DAA1-4190-A759-5F6416C89373}" emma:medium="tactile" emma:mode="ink">
            <msink:context xmlns:msink="http://schemas.microsoft.com/ink/2010/main" type="paragraph" rotatedBoundingBox="10560,6812 3296,7198 3160,4651 10425,4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E1E4C-0CF4-4D9B-AA4C-317B26D32B33}" emma:medium="tactile" emma:mode="ink">
              <msink:context xmlns:msink="http://schemas.microsoft.com/ink/2010/main" type="line" rotatedBoundingBox="10560,6812 3296,7198 3160,4651 10425,4264"/>
            </emma:interpretation>
          </emma:emma>
        </inkml:annotationXML>
        <inkml:traceGroup>
          <inkml:annotationXML>
            <emma:emma xmlns:emma="http://www.w3.org/2003/04/emma" version="1.0">
              <emma:interpretation id="{1EC6E62B-C482-44C7-859F-1795E6596305}" emma:medium="tactile" emma:mode="ink">
                <msink:context xmlns:msink="http://schemas.microsoft.com/ink/2010/main" type="inkWord" rotatedBoundingBox="10499,5671 9287,5735 9225,4557 10437,4492"/>
              </emma:interpretation>
            </emma:emma>
          </inkml:annotationXML>
          <inkml:trace contextRef="#ctx0" brushRef="#br0">1225 2914 0,'0'0'15,"0"0"1,0 0-16,0 0 16,0 0-16,0 0 15,12 12 1,0-1-16,12 12 16,-1 24-1,1 10-15,-13-10 16,1-1-1,-12 0-15,-12-11 16,1-12-16,-13 0 16,1-12-1,-13 1-15,-11 0 16,-12-12 0,12-12-16,12 0 15,11-11-15,12 12 16,1-1-1,11 1 1,11-1 0,13 12-1,0 12-15,-1-1 16,-11 1-16,0-1 16,-12 1-1,0-1-15,-12 13 16,-23-13-1,-1 1-15,-11-12 16,12-12-16,-1-11 16,-11-23-1,12-24-15,0-22 16,11 11 0,12 12-16,0-47 15,12-22 1,0 22-16,0 116 15</inkml:trace>
          <inkml:trace contextRef="#ctx0" brushRef="#br0" timeOffset="374.871">1202 2625 0,'0'12'16,"0"-1"-16,0-11 15</inkml:trace>
          <inkml:trace contextRef="#ctx0" brushRef="#br0" timeOffset="208.4866">1155 2232 0,'0'0'0,"23"0"16,24 0-1,48-11-15,-1-12 16,-23-1-16,-71 24 16</inkml:trace>
          <inkml:trace contextRef="#ctx0" brushRef="#br0" timeOffset="20505.0518">1838 2117 0,'0'0'15,"0"0"-15,24 11 16,34-11-1,-58 0-15</inkml:trace>
        </inkml:traceGroup>
        <inkml:traceGroup>
          <inkml:annotationXML>
            <emma:emma xmlns:emma="http://www.w3.org/2003/04/emma" version="1.0">
              <emma:interpretation id="{758F96F9-6530-42E4-B176-B43BDB92679E}" emma:medium="tactile" emma:mode="ink">
                <msink:context xmlns:msink="http://schemas.microsoft.com/ink/2010/main" type="inkWord" rotatedBoundingBox="8945,6898 3296,7198 3160,4651 8809,4350"/>
              </emma:interpretation>
            </emma:emma>
          </inkml:annotationXML>
          <inkml:trace contextRef="#ctx0" brushRef="#br0" timeOffset="1480.0319">95 3527 0,'0'0'0,"0"0"16,0 0-16,0 0 16,0 0-1,0 0-15,0 0 16,0 0 0,0 0-16,0 0 15,0 0-15,0 0 16,0-12-1,0-23-15,0-11 16,11-35 0,1-23-16,12 12 15,-1 11-15,13 12 16,-13 34 0,13 0-16,-13 12 15,1 12 1,-1 11-16,-11 11 15,-12 35 1,-12 58-16,-11-11 16,-13-24-16,13-11 15,-1-12 1,1-11-16,-1-24 16,12 1-1,1-12-15,-13 0 16,0 0-1,-11 0-15,-24 0 16,12 0-16,-12 0 16,24 0-1,-1 0-15,1 0 16,12-12 0,-1 1-16,0-35 15,1-35 1,11-23-16,12 11 15,12 24-15,0 23 16,-12 23 0,0 11-16,0 12 15,0 0 1,11 35-16,-11 57 16,12 1-16,-24-13 15,1 1 1,-1-11-16,0-24 15,-11-11 1,-1-24-16,0-11 16,1 0-16,-12-23 15,11-12 1,0-34-16,13-12 16,22 12-1,1 34-15,0 12 16,0 11-1,-12 12-15,23 24 16,-11 10-16,0 12 16,-12 24-1,-12 11-15,-11 0 16,-13-12 0,13-34-16,-1-12 15,24-23-15</inkml:trace>
          <inkml:trace contextRef="#ctx0" brushRef="#br0" timeOffset="1637.2692">201 2486 0,'0'0'0,"11"24"15,-11-24 1</inkml:trace>
          <inkml:trace contextRef="#ctx0" brushRef="#br0" timeOffset="2075.5671">-212 2498 0,'0'0'15,"0"23"-15,-11 0 16,-13 12 15,-58 11-31,-48-11 16,-23 0-16,11-12 15,13 0 1,-36 0-16,24-12 16,58 1-1,24-12-15,24 0 16,11 12-16,13-12 16,11 0-1,0 0-15,47 0 16,47-12-1,0 0-15,48 1 16,-1-12 0,-23 11-16,-24-11 15,-23 0-15,-24-12 16,-47 35 0</inkml:trace>
          <inkml:trace contextRef="#ctx0" brushRef="#br0" timeOffset="2263.6744">-1036 2278 0,'12'0'16,"46"-11"-16,107-12 15,-12-12 1,-11-11-16,-13 0 15,-129 46 1</inkml:trace>
          <inkml:trace contextRef="#ctx0" brushRef="#br0" timeOffset="2904.4037">-1602 2637 0,'0'11'0,"0"12"16,0 12 0,-11 11-16,-1 1 15,-12 10 1,1-22-16,-1-12 16,12 0-16,1-11 15,-1-1 1,-12 12-16,-11 24 15,-12 10 1,11-22-16,13 0 16,-1-24-16,1 1 15,11-1 1,0-11-16,0-11 16,-11-1-1,-1-11-15,12 0 16,-11 0-1,-1 11-15,1 1 16,-1 11-16,-23 11 16,12 1-1,-24 23-15,0 11 16,0 12 0,0-1-16,12 1 15,0 0 1,12-12-16,-1 1 15,13-13-15,-1 1 16,24-35 0</inkml:trace>
          <inkml:trace contextRef="#ctx0" brushRef="#br0" timeOffset="3212.2333">-1778 3977 0,'0'0'0,"188"-104"15,-188 104 1,0-23-16,-23-11 16,-36-13-1,-24 13-15,1 11 16,23 23-1,12 23-15,11 0 16,13 11-16,23-10 16,12-1-1,11 11-15,24-11 16,0 1 0,-47-24-16</inkml:trace>
          <inkml:trace contextRef="#ctx0" brushRef="#br0" timeOffset="3782.2427">-2438 2822 0,'12'-12'16,"23"-23"-16,48-45 15,-13-36-15,-23 23 16,-11 1-1,-25 11-15,-11 0 16,-11 23 0,-25 12-16,-11 23 15,-23 35 1,-1 22-16,12 1 16,12 11-1,12 24-15,35-1 16,23 0-16,12-11 15,24-12 1,0-11-16,-59-35 16</inkml:trace>
          <inkml:trace contextRef="#ctx0" brushRef="#br0" timeOffset="3407.078">-2780 4671 0,'0'0'0,"24"11"16,82-11-16,82-46 15,-23-12 1,0-23-16,-165 81 16</inkml:trace>
          <inkml:trace contextRef="#ctx0" brushRef="#br0" timeOffset="4190.7092">-2768 3307 0,'0'0'0,"0"0"15,-12 12-15,1-1 16,-13-11 0,0 0-1,1-23 1,-1 0-16,13-12 15,-1 1 1,12-1-16,12 0 16,-1 12-1,1 12-15,12-1 16,-1 12-16,-11 0 16,12 12-1,-13 22-15,1 12 16,-12 1-1,-35 22-15,-36 35 16,-23 0 0,11-23-16,1-23 15,11-35-15,71-23 16</inkml:trace>
          <inkml:trace contextRef="#ctx0" brushRef="#br0" timeOffset="4930.8171">-3251 2764 0,'0'0'0,"0"0"15,0 0 1,0 0-16,0 0 16,0 0-1,0 0-15,0 0 16,0 0-1,0 0-15,0 0 16,0 11-16,0 13 16,0 10-1,-12 1-15,-11 23 16,-13-12 0,1-11-16,0-12 15,-12 0 1,0 0-16,11 0 15,-23 23-15,12-11 16,0 11 0,0-11-16,12-1 15,-1-10 1,1-1-16,0-23 16,-1 11-16,13-11 15,11 0 1,0-11-16,12-1 15,0 1 1,0-1-16,0 0 16,0 1-1,0 11-15,12 0 16,-12 0 0,12 11-16,-12 1 15,0 34-15,-12 24 16,-12-1-1,-11-11-15,-24 0 16,12-24 0,0-11-16,0-23 15,47 0-15</inkml:trace>
          <inkml:trace contextRef="#ctx0" brushRef="#br0" timeOffset="5081.0764">-3698 2440 0,'0'0'16,"11"12"-16,-11-12 16</inkml:trace>
          <inkml:trace contextRef="#ctx0" brushRef="#br0" timeOffset="5325.5855">-4323 4359 0,'0'0'0,"36"11"16,70 1-16,11-12 16,1-35-1,0-34-15,-24-12 16,-94 81 0</inkml:trace>
          <inkml:trace contextRef="#ctx0" brushRef="#br0" timeOffset="6056.5898">-4417 2463 0,'0'0'0,"12"0"16,35-11 0,59-12-16,0-12 15,-106 35-15</inkml:trace>
          <inkml:trace contextRef="#ctx0" brushRef="#br0" timeOffset="5880.4239">-4170 2799 0,'0'0'16,"0"11"-16,0 12 15,0 12 1,-11 11-16,-13-11 16,12-12-1,0 0-15,1-11 16,-13-1-16,1 1 16,11-12-1,0 0-15,0 11 16,0 1-1,1 11-15,-1 12 16,0 11 0,12 0-16,-12 0 15,1 0-15,-13 24 16,-35 34 0,-12-23-16,-11-12 15,-12-11 1,-1-23-16,-11-24 15,-11-22-15,34-13 16,13-10 0,22-1-16,25 0 15,-1 1 1,24-24-16,47-35 16,24-11-1,12 0-15,-1 0 16,12 12-16,-94 92 15</inkml:trace>
          <inkml:trace contextRef="#ctx0" brushRef="#br0" timeOffset="6232.5289">-4994 2417 0,'0'12'0,"12"11"15,-12-23 1</inkml:trace>
        </inkml:traceGroup>
      </inkml:traceGroup>
    </inkml:traceGroup>
  </inkml:traceGroup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5:37.4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D55864-2405-4223-A7C7-1BDE05A292A6}" emma:medium="tactile" emma:mode="ink">
          <msink:context xmlns:msink="http://schemas.microsoft.com/ink/2010/main" type="inkDrawing" rotatedBoundingBox="15370,3810 21571,3480 21598,4005 15398,4335" semanticType="underline" shapeName="Other">
            <msink:sourceLink direction="with" ref="{8E95605A-C524-4701-8E43-EAB410D82297}"/>
            <msink:sourceLink direction="with" ref="{58FA9584-9F63-4F91-9636-1FCFFFBEC78A}"/>
          </msink:context>
        </emma:interpretation>
      </emma:emma>
    </inkml:annotationXML>
    <inkml:trace contextRef="#ctx0" brushRef="#br0">6196 0 0,'0'0'0,"0"0"0,0 0 15,0 0-15,0 0 16,0 0 0,0 0-16,0 0 15,0 11 1,0 1-16,0-1 15,0 1 1,-11 11-16,-1-11 16,-12 11-16,-11 34 15,0-10 1,-1-1-16,-11 0 16,-12-11-1,0-12-15,-11 12 16,11-12-16,12-12 15,0 1 1,-1-12-16,1 11 16,0-11-1,0 0-15,-12-11 16,-11-1 0,11 1-16,0-1 15,0 1-15,12-1 16,-12-11-1,0 0-15,0 0 16,12 11 0,-24-11-16,12 11 15,-11 1-15,-1-12 16,12 11 0,0 1-16,0-1 15,-11 1 1,-25 11-16,-11-12 15,12 12-15,23 0 16,-11 0 0,0 23-16,-24 12 15,11 11 1,1 0-16,12 12 16,11 0-1,12-12-15,12-11 16,0-1-16,0 1 15,11-12 1,13-11-16,-1 11 16,12 0-1,1-12-15,-1 1 16,12-12-16,0 0 16,-12-12-1,-11 1-15,-1-12 16,-11-12-1,-1-11-15,1 0 16,0 11 0,-13 0-16,13 12 15,0 12 1,-12-12-16,-24 11 16,-11-11-16,-1 11 15,-11 12 1,23 12-16,-11-1 15,11-11 1,-23 24-16,-12-1 16,12 0-16,11 0 15,12-12 1,-11 13-16,-12-1 16,-12 0-1,-12 0-15,24-12 16,11 1-16,13-12 15,-25 12 1,-23-1-16,24-11 16,0 0-1,23 0-15,1-11 16,11-1 0,0 0-16,0 1 15,-12-58-15,12 57 16,12 0-1,12 1-15,0-1 16,11 1 0,0-1-16,1 1 15,11 11 1,0 0-16,12 0 16</inkml:trace>
  </inkml:traceGroup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5:02.23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82D2F34-BC6B-4DB0-8A56-517D1ABCCA8A}" emma:medium="tactile" emma:mode="ink">
          <msink:context xmlns:msink="http://schemas.microsoft.com/ink/2010/main" type="writingRegion" rotatedBoundingBox="10250,10958 15236,13291 13731,16507 8745,14173"/>
        </emma:interpretation>
      </emma:emma>
    </inkml:annotationXML>
    <inkml:traceGroup>
      <inkml:annotationXML>
        <emma:emma xmlns:emma="http://www.w3.org/2003/04/emma" version="1.0">
          <emma:interpretation id="{14675C33-5F36-4FFE-B8FB-DDDD0AC14293}" emma:medium="tactile" emma:mode="ink">
            <msink:context xmlns:msink="http://schemas.microsoft.com/ink/2010/main" type="paragraph" rotatedBoundingBox="10250,10958 14021,12722 12767,15403 8996,13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FD213-3E49-428D-B4A7-2E972A94563E}" emma:medium="tactile" emma:mode="ink">
              <msink:context xmlns:msink="http://schemas.microsoft.com/ink/2010/main" type="line" rotatedBoundingBox="10250,10958 14021,12722 12767,15403 8996,13638"/>
            </emma:interpretation>
          </emma:emma>
        </inkml:annotationXML>
        <inkml:traceGroup>
          <inkml:annotationXML>
            <emma:emma xmlns:emma="http://www.w3.org/2003/04/emma" version="1.0">
              <emma:interpretation id="{3DC6BD31-3C3E-42B1-AA54-802D957F71FE}" emma:medium="tactile" emma:mode="ink">
                <msink:context xmlns:msink="http://schemas.microsoft.com/ink/2010/main" type="inkWord" rotatedBoundingBox="10250,10958 14021,12722 12767,15403 8996,13638"/>
              </emma:interpretation>
            </emma:emma>
          </inkml:annotationXML>
          <inkml:trace contextRef="#ctx0" brushRef="#br0">4490 10727 0,'0'0'0,"11"-12"16,13 1-16,23 11 15,0 11 1,0 24-16,0 23 16,1 11-1,-25 12-15,-35 34 16,-11 1-16,11-24 16,0-22-1,0-24-15,12-23 16,0-11-1,0-12-15,0 0 16,0-23-16,12-35 16,0-46-1,0-58-15,0 0 16,-1 81 0,1 23-16,-12 24 15,0 11 1,0 11-16,0 12 15,0 0-15,12 46 16,11 35 0,1 0-16,11 0 15,12-12 1,12-11-16,0-23 16,0 0-16,-59-35 15</inkml:trace>
          <inkml:trace contextRef="#ctx0" brushRef="#br0" timeOffset="-5201.8482">2640 9375 0,'0'0'0,"0"0"16,0 0-1,0 11-15,12 1 16,0-1 0,0-11-16,11 0 15,12 0-15,-11 0 16,0-11-1,-13-1-15,1-11 16,0-12 0,-12 12-16,-12 0 15,0 0-15,-11 11 16,-24 1 0,11 22-16,1 1 15,0 11 1,23-11-16,12-1 15,0 1 1,0-12-16</inkml:trace>
          <inkml:trace contextRef="#ctx0" brushRef="#br0" timeOffset="-5572.0258">2381 9733 0,'0'0'15,"0"0"-15,0 0 16,12 0-16,23 0 16,1-12-1,-1-11-15,-12 12 16,1-1-1,-12 12-15,0 12 16,-1 11 0,1 11-16,-12 13 15,0-1 1,0 0-16,0-11 16,12-12-16,0 0 15,11 0 1,1-11-16,11-1 15,-35-11 1</inkml:trace>
          <inkml:trace contextRef="#ctx0" brushRef="#br0" timeOffset="-4948.6796">2711 9848 0,'0'0'15,"0"0"-15,12 0 16,35 0 0,23 0-16,13 0 15,-1-11-15,-23-1 16,0 1-1,-12-1-15,-11 1 16,-36 11 0</inkml:trace>
          <inkml:trace contextRef="#ctx0" brushRef="#br0" timeOffset="-4731.7302">2935 9640 0,'0'0'16,"0"12"-16,11 34 15,1 0 1,12 24-16,-1-1 16,13-11-1,-13-12-15,1-11 16,-24-35-16</inkml:trace>
          <inkml:trace contextRef="#ctx0" brushRef="#br0" timeOffset="-4513.2688">3335 9328 0,'0'0'0,"12"23"16,12 24 0,11 45-16,24 24 15,0-12-15,-12-23 16,0-24 0,-47-57-16</inkml:trace>
          <inkml:trace contextRef="#ctx0" brushRef="#br0" timeOffset="-2996.5102">3429 10600 0,'0'0'0,"0"0"16,0 0 0,0 0-16,0 0 15,0 0 1,0 0-16,0 0 16,12 11-1,0 24-15,12 46 16,-1 34-1,1-22-15,-1 11 16,13 23-16,-13-23 16,1-23-1,-1-23-15,1-24 16,-12 1 0,-12-24-16,0 1 15,0-12-15</inkml:trace>
          <inkml:trace contextRef="#ctx0" brushRef="#br0" timeOffset="-6673.8363">1757 9317 0,'0'0'15,"0"0"-15,0 0 16,0 0-1,0 0-15,0 0 16,0 0 0,0 0-16,0 0 15,0 0 1,0 0-16,-24 11 16,24-11-16,-235 162 15,223-150 1,-47 22-16,-12 13 15,12-1 1,12-23-16,12 12 16,23-12-16,12-23 15</inkml:trace>
          <inkml:trace contextRef="#ctx0" brushRef="#br0" timeOffset="-6367.8456">1969 9548 0,'0'0'0,"0"0"16,0 0 0,-165 11-16,165-11 15,0 0 1</inkml:trace>
          <inkml:trace contextRef="#ctx0" brushRef="#br0" timeOffset="-5953.8995">1710 9375 0,'0'0'16,"11"-12"-16,25 0 15,-13 1 1,13 11-16,-1 11 16,0 24-1,-11 58-15,-12 57 16,-12-35-1,-12 1-15,0-35 16,0-35-16,1-11 16,11-12-1,0-12-15,0-11 16,0 0 0,11-23-16,13-69 15,23-93-15,-12 23 16,1 0-1,-13 47-15,-11 34 16,0 35 0,-12 11-16,0 35 15,0 0-15,0 35 16,0 34 0,12 23-16,-1 24 15,13-12 1,11-12-16,1-34 15,-1-12 1,-35-46-16</inkml:trace>
          <inkml:trace contextRef="#ctx0" brushRef="#br0" timeOffset="-2515.8553">3371 10657 0,'0'0'0,"11"-23"15,36-11 1,24-1-16,0-11 16,-1 11-1,1 23-15,0 12 16,-12 12 0,-12 11-16,-12 0 15,-11 12-15,-12 11 16,-24 0-1,-24 24-15,-22-1 16,-25-11 0,-23-12-16,12-11 15,23-24-15,24 1 16,47-12 0</inkml:trace>
          <inkml:trace contextRef="#ctx0" brushRef="#br0" timeOffset="-605.6508">4289 10692 0,'-11'12'15,"-13"34"1,-23 46-16,12-11 16,11 0-16,12 0 15,24 0 1,12-12-16,11-11 16,12 0-1,-12-24-15,1-10 16,-36-24-16</inkml:trace>
          <inkml:trace contextRef="#ctx0" brushRef="#br0" timeOffset="-9540.9288">1780 9375 0,'0'0'0,"0"0"0,-11 0 15,11 0 1</inkml:trace>
          <inkml:trace contextRef="#ctx0" brushRef="#br0" timeOffset="-9235.4329">1333 9536 0,'-12'12'16,"-12"23"-16,1 11 15,-13 35 1,13 0-16,11-1 16,12 13-16,12 46 15,11-24 1,13 1-16,11 11 16,12 12-1,-12-12-15,-12-23 16,1-12-16,-13-11 15,-11 12 1,-12-1-16,-12-11 16,-11-12-1,-36 1-15,-12-13 16,0-10 0,12-13-16,12-22 15,0-1-15,47-11 16</inkml:trace>
        </inkml:traceGroup>
      </inkml:traceGroup>
    </inkml:traceGroup>
    <inkml:traceGroup>
      <inkml:annotationXML>
        <emma:emma xmlns:emma="http://www.w3.org/2003/04/emma" version="1.0">
          <emma:interpretation id="{A2D7CA31-70F0-48C6-A6EE-0BD50E12756C}" emma:medium="tactile" emma:mode="ink">
            <msink:context xmlns:msink="http://schemas.microsoft.com/ink/2010/main" type="paragraph" rotatedBoundingBox="10051,14066 14068,14066 14068,15938 10051,159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F79D16-4193-4F66-A89E-BE083EDDE2BC}" emma:medium="tactile" emma:mode="ink">
              <msink:context xmlns:msink="http://schemas.microsoft.com/ink/2010/main" type="inkBullet" rotatedBoundingBox="10051,14066 10428,14066 10428,14644 10051,1464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8369.7774">1651 11836 0,'0'0'0,"0"0"16,0 0-1,-12 0-15,0 0 16,-11 0-1,-1-11-15,12-1 16,0 1 0,1-1-16,-1 0 15,12 1-15,0-12 16,12 0 0,-1 11-16,13 1 15,0-1 1,-1 12-16,-11 12 15,11 11-15,1 46 16,-24 23 0,0 1-16,-12-12 15,0-12 1,1-23-16,11-11 16,0-12-1,0 0-15,0-11 16,0-12-16,0 0 15,0 0 1,0-12-16,11-34 16,13-46-1,0-12-15,-1 23 16,1 11-16,-12 24 16,-1 11-1,-11 12-15,0 12 16,0 11-1,0 0-15,0 11 16,0 36 0,-11 33-16,11 1 15,11-23-15,13 11 16,-1-22 0,25-1-16,-13-23 15,-35-23 1</inkml:trace>
      </inkml:traceGroup>
      <inkml:traceGroup>
        <inkml:annotationXML>
          <emma:emma xmlns:emma="http://www.w3.org/2003/04/emma" version="1.0">
            <emma:interpretation id="{24DDDF94-6015-4010-BDE5-E63C8CFD06EC}" emma:medium="tactile" emma:mode="ink">
              <msink:context xmlns:msink="http://schemas.microsoft.com/ink/2010/main" type="line" rotatedBoundingBox="10687,14297 14068,14297 14068,15938 10687,15938"/>
            </emma:interpretation>
          </emma:emma>
        </inkml:annotationXML>
        <inkml:traceGroup>
          <inkml:annotationXML>
            <emma:emma xmlns:emma="http://www.w3.org/2003/04/emma" version="1.0">
              <emma:interpretation id="{1AB67081-20D8-4DD5-AF5D-EEA93B7E5C7D}" emma:medium="tactile" emma:mode="ink">
                <msink:context xmlns:msink="http://schemas.microsoft.com/ink/2010/main" type="inkWord" rotatedBoundingBox="10687,14297 11182,14297 11182,15037 10687,15037"/>
              </emma:interpretation>
            </emma:emma>
          </inkml:annotationXML>
          <inkml:trace contextRef="#ctx0" brushRef="#br0" timeOffset="-7559.5041">2287 12102 0,'0'0'0,"0"0"16,0 12-16,12-1 16,11 1-1,12-1-15,24 1 16,0-24-1,0 1-15,-12-12 16,0-12 0,-23 0-16,-12 1 15,-12-1-15,-12 12 16,-12 0 0,-34 11-16,-25 12 15,12 12 1,24-1-16,12 12 15,23-11-15,12-1 16,12 1 0,-12-12-16</inkml:trace>
          <inkml:trace contextRef="#ctx0" brushRef="#br0" timeOffset="-7925.3525">2169 12402 0,'0'0'0,"0"0"16,0 0-1,0 0-15,12-11 16,11-1-16,13-11 16,23-11-1,-1 10-15,-10 1 16,-13 12-1,-23-1-15,-12 12 16,0 0 0,0 0-16,-12 23 15,-12 24-15,-11 10 16,11 1 0,13-12-16,-1-11 15,12 0 1,12-1-16,11-10 15,1-1-15,11-12 16,12 1 0,-11-12-16,-36 0 15</inkml:trace>
        </inkml:traceGroup>
        <inkml:traceGroup>
          <inkml:annotationXML>
            <emma:emma xmlns:emma="http://www.w3.org/2003/04/emma" version="1.0">
              <emma:interpretation id="{98A529B8-70FB-4B6F-8ED2-6434E16DA175}" emma:medium="tactile" emma:mode="ink">
                <msink:context xmlns:msink="http://schemas.microsoft.com/ink/2010/main" type="inkWord" rotatedBoundingBox="12291,15897 12342,15451 12763,15499 12712,15946"/>
              </emma:interpretation>
            </emma:emma>
          </inkml:annotationXML>
          <inkml:trace contextRef="#ctx0" brushRef="#br0" timeOffset="337700.1386">3806 13246 0,'0'0'0,"0"0"15,0 0-15,0 0 16,0 0-1,0-11-15,12-13 16,0 1 0,12-11-1,46-1 1,-11 12-16,0 23 16,-12 11-1,-12 1-15,-11 11 16,-12 0-1,-24 23-15,-23 1 16,-12 11 0,11-24-16,-11 12 15,12-11-15,11-12 16,12-11 0,1-1-16,-1 1 15,12-1 1,12 1-16,11 0 15,24-1 1,24 1-16,11-1 16,-11-11-16,-71 0 15</inkml:trace>
        </inkml:traceGroup>
        <inkml:traceGroup>
          <inkml:annotationXML>
            <emma:emma xmlns:emma="http://www.w3.org/2003/04/emma" version="1.0">
              <emma:interpretation id="{59CDAB42-E345-4CC4-BB25-B8323BDAEFB8}" emma:medium="tactile" emma:mode="ink">
                <msink:context xmlns:msink="http://schemas.microsoft.com/ink/2010/main" type="inkWord" rotatedBoundingBox="13868,14956 14068,14956 14068,15788 13868,15788"/>
              </emma:interpretation>
            </emma:emma>
          </inkml:annotationXML>
          <inkml:trace contextRef="#ctx0" brushRef="#br0" timeOffset="340727.9654">5350 12587 0,'0'0'0,"0"0"15,0 0 1,0 0-16,0 0 15,0-11 1,0 11-16,0 0 16,0 0-1,0 0-15,0 0 16,11 11-16,1 24 16,0 11-1,11 35-15,1 46 16,0-23-1,-13-23-15,1-11 16,12-1 0,-13 0-16,1-22 15,0-1-15,0 0 16,-12-46 0</inkml:trace>
        </inkml:traceGroup>
      </inkml:traceGroup>
    </inkml:traceGroup>
  </inkml:traceGroup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29:40.4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DD48EA3-B98F-4827-A8F3-C93620A36DEB}" emma:medium="tactile" emma:mode="ink">
          <msink:context xmlns:msink="http://schemas.microsoft.com/ink/2010/main" type="writingRegion" rotatedBoundingBox="1594,611 33207,1280 32914,15146 1301,14478"/>
        </emma:interpretation>
      </emma:emma>
    </inkml:annotationXML>
    <inkml:traceGroup>
      <inkml:annotationXML>
        <emma:emma xmlns:emma="http://www.w3.org/2003/04/emma" version="1.0">
          <emma:interpretation id="{90CFA0E1-946A-4CC0-92EC-81939D81FCF2}" emma:medium="tactile" emma:mode="ink">
            <msink:context xmlns:msink="http://schemas.microsoft.com/ink/2010/main" type="paragraph" rotatedBoundingBox="1533,1634 33168,685 33249,3361 1614,4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42A8E3-4B8C-462F-AC2E-C239571B31A4}" emma:medium="tactile" emma:mode="ink">
              <msink:context xmlns:msink="http://schemas.microsoft.com/ink/2010/main" type="line" rotatedBoundingBox="1533,1634 33168,685 33249,3361 1614,4310"/>
            </emma:interpretation>
          </emma:emma>
        </inkml:annotationXML>
        <inkml:traceGroup>
          <inkml:annotationXML>
            <emma:emma xmlns:emma="http://www.w3.org/2003/04/emma" version="1.0">
              <emma:interpretation id="{7D83282B-79B2-4BEA-A606-36EB3B89DF9E}" emma:medium="tactile" emma:mode="ink">
                <msink:context xmlns:msink="http://schemas.microsoft.com/ink/2010/main" type="inkWord" rotatedBoundingBox="4795,1975 9583,1831 9643,3815 4854,3958"/>
              </emma:interpretation>
            </emma:emma>
          </inkml:annotationXML>
          <inkml:trace contextRef="#ctx0" brushRef="#br0">613 660 0,'0'0'0,"0"0"0,0 0 15,0 0 1,0 0-16,0-11 16,0-1-1,12-22-15,-1-13 16,1-10-16,12-13 16,-1 1-1,1 11-15,-1 0 16,13 12-1,-1 0-15,1 11 16,-1 1 0,0 10-16,1 1 15,-13 0-15,1 12 16,-1 11 0,1 0-16,-12 11 15,-1 1 1,1 22-16,-24 24 15,-23 12 1,-36 11 0,12-35-16,12-12 15,24-22 1,-1 0-16,1-12 16,11 0-1,0 0-15,0 0 16,-23 11-1,0 12-15,-13 12 16,1 0-16,0-12 16,-12 0-1,12-12-15,0-11 16,12 0 0,-1-11-16,1-12 15,12-12-15,-1 0 16,12 12-1,0 12-15,12 11 16,-11 0 0,-13 11-16,1 24 15,-13-12 1,-11 23-16,-24 24 16,71-70-16</inkml:trace>
          <inkml:trace contextRef="#ctx0" brushRef="#br0" timeOffset="384.4129">354 1458 0,'12'0'0,"23"-12"16,36-34-16,-13 0 16,-22 0-1,-13-24-15,-11-11 16,-24 1 0,-35 10-16,-12 24 15,-11 23 1,-1 23-16,12 23 15,24 12-15,11-1 16,12 1 0,12 11-16,24-11 15,35 11 1,47-11-16,-12-24 16,12-22-16,-106 11 15</inkml:trace>
          <inkml:trace contextRef="#ctx0" brushRef="#br0" timeOffset="572.8557">849-472 0,'0'0'0,"0"0"16</inkml:trace>
          <inkml:trace contextRef="#ctx0" brushRef="#br0" timeOffset="2149.9748">-1072-484 0,'0'0'16,"0"0"0,0 70-1,-11 57-15,11 11 16,-12 24 0,0 0-16,12-46 15,0-12-15,0-104 16</inkml:trace>
          <inkml:trace contextRef="#ctx0" brushRef="#br0" timeOffset="1617.3916">-483 94 0,'0'0'16,"0"0"-16,95-58 15,-95 58 1,23-11-16,36-24 16,12 0-1,-1 12-15,-22 12 16,-25-1-16,1 1 16,-13 11-1,1 0-15,-12 0 16,0 0-1,0 11-15,-35 12 16,-24 35 0,-23 35-16,-1 11 15,24-12-15,12 1 16,24-36 0,11-10-16,12-13 15,0-11 1,12-11-16,-1-1 15,25 1-15,-1-12 16,-11 0 0,-13 0-16,-11 0 15,0 0 1,0 0-16,0 0 16,-23-12-1,-13-11-15,-11-11 16,0-24-16,-23-11 15,11-12 1,11-12-16,13 1 16,12 11-1,11 11-15,12 24 16,0 23-16,0 23 16,0 0-1,0 0-15,0 23 16,0 23-1,0 12-15,0 12 16,0-13 0,0-10-16,-12-1 15,0-11-15,0-12 16,-11-12 0,-1-11-16,1 0 15,-13-11 1,13 11-16,-1 0 15,1 0 1,11 11-16,0 12 16,0 12-16,12 11 15,0 0 1,24 35-16,-24-81 16</inkml:trace>
          <inkml:trace contextRef="#ctx0" brushRef="#br0" timeOffset="1786.2376">-341 1169 0,'0'0'0,"0"0"16,0 0-1</inkml:trace>
          <inkml:trace contextRef="#ctx0" brushRef="#br0" timeOffset="2605.8658">-1343 152 0,'0'0'0,"0"0"15,-11 11-15,-1 1 16,-12 11 0,-11 0-16,0 0 15,-1 12 1,13-12-16,-1 12 16,12 0-1,1-1-15,11 1 16,0 11-16,11 0 15,1 12 1,0 0-16,-12-12 16,0 0-1,0-23-15,-12 1 16,-11-13-16,-36 1 16,-12-24-1,-23-23-15,23 1 16,12-12-1,24-12-15,11-46 16,13-12 0,34 24-16,36 11 15,35-12-15,-94 93 16</inkml:trace>
          <inkml:trace contextRef="#ctx0" brushRef="#br0" timeOffset="3294.072">-2285 94 0,'0'0'0,"0"0"15,0 0 1,0 0-16,12 0 16,0 12-16,-1-1 15,13 24 1,0 0-16,-1-1 15,1 1 1,-1 0-16,-11-1 16,0 1-1,-12 0-15,0 11 16,-12-11-16,-12 11 16,-23 0-1,-12 0-15,1-11 16,22-12-1,36-23-15</inkml:trace>
          <inkml:trace contextRef="#ctx0" brushRef="#br0" timeOffset="3533.7254">-2356 452 0,'0'0'16,"-11"24"-16,-13 22 15,-23 23 1,-12 0-16,0 12 16,12-23-1,12-12-15,-1-11 16,36-35-16</inkml:trace>
          <inkml:trace contextRef="#ctx0" brushRef="#br0" timeOffset="4015.6381">-2862 695 0,'0'0'15,"-12"0"-15,0 0 16,-23 0 0,0 0-16,-1 0 15,1-11-15,11-1 16,1 0-1,11 1-15,0-1 16,12 1 0,0-1-16,0 1 15,0-1 1,12 1-16,0-1 16,0 12-16,-1 0 15,1 0 1,0 12-16,0 11 15,0 11 1,-1 1-16,-11 0 16,-11 22-16,-25 1 15,1 0 1,-12-12-16,11-23 16,1 0-1,35-23-15</inkml:trace>
          <inkml:trace contextRef="#ctx0" brushRef="#br0" timeOffset="4733.7771">-3003-10 0,'0'0'0,"0"0"16,0 0-16,0 0 15,0 0 1,0 0-16,0 0 16,0 0-16,0 0 15,0 0 1,0 0-16,0 0 16,0 0-1,0 0-15,0 0 16,0 0-16,0 0 15,0 0 1,0 0-16,0 0 16,-12 12-1,0 11-15,-12 23 16,1 0 0,-12 12-16,11-12 15,0-11-15,1 0 16,-1-24-1,1 1 1,11-1-16,-12 1 16,1-1-16,-24 24 15,-12 0-15,-12-1 16,12-10 0,12-13-16,12 1 15,-1-12 1,13-12-16,-1-11 15,13-23 1,11-12-16,11-11 16,36-35-16,36-58 15,11 12 1,-94 150-16</inkml:trace>
        </inkml:traceGroup>
        <inkml:traceGroup>
          <inkml:annotationXML>
            <emma:emma xmlns:emma="http://www.w3.org/2003/04/emma" version="1.0">
              <emma:interpretation id="{47D5C6FB-B180-4DF4-BDCD-A0C33B39860A}" emma:medium="tactile" emma:mode="ink">
                <msink:context xmlns:msink="http://schemas.microsoft.com/ink/2010/main" type="inkWord" rotatedBoundingBox="1536,1708 5371,1593 5438,3817 1602,3932"/>
              </emma:interpretation>
            </emma:emma>
          </inkml:annotationXML>
          <inkml:trace contextRef="#ctx0" brushRef="#br0" timeOffset="4883.5017">-3157-634 0,'0'0'16,"0"0"0,0 0-16,0 0 15</inkml:trace>
          <inkml:trace contextRef="#ctx0" brushRef="#br0" timeOffset="5593.4432">-3804 279 0,'0'0'15,"0"0"-15,0 0 16,-12 23 0,-24 0-16,-58 24 15,-12-13 1,0 1-16,0-12 16,-23 0-1,-13-11-15,24-1 16,36 1-16,11-12 15,24 0 1,12-12-16,23 12 16,0-11-1,12 11-15</inkml:trace>
          <inkml:trace contextRef="#ctx0" brushRef="#br0" timeOffset="5808.6565">-4382 1053 0,'0'0'15,"0"0"-15,0 0 16</inkml:trace>
          <inkml:trace contextRef="#ctx0" brushRef="#br0" timeOffset="6220.1059">-3840 1435 0,'0'0'16,"0"0"-1,24 11-15,35 1 16,35-24 0,47-11-16,-23-23 15,-118 46-15</inkml:trace>
          <inkml:trace contextRef="#ctx0" brushRef="#br0" timeOffset="7058.3657">-5041 140 0,'0'0'16,"-12"0"-16,-12 12 16,-23 11-1,0 0-15,-12 12 16,12-12-16,0 12 16,12-1-1,-1 1-15,13 0 16,11-12-1,12 0-15,0 0 16,12 12-16,-1 11 16,1-11-1,12 11-15,-12-12 16,-1 1 0,-11 0-16,-11-1 15,-1 1 1,-12 0-16,-11-12 15,-12 12-15,47-35 16</inkml:trace>
          <inkml:trace contextRef="#ctx0" brushRef="#br0" timeOffset="7215.9904">-5183 1250 0,'0'0'16,"12"11"-1,-12-11-15</inkml:trace>
          <inkml:trace contextRef="#ctx0" brushRef="#br0" timeOffset="7569.3362">-5477-125 0,'0'0'16,"0"11"0,0 1-16,-12 22 15,0 13 1,0 10-16,1 24 16,-1 0-16,12 12 15,0-24 1,0-11-16,0-12 15,0-11 1,0-1-16,0-34 16</inkml:trace>
          <inkml:trace contextRef="#ctx0" brushRef="#br0" timeOffset="7994.3969">-5666 418 0,'0'0'0,"0"11"15,-11 1-15,-1 11 16,-35 0 0,-12 0-16,0 0 15,-12 0 1,-11-11-16,-13 0 16,1-12-16,12-12 15,35 0 1,11 1-16,13-1 15,11-11 1,12-23-16,47-35 16,24-11-16,11 11 15,-11 11 1,11-11-16,-82 81 16</inkml:trace>
          <inkml:trace contextRef="#ctx0" brushRef="#br0" timeOffset="8479.394">-5524-715 0,'0'0'15,"0"23"-15,-12 12 16,-23 11-1,-48 0-15,-23 1 16,12-1 0,-12 0-16,-24 0 15,24-11 1,36-23-16,11-1 16,23 1-16,13-1 15,-1 1 1,1 11-16,11 0 15,0 12 1,0 11-16,12-11 16,-11-1-1,-1 1-15,-12 11 16,-11-11-16,-12-1 16,-24-10-1,-23-13-15,11-22 16,24-1-1,24 0-15,12-22 16,34-47-16,60-69 16,35-12-1,59-23-15,-165 185 16</inkml:trace>
        </inkml:traceGroup>
        <inkml:traceGroup>
          <inkml:annotationXML>
            <emma:emma xmlns:emma="http://www.w3.org/2003/04/emma" version="1.0">
              <emma:interpretation id="{788E7B1D-935B-447D-B7E9-EC3BDDE3F31D}" emma:medium="tactile" emma:mode="ink">
                <msink:context xmlns:msink="http://schemas.microsoft.com/ink/2010/main" type="inkWord" rotatedBoundingBox="12287,1900 12441,1895 12477,3105 12323,3110"/>
              </emma:interpretation>
            </emma:emma>
          </inkml:annotationXML>
          <inkml:trace contextRef="#ctx0" brushRef="#br0" timeOffset="34828.8103">3923-484 0,'0'0'0,"0"0"0,0 0 15,0 0-15,0 0 16,0 0-1,0 0-15,0 0 16,0 0 0,-12 47-16,0 91 15,-11 24 1,-1 34-16,1-11 16,11-46-16,12-23 15,0-12 1,0-35-16,0-23 15,0-34 1,0-12-16,-12-12 16,12 12-1</inkml:trace>
        </inkml:traceGroup>
        <inkml:traceGroup>
          <inkml:annotationXML>
            <emma:emma xmlns:emma="http://www.w3.org/2003/04/emma" version="1.0">
              <emma:interpretation id="{8E95605A-C524-4701-8E43-EAB410D82297}" emma:medium="tactile" emma:mode="ink">
                <msink:context xmlns:msink="http://schemas.microsoft.com/ink/2010/main" type="inkWord" rotatedBoundingBox="12180,1315 18128,1136 18196,3402 12248,3580">
                  <msink:destinationLink direction="with" ref="{32D55864-2405-4223-A7C7-1BDE05A292A6}"/>
                </msink:context>
              </emma:interpretation>
            </emma:emma>
          </inkml:annotationXML>
          <inkml:trace contextRef="#ctx0" brushRef="#br0" timeOffset="35332.7486">3793-253 0,'0'0'0,"0"0"15,-11 12-15,-1 0 16,-12-1-1,13-11-15,-1 0 16,0 0 0,0-11-16,0-13 15,24-10-15,35-36 16,36-34 0,11 0-16,0 12 15,-11 23 1,11 11-16,-35 46 15,0 24 1,-12 11-16,-12 12 16,-11-1-16,-12 12 15,-12 1 1,-36 22-16,-23 24 16,-11-13-1,-25 13-15,1-35 16,-12-12-1,12-11-15,23-12 16,24-12-16,12-11 16,35 0-1</inkml:trace>
          <inkml:trace contextRef="#ctx0" brushRef="#br0" timeOffset="35882.9458">5007-576 0,'0'0'0,"0"0"16,0 0-16,0 0 16,0 0-1,-24 0-15,-23 11 16,-12 24-16,-23 46 16,-13 23-1,13 12-15,35-24 16,12 0-1,11 12-15,36-11 16,11-12 0,13-12-16,11-23 15,12-11-15,23-23 16,12-12 0,-11-23-16,-83 23 15</inkml:trace>
          <inkml:trace contextRef="#ctx0" brushRef="#br0" timeOffset="36584.1599">5266-125 0,'0'0'16,"-12"11"-1,0 1-15,-11 11 16,-13 0-16,1-12 15,0 1 1,11 0-16,1-12 16,11 0-1,0-12-15,12 0 16,12-22-16,23-36 16,1 24-1,11 0-15,12 11 16,-12 12-1,0 23-15,-12 12 16,0 22 0,-11 36-16,-12 11 15,-24 11 1,-12-11-16,1 11 16,11-34-16,0-23 15,12 0 1,0-24-16,0-11 15,0 0-15,0-23 16,12-23 0,12-47-16,23-34 15,-12 12 1,-11 11-16,-1 34 16,-11 24-1,0 11-15,-12 12 16,0 12-16,0-1 15,0 12 1,0 0-16,0 23 16,12 24-1,-1 22-15,13 12 16,0-12-16,-1 0 16,12 12-1,1-34-15,-1-1 16,0-12-1,13-10-15,-1-13 16,23-22 0,1-24-16,-71 35 15</inkml:trace>
          <inkml:trace contextRef="#ctx0" brushRef="#br0" timeOffset="37067.439">5796-611 0,'0'0'0,"0"0"16,0 0-1,12 0-15,0 12 16,23 11-1,24 23-15,0 0 16,23 35 0,-11 23-16,-24 0 15,-12 12-15,-11-1 16,-12 47 0,-24-58-16,-12-11 15,-11-24 1,-12-11-16,11-24 15,1-22-15,0-12 16,35 0 0</inkml:trace>
          <inkml:trace contextRef="#ctx0" brushRef="#br0" timeOffset="38804.6982">6644 175 0,'0'0'0,"0"0"15,0 12 1,47 34 0,-11-23-1,-1 0-15,24 0 16,0-34-1,47-24-15,-106 35 16</inkml:trace>
          <inkml:trace contextRef="#ctx0" brushRef="#br0" timeOffset="38562.4089">6515 2 0,'0'0'16,"0"0"-16,0 0 15,0 0 1,0 0-16,0 0 16,0 0-16,11 0 15,25 0 1,11 11-16,12-11 16,-12 0-1,0 0-15,0 0 16,0 12-1,0-12-15,-11 0 16,-36 0-16</inkml:trace>
          <inkml:trace contextRef="#ctx0" brushRef="#br0" timeOffset="39602.216">7351-137 0,'0'0'16,"0"12"-16,0-1 16,12 12-1,-1 0-15,13-11 16,11-1-1,36 1-15,47-24 16,0-11 0,-24 0-16,0-23 15,12 11-15,-106 35 16</inkml:trace>
          <inkml:trace contextRef="#ctx0" brushRef="#br0" timeOffset="39346.3215">7516-137 0,'0'0'0,"0"0"16,23-12-16,25-34 15,22-35 1,1-11-16,-12-47 16,-12-34-1,-12 46-15,-23 11 16,-12 35-16,-12 12 16,0 11-1,1 23-15,-1 24 16,0-1-1,0 12-15,-11 12 16,-13 11-16,-11 35 16,0 57-1,12 59-15,11-59 16,13 47 0,11 46-16,0-46 15,0 11-15,0-11 16,0-23-1,11-47-15,1-11 16,-12-58 0,0-11-16,0-12 15,0 0 1</inkml:trace>
          <inkml:trace contextRef="#ctx0" brushRef="#br0" timeOffset="40115.4143">7810 822 0,'0'0'16,"0"0"-16,0 0 16,12 12-16,0-1 15,0-11 1,23-23-16,0 0 16,1-12-1,-1 1-15,-11 11 16,-1 0-1,1 11-15,-13 12 16,1 0-16,-12 0 16,0 0-1,0 12-15,0 22 16,0 1 0,0 11-16,-12-11 15,12 11 1,0 0-16,0-23 15,12 12-15,0-12 16,12 0 0,23 0-16,0-11 15,0-12 1,0-12-16,-47 12 16</inkml:trace>
          <inkml:trace contextRef="#ctx0" brushRef="#br0" timeOffset="40542.5083">8234 221 0,'0'0'15,"-11"23"-15,-1 12 16,-12 11-1,12-11-15,12-12 16,0 0-16,0-11 16,12-1-1,24-11-15,11-23 16,0-11 0,-12 10-16,-11-10 15,-12 11-15,-1 0 16,1-1-1,-12 13-15,-12-1 16,1 1 0,-25 11-16,-11 0 15,12 11 1,-1 1-16,13-1 16,11 1-16,12 0 15,12 11 1,23 11-16,-35-34 15</inkml:trace>
          <inkml:trace contextRef="#ctx0" brushRef="#br0" timeOffset="41183.9292">9083 48 0,'0'0'0,"0"0"15,0 0 17,-12 0-32,0 0 15,12 0-15,-12 0 16,12 0-1,0 0-15,0 0 16,12 0 0,12 0-16,11 0 15,24 11-15,23-22 16,1 11 0,-1 0-16,-11 0 15,-24-12 1,0 1-16,-12-1 15,-11 1 1,-24 11-16</inkml:trace>
        </inkml:traceGroup>
        <inkml:traceGroup>
          <inkml:annotationXML>
            <emma:emma xmlns:emma="http://www.w3.org/2003/04/emma" version="1.0">
              <emma:interpretation id="{58FA9584-9F63-4F91-9636-1FCFFFBEC78A}" emma:medium="tactile" emma:mode="ink">
                <msink:context xmlns:msink="http://schemas.microsoft.com/ink/2010/main" type="inkWord" rotatedBoundingBox="17743,1266 22592,1120 22650,3051 17800,3196">
                  <msink:destinationLink direction="with" ref="{32D55864-2405-4223-A7C7-1BDE05A292A6}"/>
                </msink:context>
              </emma:interpretation>
            </emma:emma>
          </inkml:annotationXML>
          <inkml:trace contextRef="#ctx0" brushRef="#br0" timeOffset="41460.3398">9424-253 0,'0'0'16,"0"0"-16,0 0 16,0 0-1,-12 0-15,1 12 16,-13 23-16,0 11 16,1 35-1,-1 0-15,1 0 16,11 34-1,12-22-15,0-12 16,0-35 0,12-12-16,-12-34 15</inkml:trace>
          <inkml:trace contextRef="#ctx0" brushRef="#br0" timeOffset="42149.9667">10520-461 0,'0'0'15,"0"0"-15,0 0 16,0 0-1,11-11-15,-11 11 16,0 0-16,-11-12 16,-25 12-1,-11 0-15,-12 0 16,-11 12 0,11 11-16,12 0 15,11 0 1,24 0-16,12 0 15,12 12-15,24 11 16,11 1 0,0-1-16,12 0 15,11 0 1,-11-11-16,-12 0 16,-11-1-16,-13 1 15,-11 0 1,-12-24-16,-23 24 15,-25-1 1,1 1-16,-12-23 16,-11-1-1,11 1-15,0-12 16,12-12-16,11 1 16,25-1-1,-1-11-15,12 23 16</inkml:trace>
          <inkml:trace contextRef="#ctx0" brushRef="#br0" timeOffset="42761.568">10743 268 0,'0'0'15,"0"0"-15,0 11 16,0 1 0,12-1-16,-12 1 15,0-12 1,0 0-16,12-23 16,12-35-16,-1 12 15,1-35 1,11-23-16,0-12 15,13 12 1,-1 35-16,-12 23 16,-11 22-16,-1 1 15,1 0 1,-13 23-16,13 0 16,11 0-1,1 23-15,11 24 16,0-1-1,12 23-15,-12-11 16,0-12-16,-12-11 16,1-1-1,-25-10-15,1-13 16,-12 1 0,-12-1-16,1 1 15,-25 11 1,-23 0-16,-47 12 15,-23-1-15,35-11 16,23 1 0,24-13-16,12 1 15,11-12 1,0 0-16,13 0 16,11 0-1,0 0-15</inkml:trace>
          <inkml:trace contextRef="#ctx0" brushRef="#br0" timeOffset="43257.3042">11733-276 0,'0'0'16,"24"-11"0,11-12-16,12-24 15,12-22-15,0-58 32,23-139-32,-46 127 15,-13 35 1,-23 35-16,0 23 15,0 23-15,0 23 16,0 0 0,-12 11-16,1 36 15,-13 57 1,0 46-16,13 0 16,11-11-16,0 34 15,0 24 1,11-47-16,13 12 15,11-1 1,-11-68-16,-1-1 16,1-22-1,-12-36-15,0-11 16,-12-11-16,0-12 16,0 0-1</inkml:trace>
          <inkml:trace contextRef="#ctx0" brushRef="#br0" timeOffset="43511.3867">11898-91 0,'0'0'15,"0"0"1,0 0-16,12 12 15,-1-12-15,25 0 16,34-12 0,36-11-16,0-12 15,-11 1 1,-1-12-16,-23 11 16,11-11-16,-82 46 15</inkml:trace>
          <inkml:trace contextRef="#ctx0" brushRef="#br0" timeOffset="43995.6668">12346 545 0,'0'0'16,"0"0"-16,0 0 16,11 0-1,13 0-15,-1-12 16,25-11 0,-1-11-16,0-1 15,-12 12-15,-11 11 16,-13 1-1,-11 11-15,0 0 16,0 0 0,0 11-16,0 12 15,0 0 1,0 1-16,0-1 16,0 0-16,0 0 15,12 0 1,0 0-16,12 0 15,11 0 1,12 0-16,0 1 16,12-1-1,-12-23-15,0 0 16,0-12-16,-47 12 16</inkml:trace>
          <inkml:trace contextRef="#ctx0" brushRef="#br0" timeOffset="44449.0029">12675-21 0,'0'0'0,"0"0"15,0 11-15,-11 12 16,11-11 0,0-1-16,0-11 15,0 0 1,0 0-16,11 0 16,13 0-16,-1-11 15,1-1 1,0 1-16,-13-1 15,1 1 1,-12-1-16,0 12 16,0 0-1,-12 0-15,-11 0 16,-1 0-16,1 12 16,11-1-1,0 1-15,12-1 16,0 1-1,12 11-15,11 0 16,13-11-16,-36-12 16</inkml:trace>
          <inkml:trace contextRef="#ctx0" brushRef="#br0" timeOffset="46670.9041">13535 36 0,'0'0'0,"0"0"16,0 0-16,0 0 16,0 0-1,0 0-15,0 0 16,0 0-1,0 0-15,0 0 16,12-11-16,23-1 16,1 1-1,23-1-15,0 1 16,-1 11 0,1 0-16,0 0 15,0 0-15,12 0 16,-1 0-1,-70 0-15</inkml:trace>
        </inkml:traceGroup>
        <inkml:traceGroup>
          <inkml:annotationXML>
            <emma:emma xmlns:emma="http://www.w3.org/2003/04/emma" version="1.0">
              <emma:interpretation id="{51EF1925-6F55-44DD-A5A3-5869C7118BB1}" emma:medium="tactile" emma:mode="ink">
                <msink:context xmlns:msink="http://schemas.microsoft.com/ink/2010/main" type="inkWord" rotatedBoundingBox="22211,1227 27323,1073 27373,2738 22261,2891">
                  <msink:destinationLink direction="with" ref="{8293B163-03F3-4D1D-B24E-4FA0DB8D0AD8}"/>
                </msink:context>
              </emma:interpretation>
            </emma:emma>
          </inkml:annotationXML>
          <inkml:trace contextRef="#ctx0" brushRef="#br0" timeOffset="47056.6046">13724-183 0,'0'0'0,"0"0"15,0 0 1,0 0-16,0 11 16,0 12-1,12 12-15,11 11 16,12 12 0,24 11-16,0 1 15,0-1 1,-12-23-16,-11-22 15,-13-1-15,-23-23 16</inkml:trace>
          <inkml:trace contextRef="#ctx0" brushRef="#br0" timeOffset="47783.8878">15279-1050 0,'0'0'0,"0"0"16,0 0-1,0 0-15,-24 0 16,-35-12 0,-35 12-16,12 12 15,-1 0 1,1-1-16,23 1 15,12-1-15,23 12 16,12 0 0,12 12-16,24 11 15,23 1 1,24-1-16,23 12 16,0-12-1,-11 0-15,-36-11 16,-12-1-16,-11 1 15,-13 0 1,-11-1-16,-35 13 16,-24-1-1,-12-11-15,-11-1 16,-1-22-16,1-12 16,0-12-1,11-11-15,24 0 16,47 23-1</inkml:trace>
          <inkml:trace contextRef="#ctx0" brushRef="#br0" timeOffset="48134.7952">15773-1166 0,'0'0'16,"0"0"-16,0 0 15,0 0 1,-11 12-16,-1 11 16,-12 12-1,-11 11-15,0 23 16,-1 24-16,13-12 15,23 0 1,11-1-16,25 13 16,11-12-1,12-12-15,-12-23 16,0-11 0,12-23-16,-59-12 15</inkml:trace>
          <inkml:trace contextRef="#ctx0" brushRef="#br0" timeOffset="48604.0966">16315-1062 0,'0'0'0,"0"0"15,0 0 1,0 0-16,0 0 15,-23 0-15,-13 0 16,-11 0 0,0 12-16,0 0 15,12-1 1,11 1-16,1-1 16,11 1-1,0-1-15,0 12 16,12 1-16,0 10 15,12 1 1,12 11-16,11 12 16,0-12-1,1-11-15,-13-1 16,1 1-16,-13-12 16,-11 0-1,0-11-15,-11 11 16,-13-11-1,1-1-15,-1 1 16,0-1 0,-11-11-16,12 0 15,11 0-15,12 0 16</inkml:trace>
          <inkml:trace contextRef="#ctx0" brushRef="#br0" timeOffset="48998.2169">16362-588 0,'0'0'16,"0"0"-1,0 0-15,0 0 16,0 0-16,12 0 16,12 0-1,-1 0-15,13 0 16,23 0-1,-1 0-15,13 0 16,0 12 0,-24-12-16,-12 0 15,1 0-15,-13 0 16,1 0 0,-24 0-16</inkml:trace>
          <inkml:trace contextRef="#ctx0" brushRef="#br0" timeOffset="49494.1392">17069-1131 0,'0'0'15,"0"0"-15,0 0 16,0 0-16,0 0 16,0 0-1,0 0-15,12 23 16,0 23 0,0 35-1,23 70 1,-12-59-16,1-23 15,0 1 1,-1-24-16,-11-11 16,0-12-16,-1-12 15,-11-11 1,0 0-16,0 0 16</inkml:trace>
          <inkml:trace contextRef="#ctx0" brushRef="#br0" timeOffset="49819.9807">17199-1258 0,'0'0'0,"0"0"15,12 12-15,-1-1 16,25 12-1,11 12-15,12 0 16,0 11 0,-1 23-16,-10 12 15,-1 11 1,-24-11-16,-11 0 16,0-11-16,-24 22 15,-12-11 1,-11 0-16,0-23 15,-24-12 1,-12 0-16,71-46 16</inkml:trace>
          <inkml:trace contextRef="#ctx0" brushRef="#br0" timeOffset="54697.2265">18400 372 0,'0'0'0,"0"0"15,0 0 1,0 0-16,0 0 16,0 0-1,-11 0-15,11 0 16,0 0-16,-12 0 15,12 0 1,-12-12-16,0 0 16,0-22-1,1-12-15,-1-1 16,0-22-16,0-24 16,12-11-1,12 24-15,-12 10 16,12 36-1,-12-1-15,12 23 16,-1 1 0,1 11-16,24 11 15,22 24-15,13 23 16,0 0 0,-12-12-16,0 0 15,-12-11 1,-12-1-16,-11 1 15,-1-12 1,-11 0-16,-12 0 16,-12 0-16,-23 12 15,-24 0 1,-35 0-16,-1-1 16,13-11-1,23-11-15,12-1 16,23-11-16,1 0 15,11 0 1,0-11-16,12 11 16</inkml:trace>
        </inkml:traceGroup>
        <inkml:traceGroup>
          <inkml:annotationXML>
            <emma:emma xmlns:emma="http://www.w3.org/2003/04/emma" version="1.0">
              <emma:interpretation id="{2071CB4E-BE82-4029-8469-0FB258443D7A}" emma:medium="tactile" emma:mode="ink">
                <msink:context xmlns:msink="http://schemas.microsoft.com/ink/2010/main" type="inkWord" rotatedBoundingBox="27046,1299 33181,1115 33216,2270 27081,2454"/>
              </emma:interpretation>
            </emma:emma>
          </inkml:annotationXML>
          <inkml:trace contextRef="#ctx0" brushRef="#br0" timeOffset="55297.9194">18542-1038 0,'0'0'0,"0"0"16,0 0-16,0 0 15,-12 11 1,12-11-16,0 0 16,0 0-1,0 0-15,0 0 16,0 0-16,23-11 15,13-1 1,-1 0-16,0 1 16,1-1-1,11 12-15,-12 12 16,-11-1-16,-12 1 16,-1 11-1,-22 23-15,-13 24 16,-11-1-1,-1-11-15,-11 0 16,12-24 0,11-11-16,13 0 15,11-11 1,0 0-16,11-1 16,25 1-16,34-24 15,83-23 1,12-22-16,-23-1 15,-142 58-15</inkml:trace>
          <inkml:trace contextRef="#ctx0" brushRef="#br0" timeOffset="83971.3649">20922-518 0,'0'0'0,"0"0"16,0 0-16,0 0 15,0 0 1,-11 0-16,-13 0 16,-11 0-1,-12 11-15,-12 1 16,11-1-16,13-11 16,12 0-1,23 0-15,0 0 16,11 12-1,13-1-15,-1 13 16,13 10-16,23 12 16,-12 1-1,-12-13-15,1 13 16,-25-13 0,-11 1-16,-11 0 15,-1-12-15,-12 0 16,-11 0-1,-12 0-15,-12 0 16,0-11 0,0-1-16,12-11 15,47 0 1</inkml:trace>
          <inkml:trace contextRef="#ctx0" brushRef="#br0" timeOffset="80388.1383">24350-1027 0,'0'0'16,"0"0"-16,0 0 15,0 0 1,0 0-16,0 0 16,0 0-16,12 0 15,12-11 1,11-1-16,12 12 16,-12 0-1,1 0-15,-13 0 16,1 12-16,-12-1 15,-1 1 1,-11-1-16,0 12 16,-11 12-1,-13 11-15,-11-11 16,11-12 0,1 0-16,11-11 15,0-1-15,12-11 16,0 0-1,12 0-15,11 0 16,1 0 0,11 0-16,1 0 15,-13 12 1,1-1-16,-13 1 16,1-1-16,0 13 15,-12-1 1,0 0-16,0 0 15,-12 0 1,-11 0-16,-1 0 16,-11 0-16,-12-11 15,11 0 1,1-12-16,11 0 16,24 0-1,0 0-15</inkml:trace>
        </inkml:traceGroup>
        <inkml:traceGroup>
          <inkml:annotationXML>
            <emma:emma xmlns:emma="http://www.w3.org/2003/04/emma" version="1.0">
              <emma:interpretation id="{09570E44-6D12-4056-AA32-BEFD232F9FB6}" emma:medium="tactile" emma:mode="ink">
                <msink:context xmlns:msink="http://schemas.microsoft.com/ink/2010/main" type="inkWord" rotatedBoundingBox="10283,2403 32680,1731 32729,3377 10332,4049"/>
              </emma:interpretation>
            </emma:emma>
          </inkml:annotationXML>
          <inkml:trace contextRef="#ctx0" brushRef="#br0" timeOffset="84534.4141">21181-495 0,'0'0'16,"0"0"0,0 0-16,0 0 15,0 0-15,0 0 16,0 0 0,0 0-16,0 0 15,-11 11 1,-13 12-16,1 12 15,-13 11 1,-11 12-16,0 11 16,23-11-16,13-12 15,22 1 1,13-1-16,35 0 16,-12-11-1,0-24-15,0 12 16,-47-23-1</inkml:trace>
          <inkml:trace contextRef="#ctx0" brushRef="#br0" timeOffset="85241.0111">21582-449 0,'0'0'15,"0"0"1,0 0-16,0 0 15,0 0 1,0 0-16,0 0 16,-12 0-16,-11 0 15,-1 0 1,1 0-16,-13 0 16,13 12-1,-1-1-15,12-11 16,12 0-1,0 12-15,0-1 16,0 1-16,12 11 16,0 0-1,11 12-15,1-1 16,0-11 0,-13 1-16,-11-1 15,-11 0-15,-1 0 16,-12 0-1,-23 12-15,-24-12 16,1 0 0,-1 0-16,12-11 15,12-12 1,23 0-16,24 0 16</inkml:trace>
          <inkml:trace contextRef="#ctx0" brushRef="#br0" timeOffset="85800.3265">21511-91 0,'0'0'16,"0"0"-16,0 0 15,0 0-15,0 0 16,0 0 0,12 0-16,12 12 15,23-12 17,23 0-32,-11 0 15,-12 0 1,1 0-16,-13-12 15,-35 12-15</inkml:trace>
          <inkml:trace contextRef="#ctx0" brushRef="#br0" timeOffset="86330.4337">22053-541 0,'0'0'0,"0"0"15,0 0-15,0 0 16,0 0-1,0 0-15,0 0 16,0 0 0,-12 11-16,1 24 15,-1 23 1,0 22-16,0 1 16,12-11-1,0-1-15,0-23 16,0 0-16,0-11 15,0-23 1,0-1-16,0 1 16,0-12-16</inkml:trace>
          <inkml:trace contextRef="#ctx0" brushRef="#br0" timeOffset="86774.1826">22159-588 0,'0'0'0,"0"0"16,0 0 0,0 0-16,12 0 15,12 12-15,-1-1 16,1 1 0,-1 11-16,13 0 15,-1 23 1,-12 24-16,1 22 15,0-11 1,-13-12-16,-11 1 16,0-1-16,0-11 15,-11-12 1,-1-11-16,-12-1 16,1-22-1,-1 0-15,24-12 16</inkml:trace>
          <inkml:trace contextRef="#ctx0" brushRef="#br0" timeOffset="87257.6369">22854-541 0,'0'0'16,"0"0"-16,0 0 16,0 0-16,0 0 15,0 0 1,0 0-16,0 0 16,-12 11-1,1 1-15,-25 34 16,13 12-1,-1 23-15,1-1 16,23-10-16,11-12 16,13-1-1,0-10-15,11-13 16,0-11 0,1-11-16,-36-12 15</inkml:trace>
          <inkml:trace contextRef="#ctx0" brushRef="#br0" timeOffset="87524.6652">23031-426 0,'0'0'0,"0"0"16,0 0-16,0 0 16,0 0-1,0 0-15,0 0 16</inkml:trace>
          <inkml:trace contextRef="#ctx0" brushRef="#br0" timeOffset="87837.0627">22996-484 0,'0'0'16,"0"0"-16,-12 0 16,-12 12-1,1-1-15,-1 1 16,12 0-16,1-1 16,-1 1-1,12-1-15,0 1 16,12 11-1,11 12-15,1-1 16,11 12 0,0 1-16,-11-13 15,-12 1-15,-1-12 16,-11 0 0,0 0-16,0 0 15,-11 1 1,-1-13-16,-12 1 15,1-1-15,-13 1 16,1-1 0,12-11-16,23 0 15</inkml:trace>
          <inkml:trace contextRef="#ctx0" brushRef="#br0" timeOffset="88342.6506">23184-172 0,'0'0'15,"0"0"-15,0 0 16,0 0 0,0 0-16,0 0 15,0 0 1,0 0-16,12 12 16,11-12-1,13 0-15,11 11 16,0 1-16,0-12 15,0 0 1,12 0-16,0 0 16,-12 0-1,-47 0-15</inkml:trace>
          <inkml:trace contextRef="#ctx0" brushRef="#br0" timeOffset="88856.4427">23537-449 0,'0'0'15,"0"0"1,0 0-16,0 0 15,0 0-15,0 0 16,59-92 0,-59 92-16,0 0 15,12 0 1,0 0-16,11 0 16,13 0-1,-1 11-15,0 12 16,-11 0-16,-12 0 15,0 12 1,-12 11-16,-12 1 16,-12-1-1,1-12-15,-1 1 16,12-12-16,1 0 16,-1 0-1,12-11-15,0 0 16,0-1-1,0 1-15,12-1 16,23 1 0,12-1-16,0-11 15,0 0-15,-47 0 16</inkml:trace>
          <inkml:trace contextRef="#ctx0" brushRef="#br0" timeOffset="89252.6152">23785-565 0,'0'0'16,"0"0"-16,0 0 15,0 0 1,0 0-16,0 0 16,12 0-1,11 0-15,12 0 16,13 12-16,-1 0 16,-12-1-1,12 12-15,-12 0 16,1 12-1,-1 23-15,-11 11 16,-12 0-16,-12-11 16,0-12-1,-12 12-15,-12-12 16,-11-11 0,35-35-16</inkml:trace>
          <inkml:trace contextRef="#ctx0" brushRef="#br0" timeOffset="63918.4573">19107 233 0,'0'0'16,"0"0"-1,0 0-15,12 0 16,11-12 0,13-11-16,-1 0 15,12-12-15,24-34 16,11-12-1,-11-34-15,-24 22 16,-12 12 0,-23 35-16,-12 0 15,-12 11-15,-11 12 16,-12 11 0,-1 12-16,-11 12 15,-24 34 1,-11 35-16,11 35 15,12-1 1,12 12-16,24 12 16,11-23-16,12-12 15,0 0 1,0-12-16,0 1 16,0-1-1,0-23-15,-12-22 16,0-13-1,12-34-15</inkml:trace>
          <inkml:trace contextRef="#ctx0" brushRef="#br0" timeOffset="31233.224">1814 1654 0,'0'0'16,"0"0"-16,0 0 15,0 0 1,0 0-16</inkml:trace>
        </inkml:traceGroup>
      </inkml:traceGroup>
    </inkml:traceGroup>
    <inkml:traceGroup>
      <inkml:annotationXML>
        <emma:emma xmlns:emma="http://www.w3.org/2003/04/emma" version="1.0">
          <emma:interpretation id="{61988A41-53F2-499F-90F4-9D35949B963B}" emma:medium="tactile" emma:mode="ink">
            <msink:context xmlns:msink="http://schemas.microsoft.com/ink/2010/main" type="paragraph" rotatedBoundingBox="15188,4078 30912,4827 30778,7650 15053,69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4EE106-ECC5-4731-BA77-9E1284B5CCE4}" emma:medium="tactile" emma:mode="ink">
              <msink:context xmlns:msink="http://schemas.microsoft.com/ink/2010/main" type="inkBullet" rotatedBoundingBox="15138,5114 15583,5135 15564,5542 15119,552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96574.3375">6610 2960 0,'0'0'0,"0"0"16,0 0 0,0 0-16,0 0 15,0 0 1,12 0-16,11 0 31,95-11-31,-12-12 16,-35 11-1,-24 12-15,-12 0 16,1 0-16,-36 0 16</inkml:trace>
        <inkml:trace contextRef="#ctx0" brushRef="#br0" timeOffset="96887.4861">6751 2741 0,'0'0'16,"0"0"-16,0 0 15,12 23 1,0 12-16,23 34 16,-11 12-1,11 11-15,-11-34 16,11 0-16,-35-58 31</inkml:trace>
      </inkml:traceGroup>
      <inkml:traceGroup>
        <inkml:annotationXML>
          <emma:emma xmlns:emma="http://www.w3.org/2003/04/emma" version="1.0">
            <emma:interpretation id="{A634FB1A-C21D-49E0-910B-3F4774D89646}" emma:medium="tactile" emma:mode="ink">
              <msink:context xmlns:msink="http://schemas.microsoft.com/ink/2010/main" type="line" rotatedBoundingBox="16189,4126 30912,4827 30825,6654 16102,5953"/>
            </emma:interpretation>
          </emma:emma>
        </inkml:annotationXML>
        <inkml:traceGroup>
          <inkml:annotationXML>
            <emma:emma xmlns:emma="http://www.w3.org/2003/04/emma" version="1.0">
              <emma:interpretation id="{10BEB272-C7A8-4496-A07C-F8804FDAFC0C}" emma:medium="tactile" emma:mode="ink">
                <msink:context xmlns:msink="http://schemas.microsoft.com/ink/2010/main" type="inkWord" rotatedBoundingBox="16135,5244 17910,5329 17903,5486 16128,5401"/>
              </emma:interpretation>
            </emma:emma>
          </inkml:annotationXML>
          <inkml:trace contextRef="#ctx0" brushRef="#br0" timeOffset="97292.3437">7611 3007 0,'0'0'0,"0"0"16,0 0-16,0 0 15</inkml:trace>
          <inkml:trace contextRef="#ctx0" brushRef="#br0" timeOffset="97478.4246">8082 3007 0,'0'0'0,"0"0"16</inkml:trace>
          <inkml:trace contextRef="#ctx0" brushRef="#br0" timeOffset="97655.544">8613 2960 0,'0'0'0,"0"0"15,0 0 1,0 0-16</inkml:trace>
          <inkml:trace contextRef="#ctx0" brushRef="#br0" timeOffset="97803.6748">8931 2972 0,'0'0'16,"0"0"-1,0 0-15,0 0 16</inkml:trace>
          <inkml:trace contextRef="#ctx0" brushRef="#br0" timeOffset="97936.2644">9378 2949 0,'0'0'16,"0"0"-16</inkml:trace>
        </inkml:traceGroup>
        <inkml:traceGroup>
          <inkml:annotationXML>
            <emma:emma xmlns:emma="http://www.w3.org/2003/04/emma" version="1.0">
              <emma:interpretation id="{528A291E-52C9-413D-A42D-1B67B8E3B7F5}" emma:medium="tactile" emma:mode="ink">
                <msink:context xmlns:msink="http://schemas.microsoft.com/ink/2010/main" type="inkWord" rotatedBoundingBox="18479,5138 19387,5181 19374,5451 18467,5407"/>
              </emma:interpretation>
            </emma:emma>
          </inkml:annotationXML>
          <inkml:trace contextRef="#ctx0" brushRef="#br0" timeOffset="98083.4434">9955 2903 0,'0'0'16,"0"0"-16,0 0 16,0 0-1</inkml:trace>
          <inkml:trace contextRef="#ctx0" brushRef="#br0" timeOffset="98596.4962">10309 3007 0,'0'0'0,"0"0"16,0 0-16,0 0 16,0 0-1,0 0-15,23 11 16,1-11 0,11-11-16,12 11 15,12 0-15,0-12 16,0 0-1,0 1-15,12 11 16,-24-12 0,0 1-16,-24 11 15,-23 0-15</inkml:trace>
          <inkml:trace contextRef="#ctx0" brushRef="#br0" timeOffset="98827.3676">10568 2787 0,'0'0'15,"0"0"-15,12 12 16,11 22-16,13 36 15,-1 22 1,0-23-16,-35-69 16</inkml:trace>
        </inkml:traceGroup>
        <inkml:traceGroup>
          <inkml:annotationXML>
            <emma:emma xmlns:emma="http://www.w3.org/2003/04/emma" version="1.0">
              <emma:interpretation id="{BA80630F-9A7C-4B5F-8E2F-F9A72C0EE5DF}" emma:medium="tactile" emma:mode="ink">
                <msink:context xmlns:msink="http://schemas.microsoft.com/ink/2010/main" type="inkWord" rotatedBoundingBox="19781,4677 23304,4844 23264,5689 19741,5521">
                  <msink:destinationLink direction="with" ref="{1F54F8CB-BCCD-4ADF-A0D1-8A810852AB7F}"/>
                </msink:context>
              </emma:interpretation>
            </emma:emma>
          </inkml:annotationXML>
          <inkml:trace contextRef="#ctx0" brushRef="#br0" timeOffset="104261.4011">11663 2510 0,'0'0'0,"0"0"0,0 0 15,0 0-15,0 0 16,0-12-1,0 12-15,0-12 16,-11 1 0,-60-1-1,-11 12 1,11 12-16,12-1 16,12 13-1,12-1-15,11-12 16,12 12-16,12 0 15,24 1 1,35 10-16,35 13 16,0-1-1,-23-12-15,-1 1 16,-22-12 0,-1 12-16,-24-24 15,-11 13-15,0-1 16,-12-12-1,0 1-15,-12-1 16,-23 1 0,-36 11-16,0-11 15,1-12 1,11-12-16,12 0 16,23 1-16,24 11 15</inkml:trace>
          <inkml:trace contextRef="#ctx0" brushRef="#br0" timeOffset="104610.5887">12358 2475 0,'0'0'0,"0"0"15,0 0 1,-11 0 0,-60 35-1,0 11 1,1-12-16,11 1 16,12 0-16,11 11 15,13 0 1,11 1-16,24 22 15,11-11 1,24-1-16,12-10 16,0-13-1,0-11-15,-12-23 16,-47 0-16</inkml:trace>
          <inkml:trace contextRef="#ctx0" brushRef="#br0" timeOffset="105182.2546">13053 2498 0,'0'0'0,"0"0"15,0 0 1,0 0-16,-11 0 16,-13-12-16,-23 12 15,-24 12 1,-11 0-16,-1-1 15,13 12 1,23 0-16,23-11 16,0 11-1,13-11-15,22 11 16,25 11-16,11 1 16,12 0-1,12-1-15,-13 1 16,1 11-1,-12-11-15,-11 0 16,-13-1-16,-23-11 16,0 1-1,-23 10-15,-1-11 16,-23 0 0,-24 1-16,13-24 15,-1 0 1,12-12-16,11-11 15,24 0-15,12 23 16</inkml:trace>
          <inkml:trace contextRef="#ctx0" brushRef="#br0" timeOffset="105952.3773">13230 2937 0,'0'0'0,"0"0"16,0 0-16,0 0 16,0 0-1,0 0-15,0 0 16,0 0 0,0 0-16,0 0 15,0 0-15,12 0 16,12-11-1,11-1-15,0 12 16,1 0 0,11-11-16,0 11 15,-12 0-15,0 0 16,1 0 0,-13 0-16,1 11 15,-1-11 1,25 0-1,-13 0 1,-12 0-16,1 0 16,-24 0-16</inkml:trace>
          <inkml:trace contextRef="#ctx0" brushRef="#br0" timeOffset="106308.7587">13996 2429 0,'0'0'0,"0"0"15,0 0-15,0 0 16,0 11-1,0 1-15,0 22 16,0 1 0,12 11-16,-1 1 15,1-1-15,12 12 16,-1 11 0,1-11-16,-1-12 15,1 0 1,-12-23-16,0-11 15,-1-1-15,-11-11 16</inkml:trace>
          <inkml:trace contextRef="#ctx0" brushRef="#br0" timeOffset="106673.2661">14243 2440 0,'0'0'0,"0"0"16,0 0-1,12 0-15,0 0 16,11 12-16,13 11 16,-1 12-1,12 22-15,-12 1 16,-11 0-1,0 0-15,-1 11 16,1 0 0,-13 1-16,-11-1 15,-11-23-15,-13 1 16,-11-1 0,-24 0-16,-12-11 15,12-12 1,12-12-16,12 1 15,35-12-15</inkml:trace>
          <inkml:trace contextRef="#ctx0" brushRef="#br0" timeOffset="107488.3424">14750 2983 0,'0'0'16,"0"0"0,0 0-16,0 0 15,12 0 1,-12 0-16</inkml:trace>
        </inkml:traceGroup>
        <inkml:traceGroup>
          <inkml:annotationXML>
            <emma:emma xmlns:emma="http://www.w3.org/2003/04/emma" version="1.0">
              <emma:interpretation id="{CA15ED0C-0E5E-43E8-91DE-4B89DEF9E300}" emma:medium="tactile" emma:mode="ink">
                <msink:context xmlns:msink="http://schemas.microsoft.com/ink/2010/main" type="inkWord" rotatedBoundingBox="23614,4480 28086,4693 28040,5659 23568,5446">
                  <msink:destinationLink direction="with" ref="{1F54F8CB-BCCD-4ADF-A0D1-8A810852AB7F}"/>
                </msink:context>
              </emma:interpretation>
            </emma:emma>
          </inkml:annotationXML>
          <inkml:trace contextRef="#ctx0" brushRef="#br0" timeOffset="107642.5779">15056 2949 0,'0'0'15,"0"0"1,0 0-16,12 0 16,11 0-1,-23 0-15</inkml:trace>
          <inkml:trace contextRef="#ctx0" brushRef="#br0" timeOffset="110806.4486">18072 2660 0,'0'0'0,"0"0"16,11 0-16,1-12 15,0 1 1,-12 11-16,0 0 15,0 0 1,0 0-16,0 11 16,-12 12-1,0-11-15,-11 11 16,-1-11-16,-11-1 16,0 1-1,11-1-15,0 1 16,1-1-1,11-11-15,12 0 16,0 0-16,0 0 16,12 12-1,11 0-15,25 22 16,11 1 0,23 0-16,-11-12 15,-12 0 1,-12-12-16,-12-11 15,0 0-15,-35 0 16</inkml:trace>
          <inkml:trace contextRef="#ctx0" brushRef="#br0" timeOffset="107770.0497">15409 2949 0,'0'0'0,"0"0"16,0 0 0,12 0-16,12 0 15,-24 0 1</inkml:trace>
          <inkml:trace contextRef="#ctx0" brushRef="#br0" timeOffset="107897.1878">15727 2926 0,'0'0'15,"0"0"1,0 0-16,0 0 16,0 0-1,12 0-15,-12 0 16</inkml:trace>
          <inkml:trace contextRef="#ctx0" brushRef="#br0" timeOffset="108628.3843">16210 2486 0,'0'0'16,"0"0"-16,0 0 16,0 0-1,0 0-15,0 0 16,0 0-1,0 0-15,0 0 16,0 0 0,0 0-16,-11 12 15,-1 11 1,-12 12-16,-23 23 16,0-1-16,12-10 15,11-1 1,12 0-16,12 0 15,24 24 1,0-24-16,23 12 16,0-24-16,0 1 15,-12-12 1,12-23-16,12 0 16,-59 0-1</inkml:trace>
          <inkml:trace contextRef="#ctx0" brushRef="#br0" timeOffset="109249.6317">16788 2590 0,'0'0'15,"0"0"-15,0 0 16,0 0 0,0 0-16,0 0 15,0-11 1,0-1-16,-12 1 15,-23-1-15,-24 1 16,-24 11 0,12 11-16,13 1 15,10-1 1,13 1-16,12-1 16,11 1-1,0 0-15,12 11 16,12-12-16,23 12 15,36 12 1,11 0-16,-11-12 16,-12 0-1,-12 12-15,-12-12 16,-11-12-16,-12 12 16,-1-11-1,-11 0-15,0-1 16,-11 12-1,-25 0-15,-11-11 16,-12-1 0,12-11-16,12 0 15,-1 0-15,25 0 16,11 0 0,0 0-16</inkml:trace>
          <inkml:trace contextRef="#ctx0" brushRef="#br0" timeOffset="109614.1054">16988 2891 0,'0'0'16,"0"0"-16,0 0 16,0 0-1,0 0-15,12 0 16,11-12 0,24 1-16,0 11 15,1 0-15,-1 0 16,0 0-1,0 0-15,-12 0 16,-11 0 0,-1 0-16,-11 0 15,0 0-15,23 11 16,-35-11 0</inkml:trace>
          <inkml:trace contextRef="#ctx0" brushRef="#br0" timeOffset="110412.1765">17801 2394 0,'0'0'0,"0"0"16,0 0-16,0 0 15,0 0 1,0 0-16,0 12 16,0 22-1,0 12-15,0 12 16,0 12-1,-12-1-15,12 0 16,0 1-16,0-1 16,0-11-1,0-24-15,0-10 16,0-1 0,0-12-16,0-11 15,0 0-15,0 0 16,0 0-1</inkml:trace>
          <inkml:trace contextRef="#ctx0" brushRef="#br0" timeOffset="124340.0631">19073 2290 0,'0'0'16,"0"0"-16,12 0 15,23 12-15,24 11 16,12 0-1,-13 11-15,1 13 16,-11-1 0,-1 12-16,-12-1 15,-11-10 1,-13-1-16,1 0 16,-12 12-1,0-12-15,-12 12 16,1-12-16,-1-11 15,-12 0 1,1-1-16,11-11 16,-12 0-1,24-23-15</inkml:trace>
          <inkml:trace contextRef="#ctx0" brushRef="#br0" timeOffset="123000.2121">18837 2463 0,'0'0'0,"0"0"0,0 0 15,0 0 1,0 0-16,0 0 16,0 0-1,0 0-15,12 23 16,0 12-1,11 23 1,1 0 0,0-12-16,-13 0 15,1 0 1,0-11-16,0 0 16,-12-35-16</inkml:trace>
          <inkml:trace contextRef="#ctx0" brushRef="#br0" timeOffset="147007.4009">18354 2775 0,'0'0'16,"0"0"-16,0 0 15,0 0 1,0 0-16,12 0 16,23 0-1,1 0-15,11 0 16,24-11-16,-1-1 16,-70 12-1</inkml:trace>
          <inkml:trace contextRef="#ctx0" brushRef="#br0" timeOffset="148713.6096">17577 2440 0,'0'0'0,"0"0"16,0 0-16,0 0 16,0 0-1,0 0-15,0 0 16,0 0-1,0 0-15,0 0 16,0 0 0,-12 12-16,-11 11 15,-1 12-15,0 11 16,1 0 0,11 0-16,0 1 15,12 10 1,0 24-16,24 0 15,11 12-15,1-24 16,11-11 0,-12-12-16,-35-46 15</inkml:trace>
          <inkml:trace contextRef="#ctx0" brushRef="#br0" timeOffset="149541.6353">18955 2406 0,'0'0'15,"0"0"-15,0 0 16,0 0 0,0 0-16,0 0 15,0 0-15,0 0 16,12 11-1,0 1-15,11 11 16,1 11 0,-1 13-16,1 10 15,-12-10 1,-12 11-16,0 11 16,-12 23-16,0 1 15,-11-12 1,-1-24-16,24-57 15</inkml:trace>
        </inkml:traceGroup>
        <inkml:traceGroup>
          <inkml:annotationXML>
            <emma:emma xmlns:emma="http://www.w3.org/2003/04/emma" version="1.0">
              <emma:interpretation id="{333BE19F-F75B-430B-A2A5-D3F5B463EECB}" emma:medium="tactile" emma:mode="ink">
                <msink:context xmlns:msink="http://schemas.microsoft.com/ink/2010/main" type="inkWord" rotatedBoundingBox="28690,4855 30906,4961 30825,6654 28609,6548"/>
              </emma:interpretation>
            </emma:emma>
          </inkml:annotationXML>
          <inkml:trace contextRef="#ctx0" brushRef="#br0" timeOffset="153078.2251">20592 2556 0,'0'0'15,"12"-12"1,-12 1-16,12-1 16,0 1-16,0-1 15,-12 12 1,0 0-16,11 12 15,1 11 1,0 23-16,-12 12 16,0 0-1,0 11-15,0 0 16,-12-11-16,12 0 16,-12-12-1,1-11-15,11-12 16,0-12-1,0 1-15,0-12 16,0 0 0,0 0-16</inkml:trace>
          <inkml:trace contextRef="#ctx0" brushRef="#br0" timeOffset="153470.2277">21028 2556 0,'0'0'0,"0"0"16,0 0 0,0 0-16,0 11 15,0 1 1,0 11-16,-11 0 16,-1 0-1,-12 12-15,-11-12 16,0 0-16,-1 0 15,13-11 1,-13-1-16,13 1 16,-1 0-1,12-12-15,12 0 16,0 0-16,0 0 16,0 23-1,12 0-15,12 23 16,11 12-1,24 0-15,12-1 16,-1-10 0,1-13-16,-24-22 15,-47-12 1</inkml:trace>
          <inkml:trace contextRef="#ctx0" brushRef="#br0" timeOffset="152540.0899">20110 3896 0,'0'0'16,"0"0"-16,0 0 16,0 0-1,0 0-15,0 0 16,0 0-1,0 0-15,0 0 16,0-11 0,0-24-16,0-34 15,11-12-15,1 0 16,0 23 0,-12 12-16,12 0 15,-12 11 1,11 12-16,1 0 15,-12 11 1,12 1-16,-12 11 16,12 0-16,11 0 15,13 11 1,-1 1-16,24 11 16,12 12-1,-13-1-15,-10 1 16,-1 0-16,-12-1 15,-11 1 1,-1-12-16,-11 0 16,0 0-1,-1-11-15,1 11 16,-12-11 0,0-1-16,-12 1 15,1-1-15,-25 1 16,-23-1-1,-11 1-15,-1 0 16,12-1 0,12 1-16,0-1 15,0 1 1,12-1-16,11 1 16,0-1-16,13-11 15,-1 0 1,12 0-16,0 0 15</inkml:trace>
          <inkml:trace contextRef="#ctx0" brushRef="#br0" timeOffset="153982.337">21264 3457 0,'0'0'16,"0"0"-16,23-11 15,1-1 1,23-11-16,24-23 16,0-24-1,-13-22-15,-10 0 16,-25 11 0,-11 0-16,-24 23 15,0 12-15,-11 11 16,-1 12-1,1 11-15,-13 12 16,1 12-16,-12 23 16,0 34-1,11 35-15,13 12 16,11-1 0,0 35-16,12 12 15,12-46 1,12-12-16,-13-12 15,13-11-15,-12-23 16,0-12 0,-1-23-16,-11-11 15,12-12 1,-12 0-16</inkml:trace>
          <inkml:trace contextRef="#ctx0" brushRef="#br0" timeOffset="154209.7039">21323 3538 0,'0'0'0,"0"0"16,0 0-1,23 0-15,36 0 16,12 0-1,11-11-15,1-12 16,-12-1 0,-1 1-16,-70 23 15</inkml:trace>
          <inkml:trace contextRef="#ctx0" brushRef="#br0" timeOffset="154744.4337">21841 3954 0,'0'0'16,"0"0"-16,0 0 16,0 0-1,0 0-15,12 0 16,11 0-16,25-11 16,-13-1-1,0 1-15,-11 11 16,-12 0-1,-1 0-15,-11 0 16,0 0-16,0 0 16,-11 23-1,-1 0-15,0 11 16,0 1 0,0 0-16,1-1 15,11 1 1,0 0-16,11-12 15,1 0-15,24 0 16,11-11 0,12-1-16,0-22 15,-1-12 1,1-24-16,-59 47 16</inkml:trace>
          <inkml:trace contextRef="#ctx0" brushRef="#br0" timeOffset="155088.5116">22112 3573 0,'0'0'15,"0"0"-15,0 0 16,-12 11-16,1 1 16,11 11-1,0-11-15,11-1 16,13 1-1,11-1-15,1 1 16,-13-12-16,1-12 16,-13 1-1,1-12-15,0 0 16,-12-1 0,-24 1-16,-34 0 15,-1 12 1,12 11-16,11 11 15,1 1-15,11-1 16,12 1 0,12-12-16,0 0 15</inkml:trace>
        </inkml:traceGroup>
      </inkml:traceGroup>
      <inkml:traceGroup>
        <inkml:annotationXML>
          <emma:emma xmlns:emma="http://www.w3.org/2003/04/emma" version="1.0">
            <emma:interpretation id="{B5EA4A5A-DBAE-41B7-BAC0-1447BB6CF3DB}" emma:medium="tactile" emma:mode="ink">
              <msink:context xmlns:msink="http://schemas.microsoft.com/ink/2010/main" type="line" rotatedBoundingBox="23983,6149 25497,6699 25143,7674 23629,7125"/>
            </emma:interpretation>
          </emma:emma>
        </inkml:annotationXML>
        <inkml:traceGroup>
          <inkml:annotationXML>
            <emma:emma xmlns:emma="http://www.w3.org/2003/04/emma" version="1.0">
              <emma:interpretation id="{54B5B7D9-820B-4165-95AE-69AF13058FE0}" emma:medium="tactile" emma:mode="ink">
                <msink:context xmlns:msink="http://schemas.microsoft.com/ink/2010/main" type="inkWord" rotatedBoundingBox="23983,6149 25497,6699 25143,7674 23629,7125"/>
              </emma:interpretation>
            </emma:emma>
          </inkml:annotationXML>
          <inkml:trace contextRef="#ctx0" brushRef="#br0" timeOffset="136782.6533">15315 4185 0,'0'0'15,"0"0"1,0 0-1,12-11 1,0-12 0,0 11-16,-1 1 15,-11 11-15,12 0 16,0 0 0,0 11-16,-1 24 15,13 23 1,-12-1-16,0 24 15,-12 12 1,11-1-16,-11 1 16,12-24-16,-12-11 15,0-12 1,0-23-16,0 0 16,0-11-1,0-12-15,0 0 16,0 0-16</inkml:trace>
          <inkml:trace contextRef="#ctx0" brushRef="#br0" timeOffset="137265.2436">15845 4278 0,'0'0'0,"0"0"16,0 0 0,0 0-16,0 0 15,0 11-15,-12 13 16,1-1 0,-13 0-16,1 0 15,-13 0 1,-23 12-16,0-1 15,1-11-15,10 1 16,13-13 0,12 1-16,11-12 15,12 0 1,0 0 0,0 0-16,12 11 15,11 12 1,12 0-16,13 12 15,10 0 1,-10-1-16,34 13 16,-23-13-1,0 1-15,-12-12 16,-12-11-16,1-12 16,-1 0-1,-35 0-15</inkml:trace>
          <inkml:trace contextRef="#ctx0" brushRef="#br0" timeOffset="137678.9528">16293 4070 0,'0'0'16,"0"0"-16,0 0 15,0 0 1,0 0-16,0 0 15,12 11 1,11 24-16,1 0 16,11 22-1,-11 1-15,-1 0 16,1 0-16,-1 0 16,1-1-1,-12-10-15,-1-13 16,1-11-1,0-11-15,-12-12 16</inkml:trace>
          <inkml:trace contextRef="#ctx0" brushRef="#br0" timeOffset="138247.3913">16741 4937 0,'0'0'0,"0"0"15,0 0 1,0 0-16,0 0 16,-12 11-1,0 1-15,-23-1 16,-1 1-16,-11-1 16,0-11-1,0 0-15,12 0 16,11 0-1,0-11-15,1-1 16,11-11 0,0-12-16,24-11 15,12 0-15,23 0 16,12 11 0,-12 24-16,0 11 15,0 11-15,0 24 16,-23-1-1,-1 1-15,-11-12 16,-12 0 0,0 0-16,-12-11 15,-23 0 1,-12-1-16,47-11 16</inkml:trace>
        </inkml:traceGroup>
      </inkml:traceGroup>
    </inkml:traceGroup>
    <inkml:traceGroup>
      <inkml:annotationXML>
        <emma:emma xmlns:emma="http://www.w3.org/2003/04/emma" version="1.0">
          <emma:interpretation id="{1B32A3C3-E937-4051-9576-3B13AC7F329F}" emma:medium="tactile" emma:mode="ink">
            <msink:context xmlns:msink="http://schemas.microsoft.com/ink/2010/main" type="paragraph" rotatedBoundingBox="11771,5675 27225,6752 26844,12209 11390,11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831E18-92EB-4B53-BC96-E856615DBFB6}" emma:medium="tactile" emma:mode="ink">
              <msink:context xmlns:msink="http://schemas.microsoft.com/ink/2010/main" type="line" rotatedBoundingBox="11771,5675 26456,6699 26151,11067 11466,10043"/>
            </emma:interpretation>
          </emma:emma>
        </inkml:annotationXML>
        <inkml:traceGroup>
          <inkml:annotationXML>
            <emma:emma xmlns:emma="http://www.w3.org/2003/04/emma" version="1.0">
              <emma:interpretation id="{F6AB3942-6CB1-45C5-B046-9C74E33C308F}" emma:medium="tactile" emma:mode="ink">
                <msink:context xmlns:msink="http://schemas.microsoft.com/ink/2010/main" type="inkWord" rotatedBoundingBox="11771,5675 12770,5744 12466,10113 11466,10043"/>
              </emma:interpretation>
            </emma:emma>
          </inkml:annotationXML>
          <inkml:trace contextRef="#ctx0" brushRef="#br0" timeOffset="95161.6686">3253 3295 0,'0'0'0,"0"0"16,0 0-16,0 0 15,0 0 1,0 0-16,0 0 16,0 12-1,12 23-15,11 92 16,-11 35-1,11 34-15,13 35 16,-13-46-16,24 12 16,12 11-1,0-47-15,0-10 16,-12-1 0,0-11-16,-23-35 15,-1-35-15,-11-23 16,-12-46-1</inkml:trace>
          <inkml:trace contextRef="#ctx0" brushRef="#br0" timeOffset="159471.102">3806 5468 0,'0'0'0,"0"0"0,0 0 15,0 0-15,0 0 16,0 0 0,0 0-16,0 0 15,0 0 1,0 0-16,0 0 16,0 0-16,0 0 15,0 0 1,0 0-16,0 0 15,0 0 1,0 0-16,0 12 16,0 22-1,12 36-15,0 57 16,0 0-16,0 35 16,-1 34-1,1-22-15,0 57 31,0 92-31,-12-195 32,11 103-17,1-104-15,0-58 16,-12-23-16,12-11 16,-12 0-1,0-12-15,0 0 16,0 0-1,0 0-15,0-11 16,0-1 0,0 1-16,0-1 15,0-11 1</inkml:trace>
        </inkml:traceGroup>
        <inkml:traceGroup>
          <inkml:annotationXML>
            <emma:emma xmlns:emma="http://www.w3.org/2003/04/emma" version="1.0">
              <emma:interpretation id="{65D5C69D-81F7-4E86-B755-979F3AAE8FAD}" emma:medium="tactile" emma:mode="ink">
                <msink:context xmlns:msink="http://schemas.microsoft.com/ink/2010/main" type="inkWord" rotatedBoundingBox="13253,7249 18789,7635 18677,9231 13142,8844">
                  <msink:destinationLink direction="with" ref="{B7A3F991-5ED7-4012-B7FA-0F1AF4D30675}"/>
                </msink:context>
              </emma:interpretation>
            </emma:emma>
          </inkml:annotationXML>
          <inkml:trace contextRef="#ctx0" brushRef="#br0" timeOffset="164181.5327">5585 5734 0,'0'0'0,"0"0"15,12 0 1,23 12-16,12-12 16,24 0-1,-12 0-15,12 0 16,-12 0 0,-12 0-16,12 0 15,-1 0-15,-10 0 16,-1 0-1,0 0-15,-47 0 16</inkml:trace>
          <inkml:trace contextRef="#ctx0" brushRef="#br0" timeOffset="165301.7139">6681 5826 0,'0'0'0,"0"0"16,0 0-1,0 0-15,0 0 16,-12 0-16,0-11 15,0-1 1,1 1-16,-1-12 16,0 0-1,12-12-15,0 12 16,0 0-16,12-12 16,0 0-1,11 12-15,1 12 16,-1-1-1,-11 12 1,23 197 0,-23-36-1,-24-45-15,1 0 16,-1-1 0,12-57-16,0-12 15,0-23-15,0-11 16,0-12-1,0 0-15,0-35 16,12-23 0,11-57-16,36-82 15,-12 47-15,-12 23 16,1 34 0,-13 24-16,-11 34 15,0 1 1,0 11-16,-12 23 15,0 0-15,0 0 16,0 11 0,-12 35-16,0 35 15,0 23 1,12 12-16,12-35 16,0 11-1,11-22-15,1-13 16,0-10-16,-1-13 15,-23-34 1</inkml:trace>
          <inkml:trace contextRef="#ctx0" brushRef="#br0" timeOffset="165786.2084">7187 6312 0,'0'0'0,"0"0"15,0 0 1,12 0-16,12-12 15,23 1 1,0-1-16,12-11 16,-12 12-16,-12-1 15,-11 12 1,-1 0-16,-23 0 16,0 0-1,0 23-15,0 0 16,-12 23-16,-11 12 15,11-23 1,0 23-16,1-24 16,11 13-1,11-13-15,1-11 16,12 0 0,23 1-16,-12-13 15,0-11-15,1-11 16,-36 11-1</inkml:trace>
          <inkml:trace contextRef="#ctx0" brushRef="#br0" timeOffset="166202.6476">7305 5977 0,'0'0'0,"0"0"16,0 11 0,0 1-16,12-1 15,23 13 1,12-13-16,12-11 16,0-11-1,-12-1-15,-12 0 16,1 1-1,-13-12-15,1-12 16,-12 12-16,-12 0 16,0 0-1,-12 0-15,0 11 16,-23 12-16,-12 12 16,-12 11-1,12 0-15,11 0 16,13-11-1,11-1-15,12 1 16,0-1 0,0-11-16</inkml:trace>
          <inkml:trace contextRef="#ctx0" brushRef="#br0" timeOffset="166910.249">7976 5988 0,'0'0'0,"0"0"16,0 0 0,0 0-16,0 0 15,0 0 1,12 0-16,12 0 16,11 0-1,12 0-15,0-11 16,0-1-16,12 1 15,-12 11 1,12 0-16,-12 0 16,1 0-1,-1-12-15,0 12 16,0 0-16,-23 0 16,-1 0-1,-11 0-15,0 0 16,-12 0-1</inkml:trace>
          <inkml:trace contextRef="#ctx0" brushRef="#br0" timeOffset="167205.2621">8412 5711 0,'0'0'0,"0"0"16,0 0-16,0 0 15,0 0 1,12 11-16,0 1 16,0 57-16,-1-34 15,13 46 1,-1 0-16,1 23 15,-12-46 1,0-24-16,11 1 16,-23-35-1</inkml:trace>
          <inkml:trace contextRef="#ctx0" brushRef="#br0" timeOffset="167931.446">9225 5653 0,'0'0'15,"0"0"1,0 0-16,0 0 15,12 0 1,-12 0-16,0 0 16,0 0-1,-12-11 1,-35 11 0,0 0-16,11 0 15,13 11 1,-1 1-16,1-1 15,11 1-15,0 11 16,12-12 0,0 36-16,12-13 15,12 1 1,23 23-16,12-12 16,11 0-1,-11-11-15,-12-12 16,-11 0-16,-13 0 15,1-11 1,-12-1-16,-1 1 16,-11 0-1,0-1-15,-23 12 16,-24 0-16,-12-11 16,-12-1-1,24-11-15,0 0 16,0 0-1,11 0-15,36 0 16</inkml:trace>
          <inkml:trace contextRef="#ctx0" brushRef="#br0" timeOffset="168750.778">9508 5202 0,'0'0'0,"0"0"15,0 0-15,0 0 16,0 0-1,0 0-15,0 0 16,12 12-16,-1 34 16,13 35-1,-12 12-15,11 57 16,1 46 0,-1-92-16,1-11 15,-1-1-15,1-22 16,0-1-1,-13-23-15,1-11 16,-12-1 0,0-34-16,0 0 15,0 0 1,0 0-16,0 0 16,0-11-16,0-12 15,12 0 1,11-24-16,1 1 15,11-12 1,1-11-16,-1 23 16,-11 11-16,-1 24 15,-11-1 1,0 12-16,0 12 16,11 11-1,1 0-15,-13 12 16,13-1-1,0 36-15,-13-13 16,13 13-16,-12-24 16,-1-11-1,1-1-15,0-22 16,-12-1 0,0-11-16</inkml:trace>
          <inkml:trace contextRef="#ctx0" brushRef="#br0" timeOffset="162121.8498">4890 5595 0,'0'0'15,"0"0"-15,0 0 16,0 0-1,-12 0-15,-11 0 16,-1 0 0,1 0-16,-13 0 15,13 0 1,-1-11-16,1-1 16,23 12-16,-12-11 15,12-24 1,12 0-16,11 1 15,24-24 1,0 12-16,-11 23 16,-1-1-16,0 13 15,1 22 1,11 13-16,-24 10 16,13 24-1,-13 11-15,-23 35 16,-11 35-16,-1-23 15,0-47 1,0-11-16,0-12 16,1-11-1,-1-12-15,12 0 16,0-12 0,0-11-16,0 0 15,0 0-15,12-11 16,11-47-1,13-11-15,-1-24 16,12 1 0,12-1-16,-12 1 15,-12-1-15,1 13 16,-1 10 0,-23 36-16,0-1 15,-1 12 1,-11 11-16,0 1 15,0 11-15,0 0 16,0 0 0,-11 11-16,-1 24 15,0 11 1,0 12-16,-11 11 16,11 12-1,0 0-15,12 0 16,0-12-16,24 1 15,11-13 1,0-10-16,1-13 16,-1 1-1,-11-12-15,11-11 16,0-1 0,-35-11-16</inkml:trace>
          <inkml:trace contextRef="#ctx0" brushRef="#br0" timeOffset="164565.3823">5715 6046 0,'0'0'0,"0"0"15,0 0-15,0 0 16,0 0-1,11-11-15,1 11 16,0 0-16,0 0 16,0 0-1,11 0-15,1 0 16,11 0 0,0 0-16,1 0 15,-1 0 1,12 0-16,0 0 15,12 11-15,-12-11 16,-47 0 0</inkml:trace>
        </inkml:traceGroup>
        <inkml:traceGroup>
          <inkml:annotationXML>
            <emma:emma xmlns:emma="http://www.w3.org/2003/04/emma" version="1.0">
              <emma:interpretation id="{1D276E6A-EAE8-4585-9030-8A9B613F6622}" emma:medium="tactile" emma:mode="ink">
                <msink:context xmlns:msink="http://schemas.microsoft.com/ink/2010/main" type="inkWord" rotatedBoundingBox="19235,8479 21189,8615 21153,9125 19199,8989"/>
              </emma:interpretation>
            </emma:emma>
          </inkml:annotationXML>
          <inkml:trace contextRef="#ctx0" brushRef="#br0" timeOffset="184297.5398">10709 6219 0,'0'0'0,"0"0"15,0 0 1,0 0-16,12 0 15,12 12-15,23 0 16,23-12 0,-11 11-16,12 12 15,0-11 1,11 11-16,36 0 16,12 0-16,-24-11 15,-12-1 1,12 1-16,12-1 15,-12 1 1,-24-12-16,1 11 16,-1-11-1,-23 0-15,0 0 16,-12 0-16,0 0 16,-12-11-1,-11 11-15,-12 0 16,-1 0-1,1 0-15,-12 0 16,0-12 0,0 1-16,-12-12 15,1 0-15,-13-1 16,1 1 0,-1 0-16,0 0 15,1 12 1,-1-1-16,1 0 15,11 1-15,0 11 16,12 0 0,0 0-16,0 0 15,0 0 1,0 0-16,12 11 16,12 1-1,11 11-15,24 23 16,-12-11-16,0 0 15,-12-12 1,1 0-16,-13-12 16,1 1-1,-1 0-15,-11-1 16,0 1-16,-12-1 16,0 1-1,-12 11-15,-23 0 16,-1 12-1,-11-1-15,12-11 16,0 1 0,11-1-16,12-12 15,1 1-15,-1-1 16,0 1 0,12-12-16,0 0 15,0 0 1,0 0-16,0 0 15,-12-23 1,0-104 0,1 11-1,-1 47-15,0 23 16,12 11 0,0 12-16,0 11 15,0 1 1,0-1-16,-12 1 15,12 11-15</inkml:trace>
        </inkml:traceGroup>
        <inkml:traceGroup>
          <inkml:annotationXML>
            <emma:emma xmlns:emma="http://www.w3.org/2003/04/emma" version="1.0">
              <emma:interpretation id="{258BD557-A512-448C-8149-5D7573AA47C0}" emma:medium="tactile" emma:mode="ink">
                <msink:context xmlns:msink="http://schemas.microsoft.com/ink/2010/main" type="inkWord" rotatedBoundingBox="21519,7934 26346,8271 26255,9573 21428,9236"/>
              </emma:interpretation>
            </emma:emma>
          </inkml:annotationXML>
          <inkml:trace contextRef="#ctx0" brushRef="#br1" timeOffset="414512.4865">17754 6959 0,'0'0'0,"0"0"15,0 0-15,0 0 16,0 0-1,0 0-15,0 0 16,0 0-16,-12 12 16,-12 11-1,1 11-15,-13 1 16,1 0 0,0-12-16,-1 0 15,13-11 1,-13-1-16,1-11 15,0 0 1,-1 0-16,-11-11 16,0-1-16,0 12 15,-12 0 1,0 0-16,12 0 16,0 0-16,47 0 15</inkml:trace>
          <inkml:trace contextRef="#ctx0" brushRef="#br0" timeOffset="185125.7136">13336 5699 0,'0'0'0,"0"0"15,0 0-15,0 0 16,0 0-1,0 0-15,0 0 16,0 0 0,0 23-16,12 35 15,0 35 1,0 11-16,-1 11 16,13 1-16,-1-1 15,1-34 1,-12-11-16,11-13 15,-11-22 1,0-12-16,0 0 16,-12-11-16,0-1 15,0-11 1,0 0-16,0 0 16,-12-11-1,-23-24-15,-24-11 16,-12 0-16,-23 0 15,11 11 1,13 23-16,22 12 16,13 12-1,0-1-15,11 13 16,12-1 0,1 0-16,11 0 15,11 0 1,25 12-16,23-1 15,23-11-15,-23-11 16,0-12 0,0 0-16,-12-12 15,0 1-15,0-12 16,-11 0 0,-36 23-16</inkml:trace>
          <inkml:trace contextRef="#ctx0" brushRef="#br0" timeOffset="185895.5239">13972 6485 0,'0'0'0,"0"0"15,0 0 1,0 0-16,0 0 16,0 0-1,0 0-15,-11 0 16,-13-11 0,-11-1-16,-1 1 15,1-13-15,0 1 16,11 0-1,12 0-15,12 0 16,12-23 0,12 11-16,11 0 15,0 12-15,1 12 16,-1-1 0,0 12-16,1 23 15,-1 47 1,-23 34-16,-12 11 15,0-11 1,0-11-16,0-1 16,0-34-16,0-12 15,0-34 1,0 11-16,0-23 16,0 0-1,0-12-15,0-22 16,12-24-16,11-35 15,1-45 1,11 11-16,-11 23 16,11 11-1,-12 24-15,-11 23 16,0 11 0,0 12-16,-12 11 15,0 12-15,0 0 16,-12 12-1,0 34-15,12 35 16,0 0 0,12 0-16,0-12 15,11-11 1,13 0-16,-1-24 16,0-11-16,-11-11 15,-24-12 1</inkml:trace>
          <inkml:trace contextRef="#ctx0" brushRef="#br0" timeOffset="186290.2272">14597 6451 0,'0'0'16,"0"0"-16,0 0 16,0 0-1,0 0-15,0 0 16,11 0-1,25 0-15,-1-12 16,12 12 0,0 0-16,0 0 15,12 0-15,-12 0 16,1 0 0,-13 0-16,0 0 15,1 0 1,-13 0-16,-23 0 15</inkml:trace>
          <inkml:trace contextRef="#ctx0" brushRef="#br0" timeOffset="186624.0981">14738 6589 0,'0'0'15,"0"0"1,0 0-16,0 0 16,0 0-1,0 0-15,0 0 16,24 0 0,11 0-16,12 0 15,0 0-15,0 0 16,12 0-1,12 0-15,-12 0 16,0 0 0,-1 0-16,-10 0 15,-1 0-15,-12 0 16,-11 0 0,-24 0-16</inkml:trace>
          <inkml:trace contextRef="#ctx0" brushRef="#br0" timeOffset="188820.3829">15468 5850 0,'0'0'15,"0"0"1,0 0-16,0-12 16,0 12-16,0 0 15,0 0 1,0 0-16,0 0 15,24 12 1,23 45 0,12 71-16,-12 33 15,-12-22 1,-11-35-16,-12-23 16,-1 0-1,1-12-15,0-11 16,-12-23-16,0-1 15,0-22 1,0-1-16,0-11 16,0 0-1,0 0-15,0-23 16,0-11 0,0-13-16,12-10 15,0-13-15,11 12 16,1 12-1,11 0-15,0 11 16,1 12 0,-1 12-16,0 11 15,1 23 1,11 46 0,-12 0-1,-11-11-15,-12 0 16,-1 0-16,-11-12 15,0-11 1,12-12-16,-12-23 16</inkml:trace>
          <inkml:trace contextRef="#ctx0" brushRef="#br0" timeOffset="189446.3982">16564 5803 0,'0'0'0,"0"0"16,0 0-16,12 12 15,-1 11 1,13 23-16,11 24 15,1 22-15,-13 35 16,13 0 0,-13-34-16,1-12 15,-1-12 1,1-11-16,-1-12 16,1-11-16,-12-12 15,-1 0 1,-11-23-16,0 0 15,0 0 17,-11-12-32,-13-11 15,-11-23-15,-1 11 16,-22-11 0,10 23-16,-22 0 15,11 11 1,0 12-16,12 12 15,11-1-15,13 1 16,-1 0 0,13 11-16,-1-12 15,12 1 1,0-1-16,12 12 16,11 1-16,36-1 15,12-12 1,-12-11-16,-1 0 15,-10-11 1,-13-1-16,-35 12 16</inkml:trace>
          <inkml:trace contextRef="#ctx0" brushRef="#br0" timeOffset="189959.2193">17294 6185 0,'0'0'0,"0"0"16,24-12 0,-1 1-16,1-1 15,-1 1 1,-11-1-1,-12 12-15,0 0 16,-12-12 0,-35 1-16,-12 11 15,12 0 1,0 11-16,12 1 16,11 0-16,1-1 15,11 12 1,12 23-16,23 1 15,25 10 1,-1 1-16,0 0 16,0 0-16,-12-12 15,1-11 1,-13-1-16,1 1 16,-24-12-1,0 0-15,-24 0 16,-11 1-1,-24-13-15,-12-11 16,1 0-16,11-11 16,59 11-1</inkml:trace>
        </inkml:traceGroup>
      </inkml:traceGroup>
      <inkml:traceGroup>
        <inkml:annotationXML>
          <emma:emma xmlns:emma="http://www.w3.org/2003/04/emma" version="1.0">
            <emma:interpretation id="{30531CD8-319C-44C0-A1FE-6AADF36956D3}" emma:medium="tactile" emma:mode="ink">
              <msink:context xmlns:msink="http://schemas.microsoft.com/ink/2010/main" type="line" rotatedBoundingBox="13447,8896 26945,8419 27067,11858 13568,12335"/>
            </emma:interpretation>
          </emma:emma>
        </inkml:annotationXML>
        <inkml:traceGroup>
          <inkml:annotationXML>
            <emma:emma xmlns:emma="http://www.w3.org/2003/04/emma" version="1.0">
              <emma:interpretation id="{212EBA79-A2AC-475E-BFED-0661DE8100E9}" emma:medium="tactile" emma:mode="ink">
                <msink:context xmlns:msink="http://schemas.microsoft.com/ink/2010/main" type="inkWord" rotatedBoundingBox="16763,8779 26945,8419 27029,10796 16847,11156"/>
              </emma:interpretation>
            </emma:emma>
          </inkml:annotationXML>
          <inkml:trace contextRef="#ctx0" brushRef="#br0" timeOffset="204212.433">15810 7687 0,'0'0'15,"0"0"-15,0 0 16,0 0 0,0 0-16,0 0 15,-12 0 1,0 0-16,-11-11 16,11-1-1,0 1-15,-11-1 16,11 0-1,12-22-15,0-1 16,12 0-16,-1 12 16,13 0-1,0 12-15,11-1 16,0 24-16,1 11 16,11 46-1,-24 12-15,-23 58 16,-23 22-1,-1-45-15,1-47 16,11-22 0,0-13-16,0-11 15,12-11-15,0-12 16,0 0 0,0 0-16,0-12 15,12-57 1,12-23-16,11-24 15,24-46-15,0 0 16,-12 47 0,-12 34-16,-23 35 15,0 11 1,0 12-16,-1 11 16,-11 1-1,0 11-15,0 0 16,-11 11-16,-13 36 15,-11 22 1,11 23-16,12-22 16,1-12-1,11-1-15,11-10 16,13 10 0,-12-10-16,11-1 15,13-12-15,-1 1 16,12 0-1,0-12-15,24-12 16,-12 1 0,0 0-16,-59-12 15</inkml:trace>
          <inkml:trace contextRef="#ctx0" brushRef="#br0" timeOffset="204614.1452">16517 7826 0,'0'0'0,"0"0"16,0 0-1,0 0-15,11 0 16,13 0 0,11 0-16,1 0 15,-1 0-15,0 0 16,1 0-1,-1 0-15,0 0 16,-11 0 0,11 0-16,1 0 15,-1 0-15,0 0 16,-35 0 0</inkml:trace>
          <inkml:trace contextRef="#ctx0" brushRef="#br0" timeOffset="205353.1689">17365 7710 0,'0'0'16,"0"0"-16,0 0 15,0 0 1,-12 0-16,-11-11 31,-25-12-15,13 0-16,11-1 16,13 1-1,-1 0-15,12-11 16,12-13-1,11 1-15,1 11 16,-1 12-16,1 12 16,0 11-1,-1 11-15,1 24 16,-1 46 0,-11 0-16,0 0 15,0 0-15,-1-1 16,-11-10-1,0-24-15,0-11 16,0-12 0,0-12-16,0-11 15,0 0-15,0-11 16,12-24 0,0-23-16,0-34 15,23-47 1,-11 24-16,-1 22 15,-11 35 1,0 12-16,-1 11 16,1 12-16,-12 12 15,0-1 1,0 12-16,0 0 16,12 23-1,0 35-15,11 23 16,1 0-1,11-12-15,1-11 16,-1-12-16,0 1 16,1-13-1,-13-11-15,-23-23 16</inkml:trace>
          <inkml:trace contextRef="#ctx0" brushRef="#br0" timeOffset="205885.1376">17989 7757 0,'0'0'16,"0"0"-16,0 0 16,0 0-16,0 0 15,0 0 1,12 0-16,0 0 16,23 0-1,0 0-15,1 0 16,-1 0-16,-11 0 15,-1 0 1,1 0-16,-12 0 16,-1 0-1,1 0-15,-12 0 16,0 0 0,0 0-16,0 11 15,-12 24-15,1-1 16,-1 13-1,12-1-15,0-11 16,12 11 0,11-12-16,12-10 15,1-1 1,-1-12-16,0-11 16,13-23-16,-48 23 15</inkml:trace>
          <inkml:trace contextRef="#ctx0" brushRef="#br0" timeOffset="206272.1553">18295 7283 0,'0'0'0,"-11"11"16,11 1-16,0 11 15,0 0 1,11 0-16,13-11 16,0-1-1,-1 1-15,1-12 16,-1 0 0,1-12-16,-12 1 15,-1-12-15,1-1 16,-12 1-1,0 0-15,-23 12 16,-13-1 0,1 1-16,-12 11 15,23 0 1,12 11-16,1 12 16,11 23-16,23 35 15,-23-81 1</inkml:trace>
          <inkml:trace contextRef="#ctx0" brushRef="#br0" timeOffset="199204.9472">14208 7710 0,'0'0'0,"0"0"15,0 0 1,0 0-16,0 0 16,0 0-16,0 0 15,0 0 1,0 0-16,-12 0 15,-11 0 1,-13 0-16,1 0 16,0 0-16,11 0 15,0 12 1,1-1-16,-1 1 16,13 0-1,11-12-15,0 11 16,0 1-1,11 11-15,13 11 16,23 13 0,12-1-16,0-11 15,0 11-15,0 0 16,-24-11 0,0-1-16,-11-11 15,-12 1-15,-1-13 16,-11 1-1,-11-1-15,-13 1 16,-23-1 0,-12 1-16,0-12 15,12 0 1,0 0-16,0-12 16,0 1-16,11-1 15,13 1 1,-1-1-16,12 1 15,1-1 1,11 0-16,0 1 16,0 11-16</inkml:trace>
          <inkml:trace contextRef="#ctx0" brushRef="#br0" timeOffset="195947.7431">10709 6312 0,'0'0'0,"0"0"0,0 0 16,0 0-1,0 0-15,0 0 16,0 0 0,0 0-16,12 11 15,12 13-15,-1-1 16,24 23-1,0-11-15,1-1 16,10 12 0,-10-11-16,10 11 15,13 1-15,12 10 16,23 13 0,-24-12-16,12-12 15,-11 0 1,-1 12-16,12-12 15,12 0 1,-11-11-16,-1 11 16,-12-11-16,-11-1 15,12-10 1,11 22-16,-12-12 16,1 1-1,-1 0-15,-23-1 16,0-10-16,0 10 15,0-11 1,0 1-16,0-13 16,-12 12-1,0 0-15,0 0 16,0-11 0,-23 0-16,-1-12 15,1 11-15,-12-11 16,-1 0-1,1 0-15,-12 0 16,0 0 0,0 0-16,0 0 15,0-11-15,0-13 16,0-10 0,0-1-16,0 0 15,0 1 1,-12-1-1,1 12 1,11 0 0,0 11-16,0 1 15,0 11-15,0 0 16,0 0 0,11 11-16,1 1 15,12 22 1,-1 1-16,13 0 15,-13 0-15,1-1 16,-1-11 0,-11-11-16,0 11 15,0-11 1,-1-1-16,-11 1 16,0-1-16,-11 12 15,-1 0 1,-12 1-16,-11-1 15,-12 11 1,0-11-16,11 1 16,1-1-1,11-12-15,13 1 16,-1-1-16,0 1 16,12-12-1,0 0-15,0 0 16,0 0-1,0 0-15,0-12 16,12-11-16,0 0 16,11-12-1,1-11-15,-1-23 16,1 0 0,-12-1-1,-12 12-15,0 24 16,0-1-1,0 0 1,0 35 0</inkml:trace>
          <inkml:trace contextRef="#ctx0" brushRef="#br0" timeOffset="174232.1035">8353 8427 0,'0'0'15,"0"0"1,0 11-16,0 24 16,0-12-16,0 12 15,0-35 1,12 11-16,0-11 15,0 0 1,-1 0-16,13-11 16,0-1-16,-13-11 15,-11 12 1,0-12-16,0 23 16,-11-12-1,-1 12-15,0 0 16,-12 0-1,1 0-15,-1 0 16,1 12 0,11-12-16,12 0 15,0 0 1,0 0-16</inkml:trace>
          <inkml:trace contextRef="#ctx0" brushRef="#br0" timeOffset="175361.3462">9025 8450 0,'0'0'0,"0"0"16,0 0-16,0 0 15,23 0 1,24 0-16,12 0 15,12-12 1,-12 12-16,0 0 16,-12 0-1,12 0-15,0 0 16,-59 0-16</inkml:trace>
          <inkml:trace contextRef="#ctx0" brushRef="#br0" timeOffset="177130.0999">9838 8138 0,'0'0'0,"0"0"16,-12 0-16,0 0 15,-23 0 1,-1-12-16,13 1 15,-1-1 1,1-11-16,-1 0 16,12-12-1,1 1-15,11-13 16,11 13-16,25-12 16,-1 22-1,0 13-15,12 11 16,-11 11-1,-1 36-15,1 103 16,-25-69-16,-11 0 16,0 0-1,0-12-15,0-34 16,0-1 0,0-11-16,0-23 15,0 0 1,0 0-16,0-11 15,12-24-15,12-57 16,11-70 0,0 35-16,1-12 15,-1 24 1,-11-1-16,-13 70 16,1 11-1,-12 24-15,0 11 16,0 0-16,0 34 15,-12 24 1,1 46-16,-1 46 16,12-23-1,0-46-15,12-11 16,-1-24-16,13-23 16,-24-23-1</inkml:trace>
          <inkml:trace contextRef="#ctx0" brushRef="#br0" timeOffset="177522.102">10321 8381 0,'0'0'0,"0"0"15,0 0 1,35-12-16,0 1 31,36-13-15,-36 13-16,1-1 15,-13 12-15,-11 0 16,-12 0 0,0 12-16,0 11 15,0 12 1,0 11-16,0 0 15,12 0 1,0 1-16,-1-13 16,1 12-16,12-22 15,-1-13 1,13 1-16,-1-24 16,24-23-1,-12 1-15,-47 34 16</inkml:trace>
          <inkml:trace contextRef="#ctx0" brushRef="#br0" timeOffset="177861.2095">10686 8092 0,'0'0'16,"0"0"0,0 11-16,0 1 15,0-1-15,12 1 16,11-1-1,1 1-15,23-12 16,0 0 0,-12-23-16,1 0 15,-13 0 1,-11 0-16,-12-12 16,-12 12-16,0 0 15,-23 11 1,0 24-16,-12-1 15,-1 24 1,13 0-16,23-12 16,1 0-16,11-12 15,11 12 1,-11-23-16</inkml:trace>
        </inkml:traceGroup>
        <inkml:traceGroup>
          <inkml:annotationXML>
            <emma:emma xmlns:emma="http://www.w3.org/2003/04/emma" version="1.0">
              <emma:interpretation id="{1DAB6649-CDF3-47C5-B2D2-C930D7A91FDA}" emma:medium="tactile" emma:mode="ink">
                <msink:context xmlns:msink="http://schemas.microsoft.com/ink/2010/main" type="inkWord" rotatedBoundingBox="13466,9432 26884,8957 26986,11861 13568,12335"/>
              </emma:interpretation>
            </emma:emma>
          </inkml:annotationXML>
          <inkml:trace contextRef="#ctx0" brushRef="#br0" timeOffset="174506.3729">8436 8889 0,'0'0'16,"0"0"-1,0 0-15,0 0 16,0 0-16,23 0 15,24 23 1,1-23-16,22 0 16,-11 0-1,-12 0-15,0 0 16,1 12 0,-13-24-16,-35 12 15</inkml:trace>
          <inkml:trace contextRef="#ctx0" brushRef="#br0" timeOffset="174785.2586">8813 8693 0,'0'0'0,"0"0"16,-12 11-16,12-11 15,0 12 1,0 11-16,0 0 15,0 12-15,12-1 16,0 13 0,-1-1-16,1 12 15,0-24 1,0 1-16,-1-12 16,1-11-1,0-1-15,-12-11 16</inkml:trace>
          <inkml:trace contextRef="#ctx0" brushRef="#br0" timeOffset="175025.4939">9107 8774 0,'0'0'16,"0"11"-16,12 1 15,0 11 1,11 23-16,1 23 16,0-11-1,11 0-15,-12-12 16,1 0-16,0-11 16,-13-12-1,1-23-15,-12 0 16</inkml:trace>
          <inkml:trace contextRef="#ctx0" brushRef="#br0" timeOffset="175934.6917">8989 8935 0,'0'0'16,"0"0"-16,0 0 15,0 0 1,0 0-16,0 0 16,0 0-1,12 0-15,-12 0 16,0 0-1,0 0-15,0 0 16,0 0-16,0 0 16,0 0-1,-12 0-15,-23 0 16,-12 0 0,-12 0-16,12 0 15,12 0 1,11 0-16,1 0 15,23 0-15,0 0 16</inkml:trace>
          <inkml:trace contextRef="#ctx0" brushRef="#br0" timeOffset="173823.8174">7929 8854 0,'0'0'16,"0"0"-16,0 0 15,0 0 1,0 0-16,12 0 15,23 0-15,24 0 16,0-23 0,0 0-16,-12 0 15,-11 12 1,-13-1-16,-11 12 16,0 0-16,-1 0 15,-11 0 1,0 0-16,0 12 15,0-1 1,0 24-16,-11-1 16,-1 1-1,12 11-15,0 1 16,0-13-16,12 1 16,-1-12-1,1 0-15,12-11 16,-1-1-1,-11-11-15,12-11 16,-1-12 0,-23 23-16</inkml:trace>
          <inkml:trace contextRef="#ctx0" brushRef="#br0" timeOffset="170834.1613">4949 7052 0,'0'0'0,"0"0"15,0 0-15,0 0 16,0 23-1,12 11-15,11 36 16,24 45 0,-11 24-16,-1-12 15,-11-23-15,-1 0 16,1-11 0,-12-13-16,-1-10 15,-11-36 1,0-10-16,0-1 15,0-12-15,0-11 16,0 0 0,12-11-16,24-47 15,-1 0 1,0-11-16,12-12 16,-11 35-16,-13-1 15,1 13 1,-1 11-1,-11 11-15,0 12 16,0 0-16,11 12 16,1 11-1,11 23-15,0 12 16,1 11-16,-1 12 16,0-12-1,1 1-15,-13-24 16,1-11-1,-12-12-15,0 0 16,-1-12 0,1 1-16,-12-12 15</inkml:trace>
          <inkml:trace contextRef="#ctx0" brushRef="#br0" timeOffset="172837.9051">7493 7791 0,'0'0'15,"0"0"-15,0 0 16,-11 0 0,-13 12-16,1-12 15,-1 0 1,0 0-16,1 0 16,11 0-16,0 0 15,1-12 1,-1 1-16,0-12 15,12-12 1,12 12-16,11-23 16,13 22-16,11 13 15,12 11 1,-12 23-16,0 12 16,-12 22-1,1 105-15,-25-35 16,-11-23-1,-11-23-15,-1 12 16,-12-35-16,12-24 16,1-11-1,-1-11-15,12-12 16,0 0 0,0 0-16,0-12 15,0-22-15,12-36 16,23-45-1,0-12-15,1 23 16,-1 0 0,0-24-16,-11 36 31,-1 11-31,-11 35 16,-12 11-1,0 24-15,0 11 16,0 0-1,0 0-15,0 34 16,0 13 0,0 10-16,0 24 15,0-11 1,12 10-16,0-10 16,11-1-16,1 0 15,11-34 1,1 0-16,-1-1 15,12 1-15,-12-12 16,1 0 0,-13-11-16,-23-12 15</inkml:trace>
          <inkml:trace contextRef="#ctx0" brushRef="#br0" timeOffset="171248.6563">6162 7965 0,'0'0'15,"0"0"1,0 0 0,0 0-1,0 0-15,0 0 16,12 0-16,0-12 16,0 12-1,11-12-15,13 12 16,-1-11-1,12 11-15,0 0 16,0 0 0,0 0-16,-11 0 15,-1-12-15,-11 12 16,-1 0 0,-23 0-16</inkml:trace>
          <inkml:trace contextRef="#ctx0" brushRef="#br0" timeOffset="171579.9658">6209 8219 0,'0'0'16,"0"0"-16,0 0 15,12 0 1,24 0-16,11 0 16,12-12-1,11 1-15,1-1 32,59 1-32,-36-1 15,-12 24 1,-11-12-16,-12 0 15,-12 0-15,-12 0 16,-35 0 0</inkml:trace>
          <inkml:trace contextRef="#ctx0" brushRef="#br0" timeOffset="199575.3577">14608 8103 0,'0'0'0,"0"0"15,0 0-15,0 0 16,0 0-1,0 0-15,0 0 16,0 0 15,12 0-31,12 0 16,11 12 0,12-1-16,12 1 15,0-1-15,-12 1 16,0-12-1,0 12-15,-11-12 16,-1 0 0,-35 0-16</inkml:trace>
          <inkml:trace contextRef="#ctx0" brushRef="#br0" timeOffset="199910.3413">14632 8334 0,'0'0'15,"0"0"-15,0 0 16,0 0-16,0 0 15,12 0 1,23 0-16,24 0 16,0 0-1,0 0-15,0 0 16,-12 0-16,0 0 16,0 0-1,0 0-15,0 0 16,-47 0-1</inkml:trace>
          <inkml:trace contextRef="#ctx0" brushRef="#br0" timeOffset="200483.1223">15586 8277 0,'0'0'0,"0"0"16,0 0-16,0 0 15,12 0 1,11 0-16,1 0 16,11 0-1,24 0-15,35 0 16,-11 0-16,-1 0 15,-11 0 1,12 0-16,23 0 16,35 0-1,-12 0-15,-23 0 16,12-12 0,12 12-16,-1 0 15,-11 0-15,-24 0 16,24 0-1,24-12-15,-13 12 16,-23 0 0,-12 0-16,1-11 15,-1 11-15,0 0 16,-23 0 0,-12 0-16,-12 0 15,-12 0 1,1 0-16,-13 0 15,1 0 1,-13 0-16,1 0 16,0 0-16,-12 0 15,0 0 1,0 0-16</inkml:trace>
          <inkml:trace contextRef="#ctx0" brushRef="#br1" timeOffset="413507.0351">17200 7132 0,'0'0'0,"-12"0"16,-23 0-16,-1 0 16,1-11-1,0-1-15,-1 1 16,1-1 0,0 1-16,-1-1 15,-11 1 1,0-1-16,0 0 15,-12 1-15,12-1 16,-12 12 0,0 0-16,12 12 15,-12 11 1,12 0-16,-12 0 16,24 0-16,0 0 15,-1 1 1,1-1-16,11-12 15,1 1 1,-1-1-16,1 1 16,11-12-16,-12 0 15,-11 0 1,0 0-16,-1-12 16,1 1-1,0-12-15,-1 0 16,1-1-1,0 1-15,-1 12 16,1-1-16,-24 1 16,0 11-1,-12 11-15,13 1 16,-1 11 0,12-12-16,-1 1 15,1 0 1,0-12-16,-12 11 15,12-11-15,-12 0 16,12 0 0,0 0-16,0-11 15,0 11 1,11 0-16,1 0 16,-12 11-16,0 1 15,-24-1 1,-11 1-16,-13-1 15,-11-11 1,24 0-16,23 0 16,12 0-16,0-11 15,-12 11 1,0 11-16,-12 1 16,1-1-1,-1 13-15,0-13 16,12 1-1,1-12-15,-13 0 16,0-12-16,-11 1 16,23-1-1,0 0-15,12 1 16,23 11 0,12 0-16,12 0 15</inkml:trace>
          <inkml:trace contextRef="#ctx0" brushRef="#br0" timeOffset="208315.356">16870 8658 0,'0'0'15,"0"0"1,0 0-16,0 0 16,0 0-16,0 0 15,0 0 1,0 0-16,0 0 16,0 0-1,0 0-15,0 0 16,12 12-16,0 11 15,-1 11 1,13 36-16,0 11 16,-1 23-1,12 11-15,-11-34 16,0-12 0,-13-11-16,1-12 15,0 1-15,0-13 16,-12-11-1,0-11-15,0 0 16,0-1 0,0-11-16,0 0 15,0 0-15,0-11 16,11-24 0,1-11-16,0-12 15,12-11 1,11-1-16,0 12 15,-11 12 1,-1 11-16,-11 12 16,0 12-16,0 11 15,11 11 1,1 36-16,-1 33 16,1-10-1,11-1-15,1 1 16,-1-13-16,0-10 15,-11-13 1,-24-34-16</inkml:trace>
        </inkml:traceGroup>
      </inkml:traceGroup>
    </inkml:traceGroup>
    <inkml:traceGroup>
      <inkml:annotationXML>
        <emma:emma xmlns:emma="http://www.w3.org/2003/04/emma" version="1.0">
          <emma:interpretation id="{DB31C2D0-4A81-45F6-872C-877AACE03787}" emma:medium="tactile" emma:mode="ink">
            <msink:context xmlns:msink="http://schemas.microsoft.com/ink/2010/main" type="paragraph" rotatedBoundingBox="3156,11186 29879,11751 29809,15081 3085,14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86FBFB-5924-4FFD-95C1-852A14BFA346}" emma:medium="tactile" emma:mode="ink">
              <msink:context xmlns:msink="http://schemas.microsoft.com/ink/2010/main" type="line" rotatedBoundingBox="3156,11186 29879,11751 29809,15081 3085,14515"/>
            </emma:interpretation>
          </emma:emma>
        </inkml:annotationXML>
        <inkml:traceGroup>
          <inkml:annotationXML>
            <emma:emma xmlns:emma="http://www.w3.org/2003/04/emma" version="1.0">
              <emma:interpretation id="{B05914E2-0B0D-4533-9F21-0B5788C2DC69}" emma:medium="tactile" emma:mode="ink">
                <msink:context xmlns:msink="http://schemas.microsoft.com/ink/2010/main" type="inkWord" rotatedBoundingBox="3131,12335 8707,12453 8674,13992 3099,13874"/>
              </emma:interpretation>
            </emma:emma>
          </inkml:annotationXML>
          <inkml:trace contextRef="#ctx0" brushRef="#br1" timeOffset="287395.0382">-3426 10264 0,'0'0'0,"0"0"16,11 12 0,13 11-16,23 12 15,12 23-15,12 11 16,-12 12-1,-1 46-15,-22 0 16,-24-34 0,-24-1-16,-35 24 15,-12-12 1,-24 0-16,13-35 16,11-34-16,0-24 15,59-11 1</inkml:trace>
          <inkml:trace contextRef="#ctx0" brushRef="#br1" timeOffset="287587.6192">-2967 11062 0,'0'0'16,"0"0"-16,0 0 16,0 0-1</inkml:trace>
          <inkml:trace contextRef="#ctx0" brushRef="#br1" timeOffset="288203.3984">-2248 10022 0,'0'0'16,"0"34"-16,-12 59 16,0 46-1,0-1-15,12 36 16,0-13-16,0-68 15,12-24 1,0-11-16,0-23 16,-12-12-1,0-12-15,0-11 16,0 0 0,0 0-16,-12-34 15,-23-24-15,-13-23 16,-22 12-1,-13 11-15,13 12 16,-1 22 0,24 24-16,11 12 15,1 11-15,12 12 16,11-1 0,24 13-16,23-1 15,47 0 1,1-11-16,11-24 15,12-11 1,12-23-16,-12-23 16,-106 46-16</inkml:trace>
          <inkml:trace contextRef="#ctx0" brushRef="#br1" timeOffset="288874.3648">-1789 10912 0,'0'0'16,"0"11"-16,0 1 16,-12-1-1,0-11-15,-11 0 16,-1 0-1,1-11-15,-1-12 16,12-24 0,1-10-16,22 10 15,1 1-15,0 11 16,0 12 0,0 12-16,-1 11 15,13 23 1,-1 69-16,-11 24 15,0 11 1,-12 23-16,0-34 16,0-35-16,0-35 15,0-11 1,0-24-16,0-11 16,0-11-1,12-59-15,0-22 16,11-70-16,1-34 15,-13 57 1,1 23-16,0 24 16,-12 23-1,0 34-15,0 0 16,0 35 0,0 0-16,0 12 15,-12 11-15,12 23 16,0 35-1,24 35-15,11-12 16,12-12 0,12-23-16,0 1 15,-12-24-15,0-11 16,-11-24 0,-36-11-16</inkml:trace>
          <inkml:trace contextRef="#ctx0" brushRef="#br1" timeOffset="307594.529">84 10449 0,'0'0'0,"0"0"16,0 0-16,-82 151 16,82-151-1,0 0-15,-12 0 16,0 0-16,-23 11 15,-12 1 1,-12-12-16,-12 0 16,0-12-1,12 12-15,0 0 16,1 12 0,-25 22-16,1 13 15,-13 10-15,13-10 16,23 10-1,24-22-15,23 0 16,12-12-16,12 0 16,35-11-1,-47-12-15</inkml:trace>
          <inkml:trace contextRef="#ctx0" brushRef="#br1" timeOffset="309150.2987">-741 11247 0,'0'0'0,"0"0"16,0 0-1,0 0-15,0 0 16,0 0 0,0 0-16,0 0 15,0 0 1,0 0-16,0 0 16,0 0-16,0 0 15,0 0 1,0 0-16,24 0 15,11-12 1,48 1-16,46-1 16,-11 1-1,-12-1-15,0 12 16,0 0-16,-23 0 16,-13 0-1,-23-12-15,-47 12 16</inkml:trace>
          <inkml:trace contextRef="#ctx0" brushRef="#br1" timeOffset="286084.7165">-5405 10842 0,'0'0'15,"0"0"-15,0 0 16,35 0-16,12 0 16,24-11-1,23-1-15,36-11 16,-24 0-1,-24 0-15,1 0 16,-36 11-16,0 1 16,-47 11-1</inkml:trace>
          <inkml:trace contextRef="#ctx0" brushRef="#br1" timeOffset="285783.62">-5064 10553 0,'0'0'15,"0"0"-15,24 0 16,35-11 0,11-12-16,1-12 15,-24 0-15,0-11 16,-11-12-1,-13 1-15,1-1 16,-24 23 0,0 0-16,-12 12 15,-12 12 1,-11-1-16,-12 12 16,0 23-16,-12 35 15,0 23 1,12 0-16,12 11 15,-13 70 1,13 11-16,23-34 16,1 23-1,11 0-15,0-58 16,0-35-16,0-23 16,0-23-1,0-11-15,0-12 16,0 0-1</inkml:trace>
          <inkml:trace contextRef="#ctx0" brushRef="#br1" timeOffset="286418.5913">-4227 10472 0,'0'0'16,"0"0"-16,0 0 15,0 0 1,0 0-16,-24 12 15,-23 11 1,-12 12-16,-12 46 16,12 46-16,24-46 15,12 0 1,11-12-16,12-11 16,12-12-1,11-11-15,12-12 16,36-23-1,-71 0-15</inkml:trace>
          <inkml:trace contextRef="#ctx0" brushRef="#br1" timeOffset="287030.2785">-3839 10784 0,'0'0'15,"-11"12"-15,-1 11 16,-12 12-1,-11-12-15,0 0 16,-1 0 0,13-11-16,-13-12 15,13 0 1,-1-12-16,12-11 16,12-23-16,12 0 15,12-1 1,-1 13-16,1 11 15,11 11 1,1 12-16,11 35 16,-12 34-1,-23 24-15,-24 11 16,0 0-16,0-12 16,1-11-1,-1-35-15,0-11 16,12-24-1,0-11-15,0-11 16,12-35-16,11-47 16,25-69-1,-1 12-15,-12 46 16,0 23 0,-11 35-16,-12 11 15,-12 12 1,0 12-16,0 11 15,0 0-15,0 11 16,0 24 0,0 34-16,23 12 15,13 0 1,-1-23-16,0-12 16,-11-11-16,11-12 15,1-12 1,-36-11-16</inkml:trace>
        </inkml:traceGroup>
        <inkml:traceGroup>
          <inkml:annotationXML>
            <emma:emma xmlns:emma="http://www.w3.org/2003/04/emma" version="1.0">
              <emma:interpretation id="{79970AF4-1718-460E-A631-8775476E9621}" emma:medium="tactile" emma:mode="ink">
                <msink:context xmlns:msink="http://schemas.microsoft.com/ink/2010/main" type="inkWord" rotatedBoundingBox="12082,14014 12477,14022 12463,14714 12067,14705"/>
              </emma:interpretation>
            </emma:emma>
          </inkml:annotationXML>
          <inkml:trace contextRef="#ctx0" brushRef="#br1" timeOffset="324365.5672">3842 11744 0,'0'0'0,"0"23"15,12 35-15,-1 11 16,1-11-1,0-12-15,0-11 16,-1-1-16,1 1 16,0-12-1,-12 0-15,0-11 16,0-1 0,0 1-16,12-1 15,-12-11 1,0 0-16,0 0 15,0 0-15,0 0 16,0 0 0,0 0-16,0 0 15,0-11 1,0-12-16,0-23 16,0-12-1,-12 0-15,0 12 16,0 0-16,12 11 15,-11 0 1,11 1-16,0 10 16,0 13-1,0-1-15,0 1 16,0-1-16,0 1 16,0 11-1,0 0-15,0 0 16,0 0-1,0 0-15,0 0 16,0 0 0,0 0-16,0 0 15,0 0-15,0 0 16,0 0 0,0 0-16,0 0 15,0 0 1,0 0-16,0 0 15,0 0 1,0 0-16,0 0 16,0 0-16,0 0 15,0 0 1,0 0-16,0 0 16,0 0-1,0 0-15,0 0 16,0 0-16,0 0 15,0 0 1,-12-12-16,12 1 16,-12-1-1,12 12-15,0 0 16,0 0 0,-12 0-16,1 0 15,-1 0-15,-12 12 16,-11-1-1,-1 12-15,-11 12 16,12-12 0,0 0-16,-1 0 15,25-11 1,-1-1-16,0 1 16,12-12-16,0 0 15,0 0 1,0 0-16,12-12 15,11-11 1,1 0-16,11 0 16,-11 0-16,-1 0 15,1 11 1,-12 1-16,-1-1 16,1 1-1,0-1-15,-12 12 16,12 0-1,-12 0-15,0 0 16,0 0-16,0 0 16,0 0-1,12 12-15,-1 11 16,1 11 0,0 13-16,0 22 15,0-11-15,-12-1 16,11-10-1,-11-1-15,0 0 16,12-11 0,-12-1-16,0-10 31,12 10-31,-12-11 16,0-11-1,0-1-15,0 13 16,0-13-1,0-11-15,0 0 16,0 0-16,0 0 16,0 0-1,0 0-15,0 0 16,0 0 0</inkml:trace>
          <inkml:trace contextRef="#ctx0" brushRef="#br1" timeOffset="322956.3772">3830 11640 0,'0'0'0,"0"0"15</inkml:trace>
        </inkml:traceGroup>
        <inkml:traceGroup>
          <inkml:annotationXML>
            <emma:emma xmlns:emma="http://www.w3.org/2003/04/emma" version="1.0">
              <emma:interpretation id="{95711152-A4DF-4E55-AB59-706FBA0DE4F2}" emma:medium="tactile" emma:mode="ink">
                <msink:context xmlns:msink="http://schemas.microsoft.com/ink/2010/main" type="inkWord" rotatedBoundingBox="13509,12354 16811,12424 16783,13751 13481,13681"/>
              </emma:interpretation>
            </emma:emma>
          </inkml:annotationXML>
          <inkml:trace contextRef="#ctx0" brushRef="#br1" timeOffset="322062.5683">4984 10311 0,'0'0'15,"12"23"-15,35 23 16,24 23-16,23 24 16,0 34-1,-35-35-15,0-11 16,-23 0 0,-13-23-16,1 23 15,-13-23 1,-11-1-1,-47 24 1,47-81-16</inkml:trace>
          <inkml:trace contextRef="#ctx0" brushRef="#br1" timeOffset="327023.7262">5915 10808 0,'0'0'16,"-35"34"0,-24 24-16,0 23 15,0 0-15,24 0 16,11-12 0,12-23-16,12-11 15,0-12 1,0-23-16,12 0 15,12-11-15,23-36 16,23-34 0,-11-46-16,24-58 15,-36 35 1,0-35-16,0 35 16,-12 34-1,-11 36-15,-12 22 16,0 12-16,-12 11 15,0 0 1,0 24-16,0 11 16,0 0-1,0 0-15,-12 11 16,-12 35-16,1 47 16,-1 22-1,1-11-15,-1 12 16,0 23-1,1-35-15,23 11 16,0-34 0,12-11-16,-1-13 15,13-10-15,0-1 16,-1-35 0,1 1-16,-24-12 31</inkml:trace>
          <inkml:trace contextRef="#ctx0" brushRef="#br1" timeOffset="325760.377">5974 10854 0,'0'0'0</inkml:trace>
          <inkml:trace contextRef="#ctx0" brushRef="#br1" timeOffset="325918.2975">5997 10865 0,'0'0'16,"0"0"-16,0 0 16,24 12-16,-24-12 15,0 0 1,0 0-16,0 0 16,0 0-1,0 0-15,0 0 16,0 0-1,0 0-15</inkml:trace>
          <inkml:trace contextRef="#ctx0" brushRef="#br1" timeOffset="327716.3703">6410 10923 0,'0'0'0,"0"0"16,-12 12 0,0-1-16,0 1 15,1-12 1,-13-12 0,0 1-16,-11-24 15,12 0 1,11 1-16,0-1 15,24 0 1,0 1-16,11 11 16,12 11-16,1 0 15,-1 24 1,0 23-16,13 34 16,-25 12-1,1 0-15,-12 11 16,-12-11-1,0-23-15,-12-12 16,12-23-16,0-11 16,0-1-1,0-11-15,0 0 16,0-23 0,12-23-16,-1-46 15,13-47-15,-1 12 16,1 34-1,-12 12-15,0 12 16,-1 11 0,-11 24-16,0 11 15,0-1 1,0 24-16,0 0 16,0 24-16,0 33 15,12 36 1,12 34-16,-1-35 15,13-22 1,11-12-16,12-12 16,-1-12-1,-58-34-15</inkml:trace>
          <inkml:trace contextRef="#ctx0" brushRef="#br1" timeOffset="386276.1376">7458 10877 0,'0'0'0,"0"0"16,0 0 0,0 0-16,0 0 15,0 0 1,0 0-16,12 0 16,11 12-16,13-1 15,11 1 1,0-1-16,12 1 15,12-1 1,-1-11-16,1 0 31,35 12-31,-35-1 16,-24-11 0,-24 0-16,1 0 15,-12 0-15,-12 0 16</inkml:trace>
          <inkml:trace contextRef="#ctx0" brushRef="#br1" timeOffset="386690.3112">7564 11189 0,'0'0'16,"0"0"-1,0 0-15,0 0 16,0 0-1,0 0-15,12 0 16,0 0-16,23-12 16,0 1-1,12 11-15,24 0 16,12 0 0,34 0-16,-34-12 15,-12 1-15,-24 11 16,-12 0-1,0-12-15,-11 12 16,-24 0 0</inkml:trace>
        </inkml:traceGroup>
        <inkml:traceGroup>
          <inkml:annotationXML>
            <emma:emma xmlns:emma="http://www.w3.org/2003/04/emma" version="1.0">
              <emma:interpretation id="{50FD777D-C324-4C75-8B2F-522D759AD6AA}" emma:medium="tactile" emma:mode="ink">
                <msink:context xmlns:msink="http://schemas.microsoft.com/ink/2010/main" type="inkWord" rotatedBoundingBox="19265,12719 21641,12769 21607,14371 19231,14321"/>
              </emma:interpretation>
            </emma:emma>
          </inkml:annotationXML>
          <inkml:trace contextRef="#ctx0" brushRef="#br1" timeOffset="399734.4962">10968 10669 0,'0'0'16,"0"0"-16,0 0 15,0 0-15,0 0 16,0 0-1,-11 11-15,-13 1 16,-35 46 0,-11 34-1,34-22 1,13-13-16,11-10 16,12 10-16,12 13 15,11-1 1,13-23-16,11 12 15,-12-23 1,0-12-16,1 0 16,-1 0-16,-11-11 15,-13-12 1,-11 0-16</inkml:trace>
          <inkml:trace contextRef="#ctx0" brushRef="#br1" timeOffset="400267.2545">11204 10865 0,'0'0'0,"0"0"16,35-11 0,36-24-16,0-11 15,11-12-15,-35 12 16,0 0 0,-11-1-16,-13 1 15,-11 0 1,-12 11-16,0 12 15,-12-11 1,-11 10-16,-1 13 16,-11 11-16,-12 11 15,-12 24 1,12 11-16,0 12 16,0 69-1,11 0-15,24-34 16,1-1-1,11 1-15,0 22 16,11-11-16,1-23 16,-12-23-1,0-12-15,0-11 16,0-24 0,0 1-16,0-12 15,0 0-15</inkml:trace>
          <inkml:trace contextRef="#ctx0" brushRef="#br1" timeOffset="400503.2935">10933 11131 0,'0'0'0,"0"0"16,12 0-16,23-11 15,12-1 1,24 1-16,23-13 16,12 1-1,-11 0-15,-25 12 16,-23-1-16,-11 1 16,-36 11-1</inkml:trace>
          <inkml:trace contextRef="#ctx0" brushRef="#br1" timeOffset="400937.6346">11357 11732 0,'0'0'0,"0"0"16,24 12 0,11-12-16,12 0 15,12-23-15,-12 11 16,0 1 0,-11-1-16,-13 0 15,-11 12 1,0 0-16,-12 0 15,0 12 1,0 11-16,0 23 16,0-11-16,0 0 15,0-1 1,0 1-16,12-12 16,-1 0-1,1-11-15,0-1 16,11-11-1,1 0-15,0-11 16,-24 11-16</inkml:trace>
          <inkml:trace contextRef="#ctx0" brushRef="#br1" timeOffset="401313.5093">11711 11328 0,'0'0'0,"0"0"16,0 11 0,0 1-16,0-1 15,11 1-15,13-1 16,-1 1 0,13-12-16,-1-12 15,0 1 1,-11-1-16,-12-11 15,-12 12 1,0-1-16,-12 1 16,-12-1-16,-23 0 15,-12 12 1,1 0-16,10 12 16,13 0-1,23-1-15,12-11 16,0 12-1,12-1-15,23 1 16,-35-12-16</inkml:trace>
          <inkml:trace contextRef="#ctx0" brushRef="#br1" timeOffset="401714.1605">12076 11385 0,'0'0'0,"0"0"16,0 0-16,12 0 15,-1 0 1,25 0-16,11-11 16,12-1-1,0 1-15,23-1 16,-11 1-1,-1 11-15,-23 0 16,1-12-16,-48 12 16</inkml:trace>
          <inkml:trace contextRef="#ctx0" brushRef="#br1" timeOffset="401952.7867">12358 11143 0,'0'0'0,"0"11"16,12 24 0,12 34-16,-12 1 15,-1-1 1,13 0-16,-12 1 15,-1-24 1,1 0-16,0-11 16,-12-35-16</inkml:trace>
          <inkml:trace contextRef="#ctx0" brushRef="#br1" timeOffset="402496.2913">13089 10958 0,'0'0'0,"12"-12"16,-1 1-1,-11-1-15,0-11 16,-11 0 0,-13 11-16,-23 1 15,-36 11-15,-11 23 16,0 12 0,23-12-16,36 0 15,11 0 1,13-11-16,22 11 15,13 11 1,23 13-16,12-1 16,12 12-16,-1-1 15,-11-10 1,-12-13-16,-11 1 16,-13-12-1,-11 0-15,-12-11 16,-12 11-16,-23 0 15,-12 0 1,-24-11-16,-11-24 16,11-11-1,24 11-15,12-11 16,23 12-16,12 11 16</inkml:trace>
        </inkml:traceGroup>
        <inkml:traceGroup>
          <inkml:annotationXML>
            <emma:emma xmlns:emma="http://www.w3.org/2003/04/emma" version="1.0">
              <emma:interpretation id="{AF5099F8-19D4-4E69-8AF0-6123ACCA1FBA}" emma:medium="tactile" emma:mode="ink">
                <msink:context xmlns:msink="http://schemas.microsoft.com/ink/2010/main" type="inkWord" rotatedBoundingBox="21916,12636 26898,12741 26861,14467 21880,14362"/>
              </emma:interpretation>
            </emma:emma>
          </inkml:annotationXML>
          <inkml:trace contextRef="#ctx0" brushRef="#br1" timeOffset="407582.1536">16741 11085 0,'0'0'0,"0"0"15,0 0-15,0 0 16,0 0-1,-12 0-15,0 0 16,-12-12 0,1 1-16,-1-1 15,1 1 1,-1-1-16,12-11 16,12 0-16,12-23 15,12 0 1,-1 11-16,1 0 15,-1 24 1,1 11-16,0 23 16,-1 23-1,1 23-15,-13 70 16,-11 0-16,-11-35 16,-1-23-1,0-35-15,0-12 16,12-10-1,-11-13-15,11-11 16,0 0-16,0 0 16,0-46-1,11-35-15,1-11 16,23-70 0,13-12-16,-13 47 15,-12 58 1,1 23-16,-12 11 15,0 12-15,-12 11 16,0 12 0,0 0-16,0 0 15,-12 23 1,0 47-16,0 11 16,24 0-16,12 0 15,11 11 1,24-23-16,11-11 15,1-12 1,0-34-16,11-1 16,-82-11-1</inkml:trace>
          <inkml:trace contextRef="#ctx0" brushRef="#br1" timeOffset="420391.9361">17577 10784 0,'0'0'0,"0"0"16,0 0-16,0 0 15,0 0 1,0 0-16,0 0 16,0 0-16,0 0 15,0 0 1,0 0-16,0 0 15,0 0 1,12 0-16,-1 0 16,13 12-1,11-12-15,1 0 16,11 0-16,0 0 16,-12 0-1,12-12-15,0 12 16,12 0-1,12 0-15,-12 0 16,-12 0-16,0 0 16,-11 0-1,-13 0-15,1 0 16,-13 0 0,1 0-16,0 0 15,-12 0 1</inkml:trace>
          <inkml:trace contextRef="#ctx0" brushRef="#br1" timeOffset="421113.3126">17730 10993 0,'0'0'16,"0"0"-1,0 0-15,0 0 16,0 0-1,0 0-15,0 0 16,0 0-16,0 0 16,0 0-1,0 0-15,0 0 16,0 0 0,0 0-16,0 0 15,0 0-15,0 0 16,0 0-1,0 0-15,12 0 16,0 0 0,-1 0-16,13 11 15,-1-11 1,13 0-16,11 12 16,0-12-1,24 0-15,23 11 16,-12 1-16,-34-12 15,-13 0 1,0 0-16,-11 0 16,-12 0-1,-1 0-15,1 0 16,-12 0-16,0 0 16,0 0-1,-12 0-15,-23 0 16,-24 0-1,-12 0-15,13 0 16,-13 0-16,12 0 16,-12-12-1,24 1-15,24-1 16,23 12 0</inkml:trace>
          <inkml:trace contextRef="#ctx0" brushRef="#br1" timeOffset="403057.9035">13407 11536 0,'0'0'0,"0"0"15,0 0 1,0 0-16,0-35 15,0-11 1,0-24-16,0 13 16,-12-1-16,0 0 15,12 12 1,0-12-16,0 12 16,0 23-1,0 0-15,0 11 16,0 12-16,0 0 15,0 0 1,12 12-16,23 11 16,24 23-1,12 0-15,23 12 16,-23 0-16,-12-12 16,-12-11-1,-12-1-15,-11-11 16,-12-11-1,-12 0-15,0-1 16,-36 12 0,-34 12-16,-1-12 15,0 0-15,12-11 16,12-1 0,0 1-16,12-1 15,11-11 1,12 0-16,12 0 15,0 0 1,0 0-16</inkml:trace>
          <inkml:trace contextRef="#ctx0" brushRef="#br1" timeOffset="403712.2143">13937 11305 0,'0'0'16,"0"0"-1,0 0-15,0 0 16,12 0 0,11-12-16,36 0 15,24-11-15,23 0 16,-24 0-1,-11 0-15,-24 11 16,-47 12 0</inkml:trace>
          <inkml:trace contextRef="#ctx0" brushRef="#br1" timeOffset="403485.3745">14125 11039 0,'0'0'0,"12"-12"16,24-34-1,-1-23-15,0-12 16,-11 0-16,-12 23 16,-12 0-1,-12 12-15,0 11 16,-12 12-1,1 12-15,-1 11 16,1 11 0,-1 12-16,1 35 15,-1 46-15,12 12 16,24-24 0,12 35-16,-1 24 15,13-24 1,-1-23-16,0-23 15,1-12 1,-13-23-16,-11-11 16,0-12-16,-12-23 15,0 0 1,0 0-16</inkml:trace>
          <inkml:trace contextRef="#ctx0" brushRef="#br1" timeOffset="404074.2833">14290 11709 0,'0'0'0,"0"0"16,24 12-16,11-1 15,12-11 1,0 0-16,1-11 16,-1 11-1,-12 0-15,-11 0 16,-13 0-16,-11 0 15,0 0 1,0 11-16,0 12 16,0 12-1,-11 0-15,11 11 16,0-11 0,0-1-16,11-11 15,1 0-15,12-11 16,11 0-1,24-12-15,-12-12 16,0-11 0,-47 23-16</inkml:trace>
          <inkml:trace contextRef="#ctx0" brushRef="#br1" timeOffset="404411.305">14632 11409 0,'0'0'0,"0"0"16,0 11-16,12 1 15,11-1 1,24 1-16,12-12 16,0 0-1,-12-12-15,-11-11 16,-13 0-16,-11 0 15,-12 11 1,-12-11-16,-35 0 16,-12 12-1,0 11-15,12 11 16,12 12 0,0-11-16,23-1 15,12-11-15,12 12 16,-12-12-1</inkml:trace>
          <inkml:trace contextRef="#ctx0" brushRef="#br1" timeOffset="405011.6469">15009 10611 0,'0'0'16,"0"0"-1,0 0-15,0 0 16,0 0-16,0 0 16,12 0-1,11 12-15,36 34 16,12 23 0,-1 24-16,1-12 15,12 0 1,-36-12-16,-12-11 15,-11 11-15,-13-11 16,-11 0 0,-23 11-16,-24-11 15,-12-12 1,12-11-16,11-12 16,1-12-16,35-11 15</inkml:trace>
          <inkml:trace contextRef="#ctx0" brushRef="#br1" timeOffset="405722.2922">15987 10311 0,'0'0'16,"0"0"-16,0 11 15,11 24-15,13 11 16,0 23 0,-1 47-1,12 23-15,1-35 16,-13-35-16,13 0 15,-13-11 1,1 0-16,-1-12 16,-11-23-1,0 0-15,-12-23 16,0 0-16,0 0 16,-12-11-1,0-12-15,-23-12 16,-24-11-1,-12 0-15,-11-1 16,11 13-16,12 22 16,0 12-1,24 12-15,0 11 16,11-12 0,12 13-16,12-1 15,12 11 1,24 1-16,46 0 15,0-12-15,1-12 16,-12-11 0,-24-11-16,0-1 15,-47 12 1</inkml:trace>
        </inkml:traceGroup>
        <inkml:traceGroup>
          <inkml:annotationXML>
            <emma:emma xmlns:emma="http://www.w3.org/2003/04/emma" version="1.0">
              <emma:interpretation id="{B4F37E18-8605-420F-8096-995E8EB692A4}" emma:medium="tactile" emma:mode="ink">
                <msink:context xmlns:msink="http://schemas.microsoft.com/ink/2010/main" type="inkWord" rotatedBoundingBox="27309,11697 29879,11751 29815,14797 27245,14743"/>
              </emma:interpretation>
            </emma:emma>
          </inkml:annotationXML>
          <inkml:trace contextRef="#ctx0" brushRef="#br1" timeOffset="503457.338">20475 11698 0,'0'0'15,"0"0"-15,0 0 16,0 0 0,0 0-16,-24 0 15,-11 0-15,-1 0 16,-11 0 0,0 0-16,12 0 15,-12 11 1,11 1-16,13-1 15,-1 1 1,1-1-16,11 1 16,0-1-16,12 1 15,0 11 1,12 12-16,12-1 16,-1 1-1,12 11-15,-11-11 16,0 0-16,-13-1 15,1-11 1,-12 1-16,-12-1 16,1 0-1,-25 0-15,-11 12 16,-12-12 0,-12-12-16,13-11 15,-1 0-15,12-11 16,11-1-1,13 1-15,-1-1 16,12 0 0,12 12-16</inkml:trace>
          <inkml:trace contextRef="#ctx0" brushRef="#br1" timeOffset="504398.83">20333 12148 0,'0'0'0,"0"0"16,0 0-1,0 0-15,0 0 16,0 0-1,0 0-15,0 0 16,0 0-16,0 0 16,0 0-1,24 0-15,-1 0 16,25 12 0,10-1-16,1-11 15,-12 12 1,1-12-16,-13 11 15,-12-11-15,1 0 32,0 12-32,-1 0 15,1-12 1,-1 0-16,-11 0 16,0 0-1,0 0-15,-12 0 16</inkml:trace>
          <inkml:trace contextRef="#ctx0" brushRef="#br1" timeOffset="505045.5975">20345 12345 0,'0'0'15,"0"0"1,0 0-16,0 0 16,0 0-16,0 0 15,0 0 1,0 0-16,0 0 16,0 0-1,0 0 1,0 0-1,0 0 1,0 0-16,12 0 16,11 11-16,1 1 15,11-1 1,1-11-16,-1 0 16,12 0-1,0 12-15,-11-12 16,-1 11-1,0-11-15,1 0 16,-13 0-16,1 0 16,-12 0-1,-1 0-15,1 0 16,0 0 0,-12 0-16,0 0 15,0 0-15,0 0 16,0 0-1,0 0-15</inkml:trace>
          <inkml:trace contextRef="#ctx0" brushRef="#br1" timeOffset="512853.3486">21217 12379 0,'0'0'0,"0"0"16,0 0-1,0 0-15,0 0 31,-12 12-31,0-1 16,-11 1 0,-13-12-16,1-12 15,0 12-15,11-11 16,1-1 0,-1 1-16,12-1 15,0 1 1,1-1-16,11 1 15,11-13-15,13 1 16,11 0 0,12 0-16,1 12 15,-1 11 1,-12 0-16,0 11 16,-11 1-1,-1-1-15,-11 1 16,-12 11-16,0 0 15,0 0 1,-23 0-16,-13-11 16,-46-12-1,-12-12-15,94 12 16</inkml:trace>
          <inkml:trace contextRef="#ctx0" brushRef="#br1" timeOffset="426359.9327">18778 9952 0,'0'0'0,"0"0"16,0 0-16,0 0 16,0 0-16,12 12 15,0 11 1,0 23-16,11 35 15,13 23 1,-13 0-16,1 0 16,-1 12-16,13-1 15,-13 1 1,-11-47-16,0-11 16,0-12-1,-12-11-15,0-12 16,0-11-1,0-1-15,0 1 16,0-12-16,0 0 16,0 0-1,0 0-15,0 0 16,-12-23 0,0-35-16,0 0 15,12-11 1,0 11-16,12 12 15,0-1-15,0 13 16,-1 11 0,1 0-16,0 11 15,0 12 1,-1 0-16,13 12 16,11 22-1,1 24-15,11 0 16,-12 0-16,-11-12 15,-1 0 1,1 0-16,-1-11 16,1-12-1,0 0-15,-13-11 16,-11-12-16</inkml:trace>
          <inkml:trace contextRef="#ctx0" brushRef="#br1" timeOffset="427682.5923">19874 9340 0,'0'0'0,"0"0"16,-12 11 0,-11 13-16,-1 10 15,0 1-15,-11 23 16,12 11 0,-1 23-16,12-11 15,12 0 1,12 0-16,12 23 15,-1 23-15,1-11 16,11-24 0,0 12-16,12 12 15,1 11 1,-1-11-16,-12-24 16,-11 1-1,-1 11-15,-11-24 16,0 1-16,0 0 15,-12-23 1,-12-12-16,-12 0 16,-11-11-1,-1-12-15,-11 0 16,0 0 0,12-11-16,0 0 15,-1-12-15,1 0 16,11-12-1,1 0-15,23 12 16</inkml:trace>
        </inkml:traceGroup>
      </inkml:traceGroup>
    </inkml:traceGroup>
  </inkml:traceGroup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7:35.37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A3F991-5ED7-4012-B7FA-0F1AF4D30675}" emma:medium="tactile" emma:mode="ink">
          <msink:context xmlns:msink="http://schemas.microsoft.com/ink/2010/main" type="inkDrawing" rotatedBoundingBox="13031,9040 19074,9060 19073,9179 13030,9158" semanticType="underline" shapeName="Other">
            <msink:sourceLink direction="with" ref="{65D5C69D-81F7-4E86-B755-979F3AAE8FAD}"/>
          </msink:context>
        </emma:interpretation>
      </emma:emma>
    </inkml:annotationXML>
    <inkml:trace contextRef="#ctx0" brushRef="#br0">341 95 0,'0'0'0,"165"-12"16,-153 12-1,35 0-15,47-11 16,-94 11 0,460 0-16,-437 0 15,72 0 1,46 11-16,36-11 16,35 0-16,-47-11 15,47 22 1,-12-22-16,-12 11 15,60 0 1,46 0-16,71 0 16,-317 11-1,69-11-15,36-11 16,59 11-16,-58 0 16,11 11-1,11-11-15,-11 0 16,-23 12-1,-1-1-15,24-11 16,-47 12-16,-1-12 16,-11 11-1,12-22-15,-24-12 16,1 23 0,-25 11-16,-11-11 15,-12-11 1,-11 11-16,-1 0 15,-11 0-15,-13 0 16,1 0 0,-12 0-16,0 0 15,0 0 1,-23 0-16,-36-12 16,-36 12-1,-11 0-15,-11 0 16,-48 0-16,12-11 15,11 11 1,-46 0-16,-24 0 16,47-12-1,-47 0-15,12 1 16,35 11-16,-59 0 16,12-12-1,23 12-15,-35-11 16,24 11-1,12 0 1,-342-12 0,341 12-1,12 0-15,36 0 16,-71 12-16,35-12 16,36 11-1,-12-11-15,-36 12 16,48-1-1,11 1-15,1 0 16,-12-1-16,35-11 16,23 0-1,24 0-15,12 0 16,24 0 0,-1 0-16,12 0 15,12 0-15,0 0 16,24-11-1,58-1-15,24 0 16,12 1 0,47 11-16,23-12 15,-58 12 1,35-11-16,59 11 16,-48 0-16,48 0 15,0 0 1,-35-12-16,70 12 15,-47 0 1,12 0-16,11 0 16,-23 12-1,36-12-15,-36 0 16,11 0-16,13 0 16,-36 0-1,36 0-15,-36 0 16,-35 0-1,47 0-15,-47 0 16,-47 0-16,23 11 16,0 1-1,-23-12-15,-47 0 16,-24 0 0,-12 0-16,-11 0 15,-24 0 1,0 0-16</inkml:trace>
  </inkml:traceGroup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8:44.3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0999076-0A03-4456-BBA4-943AEA4AA245}" emma:medium="tactile" emma:mode="ink">
          <msink:context xmlns:msink="http://schemas.microsoft.com/ink/2010/main" type="writingRegion" rotatedBoundingBox="28686,11142 33728,11142 33728,14355 28686,14355"/>
        </emma:interpretation>
      </emma:emma>
    </inkml:annotationXML>
    <inkml:traceGroup>
      <inkml:annotationXML>
        <emma:emma xmlns:emma="http://www.w3.org/2003/04/emma" version="1.0">
          <emma:interpretation id="{5C8C3853-1FE1-432A-8F00-4445E86A1501}" emma:medium="tactile" emma:mode="ink">
            <msink:context xmlns:msink="http://schemas.microsoft.com/ink/2010/main" type="paragraph" rotatedBoundingBox="28686,11142 30076,11142 30076,12020 28686,12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53E329-9FFB-4AF3-9A93-6CA60FE644AA}" emma:medium="tactile" emma:mode="ink">
              <msink:context xmlns:msink="http://schemas.microsoft.com/ink/2010/main" type="inkBullet" rotatedBoundingBox="28686,11373 28993,11373 28993,11870 28686,1187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310 49 0,'0'0'0,"0"0"16,0 0-16,0 0 16,0 0-16,0 0 15,-12-11 1,-12-1-16,-11 1 15,0-1 1,-1 12-16,1 0 16,0 0-1,-1 12-15,13-1 16,11 1-16,0-1 16,0 1-1,12 11-15,0 0 16,12 12-1,0-1-15,12 1 16,11 11-16,12-11 16,0 0-1,-12-12-15,1 0 16,-13 0 0,1 0-1,-24 0 1,-12-11-16,-11-1 15,-1 1 1,0 0-16,-11-1 16,0-11-1,-1 0-15,13 0 16,-1-11 0,1-1-16,23 12 15</inkml:trace>
      </inkml:traceGroup>
      <inkml:traceGroup>
        <inkml:annotationXML>
          <emma:emma xmlns:emma="http://www.w3.org/2003/04/emma" version="1.0">
            <emma:interpretation id="{C721A498-4E51-4906-9050-F7DE4BF1FCFC}" emma:medium="tactile" emma:mode="ink">
              <msink:context xmlns:msink="http://schemas.microsoft.com/ink/2010/main" type="line" rotatedBoundingBox="28934,11142 30076,11142 30076,12020 28934,12020"/>
            </emma:interpretation>
          </emma:emma>
        </inkml:annotationXML>
        <inkml:traceGroup>
          <inkml:annotationXML>
            <emma:emma xmlns:emma="http://www.w3.org/2003/04/emma" version="1.0">
              <emma:interpretation id="{8BFF98AE-74A8-4FD7-A581-85A6D24B6FD5}" emma:medium="tactile" emma:mode="ink">
                <msink:context xmlns:msink="http://schemas.microsoft.com/ink/2010/main" type="inkWord" rotatedBoundingBox="28934,11142 30076,11142 30076,12020 28934,12020"/>
              </emma:interpretation>
            </emma:emma>
          </inkml:annotationXML>
          <inkml:trace contextRef="#ctx0" brushRef="#br0" timeOffset="664.6539">251 315 0,'0'0'16,"0"0"-16,0 0 15,0 0 1,0 0-16,0 0 16,12 0-1,11 0-15,1 0 16,11 0-16,12 12 15,0-12 1,12 0-16,-12 11 16,24-11-1,-12 0-15,-12 0 16,0 0-16,-12 0 16,1 0-1,-1 0-15,-11 0 16,-13 0-1,-11 0-15</inkml:trace>
          <inkml:trace contextRef="#ctx0" brushRef="#br0" timeOffset="1127.4911">298 489 0,'0'0'16,"0"0"-16,0 0 16,0 0-1,0 0-15,0 0 16,12 0-16,11 0 16,13 0-1,-1 0-15,12 11 16,0-11-1,0 0-15,0 12 16,12-12 0,-12 11-16,1-11 15,-1 0-15,0 0 16,-12 0 0,-11 0-16,-24 0 15</inkml:trace>
          <inkml:trace contextRef="#ctx0" brushRef="#br0" timeOffset="1726.0393">1052-228 0,'0'0'0,"0"0"16,0 0-1,0 0-15,0 0 16,0 0-1,0 0-15,0 0 16,0 0 0,0 0-16,0 0 15,12 23-15,-1 0 16,13 23 0,11 24-16,1 22 15,-1 1 1,-12-24-16,1 12 15,0-12-15,11 24 16,-11-24 0,-1 0-16,1-22 15,-13-13 1,-11-34-16</inkml:trace>
        </inkml:traceGroup>
      </inkml:traceGroup>
    </inkml:traceGroup>
    <inkml:traceGroup>
      <inkml:annotationXML>
        <emma:emma xmlns:emma="http://www.w3.org/2003/04/emma" version="1.0">
          <emma:interpretation id="{0500DE28-BC8F-4A5A-9DFF-134EEAA71BDB}" emma:medium="tactile" emma:mode="ink">
            <msink:context xmlns:msink="http://schemas.microsoft.com/ink/2010/main" type="paragraph" rotatedBoundingBox="29523,12251 33728,12251 33728,14355 29523,14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43C5C2-8C26-485D-ACFA-AD3F81642492}" emma:medium="tactile" emma:mode="ink">
              <msink:context xmlns:msink="http://schemas.microsoft.com/ink/2010/main" type="line" rotatedBoundingBox="29523,12251 33728,12251 33728,14355 29523,14355"/>
            </emma:interpretation>
          </emma:emma>
        </inkml:annotationXML>
        <inkml:traceGroup>
          <inkml:annotationXML>
            <emma:emma xmlns:emma="http://www.w3.org/2003/04/emma" version="1.0">
              <emma:interpretation id="{36B3B049-3903-42E3-8BEE-F37BFDC9F56B}" emma:medium="tactile" emma:mode="ink">
                <msink:context xmlns:msink="http://schemas.microsoft.com/ink/2010/main" type="inkWord" rotatedBoundingBox="29523,12251 33728,12251 33728,14355 29523,14355"/>
              </emma:interpretation>
            </emma:emma>
          </inkml:annotationXML>
          <inkml:trace contextRef="#ctx0" brushRef="#br0" timeOffset="25637.8645">3502 1517 0,'0'0'0,"12"-35"16,11-57-16,1-24 15,-1 1 1,-11 22-16,0 24 15,0 23 1,-12 11-16,-12 12 16,0 11-1,0 12-15,-11 12 16,-1 11 0,1 12-16,-1 34 15,1 35-15,-1 35 16,24-24-1,0 24-15,0 69 16,-12-69-16,1-24 16,-1 1-1,0 0-15,0-24 16,0-34 0,1-35-16,11-23 15,0 0 1</inkml:trace>
          <inkml:trace contextRef="#ctx0" brushRef="#br0" timeOffset="25852.1228">3408 1644 0,'0'0'16,"0"0"-16,0 0 15,23-11 1,13-1-16,46-11 16,-11 0-1,-1 0-15,-70 23 16</inkml:trace>
          <inkml:trace contextRef="#ctx0" brushRef="#br0" timeOffset="26535.118">3349 2754 0,'0'0'16,"0"0"-1,0 0-15,0 0 16,0 0-1,0 0-15,12-12 16,11 1-16,1-1 16,-1 1-1,1-1-15,-12 0 16,-1 1 0,1 11-16,-12 0 15,0 0-15,0 0 16,0 11-1,-12 24-15,1 11 16,-1 12 0,12-12-16,0-11 15,0 0 1,12-12-16,-1-12 16,1 1-16,12-12 15,11-12 1,0 1-16,-35 11 15</inkml:trace>
          <inkml:trace contextRef="#ctx0" brushRef="#br0" timeOffset="20403.8785">840 1309 0,'0'0'0,"0"0"16,0 0 0,0 0-16,12-11 15,-12 11-15,11-12 16,-11 12 0,0 0-16,0 0 15,0 0 1,0 0-16,0 0 15,0 0 1,0 0-16,0 0 16,0 0-16,0 0 15,0 0 1,0 0-16,0 23 16,-11 12-1,11 11-15,-12 0 16,12 24-16,0-1 15,0 12 1,0-12-16,12 0 16,-1-11-1,13 0-15,-1-12 16,1-11-16,11-12 16,-11 0-1,-1-11-15,-11-12 16,-12 0-1</inkml:trace>
          <inkml:trace contextRef="#ctx0" brushRef="#br0" timeOffset="21310.7976">1158 1690 0,'0'0'15,"0"0"-15,0 0 16,12 0 0,11 0-16,36 0 15,24-11-15,-13-1 16,-23 1-1,0-1-15,-11 1 16,-36 11 0</inkml:trace>
          <inkml:trace contextRef="#ctx0" brushRef="#br0" timeOffset="21074.476">1240 1598 0,'0'0'0,"12"-12"15,23 1-15,13-12 16,10-23-1,13-24-15,-24-11 16,0-11-16,-23 23 16,-12 34-1,-12 0-15,0 1 16,-12 10 0,0 13-16,-23-1 15,-1 24 1,-11 11-16,0 23 15,12 24-15,0 22 16,11-11 0,12 11-16,0 47 15,12 0 1,0-47-16,12-11 16,0-12-1,0-11-15,-12 0 16,0-12-16,0-11 15,0-12 1,0-23-16,0 0 16,0 0-1</inkml:trace>
          <inkml:trace contextRef="#ctx0" brushRef="#br0" timeOffset="21832.8764">1664 2234 0,'0'0'16,"0"0"-1,0 0-15,0 0 16,0 0-16,0 0 16,12 0-1,12-12-15,-1 1 16,1-1 0,-1 0-16,-11 12 15,0 0-15,-12 0 16,0 0-1,0 0-15,0 12 16,0 23 0,0 11-16,0 12 15,0-1 1,0-10-16,0-13 16,0 1-16,0 0 15,12-12 1,-1 0-16,13-12 15,0 1 1,-1-12-16,1 0 16,11-23-16,-35 23 15</inkml:trace>
          <inkml:trace contextRef="#ctx0" brushRef="#br0" timeOffset="22199.8607">1817 1991 0,'0'0'0,"0"0"16,0 12 0,0-1-16,0 1 15,12-1 1,0 1-16,12-1 15,-13-11-15,1 0 16,0-11 0,-12-1-16,0-11 15,-12 0 1,-11 0-16,-1 11 16,12 12-16,-11 0 15,-1 12 1,12-1-16,1 1 15,-1 0 1,12-1-16,0-11 16</inkml:trace>
          <inkml:trace contextRef="#ctx0" brushRef="#br0" timeOffset="23575.8924">2065 1656 0,'0'0'0,"0"0"16,0 0 0,0 0-16,0 0 15,0 0 1,0 0-16,0 0 15,0 0 1,0 0-16,0 0 16,12 0-16,11 0 15,13 0 1,-1 0-16,0 0 16,1 0-1,-1 0-15,0 0 16,1 0-16,-1 0 15,-12 11 1,1 1-16,-12-1 16,-12-11-1</inkml:trace>
          <inkml:trace contextRef="#ctx0" brushRef="#br0" timeOffset="23881.7314">2289 1413 0,'0'0'16,"0"0"-16,0 0 15,0 0 1,0 0-16,0 12 15,0 11 1,0 23-16,0 58 16,0 23-16,0-34 15,0-36 1,0-10-16,0-13 16,0-11-1,0-23-15</inkml:trace>
          <inkml:trace contextRef="#ctx0" brushRef="#br0" timeOffset="24425.2469">2795 1332 0,'0'0'15,"0"-11"-15,0-1 16,12 1 0,-12-1-16,0 0 15,-12 1 1,0 11-16,-23 0 15,0 11-15,-1 13 16,-11-1 0,24 0-16,-1 0 15,12-12 1,1 1-16,11 11 16,11-11-1,1 11-15,12 0 16,11 0-16,-11 12 15,-1-1 1,1 1-16,-12 0 16,-1-1-1,-11 1-15,-11 11 16,-1-11-16,-12 0 16,1-12-1,-1-12-15,1 1 16,23-12-1,0 0-15,0 0 16</inkml:trace>
          <inkml:trace contextRef="#ctx0" brushRef="#br0" timeOffset="25006.0448">2889 2072 0,'0'0'16,"0"0"-16,0 0 16,0 0-16,0-12 15,0-45 1,0-47-16,0 11 15,0 1 1,12-1-16,12 12 16,-12 23-1,-1 24-15,1 11 16,0 11-16,-12 12 16,12 0-1,-1 12-15,13 11 16,11 23-1,1 0-15,-1 12 16,-11 11 0,-1-11-16,-11 0 15,0-12 1,-12-11-16,0 0 16,0-12-16,0 0 15,0-12 1,0 1-16,-12-1 15,0 1-15,-11 0 16,-13-1 0,1 1-16,11-1 15,1 1 1,-1-12-16,12 0 16,1 0-1,11 0-15</inkml:trace>
          <inkml:trace contextRef="#ctx0" brushRef="#br0" timeOffset="26899.8637">3655 2268 0,'0'0'0,"0"12"16,0-1-1,-12 13-15,12-13 16,0 1 0,0-12-16,12 0 15,12 0-15,-1-12 16,-11 1-1,0-13-15,0 13 16,-12-1 0,-12 1-16,-12 11 15,-11 11 1,0 12-16,11 12 16,0-12-16,13 0 15,11-23 1,0 0-16</inkml:trace>
          <inkml:trace contextRef="#ctx0" brushRef="#br0" timeOffset="27877.5662">3973 1090 0,'0'0'15,"0"0"-15,0 0 16,0 0 0,0 0-16,0 0 15,0 0 1,0 11-16,12 1 16,0 22-1,11 24-15,1 11 16,-1 1-16,-11-12 15,0 11 1,0 0-16,-12 12 16,-12 12-1,0-13-15,-11-10 16,11-24-16,-12 0 16,1 1-1,-1-13-15,1 1 16,-1-12-1,0 12-15,13-12 16,-1-12 0,0 1-16,12-12 15,0 0-15,0 0 16,0 0 0,0 0-16,0 0 15</inkml:trace>
          <inkml:trace contextRef="#ctx0" brushRef="#br0" timeOffset="33677.952">4433 1020 0,'0'0'0,"0"0"15,0 0-15,0 0 16,0 0 0,0 0-16,0 0 15,0 0-15,0 0 16,0 0-1,0 12-15,11 11 16,1 46 0,12 35-16,-1 0 15,-11 12-15,0-1 16,0 12 0,-12-46-16,11-11 15,-11-24 1,0-11-16,0-1 15,0-22-15,0-1 16,0 1 0,0 0-16,0-12 15,0 0 1,0 0-16,0 0 16,0 0-1,-11-24-15,-1-10 16,0-12-16,0 11 15,0-11 1,1 11-16,-1 12 16,0 0-1,-11 0-15,-1 11 16,-11 0 0,-1 12-16,1 0 15,11 12-15,1 11 16,-1 12-1,13-1-15,-1 1 16,12-12 0,0 0-16,0 1 15,12-1-15,11 0 16,12-12 0,1 1-16,-1-1 15,0-11 1,1 0-16,-1-11 15,-11-1 1,-24 12-16</inkml:trace>
          <inkml:trace contextRef="#ctx0" brushRef="#br0" timeOffset="34271.8958">5045 1482 0,'0'0'0,"0"0"16,0-11 0,0-12-16,0 0 15,0 0-15,0-1 16,-12 13 0,-11-1-16,-24 12 31,-24 23-31,24 1 15,12-1 1,11-12-16,12 1 16,12-1-1,0 1-15,12 23 16,12-12-16,11 11 16,12 13-1,-12-13-15,1 12 16,-13 1-1,1-1-15,-12 0 16,-12 0 0,0-11-16,-12 0 15,-12-1-15,-23 1 16,0 0 0,12-12-16,11-12 15,1-11 1,23 0-16</inkml:trace>
        </inkml:traceGroup>
      </inkml:traceGroup>
    </inkml:traceGroup>
  </inkml:traceGroup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4:14.0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E75B7B8-9CE9-4895-B347-D320EA454789}" emma:medium="tactile" emma:mode="ink">
          <msink:context xmlns:msink="http://schemas.microsoft.com/ink/2010/main" type="writingRegion" rotatedBoundingBox="1070,14372 1345,11026 3293,11186 3018,14532"/>
        </emma:interpretation>
      </emma:emma>
    </inkml:annotationXML>
    <inkml:traceGroup>
      <inkml:annotationXML>
        <emma:emma xmlns:emma="http://www.w3.org/2003/04/emma" version="1.0">
          <emma:interpretation id="{8E09CDA3-B2B4-4526-A04C-46BEB14CCC93}" emma:medium="tactile" emma:mode="ink">
            <msink:context xmlns:msink="http://schemas.microsoft.com/ink/2010/main" type="paragraph" rotatedBoundingBox="1070,14372 1345,11026 3293,11186 3018,14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4C956-3C09-4365-BFC7-C32F4645F19F}" emma:medium="tactile" emma:mode="ink">
              <msink:context xmlns:msink="http://schemas.microsoft.com/ink/2010/main" type="line" rotatedBoundingBox="1070,14372 1345,11026 3293,11186 3018,14532"/>
            </emma:interpretation>
          </emma:emma>
        </inkml:annotationXML>
        <inkml:traceGroup>
          <inkml:annotationXML>
            <emma:emma xmlns:emma="http://www.w3.org/2003/04/emma" version="1.0">
              <emma:interpretation id="{D6295802-52A1-48D8-84D7-BA6F8EFAD105}" emma:medium="tactile" emma:mode="ink">
                <msink:context xmlns:msink="http://schemas.microsoft.com/ink/2010/main" type="inkWord" rotatedBoundingBox="1070,14372 1345,11026 3293,11186 3018,14532"/>
              </emma:interpretation>
            </emma:emma>
          </inkml:annotationXML>
          <inkml:trace contextRef="#ctx0" brushRef="#br0">-6795 9109 0,'0'0'0,"0"0"16,0 0-16,0 0 15,-12 0 1,0-12-16,0 1 15,1-1 1,-1-11-16,0-12 16,12 12-1,0 0-15,0 0 16,12 11-16,-12 12 16,12 0-1,-1 35-15,13 57 16,-12 1-1,-1-12-15,13 0 16,-12-12-16,0-11 16,-12-23-1,0-12-15,0 0 16,0-23 0,0 0-16,0 0 15,0-23 1,0-35-16,0-58 15,0-11-15,11 46 16,1 23 0,0 1-16,0 22 15,-12 12 1,0 0-16,0 23 16,0 0-16,0 0 15,0 34 1,11 36-16,13 22 15,0-22 1,11-13-16,0-10 16,1-13-1,-36-34-15</inkml:trace>
          <inkml:trace contextRef="#ctx0" brushRef="#br0" timeOffset="187.3976">-6312 9363 0,'0'0'0</inkml:trace>
          <inkml:trace contextRef="#ctx0" brushRef="#br0" timeOffset="846.9988">-5829 8774 0,'0'0'16,"-36"0"-16,-11 0 16,-12 11-1,0 12-15,24 0 16,11-11-1,13-1-15,11 1 16,0-12-16</inkml:trace>
          <inkml:trace contextRef="#ctx0" brushRef="#br0" timeOffset="700.9594">-5994 8854 0,'0'0'16,"0"12"-16,0 0 16,11 11-16,13-12 15,0 1 1,-1-1-16,-23-11 15</inkml:trace>
          <inkml:trace contextRef="#ctx0" brushRef="#br0" timeOffset="473.7784">-6206 9317 0,'0'0'16,"11"-12"-16,13 1 15,0-12 1,-1 11-16,1 0 16,-13 1-16,1-1 15,-12 12 1,0 0-16,0 0 15,0 23 1,-12 12-16,1 11 16,-13 1-16,12-1 15,1 23 1,11-11-16,0-23 16,11-12-1,13 0-15,-1-12 16,25-11-1,-1-11-15,-12-12 16,-35 23-16</inkml:trace>
          <inkml:trace contextRef="#ctx0" brushRef="#br0" timeOffset="1224.0181">-5841 9444 0,'0'0'0,"0"0"16,0 0-16,0 0 15,0 0 1,141-12-16,-141 12 16,0 0-1,24 0-15,23-11 16,0-1-1,12 12-15,-12-11 16,-47 11-16</inkml:trace>
          <inkml:trace contextRef="#ctx0" brushRef="#br0" timeOffset="1530.8789">-5641 9340 0,'0'0'15,"0"0"1,0 23-16,0 12 15,0 22-15,0 24 16,0-23 0,0 0-16,0-12 15,0-11 1,0-24-16,0-11 16</inkml:trace>
          <inkml:trace contextRef="#ctx0" brushRef="#br0" timeOffset="1824.8241">-5299 9051 0,'0'0'0,"0"0"15,0 0-15,0 0 16,0 46 0,0 47-1,-12-1-15,0 12 16,0-11 0,12-13-16,12-10 15,0-24 1,0-11-16,-12-35 15</inkml:trace>
          <inkml:trace contextRef="#ctx0" brushRef="#br0" timeOffset="2378.342">-5829 8901 0,'0'0'0,"0"0"16,0 0-16,-24 0 15,-11 11 1,-24-11-16,12 0 15,0 0-15,-1-11 16,13-1 0,12 1-16,11-1 15,12 0 1,23-11-16,24-11 16,24-1-1,-12 23-15,-12 12 16,0 12-16,-11 0 15,-25-1 1,1 1-16,-12-12 16,0 0-1,0 0-15</inkml:trace>
          <inkml:trace contextRef="#ctx0" brushRef="#br0" timeOffset="-1807.2257">-6654 11235 0,'0'0'0,"0"0"16,0 0 0,0 0-16,0 0 15,-12 0-15,0 0 16,1-11-1,-1-1-15,0 1 16,0-1 0,12 0-16,0 1 15,12-12-15,0 0 16,11 0 0,1-1-16,0 13 15,-1 11 1,1 11-16,-1 1 15,1 23 1,-12 46-16,-12 11 16,-12 0-16,0-22 15,0-12 1,0-12-16,1-12 16,-1 1-1,12-23-15,0-1 16,0-11-1,0 0-15,0-11 16,12-36-16,11-45 16,1-12-1,-1 12-15,1 11 16,-1 11 0,1 13-16,-12 10 15,0 13-15,-12 11 16,0 11-1,0 12-15,0 0 16,0 0 0,11 23-16,1 23 15,0 24 1,12 11-16,-1-1 16,1-10-16,-1-12 15,1-24 1,-24-34-16</inkml:trace>
          <inkml:trace contextRef="#ctx0" brushRef="#br0" timeOffset="-1204.2445">-6253 11906 0,'0'0'16,"0"0"-16,11-12 16,13-11-1,11 0-15,1 0 16,-13 11-1,1 1-15,-1-13 16,-11 13-16,-12 11 16,0 0-1,0 0-15,-12 23 16,0 12 0,-11 11-16,-1 0 15,13-11-15,-1-1 16,0 1-1,12-12-15,0 0 16,12-11 0,0-1-16,23 1 15,12-12-15,-12-12 16,12 1 0,1-24-16,-48 35 15</inkml:trace>
          <inkml:trace contextRef="#ctx0" brushRef="#br0" timeOffset="-867.5839">-6112 11443 0,'0'0'15,"0"0"-15,0 0 16,0 23-16,12-11 15,-1-1 1,13 1-16,0-12 16,-1-12-1,1-11-15,-1 0 16,-11-11 0,-24-13-1,-11 24 1,-1 0-16,-11 12 15,-1 11 1,1 11-16,12 1 16,11-1-16,12-11 15,0 0 1</inkml:trace>
          <inkml:trace contextRef="#ctx0" brushRef="#br0" timeOffset="-2953.5802">-6984 9559 0,'0'0'16,"0"0"-16,0 0 16,-12 0-1,-23 0-15,11 12 16,-11 0 0,0 22-16,-1 12 15,-11 12-15,12 0 16,11 11-1,13 12-15,11 12 16,11 34 0,13-12-16,0-22 15,23-1-15,0 35 16,0-11 0,12 0-16,-24-47 15,-11-11 1,-12-12-16,-1 0 15,-11-11-15,0 0 16,-23 11 0,-24 0-16,-1 0 15,-10-11 1,-1-12-16,12-11 16,-1-12-1,48 0-15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8:30.9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0D4682-AD7F-41DE-9E90-5ADF616E6134}" emma:medium="tactile" emma:mode="ink">
          <msink:context xmlns:msink="http://schemas.microsoft.com/ink/2010/main" type="inkDrawing" rotatedBoundingBox="5727,9799 11498,9956 11495,10061 5725,9904" semanticType="underline" shapeName="Other"/>
        </emma:interpretation>
      </emma:emma>
    </inkml:annotationXML>
    <inkml:trace contextRef="#ctx0" brushRef="#br0">0 57 0,'0'0'16,"0"0"-16,0 0 15,0 0 1,14 0-16,13 0 15,13 0-15,1 0 16,13 0 0,14 0-16,27 0 15,40 0 1,28-14-16,-28 14 16,14 0-1,41-13-15,0 0 16,-28-1-16,28 14 15,54 0 1,-68 14-16,54-14 16,14 13-1,-54 0-15,53 1 16,15 12 0,-55-13-16,54 1 15,-26 12-15,-28-12 16,68-1-1,-82 0-15,1-13 16,13 0 0,-13 0-16,-27 13 15,-28-13-15,14 0 16,0 0 0,-149 0-16</inkml:trace>
  </inkml:traceGroup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9:56.9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287821C-3F11-4835-8E98-DFF36D45FFD4}" emma:medium="tactile" emma:mode="ink">
          <msink:context xmlns:msink="http://schemas.microsoft.com/ink/2010/main" type="writingRegion" rotatedBoundingBox="1337,14817 14322,15362 14187,18581 1202,18036"/>
        </emma:interpretation>
      </emma:emma>
    </inkml:annotationXML>
    <inkml:traceGroup>
      <inkml:annotationXML>
        <emma:emma xmlns:emma="http://www.w3.org/2003/04/emma" version="1.0">
          <emma:interpretation id="{F98AE402-C990-4A1F-8864-24920C84F28D}" emma:medium="tactile" emma:mode="ink">
            <msink:context xmlns:msink="http://schemas.microsoft.com/ink/2010/main" type="paragraph" rotatedBoundingBox="1337,14817 14322,15362 14187,18581 1202,18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313FE0-4605-4CDD-9A7E-AA54FAEC7171}" emma:medium="tactile" emma:mode="ink">
              <msink:context xmlns:msink="http://schemas.microsoft.com/ink/2010/main" type="line" rotatedBoundingBox="1337,14817 14322,15362 14187,18581 1202,18036"/>
            </emma:interpretation>
          </emma:emma>
        </inkml:annotationXML>
        <inkml:traceGroup>
          <inkml:annotationXML>
            <emma:emma xmlns:emma="http://www.w3.org/2003/04/emma" version="1.0">
              <emma:interpretation id="{2709C1BD-5FE6-4E1D-8AA2-85547F6DB80A}" emma:medium="tactile" emma:mode="ink">
                <msink:context xmlns:msink="http://schemas.microsoft.com/ink/2010/main" type="inkWord" rotatedBoundingBox="1308,15516 5227,15681 5135,17893 1215,17729"/>
              </emma:interpretation>
            </emma:emma>
          </inkml:annotationXML>
          <inkml:trace contextRef="#ctx0" brushRef="#br0">-7043 14564 0,'0'0'15,"0"0"-15,0 0 16,0 0-16,0 0 16,0 0-1,0 0-15,0 0 16,0 0 0,0 0-16,0 0 15,0 0-15,0 0 16,0 0-1,0 0-15,0 0 16,12 0 0,12 0-16,11-12 15,0 1 1,24 11-16,0-12 16,0 12-16,0 0 15,-12 0 1,0 0-16,-12 0 15,1 0 1,-13 0-16,1 0 16,-12 0-16,-1 0 15,1 0 1,0 12-16,0-12 16,-12 0-1,0 0-15</inkml:trace>
          <inkml:trace contextRef="#ctx0" brushRef="#br0" timeOffset="-688.6079">-7255 14217 0,'0'0'0,"0"0"0,0 0 16,0 0-16,12 0 15,23 0 1,12 0-16,1 0 16,10 0-1,1 0-15,0 0 16,24 0 0,-13 0-16,13-12 15,-12 12-15,-13 0 16,-22 0-1,-1 0-15,-11 0 16,-1 12 0,-23-12-16</inkml:trace>
          <inkml:trace contextRef="#ctx0" brushRef="#br0" timeOffset="11919.8684">-5947 13466 0,'0'0'16,"0"0"-16,0 0 15,0-12-15,12 1 16,-12 11-1,11-12-15,-11 12 16,0 0 0,0-11-16,0 11 15,0 0-15,0 0 16,0 0 0,12 23-16,12 46 15,11 23 1,-11 1-16,-1 46 15,1 11 1,-1-23-16,-11-35 16,0 1-16,0-24 15,-1 12 1,1-23-16,0-23 16,-12-1-1,0-11-15,0-11 16,0-1-16,0-11 15,0 0 1,0-11-16,0-12 16,12-12-1,0-23-15,11-34 16,12-12-16,1 35 16,-13 22-1,1 1-15,-1 23 16,-11 11-1,0 12-15,12 12 16,-1 23 0,24 34-16,-11-23 15,-13 0-15,1 12 16,-1 12 0,1-1-16,-1-11 15,-11-12 1,0 0-16,0-23 15,-1 0 1,-11-23-16</inkml:trace>
          <inkml:trace contextRef="#ctx0" brushRef="#br0" timeOffset="13260.0202">-4887 14148 0,'0'0'16,"0"0"-16,24-12 15,11-23 1,12-11-16,0 0 16,-12 0-1,13-47-15,-13-34 16,-12 12-16,-11 11 16,0 23-1,-12 11-15,0 24 16,-12 0-1,0 23-15,1 11 16,-13 12 0,-11 12-16,-24 22 15,-12 59-15,1 34 16,11 12 0,35-1-16,1 36 15,11-12 1,12-24-16,12 24 15,-1-12 1,13-34-16,-12-24 16,-1 1-16,-11-24 15,0 0 1,0-22-16,0-24 16,0-12-1,0-11-15,0 0 16</inkml:trace>
          <inkml:trace contextRef="#ctx0" brushRef="#br0" timeOffset="13555.8805">-5205 14448 0,'0'0'0,"0"0"15,0 0-15,0 0 16,12 0 0,11-11-16,36-13 15,24 1 1,-1 0-16,1 12 15,-13-1 1,1-11-16,-71 23 16</inkml:trace>
          <inkml:trace contextRef="#ctx0" brushRef="#br0" timeOffset="14398.6775">-4534 14702 0,'0'0'16,"0"12"0,0 11-1,12 0 1,23 0-16,1-11 16,-1-1-1,0-11-15,1-11 16,-1-12-16,-11-12 15,-12 0 1,-12 1-16,-12-1 16,0 12-1,-12 11-15,1 1 16,-1 11-16,12 0 16,-11 11-1,11 1-15,0-1 16,12-11-1</inkml:trace>
          <inkml:trace contextRef="#ctx0" brushRef="#br0" timeOffset="14038.7324">-4699 15153 0,'0'0'0,"0"0"15,0 0-15,12 0 16,12-11-1,11-1-15,0-11 16,1 0 0,-1 0-16,0 11 15,-11 1-15,0-1 16,-13 12 0,-11 0-16,0 0 15,0 0 1,0 23-16,-11 12 15,-1 11 1,0 0-16,0 12 16,12-12-16,12 0 15,0-11 1,11 0-16,13-12 16,11 0-1,-12 0-15,12-11 16,-11-12-1,-1-12-15,-35 12 16</inkml:trace>
          <inkml:trace contextRef="#ctx0" brushRef="#br0" timeOffset="15125.9446">-3320 13916 0,'0'0'15,"0"0"-15,0 0 16,0 0-16,-12-11 16,-12-1-1,-11 1-15,-36 11 16,-23 0 0,-12 23-16,24-12 15,23 13 1,23-1-16,13-12 15,-1 12-15,24 0 16,12 12 0,23 11-16,36 24 15,0-12 1,-1-1-16,-11-10 16,12 10-1,-12-10-15,-24-13 16,1 12-16,-13-11 15,-23 0 1,-12-1-16,-11-10 16,-13-1-1,-22-12-15,-25-11 16,-11-11-16,0-12 16,23-1-1,71 24-15</inkml:trace>
        </inkml:traceGroup>
        <inkml:traceGroup>
          <inkml:annotationXML>
            <emma:emma xmlns:emma="http://www.w3.org/2003/04/emma" version="1.0">
              <emma:interpretation id="{277E11C6-868B-4F18-B534-8F3E3688831F}" emma:medium="tactile" emma:mode="ink">
                <msink:context xmlns:msink="http://schemas.microsoft.com/ink/2010/main" type="inkWord" rotatedBoundingBox="5876,15007 7695,15084 7560,18303 5740,18226"/>
              </emma:interpretation>
            </emma:emma>
          </inkml:annotationXML>
          <inkml:trace contextRef="#ctx0" brushRef="#br0" timeOffset="16260.4222">-2649 13038 0,'0'0'16,"0"0"-1,0 0-15,0-11 16,0 11-16,0 0 15,0 0 1,0 0-16,0 0 16,0 11-1,-12 35 1,12 209 0,0-47-16,12-47 15,-12 47 1,12 1-16,0-48 15,-1 36 1,1-35-16,0-35 31,12 208-31,-13-208 16,1-46 0,-12-12-16,0-23 15,0 1 1,0-1-16,0-11 15,0-1-15,0-11 16,0-11 0,0-1-16,0-11 15,0 0 1,0 12-16,0-12 16,0 0-16,0 0 15,0 0 1</inkml:trace>
          <inkml:trace contextRef="#ctx0" brushRef="#br0" timeOffset="19207.7911">-2237 12645 0,'0'0'16,"0"0"-1,0 0-15,0 0 16,0 0-1,0 0-15,0 0 16,0 0-16,0 0 16,0 0-1,0 0-15,0 0 16,0 12 0,0 22-16,0 24 15,12 23 1,-12 23-16,12-11 15,0-24-15,-12-11 16,12 11 0,-1-11-16,1-12 15,-12-46 1</inkml:trace>
          <inkml:trace contextRef="#ctx0" brushRef="#br0" timeOffset="18334.9334">-2189 15592 0,'0'0'0,"0"0"16,0 0-1,0 0-15,0 0 16,0 0-16,0 0 15,0 0 1,-12 12-16,-12 11 16,1 12-1,11 11-15,0 0 16,12-11 0,0-1-16,12-10 15,0-13-15,11 1 16,13-12-1,11 0-15,-12-23 16,12-12 0,-12 0-16,-11-11 15,-12 11-15,-24-11 16,-12 0 0,-11 11-16,-12 12 15,0 11 1,0 12-16,0 12 15,11 0 1,1-1-16,11 1 16,13-1-16,11-11 15,0 0 1</inkml:trace>
          <inkml:trace contextRef="#ctx0" brushRef="#br0" timeOffset="22182.554">-1860 14402 0,'0'0'16,"0"0"-16,0 0 16,0 0-1,0 0-15,0 0 16,0 0 0,0 0-16,0 0 15,0 0 1,0 0-16,12 0 15,23 0 1,36 0-16,23 11 16,1 1-16,-25-12 15,1 0 1,-12 0-16,0 0 16,11 0-16,13 0 15,-1 0 1,-23 0-16,-12 0 15,-11-12 1,-13 12-16,-23 0 16</inkml:trace>
          <inkml:trace contextRef="#ctx0" brushRef="#br0" timeOffset="22663.6984">-1330 14286 0,'0'0'0,"0"0"15,0 0 1,0 0-16,0 0 16,-11-11-16,-1-12 15,0 11 1,0-11-16,12 11 15,0 1 1,0-1-16,0 1 16,0 11-1,0 0-15,0 0 16,-11 23-16,11 23 16,0 23-1,0 47-15,0 23 16,11-24-1,13-22-15,-24-93 16</inkml:trace>
        </inkml:traceGroup>
        <inkml:traceGroup>
          <inkml:annotationXML>
            <emma:emma xmlns:emma="http://www.w3.org/2003/04/emma" version="1.0">
              <emma:interpretation id="{A7B278F3-E050-49D3-9EB4-59EF11A6EB7F}" emma:medium="tactile" emma:mode="ink">
                <msink:context xmlns:msink="http://schemas.microsoft.com/ink/2010/main" type="inkWord" rotatedBoundingBox="8343,15697 11052,15811 10978,17574 8269,17460"/>
              </emma:interpretation>
            </emma:emma>
          </inkml:annotationXML>
          <inkml:trace contextRef="#ctx0" brushRef="#br0" timeOffset="38566.8858">-175 13327 0,'0'0'0,"0"0"15,0 0 1,0 0-16,0 0 16,0 0-1,0 0-15,12 23 16,11 47-16,1 45 15,-1-11 1,1 12-16,-1 22 16,1 1-1,0-23-15,-1-24 16,1-11-16,-1 0 16,-11-12-1,-12-23-15,0-11 16,0 0-1,0-12-15,0-12 16,0-11 0,0 0-16,0 0 15,0-11-15,12-12 16,0-12 0,11-11-16,1-12 15,11 0 1,-11 1-16,11-1 15,0 12-15,-11 11 16,-1 12 0,1 11-16,-12 12 15,11 35 1,13 11-16,-13 0 16,13 12-1,-1 11-15,-12-11 16,1-12-16,0 1 15,-1-13 1,-11-11-16,0 1 16,-12-24-1</inkml:trace>
          <inkml:trace contextRef="#ctx0" brushRef="#br0" timeOffset="39719.3045">1156 14517 0,'0'0'0,"0"0"16,0 0-16,0 0 15,0 0 1,0 0-16,0-23 16,0-11-1,0-24-15,0-35 16,0 13-16,0 22 15,0 12 1,0 11-16,0 0 16,0 24-1,0-1-15,12 0 16,0 12 0,23 0-16,36 35 15,-1 23-15,1 11 16,-12-11-1,-12-12-15,-12 1 16,1-13 0,-13 1-16,1 0 15,-13-12 1,-11 0-16,-11 0 16,-1-12-16,-23 13 15,-24-1 1,-12-12-16,0-11 15,1 0 1,11 0-16,12-11 16,11-1-16,13 12 15,-1-11 1,24 11-16</inkml:trace>
          <inkml:trace contextRef="#ctx0" brushRef="#br0" timeOffset="40580.8603">1498 14309 0,'0'0'16,"0"0"-16,23 0 15,24-11 1,47-12-16,1-12 15,-1 0-15,-12 12 16,-23 0 0,0-11-16,-12 34 15,-47 0 1</inkml:trace>
          <inkml:trace contextRef="#ctx0" brushRef="#br0" timeOffset="40327.8215">1698 14159 0,'0'0'0,"0"0"16,23-11-1,36-24-15,0-11 16,0-1 0,0-10-16,-12-13 15,-12-22-15,-11-12 16,-12 23 0,-12 12-16,0 22 15,-12 13 1,-12 11-16,-11 0 15,0 11-15,-1 24 16,-11 22 0,0 36-16,12 22 15,11 24 1,13 22-16,11 24 16,11-35-1,1 0-15,12 0 16,-1-11-16,1-12 15,-12-35 1,-1-22-16,-11-24 16,0-12-1,0-11-15</inkml:trace>
          <inkml:trace contextRef="#ctx0" brushRef="#br0" timeOffset="40949.7383">2087 14876 0,'0'0'0,"0"0"16,0 0 0,58-12-1,1-11-15,-23 11 16,-13 1-1,1-1-15,-12 1 16,-12 11 0,0 0-16,0 11 15,-12 12 1,-12 12-16,1 0 16,-1 23-16,12-12 15,12 12 1,12-12-16,12-11 15,-1-12 1,24 0-16,0-23 16,1-12-16,-48 12 15</inkml:trace>
          <inkml:trace contextRef="#ctx0" brushRef="#br0" timeOffset="41287.4503">2204 14541 0,'0'0'15,"0"0"-15,12 23 16,0 0 0,11 0-16,13 0 15,11-11-15,0-12 16,-12-12-1,1-11-15,-13 0 16,-11 0 0,-12 0-16,-12-1 15,-23 1 1,-12 12-16,-12 11 16,-24 0-16,1 11 15,23 12 1,24-11-16,23 0 15,12-12 1</inkml:trace>
        </inkml:traceGroup>
        <inkml:traceGroup>
          <inkml:annotationXML>
            <emma:emma xmlns:emma="http://www.w3.org/2003/04/emma" version="1.0">
              <emma:interpretation id="{E8C6075F-C801-4217-BF8E-2DFC1E962BFD}" emma:medium="tactile" emma:mode="ink">
                <msink:context xmlns:msink="http://schemas.microsoft.com/ink/2010/main" type="inkWord" rotatedBoundingBox="12225,15287 14322,15375 14211,18018 12114,17930"/>
              </emma:interpretation>
            </emma:emma>
          </inkml:annotationXML>
          <inkml:trace contextRef="#ctx0" brushRef="#br0" timeOffset="46720.2912">5609 15430 0,'0'0'16,"0"0"-16,0 0 15,0 0 1,0 0-16,0 12 15,-12 11 1,0 0-16,-11 12 16,-13 11-16,1-11 15,-36-12 1,71-23-16</inkml:trace>
          <inkml:trace contextRef="#ctx0" brushRef="#br0" timeOffset="45207.8892">5479 15592 0,'0'0'0,"-12"0"15,-11-11 1,-13-1-16,1-11 16,12 0-1,-1-12-15,12 1 16,24-13-1,12-10-15,11-1 16,0 23-16,1 12 16,-13 11-1,12 12-15,13 0 16,-13 24 0,0 10-16,1 1 15,-13 0-15,-11-1 16,-12-11-1,-12 0-15,-11 1 16,-1-13 0,0 1-16,1-12 15,23 0 1</inkml:trace>
          <inkml:trace contextRef="#ctx0" brushRef="#br0" timeOffset="43927.9446">3618 15049 0,'0'0'16,"0"0"-16,0 0 16,0 0-1,0 0-15,12-11 16,11-1 0,1-11-16,11 0 15,0 11 1,1 1-16,11-1 15,0 12-15,0 0 16,-11 12 0,-13-1-16,1 12 15,-13 0 1,1 35-16,-24-12 16,-11 12-1,-1 0-15,-11-12 16,0 0-16,-1-11 15,1-12 1,0 0-16,11-11 16,12-1-1,0 1-15,12-12 16,0 0 0,12 12-16,12-1 15,11 1-15,48-12 16,23 0-1,-12-12-15,-12 1 16,-82 11 0</inkml:trace>
          <inkml:trace contextRef="#ctx0" brushRef="#br0" timeOffset="44614.7916">4890 12957 0,'0'0'15,"0"0"-15,0 0 16,0 0 0,0 0-16,0 0 15,0 0 1,0 35-16,12 23 15,0 23-15,-1 34 16,1 47 0,0 0-16,0-24 15,11 36 1,-11 11-16,0-47 16,0-22-16,-1 92 15,1-69 1,12-24-16,-1 1 15,-11-1 1,0-11-16,0-23 16,-12-34-16,0-13 15,0-11 1,0-23-16,0 0 16,0 0-1</inkml:trace>
        </inkml:traceGroup>
      </inkml:traceGroup>
    </inkml:traceGroup>
  </inkml:traceGroup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36:13.2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48F8040-67C8-4120-9449-7F032F8427C3}" emma:medium="tactile" emma:mode="ink">
          <msink:context xmlns:msink="http://schemas.microsoft.com/ink/2010/main" type="writingRegion" rotatedBoundingBox="19806,11813 19036,15497 16871,15045 17640,11360"/>
        </emma:interpretation>
      </emma:emma>
    </inkml:annotationXML>
    <inkml:traceGroup>
      <inkml:annotationXML>
        <emma:emma xmlns:emma="http://www.w3.org/2003/04/emma" version="1.0">
          <emma:interpretation id="{87ACCAFF-F3A8-4702-9794-AE45F17AF00B}" emma:medium="tactile" emma:mode="ink">
            <msink:context xmlns:msink="http://schemas.microsoft.com/ink/2010/main" type="paragraph" rotatedBoundingBox="19806,11813 19036,15497 16871,15045 17640,11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7AD9B-AAB3-46F8-8676-EF065742A0BF}" emma:medium="tactile" emma:mode="ink">
              <msink:context xmlns:msink="http://schemas.microsoft.com/ink/2010/main" type="line" rotatedBoundingBox="19806,11813 19036,15497 16871,15045 17640,11360"/>
            </emma:interpretation>
          </emma:emma>
        </inkml:annotationXML>
        <inkml:traceGroup>
          <inkml:annotationXML>
            <emma:emma xmlns:emma="http://www.w3.org/2003/04/emma" version="1.0">
              <emma:interpretation id="{C2EF2615-339A-43A4-AF79-A58C47430208}" emma:medium="tactile" emma:mode="ink">
                <msink:context xmlns:msink="http://schemas.microsoft.com/ink/2010/main" type="inkWord" rotatedBoundingBox="19806,11813 19036,15497 16871,15045 17640,11360"/>
              </emma:interpretation>
            </emma:emma>
          </inkml:annotationXML>
          <inkml:trace contextRef="#ctx0" brushRef="#br0">10474 9559 0,'0'0'0,"0"0"16,0 12-16,11 11 15,1 12 1,12 11-16,-1 23 16,1-11-1,0-12-15,-1 1 16,1-1 0,-1 0-16,1-11 15,-12-1-15,-1-10 16,1-13-1,-12-11-15</inkml:trace>
          <inkml:trace contextRef="#ctx0" brushRef="#br0" timeOffset="-276.3799">10262 9848 0,'0'0'0,"0"0"16,11 0-1,13 0-15,23 0 16,0 0 0,0 0-16,0-11 15,1-1-15,11 12 16,-12-11 0,-12-1-16,-11 12 15,-24 0 1</inkml:trace>
          <inkml:trace contextRef="#ctx0" brushRef="#br0" timeOffset="274.4348">11063 9386 0,'0'0'16,"0"12"-16,0-1 15,0 35 1,11 12-16,1 46 16,0-11-1,12-12-15,-13-12 16,13-23-16,-1 0 31,-23-46-15</inkml:trace>
          <inkml:trace contextRef="#ctx0" brushRef="#br0" timeOffset="-1381.2648">9414 9548 0,'0'0'0,"0"0"16,0 0-16,0 0 15,0 0-15,0-12 16,0 1 0,0-1-16,11-11 15,1 0 1,12 0-16,-1 11 15,13-11 1,-13 23-16,1 12 16,-1 34-16,-11 46 15,-24 47 1,0-46-16,1-36 16,-1 1-1,0-12-15,12-11 16,0-12-16,0-11 15,0-12 1,0 0-16,0 0 16,0-47-1,24-80-15,-1 12 16,1 11 0,11 0-16,-11 23 15,-1 12-15,-11 34 16,0 12-1,-12 0-15,0 23 16,0 0 0,0 11-16,-12 35 15,12 12-15,12 23 16,11 0 0,1 0-16,-1-23 15,13-12 1,-13-11-16,-23-35 15</inkml:trace>
          <inkml:trace contextRef="#ctx0" brushRef="#br0" timeOffset="-987.4428">9885 9791 0,'0'0'0,"0"0"16,12 0-1,11-12-15,12 0 16,13-11 0,-13 0-16,-12 12 15,-11-1-15,0 12 16,0 12-1,-12 11-15,-12 23 16,0-11 0,0 11-16,12-11 15,0-12 1,0 0-16,0-12 16,12 1-16,0-1 15,0 1 1,23 0-16,0-12 15,1-12 1,-36 12-16</inkml:trace>
          <inkml:trace contextRef="#ctx0" brushRef="#br0" timeOffset="-600.7096">10026 9432 0,'0'0'0,"0"0"16,0 0-1,0 0-15,0 23 16,0 12 0,12-12-16,0 0 15,11-11-15,-11-1 16,12-11-1,-1 0-15,-11-11 16,0-1 0,-1-11-16,-11 0 15,-11 0-15,-1-12 16,-12 12 0,1 12-16,11 11 15,0 0 1,0 0-16,1 0 15,11 0 1,0 0-16,0 0 16</inkml:trace>
          <inkml:trace contextRef="#ctx0" brushRef="#br0" timeOffset="-2918.0984">9520 12830 0,'0'0'0,"0"0"16,0 0-1,35-11-15,12-13 16,12 1-1,0 0-15,-12 12 16,-12-1-16,-11 1 16,-12 11-1,-12 0-15,0 0 16,0 0 0,0 11-16,-12 12 15,0 23 1,0-11-16,12 0 15,0-1-15,0-10 16,12-1 0,12 0-16,-1-12 15,13-11 1,-1 0-16,0-11 16,-35 11-1</inkml:trace>
          <inkml:trace contextRef="#ctx0" brushRef="#br0" timeOffset="-3353.0616">9166 12266 0,'0'0'16,"0"0"-16,0 0 16,0 0-1,-12 0-15,-11 0 16,-1 0-1,-11 0-15,11-12 16,1 0-16,-1 1 16,12 11-1,1-12-15,-1 0 16,12-11 0,0 11-16,12-12 15,-1 13 1,25 11-16,-1 0 15,0 11-15,1 13 16,-1 23 0,-11 12-16,-1 23 15,-11 0 1,-12-11-16,-12-13 16,1-11-1,-1-11-15,0-13 16,12-11-16,0 0 15,0-12 1,0 0-16,0 0 16,0-36-1,24-58-15,11-23 16,-12 46-16,1 13 16,-12 11-1,0 0-15,-12 11 16,0 13-1,0-1-15,0 24 16,0 0 0,0 0-16,0 0 15,0 24-15,0 11 16,0 36 0,11-1-16,1 1 15,0-1 1,11 1-16,-11-36 15,12 0 1,-1 0-16,-23-35 16</inkml:trace>
          <inkml:trace contextRef="#ctx0" brushRef="#br0" timeOffset="-2561.1054">9732 12472 0,'0'0'0,"0"11"15,0 1-15,11 0 16,13-1-1,11 1-15,1-24 16,-1 1 0,0-1-16,1-11 15,-1-12-15,-11 12 16,-13 0 0,-11 0-16,-11 11 15,-25-11 1,-11 12-16,-12 11 15,12 0-15,12 11 16,11 1 0,12-12-16,12 0 15,12 11 1,-12-11-16</inkml:trace>
          <inkml:trace contextRef="#ctx0" brushRef="#br0" timeOffset="-5049.0899">9202 9918 0,'0'0'0,"0"0"15,0 0 1,11-12-16,-11 1 16,0-1-1,-11 0-15,-1 1 16,-12-1 0,12 1-16,1 11 15,-13 0-15,0 11 16,1 1-1,-1-1-15,1 13 16,11 10 0,0 1-16,0 34 15,12-22-15,12 68 16,0-22 0,12-13-16,11 48 15,12-36 1,12 35-16,-12-34 15,-12-1-15,1 1 16,-13-24 0,1 23-16,-12 1 15,-12-12 1,-12 0-16,-23-12 16,-1-11-1,-23 11-15,0-23 16,12-11-16,0-12 15,-12-11 1,-23-12-16,-24 0 16,12-23-1,23-1-15,24 13 16,11-1-16,36 12 16</inkml:trace>
        </inkml:traceGroup>
      </inkml:traceGroup>
    </inkml:traceGroup>
  </inkml:traceGroup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0:40.3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1C1A4E-A4F5-45B1-A290-14B848B42946}" emma:medium="tactile" emma:mode="ink">
          <msink:context xmlns:msink="http://schemas.microsoft.com/ink/2010/main" type="writingRegion" rotatedBoundingBox="11658,15543 32765,15777 32741,17967 11634,17733"/>
        </emma:interpretation>
      </emma:emma>
    </inkml:annotationXML>
    <inkml:traceGroup>
      <inkml:annotationXML>
        <emma:emma xmlns:emma="http://www.w3.org/2003/04/emma" version="1.0">
          <emma:interpretation id="{EF094F60-FA2A-4E62-A281-148B72F6C810}" emma:medium="tactile" emma:mode="ink">
            <msink:context xmlns:msink="http://schemas.microsoft.com/ink/2010/main" type="paragraph" rotatedBoundingBox="11658,15543 32765,15777 32741,17967 11634,17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B0510-A390-4668-B373-839FC4C3A888}" emma:medium="tactile" emma:mode="ink">
              <msink:context xmlns:msink="http://schemas.microsoft.com/ink/2010/main" type="line" rotatedBoundingBox="11658,15543 32765,15777 32741,17967 11634,17733"/>
            </emma:interpretation>
          </emma:emma>
        </inkml:annotationXML>
        <inkml:traceGroup>
          <inkml:annotationXML>
            <emma:emma xmlns:emma="http://www.w3.org/2003/04/emma" version="1.0">
              <emma:interpretation id="{465D12EC-E5CE-47EC-8AD0-3672090DAC1C}" emma:medium="tactile" emma:mode="ink">
                <msink:context xmlns:msink="http://schemas.microsoft.com/ink/2010/main" type="inkWord" rotatedBoundingBox="11654,15922 13177,15939 13162,17304 11639,17287"/>
              </emma:interpretation>
            </emma:emma>
          </inkml:annotationXML>
          <inkml:trace contextRef="#ctx0" brushRef="#br0">4655 13986 0,'0'0'0,"0"0"16,0 0 0,0 0-16,-12 11 15,-24 12-15,-22 35 16,-37 23 0,-34 12-16,-36-12 15,35 11 1,-23 35-16,12-34 15,23-1-15,35-34 16,13-12 0,34-23-16,1 0 15,12-11 1,-1-1-16,24-11 16</inkml:trace>
          <inkml:trace contextRef="#ctx0" brushRef="#br0" timeOffset="-1021.5096">3500 13697 0,'0'0'16,"12"0"-16,11-12 15,13-11 1,-1 0-16,-11 0 16,-13 11-16,-11 1 15,-11-12 1,-25 11-16,-23 1 15,-11 11 1,-13 11-16,13 1 16,11 11-16,12 0 15,11 0 1,13-11-16,11 11 16,12 0-1,24 12-15,11-1 16,24 12-16,23 12 15,12 0 1,-23-12-16,-12 12 16,-12 0-1,-23-23-15,-1-1 16,-23 1 0,-12 0-16,-11-12 15,-24 0-15,-12 0 16,0-12-1,-12-11-15,1-11 16,-1-12 0,12 0-16,12-12 15,47 35 1</inkml:trace>
        </inkml:traceGroup>
        <inkml:traceGroup>
          <inkml:annotationXML>
            <emma:emma xmlns:emma="http://www.w3.org/2003/04/emma" version="1.0">
              <emma:interpretation id="{41A24A44-0E4E-4CAC-A40B-34F0304ED1F2}" emma:medium="tactile" emma:mode="ink">
                <msink:context xmlns:msink="http://schemas.microsoft.com/ink/2010/main" type="inkWord" rotatedBoundingBox="14570,15938 16472,15959 16459,17152 14557,17130"/>
              </emma:interpretation>
            </emma:emma>
          </inkml:annotationXML>
          <inkml:trace contextRef="#ctx0" brushRef="#br0" timeOffset="31579.7168">6045 14275 0,'0'0'0,"0"0"15,0 0-15,0 0 16,0 0 0,0 0-16,0 0 15,0 0 1,0 0-16,0 0 31,23-12-31,12 1 16,24-1-16,24 1 15,-1-1 1,-11 0-16,-12 12 16,-24-11-1,1 11-15,-13 0 16,1 0-16,-1 0 15,1 0 1,11 0-16,-35 0 16</inkml:trace>
          <inkml:trace contextRef="#ctx0" brushRef="#br0" timeOffset="32210.721">6068 14471 0,'0'0'0,"0"0"15,0 0 1,0 0-16,0 0 15,0 0 1,0 0-16,0 0 16,0 0-1,0 0-15,0 0 16,0 0-16,0 0 16,0 0-1,0 0-15,0 0 16,0 0-1,0 0-15,0 0 16,12 12 0,0-12-16,-1 0 15,25 11-15,11 1 16,0-1 0,24 1-16,-1 0 15,1-12 1,-12 11-16,-12-11 15,0 0 1,-11 0-16,-1-11 16,-35 11-16</inkml:trace>
          <inkml:trace contextRef="#ctx0" brushRef="#br0" timeOffset="48836.4986">7128 13570 0,'0'0'16,"0"0"-16,0 0 15,0 0-15,0 0 16,0 0 0,0 0-16,12 11 15,0 36 1,11 22-16,13 35 16,-1 58-1,0-12-15,-11-34 16,-12-1-16,0 1 15,-1-12 1,-22-58-16,11-11 16,0-12-1,0-12-15,0 1 16,0-12-16,0 0 16,11-35-1,13-23-15,23-34 16,12-1-1,-24 24-15,1 23 16,-1 11 0,-12 12-16,1 12 15,0 22-15,-1 24 16,1-1 0,11 36-16,12 34 15,-12-12 1,1-22-16,-13-13 15,1-22-15,0-12 16,-1-11 0,-23-12-16</inkml:trace>
        </inkml:traceGroup>
        <inkml:traceGroup>
          <inkml:annotationXML>
            <emma:emma xmlns:emma="http://www.w3.org/2003/04/emma" version="1.0">
              <emma:interpretation id="{B76BA62B-1077-455B-90FE-3181ADD86095}" emma:medium="tactile" emma:mode="ink">
                <msink:context xmlns:msink="http://schemas.microsoft.com/ink/2010/main" type="inkWord" rotatedBoundingBox="17013,15756 23163,15824 23141,17837 16991,17769"/>
              </emma:interpretation>
            </emma:emma>
          </inkml:annotationXML>
          <inkml:trace contextRef="#ctx0" brushRef="#br0" timeOffset="50066.5132">8636 13963 0,'0'0'0,"12"0"16,11-12-16,1 1 16,-12-1-1,0 0-15,-1 1 16,-11-1-16,0 12 16,0 0-1,-11 12-15,-37 57 16,-22 47-1,23-12-15,11-23 16,13 23 0,11 58-16,12-70 15,23 24-15,13-36 16,-1 13 0,12-47-16,0 12 15,-11-12 1,-1-11-16,-11-35 15,11 0 1,-35 0-16</inkml:trace>
          <inkml:trace contextRef="#ctx0" brushRef="#br0" timeOffset="50695.6945">9119 14379 0,'12'0'0,"23"0"15,12-12-15,12 1 16,12-24 0,0 0-16,-1-34 15,-11 0 1,-12-1-16,-11 12 15,-25 12 1,1 12-16,-12-13 16,-12 13-16,1-1 15,-13 12 1,0 11-16,1 12 16,-1 0-16,-11 12 15,-12 23 1,0 22-16,0 47 15,11 24 1,25-24-16,-1-12 16,12 47-1,12 22-15,-1-80 16,1 0-16,0-23 16,0 23-1,-1-12-15,1-22 16,-12-13-1,0-11-15,0-23 16,0 0 0</inkml:trace>
          <inkml:trace contextRef="#ctx0" brushRef="#br0" timeOffset="51033.9875">9390 14494 0,'0'0'16,"0"0"-16,0 0 15,0 0 1,0 0-16,0 0 15,0 0 1,12 0-16,0 0 16,11 0-1,1 0-15,-1 0 16,13 0-16,-1-11 16,0-1-1,12 12-15,-47 0 16</inkml:trace>
          <inkml:trace contextRef="#ctx0" brushRef="#br0" timeOffset="51817.6968">9590 15049 0,'0'0'0,"0"0"16,0 0-1,36 0-15,22-23 16,1-12 0,0 24-16,-12-1 15,-11-11 1,-13 12-16,1-1 16,-12 12-1,-12 0-15,0 0 16,0 0-16,0 12 15,-12 22 1,0 12-16,0 24 16,1 11-1,22-12-15,1-23 16,0 0-16,11-11 16,1-23-1,0 11-15,11-12 16,12-11-1,12-11-15,-59 11 16</inkml:trace>
          <inkml:trace contextRef="#ctx0" brushRef="#br0" timeOffset="52192.8719">9955 14668 0,'0'0'15,"12"11"-15,0 1 16,0-1-16,0 1 16,-1-12-1,13 11-15,-12-11 16,11-11-1,-11-12-15,0 0 16,-12 0 0,0-12-16,0 23 15,-12 1-15,0-1 16,-11 1 0,-1 11-16,1 0 15,-1 0 1,12 0-16,12 0 15,0 0 1,0 0-16</inkml:trace>
          <inkml:trace contextRef="#ctx0" brushRef="#br0" timeOffset="53737.7695">10403 14425 0,'0'0'16,"0"0"-16,0 0 15,0 0 1,0 0-16,0 0 15,0 0 1,0 0-16,0 0 16,24 12-1,11-12-15,12 0 16,0 0-16,12 11 16,24 1-1,-13-1-15,1-11 16,0 12-1,-13-12-15,-10 0 16,-13 0-16,-12 0 16,-11 0-1,0 0-15,-12 0 16</inkml:trace>
          <inkml:trace contextRef="#ctx0" brushRef="#br0" timeOffset="54052.8">10709 14148 0,'0'0'0,"0"0"15,0 0 1,0 0-16,0 0 15,0 34 1,0 13-16,12-1 16,0 0-1,0 12-15,11 23 16,1 0 0,-12-1-16,-1-22 15,1-23-15,-12 0 16,0-1-1,0-34-15</inkml:trace>
          <inkml:trace contextRef="#ctx0" brushRef="#br0" timeOffset="54436.7718">11298 13570 0,'0'0'0,"0"0"16,0 0-16,0 11 15,0 1 1,12 23-16,12 22 15,-1 13 1,1-1-16,-1 23 16,13 1-1,-13-1-15,1 1 16,-12-58-16,11 22 16,-11-10-1,0-13-15,-1-11 16,-11-11-1,0-12-15,0 0 16</inkml:trace>
          <inkml:trace contextRef="#ctx0" brushRef="#br0" timeOffset="54754.5918">12241 14136 0,'0'0'15,"0"12"1,-12-1-16,-12 24 16,-35 11-16,-11 12 15,-1 0 1,-35 11-16,-12 23 15,-23 12 1,0-11-16,58-35 16,24-12-1,12-23-15,12 0 16,11-11-16,24-12 16</inkml:trace>
          <inkml:trace contextRef="#ctx0" brushRef="#br0" timeOffset="55288.7312">11640 14922 0,'0'0'0,"0"0"16,0 0-1,0 0-15,0 0 16,0 0 0,0 0-16,0 0 15,0 0 1,12-12-16,11 1 16,13-1-1,34 1 1,72-1-1,-60 24-15,-35-1 16,-11 12 0,-13-11-16,-11 11 15,0 12-15,-24 11 16,-23 35 0,-13 11-16,-10-34 15,10-12 1,13-23-16,11 1 15,1-13-15,11 1 16,12-12 0,0 0-16,0 0 15,35 11 1,60 1-16,-1-1 16,0-11-1,24 0-15,23-11 16,-141 11-16</inkml:trace>
          <inkml:trace contextRef="#ctx0" brushRef="#br0" timeOffset="56065.8117">12535 14529 0,'0'0'15,"0"0"1,0 0-16,0 0 15,0 0-15,0-12 16,0-11 0,0-11-16,-12-24 15,12-11 1,-11-24-16,11 24 16,0 23-1,0 11-15,0 12 16,11 0-16,13 11 15,11 12 1,12 12-16,12 22 16,24 24-1,-1 0-15,1 0 16,-1-12 0,-11 0-16,-24-11 15,-12-12-15,-11 0 16,-12 0-1,-24 0-15,-12 0 16,-23-11 0,-24 11-16,-11 0 15,-12 12-15,23-24 16,12 1 0,12-12-16,0 0 15,12 0 1,11 11-16,-23 13 15,35-24-15,12 0 16</inkml:trace>
          <inkml:trace contextRef="#ctx0" brushRef="#br0" timeOffset="56558.8526">13112 13963 0,'0'0'0,"0"0"16,12 0-1,23-12-15,13 1 16,11-13-1,-1-10-15,13-24 16,-24 0 0,0 0-16,-23-11 15,-12 11-15,-12 12 16,-12 0 0,0 23-16,0 0 15,-11 11 1,-1 12-16,-11 23 15,0 35 1,-1 34-16,24 12 16,12 35-16,12 46 15,0-46 1,0-24-16,0 1 16,-1-12-1,1-35-15,0-11 16,-12-35-16,0-23 15,0 0 1</inkml:trace>
          <inkml:trace contextRef="#ctx0" brushRef="#br0" timeOffset="56775.7672">12971 13951 0,'0'0'16,"24"0"-16,46 0 15,24 0-15,1 0 16,-13 0 0,24-11-16,12-1 15,-118 12 1</inkml:trace>
          <inkml:trace contextRef="#ctx0" brushRef="#br0" timeOffset="57230.4551">13525 15003 0,'11'0'0,"48"0"15,24-12-15,-13 1 16,-22-1-1,-13 1-15,-12 11 16,-11 0-16,-12 0 16,0 0-1,-12 11-15,-11 24 16,-1 11 0,1-11-16,11-1 15,12 1 1,12-12-16,11 0 15,1-11-15,11-12 16,12-12 0,12-11-16,-12-11 15,-47 34 1</inkml:trace>
          <inkml:trace contextRef="#ctx0" brushRef="#br0" timeOffset="57566.4357">13701 14725 0,'0'0'15,"0"0"-15,12 12 16,23 0-16,13-12 16,-1 0-1,0-12-15,0 0 16,-12-11-1,1-11-15,-25 11 16,-11-1 0,0 1-16,-11 12 15,-1 11-15,-12 0 16,-11 0 0,0 11-1,11 12 1,24 12-16,0-23 15,12-1-15,-12-11 16</inkml:trace>
          <inkml:trace contextRef="#ctx0" brushRef="#br0" timeOffset="58255.3631">14102 13847 0,'0'0'0,"0"0"16,0 0-16,0 0 15,0 0 1,0 0-16,0 0 15,12 0 1,11 12-16,36 11 16,12 11-16,-1 36 15,1 11 1,-12 11-16,-12-11 16,0 0-1,-11 11-15,-13 1 16,-11-1-1,-12-11-15,-12-23 16,0-23 0,1-1-16,-1-11 15,0 1-15,12-13 16,0-11 0,0 0-16</inkml:trace>
        </inkml:traceGroup>
        <inkml:traceGroup>
          <inkml:annotationXML>
            <emma:emma xmlns:emma="http://www.w3.org/2003/04/emma" version="1.0">
              <emma:interpretation id="{E99B570C-00EE-44CB-ABDA-5B753007C308}" emma:medium="tactile" emma:mode="ink">
                <msink:context xmlns:msink="http://schemas.microsoft.com/ink/2010/main" type="inkWord" rotatedBoundingBox="23421,15674 27630,15720 27606,17910 23397,17863"/>
              </emma:interpretation>
            </emma:emma>
          </inkml:annotationXML>
          <inkml:trace contextRef="#ctx0" brushRef="#br0" timeOffset="66514.6416">14891 14437 0,'0'0'0,"0"0"16,0 0-16,0 0 16,0 0-16,0 0 15,0 0 1,0 0-16,12 0 16,11 0-1,13 0-15,-1 0 16,0 0-1,13 0-15,-1 0 16,0 0-16,-12 0 16,0 0-1,1 0-15,-1 0 16,1 0 0,-13 11-16,-23-11 15</inkml:trace>
          <inkml:trace contextRef="#ctx0" brushRef="#br0" timeOffset="66940.1186">14926 14737 0,'0'0'0,"0"0"15,0 0 1,0 0-16,12 0 16,12 0-1,-1 0-15,1 0 16,11 0 0,1 0-16,11 0 15,12-12-15,-12 12 16,12 0-1,0 0-15,-59 0 16</inkml:trace>
          <inkml:trace contextRef="#ctx0" brushRef="#br0" timeOffset="67985.2107">17070 14194 0,'0'0'16,"-23"11"-16,-13 24 15,-22 11 1,-37 12-16,-58 23 16,0 11-1,12 1-15,-24-1 16,-12 12-16,47-46 15,36-12 1,0-11-16,23 0 16,12-12-1,36-23-15,23 0 16</inkml:trace>
          <inkml:trace contextRef="#ctx0" brushRef="#br0" timeOffset="67697.1879">15798 13304 0,'0'0'0,"0"0"16,0 0 0,0 0-16,0 0 15,0 0-15,12 23 16,11 35-1,1 34-15,-12 24 16,0-12 0,-1 11-16,1 13 15,-12-36-15,0-11 16,0-23 0,0-12-16,0-23 15,0 0 1,0-11-16,0-1 15,0-11-15,0 0 16,0 0 0,24-11-16,11-24 15,12-23 1,0 1-16,0-1 16,-11 23-1,-13 0-15,1 12 16,-1 12-16,1-1 15,0 12 1,-13 0-16,13 12 16,-1-1-1,1 24-15,0 11 16,-13 12-16,-11 0 16,0-12-1,0-11-15,0-1 16,0-11-1,0-11-15,0 0 16,0-12 0</inkml:trace>
          <inkml:trace contextRef="#ctx0" brushRef="#br0" timeOffset="68528.2741">16034 15038 0,'0'0'0,"0"0"15,0 0 1,0 0-16,0 0 15,0 0 1,0 0-16,0 0 16,12-12-16,11 0 15,12-11 1,1 12-16,-1-1 16,12 12-1,0 0-15,0 12 16,-11 11-1,-13 0-15,-11 12 16,0 22-16,-24 13 16,-11-1-1,-13-11-15,1-12 16,11-11 0,1-1-16,-1-10 15,1-13-15,11 1 16,0-1-1,12-11-15,0 0 16,12 0 0,11 0-16,13 0 15,46 12 1,12-12-16,1 0 16,-13 0-16,1 0 15,-83 0 1</inkml:trace>
          <inkml:trace contextRef="#ctx0" brushRef="#br0" timeOffset="70047.0529">18060 13593 0,'0'0'0,"0"0"16,0 0 0,0 0-16,-12 11 15,0 1 1,-23 0-16,-12-1 15,-12 1-15,0-12 16,12 0 0,0 11-16,11 1 15,13-1 1,-1 1-16,13-1 16,-1 13-16,0-1 15,0 11 1,0 13-16,-11 22 15,-1 12 1,1 0-16,-1-12 16,1 0-16,-1-11 15,1-12 1,-1 12-16,0 12 16,13-1-1,-1 23 1,0-34-1,12-12-15,0-11 16,0-12 0,12 0-16,11 0 15,13 0 1,23 1-16,23-13 16,24 1-16,-23-24 15,-1 1 1,24-13-16,-106 24 15</inkml:trace>
          <inkml:trace contextRef="#ctx0" brushRef="#br0" timeOffset="70599.7076">17801 14159 0,'0'0'0,"0"0"16,0 0 0,0 0-16,0 0 15,0 0-15,0 0 16,11-11-1,1-1-15,12 1 16,11-1 0,0 12-16,13 0 15,-1 12 1,0 11-16,-12 0 16,-11 11-16,-1 1 15,-23 0 1,-11 11-16,-13 0 15,0 0 1,-11 1-16,12-13 16,-1 1-16,0-23 15,13-1 1,-1 1-16,0-1 16,12-11-1,0 0-15,0 0 16,24 0-16,23 0 15,12 0 1,0-11-16,-1-1 16,-10 1-1,-48 11-15</inkml:trace>
          <inkml:trace contextRef="#ctx0" brushRef="#br0" timeOffset="71053.6131">18449 14344 0,'0'0'15,"11"-11"1,13-13-16,11-22 16,12-12-16,12-22 15,0 10 1,-12 1-16,0 11 15,-23 0 1,-12 12-16,-12 0 16,0 23-16,0 11 15,-12 12 1,-12 12-16,-11 11 16,0 11-1,-12 24-15,-1 35 16,13 11-1,12 0-15,11 0 16,0 34-16,12 13 16,0-36-1,0-34-15,0-23 16,12-12 0,0-11-16,-1 0 15,1-12-15,-12-12 16,0-11-1,0 0-15</inkml:trace>
          <inkml:trace contextRef="#ctx0" brushRef="#br0" timeOffset="71291.2117">18307 14541 0,'0'0'15,"0"0"1,0 0-16,24-12 16,11 0-16,24-11 15,35 0 1,12 12-16,0-12 16,-23 11-1,-13 0-15,-22 12 16,-48 0-16</inkml:trace>
          <inkml:trace contextRef="#ctx0" brushRef="#br0" timeOffset="71768.7894">18519 15199 0,'0'0'0,"12"0"15,35-11-15,12-12 16,24 0-1,-25 11-15,-10 0 16,-13 1-16,-12-1 16,-11 12-1,-12 0-15,0 0 16,0 23 0,0 12-16,-12 0 15,1-1 1,-1-10-16,12-1 15,0 11-15,12-11 16,11 1 0,1-1-16,-1-12 15,13 1 1,-1-1-16,0 1 16,1-12-16,-36 0 15</inkml:trace>
          <inkml:trace contextRef="#ctx0" brushRef="#br0" timeOffset="72146.3214">18920 14910 0,'0'0'15,"0"0"-15,0 0 16,0 0-1,0 0-15,0 0 16,12 12 0,-1-12-16,13 0 15,11 0-15,1 0 16,-13-12 0,-11 1-16,0-1 15,-1-11-15,-11 12 16,0-1-1,-11 0-15,-13 1 16,-11 11 0,-12 0-16,0 0 15,11 11 1,24 1-16,12 0 16,12-1-1,-12-11-15</inkml:trace>
        </inkml:traceGroup>
        <inkml:traceGroup>
          <inkml:annotationXML>
            <emma:emma xmlns:emma="http://www.w3.org/2003/04/emma" version="1.0">
              <emma:interpretation id="{31174594-8675-4924-8E5D-0103C1C239E2}" emma:medium="tactile" emma:mode="ink">
                <msink:context xmlns:msink="http://schemas.microsoft.com/ink/2010/main" type="inkWord" rotatedBoundingBox="27978,15920 32763,15973 32746,17555 27960,17502"/>
              </emma:interpretation>
            </emma:emma>
          </inkml:annotationXML>
          <inkml:trace contextRef="#ctx0" brushRef="#br0" timeOffset="74682.6127">19450 14471 0,'0'0'0,"0"0"16,0 0-16,0 0 15,0 0 1,0 0-16,0 0 16,0 0-1,0 0-15,0 0 16,0 0-1,0 0-15,0 0 16,0 0-16,0 0 16,0 0-1,0 0-15,0 0 16,0 0 0,0 0-16,0 0 15,12 0 1,11 0-16,13 0 15,-1-11-15,24 11 16,23-12 0,12 12-16,1 0 15,-25 0 1,-11 0-16,-12 0 16,-11 0-1,-13 0-15,-11 0 16,0 0-16,0 0 15,-12 0 1</inkml:trace>
          <inkml:trace contextRef="#ctx0" brushRef="#br0" timeOffset="75008.4871">19733 14182 0,'0'0'0,"0"0"16,0 0 0,0 0-16,0 12 15,0 11 1,0 12-16,0 11 15,11 12-15,1 11 16,0 0 0,0 12-16,-12-23 15,11-12 1,1 0-16,-12-22 16,0-24-16</inkml:trace>
          <inkml:trace contextRef="#ctx0" brushRef="#br0" timeOffset="75825.7684">20416 13801 0,'0'0'0,"0"0"16,0 0-16,0 0 16,0 0-1,0 0-15,0 0 16,-12 11-1,-12 24-15,-11 23 16,-12 34 0,23-11-16,13 0 15,11-11-15,0-1 16,11-11 0,25 11-16,11 0 15,12-11 1,0-12-16,0-11 15,-12-12 1,-12-11-16,-35-12 16</inkml:trace>
          <inkml:trace contextRef="#ctx0" brushRef="#br0" timeOffset="76280.0664">20734 14194 0,'0'0'15,"12"-12"-15,11-22 16,13-1-16,22-23 16,1 0-1,12-11-15,-24 0 16,0-1-1,-23 1-15,-24 23 16,0 0 0,-12 11-16,-12 12 15,-11 11-15,0 24 16,-12 22 0,0 13-16,-1 10 15,25-10 1,-1 45-16,13 24 15,11-1 1,11-22-16,1-24 16,12 0-16,-1 1 15,1-1 1,-1-11-16,-11-23 16,0-12-1,-12-12-15,0-11 16</inkml:trace>
          <inkml:trace contextRef="#ctx0" brushRef="#br0" timeOffset="76491.6908">20793 14379 0,'0'0'15,"0"0"-15,0 0 16,23-12-1,1 1-15,23-1 16,0 1 0,24-1-16,-12 12 15,0-12-15,-59 12 16</inkml:trace>
          <inkml:trace contextRef="#ctx0" brushRef="#br0" timeOffset="76872.7418">21075 14737 0,'0'0'0,"0"0"15,24 12 1,11-1-16,-11-11 15,11 12 1,-11-12-16,-12 0 16,-1 11-1,-11-11-15,0 12 16,0-1-16,0 12 16,0 1-1,-11-1-15,11 0 16,0 0-1,11 0-15,1-11 16,12-1 0,11 1-16,0-12 15,13 0-15,10-12 16,-58 12 0</inkml:trace>
          <inkml:trace contextRef="#ctx0" brushRef="#br0" timeOffset="77238.0119">21170 14483 0,'0'0'16,"0"0"-1,0 11-15,0 1 16,11 11-16,13-11 15,0-1 1,11 1-16,0-12 16,1 0-1,-13-12-15,-11 1 16,0-1 0,-12 0-16,0 1 15,-12-1-15,-12 1 16,-11-1-1,0 1-15,-1 11 16,13 0 0,11 0-16,12 0 15,0 0-15,0 0 16</inkml:trace>
          <inkml:trace contextRef="#ctx0" brushRef="#br0" timeOffset="77523.6417">21441 14887 0,'0'0'0,"0"0"16,0 0-16,11 0 15,13 0 1,11 0-16,24 0 16,0 0-1,0 0-15,-12 0 16,0 12-16,0-1 16,-11-11-1,-36 0-15</inkml:trace>
          <inkml:trace contextRef="#ctx0" brushRef="#br0" timeOffset="77759.0621">21676 14702 0,'0'0'16,"0"12"-16,0-1 15,12 24-15,0 11 16,0 12 0,-1-12-16,13 24 15,-1-24 1,1 0-16,0 0 16,-24-46-1</inkml:trace>
          <inkml:trace contextRef="#ctx0" brushRef="#br0" timeOffset="77995.8377">21947 14668 0,'0'0'0,"0"23"16,12 23-1,11 12-15,1 0 16,11 11-16,13 12 16,-1-12-1,0-23-15,-12-11 16,-35-35 0</inkml:trace>
          <inkml:trace contextRef="#ctx0" brushRef="#br0" timeOffset="78224.7081">21982 14506 0,'0'0'16,"0"0"-16,12 0 15,35 0 1,12 0-16,12 0 16,0-12-1,-71 12-15</inkml:trace>
          <inkml:trace contextRef="#ctx0" brushRef="#br0" timeOffset="78843.4457">22359 14448 0,'0'0'0,"0"0"15,12 0-15,24 0 16,22 0-1,37 0-15,-13-11 16,1-1 0,-24 12-16,-59 0 15</inkml:trace>
          <inkml:trace contextRef="#ctx0" brushRef="#br0" timeOffset="78645.4959">22407 14309 0,'0'0'0,"11"-11"16,25-12 0,23-23-16,11-24 15,1 1 1,-24 11-16,-12 12 15,-11 0-15,-12 11 16,-24 0 0,0 12-16,-11 12 15,-13-1 1,1 12-16,0 12 16,11 11-16,-11 34 15,23 36 1,0 23-16,24-1 15,11 1 1,13 22-16,-1 1 16,0-47-16,-11-22 15,0-12 1,-13-12-16,1-23 16,0-11-1,-12-12-15</inkml:trace>
          <inkml:trace contextRef="#ctx0" brushRef="#br0" timeOffset="79200.9001">22831 14864 0,'0'0'16,"11"0"-16,25 0 16,-1 0-1,12 0-15,-11 0 16,-13 0-1,1 0-15,-13 0 16,-11 0-16,0 0 16,0 12-1,0-1-15,-11 12 16,-1 1 0,12 10-16,0-11 15,0 0-15,12-11 16,11 0-1,13-1-15,11-11 16,-47 0 0</inkml:trace>
          <inkml:trace contextRef="#ctx0" brushRef="#br0" timeOffset="79550.5739">23031 14621 0,'0'0'16,"0"0"-16,0 12 16,0 0-16,12-1 15,-1 1 1,13-1-16,11-11 16,1 0-1,-1-11-15,-11-1 16,-13 1-1,-11-1-15,0 0 16,-11 1-16,-1-1 16,0 1-1,0 11-15,0 0 16,-11 0 0,11 11-16,0-11 15,1 12-15,11-1 16,0-11-1</inkml:trace>
          <inkml:trace contextRef="#ctx0" brushRef="#br0" timeOffset="79948.7197">23290 14148 0,'0'0'0,"0"0"16,0 0-16,24 11 15,11 1 1,12 11-16,-12 12 16,13 11-1,-1 12-15,-12-1 16,0 36 0,-23-1-16,-12-11 15,0-23-15,-12-12 16,1-11-1,-13-1-15,-11-10 16,35-24 0</inkml:trace>
          <inkml:trace contextRef="#ctx0" brushRef="#br0" timeOffset="80453.7264">23643 13824 0,'0'0'0,"0"0"16,0 0-1,24 0-15,35-12 16,23 1 0,1 11-16,-13 0 15,-22 0-15,-1 11 16,-24 1 0,1 0-16,-12-1 15,-1 35-15,1 24 16,0 22-1,0 1-15,0-12 16,-1 11 0,13 35-16,-12-11 15,-1-35 1,-11-1-16,0-22 16,0-12-16,-11-11 15,-1 0 1,0-12-16,-11 0 15,-1-11 1,-11-1-16,35-11 16</inkml:trace>
        </inkml:traceGroup>
      </inkml:traceGroup>
    </inkml:traceGroup>
  </inkml:traceGroup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2:23.8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96AA50-F708-4E5F-ABCE-6F80E3105A43}" emma:medium="tactile" emma:mode="ink">
          <msink:context xmlns:msink="http://schemas.microsoft.com/ink/2010/main" type="inkDrawing" rotatedBoundingBox="22756,17532 31140,17911 31049,19924 22665,19546" semanticType="enclosure" shapeName="Other">
            <msink:sourceLink direction="with" ref="{9A410C9D-92EA-423A-9F6B-3BFEC02E99A9}"/>
            <msink:sourceLink direction="with" ref="{1FA6CCEA-0659-45DE-896A-3E98E8758222}"/>
          </msink:context>
        </emma:interpretation>
      </emma:emma>
    </inkml:annotationXML>
    <inkml:trace contextRef="#ctx0" brushRef="#br0">187 809 0,'0'0'0,"0"0"15,0 0-15,0 0 16,0 0 0,0 0-16,0-11 15,12-24 1,0 0-16,11-11 16,1-12-16,11 1 15,1-1 1,-1 0-16,12 0 15,24-23 1,11-11-16,12 11 16,-11 23-16,-24 12 15,0 23 1,-12 11-16,12 24 16,0 11-1,23 12-15,-23-1 16,12 13-1,-24-13-15,-12-11 16,0 0-16,1 12 16,-13 0-1,1-1-15,-12-10 16,-1-1 0,-11-12-16,0-11 15,0 0-15,0 0 16,0 0-1,0 0-15,0 0 16,0 0 0,0 0-16,12-11 15,0-1 1,12 1-16,11-13 16,12 1-16,12 0 15,12 12 1,-13 11-16,1 0 15,-11 11 1,-1 1-16,0 11 16,0 12-1,12 11-15,0 12 16,-12-12-16,-12-11 16,0-1-1,-11-11-15,-12 0 16,0-11-1,-1 0-15,-11-12 16,0 0-16,0 0 16,12-12-1,12-11-15,-1-12 16,13 1 0,-1-1-16,12 0 15,-12 12 1,13-12-16,-1 12 15,23 0-15,25 0 16,-1 0 0,-12 11-16,-11 12 15,0 0 1,-1 12-16,-11-1 16,0 1-1,-24 0-15,-11-1 16,0 1-16,-13-1 15,1-11 1,-12 0-16,0 0 16,0 0-1,0 0-15,12 0 16,11-11-16,25-1 16,10-11-1,1 0-15,12-12 16,11 12-1,36-12-15,0 12 16,-12 12 0,-12 22-16,1 1 15,22 11-15,1 0 16,-24 0 0,-23 0-16,-12 0 15,-24 1 1,1-13-16,-13 1 15,-11-1-15,0-11 16,-12 0 0,0 0-16,0 0 15,0 0 1,0 0-16,12-11 16,-1-1-1,25-11-15,23-12 16,35 1-16,12-1 15,0 0 1,35 12-16,36 0 16,-12 12-1,0 11-15,47 23 16,-47 11-16,-59-11 16,-24 12-1,-11 0-15,-12-1 16,-12 1-1,-24-12-15,-11 0 16,-12 0 0,0-11-16,0 0 15,0-12-15,0 0 16,0 0 0,0 0-16,24 0 15,35-12 1,35-11-16,24 0 15,11 11 1,36 1-16,-12 22 16,-23 12-16,11 12 15,1 23 1,-1 11-16,-47 1 16,-23-13-1,-12 1-15,-12-12 16,0 24-16,0-1 15,-23 0 1,-13-11-16,-11-12 16,-11 1-1,-13-13-15,1-11 16,-13-11-16,-11-1 16,0-11-1,0-11-15,0-1 16,23 1-1,12-1-15,1 1 16,11 11 0,0 0-16,11 0 15,25 0-15,-1 11 16,12 1 0,0 11-16,12 12 15,-23-12 1,-13 11-16,1 1 15,-13 0 1,-22 11-16,-1 0 16,-23 12-16,-13-12 15,-34 12 1,0-12-16,-13-11 16,1-12-1,35-11-15,12-12 16,0-12-1,12 0-15,-1 1 16,13-1-16,11 1 31,12 11-31,0 0 16,0 0 0,0 0-16,0 11 15,0 24-15,-12 0 16,-23 11-1,-36 0-15,-23 0 16,11-11 0,-23 0-16,-11-12 15,-37-23 1,37-12-16,34 1 16,13-12-16,11-1 15,23 1 1,13 12-16,-1-1 15,12 1 1,12 11-16,0 0 16,0 0-1,0 0-15,0 0 16,-11 0-16,-13 11 16,-47 12-1,-23 0-15,-12-11 16,-12 0-1,-35-1-15,-12-11 16,24 0 0,0-11-16,-1-1 15,13-11-15,34-12 16,25 12 0,23 0-16,23 11 15,0 1 1,13-1-16,-1 12 15,0 0-15,12 0 16,0 0 0,-12 0-16,-11 12 15,-36 11 1,-35 12-16,-36-1 16,1-11-16,-36 1 15,-59-13 1,59-11-16,-12 0 15,-23-11 1,82-1-16,24-11 16,23 0-1,24 0-15,24 11 16,-1 1-16,24 11 16,0 0-1,0 0-15,0 0 16,0 0-1,0 0-15,0 11 16,0 1 0,0-1-16,-12 12 15,-35 0-15,-47 12 16,-36-12 0,12-11-16,-23-12 15,-24-12 1,36-11-16,23 0 15,11-12-15,13 1 16,11-13 0,12 1-16,36 12 15,-1-1 1,12 12-16,12 0 16,0 11-16,0 12 15,0 0 1,0 0-16,0 12 15,-11 11 1,-36 11-16,-24 13 16,0-13-1,-11-11-15,-36 12 16,0-23-16,-11-12 16,34-12-1,13-11-15,11-12 16,24 12-1,23 0-15,13 0 16,-1 11 0,12 12-16,0 0 15,0 0 1,0 0-16,0 0 16,0 12-16,-12 0 15,-11 11 1,-48 0-16,-47 0 15,24-12 1,-24-11-16,-23-23 16,23 0-16,12-23 15,35 11 1,24 1-16,24-13 16,11 13-1,24-1-15,-12 35 16</inkml:trace>
  </inkml:traceGroup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2:03.059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D6E785-406D-4366-87E8-90B6CC44F90C}" emma:medium="tactile" emma:mode="ink">
          <msink:context xmlns:msink="http://schemas.microsoft.com/ink/2010/main" type="writingRegion" rotatedBoundingBox="22881,17975 30261,18024 30253,19197 22873,19149"/>
        </emma:interpretation>
      </emma:emma>
    </inkml:annotationXML>
    <inkml:traceGroup>
      <inkml:annotationXML>
        <emma:emma xmlns:emma="http://www.w3.org/2003/04/emma" version="1.0">
          <emma:interpretation id="{D7A58407-C7EA-40E5-AF8F-BC1A227BFDE0}" emma:medium="tactile" emma:mode="ink">
            <msink:context xmlns:msink="http://schemas.microsoft.com/ink/2010/main" type="paragraph" rotatedBoundingBox="22881,17975 30261,18024 30253,19197 22873,19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516DB-C256-4A57-840E-03914FF35180}" emma:medium="tactile" emma:mode="ink">
              <msink:context xmlns:msink="http://schemas.microsoft.com/ink/2010/main" type="line" rotatedBoundingBox="22881,17975 30261,18024 30253,19197 22873,19149"/>
            </emma:interpretation>
          </emma:emma>
        </inkml:annotationXML>
        <inkml:traceGroup>
          <inkml:annotationXML>
            <emma:emma xmlns:emma="http://www.w3.org/2003/04/emma" version="1.0">
              <emma:interpretation id="{C70F2367-B3DB-4A3A-80A4-8FD7BC0E0EE9}" emma:medium="tactile" emma:mode="ink">
                <msink:context xmlns:msink="http://schemas.microsoft.com/ink/2010/main" type="inkWord" rotatedBoundingBox="22879,18292 22894,18293 22893,18308 22878,18307"/>
              </emma:interpretation>
            </emma:emma>
          </inkml:annotationXML>
          <inkml:trace contextRef="#ctx0" brushRef="#br0">14738 16193 0,'0'0'16,"0"0"-16,0 0 16,0 0-16,24 0 15,11 0 1,24 0-16,0-11 16,0 11-1,-1 0-15,1 0 16,0-12-1,-12 12-15,0 0 16,-11 0-16,-1 0 16,-11 0-1,-24 0-15</inkml:trace>
        </inkml:traceGroup>
        <inkml:traceGroup>
          <inkml:annotationXML>
            <emma:emma xmlns:emma="http://www.w3.org/2003/04/emma" version="1.0">
              <emma:interpretation id="{9A410C9D-92EA-423A-9F6B-3BFEC02E99A9}" emma:medium="tactile" emma:mode="ink">
                <msink:context xmlns:msink="http://schemas.microsoft.com/ink/2010/main" type="inkWord" rotatedBoundingBox="23259,17978 27299,18004 27291,19178 23252,19151">
                  <msink:destinationLink direction="with" ref="{5C96AA50-F708-4E5F-ABCE-6F80E3105A43}"/>
                </msink:context>
              </emma:interpretation>
            </emma:emma>
          </inkml:annotationXML>
          <inkml:trace contextRef="#ctx0" brushRef="#br0" timeOffset="295.9822">14879 16401 0,'0'0'0,"0"0"15,0 0 1,0 0-16,24 0 15,-1 0 1,13 0-16,-1 0 16,12 0-16,12 0 15,24-11 1,-1 11-16,-11 0 16,-1 0-1,-70 0-15</inkml:trace>
          <inkml:trace contextRef="#ctx0" brushRef="#br0" timeOffset="1247.8998">16741 15985 0,'0'0'0,"0"0"16,0 0 0,0 0-16,-24 23 15,-47 24 1,-11 10-16,-24 36 16,12-1-16,-12-11 15,0-12 1,11-11-16,25-23 15,22-12 1,13 0-16,12-11 16,11-12-1,12 0-15</inkml:trace>
          <inkml:trace contextRef="#ctx0" brushRef="#br0" timeOffset="1795.9557">16623 16517 0,'0'0'0,"0"0"16,0 0-1,-12 0 1,0 0-16,0 0 15,1 0-15,11 0 16,0 0 0,0-12-16,0 1 15,11-12 1,13-1-16,-1 1 16,1 0-16,11 12 15,1-1 1,-1 12-16,-11 12 15,-1-1 1,-11 12-16,-12 12 16,0 0-1,-12-1-15,-35 24 16,-12 0-16,-23-12 16,23-11-1,12-12-15,11 0 16,13-11-1,23-12-15,0 0 32,59 0-32,23-12 15,12 1 1,24-1-16,0 12 16,-12 0-1,-106 0-15</inkml:trace>
          <inkml:trace contextRef="#ctx0" brushRef="#br0" timeOffset="3589.8447">17459 16051 0,'0'0'0,"0"0"15,0 0 1,12-11-16,0-1 16,-12 12-16,0 0 15,0 0 1,0 0-16,0 0 16,0 0-1,-12 12-15,-12-1 16,-11 12-1,11 12-15,-11 11 16,12 12 0,-1 11-16,12-11 15,12 11-15,12-11 16,12-12 0,-1-11-16,1 0 15,11 0-15,0-12 16,12 0-1,1-12-15,-48-11 16</inkml:trace>
          <inkml:trace contextRef="#ctx0" brushRef="#br0" timeOffset="971.6282">15598 15604 0,'0'0'15,"0"0"1,0 0-16,0 0 15,0 0 1,0 0-16,12 11 16,-1 12-16,1 12 15,0 35 1,0 10-16,0 1 16,-1-23-1,1 11-15,0 1 16,0-24-16,-1 0 15,-11-23 17,0-23-32,0 0 15,0 0 1,0 0-16,12-11 16,0-12-16,12-12 15,11-11 1,0 0-16,-11 11 15,11 12 1,-11 0-16,-1 11 16,1 12-16,-1 12 15,1-1 1,0 12-16,-1 12 16,1 0-1,-1-1-15,1 1 16,-1-12-1,1 0-15,-12-11 16,-12-12-16</inkml:trace>
          <inkml:trace contextRef="#ctx0" brushRef="#br0" timeOffset="4307.8193">17765 16282 0,'0'0'0,"0"0"16,0 0-16,24-11 16,-1 11-1,13-12-15,11 1 16,35-1-16,24 1 16,-11-1-1,-25 0-15,-70 12 16</inkml:trace>
          <inkml:trace contextRef="#ctx0" brushRef="#br0" timeOffset="4061.5182">18001 16132 0,'0'0'16,"0"0"-16,12-11 16,0-1-1,23-11-15,0-12 31,24-57-15,-35 34-16,-13 23 16,-22 1-1,-1 11-15,-12-1 16,1 13-16,-13 11 16,13 11-1,-12 13-15,-13 22 16,25 0-1,-1 12-15,12-12 16,1 23 0,11 12-16,0 0 15,11 0-15,1-23 16,0-12 0,0-11-16,0-12 15,-12-12 1,0-11-16</inkml:trace>
          <inkml:trace contextRef="#ctx0" brushRef="#br0" timeOffset="4763.8719">18413 16421 0,'0'0'0,"0"0"15,0 0 1,12 0-16,0 0 16,0 0-16,11-12 15,-11 12 1,0 0-16,-1 0 15,-11 0 1,0 0-16,0 0 16,0 12-1,0 11-15,0-11 16,-11 11-16,11 0 16,0-12-1,0 13-15,0-13 16,11 12-1,1-11-15,12-1 16,11 1-16,12 0 16,0-1-1,-11-11-15,-36 0 16</inkml:trace>
          <inkml:trace contextRef="#ctx0" brushRef="#br0" timeOffset="5160.9482">18590 16121 0,'0'0'16,"0"0"-16,0 0 15,0 0 1,0 11-16,0 1 15,12 11 1,23 0-16,0-12 16,1-11-1,-13 0-15,1 0 16,-12-11-16,-1-1 16,-11 1-1,0-1-15,-11 1 16,-13-1-1,1 1-15,-1-1 16,-11 12 0,11 0-16,0 0 15,13 0-15,-1 12 16,12-1 0,0-11-16</inkml:trace>
          <inkml:trace contextRef="#ctx0" brushRef="#br0" timeOffset="6742.2855">19085 16248 0,'0'0'16,"0"0"-16,0 0 16,0 0-1,11 0-15,25 0 16,11 0 0,24 0-16,-1 0 15,-11 0-15,0 0 16,-12 0-1,-11 0-15,-1 0 16,0 0 0,-11 0-16,-24 0 15</inkml:trace>
        </inkml:traceGroup>
        <inkml:traceGroup>
          <inkml:annotationXML>
            <emma:emma xmlns:emma="http://www.w3.org/2003/04/emma" version="1.0">
              <emma:interpretation id="{1FA6CCEA-0659-45DE-896A-3E98E8758222}" emma:medium="tactile" emma:mode="ink">
                <msink:context xmlns:msink="http://schemas.microsoft.com/ink/2010/main" type="inkWord" rotatedBoundingBox="27606,18101 30260,18118 30254,19067 27600,19050">
                  <msink:destinationLink direction="with" ref="{5C96AA50-F708-4E5F-ABCE-6F80E3105A43}"/>
                </msink:context>
              </emma:interpretation>
            </emma:emma>
          </inkml:annotationXML>
          <inkml:trace contextRef="#ctx0" brushRef="#br0" timeOffset="7037.1773">19426 16132 0,'0'0'0,"0"0"16,0 0-16,0 12 15,0 22 1,0 13-16,12 10 16,0 13-16,0-13 15,-1-10 1,1-13-16,0-11 16,-12-23-1</inkml:trace>
          <inkml:trace contextRef="#ctx0" brushRef="#br0" timeOffset="7483.7981">19827 16132 0,'0'0'0,"0"0"32,70-46-32,1-12 15,-12-11 1,-12-1-16,-23 24 16,-12 12-1,-1-1-15,-11 12 16,0 11-16,-11 1 15,-13 11 1,-11 0-16,-1 23 16,1 11-1,0 24-15,11 0 16,0 11 0,13 1-16,11 22 15,0 1-15,23 11 16,-11-35-1,12-11-15,-1-12 16,1-11 0,-24-35-16</inkml:trace>
          <inkml:trace contextRef="#ctx0" brushRef="#br0" timeOffset="7729.2095">19815 16236 0,'0'0'16,"0"0"-16,0 0 16,24 0-1,11 0-15,12-11 16,12 11-16,12-12 15,11 0 1,1 1-16,-83 11 16</inkml:trace>
          <inkml:trace contextRef="#ctx0" brushRef="#br0" timeOffset="8167.7569">20298 16456 0,'0'0'0,"0"0"15,12 0 1,23-12-16,12 1 15,12-1 1,-12 12-16,-11 0 16,-13 0-16,-11 0 15,0 12 1,-12-1-16,0 1 16,-12 11-1,0 0-15,0 0 16,1-11-16,11-1 15,0 1 1,11-1-16,1 12 16,12-11-1,-1 0-15,1-1 32,11 1-32,-35-12 15</inkml:trace>
          <inkml:trace contextRef="#ctx0" brushRef="#br0" timeOffset="8556.7356">20581 16132 0,'0'0'16,"0"0"-16,0 0 15,0 12 1,0-1-16,11 1 16,1-1-1,12 1-15,-1-1 16,1 1 0,-1-12-16,-11 0 15,0 0-15,0-12 16,-12 12-1,0 0-15,-12-11 16,-12-1 0,-11 1-16,0-1 15,-1 12 1,25 0-16,-1 0 16,12 0-16,0 0 15,0 0 1</inkml:trace>
          <inkml:trace contextRef="#ctx0" brushRef="#br0" timeOffset="8945.7926">20746 16513 0,'0'0'15,"0"0"-15,0 0 31,0 0-31,11 0 16,13 0 0,11-11-16,12-1 15,1 1-15,-1-1 16,12 1 0,-24 11 15,-12 0-31,-23 0 15</inkml:trace>
          <inkml:trace contextRef="#ctx0" brushRef="#br0" timeOffset="9210.2567">20828 16259 0,'0'0'0,"0"0"16,0 0-16,12 12 15,0 22 1,11 13-16,1-1 16,-1 12-1,1-12-15,-1-11 16,1-1-1,-12-11-15,-12-23 16</inkml:trace>
          <inkml:trace contextRef="#ctx0" brushRef="#br0" timeOffset="9449.6013">21205 16213 0,'0'0'0,"0"12"16,12 22 0,11 36-16,-11-13 15,12 13 1,-1-24-16,-23-46 15</inkml:trace>
          <inkml:trace contextRef="#ctx0" brushRef="#br0" timeOffset="10470.7923">21370 15889 0,'0'0'0,"0"0"16,0 0-16,0 0 15,12 12 1,0 0-16,11 11 16,13 11-16,12 1 15,-1 0 1,12 11-16,-11 23 16,-12 24-1,-1 11-15,-23-23 16,-12-12-1,-24 12-15,-23 23 16,47-104-16</inkml:trace>
          <inkml:trace contextRef="#ctx0" brushRef="#br1" timeOffset="15054.8109">14361 15913 0,'0'0'16</inkml:trace>
        </inkml:traceGroup>
      </inkml:traceGroup>
    </inkml:traceGroup>
  </inkml:traceGroup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6:16.6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96503C-5D42-499F-9F31-8F97BF1868B4}" emma:medium="tactile" emma:mode="ink">
          <msink:context xmlns:msink="http://schemas.microsoft.com/ink/2010/main" type="writingRegion" rotatedBoundingBox="4035,6918 3769,11059 2442,10974 2707,6832"/>
        </emma:interpretation>
      </emma:emma>
    </inkml:annotationXML>
    <inkml:traceGroup>
      <inkml:annotationXML>
        <emma:emma xmlns:emma="http://www.w3.org/2003/04/emma" version="1.0">
          <emma:interpretation id="{099B1221-4FAE-4489-9C1B-813F90EF9372}" emma:medium="tactile" emma:mode="ink">
            <msink:context xmlns:msink="http://schemas.microsoft.com/ink/2010/main" type="paragraph" rotatedBoundingBox="4035,6918 3769,11059 2442,10974 2707,6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556764-C288-441B-8DC4-3FD7629A97AD}" emma:medium="tactile" emma:mode="ink">
              <msink:context xmlns:msink="http://schemas.microsoft.com/ink/2010/main" type="line" rotatedBoundingBox="4035,6918 3769,11059 2442,10974 2707,6832"/>
            </emma:interpretation>
          </emma:emma>
        </inkml:annotationXML>
        <inkml:traceGroup>
          <inkml:annotationXML>
            <emma:emma xmlns:emma="http://www.w3.org/2003/04/emma" version="1.0">
              <emma:interpretation id="{3CB6B5C9-C93C-440A-8C88-4D1D395A428A}" emma:medium="tactile" emma:mode="ink">
                <msink:context xmlns:msink="http://schemas.microsoft.com/ink/2010/main" type="inkWord" rotatedBoundingBox="4035,6918 3769,11059 2442,10974 2707,6832"/>
              </emma:interpretation>
            </emma:emma>
          </inkml:annotationXML>
          <inkml:trace contextRef="#ctx0" brushRef="#br0">801-798 0,'0'0'15,"0"0"-15,0 0 16,0 12 0,12 34-16,12 47 15,-1-1-15,1 0 16,11 24-1,-11-12-15,-13-23 16,1-12 0,0-22-16,-12-13 15,0-11-15,0-11 16,0-1 0,0-11-16,0 0 15,12-34 1,11-24-16,24-11 15,0 11 1,1 23-16,-1 12 16,12 12-16,-12 11 15,0 11 1,0 24-16,0 11 16,-23 0-1,-1 0-15,-23 1 16,-23-1-16,-36 0 15,-12 0 1,12-23-16,12-11 16,12 0-1,-1-12-15,1-12 16,11-23 0,13-11-16,11-12 15,0 58-15</inkml:trace>
          <inkml:trace contextRef="#ctx0" brushRef="#br0" timeOffset="-1556.8708">542 104 0,'0'0'16,"0"0"-16,12-12 16,0-11-1,-1 12-15,-11-13 16,0 13-1,0-1-15,0 1 16,0 11 0,0 0-16,-11 0 15,-13 11 1,-11 12-16,-12 12 16,-1 11-16,1 12 15,0 35 1,12-1-16,11 12 15,13 0 1,22 35-16,25-12 16,11 23-16,12-23 15,0 0 1,-1 24-16,-10-1 16,-13-46-1,0 23-15,-11 35 16,-12-24-16,-12-22 15,-12 0 1,-24 11 0,-11-12-1,-12-45-15,-11-13 16,-24-22 0,-1-23-16,25-12 15,11 0-15,12 0 16,11-12-1,13 1-15,11-13 16,0 1 0,12 0-16,0 23 15</inkml:trace>
          <inkml:trace contextRef="#ctx0" brushRef="#br0" timeOffset="-746.3796">966 3086 0,'0'0'0,"0"0"15,0 0-15,0 0 16,12-12 0,0 0-16,-1-11 15,1 0 1,0-11-16,-12-1 16,-12 0-16,0 0 15,-23-11 1,0 23-16,-12 12 15,-12 22-15,-12 12 16,12 12 0,0 11-16,12 12 15,24-12 1,-1 35-16,24-23 16,0-12-1,12-11-15,0-24 16,-1 1-16,13-12 15,11-12 1,12-11-16,12-23 16,-23 11-1,-13 1-15,1 11 16,-12-1 0,-1 13-16,1-1 15,0 1-15,0 11 16,-1 0-1,1 0-15,0 0 16,12 23 0,-1 23-16,12 23 15,1 1-15,11-1 16,0-23 0,24-11-16,11-35 15,-82 0 1</inkml:trace>
        </inkml:traceGroup>
      </inkml:traceGroup>
    </inkml:traceGroup>
  </inkml:traceGroup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9:41.4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6D04CB-FE4F-4C8C-BE40-A8957292FC31}" emma:medium="tactile" emma:mode="ink">
          <msink:context xmlns:msink="http://schemas.microsoft.com/ink/2010/main" type="writingRegion" rotatedBoundingBox="34799,14303 431,15052 113,457 34481,-291"/>
        </emma:interpretation>
      </emma:emma>
    </inkml:annotationXML>
    <inkml:traceGroup>
      <inkml:annotationXML>
        <emma:emma xmlns:emma="http://www.w3.org/2003/04/emma" version="1.0">
          <emma:interpretation id="{9AA0A0EE-E9BB-4F8D-88B5-177A36871AEE}" emma:medium="tactile" emma:mode="ink">
            <msink:context xmlns:msink="http://schemas.microsoft.com/ink/2010/main" type="paragraph" rotatedBoundingBox="10621,11185 33336,11747 33254,15071 10538,145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5EA2C1-A565-4E05-9230-3465A7E2BF0E}" emma:medium="tactile" emma:mode="ink">
              <msink:context xmlns:msink="http://schemas.microsoft.com/ink/2010/main" type="line" rotatedBoundingBox="10621,11185 33336,11747 33254,15071 10538,14509"/>
            </emma:interpretation>
          </emma:emma>
        </inkml:annotationXML>
        <inkml:traceGroup>
          <inkml:annotationXML>
            <emma:emma xmlns:emma="http://www.w3.org/2003/04/emma" version="1.0">
              <emma:interpretation id="{B633B6AC-7A6B-43B4-B6D1-D2FD5CEB9D45}" emma:medium="tactile" emma:mode="ink">
                <msink:context xmlns:msink="http://schemas.microsoft.com/ink/2010/main" type="inkWord" rotatedBoundingBox="10595,12228 12233,12268 12184,14249 10546,14208"/>
              </emma:interpretation>
            </emma:emma>
          </inkml:annotationXML>
          <inkml:trace contextRef="#ctx0" brushRef="#br0">-22535 12947 0,'0'0'0,"24"12"16,0 0-1,-24-12-15</inkml:trace>
          <inkml:trace contextRef="#ctx0" brushRef="#br0" timeOffset="-148.6694">-22334 12254 0,'0'0'0,"11"12"16,37 22-16,34 13 15,1-1 1,-25 0-16,1 0 15,-12 0-15,-11 12 16,-13 12 0,-11 10-16,-24-10 15,-35-1 1,-59 0-16,106-69 16</inkml:trace>
          <inkml:trace contextRef="#ctx0" brushRef="#br0" timeOffset="-418.7958">-21533 12104 0,'11'-12'16,"37"-34"-16,34-46 15,1-47 1,-36 23-16,-24 35 15,-23 1-15,-12 22 16,-11 23 0,-71 12-16,-48 23 15,48 23 1,12 12-16,23 11 16,23 0-16,25 12 15,22 11 1,25 1-16,46-1 15,24 0 1,-35-22-16,-12-1 16,0 0-1,-59-46-15</inkml:trace>
          <inkml:trace contextRef="#ctx0" brushRef="#br0" timeOffset="-799.943">-20874 11965 0,'0'0'0,"0"0"16,0 12-1,0 11-15,0 35 16,-23 34-1,-36 47-15,-12-35 16,1-12 0,-13 12-16,-11-11 15,11-24-15,1-23 16,23-23 0,24-11-16,-1-12 15,13-12 1,11 1-16,12-12 15,12-12-15,11 0 16,1 12 0,11 12-16,-11-1 15,-12 12 1,11 12-16,1 11 16,-12 23-1,-12 35-15,-36 11 16,-46 35-16,-24-11 15,0-12 1,0-35-16,-12-22 16,47-47-1,71 0-15</inkml:trace>
        </inkml:traceGroup>
        <inkml:traceGroup>
          <inkml:annotationXML>
            <emma:emma xmlns:emma="http://www.w3.org/2003/04/emma" version="1.0">
              <emma:interpretation id="{E0FDAB15-75A6-4CAB-8D99-B35C0415CC72}" emma:medium="tactile" emma:mode="ink">
                <msink:context xmlns:msink="http://schemas.microsoft.com/ink/2010/main" type="inkWord" rotatedBoundingBox="11878,12417 15233,12500 15180,14624 11825,14541"/>
              </emma:interpretation>
            </emma:emma>
          </inkml:annotationXML>
          <inkml:trace contextRef="#ctx0" brushRef="#br0" timeOffset="-3698.1613">-18117 12716 0,'0'0'0,"12"0"16,-12 0-16,11 12 16,1-1-1,0 24-15,-12 11 16,-12-11-1,-23 11-15,-12-11 16,0-12 0,11 0-16,1-11 15,0-12-15,11-12 16,0-11 0,1-12-16,11-57 15,12-1 1,24-22-16,35-58 15,23 11 1,-11 35-16,-71 127 16</inkml:trace>
          <inkml:trace contextRef="#ctx0" brushRef="#br0" timeOffset="-3527.7667">-17858 11665 0,'0'0'0,"0"11"16,0-11-16</inkml:trace>
          <inkml:trace contextRef="#ctx0" brushRef="#br0" timeOffset="-2535.8175">-19048 12751 0,'0'0'0,"0"23"16,0 0-1,0 0-15,0-11 16,0-1-16,12 1 15,0 0 1,0-12-16,-1 0 16,1-12-1,12-11-15,-1 0 16,-11-12-16,12 0 16,-13 1-1,1 11-15,0-12 16,-12 0-1,0 12-15,0 12 16,0-1 0,0 1-16,0 11 15,0 0-15,0 0 16,-12 23 0,-11 23-16,-13 0 15,1 12 1,11-23-16,1-12 15,-13 0 1,1-12-16,0 1 16,-1-12-16,13 11 15,-12 1 1,-24 23-16,0-1 16,12 1-1,11-12-15,1-11 16,0-1-16,11-11 15,0 0 1,1-11-16,11-24 16,0-23-1,1 12-15,11 0 16,0 23 0,0 11-16,0 1 15,0 11-15,-12 11 16,-24 12-1,-34 35-15,-13 0 16,13 0 0,23-24-16,11-11 15,24 0-15,12-23 16</inkml:trace>
          <inkml:trace contextRef="#ctx0" brushRef="#br0" timeOffset="-1303.5225">-20697 12728 0,'0'0'0,"0"0"15,0 0 1,0 0-16,0 0 15,-12-12 1,1 1-16,-1-1 16,12 1-16,0-12 15,12-12 1,-1 12-16,13 0 16,11 11-1,1 1-15,-13 11 16,-11 0-16,-12 0 15,0 11 1,-24 35-16,-23 24 16,-12 11-1,12-12-15,12-11 16,11-12-16,12-11 16,12-1-1,0-11-15,0 0 16,12 1-1,0 10-15,-12 13 16,-12-13 0,-11 1-16,-24 0 15,-12-1-15,-12-22 16,0-1 0,12-22-16,12-12 15,24 0 1,-1-1-16,12-22 15,12-12 1,36-34-16,23-1 16,11 1-16,-70 92 15</inkml:trace>
          <inkml:trace contextRef="#ctx0" brushRef="#br0" timeOffset="-1963.1077">-20143 12300 0,'0'0'0,"0"12"16,11 23 0,25 22-16,-1 1 15,1 11 1,-13-11-16,-11 0 15,-24 0-15,-11 11 16,-13-23 0,-11-11-16,0-23 15,-12-12 1,12-24-16,23-10 16,24-24-16,36-11 15,23-24 1,47-11-16,11 12 15,-117 92 1</inkml:trace>
          <inkml:trace contextRef="#ctx0" brushRef="#br0" timeOffset="-2319.5704">-20214 13722 0,'0'0'15,"35"11"-15,107-11 16,23-34-16,-12-13 15,12-33 1,-36 10-16,-129 70 16</inkml:trace>
        </inkml:traceGroup>
        <inkml:traceGroup>
          <inkml:annotationXML>
            <emma:emma xmlns:emma="http://www.w3.org/2003/04/emma" version="1.0">
              <emma:interpretation id="{3B7EBF6A-19F0-494B-B8D1-E5AF4E70B8C2}" emma:medium="tactile" emma:mode="ink">
                <msink:context xmlns:msink="http://schemas.microsoft.com/ink/2010/main" type="inkWord" rotatedBoundingBox="15935,11316 22300,11474 22222,14632 15857,14475"/>
              </emma:interpretation>
            </emma:emma>
          </inkml:annotationXML>
          <inkml:trace contextRef="#ctx0" brushRef="#br0" timeOffset="-9030.09">-13276 12531 0,'0'12'0,"0"-12"15,0 0-15,0 0 16,0 0-1,0 0-15,0 0 16,0 12-16,12 11 16,0 0-1,11 11-15,1 24 16,0-12 0,-13 1-16,-11 10 15,-11-22 1,-25 11-16,1-11 15,-12 0-15,-24-12 16,-11-12 0,-13-11-16,25-11 15,11-24 1,12 0-16,11-22 16,13-1-1,11 23-15,24 1 16,0-1-16,11 12 15,12 0 17,36 46-32,-12 11 15,-24 1 1,1 23-16,-13-23 16,-23-1-16,0-11 15,-12-11 1,-23 11-16,-12-11 15,-35-1 1,-1-22-16,-23-36 16,0 24-1,12-23-15,11 11 16,24 24 0,1 11-1,22 11 1,13 12-16,11 1 15,12 10 1,35 12-16,36 12 16,11-12-16,36 1 15,12-24 1,-130-23-16</inkml:trace>
          <inkml:trace contextRef="#ctx0" brushRef="#br0" timeOffset="-8558.4305">-14454 12335 0,'0'0'16,"0"0"-1,36 0-15,81-23 16,13 0-1,47-24-15,23-10 16,-47 45-16,-35 1 16,-118 11-1</inkml:trace>
          <inkml:trace contextRef="#ctx0" brushRef="#br0" timeOffset="-8761.7366">-13252 11838 0,'0'0'0,"0"0"15,12 12-15,-1-1 16,13 1 0,-24-12-1</inkml:trace>
          <inkml:trace contextRef="#ctx0" brushRef="#br0" timeOffset="-6494.8362">-16609 13641 0,'0'0'16,"0"0"-16,0 0 15,0 0 1</inkml:trace>
          <inkml:trace contextRef="#ctx0" brushRef="#br0" timeOffset="-7038.9376">-15714 12312 0,'0'0'0,"0"0"16,0 0-16,0 0 15,0 11 1,0 13-16,12 10 16,-12 1-16,0 11 15,-12 0 1,0 1-16,0-13 15,-11 1 1,11-24-16,0 1 16,0 0-1,1-12-15,-1-12 16,0 0-16,0 1 16,1-1-1,11 12-15,0 0 16,0 0-1,0 0-15,-12 0 16,-12 0 0,-11 12-16,-12 11 15,-12 12-15,-12-1 16,-35 13 0,-23-13-16,11-34 15,0 0 1,0-11-16,-23-12 15,35 11 1,0-23-16,35 12 16,36 12-16,-1-1 15,25 12 1,-1 0-16,12 0 16,0 0-1,0 0-15,23 12 16,36 34-1,24 0-15,-1-11 16,12-12-16,60-23 16,-13-12-1,-23-34-15,-118 46 16</inkml:trace>
          <inkml:trace contextRef="#ctx0" brushRef="#br0" timeOffset="-7740.1822">-15137 12797 0,'0'0'0,"0"0"16,0 12-16,0-1 16,0 1-1,0-12-15,12 11 16,11 1 0,1-12-16,0-23 15,-1 0-15,1 0 16,-13-12-1,-11 0-15,0 1 16,0 11 0,0 11-16,-11 0 15,11 12-15,-24 12 16,-11 23 0,-12 22-16,-12 1 15,12-12 1,0 1-16,-1-24 15,13 11 1,0-22-16,11 0 16,1-12-16,-1-12 15,0-11 1,13-12-16,-1 1 16,0-13-1,12 36-15,-12-12 16,12 23-16,0 0 15,0 0 1,-11 34-16,-13 13 16,0 10-1,-11 13-15,-12 11 16,0-35-16,0 0 16,-12-11-1,24-24-15,35-11 16</inkml:trace>
          <inkml:trace contextRef="#ctx0" brushRef="#br0" timeOffset="-6724.7518">-14195 10555 0,'0'0'16,"0"0"-16,0 0 15,-11 0-15,-36 23 16,-59 47 0,-95 68-16,-34 36 15,-36 68 1,12-45-16,82-35 16,24-1-1,35-57-15,24-11 16,23 11-16,71-104 15</inkml:trace>
          <inkml:trace contextRef="#ctx0" brushRef="#br0" timeOffset="-10068.3354">-12581 13086 0,'0'0'15,"0"0"-15,0 0 16,0 0 0,0 0-16,0 0 15,-11 12 1,-13 11-16,-11 12 16,-13 11-1,-10 12-15,-1-12 16,0 0-1,0-11-15,24-24 16,-1 1-16,36-12 16</inkml:trace>
          <inkml:trace contextRef="#ctx0" brushRef="#br0" timeOffset="-9850.6324">-12522 12543 0,'0'0'16,"0"0"0,0 0-16,0 0 15,0 0 1,0 0-16,0 0 15</inkml:trace>
          <inkml:trace contextRef="#ctx0" brushRef="#br0" timeOffset="-10413.6426">-11827 13121 0,'0'0'0,"0"0"16,-12 0-1,-11 0-15,-12 11 16,-13-11-16,1-11 15,0-1 1,12 1 0,-1-1-1,13-11-15,-1-12 16,13 1 0,22-13-16,1 24 15,12 0 1,11 0-16,0 0 15,12 23-15,1 0 16,-13 12 0,0 11-16,-11 0 15,-1 0 1,-11 12-16,-12 11 16,-35 12-1,-36 11-15,-11 0 16,-1 12-16,1-11 15,-12-13 1,11-22-16,-11 0 16,35-24-1,24 1-15,35-12 16</inkml:trace>
          <inkml:trace contextRef="#ctx0" brushRef="#br0" timeOffset="-11051.2096">-11214 12092 0,'0'0'0,"0"0"16,0 12-16,0-12 16,0 0-1</inkml:trace>
          <inkml:trace contextRef="#ctx0" brushRef="#br0" timeOffset="-11274.6546">-11191 12739 0,'0'0'16,"0"0"-16,0 0 16,0 0-1,0 0-15,0 0 16,12 12-1,12 0-15,11 11 16,12 11-16,0 1 16,0 0-1,-11-12-15,-1 11 16,-11-10 0,-1-1-16,-11-12 15,-12 1 1,-24 11-16,-11 0 15,-24 0-15,-23 12 16,-36 11 0,12-11-16,23-12 15,13-23 1,11 0-16,59 0 16</inkml:trace>
        </inkml:traceGroup>
        <inkml:traceGroup>
          <inkml:annotationXML>
            <emma:emma xmlns:emma="http://www.w3.org/2003/04/emma" version="1.0">
              <emma:interpretation id="{ED97D5C3-C38F-4791-B971-03F5FD1B444D}" emma:medium="tactile" emma:mode="ink">
                <msink:context xmlns:msink="http://schemas.microsoft.com/ink/2010/main" type="inkWord" rotatedBoundingBox="23030,12955 27204,13058 27170,14439 22996,14336"/>
              </emma:interpretation>
            </emma:emma>
          </inkml:annotationXML>
          <inkml:trace contextRef="#ctx0" brushRef="#br0" timeOffset="-14109.1911">-8493 12705 0,'0'0'0,"0"0"16,0 0-16,12 11 15,-1 24 1,1 11-16,12 12 16,-12-12-1,-12 12-15,0 0 16,-24 0 0,-23-1-16,-12-22 15,-12 0-15,12-12 16,12-23-1,0 0-15,12-12 16,11 1 0,12-1-16,1 1 15,11-12 1,0 11-16,11 0 31,48 1-15,0 11-16,-23 0 15,-13 11-15,-11 1 16,-12 11 0,-12 23-16,-23 24 15,-12-1 1,-12-11-16,-24 0 16,-11-24-16,12-11 15,23-23 1,59 0-16</inkml:trace>
          <inkml:trace contextRef="#ctx0" brushRef="#br0" timeOffset="-13319.6087">-9659 12947 0,'0'0'16,"0"0"-16,0 0 16</inkml:trace>
          <inkml:trace contextRef="#ctx0" brushRef="#br0" timeOffset="-13478.3181">-9306 12323 0,'0'0'0,"0"0"15,0 12 1,12 11-16,11 12 15,1-1 1,0 13-16,11 22 16,0 23-16,-23 24 15,-12-24 1,-12 1-16,-23-1 16,-12 1-1,-24-12-15,-23-23 16,-24-12-1,-23-35-15,35-22 16,23-12-16,1-12 16,11-11-1,24 0-15,23-12 16,13-23 0,22-12-16,25 1 15,23 11 1,35 12-16,-94 69 15</inkml:trace>
          <inkml:trace contextRef="#ctx0" brushRef="#br0" timeOffset="-13910.7868">-8835 12231 0,'0'0'0,"0"11"15,12 13-15,-12-24 16</inkml:trace>
          <inkml:trace contextRef="#ctx0" brushRef="#br0" timeOffset="-15032.7325">-7621 13352 0,'0'0'0,"0"0"16,0 0 0,0 0-16,0 0 15,0 0 1,0 0-16,-12 0 16,0-12-16,0 1 15,0-1 1,1 1-16,-1-12 15,12 0 1,0 11-16,12 0 16,-1 1-16,13-1 15,11 1 1,-11 11-16,-1 11 16,1 1-1,-12 11-15,0 0 16,-1 0-1,-11 12-15,-11-12 16,-13 0-16,-11 0 16,-1-11-1,1-12-15,-12-12 16,0 1 0,11-12-16,-11-12 15,12 0 1,0-11-16,11 0 15,12-24-15,0-22 16,12-1 0,12-22-16,0 22 15,0-34 1,-12 127-16</inkml:trace>
          <inkml:trace contextRef="#ctx0" brushRef="#br0" timeOffset="-14827.6402">-7763 12323 0,'12'0'15,"47"12"-15,94-12 16,0-35-1,36-11-15,-1-12 16,-188 58-16</inkml:trace>
          <inkml:trace contextRef="#ctx0" brushRef="#br0" timeOffset="-16599.6551">-6385 13537 0,'0'0'0,"0"0"16,0 0-16,0 0 15</inkml:trace>
          <inkml:trace contextRef="#ctx0" brushRef="#br0" timeOffset="-16263.1341">-6561 13398 0,'0'0'16,"0"0"-16,12-11 16,11-1-1,24 1-15,0-1 16,0 0-1,1 12-15,-13 12 16,0 0-16,-11 11 16,-12 0-1,-12 0-15,0 0 16,-12-11 0,0-1-16,0 1 15,0-12-15,1 0 16,-1-12-1,0-11-15,0-12 16,12-11 0,36-12-16,11-23 15,23-23 1,48-34-16,35 11 16,-153 127-16</inkml:trace>
        </inkml:traceGroup>
        <inkml:traceGroup>
          <inkml:annotationXML>
            <emma:emma xmlns:emma="http://www.w3.org/2003/04/emma" version="1.0">
              <emma:interpretation id="{0D383617-E25E-4C74-A1A6-C677F41FCAE8}" emma:medium="tactile" emma:mode="ink">
                <msink:context xmlns:msink="http://schemas.microsoft.com/ink/2010/main" type="inkWord" rotatedBoundingBox="27593,13032 33301,13173 33267,14537 27559,14396"/>
              </emma:interpretation>
            </emma:emma>
          </inkml:annotationXML>
          <inkml:trace contextRef="#ctx0" brushRef="#br0" timeOffset="-31180.7632">-2344 12358 0,'0'0'16,"0"0"-16,0 0 15,12 23 1,-1 12-16,13 23 16,11 34-1,1 12-15,-13-23 16,-11-23-16,0-12 16,-12-11-1,0-12-15,0-23 16,-12 0-1,-35 0-15,-36-12 16,-11-22 0,0 10-16,-12 1 15,0 23-15,12 23 16,23 1 0,24 10-16,23 1 15,13 0 1,22-1-16,36 24 15,24 11-15,35 1 16,24-12 0,-130-58-16</inkml:trace>
          <inkml:trace contextRef="#ctx0" brushRef="#br0" timeOffset="-29416.8876">-5372 12335 0,'0'0'15,"118"35"-15,165-24 16,11 12 0</inkml:trace>
          <inkml:trace contextRef="#ctx0" brushRef="#br0" timeOffset="-29604.8908">-4724 13202 0,'0'0'0,"0"0"16,0 0 0,0 0-16,0 0 15,0 0 1,-11-12-16,-1 1 15,-12-1 1,1 1-16,11-13 16,0 1-16,0 0 15,12-12 1,0 1 0,24 11-1,11 11 1,1 12-16,-1 12 15,0 11 1,1 11-16,-13 13 16,-11 11-16,-12 11 15,-12 0 1,-23 1-16,-24-1 16,-12-23-1,-23-11-15,-47-12 16,-1-23-16,36-23 15,0-12 1,36-11-16,22 11 16,13 1-1,23-1-15,12 0 16,12 1 0,12-1-16,35-11 15,35-12-15,35-23 16,-129 81-1</inkml:trace>
          <inkml:trace contextRef="#ctx0" brushRef="#br0" timeOffset="-30222.4321">-3711 12242 0,'0'0'15,"0"12"-15,0 0 16,0-1-16,0-11 15</inkml:trace>
          <inkml:trace contextRef="#ctx0" brushRef="#br0" timeOffset="-30410.1308">-3416 13132 0,'0'0'15,"0"0"-15,0 0 16,0 0-1,0 0-15,0 0 16,0 0 0,-12-11-16,-11-1 15,-13 1-15,-11-12 16,0-1 0,12 1-16,-1-11 31,13-36-16,23 24-15,12 23 16,23 0 0,12 11-16,12 12 15,12 12 1,-1 11-16,-23 12 16,-11-1-16,-13 1 15,-11 11 1,-24 0-16,-23 12 15,-48 12 1,-34-13-16,11-22 16,-36-12-16,13-11 15,34-12 1,25-23-16,23 0 16,23 11-1,1-11-15,11 11 16,12 1-1,12-1-15,23 1 16,12 11-16,12 0 16,0 11-1,-12 12-15,0 12 16,-12 11 0,-11 0-16,-12 1 15,-12-1-15,-12-11 16,-35 11-1,-36-12-15,-11 1 16,0-23 0,23-12-16,1-12 15,11-34 1,59 46-16</inkml:trace>
          <inkml:trace contextRef="#ctx0" brushRef="#br0" timeOffset="-31611.6469">-1873 12728 0,'0'0'0,"0"0"15,0 0 1,0 0-16,12 11 16,0 13-1,23 10-15,12 1 16,24 23-16,-24-12 16,12 0-1,-12 0-15,0 1 16,-23-13-1,-1 1-15,-11-12 16,-12 12 0,-12-12-16,-11 12 15,-13-12-15,-34 0 16,-25-12 0,1-11-16,23-11 15,1-12 1,70 23-16</inkml:trace>
          <inkml:trace contextRef="#ctx0" brushRef="#br0" timeOffset="-32163.7716">-94 13132 0,'0'0'15,"0"0"-15,-12 12 31,12 57-15,0-22-16,24-1 16,-1-12-1,12-10-15,1-1 16,-1-12-16,0-22 16,1-12-1,-13-1-15,1-10 16,-12-1-1,-1 0-15,-11 1 16,0 11 0,0 0-16,0 11 15,-11 0-15,-13 12 16,-35 12 0,-23 0-16,-12 22 15,11 1 1,12-12-16,1-11 15,11-1-15,0-11 16,24 0 0,-1-11-16,13-13 15,11 1 1,0-11-16,12-13 16,12-22-1,11 0-15,1 11 16,0-11-16,-1 22 15,1 13 1,-12 11-16,-1 11 16,1 0-1,-12 1-15,0 11 16,-12 0-16,-35-12 16,-35 12-1,11 12-15,12-12 16,12 11-1,12 1-15,11 0 16,12-1 0,1 1-16,11-1 15,11 12-15,13 12 16,11 11 0,1-11-16,-1 0 15,-12-1 1,-11 1-16,0 0 15,-12-12 1,-12 0-16,0 0 16,-23 0-16,0-11 15,-12-1 1,0-11-16,11-11 16,-11-12-1,-12-12-15,0-23 16,0-34-16,1-1 15,22 24 1,1 11-16,11 12 16,12 0-1,1 11-15,11 35 16</inkml:trace>
        </inkml:traceGroup>
      </inkml:traceGroup>
    </inkml:traceGroup>
    <inkml:traceGroup>
      <inkml:annotationXML>
        <emma:emma xmlns:emma="http://www.w3.org/2003/04/emma" version="1.0">
          <emma:interpretation id="{174DC323-9854-4601-AFFF-98A2E82BC754}" emma:medium="tactile" emma:mode="ink">
            <msink:context xmlns:msink="http://schemas.microsoft.com/ink/2010/main" type="paragraph" rotatedBoundingBox="34717,11565 4037,11814 3989,5912 34669,5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40735-16B4-4B85-8CA4-4A69EB5F0F0F}" emma:medium="tactile" emma:mode="ink">
              <msink:context xmlns:msink="http://schemas.microsoft.com/ink/2010/main" type="line" rotatedBoundingBox="34717,11565 4037,11814 3989,5912 34669,5663"/>
            </emma:interpretation>
          </emma:emma>
        </inkml:annotationXML>
        <inkml:traceGroup>
          <inkml:annotationXML>
            <emma:emma xmlns:emma="http://www.w3.org/2003/04/emma" version="1.0">
              <emma:interpretation id="{DE7FDA31-7983-4512-BBBC-B8D8F002A726}" emma:medium="tactile" emma:mode="ink">
                <msink:context xmlns:msink="http://schemas.microsoft.com/ink/2010/main" type="inkWord" rotatedBoundingBox="34717,11565 21041,11676 20993,5774 34669,5663"/>
              </emma:interpretation>
            </emma:emma>
          </inkml:annotationXML>
          <inkml:trace contextRef="#ctx0" brushRef="#br1" timeOffset="-122817.8363">-5632 7504 0,'0'0'0,"0"0"15,12 12 1,0-1-16,11 24 16,1 0-1,11 22-15,1 13 16,-1-13-16,0 1 15,-11-23 1,-12-12-16,-12-23 16</inkml:trace>
          <inkml:trace contextRef="#ctx0" brushRef="#br1" timeOffset="-123074.6606">-5915 7735 0,'0'0'15,"0"0"-15,0 0 16,0 0-16,12-11 16,0-1-1,12 1-15,23-1 16,35 0 0,12 12-16,1-11 15,-25 11-15,-11 0 16,-12 0-1,-11 0-15,-1 0 16,-35 0 0</inkml:trace>
          <inkml:trace contextRef="#ctx0" brushRef="#br1" timeOffset="-123829.7493">-5867 8232 0,'0'0'0,"0"0"16,0 0-1,0 0-15,0 0 16,0 0-16,0 0 16,0-11-1,-12-1-15,0 1 16,-12-1-1,1 0-15,-1 1 16,1-1 0,-1 1-16,1 11 15,-13 0-15,1 11 16,11 1 0,1-1-16,11 1 15,0 0 1,1-1-16,-1-11 15,12 0 1,0 0-16</inkml:trace>
          <inkml:trace contextRef="#ctx0" brushRef="#br1" timeOffset="-126046.4641">-6221 8302 0,'0'0'16,"0"0"-16,0 0 16,0 0-1,0 0-15</inkml:trace>
          <inkml:trace contextRef="#ctx0" brushRef="#br1" timeOffset="-125731.5313">-6044 8140 0,'0'0'0,"12"0"15,-1 0-15,1 0 16,12 11 0,-1 1-16,-11 11 15,0 12 1,0 11-16,-12 0 16,-24 12-16,-11 0 15,-12-1 1,0-10-16,-1-13 15,13-11 1,12 1-16,-1-13 16,12 1-1,0-1-15,12 1 16,0-1-16,36 1 16,46 11-1,12-11-15,48-12 16,-142 0-1</inkml:trace>
          <inkml:trace contextRef="#ctx0" brushRef="#br1" timeOffset="-128663.8513">-6303 7469 0,'0'0'0,"11"-11"15,13-35 1,0-12-16,-1-12 16,-11 13-1,0-1-15,-12 58 16</inkml:trace>
          <inkml:trace contextRef="#ctx0" brushRef="#br1" timeOffset="-120072.5227">-3523 7677 0,'0'0'15,"0"12"-15,11 34 16,1 24 0,0-1-16,0-11 15,0-12 1,11 0-16,-11-11 15,0-12-15,0-12 16,-12-11 0</inkml:trace>
          <inkml:trace contextRef="#ctx0" brushRef="#br1" timeOffset="-120388.5664">-3865 7874 0,'0'0'16,"0"0"-16,0 0 15,0 0-15,0 0 16,0 0 0,0 0-16,35 0 15,13 0 1,10 11-16,1-11 15,24 12-15,11-12 16,-11 0 0,-1 0-16,-11 0 15,-24 0 1,-12-12-16,-11 1 16,-24 11-1</inkml:trace>
          <inkml:trace contextRef="#ctx0" brushRef="#br1" timeOffset="-120921.6169">-4100 8267 0,'0'0'16,"0"0"-16,0 0 15,0 0 1,0 0-16,11-12 15,13 1-15,11-1 16,24 1 0,0 11-16,0 0 15,-24 11 1,1 12-16,-13 0 16,1 12-1,-13 0-15,-11-1 16,-23 13-16,-12-13 15,-1-11 1,1 1-16,11-13 16,1 1-1,11-1 1,12-11 0,0 0-1,12 0-15,23 12 16,12 11-16,0 0 15,0 0 1,-11 0-16,-1 12 16,-11-12-1,-13 0-15,-11 12 16,-11-1-16,-13-10 16,-35 10-1,-23-11-15,11-23 16,0-11-1,24-1-15,0-11 16,12 0-16,0 0 16,23 0-1,12 23-15</inkml:trace>
          <inkml:trace contextRef="#ctx0" brushRef="#br1" timeOffset="-121830.7215">-4442 7481 0,'0'0'0,"12"0"15,23-12 1,24-22-16,0-12 16,0-24-1,0 1-15,-12-1 16,-12 1-16,0 0 15,-23 23 1,-12-1-16,0 13 16,0 22-1,0 12-15,-12 12 16,-11-1 0,-24 35-16,0 35 15,-1 23-15,1 12 16,36-12-1,-1 0-15,12 23 16,12 12 0,-1-24-16,13-34 15,-12-11-15,-1-24 16,1 0 0,-12-23-16,0-11 15,0-12 1,0 0-16</inkml:trace>
          <inkml:trace contextRef="#ctx0" brushRef="#br1" timeOffset="-121598.7677">-4501 7724 0,'0'0'0,"12"0"16,11 0-16,24-12 15,1 1 1,-1-1-16,0 0 16,12 1-1,11-1-15,25 1 16,-1-1-16,-94 12 15</inkml:trace>
          <inkml:trace contextRef="#ctx0" brushRef="#br1" timeOffset="-122325.9769">-5055 7435 0,'0'0'16,"0"0"-16,0 0 15,12 0 1,12-12-16,11 1 15,0 11 1,1 0-16,-1 0 16,0 11-16,-11 12 15,0 0 1,-13 12-16,1 0 16,0 11-1,-12 12-15,-12-12 16,0 0-16,1-11 15,-1-12 1,0 0-16,0 0 16,12-11-1,0-12-15,0 11 16,0 1 0,0-1-16,12 1 15,12 0 1,11-1-16,24 1 15,11-12-15,1-12 16,-71 12 0</inkml:trace>
          <inkml:trace contextRef="#ctx0" brushRef="#br1" timeOffset="-98687.6049">-6362 7412 0,'0'0'0,"0"0"0,0 0 16,0 0-16,0 0 15,0 0 1,0 0-16,0 0 16,0 0-1,0 0-15,0 0 16,0 0-1,0 0-15,0 0 16,0 0-16,0 0 16,0 0-1,0 0-15,0 0 16,0 0 0,0 0-16,12-12 15,-1 1 1,1-1-16,0-11 15,-12 11-15,12-11 16,-12 12 0,0-1-16,0 0 15,11-11 1,-11 12-16,12-12 16,-12 11-16,0 1 15,0-1 1,0 0-16,0 1 15,0-1 1,0 1-16,0-1 16,0 1-1,0-1-15,0 1 16,0-1-16,0 0 16,0 1-1,0-1-15,0 1 16,0-1-1,0 1-15,0 11 16,0 0-16,0 0 16,0 0-1,0 0-15,0 0 16,0 0 0,0 0-16,0 0 15,0 0 1,0-12-16,0 12 15,0 0-15,0 0 16,0 0 0,0 0-16</inkml:trace>
          <inkml:trace contextRef="#ctx0" brushRef="#br1" timeOffset="-97929.9858">-6350 7007 0,'0'0'15</inkml:trace>
          <inkml:trace contextRef="#ctx0" brushRef="#br1" timeOffset="-127344.1933">-6374 6880 0,'0'0'15,"0"0"-15,0 12 16,0-1-1,0-11-15</inkml:trace>
          <inkml:trace contextRef="#ctx0" brushRef="#br1" timeOffset="-96928.5576">-6421 6984 0,'0'0'0,"0"0"15,0 0-15,0 0 16,0 0 0,0 0-16,0 0 15,0 0 1,0 0-16,0 0 16,0 0-1,0 0-15,0 0 16,0 0-16,0 0 15,12 0 1,-1 0-16,1 0 16,0 0-1,-12 0-15,0 0 16,12 0-16,0 12 16,-12-12-1,11 11-15,-11-11 16,12 12-1,0-1-15,-12-11 16,0 12 0,0-1-16,0 12 15,0 1 1,0 10-16,0 1 16,0-12-16,0 0 15,0-11 1,0 11-16,0-12 15,0 12 1,0-11 0,0 11-1,0 0-15,0-11 16,0-1 0,0 1-16,0 0 15,0-1-15,0-11 16,0 0-1,0 0-15,0 0 16,0 0 0,0 0-16,0 0 15,0 0 1,0 0-16,0 0 16,0 0-16,0 0 15,12-11 1,-1-13-16,1 1 15,0 0 1,0 0-16,0 0 16,-1 11-1,1-11-15,-12 12 16,0-12-16,0 11 16,0 0-1,0 1-15,0-1 16,0 1-1,0-1-15,-12 1 16,1-1-16,-1 1 16,0-1-1,0 0-15,0 1 16,1-1 0,-1 1-16,12 11 15,-12 0 1,0-12-16,12 12 15,-11 0-15,11 0 16,0 0 0,0 0-16,0 0 15</inkml:trace>
          <inkml:trace contextRef="#ctx0" brushRef="#br1" timeOffset="-128418.1642">-6350 6938 0,'0'0'15,"-12"11"-15,0 24 16,-12 34 0,1 47-16,11-1 15,0-22-15,1 23 16,11 11 0,0 11-16,11-22 15,1-35 1,0 0-16,0 0 15,-1 0-15,-11-12 16,12-23 0,0-11-16,-12-12 15,0-23 1</inkml:trace>
          <inkml:trace contextRef="#ctx0" brushRef="#br1" timeOffset="-127917.6682">-6645 7805 0,'0'0'0,"0"0"15,12 0 1,23 11-16,1 1 16,11-1-16,12 1 15,23-1 1,0-11-16,1-11 15,-24-1 1,-59 12-16</inkml:trace>
          <inkml:trace contextRef="#ctx0" brushRef="#br1" timeOffset="-128911.7244">-7140 7400 0,'0'0'0,"12"-11"16,12-1 0,-1 0-16,13 12 15,-1 12 1,0 0-16,1 11 16,-1 11-1,-11 13-15,-13-1 16,-11 12-16,-11-1 15,-13 13 1,0-13-16,-11-10 16,-12-1-1,12-11-15,11-24 16,0 1-16,13-1 16,-1 1-1,12-12-15,0 0 16,12 11-1,11 1-15,1-1 16,23 1 0,35-12-16,13-12 15,-1 1-15,-94 11 16</inkml:trace>
          <inkml:trace contextRef="#ctx0" brushRef="#br1" timeOffset="-129412.9579">-7623 7712 0,'0'0'15,"0"12"-15,12 22 16,0 13-16,11-1 15,1 12 1,0-12-16,-13-12 16,1 1-1,0-12-15,-12-23 16</inkml:trace>
          <inkml:trace contextRef="#ctx0" brushRef="#br1" timeOffset="-129670.3842">-7811 7816 0,'0'0'16,"0"0"-1,0 0-15,12 0 16,11 0 0,13 0-16,11 0 15,0 0-15,0 0 16,0 0-1,0 12-15,12-12 16,-12 0 0,-11 0-16,-13 0 15,-23 0 1</inkml:trace>
          <inkml:trace contextRef="#ctx0" brushRef="#br1" timeOffset="-131163.3376">-7964 8163 0,'0'0'0,"0"0"15,12 23 1,11 35-16,1 11 16,-1 12-1,1-12-15,-1-11 16,-11 0-16,0-12 15,0-11 1,-12-1-16,11-10 16,-11-13-1,0 1-15,0-12 16</inkml:trace>
          <inkml:trace contextRef="#ctx0" brushRef="#br1" timeOffset="-132039.5853">-8388 7527 0,'0'0'0,"11"-11"15,25-12 1,11-24-16,12-22 16,-12 0-1,0-1-15,0-11 16,-11 12-16,-13 0 16,-11 11-1,0 0-15,-12 12 16,-12 23-1,0 11-15,0 12 16,-11 12-16,-1 11 16,-23 23-1,0 23-15,0 47 16,23 0 0,1 11-16,11 0 15,12 12 1,35 115-1,-23-150 1,0-23-16,0-24 16,-12-10-1,0-13-15,0-34 16</inkml:trace>
          <inkml:trace contextRef="#ctx0" brushRef="#br1" timeOffset="-131643.0728">-8424 7747 0,'0'0'0,"0"0"15,0 0 1,24-12-16,11 1 15,12-1 1,0 1-16,1 11 16,-1 0-1,12 0-15,11-12 16,-11 0-16,-59 12 16</inkml:trace>
          <inkml:trace contextRef="#ctx0" brushRef="#br1" timeOffset="-132596.935">-8671 7053 0,'0'0'0,"0"0"0,0-11 16,0 11 0,0 0-16,0 0 15,0 0 1,-12 23-16,0 23 16,-23 35-1,0 11-15,-12 1 16,11-1-16,13 12 15,-1 12 1,36 0-16,23-12 16,1-12-1,11 0-15,0 1 16,-12-35-16,1 0 16,-13-24-1,1-11-15,-13-11 16,1-12-1,-12 0-15</inkml:trace>
          <inkml:trace contextRef="#ctx0" brushRef="#br1" timeOffset="-109539.8967">470 8718 0,'0'0'16,"0"0"-16,0 0 15,0 0 1,0 0-16,0 0 16,0 11-1,12 24-15,-12 34 16,0 12-1,0 0-15,-12-12 16,0-11-16,0-12 16,1 1-1,-1-13-15,12-34 16</inkml:trace>
          <inkml:trace contextRef="#ctx0" brushRef="#br1" timeOffset="-105203.626">435 7238 0,'0'0'0,"0"0"16,0 0-1,0 0-15,0 0 16,0 0-16,0 0 16,0 0-1,0 0-15,11 12 16,1 11-1,12 12-15,-1 11 16,1 0-16,11 12 16,-11 11-1,-1 12-15,-11 12 16,0-13 0,-12 1-16,0-11 15,-12-13 1,-11 1-16,-1-12 15,0 1 1,1 11-16,-1-12 16,1-12-16,11 1 15,0-23 1,0-1-16,1 1 16,-1-1-16,12 1 15,0-12 1,-12 11-16,12-11 15,0 0 1,0 0-16</inkml:trace>
          <inkml:trace contextRef="#ctx0" brushRef="#br1" timeOffset="-110012.2616">305 8833 0,'0'0'0,"0"0"15,0 0 1,0 0-16,0 12 15,0 34 1,-12 12-16,1 11 16,-13 0-1,0 1-15,1-12 16,11-12-16,0-12 16,12-34-1</inkml:trace>
          <inkml:trace contextRef="#ctx0" brushRef="#br1" timeOffset="-110283.9951">81 9122 0,'0'0'16,"0"0"-16,0 0 16,12 0-1,0 0-15,11 0 16,13 0-1,-1 0-15,0 0 16,1 0-16,-1-11 16,-11-1-1,-1 0-15,-23 12 16</inkml:trace>
          <inkml:trace contextRef="#ctx0" brushRef="#br1" timeOffset="-110946.1642">-107 8648 0,'0'0'16</inkml:trace>
          <inkml:trace contextRef="#ctx0" brushRef="#br1" timeOffset="-111736.6728">-48 7469 0,'0'-11'0,"12"-35"16,11-35-16,1 11 15,-13 24 1,1 11-16,-12 1 16,0 22-1,-12 1-15,1-1 16,-1 12 0,-12 12-16,-11 34 15,0 46-15,-1 1 16,13-12-1,11 57-15,0 36 16,12-47 0,0-23-16,0 0 15,12-12 1,-12-11-16,0-34 16,0-1-16,0-23 15,0-12 1,0-11-16</inkml:trace>
          <inkml:trace contextRef="#ctx0" brushRef="#br1" timeOffset="-110593.5361">-201 9041 0,'0'12'16,"-12"11"-16,0 12 15,0-12 1,12-12-16,0 1 15,0-1 1,-12 1-16,12-12 16,0 0-1,0-12-15,0-34 16,24-23-16,0-1 16,-1 24-1,1 11-15,-1 12 16,-11 12-1,12-1-15,-13 12 16,13 12-16,-12 34 16,-12 12-1,0 0-15,-12-1 16,0-22 0,0 0-16,12-12 15,0-12 1,0-11-16,0 0 15,0 0-15</inkml:trace>
          <inkml:trace contextRef="#ctx0" brushRef="#br1" timeOffset="-106750.3892">-201 9041 0,'0'0'15,"0"0"-15,0 0 16,0 0-16,0 0 16,11-11-1,1-12-15,0-12 16,0 0 0,-1 0-16,-11 1 15,0-1-15,0 12 16,0 0-1,0 0-15,0 11 16,0 1 0,0-1-16,0 1 15,0 11 1,0 0-16,0 0 16,0 0-1,0 0-15,0 11 16,-11 35-16,-1 12 15,0 11 1,-11-11-16,11-11 16,0-13-16,0-11 15,0-11 1,12-12-16,0 0 16,0 0-1,0 0-15</inkml:trace>
          <inkml:trace contextRef="#ctx0" brushRef="#br1" timeOffset="-108551.7014">-119 8810 0,'0'0'15,"0"0"1,0 0-16,0 0 16,0 0-16,0 0 15,0 0 1,0 0-16,0 0 16,0 0-1,0 0-15,0 0 16,0 0-1,0-12-15,0 12 16,0 0-16,0 0 16,0 0-1,0 0-15,0 0 16,0 0 0,0 0-16,-12 12 15,-11 23 1,-13 46-16,1 11 15,-12 1-15,12-13 16,11-10 0,24-70-16</inkml:trace>
          <inkml:trace contextRef="#ctx0" brushRef="#br1" timeOffset="-111489.6354">-331 7989 0,'0'0'16,"0"0"-16,12 0 16,0 0-1,23-11-15,12-12 16,24 0 0,-12 0-16,23-1 15,-11 1-15,-71 23 16</inkml:trace>
          <inkml:trace contextRef="#ctx0" brushRef="#br1" timeOffset="-112258.5349">-543 7770 0,'0'0'0,"0"0"16,0 0-16,0 23 15,-12 35 1,0 11-16,1 0 16,-1 24-1,0-1-15,0 1 16,12-35 0,12-12-16,-12-46 15</inkml:trace>
          <inkml:trace contextRef="#ctx0" brushRef="#br1" timeOffset="-112531.3224">-755 8070 0,'0'0'0,"0"0"15,0 0-15,0 0 16,12 0 0,11 0-16,13 0 15,-1 0-15,12 0 16,0 0-1,0 0-15,-11 0 16,-13-11 0,-11 11-16,0 0 15,11 0 1,-23 0-16</inkml:trace>
          <inkml:trace contextRef="#ctx0" brushRef="#br1" timeOffset="-113361.7299">-944 8406 0,'0'0'15,"0"0"-15,0 11 16,0 24 0,-11 11-16,-1 0 15,-12 24 1,1-24-16,11 0 16,0-11-1,0-12-15,1 0 16,-1-12-16,12-11 15,0 0 1,0 0-16,0 0 16,0-11-1,23-12-15,13-23 16,11-12-16,0 0 16,-12 12-1,-11 11-15,-1 24 16,1-1-1,-12 12-15,0 12 16,-1 11 0,1 0-16,12 11 15,-12 24-15,-12 0 16,0 0 0,0-24-16,0 1 15,11-23 1,-11-12-16</inkml:trace>
          <inkml:trace contextRef="#ctx0" brushRef="#br1" timeOffset="-114283.3365">-1061 7620 0,'0'0'0,"23"-12"15,24-23 1,0-45-16,12-24 16,-23 23-1,-13 11-15,-11 12 16,0 12-16,0 12 16,-12 10-1,0 13-15,0-1 16,0 12-1,0 0-15,-24 23 16,-23 35 0,0 35-16,0 22 15,11-11-15,13 35 16,-13 23 0,13-35-16,-1-35 15,13 12 1,-1-11-16,12-24 15,-12-23 1,12 1-16,0-24 16,0-12-16,0-11 15,0 0 1,0 0-16</inkml:trace>
          <inkml:trace contextRef="#ctx0" brushRef="#br1" timeOffset="-114055.7804">-1167 7839 0,'0'0'16,"0"0"0,0 0-16,23-11 15,13-1-15,22-11 16,-10 11-1,10-11-15,1 0 16,-12 0 0,1 12-16,-48 11 15</inkml:trace>
          <inkml:trace contextRef="#ctx0" brushRef="#br1" timeOffset="-114795.6383">-1509 7504 0,'0'0'16,"0"0"-16,12-11 15,0-1 1,11 0-16,1 1 16,-12-1-16,11 12 15,-11 0 1,0 12-16,-1-1 16,1 13-1,-12 10-15,-12 24 16,-23 34-16,-12-22 15,-12 11 1,12-24-16,0-10 16,23-24-1,12 0-15,1-12 16,11 1-16,0-12 16,11 0-1,13 0-15,23 12 16,0-12-1,0 0-15,-11 0 16,-1 0 0,0-12-16,13-11 15,-48 23 1</inkml:trace>
          <inkml:trace contextRef="#ctx0" brushRef="#br1" timeOffset="-116491.5417">-1792 8047 0,'0'0'0</inkml:trace>
          <inkml:trace contextRef="#ctx0" brushRef="#br1" timeOffset="-115457.0522">-1827 7828 0,'0'0'0,"0"0"15,0-12-15,0 1 16,0-13 0,0 1-16,0-11 15,0 11 1,0-1-16,0 1 15,0 12 1,0-1-16,0 12 16,0 0-16,0 0 15,-12 23 1,0 58-16,1 23 16,11-11-1,0-24-15,0 12 16,11-12-1,-11-11-15,0-12 16,0-23-16,0-11 16,0 0-1,0-12-15,0 0 16,0 0 0,0-24-16,0-10 15,-11-12 1,-1-35-16,12-12 15,0 1-15,0 22 16,0 13 0,0 22-16,0 12 15,0 11 1,0 1-16,0 11 16,0 11-16,0 47 15,-12 23 1,12 0-16,-12 0 15,12-12 1,0-69-16</inkml:trace>
          <inkml:trace contextRef="#ctx0" brushRef="#br1" timeOffset="-116755.7806">-1945 7839 0,'0'0'16,"0"0"-16,0 0 16,0 0-1,12 0-15,12 0 16,-1 0-1,12 0-15,1 0 16,-1 0 0,0 0-16,1 0 15,-13 0-15,1 0 16,-12 0 0,11 0-16,-23 0 15</inkml:trace>
          <inkml:trace contextRef="#ctx0" brushRef="#br1" timeOffset="-119058.5119">-2157 7932 0,'0'0'0,"0"0"15</inkml:trace>
          <inkml:trace contextRef="#ctx0" brushRef="#br1" timeOffset="-119233.6146">-2216 7932 0,'0'0'16,"0"0"-16</inkml:trace>
          <inkml:trace contextRef="#ctx0" brushRef="#br1" timeOffset="-119433.1183">-2522 7932 0,'0'0'0,"0"0"15</inkml:trace>
          <inkml:trace contextRef="#ctx0" brushRef="#br1" timeOffset="-119633.7308">-2793 7851 0,'0'0'16,"0"0"-16,0 0 16,0 0-16</inkml:trace>
          <inkml:trace contextRef="#ctx0" brushRef="#br1" timeOffset="-136965.9003">-10191 8602 0,'0'0'0,"0"0"15,0 0 1,0 0-16,0 0 16,-11-12-16,11-11 15,0 0 1,23-11-16,13-1 16,11 0-1,0 12-15,0 12 16,12 11-1,-12 11-15,0 24 16,-12-1-16,1 13 16,-13-1-1,-11 0-15,-12 23 16,-12 12 0,-23 12-16,-36-12 15,1 0-15,-1-24 16,24-22-1,11-12-15,13-11 16,11-1 0,0 1-16,12-12 15,12 11 1,35 1-16,24 0 16,11-12-16,36 0 15,12-12 1,-24-11-16,-36 0 15,-70 23 1</inkml:trace>
          <inkml:trace contextRef="#ctx0" brushRef="#br1" timeOffset="-137545.5185">-9248 7100 0,'0'0'15,"0"0"1,-12 11-16,-12 35 16,-46 58-16,-36 12 15,0-12 1,0 23-16,-47 23 16,11-34-1,24-24-15,24-22 16,-12 11-1,0-12-15,12-23 16,23 0-16,24-22 16,24-13-1,23-11-15</inkml:trace>
          <inkml:trace contextRef="#ctx0" brushRef="#br1" timeOffset="-137822.6634">-10909 6487 0,'0'0'15,"0"0"-15,0 0 16,12 12 0,11 45-16,13 59 15,-1 11 1,12 0-16,0 23 16,0-34-16,-23-24 15,-1-11 1,-11-34-16,0-13 15,0-11 1,-12-11-16,0 0 16,0-12-16,0 0 15,0-12 1,11-46-16,13-34 16,11 11-1,1 23-15,-1 0 16,-11 24-1,11-1-15,-12 12 16,1 11-16,0 12 16,-1 12-1,13 34-15,-1 12 16,-12 23 0,1-12-16,0 0 15,-13-22-15,1-13 16,0-11-1,11 1-15,1-13 16,-24-11 0</inkml:trace>
          <inkml:trace contextRef="#ctx0" brushRef="#br1" timeOffset="-138532.8223">-11875 7909 0,'0'0'0,"0"0"16,0 0-16,0 0 16,0 0-1,0 0-15,0 0 16,0 0 0,0 0-16,12 0 15,11 11 1,24 1-16,24-1 15,11 1-15,1-12 16,11 0 0,12-12-16,-23 1 15,-13-12 1,-70 23-16</inkml:trace>
          <inkml:trace contextRef="#ctx0" brushRef="#br0" timeOffset="-40107.9521">-11840 6361 0,'0'0'0,"0"0"16,0 0-16,0 0 15,0-12 1,12-34-16,12-35 15,11 12 1,0 0-16,12-12 16,12-12-16,24-34 15,46-12 17,119-57-32,-107 92 15,59-12-15,-11 35 16,-48 47-1,24 34-15,0 23 16,-24 35 0,-11-1-16,11 13 15,-11 22-15,-12 12 16,-36-11 0,-35-12-16,-23-12 15,-12 12 1,-36 0-16,0 0 15,1-24 1,11-22-16,0 0 16,12-24-16,-11 1 15,11-12 1,11-12-16,25-34 16,46-35-1,71-69-15,24 11 16,0 12-16,70 35 15,-35 22 1,-47 13-16,59 10 16,-48 13-1,-11 11-15,36 23 16,-36 11 0,-36 12-16,24 23 15,-11 24-15,-25-1 16,-34 0-1,-24-11-15,-24-12 16,-11-11 0,-13-12-16,1-11 15,-12-1 1,0-11-16,0 0 16,0-23-16,24-58 15,23-34 1,59-35-16,82-24 15,48 36 1,94 34-16,0 57 16,-1 13-16,48 45 15,-117 12 1,81 70-16,-93 34 16,23 12-1,-71-12-15,-24 23 16,-22-23-1,-48-34-15,-47-24 16,-24-23-16,-12-11 16,-11-1-1,0-10-15,-12-13 16,0-11 0,0 0-16,0 0 15,0-11 1,24-24-1,152-208 1,24 104-16,-23 59 16,118-1-16,-83 46 15,82 23 1,-70 36-16,-36 10 16,25 47-1,-49 12-15,-46 11 16,-35-23 15,11 103-31,-59-91 16,-23-24-1,-12-11-15,-12-23 16,0-12-16,-11 0 16,11-12-1,0-11-15,1 0 16,11-11-1,0-12-15,11 0 16,25-12 0,82-11-16,23 23 15,24 23-15,35 57 16,-47 13 0,-35-1-16,-36 0 15,-23 11-15,0 36 16,-35-24-1,-12-11 1,-12-11-16,-12-13 16,-12-10-16,-11-13 15,0-11 1,-1 1-16,1-13 16,11 1-16,13-12 15,11 0 1,0 0-16,23 0 15,24 0 1,12 11-16,59 12 16,11 24-1,48 57-15,-71 11 16,-35 1-16,-48-24 16,-11 35-1,-24 12-15,-23-23 16,-36-24-1,-23-11-15,0-12 16,23-34 0,12-12-16,36-11 15,-1-1-15,1-11 16,11 0 0,0 0-16,12 0 15,0 0 1,0 12-16,24 11 15,46 35-15,25 23 16,70 57 0,-59-34-16,-24 35 15,-23 11 1,-47 0-16,-12-22 16,-36 22-16,-23 12 15,-47-35 1,-35-23-16,0 0 15,-1-12 1,13-34-16,-24-12 16,-12-11-1,-47-35-15,23-23 16,60-12-16,11-11 16,47 11-1,24 12-15,12 0 16,11 0-1,12 11-15,12 12 16,0 0-16,12 0 16,12 12-1,35 23-15,-1 45 16,-10 1 0,-37 0-16,-22 0 15,-37 35 1,-58-1-16,-70 1 15,-13-24-15,-23-45 16,0-24 0,-12-58-16,-47-46 15,83-11 1,-48-24-16,60-11 16,46-12-16,59 35 15,24 35 1,24 11-16,11 23 15,12 12 1,0 0-16,0 12 16,0 11-1,0 0-15,0 34 16,-35 70-16,-60 12 16,-69-1-1,-25-34-15,-94-11 16,48-36-1,-72-45-15,95-12 16,-70-47 0,70-34-16,23-46 15,24 11-15,36-11 16,58 35 0,36 34-16,11 23 15,12 23 1,12 12-16,0 23 15,0 0-15,0 12 16,-11 34 0,-37 35-16,-34 0 15,-130 34 1,-35-22 0,-920 92-1,1120-197 1,-118-23-16,-11-11 15,70 12 1,0-24-16,23-23 16,12-12-16,36 12 15,23 24 1,12 10-16,12 24 16,0 12-1,0 11-15,11 34 16,1 36-16,-24 11 15,-36 23 1,-117 69-16,-59-11 16,-141-35-1,106-69-15,-83-24 16,82-34 0,-23-11-16,95-35 15,11-24 1,12-22-16,58 23 15,37 22-15,22 13 16,24 11 0,12 11-16,0 12 15,12 0 1,12 12-16,-1 11 16,1 11-16,-24 13 15,-35 10 1,-60 1-16,-70 0 15,-82-47 1,35-34-16,-47-58 16,70-23-16,72 12 15,34-24 1,36-34-16,47 11 16,47 1-1,83-47-15,35-12 16,11-34-1</inkml:trace>
          <inkml:trace contextRef="#ctx0" brushRef="#br1" timeOffset="-138888.6404">-12075 7666 0,'0'0'0,"0"0"15,0 0-15,0 0 16,0 0 0,0 0-16,0 0 15,0 0-15,0 0 16,11 0 0,37 0-16,10 0 15,37 11 1,-13 1-16,-11-12 15,-24 0-15,0 0 16,0 12 0,-11-12-16,-1 0 15,0 0 1,-11 0-16,-12 0 16,-12 0-16</inkml:trace>
        </inkml:traceGroup>
        <inkml:traceGroup>
          <inkml:annotationXML>
            <emma:emma xmlns:emma="http://www.w3.org/2003/04/emma" version="1.0">
              <emma:interpretation id="{523BDD88-E341-4AE2-A514-52BA3C6A8932}" emma:medium="tactile" emma:mode="ink">
                <msink:context xmlns:msink="http://schemas.microsoft.com/ink/2010/main" type="inkWord" rotatedBoundingBox="20562,9417 17559,9442 17543,7482 20546,7457"/>
              </emma:interpretation>
            </emma:emma>
          </inkml:annotationXML>
          <inkml:trace contextRef="#ctx0" brushRef="#br1" timeOffset="-154172.0503">-13077 7897 0,'0'0'16,"0"0"-16,0 0 15,0 0 1,0 0-16,0 0 16,0 0-16,0 0 15,0 0 1,0 0-16,0 12 16,0-1-1,12 24-15,0-1 16,0 24-16,11 46 15,1 0 1,-1 12-16,1-35 16,11-12-1,-35-69-15</inkml:trace>
          <inkml:trace contextRef="#ctx0" brushRef="#br1" timeOffset="-173973.4203">-13053 6892 0,'0'0'0,"0"0"16,0 0 0,0 0-16,0 0 15,0 0-15,0 0 16,0 0-1,0 0-15,0 0 16,12 0 0,11 11-16,24 12 15,1 0 1,-1 12-16,12 23 16,-12 0-16,12 57 15,-12-22 1,-12-12-16,0 11 15,-11 12 1,-1-12-16,-11 12 16,-12-23-16,0-23 15,-12 0 1,1-23-16,11-1 16,-12-11-1,0-11-15,0-1 16,12-11-16</inkml:trace>
          <inkml:trace contextRef="#ctx0" brushRef="#br1" timeOffset="-154783.8258">-13607 8117 0,'0'0'16,"0"0"-16,0 0 16,0 0-1,0 0-15,0 0 16,0 0 0,0 0-16,0 0 15,0 11 1,12 24-16,0 23 15,11 23-15,1-1 16,0-10 0,-1-24-16,12 0 15,-11 0 1,-24-46-16</inkml:trace>
          <inkml:trace contextRef="#ctx0" brushRef="#br1" timeOffset="-155237.6505">-13666 8267 0,'0'0'15,"0"0"-15,0 0 32,0 0-17,0 0-15,0 0 16,0 0-16,0 0 16,0 0-1,0 0-15,0 0 16,0 0-1,0 0-15,24 11 16,11 1-16,24 0 16,0-1-1,-12-11-15,0 0 16,0 12 0,-11-12-16,-13 0 15,1 0 1,-24 0-16</inkml:trace>
          <inkml:trace contextRef="#ctx0" brushRef="#br1" timeOffset="-174829.7091">-13666 7689 0,'0'0'16,"0"12"-16,0 11 16,0 11-1,12-11-15,12 1 32,58-1-32,1-23 31,-24-12-31,-24-11 15,-12 0-15,-11 0 16,-12-12 0,0 24-16,-12-13 15,-11 13 1,-24-1-16,0 12 16,0 12-16,11-1 15,13 13 1,11-1-16,12-12 15,12 12 1,-12-23-16</inkml:trace>
          <inkml:trace contextRef="#ctx0" brushRef="#br1" timeOffset="-175213.533">-14113 8140 0,'0'0'0,"0"0"16,23 11-16,24 1 16,1-12-1,-1 0-15,0 0 16,0 0 0,-12 0-16,-11 0 15,-12 0 1,-12 0-16,0 11 15,0 1 1,0 0-16,-12 22 16,0 1-16,0-12 15,12 0 1,12 12-16,0-1 16,11-10-1,13-1-15,-1-12 16,12-11-16,12-11 15,-59 11 1</inkml:trace>
          <inkml:trace contextRef="#ctx0" brushRef="#br1" timeOffset="-175615.8143">-14514 7666 0,'0'0'0,"0"0"15,0 0 1,12 0 0,12-12-16,11 12 15,12-11 1,24-1-16,11-11 16,24 12-1,-23-1-15,-83 12 16</inkml:trace>
          <inkml:trace contextRef="#ctx0" brushRef="#br1" timeOffset="-175837.5326">-14726 7377 0,'0'0'0,"12"0"16,35-12-16,47-22 16,1-13-1,-1-22-15,-23 0 16,-13-12-1,1-23-15,-23 35 16,-25-1 0,-11 1-16,-11 23 15,-1 11 1,-12 12-16,-23 11 16,-12 12-16,-11 23 15,11 35 1,12 23-16,11 12 15,13 34 1,34 34-16,13-10 16,11-59-16,1 47 15,-1 23 1,-11-70-16,-1-11 16,-11-35-1,0-11-15,0-12 16,-12-11-1,0-12-15,0 0 16</inkml:trace>
          <inkml:trace contextRef="#ctx0" brushRef="#br1" timeOffset="-176362.2271">-15350 7250 0,'0'0'15,"0"23"-15,12 0 16,23 58 0,-11-12-16,11 1 15,12 45-15,0-11 16,-12-11 0,1-12-16,-1-35 15,-11-23 1,-24-23-16</inkml:trace>
          <inkml:trace contextRef="#ctx0" brushRef="#br1" timeOffset="-176617.2711">-15515 7643 0,'0'0'0,"-12"0"16,12 0-16,-12 11 15,12-11 1,0 0-16,12 0 15,12-11 1,11-1-16,12 1 16,47-12-16,1 11 15,-13 0 1,-23 12-16,-12 0 16,-11 0-1,-13 0-15,-23 0 16</inkml:trace>
        </inkml:traceGroup>
        <inkml:traceGroup>
          <inkml:annotationXML>
            <emma:emma xmlns:emma="http://www.w3.org/2003/04/emma" version="1.0">
              <emma:interpretation id="{C1EADBB8-05E7-4F82-B260-46649BD7180A}" emma:medium="tactile" emma:mode="ink">
                <msink:context xmlns:msink="http://schemas.microsoft.com/ink/2010/main" type="inkWord" rotatedBoundingBox="17052,9331 15110,9347 15094,7330 17036,7314"/>
              </emma:interpretation>
            </emma:emma>
          </inkml:annotationXML>
          <inkml:trace contextRef="#ctx0" brushRef="#br1" timeOffset="-179330.6198">-17765 6926 0,'0'0'16,"0"0"-1,0 0-15,0 0 16,0 0-16,0 0 16,0 0-1,0 0-15,0 0 16,0 0 0,0 0-16,-24 23 15,-23 47-15,12-13 16,-12 47-1,0 12-15,23-58 16,24 34 0,24 1-16,11 22 15,0-22 1,13-1-16,-1-22 16,-12-24-16,0 0 15,1-23 1,-13-11-16,-11-12 15,0 0 1,-12 0-16</inkml:trace>
          <inkml:trace contextRef="#ctx0" brushRef="#br1" timeOffset="-178068.8087">-16681 8128 0,'0'0'0,"0"0"16,12 12 0,11-12-16,12 11 15,13-11-15,10 0 16,13 0 0,-12-11-16,-24 11 15,-11 0 1,-12 0-16,-12 0 15,0 0 1,-12 23-16,0 12 16,0-1-16,1 12 15,-1 1 1,12-13-16,0 1 16,12 0-1,23-12-15,12 0 16,0 0-16,-11-23 15,-1-12 1,0-22-16,-35 34 16</inkml:trace>
          <inkml:trace contextRef="#ctx0" brushRef="#br1" timeOffset="-178512.6838">-17364 7573 0,'0'0'0,"0"0"16,11 0-16,25 0 15,23 0 1,11-11-16,24 11 16,24-23-16,-12 0 15,-23 0 1,-24-1-16,-12 13 16,-47 11-1</inkml:trace>
          <inkml:trace contextRef="#ctx0" brushRef="#br1" timeOffset="-177712.5283">-16151 7631 0,'0'0'0,"0"0"16,-12 23 0,0 0-16,1 1 15,11 10-15,0-11 16,11-11 0,1-1-16,12-11 15,-1-11 1,1-1-16,-1 1 15,-11-1 1,0-11-16,-12 12 16,0-1-16,0 0 15,-12 1 1,-11-1-16,-13 12 16,1 0-1,11 0-15,13 0 16,11 0-1,0 0-15,0 0 16</inkml:trace>
          <inkml:trace contextRef="#ctx0" brushRef="#br1" timeOffset="-178767.0065">-17258 7273 0,'0'0'15,"0"0"-15,11 0 16,36-23-1,24-23-15,12-1 16,-1-10 0,-11-13-16,-12-22 15,-24-1-15,-11 12 16,-13 12 0,-22 11-16,-13 1 15,0 10 1,1 24-16,-1 12 15,-11-1 1,11 12-16,-11 23 16,0 35-16,-1 69 15,25-34 1,-1 34-16,12 46 16,0 0-1,12-22-15,-1-1 16,25 0-1,-13-57-15,1 11 16,-1-35-16,1-23 16,-12-11-1,0-24-15,-1 1 16,-11-12 0,0 0-16</inkml:trace>
        </inkml:traceGroup>
        <inkml:traceGroup>
          <inkml:annotationXML>
            <emma:emma xmlns:emma="http://www.w3.org/2003/04/emma" version="1.0">
              <emma:interpretation id="{A3860ED5-5D5F-4553-80CD-329615F190BE}" emma:medium="tactile" emma:mode="ink">
                <msink:context xmlns:msink="http://schemas.microsoft.com/ink/2010/main" type="inkWord" rotatedBoundingBox="14552,10294 10676,10326 10657,7952 14532,7920"/>
              </emma:interpretation>
            </emma:emma>
          </inkml:annotationXML>
          <inkml:trace contextRef="#ctx0" brushRef="#br1" timeOffset="-189431.0613">-21935 9249 0,'0'0'16,"0"0"-16,0 0 15,0 0 1,0 0-16,12 0 16,11 0-1,13 0-15,-1 0 16,0 0 0,1 12-16,-1-12 15,0 11-15,13-11 16,-1 0-1,0 0-15,12 0 16,-59 0 0</inkml:trace>
          <inkml:trace contextRef="#ctx0" brushRef="#br1" timeOffset="-189143.7518">-21228 8937 0,'0'0'16,"0"0"-16,0 0 15,0 0 1,0 0-16,0 0 16,0 0-1,12 12-15,-1 22 16,1 13-1,12 10-15,-1 1 16,1 12-16,-1 10 16,1-10-1,0-12-15,-13-24 16,1-11 0,-12-23-16</inkml:trace>
          <inkml:trace contextRef="#ctx0" brushRef="#br1" timeOffset="-190621.1802">-22418 9064 0,'0'0'0,"0"0"32,0 0-32,0 0 15,0 0 1,0 0-16,0 0 15,0 0-15,12 0 16,11 0 0,13-11-16,-1-1 15,0 1 1,-11-1-16,0 12 16,-13 0-1,1 0-15,0 0 16,0 0-16,-12 0 15,0 0 1,0 12-16,0-1 16,0 12-1,0 0-15,0 12 16,-12 0-16,0-1 16,0 1-1,12 0-15,0-1 16,0 1-1,12 0-15,0-12 16,0 0-16,23 0 16,12 0-1,24-11-15,-1-12 16,-11-23 0,-12 0-16,-11-1 15,-36 24 1</inkml:trace>
          <inkml:trace contextRef="#ctx0" brushRef="#br1" timeOffset="-190155.5528">-22159 8556 0,'0'0'16,"0"0"-16,0 0 15,0 0 1,0 11-16,0 1 16,12-1-1,12 1-15,-1 0 16,12-1-1,-11 1-15,0-12 16,-13 0 0,-11 0-16,12-12 15,-12 1-15,0-1 16,-12-11 0,-11 0-16,-1 11 15,-11 1 1,-12 11-16,11 11 15,13 1-15,-1-1 16,1 1 0,11-1-16,0 1 15,12 0 1,0-12-16</inkml:trace>
          <inkml:trace contextRef="#ctx0" brushRef="#br1" timeOffset="-189735.3759">-22041 9099 0,'0'0'16,"0"0"-16,0 0 15,0 0-15,24 0 16,11 0-1,0 0-15,12 0 16,0 12 0,1-12-16,-1 0 15,0 0 1,-12 0-16,1 0 16,-13 0-16,-11 0 15,0 0 1,-12 0-16</inkml:trace>
          <inkml:trace contextRef="#ctx0" brushRef="#br1" timeOffset="-180807.0829">-19661 8209 0,'0'0'16,"0"0"-16,0 0 16,0 0-1,0 0-15,0 0 16,0 0 0,0 0-16,11-11 15,13-1 1,11 0-16,1-11 15,-1 12-15,0-1 16,12 1 0,0 11-16,12 11 15,-12 12 1,-11 12-16,-13 23 16,-11 11-16,-24 12 15,-23-12 1,0 12-16,-1-35 15,-11 1 1,0-1-16,0-11 16,23-12-1,13 0-15,-1-12 16,12-11-16,0 0 16,12 12-1,23-1-15,24-11 16,35 12-1,47-12-15,-23-12 16,-35 1-16,-24-1 16,-59 12-1</inkml:trace>
          <inkml:trace contextRef="#ctx0" brushRef="#br1" timeOffset="-181505.8739">-20180 7573 0,'0'0'0,"0"0"15,0 0 1,0 0-16,0 0 16,12 0-1,12 0-15,11 0 16,24 12-16,35-12 16,47 0-1,1 0-15,-24 12 16,23-12-1,36 11-15,-36-11 16,-35 0-16,0 0 16,-12 0-1,-11 0 1,-24 0-16,-1 0 16,-22 0-16,-36 0 15</inkml:trace>
          <inkml:trace contextRef="#ctx0" brushRef="#br1" timeOffset="-192033.6489">-21016 7146 0,'0'0'0,"0"0"16,0 0-16,0 0 15,0 0-15,0 0 16,0 0-1,0 0-15,0 0 16,0 0 0,0 0-16,0 0 15,0 0 1,-12 0-16,-47-12 16,-59 1-16,-23-1 15,0 12 1,-24 0-16,23 12 15,36-1 1,24 12-16,23 0 16,24-11-1,-1 0-15,25-1 16,11 12-16,11 0 16,36 12-1,59 11-15,0 1 16,1-13-1,10-11-15,-11 0 16,-23 1-16,-24-13 16,-24 12-1,-11-11-15,-13-1 16,-11-11 0,0 12-16,-23-1 15,-24 13 1,-12-1-16,-35 11 15,-36 1-15,12 0 16,12-12 0,24 0-16,11 0 15,12 0 1,0 0-16,12 0 16,12 0-16,11 1 15,12-13 1,1 1-16,11 11 15,0-12 1,11 12-16,13 1 16,0-1-1,46 0-15,48 0 16,23 0-16,-11-11 16,58-1-1,-11-11-15,-47 0 16,-13 0-1,25 0-15,-24 0 16,-36 0-16,-23 0 16,-12 0-1,-23 0-15,-1 0 16,-11 0 0,0 0-16,0 0 15,-12 0 1,11 0-16,-11 0 15,0 0 1,0 0-16,0 0 16,0 0-16,0 0 15,0 0 1,0 0-16</inkml:trace>
        </inkml:traceGroup>
        <inkml:traceGroup>
          <inkml:annotationXML>
            <emma:emma xmlns:emma="http://www.w3.org/2003/04/emma" version="1.0">
              <emma:interpretation id="{D00E21DE-7C99-47AD-954E-D537F4F30F23}" emma:medium="tactile" emma:mode="ink">
                <msink:context xmlns:msink="http://schemas.microsoft.com/ink/2010/main" type="inkWord" rotatedBoundingBox="10049,9191 9167,9198 9165,8836 10046,8828"/>
              </emma:interpretation>
            </emma:emma>
          </inkml:annotationXML>
          <inkml:trace contextRef="#ctx0" brushRef="#br1" timeOffset="-193591.6604">-23926 8001 0,'0'0'0,"0"0"16,0 0-16,0 0 16,0 0-1,0 0-15,0 0 16,12 12-1,23-1-15,24 1 16,36-1 0,11-11-16,-12 0 15,0 0-15,-12 0 16,-11 0 0,-12-11-16,-12 11 15,-23 0 1,-12 0-16,-1 0 15,-11 0-15</inkml:trace>
          <inkml:trace contextRef="#ctx0" brushRef="#br1" timeOffset="-193325.6499">-23855 8290 0,'0'0'0,"0"0"15,0 0 1,0 0-16,0 12 16,0-12-1,0 11-15,12 1 16,23-1-16,36 1 16,35-1-1,-12-11-15,12 0 16,12 0-1,35-11-15,-35-12 16,-118 23 0</inkml:trace>
        </inkml:traceGroup>
        <inkml:traceGroup>
          <inkml:annotationXML>
            <emma:emma xmlns:emma="http://www.w3.org/2003/04/emma" version="1.0">
              <emma:interpretation id="{2E8C07DB-57E4-41CA-AA9E-91A511BE5203}" emma:medium="tactile" emma:mode="ink">
                <msink:context xmlns:msink="http://schemas.microsoft.com/ink/2010/main" type="inkWord" rotatedBoundingBox="8839,10047 4023,10086 4007,8121 8823,8082"/>
              </emma:interpretation>
            </emma:emma>
          </inkml:annotationXML>
          <inkml:trace contextRef="#ctx0" brushRef="#br1" timeOffset="-201507.6323">-25222 8163 0,'0'0'0,"0"0"15,0 11 1,0 13-16,-35-1 31,-47-12-31,-1-22 16,13-1-1,-1-11-15,12-12 16,24 1-16,11-24 16,24 0-1,24-11-15,-1 11 16,13 12 0,11 11-16,23 23 15,13 36 1,11 45-16,-23 23 15,-24 35-15,0 70 16,-23-70 0,-13-46-16,-11-12 15,0-22 1,0-13-16,0-11 16,0-11-16,0-12 15,0 0 1,0 0-16,-11-69 15,11-70 1,11-11-16,13-35 16,-12 46-16,-1 47 15,-11 34 1,0 23-16,0 12 16,0 11-1,0 12-15,12 35 16,12 46-1,23 35-15,47 57 16,24-11 0,-24-58-16,-11-35 15,-13-23-15,36-11 16,-23-23 0,-13-12-16,-70 0 15</inkml:trace>
          <inkml:trace contextRef="#ctx0" brushRef="#br1" timeOffset="-202192.1239">-26152 7481 0,'0'0'0,"0"-35"15,0-11 1,0 11-16,0 12 16,0 12-16,0 11 15,0 23 1,0 35-16,0 69 16,23 81-1,13-58-15,-1-11 16,24-1-16,0-22 15,-12-24 1,-12-45-16,-11-13 16,-12-11-1,-12-23-15,0 0 16,0 0 0,-47-34-16,-24-36 15,0 1-15,-23 0 16,-24 11-1,-11 23-15,46 24 16,13 11 15,11 34-31,35 1 16,12 11-16,48 12 16,81 35-1,1-24-15,24-34 16,70-12-1,-71-35-15,-35-23 16,12-45-16,-118 80 16</inkml:trace>
          <inkml:trace contextRef="#ctx0" brushRef="#br1" timeOffset="-202943.0586">-27330 7805 0,'0'0'0,"0"0"16,0 0-1,23 11-15,25 24 16,22 34-1,13 0-15,11 12 16,-23 0 0,-12 46-16,-12 1 15,-24-36-15,-23 0 16,-23 1 0,-24 11-16,-1-23 15,1-23 1,0-24-16,12-22 15,0-12-15,23-23 16,12 23 0</inkml:trace>
          <inkml:trace contextRef="#ctx0" brushRef="#br1" timeOffset="-203253.5913">-27719 8267 0,'0'0'16,"0"0"-16,0 0 16,-12 11-1,-11 1-15,-1 0 16,1-1-1,-1 1-15,12-12 16,1 0 0,-1 0-16,0-12 15,12 1-15,0-13 16,12 1 0,0 0-16,-1 0 15,13 12 1,0-1-16,11 12 15,0 23-15,1 46 16,-13 24 0,-23 11-16,-12-23 15,1-12 1,-1-11-16,0-12 16,12-23-1,0 0-15,0-23 16,0 0-1,0-11 1,35-139-16,1-12 16,-13 46-1,1 12-15,-12 35 16,-12 23 0,0 11-16,0 35 15,0 0 1,0 0-16,11 35 15,25 57-15,23 35 16,-1-23 0,1-34-16,0-13 15,0-22 1,-12-12-16,0-23 16,-11 0-1,-36 0-15</inkml:trace>
          <inkml:trace contextRef="#ctx0" brushRef="#br1" timeOffset="-203828.7587">-27931 7805 0,'0'0'0,"0"0"16,-23 11-16,-25 24 15,-34 34-15,0 0 16,-1 12 0,24 23-16,12 24 15,24-24 1,11-24-16,24-33 16,23-13-1,36 1-15,23-23 16,0-24-16,-23-23 15,-1-11 1,-70 46-16</inkml:trace>
          <inkml:trace contextRef="#ctx0" brushRef="#br1" timeOffset="-204362.0129">-29062 8151 0,'0'0'16,"0"0"-16,12 0 16,12 12-16,11-12 15,0-12 1,12-11-16,12-35 16,12-57-1,-12-12-15,-24 0 16,-11-12-16,-12 46 15,-24 13 1,0 22-16,-12 23 16,1 23-1,-1 12-15,-11 24 16,-12 45 0,12 23-16,-1 70 15,24 35-15,12-36 16,12 71-1,12-47-15,11-24 16,0 36 0,-11-47-16,-12-34 15,0-24-15,-1-23 16,1-34 0,-12-12-16,0-23 15,0 0 1,0 0-16</inkml:trace>
          <inkml:trace contextRef="#ctx0" brushRef="#br1" timeOffset="-204114.6943">-29073 8614 0,'0'0'0,"0"0"15,11 0 1,25 0-16,23 0 16,11 0-1,1 0-15,0-12 16,-1 0 0,-11-11-16,0-11 15,-12-1-15,-47 35 16</inkml:trace>
        </inkml:traceGroup>
      </inkml:traceGroup>
      <inkml:traceGroup>
        <inkml:annotationXML>
          <emma:emma xmlns:emma="http://www.w3.org/2003/04/emma" version="1.0">
            <emma:interpretation id="{2CCD306C-419F-41AD-A134-4943C6775841}" emma:medium="tactile" emma:mode="ink">
              <msink:context xmlns:msink="http://schemas.microsoft.com/ink/2010/main" type="line" rotatedBoundingBox="13945,8117 10865,7817 10953,6904 14034,7204"/>
            </emma:interpretation>
          </emma:emma>
        </inkml:annotationXML>
        <inkml:traceGroup>
          <inkml:annotationXML>
            <emma:emma xmlns:emma="http://www.w3.org/2003/04/emma" version="1.0">
              <emma:interpretation id="{AC1E12F6-20DA-4391-BAEE-13DDBDBA33AC}" emma:medium="tactile" emma:mode="ink">
                <msink:context xmlns:msink="http://schemas.microsoft.com/ink/2010/main" type="inkWord" rotatedBoundingBox="13945,8117 13129,8038 13217,7137 14033,7216"/>
              </emma:interpretation>
            </emma:emma>
          </inkml:annotationXML>
          <inkml:trace contextRef="#ctx0" brushRef="#br1" timeOffset="-181917.6238">-19874 6315 0,'0'0'0,"0"0"16,0 0-16,0 0 16,0-12-1,0 12-15,0 0 16,0 0-1,0 0-15,0 0 16,12 12 0,12 22-16,11 35 15,0 58-15,1 0 16,-1-11 0,-11-24-16,-1 12 15,1-35 1,-12 1-16,-12-24 15,11-11-15,-11-12 16,0-12 0,0-11-16,0 0 15,0 0 1,0 0-16,0-11 16,12-24-1,0-11-15,12-35 16,-1 23-16,12-23 15,1 12 1,-13 11-16,1 23 16,-1 12-1,-11 12-15,0 11 16,12 23-16,11 23 16,-12 12-1,1 11-15,0 1 16,-1 22-1,1-23-15,-1-22 16,-11-13 0,0-11-16,-12-23 15,0 0-15</inkml:trace>
        </inkml:traceGroup>
        <inkml:traceGroup>
          <inkml:annotationXML>
            <emma:emma xmlns:emma="http://www.w3.org/2003/04/emma" version="1.0">
              <emma:interpretation id="{3C0FC342-7D91-4337-9854-B5F58359E4AC}" emma:medium="tactile" emma:mode="ink">
                <msink:context xmlns:msink="http://schemas.microsoft.com/ink/2010/main" type="inkWord" rotatedBoundingBox="12117,7877 10870,7756 10953,6904 12199,7026"/>
              </emma:interpretation>
            </emma:emma>
          </inkml:annotationXML>
          <inkml:trace contextRef="#ctx0" brushRef="#br1" timeOffset="-187606.6155">-22171 6418 0,'0'0'0,"0"0"16,0 0-16,0 0 16,0 0-1,0 0-15,0 0 16,12 11-16,0 24 15,0 23 1,11 23-16,-11-12 16,0 0-1,0-22-15,-12-13 16,0-11 0,0-11-16,0-1 15,0-11-15,0 0 16,0 0-1,0 0-15,0 0 16,0-23 0,0-11-16,11-13 15,1 1 1,0 12-16,0-1 16,11 12-16,1 11 15,-1 1 1,1 11-16,0 11 15,11 24 1,0 11-16,1 12 16,-13-12-16,1 0 15,-12-11 1,-1-12-16,1 0 16,0 0-1,-12-11-15,12-1 16,-12-11-16</inkml:trace>
          <inkml:trace contextRef="#ctx0" brushRef="#br1" timeOffset="-187053.8023">-21711 6718 0,'0'0'0,"0"0"16,0 0-16,0 0 15,0 0 1,0 0-16,0 0 16,0 0-1,12 0-15,-1 0 16,13 0-16,11 0 16,12 0-1,1 0-15,-13 0 16,0-11-1,1-1-15,-1 12 16,-23 0 0,-1 0-16,-11 0 15</inkml:trace>
          <inkml:trace contextRef="#ctx0" brushRef="#br1" timeOffset="-186481.2024">-21181 6164 0,'0'0'0,"0"0"16,0 12-16,0 11 15,12 23 1,-1 1-16,1 10 16,12 12-1,11 23-15,-11-11 16,11 12-16,-11-36 16,-1 1-1,-11-23-15,0-1 16,-12-34-1</inkml:trace>
          <inkml:trace contextRef="#ctx0" brushRef="#br1" timeOffset="-186768.5021">-21593 6510 0,'0'0'0,"0"0"16,0 0-16,0 0 15,0 0 1,0 0-16,0 0 16,0 0-1,0 12-15,11 22 16,1 13-16,12 10 15,-12 1 1,-1 0-16,13-12 16,-1 0-1,1-11-15,0-12 16,-1 0 0,-23-23-16</inkml:trace>
        </inkml:traceGroup>
      </inkml:traceGroup>
    </inkml:traceGroup>
    <inkml:traceGroup>
      <inkml:annotationXML>
        <emma:emma xmlns:emma="http://www.w3.org/2003/04/emma" version="1.0">
          <emma:interpretation id="{A76108C0-4DF0-4E6D-9382-CA34D45B61FB}" emma:medium="tactile" emma:mode="ink">
            <msink:context xmlns:msink="http://schemas.microsoft.com/ink/2010/main" type="paragraph" rotatedBoundingBox="33515,5680 6577,6566 6479,3598 33417,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DD6AC1-9FDE-4916-99D3-5563CD586F1B}" emma:medium="tactile" emma:mode="ink">
              <msink:context xmlns:msink="http://schemas.microsoft.com/ink/2010/main" type="line" rotatedBoundingBox="33515,5680 6577,6566 6479,3598 33417,2712"/>
            </emma:interpretation>
          </emma:emma>
        </inkml:annotationXML>
        <inkml:traceGroup>
          <inkml:annotationXML>
            <emma:emma xmlns:emma="http://www.w3.org/2003/04/emma" version="1.0">
              <emma:interpretation id="{C90A2ED9-3293-4041-9918-98F34A059E01}" emma:medium="tactile" emma:mode="ink">
                <msink:context xmlns:msink="http://schemas.microsoft.com/ink/2010/main" type="inkWord" rotatedBoundingBox="33486,4802 30670,4895 30621,3435 33438,3342"/>
              </emma:interpretation>
            </emma:emma>
          </inkml:annotationXML>
          <inkml:trace contextRef="#ctx0" brushRef="#br1" timeOffset="-286203.3716">364 3021 0,'0'0'0,"0"0"15,0 0-15,0 0 16,0 0 0,0 0-16,0 0 15,-12 0-15,-23 11 16,-24 13 0,0-1-16,12 0 15,23 0 1,1-12-16,11 1 15,12 0 1,12-1-16,0 12 16,11 12-16,1 11 15,-12 0 1,-12 12-16,-12-12 16,-24 12-1,-22-12-15,-1 1 16,12-24-16,-12 0 15,11-12 1,48-11-16</inkml:trace>
          <inkml:trace contextRef="#ctx0" brushRef="#br1" timeOffset="-285994.6832">282 3957 0,'0'0'15,"0"0"-15,0 0 16,0 0 0,0 0-16,0 0 31</inkml:trace>
          <inkml:trace contextRef="#ctx0" brushRef="#br1" timeOffset="-285542.3995">-119 2524 0,'0'0'0,"0"0"16,0 0-16,0 12 15,0 22 1,0 47-16,0 35 15,-12-24 1,12-23-16,-12-11 16,1-12-16,-1 1 15,12-47 1</inkml:trace>
          <inkml:trace contextRef="#ctx0" brushRef="#br1" timeOffset="-284614.3755">-1214 3183 0,'0'0'0,"0"0"15,0 0 1,0 0-16,-12 11 16,0 12-1,-12 0-15,1-11 16,-1 0-16,-11-12 15,0 0 1,11-12-16,1 0 16,-1-11-1,0-34-15,13-36 16,11-11-16,11 12 16,13 11-1,0 0-15,-24 81 16</inkml:trace>
          <inkml:trace contextRef="#ctx0" brushRef="#br1" timeOffset="-285067.8003">-225 3056 0,'0'0'0,"0"0"16,0 0-1,0 0-15,-35 23 16,-36 0-1,0 11-15,12-10 16,24-1 0,0 0-16,23-12 15,0 1-15,12 11 16,12 23 0,12 1-16,11 10 15,-12 1 1,-11-12-16,-24 1 15,-11-13 1,-24 1-16,-12 0 16,0-12-16,-23-12 15,-13-11 1,1-23-16,12-12 16,11-22-1,24-24-15,23 0 16,48 0-16,46-35 15,36 1 1,-11 45-16,-95 70 16</inkml:trace>
          <inkml:trace contextRef="#ctx0" brushRef="#br1" timeOffset="-284406.7455">-1509 3749 0,'0'0'16,"0"12"-16,0-1 16,0 1-16,0-12 15,0 0 1,0 0-16</inkml:trace>
          <inkml:trace contextRef="#ctx0" brushRef="#br1" timeOffset="-284181.7566">-1745 3541 0,'0'0'0,"-11"12"15,-13 11-15,-11 0 16,-1 11-1,-22 1-15,-1 0 16,0-12-16,12-12 16,47-11-1</inkml:trace>
          <inkml:trace contextRef="#ctx0" brushRef="#br1" timeOffset="-283981.7604">-1827 3044 0,'0'0'16,"0"0"-16,0 0 16,0 0-1,0 0-15,0 0 16,0 0-16</inkml:trace>
          <inkml:trace contextRef="#ctx0" brushRef="#br1" timeOffset="-283649.5526">-2416 3194 0,'0'0'0,"0"12"16,12 22 0,11 36-16,1-1 15,-1-11-15,-11-23 16,-12-1 0,-12-22-16,1-1 15,-1-11 1,-12 0-16,1-11 15,-1-1-15,12-11 16,12-11 0,12-13-16,12 1 15,35-12 1,23 0-16,-82 58 16</inkml:trace>
        </inkml:traceGroup>
        <inkml:traceGroup>
          <inkml:annotationXML>
            <emma:emma xmlns:emma="http://www.w3.org/2003/04/emma" version="1.0">
              <emma:interpretation id="{A526295D-AE3E-4822-A368-048F8CCE806F}" emma:medium="tactile" emma:mode="ink">
                <msink:context xmlns:msink="http://schemas.microsoft.com/ink/2010/main" type="inkWord" rotatedBoundingBox="29908,4841 26890,4941 26844,3543 29862,3444"/>
              </emma:interpretation>
            </emma:emma>
          </inkml:annotationXML>
          <inkml:trace contextRef="#ctx0" brushRef="#br1" timeOffset="-279811.563">-5620 3321 0,'0'0'0,"0"0"16,0 0-16,12-11 15,-1-1 1,13 1-16,-12-1 15,0-11 1,-1 0-16,1 0 16,-12 11-16,0 1 15,-12-1 1,1 1-16,-25 11 16,1 11-1,0 1-15,-1 11 16,-11 23-1,24 0-15,11 1 16,0-13-16,12-11 16,24 0-1,11 1-15,36-24 16,11 0 0,-11-24-16,-1-10 15,-22 11-15,-13-12 16,-12 12-1,1 0-15,-12 11 16,0 1 0,-1-1-16,-11 12 15,0 0 1,0 0-16,12 0 16,0 12-16,11 11 15,1 11 1,11 13-16,12-1 15,-11-23 1,-1 0-16,0 0 16,-35-23-16</inkml:trace>
          <inkml:trace contextRef="#ctx0" brushRef="#br1" timeOffset="-279285.6016">-4642 3529 0,'0'0'16,"0"0"-16,0 0 16,-12 12-16,-12 0 15,1-1 1,-13-11-16,1 0 16,-12-11-1,12-1-15,11 0 16,12 1-1,12-12-15,0-12 16,12 0-16,12 12 16,-1 0-1,1 12-15,-1 11 32,13 46-32,-13 12 15,-11-1-15,-12 1 16,-12 12-1,-11 10-15,-13-10 16,1-12 0,11-24-16,1-22 15,23-12 1,0 0-16</inkml:trace>
          <inkml:trace contextRef="#ctx0" brushRef="#br1" timeOffset="-278684.3734">-4383 2744 0,'0'0'0,"0"0"16,0 0-16,0 0 16,0 11-1,12 24-15,-1 34 16,1 24 0,-12 11-16,0 0 15,0 0-15,0-23 16,0-24-1,0-10-15,0-13 16,0-11 0,0-11-16,0-12 15,0 0-15,0-12 16,12-22 0,11-24-16,25-11 15,-13 11 1,0 23-16,1 0 15,-1 12 1,0 12-16,1 11 16,-13 11-16,1 24 15,-12 11 1,-12 12-16,-12 11 16,-12-11-1,-11 0-15,-12-12 16,-12-11-16,12-12 15,-12 0 1,35-11-16,12-12 16,12 0-1</inkml:trace>
          <inkml:trace contextRef="#ctx0" brushRef="#br1" timeOffset="-278190.2004">-3818 2824 0,'0'0'0,"0"0"16,0 0-16,0 0 15,12-11 1,23-1-16,24-11 16,12 0-16,23 0 15,-11 11 1,-13 1-16,-23 11 16,-23 11-1,-12 1-15,0 34 16,-12 24-16,0-1 15,0 12 1,0 0-16,11 34 16,1 1-1,12-1-15,-1-22 16,1-1 0,-12-11-16,-24 0 15,-12 0-15,-35 0 16,0-23-1,1-35-15,-1-23 16,-24-12 0,83 12-16</inkml:trace>
          <inkml:trace contextRef="#ctx0" brushRef="#br1" timeOffset="-277547.5076">-5302 3356 0,'0'0'16,"0"0"0,0 0-16,0 0 15,0 0 1,0 0-16,12 0 16,0 0-16,-1 0 15,1-11 1,-12 11-16,12-12 15,-12 12 1,0 0-16,0-12 16,0 12-16,0-11 15,0-1 1,0 1-16,-12-1 16,0 1-1,-11-1-15,-13 0 16,1 1-1,0-1-15,-12-11 16,11 12-16,1-1 16,11 1-1,24 11-15</inkml:trace>
          <inkml:trace contextRef="#ctx0" brushRef="#br1" timeOffset="-230780.1506">-5632 2709 0,'0'0'0,"0"0"15,0 0 1,0 0-16,0 0 16,0 0-1,0 0-15,0 0 16,0 0-16,0 0 16,-23 0-1,-25 0-15,-22 0 16,-36 0-1,-12 0-15,47 0 16,12 0-16,24 0 16,12 0-1,-1 0-15,12 0 16,0 11 0,1 13-16,11 22 15,11 23 1,1 0-16,12 1 15,-1-1-15,-11 0 16,0 12 0,-12 0-16,0-23 15,0 0 1,0-12-16,0-11 16,0-1-1,12-10-15,-1-1 16,25 0-16,-1 0 15,12-12 1,0 1-16,24 0 16,0-12-1,-1-12-15,1 0 16,-71 12-16</inkml:trace>
        </inkml:traceGroup>
        <inkml:traceGroup>
          <inkml:annotationXML>
            <emma:emma xmlns:emma="http://www.w3.org/2003/04/emma" version="1.0">
              <emma:interpretation id="{A9F48153-CB39-4401-97ED-D59FBBE5F7F1}" emma:medium="tactile" emma:mode="ink">
                <msink:context xmlns:msink="http://schemas.microsoft.com/ink/2010/main" type="inkWord" rotatedBoundingBox="26591,5357 21683,5518 21619,3585 26527,3424"/>
              </emma:interpretation>
            </emma:emma>
          </inkml:annotationXML>
          <inkml:trace contextRef="#ctx0" brushRef="#br1" timeOffset="-239253.6488">-7634 4442 0,'0'0'0,"0"0"15,0 0-15,23-11 16,12-12 0,-35 23-16,48-289 15,-60 277 1,-59-22-16,-47-24 16,12 23-16,24 24 15,23 11 1,12 11-16,23 24 15,13-1 1,22 13-16,25-1 16,81 23-1,37-22-15,34-1 16,24-23-16,83 0 16</inkml:trace>
          <inkml:trace contextRef="#ctx0" brushRef="#br1" timeOffset="-229921.8859">-6645 3610 0,'0'0'16,"0"0"-16,0 0 16,0 0-1,0 0-15,0 0 16,0 0 0,0 0-16,0 0 15,-12 0-15,-11 0 16,11 0-1,0 0-15,0 0 16,1 0 0,11 0-16,0 0 15,0-11-15,0 11 16,11-12 0,13 1-16,0-1 15,11 12 1,-12 12-16,1-1 15,0 1-15,-13-1 16,1 1 0,-12-1-16,-12 1 15,-11 0 1,-13-12-16,1 0 16,12-12-1,-1 0-15,0-22 16,13-1-16,11-11 15,35-23 1,12 22-16,12 1 16,-12 11-1,-47 35-15</inkml:trace>
          <inkml:trace contextRef="#ctx0" brushRef="#br1" timeOffset="-228862.4118">-8624 2744 0,'0'0'16,"0"0"-16,0 0 15,12 11-15,0 1 16,11 22-1,13 36-15,-1 22 16,12 24 0,-12 11-16,1-12 15,-1-11-15,-23-23 16,11-11 0,-11-24-16,0-11 15,-12-12 1,0-23-16</inkml:trace>
          <inkml:trace contextRef="#ctx0" brushRef="#br1" timeOffset="-228396.7822">-8671 3240 0,'0'0'0,"0"0"15,-12 12 1,0 11-16,12-23 16</inkml:trace>
          <inkml:trace contextRef="#ctx0" brushRef="#br1" timeOffset="-228595.4186">-8765 3622 0,'0'0'0,"0"0"15,0 0 1,0 11-16,0 1 16,0 11-1,-24 12-15,-23 11 16,-24 0-16,12 0 16,1-11-1,10-12 1,1-11-16,0-1 15,47-11-15</inkml:trace>
          <inkml:trace contextRef="#ctx0" brushRef="#br1" timeOffset="-225581.6623">-9731 3148 0,'0'0'0,"0"0"15,0 0 1,0 0-16,0 0 16,0 0-1,0 0-15,0 0 16,0 0-16,0 0 16,0 0-1,12 12-15,-1 11 16,1 11-1,12 1-15,-13 0 16,1-1 0,-12 1-16,-12 11 15,-11 1-15,-12-13 16,-13 1 0,-34-12-16,-12 0 15,11-11 1,24-24-16,1-11 15,-1-12 1,12-11-16,23 11 16,12 1-16,0-1 15,12 12 1,0 11-16,12 1 16,0-1-1,12 12-15,-1 0 16,12 23-16,1 12 15,-1 0 1,0-1-16,-11 1 16,-12-12-1,-12 0-15,-12-11 16,-12 11 0,-11-11-16,0-1 15,-12-11-15,-48-11 16,-46 11-1,11-12-15,13 12 16,22 12 0,1-1-16,24 1 15,22-1 1,13 1 0,35 11-1,12 12-15,0-1 16,11-11-1,1 0-15,-12 1 16,-1-13 0,1-11-16,-12 0 15,0 0-15,-12-11 16,-11-1 0,-48-23-16,-23 12 15,0 0 1,35 12-16,12 11 15,11 0 1,1 11-16,11 1 16,13-1-16,-1 24 15,24 34 1,11 12-16,24 12 16,47-1-1,12-23-15,-11-34 16,46-12-1,-141-23 1</inkml:trace>
          <inkml:trace contextRef="#ctx0" brushRef="#br1" timeOffset="-225283.3701">-9931 2720 0,'0'0'16,"0"0"-16,11 0 15,36 0 1,59-11-16,48-1 16,-13 1 15,-141 11-31</inkml:trace>
          <inkml:trace contextRef="#ctx0" brushRef="#br1" timeOffset="-224802.1135">-11015 4639 0,'0'0'16,"12"11"-1,70 1 1,130-12-16,0-35 16,71-57-16,0 11 15</inkml:trace>
          <inkml:trace contextRef="#ctx0" brushRef="#br1" timeOffset="-225067.5886">-10886 2848 0,'0'0'0,"0"0"15,0 0-15,59 0 16,94-12-1,-11 0-15,70 1 16,-35-12-16,-177 23 16</inkml:trace>
          <inkml:trace contextRef="#ctx0" brushRef="#br1" timeOffset="-224143.1503">-10933 3680 0,'0'0'15,"0"0"-15,0 0 16,0 0 0,0 0-16,-11 0 15,-13 0 1,0 0-16,1 0 15,-1 11 1,12 1-16,12-12 16,0 11-16,0 1 15,12-1 1,0 1-16,0-12 16,11 0-1,1 0-15,-12 0 16,0 0-16,-12 0 15,11-12 1,-11 12-16,0 0 16,-11-11-1,-1-1-15,-12 1 16,-11-1-16,35 12 16</inkml:trace>
          <inkml:trace contextRef="#ctx0" brushRef="#br1" timeOffset="-239634.6269">-6892 3102 0,'0'0'0,"0"0"16,0 0-16,0 0 16,0 0-1,0 0-15,12 23 16,-12 12-1,-12 11-15,-12 12 16,-23-1-16,-12-10 16,-12-13-1,13-11-15,-1-11 16,12-12 0,11-12-16,1 1 15,11-1 1,13 12-16,-1 0 15,0 0-15,-12 23 16,1 12 0,-1 0-16,1 11 15,-24 0 1,-12-11-16,-36 0 16,1-12-1,12-12-15,-1-11 16,13-11-16,-1-12 15,24-1 1,12-22-16,23-23 16,24-12-1,23 0-15,24 12 16,59 11-16,-1 35 16,-117 23-1</inkml:trace>
        </inkml:traceGroup>
        <inkml:traceGroup>
          <inkml:annotationXML>
            <emma:emma xmlns:emma="http://www.w3.org/2003/04/emma" version="1.0">
              <emma:interpretation id="{653BC56A-183B-4DBF-93B1-EA6946E5D4C1}" emma:medium="tactile" emma:mode="ink">
                <msink:context xmlns:msink="http://schemas.microsoft.com/ink/2010/main" type="inkWord" rotatedBoundingBox="21170,4984 18042,5087 17994,3620 21122,3517"/>
              </emma:interpretation>
            </emma:emma>
          </inkml:annotationXML>
          <inkml:trace contextRef="#ctx0" brushRef="#br1" timeOffset="-222263.7817">-11946 3368 0,'0'0'0,"0"0"15,0 0 1,0 0-16,0 0 15,0 0 1,0 0-16,0 23 16,-12 35-16,1 11 15,-13 0 1,-11 1-16,-12-1 16,-24 0-1,-11-11-15,-1-23 16,12-1-1,12-34-15,1-11 16,10-1-16,1-11 16,24 12-1,-13-13-15,13 13 16,11-1 0,0 1-16,1-1 15,11 12-15,-12-11 16,12 11-1,0 0-15,-24 11 16,-11 1 0,-12 22-16,-12 13 15,0-1 1,0 0-16,24-34 16,35-12-16</inkml:trace>
          <inkml:trace contextRef="#ctx0" brushRef="#br1" timeOffset="-221901.7143">-12676 3356 0,'0'0'0,"0"0"16,23-23-1,13-12-15,46-80 32,-46-82-32,-36 93 15,-12 35 1,-24 11-16,1 35 16,-36 0-1,-11 23-15,23 11 16,12 24-16,0 23 15,23 23 1,36-12-16,35 12 16,12 0-1,12-12-15,-12-23 16,-59-46-16</inkml:trace>
          <inkml:trace contextRef="#ctx0" brushRef="#br1" timeOffset="-221490.6854">-13230 3229 0,'0'0'0,"0"0"15,12 11 1,12 24-16,11 35 15,12 10-15,0 1 16,-12-11 0,1 34-16,-24-12 15,-36 1 1,-11-1-16,-24-23 16,-47 1-1,-47-24-15,11-34 16,-11-24-16,-12 0 15,12-69 1,59 1-16,35 10 16,24 1-1,35 0-15,23-12 16,48-12 0,58-22-16,-11 57 15,35-11-15,-153 69 16</inkml:trace>
          <inkml:trace contextRef="#ctx0" brushRef="#br1" timeOffset="-221321.6492">-13536 3703 0,'0'0'0,"0"0"15,0 0-15,0 11 16,0-11 0</inkml:trace>
          <inkml:trace contextRef="#ctx0" brushRef="#br1" timeOffset="-220722.2311">-14420 3495 0,'0'0'16,"0"0"-16,0 0 15,0 0-15,0 0 16,0 0 0,0 0-16,-11 0 15,-25 0 1,-34 0-16,-1 11 15,0 1 1,-11-1-16,-1 13 16,1 22-16,23-35 15,12 24 1,23-23-16,13 11 16,22 11-1,1 1-15,24 23 16,-36-58-1</inkml:trace>
          <inkml:trace contextRef="#ctx0" brushRef="#br1" timeOffset="-220582.5623">-14914 4234 0,'0'0'0,"0"0"16,0 0-1,0 0-15,0 0 16</inkml:trace>
        </inkml:traceGroup>
        <inkml:traceGroup>
          <inkml:annotationXML>
            <emma:emma xmlns:emma="http://www.w3.org/2003/04/emma" version="1.0">
              <emma:interpretation id="{459101B2-5552-478A-8F1C-5E060956C049}" emma:medium="tactile" emma:mode="ink">
                <msink:context xmlns:msink="http://schemas.microsoft.com/ink/2010/main" type="inkWord" rotatedBoundingBox="17574,5710 15614,5774 15546,3717 17506,3652"/>
              </emma:interpretation>
            </emma:emma>
          </inkml:annotationXML>
          <inkml:trace contextRef="#ctx0" brushRef="#br1" timeOffset="-218604.542">-15574 3737 0,'0'0'15,"0"0"-15,0 0 16,0 0-16,0 0 15,-12 24 1,-11 22-16,-24 12 16,-24 22-1,0 1-15,24-34 16,0-1 0,0-11-16,12-12 15,11-12-15,12-11 16,12 0-1</inkml:trace>
          <inkml:trace contextRef="#ctx0" brushRef="#br1" timeOffset="-218421.3643">-15586 3217 0,'0'0'0,"0"0"15,0 0-15</inkml:trace>
          <inkml:trace contextRef="#ctx0" brushRef="#br1" timeOffset="-218016.6757">-16033 3472 0,'0'0'0,"0"0"16,0 0-16,0 0 16,-24 0-1,-58 11-15,-13 1 16,13 11-16,-1 0 15,13 0 1,-1 12-16,36-12 16,11 0-1,12 12-15,12-1 16,0 36-16,12-13 16,0 13-1,0-12-15,0-12 16,-12-12-1,-12 1-15,-12 0 16,-23 0 0,-47 11-16,11-12 15,13-10-15,11-1 16,12 0 0,47-23-16</inkml:trace>
          <inkml:trace contextRef="#ctx0" brushRef="#br1" timeOffset="-217810.4256">-17023 4870 0,'0'0'16,"12"12"-16,106 22 15,47-34 1,70-46-16,-82 11 16,-153 35-1</inkml:trace>
          <inkml:trace contextRef="#ctx0" brushRef="#br1" timeOffset="-217207.9289">-17152 4003 0,'0'0'15,"0"0"1,0 0-16,0 0 15,0 0 1,0 0 0,-12 0-16,-12 0 15,1-11 1,-1-1-16,1-11 16,11 0-16,0 11 15,12-11 1,0 12-16,12-12 15,0 11 1,11 0-16,1 1 16,-13 11-1,13 0-15,0 11 16,-13 13-16,1-13 16,0 12-1,-12 0-15,0-11 16,-12-1-1,-11 1-15,-25 0 16,1-12 0,0-12-16,-12-11 15,24 0-15,0-12 16,-1 0 0,13 1-16,-1-36 15,12 13 1,12-13-16,12-22 15,12 11-15,-24 81 16</inkml:trace>
          <inkml:trace contextRef="#ctx0" brushRef="#br1" timeOffset="-217060.3093">-17176 2871 0,'0'0'0,"0"0"15,0 0 1,0 0-16,0 11 16,0-11-1</inkml:trace>
        </inkml:traceGroup>
        <inkml:traceGroup>
          <inkml:annotationXML>
            <emma:emma xmlns:emma="http://www.w3.org/2003/04/emma" version="1.0">
              <emma:interpretation id="{7388147E-AF07-4AD1-A627-4F85F207AE2F}" emma:medium="tactile" emma:mode="ink">
                <msink:context xmlns:msink="http://schemas.microsoft.com/ink/2010/main" type="inkWord" rotatedBoundingBox="15301,5481 10625,5635 10554,3464 15230,3310"/>
              </emma:interpretation>
            </emma:emma>
          </inkml:annotationXML>
          <inkml:trace contextRef="#ctx0" brushRef="#br1" timeOffset="-216119.8027">-18201 4154 0,'0'0'15,"0"0"-15,0 0 16,0 0-1,0 0-15,0 0 16,0 0 0,0 0-16,0-24 15,0 1 1,0-11-16,12-13 16,0 1-1,11-23-15,13-1 16,-1 1-16,12 0 15,0 11 1,-11 23-16,-1 12 16,0 0-1,-11 23-15,-12 0 16,-1 12-16,1 11 16,-12 0-1,-12 23-15,-11 12 16,-1-35-1,-11 12-15,-24-1 16,12 1 0,-36 23-1,1 0 1,11-12-16,1-12 16,23-10-16,11-13 15,1-11 1,11-11-16,1-24 15,-13-34 1,13-24-16,11-22 16,0-1-16,12 0 15,0 59 1,0 22-16,0 23 16,0 12-1,0 0-15,0 35 16,0 11-1,0 12-15,-12 11 16,1-11 0,-13 12-16,12-24 15,-11-12-15,-1-22 16,1 0 0,-13-12-16,-23 0 15,1 0 1,-13-12-16,12 12 15,12 0-15,12 12 16,11-1 0,12 1-16,12 11 15,0 0 1,24 35-16,23-12 16,0 0-16,-12-11 15,-35-35 1</inkml:trace>
          <inkml:trace contextRef="#ctx0" brushRef="#br1" timeOffset="-215503.7496">-19826 3703 0,'0'0'16,"0"0"-16,23 11 16,48 12-1,23 1-15,-11-1 16,-1 11 0,12 13-1,-47-1 1,-35-12-16,-12 1 15,-12 0 1,-11-12-16,-24 0 16,-36-11-1,-11-24-15,23-11 16,1-23 0,34 11-16,13 0 15,-1 1-15,24 22 16,0 1-1,12-1-15,11 0 16,13 12 0,-1 0-16,-11 12 15,-12 11-15,-1 0 16,-11 12 0,-23 0-16,-1-1 15,-11-11 1,-1-11-16,-11-12 15,0-12-15,12-11 16,0-23 0,11 0-16,12-12 15,12-34 1,24-12-16,23-24 16,24 13-1,-71 115-15</inkml:trace>
          <inkml:trace contextRef="#ctx0" brushRef="#br1" timeOffset="-215118.6316">-19296 2524 0,'0'0'0,"0"0"15,-24 23-15,-23 0 16,-12 0-1,0 12-15,0 0 16,12 22 0,24 13-16,-1-1 15,12 0-15,1 12 16,11-23 0,-12-12-16,0 1 15,-12-24 1,-11 0-16,0-12 15,-12-11 1,-12-11-16,-12-24 16,12 0-16,12-11 15,35-12 1,24-11-16,23-12 16,24 0-1,35 12-15,-94 69 16</inkml:trace>
          <inkml:trace contextRef="#ctx0" brushRef="#br1" timeOffset="-214840.9785">-20639 4708 0,'0'0'0,"12"0"16,23 0-16,106-11 15,71-36 1,-35 1-16,23-35 15,71-34 1</inkml:trace>
          <inkml:trace contextRef="#ctx0" brushRef="#br1" timeOffset="-213620.0723">-20521 3784 0,'0'0'16,"0"34"-16,-12 1 16,0-12-1,-12 0-15,1-11 16,-12-1 0,-13-22-16,-10-1 15,-1-11-15,12 12 16,-1-1-1,1 12-15,0 12 16,0 22 0,24 1-16,-1 11 15,12 0 1,12 1-16,24-13 16,11 13-16,24 10 15,-59-57 1</inkml:trace>
          <inkml:trace contextRef="#ctx0" brushRef="#br1" timeOffset="-213459.539">-20934 4558 0,'0'0'0,"0"0"15,0 0-15,0 0 16,0 0-1,0 0-15,0 0 16</inkml:trace>
          <inkml:trace contextRef="#ctx0" brushRef="#br1" timeOffset="-212866.6407">-21770 4408 0,'-24'0'0,"-11"0"16,-12 0 0,0 0-16,11-12 15,13 1 1,11-12-16,0-24 16,36-45-1,35-24-15,23 1 16,-11 45-16,-12 24 15,12 11 1,11 12-16,0 12 16,-23 11-1,-23 23-15,-13 12 16,-11 22 0,-47 24-16,-36 12 15,-23-1-15,-59-11 16,11-23-1,36-23-15,36-12 16,11-23 0,12 0-16,11-12 15,24 1 1,1-1-16,11 0 16,0 1-16,23-12 15,13 0 1,11 23-16,0 0 15,-12 11 1,-11 12-16,-24 24 16,-12 22-16,-35 23 15,-24 1 1,-11-24-16,-36 0 16,24-34-1,23-23-15,71-12 16</inkml:trace>
          <inkml:trace contextRef="#ctx0" brushRef="#br1" timeOffset="-212471.3137">-21959 2940 0,'0'0'15,"0"0"-15,0 0 16,0 0 0,0 0-16,12 12 15,0 22 1,12 36-16,11 57 16,0 46-16,-23-23 15,-24 1 1,-23-13-16,-24-11 15,0-46 1,0-23-16,0-23 16,0-24-16,-35-22 15,12-24 1,23-23-16,35-11 16,36 0-1,35-24-15,12 12 16,12 23-1,-71 58-15</inkml:trace>
        </inkml:traceGroup>
        <inkml:traceGroup>
          <inkml:annotationXML>
            <emma:emma xmlns:emma="http://www.w3.org/2003/04/emma" version="1.0">
              <emma:interpretation id="{280C0DC2-1895-44B7-9464-FE58CFE7EBFB}" emma:medium="tactile" emma:mode="ink">
                <msink:context xmlns:msink="http://schemas.microsoft.com/ink/2010/main" type="inkWord" rotatedBoundingBox="9842,6459 6577,6566 6493,4018 9759,3910"/>
              </emma:interpretation>
            </emma:emma>
          </inkml:annotationXML>
          <inkml:trace contextRef="#ctx0" brushRef="#br1" timeOffset="-211802.2365">-23702 3217 0,'0'0'0,"0"0"15,0 0 1,0 0-16,0 0 16,0 0-1,0 0-15,12 23 16,11 70-16,1 57 15,0 12 1,-1 0-16,-23-24 16,12-45-1,-12-24-15,0-22 16,0-13 0,0-11-16,0-11 15,0-12-15,0 0 16,0-12-1,23-57-15,13-47 16,-1 12 0,0 12-16,1 34 15,-13 23-15,-11 12 16,0 12 0,0 11-16,-1 11 15,13 59 1,-12 45-16,0 1 15,-12-24 1,0-22-16,0-13 16,0-22-16,0-35 15</inkml:trace>
          <inkml:trace contextRef="#ctx0" brushRef="#br1" timeOffset="-211381.7621">-24409 3830 0,'0'0'0,"0"0"16,0 0 0,0 0-16,0 0 15,12 11-15,12 24 16,35 11 15,47 58-31,-59-46 16,-12-12-1,-23-11-15,-24 11 16,-23 12-16,-24 0 16,-12 0-1,12-24-15,-11-22 16,-13-12 0,12-12-16,71 12 15</inkml:trace>
          <inkml:trace contextRef="#ctx0" brushRef="#br1" timeOffset="-211105.1857">-24797 3125 0,'0'0'0,"0"0"16,0 0-16,0 11 15,23 24 1,1 34-16,11 47 16,0 11-1,-11-11-15,-24 46 16,-12-24-16,-11-34 16,-1-34-1,0-13-15,1-22 16,23-35-1</inkml:trace>
          <inkml:trace contextRef="#ctx0" brushRef="#br1" timeOffset="-210859.5239">-24927 3992 0,'0'0'15,"0"0"1,0 0-16,0 11 15,-12 12-15,0 12 16,-11 0 0,-24 11-16,-24 12 15,-11-12 1,-1 0-16,12 0 16,1-11-1,-1-23-15,0-12 16,71 0-16</inkml:trace>
          <inkml:trace contextRef="#ctx0" brushRef="#br1" timeOffset="-210119.4278">-25704 5667 0,'0'0'0,"23"24"15,83-13 1,153-46-16,0-57 16,-11-12-16,23-12 15</inkml:trace>
          <inkml:trace contextRef="#ctx0" brushRef="#br1" timeOffset="-210345.7217">-25280 3425 0,'0'0'0,"0"0"16,0 0-1,0 0-15,-12 12 16,-35 23-16,0 11 16,-1 12-1,13-12-15,12 0 16,11 0 0,12 1-16,0-24 15,0 0 1,0-12-16,12 1 15,-12-12-15,0 0 16,0 0 0,0 0-16,-12-12 15,0 1 1,-23-1-16,-12 1 16,-12 11-1,-12 0-15,24 0 16,0 11-16,11 12 15,-11 12 1,0 23-16,12 11 16,11 0-1,12 1-15,12 34 16,12 35-16,12-1 16,-1-22-1,13 11-15,11-12 16,-12-10-1,-35-105-15</inkml:trace>
          <inkml:trace contextRef="#ctx0" brushRef="#br1" timeOffset="-209360.2078">-25492 3772 0,'0'0'15,"0"0"-15,0 0 16,0 0-1,0 0-15,-12 12 16,0 11-16,0 0 16,12 0-1,0 0-15,0-11 16,0-1 0,12 1-16,0-12 15,0 0-15,11 0 16,1-12-1,-1 1-15,-11-1 16,-12 12 0,0 0-16,0 0 15,0 0-15,-12-11 16,12 11 0,-12 0-16,12 0 15,0 0 1,0 0-16</inkml:trace>
          <inkml:trace contextRef="#ctx0" brushRef="#br1" timeOffset="-208866.9122">-26529 3633 0,'0'0'0,"0"0"15,0 0 1,0 0-16,0 0 16,0 0-1,0 0 1</inkml:trace>
          <inkml:trace contextRef="#ctx0" brushRef="#br1" timeOffset="-208730.941">-26564 4211 0,'0'0'15,"0"0"-15,0 0 16,0 0-1</inkml:trace>
        </inkml:traceGroup>
      </inkml:traceGroup>
    </inkml:traceGroup>
    <inkml:traceGroup>
      <inkml:annotationXML>
        <emma:emma xmlns:emma="http://www.w3.org/2003/04/emma" version="1.0">
          <emma:interpretation id="{D196A3A9-AAE1-4717-AD57-7968B983B83D}" emma:medium="tactile" emma:mode="ink">
            <msink:context xmlns:msink="http://schemas.microsoft.com/ink/2010/main" type="paragraph" rotatedBoundingBox="33149,2817 180,3535 113,457 33082,-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5A95A-98F6-4522-BA24-7FBC93958D66}" emma:medium="tactile" emma:mode="ink">
              <msink:context xmlns:msink="http://schemas.microsoft.com/ink/2010/main" type="inkBullet" rotatedBoundingBox="33106,848 33091,849 33091,834 33105,83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1" timeOffset="-339332.2311">0 0 0,'0'0'16,"0"0"-16,0 0 15,0 0-15,0 0 16</inkml:trace>
      </inkml:traceGroup>
      <inkml:traceGroup>
        <inkml:annotationXML>
          <emma:emma xmlns:emma="http://www.w3.org/2003/04/emma" version="1.0">
            <emma:interpretation id="{B98E4A1C-1610-43F6-AB65-EEB1C475F2A2}" emma:medium="tactile" emma:mode="ink">
              <msink:context xmlns:msink="http://schemas.microsoft.com/ink/2010/main" type="line" rotatedBoundingBox="32979,2820 180,3535 113,457 32912,-257"/>
            </emma:interpretation>
          </emma:emma>
        </inkml:annotationXML>
        <inkml:traceGroup>
          <inkml:annotationXML>
            <emma:emma xmlns:emma="http://www.w3.org/2003/04/emma" version="1.0">
              <emma:interpretation id="{DFD3255A-5EFE-44E5-BF05-E33F61796815}" emma:medium="tactile" emma:mode="ink">
                <msink:context xmlns:msink="http://schemas.microsoft.com/ink/2010/main" type="inkWord" rotatedBoundingBox="32967,2244 30844,2290 30814,911 32937,865"/>
              </emma:interpretation>
            </emma:emma>
          </inkml:annotationXML>
          <inkml:trace contextRef="#ctx0" brushRef="#br1" timeOffset="-339539.442">-330 832 0,'0'0'0,"0"0"16,0-11-16,0-13 16,0 1-1,0-11-15,0-1 16,12 0-1,0 1-15,-1-1 16,1 0-16,0 24 16,11-1-1,1 1-15,-12 11 16,0 0 0,11 0-16,-11 11 15,0 1 1,-1 11-16,-11 0 15,0 12-15,0-12 16,0 0 0,-11 0-16,-1 0 15,-12 0 1,-11 12-16,-24 11 16,-35 12-16,0 0 15,-1 11 1,-22 12-16,-13 11 15,12 1 1,36-35-16,11-12 16,24-23-1,0 0-15,47-23 16</inkml:trace>
          <inkml:trace contextRef="#ctx0" brushRef="#br1" timeOffset="-338633.0586">-872 1017 0,'0'0'16,"0"0"-1,24-11-15,-1-13 16,1 1 0,-1-11-16,13-13 15,-13 1-15,-11 11 16,0 1-1,-12 11-15,0 0 16,0 11 0,-12 0-16,12 12 15,-23 12 1,-13 11-16,-35 23 16,1 1-16,-13-1 15,24-12 1,24-10-1,0-24 1,11 0-16,12-12 16,1-23-1,-1-11-15,12 11 16,12 12-16,-1 0 16,13 12-1,0-1-15,-13 12 16,1 12-1,-12 11-15,-12 11 16,-11 24-16,-24 12 16,-24 11-1,-47 11-15,0-23 16,12-11 0,24-23-16,82-35 15</inkml:trace>
          <inkml:trace contextRef="#ctx0" brushRef="#br1" timeOffset="-337525.6255">-801 728 0,'0'0'0,"0"0"16,0 0-16,-12 12 15,12-1 1,-12 12-16,0 12 16,1 0-1,11-12-15,-12 11 16,12-10-1,0-1 1,0-12 0,12 1-16,-1-1 15,1 1-15,12 0 16,-24-12 0</inkml:trace>
          <inkml:trace contextRef="#ctx0" brushRef="#br1" timeOffset="-338248.8965">-1390 58 0,'0'0'0,"-12"46"16,0 47-16,1-1 15,-13 47 1,-11 22-16,-13-45 16,-22-12-1,-1-35-15,12-11 16,-23-12-1,-24-11-15,0-35 16,12-23-16,23-23 16,24-47-1,23 1-15,36-1 16,70-11 0,36 12-16,82 11 15,71-23-15</inkml:trace>
        </inkml:traceGroup>
        <inkml:traceGroup>
          <inkml:annotationXML>
            <emma:emma xmlns:emma="http://www.w3.org/2003/04/emma" version="1.0">
              <emma:interpretation id="{280FF835-BCB7-43A6-B26F-6BFD71527A6E}" emma:medium="tactile" emma:mode="ink">
                <msink:context xmlns:msink="http://schemas.microsoft.com/ink/2010/main" type="inkWord" rotatedBoundingBox="30176,2276 24659,2397 24606,-76 30122,-196"/>
              </emma:interpretation>
            </emma:emma>
          </inkml:annotationXML>
          <inkml:trace contextRef="#ctx0" brushRef="#br1" timeOffset="-335164.8895">-2969 855 0,'0'0'0,"0"0"16,0 0-16,-11 0 15,-13-11 1,-11-1-16,-1-11 16,1 0-16,11-12 15,1 1 1,11 10-16,12-10 15,12 11 1,11 0-16,1-1 16,0 1-1,11 12-15,0-1 16,1 12 0,-13 12-16,-11 11 15,0 12-15,-12 34 16,-12 0-1,-12 1-15,-11-13 16,-36 13 0,1-36-16,-1-10 15,24-13-15,12-11 16,-1-11 0,13-13-16,-1-10 15,1-36 1,11 24-16,12 11 15,0 12-15,12 12 16,-1-1 0,1 12-16,0 0 15,11 23 1,1 12-16,0 0 16,-13 11-1,-11 0-15,-23 12 16,-13 0-16,-22 0 15,10-12 1,-34 0-16,11-11 16,1-24-1,11-22-15,59 11 16</inkml:trace>
          <inkml:trace contextRef="#ctx0" brushRef="#br1" timeOffset="-334960.3705">-3039-46 0,'0'0'15,"0"0"-15,0 0 16,0 0-1,0 0-15,0 0 16</inkml:trace>
          <inkml:trace contextRef="#ctx0" brushRef="#br1" timeOffset="-333965.6446">-4253 162 0,'0'0'0,"12"-12"16,23-11-16,48-12 15,105-11 1,-34 0-16,10 0 15,-164 46 1</inkml:trace>
          <inkml:trace contextRef="#ctx0" brushRef="#br1" timeOffset="-334133.6334">-3899 693 0,'0'0'15,"0"0"-15,0 0 16,-12 12-16,0 0 16,-11-1-1,-1 1-15,12-12 16,-11 0 0,-1-12-16,1 1 15,11-13-15,0 1 16,0 0-1,12 0-15,0 12 16,0-13 0,12 13-16,0-1 15,11 1 1,13 11-16,-1 0 16,0 11-16,-11 12 15,0 12 1,-1 11-16,-11 12 15,-12 11 1,-12-11-16,-11 0 16,-13-12-1,1 1-15,-12-13 16,-24-11-16,-23-11 16,0-24-1,11-11-15,12 0 16,13-12-1,22-11-15,13 0 16,11-12-16,24 0 16,11 1-1,36-1-15,12-12 16,-1 13 0,1 10-16,-71 47 15</inkml:trace>
          <inkml:trace contextRef="#ctx0" brushRef="#br1" timeOffset="-331089.2547">-4983 1121 0,'0'0'0,"0"12"16,0-1-16,0-11 15,0 0 1</inkml:trace>
          <inkml:trace contextRef="#ctx0" brushRef="#br1" timeOffset="-331347.4412">-4995 578 0,'0'0'16,"0"0"-16,0 0 15,0 0 1,0 0-16,0 0 16,0 0-1,0 0-15,0 0 16,0 0-16,0 0 15,0 0 1,0 0-16,0 0 16,0 0-1,0 0-15,0 0 16,0 0 0,0 0-16,0 11 15,0 24-15,-12 11 16,-11 1-1,-1-1-15,13-23 16,-1-12 0,0 1-16,0-12 15,0 0 1,1-12-16,-1 1 16,0-1-16,-11 12 15,-13 12 1,1 11-16,0 0 15,-13-11 1,13-12-16,0 0 16,11-12-1,1-23-15,11-11 16,24-35-16,11-11 16,24-47-1,0-11-15,12 34 16,0 24-1,-59 92-15</inkml:trace>
          <inkml:trace contextRef="#ctx0" brushRef="#br1" timeOffset="-330834.5794">-5772 1502 0,'0'0'16,"12"0"-16,35 0 15,35 0-15,12-11 16,24-12-1,-12 0-15,-106 23 16</inkml:trace>
          <inkml:trace contextRef="#ctx0" brushRef="#br1" timeOffset="-329977.6076">-5961 532 0,'0'0'16,"0"0"-16,0 0 16,0 0-1,0 11-15,0 24 16,-11 23 0,-1-1-16,12-10 15,0-13 1,0-11-16,0-11 15,0-12-15,0 0 16,0 0 0,-12-23-16,0-12 15,-11-11 1,11 11-16,0 12 16,0 0-1,12 23-15,0 0 16,-11 12-1,-13 34-15,0 0 16,1 0-16,-1-11 16,13 0-1,-1-12-15,0 0 16,0-12-16,0 1 16,1-12-1,-13 0-15,0-12 16,1 1-1,-1-1-15,1 1 16,-13 11 0,-11 11-16,-23 12 15,11 12-15,-12 23 16,12-12 0,0 35-16,12 0 15,12-23 1,0 0-16,35-58 15</inkml:trace>
          <inkml:trace contextRef="#ctx0" brushRef="#br1" timeOffset="-329749.603">-5666 277 0,'0'0'16,"0"0"-16,0 0 16,0 0-1,0 0-15</inkml:trace>
          <inkml:trace contextRef="#ctx0" brushRef="#br1" timeOffset="-329319.8833">-4641-994 0,'0'0'0,"-12"35"16,-12 34 0,-70 35-16,-71 35 15,-47 34 1,-59 1-16,94-82 16,1-23-16,-13-22 15,72-24 1,34-23-16,24-12 15,24 1 1,11-36-16,24-45 16,47-24-1,59 1-15,-23 57 16,-12 23 0,-1 35-1,-23 151 1,-58-24-16,-72 11 15,-58 1 1,141-139 0</inkml:trace>
          <inkml:trace contextRef="#ctx0" brushRef="#br1" timeOffset="-327265.5333">-7198 478 0,'0'0'16,"0"0"-1,0 12-15,-11-1 16,-1 1 0,0 0-16,0-12 15,1 0-15,-13-12 16,12 0-1,12 1-15,12-1 16,23-11 0,12 0-16,1 0 15,-1 0 1,0 11-16,-12 1 16,-11 11-16,-13 11 15,-11 12 1,-11 24-16,-25 10 15,-23 24 1,-11-11-16,11-13 16,12-10-1,11-13-15,25-11 16,-1-11-16,12 0 16,0-12-1,0 0-15,12 11 16,11 1-1,1-1-15,-1 1 16,-11-1-16,0 1 16,-12 0-1,-24 11-15,-23 0 16,-12 0 0,-11 0-16,-25-11 15,1-12-15,23-12 16,13 0-1,10-11-15,25-11 16,11-24 0,24-23-16,23 0 15,12 12 1,12-1 0,-59 70-16</inkml:trace>
          <inkml:trace contextRef="#ctx0" brushRef="#br1" timeOffset="-326939.5406">-7174-30 0,'0'0'0,"0"0"16,0 0-16,0 0 15,-12 0 1,-23 11-16,-36 1 16,-23-12-1,-71 0-15,-23 0 16,46 11 0,-11 24-16,12 11 15,23 12 1,47-12-16,24 1 15,12-1-15,23 0 16,24 0 0,-12-46-16</inkml:trace>
          <inkml:trace contextRef="#ctx0" brushRef="#br1" timeOffset="-326767.0833">-8163 1357 0,'0'0'0,"0"0"15,0 0 1,0 0 0,0 0-16</inkml:trace>
        </inkml:traceGroup>
        <inkml:traceGroup>
          <inkml:annotationXML>
            <emma:emma xmlns:emma="http://www.w3.org/2003/04/emma" version="1.0">
              <emma:interpretation id="{AA898431-5793-43B3-9E0D-663541A9084E}" emma:medium="tactile" emma:mode="ink">
                <msink:context xmlns:msink="http://schemas.microsoft.com/ink/2010/main" type="inkWord" rotatedBoundingBox="24300,2619 20480,2702 20433,538 24253,455"/>
              </emma:interpretation>
            </emma:emma>
          </inkml:annotationXML>
          <inkml:trace contextRef="#ctx0" brushRef="#br1" timeOffset="-325980.4544">-9000 1022 0,'0'0'0,"0"0"16,0 0-16,12 0 16,11 0-1,13-12-15,-1 0 16,-11-11 0,-1-11-16,-11 11 15,0-12-15,0 12 16,-12 11-1,0 1-15,0-1 16,0 12 0,0 0-16,-12 12 15,-12 11-15,-23 11 16,0 1 0,-12 11-16,0 1 15,-23-1 1,-12-12-16,-24-10 15,24-13 1,-1-22-16,25-1 16,-1 0-16,12-22 15,12-1 1,23 0-16,13-11 16,11-35-1,23-34-15,12 11 16,-35 104-1</inkml:trace>
          <inkml:trace contextRef="#ctx0" brushRef="#br1" timeOffset="-325331.6596">-9718 467 0,'0'0'0,"0"0"16,11-12-16,13-11 15,23-35-15,36-46 16,11 0 0,-12 23-16,-11 24 15,-12 22 1,0 12-16,-12 23 15,-12 11 1,-11 24-16,-24 23 16,-12 11-16,-12-11 15,1-12 1,-13-11-16,-11 0 16,0-12-1,0-12-15,0-11 16,-24 0-16,12 0 15,1 0 1,-25 12-16,-11-1 16,-48 1-1,1-1-15,35 1 16,-23 0 0,-13-12-16,1 0 15,47-12-15,11 12 16,12 0-1,24 0-15,12 0 16,11 0 0,13 0-16,-1 0 15,12 0 1,0 0-16,12 0 16,35 12-16,71-1 15,-1-11 1,-22 0-16,-13-11 15,-11-1 1,-71 12-16</inkml:trace>
          <inkml:trace contextRef="#ctx0" brushRef="#br1" timeOffset="-325153.6663">-10720 4 0,'0'0'0,"0"0"15,24-23 1,47-11-16,58-1 16,119-23-1,-13 0-15,48-22 16,0-1 0</inkml:trace>
          <inkml:trace contextRef="#ctx0" brushRef="#br1" timeOffset="-323216.6265">-11992 1079 0,'0'0'0,"-23"12"16,-13-1 0,-23 13-16,-11-13 15,-1-11 1,12-11-16,0-13 15,59 24-15</inkml:trace>
          <inkml:trace contextRef="#ctx0" brushRef="#br1" timeOffset="-322084.0048">-11214 860 0,'0'0'0,"-12"23"16,-12 12 0,1-1-16,-13 12 15,13-11-15,-1-12 16,12-11-1,1-12-15,-1 0 16,0-12 0,12 12-16,-71-208 15,71 208-15,0-11 16,0-13 0,0 1-16,0 0 15,0 12 1,0-1-16,0 12 15,0 0 1,-11 12-16,-13 11 16,-23 23-16,-24 0 15,-11 12 1,-12-12-16,-1-11 16,-34 0-1,-13-24-15,25-11 16,34 0-1,1-11-15,23 11 16,12 0-16,11 0 16,13 0-1,11 0-15,12 0 16,0 0 0,12 0-16,47 0 15,58 0 1,25 0-16,-36 11 15,0-11-15,-106 0 16</inkml:trace>
          <inkml:trace contextRef="#ctx0" brushRef="#br1" timeOffset="-321543.173">-10519-296 0,'-59'35'16,"-94"80"-16,-83 59 15,-11-1 1</inkml:trace>
          <inkml:trace contextRef="#ctx0" brushRef="#br1" timeOffset="-321856.9237">-12510 1865 0,'0'0'0,"0"0"15,12 0 1,58 0-16,72-46 16,46-46-1,95-36-15,-48-33 16,13-1-16</inkml:trace>
          <inkml:trace contextRef="#ctx0" brushRef="#br1" timeOffset="-320411.5657">-10590-192 0,'-35'12'16,"-48"22"-16,-35 24 16,-35 23-1,0 11-15,35-22 16,24-12-1,0-1-15,11-10 16,24-13 0,24-11-16,0-11 15,23-1-15,12-11 16</inkml:trace>
        </inkml:traceGroup>
        <inkml:traceGroup>
          <inkml:annotationXML>
            <emma:emma xmlns:emma="http://www.w3.org/2003/04/emma" version="1.0">
              <emma:interpretation id="{A56FAD79-17A6-4051-9E0E-D7F6B478CE7C}" emma:medium="tactile" emma:mode="ink">
                <msink:context xmlns:msink="http://schemas.microsoft.com/ink/2010/main" type="inkWord" rotatedBoundingBox="20039,2127 15831,2219 15798,687 20005,596"/>
              </emma:interpretation>
            </emma:emma>
          </inkml:annotationXML>
          <inkml:trace contextRef="#ctx0" brushRef="#br1" timeOffset="-319495.5897">-13111 605 0,'0'0'0,"0"0"15,0 0-15,0 0 16,0 0-1,0 0-15,0 0 16,0 0-16,0 12 16,0 0-1,12 22-15,0-22 16,-1 22 0,1-10-16,-12 10 15,0 1-15,0-12 16,-12 12-1,-11-1-15,-1-10 16,-23 22 0,-24 12-16,-11-12 15,-12-12 1,23 1-16,0-12 16,36-11-16,0-24 15,35 12 1</inkml:trace>
          <inkml:trace contextRef="#ctx0" brushRef="#br1" timeOffset="-319276.6516">-13146 166 0,'0'0'0,"0"0"15,0 12-15,0-1 16,0-11 0</inkml:trace>
          <inkml:trace contextRef="#ctx0" brushRef="#br1" timeOffset="-318657.6042">-13523 906 0,'0'0'0,"0"0"15,0 0 1,-12 0-16,-12 12 16,1-1-1,-12-11-15,-1 0 16,1 0-16,11-11 16,12 11-1,1-12-15,11 0 16,0 1-1,0-24-15,11 12 16,13 0 0,0 11-16,-1 1 15,-11 11-15,12 11 16,-13 1 0,-11-1-16,0 13 15,-11 10 1,-13 24-16,-11 0 15,-24 11 1,-12-11-16,0-12 16,1-11-16,11-12 15,0-11 1,59-12-16</inkml:trace>
          <inkml:trace contextRef="#ctx0" brushRef="#br1" timeOffset="-318133.0175">-13983 409 0,'0'0'15,"0"0"-15,0 12 16,0-12-16,0 11 16,0-11-1</inkml:trace>
          <inkml:trace contextRef="#ctx0" brushRef="#br1" timeOffset="-318331.3249">-14089 975 0,'0'0'16,"0"0"0,0 0-16,0 12 15,-11 23-15,-13-1 16,-11 12 0,-12 1-16,-12 10 15,0-22 1,0-12-16,12-11 15,23-12 1,24 0-16</inkml:trace>
          <inkml:trace contextRef="#ctx0" brushRef="#br1" timeOffset="-316962.5576">-15255 282 0,'0'0'16,"35"11"0,60-11-1,46-23-15,71-23 16,12-23-1,-12-1-15,59-34 16</inkml:trace>
          <inkml:trace contextRef="#ctx0" brushRef="#br1" timeOffset="-317385.8643">-14242 421 0,'0'0'0,"0"0"15,0 0 1,0 11-16,12 12 15,0 23 1,-12 1-16,0 10 16,-12 24-1,0-34-15,-11 10 16,-1-22-16,-23 0 16,-12-1-1,0-22-15,-12-12 16,13 0-1,10-12-15,1-34 16,24 0-16,11 0 16,0-1-1,12 13-15,12 11 16,0 11 0,11 12-16,1 0 15,-1 12 1,1 11-16,-12 0 15,-12 12-15,-12-1 16,-12 1 0,-11-12-16,-12 0 15,0-11 1,-24-12-16,-23 11 16,-12-11-1,23 0-15,25 0 16,-1 23-16,23-23 15,13 0 1,11 12-16,12-12 16,0 12-1,12 22-15,47 12 16,11 12-16,1-12 16,-71-46-1</inkml:trace>
          <inkml:trace contextRef="#ctx0" brushRef="#br1" timeOffset="-317186.275">-14265-146 0,'0'0'0,"0"0"16,0 0 0,0 0-16</inkml:trace>
          <inkml:trace contextRef="#ctx0" brushRef="#br1" timeOffset="-315074.4443">-15879 883 0,'0'0'16</inkml:trace>
          <inkml:trace contextRef="#ctx0" brushRef="#br1" timeOffset="-314974.8456">-16079 929 0,'0'0'0,"0"0"16,-12-11-1,0-24-15,0 0 16,12-46-16,0 81 15</inkml:trace>
          <inkml:trace contextRef="#ctx0" brushRef="#br1" timeOffset="-314709.1386">-16174 1345 0,'0'0'15,"12"12"-15,-12-12 16</inkml:trace>
          <inkml:trace contextRef="#ctx0" brushRef="#br1" timeOffset="-314029.4486">-15620 813 0,'0'0'0,"0"0"16,-12 12-16,0 0 15,-11 11 1,-12-12-16,-1 1 16,13-1-16,-1 1 15,0-12 1,1 0-16,11 0 15,0 0 1,-11-12-16,-1-22 16,1-13-1,-1-22-15,12 23 16,12 46-16</inkml:trace>
          <inkml:trace contextRef="#ctx0" brushRef="#br1" timeOffset="-313519.2433">-15950-53 0,'0'0'16,"0"0"-16,12 23 15,0 23 1,-1 12-16,-11 11 15,0 1-15,0-13 16,0-10 0,-11 33-16,-1 1 15,12-11 1,-12-1-16,12-23 16,0 0-1,0-11-15,0 0 16,0-12-16,0 0 15,0-11 17,12-1-32,11 1 15,1-1 1,11 1-16,24-12 16,-12-12-1,1 1-15,-25 11 16,1 0-16,-13 0 15,-11 0 1,0 0 0,0 0-16,-11 11 15,-13 1-15,1-1 16,-1 1 0,24-12-16</inkml:trace>
          <inkml:trace contextRef="#ctx0" brushRef="#br1" timeOffset="-313939.7436">-15973 143 0,'0'0'16,"0"-11"-1,0-12-15,0 11 16,0-11-16,0 23 16</inkml:trace>
          <inkml:trace contextRef="#ctx0" brushRef="#br1" timeOffset="-311944.919">-16680 779 0,'0'0'16,"0"0"-16,0 34 15,-12-10 1,-12 10-16,-11 1 15,-12-12 1,0-11-16,47-12 16</inkml:trace>
          <inkml:trace contextRef="#ctx0" brushRef="#br1" timeOffset="-311886.1998">-17199 848 0,'0'0'0,"-11"-11"16,11 11-1</inkml:trace>
          <inkml:trace contextRef="#ctx0" brushRef="#br1" timeOffset="-309713.8151">-16928 51 0,'0'0'0,"12"0"16,35-12-1,36-11-15,11-12 16,24 1-16,47-1 15,-165 35 1</inkml:trace>
          <inkml:trace contextRef="#ctx0" brushRef="#br1" timeOffset="-309988.3256">-16928 941 0,'0'0'16,"0"0"-16,-11-12 16,-1-11-1,0-35 1,12-11-1,0-1-15,12 36 16,11-1 0,25 0-16,10 12 15,1 12 1,0 11-16,0 23 16,0 12-16,-12 11 15,-12 0 1,-11 0-16,-12-11 15,-12 0 1,-12-1-16,-35 1 16,-36 0-16,-34-1 15,22-34 1,25 0-16,11 0 16,24-23-1,-1 12-15,-11-24 16,0-23-1,12-11-15,11-24 16,0 12-16,13-11 16,-1-24-1,12-11-15,0 23 16,-12 23 0,0 0-16,-11 12 15,-1-12-15,24 81 16</inkml:trace>
        </inkml:traceGroup>
        <inkml:traceGroup>
          <inkml:annotationXML>
            <emma:emma xmlns:emma="http://www.w3.org/2003/04/emma" version="1.0">
              <emma:interpretation id="{09104A0A-DEFD-4BFC-ACB5-23899677AD7B}" emma:medium="tactile" emma:mode="ink">
                <msink:context xmlns:msink="http://schemas.microsoft.com/ink/2010/main" type="inkWord" rotatedBoundingBox="15499,2671 11708,2754 11662,643 15453,561"/>
              </emma:interpretation>
            </emma:emma>
          </inkml:annotationXML>
          <inkml:trace contextRef="#ctx0" brushRef="#br1" timeOffset="-308590.7175">-17740 525 0,'0'0'0,"0"0"15,0 0 1</inkml:trace>
          <inkml:trace contextRef="#ctx0" brushRef="#br1" timeOffset="-307881.4108">-17623 409 0,'0'0'16,"0"0"-16,0 0 15,0 0 1,0 0-16,0 0 16,0 0-1,0 0-15,0 0 16,-11 0 0,-25 0-1,-11 0-15,-12 23 16,12 0-1,0 23-15,23-11 16,1 11 0,23-23-16,12 12 15,-1 0 1,13-12-16,11-12 16,1 1-16,-1-12 15,0 0 1,1-12-16,-1 12 15,-23 0 1,0-11-16,-1 11 16,-11 0-16,0 11 15,0 13 1,-11 10-16,-13 12 16,1-11-1,-13 0-15,-11-12 16,0 0-1,0-11-15,0-12 16,11 0-16,1-12 16,11 1-1,1-1-15,-1-11 16,13 11 0,-1 1-16,0-12 15,0 11-15,0 0 16,12 12-1,-11 0-15,-13 12 16,1 11 0,-25 12-16,-22 11 15,-24 0-15,-1-11 16,13-12 0,11-11-16,71-12 15</inkml:trace>
          <inkml:trace contextRef="#ctx0" brushRef="#br1" timeOffset="-307455.8049">-18836 455 0,'0'0'0,"0"0"15,12 12-15,0 22 16,11 24-16,1 12 16,23 45-1,-24-69-15,-11-11 16,0 0-1,-12-1-15,-12-10 16,0-1 0,-11-12-16,-12-11 15,-1 0-15,13-11 16,-1-12 0,12-1-16,12-10 15,36-13 1,23-10-16,-1 10 15,-22 24 1,-36 23-16</inkml:trace>
          <inkml:trace contextRef="#ctx0" brushRef="#br1" timeOffset="-306815.8562">-19425 652 0,'0'0'0,"12"11"16,11 12-1,25 12-15,-1 11 16,23 0-1,1-11-15,-24 0 16,-11 0 0,-25-12-16,-11 0 15,-11 0-15,-13 0 16,-23 0 0,0-23-16,-12 0 15,0-11 1,0-13-16,12 1 15,12 0 1,11-23-16,12 11 16,12 12-16,12 0 15,0 11 1,0 12-16,-1 0 16,13 12-1,-12 0-15,-1-1 16,1 12-16,-12 0 15,-12 1 1,-11-1-16,-24 11 16,0-22-1,0-1-15,-1-11 16,13-11-16,12-1 16,-1-11-1,12-23-15,24-23 16,23-24-1,24-11-15,0 12 16,0-1 0,-59 93-16</inkml:trace>
          <inkml:trace contextRef="#ctx0" brushRef="#br1" timeOffset="-306382.0061">-19119-204 0,'0'0'16,"12"0"-16,0 0 15,0-11 1,-12 11-16,-12-12 16,-12 1-1,-23 11-15,-23 0 16,-25 11-16,25 1 15,34 11 1,13 0-16,11 12 16,12-1-1,0 24-15,12 0 16,0 11-16,-12-22 16,0-1-1,-12-11-15,-35-12 16,-12-12-1,-12-11-15,0-23 16,13-12 0,22 1-16,1-24 15,23 0-15,24-11 16,35-24 0,24 1-16,-71 92 15</inkml:trace>
          <inkml:trace contextRef="#ctx0" brushRef="#br1" timeOffset="-304638.4742">-21405 906 0,'0'0'16,"0"0"-16,12 0 15,23-12-15,12 1 16,12-1 0,12-11-16,35 0 15,12-12 1,0 1-16,-36 11 16,-82 23-16</inkml:trace>
          <inkml:trace contextRef="#ctx0" brushRef="#br1" timeOffset="-304865.6314">-21252 409 0,'0'0'16,"0"0"-16,12 0 15,12 0-15,23-12 16,12-11 0,35-23-16,-12-23 15,-11-1 1,-12-22-16,-24 34 15,-23 0-15,-12 12 16,0 11 0,-12 12-16,-11 12 15,-13 11 1,1 11-16,-24 36 16,0 68-16,12 1 15,0 11 1,0 58-16,35-35 15,-12 0 1,13-11-16,11 11 16,0-46-1,0-23-15,11-35 16,-11-11-16,12-12 16,-12-23-1,0 0-15,0 0 16</inkml:trace>
          <inkml:trace contextRef="#ctx0" brushRef="#br1" timeOffset="-304204.1213">-20887 1495 0,'0'0'16,"0"0"-16,24 12 16,11-1-1,12-11-15,1 0 16,-13 0 0,-12 0-16,1 0 15,-12 0 1,-12 0-16,0 12 15,0 11-15,0 12 16,0 11 0,0 0-16,0 1 15,12-1 1,11-12-16,1 1 16,11-12-1,0 0-15,24-11 16,12-24-16,11 1 15,13-35 1,-95 46-16</inkml:trace>
          <inkml:trace contextRef="#ctx0" brushRef="#br1" timeOffset="-303848.3797">-20486 987 0,'0'0'0,"0"0"16,0 11-1,0 13-15,0-13 16,0 1 0,0-1-16,12-11 15,-1 0 1,1 0-16,0-11 15,0-1-15,-12 1 16,0-1 0,-12-11-16,-23 11 15,-1 1 1,13 11-16,-1 0 16,12 0-1,12 0-15,0 0 16,0 0-16,0 0 15</inkml:trace>
        </inkml:traceGroup>
        <inkml:traceGroup>
          <inkml:annotationXML>
            <emma:emma xmlns:emma="http://www.w3.org/2003/04/emma" version="1.0">
              <emma:interpretation id="{A4CA0FE0-B6F2-4398-8C60-862E2558D95B}" emma:medium="tactile" emma:mode="ink">
                <msink:context xmlns:msink="http://schemas.microsoft.com/ink/2010/main" type="inkWord" rotatedBoundingBox="11035,3298 8557,3352 8504,933 10983,879"/>
              </emma:interpretation>
            </emma:emma>
          </inkml:annotationXML>
          <inkml:trace contextRef="#ctx0" brushRef="#br1" timeOffset="-301376.5474">-23584 2223 0,'0'0'0,"0"0"15,0 0 1,0 0-16,23 0 15,13-11 1,11-1-16,0 1 16,24-1-1,-1 1-15,1 11 16,0-12-16,-24 1 16,0-1-1,-47 12-15</inkml:trace>
          <inkml:trace contextRef="#ctx0" brushRef="#br1" timeOffset="-301144.5247">-23337 2015 0,'0'0'0,"0"0"15,0 0 1,0 12-16,0 23 15,12 34-15,0 0 16,11 1 15,1-1-31,-12-34 16,-1-12 0,-11-23-16</inkml:trace>
          <inkml:trace contextRef="#ctx0" brushRef="#br1" timeOffset="-301658.1871">-23749 1738 0,'0'0'16,"0"12"-16,0 11 16,0 11-1,0-10-15,12-1 16,0-12-16,23-11 15,0-11 1,1-1-16,-13-11 16,-11 0-1,-12-12-15,-12 12 16,-11 0 0,-13 0-16,1 11 15,11 12-15,1 12 16,-1-1-1,12 1-15,1 11 16,11-11 0,11-1-16,13 1 15,23 11 1,-47-23-16</inkml:trace>
          <inkml:trace contextRef="#ctx0" brushRef="#br1" timeOffset="-300299.7939">-22123 941 0,'0'0'16,"0"0"-16,0 0 15,0 0-15,0 0 16,-12 11-1,0 1-15,-12-1 16,-11 1 0,-12-12-16,12 0 15,-1 0 1,13 0-16,23 0 16,0 0-16,12-12 15,11 1 1,12-12-16,-11 11 15,23 12 1,-12 0-16,13 12 16,-13-1-1,-35-11-15</inkml:trace>
          <inkml:trace contextRef="#ctx0" brushRef="#br1" timeOffset="-303337.1093">-22123 1068 0,'0'0'0,"0"0"15,0 0-15,0 0 16,0 0 0,0 0-16,0 0 15,-12 0 1,0-12-16,0 1 16,0-1-16,1 1 15,11-1 1,0 0-16,0 12 15,0 0 1,0 0-16,0 0 16,0 0-1,11 12-15,-11 11 16,0 23-16,-23 12 16,-12 23-1,-24-12-15,-24-11 16,-11-12-1,23-23-15,71-23 16</inkml:trace>
          <inkml:trace contextRef="#ctx0" brushRef="#br1" timeOffset="-300918.3233">-23078 1854 0,'0'0'0,"0"23"15,0 23 1,12 23-16,0 24 15,0-1 1,11-11-16,1-23 16,-12-23-16,-12-1 15,0-34 1</inkml:trace>
          <inkml:trace contextRef="#ctx0" brushRef="#br1" timeOffset="-302034.8886">-24256 2247 0,'0'0'0,"0"0"15,12 11 1,12-11-16,23 0 16,12-23-1,11 0-15,-11-12 16,-12 12-16,-23 12 15,0-1 1,-13 12-16,-11 0 16,0 0-1,0 12-15,-11 11 16,-1 11 0,0 13-16,12 10 15,0 1-15,12-12 16,11-11-1,1-12-15,23 0 16,0-11 0,0-12-16,-11-12 15,-13-11 1,-23 23-16</inkml:trace>
          <inkml:trace contextRef="#ctx0" brushRef="#br1" timeOffset="-302518.3096">-24562 1218 0,'0'0'16,"0"0"-1,12-12-15,11 1 16,25-12-1,58-12-15,47-11 16,-35 0 0,-12 11-16,0-11 15,-24 11-15,-23 0 16,-12 24 0,-47 11-16</inkml:trace>
          <inkml:trace contextRef="#ctx0" brushRef="#br1" timeOffset="-302734.8496">-24232 860 0,'0'0'16,"0"0"-16,35-12 15,12-11 1,24-35-16,0-11 16,-12 0-1,-12-1-15,-12-11 16,0-11-1,-23-1-15,-12 24 16,-12 11-16,-11 12 16,-1 23-1,-11 11-15,-36 36 16,1 45 0,-13 23-16,24 35 15,12 24-15,24 10 16,23-10-1,0 57-15,0-46 16,11-47 0,1 1-16,0-24 15,0-23 1,-12-34-16,0-12 16,0-23-1,0 0-15,0-11 16,0 11-16</inkml:trace>
        </inkml:traceGroup>
        <inkml:traceGroup>
          <inkml:annotationXML>
            <emma:emma xmlns:emma="http://www.w3.org/2003/04/emma" version="1.0">
              <emma:interpretation id="{A4852073-28F6-43DB-8093-0585E29BA6CF}" emma:medium="tactile" emma:mode="ink">
                <msink:context xmlns:msink="http://schemas.microsoft.com/ink/2010/main" type="inkWord" rotatedBoundingBox="7777,2746 4105,2826 4064,968 7736,888"/>
              </emma:interpretation>
            </emma:emma>
          </inkml:annotationXML>
          <inkml:trace contextRef="#ctx0" brushRef="#br1" timeOffset="-298499.4811">-25328 1253 0,'0'0'0,"-11"11"15,-13 1-15,-11 11 16,-1 0 0,-22-11-16,-13-12 15,0 0 1,24-12-16,12 0 15,11-11 1,12 0-16,12 0 16,12 0-16,12-12 15,-1 12 1,13 12-16,-1-1 16,12 12-1,-12 12-15,1 22 16,-13 13-16,-23 10 15,0 13 1,-35-1-16,-36 23 16,-58 12-1,-13-23-15,36-23 16,-23-23 0,-13-24-16,60-11 15,82 0-15</inkml:trace>
          <inkml:trace contextRef="#ctx0" brushRef="#br1" timeOffset="-295738.6455">-26729 467 0,'0'0'16,"0"34"-16,0 36 15,-12 22 1,0 1-16,0-1 16,12 24-1,0-1-15,0-22 16,0-24 0,0-11-16,0-12 15,0-23-15,0-23 16</inkml:trace>
          <inkml:trace contextRef="#ctx0" brushRef="#br1" timeOffset="-295345.549">-27024 1276 0,'0'0'0,"0"0"15,0 0 1,0 0-16,-12 23 16,1 12-1,-25 22-15,-11 13 16,-12-1-16,-11 23 16,-13-22-1,12-24-15,-23-11 16,35-24-1,59-11-15</inkml:trace>
          <inkml:trace contextRef="#ctx0" brushRef="#br1" timeOffset="-294595.9338">-27613 802 0,'0'0'16,"0"0"-16,0 0 16,0 0-1,12 23-15,0 0 16,-12 12-16,0 11 15,-12 12 1,-12 11-16,-11-11 16,0-12-1,-12-11-15,0-12 16,-1-11 0,1-12-16,12-12 15,11 0-15,13 1 16,-1-1-1,12-11-15,12 0 16,-1 12 0,13-1-1,-1 12 1,1 12-16,-12-1 16,0 12-1,-12 12-15,-12 11 16,-12-11-16,-11-12 15,-12 0 1,-12 0-16,0-23 16,12-11-1,12-13-15,-1-22 16,1-12-16,23-11 16,0-23-1,24-12-15,23-24 16,13-10-1,-48 138-15</inkml:trace>
          <inkml:trace contextRef="#ctx0" brushRef="#br1" timeOffset="-294198.6895">-27896 582 0,'0'0'16,"0"23"-16,0 12 15,0 0-15,0-24 16,0-11 0</inkml:trace>
          <inkml:trace contextRef="#ctx0" brushRef="#br1" timeOffset="-293370.8124">-27695 247 0,'0'0'0,"0"0"15,23-11 1,24-1-16,36-11 15,-83 23 1,342-104-16,-342 104 16,0 0-1,0 0-15,0 0 16,0 0-16,0 0 16,-36 0-1,-46 0-15,-60 12 16,36 11-1,24 0-15,23-12 16,24 1 0,23-12-1,12 0 1,35 0-16,48 0 16,34-12-16,1-22 15,-118 34 1</inkml:trace>
          <inkml:trace contextRef="#ctx0" brushRef="#br1" timeOffset="-292599.0022">-28449 825 0,'0'0'16,"-35"0"-1,-60 12-15,1 22 16,23-11-16,12 1 16,24-1-1,23 0-15,12-12 16,12 12-1,23 1-15,36-1 16,0-12 0,-1 1-16,-22-1 15,-13 1-15,-11-1 16,-13 1 0,-22 23-16,-37 34 15,-69 35 1,11-12-16,0 12 15,35-11 1,24-12-16,35-12 16,24-11-16,23-12 15,36 0 1,58 1-16,13-24 16,23-23-1,47-12-15,-83-34 16,-35 0-1,-94 46-15</inkml:trace>
        </inkml:traceGroup>
        <inkml:traceGroup>
          <inkml:annotationXML>
            <emma:emma xmlns:emma="http://www.w3.org/2003/04/emma" version="1.0">
              <emma:interpretation id="{8D57193C-C483-49FF-8AF5-3289D7395B0C}" emma:medium="tactile" emma:mode="ink">
                <msink:context xmlns:msink="http://schemas.microsoft.com/ink/2010/main" type="inkWord" rotatedBoundingBox="3464,2305 2984,2316 2956,1023 3436,1012"/>
              </emma:interpretation>
            </emma:emma>
          </inkml:annotationXML>
          <inkml:trace contextRef="#ctx0" brushRef="#br1" timeOffset="-290886.8915">-30134 213 0,'0'0'0,"0"0"16,0 0-16,0-12 15,0 0 1,0 12-16,0 0 16,0 0-16,0 0 15,12 24 1,0 22-16,11 81 16,-11 69-1,0-57-15,-12 11 16,0 1-16,0-13 15,0-34 1,0-34-16,0-24 16,0-12-1,0-10-15,0-1 16,0-12 0,0-11-16,0 0 15,0 0-15,0 0 16,0-46-1,12-35-15,0-23 16,11 23 0,1-11-16,11 11 15,0 23 1,-11 23-16,0 12 16,-1 12-16,-11 11 15,11 11 1,1 24-16,0 34 15,-1 35 1,1 12-16,-1-35 16,1-12-16,-1-11 15,-11-23 1,0-12-16,-12-12 16,0-11-1</inkml:trace>
        </inkml:traceGroup>
        <inkml:traceGroup>
          <inkml:annotationXML>
            <emma:emma xmlns:emma="http://www.w3.org/2003/04/emma" version="1.0">
              <emma:interpretation id="{AFA6A271-C98C-431F-A899-5B40DCDF00A3}" emma:medium="tactile" emma:mode="ink">
                <msink:context xmlns:msink="http://schemas.microsoft.com/ink/2010/main" type="inkWord" rotatedBoundingBox="2492,2848 166,2899 127,1095 2452,1045"/>
              </emma:interpretation>
            </emma:emma>
          </inkml:annotationXML>
          <inkml:trace contextRef="#ctx0" brushRef="#br1" timeOffset="-290354.1361">-30723 213 0,'0'0'0,"0"0"16,0 0-1,12 11-15,0 12 16,0 23-16,11 35 15,1 58 1,-12 23-16,-12-24 16,0 36-1,-12-12-15,0-47 16,-12-22 0,1-24-16,-24 0 15,0-34-15,0-23 16,47-12-1</inkml:trace>
          <inkml:trace contextRef="#ctx0" brushRef="#br1" timeOffset="-289634.6876">-30935 675 0,'0'0'16,"12"23"-16,0 23 16,0 0-16,-12 1 15,-12-1 1,-12 0-16,1-23 16,-1 0-1,1-11-15,-1-1 16,12 1-16,-11 0 15,-13 34 1,-11 23-16,0 0 16,0 1-1,0-12-15,0-12 16,11-23 0,1-12-16,12 1 15,-1-12-15,12 0 16,-11 0-1,11 0-15,0 0 16,0 0 0,1 0-16,-13 0 15,0 12-15,1-1 16,-12 1 0,-24-1-16,-36 1 15,-22-1 1,-1 1-16,0-12 15,12 0-15,-59 0 16,47 0 0,36 0-16,23 0 15,12 0 1,23 0-16,12 0 16,12 0-1,0 0-15,12 11 16,35 13-16,24-1 15,23-12 1,1 1-16,46-12 16,12-12-1,-35-11-15,-36 0 16,-11-12 0,-12-11-16,-59 46 15</inkml:trace>
          <inkml:trace contextRef="#ctx0" brushRef="#br1" timeOffset="-289447.6016">-32254 837 0,'12'0'0,"70"-12"16,36-11-16,35-12 15,24-11 1,-36 0-16,-141 46 16</inkml:trace>
          <inkml:trace contextRef="#ctx0" brushRef="#br1" timeOffset="-289229.7699">-32925 2050 0,'0'0'15,"0"0"-15,11 0 16,-11 0-1</inkml:trace>
        </inkml:traceGroup>
      </inkml:traceGroup>
    </inkml:traceGroup>
  </inkml:traceGroup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9:35.5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97AEAF-9C07-4D9D-A5E7-F60621F7D66E}" emma:medium="tactile" emma:mode="ink">
          <msink:context xmlns:msink="http://schemas.microsoft.com/ink/2010/main" type="inkDrawing" rotatedBoundingBox="15714,15228 22088,15103 22090,15239 15717,15365" shapeName="Other"/>
        </emma:interpretation>
      </emma:emma>
    </inkml:annotationXML>
    <inkml:trace contextRef="#ctx0" brushRef="#br0">0 176 0,'0'0'0,"0"0"15,24 0-15,58-12 16,83-11-1,0 0-15,82-12 16,1 24 0,58-1-16,24-11 15,105 12 1,37-24-16,-36 35 16,35 23-16,-35-11 15,47-47 1,-59 46-16,-24-11 15,-70 12 1,0 0-16,-118-24 16,-59 12-1,-35 0-15,-48 0 16,-34 0-16,-36 0 16,0 0-1</inkml:trace>
  </inkml:traceGroup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23T06:49:36.0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E5F9CF-CEA0-497B-8861-76BBAE068591}" emma:medium="tactile" emma:mode="ink">
          <msink:context xmlns:msink="http://schemas.microsoft.com/ink/2010/main" type="inkDrawing" rotatedBoundingBox="16282,15674 22702,15678 22701,15781 16281,15777" shapeName="Other"/>
        </emma:interpretation>
      </emma:emma>
    </inkml:annotationXML>
    <inkml:trace contextRef="#ctx0" brushRef="#br0">0 83 0,'0'0'15,"0"0"1,0 0-16,0 0 16,36-12-16,105 12 15,83-11 1,94-12-16,-35 34 15,141-22 1,0 22-16,0 24 16,59-47-16,35 1 15,-23-36 1,23 36-16,-35 11 16,-82 11-1,-95 1-15,24 11 16,-142-11-1,-23 11-15,-35-12 16,-48 1 0,-35-12-16,-47 0 15</inkml:trace>
  </inkml:traceGroup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46.3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9B5098-342E-435A-9305-562ADD54007B}" emma:medium="tactile" emma:mode="ink">
          <msink:context xmlns:msink="http://schemas.microsoft.com/ink/2010/main" type="inkDrawing" rotatedBoundingBox="1284,4321 6997,4292 6998,4329 1285,4358" semanticType="underline" shapeName="Other"/>
        </emma:interpretation>
      </emma:emma>
    </inkml:annotationXML>
    <inkml:trace contextRef="#ctx0" brushRef="#br0">0 23 0,'0'0'15,"0"0"-15,0 0 16,0 0 0,0 0-16,0 0 15,0 0 1,0 0-16,0 0 15,0 0-15,0 0 16,0 0 0,0 0-16,0 0 15,0 0 1,0 0-16,23 0 16,24 12-16,48-1 15,22-11 1,13 0-16,35 0 15,47 0 1,-47-11-16,82 11 16,-35 0-16,0-12 15,59 1 1,-59 11-16,59 0 16,-47 0-1,23 0-15,-11 0 16,-48 0-1,24 11-15,-23-11 16,-24 12-16,23-12 16,-23 0-1,-35 0-15,-1 0 16,25 0 0,-13-12-16,-23 12 15,-1-11 1,1 11-16,24 0 15,-25-12-15,-22 12 16,-25 0 0,-11 0-16,-12 0 15,0 0 1,-23 0-16,-12 0 16,-12 0-16,0 0 15,0 0 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8:27.8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E8734F-130C-476A-BEA3-3E4CAE47CB3B}" emma:medium="tactile" emma:mode="ink">
          <msink:context xmlns:msink="http://schemas.microsoft.com/ink/2010/main" type="writingRegion" rotatedBoundingBox="1868,8761 22526,7521 23030,15908 2372,17149"/>
        </emma:interpretation>
      </emma:emma>
    </inkml:annotationXML>
    <inkml:traceGroup>
      <inkml:annotationXML>
        <emma:emma xmlns:emma="http://www.w3.org/2003/04/emma" version="1.0">
          <emma:interpretation id="{138D1B08-7B99-4792-B6C0-32394386530B}" emma:medium="tactile" emma:mode="ink">
            <msink:context xmlns:msink="http://schemas.microsoft.com/ink/2010/main" type="paragraph" rotatedBoundingBox="1941,9179 8608,8064 8845,9481 2178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6DCB47-8FB4-4BE3-831E-5ADB13B7026E}" emma:medium="tactile" emma:mode="ink">
              <msink:context xmlns:msink="http://schemas.microsoft.com/ink/2010/main" type="line" rotatedBoundingBox="1941,9179 8608,8064 8845,9481 2178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549394E6-9FD0-4BC6-85AC-5B34C47A226D}" emma:medium="tactile" emma:mode="ink">
                <msink:context xmlns:msink="http://schemas.microsoft.com/ink/2010/main" type="inkWord" rotatedBoundingBox="1941,9179 5020,8664 5257,10081 2178,10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0 121 0,'0'0'0,"0"0"16,0 0-1,0 0-15,13 0 16,14 0 0,14 0-16,13-13 15,41 0-15,41 0 16,-1-1 0,-27 1-16,1 0 15,-1-1 1,28 1-16,-28 0 15,-13 13 1,-27 0-16,-14 13 16,-54-13-16</inkml:trace>
          <inkml:trace contextRef="#ctx0" brushRef="#br0" timeOffset="355.306">366 361 0,'0'0'0,"0"0"16,27 0 0,27 0-16,27-14 15,-13 1-15,13 0 16,14-1 0,40 1-16,-26 0 15,-1 0 1,-27 13-16,-26-14 15,-1 14-15,-54 0 16</inkml:trace>
          <inkml:trace contextRef="#ctx0" brushRef="#br0" timeOffset="864.5248">691-357 0,'0'0'0,"0"0"16,0 0-1,0 0-15,0 0 16,13 13-1,14 14-15,0 13 16,14 0 0,13 13-16,-13 0 15,27 0-15,13 0 16,0 0 0,-13-13-16,-14-13 15,-13-14 1,-14 0-16,0 1 15,-14-1-15,1 0 16,-14 1 0,0 12-16,-14 14 15,-13 26 1,-13 1-16,-28 13 16,0-1-1,28-25-15,-1-1 16,14-13-16,0-1 15,13-12 1,14-27-16</inkml:trace>
          <inkml:trace contextRef="#ctx0" brushRef="#br0" timeOffset="1508.7336">2127-424 0,'0'0'16,"0"0"-16,0 0 15,0 27 1,0 26-16,-14 27 15,1 13 1,-1-13-16,-13-1 16,-14-12-1,1-1-15,-1 1 16,14-14 0,0 0-16,0-13 15,0 13-15,13-26 16,1-1-1,13-12-15,0-1 16,0 0 0,0 1-16,13-1 15,14 0-15,0-13 16,14 0 0,13 0-16,0 0 15,-13 0 1,13 0-16,0 0 15,0 0 1,1 0-16,-1 0 16,-54 0-16</inkml:trace>
          <inkml:trace contextRef="#ctx0" brushRef="#br0" timeOffset="1934.7717">2533 281 0,'0'0'0,"0"0"16,0 0 0,14 0-16,-1 0 15,14 0 1,0 0-16,14 13 15,0-13-15,-1 0 16,28 0 0,13 0-16,-13 0 15,0 0 1,-1 0-16,1 0 16,-27 13-16,-41-13 15</inkml:trace>
          <inkml:trace contextRef="#ctx0" brushRef="#br0" timeOffset="2258.0069">2709 746 0,'0'0'16,"0"0"-16,14 0 15,13 0-15,27 0 16,27-13-1,14-14-15,-14 14 16,-13 0 0,-14 13-16,-54 0 15</inkml:trace>
        </inkml:traceGroup>
        <inkml:traceGroup>
          <inkml:annotationXML>
            <emma:emma xmlns:emma="http://www.w3.org/2003/04/emma" version="1.0">
              <emma:interpretation id="{C314B1C7-6905-4B57-9350-AAB63438D094}" emma:medium="tactile" emma:mode="ink">
                <msink:context xmlns:msink="http://schemas.microsoft.com/ink/2010/main" type="inkWord" rotatedBoundingBox="7902,8463 8653,8337 8779,9087 8028,92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92.9954">6651-543 0,'0'0'0,"0"0"16,0 0-16,0 0 15,0 0-15,0 0 16,-13 0 0,-14 0-16,-14 0 15,-13 0 1,0-13-16,-14-1 15,0-12 1,27-1-16,1 1 16,-1-14-16,14 0 15,14 0 1,-1 0-16,14 0 16,27 0-1,27-13-15,28 13 16,-1 0-16,-27 27 15,0 0 1,0 13-16,-13 13 16,-14 0-1,0 14-15,0 39 16,-27 14 0,0 0-16,-13-14 15,-14 1-15,-27-1 16,-41 14-1,-14-14-15,14 14 16,1-27 0,-1 1-16,27-15 15,68-39 1</inkml:trace>
        </inkml:traceGroup>
      </inkml:traceGroup>
    </inkml:traceGroup>
    <inkml:traceGroup>
      <inkml:annotationXML>
        <emma:emma xmlns:emma="http://www.w3.org/2003/04/emma" version="1.0">
          <emma:interpretation id="{DF2581C0-BDAB-491F-9A5D-ADA9388AA6BD}" emma:medium="tactile" emma:mode="ink">
            <msink:context xmlns:msink="http://schemas.microsoft.com/ink/2010/main" type="paragraph" rotatedBoundingBox="6312,9889 22669,9333 22733,11213 6376,117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BB58AE-C257-42CD-8815-2BB4527A62C8}" emma:medium="tactile" emma:mode="ink">
              <msink:context xmlns:msink="http://schemas.microsoft.com/ink/2010/main" type="line" rotatedBoundingBox="6312,9889 22669,9333 22733,11213 6376,11770"/>
            </emma:interpretation>
          </emma:emma>
        </inkml:annotationXML>
        <inkml:traceGroup>
          <inkml:annotationXML>
            <emma:emma xmlns:emma="http://www.w3.org/2003/04/emma" version="1.0">
              <emma:interpretation id="{7E4D307B-4958-4666-A26B-721FD70A51A4}" emma:medium="tactile" emma:mode="ink">
                <msink:context xmlns:msink="http://schemas.microsoft.com/ink/2010/main" type="inkWord" rotatedBoundingBox="6333,10504 10723,10354 10760,11436 6370,115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316.8184">4931 1477 0,'0'0'0,"0"0"16,0 0-1,0 0-15,0 0 16,0 27-1,0-1-15,0 14 16,-14 0-16,1 0 16,13 13-1,-14-13-15,14-14 16,0 1 0,0 0-16,0-1 15,0-26 1</inkml:trace>
          <inkml:trace contextRef="#ctx0" brushRef="#br0" timeOffset="17586.9776">4768 1158 0,'0'0'0,"0"0"16,0 0-16,0 0 16,-13 0-16,-14 0 15,-14 0 1,0 0-16,-13 13 16,14 1-1,-1-1-15,0 14 16,14-14-16,0 13 15,13 1 1,1-14-16,13 1 16,0-1-1,13 0-15,1 14 16,13-1 0,14 1-16,-14-1 15,0 1-15,0 0 16,0-1-1,0 1-15,-13-1 16,-1 14 0,-13 0-16,0 0 15,-13 0 1,-14 0-16,-14 0 16,-13-1-16,0-12 15,-1 0 1,15-14-16,40-13 15</inkml:trace>
          <inkml:trace contextRef="#ctx0" brushRef="#br0" timeOffset="19242.0016">5202 1424 0,'0'0'0,"0"0"16,0 26-16,0 14 16,-14 13-1,1 14-15,-1-14 16,1 0-1,13-13-15,-14-13 16,0-1-16,14-12 16,0-14-1,0 0-15,0 0 16,0 0 0,14-27-16,13-13 15,0-13-15,0 13 16,0 0-1,0 0-15,1 14 16,-15 12 0,1 1-16,-1 13 15,1 0 1,-1 13-16,1 14 16,-1 26-16,1 0 15,-1 1 1,1-1-16,0-13 15,-14-1 1,0 1-16,0-40 16</inkml:trace>
          <inkml:trace contextRef="#ctx0" brushRef="#br0" timeOffset="18534.0231">5161 1065 0,'0'0'0,"0"0"16,0 0-16</inkml:trace>
          <inkml:trace contextRef="#ctx0" brushRef="#br0" timeOffset="19744.9668">6028 1078 0,'0'0'0,"0"0"15,0 0 1,0 0-16,0 0 15,0 0-15,0 14 16,-13 25 0,-15 15-16,-12 12 15,-14 27 1,-1-13-16,15 0 16,26-1-1,14 1-15,14-13 16,13-1-16,0-13 15,0-13 1,14 0-16,-41-40 16</inkml:trace>
          <inkml:trace contextRef="#ctx0" brushRef="#br0" timeOffset="24506.8118">6204 1464 0,'0'0'16,"0"0"-16,0 0 16,0 0-16,0 0 15,0 0 1,0 0-16,0-14 15,14 1-15,-1-13 16,14-1 0,14 0-16,0 14 15,-1 0 1,-13 13-16,0 0 16,-13 0-1,0 13-15,-1 0 16,-13 1-16,-13 12 15,-15 14 1,1 0-16,-27 13 16,0 14-1,13-14-15,14-13 16,14-14-16,-1 1 16,14-14-1,0-13-15,14 0 16,13 0-1,27 0-15,14 0 16,-1 0 0,1 0-16,-68 0 15</inkml:trace>
          <inkml:trace contextRef="#ctx0" brushRef="#br0" timeOffset="24784.0078">6854 1663 0,'0'0'15,"0"0"-15,0 13 16,0-13-16</inkml:trace>
          <inkml:trace contextRef="#ctx0" brushRef="#br0" timeOffset="25519.7791">7180 1225 0,'0'0'0,"0"0"16,0 0 0,0 0-16,0 0 15,0 0-15,0 0 16,0 26 0,-14 14-16,0 13 15,1 0 1,-1 27-16,1-27 15,-1 14 1,1-14-16,-1 0 16,14-13-16,0 0 15,0-40 1</inkml:trace>
          <inkml:trace contextRef="#ctx0" brushRef="#br0" timeOffset="26098.8301">7654 1105 0,'0'0'15,"0"0"1,0 0-16,-14 13 15,1 14-15,-14 13 16,-14 0 0,0-1-16,1 1 15,12-13 1,1-1-16,0 1 16,0-14-16,14 1 15,-1-1 1,14-13-16,0 0 15,0 0 1,0 0-16,14 13 16,-1 0-1,14 1-15,27-1 16,1 0 0,-1-13-16,0 14 15,-13-14-15,-1 13 16,-40-13-1</inkml:trace>
          <inkml:trace contextRef="#ctx0" brushRef="#br0" timeOffset="26347.2044">7708 1211 0,'0'0'0,"0"0"16,0 0 0,0 0-16,0 0 15,0 27 1,0 26-16,-14 13 16,-26 41-1,-14 26-15,-1 0 16,28-40-16,14-14 15,13-79 1</inkml:trace>
          <inkml:trace contextRef="#ctx0" brushRef="#br0" timeOffset="30177.8438">7965 1251 0,'0'0'0,"0"0"15,0 0-15,0 0 16,0 0-16,0 0 16,0 0-1,0 0-15,0 0 16,27-13 0,0 0-16,28-14 15,-15 0 1,1 14-16,0 0 15,-14 13-15,-14 0 16,-13 0 0,0 0-16,0 13 15,0 27 1,-13 0-16,-1 13 16,-13 0-1,0 0-15,0 14 16,-14 12-16,1 1 15,12 0 1,1-14-16,14-12 16,-1-15-1,1 1-15,-1-13 16,14 0-16,0-14 16,0-13-1</inkml:trace>
          <inkml:trace contextRef="#ctx0" brushRef="#br0" timeOffset="30463.8951">7870 1597 0,'0'0'16,"0"0"0,0 0-16,14 0 15,0-14 1,13 1-16,0 0 16,13-1-16,15 1 15,-15 0 1,14 13-16,-54 0 15</inkml:trace>
          <inkml:trace contextRef="#ctx0" brushRef="#br0" timeOffset="30993.9284">8250 1836 0,'0'0'15,"0"0"1,0 0-16,0 0 15,0 0 1,0 0-16,0 0 16,13 0-1,1 0-15,26-13 16,15-1-16,-1 1 16,0 0-1,0-1-15,0 1 16,1 13-16,-15 0 15,1 0 1,-14 0-16,-27 0 16</inkml:trace>
          <inkml:trace contextRef="#ctx0" brushRef="#br0" timeOffset="31301.0182">8575 1583 0,'0'0'16,"0"0"-16,0 0 16,0 0-16,0 0 15,0 0 1,0 0-16,0 14 15,0 12 1,-14 27-16,1 27 16,-1-13-16,1-1 15,-1-13 1,1-13-16,13 13 16,0-53-1</inkml:trace>
        </inkml:traceGroup>
        <inkml:traceGroup>
          <inkml:annotationXML>
            <emma:emma xmlns:emma="http://www.w3.org/2003/04/emma" version="1.0">
              <emma:interpretation id="{FECB2C03-4316-4896-B8B8-EBA993636CE7}" emma:medium="tactile" emma:mode="ink">
                <msink:context xmlns:msink="http://schemas.microsoft.com/ink/2010/main" type="inkWord" rotatedBoundingBox="11077,10560 14556,10441 14591,11490 11113,116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741.0589">9293 1583 0,'0'0'0,"0"0"16,0 0 0,0 0-16,0 0 15,0 0-15,0 0 16,0 0-1,0 0-15,0-13 16,0 13 0,0-13-16,0 13 15,0 0 1,0 0-16,0 0 16,0 0-16,0 0 15,-14 0 1,-13 26-16,-13 14 15,-1 27 1,14-14-16,0 0 16,13-13-16,14-14 15,0 1 1,14 0-16,-1-14 16,14 0-1,14-13-15,0 0 16,13-13-1,0-14-15,14-13 16,-28 1-16,1-15 16,-27 15-1,-14 12-15,0-13 16,0 14 0,-14-1-16,0 14 15,1-1-15,-1 1 16,1 0-1,-1-1-15,1 14 16,13 0 0</inkml:trace>
          <inkml:trace contextRef="#ctx0" brushRef="#br0" timeOffset="37084.1305">9726 1876 0,'0'0'16,"0"0"0,0 0-16,0 0 15,0 0-15,0 0 16,0 0-1</inkml:trace>
          <inkml:trace contextRef="#ctx0" brushRef="#br0" timeOffset="37683.6876">10200 1225 0,'0'0'0,"0"0"16,0 0 0,0 0-16,0 0 15,0 0-15,0 0 16,0 0-1,-13 26-15,-1 1 16,-13-1 0,0 1-16,0-1 15,0 1-15,0-14 16,0 14 0,13-14-16,1 0 15,-1 1 1,14-14-16,0 0 15,0 0-15,0 0 16,14 13 0,26 0-16,28 1 15,13-14 1,1 0-16,-28 0 16,0 0-1,-54 0-15</inkml:trace>
          <inkml:trace contextRef="#ctx0" brushRef="#br0" timeOffset="38097.7285">10498 1264 0,'0'0'15,"0"0"-15,0 0 16,0 0 0,0 0-16,0 0 15,0 14 1,-13 12-16,-1 14 15,-13 13-15,-13 27 16,13 0 0,-1-14-16,15-13 15,-1 1 1,1-1-16,-1-13 16,14-14-16,-13 14 15,-1 0 1,14-40-16</inkml:trace>
          <inkml:trace contextRef="#ctx0" brushRef="#br0" timeOffset="38937.8255">11122 1158 0,'0'0'0,"0"0"16,0 0-1,0 0-15,0 0 16,0 0-16,0 0 15,-14 0 1,-27 13-16,-26 27 16,-15 13-1,1 14-15,13-14 16,14 13 0,14 1-16,13-1 15,13-12-15,0-15 16,14 1-1,0-13-15,14-14 16,0 0 0,26-13-16,1-13 15,13 0 1,0-14-16,-27 1 16,-13-1-16,-14 14 15,-14-14 1,-13 14-16,0 0 15,-14-1 1,14 1-16,0 0 16,14 13-16,-1 0 15,14 0 1,0 0-16</inkml:trace>
          <inkml:trace contextRef="#ctx0" brushRef="#br0" timeOffset="39635.2872">11095 1676 0,'0'0'0,"0"0"16,0 0 0,0 0-16,13-13 15,14 0 1,0 0-16,27-14 15,28 0-15,13 1 16,-14 12 0,-13 1-1,-68 13-15</inkml:trace>
          <inkml:trace contextRef="#ctx0" brushRef="#br0" timeOffset="39412.2048">11122 1331 0,'0'0'16,"0"0"-16,0 0 15,0 0-15,13 0 16,14 0 0,14-13-16,0-14 15,13 14 1,0-1-16,-13 1 15,-14 0 1,-14 13-16,1 0 16,-1 0-16,-13 0 15,0 40 1,-13 13-16,-14 27 16,-14 26-1,0 0-15,14-13 16,0-13-16,14-27 15,-1-13 1,14-13-16,-13-1 16,13 1-1,0-14-15,0-13 16,0 0 0</inkml:trace>
          <inkml:trace contextRef="#ctx0" brushRef="#br0" timeOffset="41434.8788">12341 1038 0,'0'0'0,"0"0"16,0 0 0,0 0-16,0 0 15,0 0-15,0 0 16,0 0-1,13 0-15,14 14 16,1-1 0,-1 14-16,0 12 15,0 15 1,0-1-16,-14 0 16,1 0-16,0 0 15,-1 14 1,-13-1-16,0 27 15,-13 0 1,-1-13-16,0-27 16,-13 0-16,0-13 15,-13 0 1,-1 0-16,14-13 16,0 12-1,27-39-15</inkml:trace>
        </inkml:traceGroup>
        <inkml:traceGroup>
          <inkml:annotationXML>
            <emma:emma xmlns:emma="http://www.w3.org/2003/04/emma" version="1.0">
              <emma:interpretation id="{2BB4A1F8-3005-425F-901F-0CD3A04C50A4}" emma:medium="tactile" emma:mode="ink">
                <msink:context xmlns:msink="http://schemas.microsoft.com/ink/2010/main" type="inkWord" rotatedBoundingBox="15170,9588 16008,9559 16030,10186 15192,102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3874.8572">13181 480 0,'0'0'0,"0"0"16,0 0-16,0 0 16,0 0-1,0 0-15,0 0 16,0 0-1,0 0-15,0 0 16,0 0-16,0 0 16,13 0-1,28 0-15,27 0 16,40 0 0,0 0-16,-13 14 15,-27-14 1,13 0-16,-13 0 15,0 0-15,-1 0 16,-12 13 0,-55-13-16</inkml:trace>
          <inkml:trace contextRef="#ctx0" brushRef="#br0" timeOffset="44229.361">13655 161 0,'0'0'16,"0"0"-16,0 0 16,0 0-1,0 0-15,13 14 16,1 25 0,0 28-16,-1 26 15,-13 13 1,0 1-16,0-14 15,0 13-15,0-106 16</inkml:trace>
        </inkml:traceGroup>
        <inkml:traceGroup>
          <inkml:annotationXML>
            <emma:emma xmlns:emma="http://www.w3.org/2003/04/emma" version="1.0">
              <emma:interpretation id="{6FC85B6B-3916-4F40-8E17-0F70F2FF1014}" emma:medium="tactile" emma:mode="ink">
                <msink:context xmlns:msink="http://schemas.microsoft.com/ink/2010/main" type="inkWord" rotatedBoundingBox="17135,10273 18611,10223 18634,10915 17158,109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6055.775">15836 839 0,'0'0'16,"0"0"-16,0 0 15,0 0-15,0 0 16,0 0 0,13 13-16,-13-13 15</inkml:trace>
          <inkml:trace contextRef="#ctx0" brushRef="#br0" timeOffset="55753.8091">15944 1198 0,'0'0'16,"0"0"-1,0 0-15,0 0 16,0 0 0,0 13-16,0 1 15,0 12-15,14 1 16,-14 13 0,0-14-16,13 14 15,-13-13 1,14-1-16,-1 1 15,1 13 1,-14-40-16</inkml:trace>
          <inkml:trace contextRef="#ctx0" brushRef="#br0" timeOffset="55152.565">15551 1211 0,'0'0'0,"0"0"15,14-13-15,-1 0 16,-13 13 0,0-14-16,0 1 15,-13-14-15,-14 14 16,-14-13-1,-13 12-15,-14 1 16,14 13 0,0 0-16,13 0 15,14 0 1,0 13-16,14 1 16,-1 12-16,14-13 15,0 1 1,27 12-16,14 1 15,26 13 1,28 0-16,-13 0 16,-15-14-1,-26 1-15,-14-14 16,-13 0-16,-1 1 16,-13-1-1,0 13-15,-27 1 16,-14 0-1,-13-14-15,0 0 16,0 0-16,27-13 16,0 0-1,13 0-15,14 0 16</inkml:trace>
          <inkml:trace contextRef="#ctx0" brushRef="#br0" timeOffset="56706.686">16229 1211 0,'0'0'0,"0"0"15,0 0-15,0 0 16,13 14 0,1 25-16,-1-12 15,1 13 1,-1-14-16,1 1 15,-14-14-15,14 1 16,-14-1 0,0-13-16,0 0 15,0 0 1,0 0-16,0 0 16,0 0-1,0-13-15,13-27 16,1 0-16,-1 0 15,1 13 1,-1 14-16,1 0 16,-1 13-1,14 13-15,1 14 16,12 13-16,-13-1 16,0 15-1,0-15-15,14 15 16,-41-54-1</inkml:trace>
        </inkml:traceGroup>
        <inkml:traceGroup>
          <inkml:annotationXML>
            <emma:emma xmlns:emma="http://www.w3.org/2003/04/emma" version="1.0">
              <emma:interpretation id="{F2B73577-A974-47EF-834B-B51B31D9FCE6}" emma:medium="tactile" emma:mode="ink">
                <msink:context xmlns:msink="http://schemas.microsoft.com/ink/2010/main" type="inkWord" rotatedBoundingBox="19095,10279 22697,10157 22726,11015 19125,111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8620.7666">17610 1078 0,'0'0'16,"0"0"-16,0 0 16,0 0-16,0 0 15,0 0 1,0 0-16,0 0 31,0 0-15,0 0-16,-13 14 15,-14 12-15,-14 14 16,1 13 0,12-13-16,15 0 15,-1-13 1,14 12-16,0-12 15,14 0 1,-1-14-16,15 0 16,-1 0-16,0-13 15,13-13 1,1 0-16,0-14 16,-1-13-1,-13-13-15,1-13 16,-15-1-16,-13 27 15,0 1 1,-13 12-16,-1 14 16,0-1-1,-13 1-15,14 13 16,-1 0 0,-13 0-16,14 0 15,-1 0-15,0 13 16,1 27-1,13-40-15</inkml:trace>
          <inkml:trace contextRef="#ctx0" brushRef="#br0" timeOffset="58830.7724">17936 1504 0,'0'0'0,"0"0"16,0 0-1,0 0-15,13 13 16,-13-13-16</inkml:trace>
          <inkml:trace contextRef="#ctx0" brushRef="#br0" timeOffset="57041.9262">17204 919 0,'0'0'16,"0"0"-16,0 0 15,0 0 1,0 0-16,0 0 16,0 0-16,-13 13 15,-1 40 1,-13 27-16,0 0 15,13-27 1,14 0-16,14 0 16,13 14-1,27 12-15,27-12 16,28 13-16,-109-80 16</inkml:trace>
          <inkml:trace contextRef="#ctx0" brushRef="#br0" timeOffset="59825.7989">18274 852 0,'0'0'16,"0"0"-16,0 0 16,0 0-16,0 0 15,0 0 1,0 0-16,0 0 15,0 0 1,0 14-16,-13-1 16,-1 14-16,-13-1 15,14 1 1,-15-14-16,15 0 16,-1 1-1,1-1-15,13 0 16,0-13-1,0 13-15,13 1 16,14-1-16,14 0 16,0 1-1,13-1-15,0-13 16,0 0 0,0 0-16,-13 0 15,0 13-15,-41-13 16</inkml:trace>
          <inkml:trace contextRef="#ctx0" brushRef="#br0" timeOffset="60141.0469">18396 866 0,'0'0'16,"0"0"-16,0 0 16,0 0-16,0 0 15,14 13 1,-1 0-16,1 40 16,-1 14-1,1 13-15,-1-1 16,1-12-1,0-14-15,-14 0 16,13 0-16,1-13 16,13 27-1,-27-67-15</inkml:trace>
          <inkml:trace contextRef="#ctx0" brushRef="#br0" timeOffset="60654.8287">19141 799 0,'0'0'15,"0"0"1,0 0-16,0 0 15,0 0-15,-13 14 16,-1-1 0,-26 27-16,-28 53 15,-13 0 1,26 0-16,15-27 16,13 1-1,13-27-15,14-1 16,0 1-1,14-13-15,-1-1 16,14-12-16,0-14 16,0 0-1,1-14-15,-1 1 16,0-13 0,-14-14-16,1-13 15,-14 13-15,-14 0 16,-13 13-1,0 14-15,-14 0 16,1 13 0,-1 0-16,14 0 15,14 0 1,13 0-16</inkml:trace>
          <inkml:trace contextRef="#ctx0" brushRef="#br0" timeOffset="61206.7551">19250 1065 0,'0'0'0,"0"0"16,0 0-1,0 0-15,0 0 16,13 0 0,14-13-16,0-1 15,28-12-15,-1-1 16,-14 1-1,1-1-15,0 14 16,-1 0 0,-13-1-16,0 1 15,-13 13-15,-14 0 16,0 0 0,0 0-16,0 13 15,0 40 1,0 27-16,-14 0 15,1 0-15,-1-14 16,14-13 0,0 0-16,0 1 15,0-28 1,0 1-16,0-14 16,0-13-1,0 0-15,0 0 16,0 0-1</inkml:trace>
          <inkml:trace contextRef="#ctx0" brushRef="#br0" timeOffset="61437.9884">19290 1331 0,'0'0'15,"0"0"-15,0 0 16,0 0-1,14-13-15,26-1 16,28-12-16,-14 12 16,1 1-1,-1 0-15,0 0 16,14-1 0,-68 14-16</inkml:trace>
          <inkml:trace contextRef="#ctx0" brushRef="#br0" timeOffset="62474.8007">20388 773 0,'0'0'15,"0"0"1,0 0-16,13 0 15,1 0 1,13 0-16,13 13 16,1 14-16,13 12 15,0 28 1,-13 26-16,-14 13 16,-13-13-1,-28 0-15,-13 14 16,-14-1-1,-13-13-15,54-93 16</inkml:trace>
        </inkml:traceGroup>
      </inkml:traceGroup>
    </inkml:traceGroup>
    <inkml:traceGroup>
      <inkml:annotationXML>
        <emma:emma xmlns:emma="http://www.w3.org/2003/04/emma" version="1.0">
          <emma:interpretation id="{0F5FEE8B-7770-4E67-BDB4-095EEEC978A5}" emma:medium="tactile" emma:mode="ink">
            <msink:context xmlns:msink="http://schemas.microsoft.com/ink/2010/main" type="paragraph" rotatedBoundingBox="2104,12695 12504,12071 12771,16524 2372,17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54CF07-B4E8-4318-869F-D8009F3C0513}" emma:medium="tactile" emma:mode="ink">
              <msink:context xmlns:msink="http://schemas.microsoft.com/ink/2010/main" type="inkBullet" rotatedBoundingBox="2180,13954 3666,13865 3744,15162 2258,15251"/>
            </emma:interpretation>
          </emma:emma>
        </inkml:annotationXML>
        <inkml:trace contextRef="#ctx0" brushRef="#br0" timeOffset="79136.9054">786 4521 0,'0'0'15,"0"-14"-15,0 14 16,0 0-1,0 0-15,13 14 16,14-1 0,27 13-16,28 1 15,12 0-15,1-1 16,-27 1 0,0-1-16,13 1 15,-13-14 1,0 14-16,-1-1 15,-13 1-15,-26-14 16,-1 14 0,-14 13-16,-13 13 15,-13 0 1,-14 14-16,-14-1 16,-13 0-16,-28 27 15,-26 27 1,-14 0-16,41-41 15,13-12 1,14-14-16,27-13 16,0-13-1,27-27-15</inkml:trace>
        <inkml:trace contextRef="#ctx0" brushRef="#br0" timeOffset="78348.8607">203 4919 0,'0'0'0,"0"0"16,0 0-16,0 0 15,0 0 1,0 0-16,0 0 15,0 0-15,27 0 16,27-13 0,55 0-16,13-1 15,-14 1 1,0 0-16,28 0 16,-1-1-1,1 1-15,-41 0 16,-28 13-16,-13 13 15,-54-13 1</inkml:trace>
        <inkml:trace contextRef="#ctx0" brushRef="#br0" timeOffset="78645.1086">596 5225 0,'0'0'16,"-14"0"-16,1 0 16,-1 0-1,1 0-15,-1 0 16,14 0 0,0 0-16,14 13 15,26 1 1,15-1-16,12-13 15,42 0-15,26-13 16,-13-1 0,-41 1-16,-13 13 15,-68 0 1</inkml:trace>
      </inkml:traceGroup>
      <inkml:traceGroup>
        <inkml:annotationXML>
          <emma:emma xmlns:emma="http://www.w3.org/2003/04/emma" version="1.0">
            <emma:interpretation id="{3058CE34-5040-4312-8CBD-8133E4E04232}" emma:medium="tactile" emma:mode="ink">
              <msink:context xmlns:msink="http://schemas.microsoft.com/ink/2010/main" type="line" rotatedBoundingBox="3405,12617 12504,12071 12771,16524 3673,17070"/>
            </emma:interpretation>
          </emma:emma>
        </inkml:annotationXML>
        <inkml:traceGroup>
          <inkml:annotationXML>
            <emma:emma xmlns:emma="http://www.w3.org/2003/04/emma" version="1.0">
              <emma:interpretation id="{358FB669-EC38-470F-BEF5-E6A9E6420A0B}" emma:medium="tactile" emma:mode="ink">
                <msink:context xmlns:msink="http://schemas.microsoft.com/ink/2010/main" type="inkWord" rotatedBoundingBox="3405,12617 12504,12071 12771,16524 3673,170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9698.8063">2506 4295 0,'0'0'16,"0"0"-16,0 0 15,0 0 1,0 0-16,14 26 16,-1 27-16,-13 27 15,-13 26 1,-1 1-16,-13 26 15,13-27 1,1-26-16,13-14 16,0 1-1,0-14-15,-14-13 16,1 0-16,13-1 16,0-12-1,0 0-15,0-14 16,0 0-1,13 1-15,1-1 16,13 0-16,14 0 16,13-13-1,0 0-15,14 0 16,13 0 0,0 0-16,28 0 15,-28 14-15,-81-14 16</inkml:trace>
          <inkml:trace contextRef="#ctx0" brushRef="#br0" timeOffset="80134.4319">3454 5132 0,'0'0'16,"0"0"-16,0 0 16,0 0-1,27 0-15,28-13 16,12 13 0,28 0-16,-14 0 15,1 0-15,-1 0 16,-13 0-1,13-14-15,14 1 16,0 13 0,-95 0-16</inkml:trace>
          <inkml:trace contextRef="#ctx0" brushRef="#br0" timeOffset="80533.8685">3630 5451 0,'0'0'0,"-13"0"16,-1 0-16,1 0 15,-1 0 1,14 0-16,0 0 16,0 0-1,0 0-15,0 0 16,0 0 0,14 0-16,26 0 15,28 0-15,13 0 16,14 0-1,-14 0-15,28 0 16,26 0 0,-13 13-16,0 1 15,-122-14-15</inkml:trace>
          <inkml:trace contextRef="#ctx0" brushRef="#br0" timeOffset="87286.1342">4836 4813 0,'0'0'0,"0"0"15,0 0-15,0 0 16,0 0-16,0 0 16,0 0-1,0 0-15,0-13 16,14-1-1,13-12-15,40-1 16,15 1-16,-15 12 16,15 1-1,-15 13-15,-12 0 16,-1 0 0,-27 13-16,0 1 15,-14 12 1,-13 14-16,0 13 15,-27 14-15,0-14 16,-13 0 0,-1-13-16,14-13 15,0-1 1,0-13-16,13 1 16,14-14-16,0 0 15,0 0 1,0 0-16,27 0 15,14 0 1,0 0-16,-1 13 16,1 0-1,-14 1-15,-14-1 16,1 13-16,-14-12 16,0 26-1,-14-1-15,1 1 16,-14 0-1,-27 13-15,-14-13 16,-13-26 0,-1-14-16,28-14 15,0 1-15,40 13 16,14 0 0</inkml:trace>
          <inkml:trace contextRef="#ctx0" brushRef="#br0" timeOffset="88211.9987">5730 4866 0,'0'0'15,"0"0"-15,0 0 16,0 0-16,0 0 15,0 0 1,14-13-16,-1-14 16,14 1-1,0-1-15,14 1 16,-14 12-16,14 1 16,-1 13-1,1 0-15,0 13 16,-1 1-1,-13 12-15,-13 14 16,-14 0 0,-14 0-16,-13 0 15,-13 13-15,-1-13 16,-13 0 0,0-14-16,13 1 15,0-14 1,14 0-16,14-13 15,13 0-15,0 0 16,0 0 0,13 0-16,14 0 15,14 0 1,-14 14-16,14-1 16,-14 0-1,0 0-15,0 14 16,-13 0-16,-1 12 15,-13 1 1,0 0-16,-27 0 16,0 0-1,-27 0-15,-14-14 16,0-12-16,1-14 16,12-14-1,15 1-15,26 0 16,14 13-1</inkml:trace>
          <inkml:trace contextRef="#ctx0" brushRef="#br1" timeOffset="97326.056">1476 4374 0,'0'0'0,"0"0"16,0 0-16,0-13 15,0-13 1,0-14-16,14-13 16,13-14-16,0 1 15,14-41 1,27-26-16,40-13 16,-13 27-1,0 26-15,13-1 16,27 1-16,28 14 15,-28 12 1,-13 27-16,27 27 16,41 13-1,-55 27-15,-13 13 16,-27 13 0,14 13-16,-15 27 15,-12-13-15,-15 13 16,-12 0-1,-15-27-15,-13 1 16,-13-27 0,-1-14-16,1 1 15,0-14-15,-1 1 16,1-14 0,26-14-16,14-26 15,41-39 1,41-14-16,26 0 15,-13 13 1,14 0-16,54-26 16,13 13-1,54 40 1,-94 53-16,-54 13 16,-15 13-1,-26 14-15,-13 13 16,-1 14-1,-27-1-15,-27 27 16,-13 0 0,-1-39-16,-13-15 15,0-12-15,0-14 16,0-13 0,0 0-16,14-13 15,40-27 1,41-26-16,0-14 15,13 0-15,41-13 16,68-26 0,-41 26-16,0 13 15,27 0 1,-27 27-16,-27 40 16,0 26-1,14 13-15,-14 28 16,-41-1-16,-13 0 15,-27 0 1,-28-13-16,-12 0 16,-15 13-1,1-13-15,-14 0 16,0-14-16,0-12 16,0-14-1,13 0-15,14 0 16,41-27-1,54-26-15,13-14 16,1 1 0,13 0-16,40-1 15,-39 41-15,-15 12 16,0 28 0,14 25-16,-27 28 15,-27-1 1,-14 14-16,-13 13 15,-14 27 1,1-1-16,-28-12 16,0 26-16,-41 26 15,-26 14 1,-42-14-16,-53-13 16,-14-13-1,0-13-15,0-27 16,27-40-16,27-26 15,41-27 1,13 0-16,1-27 16,26 1-1,14-1-15,14 0 16,13 1 0,13-1-16,15 14 15,12 13-15,1 13 16,13 27-1,1 27-15,-15 26 16,-13 26 0,-13 41-16,-27 26 15,-14-53-15,-14 0 16,-13 26 0,-41 54-16,-40-40 15,-68-14 1,-27 1-16,-68-1 15,13-39-15,28-54 16,-55 14 0,109-67-16,14-13 15,-28-26 1,28-28-16,53-12 16,28-1-1,27 14-15,13 0 16,28 13-16,-1 0 15,14 14 1,0-1-16,0 14 16,0 13-1,0 0-15,0 0 16,-14 27-16,-26 39 16,-41 40-1,-68 14-15,-14 0 16,0-27-1,-80 13-15,26-26 16,14-27 0,-68-13-16,68-40 15,-1-27-15,-26-26 16,67 0 0,55 0-16,13-1 15,0-52 1,41 0-16,14-1 15,26 28 1,14-14-16,14 26 16,-1 14-16,1 13 15,-1 14 1,1 26 0,-14 0-1,0 13-15,0 27 16,-14 13-1,-108 93 1,-40-40 0,13-39-16,-27-27 15,-55-14-15,28-26 16,-14-39 0,1-28-16,53-13 15,41 1 1,14-1-16,13-13 15,14-14 1,27 28-16,26-1 16,15 14-16,13 12 15,13 14 1,1 14-16,0-1 16,-1 14-1,1 0-15,-1 13 16,-13 13-16,0 14 15,0 26 1,-27 27-16,-27-14 16,-27 14 15,-82-14-31,55-39 16,-1-27-1,1-14-15,27-25 16,13-15-16,14-12 15,13 0 1,0-14 0,41-106-1,14 66 1,13 40-16,0 27 16,0 13-16,0 14 15,-13 12 1,-1 14-16,-13 0 15,0 14 1,0-1-16,-13 14 16,-14-1-1,-14 1-15,1-1 16,-1-12-16,0-14 16,1-14-1,-1-26-15,0-39 16,14-14-1,14 0-15,13-67 16,27-13-16,13 40 16,1 27-1,0 13-15,-14 27 16,-14 13 0,1-1-16,-14 14 15,0 14 1,0 26-16</inkml:trace>
        </inkml:traceGroup>
        <inkml:traceGroup>
          <inkml:annotationXML>
            <emma:emma xmlns:emma="http://www.w3.org/2003/04/emma" version="1.0">
              <emma:interpretation id="{D58A3D70-1136-46AA-9ABB-1DBC922EBDB4}" emma:medium="tactile" emma:mode="ink">
                <msink:context xmlns:msink="http://schemas.microsoft.com/ink/2010/main" type="inkWord" rotatedBoundingBox="8416,14947 8528,14941 8535,15060 8423,15067"/>
              </emma:interpretation>
              <emma:one-of disjunction-type="recognition" id="oneOf8">
                <emma:interpretation id="interp8" emma:lang="" emma:confidence="1">
                  <emma:literal>I</emma:literal>
                </emma:interpretation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P</emma:literal>
                </emma:interpretation>
                <emma:interpretation id="interp12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103075.731">6529 5650 0,'0'0'15,"0"0"1,0 0-16,0 0 15,0 0 1,0 0-16,0 0 16,0 0-16,0 0 15,0 0 1,0 0-16,0 0 16,0 0-16,0 0 15,-13 0 1,-1 0-16,1 0 15,13 0 1,-14-13-16,1 0 16,13-1-1,0 1-15,0 0 16,13 0-16,1-1 16,-1 1-1,1 0-15,-14 13 16,0 0-1,0 0-15,13 13 16,-13-13-16,0 13 16,0 1-1,-13-1-15,-1 0 16,1 0 0,-14 1-16,13-14 15,0 0 1,14 0-16,-13-14 15,13 1-15,0 13 16,0 0 0,0 0-16,0 0 15,0 0 1,13 13-16,-13-13 16</inkml:trace>
        </inkml:traceGroup>
        <inkml:traceGroup>
          <inkml:annotationXML>
            <emma:emma xmlns:emma="http://www.w3.org/2003/04/emma" version="1.0">
              <emma:interpretation id="{61CAB0ED-A594-4765-9C30-44EC924C6F2B}" emma:medium="tactile" emma:mode="ink">
                <msink:context xmlns:msink="http://schemas.microsoft.com/ink/2010/main" type="inkWord" rotatedBoundingBox="8444,13346 11103,13186 11202,14837 8543,1499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8679.5667">6543 5571 0,'0'0'0,"0"0"16,0 0 0,0 0-16,0 0 15</inkml:trace>
          <inkml:trace contextRef="#ctx0" brushRef="#br0" timeOffset="90312.1266">7017 4600 0,'0'0'0,"0"0"15,0 0-15,0 0 16,0 0 0,0 0-16,0 14 15,-14 12 1,1 14-16,-14 0 15,0 0 1,0 0-16,0 0 16,-1-14-16,15 1 15,-1-14 1,1 0-16,13 1 16,0-1-1,13 0-15,28 0 16,13-13-16,41 14 15,-27-14 1,-1 0-16,1 0 16,0 13-1,-14-13-15,0 13 16,-13-13 0,0 14-16,-41-14 15</inkml:trace>
          <inkml:trace contextRef="#ctx0" brushRef="#br0" timeOffset="90608.8835">7342 4667 0,'0'0'15,"0"0"1,0 0-16,0 0 16,0 13-16,0 27 15,0 40 1,0 26-16,-13 0 16,-1-13-1,14-26-15,0 13 16,0-1-16,0-25 15,14-15 1,-14-39-16</inkml:trace>
          <inkml:trace contextRef="#ctx0" brushRef="#br0" timeOffset="91095.1268">7843 4853 0,'0'0'0,"0"0"16,0 0 0,14-13-16,-1-1 15,15-12 1,-1 12-16,13 1 15,1 0-15,13 13 16,-13 0 0,-14 13-16,-14 14 15,1 13 1,-28 13-16,1 13 16,-14 1-1,0-14-15,-14 0 16,0 0-16,1-13 15,13-13 1,13-1-16,1-13 16,13 1-1,0-14-15,0 0 16,13 0-16,14 0 16,27 0-1,41 0-15,41 0 16,-28 13-1,-108-13-15</inkml:trace>
          <inkml:trace contextRef="#ctx0" brushRef="#br0" timeOffset="91613.7014">9103 3776 0,'0'0'16,"0"0"-16,0 0 16,0 0-1,0 0-15,0 0 16,0 0 0,0 0-16,-13 14 15,-28 25 1,-27 41-16,1 13 15,-15 53-15,1 1 16,81-147 0</inkml:trace>
        </inkml:traceGroup>
      </inkml:traceGroup>
    </inkml:traceGroup>
  </inkml:traceGroup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47.5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22511D-3EAF-4F71-924A-83595DB864BB}" emma:medium="tactile" emma:mode="ink">
          <msink:context xmlns:msink="http://schemas.microsoft.com/ink/2010/main" type="inkDrawing" rotatedBoundingBox="4208,3072 4766,17729 4521,17739 3963,3081" semanticType="verticalRange" shapeName="Other"/>
        </emma:interpretation>
      </emma:emma>
    </inkml:annotationXML>
    <inkml:trace contextRef="#ctx0" brushRef="#br0">0 0 0,'0'0'0,"0"0"15,0 0 1,0 0-16,0 12 15,0 22 1,0 13-16,0 22 16,12 23-16,-12 1 15,0 22 1,12 36-16,-12-13 16,0 1-1,0 23-15,0 34 16,0-34-1,0 46-15,0 0 16,12-23-16,-1 81 16,13-58-1,11 92-15,-11-68 16,-1 80 0,-23-47-16,24 71 15,-24-71 1,12 82-16,-12-70 15,12 47-15,-1-12 16,1-11 0,12 68-16,-24-91 15,23 92 1,-11-24-16,0-45 16,-12 57-16,12 12 15,-24-35 1,0 58-16,0-81 15,0 35 1,12-12-16,0-23 16,0 0-16,0-23 15,0 0 1,0-35-16,12 23 16,0-80-1,12 34-15,11-11 16,-12-47-1,-11 47-15,12-47 16,-1-23-16,-11 12 16,12-23-1,-1-1-15,1-34 16,-12-23 0,-1 35-16,1-24 15,0 24-15,0-24 16,0-22-1,-1-13-15,-11 1 16,0-11 0,12 22-16,0-11 15,-12-1-15,12 1 16,-12-23 0,0 11-16,0-11 15,0-12 1,0 0-16,0-11 15,0-12 1</inkml:trace>
  </inkml:traceGroup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49.30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A1CF08-D568-46E1-A3DA-D78837DA267B}" emma:medium="tactile" emma:mode="ink">
          <msink:context xmlns:msink="http://schemas.microsoft.com/ink/2010/main" type="writingRegion" rotatedBoundingBox="1803,2983 2451,2983 2451,3953 1803,3953"/>
        </emma:interpretation>
      </emma:emma>
    </inkml:annotationXML>
    <inkml:traceGroup>
      <inkml:annotationXML>
        <emma:emma xmlns:emma="http://www.w3.org/2003/04/emma" version="1.0">
          <emma:interpretation id="{E91A55EE-98A3-41FC-9C6D-646E37D95845}" emma:medium="tactile" emma:mode="ink">
            <msink:context xmlns:msink="http://schemas.microsoft.com/ink/2010/main" type="paragraph" rotatedBoundingBox="1803,2983 2451,2983 2451,3953 1803,3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E83CE-5715-454C-A268-4B58469417D7}" emma:medium="tactile" emma:mode="ink">
              <msink:context xmlns:msink="http://schemas.microsoft.com/ink/2010/main" type="line" rotatedBoundingBox="1803,2983 2451,2983 2451,3953 1803,3953"/>
            </emma:interpretation>
          </emma:emma>
        </inkml:annotationXML>
        <inkml:traceGroup>
          <inkml:annotationXML>
            <emma:emma xmlns:emma="http://www.w3.org/2003/04/emma" version="1.0">
              <emma:interpretation id="{B33FA90E-FD18-4932-9782-9E79C7B940B8}" emma:medium="tactile" emma:mode="ink">
                <msink:context xmlns:msink="http://schemas.microsoft.com/ink/2010/main" type="inkWord" rotatedBoundingBox="1803,2983 2451,2983 2451,3953 1803,3953"/>
              </emma:interpretation>
              <emma:one-of disjunction-type="recognition" id="oneOf0">
                <emma:interpretation id="interp0" emma:lang="" emma:confidence="0.5">
                  <emma:literal>R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121 393 0,'0'0'0,"0"0"15,0 0 1,0 0-16,0 0 16,-71 69-16,71-69 15,0 0 1,0 0-16,-12-12 15,1 1 1,-1-1-16,0-11 16,12 0-16,0 0 15,12 0 1,0 11-16,-1 1 16,1-1-1,0 12-15,0 12 16,-1 22-1,1 13-15,-12 10 16,0 47-16,-12 12 16,1-12-1,-1-35-15,-12-11 16,13-23 0,-1-12-16,0-12 15,12-11 1,0 0-16,0 0 15,0-34-15,12-36 16,11-22 0,13-12-16,23-46 15,-1 11 1,1 23-16,-23 36 16,-1 10-16,-11 24 15,-1 11 1,-11 12-16,-12 12 15,0 11 1,0 0-16,-24 11 16,-11 12-16,0 35 15,-1 35 1,1-1-16,23-23 16,12-11-1,0 12-15,24-1 16,11-11-1,0-12-15,13-11 16,10-12-16,13 0 16,12-23-1,11 0-15,-94 0 16</inkml:trace>
        </inkml:traceGroup>
      </inkml:traceGroup>
    </inkml:traceGroup>
  </inkml:traceGroup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51.4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C066DA-8145-457D-AF84-464D967C6A12}" emma:medium="tactile" emma:mode="ink">
          <msink:context xmlns:msink="http://schemas.microsoft.com/ink/2010/main" type="writingRegion" rotatedBoundingBox="4820,2912 6634,2915 6632,3991 4818,3987"/>
        </emma:interpretation>
      </emma:emma>
    </inkml:annotationXML>
    <inkml:traceGroup>
      <inkml:annotationXML>
        <emma:emma xmlns:emma="http://www.w3.org/2003/04/emma" version="1.0">
          <emma:interpretation id="{B01A6422-CF5C-47BD-972C-4B9A8EE758DF}" emma:medium="tactile" emma:mode="ink">
            <msink:context xmlns:msink="http://schemas.microsoft.com/ink/2010/main" type="paragraph" rotatedBoundingBox="4820,2912 6634,2915 6632,3991 4818,3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D6EF0-F23C-4E85-ADE0-5E2D2816ED21}" emma:medium="tactile" emma:mode="ink">
              <msink:context xmlns:msink="http://schemas.microsoft.com/ink/2010/main" type="line" rotatedBoundingBox="4820,2912 6634,2915 6632,3991 4818,3987"/>
            </emma:interpretation>
          </emma:emma>
        </inkml:annotationXML>
        <inkml:traceGroup>
          <inkml:annotationXML>
            <emma:emma xmlns:emma="http://www.w3.org/2003/04/emma" version="1.0">
              <emma:interpretation id="{08EB81B9-7EA4-452E-AD2D-D346048B4779}" emma:medium="tactile" emma:mode="ink">
                <msink:context xmlns:msink="http://schemas.microsoft.com/ink/2010/main" type="inkWord" rotatedBoundingBox="4820,2912 6634,2915 6632,3991 4818,3987"/>
              </emma:interpretation>
              <emma:one-of disjunction-type="recognition" id="oneOf0">
                <emma:interpretation id="interp0" emma:lang="" emma:confidence="0.5">
                  <emma:literal>R)</emma:literal>
                </emma:interpretation>
                <emma:interpretation id="interp1" emma:lang="" emma:confidence="0">
                  <emma:literal>N)</emma:literal>
                </emma:interpretation>
                <emma:interpretation id="interp2" emma:lang="" emma:confidence="0">
                  <emma:literal>n)</emma:literal>
                </emma:interpretation>
                <emma:interpretation id="interp3" emma:lang="" emma:confidence="0">
                  <emma:literal>r)</emma:literal>
                </emma:interpretation>
                <emma:interpretation id="interp4" emma:lang="" emma:confidence="0">
                  <emma:literal>"R"</emma:literal>
                </emma:interpretation>
              </emma:one-of>
            </emma:emma>
          </inkml:annotationXML>
          <inkml:trace contextRef="#ctx0" brushRef="#br0">791 532 0,'0'0'15,"12"-23"-15,0 0 16,11-12 0,13 12-16,-1 11 15,-11 1 1,-1 11-16,1 11 15,-1 24-15,-11 23 16,-12 11 0,-12 12-16,-11 0 15,-1-12 1,1 1-16,11-36 16,0 1-1,0-12-15,12-11 16,0-12-16,0 0 15,0-12 1,24-34-16,11-23 16,12-47-1,0 0-15,0 12 16,1 12 0,-13 23-16,-12 11 15,1 12-15,-12 22 16,0 1-1,-1 12-15,-11-1 16,0 12 0,0 0-16,-11 12 15,-13 22-15,-23 36 16,12-1 0,-1-11-16,13 0 15,11-12 1,12 12-16,0 0 15,12-12-15,11 0 16,13 0 0,11-11-16,0-24 15,0-11 1,-47 0-16</inkml:trace>
          <inkml:trace contextRef="#ctx0" brushRef="#br0" timeOffset="-573.7976">803 671 0</inkml:trace>
          <inkml:trace contextRef="#ctx0" brushRef="#br0" timeOffset="-600.6874">1050 717 0,'0'0'0,"0"0"16,0 0-16,0 0 16,0 0-1</inkml:trace>
          <inkml:trace contextRef="#ctx0" brushRef="#br0" timeOffset="346.0034">1510 104 0,'0'0'0,"0"0"15,11 12-15,1 11 16,12 35 0,11 11-16,1 35 15,-13-23 1,-11 12-16,0 22 15,-24 1-15,0-24 16,-11-23 0,23-69-16</inkml:trace>
          <inkml:trace contextRef="#ctx0" brushRef="#br0" timeOffset="-760.5986">673 174 0,'0'0'16,"-11"11"0,-13 12-16,-11 12 15,-12 11-15,11 12 16,1 0 0,11 0-16,1 11 15,23 0 1,0 12-16,12 0 15,11-12-15,12-11 16,13-12 0,-1-22-16,-12-13 15,-35-11 1</inkml:trace>
          <inkml:trace contextRef="#ctx0" brushRef="#br0" timeOffset="-1143.8789">-139 624 0,'0'0'16,"11"0"-16,25 0 15,23 0-15,-1 0 16,-10 0 0,-1 0-16,-47 0 15</inkml:trace>
          <inkml:trace contextRef="#ctx0" brushRef="#br0" timeOffset="-1410.921">14 428 0,'0'0'15,"0"0"-15,0 0 16,11 0-16,25-12 16,-1 1-1,12-12-15,-11-12 16,11-11-1,-12 0-15,-11-1 16,-1 13 0,-11-13-16,-12 1 15,0 12-15,0 10 16,-12 13 0,0-1-16,-11 12 15,-13 0 1,1 23-16,-12 12 15,0 34 1,0 24-16,11 22 16,25-22-16,-1 11 15,12 12 1,0-1-16,12-22 16,-1-24-1,1-11-15,0-24 16,-12 1-1,0-23-15,0-1 16,0-11-16,0 0 16</inkml:trace>
        </inkml:traceGroup>
      </inkml:traceGroup>
    </inkml:traceGroup>
  </inkml:traceGroup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53.39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607B60-5192-49A3-82B3-6CB8DBD7F03E}" emma:medium="tactile" emma:mode="ink">
          <msink:context xmlns:msink="http://schemas.microsoft.com/ink/2010/main" type="writingRegion" rotatedBoundingBox="1756,4543 3063,4543 3063,5514 1756,5514"/>
        </emma:interpretation>
      </emma:emma>
    </inkml:annotationXML>
    <inkml:traceGroup>
      <inkml:annotationXML>
        <emma:emma xmlns:emma="http://www.w3.org/2003/04/emma" version="1.0">
          <emma:interpretation id="{B4AB3931-01B7-4A26-826F-4682D6AC559A}" emma:medium="tactile" emma:mode="ink">
            <msink:context xmlns:msink="http://schemas.microsoft.com/ink/2010/main" type="paragraph" rotatedBoundingBox="1756,4543 3063,4543 3063,5514 1756,5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92E9DC-F65B-4AD4-9645-6956F265CB35}" emma:medium="tactile" emma:mode="ink">
              <msink:context xmlns:msink="http://schemas.microsoft.com/ink/2010/main" type="line" rotatedBoundingBox="1756,4543 3063,4543 3063,5514 1756,5514"/>
            </emma:interpretation>
          </emma:emma>
        </inkml:annotationXML>
        <inkml:traceGroup>
          <inkml:annotationXML>
            <emma:emma xmlns:emma="http://www.w3.org/2003/04/emma" version="1.0">
              <emma:interpretation id="{C41984A4-1242-476F-B28C-76620A001948}" emma:medium="tactile" emma:mode="ink">
                <msink:context xmlns:msink="http://schemas.microsoft.com/ink/2010/main" type="inkWord" rotatedBoundingBox="1756,4543 3063,4543 3063,5514 1756,55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-3263-219 0,'0'0'16,"0"0"0,0 0-16,0 0 15,0 0 1,0 0-16,0 11 15,0 24-15,0 11 16,0 24 0,12 11-16,-12 11 15,11-11 1,-11-12-16,12-11 16,-12 0-16,12 0 15,-12-12 1,0 0-16,0-23 15,0-11 1,0-1-16,0-11 16</inkml:trace>
          <inkml:trace contextRef="#ctx0" brushRef="#br0" timeOffset="198.8551">-2933 463 0,'0'0'0,"0"0"15,0 0-15,0 11 16,11 1 0,1-1-16,-12-11 15,0 0-15</inkml:trace>
          <inkml:trace contextRef="#ctx0" brushRef="#br0" timeOffset="713.1659">-2026-69 0,'0'0'0,"0"0"15,-12 12 1,-23 22-16,-13 13 16,-22 10-1,-1 13-15,12-1 16,24-11-16,11 0 15,13 11 1,22 12-16,13-12 16,23 1-1,0-13-15,12-10 16,-12-24-16,0-23 16,0-12-1,-11 1 1,-1-13-16,-11-10 15,-13-1-15,-11 35 16,-106-208 0,95 208-16,-48 0 15,-36 0 1,95 0-16,-365 12 16,365-12-16,0 0 15,0 0 1,0 0-16</inkml:trace>
        </inkml:traceGroup>
      </inkml:traceGroup>
    </inkml:traceGroup>
  </inkml:traceGroup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9:15.4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D9F336-6E9C-4C45-BF6D-6C4C782699BB}" emma:medium="tactile" emma:mode="ink">
          <msink:context xmlns:msink="http://schemas.microsoft.com/ink/2010/main" type="inkDrawing" rotatedBoundingBox="4292,1898 7918,2001 7913,2171 4287,2068" semanticType="scratchOut" shapeName="Other">
            <msink:sourceLink direction="with" ref="{1EA8B89B-2542-4693-A892-C2388E695785}"/>
            <msink:sourceLink direction="with" ref="{C07E2558-79A3-4E3C-B75E-92041B293593}"/>
          </msink:context>
        </emma:interpretation>
      </emma:emma>
    </inkml:annotationXML>
    <inkml:trace contextRef="#ctx0" brushRef="#br0">3628 61 0,'0'0'0,"0"0"16,0 0-16,0 0 15,-133-36 1,133 36-16,-36 0 16,-61-11-1,-12 11-15,-12 0 16,-60 0-16,-12 0 15,23 0 1,-60-12-16,-72 0 16,-109 24-1,350-12-15,-48 0 16,-48 12-16,-36-12 16,35 0-1,37 0-15,1 0 16,-1 0-1,24 0-15,24 0 16,25 0 0,12 0-16,11 0 15,25 0-15,0 0 16,0 0 0,37 0-16,-37 0 15,423 11 1,-387-11-16,61 0 15,48 0-15,37 12 16,35 0 0,-47-12-16,35 24 15,1-12 1,-37 0-16,25-1 16,-25 13-1,-24-24-15,-24 0 16,-24 12-16,-12 0 15,-25-12 1,-24 12-16,1-12 16,-25 0-1,-12 0-15,0 0 16,0 0-16,-24-12 16,-25 0-1,-48 0-15,-48 0 16,0 0-1,0 1-15,-61 11 16,1 0 0,35-12-16,-71 12 15,35 0-15,37 0 16,-73 0 0,72-12-16,25 0 15,-48 0 1,35 12-16,50 0 15,23-12 1,12 12-16,1 0 16,23 0-16,13-12 15,12 12 1,12 0-16,12 0 16,0 0-1,0 0-15,0 0 16,181 0-16,-169 0 15,85 0 1,145 12-16,36 0 16,-242-12-1,85 12-15,61 12 16,60-24 0,-37 12-16,13-1 15,0-11-15,-49 0 16,-12 12-1,1 0-15,-37 0 16,-49 0 0,-23-12-16,-13 12 15,-24-12-15,-12 0 16</inkml:trace>
  </inkml:traceGroup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6:00.2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7E4A35-CF38-43C5-A680-9A1DAF1279CC}" emma:medium="tactile" emma:mode="ink">
          <msink:context xmlns:msink="http://schemas.microsoft.com/ink/2010/main" type="writingRegion" rotatedBoundingBox="36,6080 3150,6043 3283,17331 169,17368"/>
        </emma:interpretation>
      </emma:emma>
    </inkml:annotationXML>
    <inkml:traceGroup>
      <inkml:annotationXML>
        <emma:emma xmlns:emma="http://www.w3.org/2003/04/emma" version="1.0">
          <emma:interpretation id="{DEDAFEFF-8A37-4E9A-9198-EC17219CCAA8}" emma:medium="tactile" emma:mode="ink">
            <msink:context xmlns:msink="http://schemas.microsoft.com/ink/2010/main" type="paragraph" rotatedBoundingBox="1722,6187 3046,5882 3262,6817 1938,71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25F1B3C-EC44-4193-82AE-0B695919C7A9}" emma:medium="tactile" emma:mode="ink">
              <msink:context xmlns:msink="http://schemas.microsoft.com/ink/2010/main" type="line" rotatedBoundingBox="1722,6187 3046,5882 3262,6817 1938,7122"/>
            </emma:interpretation>
          </emma:emma>
        </inkml:annotationXML>
        <inkml:traceGroup>
          <inkml:annotationXML>
            <emma:emma xmlns:emma="http://www.w3.org/2003/04/emma" version="1.0">
              <emma:interpretation id="{252F1C40-22E4-4818-A464-5A06F92ED6AE}" emma:medium="tactile" emma:mode="ink">
                <msink:context xmlns:msink="http://schemas.microsoft.com/ink/2010/main" type="inkWord" rotatedBoundingBox="1722,6187 3046,5882 3262,6817 1938,7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389 2242 0,'0'0'0,"0"0"16,0 0 0,0 0-16,11 12 15,-11-12 1</inkml:trace>
          <inkml:trace contextRef="#ctx0" brushRef="#br0" timeOffset="10218.8244">836 1918 0,'0'0'0,"0"0"16,0 0 0,0 0-16,0 0 15,12 0 1,35-23-16,24 0 15,-1-12-15,1 1 16,-24-1 0,12-11-16,-12 0 15,-11-1 1,-13 13-16,-11-1 16,-12 0-16,0 24 15,-12-1 1,-23 12-16,-12 12 15,-12-1 1,-12 24-16,24 0 16,12-12-1,23 12-15,12-1 16,12 1-16,23 23 16,24 23-1,12-12-15,-13-11 16,1-1-1,-12 1-15,-11-11 16,-24-13 0,-12 1-16,-12 0 15,-12-12-15,-23 11 16,-24-11 0,-23-23-16,0-11 15,23-1 1,24-11-16,12-23 15,11-23-15,24-12 16,36-35 0,34-11-16,1 11 15,0 1 1,-1 11-16,-70 104 16</inkml:trace>
          <inkml:trace contextRef="#ctx0" brushRef="#br1" timeOffset="199806.2478">-382 1592 0,'0'0'0,"0"0"0,0 0 16,-12 0-1,-12 0-15,-25 0 16,-11 0-16,-1 12 16,-23-12-1,-1 0-15,0 12 16,-12 0-1,1-1-15,23-11 16,13 0 0,11 0-16,13 0 15,12 0-15,12 0 16,0 0 0,0 0-16,12 0 15,-13 12 1,13 0-16,0 12 15,0 23 1,0 1-16,0 11 16,0 12-16,0 48 15,0 0 1,0-24-16,13-12 16,-1 0-1,0 12-15,0 12 16,0-24-16,0 0 15,-12-24 1,0-12-16,12 1 16,0-1-1,-12-11-15,0-12 16,0-12 0,0-1-16,0 1 15,0 0-15,0-12 16,0 0-1,0 0-15,12 0 16,0-12 0,25-23-16,-1-13 15,0-11-15,1 0 16,-1-1 0,0 13-16,-12 11 15,0 12 1,1-11-16,-13 11 15,0 12 1,0 0-16,-12 1 16,0 11-16,0 0 15,0 35 1,0 36-16,-12 12 16,-12 0-1,-1-11-15,-11-1 16,0 0-16,24-12 15,0-11 1,0-13-16,12-23 16,-12 0-1,-1 0-15,13-12 16,-12 0 0,-12-12-16,0-12 15,-12 1-15,-1-13 16,13 1-1,-12-13-15,0-11 16,11 11 0,13 13-16,0 11 15,0 0-15,0 0 16,0 1 0,12 11-16,0-12 15,0 12 1,12 0-16,12 1 15,25-1 1,11 0-16,13 0 16,-73 12-16</inkml:trace>
        </inkml:traceGroup>
      </inkml:traceGroup>
    </inkml:traceGroup>
    <inkml:traceGroup>
      <inkml:annotationXML>
        <emma:emma xmlns:emma="http://www.w3.org/2003/04/emma" version="1.0">
          <emma:interpretation id="{B7C3AA89-04B5-4091-A6D0-CA38A21FAF20}" emma:medium="tactile" emma:mode="ink">
            <msink:context xmlns:msink="http://schemas.microsoft.com/ink/2010/main" type="paragraph" rotatedBoundingBox="370,6135 1374,6135 1374,7820 370,7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296AFA-C2D4-4067-B822-77505BB2CE22}" emma:medium="tactile" emma:mode="ink">
              <msink:context xmlns:msink="http://schemas.microsoft.com/ink/2010/main" type="inkBullet" rotatedBoundingBox="227,7762 452,6016 1374,6135 1148,7881"/>
            </emma:interpretation>
          </emma:emma>
        </inkml:annotationXML>
        <inkml:trace contextRef="#ctx0" brushRef="#br0" timeOffset="-198.9257">35 1629 0,'0'0'0,"0"0"16,0 0-16,0 0 15,0 0 1,0 0-16,0 0 16,12 12-1,-12-12-15,71 220 16,-71-197-16,0 23 16,0 35-1,0-12-15,0-11 16,0 0-1,0-12-15,0-11 16,0-12 0,0-23-16</inkml:trace>
      </inkml:traceGroup>
    </inkml:traceGroup>
    <inkml:traceGroup>
      <inkml:annotationXML>
        <emma:emma xmlns:emma="http://www.w3.org/2003/04/emma" version="1.0">
          <emma:interpretation id="{92FC1CA1-E008-4693-AEB0-9C3445D353FD}" emma:medium="tactile" emma:mode="ink">
            <msink:context xmlns:msink="http://schemas.microsoft.com/ink/2010/main" type="paragraph" rotatedBoundingBox="1510,7638 3170,7646 3167,8318 1507,83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AA51DD0-5EFD-4EA3-80A4-31EB0774AFF9}" emma:medium="tactile" emma:mode="ink">
              <msink:context xmlns:msink="http://schemas.microsoft.com/ink/2010/main" type="line" rotatedBoundingBox="1510,7638 3170,7646 3167,8318 1507,8310"/>
            </emma:interpretation>
          </emma:emma>
        </inkml:annotationXML>
        <inkml:traceGroup>
          <inkml:annotationXML>
            <emma:emma xmlns:emma="http://www.w3.org/2003/04/emma" version="1.0">
              <emma:interpretation id="{F1A31771-2E49-4483-A84F-15AA0555DEE5}" emma:medium="tactile" emma:mode="ink">
                <msink:context xmlns:msink="http://schemas.microsoft.com/ink/2010/main" type="inkWord" rotatedBoundingBox="1510,7638 3170,7646 3167,8318 1507,8310"/>
              </emma:interpretation>
              <emma:one-of disjunction-type="recognition" id="oneOf1">
                <emma:interpretation id="interp1" emma:lang="" emma:confidence="0.5">
                  <emma:literal>2.0</emma:literal>
                </emma:interpretation>
                <emma:interpretation id="interp2" emma:lang="" emma:confidence="0">
                  <emma:literal>2-0</emma:literal>
                </emma:interpretation>
                <emma:interpretation id="interp3" emma:lang="" emma:confidence="0">
                  <emma:literal>20</emma:literal>
                </emma:interpretation>
                <emma:interpretation id="interp4" emma:lang="" emma:confidence="0">
                  <emma:literal>200</emma:literal>
                </emma:interpretation>
                <emma:interpretation id="interp5" emma:lang="" emma:confidence="0">
                  <emma:literal>280</emma:literal>
                </emma:interpretation>
              </emma:one-of>
            </emma:emma>
          </inkml:annotationXML>
          <inkml:trace contextRef="#ctx0" brushRef="#br0" timeOffset="16589.2275">-83 3190 0,'0'0'0,"0"0"16,0 0-16,0 0 16,0 0-1,0 0-15,0 0 16,-11 0 0,11 0-16,0 0 15,0 0-15,0-12 16,11-11-1,13 0-15,11 0 16,1 11 0,-1 12-16,12 12 15,0 11-15,-23 12 16,-1 11 0,-11 0-16,-12 12 15,-23 23 1,-13 0-16,-34 11 15,-1-11 1,0-35-16,12-11 16,12-12-16,12-11 15,11-12 1,12-12-16,12 0 16,0-11-1,24 0-15,11 0 16,24-12-1,0 24-15,12 11 16,0 0-16,-1 0 16,-11 0-1,-12 0-15,0 11 16,-47-11 0</inkml:trace>
          <inkml:trace contextRef="#ctx0" brushRef="#br0" timeOffset="16788.0825">659 3606 0,'0'0'0,"0"0"16,0 0-16,0 11 15,0 1 1,0-12-16,0 0 15,0 0 1,0 0-16</inkml:trace>
          <inkml:trace contextRef="#ctx0" brushRef="#br0" timeOffset="17271.5613">1190 3328 0,'0'0'0,"0"0"16,0 0-1,-12 12-15,-24-1 16,-34 24 0,11 0-16,0 11 15,24 0-15,-1 0 16,25-11-1,11 0-15,11-12 16,25 0 0,11 0-16,23 0 15,-11-11 1,12-12-16,-12-12 16,-12-11-16,12-23 15,-12 0 1,-23-1-16,-13 1 15,-11 0 1,-11 11-16,-13 1 16,-23-1-16,-12 12 15,-23 11 1,-1 12-16,12 12 16,24-1-1,0 13-15,24-13 16,23 1-1,0-12-15</inkml:trace>
        </inkml:traceGroup>
      </inkml:traceGroup>
    </inkml:traceGroup>
    <inkml:traceGroup>
      <inkml:annotationXML>
        <emma:emma xmlns:emma="http://www.w3.org/2003/04/emma" version="1.0">
          <emma:interpretation id="{E160D3BD-6B78-437F-BAAC-DFCDDE020D51}" emma:medium="tactile" emma:mode="ink">
            <msink:context xmlns:msink="http://schemas.microsoft.com/ink/2010/main" type="paragraph" rotatedBoundingBox="1442,9021 3185,9000 3193,9659 1450,96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D43235-628F-48AD-BA15-8A84E58CEE1A}" emma:medium="tactile" emma:mode="ink">
              <msink:context xmlns:msink="http://schemas.microsoft.com/ink/2010/main" type="line" rotatedBoundingBox="1442,9021 3185,9000 3193,9659 1450,9680"/>
            </emma:interpretation>
          </emma:emma>
        </inkml:annotationXML>
        <inkml:traceGroup>
          <inkml:annotationXML>
            <emma:emma xmlns:emma="http://www.w3.org/2003/04/emma" version="1.0">
              <emma:interpretation id="{8752A685-DE93-4897-B5FD-F12E158F1FED}" emma:medium="tactile" emma:mode="ink">
                <msink:context xmlns:msink="http://schemas.microsoft.com/ink/2010/main" type="inkWord" rotatedBoundingBox="1442,9021 3185,9000 3193,9659 1450,9680"/>
              </emma:interpretation>
              <emma:one-of disjunction-type="recognition" id="oneOf2">
                <emma:interpretation id="interp6" emma:lang="" emma:confidence="0.5">
                  <emma:literal>2</emma:literal>
                </emma:interpretation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)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7405.1862">-177 4669 0,'0'0'0,"0"0"15,0 0 1,0 0-16,0 0 16,0 0-16,0 0 15,0 0 1,0 0-16,-12-12 16,12 12-1,0-11-15,0-1 16,12-11-1,12 0-15,-1 0 16,13 0-16,-13 0 16,1 11-1,-1 1-15,1 11 16,-12 0 0,-1 0-16,1 11 15,0 12-15,-12 35 16,-12 35-1,-11-13-15,-13-10 16,-11-1 0,0-11-16,0-12 15,12-11 1,-1-1-16,13-10 16,-1-13-16,12 1 15,1-12 1,11 0-16,0 0 15,0 0 1,0 0-16,23-12 16,24 1-16,12-1 15,0 12 1,0 0-16,-12 0 16,0 12-1,0-1-15,0 1 16,1-1-1,10-11-15,-58 0 16</inkml:trace>
          <inkml:trace contextRef="#ctx0" brushRef="#br0" timeOffset="27604.0884">565 5039 0,'0'0'15,"0"0"1,0 0-16,0 0 16,0 0-16</inkml:trace>
          <inkml:trace contextRef="#ctx0" brushRef="#br0" timeOffset="29926.0444">942 4657 0,'0'0'0,"0"0"15,0 0-15,0 0 16,0 0-16,0 0 15,0-11 1,0-1-16,12-11 16,0 0-1,11 0-15,1 0 16,11 0 0,1 0-16,-1-1 15,0 13-15,1 11 16,-1 11-1,-12 13-15,1 33 16,-12 36 0,-12 11-16,-12-23 15,-12-35-15,-11 12 16,-12 0 0,0-24-16,-12 1 15,0-12 1,12-23-16,23 0 15,1 0 1,11 0-16,12 0 16,0 0-16,0 0 15,24 0 1,23 0-16,12 0 16,0 0-1,11 0-15,-11 0 16,12 0-1,-12 0-15,-12 0 16,0 0-16,-47 0 16</inkml:trace>
        </inkml:traceGroup>
      </inkml:traceGroup>
    </inkml:traceGroup>
    <inkml:traceGroup>
      <inkml:annotationXML>
        <emma:emma xmlns:emma="http://www.w3.org/2003/04/emma" version="1.0">
          <emma:interpretation id="{5EF26DA8-2DB3-4129-A98C-9F94EA8C2C8F}" emma:medium="tactile" emma:mode="ink">
            <msink:context xmlns:msink="http://schemas.microsoft.com/ink/2010/main" type="paragraph" rotatedBoundingBox="1392,10395 3049,10292 3100,11107 1443,112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DA9357A-6242-448F-87DC-31170E25DAB2}" emma:medium="tactile" emma:mode="ink">
              <msink:context xmlns:msink="http://schemas.microsoft.com/ink/2010/main" type="line" rotatedBoundingBox="1392,10395 3049,10292 3100,11107 1443,11210"/>
            </emma:interpretation>
          </emma:emma>
        </inkml:annotationXML>
        <inkml:traceGroup>
          <inkml:annotationXML>
            <emma:emma xmlns:emma="http://www.w3.org/2003/04/emma" version="1.0">
              <emma:interpretation id="{E19C7D74-CC81-4DF8-8173-A840AF109078}" emma:medium="tactile" emma:mode="ink">
                <msink:context xmlns:msink="http://schemas.microsoft.com/ink/2010/main" type="inkWord" rotatedBoundingBox="1391,10396 3048,10290 3100,11106 1443,1121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1654.2492">-236 5998 0,'0'0'0,"0"0"16,0 0-16,0 0 15,0 0-15,0 0 16,-12 0-1,12 0-15,0 0 16,0 0 0,0 0-16,0 0 15,-11-12 1,11 1-16,0-1 16,0 1-16,11-12 15,13 0 1,0-1-16,11 1 15,0 12 1,1-1-16,-1 12 16,-12 12-1,1 11-15,11 23 16,-11 12-16,-12-12 16,-12 23-1,-12 12-15,-12 12 16,1-24-1,-24 1-15,-12-13 16,0-10-16,12-13 16,11-11-1,13-11-15,-1-1 16,13-11 0,-1 0-16,12 0 15,0 0 1,12-11-16,23-12 15,36 0-15,11 0 16,0 11 0,1 0-16,-1 12 15,1 12 1,-12 0-16,-13 11 16,-22-12-1,-1 1-15,-11-1 16,-13 1-16,-11-1 15,0-11 1</inkml:trace>
          <inkml:trace contextRef="#ctx0" brushRef="#br0" timeOffset="51988.6248">659 6507 0,'0'0'0,"0"0"16,0 0 0,0 0-16,0 0 15</inkml:trace>
          <inkml:trace contextRef="#ctx0" brushRef="#br0" timeOffset="59907.2972">872 5825 0,'0'0'0,"0"0"0,0 0 16,0 0-16,0 0 15,0 0 1,0 0-16,0 0 16,0 0-1,0 0-15,0 0 16,0 11-1,0 1-15,0 11 16,0 12-16,-12-1 16,0 1-1,0 0-15,0-12 16,1 0 0,-1-12-16,0 1 15,0-1-15,12 1 16,0-12-1,0 0-15,0 0 16,0 0 0,0 0-16,12 12 15,12-1 1,11 1-16,0-1 16,12-11-1,1 0-15,-13 0 16,0 0-16,1 0 15,-13 0 1,1 0-16,-1 12 16,1-12-16,-12 0 15,11 0 1,1 0-16,-13 0 16,13 0-1,-12 0-15,0 0 16,-1 0-1,1 0-15,-12 0 16</inkml:trace>
          <inkml:trace contextRef="#ctx0" brushRef="#br0" timeOffset="60398.9139">1154 6079 0,'0'0'16,"0"0"-16,0 0 15,0 0 1,0 0-16,0-12 15,0 1 1,0-1-16,0 12 16,0-11-16,0 11 15,0 0 1,0 0-16,0 0 16,0 0-1,0 0-15,0 0 16,0 0-1,0 0-15,0 0 16,0 23-16,0 23 16,0 23-1,-12 24-15,12-1 16,0-22 0,12-24-16,-12 0 15,0-23-15,0 0 16,0-11-1,0-12-15</inkml:trace>
        </inkml:traceGroup>
      </inkml:traceGroup>
    </inkml:traceGroup>
    <inkml:traceGroup>
      <inkml:annotationXML>
        <emma:emma xmlns:emma="http://www.w3.org/2003/04/emma" version="1.0">
          <emma:interpretation id="{E5888035-2B6C-4184-80DF-795238F1609E}" emma:medium="tactile" emma:mode="ink">
            <msink:context xmlns:msink="http://schemas.microsoft.com/ink/2010/main" type="paragraph" rotatedBoundingBox="1511,11556 3045,11645 3007,12305 1473,122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4E77C9-5EC6-4014-B6C1-257F585701FF}" emma:medium="tactile" emma:mode="ink">
              <msink:context xmlns:msink="http://schemas.microsoft.com/ink/2010/main" type="line" rotatedBoundingBox="1511,11556 3045,11645 3007,12305 1473,12217"/>
            </emma:interpretation>
          </emma:emma>
        </inkml:annotationXML>
        <inkml:traceGroup>
          <inkml:annotationXML>
            <emma:emma xmlns:emma="http://www.w3.org/2003/04/emma" version="1.0">
              <emma:interpretation id="{738E6706-F750-4F1E-8159-C2FA6E6DBF4D}" emma:medium="tactile" emma:mode="ink">
                <msink:context xmlns:msink="http://schemas.microsoft.com/ink/2010/main" type="inkWord" rotatedBoundingBox="1510,11556 3045,11644 3007,12304 1472,12217"/>
              </emma:interpretation>
            </emma:emma>
          </inkml:annotationXML>
          <inkml:trace contextRef="#ctx0" brushRef="#br0" timeOffset="68273.0293">-200 7108 0,'0'0'0,"0"0"16,0 0-1,0 0-15,0 0 16,0 0-16,0 0 16,0 0-1,0 0-15,0 0 16,0 0-1,0 0-15,11-12 16,1 0 0,12 1-16,11-12 15,0 11-15,1 1 16,-1 11 0,-11 11-16,11 12 15,-11 12 1,-13 0-16,1 11 15,-12 12-15,-23 34 16,-25-11 0,-11 0-16,-11-12 15,11-23 1,12-11-16,11-12 16,13-11-1,11-12-15,12 0 16,0 0-16,0 0 15,12-12 1,23-11-16,12 0 16,12 11-1,0 1-15,0 11 16,-12 0 0,0 0-16,0 0 15,-11 0-15,-24 0 16,-1 0-1,-11 0-15</inkml:trace>
          <inkml:trace contextRef="#ctx0" brushRef="#br0" timeOffset="68479.5463">530 7524 0,'0'0'0,"0"0"16,0 0 0,0 0-16,0 0 15,0 0 1,0 0-16,0 0 16,0 0-1</inkml:trace>
          <inkml:trace contextRef="#ctx0" brushRef="#br0" timeOffset="68992.4426">1284 7200 0,'0'0'15,"0"0"-15,0 0 16,0 0 0,0 0-16,-12 0 15,-12 0-15,-23 12 16,-23-1 0,-13 12-16,13 12 15,-1 11 1,12 0-16,12 12 15,23-12-15,1 12 16,23-12 0,12-11-16,11-12 15,24 0 1,36-11-16,-13-12 16,-23-12-1,1-11-15,-13 0 16,-12 0-16,-11 0 15,-24 0 1,-23 0-16,-36-1 16,-11 13-1,0 11-15,23 0 16,12 0-16,23 0 16,12 0-1,12 0-15</inkml:trace>
        </inkml:traceGroup>
      </inkml:traceGroup>
    </inkml:traceGroup>
    <inkml:traceGroup>
      <inkml:annotationXML>
        <emma:emma xmlns:emma="http://www.w3.org/2003/04/emma" version="1.0">
          <emma:interpretation id="{785BAB28-C0B8-49B9-9CA4-421696939498}" emma:medium="tactile" emma:mode="ink">
            <msink:context xmlns:msink="http://schemas.microsoft.com/ink/2010/main" type="paragraph" rotatedBoundingBox="1408,12899 2594,12844 2621,13435 1435,134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79F4BED-1036-4A72-A065-EF83FB4B1D2E}" emma:medium="tactile" emma:mode="ink">
              <msink:context xmlns:msink="http://schemas.microsoft.com/ink/2010/main" type="line" rotatedBoundingBox="1408,12899 2594,12844 2621,13435 1435,13489"/>
            </emma:interpretation>
          </emma:emma>
        </inkml:annotationXML>
        <inkml:traceGroup>
          <inkml:annotationXML>
            <emma:emma xmlns:emma="http://www.w3.org/2003/04/emma" version="1.0">
              <emma:interpretation id="{5A08B2E2-A14E-477A-89EA-6AD37BF6F114}" emma:medium="tactile" emma:mode="ink">
                <msink:context xmlns:msink="http://schemas.microsoft.com/ink/2010/main" type="inkWord" rotatedBoundingBox="1408,12898 2594,12845 2621,13435 1434,13489"/>
              </emma:interpretation>
            </emma:emma>
          </inkml:annotationXML>
          <inkml:trace contextRef="#ctx0" brushRef="#br0" timeOffset="75761.634">-342 8483 0,'0'0'0,"0"0"16,0 0-16,0 0 16,0 0-1,0 0-15,0 0 16,0 0-1,0 0-15,0 0 16,0-12-16,12 1 16,12-12-1,23-12-15,23 12 16,-11 0 0,-12 11-16,-11 12 15,-1 0-15,-11 12 16,-1-1-1,-11 12-15,-12 35 16,-12 23 0,-23-12-16,-24 12 15,0-23 1,0-12-16,12-11 16,12-12-16,11-11 15,12-12 1,1 0-16,11 0 15,0 0 1,0 0-16,11-12 16,13 1-16,11-1 15,12 0 1,0 1-16,1 11 16,-13-12-1,0 12-15,1 0 16,-36 0-1</inkml:trace>
          <inkml:trace contextRef="#ctx0" brushRef="#br0" timeOffset="75947.8664">294 8760 0,'0'0'0,"0"0"16,0 0-1,0 0-15,0 0 16,0 0 0,0 0-16,0 0 15,0 0 1</inkml:trace>
          <inkml:trace contextRef="#ctx0" brushRef="#br0" timeOffset="76569.3799">565 8598 0,'0'0'15,"0"0"-15,12 0 16,12-11-16,11-12 15,0 0 1,1-1-16,11-22 16,-24 12-1,-11 10-15,0 1 16,-12 0 0,0 12-16,-12-1 15,-11 1-15,-13 11 16,1 0-1,-1 11-15,1 1 16,12-1 0,11 1-16,12-1 15,0 1-15,12 11 16,11 23 0,12 0-16,13 12 15,-13-12 1,12 1-16,-12-13 15,-11 1 1,-12 0-16,-12-12 16,0 0-16,-12 0 15,-12 0 1,-11-11-16,0-1 16,-1 1-1,1-12-15,11-12 16,1-11-1,11 0-15,0-23 16,12 0-16,12-24 16,12 1-1,-24 69-15</inkml:trace>
        </inkml:traceGroup>
      </inkml:traceGroup>
    </inkml:traceGroup>
    <inkml:traceGroup>
      <inkml:annotationXML>
        <emma:emma xmlns:emma="http://www.w3.org/2003/04/emma" version="1.0">
          <emma:interpretation id="{019AC57F-857E-48F1-8022-D66443DF7A18}" emma:medium="tactile" emma:mode="ink">
            <msink:context xmlns:msink="http://schemas.microsoft.com/ink/2010/main" type="paragraph" rotatedBoundingBox="1428,13689 3025,13912 2957,14402 1360,141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D5CEFE-4CC2-468B-AC85-78C9FD0B286E}" emma:medium="tactile" emma:mode="ink">
              <msink:context xmlns:msink="http://schemas.microsoft.com/ink/2010/main" type="line" rotatedBoundingBox="1428,13689 3025,13912 2957,14402 1360,14179"/>
            </emma:interpretation>
          </emma:emma>
        </inkml:annotationXML>
        <inkml:traceGroup>
          <inkml:annotationXML>
            <emma:emma xmlns:emma="http://www.w3.org/2003/04/emma" version="1.0">
              <emma:interpretation id="{4C5A1E9B-4F5D-4B44-B94D-7ECD82CEA118}" emma:medium="tactile" emma:mode="ink">
                <msink:context xmlns:msink="http://schemas.microsoft.com/ink/2010/main" type="inkWord" rotatedBoundingBox="1428,13689 3025,13912 2957,14402 1360,14179"/>
              </emma:interpretation>
              <emma:one-of disjunction-type="recognition" id="oneOf4">
                <emma:interpretation id="interp12" emma:lang="" emma:confidence="0.5">
                  <emma:literal>.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D</emma:literal>
                </emma:interpretation>
                <emma:interpretation id="interp1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83534.0137">-354 9338 0,'0'0'0,"0"0"16,0 0-1,0 0-15,0 0 16,0 0-16,0 0 15,12-12 1,12-11-16,11 0 16,12 0-1,12 0-15,-12 0 16,0 11 0,0 12-16,-11 0 15,-13 0-15,1 0 16,0 12-1,-13 11-15,-11 0 16,0 12 0,0-12-16,-11 0 15,-1 0 1,-12 0-16,1-11 16,11-1-16,0 1 15,12-12 1,0 0-16,0 0 15,12 11 1,0 1-16,11 0 16,1-1-16,11 1 15,0-1 1,1 1-16,-13-1 16,-11 1-1,0 0-15,-12-1 16,0 12-1,-12 0-15,0 0 16,-23 1-16,0-1 16,-1-12-1,-11 1-15,0-12 16,12 0 0,-1-23-16,1 11 15,11-11 1,13 0-16,-1 0 15,12 0-15,0 23 16</inkml:trace>
          <inkml:trace contextRef="#ctx0" brushRef="#br0" timeOffset="83791.9631">495 9604 0,'0'0'0,"0"0"16,0 0-16,0 0 16,0 0-1,0 0-15,0 0 16,0 0-1,0 0-15,0 0 16,0 0-16</inkml:trace>
          <inkml:trace contextRef="#ctx0" brushRef="#br0" timeOffset="84383.0993">1060 9685 0,'0'0'0,"0"0"16,0 0-16,0 0 15,0 0 1,-12 0-16,-11 0 15,-13 11 1,1 1-16,0-12 16,-1-12-16,1 1 15,11-1 1,1 1-16,-1-12 16,13-1-1,-1 1-15,12 0 16,0-11-1,12-1-15,11 12 16,24-24-16,0 24 16,12 0-1,0 12-15,-12 11 16,0 0 0,0 11-16,-11 1 15,-13 11-15,1 0 16,-12 0-1,-1 0-15,-11 12 16,-11 0 0,-13 11-16,-11-11 15,-24-1 1,0-11-16,12-11 16,0-12-16,11-12 15,25 12 1,11 0-16</inkml:trace>
        </inkml:traceGroup>
      </inkml:traceGroup>
    </inkml:traceGroup>
    <inkml:traceGroup>
      <inkml:annotationXML>
        <emma:emma xmlns:emma="http://www.w3.org/2003/04/emma" version="1.0">
          <emma:interpretation id="{3A7E1953-8900-4BF0-8C0B-9CE54AE0D592}" emma:medium="tactile" emma:mode="ink">
            <msink:context xmlns:msink="http://schemas.microsoft.com/ink/2010/main" type="paragraph" rotatedBoundingBox="1454,14810 2834,14733 2864,15268 1484,153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B290C8-21EE-40FD-AFD2-292E87606CDA}" emma:medium="tactile" emma:mode="ink">
              <msink:context xmlns:msink="http://schemas.microsoft.com/ink/2010/main" type="line" rotatedBoundingBox="1454,14810 2834,14733 2864,15268 1484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B462AEAF-9060-42DD-B0DE-06F6259323ED}" emma:medium="tactile" emma:mode="ink">
                <msink:context xmlns:msink="http://schemas.microsoft.com/ink/2010/main" type="inkWord" rotatedBoundingBox="1454,14810 2834,14733 2864,15268 1484,15346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1593.8101">-295 10378 0,'0'0'0,"0"0"16,0 0-16,0 0 16,0 0-1,0 0-15,12-11 16,0-1 0,23-11-16,12 0 15,12 0 1,-12 11-16,0 1 15,-11-1-15,-1 12 16,-11 0 0,-1 12-16,1 11 15,-12-12 1,-1 12-16,-11 12 16,-11 11-1,-1-11-15,0-12 16,-11 0-16,-1 0 15,0-11 1,13-1-16,-1-11 16,12 0-16,0 0 15,0 0 1,0 0-16,12 0 16,11 0-1,13 0-15,-1 0 16,0 0-1,-11 12-15,11 0 16,-11-1-16,-1 1 16,-11 11-1,-12 0-15,0 0 16,-12 12 0,0-12-16,-11 0 15,-12 0 1,-1 0-16,-11-11 15,-12-12-15,0-12 16,12 1 0,12-1-16,-1-11 15,25 11 1,-1-11-16,12 23 16</inkml:trace>
          <inkml:trace contextRef="#ctx0" brushRef="#br0" timeOffset="91782.0515">341 10632 0,'0'0'15,"0"0"-15,0 0 16,0 0-1,0 0-15,0 0 16</inkml:trace>
          <inkml:trace contextRef="#ctx0" brushRef="#br0" timeOffset="92285.0823">695 10367 0,'0'0'0,"0"0"15,0 0 1,0 0-16,0 0 16,0 0-1,12-12-15,-1 1 16,13-1-16,11-11 15,24 0 1,0 0-16,0-1 16,-24 24-16,1 0 15,-13 12 1,1 0-16,-12 22 16,-12 1-1,-12 11-15,-35 24 16,-24-1-1,12-11-15,12-12 16,12-11-16,11-12 16,12-12-1,1-11-15,11 0 16,0 0 0,11-11-16,13-1 15,35 1 1,23-13-16,1 13 15,-13-1-15,-70 12 16</inkml:trace>
        </inkml:traceGroup>
      </inkml:traceGroup>
    </inkml:traceGroup>
    <inkml:traceGroup>
      <inkml:annotationXML>
        <emma:emma xmlns:emma="http://www.w3.org/2003/04/emma" version="1.0">
          <emma:interpretation id="{49A5C726-5465-44DF-840A-EB9613451712}" emma:medium="tactile" emma:mode="ink">
            <msink:context xmlns:msink="http://schemas.microsoft.com/ink/2010/main" type="paragraph" rotatedBoundingBox="200,15512 3187,15875 2994,17457 8,1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6F67F-5C23-48C6-B2E2-B362A76FBA0C}" emma:medium="tactile" emma:mode="ink">
              <msink:context xmlns:msink="http://schemas.microsoft.com/ink/2010/main" type="line" rotatedBoundingBox="200,15512 3066,15861 2935,16933 70,16584"/>
            </emma:interpretation>
          </emma:emma>
        </inkml:annotationXML>
        <inkml:traceGroup>
          <inkml:annotationXML>
            <emma:emma xmlns:emma="http://www.w3.org/2003/04/emma" version="1.0">
              <emma:interpretation id="{BFD394E0-FE0B-4579-93E2-DA8A09FCD0EF}" emma:medium="tactile" emma:mode="ink">
                <msink:context xmlns:msink="http://schemas.microsoft.com/ink/2010/main" type="inkWord" rotatedBoundingBox="200,15512 3066,15861 2935,16933 70,16584"/>
              </emma:interpretation>
              <emma:one-of disjunction-type="recognition" id="oneOf6">
                <emma:interpretation id="interp18" emma:lang="" emma:confidence="0.5">
                  <emma:literal>e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!</emma:literal>
                </emma:interpretation>
                <emma:interpretation id="interp21" emma:lang="" emma:confidence="0">
                  <emma:literal>:</emma:literal>
                </emma:interpretation>
                <emma:interpretation id="interp22" emma:lang="" emma:confidence="0">
                  <emma:literal>&amp;</emma:literal>
                </emma:interpretation>
              </emma:one-of>
            </emma:emma>
          </inkml:annotationXML>
          <inkml:trace contextRef="#ctx0" brushRef="#br1" timeOffset="204858.6062">-261 12023 0,'0'0'0,"0"0"0,0 0 15,0 0 1,0 0-16,0 0 16,0 0-1,0 0-15,0 0 16,-12 0 0,-12 0-16,-25 12 15,-36 0-15,-11-12 16,11 11-1,0 1-15,-23 0 16,-13-12 0,24 12-16,24-12 15,25 0-15,12 0 16,11 0 0,1 0-16,12 0 15,0 0 1,12 0-16,0 0 15,0 0-15,0 0 16,0 0 0,0-12-16,0 0 15,0-23 1,0-1-16,0-11 16,-12-13-1,0 1-15,0 0 16,12-1-16,-12 13 15,0-1 1,-1-23-16,1 0 16,0 24-1,12-13-15,-12 25 16,12-1 0,0-11-16,0 11 15,0 12 1,0 0-16,0 1 15,0-1-15,0 12 16,0 0 0,0 0-16,0 12 15,0-11-15,0 11 16,0 0 0,0 0-16,0 0 15,0 0 1,-12 11-16,0 1 15,0 12 1,-12 12-16,-1-1 16,1 1-16,0-1 15,12-11 1,0 0-16,0-12 16,0 0-1,0-1-15,12 1 16,-12 0-16,12-12 15,0 0 1,0 0-16,0 0 16,12-24-1,0-11-15,0-1 16,0 1 0,0-13-16,12 1 15,-12 11-15,0 1 16,13-1-1,-13 12-15,0 12 16,0 0 0,-12 12-16,0 0 15,12 0-15,0 12 16,12 0 0,0 12-16,13 12 15,-1-1 1,0 1-16,1 11 15,-13-11 1,-12-12-16,0-1 16,0 1-16,0 0 15,-12-12 1,0-1-16,0-11 16,-12 12-1,-12 0-15,0-12 16,-13 0-1,-11 0-15,0 0 16,-1 0-16,1 0 16,-13 0-1,13 0-15,12 0 16,-1 0 0,13 0-16,24 0 15</inkml:trace>
          <inkml:trace contextRef="#ctx0" brushRef="#br0" timeOffset="102294.1855">-236 11511 0,'0'0'0,"0"0"16,0 0-1,0 0-15,0 0 16,0 0-16,0 0 16,0 0-1,0 0-15,0 0 16,0 0-1,12 0-15,12-12 16,23 1-16,23-1 16,1 1-1,12-1-15,11 12 16,-24 12 0,-11-1-16,-12 1 15,1 11-15,-13 0 16,-23 0-1,-12-11-15,-12 11 16,-12 0 0,-11 11-16,0-10 15,-12-1 1,-1-12-16,1 1 16,0-12-16,12 0 15,0 0 1,11 0-16,24 0 15,0 0 1,0 0-16,0 0 16,0 0-16,12 0 15,11 0 1,13 0-16,-1 11 16,0 1-1,-11-1-15,-12 1 16,-1 0-1,1 11-15,-12 0 16,-12 0-16,1 0 16,-13-11-1,1 11-15,-13-12 16,-11-11 0,0 0-16,0 0 15,11-11 1,13-1-16,-1-11 15,13 11-15,11-11 16,0 23 0</inkml:trace>
          <inkml:trace contextRef="#ctx0" brushRef="#br0" timeOffset="102502.4285">589 11753 0,'0'0'16,"0"0"-16,0 0 15,0 0 1,0 0-16,0 0 16,0 0-1,0 0-15,0 0 16</inkml:trace>
          <inkml:trace contextRef="#ctx0" brushRef="#br0" timeOffset="102943.7224">813 11372 0,'0'0'15,"0"0"-15,0 0 16,0 0 0,0 12-16,0-1 15,0 12 1,-12 12-16,0-12 16,0 0-16,1 0 15,11-11 1,0-1-16,0 1 15,0 0 1,0-1-16,0 1 16,11-1-16,13 1 15,11-1 1,12 1-16,24-12 16,-24 11-1,0-11-15,0 0 16,-11 0-1,-1 0-15,-11 0 16,-13 0-16,1 0 16,0 0-1,-12 0-15</inkml:trace>
          <inkml:trace contextRef="#ctx0" brushRef="#br0" timeOffset="103309.6638">1166 11418 0,'0'0'0,"0"0"16,0 0-16,0 0 15,0 0 1,0 0-16,0 0 15,0 0 1,0 0-16,0 0 16,0 12-16,0-1 15,0 1 1,12 11-16,0 0 16,-12-11-1,0 11-15,11 12 16,-11 11-1,0 46-15,12 35 16,-12-23-16,12-23 16,-12-81-1</inkml:trace>
        </inkml:traceGroup>
      </inkml:traceGroup>
      <inkml:traceGroup>
        <inkml:annotationXML>
          <emma:emma xmlns:emma="http://www.w3.org/2003/04/emma" version="1.0">
            <emma:interpretation id="{CF55CC51-D496-41F5-8393-DF160566B337}" emma:medium="tactile" emma:mode="ink">
              <msink:context xmlns:msink="http://schemas.microsoft.com/ink/2010/main" type="line" rotatedBoundingBox="1680,16702 3063,16897 2981,17477 1599,17283"/>
            </emma:interpretation>
          </emma:emma>
        </inkml:annotationXML>
        <inkml:traceGroup>
          <inkml:annotationXML>
            <emma:emma xmlns:emma="http://www.w3.org/2003/04/emma" version="1.0">
              <emma:interpretation id="{32D75846-3E7F-4CD6-87D7-DC33CD66885F}" emma:medium="tactile" emma:mode="ink">
                <msink:context xmlns:msink="http://schemas.microsoft.com/ink/2010/main" type="inkWord" rotatedBoundingBox="1680,16702 3063,16897 2981,17477 1599,17283"/>
              </emma:interpretation>
              <emma:one-of disjunction-type="recognition" id="oneOf7">
                <emma:interpretation id="interp23" emma:lang="" emma:confidence="0.5">
                  <emma:literal>s</emma:literal>
                </emma:interpretation>
                <emma:interpretation id="interp24" emma:lang="" emma:confidence="0">
                  <emma:literal>.</emma:literal>
                </emma:interpretation>
                <emma:interpretation id="interp25" emma:lang="" emma:confidence="0">
                  <emma:literal>S</emma:literal>
                </emma:interpretation>
                <emma:interpretation id="interp26" emma:lang="" emma:confidence="0">
                  <emma:literal>5</emma:literal>
                </emma:interpretation>
                <emma:interpretation id="interp27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13233.0825">-106 12378 0,'0'0'0,"0"0"16,0 0-16,0 0 15,0 0 1,0 0-16,0 0 16,0 0-16,0 0 15,0 0 1,0 0-16,0 0 16,12-12-1,11 0-15,12 1 16,13-1-16,-1 1 15,12-1 1,11 1-16,-11 11 16,0 0-1,-12 0-15,-11 11 16,-13 1-16,-11-1 16,-12 1-1,-12 11-15,0 0 16,-23 12-1,0-1-15,-12 1 16,11-12 0,1-11-16,11-1 15,1 1-15,11-12 16,12 0 0,0 0-16,0 0 15,0 0 1,0 0-16,24 0 15,-1 11-15,24-11 16,0 12 0,-11 0-16,-1-1 15,-11 1 1,-13-1-16,-11 1 16,-11 11-1,-13 0-15,-11 0 16,-1 0-1,1 0-15,-12-11 16,0 0-16,0-12 16,11 0-1,13 0-15,11-12 16,12 12 0,0-12-16,0 12 15</inkml:trace>
          <inkml:trace contextRef="#ctx0" brushRef="#br0" timeOffset="113451.082">671 12747 0,'0'0'15,"0"0"1,0 0-16,0 0 15,0 0-15,0 0 16,0 0 0,0 0-16,0 0 15,0 0 1</inkml:trace>
          <inkml:trace contextRef="#ctx0" brushRef="#br0" timeOffset="114100.6176">1048 12771 0,'0'0'0,"0"0"16,0 0-1,0 0-15,0 0 16,0 0 0,0 0-16,0 0 15,0 0-15,0 0 16,-12-12 0,1 0-16,-1 1 15,12-1 1,0 1-16,0-1 15,12-11-15,11 11 16,1-11 0,-1 12-16,1-1 15,11 12 1,1 0-16,-13 12 16,-11-1-1,0 1-15,-1-1 16,-11 1-16,0 0 15,0-1 1,-11 12-16,-13 0 16,-11 1-1,-24-13-15,0 1 16,12-12 0,12-12-16,11 1 15,12-13-15,12-22 16,12-12-1,23 1-15,12-1 16,12 0 0,-12 23-16,1 1 15,-13 22-15,12-11 16,-12 11 0,-35 12-16</inkml:trace>
        </inkml:traceGroup>
      </inkml:traceGroup>
    </inkml:traceGroup>
  </inkml:traceGroup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9:14.1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27BB37-EFC2-45C8-88D9-4DF9A0FDE0D4}" emma:medium="tactile" emma:mode="ink">
          <msink:context xmlns:msink="http://schemas.microsoft.com/ink/2010/main" type="inkDrawing" rotatedBoundingBox="4168,1955 6236,2017 6234,2072 4166,2010" semanticType="strikethrough" shapeName="Other">
            <msink:sourceLink direction="with" ref="{1EA8B89B-2542-4693-A892-C2388E695785}"/>
            <msink:sourceLink direction="with" ref="{C07E2558-79A3-4E3C-B75E-92041B293593}"/>
          </msink:context>
        </emma:interpretation>
      </emma:emma>
    </inkml:annotationXML>
    <inkml:trace contextRef="#ctx0" brushRef="#br0">1278-896 0,'0'0'15,"-423"0"1,387 0-16,-61 0 15,-109 12-15,-84 0 16,-49-48 0,303 36-16,-61-11 15,0 11 1,1-12-16,-1 12 16,0-12-1,25 12-15,23 0 16,25 0-16,12 0 15,12 0 1,0 0-16,0 0 16</inkml:trace>
  </inkml:traceGroup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5:56.5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A52A0F-956F-4CA6-BBE0-FA34E0691EE3}" emma:medium="tactile" emma:mode="ink">
          <msink:context xmlns:msink="http://schemas.microsoft.com/ink/2010/main" type="writingRegion" rotatedBoundingBox="4675,4744 7078,4866 7033,5753 4630,5631"/>
        </emma:interpretation>
      </emma:emma>
    </inkml:annotationXML>
    <inkml:traceGroup>
      <inkml:annotationXML>
        <emma:emma xmlns:emma="http://www.w3.org/2003/04/emma" version="1.0">
          <emma:interpretation id="{7C683389-851A-49AA-910A-85F01F6A981F}" emma:medium="tactile" emma:mode="ink">
            <msink:context xmlns:msink="http://schemas.microsoft.com/ink/2010/main" type="paragraph" rotatedBoundingBox="4675,4744 7078,4866 7033,5753 4630,5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0E57B-B4BD-40EF-B0C1-58F139FA80AF}" emma:medium="tactile" emma:mode="ink">
              <msink:context xmlns:msink="http://schemas.microsoft.com/ink/2010/main" type="line" rotatedBoundingBox="4675,4744 7078,4866 7033,5753 4630,5631"/>
            </emma:interpretation>
          </emma:emma>
        </inkml:annotationXML>
        <inkml:traceGroup>
          <inkml:annotationXML>
            <emma:emma xmlns:emma="http://www.w3.org/2003/04/emma" version="1.0">
              <emma:interpretation id="{6311508F-9E83-4FC7-A452-D1FE36A4E67E}" emma:medium="tactile" emma:mode="ink">
                <msink:context xmlns:msink="http://schemas.microsoft.com/ink/2010/main" type="inkWord" rotatedBoundingBox="4675,4744 7078,4866 7033,5753 4630,5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0,'0'0'0,"0"0"16,0 0-1,0 0-15,0 0 16,0 0-1,0 0-15,0 12 16,0 11-16,0 23 16,0 24-1,0 11-15,0-12 16,12 12 0,-12 23-16,0-12 15,0-11 1,0-11-16,0-24 15,0 0-15,0-11 16,0-12 0,0-12-16,0-11 15,0 0 1</inkml:trace>
          <inkml:trace contextRef="#ctx0" brushRef="#br0" timeOffset="-888.2831">-153 116 0,'0'0'16,"0"0"-16,0 0 15,0 0-15,0 0 16,0 0 0,0 0-16,0 0 15,0 0 1,-12 23-16,-12 23 16,-11 1-1,0-1-15,-1 0 16,13-23-16,-1 0 15,12 0 1,1-11-16,11 0 16,0 11-1,11-12-15,13 1 16,23 11 0,36 0-16,-1-11 15,0-12-15,-23 0 16,0 0-1,-23-12-15,-1 0 16,-12 12 0,1 0-16,-24 0 15</inkml:trace>
          <inkml:trace contextRef="#ctx0" brushRef="#br0" timeOffset="184.3458">318 821 0,'0'0'0,"0"0"16,0 0-1,0 12-15,12-1 16,-12-11-1</inkml:trace>
          <inkml:trace contextRef="#ctx0" brushRef="#br0" timeOffset="687.8144">824 544 0,'0'0'0,"0"0"15,0 11-15,0 1 16,-11-1 0,-1 1-16,-12-1 15,-11-11 1,0 0-16,-1-11 15,-11-12-15,47 23 16,-177-197 0,177 197-16,12-11 15,0-12 1,12 0-16,23-12 16,0 12-1,-12 11-15,12 12 16,-11 12-1,-1 11-15,0 12 16,1 11-16,-1 23 16,-11 24-1,-24 11-15,-12-24 16,0-22 0,-12 0-16,1-12 15,-1-11-15,12-12 16,12-23-1</inkml:trace>
          <inkml:trace contextRef="#ctx0" brushRef="#br0" timeOffset="1279.0345">1496 128 0,'0'0'16,"0"0"-16,0 0 15,0 0 1,0 0-16,0 0 16,0 0-1,-24 0-15,-11 0 16,-12 0-16,0 0 15,0 0 1,-1 11-16,1 1 16,12-1-1,0 12-15,-1 0 16,13 1 0,-1-1-16,1 11 15,11-10-15,12-1 16,12 0-1,11 0-15,1 0 16,11 0 0,0 0-16,13 0 15,-1 0-15,0 12 16,-12 0 0,-11-1-16,-1 1 15,-11 0 1,0-1-16,-12 1 15,-12 0 1,0-1-16,-23-10 16,-24 10-16,-12-11 15,12-11 1,12-12-16,24-12 16,23 12-1</inkml:trace>
          <inkml:trace contextRef="#ctx0" brushRef="#br0" timeOffset="1889.5641">1720 359 0,'0'0'0,"0"0"16,0 0-1,0 0-15,0 0 16,0 0 0,0 0-16,11-12 15,13-11-15,11 0 16,1 11 0,-1 1-16,0 11 15,1 0 1,-13 11-16,1 1 15,-12 0 1,-12-1-16,0 12 16,-12 0-16,0 0 15,0 1 1,-11-1-16,-1-12 16,12 1-1,1-1-15,11-11 16,0 0-16,0 12 15,11-1 1,1 1-16,12 11 16,-1 12-1,1-1-15,-1 13 16,-11-1-16,0-11 16,-12-1-1,-12-11-15,0 0 16,-11-11-1,-24 11-15,0-11 16,-12-1 0,12-11-16,11-11 15,1-1 1,11 1-16,24 11 16</inkml:trace>
        </inkml:traceGroup>
      </inkml:traceGroup>
    </inkml:traceGroup>
  </inkml:traceGroup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4:16.1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C95E805-EB6D-48B8-AEC9-F92323802AA8}" emma:medium="tactile" emma:mode="ink">
          <msink:context xmlns:msink="http://schemas.microsoft.com/ink/2010/main" type="writingRegion" rotatedBoundingBox="2005,223 33425,53 33522,17854 2101,18024"/>
        </emma:interpretation>
      </emma:emma>
    </inkml:annotationXML>
    <inkml:traceGroup>
      <inkml:annotationXML>
        <emma:emma xmlns:emma="http://www.w3.org/2003/04/emma" version="1.0">
          <emma:interpretation id="{75265C0D-16E4-4507-B130-8D138152F660}" emma:medium="tactile" emma:mode="ink">
            <msink:context xmlns:msink="http://schemas.microsoft.com/ink/2010/main" type="paragraph" rotatedBoundingBox="2002,250 33339,17 33355,2106 2017,2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5771EB-C625-4117-BF7C-4251B54EE461}" emma:medium="tactile" emma:mode="ink">
              <msink:context xmlns:msink="http://schemas.microsoft.com/ink/2010/main" type="line" rotatedBoundingBox="2002,250 33339,17 33355,2106 2017,2339"/>
            </emma:interpretation>
          </emma:emma>
        </inkml:annotationXML>
        <inkml:traceGroup>
          <inkml:annotationXML>
            <emma:emma xmlns:emma="http://www.w3.org/2003/04/emma" version="1.0">
              <emma:interpretation id="{0826E5A3-2886-48EC-A601-F4D7F1AF4104}" emma:medium="tactile" emma:mode="ink">
                <msink:context xmlns:msink="http://schemas.microsoft.com/ink/2010/main" type="inkWord" rotatedBoundingBox="31493,184 33340,170 33349,1378 31502,13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414 220 0,'0'0'15,"0"0"-15,0 0 16,0 0-16,0 0 16,0 0-1,0 0-15,0 0 16,0 0-1,0 0-15,0 0 16,0 0-16,0 0 16,0 0-1,12 0-15,-1 11 16,13 1 0,-1-1-16,25 24 15,-13 0-15,12-1 16,-12-11-1,-11 12-15,-1-12 16,-11 0 0,0 0-16,-12-11 15,0-1 1,0 1-16,0 0 16,-12-1-16,0 1 15,1-12 1,-13 0-16,1 0 15,-1-12 1,0 1-16,13-13 16,-1-10-16,0 11 15,0-12 1,12 12-16,0 0 16,0 11-1,0 1-15,0 11 16,0 0-1,0 0-15,0 11 16,0 1-16,0 11 16,-11 0-1,-1-11-15,0-1 16,0 1 0,0-12-16,1 0 15,-1 0 1,0 0-16,0 0 15,-11 11-15,-13 1 16,-11-1 0,-12 1-16,0-12 15,1 0 1,10-12-16,13 1 16,0-1-16,11-11 15,12-12 1,12 1-16,12-12 15,24-12 1,11-12-16,0 13 16,0-1-16,-24 12 15,-11 11 1,-12 35-16</inkml:trace>
          <inkml:trace contextRef="#ctx0" brushRef="#br0" timeOffset="422.3297">-105-289 0,'0'0'15,"48"12"-15,22-12 16,24 0-1,-23-24-15,12 1 16,-1-23 0,-23 0-16,-12 0 15,-23 11-15,-13 0 16,-11 12 0,-23-11-16,-12 10 15,-24 13 1,-36-1-16,-11 24 15,36-1 1,23 1-16,23 0 16,12 22-16,24 12 15,59 35 1,-1-11-16,1-13 16,0-10-1,-24-24-15,-24-12 16,-23-11-16</inkml:trace>
          <inkml:trace contextRef="#ctx0" brushRef="#br0" timeOffset="885.1489">-682-509 0,'0'0'16,"12"0"0,12 12-16,23 23 15,0-1 1,12 24-16,0 11 16,-59-69-16,235 359 15,-235-348 1,12 35-16,-12 35 15,-12 0 1,-11 0-16,-13-11 16,-11-13-16,-47 1 15,-24-23 1,12-35-16,-12-12 16,-11-22-1,23-24-15,23-23 16,36-12-1,24 13-15,34 22 16,36 0-16,24 0 16,23 23-1,118 1-15,71-12 16,-47 103 0,-236-57-16</inkml:trace>
        </inkml:traceGroup>
        <inkml:traceGroup>
          <inkml:annotationXML>
            <emma:emma xmlns:emma="http://www.w3.org/2003/04/emma" version="1.0">
              <emma:interpretation id="{416D8B47-3772-438D-9162-E034950DA000}" emma:medium="tactile" emma:mode="ink">
                <msink:context xmlns:msink="http://schemas.microsoft.com/ink/2010/main" type="inkWord" rotatedBoundingBox="27741,580 30899,556 30909,1915 27751,19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2.3137">-1742 127 0,'0'0'0,"0"0"15</inkml:trace>
          <inkml:trace contextRef="#ctx0" brushRef="#br0" timeOffset="1425.4487">-1801 451 0,'0'0'0,"0"0"15</inkml:trace>
          <inkml:trace contextRef="#ctx0" brushRef="#br0" timeOffset="4259.0432">-2237 289 0,'0'0'0,"-11"0"15,-37 11 1,-10 1-16,-1 0 15,0-1-15,0 1 16,12-1 0,11 1-16,1-1 15,11 1 1,1-1-16,11 13 16,0-1-16,1 11 15,-1 1 1,-12 11-16,1 0 15,-24 1 1,-1-1-16,1-11 16,0-1-1,-12-11-15,0-11 16,12-1 0,47-11-16</inkml:trace>
          <inkml:trace contextRef="#ctx0" brushRef="#br0" timeOffset="4457.8096">-2708 1098 0,'0'0'0,"0"0"16,0 0 0</inkml:trace>
          <inkml:trace contextRef="#ctx0" brushRef="#br0" timeOffset="4900.9428">-3120-243 0,'0'0'0,"0"0"16,0 0-1,12 23-15,-12-23 16,47 266 0,-47-254-16,-12 69 15,0 11 1,0 1-16,1-24 16,-1 12-16,12-81 15</inkml:trace>
          <inkml:trace contextRef="#ctx0" brushRef="#br0" timeOffset="5431.552">-3214 162 0,'0'0'0,"0"0"16,0 0-1,0 0-15,-24 11 16,-23 1 0,0-1-16,-12 1 15,12 0-15,11-1 16,1 12-1,12 0-15,11 0 16,0 1 0,12-1-16,0 11 15,0 1 1,12 0-16,0-1 16,-12 1-16,0 0 15,-12-12 1,0-12-16,-12 1 15,-23-1 1,-23-22-16,-13-12 16,-11-12-16,35 0 15,12 1 1,12-1-16,11-11 16,36 0-1,23-1-15,48-22 16,11 11-16,-94 58 15</inkml:trace>
          <inkml:trace contextRef="#ctx0" brushRef="#br0" timeOffset="6062.2432">-4239 589 0,'0'0'15,"-24"12"-15,-23-1 16,-35 13 0,-1-1-16,12-12 15,13-11 1,10 0-16,13 0 15,35 0-15</inkml:trace>
          <inkml:trace contextRef="#ctx0" brushRef="#br0" timeOffset="5924.9886">-4546 243 0,'0'0'16,"24"11"-16,11 12 15,12 12-15,-11 0 16,-36-35-1</inkml:trace>
          <inkml:trace contextRef="#ctx0" brushRef="#br0" timeOffset="6378.117">-4887-173 0,'0'0'16,"0"0"-16,0 0 16,0 0-1,12 11-15,-1 12 16,1 0-1,0 12-15,0 23 16,0 11 0,-1 0-16,1 1 15,0-12-15,-12-12 16,0-46 0</inkml:trace>
          <inkml:trace contextRef="#ctx0" brushRef="#br0" timeOffset="12234.3954">-4192 555 0,'0'0'16,"0"0"-16,0 0 15,0 0-15</inkml:trace>
          <inkml:trace contextRef="#ctx0" brushRef="#br0" timeOffset="13760.7426">-4286 532 0,'0'0'15,"0"0"1,0 0-16,0 0 16,-12-12-1,0 0-15,0 1 16,-11-1-16,-1 1 16,12-1-1,1 1-15,11 11 16,0 0-1,0 0-15,0 0 16,0 0-16,11 0 16,1 11-1,12 1-15,-1-1 16,1 1 0,-12-1-16,-1 1 15,1 0-15,-12-12 16,0 0-1,0 0-15,0 0 16,0 0 0,0 0-16,-12 0 15,-11 0 1,-12-12-16,-1 0 16,13 1-16,-1-1 15,0 1 1,1-1-16,11 1 15,12 11 1,0 0-16,0 0 16,0 0-16,12 0 15,11 11 1,1 1-16,-24-12 16</inkml:trace>
          <inkml:trace contextRef="#ctx0" brushRef="#br0" timeOffset="12166.532">-4569 266 0,'0'0'0,"0"0"15,0 0-15,0 0 16,0 0-1,12 11-15,-1 1 16,13-1-16,-12 13 16,0-1-1,11 0-15,1-12 16,-1 1 0,1-1-16,-1 1 15,1 0-15,-24-12 16</inkml:trace>
        </inkml:traceGroup>
        <inkml:traceGroup>
          <inkml:annotationXML>
            <emma:emma xmlns:emma="http://www.w3.org/2003/04/emma" version="1.0">
              <emma:interpretation id="{3AE57E2C-B67E-46CA-89A4-78938253A08A}" emma:medium="tactile" emma:mode="ink">
                <msink:context xmlns:msink="http://schemas.microsoft.com/ink/2010/main" type="inkWord" rotatedBoundingBox="21795,356 27405,314 27419,2150 21809,21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87.5008">-6383-474 0,'0'0'15,"0"0"-15,0 0 16,0 0 0,0 0-16,-24-11 15,-11 11 1,-24 0-16,-12 0 16,1 0-1,23 11-15,-1 1 16,25-1-16,11 1 15,12 11 1,24 12-16,11 22 16,12-10-1,-12-1-15,1-12 16,-1-10-16,-11-1 16,-13-12-1,1 1-15,-12-12 16,-12 11-1,-23 1-15,-47-12 16,-13 0 0,-11 0-16,12-12 15,0-22-15,23 11 16,24-1 0,12 1-16,23 0 15,12-11 1,12-1-16,11-11 15,-23 46-15</inkml:trace>
          <inkml:trace contextRef="#ctx0" brushRef="#br0" timeOffset="9495.5777">-7750 266 0,'0'0'16,"0"0"-16,12-12 16,0-11-1,0 0-15,11-12 16,1 1 0,-1 10-16,1 1 15,0 0 1,11 0-16,-12 12 15,1-1 1,0 0-16,-1 1 16,1 11-16,-13 0 15,1 0 1,0 0-16,-12 0 16,12 0-1,-12 0-15,0 0 16,0 11-16,0 13 15,-12 22 1,-12 23-16,1 1 16,-12-13-1,-1-10-15,-11-1 16,0-12-16,-12-10 16,12-13-1,-12 1-15,12-12 16,12-12-1,-1-11-15,13-12 16,-1 1 0,12 11-16,1-1 15,11 13-15,0 11 16,0 0 0,0 0-16,0 0 15,-12 23 1,-12 0-16,-11 12 15,0-1-15,-13 1 16,1 0 0,12-12-16,0 0 15,-1-11 1,36-12-16</inkml:trace>
          <inkml:trace contextRef="#ctx0" brushRef="#br0" timeOffset="9663.5494">-7903 1040 0,'0'0'0,"0"0"16</inkml:trace>
          <inkml:trace contextRef="#ctx0" brushRef="#br0" timeOffset="10236.3137">-8397 451 0,'0'0'16,"0"11"-16,0-11 15,0 0 1,-12 0-16,-24 0 15,1 0 1,0 0-16,-1 0 16,13-11-1,-1-1-15,1 1 16,11-1-16,0-11 16,0 0-1,12 0-15,0 0 16,12-1-1,0 13-15,11-1 16,-11 12-16,0 0 16,0 12-1,0 11-15,-1 0 16,1 12 0,-12-12-16,0 12 15,-12-1 1,-11 1-16,-13 0 15,-11-1-15,-23 1 16,-13 0 0,13-12-16,11-12 15,59-11 1</inkml:trace>
          <inkml:trace contextRef="#ctx0" brushRef="#br0" timeOffset="10847.0968">-8928-393 0,'0'0'16,"0"0"-1,12 12-15,0-1 16,0 24-16,0 11 16,-12 0-1,-12 0-15,-12 12 16,-11 0 0,0 0-16,-1-12 15,13-11 1,-1-12-16,12-12 15,1 1-15,-1-1 16,12 1 0,0-12-16,0 0 15,12 12 1,-1-1-16,1 1 16,12 11-16,-1 0 15,-11 0 1,0 0-16,-12 0 15,-12 12 1,-12 0-16,-23-1 16,0-22-1,-24-1-15,-11-11 16,0-11-16,-1-12 16,24 0-1,12-12-15,24 0 16,11 1-1,24-13-15,23 1 16,36-12 0,11 1-16,-82 57 15</inkml:trace>
          <inkml:trace contextRef="#ctx0" brushRef="#br0" timeOffset="14929.0866">-9905 23 0,'0'0'15</inkml:trace>
          <inkml:trace contextRef="#ctx0" brushRef="#br0" timeOffset="14702.7943">-10035 404 0,'0'0'0,"0"0"15,0 12 1,-12 0-16,-11 11 16,-13 11-1,-11 1-15,0 0 16,-12 11-16,12-11 16,-12-1-1,0-11-15,12 0 16,0-11-1,12 0-15,11-12 16,24 0-16</inkml:trace>
          <inkml:trace contextRef="#ctx0" brushRef="#br0" timeOffset="15461.0049">-10094 69 0,'0'0'0,"-12"0"16,-11 0-16,-24 12 15,11-1-15,1 12 16,0 12 0,11-12-16,1 12 15,11 0 1,0 11-16,12-11 15,12-1 1,0 1-16,-1 0 16,1-1-16,0-11 15,-12 12 1,-12 0-16,-11 11 16,-24 0-1,-36 12-15,-23 0 16,12-12-16,23-23 15,12-11 1,24-12-16,35 0 16</inkml:trace>
          <inkml:trace contextRef="#ctx0" brushRef="#br0" timeOffset="16336.2727">-10471 1294 0,'0'0'16,"0"0"-16,12 0 15,23 0 1,24 12-16,59 11 16,0 0-1,-36-11-15,13-1 16,-13-11-1,-11 0-15,-1-11 16,13-24 0,-83 35-16</inkml:trace>
          <inkml:trace contextRef="#ctx0" brushRef="#br0" timeOffset="6793.1638">-5370 162 0,'0'0'15,"0"0"-15,0 0 16,12 23-16,11 0 16,1 0-1,-1 12-15,1-1 16,-1-10-1,-11-1-15,0 0 16,-12 0 0,0 0-16,-24 12 15,-11-1 1,0-11 0,-1 1-16,1-13 15,0 1 1,35-12-16</inkml:trace>
          <inkml:trace contextRef="#ctx0" brushRef="#br0" timeOffset="7178.1994">-5924 162 0,'0'0'0,"0"0"16,12 23-1,12 0-15,11 23 16,24 0 0,0 12-16,-12-12 15,-12-11 1,-11-12-16,-24-11 15,0-1-15,-12 1 16,-23-1 0,-12-11-16,-1-11 15,1-1 1,12 1-16,11-12 16,13 0-16,11-1 15,23 1 1,24 0-16,-47 23 15</inkml:trace>
          <inkml:trace contextRef="#ctx0" brushRef="#br0" timeOffset="8163.5746">-6454 347 0,'0'0'15,"0"0"-15,24 11 16,11 1-16,12 11 15,12 0 1,-12 0-16,-11 0 16,-1-11-1,-23-1-15,-12-11 16,0 0-16,-24 12 16,-23-1-1,-12-11-15,-12-11 16,-11-12-1,-1 0-15,1 0 16,23-1 0,24 13-16,11-12 15,12 11-15,12 1 16,12-12 0,24-1-16,11 1 15,0 12 1,0 11-16,0 11 15,-12 1-15,-11-1 16,-12 1 0,-12 0-16,0-1 15,-12 1 1,-12 11-16,-23 0 16,-23 0-1,-25-11-15,13-12 16,23 0-1,12-12-15,12 0 16,11-11-16,0 0 16,13-11-1,11-1-15,0-11 16,11-1-16,25 1 16,11 0-1,12 0-15,-59 46 16</inkml:trace>
        </inkml:traceGroup>
        <inkml:traceGroup>
          <inkml:annotationXML>
            <emma:emma xmlns:emma="http://www.w3.org/2003/04/emma" version="1.0">
              <emma:interpretation id="{04ED53A8-E1B4-45E6-B0EB-251251C6D065}" emma:medium="tactile" emma:mode="ink">
                <msink:context xmlns:msink="http://schemas.microsoft.com/ink/2010/main" type="inkWord" rotatedBoundingBox="17407,566 21366,537 21376,1867 17417,18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853.3901">-11260 35 0,'0'0'16,"-24"11"-16,-11 12 15,-12 12-15,0 11 16,-12 12 0,0-12-16,-12-11 15,-23 11 1,24-11-16,11-24 15,11 1 1,13-12-16,0 0 16,11 0-16,1-12 15,11-11 1,0 0-16,12 0 16,0-12-1,12 1-15,0 11 16,11 11-1,13-11-15,-13 11 16,1 12-16,-1 12 16,1-1-1,-12 13-15,-1-1 16,-11 11 0,-11 1-16,-13 0 15,-11-12-15,-1 0 16,13-12-1,-13 1-15,1-12 16,12 0 0,-1-12-16,0 1 15,1-24 1,-1 12-16,1-35 16,11 1-16,0-1 15,12 11 1,0-10-16,0-1 15,0 0 1,0 0-16,0 12 16,0 11-16,0 12 15,0 0 1,0 12-16,0-1 16,0 12-1,0 0-15,0 0 16,0 0-1,0 23-15,0 0 16,0 12-16,0 11 16,0 12-1,0 11-15,-12 12 16,1-23 0,-1-12-16,0-11 15,0 0 1,1-12-16,-13 0 15,0-12-15,1 1 16,11-12 0,-11-12-16,-1 1 15,0-24 1,1-11-16,-1 0 16,13-12-16,-1 0 15,12 0 1,0 12-16,0 11 15,0 12 1,0 12-16,0-1 16,0 12-16,0 0 15,0 0 1,0 12-16,0 34 16,-12 12-1,0 11-15,0 12 16,-11-12-1,-1-11-15,1-23 16,-1 0-16,-11-12 16,-12-12-1,0-11-15,-1-11 16,1-12 0,12-1-16,11 1 15,13 0-15,11 0 16,0-12-1,11 24-15,13-1 16,0 1 0,-1 11-16,1 11 15,-1 1 1,13 11-16,-13 23 16,-11-11-16,-12 0 15,-12 11 1,-11 0-16,-25 0 15,-46 12 1,-12-23-16,0-1 16,12-22-1,94-12-15</inkml:trace>
          <inkml:trace contextRef="#ctx0" brushRef="#br0" timeOffset="20643.5806">-11390 69 0,'0'0'16,"0"0"-1,0 0-15,0 0 16,-11 12-16,-13 22 16,1 13-1,-1-1-15,12 0 16,0-11-1,1 0-15,11-12 16,0 0 0,11-12-16,13 1 15,11-1-15,1-11 16,-1 0 0,-11-11-16,-1-12 15,-11-12 1,-12-11-16,-12 0 15,-11-1-15,-1 1 16,0 23 0,1 0-16,11 11 15,0 1 1,1 11-16,-1 0 16,12 0-1</inkml:trace>
          <inkml:trace contextRef="#ctx0" brushRef="#br0" timeOffset="22060.3822">-13050-197 0,'0'0'0,"0"0"16,0 0 0,0 0-16,0 0 15,0 12 1,-12 0-16,0 11 16,0 11-16,0-11 15,1-11 1,-1 0-16,0-1 15,0 1 1,1-1-16,-13 24 16,0 23-16,-11-1 15,0 1 1,-1-11-16,13-13 16,-1-11-1,1 0-15,-1-11 16,1 0-1,-1-1-15,0 1 16,1 11-16,-12 0 16,-1 0-1,13-11-15,-1-1 16,1 1 0,11-12-16,0 0 15,0 0-15,0-12 16,1-11-1,-1 0-15,0 0 16,0-12 0,1 12-16,11 0 15,0 11-15,-12-22 16,0 22 0,0 12-16,-23 0 15,-24 12 1,-24-1-16,-34-11 15,-1 0 1,-12-11-16,-11-1 16,0 1-1,35-1-15,0 12 16,11 0-16,1-12 16,23 12-1,13-11-15,22 11 16,13 0-1,11 0-15,0 11 16,12-11-16,0 0 16,12 12-1,11 0-15,13 11 16,11 11 0,0-11-16,12 1 15,12-13 1,11 1-16,0-24 15,-82 12-15</inkml:trace>
          <inkml:trace contextRef="#ctx0" brushRef="#br0" timeOffset="22662.0214">-13981 1063 0,'0'0'15,"0"0"-15,0 0 16</inkml:trace>
          <inkml:trace contextRef="#ctx0" brushRef="#br0" timeOffset="22435.285">-14935-150 0,'0'0'0,"0"0"16,35 0-1,48-12-15,23 12 16,11-11 0,1 11-16,24-12 15,-13 12-15,-35-12 16,-11 12-1,-83 0-15</inkml:trace>
        </inkml:traceGroup>
        <inkml:traceGroup>
          <inkml:annotationXML>
            <emma:emma xmlns:emma="http://www.w3.org/2003/04/emma" version="1.0">
              <emma:interpretation id="{B38280B7-6496-46DE-8BC2-5FF804A64DB4}" emma:medium="tactile" emma:mode="ink">
                <msink:context xmlns:msink="http://schemas.microsoft.com/ink/2010/main" type="inkWord" rotatedBoundingBox="12643,171 16922,139 16937,2213 12659,22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736.2726">-15736 243 0,'0'0'0,"0"0"15,0 0-15,0 0 16,0 0-1,-12 0-15,-12-12 16,1 1-16,11-13 16,0 1-1,1 0-15,11 12 16,0-1 0,11-11-16,1 11 15,23 1 1,-11-1-16,0 1 15,-13 11-15,1 0 16,-12 0 0,0 11-16,-12 12 15,-11 12 1,-24 0-16,0-1 16,-1 13-16,1-13 15,24-11 1,-1-11-16,12 0 15,1-1 1,11-11-16,0 12 16,11 11-1,1-12-15,12 12 16,11 1-16,0 10 16,-11-11-1,-12 0-15,0 1 16,-12-13-1,-12 1-15,-12-1 16,1 1 0,-25-12-16,-10 0 15,-25 0-15,1-23 16,-13 0 0,25-1-16,34 1 15,1 0 1,23 0-16,12-12 15,12-11-15,12 0 16,23-12 0,0 0-16,-12 24 15,-35 34 1</inkml:trace>
          <inkml:trace contextRef="#ctx0" brushRef="#br0" timeOffset="24130.3207">-15783-405 0,'0'0'0,"0"0"16,0 0-1,0 12-15,-12 11 16,-12 12-1,-23-1-15,0 1 16,-12-23-16,-23 11 16,-36-12-1,0-11-15,24 0 16,0 0 0,11-11-16,12 11 15,1 0 1,11 11-16,12 1 15,11-1 1,13 1-16,11 0 16,0 11-16,12 0 15,12 0 1,12 23-16,-24-46 16</inkml:trace>
          <inkml:trace contextRef="#ctx0" brushRef="#br0" timeOffset="24312.3663">-16867 636 0,'0'0'0,"0"11"16,12 12-1,-12-23-15</inkml:trace>
          <inkml:trace contextRef="#ctx0" brushRef="#br0" timeOffset="36436.9536">-17621 58 0,'0'0'16,"0"0"-16,0 0 15,0 0 1,0 0-16,0-12 15,0 1 1,0-1-16,0 12 16,0 0-1,0-12-15,0 12 16,0 0-16,0 0 16,0 0-1,0 0-15,0 0 16,0 0-1,0 0-15,12 24 16,-12 22 0,0 23-16,0 24 15,0-12-15,0 11 16,-12 12 0,12 12-16,0-24 15,0-23 1,0-11-16,0-23 15,0-35-15</inkml:trace>
          <inkml:trace contextRef="#ctx0" brushRef="#br0" timeOffset="38251.2198">-18481 508 0,'0'0'0,"0"0"16,12 0-16,23-11 15,12-1 1,24-22-16,23-1 16,0 0-1,1-11-15,-1 11 16,-94 35 0</inkml:trace>
          <inkml:trace contextRef="#ctx0" brushRef="#br0" timeOffset="37987.7072">-18045-12 0,'0'0'0,"0"0"16,0 0 0,0 0-16,0 0 15,0 0-15</inkml:trace>
          <inkml:trace contextRef="#ctx0" brushRef="#br0" timeOffset="37728.6288">-18033 555 0,'0'0'0,"0"0"16,0 0-16,0 0 15,0 0 1,0 0-16,0 0 15,0 0 1,0 0-16,0 0 16,0 0-16,0 0 15,0 0 1,0 0-16,0 0 16,0 0-1,0 0-15,0 0 16,0 0-1,0 0-15,0 0 16,0 0-16,-12 11 16,0 12-1,0 24-15,-11 10 16,-1 1 0,1-12-16,-1-11 15,12-12-15,1 0 16,-1-11-1,0-12-15,0 0 16,-11-12 0,-1 1-16,12-1 15,-11-11 1,-1 11-16,1 1 16,-1 11-16,-11 0 15,-1 11 1,1 1-16,-12 11 15,0-11 1,12-1-16,-1 1 16,13-12-1,11 0-15,-12-12 16,12-11-16,1-12 16,-1-11-1,0-12-15,0 12 16,12 0-1,0 23-15,0 11 16,0 12-16,0 0 16,-11 23-1,-1 24-15,0 34 16,0-12 0,0-23-16,1 0 15,-1-23-15,0 1 16,0-13-1,1 1-15,-1-12 16,-12 0 0,-11 0-16,-12-12 15,0 12 1,-24 12-16,0 11 16,12 0-16,0 12 15,-11 22 1,-13 24-16,13-11 15,-1-1 1,24-23-16,12-11 16,23-12-16,12-23 15</inkml:trace>
          <inkml:trace contextRef="#ctx0" brushRef="#br0" timeOffset="38724.4649">-17232-659 0,'0'0'0,"-24"35"15,-58 23 1,-60 46-16,-23 23 16,-23-12-16,11-34 15,24-11 1,12-36-16,-12 1 16,35-12-1,35-23-15,36 0 16,12-12-16,11 1 15,13-12 1,22-58-16,25 23 16,34 0-1,25 1-15,-36 22 16,-12 23 0,0 24-16,0 23 15,-12 11-15,-23 12 16,-12 22-1,-35 36-15,-24 0 16,-47-12 0,12-35-16,94-69 15</inkml:trace>
          <inkml:trace contextRef="#ctx0" brushRef="#br0" timeOffset="39049.9886">-19364-277 0,'0'0'0,"0"0"16,11 11-16,13 12 15,-1 12 1,1 11-16,0 35 16,-13 35-1,1 11-15,0-12 16,0-11-16,-12 0 16,0-23-1,0-23 1,0-23-16,0-35 15</inkml:trace>
          <inkml:trace contextRef="#ctx0" brushRef="#br0" timeOffset="39434.5078">-19694-254 0,'0'0'16,"0"11"-16,12 24 15,11 11 1,1 23-16,11 59 16,0-1-1,1-12-15,-13-34 16,-11 12-16,-12-24 15,-12-11 1,-23 0-16,-36-12 16,-11-23-1,-1-12-15,13-22 16,23-12 0,-1-23-16,25-12 15,11-46-15,24-12 16,11 12-1,-23 104-15</inkml:trace>
        </inkml:traceGroup>
        <inkml:traceGroup>
          <inkml:annotationXML>
            <emma:emma xmlns:emma="http://www.w3.org/2003/04/emma" version="1.0">
              <emma:interpretation id="{661E1932-1440-4696-9BBB-D16EB8A9D268}" emma:medium="tactile" emma:mode="ink">
                <msink:context xmlns:msink="http://schemas.microsoft.com/ink/2010/main" type="inkWord" rotatedBoundingBox="9038,453 11975,431 11985,1806 9049,18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372.4315">-20884 243 0,'0'0'0,"0"0"16,0 0-1,0 0-15,0 0 16,0 0-1,0 0-15,0 0 16,0 0-16,0 0 16,0 0-1,0 0-15,12 11 16,11 1 0,1-1-16,-1 12 15,1 1-15,0-13 16,-1 1-1,1 11-15,-1-12 16,-11 1 0,0-1-16,0 1 15,-12 0 1,0-1-16,0 1 16,-12 11-16,-24 23 15,-11 0 1,-12 0-16,1-11 15,-1 0 1,12-1-16,-1-10 16,1-1-1,12-12-15,0 1 16,35-12-16</inkml:trace>
          <inkml:trace contextRef="#ctx0" brushRef="#br0" timeOffset="41658.8948">-21237 520 0,'0'0'0,"0"0"15,0 0-15,0 0 16,0 12-1,-12 22-15,-12 12 16,-23 12 0,-12 0-16,-11 11 15,-1-11 1,0-12-16,1 1 16,-25-13-16,1-11 15,94-23 1</inkml:trace>
          <inkml:trace contextRef="#ctx0" brushRef="#br0" timeOffset="42390.4168">-21732-370 0,'0'0'16,"0"0"-16,0 0 15,0 0 1,0 12-16,0-12 16,0 0-16</inkml:trace>
          <inkml:trace contextRef="#ctx0" brushRef="#br0" timeOffset="42221.5599">-21968 647 0,'0'0'16,"0"0"-16,0 0 16,0 0-1,-11 12-15,-1-12 16,-12 0 0,1 0-16,11-12 15,0 1-15,0-1 16,12 0-1,0 1-15,12-12 16,12 0 0,11 0-16,0 11 15,1 12-15,-13 0 16,1 0 0,-12 0-16,-1 0 15,1 12 1,-12-1-16,-12 12 15,1 0 1,-25 12-16,-11-12 16,12-11-16,-1-12 15,1 0 1,11 0-16,1-12 16,-1 1-1,13-13-15,-1-10 16,0-24-1,12-34-15,12-24 16,0 24-16,11-1 16,-23 93-1</inkml:trace>
          <inkml:trace contextRef="#ctx0" brushRef="#br0" timeOffset="43357.3846">-22863 809 0,'0'0'0,"0"0"16,0 0-1,0 0-15,0 0 16,0 0 0,0 0-16,0 0 15,0 0-15,0 0 16,0-12-1,0 1-15,0-12 16,0-12 0,12 0-16,0-11 15,11-23-15,24-24 16,0 12 0,12 1-16,12 10 15,-24 24 1,0 11-16,-11 12 15,-13 12 1,-11 11-16,11 23 16,-11 23-16,-12 0 15,-35 12 1,-24 11-16,-12-11 16,12-23-1,12-1-15,12-10 16,0-1-16,11 0 15,-11 0 1,-1 0-16,13 0 16,-1-11-1,12-1-15,1-11 16,-1-11 0,0-1-16,0-23 15,-11-22-15,-1-47 16,12-47-1,1 36-15,-1 22 16,12 24 0,0 34-16,0 12 15,0 23 1,0 0-16,-12 35 16,-11 57-16,-1 24 15,0-12 1,1-12-16,-1-11 15,1-11 1,-1-24-16,1-11 16,-13-12-16,13-12 15,-1-11 1,-11 0-16,-1-11 16,-11 11-1,0 0-15,0 11 16,12 1-1,11 11-15,12 0 16,12-11-16,12-1 16,0 1-1,-12-12-15</inkml:trace>
        </inkml:traceGroup>
        <inkml:traceGroup>
          <inkml:annotationXML>
            <emma:emma xmlns:emma="http://www.w3.org/2003/04/emma" version="1.0">
              <emma:interpretation id="{1EA8B89B-2542-4693-A892-C2388E695785}" emma:medium="tactile" emma:mode="ink">
                <msink:context xmlns:msink="http://schemas.microsoft.com/ink/2010/main" type="inkWord" rotatedBoundingBox="5837,703 8210,685 8220,2079 5847,2096">
                  <msink:destinationLink direction="with" ref="{8A27BB37-EFC2-45C8-88D9-4DF9A0FDE0D4}"/>
                  <msink:destinationLink direction="with" ref="{4DD9F336-6E9C-4C45-BF6D-6C4C782699B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224.6688">-25985 740 0,'0'0'0,"0"0"16,0 0-16,12 0 16,-12 0-1</inkml:trace>
          <inkml:trace contextRef="#ctx0" brushRef="#br0" timeOffset="48006.0126">-26668 81 0,'0'0'0,"0"0"16,0 0 0,0 0-16,0 0 15,0 0-15,0 0 16,0 0-1,12-12-15,12 1 16,11-12 0,12-1-16,0 13 15,0-1 1,0 12-16,0 0 16,-11 12-16,-1-1 15,-11 1 1,-13 11-16,1 0 15,-12 0 1,-12 12-16,-11 0 16,-12-1-1,-13 1-15,13-12 16,0 0 0,23-11-16,0-1 15,12-11-15,12 12 16,12 0-1,-1 11-15,12 0 16,13 11 0,-13-10-16,0-1 15,-11 11-15,-1 1 16,-23-12 0,0 23-16,-23-11 15,-13 0 1,-58 11-16,0-23 15,12-11-15,-1-12 16,24-12 0,12-11-16,12 0 15,11 0 1,12-12-16,12 35 16</inkml:trace>
          <inkml:trace contextRef="#ctx0" brushRef="#br0" timeOffset="49475.7463">-24818-46 0,'0'0'16,"11"0"-16,13 0 15,23 0 1,0 0-16,12 0 16,12 0-16,-12 0 15,-24 0 1,-11 0-16,-13 11 16,1 12-1,-12 24-15,-12 45 16,1 1-16,-13-1 15,12 0 1,0 47-16,1 0 16,11-24-1,0-34-15,0 0 16,0 0 0,0-12-16,0-22 15,-12-13 1,0-11-16,-11 1 15,-13-1-15,-23-12 16,-11-11 0,-1-23-16,71 23 15</inkml:trace>
          <inkml:trace contextRef="#ctx0" brushRef="#br1" timeOffset="298157.9628">-25558 1207 0,'0'0'0,"326"12"16,-302-12 0,49 0-16,0 0 15,-73 0 1</inkml:trace>
          <inkml:trace contextRef="#ctx0" brushRef="#br0" timeOffset="48675.7009">-25549-116 0,'0'0'0,"0"0"15,0 0 1,0 12-16,0 11 16,0 0-1,-12 12-15,1-1 16,-1 1-16,-12 0 16,13-12-1,-1 0-15,0-11 16,12-1-1,0 1-15,0-1 16,24 1 0,11-1-16,36 13 15,11-13-15,1 1 16,-25-12 0,1 0-16,-12 0 15,-11-12-15,-1 1 16,-35 11-1</inkml:trace>
          <inkml:trace contextRef="#ctx0" brushRef="#br0" timeOffset="48981.5525">-25136 23 0,'0'0'0,"0"12"16,-12 34-16,0 46 16,0 1-1,0-12-15,1 11 16,11 1-1,0-1-15,0 0 16,11-34-16,-11-12 16,12-22-1,-12-24-15</inkml:trace>
        </inkml:traceGroup>
        <inkml:traceGroup>
          <inkml:annotationXML>
            <emma:emma xmlns:emma="http://www.w3.org/2003/04/emma" version="1.0">
              <emma:interpretation id="{C07E2558-79A3-4E3C-B75E-92041B293593}" emma:medium="tactile" emma:mode="ink">
                <msink:context xmlns:msink="http://schemas.microsoft.com/ink/2010/main" type="inkWord" rotatedBoundingBox="3043,591 4953,576 4963,1875 3052,1889">
                  <msink:destinationLink direction="with" ref="{8A27BB37-EFC2-45C8-88D9-4DF9A0FDE0D4}"/>
                  <msink:destinationLink direction="with" ref="{4DD9F336-6E9C-4C45-BF6D-6C4C782699BB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4459.8797">-28941-220 0,'0'0'0,"0"0"16,0 0-16,0 0 16,0 0-16,0 0 15,0 0 1,-12 0-16,-35 0 15,-12 0 1,-35 0-16,11 0 16,1 0-1,23 0-15,12 0 16,23 0-16,1 12 16,11-1-1,0 1-15,0 11 16,0 12-1,12 23-15,0 34 16,0 0 0,0 1-16,0-1 15,-11-22-15,-1 11 16,0 0 0,0 11-16,1-11 15,11-12 1,0-11-16,0-12 15,0-11-15,0 0 16,11-1 0,13-11-16,35 1 15,23-1 1,13-12-16,-13 1 16,0-12-1,-11 0-15,-12 0 16,-12 0-16,0-12 15,-35 12 1,0-11-16,-12 11 16</inkml:trace>
          <inkml:trace contextRef="#ctx0" brushRef="#br0" timeOffset="45852.9116">-28329 728 0,'0'0'0,"0"0"15,0 12-15,0-12 16,0 0 0,0 0-16,0 0 15</inkml:trace>
          <inkml:trace contextRef="#ctx0" brushRef="#br0" timeOffset="45610.7466">-28647-93 0,'0'0'16,"0"0"-16,0 0 16,0 0-1,0 0-15,0-11 16,0 11-1,0 0-15,0 0 16,0 0-16,0 0 16,0 0-1,0 23-15,0 46 16,12 24 0,0 22-16,0-34 15,-1 0 1,-11-11-16,12-1 15,0-23-15,-12 0 16,0-11 0,12-12-16,-12-11 15,0-12 1</inkml:trace>
          <inkml:trace contextRef="#ctx0" brushRef="#br0" timeOffset="46656.4544">-28129 277 0,'0'0'15,"12"-11"-15,12-1 16,23-11-1,0-12-15,12 1 16,0-13-16,0 1 16,-24 0-1,-11 0-15,-1 11 16,-11 0 0,-12 12-16,-12 0 15,-11 12 1,-13-1-16,1 12 15,-24 12-15,12-1 16,12 12 0,11 0-16,1 1 15,11-1 1,12 11-16,12 13 16,11 22-16,12 0 15,1 1 1,11-1-16,12-11 15,-12 0 1,-12-12-16,1-12 16,-13 1-16,-11 0 15,-12-12 1,0-12-16,-24 13 16,-11-1-1,0-12-15,-1-11 16,-11 0-1,-12-11-15,-11-12 16,-1-12-16,24 12 16,11-12-1,13-11-15,23-23 16,23-35 0,25 11-16,11 12 15,-59 81 1</inkml:trace>
        </inkml:traceGroup>
        <inkml:traceGroup>
          <inkml:annotationXML>
            <emma:emma xmlns:emma="http://www.w3.org/2003/04/emma" version="1.0">
              <emma:interpretation id="{2690A871-84C4-4EF5-B564-A973E0249BE7}" emma:medium="tactile" emma:mode="ink">
                <msink:context xmlns:msink="http://schemas.microsoft.com/ink/2010/main" type="inkWord" rotatedBoundingBox="2070,799 2375,796 2380,1420 2074,142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0763.0819">-30249 543 0,'0'0'0,"0"0"15,0 0 1,0 0-16,-12 12 16,-11 11-1,-13-12-15,1 1 16,-12-1 0,12-11-16,-1 0 15,13-11-15,-1-1 16,12-11-1,1 0-15,-1-12 16,24-45 0,11-36-16,1 12 15,-1 11-15,13 24 16,-1 11 0,-35 58-16</inkml:trace>
        </inkml:traceGroup>
        <inkml:traceGroup>
          <inkml:annotationXML>
            <emma:emma xmlns:emma="http://www.w3.org/2003/04/emma" version="1.0">
              <emma:interpretation id="{9B331256-C0FB-4420-A7CC-52F5A6A4FC01}" emma:medium="tactile" emma:mode="ink">
                <msink:context xmlns:msink="http://schemas.microsoft.com/ink/2010/main" type="inkWord" rotatedBoundingBox="2014,1954 2026,1953 2026,1976 2015,1977"/>
              </emma:interpretation>
            </emma:emma>
          </inkml:annotationXML>
          <inkml:trace contextRef="#ctx0" brushRef="#br0" timeOffset="50951.3699">-30614 1144 0,'0'0'16,"0"12"-16,12-1 15,-12-11 1,0 0-16</inkml:trace>
        </inkml:traceGroup>
      </inkml:traceGroup>
    </inkml:traceGroup>
    <inkml:traceGroup>
      <inkml:annotationXML>
        <emma:emma xmlns:emma="http://www.w3.org/2003/04/emma" version="1.0">
          <emma:interpretation id="{86095638-DF45-4AEF-91EB-6712405158D6}" emma:medium="tactile" emma:mode="ink">
            <msink:context xmlns:msink="http://schemas.microsoft.com/ink/2010/main" type="paragraph" rotatedBoundingBox="16938,2130 33461,2771 33385,4736 16862,40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402A38E-DB69-4A2C-B281-BDD757E4033A}" emma:medium="tactile" emma:mode="ink">
              <msink:context xmlns:msink="http://schemas.microsoft.com/ink/2010/main" type="line" rotatedBoundingBox="16938,2130 33461,2771 33385,4736 16862,4095"/>
            </emma:interpretation>
          </emma:emma>
        </inkml:annotationXML>
        <inkml:traceGroup>
          <inkml:annotationXML>
            <emma:emma xmlns:emma="http://www.w3.org/2003/04/emma" version="1.0">
              <emma:interpretation id="{8A88F045-8085-4A9A-943E-8796E8E4204E}" emma:medium="tactile" emma:mode="ink">
                <msink:context xmlns:msink="http://schemas.microsoft.com/ink/2010/main" type="inkWord" rotatedBoundingBox="33397,3235 33443,3237 33412,4024 33367,402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210.3403">814 2427 0,'0'0'15,"0"0"-15,0 0 16,0 0 0,0 0-16,0 0 15,0 0 1,0 0-16,0 11 15,-12 24-15,1 11 16,-1 1 0,0 10-16,12 1 15,-12 46 1,12-11-16,0-12 16,0-24-1,0 1-15,0-12 16,0-11-16,0-12 15,0-11 1,-11 11-16,11-23 16</inkml:trace>
        </inkml:traceGroup>
        <inkml:traceGroup>
          <inkml:annotationXML>
            <emma:emma xmlns:emma="http://www.w3.org/2003/04/emma" version="1.0">
              <emma:interpretation id="{93AC7CDF-8BDA-4312-890E-CDB0B0A2215A}" emma:medium="tactile" emma:mode="ink">
                <msink:context xmlns:msink="http://schemas.microsoft.com/ink/2010/main" type="inkWord" rotatedBoundingBox="29478,2937 32889,3069 32850,4085 29439,395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373.9874">-1188 2242 0,'11'0'16,"37"12"-16,34-12 16,12-12-1,-11 0-15,-1 1 16,-82 11-16</inkml:trace>
          <inkml:trace contextRef="#ctx0" brushRef="#br0" timeOffset="53166.9932">237 2855 0,'0'0'0,"0"0"15,0 0 1,0 0-16,0 0 16,0 0-1,0 0-15,0 0 16,0 0-16,0 11 15,-12 12 1,0 12-16,-11 0 16,-24 11-1,-12 0-15,0-11 16,0-1-16,0-11 16,12-11-1,0 0-15,0-1 16,12-11-1,-1 0-15,13 0 16,11 0 0,-12 0-16,1 12 15,-13-1-15,-23 1 16,1-1 0,-1 1-16,0-12 15,0 0 1,-12 0-16,-23-12 15,0 1 1,-1-1-16,25-11 16,23 0-16,11 0 15,13 0 1,11 0-16,0 0 16,12-1-1,12 1-15,12 0 16,11 12-16,0-1 15,1 12 1,-1 0-16,-12 12 16,1-1-1,-12 1-15,-12 11 16,-12 0 0,-12 12-16,-34-1 15,-1-11-15,0-11 16,-12 0-1,-11-12-15,-1-24 16,1-10 0,23-12-16,0-12 15,12-12-15,11 1 16,13-23 0,11-24-16,24-11 15,23 23 1,-35 104-16</inkml:trace>
          <inkml:trace contextRef="#ctx0" brushRef="#br0" timeOffset="54568.724">-3026 2727 0,'0'0'15,"0"0"-15,12 12 16,23 11 0,12 12-16,0-1 15,1 13 1,-25-13-16,-11 1 15,-12-12 1,-12 0-16,-23 0 16,-12-11-16,-12-12 15,-12-23 1,12 0-16,12-12 16,12 12-1,23 0-15,12-12 16,12 0-1,11 12-15,-23 23 16</inkml:trace>
          <inkml:trace contextRef="#ctx0" brushRef="#br0" timeOffset="54233.048">-2413 2751 0,'0'0'0,"0"0"16,0 0 0,0 0-16,0 0 15,23 11 1,24 1-16,12 11 15,-12-12 1,12 12-16,-12 1 16,-11-1-1,-1 0-15,-11 0 16,-13 12-16,-11-12 16,-11 0-1,-25 0-15,-46 12 16,-12-12-1,23-12-15,0 1 16,0-12-16,13-12 16,10 1-1,48 11-15</inkml:trace>
          <inkml:trace contextRef="#ctx0" brushRef="#br0" timeOffset="53554.9965">-1436 2577 0,'0'0'15,"0"0"-15,0 0 16,0 0-1</inkml:trace>
        </inkml:traceGroup>
        <inkml:traceGroup>
          <inkml:annotationXML>
            <emma:emma xmlns:emma="http://www.w3.org/2003/04/emma" version="1.0">
              <emma:interpretation id="{AD9D8234-0B7F-4F51-B4A7-FBB9393E8A5D}" emma:medium="tactile" emma:mode="ink">
                <msink:context xmlns:msink="http://schemas.microsoft.com/ink/2010/main" type="inkWord" rotatedBoundingBox="25457,2600 29041,2739 28988,4086 25405,394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476.4565">-3780 2381 0,'0'0'0,"0"0"15,12 23-15,-12-12 16,0 1 0,0-12-16,0 0 15</inkml:trace>
          <inkml:trace contextRef="#ctx0" brushRef="#br0" timeOffset="57911.5476">-6725 2635 0,'0'0'0,"0"0"15,0 0 1</inkml:trace>
          <inkml:trace contextRef="#ctx0" brushRef="#br0" timeOffset="57761.6456">-6536 2126 0,'0'0'16,"0"0"-16,11 24 15,1-1 1,12 23-16,11 12 16,1 11-16,-1 0 15,0 1 1,-11-13-16,-12 1 15,-12 12 1,-12-13-16,-12 13 16,-23-12-1,-24-1-15,-23-22 16,-24-12-16,1-34 16,22-13-1,1 1-15,12-11 16,23-1-1,12 0-15,23 1 16,12-13-16,24-22 16,23-12-1,1 12-15,11 11 16,24 12 0,-71 46-16</inkml:trace>
          <inkml:trace contextRef="#ctx0" brushRef="#br0" timeOffset="57299.4811">-5912 2011 0,'0'0'15,"0"0"-15,0 11 16,0-11-1</inkml:trace>
          <inkml:trace contextRef="#ctx0" brushRef="#br0" timeOffset="57120.9528">-5877 2404 0,'0'0'0,"0"0"16,0 0-1,0 0-15,12 0 16,12 11 0,11 12-16,24 12 15,0 11 1,0 1-16,-24-13 16,-11 1-1,-13 0-15,-11-1 16,-11 13-16,-13-1 15,-23 0 1,0-23-16,-12 0 16,12-11-1,-12-12-15,12-12 16,11 1-16,13-1 16,11 1-1,12 11-15,0 0 16,0 0-1,12-12-15,0 12 16,11 0-16,13 0 16,-1 12-1,-12 11-15,1 11 16,-12 1 0,-12 11-16,-12-11 15,0 0 1,-11-1-16,-13-11 15,-11 0-15,-35 1 16,-1-13 0,1-11-16,23-23 15,12-12 1,47 35-16</inkml:trace>
          <inkml:trace contextRef="#ctx0" brushRef="#br0" timeOffset="56231.8453">-4758 2866 0,'0'0'0,"0"0"15,0 0-15,0 0 16,-11 0 0,-1 0-16,0 0 15,-11-11-15,-1-1 16,0 0 0,13-11-16,-1 12 15,12-1 1,0 1-16,12-1 15,-1 1-15,1-1 16,0 12 0,0 0-16,0 0 15,-1 0 1,1 12-16,0-1 16,-12 1-1,0-1-15,0 1 16,-12 11-16,0-12 15,-11 1 1,-1 0-16,-11-12 16,-12-12-1,0 0-15,0-22 16,-1-1-16,1-11 16,0-23-1,0-1-15,23-11 16,1 12-1,11 23-15,12-1 16,0 1-16,12 0 16,0 0-1,-12 46-15</inkml:trace>
          <inkml:trace contextRef="#ctx0" brushRef="#br0" timeOffset="56410.1746">-5158 2022 0,'0'0'0,"12"0"16,11 0-16,36 0 15,24-11 1,46-12-16,24-12 16,-23 0-16,-36 12 15,-94 23 1</inkml:trace>
          <inkml:trace contextRef="#ctx0" brushRef="#br0" timeOffset="55295.8792">-3909 2785 0,'0'0'15,"0"0"1,-12 12-16,0-1 15,-12 1-15,1 11 16,-12 0 0,-1 0-16,1 0 15,0 0 1,-1 1-16,1-13 16,0 1-1,11-12-15,0 0 16,24 0-16</inkml:trace>
          <inkml:trace contextRef="#ctx0" brushRef="#br0" timeOffset="55049.9602">-3674 2115 0,'0'0'0,"0"0"15,-12 104 1,12-104-16,0 23 15,12 35 1,0 34-16,0 1 16,0-12-1,-1-12-15,-11 0 16,0 12 0,0-23-16,0-12 15,0-11-15,0-24 16,0-11-1</inkml:trace>
        </inkml:traceGroup>
        <inkml:traceGroup>
          <inkml:annotationXML>
            <emma:emma xmlns:emma="http://www.w3.org/2003/04/emma" version="1.0">
              <emma:interpretation id="{BED8339A-8DBA-4821-8610-6871DE69F105}" emma:medium="tactile" emma:mode="ink">
                <msink:context xmlns:msink="http://schemas.microsoft.com/ink/2010/main" type="inkWord" rotatedBoundingBox="21628,2613 24793,2735 24741,4073 21576,395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1264.9392">-8751 2843 0,'0'0'0,"0"0"16,0 0-16,0 0 15,0 0 1,0 0-16,0 0 16,0 0-1,0 0-15,0 0 16,-12-12 0,1 1-16,-1-1 15,0 1-15,12-1 16,0-11-1,0 0-15,0 11 16,12 1 0,0-1-16,-1 12 15,1 0-15,0 0 16,0 0 0,-1 12-16,1-1 15,-12 13 1,0 10-16,-12 12 15,-23 12-15,-24 12 16,-23-1 0,-1-11-16,13-12 15,11-11 1,12-12-16,11 0 16,36-23-16</inkml:trace>
          <inkml:trace contextRef="#ctx0" brushRef="#br0" timeOffset="63212.1854">-11001 1803 0,'0'0'16,"0"0"-16,0 0 15,0 23 1,0 23-16,0 24 16,0 10-1,0 48-15,12 10 16,0-22-1,0-35-15,-1-12 16,-11-11-16,0-58 16</inkml:trace>
          <inkml:trace contextRef="#ctx0" brushRef="#br0" timeOffset="62927.2822">-10671 2369 0,'0'0'0,"0"0"15,35 0-15,12 0 16,48 0 0,23-11-16,-1-1 15,-34 0-15,-13 1 16,-70 11-1</inkml:trace>
          <inkml:trace contextRef="#ctx0" brushRef="#br0" timeOffset="62691.1396">-9941 2011 0,'0'0'16,"0"0"-16,0 11 15,0-11 1</inkml:trace>
          <inkml:trace contextRef="#ctx0" brushRef="#br0" timeOffset="62514.5892">-9823 2462 0,'0'0'16,"0"0"0,0 11-16,0 1 15,12 11 1,0 0-16,0 12 16,-1-1-16,1 1 15,-12 11 16,-23 24-31,-13-13 16,-23-10 0,-11-24-16,-36-12 15,23-22-15,12-1 16,1-11 0,23 0-16,11 0 15,13-12 1,11 12-16,12-12 15,0 12-15,12 12 16,23-1 0,24 12-16,12 12 15,-1 11 1,-23 0-16,-11 0 16,-13 0-1,-11-11-15,0-1 16,-12 1-16,-12-1 15,-11 1 1,-36-1-16,-12-11 16,-11 0-1,-13-11-15,-22-1 16,-1 12-16,35 0 16,13 0-1,22 12-15,13-1 16,12 1-1,-1 23-15,12-1 16,24 13 0,23-1-16,36 12 15,11-12-15,1-23 16,11-12 0,-94-11-16</inkml:trace>
          <inkml:trace contextRef="#ctx0" brushRef="#br0" timeOffset="61589.9063">-9316 2878 0,'0'0'0,"0"0"16,0 11 0,-12 12-16,-12 12 15,-11 11-15,-24 12 16,-12-12-1,13-11-15,10-12 16,13-11 0,35-12-16</inkml:trace>
          <inkml:trace contextRef="#ctx0" brushRef="#br0" timeOffset="61808.9678">-9281 2207 0,'0'0'0,"0"0"16,0 0-1,0 12-15,0-1 16,0 1-1,0-12-15</inkml:trace>
          <inkml:trace contextRef="#ctx0" brushRef="#br0" timeOffset="60634.1429">-8174 2034 0,'0'0'0,"0"0"16</inkml:trace>
          <inkml:trace contextRef="#ctx0" brushRef="#br0" timeOffset="60456.2536">-8091 2519 0,'0'0'0,"0"0"15,0 0 1,0 0-16,0 0 16,0 0-1,0 0-15,0 0 16,12 12 0,-1-1-16,13 13 15,11-1-15,1 0 16,-1 0-1,0 0-15,-11 0 16,-12 0 0,-12-11-16,0-1 15,-24 13-15,-23 10 16,-12 1 0,12-12-16,-12 0 15,-12 0 1,12 0-16,1-11 15,10-12-15,1-12 16,47 12 0</inkml:trace>
        </inkml:traceGroup>
        <inkml:traceGroup>
          <inkml:annotationXML>
            <emma:emma xmlns:emma="http://www.w3.org/2003/04/emma" version="1.0">
              <emma:interpretation id="{3C0C4635-1807-407C-B8EE-ECB095E16FE4}" emma:medium="tactile" emma:mode="ink">
                <msink:context xmlns:msink="http://schemas.microsoft.com/ink/2010/main" type="inkWord" rotatedBoundingBox="17885,2167 21390,2303 21314,4267 17809,4132"/>
              </emma:interpretation>
              <emma:one-of disjunction-type="recognition" id="oneOf13">
                <emma:interpretation id="interp13" emma:lang="" emma:confidence="0.5">
                  <emma:literal>S.</emma:literal>
                </emma:interpretation>
                <emma:interpretation id="interp14" emma:lang="" emma:confidence="0">
                  <emma:literal>S</emma:literal>
                </emma:interpretation>
                <emma:interpretation id="interp15" emma:lang="" emma:confidence="0">
                  <emma:literal>s</emma:literal>
                </emma:interpretation>
                <emma:interpretation id="interp16" emma:lang="" emma:confidence="0">
                  <emma:literal>s.</emma:literal>
                </emma:interpretation>
                <emma:interpretation id="interp17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66718.7941">-13121 1918 0,'0'0'0</inkml:trace>
          <inkml:trace contextRef="#ctx0" brushRef="#br0" timeOffset="66630.0355">-11908 1468 0,'0'0'0,"0"0"16</inkml:trace>
          <inkml:trace contextRef="#ctx0" brushRef="#br0" timeOffset="68650.0726">-12591 2693 0,'0'0'15,"0"0"-15,0 0 16,0 0-16,0-12 15,0 1 1,0-1-16,0 1 16,0-1-1,0 12-15,0 0 16,0 0 0,0 0-16,0 0 15,0 0-15,0 0 16,0 0-1,-12 12-15,0 11 16,12-12 0,0 12-16,12 0 15,12 1 1,23 10-16,0-11 16,12-11-16,-59-12 15</inkml:trace>
          <inkml:trace contextRef="#ctx0" brushRef="#br0" timeOffset="67911.7518">-11696 1525 0,'0'0'0,"0"0"15,0 0 1,0 0-16,0 0 16,0 0-16,0 0 15,0 0 1,0 0-16,-12 0 15,-46 12 1,-37 11-16,1 12 16,-59 11-1,-24 12-15,24-12 16,0 12-16,0-12 16,-12 12-1,59-23-15,12-1 16,23-11-1,24-11-15,11-1 16,13 1 0,11-12-16,12 0 15,0 0-15,0 0 16,24 0 0,70-35-16,36-22 15,-1-1 1,-11 12-16,23-1 15,24 13-15,-47-1 16,-24 12 0,12 0-16,0 0 15,-12-1 1,-23 1-16,-24 12 16,-11-1-16,-13 1 15,-23 11 1</inkml:trace>
          <inkml:trace contextRef="#ctx0" brushRef="#br0" timeOffset="66964.3807">-14287 3328 0,'0'0'0</inkml:trace>
          <inkml:trace contextRef="#ctx0" brushRef="#br0" timeOffset="66455.5258">-13263 2358 0,'0'11'15,"-11"35"-15,-1 1 16,0-13-1,0 1-15,1-12 16,-1 0 0,0-11-16,0-1 15,12-11-15,0 0 16,0 0 0,0 0-16,0 0 15,-12 0-15,-11 0 16,-24 12-1,0-1-15,-12 1 16,-12 11 0,-11 0-16,-60 0 15,-11-11 1,35-12-16,1 0 16,-1-12-16,-12-11 15,24 23 1,24-11-16,23-1 15,23 12 1,13 0-16,11 0 16,12 0-1,0 0-15,0 0 16,35 12-16,36-1 16,12 1-1,-1-1-15,1 1 16,46-12-1,-11-12-15,-12-11 16,-106 23-16</inkml:trace>
          <inkml:trace contextRef="#ctx0" brushRef="#br0" timeOffset="65663.2737">-12568 2797 0,'0'0'0,"0"0"16,24 0-16,0 0 16,11 0-1,0-12-15,-11 1 16,-1-12-1,1-1-15,0-22 16,-13-12 0,-11 12-16,0 0 15,0 11-15,-11 12 16,-1 12 0,0 11-16,-23 11 15,-1 12 1,-11 12-16,0 0 15,12-1-15,11-11 16,-11 1 0,11-13-16,1 1 15,-1-1 1,1-11-16,11 0 16,0 0-1,0-11-15,12 11 16,-12-12-16,12 12 15,0 0 1,-11 12-16,-13-1 16,-11 12-1,-24 12-15,-12 23 16,12 0-16,0-1 16,1 1-1,10-12-15,48-46 16</inkml:trace>
          <inkml:trace contextRef="#ctx0" brushRef="#br0" timeOffset="63715.4121">-11272 2346 0,'0'0'0,"0"0"16,0 0-16,0 12 15,-12 11 1,-23 11-16,-12 13 15,12-13 1,-1-11-16,13 0 16,-1 1-16,1-1 15,11 0 1,12 0-16,0 0 16,12 0-1,11 23-15,1-11 16,-1 11-1,-11-11-15,-12 0 16,-12-12-16,1 0 16,-25-12-1,-11 1-15,-47-24 16,0-11 0,23 0-16,24-11 15,11 10-15,25-10 16,11-1-1,35-23-15,24-34 16,23 11 0,-82 81-16</inkml:trace>
        </inkml:traceGroup>
        <inkml:traceGroup>
          <inkml:annotationXML>
            <emma:emma xmlns:emma="http://www.w3.org/2003/04/emma" version="1.0">
              <emma:interpretation id="{7A597FF5-BAF6-4370-A66E-0086D468469C}" emma:medium="tactile" emma:mode="ink">
                <msink:context xmlns:msink="http://schemas.microsoft.com/ink/2010/main" type="inkWord" rotatedBoundingBox="16919,2628 17218,2639 17178,3678 16879,3667"/>
              </emma:interpretation>
            </emma:emma>
          </inkml:annotationXML>
          <inkml:trace contextRef="#ctx0" brushRef="#br0" timeOffset="69959.884">-15618 2161 0,'0'0'0,"0"0"16,11-11-16,13-13 15,-1 1 1,13-11-16,-1-1 16,0-11-1,-11 11-15,-12 0 16,-12 12-1,-12 0-15,0 0 16,-11 12-16,-24-1 16,-12 24-1,0-1-15,12 12 16,23-11 0,12 11-16,12 0 15,0 12 1,24-1-16,11 13 15,12-1-15,0 0 16,1 0 0,-13-11-16,-12 0 15,1-1 1,-24-11-16,0 0 16,-12 1-16,-23 10 15,0-11 1,-13-11-16,1-1 15,0-11 1,24 0-16,23 0 16</inkml:trace>
          <inkml:trace contextRef="#ctx0" brushRef="#br0" timeOffset="70087.5981">-15524 2855 0,'0'0'16,"0"11"-16,0-11 16</inkml:trace>
        </inkml:traceGroup>
      </inkml:traceGroup>
    </inkml:traceGroup>
    <inkml:traceGroup>
      <inkml:annotationXML>
        <emma:emma xmlns:emma="http://www.w3.org/2003/04/emma" version="1.0">
          <emma:interpretation id="{6F5406F1-75F6-4E7D-BC06-33500BC0AD33}" emma:medium="tactile" emma:mode="ink">
            <msink:context xmlns:msink="http://schemas.microsoft.com/ink/2010/main" type="paragraph" rotatedBoundingBox="10610,3974 32213,4539 32139,7366 10536,68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05AC90-6869-45E0-ABA4-DF0D4D74989D}" emma:medium="tactile" emma:mode="ink">
              <msink:context xmlns:msink="http://schemas.microsoft.com/ink/2010/main" type="line" rotatedBoundingBox="10610,3974 32213,4539 32139,7366 10536,6801"/>
            </emma:interpretation>
          </emma:emma>
        </inkml:annotationXML>
        <inkml:traceGroup>
          <inkml:annotationXML>
            <emma:emma xmlns:emma="http://www.w3.org/2003/04/emma" version="1.0">
              <emma:interpretation id="{66B78593-1F9B-49E3-95CF-9B0703AFE206}" emma:medium="tactile" emma:mode="ink">
                <msink:context xmlns:msink="http://schemas.microsoft.com/ink/2010/main" type="inkWord" rotatedBoundingBox="10610,3974 15934,4113 15871,6514 10547,637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365311.8894">-20527 4660 0,'0'0'16,"0"0"-16,0 0 15,25 0 1,23-11-16,0-1 16,13-24-16,-13-11 15,13-25 1,-13-22-16,-12-1 15,-12 23 1,-11 13-16,-13 12 16,0 11-1,0 12-15,-13 12 16,1 1-16,0 11 16,-24 11-1,-24 61-15,-25 46 16,12 37-1,37 23-15,12 23 16,24-58 0,0 23-16,24 0 15,-12-47-15,12-36 16,-12-12 0,0-36-16,1 1 15,-13-12 1,0-24-16,0 0 15,0 0-15</inkml:trace>
          <inkml:trace contextRef="#ctx0" brushRef="#br1" timeOffset="365587.5179">-20732 5123 0,'0'0'15,"0"0"-15,12 0 16,0 0-16,12 0 16,12 0-1,25-12-15,11 1 16,1-1-1,-25 0-15,1 0 16,-1 0-16,-48 12 16</inkml:trace>
          <inkml:trace contextRef="#ctx0" brushRef="#br1" timeOffset="365922.3935">-19982 4577 0,'0'0'16,"0"0"-16,0 0 15,0 0 1,0 12-16,-12 12 15,-13 23 1,-11 48-16,12 0 16,0-12-16,24-11 15,12 11 1,12-12-16,12-24 16,1-11-1,11-24-15,12-12 16,-60 0-1</inkml:trace>
          <inkml:trace contextRef="#ctx0" brushRef="#br1" timeOffset="366564.7526">-19607 5088 0,'0'0'0,"0"0"16,0 0-1,-13 0-15,1 0 16,0 0 0,0 0-16,-12 0 15,12-12 1,0-12-16,0 0 16,12-11-16,12-1 15,0 12 1,0 1-16,0 11 15,0 12 1,12 0-16,1 12 16,-13 11-1,0 25-15,0 23 16,0 24-16,-12-12 16,0-12-1,0-35-15,0-12 16,0-13-1,0-11-15,0 0 16,0-11-16,12-25 16,0-23-1,0-24-15,12-60 16,1 36 0,-1 36-16,-12 12 15,0 23 1,0 13-16,-12 11 15,0 12-15,0 0 16,0 0 0,0 35-16,0 13 15,12 23 1,12 0-16,25 24 16,-1-24-1,13 0-15,-25-35 16,0-12-16,0-12 15,-36-12 1</inkml:trace>
          <inkml:trace contextRef="#ctx0" brushRef="#br1" timeOffset="366869.6726">-19232 4518 0,'0'0'16,"0"0"-16,12 12 16,12 0-1,0 12-15,12 11 16,13 36 0,-1 24-16,-12-12 15,1 0-15,-1 24 16,-24-36-1,-12 24-15,-12-12 16,0-11 0,-12-25-16,12-11 15,-1-24 1,13-12-16</inkml:trace>
          <inkml:trace contextRef="#ctx0" brushRef="#br1" timeOffset="367384.2624">-18616 4423 0,'0'0'0,"0"0"16,12 12-1,13 12-15,-1 35 16,12 60-16,0 11 16,1-23-1,-1-36-15,0 12 16,1-23 0,-13-13-16,0-11 15,-12-24-15,-12-12 16,0 0-1,0 0-15,-12-12 16,-24-12 0,-1 0-16,-11 1 15,-25-1 1,13 0-16,12 12 16,11 12-16,13 12 15,12 0 1,12 0-16,24 35 15,12 1 1,13-13-16,23 13 16,13-24-16,12-24 15,0-12 1,-1-12-16,-96 24 16</inkml:trace>
          <inkml:trace contextRef="#ctx0" brushRef="#br1" timeOffset="368014.5493">-17950 5005 0,'0'0'16,"0"0"-16,0 0 15,0 0-15,0 0 16,-12 0-1,-1 0-15,1-12 16,-12-12 0,0-12-16,0-11 15,12-1 1,12 1-16,12 11 16,0 13-16,12-1 15,0 12 1,0 12-16,1 36 15,11 35 1,-12 12-16,0 36 16,-12-1-1,0-23-15,-12-24 16,0-11-16,0-25 16,0-23-1,0-12-15,0 0 16,0-12-1,0-23-15,13-13 16,-1-35-16,12-71 16,0 12-1,-12 58-15,0 25 16,0 24 0,-12 11-16,12 0 15,-12 24-15,0 0 16,0 12-1,13 35-15,-1 36 16,12 1 0,12-13-16,12 0 15,1-12 1,11-11-16,-23-25 16,-37-23-16</inkml:trace>
          <inkml:trace contextRef="#ctx0" brushRef="#br1" timeOffset="368626.4669">-17225 4981 0,'0'0'16,"0"0"-16,0 0 16,0 0-16,0 0 15,0 0 1,0 0-16,12 0 16,13-12-1,11 0-15,0 0 16,13 12-16,11 0 15,1 0 1,-13-12-16,-12 1 16,0-1-1,-11 0-15,-1-12 16,-24 24 0</inkml:trace>
          <inkml:trace contextRef="#ctx0" brushRef="#br1" timeOffset="368941.2707">-17200 5076 0,'0'0'0,"0"0"15,0 0 1,0 0-16,0 0 15,12 0-15,12 12 16,0-12 0,24 0-16,1 0 15,11 0 1,-11 0-16,-1 0 16,-12 0-1,1 0-15,-13 0 16,0 0-16,0 0 15,-24 0 1</inkml:trace>
          <inkml:trace contextRef="#ctx0" brushRef="#br1" timeOffset="354529.4781">-22026 3486 0,'0'0'16,"0"0"-1,0 0-15,0 0 16,0 0-16,0 0 15,0 0 1,12-12-16,12 0 16,0 0-1,12 0-15,1 12 16,-1 0-16,0 0 16,-12 12-1,-12 0-15,1 0 16,-1 0-1,-12 0-15,0-1 16,-12 13 0,-1 12-16,1-13 15,0 1-15,0-12 16,0 0 0,0 0-16,0 0 15,12-12 1,0 0-16,0 0 15,0 0 1,12 12-16,12 11 16,0 1-16,1 12 15,-1-1 1,0 1-16,0-12 16,-12-1-1,-12-11-15,0 0 16,-12 0-16,-12 0 15,0 0 1,-13-1-16,-11 1 16,0 0-1,-1-12-15,1 0 16,24-12 0,0 0-16,11 1 15,13 11-15</inkml:trace>
          <inkml:trace contextRef="#ctx0" brushRef="#br1" timeOffset="354817.6275">-21603 3901 0,'0'0'16,"0"0"-1,0 0-15,0 0 16,0 0-16,12 0 15,-12 0 1</inkml:trace>
          <inkml:trace contextRef="#ctx0" brushRef="#br1" timeOffset="363696.5995">-20805 3320 0,'0'0'16,"0"0"-1,0 0-15,0 0 16,0 0 0,0-12-16,0 12 15,0 0-15,0 0 16,0 0-1,0 0-15,0 0 16,-12 23 0,-12 37-16,-25 35 15,1 11-15,12-11 16,12-23 0,-1-13-16,13 0 15,0-11 1,12-1-16,0-11 15,12-12 1,-12-24-16</inkml:trace>
          <inkml:trace contextRef="#ctx0" brushRef="#br1" timeOffset="363285.3966">-21083 3189 0,'0'0'0,"0"0"15,0 0 1,0 0-16,0 0 16,-12 12-1,0 12-15,-12-1 16,-13 13-1,1 0-15,0-1 16,-1 1-16,1-13 16,12 1-1,0-12-15,0 0 16,11 0 0,13-12-16,0 0 15,0 12-15,13 11 16,23 1-1,24 0-15,13-12 16,12 0 0,-13-12-16,-23 0 15,-1 0-15,-12 0 16,-12 0 0,-12 0-16,1 0 15,-13 0 1</inkml:trace>
        </inkml:traceGroup>
        <inkml:traceGroup>
          <inkml:annotationXML>
            <emma:emma xmlns:emma="http://www.w3.org/2003/04/emma" version="1.0">
              <emma:interpretation id="{EC7F92C1-0123-4DBB-B315-A4F5AC707FE2}" emma:medium="tactile" emma:mode="ink">
                <msink:context xmlns:msink="http://schemas.microsoft.com/ink/2010/main" type="inkWord" rotatedBoundingBox="16450,4667 18277,4715 18217,7002 16390,695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373496.6518">-16209 5016 0,'0'0'0,"0"0"0,0 0 15,0 0-15,0 0 16,12 0-1,25 12-15,35-12 16,49 12 0,0 0-16,12 0 15,37-12-15,23 0 16,-193 0 0,532 0-16,-508 0 15,49 0 1,12 0-16,-13 0 15,-23 0-15,-1 0 16,-12 0 0,-11 0-16,-13 0 15,0 0 1,-12 0-16</inkml:trace>
          <inkml:trace contextRef="#ctx0" brushRef="#br1" timeOffset="374452.8076">-15882 4103 0,'0'0'0,"0"0"15,0 0-15,0 0 16,0 0-1,0 0-15,0 0 16,0 0-16,0 0 16,0 0-1,-12 12-15,-12-1 16,-1 13 0,-11 24-16,12-13 15,12 1 1,12-1-16,0-11 15,12 0-15,12-12 16,12 0 0,13 0-16,-1-12 15,1-12 1,-1-12-16,0 0 16,-11-11-16,-1-13 15,-12 1 1,-12 11-16,-12 12 15,0 1 1,0-1-16,-12 0 16,-12 12-1,-12-11-15,11 11 16,-11 12-16,0 0 16,-13 12-1,13-1-15,12 1 16,0 24-1,12-24-15,0 11 16,12-23-16</inkml:trace>
          <inkml:trace contextRef="#ctx0" brushRef="#br1" timeOffset="377414.8476">-15652 5800 0,'0'0'0,"0"0"16,0 0-16,0 0 15,0 0-15,0 0 16,0 0-1,0 0-15,0 0 16,0-12 0,0 0-16,0 0 15,12 0 1,0-12-16,12 1 16,12-1-16,1 12 15,11 0 1,13 12-16,-13 12 15,-12 12 1,-12 23-16,-12 1 16,-12 11-16,-24 12 15,-12-11 1,0-13-16,-1-11 16,1-13-1,-12 1-15,11-12 16,1-12-1,24 0-15,0 0 16,12 0-16,0 0 16,0 0-1,12 0-15,36 0 16,49 12 0,24 24-16,12-36 15,-36-12-15,-97 12 16</inkml:trace>
          <inkml:trace contextRef="#ctx0" brushRef="#br1" timeOffset="374827.3771">-15543 4411 0,'0'0'15,"0"0"-15,0 0 16,0 0-16,0 0 15,0 0 1,0 0-16</inkml:trace>
          <inkml:trace contextRef="#ctx0" brushRef="#br1" timeOffset="375636.3515">-15326 4032 0,'0'0'0,"0"0"16,0 0-1,0 0-15,0 0 16,0 0-1,12-12-15,13-12 16,11 0 0,12 0-16,-11 1 15,-1 11-15,0 0 16,12 0 0,-11 12-16,-1 0 15,-12 12 1,-12 0-16,0 12 15,1 11 1,-13 13-16,-13 11 16,-11 12-16,-12-11 15,0-13 1,-1-11-16,1-1 16,24-11-1,0-12-15,12-12 16,0 0-16,0 0 15,12 12 1,0-12-16,24 12 16,13-12-1,35 0-15,1-12 16,-12 12-16,-73 0 16</inkml:trace>
        </inkml:traceGroup>
        <inkml:traceGroup>
          <inkml:annotationXML>
            <emma:emma xmlns:emma="http://www.w3.org/2003/04/emma" version="1.0">
              <emma:interpretation id="{D84F0F38-51A6-496B-B6B3-9BE1CA809E04}" emma:medium="tactile" emma:mode="ink">
                <msink:context xmlns:msink="http://schemas.microsoft.com/ink/2010/main" type="inkWord" rotatedBoundingBox="18583,4920 25242,5094 25207,6428 18548,625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85835.5644">-10222 5076 0,'0'0'16,"0"0"-16,13 0 15,23 0 1,24-12-16,13 12 16,-1 0-16,-11 0 15,-1 0 1,-11 0-16,-1 0 16,-12 0-1,1 0-15,-13 0 16,-12 0-16,12 0 15,0 0 1,-11 0-16,-13 0 16</inkml:trace>
          <inkml:trace contextRef="#ctx0" brushRef="#br1" timeOffset="386280.3063">-9968 4732 0,'0'0'0,"0"0"16,0 0-16,0 0 15,13 12 1,-1-1-16,12 25 16,0 23-1,-24-59-15,97 333 16,-97-333-16,0 23 15,12 13 1,0 11-16,0 1 16,0-13-1,0 1-15,0-12 16,-12-12 0,0 0-16,0-1 15,0-11-15</inkml:trace>
          <inkml:trace contextRef="#ctx0" brushRef="#br1" timeOffset="386961.2181">-9447 4577 0,'0'0'15,"0"0"-15,0 0 16,0 0-16,12-11 15,0-1 1,12-12-16,12 0 16,1 0-1,-1 13-15,12-1 16,13 0-16,-1 12 16,1 12-1,-1 0-15,-12 11 16,-11 25-1,-13 11-15,-24 24 16,-24 12 0,0-12-16,-25-12 15,1 1-15,-1-13 16,1-12 0,12-11-16,12-12 15,-1-12 1,13-1-16,0 1 15,0-12-15,12 0 16,0 0 0,0 0-16,12 0 15,24 0 1,1 0-16,11 0 16,13 12-1,-1 12-15,1-12 16,11 0-1,-11 0-15,-13-12 16,0-12-16,-48 12 16</inkml:trace>
          <inkml:trace contextRef="#ctx0" brushRef="#br1" timeOffset="387767.43">-8202 4435 0,'0'0'15,"0"0"-15,0 0 16,0 0 0,0 0-16,0 0 15,-24 12-15,0 23 16,-24 25-1,-1 23-15,1 24 16,12-12 0,11-24-16,1-12 15,12 0-15,0 1 16,12-13 0,0 1-16,12 11 15,0-11 1,0-1-16,0-11 15,13-1 1,-1-11-16,-12 0 16,0-12-16,0-1 15,0 1 1,0 0-16,-12-12 16,0 0-1</inkml:trace>
          <inkml:trace contextRef="#ctx0" brushRef="#br1" timeOffset="392599.2185">-8020 4506 0,'0'0'0,"0"0"0,0 0 16,0 0 0,0 0-16,0 0 15,0 0-15,0 0 16,0 0 0,0 0-16,0 0 15,0 0 1,12 0-16,0 0 15,36 0 1,25-12-16,12 0 16,-1 1-16,-11-1 15,-13 0 1,-11 0-16,-1 0 16,-12 0-1,-11 12-15,-13 0 16,-12 0-16,12 12 15,-12 0 1,0 24-16,-24 23 16,-25 60-1,-11 11-15,-13-23 16,13-24 0,11-12-16,1 0 15,12 1-15,11-1 16,1-24-1,12-11-15,0-12 16,12-13 0,0 1-16,0-12 15</inkml:trace>
          <inkml:trace contextRef="#ctx0" brushRef="#br1" timeOffset="392992.8816">-7972 4910 0,'0'0'15,"0"0"-15,12 0 16,25 0-1,11 12-15,37-1 16,-1 1 0,1-12-16,-12-12 15,23-11-15,-96 23 16</inkml:trace>
          <inkml:trace contextRef="#ctx0" brushRef="#br1" timeOffset="393301.2493">-7452 5361 0,'0'0'0,"0"11"15,0 1-15,0-12 16,0 0-1</inkml:trace>
          <inkml:trace contextRef="#ctx0" brushRef="#br1" timeOffset="378252.3766">-13306 4174 0,'0'0'15,"0"0"-15,0 0 16,-12 12-1,0 0-15,-24 11 16,-25 13 0,1 0-16,-13-13 15,13 1-15,-13-12 16,1 0 0,11 0-16,13 0 15,-1-1 1,13 1-16,12 0 15,0 0 1,-1 12-16,13-1 16,0 13-16,12 0 15,0 23 1,0 0-16,0 13 16,0-1-1,0 0-15,0-12 16,0-11-1,0-1-15,0 1 16,0-1-16,-12-11 16,12-13-1,0 13-15,0-24 16,0 24 0,12-1-16,12-11 15,13 0 1,-1-1-16,12 1 15,1-12-15,23 0 16,13 0 0,0 0-16,-1-12 15,-23 0-15,-13 0 16,-48 0 0</inkml:trace>
          <inkml:trace contextRef="#ctx0" brushRef="#br1" timeOffset="381533.0666">-12532 4150 0,'0'0'0,"-12"12"15,-48 47 1,-25 24-16,-36 1 16,36-13-1,13 0-15,11 12 16,25-24-16,12 13 15,12-25 1,12-11-16,12-1 16,24-11-1,25 0-15,-13-12 16,13-12-16,-13 0 16,-12 0-1,0-24-15,-11-12 16,-1 1-1,-12-1-15,-12 0 16,-24 1 0,-37-1-16,-11 1 15,11 11-15,13 12 16,12 12 0,11 0-16,25 0 15,0 0 1</inkml:trace>
          <inkml:trace contextRef="#ctx0" brushRef="#br1" timeOffset="381956.0823">-12713 5088 0,'0'0'0,"0"0"16,0 0 0</inkml:trace>
          <inkml:trace contextRef="#ctx0" brushRef="#br1" timeOffset="383550.3756">-12108 4696 0,'0'0'0,"0"0"16,0 0 0,-12 12-16,-13 12 15,-23 11-15,-25 36 16,13-11 0,12-13-16,23-11 15,1-1 1,12 1-16,0 0 15,12-13 1,12 1-16,24-12 16,13-12-16,11 0 15,-60 0 1,339-107-16,-339 107 16,12-12-1,12-23-15,0-13 16,-12 1-1,-12 11-15,0 1 16,-12-1-16,-12 0 16,-12 13-1,0 11-15,-13 0 16,13 0 0,0 12-16,11 0 15,13 0-15,12 0 16,0 0-1</inkml:trace>
          <inkml:trace contextRef="#ctx0" brushRef="#br1" timeOffset="384154.2269">-11080 4210 0,'0'0'16,"0"0"-16,0 0 15,-12 0 1,-25 0-16,-11 11 16,-13-11-1,13 12-15,-12 12 16,-1 0-16,13-12 15,-1 11 1,13 1-16,-12 12 16,11-13-1,1 1-15,12 0 16,12 0 0,0-1-16,12 1 15,0-12-15,12 0 16,12 0-1,12 0-15,1-1 16,11 1 0,25 12-16,-1 12 15,-11-13-15,-13 13 16,0 0 0,-23-1-16,-13 13 15,-12-1 1,-12 1-16,-13-13 15,-11 1 1,0-1-16,-13-11 16,13 0-16,-24-12 15,11 0 1,1-12-16,12-12 16,24 0-1,12 12-15</inkml:trace>
          <inkml:trace contextRef="#ctx0" brushRef="#br1" timeOffset="384734.3864">-10717 4981 0,'0'0'15,"0"0"-15,0 12 16,0 0 0,0-1-16,-13 1 15,1 0 1,12-12-16,-169 48 16,169-48-16,0 0 15,-12-12 1,-12-12-16,-13-12 15,1-11 1,12-12-16,24-1 16,12-23-16,12 24 15,0 11 1,13 1-16,23 0 16,1 23-1,11 0-15,13 24 16,-12 0-16,-25 24 15,0 11 1,-11 13-16,-13-1 16,0 13-1,-24 11-15,-12-12 16,-12-23 0,-25-1-16,-11 1 15,-1-12-15,13-12 16,0-1-1,11-11-15,1 0 16,12 0 0,12-11-16,0-1 15,12 12-15</inkml:trace>
        </inkml:traceGroup>
        <inkml:traceGroup>
          <inkml:annotationXML>
            <emma:emma xmlns:emma="http://www.w3.org/2003/04/emma" version="1.0">
              <emma:interpretation id="{AC4ECC67-990D-49BF-9741-7932FD537C77}" emma:medium="tactile" emma:mode="ink">
                <msink:context xmlns:msink="http://schemas.microsoft.com/ink/2010/main" type="inkWord" rotatedBoundingBox="25566,4995 32197,5169 32163,6482 25532,630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396944.7674">-5105 5194 0,'0'0'0,"0"0"15,0 0-15,0 0 16,0 0-16,12 0 15,24 0 1,13-11-16,23-1 16,1 0-1,-1 12-15,-11-12 16,-1 12 0,-11 0-16,-13 0 15,0 0-15,0 0 16,-11 0-1,-1-12-15,-24 12 16</inkml:trace>
          <inkml:trace contextRef="#ctx0" brushRef="#br1" timeOffset="397299.6473">-4767 4886 0,'0'0'0,"0"0"16,0 0-16,0 0 15,0 0 1,0 0-16,0 0 16,13 12-1,-1 12-15,0 11 16,0 1-1,0 11-15,0 24 16,0 1-16,-12 11 16,0-12-1,0 0-15,0-23 16,0-13-16,0 1 16,0-13-1,0-11-15,0-12 16,0 0-1</inkml:trace>
          <inkml:trace contextRef="#ctx0" brushRef="#br1" timeOffset="394864.8047">-7077 4767 0,'0'0'16,"0"0"-16,0 0 15,0 0 1,0 0-16,0 0 16,0 0-1,0-12-15,12 1 16,0-1-16,25-12 15,-1 0 1,0 12-16,1 0 16,11 12-1,0 0-15,-11 12 16,-1 0-16,-12 0 16,-24 0-1,0 0-15,-12 12 16,-12 11-1,0 1-15,-13-13 16,13 1-16,0 0 16,12-12-1,0 0-15,12-12 16,0 0 0,0 0-16,0 0 15,12 12 1,24 11-16,13 1 15,23 12-15,-11-1 16,-13 1 0,-24-1-16,-12 1 15,0 11 1,-24 1-16,-12-1 16,-12 1-16,-1-13 15,1-11 1,-24 0-16,-13-24 15,13 0 1,-1-12-16,13 0 16,12-12-1,11-11-15,25 35 16</inkml:trace>
          <inkml:trace contextRef="#ctx0" brushRef="#br1" timeOffset="395525.4816">-6363 4993 0,'0'0'15,"12"0"-15,12 0 16,0-12-1,13 0-15,-1-12 16,12-11 0,1-25-16,-13 13 15,-12-1 1,-12 13-16,-12-1 16,0 12-16,-12 1 15,-24-1 1,0 0-16,-13 12 15,-23 12 1,23 12-16,1 0 16,24 0-1,12 12-15,-1-1 16,13 25-16,25 11 16,-1-11-1,0-1-15,12 13 16,1-13-1,-1 0-15,-12 1 16,0-1-16,-12-11 16,0 0-1,-12-1-15,-12 1 16,-12-1 0,0-11-16,-12 0 15,-1-12 1,-11-12-16,0-12 15,11-12-15,13 0 16,0 1 0,12-1-16,12-12 15,12 1 1,12-13-16,12-11 16,13-12-16,-49 71 15</inkml:trace>
          <inkml:trace contextRef="#ctx0" brushRef="#br1" timeOffset="396097.3109">-5625 4838 0,'0'0'0,"-12"12"16,-1 0 0,-11 0-16,-24 0 15,0 0-15,-1 0 16,13-12-1,12 0-15,-1-12 16,1 0 0,0-12-16,12 0 15,0-11 1,12-13-16,12 1 16,24-1-16,1 1 15,-1 23 1,-12 1-16,0 11 15,13 12 1,-13 0-16,0 12 16,12 11-1,-12 37-15,1 23 16,-13 12-16,-12-12 16,-12-24-1,-1 12-15,-23 0 16,0-11-1,0-13-15,-1-11 16,13-24-16,0 0 16,24-12-1</inkml:trace>
          <inkml:trace contextRef="#ctx0" brushRef="#br1" timeOffset="396541.5547">-5396 4376 0,'0'0'0,"0"0"15,0 0 1,0 0-16,13 12 16,-1-1-16,12 25 15,0 11 1,0 25-16,0 46 16,1 1-1,-13-24-15,0-12 16,-12 0-1,0-12-15,-12 0 16,-12 1-16,-13-13 16,-11 0-1,-1-11-15,1-13 16,12-11 0,12 0-16,-1-12 15,25-12-15,0 0 16</inkml:trace>
          <inkml:trace contextRef="#ctx0" brushRef="#br1" timeOffset="398186.3801">-4319 4672 0,'0'0'0,"0"0"16,0 0-1,0 0-15,0 0 16,0 0 0,0 0-16,0 0 15,0 0 1,0-12-16,0 1 15,12-13-15,24 0 16,13 0 0,-1 1-16,0 11 15,-11 12 1,-1 0-16,0 12 16,1 11-1,-13 25-15,0 47 16,-24 0-16,-12-12 15,-12 0 1,-13-12-16,-11 0 16,0-11-1,11-25-15,1 1 16,0-12-16,12-13 16,12-11-1,-1 0-15,13 0 16,0 0-1,0-11-15,13-1 16,-1 0 0,12 0-16,0 12 15,12 0-15,1 12 16,-1 0 0,12 0-16,-11-1 15,-1-11 1,-12 0-16,0-11 15,-24 11-15</inkml:trace>
          <inkml:trace contextRef="#ctx0" brushRef="#br1" timeOffset="399261.1005">-3400 4506 0,'0'0'16,"0"0"-16,0 0 15,0 0-15,49 24 16,-49-24 0,0 0-16,0 12 15,-13 23 1,-23 25-16,-12 11 15,-1 12 1,-11 0-16,12-12 16,11-11-16,13-1 15,12 12 1,12 0-16,0-11 16,24-13-1,0 1-15,13-1 16,-1 1-1,-12-13-15,0-11 16,1 0-16,-1-13 16,-12 1-1,0 0-15,-12-12 16,0 0 0,0 0-16</inkml:trace>
          <inkml:trace contextRef="#ctx0" brushRef="#br1" timeOffset="403186.6601">-2577 4827 0,'0'0'0,"0"0"15,0 0-15,-12 23 16,-1-11 0,1 0-16,-12 0 15,-24 0 1,-1-12-16,-23-12 16,-1-12-1,1 0-15,11-11 16,1-1-16,23 13 15,13-13 1,12-12-16,24 1 16,25-24-1,11 11-15,0 13 16,1 23-16,-13 12 16,0 24-1,1 12-15,-1 12 16,0 11-1,-12 24-15,1 24 16,-13-12 0,-24 0-16,-1-23 15,-11-1-15,-24 0 16,-13 1 0,1-13-16,-13 1 15,13-13 1,11 1-16,25-24 15,24-12-15</inkml:trace>
          <inkml:trace contextRef="#ctx0" brushRef="#br1" timeOffset="403405.0886">-2783 5254 0,'0'0'16,"0"12"0,0 0-16,12-1 15,-12-11-15</inkml:trace>
          <inkml:trace contextRef="#ctx0" brushRef="#br1" timeOffset="404851.4113">-1973 4898 0,'0'0'16,"0"0"-16,0 0 16,0 0-16,0 0 15,0 0 1,-12 0-16,-12 12 15,-24 11 1,-1 13-16,1 11 16,12 1-1,-1 11-15,13 1 16,12-1-16,12-12 16,12-11-1,0-12-15,13-12 16,-1-12-1,12 0-15,0-24 16,1-12 0,-1-11-16,0-13 15,-12-11-15,-12 12 16,-12 11 0,-12 1-16,-12 11 15,-12 13 1,0 11-16,-13 12 15,1 12-15,-13 11 16,25-11 0,24 0-16,12-12 15</inkml:trace>
          <inkml:trace contextRef="#ctx0" brushRef="#br1" timeOffset="405415.9426">-1767 4684 0,'0'0'16,"0"0"-1,0 0-15,0 0 16,0 0-16,0 0 16,0 0-1,0 0-15,12-12 16,0 0 0,12 1-16,1-1 15,11 0 1,0 0-16,0 12 15,1 12-15,-13 0 16,0 11 0,-12 25-16,-24 23 15,-12 0 1,0 1-16,0-25 16,-13 0-16,1 1 15,0-12 1,12-1-16,11-11 15,1-12 1,0 0-16,12-1 16,0-11-1,12 12-15,0 0 16,13-12-16,11 12 16,0-12-1,13-12-15,-49 12 16</inkml:trace>
          <inkml:trace contextRef="#ctx0" brushRef="#br1" timeOffset="405915.6803">-811 4542 0,'0'0'0,"0"0"16,0 0 0,0 0-16,-25 12 15,-11 0 1,0-1-16,0 1 16,-1 0-16,-11 0 15,12 0 1,-1 0-16,1 0 15,12 11 1,12 1-16,0-12 16,12 12-1,0-1-15,12 13 16,12 0-16,0-1 16,0 1-1,0-1-15,1 1 16,-13-12-1,0-1-15,-12 1 16,0 0-16,0 0 16,-12-1-1,0-11-15,-25 12 16,-11-12 0,0-12-16,-13 0 15,25-12 1,36 12-16</inkml:trace>
          <inkml:trace contextRef="#ctx0" brushRef="#br1" timeOffset="406261.5378">-727 4352 0,'0'0'16,"12"0"-16,13 12 15,-1 0 1,0 11-16,0 13 16,0 11-1,13 13-15,-1 35 16,0 0-1,-24 0-15,0-24 16,0 0-16,-12-12 16,-12-11-1,-24 11-15,-24 0 16,-37-11 0,97-48-16</inkml:trace>
        </inkml:traceGroup>
      </inkml:traceGroup>
    </inkml:traceGroup>
    <inkml:traceGroup>
      <inkml:annotationXML>
        <emma:emma xmlns:emma="http://www.w3.org/2003/04/emma" version="1.0">
          <emma:interpretation id="{CF6153A0-354D-4E3A-BD0A-A8C88D99AE66}" emma:medium="tactile" emma:mode="ink">
            <msink:context xmlns:msink="http://schemas.microsoft.com/ink/2010/main" type="paragraph" rotatedBoundingBox="4702,5028 11285,4796 11361,6947 4778,71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345D1A-E786-4411-8553-DA68099E47F5}" emma:medium="tactile" emma:mode="ink">
              <msink:context xmlns:msink="http://schemas.microsoft.com/ink/2010/main" type="line" rotatedBoundingBox="4702,5028 11285,4796 11361,6947 4778,7179"/>
            </emma:interpretation>
          </emma:emma>
        </inkml:annotationXML>
        <inkml:traceGroup>
          <inkml:annotationXML>
            <emma:emma xmlns:emma="http://www.w3.org/2003/04/emma" version="1.0">
              <emma:interpretation id="{50AE6C20-317D-47D2-AF4D-20F52EE901C2}" emma:medium="tactile" emma:mode="ink">
                <msink:context xmlns:msink="http://schemas.microsoft.com/ink/2010/main" type="inkWord" rotatedBoundingBox="4744,6232 7218,6145 7242,6843 4769,693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6528.3948">-27410 5570 0,'0'0'16,"0"0"-16,83-80 16,-83 80-1,0 0-15,0 0 16,0 0-1,0 0-15,0 0 16,0 0-16,0 0 16,-24 0-1,-23 11-15,-36 35 16,-11 24 0,12 11-16,11-1 15,24-22 1,23-11-16,13-1 15,11 0-15,11-11 16,25-1 0,34-11-16,1-23 15,-12 0 1,-12-11-16,-12-1 16,1-11-16,-13-11 15,-23-1 1,-12 12-16,-23 0 15,-36-12 1,-11 12-16,0 11 16,23 12-1,12 0-15,11 12 16,13-12-16,23 0 16,0 0-1,0 0-15</inkml:trace>
          <inkml:trace contextRef="#ctx0" brushRef="#br0" timeOffset="116758.0344">-27080 6010 0,'0'0'16,"0"0"-16,12 11 15,-1 1 1,13-1-16,-24-11 16</inkml:trace>
          <inkml:trace contextRef="#ctx0" brushRef="#br0" timeOffset="117505.4676">-26609 5674 0,'0'0'15,"0"0"1,0 0-16,-12 12 15,1 11 1,-13 12-16,-11 11 16,11 0-16,24-46 15,-59 220 1,59-220-16,0 0 16,12 0-1,12 0-15,11 0 16,12-12-1,12-11-15,-12 0 16,0-12-16,-12-11 16,-11 0-1,-12 0-15,0 11 16,-12 0 0,-12 12-16,-24 0 15,-11 12-15,0-1 16,0 12-1,0 0-15,12 0 16,11 0 0,12 0-16,12 0 15,0 0 1,12 0-16,-12 0 16</inkml:trace>
          <inkml:trace contextRef="#ctx0" brushRef="#br0" timeOffset="118056.2203">-25843 5351 0,'0'0'0,"0"0"16,0 0-1,0 0-15,-12 0 16,-23 11-16,-12 1 15,-1 0 1,1-1-16,0 1 16,12-1-1,-1 1-15,1-1 16,0 1 0,-1-1-16,13 1 15,-1 0-15,13 11 16,-1-12-1,12 1-15,0-1 16,0 1 0,12 23-16,11-12 15,1 0-15,11 11 16,0-10 0,12 10-16,1 1 15,-25 0 1,-11-12-16,0 11 15,-12 1 1,-12 0-16,-12-1 16,1-10-1,-13-1-15,1 0 16,-12-12-16,0-11 16,0 0-1,11-11-15,13-1 16,11-11-1,12 23-15</inkml:trace>
          <inkml:trace contextRef="#ctx0" brushRef="#br0" timeOffset="118520.9831">-25714 5940 0,'0'0'15,"0"0"-15,0 12 16,0-1 0,0 1-16,0-12 15,-11 12-15,-13-12 16,-11 0 0,-12-12-16,-1-11 15,1-12 1,0-11-16,12-12 15,11 12 1,13 0-16,34-12 16,12 0-16,24 12 15,0 11 1,0 12-16,12 12 16,11 11-1,1 23-15,-13 23 16,-11 12-16,-23-1 15,-25 24 1,-22-11-16,-25-12 16,-11-1-1,-12-10-15,0-13 16,-23-11 0,-1-23-16,83 0 15</inkml:trace>
        </inkml:traceGroup>
        <inkml:traceGroup>
          <inkml:annotationXML>
            <emma:emma xmlns:emma="http://www.w3.org/2003/04/emma" version="1.0">
              <emma:interpretation id="{8FE82806-EDB9-4E4A-850E-456A9826F653}" emma:medium="tactile" emma:mode="ink">
                <msink:context xmlns:msink="http://schemas.microsoft.com/ink/2010/main" type="inkWord" rotatedBoundingBox="9683,4853 11285,4796 11361,6947 9759,7003"/>
              </emma:interpretation>
              <emma:one-of disjunction-type="recognition" id="oneOf19">
                <emma:interpretation id="interp23" emma:lang="" emma:confidence="0.5">
                  <emma:literal>1.</emma:literal>
                </emma:interpretation>
                <emma:interpretation id="interp24" emma:lang="" emma:confidence="0">
                  <emma:literal>"</emma:literal>
                </emma:interpretation>
                <emma:interpretation id="interp25" emma:lang="" emma:confidence="0">
                  <emma:literal>!</emma:literal>
                </emma:interpretation>
                <emma:interpretation id="interp26" emma:lang="" emma:confidence="0">
                  <emma:literal>I.</emma:literal>
                </emma:interpretation>
                <emma:interpretation id="interp27" emma:lang="" emma:confidence="0">
                  <emma:literal>..</emma:literal>
                </emma:interpretation>
              </emma:one-of>
            </emma:emma>
          </inkml:annotationXML>
          <inkml:trace contextRef="#ctx0" brushRef="#br1" timeOffset="352146.221">-22268 5574 0,'0'0'16,"0"0"-16,0 0 15,0 0 1,0 0-16,0 0 16,0 0-16,0 0 15,0 12 1,12 12-16,0 11 16,12 25-1,0-1-15,0 0 16,-12-11-16,1 11 15,-1 1 1,-12-13-16,0-11 16,0-13-1,0 1-15,0-12 16,0 0 0,0 0-16,0-12 15</inkml:trace>
          <inkml:trace contextRef="#ctx0" brushRef="#br1" timeOffset="352413.5855">-21893 6144 0,'0'0'0,"0"0"15,0 0 1,0 0-16,0 0 16,0 0-1,0 0-15,0 0 16</inkml:trace>
          <inkml:trace contextRef="#ctx0" brushRef="#br1" timeOffset="350491.9814">-22280 4020 0,'0'0'0,"0"0"0,0 0 15,0 0-15,0 0 16,0 0-1,0 0-15,0 0 16,-13 0 0,-11 12-16,-24 23 15,-13 24 1,-11 13-16,11-1 16,13 0-16,12-12 15,11 13 1,13 23-16,12 11 15,37 13 1,-1-24-16,0-12 16,1-12-1,-1 24-15,-12 12 16,0-12-16,-12-12 16,-12-24-1,-12 1-15,-24-1 16,-12-12-1,-13-11-15,-24 11 16,13-23 0,11-12-16,25-12 15,0 0-15,36 0 16</inkml:trace>
          <inkml:trace contextRef="#ctx0" brushRef="#br1" timeOffset="353268.5375">-21627 5800 0,'0'0'15,"12"0"1,12-12-16,0 0 16,12-12-16,1 0 15,-1 1 1,12-13-16,-11 12 15,-1-11 1,-12 11-16,-12 0 16,0 12-1,-12 1-15,0-1 16,0 12-16,-12-12 16,-12 12-1,-12 0-15,-1 12 16,1 0-1,0-1-15,12 1 16,0 0 0,11 12-16,13-12 15,0 23-15,13 1 16,-1 0 0,12-1-16,12 13 15,0-1 1,1 1-16,-13-13 15,0 1-15,-12-12 16,0-1 0,0 1-16,-12 0 15,0-12 1,-12-1-16,0 1 16,-12 0-16,-12 0 15,-13-12 1,13-12-16,0 0 15,-1 0 1,13-11-16,12-1 16,12-12-1,12-11-15,25-12 16,11-13-16,0 1 16,-48 71-1</inkml:trace>
        </inkml:traceGroup>
      </inkml:traceGroup>
    </inkml:traceGroup>
    <inkml:traceGroup>
      <inkml:annotationXML>
        <emma:emma xmlns:emma="http://www.w3.org/2003/04/emma" version="1.0">
          <emma:interpretation id="{F12D776E-4A25-478B-8BD6-1D32C5F87EB3}" emma:medium="tactile" emma:mode="ink">
            <msink:context xmlns:msink="http://schemas.microsoft.com/ink/2010/main" type="paragraph" rotatedBoundingBox="4880,7476 6922,7729 6828,8491 4786,82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411DE5-F057-486C-92A5-8E8B3C56EAEE}" emma:medium="tactile" emma:mode="ink">
              <msink:context xmlns:msink="http://schemas.microsoft.com/ink/2010/main" type="line" rotatedBoundingBox="4880,7476 6922,7729 6828,8491 4786,8239"/>
            </emma:interpretation>
          </emma:emma>
        </inkml:annotationXML>
        <inkml:traceGroup>
          <inkml:annotationXML>
            <emma:emma xmlns:emma="http://www.w3.org/2003/04/emma" version="1.0">
              <emma:interpretation id="{747015D0-5B39-4416-83EB-8FF6DF45E48F}" emma:medium="tactile" emma:mode="ink">
                <msink:context xmlns:msink="http://schemas.microsoft.com/ink/2010/main" type="inkWord" rotatedBoundingBox="4880,7476 6922,7729 6828,8491 4786,8239"/>
              </emma:interpretation>
              <emma:one-of disjunction-type="recognition" id="oneOf20">
                <emma:interpretation id="interp28" emma:lang="" emma:confidence="0.5">
                  <emma:literal>389</emma:literal>
                </emma:interpretation>
                <emma:interpretation id="interp29" emma:lang="" emma:confidence="0.5">
                  <emma:literal>38 9</emma:literal>
                </emma:interpretation>
                <emma:interpretation id="interp30" emma:lang="" emma:confidence="0.5">
                  <emma:literal>3 89</emma:literal>
                </emma:interpretation>
                <emma:interpretation id="interp31" emma:lang="" emma:confidence="0">
                  <emma:literal>3889</emma:literal>
                </emma:interpretation>
                <emma:interpretation id="interp32" emma:lang="" emma:confidence="0">
                  <emma:literal>3899</emma:literal>
                </emma:interpretation>
              </emma:one-of>
            </emma:emma>
          </inkml:annotationXML>
          <inkml:trace contextRef="#ctx0" brushRef="#br0" timeOffset="125071.5335">-27810 7165 0,'0'0'0,"0"0"16,0 0-16,0 0 15,0 0 1,0 0-16,0 0 16,0 0-1,0 0-15,0 0 16,0 0-16,23 0 16,48 0-1,11 0-15,-11 0 16,0 0-1,-24 0-15,-47 0 16</inkml:trace>
          <inkml:trace contextRef="#ctx0" brushRef="#br0" timeOffset="124785.0985">-27693 6796 0,'0'0'0,"0"0"15,0 0 1,-11 0-16,-1 0 15,0 0-15,0 0 16,0 0 0,12 0-16,0 0 15,0 0 1,0 0-16,12 0 16,24-12-1,11 0-15,12-11 16,-24 12-16,0-1 15,-11 1 1,-1-1-16,-11 12 16,0 0-1,0 12-15,-1 22 16,-11 24-16,-11 11 16,-1 1-1,0-1-15,-11 0 16,-1 12-1,-11-11-15,11-13 16,1-10 0,11-13-16,0 1 15,0-12-15,0 0 16,12-23 0,0 0-16,0 0 15,0 0 1</inkml:trace>
          <inkml:trace contextRef="#ctx0" brushRef="#br0" timeOffset="125305.2952">-27351 7477 0,'0'0'0,"0"0"15,0 12 1,0-12-16,0 0 15</inkml:trace>
          <inkml:trace contextRef="#ctx0" brushRef="#br0" timeOffset="127244.0534">-27080 7050 0,'0'0'16,"0"0"-16,0 0 16,0 0-1,0 0-15,0 0 16,0 0 0,0 0-16,12-12 15,11 1-15,13-12 16,-1 11-1,0 0-15,1 1 16,11-1 0,-12 12-16,0 0 15,-11 12-15,0-1 16,-13 1 0,1 0-16,-12-1 15,-12 12 1,1 0-16,-1 0 15,0 1 1,0-1-16,0-12 16,1 1-1,11-12-15,0 0 16,0 0-16,0 0 16,0 0-1,0 0-15,0 0 16,11 11-1,13 12-15,-12-11 16,11 11-16,-11 0 16,-12 12-1,0 0-15,-12-1 16,1 1 0,-13 0-16,-23-1 15,-12-11-15,0-11 16,12-12-1,0 0-15,11-12 16,13 1 0,-1-1-16,13-11 15,11 0-15,0 23 16</inkml:trace>
          <inkml:trace contextRef="#ctx0" brushRef="#br0" timeOffset="127895.0305">-26680 7212 0,'0'0'16,"12"0"-16,24 0 16,11 0-1,23-12-15,-11 0 16,-12-11-16,0 0 15,1-11 1,-13-1-16,0 0 16,-11 1-1,-12 10-15,-12 1 16,0 23 0,-12-11-16,-12 11 15,-11 0-15,-24 11 16,0 12-1,24-11-15,-1 11 16,13-11 0,11-1-16,12 12 15,0 0-15,12 12 16,11 0 0,25 23-16,-13-12 15,0 0 1,-11-11-16,-1 11 15,-11-11 1,0-12-16,-12 11 16,0-10-16,-12-1 15,-11-12 1,-25 1-16,-10-1 16,-1 1-1,12-12-15,11-12 16,13 1-1,-1-12-15,12-12 16,1-11-16,11 11 16,11-11-1,13 0-15,11 11 16,1 0 0,-1 1-16,-35 34 15</inkml:trace>
          <inkml:trace contextRef="#ctx0" brushRef="#br0" timeOffset="128468.8585">-25737 7142 0,'0'0'0,"0"0"15,0 0 1,0 0-16,0 12 15,0-1 1,-24 1-16,-11-1 16,-12 1-16,-12 0 15,0-12 1,12 0-16,0-12 16,11 0-1,13 1-15,-1-1 16,12 1-1,1-12-15,11-12 16,11-11-16,13-12 16,11 12-1,1 23-15,-1 0 16,0 11 0,1 24-16,-1 11 15,0 0-15,-11 11 16,-12 1-1,0 11-15,-12 24 16,-12-1 0,-12 12-16,-11-12 15,-12-11 1,11-12-16,1-11 16,0 0-16,11-12 15,1-12 1,11 1-16,0-1 15,12-11 1,0 0-16,0 0 16,0 0-16</inkml:trace>
        </inkml:traceGroup>
      </inkml:traceGroup>
    </inkml:traceGroup>
    <inkml:traceGroup>
      <inkml:annotationXML>
        <emma:emma xmlns:emma="http://www.w3.org/2003/04/emma" version="1.0">
          <emma:interpretation id="{D7A43D35-10B1-4E56-88BC-D76F6F8D4FD3}" emma:medium="tactile" emma:mode="ink">
            <msink:context xmlns:msink="http://schemas.microsoft.com/ink/2010/main" type="paragraph" rotatedBoundingBox="4789,8639 32813,8487 32822,10191 4798,103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8351FA-EDBC-48E0-B3AD-8E9BAE9AFA30}" emma:medium="tactile" emma:mode="ink">
              <msink:context xmlns:msink="http://schemas.microsoft.com/ink/2010/main" type="line" rotatedBoundingBox="4789,8639 32813,8487 32822,10191 4798,10343"/>
            </emma:interpretation>
          </emma:emma>
        </inkml:annotationXML>
        <inkml:traceGroup>
          <inkml:annotationXML>
            <emma:emma xmlns:emma="http://www.w3.org/2003/04/emma" version="1.0">
              <emma:interpretation id="{6EC1B7FB-8B8E-4B3C-83B2-86FCCF0D6FA0}" emma:medium="tactile" emma:mode="ink">
                <msink:context xmlns:msink="http://schemas.microsoft.com/ink/2010/main" type="inkWord" rotatedBoundingBox="4792,9074 7386,9060 7390,9821 4796,9835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3567.9581">-27174 8471 0,'0'0'0,"0"0"16,0 0-1,0 0-15,-12 12 16,-12-1-1,-11 1-15,0 0 16,-12-1-16,-12-11 16,-12 0-1,12 0-15,0-11 16,12-1 0,0-11-16,12 0 15,11 0 1,12 0-16,0-1 15,12 1-15,12 0 16,24 0 0,11 0-16,12 0 15,-1 11 1,-10 12-16,-1 0 16,0 0-16,0 12 15,-12 11 1,-11 12-16,-1 22 15,-23 1 1,0 0-16,-23 0 16,-1-12-1,-23 0-15,-24 0 16,-23 1-16,0-13 16,35-22-1,12-1-15,0 1 16,12-12-1,11 0-15,24 0 16</inkml:trace>
          <inkml:trace contextRef="#ctx0" brushRef="#br0" timeOffset="143932.9676">-27316 8934 0,'0'0'15,"0"0"-15,0 0 16,0 0-1,0 0-15</inkml:trace>
          <inkml:trace contextRef="#ctx0" brushRef="#br0" timeOffset="146452.7528">-26856 8830 0,'0'0'16,"0"0"-1,0 0-15,0 0 16,0 0-1,0 0-15,0 0 16,0 0-16,0 0 16,-12 11-1,-12 1-15,-11-12 16,0 0 0,-1 0-16,1-12 15,11 12-15,1-11 16,-1-1-1,13 0-15,-1-11 16,12-11 0,12-13-16,11 13 15,24-12 1,-11 22-16,11 1 16,-12 12-16,12 11 15,-12 11 1,1 12-16,-1 1 15,-11 10 1,-12 1-16,-1 0 16,1-1-16,-12 1 15,-12 0 1,1-12-16,-1 0 16,-12-12-1,-11 1-15,-1-1 16,-11-11-16,12 0 15,0-11 1,35 11-16</inkml:trace>
          <inkml:trace contextRef="#ctx0" brushRef="#br0" timeOffset="147366.3909">-26362 8506 0,'0'0'16,"0"0"-16,0 0 16,0 0-1,0 0-15,0 0 16,0 0-1,0 0-15,-11-12 16,11 12 0,0-11-16,0-1 15,11-11-15,1 0 16,0 12 0,12-1-16,-1 0 15,1 12 1,-1 0-16,1 12 15,-1 11-15,1 12 16,-12 11 0,-12 12-16,0-12 15,-12 0 1,-12 0-16,1-11 16,-24 0-1,0-1-15,-12-10 16,-12-1-16,24-12 15,12-11 1,-1 0-16,13 0 16,11 0-1,0 0-15,12 0 16,0 0 0,0 0-16,12 0 15,23 12-15,12-12 16,0 0 15,48 11-31,-36-11 16,11 0-1,-11 0-15,-59 0 16</inkml:trace>
          <inkml:trace contextRef="#ctx0" brushRef="#br0" timeOffset="148177.218">-25242 8286 0,'0'0'16,"0"0"-16,0 0 16,0 0-1,0 0-15,0 0 16,-12 0-16,-12 12 15,-11 0 1,-12-1-16,0-11 16,11 0-1,1 0-15,11 0 16,1 0-16,-1 0 16,1 12-1,-1-1 1,-11 1-16,-1 11 15,1 12-15,-12-1 16,12 1 0,11 0-16,12-12 15,1 0-15,-1 0 16,12-12 0,12 1-16,-1 0 15,1-1 1,12 1-16,11-1 15,0 1 1,12 11-16,1 0 16,-1-11-16,0 11 15,-12 0 1,-11-12-16,-1 12 16,-11 1-1,-12-13-15,0 1 16,-12 11-1,-11 0-15,-13 0 16,1 12-16,0-12 16,-1-12-1,1 1-15,11-1 16,13-11 0,-1 0-16,0 0 15,12 0-15,0 0 16,0 0-1</inkml:trace>
        </inkml:traceGroup>
        <inkml:traceGroup>
          <inkml:annotationXML>
            <emma:emma xmlns:emma="http://www.w3.org/2003/04/emma" version="1.0">
              <emma:interpretation id="{050CF34C-6438-47BD-8CED-2C4AD42409DB}" emma:medium="tactile" emma:mode="ink">
                <msink:context xmlns:msink="http://schemas.microsoft.com/ink/2010/main" type="inkWord" rotatedBoundingBox="11884,9140 14111,9128 14114,9662 11887,9674"/>
              </emma:interpretation>
            </emma:emma>
          </inkml:annotationXML>
          <inkml:trace contextRef="#ctx0" brushRef="#br1" timeOffset="409323.938">-19305 8576 0,'0'0'15,"12"12"1,-12-12-16</inkml:trace>
          <inkml:trace contextRef="#ctx0" brushRef="#br1" timeOffset="409529.8326">-18966 8553 0,'0'0'0,"0"0"15,0 0-15</inkml:trace>
          <inkml:trace contextRef="#ctx0" brushRef="#br1" timeOffset="409708.9995">-18531 8541 0,'0'0'0,"0"0"16</inkml:trace>
          <inkml:trace contextRef="#ctx0" brushRef="#br1" timeOffset="407611.594">-20744 8493 0,'0'0'15,"0"0"-15,0 0 16,0 0-16,0 0 15,0 0 1,12 0-16,24 12 16,12-12-1,25 0-15,12 12 16,-13-12 0,-11 0-16,-13 0 15,0 0-15,1 12 16,-13-12-1,-12 0-15,-12 0 16,0-12 0,1 0-16,-1 12 15,-12 0 1</inkml:trace>
          <inkml:trace contextRef="#ctx0" brushRef="#br1" timeOffset="408703.6145">-20224 8517 0,'0'0'16,"0"0"-16</inkml:trace>
          <inkml:trace contextRef="#ctx0" brushRef="#br1" timeOffset="408141.9042">-20176 8327 0,'0'0'0,"0"0"16,0 0-1,0 0-15,0 0 16,0 0-16,0 0 15,0 0 1,0 0-16,0 0 16,0 0-1,0 0-15,0 0 16,0 0 0,0 0-16,0 0 15,0 0-15,0 0 16,0 0-1,0 12-15,0-12 16,0 0 0,0 0-16,0 0 15,0 0-15,0 0 16,0 0 0,0 0-16,0 0 15,0 0 1,0 0-16,0 0 15,0 0 1,0 12-16,0 24 16,-12 47-16,0 35 15,12 1 1,12-24-16,12-36 16,-24-59-1</inkml:trace>
          <inkml:trace contextRef="#ctx0" brushRef="#br1" timeOffset="408979.6516">-20055 8505 0,'0'0'16,"12"0"-16,12 0 15,13 0 1,-1 0-16,-12 0 15,0 0-15,-12 0 16,0 0 0,-12 0-16,0 0 15,0 0 1,0 0-16,-12 0 16,-12 0-1,-12 0-15,-12 12 16,-1 0-16,1 0 15,-1-12 1,25 0-16,12 0 16,12 0-1,0 0-15</inkml:trace>
        </inkml:traceGroup>
        <inkml:traceGroup>
          <inkml:annotationXML>
            <emma:emma xmlns:emma="http://www.w3.org/2003/04/emma" version="1.0">
              <emma:interpretation id="{4C82846E-44F2-40B4-8E9F-E6285DCEA02F}" emma:medium="tactile" emma:mode="ink">
                <msink:context xmlns:msink="http://schemas.microsoft.com/ink/2010/main" type="inkWord" rotatedBoundingBox="14738,9331 15539,9326 15540,9364 14739,936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409874.4326">-17890 8529 0,'0'0'16,"0"0"0</inkml:trace>
          <inkml:trace contextRef="#ctx0" brushRef="#br1" timeOffset="410022.3086">-17600 8541 0,'0'0'0,"0"0"15</inkml:trace>
          <inkml:trace contextRef="#ctx0" brushRef="#br1" timeOffset="410168.8516">-17285 8541 0,'0'0'0,"0"0"16,0 0-16</inkml:trace>
          <inkml:trace contextRef="#ctx0" brushRef="#br1" timeOffset="410229.7581">-17104 8517 0,'0'0'0</inkml:trace>
        </inkml:traceGroup>
        <inkml:traceGroup>
          <inkml:annotationXML>
            <emma:emma xmlns:emma="http://www.w3.org/2003/04/emma" version="1.0">
              <emma:interpretation id="{92D06330-A9B9-45FF-B1E2-1725C70CED9D}" emma:medium="tactile" emma:mode="ink">
                <msink:context xmlns:msink="http://schemas.microsoft.com/ink/2010/main" type="inkWord" rotatedBoundingBox="16200,8859 17940,8849 17945,9711 16205,972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411342.3832">-16221 8102 0,'0'0'0,"0"0"15,0 0-15,0 0 16,0 0 0,0 0-16,0 0 15,0 35-15,12 37 16,0 11 0,1 23-16,-1 37 15,12-1 1,-12-47-16,0-24 15,0-35 1,0-12-16,-12-24 16</inkml:trace>
          <inkml:trace contextRef="#ctx0" brushRef="#br1" timeOffset="410928.8358">-16426 8505 0,'0'0'16,"0"0"-16,0 0 16,0 0-1,0 0-15,0 0 16,0 0 0,0 0-16,0 0 15,0 0-15,12 0 16,24 0-1,12 0-15,1 12 16,-1-12 0,13 0-16,-1 0 15,1 0 1,-13 0-16,0 0 16,-11 0-16,-1 0 15,-12 0 1,0-12-16,-24 12 15</inkml:trace>
          <inkml:trace contextRef="#ctx0" brushRef="#br1" timeOffset="419625.3675">-15289 8220 0,'0'0'0,"0"0"0,0 0 15,0 0 1,0 0-16,0 0 16,-13-11-1,13-1-15,0 0 16,13-12 0,11 0-16,24-11 15,1 11-15,-1 0 16,-12 12-1,0 12-15,1 0 16,-1 12 0,0 12-16,-11 24 15,-1 23-15,-12-12 16,-12 0 0,-12 13-16,-12-1 15,-13-12 1,1 0-16,0-23 15,-13 0 1,1-1-16,12-23 16,-1 0-16,25-12 15,0 0 1,0 0-16,12 0 16,0 0-1,12 0-15,12 0 16,25-12-16,-1 12 15,0 0 1,25 0-16,12-12 16,-1 24-1,-11-12-15,-25 0 16,-48 0 0</inkml:trace>
        </inkml:traceGroup>
        <inkml:traceGroup>
          <inkml:annotationXML>
            <emma:emma xmlns:emma="http://www.w3.org/2003/04/emma" version="1.0">
              <emma:interpretation id="{78DB417E-8412-4338-AB81-E26B59FE3019}" emma:medium="tactile" emma:mode="ink">
                <msink:context xmlns:msink="http://schemas.microsoft.com/ink/2010/main" type="inkWord" rotatedBoundingBox="18279,8751 22189,8729 22195,9687 18284,970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420365.4298">-14019 7995 0,'0'0'0,"0"0"16,0 0-1,0 0-15,0 0 16,0 0 0,0 0-16,-13 12 15,-11 23-15,-12 1 16,-24 35 0,11-11-16,1 11 15,11 0 1,1-12-16,24-11 15,0-1-15,12 1 16,12 11 0,12 12-16,0-35 15,13 11 1,-1-23-16,0 0 16,1 0-1,-1-1-15,-12-11 16,-12 0-16,0 0 15,0-12 1,-12 0-16,0 0 16,0 0-1,0 0-15,0 0 16</inkml:trace>
          <inkml:trace contextRef="#ctx0" brushRef="#br1" timeOffset="421213.0051">-13717 8114 0,'0'0'16,"0"0"-16,0 0 15,0 0 1,0 0-16,0 0 16,0 0-1,0 0-15,0 0 16,0-12-1,12 0-15,12 0 16,13 0-16,11-12 16,0 13-1,13 11-15,-13 0 16,-12 0 0,-11 11-16,-13 13 15,0 24 1,-12-1-16,-12 24 15,-37 1-15,1-1 16,-13-12 0,13-11-16,0-1 15,11-23 1,1-1-16,12-11 16,0 0-16,0-12 15,11 0 1,1 0-16,12 0 15,0 0 1,0 0-16,0 0 16,0 0-1,0 0-15,12 0 16,25 0-16,-1 12 16,25 0-1,-13 0-15,0 0 16,-11-12-1,-1 0-15,0-12 16,-24 12-16,-12 0 16</inkml:trace>
          <inkml:trace contextRef="#ctx0" brushRef="#br1" timeOffset="422830.0584">-12967 8624 0,'0'0'0,"0"0"15,0 0 1,0 0-16,0 0 16,0 0-1,0 0-15,0 0 16,-12 0-16,0 0 16,-13 0-1,13 0-15,0-12 16,0 0-1,0 0-15,0 0 16,0 1 0,12-13-16,0 0 15,0-11-15,12-1 16,0 12 0,12-11-16,13-1 15,11 0 1,12 1-16,-11 11 15,-1 12-15,1 12 16,-13 12 0,-12 12-16,0 0 15,0 11 1,-11 1-16,-13-1 16,0 1-1,-13 11-15,-23 13 16,-12-13-16,-13-11 15,-11-1 1,-1-23-16,13-12 16,-1-12-1,13 1-15,12-13 16,11 0-16,1-12 16,12 13-1,12-13-15,12-11 16,37-13-1,11 1-15,37 0 16,-97 59 0</inkml:trace>
          <inkml:trace contextRef="#ctx0" brushRef="#br1" timeOffset="421687.2604">-13173 8576 0,'0'0'15,"0"0"-15,0 0 16,0 0-16,0 0 16,0 0-1,0 0-15,0 0 16,0 0 0,0 0-16,0 0 15,0 0-15,0 0 16,0 0-1,0 0-15</inkml:trace>
          <inkml:trace contextRef="#ctx0" brushRef="#br1" timeOffset="423871.0651">-12459 8660 0,'0'0'0,"0"0"15,0 0 1,0 0-16</inkml:trace>
          <inkml:trace contextRef="#ctx0" brushRef="#br1" timeOffset="425436.3466">-12012 8351 0,'0'0'0,"0"0"15,0 0-15,0 0 16,0 0 0,0 0-16,0 0 15,-12 12 1,-12 12-16,-12 11 16,-13 25-1,13-25-15,12 13 16,12-13-16,12 1 15,12-1 1,0 1-16,12-12 16,0-12-1,13-1-15,-1 1 16,12-12-16,13-23 16,-1-1-1,-11-12-15,-1 1 16,-24-1-1,-12-11-15,-12-1 16,-12 24 0,-12-11-16,0 11 15,-12 0-15,11 12 16,-11 12 0,0 0-16,0 0 15,-1 0 1,13 0-16,24 0 15,0 0-15</inkml:trace>
          <inkml:trace contextRef="#ctx0" brushRef="#br1" timeOffset="426077.78">-11552 8315 0,'0'0'0,"0"0"16,24-11-1,25-25-15,11 0 16,25-11-16,-1-12 16,-23 11-1,-13 12-15,-11 1 16,-13 11-1,-12 0-15,-12 13 16,-12-1-16,-12 0 16,-25 12-1,1 0-15,-1 12 16,13 0 0,0 11-16,12 13 15,-1-1 1,13 13-16,12 23 15,0-12-15,12 1 16,13-1 0,11 0-16,0 1 15,0-1 1,-11-11-16,-13-13 16,-12 1-16,-12-1 15,0-11 1,-25 0-16,1-12 15,0 0 1,-13-12-16,1-12 16,-13-12-1,13 0-15,12-11 16,12 11-16,12-12 16,24 1-1,0-1-15,24-11 16,24-13-1,13 1-15,0 12 16,-73 47-16</inkml:trace>
          <inkml:trace contextRef="#ctx0" brushRef="#br1" timeOffset="426607.4198">-10439 7924 0,'0'0'0,"0"0"16,0 0-16,0 0 15,0 0 1,-12 0-16,-37 24 15,-11 11 1,-13 13-16,-11 47 16,11-12-1,25-24-15,-1 12 16,25 0 0,0-11-16,24-13 15,12 12-15,12-11 16,0-12-1,13-13-15,11-11 16,0 0 0,1-24-16,-1 0 15,-12-11-15,-23-1 16,-13 0 0,-13 0-16,-23 1 15,0-1 1,-13 0-16,13 12 15,-12 0-15,12 12 16,11 0 0,13 0-16,12 0 15</inkml:trace>
        </inkml:traceGroup>
        <inkml:traceGroup>
          <inkml:annotationXML>
            <emma:emma xmlns:emma="http://www.w3.org/2003/04/emma" version="1.0">
              <emma:interpretation id="{7AA813E1-D7E4-4476-9A53-D1C5F0021E1C}" emma:medium="tactile" emma:mode="ink">
                <msink:context xmlns:msink="http://schemas.microsoft.com/ink/2010/main" type="inkWord" rotatedBoundingBox="22425,8544 24543,8532 24549,9695 22432,970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427034.8696">-10197 7734 0,'0'0'15,"0"0"-15,0 0 16,0 12-1,0 0-15,12 11 16,12 13-16,0 23 16,0 13-1,13 22-15,-13 13 16,-12-12 0,0-12-16,0-12 15,-12 1 1,-24 11-16,0-12 15,0 0-15,11-23 16,-11-1 0,0-11-16,12-13 15,0 1 1,0-12-16,0 0 16,12-12-16,0 0 15,0 0 1</inkml:trace>
          <inkml:trace contextRef="#ctx0" brushRef="#br1" timeOffset="427242.9203">-9859 8529 0,'0'0'15,"0"0"-15,0 0 16</inkml:trace>
          <inkml:trace contextRef="#ctx0" brushRef="#br1" timeOffset="428730.9511">-9036 8517 0,'0'0'16,"0"0"-1,0 0-15,0 0 16,0 0-16,-12 0 15,-25 0 1,-35 12-16,-73 0 16,24-12-1,24 0-15,0 12 16,13-12-16,23 0 16,13 0-1,24 0-15,24 0 16,0 0-1,0 0-15,36 0 16,36 0 0,74 0-16,-13-12 15,-12 12-15,-1 0 16,-11 0 0,-24 0-16,-25 0 15,-23 0 1,-13 0-16,-24 0 15,0 0 1,-24 0-16,-25 0 16,-11-12-16,-37 0 15,-24 12 1,24 0-16,37 0 16,12 0-1,23 0-15,13 0 16,12 0-16,12 0 15,37 0 1,-1 0-16,13 0 16,23-12-1,-84 12-15</inkml:trace>
          <inkml:trace contextRef="#ctx0" brushRef="#br1" timeOffset="427381.3381">-9544 8493 0,'0'0'0,"36"0"16,12 0-1,1 0-15,-1 0 16,1 0 0,-13 0-16,0 0 15,-12 0 1,1 0-16,-25 0 16</inkml:trace>
          <inkml:trace contextRef="#ctx0" brushRef="#br1" timeOffset="427985.0666">-9435 8102 0,'0'0'0,"0"0"15,0 0-15,0 0 16,0 0 0,0 12-16,12 11 15,0 25 1,24 23-16,-12 0 16,1 0-1,-1 1-15,0 11 16,-12 0-16,12-12 15,-12-12 1,0-11-16,0-13 16,1-11-1,-13-24-15</inkml:trace>
          <inkml:trace contextRef="#ctx0" brushRef="#br1" timeOffset="435233.7911">-8625 8042 0,'0'0'0,"0"0"15,0 0-15,0 0 16,0 0-16,0 0 16,0 0-1,0 0-15,0 0 16,0 0-1,0 0-15,0 0 16,12-11-16,0-1 16,0 0-1,0 0-15,13-12 16,11 1 0,12 11-16,13 12 15,-13 0 1,1 12-16,-13-1 15,-12 13-15,0 12 16,-12 23 0,0 0-16,-24 13 15,-12-1 1,-12-12-16,-13 0 16,13-11-1,0-12-15,0-13 16,11 1-16,1-12 15,0 0 1,12 0-16,0-12 16,12 0-1,0 0-15,0 0 16,0 0-16,0 0 16,0 0-1,24 0-15,24 11 16,25 1-1,0-12-15,-1 0 16,-11 12 0,-13-12-16,0 0 15,-48 0-15</inkml:trace>
        </inkml:traceGroup>
        <inkml:traceGroup>
          <inkml:annotationXML>
            <emma:emma xmlns:emma="http://www.w3.org/2003/04/emma" version="1.0">
              <emma:interpretation id="{7677C2FD-6EE2-4B12-897E-9604B455DD70}" emma:medium="tactile" emma:mode="ink">
                <msink:context xmlns:msink="http://schemas.microsoft.com/ink/2010/main" type="inkWord" rotatedBoundingBox="24823,8634 29574,8608 29581,9844 24830,9870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444724.6445">-5166 8422 0,'0'0'16,"0"0"0,0 0-16,0 0 15,0 0-15,12-12 16,0-11-1,13-1-15,-1-12 16,24 1 0,1 11-16,11 0 15,-12 12 1,-11 12-16,-1 12 16,-12 0-16,-12 0 15,-12 12 1,0-1-16,-12 1 15,-12 0 1,-12 0-16,12-1 16,-1-11-16,13 0 15,0 0 1,12-12-16,0 0 16,0 0-1,0 0-15,12 12 16,12 12-1,13-1-15,-1 13 16,0-1-16,1 13 16,-13-1-1,0 1-15,-12-1 16,-12 1 0,-12-13-16,-12 1 15,-12 0 1,-13-13-16,-11 1 15,11-12-15,1-12 16,12 0 0,11-12-16,25 12 15</inkml:trace>
          <inkml:trace contextRef="#ctx0" brushRef="#br1" timeOffset="445366.1812">-4646 7936 0,'0'0'0,"0"0"15,0 0-15,0 0 16,0 0-1,0 0-15,0 0 16,0 0 0,12 12-16,1 11 15,11 25-15,0 11 16,0 12 0,0 0-16,1-11 15,-1-1 1,0 0-16,-12 1 15,0 11 1,0 0-16,0 0 16,-12-11-16,0-1 15,0-11 1,0-13-16,0 1 16,-12-13-1,12-11-15,-12 12 16,0-12-1,12 0-15,0 0 16,0 0-16,0-12 16,0 0-1,0 0-15,0 0 16</inkml:trace>
          <inkml:trace contextRef="#ctx0" brushRef="#br1" timeOffset="445977.3296">-4234 8683 0,'0'0'0,"0"0"16,0 0-1,0 0-15,0 0 16,0 0 0,0 0-16,0 0 15,0 0-15,12 0 16,12 0-1,12 0-15,-12 0 16,13 0 0,-1 0-16,12 0 15,1 0 1,11 0-16,1 0 16,-1 0-16,1 0 15,-13 0 1,0 0-16,-11 0 15,-1 0 1,-12 0-16,0 0 16,-12 0-16,-12 0 15</inkml:trace>
          <inkml:trace contextRef="#ctx0" brushRef="#br1" timeOffset="437754.1133">-7548 7829 0,'0'0'15,"0"0"-15,0 0 16,0 0 0,0 0-16,0 0 15,0 0 1,0 0-16,0 0 16,0 0-1,0 12-15,-13 11 16,-11 13-16,-12 0 15,0 23 1,-1 0-16,1 13 16,0-1-1,12 0-15,12-12 16,12 1-16,12-1 16,12 0-1,0-11-15,12 11 16,1-23-1,-13-1-15,0-11 16,0 0 0,0-12-16,-12-1 15,1-11-15,-1 0 16,-12 0 0</inkml:trace>
          <inkml:trace contextRef="#ctx0" brushRef="#br1" timeOffset="440792.7846">-7403 8137 0,'0'0'0,"0"0"16,0 0-16,0 0 15,0 0 1,0 0-16,0 0 15,0 0-15,0 0 16,0 0 0,0 0-16,0-11 15,0-1 1,12 0-16,0-12 16,12 0-1,0 1-15,0 11 16,1 0-16,-1 0 15,-12 12 1,-12 12-16,0 23 16,-12 37-1,-12-1-15,-13 12 16,13-24-16,-12-11 16,12-13-1,-1 1-15,13-24 16,0 0-1,12 0-15,0-1 16,12 1-16,0 0 16,13 0-1,23 0-15,25 0 16,11 0 0,-11-12-16,-13 0 15,-23 0 1,-37 0-16</inkml:trace>
          <inkml:trace contextRef="#ctx0" brushRef="#br1" timeOffset="441314.845">-6774 7864 0,'0'0'16,"0"0"-1,0 0-15,0 0 16,0 12-16,0 0 16,0 12-1,-12 12-15,-1-1 16,-11 1 0,0-1-16,0 1 15,0-12 1,12-1-16,-1-11 15,1 0-15,0 0 16,12 0 0,0 0-16,0 0 15,12-1 1,0 1-16,13 12 16,23 0-1,25-12-15,11 0 16,-11-12-16,-25 0 15,-48 0 1</inkml:trace>
          <inkml:trace contextRef="#ctx0" brushRef="#br1" timeOffset="441785.7518">-6436 7817 0,'0'0'15,"0"0"-15,0 0 16,0 0 0,0 0-16,0 0 15,0 0 1,0 0-16,0 12 16,-12 12-16,-12 11 15,-12 60 1,-1 12-16,1 12 15,0-24 1,12-12-16,-1 12 16,1-12-1,12 0-15,0-24 16,12-12-16,0-11 16,0-12-1,0-24-15</inkml:trace>
          <inkml:trace contextRef="#ctx0" brushRef="#br1" timeOffset="442074.5189">-6278 8731 0,'0'0'15,"0"0"1,0 12-16,0-1 15,0-11 1,0 0-16</inkml:trace>
          <inkml:trace contextRef="#ctx0" brushRef="#br1" timeOffset="443521.0653">-5432 8042 0,'0'0'16,"0"0"-16,0 0 16,0 0-1,0 0-15,0 0 16,0 0-16,-12 0 16,-12 0-1,-12 12-15,-13 0 16,-11 0-1,-13 12-15,1 0 16,-1-1 0,0 1-16,13 12 15,12-1-15,11-11 16,13 0 0,12-1-16,0 1 15,0 0 1,12-12-16,0 0 15,12 11 1,12 1-16,12 0 16,25 11-16,-13-11 15,1 12 1,-1-1-16,-24-11 16,0 0-1,1 11-15,-13-11 16,-12 12-1,-12-1-15,0-11 16,-13 0-16,-35 11 16,11-11-1,1 0-15,12-12 16,12-12 0,12-12-16,12 12 15</inkml:trace>
          <inkml:trace contextRef="#ctx0" brushRef="#br1" timeOffset="444123.8314">-5553 8387 0,'0'0'0,"0"0"16,0 0-16,0 0 15,0 0 1,12-12-16,0 0 16,13-12-16,11 0 15,12-11 1,13 11-16,-13 12 16,-12 0-1,1 12-15,-13 0 16,-12 12-1,0 12-15,-12 0 16,-12-1-16,-12 13 16,-25 11-1,1-11-15,0 0 16,11-24 0,13-1-16,12 1 15,0 0-15,12-12 16,0 0-1,12 12-15,12 0 16,13 12 0,-1-1-16,0 1 15,0 24 1,-11-1-16,-13-11 16,0 11-16,-12-11 15,-12-1 1,-25 1-16,-11-1 15,-12-11 1,11 0-16,1-12 16,12-12-16,11-12 15,13 0 1,12 12-16</inkml:trace>
          <inkml:trace contextRef="#ctx0" brushRef="#br1" timeOffset="446499.2887">-3968 8256 0,'0'0'16,"0"0"0,0 0-16,0 0 15,0 0-15,0 0 16,0 0 0,0 0-16,0 0 15,0 0 1,0 0-16,12 12 15,0 12 1,0 11-16,0 1 16,0 11-16,0 13 15,-12-1 1,12 36-16,-12-12 16,0-12-1,0-11-15,0-13 16,0-11-1,0-1-15,0-11 16,0-12-16,0 0 16,0 0-1,0-1-15,0 1 16,0-12-16</inkml:trace>
          <inkml:trace contextRef="#ctx0" brushRef="#br1" timeOffset="452717.0384">-3339 8244 0,'0'0'0,"0"0"16,0 0-16,0 0 15,0 0 1,0 0-16,0 12 15,0-12 1,0 0-16,0 0 16,0 0-16,0 0 15,0 0 1,0 0-16,0-12 16,12 0-1,12-11-15,0-1 16,12 0-16,-11 12 15,-1 0 1,0 12-16,-12 12 16,0 12-1,-24 23-15,-12 13 16,0 11-16,-13-12 16,-11 13-1,0-13-15,-1 0 16,13-11-1,0-13-15,12-11 16,11 0 0,1-12-16,0-1 15,12-11-15,0 0 16,0 0 0,24 0-16,13 0 15,-1 0 1,24 0-16,25 12 15,0 0 1,-13-12-16,1-12 16,-73 12-16</inkml:trace>
          <inkml:trace contextRef="#ctx0" brushRef="#br1" timeOffset="455309.6968">-3194 8173 0,'0'0'16,"0"0"-16,0 0 15,0 0-15,0 0 16,0 0-1,0 0-15,0 0 16,0 0 0,0 0-16,0 0 15,0 0-15,0 0 16,0 0 0,-12 12-16,0 0 15,-13 0 1,-11-1-16,0 13 15,0-12 1,-1 0-16,13 0 16,12 0-16,0-12 15,12 0 1,0 0-16,0 0 16,12 0-1,12-12-15,12-12 16,13-12-1,-49 36-15</inkml:trace>
        </inkml:traceGroup>
        <inkml:traceGroup>
          <inkml:annotationXML>
            <emma:emma xmlns:emma="http://www.w3.org/2003/04/emma" version="1.0">
              <emma:interpretation id="{820ED21B-6781-4E97-91A9-576DF93C3163}" emma:medium="tactile" emma:mode="ink">
                <msink:context xmlns:msink="http://schemas.microsoft.com/ink/2010/main" type="inkWord" rotatedBoundingBox="29747,8777 32814,8760 32822,10191 29755,10208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457403.1237">-1888 8315 0,'0'0'15,"0"0"-15,0 0 16,0 12-1,0 0-15,-12 12 16,-12 0-16,0-1 16,-13-11-1,-11 0-15,0-12 16,11 0 0,1-12-16,-12-12 15,11 1 1,13-13-16,12-11 15,0-1-15,12 1 16,12 11 0,12 1-16,0 11 15,1 0 1,-1 12-16,0 12 16,12 12-16,1 24 15,-1 35 1,0 24-16,-12-12 15,-12 12 1,-12 0-16,0-12 16,0-24-1,-12-11-15,0-1 16,-12-11-16,12-24 16,-12-1-1,24-11-15</inkml:trace>
          <inkml:trace contextRef="#ctx0" brushRef="#br1" timeOffset="457925.6176">-1380 7959 0,'0'0'0,"0"0"15,0 0 1,0 0-16,0 0 16,-12 12-16,-24 48 15,-25 46 1,13 1-16,-1-12 15,13-12 1,12-12-16,12 12 16,12 1-16,12-13 15,12-12 1,0-23-16,1-13 16,11-11-1,24-12-15,-11-12 16,-1-23-1,-12-13-15,-24 13 16,-12-13-16,-24 13 16,-12-1-1,-12 12-15,-1 12 16,1 1 0,-13-1-16,1 0 15,24 0-15,11 12 16,25 0-1</inkml:trace>
          <inkml:trace contextRef="#ctx0" brushRef="#br1" timeOffset="458300.84">-1053 8031 0,'0'0'15,"0"0"1,0 11-16,-12 13 16,-1 12-16,1-1 15,-12 1 1,0 0-16,0-13 16,0 1-1,12 0-15,-1 0 16,13-13-1,0 1-15,0 12 16,13 0-16,-1-12 16,12-1-1,12 1-15,37 0 16,11 0 0,1-12-16,-12 0 15,-13 0-15,-24 0 16,-36 0-1</inkml:trace>
          <inkml:trace contextRef="#ctx0" brushRef="#br1" timeOffset="454499.6741">-2589 8410 0,'0'0'0,"0"0"16,0 0-1,0 0-15,0 0 16,0 0-1,-13 12-15,1 0 16,0 0-16,-12-12 16,0 0-1,-12 0-15,-1-12 16,1-12 0,0 1-16,12-13 15,-1 0 1,13-11-16,24-1 15,0 1-15,1 11 16,11 13 0,0-1-16,0 12 15,0 0 1,13 24-16,11 24 16,0 11-1,1 24-15,-25 1 16,-24-13-16,-12 12 15,-24 0 1,-1 12-16,1-11 16,0-13-1,12-24-15,-1 1 16,25-36-16</inkml:trace>
          <inkml:trace contextRef="#ctx0" brushRef="#br1" timeOffset="455869.4958">-2420 8731 0,'0'0'0,"0"0"16,12 12-1,12-1-15,-24-11 16</inkml:trace>
          <inkml:trace contextRef="#ctx0" brushRef="#br1" timeOffset="458585.9984">-969 8114 0,'0'0'16,"0"0"-16,0 0 15,0 0 1,0 0-16,0 23 16,12 25-16,1 11 15,-1 24 1,12-12-16,0 13 16,0 10-1,-12-10-15,12-13 16,-11-24-16,-1-11 15,-12-12 1,0-13-16,0-11 16</inkml:trace>
          <inkml:trace contextRef="#ctx0" brushRef="#br1" timeOffset="459169.1576">-412 8042 0,'0'0'0,"0"0"15,0 0 1,0 0-16,0 0 16,24 0-16,12 0 15,37 0 1,11 0-16,-11 0 15,-25 0 1,1 12-16,-25 0 16,0 0-16,-12 0 15,0 24 1,13 23-16,-13 0 16,0 1-1,0 11-15,0 12 16,0 12-1,0 12-15,-12-13 16,12-10-16,-12-13 16,12-24-1,0 24-15,-12-11 16,12-1 0,-12-11-16,0-13 15,0-11-15,-12 0 16,0-13-1,0 13-15,-12-12 16,-12 0 0,-13 12-16,13-12 15,-12-1-15,11-11 16,1 0 0,12 0-16,12 0 15,12 0 1,0 0-16</inkml:trace>
        </inkml:traceGroup>
      </inkml:traceGroup>
    </inkml:traceGroup>
    <inkml:traceGroup>
      <inkml:annotationXML>
        <emma:emma xmlns:emma="http://www.w3.org/2003/04/emma" version="1.0">
          <emma:interpretation id="{06D739E3-B571-4E77-9F6A-4EF37179C378}" emma:medium="tactile" emma:mode="ink">
            <msink:context xmlns:msink="http://schemas.microsoft.com/ink/2010/main" type="paragraph" rotatedBoundingBox="4987,9555 18889,10260 18738,13239 4836,12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C2E0C8-EB5F-41DB-AC1F-738CD73CC117}" emma:medium="tactile" emma:mode="ink">
              <msink:context xmlns:msink="http://schemas.microsoft.com/ink/2010/main" type="line" rotatedBoundingBox="4987,9555 18889,10260 18738,13239 4836,12533"/>
            </emma:interpretation>
          </emma:emma>
        </inkml:annotationXML>
        <inkml:traceGroup>
          <inkml:annotationXML>
            <emma:emma xmlns:emma="http://www.w3.org/2003/04/emma" version="1.0">
              <emma:interpretation id="{798A86AD-FF3C-4F73-B837-DC937BBCE881}" emma:medium="tactile" emma:mode="ink">
                <msink:context xmlns:msink="http://schemas.microsoft.com/ink/2010/main" type="inkWord" rotatedBoundingBox="4941,10464 7797,10609 7763,11287 4906,1114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6986.2182">-27693 9754 0,'0'0'0,"0"0"16,0 0-16,0 0 16,0 0-1,0 0-15,0 0 16,0 0-16,0 0 16,0 0-1,0 0-15,0 0 16,12 12-1,0 11-15,0 0 16,-1 23-16,1 0 16,0 1-1,0-1-15,0 0 16,-1 12 0,1-12-16,0-11 15,0-1 1,-1 1-16,1-12 15,0 0-15,-12-11 16,0-1 0,12 1-16,0 0 15,-12-12 1</inkml:trace>
          <inkml:trace contextRef="#ctx0" brushRef="#br0" timeOffset="167982.1118">-27316 9800 0,'0'0'0,"0"0"16,0 0-16,0 0 15,0 0 1,0 0-16,0 0 16,0 0-1,0 0-15,0 0 16,0 0-16,0 0 15,0 0 1,0 0-16,0-11 16,0-1-1,0 12-15,0-11 16,0-1 0,0 12-16,0-11 15,0 11-15,0 0 16,0 0-1,0 0-15,12 0 16,-12 0 0,0 0-16,12 0 15,0 0 1,-1 11-16,13 1 16,0 11-16,-1 0 15,12 12 1,-11-1-16,0 13 15,-1-1 1,1 0-16,-13-11 16,1-1-16,0 13 15,0-13 1,0-11-16,-1 0 16,-11-11-1,12 11-15,-12-11 16,12-1-16,-12-11 15,0 0 1,0 0-16,0 0 16,12 0-1,-12 0-15</inkml:trace>
          <inkml:trace contextRef="#ctx0" brushRef="#br0" timeOffset="168279.4328">-26644 10205 0,'0'0'16,"0"0"-16,0 0 15,0 0 1,0 0-16,0 0 16,0 0-16,0 0 15,0 0 1,0 0-16,0 0 16,0 0-1,0 0-15</inkml:trace>
          <inkml:trace contextRef="#ctx0" brushRef="#br0" timeOffset="169331.0787">-26279 9997 0,'0'0'0,"0"0"15,0 0-15,0 0 16,0 0 0,12 0-16,-12 0 15,0 0 1,0 0-16,0 0 15,0 0-15,0 0 16,0 0 0,0 23-16,0 12 15,0 11 1,0-11-16,0-1 16,0 1-1,0 0-15,11-12 16,1-12-16,0 1 15,12-1 1,11 1-16,12-12 16,0 0-1,0-12-15,-11-11 16,-1-11-16,-11 10 16,-13-10-1,-11-1-15,0 0 16,-11 12-1,-13-11-15,-11 11 16,-1 11 0,1 0-16,0 12 15,-1 0 1,13 0-16,-1 12 16,12 0-16,1-1 15,-1 1 1,12-12-16,0 0 15,0 0-15,23-12 16,-23 12 0</inkml:trace>
          <inkml:trace contextRef="#ctx0" brushRef="#br0" timeOffset="169863.9161">-25784 9916 0,'0'0'0,"0"0"15,0 0 1,0 0-16,0 0 16,0 0-1,11-12-15,1 1 16,12-12-1,11 0-15,0 11 16,1 0-16,-1 12 16,12 0-1,-23 12-15,11 11 16,-11 0 0,-13 12-16,-11 0 15,-11 11 1,-13 12-16,-11-1 15,-1 1-15,1-12 16,12-11 0,11-12-16,0-11 15,0-1 1,0 1-16,12-1 16,0-11-1,0 0-15,0 0 16,0 0-16,12 0 15,12 12 1,11-12-16,12-12 16,0 1-1,12-12-15,-59 23 16</inkml:trace>
          <inkml:trace contextRef="#ctx0" brushRef="#br0" timeOffset="170487.6707">-25219 9893 0,'0'0'0,"0"0"16,0 0 0,0 0-16,0 0 15,0 0 1,0 0-16,12-12 15,0 1-15,11-12 16,1-1 0,11 1-16,-11 12 15,-1 11 1,13 0-16,-13 11 16,-11 1-16,0-1 15,-12 13 1,0-1-16,-12 11 15,-12 1 1,1-12-16,-1 0 16,1 0-1,11-11-15,0 0 16,0-1 0,12-11-16,0 0 15,0 0-15,12 0 16,0 12-1,11-1-15,25 12 16,-1 0 0,-12 1-16,0-1 15,1 0-15,-25 0 16,1 0 0,-12 0-16,-12 0 15,-11 0 1,-12 0-16,-1 1 15,1-13 1,0 1-16,11-12 16,0 0-16,13 0 15,11 0 1</inkml:trace>
          <inkml:trace contextRef="#ctx0" brushRef="#br0" timeOffset="191382.4443">-26715 10182 0</inkml:trace>
        </inkml:traceGroup>
        <inkml:traceGroup>
          <inkml:annotationXML>
            <emma:emma xmlns:emma="http://www.w3.org/2003/04/emma" version="1.0">
              <emma:interpretation id="{EE91843F-445C-4257-B4B8-15E4D88D79C0}" emma:medium="tactile" emma:mode="ink">
                <msink:context xmlns:msink="http://schemas.microsoft.com/ink/2010/main" type="inkWord" rotatedBoundingBox="12340,9928 18889,10260 18738,13239 12189,12907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472101.2203">-16632 10594 0,'0'0'16,"0"0"-16,0 0 15,0 0 1,0 0-16,0 0 16,0 0-1,-12 0-15,-12 0 16,-13-12-16,-11-12 16,-25 0-1,13 1-15,24 11 16,-1-12-1,13 0-15,12 1 16,12-1 0,12-12-16,12 1 15,13 11-15,11 0 16,0 1 0,-11 11-16,-1 12 15,0 12 1,1 11-16,-1 13 15,-12 23 1,-12 12-16,-12-23 16,0 11-16,-12-11 15,-12-13 1,0 1-16,0-1 16,-1 1-1,-11-12-15,12 0 16,-12-1-16,23-23 15,13 0 1</inkml:trace>
          <inkml:trace contextRef="#ctx0" brushRef="#br1" timeOffset="472686.5888">-15822 10546 0,'0'0'0,"0"0"16,0 0 0,0 0-16,0 0 15,-12 12 1,-12 0-16,0 0 16,-12 0-1,-1-12-15,-11-12 16,-13 0-16,-11-24 15,-1 1 1,25 11-16,12 0 16,11 1-1,13-1-15,12-12 16,12 1-16,13-1 16,-1 12-1,12 13-15,0 11 16,1 0-1,-1 23-15,0 37 16,-24 11 0,0 0-16,-12-12 15,-12 1-15,0-1 16,-12 0 0,-12-11-16,0-13 15,-13 1 1,13-24-16,12-12 15,24 0 1</inkml:trace>
          <inkml:trace contextRef="#ctx0" brushRef="#br1" timeOffset="473211.1747">-15531 10143 0,'0'0'16,"0"0"-16,0 0 16,0 0-1,0 0-15,0 0 16,12 12-1,-12 0-15,0-1 16,-12 25-16,0 0 16,-13 11-1,1-11-15,0-13 16,0 1 0,12-12-16,0 0 15,12 0 1,0-12-16,0 12 15,12 0-15,12-1 16,12 1 0,13 0-16,23 0 15,25 0 1,0 0-16,-13 0 16,-23-12-1,-13 0-15,1 0 16,-25 0-16,0 0 15,-12 0 1,12 0-16,-24 0 16</inkml:trace>
          <inkml:trace contextRef="#ctx0" brushRef="#br1" timeOffset="469233.3896">-19003 10131 0,'0'0'15,"0"0"-15,0 0 16,0 0-16,0 0 16,0 0-1,0 0-15,0 0 16,0 0-1,0 0-15,0 0 16,0 0 0,0 0-16,0 0 15,12-12 1,1 0-16,11-11 16,12 11-16,24 0 15,13 0 1,0 12-16,-25 12 15,-12 12-15,1-1 16,-13 1 0,0 12-16,-24 11 15,-24 24 1,-25 24-16,-35 12 16,11-36-1,25-23-15,-1-13 16,1 1-16,0-12 15,11-13 1,13 1-16,12-12 16,0 0-1,12 0-15,0 0 16,0 0 0,0 0-16,12 0 15,24 12-15,37 0 16,24 0-1,-13 0-15,-11-12 16,-25 0 0,1-12-16,-13 0 15,-36 12-15</inkml:trace>
          <inkml:trace contextRef="#ctx0" brushRef="#br1" timeOffset="469972.6044">-18180 10202 0,'0'0'0,"0"0"15,0 0 1,-12 0-16,12 0 15,0 0 1,0 0-16,0 0 16,0-12-1,0 12-15,12-23 16,12-1-16,12 0 16,13-11-1,-1 11-15,0 0 16,1 12-1,-1 12-15,-12 12 16,1 0 0,-13 12-16,-12-1 15,-12 13-15,0 11 16,-12 1 0,-12-1-16,0-11 15,-13 0 1,13-13-16,0-11 15,0-12 1,12 0-16,12 0 16,0 0-16,0 0 15,0 0 1,12 0-16,24 0 16,0 12-1,25 12-15,-13 0 16,1 11-16,-13 1 15,-12-1 1,-12 1-16,-12 0 16,-24-1-1,-12 1-15,-13-1 16,-48 25 0,-36-13-16,12-23 15,25-12-15,11-12 16,12-12-1,25 0-15,12 0 16,12 0 0,24 0-16,0 12 15</inkml:trace>
          <inkml:trace contextRef="#ctx0" brushRef="#br1" timeOffset="470612.3416">-17261 10807 0,'0'0'15,"0"0"1,0 0 0,0 0-16,0 0 15,0 0 1,0 0-16,0 0 16,0 0-1,0 0-15,0 0 16,0 0-16,0 0 15,0 0 1,0 0-16,0 0 16,0 0-1,0 0-15,0 0 16,0 0-16,0 0 16,0 0-1,0 0-15,0 0 16,0 0-1,-12 0-15,12 0 16</inkml:trace>
          <inkml:trace contextRef="#ctx0" brushRef="#br1" timeOffset="473664.4422">-15096 10107 0,'0'0'0,"0"0"16,0 0-16,0 0 15,0 0 1,0 0-16,0 0 15,0 0-15,0 0 16,0 12 0,-12 24-16,0 35 15,-12 12 1,0 12-16,11 0 16,1-12-16,0 0 15,12-12 1,0-11-16,0-13 15,0 0 1,12 1-16,0-12 16,-12-25-1,0 13-15,0-12 16,0 0-16,0-12 16,0 0-1,0 0-15,0 0 16</inkml:trace>
          <inkml:trace contextRef="#ctx0" brushRef="#br1" timeOffset="467609.6647">-20369 10712 0,'0'0'0,"0"0"16,0 0-1,0 0-15,12 0 16,0 0-16,12 0 15,12 0 1,1 0-16,-1 0 16,12 0-1,25 0-15,-13 0 16,-11 12 0,-1-12-16,0 0 15,-11 12-15,-1-12 16,-12 0-1,0 0-15,1 0 16,-25 0 0</inkml:trace>
          <inkml:trace contextRef="#ctx0" brushRef="#br1" timeOffset="467105.6416">-20345 10273 0,'0'0'16,"0"0"-16,0 0 16,0 0-16,0 0 15,0 0 1,0 0-16,0 0 16,0 0-16,0 0 15,0 0 1,0 0-16,0 0 15,0 0 1,24 12-16,0 0 16,25 0-16,11 0 15,25 0 1,24 0-16,-13-12 16,-23 11-1,-25-11-15,1 12 16,-13-12-16,-12 0 15,0 0 1,-12 0-16,0 0 16,1 0-1,-13 0-15</inkml:trace>
          <inkml:trace contextRef="#ctx0" brushRef="#br0" timeOffset="478837.6476">-19801 9668 0,'0'0'0,"0"0"16,0 0-16,0 0 15,0 0 1,0 0-16,-12-12 15,12 12 1,0-12-16,0-11 16,12-25-16,0 1 15,12-1 1,13-11-16,23 0 16,1 11-1,35-11-15,13 35 16,12-11-1,-24 23-15,48 12 16,12 12-16,-12 11 16,-36 1-1,-12 23-15,0 25 16,-25-1 0,-11-12-16,-13 1 15,-24-1 1,-11-12-16,-1-11 15,-12 0-15,0-13 16,0-11 0,0-12-16,0 0 15,0 0 1,12 0-16,36-24 16,25-11-16,23-13 15,13 13 1,49-13-16,-25 13 15,-12 11 1,24 0-16,24 24 16,-48 12-16,-12 12 15,-25 0 1,-11-1-16,0 1 16,-37 0-1,0-1-15,-24-11 16,0 0-1,-12-12-15,0 0 16,0 0-16,0 0 16,0 0-1,0 0-15,12-12 16,37-23 0,48-25-16,11 13 15,13-1 1,37 1-16,11 11 15,-36 25-15,12 11 16,12 35 0,1 24-16,-49-11 15,-25-1 1,-23 1-16,-1 23 16,-24 0-16,-23-11 15,-13 11 1,-13-12-16,-11-11 15,-12-13 1,0 1-16,-13-12 16,13-13-16,12 1 15,24-12 1,0 0-16,24-12 16,24 1-1,37-1-15,84 12 16,-11 0-1,-25 12-15,-12-1 16,12 25-16,-12 11 16,-37 13-1,-23-13-15,-1 24 16,1 36 0,-25-24-16,-12-11 15,-12-1 1,-24 24-16,-36 0 15,-25 0-15,-24-12 16,13-36 0,11-11-16,13-24 15,-13-12 1,25-12-16,12 0 16,11 0-16,13 0 15,12 0 1,12 0-16,0 0 15,13 12 1,23 12-16,37 12 16,-13 12-1,-23-1-15,-13 1 16,-12 11-16,-24 13 16,-36 35-1,-25 11-15,-23 1 16,-61 0-1,-49-12-15,25-24 16,-122-12 0,74-35-16,-49-24 15,48-12-15,49-11 16,-13-25 0,49 13-16,36-25 15,37 1 1,24 23-16,11 1 15,13 11-15,12 12 16,0 12 0,0 0-16,12 0 15,0 12 1,1 24-16,-26 11 16,-11 0-16,-36 37 15,-49 10 1,-97 25-16,37-24 15,-12-47 1,-25-25-16,49-23 16,-1-47-1,-59-24-15,72-1 16,36 13-16,24-24 16,12 12-1,25 11-15,12 13 16,12 23-1,12 1-15,-1 11 16,1 0 0,12 12-16,-12 0 15,-12 12-15,-36 47 16,-13 0 0,-12 1-16,-24 11 15,-48 0 1,-12-12-16,48-35 15,0-12-15,-36-24 16,24-23 0,36-1-16,24-12 15,13-11 1,24 0-16,11-12 16,13 23-1,0 13-15,0 11 16,12 12-1,-24-36 1,-12-11 0,36 59-16</inkml:trace>
        </inkml:traceGroup>
      </inkml:traceGroup>
    </inkml:traceGroup>
    <inkml:traceGroup>
      <inkml:annotationXML>
        <emma:emma xmlns:emma="http://www.w3.org/2003/04/emma" version="1.0">
          <emma:interpretation id="{6EC37339-6EB1-44C2-992F-35318CE61E87}" emma:medium="tactile" emma:mode="ink">
            <msink:context xmlns:msink="http://schemas.microsoft.com/ink/2010/main" type="paragraph" rotatedBoundingBox="4710,11755 7162,11669 7184,12312 4732,123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862AF7-8C18-4743-BF10-86C5D92568A7}" emma:medium="tactile" emma:mode="ink">
              <msink:context xmlns:msink="http://schemas.microsoft.com/ink/2010/main" type="line" rotatedBoundingBox="4710,11755 7162,11669 7184,12312 4732,12397"/>
            </emma:interpretation>
          </emma:emma>
        </inkml:annotationXML>
        <inkml:traceGroup>
          <inkml:annotationXML>
            <emma:emma xmlns:emma="http://www.w3.org/2003/04/emma" version="1.0">
              <emma:interpretation id="{A0C6F60C-CAE5-4B82-A775-6A36BD8B057F}" emma:medium="tactile" emma:mode="ink">
                <msink:context xmlns:msink="http://schemas.microsoft.com/ink/2010/main" type="inkWord" rotatedBoundingBox="4710,11755 7162,11669 7184,12312 4732,12397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74564.1921">-27893 11014 0,'0'0'15,"0"0"-15,0 0 16,0 0 0,0 0-16,0 0 15,0 0-15,0 0 16,0 11-1,0 13 1,0 22-16,0 23 16,0 0-16,0-11 15,0-12 1,0 1-16,0-24 16,0 0-16,0 0 15,0-11 1,0-1-16,0 1 15,0-12 1</inkml:trace>
          <inkml:trace contextRef="#ctx0" brushRef="#br0" timeOffset="175274.0225">-27810 11072 0,'0'0'16,"0"0"0,0 0-16,0 0 15,0 0-15,0 0 16,11-12-1,13 1-15,11-1 16,12-11 0,0 11-16,1 1 15,-1 11 1,-12 0-16,0 0 16,-11 11-16,-12 1 15,-1-1 1,-11 1-16,0 11 15,-11 12 1,-13-1-16,1 1 16,-13-12-16,13 0 15,-1-11 1,1-1-16,11-11 16,12 0-1,0 0-15,0 0 16,0 0-1,23 0-15,1 0 16,-1 12-16,1 0 16,11 11-1,-11 0-15,-1 0 16,1 0 0,-12 0-16,-12-11 15,0 11 1,0-12-16,-12 12 15,-12 1-15,-11-1 16,-24 0 0,0-12-16,24 1 15,0-12 1,-1 0-16,25-12 16,-1 1-16,12 11 15</inkml:trace>
          <inkml:trace contextRef="#ctx0" brushRef="#br0" timeOffset="175465.0384">-27210 11545 0,'0'0'15,"0"0"-15,0 0 16,0 0-16,0 0 16</inkml:trace>
          <inkml:trace contextRef="#ctx0" brushRef="#br0" timeOffset="176604.4251">-26797 10921 0,'0'0'15,"0"0"-15,0 0 16,0 0-1,0 0-15,0 0 16,0 0-16,0 12 16,0 0-1,0 11-15,0 11 16,0 1 0,0-12-16,-12 12 15,12-12 1,0-12-16,0 1 15,0 0-15,0-1 16,0 1 0,0-12-16,12 11 15,11 1 1,13-1-16,11 1 16,0-1-1,0 1-15,0 0 16,0-1-16,0-11 15,-11 0 1,-13 0-16,1 0 16,-13 0-1,-11 0-15</inkml:trace>
          <inkml:trace contextRef="#ctx0" brushRef="#br0" timeOffset="176959.9822">-26621 10968 0,'0'0'15,"0"0"-15,0 0 16,0 0-1,0 0-15,0 0 16,0 0 0,12 23-16,-12 11 15,0 24 1,0 12-16,0 10 16,12-10-16,-12-12 15,12-12 1,-12-12-16,11-10 15,-11-13 1,0-11-16,0 0 16</inkml:trace>
          <inkml:trace contextRef="#ctx0" brushRef="#br0" timeOffset="177431.576">-25902 10875 0,'0'0'0,"0"0"15,0 0-15,0 0 16,0 0 0,-12 12-16,-23 11 15,-12 12 1,0 11-16,-12 23 15,0 35-15,23-23 16,13-12 0,11-22-16,12-1 15,12-12 1,11 1-16,1-12 16,35 0-16,0-23 15,0 0 1,-24-11-16,-11-1 15,-13 1 1,-11-12-16,-11-1 16,-13 1-16,-11 12 15,-12-1 1,-1 1-16,13-1 16,0 12-1,11-11-15,1-1 16,11-11-1,12 23-15</inkml:trace>
          <inkml:trace contextRef="#ctx0" brushRef="#br0" timeOffset="177839.6359">-25619 10910 0,'0'0'15,"0"0"-15,0 0 16,0 0 0,0 11-16,-12 1 15,-12 11 1,1 0-16,-13 0 16,1 0-16,0 1 15,11-1 1,1 0-16,11-12 15,0 1 1,12-1-16,0 1 16,0-12-1,12 12-15,0-1 16,11 1-16,12-1 16,13 1-1,-1-12-15,12 0 16,-12 0-1,0 0-15,-12-12 16,0 12-16,-35 0 16</inkml:trace>
          <inkml:trace contextRef="#ctx0" brushRef="#br0" timeOffset="178074.1899">-25619 10968 0,'0'0'16,"0"0"0,0 0-16,0 0 15,0 0 1,0 23-16,0 11 16,0 36-16,11 11 15,-11-12 1,12-11-16,0-12 15,-12-11 1,0-35-16</inkml:trace>
        </inkml:traceGroup>
      </inkml:traceGroup>
    </inkml:traceGroup>
    <inkml:traceGroup>
      <inkml:annotationXML>
        <emma:emma xmlns:emma="http://www.w3.org/2003/04/emma" version="1.0">
          <emma:interpretation id="{A664C35D-223B-456E-8F0C-572E54AC97C3}" emma:medium="tactile" emma:mode="ink">
            <msink:context xmlns:msink="http://schemas.microsoft.com/ink/2010/main" type="paragraph" rotatedBoundingBox="4744,11965 33499,12918 33387,16295 4632,15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7EE07F-66F4-4690-9B9C-6050C07B6B5D}" emma:medium="tactile" emma:mode="ink">
              <msink:context xmlns:msink="http://schemas.microsoft.com/ink/2010/main" type="line" rotatedBoundingBox="4744,11965 33499,12918 33426,15125 4671,14172"/>
            </emma:interpretation>
          </emma:emma>
        </inkml:annotationXML>
        <inkml:traceGroup>
          <inkml:annotationXML>
            <emma:emma xmlns:emma="http://www.w3.org/2003/04/emma" version="1.0">
              <emma:interpretation id="{144F5346-CD1B-4727-BBEA-C6E1AF6D14E9}" emma:medium="tactile" emma:mode="ink">
                <msink:context xmlns:msink="http://schemas.microsoft.com/ink/2010/main" type="inkWord" rotatedBoundingBox="4721,12663 7296,12749 7271,13500 4696,13415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82375.9436">-27916 12100 0,'0'0'0,"0"0"15,0 0 1,0 0-16,0 0 16,0 0-1,0 0-15,0 12 16,11 11-16,1 23 16,0 12-1,0 11-15,-1 1 16,-11-24-1,0 0-15,12-11 16,-12-1-16,0-10 16,0-1-1,0-12-15,0-11 16,0 0 0</inkml:trace>
          <inkml:trace contextRef="#ctx0" brushRef="#br0" timeOffset="182880.3193">-27351 12054 0,'0'0'16,"0"0"-16,0 0 15,0 0 1,0 0-16,0 0 15,0 0 1,0 0-16,-12 12 16,-11 11-16,-25 23 15,-10 12 1,10 11-16,1 0 16,24 1-1,11-12-15,12-12 16,12-12-1,11 1-15,13-12 16,-1-11-16,0-1 16,1-11-1,-1-11-15,0-1 16,-11-11 0,-12-12-16,-12 1 15,0 11 1,-12 0-16,-12-1 15,-11 13-15,-12 11 16,0 0 0,0 0-16,11 11 15,13-11 1,11 0-16,12 0 16</inkml:trace>
          <inkml:trace contextRef="#ctx0" brushRef="#br0" timeOffset="183078.7479">-27151 12551 0,'0'0'16,"0"0"-1,0 0-15,0 0 16,0 0-16</inkml:trace>
          <inkml:trace contextRef="#ctx0" brushRef="#br0" timeOffset="183973.342">-26715 11985 0,'0'0'16,"0"0"-16,0 0 15,0 0 1,0 0-16,0 0 15,0 11-15,0 1 16,-12-1 0,1 12-16,-1 1 15,0-1 1,-12 0-16,1 0 16,11 0-1,0 0-15,0-11 16,1-1-16,11-11 15,0 0 1,0 0-16,0 0 16,11 12-1,13-1-15,11 1 16,1-1-16,23 1 16,0-12-1,-1 0-15,-10 0 16,-1-12-1,-12 1-15,0 11 16,-11-12 0,-12 12-16,-12 0 15</inkml:trace>
          <inkml:trace contextRef="#ctx0" brushRef="#br0" timeOffset="184300.1635">-26526 12031 0,'0'0'16,"0"0"-16,0 0 16,0 0-1,0 0-15,0 0 16,0 11-16,0 24 15,-12 11 1,12 12-16,-12 11 16,12 1-1,0-1-15,0-11 16,0-12-16,0-11 16,0-12-1,0-11-15,12-1 16,-12-11-1</inkml:trace>
          <inkml:trace contextRef="#ctx0" brushRef="#br0" timeOffset="184694.5243">-26314 12089 0,'0'0'0,"0"0"15,0 0-15,0 0 16,0 0 0,0 0-16,0 0 15,0 0 1,0 11-16,0 1 16,0 11-1,0-12-15,0 1 16,0 0-16,0-1 15,0 1 1,0-1-16,11 1 16,1-1-1,0 1-15,11-12 16,13 0-16,11 0 16,12 0-1,0 0-15,-12-12 16,0 1-1,-12-1-15,-35 12 16</inkml:trace>
          <inkml:trace contextRef="#ctx0" brushRef="#br0" timeOffset="185012.6826">-25926 12019 0,'0'0'0,"0"0"16,0 0 0,0 0-16,0 0 15,0 0 1,0 12-16,-11 11 16,-1 0-16,-12 12 15,12 34 1,1 0-16,-13 1 15,12-1 1,1-23-16,-1 1 16,12-13-1,0-22-15,12-1 16,-1-11 0,-11 0-16</inkml:trace>
          <inkml:trace contextRef="#ctx0" brushRef="#br0" timeOffset="185591.4413">-25372 11938 0,'0'0'15,"0"0"1,0 0-16,0 0 15,0 0-15,0 0 16,-12 12 0,0 0-16,1-12 15,-13 11 1,-11 1-16,-1-1 16,1 1-16,0-1 15,-1 1 1,-11 11-16,24-11 15,-13-1 1,25 1-16,-1-1 16,12-11-1,0 0-15,0 0 16,12 12-16,-1-1 16,13 1-1,11 11-15,12 0 16,12 12-1,0-1-15,-12 1 16,-11 0-16,-1-12 16,-23 0-1,0 0-15,-12 0 16,-12 0 0,-24 1-16,1-1 15,-12 0 1,12 0-16,-13-12 15,13-11-15,12 0 16,-1 0 0,24 0-16</inkml:trace>
        </inkml:traceGroup>
        <inkml:traceGroup>
          <inkml:annotationXML>
            <emma:emma xmlns:emma="http://www.w3.org/2003/04/emma" version="1.0">
              <emma:interpretation id="{63CD1D62-7195-44CC-8436-A7B4FB1DC7DC}" emma:medium="tactile" emma:mode="ink">
                <msink:context xmlns:msink="http://schemas.microsoft.com/ink/2010/main" type="inkWord" rotatedBoundingBox="9667,12421 14371,12577 14307,14492 9603,14336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2" timeOffset="612571.2089">-19523 12552 0,'0'0'0,"49"-12"16,47-12-1,1 0-15,-97 24 16</inkml:trace>
          <inkml:trace contextRef="#ctx0" brushRef="#br2" timeOffset="612845.0137">-19837 13632 0,'0'0'0,"36"0"16,37-12-16,23 0 15,62-24 1,-25 13-16,-37-1 16,-96 24-1</inkml:trace>
          <inkml:trace contextRef="#ctx0" brushRef="#br2" timeOffset="613052.4331">-20394 12623 0,'0'0'16,"25"0"-16,47-12 15,37-12 1,60-11-16,-169 35 15</inkml:trace>
          <inkml:trace contextRef="#ctx0" brushRef="#br2" timeOffset="612392.9672">-18966 13169 0,'0'0'16,"0"0"-16,12-12 16,0-12-1,12-11-15,24-13 16,13 1-16,-1-1 16,13 1-1,-13 11-15,-11 1 16,-1 23-1,-12 0-15,-11 0 16,-1 12 0,-12 0-16,0 0 15,-12 0-15,0 12 16,-12 12 0,-12 11-16,-13 13 15,-47-1 1,-1 1-16,13-13 15,-1-11 1,0 0-16,-11-12 16,-1-12-16,0 0 15,13-12 1,23-12-16,13 0 16,12 0-1,12 1-15,12-1 16,12 0-16,0 1 15,0 11 1,12 0-16,1 12 16,-1 12-1,-12 0-15,0-1 16,0 1-16,-12 0 16,0 0-1,0 0-15,-12 12 16,-12-1-1,0-11-15,-13 0 16,13 0 0,0 0-16,-12-12 15,-1 12 1,-11 0-16,-13-1 16,-35 13-16,-1-12 15,24 0 1,1-12-16,23 0 15,13-12 1,12 0-16,0 0 16,12 0-16,12-11 15,12 11 1,0-12-16,24 0 16,0 12-1,1 1-15,-13 11 16,-12 0-16,0 11 15,-12-11 1,0 12-16,-24 12 16,-12 12-1,-13-1-15,1 1 16,12-1 0,-1 1-16,13-12 15,12 0-15,0-1 16,0 1-1,12 12-15,0-1 16,0-11 0,0 0-16,0-12 15,-12 11-15,-13-11 16,-11 0 0,-12 0-16,-13-12 15,1 0 1,11-12-16,13-12 15,12 1 1,0-1-16,12-12 16,24-11-16,24-13 15,37-11 1,11-12-16,37-24 16,-121 107-1</inkml:trace>
          <inkml:trace contextRef="#ctx0" brushRef="#br2" timeOffset="611190.2386">-18301 13074 0,'0'0'0,"-12"24"16,-12 23 0,-1 1-16,-11 11 15,0-12 1,-13-23-16,1 0 15,48-24 1</inkml:trace>
          <inkml:trace contextRef="#ctx0" brushRef="#br2" timeOffset="616884.8798">-22426 12196 0,'0'0'16,"0"0"-16,0 12 15,12 23 1,1 25-16,-1 23 16,0 59-16,-12 24 15,-12-59 1,-13-24-16,1-12 16,-24 12-1,-37-11-15,-12-37 16,13-23-16,-1-12 15,25-12 1,11-12-16,13-11 16,12-25-1,24-23-15,24-23 16,61-1 0,-85 107-16</inkml:trace>
          <inkml:trace contextRef="#ctx0" brushRef="#br2" timeOffset="616530.8458">-22280 12113 0,'0'0'16,"0"0"-16,0 12 15,12 35 1,0 1-16,-12 35 16,0 12-1,0 35-15,-12 12 16,0-47 0,-1-23-16,13-25 15,0-47-15</inkml:trace>
          <inkml:trace contextRef="#ctx0" brushRef="#br2" timeOffset="615819.1353">-21555 12694 0,'0'0'15,"37"-12"-15,35-11 16,37-13-1,24-11-15,-133 47 16</inkml:trace>
          <inkml:trace contextRef="#ctx0" brushRef="#br2" timeOffset="615416.0267">-21144 12884 0,'0'0'0,"0"0"15,0 12 1,0 12-16,0-1 16,-12 13-16,0-12 15,0-1 1,-12 1-16,12 0 16,0-12-1,-12 0-15,12-12 16,-1 0-1,-11-12-15,0 0 16,0 0-16,0 0 16,-13 0-1,1 12-15,-12 12 16,11 0 0,1 0-16,0 12 15,12-12 1,-1-1-16,1 1 15,12-12-15,0 0 16,0 0 0,0 0-16,0-12 15,0 1 1,0-13-16,0-12 16,12 12-16,0 1 15,0 11 1,0 0-16,0 12 15,0 0 1,0 0-16,0 0 16,-13 12-1,1 0-15,-12 0 16,0-1-16,0 1 16,0 0-1,-1 0-15,1 0 16,-12 0-16,0 0 15,-13 0 1,1-12-16,-1 11 16,13 1-1,0 12-15,0 0 16,11-1 0,1 1-16,0 0 15,12 0 1,12-24-16</inkml:trace>
          <inkml:trace contextRef="#ctx0" brushRef="#br2" timeOffset="615614.4092">-20974 12386 0,'0'0'0,"0"0"15,0 0 1</inkml:trace>
          <inkml:trace contextRef="#ctx0" brushRef="#br2" timeOffset="614626.3335">-20805 12552 0,'0'0'0,"0"0"15,0 0 1,0 0-16,0 0 16,0 12-1,0 35-15,0 12 16,-12 25-16,0-1 15,0-12 1,0 0-16,0 0 16,0-23-1,-1-13-15,1-11 16,12-24 0</inkml:trace>
          <inkml:trace contextRef="#ctx0" brushRef="#br2" timeOffset="616253.8382">-20708 11686 0,'0'0'16,"0"23"-16,-12 13 15,0 11 1,-37 13-16,-47 35 16,-25-12-1,0 0-15,-12-12 16,36-24-16,0-23 15,25-12 1,23-12-16,1-12 16,24-12-1,11 1-15,13-13 16,13 0 0,35-11-16,0 11 15,-11 25-15,-13 11 16,0 0-1,-12 23-15,-12 48 16,-24 24 0,-61 24-16,1 0 15,23-36-15,1-24 16,60-59 0</inkml:trace>
        </inkml:traceGroup>
        <inkml:traceGroup>
          <inkml:annotationXML>
            <emma:emma xmlns:emma="http://www.w3.org/2003/04/emma" version="1.0">
              <emma:interpretation id="{82062FA8-311F-4D92-9569-6A21B8DFAF7D}" emma:medium="tactile" emma:mode="ink">
                <msink:context xmlns:msink="http://schemas.microsoft.com/ink/2010/main" type="inkWord" rotatedBoundingBox="14780,13073 17114,13151 17068,14542 14734,14464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2" timeOffset="607956.3935">-15531 12837 0,'0'0'0,"0"0"16,0 11-1,-12 1-15,-1 0 16,1 0-16,0 0 15,0 0 1,0 0-16,0-12 16,0 0-1,0 12-15,12-12 16,0 11-16,-12 1 16,0 0-1,0 12-15,-13 11 16,1 1-1,-12-12-15,-13 0 16,-11-13-16,0-11 16,-25 0-1,0-11-15,1-1 16,23-12 0,25 0-16,24 0 15,12-11 1,24-1-16,24-23 15,13 0-15,23 11 16,-84 48 0</inkml:trace>
          <inkml:trace contextRef="#ctx0" brushRef="#br2" timeOffset="608172.1403">-16438 13703 0,'0'0'16,"60"0"-16,61 0 16,12-24-1,12 0-15,-24-23 16,-121 47-1</inkml:trace>
          <inkml:trace contextRef="#ctx0" brushRef="#br2" timeOffset="608332.3864">-15918 12433 0,'0'0'0,"0"0"16,0 0 0</inkml:trace>
          <inkml:trace contextRef="#ctx0" brushRef="#br2" timeOffset="610714.265">-17648 12789 0,'0'0'0,"36"0"15,61-24-15,0 1 16,0-13-1,-1-11-15,-23-1 16,-13 13 0,-60 35-16</inkml:trace>
          <inkml:trace contextRef="#ctx0" brushRef="#br2" timeOffset="610496.9146">-16777 13062 0,'0'0'0,"0"0"16,0 12-16,0 0 15,0 0 1,0 0-16,12-1 16,-12-11-1,12 0-15,0 0 16,0-11 0,0-1-16,0 0 15,1-12-15,-1-12 16,0 13-1,-12-1-15,0 0 16,0 12 0,0 12-16,0 0 15,-12 0-15,-13 12 16,-35 12 0,-13 12-16,1-1 15,-1 13 1,25-13-16,-1-11 15,13-12 1,0-12-16,0 0 16,11-12-16,13 0 15,0 0 1,0-11-16,12 11 16,0-12-1,12 0-15,0 12 16,0 0-16,1 1 15,11-1 1,-12 12-16,0 12 16,-12-1-1,0 13-15,-12 36 16,0 11 0,-12-12-16,-1-11 15,1-25-15,-12-11 16,12-12-1,-1-12-15,-11-11 16,12-13 0,0 0-16,12 1 15,0-1 1,0 24-16,-1 0 16,1 1-16,0 11 15,0 0 1,-12 11-16,-24 13 15,-1 0-15,1 11 16,-13 13 0,1-12-16,11-1 15,13-23 1,36-12-16</inkml:trace>
          <inkml:trace contextRef="#ctx0" brushRef="#br2" timeOffset="610980.2718">-17757 12267 0,'0'0'0,"0"0"16,0 24-16,12 11 16,0 25-1,-12 35-15,-12 59 16,0-12-16,-12-47 15,0 12 1,0-36-16,-1 0 16,1-35-1,24-36-15</inkml:trace>
        </inkml:traceGroup>
        <inkml:traceGroup>
          <inkml:annotationXML>
            <emma:emma xmlns:emma="http://www.w3.org/2003/04/emma" version="1.0">
              <emma:interpretation id="{1AAC867E-76AE-43EE-BFA1-67F5AAF512D7}" emma:medium="tactile" emma:mode="ink">
                <msink:context xmlns:msink="http://schemas.microsoft.com/ink/2010/main" type="inkWord" rotatedBoundingBox="17441,12386 21510,12521 21437,14709 17369,1457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2" timeOffset="607492.5459">-15217 12469 0,'0'0'16,"12"12"-1,12 23-15,13 36 16,-1 24 0,-12 0-16,-12-35 15,-12 11-15,0-71 16</inkml:trace>
          <inkml:trace contextRef="#ctx0" brushRef="#br2" timeOffset="607240.7389">-14902 13762 0,'0'0'0,"0"0"16,0 0-16,0 0 15,0 0 1</inkml:trace>
          <inkml:trace contextRef="#ctx0" brushRef="#br2" timeOffset="607058.8733">-14394 12848 0,'0'0'0,"0"0"16,0 0-16,0 0 15,-12 0 1,-25 12-16,-23 0 16,-1 12-1,13 0-15,12-12 16,-1 11-1,13-11-15,12 12 16,0 0-16,0-1 16,0 1-1,0 12-15,-13 11 16,1-11 0,-24 23-16,0-23 15,-13-13-15,-24 13 16,25-12-1,60-24-15</inkml:trace>
          <inkml:trace contextRef="#ctx0" brushRef="#br2" timeOffset="606213.8794">-13862 12587 0,'0'0'15,"0"0"-15,60-11 16,-60 11-1,0 0-15,0 0 16,0 0 0,0 0-16,0 0 15,0 0 1,-12 11-16,12-11 16,0 0-1,-12 0-15,-12 0 16,12-11-16,0-1 15,12 12 1,0 0-16,0 0 16,12-12-1,0 0-15,0 12 16,0 0-16,0 0 16,0 0-1,-12 0-15,0 12 16,-12 0-1,0 0-15,-12-1 16,12 1-16,12-12 16</inkml:trace>
          <inkml:trace contextRef="#ctx0" brushRef="#br2" timeOffset="606588.8952">-14322 13679 0,'0'0'0,"0"0"15,0 0 1,12 0-16,-12 0 16</inkml:trace>
          <inkml:trace contextRef="#ctx0" brushRef="#br2" timeOffset="605110.8494">-13753 12469 0,'0'0'0,"0"0"16,0 0 0,0 0-16,0 0 15,0 0 1</inkml:trace>
          <inkml:trace contextRef="#ctx0" brushRef="#br2" timeOffset="604873.5856">-13995 13110 0,'0'0'0,"0"0"0,0 0 15,0 0 1,0 0-16,0 0 15,0 0 1,0 0-16,0 0 16,0 0-16,0 0 15,0 0 1,0 0-16,0 0 16,0 0-1,0 0-15,0 0 16,0 0-1,0 0-15,0 0 16,0 0 0,0 11-16,-12 13 15,0 12-15,-1-13 16,-11 1 0,0 0-16,0 0 15,0-12 1,0-12-16,-1 0 15,1 0-15,0 0 16,-12 0 0,-1 11-16,13-11 15,0 0 1,0 12-16,0 0 16,12-12-16,-13 0 15,13-12 1,0 0-16,0 1 15,12-13 1,0-12-16,12-11 16,12-24-1,25-24-15,11-24 16,-60 119-16</inkml:trace>
          <inkml:trace contextRef="#ctx0" brushRef="#br2" timeOffset="566787.1551">-13693 13169 0,'0'0'16,"0"0"-1,12 12-15,-12-12 16</inkml:trace>
          <inkml:trace contextRef="#ctx0" brushRef="#br2" timeOffset="558829.5167">-11903 13299 0,'0'0'0,"0"0"16,0 0-16,0 0 16,0 0-16,0 0 15,0 0 1,0 0-16,0 0 16,0-11-1,12-13-15,0-12 16,13 1-1,-1-13-15,12-11 16,-36 59-16</inkml:trace>
          <inkml:trace contextRef="#ctx0" brushRef="#br2" timeOffset="559891.8669">-11866 12528 0,'0'0'16,"0"0"0,0 0-16,0 0 15,0 0-15,0 0 16,0 0 0,0 0-16,0 0 15,0 0 1,0 0-16,0 0 15,0 12-15,-13 35 16,-23 36 0,-12 12-16,-13-12 15,-11-11 1,-13-13-16,0 0 16,25-23-1,12-24-15,11 0 16,1-12-16,12 0 15,0-12 1,11 0-16,1 0 16,0 12-1,12 0-15,-12 0 16,0 0 0,-12 12-16,-12 12 15,-25 11-15,-11 13 16,-1-13-1,13-23-15,11 0 16,1 0 0,11-12-16,13-12 15,0 0-15,0-12 16,0 1 0,12-1-16,0 0 15,-1 12 1,1 1-16,0-1 15,12 12 1,-12 0-16,-12 12 16,0-1-1,-13 25-15,-11 11 16,-12 13-16,23-25 16,37-35-1</inkml:trace>
          <inkml:trace contextRef="#ctx0" brushRef="#br2" timeOffset="560445.0338">-13197 12564 0,'0'0'15,"0"0"-15,0 0 16</inkml:trace>
          <inkml:trace contextRef="#ctx0" brushRef="#br2" timeOffset="559005.0301">-12290 13727 0,'0'0'16,"0"0"-16,0 0 16</inkml:trace>
          <inkml:trace contextRef="#ctx0" brushRef="#br2" timeOffset="560287.2836">-12907 12492 0,'25'-11'15,"23"-13"-15,61-59 16,0-12-1,-25 0-15,-35 12 16,-13 0 0,-12 0-16,-24 12 15,-12-1 1,-12 1-16,-12 47 16,-1 1-16,-35 11 15,-13 36 1,0 23-16,25 0 15,24 1 1,24-12-16,24 23 16,24 12-16,24 12 15,13 0 1,0-23-16,-1-13 16,1-11-1,-13 11-15,-60-47 16</inkml:trace>
          <inkml:trace contextRef="#ctx0" brushRef="#br2" timeOffset="565418.2563">-11625 13121 0,'0'0'0,"0"0"0,0 0 15,0 0-15,0 0 16,0 0-1,0 0-15,0 0 16,0 0 0,0 0-16,0 0 15,-12 12 1,0 0-16,0 12 16,-12 11-16,0-11 15,-13 0 1,13 12-16,0-13 15,0 1 1,0-12-16,12 0 16,0-12-16,-1 0 15,1 0 1,0-12-16,0 0 16,0-12-1,0-11-15,12-1 16,0 0-1,12 1-15,0-13 16,24-23-16,1 0 16,11 0-1,0 0-15,1-1 16,-13 25 0,-12 11-16,1 13 15,-1-1-15,-12 12 16,0 0-1,0 0-15,-12 0 16,12 1 0,-12 11-16,0 0 15,0 0 1,-12 23-16,-12 48 16,-37 36-1,-11 0-15,-1 12 16,73-119-16</inkml:trace>
          <inkml:trace contextRef="#ctx0" brushRef="#br2" timeOffset="558472.5139">-11165 13110 0,'0'0'0,"0"0"15,-12 11 1,0-11-16,0 0 16,-12 0-1,-1 0-15,1 0 16,0 0-1,12 0-15,0 0 16,0-11-16,12 11 16,0 0-1,0-12-15,24 0 16,0 0 0,0 12-16,0 0 15,-11 0-15,-1 0 16,-12 0-1,-12 24-15,-13 23 16,-11 1 0,0 11-16,12-12 15,-1 1 1,1-1-16,12-11 16,0 0-16,0-13 15,12 1 1,0 0-16,0 0 15,0-13 1,0 1-16,-12 0 16,0 0-1,-12 0-15,-13-12 16,-23-12-16,11-12 16,1 1-1,24-1-15,12-12 16,24-23-1,24-12-15,13-1 16,-1 13-16,0 12 16,-48 47-1</inkml:trace>
        </inkml:traceGroup>
        <inkml:traceGroup>
          <inkml:annotationXML>
            <emma:emma xmlns:emma="http://www.w3.org/2003/04/emma" version="1.0">
              <emma:interpretation id="{849E63AF-A892-42B7-A967-AE3C8916A556}" emma:medium="tactile" emma:mode="ink">
                <msink:context xmlns:msink="http://schemas.microsoft.com/ink/2010/main" type="inkWord" rotatedBoundingBox="21841,13235 25265,13348 25220,14705 21796,14591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2" timeOffset="553977.7485">-9822 12872 0,'0'0'16,"0"0"0,-12 12-16,-1 0 15,-23 12-15,0-1 16,0 13 0,-1 0-16,13 11 15,0 24 1,24 0-16,12 1 15,24-1 1,25-12-16,-13-23 16,1-12-16,-49-24 15</inkml:trace>
          <inkml:trace contextRef="#ctx0" brushRef="#br2" timeOffset="553414.5327">-10367 13015 0,'0'0'16,"0"0"-16,0 0 16,12-12-1,13-12-15,11-12 16,0-23-16,13-12 16,-25 0-1,0-1-15,-12 13 16,-12 12-1,0-1-15,-12 13 16,0 11-16,0 12 16,0 12-1,0 0-15,-13 12 32,-35 154-17,36-35-15,0-13 16,11 25-16,13 23 15,0-24 1,0-35-16,0-12 16,13 0-1,-13-12-15,0-36 16,0-11 0,0-24-16,0-12 15,0 0-15,0 0 16</inkml:trace>
          <inkml:trace contextRef="#ctx0" brushRef="#br2" timeOffset="553671.3961">-10814 13216 0,'0'0'15,"0"0"-15,0 0 16,0 0 0,24 0-16,36 0 15,13 0 1,12 0-16,-13 0 16,1 0-1,-13 0-15,1-12 16,-61 12-1</inkml:trace>
          <inkml:trace contextRef="#ctx0" brushRef="#br2" timeOffset="555281.8662">-9036 13216 0,'0'0'0,"0"0"15,0 0 1,12 0-16,24 0 16,25 0-1,-1 0-15,1 0 16,-13 0 0,0 0-16,-11 0 15,-37 0-15</inkml:trace>
          <inkml:trace contextRef="#ctx0" brushRef="#br2" timeOffset="555478.504">-8988 13501 0,'0'0'0,"0"0"15,0 0 1,12 0-16,25 12 15,11-12-15,12 12 16,-11-12 0,-1 0-16,-48 0 15</inkml:trace>
          <inkml:trace contextRef="#ctx0" brushRef="#br2" timeOffset="554994.3736">-9435 12872 0,'0'0'16,"0"0"-16,0 0 15,12 0 1,0 12-16,12 0 16,0 12-1,13-1-15,-1 1 16,0 12 0,-12-1-16,0 1 15,1 11-15,-1 13 16,-12-13-1,-12 13-15,0-13 16,0-11 0,0-13-16,-12 1 15,0-12-15,12-12 16</inkml:trace>
          <inkml:trace contextRef="#ctx0" brushRef="#br2" timeOffset="554657.7387">-9774 13264 0,'0'0'0,"0"0"16,-12 0-16,-12 0 16,12 0-1,-13 0-15,1 0 16,12-12-1,0 0-15,0-12 16,12 1 0,12-1-16,0 0 15,12 0-15,-12 13 16,1-1 0,-1 12-16,0 0 15,0 23 1,0 25-16,-12 23 15,0-12 1,0-11-16,0-1 16,0-11-16,0-12 15,0-12 1,0-12-16,0 0 16,0 0-1,12-12-15,12-24 16,0-35-16,1 0 15,-1-1 1,12 1-16,-12 12 16,0 11-1,1 13-15,-1-1 16,-12 24 0,-12 1-16,0 11 15,0 0-15,0 11 16,0 13-1,0 24-15,12 11 16,12 12 0,0 12-16,13-12 15,-1-11-15,0-13 16,-12-23 0,1 0-16,-1-12 15,-24-12 1</inkml:trace>
          <inkml:trace contextRef="#ctx0" brushRef="#br2" timeOffset="555960.9118">-8456 13323 0,'0'0'16,"12"0"-16,13 0 16,11-12-1,12 0-15,1 1 16,-1-1-1,0-12-15,1 0 16,-13 12 0,-12-11-16,1-1 15,-13 12-15,0 0 16,-12 0 0,0 0-16,0 1 15,-12-1 1,-13 0-16,-23 0 15,-25 12-15,13 12 16,12 0 0,-1 23-16,25 1 15,0 11 1,12 1-16,12-1 16,24 1-1,24-1-15,25 1 16,-13-25-16,1-11 15,24-12 1,-13-23-16,-72 23 16</inkml:trace>
          <inkml:trace contextRef="#ctx0" brushRef="#br2" timeOffset="556631.5784">-7972 12718 0,'0'0'16,"0"0"0,0 0-16,0 0 15,0 0 1,-12 0-16,0 0 15,0 0-15,-12-12 16,12 0 0,0 0-16,-1 0 15,1-11 1,12-1-16,0 0 16,0 1-1,12 11-15,1 0 16,-1 0-16,-12 12 15,0 0 1,12 24-16,0 47 16,-12 24-1,-12-12-15,12-24 16,0-11-16,0-13 16,0-11-1,0-12-15,0-12 16,0 0-1,0 0-15,0 0 16,12-36 0,0-35-16,12-12 15,-12 0-15,0 24 16,0 11 0,0 24-16,1 1 15,-13 11 1,0 12-16,0 0 15,0 24-15,12 47 16,24 12 0,37 12-16,47-12 15,1-24 1,61-11-16,-182-48 16</inkml:trace>
        </inkml:traceGroup>
        <inkml:traceGroup>
          <inkml:annotationXML>
            <emma:emma xmlns:emma="http://www.w3.org/2003/04/emma" version="1.0">
              <emma:interpretation id="{98BEF972-1864-411C-9C30-AFD3D6E1906E}" emma:medium="tactile" emma:mode="ink">
                <msink:context xmlns:msink="http://schemas.microsoft.com/ink/2010/main" type="inkWord" rotatedBoundingBox="25966,13048 28892,13145 28837,14823 25910,14726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2" timeOffset="549143.5096">-3763 13145 0,'0'0'0,"0"0"16,0 0 0,-12 0-16,-12 0 15,0 0-15,0 0 16,-13 0-1,-11 12-15,12 0 16,-1 12 0,13-13-16,12 13 15,12 12 1,0-1-16,0 13 16,12-1-16,0-11 15,0 0 1,-12-1-16,0 1 15,0-1 1,-12-11-16,-12 12 16,-24-1-1,-1-11-15,1 0 16,0 0-16,11-1 16,37-23-1</inkml:trace>
          <inkml:trace contextRef="#ctx0" brushRef="#br2" timeOffset="549340.6819">-4113 13988 0,'0'0'0,"0"0"15,12 0-15,0 0 16,0 0 0,-12 0-16</inkml:trace>
          <inkml:trace contextRef="#ctx0" brushRef="#br2" timeOffset="549606.7239">-4440 12682 0,'0'0'16,"0"0"-1,12 12-15,12 24 16,13 23-16,-1 24 15,0 12 1,0 12 0,1 12-16,-25-24 15,-12-95-15</inkml:trace>
          <inkml:trace contextRef="#ctx0" brushRef="#br2" timeOffset="550042.6965">-4682 13204 0,'0'0'0,"-12"0"16,-12 12 0,-12 0-16,-1 0 15,13 12 1,0 0-16,12-1 15,0 1 1,12 12-16,12-1 16,0 1-16,0-1 15,0 1 1,-12-12-16,0 0 16,-12-13-1,-12 1-15,-13 0 16,1 0-1,-12 0-15,-13-12 16,13-12-16,0 0 16,11-12-1,1-11-15,12-13 16,24 1 0,24-36-16,24 12 15,1 11-15,-49 60 16</inkml:trace>
          <inkml:trace contextRef="#ctx0" brushRef="#br2" timeOffset="550592.1566">-5359 12469 0,'0'0'0,"36"0"16,61-12-16,48-24 15,12 1 1,-36-13-16,-24 13 16,-97 35-16</inkml:trace>
          <inkml:trace contextRef="#ctx0" brushRef="#br2" timeOffset="550406.5157">-5396 13145 0,'0'0'16,"0"0"-16,0 12 15,-12 12 1,0-12-16,0 11 16,0 1-1,0-12-15,0 0 16,0-12-16,12 0 15,0 0 1,-12-12-16,0 0 16,0-12-1,12 1-15,12-13 16,12-47 0,24-24-16,1 36 15,-49 71-15</inkml:trace>
          <inkml:trace contextRef="#ctx0" brushRef="#br2" timeOffset="551569.0839">-5783 12943 0,'0'0'0,"0"0"16,-12 24-16,-12 12 15,-24-1 1,-1 1-16,1-12 16,-12-1-1,11-11-15,13 0 16,0-12-16,11-12 15,1 0 1,12 1-16,0-13 16,0-24-1,12-11-15,0 12 16,0-1-16,0 12 16,0 13-1,-12-1-15,-24 12 16,-13 0-1,-23 12-15,23 12 16,13 0 0,24 0-16,12 0 15,12 11-15,12 1 16,12 0 0,1 0-16,-13-12 15,0-1 1,-12 1-16,-12 0 15,-12 12-15,-12 11 16,-25 13 0,1-12-16,0-1 15,-1 1 1,1 11-16,12-11 16,11 11-1,1 13-15,12-13 16,12 1-16,24-1 15,13 1 1,35 23-16,1-24 16,11 1-1,13-1-15,60 1 16,-11-13-16,-38-23 16,-11 0-1,-12-24-15,0 0 16,-13-12-1,-11 1-15,-61 23 16</inkml:trace>
          <inkml:trace contextRef="#ctx0" brushRef="#br2" timeOffset="551738.3583">-6242 13608 0,'0'0'0,"0"0"15,0 0 1</inkml:trace>
        </inkml:traceGroup>
        <inkml:traceGroup>
          <inkml:annotationXML>
            <emma:emma xmlns:emma="http://www.w3.org/2003/04/emma" version="1.0">
              <emma:interpretation id="{808915C4-2947-4D40-9A67-477AA080C7F0}" emma:medium="tactile" emma:mode="ink">
                <msink:context xmlns:msink="http://schemas.microsoft.com/ink/2010/main" type="inkWord" rotatedBoundingBox="29350,12912 33494,13049 33439,14709 29295,14572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2" timeOffset="543786.4311">-811 12184 0,'0'0'16,"0"0"-16,0 0 16,0 0-1,-25 12-15,1 12 16,-12 11-1,0 1-15,11-1 16,1 13 0,0 11-16,12 12 15,0 24 1,0-12-16,0-11 16,0-13-16,-13-12 15,-11-11 1,-24-12-16,-25-12 15,12-12 1,1-24-16,11-24 16,1-35-16,24 12 15,23 0 1,26 12-16,23-25 16,49 1-1,-13 36-15,-72 47 16</inkml:trace>
          <inkml:trace contextRef="#ctx0" brushRef="#br2" timeOffset="542247.573">47 13311 0,'0'0'0,"0"0"16,0 0 0,12 12-16,1 0 15,11 0 1,0 12-16,-12-1 16,0 1-16,0 0 15,-12 11 1,-12 13-16,-12-12 15,-12 11 1,-25 12-16,1-23 16,-1 0-16,25-13 15,0-23 1,36 0-16</inkml:trace>
          <inkml:trace contextRef="#ctx0" brushRef="#br2" timeOffset="541883.6431">313 12872 0,'0'0'0,"0"0"15,0 0 1,0 0-16,0 0 16,0 0-1,0 0-15,0 24 16,0 23-16,0 25 15,-12 34 1,0 13-16,0-24 16,12-24-16,0-11 15,0-13 1,0 1-16,0-48 16</inkml:trace>
          <inkml:trace contextRef="#ctx0" brushRef="#br2" timeOffset="542613.4407">-521 13347 0,'0'0'0,"0"0"15,0 0-15,0 0 16,12 12-1,12 0-15,0 23 16,1 1 0,11-1-16,-12 1 15,-12 0-15,-12-1 16,0 1 0,-12-1-16,0-11 15,-12-12 1,0 0-16,11-12 15,13 0 1,0 0-16,0-24 16,13-11-1,11-13-15,-24 48 16</inkml:trace>
          <inkml:trace contextRef="#ctx0" brushRef="#br2" timeOffset="543410.9042">-1271 13371 0,'0'0'0,"0"0"15,0 0 1,0 0-16,0 0 16,12 0-16,0 0 15,24 12 1,13 11-16,-1 1 16,-12 0-1,1-1-15,-13 1 16,-12 0-16,-12-12 15,0 0 1,-12 11-16,-12-11 16,-25 0-1,-23-12-15,-1 0 16,25-12-16,12 0 16,11-11-1,13-13-15,12 0 16,12 13-1,13 11-15,-1 0 16,0 12 0,0 12-16,0 12 15,-12-1-15,1 1 16,-13 0 0,-13 0-16,-23-1 15,0 1 1,0-24-16,-13 0 15,1-24-15,-1-11 16,1-37 0,24-11-16,12 12 15,12 12 1,0-12-16,24-1 16,12 1-1,13-12-15,-49 83 16</inkml:trace>
          <inkml:trace contextRef="#ctx0" brushRef="#br2" timeOffset="545187.9023">-2118 12754 0,'0'0'0,"0"0"16,0 0-16,0 0 15,0 0-15</inkml:trace>
          <inkml:trace contextRef="#ctx0" brushRef="#br2" timeOffset="546941.1148">-1936 13550 0,'0'0'0,"0"0"16,0 0-16,0 0 15,-12 0 1,0 0-16,-13 0 16,1-12-16,0-12 15,0-12 1,0 1-16,-1-13 16,13 1-1,0 11-15,12 1 16,12 11-1,0 0-15,13 12 16,-1 1-16,0 11 16,0 11-1,0 13-15,13 12 16,-1 11 0,-24-11-16,-12 11 15,-12 1-15,-12-13 16,-13 1-1,-11 0-15,0-13 16,-1 1 0,-11-12-16,-1-12 15,1 0 1,24-12-16,-1 0 16,25 0-16,0 0 15,12 1 1,12-13-16,0 0 15,12 12 1,1 0-16,-13 12 16,0 0-16,0 12 15,0 12 1,-12 0-16,-12 11 16,-12 13-1,0-13-15,-13 1 16,-11-12-1,12-12-15,36-12 16</inkml:trace>
          <inkml:trace contextRef="#ctx0" brushRef="#br2" timeOffset="545946.2578">-3291 12587 0,'0'0'16,"0"0"-16,61-11 15,59-13 1,26 0-16,59-23 15,-11-1-15,-194 48 16</inkml:trace>
          <inkml:trace contextRef="#ctx0" brushRef="#br2" timeOffset="545748.8458">-2843 13371 0,'0'0'16,"0"0"-1,0 0-15,0 0 16,0 0-16,0 0 16,-13 0-1,1 0-15,0-12 16,12 0-1,0-12-15,0 0 16,0 1-16,0 11 16,0 0-1,12 0-15,-12 12 16,12 0 0,1 12-16,-1 0 15,12 23 1,-12 13-16,0 11 15,-12-11-15,0-1 16,-12 1 0,-24 11-16,-25 0 15,-11-23 1,-1-12-16,0-12 16,13-12-1,0-12-15,11-12 16,25 0-16,12 0 15,0-11 1,12-13-16,12-23 16,36 0-1,25-24-15,36 0 16,-109 95-16</inkml:trace>
          <inkml:trace contextRef="#ctx0" brushRef="#br2" timeOffset="541432.1608">604 13264 0,'0'0'0,"0"0"15,0 0-15,0 0 16,0 0-16,0 0 16,0 0-1,12 12-15,0 11 16,12 1 0,12 12-16,1-1 15,-13 1 1,0 0-16,0-13 15,-12 1-15,0 0 16,-12 0 0,0 11-16,-12 13 15,-12-1 1,0 1-16,-12-1 16,-1 0-1,1-23-15,12 0 16,0-12-16,24-12 15</inkml:trace>
        </inkml:traceGroup>
      </inkml:traceGroup>
      <inkml:traceGroup>
        <inkml:annotationXML>
          <emma:emma xmlns:emma="http://www.w3.org/2003/04/emma" version="1.0">
            <emma:interpretation id="{3790107C-DC3F-4763-90BB-1BC1353EACF1}" emma:medium="tactile" emma:mode="ink">
              <msink:context xmlns:msink="http://schemas.microsoft.com/ink/2010/main" type="line" rotatedBoundingBox="20408,15106 22128,15186 22093,15923 20374,15843"/>
            </emma:interpretation>
          </emma:emma>
        </inkml:annotationXML>
        <inkml:traceGroup>
          <inkml:annotationXML>
            <emma:emma xmlns:emma="http://www.w3.org/2003/04/emma" version="1.0">
              <emma:interpretation id="{D22F123B-332E-404D-8E3F-E1845A0FA018}" emma:medium="tactile" emma:mode="ink">
                <msink:context xmlns:msink="http://schemas.microsoft.com/ink/2010/main" type="inkWord" rotatedBoundingBox="20408,15106 22128,15186 22093,15923 20374,15843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2" timeOffset="677194.0928">-11733 14557 0,'0'0'16,"0"0"-16,0 12 16,0 0-1,-13 12-15,13-12 16,-12 11-1,0 1-15,12-24 16</inkml:trace>
          <inkml:trace contextRef="#ctx0" brushRef="#br2" timeOffset="678750.874">-11504 14996 0,'0'0'0,"0"0"16,0 0-16</inkml:trace>
          <inkml:trace contextRef="#ctx0" brushRef="#br2" timeOffset="679271.9185">-11032 14676 0,'0'0'16,"0"0"-16,-12 12 15,0 0 1,0 0-16,0-1 16,12-11-1,0 0-15,0 0 16,0 0-16,0 0 15,12 0 1,12 0-16,12 12 16,13-12-1,-1 0-15,25 12 16,11 0 0,-23-12-16,-61 0 15</inkml:trace>
          <inkml:trace contextRef="#ctx0" brushRef="#br2" timeOffset="679712.9177">-10947 14356 0,'0'0'0,"0"0"15,0 0 1,0 11-16,0 13 16,12 12-1,0 11-15,0 13 16,0-1-16,0 0 16,12 24-1,1 0-15,-1 0 16,-12-11-1,0-13-15,0-12 16,0-23 0,-12-24-16</inkml:trace>
          <inkml:trace contextRef="#ctx0" brushRef="#br2" timeOffset="680333.7206">-11443 14830 0,'0'0'15,"0"0"-15,12 0 16,36 0 0,37 0-16,24-12 15,0 1 1,12-1-16,24 0 15,-24 0 1,-24 12-16,-97 0 16</inkml:trace>
          <inkml:trace contextRef="#ctx0" brushRef="#br2" timeOffset="681258.8958">-11395 14807 0,'0'0'16,"12"-12"-1,13-12-15,23-12 16,12-23-16,-11 12 15,-13 11 1,0 0-16,-11 13 16,-13 11-1,-12 12-15,0 0 16,-25 23-16,25-23 16</inkml:trace>
          <inkml:trace contextRef="#ctx0" brushRef="#br2" timeOffset="681317.8939">-11395 14842 0</inkml:trace>
          <inkml:trace contextRef="#ctx0" brushRef="#br2" timeOffset="681642.8809">-11322 14735 0,'0'0'15,"24"-23"-15,12-25 16,13 1 0,-1-13-16,-12 13 15,-24 23 1,1 12-16,-13 12 15,0 0-15,-13 12 16,-11 24 0,-12-1-16,0 1 15,11-12 1,13-1-16,12-23 16,-96 95-16,96-95 15,0 0 1,36-23-16,12-13 15,1 0 1,-1 1-16,-12-1 16,-11 12-1,-13 13-15,-12 11 16,0 0-16,-37 35 16,37-35-1</inkml:trace>
          <inkml:trace contextRef="#ctx0" brushRef="#br2" timeOffset="680139.1738">-10996 14356 0,'0'0'0,"0"0"0,0 11 15,-12 13 1,0 12-16,-12-1 16,-12 13-1,-13-1-15,49-47 16</inkml:trace>
          <inkml:trace contextRef="#ctx0" brushRef="#br2" timeOffset="681032.7176">-11092 14593 0,'0'0'15,"0"0"1</inkml:trace>
          <inkml:trace contextRef="#ctx0" brushRef="#br2" timeOffset="680992.8254">-10971 14510 0</inkml:trace>
          <inkml:trace contextRef="#ctx0" brushRef="#br2" timeOffset="680402.708">-10536 14807 0</inkml:trace>
          <inkml:trace contextRef="#ctx0" brushRef="#br2" timeOffset="675873.777">-12229 14486 0,'0'0'0,"0"0"15,0 0-15,0 0 16,12-12 0,12 0-16,12 1 15,1-1 1,23 0-16,25 12 16,-13 12-16,-11 0 15,-13-1 1,-12 1-16,-11 0 15,-1 0 1,-12 0-16,-12 12 16,-12-1-1,0 1-15,-13 0 16,25-24-16</inkml:trace>
          <inkml:trace contextRef="#ctx0" brushRef="#br2" timeOffset="676183.9304">-11939 14712 0,'0'0'15,"0"0"-15,12 0 16,12 0-16,13 0 16,11 0-1,0 11-15,1 1 16,-13-12 0,-12 12-16,-12 0 15,0 0 1,-12 0-16,0 0 15,0 0-15,-12 11 16,-24 1 0,0-12-16,-13-12 15,1 0 1,-13 0-16,13-12 16,12 0-1,36 12-15,-206-59 16,206 59-16,0 0 15</inkml:trace>
        </inkml:traceGroup>
      </inkml:traceGroup>
    </inkml:traceGroup>
    <inkml:traceGroup>
      <inkml:annotationXML>
        <emma:emma xmlns:emma="http://www.w3.org/2003/04/emma" version="1.0">
          <emma:interpretation id="{9D391590-3349-4E84-8E73-E0E0063025D4}" emma:medium="tactile" emma:mode="ink">
            <msink:context xmlns:msink="http://schemas.microsoft.com/ink/2010/main" type="paragraph" rotatedBoundingBox="21663,16069 33390,15159 33570,17472 21843,1838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31F9EBE-6107-4312-BD8F-3EC790AAD285}" emma:medium="tactile" emma:mode="ink">
              <msink:context xmlns:msink="http://schemas.microsoft.com/ink/2010/main" type="line" rotatedBoundingBox="21663,16069 33390,15159 33512,16731 21785,17640"/>
            </emma:interpretation>
          </emma:emma>
        </inkml:annotationXML>
        <inkml:traceGroup>
          <inkml:annotationXML>
            <emma:emma xmlns:emma="http://www.w3.org/2003/04/emma" version="1.0">
              <emma:interpretation id="{2DDBBF1E-8C6E-4C74-8774-F394A8385410}" emma:medium="tactile" emma:mode="ink">
                <msink:context xmlns:msink="http://schemas.microsoft.com/ink/2010/main" type="inkWord" rotatedBoundingBox="21669,16145 24828,15900 24944,17395 21785,17640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2" timeOffset="687148.5965">-10076 15329 0,'0'0'0,"0"0"16,0 0 0,0 0-16,0 0 15,12 0-15,12 0 16,12-12 0,0 12-16,-36 0 15</inkml:trace>
          <inkml:trace contextRef="#ctx0" brushRef="#br2" timeOffset="688449.8454">-9822 15317 0,'0'0'16,"-37"0"-16,-23 0 15,11 0 1,13 0-16,12 0 16,12 0-16,12 0 15,0 0 1,0 0-16,12 0 15,24-12 1,-36 12-16</inkml:trace>
          <inkml:trace contextRef="#ctx0" brushRef="#br2" timeOffset="688302.2156">-9810 15341 0,'0'0'16,"-12"0"-16,-25 0 16,1 0-1,0 0-15,12 0 16,-1 0-16,25 0 15,0 0 1,0 0-16,12 0 16,25 0-1,-37 0-15,266-24 16,-266 24 0,0 0-16,0 0 15,0 0-15,0 0 16,0 0-1</inkml:trace>
          <inkml:trace contextRef="#ctx0" brushRef="#br2" timeOffset="687609.0789">-9653 15329 0,'0'0'0,"0"0"16,0 0 0,0 12-16,0-1 15,-12 13 1,-12 0-16,-13 0 16,-23-1-16,-1 1 15,13-12 1,12 0-16,12-12 15,11 0 1,13 0-16,0 0 16,0 0-1,25 12-15,11 0 16,0-1-16,13 25 16,-13-12-1,0-1-15,-12 1 16,-12 0-1,-12-12-15,0 0 16,-12 0 0,-12 11-16,-24-11 15,-13 0-15,1 0 16,11-12 0,1 0-16,24-12 15,0 0 1,24 12-16</inkml:trace>
          <inkml:trace contextRef="#ctx0" brushRef="#br2" timeOffset="688893.883">-9726 15649 0,'0'0'16,"0"0"-16,0 0 15,0 0 1,0 0-16,0 0 16,0 0-1</inkml:trace>
          <inkml:trace contextRef="#ctx0" brushRef="#br2" timeOffset="690372.7651">-9496 15803 0,'0'0'0,"0"0"15,0 0-15,0 0 16,0 0 0,0 0-16,0 12 15,24 0 1,-24-12-16</inkml:trace>
          <inkml:trace contextRef="#ctx0" brushRef="#br2" timeOffset="689738.4539">-9339 15210 0,'0'0'0,"0"0"15,0 0-15,0 0 16,0 0 0,0 0-16,0 0 15,0 0 1,0 0-16,0 0 16,0 0-16,0 0 15,0 0 1,0 0-16,0 0 15,0 0 1,0 0-16,0 0 16,0 0-16,0 0 15,0 0 1,0 0-16,0 0 16,13 0-1,-13 0-15,12 0 16,-12 0-1,0 0-15,12 0 16,-12 0 0,0 0-16,0 0 15,0 0-15,0 0 16,0 12 0,-12 12-16,0-1 15,-13 13 1,1 0-16,0-13 15,12-11-15,0 12 16,0-12 0,12 0-16,0-12 15,12 11 1,12 1-16,12 0 16,13-12-16,11 0 15,1 0 1,11 12-16,-11-12 15,-1 0 1,-12 12-16,-11-12 16,-1 0-1,-24 0-15,-12 0 16</inkml:trace>
          <inkml:trace contextRef="#ctx0" brushRef="#br2" timeOffset="690075.1572">-9060 15246 0,'0'0'15,"0"0"-15,0 0 16,0 0 0,0 0-16,-49 106 15,49-106 1,0 12-16,0 24 16,0 35-16,0 12 15,0-24 1,0-11-16,0-1 15,0-11 1,0-36-16</inkml:trace>
          <inkml:trace contextRef="#ctx0" brushRef="#br2" timeOffset="692419.7527">-8492 15186 0,'0'0'0,"0"0"15,0 0-15,0 0 16,0 0 0,0 0-16,0 0 15,0 12 1,0 0-16,0 12 15,0 23-15,0 24 16,12 1 0,0-1-16,-12-12 15,0-11 1,0-1-16,0-11 16,0-24-1,0-1-15,0 1 16,0-12-16</inkml:trace>
          <inkml:trace contextRef="#ctx0" brushRef="#br2" timeOffset="692612.3506">-8371 15578 0,'0'0'0,"0"0"16,0 0-1,0 0-15,0 0 16,0 12-16,0-12 16,0 12-1,0-12-15</inkml:trace>
          <inkml:trace contextRef="#ctx0" brushRef="#br2" timeOffset="693357.7411">-8105 15459 0,'0'0'16,"0"0"-16,0 0 15,12-12 1,12 0-16,1 1 16,-1-1-1,24-12-15,1 0 16,-1 1-1,-12-1-15,-12 0 16,-11 0-16,-1 1 16,-12-1-1,-12 0-15,-13 12 16,-11 0 0,0 12-16,12 0 15,-1 12-15,13 0 16,0 0-1,0 0-15,12 0 16,0 11 0,0 25-16,12 11 15,12 1 1,13 11-16,-1 0 16,-12-12-16,12-11 15,-23-13 1,-1-11-16,0 0 15,-12 0 1,0-13-16,-12 1 16,-13 0-1,1 0-15,-12-12 16,0-12-16,-1 0 16,-11-23-1,0-13-15,11 1 16,13 11-1,12-11-15,12 11 16,12 1 0,24-13-16,13 1 15,-49 47-15</inkml:trace>
          <inkml:trace contextRef="#ctx0" brushRef="#br2" timeOffset="694433.3772">-8226 15720 0,'0'0'16,"0"0"-16,0 0 16,0 0-1,0 0-15,0 0 16,0 0-16,-12 12 16,12-12-1,0 0-15,0 0 16,0 0-1,-12 0-15,12 0 16,0 0 0,0 0-16,0 0 15,0-12-15,0 0 16,0 1 0,12-1-16,0 0 15,0 12 1,0 0-16,0 0 15,1 12 1,-1 0-16,-12-1 16,0 1-16,0 0 15,-12 0 1,-1-12-16,-11 0 16,0 0-1,0-12-15,0 0 16,12 0-16,12 12 15</inkml:trace>
          <inkml:trace contextRef="#ctx0" brushRef="#br2" timeOffset="685541.4478">-10899 16112 0,'0'0'0,"0"0"0,0 0 15,0 0 1,0 0-16,12 12 16,12 0-1,13-1-15,-1-11 16,12 0-1,1 12-15,-1 0 16,-12 0-16,1 0 16,-1 0-1,-12 0-15,0 0 16,-12-12 0,1 0-16,-1 0 15,-12 0 1,0 0-16</inkml:trace>
          <inkml:trace contextRef="#ctx0" brushRef="#br2" timeOffset="685936.1657">-10826 16420 0,'0'0'0,"0"0"16,12 0-1,12 0-15,12 0 16,1 0 0,-1 0-16,0 0 15,0 0-15,1 0 16,-1 0-1,-36 0-15</inkml:trace>
          <inkml:trace contextRef="#ctx0" brushRef="#br2" timeOffset="686614.8559">-10234 16385 0,'0'0'0,"12"0"15,1 0-15,23 0 16,12 0 0,-11-12-16,-1 0 15,0 0-15,-12 0 16,0 0-1,1-11-15,-13-1 16,12-12 0,-12 1-16,0-1 15,-12 12-15,0 1 16,0 11 0,-12-12-16,0 12 15,-12 0 1,0 1-16,-13 11 15,1-12 1,0 12-16,-1 12 16,-11 11-16,12 1 15,12 12 1,-1-1-16,13 1 16,12-1-1,0 1-15,12 0 16,13-1-16,11 1 15,12-1 1,1-11-16,-1 0 16,0-12-1,-11 0-15,-37-12 16</inkml:trace>
          <inkml:trace contextRef="#ctx0" brushRef="#br2" timeOffset="691103.9932">-9447 16468 0,'0'0'0,"0"0"15,0 0 1,0 0-16,0 0 16,0 0-1,0 0-15,0 0 16,12 0-16,24 0 16,0 0-1,13 0-15,-1 12 16,-12 0-1,13-12-15,-13 0 16,12 0 0,-48 0-16</inkml:trace>
          <inkml:trace contextRef="#ctx0" brushRef="#br2" timeOffset="691660.8851">-8831 16456 0,'0'0'15,"0"0"1,0 0-16,0 0 16,13 0-1,11 0-15,12 0 16,12 0-1,1 0-15,-1-12 16,13 0-16,11-11 16,-11-1-1,-13 0-15,-12 0 16,-11 1 0,-13-1-16,-12 12 15,0-12-15,-12 1 16,-1-1-1,-11 12-15,-12 0 16,0 0 0,-13 12-16,1 12 15,0 0 1,-1 12-16,13-1 16,12 1-16,12 0 15,12 11 1,0-11-16,12 12 15,12-1 1,12 1-16,13 0 16,23 11-16,13-11 15,-1-13 1,-23-11-16,-1 0 16,-11-12-1,-1-12-15,-48 12 16</inkml:trace>
        </inkml:traceGroup>
        <inkml:traceGroup>
          <inkml:annotationXML>
            <emma:emma xmlns:emma="http://www.w3.org/2003/04/emma" version="1.0">
              <emma:interpretation id="{C0F8CE62-A678-47DB-8652-90D314385FAD}" emma:medium="tactile" emma:mode="ink">
                <msink:context xmlns:msink="http://schemas.microsoft.com/ink/2010/main" type="inkWord" rotatedBoundingBox="29172,15654 31746,15454 31804,16205 29231,16405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2" timeOffset="620718.4765">-872 15008 0,'0'0'15,"0"24"-15,12 0 16,0 11 0,-12 1-16,0-12 15,0-12 1,0-1-16,0 1 16,-12 0-1,0 0-15,0 0 16,-12 0-16,0 0 15,-13-1 1,-11 1-16,-25 0 16,-23-12-1,-1 0-15,0 0 16,12 0-16,-36 0 16,-24 0-1,24 0-15,25 0 16,-1 0-1,-24 0-15,24-12 16,12 12 0,25 0-16,24 0 15,12 0-15,11 0 16,13 0 0,0 0-16,25 12 15,23 0 1,12 0-16,49 0 15,36 0-15,-24-12 16,-24-12 0,-97 12-16</inkml:trace>
          <inkml:trace contextRef="#ctx0" brushRef="#br2" timeOffset="622105.6939">-3436 15103 0,'0'0'0,"0"0"16,0 0-1,0 0-15</inkml:trace>
          <inkml:trace contextRef="#ctx0" brushRef="#br2" timeOffset="621970.4492">-3424 14842 0,'0'0'0,"0"0"15,0 0 1,0 0-16,0 0 16,0 0-16</inkml:trace>
          <inkml:trace contextRef="#ctx0" brushRef="#br2" timeOffset="621635.4989">-3097 15566 0,'0'0'0,"0"0"16,12-12-16,-12 12 16</inkml:trace>
          <inkml:trace contextRef="#ctx0" brushRef="#br2" timeOffset="621418.1839">-2686 15044 0,'0'0'16,"-12"12"-16,0 0 16,0 11-1,-13-11-15,1 0 16,-12 0-1,0-12-15,-1-12 16,1-12 0,0 1-16,12-1 15,-1 0-15,13-11 16,0-1 0,12 0-16,12-11 15,12 11 1,-24 36-16</inkml:trace>
          <inkml:trace contextRef="#ctx0" brushRef="#br2" timeOffset="620923.86">-2166 14925 0,'0'0'15,"0"0"-15,12 0 16,48-12 0,74 0-16,-14 12 15,26 0-15,23 0 16,-169 0-1</inkml:trace>
        </inkml:traceGroup>
        <inkml:traceGroup>
          <inkml:annotationXML>
            <emma:emma xmlns:emma="http://www.w3.org/2003/04/emma" version="1.0">
              <emma:interpretation id="{89DBC85D-6CF2-4227-9856-B7D0D1570AB5}" emma:medium="tactile" emma:mode="ink">
                <msink:context xmlns:msink="http://schemas.microsoft.com/ink/2010/main" type="inkWord" rotatedBoundingBox="32172,15500 33409,15404 33491,16461 32254,16557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2" timeOffset="619052.8183">483 15649 0,'0'0'16,"0"0"0,0 0-16,0 0 15,0 0-15,0 0 16,0 0-1</inkml:trace>
          <inkml:trace contextRef="#ctx0" brushRef="#br2" timeOffset="618842.5789">821 15115 0,'0'0'0,"0"0"16,0 0-16,0 0 15,0 0 1,0 0-16,0 0 16,0 0-1,-12 0-15,-24 12 16,-12 0 0,-37 0-16,12-12 15,13 12-15,12-1 16,23 1-1,13 0-15,12-12 16,0 12 0,0 0-16,12 12 15,0-1 1,1 1-16,-1 12 16,-12-1-16,0 1 15,-12-1 1,-13-11-16,-11 0 15,-12 0 1,11-12-16,-11-1 16,48-11-1</inkml:trace>
          <inkml:trace contextRef="#ctx0" brushRef="#br2" timeOffset="620163.6402">-424 14688 0,'0'0'15,"0"12"-15,0 35 16,0 48-16,0 12 16,0-12-1,0-24-15,0-71 16</inkml:trace>
          <inkml:trace contextRef="#ctx0" brushRef="#br2" timeOffset="619869.7716">-219 15720 0,'0'0'0,"0"0"15,0 0-15,0 0 16,0 0 0,0 0-16,0 0 15</inkml:trace>
          <inkml:trace contextRef="#ctx0" brushRef="#br2" timeOffset="619671.781">59 15115 0,'0'0'0,"0"0"16,0 0 0,-12 0-16,0 12 15,-12 0-15,0 12 16,0-13 0,12 1-16,-1 0 15,1 12 1,12-12-16,0 11 15,0 1 1,0 0-16,0-12 16,0 12-16,-12-1 15,0-11 1,-24 12-16,0-12 16,-13 0-1,13-12-15,0 0 16,36 0-1</inkml:trace>
          <inkml:trace contextRef="#ctx0" brushRef="#br2" timeOffset="619390.7716">156 14676 0,'0'0'0,"0"0"16,0 12-16,12 23 16,0 37-1,13 23-15,-1 23 16,0-35-1,-12-11-15,12-13 16,-24-59-16</inkml:trace>
        </inkml:traceGroup>
      </inkml:traceGroup>
      <inkml:traceGroup>
        <inkml:annotationXML>
          <emma:emma xmlns:emma="http://www.w3.org/2003/04/emma" version="1.0">
            <emma:interpretation id="{8C635E53-24BB-4550-84AC-C47797046BBF}" emma:medium="tactile" emma:mode="ink">
              <msink:context xmlns:msink="http://schemas.microsoft.com/ink/2010/main" type="line" rotatedBoundingBox="22361,16811 29315,16606 29352,17851 22398,18056"/>
            </emma:interpretation>
          </emma:emma>
        </inkml:annotationXML>
        <inkml:traceGroup>
          <inkml:annotationXML>
            <emma:emma xmlns:emma="http://www.w3.org/2003/04/emma" version="1.0">
              <emma:interpretation id="{C4327BA2-4DCF-4D07-BFF9-2BCCA730F804}" emma:medium="tactile" emma:mode="ink">
                <msink:context xmlns:msink="http://schemas.microsoft.com/ink/2010/main" type="inkWord" rotatedBoundingBox="22371,17124 22666,17115 22674,17373 22378,17381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2" timeOffset="698557.2738">-10028 16551 0,'0'0'0,"0"0"15,0 0 1,-12 0-16,12 0 15</inkml:trace>
          <inkml:trace contextRef="#ctx0" brushRef="#br2" timeOffset="699892.5576">-10258 16314 0,'0'0'0,"0"0"16,0 0 0,0 0-16,0 0 15,0 0 1,0 0-16,12 11 16,0 1-16,0 12 15,1 0 1,-1 0-16,12-1 15,12 1 1,0 0-16,-11-12 16,-1 11-1,0 1-15,0-12 16,0 0-16,1-12 16,-25 0-1</inkml:trace>
        </inkml:traceGroup>
        <inkml:traceGroup>
          <inkml:annotationXML>
            <emma:emma xmlns:emma="http://www.w3.org/2003/04/emma" version="1.0">
              <emma:interpretation id="{277D4ED8-9D97-4EAE-85FB-33BD0B376E89}" emma:medium="tactile" emma:mode="ink">
                <msink:context xmlns:msink="http://schemas.microsoft.com/ink/2010/main" type="inkWord" rotatedBoundingBox="25005,16733 29315,16606 29352,17851 25042,17978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2" timeOffset="701320.5578">-7573 16385 0,'0'0'0,"0"0"16</inkml:trace>
          <inkml:trace contextRef="#ctx0" brushRef="#br2" timeOffset="701752.6387">-7548 16610 0,'0'0'15,"0"0"-15,0 0 16,205 24-1,-205-24-15,12 0 16,12 0 0,25 0-16,-1 0 15,1 0-15,-1 0 16,-48 0 0</inkml:trace>
          <inkml:trace contextRef="#ctx0" brushRef="#br2" timeOffset="701367.5232">-7294 16409 0,'0'0'15,"36"0"-15,-36 0 16</inkml:trace>
          <inkml:trace contextRef="#ctx0" brushRef="#br2" timeOffset="702460.6868">-7186 16397 0,'0'0'0,"0"0"16,-254 12-1,254-12-15,-24 0 16,-12 0 0,-12 0-16,11 0 15,13 0-15,24 0 16,0 0-1,12 0-15,37 0 16,35 0 0,37 0-16,24 0 15,-48 11-15,-24-11 16,-25 12 0,-12-12-16,-24 0 15,-12 0 1,0 0-16,-12 0 15,-48 12 1,-25 0-16,-12-12 16,25 0-1,11 0-15,25 0 16,12 0-16,12 0 16,12 0-1,0 0-15,0 0 16,48 0-1,25 0-15,11 0 16,-11 0-16,-73 0 16</inkml:trace>
          <inkml:trace contextRef="#ctx0" brushRef="#br2" timeOffset="708010.895">-6218 15993 0,'0'0'0,"0"0"15,0 36 1,0 11-16,-12 24 16,0-11-16,-12 11 15,-13 0 1,-11 0-16,-25 1 15,13-13 1,-1-12-16,13-11 16,0 0-1,23-13-15,1-11 16,12 0-16,0-12 16,0 0-1,12 0-15,0 0 16,0 0-1,0 0-15,12 0 16,12 0 0,13 12-16,11 0 15,0 0-15,1 0 16,-13-1 0,-36-11-16</inkml:trace>
          <inkml:trace contextRef="#ctx0" brushRef="#br2" timeOffset="709906.557">-6653 15922 0,'0'0'15,"24"0"-15,24 0 16,1 0 0,-1 0-16,-48 0 15,230 36-15,-230-36 16,12 71-1,-12-71-15,0 12 16,-12 35 0,-12 12-16,-25 13 15,-11 11 1,-13 0-16,13-12 16,-13 0-16,13 0 15,11-11 1,13-25-16,0-11 15,11 0 1,1-12-16,12 0 16,0-1-16,0 1 15,12-12 1,-12 12-16,12-12 16,0 0-1,0 0-15,0 0 16,0 0-16,12 0 15,24 0 1,25-12-16,23 0 16,13 12-1,-12-11-15,-1 11 16,-11 0 0,-12 0-16,-13 0 15,0 0-15,-11 0 16,-13 0-1,-12 0-15,0 0 16,-12 0 0,0 0-16,0 0 15,0 0 1,0 0-16,-24 0 16,-37 11-16,-11-11 15,-25 12 1,0 0-16,13 0 15,23-12 1,13 0-16,11 0 16,13 0-16,12 0 15,0 0 1,12 0-16,0 0 16,0 0-1,12 0-15,36 0 16,25 0-1,0 0-15,-13 0 16,1 0-16,-25 0 16,0 0-1,-12 0-15,-12 0 16,-12 0 0,0 0-16,0 0 15,0 0-15,-24 0 16,-24 12-1,-1-12-15,-23 12 16,11-12 0,13 12-16,0-12 15,11 0 1,13 0-16,12 0 16,0 0-16,0-12 15,12 12 1,0-12-16,0 0 15,0-12 1,12 1-16,0-1 16,0-12-1,0 12-15,12-11 16,13-1-16,-1 1 16,0-1-1,1 12-15,-1 1 16,0-13-1,-12 0-15,1 1 16,-1 11-16,0-23 16,0 11-1,-12 0-15,0 1 16,0-1 0,1 12-16,-1 1 15,-12 23-15</inkml:trace>
          <inkml:trace contextRef="#ctx0" brushRef="#br2" timeOffset="710321.3992">-6315 15946 0,'0'0'16,"0"0"-16,-12 0 15,-24 0 1,0 0-16,-13 0 16,1 0-16,12 0 15,-1 0 1,1 0-16,0 12 15,-1-1 1,1 1-16,0 0 16,12 0-16,-1 0 15,13-12 1,0 0-16,12 0 16,0 0-1,0 0-15,0 0 16,0 0-1,12 0-15,13-12 16,35 0 0,0 0-16,13 0 15,-12 1-15,-25-1 16,-12 12 0,-12 0-16,-12 0 15,0 0 1,-24 12-16,0-1 15,-13 1-15,37-12 16</inkml:trace>
          <inkml:trace contextRef="#ctx0" brushRef="#br2" timeOffset="708706.0454">-6750 15993 0</inkml:trace>
          <inkml:trace contextRef="#ctx0" brushRef="#br2" timeOffset="708705.046">-6412 15946 0,'0'0'0,"-24"12"16,-36 11 0,11-11-16,13 0 15,-12 12 1,24-12-16,-1 0 16,1-12-1,12 0-15,12 0 16</inkml:trace>
          <inkml:trace contextRef="#ctx0" brushRef="#br2" timeOffset="707688.5036">-6690 16100 0,'0'0'0,"0"0"0,0 0 16,0 0 0,0 0-16,0 0 15,0 0-15,0 0 16,12-12 0,0 0-16,13 0 15,11-11 1,12-1-16,1 12 15,-49 12-15</inkml:trace>
          <inkml:trace contextRef="#ctx0" brushRef="#br2" timeOffset="711721.4153">-5855 15910 0,'0'0'0,"-12"0"16,-12 0-16,11 0 15,13 0 1,0 0-16,0 0 16,0 0-1</inkml:trace>
          <inkml:trace contextRef="#ctx0" brushRef="#br2" timeOffset="712461.335">-5807 15898 0,'0'0'16,"-12"0"-16,0 0 15,0 0 1,12 0-16,0 0 15,0 0 1,0 0-16,0 0 16</inkml:trace>
          <inkml:trace contextRef="#ctx0" brushRef="#br2" timeOffset="711256.1386">-5553 15886 0,'0'0'16,"12"0"-16,13 0 15,23 12 1,-12 0-16,-12 12 15,1 11 1,-13 13-16,-12-1 16,-12 1-16,-25 11 15,-11-11 1,0-13-16,-1 1 16,13-12-1,0-13-15,-1 1 16,1-12-16,12 0 15,12 0 1,0 0-16,12 0 16,0 0-1,0 0-15,12 0 16,12 12 0,12 0-16,13 12 15,23 0-15,1 11 16,-25 1-1,-12-1-15,1 1 16,-25 0 0,0-1-16,-12 1 15,-12-1 1,-12 1-16,-25 0 16,1-25-16,-1 1 15,-11-12 1,-1 0-16,13-12 15,0 1 1,11-13-16,1 0 16,36 24-16</inkml:trace>
          <inkml:trace contextRef="#ctx0" brushRef="#br2" timeOffset="711897.5824">-5565 15898 0,'0'0'0,"36"0"16,13 0-1,-13 0-15,-12 0 16,0 0-1,-24 0-15,0 0 16,-12 0 0,-12 12-16,24-12 15,-290 24-15,290-24 16,0 0 0,0 0-16,0 0 15</inkml:trace>
          <inkml:trace contextRef="#ctx0" brushRef="#br2" timeOffset="712537.5497">-5577 15863 0,'0'0'0,"0"0"16,0 0-1,0 0-15,0 0 16</inkml:trace>
          <inkml:trace contextRef="#ctx0" brushRef="#br2" timeOffset="712738.0026">-5770 15910 0,'0'0'16,"-25"0"-1,-11 0-15,24 0 16,0 0 0,12 0-16,12-35 15,-12 35-15</inkml:trace>
          <inkml:trace contextRef="#ctx0" brushRef="#br2" timeOffset="712814.3184">-5710 15934 0,'0'0'15,"0"0"1,0 0-16</inkml:trace>
          <inkml:trace contextRef="#ctx0" brushRef="#br2" timeOffset="712740.9958">-5529 15863 0,'0'0'0,"0"0"15</inkml:trace>
          <inkml:trace contextRef="#ctx0" brushRef="#br2" timeOffset="714727.939">-5069 16848 0,'0'0'31,"0"0"-15,0 0-16,0 0 16,0 0-16,0 0 15</inkml:trace>
          <inkml:trace contextRef="#ctx0" brushRef="#br2" timeOffset="719044.5227">-4803 15886 0,'0'0'15,"0"0"-15,0 0 16,0 0-1,0 0-15,0 0 16,-12 0 0,-12 12-16,0 0 15,-1 12-15,1 23 16,12 1 0,0-1-16,0 1 15,0-13 1,12-35-16</inkml:trace>
          <inkml:trace contextRef="#ctx0" brushRef="#br2" timeOffset="719455.6632">-4863 15898 0,'0'0'16,"0"0"0,0 0-16,-12 12 15,-13 12 1,1 11-16,12 25 15,0-1-15,12 12 16,0-71 0</inkml:trace>
          <inkml:trace contextRef="#ctx0" brushRef="#br2" timeOffset="715416.4896">-4597 16420 0,'0'0'16,"-12"0"-16,-25-11 16,-11-13-1,-12 0-15,-1-12 16,13 1 0,11-13-16,13 13 15,12-13 1,12 48-16</inkml:trace>
          <inkml:trace contextRef="#ctx0" brushRef="#br2" timeOffset="718569.5462">-4634 15863 0,'0'0'15,"0"0"-15,0 0 16,0 0-16,-12 0 16,-24 0-1,0 0-15,-13 0 16,13 12 0,0-1-16,12 1 15,-1 0-15,1 12 16,12 11-1,0 1-15,12-36 16</inkml:trace>
          <inkml:trace contextRef="#ctx0" brushRef="#br2" timeOffset="715624.4246">-4791 15863 0,'0'0'0,"12"0"16,25 0-16,-1 12 15,0-1 1,0 13-16,1 24 16,-1 47-16,-12 11 15,-12-23 1,-12 12-16,-24 24 15,-12-12 1,-13 0-16,1-24 16,-12-12-1,23-24-15,1-23 16,36-24-16</inkml:trace>
          <inkml:trace contextRef="#ctx0" brushRef="#br2" timeOffset="718342.5267">-4670 15958 0,'0'0'16,"0"0"-16</inkml:trace>
          <inkml:trace contextRef="#ctx0" brushRef="#br2" timeOffset="715278.9374">-4452 16349 0,'0'0'0,"0"0"16,0 0-1,0 0-15</inkml:trace>
          <inkml:trace contextRef="#ctx0" brushRef="#br2" timeOffset="717978.625">-4283 16041 0,'0'0'15,"0"0"-15,0 0 16,0 0 0,0 0-16,0 0 15,0 0 1,0 0-16,0 0 16,0 0-16,0-12 15,0 12 1,0 0-16,0 0 15,0 0 1,0 35-16,-12 48 16,0 1-16,0 10 15,12 37 1,-12 11-16,0-23 16,0-36-1,12-24-15,0 1 16,0-13-1,0-11-15,0-12 16,0-1-16,0-11 16,0 0-1,0-12-15,0 0 16,0 0 0,0 0-16,0-12 15,12-35 1,0-48-16,0-36 15,0 13-15,0 11 16,0 12 0,0 0-16,-12 12 15,0 35 1,0 13-16,0-1 16,0 24-16,0 0 15,0 12 1,0 12-16,-12 36 15,0 35 1,0 36-16,-12 23 16,12-12-1,12-130-15</inkml:trace>
          <inkml:trace contextRef="#ctx0" brushRef="#br2" timeOffset="716442.3389">-3920 15993 0,'0'0'15,"-12"24"-15,-12 35 16,0-11 0,-13 11-16,1-11 15,0-1-15,-1-11 16,13-13-1,12 1-15,0-12 16,0 0 0,0 0-16,12-12 15,0 0 1,0 0-16,0 0 16,12 12-16,0-1 15,12 1 1,0 0-16,13 0 15,-1 0 1,12 0-16,25 0 16,36-1-16,12 1 15,-37 0 1,1 0-16,-24-12 16,-1 12-1,-12 0-15,-11-12 16,-13 0-16,-12 0 15,-12 0 1</inkml:trace>
          <inkml:trace contextRef="#ctx0" brushRef="#br2" timeOffset="717052.3898">-3654 16076 0,'0'0'0,"0"0"16,0 0-1,0 0-15,0 0 16,0 12-1,-12 12-15,0 23 16,-12 25 0,12-1-16,0 12 15,0 0-15,12 12 16,12 12 0,-12-48-16,0 0 15,12-23 1,0-1-16,-12-35 15</inkml:trace>
        </inkml:traceGroup>
      </inkml:traceGroup>
    </inkml:traceGroup>
  </inkml:traceGroup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7:26.9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F2BF84-F89C-48B2-883D-490720ABE594}" emma:medium="tactile" emma:mode="ink">
          <msink:context xmlns:msink="http://schemas.microsoft.com/ink/2010/main" type="writingRegion" rotatedBoundingBox="4700,13696 7468,13695 7469,15359 4701,15360"/>
        </emma:interpretation>
      </emma:emma>
    </inkml:annotationXML>
    <inkml:traceGroup>
      <inkml:annotationXML>
        <emma:emma xmlns:emma="http://www.w3.org/2003/04/emma" version="1.0">
          <emma:interpretation id="{693EBDDB-D310-4585-8589-405E325C4B8A}" emma:medium="tactile" emma:mode="ink">
            <msink:context xmlns:msink="http://schemas.microsoft.com/ink/2010/main" type="paragraph" rotatedBoundingBox="4729,13758 7328,13696 7343,14350 4745,14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E2A5A-F2FE-4ED2-ADEA-5FCC287FB76F}" emma:medium="tactile" emma:mode="ink">
              <msink:context xmlns:msink="http://schemas.microsoft.com/ink/2010/main" type="line" rotatedBoundingBox="4729,13758 7328,13696 7343,14350 4745,14412"/>
            </emma:interpretation>
          </emma:emma>
        </inkml:annotationXML>
        <inkml:traceGroup>
          <inkml:annotationXML>
            <emma:emma xmlns:emma="http://www.w3.org/2003/04/emma" version="1.0">
              <emma:interpretation id="{4640CB62-E51B-44D5-BFF8-8289B5421A20}" emma:medium="tactile" emma:mode="ink">
                <msink:context xmlns:msink="http://schemas.microsoft.com/ink/2010/main" type="inkWord" rotatedBoundingBox="4729,13758 7328,13696 7343,14350 4745,144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-27893 13210 0,'0'0'0,"0"0"16,0 0-16,0 0 15,0 0 1,0 0-16,0 0 16,0 0-1,12-12-15,0 1 16,11-13-1,1 1-15,11-11 16,12-1-16,-11 12 16,11 0-1,-12 11-15,0 1 16,1 11 0,-1 11-16,-11 1 15,-1 11-15,-11 0 16,0 0-1,-12 12-15,0 11 16,-12 0 0,-23 24-16,-1-13 15,-11 1 1,0-23-16,0 0 16,12-12-16,-1-12 15,1 1 1,11-12-16,13 0 15,-1 0 1,12 0-16,0 0 16,0 0-16,0 0 15,12-12 1,23 1-16,24-12 16,-12 11-1,0 12-15,0 0 16,0 0-1,-11 0-15,-1 0 16,0-12-16,-35 12 16</inkml:trace>
          <inkml:trace contextRef="#ctx0" brushRef="#br0" timeOffset="474.4627">-27127 13221 0,'0'0'0,"0"0"16,0 0 0,0 0-16,-12 12 15,0-1 1,0 13-16,1 10 16,-1 1-16,12 0 15,0-12 1,12 0-16,11 11 15,13-10 1,11-13-16,0-11 16,12 0-1,0-11-15,-12-13 16,0-10-16,-12-1 16,-11 0-1,-12 12-15,-12 0 16,0-11-1,-12 10-15,0 1 16,-12 12-16,-23-1 16,-12 12-1,-11 0-15,11 0 16,12 12 0,11-1-16,13 1 15,11-12 1,0 0-16,12 0 15,0 0-15</inkml:trace>
          <inkml:trace contextRef="#ctx0" brushRef="#br0" timeOffset="764.8489">-26691 13499 0,'0'0'16,"0"0"-1,0 0-15,0 0 16,0 0-16,0 0 16,0 0-1</inkml:trace>
          <inkml:trace contextRef="#ctx0" brushRef="#br0" timeOffset="1511.5072">-26326 13233 0,'0'0'0,"0"0"16,0 0 0,0 0-16,0 0 15,-12 0-15,-12 11 16,-11 1-1,0 11-15,-1 0 16,25 0 0,-1 12-16,12 0 15,0-1 1,23 1-16,1-12 16,11-11-16,1-1 15,-1-11 1,0-11-16,1-12 15,-1-12 1,-11 0-16,-13 1 16,1-1-16,-12 12 15,-12-12 1,1 12-16,-13 0 16,-11 0-1,-1 11-15,1 1 16,0 11-1,11 0-15,12 0 16,1 0-16,11 0 16,0 0-1</inkml:trace>
          <inkml:trace contextRef="#ctx0" brushRef="#br0" timeOffset="2169.6012">-26150 13256 0,'0'0'0,"0"0"16,24 0 0,35-12-16,23-11 15,-11 0 1,-12-12-16,0-11 15,-12 12 1,-12-1-16,1 0 16,-25 12-16,1 0 15,-12 11 1,0 12-16,-12-11 16,-23 11-1,-12 11-15,-12 13 16,12-1-1,12 0-15,11 0 16,1 0-16,11 0 16,12 0-1,12 0-15,-1 0 16,13 12 0,11 0-16,-11 0 15,-1-1-15,1 1 16,-12 0-1,-1-1-15,-11-11 16,-11 12 0,-1-12-16,-12 0 15,-11 0 1,-12-11-16,0-1 16,11-22-16,1-1 15,0 1 1,11-12-16,12-12 15,1 12 1,11-12-16,11 1 16,25-1-16,11-11 15,12-1 1,0 1-16,-59 46 16</inkml:trace>
          <inkml:trace contextRef="#ctx0" brushRef="#br0" timeOffset="2655.0792">-25301 12886 0,'0'0'16,"0"0"-16,0 0 15,0 0-15,0 0 16,0 0-1,0 0-15,-12 12 16,-23 11 0,-13 11-16,-11 13 15,1 10 1,10-10-16,1 10 16,12 1-16,11 12 15,24-24 1,0 0-16,12-11 15,12-1 1,11-10-16,12-13 16,12 1-16,-12-12 15,-11-23 1,-13 11-16,1 0 16,-24 1-1,0-1-15,-24-11 16,-11 0-1,-12 0-15,0 11 16,-12-11-16,12 12 16,11-1-1,13 12-15,23 0 16</inkml:trace>
        </inkml:traceGroup>
      </inkml:traceGroup>
    </inkml:traceGroup>
    <inkml:traceGroup>
      <inkml:annotationXML>
        <emma:emma xmlns:emma="http://www.w3.org/2003/04/emma" version="1.0">
          <emma:interpretation id="{0D56957A-DF93-49DC-BB49-2D6229A33876}" emma:medium="tactile" emma:mode="ink">
            <msink:context xmlns:msink="http://schemas.microsoft.com/ink/2010/main" type="paragraph" rotatedBoundingBox="4700,14736 7468,14735 7469,15359 4701,15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54E5D9-5EE2-4922-984A-5AE7415C66AA}" emma:medium="tactile" emma:mode="ink">
              <msink:context xmlns:msink="http://schemas.microsoft.com/ink/2010/main" type="line" rotatedBoundingBox="4700,14736 7468,14735 7469,15359 4701,15360"/>
            </emma:interpretation>
          </emma:emma>
        </inkml:annotationXML>
        <inkml:traceGroup>
          <inkml:annotationXML>
            <emma:emma xmlns:emma="http://www.w3.org/2003/04/emma" version="1.0">
              <emma:interpretation id="{D55ADA5C-77FA-42B5-8D92-DF9BEAA4C3BE}" emma:medium="tactile" emma:mode="ink">
                <msink:context xmlns:msink="http://schemas.microsoft.com/ink/2010/main" type="inkWord" rotatedBoundingBox="4700,14736 7468,14735 7469,15359 4701,15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78.0048">-27869 14111 0,'0'0'0,"0"0"15,0 0 1,0 0-16,0 0 16,0 0-16,0 0 15,0 0 1,11-11-16,1-12 15,12-1 1,23 1-16,0 12 16,0-1-16,0 12 15,-11 0 1,-1 12-16,-12-1 16,-11 12-1,0 1-15,0 10 16,-24 1-1,-12 11-15,-34 12 16,-13 11 0,0-11-16,12-12 15,12-11-15,12-12 16,11 0 0,13-11-16,-1-1 15,12-11 1,0 0-16,0 0 15,0 0-15,23 0 16,13 0 0,34 0-16,-11-11 15,12-1 1,-12-11-16,-24 11 16,-35 12-16</inkml:trace>
          <inkml:trace contextRef="#ctx0" brushRef="#br0" timeOffset="8082.4742">-27292 13996 0,'0'0'0,"0"0"16,0 0-1,0 0-15,0 0 16,0 0-1,0 0-15,0 11 16,-12 1-16,0 11 16,1 0-1,-1 0-15,0-11 16,0-1 0,0 1-16,12-1 15,0 1-15,0-1 16,0-11-1,12 12-15,12 0 16,11-1 0,12 1-16,12-12 15,0 11 1,-12-11-16,-12 0 16,1 0-16,-13 0 15,-11 0 1,-12 0-16</inkml:trace>
          <inkml:trace contextRef="#ctx0" brushRef="#br0" timeOffset="8448.4625">-27151 13926 0,'0'0'0,"0"0"16,0 0-16,0 0 16,0 0-1,0 0-15,0 0 16,0 0 0,0 0-16,0 0 15,0 23 1,0 24-16,0 22 15,12-11-15,0 11 16,0-11 0,-1 11-16,1-11 15,-12 0 1,12-12-16,-12-11 16,0-12-16,0-12 15,0-11 1</inkml:trace>
          <inkml:trace contextRef="#ctx0" brushRef="#br0" timeOffset="8636.8149">-26809 14516 0,'0'0'15,"0"0"-15,0 0 16,0 0-16,0 0 16,0 0-1</inkml:trace>
          <inkml:trace contextRef="#ctx0" brushRef="#br0" timeOffset="10604.7342">-25949 14007 0,'0'0'16,"0"0"-16,0 0 16,0 0-16,0 0 15,0 0 1,-12 0-16,-12 0 16,-11 0-1,0 0-15,-1 12 16,1-1-16,0-11 15,-1 12 1,1-1-16,0 13 16,-12-1-1,11 0-15,1 0 16,11-12-16,1 13 16,11-13-1,12 1-15,0-12 16,12 11-1,0 1-15,11-1 16,12 1 0,1-1-16,11 1 15,0 0 1,12 11-16,-12-12 16,-12 1-16,1-1 15,-13 1 1,-11-1-16,-12 1 15,0 0 1,-12-1-16,1 1 16,-13-1-16,-11 1 15,-1-1 1,1 1-16,-12-12 16,0 0-1,-12-12-15,12 12 16,11-11-1,13-1-15,23 12 16</inkml:trace>
          <inkml:trace contextRef="#ctx0" brushRef="#br0" timeOffset="11206.7674">-25937 14146 0,'0'0'0,"0"0"16,0 0-16,0 0 15,11 0-15,1-12 16,12 1 0,11-12-16,0 11 15,1 1 1,-13-1-16,13 0 15,-1 12-15,-12 0 16,1 12 0,0 0-16,-13-1 15,1 1 1,-12-1-16,0 12 16,-12 0-1,1 1-15,-13-1 16,12 0-16,0-12 15,1 1 1,-1-1-16,12-11 16,0 0-1,0 0-15,12 12 16,-1 0 0,1-1-16,12 12 15,-1 0-15,-11-11 16,0-1-1,0 1-15,-12 0 16,-12 11 0,0 0-16,-23 0 15,-24 0-15,0 0 16,0-11 0,12-12-16,0-12 15,12 1 1,35 11-16</inkml:trace>
          <inkml:trace contextRef="#ctx0" brushRef="#br0" timeOffset="11759.919">-25513 14100 0,'0'0'0,"0"0"16,0 0-16,0 0 16,0 0-1,23-12-15,12 1 16,13-1 0,-1 0-16,0 1 15,-12 11-15,-11 0 16,-1 11-1,-11-11-15,0 12 16,-12 0 0,0-1-16,-12 1 15,0 11 1,1-12-16,-1 1 16,0-1-16,12 1 15,0 0 1,0-1-16,12 1 15,0 11 1,-1 0-16,13 0 16,-12 0-16,-1 0 15,1 0 1,0 0-16,-12 12 16,0-12-1,-12 0-15,-23 0 16,-12 1-1,11-13-15,-11-11 16,12 0-16,0 0 16,35 0-1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9:13.4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CCB0B0-EA00-45AF-B9B3-0AD40E79E721}" emma:medium="tactile" emma:mode="ink">
          <msink:context xmlns:msink="http://schemas.microsoft.com/ink/2010/main" type="inkDrawing" rotatedBoundingBox="16586,9839 20475,9652 20478,9718 16590,9906" shapeName="Other"/>
        </emma:interpretation>
      </emma:emma>
    </inkml:annotationXML>
    <inkml:trace contextRef="#ctx0" brushRef="#br0">14590 494 0,'0'0'0,"0"0"16,0 0 0,0 0-16,0 0 15,0 0 1,0 0-16,13 0 15,1 0-15,13-14 16,13 14 0,1-13-16,13 0 15,0-1 1,1 14-16,-1-13 16,14 13-1,-1 0-15,28-13 16,13 13-16,1-14 15,-14 1 1,-14 13-16,14 0 16,13 0-1,28 0-15,-1-13 16,-13 0-16,0-1 16,40 14-1,1 0-15,0 0 16,-28-13-1,14 0-15,14 13 16,-1-14 0,-26 14-16,-14 0 15,-14 0-15,14 0 16,-14 0 0,-26-13-16,-15 13 15,-13 0 1,1-13-16,-15 13 15,1 0-15,-14 0 16,0 0 0,0 0-16,0 0 15,0 0 1,-13 0-16,-1 0 16,-13 0-16,0 0 15</inkml:trace>
  </inkml:traceGroup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48:05.9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6057FB-7BB2-498F-9FAC-D8C09533A84E}" emma:medium="tactile" emma:mode="ink">
          <msink:context xmlns:msink="http://schemas.microsoft.com/ink/2010/main" type="writingRegion" rotatedBoundingBox="1817,17539 7605,17433 7627,18658 1840,18764"/>
        </emma:interpretation>
      </emma:emma>
    </inkml:annotationXML>
    <inkml:traceGroup>
      <inkml:annotationXML>
        <emma:emma xmlns:emma="http://www.w3.org/2003/04/emma" version="1.0">
          <emma:interpretation id="{BB59F44E-5BDA-4FA4-898F-274C7D84B921}" emma:medium="tactile" emma:mode="ink">
            <msink:context xmlns:msink="http://schemas.microsoft.com/ink/2010/main" type="paragraph" rotatedBoundingBox="1817,17539 7605,17433 7627,18658 1840,18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1A9A87-BA2D-48C7-BC44-5B5822F52C91}" emma:medium="tactile" emma:mode="ink">
              <msink:context xmlns:msink="http://schemas.microsoft.com/ink/2010/main" type="line" rotatedBoundingBox="1817,17539 7605,17433 7627,18658 1840,18764"/>
            </emma:interpretation>
          </emma:emma>
        </inkml:annotationXML>
        <inkml:traceGroup>
          <inkml:annotationXML>
            <emma:emma xmlns:emma="http://www.w3.org/2003/04/emma" version="1.0">
              <emma:interpretation id="{8A27198D-E2C6-4BAF-AAB5-A1DEFCC9EABE}" emma:medium="tactile" emma:mode="ink">
                <msink:context xmlns:msink="http://schemas.microsoft.com/ink/2010/main" type="inkWord" rotatedBoundingBox="1827,18030 3126,18006 3135,18537 1836,185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-27245 17162 0,'0'0'0,"0"0"15,0 0-15,0 0 16,0 0-1,0 0-15,-12 12 16,0-1 0,-11 12-16,-12 12 15,-24 11-15,11-11 16,13 0 0,0-12-16,11-12 15,12 1 1,12 0-16,0-1 15,12 1 1,12-1-16,11 12 16,0-11-1,24 11-15,12-11 16,12-1-16,-13-11 16,-23 0-1,0 0-15,-11 0 16,-36 0-1</inkml:trace>
          <inkml:trace contextRef="#ctx0" brushRef="#br0" timeOffset="265.6042">-27186 17255 0,'0'0'0,"0"0"16,0 0 0,0 0-16,12 23 15,-12 0-15,0 23 16,0 12 0,0 0-16,0-12 15,0 12 1,0-12-16,0 0 15,0-46-15</inkml:trace>
          <inkml:trace contextRef="#ctx0" brushRef="#br0" timeOffset="669.8353">-26856 17162 0,'0'0'16,"0"0"-1,0 0-15,0 0 16,0 0 0,0 0-16,0 0 15,0 12-15,0 11 16,0 0-1,-12 12-15,0-1 16,0-10 0,12-1-16,0 0 15,0-12-15,12 1 16,12-1 0,-1 1-16,1 0 15,11-1 1,12-11-16,0 0 15,-11 0 1,-1 0-16,-11 0 16,-24 0-16</inkml:trace>
        </inkml:traceGroup>
        <inkml:traceGroup>
          <inkml:annotationXML>
            <emma:emma xmlns:emma="http://www.w3.org/2003/04/emma" version="1.0">
              <emma:interpretation id="{54412417-0941-44CD-A874-514C55641F44}" emma:medium="tactile" emma:mode="ink">
                <msink:context xmlns:msink="http://schemas.microsoft.com/ink/2010/main" type="inkWord" rotatedBoundingBox="4676,17487 7605,17433 7627,18658 4699,187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6.5554">-26668 17081 0,'0'0'0,"0"0"16,0 0 0,0 0-16,12 12 15,0 11-15,0 12 16,-12 22-1,0 24-15,-12 0 16,0-11 0,0-24-16,0 0 15,12 0-15,0 1 16,0-47 0</inkml:trace>
          <inkml:trace contextRef="#ctx0" brushRef="#br0" timeOffset="1127.703">-26503 17613 0,'0'0'16,"0"0"-16,0 0 15,0 0 1,0 0-16</inkml:trace>
          <inkml:trace contextRef="#ctx0" brushRef="#br0" timeOffset="2424.6665">-26326 17220 0,'0'0'15,"0"0"-15,0 0 16,0 0 0,12-12-16,11 1 15,1-1-15,23-11 16,23 0 0,1 0-16,-12 0 15,-12 11 1,0 1-16,-23-1 15,-1 12-15,-11 0 16,0 0 0,-12 12-16,0 22 15,-12 36 1,-23 22-16,-24 24 16,24-35-1,-1-12-15,13-11 16,11-12-16,0-11 15,0-12 1,12-12-16,0-11 16,0 0-1</inkml:trace>
          <inkml:trace contextRef="#ctx0" brushRef="#br0" timeOffset="2629.6645">-26197 17370 0,'0'0'0,"0"0"15,12-11-15,23-1 16,24-11 0,12-12-16,0 12 15,-12 0 1,-12 12-16,-47 11 15</inkml:trace>
          <inkml:trace contextRef="#ctx0" brushRef="#br0" timeOffset="3066.0512">-25596 17659 0,'0'0'15,"24"0"-15,11 0 16,12-11-1,0-12-15,-11-1 16,-1-22-16,-11 0 16,-1-12-1,-11 12-15,-12 0 16,-12 11 0,-23 0-16,-12 1 15,-1 22 1,1 12-16,-12 23 15,1 12-15,-13 11 16,36-11 0,11-12-16,24-11 15,0-12 1</inkml:trace>
          <inkml:trace contextRef="#ctx0" brushRef="#br0" timeOffset="2820.558">-25714 17289 0,'0'12'16,"-11"23"-16,11 11 16,0 0-1,0-11-15,0-35 16</inkml:trace>
          <inkml:trace contextRef="#ctx0" brushRef="#br0" timeOffset="3319.9747">-25019 16885 0,'0'0'0,"0"0"16,0 23-1,-11 23-15,11 12 16,0 11-1,-12 70-15,0-35 16,12-104-16,-35 393 16,35-393-1,0 23-15,0-23 16</inkml:trace>
          <inkml:trace contextRef="#ctx0" brushRef="#br0" timeOffset="4264.6574">-25384 17405 0,'0'0'16,"0"0"0,0 0-16,0 0 15,0 0-15,0-12 16,0 1-1,0 11-15,0-12 16,0 12 0,0-11-16,-12-1 15,1 1-15,-1-1 16,0 1 0,0 11-16,0 0 15,1 0 1,-1 0-1,-23 11 1,-1 1 0,1 11-16,0 0 15,-1 0 1,1 12-16,11-1 16,1 1-16,11-12 15,0 0 1,12 0-16,0-11 15,12 11 1,0 0-16,0-11 16,-1-1-1,1 1-15,0-1 16,0-11-16,11 0 16,1 0-1,-1 0-15,1-11 16,-1-1-1,1 1-15,0-12 16,-13-1 0,1-10-16,-12 11 15,0 0-15,-12-1 16,1 1 0,-1 0-16,0 0 15,0 12 1,0-1-16,1 0 15,11 12-15</inkml:trace>
          <inkml:trace contextRef="#ctx0" brushRef="#br0" timeOffset="-2290.6922">-30802 17220 0,'0'0'0,"0"0"15,0 0-15,0 0 16,0 0 0,0 0-16,0 0 15,0 0-15,0 0 16,0 0-1,0 0-15,11 0 16,13 0 0,11 0-16,24 0 15,12 12 1,-1-12-16,-22 11 16,-1 1-16,-24-1 15,1 1 1,-12-1-16,-12 13 15,-12-1 1,-12 11-16,-11-11 16,0 12-1,-1-12-15,13 0 16,-1-11-16,12-1 16,1 1-1,11-12-15,0 0 16,0 0-1,23 12-15,36-1 16,0 1-16,0-1 16,-12 1-1,-12-1-15,-11 1 16,-1-1 0,-11 1-16,-12-12 15,0 12 1,-12 11-16,-23 11 15,-12-11-15,-24 1 16,12-13 0,0-11-16,12-11 15,12-1 1,11 0-16,24 12 16</inkml:trace>
          <inkml:trace contextRef="#ctx0" brushRef="#br0" timeOffset="-2096.315">-30096 17671 0,'0'0'16,"0"0"-16,0 0 15,0 0 1,0 0-16</inkml:trace>
          <inkml:trace contextRef="#ctx0" brushRef="#br0" timeOffset="-1486.1606">-29860 17521 0,'0'0'16,"12"0"-16,11-12 15,13-11-15,11-12 16,-12-11-1,0 0-15,-11 0 16,-12 22 0,-1 1-16,-11 0 15,0 12 1,-11-1-16,-13 0 16,-11 12-16,-1 0 15,1 12 1,12 0-16,11-1 15,12 12 1,12 12-16,11 0 16,12 11-1,1 0-15,11 0 16,-12-11-16,12 11 16,-11-23-1,-13 0-15,-11 1 16,-12-1-1,0 0-15,-12 0 16,-11-12-16,-1 1 16,-23 0-1,-12-12-15,0 0 16,0-12 0,24 0-16,11 1 15,13-1-15,11-11 16,23-11-1,-23 34-15</inkml:trace>
          <inkml:trace contextRef="#ctx0" brushRef="#br0" timeOffset="-26064.1904">-27952 16677 0,'0'0'0,"0"0"15,0 0-15,0 0 16,0 0-16,0 0 16,0 0-1,0 0-15,0 0 16,0 0 0,0 0-16,0 0 15,0 0 1,0 0-16,0 0 15,0 0-15,0 11 16,12 24 0,-12 11-16,0 12 15,0 0 1,12 11-16,-12 12 16,0 0-1,0 46-15,0-34 16,0-24-16,0-11 15,0-12 1,0 0-16,0 0 16,0 12-16,12-12 15,-12 1 1,0-13-16,0 1 16,0-12-1,0-11-15,0-1 16,0 1-1,0-1-15,0 1 16,0-12-16,0 0 16,0 0-1,0 0-15</inkml:trace>
        </inkml:traceGroup>
      </inkml:traceGroup>
    </inkml:traceGroup>
  </inkml:traceGroup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54:50.32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DF0E35-CB58-4C2D-80D7-6DCA2697D2B5}" emma:medium="tactile" emma:mode="ink">
          <msink:context xmlns:msink="http://schemas.microsoft.com/ink/2010/main" type="writingRegion" rotatedBoundingBox="6139,12812 16473,16599 14847,21035 4513,17248"/>
        </emma:interpretation>
      </emma:emma>
    </inkml:annotationXML>
    <inkml:traceGroup>
      <inkml:annotationXML>
        <emma:emma xmlns:emma="http://www.w3.org/2003/04/emma" version="1.0">
          <emma:interpretation id="{9ADDBDAD-4095-407C-B956-4C1F4A01E093}" emma:medium="tactile" emma:mode="ink">
            <msink:context xmlns:msink="http://schemas.microsoft.com/ink/2010/main" type="paragraph" rotatedBoundingBox="10394,14371 16473,16599 15518,19204 9439,169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692F25-9036-4C9C-B0E1-DC5376502AC6}" emma:medium="tactile" emma:mode="ink">
              <msink:context xmlns:msink="http://schemas.microsoft.com/ink/2010/main" type="line" rotatedBoundingBox="10394,14371 16473,16599 15518,19204 9439,16976"/>
            </emma:interpretation>
          </emma:emma>
        </inkml:annotationXML>
        <inkml:traceGroup>
          <inkml:annotationXML>
            <emma:emma xmlns:emma="http://www.w3.org/2003/04/emma" version="1.0">
              <emma:interpretation id="{CE4E1F73-3B66-4DB3-82D7-03D74C5FBAC8}" emma:medium="tactile" emma:mode="ink">
                <msink:context xmlns:msink="http://schemas.microsoft.com/ink/2010/main" type="inkWord" rotatedBoundingBox="10219,14640 15198,16091 14479,18558 9500,17107"/>
              </emma:interpretation>
            </emma:emma>
          </inkml:annotationXML>
          <inkml:trace contextRef="#ctx0" brushRef="#br0">-20926 15946 0,'0'0'16,"12"0"-16,12 12 16,13 11-1,11 13-15,13 11 16,-1 13 0,1 11-16,-25-12 15,-12-11-15,-12-1 16,-12 1-1,-12 11-15,-12-12 16,0 1 0,-1-12-16,1-25 15,12-11 1,12 0-16</inkml:trace>
          <inkml:trace contextRef="#ctx0" brushRef="#br0" timeOffset="4281.9128">-19051 16136 0,'0'0'16,"0"0"-16,0 0 16,0 0-16,0 0 15,0 0 1,0 0-16,0 0 16,12 0-1,0-12-15,12 0 16,1 12-1,11 0-15,12 0 16,13 0-16,-1-12 16,-11 12-1,-1-12-15,0 12 16,-11 0 0,-13 0-16,-12 0 15,0-12-15,-12 12 16</inkml:trace>
          <inkml:trace contextRef="#ctx0" brushRef="#br0" timeOffset="4558.5611">-18954 16373 0,'0'0'16,"0"0"-16,12 0 15,12-12 1,24 0-16,25 12 16,0 0-1,-1 0-15,-11 0 16,-1 0-1,-12-12-15,-48 12 16</inkml:trace>
          <inkml:trace contextRef="#ctx0" brushRef="#br0" timeOffset="2219.0895">-21833 14688 0,'0'0'0,"0"0"15,0 0 1,0 0-16,0 0 16,0 0-1,0 0-15,0 0 16,0 0-16,0 0 16,0 0-1,0 0-15,-12 12 16,0 0-1,-12 11-15,-13 13 16,1 0 0,-24 11-16,60-47 15</inkml:trace>
          <inkml:trace contextRef="#ctx0" brushRef="#br0" timeOffset="-4917.8118">-22704 14842 0,'0'0'16,"0"0"-1,0 0-15,0 0 16,0 0 0,0 0-16,0 0 15,0 0-15,12 0 16,12-12-1,1 0-15,11-11 16,0 11 0,1 0-16,-13 12 15,12 0 1,-12 0-16,-12 12 16,0 0-16,-12 11 15,0 25 1,-12-13-16,-12 13 15,0-12 1,0-1-16,12-11 16,0-12-16,-1 0 15,13-1 1,0-11-16,0 0 16,13 12-1,-1 0-15,0 0 16,12 0-1,0 0-15,0 12 16,0-13-16,-11 1 16,-13 0-1,0 0-15,-13 12 16,1-1 0,-24 1-16,-24 0 15,-1 0 1,1-12-16,11-12 15,13-12-15,12 0 16,12 0 0,12 12-16</inkml:trace>
          <inkml:trace contextRef="#ctx0" brushRef="#br0" timeOffset="-4611.1359">-22256 15329 0,'0'0'16,"0"0"-16,0 0 15</inkml:trace>
          <inkml:trace contextRef="#ctx0" brushRef="#br0" timeOffset="-3275.102">-21930 14854 0,'0'0'16,"0"0"-1,-12 12-15,-12 0 16,0 0-16,0-1 15,12 1 1,-1 0-16,13-12 16,0 0-1,0 0-15,0 0 16,13 12-16,11 0 16,12 0-1,12 0-15,1-12 16,-1 0-1,1 12-15,-13-12 16,0 0 0,-12 0-16,-12 0 15,-12 0-15</inkml:trace>
          <inkml:trace contextRef="#ctx0" brushRef="#br0" timeOffset="3092.397">-21893 14973 0,'0'0'16,"0"0"-1,0 0-15,12 0 16,24 0-16,12 0 15,13 0 1,-13 0-16,1 0 16,-1 0-1,-24 0-15,0 0 16,-12 0 0,-12 0-16,0 0 15,0 0-15,-12 0 16,-24 0-1,-12 0-15,11 12 16,1-12 0,12 0-16,24 0 15</inkml:trace>
          <inkml:trace contextRef="#ctx0" brushRef="#br0" timeOffset="-2915.419">-21664 14676 0,'0'0'0,"0"0"16,0 0-16,0 0 16,0 12-1,0 23-15,0 25 16,0 35-1,0 0-15,-12-12 16,12-12-16,0-71 16</inkml:trace>
          <inkml:trace contextRef="#ctx0" brushRef="#br0" timeOffset="-1185.1107">-21918 16278 0,'0'0'0,"0"0"16,0 0 0,25 12-16,23-12 15,12 0-15,13-12 16,0 0-1,-13 0-15,-60 12 16</inkml:trace>
          <inkml:trace contextRef="#ctx0" brushRef="#br0" timeOffset="-1403.856">-21797 16136 0,'0'0'15,"0"0"-15,25 0 16,23-24-16,24-12 15,-11-11 1,-13 11-16,1 1 16,-13-1-1,0-11-15,1-25 16,-13 25 0,-12-12-16,0 11 15,-12 24-15,0 12 16,-12 1-1,-12 11-15,-13 23 16,-23 25 0,12-1-16,-1 36 15,1 24 1,11 24-16,1-1 16,24-35-16,0 24 15,12-12 1,12-24-16,-12-24 15,12-12 1,-12-23-16,0-12 16,0-12-16,0 0 15</inkml:trace>
          <inkml:trace contextRef="#ctx0" brushRef="#br0" timeOffset="-931.3839">-21228 16017 0,'0'0'0,"0"0"16,-12 12-1,-12 23-15,-13 13 16,1 23-16,0-12 16,24-11-1,-1-1-15,13-11 16,13 0-1,11-13-15,0-11 16,-24-12-16</inkml:trace>
          <inkml:trace contextRef="#ctx0" brushRef="#br0" timeOffset="-318.3457">-21144 16432 0,'0'0'0,"0"0"16,0 0 0,0 0-16,-12-12 15,12 1 1,0-1-16,0-24 16,0 0-16,12 1 15,13 11 1,-1 12-16,0 0 15,0 12 1,0 12-16,1 12 16,-1 12-16,-12-1 15,-24 13 1,-12 11-16,-1 0 16,1 1-1,0-13-15,12-11 16,0-24-16,12-12 15,0 0 1,0 0-16,12-36 16,24-23-1,1-24-15,11-24 16,-12 12 0,-12 36-16,1 11 15,-13 24 1,-12 12-16,0 1 15,0 11-15,0 0 16,-12 11 0,-1 25-16,1 12 15,12-1 1,0 12-16,12-11 16,13 11-16,-13-35 15,0 0 1,12-13-16,0 1 15,-24-12 1</inkml:trace>
          <inkml:trace contextRef="#ctx0" brushRef="#br0" timeOffset="600.8077">-20188 15780 0,'0'0'0,"0"0"16,0 0 0,0 11-16,12 25 15,12 35-15,0 24 16,13 0-1,-13-36-15,12 1 16,-12-1 0,-11-23-16,-1-13 15,0-11 1,-12-12-16,0 0 16,-12 0-16,0 0 15,-13-12 1,-11 1-16,-12-13 15,-13 0 1,-11 0-16,11 13 16,1-1-1,11 24-15,13-1 16,0 13-16,24 0 16,12 0-1,12 11-15,24 1 16,24-1-16,13-11 15,0-12 1,23-12-16,13-24 16,-24 1-1,-85 23-15</inkml:trace>
          <inkml:trace contextRef="#ctx0" brushRef="#br0" timeOffset="1230.0459">-19789 16266 0,'0'0'16,"0"0"-16,0 0 15,0 12 1,0-12-16,0 0 16,0 0-1,-12 0-15,0 0 16,0-12-16,0-12 15,0 1 1,12-13-16,12 0 16,12 1-16,0 11 15,0 0 1,1 13-16,-1 11 16,12 23-1,0 37-15,-12 11 16,-11 0-16,-1-12 15,-12 1 1,0-13-16,0 1 16,0-37-1,0 13-15,0-12 16,0-12 0,0 0-16,0 0 15,12-24-15,0-35 16,0-36-1,0-24-15,0 24 16,-12 36 0,0 12-16,0 11 15,0 12 1,0 24-16,0 0 16,0 0-16,-12 24 15,12 35 1,0 13-16,12-13 15,24 12 1,25-12-16,11-11 16,1-24-1,-25-12-15,-48-12 16</inkml:trace>
          <inkml:trace contextRef="#ctx0" brushRef="#br0" timeOffset="9184.1344">-17962 15127 0,'0'0'0,"-13"0"16,-35 0-16,0 12 15,-13 0-15,-11 11 16,11 13-1,13 0-15,11 11 16,13 24 0,24 24-16,12 0 15,25 0 1,23 12-16,13-12 16,11 35-16,-11-23 15,-13-12 1,1 36-16,-25-48 15,-12 23 1,-12-11-16,-12 0 16,-24-35-16,-12-1 15,-24-23 1,-25 11-16,12-23 16,25-12-1,12-12-15,-1 0 16,13-12-1,12 0-15,12 12 16</inkml:trace>
        </inkml:traceGroup>
        <inkml:traceGroup>
          <inkml:annotationXML>
            <emma:emma xmlns:emma="http://www.w3.org/2003/04/emma" version="1.0">
              <emma:interpretation id="{15CB0E6B-136A-43A1-B3E0-1A66A1D4AF1A}" emma:medium="tactile" emma:mode="ink">
                <msink:context xmlns:msink="http://schemas.microsoft.com/ink/2010/main" type="inkWord" rotatedBoundingBox="15068,17712 15947,18035 15740,18599 14861,182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248.1084">-17575 16943 0,'0'0'0,"0"0"16,0 0-16,0 0 16,0 0-1,0 0-15,-13 35 16,1 24-1,0 25-15,12-1 16,0 0-16,0-12 16,0-24-1,0 1-15,0-13 16,0-11 0,0-12-16,0-12 15</inkml:trace>
          <inkml:trace contextRef="#ctx0" brushRef="#br0" timeOffset="10307.9463">-17346 17583 0,'0'0'0,"0"0"15,0 0 1,0 0-16,0 0 15,0 0 1</inkml:trace>
          <inkml:trace contextRef="#ctx0" brushRef="#br0" timeOffset="10917.4212">-17285 17310 0,'0'0'16,"0"0"-16,12-11 16,12-13-1,12-12-15,1 1 16,-13 11 0,0 0-16,0-11 15,-12 23-15,-12 12 16,0 0-1,-12-12-15,12 12 16,-12 0 0,0 0-16,0 0 15,0 0-15,0 12 16,12 0 0,0-1-16,0 25 15,0-12 1,12 11-16,12 13 15,24 11 1,-11-11-16,11-1 16,1 1-1,-13-13-15,0-11 16,-12 0-16,-12-1 16,0-11-1,-12 12-15,-12 0 16,-12-12-1,-24-1-15,-1-11 16,1-11-16,0-1 16,11 0-1,1-24-15,12 12 16,12 1 0,0-13-16,12-11 15,12-13 1,24-11-16,-36 71 15</inkml:trace>
          <inkml:trace contextRef="#ctx0" brushRef="#br0" timeOffset="11941.3697">-17164 17488 0,'0'0'0,"0"0"16,0 0-16,0 0 16,0 0-1,0 0-15,0 0 16,0 0-1,0 0-15,0 0 16,0 0 0,0 0-16,12-11 15,12-13-15,0-12 16,13-11 0,-1-1-16,-12 25 15,0-25 1,-12 24-16,0-11 15,-12 11-15,0 12 16,-12 0 0,-12-11-16,-12-1 15,36 24 1,-290-83-16,290 83 16,-13 12-1,-11 11-15,12 1 16,0 12-16,12-13 15,12 1 1,-12-24-16</inkml:trace>
        </inkml:traceGroup>
      </inkml:traceGroup>
    </inkml:traceGroup>
    <inkml:traceGroup>
      <inkml:annotationXML>
        <emma:emma xmlns:emma="http://www.w3.org/2003/04/emma" version="1.0">
          <emma:interpretation id="{1181F52D-392C-45D3-AECE-E0266AF3FAB7}" emma:medium="tactile" emma:mode="ink">
            <msink:context xmlns:msink="http://schemas.microsoft.com/ink/2010/main" type="paragraph" rotatedBoundingBox="5636,14270 11405,16472 10272,19438 4504,17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9B6E3-6E51-4CE5-8803-CABD4E0DC5B0}" emma:medium="tactile" emma:mode="ink">
              <msink:context xmlns:msink="http://schemas.microsoft.com/ink/2010/main" type="line" rotatedBoundingBox="5636,14270 11405,16472 10571,18654 4803,16452"/>
            </emma:interpretation>
          </emma:emma>
        </inkml:annotationXML>
        <inkml:traceGroup>
          <inkml:annotationXML>
            <emma:emma xmlns:emma="http://www.w3.org/2003/04/emma" version="1.0">
              <emma:interpretation id="{3AAC747D-D5F4-4136-A4FC-5A47E3FF6965}" emma:medium="tactile" emma:mode="ink">
                <msink:context xmlns:msink="http://schemas.microsoft.com/ink/2010/main" type="inkWord" rotatedBoundingBox="5306,15133 7626,16019 7171,17211 4851,163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24395.8476">-27634 15209 0,'0'0'0,"0"0"16,0 0-16,0 0 15,0 0 1,0 0-16,0 0 16,0 0-16,0 0 15,0 0 1,0 0-16,0 0 16,0 0-1,0 0-15,12-11 16,12-1-1,-1 0-15,12 1 16,-11-1-16,0 1 16,-1 11-1,-11 11-15,0 1 16,-1 23 0,-11-1-16,-11 1 15,-13 0-15,-23 11 16,-24 0-1,24-11-15,0-12 16,12-12 0,11 1-16,12-1 15,1 1 1,-1 0-16,12-12 16,0 0-16,12 11 15,23 1 1,12-1-16,0-11 15,0 0 1,0-11-16,1-1 16,10 1-1,-10-1-15,-48 12 16</inkml:trace>
          <inkml:trace contextRef="#ctx0" brushRef="#br1" timeOffset="-423931.9394">-26903 15417 0,'0'0'15,"0"0"-15,0 0 16,0 0-16,0 0 16,0 0-1,0 0-15,0 0 16,-12 12 0,-12-12-16,-11 0 15,0 0-15,-1 0 16,1 0-1,0 0-15,11-12 16,12 1 0,0-1-16,12 0 15,0-22 1,12-1-16,12-11 16,-1 11-16,13 12 15,-1 0 1,0 23-16,-11 0 15,-1 12 1,1-1-16,0 24 16,-13-1-16,1 1 15,-12 11 1,-23 12-16,-13 11 16,-11 1-1,0-12-15,0-12 16,0-11-1,11-24-15,36-11 16</inkml:trace>
          <inkml:trace contextRef="#ctx0" brushRef="#br1" timeOffset="-423653.3542">-26609 15741 0,'0'0'0,"0"0"16,0 0-16,0 0 16,0 0-16,0 0 15</inkml:trace>
          <inkml:trace contextRef="#ctx0" brushRef="#br1" timeOffset="-421039.5356">-25985 15463 0,'0'0'16,"0"0"-16,0 0 16,-11 0-1,-1 0-15,-12 0 16,-11 0-1,0 0-15,11 0 16,0-11 0,1-1-16,-1 1 15,13-1-15,-1 1 16,0-13 0,12 13-16,0-12 15,0 0 1,12 0-16,0-1 15,-1 13-15,1 11 16,0 0 0,0 11-16,-1 1 15,1 23 1,-12 11-16,0 23 16,-12 1-1,-11 10-15,-1-10 16,1-12-16,11-24 15,-12 1 1,13-23-16,-1-1 16,12-11-1</inkml:trace>
          <inkml:trace contextRef="#ctx0" brushRef="#br1" timeOffset="-420477.0015">-25608 15163 0,'0'0'0,"0"0"15,0 0-15,0 0 16,0 0 0,0 0-16,0 0 15,0 0 1,-11 23-16,-25 23 16,-23 12-16,-11 23 15,11 0 1,12 11-16,11-22 15,25-13 1,11-10-16,23-13 16,12 1-1,1-12-15,-1-11 16,12-12-16,0-12 16,0-11-1,-11-12-15,-13 1 16,-11-1-1,-12 0-15,-12 12 16,1 12-16,-13-1 16,-11 0-1,-12 1-15,-1 11 16,13 0 0,12 0-16,23 0 15,0 0 1</inkml:trace>
          <inkml:trace contextRef="#ctx0" brushRef="#br1" timeOffset="-420068.2426">-25419 15174 0,'0'0'0,"0"0"15,0 0 1,0 0-16,0 0 15,0 0 1,0 0-16,0 0 16,0 12-1,-12 11-15,-12 0 16,1 0-16,-1 0 16,13 1-1,-1-1-15,0-12 16,12 1-1,0-1-15,12 1 16,11-1 0,13 1-16,23 0 15,0-1-15,-12 1 16,0-12 0,0 0-16,0 0 15,-12-12 1,1 12-16,-36 0 15</inkml:trace>
          <inkml:trace contextRef="#ctx0" brushRef="#br1" timeOffset="-419836.9153">-25184 15140 0,'0'0'15,"0"0"1,0 0-16,0 0 16,0 0-1,12 23-15,-12 12 16,0 11-16,0 12 16,12 11-1,0 23-15,-12 35 16,0-127-1</inkml:trace>
        </inkml:traceGroup>
        <inkml:traceGroup>
          <inkml:annotationXML>
            <emma:emma xmlns:emma="http://www.w3.org/2003/04/emma" version="1.0">
              <emma:interpretation id="{B9EF85E3-7018-4B14-B55B-4B5377C739D6}" emma:medium="tactile" emma:mode="ink">
                <msink:context xmlns:msink="http://schemas.microsoft.com/ink/2010/main" type="inkWord" rotatedBoundingBox="9640,15799 11405,16472 10571,18654 8807,179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691.2727">-22486 16978 0,'0'0'16,"0"0"-16,0 0 15,0 0 1,0 12-16,0 12 16,0 11-1,0 13-15,0 11 16,0 0-16,0 1 16,0-13-1,-12 1-15,12-13 16,0-11-1,0 0-15,0-24 16</inkml:trace>
          <inkml:trace contextRef="#ctx0" brushRef="#br0" timeOffset="-8502.3905">-22450 17488 0,'0'0'15,"0"0"-15,0 0 16,0 0 0,0 0-16,12 0 15,-12 0 1,12 0-16,-12 0 16</inkml:trace>
          <inkml:trace contextRef="#ctx0" brushRef="#br0" timeOffset="-7319.6438">-22498 17595 0,'0'0'0,"0"0"16,0 0 0,0 0-16,0 0 15,0 0 1,0 0-16,12 0 15,-12 0-15</inkml:trace>
          <inkml:trace contextRef="#ctx0" brushRef="#br0" timeOffset="-7872.2767">-22184 17251 0,'0'0'16,"0"0"-1,12-12-15,13-12 16,11 1-16,0-13 16,-12 1-1,1-1-15,-1 12 16,-12 0 0,-12 24-16,0-11 15,0 11-15,-12 0 16,-25 0-1,-11 0-15,12 11 16,-1 1 0,13 0-16,12 0 15,12-12-15,0 12 16,12 12 0,12 11-16,1 1 15,11 11 1,0 1-16,1-1 15,-1 1 1,-12-13-16,-12 1 16,0-12-16,0-1 15,-12-11 1,0 0-16,-12 0 16,-24 0-1,-25 0-15,-11-12 16,23-12-1,13 0-15,0-12 16,24 1-16,12-13 16,12-12-1,24 1-15,13-12 16,11-1 0,-60 60-16</inkml:trace>
          <inkml:trace contextRef="#ctx0" brushRef="#br0" timeOffset="-6394.6255">-22486 17678 0,'0'0'0,"0"0"16,0 0-16,0 0 16,0 0-1,0 0-15,0 0 16,0 0 0,0-12-16,0 1 15,0 11 1,0-12-16,0 12 15,12-12-15,-12 12 16,12 0 0,0 0-16,-12 0 15,12 0 1,-12 12-16,0 0 16,0-1-16,-12 1 15,0 0 1,12-12-16,0 0 15,0 0 1,0 0-16,0 0 16,0 0-16,0 0 15,0 0 1</inkml:trace>
          <inkml:trace contextRef="#ctx0" brushRef="#br0" timeOffset="-10029.935">-22813 15056 0,'0'0'0,"0"0"15,0 0 1,0 0-16,0 0 16,0 0-1,-12 0-15,-12 12 16,-12 11-16,-13 1 16,1 0-1,12 11-15,-1 1 16,13 0-1,0 11-15,0 12 16,24 13 0,0 11-16,12 0 15,12-12-15,0 0 16,25 24 0,-1 0-16,13 12 15,-1 0 1,-12-12-16,-11-12 15,-1 12-15,-24-1 16,0 1 0,-12 0-16,-12-23 15,-12-1 1,-12-24-16,-13 1 16,1-13-16,12-11 15,-1-12 1,-11 0-16,12-12 15,-1 0 1,1 0-16,12-12 16,12 0-1,12 12-15</inkml:trace>
        </inkml:traceGroup>
      </inkml:traceGroup>
      <inkml:traceGroup>
        <inkml:annotationXML>
          <emma:emma xmlns:emma="http://www.w3.org/2003/04/emma" version="1.0">
            <emma:interpretation id="{64DA09C1-AD44-4AD3-803E-0266BAD301F2}" emma:medium="tactile" emma:mode="ink">
              <msink:context xmlns:msink="http://schemas.microsoft.com/ink/2010/main" type="line" rotatedBoundingBox="4971,17006 7839,16839 7878,17503 5010,17671"/>
            </emma:interpretation>
          </emma:emma>
        </inkml:annotationXML>
        <inkml:traceGroup>
          <inkml:annotationXML>
            <emma:emma xmlns:emma="http://www.w3.org/2003/04/emma" version="1.0">
              <emma:interpretation id="{35E3D3DA-4260-4266-82A8-74C5A4975BBC}" emma:medium="tactile" emma:mode="ink">
                <msink:context xmlns:msink="http://schemas.microsoft.com/ink/2010/main" type="inkWord" rotatedBoundingBox="4971,17006 7839,16839 7878,17503 5010,17671"/>
              </emma:interpretation>
            </emma:emma>
          </inkml:annotationXML>
          <inkml:trace contextRef="#ctx0" brushRef="#br1" timeOffset="-413817.3808">-27646 16388 0,'0'0'15,"0"0"-15,0 0 16,0 0 0,0 0-16,0 0 15,0 0-15,0 0 16,0 0-1,0 0-15,0-12 16,0 1 0,12-12-16,24 0 15,-1-1-15,0 13 16,12-1 0,-11 1-16,-1 11 15,0 0 1,1 0-16,-13 11 15,-11 1 1,0-1-16,-12 1 16,0 11-1,-12 0-15,0 0 16,-11 0-16,-1 1 16,-11-1-1,11-12-15,1 1 16,11-12-16,12 0 15,0 0 1,0 0-16,0 0 16,12 0-1,-1 0-15,13 11 16,11 1 0,1 0-16,-13-1 15,-11-11-15,0 12 16,-12-12-1,0 11-15,0 1 16,-12-1 0,0 12-16,-23 1 15,0-1 1,-1-12-16,1 1 16,0-12-16,11 0 15,12 0 1,0-12-16,12 12 15,0 0 1</inkml:trace>
          <inkml:trace contextRef="#ctx0" brushRef="#br1" timeOffset="-411858.1866">-26786 16677 0,'0'0'15,"0"0"-15,0 0 16,-11 11 0,-13 1-16,-11 0 15,-12-12 1,11 0-16,1-12 16,0 0-16,11 1 15,12-1 1,12 1-16,0-1 15,12-11 1,12-12-16,11 12 16,0 0-1,1 12-15,-1-1 16,0 12-16,-11 0 16,-1 12-1,-11-1-15,0 1 16,-12 11-1,0 12-15,-12-1 16,0 1-16,-11-12 16,-13 0-1,1-11-15,0-1 16,-1-11 0,1-11-16,0-1 15,-1-11 1,13 0-16,-1 0 15,13 0-15,11-12 16,23-11 0,24-24-16,12-22 15,0 23 1,0-1-16,-12 12 16,0 12-1,-47 46-15</inkml:trace>
          <inkml:trace contextRef="#ctx0" brushRef="#br1" timeOffset="-412935.3076">-26420 16561 0,'0'0'0,"0"0"16,0 0-1,0 0-15,0 0 16,0 0-1,0 0-15,0 0 16</inkml:trace>
          <inkml:trace contextRef="#ctx0" brushRef="#br1" timeOffset="-409821.6617">-25619 16157 0,'0'0'16,"0"0"-16,0 0 15,0 0 1,0 0-16,-12 0 15,0 0-15,-23 0 16,-12 0 0,-1 11-16,1 1 15,0-1 1,0 1-16,12 0 16,-1-1-1,13 1-15,-1 11 16,1-12-16,11 1 15,0 11 1,12-11-16,0-1 16,12 1-1,23 11-15,12 0 16,12 0-16,-23-11 16,-1-1-1,0 1-15,-11-1 16,-12 1-1,-1-1-15,1 1 16,-12 0 0,-12 11-16,-11 0 15,-12 0-15,-24 0 16,12-11 0,-1-1-16,13-11 15,0 0 1,11 0-16,12 0 15,12 0-15</inkml:trace>
          <inkml:trace contextRef="#ctx0" brushRef="#br1" timeOffset="-409206.4925">-25360 16423 0,'0'0'16,"12"0"-16,11-12 16,1 0-1,-1-11-15,1 0 16,-12 0 0,-12 0-16,0 11 15,-12 1-15,-24-1 16,-11 1-1,0 11-15,0 23 16,12 0 0,-1 0-16,13 0 15,11 0-15,0-11 16,12-1 0,12 1-16,0 0 15,11-1 1,13-11-16,-1 0 15,0 0 1,1-11-16,-13-1 16,1-11-16,-1 0 15,-11 11 1,0 1-16,0-1 16,-12 12-1,0 0-15,0 0 16,0 0-16,0 0 15,0 12 1,-12 11-16,-12 23 16,-11 0-1,0 12-15,11 0 16,1-12-16,-1 0 16,12-11-1,0-12-15,12-11 16,0-12-1</inkml:trace>
          <inkml:trace contextRef="#ctx0" brushRef="#br1" timeOffset="-408596.2544">-25219 16457 0,'0'0'0,"0"0"15,24-11-15,11-12 16,24-12 0,0 0-16,0-11 15,0 11 1,-12 1-16,-12-1 16,-11 12-1,-1 0-15,-11 11 16,-12 12-16,-12-11 15,-23-1 1,-1 12-16,1 0 16,0 0-1,-1 12-15,13-1 16,11 1 0,0 11-16,1 0 15,11 0-15,0 12 16,11-1-1,13 1-15,-1 0 16,1-1 0,0 13-16,-13-13 15,1 1 1,-12 0-16,0-1 16,-12 1-16,1-12 15,-13 0 1,0-11-16,1-12 15,-1 0 1,1 0-16,-1-12 16,12 1-16,1-12 15,-1 0 1,12-1-16,0-10 16,12-12-1,11-1-15,-23 47 16</inkml:trace>
        </inkml:traceGroup>
      </inkml:traceGroup>
    </inkml:traceGroup>
  </inkml:traceGroup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55:03.59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1F5F2FC-423A-4339-B1B0-BCC93758372F}" emma:medium="tactile" emma:mode="ink">
          <msink:context xmlns:msink="http://schemas.microsoft.com/ink/2010/main" type="writingRegion" rotatedBoundingBox="14916,15349 19594,16962 19164,18209 14486,16596"/>
        </emma:interpretation>
      </emma:emma>
    </inkml:annotationXML>
    <inkml:traceGroup>
      <inkml:annotationXML>
        <emma:emma xmlns:emma="http://www.w3.org/2003/04/emma" version="1.0">
          <emma:interpretation id="{7C6F4DC3-FA57-4ED1-B3D7-473AF69F25C7}" emma:medium="tactile" emma:mode="ink">
            <msink:context xmlns:msink="http://schemas.microsoft.com/ink/2010/main" type="paragraph" rotatedBoundingBox="14916,15349 19594,16962 19164,18209 14486,16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B05CC8-3D89-4ADF-BB81-0F833B38555D}" emma:medium="tactile" emma:mode="ink">
              <msink:context xmlns:msink="http://schemas.microsoft.com/ink/2010/main" type="line" rotatedBoundingBox="14916,15349 19594,16962 19164,18209 14486,16596"/>
            </emma:interpretation>
          </emma:emma>
        </inkml:annotationXML>
        <inkml:traceGroup>
          <inkml:annotationXML>
            <emma:emma xmlns:emma="http://www.w3.org/2003/04/emma" version="1.0">
              <emma:interpretation id="{9F24ABD2-41EA-49CB-B1AF-63FC5D77246A}" emma:medium="tactile" emma:mode="ink">
                <msink:context xmlns:msink="http://schemas.microsoft.com/ink/2010/main" type="inkWord" rotatedBoundingBox="14916,15349 18540,16599 18110,17846 14486,16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-17297 15281 0,'0'0'0,"0"0"16,0 0-16</inkml:trace>
          <inkml:trace contextRef="#ctx0" brushRef="#br0" timeOffset="331.1232">-17200 14795 0,'0'0'0,"0"0"15,0 0 1,0 12-16,0 11 15,-13 13-15,1-12 16,0-1 0,0-11-16,12 0 15,0 0 1,0 0-16,0 0 16,0 0-1,0-1-15,12 1 16,25 12-16,11-12 15,37 0 1,-1 0-16,-23-12 16,-1 0-1,-11 0-15,-49 0 16</inkml:trace>
          <inkml:trace contextRef="#ctx0" brushRef="#br0" timeOffset="1178.901">-17019 16159 0,'0'0'0,"12"0"16,24 0-16,13-12 15,11 1 1,1 11-16,11-12 15,1-12-15,-25 0 16,1 1 0,-13-1-16,-12 0 15,-12 0 1,-12 12-16,-12 1 16,0-1-1,-12 0-15,-13 0 16,-11 12-16,0 12 15,-1 12 1,13-1-16,0 1 16,24 0-1,0 11-15,-1 13 16,13-13-16,25 13 16,-1-12-1,0-13-15,12 1 16,37 0-1,-1-12-15,13-1 16,-12-11 0,-73 0-16</inkml:trace>
          <inkml:trace contextRef="#ctx0" brushRef="#br0" timeOffset="577.852">-16971 14795 0,'0'0'0,"0"0"15,12 12 1,1 23-16,11 48 15,0-12-15,0 1 16,-12-13 0,0 12-16,0 0 15,-12-71 1</inkml:trace>
          <inkml:trace contextRef="#ctx0" brushRef="#br0" timeOffset="-229.9429">-17829 14878 0,'0'0'16,"0"0"-16,0 0 15,0 0-15,0 0 16,0 0 0,0 0-16,0 0 15,0 0 1,12-12-16,0 0 15,0 0 1,12 12-16,12 0 16,13 0-1,-1 12-15,-12-12 16,-11 12-16,-13 0 16,-12 11-1,0 1-15,-12 0 16,-1 0-16,-11-1 15,12 1 1,0-12-16,12 0 16,0 0-1,0-12-15,12 12 16,12 11 0,13 1-16,11 12 15,-12-13-15,1 13 16,-25-12-1,0-12-15,-12 11 16,-12 1 0,-12 12-16,-13-13 15,-23 1 1,-1-12-16,1-12 16,11 0-16,1-12 15,12 0 1,12 0-16,24 12 15</inkml:trace>
          <inkml:trace contextRef="#ctx0" brushRef="#br0" timeOffset="1860.1985">-16475 15435 0,'0'0'0,"0"0"15,0 0 1,0 0-16,0 0 15,-109-83 1,109 83-16,0 0 16,0-11-1,12-1-15,1-12 16,-1 0-16,12 0 16,12 1-1,-12 11-15,13 12 16,-13 12-1,0 11-15,-12 25 16,-12 23-16,-12 24 16,-12-12-1,0-12-15,12-23 16,-1-1 0,13-23-16,0-12 15,0 0 1,0-12-16,0 0 15,13-12-15,-1-24 16,12-23 0,12-36-16,12 0 15,-11 12 1,-13 0-16,0 12 16,-12 35-16,0 12 15,-12 13 1,0 11-16,0 0 15,0 0 1,-12 35-16,-12 36 16,12 12-1,0 24-15,24 0 16,12-24-16,0-24 16,-24-59-1</inkml:trace>
          <inkml:trace contextRef="#ctx0" brushRef="#br0" timeOffset="2446.8169">-15604 15388 0,'0'0'0,"0"0"16,0 0 0,0 0-16,0 36 15,0 59 1,0 11-16,12 1 16,0 12-16,0-24 15,0-12 1,1-12-16,-13-24 15,0-23 1,0-12-16,0 0 16,0-12-1,0 0-15,-37-12 16,-11-12-16,-13-23 16,1-1-1,-1 13-15,13 11 16,0 12-1,11 0-15,1 12 16,12 12-16,12 0 16,0 0-1,12-12-15,0 24 16,12-12 0,24 11-16,37 25 15,-1-25 1,1-23-16,-13-11 15,-60 11-15</inkml:trace>
          <inkml:trace contextRef="#ctx0" brushRef="#br0" timeOffset="6025.7671">-15374 16159 0,'0'0'0,"0"0"16,0 0-1,0 0-15,0 0 16,0 0-16,0-12 15,0 1 1,0-13-16,12 0 16,0-11-1,12-13-15,0 12 16,1 13-16,-1-1 16,0 12-1,-12 12-15,0 12 16,0 24-1,-12 23-15,-36 48 16,0 0 0,12-13-16,-13-22 15,13-25-15,12-11 16,0-13 0,0 1-16,12-24 15,0 0 1,0 0-16,0-12 15,24-23 1,12-36-16,25-48 16,-1 0-16,-11 12 15,-13 24 1,0 12-16,-12 24 16,-12 11-1,1 12-15,-13 12 16,0 12-16,0 0 15,0 0 1,-13 24-16,-11 24 16,0 23-1,0 24-15,12-24 16,12 36-16,0-60 16,12 1-1,12 35-15,-12-48 16,12-11-1,-24-24-15</inkml:trace>
          <inkml:trace contextRef="#ctx0" brushRef="#br0" timeOffset="8387.4764">-14660 16456 0,'0'0'16,"12"0"-16,24 0 15,0 12 1,0 0-16,1 0 16,11-12-16,1 11 15,11-11 1,-60 0-16</inkml:trace>
          <inkml:trace contextRef="#ctx0" brushRef="#br0" timeOffset="19748.2813">-14769 16254 0,'0'0'15,"24"0"-15,24 12 16,1 0 0,11 0-16,1 0 15,-1-12-15,-12 12 16,13-12 0,-13 11-16,-11-11 15,-37 0 1</inkml:trace>
        </inkml:traceGroup>
        <inkml:traceGroup>
          <inkml:annotationXML>
            <emma:emma xmlns:emma="http://www.w3.org/2003/04/emma" version="1.0">
              <emma:interpretation id="{4187B02E-73D8-4FB4-907D-16FB982449AD}" emma:medium="tactile" emma:mode="ink">
                <msink:context xmlns:msink="http://schemas.microsoft.com/ink/2010/main" type="inkWord" rotatedBoundingBox="19030,16813 19580,17003 19385,17566 18835,17377"/>
              </emma:interpretation>
            </emma:emma>
          </inkml:annotationXML>
          <inkml:trace contextRef="#ctx0" brushRef="#br0" timeOffset="20769.3447">-13620 16373 0,'0'0'16,"24"0"-16,12 0 16,13 0-1,-13-12 1,12-24 0,-24 13-1,1-13-15,-1 1 16,-12-1-16,0 0 15,-12 24 1,-12-11-16,0-1 16,0 12-16,-12 0 15,-13 0 1,1 12-16,-12 0 16,11 12-1,1 24-15,0-1 16,-1 13-1,13-1-15,24-47 16,-36 273 0,36-273-16,12 12 15,24 36-15,13-13 16,23 1 0,13-1-16,0-23 15,-1 0 1,-11-24-16,-73 12 15</inkml:trace>
        </inkml:traceGroup>
      </inkml:traceGroup>
    </inkml:traceGroup>
  </inkml:traceGroup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55:29.6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9B7394D-C731-421B-BB0E-311548C40A3A}" emma:medium="tactile" emma:mode="ink">
          <msink:context xmlns:msink="http://schemas.microsoft.com/ink/2010/main" type="writingRegion" rotatedBoundingBox="20033,15334 22519,18157 21348,19188 18862,16365"/>
        </emma:interpretation>
      </emma:emma>
    </inkml:annotationXML>
    <inkml:traceGroup>
      <inkml:annotationXML>
        <emma:emma xmlns:emma="http://www.w3.org/2003/04/emma" version="1.0">
          <emma:interpretation id="{65952063-FB94-4D36-A6F5-08C6231EF1B3}" emma:medium="tactile" emma:mode="ink">
            <msink:context xmlns:msink="http://schemas.microsoft.com/ink/2010/main" type="paragraph" rotatedBoundingBox="20033,15334 22519,18157 21348,19188 18862,16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9FE137-1617-4DEF-9EF5-ABE06DFBABDD}" emma:medium="tactile" emma:mode="ink">
              <msink:context xmlns:msink="http://schemas.microsoft.com/ink/2010/main" type="line" rotatedBoundingBox="20033,15334 22519,18157 21348,19188 18862,16365"/>
            </emma:interpretation>
          </emma:emma>
        </inkml:annotationXML>
        <inkml:traceGroup>
          <inkml:annotationXML>
            <emma:emma xmlns:emma="http://www.w3.org/2003/04/emma" version="1.0">
              <emma:interpretation id="{A092794E-BFA3-4B6C-9723-657F6A31341B}" emma:medium="tactile" emma:mode="ink">
                <msink:context xmlns:msink="http://schemas.microsoft.com/ink/2010/main" type="inkWord" rotatedBoundingBox="20033,15334 22519,18157 21348,19188 18862,16365"/>
              </emma:interpretation>
            </emma:emma>
          </inkml:annotationXML>
          <inkml:trace contextRef="#ctx0" brushRef="#br0">-11794 17453 0,'0'0'16,"0"0"-16,0 12 16,0 0-16,12 11 15,0 13 1,0 11-16,0 13 16,13 11-1,-1-12-15,-12-11 16,12 11-1,-12-23-15,0-1 16,0-11-16,-12-12 16,0-12-1</inkml:trace>
          <inkml:trace contextRef="#ctx0" brushRef="#br0" timeOffset="229.7393">-11467 17987 0,'0'0'0,"0"0"15,0 0 1,0 0-16,0 0 15,0 0 1,0 0-16</inkml:trace>
          <inkml:trace contextRef="#ctx0" brushRef="#br0" timeOffset="976.5417">-11141 17512 0,'0'0'0,"12"-12"16,0 0 0,13 1-16,-13-1 15,0 0 1,0 0-16,-12 0 16,0 12-16,0 0 15,-194-107 1,194 107-16,-12 0 15,12 0-15,-157 48 16,157-48 0,0 0-16,12 12 15,0 11 1,25 13-16,23 11 16,0-11-1,1 11-15,-1 13 16,1-13-16,-13 13 15,1-1 1,-13-12-16,-12-11 16,0 0-1,-12-13-15,1 1 16,-13 0 0,0-12-16,-13 0 15,1-1-15,-12 1 16,-24-12-1,-25-12-15,1-11 16,-1-1 0,0-24-16,25 13 15,24-1 1,0 1-16,24 35 16,-24-238-16,24 238 15,12 0 1,24-12-16,12 1 15,13-13 1,-61 24-16</inkml:trace>
          <inkml:trace contextRef="#ctx0" brushRef="#br0" timeOffset="-1396.2937">-12326 14830 0,'0'0'16,"0"0"-16,0 0 16,12 24-1,0 23-15,12 25 16,13 46 0,-1 1-16,0 47 15,0 12 1,-11-47-16,-1 35 15,0 24 1,0-48-16,0-35 16,1 35-16,-13 24 15,0-35 1,0-48-16,0-12 16,0-23-1,-12-1-15,0 1 16,0-1-16,12 1 15,-12-13 1,0-11-16,0 0 16,0-1-1,0-11-15,0 0 16,0 0 0,0-12-16,0 0 15,0 0-15,0 0 16,0 0 15,0 0-31</inkml:trace>
          <inkml:trace contextRef="#ctx0" brushRef="#br0" timeOffset="-4436.0806">-13463 15293 0,'0'0'0,"12"12"15,12 0 1,0 23-16,1 13 16,11 47-16,-24-12 15,0-12 1,-12-12-16,0-11 15,0-13 1,0-11-16,0 0 16,0-12-16,0-12 15,0 0 1,0 0-16,0 0 16,12-12-1,12-36-15,-24 48 16,109-379-1,-109 379-15,24-143 16,-24 143-16,0 0 16,0 0-1,0 0-15,0 0 16,0-12 0,0 12-16,0 0 15,0 0-15,0 0 16,-72 95-1,72-95-15,0 12 16,12 36 0,0-1-16,0-23 15,12 47 1,13-12-16,23-11 16,13-12-16,-1-1 15,-72-35 1</inkml:trace>
          <inkml:trace contextRef="#ctx0" brushRef="#br0" timeOffset="-2918.5073">-13475 15317 0,'0'0'16,"0"0"-16,-12 12 15,0 0 1,-13-1-16,1 13 16,-12 0-1,12 11-15,0-11 16,-1 0-16,13 0 16,0-1-1,0-11-15,12-12 16,0 0-1,0 0-15,0 0 16,0 0 0,0 0-16,0-12 15,0-11-15,12 11 16,12-24 0,25 1-16,-13 11 15,0 12 1,13-12-16,-49 24 15,230-35-15,-230 35 16,0 0 0,0 0-16,0 12 15,0 11 1,0 13-16,0 23 16,0-11-1,-13 11-15,1 0 16,0-11-16,0-13 15,0 1 1,0-12-16,0-1 16,0 1-1,12-12-15,-12 0 16,12-12-16,0 0 16,0 0-1,0 0-15,0 0 16,0 0-1,0 0-15,0 0 16,0 0 0,0 0-16,0-12 15,12-12-15,12-23 16,0-1 0,12-11-16,-11-12 15,-1 12 1,0-1-16,0 13 15,0-13-15,-11 25 16,-1-1 0,0 1-16,0-1 15,-12 12 1,0 12-16,0 1 16,0-1-1,0 12-15,0 0 16,0 0-16,0 0 15,0 12 1,-12 11-16,0 1 16,0 0-1,-1 23-15,1-11 16,0 35 0,0-24-16,12 1 15,0-24-15,12 23 16,0-11-1,13-13-15,-1 1 16,24 12 0,0-12-16,1-13 15,-1 1-15,1 0 16,-13 0 0,-12-12-16,0 12 15,-12-12 1,-12 0-16,0 0 15</inkml:trace>
        </inkml:traceGroup>
      </inkml:traceGroup>
    </inkml:traceGroup>
  </inkml:traceGroup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5:58:09.0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6BBAFA-BF15-4F61-AC89-AF453ED23A8D}" emma:medium="tactile" emma:mode="ink">
          <msink:context xmlns:msink="http://schemas.microsoft.com/ink/2010/main" type="writingRegion" rotatedBoundingBox="30228,18639 25048,18873 24913,15870 30092,15637"/>
        </emma:interpretation>
      </emma:emma>
    </inkml:annotationXML>
    <inkml:traceGroup>
      <inkml:annotationXML>
        <emma:emma xmlns:emma="http://www.w3.org/2003/04/emma" version="1.0">
          <emma:interpretation id="{8472EFF9-D234-4458-B1B3-4FD75AA087E5}" emma:medium="tactile" emma:mode="ink">
            <msink:context xmlns:msink="http://schemas.microsoft.com/ink/2010/main" type="paragraph" rotatedBoundingBox="30228,18639 25048,18873 24913,15870 30092,15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19C221-0FD3-4491-820E-14FA360058CE}" emma:medium="tactile" emma:mode="ink">
              <msink:context xmlns:msink="http://schemas.microsoft.com/ink/2010/main" type="line" rotatedBoundingBox="30228,18639 25048,18873 24913,15870 30092,15637"/>
            </emma:interpretation>
          </emma:emma>
        </inkml:annotationXML>
        <inkml:traceGroup>
          <inkml:annotationXML>
            <emma:emma xmlns:emma="http://www.w3.org/2003/04/emma" version="1.0">
              <emma:interpretation id="{D62956A3-1655-4EDE-A9FA-3CEA59833D0C}" emma:medium="tactile" emma:mode="ink">
                <msink:context xmlns:msink="http://schemas.microsoft.com/ink/2010/main" type="inkWord" rotatedBoundingBox="30228,18639 25048,18873 24913,15870 30092,1563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389 513 0,'0'0'16,"0"0"-16,0 0 15,-13 0 1,13 0-16,0 0 15,0 0 1,0 0-16,0 0 16,13-14-1,15-12-15,13-1 16,14-14 0,40-12-16,42-14 15,27-1-15,1 1 16,12 14-1,29-1-15,-42 27 16,-41 14 0,14 13-16,-14 13 15,0 1 1,-13 12-16,-28 1 16,-14 13-16,-27-13 15,0 0 1,-27 0-16,0 13 15,-14 1 1,-28-1-16,-13 0 16,0-13-16,0 0 15,0-14 1,27 1-16,1-1 16,13-13-1,0 0-15,13 0 16,28 0-1,28-13-15,27-1 16,68 1-16,27-1 16,-40 14-1,-14 14-15,-28-1 16,28 1-16,-14-1 16,-13 14-1,-28 0-15,-14 0 16,-13 0-1,0 13-15,-14 0 16,0-13 0,-14 13-16,-13-13 15,-14 13-15,-14-13 16,0 0 0,1 0-16,-1-14 15,0 1 1,1-1-16,13-13 15,0 0 1,0 0-16,13 0 16,28-13-16,69-1 15,27 1 1,-14 13-16,0 13 16,0 14-1,0 13-15,-27 1 16,-14 12-1,-13-12-15,-15 12 16,-13 1-16,1 13 16,-15 14-1,-13-1-15,-28 14 16,-27 0-16,-28-13 16,-13-1-1,0-13-15,14-26 16,-14-1-1,0-13-15,27-14 16,0-13 0,14 0-16,14 0 15,13 0 1,14 0-16,0 0 16,0 0-16,14-13 15,13 13 1,14 0-16,14 13 15,13 14 1,-13 0-16,0 27 16,-14 13-16,-28 0 15,-13 0 1,-27 14-16,-14-14 16,-41 27-1,-41 0-15,-55 0 16,14-27-1,-28-27-15,1-40 16,-1-13-16,42-28 16,26 1-1,15 0-15,27 0 16,27 13 0,28 13-16,-1-13 15,15 14-15,13 13 16,0 0-1,0 0-15,0 0 16,0 0 0,13 0-16,1 13 15,-14 14 1,-14 14-16,-27 39 16,-41 1-16,-14-1 15,1-13 1,-70-26-16,1-28 15,27-26 1,42-14-16,-1-14 16,0-12-16,28-1 15,27 14 1,-1 13-16,15 14 16,13-1-1,1 1-15,13 13 16,-14 0-1,-13 13-15,-14 27 16,-28 27-16,-13 1 16,-14-1-1,-82-14-15,-13-12 16,27-28 0,-14-40-16,-27-26 15,40-41-15,29 0 16,53 13-1,29 27-15,13-13 16,13 0 0,15-40-16,26-28 15,-13 135 1</inkml:trace>
        </inkml:traceGroup>
      </inkml:traceGroup>
    </inkml:traceGroup>
  </inkml:traceGroup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10:11.2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426605-7089-4B7E-BA8A-FF8E4F68C2D2}" emma:medium="tactile" emma:mode="ink">
          <msink:context xmlns:msink="http://schemas.microsoft.com/ink/2010/main" type="writingRegion" rotatedBoundingBox="16187,5501 19283,12787 11147,16244 8051,8958"/>
        </emma:interpretation>
      </emma:emma>
    </inkml:annotationXML>
    <inkml:traceGroup>
      <inkml:annotationXML>
        <emma:emma xmlns:emma="http://www.w3.org/2003/04/emma" version="1.0">
          <emma:interpretation id="{5A564DEA-DBE3-4402-9FB0-AFAFC4630058}" emma:medium="tactile" emma:mode="ink">
            <msink:context xmlns:msink="http://schemas.microsoft.com/ink/2010/main" type="paragraph" rotatedBoundingBox="17470,8519 19283,12787 17900,13375 16086,91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BDDF22-DDD4-4F45-A5D1-6438185FB035}" emma:medium="tactile" emma:mode="ink">
              <msink:context xmlns:msink="http://schemas.microsoft.com/ink/2010/main" type="line" rotatedBoundingBox="17470,8519 19283,12787 17900,13375 16086,9106"/>
            </emma:interpretation>
          </emma:emma>
        </inkml:annotationXML>
        <inkml:traceGroup>
          <inkml:annotationXML>
            <emma:emma xmlns:emma="http://www.w3.org/2003/04/emma" version="1.0">
              <emma:interpretation id="{C5BD9674-819D-4397-9D79-128795DD17B9}" emma:medium="tactile" emma:mode="ink">
                <msink:context xmlns:msink="http://schemas.microsoft.com/ink/2010/main" type="inkWord" rotatedBoundingBox="17470,8519 19283,12787 17900,13375 16086,9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8211-11 0,'-12'11'16,"-35"24"-16,-24 46 15,24 11 1,-12 24-16,24 11 16,11 35-1,13-1-15,11-22 16,35 69-16,24 0 15,12-34 1,58 91-16,-46-80 16,-13 0-1,1 35-15,-12-58 16,0-1 0,-24-10-16,-11-13 15,-24-45-15,-12-24 16,-12-23-1,-23 1-15,-12-13 16,-35-11 0,0-11-16,0-1 15,23-11-15,24 0 16,11 0 0,1 0-16,35 0 15</inkml:trace>
          <inkml:trace contextRef="#ctx0" brushRef="#br0" timeOffset="1253.7728">8800 3641 0,'0'0'0,"0"0"16,0 0-1,0 0-15,0 0 16,-12 0 0,0 0-16,-11 0 15,-1-12 1,1 0-16,-1-11 15,12-11-15,1 11 16,11-24 0,11 13-16,13-1 15,11 12 1,1 0-16,-1 11 16,0 12-16,-11 0 15,-1 35 1,1 80-16,-24 13 15,-12 10 1,-23-11-16,11-11 16,-11-24-16,11-22 15,1-24 1,11-23-16,0-11 16,12-12-1,0 0-15,0-23 16,0-24-1,24-45-15,35-58 16,-12-35-16,0 34 16,-12 59-1,1 23-15,-13 22 16,-11 24 0,0 0-16,0 12 15,-12 11-15,0 0 16,0 0-1,0 34-15,-12 47 16,12 12 0,0-1-16,12-23 15,11 12 1,1 0-16,-1-46 16,13 23-16,-36-58 15</inkml:trace>
          <inkml:trace contextRef="#ctx0" brushRef="#br0" timeOffset="2061.2725">9448 3814 0,'0'0'0,"0"0"15,0 11-15,12 1 16,11 0 0,13 11-16,11-12 15,0 1-15,12-12 16,-12 0-1,0-12-15,-24 1 16,-11-12 0,-12-1-16,0 1 15,-23 0-15,-13-11 16,-11 10 0,0 13-16,0 11 15,12 0 1,11 11-16,12 1 15,1 0 1,11-1-16,0-11 16</inkml:trace>
          <inkml:trace contextRef="#ctx0" brushRef="#br0" timeOffset="1677.6606">9212 4138 0,'0'0'15,"0"0"-15,12 0 16,23 0-16,12-12 16,-11 0-1,11 1-15,-12-1 16,1 1 0,-13 11-16,1 0 15,-12 0-15,-1 0 16,-11 0-1,0 23-15,0 12 16,-11-1 0,11 1-16,0 0 15,0-1 1,0-11-16,11 12 16,1-12-16,0-11 15,11-1 1,13 1-16,-1-1 15,0-11 1,-35 0-16</inkml:trace>
        </inkml:traceGroup>
      </inkml:traceGroup>
    </inkml:traceGroup>
    <inkml:traceGroup>
      <inkml:annotationXML>
        <emma:emma xmlns:emma="http://www.w3.org/2003/04/emma" version="1.0">
          <emma:interpretation id="{6A615CBA-21C7-4891-8211-26DFE55A1774}" emma:medium="tactile" emma:mode="ink">
            <msink:context xmlns:msink="http://schemas.microsoft.com/ink/2010/main" type="paragraph" rotatedBoundingBox="12744,9919 16934,10068 16897,11115 12707,10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DAD6DB-CFD5-44AA-9E26-84652229A995}" emma:medium="tactile" emma:mode="ink">
              <msink:context xmlns:msink="http://schemas.microsoft.com/ink/2010/main" type="line" rotatedBoundingBox="12744,9919 16934,10068 16897,11115 12707,10966"/>
            </emma:interpretation>
          </emma:emma>
        </inkml:annotationXML>
        <inkml:traceGroup>
          <inkml:annotationXML>
            <emma:emma xmlns:emma="http://www.w3.org/2003/04/emma" version="1.0">
              <emma:interpretation id="{A7B1F59E-FAC9-4E81-B580-8D6515992300}" emma:medium="tactile" emma:mode="ink">
                <msink:context xmlns:msink="http://schemas.microsoft.com/ink/2010/main" type="inkWord" rotatedBoundingBox="12744,9919 16934,10068 16897,11115 12707,109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271.9683">3770 1595 0,'0'0'16,"0"0"-16,0 0 15,0 0 1,0 0-16,0 0 15,0 0 1,-12 0-16,-11 12 16,-24 11-16,-1 23 15,-10 23 1,10 1-16,13-1 16,12 0-1,11-23-15,12 12 16,12 12-16,35-1 15,-12-23 1,24 0-16,-12-22 16,0-24-1,-12 0-15,-11 0 16,-24 0-16</inkml:trace>
          <inkml:trace contextRef="#ctx0" brushRef="#br0" timeOffset="-32582.0938">4017 2092 0,'0'0'15,"0"0"-15,0 0 16,0 0 0,0 0-16,0 0 15,0 0 1,0 0-16,-11-12 15,-1-11-15,0-11 16,12-13 0,0 13-16,12-13 15,0 13 1,11-1-16,12 12 16,1 0-16,-1 11 15,1 24 1,-1 11-16,0 23 15,-11 35 1,-12-12-16,-24 24 16,-12-1-1,1 1-15,-1-35 16,1-12-16,11-23 16,0 0-1,0-11-15,12-12 16,0 0-1,0-23-15,24-35 16,-1-12 0,24-57-16,1 0 15,-1 35-15,-12 34 16,-11 12 0,-13 23-16,1-1 15,0 13 1,-12 11-16,0 0 15,0 0 1,0 35-16,0 11 16,0 23-16,0-11 15,0 0 1,12-1-16,-1-10 16,13-13-1,0 1-15,-1-12 16,12-11-16,1-12 15,-36 0 1</inkml:trace>
          <inkml:trace contextRef="#ctx0" brushRef="#br0" timeOffset="-32247.1685">4512 1560 0,'0'0'0,"12"12"15,23-1-15,24 13 16,0 10 0,0 1-16,0 23 15,-12-1 1,0 13-16,-23 11 15,-13-12-15,13 0 16,-24 12 0,0 0-16,-12-23 15,-11-12 1,-1-11-16,-11-24 16,11-11-16,24 0 15</inkml:trace>
          <inkml:trace contextRef="#ctx0" brushRef="#br0" timeOffset="-31684.89">5348 1456 0,'0'0'0,"0"12"16,12 23-16,12 34 16,-1 35-1,13 11-15,-13-11 16,1-23 0,-1-11-16,1-13 15,0-10 1,-13-13-16,1-10 15,0-1-15,-12-12 16,0-11 0,0 0-16,0 0 15,0-11 1,-24-24-16,-11 0 16,-12-11-1,0 23-15,-12 0 16,0 11-16,12 12 15,0 0 1,11 12-16,13-1 16,11 1-1,0-1-15,12 13 16,0-13 0,12 12-16,23 0 15,24 12-15,12-23 16,-12-12-1,0 0-15,0-23 16,0-12 0,-59 35-16</inkml:trace>
          <inkml:trace contextRef="#ctx0" brushRef="#br0" timeOffset="-30943.7087">5831 1976 0,'0'0'15,"0"0"1,0 0-16,0 0 16,0 0-16,0 0 15,-11-11 1,-1-12-16,0 0 15,0-1 1,1-10-16,11-1 16,0 0-1,11 12-15,1 0 16,23 0-16,1 0 16,-1 11-1,0 12-15,1 12 16,-1 23-1,12 57-15,-23 1 16,-12-1 0,-1 35-16,-11-11 15,0-24-15,0-11 16,0-46 0,0-1-16,0-10 15,0-13 1,0-11-16,0 0 15,0-23-15,12-23 16,12-35 0,-1-23-16,13-81 15,-1 58 1,-11 34-16,-13 24 16,1 23-1,0 11-15,-12 12 16,0 11-16,0 12 15,0 0 1,0 0-16,0 24 16,0 45-1,0 23-15,12 1 16,11-12 0,24 11-16,0-22 15,1-24-15,10-12 16,-10-10-1,-1-13-15,0-11 16,-47 0 0</inkml:trace>
          <inkml:trace contextRef="#ctx0" brushRef="#br0" timeOffset="-661.0078">6939 2288 0,'0'0'15,"0"0"-15,0 0 16,12 0 0,23 0-16,0 0 15,24 0 1,0 0-16,12-11 15,23 22 1,12 1-16,-12-12 16,-35 0-16,-12 0 15,-47 0 1</inkml:trace>
          <inkml:trace contextRef="#ctx0" brushRef="#br0" timeOffset="-945.8078">7021 1976 0,'0'0'0,"0"0"16,0 0-16,0 0 15,0 0 1,0 0-16,12 0 15,12 0 1,11 0-16,12 12 16,0-1-16,24 1 15,11 11 1,-11-23-16,-12 12 16,0-1-1,-12-11-15,-12 0 16,-11 12-1,-12-12-15,-1 0 16,-11 0-16</inkml:trace>
        </inkml:traceGroup>
      </inkml:traceGroup>
    </inkml:traceGroup>
    <inkml:traceGroup>
      <inkml:annotationXML>
        <emma:emma xmlns:emma="http://www.w3.org/2003/04/emma" version="1.0">
          <emma:interpretation id="{CF8018FE-C364-48B1-8074-79A2FDBF21DA}" emma:medium="tactile" emma:mode="ink">
            <msink:context xmlns:msink="http://schemas.microsoft.com/ink/2010/main" type="paragraph" rotatedBoundingBox="11403,7381 13509,11151 12072,11953 9966,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ADBC94-9A0A-42DF-9B07-9358CD80BAB8}" emma:medium="tactile" emma:mode="ink">
              <msink:context xmlns:msink="http://schemas.microsoft.com/ink/2010/main" type="line" rotatedBoundingBox="11403,7381 13509,11151 12072,11953 9966,8183"/>
            </emma:interpretation>
          </emma:emma>
        </inkml:annotationXML>
        <inkml:traceGroup>
          <inkml:annotationXML>
            <emma:emma xmlns:emma="http://www.w3.org/2003/04/emma" version="1.0">
              <emma:interpretation id="{98724342-9DFB-4047-92AB-47D0C8A17410}" emma:medium="tactile" emma:mode="ink">
                <msink:context xmlns:msink="http://schemas.microsoft.com/ink/2010/main" type="inkWord" rotatedBoundingBox="11403,7381 12279,8949 10842,9751 9966,8183"/>
              </emma:interpretation>
            </emma:emma>
          </inkml:annotationXML>
          <inkml:trace contextRef="#ctx0" brushRef="#br0" timeOffset="-49244.4833">955-312 0,'0'0'0,"0"0"16,0 0-16,0 0 15,0 0 1,-12-12-16,0 1 16,0-12-16,12 0 15,0 0 1,12-1-16,0 1 15,0 0 1,11 0-16,1 12 16,-1-1-1,13 12-15,-1 0 16,0 35-16,-11 46 16,-12 34-1,-12 1-15,-12 22 16,0-10-1,0-36-15,1-11 16,-1-35-16,12-11 16,0-12-1,0-23-15,0 0 16,0 0 0,0-23-16,12-47 15,-1-10 1,13-13-16,11-57 15,12 0-15,-11 34 16,-1 35 0,0 0-16,-11 35 15,0 11 1,-13 12-16,1 12 16,-12 11-16,0 0 15,0 11 1,-12 24-16,-11 57 15,11 1 1,12-1-16,12-22 16,11-1-1,13-11-15,11 0 16,-12-24-16,12-11 16,-11-11-1,-36-12-15</inkml:trace>
          <inkml:trace contextRef="#ctx0" brushRef="#br0" timeOffset="-39818.8728">1791-104 0,'0'0'0,"0"0"16,0 0-16,0 0 15,0 12 1,0-1-16,0 1 16,0-12-16,0 0 15,12 11 1,0-11-16,-1 0 15,1-11 1,-12 11-16,12-12 16,-12 1-1,0-1-15,0 12 16,-12-11-16,0 11 16,1 0-1,-1 0-15,-12 11 16,12 1-1,1-1-15,-1 1 16,12-12-16</inkml:trace>
          <inkml:trace contextRef="#ctx0" brushRef="#br0" timeOffset="-40255.2353">1626 358 0,'0'0'0,"0"0"0,0 0 16,0 0-1,12-11-15,11-1 16,13-11 0,-13 0-16,1 11 15,-1 1 1,1-1-16,-12 12 15,0 0-15,-1 0 16,-11 0 0,0 0-16,0 0 15,0 12 1,0 11-16,0 0 16,0 0-1,0 0-15,0 0 16,0-11-16,0 0 15,12 11 1,12 0-16,11 0 16,0-12-1,12 1-15,-11 0 16,-1-12-16,-11-12 16,-24 12-1</inkml:trace>
          <inkml:trace contextRef="#ctx0" brushRef="#br0" timeOffset="-39060.5292">2215 127 0,'0'0'0,"0"0"16,0 0 0,0 12-1,0 11-15,0 12 16,0 11-16,0 0 16,0-11-1,0-1-15,12 1 16,-12-12-16,0 0 15,0 0 1,0-11-16,0-12 16</inkml:trace>
          <inkml:trace contextRef="#ctx0" brushRef="#br0" timeOffset="-39466.0283">1791 393 0,'0'0'0,"0"0"15,24 0 1,23 0-16,0 0 16,12 0-16,-12-12 15,12 1 1,-12-1-16,12 1 16,-12-1-1,0 1-15,-12 11 16,-11 0-1,-24 0-15</inkml:trace>
          <inkml:trace contextRef="#ctx0" brushRef="#br0" timeOffset="-38539.9309">2627 81 0,'0'0'16,"0"0"-16,0 0 15,0 0-15,0 0 16,0-12 0,12 1-16,0-1 15,11 1 1,1 11-16,11 0 16,1 11-1,-1 12-15,-11 1 16,-1-1-16,-11 0 15,-12 11 1,-12 1-16,0-12 16,-11 12-1,-1 0-15,-11-1 16,0-11 0,-1 0-16,13-11 15,11 0-15,12-1 16,0 1-1,12-1-15,11 1 16,36-1 0,24 1-16,11-12 15,-94 0-15</inkml:trace>
        </inkml:traceGroup>
        <inkml:traceGroup>
          <inkml:annotationXML>
            <emma:emma xmlns:emma="http://www.w3.org/2003/04/emma" version="1.0">
              <emma:interpretation id="{341AA0D1-DF40-4F5C-9AA3-19FD51C999B4}" emma:medium="tactile" emma:mode="ink">
                <msink:context xmlns:msink="http://schemas.microsoft.com/ink/2010/main" type="inkWord" rotatedBoundingBox="12287,9689 13200,11324 12325,11812 11412,101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6680.2362">2580 1410 0,'0'0'0,"0"0"16,0 0 0,0 0-16,0 0 15,0 0-15,0 0 16,0 12-1,0 11-15,12 23 16,0 35 0,0 81-16,11-12 15,1-35-15,-13 24 16,1-12 0,0-23-16,0-23 15,-12-23 1,0-23-16,0-1 15,0-22 1,0-1-16,0-11 16,0 0-16</inkml:trace>
          <inkml:trace contextRef="#ctx0" brushRef="#br0" timeOffset="-36195.345">2274 1699 0,'0'0'16,"0"0"-1,0 0-15,0-12 16,24-11 0,34-34-16,25-13 15,11 12 1,0 1-16,12 10 16,0 13-16,-11 22 15,-13 12 1,-23 12-16,-12 11 15,-12 12 1,-11-1-16,-12-11 16,-24 12-16,-23 0 15,-24 11 1,-12 0-16,12-11 16,-11-1-1,-1-10-15,12-1 16,24-12-1,11-11-15,24 0 16</inkml:trace>
          <inkml:trace contextRef="#ctx0" brushRef="#br0" timeOffset="-33833.7469">2898 2693 0,'0'0'0,"0"0"16,0 0-16,0 0 15,0 0 1,0 0-16,0 0 15,0 0-15,0 0 16,0 0 0,12-12-16,12 1 15,-1-1 1,13 1-16,11 11 16,0 0-1,-12 11-15,0 1 16,-11 11-16,0 0 15,-1 12 1,-11-1-16,-12 1 16,-12 11-1,-11 0-15,-13 1 16,1-13 0,-12 1-16,0-12 15,11 0-15,25-11 16,-1-1-1,0 1-15,12-12 16,0 0 0,0 0-16,24 0 15,11 12 1,24-1-16,0-11 16,0 0-16,-1 0 15,13-11 1,-12-13-16,-12 1 15,-47 23 1</inkml:trace>
        </inkml:traceGroup>
      </inkml:traceGroup>
    </inkml:traceGroup>
    <inkml:traceGroup>
      <inkml:annotationXML>
        <emma:emma xmlns:emma="http://www.w3.org/2003/04/emma" version="1.0">
          <emma:interpretation id="{4E141D9E-0635-474A-A632-2B3DDD71E532}" emma:medium="tactile" emma:mode="ink">
            <msink:context xmlns:msink="http://schemas.microsoft.com/ink/2010/main" type="paragraph" rotatedBoundingBox="9895,8500 10899,13333 9631,13596 8628,8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2A738-A53F-490C-84EB-4F025A4EAA8E}" emma:medium="tactile" emma:mode="ink">
              <msink:context xmlns:msink="http://schemas.microsoft.com/ink/2010/main" type="line" rotatedBoundingBox="9895,8500 10899,13333 9631,13596 8628,8763"/>
            </emma:interpretation>
          </emma:emma>
        </inkml:annotationXML>
        <inkml:traceGroup>
          <inkml:annotationXML>
            <emma:emma xmlns:emma="http://www.w3.org/2003/04/emma" version="1.0">
              <emma:interpretation id="{B45656B3-BE45-4AF6-9420-CC7B6142A61D}" emma:medium="tactile" emma:mode="ink">
                <msink:context xmlns:msink="http://schemas.microsoft.com/ink/2010/main" type="inkWord" rotatedBoundingBox="9777,8525 10419,11619 9270,11858 8628,87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52909.3482">472 81 0,'0'0'16,"0"0"-16,11-12 15,1 1 1,0-1-16,0 1 15,-12-1 1,0 1-16,0-1 16,0 12-16,0 0 15,0 0 1,-24 0-16,-23 12 16,-12 11-1,0 11-15,-11 36 16,-1 11-1,24-12-15,12 0 16,11 12-16,12 46 16,0 35-1,24-46-15,12 22 16,23 47 0,12-23-16,11-23 15,1 34-15,-12 12 16,0-35-1,-12 12-15,0 35 16,-12-59 0,-11-22-16,-12-12 15,-12 11 1,-12-22-16,-12-12 16,-11-12-16,-12 1 15,-24-1 1,-23-23-16,0-11 15,23-12 1,12-12-16,12-11 16,0-11-16,23-12 15,24 23 1</inkml:trace>
        </inkml:traceGroup>
        <inkml:traceGroup>
          <inkml:annotationXML>
            <emma:emma xmlns:emma="http://www.w3.org/2003/04/emma" version="1.0">
              <emma:interpretation id="{05AFBECE-6CC7-478A-9099-93E8BD35E70A}" emma:medium="tactile" emma:mode="ink">
                <msink:context xmlns:msink="http://schemas.microsoft.com/ink/2010/main" type="inkWord" rotatedBoundingBox="10619,11986 10899,13333 9903,13540 9623,121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52020.7907">472 3941 0,'0'0'0,"0"0"16,0 0-16,-12 0 15,0-11 1,0-1-16,1-11 16,-1 0-1,0-12-15,12 0 16,12-11-1,11 0-15,1 11 16,11 12-16,1 0 16,-1 23-1,-12 12-15,1 11 16,0 23 0,-1 23-16,-23 47 15,-12 23-15,1-35 16,-1-35-1,0-23-15,12 0 16,0-23 0,0-11-16,0 0 15,0-12-15,0 0 16,0 0 0,12-35-16,0-46 15,23-23 1,12 0-16,-12 12 15,13-1 1,-13 35-16,-12 12 16,-11 11-16,0 12 15,0 12 1,-12 11-16,0 0 16,0 11-1,0 24-15,0 11 16,0 23-1,0 24-15,0-1 16,12-11-16,-1-23 16,1-12-1,12-11-15,-13-12 16,-11-23 0</inkml:trace>
          <inkml:trace contextRef="#ctx0" brushRef="#br0" timeOffset="-51261.2352">1332 4242 0,'0'0'15,"0"0"1,0 0-16,0 0 15,11 11-15,1 1 16,0-12 0,12 0-16,-1-12 15,1-11 1,-1 0-16,1-12 16,-12 12-1,-12 0-15,0 11 16,-12 1-16,0 11 15,-12 0 1,1 11-16,-1 1 16,1 0-1,11-1-15,12-11 16,0 0 0,0 0-16</inkml:trace>
          <inkml:trace contextRef="#ctx0" brushRef="#br0" timeOffset="-51618.3302">1108 4554 0,'0'0'16,"0"0"-16,0 0 15,23 0 1,13-12-16,-1 0 15,0 1 1,-11-1-16,-1 1 16,-11 11-16,0 0 15,-12 0 1,0 0-16,0 11 16,0 24-1,0-12-15,-12 12 16,12-1-1,0 13-15,0-13 16,12 1-16,0 0 16,11-12-1,13 0-15,-1-11 16,0-12 0,1-12-16,-1-23 15,-35 35-15</inkml:trace>
        </inkml:traceGroup>
      </inkml:traceGroup>
    </inkml:traceGroup>
  </inkml:traceGroup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04:14.7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BE9915-84C3-4949-B9E3-7982CD53DF5D}" emma:medium="tactile" emma:mode="ink">
          <msink:context xmlns:msink="http://schemas.microsoft.com/ink/2010/main" type="writingRegion" rotatedBoundingBox="660,426 33361,288 33460,23735 759,23873"/>
        </emma:interpretation>
      </emma:emma>
    </inkml:annotationXML>
    <inkml:traceGroup>
      <inkml:annotationXML>
        <emma:emma xmlns:emma="http://www.w3.org/2003/04/emma" version="1.0">
          <emma:interpretation id="{1CAC0CF5-9E2A-4E30-B243-739990EB09B4}" emma:medium="tactile" emma:mode="ink">
            <msink:context xmlns:msink="http://schemas.microsoft.com/ink/2010/main" type="paragraph" rotatedBoundingBox="14220,443 33221,276 33241,2500 14240,26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FAF2CF-1A17-452A-AFB8-C22877F04831}" emma:medium="tactile" emma:mode="ink">
              <msink:context xmlns:msink="http://schemas.microsoft.com/ink/2010/main" type="line" rotatedBoundingBox="14220,443 33221,276 33241,2500 14240,2667"/>
            </emma:interpretation>
          </emma:emma>
        </inkml:annotationXML>
        <inkml:traceGroup>
          <inkml:annotationXML>
            <emma:emma xmlns:emma="http://www.w3.org/2003/04/emma" version="1.0">
              <emma:interpretation id="{55A7EC0C-E087-4A30-B356-25CA8ED644AE}" emma:medium="tactile" emma:mode="ink">
                <msink:context xmlns:msink="http://schemas.microsoft.com/ink/2010/main" type="inkWord" rotatedBoundingBox="14223,798 20111,747 20126,2409 14238,24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-14347 1542 0,'0'0'0,"0"0"15,0 0 1,0 0-16,0 0 15,0 0 1,0 0-16,0 0 16,0 0-1,12-12-15,-1-23 16,1 12-16,0 0 16,0 11-1,-1 1-15,1 11 16,0 0-1,12 23-15,-13-11 16,1 11 0,0-12-16,0 1 15,0-1-15,-12-11 16,11 0 0,1 0-16,0 0 15,11-11 1,13-24-16,-1-11 15,0 0-15,-11 23 16,-12 11 0,0 0-16,-1 12 15,-11 0 1,12 24-16,12 10 16,-13 12-1,13-11-15,-12 11 16,0-11-16,-1 0 15,1-1 1,0-22-16,0-12 16,-12 0-1</inkml:trace>
          <inkml:trace contextRef="#ctx0" brushRef="#br0" timeOffset="1391.1308">-12580 975 0,'0'0'15,"0"0"-15,-24 0 16,-58 0-1,-24 12-15,12-1 16,23 1 0,12-1-16,24 1 15,11 0-15,0 11 16,24-12 0,0 12-16,24 0 15,23 24-15,47 10 16,-11 24-1,-12-23-15,-24-12 16,-12-11 0,0 0-16,-23-12 15,0 12 1,-12-12-16,0 11 16,-24-11-1,-35 12-15,-23-12 16,0-11-16,11-12 15,12 0 1,12-12-16,11-11 16,13 0-1,-1-12-15,24 35 16</inkml:trace>
          <inkml:trace contextRef="#ctx0" brushRef="#br0" timeOffset="1906.0532">-12286 1264 0,'0'0'15,"-12"12"-15,-23 22 16,-12 13-1,0 10-15,23-22 16,1 0 0,23-1-16,0-10 15,23 10 1,24 1-16,12-35 16,12 0-16,-12 0 15,0-12 1,12-22-16,-24-1 15,12-23 1,-24 0-16,-12-11 16,-23 11-16,-11 12 15,-1 11 1,-12 12-16,1 12 16,-24-12-1,0 34-15,-24 1 16,12-1-1,0 12-15,24-11 16,11 11-16,12 0 16,12-11-1,0-1-15,12 1 16,-12-12 0</inkml:trace>
          <inkml:trace contextRef="#ctx0" brushRef="#br0" timeOffset="760.4837">-13688 1195 0,'0'0'0,"0"0"16,0 0 0,0 0-16,0-12 15,0-11 1,0-12-16,12-11 16,12 12-16,-1-13 15,13 1 1,-1 23-16,12 0 15,0 11 1,-11 12-16,-1 12 16,0 11-1,-11 0-15,-1 12 16,-23 11-16,-11 12 16,-25 0-1,-11-1-15,-23 1 16,11-12-1,11-23-15,13-11 16,12-12-16,11 0 16,0-12-1,12 12-15</inkml:trace>
          <inkml:trace contextRef="#ctx0" brushRef="#br0" timeOffset="314.6157">-13582 1137 0,'0'12'0,"12"45"15,-12 47 1,12 12-16,0 23 15,0-1-15,-1-22 16,1-12 0,0-23-16,0-35 15,-12 0 1,0-11-16,0-24 16,0-11-1,0 0-15,0 0 16</inkml:trace>
          <inkml:trace contextRef="#ctx0" brushRef="#br0" timeOffset="3744.5549">-10201 837 0,'0'0'0,"0"0"15,0 0 1,0 0-16,-12 0 15,1 0 1,-25 11-16,-11 1 16,0-1-16,12 12 15,-1-11 1,13-1-16,11 1 16,12 0-1,0 11-15,12 0 16,11 11-1,13 13-15,11 10 16,0 24-16,0-11 16,0-1-1,-11-23-15,-25-11 16,-11-12 0,0 0-16,-23 0 15,-13 0-15,-22 1 16,-25-13-1,-11-11-15,0-11 16,23-1 0,71 12-16</inkml:trace>
          <inkml:trace contextRef="#ctx0" brushRef="#br0" timeOffset="-3194.6035">-15572 744 0,'0'0'0,"0"0"32,0 0-32,-24 12 15,-23 11 1,-12 23-16,0 0 16,0 0-16,0 12 15,1 0 1,10 11-16,13 1 15,12-1 1,23 0-16,11 12 16,13-11-16,11-13 15,12 1 1,12-12-16,12 1 16,-12-24-1,-59-23-15</inkml:trace>
          <inkml:trace contextRef="#ctx0" brushRef="#br0" timeOffset="-2474.58">-14924 917 0,'0'0'16,"-12"0"-1,-47 12-15,-24-12 16,-11 12-16,12 11 15,-1-12 1,1 12-16,23-11 16,24-1-1,23 1-15,12-12 16,0 12 0,23 11-16,13 0 15,23 11-15,23 13 16,24 22-1,-12 0-15,-23-22 16,-24-13 0,-12 1-16,-11-12 15,-12 0 1,-12 0-16,0-11 16,-24 11-16,-23 0 15,-24 0 1,1-11-16,11-1 15,12-11-15,11-11 16,1-1 0,12 1-16,11-12 15,12-1 1,0 24-16</inkml:trace>
          <inkml:trace contextRef="#ctx0" brushRef="#br0" timeOffset="-1500.071">-14689 964 0,'0'0'0,"24"-12"16,23 1-16,-12-1 15,12-11 1,-11-12-16,-1-11 15,-11 11 1,-13-11-16,-11 11 16,-11 1-1,-25-1-15,1 12 16,-12 11-16,0 12 16,11 12-1,1 11-15,11 0 16,1 12-1,11 0-15,0-12 16,12 11-16,0 1 16,0-35-1</inkml:trace>
          <inkml:trace contextRef="#ctx0" brushRef="#br0" timeOffset="-770.2253">-14712 1287 0,'0'0'0,"0"0"15,0-11-15,0-1 16,-12-11 0,12 11-16,0-11 15,0 0-15,0 12 16,0-1 0,0 1-16,0 11 15,0 0 1,0 0-16,0 0 15,0 11 1,0 35-16,0 24 16,12-13-16,-1 1 15,1-12 1,12 12-16,-12-23 16,-1-12-1,1 0-15,0 0 16,-12-23-16,0 0 15,0 0 1,0 0 0</inkml:trace>
          <inkml:trace contextRef="#ctx0" brushRef="#br0" timeOffset="-2078.9186">-14653 1357 0,'0'0'16,"0"23"-16,0 11 15,11 1 1,1 0-16,0 11 16,-12-46-16</inkml:trace>
          <inkml:trace contextRef="#ctx0" brushRef="#br0" timeOffset="2456.8093">-11650 1068 0,'0'0'0,"0"11"15,0 24 1,0 23-16,-11 11 16,-1 0-1,12-11-15,0-12 16,0-23-16,0 1 16,0-13-1,0 1-15,0-12 16,0 0-1,0 0-15,12-12 16,11-23-16,12-22 16,13-13-1,-1 13-15,-12 10 16,12 1 0,0 11-16,-11 12 15,-13 12 1,13 11-16,-1 0 15,-12 23-15,1 23 16,11 35 0,-11 0-16,-1-12 15,1-11 1,0 11-16,-13-34 16,1-12-16,-12-23 15,0 0 1,0 0-16,0 0 15</inkml:trace>
          <inkml:trace contextRef="#ctx0" brushRef="#br0" timeOffset="4443.7334">-10825 536 0,'0'0'15,"0"0"1,0 0-16,0 0 16,0-12-1,0 1-15,12-12 16,11 11-16,1 1 15,11-1 1,-11 12-16,-12 12 16,-1 34-1,-22 23-15,-25 1 16,1-1-16,0-11 16,-1-24-1,1-10-15,35-24 16</inkml:trace>
        </inkml:traceGroup>
        <inkml:traceGroup>
          <inkml:annotationXML>
            <emma:emma xmlns:emma="http://www.w3.org/2003/04/emma" version="1.0">
              <emma:interpretation id="{8810EB88-E0A8-44B7-9A9C-B734B4454AFA}" emma:medium="tactile" emma:mode="ink">
                <msink:context xmlns:msink="http://schemas.microsoft.com/ink/2010/main" type="inkWord" rotatedBoundingBox="20936,775 24379,745 24390,2008 20947,20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11.9935">-9305 1680 0,'0'0'16,"0"0"-16,0 0 16,0 0-1,0 0-15,0 0 16,0-11-1,0-12-15,0-12 16,-12-58 0,0-22-16,12 22 15,12 1-15,-12 23 16,0-1 0,0 24-16,0 0 15,0 11 1,0 12-16,0 11 15,0 12-15,0 0 16,12 12 0,-1 11-16,13 12 15,11 34 1,1 0-16,-1 1 16,-12-12-16,-11-24 15,0-11 1,0-11-16,-12-1 15,0-11 1,0 0-16,0-11 16,12-12-1,-1-23-15,1-12 16,0-12-16,0 1 16,-1 23-1,1 0-15,0 11 16,0 0-1,-12 24-15,0 11 16,0 0 0,12 23-16,-1 12 15,13 45-15,-1 13 16,13-1 0,11 1-16,-12-24 15,-11-23 1,-1-11-16,1-12 15,11 0-15,1-11 16,-1-12 0,0-12-16,12-22 15,1-13 1,-13-10-16,-12 10 16,-11 1-1,-12 11-15,0 12 16,-12 0-16,1 12 15,-1-1 1,-12 12-16,1 12 16,-1 11-1,1 11-15,11 13 16,12-1 0,12 0-16,11 0 15,24 1-15,12-13 16,12-11-1,-12-11-15,0 0 16,-12-12 0,0 0-16,-23-12 15,-24 12-15</inkml:trace>
          <inkml:trace contextRef="#ctx0" brushRef="#br0" timeOffset="7387.4199">-8010 709 0,'0'0'0,"0"0"16,0 12-16,-11 0 15,-1 11 1,0 23-16,0 12 16,12 11-1,0 12-15,12 34 16,0 1-16,0-35 16,11-23-1,1-12-15,-1-11 16,1-1-1,11-11-15,-11-11 16,-1-12 0,-11-12-16,0 1 15,-12 11-15</inkml:trace>
          <inkml:trace contextRef="#ctx0" brushRef="#br0" timeOffset="7652.0329">-8257 1102 0,'0'0'0,"0"0"15,0 0 1,0 0-16,0 0 16,0 0-1,0 0-15,12 0 16,11 12-16,13-12 15,-1 0 1,12 11-16,0-11 16,24 0-1,-12 0-15,0-11 16,-59 11-16</inkml:trace>
          <inkml:trace contextRef="#ctx0" brushRef="#br0" timeOffset="8254.2715">-7927 490 0,'0'0'0,"0"0"16,0 0-16,0 11 15,12 36 1,-1 33-16,1 36 16,0 0-16,0-1 15,-1 12 1,1-11-16,0-47 15,-12-23 1,0-11-16,0-12 16,0-11-16,0-1 15,0-11 1,0 0-16,0 0 16,12-34-1,23-36-15,0 13 16,1 10-1,-13 13-15,1 11 16,-1-1-16,-11 13 16,0 11-1,0 0-15,0 11 16,11 24 0,1 34-16,-1 1 15,1-12 1,-1-12-16,-11-23 15,12 0-15,-1-11 16,1-12 0,-12 0-16,-12 0 15</inkml:trace>
          <inkml:trace contextRef="#ctx0" brushRef="#br0" timeOffset="8658.6922">-7397 1160 0,'0'0'16,"0"12"-16,0 22 16,0 13-1,0-1-15,12 0 16,11-11-16,1-1 16,23 1-1,0-12-15,0-11 16,-12-1-1,1-22-15,-13-1 16,1-23-16,-1-11 16,-11-12-1,0 1-15,-12 22 16,-12 0 0,-11 1-16,-13 11 15,-11 11 1,-12 12-16,12 0 15,0 12-15,12-1 16,11 1 0,12-1-16,1-11 15,11 0 1,0 0-16,0 0 16</inkml:trace>
          <inkml:trace contextRef="#ctx0" brushRef="#br0" timeOffset="9329.8077">-6620 455 0,'0'0'0,"0"0"15,0 12-15,12 34 16,0 35 0,11 23-16,1-12 15,0 1-15,11 11 16,0-12-1,1 1-15,-13-24 16,1-11 0,-13-24-16,1-10 15,-12-13 1,0 1-16,0-12 16,0 0-1,0 0-15,-12-23 16,1-1-16,-13-22 15,1 12 1,-25-1-16,-10 0 16,-1 1-1,-12 10-15,12 13 16,12 11-16,0 11 16,11 13-1,1-1-15,12 11 16,11 13-1,12-1-15,12-12 16,11 1-16,36 0 16,12-12-1,23-23-15,-12-12 16,1-11 0,-12-23-16,-1 0 15,1-12 1,-24 12-16,-47 46 15</inkml:trace>
          <inkml:trace contextRef="#ctx0" brushRef="#br0" timeOffset="-4296.8042">-6101 594 0,'0'0'0,"0"0"16,0 0-16,0 0 16,0 0-1,11 11-15,13 1 16,0 23-1,11 22-15,0 13 16,1-1-16,-13 35 16,1 12-1,-24 22-15,-12-34 16,-12-11 0,-23-12-16,-35 0 15,-24 0 1,0-12-16,106-69 15</inkml:trace>
        </inkml:traceGroup>
        <inkml:traceGroup>
          <inkml:annotationXML>
            <emma:emma xmlns:emma="http://www.w3.org/2003/04/emma" version="1.0">
              <emma:interpretation id="{4FADE82E-1FD5-4475-8010-372314483E77}" emma:medium="tactile" emma:mode="ink">
                <msink:context xmlns:msink="http://schemas.microsoft.com/ink/2010/main" type="inkWord" rotatedBoundingBox="24637,657 29707,613 29724,2531 24654,25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104.3154">-565 501 0,'0'0'15,"0"0"-15,0 0 16,0 0-16,0 0 15,0 0 1,0 0-16,0 0 16,0 0-1,0 0-15,0 0 16,0 0 0,0 0-16,0 0 15,0 0-15,0 0 16,-12 23-1,1 1-15,-13 22 16,0 0 0,-11 12-16,-24 11 15,-12 1-15,-11-13 16,-12-10 0,11-13-16,1 1 15,-1-12 1,-11-11-16,-12-12 15,12 0 1,23-12-16,24 0 16,12 1-16,-1-12 15,13 11 1,-1-11-16,13 0 16,-1 0-1,0 0-15,0 0 16,0 0-1,1-1-15,11 13 16,0-1-16,0 1 16,0-1-1,0 1-15,0 11 16,0 0 0,0 0-16,0 0 15,0 0-15,-12-12 16,0 12-1,-11 0-15,-1 0 16,-11 12 0,-12-1-16,-24 12 15,0 0 1,12 12-16,0 0 16,12-1-16,12-10 15,0-1 1,11 11-16,0 1 15,13 0 1,11-1-16,0 1 16,11 0-16,1-24 15,0 1 1,12-1-16,-1 1 16,1-12-1,-1 0-15,1-12 16,-1 1-1,-11-1-15,0 1 16,0-1-16,-12 1 16,0-1-1,0 0-15,0 1 16,0-1 0,0 1-16,0-1 15,0 12-15,-12-11 16,12 11-1,-12-12-15,0 12 16,1 0 0,-1 0-16,-12 0 15,1 0-15,-1 12 16,-11 11 0,-12-12-16,-12 12 15,0-11 1,0 0-16,0-12 15,12 0 1,0 0-16,11-12 16,13 0-16,-1 1 15,13-1 1,-1 1-16,0-1 16,0 1-1,0-1-15,1 1 16,11-1-1,0 0-15,-12 1 16,12-1-16,0 12 16,0-11-1,0 11-15,0 0 16,0 0 0,0 0-16,0 0 15,0 0-15,0 0 16,0 0-1,0 0-15,0 0 16,0 0 0,0 0-16,0 0 15,0 0 1,0 0-16,0 0 16,0 0-16,0 0 15,0 0 1,0 0-16,0 0 15,0 0 1,0 0-16,0 0 16,0 0-1,0 0-15,0 0 16,0 0-16,0 0 16,0 0-1,0 0-15,0 0 16,0 0-1,0 0-15,0 0 16,0 0-16,0 0 16,0 0-1,0 0-15,0 0 16,0 0 0,0 0-16,0 0 15,0 0-15,0 0 16,0 0-1,0 0-15,0 0 16,0 0 0,0 0-16,0 0 15,0 0 1,0 0-16,0 0 16,0 0-16,0 0 15,-12 11 1,0 1-16,1-1 15,-13 13 1,0-1-16,-11 11 16,-12 1-1,0 0-15,0-12 16,11-12-16,13 1 16,-1-1-1,1-11-15,11 0 16,0 0-1,0 0-15,1 0 16,-1 0 0,0 0-16,0-11 15,1-1-15,11 12 16,0 0 0,0 0-16,0-11 15,0 11 1,0-12-16,0 12 15,0-11-15,0-1 16,0 1 0,0-1-16,0 0 15,0 12 1,0-11-16,0 11 16,0 0-16,0 0 15,0 0 1,0 0-16,0 0 15,-12 11 1,0 1-16,0 0 16,0-12-1,12 0-15,-11 0 16,11 0-16,-12 0 16,0 11-1,-12 12-15,1 12 16,-1 0-1,1-12-15,-1 0 16,1-12-16,-1-11 16,12 0-1,1 0-15,-1 0 16,0 0 0,-12 12-16,-11 11 15,0 0-15,-12 0 16,0 0-1,11-11-15,1-1 16,0-11 0,-1 0-16,1-11 15,0-1 1,-1 1-16,13-1 16,11-11-16,0 0 15,12 0 1,0-12-16,12 12 15,11 0 1,1 11-16,0 1 16,-13 11-1,1 11-15,0 13 16,0 22-16,-12 12 16,-12-1-1,-12 13-15,-11-12 16,-24 22-1,-47-10-15,0-12 16,12-12-16,23-23 16,24-12-1,12 1-15,35-12 16</inkml:trace>
          <inkml:trace contextRef="#ctx0" brushRef="#br0" timeOffset="-8445.1077">-2085 1877 0,'0'0'0,"12"0"15,12 0-15,23 0 16,12 0 0,35 0-16,0 0 15,-11 0 1,-1-12-16,-23 12 16,-24-11-1,-35 11-15</inkml:trace>
          <inkml:trace contextRef="#ctx0" brushRef="#br0" timeOffset="-7933.0245">-3239 2258 0,'0'0'15,"35"-12"1,24 1-16,12-12 15,11 0 1,-23-12-16,0-11 16,-23 0-16,-25-1 15,-11 1 1,-23 0-16,-13 0 16,-22 11-1,-13 23-15,-12 12 16,1 24-16,35-1 15,12 0 1,11 0-16,24 0 16,12 0-1,23 12-15,24-1 16,23 1-16,48-12 16,11 0-1,-46-11-15,-95-12 16</inkml:trace>
          <inkml:trace contextRef="#ctx0" brushRef="#br0" timeOffset="-6837.6901">-3439 1091 0,'0'0'0,"0"0"16,0 0-16,0 0 15,0 0 1,0 0-16,0 0 16,0 0-1,0 0-15,0 0 16,0 0-16,0 0 15,0 0 1,0 0-16,0 11 16,-12 1-1,0 11-15,0 0 16,1 0 0,-1-11-16,0-1 15,0 1-15,1-12 16,11 0-1,-12 0-15,12 0 16,0 0 0,0 0-16,0 0 15,0 0 1,-12 0-16,0 11 16,0 13-16,1-1 15,-13 11 1,1-22-16,-1 11 15,-11 0 1,11-11-16,-11-1 16,11 1-1,12-12-15,1 0 16,-1 0-16,12 0 16</inkml:trace>
          <inkml:trace contextRef="#ctx0" brushRef="#br0" timeOffset="-5949.8836">-4523 351 0,'0'0'0,"0"0"15,0 0-15,0 0 16,0 12 0,12 11-16,0 11 15,11 36 1,1 22-16,-1 24 16,-11-24-1,-12-11-15,-12 12 16,-23 11-16,-12 11 15,-12-22 1,0-24-16,-23-23 16,-60 0-1,24-22-15,12-24 16,-11-24-16,-1-22 16,12-23-1,12 0-15,23-1 16,36 12-1,23 12-15,12-12 16,23-11 0,24 11-16,36-11 15,-1 11-15,24 0 16,36 24 0,-24 22-16,-118 12 15</inkml:trace>
          <inkml:trace contextRef="#ctx0" brushRef="#br0" timeOffset="-5791.6295">-4865 1056 0,'0'0'0,"0"0"15</inkml:trace>
        </inkml:traceGroup>
        <inkml:traceGroup>
          <inkml:annotationXML>
            <emma:emma xmlns:emma="http://www.w3.org/2003/04/emma" version="1.0">
              <emma:interpretation id="{CB198A55-0C39-4203-902C-37F90019800C}" emma:medium="tactile" emma:mode="ink">
                <msink:context xmlns:msink="http://schemas.microsoft.com/ink/2010/main" type="inkWord" rotatedBoundingBox="30002,304 33221,276 33238,2203 30019,2232"/>
              </emma:interpretation>
            </emma:emma>
          </inkml:annotationXML>
          <inkml:trace contextRef="#ctx0" brushRef="#br0" timeOffset="-15055.8929">1037 1021 0,'0'0'0,"-35"12"16,-36 11-1,-23 0-15,11 0 16,25-11 0,10-12-16,13 0 15,11 0-15,13 0 16,-1 0 0,12 0-16,0 0 15,0 0 1,0 0-16,0 23 15,-12 35-15,0 11 16,-11 12 0,-13-12-16,1 1 15,0-12 1,-24 11-16,-12-23 16,1-11-16,-25-24 15,13-22 1,11-12-16,12-12 15,0-11 1,0-24-16,36 13 16,-1-13-1,24 12-15,12 12 16,0-12-16,11 12 16,13-12-1,-13 12-15,-23 46 16</inkml:trace>
          <inkml:trace contextRef="#ctx0" brushRef="#br0" timeOffset="-14663.1855">107 802 0,'0'0'16,"23"-23"-16,24-35 15,12-23 1,0-11-16,-12-12 16,-12 0-16,-23 23 15,-12 11 1,-12 13-16,1 10 16,-25 13-16,-23-1 15,-11 23 1,11 12-16,12 12 15,11 23 1,1 11-16,12 12 16,23-12-1,23 23-15,24-11 16,24 0-16,0-12 16,23-11-1,12-1-15,-12-22 16,-23-1-1,-71-11-15</inkml:trace>
          <inkml:trace contextRef="#ctx0" brushRef="#br0" timeOffset="-16366.8327">1072 1484 0,'0'0'0,"0"0"16,0 0-1,-11-12-15,-1-11 16,0 0-16,0 0 16,1-12-1,-1 0-15,12 12 16,0 0 0,0-11-16,12 10 15,-1 1-15,1 12 16,0-12-1,0 11-15,-1 1 16,1 11 0,12 0-16,-1 11 15,1 1 1,-12 22-16,-12 24 16,-12 23-16,-12-12 15,-11 1 1,-12-1-16,-24 0 15,-11-11 1,-1 0-16,1 0 16,11-12-1,71-46-15</inkml:trace>
          <inkml:trace contextRef="#ctx0" brushRef="#br0" timeOffset="-14052.4204">1567 628 0,'0'0'0,"0"0"16,0 0 0,0 0-16,0 0 15,0 12 1,0 0-16,-12 11 15,1 23-15,-25 12 16,-34 11 0,-13-11-16,-11-12 15,11 0 1,13-11-16,11-12 16,0 0-16,12 0 15,0 0 1,47-23-16</inkml:trace>
          <inkml:trace contextRef="#ctx0" brushRef="#br0" timeOffset="-15826.5709">1603 1218 0,'0'11'0,"-12"36"15,-12 22 1,-11 12-16,-12 11 16,-24 1-1,-11 11-15,-13-12 16,25-22 0,23-24-16,47-46 15</inkml:trace>
          <inkml:trace contextRef="#ctx0" brushRef="#br0" timeOffset="-17904.0301">2027 1068 0,'0'0'0,"11"0"15,25 0 1,46 0-16,24 0 16,-12 0-1,-11 0-15,-12 0 16,11 0-16,0-12 16,-11 12-1,0-11-15,-12 11 16,-12 0-1,-12 0-15,-35 0 16</inkml:trace>
          <inkml:trace contextRef="#ctx0" brushRef="#br0" timeOffset="-17383.018">2616 663 0,'0'0'16,"0"0"-1,0 12-15,0 11 16,0 35 0,0 23-16,0 11 15,-12 24 1,0 11-16,0-23 15,12-23-15,0-24 16,0-10 0,0-47-16</inkml:trace>
        </inkml:traceGroup>
      </inkml:traceGroup>
    </inkml:traceGroup>
    <inkml:traceGroup>
      <inkml:annotationXML>
        <emma:emma xmlns:emma="http://www.w3.org/2003/04/emma" version="1.0">
          <emma:interpretation id="{B5880F58-6820-4C46-ADB6-96EFCD6761AD}" emma:medium="tactile" emma:mode="ink">
            <msink:context xmlns:msink="http://schemas.microsoft.com/ink/2010/main" type="paragraph" rotatedBoundingBox="1610,2651 33385,3115 33261,11567 1487,11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72D52-AF48-48DE-94FD-0892EA3F41FD}" emma:medium="tactile" emma:mode="ink">
              <msink:context xmlns:msink="http://schemas.microsoft.com/ink/2010/main" type="line" rotatedBoundingBox="1577,3042 33375,3019 33377,5551 1579,5574"/>
            </emma:interpretation>
          </emma:emma>
        </inkml:annotationXML>
        <inkml:traceGroup>
          <inkml:annotationXML>
            <emma:emma xmlns:emma="http://www.w3.org/2003/04/emma" version="1.0">
              <emma:interpretation id="{39502C1F-A161-475D-9193-A6B919421FE5}" emma:medium="tactile" emma:mode="ink">
                <msink:context xmlns:msink="http://schemas.microsoft.com/ink/2010/main" type="inkWord" rotatedBoundingBox="1578,3654 5336,3651 5337,5297 1579,53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8522.1044">-25585 4986 0,'0'0'0,"0"0"16,0 0-1,12 0-15,-12 0 16</inkml:trace>
          <inkml:trace contextRef="#ctx0" brushRef="#br0" timeOffset="128894.8527">-25726 3864 0,'0'0'16,"0"0"-16,0 0 16,11 12-1,1 0-15,12-1 16,-1 12-16,1 0 16,-12 1-1,-1 10-15,-11 12 16,0 12-1,-23 0-15,-24 0 16,-36 0-16,1-12 16,11-23-1,0 0-15,71-23 16</inkml:trace>
          <inkml:trace contextRef="#ctx0" brushRef="#br0" timeOffset="129290.5483">-26586 4003 0,'0'0'16,"0"0"-16,11 0 16,13 12-16,0-1 15,23 12 1,-12 1-16,12 10 16,0 12-1,-23-22-15,-12 10 16,-1 1-1,-22 11-15,-13-11 16,-11 11-16,-12-11 16,-1-12-1,1 0-15,12-23 16,11-12 0,24 12-16</inkml:trace>
          <inkml:trace contextRef="#ctx0" brushRef="#br0" timeOffset="129574.4564">-26645 3356 0,'0'0'16,"0"0"-16,0 12 15,0 22 1,0 36-16,0-70 16,-47 439-16,47-428 15,-12 59 1,-12-1-16,1 0 16,-1-11-1,1 0-15,-1-12 16,24-46-16</inkml:trace>
          <inkml:trace contextRef="#ctx0" brushRef="#br0" timeOffset="129834.0508">-27175 4269 0,'0'0'0,"-36"116"15,36-116 1,0 11-16,-11 1 16,-13 11-16,0 0 15,1 0 1,11-11-16,12-12 15</inkml:trace>
          <inkml:trace contextRef="#ctx0" brushRef="#br0" timeOffset="130294.4564">-27222 3992 0,'0'11'15,"0"24"-15,-12 0 16,0-1 0,0 1-16,0-12 15,1-11-15,-1-1 31,0-11-31,0 0 16,1-11 0,-13-13-16,12 1 15,0 0-15,1 0 16,-1 12 0,12-1-16,-12 0 15,12 12 1,-12 0-16,-11 12 15,-13 11-15,1 23 16,-12 1 0,0-1-16,0 0 15,11-11 1,1-12-16,0-12 16,35-11-1</inkml:trace>
          <inkml:trace contextRef="#ctx0" brushRef="#br0" timeOffset="130465.9684">-27399 3472 0,'0'0'0,"12"34"15,-12-34-15</inkml:trace>
          <inkml:trace contextRef="#ctx0" brushRef="#br0" timeOffset="132325.9178">-28212 4096 0,'0'0'0,"-12"11"16,1 1-16,-1-1 15,-12-11 1,-11 0-16,11 0 15,1-11 1,-1-12-16,12 0 16,1-12-16,11 0 15,11 12 1,13-12-16,23 1 16,24-1-16,-12 23 15,0 1 1,-12 11-16,-12 11 15,-11 13 1,-13 22-16,-11 12 16,-47 23-1,-35 11-15,-1-11 16,-23 11 0,12-22-16,-24-1 15,24-23-15,35-23 16,59-23-1</inkml:trace>
          <inkml:trace contextRef="#ctx0" brushRef="#br0" timeOffset="128334.0929">-24972 3760 0,'0'0'15,"0"0"-15,0 0 16,0 0 0,-36 12-16,-34 0 15,-13-1-15,24 1 16,12-1 0,12 1-16,11 11 15,12 12 1,12-12-16,12 23 15,12 0-15,11 12 16,-11-23 0,-13-1-16,1 1 15,-12 0 1,-23-1-16,-13 1 16,-23 0-1,0-1-15,1-11 16,-13 1-16,71-24 15</inkml:trace>
          <inkml:trace contextRef="#ctx0" brushRef="#br0" timeOffset="127938.9278">-24937 4257 0,'0'0'0,"0"0"15,0 0 1,0 0-16,0 0 15,0 0-15,-12 12 16,0 11 0,-23 12-16,-12 11 15,-24 12 1,12-12-16,12-23 16,0-11-16,0-12 15,47 0 1</inkml:trace>
        </inkml:traceGroup>
        <inkml:traceGroup>
          <inkml:annotationXML>
            <emma:emma xmlns:emma="http://www.w3.org/2003/04/emma" version="1.0">
              <emma:interpretation id="{AE40736D-F87B-40C8-AD24-B46900E594C0}" emma:medium="tactile" emma:mode="ink">
                <msink:context xmlns:msink="http://schemas.microsoft.com/ink/2010/main" type="inkWord" rotatedBoundingBox="5595,3515 11556,3510 11558,5567 5596,55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0409.9058">-19236 4119 0,'0'0'0,"12"-23"15,12-24 1,23-22-16,12-12 16,-1 12-16,1 11 15,0 0 1,0 0-16,-23 24 15,-1 11 1,0 11-16,-23 12 16,0 23-1,0 12-15,-24 34 16,-12 1-16,-11 10 16,-12 1-1,-24-11-15,0-1 16,12-34-1,1-12-15,10-12 16,48-11-16,-270 81 16,270-81-1,-12 0-15,-12 12 16,-11-1 0,0 1-16,-1 0 15,1-1-15,11 1 16,1-12-1,11 0-15,12 0 16,0 0 0,0-12-16,0 1 15,12-13 1,0 1-16,-1 12 16,1-1-16,0 12 15,-12 0 1,12 0-16,-12 12 15,0 11 1,-24 12-16,-11 22 16,-12-10-1,-24 33-15,-12-10 16,25-24-16,58-46 16</inkml:trace>
          <inkml:trace contextRef="#ctx0" brushRef="#br0" timeOffset="121161.4419">-19683 3853 0,'0'0'0,"-24"11"16,-35 13-1,-59 22-15,-35 0 16,-12 0 0,12-11-16,-24 0 15,13-12-15,22-12 16,1 1-1,-1-12-15,48 0 16,12 11 0,11-11-16,24 0 15,12 0-15,23 0 16,0 0 0,12 0-16,0 0 15,0 0 1,12 0-16,35 12 15,24 0 1,11-1-16,1 1 16,34-12-16,1-12 15,-12-11 1,0 0-16,-106 23 16</inkml:trace>
          <inkml:trace contextRef="#ctx0" brushRef="#br0" timeOffset="121849.682">-19907 4234 0,'0'0'0</inkml:trace>
          <inkml:trace contextRef="#ctx0" brushRef="#br0" timeOffset="121376.507">-20673 3587 0,'12'0'15,"59"0"-15,82-23 16,23-23 0,-11-12-16,-165 58 15</inkml:trace>
          <inkml:trace contextRef="#ctx0" brushRef="#br0" timeOffset="122036.7964">-20107 4454 0,'-12'11'16,"-24"13"-16,-34 33 15,-1 13 1,0-1-16,1-23 16,-1 1-1,12-24-15,12 0 16,12-12-16,35-11 16</inkml:trace>
          <inkml:trace contextRef="#ctx0" brushRef="#br0" timeOffset="120665.0194">-20131 4546 0,'0'0'15,"-24"12"-15,-11-1 16,35-11 0</inkml:trace>
          <inkml:trace contextRef="#ctx0" brushRef="#br0" timeOffset="123212.0543">-20131 4489 0,'0'0'0,"0"0"15,12-12 1,11-11-16,1 0 15,-1 0 1,-11 0-16,12-1 16,-1 1-1,-11 0-15,0 0 16,0 12-16,-1-1 16,-11 12-1,0 0-15,0 0 16,0 12-1,-23 34-15,-36 23 16,0 12 0,0-12-16,24-22 15,0-24-15,11 0 16,0-12 0,13 1-16,11-12 15,0 0 1,0-23-16,23-23 15,13-24 1,11 1-16,0 0 16,-12 22-16,-23 24 15,0 12 1,-12 11-16,0 0 16,-12 11-1,-12 24-15,-11 0 16,-12 22-16,47-57 15</inkml:trace>
          <inkml:trace contextRef="#ctx0" brushRef="#br0" timeOffset="123859.9542">-21686 4419 0,'0'0'0,"0"0"16,-24 0-16,-23 0 15,0-11 1,-12-1-16,12 1 15,0-1 1,12 0-16,11 1 16,12-12-1,1 11-15,11-11 16,11 0-16,13-12 16,0 1-1,11 11-15,-12 11 16,1 0-1,0 12-15,-1 0 16,-11 12-16,0 11 16,-12 0-1,-24 23-15,-47 47 16,-11 22 0,-12-11-16,0-11 15,-24-24 1,12-22-16,35-13 15,12-22-15,12-12 16,47 0 0</inkml:trace>
          <inkml:trace contextRef="#ctx0" brushRef="#br0" timeOffset="125202.7235">-21886 3633 0,'0'0'16,"0"0"-16,0 0 16,0 0-1,0 0-15,0 0 16,0 0 0,0 0-16,0 0 15,0 0-15,0 0 16,0 12-1,-12-1-15,0 13 16,-11 10 0,-13 1-16,1 0 15,-12 11-15,0 0 16,-36 12 0,1-12-16,-1 0 15,13-23 1,11-11-16,12-12 15,11-12 1,13 1-16,-1-1 16,1 1-1,11-1-15,0 1 16,0-1-16,12 12 16,-11 0-1,-13 12-15,-23 22 16,-12 1-1,-12 11-15,-11 0 16,11-11-16,12-12 16,0-11-1,12-12-15,12 0 16,11-12 0,1-11-16,11-12 15,12-22 1,12-13-16,11 1 15,13 0-15,-1 22 16,0 13 0,-11-1-16,-12 23 15,-1 1 1,-11 11-16,0 0 16,-23 0-1,-12 0-15,-1 11 16,-11 1-16,0 0 15,0-1 1,12 1-16,23-1 16,0 1-1,12-1-15,0 1 16,0-1-16,12 13 16,0-1-1,11 0-15,-11-12 16,0 13-1,-1-1-15,-11-12 16,-11 12-16,-13 12 16,-11 0-1,-24-1-15,12 1 16,11-12 0,13 0-16,-1-11 15,13-1 1,11 1-16,0-1 15,11 13-15,1-1 16,0 0 0,0 11-16,-12 1 15,0-12 1,-12 0-16,-12 0 16,-11-11-16,-12 0 15,-12-12 1,0-12-16,-12-11 15,1 0 1,11 0-16,12-12 16,23 0-1,24-34-15,24 0 16,23-12-16,23 0 16,25 12-1,11 22-15,-12 13 16,-94 34-1</inkml:trace>
          <inkml:trace contextRef="#ctx0" brushRef="#br0" timeOffset="125428.4689">-23983 5251 0,'12'0'0,"58"23"15,119-23 1,-1-34-16,24-36 16,-47 1-16,-165 69 15</inkml:trace>
          <inkml:trace contextRef="#ctx0" brushRef="#br0" timeOffset="127524.9527">-23076 3217 0,'0'0'15,"0"0"-15,-12 0 16,-23 12 0,-36 11-16,-58 23 15,-24 24 1,-12 34-16,11-12 15,-34 12 1,47-23-16,46-12 16,13 1-16,23-13 15,12-22 1,47-35-16</inkml:trace>
          <inkml:trace contextRef="#ctx0" brushRef="#br0" timeOffset="127210.2477">-24254 3656 0,'0'0'15,"0"0"-15,0 0 16,12-11-16,-12 11 15,0 0 1,0 0-16,0 0 16,0 0-1,0 0-15,-12 11 16,-11 1 0,-13 23-16,-11 11 15,-24 35-15,1 23 16,-1-12-1,24-11-15,12-23 16,11-23 0,24-1-16,12-11 15,0-11 1,23 0-16,12-1 16,24-11-16,-1-11 15,1-13 1,-24 1-16,-23 0 15,-12 0 1,-12 12-16,-12-1 16,-12 0-16,-23 12 15,-12 12 1,0 0-16,12-1 16,0 1-1,23-1-15,13-11 16,11 0-1,0 0-15</inkml:trace>
        </inkml:traceGroup>
        <inkml:traceGroup>
          <inkml:annotationXML>
            <emma:emma xmlns:emma="http://www.w3.org/2003/04/emma" version="1.0">
              <emma:interpretation id="{458D2F6C-8411-453C-BCE4-983C615CC779}" emma:medium="tactile" emma:mode="ink">
                <msink:context xmlns:msink="http://schemas.microsoft.com/ink/2010/main" type="inkWord" rotatedBoundingBox="11791,3446 14642,3444 14643,4935 11792,49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3174.0471">-15737 4292 0,'0'0'0,"0"0"15,0 0 1,-12 0-16,0 0 16,0 0-16,1 0 15,-1-11 1,0-1-16,0 0 15,12 1 1,0-12-16,0-12 16,12 12-1,12 0-15,-1 11 16,1 1-16,-1 11 16,1 11-1,-1 1-15,1 11 16,-12 0-1,-12 12-15,-24 11 16,-23 12-16,-24 11 16,-11 12-1,-12-23-15,-24-12 16,0-11 0,36-12-16,82-23 15</inkml:trace>
          <inkml:trace contextRef="#ctx0" brushRef="#br0" timeOffset="93677.2659">-16032 3610 0,'0'0'16,"0"0"-1,0 12-15,-11 11 16,-1 12-16,-35 22 16,-24 24-1,-11-11-15,-1-1 16,1-11 0,-24-24-16,-36-10 15,24-13 1,12-22-16,0-13 15,-23-22-15,11 12 16,47 10 0,24 13-16,12-1 15,0 12 1,11 23-16,0 12 16,1 23-16,23-58 15</inkml:trace>
          <inkml:trace contextRef="#ctx0" brushRef="#br0" timeOffset="119576.1714">-18211 4512 0,'0'0'0,"0"0"15,0 11 1,0-11-16</inkml:trace>
          <inkml:trace contextRef="#ctx0" brushRef="#br0" timeOffset="119425.4477">-17775 3830 0,'0'0'0,"0"0"16,0 11-16,0 1 15,-12 11 1,0-11-16,1-1 16,-13 1-1,-23-12-15,0 0 16,-12 0-16,0 0 16,-12 11-1,1 1-15,-1 23 16,12-12-1,0 11-15,12 1 16,23 0 0,1-1-16,11 1 15,12 0-15,12-1 16,11-11 0,13 1-16,-36-24 15</inkml:trace>
          <inkml:trace contextRef="#ctx0" brushRef="#br0" timeOffset="112906.0618">-16998 3183 0,'0'0'0,"0"0"0,0 0 16,0 0-1,0 0-15,0 0 16,0 0-1,0 0-15,0 0 16,12 0-16,12-12 16,23 1-1,12-1-15,0 12 16,-12 0 0,0 0-16,-12 0 15,-11 12-15,-1-1 16,-11 1-1,0-1-15,-12 1 16,-12 11 0,0 0-16,-23 0 15,-12 0 1,12-11-16,-1-1 16,13 1-1,-1-12-15,12 0 16,12 0-16,0 0 15,12 11 1,0 1-16,11 23 16,13 11-16,-1 0 15,-11-23 1,-13 12-16,-11-12 16,-11 0-1,-13 12-15,-35-12 16,-23 0-1,11-11-15,12-12 16,0 0-16,12 0 16,12-12-1,-1 0-15,13 1 16,23 11 0</inkml:trace>
        </inkml:traceGroup>
        <inkml:traceGroup>
          <inkml:annotationXML>
            <emma:emma xmlns:emma="http://www.w3.org/2003/04/emma" version="1.0">
              <emma:interpretation id="{180ADDBD-319A-4811-9237-23A11E00E371}" emma:medium="tactile" emma:mode="ink">
                <msink:context xmlns:msink="http://schemas.microsoft.com/ink/2010/main" type="inkWord" rotatedBoundingBox="15101,3930 16315,3929 16316,4750 15102,4751"/>
              </emma:interpretation>
            </emma:emma>
          </inkml:annotationXML>
          <inkml:trace contextRef="#ctx0" brushRef="#br0" timeOffset="92644.1397">-14665 4153 0,'0'0'16,"0"0"-1,0 0-15,-12 0 16,0 0 0,-11 0-16,-1 0 15,1-11-15,11-1 16,-12-11 0,12 0-16,1 0 15,-1-12 1,12 1-16,12 11 15,-1-1-15,1 13 16,12-1 0,23 1-16,0 11 15,-12 11 1,1 12-16,-13 1 16,-11 10-16,-12 12 15,-35 12 1,-12 0-16,-24 11 15,12-22 1,-47 22-16,0-11 16,0-24-1,35-22-15,71-12 16</inkml:trace>
          <inkml:trace contextRef="#ctx0" brushRef="#br0" timeOffset="92100.7119">-14229 3633 0,'0'0'0,"0"0"15,0 0-15,0 0 16,0 0-16,0 0 16,11 12-1,13-1-15,0 13 16,11-1-1,0 0-15,12 11 16,-11-10-16,-13-1 16,1 0-1,-12 11 1,-12 1-16,-24 11 16,-11 1-16,-12-1 15,-1 0 1,-10 0-16,10-23 15,-22-11 1,70-12-16</inkml:trace>
        </inkml:traceGroup>
        <inkml:traceGroup>
          <inkml:annotationXML>
            <emma:emma xmlns:emma="http://www.w3.org/2003/04/emma" version="1.0">
              <emma:interpretation id="{4CD1E735-B3F2-4364-B8CF-113B47D96F29}" emma:medium="tactile" emma:mode="ink">
                <msink:context xmlns:msink="http://schemas.microsoft.com/ink/2010/main" type="inkWord" rotatedBoundingBox="17163,3780 18824,3779 18825,5100 17164,5101"/>
              </emma:interpretation>
            </emma:emma>
          </inkml:annotationXML>
          <inkml:trace contextRef="#ctx0" brushRef="#br0" timeOffset="89766.1063">-12663 4789 0,'0'0'15,"0"0"1</inkml:trace>
          <inkml:trace contextRef="#ctx0" brushRef="#br0" timeOffset="89634.9791">-12875 4107 0,'0'0'0,"0"0"16,0-23 0,12-12-16,23-45 15,1-13 1,46-46-16,-11 35 15,0 35-15,23 11 16,-12 35 0,1 23-16,-13 12 15,-22 11-15,-1 11 16,-12-10 0,-23 10-16,-12-11 15,0 0 1,-24 1-16,-23-1 15,-35 0 1,-13-23-16,-11 0 16,-11-12-16,-25 1 15,24-1 1,36 24-16,11-1 16,24 1-1,12 11-15,11-12 16,12 24-16,1 11 15,11 47 1,23-12-16,13 11 16,22 1-1,-58-93-15</inkml:trace>
          <inkml:trace contextRef="#ctx0" brushRef="#br0" timeOffset="89163.2377">-12015 3969 0,'0'0'16,"0"0"-16,0 0 15,-12 23 1,1 0-16,-13 11 16,-23 13-16,-12-1 15,12-23 1,-12 0-16,59-23 16</inkml:trace>
          <inkml:trace contextRef="#ctx0" brushRef="#br0" timeOffset="88964.9837">-11673 3541 0,'0'0'16,"0"0"-16,0 0 16,0 0-16,12 11 15,11 1 1,12 11-16,-11 12 16,11-1-1,-11 1-15,0 11 16,-1 1-1,-11-1-15,0 0 16,-12 12-16,-12 0 16,-12-12-1,-11-11-15,-24-1 16,0-11 0,-12-11-16,13-24 15,10 1-15,1-1 16,12-11-1,35 23-15</inkml:trace>
        </inkml:traceGroup>
        <inkml:traceGroup>
          <inkml:annotationXML>
            <emma:emma xmlns:emma="http://www.w3.org/2003/04/emma" version="1.0">
              <emma:interpretation id="{E93EAEB5-6A74-4295-AC4A-B54C796054C9}" emma:medium="tactile" emma:mode="ink">
                <msink:context xmlns:msink="http://schemas.microsoft.com/ink/2010/main" type="inkWord" rotatedBoundingBox="19413,3029 23948,3026 23949,5305 19415,53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5321.3299">-6902 3599 0,'0'0'0,"0"0"16,0 0-1,0 0-15,0 0 16</inkml:trace>
          <inkml:trace contextRef="#ctx0" brushRef="#br0" timeOffset="87908.5101">-10260 3864 0,'0'0'16,"0"0"0,12 0-16,23 12 15,36 0-15,12 11 16,-1 0-1,-11 12-15,-12-1 16,-24-11 0,-11 0-16,-13 1 15,-11 10 1,-11-11-16,-48 12 16,-59 0-1,0-24-15,0-22 16,24-12-16,0-12 15,11 0 1,24 1-16,24-1 16,23 12-1,12 0-15,12 0 16,12-1-16,11 13 16,0 11-1,12 0-15,1 23 16,-13 0-1,-12 12-15,-11-1 16,0-10-16,-12 10 16,-12-11-1,-11-11-15,-13-1 16,-34-22 0,-13-1-16,13-22 15,11-1 1,12-11-16,23 0 15,12-1-15,12-22 16,36-35 0,46-23-16,0 23 15,1 34 1,-12 1-16,-71 69 16</inkml:trace>
          <inkml:trace contextRef="#ctx0" brushRef="#br0" timeOffset="87247.0007">-8846 3853 0,'0'0'0,"-12"0"16,-23 23-1,-12 12-15,-12 11 16,12 0-1,11 0-15,13 1 16,11-13-16,0 1 16,12 0-1,0 11-15,12 0 16,0-11 0,0 11-16,-1 0 15,1-11 1,0-12-16,-12-11 15,-12-1-15,-11-11 16,-25 0 0,-10-11-16,-37-24 15,13 0 1,23 1-16,12-1 16,11-11-16,13-1 15,23-10 1,35-24-16,12 0 15,36 0 1,-12 23-16,-24 35 16,-47 23-1</inkml:trace>
          <inkml:trace contextRef="#ctx0" brushRef="#br0" timeOffset="86794.2473">-8469 3414 0,'0'0'16,"0"0"-16,0 11 15,12 36-15,-1 33 16,1 13 0,-12 22-16,-12 24 15,-11-23 1,-1-24-16,1-46 16,23-46-1</inkml:trace>
          <inkml:trace contextRef="#ctx0" brushRef="#br0" timeOffset="88352.648">-9836 2778 0,'0'0'15,"0"0"-15,0 0 16,0 0-16,-23-11 16,-12-13-1,-36 13-15,-12 11 16,13 0-1,11 11-15,-12 13 16,36-1-16,11 11 16,1 24-1,23-12-15,0 1 16,11 10 0,13 1-16,-12-23 15,0 0 1,-12-1-16,0-11 15,-12 0-15,-12-11 16,-46 11 0,-25-23-16,-11 0 15,24-23 1,11 0-16,12-23 16,24-1-16,11-10 15,13-1 1,22 0-16,13 12 15,0 11 1,-24 35-16</inkml:trace>
          <inkml:trace contextRef="#ctx0" brushRef="#br0" timeOffset="86548.6677">-8057 4801 0,'0'0'0,"0"0"16,0 0-1,0 0-15,0 0 16,0 0-16,0 0 16,0 0-1</inkml:trace>
          <inkml:trace contextRef="#ctx0" brushRef="#br0" timeOffset="86359.5792">-7951 3945 0,'0'0'0,"12"-11"16,35-12-16,36 0 15,-13-1 1,-11 1-16,-12 12 15,12-1 1,-12 1-16,-11-1 16,-13 12-1,1 0-15,-24 0 16,0 0-16,0 0 16,-12 12-1,-12 22-15,-35 24 16,-11 12-1,-1-1-15,12-11 32,24 11-32,23-23 15,12-23-15,12 0 16,0-11 0,11 0-16,1-1 15,-12 1 1,-1-1-16,-11-11 15,0 0-15,0 0 16,-11 0 0,-13-11-16,-11-12 15,-12-12 1,-1-23-16,1-11 16,12-1-1,11-10-15,13 10 16,-1 24-16,12 0 15,0 11 1,0 23-16,0 12 16,0 0-1,0 0-15,0 12 16,12 34-16,-12 12 16,-12 0-1,0-12-15,0-11 16,-11-12-1,-1-12-15,-11 1 16,-12-12-16,0 0 16,-1 0-1,13 0-15,0 12 16,11-1 0,1 12-16,-1 12 15,12-12 1,12 12-16,12 11 15,12 12-15,11 11 16,-35-69 0</inkml:trace>
          <inkml:trace contextRef="#ctx0" brushRef="#br0" timeOffset="85128.1719">-7220 5009 0,'0'0'0,"11"0"16,13-23-1,11-12-15,1-11 16,-13-1-16,-11 13 15,-12-1 1,-24 0-16,-23 12 16,-23 23-1,-1 23-15,12 1 16,24-1-16,11-12 16,12 12-1,12-11-15,24 11 16,35 0-1,35 0-15,0-23 16,0-11 0,12-12-16,-106 23 15</inkml:trace>
          <inkml:trace contextRef="#ctx0" brushRef="#br0" timeOffset="84752.6201">-6796 4292 0,'0'0'0,"0"0"16,0 0-1,0 0-15,0 0 16,0 0-16,0-11 15,11-13 1,1-22-16,12-12 16,-1 1-1,24-13-15,1 1 16,-13 11-16,0 0 16,1 12-1,-1 11-15,0 1 16,-11 11-1,-1 0-15,1 11 16,-12 12 0,11 12-16,-11-1 15,0 12-15,-12 35 16,-12 23 0,-12 0-16,1-12 15,-1-23 1,-11 1-16,11-24 15,1-12 1,-1-11-16,-11 0 16,0-11-16,-1 11 15,13 0 1,-13 11-16,1 1 16,-12 11-1,12-11-15,-1-1 16,13 1-16,-1-1 15,12-11 1,1 0-16,-1-11 16,-12-12-1,1 11-15,11-11 16,0 11 0,0 1-16,1 11 15,-13 11-15,-23 24 16,-12 0-1,-12 11-15,1 12 16,-1-1 0,0 13-16,71-70 15</inkml:trace>
        </inkml:traceGroup>
        <inkml:traceGroup>
          <inkml:annotationXML>
            <emma:emma xmlns:emma="http://www.w3.org/2003/04/emma" version="1.0">
              <emma:interpretation id="{19242248-6286-4756-841F-DD9EBC705559}" emma:medium="tactile" emma:mode="ink">
                <msink:context xmlns:msink="http://schemas.microsoft.com/ink/2010/main" type="inkWord" rotatedBoundingBox="24572,3055 30014,3051 30016,5478 24573,548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3941.8161">-600 3321 0,'0'0'0,"0"0"16,0 0-16,0 0 16,0 0-1,0 0-15,0 0 16</inkml:trace>
          <inkml:trace contextRef="#ctx0" brushRef="#br0" timeOffset="74904.2834">-895 3726 0,'0'0'16,"0"0"-16,0 0 15,0 11-15,0 12 16,-23 24 0,-1-1-16,-11 0 15,-1-11 1,1-12-16,0-11 15,-1-1 1,13-11-16,11 0 16,0 0-16,1 0 15,11 0 1,-12 12-16,0 11 31,0 69-15,0-22-16,1-13 15,-13 13 1,1-1-16,-13-11 16,-23-12-16,-11-11 15,-13-24 1,12-22-16,13-1 16,10-11-1,13 0-15,12 0 16,11 0-16,12 0 15,12-12 1,11-11-16,36-24 16,12 1-1,-1 0-15,-23 22 16,-47 47-16</inkml:trace>
          <inkml:trace contextRef="#ctx0" brushRef="#br0" timeOffset="75168.9544">-1354 3541 0,'0'0'0,"12"0"16,23-12 0,24 1-16,35-12 15,0 11 1,-35 1-16,-12-1 16,-47 12-16</inkml:trace>
          <inkml:trace contextRef="#ctx0" brushRef="#br0" timeOffset="76636.4815">-1248 2755 0,'-24'23'0,"-94"104"15,-58 23-15,58-34 16,12-12 0,0 0-16,12-11 15,94-93-15</inkml:trace>
          <inkml:trace contextRef="#ctx0" brushRef="#br0" timeOffset="75407.9371">-1566 3541 0,'0'0'0,"0"0"16,0 0-1,0 0-15,0 0 16,0 0 0</inkml:trace>
          <inkml:trace contextRef="#ctx0" brushRef="#br0" timeOffset="75769.0561">-2249 4281 0,'0'0'0,"0"0"16,11 0-16,36-12 15,24 0 1,0 1-16,11-12 16,1 0-1,-13 0-15,-70 23 16</inkml:trace>
          <inkml:trace contextRef="#ctx0" brushRef="#br0" timeOffset="76312.0044">-2226 4073 0,'0'11'16,"-12"24"-16,1-1 16,-13 13-1,0-13-15,-11-11 16,0 1-16,-1-13 15,1 1 1,12-12-16,11 0 16,0-12-1,12 12-15,0-11 16,12-1 0,0 0-16,-1 12 15,1 0-15,0 0 16,0 12-1,-1 0-15,-11-1 16,0 12 0,-11 23-16,-25 35 15,-11 0-15,-47 0 16,12-23 0,11-12-16,24-23 15,47-23 1</inkml:trace>
          <inkml:trace contextRef="#ctx0" brushRef="#br0" timeOffset="77514.7267">-2626 3564 0,'0'0'15,"35"-23"-15,36-12 16,23-11 0,47-12-16,-35 24 15,-106 34 1</inkml:trace>
          <inkml:trace contextRef="#ctx0" brushRef="#br0" timeOffset="77226.6508">-2567 4119 0,'0'0'0,"0"0"16,0 0 0,0 0-16,0 0 15,-12 0 1,-12 0-16,-11 0 15,-12 11-15,-12 12 16,0 12 0,0 0-16,12 11 15,0 12 1,-12 23-16,12 0 16,11-1-16,-11-10 15,0-1 1,0-11-16,0 0 15,12-24 1,35-34-16</inkml:trace>
          <inkml:trace contextRef="#ctx0" brushRef="#br0" timeOffset="77770.5048">-2956 3599 0,'0'0'0,"0"0"16,0 0-16,0 0 16,0 0-1,0 0-15,0 0 16</inkml:trace>
          <inkml:trace contextRef="#ctx0" brushRef="#br0" timeOffset="80949.0356">-3475 4061 0,'0'0'16,"0"0"-1,0 0-15,0 0 16,-11 0 0,-13 0-16,-11 0 15,-1 12-15,1-1 16,0 1 0,11-1-16,12 1 15,1-1 1,11 12-16,0 1 15,0 10 1,0 1-16,0 0 16,-12-1-16,-23 12 15,-24 1 1,-12-1-16,0 0 16,1 0-1,11-11-15,12 0 16,47-35-16</inkml:trace>
          <inkml:trace contextRef="#ctx0" brushRef="#br0" timeOffset="81142.3457">-3934 5032 0,'0'0'15,"0"0"-15,0 0 16,0 0 0,0 0-16,0 0 15,0 0-15</inkml:trace>
          <inkml:trace contextRef="#ctx0" brushRef="#br0" timeOffset="82242.0889">-4535 3194 0,'0'0'0,"0"0"16,-11 12-1,-13-1-15,-11 24 16,-36 23 0,-11 0-1,-60 11 1,60-34-16,35-12 15,11 0-15,13-12 16,-1 1 0,12-1-16,1 1 15,-1 11 1,0 0-16,0 12 16,12 23-1,-12 11-15,1 12 16,-1-12-1,-23 1-15,-1-13 16,-23-10-16,-23-13 16,11-22-1,0-12-15,13-23 16,22 0 0,1-12-16,23-11 15,12-12-15,24-23 16,23-11-1,23-12-15,-11 11 16,0 35 0,-59 58-16</inkml:trace>
          <inkml:trace contextRef="#ctx0" brushRef="#br0" timeOffset="81727.2472">-4393 4338 0,'0'0'16,"-24"12"-16,-11 11 15,-12 0 1,0 0-16,-24 0 15,0 0-15,-11-11 16,-13-12 0,25-12-16,11 1 15,12-1 1,11 1-16,13-1 16,11-11-1,12-23-15,35-23 16,24-12-16,12-12 15,-12 24 1,-59 69-16</inkml:trace>
          <inkml:trace contextRef="#ctx0" brushRef="#br0" timeOffset="81391.8817">-4111 3714 0,'0'0'0,"0"0"16,-11 162-16,11-139 15,0 58 1,11 12-16,1-13 16,0-10-1,0-12-15,-12-58 16</inkml:trace>
          <inkml:trace contextRef="#ctx0" brushRef="#br0" timeOffset="74218.3384">-1119 5182 0,'0'0'15,"24"0"-15,35 0 16,23-12 0,36-11-16,0 0 15,23-23 1,-58 23-16,-24 0 15,-59 23 1</inkml:trace>
          <inkml:trace contextRef="#ctx0" brushRef="#br0" timeOffset="73754.9662">-282 3760 0,'0'0'16,"0"0"-16,0 0 16,0 0-1,0 0-15,0 0 16,0 0-1,0 0-15,0 0 16,0 0-16,0 0 16,0 0-1,0 0-15,0 0 16,0 0 0,0 0-16,12 23 15,-1 12 1,-11 22-16,0 11 15,-11 1-15,-13-12 16,0-11 0,1-12-16,-1-23 15,1 1 1,11-12-16,0 0 16,0 0-16,1 0 15,-1 0 1,-23 11-16,-1 12 15,1 0 1,0 0-16,-1 0 16,13-12-1,-1 0-15,1 1 16,11-12-16,0 0 16,12 0-1,0 0-15,0 0 16,0-12-1,0 12-15,12-11 16,-12 11-16,12 0 16,-12 0-1,0 0-15,0 11 16,0 24 0,0 10-16,-12 24 15,-24-1 1,-11-10-16,-12-13 15,-11 1-15,23-23 16,11-12 0,13-22-16,23 11 15</inkml:trace>
        </inkml:traceGroup>
        <inkml:traceGroup>
          <inkml:annotationXML>
            <emma:emma xmlns:emma="http://www.w3.org/2003/04/emma" version="1.0">
              <emma:interpretation id="{5084C457-84A8-403D-AF6D-2D0AC5260481}" emma:medium="tactile" emma:mode="ink">
                <msink:context xmlns:msink="http://schemas.microsoft.com/ink/2010/main" type="inkWord" rotatedBoundingBox="30403,3272 33375,3270 33377,5096 30405,509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9298.7357">3087 3437 0,'0'0'16,"0"0"0,0 0-16,0 0 15</inkml:trace>
          <inkml:trace contextRef="#ctx0" brushRef="#br0" timeOffset="69091.0019">2757 4315 0,'0'0'0,"0"0"16,0 0-16,0 0 16,-12-11-1,0-12-15,12-12 16,0 0-16,0 1 15,12-1 1,12 0-16,-1 12 16,13 0-1,-1 0-15,-11 23 16,11 0 0,-12 0-16,1 11 15,-12 1-15,0 0 16,-12-1-1,0 1-15,-12 11 16,-24 11 0,-11 13-16,-12 10 15,-11 1 1,-25 23-16,1 0 16,0 0-16,23-23 15,12-12 1,12-23-16,0 0 15,47-23 1</inkml:trace>
          <inkml:trace contextRef="#ctx0" brushRef="#br0" timeOffset="69979.6294">2333 4408 0,'0'0'0,"12"-12"15,23-11 1,0 0-16,-11-12 15,-1-11 1,1 0-16,0 0 16,-13 22-1,-11 1-15,0 12 16,0 11-16,0 0 16,-35 23-1,-24 12-15,-12 11 16,24-23-1,-12 12-15,12-12 16,0 0-16,12-12 16,11 1-1,13-12-15,-1 0 16,12 0 0,0-12-16,12-22 15,-1 11 1,1-1-16,0 13 15,0-1-15,-12 12 16,0 0 0,0 12-16,-12 23 15,-23 34 1,-36 23-16,-35 12 16,12-11-1,23-35-15,12-12 16,12-11-1,12-24-15,11 1 16,24-12-16</inkml:trace>
          <inkml:trace contextRef="#ctx0" brushRef="#br0" timeOffset="70373.3099">1838 3541 0,'0'0'0,"0"0"16,0 11 0,12 36-16,0 22 15,-24 47 1,-12 22-16,-11-11 15,-12-34-15,0-12 16,-12-12 0,0-23-16,-23-11 15,11-23 1,12-12-16,24-12 16,23-11-1,12-23-15,23-35 16,25 0-16,22 12 15,1 34 1,11 12-16,-23 11 16,-59 12-1</inkml:trace>
          <inkml:trace contextRef="#ctx0" brushRef="#br0" timeOffset="70679.4659">731 4003 0,'0'0'16,"12"0"-16,-1 12 15,25 11 1,-1 12-16,0-1 16,-11 12-16,-24-46 15</inkml:trace>
          <inkml:trace contextRef="#ctx0" brushRef="#br0" timeOffset="71508.2061">955 3009 0,'0'0'0,"0"0"15,0 0-15,0-11 16,-24-1 0,-11 1-16,-12 11 15,-12 11-15,0 24 16,0 11 0,12 0-16,11 1 15,13 22 1,11 12-16,0 0 15,1-12-15,-1-23 16,-12-11 0,1 0-16,-1-24 15,-11-11 1,-24-23-16,-12-23 16,12-12-16,12 0 15,12 0 1,23 12-16,24 0 15,11 0 1,36-12-16,12 23 16,11 12-1,-82 23-15</inkml:trace>
          <inkml:trace contextRef="#ctx0" brushRef="#br0" timeOffset="71093.1174">849 4442 0,'0'0'16,"-24"0"-16,-35 0 16,0-11-16,-11-12 15,22-12 1,13-11-16,12-24 16,11 13-1,12-1-15,12 12 16,11 11-1,12 12-15,13 11 16,-13 12 0,0 12-16,-11 11 15,-12 12-15,-12-1 16,-24 13 0,-11-1-16,-12 0 15,-12 0 1,12-23-16,-1-11 15,1-1-15,12-11 16,0-11 0,-1-35-16,13-24 15,23-22 1,12-1-16,11 24 16,1 11-1,23 0-15,12-11 16,11 0-16,-23 11 15,-47 58 1</inkml:trace>
          <inkml:trace contextRef="#ctx0" brushRef="#br0" timeOffset="72307.5824">884 4073 0,'0'0'0,"0"0"16,0 0 0,0 0-16,0 0 15,0 0 1,0 0-16,0 0 15,0 0-15,0 0 16,0 0 0,0 0-16,0 23 15,0 0 1,0 11-16,0 1 16,0 0-16,0-1 15,0-10 1,0-1-16,-12 11 15,0-11 1,-11 1-16,-1-1 16,-11 0-1,0-12-15,11-11 16,12 0-16,12 0 16,0 0-1,0 0-15</inkml:trace>
        </inkml:traceGroup>
      </inkml:traceGroup>
      <inkml:traceGroup>
        <inkml:annotationXML>
          <emma:emma xmlns:emma="http://www.w3.org/2003/04/emma" version="1.0">
            <emma:interpretation id="{BCED78F8-3D4D-4F00-884B-B1B36F8A0EB0}" emma:medium="tactile" emma:mode="ink">
              <msink:context xmlns:msink="http://schemas.microsoft.com/ink/2010/main" type="line" rotatedBoundingBox="8449,5335 33119,5695 33084,8092 8414,7732"/>
            </emma:interpretation>
          </emma:emma>
        </inkml:annotationXML>
        <inkml:traceGroup>
          <inkml:annotationXML>
            <emma:emma xmlns:emma="http://www.w3.org/2003/04/emma" version="1.0">
              <emma:interpretation id="{16A23390-A122-4AF5-8571-7258FD11648B}" emma:medium="tactile" emma:mode="ink">
                <msink:context xmlns:msink="http://schemas.microsoft.com/ink/2010/main" type="inkWord" rotatedBoundingBox="8444,5676 11202,5716 11182,7073 8424,703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1266.9928">-19142 6211 0,'0'0'0,"0"0"16,0 0-16,-11 0 15,-1 0 1,0-12-16,0 12 15,1-12-15,11 12 16,0 0 0,11-11-16,13-1 15,-1 1 1,1-1-16,-12 12 16,0 0-16,-1 12 15,-11 11 1,0 0-16,-11 12 15,-13 11 1,-11 0-16,-1 0 16,1-11-1,11-12-15,13 0 16,-1 0-16,0-11 16,12 0-1,0 11-15,0 0 16,0-12-1,0 12-15,0 1 16,0-13-16,-12 12 16,-11-11-1,-13-1-15,-11 1 16,-23-12 0,-1 0-16,24-12 15,0-11 1,23 0-16,12-12 15,24-22-15,35-13 16,0-11 0,12 12-16,-12 23 15,-47 46 1</inkml:trace>
          <inkml:trace contextRef="#ctx0" brushRef="#br0" timeOffset="163628.5233">-20956 6003 0,'0'0'0,"0"0"16,0 0 0,0 11-16,0 12 15,0 12 1,-11 11-16,-1 0 15,-12 12 1,1-12-16,-1-11 16,1-12-1,-1-11-15,12-12 16,0 0 0,1 0-16,-1-12 15,0-11-15,0 0 16,12-12-1,0 12-15,0 0 16,0 11-16,0 1 16,0 11-1,0 0-15,-11 0 16,-13 11 0,-11 13-16,-12 10 15,-1 1 1,1 0-16,0-12 15,12 0-15,11-12 16,1 1 0,11-12-16,12 0 15</inkml:trace>
          <inkml:trace contextRef="#ctx0" brushRef="#br0" timeOffset="162201.8075">-20355 5852 0,'12'-11'0,"35"-24"16,12-23 0,0-11-16,-24 11 15,-11 0 1,-24 12-16,-12 11 16,-23-11-1,-12 23-15,-1 12 16,1 22-16,-12 12 15,12 0 1,12 12-16,11 11 16,13 1-1,11 10-15,11-10 16,25-1-16,23-12 16,23 1-1,1-12-15,-25-11 16,-58-12-1</inkml:trace>
          <inkml:trace contextRef="#ctx0" brushRef="#br0" timeOffset="164023.8756">-21827 6211 0,'0'11'0,"0"1"15,0-1 1,0-11-16</inkml:trace>
          <inkml:trace contextRef="#ctx0" brushRef="#br0" timeOffset="163826.7293">-20944 5656 0,'0'0'0,"0"0"15,0 0-15,0 0 16,0 0-1</inkml:trace>
          <inkml:trace contextRef="#ctx0" brushRef="#br0" timeOffset="161836.8987">-19518 5714 0,'0'0'15,"11"11"-15,-11 1 16,12 22 0,-12 1-16,0 11 15,-23 12-15,-36 23 16,-24 11 0,-11 1-16,-12-12 15,-12-23 1,0-1-16,24-22 15,23-23-15,24-12 16,12 0 0,11-12-16,13 1 15,-1-13 1,12 1-16,12 0 16,11 0-16,1 0 15,11 11 1,0 12-16,1 12 15,-1-1 1,-11 13-16,-1 10 16,-11 1-1,-24 11-15,-23 12 16,-24 11-16,-12 1 16,1-13-1,-25-10-15,13-24 16,-1-23-1,83 0-15</inkml:trace>
        </inkml:traceGroup>
        <inkml:traceGroup>
          <inkml:annotationXML>
            <emma:emma xmlns:emma="http://www.w3.org/2003/04/emma" version="1.0">
              <emma:interpretation id="{91EC092B-EC11-4AD7-8551-5A0AE67D74C4}" emma:medium="tactile" emma:mode="ink">
                <msink:context xmlns:msink="http://schemas.microsoft.com/ink/2010/main" type="inkWord" rotatedBoundingBox="11615,5381 14209,5419 14186,6978 11593,6940"/>
              </emma:interpretation>
            </emma:emma>
          </inkml:annotationXML>
          <inkml:trace contextRef="#ctx0" brushRef="#br0" timeOffset="156679.1201">-16079 6107 0,'0'0'15,"0"0"-15,0 0 16,0 0 0,0 0-16,0 0 15,0 0 1,0 0-16,0 11 16,-12 12-1,1 23-15,-13 1 16,-11 10-16,-12 1 15,-24 12 1,12-24-16,12-11 16,-12-1-1,-12-11-15,-23-11 16,23-12-16,24 0 16,0-12-1,12 1-15,11-1 16,1 12-1,11 0-15,0 0 16,0 0-16,1 0 16,-13 12-1,1-1-15,-13 1 16,1-1 0,-24 1-16,-12 0 15,-23-12 1,23-12-16,24 12 15,12-12 1,11 1-16,1-1 16,11-11-16,12-23 15,24-23 1,23-12-16,12 11 16,-12 13-1,-47 57-15</inkml:trace>
          <inkml:trace contextRef="#ctx0" brushRef="#br0" timeOffset="158394.0751">-18670 5899 0,'0'0'16,"11"0"-1,48 11-15,24 1 16,11-12-16,36-35 16,35 12-1,-1-35-15,-164 58 16</inkml:trace>
          <inkml:trace contextRef="#ctx0" brushRef="#br0" timeOffset="157951.9383">-18105 6534 0,'0'0'16,"0"0"-16,0 0 15,0 0 1,0-11-16,12-1 16,0-11-1,11-12-15,1 1 16,23-36-16,12 1 15,0-12 1,-12 23-16,0 12 16,0 0-1,-12 11-15,1 12 16,-1 23 0,-11 0-16,-13 12 15,1 11-15,-12 34 16,-12 24-1,1-11-15,-13-13 16,-11-10 0,-1-13-16,-11-10 15,-23-1 1,-1-12-16,0-22 16,1-1-1,-1-11-15,0 0 16,-11 0-16,11 0 15,12 23 1,12 11-16,12 12 16,11 12-16,12 0 15,12 11 1,12 0-16,23 0 16,24 1-1,0-13-15,12-22 16,-71-12-16</inkml:trace>
          <inkml:trace contextRef="#ctx0" brushRef="#br0" timeOffset="158169.0863">-17893 5575 0,'0'0'0,"0"0"15,12 12 1,-12-12-16,0 0 16,0 0-16</inkml:trace>
          <inkml:trace contextRef="#ctx0" brushRef="#br0" timeOffset="158797.4796">-17163 6141 0,'0'0'0,"0"0"15</inkml:trace>
          <inkml:trace contextRef="#ctx0" brushRef="#br0" timeOffset="160212.7221">-16915 6245 0,'0'0'16,"0"0"-16,0 0 15,0 0 1,0 0-16,0 0 16,-12 0-16,0 12 15,1-12 1,-1 0 0,0-12-1,0 1-15,0-1 16,12 1-1,0-1-15,0-11 16,0 11 0,0 1-16,12-1 15,0 1 1,0-1-16,0 12 16,-1 0-16,1 0 15,0 0 1,-12 12-16,0-1 15,-12 12 1,-11 12-16,-13-12 16,1 0-16,-1-11 15,13-1 1,11-11-16,0-11 16,12-12-1,12 0-15,12-12 16,35-11-16,-59 46 15</inkml:trace>
          <inkml:trace contextRef="#ctx0" brushRef="#br0" timeOffset="157054.0256">-16621 5644 0,'0'0'16,"12"-11"-1,12-24-15,-1-11 16,13-35-16,-25 0 16,1 0-1,-24 12-15,1 23 16,-25 11 0,-34 0-16,-13 24 15,1 11 1,11 34-16,24 1 15,0 11-15,23-11 16,12 0 0,12 11-16,24 12 15,23 11 1,24 0-16,11-22 16,-11 10-1,-71-57-15</inkml:trace>
        </inkml:traceGroup>
        <inkml:traceGroup>
          <inkml:annotationXML>
            <emma:emma xmlns:emma="http://www.w3.org/2003/04/emma" version="1.0">
              <emma:interpretation id="{336219FD-3586-4012-9A95-79219377FBF2}" emma:medium="tactile" emma:mode="ink">
                <msink:context xmlns:msink="http://schemas.microsoft.com/ink/2010/main" type="inkWord" rotatedBoundingBox="14581,5535 19811,5612 19778,7898 14548,782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9626.5863">-10896 5309 0,'0'0'15,"0"0"-15,12 12 16,0-1-16,23 12 16,-35-23-1</inkml:trace>
          <inkml:trace contextRef="#ctx0" brushRef="#br0" timeOffset="153399.7436">-12262 5552 0,'0'0'0,"0"0"15,0 0 1,0 0-16,0 0 15,0 0 1,0 0-16,0 0 16,0 0-1,0 0-15,0 0 16,0 0-16,0 0 16,0 11-1,-12 13-15,-12 33 16,-11 13-1,-12-1-15,0-11 16,0 11-16,11-23 16,-11 1-1,0-1-15,-23 0 16,-1-11 0,0-1-16,12-22 15,12-12 1,0 0-16,12 0 15,11 0-15,1-12 16,11 1 0,-12-1-16,12 1 15,1-1 1,-1 1-16,0-1 16,12 0-1,0 1-15,0-1 16,0 1-16,0-1 15,0 1 1,0 11-16,0 0 16,0 0-1,0 0-15,-12-12 16,1 12-16,-1 0 16,-12 0-1,-11 12-15,-36 11 16,1 11-1,-1 13-15,12-1 16,0 12-16,24-12 16,-1 0-1,25-11-15,-1 0 16,0-1 0,12-11-16,0-11 15,12 11 1,11 0-16,1-11 15,11-12-15,1 0 16,-13 0 0,1-12-16,-1-11 15,-11 0 1,0 0-16,-12 0 16,0 0-16,-12-1 15,0 1 1,-11 0-16,11 12 15,-12-1 1,1 12-16,-1 0 16,1 12-1,-1-1-15,-11 12 16,-1-11-16,-11-1 16,12 1-1,0-12-15,-1 0 16,1-12-1,0-11-15,-1 12 16,1-12-16,11 11 16,13-11-1,-1 11-15,0 1 16,12 11 0,-12 0-16,1 0 15,-13 11 1,-11 12-16,11-11 15,-11 0-15,-1-1 16,1 1 0,0-1-16,-1 1 15,1-1 1,0 1-16,-12 11 16,-12 0-1,0 12-15,12-12 16,0 0-16,11-11 15,1-1 1,0 1-16,-13-12 16,1 0-1,12 0-15,0 0 16,-1 0-16,13 0 16,11 0-1,12 0-15,0 0 16,12-23-1,-1 11-15,13 1 16,0-1 0,-1 12-16,1 0 15,11 0-15,-11 12 16,-1-1 0,-11 1-16,-12 11 15,0 11 1,-12 1-16,-23 11 15,-24 1 1,-12-1-16,-11-23 16,11-23-16,24-12 15,23 12 1,24 0-16</inkml:trace>
          <inkml:trace contextRef="#ctx0" brushRef="#br0" timeOffset="153674.2811">-13464 6973 0,'12'0'0,"23"0"15,36 0-15,23-11 16,1-12 0,-1 0-16,-94 23 15</inkml:trace>
          <inkml:trace contextRef="#ctx0" brushRef="#br0" timeOffset="154838.8193">-15160 5818 0,'0'0'15,"0"0"-15</inkml:trace>
          <inkml:trace contextRef="#ctx0" brushRef="#br0" timeOffset="154692.7638">-14759 5517 0,'0'0'0,"0"0"15,23 12-15,12 22 16,-11 1-1,0 11-15,-13 1 16,-11-1 0,-23 12-16,-13-1 15,-11 1 1,-23 0-16,-60 0 16,12-35-16,0-12 15,12-11 1,-11-11-16,22-1 15,25-11 1,11 0-16,23 0 16,13-12-16,11 1 15,24-1 1,11-11-16,36-12 16,12 0-1,0 12-15,-71 46 16</inkml:trace>
          <inkml:trace contextRef="#ctx0" brushRef="#br0" timeOffset="154098.7508">-14689 7540 0,'0'0'16,"24"-12"-1,35-34-15,35-35 16,-12 0-16,-11 12 16,-24-12-1,-12 0-15,-23 35 16,-12 11-1,-12 12-15,-35 11 16,-35 12-16,-12 12 16,23 11-1,36-11-15,11-1 16,12 1 0,12-1-16,36 24 15,46 0 1,12-12-16,12-12 15,12 12-15,-118-23 16</inkml:trace>
          <inkml:trace contextRef="#ctx0" brushRef="#br0" timeOffset="150139.9687">-11438 5552 0,'0'0'16,"0"0"-16,12 0 15,-12 0 1</inkml:trace>
          <inkml:trace contextRef="#ctx0" brushRef="#br0" timeOffset="149891.0283">-11591 7193 0,'0'0'0,"12"0"15,47 0 1,129-46-16,-34-1 16,22-33-1,-11-13-15,-165 93 16</inkml:trace>
          <inkml:trace contextRef="#ctx0" brushRef="#br0" timeOffset="149469.5013">-10472 5783 0,'0'0'0,"0"0"16,0 0-16,0 0 16,0 0-1,0 0-15,0 0 16,0 0-16,0 0 16,0 0-1,0 0-15,0 0 16,0 0-1,0 0-15,0 0 16,0 0 0,0 0-16,0 0 15,0 0-15,0 0 16,0 0 0,0 0-16,0 12 15,0 11 1,0 23-16,0 0 15,0 12-15,-11 0 16,-13-12 0,-11 0-16,-1-23 15,-11 0 1,12-11-16,0-12 16,-1 0-16,1-12 15,11 12 1,-11 0-16,0 12 15,-13-1 1,1 1-16,-23 11 16,23-11-1,-1-1-15,1-11 16,12 0-16,11 0 16,13 0-1,-1 0-15,12 0 16,0 0-1,0 0-15,0 0 16,0 12 0,0 11-16,0 12 15,0 11-15,0-11 16,-12 11 0,-11 23-16,-13-23 15,1 1 1,-24-13-16,-12-11 15,-23-11-15,12-12 16,-13-23 0,36 0-16,24 0 15,0-12 1,23-11-16,12-12 16,24-11-16,46-36 15,24 1 1,24 0-16,-12 24 15,-106 80 1</inkml:trace>
        </inkml:traceGroup>
        <inkml:traceGroup>
          <inkml:annotationXML>
            <emma:emma xmlns:emma="http://www.w3.org/2003/04/emma" version="1.0">
              <emma:interpretation id="{C3325C8F-45D7-44C3-80E9-F7DFF375FA99}" emma:medium="tactile" emma:mode="ink">
                <msink:context xmlns:msink="http://schemas.microsoft.com/ink/2010/main" type="inkWord" rotatedBoundingBox="20380,5618 21584,5635 21562,7124 20358,710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7594.1196">-8811 6303 0,'0'0'16,"0"0"-16,0 0 15,0 0 1,-11 0-16,-13 0 15,0-12 1,-11 1-16,0-12 16,-1 11-16,1-11 15,11-12 1,13 12-16,-1 12 16,12-12-1,0 11-15,12-11 16,23 0-1,12 0-15,0 11 16,0 12-16,-11 0 16,-13 12-1,1-1-15,-12 12 16,-12 24 0,-12 10-16,-35 13 15,-36 11 1,1-23-16,-1-12 15,1 0-15,11-23 16,1-11 0,-1-12-16,24 0 15,11-12-15,13-11 16,11 0 0,12 0-16,12 0 15,0 0 1,11 11-16,13 12 15,-1 0 1,-12 12-16,1-1 16,0 12-16,-13 0 15,-11 0 1,-11 12-16,-60 34 16,-12 12-1,1-23-15,-1-12 16,1-11-1,23-23-15,59-12 16</inkml:trace>
          <inkml:trace contextRef="#ctx0" brushRef="#br0" timeOffset="147840.9841">-9388 5829 0,'0'0'15,"12"0"1,35-11-16,47-12 16,36-24-16,-1 1 15,-11-12 1,-35 24-16,-1 11 15,-82 23 1</inkml:trace>
          <inkml:trace contextRef="#ctx0" brushRef="#br0" timeOffset="148295.9563">-9894 5321 0,'0'0'0,"0"0"16,0 0-16,0 11 15,11 12 1,1 24-16,0 57 15,0 34-15,-12 1 16,0 11 0,-12-11-16,0-24 15,0-22 1,1-35-16,-1-12 16,12-46-1</inkml:trace>
        </inkml:traceGroup>
        <inkml:traceGroup>
          <inkml:annotationXML>
            <emma:emma xmlns:emma="http://www.w3.org/2003/04/emma" version="1.0">
              <emma:interpretation id="{BB5ACC3B-59C5-4DF8-AC19-530BB8DB44AA}" emma:medium="tactile" emma:mode="ink">
                <msink:context xmlns:msink="http://schemas.microsoft.com/ink/2010/main" type="inkWord" rotatedBoundingBox="22228,5706 25046,5747 25021,7407 22204,736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3151.0699">-5241 6349 0,'0'0'0,"0"0"15,0 0-15,0 0 16,0 0 0,0 0-16,0 0 15,0 0 1,0 0-16,-12 0 16,-12 12-16,-23-1 15,-24 13 1,1-1-16,11 0 15,12 0 1,11 0-16,13 0 16,-1 0-16,12 12 15,12 11 1,0-46-16</inkml:trace>
          <inkml:trace contextRef="#ctx0" brushRef="#br0" timeOffset="145429.9929">-7503 6153 0,'0'0'16,"-12"11"-1,12-11-15</inkml:trace>
          <inkml:trace contextRef="#ctx0" brushRef="#br0" timeOffset="145283.8777">-7291 5818 0,'0'0'16,"0"0"-16,12 11 15,-1 12 1,13 0-16,11 12 16,1 0-1,-1 11-15,0 12 16,1 11-1,-13 12-15,-23 0 16,-23-23-16,-36 0 16,-35-1-1,-1-10-15,-46-24 16,-24-12-16,24-22 16,35-24-1,23-23-15,24-11 16,24-1-1,23 24-15,12 0 16,12 0 0,47 0-16,59-24 15,-1 24-15,-11 23 16,-106 23 0</inkml:trace>
          <inkml:trace contextRef="#ctx0" brushRef="#br0" timeOffset="144836.9793">-7008 5425 0,'0'0'16,"0"0"-16,0 11 16,0 24-1,11 34-15,-11 47 16,0-1-16,0 1 16,0 34-1,0-23-15,12-34 16,0-35-1,-12-58-15</inkml:trace>
          <inkml:trace contextRef="#ctx0" brushRef="#br0" timeOffset="144592.5149">-6478 5945 0,'0'0'0,"0"0"16,0 0-16,0 0 15,0 0 1,0 0-16,0 0 15,0 0 1</inkml:trace>
          <inkml:trace contextRef="#ctx0" brushRef="#br0" timeOffset="143321.9029">-5689 7089 0,'0'0'16,"0"0"-16,12 0 15,-1 0-15,-11 0 16</inkml:trace>
          <inkml:trace contextRef="#ctx0" brushRef="#br0" timeOffset="144393.4853">-5713 6107 0,'0'0'16,"0"0"0,0 0-16,0 0 15,0 0-15,0 0 16,0 0-1,-11 0-15,-13 11 16,-11 1 0,-1 11-16,1 11 15,0 1-15,11 0 16,12-1 0,12-10-16,0-1 15,12-12 1,0 1-16,11-1 15,1-11 1,11 0-16,12-11 16,-11-1-16,-13 1 15,1-1 1,-1 1-16,-11-1 16,0 12-1,-12 0-15,0 0 16,0 0-16,-24 23 15,-11 0 1,-12 12-16,-12 0 16,-12-1-1,1-11-15,11-11 16,12 0 0,0-1-16,11 1 15,1-1-15,-12 12 16,0 0-1,0 1-15,-1-1 16,1-12 0,0 1-16,0-12 15,0 0-15,12-12 16,11 1 0,1-1-16,11 12 15,12 0 1,0 0-16,12-11 15,-1-1-15,13 0 16,-1 1 0,1 11-16,0 0 15,-13 0 1,1 11-16,0 1 16,-12 0-1,0 11-15,-24 11 16,-23 13-1,-23-1-15,-1 0 16,0-11-16,12-12 16,0-23-1,12 0-15,47 0 16</inkml:trace>
        </inkml:traceGroup>
        <inkml:traceGroup>
          <inkml:annotationXML>
            <emma:emma xmlns:emma="http://www.w3.org/2003/04/emma" version="1.0">
              <emma:interpretation id="{27740294-C610-4C21-BEF7-951CBA244F23}" emma:medium="tactile" emma:mode="ink">
                <msink:context xmlns:msink="http://schemas.microsoft.com/ink/2010/main" type="inkWord" rotatedBoundingBox="25300,5613 29162,5670 29132,7715 25270,765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7940.2228">-1602 6442 0,'0'0'0,"0"0"15,0 0-15,0 0 16,12 0 0,24 0-16,11 0 15,0 11 1,0 1-16,12-1 15,0 1 1,0 11-16,-24 0 16,0 0-16,-11 0 15,-12 1 1,-12-1-16,-12 0 16,-23 0-1,-13-12-15,-22 1 16,-1-12-1,-23-12-15,23-22 16,12 11-16,12 0 16,24-1-1,11 13-15,0-1 16,12 1 0,12-12-16,0 11 15,11 1 1,1 11-16,-13 0 15,1 0-15,-12 11 16,0 12 0,-12 0-16,-23 24 15,0-13 1,-12 1-16,0-12 16,-1-11-16,-10-12 15,10-12 1,-10-11-16,22 11 15,13-11 1,11 0-16,0 0 16,24-23-16,11 0 15,25-24 1,10 1-16,1-1 16,-12 13-1,-23 22-15,-24 35 16</inkml:trace>
          <inkml:trace contextRef="#ctx0" brushRef="#br0" timeOffset="138998.7367">-1578 6442 0,'0'0'0,"0"0"16,0 0-1,0 0-15,0 0 16,0 0-16,0-12 16,0 12-1,-12-11-15,-11-1 16,-13 12-1,-11 0-15,12 12 16,0-1 0,11 1-16,12-1 15,12 1-15,12-1 16,23 1 0,36 0-16,11-1 15,-11 1 1,-12-1-16,-12-11 15,-12 0-15,1 0 16,-13 0 0,-23 0-16</inkml:trace>
          <inkml:trace contextRef="#ctx0" brushRef="#br0" timeOffset="141017.9483">-4770 7332 0,'0'11'0,"0"1"16,0-1-16,0-11 15,0 0 1</inkml:trace>
          <inkml:trace contextRef="#ctx0" brushRef="#br0" timeOffset="140455.0183">-3604 6083 0,'0'0'0,"0"24"16,-12 22-1,0 23-15,-11 0 16,-1-11 0,-11 0-16,11-23 15,1-1 1,-1-10-16,1-13 16,-1 1-16,1-12 15,11 0 1,-12 0-16,-11 11 15,-12 1 1,-12 11-16,-35 12 16,-36 11-1,12 0-15,12-23 16,0-11-16,12-1 16,0-11-1,23 0-15,24 0 16,0 0-1,11 0-15,25 0 16,-1 0-16,12 0 16,0 0-1,0 0-15,12 0 16,23 0 0,24-11-16,12-12 15,-1-12 1,25-11-16,-95 46 15</inkml:trace>
          <inkml:trace contextRef="#ctx0" brushRef="#br0" timeOffset="140820.0249">-3098 5344 0,'0'0'16,"0"0"-1,0 0-15,0 0 16,-23 11-16,-24 24 16,-47 11-1,-24 47-15,-24 22 16,-34 24 0,34-47-16,36-22 15,12-1-15,94-69 16</inkml:trace>
          <inkml:trace contextRef="#ctx0" brushRef="#br0" timeOffset="139915.9139">-3086 6673 0,'0'0'0,"0"0"16,12 0-16,12 0 16,11 0-16,12-12 15,0 1 1,0-12-16,-11 0 16,-13-1-1,1 1-15,-13 0 16,-11 0-1,0 23-15,0 0 16,-23 0-16,-12 12 16,-13 11-1,-10 11-15,-1 1 16,0 0 0,0-12-16,24-12 15,-1 1-15,1-12 16,11 0-1,13-12-15,-1 1 16,0-1 0,0 1-16,12-1 15,0 1 1,0-1-16,0 12 16,0 0-16,0 0 15,-12 12 1,-23 34-16,-24 23 15,12 12 1,-12-12-16,12-22 16,0-13-1,-12-11-15,12-11 16,12-12-16,35 0 16</inkml:trace>
          <inkml:trace contextRef="#ctx0" brushRef="#br0" timeOffset="138355.0194">-1578 5691 0,'0'0'15,"0"0"-15,-24-12 16,-11 0-1,-12 12-15,-12 0 16,0 12 0,12 11-16,0 0 15,12 12-15,11 11 16,12-11 0,12 11-16,0 0 15,-11 0 1,-1 1-16,0-13 15,-23 1 1,-13-12-16,-10-11 16,-13-24-16,0-11 15,1-12 1,-1-11-16,12 0 16,24-12-1,23 0-15,35-23 16,25 1-1,58 10-15,11 24 16,-117 46-16</inkml:trace>
        </inkml:traceGroup>
        <inkml:traceGroup>
          <inkml:annotationXML>
            <emma:emma xmlns:emma="http://www.w3.org/2003/04/emma" version="1.0">
              <emma:interpretation id="{96459F03-E36F-4B6E-8D64-528715AD8C5C}" emma:medium="tactile" emma:mode="ink">
                <msink:context xmlns:msink="http://schemas.microsoft.com/ink/2010/main" type="inkWord" rotatedBoundingBox="29493,6219 33111,6272 33095,7353 29478,730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4236.9986">2415 6673 0,'0'0'0,"0"0"15,0 0-15,-11 11 16,-25 24 0,-11 11-16,-24 24 15,13-24 1,-1 0-16,-12 0 15,-23 1 1,23-24-16,71-23 16</inkml:trace>
          <inkml:trace contextRef="#ctx0" brushRef="#br0" timeOffset="135745.9633">-753 6164 0,'0'0'16,"0"0"-16,35 0 15,71-11 1,35-1-16,-11-11 15,23 0-15,0-12 16,-35 12 0,-118 23-16</inkml:trace>
          <inkml:trace contextRef="#ctx0" brushRef="#br0" timeOffset="135557.675">778 5945 0,'0'0'0,"0"0"16,0 23-1,-12 35-15,-11 34 16,-24 1-16,-1-1 16,13-34-1,0-12-15,11-23 16,12 0-1,1-11-15,-1-1 16,0-11-16,12 0 16,-12 0-1,0 0 1,1 0-16,-13 12 16,-35 0-16,-23 11 15,-36-12 1,0 1-16,0-1 15,-23-11 1,-24 0-16,59-11 16,24-1-16,11 12 15,12 0 1,12 0-16,12 0 16,11 0-1,12 0-15,12 0 16,0 12-16,24-1 15,23 12 1,35 12-16,1-12 16,-1-11-1,-11-12-15,-24-12 16,-12 1 0,1-12-16,-13-1 15,-23 24-15</inkml:trace>
          <inkml:trace contextRef="#ctx0" brushRef="#br0" timeOffset="134877.0072">1143 6800 0,'0'0'0,"0"0"16,0-12-1,0-11-15,0-11 16,24-13 0,-1 1-16,13 0 15,-1 11 1,12 1-16,0-1 16,0 12-16,0 0 15,1 0 1,-1 11-16,-12 1 15,-11-1 1,-1 12-16,-11 0 16,0 12-16,-1-1 15,-11 1 1,0 11-16,-11 11 16,-1 1-1,-23 23-15,-13 0 16,-22-12-16,-24-11 15,-1-1 1,25-22-16,11-12 16,23-12-1,1-11-15,11-12 16,13 1 0,22-47-16,25-23 15,23 0-15,0 11 16,-1 24-1,-10 11-15,-25 24 16,1-13 0,-12 24-16,-12 23 15</inkml:trace>
          <inkml:trace contextRef="#ctx0" brushRef="#br0" timeOffset="133979.7293">2651 6476 0,'0'0'0,"0"0"16,0 0 0,0 0-16,0 0 15,0 0 1,23 12-16,1 0 16,0-1-16,-1 1 15,1-1 1,-1 1-16,1-1 15,-12 1 1,-12-1-16,0 13 16,-24 10-16,-11 24 15,-1 0 1,-11 0-16,0-12 16,0 0-1,-12-11-15,0-1 16,0-11-1,24-11-15,11 0 16,24-12-16</inkml:trace>
        </inkml:traceGroup>
      </inkml:traceGroup>
      <inkml:traceGroup>
        <inkml:annotationXML>
          <emma:emma xmlns:emma="http://www.w3.org/2003/04/emma" version="1.0">
            <emma:interpretation id="{89CFD703-D5E1-423C-A817-88C8882D27C2}" emma:medium="tactile" emma:mode="ink">
              <msink:context xmlns:msink="http://schemas.microsoft.com/ink/2010/main" type="line" rotatedBoundingBox="1914,7876 4014,8447 3722,9523 1621,8952"/>
            </emma:interpretation>
          </emma:emma>
        </inkml:annotationXML>
        <inkml:traceGroup>
          <inkml:annotationXML>
            <emma:emma xmlns:emma="http://www.w3.org/2003/04/emma" version="1.0">
              <emma:interpretation id="{6477187B-EA08-4C50-ACDF-7214DFB86E87}" emma:medium="tactile" emma:mode="ink">
                <msink:context xmlns:msink="http://schemas.microsoft.com/ink/2010/main" type="inkWord" rotatedBoundingBox="1914,7876 4014,8447 3722,9523 1621,895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24422.0799">-27470 8661 0,'0'0'0,"0"0"16,12 0-16,12 0 16,-1 0-16,12 0 15,1 0 1,-1 0-16,12-12 15,-11 12 1,-1-11-16,0-1 16,1 12-1,-13-12-15,1 12 16,-24 0-16,12 0 16,-12 0-1</inkml:trace>
          <inkml:trace contextRef="#ctx0" brushRef="#br0" timeOffset="224757.4288">-27281 8326 0,'0'0'0,"0"0"16,0 0 0,0 11-16,0 12 15,0 23 1,11 24-16,-11-12 16,0-1-16,0 1 15,12 0 1,0 11-16,0-22 15,-12-24 1,0 0-16,0-12 16,0-11-1,0 0-15</inkml:trace>
          <inkml:trace contextRef="#ctx0" brushRef="#br0" timeOffset="225300.3966">-26845 8291 0,'0'0'0,"0"0"15,0 0 1,0 0-16,0 0 15,0 0-15,11-12 16,1-11 0,12 0-16,-1-12 15,1 12 1,-1 12-16,1-1 16,-1 1-1,13 11-15,-13 11 16,1 12-16,-12 24 15,-1 22 1,-11 23-16,-11-11 16,-1-11-1,-12-1-15,1-23 16,-1 0-16,-11-11 16,11 0-1,-11-12-15,11-12 16,13 1-1,11-12-15,0 0 16,0 0 0,11 0-16,25 0 15,11 12-15,35-1 16,13-11 0,-13 0-16,-82 0 15</inkml:trace>
          <inkml:trace contextRef="#ctx0" brushRef="#br0" timeOffset="223558.1922">-28012 8718 0,'0'0'0,"0"0"16,0 0-1,0 0-15,12 0 16,0 0 0,11-11-16,13-1 15,-1-11-15,12-11 16,0 10-1,-11 1-15,-13 12 16,1-1 0,-12 12-16,-12 0 15,0 0-15,0 12 16,0 11 0,0 0-16,0 12 15,-12-1 1,12 1-16,0 0 15,0-12 1,0 12-16,12-12 16,11 0-16,13 0 15,-1-12 1,24-11-16,-12-11 16,0-1-1,-47 12-15</inkml:trace>
          <inkml:trace contextRef="#ctx0" brushRef="#br0" timeOffset="224002.6774">-27682 8152 0,'0'0'16,"0"0"0,0 12-16,0 11 15,0-12 1,0 13-16,12-13 16,0 1-16,0-12 15,11 0 1,1 0-16,-1-12 15,-11 1 1,0-1-16,0-11 16,-12 0-16,-12 0 15,0 11 1,-12 1-16,1-1 16,-12 12-1,11 12-15,0-1 16,1 1-16,11 11 15,0 0 1,12 0-16,12 0 16,-12-23-1</inkml:trace>
          <inkml:trace contextRef="#ctx0" brushRef="#br0" timeOffset="223062.5703">-28283 8187 0,'0'0'16,"0"0"-1,0 0-15,0 0 16,0 0-16,0 0 15,-141 11 1,141-11-16,0 0 16,0 0-1,-12-11-15,1-1 16,-1 1 0,0-24-16,0 0 15,12-11-15,12-12 16,0 12-1,11 11-15,-11 12 16,12 12 0,-13 11-16,13 23 15,0 23-15,-1 24 16,-11 22 0,-12 35-16,-24 12 15,13-35 1,-13-23-16,0-24 15,13-22 1,-1 0-16,0-12 16,12-12-16,0-11 15,0 0 1,0 0-16,24-69 16,11-58-1,24-12-15,35-46 16,-11 12-1,-25 57-15,-10 47 16,-13 11-16,-12 12 16,-11 23-1,-12 11-15,0 1 16,0 11 0,0 0-16,0 0 15,-12 11-15,-23 47 16,0 23-1,11 0-15,-11 35 16,23-35 0,12 11-16,0 12 15,12-12 1,0-34-16,-1-23 16,1-12-16,0-11 15,-12-12 1</inkml:trace>
        </inkml:traceGroup>
      </inkml:traceGroup>
      <inkml:traceGroup>
        <inkml:annotationXML>
          <emma:emma xmlns:emma="http://www.w3.org/2003/04/emma" version="1.0">
            <emma:interpretation id="{3B9C957F-1083-497B-9DB2-FF3E1AECFE37}" emma:medium="tactile" emma:mode="ink">
              <msink:context xmlns:msink="http://schemas.microsoft.com/ink/2010/main" type="line" rotatedBoundingBox="3637,9113 8594,9639 8402,11446 3445,10919"/>
            </emma:interpretation>
          </emma:emma>
        </inkml:annotationXML>
        <inkml:traceGroup>
          <inkml:annotationXML>
            <emma:emma xmlns:emma="http://www.w3.org/2003/04/emma" version="1.0">
              <emma:interpretation id="{39AB49F3-7F81-4F90-8F8F-1AEDF6F63631}" emma:medium="tactile" emma:mode="ink">
                <msink:context xmlns:msink="http://schemas.microsoft.com/ink/2010/main" type="inkWord" rotatedBoundingBox="3637,9113 8594,9639 8402,11446 3445,1091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99528.0499">-23488 10244 0,'0'0'15,"-24"12"-15,-23 11 16,0 0 0,0-12-16,-12 1 15,0-12 1,12-12-16,0-11 16,11 0-1,13-35-15,11 1 16,12-1-16,12 12 15,0-1 1,11 13-16,1 11 16,11-1-1,-11 24-15,11 12 16,0 57 0,-11 58-16,-12 12 15,-12 23-15,0-12 16,-12-46-1,0-23-15,12-35 16,0-11 0,0-12-16,0-11 15,0-12 1,0 0-16,0-35 16,12-57-16,12-47 15,23-69 1,0 23-16,-12 58 15,0 23 1,-11 34-16,-12 13 16,0 10-16,-12 24 15,0 12 1,0 11-16,0 0 16,-12 34-1,0 47-15,12 58 16,12-12-16,11-34 15,13-1 1,-1 1-16,0-24 16,24-23-1,12-23-15,47-34 16,-118 11 0</inkml:trace>
          <inkml:trace contextRef="#ctx0" brushRef="#br0" timeOffset="301399.021">-22581 9944 0,'0'0'16,"0"0"-16,0 0 15,0 0 1,0 0-16,0 0 16,0 0-1,0 0-15,0 0 16,12 0-1,11 0-15,24 0 16,0 0-16,12 0 16,0 0-1,0 0-15,12 11 16,11-11 0,1 0-16,-24 0 15,-1 0 1,-10 0-16,-13 0 15,-12 0-15,1 0 16,0 0 0,-13 0-16,1 0 15,-12 0 1,0 0-16</inkml:trace>
          <inkml:trace contextRef="#ctx0" brushRef="#br0" timeOffset="301804.3866">-22534 10279 0,'0'0'16,"0"0"-16,0 0 16,12 0-1,11 0-15,13 0 16,11 0 0,12 0-16,0-12 15,11 1 1,13-1-16,-1 0 15,-11 12-15,-12 0 16,-12 0 0,-12 0-16,-11 0 15,-1 0 1,-11 0-16,0 0 16,-12 0-16,0 0 15</inkml:trace>
          <inkml:trace contextRef="#ctx0" brushRef="#br0" timeOffset="295644.272">-26751 9897 0,'0'0'0,"0"0"16,0 0-16,23 0 16,24-11-1,36-1-15,35 1 16,-24-1-1,-12 1-15,1-13 16,-1 1-16,1 0 16,-13 12-1,-11-1-15,-59 12 16</inkml:trace>
          <inkml:trace contextRef="#ctx0" brushRef="#br0" timeOffset="295391.0819">-26245 9516 0,'0'0'16,"0"0"-16,24 0 15,11-12 1,24-11-16,24-23 15,-13 0 1,-11-12-16,-12-23 16,0-11-16,-23 11 15,-12 23 1,-12 12-16,0 11 16,-12 12-1,-12 11-15,-11 12 16,-24 24-16,0 33 15,-11 47 1,11 23-16,0 47 16,12-1-1,35-11-15,0 0 16,24 23 0,0-58-16,-1-12 15,13 1-15,-12-24 16,0-22-1,-12-12-15,0-24 16,0-22 0,0-12-16,-12-12 15,12 12 1</inkml:trace>
          <inkml:trace contextRef="#ctx0" brushRef="#br0" timeOffset="295930.1232">-25609 9423 0,'0'0'0,"0"0"16,0 0-16,-11 24 15,-13 22 1,-23 23-16,-12 35 15,12-11 1,23 11-16,13 11 16,22-22-16,13-24 15,11 0 1,-11-34-16,11-12 16,1-11-1,-36-12-15</inkml:trace>
          <inkml:trace contextRef="#ctx0" brushRef="#br0" timeOffset="296582.165">-25444 10013 0,'0'0'16,"0"0"-16,0 11 15,-11 1-15,-1 0 16,0-12-1,0 0-15,-11-12 16,-1-11 0,1 0-16,11 11 15,0-11-15,12-12 16,0 1 0,24-1-16,11 0 15,12 1 1,0 11-16,12 11 15,-12 24 1,12 22-16,-24 24 16,-11 69-16,-12 12 15,-24-35 1,0 0-16,0-23 16,1-35-1,-1-11-15,0-12 16,12-12-1,0-11-15,0 0 16,12-34-16,0-59 16,23-69-1,0 24-15,-11 22 16,-1-11 0,-11 35-16,-12 34 15,0 23-15,0 12 16,0 12-1,0 11-15,-12 23 16,1 23 0,11 23-16,11 24 15,13 34 1,11-23-16,12-23 16,12-24-16,12-10 15,11-24 1,-11-12-16,-71-11 15</inkml:trace>
          <inkml:trace contextRef="#ctx0" brushRef="#br0" timeOffset="298067.1655">-24902 9354 0,'0'0'15,"0"0"1,0 0-16,0 0 16,12 0-16,12 0 15,11 12 1,12 11-16,12 23 16,12 35-1,-13 11-15,-10 1 16,-13 11-16,-12 35 15,-11-24 1,-12-22-16,-12-13 16,-11 1-1,-24-11-15,-12 11 16,0-35 0,-12-11-16,24-24 15,12 1-15,35-12 16</inkml:trace>
          <inkml:trace contextRef="#ctx0" brushRef="#br0" timeOffset="298810.8281">-24383 10429 0,'0'0'15,"0"0"-15,11-12 16,1 1 0,0-12-16,0-12 15,-1-11 1,-11 0-16,-11-1 16,-13 1-1,1 11-15,-1 1 16,0 11-16,1 11 15,-1 1 1,-11 22-16,-12 24 16,0 23-1,11-1-15,25 1 16,11 11 0,11 1-16,13-12 15,11-24-15,-11-11 16,-1-11-1,13-24-15,-1-11 16,12-11 0,12-59-16,0-46 15,-12 1 1,0-36-16,-11 13 16,-1 10-16,-12 47 15,1 12 1,0 11-16,-1 12 15,-23 22 1,12 13-16,-12 11 16,0 11-16,0 12 15,0 0 1,-12 35-16,0 69 16,-23 69-1,0-11-15,11 11 16,12 1-16,1-36 15,11-34 1,11-11-16,13-12 16,-1-12-1,1-23-15,0-23 16,11-11 0,0-24-16,24-11 15,-59 23-15</inkml:trace>
        </inkml:traceGroup>
      </inkml:traceGroup>
    </inkml:traceGroup>
    <inkml:traceGroup>
      <inkml:annotationXML>
        <emma:emma xmlns:emma="http://www.w3.org/2003/04/emma" version="1.0">
          <emma:interpretation id="{8F401667-196B-4812-82A2-E0E0271927E1}" emma:medium="tactile" emma:mode="ink">
            <msink:context xmlns:msink="http://schemas.microsoft.com/ink/2010/main" type="paragraph" rotatedBoundingBox="854,13878 30368,13233 30484,18537 969,19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26C96E-35C7-4A86-BF15-068E7E302812}" emma:medium="tactile" emma:mode="ink">
              <msink:context xmlns:msink="http://schemas.microsoft.com/ink/2010/main" type="line" rotatedBoundingBox="854,13878 30368,13233 30432,16199 918,16844"/>
            </emma:interpretation>
          </emma:emma>
        </inkml:annotationXML>
        <inkml:traceGroup>
          <inkml:annotationXML>
            <emma:emma xmlns:emma="http://www.w3.org/2003/04/emma" version="1.0">
              <emma:interpretation id="{92D86761-6131-4C6B-B145-9A42CB32B93C}" emma:medium="tactile" emma:mode="ink">
                <msink:context xmlns:msink="http://schemas.microsoft.com/ink/2010/main" type="inkWord" rotatedBoundingBox="862,14250 2473,14215 2498,15349 886,1538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00148.1342">-29402 14405 0,'0'0'0,"0"0"15,0 0-15,0 0 16,0 0-16,12 0 16,0 0-1,23 0-15,12 0 16,12 0 0,0 0-16,0 0 15,0 0 1,0 0-16,0 0 15,0 0-15,-12 0 16,0 0 0,-12 0-16,1 0 15,-13 0 1,-23 0-16</inkml:trace>
          <inkml:trace contextRef="#ctx0" brushRef="#br0" timeOffset="400532.0382">-29260 14798 0,'0'0'0,"0"0"16,23 0 0,1 0-16,11 0 15,0 0-15,13 0 16,-1 0-1,0 0-15,12 0 16,0 0 0,11 0-16,1 0 15,-12 0 1,-12 0-16,-47 0 16</inkml:trace>
          <inkml:trace contextRef="#ctx0" brushRef="#br0" timeOffset="401340.7743">-28365 13931 0,'0'11'0,"0"59"15,12 11 1,0 46-16,-1 46 16,-11-46-16,0-34 15,0-12 1,12-12-16,-12 0 16,0-34-16,0-12 15,0-11 1,0-1-16,0-11 15,0 0 1,0 0-16,0 0 16,12-23-1,11-12-15,13-22 16,-1-24-16,12 11 16,0 1-1,-11 23-15,-1-1 16,-11 24-1,-13 12-15,1 11 16,0 0 0,11 23-16,13 35 15,-13 11-15,1 0 16,-1 1 0,1 22-16,0-11 15,-13-23 1,1-12-16,0-11 15,-12-35-15</inkml:trace>
        </inkml:traceGroup>
        <inkml:traceGroup>
          <inkml:annotationXML>
            <emma:emma xmlns:emma="http://www.w3.org/2003/04/emma" version="1.0">
              <emma:interpretation id="{96E2868A-1BDD-4728-B245-56DF18BDCE56}" emma:medium="tactile" emma:mode="ink">
                <msink:context xmlns:msink="http://schemas.microsoft.com/ink/2010/main" type="inkWord" rotatedBoundingBox="2988,13831 5129,13785 5190,16571 3048,16618"/>
              </emma:interpretation>
            </emma:emma>
          </inkml:annotationXML>
          <inkml:trace contextRef="#ctx0" brushRef="#br0" timeOffset="402859.1116">-26869 13526 0,'0'0'0,"0"0"16,0 0-1,0 0-15,0 0 16,0 0 0,0 0-16,-12 0 15,-11 12-15,-13 11 16,-11 12 0,0-1-16,0 24 15,-12 23 1,12 35-16,12-12 15,11-24-15,12 1 16,0 35 0,24-1-16,0 1 15,12 0 1,-1-12-16,12 23 16,13 23-1,-1-34-15,12-12 16,-12 11-16,-12-11 15,-11-11 1,-13-1-16,1-34 16,-12-12-1,-12 0-15,1-11 16,-13 0-16,1-12 16,11 0-1,-12 0-15,12-11 16,1-1-1,-1 1-15,0-1 16,12-11-16</inkml:trace>
          <inkml:trace contextRef="#ctx0" brushRef="#br0" timeOffset="406882.0338">-26186 15560 0,'0'0'0,"0"0"16,0 0-16,0 0 16,0 0-1,-12-11-15,-23-1 16,-12 1-16,0 11 15,0 0 1,0 0-16,11 11 16,1 1-1,11-1-15,13 1 16,-1 11 0,0 0-16,12 12 15,12-12-15,11 12 16,24-1-1,12 12-15,-11-11 16,-1 0 0,-12-12-16,-11 0 15,-1 12 1,-11-12-16,-12 0 16,0 12-16,-12-12 15,-11 0 1,-13 11-16,-23-10 15,12-13 1,0 1-16,12-12 16,-1 0-1,36 0-15</inkml:trace>
          <inkml:trace contextRef="#ctx0" brushRef="#br0" timeOffset="407505.2386">-26056 15988 0,'0'0'0,"0"0"16,12 0 0,23 0-16,12 0 15,0 0-15,-12 0 16,1 0-1,-1 0-15,-11 0 16,-1 0 0,-11 0-16,-12 0 15</inkml:trace>
          <inkml:trace contextRef="#ctx0" brushRef="#br0" timeOffset="407908.9991">-26033 16265 0,'0'0'0,"0"0"15,12 0-15,23 0 16,1 0-1,11 0-15,0 0 16,0 12-16,0-1 16,-11-11-1,-13 0-15,-11 0 16,-12 0 0</inkml:trace>
          <inkml:trace contextRef="#ctx0" brushRef="#br0" timeOffset="408595.521">-25491 16092 0,'0'0'0,"0"0"16,0 11-16,0 1 16,12 0-1,0 11-15,0 0 16,-1 0 0,13-11-16,-1-1 15,13-11 1,-1 0-16,0 0 15,1-11-15,-1-1 16,0 0 0,-11-11-16,0 0 15,-1 0 1,-11 0-16,0 0 16,-12 0-16,0 0 15,0-1 1,0 1-16,0 12 15,-12-1 1,-12 1-16,-11-1 16,0 12-1,-12 0-15,-1 0 16,13 12-16,0-1 16,11 1-1,1 11-15,-1-12 16,12 13-1,1-1-15,11-23 16</inkml:trace>
        </inkml:traceGroup>
        <inkml:traceGroup>
          <inkml:annotationXML>
            <emma:emma xmlns:emma="http://www.w3.org/2003/04/emma" version="1.0">
              <emma:interpretation id="{BA783B1F-0FAC-4A2A-A048-837E8B3F4197}" emma:medium="tactile" emma:mode="ink">
                <msink:context xmlns:msink="http://schemas.microsoft.com/ink/2010/main" type="inkWord" rotatedBoundingBox="5552,14436 7991,14383 8023,15835 5584,1588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31365.7315">-24478 14428 0,'0'0'0,"0"0"16,0 0-16,0 0 15,0 0 1,0 0-16,0 0 16,0 0-1,0 0-15,0 11 16,-12 24-16,-11 11 15,-12 12 1,-1 0-16,1 0 16,0-1-1,11 13-15,0 11 16,24-1-16,0-22 16,24 12-1,0-13-15,11-10 16,-12-13-1,1-11-15,0-11 16,-1-1-16,-23-11 16</inkml:trace>
          <inkml:trace contextRef="#ctx0" brushRef="#br0" timeOffset="431860.4935">-24148 14821 0,'0'0'16,"12"-12"-16,35-11 15,24-35 1,23-23-16,0-11 15,-11 11 1,-24 12-16,-12-1 16,-12 12-16,-23 12 15,-12 0 1,-12 11-16,0 12 16,0 12-1,-11 11-15,-12 23 16,-1 0-1,1 23-15,-1 47 16,1 45 0,23 1-16,1 0 15,11 22-15,0 13 16,11-59 0,1-22-16,-12-1 15,12-11 1,-12-35-16,0-22 15,0-24-15,0 0 16</inkml:trace>
          <inkml:trace contextRef="#ctx0" brushRef="#br0" timeOffset="432105.8841">-24230 14948 0,'0'0'0,"0"0"16,0 0-1,11-12-15,13 1 16,11-1-16,12 1 16,1-1-1,22-11-15,1 0 16,11 0-1,1 0-15,-12-1 16,-71 24 0</inkml:trace>
          <inkml:trace contextRef="#ctx0" brushRef="#br0" timeOffset="432857.8779">-23418 14902 0,'0'0'16,"0"0"-16,0 11 16,12 1-1,12-1-15,11-11 16,0 0-16,13-11 15,-1-1 1,-12-11-16,-11 0 16,-13 0-1,-11 0-15,0 11 16,-11-11-16,-13 11 16,0 12-1,-11 0-15,0 12 16,11 0-1,12-1-15,12-11 16,0 0 0</inkml:trace>
          <inkml:trace contextRef="#ctx0" brushRef="#br0" timeOffset="432499.9929">-23582 15121 0,'0'0'0,"0"0"16,0 12 0,0-1-16,11 1 15,13-1 1,11 1-16,1-12 16,-1 0-16,-12 0 15,-11 0 1,0 0-16,0 0 15,0 11 1,-12-11-16,0 12 16,0 11-1,0 12-15,-12-1 16,0 1-16,12 0 16,0 0-1,12-1-15,0 1 16,-1 0-1,13-12-15,11 0 16,-11-12 0,11-11-16,-35 0 15</inkml:trace>
          <inkml:trace contextRef="#ctx0" brushRef="#br0" timeOffset="433623.2911">-22805 14925 0,'0'0'15,"0"0"-15,0 0 16,0 0 0,0 0-16,12 0 15,11 11 1,13 1-16,23-1 16,11-11-1,1 12-15,0-12 16,-24 0-16,0 0 15,0 0 1,-12 0-16,-11-12 16,-24 12-1</inkml:trace>
          <inkml:trace contextRef="#ctx0" brushRef="#br0" timeOffset="433909.7654">-22475 14728 0,'0'0'15,"0"0"-15,0 0 16,0 0 0,0 0-16,12 12 15,11 11 1,1 23-16,-1 23 15,1 12 1,-12 0-16,-1-11 16,1-24-16,0-12 15,0 1 1,0-23-16,-12-12 16</inkml:trace>
        </inkml:traceGroup>
        <inkml:traceGroup>
          <inkml:annotationXML>
            <emma:emma xmlns:emma="http://www.w3.org/2003/04/emma" version="1.0">
              <emma:interpretation id="{E6C05230-3EA0-4069-93BD-C5B88766FCAC}" emma:medium="tactile" emma:mode="ink">
                <msink:context xmlns:msink="http://schemas.microsoft.com/ink/2010/main" type="inkWord" rotatedBoundingBox="8354,14506 11421,14439 11449,15720 8382,1578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34382.9903">-21474 14555 0,'0'0'15,"0"0"-15,0 0 16,-12-12-1,1 1-15,-13-1 16,-11 1 0,-24 11-16,-12 0 15,0 11-15,12 1 16,12 11 0,24 0-16,-1 0 15,24 0 1,12 12-16,23 11 15,12-11 1,1-1-16,10 13 16,13 10-16,-12-10 15,-12-13 1,-23 1-16,-12-12 16,-12 0-1,-12 0-15,-12 0 16,-23 1-16,-24-1 15,-11-12 1,11-22-16,12-12 16,24-1-1,35 24-15</inkml:trace>
          <inkml:trace contextRef="#ctx0" brushRef="#br0" timeOffset="434896.6113">-21262 15133 0,'0'0'16,"0"0"0,0 0-16,0-12 15,12-11 1,0-12-16,-1-11 15,1-12-15,0-34 16,12-24 0,-13 24-16,1 23 15,0 22 1,0 13-16,-1 22 16,1 0-1,-12 12-15,12 12 16,12 23-16,11 11 15,12 23 1,0-11-16,12 11 16,-12-11-1,-11-12-15,-13 1 16,-11-13-16,-12-11 16,-12 1-1,-23-1-15,-12 0 16,-12 0-1,0-23-15,0 11 16,0-11 0,12 0-16,23 0 15,13-11-15,11 11 16</inkml:trace>
          <inkml:trace contextRef="#ctx0" brushRef="#br0" timeOffset="435506.9978">-20579 14832 0,'0'0'0,"0"0"15,12 0 1,23-11-16,36-12 15,23-1 1,1 13-16,-13-12 16,1 0-1,-83 23-15</inkml:trace>
          <inkml:trace contextRef="#ctx0" brushRef="#br0" timeOffset="435311.1084">-20473 14798 0,'0'0'0,"0"0"16,12-12-16,35-46 15,12-34 1,0-12-16,-12 0 15,-11 23 1,-13 23-16,-11 12 16,-12 11-1,-12 12-15,-11 11 16,-1 12-16,-11 24 16,-1 10-1,-11 59-15,12 34 16,11 0-1,12 0-15,12 23 16,12 1 0,0-36-16,12-34 15,-13-23-15,1-12 16,0-23 0,-12-11-16,0-12 15,0 0 1</inkml:trace>
          <inkml:trace contextRef="#ctx0" brushRef="#br0" timeOffset="435872.9435">-20143 15225 0,'0'0'0,"0"0"16,12 0 0,12 0-16,11 12 15,12-12 1,0 0-16,-12 0 15,-11 0-15,0 0 16,-13 0 0,-11 0-16,0 0 15,0 11 1,0 1-16,0 11 16,-11 0-1,11 0-15,0 0 16,0 0-16,11 1 15,1-1 1,12-12-16,-1 1 16,-23-12-1</inkml:trace>
          <inkml:trace contextRef="#ctx0" brushRef="#br0" timeOffset="436218.3163">-19931 14809 0,'0'0'15,"0"0"-15,0 12 16,0-1 0,12 12-16,0 0 15,11 1-15,13-13 16,-1-11-1,0 0-15,-11-11 16,-12-1 0,-1-11-16,-11 0 15,-11 0 1,-13 0-16,-11 11 16,11 12-1,1 0-15,-13 0 16,13 12-16,11-12 15,12 0 1</inkml:trace>
          <inkml:trace contextRef="#ctx0" brushRef="#br0" timeOffset="436861.5264">-19424 14936 0,'0'0'0,"0"0"16,0 0-16,12 0 16,11 0-1,36 12-15,35-1 16,0-11 0,1 0-16,-25 0 15,-11 0 1,-12-11-16,-11-1 15,-36 12-15</inkml:trace>
          <inkml:trace contextRef="#ctx0" brushRef="#br0" timeOffset="437065.789">-19047 14705 0,'0'0'15,"0"0"1,0 0-16,0 23 16,11 12-16,13 23 15,0 23 1,-1 23-16,1-24 16,-1-22-1,-11-12-15,-12-46 16</inkml:trace>
        </inkml:traceGroup>
        <inkml:traceGroup>
          <inkml:annotationXML>
            <emma:emma xmlns:emma="http://www.w3.org/2003/04/emma" version="1.0">
              <emma:interpretation id="{8D2E7963-F9E2-48B8-8982-5577B4C7B314}" emma:medium="tactile" emma:mode="ink">
                <msink:context xmlns:msink="http://schemas.microsoft.com/ink/2010/main" type="inkWord" rotatedBoundingBox="11940,14154 17257,14038 17304,16173 11986,1628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7608.4865">-17952 14069 0,'0'0'15,"-12"-11"1,-11-12-16,-24-12 15,0 12 1,0 11-16,-12 12 16,12 12-16,11 0 15,13-1 1,-1 12-16,12 0 16,12 12-1,12 11-15,23 0 16,13 12-1,22 12-15,13 10 16,-13-22-16,-23-23 16,-11 0-1,-13-1-15,-11-11 16,-12-11 0,-12 11-16,-35 0 15,-12-11-15,-23-1 16,11-22-1,-11-12-15,23 0 16,59 23 0</inkml:trace>
          <inkml:trace contextRef="#ctx0" brushRef="#br0" timeOffset="437914.5543">-17457 13908 0,'0'0'16,"0"0"-16,0 0 15,-12 11 1,-11 12-16,-1 12 16,-11 11-1,-1 0-15,13 1 16,-1 10-1,1 13-15,11-1 16,0 24-16,24-1 16,0-34-1,23-12-15,36-11 16,23-12 0,-94-23-16</inkml:trace>
          <inkml:trace contextRef="#ctx0" brushRef="#br0" timeOffset="438356.7731">-16998 14104 0,'0'0'0,"0"0"16,0 0-16,0 0 15,-11 0 1,-13 0-16,-11 0 15,-1 0 1,1 12-16,0-1 16,11 1-16,1-1 15,11 1 1,12-1-16,12 13 16,-1-1-1,13 11-15,11 13 16,1-1-1,-1 0-15,0 12 16,-23-24-16,0 1 16,-12-12-1,0-11-15,-12 11 16,-12-11 0,-11-1-16,-12-11 15,0 0 1,12-11-16,-1-13 15,36 24-15</inkml:trace>
          <inkml:trace contextRef="#ctx0" brushRef="#br0" timeOffset="438564.584">-16844 14370 0,'0'0'0,"0"0"15,0 0 1,11 11-16,13 1 16,11 0-16,12-1 15,0 1 1,1-12-16,22 0 16,-11-12-1,12-11-15,-71 23 16</inkml:trace>
          <inkml:trace contextRef="#ctx0" brushRef="#br0" timeOffset="439352.6332">-15973 14012 0,'0'0'0,"0"0"16,0 0 0,0 0-16,0 0 15,0 0 1,0 0-16,0 0 15,12 23-15,0 11 16,0 13 0,-1-1-16,1 12 15,12-1 1,-1-10-16,1-1 16,-12-23-1,-1 0-15,1-11 16,0-1-16,0 1 15,-12-12 1,0 0-16</inkml:trace>
          <inkml:trace contextRef="#ctx0" brushRef="#br0" timeOffset="439648.9511">-15879 13804 0,'0'0'16,"0"0"-16,0 0 16,24 0-1,35 11-15,12 12 16,-1 12 0,1 34-16,-12 1 15,-12-1-15,-12 0 16,-11 12-1,-12 12-15,-12-1 16,-12 1 0,0-59-16,0-11 15,-23 12 1,35-35-16</inkml:trace>
          <inkml:trace contextRef="#ctx0" brushRef="#br0" timeOffset="440005.7708">-18176 15248 0,'0'0'0,"48"-11"16,69-1-16,36-23 16,83-22-1,35-1-15,12 12 16,-36 23 0,36-1-16,-12 13 15,-36 22-15,-11 13 16,-47-13-1,-12 12-15,-24-11 16,-23-1 0,-36-11-16,-82 0 15</inkml:trace>
          <inkml:trace contextRef="#ctx0" brushRef="#br0" timeOffset="440466.32">-16609 15595 0,'0'0'15,"0"0"-15,0-12 16,12-11-1,0 12-15,11-12 16,24 0-16,24 11 16,0 0-1,-1 24-15,-11 11 16,-23 0 0,-13 12-16,-23-12 15,-12 12-15,-35 22 16,0-22-1,0 0-15,12-24 16,11 12 0,1-11-16,11 0 15,0-1 1,12 1-16,0-1 16,24 12-16,58 12 15,24-12 1,12-23-16,35 12 15,-153-12 1</inkml:trace>
          <inkml:trace contextRef="#ctx0" brushRef="#br0" timeOffset="441787.4365">-14854 15098 0,'0'0'16,"0"-12"-1,12-22-15,12-24 16,-1-23-16,1-11 16,-1 22-1,-11 24-15,0 11 16,0 12 0,-1 12-16,1 11 15,12 23 1,23 23-16,0 0 15,0 12-15,0 11 16,0 12 0,-11-34-16,-13-24 15,1 11 1,-1 1-16,-23-23 16,0-12-16,-23 23 15,-36-12 1,-47 24-16,12-24 15,11 1 1,13-12-16,22 0 16,25 0-1,-1 0-15,24 0 16,0-12-16,0 12 16</inkml:trace>
          <inkml:trace contextRef="#ctx0" brushRef="#br0" timeOffset="442220.6264">-14583 14173 0,'0'0'0,"0"0"15,0 0-15,0 0 16,0 0 0,24-23-16,11-11 15,24-1 1,12 12-16,-24 23 16,0 0-16,-12 23 15,-11 0 1,-24 12-16,-12 11 15,-12 0 1,-23 12-16,-12 11 16,12-11-16,12-12 15,11-11 1,13 11-16,22-23 16,13 12-1,11-12-15,24 0 16,12-34-1,35-24-15,-106 35 16</inkml:trace>
          <inkml:trace contextRef="#ctx0" brushRef="#br0" timeOffset="442791.96">-14147 14902 0,'0'0'15,"0"0"-15,0 0 16,24 0 0,58 0-16,12-12 15,1 0 1,11-11-16,23-11 16,-129 34-16</inkml:trace>
          <inkml:trace contextRef="#ctx0" brushRef="#br0" timeOffset="442604.9588">-13911 14578 0,'0'0'15,"0"0"-15,11-12 16,25-22 0,11-24-16,0 0 15,0 0 1,-12-11-16,-11 23 16,-12 0-16,-12 22 15,0 1 1,0 12-16,0 11 15,-12 11 1,-12 12-16,1 12 16,-1 34-16,1 70 15,11 0 1,12-35-16,12 46 16,0 47-1,-12-82-15,0-22 16,0-24-1,0-23-15,0-34 16,0-12-16</inkml:trace>
          <inkml:trace contextRef="#ctx0" brushRef="#br0" timeOffset="443142.9541">-13475 15029 0,'0'0'0,"0"0"15,11 0 1,25 11-16,-1 1 15,0-12 1,-11 11-16,-12 1 16,-1-1-16,1 13 15,-12-1 1,0 0-16,0 0 16,-12 0-16,12-11 15,0 11 1,0 0-16,12 0 15,12-12 1,11 13-16,0-13 16,24-11-1,0-11-15,-59 11 16</inkml:trace>
          <inkml:trace contextRef="#ctx0" brushRef="#br0" timeOffset="443469.2115">-13263 14809 0,'0'0'15,"0"0"-15,0 12 16,0-1 0,11 1-16,13-1 15,11 12-15,12-11 16,12-24-1,-12 1-15,-11-12 16,-25 0 0,-11 0-16,-11-1 15,-25 1 1,-11 0-16,0 12 16,0 11-16,12 11 15,23-11 1,12 0-16,0 0 15,0 0 1</inkml:trace>
        </inkml:traceGroup>
        <inkml:traceGroup>
          <inkml:annotationXML>
            <emma:emma xmlns:emma="http://www.w3.org/2003/04/emma" version="1.0">
              <emma:interpretation id="{B142E78D-75A7-4AEE-B271-CC7CF0A696CC}" emma:medium="tactile" emma:mode="ink">
                <msink:context xmlns:msink="http://schemas.microsoft.com/ink/2010/main" type="inkWord" rotatedBoundingBox="17787,14188 20734,14124 20763,15493 17817,1555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4275.5348">-12486 13908 0,'0'0'0,"0"0"16,0 0-1,0 0-15,0 0 16,0 0 0,0 0-16,12 11 15,0 12 1,11 12-16,12 0 15,24 34-15,-12-11 16,12 11 0,-11 12-16,-1 35 15,-12-12-15,-11-23 16,-24-24 0,0 24-16,-24 12 15,-11-12 1,-12-12-16,-12 12 15,0 0 1,23-35-16,13-11 16,-1-12-1,12-12-15,1 1 16,11-12-16</inkml:trace>
          <inkml:trace contextRef="#ctx0" brushRef="#br0" timeOffset="453443.8611">-11626 13873 0,'0'0'0,"0"0"0,0 0 15,0 0 1,0 0-16,0 0 16,0 0-1,0 0-15,0 0 16,0 0-1,12 12-15,11 45 16,1 13-16,-1 22 16,1 12-1,11 23-15,12 12 16,-11-23 0,-1-47-16,0 0 15,1 1-15,-24-47 16,-1 11-1,1-11-15,0-11 16,0 0 0,-12-12-16,0 0 15,0 0 1,0 0-16,-12-12 16,-12-11-16,-23-35 15,12 12 1,0-23-16,-1 11 15,1 12 1,0 11-16,-1 12 16,1 0-16,-1 11 15,-11 12 1,12 12-16,-12 11 16,12 0-1,-1 12-15,13-1 16,11-11-1,0-11-15,12 23 16,24-12-16,23 23 16,35-11-1,1-12-15,-1 0 16,1-12 0,-1-11-16,-11-11 15,-12-12 1,-59 23-16</inkml:trace>
          <inkml:trace contextRef="#ctx0" brushRef="#br0" timeOffset="454076.6015">-10589 14358 0,'0'0'16,"0"0"-16,11-11 15,1-1 1,-12 1-16,0-12 16,-12-12-1,-35 0-15,-23-11 16,-36 23 0,-12 0-16,23 23 15,13 11-15,23 1 16,24 11-1,23 0-15,12 0 16,24 23 0,11 12-16,36 12 15,11 10-15,24 1 16,24 12 0,-24-35-16,-36-12 15,-11 0 1,-23-11-16,-13-1 15,-11-10 1,-12-1-16,-12 0 16,-23-12-16,-36 1 15,-11-12 1,11 0-16,-11-12 16,11 1-1,-12-12-15,1 11 16,82 12-16</inkml:trace>
          <inkml:trace contextRef="#ctx0" brushRef="#br0" timeOffset="461982.733">-10130 14520 0,'0'0'0,"0"0"0,0 0 16,0 0-16,0 0 15,0 0 1,0 0-16,0 0 15,0 0 1,0 0-16,0 0 16,0 0-16,0 0 15,0 0 1,0 0-16,0 0 16,0 0-1,0 0-15,0 0 16,12 0-16,23 12 15,0-12 1,13 11-16,-1-11 16,0 12-1,0-1-15,0 1 16,0-12 0,-12 0-16,-11 0 15,0 12-15,-1-12 16,-11 0-1,0 0-15,-1 0 16,-11 0 0</inkml:trace>
          <inkml:trace contextRef="#ctx0" brushRef="#br0" timeOffset="462830.6551">-10130 14821 0,'0'0'15,"0"0"-15,0 0 16,0 0 0,0 0-16,0 0 15,0 0-15,0 0 16,0 0 0,0 0-16,0 0 15,0 0 1,0 0-16,0 0 15,0 0-15,0 0 16,0 0 0,0 0-16,0 0 15,0 0 1,0 0-16,0 0 16,0 0-1,0 0-15,0 0 16,0 0-16,0 0 15,0 0 1,0 0-16,12 0 16,0 0-1,23 0-15,12 0 16,0 0-16,0 0 16,12 0-1,0 11-15,0-11 16,12 0-1,-24 0-15,-12 0 16,-11 0 0,-13 0-16,1 0 15,0 0-15,0 0 16,-1 0 0,-11 0-16,0 0 15,0 0 1,0 0-16,0 0 15</inkml:trace>
        </inkml:traceGroup>
        <inkml:traceGroup>
          <inkml:annotationXML>
            <emma:emma xmlns:emma="http://www.w3.org/2003/04/emma" version="1.0">
              <emma:interpretation id="{E1775CC8-8EFF-4441-B8E1-B4FCFC5ACF90}" emma:medium="tactile" emma:mode="ink">
                <msink:context xmlns:msink="http://schemas.microsoft.com/ink/2010/main" type="inkWord" rotatedBoundingBox="21144,13588 25779,13486 25837,16154 21202,16256"/>
              </emma:interpretation>
            </emma:emma>
          </inkml:annotationXML>
          <inkml:trace contextRef="#ctx0" brushRef="#br0" timeOffset="474251.166">-6549 13873 0,'0'0'0,"0"-12"15,0-11-15,0-11 16,0-1 0,0 12-16,0 0 15,0 11 1,0 1-16,0 11 15,0 0-15,0 0 16,0 0 0,0 23-16,0 46 15,-12 47 1,12 11-16,0 0 16,0 23-16,12-11 15,0-12 1,-12-35-16,0 12 15,0 0 1,0-11-16,0-12 16,0-12-1,0 0-15,0-22 16,0-13-16,0 1 16,0 0-1,0-1-15,0-10 16,0-1-1,0 0-15,0-12 16,0-11-16,0 0 16,0 0-1</inkml:trace>
          <inkml:trace contextRef="#ctx0" brushRef="#br0" timeOffset="475697.6283">-6149 15503 0,'0'0'16,"0"0"-16,0 0 15,0 0 1,0 0-16,0 0 16,-11 0-1,-13 11-15,1 1 16,-13 22-16,-11 13 16,12-1-1,11 12-15,12-12 16,12-12-1,0 1-15,12-12 16,24 0-16,11-11 16,23-1-1,-11-11-15,0-11 16,-12-12 0,0-12-16,-11 0 15,-13-11 1,-11 0-16,-12 11 15,-12 12-15,-23 0 16,-36-12 0,1 24-16,11-1 15,23 12 1,1 12-16,11-1 16,13 13-1,11-1-15,11-12 16,-11-11-16</inkml:trace>
          <inkml:trace contextRef="#ctx0" brushRef="#br0" timeOffset="476416.1276">-6313 13284 0,'0'0'16,"0"0"-16,0 0 15,0 0 1,0 0-16,0 0 16,0 0-16,0 0 15,11-12 1,13 0-16,11 1 16,12-1-1,0 1-15,1 11 16,-13 11-1,0 12-15,-11 24 16,-1 22-16,-23 0 16,-11-11-1,-25 0-15,-11 0 16,0-12 0,12-11-16,11-12 15,1-12-15,11 1 16,0-1-1,12-11-15,0 0 16,35 12 0,36 0-16,0-1 15,23 12 1,0-11-16,24-12 16,-118 0-16</inkml:trace>
          <inkml:trace contextRef="#ctx0" brushRef="#br0" timeOffset="478875.9727">-6172 14647 0,'0'0'16,"0"0"-16,0 0 15,0 0 1,0 0-16,0 0 16,0 0-16,0 0 15,0 0 1,0 0-16,0 0 15,23 12 1,25-1-16,-1 1 16,12 0-1,0-12-15,23 11 16,0-11-16,-11 0 16,-24 0-1,-11 0-15,-1 0 16,0 0-1,1 0-15,-13 0 16,1 0 0,-1-11-16,-23 11 15</inkml:trace>
          <inkml:trace contextRef="#ctx0" brushRef="#br0" timeOffset="479300.0175">-5830 14509 0,'0'0'15,"0"0"1,0 0-16,0 0 16,0 0-1,0 0-15,0 0 16,0 0-16,0 0 16,0 0-1,0 11-15,0 35 16,0 12-1,0 0-15,11 11 16,13 24 0,-1-1-16,13-22 15,-13-24-15,-11-23 16,0-12 0,-12-11-16,0 0 15</inkml:trace>
          <inkml:trace contextRef="#ctx0" brushRef="#br0" timeOffset="484428.4377">-5230 13861 0,'0'0'0,"0"0"0,0 0 16,0 0-16,0 0 16,0-11-1,0 11-15,0 0 16,0 0 0,0 0-16,0 0 15,0 0 1,0 0-16,0 0 15,12 11-15,12 24 16,11 46 0,12 11-16,0 24 15,0 11 1,-11 0-16,-1-23 16,-11-34-16,-13-24 15,1-11 1,0-1-16,-12-11 15,0-11 1,0-1-16,0-11 16,0 0-1,0 0-15,0 0 16,12-23-16,11-34 16,1-13-1,-1 1-15,1 23 16,0-1-1,-1 13-15,1-1 16,11 12-16,0 11 16,-11 1-1,11 11-15,1 23 16,-13 12 0,1 11-16,-1 23 15,-11-11 1,-12 0-16,0-12 15,0-11-15,0-1 16,0-11 0,0-11-16,0 0 15,0-12 1,0 0-16,0 0 16,0 0-1,0 0-15</inkml:trace>
          <inkml:trace contextRef="#ctx0" brushRef="#br0" timeOffset="471065.8026">-9117 13838 0,'0'0'0,"0"0"0,0 0 16,0 0 0,0 0-16,0 0 15,0 0 1,0 0-16,0 0 15,0 0-15,0 0 16,0 0 0,0 0-16,0 0 15,0 0 1,0 0-16,0 0 16,0 0-16,0 0 15,0 0 1,0 23-16,12 70 15,0 22 1,-1 1-16,1 11 16,-12 12-16,12-24 15,0-34 1,-1-11-16,-11-24 16,0 0-1,0-11-15,0-12 16,0-12-16,0 1 15,0 0 1,0-12-16,0 0 16,0 0-1,0 0-15,12-12 16,0-23 0,12-22-16,11-13 15,0 1-15,1 0 16,-13 22-1,1 13-15,-1 10 16,-11 13 0,0-1-16,0 12 15,-1 12 1,13 11-16,0 12 16,-1 11-16,-11 0 15,0 0 1,-1 12-16,1-12 15,0 1 1,-12-1-16,0 0 16,0-11-16,12-12 15,-12-12 1,12 1-16,-12-12 16,0 0-1,11 0-15,-11 0 16</inkml:trace>
          <inkml:trace contextRef="#ctx0" brushRef="#br0" timeOffset="471914.2344">-8387 14694 0,'0'0'0,"0"0"16,0 0-1,0 0-15,0 0 16,24-12-16,11-11 15,12 0 1,0 0-16,12 0 16,12-12-1,0 0-15,-1 0 16,1 12 0,-71 23-16</inkml:trace>
          <inkml:trace contextRef="#ctx0" brushRef="#br0" timeOffset="471658.3185">-8281 14428 0,'0'0'0,"0"0"16,12-12-16,12-11 15,23-12 1,12-22-16,11-47 16,-11-12-1,-12 0-15,-11 12 16,-13 0-16,-11 35 16,-12 11-1,-12 12-15,1 11 16,-1 24-1,0 11-15,-12 11 16,-23 24-16,0 34 16,-12 47-1,12 34-15,24-23 16,-1 12 0,24 34-16,0-34 15,12-23-15,0-12 16,-1-12-1,1 1-15,-12-24 16,0-23 0,0-11-16,0-12 15,0-23-15,0 0 16,0 0 0</inkml:trace>
          <inkml:trace contextRef="#ctx0" brushRef="#br0" timeOffset="472396.9348">-8222 15329 0,'0'0'16,"0"0"-16,0 0 15,0 0 1,12 0-16,12 0 16,11-11-1,0-1-15,1 0 16,-1 1-1,-11-1-15,-1 1 16,-11-1-16,-12 12 16,0 0-1,0 0-15,0 0 16,0 0 0,0 12-16,0-1 15,-12 1-15,12-1 16,0 1-1,12 11-15,11 0 16,13 0 0,11 1-16,12-1 15,-12-12-15,-47-11 16</inkml:trace>
          <inkml:trace contextRef="#ctx0" brushRef="#br0" timeOffset="472863.28">-7739 14902 0,'0'0'0,"-12"0"15,1 11 1,-1-11-16,0 12 15,0 11 1,1-12-16,11 1 16,0-1-1,11 1-15,1-12 16,0 0 0,0 0-16,11 0 15,1-12-15,-12 1 16,-1-1-1,1-11-15,0 12 16,-12-12 0,0 11-16,-12-11 15,-11 11 1,-13 1-16,1 11 16,0 0-16,11 11 15,12 1 1,0-1-16,12 1 15,0 11 1,12-11-16,-12-12 16</inkml:trace>
          <inkml:trace contextRef="#ctx0" brushRef="#br0" timeOffset="473536.8648">-7067 14324 0,'0'0'16,"0"0"-16,0 0 16,0 0-1,11-12-15,1 1 16,0-1 0,-12 12-16,0 0 15,0-12 1,-24 1-16,-23-1 15,-12 1-15,1 11 16,-1 0 0,12 11-16,11 1 15,13-1 1,-1 13-16,12 10 16,12 12-16,12 1 15,23 10 1,24 1-16,12 12 15,11-13 1,-23-10-16,-12-13 16,-11 1-1,-1-12-15,-11 0 16,-13-11-16,-11-12 16,0 11-1,-11 1-15,-13-1 16,-23 1-1,-12 0-15,-12-1 16,13-11 0,22 0-16,1 0 15,23 0-15,0-11 16,12 11 0</inkml:trace>
        </inkml:traceGroup>
        <inkml:traceGroup>
          <inkml:annotationXML>
            <emma:emma xmlns:emma="http://www.w3.org/2003/04/emma" version="1.0">
              <emma:interpretation id="{52BBD46A-CF7C-4276-AE0B-BD1F257BB551}" emma:medium="tactile" emma:mode="ink">
                <msink:context xmlns:msink="http://schemas.microsoft.com/ink/2010/main" type="inkWord" rotatedBoundingBox="26155,13571 30373,13479 30432,16199 26214,1629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85318.5031">-4087 14728 0,'0'0'16,"0"0"-16,0 0 15,0 0 1,0 0-16,0 0 16,0 0-1,0 0-15,0-11 16,0-12-1,0-12-15,0-34 16,0 11-16,0 11 16,0 1-1,0 12-15,12-1 16,-12 12 0,12 0-16,-1 11 15,13 1-15,-1 11 16,25 11-1,22 12-15,-11 12 16,0 0 0,-12-1-16,0 12 15,-23-11-15,-1-12 16,-11-11 0,0-1-16,-12 1 15,-12 0 1,-11-1-16,-25 12 15,-22 0 1,-1 0-16,12-11 16,12 0-1,0-1 1,12-11 0,11 0-16,12 0 15,12 0-15,0 0 16</inkml:trace>
          <inkml:trace contextRef="#ctx0" brushRef="#br0" timeOffset="486038.4677">-3663 14370 0,'0'0'15,"0"0"-15,0 0 16,0 0-16,24 0 15,23 0 1,12 0-16,35 0 16,0-12-1,-11 1-15,-13-1 16,1 1-16,-71 11 16</inkml:trace>
          <inkml:trace contextRef="#ctx0" brushRef="#br0" timeOffset="485831.0548">-3639 14289 0,'0'0'16,"0"0"-16,11-12 15,25-11 1,23-23-16,11-12 16,1-23-1,0 12-15,-24 11 16,-12 12-16,-11 11 15,-13 1 1,-11-1-16,0 12 16,-11 11-1,-1 1-15,-12 11 16,1 0 0,-13 23-16,1 35 15,0 34-15,-1 12 16,13-11-1,11 34-15,12 11 16,12 1 0,0-35-16,-1-23 15,1-12 1,0-11-16,0-23 16,0-12-16,-12-23 15,0 0 1,11-12-16,-11 12 15</inkml:trace>
          <inkml:trace contextRef="#ctx0" brushRef="#br0" timeOffset="486486.5756">-3486 15237 0,'0'0'0,"0"0"15,0 0 1,0 0-16,11 0 31,48 0-31,0 0 16,0 0 0,-12-12-16,-11 1 15,-13-1-15,-11 12 16,0 0-1,-12 0-15,0 0 16,0 12 0,0-1-16,0 1 15,0-1-15,0 1 16,12 11 0,-1 0-16,13 0 15,-1 0 1,1-11-16,11-1 15,1 1 1,11-12-16,-47 0 16</inkml:trace>
          <inkml:trace contextRef="#ctx0" brushRef="#br0" timeOffset="486861.1151">-3133 14844 0,'0'0'16,"0"0"-16,0 11 15,0 1-15,0-1 16,12 1 0,11 11-16,13-11 15,-1-1 1,12-11-16,-11-11 15,-13-1 1,-11 1-16,-12 11 16,-12-12-16,0 0 15,-11 1 1,-24-1-16,0 12 16,-1 0-1,25 0-15,11 0 16,12 0-1,0 0-15,12 0 16,-12 0-16</inkml:trace>
          <inkml:trace contextRef="#ctx0" brushRef="#br0" timeOffset="487467.2135">-2261 14000 0,'0'0'16,"0"0"-16,0 0 16,0-11-16,0-1 15,0 0 1,-24 1-16,-11-1 16,0 1-1,-24 11-15,0 0 16,0 11-16,12 1 15,11-1 1,13 13-16,11-1 16,24 0-1,11 11-15,13 13 16,11-1 0,24 0-16,-1 0 15,13 1-15,-13-1 16,-23-12-1,-23-10-15,-12-1 16,-12-12 0,-12 12-16,-12 0 15,-11 1-15,-12-13 16,-12 1 0,-12-12-16,24 0 15,0-12 1,0-11-16,24-12 15,23 35 1</inkml:trace>
          <inkml:trace contextRef="#ctx0" brushRef="#br0" timeOffset="488255.9323">-1519 14058 0,'0'0'0,"0"0"16,0 0-1,0 11-15,0 13 16,0 10 0,-24 24-16,-23 11 15,-23 24-15,-13 22 16,-23 1 0,0-12-16,0-12 15,24-11 1,23-11-16,12-13 15,11-10-15,13-24 16,11-12 0,12-11-16,0 0 15</inkml:trace>
          <inkml:trace contextRef="#ctx0" brushRef="#br0" timeOffset="487920.4005">-2120 13376 0,'0'0'16,"0"0"-1,0 0-15,0-12 16,12-11 0,11 0-16,1 0 15,11 0-15,1 0 16,-1 11-1,12 1-15,-11 11 16,-13 11 0,1 24-16,-24 11 15,-12 12-15,-12 0 16,1-12 0,-13 0-16,1-11 15,0 0 1,11-12-16,1-12 15,11 1-15,12-1 16,12 12 0,23 1-16,12-1 15,24-12 1,11 1-16,1-1 16,-83-11-1</inkml:trace>
          <inkml:trace contextRef="#ctx0" brushRef="#br0" timeOffset="488750.9335">-2143 15133 0,'0'0'16,"0"0"0,0 0-16,0 0 15,0 0-15,0 0 16,11 0-1,1 0-15,23-12 16,1 1 0,11-1-16,0 12 15,-12 12 1,1-1-16,-13 12 16,1 0-16,-12 0 15,-12 1 1,0 10-16,0-11 15,-12 0-15,-12 12 16,-11 0 0,-12 0-16,0-1 15,11 1 1,1-12-16,23-11 16,0-1-1,12 1-15,12 11 16,12 11-16,23-10 15,35-1 1,36-23-16,12-23 16,-130 23-1</inkml:trace>
          <inkml:trace contextRef="#ctx0" brushRef="#br0" timeOffset="489280.9599">-1013 13295 0,'0'0'0,"0"0"15,0 0 1,0 0-16,0 0 16,0 12-16,0 22 15,-11 47 1,-13 23-16,1 58 15,-13 58 1,24-59-16,1 36 16,11 11-1,0-35-15,23 24 16,-11-24-16,0-34 16,0-24-1,-1 1-15,1-24 16,0-11-1,0-23-15,-1-12 16,1 1 0,0-24-16,-12-12 15,0-11-15,0 0 16,0 0 0</inkml:trace>
          <inkml:trace contextRef="#ctx0" brushRef="#br0" timeOffset="489755.612">-730 15676 0,'0'0'0,"0"11"15,0 1 1,0 23-16,0-1 16,0 1-1,0 0-15,12-12 16,0 0-16,0-12 16,11 1-1,12 0-15,1-12 16,-13-12-1,-11 0-15,0-22 16,-12-12-16,-12-12 16,0 23-1,1 12-15,-13 11 16,0 1 0,1 11-16,-1 11 15,1 13 1,11 10-16,12 1 15,0-12-15,12 0 16,0-11 0,23-24-16,-35 12 15</inkml:trace>
          <inkml:trace contextRef="#ctx0" brushRef="#br0" timeOffset="490375.4987">-683 13445 0,'0'0'15,"0"0"-15,0 0 16,0 0 0,0 0-16,0-11 15,0-1 1,0 1-16,0-1 15,0 1-15,0-1 16,12 0 0,23-11-16,1 12 15,23-1 1,-12 12-16,-12 12 16,0 11-16,-11 23 15,-24 12 1,-12 0-16,-23-1 15,-12 1 1,11-12-16,1 1 16,0-13-16,11-10 15,12-1 1,1-12-16,11 1 16,0-1-1,0 1-15,23 11 16,36 0-1,12 0-15,11-11 16,-11-12-16,0-12 16,-71 12-1</inkml:trace>
          <inkml:trace contextRef="#ctx0" brushRef="#br0" timeOffset="490867.7447">-482 14647 0,'0'0'0,"0"0"16,0 0-1,0 0-15,0 0 16,0 0-1,0 0-15,0 0 16,0 0-16,11 0 16,25-11-1,11-1-15,0 12 16,12 0 0,23-11-16,-11-1 15,0 12 1,-1 0-16,-23 0 15,-11-11-15,-13 11 16,-11-12 0,-12 12-16</inkml:trace>
          <inkml:trace contextRef="#ctx0" brushRef="#br0" timeOffset="491124.33">-294 14358 0,'0'0'0,"0"0"16,0 0-16,0 0 15,0 0 1,12 12-16,0 11 16,11 23-1,1 24-15,-1 22 16,1-11-1,11 11-15,0-11 16,13-11-16,-13-1 16,-35-69-1</inkml:trace>
        </inkml:traceGroup>
      </inkml:traceGroup>
      <inkml:traceGroup>
        <inkml:annotationXML>
          <emma:emma xmlns:emma="http://www.w3.org/2003/04/emma" version="1.0">
            <emma:interpretation id="{124C45F0-E767-43C6-8FD3-D61FD8BFFB50}" emma:medium="tactile" emma:mode="ink">
              <msink:context xmlns:msink="http://schemas.microsoft.com/ink/2010/main" type="line" rotatedBoundingBox="5993,16475 28936,16379 28947,18796 6003,18893"/>
            </emma:interpretation>
          </emma:emma>
        </inkml:annotationXML>
        <inkml:traceGroup>
          <inkml:annotationXML>
            <emma:emma xmlns:emma="http://www.w3.org/2003/04/emma" version="1.0">
              <emma:interpretation id="{65EE94F6-6850-4F7A-B383-9EC168534FB0}" emma:medium="tactile" emma:mode="ink">
                <msink:context xmlns:msink="http://schemas.microsoft.com/ink/2010/main" type="inkWord" rotatedBoundingBox="5996,17121 9195,17108 9201,18546 6002,18560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95690.5806">-24277 16959 0,'0'0'0,"0"0"0,0 0 15,0 0 1,0 0-16,0 0 16,0 0-1,0 23-15,11 46 16,13 47-16,-12 34 15,-1-11 1,1-1-16,-12 1 16,12-35-1,-12-23-15,0-23 16,12-12 0,-12-23-16,0 0 15,0-11-15,0-1 16,0-11-1,0 0-15,0 0 16,12-11 0,23-35-16,12-24 15,0 1 1,-12 0-16,1 22 16,-13 13-16,1 10 15,-12 13 1,-1 11-16,13 11 15,0 24 1,11 35-16,-12-1 16,13 0-16,-13-11 15,1-12 1,11-11-16,1 0 16,-1-12-1,0 0-15,-35-23 16</inkml:trace>
          <inkml:trace contextRef="#ctx0" brushRef="#br0" timeOffset="497474.4326">-23300 18068 0,'0'0'0,"0"0"16,0 0-1,0 0-15,0 0 16,0 0-16,0-11 16,0-24-1,0-23-15,12-11 16,-12 0-1,0 11-15,0 11 16,12 13 0,-12-1-16,0 12 15,0 11-15,0 12 16,0 0 0,0 0-16,12 0 15,23 24 1,24 22-16,35 12 15,-23-1-15,-1 1 16,-11-12 0,-12-11-16,1 0 15,-25-12 1,1-12-16,-13 1 16,1 0-1,-12-12-15,0 0 16,0 0-16,-12 0 15,-23 11 1,-47 1-16,-24-1 16,11 1-1,13-1-15,11 1 16,12-1 0,12 1-16,12-12 15,23 0-15,12 0 16,0 0-1,24-12-15,-24 12 16</inkml:trace>
          <inkml:trace contextRef="#ctx0" brushRef="#br0" timeOffset="498499.4236">-23264 16889 0,'0'0'15,"0"0"1,0 0-16,0 0 16,0 0-16,0 0 15,0 0 1,0 0-16,0 0 16,0 0-1,0 0-15,0 0 16,0 0-1,11-11-15,1-1 16,12 1 0,23-12-16,12 11 15,-12 12-15,0 0 16,0 12 0,-23 11-16,-1 0 15,-11 0 1,-12 0-16,-12 12 15,-11 11-15,-13 0 16,-11 0 0,0-11-16,12-12 15,11 0 1,1-11-16,11-1 16,12-11-16,0 0 15,0 0 1,12 0-16,23 0 15,24 0 1,12-11-16,11-1 16,-82 12-1</inkml:trace>
          <inkml:trace contextRef="#ctx0" brushRef="#br0" timeOffset="499078.5526">-22699 17537 0,'0'0'16,"0"0"0,12 0-16,23-12 15,12 0 1,12-11-16,12-23 16,-12-12-16,0-11 15,-12 11 1,-12-11-16,0 0 15,-11-1 1,-12 24-16,0 0 16,-12 11-16,0 12 15,0 11 1,0 12-16,-12 12 16,-24 11-1,13 12-15,-12 34 16,-1 35-1,13 35-15,-1-35 16,12 11 0,0 1-16,12 11 15,12-23-15,0-23 16,0-23 0,0-24-16,-1-10 15,-11-13 1,0-11-16,0 0 15</inkml:trace>
          <inkml:trace contextRef="#ctx0" brushRef="#br0" timeOffset="499326.9733">-22440 17652 0,'0'0'16,"0"0"-16,0 0 15,0 0 1,12-11-16,0-1 16,11 0-1,1 1-15,-1 11 16,13-12-16,-1 1 16,0-1-1,13 1-15,-13 22 16,-35-11-1</inkml:trace>
          <inkml:trace contextRef="#ctx0" brushRef="#br0" timeOffset="499711.1898">-22228 18091 0,'0'0'0,"0"0"15,0 0-15,0 0 16,12 0 0,12 0-16,11 0 15,0 0 1,12-11-16,-11 11 16,-13 0-16,-11 0 15,-12 0 1,0 0-16,0 0 15,0 11 1,-12 1-16,0 11 16,12 0-16,0 0 15,0 0 1,12 0-16,12-11 16,-1 0-1,13-1-15,-1-11 16,0-11-16,-35 11 15</inkml:trace>
          <inkml:trace contextRef="#ctx0" brushRef="#br0" timeOffset="500085.9483">-21922 17698 0,'0'0'15,"-11"0"-15,-1 12 16,0-1 0,0 13-16,1-1 15,11 0 1,0-12-16,11 1 16,13 0-16,-1-12 15,13 0 1,-1-12-16,-11 0 15,-1 1 1,-11-1-16,-12 1 16,0-1-16,-12 1 15,-23-1 1,0 0-16,-1 12 16,1 0-1,11 0-15,24 0 16,0 0-1,0 0-15</inkml:trace>
          <inkml:trace contextRef="#ctx0" brushRef="#br0" timeOffset="501738.3884">-21132 17329 0,'0'0'0,"0"0"15,0 0-15,0 0 16,0 0 0,0 0-16,0 0 15,0 0-15,0 0 16,0 0 0,0 0-16,0 0 15,-12 11 1,-12 12-16,-35 23 15,1 1-15,-1 10 16,12 1 0,23 0-1,0 11-15,24 12 16,12-11-16,24-13 16,11 1-1,12-12-15,-12-11 16,0-12-16,-12-11 15,12-1 1,-11-11-16,-36 0 16</inkml:trace>
        </inkml:traceGroup>
        <inkml:traceGroup>
          <inkml:annotationXML>
            <emma:emma xmlns:emma="http://www.w3.org/2003/04/emma" version="1.0">
              <emma:interpretation id="{D7D0D603-CBE9-4439-87EE-1E20C52F5ED2}" emma:medium="tactile" emma:mode="ink">
                <msink:context xmlns:msink="http://schemas.microsoft.com/ink/2010/main" type="inkWord" rotatedBoundingBox="9690,16645 11810,16636 11819,18694 9698,1870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02507.5288">-20225 17017 0,'0'0'16,"0"0"-16,12-12 16,11 0-16,1 1 15,-13-1 1,-11 1-16,0-1 15,0 1 1,-23-1-16,-24 0 16,-12 12-1,0 0-15,0 12 16,0 11-16,24-11 16,-1-1-1,13 1-15,11-1 16,12 1-1,0 11-15,12 0 16,0 0 0,11 12-16,13 0 15,22 11-15,-10 0 16,-13-11 0,-11-1-16,-1 1 15,1-12 1,-13 0-16,-11-11 15,0-1-15,-11 1 16,-1 11 0,-12-11-16,-11 11 15,0-12 1,-1 1-16,-11-1 16,0-11-1,0 0-15,23 0 16,24 0-16</inkml:trace>
          <inkml:trace contextRef="#ctx0" brushRef="#br0" timeOffset="504575.4151">-19342 17201 0,'0'0'16,"0"0"-16,0 0 15,0 0-15,0 0 16,-12 12 0,-23 11-16,-24 12 15,-35 34 1,-36 12-16,24-12 15,-35 12 1,-12 23-16,35-23 16,36-23-16,11 0 15,24-24 1,11-10-16,13-1 16,11-12-1,0 1-15,12-12 16,0 0-16</inkml:trace>
          <inkml:trace contextRef="#ctx0" brushRef="#br0" timeOffset="503142.9181">-20072 16450 0,'0'0'16,"0"0"-16,0 0 15,0 0-15,0 0 16,0 0-1,12-11-15,-1-12 16,13-1 0,0 13-16,-1-1 15,12 1 1,1-1-16,-1 12 16,-11 12-16,-1-1 15,-11 1 1,0-1-16,-12 1 15,0 0 1,-12-1-16,-12 12 16,-11-11-16,0-1 15,-1 1 1,13-1-16,11-11 16,12 0-1,0 0-15,0 0 16,0 0-1,12 12-15,0 0 16,11-1-16,1 12 16,11 12 15,0 23-31,-11-24 16,-12 1-16,-24 0 15,0-1 1,-11 1-16,-13-12 15,-11 0 1,-23 0-16,11 0 16,0-11-1,35-12-15,24 0 16</inkml:trace>
          <inkml:trace contextRef="#ctx0" brushRef="#br0" timeOffset="505077.6179">-19354 17710 0,'0'0'16,"0"0"0,0 0-16,0 0 15,-11 0 1,-13 11-16,-23 1 16,-24 23-16,-11 11 15,-12 23 1,23 1-16,0-13 15,24 1 1,12 0-16,-1 0 16,25 0-16,11-12 15,11 0 1,13-11-16,23-12 16,12-12-1,12-11-15,-12-11 16,-12-12-16,-24 0 15,-11-1 1,-12 13-16,-12-12 16,-23 0-1,-24 0-15,0-1 16,12 13 0,12 11-16,11 0 15,12 0 1,1 0-16,11 0 15</inkml:trace>
          <inkml:trace contextRef="#ctx0" brushRef="#br0" timeOffset="505865.8316">-19024 17617 0,'0'0'15,"0"0"1,0 0-16,0 0 15,0 0-15,0 0 16,0 0 0,0 0-16,0 0 15,0 0 1,0 0-16,0 0 16,0 0-16,0 0 15,0 0 1,24 0-16,-1 0 15,13 0 1,23 12-16,23 0 16,-11-12-1,11 0-15,-11 0 16,-24 0-16,-12 0 16,-11 0-1,-12 0-15,-12 0 16,0 0-1,0 0-15,0 0 16,0 0-16,0 0 16</inkml:trace>
        </inkml:traceGroup>
        <inkml:traceGroup>
          <inkml:annotationXML>
            <emma:emma xmlns:emma="http://www.w3.org/2003/04/emma" version="1.0">
              <emma:interpretation id="{B1ABEA57-62B6-4052-8714-A33217627DC4}" emma:medium="tactile" emma:mode="ink">
                <msink:context xmlns:msink="http://schemas.microsoft.com/ink/2010/main" type="inkWord" rotatedBoundingBox="12313,16449 14272,16441 14282,18858 12324,18866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08312.7376">-16644 17144 0,'0'0'15,"0"0"1,0 0-16,0 0 15,-12 11 1,-23 24-16,-36 11 16,-11 12-1,-1 0-15,1-1 16,-24 13-16,-12-12 16,12-12-1,23 0-15,13 12 16,11 0-16,0-1 15,0 1 1,12-12-16,0 1 16,0-13-1,-1 1-15,13-12 16,12 0 0,-1-11-16,12-1 15,12-11-15</inkml:trace>
          <inkml:trace contextRef="#ctx0" brushRef="#br0" timeOffset="506575.7757">-17693 16982 0,'0'0'0,"0"0"16,0 0-16,0 0 15,0 0 1,0 0-16,0 0 16,0 0-1,-11 0-15,-13 0 16,-23 0 0,0 11-16,0-11 15,11 12-15,13 0 16,11-12-1,0 11-15,12-11 16,12 12 0,12 11-16,11 0 15,12 12 1,24 11-16,-12 0 16,-1 0-16,-10 0 15,-25-11 1,1-12-16,-12 0 15,-12 0 1,-12 1-16,0-1 16,-12 0-1,-11-12-15,-24 1 16,-12-1-16,1-11 16,23 0-1,0-11-15,23-24 16,24 35-1</inkml:trace>
          <inkml:trace contextRef="#ctx0" brushRef="#br0" timeOffset="508773.1195">-17457 17906 0,'0'0'16,"0"0"-16,0 0 15,0 0 1,0 0-16,0 0 16,0 12-1,0 11-15,-12 0 16,-11 12-16,-1-12 15,12 0 1,1 0-16,-1 0 16,12-11-1,0-1-15,0 1 16,23 0 0,13-1-16,34 1 15,1-1-15,0 1 16,11-12-1,-11 11-15,23 1 16,-11-12 0,-36 0-16,0 0 15,-12-12 1,-35 12-16</inkml:trace>
          <inkml:trace contextRef="#ctx0" brushRef="#br0" timeOffset="507816.235">-17481 16184 0,'0'0'0,"0"0"16,0 0-16,0 0 16,0 0-16,0 0 15,0 0 1,0 0-16,0 0 16,0 0-1,0 0-15,0 0 16,0 0-1,0 0-15,0 0 16,0 0-16,0 0 16,0 0-1,0 0-15,12-11 16,12-1 0,11 1-16,0 11 15,1 0 1,-13 0-16,1 11 15,-1 12-15,1 12 16,-12 0 0,-12-1-16,0 1 15,-12 0-15,-12-1 16,1-10 0,-12-1-16,11-12 15,12 1 1,0-1-16,1 1 15,11-12 1,0 0-16,11 11 16,13 1-16,11 0 15,1-1 1,-1 1-16,0-1 16,12 1-1,-11-12-15,-36 0 16</inkml:trace>
          <inkml:trace contextRef="#ctx0" brushRef="#br0" timeOffset="509089.661">-17021 17999 0,'0'0'16,"0"0"-1,0 0-15,0 0 16,0 0-16,0 0 15,0 11 1,0 13-16,0 10 16,12 12-1,-1 70 1,1-24 0,0-11-16,0-23 15,0-12-15,-1-11 16,25-12-1,-36-23-15</inkml:trace>
          <inkml:trace contextRef="#ctx0" brushRef="#br0" timeOffset="510840.9138">-16362 16832 0,'0'0'0,"0"0"16,0 0-1,0 0-15,0 0 16,0 0-16,0 0 15,0 0 1,12 11-16,0 1 16,23 11-1,13 11-15,-1 1 16,0 11 0,0 12-16,-12 12 15,1-1-15,-13 12 16,-11-12-1,0-11-15,-12 0 16,0 11 0,0-23-16,-12 24 15,-12-1-15,1-11 16,11-12 0,0-11-16,0-12 15,1 0 1,11-12-16,0-11 15,0 0-15</inkml:trace>
        </inkml:traceGroup>
        <inkml:traceGroup>
          <inkml:annotationXML>
            <emma:emma xmlns:emma="http://www.w3.org/2003/04/emma" version="1.0">
              <emma:interpretation id="{26648910-0D84-4243-8AB8-79AB8D705329}" emma:medium="tactile" emma:mode="ink">
                <msink:context xmlns:msink="http://schemas.microsoft.com/ink/2010/main" type="inkWord" rotatedBoundingBox="14806,16806 17664,16794 17672,18644 14814,18656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15016.9578">-15078 16554 0,'0'0'0,"0"0"16,0 0-16,0 0 16,0 0-1,0 0-15,0 0 16,12-11-1,12-1-15,-1 1 16,1-1-16,11 12 16,1 0-1,-1 0-15,-11 0 16,-1 0 0,1 12-16,-13-1 15,-11 24 1,0-1-16,-11 13 15,-13-1-15,1 0 16,-13-11 0,13-1-16,-1-10 15,0-1 1,13-12-16,-1 1 16,0-1-16,12-11 15,12 12 1,11-1-16,1 1 15,23 0 1,36 11-16,23-12 16,-24-11-1,-23-11-15,-59 11 16</inkml:trace>
          <inkml:trace contextRef="#ctx0" brushRef="#br0" timeOffset="514263.5011">-14960 18218 0,'0'0'15,"0"0"-15,0 12 16,0 0-16,0 11 15,0 0 1,12 0-16,0 0 16,11-11-1,1-1-15,0-11 16,-1 0 0,1 0-16,-13-11 15,1-1-15,0 0 16,-12 1-1,0-12-15,-12 0 16,0 11 0,-11 1-16,-1-1 15,1 0-15,11 12 16,-12 0 0,13 0-16,-1 12 15,0 0 1,12-12-16,0 11 15,12 1 1,11-12-16,-23 0 16</inkml:trace>
          <inkml:trace contextRef="#ctx0" brushRef="#br0" timeOffset="513732.9595">-15466 16774 0,'0'0'16,"0"0"-16,0-12 15,0 1 1,0 11-16,0 0 16,0 0-16,0 0 15,0 0 1,12 11-16,11 24 16,-11 23-1,11 34-15,1 24 16,0 46-1,-13-35-15,13-12 16,-12-22-16,-1 45 16,13-34-1,-12-23-15,0 0 16,-1-23 0,-11-12-16,0-11 15,0 0-15,0-12 16,0-12-1,0-11-15,0 0 16,0 0 0</inkml:trace>
          <inkml:trace contextRef="#ctx0" brushRef="#br0" timeOffset="522234.1859">-14159 17641 0,'0'0'0,"0"0"15,0 0-15,0 0 16,0 0-1,0 0-15,12 0 16,0 0-16,11 11 16,13 1-1,11-1-15,12 1 16,0-12 0,0 0-16,-1 11 15,1-11 1,-12 0-16,1 0 15,-13 0-15,-12-11 16,-23 11 0</inkml:trace>
          <inkml:trace contextRef="#ctx0" brushRef="#br0" timeOffset="521624.86">-14076 17433 0,'0'0'0,"0"0"0,0 0 15,0 0 1,0 0-16,0 0 15,0 0 1,0 0-16,0 0 16,12 0-16,11 0 15,1 0 1,11-12-16,12 12 16,12 0-1,-12-12-15,24 12 16,-12 0-16,0 0 15,-1-11 1,-10 11-16,-1-12 16,-47 12-1</inkml:trace>
          <inkml:trace contextRef="#ctx0" brushRef="#br0" timeOffset="526323.533">-13134 16704 0,'0'0'0,"0"0"16,0 0-16,0-11 16,0-1-16,0 12 15,0-11 1,0-1-16,0 1 16,0-1-1,0 12-15,0 0 16,0 0-1,0 0-15,0 0 16,0 0-16,0 0 16,0 0-1,0 0-15,12 23 16,0 23 0,-1 35-16,-11 35 15,0 23-15,0-1 16,12-11-1,-12-34-15,0-12 16,0-12 0,0 0-16,0-22 15,0-1 1,0-11-16,0-1 16,0-11-16,0-23 15,0 0 1,0 0-16,0-23 15,12-23 1,12-23-16,11-12 16,0 11-1,1 1-15,11 11 16,-12 24-16,0-1 16,-11 12-1,0 23-15,-1 11 16,1 36-1,-13 10-15,1 1 16,0 12-16,0 10 16,0-10-1,-1-12-15,1-12 16,0-11 0,0-12-16,-1-12 15,1-11 1,-12 0-16</inkml:trace>
        </inkml:traceGroup>
        <inkml:traceGroup>
          <inkml:annotationXML>
            <emma:emma xmlns:emma="http://www.w3.org/2003/04/emma" version="1.0">
              <emma:interpretation id="{864C387A-327E-424B-BB90-717B2ED9B744}" emma:medium="tactile" emma:mode="ink">
                <msink:context xmlns:msink="http://schemas.microsoft.com/ink/2010/main" type="inkWord" rotatedBoundingBox="18125,16904 20576,16893 20582,18353 18132,18363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32839.2444">-10342 17710 0,'0'0'16,"0"0"-16,12 11 15,-1 1 1,13 0-16,11-1 16,12 1-16,1-12 15,-1 0 1,0 0-16,-24 0 16,1 0-1,-12 0-15,-12 0 16,0 11-16,0 12 15,-12 12 1,0 0-16,0-1 16,12-10-1,0-1-15,12 0 16,12 11 0,-1-10-16,13-13 15,-1 1-15,0-12 16,12-12-1,-47 12-15</inkml:trace>
          <inkml:trace contextRef="#ctx0" brushRef="#br0" timeOffset="533221.2634">-9871 17352 0,'0'0'0,"0"11"15,0 1 1,-12 11-16,12 0 16,0 0-16,12 0 15,0-11 1,11-1-16,1 1 16,0-1-1,-1-11-15,1-11 16,-1-1-16,1-11 15,-24 12 1,0-12-16,-12-1 16,0 13-1,-11-1-15,-1 12 16,1 0 0,-1 0-16,0 0 15,13 12-15,11-1 16,0 1-1,0-12-15</inkml:trace>
          <inkml:trace contextRef="#ctx0" brushRef="#br0" timeOffset="530334.4713">-11968 17063 0,'0'0'0,"0"0"0,0 0 16,0 0-1,0 0-15,0 0 16,0 0 0,0 0-16,0 0 15,0 0-15,0 0 16,-11 34 0,-13 13-16,-11 34 15,-1-12 1,1 23-16,23-45 15,0-1-15,1 35 16,22-12 0,13 12-16,11 11 15,1-22 1,-1-12-16,0-12 16,1-12-1,-1-10-15,12-13 16,0-11-16,-47 0 15</inkml:trace>
          <inkml:trace contextRef="#ctx0" brushRef="#br0" timeOffset="531507.3439">-11603 17132 0,'0'0'16,"0"0"-16,0 0 16,0 0-16,0 0 15,0 0 1,0 0-16,0 0 15,0 0 1,0 0-16,-11 0 16,11 0-16,0 0 15,0 0 1,0-11-16,11-1 16,1 0-1,12 1-15,11-1 16,1 1-1,22-1-15,1 12 16,12 0-16,-36 12 16,1 11-1,-13 12-15,-11 11 16,-12 12 0,-12-12-16,-11 23 15,-1-23-15,-11 1 16,-1-13-1,-11 1-15,0-24 16,12 13 0,-12-13-16,23 1 15,1-1-15,23-11 16,0 0 0,0 0-16,0 0 15,11 0 1,25 12-16,23-1 15,35 1 1,0-1-16,-23-11 16,-12 0-16,-59 0 15</inkml:trace>
          <inkml:trace contextRef="#ctx0" brushRef="#br0" timeOffset="532433.602">-10778 17386 0,'0'0'16,"0"0"-16,0 0 15,12 0 1,11-11-16,13-1 16,23 1-1,11-1-15,1-11 16,11 0 0,1 11-16,-12-11 15,-71 23-15</inkml:trace>
          <inkml:trace contextRef="#ctx0" brushRef="#br0" timeOffset="532207.3709">-10672 17190 0,'0'0'0,"0"0"16,0 0-16,24-12 15,11-11 1,12-11-16,0-13 16,0-10-1,0-48-15,-11 25 16,-24 10-16,-1 24 15,-11 0 1,0 23-16,-11 0 16,-1 11-1,-24 0-15,-11 24 16,0 0 0,-12 45-16,0 13 15,12 22-15,24 1 16,-1 22-1,12 47-15,24-46 16,0-1 0,23 1-16,-11-24 15,11-11 1,1-12-16,-13-11 16,-11-23-16,0-12 15,-12-23 1,0 0-16,0 0 15</inkml:trace>
        </inkml:traceGroup>
        <inkml:traceGroup>
          <inkml:annotationXML>
            <emma:emma xmlns:emma="http://www.w3.org/2003/04/emma" version="1.0">
              <emma:interpretation id="{7E9AA6FB-3999-44EB-9CFF-C85ADD78396B}" emma:medium="tactile" emma:mode="ink">
                <msink:context xmlns:msink="http://schemas.microsoft.com/ink/2010/main" type="inkWord" rotatedBoundingBox="20999,16851 25228,16833 25235,18418 21006,18436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34265.9722">-9270 17629 0,'0'0'16,"0"0"0,0 0-16,0 0 15,0 0-15,0 0 16,0 0-1,0 0-15,0 0 16,12 0 0,-1 0-16,25 0 15,11 0 1,12 0-16,23 0 16,1 0-16,-24 0 15,0 0 1,-1 0-16,13 0 15,0 0 1,-12 0-16,-12-12 16,-12 12-16,-11-11 15,-24 11 1</inkml:trace>
          <inkml:trace contextRef="#ctx0" brushRef="#br0" timeOffset="534601.4081">-8822 17329 0,'0'0'0,"0"0"15,0 0-15,0 0 16,0 11-1,0 1-15,11 11 16,1 11 0,0 1-16,0 0 15,-1 11 1,1 12-16,0 23 16,0-24-16,0-10 15,-1-1 1,1-23-16,-12-11 15,0-12 1,0 0-16</inkml:trace>
          <inkml:trace contextRef="#ctx0" brushRef="#br0" timeOffset="535194.8994">-8398 17225 0,'0'0'0,"0"0"16,0 0-1,0 0-15,0 0 16,0 0 0,0 0-16,0 0 15,11-12-15,13 0 16,-1 1 0,13-12-16,-1 11 15,12 1 1,-11 11-16,-1 0 15,0 11-15,1 12 16,-13 12 0,-11 11-16,-12 12 15,0-12 1,-12 0-16,0-11 16,-11 0-1,-1-1-15,1-10 16,-1-13-16,12 1 15,1-1 1,11-11-16,0 0 16,0 0-1,11 12-15,13-1 16,23 1-16,47-1 16,12-11-1,-23 0 1,-83 0-16</inkml:trace>
          <inkml:trace contextRef="#ctx0" brushRef="#br0" timeOffset="535784.2974">-7574 17698 0,'0'0'0,"0"0"15,0 0-15,0 0 16,0 0 0,12-11-16,0-1 15,-1-22 1,1-24-16,0-35 16,0 24-1,0 0-15,-1 22 16,-11 1-16,0 23 15,0 0 1,0 11-16,12 1 16,0-1-1,0 12-15,11 0 16,13 12 0,11 23-16,23 22 15,1 13-15,-24-13 16,-11-10-1,-1-13-15,0 1 16,-11 0 0,-12-12-16,-1-12 15,-11-11-15,0 12 16,-11-1 0,-25 1-16,-34 0 15,-25-1 1,13-11-16,11 0 15,12 12 1,12-1-16,12-11 16,11 12-16,12-12 15,12 0 1,0 0-16,0 0 16</inkml:trace>
          <inkml:trace contextRef="#ctx0" brushRef="#br0" timeOffset="536239.7502">-6997 17329 0,'0'0'0,"0"0"15,24-12-15,35-46 16,23-11-1,24-12-15,-11-23 16,-13-12 0,-23 24-16,-24 23 15,-11 22-15,-12 1 16,-12 11 0,-12 1-16,-12 22 15,-23 1 1,-12 11-16,12 23 15,-12 35-15,12 22 16,0 13 0,23-12-16,13 23 15,11 35 1,11-1-16,13-22 16,0-24-1,-1 1-15,1-12 16,-1-12-16,1-34 15,-12-12 1,-1-23-16,-11 0 16</inkml:trace>
          <inkml:trace contextRef="#ctx0" brushRef="#br0" timeOffset="536449.9427">-6926 17305 0,'0'0'0,"0"0"16,0 0-16,35 0 15,24 0 1,24 12-16,-1-12 16,-11-12-1,0 1-15,-1 11 16,-70 0-16</inkml:trace>
          <inkml:trace contextRef="#ctx0" brushRef="#br0" timeOffset="536843.3848">-6455 17721 0,'0'0'16,"0"0"-16,0 0 16,12 0-1,12 12-15,-1 0 16,1-1 0,-1 1-16,-11-12 15,0 11 1,-12 1-16,0 11 15,0 0-15,-12 12 16,0-1 0,0 1-16,12 0 15,0-1 1,0-10-16,12-1 16,12 0-1,11 0-15,12-12 16,12 1-16,0-12 15,-59 0 1</inkml:trace>
          <inkml:trace contextRef="#ctx0" brushRef="#br0" timeOffset="537209.5581">-6196 17502 0,'0'0'0,"0"0"16,-11 11 0,11 1-16,0 0 15,11-1-15,1 1 16,23-1 0,13 1-16,-1-12 15,-12 0 1,0-12-16,-11 1 15,-12-1 1,-12 1-16,0-1 16,-12 0-16,0 1 15,-11 11 1,-1 0-16,1 0 16,11 0-1,12 0-15,0 0 16,0 0-16</inkml:trace>
          <inkml:trace contextRef="#ctx0" brushRef="#br0" timeOffset="538867.9088">-5701 17513 0,'0'0'0,"0"0"16,0 0 0,0 0-16,0 0 15,0 0-15,24 0 16,11 0-1,12 0-15,0 0 16,0 0 0,0 0-16,1 12 15,-1-12 1,12 0-16,0 0 16,-12 0-16,0 0 15,-12 0 1,0 0-16,-11 0 15,-12 0 1,-12 0-16</inkml:trace>
          <inkml:trace contextRef="#ctx0" brushRef="#br0" timeOffset="539174.1511">-5336 17155 0,'0'0'15,"0"0"1,0 0-16,0 0 16,0 12-1,0-1-15,12 24 16,-12 23-16,0 0 15,12-1 1,-12 1-16,12 0 16,-1 0-1,13 11-15,0-23 16,-1-23 0,1-11-16,-24-12 15</inkml:trace>
        </inkml:traceGroup>
        <inkml:traceGroup>
          <inkml:annotationXML>
            <emma:emma xmlns:emma="http://www.w3.org/2003/04/emma" version="1.0">
              <emma:interpretation id="{32901438-14BB-41E3-8115-F8B330584239}" emma:medium="tactile" emma:mode="ink">
                <msink:context xmlns:msink="http://schemas.microsoft.com/ink/2010/main" type="inkWord" rotatedBoundingBox="25617,16984 28939,16970 28946,18619 25623,18633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43738.2873">-3392 16785 0,'0'0'0,"0"0"16,0 0-1,0 0-15,0 0 16,12-11-16,11-12 15,24 0 1,1-1-16,-1 13 16,-12-1-1,0 12-15,-11 12 16,-1 11-16,-11 12 16,0 11-1,-24-11-15,0-1 16,-23 1-1,-12 0-15,0-1 16,12-11 0,11-11-16,0 0 15,13-1-15,11 1 16,0-1 0,11 12-16,25 0 15,11 1 1,12-1-16,11 0 15,13-12 1,-1-11-16,-82 0 16</inkml:trace>
          <inkml:trace contextRef="#ctx0" brushRef="#br0" timeOffset="544583.9852">-2944 17502 0,'0'0'0,"0"0"16,23-12-16,24 1 15,12-1 1,12 12-16,-12 0 16,0 0-16,0 0 15,-12 0 1,0-11-16,-47 11 15</inkml:trace>
          <inkml:trace contextRef="#ctx0" brushRef="#br0" timeOffset="544379.2361">-2874 17213 0,'0'0'0,"0"0"15,24-12 1,35 1-16,0-12 15,-12 0-15,12-12 16,0-23 0,-12-23-16,-12 23 15,-11 1 1,-13 10-16,-11 13 16,0-1-1,0 24-15,0 11 16,-11 0-16,-1 11 15,-12 24 1,1 34-16,-1 0 16,-11 47-1,-1 34-15,13-23 16,11-23-16,0-11 16,12-1-1,12 1-15,0-12 16,0-23-1,-1-24-15,1-11 16,-12-23-16,0 0 16,0 0-1</inkml:trace>
          <inkml:trace contextRef="#ctx0" brushRef="#br0" timeOffset="544978.3767">-2391 17583 0,'0'0'0,"0"0"16,0 0-16,24 0 16,11 0-1,12 0-15,0 11 16,0-11 0,-11 0-16,-13 0 15,-23 0 1,0 0-16,0 12 15,-11 11-15,-1-11 16,-12 11 0,12 0-16,1 0 15,-1 0 1,12 0-16,12 0 16,11 0-16,13 1 15,11-13 1,23 1-16,1-12 15,12-12 1,-83 12-16</inkml:trace>
          <inkml:trace contextRef="#ctx0" brushRef="#br0" timeOffset="539951.9246">-4040 17201 0,'0'0'0,"0"0"15,0 0 1,0 0-16,0 12 16,-12 11-16,-11 23 15,-13 12 1,-11 0-16,-12 0 15,-11 11 1,-13-11-16,24 0 16,0-1-1,12-10-15,12-13 16,0 1-16,11-12 16,12 0-1,1-11-15,11-12 16,0 0-1</inkml:trace>
          <inkml:trace contextRef="#ctx0" brushRef="#br0" timeOffset="539625.9403">-4535 16739 0,'0'0'0,"0"0"16,0 0-16,0 0 15,0 0 1,0 0-16,0 0 15,0 23 1,0 12-16,0 11 16,0 0-1,-11 1-15,-1 22 16,0 0-16,0 1 16,0 11-1,12-12-15,0-23 16,0-11-1,0-1-15,0-10 16,0-1 0,0-12-16,0-11 15</inkml:trace>
          <inkml:trace contextRef="#ctx0" brushRef="#br0" timeOffset="540624.3398">-4429 17826 0,'0'0'15,"0"0"-15,0 0 16,0 0 0,0 0-16,0 0 15,0 0 1,12 0-16,12-12 16,-1 0-1,24-11-15,0 12 16,1-1-16,-1 1 15,0 11 1,0 0-16,-12 11 16,1 1-1,-13 11-15,-11 0 16,-12 0-16,0 12 16,-12-12-1,-11 0-15,-1 0 16,1 0-1,-13-11-15,13-1 16,-1-11 0,12 0-16,12 0 15,0 0-15,0 0 16,0 0 0,12 12-16,23 11 15,13 0 1,10 12-16,-10-1 15,-1 1-15,-24 0 16,1-12 0,-12 0-16,-12 0 15,-12-11 1,-12 11-16,-11 0 16,-24-12-16,-23 1 15,-1-12 1,1-12-16,23 1 15,12-1 1,11 1-16,24-1 16,12 12-1</inkml:trace>
          <inkml:trace contextRef="#ctx0" brushRef="#br0" timeOffset="543176.3251">-3628 17675 0,'0'0'0,"0"0"15,0 0 1,0 0-16,0 0 16,0 0-1,0 0-15,0 0 16,0-11 0,-11-12-16,-1-12 15,12-34-15,0-24 16,12 24-1,-12 11-15,11 23 16,-11 12 0,12 0-16,0 12 15,-12-1-15,0 12 16,12 0 0,11 12-16,24 22 15,12 12 1,0 12-16,0-12 15,-12 1 1,-11-24-16,-13 0 16,1-12-16,-13 1 15,1 0 1,-12-12-16,-12 11 16,-11 1-1,-12-1-15,-13 1 16,1-1-1,0 1-15,0-1 16,0-11-16,12 12 16,11-12-1,0 0-15,13 0 16,-1 0 0,12 0-16,0 0 15</inkml:trace>
          <inkml:trace contextRef="#ctx0" brushRef="#br0" timeOffset="545325.802">-2061 17236 0,'0'0'0,"0"0"16,0 12-16,0 11 16,12 11-1,11 1-15,13 0 16,-1-12 0,12 0-16,0-11 15,-11-12 1,-1-12-16,-11 0 15,-13-11-15,-11-11 16,-11 11 0,-13-1-16,0 1 15,-11 12 1,0-1-16,11 12 16,1 12-16,11-1 15,0 1 1,12-12-16</inkml:trace>
          <inkml:trace contextRef="#ctx0" brushRef="#br0" timeOffset="548474.829">-1660 16959 0,'0'0'0,"0"0"16,0 0-16,0 0 15,0 0 1,0 0-16,0 0 16,0 0-16,0 0 15,0 0 1,0 0-16,0 0 15,0 0 1,0 0-16,11 11 16,1 1-16,12-1 15,11 13 1,0 10-16,12 12 16,-11 12-1,-1 23-15,0 0 16,-11-12-16,-12-22 15,0-1 1,-1-12-16,-11 13 16,-11-1-1,-1-11-15,-12 11 16,-11 0 0,0 0-16,-1-11 15,13-12-15,-1 0 16,12-11-1,12-12-15,0 0 16</inkml:trace>
        </inkml:traceGroup>
      </inkml:traceGroup>
    </inkml:traceGroup>
    <inkml:traceGroup>
      <inkml:annotationXML>
        <emma:emma xmlns:emma="http://www.w3.org/2003/04/emma" version="1.0">
          <emma:interpretation id="{70C1C2F8-91DD-45B0-AA4B-C436D4842542}" emma:medium="tactile" emma:mode="ink">
            <msink:context xmlns:msink="http://schemas.microsoft.com/ink/2010/main" type="paragraph" rotatedBoundingBox="730,19555 24341,19065 24398,21804 787,22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0E6AE-FAC8-4DA1-9665-07E16B4750FD}" emma:medium="tactile" emma:mode="ink">
              <msink:context xmlns:msink="http://schemas.microsoft.com/ink/2010/main" type="inkBullet" rotatedBoundingBox="738,19947 2054,19920 2080,21174 764,21201"/>
            </emma:interpretation>
          </emma:emma>
        </inkml:annotationXML>
        <inkml:trace contextRef="#ctx0" brushRef="#br0" timeOffset="566336.4572">-29530 19899 0,'0'0'15,"0"0"1,0 0-16,0 0 15,0 0-15,0 0 16,0 0 0,0 0-16,0 0 15,0 0 1,0 0-16,0 0 16,31 15-1,32 1-15,16-16 16,0 0-16,15 0 15,-15 0 1,0-16-16,0 1 16,-16 15-1,0 0-15,-16 0 16,0 0-16,0 0 16,16 0-1,-15 0-15,-1 0 16,-15 0-1,-32 0-15</inkml:trace>
        <inkml:trace contextRef="#ctx0" brushRef="#br0" timeOffset="566732.1386">-29451 20347 0,'0'0'15,"0"0"1,0 0-16,0 0 16,0 0-16,15 0 15,1 0 1,31 0-16,16 0 15,0 0 1,0 0-16,0 0 16,0 0-1,16 0-15,16 15 16,-1-15-16,-15 0 16,-16 0-1,0 16-15,-16-16 31,1 0-31,-17 0 16,-31 0 0</inkml:trace>
        <inkml:trace contextRef="#ctx0" brushRef="#br0" timeOffset="567258.7424">-28821 19636 0,'0'0'16,"0"0"-16,0 0 15,0 0 1,0 0-16,0 0 16,0 0-1,0 0-15,0 0 16,0 0-16,0 0 15,0 0 1,0 15-16,15 32 16,33-1-1,15 16-15,15 0 16,-14-16 0,-1 16-16,0-16 15,-16-15-15,0 16 16,-15-17-1,-1 1-15,1 0 16,-17-15 0,1 15-16,-16 0 15,0-1-15,-16 1 16,-31 31 0,-16 15-16,-31 16 15,-1 0 1,16-16-16,16-15 15,32-16 1,15-15-16,16-15 16,0-16-16,0 0 15</inkml:trace>
      </inkml:traceGroup>
      <inkml:traceGroup>
        <inkml:annotationXML>
          <emma:emma xmlns:emma="http://www.w3.org/2003/04/emma" version="1.0">
            <emma:interpretation id="{2B404BDB-641F-4CC0-A251-ED266BD215AB}" emma:medium="tactile" emma:mode="ink">
              <msink:context xmlns:msink="http://schemas.microsoft.com/ink/2010/main" type="line" rotatedBoundingBox="2800,19512 24341,19065 24398,21804 2857,22251"/>
            </emma:interpretation>
          </emma:emma>
        </inkml:annotationXML>
        <inkml:traceGroup>
          <inkml:annotationXML>
            <emma:emma xmlns:emma="http://www.w3.org/2003/04/emma" version="1.0">
              <emma:interpretation id="{C42B3046-6D2C-44D5-A7E4-2C4A5B4D8BD7}" emma:medium="tactile" emma:mode="ink">
                <msink:context xmlns:msink="http://schemas.microsoft.com/ink/2010/main" type="inkWord" rotatedBoundingBox="2800,19512 5146,19463 5202,22203 2857,22251">
                  <msink:destinationLink direction="with" ref="{9E93F666-C37F-4562-A8EA-A6E607A9BC44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70664.9034">-25529 21521 0,'0'0'16,"0"0"-16,0 0 15,0 0 1,0 0-16,0 0 16,16 0-16,-1 0 15,17 0 1,-1 0-16,-15 0 15,0 0 1,0 0-16,-16 0 16,0 0-16,0 16 15,-16 15 1,0 0-16,0 15 16,1-15-1,-1 0-15,16 0 16,16 0-1,-1 0-15,33-1 16,-1 1-16,0 0 16,16-15-1,0-16-15,-16-16 16,1-15 0,-48 31-16</inkml:trace>
          <inkml:trace contextRef="#ctx0" brushRef="#br0" timeOffset="571000.8416">-25246 21089 0,'0'0'0,"0"0"15,0 0 1,0 0-16,0 0 15,0 15 1,16 1-16,-16-16 16,16 0-16,0 0 15,-1-16 1,1 1-16,0-1 16,-16 1-1,0 15-15,0 0 16,-16 0-1,-15 0-15,-1 0 16,16 0-16,16 0 16,0 0-1</inkml:trace>
          <inkml:trace contextRef="#ctx0" brushRef="#br0" timeOffset="568066.897">-27010 19296 0,'0'0'0,"0"0"16,32-16-16,-1 1 15,1 0 1,-1-1-16,-15 1 16,0-1-16,-16 16 15,0 0 1,0 0-16,-16 0 15,-16 16 1,-31 15-16,0 15 16,0 0-1,16 16-15,16-16 16,15 1 0,0 15-16,32 15 15,15 16-15,32 15 16,32 15-1,-16-14-15,-1-1 16,1-31 0,-16 0-16,32 16 15,-32-16-15,0 16 16,-32-16 0,-15-15-16,-16-15 15,0-1 1,-16 0-16,1 1 15,-17-16 1,1-16-16,-1 16 16,0-16-16,1 1 15,-1-16 1,17 0-16,-1 0 16,0 0-1,16 0-15,0 0 16</inkml:trace>
          <inkml:trace contextRef="#ctx0" brushRef="#br0" timeOffset="570240.262">-26238 21058 0,'0'0'0,"0"0"16,0 0-16,0 0 15,0 0 1,0 0-16,0 0 15,0 0 1,0 0-16,0 0 16,0 0-16,0 0 15,0 0 1,0 0-16,0 0 16,16-31-1,15 0-15,1 15 16,-1 1-16,1 0 15,-16 15 1,15 0-16,1 15 16,-17 16-1,1 15-15,-16 62 16,-16 32 0,-31-1-16,0-16 15,0-45-15,15-17 16,1-14-1,15-16-15,0-16 16,16-15 0,0 0-16,16-15 15,15-32 1,17-45-16,15-17 16,0 1-16,0 15 15,-16 1 1,0-1-16,-15 31 15,-17 16 1,1 15-16,-16 15 16,0 16-16,0 0 15,0 0 1,0 31-16,0 16 16,0-1-1,0 31-15,0 1 16,16-1-1,0-31-15,15-15 16,1-15-16,-32-16 16</inkml:trace>
          <inkml:trace contextRef="#ctx0" brushRef="#br1" timeOffset="642533.2788">-27435 21073 0,'0'0'0,"0"0"16</inkml:trace>
        </inkml:traceGroup>
        <inkml:traceGroup>
          <inkml:annotationXML>
            <emma:emma xmlns:emma="http://www.w3.org/2003/04/emma" version="1.0">
              <emma:interpretation id="{B3BAF60F-3CB7-45E8-B77F-FBE2145168D0}" emma:medium="tactile" emma:mode="ink">
                <msink:context xmlns:msink="http://schemas.microsoft.com/ink/2010/main" type="inkWord" rotatedBoundingBox="6146,20086 11607,19972 11634,21248 6172,21362">
                  <msink:destinationLink direction="with" ref="{9E93F666-C37F-4562-A8EA-A6E607A9BC44}"/>
                </msink:context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77328.9343">-22993 20038 0,'0'0'16,"0"0"-16,0 0 15,-16 15 1,-31 1-16,-16 30 16,-32 31-1,17-15-15,15 0 16,15 15-16,17 0 15,31 1 1,16-16-16,-1-16 16,17-15-1,15-16-15,-47-15 16</inkml:trace>
          <inkml:trace contextRef="#ctx0" brushRef="#br0" timeOffset="577909.3363">-22820 20532 0,'0'0'15,"0"0"-15,0 0 16,0 0 0,0 0-16,-16 0 15,1 0 1,15 0-16,0 0 15,0 0-15,0 0 16,0-15 0,0-16-16,15 0 15,17 0 1,15 16-16,0-1 16,1 16-16,-17 0 15,1 16 1,-17 30-16,1 16 15,-16 15 1,-16 0-16,1 1 16,15-32-1,0-15-15,0-16 16,0-15-16,0 0 16,0 0-1,31-31-15,16-46 16,17-16-1,-17-15-15,0-15 16,-15 14 0,-17 48-16,1-1 15,-16 31-15,0 15 16,0 16 0,0 0-16,-16 31 15,1 16 1,15-1-16,0 31 15,15 1-15,17 14 16,-1-30 0,1-15-16,-1-17 15,-15-14 1,16-16-16,-32 0 16</inkml:trace>
          <inkml:trace contextRef="#ctx0" brushRef="#br0" timeOffset="578244.8525">-22190 19821 0,'0'0'0,"0"0"16,0 0-16,0 0 16,0 0-1,16 31-15,16 16 16,15 30-1,0 0-15,16 0 16,0 1 0,0 14-16,-16 1 15,-15 0-15,-16 0 16,-16-1 0,-16-30-16,-16 15 15,1-30 1,-1-16-16,17 0 15,-1-16-15,16-15 16,0 0 0,0 0-16</inkml:trace>
          <inkml:trace contextRef="#ctx0" brushRef="#br0" timeOffset="577001.6597">-24111 20594 0,'0'0'15,"0"0"-15,0 0 16,0 0 0,15 0-16,17 0 15,15 0-15,16 0 16,0 0-1,0 0-15,32 0 16,-1-15 0,-15-1-16,-79 16 15</inkml:trace>
          <inkml:trace contextRef="#ctx0" brushRef="#br0" timeOffset="576766.4788">-23907 20517 0,'0'0'0,"0"0"15,16 0 1,16-16-16,15-15 15,16-15 1,16-16-16,15-15 16,-15-31-1,-16 15-15,-16 0 16,-15 32-16,-17 14 16,-15 1-1,-15 15-15,-17 15 16,1 1-1,-1 15-15,-15 15 16,-16 32 0,0 61-16,0 16 15,16-1-15,15 1 16,1 15 0,15 16-16,16-32 15,0-30 1,16-31-16,-1 0 15,1-16 1,0-15-16,-16-16 16,0 1-16,0-16 15,0 0 1</inkml:trace>
          <inkml:trace contextRef="#ctx0" brushRef="#br0" timeOffset="578842.681">-21103 19806 0,'0'0'0,"0"0"15,0 0-15,0 0 16,0 15-1,16 32-15,15 45 16,1 1 0,-1 0-16,17 0 15,-1-16-15,-16-15 16,1-16 0,-16 0-16,-1-30 15,1-1 1,-16-15-16,0 0 15,0 0-15,-16 0 16,-47-15 0,-15-16-16,-1 16 15,0-1 1,0 16-16,16 0 16,0 16-1,16-1-15,16 0 16,-1 16-16,16 0 15,16 16 1,16-1-16,31 16 16,32 0-1,31-16-15,32-31 16,-32-30 0,1-16-16,-1-15 15,-110 46-15</inkml:trace>
          <inkml:trace contextRef="#ctx0" brushRef="#br0" timeOffset="579993.9789">-20819 20347 0,'0'0'0,"0"0"16,0 0-16,0 0 15,0 0 1,0 0-16,0 0 16,0 0-1,0 0-15,0 15 16,0 1-16,15 30 16,-15 16-1,16 15-15,0 0 16,0-15-1,-1 0-15,1-16 16,0-30-16,-16-16 16</inkml:trace>
          <inkml:trace contextRef="#ctx0" brushRef="#br0" timeOffset="579498.0188">-20142 20393 0,'0'0'15,"0"0"1,-16 0-16,-15 16 15,-16-1-15,-1 1 16,1-16 0,0 0-16,0 0 15,15 0 1,0-16-16,17 1 16,-1-1-16,0-15 15,16-15 1,0 0-16,16-1 15,0 32 1,-1-1-16,1 16 16,0 16-1,0 15-15,0 15 16,-1 31-16,-15 47 16,16 15-1,-16-46-15,0-16 16,0-31-1,0-15-15,0-15 16,0-16 0,0 0-16,0-16 15,16-46-15,15-30 16,1-32 0,-1-15-16,1 0 15,-16 31 1,-1 30-16,1 32 15,-16 15-15,0 16 16,0 15 0,0 0-16,-16 31 15,1 30 1,15 1-16,15 31 16,17 0-1,31 15-15,-16-31 16,16 0-16,-16-30 15,16-16 1,0-16-16,0-15 16,-63 0-1</inkml:trace>
          <inkml:trace contextRef="#ctx0" brushRef="#br0" timeOffset="580816.3488">-19433 20300 0,'0'0'0,"0"0"15,0 0 1,0 0-16,0 0 15,0 0 1,0 0-16,0 0 16,0 0-16,0 0 15,0 0 1,0 0-16,16 0 16,-1 0-1,17 16-15,-1-16 16,17 0-1,-1 0-15,16 0 16,0 0-16,-16 0 16,16 0-1,-16 0-15,1 0 16,-17 0 0,-15 0-16,-16 0 15,0 0-15</inkml:trace>
          <inkml:trace contextRef="#ctx0" brushRef="#br0" timeOffset="581115.0919">-19213 20548 0,'0'0'16,"0"0"-16,0 0 15,0 0 1,0 0-16,0 0 15,0 0 1,0 0-16,0 0 16,0 0-16,16 0 15,16 15 1,-1 1-16,32-1 16,16 1-1,0-1-15,-1 0 16,-15-15-1,0 0-15,-31 0 16,-1 0-16,-31 0 16</inkml:trace>
        </inkml:traceGroup>
        <inkml:traceGroup>
          <inkml:annotationXML>
            <emma:emma xmlns:emma="http://www.w3.org/2003/04/emma" version="1.0">
              <emma:interpretation id="{685EDE1A-E393-4239-B1A6-9B9F69433935}" emma:medium="tactile" emma:mode="ink">
                <msink:context xmlns:msink="http://schemas.microsoft.com/ink/2010/main" type="inkWord" rotatedBoundingBox="12007,19500 16493,19406 16541,21741 12055,21835">
                  <msink:destinationLink direction="with" ref="{9E93F666-C37F-4562-A8EA-A6E607A9BC44}"/>
                </msink:context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82252.7622">-18267 19203 0,'0'0'16,"0"0"-16,0 0 15,0 0 1,0 0-16,0 0 16,0 0-1,0 0-15,0 0 16,0 0-16,15 31 15,17 31 1,15 15-16,0 16 16,16 0-1,-15 15-15,-1 0 16,-16 0-16,1-31 16,-1-15-1,-15-15-15,0-16 16,0-1-1,-16-14-15,0-16 16,0 0 0,0 0-16,15-16 15,1-14-15,16-32 16,15-16 0,-16 17-16,17-1 15,-1 15 1,16-14-16,-16 14 15,0 16 1,1 16-16,-1 15 16,0 15-16,-15 1 15,-1 15 1,-15 15-16,0 16 16,-16 0-1,0 15-15,0-15 16,0 0-16,0-1 15,0-30 1,0-15-16,0-16 16,0 0-1</inkml:trace>
          <inkml:trace contextRef="#ctx0" brushRef="#br0" timeOffset="582575.4446">-16298 19790 0,'0'0'15,"0"0"-15,0 0 16,-16 16 0,-31 15-16,-32 15 15,-32 31 1,1 16-16,-16 0 15,-31 15 1,-1-15-16,1 15 16,62-15-16,1 15 15,15-31 1,16-30-16,16-1 16,15-31-16,16 1 15,16-16 1,0 0-16</inkml:trace>
          <inkml:trace contextRef="#ctx0" brushRef="#br0" timeOffset="583326.0027">-17259 20888 0,'0'0'15,"0"0"-15,0 0 16,0 0 0,0 0-16,0-16 15,31-30 1,16 0-16,16-1 15,0 1-15,16 15 16,-16 15 0,0 1-16,0 30 15,0 16 1,-16 0-16,-15 16 16,-16-1-1,-16 16-15,-16-16 16,-16 1-16,1-1 15,-16-15 1,15-16-16,1 1 16,15-1-1,16-15-15,0 0 16,0 0-16,0 0 16,0 0-1,16 0-15,31 0 16,0 31-1,16 0-15,0 0 16,-16 0-16,1 15 16,-17 1-1,-15-1-15,-16 0 16,-32-15 0,-31 16-16,0-17 15,0-14 1,-15-16-16,-17-16 15,1 1-15,15-16 16,79 31 0</inkml:trace>
          <inkml:trace contextRef="#ctx0" brushRef="#br0" timeOffset="591800.9666">-15668 19636 0,'0'0'0,"0"0"0,0 0 16,15 0-16,1-16 15,0 1 1,0 0-16,-16 15 16,0 0-1,0 0-15,0 0 16,0 0-16,0 0 15,0 0 1,-16 15-16,-16 16 16,1 15-1,-16 16-15,-1 15 16,17 1 0,15 30-16,0-15 15,16-16-15,16-15 16,16-16-1,-1 0-15,16 1 16,1-1 0,-1 0-16,-16-15 15,17 0-15,-1 0 16,0-15 0,0-1-16,-47-15 15</inkml:trace>
          <inkml:trace contextRef="#ctx0" brushRef="#br0" timeOffset="594959.3958">-15023 19945 0,'0'0'0,"0"0"16,0 0-16,0 0 15,32-15 1,31-1-16,0 1 16,16-16-1,-1 15-15,17 1 16,15-16-1,-110 31-15</inkml:trace>
          <inkml:trace contextRef="#ctx0" brushRef="#br0" timeOffset="594683.9273">-14755 19574 0,'0'0'15,"0"0"-15,0 0 16,0 0-1,16 0-15,31-31 16,-15 16 0,31-32-16,-16 16 15,0-30 1,-15-1-16,-1 15 16,-15 17-16,0-1 15,-16 0 1,0 15-16,-16 1 15,0-1 1,0 16-16,1 0 16,-17 16-16,-15 46 15,0 15 1,15 16-16,1-16 16,-1 16-1,16 15-15,1 15 16,-1 1-1,16 15-15,-16-46 16,16 15-16,0-46 16,0 0-1,0-16-15,0 0 16,0-30 0,0-16-16,0 0 15,0 0 1</inkml:trace>
          <inkml:trace contextRef="#ctx0" brushRef="#br0" timeOffset="595459.3553">-14471 20486 0,'0'0'0,"0"0"15,0 0 1,15 0-16,33-16 15,15 1 1,16 0-16,-16-1 31,0 16-31,-16 0 16,-31 0 0,-16 0-16,0 0 15,0 16 1,-32 30-16,1 0 15,-1 1-15,1-1 16,-1 0 0,16-15-16,1 16 15,15-16 1,15-1-16,17 1 16,15-15-1,16-1-15,0-15 16,16-31-16,-79 31 15</inkml:trace>
          <inkml:trace contextRef="#ctx0" brushRef="#br0" timeOffset="595835.917">-13936 20038 0,'0'0'0,"0"0"16,0 15 0,0 1-16,0-1 15,0 1-15,0-1 16,16 0 0,0 1-16,15-16 15,1 0 1,-1-16-16,1 1 15,-16-16-15,-16 0 16,0 0 0,-16 0-16,0 0 15,-15 16 1,-32 15-16,0 0 16,15 15-1,17 1-15,31-16 16,0 0-16,0 0 15</inkml:trace>
        </inkml:traceGroup>
        <inkml:traceGroup>
          <inkml:annotationXML>
            <emma:emma xmlns:emma="http://www.w3.org/2003/04/emma" version="1.0">
              <emma:interpretation id="{039CEDC3-A3F7-404A-A308-9F2CC5467DEC}" emma:medium="tactile" emma:mode="ink">
                <msink:context xmlns:msink="http://schemas.microsoft.com/ink/2010/main" type="inkWord" rotatedBoundingBox="17041,19555 20697,19479 20736,21375 17081,21451">
                  <msink:destinationLink direction="with" ref="{9E93F666-C37F-4562-A8EA-A6E607A9BC44}"/>
                </msink:context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26954.9587">-11100 19945 0,'0'0'0,"0"0"16,0 0-16,15 0 16,17-15-1,31-1-15,0 16 16,31-15 0,17-1-16,-1 1 15,-16-16 1,-31 15-16,-63 16 15</inkml:trace>
          <inkml:trace contextRef="#ctx0" brushRef="#br0" timeOffset="626667.9151">-11069 19775 0,'0'0'0,"0"0"0,0 0 15,0 0 1,32 0-16,-1-15 15,32-16 1,0 0-16,0-16 16,16-30-1,-16 15-15,-16-15 16,0-16-16,-31 62 16,0-30-1,-16 45-15,0 1 16,0-1-1,0 16-15,0 0 16,-16 16-16,-15 30 16,-17 47-1,1-16-15,0 0 16,15 31 0,1 16-16,-1 62 15,17-63-15,-1-15 16,0-15-1,0 15-15,16-15 16,0-31 0,-15 0-16,15-16 15,0-15 1,0-31-16,0 0 16,0 0-16</inkml:trace>
          <inkml:trace contextRef="#ctx0" brushRef="#br0" timeOffset="627465.8846">-10817 20610 0,'0'0'15,"0"0"-15,16 0 16,15 0-1,17 0-15,-1-16 16,0 16-16,0 0 16,1-15-1,-33 15-15,1 0 16,-16 0 0,0 0-16,0 0 15,0 0-15,-16 15 16,-15 31-1,15 1-15,0-16 16,1 15 0,-1-15-16,16 0 15,0 0 1,16 0-16,-1-16 16,1 16-16,31-15 15,1-1 1,-1 0-16,0-30 15,-47 15 1</inkml:trace>
          <inkml:trace contextRef="#ctx0" brushRef="#br0" timeOffset="627892.9876">-10439 20208 0,'0'0'16,"0"0"-1,0 0-15,0 0 16,0 15 0,16 1-16,0-1 15,-1 1-15,1-1 16,0-15-1,0 0-15,0 0 16,-1 0 0,1-15-16,-16-1 15,0-30 1,0 15-16,-16 0 16,1 15-16,-17 1 15,0 15 1,-15 0-16,16 0 15,15 0 1,0 0-16,16 0 16,0 0-16,0 0 15,0 0 1</inkml:trace>
          <inkml:trace contextRef="#ctx0" brushRef="#br0" timeOffset="628246.5754">-10234 20733 0,'0'0'16,"0"0"0,0 0-16,0 0 15,0 0-15,16 0 16,15 16 0,17-1-16,-1-15 15,16 0 1,0 0-16,-16 0 15,0 0 1,16-15-16,-15-1 16,-48 16-16</inkml:trace>
          <inkml:trace contextRef="#ctx0" brushRef="#br0" timeOffset="628532.3479">-10061 20579 0,'0'0'15,"0"15"-15,0 16 16,16 31-1,-16 15-15,0-15 16,0 0 0,0 0-16,0-1 15,0-14-15,0-16 16,0-31 0</inkml:trace>
          <inkml:trace contextRef="#ctx0" brushRef="#br0" timeOffset="628818.1004">-9604 20316 0,'0'0'0,"0"0"16,0 0-16,0 0 16,0 15-1,0 32-15,16 45 16,-16 17 0,16 30-16,-1-31 15,1-31-15,-16-77 16</inkml:trace>
          <inkml:trace contextRef="#ctx0" brushRef="#br0" timeOffset="597545.5153">-13211 20285 0,'0'0'15,"0"0"-15,0 0 16,0 0 0,0 0-16,0 0 15,0 0-15,0 0 16,0 0 0,0 0-16,16 0 15,15 0 1,16 0-16,32-15 15,31-1 1,16 1-16,-31 15 16,-16 15-16,-1-15 15,-15-15 1,-15 15-16,-17 0 16,-31 0-1</inkml:trace>
          <inkml:trace contextRef="#ctx0" brushRef="#br0" timeOffset="597890.8574">-12786 19914 0,'0'0'0,"0"0"16,0 0-16,0 0 15,0 0-15,0 0 16,0 0 0,0 16-16,16 30 15,-16 31 1,0 0-16,0-15 15,0 31 1,0 0-16,0-31 16,16-32-16,-1 1 15,-15-31 1</inkml:trace>
          <inkml:trace contextRef="#ctx0" brushRef="#br0" timeOffset="598385.3977">-12061 19574 0,'0'0'0,"0"0"15,0 0-15,0 0 16,0 16 0,0-1-16,0 0 15,-16 32 1,0-16-16,-15 15 15,15-15 1,0-16-16,1 1 16,15-16-16,0 15 15,0 1 1,15-1-16,33 1 16,30-1-1,17 1-15,-16-1 16,-1 16-16,1-31 15,0 31 1,-16-31-16,-16 0 16,0 15-1,-47-15-15</inkml:trace>
          <inkml:trace contextRef="#ctx0" brushRef="#br0" timeOffset="598691.8477">-11888 19636 0,'0'0'0,"0"0"16,0 0-16,0 0 15,0 0 1,0 0-16,16 31 15,0 62-15,-1 15 16,17 15 0,-16-14-16,-1-32 15,1-15 1,0-16-16,0 16 16,-16-62-1</inkml:trace>
        </inkml:traceGroup>
        <inkml:traceGroup>
          <inkml:annotationXML>
            <emma:emma xmlns:emma="http://www.w3.org/2003/04/emma" version="1.0">
              <emma:interpretation id="{254B462A-6BF3-401E-8A10-B3B853FECCE6}" emma:medium="tactile" emma:mode="ink">
                <msink:context xmlns:msink="http://schemas.microsoft.com/ink/2010/main" type="inkWord" rotatedBoundingBox="21026,19347 24345,19278 24388,21308 21068,21376">
                  <msink:destinationLink direction="with" ref="{9E93F666-C37F-4562-A8EA-A6E607A9BC44}"/>
                </msink:context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32248.4917">-7462 20084 0,'0'0'0,"0"0"16,0 0 0,16 31-16,0 0 15,15-16-15,1 16 16,-1-15-1,1-1-15,-1 1 16,1-16 0,-16 0-16,15-16 15,-15-15-15,0 16 16,-1-16 0,-15 0-16,0 0 15,-15 16 1,-1-1-16,0 1 15,0 15 1,1 0-16,-1 0 16,16 0-16</inkml:trace>
          <inkml:trace contextRef="#ctx0" brushRef="#br0" timeOffset="632620.8628">-7210 20548 0,'0'0'0,"0"0"15,0 0-15,16 0 16,16 15 0,15 1-16,16-1 15,0-15 1,16 16-16,15-16 15,-31 0-15,0 0 16,-31 0 0,-32 0-16</inkml:trace>
          <inkml:trace contextRef="#ctx0" brushRef="#br0" timeOffset="632878.3206">-6973 20610 0,'0'15'0,"0"31"16,0 16-1,0 0-15,15 0 16,1-16 0,0-15-16,-16-31 15</inkml:trace>
          <inkml:trace contextRef="#ctx0" brushRef="#br0" timeOffset="634898.545">-7493 19914 0,'0'0'16,"0"0"-1,0 0-15,-16 0 16,16 0 0,-16 16-16,1-1 15,15-15-15,0 0 16</inkml:trace>
          <inkml:trace contextRef="#ctx0" brushRef="#br0" timeOffset="634081.2139">-6863 20795 0,'0'0'15,"0"0"1,0 0-16,0-31 16,0 0-16,0 31 15,16-371 1,-16 371-16,0 0 16,0 0-1,0-15-15,0 15 16,0 0-16,0 0 15,0 0 1,-16 46-16,0 16 16,0 46-1,1 0-15,-1-46 16,16 0 0,0-31-16,0-16 15,0 1 1,0-16-16,0 0 15</inkml:trace>
          <inkml:trace contextRef="#ctx0" brushRef="#br0" timeOffset="633359.6144">-6721 20347 0,'0'0'16,"0"0"-16,0 0 15,15 0 1,33 0-16,-1 0 15,0 0 1,16 0-16,-16 15 16,1 1-1,-1 15-15,-16 0 16,1-1 0,-16 17-16,-16-1 15,-16 31-15,-16 1 16,17-32-1,-17 0-15,16-15 16,1 0 0,-1 0-16,0-15 15,16-16-15,0 0 16,0 0 0,16 15-16,0 1 15,31-1 1,48 0-16,62 1 15,-31-1-15,-31-15 16,-95 0 0</inkml:trace>
          <inkml:trace contextRef="#ctx0" brushRef="#br0" timeOffset="630382.7598">-9226 20100 0,'0'0'0,"0"0"16,0 0-16,0 0 15,16 0 1,31 15-16,32-15 16,0 15-16,-1 1 15,1-16 1,0 0-16,0 0 15,-16 0 1,-16 0-16,0 0 16,16 0-1,-63 0-15</inkml:trace>
          <inkml:trace contextRef="#ctx0" brushRef="#br0" timeOffset="630688.4844">-8753 19760 0,'0'0'15,"0"0"1,0 0-16,0 0 15,0 30-15,0 17 16,0 15 0,0 46-16,0-15 15,0-16 1,0 16-16,0-32 16,15 1-16,1-31 15,-16-31 1</inkml:trace>
          <inkml:trace contextRef="#ctx0" brushRef="#br0" timeOffset="631417.7446">-8202 19960 0,'0'0'0,"0"0"16,0 0-1,16 0-15,31-15 16,0 0 0,16 15-16,16 0 15,16-16 1,15 1-16,16-1 16,-126 16-16</inkml:trace>
          <inkml:trace contextRef="#ctx0" brushRef="#br0" timeOffset="631181.2452">-8029 19775 0,'0'0'16,"16"0"-1,16-15-15,15-32 16,16-30 0,0-31-16,16-16 15,-32 16 1,-16 31-16,-15 15 15,0 0-15,-16 31 16,0 16 0,-16-1-16,0 1 15,1 15 1,-1 0-16,-16 15 16,-15 32-16,0 61 15,0 15 1,15-14-16,1 14 15,-1 63 1,32-16-16,0-31 16,16-31-1,-16-15-15,0-16 16,16-15-16,-1-31 16,-15-16-1,0-15-15</inkml:trace>
          <inkml:trace contextRef="#ctx0" brushRef="#br0" timeOffset="631871.591">-7745 20579 0,'0'0'0,"0"0"15,16 0-15,15-16 16,32 1 0,0 15-16,-16-16 15,-15 16-15,-1 0 16,-31 0-1,0 0-15,0 0 16,0 16 0,0-1-16,0 16 15,0 0-15,0 0 16,0 0 0,0 0-16,16 0 15,16 15 1,15-15-16,0-16 15,0 1 1,1-16-16,-1-31 16,-47 31-16</inkml:trace>
          <inkml:trace contextRef="#ctx0" brushRef="#br0" timeOffset="636012.7219">-7147 19945 0,'0'0'15,"0"0"-15,0 0 16,0 0-16,0 0 15,0 0 1,0 0-16,-15 0 16,-1 0-1,-16 0-15,-15-15 16,0-1 0,0 16-16,-1 16 15,17-1-15,-1 0 16,17 1-1,-1 15-15,0 0 16,16-16 0,0 16-16,16 0 15,15 0-15,1-16 16,-1 1 0,1-16-16,-1 0 15,1-16 1,-1-15-16,-15 16 15,0-16 1,0 0-16,-16 16 16,0 15-16,0-16 15,0 1 1,-16-1-16,0 1 16,-15-1-1,-17 16-15,1 0 16,0 0-16,15 16 15,1 15 1,-1 0-16,17-16 16,15 1-1,0-16-15</inkml:trace>
          <inkml:trace contextRef="#ctx0" brushRef="#br0" timeOffset="639760.213">-6296 19373 0,'0'0'0,"0"0"0,0 0 16,0 0-16,0 0 15,0 0 1,0 0-16,0 0 15,0 0 1,0 0-16,0 0 16,0 0-16,0 0 15,0 0 1,0 0-16,0 0 16,0 0-1,15 16-15,1-1 16,-1 1-1,16 14-15,16 1 16,-1 0-16,-15 0 16,16 0-1,-16 0-15,0 0 16,-16 0 0,1 0-16,-1 15 15,-15 16 1,0-16-16,0 1 15,-15-1-15,-1 0 16,1 1 0,-1-16-16,1 0 15,-1-1 1,1 1-16,-1 0 16,1-15-16,-1-1 15,16 1 1,0-1-16,0 1 15,-15-1 1,15-15-16,0 0 16,-16 15-1,16-15-15,-15 16 16,15-16-16,0 0 16,0 0-1,0 0-15,0 15 16,0-15-1,0 0-15,0 0 16,0 0-16,0 0 16,0 0-1,0 0-15</inkml:trace>
        </inkml:traceGroup>
      </inkml:traceGroup>
    </inkml:traceGroup>
    <inkml:traceGroup>
      <inkml:annotationXML>
        <emma:emma xmlns:emma="http://www.w3.org/2003/04/emma" version="1.0">
          <emma:interpretation id="{6580EF5E-B1FD-40A5-BB2C-AEDF4CB2B2F0}" emma:medium="tactile" emma:mode="ink">
            <msink:context xmlns:msink="http://schemas.microsoft.com/ink/2010/main" type="paragraph" rotatedBoundingBox="22323,22305 29872,21205 30154,23146 22606,242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21B1FB-8F1D-4A4F-BFD7-AFA9522B0221}" emma:medium="tactile" emma:mode="ink">
              <msink:context xmlns:msink="http://schemas.microsoft.com/ink/2010/main" type="inkBullet" rotatedBoundingBox="22497,23496 22511,23493 22513,23509 22499,23511"/>
            </emma:interpretation>
            <emma:one-of disjunction-type="recognition" id="oneOf35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1" timeOffset="741416.6274">-7777 23199 0,'0'0'15,"0"0"-15,0 0 16,0 0 0,0 0-16</inkml:trace>
      </inkml:traceGroup>
      <inkml:traceGroup>
        <inkml:annotationXML>
          <emma:emma xmlns:emma="http://www.w3.org/2003/04/emma" version="1.0">
            <emma:interpretation id="{253794F6-3098-4D82-9599-7E488FD51ECD}" emma:medium="tactile" emma:mode="ink">
              <msink:context xmlns:msink="http://schemas.microsoft.com/ink/2010/main" type="line" rotatedBoundingBox="22714,22248 29872,21205 30154,23146 22997,24188"/>
            </emma:interpretation>
          </emma:emma>
        </inkml:annotationXML>
        <inkml:traceGroup>
          <inkml:annotationXML>
            <emma:emma xmlns:emma="http://www.w3.org/2003/04/emma" version="1.0">
              <emma:interpretation id="{5F17B457-E3F2-4205-8C2D-A49014D56236}" emma:medium="tactile" emma:mode="ink">
                <msink:context xmlns:msink="http://schemas.microsoft.com/ink/2010/main" type="inkWord" rotatedBoundingBox="22790,22769 25851,22323 25998,23334 22938,23780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717084.3926">-4406 22138 0,'0'0'0,"0"0"16,-16 16 0,-15-1-16,-1 16 15,1 31 1,-1 15-16,17 16 16,15-16-1,15 0-15,48 1 16,32-17-16,-95-61 15</inkml:trace>
          <inkml:trace contextRef="#ctx0" brushRef="#br1" timeOffset="721550.8384">-4941 22509 0,'0'0'0,"0"0"16,0 0 0,0 0-16,0 0 15,-16 0-15,0 0 16,-15 0-1,-1 0-15,1-15 16,-1-1 0,16 1-16,1-1 15,15 1 1,15-16-16,1 0 16,16 0-16,-1 16 15,1-1 1,-17 16-16,1 0 15,0 0 1,0 16-16,-16 14 16,-16 32-16,-16 0 15,-15 0 1,16 0-16,-17 0 16,17-32-1,15 1-15,0 0 16,1 0-16,-1 0 15,0-15 1,0-1-16,1 16 16,-1 0-1,0 0-15,0 0 16,-15-16 0,-1 1-16,1-1 15,-1 0-15,1-15 16,-1 0-1,17 0-15,-1-15 16,0 0 0,16-32-16,16-15 15,31-30-15,16-1 16,32 0 0,-1 16-16,-94 77 15</inkml:trace>
          <inkml:trace contextRef="#ctx0" brushRef="#br1" timeOffset="738551.9457">-5760 22834 0,'0'0'16,"0"0"-16,0 0 15,0 0 1,0 0-16,-16 15 16,0 0-1,0 1-15,1-1 16,-1 1-16,0-1 16,0-15-1,1 0-15,-1 0 16,16 0-1,0-15-15,0-16 16,0-31-16,16 0 16,-1-15-1,1 15-15,16-15 16,-1 0 0,1-1-16,-32 78 15</inkml:trace>
          <inkml:trace contextRef="#ctx0" brushRef="#br1" timeOffset="738826.6846">-5398 22169 0,'0'0'16,"0"0"-1,0 0-15,0 0 16,0 0-16</inkml:trace>
          <inkml:trace contextRef="#ctx0" brushRef="#br1" timeOffset="740983.2346">-6721 22643 0,'0'0'0,"0"0"15,0 0-15,0 0 16,0 0 0</inkml:trace>
          <inkml:trace contextRef="#ctx0" brushRef="#br1" timeOffset="740186.4883">-6391 23076 0,'0'0'0,"0"0"16,0 0-16,0 0 15,0 0 1</inkml:trace>
          <inkml:trace contextRef="#ctx0" brushRef="#br1" timeOffset="739997.9373">-6280 22957 0,'0'0'16,"0"0"-1,0 0-15,0 0 16,0 0 0,0 0-16,0 16 15,16-1-15,-1-15 16,1 0 0,16 0-16,-17 0 15,1 0 1,0-15-16,0-1 15,-1 1-15,-15-16 16,0-16 0,0 17-16,0-1 15,0 15 1,-15 1-16,-1-1 16,16 16-16,0 0 15,-16 0 1,0 16-16,-15 15 15,-1 0 1,1 15-16,-17 0 16,1-15-1,0 0-15,15 0 16,17-16-16,-1 1 16,0-16-1,16 0-15,0 0 16,0 0-1,-16 0-15,-15 15 16,-16 16 0,-16 0-16,0-15 15,15-1-15,17 0 16,-1 1 0,1-16-16,15 0 15,0-16 1,1 1-16,-1-16 15,16 16-15,0-16 16,0 15 0,0 1-16,0 15 15,0 0 1,0 0-16,0 0 16,-32 46-1,1 1-15,-32 30 16,0 0-16,-16 0 15,0-15 1,32-31-16,31-15 16,16-16-1</inkml:trace>
        </inkml:traceGroup>
        <inkml:traceGroup>
          <inkml:annotationXML>
            <emma:emma xmlns:emma="http://www.w3.org/2003/04/emma" version="1.0">
              <emma:interpretation id="{B5CAAF32-A044-4554-AA76-855D9490C450}" emma:medium="tactile" emma:mode="ink">
                <msink:context xmlns:msink="http://schemas.microsoft.com/ink/2010/main" type="inkWord" rotatedBoundingBox="26226,21736 29872,21205 30154,23146 26508,23677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708287.5739">-1602 21136 0,'0'0'16,"63"0"-16,47 0 16,16 0-16,32 0 15,31 0 1,16-16-16,-205 16 16</inkml:trace>
          <inkml:trace contextRef="#ctx0" brushRef="#br1" timeOffset="716564.9658">-3823 21597 0,'0'0'0,"0"0"15,0 0 1,0 0-16,0 0 16,0 0-1,0 31-15,0 15 16,0 1 0,-16 15-16,1-16 15,-1 0-15,0-15 16,0-15-1,1-1-15,-1-15 16,0 0 0,0-15-16,1-1 15,15-15 1,0-15-16,31 0 16,64-16-16,31 15 15,-126 47 1</inkml:trace>
          <inkml:trace contextRef="#ctx0" brushRef="#br1" timeOffset="716226.0587">-3492 21551 0,'0'0'0,"0"0"16,0 0 0,0 0-16,0 0 15,0 0-15,16 15 16,-1 1-1,1-1-15,0 16 16,0 0 0,-1 15-16,-15 1 15,-15-1-15,-1 0 16,-16 1 0,1-1-16,-1-15 15,1 0 1,-1-16-16,1 1 15,15-1 1,16-15-16</inkml:trace>
          <inkml:trace contextRef="#ctx0" brushRef="#br1" timeOffset="715587.4403">-3177 22324 0,'0'0'0,"0"0"16,0 0-16,0 0 15,-16 15 1,0 31-16,-15 1 16,-16 15-1,15-16-15,-15 0 16,-16-15-16,16 0 15,-16-15 1,0-16-16,15 0 16,1-16-16,0-15 15,15-15 1,17-1-16,15 1 16,15 0-1,17-1-15,15-14 16,16-17-1,-63 78-15</inkml:trace>
          <inkml:trace contextRef="#ctx0" brushRef="#br1" timeOffset="714070.393">-2500 21443 0,'0'0'16,"0"0"-16,0 0 15,0 0-15,0 0 16</inkml:trace>
          <inkml:trace contextRef="#ctx0" brushRef="#br1" timeOffset="714984.9844">-2390 22370 0,'0'0'0,"0"0"15,0 0-15,0 0 16,0 0 0,0 0-16,0 0 15,-15 15 1,-1 1-16,0-1 16,-15 1-1,-17-1-15,-15-15 16,0 0-16,0-15 15,16-1 1,16 1-16,15-1 16,0-15-1,16 1-15,16-1 16,0 0-16,15 0 16,-15 15-1,0 1-15,-1 15 16,1 0-1,0 0-15,0 15 16,-1 16 0,1 0-16,0 0 15,0 15-15,-16 16 16,-16 0 0,-31 0-16,-16 0 15,-16 0 1,0-16-16,16-15 15,16-16-15,0 1 16,47-16 0</inkml:trace>
          <inkml:trace contextRef="#ctx0" brushRef="#br1" timeOffset="713984.5275">-2153 21164 0,'0'0'15,"0"0"-15,0 0 16,0 0-1,0 0-15,16 16 16,-1 15-16,1 0 16,0 15-1,0-15-15,-1 15 16,1 1 0,0 15-16,-16-1 15,0 1 1,-32 0-16,-15 0 15,-16 0-15,0-16 16,-16-15 0,0-16-16,-15-15 15,-1-15 1,1-16-16,15 0 16,32 0-16,15 0 15,17-15 1,15 15-16,0 0 15,31 0 1,1-15-16,15-1 16,0 17-1,-47 30-15</inkml:trace>
          <inkml:trace contextRef="#ctx0" brushRef="#br1" timeOffset="713054.039">-2122 22954 0,'0'0'0,"0"0"16,0 0-1,16 0-15,0 0 16,15 15-16,17-15 16,-1 0-1,0-15-15,0-1 16,1 1-1,-1-16-15,0 0 16,-15 0 0,-1 0-16,-15 0 15,-16 1-15,0 14 16,0 1 0,-16-1-16,0 16 15,1 0 1,-17 0-16,1 16 15,-1-1-15,16 1 16,1 14 0,15 17-16,15-1 15,33 16 1,30 0-16,33-16 16,-17-30-1,-94-16-15</inkml:trace>
          <inkml:trace contextRef="#ctx0" brushRef="#br1" timeOffset="712496.9234">-1507 22728 0,'0'0'0,"0"0"16,0 0-16,31 0 16,16 0-1,16 0-15,16 0 16,0 0 0,31 15-16,0-15 15,16 0-15,-15 0 16,-48 0-1,0 16-15,-63-16 16</inkml:trace>
          <inkml:trace contextRef="#ctx0" brushRef="#br1" timeOffset="711340.3846">-326 21708 0,'0'0'16,"0"0"-16,0 0 16,0 0-1,0 0-15,0 0 16,0 0-16,0 15 16,0 1-1,-16 15-15,-15-1 16,-17 17-1,-15-1-15,0-15 16,0-15-16,0-16 16,0 0-1,16 0-15,16 0 16,-17 0 0,17 0-16,-16 0 15,-1 15 1,-15 16-16,16 0 15,-16 15-15,16 1 16,15-1 0,17-15-16,15 0 15,0-16 1,15 16-16,1-15 16,0-1-16,0-15 15,-1 0 1,1 0-16,0-15 15,0-1 1,-16 1-16,0-1 16,0 1-1,-16-1-15,0 16 16,-15 0-16,-17 16 16,-15-1-1,-15 16-15,15-15 16,15-1-1,1-15-15,16 0 16,-1 0 0,1-15-16,15-1 15,0 16-15,0-15 16,1 15 0,-17 0-16,1 0 15,-17 15 1,1 1-16,0-1 15,-16-15-15,0 0 16,16 0 0,-16 15-16,0 1 15,15-1 1,17 1-16,-1-1 16,1 1-1,15-16-15,-16 15 16,1-15-16,15 0 15,0 0 1,-15 0-16,15 0 16,0 0-1,1 0-15,15-15 16,0-1 0,0-15-16,15 0 15,1 1-15,-16 14 16,0 16-1,0 0-15,0 0 16,0 16-16,0-1 16,0 16-1,0 0-15,-16 15 16,1-15 0,-17 0-16,1 0 15,-1-16 1,1 1-16,-17-16 15,48 0-15</inkml:trace>
          <inkml:trace contextRef="#ctx0" brushRef="#br1" timeOffset="709909.4736">-263 21862 0,'0'0'0,"0"0"16,0 0-16,0 0 16,0 0-1,0 16-15,0 15 16,0 15 0,0 0-16,-16 16 15,0 0 1,-15-16-16,-16 16 15,-1 0-15,1-16 16,-16 1 0,16-16-16,0 0 15,-1-1 1,1 1-16,47-31 16</inkml:trace>
        </inkml:traceGroup>
      </inkml:traceGroup>
    </inkml:traceGroup>
  </inkml:traceGroup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07:03.3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CDAC9B-E130-4D27-8F59-B3D08AC1D744}" emma:medium="tactile" emma:mode="ink">
          <msink:context xmlns:msink="http://schemas.microsoft.com/ink/2010/main" type="writingRegion" rotatedBoundingBox="1417,8652 5753,13944 4376,15072 40,9780"/>
        </emma:interpretation>
      </emma:emma>
    </inkml:annotationXML>
    <inkml:traceGroup>
      <inkml:annotationXML>
        <emma:emma xmlns:emma="http://www.w3.org/2003/04/emma" version="1.0">
          <emma:interpretation id="{5DE0D07D-F199-4250-B7DB-8FC13B524B7D}" emma:medium="tactile" emma:mode="ink">
            <msink:context xmlns:msink="http://schemas.microsoft.com/ink/2010/main" type="paragraph" rotatedBoundingBox="1417,8652 5753,13944 4376,15072 40,9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13F51-E092-4F25-BD15-FDE619AB3835}" emma:medium="tactile" emma:mode="ink">
              <msink:context xmlns:msink="http://schemas.microsoft.com/ink/2010/main" type="line" rotatedBoundingBox="1417,8652 5753,13944 4376,15072 40,9780"/>
            </emma:interpretation>
          </emma:emma>
        </inkml:annotationXML>
        <inkml:traceGroup>
          <inkml:annotationXML>
            <emma:emma xmlns:emma="http://www.w3.org/2003/04/emma" version="1.0">
              <emma:interpretation id="{0C94A389-8D49-4EAC-82C7-495B729B8618}" emma:medium="tactile" emma:mode="ink">
                <msink:context xmlns:msink="http://schemas.microsoft.com/ink/2010/main" type="inkWord" rotatedBoundingBox="1331,8722 3357,11196 2067,12254 40,97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-28895 8603 0,'0'0'0,"0"-12"15,12 1-15,-1-12 16,-11 11-16,0 1 16,0-1-1,-11-11-15,-1 11 16,-12 1 0,1 11-16,-13 11 15,-11 1-15,12 11 16,0 12-1,11-1-15,0 1 16,13 11 0,-1 24-16,12 34 15,12 11 1,11-11-16,13 0 16,-1 23-16,0 24 15,1-24 1,-13-35-16,1 12 15,11 35 1,-11-12-16,-24-23 16,0-23-16,0-12 15,-12-11 1,-12 0-16,1-12 16,-13-11-1,-11 11-15,0-23 16,-12 0-1,0-11-15,12-12 16,12 0-16,0 0 16,11-12-1,12 1-15,0-1 16,12 12 0</inkml:trace>
          <inkml:trace contextRef="#ctx0" brushRef="#br0" timeOffset="52400.3841">-28495 10348 0,'0'0'15,"0"0"-15,0 0 16,0 0 0,0 0-16,0 0 15,0 0 1,0 0-16,0 0 16,-11 0-1,-1-12-15,0-11 16,12-11-16,0-13 15,12 1 1,0 12-16,-1 10 16,1 13-1,0-1-15,0 12 16,0 23-16,11 35 16,-11 12-1,-12 22-15,-12 47 16,-11-1-1,-1-22-15,-11-24 16,-1-11-16,13-11 16,-1-24-1,12-23-15,1-11 16,11-12 0,0 0-16,0-12 15,11-23 1,36-80-16,1-35 15,11 11-15,-1 0 16,-10 24 0,-13 34-16,-12 23 15,-11 23 1,0 12-16,-12 12 16,0 11-1,0 0-15,0 23 16,-12 23-16,0 12 15,12 11 1,0 0-16,12 1 16,0-1-1,0-11-15,0-12 16,11 0-16,1-23 16,-1 1-1,-23-24-15</inkml:trace>
          <inkml:trace contextRef="#ctx0" brushRef="#br0" timeOffset="53318.0442">-27599 10568 0,'0'0'16,"0"0"-16,0 0 15,0 11 1,0 1-16,0-1 15,0 1 1,0-1-16,11 13 16,1-13-1,0 1-15,12-1 16,11-11-16,-12 0 16,1-11-1,0-1-15,-13-11 16,1 0-1,0 0-15,-12 11 16,-12-11 0,0 12-16,-23-1 15,-12 0-15,0 12 16,11 0 0,13 12-16,-1 0 15,13 11 1,-1 0-16,24 0 15,35 0-15,-47-23 16</inkml:trace>
          <inkml:trace contextRef="#ctx0" brushRef="#br0" timeOffset="52881.4642">-28177 11088 0,'0'0'0,"0"0"16,24 0 0,23-12-16,0-11 15,0 0 1,0 0-16,1 0 16,-13 0-1,0-1-15,-11 13 16,-1-1-16,-11 12 15,-12 0 1,0 12-16,0 11 16,-12 23-1,1 24-15,-13 10 16,12-22 0,0 0-16,12-12 15,0-11-15,12 0 16,12-12-1,11 0-15,1 0 16,22-11-16,1-24 16,-12 0-1,1-11-15,-1-23 16,-47 46 0</inkml:trace>
        </inkml:traceGroup>
        <inkml:traceGroup>
          <inkml:annotationXML>
            <emma:emma xmlns:emma="http://www.w3.org/2003/04/emma" version="1.0">
              <emma:interpretation id="{8CE5157A-0876-44D8-8915-C58346774D1C}" emma:medium="tactile" emma:mode="ink">
                <msink:context xmlns:msink="http://schemas.microsoft.com/ink/2010/main" type="inkWord" rotatedBoundingBox="4775,12750 5753,13944 4519,14955 3542,137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045.412">-26080 13572 0,'0'0'16,"0"0"-1,0 0-15,0 0 16,0 0-16,0 0 16,12 0-1,0 0-15,11-11 16,13-1-1,11 12-15,12 0 16,0 0-16,-12 0 16,0 0-1,-12 0-15,1 0 16,-13 0 0,1 0-16,-13 0 15,1 0 1,0 0-16,-12 0 15</inkml:trace>
          <inkml:trace contextRef="#ctx0" brushRef="#br0" timeOffset="254410.6099">-26044 13757 0,'0'0'0,"0"0"16,0 0-16,0 0 15,0 0 1,0 0-16,0 0 16,0 0-1,0 0-15,0 0 16,11 0-1,13 0-15,11 0 16,12 12-16,12-12 16,-12 0-1,12 0-15,-12 0 16,12 0 0,12 0-16,0 12 15,-1-12 1,-70 0-16</inkml:trace>
          <inkml:trace contextRef="#ctx0" brushRef="#br0" timeOffset="255425.8881">-25220 13284 0,'0'0'0,"0"0"15,0 0 1,0 0-16,0 0 16,0 0-1,0 0-15,0 0 16,0 0-16,0 0 15,0 0 1,0 0-16,12-12 16,11-11-1,13 0-15,-1 0 16,1 11-16,11 1 16,-12 11-1,0 0-15,1 11 16,-1 1-1,-11 11-15,-1 11 16,-11 13-16,-12 22 16,-24 0-1,1-11-15,-13-12 16,1 1 0,12-13-16,-1-11 15,0-11 1,1-1-16,-1 1 15,13-12-15,11 0 16,0 0 0,0 0-16,11 0 15,13 12 1,23-1-16,24 1 16,23-1-16,-12 1 15,-23-1 1,-23-11-16,-36 0 15</inkml:trace>
          <inkml:trace contextRef="#ctx0" brushRef="#br0" timeOffset="253474.5829">-26033 13168 0,'0'0'0,"0"0"15,-11 0-15,-25 0 16,-11 12-1,-35-1-15,-1 1 16,13-1 0,22 1-16,13-1 15,11 1-15,13-1 16,11 1 0,0 11-16,23 12 15,24 11 1,1 0-16,-1 0 15,-12-11-15,-11-12 16,-1 0 0,-11 0-16,0 1 15,-12-13 1,0 1-16,-12 11 16,-23 0-1,-13 0-15,-10-11 16,10-1-16,1-11 15,12 0 1,11 0-16,13 0 16,-1-11-1,12 11-15</inkml:trace>
        </inkml:traceGroup>
      </inkml:traceGroup>
    </inkml:traceGroup>
  </inkml:traceGroup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10:10.8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AD489F-61BA-4FEB-807F-4B48C99F3E55}" emma:medium="tactile" emma:mode="ink">
          <msink:context xmlns:msink="http://schemas.microsoft.com/ink/2010/main" type="writingRegion" rotatedBoundingBox="17670,8136 33091,8144 33089,11686 17668,11678"/>
        </emma:interpretation>
      </emma:emma>
    </inkml:annotationXML>
    <inkml:traceGroup>
      <inkml:annotationXML>
        <emma:emma xmlns:emma="http://www.w3.org/2003/04/emma" version="1.0">
          <emma:interpretation id="{C0FB028C-9E96-4C17-ACC6-4B4B165C7D54}" emma:medium="tactile" emma:mode="ink">
            <msink:context xmlns:msink="http://schemas.microsoft.com/ink/2010/main" type="paragraph" rotatedBoundingBox="17734,8085 19972,8367 19853,9311 17615,9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3264B-38DE-4EEB-9370-2F9012F9B5C9}" emma:medium="tactile" emma:mode="ink">
              <msink:context xmlns:msink="http://schemas.microsoft.com/ink/2010/main" type="line" rotatedBoundingBox="17734,8085 19972,8367 19853,9311 17615,9029"/>
            </emma:interpretation>
          </emma:emma>
        </inkml:annotationXML>
        <inkml:traceGroup>
          <inkml:annotationXML>
            <emma:emma xmlns:emma="http://www.w3.org/2003/04/emma" version="1.0">
              <emma:interpretation id="{736C9A0A-EBA1-4BC2-9A91-23F91E04365B}" emma:medium="tactile" emma:mode="ink">
                <msink:context xmlns:msink="http://schemas.microsoft.com/ink/2010/main" type="inkWord" rotatedBoundingBox="17734,8085 19972,8367 19853,9311 17615,90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-12521 8360 0,'0'0'0</inkml:trace>
          <inkml:trace contextRef="#ctx0" brushRef="#br0" timeOffset="3647.7369">-12592 8349 0,'0'0'0,"0"0"15,0 0 1,0 0-16,0 0 15,-12-12 1,12 12-16,0-11 16,0-13-16,12 1 15,12-11 1,-1-1-16,12 12 16,1 0-1,-1 11-15,0 12 16,-11 12-16,-12 11 15,0 46 1,-24 47-16,-24 11 16,13-58-1,-1 1-15,1-24 16,11-12-16,0-10 16,12-13-1,0-11-15,0 0 16,0 0-1,0-23-15,24-58 16,11-34 0,12-13-16,12-10 15,0 22-15,0-11 16,-24 46 0,-11 35-16,-12 11 15,-1 12 1,-11 23-16,0 0 15,-11 23-15,-25 47 16,1 34 0,0-12-16,11 1 15,12-13 1,24 13-16,12-12 16,-1-35-16,1-11 15,11-12 1,-35-23-16</inkml:trace>
          <inkml:trace contextRef="#ctx0" brushRef="#br0" timeOffset="4399.4062">-11791 8060 0,'0'0'15,"0"0"-15,-12 11 16,0 1 0,12-1-16,0 1 15,12 0-15,12-1 16,23 1 0,0-12-16,-12-12 15,1-11 1,-13 0-16,-11 0 15,0-12-15,-12 0 16,-24 12 0,-11 12-16,-12-1 15,0 12 1,11 12-16,25-1 16,-1 1-16,12-1 15,12 1 1,-12-12-16</inkml:trace>
          <inkml:trace contextRef="#ctx0" brushRef="#br0" timeOffset="4022.0034">-12038 8522 0,'0'0'15,"0"0"-15,0 0 16,11-12-16,13-11 16,11 0-1,12-11-15,1 10 16,-13 1 0,-12 12-16,1-1 15,-24 12 1,0 0-16,0 23 15,-12 24-15,-11 10 16,11-10 0,0-1-16,0 0 15,12-11 1,12-12-16,12 11 16,23-10-16,0-13 15,0 1 1,-47-12-16</inkml:trace>
          <inkml:trace contextRef="#ctx0" brushRef="#br0" timeOffset="4682.4769">-11685 8522 0,'0'0'16,"0"0"-16,12 12 15,11-1-15,13-11 16,11 0 0,0 0-16,24 0 15,-1 0 1,13 0-16,-13 0 15,-11 0-15,-12 0 16,-47 0 0</inkml:trace>
          <inkml:trace contextRef="#ctx0" brushRef="#br0" timeOffset="4949.3765">-11496 8291 0,'0'0'0,"0"0"16,11 23-16,1 12 16,12 22-1,-1 1-15,13 0 16,-1-12-1,0 12-15,-11-23 16,-12-12-16,-1 0 16,-11-23-1</inkml:trace>
          <inkml:trace contextRef="#ctx0" brushRef="#br0" timeOffset="5394.9036">-10966 8302 0,'0'0'15,"0"0"-15,0 0 16,0 0 0,0 0-16,11-11 15,25-1 1,23-11-16,0 12 15,-1 11 1,1 11-16,-23 1 16,-1 11-16,-11 12 15,-13 11 1,-22 0-16,-13 12 16,-23 0-1,12-12-15,-1-12 16,13-10-1,-1-1-15,12-12 16,1 1-16,11-12 16,11 11-1,13 1-15,35 11 16,23-11 0,1-1-16,-13 1 15,13-12-15,-83 0 16</inkml:trace>
        </inkml:traceGroup>
      </inkml:traceGroup>
    </inkml:traceGroup>
    <inkml:traceGroup>
      <inkml:annotationXML>
        <emma:emma xmlns:emma="http://www.w3.org/2003/04/emma" version="1.0">
          <emma:interpretation id="{208465FC-9FD9-4F87-B3BE-3B249B0179FD}" emma:medium="tactile" emma:mode="ink">
            <msink:context xmlns:msink="http://schemas.microsoft.com/ink/2010/main" type="paragraph" rotatedBoundingBox="18801,9206 33090,9213 33089,11686 18800,116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88AD6F-34A9-48E0-A256-1E61D0D08D01}" emma:medium="tactile" emma:mode="ink">
              <msink:context xmlns:msink="http://schemas.microsoft.com/ink/2010/main" type="line" rotatedBoundingBox="18801,9206 33090,9213 33089,11686 18800,11679"/>
            </emma:interpretation>
          </emma:emma>
        </inkml:annotationXML>
        <inkml:traceGroup>
          <inkml:annotationXML>
            <emma:emma xmlns:emma="http://www.w3.org/2003/04/emma" version="1.0">
              <emma:interpretation id="{EE464E5C-AE2C-44E6-A19A-FA9E01B64F2E}" emma:medium="tactile" emma:mode="ink">
                <msink:context xmlns:msink="http://schemas.microsoft.com/ink/2010/main" type="inkWord" rotatedBoundingBox="18801,9662 20839,9663 20838,11466 18800,114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94.0733">-10342 9678 0,'0'0'0,"0"0"15,23 0 1,60 11-16,23-22 16,-12-12-1,-23-12-15,-12 0 16,-12 1 0,-12-1-16,-23 0 15,-12 1 1,0 10-16,-24 1 15,-11 0-15,-36 12 16,-11 11 0,11 23-16,12 23 15,0 35 1,12 11-16,24-11 16,-1 46-16,12 12 15,12 23 1,12-47-16,24-22 15,11 46 1,-24-35-16,1-23 16,-1-24-1,-11-10-15,-12-13 16,0-11-16,0-23 16,0 0-1</inkml:trace>
          <inkml:trace contextRef="#ctx0" brushRef="#br0" timeOffset="9300.4542">-10566 10348 0,'0'0'15,"0"0"-15,0 0 16,0 0 0,12 0-16,23-12 15,1 1 1,11-1-16,23 1 16,25-1-16,22 1 15,-22-1 1,-25 1-16,1-1 15,0 0 1,-71 12-16</inkml:trace>
          <inkml:trace contextRef="#ctx0" brushRef="#br0" timeOffset="6496.4946">-11367 9458 0,'0'0'15,"0"0"-15,0 0 16,12 0 0,0 0-16,-12 0 15,0 0-15,0 0 16,0 0 0,0 12-16,11-1 15,-11 12 1,-11 24-16,-1-1 15,-12 23-15,1-11 16,-1 11 0,1 12-16,11 12 15,0 11 1,24-12-16,0-23 16,23 1-16,12 11 15,24-12 1,-1 0-16,1-11 15,-12-23 1,0 11-16,-24-11 16,1-12-1,-13 0-15,-11-11 16,0-1-16,-12-11 16,0 0-1</inkml:trace>
          <inkml:trace contextRef="#ctx0" brushRef="#br0" timeOffset="9763.6901">-10000 10926 0,'0'0'0,"0"0"15,23 11-15,1-11 16,11 0-1,12 0-15,0-11 16,12-1 0,0 1-16,-24-1 15,1 12 1,-25 0-16,1 0 16,-12 0-16,0 0 15,0 12 1,-12 11-16,1 0 15,-1 0 1,0 0-16,12 12 16,0-24-16,12 24 15,11 0 1,13-12-16,11 0 16,0-11-1,0-12-15,-47 0 16</inkml:trace>
          <inkml:trace contextRef="#ctx0" brushRef="#br0" timeOffset="10190.2717">-9741 10545 0,'0'0'15,"0"0"-15,0 0 16,0 11 0,0-11-16,11 12 15,1-1-15,24 1 16,11-12 0,12-12-16,-12 1 15,-12-12 1,-11 11-16,-1 0 15,-11 1 1,-12-1-16,-12 1 16,-11-1-16,-13 1 15,-11-1 1,0 12-16,0-11 16,12 22-1,11-11-15,0 12 16,13 11-1,11 0-15,11 0 16,25 12-16,-36-35 16</inkml:trace>
        </inkml:traceGroup>
        <inkml:traceGroup>
          <inkml:annotationXML>
            <emma:emma xmlns:emma="http://www.w3.org/2003/04/emma" version="1.0">
              <emma:interpretation id="{341E7B18-1E32-4CF1-96E0-62C70857EBD5}" emma:medium="tactile" emma:mode="ink">
                <msink:context xmlns:msink="http://schemas.microsoft.com/ink/2010/main" type="inkWord" rotatedBoundingBox="21345,9811 25704,9813 25703,11338 21344,113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896.3339">-8929 10302 0,'0'0'0,"0"0"16,0 0-16,0 0 16,0 0-1,0 0-15,0 0 16,0 0 0,0 0-16,12 0 15,12 0 1,11 0-16,1 0 15,11 0-15,0 0 16,12 0 0,0 0-16,-1 0 15,-10-12 1,-13 1-16,0 11 16,-11 0-16,-1 0 15,-11-12 1,-12 12-16</inkml:trace>
          <inkml:trace contextRef="#ctx0" brushRef="#br0" timeOffset="11222.651">-8693 9944 0,'0'0'16,"0"0"-16,0 0 16,0 0-1,0 11-15,0 12 16,0 0 0,0 12-16,12 23 15,-12 0 1,0-1-16,0 1 15,0 0-15,12 11 16,-1-11 0,1-12-16,0-11 15,0-23 1,-12-12-16</inkml:trace>
          <inkml:trace contextRef="#ctx0" brushRef="#br0" timeOffset="11967.3645">-7586 9805 0,'0'0'16,"0"0"-16,-11 0 15,-25 0 1,-34 0-16,-1 0 16,0 11-16,12 1 15,12 0 1,12-1-16,11 1 16,13-1-1,-1 1-15,12 11 16,23 12-16,24 11 15,24 0 1,23 12-16,-35-12 16,0 0-1,-24-11-15,1-12 16,-13 0 0,-11 0-16,-12-11 15,0-1-15,-12 1 16,-11-1-1,-36 13-15,-12-13 16,1-11 0,22 0-16,48 0 15</inkml:trace>
          <inkml:trace contextRef="#ctx0" brushRef="#br0" timeOffset="12631.5822">-7220 10510 0,'0'0'15,"0"0"-15,0 0 16,0 0-16,0 0 16,-12-12-1,12 1-15,-12-12 16,0-24-1,12-22-15,0-12 16,0 0 0,12 12-16,0 23 15,0 11-15,-1 12 16,1 0 0,0 11-16,11 1 15,1 11 1,0 11-16,11 12 15,24 24 1,11 10-16,1 13 16,0-13-16,-24-22 15,0 0 1,-12-12-16,-11-12 16,-12 1-1,-12 0-15,0-1 16,-24 1-16,-23 11 15,-24 0 1,-11-11-16,-24 11 16,12-12-1,23-11-15,12 0 16,24 0 0,11 0-16,12 0 15,12 0-15</inkml:trace>
          <inkml:trace contextRef="#ctx0" brushRef="#br0" timeOffset="13095.674">-6561 10128 0,'12'0'16,"23"-23"-16,24-23 16,-12 0-16,24-23 15,0-1 1,-24-11-16,0 12 16,-24 11-1,-11 12-15,-24 11 16,1 1-16,-13 10 15,1 13 1,-13 22-16,-11 13 16,0 22-1,12 12-15,11 11 16,1 23-16,11 47 16,12-12-1,12-23-15,11 0 16,1 0-1,11 0-15,0-11 16,-23-47 0,0-11-16,0-12 15,-12-23-15,0 0 16</inkml:trace>
          <inkml:trace contextRef="#ctx0" brushRef="#br0" timeOffset="13303.5764">-6478 10209 0,'0'0'16,"0"0"-16,11 0 16,25 0-1,23-11-15,23-1 16,12-11-16,1 0 15,-13 0 1,-82 23-16</inkml:trace>
          <inkml:trace contextRef="#ctx0" brushRef="#br0" timeOffset="13678.2586">-6101 10799 0,'0'0'15,"11"0"-15,1 0 16,24 11 0,-1-11-16,0 0 15,-11 0 1,-1 0-16,1 0 15,-12 0-15,-12 0 16,0 0 0,0 23-16,0 1 15,0 10 1,0-11-16,0 0 16,11 12-1,1-12-15,12 0 16,11-11-1,12-1-15,12-11 16,-59 0-16</inkml:trace>
          <inkml:trace contextRef="#ctx0" brushRef="#br0" timeOffset="14026.0508">-5889 10498 0,'0'0'15,"0"0"-15,11 12 16,13-1 0,11 1-16,12-12 15,24 0 1,-12-12-16,-12 1 15,-23-1-15,-13 1 16,-11 11 0,0 0-16,-11-12 15,-13 1 1,-11 11-16,11 0 16,1 0-1,11 0-15,0 0 16,12 0-16</inkml:trace>
          <inkml:trace contextRef="#ctx0" brushRef="#br0" timeOffset="15243.431">-5324 10244 0,'0'0'0,"0"0"15,0 0-15,0 0 16,0 0-1,0 0-15,0 0 16,0 0 0,0 0-16,0 0 15,0 0-15,12 0 16,11 0 0,13-12-16,23 12 15,11 0 1,13 0-16,-1-11 15,-23 11 1,12 0-16,-12 0 16,-12 0-16,0 0 15,0-12 1,-12 12-16,-11-11 16,-24 11-1</inkml:trace>
          <inkml:trace contextRef="#ctx0" brushRef="#br0" timeOffset="15540.2112">-4853 9851 0,'0'0'15,"0"0"-15,0 0 16,0 23-16,0 23 16,12 24-1,0 22-15,0-11 16,-1-12 0,1-11-16,0 0 15,0-12 1,-12-11-16,12-12 15,-12-23-15</inkml:trace>
        </inkml:traceGroup>
        <inkml:traceGroup>
          <inkml:annotationXML>
            <emma:emma xmlns:emma="http://www.w3.org/2003/04/emma" version="1.0">
              <emma:interpretation id="{A5D74B6F-400A-441C-94FE-83580E3AAB42}" emma:medium="tactile" emma:mode="ink">
                <msink:context xmlns:msink="http://schemas.microsoft.com/ink/2010/main" type="inkWord" rotatedBoundingBox="25987,9210 30934,9212 30933,11685 25986,116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208.9962">-3863 9308 0,'0'0'16,"0"0"-16,12 0 15,-1 0 1,1 0-16,-12 0 15,0 0-15,-23-12 16,-25 12 0,-10 0-16,-1 0 15,-12 0 1,12 12-16,12-1 16,23 1-16,24-12 15,0 12 1,12-1-16,23 24 15,24 11 1,24 0-16,11 12 16,-23-12-1,-1 12-15,-22-23 16,-25-1-16,-11-10 16,-12-1-1,-12 0-15,-23 0 16,-24 0-1,0-11-15,0-1 16,12-11 0,0 0-16,12-11 15,35 11-15</inkml:trace>
          <inkml:trace contextRef="#ctx0" brushRef="#br0" timeOffset="16524.9989">-3357 9262 0,'0'0'16,"0"0"-16,0 0 16,0 0-16,0 0 15,0 0 1,-23 11-16,-13 12 15,1 0 1,0 24-16,-12 10 16,23 13-1,12-1-15,12-11 16,12-12-16,0 0 16,23-11-1,12 0-15,12-12 16,-59-23-1</inkml:trace>
          <inkml:trace contextRef="#ctx0" brushRef="#br0" timeOffset="16979.1111">-2874 9377 0,'0'0'0,"0"0"15,0 0-15,0 0 16,-12 0 0,1 0-16,-13 0 15,1 0 1,-1 0-16,0 0 16,13 0-16,-1 12 15,0-1 1,0 1-16,12 11 15,0 12 1,12-1-16,12 13 16,11-1-1,0 0-15,12 0 16,-11-11-16,-1-12 16,-11 0-1,-13-11-15,-11-1 16,-11 1-1,-13-1-15,1 1 16,-1 0 0,-11-12-16,11 0 15,-11 0-15,11-12 16,24 12 0</inkml:trace>
          <inkml:trace contextRef="#ctx0" brushRef="#br0" timeOffset="17236.3569">-2768 9632 0,'0'0'0,"0"0"16,24 0-16,11 11 15,1 1 1,11-12-16,-12 0 15,0 0 1,12 0-16,1 0 16,-13 0-1,12 0-15,0 0 16,-12-12-16,-35 12 16</inkml:trace>
          <inkml:trace contextRef="#ctx0" brushRef="#br0" timeOffset="18526.4729">-4287 10256 0,'0'0'15,"0"0"-15,0 0 16,0 0-1,0 0-15,0 0 16,11 0 0,1 0-16,24 0 15,-1 0 1,12 0-16,59 0 16,12 0-16,11 0 15,13 0 1,46 0-16,-11 0 15,11 0 1,60 11-16,-71 1 16,-1-12-16,13 0 15,-48 11 1,-35-11-16,12 0 16,0 12-1,-12-1-15,-24 1 16,-11-1-1,-24-11-15,-12 12 16,-11-12-16,-1 0 16,-11 0-1,0 0-15,0 0 16,-1 0 0,1 0-16,0 0 15,0 0-15,0 0 16,-12 0-1</inkml:trace>
          <inkml:trace contextRef="#ctx0" brushRef="#br0" timeOffset="17551.7366">-2308 9308 0,'0'0'16,"0"0"-16,0 0 15,11 0-15,1 11 16,0 1 0,12 11-16,-1 23 15,12 24 1,1 22-16,-1-11 16,0-23-16,-11-12 15,0-11 1,-13-12-16,1-12 15,0 1 1,-12-12-16</inkml:trace>
          <inkml:trace contextRef="#ctx0" brushRef="#br0" timeOffset="17876.2439">-1755 9192 0,'0'0'0,"0"0"15,0 0-15,0 0 16,12 12 0,0-1-16,0 1 15,23 23-15,0 11 16,12 23-1,12 24-15,-23-1 16,-13-22 0,-11-24-16,-12 0 15,-12 0 1,-23-11-16,-12 0 16,0-12-16,47-23 15</inkml:trace>
          <inkml:trace contextRef="#ctx0" brushRef="#br0" timeOffset="20131.691">-3015 10937 0,'0'0'16,"0"0"0,0 0-16,12-11 15,11-1-15,24 1 16,12-1 0,24 12-16,-13 0 15,1 12 1,-12-1-16,-12 1 15,0 11 1,-23 0-16,-1 0 16,-11 0-16,-12 12 15,-12 11 1,-11 0-16,-24 1 16,-12-13-1,-12-10-15,12-1 16,24-12-16,-1 1 15,25-12 1,-1 0-16,12 0 16,12 11-1,47 12-15,23 1 16,24-13 0,35-11-16,13-11 15,-154 11-15</inkml:trace>
          <inkml:trace contextRef="#ctx0" brushRef="#br0" timeOffset="21048.448">-1130 10510 0,'0'0'0,"0"0"16,0 0-1,0 0-15,0 0 16,0 0 0,0 0-16,11-12 15,1 1 1,-12-1-16,12-11 15,-12-12-15,12 1 16,0-24 0,-1-11-16,13-12 15,-1 23 1,1 12-16,0 11 16,-1 0-1,1 12-15,-1 0 16,-11 12-16,0 11 15,0 0 1,11 0-16,12 23 16,13 11-1,-1 13-15,0-1 16,12 12-16,-24-24 16,0 1-1,-11-12-15,-12 0 16,0-11-1,-12-1-15,-12 1 16,-12 11 0,-11 0-16,-12 0 15,0-11 1,-36 11-16,-11 0 16,11-11-16,36-1 15,0-11 1,24 0-16,11 0 15,12 0-15,0 0 16</inkml:trace>
          <inkml:trace contextRef="#ctx0" brushRef="#br0" timeOffset="24548.7268">-70 10221 0,'0'0'16,"0"0"-16,12 0 16,23 0-16,0-12 15,12-11 1,1 0-16,-1-23 15,-12 0 1,0-12-16,-11-11 16,-12 11-1,-12 0-15,-12 0 16,0 24-16,-11 10 16,-13 13-1,-11 11-15,0 11 16,0 13-1,0 22-15,0 23 16,11 35 0,1 35-16,11-24 15,13 1-15,-1 23 16,12-12 0,0-35-16,0-22 15,12-13 1,-1-22-16,-11-12 15,0-11-15,0-12 16</inkml:trace>
          <inkml:trace contextRef="#ctx0" brushRef="#br0" timeOffset="25238.3328">-82 11065 0,'0'0'0,"12"0"15,23 11 1,24-11-16,0 0 15,0 0 1,-12-11-16,-12-1 16,-11 12-16,-1 0 15,-23 0 1,71 46-16,-71-46 16,-12 23-1,1 0-15,-1 12 16,-12 11-1,12-11-15,12 0 16,0-12-16,12 0 16,0-11-1,0-1-15,11 1 16,13-1 0,-36-11-16</inkml:trace>
          <inkml:trace contextRef="#ctx0" brushRef="#br0" timeOffset="24795.3046">-35 10383 0,'0'0'15,"36"0"-15,34 0 16,1-12-1,0 1-15,-71 11 16</inkml:trace>
          <inkml:trace contextRef="#ctx0" brushRef="#br0" timeOffset="25627.0866">366 10660 0,'0'0'16,"0"12"-16,-12 11 15,12 11 1,0 1-16,12-12 16,11 0-1,24 0-15,0-23 16,12 12-16,-12-12 16,-11-12-1,-13 1-15,-11-12 16,-12 0-1,0-12-15,-12 0 16,-11 1-16,-13 11 16,-11-1-1,12 13-15,11 11 16,1 0 0,11 11-16,12-11 15</inkml:trace>
          <inkml:trace contextRef="#ctx0" brushRef="#br0" timeOffset="39659.5912">-895 9054 0,'0'0'0,"0"0"16,0 0-1,0 0-15,0 0 16,0 0-16,0 0 16,0 0-1,0 0-15,0 0 16,0 0 0,0 0-16,0-12 15,12-11 1,12 0-16,-1 0 15,1 0-15,-1 11 16,13 1 0,-1-1-16,0 12 15,1 12 1,-13 11-16,-11 23 16,-12 12-16,-12-1 15,0 13 1,-11-12-16,-1-1 15,-11 1 1,11-12-16,13-23 16,-1 1-1,0-13-15,12 1 16,0-12-16,0 0 16,24 11-1,46 1-15,60-1 16,-1-11-1,-129 0-15</inkml:trace>
        </inkml:traceGroup>
        <inkml:traceGroup>
          <inkml:annotationXML>
            <emma:emma xmlns:emma="http://www.w3.org/2003/04/emma" version="1.0">
              <emma:interpretation id="{81EBCEEC-3D8E-4AED-BCB2-42DCC04BAA75}" emma:medium="tactile" emma:mode="ink">
                <msink:context xmlns:msink="http://schemas.microsoft.com/ink/2010/main" type="inkWord" rotatedBoundingBox="31276,9731 33090,9732 33089,11223 31275,112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7312.522">1826 10394 0,'0'0'0,"0"0"16,0 0-16,0 0 16</inkml:trace>
          <inkml:trace contextRef="#ctx0" brushRef="#br0" timeOffset="38024.1084">1897 10371 0,'0'0'0,"0"0"15,0 0-15,0 0 16,0 0-1,0 0-15,0 0 16,0 0 0,0 0-16,0 0 15,0-11 1,0-13-16,12-10 16,-12 11-16,0 0 15,0 11 1,0 0-16,-12 12 15,-23 0 1,-12 24-16,-12 10 16,0 12-16,12 1 15,11-1 1,1 12-16,23-12 16,0 0-1,12-11-15,12-12 16,0-11-16,12-12 15,11-12 1,12-23-16,12-22 16,12-36-1,-1-34-15,1-35 16,-24 47 0,0-1-16,-11-23 15,-13 35-15,1 23 16,-13 24-1,1 10-15,-12 13 16,0 11 0,0 11-16,0 12 15,0 0-15,0 0 16,-23 46 0,-13 47-16,1-1 15,0 12 1,-1 23-16,13-11 15,-1-1 1,1-34-16,11-11 16,0-13-16,12-10 15,0-1 1,0-11-16,12-1 16,0-11-1,-1 1-15,13-13 16,-24-11-1</inkml:trace>
          <inkml:trace contextRef="#ctx0" brushRef="#br0" timeOffset="38783.2548">2333 10487 0,'0'0'0,"0"0"15,0 0-15,-12 0 16,0 0 0,1 0-16,-13 0 15,0-12 1,1 1-16,11-1 15,0 1 1,1-13-16,-1-10 16,12-13-16,23 1 15,1 0 1,23 11-16,0 1 16,-12 11-1,1 23-15,-1 11 16,-11 24-16,-1 23 15,-23 22 1,-23 48-16,-24 10 16,-1-22-1,1-47-15,24-11 16,-1-23 0,12-12-16,1 0 15,11-23-15,0 0 16,0 0-1,0-12-15,35-57 16,24-47 0,23-22-16,-11-1 15,0-11-15,-1 34 16,-34 47 0,-13 23-16,-11 11 15,0 12 1,0 11-16,-12 12 15,0 0 1,-12 23-16,-12 35 16,12 12-16,1-1 15,11 0 1,0 12-16,11 0 16,13 0-1,11-23-15,1-24 16,11-10-16,-47-24 15</inkml:trace>
          <inkml:trace contextRef="#ctx0" brushRef="#br0" timeOffset="27069.7617">1002 9736 0,'0'0'16,"0"11"-1,12 12-15,11 35 16,24 34 0,0 12-16,0-11 15,1-1 1,-25-22-16,1-1 16,-13 0-16,-11 1 15,-23-1 1,-1-11-16,-11 0 15,0-12 1,23-23-16,0 0 16,12-23-16</inkml:trace>
        </inkml:traceGroup>
      </inkml:traceGroup>
    </inkml:traceGroup>
  </inkml:traceGroup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15:33.9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D82E67-7C57-4D48-8046-0106BA89F910}" emma:medium="tactile" emma:mode="ink">
          <msink:context xmlns:msink="http://schemas.microsoft.com/ink/2010/main" type="writingRegion" rotatedBoundingBox="39550,21652 29281,22469 29041,19451 39310,18634"/>
        </emma:interpretation>
      </emma:emma>
    </inkml:annotationXML>
    <inkml:traceGroup>
      <inkml:annotationXML>
        <emma:emma xmlns:emma="http://www.w3.org/2003/04/emma" version="1.0">
          <emma:interpretation id="{ADDB1142-3DDE-4794-9AAE-A4E2288C5970}" emma:medium="tactile" emma:mode="ink">
            <msink:context xmlns:msink="http://schemas.microsoft.com/ink/2010/main" type="paragraph" rotatedBoundingBox="39550,21652 29281,22469 29041,19451 39310,1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AA14FB-A0EA-4829-AB59-361C44915064}" emma:medium="tactile" emma:mode="ink">
              <msink:context xmlns:msink="http://schemas.microsoft.com/ink/2010/main" type="line" rotatedBoundingBox="39550,21652 29281,22469 29041,19451 39310,18634"/>
            </emma:interpretation>
          </emma:emma>
        </inkml:annotationXML>
        <inkml:traceGroup>
          <inkml:annotationXML>
            <emma:emma xmlns:emma="http://www.w3.org/2003/04/emma" version="1.0">
              <emma:interpretation id="{B72C1D7B-982D-4778-8154-2C6821C6E023}" emma:medium="tactile" emma:mode="ink">
                <msink:context xmlns:msink="http://schemas.microsoft.com/ink/2010/main" type="inkWord" rotatedBoundingBox="39522,21301 34212,21724 34000,19057 39310,186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-284 356 0,'0'0'15,"-16"15"1,-15 31-16,-1-15 16,1 0-16,-1-15 15,1-1 1,-1 1-16,17-16 16,-1 0-1,0 0-15,0 0 16,16 0-1,0 0-15,-15 15 16,-1 16-16,0 15 16,0 16-1,-15 0-15,-1-16 16,1 1 0,-16-1-16,-1 0 15,1-15 1,-16-15-16,0-16 15,0-16-15,0-15 16,16 0 0,15-15-16,32-16 15,16 0 1,15 1-16,17 14 16,31 1-16,-79 46 15</inkml:trace>
          <inkml:trace contextRef="#ctx0" brushRef="#br0" timeOffset="445.5332">-882-93 0,'0'0'16,"0"0"-16,0 0 15,15 0 1,1 0-16,0 0 16,-16 0-16</inkml:trace>
          <inkml:trace contextRef="#ctx0" brushRef="#br0" timeOffset="226.3083">-1308 1746 0,'16'0'0,"47"0"16,31-15-1,33 0-15,62-32 16,-189 47 0</inkml:trace>
          <inkml:trace contextRef="#ctx0" brushRef="#br0" timeOffset="-788.8598">31 0 0,'0'0'0,"0"0"16,0 0-1,0 0-15,0 0 16,0 0-16,0 0 16,16 0-1,0 16-15,-1 14 16,1 1 0,-16 31-16,0 31 15,0 15 1,0-15-16,0-16 15,0 0-15,-16-15 16,1-15 0,-1-1-16,-31 16 15,47-62 1</inkml:trace>
          <inkml:trace contextRef="#ctx0" brushRef="#br0" timeOffset="885.845">-1229 541 0,'0'0'16,"0"15"-16,-16 16 15,-31 47 1,-16 14-16,0-14 16,16-17-1,-1 1-15,48-62 16</inkml:trace>
          <inkml:trace contextRef="#ctx0" brushRef="#br0" timeOffset="1754.5429">-1371-216 0,'0'0'0,"0"15"16,0 32 0,-16 30-16,-15 0 15,-16 0 1,-1-15-16,1 0 16,0-16-16,15-15 15,1-15 1,-1-1-16,1 1 15,15-1-15,0-15 16,1 0 0,15 0-16,-16 16 15,0 14 1,0 32-16,1 16 16,-17 14-1,-15-14-15,-16-1 16,-32-15-1,17-16-15,-1-31 16,16 1-16,0-32 16,16-14-1,15-17-15,16-61 16,32 0-16,63-16 16,47 1-1,-126 123-15</inkml:trace>
          <inkml:trace contextRef="#ctx0" brushRef="#br0" timeOffset="2004.5264">-1639-433 0,'0'0'0,"0"0"16,0-15 0,0-47-16,0 0 15,0 0 1,-15 16-16,-1 15 15,0 16 1,0 15-16,1 31 16,-1 15-1,0 16-15,16 31 16,32 30-16,15-30 16,0-31-1,-47-62-15</inkml:trace>
          <inkml:trace contextRef="#ctx0" brushRef="#br0" timeOffset="1282.1826">-1812 1051 0,'0'0'0,"0"0"15,0 0-15,0 0 16,0 0 0,0 0-16,0 0 15,0 0-15,-16-15 16,1-1 0,15 1-16,0-1 15,0 1 1,0-1-16,15 1 15,1-1-15,-16 16 16,0 0 0,0 0-16,0 0 15,0 16 1,-16 15-16,-31 31 16,-47 15-1,-17 0-15,17-15 16,31-47-16,63-15 15</inkml:trace>
          <inkml:trace contextRef="#ctx0" brushRef="#br0" timeOffset="2483.1358">-2662 711 0,'0'0'0,"0"0"15,-16 15 1,0 16-16,-31 31 15,-16 0 1,0 0-16,0 0 16,0-1-1,16-14-15,-1-16 16,17 0-16,31-31 16</inkml:trace>
          <inkml:trace contextRef="#ctx0" brushRef="#br0" timeOffset="2730.5018">-2836-216 0,'0'0'0,"0"0"16,0 0-1,-15 31-15,-33 46 16,1 16 0,0 77-16,15 46 15,17-46 1,15-62-16,0-108 16</inkml:trace>
          <inkml:trace contextRef="#ctx0" brushRef="#br0" timeOffset="5652.8085">-3308 1113 0,'0'15'0,"-32"47"15,-15 31-15,0 0 16,-16-1 0,15-30-16,1 0 15,16-16-15,-1-15 16,32-31-1</inkml:trace>
          <inkml:trace contextRef="#ctx0" brushRef="#br0" timeOffset="7521.6945">-3655 927 0,'0'0'0,"0"16"16,0 15 0,-16 0-16,-15 15 15,-1-15 1,1 0-16,-1-16 16,-15 1-1,0-16-15,0-16 16,47 16-1</inkml:trace>
          <inkml:trace contextRef="#ctx0" brushRef="#br0" timeOffset="9224.1627">-3844 587 0,'0'0'15,"16"0"1,15 0-16,1 16 16,-1 15-16,1 15 15,-16 0 1,-16-46-16</inkml:trace>
          <inkml:trace contextRef="#ctx0" brushRef="#br0" timeOffset="8154.7792">-3734 665 0,'0'0'0,"16"31"16,0 15-1,-16 0-15,0 16 16,-16 0 0,-15-16-16,-1 1 15,1-1 1,-1-31-16,32-15 15</inkml:trace>
          <inkml:trace contextRef="#ctx0" brushRef="#br0" timeOffset="6310.0085">-3797 757 0,'0'0'16,"0"0"-16,16 31 15,0 16 1,0 45-16,-1 1 16,-30 31-1,-17-16-15,-15-15 16,0-16-16,-1-15 15,-15 0 1,-15-16-16,78-46 16</inkml:trace>
          <inkml:trace contextRef="#ctx0" brushRef="#br0" timeOffset="6095.5332">-3718 1190 0,'0'0'0,"0"0"15,-16 0-15,-15 0 16,-1 0 0,1 0-16,-16 0 15,15-15-15,32 15 16</inkml:trace>
          <inkml:trace contextRef="#ctx0" brushRef="#br0" timeOffset="9627.4887">-3828 603 0,'0'0'0,"-16"0"16,-15 15-16,-17 16 15,-15 16 1,-15 14-16,30-14 16,17-1-1,31-46-15</inkml:trace>
          <inkml:trace contextRef="#ctx0" brushRef="#br0" timeOffset="4992.3995">-3812 1175 0,'0'0'16,"-16"46"-16,-16 16 15,-15 15 1,-32 16-16,-15-16 16,94-77-1</inkml:trace>
          <inkml:trace contextRef="#ctx0" brushRef="#br0" timeOffset="8732.782">-4143 788 0,'0'0'0,"0"16"16,0-1-16,-16 16 15,16 0-15,16 15 16,15 1 0,17-1-16,15 0 15,15-15 1,1-15-16,-79-16 16</inkml:trace>
          <inkml:trace contextRef="#ctx0" brushRef="#br0" timeOffset="6941.3445">-3938 1252 0,'0'0'0,"15"0"16,-15 0-16</inkml:trace>
          <inkml:trace contextRef="#ctx0" brushRef="#br0" timeOffset="10713.3712">-3986 479 0,'-15'16'0,"-48"30"15,-16 0 1,-31 1-16,15-1 15,48-30 1,0-1-16,15-15 16,16 0-16,1-15 15,-1 15 1,16 0-16,0 0 16,0 0-1,0 15-15,0 16 16,0 15-1,-16 16-15,0 0 16,-15 15 0,-16 0-16,-1-15 15,-15-15-15,-15-16 16,-1-16 0,0-15-16,16-15 15,0-16 1,31 0-16,1 0 15,31-16-15,16-30 16,47-16 0,-63 93-16</inkml:trace>
          <inkml:trace contextRef="#ctx0" brushRef="#br0" timeOffset="9912.3443">-4127 742 0,'0'0'16,"-16"15"-16,-16 32 15,1-1 1,-1 16-16,17-16 15,15-46 1</inkml:trace>
          <inkml:trace contextRef="#ctx0" brushRef="#br0" timeOffset="15030.9606">-4364 93 0,'0'0'15,"0"0"-15,-15-16 16,-1-15-16,0-15 16,-15-31-1,-1-16-15,16 16 16,1 15-1,15 0-15,0-15 16,15 15 0,17 0-16,-1 16 15,17 15-15,-1 0 16,0 16 0,0 30-16,1 1 15,-17 30 1,16 16-16,-15 30 15,-16 17-15,-16 14 16,-16-15 0,-16-15-16,-31 0 15,-15 0 1,-1-32-16,0 1 16,0 0-1,32-31-15,0 0 16,0 0-16,47-31 15</inkml:trace>
          <inkml:trace contextRef="#ctx0" brushRef="#br0" timeOffset="12060.7027">-4316-572 0,'0'0'0,"15"0"16,1 0-16,16 0 15,-17 0 1,1 0-16,-16 0 16</inkml:trace>
          <inkml:trace contextRef="#ctx0" brushRef="#br0" timeOffset="11054.7991">-4332-680 0,'-16'16'16,"-31"14"0,0 17-16,-1 15 15,17 30 1,15-14-16,32 14 15,31-14-15,16-17 16,-63-61 0</inkml:trace>
          <inkml:trace contextRef="#ctx0" brushRef="#br0" timeOffset="12244.4777">-4332 93 0,'0'0'0,"-32"31"16,-15 0-1,16 15-15,-1-15 16,1 0-16,-1 0 16,16-16-1,1 1-15,-1-1 16,16-15 0,0 0-16,0 0 15</inkml:trace>
          <inkml:trace contextRef="#ctx0" brushRef="#br0" timeOffset="13034.9864">-4490-371 0,'0'0'0,"0"31"16,16 15-1,0 16-15,31 31 16,16-16-1,-63-77-15</inkml:trace>
          <inkml:trace contextRef="#ctx0" brushRef="#br0" timeOffset="12337.2426">-4647 371 0,'0'0'16,"0"0"0,0-15-16,31-32 15,-31 47-15</inkml:trace>
        </inkml:traceGroup>
        <inkml:traceGroup>
          <inkml:annotationXML>
            <emma:emma xmlns:emma="http://www.w3.org/2003/04/emma" version="1.0">
              <emma:interpretation id="{67C6AF52-C6DA-4EA5-B972-D62B109B62FB}" emma:medium="tactile" emma:mode="ink">
                <msink:context xmlns:msink="http://schemas.microsoft.com/ink/2010/main" type="inkWord" rotatedBoundingBox="34009,22093 29990,22413 29751,19410 33770,19090"/>
              </emma:interpretation>
            </emma:emma>
          </inkml:annotationXML>
          <inkml:trace contextRef="#ctx0" brushRef="#br0" timeOffset="17736.3918">-6128-170 0,'0'0'0,"0"16"15,0 30 1,0 16-16,0 15 16,16 16-1,-16 15-15,0 16 16,0-1-16,0-30 15,0-16 1,-16-15-16,0 0 16,1-16-1,-1 1-15,0-1 16,0 0 0,16-46-16</inkml:trace>
          <inkml:trace contextRef="#ctx0" brushRef="#br0" timeOffset="18998.1463">-5939 1576 0,'0'0'15,"16"0"-15,15-15 16,17 15 0,15 0-16,0 0 15,0 0-15,-16 15 16,-16 1-1,1 15-15,-16 0 16,-1 0 0,-15 15-16,-15 0 15,-1-15 1,-16 16-16,1-16 16,-1-1-16,1-14 15,-1-1 1,17-15-16,15 0 15,0 0 1,0 0-16,0 0 16,0 0-1,15 0-15,33 16 16,15 15-16,15 15 16,-15 0-1,0 1-15,-15-1 16,-33 1-1,1-17-15,-16 17 16,-16-16-16,-15 0 16,-16 0-1,-32-1-15,-47-14 16,0-1 0,16-15-16,110 0 15</inkml:trace>
          <inkml:trace contextRef="#ctx0" brushRef="#br0" timeOffset="18309.0255">-5592 804 0,'0'0'15,"0"0"-15,0 0 16,0 0-16,0 0 16,-16 15-1,0 1-15,-15 15 16,-32 30-1,-16 17-15,-16 14 16,1 1 0,-1 15-16,32-30 15,0-17-15,0 1 16,0-15 0,16-1-16,0 0 15,15-15 1,1 0-16,31-31 15</inkml:trace>
          <inkml:trace contextRef="#ctx0" brushRef="#br0" timeOffset="20516.5114">-6443 402 0,'0'0'0,"0"0"15,-16 15 1,-15 32-16,-1 15 16,-31 15-16,0-15 15,-15-1 1,78-61-16,-378 248 15,378-248 1,-32 0-16,-15 0 16,-16 0-16,0-16 15,15 1 1,1-1-16,16 1 16,-1-1-1,1 1-15,15 0 16,0-16-1,0 15-15,1-15 16,15 16 0,0-1-16,0 16 15,0 0-15,0 0 16,0 0 0,-16 0-16,0 16 15,-15-1 1,-1 1-16,-15 15 15,15 0-15,-15 15 16,16 0 0,-1 1-16,1-1 15,15 0 1,16 1-16,16-16 16,-1 0-16,1-16 15,0 0 1,0-15-16,-1 0 15,17-15 1,-1 0-16,-15-16 16,0 0-1,0 15-15,-1-15 16,-15 16-16,0-1 16,0 1-1,0 15-15,0 0 16</inkml:trace>
          <inkml:trace contextRef="#ctx0" brushRef="#br0" timeOffset="21649.5294">-7987 2056 0,'0'0'0,"32"-16"15,47-46 1,31 0-16,-16-15 16,-31 15-16,-31 16 15,-16 0 1,-32-1-16,0 16 15,-31 0 1,0 31-16,-1 0 16,1 16-1,0-1-15,31 1 16,16-1-16,0 16 16,32 16-1,46 14-15,33 17 16,-111-78-1</inkml:trace>
          <inkml:trace contextRef="#ctx0" brushRef="#br0" timeOffset="21300.7562">-7876 1036 0,'0'0'0,"0"0"16,-16 0-1,-31 0-15,-1 15 16,1-15 0,0 0-16,0 0 15,15-15 1,1-1-16,15 1 15,0-1-15,0 1 16,1 15 0,-1 0-16,0 0 15,-15 0 1,-1 15-16,1 1 16,-1-1-1,1-15-15,-1 0 16,16 0-16,1 0 15,-1 0 1,0 0-16,-15 0 16,-1 0-1,-15 16-15,0-1 16,-1 0-16,1 16 16,-16-15-1,16-1-15,-16 1 16,0-16-1,0 15-15,0 1 16,0-1 0,0 1-16,0-1 15,15-15-15,17 0 16,15 0 0,16 0-16,0-15 15,16-16 1,0 0-16,15 0 15,16 0-15,1 15 16,15 16 0,-16 16-16,-15-1 15,-1 32 1,1 15-16,-32 15 16,-16 0-1,0-15-15,-15 0 16,-17 0-16,1-16 15,0-15 1,15-16-16,1-15 16,31 0-1</inkml:trace>
          <inkml:trace contextRef="#ctx0" brushRef="#br0" timeOffset="24954.7718">-8113 2519 0,'0'0'0,"0"0"16,0 0-16,0 0 16,16 0-1,31 0-15,16 0 16,0-15-16,0 15 15,0 0 1,0-16-16,0 1 16,0-1-1,-63 16-15</inkml:trace>
          <inkml:trace contextRef="#ctx0" brushRef="#br0" timeOffset="26119.3776">-8758-324 0,'0'0'0,"0"0"16,0 0-1,0 0-15,0 0 16,15 30 0,1 1-16,0 31 15,0 0-15,-1 0 16,-15 0-1,0-1-15,0-14 16,-15 15 0,-17-1-16,-15 1 15,-16-15-15,0-16 16,-16-1 0,0 1-16,1-31 15,14 0 1,1-15-16,-15-16 15,30 0 1,17 0-16,-1 0 16,17 0-16,15-15 15,0 0 1,15-1-16,17-15 16,-32 62-1</inkml:trace>
          <inkml:trace contextRef="#ctx0" brushRef="#br0" timeOffset="26304.9815">-9215 201 0,'0'0'16,"0"0"0</inkml:trace>
        </inkml:traceGroup>
        <inkml:traceGroup>
          <inkml:annotationXML>
            <emma:emma xmlns:emma="http://www.w3.org/2003/04/emma" version="1.0">
              <emma:interpretation id="{2868EFF2-B846-4111-8E9D-0919F7F9DE41}" emma:medium="tactile" emma:mode="ink">
                <msink:context xmlns:msink="http://schemas.microsoft.com/ink/2010/main" type="inkWord" rotatedBoundingBox="29345,20869 29155,20884 29094,20113 29284,20097"/>
              </emma:interpretation>
            </emma:emma>
          </inkml:annotationXML>
          <inkml:trace contextRef="#ctx0" brushRef="#br0" timeOffset="28724.7043">-9971 1051 0,'0'0'0,"0"0"15,0 0 1,0 15-16,0 1 15,-16 15-15,0 0 16,0 0 0,1-16-16,-1 1 15,0-16 1,0 0-16,1 0 16,-1-16-16,0 1 15,0-16 1,1-31-16,15-15 15,0-47 1,15 0-16,1 16 16,0 15-1,0 32-15,-16-1 16,0 62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9:16.9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315FB7-CC2B-4FDF-A02F-F86C0F4702A8}" emma:medium="tactile" emma:mode="ink">
          <msink:context xmlns:msink="http://schemas.microsoft.com/ink/2010/main" type="writingRegion" rotatedBoundingBox="18229,8203 19258,8203 19258,9399 18229,9399"/>
        </emma:interpretation>
      </emma:emma>
    </inkml:annotationXML>
    <inkml:traceGroup>
      <inkml:annotationXML>
        <emma:emma xmlns:emma="http://www.w3.org/2003/04/emma" version="1.0">
          <emma:interpretation id="{BC51D6E5-7E00-44B5-B584-D1A2B5E0E27A}" emma:medium="tactile" emma:mode="ink">
            <msink:context xmlns:msink="http://schemas.microsoft.com/ink/2010/main" type="paragraph" rotatedBoundingBox="18229,8203 19258,8203 19258,9399 18229,9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BE049-55ED-4A17-92BC-4D0C50C567FF}" emma:medium="tactile" emma:mode="ink">
              <msink:context xmlns:msink="http://schemas.microsoft.com/ink/2010/main" type="line" rotatedBoundingBox="18229,8203 19258,8203 19258,9399 18229,9399"/>
            </emma:interpretation>
          </emma:emma>
        </inkml:annotationXML>
        <inkml:traceGroup>
          <inkml:annotationXML>
            <emma:emma xmlns:emma="http://www.w3.org/2003/04/emma" version="1.0">
              <emma:interpretation id="{5E034E36-BAAE-4594-B3FD-56BCC2D40661}" emma:medium="tactile" emma:mode="ink">
                <msink:context xmlns:msink="http://schemas.microsoft.com/ink/2010/main" type="inkWord" rotatedBoundingBox="18229,8203 19258,8203 19258,9399 18229,9399"/>
              </emma:interpretation>
            </emma:emma>
          </inkml:annotationXML>
          <inkml:trace contextRef="#ctx0" brushRef="#br0">16229-1101 0,'0'0'0,"0"0"16,0 0-16,0 0 15,0 0 1,0 0-16,0 0 16,13 0-1,14 0-15,14-14 16,13 1-16,14 0 15,13-1 1,-13 1-16,13 0 16,-27 0-1,1-1-15,-15 14 16,-13 0 0,0 0-16,-13 0 15,0 0-15,-1 0 16,1 0-1,-1 14-15,1-1 16,-1 0 0,-13 14-16,14 53 15,-14-27-15,0 53 16,-14 0 0,1-13-16,-1 0 15,-13 14 1,0 12-16,-14-39 15,14 0 1,14-27-16,-1-13 16,1 0-16,13-14 15,0-12 1,0-1-16,0 0 16,0 0-1,0-13-15</inkml:trace>
          <inkml:trace contextRef="#ctx0" brushRef="#br0" timeOffset="347.2208">16567-596 0,'0'0'0,"14"-14"15,-14 14 1,27-13-16,14 0 15,26 0-15,15-1 16,-1 1 0,14 0-16,40-1 15,14 14 1,-149 0-16</inkml:trace>
        </inkml:traceGroup>
      </inkml:traceGroup>
    </inkml:traceGroup>
  </inkml:traceGroup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13:48.4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9F0B91-C034-4163-8924-68D4E7FCAA6E}" emma:medium="tactile" emma:mode="ink">
          <msink:context xmlns:msink="http://schemas.microsoft.com/ink/2010/main" type="writingRegion" rotatedBoundingBox="3755,18959 6160,19376 5975,20439 3571,20023">
            <msink:destinationLink direction="with" ref="{9E93F666-C37F-4562-A8EA-A6E607A9BC44}"/>
          </msink:context>
        </emma:interpretation>
      </emma:emma>
    </inkml:annotationXML>
    <inkml:traceGroup>
      <inkml:annotationXML>
        <emma:emma xmlns:emma="http://www.w3.org/2003/04/emma" version="1.0">
          <emma:interpretation id="{B0EEE18B-EAF0-453C-A9C5-3662F53E0608}" emma:medium="tactile" emma:mode="ink">
            <msink:context xmlns:msink="http://schemas.microsoft.com/ink/2010/main" type="paragraph" rotatedBoundingBox="3755,18959 6160,19376 5975,20439 3571,20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88ED3-4A22-4B62-97A8-3165BCC2D69D}" emma:medium="tactile" emma:mode="ink">
              <msink:context xmlns:msink="http://schemas.microsoft.com/ink/2010/main" type="line" rotatedBoundingBox="3755,18959 6160,19376 5975,20439 3571,20023"/>
            </emma:interpretation>
          </emma:emma>
        </inkml:annotationXML>
        <inkml:traceGroup>
          <inkml:annotationXML>
            <emma:emma xmlns:emma="http://www.w3.org/2003/04/emma" version="1.0">
              <emma:interpretation id="{6420219E-8926-4EE7-B21C-3DF91ACC5D49}" emma:medium="tactile" emma:mode="ink">
                <msink:context xmlns:msink="http://schemas.microsoft.com/ink/2010/main" type="inkWord" rotatedBoundingBox="3755,18959 6160,19376 5975,20439 3571,200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-25135 19188 0,'0'0'0,"0"0"16,0 0 0,0 0-16,0 31 15,0 15 1,0 16-16,0 0 16,0-16-16,15 0 15,1 1 1,0-16-16,0 0 15,-16-16 1,15 0-16,-15-15 16,0 0-1</inkml:trace>
          <inkml:trace contextRef="#ctx0" brushRef="#br0" timeOffset="-259.1632">-25450 19497 0,'0'0'15,"0"0"1,0 0-16,15 0 16,17 0-1,15 0-15,0 0 16,16 0-16,0-16 16,16 16-1,-16-15-15,0-1 16,-16 16-1,-15 0-15,-16 0 16,-1 0-16,-15 0 16</inkml:trace>
          <inkml:trace contextRef="#ctx0" brushRef="#br0" timeOffset="-1299.8705">-25970 19528 0,'0'0'16,"0"0"-16,0 0 15,0 0 1,16 0-16,15-16 15,1 1 1,15-1-16,0-15 16,-15 16-1,-17 0-15,1-1 16,-16 16 0,0 0-16,0 16 15,0 14-15,-16 1 16,1 16-1,-1-16-15,0 0 16,16 15 0,0-15-16,0 0 15,16 0-15,0-16 16,-1 1 0,17-1-16,-1-15 15,17-15 1,-48 15-16</inkml:trace>
          <inkml:trace contextRef="#ctx0" brushRef="#br0" timeOffset="1339.5898">-26474 19080 0,'0'0'15,"0"0"-15,0 0 16,0 0-1,-16 15-15,0-15 16,1 0-16,-1 0 16,0 0-1,0 0-15,16 0 16,-16-15 0,16 15-16,0-16 15,0 1 1,16-16-16,0 15 15,0 1-15,0 15 16,15 0 0,1 31-16,-1 31 15,-15 61 1,-32 16-16,0-31 16,1-15-16,-1-16 15,0-15 1,0-15-16,16-16 15,0-31 1,0 0-16,0 0 16,16-16-16,16-30 15,46-78 1,48-92-16,-31 61 16,-32 32-1,-16-1-15,-15 31 16,-17 31-1,1 31-15,-16 16 16,0 15-16,0 0 16,-16 15-1,1 47-15,-17 46 16,1 32 0,-1 14-16,32-46 15,16-30 1,0-17-16,15-14 15,-31-47-15</inkml:trace>
          <inkml:trace contextRef="#ctx0" brushRef="#br0" timeOffset="-848.4793">-25592 18987 0,'0'0'16,"0"0"-16,0 0 16,0 0-1,0 0-15,0 0 16,0 0-16,0 0 16,0 0-1,0 0-15,0 15 16,0 1-1,16-1-15,-1 1 16,1-1 0,0 1-16,0-1 15,-1-15-15,1 0 16,0 0 0,0-15-16,-1 15 15,-15 0 1,0 0-16,0 0 15,0 0-15,-15-16 16,-17 16 0,16 0-16,1 0 15,15 0 1,0 0-16</inkml:trace>
          <inkml:trace contextRef="#ctx0" brushRef="#br0" timeOffset="452.7859">-24647 19404 0,'0'0'0,"0"0"16,0 0-16,0 0 16,0 0-1,0 0-15,16-15 16,-1-16 0,1 0-16,16 15 15,-1 1 1,-15-1-16,0 16 15,0 0-15,-1 16 16,17-1 0,-16 16-16,-1 16 15,-15-16 1,0 15-16,0 0 16,-15-15-1,-1 16-15,0-1 16,0-15-16,1 0 15,-1-16 1,0 1-16,16-1 16,0 1-1,16-1-15,0 0 16,15 1-16,16-16 16,1 0-1,15 0-15,0-16 16,-63 16-1</inkml:trace>
        </inkml:traceGroup>
      </inkml:traceGroup>
    </inkml:traceGroup>
  </inkml:traceGroup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16:42.8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93F666-C37F-4562-A8EA-A6E607A9BC44}" emma:medium="tactile" emma:mode="ink">
          <msink:context xmlns:msink="http://schemas.microsoft.com/ink/2010/main" type="inkDrawing" rotatedBoundingBox="2022,18281 25387,18036 25441,23197 2076,23442" hotPoints="22845,20325 22281,24280 3479,21602 4043,17647" semanticType="enclosure" shapeName="Rectangle">
            <msink:sourceLink direction="with" ref="{C42B3046-6D2C-44D5-A7E4-2C4A5B4D8BD7}"/>
            <msink:sourceLink direction="with" ref="{B3BAF60F-3CB7-45E8-B77F-FBE2145168D0}"/>
            <msink:sourceLink direction="with" ref="{685EDE1A-E393-4239-B1A6-9B9F69433935}"/>
            <msink:sourceLink direction="with" ref="{039CEDC3-A3F7-404A-A308-9F2CC5467DEC}"/>
            <msink:sourceLink direction="with" ref="{254B462A-6BF3-401E-8A10-B3B853FECCE6}"/>
            <msink:sourceLink direction="with" ref="{A29F0B91-C034-4163-8924-68D4E7FCAA6E}"/>
          </msink:context>
        </emma:interpretation>
      </emma:emma>
    </inkml:annotationXML>
    <inkml:trace contextRef="#ctx0" brushRef="#br0">787 3132 0,'0'0'15,"0"0"-15,0 0 16,0 0-16,0 0 16,0 0-1,0 0-15,0 0 16,0 0-1,0 0-15,0 0 16,0 0 0,-16 0-16,0-15 15,-15 0-15,-1-16 16,1-31 0,-17 0-16,17 0 15,-16-31 1,15 1-16,1-1 15,-1-15-15,-15-62 16,15 15 0,17 16-16,15-15 15,31-47 1,32 0-16,16 31 16,0 31-1,-16 31-15,0 15 16,0 16-1,15 15-15,-15 15 16,0 32-16,-15-1 16,-1 16-1,-16 0-15,-31 0 16,0 0 0,0 0-16,-15 16 15,-1-1-15,0 1 16,0-16-1,1 0-15,-1-16 16,0 1 0,0-47-16,32 0 15,31-30-15,32-1 16,16 0 0,15 0-16,16 16 15,47 0 1,1 15-16,-17 31 15,1 16-15,15-1 16,0 32 0,-15 15-16,-32 15 15,-16 0 1,-31 1-16,-1-1 16,-15 16-1,-15 0-15,-1-1 16,-16-14-16,-15-16 15,0 0 1,0-16-16,-16 1 16,15-1-1,-15-15-15,32 0 16,15-31-16,48-15 16,-1-1-1,1 16-15,31 1 16,47 14-1,16 16-15,-47 16 16,15-1 0,17 31-16,-1 1 15,-47 15-15,-16-1 16,-31 1 0,-32-15-16,-15-1 15,-1 0 1,-15-15-16,0 0 15,-1 0-15,-15-16 16,0 1 0,0-16-16,0 0 31,48-16-15,30 1-16,48-16 15,0 0 1,1 16-16,-1-1 15,31 16 1,32 16-16,-31 15 16,-17 0-1,-15 15-15,-15 0 16,-1 16-16,-31-16 16,-1 16-1,-30-15-15,-17-1 16,1 0-1,-1-15-15,1-15 16,-1-1-16,1-15 16,31-15-1,15-32-15,17-14 16,31-1 0,47-16-16,-15 17 15,-16 14-15,31 1 16,32 15-1,-16 31-15,-32 15 16,-31 16 0,0 0-16,0 16 15,-31-16 1,-17-1-16,-30 17 16,-1-16-16,-16 0 15,-15 0 1,0-16-16,-16 0 15,0-15 1,0 0-16,16-15 16,15-16-16,16-15 15,32-16 1,47-31-16,63 0 16,16 1-1,-47 14-15,31 32 16,63-16-1,-63 47-15,0 30 16,0 32 0,-16-16-16,-31 15 15,-32 16-15,-31-16 16,-16 16 0,-32-16-16,1 16 15,-1-16 1,-15 1-16,0-16 15,-16-16-15,0 1 16,0-16 0,0 0-16,16-16 15,15-15 1,32-31-16,32-15 16,46-16-1,-15 16-15,32-16 16,15 16-16,16 15 15,-16 47 1,-15 15-16,15 15 16,16 16-1,-15 16-15,-48 14 16,-32-14-16,-31-16 16,-16 0-1,-15-16-15,-1 1 16,-15-1-1,0 0-15,-16-15 16,0 0 0,0 0-16,16 0 15,15-30-15,48-48 16,31-30 0,48 0-16,-32 15 15,31 31-15,64 47 16,-32-1-1,-63 32-15,15 30 16,-15 16 0,-31 0-16,-32-16 15,0 16 1,-16-31-16,-15 0 16,-16-16-1,-1 16-15,1-15 16,-16-16-16,0 0 15,16 0 1,47-16-16,31-15 16,32-46-1,63 46-15,63-62 16,-47 47-16,16 31 16,46-1-1,-78 47-15,-31 15 16,0 1-1,-17 15-15,-46-1 16,-48-45 0,16 30-16,-16 1 15,-15-1-15,-16-31 16,-1 1 0,-15-16-16,16 0 15,0 0 1,31 0-16,32-16 15,110-45-15,94-48 16,-78 48 0,79-17-16,-1 32 15,-94 46 1,32 31-16,-16 0 16,-48 31-16,-47-1 15,-47-14 1,-15-16-16,-33 0 15,-15 0 1,0-16-16,-15 16 16,-33-16-1,1 1-15,0-16 16,15 0-16,17-16 16,15 16-1,31-31-15,32-15 16,32-16-1,46 0-15,64 16 16,-32 31 0,-15 46-16,15 15 15,16 16-15,-15 15 16,-64 0 0,-16-15-16,-31 15 15,-15-15 1,-33-15-16,1-1 15,-16-15 1,-31 0-16,-1 0 16,1-16-16,-1-15 15,16 0 1,1-15-16,15-1 16,15-15-1,17 0-15,15 0 16,16 1-16,32 14 15,-1 32 1,32 45-16,16 17 16,-48 14-1,1 1-15,-32 31 16,0 46 0,-32-16-16,-31-15 15,-31-15-15,-32 15 16,-32-31-1,-15-15-15,16 0 16,-1-31 0,16-32-16,1-14 15,-1-16-15,32-16 16,15 1 0,16 0-16,1-1 15,15 16 1,0 0-16,0 0 15,0 0 1,15 16-16,17 14 16,-1 17-16,1 15 15,-1 15 1,-15 0-16,-16 0 16,-16 32-1,-31 14-15,-16 1 16,-63 0-16,-31-16 15,31-31 1,-63 0-16,-48-15 16,48-31-1,32-16-15,-1-15 16,1-15 0,46 0-16,17-16 15,31 15-15,16 1 16,15-1-1,16 16-15,1 0 16,-1 16 0,0 15-16,-31 30 15,-16 32-15,-16 15 16,-78 47 0,-32-62-16,15-16 15,-62 0 1,-32-30-16,48-32 15,-17-61 1,-46 15-16,78-31 16,48-15-16,-1-16 15,32 0 1,47 31-16,32 16 16,16 15-1,15 16-15,0-1 16,0 16-16,-15 31 15,-32 31 1,-32 31-16,1-16 16,-95 31-1,-16-15-15,16-31 16,-16-16-16,-63-15 16,48-31-1,47-16-15,-32-30 16,0-31-1,63 15-15,16-46 16,63 46 0,16 16-16,15 15 15,17 15-15,-1 1 16,0 15 0,-15 15-16,-17 32 15,-30 45 1,-64 17-16,-31-1 15,-32 0 1,-63 0-16,-15-62 16,-17-30-16,-78-16 15,47-31 1,-15-15-16,62-1 16,1-45-1,31-17-15,94 1 16,48 15-16,47 32 15,16 14 1,15 16-16,16 16 16,16 15-1,-15 0-15,-17 31 16,-47 62 0,-47 30-16,-63 1 15,-15-1-15,-127 1 16,32-16-1,-95-15-15,47-31 16,-94-47 0,126-30-16,-47-32 15,78-30 1,80 0-16,14 0 16,64 15-16,48 15 15,30 1 1,33 15-16,-1 16 15,16 15 1,0 0-16,0 0 16,-16 15-16,-63 32 15,-47 14 1,-63 32-16,-94 15 16,-1-15-1,-94-16-15,63-30 16,-94-32-1,109-46-15,1-31 16,0-30-16,110 14 16,63 17-1,16-17-15,31 1 16,32 15 0,31 16-16,0 15 15,16 0-15,0 16 16,0 15-1,0 0-15,-63 30 16,-110 48 0,-32-1-16,-142 47 15,48-16 1,-63-15-16,31-32 16,48-30-16,30-31 15,49-46 1,78-31-16,47 15 15,32 0 1,15-15-16,16-16 16,32 31-16,16 0 15,15 16 1,-16 15-16,1 16 16,-16 15-1,-16 0-15,-16 15 16,-31 16-1,-32 15-15,-47 16 16,-63-15 0,16-32-16,47-15 15,15-15-15,17-32 16,15-46 0,32-30-16,31-1 15,32 1 1,63-63-16,47-15 15,31 16-15,-47 77 16,-31 15 0,-32 31-16,-15 0 15,-16-15 1,-16 77-16</inkml:trace>
  </inkml:traceGroup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2:37.9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BEBF27-A94C-4D04-BD83-AD1ABD67FBF1}" emma:medium="tactile" emma:mode="ink">
          <msink:context xmlns:msink="http://schemas.microsoft.com/ink/2010/main" type="writingRegion" rotatedBoundingBox="4108,12144 33264,11757 33357,18704 4200,19091"/>
        </emma:interpretation>
      </emma:emma>
    </inkml:annotationXML>
    <inkml:traceGroup>
      <inkml:annotationXML>
        <emma:emma xmlns:emma="http://www.w3.org/2003/04/emma" version="1.0">
          <emma:interpretation id="{0CF83718-18DD-4C49-A52E-FF36863561DC}" emma:medium="tactile" emma:mode="ink">
            <msink:context xmlns:msink="http://schemas.microsoft.com/ink/2010/main" type="paragraph" rotatedBoundingBox="8781,12103 33262,11727 33300,14230 8819,14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C5AE31-832C-4B47-99DA-9443CF841E9C}" emma:medium="tactile" emma:mode="ink">
              <msink:context xmlns:msink="http://schemas.microsoft.com/ink/2010/main" type="inkBullet" rotatedBoundingBox="8799,13271 9365,13263 9367,13330 8800,1333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-21981-5435 0,'0'0'0,"0"0"16,0 0-16,0 0 16,0 0-1,0 0-15,0 0 16,0 0-16,0 0 16,0 0-1,0 0-15,0 0 16,0 0-1,0 0-15,0 0 16,0 0 0,0 0-16,0 0 15,0 0-15,0 0 16,0 0 0,-11 12-16,11-12 15,-12 0 1,12 0-16,-12 11 15,12-11 1,0 0-16,0 0 16,12 0-16,35 0 15,24 0 1,11-11-16,1-1 16,-1 1-1,-11-1-15,-12 12 16,-24 0-16,-11 0 15,-24 0 1,0 0-16,0 0 16,-24 12-1,-11-1-15,-24 1 16,0-1 0,0 1-16,24 0 15,11-12-15,24 0 16,0 0-1</inkml:trace>
      </inkml:traceGroup>
      <inkml:traceGroup>
        <inkml:annotationXML>
          <emma:emma xmlns:emma="http://www.w3.org/2003/04/emma" version="1.0">
            <emma:interpretation id="{F0657F17-8016-4D73-B7D0-C1A0944859DA}" emma:medium="tactile" emma:mode="ink">
              <msink:context xmlns:msink="http://schemas.microsoft.com/ink/2010/main" type="line" rotatedBoundingBox="10453,12077 33262,11727 33300,14230 10491,14580"/>
            </emma:interpretation>
          </emma:emma>
        </inkml:annotationXML>
        <inkml:traceGroup>
          <inkml:annotationXML>
            <emma:emma xmlns:emma="http://www.w3.org/2003/04/emma" version="1.0">
              <emma:interpretation id="{BBC4BC6B-A27B-4324-AE3C-200EB6999A9B}" emma:medium="tactile" emma:mode="ink">
                <msink:context xmlns:msink="http://schemas.microsoft.com/ink/2010/main" type="inkWord" rotatedBoundingBox="10468,13050 11080,13040 11091,13724 10478,13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6.3666">-20343-5365 0,'0'0'15,"0"0"-15,0 0 16,0 0-1,0 0-15,0 0 16,0 0 0,0 0-16,12 0 15,35 0 1,12 0-16,11 0 16,-11 0-16,12 0 15,-12 0 1,0 0-16,0 0 15,-12-12 1,-12 1-16,-11-1 16,-13 12-16,-11 0 15,0 0 1</inkml:trace>
          <inkml:trace contextRef="#ctx0" brushRef="#br0" timeOffset="983.3899">-20072-5677 0,'0'0'15,"0"0"-15,0 0 16,0 0-1,0 11-15,0 12 16,12 35 0,11 23-16,-11 11 15,11-11 1,1 23-16,-12-11 16,11-12-16,1-24 15,-24-57 1</inkml:trace>
        </inkml:traceGroup>
        <inkml:traceGroup>
          <inkml:annotationXML>
            <emma:emma xmlns:emma="http://www.w3.org/2003/04/emma" version="1.0">
              <emma:interpretation id="{DA9F420F-AEE4-4F52-B4D4-492B207AE6AE}" emma:medium="tactile" emma:mode="ink">
                <msink:context xmlns:msink="http://schemas.microsoft.com/ink/2010/main" type="inkWord" rotatedBoundingBox="11563,12344 16139,12273 16172,14397 11596,144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491.5303">-19248-6379 0,'0'0'15,"0"0"-15,0 0 16,0 0 0,0 0-16,0 0 15,0 0-15,0 11 16,0 36 0,0 68-16,0 1 15,12-24 1,12 1-16,-1-1 15,1-22 1,-12-24-16,-1-23 16,1 0-16,-12-11 15,0-12 1,0 0-16,0 0 16,-12-12-1,12 0-15,0-22 16,0-12-16,12-24 15,23 12 1,1 1-16,-13 22 16,1 12-1,-1 11-15,1 12 16,0 12 0,11 11-16,0 12 15,1-1-15,-1 13 16,-11-1-1,-1 0-15,1 12 16,-13 0 0,1-24-16,-12 1 15,0-12-15,0-11 16,0-1 0,0-11-16,0 0 15,12-11 1,-12 11-16</inkml:trace>
          <inkml:trace contextRef="#ctx0" brushRef="#br0" timeOffset="16777.8425">-18058-5940 0,'0'0'0,"0"0"16,0 0-16,0 0 15,-12 23 1,-23 12-16,-24 23 16,-35 23-1,-36 34-15,-11 24 16,23-35 0,12-12-16,-12 12 15,36-23-15,-1-11 16,36-36-1,12-11-15,23-23 16,12 0 0</inkml:trace>
          <inkml:trace contextRef="#ctx0" brushRef="#br0" timeOffset="17429.5205">-18706-4969 0,'0'0'15,"-12"11"1,12-11-16,-11 12 16,11-12-1,0 0-15,0 0 16,0 0-16,0 0 15,0 0 1,11-12-16,25-11 16,23 0-1,23 0-15,-23 12 16,0 11-16,-12 11 16,-12 1-1,-11 11-15,-1 11 16,-11 1-1,-12 0-15,-12-1 16,-23 13 0,-12-13-16,0-11 15,12 1-15,-1-13 16,13 1 0,11-12-16,12 0 15,0 0 1,0 0-16,23 11 15,13 1 1,11 11-16,0 0 16,0 12-16,-12-1 15,-11 1 1,-12 0-16,-12-1 16,-12 1-1,-23 11-15,-48 1 16,-23-13-16,24-11 15,11-11 1,0-12-16,24-12 16,12-22-1,35 34-15</inkml:trace>
          <inkml:trace contextRef="#ctx0" brushRef="#br0" timeOffset="18699.4135">-17599-6113 0,'0'0'16,"0"0"-16,0 0 15,0 0-15,0 0 16,0 0 0,0 0-16,0 0 15,0 23 1,-11 12-16,-1 11 15,-12 12-15,1 22 16,-13 24 0,13 0-16,11 0 15,24-34 1,0-1-16,11-11 16,13 11-1,-1 1-15,12 11 16,12-12-1,0-11-15,-12-12 16,-12-11-16,1-12 16,-13-12-1,-11 1-15,0-1 16,-12-11 0</inkml:trace>
          <inkml:trace contextRef="#ctx0" brushRef="#br0" timeOffset="21367.8413">-17057-5547 0,'0'0'16,"0"0"-16,0 0 15,0 0-15,0 0 16,0 0-1,0 0-15,0 0 16,0-12 0,12 1-16,35-12 15,24 11 1,11-11-16,-11 0 16,-12 11-16,-12 1 15,0-1 1,-47 12-16</inkml:trace>
          <inkml:trace contextRef="#ctx0" brushRef="#br0" timeOffset="21111.8217">-17057-5697 0,'0'0'16,"0"0"-16,0 0 16,12-12-1,12-11-15,23-12 16,0-11 0,12-46-16,-12-1 15,-12 1 1,1 23-16,-13-1 15,-11 24-15,-12 11 16,0 12 0,0 0-16,0 23 15,0 0 1,-24 12-16,-11 57 16,0 70-16,-1-12 15,25 11 1,-1 36-16,12-36 15,12-33 1,11-1-16,1-24 16,-12-10-16,-1-12 15,-11-24 1,0-11-16,0-11 16,0-12-1,0 0-15,0 0 16</inkml:trace>
          <inkml:trace contextRef="#ctx0" brushRef="#br0" timeOffset="22099.6805">-16538-5223 0,'0'0'16,"0"0"-16,0 0 15,0 0-15,11 0 16,13-12-1,-12 12-15,11-11 16,13-1 0,11 0-16,0 1 15,-12-1-15,12 12 16,-11 0 0,-13 12-16,1-1 15,-12 1 1,-1 11-16,-11 12 15,-23 11 1,-1-11-16,-11-1 16,0 1-1,-1-12-15,1 0 16,23-23-16,0 12 16,1-12-1,11 0-15,0 0 16,0 0-1,23 11-15,24 1 16,12 23-16,0-1 16,-12 1-1,0 0-15,-23-12 16,-1 0 0,-11 0-16,-12-12 15,-12 13-15,-11-1 16,-48 0-1,0-12-15,-11 1 16,11-12 0,12 0-16,1-12 15,10 1 1,13-1-16,35 12 16</inkml:trace>
          <inkml:trace contextRef="#ctx0" brushRef="#br0" timeOffset="22788.4682">-16020-5350 0,'0'0'0,"0"0"16,0 0-16,0 0 15,0 0 1,0 0-16,12 0 16,11 0-1,24 0-15,36 0 16,11 0-16,-11 0 16,-13 0-1,1 0-15,-12 0 16,0-12-1,-24 0-15,0 1 16,-11 11 0,-24 0-16</inkml:trace>
          <inkml:trace contextRef="#ctx0" brushRef="#br0" timeOffset="23101.6184">-15714-5720 0,'0'0'0,"0"0"16,0 0-16,0 0 16,0 0-16,0 11 15,12 24 1,0 23-16,0 11 15,-1 12 1,1 0-16,0 11 16,0-11-1,-1 12-15,1-24 16,-12-23-16,12-11 16,0-24-1,-12-11-15</inkml:trace>
          <inkml:trace contextRef="#ctx0" brushRef="#br0" timeOffset="23599.6251">-15219-6055 0,'0'0'0,"0"0"15,0 0 1,0 0-16,0 0 16,0 11-1,0 12-15,0 0 16,0 0-16,-12 1 15,0-1 1,1 0-16,-1 0 16,0 0-1,12-11-15,0-1 16,0 1-16,12-1 16,23 12-1,12-11-15,12-1 16,-12 1-1,0 0-15,12-1 16,12-11 0,0 0-16,-12 0 15,-12 0-15,-12 0 16,-11 0 0,-24 0-16</inkml:trace>
          <inkml:trace contextRef="#ctx0" brushRef="#br0" timeOffset="23970.7635">-14948-5940 0,'0'0'15,"0"0"1,0 0-16,0 0 16,0 0-1,0 0-15,0 0 16,0 0-16,0 0 16,0 0-1,0 12-15,12 11 16,-1 11-1,13 24-15,0 46 16,-1 23-16,1-34 16,-13-12-1,1 0-15,0 0 16,0-12 0,0-23-16,-12-46 15</inkml:trace>
        </inkml:traceGroup>
        <inkml:traceGroup>
          <inkml:annotationXML>
            <emma:emma xmlns:emma="http://www.w3.org/2003/04/emma" version="1.0">
              <emma:interpretation id="{E5A6AD35-67D5-4818-BCB0-06B5AB98C4FD}" emma:medium="tactile" emma:mode="ink">
                <msink:context xmlns:msink="http://schemas.microsoft.com/ink/2010/main" type="inkWord" rotatedBoundingBox="16408,11985 20338,11925 20370,14007 16440,140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330.2713">-14394-5836 0,'0'0'16,"0"0"-16,0 0 15,11 0 1,25 0-16,-1-11 15,12-13 1,24-22-16,-1-12 16,1-11-1,-24-12-15,-11 12 16,-13 0-16,-11 11 16,-12 11-1,-12 13-15,0 11 16,1 11-1,-1 12-15,-12 12 16,-11 11-16,0 11 16,-1 59-1,-11 57-15,12-34 16,11 46 0,12-1-16,12-22 15,12-35 1,0-23-16,12 35 15,-1-1-15,-11-69 16,0 1 0,-1-13-16,-11-11 15,0-23 1,12-11-16,-12 11 16</inkml:trace>
          <inkml:trace contextRef="#ctx0" brushRef="#br0" timeOffset="25604.4251">-14371-5524 0,'0'0'15,"0"0"-15,0 0 16,0 0-1,12 0-15,0 0 16,23-11 0,24-1-16,23-11 15,1 0-15,-1 0 16,-11 0 0,-12-1-16,-12 13 15,-47 11 1</inkml:trace>
          <inkml:trace contextRef="#ctx0" brushRef="#br0" timeOffset="26000.3341">-13853-5362 0,'0'0'16,"0"0"-16,0 0 15,0 0 1,0 12-16,12 11 16,-12 0-1,0 0-15,0 0 16,0-11-16,0 11 16,0-12-1,0 1-15,0-1 16,0 1-1,0-1-15,0 1 16,12 0-16,0-1 16,11-11-1,24 0-15,24 12 16,12-12 0,-13 0-16,1-12 15,-12 1 1,-24-1-16,-35 12 15</inkml:trace>
          <inkml:trace contextRef="#ctx0" brushRef="#br0" timeOffset="26276.5381">-13523-5327 0,'0'0'0,"0"0"16,0 0-16,0 11 16,0 24-1,0 23-15,0 23 16,0 34-16,0-34 16,12-12-1,0 1-15,0-24 16,-1-11-1,1-1-15,0-11 16,-12-23 0</inkml:trace>
          <inkml:trace contextRef="#ctx0" brushRef="#br0" timeOffset="26631.7636">-13452-5593 0,'0'0'0,"0"0"15,0 0 1,0 0-16,0 0 15,24 0 1,11-12-16,0 12 16,12 0-1,12 0-15,12-11 16,11-1-16,24 1 16,-23-1-1,-13 0-15,-11 1 16,-23-1-1,-36 12-15</inkml:trace>
          <inkml:trace contextRef="#ctx0" brushRef="#br0" timeOffset="26919.7772">-13099-5905 0,'0'0'16,"0"0"-16,0 0 15,0 11 1,0 12-16,12 12 16,0 46-16,11 11 15,1 1 1,0-24-16,-1-11 15,-11-23 1,11-1-16,1 1 16,-24-35-16</inkml:trace>
          <inkml:trace contextRef="#ctx0" brushRef="#br0" timeOffset="27389.6233">-12521-5905 0,'0'0'16,"11"-23"-16,13-24 16,35-45-1,23-35-15,-11-23 16,-12 22-1,-12 13-15,-24 46 16,-11 22 0,0 24-16,-12 0 15,0 12-15,-12-1 16,-11 24 0,-24 22-16,-12 36 15,0 10 1,12 13-16,0 11 15,11 46 1,13-11-16,11-24 16,0 36-16,12-1 15,12-35 1,0-34-16,-1-23 16,13 12-1,-12-24-15,0-23 16,-1 0-1,1-11-15,-12-12 16</inkml:trace>
          <inkml:trace contextRef="#ctx0" brushRef="#br0" timeOffset="27616.6631">-12722-5755 0,'0'0'16,"0"0"-16,12 0 15,12 0 1,23 0-16,23 0 16,36-12-16,12 1 15,-24-12 1,-94 23-16</inkml:trace>
          <inkml:trace contextRef="#ctx0" brushRef="#br0" timeOffset="30244.8591">-11614-5570 0,'0'0'0,"0"0"16,0 0-16,0 0 15,-12 11 1,-24 1-16,1 0 16,-24 11-1,12-12-15,12 1 16,11-1-1,1 1-15,-1 0 16,1-1-16,-1 12 16,12 0-1,-11 0-15,11 1 16,0-1 0,0 0-16,-11-12 15,11 1-15,0-1 16,12-11-1,0 12-15,0-12 16,0 0 0,0 0-16,0 0 15,12 12 1,12-1-16,11 1 16,12 22-16,0-11 15,0 1 1,-11-13-16,-1 12 15,-12-11 1,-11 11-16,0 0 16,-12 0-16,0-11 15,-24 11 1,-11 11-16,-12 1 16,12-12-1,-12-23-15,-12-11 16,59 11-16</inkml:trace>
          <inkml:trace contextRef="#ctx0" brushRef="#br0" timeOffset="30776.7305">-11591-6344 0,'0'0'15,"0"0"-15,0 0 16,0 0 0,0 0-16,0 0 15,12 11 1,0 1-16,11 22 16,24 24-1,0 23-15,1-12 16,-1 24-16,-12-1 15,12 24 1,-23-12-16,-1 23 16,-11-46-1,-24 11-15,-23 12 16,-12 12-16,0-24 16,0-22-1,-12-12-15,12-12 16,23-23-1,12-12-15,12-11 16,0 0 0</inkml:trace>
          <inkml:trace contextRef="#ctx0" brushRef="#br0" timeOffset="31269.8275">-10919-5582 0,'0'0'16,"0"0"-1,0 0-15,0 0 16,0 0-16,23 0 16,12 0-1,13 0-15,10-11 16,13-1 0,-24 1-16,12-12 15,-23 11 1,-1 0-16,-12 1 15,1-1-15,-24 12 16</inkml:trace>
          <inkml:trace contextRef="#ctx0" brushRef="#br0" timeOffset="31545.7588">-10707-5859 0,'0'0'0,"0"0"15,0 0 1,0 23-16,11 23 16,1 47-1,0 22-15,0-34 16,0 0-1,11-23-15,1 0 16,-1-12-16,-11-23 16,-12-23-1</inkml:trace>
        </inkml:traceGroup>
        <inkml:traceGroup>
          <inkml:annotationXML>
            <emma:emma xmlns:emma="http://www.w3.org/2003/04/emma" version="1.0">
              <emma:interpretation id="{BBD61576-9E85-4CB4-8F3E-671E4BC50DAE}" emma:medium="tactile" emma:mode="ink">
                <msink:context xmlns:msink="http://schemas.microsoft.com/ink/2010/main" type="inkWord" rotatedBoundingBox="20859,13078 22487,13053 22491,13290 20863,133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840.7117">-9953-5420 0,'0'0'16,"0"0"-16,0 0 15,0 0 1,11 12-16,13-12 16,-24 0-1</inkml:trace>
          <inkml:trace contextRef="#ctx0" brushRef="#br0" timeOffset="31988.0398">-9612-5489 0,'0'0'0,"0"0"16,0 0-16,0 0 15,12 0-15,-12 0 16</inkml:trace>
          <inkml:trace contextRef="#ctx0" brushRef="#br0" timeOffset="32107.9654">-9046-5616 0,'0'0'0,"0"0"15,0 0 1</inkml:trace>
          <inkml:trace contextRef="#ctx0" brushRef="#br0" timeOffset="32225.4288">-8728-5663 0,'0'0'0,"0"0"16,0 0-1,0 0-15</inkml:trace>
          <inkml:trace contextRef="#ctx0" brushRef="#br0" timeOffset="32373.183">-8351-5651 0,'0'0'0,"0"0"15,0 0-15,23 0 16,-23 0-1</inkml:trace>
        </inkml:traceGroup>
        <inkml:traceGroup>
          <inkml:annotationXML>
            <emma:emma xmlns:emma="http://www.w3.org/2003/04/emma" version="1.0">
              <emma:interpretation id="{A9D80E7C-A7AC-424A-AE07-A6E99C1CA07A}" emma:medium="tactile" emma:mode="ink">
                <msink:context xmlns:msink="http://schemas.microsoft.com/ink/2010/main" type="inkWord" rotatedBoundingBox="23631,13013 24148,13006 24149,13026 23631,130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609.8744">-7185-5709 0,'0'0'16,"0"0"-1,0 0-15,0 0 16</inkml:trace>
          <inkml:trace contextRef="#ctx0" brushRef="#br0" timeOffset="32756.7818">-6726-5709 0,'0'0'15,"0"0"-15,12 0 16,35 12-1,-47-12-15</inkml:trace>
        </inkml:traceGroup>
        <inkml:traceGroup>
          <inkml:annotationXML>
            <emma:emma xmlns:emma="http://www.w3.org/2003/04/emma" version="1.0">
              <emma:interpretation id="{9C8F462C-42C6-47A7-9476-73ACC5FF90F7}" emma:medium="tactile" emma:mode="ink">
                <msink:context xmlns:msink="http://schemas.microsoft.com/ink/2010/main" type="inkWord" rotatedBoundingBox="24734,12003 28563,11944 28593,13860 24764,1391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475.5891">-6066-5732 0,'0'0'0,"0"0"15,0 0 1,0 0-16,0 0 16,12 0-16,11 0 15,12 0 1,13-11-16,-1-1 15,23 0 1,25 12-16,22 0 16,-22 0-16,-13 0 15,-11 0 1,0 0-16,-1-11 16,-11 11-1,-59 0-15</inkml:trace>
          <inkml:trace contextRef="#ctx0" brushRef="#br0" timeOffset="33732.1143">-5689-6090 0,'0'0'0,"-12"0"15,0 0-15,0 0 16,1 11-1,-1 1-15,0 34 16,12 0 0,0 35-16,12 12 15,23 34 1,12-35-16,0-11 16,12-23-16,0-23 15,-59-35 1</inkml:trace>
          <inkml:trace contextRef="#ctx0" brushRef="#br0" timeOffset="35376.6105">-4959-6703 0,'0'0'0,"0"0"15,12-11 1,0-1-16,-1 1 15,1 11 1,12 0-16,11 34 16,12 47-16,-11 12 15,11 22 1,0 1-16,0-1 16,0-11-1,-12-46-15,-11-12 16,-12-22-16,0-13 15,-12-11 1,0 0-16,0 0 16,11-23-1,1-23-15,12-24 16,-1 1-16,13 0 16,-1 11-1,0 23-15,-11 12 16,-1 12-1,-11 11-15,0 0 16,11 11 0,1 24-16,0 34 15,-1 24-15,-11-12 16,0-24 0,-1-10-16,1-13 15,0 1 1,0-12-16,-12-23 15</inkml:trace>
          <inkml:trace contextRef="#ctx0" brushRef="#br0" timeOffset="35621.2938">-3439-6344 0,'0'0'16,"0"0"-16,-12 11 16,-12 24-1,-58 46-15,-36 46 16,-11 0 0,34-23-16,13 0 15,-1 0-15,24-35 16,59-69-1</inkml:trace>
          <inkml:trace contextRef="#ctx0" brushRef="#br0" timeOffset="36244.2578">-3863-5281 0,'0'0'16,"0"0"-16,0 0 15,0 0 1,0 0-16,0-12 16,0 1-16,23-24 15,1 0 1,23 1-16,0 11 15,12 0 1,-12 11-16,0 12 16,-12 12-1,1 11-15,-13 0 16,-11-12-16,-12 12 16,0 1-1,0-1-15,-12 0 16,1-12-1,-1 1-15,0-1 16,12-11 0,0 12-16,0-12 15,0 12 1,0-1-16,12 1 16,11 11-16,1 11 15,11 13 1,-11-13-16,-1 13 15,-11-13-15,-12 1 16,-12 0 0,-11-1-16,-13-11 15,-22 0 1,-25-11-16,-35-12 16,36-12-16,11-22 15,48-1 1,23 35-16</inkml:trace>
          <inkml:trace contextRef="#ctx0" brushRef="#br0" timeOffset="37129.9198">-2827-6599 0,'0'0'15,"0"0"-15,0 0 16,0 0 0,0 0-16,0 0 15,-12 12 1,-11 11-16,-12 23 16,-13 12-16,1 34 15,-12 24 1,36-12-16,-1-11 15,13-1 1,22-11-16,1 11 16,23 1-16,-11-24 15,0-11 1,-1-12-16,1-11 16,11 0-1,0-12-15,1-12 16,-1-11-1,-35 0-15</inkml:trace>
          <inkml:trace contextRef="#ctx0" brushRef="#br0" timeOffset="37662.8897">-2674-5998 0,'0'0'0,"0"0"15,12 0 1,23 0-16,13-23 15,-1-11 1,12-13-16,0-22 16,-1-12-16,-10-11 15,-25-12 1,-11 23-16,-12 11 16,0 24-1,-12 11-15,0 24 16,1-1-16,-13 24 15,-11 34 1,-12 35-16,-1 23 16,13 35-1,23 46-15,12-47 16,12 1 0,12 34-16,-1-57 15,1-24-15,-1-22 16,1-24-1,-1-11-15,1-12 16,0-12 0,-24-11-16</inkml:trace>
          <inkml:trace contextRef="#ctx0" brushRef="#br0" timeOffset="37909.7532">-2532-5778 0,'0'0'0,"0"0"16,0 0-1,0 0-15,12 0 16,23-12-16,24 1 15,35-12 1,0 0-16,-94 23 16</inkml:trace>
        </inkml:traceGroup>
        <inkml:traceGroup>
          <inkml:annotationXML>
            <emma:emma xmlns:emma="http://www.w3.org/2003/04/emma" version="1.0">
              <emma:interpretation id="{B43090C5-8430-45C8-8044-C215310D0569}" emma:medium="tactile" emma:mode="ink">
                <msink:context xmlns:msink="http://schemas.microsoft.com/ink/2010/main" type="inkWord" rotatedBoundingBox="28858,11963 33264,11895 33300,14230 28894,1429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8727.1515">-1932-5327 0,'0'0'0,"0"11"16,0 12-16,0 12 16,0 34-1,0 1-15,12-1 16,0-11 0,-12-12-16,0-23 15,0-11 1,0-1-16,0-11 15,0 0-15,0-11 16,12-36 0,0 1-16,11-12 15,-11 12 1,12 0-16,-13 11 16,13 12-1,-1 12-15,1-1 16,0 12-16,-1 23 15,12 12 1,13 23-16,-13 11 16,0 0-1,1-11-15,-13-12 16,1-11-16,-13-12 16,1-11-1,-12-12-15</inkml:trace>
          <inkml:trace contextRef="#ctx0" brushRef="#br0" timeOffset="38953.8873">-1449-5027 0,'0'0'16,"0"0"-16,0 0 15,12 0-15,35 12 16,0-1 0,36 1-16,11-12 15,-11-12 1,-24 12-16,-59 0 16</inkml:trace>
          <inkml:trace contextRef="#ctx0" brushRef="#br0" timeOffset="39663.6153">-1307-5894 0,'0'0'16,"0"0"-1,0 0-15,0 0 16,23 0 0,36-11-16,36 11 15,11 0-15,-24 0 16,12 0-1,24 0-15,-12-12 16,-23 12 0,-83 0-16</inkml:trace>
          <inkml:trace contextRef="#ctx0" brushRef="#br0" timeOffset="39225.3384">-1072-5397 0,'0'0'0,"0"0"15,0 0-15,12 12 16,12 11-1,11 35-15,12 34 16,0 35-16,-11-23 16,-1-11-1,12-12-15,12 0 16,-59-81 0</inkml:trace>
          <inkml:trace contextRef="#ctx0" brushRef="#br0" timeOffset="39918.8285">-989-6159 0,'0'0'15,"0"0"-15,12 23 16,11 23-16,1 12 15,11 23 1,0-12-16,13 0 16,-48-69-1</inkml:trace>
          <inkml:trace contextRef="#ctx0" brushRef="#br0" timeOffset="40470.8454">-636-6263 0,'0'0'15,"0"0"-15,0 0 16,0 0-16,0 0 16,0 0-1,0 0-15,0 0 16,24 11-1,11 1-15,24-1 16,12 1 0,-1-1-16,1 1 15,-12-1-15,0-11 16,12 12 0,-13-12-16,-58 0 15</inkml:trace>
          <inkml:trace contextRef="#ctx0" brushRef="#br0" timeOffset="41378.2515">-577-6483 0,'0'0'15,"0"0"-15,12-12 16,12 1-16,-1-1 16,1 1-1,-1-1-15,1-11 16,-1 11-1,-11 1-15,0 11 16,-12 0-16,12 11 16,-1 13-1,-11 10-15,0 1 16,-11 11 0,-1-11-16,0 11 15,-11-11-15,11-1 16,0-10-1,0-13-15,0 1 16,12-1 0,0-11-16,0 0 15,0 0 1,12 12-16,12-1 16,11 1-1,12-12-15,12 0 16,0 0-16,-59 0 15</inkml:trace>
          <inkml:trace contextRef="#ctx0" brushRef="#br0" timeOffset="40765.9053">-341-6414 0,'0'0'0,"0"0"15,0 0 1,0 0-16,0 0 16,12 12-1,-1 11-15,13 46 16,11 47-16,-11-1 16,11 1-1,0 0-15,1 11 16,-1-46-1,-11-35-15,-24-46 16</inkml:trace>
          <inkml:trace contextRef="#ctx0" brushRef="#br0" timeOffset="42195.6228">-435-6587 0,'0'0'0,"0"0"16,0 0-16,0 0 15,0 0 1,0 0-16,0 0 16,0 11-1,-24 24-15,-11 11 16,-1-11-16,1 0 16,-12-1-1,0 1-15,23-12 16,1-11-1,-1-1-15,12 1 16,0-1 0,1-11-16,11 0 15,0 0-15,0 0 16,11 12 0,13 0-16,35 11 15,23 11 1,-11-22-16,0-1 15,-24 1 1,0 0-16,-12-1 16,1-11-16,-13 0 15,1 0 1,-24 0-16</inkml:trace>
          <inkml:trace contextRef="#ctx0" brushRef="#br0" timeOffset="43050.7028">-176-5975 0,'0'0'0,"11"0"16,37 0-16,10 0 15,25-11 1,-1 11-16,1-12 15,-12 1 1,-1-1-16,1 1 16,-12-1-16,-59 12 15</inkml:trace>
          <inkml:trace contextRef="#ctx0" brushRef="#br0" timeOffset="42797.388">83-6298 0,'0'0'16,"12"0"-16,11-12 15,13-11-15,11-12 16,0-22 0,12-24-16,-24 0 15,-11 12 1,-13 22-16,1 13 16,-12 11-16,0-1 15,0 13 1,-12 11-1,-11 0-15,-13 35 16,-22 45-16,-1 36 16,12 0-1,11 34-15,13 0 16,11-11-16,24-24 16,11 24-1,13-12-15,-1-34 16,-12-24-1,-11-34-15,0-12 16,0-12 0,-12-11-16,0 0 15</inkml:trace>
          <inkml:trace contextRef="#ctx0" brushRef="#br0" timeOffset="43681.3554">307-5270 0,'0'0'0,"0"0"16,0 12-16,0 11 15,11 12-15,1 34 16,0 12 0,0-12-16,-12-11 15,0-12 1,0-11-16,0-12 16,0-11-1,0-1-15,0-11 16,0 0-1,0 0-15,0-11 16,12-47-16,-1-23 16,13 0-1,-1 23-15,13 1 16,-13 33-16,1 13 16,-1-1-1,-11 12-15,0 12 16,12 23-1,11 22-15,0 13 16,1-1 0,-1-11-16,-12-24 15,-23-34-15</inkml:trace>
          <inkml:trace contextRef="#ctx0" brushRef="#br0" timeOffset="44359.9663">483-5801 0,'0'0'0,"0"0"16,0 0-16,24 0 15,11 0 1,12 0-16,24 0 16,-12 0-16,12 0 15,-1 0 1,1 0-16,11 0 16,-11-12-1,-12 12-15,-59 0 16</inkml:trace>
          <inkml:trace contextRef="#ctx0" brushRef="#br0" timeOffset="44666.7925">801-5998 0,'0'0'15,"0"0"-15,0 0 16,0 12 0,12 11-16,0 12 15,0 22 1,11 47-16,1-11 15,-1-1 1,1-22-16,0-12 16,-24-58-16</inkml:trace>
          <inkml:trace contextRef="#ctx0" brushRef="#br0" timeOffset="45494.6522">1178-5859 0,'0'0'16,"0"0"-16,12 0 15,12 0 1,11 0-16,12 0 16,0 0-16,0 0 15,12 0 1,0 0-16,35-12 16,-11 1-1,-12 11-15,-13-12 16,-58 12-16</inkml:trace>
          <inkml:trace contextRef="#ctx0" brushRef="#br0" timeOffset="46223.4864">1273-4877 0,'0'0'0,"0"0"15,0 0 1,11 23-16,-11 1 15,0 22 1,0 12-16,0-1 16,0 1-1,0-23-15,0-12 16,0-11-16,0-12 16,0 0-1,0 0-15,0-12 16,0-23-1,24-46-15,11-34 16,1 11 0,-1 34-16,-12 24 15,1 12-15,0 10 16,-13 13 0,1 11-16,0 23 15,0 12 1,0 22-16,-1 1 15,1 0 1,0-12-16,0 12 16,-1-12-16,1 1 15,0-24 1,-12-12-16,0-11 16,0 0-16,0 0 15</inkml:trace>
          <inkml:trace contextRef="#ctx0" brushRef="#br0" timeOffset="45229.9609">1390-6229 0,'0'0'16,"12"-11"-16,0-12 15,11-12-15,25-35 16,-1-10 0,-12-1-16,-23 11 15,0 24 1,-12 0-16,0 11 15,-12 12 1,0 12-16,0-1 16,1 12-1,-25 23-15,1 23 16,-1 35-16,13 12 16,-1 22-1,13 24-15,11 0 16,11-1-16,1-11 15,0 12 1,0-23-16,-1-24 16,1-34-1,0-12-15,-12-11 16,0-12 0,0-11-16,0-12 15,0 0-15</inkml:trace>
          <inkml:trace contextRef="#ctx0" brushRef="#br0" timeOffset="46452.9302">1555-4865 0,'0'0'0,"0"0"16,0 0-1,0 0-15,12 0 16,0 11-1,23 1-15,1 0 16,11-1 0,0 1-16,0-1 15,0-11-15,-12 0 16,-35 0 0</inkml:trace>
          <inkml:trace contextRef="#ctx0" brushRef="#br0" timeOffset="46707.7102">1732-5085 0,'0'0'16,"0"0"-16,0 0 16,0 0-16,12 12 15,0 23 1,11 11-16,1 12 15,-13-1 1,1 13-16,12-1 16,-1 12-1,1 0-15,-1-23 16,-11-24-16,-12-34 16</inkml:trace>
          <inkml:trace contextRef="#ctx0" brushRef="#br0" timeOffset="47545.7962">2062-4761 0,'0'0'16,"0"0"-16,0 0 15,0 0 1,0 0-16,0 0 15,0 0 1,0 0-16,0 0 16,0 0-16,0 0 15,0 0 1,0 0-16,0 0 16,-12 0-1,-23 0-15,-24 0 16,-12 0-1,24 11-15,12-11 16,11 0-16,12 0 16,12 0-1</inkml:trace>
          <inkml:trace contextRef="#ctx0" brushRef="#br0" timeOffset="46974.5358">2015-5166 0,'0'0'0,"0"0"15,0 0-15,11 12 16,1 23 0,12 46-16,-1 11 15,13 0 1,-1 1-16,0-1 16,1 1-16,-36-93 15</inkml:trace>
          <inkml:trace contextRef="#ctx0" brushRef="#br0" timeOffset="50672.6363">2050-6633 0,'0'0'16,"0"0"-16,0 0 15,0 0 1,0 0-16,0 0 15,0 0 1,0 0-16,0 0 16,0 0-16,0 11 15,12 1 1,11 11-16,1 0 16,11 12-1,24 11-15,0 12 16,-12-1-1,0 13-15,-11 22 16,-1 1-16,-11-24 16,-13 0-1,-11 1-15,0-12 16,-11-1 0,-1-10-16,0-1 15,-12-12 1,1 1-16,11-12 15,0 0-15,1 0 16,-1-11 0,12 0-16,0-12 15</inkml:trace>
        </inkml:traceGroup>
      </inkml:traceGroup>
    </inkml:traceGroup>
    <inkml:traceGroup>
      <inkml:annotationXML>
        <emma:emma xmlns:emma="http://www.w3.org/2003/04/emma" version="1.0">
          <emma:interpretation id="{A490BA39-F091-451D-92B7-05C62A8D9DCB}" emma:medium="tactile" emma:mode="ink">
            <msink:context xmlns:msink="http://schemas.microsoft.com/ink/2010/main" type="paragraph" rotatedBoundingBox="4156,15788 33214,15402 33258,18705 4200,19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6A653-7B91-49EC-B755-D7A6737B62B2}" emma:medium="tactile" emma:mode="ink">
              <msink:context xmlns:msink="http://schemas.microsoft.com/ink/2010/main" type="line" rotatedBoundingBox="4156,15788 33214,15402 33258,18705 4200,19091"/>
            </emma:interpretation>
          </emma:emma>
        </inkml:annotationXML>
        <inkml:traceGroup>
          <inkml:annotationXML>
            <emma:emma xmlns:emma="http://www.w3.org/2003/04/emma" version="1.0">
              <emma:interpretation id="{0144AB23-4B9D-4880-9F8B-EB079B993199}" emma:medium="tactile" emma:mode="ink">
                <msink:context xmlns:msink="http://schemas.microsoft.com/ink/2010/main" type="inkWord" rotatedBoundingBox="4161,16129 8537,16071 8558,17595 4181,176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8186.0444">-24372-2450 0,'0'0'0,"0"0"16,0 12-16,12 23 15,11 57 1,13 35-16,-1 0 16,12 24-1,12 10-15,-12-57 16,0-23-16,1-23 15,-25-23 1,1-1-16,-13-22 16,1 0-1,-12-12-15,0 0 16,-12 0 0,-35-24-16,-12-22 15,-11 0-15,-1 0 16,12 11-1,12 12-15,-12 0 16,12 11 0,0 12-16,12 12 15,-1-1 1,13 12-16,11 12 16,12 0-16,12-1 15,23 1 1,0-12-16,36 0 15,23-11 1,1-12-16,-1-12 16,-24-11-16,1-35 15,-71 58 1</inkml:trace>
          <inkml:trace contextRef="#ctx0" brushRef="#br0" timeOffset="88827.7461">-23642-1779 0,'0'0'16,"-11"23"0,-1 0-16,0-12 15,-11 13-15,-1-13 16,0-11-1,1 0-15,-1-11 16,1-1 0,11-11-16,0-12 15,12-11-15,12-12 16,0 0 0,11 24-16,1 11 15,-1 11 1,1 12-16,0 23 15,11 47 1,-12 68-16,-11 1 16,0-24-16,0-22 15,0-1 1,-1-34-16,1-23 16,0-12-1,-12-23-15,0 0 16,12-12-16,11-34 15,1-69 1,23-70-16,-23 46 16,-1 12-1,-11 23-15,0 23 16,-12 35 0,0 11-16,0 12 15,0 23 1,0 0-16,-12 35 15,12 46-15,23 57 16,25 12 0,-1-34-16,35-35 15,12-35 1,12-23-16,-106-23 16</inkml:trace>
          <inkml:trace contextRef="#ctx0" brushRef="#br0" timeOffset="86045.7451">-26634-2080 0,'0'0'15,"0"0"-15,24 0 16,35-23-1,12-23-15,11 0 16,-11-24 0,-12 12-16,-12 1 15,-12 10 1,-11-10-16,-13 10 16,-11 13-16,0 11 15,-11 11 1,-1 12-16,-12 0 15,-23 23 1,0 12-16,0 34 16,-12 70-1,24 11-15,11 12 16,24 23-16,12-12 16,0-34-1,11 0-15,1-24 16,-1-34-1,-11-23-15,0-23 16,0-12 0,-12-23-16,0 0 15</inkml:trace>
          <inkml:trace contextRef="#ctx0" brushRef="#br0" timeOffset="86361.7706">-26645-1872 0,'0'0'0,"0"0"16,0 0-1,23 0-15,13 0 16,34 0-16,13 0 16,-13 0-1,-11-11-15,-59 11 16</inkml:trace>
          <inkml:trace contextRef="#ctx0" brushRef="#br0" timeOffset="86695.7395">-25738-2091 0,'0'0'15,"-12"0"-15,-12 11 16,-11 12 0,-12 0-16,0 12 15,11 11 1,1 24-16,12-1 15,23 12 1,11-23-16,25-12 16,23-11-16,11-12 15,1-23 1,-71 0-16</inkml:trace>
          <inkml:trace contextRef="#ctx0" brushRef="#br0" timeOffset="87288.1807">-25668-1514 0,'0'0'15,"-11"0"-15,-13 0 16,-11 0 0,-1 0-16,1-11 15,11-12 1,13 0-16,-13-12 15,24-11-15,24-24 16,23 13 0,0 10-16,-12 13 15,1 11 1,-1 11-16,0 12 16,1 12-16,-1 45 15,-11 36 1,-13 22-16,-11-22 15,0-1 1,0-11-16,0-11 16,0-36-16,0-22 15,0-12 1,0 0-16,12-23 16,12-35-1,11-69-15,0 0 16,-11 34-1,-12 12-15,-1 24 16,-11 22-16,0 12 16,0 11-1,0 12-15,0 0 16,0 12 0,12 34-16,12 23 15,11 24-15,24-24 16,-12-11-1,12-23-15,0-12 16,0-12 0,-59-11-16</inkml:trace>
          <inkml:trace contextRef="#ctx0" brushRef="#br0" timeOffset="87594.4853">-24996-2184 0,'0'0'0,"0"0"15,0 0 1,12 12-16,-1 11 16,13 12-1,11 11-15,12 23 16,1 0-1,-1 35-15,-12 24 16,-23-36-16,-24 0 16,-12-11-1,1 0-15,-12-23 16,-1-12 0,13-23-16,23-23 15</inkml:trace>
          <inkml:trace contextRef="#ctx0" brushRef="#br0" timeOffset="91753.9687">-22864-1826 0,'0'0'0,"0"0"0,0 0 15,0 0-15,0 0 16,0 0 0,0 0-16,0 0 15,12 0 1,0 0-16,11 0 15,12 0-15,1 0 16,11 0 0,24 0-16,-13 0 15,-10 0 1,-1 12-16,-12-12 16,0 12-1,1-12-15,-13 0 16,-11 0-16,-12 0 15</inkml:trace>
          <inkml:trace contextRef="#ctx0" brushRef="#br0" timeOffset="92057.4191">-22782-1560 0,'0'0'0,"0"0"15,0 0-15,0 0 16,12 0 0,12 0-16,-1 0 15,13 0-15,-1 12 16,24-1-1,12 1-15,11-1 16,-11 1 0,-12-12-16,-12-12 15,-47 12 1</inkml:trace>
        </inkml:traceGroup>
        <inkml:traceGroup>
          <inkml:annotationXML>
            <emma:emma xmlns:emma="http://www.w3.org/2003/04/emma" version="1.0">
              <emma:interpretation id="{8C3B4115-E865-4B28-A3DA-6D951BA8F034}" emma:medium="tactile" emma:mode="ink">
                <msink:context xmlns:msink="http://schemas.microsoft.com/ink/2010/main" type="inkWord" rotatedBoundingBox="8777,15729 13585,15666 13620,18299 8811,1836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2846.9657">-22039-2993 0,'0'0'16,"0"0"0,0 0-16,11 12 15,1 34-15,12 46 16,-1 12 0,13 0-16,-1 35 15,-12 0 1,1-24-16,-12-22 15,0-24 1,-12-23-16,0-11 16,0-12-16,0 0 15,0-11 1,0-12-16,0 0 16,0 0-1,0 0-15,0-23 16,11-23-16,13-24 15,11 1 1,1 11-16,-1 12 16,-12 11-1,1 12-15,0 11 16,-13 1 0,1 11-16,12 11 15,-1 24-15,1 11 16,-1 12-1,-11-12-15,0 1 16,0-1 0,0-11-16,-1-1 15,-11-11-15,0 0 16,0-11 0,0 0-16,0-12 15</inkml:trace>
          <inkml:trace contextRef="#ctx0" brushRef="#br0" timeOffset="93172.3002">-20791-2288 0,'0'0'16,"0"0"-16,0 0 15,0 12 1,-12 11-16,-11 23 16,-24 23-1,0 12-15,-36 35 16,-23 46 0,-12-1-16,24-57 15,12-11-15,11-1 16,12-11-1,12-23-15,23-23 16,1-12 0,11-23-16,12 0 15</inkml:trace>
          <inkml:trace contextRef="#ctx0" brushRef="#br0" timeOffset="93922.4653">-21450-1167 0,'0'0'0,"0"0"16,-12 0-16,12 0 15,-12 0 1,12 0-16,0 0 16,0 0-1,0-11-15,12-1 16,23-11 0,0 0-16,24 0 15,12 0-15,-24 11 16,12 1-1,-12 11-15,0 0 16,0 11 0,0 12-16,-11 0 15,-13 12-15,-11 11 16,-12 12 0,-23 0-16,-1-12 15,-11 0 1,-1-11-16,-11-12 15,0 0 1,12-11-16,-1-12 16,25 0-16,11 0 15,0 0 1,0 0-16,11-12 16,25 12-1,11-11-15,24 11 16,11 11-1,1 1-15,-13-1 16,-11 12-16,-12 12 16,-23-12-1,-12 12-15,-12 11 16,-24 0-16,-35 12 16,-23 0-1,-1 0-15,-11-24 16,-24 1-1,0-12-15,36-11 16,23-12 0,24-12-16,35 12 15</inkml:trace>
          <inkml:trace contextRef="#ctx0" brushRef="#br0" timeOffset="96129.0502">-20084-2542 0,'0'0'0,"0"0"16,0 0-16,0 0 16,0 0-1,0 0-15,0 0 16,-12 0-1,-23 11-15,0 13 16,-13 10 0,1 24-16,0 23 15,0 11-15,12 1 16,23-24 0,0 12-16,24 12 15,11 11 1,1 0-16,11-35 15,1-11 1,11-1-16,-12 1 16,1-11-16,-1-13 15,-12 1 1,1 0-16,-12-12 16,0 0-1,-1-12-15,-11-11 16,0 0-16,0 0 15</inkml:trace>
          <inkml:trace contextRef="#ctx0" brushRef="#br0" timeOffset="96830.5661">-19790-2242 0,'0'0'15,"0"0"1,36-11-16,23-24 16,0 0-1,-1 1-15,-10-1 16,-1-11-16,0-12 15,-12-11 1,-11-1-16,-12 13 16,-12 10-1,0 1-15,0 12 16,-12 10-16,0 13 16,0-1-1,0 12-15,-11 23 16,-1 24-1,1 22-15,-1 12 16,1 34 0,11 36-16,24-13 15,-1-22-15,13-12 16,0 0 0,-1 23-16,1-23 15,-1-35 1,1 1-16,-12-24 15,-1-11-15,1-1 16,-12 1 0,0-12-16,0-11 15,0-12 1,0 0-16,0 0 16</inkml:trace>
          <inkml:trace contextRef="#ctx0" brushRef="#br0" timeOffset="97262.5315">-19790-1918 0,'0'0'0,"0"0"16,0 0 0,0 0-16,12 0 15,24 0 1,11 0-16,12-12 15,-1 12-15,1-11 16,-11-1 0,10 12-16,-10-11 15,-1 11 1,0 0-16,0 0 16,-12 0-16,1 0 15,-1 0 1,0 0-16,-11 0 15,-24 0 1</inkml:trace>
          <inkml:trace contextRef="#ctx0" brushRef="#br0" timeOffset="97775.6327">-18883-1525 0,'0'0'0,"0"0"16,0 0 0,0 0-16,0 0 15,0 0 1,0 0-16,0 0 16,0 11-16,12 13 15,0-1 1,0 0-16,0 12 15,-1 11 1,13 23-16,-12-11 16,0-12-16,-1 0 15,1-11 1,0 0-16,0-12 16,-1 0-1,1 0-15,0 0 16,0-11-1,-12-1-15,0-11 16,0 0-16</inkml:trace>
          <inkml:trace contextRef="#ctx0" brushRef="#br0" timeOffset="99113.5101">-18741-1895 0,'0'0'0,"0"0"16,12 0-1,23 0-15,24 0 16,12-11-1,-1-1-15,1 12 16,-12 0-16,-12 0 16,-12 0-1,12 0-15,-11 0 16,-13 0 0,13 0-16,-1 0 15,-11 0-15,-24 0 16</inkml:trace>
          <inkml:trace contextRef="#ctx0" brushRef="#br0" timeOffset="99506.9793">-18364-2172 0,'0'0'0,"0"0"16,0 0-1,0 0-15,0 0 16,0 0-16,0 0 15,12 11 1,-1 24-16,1 0 16,12-1-1,-1 13-15,1 22 16,-1 23 0,1 1-16,-1-24 15,1-11-15,-12-23 16,0-12-1,-12-23-15</inkml:trace>
          <inkml:trace contextRef="#ctx0" brushRef="#br0" timeOffset="100139.7107">-17834-2715 0,'0'0'0,"0"0"16,0 0-1,0 0-15,0 0 16,0 0-16,12 11 16,-1 1-1,-11-1-15,0 12 16,0 0-1,-11 1-15,-1-1 16,0 0-16,-11 0 16,11-12-1,0 1-15,0 0 16,0-1 0,12 1-16,0-12 15,12 11 1,12 1-16,11-1 15,12 1-15,0-1 16,12 1 0,12 0-1,0-12-15,11 11 16,-23-11-16,-12 0 16,0 0-1,-11 0-15,-13 0 16,1 0-16,-13 0 15,-11 0 1</inkml:trace>
          <inkml:trace contextRef="#ctx0" brushRef="#br0" timeOffset="100611.0726">-17492-2739 0,'0'0'16,"0"0"-16,0 0 15,0 0-15,0 0 16,0 0 0,0 0-16,0 35 15,11 0 1,1 23-16,0 22 16,0 1-16,-1 23 15,1-11 1,0-12-16,0-23 15,11-1 1,-11-22-16,0 11 16,0-11-1,-1 0-15,1-12 16,-12 0-16,0-12 16,0-11-1,0 0-15,0 0 16</inkml:trace>
        </inkml:traceGroup>
        <inkml:traceGroup>
          <inkml:annotationXML>
            <emma:emma xmlns:emma="http://www.w3.org/2003/04/emma" version="1.0">
              <emma:interpretation id="{FBF2C7E9-F143-4873-80BD-C6C34436BFFD}" emma:medium="tactile" emma:mode="ink">
                <msink:context xmlns:msink="http://schemas.microsoft.com/ink/2010/main" type="inkWord" rotatedBoundingBox="13781,15701 18684,15636 18713,17792 13810,1785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1480.3313">-17021-1999 0,'0'0'15,"0"0"-15,0 0 16,0 0-1,11 0-15,25-11 16,23-1-16,23 0 16,1-11-1,-1 0-15,-11 12 16,-1-1 0,-11-11-16,0 0 15,-59 23-15</inkml:trace>
          <inkml:trace contextRef="#ctx0" brushRef="#br0" timeOffset="101202.9749">-16856-2369 0,'0'0'0,"11"0"16,13-11-16,23-12 15,0-12 1,-11 0-16,-1-23 15,0-22 1,1-13-16,-13 1 16,-11 22-16,-12 13 15,0 10 1,0 13-16,-12 11 16,12 23-1,-12 0-15,1 0 16,-25 46-1,1 23-15,0 35 16,-1 35-16,13-24 16,11 24-1,0 23-15,0-47 16,24 1 0,-12 11-16,12-11 15,0-24-15,-1-11 16,1-23-1,0-24-15,-12 1 16,0-12 0,0-11-16,0-12 15,0 0 1,12-23-16,-12 23 16</inkml:trace>
          <inkml:trace contextRef="#ctx0" brushRef="#br0" timeOffset="109205.7451">-16562-1398 0,'0'0'0,"0"0"16,0 0-16,0 0 16,0 0-1,0 0-15,0 0 16,0 0-1,0 0-15,12-11 16,11-1-16,13-11 16,11 0-1,12 0-15,0 11 16,0 12 0,-12 12-16,-12-1 15,0 12-15,-11 12 16,0 11-1,-13 0-15,-22 24 16,-1 22 0,-12-34-16,-11 0 15,-12-12 1,0-11-16,11-12 16,13-12-16,11 1 15,0-1 1,0 1-16,12-12 15,0 0 1,0 0-16,24 12 16,23-1-16,24-11 15,-1 0 1,-11 0-16,-59 0 16</inkml:trace>
          <inkml:trace contextRef="#ctx0" brushRef="#br0" timeOffset="111862.0038">-15961-1964 0,'0'0'0,"0"0"16,0 0-16,0 0 15,0 0 1,0 0-16,0 0 15,0 0-15,0 0 16,0 0 0,0 0-16,0 0 15,0 0 1,12 0-16,23 11 16,12 1-16,36-1 15,-13-11 1,1 0-16,-12 12 15,-12-12 1,0 0-16,-12 12 16,-11-12-1,11 0-15,-23 0 16,0 0-16,-12 0 16,0 0-1,0 0-15,0 0 16</inkml:trace>
          <inkml:trace contextRef="#ctx0" brushRef="#br0" timeOffset="112247.1673">-15690-2184 0,'0'0'16,"0"0"-16,0 0 15,0 0 1,0 0-16,0 0 16,12 12-1,-1 11-15,1 12 16,0 22-16,0-10 15,-1 45 1,13 12-16,0-23 16,-1-12-1,-11-23-15,0-11 16,-1-12-16,1 0 16,-12-23-1,0 0-15,0 0 16,0 0-1</inkml:trace>
          <inkml:trace contextRef="#ctx0" brushRef="#br0" timeOffset="112870.7591">-15254-2415 0,'0'0'16,"0"0"-16,0 0 16,0 0-16,0 0 15,0 0 1,11-12-16,13 1 15,23-12 1,12 0-16,-24 11 16,1 12-1,11 12-15,-12-1 16,-11 1-16,-1 11 16,1 23-1,-1 12-15,-11 23 16,-12-23-1,-12-1-15,1 1 16,-13 0-16,-11-12 16,-1-11-1,13-24-15,-1 13 16,1-13 0,11-11-16,0 23 15,0-11-15,12-12 16,0 0-1,0 0-15,12 0 16,12 11 0,11-11-16,12 0 15,-12 12 1,13-1-16,-1-11 16,0 0-16,0-11 15,-12-1 1,-35 12-16</inkml:trace>
          <inkml:trace contextRef="#ctx0" brushRef="#br0" timeOffset="113697.835">-14512-1987 0,'0'0'0,"0"0"15,0 0 1,12 0-16,23 0 16,12 0-16,0-12 15,24-11 1,11 0-16,12 0 15,-11 11 1,-24 1-16,-12-1 16,0 1-16,-12-1 15,-11 0 1,-24 12-16</inkml:trace>
          <inkml:trace contextRef="#ctx0" brushRef="#br0" timeOffset="113410.68">-14406-2357 0,'0'0'0,"12"-12"16,23-11-16,12-23 16,24-35-1,-12 12-15,-12-12 16,0 11 0,-12-10-16,-23 33 15,0-22-15,-12 34 16,0 12-1,-12 0-15,0 12 16,0-1 0,-11 12-16,-1 0 15,1 12 1,-1 11-16,1 46 16,-1 47-16,0-24 15,13-11 1,11 34-16,0 36 15,0-13 1,0-10-16,11-36 16,1 24-1,-12 22-15,12-45 16,-12-12-16,0-35 16,0 0-1,0-11-15,0-1 16,0-22-1,0-12-15,0 0 16,0 0-16,0 0 16</inkml:trace>
          <inkml:trace contextRef="#ctx0" brushRef="#br0" timeOffset="114938.8686">-13982-1629 0,'0'0'0,"0"0"16,0 0 0,0 0-16,0 0 15,0 0 1,0 0-16,0 0 15,0 0-15,0 0 16,0 0 0,0 0-16,12-12 15,23-11 1,0 0-16,1 0 16,-1 0-1,12 0-15,-12 23 16,13-12-16,-13 12 15,0 0 1,-11 0-16,-12 12 16,-1-1-1,-11 1-15,0-1 16,-11 13-16,-13 22 16,0-12-1,-11-10-15,0-1 16,-1-12-1,1 1-15,12-1 16,11-11 0,0 0-16,12 0 15,0 0-15,0 12 16,12-12 0,11 11-16,13 1 15,11 11 1,0 0-16,12 0 15,-12-11 1,0 23-16,-12-1 16,-11-11-16,-12 1 15,-12 10 1,-12 1-16,-12 0 16,-11-1-1,-24 1-15,0 0 16,-11-12-16,-13 0 15,24-12 1,0-11-16,12 0 16,0-23-1,24 0-15,23 23 16</inkml:trace>
          <inkml:trace contextRef="#ctx0" brushRef="#br0" timeOffset="115599.7194">-13464-1895 0,'0'0'15,"0"0"-15,0 0 16,0 0 0,0 0-16,24 0 15,11-11 1,0 11-16,13-12 15,-1 12-15,0-12 16,0 12 0,0 0-16,12-11 15,-12 11 1,0 0-16,0-35 16,-11 24-1,-36 11-15</inkml:trace>
          <inkml:trace contextRef="#ctx0" brushRef="#br0" timeOffset="115931.3246">-13169-2265 0,'0'0'0,"0"0"16,11 12-1,1 11-15,0 23 16,0 0 0,11 12-16,-11 0 15,12 34 1,11 1-16,-11-12 15,-1-23-15,-11-35 16,0 0 0,-1-12-16,-11-11 15</inkml:trace>
          <inkml:trace contextRef="#ctx0" brushRef="#br0" timeOffset="116405.9812">-12651-2635 0,'0'0'0,"0"0"16,0 0-16,0 0 15,0 0 1,0 12-16,-12 11 16,0 0-1,1 0-15,-1 0 16,-12 12 0,1-12-16,11 0 15,0-11-15,0-1 16,1 1-1,11 0-15,0-12 16,11 11 0,13 1-16,11-1 15,24 12 1,12 0-16,35-11 16,-24 0-16,1-1 15,-13-11 1,-22-11-16,-13 11 15,-12-12 1,1 0-16,-24 12 16</inkml:trace>
          <inkml:trace contextRef="#ctx0" brushRef="#br0" timeOffset="116722.2637">-12463-2542 0,'0'0'15,"0"0"-15,0 0 16,0 0 0,12 11-16,12 1 15,-1 23-15,13 46 16,-1-12-1,0 23-15,-11-22 16,11 11 0,-11-12-16,-1-23 15,-11-11-15,0-12 16,0-11 0,-12-12-16,0 0 15</inkml:trace>
        </inkml:traceGroup>
        <inkml:traceGroup>
          <inkml:annotationXML>
            <emma:emma xmlns:emma="http://www.w3.org/2003/04/emma" version="1.0">
              <emma:interpretation id="{C2991F87-FF25-45D5-9CA6-BB6EDDA38D5F}" emma:medium="tactile" emma:mode="ink">
                <msink:context xmlns:msink="http://schemas.microsoft.com/ink/2010/main" type="inkWord" rotatedBoundingBox="18862,15689 22735,15638 22762,17702 18889,1775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7196.6833">-11944-2299 0,'12'-12'16,"46"-46"-16,37-23 15,-1-11 1,-12-24-16,-35 47 16,1 0-1,-25 22-15,-11 1 16,0 0 0,-12 11-16,-12 12 15,-12 0-15,1 0 16,-1 23-1,-11 12-15,0-1 16,-1 24 0,1 46-16,0 46 15,11 0 1,12 12-16,12 57 16,0-46-16,0-11 15,12-23 1,0-1-16,0-11 15,-1-46 1,1-12-16,0-11 16,-12-24-16,0-11 15,0 0 1,0 0-16</inkml:trace>
          <inkml:trace contextRef="#ctx0" brushRef="#br0" timeOffset="117453.6778">-11909-2080 0,'0'0'16,"0"0"-16,12 0 15,35 0-15,24-11 16,11-1-1,1 1-15,23-13 16,0 13 0,-12-12-16,-94 23 15</inkml:trace>
          <inkml:trace contextRef="#ctx0" brushRef="#br0" timeOffset="117984.7794">-11296-1826 0,'0'0'15,"0"0"-15,0 0 16,0 24-1,0-1-15,-12 34 16,0-10 0,0-1-16,1 0 15,-1-11-15,12-1 16,-12-10 0,12-1-16,0-12 15,0 1 1,0 11-16,12-11 15,0-1-15,23 1 16,24 11 0,0-12-16,0 1 15,-1-1 1,-10 1-16,-1 0 16,0-24-1,-12 0-15,-35 12 16</inkml:trace>
          <inkml:trace contextRef="#ctx0" brushRef="#br0" timeOffset="118231.4516">-11049-1606 0,'0'0'15,"0"0"-15,0 23 16,0 0 0,12 23-16,0 47 15,11 23-15,1 11 16,-13-35 0,1-34-16,0-12 15,-12-46 1</inkml:trace>
          <inkml:trace contextRef="#ctx0" brushRef="#br0" timeOffset="120512.3062">-10955-1987 0,'0'0'15,"0"0"-15,0 0 16,0 0-1,0 0-15,12 0 16,12 0 0,11 0-16,12 0 15,35 11-15,-23-11 16,24 12 0,-12-12-16,-13 0 15,1 0 1,0 0-16,-12 0 15,-47 0 1</inkml:trace>
          <inkml:trace contextRef="#ctx0" brushRef="#br0" timeOffset="120818.2239">-10755-2207 0,'0'0'0,"0"12"16,0-1 0,0 12-16,0 24 15,12-1 1,12 12-16,-1-1 15,13 1-15,-13-12 16,13 1 0,-13-1-16,1-23 15,-1 0 1,-23-23-16</inkml:trace>
          <inkml:trace contextRef="#ctx0" brushRef="#br0" timeOffset="121419.5709">-10201-2438 0,'0'0'0,"0"0"15,0 0-15,0 0 16,0 0 0,12-12-16,23 1 15,24-12-15,0 11 16,0 12-1,-12 0-15,-12 12 16,1-1 0,-1 35-16,-11 24 15,-13 11-15,-11 0 16,-11-12 0,-25 0-16,-11-11 15,-23 11 1,22-22-16,13-24 15,11-12 1,1 1-16,-1-1 16,24-11-1,0 0-15,0 0 16,12 0-16,35 12 16,12 0-1,0-12-15,12 11 16,-1 1-1,13-1-15,-12 1 16,-13-1-16,1-11 16,-59 0-1</inkml:trace>
          <inkml:trace contextRef="#ctx0" brushRef="#br0" timeOffset="123009.5604">-9565-2195 0,'0'0'16,"0"0"-16,0 0 15,0 0 1,0 0-16,0 0 15,0 0 1,0 0-16,24 11 16,11 1-16,12-12 15,0 0 1,12 0-16,24 0 16,-1 0-1,12-12-15,-94 12 16</inkml:trace>
          <inkml:trace contextRef="#ctx0" brushRef="#br0" timeOffset="122581.9523">-9235-2496 0,'0'0'15,"0"0"-15,12-11 16,11-13-1,13-33-15,-13-13 16,-11-11-16,-12 12 16,0 23-1,0 0-15,-12 11 16,1 0 0,11 24-16,-12-1 15,12 1-15,0 11 16,-12 0-1,0 11-15,-11 24 16,-24 34 0,-1 35-16,25-11 15,-1 11 1,1 23-16,23 11 16,12-33-16,-1-13 15,13-11 1,-1-12-16,1 24 15,0-24 1,-13-23-16,1 0 16,0-11-1,0-12-15,-1-11 16,-11-12-16,0 0 16</inkml:trace>
          <inkml:trace contextRef="#ctx0" brushRef="#br0" timeOffset="125768.8558">-8563-1802 0,'0'0'0,"0"0"15,0 0-15,0 0 16,0 0 0,0 0-16,-12 11 15,-12-11 1,-11 12-16,0-1 15,-13 1-15,-22 11 16,23 0 0,-1 0-16,13 0 15,0 12 1,11 0-16,1-1 16,-1-11-16,12 0 15,1 1 1,-1-1-16,0-12 15,12 1 1,0-12-16,0 0 16,12 11-1,0-11-15,23 12 16,12 0-16,0-1 16,0 1-1,0-1-15,-11 12 16,-1 0-1,0 1-15,-11-1 16,-12 0-16,0-12 16,-12 1-1,0 11-15,-12 0 16,-35 12 0,-12-1-16,-12-10 15,0-1 1,12-23-16,12-12 15,0-11-15,47 23 16</inkml:trace>
          <inkml:trace contextRef="#ctx0" brushRef="#br0" timeOffset="126862.4263">-8599-2161 0,'0'0'15,"0"0"1,0 0-16,0 0 16,0 0-16,0 0 15,0 0 1,0 0-16,12 0 15,23 0 1,12 0-16,24 0 16,12 0-1,-13 0-15,-23 0 16,0 0-16,1 0 16,-13-11-1,0-1-15,-35 12 16</inkml:trace>
          <inkml:trace contextRef="#ctx0" brushRef="#br0" timeOffset="127177.4343">-8340-2438 0,'0'0'0,"0"0"16,12 11-16,0 24 15,11 46 1,-11 0-16,12 11 15,-12-22 1,-1-1-16,13-11 16,-24-58-1</inkml:trace>
        </inkml:traceGroup>
        <inkml:traceGroup>
          <inkml:annotationXML>
            <emma:emma xmlns:emma="http://www.w3.org/2003/04/emma" version="1.0">
              <emma:interpretation id="{D651CDF5-83F3-4153-AE32-B19377C68B7A}" emma:medium="tactile" emma:mode="ink">
                <msink:context xmlns:msink="http://schemas.microsoft.com/ink/2010/main" type="inkWord" rotatedBoundingBox="23346,16485 25467,16457 25469,16590 23348,1661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1091.3939">-5948-2149 0,'0'0'16,"0"0"0,0 0-16</inkml:trace>
          <inkml:trace contextRef="#ctx0" brushRef="#br0" timeOffset="131213.2952">-5666-2218 0,'0'0'0,"0"0"16,0 0-16</inkml:trace>
          <inkml:trace contextRef="#ctx0" brushRef="#br0" timeOffset="131358.9389">-5371-2265 0,'0'0'0,"0"0"16,0 0-1,23 0-15,-23 0 16</inkml:trace>
          <inkml:trace contextRef="#ctx0" brushRef="#br0" timeOffset="130625.1252">-7468-2126 0,'0'0'0,"0"0"16,12 0-16,0 0 16,11-12-1,1 12-15,-1 0 16,-23 0-1</inkml:trace>
          <inkml:trace contextRef="#ctx0" brushRef="#br0" timeOffset="130799.0164">-6973-2126 0,'0'0'15,"0"0"-15,0 0 16,0 0 0,12 0-16,-12 0 15</inkml:trace>
          <inkml:trace contextRef="#ctx0" brushRef="#br0" timeOffset="130947.3831">-6514-2161 0,'0'0'0,"0"0"15,0 0 1,0 0-16</inkml:trace>
        </inkml:traceGroup>
        <inkml:traceGroup>
          <inkml:annotationXML>
            <emma:emma xmlns:emma="http://www.w3.org/2003/04/emma" version="1.0">
              <emma:interpretation id="{B3FACDA4-1A3B-43C3-9D71-8E0CA07B511F}" emma:medium="tactile" emma:mode="ink">
                <msink:context xmlns:msink="http://schemas.microsoft.com/ink/2010/main" type="inkWord" rotatedBoundingBox="26195,15113 29510,15914 29039,17862 25725,1706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9107.1153">-1979-2877 0,'0'0'16,"0"0"-16,0 0 15,12 23 1,0 0-16,0 23 16,-12 0-1,0 1-15,-12-13 16,0-11 0,0 1-16,1-1 15,-1-12 1,12 1-16,0-1 15,0-11-15,12 12 16,-1-1 0,13 1-16,23 0 15,12-1 1,35 1-16,0-1 16,-11 1-16,-24-1 15,-59-11 1</inkml:trace>
          <inkml:trace contextRef="#ctx0" brushRef="#br0" timeOffset="139402.5613">-1684-2750 0,'0'0'16,"0"0"-16,0 0 16,0 23-1,0 23-15,12 35 16,-1 35 0,13 22-16,0-22 15,-1-35-15,1-12 16,-1-23-1,1-11-15,-12-12 16,-12-23 0</inkml:trace>
          <inkml:trace contextRef="#ctx0" brushRef="#br0" timeOffset="131932.0243">-4876-2334 0,'0'0'16,"0"0"-16,0 0 16,0 0-1,0 0-15,11 0 16,25 0-16,-1 0 16,12 0-1,0 0-15,12 0 16,12 0-1,0 0-15,-24 0 16,0 0-16,-24 0 16,1 0-1,-24 0-15</inkml:trace>
          <inkml:trace contextRef="#ctx0" brushRef="#br0" timeOffset="132255.1867">-4853-2646 0,'0'0'16,"0"0"-16,0 0 16,0 11-1,12 13-15,11 10 16,1 36-16,11 34 16,12 23-1,-11-46-15,-1-24 16,1-10-1,-36-47-15</inkml:trace>
          <inkml:trace contextRef="#ctx0" brushRef="#br0" timeOffset="134292.162">-4123-2900 0,'0'0'0,"0"0"16,0 0-16,0 0 16,0 0-1,0 0-15,0 0 16,0 0-16,0 0 16,0 0-1,12-12-15,12 1 16,11-1-1,12 0-15,0 12 16,1 12 0,-1 11-16,0 23 15,-12 12-15,-11 11 16,-24-11 0,-12-12-16,-12 12 15,1-12 1,-13 12-16,1-23 15,12 0 1,-1-12-16,12-12 16,0 1-16,1-1 15,11-11 1,0 0-16,0 0 16,23 12-1,13-1-15,11 1 16,0 0-1,12-1-15,-12-11 16,0 0-16,0 0 16,-47 0-1</inkml:trace>
          <inkml:trace contextRef="#ctx0" brushRef="#br0" timeOffset="135206.7321">-3498-2427 0,'0'0'16,"0"0"-16,0 0 15,0 0 1,12 0-16,11 0 15,12 0 1,24 0-16,0 0 16,0 0-1,-12 0-15,12 0 16,0-11-16,-59 11 16</inkml:trace>
          <inkml:trace contextRef="#ctx0" brushRef="#br0" timeOffset="134845.6881">-3392-2611 0,'0'0'15,"12"0"1,11-12-16,12-11 15,13-12-15,-1-23 16,0 1 0,-12-13-16,1-22 31,-25-1-31,1 24 16,-12 23-16,-12 0 15,1 22 1,-1 13-16,0 11 15,-23 11 1,-1 13-16,-11 22 16,12 12-1,-1 69-15,13 0 16,11-12-16,12 1 16,12 23-1,0-12-15,11-12 16,1-22-1,-12-12-15,-1-23 16,13 11 0,0-11-16,-13-12 15,1-23-15,0 0 16,-12-23 0,0 0-16,0 0 15</inkml:trace>
          <inkml:trace contextRef="#ctx0" brushRef="#br0" timeOffset="136183.0781">-3192-1537 0,'0'0'0,"0"0"15,0 12 1,0 11-16,0 0 16,12 23-16,0 1 15,-1-1 1,-11 0-16,0-23 15,0 0 1,0 0-16,0-11 16,0-12-16,0 0 15,0 0 1,0 0-16,0 0 16,0-12-1,12-11-15,0 0 16,12 0-1,-13 0-15,13 11 16,-12 1-16,11-1 16,-11 1-1,0 11-15,0 0 16,-1 0 0,13 11-16,-1 1 15,1 11-15,0 12 16,-1 11-1,1 0-15,-13-23 16,1 0 0,0 0-16,0-11 15,-12-12 1</inkml:trace>
          <inkml:trace contextRef="#ctx0" brushRef="#br0" timeOffset="138387.5233">-2897-2253 0,'0'0'0,"0"0"16,0 0-1,11 0-15,25 0 16,23 0 0,11 0-16,-11 0 15,12 0 1,0 11-16,-1-11 16,13 0-16,-13 0 15,-23 0 1,1 0-16,-13 0 15,-35 0 1</inkml:trace>
          <inkml:trace contextRef="#ctx0" brushRef="#br0" timeOffset="136440.6873">-2591-1259 0,'0'0'16,"0"0"-16,0 0 16,0 0-1,12 0-15,11 11 16,1 1-16,11-1 15,0 1 1,1-12-16,11 0 16,-12 0-1,1-12-15,-36 12 16</inkml:trace>
          <inkml:trace contextRef="#ctx0" brushRef="#br0" timeOffset="138675.0602">-2485-2403 0,'0'0'15,"0"0"-15,0 0 16,0 0 0,12 11-16,-1 24 15,1 11-15,0 23 16,0-11-1,11 0-15,-11-12 16,0-11 0,11 0-16,-23-35 15</inkml:trace>
          <inkml:trace contextRef="#ctx0" brushRef="#br0" timeOffset="136717.2404">-2132-1618 0,'0'0'0,"0"0"15,0 12 1,0 11-16,12 12 15,0 11 1,0 12-16,11 23 16,1 23-16,11-23 15,0-12 1,-11-23-16,-1-23 16,-23-23-1</inkml:trace>
        </inkml:traceGroup>
        <inkml:traceGroup>
          <inkml:annotationXML>
            <emma:emma xmlns:emma="http://www.w3.org/2003/04/emma" version="1.0">
              <emma:interpretation id="{3F62478F-2819-4675-92C4-069DCB0940E3}" emma:medium="tactile" emma:mode="ink">
                <msink:context xmlns:msink="http://schemas.microsoft.com/ink/2010/main" type="inkWord" rotatedBoundingBox="29601,15552 32816,15509 32858,18711 29643,1875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3993.7821">1296-1421 0,'0'0'15,"0"0"1,0 0-16,0 0 16,24 0-16,11 0 15,0 12 1,12-1-16,24-11 16,12 12-1,11-1-15,-12-11 16,-82 0-16</inkml:trace>
          <inkml:trace contextRef="#ctx0" brushRef="#br0" timeOffset="144308.827">1567-1583 0,'0'0'0,"0"0"16,0 0 0,0 12-16,0 11 15,0 11 1,12 13-16,0-1 15,-1 23-15,13 1 16,0-13 0,11 1-16,0-23 15,-35-35 1</inkml:trace>
          <inkml:trace contextRef="#ctx0" brushRef="#br0" timeOffset="144781.7188">1956-1687 0,'0'0'16,"0"0"-16,0 0 16,0 23-16,0 23 15,0 24 1,12-1-16,-1 12 15,13-12 1,-1 1-16,-23-70 16</inkml:trace>
          <inkml:trace contextRef="#ctx0" brushRef="#br0" timeOffset="140132.5153">-1201-2126 0,'0'0'15,"0"0"-15,0 0 16,35 0-16,24 0 16,24 0-1,11 0-15,24-12 16,35-22-1,-153 34-15</inkml:trace>
          <inkml:trace contextRef="#ctx0" brushRef="#br0" timeOffset="139896.5331">-1130-2461 0,'11'0'15,"48"-23"-15,12-24 16,23-33-16,-23-13 15,-12 1 1,11-24-16,-34 35 16,-13 23-1,-11 12-15,-12 11 16,-12 12-16,0 0 16,-11 23-1,-12 12-15,-13 22 16,-10 24-1,-25 46-15,12 35 16,13-12 0,34 12-16,0 34 15,24-23 1,12-34-16,0 11 16,12-11-16,-1-24 15,1-23 1,-1-11-16,1-23 15,-12-12 1,-12-23-16</inkml:trace>
          <inkml:trace contextRef="#ctx0" brushRef="#br0" timeOffset="140950.0177">-671-1675 0,'0'0'15,"0"0"-15,0 11 16,0 24 0,0 11-16,0 0 15,0 12 1,0-12-16,0 1 16,0-13-16,0-11 15,0-11 1,0-12-16,0 0 15,0 0 1,0 0-16,23-23 16,13-23-16,23-35 15,11 11 1,-22 13-16,-1 22 16,-12 23-1,-11 12-15,-1 12 16,1 23-1,-1-1-15,1 12 16,-1-11-16,1 0 16,-12 0-1,-1-12-15,13 0 16,-24-23 0</inkml:trace>
          <inkml:trace contextRef="#ctx0" brushRef="#br0" timeOffset="141285.4533">-318-2091 0,'0'0'15,"0"0"1,0 0-16,0 0 16,0 0-16,0 0 15,0 0 1,24 0-16,-1 0 16,25 0-1,10 0-15,1 0 16,24 0-1,-24 0-15,0 0 16,-12-12-16,-47 12 16</inkml:trace>
          <inkml:trace contextRef="#ctx0" brushRef="#br0" timeOffset="141524.0371">-117-2380 0,'0'0'16,"0"0"-16,0 11 16,0 35-16,11 35 15,13 12 1,11-1-16,12 1 15,0-1 1,-47-92-16</inkml:trace>
          <inkml:trace contextRef="#ctx0" brushRef="#br0" timeOffset="-152372.1279">0 0 0</inkml:trace>
          <inkml:trace contextRef="#ctx0" brushRef="#br0" timeOffset="143020.0011">354-2276 0,'0'0'0,"0"0"15,0 0-15,12 0 16,11 0 0,36 0-16,35 11 15,0-22-15,12-1 16,-11 1-1,-1-1-15,-94 12 16</inkml:trace>
          <inkml:trace contextRef="#ctx0" brushRef="#br0" timeOffset="142762.9983">530-2635 0,'0'0'0,"24"-11"15,23-35-15,12-24 16,0-11-1,-12 24-15,-12-1 16,-11-11-16,-24 22 16,0 13-1,-12-1-15,-11 12 16,-1 11 0,-11 12-16,-12 23 15,-1 12 1,1 23-16,0 57 15,24 24-15,23-23 16,11 22 0,13 1-16,11 0 15,1-12 1,-1-23-16,0 11 16,-11-34-16,-1-11 15,-11-24 1,0-11-16,0-12 15,-12-23 1</inkml:trace>
          <inkml:trace contextRef="#ctx0" brushRef="#br0" timeOffset="143757.8083">1025-1768 0,'0'0'0,"0"0"16,0 0 0,0 0-16,0 12 15,0 22-15,12 13 16,-12 10 0,0 1-16,0-12 15,0-11 1,0-12-16,0 0 15,0-11 1,0 0-16,0-12 16,0 0-16,0 0 15,0 0 1,12-24-16,23-22 16,0 0-1,-11 11-15,11 1 16,-11 10-16,-1 1 15,1 12 1,-12 11-16,0 11 16,11 24-1,-11 0-15,11 11 16,1 0-16,-12 0 16,0 1-1,-1-13-15,1-11 16,0 1-1,-12-24-15</inkml:trace>
        </inkml:traceGroup>
        <inkml:traceGroup>
          <inkml:annotationXML>
            <emma:emma xmlns:emma="http://www.w3.org/2003/04/emma" version="1.0">
              <emma:interpretation id="{4FE1872B-099A-4A48-8898-B2FAE44B38B4}" emma:medium="tactile" emma:mode="ink">
                <msink:context xmlns:msink="http://schemas.microsoft.com/ink/2010/main" type="inkWord" rotatedBoundingBox="32771,15834 33220,15828 33236,17023 32787,17029"/>
              </emma:interpretation>
              <emma:one-of disjunction-type="recognition" id="oneOf15">
                <emma:interpretation id="interp15" emma:lang="" emma:confidence="0.5">
                  <emma:literal>)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\</emma:literal>
                </emma:interpretation>
                <emma:interpretation id="interp1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45914.0754">1956-2889 0,'0'0'0,"0"0"15,0 0 1,0 0-16,0 0 16,12 12-1,-1-1-15,13 12 16,-1 12 0,13 11-16,-1 1 15,12 10-15,0 1 16,1 0-1,-1 23-15,-12-12 16,0 24-16,1-1 16,-25-23-1,1-22-15,-12-1 16,0 0 0,-12 12-16,1 0 15,-1-12 1,0 0-16,0-11 15,1-1-15,-1-10 16,12-24 0,0 0-16</inkml:trace>
        </inkml:traceGroup>
      </inkml:traceGroup>
    </inkml:traceGroup>
  </inkml:traceGroup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2:13.2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48163E-C35A-4ADD-8AA3-264EECD9C6BB}" emma:medium="tactile" emma:mode="ink">
          <msink:context xmlns:msink="http://schemas.microsoft.com/ink/2010/main" type="writingRegion" rotatedBoundingBox="33755,13706 839,14570 476,719 33391,-144"/>
        </emma:interpretation>
      </emma:emma>
    </inkml:annotationXML>
    <inkml:traceGroup>
      <inkml:annotationXML>
        <emma:emma xmlns:emma="http://www.w3.org/2003/04/emma" version="1.0">
          <emma:interpretation id="{80296B79-5FE0-4F63-B1A0-3CB146259409}" emma:medium="tactile" emma:mode="ink">
            <msink:context xmlns:msink="http://schemas.microsoft.com/ink/2010/main" type="paragraph" rotatedBoundingBox="10183,14532 1490,14480 1503,12310 10196,123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90542A-D5CF-42B5-98FB-2E43DE8C08E1}" emma:medium="tactile" emma:mode="ink">
              <msink:context xmlns:msink="http://schemas.microsoft.com/ink/2010/main" type="line" rotatedBoundingBox="10183,14532 1490,14480 1503,12310 10196,12362"/>
            </emma:interpretation>
          </emma:emma>
        </inkml:annotationXML>
        <inkml:traceGroup>
          <inkml:annotationXML>
            <emma:emma xmlns:emma="http://www.w3.org/2003/04/emma" version="1.0">
              <emma:interpretation id="{7CAC84D7-F033-464F-B101-A310C41570A9}" emma:medium="tactile" emma:mode="ink">
                <msink:context xmlns:msink="http://schemas.microsoft.com/ink/2010/main" type="inkWord" rotatedBoundingBox="10185,14139 9373,14134 9382,12595 10194,12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-23289 12609 0,'0'0'16,"0"0"-16,0 0 16,24-11-1,11-1-15,1 1 16,-1-1-1,0 12-15,-11 0 16,-1 0-16,1 12 16,-12-1-1,-1 12-15,1 0 16,-12 12 0,0 0-16,-12-12 15,-11 0-15,-1 0 16,1-11-1,-1-1-15,12-11 16,-11 12 0,11-12-16,0 0 15,12 0 1,0 0-16,0 0 16,12 0-16,12 11 15,11 12 1,12 12-16,-12 0 15,1-1 1,-13 1-16,1-12 16,-12 0-1,-12 0-15,0 1 16,-12-1-16,-23 11 16,-24-10-1,-12 10-15,0-22 16,12-1-1,12-11-15,47 0 16</inkml:trace>
          <inkml:trace contextRef="#ctx0" brushRef="#br0">-23289 12609 0,'0'0'16,"0"0"-16,0 0 16,24-11-1,11-1-15,1 1 16,-1-1-1,0 12-15,-11 0 16,-1 0-16,1 12 16,-12-1-1,-1 12-15,1 0 16,-12 12 0,0 0-16,-12-12 15,-11 0-15,-1 0 16,1-11-1,-1-1-15,12-11 16,-11 12 0,11-12-16,0 0 15,12 0 1,0 0-16,0 0 16,12 0-16,12 11 15,11 12 1,12 12-16,-12 0 15,1-1 1,-13 1-16,1-12 16,-12 0-1,-12 0-15,0 1 16,-12-1-16,-23 11 16,-24-10-1,-12 10-15,0-22 16,12-1-1,12-11-15,47 0 16</inkml:trace>
          <inkml:trace contextRef="#ctx0" brushRef="#br0" timeOffset="23906.7186">-23571 12074 0,'0'0'16,"0"0"-1,0 0-15,0 0 16,0 0-16,11 0 16,1 0-1,0-11-15,0-12 16,11-12-1,-11-11-15,0-12 16,-12-11 0,0 22-16,0 13 15,0-1-15,-12 12 16,0 11 0,0 1-16,1 11 15,-13 11 1,-11 36-16,-1 22 15,1 35 1,12 46-16,11 12 16,12 0-16,0-23 15,0-1 1,0 1-16,0-24 16,0-34-1,0 12-15,0-12 16,0-23-16,0-12 15,0-12 1,0-22-16,0-12 16,0 0-1,0 0-15</inkml:trace>
        </inkml:traceGroup>
        <inkml:traceGroup>
          <inkml:annotationXML>
            <emma:emma xmlns:emma="http://www.w3.org/2003/04/emma" version="1.0">
              <emma:interpretation id="{3C8FB1F2-C2F5-4F87-9FA0-0BDDAE7C038B}" emma:medium="tactile" emma:mode="ink">
                <msink:context xmlns:msink="http://schemas.microsoft.com/ink/2010/main" type="inkWord" rotatedBoundingBox="9180,14238 8970,14236 8980,12594 9190,12596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3906.7186">-23571 12074 0,'0'0'16,"0"0"-1,0 0-15,0 0 16,0 0-16,11 0 16,1 0-1,0-11-15,0-12 16,11-12-1,-11-11-15,0-12 16,-12-11 0,0 22-16,0 13 15,0-1-15,-12 12 16,0 11 0,0 1-16,1 11 15,-13 11 1,-11 36-16,-1 22 15,1 35 1,12 46-16,11 12 16,12 0-16,0-23 15,0-1 1,0 1-16,0-24 16,0-34-1,0 12-15,0-12 16,0-23-16,0-12 15,0-12 1,0-22-16,0-12 16,0 0-1,0 0-15</inkml:trace>
        </inkml:traceGroup>
        <inkml:traceGroup>
          <inkml:annotationXML>
            <emma:emma xmlns:emma="http://www.w3.org/2003/04/emma" version="1.0">
              <emma:interpretation id="{50C94A0B-4D16-4541-B228-493520F255B9}" emma:medium="tactile" emma:mode="ink">
                <msink:context xmlns:msink="http://schemas.microsoft.com/ink/2010/main" type="inkWord" rotatedBoundingBox="8675,14419 4646,14395 4658,12396 8687,1242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676.3722">-27859 11777 0,'0'0'0,"0"0"16,0 0-16,0 0 15,0 12 1,0-1-16,-12 12 16,12-23-1,-118 243-15,118-243 16,-12 35-16,1 34 16,11 12-1,0-12-15,0 1 16,11-12-1,1-1-15,24 13 16,-1-1-16,12 0 16,0-11-1,-12-23-15,13-1 16,-13-10 0,-12-13-16,-23-11 15</inkml:trace>
          <inkml:trace contextRef="#ctx0" brushRef="#br0" timeOffset="-8602.1196">-27612 12390 0,'0'0'0,"0"0"15,12 0-15,11-12 16,13 1-1,23-24-15,11 0 16,1 12 0,23 0-16,-94 23 15</inkml:trace>
          <inkml:trace contextRef="#ctx0" brushRef="#br0" timeOffset="-8886.4952">-27294 11951 0,'0'0'0,"12"-12"15,12-11 1,11-35-16,0-11 16,-11-1-1,-1 1-15,-23 11 16,0 12 0,0 11-16,-11 12 15,-1 12 1,-12 11-16,1 0 15,-13 23-15,-11 69 16,0 35 0,12 12-16,11 46 15,1 11-15,23-57 16,0-12 0,11 12-16,1-23 15,-12-36 1,0-22-16,12-23 15,-12-35 1</inkml:trace>
          <inkml:trace contextRef="#ctx0" brushRef="#br0" timeOffset="-8305.8214">-27094 12852 0,'0'0'0,"-11"46"16,11 24-16,-12 22 16,12 12-1,0 0-15,12-11 16,-1-24-16,1-23 16,-12-46-1</inkml:trace>
          <inkml:trace contextRef="#ctx0" brushRef="#br0" timeOffset="-7461.6744">-26787 12632 0,'0'0'15,"0"0"-15,0 0 16,12 0 0,23 0-16,12 0 15,24 0 1,-1 0-16,-11 0 16,0-11-16,-12 11 15,0 0 1,12-12-16,12 12 15,-24 0 1,0 0-16,-11-11 16,-1 11-1,-12-12-15,-23 12 16</inkml:trace>
          <inkml:trace contextRef="#ctx0" brushRef="#br0" timeOffset="-7095.368">-26387 12424 0,'0'0'16,"0"0"-16,0 0 15,0 0 1,0 0-16,0 0 16,0 0-16,12 12 15,0 11 1,0 12-16,-1 11 15,1 58 1,0 0-16,0-23 16,-1-23-1,-11-58-15</inkml:trace>
          <inkml:trace contextRef="#ctx0" brushRef="#br0" timeOffset="-5728.3291">-25715 12043 0,'0'0'16,"0"0"0,0 0-16,-12 12 15,-12 11-15,1 0 16,-1 11 0,1-10-16,11-13 15,0 1 1,0-1-16,1 1 15,11-12 1,0 11-16,11 1 16,1-1-16,12 1 15,11 11 1,0 0-16,12-11 16,12-1-1,-12-11-15,1 0 16,-13 0-1,0-11-15,-11 11 16,-1-12-16,-11 1 16,-12 11-1</inkml:trace>
          <inkml:trace contextRef="#ctx0" brushRef="#br0" timeOffset="-5425.3522">-25609 12135 0,'0'0'0,"0"0"15,0 24 1,11 22-16,1 12 15,0 11-15,0-11 16,0 11 0,-1 0-16,1 1 15,0-12 1,0-12-16,-12-12 16,0-22-16,0-12 15</inkml:trace>
          <inkml:trace contextRef="#ctx0" brushRef="#br0" timeOffset="-4656.0724">-25291 12598 0,'0'0'15,"0"0"-15,0 0 16,0 0 0,12 0-16,-12 0 15,200-58 1,-200 58-16,12 0 16,11-12-1,36-11-15,0 0 16,-59 23-16</inkml:trace>
          <inkml:trace contextRef="#ctx0" brushRef="#br0" timeOffset="-4922.3065">-25162 12390 0,'0'0'15,"0"0"-15,12-12 16,23-22-16,1-24 16,11 0-1,-24 0-15,13-11 16,-24 11 0,-1 0-16,-11 12 15,0 0-15,-11 23 16,-1 0-1,0 11-15,0 0 16,0 12 0,1 12-16,-1 0 15,-12 22 1,1 12-16,-1 58 16,1 35-16,11-23 15,0-1 1,12 12-16,0 12 15,0-23 1,0-24-16,0-11 16,0-12-1,0-11-15,0-12 16,0-11-16,0-12 16,0-23-1,0 0-15</inkml:trace>
          <inkml:trace contextRef="#ctx0" brushRef="#br0" timeOffset="-4142.8573">-24997 12840 0,'0'0'15,"0"0"-15,0 0 16,0 0-16,0 0 16,0 0-1,0 0-15,12 0 16,23 0 0,1-11-16,11-1 15,0 12-15,-12 12 16,-11-1-1,-1 24-15,1 0 16,-12 11 0,-12-11-16,0 11 15,-12 0 1,0-11-16,0-12 16,1 0-16,-13-11 15,12-1 1,-11 1-16,11-12 15,0 0 1,12 0-16,0 0 16,0 0-16,0 0 15,0 0 1,12 0-16,11 11 16,13-11-1,-1 0-15,12 0 16,12 0-1,-59 0-15</inkml:trace>
          <inkml:trace contextRef="#ctx0" brushRef="#br0" timeOffset="-3610.1667">-24561 12517 0,'0'0'0,"0"0"16,12 0-1,23 0-15,24 0 16,24 0 0,-13-12-16,-11 12 15,0 0 1,-12 0-16,0-11 15,-11-1-15,-1 1 16,0-1 0,-35 12-16</inkml:trace>
          <inkml:trace contextRef="#ctx0" brushRef="#br0" timeOffset="-3316.2621">-24219 12182 0,'0'0'16,"0"0"-16,0 0 15,0 0 1,0 0-16,0 11 15,11 24 1,1 23-16,0 23 16,0-12-1,0 12-15,-1 0 16,1-23-16,-12-58 16</inkml:trace>
        </inkml:traceGroup>
        <inkml:traceGroup>
          <inkml:annotationXML>
            <emma:emma xmlns:emma="http://www.w3.org/2003/04/emma" version="1.0">
              <emma:interpretation id="{42DA4CFF-7723-4239-9D16-6E01236FF974}" emma:medium="tactile" emma:mode="ink">
                <msink:context xmlns:msink="http://schemas.microsoft.com/ink/2010/main" type="inkWord" rotatedBoundingBox="4162,14496 3270,14491 3283,12320 4175,123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2983.3941">-29261 11569 0,'0'0'16,"0"0"-16,0 0 16,0 0-16</inkml:trace>
          <inkml:trace contextRef="#ctx0" brushRef="#br0" timeOffset="-12450.4805">-29355 11419 0,'0'0'16,"0"0"-16,0 0 15,0 0 1,0-12-16,0 12 15,0-11 1,0 11-16,0 0 16,0 0-1,0 0-15,0 11 16,0 36-16,0 68 16,0 12-1,0-11-15,0-1 16,0-34-1,0 0-15,0-23 16,0-23-16,0-12 16,0-12-1,0-11-15,0 0 16,0 0 0,12-23-16,11-23 15,12-12 1,13-11-16,-1-12 15,-12 12-15,0 22 16,-11 24 0,-12 12-16,11 11 15,-11 11 1,0 12-16,0 12 16,-1 0-1,1 11-15,-12 0 16,0 0-16,0 24 15,0-24 1,0 0-16,0-11 16,0 0-1,0-24-15,0-11 16,0 0-16</inkml:trace>
          <inkml:trace contextRef="#ctx0" brushRef="#br0" timeOffset="-12154.7909">-28495 12089 0,'0'0'0,"-12"12"15,-12 22-15,-58 47 32,-95 58-32,59-46 15,12 11 1,0-12-16,12-11 16,12 0-16,23-35 15,23-11 1,36-35-16</inkml:trace>
          <inkml:trace contextRef="#ctx0" brushRef="#br0" timeOffset="-11443.964">-29120 12979 0,'0'0'0,"0"0"16,12-11-16,0-1 15,23 0 1,12-11-16,0 12 16,24 11-16,0 0 15,-24 11 1,-12 1-16,-11-1 15,-1 1 1,-11 11-16,-12-11 16,-23 22-16,-13 1 15,-11 0 1,0-12-16,12-12 16,11 1-1,12-12-15,1 0 16,11 0-1,0 0-15,11 0 16,25 12-16,11-12 16,12 11-1,11 24-15,-11-1 16,-12 1 0,-11 0-16,-13-1 15,-11-10 1,-12 10-16,0 1 15,-23-12-15,-36 12 16,-24-1 0,-23-11-16,35-11 15,13 0 1,-1-12-16,59 0 16</inkml:trace>
        </inkml:traceGroup>
        <inkml:traceGroup>
          <inkml:annotationXML>
            <emma:emma xmlns:emma="http://www.w3.org/2003/04/emma" version="1.0">
              <emma:interpretation id="{21A2ECE3-41E5-4F62-A637-E9FBF3819952}" emma:medium="tactile" emma:mode="ink">
                <msink:context xmlns:msink="http://schemas.microsoft.com/ink/2010/main" type="inkWord" rotatedBoundingBox="2552,13724 1495,13718 1499,12996 2557,1300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3869.4763">-31110 12760 0,'0'0'0,"0"0"16,0 0-1,0 0-15,0 0 16,0 0 0,0 0-16,-12 0 15,12 0 1,-12 11-16,12-11 15,0 0 1,0 0-16,0 0 16,12 12-16,11-1 15,24-11 1,12 0-16,12 0 16,12 0-1,-1 0-15,0 0 16,1-11-16,-12-1 15,-24 1 1,0 11-16,-12 0 16,0 0-1,-11 0-15,0 0 16,-13 0 0,1 0-16,0 0 15,-12 0-15,0 0 16,0 0-1,12 0-15,-12 0 16,0 0 0</inkml:trace>
          <inkml:trace contextRef="#ctx0" brushRef="#br0" timeOffset="-25385.3845">-30109 12078 0,'0'0'15,"0"0"1,0 0-16,0 0 16,0 0-16,0 0 15,0 0 1,0 0-16,0 0 16,0 0-1,0 11-15,0 1 16,-12 11-1,0 12-15,1-1 16,-13 1-16,0 0 16,1-1-1,-1-11-15,-11 1 16,0-13 0,-1 1-16,-11-1 15,0 1-15,0-12 16,0-12-1,0 1-15,0-1 16,-1 1 0,1-1-16,-12 12 15,1 0 1,-1 0-16,0 12 16,12-1-16,-1 12 15,1 12 1,12 0-16,0 11 15,35-46 1</inkml:trace>
        </inkml:traceGroup>
      </inkml:traceGroup>
    </inkml:traceGroup>
    <inkml:traceGroup>
      <inkml:annotationXML>
        <emma:emma xmlns:emma="http://www.w3.org/2003/04/emma" version="1.0">
          <emma:interpretation id="{293D3EE8-9543-4AC1-B2A1-5F7C05560205}" emma:medium="tactile" emma:mode="ink">
            <msink:context xmlns:msink="http://schemas.microsoft.com/ink/2010/main" type="paragraph" rotatedBoundingBox="27691,10244 2437,12020 2240,9218 27494,7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5A9D0C-5BCE-42F0-8694-5BC2905216FF}" emma:medium="tactile" emma:mode="ink">
              <msink:context xmlns:msink="http://schemas.microsoft.com/ink/2010/main" type="line" rotatedBoundingBox="27691,10244 10011,11487 9833,8952 27512,7709"/>
            </emma:interpretation>
          </emma:emma>
        </inkml:annotationXML>
        <inkml:traceGroup>
          <inkml:annotationXML>
            <emma:emma xmlns:emma="http://www.w3.org/2003/04/emma" version="1.0">
              <emma:interpretation id="{0AB6C79A-D034-4959-8242-E60E31F9A3C3}" emma:medium="tactile" emma:mode="ink">
                <msink:context xmlns:msink="http://schemas.microsoft.com/ink/2010/main" type="inkWord" rotatedBoundingBox="27691,10244 21473,10681 21294,8146 27512,7709"/>
              </emma:interpretation>
            </emma:emma>
          </inkml:annotationXML>
          <inkml:trace contextRef="#ctx0" brushRef="#br0" timeOffset="-62099.5533">-8788 8738 0,'0'0'16,"0"0"0,0 0-16,0 0 15</inkml:trace>
          <inkml:trace contextRef="#ctx0" brushRef="#br0" timeOffset="-61618.3242">-8434 8830 0,'0'0'15,"0"0"-15,0 0 16,0 0-1,0 0-15,0 0 16,0 0-16,0 0 16,23-11-1,12-1-15,1 0 16,23 1 0,35-1-16,24 1 15,-24-1 1,-12 12-16,-11 0 15,-12-11-15,-12-1 16,-47 12 0</inkml:trace>
          <inkml:trace contextRef="#ctx0" brushRef="#br0" timeOffset="-61312.814">-8246 8564 0,'0'0'0,"0"0"15,0 0-15,0 0 16,0 0-1,12 12-15,0 11 16,11 23-16,24 58 16,12 35-1,-12-35-15,-11-12 16,-1 12 0,-35-104-16</inkml:trace>
          <inkml:trace contextRef="#ctx0" brushRef="#br0" timeOffset="-59023.3155">-7257 7617 0,'0'0'0,"0"0"15,0 0-15,0 0 16,12-12-1,-12 12-15,0 0 16,-12-11 0,-11-1-16,-24 12 15,0 0 1,0 0-16,-1 12 16,1 11-16,12 11 15,11 24 1,13 35-16,11-1 15,23 0 1,48 59-16,35 22 16,12-23-16,-24-34 15,36 34 1,-13-11-16,1-12 16,-47-46-1,-24-12-15,-12-11 16,-11-23-1,-12-1-15,-12 1 16,-24 0-16,-23-1 16,-47 1-1,-1-12-15,1 0 16,12-11 0,-12-12-16,23-12 15,35 1-15,13-12 16,23 23-1</inkml:trace>
          <inkml:trace contextRef="#ctx0" brushRef="#br0" timeOffset="-49739.4003">-5289 7420 0,'0'0'0,"0"12"16,11 22-1,13 47-15,23 58 16,0 11-16,0-23 15,-11-11 1,-13 0-16,-23-116 16</inkml:trace>
          <inkml:trace contextRef="#ctx0" brushRef="#br0" timeOffset="-50006.1648">-5855 7594 0,'0'0'0,"0"0"16,0 23-1,0 23-15,0 46 16,0-11 0,12 0-16,12-12 15,23 1-15,0-12 16,0-24-1,-12 1-15,-35-35 16</inkml:trace>
          <inkml:trace contextRef="#ctx0" brushRef="#br0" timeOffset="-50281.6048">-5961 7882 0,'0'0'0,"0"0"16,24 12-16,11 0 15,36-1-15,23 1 16,-11-1 0,-13-22-16,1-1 15,11 1 1,-82 11-16</inkml:trace>
          <inkml:trace contextRef="#ctx0" brushRef="#br0" timeOffset="-50527.8909">-6420 7617 0,'0'0'16,"0"11"0,12 35-16,-12 12 15,0 23-15,0-23 16,0 0-1,0-12-15,0-23 16,0 0 0,0-11-16,0-12 15,0 0-15,0 0 16,11-12 0,25-46-16,11-34 15,0 23 1,-12 11-16,-11 23 15,-1 12 1,1 11-16,-12 12 16,11 35-16,1 58 15,-1-1 1,-11-11-16,0-12 16,0-11-1,0-12-15,-1-11 16,-11-35-1</inkml:trace>
          <inkml:trace contextRef="#ctx0" brushRef="#br0" timeOffset="-51090.1763">-6880 7466 0,'0'0'0,"0"0"16,0 0-16,0 0 16,0 0-1,0 0-15,0 0 16,-11 0 0,-13-11-16,1-12 15,11-12-15,-12-23 16,12 12-1,12-12-15,12 0 16,24-11 0,-1 23-16,0 23 15,1 11 1,-1 24-16,-12 22 16,13 82-16,-24 34 15,-24 1 1,-12 10-16,1-22 15,11-47 1,0-22-16,0-24 16,1-23-16,11-11 15,0-12 1,0 0-16,0-12 16,23-69-1,24-46-15,24-81 16,0-23-1,-24 58-15,0 34 16,-24 46-16,1 47 16,-12 12-1,-12 22-15,0 12 16,0 12 0,-12 22-16,0 59 15,-11 68-15,-1-22 16,12-35-1,12 35-15,12-12 16,0-35 0,11-22-16,1-24 15,-24-46 1</inkml:trace>
          <inkml:trace contextRef="#ctx0" brushRef="#br0" timeOffset="-62228.7363">-9247 8703 0,'0'0'16,"0"0"-16,0 0 16,0 0-1</inkml:trace>
          <inkml:trace contextRef="#ctx0" brushRef="#br0" timeOffset="-62376.4013">-9495 8772 0,'0'0'0,"0"0"15,0 0 1,0 0-16</inkml:trace>
          <inkml:trace contextRef="#ctx0" brushRef="#br0" timeOffset="-62536.1358">-9954 8807 0,'0'0'15,"0"0"-15,0 0 16</inkml:trace>
          <inkml:trace contextRef="#ctx0" brushRef="#br0" timeOffset="-62679.9312">-10472 8888 0,'0'0'16,"0"0"-16,0 0 16</inkml:trace>
          <inkml:trace contextRef="#ctx0" brushRef="#br0" timeOffset="-62859.2271">-10955 8865 0,'0'0'0,"0"11"16,11 1 0,-11-12-16</inkml:trace>
          <inkml:trace contextRef="#ctx0" brushRef="#br0" timeOffset="-63037.1033">-11250 8934 0,'0'0'0,"0"12"16,12-1-1,0 1-15,-12-12 16</inkml:trace>
        </inkml:traceGroup>
        <inkml:traceGroup>
          <inkml:annotationXML>
            <emma:emma xmlns:emma="http://www.w3.org/2003/04/emma" version="1.0">
              <emma:interpretation id="{C5F3A5E1-08A3-463C-9F57-FA3B86B5D71B}" emma:medium="tactile" emma:mode="ink">
                <msink:context xmlns:msink="http://schemas.microsoft.com/ink/2010/main" type="inkWord" rotatedBoundingBox="20901,10146 16514,10455 16428,9235 20815,892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67320.9019">-16080 8680 0,'0'0'0,"0"0"16,24-12-16,11-22 15,1-24 1,-1 12-16,0-12 16,-11-46-1,-12 81-15,-12 0 16,0 11-1,0 12-15,-12 0 16,-12 12-16,-11 22 16,-12 36-1,12 11-15,11-12 16,0 23 0,13 47-16,-1-12 15,12-34 1,12 11-16,-1-23 15,1-1-15,-12-33 16,12-24 0,-12 0-16,0-12 15,0-11-15,0 0 16,0 0 0</inkml:trace>
          <inkml:trace contextRef="#ctx0" brushRef="#br0" timeOffset="-67093.4466">-16197 8888 0,'0'0'0,"0"0"16,0 0-16,11 11 16,13 1-1,11 0-15,24-1 16,24 12-16,-1-23 15,1 0 1,-13-23-16,-11 0 16,0-12-1,-59 35-15</inkml:trace>
          <inkml:trace contextRef="#ctx0" brushRef="#br0" timeOffset="-66838.0967">-15337 8541 0,'0'0'0,"-12"12"15,0-1-15,-12 12 16,-11 12 0,-24 34-16,0 35 15,24 0 1,11-23-16,13-11 15,11-24 1,11 0-16,13-34 16,11-1-16,24-11 15,-59 0 1</inkml:trace>
          <inkml:trace contextRef="#ctx0" brushRef="#br0" timeOffset="-66274.9114">-15137 8946 0,'0'0'0,"-12"11"15,0 1 1,-23 11-16,-12 0 16,0-11-1,11-1-15,1-11 16,0 0 0,11-11-16,12-12 15,1-1-15,11-10 16,0-1-1,11 0-15,25 12 16,11 0 0,0 12-16,0 11 15,-12 11-15,13 47 16,-13 11 0,-12 1-16,-11-1 15,-12 12 1,0-23-16,0-24 15,0-11 1,0-11-16,0-12 16,0 0-16,0 0 15,0-12 1,12-45-16,12-82 16,-1 0-1,-11 58-15,0 35 16,-12 11-1,0 12-15,0 12 16,0 11-16,0 0 16,11 34-1,25 36-15,-1-1 16,12 1 0,0-24-16,12 0 15,-23-23-15,-13-23 16,-23 0-1</inkml:trace>
          <inkml:trace contextRef="#ctx0" brushRef="#br0" timeOffset="-65969.0677">-14654 8391 0,'0'0'16,"0"12"-16,12 22 15,11 12-15,1 1 16,11 10 0,0 24-16,13 35 15,-1 11 1,-24-34-16,-11-13 16,-12-10-1,0-1-15,-24-11 16,-11-12-16,-12 0 15,0-11 1,12-23-16,-1-24 16,13-11-1,23 23-15</inkml:trace>
          <inkml:trace contextRef="#ctx0" brushRef="#br0" timeOffset="-65460.9176">-13924 8148 0,'0'0'16,"0"35"-16,12 57 16,12 24-1,-13-24-15,13 24 16,-1 23-1,13-12-15,11-23 16,-12-35-16,-11-23 16,-12-22-1,-1-1-15,1-12 16,-12-11 0,0 0-16,-12-11 15,-11-24 1,-24-34-16,-12-12 15,-12 11-15,-11 24 16,23 11 0,0 24-16,12 11 15,11 11 1,25 1-16,-1 23 16,24-1-16,23 24 15,12 0 1,0-12-16,0-11 15,12-12 1,0-23-16,24-12 16,-1-22-1,-11-24-15,-71 58 16</inkml:trace>
          <inkml:trace contextRef="#ctx0" brushRef="#br0" timeOffset="-63401.5736">-12204 8611 0,'0'0'0,"0"0"15,0 0 1,0 11-16,0 24 16,12 23-1,11 22-15,1 13 16,-1-24-16,-11-11 16,0-12-1,0 1-15,0-13 16,-12-34-1</inkml:trace>
          <inkml:trace contextRef="#ctx0" brushRef="#br0" timeOffset="-63647.4115">-12510 8923 0,'0'0'16,"0"0"-16,0 0 16,0 0-1,0 0-15,0 0 16,12 0-1,35 11-15,12-11 16,11 0 0,13-11-16,-1-1 15,12 0-15,-23 1 16,0-1 0,-24 1-16,-12-1 15,-11 1 1,-1-1-16,-23 12 15</inkml:trace>
          <inkml:trace contextRef="#ctx0" brushRef="#br0" timeOffset="-64665.7932">-13241 8807 0,'0'0'0,"0"0"15,0 12 1,0-1-16,0-11 15,0 0-15,-11 12 16,-1-1 0,0-11-16,0 0 15,0 0 1,-11-11-16,-1-12 16,13 11-1,-1-11-15,12 11 16,0-11-16,12 0 15,11-12 1,1 12-16,11 0 16,12 12-1,0 11-15,0 11 16,1 35-16,-1 12 16,-12 35-1,-23-1-15,0 1 16,-12-24-1,-12-11-15,0-12 16,0-23 0,0 0-16,12-11 15,0-12-15,0 0 16,0 0 0,0-12-16,0-22 15,12-70 1,12-24-16,11 24 15,0 0-15,-11 12 16,0 34 0,-13 23-16,1 1 15,-12 22 1,0 12-16,0 0 16,0 0-16,-12 23 15,1 24 1,11 22-16,0 12 15,11 23 1,1-23-16,12-23 16,-1-12-1,1-12-15,-1-10 16,13-13 0,23-11-16,-59 0 15</inkml:trace>
        </inkml:traceGroup>
        <inkml:traceGroup>
          <inkml:annotationXML>
            <emma:emma xmlns:emma="http://www.w3.org/2003/04/emma" version="1.0">
              <emma:interpretation id="{CD48CFB3-249B-4558-98DA-AC23FB2CA45F}" emma:medium="tactile" emma:mode="ink">
                <msink:context xmlns:msink="http://schemas.microsoft.com/ink/2010/main" type="inkWord" rotatedBoundingBox="14754,10358 9955,10695 9868,9451 14666,911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76418.6775">-21286 9096 0,'0'0'0,"0"0"16,0 0-16,-12 12 15,0-1 1,-11-11-16,-1 0 16,1 0-1,-1-11-15,12-1 16,0-11 0,1 0-16,11 0 15,11 0-15,1-1 16,0 1-1,0 12-15,11 11 16,1 11 0,0 24-16,-13 11 15,1 12-15,0 0 16,0 0 0,-12-12-16,0-12 15,0-10 1,0-13-16,0-11 15,0 0 1,0 0-16,0-11 16,11-24-16,1-58 15,0-22 1,0 22-16,0 36 16,-1 22-1,-11 12-15,0 11 16,0 12-16,0 0 15,12 12 1,12 22-16,23 24 16,23 12-1,25-13-15,-25-10 16,-11-13 0,-12-22-16,-11-12 15,-36 0-15</inkml:trace>
          <inkml:trace contextRef="#ctx0" brushRef="#br0" timeOffset="-76990.8164">-21628 8680 0,'0'0'15,"0"0"-15,0 0 16,-12 0 0,-11 23-16,-12 23 15,-1 35-15,1 12 16,11-12 0,24-12-16,0-23 15,12 0 1,12-23-16,-1-11 15,13 0 1,22-12-16,-58 0 16</inkml:trace>
          <inkml:trace contextRef="#ctx0" brushRef="#br0" timeOffset="-77209.5057">-22747 9246 0,'0'0'0,"0"0"15,24 0 1,23-11-16,24 11 16,11 0-1,-11 0-15,35 0 16,11-12-16,-11-11 15,-23 0 1,-12-12-16,-12-11 16,11 0-1,-70 46-15</inkml:trace>
          <inkml:trace contextRef="#ctx0" brushRef="#br0" timeOffset="-77442.474">-22499 8957 0,'0'0'16,"0"0"-16,0 0 15,23 0 1,1-11-16,11-12 15,0-1 1,24-22-16,-12 0 16,0 0-16,1-24 15,-25 13 1,-11 10-16,-12 13 16,0-1-1,-12 12-15,0 11 16,1 12-1,-13 12-15,-11 23 16,11-1-16,1 13 16,-1 45-1,0 24-15,24-1 16,0-11 0,12 12-16,0 34 15,0-34-15,0-24 16,-1-23-1,1-22-15,0-13 16,-12-11 0,0-11-16,0-12 15,0 0 1,0 0-16,0 0 16</inkml:trace>
          <inkml:trace contextRef="#ctx0" brushRef="#br0" timeOffset="-76071.9705">-20850 8483 0,'0'0'0,"11"12"16,25 23 0,-1-1-16,12 13 15,24 22 1,0 23-16,-1 24 16,-11-12-1,-23-23-15,-1 23 16,-23-12-1,-24 12-15,-12-11 16,1-24-16,-13-23 16,13-23-1,-1-11-15,24-12 16,0 0 0</inkml:trace>
          <inkml:trace contextRef="#ctx0" brushRef="#br0" timeOffset="-75520.4734">-20132 8472 0,'0'0'16,"0"0"-16,0 0 15,12 23 1,0 12-16,11 11 16,13 12-16,23 34 15,11 24 1,1-12-16,-12-23 16,-12-24-1,0-10-15,-23-13 16,-1-11-1,-11-11-15,-12-12 16,0 0 0,0 0-16,-24-12 15,-34-11-15,-13-11 16,0 11 0,12 11-16,0 0 15,0 12 1,1 12-16,22 0 15,1-1-15,23 12 16,12 0 0,12 0-16,11 12 15,36 11 1,59 12-16,0-35 16,0-11-16,-36-24 15,-11-11 1,11-12-16,-82 35 15</inkml:trace>
          <inkml:trace contextRef="#ctx0" brushRef="#br0" timeOffset="-74908.553">-19284 9015 0,'0'0'16,"0"0"-1,0 12-15,-11-1 16,-1 1-16,-12-1 16,-11-11-1,0-11-15,-13-1 16,1-11 0,12-12-16,11 12 15,1-11 1,11-1-16,12 0 15,12 12-15,0 0 16,11 11 0,1 12-16,11 12 15,24 46 1,-12 34-16,-11 1 16,-13-1-1,1 1-15,-13-12 16,1-24-16,0-22 15,-12-12 1,0-11-16,0-12 16,0 0-1,-12-23-15,0-24 16,1-22-16,-1-70 16,0 1-1,12 57-15,0 23 16,0 23-1,0 12-15,0 23 16,0 0-16,12 12 16,23 45-1,48 36-15,-1-12 16,24 0 0,12-35-16,11-11 15,-34-24-15,-95-11 16</inkml:trace>
          <inkml:trace contextRef="#ctx0" brushRef="#br0" timeOffset="-72669.8689">-18541 8980 0,'0'0'0,"0"0"15,0 0 1,0 0-16,0 0 15,0 0-15,0 0 16,0 0 0,0 0-16,0 0 15,11 0 1,13 0-16,11 12 16,12 0-1,12-1-15,12 1 16,0-12-16,-13 0 15,1 0 1,-12 0-16,-11 0 16,-1 0-1,-11 0-15,-12 0 16,-12 0-16,11-12 16,-11 12-1,0 0-15</inkml:trace>
          <inkml:trace contextRef="#ctx0" brushRef="#br0" timeOffset="-72364.8119">-18306 8738 0,'0'0'0,"0"0"15,0 0 1,0 0-16,0 0 15,12 11-15,-12 1 16,12 22 0,-1 24-16,1 12 15,0-1 1,12 0-16,-1 12 16,1-11-16,-1-1 15,1-34 1,-12-12-16,-1-12 15,-11-11 1,0 0-16,0 0 16</inkml:trace>
        </inkml:traceGroup>
      </inkml:traceGroup>
      <inkml:traceGroup>
        <inkml:annotationXML>
          <emma:emma xmlns:emma="http://www.w3.org/2003/04/emma" version="1.0">
            <emma:interpretation id="{67046C53-3E6A-46BC-BE5C-951B9234CF05}" emma:medium="tactile" emma:mode="ink">
              <msink:context xmlns:msink="http://schemas.microsoft.com/ink/2010/main" type="line" rotatedBoundingBox="7677,10697 2280,10489 2332,9140 7729,9348"/>
            </emma:interpretation>
          </emma:emma>
        </inkml:annotationXML>
        <inkml:traceGroup>
          <inkml:annotationXML>
            <emma:emma xmlns:emma="http://www.w3.org/2003/04/emma" version="1.0">
              <emma:interpretation id="{BC59B8DD-B5D7-4864-B314-D73D685B25FB}" emma:medium="tactile" emma:mode="ink">
                <msink:context xmlns:msink="http://schemas.microsoft.com/ink/2010/main" type="inkWord" rotatedBoundingBox="7677,10697 2280,10489 2332,9140 7729,9348"/>
              </emma:interpretation>
            </emma:emma>
          </inkml:annotationXML>
          <inkml:trace contextRef="#ctx0" brushRef="#br0" timeOffset="-87680.9854">-26717 9108 0,'0'0'0,"0"11"15,-11 1 1,-1-1-16,-12-11 15,-23 0 1,-12-11-16,12-12 16,-12-24-1,24 1-15,11-12 16,13 12-16,22 0 16,1 11-1,0 12-15,11 11 16,1 12-1,0 12-15,23 34 16,0 58 0,-12 0-16,1 23 15,-13-11-15,1 0 16,-13-47 0,1-23-16,0-11 15,-12-24 1,0-11-16,0 0 15,12-23 1,-12-35-16,12-34 16,-1-47-16,1-22 15,0 45 1,0 35-16,-12 35 16,0 11-16,0 24 15,11-1 1,-11 12-16,24 23 15,23 58 1,12 12-16,0 11 16,0-12-1,0-11-15,0-12 16,11-23 0,25-22-16,-95-24 15</inkml:trace>
          <inkml:trace contextRef="#ctx0" brushRef="#br0" timeOffset="-86349.4441">-25645 9073 0,'0'0'0,"0"0"15,0 0-15,0 0 16,24 0-16,23 0 16,24 0-1,-1 0-15,1 11 16,0 1-1,-1-12-15,13-12 16,11 1 0,-11-12-16,-83 23 15</inkml:trace>
          <inkml:trace contextRef="#ctx0" brushRef="#br0" timeOffset="-86597.9417">-25892 8888 0,'0'0'0,"0"0"16,0 0-16,0 0 16,0 0-1,0 0-15,0 0 16,0 0-1,12 0-15,11-12 16,13 1-16,-1 11 16,24 0-1,12-12-15,23 12 16,0-11 0,-11 11-16,-25 0 15,1 0 1,-12-12-16,1 1 15,-13-1 1,-12 0-16,-11 12 16,-12 0-16,0 0 15</inkml:trace>
          <inkml:trace contextRef="#ctx0" brushRef="#br0" timeOffset="-88303.3161">-27600 8322 0,'0'0'0,"12"34"15,23 36-15,0 11 16,13 57 0,10 24-16,-10-23 15,-13-47 1,12 1-16,-12-36 16,-11-10-1,-1-13-15,-11-22 16,-12-12-16,0 0 15,-12 0 1,-11-23-16,-24-12 16,-12-11-1,0 0-15,-12-1 16,-11 24-16,11 23 16,0 12-1,24-1-15,12 13 16,23-1-1,12 11-15,24 13 16,35 22-16,11 0 16,1-23-1,12-22-15,34-13 16,1-34 0,0-23-16,-118 46 15</inkml:trace>
          <inkml:trace contextRef="#ctx0" brushRef="#br0" timeOffset="-88785.4619">-28095 8507 0,'0'0'16,"12"23"-16,12 23 15,11 23 1,24 47-16,0 11 15,-12-23 1,0-12-16,-12 1 16,-23-12-1,-12 0-15,-24-12 16,-23-11-16,0-24 16,-23-34-1,22-11-15,48 11 16</inkml:trace>
          <inkml:trace contextRef="#ctx0" brushRef="#br0" timeOffset="-89062.6269">-29037 9154 0,'0'0'0,"0"0"16,-12 0-16,0 0 16,-11 0-1,-1-12-15,1-11 16,11-35 0,12-11-16,23 11 15,1 23 1,11 12-16,1 12 15,11 11-15,0 23 16,12 35 0,-12 11-16,-24 12 15,1 11 1,-12-34-16,-12-12 16,0-11-16,0-12 15,0-11 1,0-12-16,0 0 15,0-23 1,12-35-16,23-92 16,-12-1-1,1 47-15,0 12 16,-13 34-16,-11 23 16,0 24-1,0 11-15,0 0 16,12 23-1,23 46-15,13 24 16,10 11 0,13-23-16,12-12 15,-13-23-15,-11-23 16,-12-11 0,-47-12-16</inkml:trace>
          <inkml:trace contextRef="#ctx0" brushRef="#br0" timeOffset="-89625.3727">-29179 8576 0,'0'0'16,"-23"11"-16,-12 13 15,-24 33 1,0 36-16,0 34 16,24-35-16,23-11 15,12-23 1,23 0-16,13-23 15,11-12 1,-47-23-16</inkml:trace>
          <inkml:trace contextRef="#ctx0" brushRef="#br0" timeOffset="-90067.7121">-29791 8784 0,'0'0'16,"12"-12"-1,11 1-15,1-12 16,11 0-16,-11-24 16,-1-45-1,1-1-15,-12 13 16,-12 33-1,-12 1-15,0 11 16,0 12-16,0 12 16,1 11-1,-13 11-15,-23 47 16,-24 46 0,1 23-16,11 47 15,12 10 1,23-45-16,24 11 15,12-22 1,11-13-16,-11-46 16,-12-22-16,0-13 15,0-34 1,0 0-16,0 0 16</inkml:trace>
          <inkml:trace contextRef="#ctx0" brushRef="#br0" timeOffset="-89861.7582">-30368 9108 0,'0'0'0,"0"0"16,23 0-1,24 0-15,24 11 16,23-11-1,12-11-15,-11-13 16,-1-10 0,-94 34-16</inkml:trace>
        </inkml:traceGroup>
      </inkml:traceGroup>
    </inkml:traceGroup>
    <inkml:traceGroup>
      <inkml:annotationXML>
        <emma:emma xmlns:emma="http://www.w3.org/2003/04/emma" version="1.0">
          <emma:interpretation id="{626F4EF6-B681-48D9-9386-31595D734B93}" emma:medium="tactile" emma:mode="ink">
            <msink:context xmlns:msink="http://schemas.microsoft.com/ink/2010/main" type="paragraph" rotatedBoundingBox="33279,7347 6963,8076 6893,5550 33209,4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0B56D0-66A7-46FA-977C-5E12878BD2B6}" emma:medium="tactile" emma:mode="ink">
              <msink:context xmlns:msink="http://schemas.microsoft.com/ink/2010/main" type="line" rotatedBoundingBox="33279,7347 6963,8076 6893,5550 33209,4821"/>
            </emma:interpretation>
          </emma:emma>
        </inkml:annotationXML>
        <inkml:traceGroup>
          <inkml:annotationXML>
            <emma:emma xmlns:emma="http://www.w3.org/2003/04/emma" version="1.0">
              <emma:interpretation id="{D04E315C-EEAA-442D-819E-7633731353D4}" emma:medium="tactile" emma:mode="ink">
                <msink:context xmlns:msink="http://schemas.microsoft.com/ink/2010/main" type="inkWord" rotatedBoundingBox="33262,6755 29653,6855 29616,5536 33226,543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33466.2358">577 5109 0,'0'0'0,"0"0"15,0 0-15,0 0 16,0 0 0,0 0-16,0 0 15,0 23 1,-12 23-16,-11 12 15,-24 23 1,-1 11-16,-10-11 16,-25 0-16,-11-23 15,-12-12 1,35-23-16,0 0 16,24-23-1,0 0-15,24 0 16,-1-11-16,1-12 15,11-1 1,12-10-16,0-1 16,0 24-1,12-1-15,-1 0 16,-11 12 0,0 0-16,12 0 15,-12 12-15,0 23 16,-12 11-1,-11 12-15,-13-12 16,-22 0 0,-13-11-16,-12-12 15,83-23-15</inkml:trace>
          <inkml:trace contextRef="#ctx0" brushRef="#br0" timeOffset="-133081.4013">-142 5236 0,'0'0'16,"24"-12"-1,23-34-15,24-35 16,-71 81-16,212-335 15,-212 335 1,-12-23-16,-12-23 16,-11-1-1,-24 1-15,-23 23 16,-1 23 0,13 23-16,11 0 15,12 12-15,23 0 16,1 22-1,23 13-15,23 11 16,12 0 0,36 0-16,12-1 15,-13-22-15,-70-58 16</inkml:trace>
          <inkml:trace contextRef="#ctx0" brushRef="#br0" timeOffset="-131783.3154">-966 4554 0,'0'0'0,"0"0"15,12 0-15,23 0 16,59 12 0,71-1-16,-24-22 15,60-1 1,81-11-16</inkml:trace>
          <inkml:trace contextRef="#ctx0" brushRef="#br0" timeOffset="-132638.2243">-731 5305 0,'0'0'15,"0"0"-15,0 0 16,0 0-16,0 0 16,0 0-1,0 0-15,12 12 16,12-1-1,11 12-15,12 12 16,-11 0 0,-1 23-16,-12-12 15,-11 0-15,-24 0 16,-11-11 0,-12 11-16,-13-11 15,-10 0 1,-1-1-16,-12-11 15,71-23-15</inkml:trace>
          <inkml:trace contextRef="#ctx0" brushRef="#br0" timeOffset="-132231.3471">-1155 5432 0,'0'0'16,"0"0"-16,0 12 15,0-1 1,-11 1-16,-1 0 15,0-1-15,0-11 16,0 12 0,1-12-16,-13-12 15,1 1 1,11-1-16,-12 0 16,12 1-16,1-24 15,-1-11 1,12-12-16,23-23 15,13 12 1,11 0-16,12-12 16,-59 81-16</inkml:trace>
          <inkml:trace contextRef="#ctx0" brushRef="#br0" timeOffset="-125509.5027">-1873 5109 0,'0'0'0,"0"0"15,0 0 1,0 0-16,0 0 16,0 0-1,0 0-15,0 0 16,0 0-16,0 0 16,0 0-1,0 11-15,12 24 16,-12 11-1,-12 12-15,-12 11 16,1 1 0,-13-13-16,1-10 15,11-13-15,1-11 16,11-11 0,0-12-16,12 0 15,0-12 1,12-22-16,23-36 15,13-22-15,-1 23 16,-12 11 0,-11 12-16,-13 11 15,-11 12 1,0 0-16,-11 11 16,-13 1-16,0 11 15,-11 0 1,0 11-16,-1 12 15,13-11 1,11-1-16,12 1 16,0 11-1,0 0-15,0-11 16,0 11-16,12 0 16,-12 12-1,0-1-15,-12 1 16,0 11-1,-11-11-15,-1 0 16,-23-1 0,12-22-16,-1-1 15,1-11-15,0-11 16,-1-1 0,13-11-16,-1 0 15,13 0 1,-1-12-16,12 12 15,0 0 1,0 11-16,0 12 16,0 0-16,-12 0 15,-12 12 1,-23 23-16,-23 22 16,-13 1-1,-35 12-15,36-36 16,11-22-16,36-1 15,35-11 1</inkml:trace>
          <inkml:trace contextRef="#ctx0" brushRef="#br0" timeOffset="-123933.2696">-2839 4670 0,'0'0'15,"0"0"-15,0 0 16,0 0 0,0 0-16,0 0 15,0 0 1,0 11-16,0 1 16,-12 22-16,0 13 15,-11 33 1,-13 36-16,1-12 15,12-23 1,11-23-16,0-12 16,0 0-16,0-11 15,12-12 1,0-11-16,0-12 16,0 0-1</inkml:trace>
          <inkml:trace contextRef="#ctx0" brushRef="#br0" timeOffset="-124869.6532">-1649 5224 0,'0'0'15,"0"0"1,0 0-16,0 0 16,11-11-1,1-1-15,0 1 16,0-1-16,0 1 16,-12 11-1,0 0-15,0 0 16,0 0-1,0 0-15,0 0 16,0 11-16,0 1 16,0 11-1,-24 11-15,0 1 16,-34 11 0,10-11-16,1 0 15,12-1 1,0-11-16,11-11 15,0 0-15,-11-12 16,35 0 0</inkml:trace>
          <inkml:trace contextRef="#ctx0" brushRef="#br0" timeOffset="-124534.316">-2062 4854 0,'0'0'15,"0"0"-15,0 0 16,12-11-16,12-1 16,11 1-1,47-1-15,13 1 16,-1 11 0,0 0-16,-11-12 15,11 1-15,-94 11 16</inkml:trace>
        </inkml:traceGroup>
        <inkml:traceGroup>
          <inkml:annotationXML>
            <emma:emma xmlns:emma="http://www.w3.org/2003/04/emma" version="1.0">
              <emma:interpretation id="{6D6559A1-A90A-4FFA-A69B-977F198E2977}" emma:medium="tactile" emma:mode="ink">
                <msink:context xmlns:msink="http://schemas.microsoft.com/ink/2010/main" type="inkWord" rotatedBoundingBox="29356,7042 24977,7163 24925,5284 29304,516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21677.499">-5172 4288 0,'0'0'16,"0"0"-16,0 0 15,0 0-15,12 23 16,0 24-1,12 33-15,-1 36 16,1 23 0,-12 22-16,-24-10 15,12-36-15,-12-22 16,12-35 0,0-12-16,0-46 15</inkml:trace>
          <inkml:trace contextRef="#ctx0" brushRef="#br0" timeOffset="-121933.6065">-5478 5583 0,'0'0'16,"0"0"-16,0 0 16,0 0-1,0 0-15,0 0 16,0 0 0,12-12-16,0-11 15,11-23-15,24-24 16,24-22-1,35-12-15,0 11 16,-35 47 0,-12 12-16,-12 10 15,-12 24-15,-23 0 16,0 24 0,0 10-16,-24 12 15,-24 12 1,-34 12-16,-13-13 15,1 13 1,23-36-16,0 1 16,12-12-16,12-23 15,-1-11 1,13-1-16,11-11 16,12 23-1</inkml:trace>
          <inkml:trace contextRef="#ctx0" brushRef="#br0" timeOffset="-122731.2913">-4288 4288 0,'0'0'15,"0"0"1,0 0-16,0 0 16,0 0-16</inkml:trace>
          <inkml:trace contextRef="#ctx0" brushRef="#br0" timeOffset="-122495.3921">-4618 4912 0,'0'0'0,"35"0"15,24 0-15,36-11 16,93-24-1,12 0-15,-58-11 16,-142 46 0</inkml:trace>
          <inkml:trace contextRef="#ctx0" brushRef="#br0" timeOffset="-122908.5498">-3852 5063 0,'0'0'0,"0"0"15,0 0-15,0 0 16,0 0-1,12 11-15,-1 12 32,13 23-32,-12 1 15,-1-1 1,-11 0-16,-11 12 16,-25 0-16,-11-1 15,-12-22 1,-11 0-16,-1-24 15,12-11 1,0-11-16,0-12 16,12 0-1,24-1-15,11-10 16,0-1-16,12 0 16,0 12-1,12 0-15,0 12 16,-1-1-1,13 12-15,0 12 16,-13-1 0,1 1-16,-12-1 15,0 1-15,0-1 16,-12 1 0,-11 11-16,-13-11 15,-22-1 1,-1-11-16,11 0 15,1-11-15,12-1 16,11-23 0,1-11-16,11-23 15,0-24 1,24 1-16,12-12 16,35-93-1,35-68 1</inkml:trace>
          <inkml:trace contextRef="#ctx0" brushRef="#br0" timeOffset="-120996.1138">-5878 5190 0,'0'0'0,"0"11"16,0 1-16,23 11 16,13 0-1,34 0-15,1-11 16,0-12 0,-24-12-16,0 1 15,-12-13-15,-11-10 16,-1-12-1,-11-1-15,-12 13 16,0 11 0,0-1-16,0 13 15,0 11-15,-12 0 16,-23 23 0,-36 35-16,-23 11 15,12-11 1,11-12-16,0 0 15,12-23 1,0 1-16,12-13 16,12-11-16,11 0 15,13-11 1,-1-13-16,12 1 16,12-11-1,-1-1-15,13 0 16,-12 24-16,11-1 15,-11 12 1,0 12-16,0-1 16,-1 12-1,-11 24-15,-11 22 16,-13 0 0,-23 24-16,-24-12 15,-11-12-15,23-23 16,0-11-1,12-23-15,12-12 16,35 0 0</inkml:trace>
          <inkml:trace contextRef="#ctx0" brushRef="#br0" timeOffset="-120459.5736">-6668 5455 0,'0'0'0,"0"0"15,0 0 1,0 0-16,0-11 16,12-24-1,12-46-15,11-23 16,12 23 0,0 24-16,1 22 15,-1 0-15,-12 24 16,0-1-1,1 12-15,-1 12 16,-11 34 0,-13 23-16,-22 1 15,-25 11-15,-23 11 16,-11-11 0,-25-12-16,-22 1 15,22-36 1,25-22-16,11-12 15,12-12 1,23-11-16,1 0 16,11-12-16,24 12 15,11 0 1,1 0-16,11 11 16,0 12-1,1 12-15,-13 23 16,-11 11-16,-12 23 15,-35 12 1,-24 0-16,-12-23 16,-11 0-1,-13-12-15,95-46 16</inkml:trace>
          <inkml:trace contextRef="#ctx0" brushRef="#br0" timeOffset="-120262.0109">-6938 6218 0,'0'0'15,"0"0"1,0 0-16,11-23 15,-11 23-15</inkml:trace>
          <inkml:trace contextRef="#ctx0" brushRef="#br0" timeOffset="-119908.355">-7469 5213 0,'0'0'15,"0"0"-15,0 0 16,24 23-16,11 0 16,1 12-1,11-1-15,-12 1 16,0 0-1,-11-1-15,0 1 16,-24 0 0,-12-1-16,-24 13 15,-46 10-15,0-10 16,-1-24 0,12-12-16,1-22 15,11-12 1,59 23-16</inkml:trace>
          <inkml:trace contextRef="#ctx0" brushRef="#br0" timeOffset="-123586.338">-3546 4924 0,'0'0'0,"0"0"16,0 11-1,12 1-15,11 11 16,1 12 0,11 11-16,12 12 15,-11 0 1,-13-12-16,-11-12 16,-12 13-16,-12-1 15,-11 0 1,-1 0-16,-11-11 15,0 0 1,-1-24-16,1 1 16,-12-12-16,11-12 15,36 12 1</inkml:trace>
        </inkml:traceGroup>
        <inkml:traceGroup>
          <inkml:annotationXML>
            <emma:emma xmlns:emma="http://www.w3.org/2003/04/emma" version="1.0">
              <emma:interpretation id="{FF25C220-2776-4A5A-8F45-FB0EA08A044E}" emma:medium="tactile" emma:mode="ink">
                <msink:context xmlns:msink="http://schemas.microsoft.com/ink/2010/main" type="inkWord" rotatedBoundingBox="24397,6859 21757,6932 21727,5869 24368,579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17749.5692">-8694 5190 0,'0'0'0,"0"0"16,0 0-1,0 0-15,0 0 16,12 11 0,12 1-16,11 11 15,24 12-15,0-1 16,0-11 0,-12 0-16,-12 1 15,1-1 1,-13 0-16,-11 0 15,0 0 1,-12 0-16,0 0 16,-12 12-16,-35 0 15,-47 34 1,-1-11-16,13-12 16,23-11-1,-12-12-15,1 0 16,11-12-1,12-11-15,11 12 16,36-12-16</inkml:trace>
          <inkml:trace contextRef="#ctx0" brushRef="#br0" timeOffset="-117463.5338">-9236 5479 0,'0'0'0,"0"0"15,0 11-15,0 1 16,-11 22 0,-13 13-16,1-1 15,-1 0 1,-11-11-16,-1-1 15,-23 1 1,12-12-16,0 0 16,0-11-16,12-12 15,35 0 1</inkml:trace>
          <inkml:trace contextRef="#ctx0" brushRef="#br0" timeOffset="-117126.3144">-9707 5398 0,'0'0'16,"-11"11"-16,-1 1 16,-12 11-1,1 0-15,-13 0 16,1-11-1,11-1-15,-11-11 16,11 0 0,13-11-16,-1-1 15,0 1-15,0-13 16,12-10 0,12-36-16,12-22 15,11-24 1,0 24-16,13 11 15,10 23 1,-58 58-16</inkml:trace>
          <inkml:trace contextRef="#ctx0" brushRef="#br0" timeOffset="-116900.3746">-9895 5964 0,'0'0'0,"0"0"16,0 0-1,0 0-15,0 0 16,0 0-1</inkml:trace>
          <inkml:trace contextRef="#ctx0" brushRef="#br0" timeOffset="-116397.5024">-10154 5583 0,'0'0'0,"-12"11"16,0 1-1,0 11-15,-11 11 16,-13 1-16,1 0 16,0 0-1,-1-1-15,1-11 16,12 0 0,-1 1-16,0-13 15,13 1-15,11-12 16,0 0-1</inkml:trace>
          <inkml:trace contextRef="#ctx0" brushRef="#br0" timeOffset="-116199.1024">-10307 5259 0,'0'0'15,"0"0"1,0 12-16,0-1 16,0 1-1,0-12-15,0 0 16,0 0-16</inkml:trace>
          <inkml:trace contextRef="#ctx0" brushRef="#br0" timeOffset="-115854.2182">-10567 5305 0,'0'0'16,"0"0"-16,0 23 15,0 12 1,0 11-16,0 12 15,0-12-15,-11 0 16,-1 1 0,-12-13-16,-23-11 15,0-11 1,-12-12-16,12-12 16,0 1-16,12-12 15,11 0 1,24-12-16,12 0 15,47-11 1,35 0-16,-12 11 16,-82 35-1</inkml:trace>
        </inkml:traceGroup>
        <inkml:traceGroup>
          <inkml:annotationXML>
            <emma:emma xmlns:emma="http://www.w3.org/2003/04/emma" version="1.0">
              <emma:interpretation id="{211A2726-8210-41EC-9BA7-A1B5FDAA47CD}" emma:medium="tactile" emma:mode="ink">
                <msink:context xmlns:msink="http://schemas.microsoft.com/ink/2010/main" type="inkWord" rotatedBoundingBox="21272,6922 18772,6991 18743,5955 21244,588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15155.1574">-11803 5178 0,'0'0'0,"0"0"15,11 0 1,13 0-16,11-11 16,12-1-16,24 0 15,0 1 1,-24 11-16,-12 11 16,-11 1-1,-13 11-15,1 12 16,-12-1-1,-12 13-15,12 10 16,-11 1-16,11 12 16,0-1-1,0 12-15,0-12 16,0-23 0,0 1-16,0-13 15,0-11-15,0-11 16,-12 11-1,0-11-15,0 11 16,-11-12 0,-1 1-16,1-1 15,-24 1 1,-12-12-16,-12 0 16,12 0-16,0 0 15,24-12 1,35 12-16</inkml:trace>
          <inkml:trace contextRef="#ctx0" brushRef="#br0" timeOffset="-114563.4293">-12169 4982 0,'0'0'0,"0"0"16,0 11 0,0 24-16,0 11 15,12 12-15,-12 11 16,0 12-1,0 12-15,0-13 16,-12-22 0,1-12-16,-1 1 15,0-24 1,0-12-16,0 1 16,1-12-16,-1 0 15,0-12 1,12-11-16,0-11 15,24-1 1,-1 12-16,13 0 16,11 11-16,23 12 15,-11 0 1,-12 12-16,-11 11 16,-13 0-1,-11 0-15,-12 0 16,-12 12-1,-11-1-15,-13 1 16,-11-12-16,12 0 16,0-11-1,11-12-15,0 0 16,24 0 0,0 0-16</inkml:trace>
          <inkml:trace contextRef="#ctx0" brushRef="#br0" timeOffset="-113793.4203">-12981 5710 0,'0'0'0,"0"0"15,0 0-15,11-12 16,1 1 0,0-13-16,0 1 15,-1 0-15,-11 0 16,0 0-1,0 11-15,-23 1 16,-12-12 0,-13 11-16,1 12 15,0 12-15,0 22 16,0 1 0,12 11-16,11-11 15,12 0 1,12-1-16,0-10 15,12-13 1,0 1-16,11-1 16,13-11-16,-1-11 15,0-1 1,13-23-16,-13 12 16,-12 0-1,-11 0-15,0 11 16,0 1-16,-12 11 15,0 0 1,12 11-16,11 13 16,1 10-1,11 1-15,12 11 16,-12-11 0,1-12-16,-1 0 15,-35-23-15</inkml:trace>
          <inkml:trace contextRef="#ctx0" brushRef="#br0" timeOffset="-113281.8497">-13276 5201 0,'0'0'0,"0"0"16,0 0 0,0 0-16,0 0 15,0 0 1,0 0-16,-12 0 16,-23 0-16,-24 0 15,-23 12 1,11-24-16,12 24 15,12-1 1,12 1-16,11 11 16,0-11-1,1 11-15,-1 23 16,1 0 0,-1 23-16,1 1 15,-1-1-15,12-11 16,1-12-1,-1 12-15,12-12 16,0-11 0,12 0-16,-1-1 15,25 12-15,23 1 16,23-13 0,24-11-16,-12-23 15,12-23 1,-106 23-16</inkml:trace>
        </inkml:traceGroup>
        <inkml:traceGroup>
          <inkml:annotationXML>
            <emma:emma xmlns:emma="http://www.w3.org/2003/04/emma" version="1.0">
              <emma:interpretation id="{A0E87313-CACC-440B-B914-0716B811672E}" emma:medium="tactile" emma:mode="ink">
                <msink:context xmlns:msink="http://schemas.microsoft.com/ink/2010/main" type="inkWord" rotatedBoundingBox="18164,6820 16005,6880 15987,6250 18146,619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11260.5248">-14513 5490 0,'0'0'0,"0"0"16,0 0-16,0 0 16,0 0-1,-12 0-15,-23 12 16,-36 11-1,-11 11-15,11 1 16,12 11-16,24-11 16,11-12-1,13 0-15,11-11 16,0 11 0,11-11-16,13-1 15,11 1 1,12-1-16,-11-11 15,-13 0-15,1 0 16,-12 0 0,-12 0-16,0 0 15,0 0 1,-12 12-16,-23-1 16,-13 1-1,1 11-15,-12 0 16,-11-11-16,-13-12 15,1 0 1,11 0-16,24-12 16,12 1-1,-1-13-15,13 1 16,-1-11-16,12 11 16,1-1-1,-1 13-15,12-1 16,0 12-1,0 0-15,0 0 16,-12 12-16,0-1 16,-11 24-1,-1-12-15,-11 12 16,0-12 0,-24 12-16,0-12 15,12-12 1,11-11-16,25 0 15,11 0-15</inkml:trace>
          <inkml:trace contextRef="#ctx0" brushRef="#br0" timeOffset="-111007.2409">-15726 5548 0,'0'0'0,"0"0"15,0 0 1,0 11-16,-12 13 16,12 10-1,-12 1-15,-11 11 16,-24 0-16,0 1 16,-12-1-1,0-11-15,0-12 16,12-12-1,0-11-15,47 0 16</inkml:trace>
          <inkml:trace contextRef="#ctx0" brushRef="#br0" timeOffset="-110583.271">-15915 5305 0,'0'0'0,"0"0"15,0 0-15,-23 0 16,-13 12 0,-11-1-16,-12 12 15,12 1 1,0-1-16,24 0 16,-1 0-16,12 12 15,1-1 1,11 24-16,0-12 15,11 0 1,-11-11-16,0-12 16,-11 12-1,-13-12-15,-11-11 16,-24-1-16,0 1 16,0-12-1,0-23-15,0-12 16,24 0-1,11 1-15,12-1 16,12-23-16,24 0 16,35 1-1,35-1-15,-94 58 16</inkml:trace>
        </inkml:traceGroup>
        <inkml:traceGroup>
          <inkml:annotationXML>
            <emma:emma xmlns:emma="http://www.w3.org/2003/04/emma" version="1.0">
              <emma:interpretation id="{A8D97A44-B983-4EAB-BF1D-E9ECBA55CE45}" emma:medium="tactile" emma:mode="ink">
                <msink:context xmlns:msink="http://schemas.microsoft.com/ink/2010/main" type="inkWord" rotatedBoundingBox="15472,7126 12269,7215 12218,5403 15422,531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09918.4201">-17505 5710 0,'0'0'0,"0"0"16,0 0-16,0 0 16,0 0-1,0 0-15,0 0 16,0 0-16,0 0 16,0 0-1,0-12-15,0 1 16,12-13-1,0-10-15,11-1 16,1 0 0,11 12-1,0 12 1,-11 11-16,11 0 16,-11 11-16,0 1 15,-1-1 1,-11 13-16,0-13 15,-12 12 1,0-11-16,-12-1 16,0 1-1,-11-1-15,-13 1 16,-23 0-16,-11-1 16,11 1-1,0-1-15,0 12 16,0 12-1,12-12-15,-12 12 16,-12 23 0,-11-1-16,-1 24 15,13-11-15,-1 11 16,36-58 0,-1 0-16,25-23 15,11 0 1</inkml:trace>
          <inkml:trace contextRef="#ctx0" brushRef="#br0" timeOffset="-109719.4278">-17634 5224 0,'0'0'15,"0"0"1,0 0-16,0 0 16,0 0-16,0 0 15</inkml:trace>
          <inkml:trace contextRef="#ctx0" brushRef="#br0" timeOffset="-109385.473">-18259 5375 0,'0'0'0,"0"0"16,0 0-16,0 11 15,12 1 1,12 11-16,11 11 15,12 1-15,-12-12 16,1 0 0,-13 12-16,-11 11 15,-12 0 1,-12-11-16,-23 11 16,-24 1-1,12-24-15,-12 0 16,12-12-16,0 1 15,47-12 1</inkml:trace>
          <inkml:trace contextRef="#ctx0" brushRef="#br0" timeOffset="-108988.6329">-18836 5479 0,'0'0'16,"0"11"0,0 24-16,12-1 15,0 13-15,-1-1 16,-11-23 0,0 0-16,0-11 15,0 11 1,0-12-16,-11 1 15,-1 11-15,-12 0 16,1 0 0,-24 12-16,-48 11 15,1 0 1,0 1-16,11 10 16,13 1-1,11-12-15,12-11 16,11-12-16,13 0 15,11-23 1,12 0-16,0 0 16</inkml:trace>
          <inkml:trace contextRef="#ctx0" brushRef="#br0" timeOffset="-108525.4277">-17764 4404 0,'0'0'16,"0"23"0,-24 35-16,-23 11 15,-70 35 1,-25 0-16,-23 12 15,0-12-15,-11 0 16,70-58 0,0-11-16,0-24 15,11 1 1,36-12-16,24-23 16,23-12-1,24-11-15,23-24 16,13 13-16,-1 10 15,12 13 1,11 22-16,-11 24 16,-24 11-1,-11 11-15,-24 36 16,-35 34-16,-12-12 16,-24-11-1,0 0-15,1 0 16,70-81-1</inkml:trace>
          <inkml:trace contextRef="#ctx0" brushRef="#br0" timeOffset="-108230.2386">-19719 5375 0,'0'0'0,"0"0"16,11 11 0,1 1-16,12 11 15,-1 11 1,13 24-16,-13 0 16,1 0-1,-24 0-15,-12-1 16,-12-10-16,-35 10 15,-11-10 1,11-24-16,24-23 16,35 0-1</inkml:trace>
          <inkml:trace contextRef="#ctx0" brushRef="#br0" timeOffset="-107943.8338">-20061 5247 0,'0'0'0,"0"0"16,12 12-1,-1 0-15,13 22 16,11 24 0,13 11-16,-13 1 15,-12-13 1,-11 13-16,-12-24 15,-12 0-15,-11 1 16,-1-13 0,-23 1-16,0-12 15,-24-11 1,1-12-16,70 0 16</inkml:trace>
          <inkml:trace contextRef="#ctx0" brushRef="#br0" timeOffset="-107813.3095">-20414 5675 0,'0'0'15,"0"0"-15,11 12 16,1-1-16,-12-11 16</inkml:trace>
        </inkml:traceGroup>
        <inkml:traceGroup>
          <inkml:annotationXML>
            <emma:emma xmlns:emma="http://www.w3.org/2003/04/emma" version="1.0">
              <emma:interpretation id="{ED4BCADE-8DC0-41F3-8A5F-294F97FAA9FB}" emma:medium="tactile" emma:mode="ink">
                <msink:context xmlns:msink="http://schemas.microsoft.com/ink/2010/main" type="inkWord" rotatedBoundingBox="11980,7937 7957,8048 7902,6094 11926,598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05680.1624">-20733 5294 0,'0'0'15,"0"0"-15,0 0 16,0 0-16,0 0 16,0 0-1,0 0-15,-11 23 16,-25 23-1,-34 23-15,-25 1 16,13-13 0,-12-10-16,-12-24 15,23 0-15,1-12 16,35-11 0,0-11-16,23-1 15,12 12 1,0 0-16,12 0 15,0 0 1,0 0-16,-11 23 16,-1 12-16,0 0 15,0 0 1,-11 11-16,-13 0 16,-11 0-1,-23 0-15,-25-11 16,-11-12-16,24-11 15,23-12 1,12-12-16,23 1 16,13-12-1,22-24-15,48-45 16,47-12 0,-23 46-16,-83 58 15</inkml:trace>
          <inkml:trace contextRef="#ctx0" brushRef="#br0" timeOffset="-105304.7703">-21628 6588 0,'0'0'16,"0"0"-16,0 0 15,0-11-15,0-24 16,-12-23 0,-11-11-16,-24 11 15,-36 12 1,-11 23-16,0 11 16,23 24-16,24 11 15,12 0 1,11 0-16,24-12 15,12 13 1,47 10-16,23 1 16,13-12-1,-13-11-15,0-1 16,-11-22 0,-24-1-16,-47 12 15</inkml:trace>
          <inkml:trace contextRef="#ctx0" brushRef="#br0" timeOffset="-104941.4359">-22676 5536 0,'0'0'0,"0"0"16,0 0 0,12 12-16,11 11 15,24 12 1,0 11-16,1 0 16,-25-11-1,1 11-15,-13-11 16,-11 11-16,-11 0 15,-36 24 1,-12-24-16,-12-12 16,0-22-1,-11-12-15,11-23 16,12-12-16,59 35 16</inkml:trace>
          <inkml:trace contextRef="#ctx0" brushRef="#br0" timeOffset="-104672.5977">-22982 5120 0,'0'0'0,"0"12"15,0 23 1,11 11-16,-11 12 15,0 34-15,0 12 16,-11 12 0,-1-36-16,0-10 15,0-12 1,-11-12-16,11-11 16,0-12-16,12-23 15</inkml:trace>
          <inkml:trace contextRef="#ctx0" brushRef="#br0" timeOffset="-104443.4247">-23418 5802 0,'0'0'16,"-12"35"-1,-23 0 1,-13 11-16,-10 0 16,-13-11-16,12-12 15,12-12 1,0-11-16,47 0 16</inkml:trace>
          <inkml:trace contextRef="#ctx0" brushRef="#br0" timeOffset="-103831.104">-23666 5375 0,'0'0'0,"0"0"15,-23 0-15,-24-12 16,0 12-1,-24 12-15,0-1 16,-11 12 0,11 12-16,0 11 15,36-11 1,0-1-16,23 1 16,12 0-16,0-12 15,12 0 1,11 0-16,1 0 15,-1-11 1,-11-1-16,0-11 16,0 0-16,-12 0 15,0 0 1,0 0-16,-12-11 16,-23-1-1,-13 12-15,-34 0 16,11 0-1,12 0-15,1 12 16,-1-1-16,12 13 16,-1-1-1,25 0-15,-1 0 16,1 12 0,11 11-16,0 35 15,12 34-15,0-22 16,0-1-1,0 1-15,0 22 16,12-22 0,0-12-16,0-24 15,-1-10 1,-11-47-16</inkml:trace>
          <inkml:trace contextRef="#ctx0" brushRef="#br0" timeOffset="-100886.4157">-24066 5768 0,'0'0'16,"0"0"0,0 0-16,0 0 15,0 0 1,0 0-16,0 0 16,0 0-1,0 0-15,0 0 16,0 0-16,0 0 15,0 0 1,0 0-16,-12 11 16,0 1-1,0-1-15,1 1 16,-1-1-16,12 1 16,0-12-1,12 11-15,-1-11 16,1 0-1,0 0-15,12-11 16,-13-1 0,1 1-16,0-1 15,-12 1-15,0-1 16,-12 1 0,0-1-16,1 12 15,-1 0 1,0-12-16,0 12 15,12 0-15</inkml:trace>
          <inkml:trace contextRef="#ctx0" brushRef="#br0" timeOffset="-102029.318">-24184 5791 0,'0'0'15,"0"0"-15,0 0 16,-12 11 0,12 1-1,0-1 1,0-11 0,0 0-16,12 12 15,0-12 1,0 0-16,-12 0 15,11-12-15,1 1 16,-12-1 0,0 12-16,0 0 15,0-11 1,-12-1-16,1 12 16,11 0-16,0 0 15,0 0 1,0 0-16</inkml:trace>
          <inkml:trace contextRef="#ctx0" brushRef="#br0" timeOffset="-103584.6915">-24184 7108 0,'0'0'16,"12"0"-16,23 0 15,48-11 1,34-13-16,13 1 16,-36-11-1,12-13-15,-106 47 16</inkml:trace>
        </inkml:traceGroup>
        <inkml:traceGroup>
          <inkml:annotationXML>
            <emma:emma xmlns:emma="http://www.w3.org/2003/04/emma" version="1.0">
              <emma:interpretation id="{A6718622-4AF0-4315-8AFD-34E1C838D9B7}" emma:medium="tactile" emma:mode="ink">
                <msink:context xmlns:msink="http://schemas.microsoft.com/ink/2010/main" type="inkWord" rotatedBoundingBox="7377,7255 6940,7268 6921,6559 7357,654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100101.2619">-25739 5848 0,'0'0'0,"0"0"16,0-11-16,0-12 16,12-23-1,11-1-15,13 13 16,23-1 0,11 12-16,-11 23 15,-12 11-15,1 12 16,-13 1-1,-12-1-15,-11 0 16,-24 0 0,-35 0-16,47-23 15</inkml:trace>
          <inkml:trace contextRef="#ctx0" brushRef="#br0" timeOffset="-99350.6553">-25480 5756 0,'0'0'16,"0"0"-16,0 0 16,0 0-16,0 0 15,-12 12 1,1-1-16,-1 1 16,0-1-1,-11 1-15,-1-1 16,0 1-1,1-1-15,-12-11 16,-1-11-16,1-12 16,35 23-1</inkml:trace>
          <inkml:trace contextRef="#ctx0" brushRef="#br0" timeOffset="-102597.835">-25550 6276 0,'0'0'0,"0"12"16,11-1-1,1 1-15,23-1 16,13 1-1,-1-12-15,-12-12 16,0-11 0,-11 0-16,-12-12 15,-24 1-15,-12-1 16,-34 0 0,-1 12-16,11 23 15,1 12 1,12 11-16,0 0 15,23 0-15,12-11 16,12-1 0,47-11-16,-59 0 15</inkml:trace>
          <inkml:trace contextRef="#ctx0" brushRef="#br0" timeOffset="-103036.305">-25480 5710 0,'0'0'15,"0"0"-15,0 11 16,0 1-1,0-1-15,0 1 16,12 0 0,0-1-16,0-11 15,-1 0 1,-11 0-16,12-11 16,0-13-16,-12 13 15,0-1 1,-12 1-16,0-1 15,1 12 1,-13 0-16,0 0 16,1 12-16,11-1 15,0 1 1,12-1-16,0 13 16,12-1-1,12 0-15,-24-23 16</inkml:trace>
        </inkml:traceGroup>
      </inkml:traceGroup>
    </inkml:traceGroup>
    <inkml:traceGroup>
      <inkml:annotationXML>
        <emma:emma xmlns:emma="http://www.w3.org/2003/04/emma" version="1.0">
          <emma:interpretation id="{C64A3344-B676-48BC-8A92-38C40F3D4B84}" emma:medium="tactile" emma:mode="ink">
            <msink:context xmlns:msink="http://schemas.microsoft.com/ink/2010/main" type="paragraph" rotatedBoundingBox="33314,5138 614,5996 541,3223 33242,2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92FF37-C03C-4904-8C05-577F580CDCCB}" emma:medium="tactile" emma:mode="ink">
              <msink:context xmlns:msink="http://schemas.microsoft.com/ink/2010/main" type="line" rotatedBoundingBox="33314,5138 614,5996 541,3223 33242,2364"/>
            </emma:interpretation>
          </emma:emma>
        </inkml:annotationXML>
        <inkml:traceGroup>
          <inkml:annotationXML>
            <emma:emma xmlns:emma="http://www.w3.org/2003/04/emma" version="1.0">
              <emma:interpretation id="{55405FA1-47F8-40E6-8573-80A6EC22170A}" emma:medium="tactile" emma:mode="ink">
                <msink:context xmlns:msink="http://schemas.microsoft.com/ink/2010/main" type="inkWord" rotatedBoundingBox="33311,5004 29455,5105 29398,2935 33254,283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07204.3583">271 2809 0,'-12'46'16,"12"0"-16,-12-11 15,12-12 1,0 0-16,0-11 15,0-1 1,0 1-16,0-12 16,0 0-16,0 0 15,0 0 1,12-35-16,0-11 16,11-12-1,13 0-15,-1 12 16,0 12-1,1 10-15,-1 1 16,-11 12-16,-1-1 16,1 12-1,-1 0-15,-11 12 16,0 11 0,0 23-16,-1 12 15,-11 0 1,0-1-16,0-10 15,-11-13-15,11 1 16,0-12 0,0-11-16,0-1 15,0 1 1,0-12-16</inkml:trace>
          <inkml:trace contextRef="#ctx0" brushRef="#br0" timeOffset="-206729.5833">224 3005 0,'0'0'0,"0"0"16,0 0-16,0 0 16,0 0-1,0 0-15,0-11 16,0-1-16,0-11 15,0-12 1,0-11-16,0 12 16,0 34-1</inkml:trace>
          <inkml:trace contextRef="#ctx0" brushRef="#br0" timeOffset="-206393.9792">271 2589 0,'0'0'16,"0"-11"-1,0 11-15,0 0 16,0 0-1,0 81-15,0-81 16,0 23 0,0 23-16,0 12 15,0 11-15,0-11 16,0-12 0,0-46-16,-36 208 15,36-208 1,0 0-16,0 0 15,0 0-15,0 0 16,0 0 0,0-11-16,0-24 15,12-34 1,0-12-16,0 11 16,-1 24-16,-11 11 15,0 12 1,0 12-1,0 11-15</inkml:trace>
          <inkml:trace contextRef="#ctx0" brushRef="#br0" timeOffset="-202978.2915">-825 4103 0,'0'0'15,"0"0"-15,0 0 16,0 0 0,0 0-16</inkml:trace>
          <inkml:trace contextRef="#ctx0" brushRef="#br0" timeOffset="-203239.6252">-306 2416 0,'0'0'16,"11"-12"-16,1 1 16,0-12-16,0 11 15,-1 1 1,1-1-16,0 0 16,-12 12-1,0 0-15,-12 12 16,-35 23-16,-59 22 15,-24-10 1,36-1-16,24-23 16,22 0-1,13-11-15,12-1 16,11 1 0,12-12-16,0 0 15,0 0 1,12 11-16,11 1 15,12 0-15,1 11 16,-1 0 0,0 0-16,-11-12 15,-12 13-15,-12-1 16,-12 11 0,-12 13-16,-11-1 15,0 0 1,-1-11-16,1-1 15,0-11 1,11 1 0,-23-13-1,12 1 1,11-12-16,1-12 16,-1 1-16,1-13 15,-1 1 1,12 0-16,0 12 15,1-1 1,-1 1-16,0 11 16,0 0-16,-11 11 15,-24 24 1,-1 11-16,-10 12 16,-13 34-1,-12 35-15,-11-11 16,-12-12-16,24-23 15,-1 0 1,24-23-16,59-58 16</inkml:trace>
          <inkml:trace contextRef="#ctx0" brushRef="#br0" timeOffset="-202705.2575">-672 1942 0,'0'0'16,"0"0"-16,0 0 16,0 0-1,0 0-15,0 0 16</inkml:trace>
          <inkml:trace contextRef="#ctx0" brushRef="#br0" timeOffset="-202303.3731">-1520 2543 0,'0'0'0,"12"-11"16,23-24-16,24-35 15,-12-10 1,0-1-16,-23 11 16,-24 24-1,-12 0-15,-11 11 16,-13 12-16,-23 12 16,-35 11-1,0 11-15,35 12 16,24 0-1,-1 24-15,25-1 16,22 12 0,25-1-16,34 13 15,-11-24-15,24-11 16,11-1 0,-35-22-16,-59-12 15</inkml:trace>
          <inkml:trace contextRef="#ctx0" brushRef="#br0" timeOffset="-201701.6464">-2403 3144 0,'0'0'16,"0"12"-16,23 11 15,13 0 1,11 0-16,0-12 16,12-22-1,0-12-15,-12 0 16,-12-12-1,0-11-15,-11 0 16,-12-1-16,0 13 16,-12 11-1,0 11-15,0 0 16,0 12 0,-12 0-16,-12 12 15,-11 11 1,-36 23-16,-11 1 15,-1 10-15,1 1 16,-12 11 0,-1-11-16,1-11 15,-24-13 1,24-11-16,23-23 16,13-11-16,-13-12 15,12-24 1,12 13-16,0-24 15,23-11 1,12-35-16,12 11 16,12 1-1,23-12-15,1 23 16,-36 81-16</inkml:trace>
        </inkml:traceGroup>
        <inkml:traceGroup>
          <inkml:annotationXML>
            <emma:emma xmlns:emma="http://www.w3.org/2003/04/emma" version="1.0">
              <emma:interpretation id="{21DB374D-AB0A-48A2-9F63-467B31B28E2D}" emma:medium="tactile" emma:mode="ink">
                <msink:context xmlns:msink="http://schemas.microsoft.com/ink/2010/main" type="inkWord" rotatedBoundingBox="29123,4791 26903,4850 26864,3362 29084,330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01164.3663">-3558 3271 0,'0'0'0,"0"0"16,0 12-16,0-1 15,-11 1 1,11-12-16,-12 0 16,0-12-16,-12 1 15,1-1 1,-1-11-16,13 0 15,-1-12 1,12 1-16,0 10 16,0 1-1,0 0-15,12 12 16,-1-1 0,1 12-1,12 12 1,-1-1-16,-11 12 15,-12 12-15,-12 23 16,-11 34 0,-13 1-16,-11-12 15,0-24 1,0-10-16,-12-1 16,12-23-1,0-11-15,47-12 16</inkml:trace>
          <inkml:trace contextRef="#ctx0" brushRef="#br0" timeOffset="-200739.9822">-3734 2555 0,'0'0'0,"0"0"16,-36 11-16,-34 12 16,-25 12-1,25 11-15,23-11 16,-1 11 0,13 0-16,12 12 15,11 0 1,0 0-16,0-1 15,12 13-15,0-12 16,-12-12 0,1-12-16,-1-10 15,0-13 1,-11 1-16,-13-12 16,-11-12-16,0-23 15,0-22 1,23-24-16,36-35 15,47-22 1,82-70-16,12-35 16</inkml:trace>
          <inkml:trace contextRef="#ctx0" brushRef="#br0" timeOffset="-198298.6263">-4959 2647 0,'0'0'0,"0"0"0,0 0 16,0 0-1,0 0-15,0 0 16,0 0-16,0 0 16,0 12-1,11 22-15,1 24 16,0 0 0,11 11-16,-11 1 15,0-13 1,-12 13-16,-12 11 15,-11-12-15,-13 12 16,-34 0 0,-13-12-16,12-11 15,13-12 1,-1-11-16,12-12 16,-1 0-1,48-23-15</inkml:trace>
          <inkml:trace contextRef="#ctx0" brushRef="#br0" timeOffset="-197815.2942">-5537 3098 0,'0'0'0,"0"0"15,0 0-15,0 11 16,0 1 0,-11 11-16,-13 0 15,-11 0 1,-1-11-16,1-1 16,11-11-1,1 0-15,-1-11 16,13-1-16,-1-11 15,0-35 1,24-34-16,11-1 16,13-11-1,11 12-15,0 23 16,-12 11-16,-35 58 16</inkml:trace>
          <inkml:trace contextRef="#ctx0" brushRef="#br0" timeOffset="-197578.7976">-5654 3907 0,'0'0'0,"0"0"15,0 0 1,0 0-16</inkml:trace>
        </inkml:traceGroup>
        <inkml:traceGroup>
          <inkml:annotationXML>
            <emma:emma xmlns:emma="http://www.w3.org/2003/04/emma" version="1.0">
              <emma:interpretation id="{7FF4550D-6AEA-435A-9596-FA5E21D2A120}" emma:medium="tactile" emma:mode="ink">
                <msink:context xmlns:msink="http://schemas.microsoft.com/ink/2010/main" type="inkWord" rotatedBoundingBox="26514,4505 23392,4587 23358,3301 26480,321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96821.2852">-6349 3213 0,'0'0'15,"0"0"-15,0 0 16,0 0 0,0 0-16,0 0 15,0 0-15,0 0 16,0 0 0,0 0-16,0 0 15,-12 0 1,12 0-16,0 0 15,0 0 1,0 0-16,0 0 16,0 0-1,12-11-15,-1-1 16,13 12-16,-1 0 16,1 0-1,11 0-15,-11 12 16,-1-1-1,-11 1-15,0-1 16,-12 13-16,0-1 16,-12 0-1,-11 0-15,-13 0 16,1-11 0,0-12-16,-1-12 15,1 1 1,11-13-16,1 1 15,11-11-15,0-1 16,1-23 0,-1-23-16,12-23 15,0 23-15,12 0 16,-12 81 0</inkml:trace>
          <inkml:trace contextRef="#ctx0" brushRef="#br0" timeOffset="-196630.5889">-6408 2300 0,'0'0'16,"0"0"-1,0 0-15,0 0 16,0 0-1,11 0-15,-11 0 16</inkml:trace>
          <inkml:trace contextRef="#ctx0" brushRef="#br0" timeOffset="-195694.3239">-7174 3595 0,'0'0'0,"0"0"15,0 0 1,0 0-16,0 0 16,0 0-16,0-12 15,12-11 1,0-23-16,-1-12 16,13 0-1,-1-11-15,25 0 16,-1-12-16,23 0 15,-23 23 1,12 12-16,-12 23 16,-23 11-1,0 24-15,-13 11 16,1 11 0,-24 13-16,-23 22 15,-12 0-15,12-22 16,-1-13-1,13-11-15,-1-11 16,1-12 0,-1 0-16,-11 0 15,-12 12-15,-1-1 16,-10 1 0,-1-1-16,11-11 15,13-11 1,0-1-16,-1-11 15,1-12-15,12 1 16,-1-36 0,0-22-16,13-1 15,-1 36 1,12 22-16,0 12 16,0 23-1,0 0-15,0 23 16,12 35-1,-12-1-15,0 1 16,0-12-16,0-11 16,0-12-1,-12-11-15,-12-1 16,-11-11 0,-24 0-16,-47-11 15,0-1-15,12 12 16,35 12-1,24-1-15,11 1 16,12-1 0,12 13-16,24 10 15,46 24 1,25-12-16,-95-46 16</inkml:trace>
          <inkml:trace contextRef="#ctx0" brushRef="#br0" timeOffset="-194838.6152">-8941 2589 0,'0'0'0,"0"0"15,0 0 1,0 0 0,12 0-16,0 12 15,11-1 1,12 47-16,13 69 16,-13-11-16,-12-1 15,1 24 1,-12-12-16,0-34 15,-12-35 1,0-12-16,0-12 16,0-10-1,0-13-15,0-11 16,0 0 0,0-11-16,0-47 15,0-23-15,11 12 16,13-24-1,-1 24-15,1 11 16,0 12 0,-13 11-16,1 23 15,0 12-15,0 12 16,-1 11 0,13 23-16,0 35 15,11 12 1,0-1-16,-11-22 15,-12-24-15,-1-12 16,1-10 0,0-1-16,-12-12 15,0-11 1</inkml:trace>
          <inkml:trace contextRef="#ctx0" brushRef="#br0" timeOffset="-194236.0593">-9129 2924 0,'0'0'0,"0"0"16,0 0-16,0 0 15,0 0 1,0 0-16,-12 0 15,0 12 1,-12 11-16,1 12 16,-1-1-16,1 1 15,-1 34 1,12 12-16,12 0 16,24 12-1,11-24-15,24 0 16,0-22-1,0-13-15,0-11 16,0 1 0,-59-24-16</inkml:trace>
        </inkml:traceGroup>
        <inkml:traceGroup>
          <inkml:annotationXML>
            <emma:emma xmlns:emma="http://www.w3.org/2003/04/emma" version="1.0">
              <emma:interpretation id="{E986FB85-7E61-4B30-BB18-EF9BD1549524}" emma:medium="tactile" emma:mode="ink">
                <msink:context xmlns:msink="http://schemas.microsoft.com/ink/2010/main" type="inkWord" rotatedBoundingBox="22873,5311 18283,5431 18221,3085 22811,296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90995.5053">-9931 2971 0,'0'0'0,"0"0"0,0 0 16,0 0-16,0 0 16,0 0-1,0 0-15,0 0 16,0 0-16,0 0 16,0 0-1,0 0-15,0 0 16,0 11-1,12 1-15,0 11 16,0 0-16,0 0 16,11 12-1,-11-1-15,0 1 16,0 0 0,-12 11-16,-12-11 15,-12 11 1,1-11-16,-13-12 15,1 0-15,-12-23 16,0 0 0,-12-23-16,12 0 15,23 0 1,1-1-16,11 1 16,0 12-16,12 11 15,0 0 1,12-12-16,0 1 15,11 11 1,1 0-16,-1 0 16,1 11-1,-12 12-15,-1 0 16,-11 1-16,-23 10 16,-13 1-1,-22 0-15,-13-12 16,-12-12-1,-34-11-15,-25-23 16,13 0 0,-1-12-16,12 12 15,-11 12-15,23 11 16,35 0 0,12 23-16,24 0 15,11 0 1,24 0-16,24 12 15,23-1-15,12 1 16,0-12 0,-24-11-16,0-12 15,-23 0 1,0 0-16,-12 0 16,0-12-1,-47-22-15,-36-1 16,-11 12-16,12 23 15,-1 11 1,13 1-16,-1 23 16,24-12-1,0 11-15,23 1 16,12 23 0,24 23-16,23 11 15,36 12-15,35-23 16,47-12-1,-11-34-15,-25-23 16,-117-12 0</inkml:trace>
          <inkml:trace contextRef="#ctx0" brushRef="#br0" timeOffset="-190739.3383">-10484 2624 0,'0'0'16,"0"0"-16,0 0 15,47 0 1,47-12-16,24 1 15,-24-1 1,0-11-16,-94 23 16</inkml:trace>
          <inkml:trace contextRef="#ctx0" brushRef="#br0" timeOffset="-190504.3803">-11321 2936 0,'0'0'16,"12"0"0,35 0-16,36-12 15,82-11 1,23 0-16,-35 12 15,12 11-15,-165 0 16</inkml:trace>
          <inkml:trace contextRef="#ctx0" brushRef="#br0" timeOffset="-190238.5136">-10955 4404 0,'0'0'0,"11"0"16,48 11-1,59-22-15,0-12 16,0-12-16,-118 35 16</inkml:trace>
          <inkml:trace contextRef="#ctx0" brushRef="#br0" timeOffset="-189439.8987">-10967 2069 0,'0'0'16,"0"0"-16,0 0 16,0 0-1,-47 23-15,-47 24 16,-71 45-1,-12 24-15,0 11 16,-11-23-16,46 0 16,13 0-1,11-23-15,12-24 16,12 1 0,94-58-16</inkml:trace>
          <inkml:trace contextRef="#ctx0" brushRef="#br0" timeOffset="-189783.9263">-12322 3236 0,'0'0'0,"0"12"15,12 23 1,12 11-16,-1-11 15,-11-12 1,0 0-16,-1-12 16,-11 1-1,0-12-15,0 12 16,-23-1-16,-12 1 16,-24-1-1,-12 12-15,0 0 16,12 1-1,0 10-15,-11 1 16,-1 0-16,0 11 16,-11 0-1,0 0-15,11 24 16,24-24 0,-12 12-16,24-35 15,-1 0-15,36-23 16</inkml:trace>
          <inkml:trace contextRef="#ctx0" brushRef="#br0" timeOffset="-189064.211">-13311 2994 0,'0'0'16,"0"0"-16,11 11 15,1 1 1,12-1-16,-1 13 16,25-1-1,10 11-15,-10 1 16,-13 0-16,-12-1 15,-11 24 1,-12 12-16,-23 22 16,-1-34-1,-23 0-15,12-24 16,-12 1 0,47-35-16</inkml:trace>
          <inkml:trace contextRef="#ctx0" brushRef="#br0" timeOffset="-187746.3158">-13158 3445 0,'0'0'16,"0"0"-1,0 0-15,0 0 16,0 0-16,0 0 15,0 0 1,0 0-16,0 0 16,0 11-1,-12 1-15,-11 22 16,-1 1 0,-11 11-16,-1-11 15,1-12-15,0 0 16,-24 12-1,12-24-15,-1 1 16,48-12 0</inkml:trace>
          <inkml:trace contextRef="#ctx0" brushRef="#br0" timeOffset="-187163.3653">-14289 2809 0,'0'0'0,"0"0"16,0 0-1,0 11-15,12 1 16,23 23 0,12 22-16,0 1 15,0 12 1,-11 10-16,-1 36 15,-11-12-15,-13-11 16,-22-13 0,-13 1-16,-11-11 15,-12 11 1,-12-1-16,-24 1 16,13-11-1,-1-13-15,71-57 16</inkml:trace>
        </inkml:traceGroup>
        <inkml:traceGroup>
          <inkml:annotationXML>
            <emma:emma xmlns:emma="http://www.w3.org/2003/04/emma" version="1.0">
              <emma:interpretation id="{6318C847-8DF3-4B38-B9B1-5D796D84C778}" emma:medium="tactile" emma:mode="ink">
                <msink:context xmlns:msink="http://schemas.microsoft.com/ink/2010/main" type="inkWord" rotatedBoundingBox="17851,5544 13568,5656 13512,3527 17795,341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85593.2769">-18718 3098 0,'0'0'0,"0"0"15,0 0-15,0 0 16,0 11-16,0 24 16,12 11-1,-12 35-15,-12 12 16,0-12 0,0-24-16,0-10 15,1-13 1,11-11-16,0-11 15,0-1-15,0-11 16,0 0 0,0 0-16,0 0 15,23-23 1,24-34-16,24-24 16,-24 23-16,12 0 15,-12 12 1,-11 23-16,-1 0 15,-12 11 1,1 0-16,0 12 16,-1 24-1,1 10-15,-13 24 16,1 11-16,-12-11 16,0-12-1,0 1-15,-12-1 16,1 0-1,11 0-15,-12-11 16,12-12 0,0-11-16,0-1 15,0-11-15</inkml:trace>
          <inkml:trace contextRef="#ctx0" brushRef="#br0" timeOffset="-186303.4799">-18883 2924 0,'0'0'0,"0"0"15,0 0 1,0 0-16,-12 12 16,-11 0-1,-1 22-15,-23 12 16,0 12-16,0 23 16,23 12-1,12-1-15,1-11 16,11-12-1,23 1-15,1-1 16,11 12 0,0-12-16,1-11 15,11-12-15,-12-11 16,0-24 0,1-11-16,-36 0 15</inkml:trace>
          <inkml:trace contextRef="#ctx0" brushRef="#br0" timeOffset="-184121.1857">-17340 3699 0,'0'0'16,"0"0"0,0 0-16,0 0 15,0 0 1,0 0-16,0 0 16,0 0-16,0 0 15,12 0 1,0 0-16,23-12 15,12 1 1,24 11-16,11-12 16,1 1-1,-1-1-15,-11 0 16,11 1-16,12-1 16,13 12-1,-13 0-15,-12 0 16,-11 0-1,-12-11-15,11 11 16,1 0-16,0 0 16,11 0-1,1-12-15,-13 1 16,-11-1 0,0 12-16,0 0 15,12-11-15,-1-1 16,13 0-1,-1 24-15,-11-24 16,-12 12 0,0 0-16,-12 12 15,-12-12 1,12 0-16,-23 12 16,-12-12-16,0 0 15,-1 0 1,1 0-16,-12 0 15,12 0 1,-12 0-16,0 0 16,0 0-16,0 0 15,0 0 1,0 0-16,12 0 16,-1 0-1,1 0-15,0 0 16,0 0-1,0 0-15,-1 0 16,-11 0-16</inkml:trace>
          <inkml:trace contextRef="#ctx0" brushRef="#br0" timeOffset="-184972.0243">-17952 3837 0,'0'0'0,"0"0"15,0 0-15,0 0 16,0 0 0,23 0-16,12-11 15,13 11 1,-1-12-16,12 12 15,23 0 1,-23 0-16,-12 0 16,0 0-16,-47 0 15</inkml:trace>
          <inkml:trace contextRef="#ctx0" brushRef="#br0" timeOffset="-185256.4803">-18023 3537 0,'0'0'0,"0"0"16,0 0-16,12 12 16,-1-12-16,1 0 15,12-12 1,11 12-16,0 0 16,13-12-1,-1 12-15,-12 0 16,0 0-1,1-11-15,-36 11 16</inkml:trace>
          <inkml:trace contextRef="#ctx0" brushRef="#br0" timeOffset="-182713.2251">-16574 3202 0,'0'0'16,"0"0"0,0 0-16,0 0 15,12 0-15,11 0 16,12 0 0,1 0-16,-1 0 15,0 0 1,1 0-16,-1 0 15,12 0-15,-11 0 16,-1 0 0,0 0-16,-11-12 15,-24 12 1</inkml:trace>
          <inkml:trace contextRef="#ctx0" brushRef="#br0" timeOffset="-183177.2705">-17352 2555 0,'0'0'0,"0"0"16,0 0-1,0 0-15,0 0 16,0 0-1,0 0-15,12 11 16,0 12 0,11 12-16,1 46 15,11 23-15,-11 0 16,-1-23 0,1-12-16,-12-11 15,0-12 1,-12-11-16,0-12 15,0-12-15,0 1 16,0-12 0,0 0-16,0 0 15,0 0 1,0-12-16,11-22 16,1-1-1,12 0-15,11 1 16,0-1-16,1 12 15,11 11 1,-12 12-16,12 0 16,-11 12-1,-1 11-15,0 0 16,-11 12 0,-12-24-16,-12 13 15,-12-1-15,-12 11 16,-35 13-1,-11-1-15,23-23 16,-1-11 0,1-1-16,12-11 15,11-11-15,1-1 16,11-11 0,0 0-16,12 23 15</inkml:trace>
          <inkml:trace contextRef="#ctx0" brushRef="#br0" timeOffset="-179214.0602">-15549 2913 0,'0'0'0,"0"0"16,0 0-1,0 0-15,0 0 16,0-12 0,0-11-16,0 12 15,-12-24-15,0 12 16,0 0-1,-11 0-15,-1 11 16,-11 1 0,-24 11-16,0 23 15,0 11 1,12 24-16,12-12 16,11 1-16,12-13 15,0 1 1,12-12-16,12 0 15,0 0 1,12 0-16,11-11 16,0-1-16,1 1 15,-1-12 1,0-12-16,-11 1 16,11-24-1,1-34-15,-1 0 16,-12 11-1,-11 12-15,0 11 16,0 12-16,-12 11 16,0 1-1,0-1-15,0 12 16,0 0 0,0 0-16,0 0 15,12 35 1,-1 23-16,1-1 15,0-10-15,11 10 16,13-10 0,11 10-16,12-22 15,-59-35 1</inkml:trace>
          <inkml:trace contextRef="#ctx0" brushRef="#br0" timeOffset="-178120.7952">-16551 3837 0,'0'0'16,"0"0"-16,0 0 16,0 0-1,0 0-15,0 0 16,0 0-16,0 0 15,0 0 1,0 0-16,12 0 16,0 12-1,11 23-15,1 11 16,0 23 0,-1 12-16,1 0 15,-1 12-15,1-13 16,-1 1-1,-11-11-15,0-13 16,0-22 0,-1 0-16,-11-12 15,0 0-15,0-23 16,0 0 0,0 0-16,0 0 15,0-12 1,0-22-16,12-24 15,0 12 1,0-12-16,11 0 16,1-11-16,-1 23 15,1-1 1,0 13-16,-1-1 16,-11 24-1,0-1-15,-1 12 16,13 0-16,0 12 15,-1 11 1,1 11-16,23 13 16,-12-13-1,1 12-15,-1 1 16,-12-1-16,1-11 16,0 11-1,-13-23-15,1 0 16,0 0-1,0-11-15,-1-1 16,-11-11 0</inkml:trace>
        </inkml:traceGroup>
        <inkml:traceGroup>
          <inkml:annotationXML>
            <emma:emma xmlns:emma="http://www.w3.org/2003/04/emma" version="1.0">
              <emma:interpretation id="{D561140A-C2E0-416D-9FD1-0A69A9C7FBFB}" emma:medium="tactile" emma:mode="ink">
                <msink:context xmlns:msink="http://schemas.microsoft.com/ink/2010/main" type="inkWord" rotatedBoundingBox="13044,5538 9091,5641 9035,3476 12987,3373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73368.3013">-19661 3687 0,'0'0'0,"0"0"15,0 0-15,0 0 16,0 0 0</inkml:trace>
          <inkml:trace contextRef="#ctx0" brushRef="#br0" timeOffset="-171870.8393">-20650 2959 0,'0'0'15,"0"0"-15,12 0 16,47-11 0,47-24-16,35 12 15,-11-12 1,23 0-16,12 1 15,-59 11-15,-24 11 16,-82 12 0</inkml:trace>
          <inkml:trace contextRef="#ctx0" brushRef="#br0" timeOffset="-172205.6577">-20308 3317 0,'0'0'0,"0"0"16,0 0-16,0 0 15,0 0 1,0 0-16,0 0 16,0 0-1,0 0-15,0 0 16,0 0-1,0 0-15,0 0 16,0 0-16,0 0 16,0 0-1,0 0-15,0 0 16,0 0 0,0 0-16,0 0 15,0 0 1,11 24-16,1 10 15,12 1-15,11 11 16,0 0 0,1 1-16,-1-13 15,-11 1 1,-1 0-16,-11-12 16,0 0-16,-12-12 15,-12 12 1,-12 1-16,-23-1 15,-23-12 1,-13 1-16,1-24 16,23 1-16,12-1 15,11 1 1,13-1-16,-1 0 16,12 1-1,12-1-15,0 12 16,0 0-1,12 0-15,12 0 16,23 0-16,0 12 16,-12-1-1,1 13-15,-13-13 16,-11 12 0,0 0-16,-12 0 15,-12 1-15,-23 22 16,-12 0-1,-12 0-15,0-11 16,-12-12 0,0-11-16,1-1 15,23-11 1,47 0-16</inkml:trace>
          <inkml:trace contextRef="#ctx0" brushRef="#br0" timeOffset="-170320.3421">-20403 3768 0,'0'0'0,"0"0"16,0 0 0,0 0-16,0 0 15,0 0 1,0 0-16,0 0 16,0 0-1,0 0-15,0 0 16,-11 0-16,-1 0 15,-12 0 1,1 0-16,-1 0 16,12 0-1,1-11-15,-1 11 16,12 0-16,0 0 16,0-12-1,12 0-15,11 1 16,12 11-1,1 11-15,11 1 16,-12 0-16,1 11 16,-13 0-1,-11 0-15,-12-23 16,0 0 0</inkml:trace>
          <inkml:trace contextRef="#ctx0" brushRef="#br0" timeOffset="-171010.7744">-21451 4646 0,'0'0'15,"0"0"1,0 0-16,0 0 15,0 0-15</inkml:trace>
          <inkml:trace contextRef="#ctx0" brushRef="#br0" timeOffset="-171268.0027">-21227 3664 0,'0'0'0,"0"0"16,0 0-16,0 0 16,0-11-1,12-24-15,-1-11 16,13-1 0,11 13-1,24 22-15,0 24 16,-12-1-1,-12 12-15,-11 1 16,-12-1 0,0 0-16,-12-12 15,-12 1-15,-24-1 16,1 1 0,-24-12-16,-11-12 15,-25 1 1,-11-12-16,12 0 15,12 11 1,11 12-16,24 0 16,0 12-16,0 11 15,23-12 1,0 12-16,13 12 16,11 11-1,11 1-15,25 10 16,11 1-1,-47-58-15</inkml:trace>
          <inkml:trace contextRef="#ctx0" brushRef="#br0" timeOffset="-162778.6046">-22323 3260 0,'0'0'0,"12"-24"15,23-33-15,36-59 16,-24 12-1,-35 12-15,-24 11 16,-11 0 0,-1 12-16,-11 22 15,-24 1 1,-59 23-16,0 35 16,24 11-16,23 0 15,12 11 1,12 13-16,12 22 15,23 0 1,12 12-16,12-11 16,11-1-16,25 0 15,11-11 1,-1-23-16,-10-12 16,-13-12-1,-23 1-15,-12-12 16,0 0-16</inkml:trace>
          <inkml:trace contextRef="#ctx0" brushRef="#br0" timeOffset="-163203.2964">-21675 3144 0,'0'0'0,"0"0"16,0 0-16,0 0 15,0 0 1,0 0-16,0 0 15,0 0 1,0 0-16,0 0 16,0 0-16,0 0 15,0 0 1,0 0-16,-12 12 16,-11 22-1,-13 47-15,-22 23 16,-25-11-1,-23-1-15,12-11 16,11-12-16,1-11 16,-12-12-1,11-11-15,1-12 16,11-23 0,24-11-16,0-13 15,12 1-15,11-11 16,0-13-1,13 13-15,11-1 16,0 24 0,11-1-16,13 0 15,0 12 1,11 12-16,0 11 16,-11 0-16,-1 23 15,-11 24 1,-12-1-16,-23 12 15,-25-12-15,1-11 16,0-12 0,-12-11-1,12-23-15,-12-24 16,59 12-16</inkml:trace>
          <inkml:trace contextRef="#ctx0" brushRef="#br0" timeOffset="-162432.9363">-23465 3179 0,'0'0'16,"0"0"-1,0 0-15,11 11 16,13 24 0,23 11-16,36 24 15,-1 10-15,-11-10 16,-24-12 0,-12-12-16,-11 0 15,-13 0 1,-22 0-16,-36 24 15,-24-1 1,0-23-16,1-11 16,-1-23-1,0-12-15,12-12 16,-11-11-16,46 11 16,24 12-1</inkml:trace>
        </inkml:traceGroup>
        <inkml:traceGroup>
          <inkml:annotationXML>
            <emma:emma xmlns:emma="http://www.w3.org/2003/04/emma" version="1.0">
              <emma:interpretation id="{08C6B01F-1C9A-4082-B417-2DE1D2F3E472}" emma:medium="tactile" emma:mode="ink">
                <msink:context xmlns:msink="http://schemas.microsoft.com/ink/2010/main" type="inkWord" rotatedBoundingBox="8055,5050 7553,5063 7532,4266 8035,425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55810.0823">-25103 3421 0,'0'0'0,"0"0"16,0 0-1,0 0-15,0-11 16,0-1-16,0 1 16,0-1-1,0 1-15,0-1 16,0 12-1,0 0-15,0 0 16,0-11 0,0 11-16,0 0 15,0 11-15,0 35 16,0 35 0,0 0-16,0 35 15,-12-1 1,12-34-16,0-23 15,0-12 1,0-11-16,0-12 16,0-12-16,0 1 15,0-12 1,0 0-16,0-12 16,12-34-1,0-23-15,12 0 16,11-35-16,12 0 15,12 11 1,-12 35-16,-12 12 16,1 11-1,-13 12-15,1 12 16,-1 11-16,1 11 16,0 24-1,-1 23-15,1 11 16,-13 12-1,1 23-15,-12 12 16,0-24 0,0-34-16,0-12 15,0-11-15,0-12 16,0-12 0,0-11-16</inkml:trace>
        </inkml:traceGroup>
        <inkml:traceGroup>
          <inkml:annotationXML>
            <emma:emma xmlns:emma="http://www.w3.org/2003/04/emma" version="1.0">
              <emma:interpretation id="{AC391C47-5A05-406A-B803-8F609129836F}" emma:medium="tactile" emma:mode="ink">
                <msink:context xmlns:msink="http://schemas.microsoft.com/ink/2010/main" type="inkWord" rotatedBoundingBox="6968,5705 611,5872 541,3223 6899,305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153232.262">-25727 3653 0,'0'0'16,"0"0"-16,0 0 15,-12 11 1,0 12-16,-11 0 15,-1 0-15,-11-11 16,11 0 0,1-12-16,-1 0 15,1 0-15,11-12 16,0 0 0,0 1-16,12-12 15,12-23 1,12-24-16,11-22 15,0 11 1,1 12-16,-1 11 16,-35 58-16</inkml:trace>
          <inkml:trace contextRef="#ctx0" brushRef="#br0" timeOffset="-152954.5753">-26222 4311 0,'0'0'16,"0"0"0,0 0-16,0 0 15,0 0-15,0 0 16</inkml:trace>
          <inkml:trace contextRef="#ctx0" brushRef="#br0" timeOffset="-151277.8086">-25833 2971 0,'0'0'0,"0"0"16,0 0-1,0 0-15,0 0 16,0 0 0,0 11-16,0 24 15,-24 11-15,-46 23 32,-36 24-17,23-24-15,24-22 16,0-13-1,0-22-15,1-1 16,-1-11-16,12 0 16,-1 0-1,1 12-15,0-1 16,0 13 0,0 10-16,12 1 15,11 0-15,12-1 16,1 1-1,-1 0-15,12-1 16,0 1 0,-12 0-16,-12 22 15,1-10-15,-13-13 16,-22 1 0,-13 0-16,0-24 15,12-11 1,0-11-16,1-13 15,10 1 1,13 0-16,12-11 16,11-1-16,12-11 15,12-24 1,35-22-16,35-1 16,24 1-1,-12 34-15,-23 24 16,-71 34-1</inkml:trace>
          <inkml:trace contextRef="#ctx0" brushRef="#br0" timeOffset="-151020.0839">-27694 4831 0,'0'0'16,"0"0"-16,11 0 15,37 0-15,58-11 16,94-12 0,-23-24-1,46-68 1,-105 34-16,-118 81 15</inkml:trace>
          <inkml:trace contextRef="#ctx0" brushRef="#br0" timeOffset="-150773.5389">-26952 3109 0,'0'0'0,"0"0"16,12-11-1,23-24-15,59-23 16,59-23 0,0 12-16,-11 23 15,46-12-15,-46 12 16,-142 46-1</inkml:trace>
          <inkml:trace contextRef="#ctx0" brushRef="#br0" timeOffset="-148521.5956">-27612 2705 0,'0'0'0,"0"0"16,0 0-16,0 0 15,0 0 1,0 11-16,0-11 15</inkml:trace>
          <inkml:trace contextRef="#ctx0" brushRef="#br0" timeOffset="-148709.4069">-27777 3317 0,'0'0'15,"0"0"1,0 0-16,0 0 16,0 0-16,0 12 15,0 0 1,-12 22-16,-11 12 16,-1 1-1,-11 10-15,0-10 16,-1-1-16,1-11 15,-12-1 1,12-11-16,-1 0 16,1-11-1,23-12-15,12 0 16</inkml:trace>
          <inkml:trace contextRef="#ctx0" brushRef="#br0" timeOffset="-148069.8412">-28154 3664 0,'0'0'0,"-12"0"16,1 12-1,-13-1-15,1-11 16,-1 0-16,0 0 16,1-11-1,11-1-15,0-11 16,1 0-1,11-12-15,0 1 16,11 10 0,1 1-16,0 12 15,0-1-15,-1 12 16,13 0 0,0 23-1,-13 0 1,1 1-16,-12 10 15,-12 24 1,-23 11-16,-12 1 16,-12-13-16,12-22 15,-12 0 1,0-24-16,59-11 16</inkml:trace>
          <inkml:trace contextRef="#ctx0" brushRef="#br0" timeOffset="-147574.3459">-29179 3537 0,'0'0'16,"0"0"-16,0 0 16,24-12-1,23-22-15,47-1 16,24-11-1,-24 11-15,-11 12 16,-12 12 0,-13 11-16,-10 0 15,-13 11-15,-12 1 16,-11 11 0,0 11-16,-24 13 15,-11 10 1,-24 1-16,-36 23 15,-35 12-15,24-1 16,0 0 0,35-11-16,0-11 15,24-12 1,11-12-16,12 12 16,12 22-1,36 13-15,34-12 16,48 0-16,12-24 15,11-33 1,24-13-16,-24-22 16,-46-13-1,-13-22-15,-23 0 16,-59 46-16</inkml:trace>
          <inkml:trace contextRef="#ctx0" brushRef="#br0" timeOffset="-147347.5321">-28554 4277 0,'0'0'0,"0"0"16,0 11 0,0-11-16,0 0 15</inkml:trace>
          <inkml:trace contextRef="#ctx0" brushRef="#br0" timeOffset="-146796.3607">-29261 2740 0,'0'0'16,"0"0"-16,0 0 15,0 0 1,0 0-16,0 0 16,0 11-16,-12 35 15,0 35 1,12 12-16,-11 34 15,-1 11 1,12 1-16,0-23 16,0-24-1,0-11-15,0-23 16,-12-12-16,0-11 16,1-24-1,11-11-15</inkml:trace>
          <inkml:trace contextRef="#ctx0" brushRef="#br0" timeOffset="-146145.4039">-29614 3271 0,'0'0'0,"0"46"15,0 35-15,0-11 16,0-70 0,-48 289-16,48-289 15,0 0 1,0 0-16,-11 0 16,-13-12-16,-11 0 15,-12 1 1,0-12-16,-12 0 15,12 0 1,-1 23-16,1 0 16,0 11-16,0 1 15,0-1 1,23 1-16,13-1 16,-1 1-1,12-1-15,0 1 16,12 11-1,-1 12-15,13-1 16,0-10-16,-1 10 16,-11-11-1,0 0-15,-12 1 16,-12-13 0,0 1-16,-11-1 15,-13-11-15,-11-11 16,-24-12-1,12-1-15,1-10 16,10-1 0,13 0-16,0-22 15,11-1 1,12-23-16,1 0 16,22 12-16,1-12 15,12-23 1,23-46-16,-47 150 15</inkml:trace>
          <inkml:trace contextRef="#ctx0" brushRef="#br0" timeOffset="-145738.813">-30203 2982 0,'0'0'0,"0"0"15,11 0 1,37 0-16,34-11 15,12-12 1,-23-12-16,-71 35 16</inkml:trace>
          <inkml:trace contextRef="#ctx0" brushRef="#br0" timeOffset="-145955.8033">-30015 2243 0,'0'0'16,"0"0"-16,0 23 16,0 0-1,0-12-15,0-11 16</inkml:trace>
          <inkml:trace contextRef="#ctx0" brushRef="#br0" timeOffset="-145552.5568">-30251 3341 0,'0'0'15,"0"23"-15,0 11 16,0 1 0,0 0-16,0-35 15</inkml:trace>
          <inkml:trace contextRef="#ctx0" brushRef="#br0" timeOffset="-144599.3332">-30757 3410 0,'0'0'0,"0"0"16,0 0-16,0 0 16,0 11-1,0 13-15,0-1 16,0 0-16,0 0 16,0-12-1,-12 1-15,0 0 16,-11-1-1,-24 12-15,-24 0 16,-23 0-16,0-11 16,-1 0-1,-58-1-15,-12 1 16,47-12 0,24 0-16,12 0 15,-1 0 1,13 0-16,23 0 15,11 0-15,13 0 16,11 0 0,12 0-16,0 0 15</inkml:trace>
          <inkml:trace contextRef="#ctx0" brushRef="#br0" timeOffset="-144390.3489">-31311 4219 0,'0'0'0,"-11"11"16,11 1-1,0-12-15</inkml:trace>
        </inkml:traceGroup>
      </inkml:traceGroup>
    </inkml:traceGroup>
    <inkml:traceGroup>
      <inkml:annotationXML>
        <emma:emma xmlns:emma="http://www.w3.org/2003/04/emma" version="1.0">
          <emma:interpretation id="{67A30368-9070-49B9-9359-0222F199E1AA}" emma:medium="tactile" emma:mode="ink">
            <msink:context xmlns:msink="http://schemas.microsoft.com/ink/2010/main" type="paragraph" rotatedBoundingBox="33448,2790 791,3288 751,670 33408,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8C4A6-F8A2-46BA-A321-D074035FA8E5}" emma:medium="tactile" emma:mode="ink">
              <msink:context xmlns:msink="http://schemas.microsoft.com/ink/2010/main" type="line" rotatedBoundingBox="33448,2790 791,3288 751,670 33408,172"/>
            </emma:interpretation>
          </emma:emma>
        </inkml:annotationXML>
        <inkml:traceGroup>
          <inkml:annotationXML>
            <emma:emma xmlns:emma="http://www.w3.org/2003/04/emma" version="1.0">
              <emma:interpretation id="{399DBF71-7DA6-4C2F-BDD5-C58060FF90C1}" emma:medium="tactile" emma:mode="ink">
                <msink:context xmlns:msink="http://schemas.microsoft.com/ink/2010/main" type="inkWord" rotatedBoundingBox="33435,1954 29082,2020 29056,285 33409,21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252609.2676">754 0 0,'0'0'0,"0"0"15,0 0 1,0 0-16,0 0 16,0 0-1,-12 0-15,-23 12 16,-24 11-16,-12 0 16,12 0-1,24-11-15,-1 11 16,25-11-1,-1 11-15,12 0 16,0 12-16,12-1 16,11 1-1,1 0-15,-1-1 16,-11 1 0,-24 0-16,-11-1 15,-36 24-15,-12 0 16,-23 0-1,-12-12-15,23-12 16,13-10 0,70-24-16</inkml:trace>
          <inkml:trace contextRef="#ctx0" brushRef="#br0" timeOffset="-252401.1995">648 914 0,'0'0'16,"0"0"-1,-12 0-15,0 11 16,12-11-16</inkml:trace>
          <inkml:trace contextRef="#ctx0" brushRef="#br0" timeOffset="-252047.5002">235-369 0,'0'0'15,"0"0"1,0 23-16,0-23 16,0 335-16,0-300 15,-11 22 1,-13 24-16,12-11 16,0-24-1,12-46-15</inkml:trace>
          <inkml:trace contextRef="#ctx0" brushRef="#br0" timeOffset="-251632.2642">94 128 0,'0'0'15,"0"0"-15,0 0 16,-24 11-1,-23 12-15,-23 24 16,23-13 0,11-11-16,13 0 15,-1-11-15,12 11 16,1 12 0,-1 11-16,12 23 15,-12 1 1,-12-13-16,1-10 15,-12-1 1,-13-11-16,-22-24 16,-25-22-16,1-24 15,24-11 1,22-1-16,25-10 16,35-36-1,35-11-15,47 12 16,-12 11-1,-11 46-15,-71 35 16</inkml:trace>
          <inkml:trace contextRef="#ctx0" brushRef="#br0" timeOffset="-251029.865">-778-104 0,'0'0'16,"0"0"-1,-11 24-15,-13 45 16,-11 23-16,-1-22 15,1-1 1,11-23-16,1-11 16,-1 0-1,13-24-15,-1 1 16,12-12 0,0 0-16,0-12 15,0 1-15,0-12 16,0-1-1,0 13-15,0-1 16,0 12 0,-12 12-16,-23 11 15,-24 12 1,-12 11-16,0 0 16,12-11-16,-11 11 15,-1-11 1,71-35-16</inkml:trace>
          <inkml:trace contextRef="#ctx0" brushRef="#br0" timeOffset="-250843.0586">-1496 994 0,'0'0'0,"0"12"16,0 11-16,-12 0 16,0-11-1,12-12-15</inkml:trace>
          <inkml:trace contextRef="#ctx0" brushRef="#br0" timeOffset="-250134.505">-1449-439 0,'0'0'0,"12"23"16,-1 12-16,-11 11 15,0 12 1,-11 0-16,-1-12 16,0 0-16,12-11 15,0-23 1,0-1-16,0 1 15,0-1 1,-12 12-16,1 12 16,-13 0-1,0-1-15,1 1 16,-12-12-16,-1 0 16,-11 0-1,0-11-15,-12 0 16,0-12-1,-35 11-15,-24 1 16,-23-12 0,23 0-16,0 0 15,0 0-15,-11 0 16,11 0 0,47-12-16,24 12 15,0 0 1,24 0-16,-1 0 15,12 0-15,0 0 16,12 0 0,0 12-16,12-1 15,35 12 1,24 0-16,0 1 16,-12-13-1,-1-11-15,13-23 16,0 0-16,-24-12 15,-47 35 1</inkml:trace>
          <inkml:trace contextRef="#ctx0" brushRef="#br0" timeOffset="-249928.2119">-2780-184 0,'0'0'16,"0"0"-16,35 0 16,24 0-1,129-12-15,-11 0 16,-24 1 0,-23-12-16,-130 23 15</inkml:trace>
          <inkml:trace contextRef="#ctx0" brushRef="#br0" timeOffset="-249178.5776">-2733-600 0,'0'0'16,"0"0"-1,0 0-15,-24-12 16,-23 0-16,-12 1 16,-11-1-1,-13 12-15,-23 0 16,-12 12-1,24-1-15,23 13 16,13-1-16,-1 11 16,23 1-1,1 11-15,23 0 16,12 1 0,0-1-16,0-46 15</inkml:trace>
          <inkml:trace contextRef="#ctx0" brushRef="#br0" timeOffset="-249512.3611">-3534-34 0,'0'0'16,"0"0"-16,0 11 16,0 12-1,0 35-15,0 12 16,0-13 0,0 1-16,0-12 15,0-11-15,0-12 16,0 0-1,0-23-15</inkml:trace>
        </inkml:traceGroup>
        <inkml:traceGroup>
          <inkml:annotationXML>
            <emma:emma xmlns:emma="http://www.w3.org/2003/04/emma" version="1.0">
              <emma:interpretation id="{5EBB2B84-EC38-4F5E-82AC-BB7E660B03A2}" emma:medium="tactile" emma:mode="ink">
                <msink:context xmlns:msink="http://schemas.microsoft.com/ink/2010/main" type="inkWord" rotatedBoundingBox="28785,1772 26699,1804 26684,814 28769,78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248704.3038">-3888 382 0,'0'0'15,"-11"11"1,-13 1-16,-11 0 16,-12-1-16,11 1 15,13-12 1,-1 0-16,12 0 16,1-12-1,-1 1-15,12-1 16,0-11-1,23-12-15,1 1 16,11 10-16,1 1 16,-13 12-1,1-1-15,-12 12 16,-1 12 0,1-1-16,-12 12 15,-35 35 1,-12 12-16,-24 22 15,-23 24-15,23-36 16,-11-10 0,23-24-16,23-23 15,13-11 1,23-12-16</inkml:trace>
          <inkml:trace contextRef="#ctx0" brushRef="#br0" timeOffset="-248438.806">-4335 428 0,'0'0'0,"-12"12"16,-11-1-1,-25 24-15,-11 11 16,1 0-16,-1 1 16,12-13-1,-1 1-15,1-12 16,12-11 0,35-12-16</inkml:trace>
          <inkml:trace contextRef="#ctx0" brushRef="#br0" timeOffset="-248160.2529">-4712 336 0,'0'0'16,"0"0"-16,0 0 15,-12 11 1,0 12-16,1 12 16,-13 23-16,0 0 15,-11-1 1,-12-10-16,-24 10 16,12-22-1,1-12-15,58-23 16</inkml:trace>
          <inkml:trace contextRef="#ctx0" brushRef="#br0" timeOffset="-247718.4005">-4901-127 0,'0'0'0,"0"0"16,0 0 0,0 12-16,0 11 15,0 12-15,12 22 16,0 13 0,0-12-16,-12-1 15,0-10 1,-12 10-16,-35 13 15,-36-1 1,-23 0-16,0-11 16,-11 0-16,-25-35 15,1-11 1,35-24-16,23-11 16,13-12-1,23 1-15,11-13 16,24 1-1,24-23-15,24-35 16,22 11-16,37 1 16,-13 23-1,-82 69-15</inkml:trace>
          <inkml:trace contextRef="#ctx0" brushRef="#br0" timeOffset="-247570.8293">-5431 393 0,'0'0'15,"0"0"-15,0 0 16,0 0 0</inkml:trace>
        </inkml:traceGroup>
        <inkml:traceGroup>
          <inkml:annotationXML>
            <emma:emma xmlns:emma="http://www.w3.org/2003/04/emma" version="1.0">
              <emma:interpretation id="{ADAA9E57-FB60-47AB-9798-5409E93D1470}" emma:medium="tactile" emma:mode="ink">
                <msink:context xmlns:msink="http://schemas.microsoft.com/ink/2010/main" type="inkWord" rotatedBoundingBox="26314,1823 21976,1890 21952,364 26291,29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245369.0766">-6503 509 0,'0'0'0,"0"0"15,-11 0-15,-13 0 16,0-12 0,-11 1-16,0-12 15,11 0-15,12-12 16,1 0-1,11-11-15,11 11 16,13 1 0,11-1-16,1 12 15,11 11 1,0 12-16,-12 0 16,1 12-16,-13 0 15,-11 11 1,0 0-16,-12 0 15,-12 0 1,-12 0-16,1 0 16,-12 12-1,-13 0-15,-22 22 16,-60 47 0,-70 35-1,82-70-15,0-11 16,0-12-1,36-22-15,35-24 16,47 0 0</inkml:trace>
          <inkml:trace contextRef="#ctx0" brushRef="#br0" timeOffset="-245171.0598">-6538-346 0,'0'0'16,"0"0"-16,12 11 16,0 1-1,-12-12-15</inkml:trace>
          <inkml:trace contextRef="#ctx0" brushRef="#br0" timeOffset="-244451.7976">-7139 278 0,'0'0'0,"0"0"16,0 11 0,12 13-16,0-1 15,0 0 1,-1-12-16,1-11 15,0 0 1,12 0-16,-1-11 16,1-1-16,-13-11 15,1 0 1,0-12-16,-12 12 16,0 0-1,0 0-15,0 11 16,-12 1-1,0 11-15,1 11 16,-25 13-16,1 10 16,-24 12-1,-12 1-15,12-1 16,1-11 0,22-12-16,1-12 15,0-11 1,11-11-16,12-1 15,0-11-15,12-12 16,12 1 0,0 11-16,0-1 15,0 13 1,-1 11-16,1 0 16,0 11-16,0 13 15,-12 22 1,-36 23-16,-23 47 15,-11-12 1,-24-12-16,-24-23 16,12-11-1,23-35-15,24-11 16,59-12-16</inkml:trace>
          <inkml:trace contextRef="#ctx0" brushRef="#br0" timeOffset="-244088.6643">-7822-254 0,'0'0'16,"0"0"-16,12 12 15,11 22 1,13 47-16,-13 35 15,-11 0 1,-12-24-16,-12-11 16,-11 11-1,-24 1-15,-36-12 16,12-24-16,1-22 16,11-23-1,12-12-15,0-23 16,11-24-1,13-10-15,35-36 16,23-34 0,36 11-16,11 36 15,-82 80-15</inkml:trace>
          <inkml:trace contextRef="#ctx0" brushRef="#br0" timeOffset="-243479.4309">-8776 474 0,'0'0'0,"0"0"16,0 0-1,0 0-15,0 0 16,0 0-16,0 0 16,0 0-1,0 0-15,-12-11 16,12-12-1,0-12-15,0 0 16,12 12-16,0 0 16,11 12-1,1-1-15,-1 12 16,1 12 0,-1-1-16,-11 12 15,0 0 1,-12 12-16,-12 0 15,-11-1-15,-1 1 16,-11-12 0,-1-11-16,1-12 15,0-12 1,-1 1-16,13-13 16,-1-22-1,13 0-15,22-46 16,13-12-16,11 11 15,1 12 1,-1 0-16,12 12 16,-47 69-1</inkml:trace>
          <inkml:trace contextRef="#ctx0" brushRef="#br0" timeOffset="-243293.198">-8764-358 0,'0'0'0,"11"-11"15,60-24-15,35 0 16,24-11 0,11-12-16,24 1 15,-165 57 1</inkml:trace>
          <inkml:trace contextRef="#ctx0" brushRef="#br0" timeOffset="-242532.4569">-9259 70 0,'0'0'0,"0"0"16,0 0-1,0 0-15,0 0 16,-12 11-16,-11 13 16,-1 10-1,0 1-15,13-12 16,11 0 0,0 0-16,11-11 15,13-1 1,23-11-16,12 0 15,-12-11-15,0-12 16,-23 0 0,-12 11-16,-1 0 15,-11 12 1,0 0-16,-35 12 16,-12 23-16,-12-1 15,-23 13 1,-13 10-16,1-10 15,23-13 1,13-22-16,22-12 16,1 0-1,0-12-15,11-11 16,0 0-16,13-12 16,-1 1-1,0 11-15,0-1 16,1 13-1,11 11-15,0 0 16,-12 11 0,-24 24-16,-23 34 15,-23 12-15,0 0 16,-1 0 0,24-46-16,12-12 15,12-23 1,35 0-16</inkml:trace>
          <inkml:trace contextRef="#ctx0" brushRef="#br0" timeOffset="-242234.1808">-10496-57 0,'0'0'16,"0"0"-16,0 0 16,0 0-1,12 0-15,11 23 16,13 35-16,-1 34 15,-23 1 1,0-36-16,-12 1 16,-12-12-1,0-11-15,0-23 16,1-1 0,11-11-16,0 0 15,0-11-15,0-24 16,23-34-1,60-35-15,46-24 16,-23 47 0,-106 81-16</inkml:trace>
          <inkml:trace contextRef="#ctx0" brushRef="#br0" timeOffset="-240639.8603">-10413-34 0,'0'0'0,"0"0"15,0 0 1,0 0-16,0 0 15,0 0-15,0 0 16,0 0 0,0 0-16,0 0 15,11 11 1,1 24-16,0 46 16,-12 11-1,-12-11-15,0 12 16,-11-1-16,-13-22 15,-11-24 1,0-23-16,12-12 16,-12-11-1,11-11-15,13-24 16,23 1-16,47-47 16,59-23-1,82 0-15,13 11 16,-36 35-1,-165 58-15</inkml:trace>
        </inkml:traceGroup>
        <inkml:traceGroup>
          <inkml:annotationXML>
            <emma:emma xmlns:emma="http://www.w3.org/2003/04/emma" version="1.0">
              <emma:interpretation id="{507FA7E5-AFC3-417C-8869-9DCEF1DCBF04}" emma:medium="tactile" emma:mode="ink">
                <msink:context xmlns:msink="http://schemas.microsoft.com/ink/2010/main" type="inkWord" rotatedBoundingBox="21145,2978 16943,3042 16905,588 21108,52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238822.1394">-11686 24 0,'0'0'15,"0"0"-15,-11 11 16,-13 12-16,-11 24 16,-36 22-1,-12 12 1,-11-12-16,-24 35 15,24-23-15,-12 0 16,36-12 0,22-23-16,13 1 15,12-24-15,11-12 16,12-11 0</inkml:trace>
          <inkml:trace contextRef="#ctx0" brushRef="#br0" timeOffset="-239126.4436">-12392-346 0,'0'0'0,"0"0"15,0-12-15,0 1 16,0 11 0,0 0-16,0 0 15,0 0-15,0 0 16,0 0-1,0 11-15,11 12 16,1 24 0,0 10-16,0 36 15,-12 22 1,0-11-16,0-11 16,0-24-16,0 1 15,0-24 1,0 0-16,0-23 15,0-11 1,0-12-16</inkml:trace>
          <inkml:trace contextRef="#ctx0" brushRef="#br0" timeOffset="-238188.8533">-12157 925 0,'0'0'0,"0"0"16,0 0-16,0 0 15,0 0 1,0 0-16,0 0 16,12-23-1,35-23-15,12-1 16,23 1 0,1 12-16,-12 10 15,-13 24-15,-10 0 16,-13 12-1,-12 11-15,-11 0 16,-12 12 0,-12 0-16,-11 11 15,-24 0-15,0-11 16,11-12 0,1 0-16,11-11 15,13-1 1,11-11-16,0 0 15,0 0 1,23 0-16,13 0 16,11 0-16,0 12 15,12 11 1,-12 0-16,0 23 31,-24 23-31,-23-11 16,-23-12-1,-24 1-15,-47-1 16,-12-11-16,11-24 16,13 1-1,23-24-15,0-11 16,12-12 0,47 35-16</inkml:trace>
          <inkml:trace contextRef="#ctx0" brushRef="#br0" timeOffset="-236550.549">-12817 70 0,'0'0'0,"0"0"16,0 0-16,0 0 15,0 0 1,0 0-16,0 11 16,-11 24-1,-13 23-15,-11 0 16,-24-1-16,0 1 15,12-23 1,-12 0-16,12-24 16,0 1-1,11-1-15,1-11 16,0 0 0,-1-11-16,1-1 15,11 1-15,1-1 16,-1 0-1,1 1-15,-13-1 16,-11 12 0,0 0-16,0 12 15,0 11-15,-12 12 16,0 22 0,0 13-16,12-1 15,24-11 1,11-12-16,12-11 15,0-12 1,0 0-16,12-11 16,-1-1-16,1-11 15,0 0 1,0-11-16,11-13 16,-11 1-1,0-11-15,0 11 16,-12-1-16,0 1 15,0 12 1,0-1-16,0 12 16,-12 0-1,-12 12-15,-11-1 16,-12 1 0,0-1-16,0 1 15,-1 0-15,13-12 16,0 0-1,23 0-15,-12 0 16,13 0 0,-13 0-16,1 11 15,-13 12-15,1 0 16,0-11 0,-1-1-16,1 1 15,0 0 1,-1-12-16,13 0 15,-1 0 1,-11 11-16,-12 12 16,-1 0-16,1 1 15,-12-1 1,12 0-16,0 0 16,-12-12-1,12-11-15,0 0 16,0-11-1,12-1-15,23 1 16,0 11-16,12 0 16,0 0-1,12-12-15,-12 12 16,12 0 0,-1 0-16,1 0 15,0 12 1,0 22-16,0-22 15,-12 11-15,-12 12 16,-35 34 0,-12-23-16,-24 24 15,13-24-15,-1-11 16,12-12 0,24-12-16,35-11 15</inkml:trace>
          <inkml:trace contextRef="#ctx0" brushRef="#br0" timeOffset="-236148.3968">-13971 1422 0,'0'0'15,"24"0"-15,23 0 16,71-12 0,11-11-16,-23-11 15,-12-1 1,-23 0-16,-71 35 15</inkml:trace>
          <inkml:trace contextRef="#ctx0" brushRef="#br0" timeOffset="-235674.1332">-14843 2104 0,'0'0'0,"0"0"15,36-23-15,34-23 16,36-58 0,-11 11-16,-36 1 15,-24 34-15,-23 23 16,-1 0 0,-11 12-16,-11 12 15,-13-1 1,-23 12-16,-24 23 15,24 12-15,12 0 16,11 11 0,24-11-16,24-1 15,11-11 1,36-11-16,47-12 16,11-35-1,-129 35-15</inkml:trace>
          <inkml:trace contextRef="#ctx0" brushRef="#br0" timeOffset="-235024.1526">-14737-208 0,'0'0'0,"0"0"16,0 0-16,0 0 15,12 24 1,12-1-16,-1 11 15,1 13 1,11 10-16,-11 24 16,-24 0-1,-24-11-15,-35 22 16,-11-23-16,-25-11 16,-34-12-1,-48 1-15,36-24 16,23-35-1,-12 1-15,36-13 16,35-10 0,12-24-16,35-11 15,24-47-15,35-23 16,24 35 0,58-23-16,1 46 15,0 0 1,-48 47-16,-82 34 15</inkml:trace>
          <inkml:trace contextRef="#ctx0" brushRef="#br0" timeOffset="-234855.1764">-15184-11 0,'0'0'16,"0"0"-16,12 11 16,-12-11-1</inkml:trace>
          <inkml:trace contextRef="#ctx0" brushRef="#br0" timeOffset="-234124.7743">-15114 983 0,'0'0'0,"0"0"16,0 0-16,0 0 16,0 0-1,0 0-15,0 0 16,0 0 0,-11 0-16,-1 0 15,0 0-15,0 0 16,1 0-1,11 0-15,0 0 16,11-12 0,1-11-16,12 0 15,11 0-15,-11 11 16,-1 12 0,-11 0-16,0 12 15,-1 0 1,-11-1-16,0 12 15,0 0 1,0-23-16</inkml:trace>
        </inkml:traceGroup>
        <inkml:traceGroup>
          <inkml:annotationXML>
            <emma:emma xmlns:emma="http://www.w3.org/2003/04/emma" version="1.0">
              <emma:interpretation id="{51689B9C-3C97-4840-A1D5-2935CB01595E}" emma:medium="tactile" emma:mode="ink">
                <msink:context xmlns:msink="http://schemas.microsoft.com/ink/2010/main" type="inkWord" rotatedBoundingBox="16534,2190 11590,2265 11567,757 16511,68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232022.2521">-16598 555 0,'0'0'0,"0"0"16,0 0-16,0 0 16,0 0-1,0 0-15,12 12 16,12-1-1,11 12-15,0 1 16,12-1-16,0 0 16,12 11-1,-12-10-15,1-1 16,-13 0 0,-12-12-16,-11 1 15,0-1-15,0 1 16,0 0-1,-12-1-15,0 1 16,-24-1 0,-35 24-16,-12 11 15,1-11 1,11-12-16,12 0 16,0 0-16,11 0 15,1-11 1,0-1-16,35-11 15</inkml:trace>
          <inkml:trace contextRef="#ctx0" brushRef="#br0" timeOffset="-231733.8432">-16657 890 0,'0'0'0,"0"0"16,0 0-16,0 0 16,-12 0-1,1 12-15,-13 0 16,-11 11 0,-36 23-16,-11 12 15,-1-1 1,24-10-16,-11 10 15,11-22-15,12-12 16,-24 0 0,71-23-16</inkml:trace>
          <inkml:trace contextRef="#ctx0" brushRef="#br0" timeOffset="-231192.8832">-16822 417 0,'0'0'0,"0"0"16,0 0-1,0 11-15,0 1 16,-11 11-16,-25 0 16,-11 0-1,-24 0-15,1 0 16,-1 12-1,-11 0-15,11-12 16,12 0 0,0 11-16,24-10 15,11-1-15,1 11 16,11-11 0,0 1-16,12-1 15,0 11 1,-12 1-16,1 0 15,-13 23 1,-23-1-16,-12 1 16,-23-12-16,-24 1 15,-24-13 1,36-11-16,94-23 16</inkml:trace>
          <inkml:trace contextRef="#ctx0" brushRef="#br0" timeOffset="-230847.7555">-17740-219 0,'0'0'15,"0"0"-15,0 0 16,0 23 0,0 23-16,-12 35 15,12 35 1,-12-1-16,12-22 15,-12-1-15,12 12 16,-12-11 0,12-36-16,0-57 15</inkml:trace>
          <inkml:trace contextRef="#ctx0" brushRef="#br0" timeOffset="-230358.4209">-18070 440 0,'0'0'16,"0"0"-16,0 0 15,0 0 1,-12 11-16,-23 12 31,-71 12-31,23-12 16,1 0 0,23-11-16,12-1 15,23 1-15,1-1 16,11 1-1,12 11-15,12 0 16,11 12 0,1 0-16,-1-1 15,1 1-15,-12-12 16,-1 12 0,-11-1-16,-11 1 15,-37 0 1,-34 23-16,-12-12 15,23 0-15,-23 0 16,0-23 0,94-23-16</inkml:trace>
          <inkml:trace contextRef="#ctx0" brushRef="#br0" timeOffset="-229609.2108">-19272 729 0,'0'0'0,"0"0"15,-12 11 1,1 1-16,-13-1 16,-11-11-16,-1 0 15,13-11 1,-1-1-16,1-11 15,11 0 1,12 0-16,0 0 16,12 0-1,-1 11-15,13 0 16,0 1-16,11 11 16,-11 11-1,-1 1-15,-11 0 16,0 11-1,-12-12-15,-24 24 16,1-12-16,-13 0 16,-11 0-1,-12-11-15,0-12 16,0 0 0,12-12-16,12-11 15,11-12 1,13-11-16,11-12 15,11-11-15,25-23 16,11-24 0,-47 116-16</inkml:trace>
          <inkml:trace contextRef="#ctx0" brushRef="#br0" timeOffset="-229440.6759">-19378-161 0,'0'0'0,"0"0"16,0 0-16,0 0 16</inkml:trace>
          <inkml:trace contextRef="#ctx0" brushRef="#br0" timeOffset="-228453.1609">-20273 890 0,'0'0'15,"0"0"1,0 0-16,0 0 16,0 0-16,0 0 15,0 0 1,0 0-16,0-11 15,0-1 1,12-22-16,11-47 16,1 0-1,-1 23-15,13 0 16,-1-11-16,0 11 16,12 0-1,1 1-15,-13 10 16,12 13-1,-12 11-15,1 11 16,-1 12-16,-11 12 16,-13-1-1,-11 12-15,-23 12 16,-12 0 0,-24 11-16,0-12 15,0 1 1,0-12-16,-12 0 15,24-11-15,0 11 16,0 0 0,-12 12-16,0 11 15,24-23 1,11 0-16,1-11 16,11-12-16,0 0 15,0-12 1,1-11-16,-1-12 15,0-22 1,12-59-16,0-57 16,12 46-16,11 23 15,1 34 1,-12 24-16,-1 11 16,1 24-1,-12 11-15,0 0 16,0 23-1,-12 69-15,-11 12 16,-1 0 0,1-34-16,-1-12 15,-11-1-15,0-10 16,-1-24 0,-11-12-16,-24-11 15,1 0 1,23-11-16,-1 11 15,13 0-15,0 23 16,-1 23 0,13 0-16,11 0 15,12 1 1,0-47-16</inkml:trace>
        </inkml:traceGroup>
        <inkml:traceGroup>
          <inkml:annotationXML>
            <emma:emma xmlns:emma="http://www.w3.org/2003/04/emma" version="1.0">
              <emma:interpretation id="{59E9AD62-06E4-449A-9A9C-AA3ABB8BBA37}" emma:medium="tactile" emma:mode="ink">
                <msink:context xmlns:msink="http://schemas.microsoft.com/ink/2010/main" type="inkWord" rotatedBoundingBox="10453,1962 9007,1984 8989,786 10434,76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226633.8784">-22735-11 0,'0'0'0,"0"0"16,12 0-16,11 0 16,36 0-1,12-12-15,0 12 16,-13-11-16,1 11 16,-12 0-1,-11 0-15,-1 0 16,-11 11-1,-13 1-15,-11 23 16,0 22 0,-11 1-16,-1 12 15,0-13-15,0 24 16,1 12 0,11-1-16,0-11 15,0-12 1,0-11-16,11-12 15,-11 1-15,0-13 16,0-11 0,0 12-16,-11-12 15,-1 0 1,-12 0-16,-11 1 16,0-13-1,-13 1-15,-10-12 16,10 0-1,-22-12-15,70 12 16</inkml:trace>
          <inkml:trace contextRef="#ctx0" brushRef="#br0" timeOffset="-225953.4556">-23677-138 0,'0'0'0,"0"0"16,0 0-16,11 11 15,13 24 1,-1 46-16,1 11 16,-12 1-1,0-1-15,-1 1 16,-11-1-16,0 1 15,0-36 1,0-10-16,0-13 16,0-22-1,-11-1-15,11-11 16,0 0-16,0-23 16,11-23-1,13-12-15,11 1 16,12-1-1,24 0-15,-12 23 16,12 24 0,-12 11-16,-12 11 15,-12 12-15,-11 24 16,-13 10 0,-11 13-16,-23-12 15,-36 11 1,-12-11-16,12-24 15,0-11-15,1-11 16,-13-12 0,0-12-16,24 1 15,0-12 1,47 23-16</inkml:trace>
        </inkml:traceGroup>
        <inkml:traceGroup>
          <inkml:annotationXML>
            <emma:emma xmlns:emma="http://www.w3.org/2003/04/emma" version="1.0">
              <emma:interpretation id="{8EA32FFB-6D65-40FA-A6EA-F4F003B6FE3C}" emma:medium="tactile" emma:mode="ink">
                <msink:context xmlns:msink="http://schemas.microsoft.com/ink/2010/main" type="inkWord" rotatedBoundingBox="7722,2416 3478,2481 3449,629 7694,564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225154.0747">-25185 509 0,'0'0'16,"0"0"-16,0 0 15,0-12 1,0 1-16,0-12 16,0 0-16,-12 0 15,0-1 1,-23 1-16,-36 0 15,-11 23 1,11 12-16,0 22 16,1 13-1,23 10-15,11 13 16,13-12-16,23-1 16,11-10-1,1-13-15,12-11 16,23 0-1,12-23-15,11-11 16,1-24 0,0-34-16,-12 0 15,-24-1-15,-11 12 16,-13 12 0,1 23-16,-12 12 15,0-1 1,0 12-16,0 0 15,0 0-15,0 23 16,12 46 0,0 35-16,0-11 15,11-1 1,12-11-16,1-11 16,11-13-1,0-22-15,-12-23 16,-35-12-16</inkml:trace>
          <inkml:trace contextRef="#ctx0" brushRef="#br0" timeOffset="-224542.9212">-25586-92 0,'0'0'16,"0"0"0,12 0-16,0 0 15,-12 0 1,0 0-16,0 0 15,-24 0-15,-23-12 16,-12 1 0,-35-1-16,12 12 15,-1 0 1,36 0-16,12 12 16,-1-1-16,13 1 15,11 11 1,-12 12-16,13 23 15,-1-1 1,0 13-16,-12-1 16,1-11-1,11 11-15,-11 1 16,-1 22 0,0-11-16,1-12 15,11 1-15,0-1 16,12 0-1,0 1-15,12-1 16,12-11 0,11 0-16,24-12 15,35 0-15,0-11 16,-11-24 0,11 1-16,-11-24 15,-83 12 1</inkml:trace>
          <inkml:trace contextRef="#ctx0" brushRef="#br0" timeOffset="-222900.0219">-26681 370 0,'0'0'0,"0"0"15,-12 23 1,-12 12-16,-11 23 16,0-12-1,-12-11-15,11-24 16,-11 1-16,0-12 15,12-12 1,11-11-16,12-11 16,12-1-1,12-23-15,12-23 16,23-11 0,0-1-16,-12 36 15,-11 22 1,-1 0-16,-23 35 15</inkml:trace>
          <inkml:trace contextRef="#ctx0" brushRef="#br0" timeOffset="-222710.3164">-27235 1064 0,'0'0'16,"0"11"-16,0 1 15,0-12 1</inkml:trace>
          <inkml:trace contextRef="#ctx0" brushRef="#br0" timeOffset="-221481.2732">-27306 405 0,'0'0'0,"0"0"16,0 0-1,0 0-15,0 0 16,0 0 0,0 0-16,0 0 15,0 0 1,0 0-16,0 0 16,0 12-16,-11 34 15,-13 23 1,1-11-16,-1-12 15,0-11 1,-11-1-16,-24 1 16,59-35-16</inkml:trace>
          <inkml:trace contextRef="#ctx0" brushRef="#br0" timeOffset="-222200.2077">-27506 752 0,'0'0'0,"0"0"16,-12 0-16,1 0 15,-13-12 1,-11-11-16,-1 0 15,-11-23-15,24 11 16,-1 0 0,1 1-16,11 11 15,0 11 1,0 0-16,0 1 16,12 11-1,0 0-15,-11 11 16,-13 24-16,1 23 15,-13 11 1,13-23-16,-1-11 16,-11 11-1,-1-23-15,1 1 16,35-24 0</inkml:trace>
          <inkml:trace contextRef="#ctx0" brushRef="#br0" timeOffset="-221990.988">-28048 1526 0,'0'0'16,"12"0"-16,47 12 15,82-24-15,1-11 16,-142 23 0</inkml:trace>
          <inkml:trace contextRef="#ctx0" brushRef="#br0" timeOffset="-218767.8961">-28118-312 0,'0'0'0,"0"0"0,0 0 16,0 0 0,0 0-16,0 0 15,0 0 1,0 0-16,0 24 15,0 22 1,0 46-16,0 24 16,11-12-16,-11-12 15,-11-11 1,11-11-16,-12-13 16,0-10-1,0-13-15,0-11 16,12-11-16,0-12 15</inkml:trace>
          <inkml:trace contextRef="#ctx0" brushRef="#br0" timeOffset="-218225.4765">-28342 35 0,'0'0'16,"0"0"0,12 23-16,-1 12 15,-11 11-15,-11-11 16,-13 0 0,0-12-16,1 0 15,-1-12 1,1 1-16,11-1 15,0 1 1,0-12-16,1 0 16,11 0-16,0 0 15,0 0 1,0 0-16,0 12 16,0 11-1,-12 11-15,0 24 16,0 11-16,-11-11 15,-24 0 1,-24 0-16,-11 0 16,-1-24-1,1-11-15,11-11 16,0-24 0,12-11-16,12-11 15,24-1-15,11-23 16,24 0-1,23 1-15,12-1 16,36-12 0,11 36-16,-94 34 15</inkml:trace>
          <inkml:trace contextRef="#ctx0" brushRef="#br0" timeOffset="-217978.455">-28754 1445 0,'11'-11'16,"36"-36"-16,36-45 16,-83 92-1</inkml:trace>
          <inkml:trace contextRef="#ctx0" brushRef="#br0" timeOffset="-217772.2663">-28766-104 0,'0'0'0,"0"0"15,0 0 1,0 0-16,0 0 15</inkml:trace>
          <inkml:trace contextRef="#ctx0" brushRef="#br0" timeOffset="-218048.3304">-29167 1457 0,'0'0'0</inkml:trace>
          <inkml:trace contextRef="#ctx0" brushRef="#br0" timeOffset="-216715.3007">-29167 1526 0,'0'0'0,"0"0"16,0 0-1,0 0-15,0 0 16,0 0 0,0 0-16,0 0 15,130-23-15,-130 23 16,35-12 0,48-11-16,-1 0 15,-11 0 1,-24 11-16,-12 1 15,-11-1-15,-12 12 16,-1 0 0,-11 0-16,0 0 15,-23 0 1,-48 23-16,-11-11 16,11 0-16,12-1 15,12 1 1,12-1-16,11 1 15,12-12 1,12 0-16,0 0 16,12-12-1,59-11-15,35-12 16,-24 1 0,-11-1-16,-24 12 15,-23 11-15,-1 1 16,-23 11-1,0 0-15,0 0 16,-23 11 0,-25 1-16,1-12 15,47 0-15</inkml:trace>
        </inkml:traceGroup>
        <inkml:traceGroup>
          <inkml:annotationXML>
            <emma:emma xmlns:emma="http://www.w3.org/2003/04/emma" version="1.0">
              <emma:interpretation id="{62F54336-13BA-43BE-949E-8989F3924D7F}" emma:medium="tactile" emma:mode="ink">
                <msink:context xmlns:msink="http://schemas.microsoft.com/ink/2010/main" type="inkWord" rotatedBoundingBox="3144,2185 775,2221 753,809 3122,773"/>
              </emma:interpretation>
              <emma:one-of disjunction-type="recognition" id="oneOf30">
                <emma:interpretation id="interp34" emma:lang="" emma:confidence="0.5">
                  <emma:literal>r:</emma:literal>
                </emma:interpretation>
                <emma:interpretation id="interp35" emma:lang="" emma:confidence="0">
                  <emma:literal>i:</emma:literal>
                </emma:interpretation>
                <emma:interpretation id="interp36" emma:lang="" emma:confidence="0">
                  <emma:literal>t:</emma:literal>
                </emma:interpretation>
                <emma:interpretation id="interp37" emma:lang="" emma:confidence="0">
                  <emma:literal>T:</emma:literal>
                </emma:interpretation>
                <emma:interpretation id="interp38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-216222.9328">-29532 590 0,'0'0'0,"0"11"16,0 24-16,0 11 16,-12-11-1,0 0-15,1-1 16,-1-11-1,0-11-15,-11 0 16,-1-12-16,12 0 16,0 0-1,-11-12-15,11-23 16,0-11 0,12-23-16,0-1 15,12-10-15,0-13 16,11-22-1,1 11-15,-12 23 16,0 11 0,-1 24-16,-11 46 15</inkml:trace>
          <inkml:trace contextRef="#ctx0" brushRef="#br0" timeOffset="-215997.1259">-29720 1156 0,'0'0'0,"0"0"16,0 0-1,0 0-15,11 0 16,-11 0-16</inkml:trace>
          <inkml:trace contextRef="#ctx0" brushRef="#br0" timeOffset="-215730.7315">-29897 914 0,'0'0'0,"-12"11"16,-11 24 0,-13 11-16,-23 23 15,0 1 1,1-13-16,10-22 15,1-12 1,12-11-16,0-12 16,35 0-16</inkml:trace>
          <inkml:trace contextRef="#ctx0" brushRef="#br0" timeOffset="-215542.3402">-29921 451 0,'0'0'0,"0"0"16,0 0 0,0 0-16,0 0 15,0 0-15</inkml:trace>
          <inkml:trace contextRef="#ctx0" brushRef="#br0" timeOffset="-215155.3758">-30380 393 0,'0'0'0,"12"12"16,-1 11-1,13 23-15,0 24 16,-13-13 0,1-10-16,-12-1 15,-12-11 1,1-12-16,-13 0 15,-11 0-15,-1-12 16,1 1 0,11-12-16,13-12 15,11 1 1,11-24-16,25-34 16,11 11-16,0 0 15,0 24 1,-47 34-16</inkml:trace>
          <inkml:trace contextRef="#ctx0" brushRef="#br0" timeOffset="-214803.6899">-30898 705 0,'0'0'16,"0"0"0,0 0-16,11 12 15,1 0 1,-12 11-16,0 11 15,-12 13-15,-23 10 16,-12 1 0,-24 0-16,12-12 15,0-11 1,12-12-16,0-11 16,47-12-16</inkml:trace>
          <inkml:trace contextRef="#ctx0" brushRef="#br0" timeOffset="-214483.7035">-31146-127 0,'0'0'16,"0"0"-1,0 12-15,0 23 16,0 34 0,-12 47-16,1-1 15,-1 24-15,0 23 16,0-58-1,1-12-15,11-34 16,-12-12 0,12-46-16</inkml:trace>
          <inkml:trace contextRef="#ctx0" brushRef="#br0" timeOffset="-214071.854">-31393 474 0,'0'0'15,"0"0"-15,0 0 16,-12 12 0,-11-1-16,-13 1 15,-11-12-15,-12 0 16,0 0-1,12 0-15,0 12 16,0 11 0,0 11-16,11 13 15,13-24-15,-1 11 16,24-34 0</inkml:trace>
          <inkml:trace contextRef="#ctx0" brushRef="#br0" timeOffset="-213932.3541">-31676 1260 0,'0'0'16,"0"0"-16,0 0 16,0 0-1</inkml:trace>
        </inkml:traceGroup>
      </inkml:traceGroup>
    </inkml:traceGroup>
  </inkml:traceGroup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0:41.8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020C78-A19B-4132-9210-7029DBA401EC}" emma:medium="tactile" emma:mode="ink">
          <msink:context xmlns:msink="http://schemas.microsoft.com/ink/2010/main" type="writingRegion" rotatedBoundingBox="2815,7885 4439,17933 805,18521 -819,8473"/>
        </emma:interpretation>
      </emma:emma>
    </inkml:annotationXML>
    <inkml:traceGroup>
      <inkml:annotationXML>
        <emma:emma xmlns:emma="http://www.w3.org/2003/04/emma" version="1.0">
          <emma:interpretation id="{AC8FA3B6-C811-401C-B828-B99D92E59B30}" emma:medium="tactile" emma:mode="ink">
            <msink:context xmlns:msink="http://schemas.microsoft.com/ink/2010/main" type="paragraph" rotatedBoundingBox="2815,7885 4439,17933 2590,18232 965,8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6F030-C4B8-4CE1-9E34-6BD479D3D1F5}" emma:medium="tactile" emma:mode="ink">
              <msink:context xmlns:msink="http://schemas.microsoft.com/ink/2010/main" type="line" rotatedBoundingBox="2815,7885 4439,17933 2590,18232 965,8184"/>
            </emma:interpretation>
          </emma:emma>
        </inkml:annotationXML>
        <inkml:traceGroup>
          <inkml:annotationXML>
            <emma:emma xmlns:emma="http://www.w3.org/2003/04/emma" version="1.0">
              <emma:interpretation id="{04E8DAA4-BA79-4BCF-885A-E851169BB682}" emma:medium="tactile" emma:mode="ink">
                <msink:context xmlns:msink="http://schemas.microsoft.com/ink/2010/main" type="inkWord" rotatedBoundingBox="2815,7885 3414,11589 1564,11888 965,81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-30262 7027 0,'0'0'16,"0"0"-16,0 0 16,0 0-1,0 0-15,0 0 16,0 0 0,0 0-16,0 0 15,0 35 1,11 57-16,-11 24 15,0-12-15,-11 0 16,-1 0 0,0-12-16,0-22 15,1-24 1,-1-23-16,0 0 16,12-11-1,0-12-15,0 0 16,0-12-16,0-22 15,12-24 1,23-12-16,0-10 16,13-1-1,11 23-15,11 0 16,1 35-16,-12 23 16,-12 12-1,0 11-15,-12 0 16,-11 11-1,-1 1-15,-11 11 16,-24 12 0,-23 0-16,-12 0 15,-12-1-15,12-22 16,0-12 0,0-11-16,0-24 15,11 1 1,1-12-16,11-12 15,13 12 1,11 23-16</inkml:trace>
          <inkml:trace contextRef="#ctx0" brushRef="#br0" timeOffset="-2091.813">-30557 7778 0,'0'0'0,"0"0"0,12-11 16,0-1 0,-12 1-1,0 11-15,-12-12 16,-12 12-1,-11 12-15,-36 34 16,1 23-16,-13 12 16,13-11-1,22 10-15,1 13 16,24 34 0,23-11-16,23-24 15,13 12 1,23 35-16,11 11 15,-23-46 1,24 12-16,0-1 16,-24-11-16,-12 0 15,-23-23 1,-36 0-16,-11-12 16,-24 12-1,-11 0-15,-25-11 16,-23-13-16,24-10 15,24-13 1,11-22-16,12-24 16,11-11-1,36 23-15</inkml:trace>
          <inkml:trace contextRef="#ctx0" brushRef="#br0" timeOffset="-1014.7183">-30710 10541 0,'0'0'0,"0"0"16,0-12-16,12 0 15,0-11 1,-1 0-16,13 0 16,-12 12-1,-12-1-15,0-11 16,0 11-1,-12 1-15,0-1 16,-11 12-16,-24 0 16,-24 12-1,-12 11-15,13 23 16,11 12 0,12 0-16,11 0 15,25-12-15,11 0 16,11-11-1,25-12-15,-1-12 16,12 1 0,-12-12-16,13-12 15,-1-22 1,12-24-16,-12-11 16,-12-1-16,-11 35 15,-13 12 1,1 0-16,0 12 15,-12 11 1,0 0-16,0 0 16,12 11-16,0 24 15,11 34 1,1 12-16,-1-23 16,13 0-1,-1-12-15,0-23 16,1-11-16,-36-12 15</inkml:trace>
        </inkml:traceGroup>
        <inkml:traceGroup>
          <inkml:annotationXML>
            <emma:emma xmlns:emma="http://www.w3.org/2003/04/emma" version="1.0">
              <emma:interpretation id="{21945A4D-7637-4FB6-997E-4FE59E073DAB}" emma:medium="tactile" emma:mode="ink">
                <msink:context xmlns:msink="http://schemas.microsoft.com/ink/2010/main" type="inkWord" rotatedBoundingBox="3972,15113 4429,17935 3048,18158 2592,153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8433.5954">-29014 16885 0,'0'0'0,"12"-23"16,0 0-16,0-23 15,-1 0 1,-11 0-16,0 11 16,-11 12-16,-1 11 15,-12 1 1,-11 11-16,-24 11 15,-12 35 1,-23 35-16,24 0 16,22-11-1,13-1-15,23-11 16,1-24-16,22 13 16,1-24-1,12-12-15,23-11 16,0-23-1,0-12-15,-12 1 16,12-24-16,-11-11 16,-13 11-1,-11 12-15,0-1 16,0 13 0,-12 11-16,0 11 15,0 12-15,0 0 16,11 12-1,1 22-15,0 13 16,0 10 0,11 13-16,13 11 15,-1-24 1,12-10-16,-47-47 16</inkml:trace>
          <inkml:trace contextRef="#ctx0" brushRef="#br0" timeOffset="184828.6101">-29497 15048 0,'0'0'0,"12"-12"15,0 1 1,0-1-16,0-11 16,-12 23-16,0-11 15,0 11 1,0 0-16,0 0 15,-24 11 1,-11 12-16,-1 23 16,1 12-16,11-12 15,1 12 1,11 12-16,0 22 16,0 12-1,12-11-15,12-13 16,0-22-1,12 35-15,11-1 16,-12-11 0,1-12-16,11 12 15,-11 0-15,0-23 16,-13-12 0,-11 0-16,-11-11 15,-1 11 1,0-11-16,-12 0 15,1-1-15,-1-11 16,-11 1 0,11-1-16,1 0 15,-1-12 1,1 1-16,-1-12 16,12 0-16,12 0 15</inkml:trace>
          <inkml:trace contextRef="#ctx0" brushRef="#br0" timeOffset="189300.2357">-29073 14250 0,'0'0'0,"0"58"16,12 46-1,-12 0-15,0-11 16,-12-12-16,12-12 15,-11 0 1,-1-22-16,0-24 16,12-12-1,0-11-15,0 0 16,-12-11 0,12-1-16,0-23 15,12-11-15,12-23 16,11 11-1,24 12-15,12 11 16,-1 24 0,-11 22-16,0 12 15,-12 0 1,-11 12-16,-13 0 16,-11-12-16,0 0 15,-24 23 1,-23 0-16,-13-11 15,-22 11-15,-13-23 16,13-11 0,-1 0-16,24-12 15,11-12 1,36 12-16</inkml:trace>
        </inkml:traceGroup>
      </inkml:traceGroup>
    </inkml:traceGroup>
    <inkml:traceGroup>
      <inkml:annotationXML>
        <emma:emma xmlns:emma="http://www.w3.org/2003/04/emma" version="1.0">
          <emma:interpretation id="{AF8DD7ED-F87E-477C-8A07-5132351F38E4}" emma:medium="tactile" emma:mode="ink">
            <msink:context xmlns:msink="http://schemas.microsoft.com/ink/2010/main" type="paragraph" rotatedBoundingBox="507,16435 1850,16435 1850,17290 507,17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650BC9-F547-4FB0-B2F0-A24DA6659E41}" emma:medium="tactile" emma:mode="ink">
              <msink:context xmlns:msink="http://schemas.microsoft.com/ink/2010/main" type="inkBullet" rotatedBoundingBox="514,16416 1858,16454 1834,17300 490,17262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0" timeOffset="182905.7742">-32159 15753 0,'0'0'0,"0"0"16,0 0-16,0 0 16,0 0-1,0 0-15,0 0 16,0 0-1,0 0-15,0 0 16,24 11 0,11 1-16,12 0 15,24-12-15,23-12 16,47 0 0,-35 12-16,-23-11 15,-1-1 1,-11 1-16,0-1 15,-1 12 1,-22 0-16,-13 0 16,-12 0-16,-23 0 15</inkml:trace>
        <inkml:trace contextRef="#ctx0" brushRef="#br0" timeOffset="183371.6772">-31959 16019 0,'0'0'16,"0"0"0,0 0-16,0 0 15,0 0 1,0 0-16,0 0 16,0 0-16,0 0 15,0 0 1,0 0-16,0 0 15,24 0 1,11 0-16,24 0 16,24 0-16,11-12 15,-12 1 1,1-1-16,-1 12 16,13-12-1,-1 1-15,-12 11 16,-11 0-1,-36 0-15,-35 0 16</inkml:trace>
        <inkml:trace contextRef="#ctx0" brushRef="#br0" timeOffset="183854.237">-31511 15510 0,'0'0'15,"0"0"1,0 0-16,12 0 15,11 12 1,25-1-16,10 1 16,25 11-16,11 0 15,-11 0 1,-13 12-16,-11-12 16,-12 0-1,-11 0-15,-1 0 16,-11-11-16,-13 11 15,1 0 1,-12 0-16,-12 23 16,-11 24-1,-36 11-15,-24 34 16,13-45 0,11-13-16,12-10 15,23-13-15,1-11 16,23-23-1</inkml:trace>
      </inkml:traceGroup>
    </inkml:traceGroup>
  </inkml:traceGroup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1:24.6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D5FAB9-ABB8-40E3-ABD0-F7A2F43CF99E}" emma:medium="tactile" emma:mode="ink">
          <msink:context xmlns:msink="http://schemas.microsoft.com/ink/2010/main" type="writingRegion" rotatedBoundingBox="25734,9660 32113,7670 32820,9937 26441,11926"/>
        </emma:interpretation>
      </emma:emma>
    </inkml:annotationXML>
    <inkml:traceGroup>
      <inkml:annotationXML>
        <emma:emma xmlns:emma="http://www.w3.org/2003/04/emma" version="1.0">
          <emma:interpretation id="{9EA5709F-E8A7-49C9-9969-F38DAFB222C2}" emma:medium="tactile" emma:mode="ink">
            <msink:context xmlns:msink="http://schemas.microsoft.com/ink/2010/main" type="paragraph" rotatedBoundingBox="25734,9660 32113,7670 32820,9937 26441,11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6193EA-CE76-442E-B5A3-6920CB1C3546}" emma:medium="tactile" emma:mode="ink">
              <msink:context xmlns:msink="http://schemas.microsoft.com/ink/2010/main" type="line" rotatedBoundingBox="25734,9660 32113,7670 32820,9937 26441,11926"/>
            </emma:interpretation>
          </emma:emma>
        </inkml:annotationXML>
        <inkml:traceGroup>
          <inkml:annotationXML>
            <emma:emma xmlns:emma="http://www.w3.org/2003/04/emma" version="1.0">
              <emma:interpretation id="{37D094D3-D235-4E45-AFE0-6CC73F2A7FFB}" emma:medium="tactile" emma:mode="ink">
                <msink:context xmlns:msink="http://schemas.microsoft.com/ink/2010/main" type="inkWord" rotatedBoundingBox="25956,10371 27452,9904 27937,11460 26441,11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-6526 9882 0,'0'0'0,"0"0"15,0 0-15,0 0 16,0 0 0,0 0-16,-12 0 15,0 0 1,0-12-16,12 1 16,0-12-16,12-24 15,0-22 1,12 11-16,-1 24 15,1 10 1,-1 13-16,1 22 16,-1 24-1,-11 11-15,-12 70 16,-12 34-16,-11-34 16,11-35-1,0-35-15,1-11 16,11-12-1,0-12-15,0-11 16,0 0-16,0 0 16,0-46-1,11-70-15,1-11 16,35-69 0,-11 22-16,-1 59 15,-12 34 1,-11 35-16,-12 11 15,0 24-15,0 11 16,-12 0 0,-23 57-16,-12 47 15,23-11 1,13-1-16,22 24 16,13-12-16,11-23 15,24-12 1,0-11-16,-12-23 15,-11-12 1,-36-23-16</inkml:trace>
          <inkml:trace contextRef="#ctx0" brushRef="#br0" timeOffset="506.3764">-6043 9917 0,'0'0'0,"0"23"15,12 34-15,-1 13 16,1-12 0,-12-1-16,12 1 15,-12-23 1,12-1-16,-12 1 16,0-23-16,0-1 15,0-11 1,0 0-16,0 0 15,0-11 1,11-24-16,13-23 16,-12 12-1,0 11-15,-1 12 16,1 12-16,0 11 16,0 0-1,-1 11-15,13 24 16,11 11-1,1 12-15,11 11 16,-12-11-16,1-12 16,-1-11-1,-35-35-15</inkml:trace>
          <inkml:trace contextRef="#ctx0" brushRef="#br0" timeOffset="761.006">-5643 10309 0,'0'0'0,"0"0"16,24 12-16,11 0 15,12-1 1,36 1-16,23-12 16,12 0-1,-12 0-15,-106 0 16</inkml:trace>
          <inkml:trace contextRef="#ctx0" brushRef="#br0" timeOffset="1099.2572">-4936 9870 0,'0'0'16,"0"23"-1,12 70-15,11 46 16,1-1-16,23 36 15,0-59 1,-47-115-16</inkml:trace>
        </inkml:traceGroup>
        <inkml:traceGroup>
          <inkml:annotationXML>
            <emma:emma xmlns:emma="http://www.w3.org/2003/04/emma" version="1.0">
              <emma:interpretation id="{D4D9382C-72CE-4795-B5B3-6BB7C134D9E6}" emma:medium="tactile" emma:mode="ink">
                <msink:context xmlns:msink="http://schemas.microsoft.com/ink/2010/main" type="inkWord" rotatedBoundingBox="27774,9229 30924,8247 31481,10034 28331,110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42.638">-4724 8842 0,'0'0'16,"0"0"0,12 0-16,23 11 15,36 12 1,11 0-16,1 1 16,11-13-16,12-11 15,-12-11 1,-94 11-16</inkml:trace>
          <inkml:trace contextRef="#ctx0" brushRef="#br0" timeOffset="2723.2061">-4653 8645 0,'0'0'15,"0"0"-15,23 0 16,24-11-1,1-12-15,10-35 16,1-35-16,-59 93 16,189-346-1,-189 346-15,0 0 16,0 0 0,0-12-16,0 12 15,0 0 1,-12 0-16,-11 12 15,-13 22-15,-11 47 16,0 46 0,23-34-16,1 45 15,23 1 1,12 11-16,11-22 16,1-36-1,-1-11-15,1-12 16,-12-34-16,-1-12 15,-11-11 1,0-12-16</inkml:trace>
          <inkml:trace contextRef="#ctx0" brushRef="#br0" timeOffset="3179.7441">-3793 8553 0,'0'0'0,"-24"23"16,-23 12-16,0-1 16,12 24-1,23 11-15,12 1 16,47-1 0,12-11-16,0-12 15,-59-46-15</inkml:trace>
          <inkml:trace contextRef="#ctx0" brushRef="#br0" timeOffset="3792.0996">-3428 8795 0,'0'0'0,"-12"0"15,0 0 1,-23 12-16,11 0 15,1-12 1,-1 0-16,1 0 16,-1-12-16,12 0 15,1 1 1,-1-1-16,12 1 16,0-12-1,12 11-15,11-11 16,24 11-1,0 12-15,12 0 16,-23 24-16,-1 10 16,-11 36-1,-13-1-15,1 0 16,-12-22 0,0-13-16,0-11 15,0 0-15,0-23 16,0 0-1,0 0-15,0-23 16,0-34 0,12-36-16,0 1 15,-12-1 1,0 24-16,0 23 16,0 11-16,0 23 15,0 12 1,0 0-16,0 12 15,23 23 1,1 34-16,23 23 16,0 1-1,0-24-15,12-11 16,0-23-16,0-24 16,-59-11-1</inkml:trace>
          <inkml:trace contextRef="#ctx0" brushRef="#br0" timeOffset="4097.4146">-3016 8218 0,'0'0'0,"0"11"16,12 24-1,12 11-15,23 23 16,12 12 0,-1 0-16,-10 0 15,-1 23-15,-12 0 16,-11 0 0,-13-23-16,-11-23 15,-11-23 1,-13-1-16,0 1 15,-11-12 1,35-23-16</inkml:trace>
          <inkml:trace contextRef="#ctx0" brushRef="#br0" timeOffset="5686.1288">-2686 9142 0,'0'0'16,"0"0"-16,0 0 15,0 0 1</inkml:trace>
          <inkml:trace contextRef="#ctx0" brushRef="#br0" timeOffset="6161.6616">-2568 9292 0,'0'0'0,"0"0"16,0 0 0,0 0-16</inkml:trace>
          <inkml:trace contextRef="#ctx0" brushRef="#br0" timeOffset="4747.2569">-2132 8183 0,'0'0'0,"0"35"15,11 34 1,1 47-16,0-24 15,12-11 1,11 23-16,0-23 16,1-12-16,-13-23 15,1-11 1,-13-23-16,-11-12 16,0 0-1,-11-24-15,11 24 16,-177-231-16,177 231 15,-47-11 1,-24 11-16,1 0 16,22 11-1,1 1-15,12 11 16,23 0 0,12 12-16,12 11 15,35 12-15,36 23 16,-1-12-1,-11-23-15,-1-11 16,1-12 0,-12-11-16,-59-12 15</inkml:trace>
          <inkml:trace contextRef="#ctx0" brushRef="#br0" timeOffset="5379.6819">-1661 8784 0,'0'0'15,"0"0"1,0 0-16,0 11 16,0-11-1,0 0-15,0 0 16,0 0-1,0 0-15,-12-11 16,12-1-16,0-22 16,0-1-1,12-11-15,0 11 16,11 0-16,1 12 16,-1 12-1,-11 22-15,0 1 16,11 34-1,-11 47-15,0 45 16,0-22 0,0-47-16,-12-11 15,0-23 1,0-12-16,0 0 16,0-23-16,11 23 15,-11-23 1,0-35-16,0-57 15,0 92 1,47-486-16,-47 475 16,0-24-16,0-11 15,0 11 1,0 12-16,0 23 16,0 0-1,-11 23-15,11 24 16,0 10-16,11 24 15,25 46 1,11-34-16,12-1 16,11-34-1,-70-58-15</inkml:trace>
        </inkml:traceGroup>
        <inkml:traceGroup>
          <inkml:annotationXML>
            <emma:emma xmlns:emma="http://www.w3.org/2003/04/emma" version="1.0">
              <emma:interpretation id="{F04BE923-8A46-4059-833D-17E5AEAEA3EC}" emma:medium="tactile" emma:mode="ink">
                <msink:context xmlns:msink="http://schemas.microsoft.com/ink/2010/main" type="inkWord" rotatedBoundingBox="32100,7675 32113,7670 32118,7686 32104,7690"/>
              </emma:interpretation>
              <emma:one-of disjunction-type="recognition" id="oneOf2">
                <emma:interpretation id="interp2" emma:lang="" emma:confidence="0.5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`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19136.05">-566 6750 0</inkml:trace>
        </inkml:traceGroup>
      </inkml:traceGroup>
    </inkml:traceGroup>
  </inkml:traceGroup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0:47.6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58EE83-A92E-4F1D-8F34-D1C3EFA67604}" emma:medium="tactile" emma:mode="ink">
          <msink:context xmlns:msink="http://schemas.microsoft.com/ink/2010/main" type="writingRegion" rotatedBoundingBox="10152,8494 9638,12260 7759,12003 8274,8237"/>
        </emma:interpretation>
      </emma:emma>
    </inkml:annotationXML>
    <inkml:traceGroup>
      <inkml:annotationXML>
        <emma:emma xmlns:emma="http://www.w3.org/2003/04/emma" version="1.0">
          <emma:interpretation id="{78C830C6-922D-42A0-A0C6-934C6F0B0ECD}" emma:medium="tactile" emma:mode="ink">
            <msink:context xmlns:msink="http://schemas.microsoft.com/ink/2010/main" type="paragraph" rotatedBoundingBox="10152,8494 9638,12260 7759,12003 8274,8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C5CC69-53B9-4141-8CC8-15820BF569B9}" emma:medium="tactile" emma:mode="ink">
              <msink:context xmlns:msink="http://schemas.microsoft.com/ink/2010/main" type="line" rotatedBoundingBox="10152,8494 9638,12260 7759,12003 8274,8237"/>
            </emma:interpretation>
          </emma:emma>
        </inkml:annotationXML>
        <inkml:traceGroup>
          <inkml:annotationXML>
            <emma:emma xmlns:emma="http://www.w3.org/2003/04/emma" version="1.0">
              <emma:interpretation id="{735D22C5-8BDC-4BD3-AE13-B6262981E87A}" emma:medium="tactile" emma:mode="ink">
                <msink:context xmlns:msink="http://schemas.microsoft.com/ink/2010/main" type="inkWord" rotatedBoundingBox="10152,8494 9638,12260 7759,12003 8274,8237"/>
              </emma:interpretation>
            </emma:emma>
          </inkml:annotationXML>
          <inkml:trace contextRef="#ctx0" brushRef="#br0">-24125 7859 0,'0'0'15,"12"-11"-15,-1-1 16,1-11-16,0 0 16,-12 0-1,0 0-15,-12 11 16,-11 1 0,-24-1-16,-24 12 15,-12 35 1,25 23-16,-1 11 15,23 0-15,13 24 16,23 57 0,23 12-16,24-24 15,24 24 1,0 0-16,-12-23 16,0-12-1,-12 0-15,-12 0 16,-11 0-16,-13-34 15,-11-12 1,0-24-16,-35 24 16,-12 0-1,-106 58 1,82-81 0,24-24-16,12-11 15,11 1 1,12-13-16,1-11 15,11 0-15,0 0 16</inkml:trace>
          <inkml:trace contextRef="#ctx0" brushRef="#br0" timeOffset="3421.0753">-23995 10460 0,'0'0'0,"0"0"16,0 0-16,-12 0 15,0 11 1,0-11-16,-11 0 16,11 0-1,-12-11-15,12-1 16,1 1 0,11-1-16,0-11 15,11-23-15,1 11 16,12 0-1,-1 12-15,1 12 16,0 22 0,-1 12-16,12 35 15,-11 58-15,-36 34 16,-11-34 0,-1-1-16,1-22 15,11-36 1,0-22-16,0-12 15,12-11 1,0-12-16,0 0 16,0-12-16,0-23 15,12-34 1,12-70-16,11-11 16,24 23-1,11 11-15,-11 12 16,-12 35-16,-11 11 15,-13 24 1,-11 11-16,0 11 16,-12 12-1,0 0-15,0 12 16,-12 34 0,-11 35-16,-1 34 15,0 1-15,13-1 16,11-45-1,11-1-15,13-11 16,0-23 0,-1-1-16,1-11 15,-1-11 1,-23-12-16</inkml:trace>
          <inkml:trace contextRef="#ctx0" brushRef="#br0" timeOffset="3796.207">-23348 10795 0,'0'0'16,"0"0"-16,0 0 15,0 0 1,0 11-16,12 13 16,0 10-1,0 12-15,0 1 16,-1 10 0,1 1-16,-12-12 15,0 1-15,0-13 16,12 1-1,-12-12-15,0 0 16,0-11 0,0-1-16,0-11 15,0 0-15,0 0 16</inkml:trace>
          <inkml:trace contextRef="#ctx0" brushRef="#br0" timeOffset="6518.7268">-23030 7778 0,'0'0'0,"0"0"0,0 0 16,0 0-1,0 0-15,0 0 16,0 0 0,12-11-16,12-1 15,-1 1 1,13-1-16,-1 1 16,0 11-16,1 11 15,-1 12 1,-11 12-16,-13 0 15,-11 11 1,-11-11-16,-1-12 16,0 0-1,0 0-15,0-12 16,1 1-16,11 0 16,0-12-1,0 0-15,11 11 16,13 12-1,11 0-15,13 12 16,-1 0-16,-24-1 16,1-10-1,-12-1-15,-12 0 16,-24 11 0,-23 1-16,0-12 15,0 0 1,-1-11-16,1-12 15,12-12-15,11 1 16,13-1 0,11 12-16</inkml:trace>
          <inkml:trace contextRef="#ctx0" brushRef="#br0" timeOffset="5925.7272">-23854 7640 0,'0'0'0,"0"0"16,0 0 0,0 0-16,0 0 15,0 0 1,0 0-16,0 0 16,0 0-16,0 0 15,0-12 1,0 1-16,0-12 15,12-12 1,11-11-16,13-1 16,-1 13-16,0 11 15,-11 23 1,11 11-16,0 12 16,-11 12-1,0 46-15,-13 46 16,-11-11-1,0-24-15,0-34 16,0-12-16,0-11 16,0-12-1,0-12-15,0 1 16,0-12 0,0 0-16,0 0 15,12-46 1,23-58-16,1 0 15,-1 0-15,1 23 16,-13 23 0,-11 23-16,0 12 15,-12 12 1,0 11-16,0 0 16,0 0-16,0 23 15,-12 23 1,12 23-16,12 24 15,11-24 1,13 0-16,11-11 16,12-12-16,-12-22 15,-12-13 1,-35-11-16</inkml:trace>
        </inkml:traceGroup>
      </inkml:traceGroup>
    </inkml:traceGroup>
  </inkml:traceGroup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1:01.6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0DF7E0-950D-4B16-8F74-CBFA31D70A21}" emma:medium="tactile" emma:mode="ink">
          <msink:context xmlns:msink="http://schemas.microsoft.com/ink/2010/main" type="writingRegion" rotatedBoundingBox="16627,8074 16098,12185 14495,11979 15024,7868"/>
        </emma:interpretation>
      </emma:emma>
    </inkml:annotationXML>
    <inkml:traceGroup>
      <inkml:annotationXML>
        <emma:emma xmlns:emma="http://www.w3.org/2003/04/emma" version="1.0">
          <emma:interpretation id="{A0CE4D9F-1F5F-4C4E-A534-90C8575008C8}" emma:medium="tactile" emma:mode="ink">
            <msink:context xmlns:msink="http://schemas.microsoft.com/ink/2010/main" type="paragraph" rotatedBoundingBox="16627,8074 16098,12185 14495,11979 15024,7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DFAB9F-36F8-4778-8BFC-ABBA22977E61}" emma:medium="tactile" emma:mode="ink">
              <msink:context xmlns:msink="http://schemas.microsoft.com/ink/2010/main" type="line" rotatedBoundingBox="16627,8074 16098,12185 14495,11979 15024,7868"/>
            </emma:interpretation>
          </emma:emma>
        </inkml:annotationXML>
        <inkml:traceGroup>
          <inkml:annotationXML>
            <emma:emma xmlns:emma="http://www.w3.org/2003/04/emma" version="1.0">
              <emma:interpretation id="{A1C6B34B-96D6-4AE4-9A27-BD474B719FDE}" emma:medium="tactile" emma:mode="ink">
                <msink:context xmlns:msink="http://schemas.microsoft.com/ink/2010/main" type="inkWord" rotatedBoundingBox="16627,8074 16098,12185 14495,11979 15024,78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-17493 7836 0,'0'0'0,"12"-23"16,-1 12-16,1-13 15,-12 13 1,0-1-16,-12-11 16,1 0-16,-13 0 15,-11 11 1,-1 1-16,1 22 15,0 13 1,-12 22-16,0 46 16,23-11-16,12-12 15,12 24 1,12 23-16,12 22 16,11-34-1,12 0-15,12 12 16,0 22-1,11 24-15,-22-58 16,-13 12-16,0 34 16,-11-23-1,-12-11-15,-1-35 16,-11 0 0,-11 23-16,-13-12 15,-23-11 1,-24-12-16,1-11 15,-1-12-15,12-23 16,12-11 0,0 0-16,0-1 15,0-11 1,11 0-16,1-11 16,11-1-1,13 0-15,11 12 16</inkml:trace>
          <inkml:trace contextRef="#ctx0" brushRef="#br0" timeOffset="2186.839">-17175 10182 0,'0'0'0,"0"0"16,12-23-16,0 0 15,-1 0 1,1 11-16,-12 12 16,0 0-1,0 0-15,-12 24 16,12-24-16,-153 219 16,153-207-1,-12 11-15,-23 46 16,0 12-1,11 0-15,12-12 16,1-34 0,11-23-16,0-12 15</inkml:trace>
          <inkml:trace contextRef="#ctx0" brushRef="#br0" timeOffset="973.0711">-17387 10448 0,'0'0'0,"0"0"16,0 0-16,0 0 15,0 0 1,-12 0-16,-11 0 16,-13 0-1,1 0-15,0-11 16,11-1-1,12 0-15,0-11 16,1-11-16,11-1 16,11 12-1,13 0-15,0 11 16,11 12 0,0 0-16,1 23 15,-13 12-15,1 34 16,-1 58-1,-11-11-15,-12-35 16,0-12 0,-12-11-16,0-12 15,12-23-15,-11 1 16,11-24 0,0 0-16,0 0 15,0-12 1,-12-23-16,12-22 15,0-59 1,12 12-16,-1 35 16,-11 11-16,0 23 15,0 0 1,0 24-16,0-1 16,0 12-1,0 0-15,0 0 16,0 12-1,12 23-15,0 45 16,12-10-16,-1-1 16,1-23-1,-1-22-15,13-1 16,-1-12 0,-35-11-16</inkml:trace>
          <inkml:trace contextRef="#ctx0" brushRef="#br0" timeOffset="1664.0073">-17022 10587 0,'0'0'16,"0"0"-16,12 0 16,11-12-1,13 1-15,-1-1 16,0 1-1,13 11-15,-1 11 16,-12 1-16,-11 11 16,-1 12-1,1-1-15,-13-11 16,-11 12 0,0-12-16,-11 0 15,-1 0-15,-12 0 16,-11-11-1,0 0-15,11-12 16,12 0 0,1 0-16,11 0 15,0 0-15,0 0 16,0 0 0,11 0-16,13 0 15,11 11 1,12 12-16,12 0 15,-23 0 1,11 24-16,-24-24 16,-11 0-16,-12 12 15,-12-1 1,-11 1-16,-24 11 16,-24-11-1,-35-1-15,35-34 16,1-11-16,11-12 15,23 0 1,36 23-16</inkml:trace>
          <inkml:trace contextRef="#ctx0" brushRef="#br0" timeOffset="3200.9975">-17093 7547 0,'0'0'16,"0"0"0,0 0-16,0 0 15,0 0 1,0 0-16,0 0 16,0 0-16,-11-11 15,-1-1 1,0-11-16,0-23 15,12 0 1,12-1-16,12 1 16,-1 11-16,13 1 15,-1 11 1,0 11-16,-11 24 16,23 45-1,-12 24-15,-23 12 16,-24 57-1,0-34-15,1-35 16,-1-24-16,0-10 16,0-13-1,1-11-15,11-11 16,0-12 0,0 0-16,0-23 15,11-35-15,25-34 16,11-59-1,23-57-15,-22 70 16,-13 45 0,-12 35-16,-11 24 15,0 11 1,0-1-16,-12 24 16,0 0-16,0 35 15,-12 58 1,0 22-16,12-34 15,12 0 1,0-12-16,0-22 16,11-13-16,24 1 15,-47-35 1</inkml:trace>
          <inkml:trace contextRef="#ctx0" brushRef="#br0" timeOffset="3802.5822">-16103 7443 0,'0'0'16,"0"0"0,0 0-16,0 0 15,0 0-15,0 0 16,-12 0-1,-11 0-15,-13 0 16,1 12 0,0-12-16,-1 11 15,1 1 1,0 0-16,11-1 16,0 12-16,1-11 15,-1 11 1,1 0-16,-1 0 15,12 0 1,1-11-16,11-1 16,0 1-1,0-1-15,11 1 16,1 0-16,12-1 16,11 1-1,12 11-15,0-12 16,0 12-1,-11 12-15,-1 0 16,-11-12-16,-1 12 16,-11-1-1,0-11-15,-12 0 16,0 1 0,-24-1-16,-11 11 15,-12-11 1,-12-11-16,0-12 15,12 0-15,12 0 16,23 0 0,12 0-16</inkml:trace>
        </inkml:traceGroup>
      </inkml:traceGroup>
    </inkml:traceGroup>
  </inkml:traceGroup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5:13.31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A97C14-D642-4D53-9AA9-AB824F962F38}" emma:medium="tactile" emma:mode="ink">
          <msink:context xmlns:msink="http://schemas.microsoft.com/ink/2010/main" type="inkDrawing" rotatedBoundingBox="1837,14764 33661,14258 33735,18900 1911,19406" hotPoints="32012,14931 32074,18351 3241,18873 3179,15453" semanticType="enclosure" shapeName="Rectangle"/>
        </emma:interpretation>
      </emma:emma>
    </inkml:annotationXML>
    <inkml:trace contextRef="#ctx0" brushRef="#br0">425 3842 0,'0'0'16,"0"0"-16,0 0 15,0 0 1,0 0-16,0 0 16,0 0-16,0 0 15,0 0 1,0 0-16,0 0 15,-12 0 1,-23 0-16,-13-11 16,13-1-1,0 0-15,-1-11 16,-11-23-16,12-12 16,-12-34-1,23 11-15,1 12 16,-1-70-1,12 0-15,12-34 16,0 57-16,12-45 16,12-1-1,11 23-15,12-23 16,12-23 0,12 35-16,-12 46 15,11 12 1,-11 11-16,0 11 15,-24 24-15,-11 23 16,0 0 0,-1 11-16,-11 12 15,-12 0 1,0 0-16,0 12 16,-12-1-16,0 1 15,-11 11 1,-1-11-16,-11-1 15,0-11 1,-13-11-16,13-24 16,0-11-1,23-35-15,12-23 16,35-12-16,24-46 16,0 35-1,12 0-15,35 12 16,35 11-1,-23 23-15,0 11 16,35 13-16,0 34 16,-23 11-1,-13 24-15,13 11 16,-12 11 0,-24 1-16,-11 0 15,-25-1 1,-22 1-16,-13 0 15,-11-1-15,0 1 16,-12-12 0,-12 0-16,0 0 15,1-11 1,-1-1-16,12-11 16,0 0-1,12-23-15,23-11 16,71-59-16,47-22 15,-12 11 1,13 23-16,10 11 16,13 36-1,-36 22-15,1 35 16,35 35 0,-36 11-16,-23 12 15,-24-11-15,0 22 16,0 1-1,-35-13-15,-12-10 16,-11-12 0,-24-12-16,-12-12 15,0-10-15,0-13 16,0 1 0,0-12-16,0 0 15,0 0 1,35-23-16,47-12 15,24-11 1,59-12-16,12 12 16,-12 34-16,47-11 15,0 35 1,0 22-16,12 12 16,-59 12-1,-24 0-15,12 0 16,-47 0-16,-35-12 15,-12-11 1,-24-1-16,-11 1 16,-13 0-1,1-12-15,-12-12 16,0-11-16,0 0 16,0 0-1,12-23-15,35-23 16,36-35-1,46-35-15,48-11 16,-36 35 0,71-1-16,-11 36 15,-1 10-15,83 36 16,-83 22 0,71 36-16,-47 33 15,-36 1 1,12 0-16,-47-11 15,-47-24 1,-11 0-16,-25-11 16,-23-1-16,-11-10 15,-13-13 1,-11 1-16,0-12 16,0 0-16,11-23 15,36-24 1,35-34-16,12-11 15,59-12 1,59 11-16,-35 36 16,105 22-1,-70 35-15,82 23 16,-82 12 0,-12 11-16,0 0 15,-59 12-15,-35-12 16,-24-11-1,-23 0-15,-36-12 16,-11 0 0,-12-12-16,-1 1 15,1-1-15,0-11 16,23-11 0,36-35-16,70-70 15,24 1 1,47 11-16,-12 0 15,48-12 1,-36 47-16,12 46 16,35 11-16,-59 24 15,36 57 1,-60-11-16,-22-1 16,10 1-1,-46-12-15,-47 1 16,-12-1-16,-24-11 15,-11-12 1,-1 0-16,-11-12 16,-12-11-1,0 0-15,0 0 16,0-11 0,12-24-16,23-34 15,36-24-15,82-34 16,24 23-1,11 12-15,48 34 16,-36 58 0,36 11-16,35 47 15,-12 35-15,0-12 16,-71 0 0,24 23-16,-47 0 15,-35 0 1,-59-47-16,-24-10 15,-12-13-15,-11-11 16,-13-11 0,1-1-16,-12-11 15,0 0 1,12-11-16,11-24 16,48-57-1,82-35-15,24-12 16,141-46-1,-59 35-15,71 34 16,-94 70-16,93 11 16,-93 35-1,59 58-15,-72 23 16,48 46 0,-82-23-16,-36 12 15,-24-1-15,-23-11 16,-23-23-1,-36-23-15,-12-23 16,-11-12 0,-12-12-16,0 1 15,-1-1-15,-11-11 16,24-23 0,11-58-16,24-34 15,59-35 1,59-12-16,35 0 15,82 35 1,59 34-16,48 59 16,11 45-1,-94 47-15,59 58 16,-35 34-16,-83-23 16,-23 35-1,-60-23-15,-46-35 16,-48-35-16,-23-11 15,-12-24 1,-23-10-16,0-13 16,-13 1-1,-11-12-15,12-12 16,12-34 0,23-58-16,35-35 15,36 0-15,23 1 16,95-47-1,-12 58-15,47 34 16,11 35 0,25 47-16,-60 34 15,-23 23 1,-12 47-16,-82-12 16,-60-12-16,-34-34 15,-13-1 1,-11-11-16,-24 1 15,0-13 1,-11 1-16,-13-12 16,1 0-16,12-23 15,-1-12 1,36-58-16,35 1 16,35-1-1,83 1-15,47 23 16,-23 46-16,46 23 15,-46 34 1,-1 70-16,13 47 16,-84-24-1,-22 11-15,-25 13 16,-23-59 0,-23-23-16,-12-11 15,-12-23 1,-12-1-16,0-10 15,0-13-15,-11 1 16,11-12 0,0 0-16,12 0 15,0-12 1,24-23-16,23 1 16,35 11-16,1 0 15,11 23 1,-23 23-16,-12 0 15,-12 11 1,0 24-16,-12 12 16,1 22-16,-25-23 15,-11-11 1,-11-12-16,-1-11 16,0 0-1,0-12-15,0-12 16,1-11-16,11 0 15,0 0 1,0 0-16,0 0 16,23 12-1,24 11-15,24 35 16,0 34 0,-1 47-16,-11-12 15,-23-23-15,-25 35 16,-22-24-1,-25-11-15,1-11 16,-12-24 0,-12 1-16,0-13 15,-23-10 1,11-13-16,24-22 16,11-1-16,13 1 15,-1-12 1,13 0-16,11 0 15,11 12 1,1 34-16,23 35 16,1 23-16,-13 0 15,1 11 1,-24 24-16,-24-12 16,-35-11-1,-23-24-15,-36 35 16,-70 23-1,-1-46-15,1-23 16,-71-23-16,70-35 16,-70-46-1,23-35-15,48-34 16,-36-12 0,71 23-16,59 12 15,23-12 1,24 35-16,23 22 15,1 13-15,11 11 16,-23 23 0,-24 23-16,-71 58 15,-11 12 1,-59 22-16,-60-22 16,-22-35-16,-25-35 15,-105-34 1,118-35-16,-60-12 15,36-46 1,12-11-16,35-12 16,47 23-16,71 11 15,23-11 1,48 12-16,35 23 16,12 23-1,11 0-15,0 23 16,-11 23-1,-71 35-15,-47 11 16,-130 35-16,12-23 16,-82-35-1,23-34-15,-12-47 16,-23 0 0,94-11-16,-106-23 15,142-1 1,-24-34-16,106 12 15,47 11-15,47 35 16,35 23 0,1 11-16,23 12 15,-12 12 1,-12 34-16,-23 46 16,-71 24-16,-58 11 15,-60 0 1,-47-23-16,-23-58 15,0-11 1,-59-47-16,70-22 16,-58-36-1,70 13-15,-35-13 16,118 1-16,11-12 16,83 23-1,35 12-15,36 23 16,12 11-1,11 24-15,-12 23 16,-11 34-16,-24 23 16,-47 36-1,-106 33-15,0-34 16,-118-22 0,59-59-16,-141 0 15,58-46 1,36-12-16,-82-22 15,129-36-15,-12-11 16,71-11 0,59 11-16,47 12 15,47 34 1,24 12-16,11 11 16,24 12-16,0 0 15,0 0 1,-12 12-16,-58 46 15,-48 46 1,-106 11-16,-11-22 16,-60-24-1,48-34-15,-95-24 16,83-11-16,-83-34 16,107-24-1,-60-46-15,95 11 16,59 13-1,46 33-15,48 13 16,24 22 0,11 1-16,12 11 15,0 0-15,0 11 16,12 35 0,-24 24-16,-59 22 15,-70 1-15,-48-12 16,-117-24-1,35-34-15,-82-11 16,23-24 0,36-11-16,11-23 15,59-23 1,94 11-16,36 0 16,35 0-1,24 24-15,23 11 16,0 11-16,12 12 15,0 0 1,-11 12-16,-48 22 16,-83 47-1,-11-12-15,-94 12 16,-12-23-16,-71-12 16,47-34-1,-58-12-15,105-23 16,-35-35-1,83-23-15,23-23 16,47 12 0,12 22-16,47 24 15,24 11-15,23 24 16,0-1 0,12 12-16,0 0 15,-24 12 1,-34 23-16,-72 57 15,-106 12-15,24-12 16,-70-34 0,46-23-16,-23-23 15,23-24 1,48-34-16,-12-35 16,58 0-16,60 23 15,23 0 1,23 12-16,25 11 15,11 12 1,23 0-16,13 12 16,-1 11-1,0 11-15,-23 1 16,0 22-16,-24 13 16,-70 34-1,-13-12-15,-22-23 16,-72 0-1,48-34-15,11-24 16,12-22 0,24-13-16,47 13 15,12-1-15,11 12 16,12 11 0,1 1-16,11 11 15,-12 0 1,-12 0-16,-23 0 15,-35 0-15,-36 0 16,-47 0 0,35-23-16,24-23 15,24-12 1,82 58-16</inkml:trace>
  </inkml:traceGroup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2-26T07:22:58.04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8E43B2-B0F3-43EE-8377-CD2EFE9ED6EA}" emma:medium="tactile" emma:mode="ink">
          <msink:context xmlns:msink="http://schemas.microsoft.com/ink/2010/main" type="inkDrawing" rotatedBoundingBox="10138,12372 10341,14252 9975,14292 9771,12411" shapeName="Other"/>
        </emma:interpretation>
      </emma:emma>
    </inkml:annotationXML>
    <inkml:trace contextRef="#ctx0" brushRef="#br0">0 0 0,'0'0'0,"0"0"16,0 0-16,0 0 15,0 0-15,0 0 16,16 0 0,-16 0-16,16 0 15,-1 0 1,-15 0-16,16 15 15,0 1 1,0-1-16,-16-15 16,0 0-16,15 15 15,-15-15 1,16 16-16,0-1 16,0 1-1,-1-1-15,1 16 16,0 0-1,15 0-15,-15 0 16,0 0-16,0 15 16,-1 1-1,1-1-15,0 0 16,0 1 0,-1-1-16,1 0 15,-16 1 1,16-1-16,-16 0 15,16 1-15,-16-1 16,0 1 0,0 14-16,0-14 15,0 15 1,0-1-16,0 1 16,0-15-16,0 14 15,0-14 1,0-16-16,0 15 15,0-15 1,0 0-16,0 0 16,-16 0-1,0 0-15,0-1 16,1 1-16,-1 0 16,0 0-1,0-15-15,16-1 16,-15 1-1,-1-1-15,0 0 16,0 1-16,1-1 16,-1 16-1,-31 31-15,47-62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9:31.3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843EAA-65DE-4CFA-8F8E-04703AAF2073}" emma:medium="tactile" emma:mode="ink">
          <msink:context xmlns:msink="http://schemas.microsoft.com/ink/2010/main" type="inkDrawing" rotatedBoundingBox="20326,9680 22752,9642 22753,9707 20328,9745" shapeName="Other"/>
        </emma:interpretation>
      </emma:emma>
    </inkml:annotationXML>
    <inkml:trace contextRef="#ctx0" brushRef="#br0">0 80 0,'0'0'0,"0"0"15,0 0-15,0 0 16,14 0 0,0 0-16,26-13 15,1-1 1,40 14-16,27-13 16,1 0-16,-14 13 15,40 0 1,68 0-16,-40 0 15,-14 0 1,0 0-16,41 0 16,-28 0-1,-26 0-15,-28 0 16,27 0-16,-13 0 16,-27-13-1,-27 13-15,-14 0 16,-27 0-1,-13 0-15,-1 0 16,-13 0 0,0 0-16,-13 0 15,-41 0-15,-14 0 16,-13-14 0,-55 14-16,-67 0 15,27 0 1,13 0-16,-94 14 15,54-14-15,27 0 16,-55 0 0,15 0-16,53 0 15,-27 0 1,190 0-16</inkml:trace>
  </inkml:traceGroup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6:06.7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92245D-FE7B-468B-8807-622A57C084D8}" emma:medium="tactile" emma:mode="ink">
          <msink:context xmlns:msink="http://schemas.microsoft.com/ink/2010/main" type="writingRegion" rotatedBoundingBox="2437,117 33193,58 33210,9225 2454,9284"/>
        </emma:interpretation>
      </emma:emma>
    </inkml:annotationXML>
    <inkml:traceGroup>
      <inkml:annotationXML>
        <emma:emma xmlns:emma="http://www.w3.org/2003/04/emma" version="1.0">
          <emma:interpretation id="{6C74CF2E-CD88-46C0-8F87-E2BF129BAD23}" emma:medium="tactile" emma:mode="ink">
            <msink:context xmlns:msink="http://schemas.microsoft.com/ink/2010/main" type="paragraph" rotatedBoundingBox="3139,405 33153,-331 33230,2814 3216,3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CC650C-E181-4DF9-B789-61BF4FFFCBB9}" emma:medium="tactile" emma:mode="ink">
              <msink:context xmlns:msink="http://schemas.microsoft.com/ink/2010/main" type="line" rotatedBoundingBox="3139,405 33153,-331 33230,2814 3216,3551"/>
            </emma:interpretation>
          </emma:emma>
        </inkml:annotationXML>
        <inkml:traceGroup>
          <inkml:annotationXML>
            <emma:emma xmlns:emma="http://www.w3.org/2003/04/emma" version="1.0">
              <emma:interpretation id="{35374650-4B37-48B8-8F0B-DC0981BE2FE0}" emma:medium="tactile" emma:mode="ink">
                <msink:context xmlns:msink="http://schemas.microsoft.com/ink/2010/main" type="inkWord" rotatedBoundingBox="31130,385 33169,335 33199,1523 31159,1573"/>
              </emma:interpretation>
            </emma:emma>
          </inkml:annotationXML>
          <inkml:trace contextRef="#ctx0" brushRef="#br0">28708-5073 0,'0'0'0,"0"0"15,0 0 1</inkml:trace>
          <inkml:trace contextRef="#ctx0" brushRef="#br0" timeOffset="-166.9599">28814-5582 0,'0'0'0,"0"0"15,0 0-15,0 0 16,0 0 0,0 0-16,0 0 15</inkml:trace>
          <inkml:trace contextRef="#ctx0" brushRef="#br0" timeOffset="-540.9818">29521-5894 0,'0'0'16,"0"0"-16,0 0 15,12 23 1,11 24-16,12 45 15,-11 1 1,0 11-16,-13-12 16,-22 1-1,-25-13-15,-11 1 16,0-34-16,-24-1 16,-11-23-1,-36-23-15,24-23 16,0-12-1,35 0-15,23-22 16,25-1-16,22 0 16,48-11-1,24 11-15,23 12 16,12 23 0,-12 11-16,-106 12 15</inkml:trace>
          <inkml:trace contextRef="#ctx0" brushRef="#br0" timeOffset="-965.6902">30110-5674 0,'0'0'0,"35"-23"16,12-12-16,0-11 15,0-23 1,1-24-16,-25 1 15,-23 22 1,-12 24-16,-23 0 16,-24 11-1,0 24-15,12 22 16,0 12-16,12 0 16,11 24-1,12-1-15,12 12 16,24-1-1,11-10-15,12-1 16,-11-11-16,-1-12 16,-35-23-1</inkml:trace>
          <inkml:trace contextRef="#ctx0" brushRef="#br0" timeOffset="1509.0601">30569-5304 0,'0'0'0,"0"0"16,0 0-16,0 0 15,0 0 1,0 0-16,-12 11 16,-11 12-1,-1 1-15,-11 10 16,11-11 0,13 12-16,11 0 15,11-12-15,13 0 16,23-12-1,24-11-15,-71 0 16</inkml:trace>
          <inkml:trace contextRef="#ctx0" brushRef="#br0" timeOffset="829.2189">30605-5062 0,'0'0'0,"0"0"16,11 0 0,1 0-16,0 0 15,0 0-15,-1 0 16,1-11-1,0-12-15,-12 0 16,0 11 0,0 1-16,0-1 15,-12 0 1,0 1-16,1-1 16,11 12-16</inkml:trace>
          <inkml:trace contextRef="#ctx0" brushRef="#br0" timeOffset="-1350.4855">30428-5454 0,'0'0'0,"0"0"15,0 0-15,0 0 16,0 0 0,0 0-16,0 0 15,0 0 1,12 11-16,11 1 16,1 11-16,11 0 15,12 12 1,0-1-16,0 1 15,-11-12 1,-13 12-16,-11-12 16,0-12-16,-12-11 15,0 0 1,0 0-16,0 0 16,-12 0-1,0 0-15,1 0 16,11 0-1,-12-11-15,0-1 16,12 1-16,0-12 16,0-1-1,0 1-15,0 0 16,0 12 0,0-1-16,0 1 15,0 11 1,0 0-16,0 0 15,-24 11-15,1 24 16,-12-1 0,-1 1-16,1 0 15,-1-12 1,13-12-16,-1 1 16,13-12-16,-1 0 15,12 0 1,0 0-16,-12 0 15,-12 0 1,-23 0-16,-12 0 16,1 0-1,10 0-15,1-12 16,12 1-16,0-1 16,-1-11-1,13 0-15,11 0 16,0-23-1,24-24-15,12-10 16,34 10 0,-58 70-16</inkml:trace>
        </inkml:traceGroup>
        <inkml:traceGroup>
          <inkml:annotationXML>
            <emma:emma xmlns:emma="http://www.w3.org/2003/04/emma" version="1.0">
              <emma:interpretation id="{7CEEF1B6-D082-4AE6-9CF2-737D6D75F437}" emma:medium="tactile" emma:mode="ink">
                <msink:context xmlns:msink="http://schemas.microsoft.com/ink/2010/main" type="inkWord" rotatedBoundingBox="28104,359 30538,299 30583,2114 28148,21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406.1579">28107-5535 0,'0'0'0,"0"0"16,0 0-1,0 0-15,-12 0 16,-35 0 0,-12 11-16,-11 1 15,23-1-15,0 12 16,23-11-1,0 0-15,13-1 16,-1 12 0,12 0-16,0 12 15,0 0 1,0 11-16,-12 12 16,0-1-16,-11 1 15,-13 0 1,-11-12-16,-23 0 15,-13-11 1,1-12-16,23 0 16,59-23-16</inkml:trace>
          <inkml:trace contextRef="#ctx0" brushRef="#br0" timeOffset="3606.3311">27954-4484 0,'0'0'0,"0"0"16,0 0-16,0 0 15,0 0 1,0 0-16</inkml:trace>
          <inkml:trace contextRef="#ctx0" brushRef="#br0" timeOffset="4047.5948">27671-6217 0,'0'0'0,"0"11"15,-11 47 1,-13 23-16,-11 23 15,-12 35-15,-12-1 16,12-22 0,11-47-16,13-22 15,23-47 1</inkml:trace>
          <inkml:trace contextRef="#ctx0" brushRef="#br0" timeOffset="4472.3023">27424-5651 0,'0'0'0,"-35"23"16,-24 23-1,-12 1-15,0-1 16,13-11-1,10-1-15,13-11 16,11 0-16,13 12 16,-1 0-1,0 23-15,0-12 16,1 12 0,-1-12-16,0-12 15,-12-10 1,-11-13-16,-12-11 15,0-11-15,0-24 16,0-11 0,11-12-16,25-11 15,22-47 1,48 0-16,59 1 16,-12 34-1,-12 35-15,-94 46 16</inkml:trace>
          <inkml:trace contextRef="#ctx0" brushRef="#br0" timeOffset="8538.5358">25692-5327 0,'0'0'0,"0"0"16,0-12-1,0 1-15,12-13 16,12-33-16,-1-1 16,1 12-1,-1-1-15,-11 13 16,0 11 0,0 11-16,-12 12 15,0 0 1,0 0-16,-12 35 15,-12 57-15,-11 1 16,0 34 0,11-23-16,24-104 15</inkml:trace>
          <inkml:trace contextRef="#ctx0" brushRef="#br0" timeOffset="5424.6863">26105-5778 0,'0'0'16,"23"0"-16,1-23 16,11-12-1,0-46-15,-11-11 16,-12-1 0,-24 36-16,-12 22 15,1 0 1,-12 24-16,-1 11 15,13 23-15,-1 35 16,12-1 0,24 13-16,0-13 15,-12-57 1</inkml:trace>
          <inkml:trace contextRef="#ctx0" brushRef="#br0" timeOffset="5134.2726">26081-5073 0,'0'0'0,"0"0"15,12 0-15,35-12 16,0 1 0,12-12-16,-12-12 15,-12 0 1,-11 1-16,0-24 16,-1 0-1,-11 12-15,0 23 16,-12 11-16,0 12 15,-24 12 1,-11 11-16,-24 0 16,0 12-1,12-12-15,12 0 16,-1-12-16,13 1 16,11-12-1,0 0-15,0 0 16,-11 12-1,-13 11-15,-11 11 16,0-11-16,-12 1 16,12-13-1,12 1-15,-1-12 16,13 0 0,-1-12-16,13 1 15,11-24 1,23-23-16,36-69 15,12 11-15,-71 116 16</inkml:trace>
        </inkml:traceGroup>
        <inkml:traceGroup>
          <inkml:annotationXML>
            <emma:emma xmlns:emma="http://www.w3.org/2003/04/emma" version="1.0">
              <emma:interpretation id="{DD99947D-4B04-4E97-92CA-B0677356DEAF}" emma:medium="tactile" emma:mode="ink">
                <msink:context xmlns:msink="http://schemas.microsoft.com/ink/2010/main" type="inkWord" rotatedBoundingBox="22293,190 27834,54 27888,2244 22347,2380"/>
              </emma:interpretation>
            </emma:emma>
          </inkml:annotationXML>
          <inkml:trace contextRef="#ctx0" brushRef="#br0" timeOffset="5798.0567">25410-5512 0,'0'23'0,"0"23"16,0 23-16,-12 47 16,0-24-1,-23 1-15,-12-35 16,-24-1 0,0-22-16,1-23 15,-1-24 1,24-23-16,0-22 15,23-13 1,24 1-16,47-35 16,47 12-16,13-1 15,-107 93 1</inkml:trace>
          <inkml:trace contextRef="#ctx0" brushRef="#br0" timeOffset="7286.9857">23761-6252 0,'0'0'0,"47"0"15,70-23-15,25 0 16,70-35 0,0-11-16,59-24 15</inkml:trace>
          <inkml:trace contextRef="#ctx0" brushRef="#br0" timeOffset="7109.3238">24373-5489 0,'0'0'16,"0"0"-16,0 0 15,0 0 1,-12 0-16,0-12 16,1 1-1,-1-12-15,0 0 16,0-12 0,12 0-16,0 0 15,0 1-15,12 11 16,0 0-1,11-12-15,1 12 16,-12 11 0,0 12-16,-1 0 15,1 12 1,0 22-16,-12 36 16,-12 11-16,-11-12 15,-1-11 1,0-12-16,13-23 15,-1 0 1,0-11-16,0-12 16,1 0-16,-1 0 15,-12 0 1,-11 11-16,-36 13 16,1-1-1,-1 0-15,24-12 16,11 1-1,1-12-15,12 0 16,11 0-16,0-12 16,0-11-1,-11-58-15,11-11 16,0-1 0,12 12-16,0 24 15,0 22-15,0 0 16,0 24-1,0 11-15,0 0 16,-12 11 0,1 59-16,-13 57 15,0-12 1,1 24-16,-1 0 16,-11-24-16,-12-22 15,-12-24 1,-24-11-16,1-23 15,0-12 1,-13-23-16,-11-23 16,12-24-1,23-10-15,24-13 16,35-11-16,24-11 16,47-70-1,35-23-15,12 23 16,-106 162-1</inkml:trace>
          <inkml:trace contextRef="#ctx0" brushRef="#br0" timeOffset="7524.4063">23607-4299 0,'0'0'0,"0"0"15,0 0 1,12-46-16,-12 46 16</inkml:trace>
          <inkml:trace contextRef="#ctx0" brushRef="#br0" timeOffset="10514.9818">22206-5212 0,'0'0'0,"0"0"15,0 0 1,0 0-16,0 0 16,0 0-1,-12 0-15,0 0 16,0 0-1,0 0-15,1 0 16,-1-11-16,12-1 16,0 1-1,12-13-15,11 1 16,13 0 0,-13 12-16,12 11 15,-11 11 1,-12 1-16,-12-1 15,0 12-15,0 1 16,-12-1 0,0-12-16,0 1 15,12-12 1,0 0-16,0 0 16,0 0-16,0 0 15,0 0 1,0 0-16,0 0 15,-11 0 1,-13 0-16,1 0 16,-1 0-1,0-12-15,13 1 16,-1-1-16,12-23 16,23-34-1,36-23-15,36-24 16,11 0-1,-24 36-15,36-13 16,-118 93 0</inkml:trace>
          <inkml:trace contextRef="#ctx0" brushRef="#br0" timeOffset="11225.2474">21346-5108 0,'0'0'0,"0"0"16,0 12-1,0-12-15,0 0 16,0 0-16,0 0 16,0 0-1,-12-12-15,0-11 16,0 0 0,12 0-16,0 0 15,0-12 1,12 12-16,0 11 15,0 1-15,-1 11 16,1 0 0,0 11-16,0 1 15,-12 11 1,0 12-16,-12-1 16,0 1-16,-11-12 15,-13 0 1,1-11-16,0-12 15,11-12 1,-11-11-16,11 0 16,12-23-16,24-35 15,12-23 1,11 12-16,0 11 16,1 11-1,-1 1-15,-35 69 16</inkml:trace>
          <inkml:trace contextRef="#ctx0" brushRef="#br0" timeOffset="11450.6078">21369-6021 0,'0'0'0,"12"0"16,23 12-16,60-12 15,46-23-15,0-35 16,12-11 0,-153 69-16</inkml:trace>
          <inkml:trace contextRef="#ctx0" brushRef="#br0" timeOffset="12172.8277">20827-5686 0,'0'0'0,"0"0"15,0 0-15,-11 12 16,-37 34-1,-10 24-15,10-1 16,25-11 0,23-12-16,12-11 15,-1-12 1,25 0-16,11-12 16,0 1-16,12-12 15,0-23 1,-12 0-16,-12 0 15,-11-1 1,-12 13-16,-12 11 16,-12 11-16,-24 13 15,-34 22 1,-48 12-16,24-1 16,23-10-1,12-24-15,12-12 16,12-11-1,11-11-15,1-1 16,-1-11-16,1-23 16,11-24-1,0 1-15,12 23 16,-12 0 0,12 34-16,0 12 15,0 12-15,-12 22 16,-11 36-1,-24 22-15,0 1 16,11-36 0,-11-10-16,12-24 15,35-23 1</inkml:trace>
          <inkml:trace contextRef="#ctx0" brushRef="#br0" timeOffset="12496.9944">19920-5616 0,'0'0'16,"12"23"-16,12 35 16,11 11-1,-11 12-15,-1 0 16,-23-23-1,0-12-15,-12-12 16,1-10-16,-13-13 16,0-11-1,-11 0-15,12-11 16,-1-13 0,12-10-16,24-12 15,70-24 1,24-11-16,-11 24 15,-95 57-15</inkml:trace>
        </inkml:traceGroup>
        <inkml:traceGroup>
          <inkml:annotationXML>
            <emma:emma xmlns:emma="http://www.w3.org/2003/04/emma" version="1.0">
              <emma:interpretation id="{0F655196-0BC0-4A13-9759-CABD67D373F2}" emma:medium="tactile" emma:mode="ink">
                <msink:context xmlns:msink="http://schemas.microsoft.com/ink/2010/main" type="inkWord" rotatedBoundingBox="17255,529 21710,420 21767,2714 17312,28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26.5031">19214-5639 0,'0'0'15,"-12"11"1,-12 24-16,-11 11 16,-24 23-16,-23 1 15,-13-12 1,13 11-16,11 12 15,-11 0 1,-1 0-16,36-35 16,12-12-1,11-10-15,24-24 16</inkml:trace>
          <inkml:trace contextRef="#ctx0" brushRef="#br0" timeOffset="14129.3365">18460-6148 0,'0'0'0,"0"0"16,0 0-1,0 0-15,0 0 16,0 0-16,0 0 15,0 0 1,11 12-16,1 22 16,0 13-1,12 10-15,-1 24 16,1 46-16,-13 12 16,1-46-1,-12-24-15,0-23 16,0 0-1,0-11-15,0-35 16</inkml:trace>
          <inkml:trace contextRef="#ctx0" brushRef="#br0" timeOffset="15000.2555">18719-4784 0,'23'-12'0,"36"-11"16,24 0 0,-1 11-16,-11 12 15,-12 24 1,-12-1-16,-24 11 16,1 13-1,-12 10-15,-12 1 16,-12 0-16,0-23 15,0-1 1,1-22-16,-1-1 16,0-11-1,12 0-15,0 0 16,0 0-16,0 0 16,0 0-1,12 12-15,11 11 16,13 0-1,-1 12-15,0 11 16,-11-11 0,-12-1-16,-12 1 15,-12 0-15,-12-12 16,-23 12 0,-23-12-16,-25-12 15,1-11 1,12-11-16,23-12 15,59 23-15</inkml:trace>
          <inkml:trace contextRef="#ctx0" brushRef="#br0" timeOffset="16477.7607">18212-5790 0,'0'0'0,"0"0"16,-12 23-1,-11 24-15,-12 22 16,-13 0-16,13-22 15,-24-1 1,-11 0 0,-1-23-16,24-11 15,0-1-15,0-11 16,-1-11-16,1-12 16,-12-24-1,0 13-15,12 11 16,0 11-1,-12 12-15,-23 46 16,-1 12 0,13 11-16,23-11 15,11 0-15,25-12 16,11 0 0,11-22-16,13-1 15,11 0 1,1-12-16,11-11 15,-12-11 1,0-1-16,-11-11 16,-12 0-16,-1 11 15,-11 1 1,-11-1-16,-25 12 16,-11 12-1,0-1-15,-12 24 16,12-12-16,12-11 15,-1-1 1,13 1-16,11-12 16,0 0-1,0 0-15,-11-12 16,11 1 0,0 11-16,-23 11 15,-12 1-15,-12 11 16,0 0-1,12 0-15,12-11 16,-1-1 0,1-11-16,11 0 15,13 0-15,-13 12 16,-11 23 0,-24 11-16,-12 12 15,-11-12 1,-1-11-16,13-12 15,22-12 1,1-11-16,0 0 16,24-11-16,-13-12 15,13-12 1,11 12-16,0-12 16,12 23-1,0 1-15,0 11 16,0 0-16,12 23 15,0 0 1,0 12-16,-12 0 16,0-1-1,-12 1-15,-24 11 16,-22 0 0,-48 12-16,-12-12 15,23-23-15,95-23 16</inkml:trace>
          <inkml:trace contextRef="#ctx0" brushRef="#br0" timeOffset="16773.3101">17058-4541 0,'12'0'16,"47"0"-16,35-12 15,0 0 1,0-11-16,-94 23 16</inkml:trace>
          <inkml:trace contextRef="#ctx0" brushRef="#br0" timeOffset="17179.291">16386-3802 0,'0'0'16,"0"0"-16,0 0 15,24 0 1,35-23-16,59-58 15,-12 0 1,-24 0-16,-23-34 16,-35 45-16,-24 24 15,-12 23 1,-35 12-16,-36 22 16,1 12-1,23 12-15,12 0 16,23-1-16,12-11 15,24 12 1,24-12-16,34 0 16,13-11-1,-1-24-15,-82 12 16</inkml:trace>
          <inkml:trace contextRef="#ctx0" brushRef="#br0" timeOffset="17850.1587">16009-4749 0,'0'0'0,"0"0"16,0 0-1,0 0-15,-11 0 16,-1 0-1,-12 0-15,1 0 16,-1 0-16,12 0 16,1 0-1,-1-12-15,0 0 16,12-22 0,0-1-16,12 0 15,-12 12 1,12 12-16,-1-1 15,1 12-15,12 12 16,-1 11 0,1 0-16,-12 0 15,-12 0 1,-12 0-16,-23 0 16,-13 1-16,1-13 15,47-11 1</inkml:trace>
          <inkml:trace contextRef="#ctx0" brushRef="#br0" timeOffset="18743.1937">15656-6055 0,'0'0'15,"0"0"-15,0 0 16,0 0 0,0 0-16,0 0 15,0 0-15,0 0 16,12 11-1,0 12-15,11 12 16,1 11 0,-1 23-16,1 35 15,-24 12 1,-12-23-16,-23-24 16,-36 12-16,-11-12 15,-13-23 1,25-11-16,-25-12 15,-22-23 1,11-23-16,23 0 16,13-12-16,11-23 15,23 1 1,13 10-16,23 1 16,11-12-1,37 1-15,34-13 16,1 12-1,-83 58-15</inkml:trace>
          <inkml:trace contextRef="#ctx0" brushRef="#br0" timeOffset="18922.3511">15244-5709 0,'0'0'16,"0"12"-16,0-12 15,0 0-15</inkml:trace>
        </inkml:traceGroup>
        <inkml:traceGroup>
          <inkml:annotationXML>
            <emma:emma xmlns:emma="http://www.w3.org/2003/04/emma" version="1.0">
              <emma:interpretation id="{8AA1675A-E24A-45E2-80BC-5261B89D2D62}" emma:medium="tactile" emma:mode="ink">
                <msink:context xmlns:msink="http://schemas.microsoft.com/ink/2010/main" type="inkWord" rotatedBoundingBox="12787,682 16655,587 16698,2337 12830,24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776.676">14231-4946 0,'0'0'0,"0"0"16,0 0-16,0 0 15,0 0 1,0 0-16,0 0 16,0 0-1,0 12-15,-12 22 16,-12 12 0,-11 12-16,-24 23 15,-35 12-15,11-12 16,-11-12-1,35-23-15,12-23 16,24-23 0,23 0-16</inkml:trace>
          <inkml:trace contextRef="#ctx0" brushRef="#br0" timeOffset="21111.2418">13877-5882 0,'0'0'16,"0"0"-16,0 0 15,0 11 1,0 47-16,0 58 16,12 34-1,12-34-15,-1 22 16,-11 1-16,12-35 16,-13-23-1,-11-35-15,0-11 16,0-35-1</inkml:trace>
          <inkml:trace contextRef="#ctx0" brushRef="#br0" timeOffset="22617.3623">13383-5189 0,'0'0'15,"0"0"-15,0 0 16,0 0-1,0 0-15,0 0 16,-12 0-16,-24 12 16,-11-1-1,-23 13-15,11-1 16,12 0 0,11 0-16,13 0 15,11 0 1,0 0-16,0 12 15,12 0-15,0-1 16,12 1 0,-12 0-16,0-12 15,-12 11 1,1-10-16,-25 22 16,-34 0-16,-25-11 15,25-12 1,-1 0-16,71-23 15</inkml:trace>
          <inkml:trace contextRef="#ctx0" brushRef="#br0" timeOffset="22806.3901">12911-4264 0,'0'0'0,"0"11"16,12 1-16,-12 0 16,0-1-1,0-11-15,0 0 16</inkml:trace>
          <inkml:trace contextRef="#ctx0" brushRef="#br0" timeOffset="23098.9698">12782-5801 0,'0'0'0,"0"11"16,0 36-16,0 57 15,0 23 1,-12 23-16,-12 12 16,1-24-1,11-57-15,12-81 16</inkml:trace>
          <inkml:trace contextRef="#ctx0" brushRef="#br0" timeOffset="23554.2987">12523-5304 0,'0'0'0,"0"0"15,-12 11-15,-23 24 16,-24 11 0,-12 12-16,12 0 15,12-24 1,12 1-16,23 0 16,12-1-16,12 13 15,-1-13 1,13 1-16,-12 0 15,0-1 1,-1 1-16,-11 0 16,-11-24-16,-13 12 15,-23-11 1,-24-12-16,12-12 16,-11 1-1,11-12-15,0-12 16,12-11-1,23-12-15,12-23 16,24 0 0,23 0-16,48-11 15,11-1-15,-94 93 16</inkml:trace>
          <inkml:trace contextRef="#ctx0" brushRef="#br0" timeOffset="24306.0216">11380-5246 0,'0'0'15,"0"0"1,0 0-16,0 0 16,0 0-16,-12-12 15,12 0 1,0-22-16,12-24 16,12 0-1,11 12-15,12 11 16,0 12-1,0 12-15,0 22 16,-11 12-16,-1 0 16,-23-11-1,0 11-15,-12 0 16,-12 12 0,-23 11-16,-24 0 15,12-11 1,-1 0-16,13-1 15,11-11-15,13-11 16,-1 0 0,12-12-16,0 11 15,0 12 1,12 0-16,11 0 16,13 1-16,11 22 15,-24-23 1,-11 0-16,0 0 15,-12-11 1,-12 11-16,-23 0 16,-12 0-1,-12 0-15,12-11 16,-24-24-16,-12 1 16,13-13-1,11 1-15,12-11 16,23-1-1,12-11-15,12 0 16,24-12 0,11 0-16,24-23 15,0-11-15,-59 92 16</inkml:trace>
          <inkml:trace contextRef="#ctx0" brushRef="#br0" timeOffset="24668.3714">11733-5940 0,'0'0'0,"0"0"16,0 0-16,0 0 15,0 12 1,-11-1-16,-25 1 15,-23-1 1,-11 1-16,-13-1 16,-35-11-1,-46-11-15,22 11 16,24 0-16,-23 0 16,0 11-1,23 13-15,47-1 16,24 0-1,0 23-15,23 0 16,24 0-16,24 12 16,23 0-1,-47-58-15</inkml:trace>
          <inkml:trace contextRef="#ctx0" brushRef="#br0" timeOffset="24849.2253">10485-4738 0,'0'0'16,"0"0"-16,0 0 15,0 0 1</inkml:trace>
        </inkml:traceGroup>
        <inkml:traceGroup>
          <inkml:annotationXML>
            <emma:emma xmlns:emma="http://www.w3.org/2003/04/emma" version="1.0">
              <emma:interpretation id="{7454C4BD-16C2-4916-8199-EDC9F9DB5AB4}" emma:medium="tactile" emma:mode="ink">
                <msink:context xmlns:msink="http://schemas.microsoft.com/ink/2010/main" type="inkWord" rotatedBoundingBox="8162,282 11616,197 11679,2785 8226,28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638.4184">6880-4588 0,'0'0'0,"12"-11"16,12-12 0,-1-24-16,12-33 15,-11 10 1,-12 12-16,0 12 16,-12 11-16,0 24 15,0 11 1,0 0-16,-24 11 15,-11 24 1,-1 11-16,1 24 16,0 34-16,-1 46 15,13-11 1,-1-24-16,12 12 16,12 0-1,12-34-15,0-12 16,-12-35-16,0-11 15,12-12 1,-12-23-16</inkml:trace>
          <inkml:trace contextRef="#ctx0" brushRef="#br0" timeOffset="34107.153">7516-4680 0,'0'0'16,"0"0"-16,24 11 15,-1 24 1,13 11-16,23 35 15,-12 12 1,-12-24-16,-11 12 16,-1 0-16,-11 11 15,0-22 1,-12-1-16,-12-23 16,0-23-1,-23 0-15,-36 1 16,71-24-16</inkml:trace>
          <inkml:trace contextRef="#ctx0" brushRef="#br0" timeOffset="33793.3192">7234-4091 0,'0'0'16,"0"0"-16,0 0 16,-12 0-1,12 0-15,0-11 16,0-12-16,0-12 15,23 0 1,1 1-16,-1-1 16,1 12-1,0 11-15,-1 12 16,1 12 0,-1 11-16,-11 12 15,-12 22-15,0 13 16,-12 11-1,0-24-15,1-22 16,11 0 0,0-24-16,0-11 15,0 0-15,0-11 16,11-24 0,13-34-16,11-35 15,1-35 1,-13 23-16,-11 47 15,0 23 1,-12 11-16,0 12 16,0 12-16,0 11 15,0 0 1,-12 23-16,0 34 16,1 24-1,11-23-15,0 23 16,11 0-16,1-23 15,12-1 1,-1-22-16,-11-12 16,12-11-1,-24-12-15</inkml:trace>
          <inkml:trace contextRef="#ctx0" brushRef="#br0" timeOffset="33160.581">7045-4565 0,'0'0'16,"-12"24"-16,-11 22 16,-13 23-1,1 0-15,12 12 16,11-11-1,12-1-15,0-11 16,12-24 0,11-10-16,-23-24 15</inkml:trace>
          <inkml:trace contextRef="#ctx0" brushRef="#br0" timeOffset="32894.3333">6468-4241 0,'0'0'15,"0"0"-15,0 0 16,0 0 0,0 0-16,23 0 15,25 0 1,-1 0-16,23-12 15,25-11 1,11-11-16,-106 34 16</inkml:trace>
          <inkml:trace contextRef="#ctx0" brushRef="#br0" timeOffset="35271.8726">8718-4322 0,'0'0'15,"0"12"1,0-1-16,-12 1 16,0-1-16,0 1 15,1-12 1,-1 0-16,-12-23 15,1-12 1,-1-23-16,12-11 16,12 23-1,12 11-15,12 0 16,-12 24-16,11-1 16,1 24-1,11 23-15,0 45 16,-11 24-1,-24 35-15,-12 0 16,-11-24 0,11-34-16,12-34 15,0-13-15,0-22 16,0-12 0,0 0-16,23-46 15,24-47 1,-11-46-16,11-69 15,0 23-15,-12 35 16,-11 46 0,-12 58-16,0 11 15,-12 35 1,0 0-16,0 23 16,-12 58-1,12 81-15,12-23 16,-1-35-16,25 0 15,34-12 1,36-34-16,-106-58 16</inkml:trace>
          <inkml:trace contextRef="#ctx0" brushRef="#br0" timeOffset="34649.5127">8258-4946 0,'0'12'0,"12"45"15,12 47 1,-12 58-16,11-12 15,1-34-15,-1-35 16,1-12 0,-1-11-16,-11-12 15,0-23 1,0-11-16,-12-12 16,0 0-1,0 0-15,-36-127 16,36 127-16,-23-35 15,-24-11 1,0 23-16,-12 0 16,0 11-1,12 12-15,11 12 16,1 11-16,11 11 16,13-10-1,-1 10-15,24 1 16,11 0-1,12-12-15,24-12 16,12-22 0,-71 11-16</inkml:trace>
          <inkml:trace contextRef="#ctx0" brushRef="#br0" timeOffset="30255.9778">5714-6252 0,'0'0'0,"0"0"16,12-11-1,11-1-15,24 0 16,-11 1 0,11-1-16,-12 12 15,-11 12-15,-1-1 16,-11 13 0,-12 10-16,-12 24 15,-23 11 1,-12-11-16,12-12 15,11-11 1,0-12-16,13-11 16,-1-1-16,12-11 15,0 0 1,0 0-16,23 0 16,36 0-16,12 12 15,-12-1 1,0 12-16,-24-11 15,0 11 1,-11 0-16,-12 0 16,0 0-1,-12 1-15,-24 10 16,-11 1-16,-24 0 16,-12-12-1,12-12-15,0-11 16,24-11-1,0-1-15,35 12 16</inkml:trace>
          <inkml:trace contextRef="#ctx0" brushRef="#br0" timeOffset="30483.4181">6362-5616 0,'0'0'0,"0"0"16,0 0-1,0 0-15,0 0 16,0 0-1</inkml:trace>
          <inkml:trace contextRef="#ctx0" brushRef="#br0" timeOffset="31192.2784">6821-6287 0,'0'0'16,"0"0"-16,0 0 15,0 0-15,0 0 16,0 24-1,0 45-15,0 23 16,0 12 0,0 0-16,0 23 15,0-34 1,0-12-16,0-81 16</inkml:trace>
          <inkml:trace contextRef="#ctx0" brushRef="#br0" timeOffset="30926.0255">6715-6298 0,'0'0'15,"0"0"-15,-12 23 16,-11 12-1,-1 11-15,-11 0 16,11-11 0,-11 11-16,12-11 15,-1-12 1,12-12-16,12 1 16,0-12-16,0 0 15,12 11 1,23 1-16,12-12 15,1 0 1,22-12-16,1 1 16,-12-1-1,0 1-15,-59 11 16</inkml:trace>
        </inkml:traceGroup>
        <inkml:traceGroup>
          <inkml:annotationXML>
            <emma:emma xmlns:emma="http://www.w3.org/2003/04/emma" version="1.0">
              <emma:interpretation id="{109AB3E5-CDF8-4384-8342-EF9B6F9958C7}" emma:medium="tactile" emma:mode="ink">
                <msink:context xmlns:msink="http://schemas.microsoft.com/ink/2010/main" type="inkWord" rotatedBoundingBox="3146,679 6786,589 6856,3462 3216,35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7574.7985">4336-5998 0,'-24'23'16,"-58"47"-16,-36 80 15,-12 47-15,1-47 16,11-23 0,118-127-16</inkml:trace>
          <inkml:trace contextRef="#ctx0" brushRef="#br0" timeOffset="37310.5197">4029-5142 0,'0'0'0,"0"34"16,0 24 0,0 0-16,-11-12 15,11-46 1,-130 266-16,130-266 16,-35 11-1,-48 13-15,1-13 16,23-11-1,59 0-15,-283-81 16,283 81-16,0-11 16,0-12-1,12-12-15,12 0 16,-1 0 0,1 12-16,-1 12 15,1 11-15,-1 0 16,1 11-1,-12 12-15,-12 1 16,0 10 0,-12 1-16,-23 0 15,-1-1-15,1-11 16,0-11 0,-1-12-16,1-12 15,11 1 1,1-24-16,-1-34 15,24-24 1,24-11-16,11 12 16,0 11-16,1 12 15,11-24 1,-47 93-16</inkml:trace>
          <inkml:trace contextRef="#ctx0" brushRef="#br0" timeOffset="37812.5272">3358-4079 0,'0'0'16,"-12"23"-1,0-12-15,1 1 16,11-12-16</inkml:trace>
          <inkml:trace contextRef="#ctx0" brushRef="#br0" timeOffset="40931.3501">1674-5108 0,'0'0'0,"11"23"15,-11 24 1,0 22-16,0-23 16,-11 0-1,11-23-15,-12 1 16,0-1-1,0-12-15,12-11 16,0 0-16,0 0 16,-12-11-1,12-12-15,0-12 16,0 12 0,0 11-16,0 1 15,0 11-15,0 0 16,-11 11-1,-13 24-15,-11 23 16,-12 11 0,-24 12-16,0 0 15,24-23-15,47-58 16</inkml:trace>
          <inkml:trace contextRef="#ctx0" brushRef="#br0" timeOffset="41168.3325">955-3802 0,'0'0'0,"12"12"15,11-1 1,24-11-16,24-23 16,35-23-1,-106 46-15</inkml:trace>
          <inkml:trace contextRef="#ctx0" brushRef="#br0" timeOffset="41729.5591">755-5062 0,'0'0'16,"35"-34"-16,12-12 16,0-24-1,0-22-15,-23-12 16,-12 23-16,-12 35 15,-12-1 1,-12 24-16,-11 0 16,0 12-1,-12 11-15,11 23 16,1 0-16,11 46 16,13-23-1,11 1-15,11 10 16,37 24-1,-1-11-15,12-1 16,-12 0 0,-12-11-16,0 0 15,-23-12-15,-12-11 16,-12 11 0,-11 0-16,-24 1 15,0-1 1,47-46-16</inkml:trace>
          <inkml:trace contextRef="#ctx0" brushRef="#br0" timeOffset="41877.9831">873-4253 0,'0'0'16,"0"0"-16,0 0 15,0 0 1</inkml:trace>
          <inkml:trace contextRef="#ctx0" brushRef="#br0" timeOffset="40339.4449">1674-3074 0,'0'0'16,"0"0"-1,0 0-15</inkml:trace>
          <inkml:trace contextRef="#ctx0" brushRef="#br0" timeOffset="40165.0015">2133-3640 0,'0'0'0,"0"0"16,0 0 0,0 0-16,0 0 15</inkml:trace>
          <inkml:trace contextRef="#ctx0" brushRef="#br0" timeOffset="39886.6409">2675-4992 0,'0'0'0,"-12"23"15,0 0-15,0 0 16,1 0 0,11-11-16,-12-1 15,12-11-15,-12 0 16,0 0 0,1-11-16,-1-1 15,0 12 1,0-11-16,0 11 15,-23 0 1,12 11-16,-13 1 16,1 11-16,-12 12 15,0 11 1,-12 23-16,-12 24 16,12 11-1,-12-12-15,13-11 16,-1-12-16,12-11 15,11 0 1,36-58-16</inkml:trace>
          <inkml:trace contextRef="#ctx0" brushRef="#br0" timeOffset="38058.4992">3075-4622 0,'0'11'0,"-23"35"15,-13 24-15,-11 11 16,0-12 0,0-11-16,-12-12 15,-23-11 1,82-35-16</inkml:trace>
        </inkml:traceGroup>
      </inkml:traceGroup>
    </inkml:traceGroup>
    <inkml:traceGroup>
      <inkml:annotationXML>
        <emma:emma xmlns:emma="http://www.w3.org/2003/04/emma" version="1.0">
          <emma:interpretation id="{0A46BC3F-26A1-4D8C-9C0C-1FDFCC77B629}" emma:medium="tactile" emma:mode="ink">
            <msink:context xmlns:msink="http://schemas.microsoft.com/ink/2010/main" type="paragraph" rotatedBoundingBox="8060,492 8524,3733 7151,3929 6687,6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A6FCE33-1E70-4129-93AE-82D99F91C07A}" emma:medium="tactile" emma:mode="ink">
              <msink:context xmlns:msink="http://schemas.microsoft.com/ink/2010/main" type="line" rotatedBoundingBox="8060,492 8524,3733 7151,3929 6687,688"/>
            </emma:interpretation>
          </emma:emma>
        </inkml:annotationXML>
        <inkml:traceGroup>
          <inkml:annotationXML>
            <emma:emma xmlns:emma="http://www.w3.org/2003/04/emma" version="1.0">
              <emma:interpretation id="{EC88A13A-5610-42C7-BF05-40BE176FA05B}" emma:medium="tactile" emma:mode="ink">
                <msink:context xmlns:msink="http://schemas.microsoft.com/ink/2010/main" type="inkWord" rotatedBoundingBox="8060,492 8524,3733 7151,3929 6687,688"/>
              </emma:interpretation>
            </emma:emma>
          </inkml:annotationXML>
          <inkml:trace contextRef="#ctx0" brushRef="#br0" timeOffset="29043.3791">5561-3085 0,'0'0'15,"0"0"-15,0 0 16,23-12-1,25-11-15,10-23 16,13 0-16,0-12 16,-12 0-1,-12 0-15,-24 24 16,-11 10 0,0 1-16,-12 12 15,-12-1 1,-23 1-16,-12-1 15,0 12-15,11 12 16,13-1 0,-1 1-16,12 11 15,1 12 1,11-1-16,0 1 16,11 11-16,13 0 15,-1 1 1,13-1-16,-1 12 15,-11-12 1,-13 0-16,-11 0 16,0 1-1,-11-13-15,-25 1 16,1-12-16,0-11 16,-1-1-1,-11-11-15,24-11 16,-1-13-1,1-10-15,11-1 16,12-23 0,23-34-16,24-35 15,-47 127-15</inkml:trace>
          <inkml:trace contextRef="#ctx0" brushRef="#br0" timeOffset="27911.2426">4878-3363 0,'0'0'0,"0"0"16,0 0-16,0 0 16,0 12-1,0 11-15,0 23 16,11-11 0,-11 11-16,0 0 15,12 1-15,-12-13 16,12 1-1,-12-12-15,0 0 16,0 0 0,0-11-16,0-12 15</inkml:trace>
          <inkml:trace contextRef="#ctx0" brushRef="#br0" timeOffset="28099.443">5278-2947 0,'0'0'15,"0"0"1,0 0-16,0 0 16,0 0-1,0 0-15,0 0 16</inkml:trace>
          <inkml:trace contextRef="#ctx0" brushRef="#br0" timeOffset="26660.5085">5396-5894 0,'0'0'0,"0"0"16,12-11-16,-1-1 16,-11-22-1,0-1-15,0 12 16,-11 0-1,-25 11-15,-11 1 16,0 22-16,-24 24 16,13 11-1,-1 23-15,-12 24 16,24 34 0,23-11-16,24 22 15,12 24 1,12 11-16,-1-34 15,1 0-15,-1 23 16,-11-12 0,-12-23-16,-12-23 15,1 0 1,-25 11-16,-11-22 16,-24-12-16,1-23 15,11-24 1,0-11-16,12-11 15,0 0 1,11-12-16,13 0 16,23 0-1</inkml:trace>
        </inkml:traceGroup>
      </inkml:traceGroup>
    </inkml:traceGroup>
    <inkml:traceGroup>
      <inkml:annotationXML>
        <emma:emma xmlns:emma="http://www.w3.org/2003/04/emma" version="1.0">
          <emma:interpretation id="{8A3FB70B-DE5A-4AB5-A318-B4F19DF4EC48}" emma:medium="tactile" emma:mode="ink">
            <msink:context xmlns:msink="http://schemas.microsoft.com/ink/2010/main" type="paragraph" rotatedBoundingBox="4444,5683 4838,9210 2678,9451 2285,5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C6F1B-C066-4B6B-84E6-6084937E66DD}" emma:medium="tactile" emma:mode="ink">
              <msink:context xmlns:msink="http://schemas.microsoft.com/ink/2010/main" type="line" rotatedBoundingBox="4444,5683 4838,9210 2678,9451 2285,5924"/>
            </emma:interpretation>
          </emma:emma>
        </inkml:annotationXML>
        <inkml:traceGroup>
          <inkml:annotationXML>
            <emma:emma xmlns:emma="http://www.w3.org/2003/04/emma" version="1.0">
              <emma:interpretation id="{6990AE3D-3DD3-4F7E-8A89-24567818A480}" emma:medium="tactile" emma:mode="ink">
                <msink:context xmlns:msink="http://schemas.microsoft.com/ink/2010/main" type="inkWord" rotatedBoundingBox="4444,5683 4838,9210 2678,9451 2285,5924"/>
              </emma:interpretation>
            </emma:emma>
          </inkml:annotationXML>
          <inkml:trace contextRef="#ctx0" brushRef="#br1" timeOffset="46514.602">931 1896 0,'0'0'16,"0"0"-16,0 11 15,12 24 1,-12 23-16,12 11 16,12 24-1,-13-24-15,1-11 16,0 0-1,0-12-15,-1-12 16,-11-34-16</inkml:trace>
          <inkml:trace contextRef="#ctx0" brushRef="#br1" timeOffset="47371.4213">1780 2219 0,'0'-11'0,"23"-35"16,1-1-1,-24 47-15,94-288 16,-94 288 0,-12 0-16,-11 0 15,23 0 1,-260 69-16,260-69 16,-11 11-16,-13 1 15,1 11 1,-1 12-16,12-1 15,0 1 1,24 11-16,12 12 16,-1-12-16,13 1 15,-1-1 1,12 0-16,0 0 16,12 0-1,-12 1-15,-23-13 16,-12 1-16,-1 0 15,-22-1 1,-1-10-16,-12-1 16,-23 0-1,0-12-15,0-11 16,0-11 0,0-1-16,23-11 15,12-12-15,12-11 16,24-23-1,-24 69-15</inkml:trace>
          <inkml:trace contextRef="#ctx0" brushRef="#br1" timeOffset="46722.0303">1320 2589 0,'0'0'0,"0"0"16,12 12-16,0-1 15,-12-11 1</inkml:trace>
          <inkml:trace contextRef="#ctx0" brushRef="#br1" timeOffset="48120.1818">1886 2035 0,'0'0'0,"0"0"15,0 0 1,0 0-16,0 0 16,0 0-16,0 0 15,0 0 1,0 0-16,0 0 15,0 0 1,0 0-16,-12 11 16,-12 24-1,1 11-15,-13 23 16,1 1-16,0-13 16,-1 1-1,-11 0-15,12-12 16,0-11-1,35-35-15</inkml:trace>
          <inkml:trace contextRef="#ctx0" brushRef="#br1" timeOffset="45471.2132">213 0 0,'0'0'0,"-12"12"16,-11 23-16,23-35 15,-165 335 17,165-289-32,0 35 15,-12 139-15,71-59 16,-47-137-1,23 45-15,12 46 16,24 1-16,-12 11 16,-1 0-1,13 0-15,-71-127 16,177 428 0,-177-428-16,0 35 15,0 22 1,0 1-16,-12 0 15,0-23-15,-11-1 16,-13 1 0,-23-12-16,1-11 15,10-12 1,-10 0-16,10-12 16,13-11-1,0-12-15,35 35 16</inkml:trace>
          <inkml:trace contextRef="#ctx0" brushRef="#br1" timeOffset="50276.7218">931-785 0,'0'0'0,"-11"0"16,-13 11-16,-11 1 15,-24 11 1,0 0-16,0 0 16,-12 12-1,12-1-15,24-22 16,0 0-16,11-1 15,12-11 1,12 0-16,0 0 16,0 0-1,24-23-15,11 0 16,12-12 0,12 1-16,12 10 15,0 13-15,-24 11 16,0 0-1,-12 0-15,-23 0 16,0 11 0,-12 13-16,-12 10 15,-35 36 1,-12-1-16,0 0 16,12-23-16,12-11 15,11-12 1,1 0-16,11-11 15,0-1 1,12-11-16,0 0 16,0 0-16,24 0 15,23 0 1,35-11-16,-11 11 16,-12 11-1,-12 1-15,-12 0 16,-11-1-16,-1 12 15,1 23 1,-24 12-16,-12-12 16,-11 12-1,-25 0-15,-22 0 16,23-23 0,0-12-16,-1-12 15,13 1-15,0-1 16,11-11-1,12 0-15,1 0 16,-1-11 0,12 11-16</inkml:trace>
          <inkml:trace contextRef="#ctx0" brushRef="#br1" timeOffset="48995.8715">967-577 0,'-12'11'0,"-23"12"16,-12 12-1,47-35-15</inkml:trace>
          <inkml:trace contextRef="#ctx0" brushRef="#br1" timeOffset="49262.5185">896 70 0,'-12'0'0,"-23"11"15,-12 1 1,0 0-16,0-24 15,11 0 1,36 12-16</inkml:trace>
          <inkml:trace contextRef="#ctx0" brushRef="#br1" timeOffset="50553.159">1155 116 0,'0'0'15,"0"0"-15,0 0 16</inkml:trace>
          <inkml:trace contextRef="#ctx0" brushRef="#br1" timeOffset="51143.689">1638-751 0,'0'0'16,"0"0"-16,0 0 16,0 12-1,0-1-15,0 24 16,-12 11-16,-11 24 16,-1-24-1,1 0-15,-1 0 16,12-23-1,1 1-15,-1-1 16,12-12-16,12 1 16,-1-1-1,-11-11-15,283 35 16,-283-35 0,35 0-16,24 0 15,-12 0 1,1 0-16,-13 0 15,-12 0-15,-11 0 16,-12 0 0</inkml:trace>
          <inkml:trace contextRef="#ctx0" brushRef="#br1" timeOffset="51488.3925">1944-762 0,'0'0'16,"0"0"-1,0 0-15,0 0 16,0 0-1,0 11-15,12 24 16,12 46-16,-1 23 16,-11 35-1,-12 11-15,0-23 16,0 0 0,12-34-16,-12-24 15,0-11 1,0-35-16,0-23 15</inkml:trace>
        </inkml:traceGroup>
      </inkml:traceGroup>
    </inkml:traceGroup>
    <inkml:traceGroup>
      <inkml:annotationXML>
        <emma:emma xmlns:emma="http://www.w3.org/2003/04/emma" version="1.0">
          <emma:interpretation id="{2A53C352-49BA-424C-B5AC-E479BD3C1044}" emma:medium="tactile" emma:mode="ink">
            <msink:context xmlns:msink="http://schemas.microsoft.com/ink/2010/main" type="paragraph" rotatedBoundingBox="4885,6301 31862,6250 31866,8688 4890,87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8B9360-6EA2-4F59-A539-11896C07A4A6}" emma:medium="tactile" emma:mode="ink">
              <msink:context xmlns:msink="http://schemas.microsoft.com/ink/2010/main" type="line" rotatedBoundingBox="4885,6301 31862,6250 31866,8688 4890,8740"/>
            </emma:interpretation>
          </emma:emma>
        </inkml:annotationXML>
        <inkml:traceGroup>
          <inkml:annotationXML>
            <emma:emma xmlns:emma="http://www.w3.org/2003/04/emma" version="1.0">
              <emma:interpretation id="{995DB981-8617-406A-95D1-2FEF3B38CEB2}" emma:medium="tactile" emma:mode="ink">
                <msink:context xmlns:msink="http://schemas.microsoft.com/ink/2010/main" type="inkWord" rotatedBoundingBox="4886,6578 8950,6570 8954,8304 4889,831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53702.5238">3664 555 0,'0'0'16,"-11"12"-16,-13 22 15,-11 24 1,-12 35-16,-12 45 15,12 1-15,11-35 16,24-11 0,12-13-16,0-10 15,12-24 1,12-23-16,11-11 16,-35-12-1</inkml:trace>
          <inkml:trace contextRef="#ctx0" brushRef="#br1" timeOffset="54289.57">3841 1191 0,'0'0'0,"0"0"16,-12 11-1,-11 1-15,-1-12 16,1 0-1,-1-12-15,12 1 16,0-12 0,12-12-16,12 0 15,12-11-15,11 0 16,-35 46 0,236-150-16,-236 150 15,11 11 1,13 12-16,0 35 15,-1 46 1,-23 0-16,-12 12 16,-11-12-16,-1-23 15,12-24 1,1-10 0,11-47-1,0 0-15,0-12 16,11-23-1,13-69-15,11-57 16,13 10 0,-13 47-16,-12 35 15,-11 23-15,0 23 16,-12 11 0,0 12-16,-12 12 15,0 34 1,1 35-16,11 23 15,23-12-15,13-22 16,11-13 0,-12-22-16,-35-35 15</inkml:trace>
          <inkml:trace contextRef="#ctx0" brushRef="#br1" timeOffset="54584.1199">4677 625 0,'0'0'0,"0"11"16,12 12-16,12 12 16,11 34-1,12 35-15,0 0 16,0 12-1,-11-35-15,-13 0 16,-11 11 0,-24 1-16,1-24 15,-25-11-15,-11-1 16,0-22 0,12-12-16,35-23 15</inkml:trace>
          <inkml:trace contextRef="#ctx0" brushRef="#br1" timeOffset="55088.6209">5490 359 0,'0'11'16,"0"36"-16,12 45 16,-12 24-1,12 11-15,11 35 16,1-47-16,-1-22 16,1-24-1,0-23-15,-13-11 16,1-12-1,0-12-15,-12-11 16,0 0-16,0 0 16,-24-34-1,-23-36-15,-23-10 16,-13 10 0,1 24-16,11 11 15,12 24 1,0 22-16,12 1 15,23 11-15,13 12 16,11 11 0,35 0-16,36 0 15,35-23 1,0-11-16,-12-24 16,12-22-16,-106 34 15</inkml:trace>
          <inkml:trace contextRef="#ctx0" brushRef="#br1" timeOffset="55709.2565">6126 948 0,'0'0'0,"0"12"15,0-1-15,0 1 16,0-12 0,-12 0-16,1-12 15,-25-11-15,1-11 16,11-1 0,1-11-16,11-1 15,12-10 1,12 10-16,11 1 15,1 23-15,0 11 16,11 24 0,0 23-16,12 34 15,-11 35 1,-13 35-16,-23-12 16,0-46-1,0-23-15,0-12 16,0-23-16,0 0 15,0-23 1,0 0-16,0 0 16,0-35-1,12-57-15,0-47 16,11-46 0,13-23-16,-13 81 15,-11 58-15,0 23 16,-12 22-1,0 24-15,0 0 16,-12 58 0,-11 58-16,11 11 15,35 35-15,13-35 16,23-23 0,11-35-16,-70-69 15</inkml:trace>
          <inkml:trace contextRef="#ctx0" brushRef="#br1" timeOffset="57058.2672">2498 1376 0,'0'0'0,"-12"0"16,1 0 0,-1 0-16,0 0 15,0 0 1,12 0-16,0 0 15,0 0-15,36-12 16,22 1 0,25-12-16,-1-1 15,13 1 1,22 0-16,-34 12 16,-12-1-1,-36 1-15,0 11 16,-11 0-16,-24 0 15,0 0 1,0 0-16,-24 0 16,-23 11-1,-12 1-15,-11-1 16,-13 12 0,-11-11-16,23-1 15,24 1-15,23-12 16,13 0-1,11 0-15,0 0 16,23 0 0,24-12-16,36-11 15,11-11-15,-11 11 16,-13 11 0,-23 0-16,-11 12 15,-25 0 1,-11 0-16,-11 0 15,-13 12 1,-23 11-16,-24 0 16,24-11-16,12-1 15,11-11 1,24 0-16</inkml:trace>
          <inkml:trace contextRef="#ctx0" brushRef="#br1" timeOffset="53281.7925">2463 1341 0,'0'0'0,"35"0"16,-35 0-16</inkml:trace>
          <inkml:trace contextRef="#ctx0" brushRef="#br1" timeOffset="53073.8417">3181-11 0,'0'0'0,"-11"11"15,-25 24 1,-11 46-16,0 35 16,-24 69-1,24-24-15,12 24 16,11 23-1,13-57-15,11-13 16,0-22-16,11 11 16,1-35-1,-12-34-15,0-12 16,0-22 0,0-24-16</inkml:trace>
          <inkml:trace contextRef="#ctx0" brushRef="#br1" timeOffset="53337.8753">3040 1202 0,'12'0'16,"23"-23"-1,-35 23-15</inkml:trace>
        </inkml:traceGroup>
        <inkml:traceGroup>
          <inkml:annotationXML>
            <emma:emma xmlns:emma="http://www.w3.org/2003/04/emma" version="1.0">
              <emma:interpretation id="{D36967B6-CBBE-4375-B78E-D3C0CE9E49E6}" emma:medium="tactile" emma:mode="ink">
                <msink:context xmlns:msink="http://schemas.microsoft.com/ink/2010/main" type="inkWord" rotatedBoundingBox="9480,6292 12755,6286 12760,8725 9485,873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69967.4197">8082 960 0,'0'0'16,"0"0"-16,0 0 16,0 0-16,0 0 15,0 0 1,11 0-16,37-12 15,11 1 1,11-1-16,24 1 16,71-1-1,24 0-15,-12 12 16,82-11-16,-83 11 16,13 0-1,23-12-15,-71 12 16,-35 0-1,-23 0-15,-1 0 16,-23 0-16,-12 0 16,-11 0-1,-25 0-15,1 0 16,-12 0 0,0 0-16,0 0 15,0 0 1</inkml:trace>
          <inkml:trace contextRef="#ctx0" brushRef="#br1" timeOffset="70796.6996">9001 1445 0,'0'0'0,"0"0"16,0 0 0,0 0-16,0 0 15,0 0-15,11-11 16,13-24-1,23-11-15,24-1 16,-1 13 0,1 11-16,0 11 15,-12 12-15,-12 12 16,0-1 0,-24 1-16,1-1 15,-24 1 1,0-1-16,-24 24 15,-23 11 1,-12 1-16,0-13 16,12-11-16,12-11 15,11-1 1,13-11-16,11 0 16,0 0-1,11 0-15,25 12 16,23 11-1,0 12-15,23 11 16,-11 0-16,-1 12 16,-22-23-1,-25-1-15,-11 13 16,-12-13 0,-24 24-16,-11-12 15,-12 1 1,-36-1-16,-23-12 15,-11-10-15,34-36 16,1 0 0,11-22-16,0-1 15,71 35 1</inkml:trace>
          <inkml:trace contextRef="#ctx0" brushRef="#br1" timeOffset="57767.332">7033 856 0,'0'0'0,"0"0"16,0 0-16,0 0 16,24 0-1,11 0-15,12 0 16,0 0 0,1 0-16,-1 0 15,12 0 1,-1 0-16,1 0 15,0 0-15,-12-12 16,-47 12 0</inkml:trace>
          <inkml:trace contextRef="#ctx0" brushRef="#br1" timeOffset="58063.0371">7092 1168 0,'0'0'15,"12"0"-15,23 0 16,1 0-1,11 0-15,35-12 16,12 1-16,1-1 16,-1-11-1,-12 11-15,-11 1 16,-71 11 0</inkml:trace>
          <inkml:trace contextRef="#ctx0" brushRef="#br1" timeOffset="67207.3775">8859 393 0,'0'0'16,"-12"12"-16,1 0 15,-1-1 1,12-11-16,0 0 16,0 0-1</inkml:trace>
          <inkml:trace contextRef="#ctx0" brushRef="#br1" timeOffset="68022.5879">9189-57 0,'0'0'0,"0"0"15,0 0 1,0 0-16,0 0 16,0 0-1,0 0-15,0-12 16,12-11 0,11-12-16,24 1 15,-11 11-15,11-12 16,-47 35-1,283-81-15,-283 81 16,0 0 0,11 23-16,13 12 15,-12 23-15,-12 22 16,-12 1 0,0-11-16,-11-1 15,-13-11 1,-11 0-16,0-12 15,0-11 1,12-12-16,11 0 16,12-12-16,0 1 15,12-12 1,0 0-16,0 0 16,12 0-1,24 0-15,11 0 16,23 0-16,25-12 15,22 1 1,-46-1-16,-71 12 16</inkml:trace>
          <inkml:trace contextRef="#ctx0" brushRef="#br1" timeOffset="104430.6702">8435 521 0,'0'0'16,"0"0"-16,0 0 15,0 11 1,0-11-16,0 12 15,0-12 1,-23 11-16,-13-11 16,-11 0-16,-12-11 15,12-12 1,0-12-16,12 0 16,23-11-1,12-23-15,23-1 16,25-22-1,22 11-15,-11 23 16,-12 12-16,12 23 16,0 23-1,12 11-15,-1 12 16,-11 12 0,-23 11-16,-25-11 15,-11 23-15,-35 11 16,-47 47-1,-24-24-15,-12-11 16,-12-23 0,36-12-16,23-23 15,12-23 1,59 0-16</inkml:trace>
        </inkml:traceGroup>
        <inkml:traceGroup>
          <inkml:annotationXML>
            <emma:emma xmlns:emma="http://www.w3.org/2003/04/emma" version="1.0">
              <emma:interpretation id="{B9D611A9-EDE4-4E7B-B315-01D1C2B74457}" emma:medium="tactile" emma:mode="ink">
                <msink:context xmlns:msink="http://schemas.microsoft.com/ink/2010/main" type="inkWord" rotatedBoundingBox="13309,6659 19117,6648 19121,8484 13312,849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10400.7279">15350 1064 0,'0'0'16,"0"0"-16,0 0 16,0 0-1,12 11-15,-1 24 16,1 0 0,12 22-16,-1 13 15,1 22-15,-1 1 16,1-1-1,11-34-15,1 0 16,-1-12-16,-35-46 16</inkml:trace>
          <inkml:trace contextRef="#ctx0" brushRef="#br1" timeOffset="109977.2871">15185 1318 0,'0'0'0,"0"0"15,0 0 1,0 0-16,0 0 16,0 0-1,0 0-15,12 0 16,23 0-16,36 0 15,11 0 1,1 0-16,-25 0 16,-10 0-1,-13 0-15,12 0 16,-12-12 0,1 12-16,-1-11 15,0 11 1,-35 0-16</inkml:trace>
          <inkml:trace contextRef="#ctx0" brushRef="#br1" timeOffset="111730.3556">16445 370 0,'0'0'0,"0"0"16,0 0-1,0 0-15,-11 12 16,-1 11 0,0 12-16,0 22 15,0 1-15,12 12 16,0 10-1,0 13-15,12 23 16,0-1 0,0-34-16,0-12 15,-1-22 1,1-1-16,0-12 16,0 1-16,-1 11 15,1-11 1,-12-35-16</inkml:trace>
          <inkml:trace contextRef="#ctx0" brushRef="#br1" timeOffset="111227.4206">16068 336 0,'0'0'16,"0"0"-16,0 0 15,0 0 1,0 11-16,0 1 16,0 11-16,-11 12 15,-13 11 1,0 0-16,-11-11 15,0 11 1,11-23-16,1 0 16,11 0-16,0-11 15,0-1 1,12 1-16,0-12 16,12 11-1,12 1-15,23 0 16,23 11-1,13-12-15,-12-11 16,-1 0-16,13 12 16,-13-12-1,13 0-15,-24 0 16,-12 0 0,-12 0-16,1-12 15,-13 12 1,-23 0-16</inkml:trace>
          <inkml:trace contextRef="#ctx0" brushRef="#br1" timeOffset="72680.5841">11557 70 0,'0'0'16,"-24"0"-16,24 0 16,-294 35-16,294-35 15,-12 0 1,-12 0-16,-11 11 15,0 1 1,11-1-16,1 1 16,11 11-16,0 0 15,0 23 1,0 24-16,12 10 16,12 1-1,-12 23-15,-12-11 16,1-1-1,-1 1-15,-12 22 16,1-11-16,-13-11 16,25-24-1,-13 0-15,12 1 16,0 34 0,1-46-16,11-12 15,11 12-15,1-12 16,24 0-1,11 0-15,23 1 16,-11-24 0,0 0-16,12 0 15,11-12 1,-82-11-16</inkml:trace>
          <inkml:trace contextRef="#ctx0" brushRef="#br1" timeOffset="83931.8728">12275 313 0,'0'0'16,"-35"34"-16,-24 1 16,-35 57-1,0 12-15,-12 23 16,47-46-16,0 0 15,35-11 1,12 11-16,12-35 16,12 0-1,0-11-15,12-12 16,23 0-16,35-12 16,1-22-1,-1-1-15,-23 1 16,-12-12-1,-23-12-15,-13 12 16,-11-12 0,-11 1-16,-25-1 15,-11-11-15,47 46 16</inkml:trace>
          <inkml:trace contextRef="#ctx0" brushRef="#br1" timeOffset="85014.1116">12181 1064 0,'0'0'15,"0"0"-15,0 0 16,0 0 0,0 0-16,0 0 15,0 0 1,0 0-16,-12-23 15,0 11 1,-11-11-16,-1 0 16,-11 0-16,11 0 15,1 11 1,23 12-16,-224-81 16,224 81-1,0 0-15,0 0 16,-12-11-1,1 11-15,-1 0 16,12 0-16</inkml:trace>
          <inkml:trace contextRef="#ctx0" brushRef="#br1" timeOffset="84011.7787">11769 833 0,'0'0'0,"0"0"15,0 0 1,0 0-16</inkml:trace>
          <inkml:trace contextRef="#ctx0" brushRef="#br1" timeOffset="83617.3694">12322 289 0,'0'0'0,"0"0"15,0 0 1,71-23-16,-71 23 15</inkml:trace>
          <inkml:trace contextRef="#ctx0" brushRef="#br1" timeOffset="105553.0274">12428 1226 0,'0'0'0,"0"11"15,0 1 1,0-1-16,0-11 16,0 0-1,0 0-15,0 0 16</inkml:trace>
          <inkml:trace contextRef="#ctx0" brushRef="#br1" timeOffset="106231.7418">12900 809 0,'0'0'0,"0"0"16,0 0-1,-24 12-15,-11 23 16,-24 23-16,-12 22 16,24 1-1,12-23-15,23-23 16,12-1-1,12-10-15,23-1 16,24-12 0,12-11-16,23-11 15,-12-12-15,1-24 16,-13-22 0,-22 11-16,-25 0 15,-11 12 1,-24 0-16,0 11 15,-11 1-15,-13 10 16,-11 13 0,-23 11-16,-1 11 15,12 13 1,12-1-16,12 0 16,-1 0-1,24-11-15,12-12 16,0 0-16</inkml:trace>
          <inkml:trace contextRef="#ctx0" brushRef="#br1" timeOffset="106923.7981">14172 474 0,'0'0'15,"0"0"-15,0 0 16,-12 12 0,-23-1-16,-12 1 15,-24-12 1,0 0-16,12-12 16,12 12-16,0 0 15,0 12 1,12 11-16,-24 0 15,0 12 1,12-12-16,11 0 16,13 0-1,11-11-15,12-12 16,0 11-16,0 1 16,12 11-1,0 0-15,11 0 16,12 0-1,13 0-15,22 24 16,-11-1 0,0 12-16,-12-12 15,-23 0-15,-12 0 16,-24 1 0,-12-13-16,-23 24 15,-12-23 1,-11-12-16,-13 0 15,1-11-15,23-36 16,12-10 0,23-12-16,24-35 15,0 81 1</inkml:trace>
          <inkml:trace contextRef="#ctx0" brushRef="#br1" timeOffset="107436.2755">14596 1122 0,'0'0'16,"0"11"-16,0 12 16,0 0-1,-12-11-15,-11 11 16,-13 0-1,-11-11-15,-12-12 16,0-12-16,-11-11 16,11-12-1,12 1-15,11-13 16,13-10 0,11 10-16,12 1 15,23-23 1,25-1-16,34 1 15,1 23-15,11 11 16,-12 12 0,12 23-16,24 23 15,-24 12 1,-23 0-16,-24 11 16,-11 23-16,-36 12 15,-24 23 1,-35-23-16,-12-12 15,13-22 1,-1-1-16,12-23 16,-12-12-1,12-22-15,-24-58 16,71 69-16</inkml:trace>
        </inkml:traceGroup>
        <inkml:traceGroup>
          <inkml:annotationXML>
            <emma:emma xmlns:emma="http://www.w3.org/2003/04/emma" version="1.0">
              <emma:interpretation id="{9F0FCCB6-310F-4B10-9D8A-88E58860791D}" emma:medium="tactile" emma:mode="ink">
                <msink:context xmlns:msink="http://schemas.microsoft.com/ink/2010/main" type="inkWord" rotatedBoundingBox="19400,6813 23475,6805 23479,8460 19403,846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21107.3517">17270 266 0,'0'0'0,"0"0"15,-12 12-15,-11-1 16,-1 24 0,-23 23-16,0 23 15,0 11 1,11-22-16,1-1 15,11 23-15,13 12 16,-1 0 0,12-11-16,23-12 15,13 0 1,11-24-16,35 13 16,13-12-16,-13-24 15,12-22 1,-94-12-16</inkml:trace>
          <inkml:trace contextRef="#ctx0" brushRef="#br1" timeOffset="122897.3831">17376 440 0,'0'0'15,"0"0"-15,0 0 16,12 0 0,11-12-16,13-11 15,11 0-15,47-23 16,-23 11 0,11 12-16,-35 11 15,0 1 1,-11 11-16,-13 0 15,-11 0 1,0 0-16,0 11 16,-12 24-16,-12 11 15,-12 35 1,-23 35-16,0-24 16,-12 35-1,0 0-15,12-23 16,12-23-1,11-11-15,1-24 16,11-11-16,12-35 16</inkml:trace>
          <inkml:trace contextRef="#ctx0" brushRef="#br1" timeOffset="123724.6127">18118 729 0</inkml:trace>
          <inkml:trace contextRef="#ctx0" brushRef="#br1" timeOffset="123442.7492">17953 1330 0,'0'0'0,"0"0"16,0 11-1,12 1-15,-12-12 16</inkml:trace>
          <inkml:trace contextRef="#ctx0" brushRef="#br1" timeOffset="123202.9854">17341 809 0,'0'0'16,"0"0"-16,0 0 15,11 0-15,25 0 16,34 0 0,48-23-16,12 0 15,-24 0 1,-12 0-16,12-12 16,-106 35-1</inkml:trace>
          <inkml:trace contextRef="#ctx0" brushRef="#br1" timeOffset="124850.2882">18778 867 0,'0'0'16,"11"0"-16,25 0 15,23-11 1,0-12-16,-12-1 16,0-10-16,0-12 15,-12-1 1,-11 1-16,-12 0 16,-12 11-1,-12 12-15,0 0 16,-23 0-1,-24 23-15,0 0 16,0 23-16,12 12 16,12-1-1,11 1-15,12 0 16,12-1 0,12 1-16,12 11 15,11 12 1,12 23-16,12 0 15,0 0-15,-24-12 16,1-11 0,-13-12-16,-11 0 15,0-11 1,-12 0-16,0-1 16,-12-22-16,-12 11 15,-23-11 1,-35-12-16,11-12 15,12 0 1,12-11-16,0-11 16,23-1-1,13 0-15,11-22 16,11-1-16,36-12 16,24-10-1,0 10-15,-71 70 16</inkml:trace>
          <inkml:trace contextRef="#ctx0" brushRef="#br1" timeOffset="124199.256">18142 717 0,'0'0'16,"11"-12"-16,1 1 16,23-1-1,36-11-15,-12 12 16,0-1 0,0 12-16,-12 12 15,-12-1 1,-11 12-16,-12-11 15,-1 11-15,-11 12 16,-11-12 0,-25 11-16,-11 1 15,0 0 1,12-12-16,11-11 16,1-1-16,11 1 15,12-12 1,0 0-16,0 0 15,12 0 1,11 11-16,24 12 16,0 12-1,1 0-15,-1 11 16,-12-11-16,-11-12 16,-13 11-1,-11-11-15,0 12 16,-11-12-1,-25 12-15,-23 0 16,-11-12 0,-13 0-16,24-23 15,12 0-15,12 0 16,11-12 0,24 12-16</inkml:trace>
          <inkml:trace contextRef="#ctx0" brushRef="#br1" timeOffset="125446.1261">19661 844 0,'0'0'16,"0"0"-16,0 0 15,0 12 1,0-1-16,0 1 16,-12-1-16,1 1 15,-25 0 1,-11-1-16,0-11 15,0-11 1,0-1-16,11 0 16,1-11-1,12 0-15,-1-12 16,12-11-16,12 0 16,12 0-1,12 11-15,-1 0 16,1 12-1,-1 12-15,1 11 16,11 11 0,0 12-16,1 12 15,-13 11-15,1 12 16,-12 0 0,-12 11-16,-12 12 15,-12-11 1,-11-1-16,-12-11 15,12-12-15,-1-11 16,13-12 0,11 0-16,0-12 15,0 1 1,12-12-16</inkml:trace>
          <inkml:trace contextRef="#ctx0" brushRef="#br1" timeOffset="126014.3329">19779 220 0,'0'0'16,"0"0"-16,0 0 15,24 12-15,-1 11 16,24 23 0,12 23-16,0 12 15,0 0 1,-24-12-16,1 1 15,-13-1 1,-11 12-16,-12 0 16,-12 11-1,-11-11-15,-13 0 16,-11-11-16,0-13 16,0 1-1,0-12-15,11-11 16,13-23-1,-1-1-15,13 1 16,11-12-16</inkml:trace>
          <inkml:trace contextRef="#ctx0" brushRef="#br1" timeOffset="126486.2487">20250 1318 0,'0'0'16,"0"0"-16,0 0 16,0 0-1,0 0-15,0 0 16,0 0-16,12 0 15,23 0 1,12 12-16,12-1 16,0-11-1,-12 0-15,12 0 16,-12 0 0,-11 0-16,-1 0 15,-11 0-15,-1 0 16,-23 0-1</inkml:trace>
          <inkml:trace contextRef="#ctx0" brushRef="#br1" timeOffset="127619.8704">20969 1341 0,'0'0'15,"0"0"-15,0 0 16,11 0-1,1 0-15,0 0 16,0 0 0,0 0-16,-12 0 15,0 0 1,0 0-16,-24 0 16,-23 12-16,-47-1 15,-24 12 1,24-11-16,23-12 15,36 0 1,11 0-16,12 0 16,12 0-1,0 0-15,47 0 16,24 0-16,0-12 16,-1 12-1,-11 0-15,-12 0 16,1 0-1,-48 0-15</inkml:trace>
          <inkml:trace contextRef="#ctx0" brushRef="#br1" timeOffset="126910.5353">20615 1098 0,'0'0'0,"0"0"16,0 0-16,0 0 15,0 0 1,0 0-16,0 0 16,0 12-1,0 11-15,0 12 16,12 23 0,0 22-16,0 24 15,-1 24-15,13-13 16,-12-34-1,0-23-15,-1-12 16,1-23 0,-12-11-16,0-12 15</inkml:trace>
        </inkml:traceGroup>
        <inkml:traceGroup>
          <inkml:annotationXML>
            <emma:emma xmlns:emma="http://www.w3.org/2003/04/emma" version="1.0">
              <emma:interpretation id="{04ADEC9E-DF0E-4A85-AEFE-F3B0E0FA4F64}" emma:medium="tactile" emma:mode="ink">
                <msink:context xmlns:msink="http://schemas.microsoft.com/ink/2010/main" type="inkWord" rotatedBoundingBox="23604,6781 28776,6771 28778,8268 23607,82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34460.679">23666 844 0,'0'0'15,"0"0"1,0 0-16,0 0 16,0 0-1,0 0-15,-23 12 16,-24 22-16,-12 24 16,12 12-1,11-13-15,13 1 16,23-12-1,11-11-15,13 0 16,11-12-16,1-12 16,-1 1-1,12-24-15,12-11 16,12-35 0,-1-11-16,-34 23 15,-1-23-15,-23 22 16,0 1-1,-12 11-15,-12 12 16,0 12 0,-11-1-16,-1 1 15,0 11 1,1 0-16,11 0 16,0 0-16,12 0 15</inkml:trace>
          <inkml:trace contextRef="#ctx0" brushRef="#br1" timeOffset="136223.7505">24185 440 0,'0'0'0,"0"0"16,0 0-16,0 0 15,0 0 1,0 0-16,0 0 16,0 0-1,0 0-15,0 0 16,0 0-16,0 0 15,0 0 1,11-12-16,13-11 16,-1 0-1,13 11-15,23 1 16,0 22 0,0 24-16,-1 11 15,-22 24-15,-13 10 16,-23 1-1,-23 12-15,-24-1 16,-12 12 0,12-23-16,-1-23 15,1-12-15,12-23 16,-12 0 0,12-11-16,-1 0 15,13-1 1,11-11-16,12 0 15,0 0 1,0 0-16,12 0 16,23 0-16,12 0 15,36 0 1,23 0-16,-12 0 16,-12-11-1,-11-1-15,-71 12 16</inkml:trace>
          <inkml:trace contextRef="#ctx0" brushRef="#br1" timeOffset="136845.0609">25327 255 0,'0'0'0,"0"0"15,0 0-15,0 0 16,0 0 0,0 0-16,-35 0 15,-12 11 1,-36 12-16,13-11 15,-1 11-15,0 0 16,1 0 0,11 0-16,12 1 15,11-1 1,1 11-16,11-11 16,13 1-1,-1-1-15,12 0 16,12 0-16,-1 0 15,1-11 1,12-1-16,11 12 16,0-11-1,12 11-15,24 0 16,-12 0 0,0 12-16,-12-1 15,-12 1-15,-11 0 16,-12 11-1,-12 0-15,-12 1 16,-23 10 0,-13 1-16,1-12 15,12-11-15,0-12 16,-1 0 0,1-11-16,11-12 15,24 0 1</inkml:trace>
          <inkml:trace contextRef="#ctx0" brushRef="#br1" timeOffset="137417.173">25516 185 0,'0'0'0,"0"0"16,0 0-1,0 0-15,0 0 16,0 0-1,0 0-15,0 0 16,0 0 0,0 0-16,0 0 15,11 12-15,1 11 16,12 23 0,11 47-16,0-1 15,-11-11 1,-12 0-16,0-12 15,-12 12-15,-12 0 16,-12 12 0,-11-1-16,0-11 15,-1-23 1,1 0-16,0-1 16,-1-10-1,1-13-15,11 1 16,1-12-16,11 0 15,-12 0 1,13-11-16,11-12 16,0 0-1,0 0-15</inkml:trace>
          <inkml:trace contextRef="#ctx0" brushRef="#br1" timeOffset="137910.9639">25669 1226 0,'0'0'16,"0"0"-16,0 0 15,0 0 1,0 0-16,12 0 16,11 0-16,12 0 15,1 0 1,11 0-16,0 0 16,12 0-1,12 0-15,-1 0 16,13 0-1,-24 0-15,-12 0 16,-12-12-16,0-11 16,-35 23-1</inkml:trace>
          <inkml:trace contextRef="#ctx0" brushRef="#br1" timeOffset="138186.1442">25975 914 0,'0'0'16,"0"11"-16,0 24 15,0 23 1,0 11-16,-12 12 15,12-12 1,-11 12-16,11 0 16,0-12-1,11 1-15,1-24 16,-12-46 0</inkml:trace>
          <inkml:trace contextRef="#ctx0" brushRef="#br1" timeOffset="128408.2247">21240 809 0,'0'0'15,"0"0"-15,0 0 16,0 0-16,-12 0 15,0 0 1,12 0-16,-12-11 16,12-1-1,0 1-15,0-1 16,12 1 0,12-12-16,11-1 15,0 1-15,12 0 16,1 12-1,-1-1-15,12 12 16,-12 12 0,-12 11-16,-11 11 15,-13 13-15,-11 22 16,-23 24 0,-24 11-16,0-12 15,-1-23 1,-10 1-16,-13-13 15,12-22 1,12-12-16,12 0 16,11-11-16,12-1 15,12-11 1,0 0-16,24 0 16,23 0-1,35 0-15,36 0 16,12 0-1,-13 0-15,-34-11 16,-12-1-16,-24 1 16,-47 11-1</inkml:trace>
          <inkml:trace contextRef="#ctx0" brushRef="#br1" timeOffset="128911.7998">22335 486 0,'0'0'0,"0"0"16,0 0-16,0 0 16,0 0-1,0 0-15,0 0 16,-12 23-16,-23 23 15,-24 12 1,0 11-16,0 12 16,12 12-1,0 11-15,24-12 16,11-11 0,12-12-16,12 1 15,11-1-15,36 24 16,23-13-1,13 1-15,-13-23 16,-23-35 0,12-11-16,-71-12 15</inkml:trace>
          <inkml:trace contextRef="#ctx0" brushRef="#br1" timeOffset="133476.3509">23089 659 0,'0'0'0,"0"0"16,0 0 0,0 0-16,-12 12 15,-35-1-15,-24 1 16,-23-1 0,24-11-16,-1 0 15,0-11 1,12-24-16,12 1 15,0-13-15,24 1 16,11 0 0,12-12-16,23 0 15,13-11 1,11 23-16,12 11 16,11 12-1,-23 23-15,12 12 16,-12 22-16,1 36 15,-13 45 1,-12 12-16,-34 0 16,-36 24-1,-36 10-15,12-33 16,24-48 0,0-22-16,12-23 15,11-12-15,24-23 16</inkml:trace>
          <inkml:trace contextRef="#ctx0" brushRef="#br1" timeOffset="133722.206">23172 1318 0,'0'0'0,"0"0"15,0 0 1</inkml:trace>
        </inkml:traceGroup>
        <inkml:traceGroup>
          <inkml:annotationXML>
            <emma:emma xmlns:emma="http://www.w3.org/2003/04/emma" version="1.0">
              <emma:interpretation id="{3C4ABFCA-D097-4657-A19E-70A1B94569D7}" emma:medium="tactile" emma:mode="ink">
                <msink:context xmlns:msink="http://schemas.microsoft.com/ink/2010/main" type="inkWord" rotatedBoundingBox="29260,7654 31864,7649 31865,7756 29261,776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44900.1843">29321 1122 0,'0'0'16,"11"11"-1,13 1-15,-1-1 16,13 1-16,-36-12 16</inkml:trace>
          <inkml:trace contextRef="#ctx0" brushRef="#br1" timeOffset="144336.078">27177 1133 0,'0'0'15,"0"0"1,0 0-16,11 0 16,1 0-16,-12 0 15</inkml:trace>
          <inkml:trace contextRef="#ctx0" brushRef="#br1" timeOffset="144151.4453">26811 1098 0,'0'0'0,"0"0"15,0 0-15,0 0 16,12 12-1,0-12-15,0 0 16,0 0 0,-12 0-16</inkml:trace>
          <inkml:trace contextRef="#ctx0" brushRef="#br1" timeOffset="144771.2937">28590 1122 0,'0'0'16,"12"0"-16,0 11 15,11-11 1,13 0-16,-36 0 16</inkml:trace>
          <inkml:trace contextRef="#ctx0" brushRef="#br1" timeOffset="144641.4769">27954 1064 0,'0'0'0,"0"0"15,0 0-15,12 11 16,0 1-1,11-1-15,13-11 16,-36 0 0</inkml:trace>
          <inkml:trace contextRef="#ctx0" brushRef="#br1" timeOffset="144505.5799">27624 1075 0,'0'0'0,"0"0"16,0 0-1,0 0-15,0 0 16,12 0-1,0 0-15,-12 0 16</inkml:trace>
        </inkml:traceGroup>
      </inkml:traceGroup>
    </inkml:traceGroup>
  </inkml:traceGroup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0:40.8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107B118-C32A-454B-98F9-34B8268216A9}" emma:medium="tactile" emma:mode="ink">
          <msink:context xmlns:msink="http://schemas.microsoft.com/ink/2010/main" type="writingRegion" rotatedBoundingBox="3306,11194 10019,9212 11413,13933 4700,15915"/>
        </emma:interpretation>
      </emma:emma>
    </inkml:annotationXML>
    <inkml:traceGroup>
      <inkml:annotationXML>
        <emma:emma xmlns:emma="http://www.w3.org/2003/04/emma" version="1.0">
          <emma:interpretation id="{C0A61155-96C8-4877-B87F-21DB9CE73A86}" emma:medium="tactile" emma:mode="ink">
            <msink:context xmlns:msink="http://schemas.microsoft.com/ink/2010/main" type="paragraph" rotatedBoundingBox="3302,11240 8272,9655 8954,11793 3984,13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CE9658-9958-43F9-8577-351C162939F7}" emma:medium="tactile" emma:mode="ink">
              <msink:context xmlns:msink="http://schemas.microsoft.com/ink/2010/main" type="line" rotatedBoundingBox="3302,11240 8272,9655 8954,11793 3984,13379"/>
            </emma:interpretation>
          </emma:emma>
        </inkml:annotationXML>
        <inkml:traceGroup>
          <inkml:annotationXML>
            <emma:emma xmlns:emma="http://www.w3.org/2003/04/emma" version="1.0">
              <emma:interpretation id="{11DC3C1B-67F4-47C7-A268-746AE39CF864}" emma:medium="tactile" emma:mode="ink">
                <msink:context xmlns:msink="http://schemas.microsoft.com/ink/2010/main" type="inkWord" rotatedBoundingBox="3302,11240 7744,9823 8426,11961 3984,133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2310 5860 0,'0'0'0,"0"0"15,0 0-15,0 0 16,0 0-1,0 0-15,0 0 16,0 0-16,11 12 16,1-1-1,12 1-15,23-1 16,0 1 0,12-1-16,12 1 15,-13-1 1,-10 1-16,22-12 15,1 0-15,0 0 16,-12 0 0,-12 0-16,-12 0 15,0 0 1,1 0-16,-13 0 16,-23 0-1</inkml:trace>
          <inkml:trace contextRef="#ctx0" brushRef="#br0" timeOffset="609.3137">2427 6253 0,'0'0'0,"0"0"16,0 0-16,0 0 15,0 0 1,0 0-16,0 0 16,0 0-16,0 0 15,0 0 1,0 0-16,0 0 15,0 0 1,0 0-16,0 0 16,0 0-1,0 0-15,12 11 16,12 1-16,23 0 16,0-1-1,12-11-15,0 0 16,0 0-1,11 0-15,1 0 16,0 0-16,-12 0 16,-12 0-1,-12-11-15,-11 11 16,-24 0 0</inkml:trace>
          <inkml:trace contextRef="#ctx0" brushRef="#br1" timeOffset="32995.805">3417 4935 0,'0'0'0,"0"23"16,-12 12 0,0-12-16,1 0 15,-1-11 1,0 0-16,12-12 16</inkml:trace>
          <inkml:trace contextRef="#ctx0" brushRef="#br1" timeOffset="36481.4084">5490 3849 0,'0'0'0,"-35"12"16,-24 11-16,-12 11 15,12 1 1,0 0-16,1-1 16,-1 13-1,12-1-15,-1 23 16,1 35-16,12-11 15,11-24 1,13 0-16,-1-11 16,12-12-1,0 1-15,0-24 16,0 0-16,0 0 16,0-12-1,0 1-15,0-12 16,-12 12-1,12-12-15,-12 0 16,-11-12 0,-1 0-16,1-22 15,-13-12-15,1-12 16,-12-12 0,11 1-16,1 0 15,0 11 1,-12 0-16,-12 12 15,0 11-15,-12 1 16,1 11 0,11 11-16,12 12 15,-1 12 1,-11 11-16,1 23 16,-1 23-1,23 1-15,13-13 16,11-10-16,0-1 15,12-12 1,0-10-16,0-13 16,0 1-1,0-12-15,0 0 16,-12 0 0,-11-12-16,-36-46 15,-12-23-15,-11-11 16,11 11-1,-23-11-15,-24 22 16,-23 12 0,23 35-16,-12 23 15,-23 23-15,24 24 16,34-1 0,37 12-16,10 23 15,25 11 1,23-23-16,12 1 15,11-12 1,1-12-16,-1-12 16,-11-10-16,0-1 15,-12-23 1,0 0-16,0 0 16,-35-47-1,-24-45-15,-12 23 16,-11-1-16,-60 13 15,1 33 1,-12 36-16,-12 57 16,0 35-1,71-23-15,23 35 16,24-24 0,35 1-16,24-12 15,23-24-15,12-10 16,0-13-1,-11-22-15,-1-1 16,-11-11 0,-1-11-16,-11-24 15,-12-11-15,-12 0 16,-47-1 0,-11 24-16,-25 23 15,-11 47 1,36-1-16,23 12 15,23-1-15,24 24 16,12 35 0,23-1-16,12 1 15,0-24 1,-47-92-16</inkml:trace>
          <inkml:trace contextRef="#ctx0" brushRef="#br1" timeOffset="33313.0102">4972 4242 0,'0'0'15,"165"81"-15,-165-81 16,12 23-1,-1 12-15,-11-1 16,0 13-16,0-47 16,-153 300-1,141-300-15,-35 23 16,-23-11 0,11-1-16,23-11 15,13 0-15,23 0 16,-106-231-1,118 220-15,35-36 16,-47 47 0</inkml:trace>
        </inkml:traceGroup>
        <inkml:traceGroup>
          <inkml:annotationXML>
            <emma:emma xmlns:emma="http://www.w3.org/2003/04/emma" version="1.0">
              <emma:interpretation id="{F2EE16D6-887C-4172-957F-89E73F0EE07E}" emma:medium="tactile" emma:mode="ink">
                <msink:context xmlns:msink="http://schemas.microsoft.com/ink/2010/main" type="inkWord" rotatedBoundingBox="7680,10609 8494,10350 8588,10645 7774,10904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40537.2308">6138 4057 0,'0'0'0,"0"0"0,0 0 15,0 0 1,0 0-16,0 0 16,0 0-16,-12 0 15,0 0 1,1 0-16,-1 0 16,-12 0-1,1 0-15,-13 0 16,-11 0-1,0 0-15,0 0 16,12 0-16,-1 0 16,-11-12-1,0 12-15,0-11 16,-12-1 0,0 1-16,-11 11 15,11 0-15,12 0 16,11 0-1,1 0-15,11 11 16,1-11 0,11 0-16,12 0 15,0 0-15,0 0 16,0 0 0,35 12-16,12-12 15,12 0 1,12 0-16,-71 0 15</inkml:trace>
        </inkml:traceGroup>
      </inkml:traceGroup>
    </inkml:traceGroup>
    <inkml:traceGroup>
      <inkml:annotationXML>
        <emma:emma xmlns:emma="http://www.w3.org/2003/04/emma" version="1.0">
          <emma:interpretation id="{6827229F-A9E0-4720-B081-DE7AC90A36FC}" emma:medium="tactile" emma:mode="ink">
            <msink:context xmlns:msink="http://schemas.microsoft.com/ink/2010/main" type="paragraph" rotatedBoundingBox="3744,11868 10238,9951 11413,13933 4920,15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1760B-0AEB-4CAA-B548-51D954AB930D}" emma:medium="tactile" emma:mode="ink">
              <msink:context xmlns:msink="http://schemas.microsoft.com/ink/2010/main" type="line" rotatedBoundingBox="3744,11868 10238,9951 11413,13933 4920,15850"/>
            </emma:interpretation>
          </emma:emma>
        </inkml:annotationXML>
        <inkml:traceGroup>
          <inkml:annotationXML>
            <emma:emma xmlns:emma="http://www.w3.org/2003/04/emma" version="1.0">
              <emma:interpretation id="{D40D2CDC-6213-4D70-B069-34E5066BEC86}" emma:medium="tactile" emma:mode="ink">
                <msink:context xmlns:msink="http://schemas.microsoft.com/ink/2010/main" type="inkWord" rotatedBoundingBox="3744,11868 10238,9951 11413,13933 4920,15850"/>
              </emma:interpretation>
              <emma:one-of disjunction-type="recognition" id="oneOf2">
                <emma:interpretation id="interp6" emma:lang="" emma:confidence="0.5">
                  <emma:literal>3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34675.3012">5478 4045 0,'0'0'0,"295"-34"16,-260 34-16,48 0 15,140 11 1,13 70-16,-212-69 15,23 11 1,35 23-16,-11 12 16,-12 11-1,-24 1-15,-11-1 16,-13-11-16,-11-12 16,-23 12-1,-1-24-15,1 1 16,11-23-16,0-1 15,12-11 1,0 0-16,0 0 16,36-23-1,58-35-15,35 12 16,13 11 0,-24 12-16,23 12 15,12 11-15,-23 11 16,-1 24-1,-11 11-15,23 24 16,-46-1 0,11 23-16,-24 12 15,-23 0 1,-24 12-16,-11 46 16,-24-24-16,-47-22 15,-36 0 1,1-24-16,-1-23 15,1-11 1,-24-12-16,23-22 16,36-13-1,12-11-15,11 0 16,24 0-16,0 0 16,12-11-1,24-1-15,11 0 16,35 1-1,1 22-15,-1 1 16,0 23-16,-11 22 16,0 24-1,-12 12-15,-12 45 16,-12 36 0,-23-35-16,-36 22 15,-34 24-15,-37-23 16,-34-12-1,-13 12-15,-58-23 16,12-35 0,-24-23-16,-12-35 15,47-35 1,-47-22-16,36-24 16,46-23-16,25-22 15,22 22 1,25 0-16,34 12 15,13 23 1,11 0-16,12-1 16,12 13-1,0-1-15,-1 12 16,1 12-16,12 11 16,-13 23-1,-11 47-15,-58 22 16,-60 12-1,-12-23-15,-46 0 16,-25-23 0,36-35-16,-58-22 15,11-36-15,47-23 16,-12-34 0,24 0-16,35-24 15,36 1-15,23 11 16,23 12-1,13 11-15,11 23 16,12 12 0,0 0-16,0 11 15,0 12 1,0 0-16,0 0 16,-12 35-16,-11 34 15,-36 35 1,-71 12-16,-23-1 15,0-11 1,-47-11-16,35-35 16,-24-24-1,-35-34-15,59-34 16,24-13-16,23-22 16,12-12-1,24-23-15,35-34 16,23 10-1,24-80-15,-12-69 16</inkml:trace>
          <inkml:trace contextRef="#ctx0" brushRef="#br0" timeOffset="2215.7787">3582 5571 0,'0'0'0,"0"0"16,0 0-1,0 0-15,0 0 16,0 0-16,0 0 16,0 0-1,0 0-15,0 0 16,0 0-1,0 0-15,0-12 16,0 1 0,12-1-16,11 1 15,13-12-15,-1 11 16,0 1 0,12 22-16,0 1 15,-11 22 1,-1 13-16,-11-1 15,-13 0-15,-11 12 16,0 11 0,-23 12-16,-12 0 15,-13-12 1,-10 1-16,10-24 16,1-11-16,0-12 15,12 0 1,0-12-16,11 1 15,12-1 1,12-11-16,0 0 16,0 0-1,0 0-15,36 0 16,22-11 0,13 11-16,-12 0 15,0 0-15,0 0 16,0 11-1,-12 1-15,0 0 16,-12-12 0,-11 0-16,-1 0 15,-23 0-15</inkml:trace>
          <inkml:trace contextRef="#ctx0" brushRef="#br0" timeOffset="3044.2779">4501 5675 0,'0'0'0,"0"0"16,0 0-16,0 0 16,0 0-1,0 0-15,0-12 16,0-11-1,11 0-15,1-11 16,0-1-16,12 12 16,-1 0-1,1 11-15,11 1 16,12 11 0,-12 11-16,1 12 15,-1 12 1,-11 0-16,-12-1 15,-12 12-15,-24 1 16,-11-1 0,-13 0-16,1 0 15,12-11 1,0-12-16,-1-11 16,13-1-1,-1 1-15,12-12 16,12 0-16,0 0 15,0 0 1,0 0-16,12-12 16,24 1-16,11 11 15,23 0 1,-11 11-16,12 12 16,-24 1-1,-12 10-15,1 1 16,-13 0-1,-11-1-15,-12 1 16,-12 0-16,-11-1 16,-24 1-1,-24 0-15,0-12 16,12-12 0,0 1-16,1-1 15,10-11-15,13-11 16,12-1-1,23 12-15</inkml:trace>
          <inkml:trace contextRef="#ctx0" brushRef="#br0" timeOffset="3340.5081">5207 6322 0,'0'0'0,"0"0"15,0 0 1,0 0-16,0 0 16,0 0-1,0 0-15</inkml:trace>
          <inkml:trace contextRef="#ctx0" brushRef="#br0" timeOffset="4149.8667">6032 5837 0,'0'0'0,"0"0"16,0 0-1,0 11-15,0 13 16,-12-1-1,-23 0-15,-12 0 16,-12 0 0,0-11-16,-12-12 15,-11 0-15,-1-12 16,1 0 0,11-11-16,24 12 15,24-12 1,11 0-16,0-12 15,24 0-15,11 0 16,13-11 0,-1 23-16,12 0 15,0 11 1,0 12-16,12 24 16,0-1-1,12 23-15,-24 12 16,0 11-16,-23 24 15,-13-13 1,-22 1-16,-13 0 16,-11 0-1,-12-12-15,11-11 16,1-12 0,0-22-16,11-13 15,12-11-15,12 0 16</inkml:trace>
          <inkml:trace contextRef="#ctx0" brushRef="#br0" timeOffset="21166.9182">6232 6415 0,'0'0'16,"0"0"-16,0 11 15,0 12 1,-11 0-16,-1 1 16,0-1-1,0-12-15,0 1 16,1-1-1,11-11-15,0 0 16,-12-11-16,12-1 16,0-11-1,0 12-15,0-1 16,12 0 0,-1 1-16,1-1 15,0 12-15,0 0 16,0 0-1,-1 12-15,1-1 16,-12 1 0,0 11-16,-12 0 15,1 0 1,-1-11-16,0-1 16,0-11-16,0 0 15,-11-11 1,11-12-16,0 0 15,0 0 1,12 11-16,0 0 16,0 1-16,12-1 15,-12 12 1,0 0-16,0 0 16,12 12-1,-12-1-15,0 13 16,0 10-16,0-22 15,-12-1 1,0 1-16,1-1 16,11-11-1,0 0-15,0-23 16,0 0 0,0 12-16,11-1 15,1 1-15,0 11 16,-12 0-1</inkml:trace>
          <inkml:trace contextRef="#ctx0" brushRef="#br0" timeOffset="21858.6448">6126 6553 0,'0'0'15,"0"0"-15,0 0 16,0 0 0,0 0-16,-12-11 15,12-1 1,0 1-16,0-12 16,0 11-16,12 0 15,0 1 1,-12 11-16,12 0 15,-12 0 1,0 0-16,0 0 16,0 0-1,0 0-15,0 0 16,0 0-16</inkml:trace>
          <inkml:trace contextRef="#ctx0" brushRef="#br0" timeOffset="24929.997">6256 5987 0,'0'-11'0,"0"11"16,35-255-1,-35 255-15,0-11 16,0-36-16,0 13 15,12-1 1,-12 12-16,0 11 16,0 1-1,0-1-15,0 12 16,0 23 0,-12 47-16,0 45 15,-11 47-15,23-162 16,-71 566-1,71-554-15,0 34 16,0 12 0,0-12-16,0-11 15,0-12 1,0-11-16,0-1 16,0-11-1,0 0-15,0-46 16,12-23-16,0-24 15,0-22 1,-1-13-16,1 13 31,0-1-31,-12 47 16,0 11-16,0 24 16,0 10-1,0 13-15,0 11 16,0 0-1,-12 69-15,-11 70 16,11-24-16,0 13 16,0-13-1,12-11-15,0-46 16,0-12 0,0-11-16,0-24 15,0 1-15,0-12 16,0-12-1,0-45-15,12-24 16,0-58 0,0 0-16,-1 47 15,-11 34 1,0 12-16,0 23 16,0 11-16,0 12 15,0 12 1,-11 34-16,-1 12 15,0 0 1,0-1-16,0-10 16,12-13-1,0 1-15,0-24 16,0 1-16,0-12 16,0 0-1,0-12-15,0-45 16,0-36-1,0-11-15,0 35 16,0 23 0,0 11-16,0 12 15,0 11-15,0 12 16,0 0 0,0 12-16,0 57 15,-11 12 1,-1 0-16,0 11 15,0-11-15,12-81 16</inkml:trace>
          <inkml:trace contextRef="#ctx0" brushRef="#br0" timeOffset="19700.9403">6138 6530 0,'0'0'16,"0"0"-16,0 0 15,0 0-15,0-11 16,0-1-1,0-11-15,0 0 16,0 0 0,0 23-16</inkml:trace>
          <inkml:trace contextRef="#ctx0" brushRef="#br0" timeOffset="20507.9047">6197 6507 0,'0'0'0,"0"0"16,0 0 0,0 0-16,-12-11 15,0-1-15,12 0 16,0 1 0,0-1-16,0 12 15</inkml:trace>
          <inkml:trace contextRef="#ctx0" brushRef="#br0" timeOffset="19877.9309">6232 6403 0,'0'0'0,"0"0"16,0 12-16,-11-1 15,-1 1 1,0-1-16,12-11 16,0 0-1,0 0-15,0 0 16,0 0-16,0 0 16,0 0-1</inkml:trace>
          <inkml:trace contextRef="#ctx0" brushRef="#br0" timeOffset="25697.7619">6786 5617 0,'0'0'16,"0"0"-16,-59 231 15,59-231 1,0 12-16,-12 23 16,0 11-16,1 0 15,-1-11 1,0-1-16,12-10 16,0-13-1,0 1-15,0-1 16,0 1-1,0-12-15,0 0 16,0 0-16,0 0 16,12 0-1,11-12-15,25 1 16,-1-1 0,12 1-16,0-1 15,-1 0-15,1 12 16,-12 0-1,-11 0-15,-1 0 16,-11 0 0,-24 0-16</inkml:trace>
          <inkml:trace contextRef="#ctx0" brushRef="#br0" timeOffset="26131.2148">7139 5409 0,'0'0'15,"0"0"-15,0 23 16,0 35-1,-11 23-15,-1 58 16,0-1 0,-12 36-16,13-36 15,-13-22-15,12 0 16,1-36 0,-1-10-16,12-70 15</inkml:trace>
        </inkml:traceGroup>
      </inkml:traceGroup>
    </inkml:traceGroup>
  </inkml:traceGroup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28:38.5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3F7267-FF26-4A14-BAA6-A1BBCBE5521B}" emma:medium="tactile" emma:mode="ink">
          <msink:context xmlns:msink="http://schemas.microsoft.com/ink/2010/main" type="writingRegion" rotatedBoundingBox="13267,9591 32034,9646 32029,11362 13262,11307"/>
        </emma:interpretation>
      </emma:emma>
    </inkml:annotationXML>
    <inkml:traceGroup>
      <inkml:annotationXML>
        <emma:emma xmlns:emma="http://www.w3.org/2003/04/emma" version="1.0">
          <emma:interpretation id="{5513CB8A-5AC4-4388-9A97-B79DD14244FE}" emma:medium="tactile" emma:mode="ink">
            <msink:context xmlns:msink="http://schemas.microsoft.com/ink/2010/main" type="paragraph" rotatedBoundingBox="13267,9591 32034,9646 32029,11362 13262,11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260B2-69E6-4BDF-B994-D1C236F587AF}" emma:medium="tactile" emma:mode="ink">
              <msink:context xmlns:msink="http://schemas.microsoft.com/ink/2010/main" type="line" rotatedBoundingBox="13267,9591 32034,9646 32029,11362 13262,11307"/>
            </emma:interpretation>
          </emma:emma>
        </inkml:annotationXML>
        <inkml:traceGroup>
          <inkml:annotationXML>
            <emma:emma xmlns:emma="http://www.w3.org/2003/04/emma" version="1.0">
              <emma:interpretation id="{D3B2CA92-0340-4463-907E-6C9EBAE0DC15}" emma:medium="tactile" emma:mode="ink">
                <msink:context xmlns:msink="http://schemas.microsoft.com/ink/2010/main" type="inkWord" rotatedBoundingBox="13266,9889 14963,9894 14960,10925 13263,10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10815 3803 0,'0'0'0,"0"0"0,0 0 15,0 0 1,0 0-16,0 0 15,0 0 1,0 0-16,0 0 16,0 0-1,11 0-15,36 0 16,12 0-16,24-12 16,-12 12-1,-13 0-15,1 0 16,-12 0-1,1 0-15,-1 0 16,-12 0 0,-11 0-16,-1 0 15,1 12-15,-13-12 16,-11 0 0</inkml:trace>
          <inkml:trace contextRef="#ctx0" brushRef="#br0" timeOffset="497.1321">11156 3687 0,'0'0'16,"0"0"-16,0 0 16,0 0-16,0 0 15,0-11 1,0 11-16,0-12 16,0 12-1,0 0-15,0 0 16,0-11-1,0 11-15,0 0 16,0-12 0,0 12-16,0-12 15,0 12-15,0 0 16,0-11 0,0 11-16,0 0 15,0 0-15,0 0 16,0 0-1,0 23-15,24 81 16,-12 58 0,-1-24-16,13 36 15,-1-59 1,-23-115-16</inkml:trace>
          <inkml:trace contextRef="#ctx0" brushRef="#br0" timeOffset="2569.9897">12205 3479 0,'0'0'16,"0"0"-16,0 0 16,0 0-1,0 0-15,0 0 16,0 0 0,0 0-16,0 0 15,0 0-15,0 0 16,0 0-1,0 0-15,0 0 16,0 0 0,0 0-16,0 0 15,0 0-15,0 0 16,0 0 0,0 0-16,0 0 15,0 0 1,0 0-16,0 0 15,0 0-15,0 0 16,0 0 0,0 0-16,0-11 15,11-12 1,13-12-16,0 0 16,11 12-1,0 0-15,1 11 16,-13 1-1,12 11-15,-11 11 16,0 24-16,-13 11 16,-11 24-1,-23 45-15,-13 12 16,-11-23 0,-23-11-16,-13-24 15,12-23 1,24-11-16,0-12 15,12-11-15,11-12 16,13 0 0,-1 0-16,12 0 15,0 0-15,0 0 16,35 0 0,36-12-16,11 12 15,-11 12 1,23-1-16,0 1 15,-11-12 1,-83 0-16</inkml:trace>
        </inkml:traceGroup>
        <inkml:traceGroup>
          <inkml:annotationXML>
            <emma:emma xmlns:emma="http://www.w3.org/2003/04/emma" version="1.0">
              <emma:interpretation id="{C12BF09D-361B-41CE-AC35-FE5D3BBA64C8}" emma:medium="tactile" emma:mode="ink">
                <msink:context xmlns:msink="http://schemas.microsoft.com/ink/2010/main" type="inkWord" rotatedBoundingBox="15458,9598 21653,9616 21649,11056 15454,110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15.9086">13171 3294 0,'0'0'0,"0"0"15,0 0 1,0 0-16,0 0 15,11 0 1,-11 0-16,12-11 16,-12 11-1,0 0-15,0 0 16,0 0-16,-12 23 16,-11 23-1,-1 0-15,1 12 16,-13 35-1,1 11-15,11 0 16,13-12-16,11-11 16,11-12-1,13 12 1,11 0-16,12-12 16,-11-22-16,11 10 15,-24-22 1,1-12-16,-12-11 15,0-1-15,-12-11 16,0 0 0,0 0-16</inkml:trace>
          <inkml:trace contextRef="#ctx0" brushRef="#br0" timeOffset="5701.3537">13430 3606 0,'0'0'0,"0"0"15,0 0 1,0 0-16,0 0 16,0 0-1,0 0-15,0 0 16,0 0-1,0 0-15,0 0 16,0 0-16</inkml:trace>
          <inkml:trace contextRef="#ctx0" brushRef="#br0" timeOffset="16292.0066">13477 3583 0,'0'0'16,"0"0"-16,0 0 16,0 0-1,0 0-15,0 0 16,-12 0-1,0 0-15,0 0 16,1 0 0,-1 0-16,12 0 15,-12 0-15,12 0 16,0 0 0,0 0-16,0 0 15,0 0 1,0 0-16,0 0 15,12 0 1,11-11-16,13-12 16,11-1-16,24-22 15,-1 23 1,1 0-16,-24 23 16,0 0-1,-11 12-15,-1 22 16,-12-11-16,-11 12 15,-12 34 1,-12 24-16,-23-1 16,-12 1-1,0-36-15,0 1 16,11-23 0,13-12-16,-1 0 15,1-11-15,11-1 16,0 1-1,12-12-15,0 0 16,0 0 0,0 0-16,12 0 15,23 0 1,24 0-16,12 0 16,-12 0-16,0 0 15,-12-12 1,-47 12-16</inkml:trace>
          <inkml:trace contextRef="#ctx0" brushRef="#br0" timeOffset="16767.091">14325 3664 0,'0'0'0,"0"0"16,0 0-16,0 0 15,-12 12 1,0-1-16,-11 24 16,-13 23-1,1 11-15,12 0 16,11-11 0,12-12-16,0-11 15,12 11-15,11-23 16,12 1-1,36-13-15,-12-11 16,-12-11 0,0-13-16,-11-10 15,11-47 1,-24-12-16,-11 12 16,-12 24-16,-12 10 15,-11 1 1,-13 23-16,-22 0 15,10 23 1,1 12-16,0 11 16,0 11-16,0 24 15,23-12 1,1 1-16,11-13 16,12-34-1</inkml:trace>
          <inkml:trace contextRef="#ctx0" brushRef="#br0" timeOffset="16995.1">14761 4346 0,'0'0'0,"0"0"15,0 0 1,0 0-16</inkml:trace>
          <inkml:trace contextRef="#ctx0" brushRef="#br0" timeOffset="17573.6083">15208 3791 0,'0'0'15,"-11"12"-15,-1 11 16,0 0 0,-11 0-16,-25 35 15,1 0-15,12-12 16,0 12-1,11 11-15,24-23 16,0 12 0,24-12-16,-1-11 15,13-12 1,-1-11-16,12-12 16,0-12-16,0-23 15,-11 1 1,-1-24-16,-12-23 15,-11 12 1,-12-1-16,-12 13 16,-11-1-1,-1 23-15,-11 12 16,-12 23-16,0 12 16,-12 22-1,24-11-15,23 0 16,12 1-1,12-1-15,11 0 16,-23-23 0</inkml:trace>
          <inkml:trace contextRef="#ctx0" brushRef="#br0" timeOffset="18205.1961">15597 3861 0,'0'0'15,"12"0"1,12 0-16,23-24 16,23-22-16,-11-12 15,12-11 1,-12-12-16,-24 12 15,-11 11 1,-13 12-16,-22 11 16,-1 12-1,-12 0-15,-11 11 16,0 24-16,-12 11 16,-1 12-1,13 11-15,0 0 16,11 12-1,12 0-15,24 34 16,12 1-16,-1-24 16,13 23-1,-1-34-15,12 0 16,0 0 0,-11 11-16,-13-11 15,-11-12 1,-12-11-16,-12 0 15,-11-12-15,-25-12 16,1-11 0,-35-23-16,11-12 15,1-11 1,22 12-16,25 10 16,11-22-1,24-12-15,23-23 16,24 1-16,24-1 15,-1 0 1,24 11-16,-106 70 16</inkml:trace>
          <inkml:trace contextRef="#ctx0" brushRef="#br0" timeOffset="18679.472">16752 3375 0,'0'0'0,"0"0"16,0 0-1,0 0-15,0 0 16,-12 12 0,-12-1-16,-23 24 15,-12 11 1,-23 24-16,11 34 15,0 23-15,36-35 16,12-11 0,23 11-16,11 1 15,13-12 1,11-35-16,24 0 16,12-23-16,-1-23 15,1 0 1,-12-34-16,-24-1 15,-11 0 1,-12 12-16,-24-23 16,-35 0-1,-36 0-15,-11 11 16,12 12-16,11 11 16,24 1-1,12 11-15,23 0 16,12 0-1,0 0-15</inkml:trace>
          <inkml:trace contextRef="#ctx0" brushRef="#br0" timeOffset="20943.0004">16905 3271 0,'0'0'15,"0"0"-15,0 0 16,11 12 0,1 11-16,12 12 15,11-1 1,12 12-16,12 12 16,0 12-1,-12-1-15,0 35 16,-23-12-16,-12-11 15,-12-11 1,0-13-16,-12 13 16,-12-1-1,1-11-15,-13 11 16,1-23 0,12-11-16,-1 0 15,12-12-15,0 0 16,1-11-1,11-12-15,0 0 16</inkml:trace>
          <inkml:trace contextRef="#ctx0" brushRef="#br0" timeOffset="23832.0455">17611 4092 0,'0'0'15,"24"0"-15,23-12 16,12 12 0,0-11-16,-12 11 15,0 0 1,0 0-16,0 0 15,-11 0 1,-1 0-16,-35 0 16</inkml:trace>
          <inkml:trace contextRef="#ctx0" brushRef="#br0" timeOffset="24235.5357">17871 3803 0,'0'0'0,"0"0"15,11 11 1,1 24-16,12 23 15,-1 0 1,1 22-16,-12 25 16,-1 22-16,1-46 15,-12-81 1</inkml:trace>
          <inkml:trace contextRef="#ctx0" brushRef="#br0" timeOffset="26350.6953">17941 4126 0,'0'0'0,"-11"0"16,-13 0 0,0 0-16,13 0 15,-1 0 1,12 0-16,0 0 15,0 0 1,12 0-16,-12 0 16,259-46-16,-247 46 15,23 0 1,24 0-16,0 0 16,-12 0-1,-12 0-15,-11 0 16,-12 0-16,-1 0 15,-11 0 1,0 0-16,-35 0 16,-12 0-1,47 0-15,-354 23 16,354-23 0,-11 0-16,-13 0 15,12 0 1,1 0-16,11 0 15,0 0-15,0 0 16,11 0 0,13 0-16,23-11 15,24 11 1,11 0-16,-11-12 16,-12 12-16,-24 0 15,-11 0 1,-13 0-16,-11 0 15,0 0 1,-11 0-16,-13 0 16,-11 0-1,35 0-15</inkml:trace>
          <inkml:trace contextRef="#ctx0" brushRef="#br0" timeOffset="95435.1532">18731 3109 0,'0'0'0,"0"0"0,0 0 15,0 0-15,0 0 16,0 0 0,11 12-16,-11-1 15,0 36 1,-11-1-16,-1 12 16,0 0-1,0-12-15,-11-12 16,-1 1-16,12-12 15,1 0 1,-1 0-16,0 1 16,12-13-1,0 1-15,0-1 16,12 1 0,0-1-16,11 1 15,24-1-15,36-11 16,-1 0-1,-11 0-15,-12 0 16,-12 0 0,-12 0-16,1 0 15,-13 0-15,1 0 16,-1 0 0,-11 0-16,0 0 15,-12 0 1,0 0-16,0 0 15,0 0 1</inkml:trace>
          <inkml:trace contextRef="#ctx0" brushRef="#br0" timeOffset="95879.5606">19072 3121 0,'0'0'0,"0"0"16</inkml:trace>
          <inkml:trace contextRef="#ctx0" brushRef="#br0" timeOffset="96193.9374">19119 3028 0,'0'0'16,"0"0"-16,0 0 15,0 12 1,0 23-16,0 46 16,12 34-1,-12-22-15,0-1 16,0 24-1,12-24-15,-12 12 16,12-35-16,-12 1 16,0-12-1,11-12-15,-11 0 16,0 0 0,0-11-16,0-12 15,0 0-15,0-11 16,0-1-1,0-11-15,0 0 16</inkml:trace>
        </inkml:traceGroup>
        <inkml:traceGroup>
          <inkml:annotationXML>
            <emma:emma xmlns:emma="http://www.w3.org/2003/04/emma" version="1.0">
              <emma:interpretation id="{E9333381-6347-43D4-A6C9-3A4D8517FA53}" emma:medium="tactile" emma:mode="ink">
                <msink:context xmlns:msink="http://schemas.microsoft.com/ink/2010/main" type="inkWord" rotatedBoundingBox="22136,9837 26189,9848 26185,11154 22133,111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288.9617">19967 3329 0,'0'0'15,"0"0"-15,0 0 16,0 0 15,0 0-31,-23 23 16,-12 12-16,-1-1 16,1 13-1,-12 22-15,11 0 16,1 35-1,12-11-15,11-1 16,24-11 0,-1-23-16,13 23 15,11-12-15,1-11 16,11-12 0,0-11-16,0-12 15,0-11 1,-47-12-16</inkml:trace>
          <inkml:trace contextRef="#ctx0" brushRef="#br0" timeOffset="99960.7386">20144 3629 0,'0'0'0,"0"0"16,0 0-16,0 0 16,0 0-1,0 0-15,0 0 16,0 0 0,0 0-16,12-23 15,11 12 1,1-12-16,11 11 15,12 1-15,1-1 16,-1 12 0,0 12-16,-12 11 15,-11 0 1,-12 11-16,-12 13 16,-12 22-16,-12 0 15,-11-11 1,0 0-16,-1-23 15,13-1 1,-1-11-16,0-11 16,13-1-1,-1 1-15,12-12 16,0 0-16,0 0 16,12 0-1,23 0-15,36 0 16,23 12-1,-12-12-15,-11-12 16,0 0-16,-71 12 16</inkml:trace>
          <inkml:trace contextRef="#ctx0" brushRef="#br0" timeOffset="105440.9831">21039 3479 0,'0'0'16,"0"0"-16,0 0 15,0 0-15,0 0 16,0 0 0,0 0-16,0 0 15,0 0 1,0 0-16,-11 23 15,-25 0-15,-11 24 16,-12-1 0,0 12-16,0-12 15,24-11 1,0-12-16,23 0 16,0-12-1,12 1-15,0-1 16,12 1-16,0 0 15,11-1 1,13 1-16,11-1 16,12 1-1,-12-1-15,12-11 16,0 0-16,-12 0 16,0 0-1,-12 0-15,-11 0 16,-12 0-1,-1-11-15,-11 11 16</inkml:trace>
          <inkml:trace contextRef="#ctx0" brushRef="#br0" timeOffset="105855.7243">21193 3433 0,'0'0'0,"0"0"15,0 0 1,0 0-16,0 0 15,0 0 1,0 0-16,-12 12 16,-12 11-1,-11 46-15,0 35 16,-13 23-16,13-34 16,11-13-1,1-10-15,11-12 16,0-1-1,1-10-15,-1-1 16,12-11 0,0-24-16,0 1 15,0-12-15</inkml:trace>
          <inkml:trace contextRef="#ctx0" brushRef="#br0" timeOffset="106067.3183">21075 4323 0,'0'0'0,"0"11"15,0 1 1,0-12-16,0 0 15,0 0 1</inkml:trace>
          <inkml:trace contextRef="#ctx0" brushRef="#br0" timeOffset="106791.9319">21958 3537 0,'0'0'15,"0"0"1,0 0-16,0 0 16,0 0-16,-23 12 15,-13-1 1,-11 1-16,-12-1 15,-11 1 1,11-1-16,12 1 16,-1-1-16,1 1 15,12 11 1,0 0-16,11-11 16,12 11-1,1 12-15,-1-12 16,12 0-1,0 0-15,12 0 16,-1 0-16,13 0 16,-1 0-1,13 0-15,23 1 16,-12-1 0,0 0-16,-12 0 15,1 0 1,-13-11-16,-11 11 15,0-12-15,-12 1 16,0 11 0,-12 0-16,-23 12 15,-13-1 1,1 1-16,12-12 16,0 0-16,11-11 15,12-12 1,12 0-16</inkml:trace>
          <inkml:trace contextRef="#ctx0" brushRef="#br0" timeOffset="107453.3806">22052 3768 0,'0'0'15,"0"0"-15,0 0 16,0 0 0,0-11-16,0-1 15,0-11-15,24 0 16,23 0-1,24-12-15,-1 12 16,1 11 0,-12 12-16,0 0 15,-24 0 1,-11 12-16,-12-1 16,-12 13-16,-12-1 15,-23 23 1,-24 0-16,-36 12 15,25-23 1,-1-12-16,24 0 16,12-12-16,23 1 15,12-12 1,0 0-16,0 0 16,23 11-1,48 1-15,23 11 16,-23 0-16,0 0 15,-24 0 1,0 1-16,-24-1 16,1-12-1,-12 12-15,-12 1 16,-36 22 0,-34 12-16,-25-1 15,1-10-15,24-13 16,11-22-1,23-12-15,1-23 16,35 23 0</inkml:trace>
          <inkml:trace contextRef="#ctx0" brushRef="#br0" timeOffset="108055.0095">22806 3653 0,'0'0'0,"0"0"16,0 0-16,0 0 16,0 0-1,24-12-15,11 0 16,12 1-1,24-12-15,-12 11 16,12 12-16,-12 0 16,-24 12-1,-12-1-15,-11 1 16,-12 11 0,-23 12-16,-13 11 15,-11 0 1,-12 0-16,-11-11 15,11-12-15,23 0 16,13-11 0,11-1-16,12-11 15,12 12 1,11-1-16,24 13 16,24-1-16,23 11 15,1-11 1,-13 1-16,-35-1 15,-11 0 1,-25-12-16,-11 13 16,-35 10-16,-24 12 15,-23 12 1,-24 0-16,-12-12 16,12-11-1,35-24-15,24-22 16,12-12-1,35 23-15</inkml:trace>
          <inkml:trace contextRef="#ctx0" brushRef="#br0" timeOffset="108424.5421">23466 3260 0,'0'0'15,"0"0"1,12 11-16,0 12 16,11 12-16,12 23 15,1 0 1,-1 34-16,12 35 15,-11 0 1,-13-11-16,-11 11 16,-12 0-1,-12 0-15,0-34 16,-11-24-16,-1-23 16,-11-11-1,0-12-15,-13-11 16,48-12-1</inkml:trace>
        </inkml:traceGroup>
        <inkml:traceGroup>
          <inkml:annotationXML>
            <emma:emma xmlns:emma="http://www.w3.org/2003/04/emma" version="1.0">
              <emma:interpretation id="{C4DC3A6C-CF6E-4E25-880D-07A062F8EA5A}" emma:medium="tactile" emma:mode="ink">
                <msink:context xmlns:msink="http://schemas.microsoft.com/ink/2010/main" type="inkWord" rotatedBoundingBox="26520,9694 32034,9710 32029,11362 26515,113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0831.5841">24067 4138 0,'0'0'16,"0"0"-16,0 0 16,0 0-1,0 0-15,0 0 16,12 0-1,-1 0-15,13 0 16,-1 0 0,13 0-16,11 0 15,12 0-15,23 0 16,13 0 0,-25 0-16,-11 0 15,0 0 1,-12 0-16,0-12 15,-11 1 1,-13 11-16,-23 0 16</inkml:trace>
          <inkml:trace contextRef="#ctx0" brushRef="#br0" timeOffset="111144.8586">24220 3895 0,'0'0'15,"0"0"-15,0 0 16,12 12-1,-1 22-15,1 1 16,0 23-16,12 11 16,-1 24-1,1-12-15,-1-12 16,-11-23 0,0-11-16,-12-35 15</inkml:trace>
          <inkml:trace contextRef="#ctx0" brushRef="#br0" timeOffset="112633.2658">24903 3595 0,'0'0'0,"0"0"15,0 0 1,0 0-16,0 0 16,0 0-1,12-12-15,23 1 16,12-1-1,24 1-15,0-1 16,-12 12-16,0 0 16,-12 12-1,12 11-15,-12 0 16,-12 11 0,-11 1-16,-13 11 15,-11 24 1,-23-13-16,-1-10 15,-11-1-15,-12 0 16,0-11 0,0-12-16,-1-12 15,13 1 1,12 0-16,11-1 16,12-11-16,0 0 15,0 0 1,0 0-16,35 12 15,0-1 1,13-11-16,22 0 16,13 12-1,-1-12-15,-11-12 16,-12 1-16,-59 11 16</inkml:trace>
          <inkml:trace contextRef="#ctx0" brushRef="#br0" timeOffset="113178.2717">26317 3780 0,'0'0'0,"0"0"15,0 11-15,-12 1 16,-23 11 0,-13 0-16,-10-11 15,-13-12 1,0 0-16,-23-12 16,12-11-1,11-12-15,0 1 16,24 10-16,23 1 15,1-11 1,23-1-16,12-11 16,35-24-1,12 13-15,0 10 16,0 13-16,11 22 16,13 12-1,-1 12-15,-11 22 16,-24 1-1,-12 11-15,-23 24 16,-24 22 0,-23 1-16,-24-1 15,0-11-15,-12-12 16,1-11 0,-1-12-16,24-23 15,0 1 1,23-13-16,24-11 15</inkml:trace>
          <inkml:trace contextRef="#ctx0" brushRef="#br0" timeOffset="113383.313">26423 4230 0,'0'0'0,"0"0"16,0 0-16,0 0 16</inkml:trace>
          <inkml:trace contextRef="#ctx0" brushRef="#br0" timeOffset="115094.503">27271 3953 0,'0'0'0,"0"0"16,-12 12 0,0-12-16,-11 0 15,-1 0-15,-11-12 16,-12 0-1,-12-11-15,0 0 16,0-11 0,12-1-16,12 0 15,23 1-15,12-13 16,12 1 0,11 0-16,24-12 15,0 12 1,-11 23-16,11 11 15,0 12 1,0 12-16,-12 22 16,-11 47-16,-12 58 15,-24-23 1,-12-24-16,1 12 16,-24-11-1,0-13-15,-1-22 16,13-23-16,0-12 15,11-11 1,1-12-16,23 0 16,0 0-1</inkml:trace>
          <inkml:trace contextRef="#ctx0" brushRef="#br0" timeOffset="115558.4996">27954 3375 0,'0'0'0,"0"0"16,0 0-16,-12 23 15,-35 24 1,-59 68-1,-71 116 1,107-115-16,23-24 16,23-22-16,24-1 15,12-11 1,11-12-16,13-11 16,-1-12-1,12-23-15,12-12 16,12-22-1,-24-1-15,-12-11 16,-11-1-16,-24 1 16,-12 11-1,-23 12-15,-1 12 16,-11-1 0,-23 12-16,11 0 15,0 0 1,12 0-16,11 0 15,36 0-15</inkml:trace>
          <inkml:trace contextRef="#ctx0" brushRef="#br0" timeOffset="115964.0997">28131 3525 0,'0'0'16,"0"0"-16,0 12 15,0 0 1,-12 11-16,-12 23 16,-11-11-1,12-1-15,-13 1 16,13-12-1,-1 0-15,12-11 16,1-1-16,11 1 16,0-1-1,11 1-15,25 11 16,11 0 0,12 0-16,11-11 15,1-1 1,0-11-16,-1 0 15,-11 0-15,-23 0 16,-1-11 0,-35 11-16</inkml:trace>
          <inkml:trace contextRef="#ctx0" brushRef="#br0" timeOffset="116249.1039">28319 3537 0,'0'0'16,"0"0"-16,0 0 16,12 12-1,12 22-15,-1 47 16,-11 35-1,-12-1-15,0 1 16,12-12-16,-1-12 16,1-22-1,12-1-15,-12-23 16,-12-46 0</inkml:trace>
          <inkml:trace contextRef="#ctx0" brushRef="#br0" timeOffset="117599.4227">28802 3121 0,'0'0'15,"0"0"-15,12 0 16,12 0 0,34 0-16,25 0 15,-1 0 1,-11 11-16,-12-11 16,-12 12-1,0 0-15,0-1 16,-11 1-1,-13 11-15,1 0 16,-1 23-16,-11 0 16,0 24-1,0-1-15,-1 24 16,1 22 0,-12 1-16,0-12 15,12-23-15,0 11 16,0 1-1,-1-13-15,1-10 16,0-1 0,0-11-16,-12-12 15,0 0 1,0-11-16,-12 0 16,0-12-16,0 0 15,-11 12 1,-1-1-16,1-11 15,-1 0 1,12-11-16,-11 0 16,-1-12-16,24 0 15</inkml:trace>
        </inkml:traceGroup>
      </inkml:traceGroup>
    </inkml:traceGroup>
  </inkml:traceGroup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9:36.5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31F083-0935-4C68-877D-0B5E2573545E}" emma:medium="tactile" emma:mode="ink">
          <msink:context xmlns:msink="http://schemas.microsoft.com/ink/2010/main" type="writingRegion" rotatedBoundingBox="33475,14189 536,14842 249,344 33187,-307"/>
        </emma:interpretation>
      </emma:emma>
    </inkml:annotationXML>
    <inkml:traceGroup>
      <inkml:annotationXML>
        <emma:emma xmlns:emma="http://www.w3.org/2003/04/emma" version="1.0">
          <emma:interpretation id="{AEEB0E7A-39AB-46F7-9662-A3802A5AB10F}" emma:medium="tactile" emma:mode="ink">
            <msink:context xmlns:msink="http://schemas.microsoft.com/ink/2010/main" type="paragraph" rotatedBoundingBox="1438,14851 1065,7747 2990,7646 3363,14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E2CFEC-47C0-4D80-9FF7-CBFFD0A70A7E}" emma:medium="tactile" emma:mode="ink">
              <msink:context xmlns:msink="http://schemas.microsoft.com/ink/2010/main" type="inkBullet" rotatedBoundingBox="1438,14851 1377,13690 3053,13602 3114,1476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-29016 12588 0,'0'0'16,"0"0"-16,0 0 16,0 0-16,0 0 15,0 0 1,0 0-16,0 0 16,0 0-1,0 0-15,14 26 16,13 14-1,13 13-15,28 0 16,54 14-16,14-14 16,-28-13-1,0 0-15,-13-14 16,-14 1 0,-13-1-16,-27-12 15,-1-1-15,-26 0 16,0 1-1,-14-1-15,-14 27 16,-27 13 0,-26 27-16,-1-1 15,-40 1 1,-14 0-16,27-14 16,14 1-16,13-27 15,14-14 1,-1-12-16,15-1 15,40-13 1</inkml:trace>
        <inkml:trace contextRef="#ctx0" brushRef="#br0" timeOffset="-1104.2486">-29652 12800 0,'0'0'0,"0"0"16,-14 13-1,0 1-15,1-1 16,-14 0-16,13-13 16,14 0-1,0 0-15,0 0 16,0 0 0,0 0-16,0 0 15,14 14 1,13-1-16,14 0 15,26 0-15,42 1 16,26-1 0,-27-13-16,-13 13 15,-13-13 1,12 0-16,1 0 16,-14 0-16,-13 0 15,-14 0 1,-13 0-16,-14 0 15,-13 0 1,-14 0-16,0 0 16</inkml:trace>
        <inkml:trace contextRef="#ctx0" brushRef="#br0" timeOffset="-540.7487">-29395 13212 0,'0'0'0,"0"0"16,0 0 0,0 0-16,0 0 15,0 0-15,0 0 16,0 0-1,0 0-15,0 0 16,0 0 0,0 0-16,0 0 15,0 0 1,0 0-16,0 0 16,0 0-16,0 0 15,-14 0 1,14 0-16,0 0 15,0 0 1,0 0-16,0 0 16,0 0-16,0 0 15,0 0 1,41 0-16,40 0 16,14 13-1,0-13-15,40 0 16,28 0-1,-28-13-15,-13 13 16,-27 0-16,-14-13 16,-13 13-1,-27 0-15,-14-13 16,-14-1 0,-13 14-16,0 0 15</inkml:trace>
      </inkml:traceGroup>
      <inkml:traceGroup>
        <inkml:annotationXML>
          <emma:emma xmlns:emma="http://www.w3.org/2003/04/emma" version="1.0">
            <emma:interpretation id="{5877B3DB-3164-4C93-9175-2595FDEF5DD7}" emma:medium="tactile" emma:mode="ink">
              <msink:context xmlns:msink="http://schemas.microsoft.com/ink/2010/main" type="line" rotatedBoundingBox="1482,11285 1296,7735 2990,7646 3176,11196"/>
            </emma:interpretation>
          </emma:emma>
        </inkml:annotationXML>
        <inkml:traceGroup>
          <inkml:annotationXML>
            <emma:emma xmlns:emma="http://www.w3.org/2003/04/emma" version="1.0">
              <emma:interpretation id="{64D88CA7-2607-4C85-B7C9-9ACF6B4D378A}" emma:medium="tactile" emma:mode="ink">
                <msink:context xmlns:msink="http://schemas.microsoft.com/ink/2010/main" type="inkWord" rotatedBoundingBox="1482,11285 1296,7735 2990,7646 3176,111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1519.8323">-29014 9281 0,'0'0'0,"0"0"16,0 0-16,0 0 16,0 0-1,0 0-15,0 0 16,0 0-16,-12-12 15,1 0 1,-1 1-16,0-1 16,0 1-1,1-12-15,11 0 16,11-1 0,1 1-16,12 0 15,-1 12-15,1-1 16,11 1-1,-11 11-15,11 0 16,-11 11 0,-1 1-16,1 34 15,-13 12-15,-11 23 16,-23 11 0,-12-23-16,-13 35 15,13-46 1,0 0-16,11-12 15,1-11-15,11-24 16,12 1 0,0-12-16,0 0 15,0 0 1,12-35-16,23-34 16,24-24-1,0 1-15,0-12 16,-24 35-16,-11 22 15,-1 13 1,-11 11-16,0 0 16,-1 11-1,-11 0-15,0 12 16,0 0 0,0 0-16,0 0 15,0 0-15,0 24 16,-11 33-1,-1 24-15,12-11 16,0-1 0,0-23-16,0 0 15,12 1 1,-1-1-16,1-11 16,0-12-16,0-12 15,11 1 1,-23-12-16</inkml:trace>
          <inkml:trace contextRef="#ctx0" brushRef="#br0" timeOffset="-150966.8439">-28543 9939 0,'0'0'16,"0"0"0,0 0-16,0 0 15,24-11-15,11-1 16,24-22-1,-12 10-15,-11 1 16,-1 0 0,-11 12-16,-13-1 15,1 12-15,-12 0 16,0 0 0,0 0-16,-12 23 15,1 12 1,-13 11-16,0 0 15,1 1 1,11-13-16,0-11 16,12 12-16,12-12 15,12 0 1,-1-11-16,1-1 16,11-11-1,0 0-15,1-11 16,-1-1-16,0-11 15,1-23 1,-13 11-16,1-11 16,-24 46-1</inkml:trace>
          <inkml:trace contextRef="#ctx0" brushRef="#br0" timeOffset="-150618.1372">-28013 9569 0,'0'0'0,"0"0"16,0 0-1,0 0-15,0 0 16,0 0 0,-11 12-16,11-12 15,0 0-15,0 0 16,0 0 0,0 0-16,0 0 15,11 0 1,1 0-16,0-12 15,0-11 1,-24-11 0,0 11-1,0-1-15,1 24 16,-13 0 0,1 12-16,11 0 15,0-1-15,12 1 16,0-1-1,24 1-15,-24-12 16</inkml:trace>
          <inkml:trace contextRef="#ctx0" brushRef="#br0" timeOffset="-153788.2976">-29096 6634 0,'0'0'0,"0"0"0,0 0 16,0 0 0,0 0-16,0 0 31,0 0-31,0 0 16,-12 0-16,-12 12 15,-11-1 1,0 12-16,-12 12 15,-12 11 1,12 0-16,-1 12 16,1 11-16,0 24 15,12-1 1,23-11-16,12 0 16,12 12-1,23 57-15,1-35 16,11 1-1,-12-35-15,12 11 16,0 1-16,0 46 16,-11-47-1,-13-11-15,1-12 16,-12 12 0,-1 12-16,-22-1 15,-13-11-15,-11-12 16,-12 1-1,-24-13-15,-23-10 16,11-1 0,24-11-16,12-12 15,12 0 1,11-12-16,1 1 16,11-12-16,12 0 15</inkml:trace>
        </inkml:traceGroup>
      </inkml:traceGroup>
    </inkml:traceGroup>
    <inkml:traceGroup>
      <inkml:annotationXML>
        <emma:emma xmlns:emma="http://www.w3.org/2003/04/emma" version="1.0">
          <emma:interpretation id="{4613534F-4732-4CA1-A6D2-FB09149AB7D1}" emma:medium="tactile" emma:mode="ink">
            <msink:context xmlns:msink="http://schemas.microsoft.com/ink/2010/main" type="paragraph" rotatedBoundingBox="33101,6829 20024,8220 19735,5500 32812,4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2D250-F7FE-4386-BF5F-8D522677780E}" emma:medium="tactile" emma:mode="ink">
              <msink:context xmlns:msink="http://schemas.microsoft.com/ink/2010/main" type="line" rotatedBoundingBox="33101,6829 20024,8220 19735,5500 32812,4109"/>
            </emma:interpretation>
          </emma:emma>
        </inkml:annotationXML>
        <inkml:traceGroup>
          <inkml:annotationXML>
            <emma:emma xmlns:emma="http://www.w3.org/2003/04/emma" version="1.0">
              <emma:interpretation id="{4D0BE506-DA6C-4DC5-A67A-0DE97A22C03A}" emma:medium="tactile" emma:mode="ink">
                <msink:context xmlns:msink="http://schemas.microsoft.com/ink/2010/main" type="inkWord" rotatedBoundingBox="33073,6570 30861,6806 30751,5764 32963,55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92455.679">1825 4669 0,'0'0'16,"0"0"-16,0 0 15,0 0 1,0 0-16,12 12 16,0 11-1,0 12-15,0 22 16,-1 24-16,-11 0 16,-11-11-1,-1-13-15,-12 1 16,1 0-1,-13 0-15,-23-1 16,-11-10-16,-13-13 16,1 1-1,82-35-15</inkml:trace>
          <inkml:trace contextRef="#ctx0" brushRef="#br0" timeOffset="-191685.8993">730 4681 0,'0'0'0,"0"0"16,0 0 0,0 11-16,0 24 15,0 34-15,-12 12 16,12-11-1,0-1-15,-12-23 16,1-11 0,11 0-16,-12-12 15,12-12 1,0 1-16,0-12 16,0 0-16,0 0 15,0 0 1,12-23-16,11-58 15,36 0 1,-12 12-16,12 11 16,-12 12-1,0 11-15,-11 12 16,-13 11-16,1 12 16,-1 23-1,1 35-15,-12 35 16,-1-13-1,-11-10-15,0-12 16,0-12-16,0 0 16,0-11-1,0-24-15,0 1 16,0-12 0</inkml:trace>
          <inkml:trace contextRef="#ctx0" brushRef="#br0" timeOffset="-191287.5253">353 4623 0,'0'0'0,"0"0"16,0 0-16,0 0 16,-24 23-1,-11 23-15,-12 35 16,0 35-1,23-35-15,13 0 16,11 0-16,23-12 16,12 12-1,13-23-15,-13-24 16,0 1 0,-35-35-16</inkml:trace>
          <inkml:trace contextRef="#ctx0" brushRef="#br0" timeOffset="-189537.9983">-201 5004 0,'0'0'0,"0"0"16,0 24-16,-11 10 16,-1 1-1,-12 0-15,1-1 16,11-11 0,0-11-16,0-1 15,12-11-15,0 0 16,0 0-1,-11-11-15,11-24 16,-12-57 0,0-1-16,12 1 15,0 34-15,0 12 16,0 11 0,0 12-16,0 23 15</inkml:trace>
          <inkml:trace contextRef="#ctx0" brushRef="#br0" timeOffset="-189351.268">-212 5721 0,'0'0'0,"0"0"16,0 0-16,0 0 15,0 0 1,0 0-16,0 0 16</inkml:trace>
        </inkml:traceGroup>
        <inkml:traceGroup>
          <inkml:annotationXML>
            <emma:emma xmlns:emma="http://www.w3.org/2003/04/emma" version="1.0">
              <emma:interpretation id="{EB73B09F-D6D1-434B-A2FA-42B45A5D645B}" emma:medium="tactile" emma:mode="ink">
                <msink:context xmlns:msink="http://schemas.microsoft.com/ink/2010/main" type="inkWord" rotatedBoundingBox="30666,7013 25029,7613 24861,6032 30498,54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83724.2852">-2498 5247 0,'0'0'0,"0"0"16,0 0-1,-11 0-15,-1 0 16,0-11 0,12 11-16,0-12 15,0 0 1,12-11-16,11 0 15,1 0 1,-1 0-16,1 23 16,-12 0-16,0 12 15,-1-1 1,-11 1-16,-11 11 16,-13 11-1,-11-10-15,-12-1 16,-1-12-16,1 1 15,0-12 1,0-12-16,47 12 16</inkml:trace>
          <inkml:trace contextRef="#ctx0" brushRef="#br0" timeOffset="-184789.211">-2309 4866 0,'0'0'0,"0"0"0,0 0 16,0 0-1,0 0-15,0 0 16,0 0-16,0 0 16,12 11-1,-1 12-15,1 1 16,12 10 0,-1 12-16,-11-11 15,0 0-15,0-12 16,-12 12-1,0-12-15,-24 11 16,-23 1 0,-12 0-16,-12-12 15,1-23 1,11 0-16,12 0 16,11-12-16,13 1 15,-1-1 1,12 1-16,1-1 15,11 0 1,0 1-16,0-1 16,0 12-16,0 0 15,0 0 1,0 0-16,0 0 16,11 0-1,-11 0-15,12 12 16,-12-12-1,0 0-15,0 11 16,0-11-16,0 0 16,-12 12-1,1 0-15,-13-1 16,1 1 0,-36 11-16,-12 11 15,0 1 1,12 0-16,12-1 15,24-10-15,11-1 16,12-12 0,0 1-16,23-1 15,13 12 1,-1-11-16,0 0 16,-11-1-16,-12-11 15,0 0 1,-12 0-16,0-11 15,-12-13 1,-35-22-16,-12 12 16,-12-1-16,-11 12 15,-48 11 1,-11 12-16,47 12 16,23 11-1,24 12-15,0 11 16,23 12-1,12-1-15,24 24 16,23 12-16,24 22 16,0-22-1,12-12-15,-24-35 16,0-11 0,0-12-16,-47-23 15</inkml:trace>
          <inkml:trace contextRef="#ctx0" brushRef="#br0" timeOffset="-188277.0613">-1496 4623 0,'0'0'16,"0"0"-16,59-12 15,70-22 1,24-12-16,59-24 16,-35 24-16,-36 0 15,-141 46 1</inkml:trace>
          <inkml:trace contextRef="#ctx0" brushRef="#br0" timeOffset="-188711.4228">-684 4773 0,'0'0'15,"0"0"-15,0 0 16,0 35 0,0 11-16,0 0 15,-11 1 1,-13-1-16,1-11 16,-1-1-1,0-22-15,-11-1 16,0 1-16,-12-1 15,-1 1 1,-22 0-16,11 11 16,12 0-1,0 0-15,23-12 16,12 1-16,12 11 16,0 0-1,0 0-15,0 12 16,0 0-1,-11-1-15,-13-11 16,-23 12 0,12-12-16,-13-11 15,1-24-15,0-11 16,12 0 0,-1-12-16,13-11 15,11-12 1,12-23-16,12 1 15,11-1-15,25 11 16,22 13 0,-23 33-16,-47 24 15</inkml:trace>
          <inkml:trace contextRef="#ctx0" brushRef="#br0" timeOffset="-188484.0748">-1650 6045 0,'0'0'16,"0"0"-16,0 11 16,24 1-1,35-12-15,59-23 16,35-24-1,-12-22-15,12-12 16,-153 81-16</inkml:trace>
          <inkml:trace contextRef="#ctx0" brushRef="#br0" timeOffset="-182971.0125">-2403 4635 0,'0'0'15,"0"0"-15,0 0 16,23-12 0,24 0-16,12 1 15,35-12 1,24 0-16,0 11 15,-24 1-15,-23-1 16,-24 12 0,-47 0-16</inkml:trace>
          <inkml:trace contextRef="#ctx0" brushRef="#br0" timeOffset="-182614.2331">-2992 4889 0,'0'0'16,"0"0"-16,0 0 15,0 0-15,0 0 16,11 0 0,13-12-16,11 1 15,12-1 1,1-11-16,22 0 15,13 0 1,-83 23-16</inkml:trace>
          <inkml:trace contextRef="#ctx0" brushRef="#br0" timeOffset="-182214.7707">-3016 6068 0,'0'0'16,"0"0"-16,12 0 15,35-12-15,24-11 16,35-12-1,70-22-15,-176 57 16</inkml:trace>
          <inkml:trace contextRef="#ctx0" brushRef="#br0" timeOffset="-181295.1744">-3699 4877 0,'0'0'16,"0"0"-16,0 0 15,0 12-15,0 34 16,0 0-1,-12 12-15,-12 0 16,13-23 0,-1-1-16,0-11 15,0-11 1,1-1-16,11-11 16,0 0-16,0 0 15,0 0 1,0 0-16,0 0 15,0 0 1,0 0-16,-12 12 16,-24 23-16,-22 22 15,-25 13 1,1-12-16,-13 11 16,95-69-1</inkml:trace>
          <inkml:trace contextRef="#ctx0" brushRef="#br0" timeOffset="-180146.9749">-3817 5004 0,'0'0'0,"0"0"15,0 0 1,0 0-16,12-11 16,0-1-16,-1 1 15,-11-1 1,12 1-16,-12-1 16,0 12-1,0-11-15,0 11 16,0 0-1,0 0-15,0 0 16,0 0-16,0 0 16,12 23-1,-12 11-15,0 24 16,-12-12 0,0 1-16,1 10 31,-25 13-31,13-24 15,-1-11 1,12-24-16,1-11 16,11 0-1,0 0-15,0-11 16,0-1-16,-12-11 16,12 0-1,0 11-15,0 1 16,0 11-1,-12 0-15,-12 0 32,-117 127-17,47-35-15,35-22 16,24-24 0,-1-11-16,13-12 15,-1 0-15,24-23 16</inkml:trace>
          <inkml:trace contextRef="#ctx0" brushRef="#br0" timeOffset="-180970.3223">-4276 6241 0,'0'0'16,"23"0"-16,36-23 15,12-23-15,23-47 16,-35 12-1,-24 24-15,-23 22 16,0 0 0,-12 24-16,-24-1 15,-23 1 1,0 22-16,12 1 16,11 11-16,24 11 15,24 13 1,11-1-16,12 0 15,24-11 1,11-1-16,-11-22 16,-71-12-16</inkml:trace>
          <inkml:trace contextRef="#ctx0" brushRef="#br0" timeOffset="-179860.2962">-4041 4796 0,'0'0'0,"0"0"15,0 0 1,0 0-16,0 0 16,0 0-1,0 0-15,0 0 16,0 0-16,0 0 15,0 0 1,0 0-16</inkml:trace>
          <inkml:trace contextRef="#ctx0" brushRef="#br0" timeOffset="-178459.0468">-4111 5374 0,'0'0'16,"0"0"-1,0 0-15,0 0 16,0 0-16,0 0 16,0 0-1,11-11-15,1-1 16,0 1-1,0-1 1,-1-11-16,1 11 16,0-11-1,0 12-15,0-1 16,-1 1 0,1-1-16,-12 12 15,0 0-15,0 0 16,0 35-1,-23 34-15,-1-11 16,-11 0 0,11-12-16,24-46 15</inkml:trace>
          <inkml:trace contextRef="#ctx0" brushRef="#br0" timeOffset="-179347.8057">-4818 5386 0,'0'0'15,"12"-12"-15,23-11 16,24-12-1,11 1-15,-11-1 16,-12 12 0,-11 11-16,-24 1 15,-1-1 1,-11 12-16,0 0 16,0 0-1,-35 12-15,-36-1 16,1 13-16,11 10 31,12 12-31,11 12 16,25-12-1,-1 12-15,12 0 16,0 11 0,0-11-16,-12 12 15,-23-1-15,-12 0 16,-12-11-1,-12-12-15,-23-11 16,-1-12 0,95-23-16</inkml:trace>
          <inkml:trace contextRef="#ctx0" brushRef="#br0" timeOffset="-179161.7293">-5466 6414 0,'0'0'16,"0"0"-16,35 12 15,59 0 1,36-24-16,11-11 16,36-23-1,-177 46-15</inkml:trace>
          <inkml:trace contextRef="#ctx0" brushRef="#br0" timeOffset="-177738.7217">-5466 5120 0,'0'0'0,"0"0"16,12-12-16,11-11 15,1 12 1,-12-1-16,-1 1 15,1-1 1,-12 1-16,0 11 16,-12-12-1,-11 12-15,-13 12 16,1-1-16,0 1 16,-1 11-1,13 0-15,11 0 16,0 0-1,0 0-15,1 12 16,-1 11-16,0 12 16,-11 11-1,-13 1-15,-34-1 16,-1-11 0,12-12-16,-12-11 15,1-12-15,11-12 16,12-11-1,11 0-15,36 0 16</inkml:trace>
          <inkml:trace contextRef="#ctx0" brushRef="#br0" timeOffset="-173414.9924">-5937 6010 0,'0'0'0,"0"0"16,0 0-1,0 0-15,0 0 16,11 11 0,1 1-16,0 0 15,0-1 1,0 1-16,-12-1 16,0 12-16,-12 0 15,-12 12 1,12-12-16,-11-11 15,-1-1 1,1-11-16,-1 0 16,1-11-16,-1-1 15,12-11 1,1 0-16,11 0 16,0 0-1,0 0-15,11 11 16,1 1-1,0 11-15,0 0 16,-1 11-16,1 12 16,0 0-1,-12 0-15,0 1 16,0-13 0,0-11-16,0 0 15</inkml:trace>
          <inkml:trace contextRef="#ctx0" brushRef="#br0" timeOffset="-172725.1507">-5949 6091 0,'0'0'16,"0"0"-16,0 0 15,0 0-15,0 0 16,0 0 0,0 0-16,0 0 15,0 0 1,0-12-16,-12 1 16,0-1-1,1 1-15,-1-1 16,0 0-16,0 12 15,12 0 1,0 0-16,0 0 16</inkml:trace>
          <inkml:trace contextRef="#ctx0" brushRef="#br0" timeOffset="-177573.7632">-5984 6068 0,'0'0'16,"0"11"-16,0 12 15,0 0 1,0 1-16,0-13 16,0 1-16,0-12 15,0 0 1</inkml:trace>
        </inkml:traceGroup>
        <inkml:traceGroup>
          <inkml:annotationXML>
            <emma:emma xmlns:emma="http://www.w3.org/2003/04/emma" version="1.0">
              <emma:interpretation id="{4AAF7BC0-AC32-4302-B956-2B037CC19928}" emma:medium="tactile" emma:mode="ink">
                <msink:context xmlns:msink="http://schemas.microsoft.com/ink/2010/main" type="inkWord" rotatedBoundingBox="24591,7734 20024,8220 19735,5500 24302,50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76643.2103">-7139 4808 0,'0'0'15,"0"0"-15,0 0 16,0 0-16,0 0 15,0 0 1,0 0-16,0 0 16,0 0-1,0 0-15,0 0 16,12-12-16,35 1 16,24-1-1,11 1-15,-23 11 16,-12 0-1,-11 11-15,-13 1 16,1 11 0,-13 0-16,-11 23 15,-23 1-15,-36 10 16,-23 13 0,23-36-16,11-11 31,13-11-16,23 0-15,12-12 16,0 0-16,24 0 16,23 0-1,0 11-15,12 1 16,-12-1 0,-11 12-16,-1 0 15,-12 1-15,-11 10 16,-12 12-1,-23 12 1,-24-12 0,-12-11-16,-12 0 15,12-24-15,12-22 16,0-1 0,11-11-16,13 0 15,11 0 1,12 23-16</inkml:trace>
          <inkml:trace contextRef="#ctx0" brushRef="#br0" timeOffset="-176299.0799">-7386 5166 0,'0'0'15,"0"0"-15,-12 0 16,0 0-16,-11 12 16,-1-1-1,-11 1-15,-1-1 16,1 1 0,12 0-16,-1-12 15,12 0-15,0 0 16,12 0-1,-11-12-15,11-11 16,0-23 0,0-47-16,11 12 15,13-11 1,-12 34-16,0 23 16,-12 35-16</inkml:trace>
          <inkml:trace contextRef="#ctx0" brushRef="#br0" timeOffset="-176120.2543">-7693 5629 0,'0'0'0,"-11"23"16,-13 0-1,12 0-15,1 0 16,-1-11-1,12-12-15,0 0 16</inkml:trace>
          <inkml:trace contextRef="#ctx0" brushRef="#br0" timeOffset="-175537.5088">-8034 4681 0,'0'0'0,"0"0"15,0 0 1,0 0-16,0 23 15,-12 35-15,0 23 16,-11 23 0,-1-12-16,-11-11 15,0-12 1,-13 12-16,-10 0 16,-13-12-16,-12-22 15,1-24 1,11-23-16,12 0 15,12-12 1,12-11-16,11 0 16,1-12-16,11 12 15,12 0 1,0 0 0,0 11-1,0 1 1,0-1-16,0 12 15,0 0-15,-24 12 16,-11 23 0,-36 34-16,-23 12 15,0-12 1,23-11-16,12-23 16,24-24-16,35-11 15</inkml:trace>
          <inkml:trace contextRef="#ctx0" brushRef="#br0" timeOffset="-175172.8289">-9000 5247 0,'0'0'15,"12"-11"-15,11-47 16,36-69-1,-12-12-15,12-46 16,0-11-16,-24 45 16,-11 70-1,-12 12-15,-12 23 16,0 23 0,0 11-16,-12 12 15,-12 12-15,-23 34 16,12 46-1,0 12-15,23-11 16,12 22 0,23-11-16,13-11 15,23-12 1,11-12-16,1 1 16,-71-70-16</inkml:trace>
          <inkml:trace contextRef="#ctx0" brushRef="#br0" timeOffset="-174973.7708">-9177 5247 0,'0'0'16,"-12"12"-16,1-1 15,-1 1 1,12-12-16,0 0 16</inkml:trace>
          <inkml:trace contextRef="#ctx0" brushRef="#br0" timeOffset="-12812.2218">-9807 6487 0,'0'0'16,"0"0"-16,0 0 16,0 0-1,0 0-15,0 0 16,0 0 0,0 0-16,0 0 15,0 0-15,0-13 16,0-1-1,0 1-15,14-13 16,-1-1 0,15 0-16,12 1 15,1-1-15,-1 14 16,1 13 0,-14 13-16,-13 1 15,-1-1 1,1 13-16,-14 1 15,0 0 1,-14 12-16,-13 1 16,-13-13-16,-1 0 15,14-14 1,13 0 0,14-13-1,0 0 1,14 0-16,-1 0 15,28 13 1,0 1-16,13 12 16,0 1-16,-13-1 15,-1 14 1,-13-13-16,-13-1 16,-14 14-1,-14 0-15,-13 0 16,0-13-16,-13-1 15,-1 1 1,-13-14-16,0-13 16,13-13-1,0 0-15,14-1 16,27 14-16</inkml:trace>
          <inkml:trace contextRef="#ctx0" brushRef="#br0" timeOffset="-13557.6155">-10511 6859 0,'0'0'16,"0"0"-16,0 0 16,0 0-1,0 0-15,0 0 16,0 0 0,13 0-16,15 0 15,26 0-15,0 0 16,0 0-1,0 0-15,14 0 16,-14 0 0,-13-13-16,0 13 15,-1-13-15,-13-1 16,-27 14 0</inkml:trace>
          <inkml:trace contextRef="#ctx0" brushRef="#br0" timeOffset="-13898.8649">-10389 6660 0,'0'0'0,"0"0"16,0 0-16,0 0 15,0 0 1,0 0-16,0 0 16,0 0-16,0 0 15,0 0 1,0 0-16,0 0 16,0 0-1,0 0-15,13 0 16,15 0-1,-1 0-15,13 0 16,1-13-16,0-1 16,-1 14-1,-13 0-15,0 0 16,0 0 0,14 0-16,-14 0 15,-27 0-15</inkml:trace>
          <inkml:trace contextRef="#ctx0" brushRef="#br0" timeOffset="-14554.4473">-10823 6407 0,'0'0'0,"0"0"15,0 0 1,0 0-16,0 0 16,0 0-16,0-13 15,-13 0 1,-14-1-16,0 1 15,-28 0 1,1 13-16,0 0 16,0 13-16,27 0 15,0 1 1,13 12-16,14-12 16,0-1-1,14 13-15,40 1 16,27 13-1,-13-13-15,0 12 16,-14-12-16,14 13 16,-14-14-1,-14 1-15,-26-14 16,-1 1 0,-13-1-16,0 13 15,-13 1 1,-14 0-16,-27-1 15,13-12-15,-13-1 16,0 0 0,13-13-16,14 0 15,0-13 1,27 13-16,0 0 16</inkml:trace>
        </inkml:traceGroup>
      </inkml:traceGroup>
    </inkml:traceGroup>
    <inkml:traceGroup>
      <inkml:annotationXML>
        <emma:emma xmlns:emma="http://www.w3.org/2003/04/emma" version="1.0">
          <emma:interpretation id="{AC4973AF-6449-49C0-8427-34995C2F0A9A}" emma:medium="tactile" emma:mode="ink">
            <msink:context xmlns:msink="http://schemas.microsoft.com/ink/2010/main" type="paragraph" rotatedBoundingBox="33290,4896 352,5548 306,3246 33245,2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92C537-C3C2-42F2-BA72-2D97CE652592}" emma:medium="tactile" emma:mode="ink">
              <msink:context xmlns:msink="http://schemas.microsoft.com/ink/2010/main" type="line" rotatedBoundingBox="33290,4896 352,5548 306,3246 33245,2593"/>
            </emma:interpretation>
          </emma:emma>
        </inkml:annotationXML>
        <inkml:traceGroup>
          <inkml:annotationXML>
            <emma:emma xmlns:emma="http://www.w3.org/2003/04/emma" version="1.0">
              <emma:interpretation id="{6B4060BD-3A6C-4541-AFC7-E38CB1BC0030}" emma:medium="tactile" emma:mode="ink">
                <msink:context xmlns:msink="http://schemas.microsoft.com/ink/2010/main" type="inkWord" rotatedBoundingBox="33284,4562 29736,4632 29703,2960 33251,28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70819.77">-342 3548 0,'12'0'0,"82"-11"16,47-36 0,24-10-16,-12 10 15,-23-10-15,-130 57 16</inkml:trace>
          <inkml:trace contextRef="#ctx0" brushRef="#br0" timeOffset="-270631.7139">200 2450 0</inkml:trace>
          <inkml:trace contextRef="#ctx0" brushRef="#br0" timeOffset="-270463.5918">188 2508 0,'0'0'16,"-12"12"-1,-35 11-15,-59 11 16,-70 13-16,22-1 16,-69 0-1,22-11-15,36-12 16,-11 0-1,34-23-15,48 0 16,35-12 0,24 1-16,35 11 15</inkml:trace>
          <inkml:trace contextRef="#ctx0" brushRef="#br0" timeOffset="-270290.5957">-896 3329 0,'0'0'0,"-11"23"15,-1 0 1,0-12-16,12-11 16,0 0-1</inkml:trace>
          <inkml:trace contextRef="#ctx0" brushRef="#br0" timeOffset="-272318.0622">1837 2832 0,'0'0'0,"0"0"15,-129 196-15,129-196 16,-47 23 0,-36 12-16,1 0 15,-1-12 1,83-23-16</inkml:trace>
          <inkml:trace contextRef="#ctx0" brushRef="#br0" timeOffset="-271903.1536">1201 3063 0,'0'0'16,"0"0"-16,-12 0 15,1 0 1,-13-12-16,0 1 16,1-1-1,11-11-15,0 0 16,12-12 0,0 1-16,12 10 15,12 1-15,-1 12 16,-11 11-1,0 0-15,0 11 16,-1 12 0,-11 12-16,-11 11 15,-48 35 1,-59 23-16,0 0 16,36-46-16,-36 0 15,118-58 1</inkml:trace>
          <inkml:trace contextRef="#ctx0" brushRef="#br0" timeOffset="-271074.7655">1001 1849 0,'0'0'0,"0"0"15,0 0-15,0 0 16,0 0 0,0 0-16,0 0 15,0 0 1</inkml:trace>
          <inkml:trace contextRef="#ctx0" brushRef="#br0" timeOffset="-271224.0246">918 2450 0,'0'0'15,"0"0"-15,0 0 16,0 0 0,0 0-16,0 0 15,0 0 1,0 0-16,0 0 15,0 12-15,-11-1 16,-13 24 0,-23 11-16,-12 12 15,0-12 1,12-11-16,0-12 16,23-11-1,1-1-15,-1-11 16,1 0-16,-1 0 15,-11 12 1,-12-1-16,0 1 16,-1-1-1,13-11-15,12 0 16,11 0-16,12 0 16,-12-11-1,12-12-15,0 0 16,24-12-1,11-11-15,24-24 16,0-10 0,-59 80-16</inkml:trace>
          <inkml:trace contextRef="#ctx0" brushRef="#br0" timeOffset="-272564.1723">1861 2473 0,'0'0'16,"12"0"-16,23 12 15,12 0 1,12-1-16,-12 1 16,-12 11-16,-11 11 15,0 13 1,-24 10-16,-12 1 15,-35 12 1,-12-1-16,0-23 16,0 0-1,-24-11-15,-23 0 16,106-35-16</inkml:trace>
        </inkml:traceGroup>
        <inkml:traceGroup>
          <inkml:annotationXML>
            <emma:emma xmlns:emma="http://www.w3.org/2003/04/emma" version="1.0">
              <emma:interpretation id="{27CC1088-BF74-42E5-9032-547E02F6A80D}" emma:medium="tactile" emma:mode="ink">
                <msink:context xmlns:msink="http://schemas.microsoft.com/ink/2010/main" type="inkWord" rotatedBoundingBox="29436,4972 25807,5044 25776,3455 29404,338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67679.8276">-3040 3109 0,'0'0'0,"0"0"16,-11-23-16,-1-12 16,12-34-1,23-35-15,25 11 16,10 13 0,1 22-16,-11 35 15,-1 11 1,-12 12-16,0 12 15,-11 11-15,-1 11 16,-23 13 0,0-13-16,-11 1 15,-13-12 1,-11-11-16,-36-12 16,-11-12-16,-1 1 15,12-1 1,1 12-16,-24 35 15,-12 11 1,0 0-16,23 0 16,24 1-16,24-1 15,23 0 1,36 23-16,-24-69 16</inkml:trace>
          <inkml:trace contextRef="#ctx0" brushRef="#br0" timeOffset="-267522.1399">-2804 3918 0,'0'0'0,"0"0"16,0 0-16,0 0 16,0 0-1,0-12-15,0 12 16</inkml:trace>
          <inkml:trace contextRef="#ctx0" brushRef="#br0" timeOffset="-266851.292">-3664 2358 0,'0'0'15,"0"0"-15,0 0 16,0 11 0,-12 1-16,1 23 15,-13 22-15,-11 36 16,-1 11-1,-11-12-15,-23 1 16,-48 11 0,12-23-16,12-24 15,23-10-15,0-24 16,12-23 0,12-12-16,0-11 15,23 0 1,13-12-16,11 1 15,11-1-15,13 0 16,0 12 0,-1 12-16,1 11 15,-1 11 1,1 1-16,-12 11 16,-1 35-1,-22 23-15,-37 11 16,-22 12-16,-48-11 15,12-36 1,24-10-16,82-47 16</inkml:trace>
          <inkml:trace contextRef="#ctx0" brushRef="#br0" timeOffset="-268308.4721">-2085 2450 0,'0'0'16,"0"0"-16,0 0 15,0 0 1,0 0-16,0 0 16,0 0-16,0 0 15,0 0 1,0 0-16,11 12 15,13-1 1,0 13-16,11-1 16,12 0-1,0 11-15,0 13 16,0-1 0,-11-11-16,-13-1 15,1 12-15,-12 1 16,-24-1-1,-35 12-15,-36 11 16,1-11-16,-12 0 16,-1-12-1,25-23-15,11-11 16,59-12 0</inkml:trace>
          <inkml:trace contextRef="#ctx0" brushRef="#br0" timeOffset="-268092.3783">-2250 3051 0,'-12'12'16,"-35"11"-16,-36 23 15,1-11 1,-1 0-16,13-12 16,70-23-1</inkml:trace>
          <inkml:trace contextRef="#ctx0" brushRef="#br0" timeOffset="-266180.9537">-5101 2924 0,'0'-11'0,"0"-24"16,0-34 0,0-12-16,0 23 15,12 0 1,0 12-16,11 11 16,1 12-16,11 12 15,0 11 1,1 11-16,-1 1 15,0 11 1,1 0-16,-13 12 16,1-12-16,-12-12 15,-12 1 1,0-12-16,0 0 16,0 0-1,-24-12-15,-11 1 16,-12-1-16,0 1 15,-12-1 1,-12 12-16,0 0 16,24 0-1,0 12-15,12-1 16,-1 12-16,13 12 16,-1 34-1,12 1-15,12 10 16,12 1-1,0 58-15,12-35 16,-1-11 0,1-1-16,11 0 15,0 1-15,-11-12 16,-1-12 0,-11 0-16,0-22 15,0-13 1,-12-11-16,0 1 15,0-13-15,0 1 16,0-1 0,0 1-16,0-12 15,0 0 1,0 0-16,0 0 16</inkml:trace>
        </inkml:traceGroup>
        <inkml:traceGroup>
          <inkml:annotationXML>
            <emma:emma xmlns:emma="http://www.w3.org/2003/04/emma" version="1.0">
              <emma:interpretation id="{0C8F534B-D04E-4EBE-AD95-EB40AF6037A4}" emma:medium="tactile" emma:mode="ink">
                <msink:context xmlns:msink="http://schemas.microsoft.com/ink/2010/main" type="inkWord" rotatedBoundingBox="25457,4602 22798,4655 22770,3202 25428,31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55454.2769">-5725 2982 0,'0'0'0,"0"0"0,0 0 15,0-12-15,11 1 16,1-1-1,0 1-15,-12-1 16,12 1 0,-12 11-16,0 0 31,0 0-31,-12 11 16,-23 35-1,-36 47-15,-23 22 16,11-11-1,13-23-15,-1-11 16,0-13 0,24-22-16,-12-23 15,59-12-15</inkml:trace>
          <inkml:trace contextRef="#ctx0" brushRef="#br0" timeOffset="-254845.1313">-6432 3213 0,'0'0'0,"0"0"16,0 0-1,0 0-15,0 12 16,0-1 0,-12 1-16,0-12 15,12 0-15,-11 0 16,-1 0 0,0-12-16,12 1 15,0-1 1,0-11-16,12 0 15,23-12-15,12 0 16,0 12 0,-11 12-16,-13-1 15,-11 12 1,0 12-16,0 11 31,-48 104-15,-23-23-16,-23-23 15,-1-12 1,-11-22-16,-35-1 16,129-46-16</inkml:trace>
          <inkml:trace contextRef="#ctx0" brushRef="#br0" timeOffset="-254323.1677">-6538 2762 0,'0'0'0,"0"0"16,0 0-1,0 0-15,0 0 16,-12 12-1,-11-1-15,-25 13 16,-22 10 0,-24 1-16,23-12 15,24 0 1,11 0-16,13 0 16,11 12-16,0 11 15,12 12 1,12 0-16,0 11 15,-12-11-15,0-12 16,-12 0 0,-12-11-16,1-12 15,-12-11 1,-13-1-16,-22-11 16,-1-11-1,-11-12-15,11-24 16,24-10-1,35-1-15,36-11 16,35-36-16,11 1 16,24 12-1,1 34-15,-95 58 16</inkml:trace>
          <inkml:trace contextRef="#ctx0" brushRef="#br0" timeOffset="-253761.059">-7975 2901 0,'0'0'0,"0"0"15,0 0 1,0 0-16,0 0 16,12 12-1,-1-1-15,1 1 16,12-1-1,-1 12-15,1 0 16,-1 12-16,1 23 16,-12 0-1,-1 11-15,-11 0 16,-11-22 0,-25 10-16,-11-10 15,-47 10-15,12-22 16,82-35-1</inkml:trace>
          <inkml:trace contextRef="#ctx0" brushRef="#br0" timeOffset="-253454.7123">-8352 2138 0,'0'0'16,"0"0"-16,0 12 16,0 22-1,12 24-15,-1 23 16,13 58-1,-12 57-15,-12-34 16,0 0-16,0 11 16,-12-69-1,12-104-15</inkml:trace>
        </inkml:traceGroup>
        <inkml:traceGroup>
          <inkml:annotationXML>
            <emma:emma xmlns:emma="http://www.w3.org/2003/04/emma" version="1.0">
              <emma:interpretation id="{D07A0E2E-95D2-449C-9206-3DAAA648918C}" emma:medium="tactile" emma:mode="ink">
                <msink:context xmlns:msink="http://schemas.microsoft.com/ink/2010/main" type="inkWord" rotatedBoundingBox="22378,4931 17981,5018 17945,3171 22342,308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49916.3381">-10543 2947 0,'0'0'15,"0"0"-15,12 0 16,11-11-16,1-1 15,-1 12 1,-11 0-16,-12 0 16,0 0-1,0 0-15,0 0 16,0 0-16,0 0 16,0 0-1</inkml:trace>
          <inkml:trace contextRef="#ctx0" brushRef="#br0" timeOffset="-249758.8798">-10508 2982 0,'0'0'15,"12"-12"1,-12 12-16,0 0 15</inkml:trace>
          <inkml:trace contextRef="#ctx0" brushRef="#br0" timeOffset="-252172.2496">-10437 2832 0,'0'0'0,"-12"11"16,12-11-16</inkml:trace>
          <inkml:trace contextRef="#ctx0" brushRef="#br0" timeOffset="-251895.1886">-10720 3074 0,'0'0'0,"0"0"15,0 12 1,0-1-16,0 13 16,0 10-1,12 13-15,11-1 16,1 0-16,-12 0 16,0-11-1,-1-12-15,-11-23 16,-59 150-1,59-150-15,-23-11 16,-24-1-16,-24-11 16,0-12-1,13 1-15,10-24 16,25-11 0,11-1-16,36-34 15,46-11 1,-70 115-16</inkml:trace>
          <inkml:trace contextRef="#ctx0" brushRef="#br0" timeOffset="-249828.7945">-10708 3086 0,'0'0'0,"0"0"16,0 0 0,0 0-16,0 0 15,0 0-15</inkml:trace>
          <inkml:trace contextRef="#ctx0" brushRef="#br0" timeOffset="-249140.8098">-10732 3051 0,'0'0'16,"-11"12"-16,-13-1 16,0 1-1,13-1-15,-1 1 16,12-12-1</inkml:trace>
          <inkml:trace contextRef="#ctx0" brushRef="#br0" timeOffset="-250538.2175">-10826 3121 0,'0'0'0,"0"11"16,-12 12-16,12-23 15</inkml:trace>
          <inkml:trace contextRef="#ctx0" brushRef="#br0" timeOffset="-248824.8666">-10873 3144 0,'0'0'0,"0"0"16</inkml:trace>
          <inkml:trace contextRef="#ctx0" brushRef="#br0" timeOffset="-251119.8327">-10437 2855 0,'0'0'0,"0"0"16</inkml:trace>
          <inkml:trace contextRef="#ctx0" brushRef="#br0" timeOffset="-248070.9238">-10425 2832 0,'0'0'16,"0"0"0,0 0-16,0 0 15,0 0-15,0 0 16,0 0-1,0 0-15,0 0 16,0 0 0,-12 11-16,0 1 15,12-12 1</inkml:trace>
          <inkml:trace contextRef="#ctx0" brushRef="#br0" timeOffset="-252745.5568">-9012 2993 0,'0'0'15,"0"12"1,0 11-16,0 0 16,12 0-16,0-11 15,0-1 1,11-11-16,12 0 16,1-11-1,-1-12-15,-11 0 16,-1 0-1,-11-24-15,0 13 16,0-1-16,-12 12 16,0 11-1,0 12-15,-12 12 16,12-12 0,-200 196-16,200-196 15,-12 12-15,-24 11 16,1 0-1,-12 0-15,0-11 16,11-12 0,13 0-16,-1 0 15,1 0 1,-1 0-16,1 0 16,-1-12-16,1 1 15,-13-12 1,13-1-16,-13 1 15,-11 0 1,0 0-16,-12 12 16,0 22-1,0 12-15,12 12 16,0 11-16,12 24 16,11-1-1,12 12-15,12-23 16,12-12-1,12-12-15,-24-34 16</inkml:trace>
          <inkml:trace contextRef="#ctx0" brushRef="#br0" timeOffset="-252557.0831">-9577 2554 0,'0'0'0,"0"0"15,0 0 1,0 0-16,0 0 16</inkml:trace>
          <inkml:trace contextRef="#ctx0" brushRef="#br0" timeOffset="-252330.2486">-10096 2046 0,'0'23'15,"0"-23"1,0 751 0,0-739-16,0 22 15,0-34-15</inkml:trace>
          <inkml:trace contextRef="#ctx0" brushRef="#br0" timeOffset="-251194.6145">-10249 2866 0,'0'0'0,"0"0"16</inkml:trace>
          <inkml:trace contextRef="#ctx0" brushRef="#br0" timeOffset="-249208.6286">-10249 2774 0,'0'0'16,"0"0"-16,-11 11 15,-25 13 1,-11 10-16,47-34 16</inkml:trace>
          <inkml:trace contextRef="#ctx0" brushRef="#br0" timeOffset="-247357.9672">-10720 3074 0,'0'0'16,"0"0"-16,0 12 15,0-1 1,0 1-16,-12 11 16,12 0-16,0-11 15,0-1 1,0 1-16,0-12 16,0 12-1,0-12-15,0 0 16,0 0-1,0 0-15,0 0 16,0 0 15,0 0-31,0-12 16,0 0-16,0 12 16,130-208-1,-130 208-15,0 0 16,12-11-1,-1-1-15,13-11 16,11 0-16,1 0 16,-13 11-1,1 1-15,-1-1 16,1 12 0,-1-11-16,-11-1 15,0 12 1,-12 0-16,12-11 15,-12 11 1,0 0-16,0 0 16,-12-12-16,-12 12 15,-11 12 1,-12 11-16,-12 0 16,0 0-16,0 0 15,0 12 1,12-12-16,12 0 15,0 0 1,11 0-16,12 0 16,1-11-1,11-12-15,0 11 16,0 1 0,0-1-16,0 1 15,0-12-15,0 23 16,0-23-1,0 12-15,0-12 16,0 0 0</inkml:trace>
          <inkml:trace contextRef="#ctx0" brushRef="#br0" timeOffset="-246659.9948">-11226 2866 0,'0'0'0,"0"0"15,0 0-15,0 0 16,0 0 0,-12 12-16,-35-1 15,-24 13 1,0-1-16,24 0 16,12 0-16,11-12 15,1 1 1,11 11-16,0 0 15,12 0 1,-12 35-16,1 0 16,-1-12-16,-12 24 15,1-13 1,-13-10-16,-23 10 16,1 1-1,58-58-15</inkml:trace>
          <inkml:trace contextRef="#ctx0" brushRef="#br0" timeOffset="-246028.9127">-11639 2288 0,'0'0'0,"0"12"16,0 11 0,0 23-16,-11 58 15,-1 47-15,0-13 16,12 1 0,-12 23-16,0-47 15,12-115 1</inkml:trace>
          <inkml:trace contextRef="#ctx0" brushRef="#br0" timeOffset="-246431.2375">-11898 3906 0,'0'0'0,"0"12"15,0 0 1,0-12-16,0 0 16</inkml:trace>
          <inkml:trace contextRef="#ctx0" brushRef="#br0" timeOffset="-243596.3887">-12075 2924 0,'0'0'15,"0"0"1,0 0-16,0 0 15,0 0-15,0 0 16,12 0 0,0-11-16,0-1 15,0 0 1,-1 1-16,-11 11 16,0 0-16,0 0 15,0 0 1,0 0-16,0 0 15,-11 0 1,-25 11-16,1 1 16,0 11-1,11 0-15,0 0 16,13 0-16,-1 1 16,0-1-1,0 11-15,1-11 16,-1 12-1,0 11-15,12 24 16,0-1-16,0-34 16,0-1-1,0 24-15,-12-23 16,0 11 0,-23 12-16,-36 11 15,-23 1 1,-12-13-16,24-10 15,23-13-15,0-11 16,12 0 0,47-23-16</inkml:trace>
          <inkml:trace contextRef="#ctx0" brushRef="#br0" timeOffset="-245799.8513">-12063 2913 0,'0'0'16,"0"0"-1,0 0-15,0 0 16,-23 11-16,23-11 16</inkml:trace>
          <inkml:trace contextRef="#ctx0" brushRef="#br0" timeOffset="-242189.225">-12687 3051 0,'0'0'16,"0"0"-16,0 0 16,0 0-1,12 0-15,-1 0 16,1 0-16,-12 0 16,12 0-1,0 0-15,0 0 16,-1 0-1,1 0-15,12 12 16,-13-12 0,1 11-16,0-11 15,0 12-15,0-1 16,-12-11 0,11 24-16,-11 10 15,-11 13 1,-1-24-16,0 11 15,0-11-15,0 1 16,-11 10 0,11-22-16,0-12 15,1 0 1,-1 0-16,0 0 16,0-12-16,0-22 15,-11-24 1,11-12-16,12-68 15,12-24 1,11 35-16,13 0 16,-1 0-1,24-47-15,-12 59 16,-47 115-16</inkml:trace>
          <inkml:trace contextRef="#ctx0" brushRef="#br0" timeOffset="-245633.1848">-12499 3040 0,'0'0'0,"0"0"16,0 23 0,-11 11-16,11 1 15,0 23 1,0 0-16,0 0 16,0-1-16,-12-22 15,-12 11 1,-23 0-16,47-46 15</inkml:trace>
          <inkml:trace contextRef="#ctx0" brushRef="#br0" timeOffset="-245425.6966">-12546 3883 0,'0'12'15,"0"-1"-15,0 13 16,0-13 0,0-11-16</inkml:trace>
          <inkml:trace contextRef="#ctx0" brushRef="#br0" timeOffset="-240575.562">-12982 3733 0,'0'0'0,"0"0"16,0 0-1,-23 0-15,-12 0 16,-1-11-16,13-1 16,-1 0-1,12 1-15,0-12 16,12 0 0,12 0-16,24-1 15,-1 1 1,0 12-16,1 11 15,-1 0-15,0 11 16,1 12 0,11 1-16,-24-1 15,1 0 17,-24 11-32,-12-22 15,-11 0-15,-1-12 16,-11 0-1,-1 0-15,1-12 16,0-11-16,11 0 16,24 0-1,0 23-15</inkml:trace>
          <inkml:trace contextRef="#ctx0" brushRef="#br0" timeOffset="-241447.8167">-12828 3768 0,'0'0'0,"0"0"15,0 0-15,0 0 16,0 0-1,0 0-15,-12 0 16,0-12 0,0-11-16,0 0 15,12 0 1,0 0-16,0 23 16,0-12-16,12 1 15,-12 11 1,0 0-16,0 0 15,0 0 1,0 0-16,0 0 16,0 11-16,-12 1 15,12-12 1</inkml:trace>
        </inkml:traceGroup>
        <inkml:traceGroup>
          <inkml:annotationXML>
            <emma:emma xmlns:emma="http://www.w3.org/2003/04/emma" version="1.0">
              <emma:interpretation id="{D3B0110B-2694-4077-B693-03CE6958B6CC}" emma:medium="tactile" emma:mode="ink">
                <msink:context xmlns:msink="http://schemas.microsoft.com/ink/2010/main" type="inkWord" rotatedBoundingBox="17516,4556 15857,4589 15831,3270 17489,323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38321.2708">-13618 2936 0,'0'0'0,"0"0"15,0 0-15,0 11 16,0-11 0,0 12-16,0 34 15,-35 0 1,-24 12-16,-35 11 15,0-11-15,-36-12 16,-11-22 0,11-24-16,24 0 15,-12 0 1,0-12-16,1-11 16,22 23-1,13 0-15,0 23 16,11 0-16,0 0 15,12 23 1,24-11-16,23-12 16,24 23-1,11-11-15,-23-35 16</inkml:trace>
          <inkml:trace contextRef="#ctx0" brushRef="#br0" timeOffset="-237453.5088">-14984 2254 0,'0'0'0,"0"0"16,0 0-16,0 0 16,0 0-1,0 0-15,0 0 16,0 0-1,12-12-15,11 1 16,13-1 0,34 1-16,-11-1 15,0 12-15,-12 0 16,-12 12 0,1-1-16,-13 12 15,-11 0 1,-12 0-16,-12 12 15,-23 0-15,-24 0 16,-12 11 0,13-23-16,22-12 15,13 1 1,11-12-16,0 0 16,12 0-1,0 0-15,24 0 16,35 12-16,11 11 15,1 0 1,0 0-16,-13 12 16,-10-1-1,-13 1-15,-23-12 16,-12 12-16,-12-12 16,-12 11-1,-35 1-15,-58 0 16,-1-12-1,35-12-15,13-22 16,23-1 0,11-11-16,13-11 15,23 34-15</inkml:trace>
        </inkml:traceGroup>
        <inkml:traceGroup>
          <inkml:annotationXML>
            <emma:emma xmlns:emma="http://www.w3.org/2003/04/emma" version="1.0">
              <emma:interpretation id="{1C2C9702-0063-4630-8878-2F3A8E27AD08}" emma:medium="tactile" emma:mode="ink">
                <msink:context xmlns:msink="http://schemas.microsoft.com/ink/2010/main" type="inkWord" rotatedBoundingBox="15438,5102 9829,5213 9786,3058 15396,294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13984.1182">-20061 2913 0,'0'0'0,"0"11"16,12 24-1,-12 23-15,0 11 16,0-69 0</inkml:trace>
          <inkml:trace contextRef="#ctx0" brushRef="#br0" timeOffset="-215819.2661">-20108 2993 0,'0'0'15,"0"0"-15,11 0 16,1 0 0,0 12-16,0 0 15,-12-1 1,-12 12-16,-12 23 15,-23 24-15,-12-12 16,1-1 0,-25 1-16,24-23 15,12 0 1,12-1-16,11-11 16,12 0-1,1 1-15,11 10 16,11 1-16,1 0 15,0-1 1,0-11-16,-12 0 16,0-11-1,0-12-15,-12 0 16,-23 0-16,-1-12 16,1-11-1,0 0-15,11-11 16,0-13-1,13-10-15,11-1 16,11-12 0,13 24-16,11 0 15,24-12-15,-59 58 16</inkml:trace>
          <inkml:trace contextRef="#ctx0" brushRef="#br0" timeOffset="-213316.8671">-20144 2913 0,'0'0'0,"0"0"16,-94 23-1,94-23-15,-12 11 16,1 1-1,-13-1-15,0 12 16,1 12 0,11 0-16,12 11 15,12 0 1,-12-46-16</inkml:trace>
          <inkml:trace contextRef="#ctx0" brushRef="#br0" timeOffset="-216242.5598">-20167 3259 0,'0'0'16,"0"0"-16,0 0 16,0 0-1,-12 0-15,0-11 16,0-1-1,1-11-15,11 23 16</inkml:trace>
          <inkml:trace contextRef="#ctx0" brushRef="#br0" timeOffset="-214099.8381">-20179 3190 0,'0'0'16,"0"0"-1,-12 0-15,-23 0 16,11 0-16,-11 0 15,11-12 1,1 1-16,23 11 16</inkml:trace>
          <inkml:trace contextRef="#ctx0" brushRef="#br0" timeOffset="-212009.1231">-20415 2346 0,'0'0'16,"-11"12"-16,-25-1 15,1 1 1,35-12-16</inkml:trace>
          <inkml:trace contextRef="#ctx0" brushRef="#br0" timeOffset="-215381.8029">-20615 2381 0</inkml:trace>
          <inkml:trace contextRef="#ctx0" brushRef="#br0" timeOffset="-215267.2776">-20874 2369 0,'-24'0'16,"-58"24"-16,-12 22 15,23 0 1,12 12-16,0 11 16,24-11-1,11-12-15,24-46 16</inkml:trace>
          <inkml:trace contextRef="#ctx0" brushRef="#br0" timeOffset="-211880.9523">-20874 2439 0,'0'0'16,"0"0"-16,0 0 15,-12 0 1,0 0-16,1 0 16,-1 0-1,0 0-15,0 0 16,12 0-1,0 0-15</inkml:trace>
          <inkml:trace contextRef="#ctx0" brushRef="#br0" timeOffset="-211486.7643">-20933 2346 0,'0'0'0,"-12"0"15,-23 12 1,0-1-16,-1 1 15,13 0 1,23-12-16</inkml:trace>
          <inkml:trace contextRef="#ctx0" brushRef="#br0" timeOffset="-215600.2577">-21004 2970 0,'0'0'0,"0"12"16,0 11-1,0 35-15,0 11 16,12 12-1,0 0-15,0-35 16,0 0-16,-12-46 16</inkml:trace>
          <inkml:trace contextRef="#ctx0" brushRef="#br0" timeOffset="-211013.2657">-21027 2450 0,'0'0'16,"-12"0"-16,-11 0 16,-1 0-1,0 0-15,13 0 16,-1 0-16,0 12 16,0-1-1,12 1-15,0-12 16,0 0-1</inkml:trace>
          <inkml:trace contextRef="#ctx0" brushRef="#br0" timeOffset="-236990.7135">-15703 3086 0,'0'0'0,"0"11"16,-11 24-1,11 0-15,-24-12 16,0 0-1,1-11-15,-13-1 16,1-11-16,0-23 16,-12 0-1,11 0-15,1-23 16,0-12 0,11-46-16,12-12 15,24 12 1,23-11-16,1 11 15,11 0-15,-47 104 16</inkml:trace>
          <inkml:trace contextRef="#ctx0" brushRef="#br0" timeOffset="-236606.8332">-16245 3733 0,'0'0'16,"0"0"-1,12 0-15,12 0 16,11-11-16,0-13 16,1-10-1,-24-24-15,-12 12 16,-36-12-1,-11 0-15,-47 35 16,-24 35-16,36-1 16,23 12-1,23 0-15,25 1 16,11 10 0,35 12-16,24 12 15,12-12 1,35-22-16,11-13 15,-22-22-15,-13-1 16,-82 12 0</inkml:trace>
          <inkml:trace contextRef="#ctx0" brushRef="#br0" timeOffset="-235697.5706">-16516 2462 0,'0'0'0,"0"0"16,0 11-16,12 1 15,-12-12 1</inkml:trace>
          <inkml:trace contextRef="#ctx0" brushRef="#br0" timeOffset="-235915.2222">-16527 3190 0,'0'0'15,"0"0"-15,-12 12 16,0-1-16,0 1 16,-11-12-1,-13-12-15,1-11 16,0-12 0,-12-11-16,-12-23 15,12-35 1,11 0-16,13 11 15,11 35-15,0 12 16,12 12 0,0 10-16,0 13 15,0 11 1,0 0-16,0 11 16,12 59-16,0 22 15,11 12 1,1 35-16,-1 23 15,1-47 1,-24-22-16,0-1 16,-12-22-1,-23 22-15,0-46 16,-13-11 0,-22-12-16,-13-23 15,13-12-15,11-11 16,0-11-1,0-1-15,0-23 16,24 0-16,11 1 16,24-1-1,12-11-15,11-1 16,36-11 0,36-11-16,-95 92 15</inkml:trace>
          <inkml:trace contextRef="#ctx0" brushRef="#br0" timeOffset="-222609.0984">-17505 2947 0,'0'0'0,"0"0"16,0 0-1,0-11-15,0-1 16,0 1-1,12-1-15,-12 0 16,0 1 0,0 11-16,0 0 15,0 0-15,0 0 16,0 0 0,0 11-16,0 13 15,0 22 1,-24 23-16,-11 24 15,-12-12-15,11-35 16,1-12 0,-12 13-16,12-36 15,11-11 1,0 0-16,1-11 16,-1-24-16,1-11 15,11 0 1,-12-12-16,13 23 15,-1 12 1,12 0-16,0 11 16,0 12-1,0 0-15,0 0 16,-24 23-16,-11 35 16,-24 12-1,-12 22-15,-23-11 16,24-23-1,11-12-15,0-11 16,59-35-16</inkml:trace>
          <inkml:trace contextRef="#ctx0" brushRef="#br0" timeOffset="-216737.458">-18247 2705 0,'0'0'0,"0"0"0,0 23 15,0 11 1,0 13-16,0-13 15,0 1-15,0-12 16,0 0 0,-12 12-16,0-1 15,1 13 1,-1-13-16,0 13 16,0-13-16,0 1 15,1-12 1,-1-11-16,0-1 15,0 1 1,1-1-16,-1 1 16,0-1-1,12-11-15,-12 12 16,12-12-16,-12 0 16,12 0-1,-11 0-15,-1 12 16,-12-1-1,-23 1-15,-35-1 16,-13 12 0,-11-11-16,0-1 15,-11 1-15,-25-12 16,1 12 0,47-1-16,-1 1 15,13-12 1,0 0-16,23 0 15,12 0 1,23 0-16,12 0 16,12 0-16,0 0 15,12 11 1,12 1-16,11-1 16,36 1-1,23-1-15,0-11 16,-23 0-16,-12 0 15,-12-11 1,-47 11-16</inkml:trace>
          <inkml:trace contextRef="#ctx0" brushRef="#br0" timeOffset="-222410.2621">-18330 4080 0,'0'0'16,"0"0"-16,0 11 16,0-11-1,0 0-15</inkml:trace>
          <inkml:trace contextRef="#ctx0" brushRef="#br0" timeOffset="-216521.5704">-19519 2947 0,'0'0'16,"70"0"0,142 12-16,0-24 15,-200 12 1,-12 0-16</inkml:trace>
          <inkml:trace contextRef="#ctx0" brushRef="#br0" timeOffset="-210252.5465">-19837 1965 0,'0'0'15,"0"0"1,-12 23-16,-24 12 16,-22 34-16,-1 0 15,0-11 1,12-12-16,0 1 16,-12-13-1,-12-11-15,-23 1 16,23-24-1,12-12-15,-12-23 16,1-11-16,-1 11 16,24 12-1,0 12-15,0 11 16,0 11 0,-12 12-16,12 0 15,11 1-15,13-1 16,-1 0-1,24-23-15</inkml:trace>
        </inkml:traceGroup>
        <inkml:traceGroup>
          <inkml:annotationXML>
            <emma:emma xmlns:emma="http://www.w3.org/2003/04/emma" version="1.0">
              <emma:interpretation id="{DB02404E-8D7B-49A2-9529-C08B39F9BB23}" emma:medium="tactile" emma:mode="ink">
                <msink:context xmlns:msink="http://schemas.microsoft.com/ink/2010/main" type="inkWord" rotatedBoundingBox="9551,5232 8530,5252 8509,4147 9530,412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14643.8043">-22441 4172 0,'0'0'0,"12"0"16,71 12 0,58-24-16,12-34 15,47-46 1,71-24-16</inkml:trace>
          <inkml:trace contextRef="#ctx0" brushRef="#br0" timeOffset="-214849.0507">-21593 3063 0,'0'0'0,"0"23"16,-11 23-1,-1 12-15,0 11 16,0-11 0,1-12-16,-1-11 15,0-12 1,0 0-16,0-11 16,1-12-16,-1 0 15,0-12 1,-11-22-16,11-1 15,0-11 1,0 11-16,12 12 16,-12 0-16,1 0 15,11 23 1,0 0-16,-12 11 16,-12 35-1,-11 12-15,-12 0 16,-24 11-1,0-11-15,13-23 16,22-12-16,36-23 16</inkml:trace>
          <inkml:trace contextRef="#ctx0" brushRef="#br0" timeOffset="-207519.2857">-22594 3329 0,'0'0'0,"0"0"15,0 11-15,0-11 16</inkml:trace>
        </inkml:traceGroup>
        <inkml:traceGroup>
          <inkml:annotationXML>
            <emma:emma xmlns:emma="http://www.w3.org/2003/04/emma" version="1.0">
              <emma:interpretation id="{ED2B6A8C-9C18-42B8-8477-EE53EC9DB9A3}" emma:medium="tactile" emma:mode="ink">
                <msink:context xmlns:msink="http://schemas.microsoft.com/ink/2010/main" type="inkWord" rotatedBoundingBox="8087,5265 3281,5361 3248,3690 8054,359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99831.8043">-25833 3155 0,'0'0'15,"0"0"1,12-23-1,-1-23-15,1-35 16,-24 0 0,1 12-16,-25 11 15,-11 12 1,-35 11-16,-1 24 16,12 22-1,13 24-15,10 23 16,37-12-16,22 0 15,37 0 1,34 0-16,12-22 16,0-13-1,-94-11-15</inkml:trace>
          <inkml:trace contextRef="#ctx0" brushRef="#br0" timeOffset="-203021.1338">-23360 3040 0,'0'0'0,"0"0"15,0 0 1,0 0-16,0 0 16,0 0-16,0 0 15,0 0 1,12 11-16,0 1 15,12-1 1,11 12-16,0 1 16,12 10-1,-11-11-15,-1 12 16,-11-12-16,-1 0 16,-11 0-1,0 1-15,-12-1 16,0 0-1,-12 11-15,-12 1 16,-23 11-16,0-11 16,-24 11-1,13-11-15,10-12 16,1 0 0,0 0-16,0-11 15,0-1 1,47-11-16</inkml:trace>
          <inkml:trace contextRef="#ctx0" brushRef="#br0" timeOffset="-202744.5243">-23678 3514 0,'0'0'0,"0"0"15,0 0 1,0 0-16,-11 11 16,-13 1-1,-11 11-15,-24 11 16,0 1-16,0 0 16,12-12-1,0 12-15,11-12 16,-11 0-1,12 0-15,35-23 16</inkml:trace>
          <inkml:trace contextRef="#ctx0" brushRef="#br0" timeOffset="-202459.0856">-23937 2705 0,'0'0'0,"0"0"15,0 11 1,0 35-16,0 12 15,-12 23 1,1 11-16,-25 24 16,1-23-1,35-93-15</inkml:trace>
          <inkml:trace contextRef="#ctx0" brushRef="#br0" timeOffset="-201975.8843">-24302 3109 0,'0'0'0,"-12"12"16,-11 22 0,-1 13-16,-11-1 15,0 0-15,11-11 16,0-12-1,13-12-15,-1 1 16,0-1 0,0 1-16,1 0 15,11-1 1,0 1-16,0-1 16,0 12-16,0 0 15,-12 1 1,0 10-16,0-11 15,-11 0 1,-13 1-16,-23-1 16,-11-12-16,-1 1 15,0-24 1,12 1-16,24-1 16,12 1-1,-1-13-15,24-10 16,12-12-1,35-35-15,35-23 16,-11 34-16,-71 70 16</inkml:trace>
          <inkml:trace contextRef="#ctx0" brushRef="#br0" timeOffset="-201539.3376">-24702 2924 0,'0'0'16,"0"0"0,0 0-16,0 0 15</inkml:trace>
          <inkml:trace contextRef="#ctx0" brushRef="#br0" timeOffset="-201737.4425">-25091 4242 0,'0'0'0,"0"0"15,35 0 1,36-12-16,35-23 15,23-11 1,-129 46-16</inkml:trace>
          <inkml:trace contextRef="#ctx0" brushRef="#br0" timeOffset="-201038.5977">-25256 3271 0,'0'0'0,"0"0"16,0 0-16,0 0 16,0 0-1,0 0-15,0 11 16,0 24-1,-12 0-15,0 11 16,1 0-16,-13 24 16,-11-13-1,-1 1-15,-11 0 16,12-23 0,11-24-16,24-11 15</inkml:trace>
          <inkml:trace contextRef="#ctx0" brushRef="#br0" timeOffset="-200127.8534">-25468 3109 0,'0'0'0,"0"0"15,0 35 1,-24 11-16,-11 12 16,-36 23-1,12-24-15,1-10 16,-13-13-16,0 1 16,0-23-1,1-1-15,11 1 16,24-1-1,11-11-15,12 0 16,0 0 0,12 0-16,0 0 15,0 0-15,0 12 16,0 11 0,-11 23-16,-13 23 15,1 1 1,-25-1-16,1-11 15,0-12-15,-23-23 16,-13 0 0,-35-11-1,36-35 1,35-12 0,11-34-16,36-1 15,24 1-15,47-12 16,-1 0-1,-70 81-15</inkml:trace>
          <inkml:trace contextRef="#ctx0" brushRef="#br0" timeOffset="-200625.8639">-25562 3664 0,'0'0'16,"-12"11"-1,-12 1-15,1-1 16,-1 1-16,1-12 15,-1 0 1,12 0-16,1-12 16,-1 1-1,0-1-15,12 1 16,0-12-16,0 0 16,0-1-1,12 1-15,0 12 16,-1-1-1,1 12-15,12 0 16,-13 0-16,1 12 16,0 11-1,-24 12-15,-11 34 16,-24 0 0,-1 1-16,-10-13 15,-13-10 1,0-24-16,36-23 15,35 0-15</inkml:trace>
          <inkml:trace contextRef="#ctx0" brushRef="#br0" timeOffset="-197712.5726">-26905 3190 0,'0'0'0,"0"0"15,0 0 1,0 0-16,0 0 16,12 12-1,-12 22-15,-12 24 16,-12 0-16,1 0 15,-13-1 1,-11-10-16,0-13 16,0-11-1,0-11-15,0-1 16,23-11 0,12 0-16,1-11 15,11-1 1,11-34-16,13-12 15,0 1-15,-1 10 16,-11 24 0,0 12-16,-12 11 15,-12 0 1,-23 11-16,-24 24 16,11-12-16,13 0 15,12-11 1,11-1-16,12-11 15,0 12 1,12-1-16,11 12 16,1 1-16,-1-1 15,-11 0 1,0 0-16,-12 12 16,-12-12-1,-12 0-15,1-12 16,-12 12-1,11-23-15,0 0 16,1-11-16,-12-1 16,11-11-1,0 0-15,13 12 16,-1-1 0,0 0-16,-11 12 15,-1 0 1,-11 12-16,-12 11 15,-1-11-15,1 11 16,12-12 0,23 1-16,12-12 15</inkml:trace>
          <inkml:trace contextRef="#ctx0" brushRef="#br0" timeOffset="-197485.338">-27530 2993 0,'0'0'16,"0"0"-16,48-11 16,81-1-1,-11-22-15,-12-13 16,-12-10-1,-23 10-15,-24 36 16,-47 11-16</inkml:trace>
          <inkml:trace contextRef="#ctx0" brushRef="#br0" timeOffset="-197153.1251">-27753 2624 0,'0'0'32,"0"0"-32,11 11 15,1 24 1,0 11-16,0 23 15,0 12-15,-12-11 16,0 11 0,-12 11-16,0-11 15,-12-12 1,-11 1-16,0-24 16,11-11-1,1-12-15,23-23 16</inkml:trace>
        </inkml:traceGroup>
        <inkml:traceGroup>
          <inkml:annotationXML>
            <emma:emma xmlns:emma="http://www.w3.org/2003/04/emma" version="1.0">
              <emma:interpretation id="{947BC37A-248D-4B28-B668-6F276719A764}" emma:medium="tactile" emma:mode="ink">
                <msink:context xmlns:msink="http://schemas.microsoft.com/ink/2010/main" type="inkWord" rotatedBoundingBox="3006,5141 345,5194 317,3805 2978,375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96176.9533">-28861 4034 0,'0'0'0,"0"0"15,0 0-15,0 0 16,0 0 0,0 0-16,0-12 15,-23-23 1,-24 1-16,0-1 16,11 23-16,1 12 15,11 12 1,13 0-16,-1 11 15,12 0 1,35 12-16,36-1 16,23 1-16,0-24 15,12-22 1,-23-12-16,-83 23 16</inkml:trace>
          <inkml:trace contextRef="#ctx0" brushRef="#br0" timeOffset="-195423.7521">-28955 2705 0,'0'0'15,"0"0"-15,0 0 16,0 11 0,0-11-16</inkml:trace>
          <inkml:trace contextRef="#ctx0" brushRef="#br0" timeOffset="-195572.1659">-29155 3236 0,'0'0'15,"0"23"-15,-12 24 16,0 10-1,1-10-15,-1-1 16,0 0 0,0-23-16,0-11 15,12-12 17,0 0-32,-11-12 15,-25-34 1,1-23-16,11-12 15,13 11-15,-1 24 16,0 11 0,12 24-16,0-1 15,0 1 1,0 11-16,0 11 16,-12 36-16,0 57 15,12 11 1,0 24-16,0-24 15,-11 1 1,-13-24-16,-11-22 16,-24-12-16,0-12 15,12-23 1,-12-12-16,-12-11 16,1-11-1,-1-24-15,12-11 16,12-23-16,23-1 15,24-11 1,36-23-16,23-23 16,23-35-1,1 47-15,-83 115 16</inkml:trace>
          <inkml:trace contextRef="#ctx0" brushRef="#br0" timeOffset="-196848.6046">-28236 3190 0,'0'0'0,"0"0"16,0 0-16,11 12 15,1 11 1,0 0-16,12 11 16,-1 13-1,-11-13-15,0 13 16,-12-13-16,0 1 16,-12 0-1,-12 11-15,-23 12 16,-12-24-1,-11 1-15,-1-12 16,24-11-16,47-12 16</inkml:trace>
          <inkml:trace contextRef="#ctx0" brushRef="#br0" timeOffset="-196505.2658">-28531 3248 0,'0'0'16,"0"11"-16,-12 36 16,1-1-16,11-46 15,-165 242 1,165-242-16,-12 0 15,-12 0 1,1-11-16,-13-12 16,1-12-16,12-11 15,11-12 1,0-57-16,24-1 16,23 0-1,0 1-15,-11 34 16,0 35-1,-24 46-15</inkml:trace>
          <inkml:trace contextRef="#ctx0" brushRef="#br0" timeOffset="-193840.8128">-30427 3375 0,'0'0'16,"0"0"-16,0 0 15,0 0 1,0 0-16,0 0 16,0 0-16,0 0 15,23 11 1,1 1-16,11 0 16,0-1-1,1 12-15,-1 0 16,-11 0-16,-13 1 15,1 10 1,-12 1-16,-12 0 16,-11-1-1,-1-11-15,-11 0 16,0-11 0,-1-12-16,1 0 15,0-12-15,11-11 16,12 0-1,1 0-15,11 0 16,0-12 0,11 12-16,1 12 15,12-1-15,-1 1 16,-11 11 0,0 0-16,0 11 15,-1 12 1,-11 0-16,0 0 15,-11 12 1,-25-12-16,-11 0 16,-12-11-16,0-12 15,0 0 1,12-12-16,12-11 16,0-35-1,11-46-15,0-23 16,24 12-16,24 11 15,11-12 1,1-11-16,-1 11 16,-35 116-1</inkml:trace>
        </inkml:traceGroup>
      </inkml:traceGroup>
    </inkml:traceGroup>
    <inkml:traceGroup>
      <inkml:annotationXML>
        <emma:emma xmlns:emma="http://www.w3.org/2003/04/emma" version="1.0">
          <emma:interpretation id="{094B9AB2-FD56-4476-A936-52682695F9F6}" emma:medium="tactile" emma:mode="ink">
            <msink:context xmlns:msink="http://schemas.microsoft.com/ink/2010/main" type="paragraph" rotatedBoundingBox="33081,3057 923,3478 881,290 33039,-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AB46BB-BDD9-4595-AAE9-EEF81D369659}" emma:medium="tactile" emma:mode="ink">
              <msink:context xmlns:msink="http://schemas.microsoft.com/ink/2010/main" type="line" rotatedBoundingBox="33081,3057 923,3478 881,290 33039,-130"/>
            </emma:interpretation>
          </emma:emma>
        </inkml:annotationXML>
        <inkml:traceGroup>
          <inkml:annotationXML>
            <emma:emma xmlns:emma="http://www.w3.org/2003/04/emma" version="1.0">
              <emma:interpretation id="{1506CC4B-63CA-4463-81F3-C8FE92C0D786}" emma:medium="tactile" emma:mode="ink">
                <msink:context xmlns:msink="http://schemas.microsoft.com/ink/2010/main" type="inkWord" rotatedBoundingBox="33073,2503 29097,2555 29073,720 33049,66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11937.8419">-177 532 0,'0'0'0,"0"0"15,12 0-15,23 0 16,0 0-1,1-12-15,-1-11 16,-11 0 0,11-12-16,0-11 15,1-23-15,-1-24 16,-11-11 0,-1 35-16,-11 11 15,-12 12 1,0 11-16,0 12 15,0 12-15,0-1 16,0 12 0,0 0-16,-12 12 15,-23 34 1,-24 46-16,-59 47 16,-11-23-1,22-1-15,25-34 16,35-35-1,12-23-15,11-11 16,0-12-16,13-12 16,-1-22-1,0-13-15,12 13 16,0-1-16,0 24 16,0 11-1,0 0-15,-35 23 16,-12 23-1,-24 12-15,24-24 16,0 1 0,11-23-16,13-12 15,11 0-15,0-12 16,1-11 0,-1 11-16,12 12 15,0 0 1,0 0-16,-12 12 15,0 23 1,-11 11-16,-13 12 16,-11-12-16,-12 0 15,-35 12 1,-12-12-16,24-23 16,-1-11-1,1-12-15,11-12 16,0-11-16,24-12 15,24-34 1,34-58-16,36-12 16,36 12-1,70 0-15,-35 69 16,-118 58-16</inkml:trace>
          <inkml:trace contextRef="#ctx0" brushRef="#br0" timeOffset="-311649.2392">-2026 1491 0,'0'0'16,"58"0"-16,72-12 15,58-22 1,83-12-16,-47-1 16,0-22-1,-59 11-15,-165 58 16</inkml:trace>
          <inkml:trace contextRef="#ctx0" brushRef="#br0" timeOffset="-311413.5899">-966-358 0,'0'0'15,"0"0"-15,0 0 16,0 0 0,0 0-16,0 0 15</inkml:trace>
          <inkml:trace contextRef="#ctx0" brushRef="#br0" timeOffset="-313493.7674">1932 0 0,'0'0'0,"0"0"15,0 0-15,0 0 16,0 0 0,0 0-16,0 0 15,0 0 1,0 0-16,0 0 15,0 0-15,0 12 16,-12 11 15,-24 35-31,1-1 16,-47 36 0,-36 22-16,-35 13 15,47-36 1,-36-23-16,-11-11 15,24-23-15,34-24 16,13 1 0,11-24-16,12-11 15,24 0 1,11-23-16,13-12 16,11 0-1,23 1-15,13 10 16,11 13-16,23-1 15,-11 23 1,0 12-16,-12 24 16,-11 33-1,-13 24-15,-35 12 16,-47 11-16,-47 46 16,-23 12-1,-48-24-15,0-34 16,13-23-1,-1-23-15,165-58 16</inkml:trace>
        </inkml:traceGroup>
        <inkml:traceGroup>
          <inkml:annotationXML>
            <emma:emma xmlns:emma="http://www.w3.org/2003/04/emma" version="1.0">
              <emma:interpretation id="{A12347A8-A69F-40DD-9586-BBB450903555}" emma:medium="tactile" emma:mode="ink">
                <msink:context xmlns:msink="http://schemas.microsoft.com/ink/2010/main" type="inkWord" rotatedBoundingBox="28672,2238 26314,2269 26291,551 28650,520"/>
              </emma:interpretation>
            </emma:emma>
          </inkml:annotationXML>
          <inkml:trace contextRef="#ctx0" brushRef="#br0" timeOffset="-309229.4855">-2804 647 0,'0'0'0,"0"0"16,0 0 0,0 0-16,-12-11 15,1-12 1,-1-12-16,12-11 16,12 0-1,-1-1-15,13 1 16,-1 0-16,13 11 15,11 1 1,0 10-16,0 13 16,0 11-1,-11 0-15,-13 11 16,-11 1-16,0 11 16,-12 0-1,0 0-15,-12 0 16,0 12-1,-11-12-15,-1 0 16,0 0 0,-11 1-16,0-1 15,-24 11-15,-24 24 16,-23 11 0,-11 12-16,-25 0 15,-34 35 1,22-12-16,37-35 15,22-23-15,36-22 16,59-24 0</inkml:trace>
          <inkml:trace contextRef="#ctx0" brushRef="#br0" timeOffset="-308986.2395">-2627-323 0,'0'0'15,"0"0"-15,0 0 16,0 0-1,0 0-15,0 0 16</inkml:trace>
          <inkml:trace contextRef="#ctx0" brushRef="#br0" timeOffset="-308204.1078">-3570 335 0,'0'0'16,"0"0"-16,0 12 16,0 11-1,-11 12-15,11 11 16,0 0 0,11-11-16,13-12 15,0 0-15,11-11 16,0-12-1,12-24-15,0-10 16,1-24 0,-13 0-16,0 0 15,-11 12-15,-12 12 16,-1 10 0,-11 24-16,0 0 15,-23 12 1,-24 23-16,-36 34 15,-23 12 1,12-12-16,23-11 16,12-23-16,12-12 15,12-12 1,0-11-16,-1-11 16,13-12-1,-1-24-15,12 1 16,12 0-1,12 11-15,0 12 16,0 0-16,-1 12 16,-11 11-1,12 0-15,0 23 16,-12 23 0,0 23-16,-12 1 15,-35-1-15,-35 35 16,-48 12-1,24-24-15,-12-11 16,0-23 0,12-24-16,48-34 15,58 0-15</inkml:trace>
          <inkml:trace contextRef="#ctx0" brushRef="#br0" timeOffset="-307728.8156">-4276-520 0,'0'0'16,"0"0"-16,0 0 16,0 23-1,0 12-15,11 34 16,1 47 0,0 22-16,0 1 15,-12-12-15,-12 12 16,-23 0-1,-1-35-15,-11-35 16,-12-11 0,0-12-16,-11-23 15,-1-11-15,0-35 16,12-24 0,12-34-16,24 1 15,35-13 1,46-22-16,60-13 15,-12 36 1,24 34-16,-130 58 16</inkml:trace>
        </inkml:traceGroup>
        <inkml:traceGroup>
          <inkml:annotationXML>
            <emma:emma xmlns:emma="http://www.w3.org/2003/04/emma" version="1.0">
              <emma:interpretation id="{694C9C6F-877E-41D7-AA5B-7BCE68996B15}" emma:medium="tactile" emma:mode="ink">
                <msink:context xmlns:msink="http://schemas.microsoft.com/ink/2010/main" type="inkWord" rotatedBoundingBox="25733,2448 19939,2524 19908,119 25702,4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304430.0876">-6703-358 0,'0'0'0,"0"0"15,35 0 1,60-12-16,46 1 16,-23-12-16,23-12 15,0 0 1,-35 12-16,-106 23 16</inkml:trace>
          <inkml:trace contextRef="#ctx0" brushRef="#br0" timeOffset="-304665.5764">-6361-104 0,'0'0'0,"0"12"15,0 34-15,-12 12 16,-24 0-1,-11-1-15,12-10 16,0-13 0,-1-11-16,13-11 15,-1-1 1,12-11-16,1 0 16,-1 0-16,0 0 15,0 0 1,12 0-16,0 0 15,-11 12 1,-1 11-16,-12 35 16,-11 23-1,-12-12-15,-12 12 16,-12-23-16,0-12 16,13-11-1,-1-12-15,0-12 16,-12-11-1,12-11-15,24-1 16,11-22-16,13-36 16,22-11-1,25 0-15,11 12 16,23-23 0,25-1-16,-95 93 15</inkml:trace>
          <inkml:trace contextRef="#ctx0" brushRef="#br0" timeOffset="-304202.2406">-6986-370 0,'0'0'0,"0"0"16,12 12 0,0-1-16,11 1 15,-23-12-15</inkml:trace>
          <inkml:trace contextRef="#ctx0" brushRef="#br0" timeOffset="-305701.0606">-5431 58 0,'0'0'16,"0"0"-1,0 0-15,0 0 16,0 0-16,0-12 16,0 12-1,0-11-15,0 11 16,0 0-1,0 0-15,0 0 16,0 0-16,12-12 16,0 1-1,-12 11-15,0 0 16,0 0 0,0 0-16,0 0 15,0 0 1,0 11-16,0 12 15,-12 24-15,0-1 16,-11 0 0,-13 12-16,-11 0 15,0-12 1,12-23-16,-12 0 16,11-11-16,1-12 15,11-12 1,1 1-16,11 11 15,0 0 1,-11 11-16,-1 12 16,-23 23-1,12 1-15,-12-1 16,11-23 0,13 0-16,-1-11 15,12-12-15,1 0 16,-1-12-1,0-11-15,12 0 16,0-12 0,12 12-16,0 0 15,-1 11-15,1 12 16,0 12 0,0 11-16,-12 23 15,-12 12 1,-12 0-16,-23 11 15,-12 12-15,-11-11 16,-13-24 0,24-35-16,24-11 15,35 0 1</inkml:trace>
          <inkml:trace contextRef="#ctx0" brushRef="#br0" timeOffset="-305523.2827">-5666-451 0,'0'0'0,"0"0"16,11 12-1,1 0-15,-12-12 16</inkml:trace>
          <inkml:trace contextRef="#ctx0" brushRef="#br0" timeOffset="-305267.6576">-6609 1399 0,'0'0'15,"24"0"1,70 0-16,47-24 16,48-33-1,11-13-15,-59-11 16,-141 81-16</inkml:trace>
          <inkml:trace contextRef="#ctx0" brushRef="#br0" timeOffset="-302803.2051">-7445-994 0,'0'0'16,"0"0"-16,-12 0 15,-23 12 1,-36 22-16,-11 13 15,-36 45 1,-47 35-16,12 0 16,23-23-1,-23 24-15,0-1 16,23-23-16,130-104 16</inkml:trace>
          <inkml:trace contextRef="#ctx0" brushRef="#br0" timeOffset="-303730.9859">-8281 543 0,'0'0'0,"0"0"16,23 12 0,24-1-16,36 1 15,11-12 1,0 0-16,12-23 15,0 0-15,-12 0 16,-94 23 0</inkml:trace>
          <inkml:trace contextRef="#ctx0" brushRef="#br0" timeOffset="-303139.9476">-8564-46 0,'0'0'0,"0"0"16,12 12-16,11 22 16,1 36-1,-13-1-15,1 46 16,-12 24 0,-12-35-16,-23-35 15,0-11 1,-1-12-16,-11-11 15,12-23-15,0-1 16,11-11 0,1-11-16,-1-24 15,12-11 1,12 0-16,0 11 16,12 12-1,0 11-15,11 1 16,1 11-16,-1 11 15,1 12 1,-12 12-16,-24 11 16,-12 12-1,-23 0-15,-12 23 16,-11-12-16,-24-11 16,-1-35-1,25-23-15,11-12 16,59 12-1</inkml:trace>
          <inkml:trace contextRef="#ctx0" brushRef="#br0" timeOffset="-302075.4767">-9271-58 0,'0'0'16,"35"-11"-16,36-24 15,23-11 1,48 0-16,-25-1 16,-11 13-1,-47-1-15,-59 35 16</inkml:trace>
          <inkml:trace contextRef="#ctx0" brushRef="#br0" timeOffset="-302311.1049">-9224 278 0,'0'0'16,"0"0"-16,0 0 16,0 0-16,0 11 15,0 1 1,-12-1-16,1 1 15,-13 11 1,-11 12-16,-12 11 16,11 0-16,1 12 15,11-12 1,1 0-16,11-11 16,0 0-1,0 11-15,-11 0 16,-1 0-16,-11 12 15,-12 0 1,-12 0-16,-12-12 16,12-11-1,12-12-15,12-12 16,35-11 0</inkml:trace>
          <inkml:trace contextRef="#ctx0" brushRef="#br0" timeOffset="-299717.5238">-9259-693 0,'0'0'0,"0"0"15,-12-12 1,-12 1-16,-23 11 16,-82 34-16,-60 47 15,13 0 1,-13 12-16,-11-1 15,47 0 1,23 12-16,36-34 16,94-70-16</inkml:trace>
          <inkml:trace contextRef="#ctx0" brushRef="#br0" timeOffset="-301887.6506">-9518-277 0,'0'0'15,"0"11"-15,0 12 16,0-23-1</inkml:trace>
          <inkml:trace contextRef="#ctx0" brushRef="#br0" timeOffset="-300021.6185">-10838 185 0,'0'12'16,"0"34"-16,12 23 15,0 12 1,0-12-16,-1-22 16,1-1-1,0-11-15,-12-24 16,0 1-16,0-12 16,-12 11-1,0-11-15,-23 0 16,0 12-1,-12-1-15,-12 12 16,12 1-16,-12 10 16,23-11-1,1 12-15,0-12 16,23 0 0,12 0-16,0 1 15,12-1 1,-12-23-16</inkml:trace>
        </inkml:traceGroup>
        <inkml:traceGroup>
          <inkml:annotationXML>
            <emma:emma xmlns:emma="http://www.w3.org/2003/04/emma" version="1.0">
              <emma:interpretation id="{CDF5E4B6-CEC1-40A2-91E8-FC103EFCE835}" emma:medium="tactile" emma:mode="ink">
                <msink:context xmlns:msink="http://schemas.microsoft.com/ink/2010/main" type="inkWord" rotatedBoundingBox="19547,1850 16413,1891 16397,665 19531,62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97066.8516">-12157 266 0,'0'0'16,"0"0"-16,0 0 16,0 0-1,0 0-15,0 12 16,0 22-1,-12 12-15,0-11 16,-23 23 0,0 0-16,-36 11 15,0-23-15,-23-11 16,12-12 0,11-11-16,12-12 15,12 0-15,0-12 16,12 0-1,11 1-15,0 11 16,1 0 0,-12 11-16,-13 24 15,1-12 1,-12 0-16,0 1 16,12-13-1,0 1-15,0-1 16,0-11-16,12 0 15,11-11 1,1-1-16,-1-11 16,12-23-1,12-1-15,12 13 16,12-12-16,-1 22 16,1 1-1,-13 23-15,13 12 16,-12-1-1,0 1-15,-12 11 16,-12 0-16,0 0 16,-12 0-1,-11-11-15,-12 11 16,-24-11 0,12-12-16,12-12 15,0-23 1,24-22-16,-1-24 15,36-12-15,23-34 16,36-35 0,0 24-16,-1 22 15,13 24 1,-83 92-16</inkml:trace>
          <inkml:trace contextRef="#ctx0" brushRef="#br0" timeOffset="-296833.5073">-13052-196 0,'0'0'16,"12"0"-1,11 0-15,48-23 16,11-1-16,36-33 16,-118 57-1</inkml:trace>
          <inkml:trace contextRef="#ctx0" brushRef="#br0" timeOffset="-296623.1706">-13170 174 0,'0'0'0,"0"0"15,0 0 1,0 0-16,0 0 15,0 0 1</inkml:trace>
          <inkml:trace contextRef="#ctx0" brushRef="#br0" timeOffset="-295962.3001">-14395 208 0,'0'0'15,"0"0"-15,0 0 16,0 0 0,0 0-16,0 0 15,0 0 1,0 0-16,23 0 16,1 12-1,11-1-15,12 1 16,-11-1-16,11 13 15,-12-1 1,1-12-16,-1 1 16,-12-1-1,1 1-15,-12-1 16,0 13-16,-12 10 16,-12 12-1,-12 1 1,-58 22-1,-12-23-15,23-11 16,12-12 0,12-11-16,47-12 15</inkml:trace>
          <inkml:trace contextRef="#ctx0" brushRef="#br0" timeOffset="-295589.9851">-14595 197 0,'0'0'16,"0"0"-16,0 0 16,0 11-16,0 12 15,0 24 1,11 22-16,1 12 15,-12-23 1,0-12-16,0-12 16,-12-10-1,1-1-15,-1-12 16,-12 1-16,1-1 16,-1-22-1,1-12-15,11-24 16,24-22-1,11-12-15,36-11 16,-12 34 0,24 23-16,-71 35 15</inkml:trace>
          <inkml:trace contextRef="#ctx0" brushRef="#br0" timeOffset="-297895.4569">-11592-439 0,'0'0'15,"0"0"-15,0 0 16,-11 23-1,-1 12-15,0 23 16,0 80-16,-11-11 16,11-23-1,0 24-15,0 10 16,12-22 0,0-24-16,0-46 15,0 12-15,0-58 16</inkml:trace>
        </inkml:traceGroup>
        <inkml:traceGroup>
          <inkml:annotationXML>
            <emma:emma xmlns:emma="http://www.w3.org/2003/04/emma" version="1.0">
              <emma:interpretation id="{16A19777-BFF2-4D82-A896-70566996C3E6}" emma:medium="tactile" emma:mode="ink">
                <msink:context xmlns:msink="http://schemas.microsoft.com/ink/2010/main" type="inkWord" rotatedBoundingBox="16089,2310 10574,2382 10552,711 16067,63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95046.3762">-15502 670 0,'0'0'0,"0"0"16,0 0-16,0 0 15,11-23 1,36-34-16,12-13 16,0 12-1,12 24-15,-24 22 16,0 12-16,-12 12 16,1 11-1,-13 0-15,-11 0 16,0 0-1,-12 0-15,0-11 16,-12 11 0,-11-11-16,-13-1 15,-23 1-15,-11-1 16,-13 1 0,1 11-16,11-12 15,12 13 1,12-1-16,-12 0 15,12 12-15,-12 11 16,-12 12 0,1-1-16,23-22 15,-12 11 1,12-11-16,11-24 16,36-11-16</inkml:trace>
          <inkml:trace contextRef="#ctx0" brushRef="#br0" timeOffset="-294840.1302">-15314 70 0,'0'0'0,"0"0"15,0 0-15,0 0 16,0 0-16,0 0 16,0 0-1</inkml:trace>
          <inkml:trace contextRef="#ctx0" brushRef="#br0" timeOffset="-294599.2229">-15703-416 0,'0'0'0,"0"0"15,0 12 1,0 34-16,0 69 16,0 59-16,-11-24 15,-13 47 1,12-36-16,0-57 15,1-34 1,-1-24-16,12-46 16</inkml:trace>
          <inkml:trace contextRef="#ctx0" brushRef="#br0" timeOffset="-294194.9443">-16233 682 0,'0'0'0,"-12"12"15,1-1-15,-1-11 16,-12 12 0,1-1-16,-1-11 15,12 0 1,1-11-16,11 11 15,0-23-15,0-12 16,11 0 0,1 12-16,0 12 15,0-1 1,-12 12-16,0 0 16,12 12-16,-1 11 15,-11 0 1,-23 46-1,-107 105 1,24-59 0,24-34-16,11-35 15,24-23-15,47-23 16</inkml:trace>
          <inkml:trace contextRef="#ctx0" brushRef="#br0" timeOffset="-293938.8116">-16692-173 0,'0'0'16,"0"11"-1,0 36-15,-12 45 16,0 47-16,0 57 16,-11-22-1,23-174 1</inkml:trace>
          <inkml:trace contextRef="#ctx0" brushRef="#br0" timeOffset="-293531.1832">-17104-69 0,'0'0'0,"0"23"16,11 23-16,1 35 15,12 35 1,-1 22-16,1 1 16,-24-35-16,-12-12 15,-23 1 1,-24-1-16,0-11 16,0-23-1,-12-12-15,-11-23 16,-12-23-1,-12-23-15,11-34 16,36 22-16,12-23 16,12-46-1,35 12-15,23 11 16,36-12 0,36-11-16,-13 35 15,-82 69-15</inkml:trace>
          <inkml:trace contextRef="#ctx0" brushRef="#br0" timeOffset="-293340.0746">-17387 590 0,'0'0'16,"0"0"-16,0 0 16,0 0-1</inkml:trace>
          <inkml:trace contextRef="#ctx0" brushRef="#br0" timeOffset="-292812.3776">-18483 462 0,'0'0'15,"0"0"1,0 0-16,0 0 15,12 12-15,0 0 16,23 11 0,12 11-16,0 13 15,1-13 1,-13 1-16,-12 0 16,1-1-1,-12 1-15,-24 0 16,-12 11-16,-23 0 15,0 0 1,0-11-16,-24-12 16,1-23-1,-1-11-15,24-13 16,47 24 0</inkml:trace>
          <inkml:trace contextRef="#ctx0" brushRef="#br0" timeOffset="-292576.5606">-18671-150 0,'0'0'15,"0"0"1,0 0-16,0 0 16,0 11-16,12 36 15,-1 34 1,-11 34-16,-11 47 15,-25 46 1,13-69-16,-13-12 16,1-35-16,11-34 15,24-58 1</inkml:trace>
          <inkml:trace contextRef="#ctx0" brushRef="#br0" timeOffset="-290944.6105">-19060 694 0,'0'0'16,"0"0"-16,0 0 15,0 0 1,0 0-16,0 0 16,0 0-1,0 0-15,0 0 16,12 0-16,0 11 16,-12 1-1,0 11-15,-12 12 16,0 22-1,-23 36-15,-12-24 16,-12 0 0,-24 12-16,1-34 15,23-13-15,12-11 16,11 0 0,1-11-16,0 0 15,11-1 1,12-11-16,1 0 15,-1 0-15,12 0 16,0 0 0,0 0-16,0 0 15,12 0 1,23-23-16,24-12 16,12 1-1,11-13-15,-11 1 16,-1 0-16,-11 0 15,-12 0 1,-11-1-16,-1 1 16,-11 0-1,-1 11-15,1 1 16,-12 10-16,-1 13 16,-11-1-1,12 1-15,-12-1 16,0 12-1,0 0-15,0 0 16,-12 12-16,-11 22 16,-13 24-1,-22 35-15,58-93 16</inkml:trace>
          <inkml:trace contextRef="#ctx0" brushRef="#br0" timeOffset="-292437.8012">-19072 624 0,'0'0'0</inkml:trace>
          <inkml:trace contextRef="#ctx0" brushRef="#br0" timeOffset="-292357.0038">-19296 1087 0,'-11'0'16,"-25"23"-1,1 0-15,0-12 16,35-11 0</inkml:trace>
          <inkml:trace contextRef="#ctx0" brushRef="#br0" timeOffset="-292078.6936">-19555 382 0,'12'23'0,"0"11"15,11 13-15,-11-1 16,-12 0-1,-12 0-15,-11 12 16,-36 11 0,-23 1-16,-48-12 15,130-58-15</inkml:trace>
          <inkml:trace contextRef="#ctx0" brushRef="#br0" timeOffset="-286617.4316">-20450 775 0,'0'0'0,"0"0"0,-12 0 16,1 0-1,-1 0-15,-12 0 16,12 0 0,1 0-16,-1 0 15,0-12-15,12 0 16,0 1-1,12-1-15,0 1 16,11-1 0,13 12-16,-13 0 15,1 12 1,-1-1-16,-11 1 16,0-1-16,-12-11 15,0 0 1,0 0-16,0 0 15,0 0 1,0 0-16,0 0 16,0 0-1,0 0-15,12-11 16,-12 11-16,0 0 16,0 0-1,0 0-15,0 0 16,0 0-1,-12 11-15,0-11 16,-12 0-16,1 0 16,11 0-1,0 0-15,12-11 16,12-35 0,47-35-16,12-23 15,23 0 1,35-23-16,-23 11 15,-35 47-15,-71 69 16</inkml:trace>
        </inkml:traceGroup>
        <inkml:traceGroup>
          <inkml:annotationXML>
            <emma:emma xmlns:emma="http://www.w3.org/2003/04/emma" version="1.0">
              <emma:interpretation id="{365F7661-7042-4B65-869E-8A6696386200}" emma:medium="tactile" emma:mode="ink">
                <msink:context xmlns:msink="http://schemas.microsoft.com/ink/2010/main" type="inkWord" rotatedBoundingBox="10235,3356 4908,3426 4866,238 10194,16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82576.9153">-22358-219 0,'0'0'16,"0"11"-16,0 1 16,0-1-1,0-11-15</inkml:trace>
          <inkml:trace contextRef="#ctx0" brushRef="#br0" timeOffset="-282324.0573">-22665 243 0,'0'0'0,"0"0"16,0 0-16,12 11 15,12 1 1,-1-12-16,24-12 16,36-22-1,35-36-15,-118 70 16</inkml:trace>
          <inkml:trace contextRef="#ctx0" brushRef="#br0" timeOffset="-282865.8626">-22382 439 0,'0'0'0,"0"0"16,0 0-16,0 0 15,0 0 1,0 0-16,0 23 16,0 47-1,0-12-15,-12-1 16,1-10-16,-1-13 16,0 1-1,0-12-15,1-11 16,-1-1-1,12-11-15,0 0 16,0 0 0,0 0-16,-12-11 15,12 11-15,0 0 16,0 0 0,-12 0-16,0 11 15,-11 1 1,-1 11-16,1-12 15,-1 1-15,1 0 16,-1-1 0,0-11-16,-11 0 15,12-11 1,-1-1-16,-11-11 16,11-12-1,1-23-15,11 12 16,0 11-1,12 24-15,0 11 16,0 0-16,-12 11 16,0 13-1,-11-1-15,-1 11 16,1-10-16,-1-1 16,1 0-1,-1 0-15,-11-12 16,-1 1-1,1 0-15,0-12 16,-1 0 0,1 11-16,-12 1 15,0 22-15,-12 24 16,0 11 0,0 1-16,12-12 15,-12-1 1,-12-10-16,1-1 15,-1-12 1,71-34-16</inkml:trace>
          <inkml:trace contextRef="#ctx0" brushRef="#br0" timeOffset="-283754.0133">-21805 185 0,'0'0'16,"0"0"-16,0 0 15,0 0 1,0 0-16,0 0 16,0 0-1,0 0-15,0 0 16,0 0-16,0 0 15,0 0 1,0 12-16,-11 57 16,-13 70-1,0-12-15,-11-23 16,0-12-16,-1 1 16,1-24-1,12-23-15,-1-11 16,0-12-1,24-23-15</inkml:trace>
          <inkml:trace contextRef="#ctx0" brushRef="#br0" timeOffset="-285809.9379">-20909 613 0,'0'0'0,"-12"23"16,-12 11-16,-11 1 16,-12 0-1,0-12-15,0-11 16,11-1-16,1-11 16,11 0-1,1-11-15,11-13 16,0-22-1,0-46-15,12-1 16,24 1 0,23-24-16,12 1 15,0 11-15,-12 34 16,-47 70 0</inkml:trace>
          <inkml:trace contextRef="#ctx0" brushRef="#br0" timeOffset="-285605.9898">-21369 1271 0,'0'0'0,"0"0"15,0 0 1,0 0-16</inkml:trace>
          <inkml:trace contextRef="#ctx0" brushRef="#br0" timeOffset="-281879.8296">-21487-843 0,'0'0'0,"0"0"16,-11 11 0,-25 24-16,-46 34 15,-36 47 1,-12-12-16,-70 23 15,12 0-15,23-35 16,-24 1 0,60-47-16,35-11 15,11-24 1,24-22-16,12-12 16,24-12-16,11 0 15,12-23 1,23-22-16,13-1 15,23 11 1,-1 24-16,-10 35 16,-1 22-16,-12 24 15,-11 34 1,-36 70-16,-59 11 16,12-34-1,-11-1-15,-25-11 16,1-34-1,94-70-15</inkml:trace>
          <inkml:trace contextRef="#ctx0" brushRef="#br0" timeOffset="-281562.9001">-23654-185 0,'0'0'0,"0"46"16,12 47-16,-12 23 15,0 45 1,0 1-16,-12-58 16,0-11-1,0-13-15,1-10 16,11-70-16</inkml:trace>
          <inkml:trace contextRef="#ctx0" brushRef="#br0" timeOffset="-280546.4538">-23913-751 0,'0'0'0</inkml:trace>
          <inkml:trace contextRef="#ctx0" brushRef="#br0" timeOffset="-281169.0214">-23960-115 0,'0'0'0,"11"23"15,1 58-15,0 34 16,0 47 0,-12-12-16,-12-34 15,-12-12 1,13-23-16,-25 11 16,13-22-16,-13-13 15,1-10 1,-12-13-16,-12-22 15,0-12 1,-11-23-16,22-12 16,13 0-1,23-22-15,12-24 16,36-47-16,11 36 16,-47 92-1</inkml:trace>
          <inkml:trace contextRef="#ctx0" brushRef="#br0" timeOffset="-278723.3476">-24019-855 0,'0'0'15,"0"0"-15,0 0 16,0 0-16,0 0 16,0 0-1,0 0-15,0 0 16,0 0-1,0 12-15,-12 22 16,-23 59 0,-1 11-16,-11-12 15,-35 12-15,-24 0 16,0 0 0,12-11-16,23-24 15,0-11 1,12-24-16,-11 1 15,11-12-15,23-11 16,13-12 0,-1-12-16,1 1 15,11-24 1,12-11-16,23-35 16,25 11-1,-1 1-15,12 0 16,-1-1-1,1 1-15,-12 23 16,-11 23-16,-1 11 16,-23 12-1,0 23-15,-12 47 16,-24 68 0,-23 24-16,0-35 15,-12-23-15,-12 12 16,1-47-1,23-23-15,-1-11 16,37-23 0,11-12-16</inkml:trace>
          <inkml:trace contextRef="#ctx0" brushRef="#br0" timeOffset="-280311.5466">-25009-34 0,'0'0'0,"-11"-12"16,-1 0-16,0-11 16,24-11-1,23-24-15,24 0 16,0 12-1,12 23-15,-1 23 16,-11 11-16,0 24 16,-12 23-1,-23 23-15,-36 23 16,12-104 0</inkml:trace>
          <inkml:trace contextRef="#ctx0" brushRef="#br0" timeOffset="-280715.2165">-24820 543 0,'0'23'0,"-12"24"16,0 10 0,0-10-16,1-1 15,-1-11 1,12-24-16,-12 1 16,12-12-1,0 0-15,0 0 16,-12 0-16,-11-12 15,-1 1 1,1-1-16,-13 12 16,13 0-1,-13 12-15,1-1 16,-12 12-16,0 24 16,-24 33-1,0 24-15,-11 0 16,0-23-1,11-11-15,12-24 16,12-11-16,23-24 16,24-11-1</inkml:trace>
          <inkml:trace contextRef="#ctx0" brushRef="#br0" timeOffset="-279531.0682">-25232 324 0,'0'0'16,"0"0"0,0 0-16,0 0 15,0 0-15,-12 0 16,-24 11 0,-46 12-16,-24 24 15,12 10 1,23 13-16,24-12 15,12-12 1,11 0-16,0 12 16,1 11-16,11 1 15,0-1 1,-11 0-16,11-23 16,-12-11-1,-11-12-15,0 0 16,-24-11-16,0-24 15,0-11 1,12-35-16,0-11 16,23-23-1,24-59-15,47-10 16,36 22 0,-1 12-16,12-12 15,-94 139-15</inkml:trace>
          <inkml:trace contextRef="#ctx0" brushRef="#br0" timeOffset="-280035.2173">-25904 2358 0,'0'0'16,"12"0"-16,47-23 15,59-35 1,35-46-16,-24-12 16,13-34-1,-142 150-15</inkml:trace>
        </inkml:traceGroup>
        <inkml:traceGroup>
          <inkml:annotationXML>
            <emma:emma xmlns:emma="http://www.w3.org/2003/04/emma" version="1.0">
              <emma:interpretation id="{7AB65664-3FBE-4DF5-89AF-69D4C67D7807}" emma:medium="tactile" emma:mode="ink">
                <msink:context xmlns:msink="http://schemas.microsoft.com/ink/2010/main" type="inkWord" rotatedBoundingBox="4581,3094 918,3142 889,882 4552,83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75954.786">-27094 70 0,'0'0'0,"0"0"16,0 0-1,0 0-15</inkml:trace>
          <inkml:trace contextRef="#ctx0" brushRef="#br0" timeOffset="-276123.2325">-27730 2046 0,'0'0'16,"12"-12"-16,12-11 16,-1-12-1,1-11-15,-13 0 16,-11 0-16,-23 11 15,-24 12 1,-24 23-16,12 12 16,12 11-1,12 0-15,23 0 16,24 23 0,82 12-1,-12-35 1,13-23-16,34-35 15,-129 35 1</inkml:trace>
          <inkml:trace contextRef="#ctx0" brushRef="#br0" timeOffset="-276473.1286">-26976 971 0,'0'0'16,"0"0"-16,0 0 16,0 0-1,0-12-15,0 1 16,0-24-16,12-11 16,11-46-1,25-13-15,10-22 16,13 35-1,-12 23-15,-12 22 16,-12 13 0,-11 22-16,-12 12 15,0 0-15,-1 12 16,-22 45 0,-25 36-16,-34 11 15,-13-23 1,24-23-16,24-24 15,0-11 1,-13 1-16,13-13 16,0 1-16,-12 11 15,-24 35 1,-23 34-16,11-11 16,24-23-1,12-24-15,24-22 16,-1-1-1,1-11-15,11-11 16,-12-12-16,1-12 16,11-11-1,0 11-15,12 12 16,0 12 0,-12-1-16,12 12 15,-23 23-15,-24 23 16,-12 12-1,-12 23-15,0-23 16,24 0 0,47-58-16</inkml:trace>
          <inkml:trace contextRef="#ctx0" brushRef="#br0" timeOffset="-275157.5309">-28130 821 0,'0'0'0,"0"0"16,0 0-16,11-23 15,13-35 1,35-35-16,23-11 15,1 23 1,-12 24-16,-1 22 16,-34 12-16,-1 11 15,-12 1 1,-11 11-16,-12 0 16,0 11-1,-23 59-15,-60 57 16,-23-12-1,0 1-15,0 11 16,35-23-16,24-35 16,24-11-1,11-23-15,12 0 16,0-24 0,12 1-16,0-12 15,-1 0-15,1 0 16,-12 0-1,0 0-15,0 0 16,0 0 0,0 0-16,-23-35 15,-1-23-15,-11-11 16,-12-24 0,11-11-16,24-11 15,1 22 1,11 24-16,0 23 15,0 23 1,0 11-16,0 12 16,0 0-16,0 0 15,-12 23 1,-12 23-16,-11 1 16,0-13-1,-12 13-15,-1-13 16,1 1-1,0-12-15,0 0 16,0 12-16,0 0 16,0 22-1,11 13-15,25-13 16,11-10 0,11-1-16,13 12 15,-24-58 1</inkml:trace>
          <inkml:trace contextRef="#ctx0" brushRef="#br0" timeOffset="-274953.2278">-28613 1907 0,'0'0'16,"0"0"-16,0 0 15,0 0 1,0 0-16,0 0 16,0 0-1</inkml:trace>
          <inkml:trace contextRef="#ctx0" brushRef="#br0" timeOffset="-274690.503">-29143-196 0,'0'0'0,"0"0"15,11 57 1,13 82-16,-12 0 15,-12 69-15,0 0 16,0-46 0,-24-12-16,12-46 15,1-35 1,11-69-16</inkml:trace>
          <inkml:trace contextRef="#ctx0" brushRef="#br0" timeOffset="-274305.9465">-29379 647 0,'0'0'15,"0"0"-15,-24 23 16,-34 12 0,-1 0-16,-12 23 15,24-1-15,12 1 16,11 12-1,12-13-15,12 13 16,12-1 0,0-11-16,0 0 15,-1-12-15,-11-12 16,-11 1 0,-13 0-16,-23-1 15,-36-10 1,-23-36-16,12-11 15,12-12 1,11-34-16,36-35 16,35-46-16,35-1 15,47-22 1,1 46-16,-83 127 16</inkml:trace>
        </inkml:traceGroup>
      </inkml:traceGroup>
    </inkml:traceGroup>
  </inkml:traceGroup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9:38.2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C8288E-C54D-4D08-9036-12CB762CB88A}" emma:medium="tactile" emma:mode="ink">
          <msink:context xmlns:msink="http://schemas.microsoft.com/ink/2010/main" type="writingRegion" rotatedBoundingBox="4733,12640 5588,15868 4311,16206 3457,12978">
            <msink:destinationLink direction="with" ref="{CF91D279-40F3-4B9F-8F91-E4AA5313D32F}"/>
          </msink:context>
        </emma:interpretation>
      </emma:emma>
    </inkml:annotationXML>
    <inkml:traceGroup>
      <inkml:annotationXML>
        <emma:emma xmlns:emma="http://www.w3.org/2003/04/emma" version="1.0">
          <emma:interpretation id="{A6C7FDF2-AB4D-4247-8A0F-3FD7755E6B9B}" emma:medium="tactile" emma:mode="ink">
            <msink:context xmlns:msink="http://schemas.microsoft.com/ink/2010/main" type="paragraph" rotatedBoundingBox="4733,12640 5588,15868 4311,16206 3457,12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C06CC8-929F-426E-8736-3554EE11F543}" emma:medium="tactile" emma:mode="ink">
              <msink:context xmlns:msink="http://schemas.microsoft.com/ink/2010/main" type="line" rotatedBoundingBox="4733,12640 5588,15868 4311,16206 3457,12978"/>
            </emma:interpretation>
          </emma:emma>
        </inkml:annotationXML>
        <inkml:traceGroup>
          <inkml:annotationXML>
            <emma:emma xmlns:emma="http://www.w3.org/2003/04/emma" version="1.0">
              <emma:interpretation id="{CA67AA0C-2704-4FBE-A45E-B62D54AEE727}" emma:medium="tactile" emma:mode="ink">
                <msink:context xmlns:msink="http://schemas.microsoft.com/ink/2010/main" type="inkWord" rotatedBoundingBox="4733,12640 5588,15868 4311,16206 3457,129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-26821 11817 0,'0'0'0,"0"0"16,13-14-1,14 1-15,14 0 16,0-14-16,-14 14 15,-14-14 1,-13 14-16,0 0 16,-13-1-1,-14 14-15,-14 0 16,-13 14-16,-27 12 16,-1 27-1,-13 14-15,14-1 16,13 14-1,41 0-15,14-14 16,13 14 0,27 13-16,14 27 15,26 26-15,-13-26 16,1-27 0,12 26-16,15 14 15,-15 0 1,-12-13-16,-28-41 15,-14 1 1,-13 0-16,-13-14 16,-1-13-16,-13 1 15,-14-1 1,1-13-16,-1-14 16,-13 1-1,0-14-15,0 0 16,-1 1-16,15-14 15,26 0 1,1 0-16,13 0 16,0 0-1</inkml:trace>
          <inkml:trace contextRef="#ctx0" brushRef="#br0" timeOffset="1717.9276">-26930 14315 0</inkml:trace>
          <inkml:trace contextRef="#ctx0" brushRef="#br0" timeOffset="1753.8331">-26957 14329 0</inkml:trace>
          <inkml:trace contextRef="#ctx0" brushRef="#br0" timeOffset="2301.8148">-26957 14222 0,'0'0'0,"0"0"16,27-26-1,0-14-15,1 0 16,12 13-16,1 1 16,-1-1-1,-12 14-15,-1 13 16,0 13 0,-14 27-16,1 27 15,-28 39 1,-40 67-16,0-40 15,13-27-15,14-40 16,0-13 0,14-26-16,-1 0 15,14-14 1,0-13-16,0 0 16,0 0-16,41-40 15,26-53 1,28-40-16,0 13 15,-27 27 1,0-13-16,-28 26 16,-13 27-16,-13 13 15,-1 14 1,-13 12 0,0 14-16,0 0 15,0 0-15,-13 27 16,-1 13-1,-13 40-15,0 13 16,14 13-16,-1-13 16,28-13-1,-1-27-15,1-13 16,-1 0 0,1-14-16,-14-26 15</inkml:trace>
          <inkml:trace contextRef="#ctx0" brushRef="#br0" timeOffset="3111.6613">-25778 14116 0,'0'0'16,"0"0"-16,-14 13 15,1 1 1,13-1-16,0 0 16,0 0-1,0 1-15,13-14 16,1 0-1,-1 0-15,1-14 16,-1-12-16,1-1 16,-14-13-1,-14 0-15,1 14 16,-28 13 0,-13 13-16,-14 26 15,1 14 1,26-13-16,27-1 15,14-12-15,41-1 16,-41-13 0</inkml:trace>
          <inkml:trace contextRef="#ctx0" brushRef="#br0" timeOffset="2763.867">-26347 14581 0,'0'0'16,"0"0"-16,0 0 16,0 0-16,13 0 15,15-13 1,26 0-16,0-14 16,14 0-1,-14 1-15,-14-1 16,-12 14-1,-15 13-15,1 0 16,-14 0-16,0 26 16,-14 14-1,-13 14-15,-14 12 16,14-13 0,14 0-16,13-13 15,13 0-15,1-13 16,13-1-1,14 1-15,13-14 16,0-13 0,0-13-16,0-14 15,-54 27 1</inkml:trace>
        </inkml:traceGroup>
      </inkml:traceGroup>
    </inkml:traceGroup>
  </inkml:traceGroup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9:18.8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73284F-47B4-4A60-83B5-2BF0E93C009D}" emma:medium="tactile" emma:mode="ink">
          <msink:context xmlns:msink="http://schemas.microsoft.com/ink/2010/main" type="writingRegion" rotatedBoundingBox="19841,10832 21520,11320 21358,11877 19680,11388">
            <msink:destinationLink direction="with" ref="{CF91D279-40F3-4B9F-8F91-E4AA5313D32F}"/>
          </msink:context>
        </emma:interpretation>
      </emma:emma>
    </inkml:annotationXML>
    <inkml:traceGroup>
      <inkml:annotationXML>
        <emma:emma xmlns:emma="http://www.w3.org/2003/04/emma" version="1.0">
          <emma:interpretation id="{DA014D4B-B7EA-41BD-BECC-7FDBD27A1A4B}" emma:medium="tactile" emma:mode="ink">
            <msink:context xmlns:msink="http://schemas.microsoft.com/ink/2010/main" type="paragraph" rotatedBoundingBox="19841,10832 21520,11320 21358,11877 19680,11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F8C0A9-1050-45D1-AC5B-5ACFF0366F79}" emma:medium="tactile" emma:mode="ink">
              <msink:context xmlns:msink="http://schemas.microsoft.com/ink/2010/main" type="line" rotatedBoundingBox="19841,10832 21520,11320 21358,11877 19680,11388"/>
            </emma:interpretation>
          </emma:emma>
        </inkml:annotationXML>
        <inkml:traceGroup>
          <inkml:annotationXML>
            <emma:emma xmlns:emma="http://www.w3.org/2003/04/emma" version="1.0">
              <emma:interpretation id="{6015CF1A-C4E2-45E0-8BD5-6FEE54E526F2}" emma:medium="tactile" emma:mode="ink">
                <msink:context xmlns:msink="http://schemas.microsoft.com/ink/2010/main" type="inkWord" rotatedBoundingBox="19841,10832 21520,11320 21358,11877 19680,113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-11161 9850 0,'0'0'0,"0"0"16,13 0-16,1 0 15,-1 0 1,1 0-16,-1-14 16,-13 14-1,0-13-15,0 13 16,-13 0-1,-14 0-15,-14-13 16,1 13-16,12 0 16,1 0-1,14 0-15,13 0 16,-14 13 0,14 0-16,14 14 15,13 13-15,27 0 16,41 26-1,-14 1-15,0-1 16,-26-13 0,-15-13-16,-13 0 15,-13-13 1,-14-1 0,-14 1-1,-13-1-15,-27-12 16,-27-1-16,-14-13 15,27-13 1,14 13-16,13-27 16,14 14-1,14-1-15,-1 1 16,1 0-16,13 0 16,0 13-1</inkml:trace>
          <inkml:trace contextRef="#ctx0" brushRef="#br0" timeOffset="918.1938">-10796 10434 0,'0'0'16,"0"0"-16,0 0 15,0 0 1,14 0-16,13 0 16,14 0-1,26 0-15,15 0 16,-1 0 0,-13 14-16,0-1 15,-14 0-15,0 1 16,0-14-1,-54 0-15</inkml:trace>
          <inkml:trace contextRef="#ctx0" brushRef="#br0" timeOffset="602.4354">-10714 10248 0,'0'0'15,"0"0"-15,0 0 16,0 0-1,-14 0-15,14 0 16,0 0-16,0 0 16,0 0-1,0 0-15,0 0 16,0 0 0,14 0-16,-1 14 15,14-1 1,28 0-16,-1 1 15,13-1-15,-12-13 16,-1 0 0,-13 0-16,-14 0 15,-14 0 1,-13 0-16</inkml:trace>
          <inkml:trace contextRef="#ctx0" brushRef="#br0" timeOffset="1411.5363">-9888 10328 0,'0'0'0,"0"0"16,0 0-16,-13 0 16,-1 13-1,0 1-15,-13-1 16,14 0-16,-1 1 15,14-1 1,0 0-16,0 0 16,27 14-1,14 0-15,13-14 16,0-13 0,1 0-16,-15-13 15,-13-1-15,-13 1 16,-1 0-1,-13-14-15,-13 1 16,-28-1 0,-13 0-16,0 14 15,0 13-15,13 0 16,14 13 0,0 1-16,13-1 15,14 0 1,0-13-16,0 0 15</inkml:trace>
        </inkml:traceGroup>
      </inkml:traceGroup>
    </inkml:traceGroup>
  </inkml:traceGroup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7:18.1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31F945-770C-4663-A004-97CF4436866A}" emma:medium="tactile" emma:mode="ink">
          <msink:context xmlns:msink="http://schemas.microsoft.com/ink/2010/main" type="writingRegion" rotatedBoundingBox="11260,10679 11626,11835 10505,12189 10140,11034">
            <msink:destinationLink direction="with" ref="{CF91D279-40F3-4B9F-8F91-E4AA5313D32F}"/>
          </msink:context>
        </emma:interpretation>
      </emma:emma>
    </inkml:annotationXML>
    <inkml:traceGroup>
      <inkml:annotationXML>
        <emma:emma xmlns:emma="http://www.w3.org/2003/04/emma" version="1.0">
          <emma:interpretation id="{6B50C851-F7CA-43CF-AC81-7A9D188D17E0}" emma:medium="tactile" emma:mode="ink">
            <msink:context xmlns:msink="http://schemas.microsoft.com/ink/2010/main" type="paragraph" rotatedBoundingBox="11260,10679 11626,11835 10505,12189 10140,11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64CB6E-FE79-4792-B0F7-38DC24E67C5A}" emma:medium="tactile" emma:mode="ink">
              <msink:context xmlns:msink="http://schemas.microsoft.com/ink/2010/main" type="line" rotatedBoundingBox="11260,10679 11626,11835 10505,12189 10140,11034"/>
            </emma:interpretation>
          </emma:emma>
        </inkml:annotationXML>
        <inkml:traceGroup>
          <inkml:annotationXML>
            <emma:emma xmlns:emma="http://www.w3.org/2003/04/emma" version="1.0">
              <emma:interpretation id="{9FF186F6-2441-4BE7-A2CA-2EEF360F1880}" emma:medium="tactile" emma:mode="ink">
                <msink:context xmlns:msink="http://schemas.microsoft.com/ink/2010/main" type="inkWord" rotatedBoundingBox="10302,10769 11609,11254 11303,12077 9997,115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-20827 10228 0,'0'0'16,"0"0"-16,-12-11 15,-11-1 1,-1-11-16,1 0 16,-1-12-1,12 1-15,12-13 16,12 13-16,12-13 15,11 24 1,-11 12-16,11 11 16,12 34-1,0 24-15,-12 12 16,-11 22 0,-24 47-16,-12-24 15,0-34-15,1-11 16,-1-36-1,0 1-15,12-12 16,0-23 0,0 0-16,0 0 15,0-35 1,12-57-16,11-24 16,25 1-16,10-24 15,-10 12 1,-1 34-16,-24 36 15,-11 22 1,0 12-16,-12 23 16,0 0-1,-12 35-15,0 45 16,-11 24-16,11 24 16,12-13-1,12-22-15,23-1 16,0-34-16,1-23 15,-1-24 1,12-11-16,-47 0 16</inkml:trace>
          <inkml:trace contextRef="#ctx0" brushRef="#br0" timeOffset="660.9023">-19896 10205 0,'0'0'16,"-12"12"-16,0 11 15,12 23 1,24-11-16,-1-12 16,24-12-1,1-11-15,-13-23 16,0 0-16,-11 0 16,-12 0-1,-12 0-15,0 0 16,-12 11-1,0 12-15,-12 0 16,-11 12 0,0-1-16,11 1 15,12-12 1,12 0-16</inkml:trace>
          <inkml:trace contextRef="#ctx0" brushRef="#br0" timeOffset="352.7564">-20049 10575 0,'0'0'16,"0"0"-1,0 0-15,11 0 16,13 0 0,-1 0-16,-11 0 15,0 0-15,-12 0 16,0 0-1,0 12-15,0 11 16,-12 11 0,12 1-16,0 11 15,0 0-15,12-11 16,12 0 0,-1-12-16,12-12 15,13-11 1,-1-11-16,-12-12 15,-35 23-15</inkml:trace>
        </inkml:traceGroup>
      </inkml:traceGroup>
    </inkml:traceGroup>
  </inkml:traceGroup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9:42.3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6D5CAA-3054-45DE-B966-C3AB0BCE5BF0}" emma:medium="tactile" emma:mode="ink">
          <msink:context xmlns:msink="http://schemas.microsoft.com/ink/2010/main" type="writingRegion" rotatedBoundingBox="4655,11932 33260,12042 33232,19093 4627,18982"/>
        </emma:interpretation>
      </emma:emma>
    </inkml:annotationXML>
    <inkml:traceGroup>
      <inkml:annotationXML>
        <emma:emma xmlns:emma="http://www.w3.org/2003/04/emma" version="1.0">
          <emma:interpretation id="{20C9E6E2-8DAC-4BE4-B676-A1B2CEA60E33}" emma:medium="tactile" emma:mode="ink">
            <msink:context xmlns:msink="http://schemas.microsoft.com/ink/2010/main" type="paragraph" rotatedBoundingBox="4710,11787 7101,12091 6965,13163 4573,12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BE663-14A6-419B-92B6-1FB8CE5A57D2}" emma:medium="tactile" emma:mode="ink">
              <msink:context xmlns:msink="http://schemas.microsoft.com/ink/2010/main" type="line" rotatedBoundingBox="4710,11787 7101,12091 6965,13163 4573,12858">
                <msink:destinationLink direction="with" ref="{CF91D279-40F3-4B9F-8F91-E4AA5313D3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A00A3C-803E-4EF5-B3C6-68BC5DCD516A}" emma:medium="tactile" emma:mode="ink">
                <msink:context xmlns:msink="http://schemas.microsoft.com/ink/2010/main" type="inkWord" rotatedBoundingBox="4710,11787 7101,12091 6965,13163 4573,128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-26293 11298 0,'0'0'0,"0"0"16,0 0 0,0 0-16,-13 14 15,-1-14-15,0 0 16,-13 0 0,0-14-16,0 1 15,0-14 1,14 1-16,-1-1 15,14-13 1,14-13-16,13 0 16,0 13-16,13 14 15,15 26 1,-15 13-16,1 13 16,-1 81-1,-26 52-15,-28-12 16,1-15-1,-1-25-15,1-41 16,-1-26-16,14-13 16,0-14-1,0-13-15,0 0 16,14-13 0,13-54-16,27-92 15,14-27-15,0 39 16,-14 41-1,-14 13-15,-13 13 16,-13 40 0,0 14-16,-14 13 15,0 13 1,0 0-16,-28 26 16,1 27-16,0 27 15,14 26 1,-1-13-16,28 0 15,-1-26 1,14-14-16,0-13 16,1 0-16,-1-27 15,-27-13 1</inkml:trace>
          <inkml:trace contextRef="#ctx0" brushRef="#br0" timeOffset="393.8467">-25819 11564 0,'0'0'16,"0"0"-16,0 0 16,0 0-1,14 0-15,26-13 16,15-14-1,-15 1-15,1-1 16,-14 14-16,-13 0 16,-14 13-1,0 0-15,-14 39 16,0 15 0,1 12-16,-14 0 15,13-12-15,1-1 16,13 0-1,13-13-15,1-14 16,-1-12 0,28-14-16,13 0 15,0-14 1,28-25-16,-82 39 16</inkml:trace>
          <inkml:trace contextRef="#ctx0" brushRef="#br0" timeOffset="768.8901">-25385 10993 0,'0'0'16,"-14"13"-16,1 13 16,-1 1-1,1 13-15,13-13 16,0-1-1,13-13-15,14 1 16,14-14-16,-1 0 16,1-14-1,-14 1-15,0-13 16,0-14 0,-13-14-16,-14 1 15,0 13-15,-14 14 16,1-1-1,-14 14-15,0 13 16,-14 13 0,14 1-16,0 12 15,13 1 1,1-1-16,13-26 16</inkml:trace>
          <inkml:trace contextRef="#ctx0" brushRef="#br0" timeOffset="1082.8518">-25521 11684 0,'0'0'15,"0"0"-15,0 0 16,0 0-16,27 0 16,28 0-1,26 0-15,0 0 16,0 0 0,1-14-16,-1 1 15,0 0 1,-13 0-16,-14 13 15,-13 0-15,-41 0 16</inkml:trace>
          <inkml:trace contextRef="#ctx0" brushRef="#br0" timeOffset="1309.7776">-25128 11378 0,'0'0'0,"0"0"15,-13 13 1,13 14-16,0 26 16,0 14-16,0-1 15,13 0 1,14 1-16,0-14 16,0-13-1,-13 0-15,-1-27 16,-13-13-1</inkml:trace>
          <inkml:trace contextRef="#ctx0" brushRef="#br0" timeOffset="1881.6398">-24722 11365 0,'0'0'0,"0"0"16,0 0 0,0 0-16,0-14 15,28-12 1,26-14-16,0 0 16,0 14-16,0-1 15,1 14 1,-1 13-16,-14 0 15,-13 13 1,1 0-16,-15 14 16,-13 13-16,-13 0 15,-15-1 1,1 1-16,0 0 16,0-26-1,14-1-15,-1 0 16,14-13-1,0 13-15,0 1 16,14-1-16,13 14 16,0 12-1,13 1-15,15 13 16,-1 1 0,-14-15-16,-26-12 15,0 0-15,-14-1 16,-14-12-1,-27 12-15,14-13 16,-13 1 0,-1-14-16,0-14 15,14 1 1,27 13-16</inkml:trace>
        </inkml:traceGroup>
      </inkml:traceGroup>
    </inkml:traceGroup>
    <inkml:traceGroup>
      <inkml:annotationXML>
        <emma:emma xmlns:emma="http://www.w3.org/2003/04/emma" version="1.0">
          <emma:interpretation id="{46F3C661-3552-49C7-8142-C254AA7642D5}" emma:medium="tactile" emma:mode="ink">
            <msink:context xmlns:msink="http://schemas.microsoft.com/ink/2010/main" type="paragraph" rotatedBoundingBox="5514,12411 30860,12508 30848,15742 5501,15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66395F-2616-485D-A7A3-A7D83BF7D779}" emma:medium="tactile" emma:mode="ink">
              <msink:context xmlns:msink="http://schemas.microsoft.com/ink/2010/main" type="line" rotatedBoundingBox="5514,12411 30860,12508 30848,15742 5501,15645">
                <msink:destinationLink direction="with" ref="{CF91D279-40F3-4B9F-8F91-E4AA5313D3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F8F9A0-E90E-45C2-9A92-21B06D6BD8A4}" emma:medium="tactile" emma:mode="ink">
                <msink:context xmlns:msink="http://schemas.microsoft.com/ink/2010/main" type="inkWord" rotatedBoundingBox="5510,13467 10929,13488 10924,14973 5504,149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51.5944">-11933 13704 0,'0'0'0,"0"0"15,0 0-15,27 13 16,13-13-1,42 0-15,-15 0 16,-13 0 0,1-13-16,-15 13 15,-13 0-15,0 0 16,-13 0 0,0 0-16,-14 13 15,0 27 1,-14 0-16,0 0 15,1 13-15,-1-13 16,1 0 0,-1 0-16,14-1 15,14-12 1,13 13-16,0-13 16,27 12-1,14-12-15,13-14 16,-13-13-16,-14 0 15,-54 0 1</inkml:trace>
          <inkml:trace contextRef="#ctx0" brushRef="#br0" timeOffset="28897.7857">-11581 13358 0,'0'0'0,"0"0"16,0 14-1,0-1-15,13 0 16,1 1 0,13-1-16,0 0 15,27 0 1,-13-13-16,0 0 15,-1-13-15,-13 13 16,-13-13 0,-1 0-16,-13-1 15,0-12 1,-13-1-16,-1 14 16,1-1-16,-14 1 15,0 0 1,-14 0-16,0 13 15,1 0 1,12 13-16,15 0 16,-1 0-1,14 1-15,0-1 16,14 0-16,-14-13 16</inkml:trace>
          <inkml:trace contextRef="#ctx0" brushRef="#br0" timeOffset="29221.0328">-11324 13863 0,'0'0'0,"0"0"15,0 14-15,14-1 16,13 0 0,27 1-16,27-1 15,14 0 1,-14-13-16,-13 0 16,0 0-16,0 0 15,-14-13 1,-14 0-16,-13-1 15,1 1 1,-15 0-16,-13 13 16</inkml:trace>
          <inkml:trace contextRef="#ctx0" brushRef="#br0" timeOffset="29489.0847">-10890 13598 0,'0'0'15,"0"0"-15,0 0 16,0 0-16,0 13 16,0 13-1,0 14-15,0 27 16,13 26 0,1-13-16,13-1 15,-14 1 1,14-13-16,1-1 15,-15-26-15,1-14 16,-1-12 0,1-1-16,-14-13 15</inkml:trace>
          <inkml:trace contextRef="#ctx0" brushRef="#br0" timeOffset="29774.5189">-10552 13518 0,'0'0'0,"0"0"16,0 0-16,0 0 16,14 13-1,-1 14-15,1 13 16,27 39-1,-1 28-15,1 39 16,0-40-16,-1 1 16,1-28-1,-1 1-15,-12-40 16,-15-27 0,-13-13-16</inkml:trace>
          <inkml:trace contextRef="#ctx0" brushRef="#br0" timeOffset="30626.96">-10267 13053 0,'0'0'16,"0"0"0,0 0-16,0 0 15,0 0 1,0 0-16,0 0 15,0 0-15,0 0 16,0 0 0,13 0-16,14 13 15,14-13 1,0 13-16,13-13 16,27 0-16,14 0 15,0 0 1,-14 0-16,-13 0 15,-14-13 1,0 13-16,-13-13 16,-14 13-1,0-14-15,-27 14 16</inkml:trace>
          <inkml:trace contextRef="#ctx0" brushRef="#br0" timeOffset="30894.6415">-9847 12734 0,'0'0'15,"0"0"-15,0 0 16,0 0 0,0 13-16,0 14 15,0 12 1,0 28-16,13-1 15,28 41 1,13-1-16,-13 0 16,-1-13-16,1-26 15,-14-27 1,0 0-16,-27-40 16</inkml:trace>
          <inkml:trace contextRef="#ctx0" brushRef="#br0" timeOffset="31751.8203">-9075 12362 0,'0'0'0,"0"0"15,0 0-15,0 0 16,0 0 0,0 0-16,0 0 15,0 0 1,13-14-16,15 1 16,-1 0-16,13-1 15,14 1 1,1 13-16,12 0 15,15 13 1,-1 14-16,-27 0 16,-13-1-1,-14 1-15,-14-1 16,-13 14-16,-13 0 16,-14 0-1,0 0-15,-14-14 16,0 1-1,14-14-15,-13 1 16,13-14 0,13 0-16,0 0 15,14 0-15,0 0 16,0 0 0,14 13-16,13 0 15,41 27 1,40 26-16,-13-12 15,-14 12-15,-26-26 16,-1 40 0,-14-27-16,-13 0 15,-13-13 1,-28 0-16,-13-14 16,-27 1-1,-54-1-15,13-39 16,0 0-16,14 0 15,27-1 1,13-12-16,14 12 16,0 1-1,27 0-15,0 13 16</inkml:trace>
          <inkml:trace contextRef="#ctx0" brushRef="#br0" timeOffset="33316.8258">-7544 12269 0,'0'0'16,"0"0"-16,0 0 15,13 0 1,1 0-16,26-14 16,28-39-1,0-13-15,-14-14 16,0-26-16,-13-1 16,-14-12-1,-13 26-15,-14 13 16,-14 27-1,0 13-15,-13 13 16,0 14 0,0 13-16,-13 27 15,-1 12-15,-13 28 16,-1 39 0,15 80-16,13 0 15,13-26 1,14 66-16,0-27 15,14-39-15,-1-1 16,1 1 0,-1-14-16,1-53 15,-14-13 1,0-27-16,0 0 16,0-13-1,0-14-15,0-12 16,0-14-16,0 0 15</inkml:trace>
        </inkml:traceGroup>
        <inkml:traceGroup>
          <inkml:annotationXML>
            <emma:emma xmlns:emma="http://www.w3.org/2003/04/emma" version="1.0">
              <emma:interpretation id="{D56392A6-43B2-423B-AC9C-87801C63BC6C}" emma:medium="tactile" emma:mode="ink">
                <msink:context xmlns:msink="http://schemas.microsoft.com/ink/2010/main" type="inkWord" rotatedBoundingBox="11157,12677 15798,12695 15786,15684 11145,156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63.1697">-16336 12521 0,'0'0'15,"0"0"-15,27 0 16,14-13 0,26-14-16,1-13 15,0-13 1,-28 0-16,1-27 16,-14-13-16,-13 13 15,-14 14 1,-14 13-16,-13 13 15,0 13 1,-14 1-16,-40 13 16,0 13-16,0 39 15,13 28 1,0 26-16,27 13 16,14 27-1,14 27-15,13 26 16,13-53-1,1-1-15,13 55 16,0-55-16,0-39 16,0-13-1,14 40-15,-28-94 16,1 1 0,-14-14-16,0-13 15,0 0 1,0 0-16,0 0 15</inkml:trace>
          <inkml:trace contextRef="#ctx0" brushRef="#br0" timeOffset="20240.2318">-17203 12295 0,'0'0'16,"0"0"-16,0 0 16,0 0-1,0 0-15,0 0 16,0-13-1,0 13-15,0 0 16,0 0-16,0 0 16,-14 13-1,-26 14-15,-14 26 16,-14 27 0,0 13-16,0 13 15,41-26-15,14-1 16,13 14-1,13 14-15,14-1 16,14-26 0,0-14-16,-1 1 15,1-14-15,13-13 16,-13 0 0,-1 0-16,1-14 15,0 1 1,-14-14-16,0 0 15,-14 1 1,1-1-16,-14-13 16,0 0-16,0 0 15</inkml:trace>
          <inkml:trace contextRef="#ctx0" brushRef="#br0" timeOffset="22391.8991">-16011 13677 0,'0'0'16,"0"0"-16,0 0 15,0 0 1,0 0-16,27 0 16,14 0-16,13 0 15,0-13 1,14 0-16,-14-1 16,-13 14-1,-14 0-15,-14 0 16,1 0-16,-14 0 15,0 0 1,0 0-16,-14 14 16,1 12-1,-1 1-15,1 13 16,-1 0 0,1 0-16,13-1 15,0 1-15,13-13 16,14 13-1,14 0-15,13-1 16,0-12 0,-13-14-16,0-13 15,-1 0-15,14-40 16,-54 40 0</inkml:trace>
          <inkml:trace contextRef="#ctx0" brushRef="#br0" timeOffset="22875.6989">-15754 13066 0,'0'0'0,"0"0"16,0 13-16,0 1 15,0 12 1,14 14-16,13 0 16,14-14-1,13 14-15,0-26 16,0-14 0,0 0-16,-13 0 15,-14 0-15,0-14 16,-13-12-1,-1-1-15,-13 14 16,0-14 0,0 1-16,-13 12 15,-14-12-15,-14 13 16,-27-14 0,1 14-16,-1-1 15,14 14 1,13 0-16,27 0 15,-13 14 1,14-1-16,13 0 16,13 1-16,55 12 15,-68-26 1</inkml:trace>
          <inkml:trace contextRef="#ctx0" brushRef="#br0" timeOffset="24527.9598">-14995 13132 0,'0'0'16,"0"0"-1,0 0-15,0 0 16,0 0-16,0 0 16,0 0-1,27 0-15,14 0 16,13 0 0,14 0-16,13 0 15,14 0 1,13 14-16,1-1 15,-15-13-15,-26 0 16,-14 0 0,0 0-16,-13 0 15,0-13 1,-1 13-16,-13 0 16,-27 0-1</inkml:trace>
          <inkml:trace contextRef="#ctx0" brushRef="#br0" timeOffset="24857.1989">-14507 12880 0,'0'0'0,"0"0"15,0 0-15,0 0 16,0 0 0,0 0-16,0 13 15,13 14 1,1 13-16,13 39 16,0 28-16,-13-1 15,-1-26 1,1-14-16,-1-13 15,1-13 1,-1-13-16,-13-14 16,0-13-1</inkml:trace>
          <inkml:trace contextRef="#ctx0" brushRef="#br0" timeOffset="25596.3321">-13654 12521 0,'0'0'0,"0"0"16,0 0-1,0 0-15,0-13 16,0-14 0,14 1-16,13-1 15,0 0 1,13 1-16,1 13 16,13 13-16,1 0 15,-1 13 1,13 40-16,1 0 15,-14 14 1,-13-1-16,-27 1 16,-14-14-16,0-13 15,-14-1 1,-13 1-16,0-13 16,0-14-1,0 0-15,0 1 16,13-14-16,0 0 15,1 0 1,13 0-16,0 0 16,0 0-1,0 0-15,13 13 16,28 14 0,13-1-16,28 27 15,-1 14 1,-27-1-16,-13-13 15,-14 1-15,-14-15 16,-13-12 0,-27 13-16,-27 0 15,-27-14 1,-1-12-16,-39-14 16,-15-27-16,28 1 15,-1-14 1,42 13-16,12 0 15,28 1 1,14-1-16,13 27 16</inkml:trace>
          <inkml:trace contextRef="#ctx0" brushRef="#br0" timeOffset="26650.0333">-12638 13079 0,'0'0'15,"0"0"-15,0 0 16,0 0-1,14 0-15,26 14 16,55-14 0,27-14-16,-14 1 15,1 0 1,13-1-16,0 14 16,-122 0-16</inkml:trace>
          <inkml:trace contextRef="#ctx0" brushRef="#br0" timeOffset="26394.4492">-12597 12681 0,'0'0'0,"0"0"15,0 0 1,0 0-16,13-14 16,14 1-1,14-14-15,13 14 16,28-53-16,-28 12 15,0-12 1,-13-27-16,-14-27 16,0 27-1,-14 14-15,-13 25 16,0 1 0,0 27-16,-13 12 15,-1 1 1,-13 13-16,-14 27 15,-13 39-15,0 14 16,0 26 0,27 27-16,13 53 15,14 0 1,14-26-16,13-41 16,14 54-16,-1-27 15,14-26 1,-27-40-16,1 26 15,-1-26 1,-14-14-16,1-13 16,-1-26-1,1-14-15,-1 1 16,-13-14-16,0 0 16</inkml:trace>
        </inkml:traceGroup>
        <inkml:traceGroup>
          <inkml:annotationXML>
            <emma:emma xmlns:emma="http://www.w3.org/2003/04/emma" version="1.0">
              <emma:interpretation id="{4D29B5FC-77C7-4CA2-B573-8428DE033EDE}" emma:medium="tactile" emma:mode="ink">
                <msink:context xmlns:msink="http://schemas.microsoft.com/ink/2010/main" type="inkWord" rotatedBoundingBox="16418,12513 21769,13436 21403,15559 16052,146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79.2379">-19073 11617 0,'0'0'0,"0"0"16,0 0-16,0 0 16,0 0-1,0 0-15,0 27 16,0 26 0,-13 80-16,-1 26 15,14-26 1,0-26-16,14 26 15,-1-27-15,-13-40 16,0-26 0,0 0-16,0-13 15,0-14 1,0-13-16,0 0 16,0 0-16,0-27 15,14-26 1,13-13-16,41-27 15,13-14 1,0 28-16,-13 12 16,-14 14-1,-13 26-15,-14 14 16,0 26-16,0 14 16,0 26-1,-13 14-15,13 26 16,-13 13-1,-1 0-15,1-26 16,-1-27-16,1-13 16,-1-13-1,1-14-15,-14-13 16</inkml:trace>
          <inkml:trace contextRef="#ctx0" brushRef="#br0" timeOffset="8247.4653">-19967 12003 0,'0'0'15,"0"0"-15,0 0 16,0 0-16,0 0 16,0 0-1,0 0-15,0 0 16,0 0 0,0 0-16,0 0 15,27-14 1,14 1-16,13 0 15,28 0-15,-1 13 16,0 0 0,-13 13-16,-27 0 15,-1 14 1,-13-1-16,-13 1 16,-14 13-16,-27 0 15,-14-1 1,-13 1-16,0-13 15,-1 0 1,15-14-16,13 0 16,13 0-1,1-13-15,13 0 16,0 0-16,0 0 16,0 0-1,27 14-15,27-1 16,14 14-1,-14-1-15,0 14 16,0 13-16,0 14 16,-26-27-1,-15-1-15,-13 1 16,-13-13 0,-15-1-16,-39 14 15,-15-13 1,1-27-16,0 0 15,0-13-15,13-1 16,14 1 0,27-14-16,13 1 15,14 26 1</inkml:trace>
          <inkml:trace contextRef="#ctx0" brushRef="#br0" timeOffset="17988.7318">-19249 14103 0,'0'0'16,"0"0"-1,0 0-15,0 0 16,0 0-16,14 0 15,13-14 1,27-12-16,55-14 16,12-27-1,1-12-15,-27 12 16,-14 1 0,-13-1-16,-27 14 15,-14 13 1,-13-13-16,-14 27 15,-14-1-15,-27 0 16,-40 1 0,-54 26-16,26 13 15,28 14 1,27-1-16,13 1 16,14-14-16,13 14 15,14 13 1,14 13-16,13 13 15,41 14 1,27 13-16,-14-13 16,0-14-1,-13-13-15,-14-13 16,14 13-16,-27 1 16,-14-15-1,0 15-15,-14 25 16,-13-39-1,-13 0-15,-1 0 16,-26 0-16,-28-14 16,-41-12-1,15-28-15,-15-12 16,28-14 0,13-13-16,28 13 15,12 0 1,15-13-16,13-14 15,13-26-15,42-13 16,26 13 0,14 0-16,-95 93 15</inkml:trace>
          <inkml:trace contextRef="#ctx0" brushRef="#br0" timeOffset="3507.4741">-25047 12986 0,'0'0'15,"0"0"1,14 0-16,13-13 15,14-14 1,13-13-16,-14-13 16,1-13-16,-14 13 15,-13-14 1,-14 14-16,0 0 16,-14 13-1,-13 0-15,0 14 16,0 12-16,0 1 15,-14 26 1,-27 27-16,-26 40 16,26 13-1,0 0-15,28 13 16,12 27-16,28 13 16,14-13-1,13-13-15,0 0 16,0-27-1,0 0-15,-13-14 16,-1-25 0,1-15-16,-14-12 15,0-27-15,0 0 16</inkml:trace>
          <inkml:trace contextRef="#ctx0" brushRef="#br0" timeOffset="3772.5466">-25616 13225 0,'0'0'0,"0"0"16,0 0-16,28 14 15,39-14 1,42 0-16,-1-14 16,0-12-1,-13 13-15,14-1 16,-15-12-16,-94 26 16</inkml:trace>
          <inkml:trace contextRef="#ctx0" brushRef="#br0" timeOffset="4068.1283">-24464 12893 0,'0'0'15,"0"0"1,0 0-16,-14 27 15,-13 13 1,-27 26-16,0 14 16,13 0-16,14-1 15,27-12 1,14-14-16,13 0 16,0-13-1,14-13-15,-1-14 16,14-13-16,-54 0 15</inkml:trace>
          <inkml:trace contextRef="#ctx0" brushRef="#br0" timeOffset="4671.0239">-24220 13372 0,'0'0'0,"0"0"15,-14 0-15,1 0 16,-1 0-1,1 0-15,-1 0 16,-13-14 0,13-12-16,1-14 15,-1-13-15,28 0 16,13-1 0,27-12-16,0 26 15,0 14 1,1 12-16,-1 14 15,-14 14 1,-12 25-16,-15 54 16,1 27-16,-28-27 15,1-13 1,-1-27-16,0 0 16,14-26-1,0-14-15,0-13 16,0 0-1,14-13-15,13-40 16,27-67-16,-13 0 16,0 14-1,-14 0-15,0 26 16,-14 27 0,-13 13-16,0 27 15,0 13-15,0 0 16,0 0-1,0 26-15,14 27 16,-1 54 0,14 26-16,1-40 15,12-27 1,-13-26-16,0-13 16,1-14-16,-1-13 15,-27 0 1</inkml:trace>
          <inkml:trace contextRef="#ctx0" brushRef="#br0" timeOffset="4954.691">-23529 12774 0,'0'0'0,"0"0"15,27 0 1,13 13-16,15 27 15,-1 13 1,0 13-16,-13 27 16,-1 27-16,-26-14 15,-14-13 1,0-26-16,-27-1 16,-14-13-1,0-13-15,1-26 16,-1-14-1,14-14-15,27 14 16</inkml:trace>
          <inkml:trace contextRef="#ctx0" brushRef="#br0" timeOffset="5541.6441">-22730 12415 0,'0'0'16,"0"0"0,0 0-16,0 26 15,0 41-15,13 39 16,1-13 0,13 0-1,0-13-15,14 13 16,-1-13-16,-12-14 15,-1 1 1,-14-28-16,1-12 16,-14-14-1,0-13-15,0 0 16,-14-13-16,1-14 16,-28 1-1,-13-14-15,-14 0 16,-13 14-1,13 12-15,14 14 16,0 14-16,-1 12 16,15 1-1,-1 26-15,28 0 16,13 0 0,13 0-16,28 1 15,40-15 1,27-12-16,28-27 15,-28-27-15,1-12 16,-1-28 0,-108 67-16</inkml:trace>
          <inkml:trace contextRef="#ctx0" brushRef="#br0" timeOffset="6140.5268">-21958 13106 0,'0'0'16,"0"13"-16,-14 14 15,1-1 1,-1 1-16,-13-14 16,-13 0-1,-1-26-15,0-13 16,1-1-1,-1 0-15,14-12 16,13-1-16,14-27 16,14 1-1,13 13-15,0 13 16,14 26 0,13 14-16,0 27 15,-13 26-15,-1 40 16,-12 67-1,-1-27-15,-14-40 16,1-27 0,-14-26-16,0 0 15,0-27 1,0-13-16,0 0 16,0 0-16,13-53 15,14-53 1,14-27-16,0-40 15,-1-13 1,-13 66-16,-27 41 16,0 25-1,0 28-15,0 26 16,0 0-16,-13 13 16,-1 40-1,1 14-15,13 12 16,0 28-1,13 12-15,28 1 16,0-27 0,13-27-16,14-12 15,13-28-15,-13-12 16,-68-14 0</inkml:trace>
          <inkml:trace contextRef="#ctx0" brushRef="#br0" timeOffset="7340.8709">-21091 13491 0,'0'0'16,"0"0"-16,0 0 16,0 0-1,27 0-15,27 0 16,41-13-16,0 13 16,0-13-1,0 13-15,-1 0 16,15-14-1,-1 1-15,14 13 16,-122 0-16</inkml:trace>
          <inkml:trace contextRef="#ctx0" brushRef="#br0" timeOffset="21848.3324">-16824 13026 0,'0'0'15,"0"0"1,0 0-16,0 0 16,14 0-16,13 0 15,27-13 1,14 0-16,27-1 16,27-12-1,-14 12-15,-13 14 16,-28-13-1,1 13-15,-14 0 16,-13 0-16,-41 0 16</inkml:trace>
        </inkml:traceGroup>
        <inkml:traceGroup>
          <inkml:annotationXML>
            <emma:emma xmlns:emma="http://www.w3.org/2003/04/emma" version="1.0">
              <emma:interpretation id="{4C5D0CD6-D632-4321-B8B8-0F99CC3508AE}" emma:medium="tactile" emma:mode="ink">
                <msink:context xmlns:msink="http://schemas.microsoft.com/ink/2010/main" type="inkWord" rotatedBoundingBox="22971,11916 26099,13829 24871,15837 21743,139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399.6665">-6054 13611 0,'0'0'16,"0"0"0,0 0-16,0 13 15,0 0-15,0 14 16,13 26-1,1 14-15,-1-1 16,15 14 0,-1-14-16,0-13 15,0-26-15,0 0 16,0-14 0,-27-13-16</inkml:trace>
          <inkml:trace contextRef="#ctx0" brushRef="#br0" timeOffset="36094.6489">-6325 13744 0,'0'0'15,"0"0"-15,0 0 16,0 0-1,0 0-15,0 0 16,0 0 0,13 0-16,15 0 15,-1 0 1,13 0-16,14 13 16,1-13-16,12 0 15,-12 13 1,-1-13-16,-14 0 15,1 0 1,0 0-16,-41 0 16</inkml:trace>
          <inkml:trace contextRef="#ctx0" brushRef="#br0" timeOffset="35564.3434">-6732 13132 0,'0'0'0,"0"14"15,0 26 1,0 13-16,14-13 15,13-14 1,14 1-16,26-14 16,1 0-16,-14-13 15,-13-13 1,-14 0-16,-13-1 16,-14 1-1,0-13-15,-27-1 16,-28-13-1,1 0-15,0 14 16,0 12-16,13 1 16,1 13-1,-1 13-15,14 1 16,0 12 0,13 14-16,14 0 15,27 0-15,55 13 16,-82-53-1</inkml:trace>
          <inkml:trace contextRef="#ctx0" brushRef="#br0" timeOffset="35139.0585">-7124 13717 0,'0'0'16,"0"0"-16,0 0 15,0 0 1,0 0-16,13 0 15,14 0-15,14 0 16,0 0 0,-1-13-16,14 0 15,-13-1-15,0 1 16,-1 0 0,-13-1-16,0 14 15,-13 0 1,0 0-16,-14 0 15,0 0 1,0 0-16,0 14 16,-14 12-16,0 14 15,1 13 1,-1 14-16,14-14 16,0 0-1,0-13-15,14 0 16,13-14-1,27 14-15,41 0 16,-14-13-16,-13-14 16,0-13-1,-14-13-15,0-27 16,-54 40 0</inkml:trace>
          <inkml:trace contextRef="#ctx0" brushRef="#br0" timeOffset="33605.0726">-7707 12760 0,'0'0'0,"0"0"16,0 0-16,0 0 16,0 0-1,0 0-15,27 0 16,14 0 0,54 0-16,40 0 15,1-13 1,-14 0-16,-41-1 15,-13 1-15,-14 0 16,0 0 0,-54 13-16</inkml:trace>
          <inkml:trace contextRef="#ctx0" brushRef="#br0" timeOffset="7054.7818">-21172 13079 0,'0'0'16,"0"0"-16,0 0 16,0 0-1,0 0-15,0 0 16,13 0-1,28 0-15,27 0 16,26 0-16,1 0 16,-13 0-1,-15 0-15,-13 0 16,1 0 0,-15-13-16,-13 13 15,1 0 1,-28 0-16</inkml:trace>
          <inkml:trace contextRef="#ctx0" brushRef="#br0" timeOffset="9244.1677">-19696 13199 0,'0'0'0,"0"0"15,0 0 1,0 0-16,14 0 16,26 0-16,55-13 15,14-1 1,26 1-16,55-14 16,-14 14-1,-14 0-15,-13 0 16,28-1-1,-42 14-15,-27 0 16,-26 0 0,-28 0-16,-13 0 15,-41 0-15</inkml:trace>
        </inkml:traceGroup>
        <inkml:traceGroup>
          <inkml:annotationXML>
            <emma:emma xmlns:emma="http://www.w3.org/2003/04/emma" version="1.0">
              <emma:interpretation id="{7B60193E-FCEE-460A-8139-5B994D0F200F}" emma:medium="tactile" emma:mode="ink">
                <msink:context xmlns:msink="http://schemas.microsoft.com/ink/2010/main" type="inkWord" rotatedBoundingBox="25675,12620 30860,12640 30849,15279 25665,15259"/>
              </emma:interpretation>
            </emma:emma>
          </inkml:annotationXML>
          <inkml:trace contextRef="#ctx0" brushRef="#br0" timeOffset="45447.9053">-1489 13106 0,'0'0'16,"0"0"-1,0 0-15,0 0 16,0 0-16,-14 0 15,14 0 1,0 0-16,-13 0 16,-1-13-1,14 13-15,0-14 16,0 1 0,27 0-16,14-1 15,13 1-15,0 0 16,1 13-1,-1 13-15,-27 0 16,0 14 0,0 13-16,-13 13 15,-14 0-15,-14 0 16,-13-13 0,-27 13-16,13-13 15,1-13 1,12-14-16,15 0 15,-1 1 1,14-14-16,0 0 16,0 0-16,14 0 15,27 0 1,-1 13-16,1 0 16,13 14-1,0-1-15,-13 1 16,0 13-16,-14 0 15,-14 0 1,-13 13-16,0-13 16,-13-14-1,-14 1-15,-28-1 16,-12-26 0,-1 0-16,0-26 15,14-1-15,0-13 16,0 1-1,54 39-15</inkml:trace>
          <inkml:trace contextRef="#ctx0" brushRef="#br0" timeOffset="46461.8406">-1083 12016 0,'0'0'0,"0"0"15,0 0 1,0 0-16,0 0 16,0 0-1,0 0-15,0 0 16,0 0-16,0 0 16,14 0-1,13 13-15,27 14 16,0-1-1,55 28 1,26 25-16,-53-25 16,-15-1-1,1 26-15,-14 14 16,0 1 0,-13-15-16,-14-12 15,-13-14 1,-1 13-16,-13-13 15,0 1-15,0 12 16,0 1 0,0-14-16,-13 0 15,-1-13 1,1 0-16,13-14 16,-14 1-1,14-14-15,0 0 16,0 1-16,0-1 15,0 0 1,0-13-16</inkml:trace>
          <inkml:trace contextRef="#ctx0" brushRef="#br0" timeOffset="39859.1847">-5390 13438 0,'0'0'0,"0"0"16,0 0-16,0 0 15,0 0 1,0 0-16,0 0 16,0 0-1,-14 0-15,14 0 16,0 0-16,0 0 16,0 0-1,0 0-15,14-13 16,-1 0-1,14-14-15,14 14 16,0 13-16,-1 13 16,14 14-1,-13 12-15,-14 1 16,-13 0 0,-14 13-16,-14 27 15,-27 13 1,-26 13-16,-1-13 15,14-26-15,13-27 16,14-14 0,0-12-16,13-1 15,1 0 1,13-13-16,0 0 16,0 0-1,0 0-15,27 14 16,41-1-16,27 0 15,-14 0 1,14 1-16,-1-28 16,-94 14-1</inkml:trace>
          <inkml:trace contextRef="#ctx0" brushRef="#br0" timeOffset="40831.15">-5119 12827 0,'0'0'0,"0"0"16,0 0 0,0 0-16,0 0 15,0 0 1,0 0-16,0 0 16,0 0-1,0 0-15,0 0 16,0 0-1,13 0-15,28 0 16,26 0-16,15-14 16,26 14-1,14 14-15,-27-14 16,-14 0 0,-13 0-16,-14 0 15,0 0-15,-13 0 16,-14 0-1,-13 0-15,-14 0 16</inkml:trace>
          <inkml:trace contextRef="#ctx0" brushRef="#br0" timeOffset="41141.872">-4659 12548 0,'0'0'0,"0"0"16,0 0 0,0 0-16,0 0 15,0 0-15,0 26 16,14 27-1,-1 14-15,1 13 16,-1-1 0,14 14-16,0 0 15,14-13-15,0 0 16,-41-80 0</inkml:trace>
          <inkml:trace contextRef="#ctx0" brushRef="#br0" timeOffset="42491.812">-4009 12627 0,'0'0'0,"0"0"0,0 0 16,27 14 0,41-1-16,27 0 15,13-13 1,28 0-16,26 0 15,-40 0 1,-27-13-16,-14 0 16,1 13-16,-82 0 15</inkml:trace>
          <inkml:trace contextRef="#ctx0" brushRef="#br0" timeOffset="42243.0441">-3629 12242 0,'0'0'16,"0"0"0,0 0-16,13 0 15,14-13-15,27-14 16,14-26-1,13-27-15,-26 0 16,-15 1 0,-13-1-16,-13 13 15,-14 1-15,-14 13 16,-13 13 0,0 13-16,0 14 15,-14 13 1,1 27-16,-14 26 15,-1 27 1,-12 92-16,26-12 16,28 13-16,13 79 15,13-66 1,14-40-16,0 41 16,0-28-1,0-39-15,1-41 16,-1-12-1,-14-27-15,1-14 16,-14-12-16,0-14 16,0 0-1,0 0-15</inkml:trace>
          <inkml:trace contextRef="#ctx0" brushRef="#br0" timeOffset="42983.2812">-3331 13425 0,'0'0'0,"0"0"15,0 0-15,13 13 16,14 0 0,14 1-16,13-14 15,0 0-15,14 0 16,-14-14 0,-13 14-16,0 0 15,-28 0 1,1 0-16,-14 0 15,0 0 1,0 14-16,0-1 16,0 14-1,0-1-15,0 1 16,0 13-16,13-1 16,1 1-1,26 14-15,15-1 16,12-13-16,1-14 15,13 1 1,-27-14-16,14-26 16,-68 13-1</inkml:trace>
          <inkml:trace contextRef="#ctx0" brushRef="#br0" timeOffset="43410.0953">-2925 12946 0,'0'0'15,"0"0"-15,0 0 16,0 14 0,0 12-16,14 1 15,-1-1 1,28 14-16,13-13 15,14-1 1,-14-12-16,-13-1 16,-1-13-16,-13-13 15,-13-1 1,-14 1-16,0 0 16,-27-14-1,0 1-15,-14-1 16,-13 1-16,0 12 15,13 1 1,0 13-16,14 0 16,14 0-1,-1 13-15,14-13 16,0 0 0,41 27-16,-41-27 15</inkml:trace>
          <inkml:trace contextRef="#ctx0" brushRef="#br0" timeOffset="43822.0865">-2491 13571 0,'0'0'15,"0"0"-15,0 0 16,0 0-16,0 0 15,13 0 1,1 0-16,13 0 16,13 0-1,1 13-15,13-13 16,14 14 0,13-14-16,1 13 15,-15 0-15,-13-13 16,-13 0-1,-41 0-15</inkml:trace>
          <inkml:trace contextRef="#ctx0" brushRef="#br0" timeOffset="44117.1789">-2139 13358 0,'0'0'0,"0"0"15,0 0 1,0 14-16,0 12 16,0 14-1,13 0-15,1 13 16,-1 14-16,15-1 15,-1 1 1,13-1-16,1-13 16,0-13-1,-41-40-15</inkml:trace>
        </inkml:traceGroup>
      </inkml:traceGroup>
    </inkml:traceGroup>
    <inkml:traceGroup>
      <inkml:annotationXML>
        <emma:emma xmlns:emma="http://www.w3.org/2003/04/emma" version="1.0">
          <emma:interpretation id="{13A47A45-8399-4500-9AEA-672F4E6BDB4F}" emma:medium="tactile" emma:mode="ink">
            <msink:context xmlns:msink="http://schemas.microsoft.com/ink/2010/main" type="paragraph" rotatedBoundingBox="6091,16534 33227,16335 33247,19002 6110,19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8505E4-D5D2-4B77-A1BE-11A98C6A8824}" emma:medium="tactile" emma:mode="ink">
              <msink:context xmlns:msink="http://schemas.microsoft.com/ink/2010/main" type="inkBullet" rotatedBoundingBox="6104,18263 6118,18263 6119,18278 6104,18279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103080.9286">-25020 17199 0,'0'0'15,"0"0"-15,0 0 16</inkml:trace>
      </inkml:traceGroup>
      <inkml:traceGroup>
        <inkml:annotationXML>
          <emma:emma xmlns:emma="http://www.w3.org/2003/04/emma" version="1.0">
            <emma:interpretation id="{8E3F7F9A-D8E8-4937-82EB-DB0F88FA0C6D}" emma:medium="tactile" emma:mode="ink">
              <msink:context xmlns:msink="http://schemas.microsoft.com/ink/2010/main" type="line" rotatedBoundingBox="6403,16532 33227,16335 33247,19002 6423,19199"/>
            </emma:interpretation>
          </emma:emma>
        </inkml:annotationXML>
        <inkml:traceGroup>
          <inkml:annotationXML>
            <emma:emma xmlns:emma="http://www.w3.org/2003/04/emma" version="1.0">
              <emma:interpretation id="{45B35DBF-CAA1-43E2-AAE8-CA62486EF9B2}" emma:medium="tactile" emma:mode="ink">
                <msink:context xmlns:msink="http://schemas.microsoft.com/ink/2010/main" type="inkWord" rotatedBoundingBox="6408,17160 8164,17147 8172,18253 6416,18266"/>
              </emma:interpretation>
              <emma:one-of disjunction-type="recognition" id="oneOf6">
                <emma:interpretation id="interp6" emma:lang="" emma:confidence="0.5">
                  <emma:literal>=</emma:literal>
                </emma:interpretation>
                <emma:interpretation id="interp7" emma:lang="" emma:confidence="0">
                  <emma:literal>7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2658.5424">-23177 16535 0,'0'0'0,"0"26"15,0 14 1,0-13-16,-14 13 16,-13 0-1,0-1-15,0 1 16,0-13 0,0-14-16,0 1 15,13-1-15,1 13 16,-14-12-1,-1-1-15,1 14 16,0-1 0,-13 1-16,-1-1 15,0 1-15,1-14 16,-28 14 0,-13-14-16,-28 0 15,14 1 1,1-1-16,12-13 15,-12 0 1,-1 0-16,27 0 16,-13 0-16,27-13 15,13 13 1,0 0-16,14 0 16,14 0-1,-1 0-15,14 0 16,0 0-1,0 0-15,14 13 16,13 0-16,13 1 16,28-1-1,13 0-15,14 0 16,0-26 0,0 0-16,-95 13 15</inkml:trace>
          <inkml:trace contextRef="#ctx0" brushRef="#br0" timeOffset="102865.6698">-24369 16588 0,'0'0'16,"0"0"-16,54 0 16,81-13-16,-135 13 15</inkml:trace>
          <inkml:trace contextRef="#ctx0" brushRef="#br0" timeOffset="102045.9347">-22960 16083 0,'0'0'15,"0"13"-15,0 27 16,0 40-1,0 53-15,-14 0 16,0-27 0,1 0-16,-1 1 15,1-14 1,-1-14-16,-13-25 16,0-15-16,-14-12 15,41-27 1</inkml:trace>
        </inkml:traceGroup>
        <inkml:traceGroup>
          <inkml:annotationXML>
            <emma:emma xmlns:emma="http://www.w3.org/2003/04/emma" version="1.0">
              <emma:interpretation id="{8D97D8D2-E4E8-44E5-BA19-366FD1081E4D}" emma:medium="tactile" emma:mode="ink">
                <msink:context xmlns:msink="http://schemas.microsoft.com/ink/2010/main" type="inkWord" rotatedBoundingBox="8578,16998 11693,16975 11705,18635 8590,1865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6312.8821">-20603 16867 0,'0'0'16,"0"0"-16,13 27 16,-13 26-1,-13 13-15,-42 41 16,-53-1-16,-14 0 16,-13 1-1,-28-28-15,1-12 16,162-67-1</inkml:trace>
          <inkml:trace contextRef="#ctx0" brushRef="#br0" timeOffset="97359.3003">-20712 16841 0,'0'0'0,"-27"13"15,-13 0-15,-1 14 16,-13 13-16,13-1 15,0 1 1,14 0-16,27-13 16,0-14-1,14 14-15,27-1 16,26-12 0,1-14-16,-14 0 15,0 0 1,-13 0-16,-14 0 15,-13 0-15,-14 0 16,0 0 0,-14 13-16,-40 0 15,0 0 1,0-13-16,-1 0 16,15-13-16,13-13 15,13-1 1,1-13-16,26-13 15,14 0 1,14 13-16,-1 0 16,-40 40-16</inkml:trace>
          <inkml:trace contextRef="#ctx0" brushRef="#br0" timeOffset="98166.5422">-20671 16535 0,'0'0'0,"0"0"15,0 0 1,0 0-16,-14 0 15,-13 13 1,-13 0-16,13-13 16,-14 0-16,0-13 15,14 0 1,0-14-16,14 1 16,-1-14-1,14 13-15,14 1 16,13-1-16,0 14 15,0-1 1,13 14-16,-12 14 16,-1-1-1,-14 14-15,1-1 16,-14 14 0,-27 0-16,-28 13 15,-12 0-15,-28-13 16,-68 0-1,-26 0-15,13-14 16,-28-12 0,-12-14-16,53 0 15,41 0-15,14-14 16,27 1 0,13 13-16,14 0 15,27 0 1,27 0-16,0 0 15,0 0 1,27 0-16,27 0 16,54 13-16,55 14 15,-41-14 1,-28 1-16,1-14 16,27-14-1,-122 14-15</inkml:trace>
          <inkml:trace contextRef="#ctx0" brushRef="#br0" timeOffset="96078.6079">-20861 17253 0,'0'0'0,"0"0"16,0 0-16,0 0 15,0 0-15</inkml:trace>
          <inkml:trace contextRef="#ctx0" brushRef="#br0" timeOffset="98363.5572">-21077 15923 0,'0'0'0,"0"0"16,0 27 0,0-14-16,0-13 15</inkml:trace>
          <inkml:trace contextRef="#ctx0" brushRef="#br0" timeOffset="99978.683">-20089 16468 0,'0'0'0,"0"0"16,0 0-16,0 0 15,-13 0 1,-14 14-16,-14 12 16,1 1-1,-1-1-15,0 1 16,14 0-16,0-14 15,14 0 1,13-13-16,0 0 16,0 0-1,0 0-15,27 0 16,27 0 0,0 0-16,0 0 15,-13 0-15,-14 0 16,-14 0-1,-13 0-15,0 0 16,-27 13 0,27-13-16</inkml:trace>
          <inkml:trace contextRef="#ctx0" brushRef="#br0" timeOffset="95809.3707">-20387 16827 0,'0'0'0,"14"0"15,27 14-15,13-1 16,14 0 0,-28 0-16,-13 1 15,-13-1 1,-1 0-16,-13 1 15,-27 25 1,-27 28-16,0-14 16,-14 14-16,0-14 15,-13 13 1,-14-13-16,14 0 16,0 1-1,-1-15-15,1 1 16,81-40-1</inkml:trace>
          <inkml:trace contextRef="#ctx0" brushRef="#br0" timeOffset="100182.8061">-20143 16548 0,'0'0'16,"-13"0"-1,-14 13-15,0 1 16,27-14-16</inkml:trace>
          <inkml:trace contextRef="#ctx0" brushRef="#br0" timeOffset="95552.6076">-19425 16641 0,'0'0'15,"-40"13"1,40-13-16,-366 240 15,366-240 1,-41 26-16,-27 1 16,14-14-16,0 0 15,13-13 1,14-13-16,0 0 16,27 13-1,0-239-15,0 239 16,14-27-1,26 0-15,1-12 16,0 12-16,-14 0 16,-14 14-1,-13 13-15,0 0 16,-13 0 0,-41 27-16,-28 13 15,1-1-15,81-39 16</inkml:trace>
          <inkml:trace contextRef="#ctx0" brushRef="#br0" timeOffset="99228.4227">-19655 16681 0,'0'0'0,"0"0"16,0 0-16,-14 13 15,-13 1 1,-13 12-16,-1 14 16,0 13-16,14 0 15,0 1 1,14-1-16,13-13 16,0-1-1,13-25-15,1-1 16,13 0-1,13-13-15,15-13 16,12-14-16,1-26 16,-14 13-1,-13-13-15,-14 27 16,-13-1 0,-1 1-16,-13 12 15,0 1 1,-13 0-16,-1 13 15,1 0-15,-1 0 16,-13 0 0,27 0-16</inkml:trace>
          <inkml:trace contextRef="#ctx0" brushRef="#br0" timeOffset="95218.4534">-19818 17040 0,'0'0'0,"0"0"15,14 0-15,13 0 16,14 0-1,26-13-15,-12-1 16,-55 14 0</inkml:trace>
          <inkml:trace contextRef="#ctx0" brushRef="#br0" timeOffset="100777.4801">-19953 16548 0,'0'0'0,"0"0"16,0 0-16,-14 0 16,-13 13-1,-27 14-15,-14 0 16,1-1 0,12 1-16,15-14 15,13 0-15,0 1 16,0-1-1,13-13-15,0 0 16,1 13 0,13-13-16,-27 107 15,27-107 1,13 13-16,42 0 16,-55-13-16</inkml:trace>
        </inkml:traceGroup>
        <inkml:traceGroup>
          <inkml:annotationXML>
            <emma:emma xmlns:emma="http://www.w3.org/2003/04/emma" version="1.0">
              <emma:interpretation id="{F7F290CB-8A2C-4F7E-88D4-8D8A49627F0F}" emma:medium="tactile" emma:mode="ink">
                <msink:context xmlns:msink="http://schemas.microsoft.com/ink/2010/main" type="inkWord" rotatedBoundingBox="12154,17045 14584,17027 14597,18764 12167,1878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462.8066">-16634 16189 0,'0'0'16,"0"0"-16,0 0 15,-136-26 1,136 26-16,0 0 16,-13-14-16,-1 1 15,14-13 1,0-1-16,14 0 16,13 1-1,14-1-15,-1 1 16,1 12-16,-1 14 15,-12 0 1,-15 0-16,1 14 16,-14 12-1,-14 14-15,-27 13 16,-26 14 0,-28-1-16,-41 14 15,15 0-15,39-40 16,28-14-1,27-13-15,0 1 16,27-14 0,0 0-16,0 0 15,13 0 1,15 0-16,26 13 16,13-13-16,15 27 15,-28-1 1,-27-26-16,0 13 15,-13 1 1,-14-1-16,0 0 16,-27 14-16,-14-1 15,0-12 1,-13 26-16,0-14 16,13-13-1,14 1-15,14-1 16,-1 0-1,14-13-15,0 0 16,27 14-16,27 12 16,28 1-1,-1-1-15,-27 1 16,-13-14 0,-14 14-16,-14-14 15,1 0 1,-14 14-16,-14-14 15,-26 1-15,-28-14 16,-27-14 0,0 1-16,-13-14 15,27 1 1,-1-1-16,28 1 16,27 12-16,14 1 15,13 0 1,13 0-16,1-1 15,13 1 1,13 13-16,1 0 16,13 13-1,0 1-15,-13-1 16,-14 13-16,-13 1 16,-14 13-1,-14 0-15,-13 0 16,-27-1-1,-27-12-15,-28-14 16,14-13 0,14-13-16,13-14 15,28 14-15,13-13 16,13 12 0,1-12-16,13 12 15,13-12-15,28-1 16,13 14-1,14 0-15,-14 26 16,-13 0 0,-14 14-16,0 13 15,-14 0 1,-13 26-16,-13-26 16,-55 26-1,-27-12-15,14-15 16,-14 1-16,-13-13 15,26-14 1,82-13-16</inkml:trace>
          <inkml:trace contextRef="#ctx0" brushRef="#br0" timeOffset="92650.5021">-17149 17678 0,'0'0'15,"-13"13"-15,-1 0 16,14-13 0,0 0-16</inkml:trace>
          <inkml:trace contextRef="#ctx0" brushRef="#br0" timeOffset="93072.4264">-17962 16017 0,'0'0'15,"0"0"1,0 0-16,0 0 16,0 13-16,14 27 15,13 66 1,14 27-16,-14 13 16,0-13-1,-14-40-15,-13-13 16,-13 0-1,-14 13-15,-14-40 16,-13-13-16,-41-27 16,0-26-1,0-14-15,14 0 16,13-12 0,28-1-16,13 0 15,27-27-15,40-12 16,28 12-1,-68 67-15</inkml:trace>
          <inkml:trace contextRef="#ctx0" brushRef="#br0" timeOffset="94281.8709">-18598 16123 0,'0'0'0,"-14"13"16,-27 14-1,-26 39-15,-15 27 16,15 0-1,12 14-15,28-28 16,14-12-16,13 12 16,27 1-1,14 0-15,26 0 16,-13-14 0,1-13-16,-55-53 15</inkml:trace>
        </inkml:traceGroup>
        <inkml:traceGroup>
          <inkml:annotationXML>
            <emma:emma xmlns:emma="http://www.w3.org/2003/04/emma" version="1.0">
              <emma:interpretation id="{4D0904B6-8913-4009-81AA-2934DCA7149E}" emma:medium="tactile" emma:mode="ink">
                <msink:context xmlns:msink="http://schemas.microsoft.com/ink/2010/main" type="inkWord" rotatedBoundingBox="14940,16469 20389,16429 20406,18687 14957,1872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3859.5143">-12245 16973 0,'0'0'16,"0"0"-16</inkml:trace>
          <inkml:trace contextRef="#ctx0" brushRef="#br0" timeOffset="83816.5631">-12286 17040 0</inkml:trace>
          <inkml:trace contextRef="#ctx0" brushRef="#br0" timeOffset="83906.7269">-12042 16761 0</inkml:trace>
          <inkml:trace contextRef="#ctx0" brushRef="#br0" timeOffset="84060.2919">-12042 16867 0,'0'0'0,"0"0"15,-13 27 1,-14 39-16,13-26 16,-27 40-1,-13-14-15,0 1 16,-14-14 0,1-13-16,12-14 15,55-26-15</inkml:trace>
          <inkml:trace contextRef="#ctx0" brushRef="#br0" timeOffset="84931.7356">-12651 16110 0,'0'0'0,"27"-67"15,27-79-15,0 13 16,-27 27 0,-13-1-16,-28 54 15,-13-13-15,-27 13 16,-41 53-1,-40 13-15,13 13 16,27 14 0,0 40-16,68-40 15,13 26 1,41 14-16,68 26 16,27-39-16,68 26 15,27-40 1,-217-53-16</inkml:trace>
          <inkml:trace contextRef="#ctx0" brushRef="#br0" timeOffset="81909.86">-10741 16203 0,'0'0'15,"0"0"-15,13 39 16,-13 54-1,0 27-15,-13-14 16,-14 27-16,-14 14 16,-13-28-1,0-13-15,-14-26 16,0-13 0,-13-1-16,81-66 15</inkml:trace>
          <inkml:trace contextRef="#ctx0" brushRef="#br0" timeOffset="81750.501">-10782 16176 0</inkml:trace>
          <inkml:trace contextRef="#ctx0" brushRef="#br0" timeOffset="83541.8879">-11283 16615 0,'0'0'0,"0"0"16,-14 39-16,1 15 16,-28 52-1,0 14-15,1-27 16,-14-27-16,-28 14 16,15-27-1,67-53-15</inkml:trace>
          <inkml:trace contextRef="#ctx0" brushRef="#br0" timeOffset="84585.8137">-11730 16123 0,'0'0'16,"0"0"-16,0 13 15,-14 14 1,-13 13-16,-41 26 16,-40 40-1,-14-39-15,-27-1 16,14 1-1,53-27-15,15-27 16,12-13-16,15 0 16,-1 0-1,28 0-15,-1 0 16,14 0 0,0 0-16,0 13 15,0 0-15,-14 27 16,1 0-1,-28 40-15,-26 0 16,-15-14 0,1 1-16,13-28 15,1-12 1,12-14-16,1-26 16,0-14-16,0-12 15,27-1 1,27-13-16,13-14 15,28-26 1,-41 93-16</inkml:trace>
          <inkml:trace contextRef="#ctx0" brushRef="#br0" timeOffset="85679.711">-12096 17146 0,'0'0'0,"0"0"15,0 14-15,-14-1 16,-13 13 0,-13 1-16,-14-14 15,-1-13 1,15 0-16,-14-26 16,13-14-1,0 0-15,14-13 16,27 53-16,-68-319 15,68 319 1,27-14-16,28-12 16,12-1-1,1 14-15,-14 13 16,1 0 0,-15 13-16,1 1 15,-1 39 1,1 13-1,0 41-15,-28-41 16,-26 40 0,-14-13-16,-41 0 15,-68 14-15,15-28 16,12-25 0,1-1-16,-1-13 15,15-27 1,94-13-16</inkml:trace>
          <inkml:trace contextRef="#ctx0" brushRef="#br0" timeOffset="88455.5017">-13613 15698 0,'0'0'0,"0"0"16,0 0-16,0 0 16,0 0-1,0 0-15,0 0 16,0 0-1,0 0-15</inkml:trace>
          <inkml:trace contextRef="#ctx0" brushRef="#br0" timeOffset="89274.4629">-13613 16296 0,'0'0'15,"0"0"1,0 0-16,0 0 16,-14 0-1,1 0-15,-1 0 16,1 13-16,-15 0 16,1 0-1,-13 27-15,-1 0 16,0 27-1,14-27-15,-13 26 16,13-13 0,0 0-16,13-13 15,-13 13-15,0-13 16,13 0 0,14-40-16</inkml:trace>
          <inkml:trace contextRef="#ctx0" brushRef="#br0" timeOffset="88065.8109">-13925 16575 0,'0'0'16,"27"-40"0,14-27-16,13 1 15,0 13-15,-13 26 16,-14 14 0,-13 13-16,-1 13 15,1 40 1,-14 40-16,-27 0 15,-1-13 1,1 0-16,0-27 16,0-13-1,14-27-15,-14 1 16,-1-14-16,1 0 16,0-14-1,-13-12-15,-1-1 16,0 0-1,1 14-15,-1 13 16,-27 27-16,14-1 16,-14 28-1,1 12-15,-1 14 16,14 13 0,13-13-16,0-14 15,14-13-15,0 0 16,27-53-1</inkml:trace>
          <inkml:trace contextRef="#ctx0" brushRef="#br0" timeOffset="87680.8648">-13965 17093 0,'0'0'0,"0"0"16,0 0-1,0-13-15,0 13 16</inkml:trace>
          <inkml:trace contextRef="#ctx0" brushRef="#br0" timeOffset="89830.1703">-14087 15684 0,'0'0'16,"0"0"0,-14 53-16,1 40 15,-28 14 1,14 26 0,-41 186-1,41-213-15,0-26 16,0-14-16,13-26 15,14-40 1</inkml:trace>
          <inkml:trace contextRef="#ctx0" brushRef="#br0" timeOffset="90380.871">-14656 16229 0,'0'0'15,"0"0"-15,0 13 16,0 27 0,-14 13-16,1-13 15,-15 27 1,1-27-16,-13 39 15,-1-52 1,0 13-16,14-27 16,-13 0-16,13-13 15,0 0 1,-14 0-16,0 0 16,1 14-1,-15-1-15,-39 14 16,-28-14-16,-14 0 15,14-26 1,14 13-16,0-13 16,-1-1-1,28 1-15,13-14 16,28 27-16,12-13 16,28 13-1,0 0-15,0 0 16,14 0-1,13 13-15,27 14 16,14 0 0,40 12-16,55-12 15,-55-27-15,-108 0 16</inkml:trace>
          <inkml:trace contextRef="#ctx0" brushRef="#br0" timeOffset="90725.2579">-15794 17359 0,'0'0'16,"0"0"-16,54 0 16,41-13-1,13-1-15,14-12 16,14-1-1,-1 1-15,-40 12 16,-14 1 0,-81 13-16</inkml:trace>
          <inkml:trace contextRef="#ctx0" brushRef="#br0" timeOffset="90913.6836">-15876 17558 0,'0'14'16,"-13"-1"-16,-1 13 16,14-26-16,0 0 15</inkml:trace>
        </inkml:traceGroup>
        <inkml:traceGroup>
          <inkml:annotationXML>
            <emma:emma xmlns:emma="http://www.w3.org/2003/04/emma" version="1.0">
              <emma:interpretation id="{545FE456-4A35-4EA5-B472-3A7A0D886164}" emma:medium="tactile" emma:mode="ink">
                <msink:context xmlns:msink="http://schemas.microsoft.com/ink/2010/main" type="inkWord" rotatedBoundingBox="20837,16776 25485,16742 25502,19059 20854,1909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371.9041">-5634 16335 0,'0'0'16,"0"0"-1,-14 0-15,-13 14 16,-14-1 0,-26 27-16,-42 40 15,15 13 1,-15 13-16,-40 27 15,0 26-15,41-52 16,26-27 0,28-27-16,27-13 15,27-40 1</inkml:trace>
          <inkml:trace contextRef="#ctx0" brushRef="#br0" timeOffset="74983.8692">-6366 17598 0,'0'0'16,"0"0"-16,271-120 15,-257 107 1,40-13-16,27-14 16,-13-13-1,-14-1-15,0-12 16,-27 26 0,-13 0-16,-14 0 15,-14 14-15,-40-1 16,0 14-1,0 26-15,0 14 16,13 13 0,14 0-16,13 13 15,14-13-15,14 13 16,27 13 0,26 14-16,1 0 15,0-1 1,-14 1-16,-27-13 15,0-14 1,-13-13-16,-14-1 16,-14 1-1,-40-13-15,-41 0 16,0-14-16,14-13 16,-14-27-1,14-26-15,27 13 16,27-13-1,27-13-15,27-1 16,54-13-16,95-13 16,-176 93-1</inkml:trace>
          <inkml:trace contextRef="#ctx0" brushRef="#br0" timeOffset="74076.8167">-6989 15910 0,'0'0'15,"0"0"-15,0 0 16,0 0-1,-13 0-15,-1 0 16,0 0 0,1 0-16,-1-13 15,1 0 1,-1-1-16,14 1 16,14 0-16,13-14 15,41-13 1,26 0-16,69 14 15,-28-1 1,-40 27-16,-27 14 16,-14-1-16,-13 27 15,-14 0 1,-27 13-16,-27 13 16,-41 1-1,-27-14-15,14-13 16,13-14-1,14-12-15,27-1 16,0 0-16,27-13 16,0 0-1,0 0-15,41 0 16,67 0 0,0 13-16,-13 1 15,0-1-15,-14 0 16,-27 14-1,-26-14-15,-15 0 16,-13 14 0,-27 26-16,-41 0 15,-40 14 1,-55-1-16,28 1 16,13-27-16,14-1 15,26-12 1,28-14-16,27-13 15,27 0 1</inkml:trace>
          <inkml:trace contextRef="#ctx0" brushRef="#br0" timeOffset="76590.6085">-7450 16296 0,'0'0'0,"-13"26"16,-14 14-16,-14 13 16,1-26-16,-28 13 15,0-14 1,-13-12-16,13-28 15,0 1 1,14 0-16,0-1 16,13 1-1,-13 13-15,-14 27 16,1 13-16,13-1 16,13 15-1,14-15-15,0-12 16,13 13-1,14 13-15,14-26 16,13 13-16,0-1 16,0 1-1,0-26-15,-13-1 16,-1 0 0,1-13-16,-1 0 15,-13 0 1,54-159-16,-54 159 15,0 0-15,-13-14 16,-1 1 0,1 13-16,-28 0 15,1 0 1,-15 13-16,1 1 16,0-1-16,13 0 15,1 1 1,13-14-16,-1 0 15,1 0 1,14 0-16,-1 0 16,14 0-1,0 0-15,-13 0 16,-1 0-16,1 13 16,-1-13-1,-13 13-15,0 0 16,13-13-1,-13 0-15,0 0 16,0 0 0,-14 14-16,1-1 15,-1 0-15,1 1 16,-1-1 0,0 0-16,14-13 15,0 0 1,0 0-16,0 0 15,0 0-15,13 0 16,1 0 0,-1 0-16,1 0 15,-1 0 1,14 0-16,0 0 16,0 0-1,0 0-15,0 0 16,0 0-16,14-13 15,-14 0 1,0 13-16,13 0 16,1 0-1,-1 0-15,1 0 16,-14 0-16,13 13 16,-13 13-1,-13 28-15,-28 25 16,-13 14-1,-41 0-15,-40 14 16,135-107-16</inkml:trace>
          <inkml:trace contextRef="#ctx0" brushRef="#br0" timeOffset="77918.2729">-8289 17784 0,'0'0'0,"0"0"16,0 0-16,27 0 16,40-13-1,69-27-15,54 27 16,-55-1 0,-13-12-16,0 26 15,-122 0 1</inkml:trace>
          <inkml:trace contextRef="#ctx0" brushRef="#br0" timeOffset="77171.3247">-8208 17080 0,'0'0'15,"-41"0"-15,-26 0 16,-1 13-1,27 14-15,0-1 16,14 14 0,27-13-16,14 26 15,40 0 1,14 0-16,13 0 16,68 0-16,14-13 15,-163-40 1</inkml:trace>
          <inkml:trace contextRef="#ctx0" brushRef="#br0" timeOffset="78573.124">-8086 17372 0,'0'0'16,"13"-13"-16,1-14 15,-1-13 1,1 1-16,-14-1 16,0 13-16,-14 1 15,1-1 1,-28 0-16,-13 14 15,-27 13 1,13 13-16,27 1 16,14-14-16,14 13 15,13 0 1,13 14-16,14-1 16,14 14-1,27 13-15,13 14 16,14-14-1,-95-53-15</inkml:trace>
          <inkml:trace contextRef="#ctx0" brushRef="#br0" timeOffset="76993.8858">-8086 17292 0</inkml:trace>
          <inkml:trace contextRef="#ctx0" brushRef="#br0" timeOffset="78315.6092">-8560 17545 0,'0'0'16,"0"0"-16,13 0 15,28 0 1,13-13-16,-54 13 15</inkml:trace>
          <inkml:trace contextRef="#ctx0" brushRef="#br0" timeOffset="80126.4504">-9265 17040 0,'0'0'0,"0"0"16,0 0-1,0 0-15,0 0 16,0 0-16,0 13 16,-13 0-1,-1 1-15,-13-1 16,-14 0 0,1-13-16,-1 0 15,14-13 1,13-14-16,1-12 15,13-1-15,0 40 16,122-293 0,-122 293-16,13 0 15,15 14 1,26 12-16,0 14 16,-13 13-16,-14 14 15,-14 12 1,-26 1-16,-28 13 15,-13-13 1,-27 0-16,-28 13 16,-13-27-1,0-26-15,122-40 16</inkml:trace>
          <inkml:trace contextRef="#ctx0" brushRef="#br0" timeOffset="79259.8686">-9278 15857 0,'0'0'16,"0"0"-16,0 13 16,0 27-1,13 27-15,1-1 16,13 54-1,-27 13-15,-14-27 16,-13-13 0,-13-27-16,-28-12 15,-54-1 1,-27-27-16,13-12 16,28-28-16,-27-26 15,26-39 1,28 12-16,27 1 15,40 26 1,28-13-16,26-14 16,42-12-16,53-1 15,41 27 1,-176 53-16</inkml:trace>
          <inkml:trace contextRef="#ctx0" brushRef="#br0" timeOffset="79427.6503">-9847 16242 0,'0'0'15,"0"0"-15,0 0 16</inkml:trace>
        </inkml:traceGroup>
        <inkml:traceGroup>
          <inkml:annotationXML>
            <emma:emma xmlns:emma="http://www.w3.org/2003/04/emma" version="1.0">
              <emma:interpretation id="{1069CEC6-2F1B-412B-9AA4-71E07AF4D27C}" emma:medium="tactile" emma:mode="ink">
                <msink:context xmlns:msink="http://schemas.microsoft.com/ink/2010/main" type="inkWord" rotatedBoundingBox="26480,16713 28870,16696 28882,18274 26492,1829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1788.6047">-2248 16349 0,'0'0'0,"0"0"15,0 0-15,0 0 16,0 0 0,0 0-16,0 0 15,-13 40 1,-14 26-16,-14 14 15,-27 13-15,-13 0 16,13 0 0,1 0-16,12-27 15,15-12 1,13-15-16,0-25 16,13-1-16,14-13 15</inkml:trace>
          <inkml:trace contextRef="#ctx0" brushRef="#br0" timeOffset="72242.545">-2911 16894 0,'0'0'0,"0"0"15,-14 0-15,1 0 16,-1 0-16,-13-14 16,-14 1-1,1 0-15,-1 0 16,0-14 0,14 0-16,0 1 15,14-1 1,13-13-16,13 0 15,14-13-15,14 13 16,0 14 0,-14 13-16,13 13 15,-13 13 1,0 13-16,-13 14 16,-14 13-1,-27 27-15,-41 27 16,-27-1-16,-27 13 15,41-52 1,13-27-16,1-27 16,26-26-1,41 13-15</inkml:trace>
          <inkml:trace contextRef="#ctx0" brushRef="#br0" timeOffset="72735.7061">-3060 16149 0,'0'0'0,"0"0"16,-14 40 0,-40 27-16,-14 12 15,-40 28 1,13-41-16,-13-13 15,-1-13-15,-26-13 16,40-14 0,27-13-16,14 0 15,13 0 1,14 0-16,14 0 16,-1 0-16,1 13 15,-1 27 1,1 13-16,-15 41 15,-12 12 1,13-26-16,-14-14 16,-13-13-1,-14-13-15,0-13 16,1-14-16,12-13 16,15 0-1,13-13-15,13-1 16,14-25-1,27-28-15,41-26 16,0-13 0,13-27-16,-81 133 15</inkml:trace>
          <inkml:trace contextRef="#ctx0" brushRef="#br0" timeOffset="73081.1278">-4049 16163 0,'0'0'16,"0"0"0,0 0-16,27-27 15,13-39 1,15-41-16,-15 28 16,-13-1-1,-27 27-15,0 13 16,-13 13-16,-28 1 15,-13 12 1,0 14-16,13 14 16,1 12-1,-1 14-15,14 27 16,27-1-16,13 0 16,42 14-1,66 0-15,1-14 16,-27-39-1,-41-14-15,-54-13 16</inkml:trace>
        </inkml:traceGroup>
        <inkml:traceGroup>
          <inkml:annotationXML>
            <emma:emma xmlns:emma="http://www.w3.org/2003/04/emma" version="1.0">
              <emma:interpretation id="{CEB5BFA7-AB0F-4522-A494-8687A0DAC4C7}" emma:medium="tactile" emma:mode="ink">
                <msink:context xmlns:msink="http://schemas.microsoft.com/ink/2010/main" type="inkWord" rotatedBoundingBox="29284,16784 33230,16755 33243,18522 29297,1855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7272.6913">990 17465 0,'0'0'15,"0"0"-15,54 0 16,136-26-16,-190 26 16</inkml:trace>
          <inkml:trace contextRef="#ctx0" brushRef="#br0" timeOffset="67509.9954">1451 15844 0,'0'0'16,"0"0"-16,0 13 15,13 14 1,-13-27-16</inkml:trace>
          <inkml:trace contextRef="#ctx0" brushRef="#br0" timeOffset="67044.6926">1844 16216 0,'0'0'0,"0"0"15,0 13-15,-14 14 16,0 13 0,1-1-16,-14-12 15,0 13 1,0-13-16,-1-14 16,15 0-16,-1 0 15,1 1 1,-1-14-16,14 0 15,0 0 1,0 0-16,0 13 16,0 14-1,-13 12-15,-1 15 16,1-1-16,-14-13 16,-14 13-1,-27 0-15,-27-26 16,-13-14-1,0-13-15,13-13 16,-14-14 0,15-26-16,12 0 15,42-1-15,26-12 16,41-27 0,41 0-16,27 26 15,-95 67 1</inkml:trace>
          <inkml:trace contextRef="#ctx0" brushRef="#br0" timeOffset="66493.1824">2074 15950 0,'0'0'0,"0"13"16,0 14-16,13 13 16,-13 13-1,0 27-15,14 26 16,-14 0-16,0-13 15,0-13 1,0-13-16,13-14 16,-13-13-1,0-40-15</inkml:trace>
          <inkml:trace contextRef="#ctx0" brushRef="#br0" timeOffset="69911.5361">-1801 17253 0,'0'0'15,"-13"13"-15,-1 0 16,14-13 0,0 0-16</inkml:trace>
          <inkml:trace contextRef="#ctx0" brushRef="#br0" timeOffset="69750.2407">-1259 16482 0,'0'0'16,"0"0"-16,0 0 16,0 0-16,-13-14 15,-28 1 1,-27 0-16,-13 26 15,0 14 1,13 13-16,14-1 16,27 1-1,13-13-15,14-27 16</inkml:trace>
          <inkml:trace contextRef="#ctx0" brushRef="#br0" timeOffset="69436.8484">-432 16229 0,'0'0'16,"0"0"-16,0 0 15,13-13 1,14-40-16,14-54 16,-14 14-16,-27 0 15,-14 40 1,-26 0-16,-69 13 15,-26 27 1,40 26-16,14 14 16,27 26-1,13 0-15,28 0 16,13 0-16,40 14 16,69 39-1,-1-26-15,-108-80 31</inkml:trace>
          <inkml:trace contextRef="#ctx0" brushRef="#br0" timeOffset="68599.5919">-107 17066 0,'0'0'0,"-14"14"16,1-1-1,-1 0-15,1-13 16,-1 0 0,-13 0-16,0 0 15,-14-13-15,14 0 16,-14-14 0,1 1-16,13-1 15,13 0 1,14 1-16,0-1 15,14 1-15,13-1 16,0 1 0,0 12-16,14 14 15,-14 14 1,0-1-16,-14 27 16,-13 13-1,-13 13-15,-14 14 16,-14-13-16,-13-14 15,-14-13 1,0-14-16,68-26 16</inkml:trace>
          <inkml:trace contextRef="#ctx0" brushRef="#br0" timeOffset="69073.2947">-39 16296 0,'0'0'15,"0"0"-15,-14 13 16,-13 27 0,-14 0-16,-13 0 15,-27-1 1,-14 1-16,-13-13 15,26-14-15,15 0 16,12 1 0,15-14-16,13 0 15,13 13 1,1 0-16,13 1 16,0 25-16,0 15 15,0 25 1,0 1-16,-28 0 15,1-14 1,-13-13-16,-1-26 16,-13-14-1,-27-26-15,13 0 16,0-14-16,14-13 16,27 0-1,13 1-15,14-1 16,41-27-1,-41 67-15</inkml:trace>
          <inkml:trace contextRef="#ctx0" brushRef="#br0" timeOffset="68134.2798">340 16508 0,'0'0'0,"0"0"15,0 0 1,-14 40-16,1 13 15,-28 14 1,-13 26-16,-27 13 16,-1 0-16,15-26 15,12-13 1,55-67-16</inkml:trace>
        </inkml:traceGroup>
      </inkml:traceGroup>
    </inkml:traceGroup>
  </inkml:traceGroup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1:33.7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91D279-40F3-4B9F-8F91-E4AA5313D32F}" emma:medium="tactile" emma:mode="ink">
          <msink:context xmlns:msink="http://schemas.microsoft.com/ink/2010/main" type="inkDrawing" rotatedBoundingBox="3184,11036 32624,11213 32588,17154 3148,16977" hotPoints="29710,9850 30425,14227 4567,18448 3852,14072" semanticType="enclosure" shapeName="Rectangle">
            <msink:sourceLink direction="with" ref="{B4CBE663-14A6-419B-92B6-1FB8CE5A57D2}"/>
            <msink:sourceLink direction="with" ref="{0A66395F-2616-485D-A7A3-A7D83BF7D779}"/>
            <msink:sourceLink direction="with" ref="{22C8288E-C54D-4D08-9036-12CB762CB88A}"/>
            <msink:sourceLink direction="with" ref="{8A31F945-770C-4663-A004-97CF4436866A}"/>
            <msink:sourceLink direction="with" ref="{D773284F-47B4-4A60-83B5-2BF0E93C009D}"/>
          </msink:context>
        </emma:interpretation>
      </emma:emma>
    </inkml:annotationXML>
    <inkml:trace contextRef="#ctx0" brushRef="#br0">868 4403 0,'0'0'0,"0"0"16,0 0 0,0 0-16,0 0 15,0 0 1,-14 0-16,1 0 15,-14 0-15,-14 0 16,-13-14 0,0 1-16,-1 0 15,-12-14 1,13 1-16,-14-27 16,-13-27-1,-1-27-15,14 1 16,14 0-16,0-40 15,13-40 1,14 13-16,14 0 16,26-13-1,42-27-15,-1 54 16,27-27 0,0 0-16,1 26 15,12 41 1,28-1-16,0 27 15,-40 13-15,-15 27 16,-26 40 0,-14-1-16,-13 14 15,-14 0 1,0 0-16,-14 14 16,-27 12-16,-40 1 15,0-14 1,0-13-16,13 0 15,14-13 1,-14-27-16,14-26 16,13-27-16,28-14 15,13-39 1,40-40-16,41-13 16,41 39-1,27 14-15,0 0 16,41-1-16,13 54 15,-27 27 1,41 26-16,27 14 16,-68 39-1,41 13-15,0 28 16,-55 12 0,-26 14-16,-42-27 15,-26 0-15,-41-13 16,-13 0-1,-14 0-15,0-14 16,0-12 0,0-1-16,0-13 15,0 0-15,0 0 16,40-40 0,82-53-16,27-13 15,14 26 1,40 0-16,0 27 15,0 40 1,55 26-16,-41 40 16,-41 27-16,13 13 15,-40-13 1,-40 26-16,-42 0 16,-26 14-1,-14-14-15,-27-13 16,-13-13-1,-1 0-15,-13-14 16,0-26-16,13-13 16,1-1-1,13-12-15,0-14 16,0 0 0,40-14-16,28-12 15,14-14 1,67 0-16,27 13 15,-27 14-15,13 26 16,28 27 0,-14 13-16,0 40 15,-27 27 1,-27-27-16,-14-13 16,-26-14-16,-42-26 15,-13 0 1,-13 0-16,-14-14 15,0 1 1,0-14-16,0-13 16,0 0-16,0 0 15,13-26 1,55-67-16,41-40 16,26 0-1,95-13-15,-54 66 16,14 14-1,54 26-15,-41 26 16,14 28-16,40 26 16,-81-1-1,0 15-15,1 12 16,-55-13 0,-41 0-16,-27-26 15,-13 0-15,-14-14 16,-14 0-1,-13-13-15,14 0 16,-1-13 0,1-27-16,27-40 15,13 0 1,81-79-16,95-40 16,-26 52-16,67 14 15,-28 54 1,-12 52-16,26 40 15,-54 41 1,-27-1-16,1 53 16,-15 0-1,-54-13-15,-40-26 16,-14-1-16,-26 1 16,-15-14-1,-13 13-15,-13-39 16,-1-14-1,0-13-15,1-13 16,-1-14-16,28-39 16,54-67-1,94-66-15,96 39 16,-15 67 0,83 27-16,-83 39 15,137 54-15,-137 26 16,110 53-1,-109 1-15,-14 12 16,14 1 0,-95-14-16,-27 0 15,-41-26 1,-27-13-16,-27-41 16,-13-12-16,-14-1 15,0-13 1,0 0-16,0-27 15,27-39 1,13-14-16,109-93 16,41-13-1,68 27-15,40 39 16,54 40-16,-41 67 16,82 106-1,-81 13-15,40 54 16,-108-27-1,-14 66-15,-40-26 16,-28-53 0,-53-41-16,-28-12 15,-27-27-15,-13-14 16,-1-13 0,1 1-16,13-28 15,41-25 1,68-94-16,-1-40 15,28-13-15,81-27 16,0 54 0,122 13-16,-55 79 15,1 54 1,-14 66-16,-27 40 16,-81 13-1,-28-13-15,-40-13 16,-40 0-16,-41-27 15,-14-13 1,-27-14-16,0-12 16,-14-14-1,-13 0-15,14-14 16,13-25-16,27-28 16,55-66-1,121-79-15,27 65 16,136 14-1,14 80-15,-1 67 16,95 79-16,-162 79 16,-28 14-1,-53-13-15,-41 40 16,-68-54 0,-68-52-16,-40-41 15,-14-13 1,-14-13-16,-13-13 15,-13-14-15,-14-13 16,-14-13 0,0-27-16,14-13 15,27-54 1,95-25-16,40 25 16,109 27-1,-13 67-15,-1 80 16,68 92-16,-95-13 15,-13 40 1,-41 14-16,-54-41 16,-68 1-1,-27-1-15,-41-39 16,-13-40 0,-14-14-16,-13-13 15,-27-13-15,-1-27 16,28-13-1,27-13-15,27 0 16,27 13 0,13 0-16,41 13 15,82 53-15,53 54 16,28 106 0,-68-40-16,-54 13 15,-27 27 1,-82-66-16,-67 13 15,-82 13 1,-26-40-16,-123-26 16,41-54-16,-67-13 15,67-53 1,-82-13-16,123 0 16,40-27-1,28 0-15,40-13 16,54 13-16,41 0 15,27 27 1,14-1-16,26 28 16,28 26-1,0 26-15,-28 0 16,-26-12-16,-28 12 16,-67 14-1,-95 26-15,-81 14 16,-82-14-1,55-39-15,-55-28 16,95-39 0,-40-13-16,67-27 15,14-40-15,26 1 16,28 12 0,41 1-16,54 39 15,13 1 1,1 12-16,-1 14 15,-40 40 1,-109 80-16,-54 26 16,-135-13-16,40-67 15,-135-12 1,81-41-16,14-40 16,-14-13-1,109-26-15,-42-54 16,96 14-16,81 26 15,27 14 1,55 26-16,26 13 16,27 14-1,14 13-15,0 0 16,-13 27 0,-28 39-16,-81 67 15,-67-27-15,-150 41 16,41-81-1,-95-26-15,109-40 16,-96-40 0,136 0-16,-108-66 15,135-1-15,28 1 16,53 13 0,41 40-16,41 13 15,41 14 1,13 26-16,0 0 15,13 13-15,1 27 16,-14 53 0,-81 40-16,-123 119 15,15-172 1,-136 0-16,13-27 16,-27-13-1,-13-80-15,41-13 16,-1 13-1,28-67-15,80 14 16,-12-53-16,67 27 16,94 65-1,28 28-15,14-1 16,13 27 0,0 0-16,0 14 15,-27 25-15,-68 81 16,-54 13-1,-163 13-15,41-66 16,-135-14 0,67-13-16,-40-53 15,13-26-15,68-1 16,-27-52 0,54-14-16,95-14 15,68 27 1,40 14-16,27 39 15,14 1 1,0 26-16,-14 13 16,-81 67-16,-27 26 15,-67 1 1,-96-1-16,-13-13 16,-41-27-1,-40-12-15,81-54 16,-109-27-16,163-13 15,-81-26 1,149 12-16,40-12 16,14-27-1,41 0-15,54 40 16,13 26 0,28 1-16,-1 12 15,14 14 1,-14 14-16,-40 39 15,-54 40-15,-68 13 16,-122 14 0,54-41-16,-81-12 15,67-27 1,-80-40-16,94-27 16,41-13-16,0-13 15,94 13 1,41 0-16,28 14 15,26 13 1,14 13-16,0 0 16,0 0-16,0 26 15,-27 27 1,-27 40-16,-27 0 16,-41-13-1,-68-13-15,14-28 16,-14-39-1,-53-13-15,66-40 16,69-13-16,13 12 16,41 1-1,27 13-15,13 14 16,14-1 0,0 14-16,0 13 15,0 0 1,0 0-16,-13 0 15,-55-13 1,-162-14 0,121 0-1,1-26-15,13-40 16,41-40 0,41-26-16,53-120 15,69 40-15,26-67 16</inkml:trace>
  </inkml:traceGroup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7:23.43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DDCA2F-1BAA-4A91-ADE5-2302F202F221}" emma:medium="tactile" emma:mode="ink">
          <msink:context xmlns:msink="http://schemas.microsoft.com/ink/2010/main" type="writingRegion" rotatedBoundingBox="9757,6804 36398,7207 36339,11119 9698,10716"/>
        </emma:interpretation>
      </emma:emma>
    </inkml:annotationXML>
    <inkml:traceGroup>
      <inkml:annotationXML>
        <emma:emma xmlns:emma="http://www.w3.org/2003/04/emma" version="1.0">
          <emma:interpretation id="{C7B25359-D792-42C7-873B-39DF91CCE744}" emma:medium="tactile" emma:mode="ink">
            <msink:context xmlns:msink="http://schemas.microsoft.com/ink/2010/main" type="paragraph" rotatedBoundingBox="10382,6803 12681,6890 12640,7969 10342,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9286C-2687-44A2-8D97-23518D75F840}" emma:medium="tactile" emma:mode="ink">
              <msink:context xmlns:msink="http://schemas.microsoft.com/ink/2010/main" type="line" rotatedBoundingBox="10382,6803 12681,6890 12640,7969 10342,7882"/>
            </emma:interpretation>
          </emma:emma>
        </inkml:annotationXML>
        <inkml:traceGroup>
          <inkml:annotationXML>
            <emma:emma xmlns:emma="http://www.w3.org/2003/04/emma" version="1.0">
              <emma:interpretation id="{BD9194DD-0277-4829-BDEA-8F6AF89AC65E}" emma:medium="tactile" emma:mode="ink">
                <msink:context xmlns:msink="http://schemas.microsoft.com/ink/2010/main" type="inkWord" rotatedBoundingBox="10382,6803 12681,6890 12640,7969 10342,78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-19943 6010 0,'0'0'16,"-12"23"-16,0 23 15,12-11-15,12 0 16,11-12-1,13-12-15,-1-11 16,12-11 0,0-12-16,-11-12 15,-1-11 1,-11-1-16,-13 13 16,-11-1-16,-11 12 31,-25 11-31,-11 12 15,12 0 1,11 0-16,12 12 16,12-12-1,0 12-15,0-12 16</inkml:trace>
          <inkml:trace contextRef="#ctx0" brushRef="#br0" timeOffset="-359.9606">-20120 6368 0,'0'0'16,"0"0"-16,0 0 15,0 0 1,12 0-16,11 0 15,13 0-15,-13 0 16,1 0 0,-13 0-16,1 12 15,0 11 1,-12 12-16,0 22 16,-12 13-16,0-13 15,1-10 1,11-1-16,11-11 15,13-1 1,11 1-16,12-12 16,1-11-1,-1-12-15,-12-12 16,12-11-16,-47 23 16</inkml:trace>
          <inkml:trace contextRef="#ctx0" brushRef="#br0" timeOffset="-743.175">-20756 6276 0,'0'0'15,"0"0"-15,0 0 16,0-12-16,0-11 15,0-12 1,0-11-16,12 0 16,11-12-1,1 12-15,23 0 16,12 11-16,-12 12 16,0 11-1,-12 12-15,-11 23 16,-1 70-1,-23 34-15,-35 35 16,-12-12 0,0-23-16,11-46 15,13-23-15,11-23 16,0-12 0,12-23-16,0 0 15,12-23 1,12-58-16,23-35 15,0-46-15,12-46 16,-12 58 0,-12 23-16,-11 46 15,-12 35 1,-1 23-16,-11 23 16,0 0-16,0 46 15,-11 69 1,-1 24-16,12-35 15,0-11 1,12-1-16,11-23 16,-11-22-1,12-24-15,-1-12 16,-23-11-16</inkml:trace>
          <inkml:trace contextRef="#ctx0" brushRef="#br0" timeOffset="301.8716">-19720 6495 0,'0'0'0,"0"0"16,0 0-16,36 0 15,34 0 1,60-11-16,-36-1 16,-11-11-1,-13 0-15,-23 11 16,-47 12-16</inkml:trace>
          <inkml:trace contextRef="#ctx0" brushRef="#br0" timeOffset="541.1467">-19460 6229 0,'0'0'0,"0"12"16,0 23-16,0 22 16,11 36-1,1-1-15,12-11 16,-1-23 0,1-12-16,-1-23 15,-23-23 1</inkml:trace>
          <inkml:trace contextRef="#ctx0" brushRef="#br0" timeOffset="1092.3978">-19095 6114 0,'0'0'0,"0"0"16,0 0-16,0 0 16,12-23-16,23-12 15,47-11 1,13 0-16,-13 23 16,-23 11-1,-12 12-15,-12 12 16,-11 11-1,-12 23-15,-12 0 16,0-11-16,-12-1 16,0 1-1,0 0-15,1-12 16,-1-12 0,12 1-16,0-12 15,0 12 1,12-1-16,11 12 15,1 12-15,11 11 16,0 12 0,1 0-16,-13-12 15,-11 0 1,-12-23-16,-12 0 16,0-11-16,-11 0 15,-24-12 1,-12 0-16,-12-24 15,1-10 1,22-1-16,48 35 16</inkml:trace>
        </inkml:traceGroup>
      </inkml:traceGroup>
    </inkml:traceGroup>
    <inkml:traceGroup>
      <inkml:annotationXML>
        <emma:emma xmlns:emma="http://www.w3.org/2003/04/emma" version="1.0">
          <emma:interpretation id="{EFB62A10-9228-4E63-8D74-0FF2C58EEF69}" emma:medium="tactile" emma:mode="ink">
            <msink:context xmlns:msink="http://schemas.microsoft.com/ink/2010/main" type="paragraph" rotatedBoundingBox="9748,7426 36388,7829 36339,11119 9698,10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AF438-0A65-493F-BEDD-102A2190C9F2}" emma:medium="tactile" emma:mode="ink">
              <msink:context xmlns:msink="http://schemas.microsoft.com/ink/2010/main" type="line" rotatedBoundingBox="9748,7426 36388,7829 36339,11119 9698,10716"/>
            </emma:interpretation>
          </emma:emma>
        </inkml:annotationXML>
        <inkml:traceGroup>
          <inkml:annotationXML>
            <emma:emma xmlns:emma="http://www.w3.org/2003/04/emma" version="1.0">
              <emma:interpretation id="{2B9CC8B6-3757-43A2-B828-91B6AB62F61E}" emma:medium="tactile" emma:mode="ink">
                <msink:context xmlns:msink="http://schemas.microsoft.com/ink/2010/main" type="inkWord" rotatedBoundingBox="9748,7426 10301,7434 10252,10721 9698,10712"/>
              </emma:interpretation>
            </emma:emma>
          </inkml:annotationXML>
          <inkml:trace contextRef="#ctx0" brushRef="#br0" timeOffset="-6786.4956">-21004 6368 0,'0'0'15,"0"0"-15,0 0 16,0 0 0,0 0-16,0 0 15,-11 0 1,-25 0-16,-23 12 16,1 22-16,-1 24 15,0 23 1,12-12-16,23 12 15,0 12 1,24 34-16,12 35 16,12-47-16,11 24 15,12 46 1,12 11-16,12-34 16,11 46-1,-23-23-15,-12-35 16,0 58-16,-23-46 15,-12-23 1,-12 0-16,-24-1 16,-23-34-1,-24 0-15,1-34 16,11-24 0,12-12-16,0 1 15,11-12-15,1-11 16,11-1-1,13-11-15,-13 0 16,24 0 0</inkml:trace>
        </inkml:traceGroup>
        <inkml:traceGroup>
          <inkml:annotationXML>
            <emma:emma xmlns:emma="http://www.w3.org/2003/04/emma" version="1.0">
              <emma:interpretation id="{AFCAE305-6C98-4621-A052-F3CEEF402535}" emma:medium="tactile" emma:mode="ink">
                <msink:context xmlns:msink="http://schemas.microsoft.com/ink/2010/main" type="inkWord" rotatedBoundingBox="11539,8603 14292,8645 14265,10373 11512,10331"/>
              </emma:interpretation>
            </emma:emma>
          </inkml:annotationXML>
          <inkml:trace contextRef="#ctx0" brushRef="#br0" timeOffset="4645.0417">-17199 7593 0,'0'0'16,"0"0"-16,12 23 15,12 35 1,23 23-16,12 0 16,0 23-1,11 35-15,-23 11 16,-23-58-1,-12 1-15,-12-1 16,-24 12-16,-23-23 16,-24 0-1,1-12-15,11-45 16,47-13 0,12-11-16</inkml:trace>
          <inkml:trace contextRef="#ctx0" brushRef="#br0" timeOffset="6415.0262">-15915 7281 0,'0'0'16,"0"0"0,-12-11-16,1-1 15,11 12-15,0 0 16,0 0 0,0 0-16,0 0 15,0 35 1,11 57-16,1 93 15,24-12 1,-1-11-16,12 12 16,0-24-16,-11-58 15,11-22 1,0-13-16,-24-33 16,1-1-1,-12-12-15,-1-11 16,-11 0-16,0-23 15,0-46 1,-23-24-16,-12 1 16,-1 23-1,-11 22-15,-12 1 16,0 11 0,0 24-16,12 11 15,0 23-15,12 12 16,11 22-1,12-10-15,12 22 16,12-23 0,24 12-16,34-12 15,24-11 1,71-24-16,0-45 16,-47-24-16,-24-11 15,-94 69 1</inkml:trace>
          <inkml:trace contextRef="#ctx0" brushRef="#br0" timeOffset="7027.2768">-15184 8032 0,'0'0'0,"0"0"16,0 12-16,0-12 15,0 0 1,-12 12-16,-12-12 16,12-12-1,-11 0-15,-1-22 16,13-13-16,11-22 16,11-12-1,1 23-15,12 12 16,-13 23-1,1 23-15,12 23 16,23 47 0,-12 34-16,-11 104 15,-12-23 1,-12-70-16,11-11 16,1-35-16,-12-22 15,0-13 1,0-22-16,0-12 15,0 0-15,0-35 16,12-103 0,-12-59-1,12 35-15,0-46 16,-1 104-16,1 35 16,-12 34-1,0 12-15,0 23 16,0 12-16,0 34 15,12 46 1,23 24-16,24 57 16,12-34-1,-12-58-15,-12-23 16,0-24 0,12-11-16,-59-23 15</inkml:trace>
          <inkml:trace contextRef="#ctx0" brushRef="#br0" timeOffset="7349.1544">-14324 8183 0,'0'0'0,"0"0"16,0 0-16,0 0 15,11 0 1,25 0-16,23 0 16,11-12-1,13 1-15,11 11 16,-12 0-1,-11 0-15,-24 0 16,-47 0-16</inkml:trace>
          <inkml:trace contextRef="#ctx0" brushRef="#br0" timeOffset="7538.405">-14160 8460 0,'0'0'15,"0"0"1,0 0-16,12 12 16,12-1-1,46 1-15,84-1 16,-13-11 0,-11-11-16,23-24 15,-153 35-15</inkml:trace>
          <inkml:trace contextRef="#ctx0" brushRef="#br0" timeOffset="12274.3707">-12958 7281 0,'0'0'0,"0"0"0,0 0 15,0 0 1,0 0-16,0 0 15,0-11-15,0 11 16,0 0 0,0 0-16,12 0 15,0 23 1,23 35-16,0 69 16,1 46-1,-13-46-15,-11 12 16,11 23-16,-11-24 15,0-68 1,0-13-16,0 1 16,-1-23-1,1 0-15,-12-12 16,0-12-16,0-11 16,0 0-1,0 0-15,12-11 16,11-36-1,13-22-15,-1 0 16,0-1-16,1 24 16,-13 12-1,1-1-15,-1 12 16,-11 11 0,0 12-16,12 12 15,-1 34 1,13 35-16,-13-12 15,1-11-15,-1 0 16,1 0 0,-12-24-16,-1 1 15,1-12 1,0-11-16,0-1 16,-12-11-16</inkml:trace>
        </inkml:traceGroup>
        <inkml:traceGroup>
          <inkml:annotationXML>
            <emma:emma xmlns:emma="http://www.w3.org/2003/04/emma" version="1.0">
              <emma:interpretation id="{42D13A13-5B47-43B7-918B-35731B880D3D}" emma:medium="tactile" emma:mode="ink">
                <msink:context xmlns:msink="http://schemas.microsoft.com/ink/2010/main" type="inkWord" rotatedBoundingBox="15104,8320 17664,8359 17643,9732 15083,9694"/>
              </emma:interpretation>
            </emma:emma>
          </inkml:annotationXML>
          <inkml:trace contextRef="#ctx0" brushRef="#br0" timeOffset="2410.1257">-19449 7605 0,'0'0'16,"0"0"-16,0 0 16,0 0-16,0 0 15,0 0 1,24 58-16,11 57 15,-11 70 1,11 46-16,-23-69 16,0 23-16,-1-23 15,1-47 1,-12-45-16,12-36 16,-12-11-1,0-23-15</inkml:trace>
          <inkml:trace contextRef="#ctx0" brushRef="#br0" timeOffset="3721.2791">-18070 7778 0,'0'0'16,"0"0"-16,-12 12 16,-12 11-1,-23 23-15,-24 23 16,24 24 0,12 46-16,23-24 15,24-34-15,23 0 16,12-12-1,12-23-15,-12-22 16,24-13 0,-71-11-16</inkml:trace>
          <inkml:trace contextRef="#ctx0" brushRef="#br0" timeOffset="3398.4252">-19072 8622 0,'0'0'16,"0"0"-16,0 0 15,0 0-15,0 0 16,0 0 0,12-12-16,23-11 15,24 0 1,12 0-16,0 11 15,-24 12 1,0 0-16,-12 12 16,-11 11-16,-1 12 15,-11-1 1,-12 13-16,-12-13 16,1 1-1,-1-12-15,0 0 16,0 0-1,12-23-15,0 12 16,0-12-16,0 11 16,12 1-1,12 11-15,11 0 16,12 12 0,-12 0-16,-11-1 15,-1 1-15,-11 0 16,-12 11-1,-12 0-15,-11 0 16,-12-23 0,-24 12-16,-36-23 15,13-24 1,0-23-16,11-11 16,71 46-16</inkml:trace>
          <inkml:trace contextRef="#ctx0" brushRef="#br0" timeOffset="4327.8712">-17717 8298 0,'0'0'0,"-24"12"16,-23 22-16,0-10 15,12-13 1,-1 1-16,-11-12 16,12-12-1,11-11-15,13-12 16,11-11-16,11-12 15,13 1 1,11-1-16,12 23 16,1 12-1,-1 23-15,0 12 16,0 34 0,-12 58-16,-23 11 15,-12 12-15,0-11 16,-12-35-1,12-23-15,0-24 16,0-11 15,0-23-31,12-23 16,0-34-16,23-82 16,12-58-1,-11 47-15,-13 12 16,1 68-1,-12 24-15,-12 23 16,0 23-16,0 0 16,-12 23-1,0 35-15,12 57 16,12 1 0,11-24-16,1-22 15,23-1-15,0-11 16,0-24-1,0-22-15,-47-12 16</inkml:trace>
        </inkml:traceGroup>
        <inkml:traceGroup>
          <inkml:annotationXML>
            <emma:emma xmlns:emma="http://www.w3.org/2003/04/emma" version="1.0">
              <emma:interpretation id="{21166A2A-225F-45C6-BC36-8BE37FECFFE2}" emma:medium="tactile" emma:mode="ink">
                <msink:context xmlns:msink="http://schemas.microsoft.com/ink/2010/main" type="inkWord" rotatedBoundingBox="18170,7940 19991,7968 19952,10533 18132,105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01.2885">-11285 6958 0,'0'0'15,"0"0"-15,0 0 16,0 0 0,-12-12-16,-12 0 15,-11-11 1,-24 12-16,-12 11 15,13 11 1,-1 36-16,0 33 16,12 24-16,11 1 15,24 10 1,12 58-16,24 1 16,23-12-1,24 46-15,23-12 16,-11-57-1,-1 46-15,-11-12 16,-24-57-16,-12-1 16,-11 1-1,-13-24-15,-11-22 16,0-36 0,-11 1-16,-13 0 15,1-12 1,-13 0-16,-11-12 15,12-11-15,-12 12 16,11-12 0,25 0-16,-1 0 15,0 0 1,12 0-16,0 0 16,0 0-16,0 0 15,0 0 1,0 0-16,0 0 15,0 11 1,0-11-16,0 0 16,0 0-1</inkml:trace>
          <inkml:trace contextRef="#ctx0" brushRef="#br0" timeOffset="2795.506">-19590 7951 0,'0'0'15,"0"0"-15,0-11 16,12-24 0,11-23-16,24-22 15,36-1 1,11 11-16,-23 36 16,11 11-16,13 11 15,-13 35 1,-23 23-16,-12 12 15,-35 11 1,-36 1-16,-11-1 16,-36 0-16,-23 1 15,-36-12 1,24-12-16,36-23 16,11-23-1,23-12-15,36 12 16</inkml:trace>
        </inkml:traceGroup>
        <inkml:traceGroup>
          <inkml:annotationXML>
            <emma:emma xmlns:emma="http://www.w3.org/2003/04/emma" version="1.0">
              <emma:interpretation id="{FFB37F2D-37BA-4A41-AD65-E3C240F2FE12}" emma:medium="tactile" emma:mode="ink">
                <msink:context xmlns:msink="http://schemas.microsoft.com/ink/2010/main" type="inkWord" rotatedBoundingBox="20679,8978 21064,8983 21050,9848 20666,9842"/>
              </emma:interpretation>
            </emma:emma>
          </inkml:annotationXML>
          <inkml:trace contextRef="#ctx0" brushRef="#br0" timeOffset="93104.391">5244 8215 0,'0'0'0,"0"0"16,0 0-1,0 0-15,0 0 16,-27-13 0,-28 13-16,1 0 15,0 13 1,13 0-16,1 14 16,13-1-16,13 1 15,1-1 1,13 1-16,13 13 15,14 13 1,27 27-16,1 0 16,-15-14-16,-13-13 15,-13 0 1,-14-13-16,-14 0 16,-13 13-1,0-13-15,0 0 16,0-13-1,13-14-15,1 0 16,13-13-16,0 0 16,0 0-1</inkml:trace>
        </inkml:traceGroup>
        <inkml:traceGroup>
          <inkml:annotationXML>
            <emma:emma xmlns:emma="http://www.w3.org/2003/04/emma" version="1.0">
              <emma:interpretation id="{AAAB9A34-80E2-46C2-B5CF-A4418060C814}" emma:medium="tactile" emma:mode="ink">
                <msink:context xmlns:msink="http://schemas.microsoft.com/ink/2010/main" type="inkWord" rotatedBoundingBox="21528,8684 25387,8742 25359,10567 21500,105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394.6015">1166 7824 0,'0'0'16,"0"0"-16,0 0 15,0 0 1,0 0-16,0 0 16,0 0-16,-12 12 15,-12-1 1,1 13-16,-12-1 15,11-12 1,12 1-16,0 11 16,12-12-1,0 13-15,12-1 16,0 0-16,12 12 16,-13-12-1,13 11-15,-12-11 16,-1 12-1,-22 0-15,-1-12 16,-12 12-16,-23-1 16,0-11-1,0 0-15,12-11 16,11-12 0,24 0-16</inkml:trace>
          <inkml:trace contextRef="#ctx0" brushRef="#br0" timeOffset="77635.4981">1154 8183 0,'0'0'0,"0"0"15,0 0 1,12 0-16,0 11 15,-1-11 1,13 12-16,0-12 16,11 11-1,0-11-15,-11 0 16,-24 0-16</inkml:trace>
          <inkml:trace contextRef="#ctx0" brushRef="#br0" timeOffset="78085.4102">1637 7998 0,'0'0'16,"0"0"-16,0 0 15,0 0-15,0 0 16,0 0-1,12 0-15,0 0 16,-1 0 0,13 0-16,-12 0 15,-1 0 1,1 11-16,0 12 16,-12 12-16,-12 0 15,-11 23 1,-13-12-16,1 0 15,0-23 1,11 0-16,1 0 16,11-11-1,12-1-15,0-11 16,12 12-16,11 0 16,12-1-1,13 1-15,-1-12 16,12 0-1,-12 0-15,0-12 16,-47 12-16</inkml:trace>
          <inkml:trace contextRef="#ctx0" brushRef="#br0" timeOffset="78341.6474">2061 7813 0,'0'0'0,"0"0"15,12 11 1,0 1-16,11 11 16,1 12-16,-1 11 15,-11 12 1,-12 23-16,-23 11 15,-25-11 1,-22 0-16,70-81 16</inkml:trace>
          <inkml:trace contextRef="#ctx0" brushRef="#br0" timeOffset="82790.1455">1001 9003 0,'0'0'0,"0"0"0,0 0 15,12 0 1,-12 0-16,0 0 15,0 0 1,0 0-16,0 0 16,0 0-16,0 0 15,0 0 1,-24 12-16,-11-1 16,-12 24-1,-12 11-15,-24 58 16,-23 23-16,12-11 15,12-24 1,34 1-16,25-12 16,23-12-1,23 0-15,25 1 16,-1-36 0,23-10-16,1-24 15,23-35-15,-11-11 16,-24-12-1,-24 0-15,-35 12 16,-24 0 0,-34-12-16,-37 23 15,-46 12-15,0 11 16,46 12 0,36 0-16,24 12 15,35-12 1</inkml:trace>
          <inkml:trace contextRef="#ctx0" brushRef="#br0" timeOffset="87860.6756">2236 9079 0,'0'0'0,"0"0"15,0 0 1,0 0-16,0-14 15,0-12-15,0-27 16,0-27 0,14-13-16,-14 26 15,13 1 1,1 0-16,0 26 16,-1 0-1,1 13-15,-14 14 16,13 0-16,1 13 15,-1 0 1,14 13-16,14 0 16,0 14-1,-1 26-15,1 13 16,0-12 0,-1 12-16,-13-13 15,-13-26-15,-1-1 16,1-12-1,-14-1-15,0 0 16,0 1 0,-14-1-16,-13 0 15,-13 0-15,-1 1 16,0-1 0,1 0-16,-1 1 15,0-1 1,1 0-16,13 0 15,0-13 1,13 0-16,-13 0 16,13-13-16,14 13 15</inkml:trace>
          <inkml:trace contextRef="#ctx0" brushRef="#br0" timeOffset="88861.9822">2399 7869 0,'0'0'0,"0"0"15,0 0 1,0 0-16,13-13 16,15 0-1,26-1-15,0 14 16,0 0-1,0 0-15,-13 0 16,0 0-16,-14 14 31,-14-1-15,-13 14-16,0-1 16,-27 27-1,-14 1-15,1-28 16,-1 1-1,1-1-15,12-12 16,1-14-16,14 0 16,13 0-1,0 0-15,0 0 16,0 0 0,13 0-16,14 13 15,28 0 1,-1 14-16,-14-1 15,1 14-15,-14 0 16,-13-13 0,-1-1-16,1 1 15,-14-14 1,-14 0-16,1 1 16,-28 12-1,-13-12-15,-27-14 16,13 0-16,14-14 15,13 1 1,14 0-16,13-1 16,1 1-1,13 13-15</inkml:trace>
          <inkml:trace contextRef="#ctx0" brushRef="#br0" timeOffset="89947.2096">2887 8667 0,'0'0'16,"0"0"-16,0 0 15,13 0-15,14 0 16,14 0 0,13 0-16,0-14 15,0 1 1,1 0-16,-1 0 15,-54 13 1</inkml:trace>
          <inkml:trace contextRef="#ctx0" brushRef="#br0" timeOffset="89678.4824">2927 8521 0,'0'0'15,"0"0"-15,14 0 16,13-14-1,0-12-15,0-14 16,14-13-16,-1-14 16,-13 1-1,1 13-15,-1-1 16,-14 15 0,1-1-16,-1 13 15,1 1-15,-14-1 16,0 14-1,0-1-15,0 1 16,-14 13 0,1 0-16,-1 0 15,-13 27-15,0 13 16,-14 26 0,1 40-16,13-13 15,0-13 1,13 0-16,0 13 15,1 13 1,-1 0-16,1-12 16,13-28-1,0-13-15,0 0 16,0-13-16,0-13 16,0-14-1,0 0-15,0-13 16,0 0-16</inkml:trace>
          <inkml:trace contextRef="#ctx0" brushRef="#br0" timeOffset="90459.9742">3009 9438 0,'0'0'16,"0"0"-16,13 0 15,14-14-15,14 1 16,13-14-1,0 1-15,-13-1 16,-1 14 0,-12 0-16,-1-1 15,-14 14-15,-13 0 16,0 0 0,0 0-16,0 0 15,-13 14 1,-14 12-16,-1 1 15,1-1 1,0 14-16,0 0 16,14 0-16,-1 0 15,14-13 1,14-1-16,-1 1 16,14-1-1,0-12-15,-13-1 16,-1-13-16,1 0 15,13-13 1,-27 13-16</inkml:trace>
          <inkml:trace contextRef="#ctx0" brushRef="#br0" timeOffset="90873.8527">3212 8959 0,'0'0'0,"0"0"16,0 13 0,0 1-16,0-1 15,13 0 1,14 14-16,0-14 15,1 0-15,12-13 16,-13 0 0,0 0-16,-13-13 15,-1 0 1,-13 0-16,0-14 16,-13 14-1,-1-1-15,-13 1 16,0 13-1,0 0-15,0 0 16,0 0-16,13 0 16,1 0-1,13 0-15,0 0 16</inkml:trace>
          <inkml:trace contextRef="#ctx0" brushRef="#br0" timeOffset="72449.19">-1308 8807 0,'0'0'0,"0"0"16,12 0-16,23 0 16,12-12-1,24 1-15,47-13 16,47 1-1,-12 0-15,12 12 16,59-1 0,-59 12-16,11 0 15,36 0-15,-23 0 16,-24 0 0,11 0-16,-34 0 15,-48 0 1,0 0-16,-11 12 15,11-12-15,-12 0 16,-11 0 0,-12 0-16,-12 0 15,0 0 1,0 0-16,0 0 16,0 0-1,-11 0-15,-13 0 16,-11 0-16,0 0 15,-12 0 1</inkml:trace>
          <inkml:trace contextRef="#ctx0" brushRef="#br0" timeOffset="91897.4524">3605 7909 0,'0'0'0,"0"0"15,0 0-15,0 0 16,0 0-1,0 0-15,0 0 16,0 0 0,0 0-16,0 0 15,13 13 1,14 1-16,14 26 16,13 13-16,0 13 15,0 14 1,1 13-16,-15-27 15,-13-12 1,0-1-16,1 27 16,-1-1-1,-14 1-15,1 13 16,-14-13-16,0-27 16,0 0-1,-14 0-15,1 0 16,-1-13-1,1 0-15,-1-13 16,0-1-16,1 1 16,-1 0-1,1-14-15,13 0 16,0 0 0,-14 1-16,14-14 15,0 13 1,0-13-16,-13 13 15,13-13-15,0 0 16,0 0 0,0 0-16,0 0 15,0 0 1,0 0-16,0 0 16,0 0-16</inkml:trace>
          <inkml:trace contextRef="#ctx0" brushRef="#br0" timeOffset="92647.268">4458 7896 0,'0'0'0,"0"0"15,0 0-15,0 0 16,0 0 0,0 0-16,0 40 15,0 40 1,0 52-16,27-12 16,0-14-16,0 1 15,0-1 1,-13-13-16,-1-27 15,1-12 1,0-14-16,-14-14 16,0-13-16,0 1 15,0-14 1,0 0-16,0 0 16,-28-27-1,-12-13-15,-1-13 16,-13 0-1,13 13-15,14 13 16,-13 14 0,13 0-16,-1 13 15,1 13-15,0 0 16,0 14 0,14 13-16,-1 0 15,14 0 1,14 0-16,13-1 15,13-12-15,15-14 16,26 1 0,-27-14-16,0-14 15,-13-12 1,-1-1-16,1 1 16,-41 26-16</inkml:trace>
        </inkml:traceGroup>
        <inkml:traceGroup>
          <inkml:annotationXML>
            <emma:emma xmlns:emma="http://www.w3.org/2003/04/emma" version="1.0">
              <emma:interpretation id="{7EB8C914-7FE8-49D1-8BDD-6D7993BC6A2C}" emma:medium="tactile" emma:mode="ink">
                <msink:context xmlns:msink="http://schemas.microsoft.com/ink/2010/main" type="inkWord" rotatedBoundingBox="25624,8517 29502,8576 29470,10654 25593,105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437.0191">-3888 7478 0,'0'0'0,"0"0"15,0 34-15,0 13 16,12 33 0,-12-10-16,0-12 15,0 11 1,0 0-16,12 12 16,-12 0-16,12-12 15,-12-22 1,0-24-16,0-23 15</inkml:trace>
          <inkml:trace contextRef="#ctx0" brushRef="#br0" timeOffset="66717.6777">-3570 7489 0,'0'0'16,"12"12"-16,12 11 15,11 23 1,0 35-16,1-12 16,-13 1-16,-11 11 15,0-1 1,-24 1-16,-11 0 15,-13 0 1,-34 0-16,70-81 16</inkml:trace>
          <inkml:trace contextRef="#ctx0" brushRef="#br0" timeOffset="67891.4019">-3204 8737 0,'0'0'0,"0"0"16,0 0-1,0 0-15,0 0 16,0 0-1,0-23-15,0-11 16,0-13 0,0-10-16,11-47 15,1 11-15,0 24 16,0 23 0,-1 22-16,1 1 15,0 12 1,0 11-16,11 11 15,13 24-15,11 23 16,0 0 0,-12-12-16,1-12 15,-13 1 1,1 0-16,-12-1 16,-1-22-1,-11 0-15,0-1 16,-23 12-16,-24 12 15,-12 0 1,-12-1-16,24-11 16,12-11-1,-1-12-15,24 0 16,1-12-16,11 12 16</inkml:trace>
          <inkml:trace contextRef="#ctx0" brushRef="#br0" timeOffset="68300.1673">-2922 7847 0,'0'0'15,"0"0"1,0 0-16,0 0 15,12-11-15,12-12 16,-1 0 0,13 0-16,-1 11 15,0 12 1,-11 0-16,-12 23 16,-12 0-16,-12 23 15,-12 1 1,-11 10-16,-12 1 15,11-11 1,1-13-16,23-11 16,0 0-1,12-11-15,0 0 16,12-1-16,24 1 16,11-12-1,0-12-15,-47 12 16</inkml:trace>
          <inkml:trace contextRef="#ctx0" brushRef="#br0" timeOffset="68680.8783">-2533 8148 0,'0'0'0,"0"0"15,12-12-15,35-11 16,12-23-1,0 0-15,0-35 16,-12 0 0,-24 23-16,1 0 15,-12 24 1,-12 22-16,0 12 16,0 0-16,-36 35 15,-23 46 1,-23 34-16,11 24 15,12 11 1,12-11-16,12-12 16,11 23-1,13-11-15,-1-58 16,12-23-16,0-12 16,0-11-1,0-24-15,0-11 16,0 0-1</inkml:trace>
          <inkml:trace contextRef="#ctx0" brushRef="#br0" timeOffset="68867.8156">-2733 8645 0,'0'0'16,"0"0"-16,0 0 15,12-12 1,-1 1-16,36-12 15,36-12-15,23 12 16,-12 0 0,-11 11-16,-13 1 15,-70 11 1</inkml:trace>
          <inkml:trace contextRef="#ctx0" brushRef="#br0" timeOffset="69239.9054">-2568 9373 0,'0'0'16,"0"0"-16,0 0 16,11 12-1,13-1-15,23-22 16,24-1-1,-1-11-15,-22 0 16,-25 11-16,1 1 16,-24 11-1,0 0-15,0 23 16,-24 23 0,1 0-16,-1 0 15,12-11 1,0 0-16,12-12 31,36-12-15,11 1-16,0-24 15,-47 12-15</inkml:trace>
          <inkml:trace contextRef="#ctx0" brushRef="#br0" timeOffset="69558.8767">-2345 9038 0,'0'0'16,"-11"0"-16,-1 0 15,0 11 1,12-11-16,0 0 16,12 12-1,11 0-15,25-12 16,-13-12-16,0 0 15,1 1 1,-13-1-16,-11 1 16,-12-1-1,0 12-15,0 0 16,0 0 0,0 0-16,0 0 15,0 0-15,0 0 16,0 0-1</inkml:trace>
          <inkml:trace contextRef="#ctx0" brushRef="#br0" timeOffset="71611.6661">-2085 8645 0,'0'0'0,"0"0"16,0 0-16,0 0 15,0 0 1,0 0-16,0 0 16,11 0-1,25 0-15,23 0 16,23 0-16,1 0 15,-25 0 1,-10 0-16,-1 0 16,-24 0-1,-23 0-15</inkml:trace>
          <inkml:trace contextRef="#ctx0" brushRef="#br0" timeOffset="71865.807">-1814 8379 0,'0'35'16,"11"11"-1,1 35-15,12 34 16,-1-22 0,1-12-16,-12-12 15,-12-69-15</inkml:trace>
          <inkml:trace contextRef="#ctx0" brushRef="#br0" timeOffset="73284.9417">-1072 7547 0,'0'0'15,"0"0"-15,11 0 16,-11 0 0,0 0-16,0 0 15,0 0 1,0 0-16,-23 12 15,-24 22-15,-12 1 16,12 0 0,11-12-16,13 0 15,23 0 1,0-12-16,23 13 16,13 10-16,-1 1 15,0-12 1,-11 12-16,0-12 15,-13 11 1,-11 1-16,-11 0 16,-13 11-1,-23 0-15,-12-11 16,0 0-16,24-24 16,-1 1-1,36-12-15</inkml:trace>
          <inkml:trace contextRef="#ctx0" brushRef="#br0" timeOffset="73611.6225">-601 7616 0,'0'0'0,"0"0"16,0 0 0,0 0-16,-12 12 15,-23 11-15,-36 23 16,0 12 0,13 0-16,10 23 15,13-12 1,0 35-16,23-11 15,12-24 1,12-23-16,11 0 16,13-23-16,-36-23 15</inkml:trace>
          <inkml:trace contextRef="#ctx0" brushRef="#br0" timeOffset="74182.639">-106 7697 0,'0'0'16,"0"0"-16,0 0 15,0 0 1,-24 0-16,-23 12 15,-12 11-15,0 12 16,12-1 0,0 1-16,12-12 15,11 0 1,12 0-16,0-11 16,12-1-1,0 1-15,0-1 16,12 13-1,0-1-15,0 0 16,0 0-16,-12 12 16,-12 11-1,-12 0-15,-11 0 16,-12 1 0,-12-13-16,0 1 15,12-12-15,23-11 16,24-12-1</inkml:trace>
          <inkml:trace contextRef="#ctx0" brushRef="#br0" timeOffset="75957.7591">-318 8206 0,'0'0'0,"0"0"16,0 0-1,0 0-15,0 0 16,0 0-16,11 0 16,1 11-1,12 1-15,11-1 16,12-11 0,-11 0-16,-1 0 15,0 0 1,-11 0-16,-1 0 15,1 0-15,-24 0 16</inkml:trace>
          <inkml:trace contextRef="#ctx0" brushRef="#br0" timeOffset="76298.7444">176 7859 0,'0'0'0,"0"0"15,0 0-15,0 0 16,0 12-1,0-1-15,0 12 16,0 12-16,0 23 16,0 11-1,12 12-15,-12-12 16,0-22 0,0-13-16,0 1 15,0-12 1,0-23-16</inkml:trace>
          <inkml:trace contextRef="#ctx0" brushRef="#br0" timeOffset="76633.3604">400 7767 0,'0'0'16,"0"0"-1,0 0-15,0 0 16,12 11-16,0 12 16,11 12-1,1 11-15,-1 0 16,1 35-1,-12 35-15,-12-24 16,-12-11-16,-23-11 16,-13-13-1,1-10-15,0-13 16,47-34 0</inkml:trace>
          <inkml:trace contextRef="#ctx0" brushRef="#br0" timeOffset="76968.8234">765 7871 0,'0'0'16,"0"0"-16,0 0 15,0 0 1,0 0-16,0 0 16,0 0-16,-11 11 15,-1 1 1,-12 22-16,12 13 16,-11 22-1,11 12-15,12-23 16,0-1-1,12-22-15,0-12 16,-1-11-16,-11-12 16</inkml:trace>
        </inkml:traceGroup>
        <inkml:traceGroup>
          <inkml:annotationXML>
            <emma:emma xmlns:emma="http://www.w3.org/2003/04/emma" version="1.0">
              <emma:interpretation id="{818996D6-123C-4DE2-988C-F633B35DAB09}" emma:medium="tactile" emma:mode="ink">
                <msink:context xmlns:msink="http://schemas.microsoft.com/ink/2010/main" type="inkWord" rotatedBoundingBox="29754,8606 36375,8706 36339,11119 29717,110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8189.0028">-9601 8021 0,'0'0'16,"0"0"-1,0 0-15,12 0 16,23 0 0,12-12-16,1-11 15,-1-12-15,0-11 16,-12-12-1,-11 1-15,-13 10 16,-11 13 0,-11 11-16,-1 11 15,-12 12-15,-11 12 16,-12 22 0,12 24-16,-1 0 15,13 23 1,11 34-16,12 24 15,12-23 1,-1-35-16,1-1 16,12 24-16,-12-11 15,-1-12 1,1-23-16,-12-12 16,0-11-1,0-12-15,0-23 16,0 0-16,0 0 15</inkml:trace>
          <inkml:trace contextRef="#ctx0" brushRef="#br0" timeOffset="58426.7709">-9601 8391 0,'0'0'16,"0"0"-16,0 0 16,0 0-1,12 11-15,23-11 16,12 0 0,12-11-16,36-24 15,-1-11 1,-94 46-16</inkml:trace>
          <inkml:trace contextRef="#ctx0" brushRef="#br0" timeOffset="56770.8808">-10249 7917 0,'0'0'0,"0"0"0,0 0 16,0 0-16,0 0 15,0 0 1,0 0-16,0 0 16,-11 11-1,-1 1-15,-24 11 16,1 0-16,0 23 16,-1 24-1,13 11-15,11 0 16,24-1-1,0 1-15,35 0 16,0 0 0,12-12-16,-12-11 15,0-23-15,0-12 16,12-11 0,-59-12-16</inkml:trace>
          <inkml:trace contextRef="#ctx0" brushRef="#br0" timeOffset="59241.055">-9165 8599 0,'0'0'0,"0"11"16,0 24-1,12 0-15,11-12 16,13-12-1,-1-11-15,0-11 16,24-12 0,-12-1-16,-11 1 15,-24 0-15,-12 12 16,0-12 0,-12-1-16,-12 13 15,-23 11 1,-12 0-16,24 0 15,11 11-15,12 1 16,12-12 0,0 0-16,0 0 15</inkml:trace>
          <inkml:trace contextRef="#ctx0" brushRef="#br0" timeOffset="58858.6487">-9471 9038 0,'0'0'16,"0"0"-1,0 0-15,12 11 16,-1-11-16,25 12 16,23-12-1,-1-12-15,-10 1 16,-1-1-1,-24 1 1,-11 11 0,-12 0-16,0 11 15,-12 1-15,0 11 16,1 0 0,-1 12-16,12-1 15,12 1 1,11 0-16,13-12 15,11 0-15,0-11 16,12-12 0,0-12-16,-59 12 15</inkml:trace>
          <inkml:trace contextRef="#ctx0" brushRef="#br0" timeOffset="59550.2408">-8635 8587 0,'0'0'15,"0"0"-15,0 0 16,0 0 0,24 0-16,11 0 15,24 0-15,0 0 16,35-11 0,0-1-16,1 0 15,-25 12 1,-70 0-16</inkml:trace>
          <inkml:trace contextRef="#ctx0" brushRef="#br0" timeOffset="59801.5834">-8399 8298 0,'0'0'0,"0"12"16,0 22-16,0 13 15,11 22 1,13 47-16,0-24 16,-1-23-16,1-11 15,-12-23 1,-12-35-16</inkml:trace>
          <inkml:trace contextRef="#ctx0" brushRef="#br0" timeOffset="60974.3649">-7610 7871 0,'0'0'0,"0"0"16,0 0-16,0 0 15,0 0 1,0 0-16,0 0 16,-12 0-1,-11 0-15,-13 11 16,-11 1-16,0-1 15,0 1 1,12-1-16,11 1 16,12-1-1,12 1-15,0 0 16,12-1-16,0 12 16,11 12-1,24 11-15,12 12 16,-12 0-1,-11 0-15,-1-1 16,-11-10 0,-12-1-16,-12-12 15,0 1 1,-12-12-16,-12 0 16,-11 0-16,-1 1 15,1-13 1,0-11-16,-12 0 15,11-11 1,13-1-16,11-11 16,12 23-16</inkml:trace>
          <inkml:trace contextRef="#ctx0" brushRef="#br0" timeOffset="61509.1344">-7516 8749 0,'0'0'15,"0"0"-15,0 0 16,0 0-16,0 0 16,0 0-1,12-12-15,0-11 16,0-23-1,-1-46-15,-11-36 16,12 13 0,0 34-16,0 35 15,-1 11-15,1 0 16,0 12 0,0 12-16,0 11 15,-1 0 1,13 34-16,23 24 15,-12 12-15,1-1 16,-13-11 0,1-12-16,-1 0 15,-11 0 1,0-11-16,-12 0 16,-12-12-1,0 0-15,-23 0 16,-24 12-16,-12-12 15,-23 0 1,12-12-16,23-11 16,12-11-1,11-1-15,13-11 16,23 23-16</inkml:trace>
          <inkml:trace contextRef="#ctx0" brushRef="#br0" timeOffset="62167.8014">-7245 8518 0,'0'0'0,"0"0"15,0 0 1,12 0-16,35-12 16,35 1-16,24-1 15,-11 1 1,-1-13-16,12-10 16,0-1-1,-24 24-15,-82 11 16</inkml:trace>
          <inkml:trace contextRef="#ctx0" brushRef="#br0" timeOffset="61943.0137">-7174 8425 0,'0'0'15,"0"0"1,35-23-16,48-58 15,-1-11-15,-11-12 16,-24-23 0,0 11-16,-23 24 15,-13 34 1,-11 12-16,0 23 16,0 23-1,-11 0-15,-37 34 16,-10 47-16,-13 23 15,24 35 1,0 34-16,23-46 16,24 12-1,12 23-15,0-24 16,-1-45 0,1-24-16,0-22 15,-12-13-15,0-22 16,0-12-1,0 0-15</inkml:trace>
          <inkml:trace contextRef="#ctx0" brushRef="#br0" timeOffset="62532.8284">-6809 9142 0,'0'0'0,"0"0"15,0 0-15,12 0 16,0 0 0,11 0-16,1 0 15,-1 0-15,-11 0 16,0 0 0,-12 0-16,0 11 15,-12 13 1,0 22-16,-11 12 15,11-12 1,0 0-16,12 0 16,0-23-16,12 0 15,0-11 1,11 0-16,36-24 16,24-23-1,-83 35-15</inkml:trace>
          <inkml:trace contextRef="#ctx0" brushRef="#br0" timeOffset="62900.3059">-6679 8841 0,'0'0'0,"0"0"15,-12 24-15,12-1 16,0 0-1,0 0-15,12 0 16,-1-11 0,1-12-16,12 0 15,11-12-15,0-11 16,-11-12 0,-1 1-16,-23-1 15,0 12 1,-11 0-16,-1 11 15,-12 12-15,1 12 16,-13 22 0,13-11-16,-1 1 15,13-1 1,11-23-16,23 11 16,-23-11-1</inkml:trace>
          <inkml:trace contextRef="#ctx0" brushRef="#br0" timeOffset="63351.5813">-6326 8552 0,'0'0'16,"0"0"-16,0 0 15,0 0 1,12 0-16,23 0 16,0 0-1,24 0-15,12 0 16,23-11-16,0 11 15,-23 0 1,-12 0-16,-12 0 16,-47 0-1</inkml:trace>
          <inkml:trace contextRef="#ctx0" brushRef="#br0" timeOffset="63637.6407">-5996 8356 0,'0'0'0,"0"0"16,0 23-1,0 0-15,0 23 16,0 1 0,0 10-16,0 1 15,0 12 1,0-1-16,0-69 16</inkml:trace>
          <inkml:trace contextRef="#ctx0" brushRef="#br0" timeOffset="65184.6176">-5042 7466 0,'0'0'0,"0"0"16,0 0-16,0 0 16,-24 0-16,-35 12 15,-23-1 1,0 1-16,11 11 15,24 0 1,11 0-16,13 0 16,-1 0-1,13 0-15,11 1 16,11 10-16,25 12 16,23 1-1,11 10-15,-11-10 16,-12-13-1,-11-11-15,-13 12 16,-11-12 0,-12 12-16,0 0 15,-12-12-15,-23 0 16,-1-12 0,1 1-16,-12-12 15,12-12 1,-1 1-16,36 11 15</inkml:trace>
          <inkml:trace contextRef="#ctx0" brushRef="#br0" timeOffset="64150.275">-5466 8622 0,'0'0'15,"0"0"-15,0 0 16,12 0-1,23 0-15,47 0 16,1 0 0,11 0-16,24 0 15,47 0 1,-24 0-16,-11 0 16,11 0-16,24 0 15,-24 0 1,-35 0-16,-11 0 15,22 0 1,1 11-16,-24-11 16,-23 0-1,-24 0-15,-11 0 16,-1 0-16,-11 0 16,-24 0-1</inkml:trace>
          <inkml:trace contextRef="#ctx0" brushRef="#br0" timeOffset="65500.342">-4854 7535 0,'0'0'0,"0"0"16,0 0-16,0 0 16,0 0-1,-11 12-15,-25 23 16,-11-1-16,-12 24 16,0 0-1,12 0-15,12-1 16,23 13-1,24-1-15,11 1 16,13-13-16,-1-10 16,12-13-1,0-22-15,-47-12 16</inkml:trace>
          <inkml:trace contextRef="#ctx0" brushRef="#br0" timeOffset="67250.128">-4818 9165 0,'0'0'0,"0"0"15,0 0 1,0 0-16,23-12 16,24-11-16,12-11 15,0-1 1,0 23-16,0 1 16,-12 11-1,-12 11-15,1 13 16,-1 10-16,-23 12 15,-12 24 1,-12-12-16,-11-1 16,-13-10-1,1-13-15,0-11 16,-1 0 0,1-11-16,11 0 15,13-12-15,11 0 16,0 0-1,0 0-15,23 11 16,12 1 0,36-12-16,35 0 15,12-23-15,-118 23 16</inkml:trace>
          <inkml:trace contextRef="#ctx0" brushRef="#br0" timeOffset="65914.6268">-4465 7651 0,'0'0'0,"0"0"16,0 0-16,0 0 16,0 0-16,0 0 15,-23-12 1,-25 1-16,-10 11 15,10 0 1,1 0-16,24 11 16,11 13-1,0-1-15,12 11 16,24 13 0,11-1-16,0 0 15,1 0-15,-13-11 16,1 0-1,-12-12-15,-1 0 16,-11 0-16,-11 0 16,-13 0-1,-23-11-15,0-1 16,0-11 0,11-11-16,13-1 15,23 12 1</inkml:trace>
          <inkml:trace contextRef="#ctx0" brushRef="#br0" timeOffset="66022.341">-4465 7975 0</inkml:trace>
          <inkml:trace contextRef="#ctx0" brushRef="#br0" timeOffset="66141.7064">-4406 7998 0,'0'0'0,"12"0"15,23 0 1,36 0-16,0 0 16,-13 0-1,1 0-15,-12-12 16,1 1-16,-48 11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56:25.1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AA942-B4BE-47DC-B65E-3038AD802A85}" emma:medium="tactile" emma:mode="ink">
          <msink:context xmlns:msink="http://schemas.microsoft.com/ink/2010/main" type="writingRegion" rotatedBoundingBox="23597,18736 -106,18226 289,-199 23993,310"/>
        </emma:interpretation>
      </emma:emma>
    </inkml:annotationXML>
    <inkml:traceGroup>
      <inkml:annotationXML>
        <emma:emma xmlns:emma="http://www.w3.org/2003/04/emma" version="1.0">
          <emma:interpretation id="{6E1622B4-3773-41A0-A843-98FE3871059C}" emma:medium="tactile" emma:mode="ink">
            <msink:context xmlns:msink="http://schemas.microsoft.com/ink/2010/main" type="paragraph" rotatedBoundingBox="23580,18833 9689,18403 9763,16014 23654,16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1AA020-5E64-4388-8B9F-CBF8AE75CEF6}" emma:medium="tactile" emma:mode="ink">
              <msink:context xmlns:msink="http://schemas.microsoft.com/ink/2010/main" type="line" rotatedBoundingBox="23580,18833 9689,18403 9763,16014 23654,16445"/>
            </emma:interpretation>
          </emma:emma>
        </inkml:annotationXML>
        <inkml:traceGroup>
          <inkml:annotationXML>
            <emma:emma xmlns:emma="http://www.w3.org/2003/04/emma" version="1.0">
              <emma:interpretation id="{47CE84D0-3CEE-424C-B630-3017AE0D3F45}" emma:medium="tactile" emma:mode="ink">
                <msink:context xmlns:msink="http://schemas.microsoft.com/ink/2010/main" type="inkWord" rotatedBoundingBox="23615,17706 23584,17706 23604,17058 23635,17059"/>
              </emma:interpretation>
            </emma:emma>
          </inkml:annotationXML>
          <inkml:trace contextRef="#ctx0" brushRef="#br0">884 15741 0,'0'0'0,"0"0"15,0 12-15,0 11 16,0 23 0,0 12-16,-12 34 15,0 24 1,12-12-16,-12-23 16,12-12-16,-11-23 15,11-46 1</inkml:trace>
        </inkml:traceGroup>
        <inkml:traceGroup>
          <inkml:annotationXML>
            <emma:emma xmlns:emma="http://www.w3.org/2003/04/emma" version="1.0">
              <emma:interpretation id="{0D2E0287-B319-4568-AF0B-2CE39EC65DAE}" emma:medium="tactile" emma:mode="ink">
                <msink:context xmlns:msink="http://schemas.microsoft.com/ink/2010/main" type="inkWord" rotatedBoundingBox="23070,18353 22053,18322 22099,16840 23116,16871"/>
              </emma:interpretation>
            </emma:emma>
          </inkml:annotationXML>
          <inkml:trace contextRef="#ctx0" brushRef="#br0" timeOffset="1272.5551">-648 15522 0,'0'0'0,"0"0"15,0 0-15,12 11 16,0 12 0,0 24-16,-12 45 15,0 12 1,0 0-16,0 0 16,12-11-1,-12-1-15,0-23 16,0-22-16,0-47 15</inkml:trace>
          <inkml:trace contextRef="#ctx0" brushRef="#br0" timeOffset="859.9251">-412 17013 0,'0'0'15,"35"-12"-15,48 0 16,23-11-1,-12-11-15,0 11 16,-94 23 0</inkml:trace>
          <inkml:trace contextRef="#ctx0" brushRef="#br0" timeOffset="859.9451">189 15695 0,'0'0'0,"0"0"16,0 0-1</inkml:trace>
          <inkml:trace contextRef="#ctx0" brushRef="#br0" timeOffset="434.1277">354 16042 0,'0'0'0,"0"0"16,-12 11-1,-12 1-15,1-1 16,-1 1-16,1 0 16,11-1-1,0-11-15,12 0 16,0 0 0,0 0-16,-12 12 15,12-1-15,-11 12 16,-1 0-1,0 12-15,-12 11 16,1-11 0,-12 0-16,-24-1 15,-12-11 1,-12-11-16,13-12 16,11-12-16,12-11 15,11 0 1,13-11-16,11-1 15,36-11 1,23-1-16,23 1 16,-70 46-1</inkml:trace>
        </inkml:traceGroup>
        <inkml:traceGroup>
          <inkml:annotationXML>
            <emma:emma xmlns:emma="http://www.w3.org/2003/04/emma" version="1.0">
              <emma:interpretation id="{8BE977C5-CD5C-41F5-A0A1-680CB5EC76C6}" emma:medium="tactile" emma:mode="ink">
                <msink:context xmlns:msink="http://schemas.microsoft.com/ink/2010/main" type="inkWord" rotatedBoundingBox="21680,18026 17072,17884 17112,16585 21720,16728"/>
              </emma:interpretation>
            </emma:emma>
          </inkml:annotationXML>
          <inkml:trace contextRef="#ctx0" brushRef="#br0" timeOffset="2315.2243">-2132 15891 0,'0'0'0,"-12"24"16,1-1-1,-1 0-15,0 0 16,0 0-16,0-11 16,1-1-1,-1 1-15,0-12 16,-23 11-1,-12 1-15,-24 11 16,0-11 0,12-1-16,1-11 15,22 0-15,1 0 16,11 0 0,12-11-16,12-24 15,12-11 1,24-1-16,-36 47 15</inkml:trace>
          <inkml:trace contextRef="#ctx0" brushRef="#br0" timeOffset="2398.5636">-2191 15429 0,'0'0'15,"0"0"1,0 0-16,0 0 15</inkml:trace>
          <inkml:trace contextRef="#ctx0" brushRef="#br0" timeOffset="2675.4074">-3192 16643 0,'0'0'16,"12"0"0,35-12-16,35 1 15,1-13-15,-13 1 16,1 12-1,0-12-15,-71 23 16</inkml:trace>
          <inkml:trace contextRef="#ctx0" brushRef="#br0" timeOffset="3068.2965">-2792 15764 0,'0'0'16,"0"0"0,0 0-16,0 0 15</inkml:trace>
          <inkml:trace contextRef="#ctx0" brushRef="#br0" timeOffset="2908.7145">-2921 16342 0,'0'0'0,"-12"12"15,-23-1 1,-1 1-16,-22 23 16,10-12-1,13-12-15,12 1 16,-1-1-1,0-11-15,24 0 16</inkml:trace>
          <inkml:trace contextRef="#ctx0" brushRef="#br0" timeOffset="3726.0822">-3310 15961 0,'0'0'15,"0"0"-15,0 0 16,0 0-16,0 0 15,0 0 1,0 0-16,0 0 16,12 0-1,0 0-15,11-12 16,1-11-16,-12 0 16,-1 0-1,1 0-15,-12 11 16,0 12-1,0 0-15,-23 12 16,-13 11 0,1 0-16,0 0 15,-13 12-15,1-12 16,0-11 0,12-1-16,0-11 15,11 0 1,12 0-16,-11 0 15,-1 0 1,-11 12-16,-1-1 16,1 1-16,12-1 15,-1-11 1,12 0-16,0 0 16,1-11-1,-1-1-15,0 1 16,0-1-16,12 12 15,-11 0 1,-1 0-16,-12 12 16,-11 11-1,-36 0-15,0 12 16,1 11 0,70-46-16</inkml:trace>
          <inkml:trace contextRef="#ctx0" brushRef="#br0" timeOffset="3924.3384">-3557 15429 0,'0'0'0,"0"0"15,0 0 1,0 0-16,0 0 16</inkml:trace>
          <inkml:trace contextRef="#ctx0" brushRef="#br0" timeOffset="1792.8835">-1248 16111 0,'0'0'0,"0"0"16,0 12 0,11-1-16,13 1 15,0-1-15,-1-11 16,1 0 0,-1 0-16,1-11 15,-1-1 1,-11-11-16,0 12 15,-12-1-15,0 0 16,-12 1 0,-11 11-16,-36 0 15,-12 0 1,-12 11-16,13 1 16,11-12-1,12 0-15,11 0 16,1 0-16,12-12 15,-1 1 1,12-1-16,0 12 16,12 0-1,-11 0-15,-1 12 16,-12 11-16,-23 23 16,-23 24-1,-13-1-15,1 12 16,-1-23-1,12-1-15,1 13 16,70-70-16</inkml:trace>
          <inkml:trace contextRef="#ctx0" brushRef="#br0" timeOffset="4335.9814">-4076 15406 0,'0'0'0,"0"0"15,0 0-15,0 12 16,-11 34-1,-13 23-15,-11 47 16,-12-1 0,11-34-16,1-11 15,0-24-15,11-11 16,12-1 0,12-34-16</inkml:trace>
          <inkml:trace contextRef="#ctx0" brushRef="#br0" timeOffset="4959.253">-4464 15741 0,'0'0'0,"0"0"16,0 23-16,-12 0 15,0 24 1,-23-1-16,0 0 15,-36 24 1,0-24-16,0 0 16,13-23-1,-1 12-15,12-24 16,-12 1-16,12-12 16,11-12-1,1 1-15,11-1 16,13 1-1,-1-1-15,12 12 16,0-11 0,0 11-16,0 0 15,0 0-15,0 0 16,0 0 0,-12 11-16,-23 12 15,-12 0 1,-12 0-16,0 1 15,12-13-15,-1-11 16,13-11 0,0-1-16,11 0 15,12 1 1,1-12-16,11 11 16,0 1-1,11-1-15,1 1 16,0 11-16,0 0 15,0 0 1,-1 0-16,-11 0 16,0 0-1,0 0-15,-11 11 16,-1-11 0,0 0-16,-12 0 15,1 0-15,-1-11 16,13-1-1,-1-11-15,0-12 16,12-23 0,0-11-16,12-12 15,11 23-15,-23 58 16</inkml:trace>
          <inkml:trace contextRef="#ctx0" brushRef="#br0" timeOffset="5137.4311">-5041 15314 0,'11'0'15,"48"-12"-15,35 1 16,-94 11-16</inkml:trace>
          <inkml:trace contextRef="#ctx0" brushRef="#br0" timeOffset="5333.0223">-5477 15753 0,'0'0'0,"0"0"15,0 0-15,0 0 16</inkml:trace>
        </inkml:traceGroup>
        <inkml:traceGroup>
          <inkml:annotationXML>
            <emma:emma xmlns:emma="http://www.w3.org/2003/04/emma" version="1.0">
              <emma:interpretation id="{0004F1D6-AB22-4844-8506-873EFB3C5CAD}" emma:medium="tactile" emma:mode="ink">
                <msink:context xmlns:msink="http://schemas.microsoft.com/ink/2010/main" type="inkWord" rotatedBoundingBox="16567,18616 13024,18506 13098,16118 16641,16227"/>
              </emma:interpretation>
            </emma:emma>
          </inkml:annotationXML>
          <inkml:trace contextRef="#ctx0" brushRef="#br0" timeOffset="5774.7935">-6196 15707 0,'0'0'15,"0"0"1,0 0-16,12 11 16,0 12-1,-1 12-15,1 0 16,0-1-16,-12 1 16,0-12-1,0 12-15,-12-12 16,-11 12-1,-1-12-15,1 0 16,-1-12-16,24-11 16</inkml:trace>
          <inkml:trace contextRef="#ctx0" brushRef="#br0" timeOffset="5917.0404">-6514 15972 0,'0'0'15,"0"0"-15,0 0 16,0 12-1,0-12-15,0 12 16,0 11 0,0-12-16,-12 1 15,1-1 1,11-11-16,-12 0 16,12 0-16,0 0 15,12-11 1,23-12-16,24-12 15,11 12 1,-70 23-16</inkml:trace>
          <inkml:trace contextRef="#ctx0" brushRef="#br0" timeOffset="6238.5719">-6832 15499 0,'0'0'0,"0"0"16,12 34 0,0 24-16,11 23 15,-11-12 1,-12 12-16,0-12 16,0-34-16,0-35 15</inkml:trace>
          <inkml:trace contextRef="#ctx0" brushRef="#br0" timeOffset="7392.5987">-6879 14886 0,'0'0'0,"0"0"15,-24 12-15,-35 34 16,-35 46 0,-12 35-16,24-23 15,-12 0 1,11-34-16,83-70 15</inkml:trace>
          <inkml:trace contextRef="#ctx0" brushRef="#br0" timeOffset="6565.1507">-6950 15603 0,'0'0'16,"0"0"-16,0 0 15</inkml:trace>
          <inkml:trace contextRef="#ctx0" brushRef="#br0" timeOffset="6410.8717">-7056 16123 0,'0'0'16,"-12"11"-16,-11 1 16,-12 11-1,-1 12-15,1-12 16,0 0-1,-1-12-15,36-11 16</inkml:trace>
          <inkml:trace contextRef="#ctx0" brushRef="#br0" timeOffset="7136.9386">-7857 16065 0,'0'0'16,"0"0"-1,0 0-15,0 0 16,0 0-16,0 0 16,0 0-1,0-12-15,0 1 16,12-12-1,12-12-15,-1 0 16,12 12 0,13 0-16,-13 11 15,-12 1-15,1 11 16,-12 0 0,-12 0-16,0 11 15,-12 1 1,-12 0-16,1-1 15,-12 1-15,-1-1 16,1-11 0,11 0-16,1-11 15,-1-12 1,1-24-16,23-10 16,11-13-1,1 12-15,12 1 16,-24 57-1</inkml:trace>
          <inkml:trace contextRef="#ctx0" brushRef="#br0" timeOffset="8223.0405">-8222 15718 0,'0'0'0,"0"0"16,0 12-16,0-1 16,12 1-1,11-1-15,13-11 16,-1-11-16,0-1 16,-11-11-1,0 0-15,-1-12 16,1 1-1,-13 11-15,1-1 16,-12 13 0,0 11-16,0 0 15,-12 0-15,-23 23 16,-24 23 0,0-11-16,-11 23 15,11-12 1,12-11-16,-1-12 15,13-12-15,0 1 16,11-12 0,1 0-16,-1 11 15,-23 12 1,-12 1-16,0 10 16,0-11-1,0 1-15,24-13 16,0 1-16,11-12 15,12 0 1,1 0-16,-1 0 16,0-12-1,12 12-15,0 0 16,0 0-16,0 0 16,-12 12-1,-11 11-15,-13 0 16,1 0-1,-12 0-15,12-11 16,-1-12 0,24 0-16,1 0 15,11 0-15,0 0 16,0 0 0,0-12-16,0 12 15,0 0 1,0 0-16,0 0 15,0 0-15,-12 35 16,-23 23 0,-48 22-16,12 1 15,71-81 1</inkml:trace>
          <inkml:trace contextRef="#ctx0" brushRef="#br0" timeOffset="8508.7328">-9011 16724 0,'0'0'16,"35"-35"-1,59-46-15,-11 0 16,-36 12-1,-35 23-15,-24 11 16,-23 12 0,-1 11-16,-11 24 15,0 11-15,12 0 16,23 0 0,12 0-16,0 0 15,12 12 1,-12-35-16</inkml:trace>
          <inkml:trace contextRef="#ctx0" brushRef="#br0" timeOffset="9040.498">-8964 15614 0,'0'0'15,"-24"12"-15,-35 11 16,-35 11-1,12 1-15,23 0 16,0-1 0,24 1-16,11 0 15,0-1 1,13 1-16,-1 0 16,-12 23-1,1 11-15,-13-11 16,-11 0-16,-12-12 15,1-12 1,58-34-16</inkml:trace>
          <inkml:trace contextRef="#ctx0" brushRef="#br0" timeOffset="9926.9234">-9070 16146 0,'0'0'16,"0"0"-16,0 0 15,-12 0-15,0 0 16,1 0-1,-13 0-15,0-12 16,1 1 0,11-1-16,0 1 15,1-1-15,11 0 16,0-11 0,0 0-16,11 0 15,1 0 1,0 11-16,0 12 15,-1 0 1,1 0-16,0 0 16,0 12-16,-12 0 15,0 11 1,-12 11-16,-23 24 16,-12 0-1,-24 11-15,12-11 16,12 0-1,0-12-15,11-11 16,13-12-16,23-23 16</inkml:trace>
          <inkml:trace contextRef="#ctx0" brushRef="#br0" timeOffset="9188.5134">-9530 15499 0,'12'-12'16,"118"-23"-16,35-22 16,-165 57-1</inkml:trace>
          <inkml:trace contextRef="#ctx0" brushRef="#br0" timeOffset="8667.1027">-9447 17197 0,'0'0'0,"35"-11"15,71-24 1,-106 35-16</inkml:trace>
        </inkml:traceGroup>
        <inkml:traceGroup>
          <inkml:annotationXML>
            <emma:emma xmlns:emma="http://www.w3.org/2003/04/emma" version="1.0">
              <emma:interpretation id="{E0739DB2-35C5-4E0C-92BA-83C4469AE3DF}" emma:medium="tactile" emma:mode="ink">
                <msink:context xmlns:msink="http://schemas.microsoft.com/ink/2010/main" type="inkWord" rotatedBoundingBox="12546,17455 11636,17427 11656,16767 12566,16795"/>
              </emma:interpretation>
            </emma:emma>
          </inkml:annotationXML>
          <inkml:trace contextRef="#ctx0" brushRef="#br0" timeOffset="12150.339">-10189 15764 0,'0'0'15,"0"0"-15,0 0 16,-12 0 0,0-11-16,0-1 15,1 1-15,-1-1 16,12 1-1,0-13-15,12 1 16,-1 12 0,1-1-16,0 1 15,-12 11-15,0 0 16,12 11 0,-12 1-16,0 11 15,-12 12 1,-12 11-16,-23 0 15,-12 0 1,12 0-16,12-22 16,11 10-16,13-11 15,-1 1 1,0-13-16,12 1 16,0-1-1,-12 12-15,1 0 16,-1-11-1,-12 0-15,1-1 16,-13 1-16,-11-12 16,0 0-1,0-12-15,12 1 16,11-1 0,12-11-16,12-12 15,24-34-15,-1-1 16,1 24-1,-24 46-15</inkml:trace>
          <inkml:trace contextRef="#ctx0" brushRef="#br0" timeOffset="12458.659">-11061 15660 0,'0'0'16,"0"0"-1,0 12-15,0-1 16,0 1-16,-12 0 16,12-12-1,0 0-15,0 0 16,-11-12-16,-1-11 15,12-12 1,12 1-16,11-24 16,1 12-1,11-1-15,-35 47 16</inkml:trace>
        </inkml:traceGroup>
        <inkml:traceGroup>
          <inkml:annotationXML>
            <emma:emma xmlns:emma="http://www.w3.org/2003/04/emma" version="1.0">
              <emma:interpretation id="{1F113147-94EA-4C19-8ABF-30AB990EBF7E}" emma:medium="tactile" emma:mode="ink">
                <msink:context xmlns:msink="http://schemas.microsoft.com/ink/2010/main" type="inkWord" rotatedBoundingBox="11535,17583 9716,17526 9757,16220 11576,16276"/>
              </emma:interpretation>
            </emma:emma>
          </inkml:annotationXML>
          <inkml:trace contextRef="#ctx0" brushRef="#br0" timeOffset="12721.0921">-11226 16250 0,'0'0'0,"0"0"15,0 0 1,0 0-16</inkml:trace>
          <inkml:trace contextRef="#ctx0" brushRef="#br0" timeOffset="13202.3042">-11473 15441 0,'0'0'0,"0"0"16,0 23-1,-12 23-15,-12 23 16,-23 35-1,0-23-15,-12-11 16,0-24 0,-11 0-16,-13-11 15,1-12-15,-1-11 16,25-12 0,10-12-16,13-11 15,11 0 1,1 0-16,11-1 15,0 13 1,12-1-16,0 12 16,0 0-16,-11 12 15,-13-1 1,-11 13-16,-48 33 16,-46 1-1,11-12-15,35 1 16,83-47-16</inkml:trace>
          <inkml:trace contextRef="#ctx0" brushRef="#br0" timeOffset="13451.8438">-12097 15475 0,'11'-11'15,"36"-35"-15,36-47 16,-12-11-16,-36 23 16,-23 12-1,-24 23-15,-12-1 16,-35 13 0,-47 22-16,24 24 15,11 11 1,24 12-16,12 11 15,11 23-15,24-11 16,12 0 0,23 0-16,24-1 15,-59-57 1</inkml:trace>
          <inkml:trace contextRef="#ctx0" brushRef="#br0" timeOffset="13611.9743">-13016 15753 0,'0'0'0,"0"0"16,0 0-1</inkml:trace>
        </inkml:traceGroup>
      </inkml:traceGroup>
    </inkml:traceGroup>
    <inkml:traceGroup>
      <inkml:annotationXML>
        <emma:emma xmlns:emma="http://www.w3.org/2003/04/emma" version="1.0">
          <emma:interpretation id="{907E584D-1302-4F36-B148-5C8EBA8DDA4F}" emma:medium="tactile" emma:mode="ink">
            <msink:context xmlns:msink="http://schemas.microsoft.com/ink/2010/main" type="paragraph" rotatedBoundingBox="22781,16361 216,15930 287,12185 22852,12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9AA43-C671-4F6B-806B-C5670D467712}" emma:medium="tactile" emma:mode="ink">
              <msink:context xmlns:msink="http://schemas.microsoft.com/ink/2010/main" type="line" rotatedBoundingBox="22781,16361 997,15945 1037,13827 22821,14243"/>
            </emma:interpretation>
          </emma:emma>
        </inkml:annotationXML>
        <inkml:traceGroup>
          <inkml:annotationXML>
            <emma:emma xmlns:emma="http://www.w3.org/2003/04/emma" version="1.0">
              <emma:interpretation id="{229A3580-A914-4A36-B85A-258B1BE7E18B}" emma:medium="tactile" emma:mode="ink">
                <msink:context xmlns:msink="http://schemas.microsoft.com/ink/2010/main" type="inkWord" rotatedBoundingBox="22788,15951 19281,15884 19311,14312 22818,14379"/>
              </emma:interpretation>
            </emma:emma>
          </inkml:annotationXML>
          <inkml:trace contextRef="#ctx0" brushRef="#br0" timeOffset="-53788.2375">-2874 13522 0,'0'12'16,"0"34"-16,12 12 15,0 0 1,-1 23-16,13 23 16,-12 0-1,-12-35-15,0-23 16,0-46-16</inkml:trace>
          <inkml:trace contextRef="#ctx0" brushRef="#br0" timeOffset="-54465.9209">-2108 14065 0,'0'0'0,"0"12"15,0 11-15,0 12 16,0-1-1,-12 1-15,12-12 16,-12 0 0,12-11-16,0-1 15,-12 1 1,12-12-16,0 0 16,0 0-16,-11 0 15,-13-12 1,0 1-16,-11-1 15,0 1 1,-12 11-16,0 0 16,-1 11-16,-10 1 15,10 11 1,1 0-16,0 12 16,12-12-1,-1 12-15,1-1 16,0-11-1,11 1-15,24-24 16</inkml:trace>
          <inkml:trace contextRef="#ctx0" brushRef="#br0" timeOffset="-54290.6713">-2155 13892 0,'35'0'16,"83"-11"-16,11-1 15,24 12 1,-153 0-16</inkml:trace>
          <inkml:trace contextRef="#ctx0" brushRef="#br0" timeOffset="-54877.1422">-1614 14169 0,'0'0'0,"0"0"16,12 24-16,0-1 15,12 0 1,-1 11-16,-11 1 16,-12 0-1,-24 0-15,1 11 16,-13-12-16,1-10 16,-12-1-1,47-23-15</inkml:trace>
          <inkml:trace contextRef="#ctx0" brushRef="#br0" timeOffset="-55110.7369">-1048 13719 0,'0'0'0,"0"11"16,-12 12-1,-11 35-15,-1 23 16,12 12-16,0-13 16,1-10-1,-1-24-15,12 0 16,-12-11 0,12-35-16</inkml:trace>
          <inkml:trace contextRef="#ctx0" brushRef="#br0" timeOffset="-55658.6512">47 14354 0,'0'0'16,"0"0"-16,0 0 15,0 12-15,-11 11 16,-1 0 0,-12 0-16,-11 0 15,-12 1 1,-12-13-16,12-11 16,11-11-16,13-1 15,11 0 1,0 1-16,12-12 15,0 0 1,0 0-16,0-1 16,0 1-1,0 12-15,-11-1 16,-13 12-16,-11 0 16,-1 0-1,13 0-15,-1 12 16,1-1-1,11 1-15,12-12 16,0 0 0,0 0-16,0 11 15,0 1-15,0 11 16,0 0 0,-12 23-16,0 1 15,-11-13 1,-1 1-16,-11-12 15,0-11-15,-13-1 16,13-11 0,0-11-16,-1-12 15,13-1 1,11 1-16,0 0 16,0 12-1,1-1-15,11 1 16,0 11-16,-12 0 15,0 0 1,-23 11-16,-1 12 16,1 0-1,-12 12-15,12-12 16,35-23-16</inkml:trace>
          <inkml:trace contextRef="#ctx0" brushRef="#br0" timeOffset="-55454.1875">-365 14042 0,'12'0'16,"47"-11"-16,35-12 15,24 0-15,-24 23 16,-94 0 0</inkml:trace>
          <inkml:trace contextRef="#ctx0" brushRef="#br0" timeOffset="-54013.5107">-636 13048 0,'0'0'0,"-35"12"16,-59 23-16,-36 11 15,-35 12 1,-82 23-16,82-12 16,-59 23-1,36-34-15,46 12 16,36-24 0,24-12-16,82-34 15</inkml:trace>
          <inkml:trace contextRef="#ctx0" brushRef="#br0" timeOffset="-53590.7742">-3004 14146 0,'0'0'0,"-11"12"15,-25 11-15,-23 12 16,12-1-16,0 1 16,0-12-1,-12 0-15,12-11 16,0 11-1,-12 23-15,59-46 16</inkml:trace>
        </inkml:traceGroup>
        <inkml:traceGroup>
          <inkml:annotationXML>
            <emma:emma xmlns:emma="http://www.w3.org/2003/04/emma" version="1.0">
              <emma:interpretation id="{FDE6E4AD-D04D-45E5-9176-905C6A506A70}" emma:medium="tactile" emma:mode="ink">
                <msink:context xmlns:msink="http://schemas.microsoft.com/ink/2010/main" type="inkWord" rotatedBoundingBox="18977,16160 15751,16098 15774,14887 19000,14949"/>
              </emma:interpretation>
            </emma:emma>
          </inkml:annotationXML>
          <inkml:trace contextRef="#ctx0" brushRef="#br0" timeOffset="-50421.674">-4829 13973 0,'0'0'15,"-12"12"1,-12 11-16,1 0 16,-13 0-1,1 0-15,-12 0 16,12-11-16,-13-12 16,25-12-1,-1 1-15,13-1 16,11-23-1,0-11-15,11 0 16,13-23-16,-12 22 16,-1 1-1,1 11-15,-12 12 16,0 0 0,-12 12-16,-11 11 15,-12 0 1,-13 0-16,13 11 15,12 1-15,11-1 16,0 1 0,12-1-16,0 1 15,12 11 1,0 0-16,11 12 16,1 23-16,-13-12 15,-11-11 1,-11-1-16,-13 1 15,-11 0 1,-12-1-16,-1 1 16,1-12-1,12 0-15,35-23 16</inkml:trace>
          <inkml:trace contextRef="#ctx0" brushRef="#br0" timeOffset="-50163.0512">-5736 14805 0,'0'0'15,"35"0"-15,94-11 16,25-13-1,-37 1 1,-22 12-16,-95 11 16</inkml:trace>
          <inkml:trace contextRef="#ctx0" brushRef="#br0" timeOffset="-49415.0853">-5689 13800 0,'0'0'16,"0"0"0,-12 0-16,-23 23 15,-13 11-15,-22 24 16,11-12-1,24-11-15,-1 0 16,24-1 0,1-10-16,11-13 15,11 1 1,13-1-16,0 1 16,11-12-16,-12 0 15,1 0 1,-12 0-16,-12 0 15,0 0 1,-12 0-16,-23 11 16,-24 24-16,0-12 15,-12 23 1,0-23-16,-11-11 16,0 0-1,23-12-15,12 0 16,11 0-1,13-12-15,11 0 16,12 12-16,0-11 16,0-1-1,12 1-15,-1 11 16,13 0 0,0 0-16,-1 11 15,-11 1-15,0-1 16,-12 1-1,0 0-15,-24 11 16,-23 11 0,-12 1-16,12-12 15,0-11 1,47-12-16</inkml:trace>
          <inkml:trace contextRef="#ctx0" brushRef="#br0" timeOffset="-49226.9495">-6172 13800 0,'0'0'15,"0"0"-15,0 0 16,0 0-1,0 0-15</inkml:trace>
          <inkml:trace contextRef="#ctx0" brushRef="#br0" timeOffset="-48922.8768">-6702 13788 0,'0'0'16,"0"0"0,0 0-16,0 0 15,11 12-15,1 11 16,12 0 0,-1 12-16,-11 11 15,-12 0 1,-12 12-16,-11 0 15,-13-12 1,-23 0-16,-23-11 16,0-12-16,11-12 15,71-11 1</inkml:trace>
          <inkml:trace contextRef="#ctx0" brushRef="#br0" timeOffset="-51701.9285">-3757 14193 0,'0'0'16,"0"0"-16,0 0 15,0 0-15,-12 11 16,0 12 0,-23 12-16,-1 0 15,-23 11 1,-23 12-16,-12-24 15,23-11 1,12-11-16,59-12 16</inkml:trace>
          <inkml:trace contextRef="#ctx0" brushRef="#br0" timeOffset="-51425.8838">-4028 13626 0,'0'0'0,"0"0"15,0 23-15,11 12 16,-11 11-1,-11 35-15,-1 23 16,0-11 0,-12-1-16,1 1 15,23-93-15</inkml:trace>
          <inkml:trace contextRef="#ctx0" brushRef="#br0" timeOffset="-51179.547">-4452 14285 0,'0'0'16,"0"0"-1,-12 12-15,-12-1 16,-23 24-16,-24 0 15,1-1 1,-1-11-16,24-11 16,12-1-1,35-11-15</inkml:trace>
          <inkml:trace contextRef="#ctx0" brushRef="#br0" timeOffset="-51001.7198">-4535 13881 0,'0'0'16,"0"0"-16,0 0 15,0 0 1</inkml:trace>
        </inkml:traceGroup>
        <inkml:traceGroup>
          <inkml:annotationXML>
            <emma:emma xmlns:emma="http://www.w3.org/2003/04/emma" version="1.0">
              <emma:interpretation id="{81CD3BD3-F362-4460-BF82-ABE1FD42773A}" emma:medium="tactile" emma:mode="ink">
                <msink:context xmlns:msink="http://schemas.microsoft.com/ink/2010/main" type="inkWord" rotatedBoundingBox="15496,15799 11194,15717 11214,14676 15516,14758"/>
              </emma:interpretation>
            </emma:emma>
          </inkml:annotationXML>
          <inkml:trace contextRef="#ctx0" brushRef="#br0" timeOffset="-45301.4525">-8140 14158 0,'0'0'0,"0"0"15,0 0 1,12 11-16,12 1 16,-1 0-16,13-12 15,-13 0 1,1-12-16,-1-11 15,1 0 1,-12-12-16,0 12 16,-12 11-16,0 1 15,0-1 1,0 12-16,-12 0 16,-24 12-1,-11-1-15,-23 24 16,-1 0-1,12-12-15,12-12 16,0 1-16,-12 0 16,12-12-1,0-12-15,11 0 16,1 1 0,11-12-16,13 0 15,11 0-15,0-12 16,11 12-1,1 11-15,0 1 16,-12 11 0,0 0-16,12 11 15,-12 24 1,0 11-16,-12-11 16,-12-1-16,-11 13 15,-24-13 1,12-11-16,0 1 15,12-13 1,-1-11-16,13 0 16,-1-11-16,12-13 15,1 1 1,-1 0-16,0 12 16,12-1-1,0 12-15,0 0 16,-12 0-1,-11 12-15,-36 11 16,-24 0-16,1 0 16,11 0-1,12-11-15,24-1 16,35-11 0</inkml:trace>
          <inkml:trace contextRef="#ctx0" brushRef="#br0" timeOffset="-45220.8173">-8846 13777 0,'11'0'0,"60"-24"16,23-10-16,12-1 15,0 0 1,-11 1-16,-48 34 15,-47 0 1</inkml:trace>
          <inkml:trace contextRef="#ctx0" brushRef="#br0" timeOffset="-44982.8592">-9023 13499 0,'0'0'0,"-12"35"16,0 11-1,1 12-15,-13 23 16,1 11 0,-13 1-16,1-12 15,0-35-15,-1-12 16,36-34-1</inkml:trace>
          <inkml:trace contextRef="#ctx0" brushRef="#br0" timeOffset="-44815.1186">-9588 14239 0,'0'0'0,"-12"11"16,-35 12-16,-24 12 15,-11-12 1,11 0-16,12 1 16,59-24-1</inkml:trace>
          <inkml:trace contextRef="#ctx0" brushRef="#br0" timeOffset="-48793.689">-7256 13985 0,'0'0'15,"0"0"-15,0 0 16</inkml:trace>
          <inkml:trace contextRef="#ctx0" brushRef="#br0" timeOffset="-46519.8966">-7350 13869 0,'0'0'0,"0"0"15,0 0 1,0 0-16,0 12 16,0-1-1,0 1-15,0-1 16,-12 1-16,12-1 16,-12 1-1,0-12-15,1 0 16,-1 0-1,-12-12-15,12 1 16,1-1 0,-1-11-16,12-12 15,0-22-15,23-13 16,13-11 0,-36 81-16</inkml:trace>
          <inkml:trace contextRef="#ctx0" brushRef="#br0" timeOffset="-46244.9825">-7857 14470 0,'0'0'0,"12"0"16,70-12-1,13 1-15,-95 11 16</inkml:trace>
          <inkml:trace contextRef="#ctx0" brushRef="#br0" timeOffset="-43748.1706">-10425 14065 0,'0'0'0,"0"-11"16,12-1-1,12-22-15,23-1 16,12 0 0,-1 12-16,1 0 15,0 12-15,-12-1 16,1 12-1,-25 0-15,1 12 16,-13-1 0,-11 1-16,-11 11 15,-13 11 1,-11 1-16,-36 11 16,-47 12-16,0-12 15,24-23 1,12 1-16,-1-13 15,13-11 1,11-11-16,12-13 16,23 1-1,0 0-15,24-11 16,0-1-16,12 0 16,12 1-1,-1 10-15,1 1 16,11 0-1,1 12-15,-1-1 16,-11 12-16,-13 0 16,1 0-1,-12 12-15,0 11 16,0 0 0,-12 12-16,1-1 15,-13 1-15,12-24 16,0 1-1,1-12-15,-1 0 16,0-12 0,0 1-16,1-24 15,11 1 1,0-1-16,0 0 16,0 1-16,0 10 15,0 13 1,0 11-16,0 0 15,0 0 1,0 0-16,-24 11 16,0 13-1,-23 22-15,12-12 16,-12 1-16,11-12 16,1 0-1,12-23-15,-1 0 16,12-11-1,0-1-15,1-11 16,22 0-16,13-23 16,23-12-1,12 0-15,-59 58 16</inkml:trace>
          <inkml:trace contextRef="#ctx0" brushRef="#br0" timeOffset="-43747.1706">-10213 13384 0,'0'0'0,"0"0"16,0 0-16</inkml:trace>
          <inkml:trace contextRef="#ctx0" brushRef="#br0" timeOffset="-43363.6962">-10755 13499 0,'-11'0'0,"-37"12"16,-46 22-16,12 1 15,-1 0 1,24-1-16,12-10 16,0-1-1,12 0-15,11 0 16,1 12-16,11-1 16,0 1-1,-11 0-15,11-1 16,-12 1-1,1-12-15,-1-11 16,1-12 0,-1 0-16,0-12 15,1 0 1,11-11-16,24-23 16,35-23-16,24-24 15,11 12 1,-82 81-16</inkml:trace>
        </inkml:traceGroup>
        <inkml:traceGroup>
          <inkml:annotationXML>
            <emma:emma xmlns:emma="http://www.w3.org/2003/04/emma" version="1.0">
              <emma:interpretation id="{78449F72-811C-47DC-BE2E-3495941DD165}" emma:medium="tactile" emma:mode="ink">
                <msink:context xmlns:msink="http://schemas.microsoft.com/ink/2010/main" type="inkWord" rotatedBoundingBox="10715,16130 5843,16037 5883,13920 10756,14013"/>
              </emma:interpretation>
            </emma:emma>
          </inkml:annotationXML>
          <inkml:trace contextRef="#ctx0" brushRef="#br0" timeOffset="-40469.051">-12416 13395 0,'0'0'0,"0"0"15,0 0 1</inkml:trace>
          <inkml:trace contextRef="#ctx0" brushRef="#br0" timeOffset="-40561.9511">-12439 13696 0,'0'0'16,"0"0"-16,0 11 16,-12 12-1,0 12-15,-23 11 16,-12 0 0,-12 1-16,0-13 15,0 1 1,12-12-16,12-11 15,-1-1-15,1-11 16,11 0 0,13-11-16,-1-1 15,0 1 1,12-13-16,0 1 16,12-11-16,23-1 15,1 12 1,11 0-16,0 11 15,-12 12 1,-11 0-16,-12 12 16,-12-1-1,0 12-15,-24 24 16,-23 22-16,-24 12 16,-11-12-1,-24 1-15,-24-1 16,12-23-1,36-11-15,-1 0 16,13-12-16,11-23 16,23 11-1,36-11-15</inkml:trace>
          <inkml:trace contextRef="#ctx0" brushRef="#br0" timeOffset="-40066.1058">-12639 13464 0,'0'0'0,"0"0"16,0 0-16</inkml:trace>
          <inkml:trace contextRef="#ctx0" brushRef="#br0" timeOffset="-40215.2622">-12875 13291 0,'0'0'15,"0"0"-15,0 23 16,0 47 0,-12 10-16,0 13 15,1-24-15,-1-11 16,12-12-1,0 1-15,0-47 16</inkml:trace>
          <inkml:trace contextRef="#ctx0" brushRef="#br0" timeOffset="-39702.575">-13723 13961 0,'0'0'0,"0"0"16,0 0 0,-12 12-16,-11 11 15,-25 12-15,-10 11 16,-1-11 0,0-1-16,0 1 15,-12-12 1,12-11-16,12-12 15,24 0 1,11 0-16,12 0 16</inkml:trace>
          <inkml:trace contextRef="#ctx0" brushRef="#br0" timeOffset="-39494.244">-13723 13233 0,'0'0'16,"0"0"-1,0 23-15,0 47 16,0 34-16,-12 11 16,-11-11-1,-13 0-15,36-104 16</inkml:trace>
          <inkml:trace contextRef="#ctx0" brushRef="#br0" timeOffset="-41248.9229">-12015 13961 0,'0'0'0,"0"0"16,0 0-1,0 0-15,0 0 16,-12 0 0,-11 0-16,-1 0 15,-11 0 1,11-11-16,1-1 16,-1 1-16,12-1 15,0 1 1,12-1-16,0 1 15,0-13 1,12 13-16,0-1 16,0 1-1,-12 11-15,0 0 16,0 0-16,0 11 16,0 24-1,-12 11-15,-12 12 16,-11 0-1,12-24-15,-1 1 16,-11-12-16,-1 0 16,1-11-1,0-12-15,-1-12 16,1 1 0,0-12-16,11 0 15,12 11-15,1 0 16,-1 1-1,0 11-15,0 0 16,-11 11 0,-13 13-16,-11 10 15,-12 12 1,12-11-16,0 0 16,0-12-16,12 0 15,35-23 1</inkml:trace>
          <inkml:trace contextRef="#ctx0" brushRef="#br0" timeOffset="-9797.7147">-14112 12760 0,'0'0'0,"0"0"16,0 0-16,0 0 16,-12 11-1,-23 24-15,-36 34 16,-46 35-1,-1 0-15,0-11 16,-23 22 0,11-11-16,24-11 15,106-93-15</inkml:trace>
          <inkml:trace contextRef="#ctx0" brushRef="#br0" timeOffset="-10174.1368">-14642 13522 0,'0'0'0,"0"0"16,0-11 0,0-1-16,0 12 15,0 0 1,0 0-16,0 0 16,0 12-16,0 22 15,-12 24 1,12-12-16,-11 1 15,-1-1 1,0 12-16,-12-1 16,1 1-1,-1-12-15,1-11 16,-13-12-16,-11 0 16,12-23-1,0 0-15,-1-11 16,13-1-1,-1-11-15,12 12 16,12-1-16,0 0 16,12-11-1,12 12-15,-1-1 16,-11 12 0,0 0-16,0 12 15,-12 22-15,-12 13 16,-24 22-1,-22 0-15,-1-11 16,-12-12 0,-11-11-16,-1-12 15,83-23 1</inkml:trace>
          <inkml:trace contextRef="#ctx0" brushRef="#br0" timeOffset="-8518.989">-14677 12644 0,'0'0'16,"-24"11"-16,-46 13 15,-48 33-15,-12 47 16,-47 35 0,-46 0-16,93-47 15,12 12 1,0 23-16,1 1 16,117-128-16</inkml:trace>
          <inkml:trace contextRef="#ctx0" brushRef="#br0" timeOffset="-9266.981">-15749 13927 0,'0'0'16,"0"0"-1,0 0-15,0 0 16,0-12-16,12-22 15,11-24 1,12-12-16,13 1 16,-1 11-1,0 24-15,-12 22 16,-11 12-16,-1 12 16,-11 11-1,0 11-15,-24 13 16,-11-1-1,-13 0-15,1-23 16,-1 0 0,13-11-16,-12-1 15,11-11-15,0 0 16,1 0 0,-1-11-16,1-1 15,-13 12 1,1 0-16,-12 0 15,-12 0 1,-23 12-16,11-12 16,12 0-16,12 0 15,0 0 1,-12 0-16,24 11 16,35-11-1</inkml:trace>
          <inkml:trace contextRef="#ctx0" brushRef="#br0" timeOffset="-8843.8547">-16692 14724 0,'0'0'15,"24"0"-15,47 0 16,11-23 0,12-23-16,24-12 15,0-11-15,-24 11 16,-23 0 0,-24 12-16,-23 11 15,-1-11 1,-23 11-16,0 12 15,-12 12-15,-11-1 16,-24 12 0,0 12-16,11-1 15,13 12 1,11-11-16,0-1 16,12 1-1,35 11-15,36 0 16,0-11-16,11-1 15,-82-11 1</inkml:trace>
          <inkml:trace contextRef="#ctx0" brushRef="#br0" timeOffset="-7996.534">-16774 13615 0,'0'0'15,"0"0"1,0 0-16,12 11 15,11 24 1,-11 0-16,0 11 16,-12 0-1,-12 12-15,-11 11 16,-13 1-16,1-13 16,0-22-1,-1-12-15,36-23 16</inkml:trace>
        </inkml:traceGroup>
        <inkml:traceGroup>
          <inkml:annotationXML>
            <emma:emma xmlns:emma="http://www.w3.org/2003/04/emma" version="1.0">
              <emma:interpretation id="{656591FA-4117-407A-A818-2738D7759F6D}" emma:medium="tactile" emma:mode="ink">
                <msink:context xmlns:msink="http://schemas.microsoft.com/ink/2010/main" type="inkWord" rotatedBoundingBox="5656,15841 1001,15752 1031,14140 5687,14229"/>
              </emma:interpretation>
            </emma:emma>
          </inkml:annotationXML>
          <inkml:trace contextRef="#ctx0" brushRef="#br0" timeOffset="-6291.096">-18565 13881 0,'0'0'16,"0"0"-1,0 11-15,0 1 16,-11-1-16,-1 12 15,0-11 1,0 11-16,1 0 16,-13 0-1,0 0-15,1 12 16,-1 0-16,1-1 16,-13 1-1,-11 0-15,0-1 16,-12 1-1,-11 0-15,-1-1 16,-23 1 0,11-12-16,13-11 15,34-1-15,36-11 16</inkml:trace>
          <inkml:trace contextRef="#ctx0" brushRef="#br0" timeOffset="-5374.0651">-19295 13996 0,'0'0'16,"0"0"-16,0 0 16,0 0-1,0 0-15,0-11 16,-12-1-16,12-11 15,0-12 1,12 1-16,0-1 16,0 12-1,-1 0-15,1 11 16,-12 12-16,12 0 16,0 12-1,-12-1-15,0 12 16,0 0-1,-12 1-15,-12 10 16,-23 1-16,-12 0 16,12-12-1,-12 0-15,1 0 16,-1-12 0,-12 1-16,-35 11 15,-12-11 1,0-1-16,24 1 15,12-1-15,-13 1 16,1-1 0,23-11-16,24 0 15,12 0 1,23 0-16,12 0 16,0 0-16,12 0 15,-12 0 1</inkml:trace>
          <inkml:trace contextRef="#ctx0" brushRef="#br0" timeOffset="-5174.79">-19507 13314 0,'0'0'0,"0"0"16,12 12-1,-12-12-15</inkml:trace>
          <inkml:trace contextRef="#ctx0" brushRef="#br0" timeOffset="-4949.9569">-20320 13788 0,'0'0'0,"0"0"15,36-11 1,58-13-16,47 1 15,-35 0 1,-12 0-16,-94 23 16</inkml:trace>
          <inkml:trace contextRef="#ctx0" brushRef="#br0" timeOffset="-7808.8352">-17080 13961 0,'0'0'0,"-12"12"15,-12 11-15,-11 23 16,0 1-1,-12-1-15,-1-12 16,13-10 0,12-1-16,23-23 15</inkml:trace>
          <inkml:trace contextRef="#ctx0" brushRef="#br0" timeOffset="-7267.0708">-17351 13765 0,'0'0'0,"0"0"15,0 12 1,-12 11-16,-12 11 16,-23 24-1,-23 11-15,-13-11 16,1-12-16,11-22 15,12-13 1,12-11-16,12-11 16,-1-13-1,13 1-15,11 0 16,12-11 0,0 10-16,12-10 15,23-1-15,0 12 16,1 11-1,-13 1-15,1 11 16,-12 0 0,-12 0-16,0 0 15,0 11 1,-12 13-16,-12-1 16,-11 23-16,-12 0 15,0 0 1,-12 1-16,0-13 15,-23 12 1,-13 1-16,1-13 16,23 1-16,1 0 15,11-1 1,-12 1-16,12 0 16,59-35-1</inkml:trace>
          <inkml:trace contextRef="#ctx0" brushRef="#br0" timeOffset="-7068.2614">-17493 13337 0,'0'0'0,"0"0"16,0 0 0,0 0-16</inkml:trace>
          <inkml:trace contextRef="#ctx0" brushRef="#br0" timeOffset="-6613.8868">-17752 13592 0,'0'0'16,"0"0"-16,0 0 15,0 0-15</inkml:trace>
          <inkml:trace contextRef="#ctx0" brushRef="#br0" timeOffset="-5927.0336">-17987 12956 0,'0'0'0,"-12"35"16,-12 11-16,-46 23 15,-25 12 1,-11-12-16,24-34 16,11-12-1,24-11-15,0-12 16,12 0-16,11-12 16,12 1-1,12-12-15,0-12 16,12 12-1,0 11-15,0 12 16,-1 0 0,1 12-16,0 34 15,-12-46-15</inkml:trace>
          <inkml:trace contextRef="#ctx0" brushRef="#br0" timeOffset="-6823.7053">-18023 13210 0,'0'0'0,"0"0"16,0 0-16,0 23 16,0 35-1,-11 46-15,-1 12 16,12-47-16,0-11 15,0-12 1,0 0-16,0-46 16</inkml:trace>
          <inkml:trace contextRef="#ctx0" brushRef="#br0" timeOffset="-1122.6588">-20190 12852 0,'0'0'0,"-24"12"16,-58 68-16,-95 36 15,12-12 1,-47 23-16,24 0 16,46-23-1,36-11-15,106-93 16</inkml:trace>
          <inkml:trace contextRef="#ctx0" brushRef="#br0" timeOffset="-1389.0018">-21191 13777 0,'0'0'0,"0"11"0,23 47 15,12 11 1,-11 1-16,-12-24 16,-12 0-1,0-23-15,-12 0 16,-12-11-16,-11-1 16,0-11-1,-12 0-15,0 0 16,-1 12-1,-22-1-15,-1 13 16,-11 10-16,23 1 16,12 0-1,11-1-15,13 1 16,11-12 0,24 23-16,-12-46 15</inkml:trace>
        </inkml:traceGroup>
      </inkml:traceGroup>
      <inkml:traceGroup>
        <inkml:annotationXML>
          <emma:emma xmlns:emma="http://www.w3.org/2003/04/emma" version="1.0">
            <emma:interpretation id="{9106B7A6-4258-4E8F-B9CB-2BBD368A4F32}" emma:medium="tactile" emma:mode="ink">
              <msink:context xmlns:msink="http://schemas.microsoft.com/ink/2010/main" type="line" rotatedBoundingBox="20560,15162 248,14262 353,11879 20666,12780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D3B3C9-C493-4DFE-809F-132A7DE598E3}" emma:medium="tactile" emma:mode="ink">
                <msink:context xmlns:msink="http://schemas.microsoft.com/ink/2010/main" type="inkWord" rotatedBoundingBox="20592,14461 17516,14324 17574,13016 20650,13153"/>
              </emma:interpretation>
            </emma:emma>
          </inkml:annotationXML>
          <inkml:trace contextRef="#ctx0" brushRef="#br0" timeOffset="-96207.2111">-3793 12471 0,'0'0'0,"0"0"16,0 0-16</inkml:trace>
          <inkml:trace contextRef="#ctx0" brushRef="#br0" timeOffset="-96335.9751">-3416 12101 0,'0'0'0,"0"0"16,0 11-16,12 12 16,0 24-1,-12-1-15,11 35 16,-11 0 0,-11-12-16,-13-11 15,-23 11-15,-24-11 16,1-12-1,-13-23-15,1-11 16,-12-12 0,-1-12-16,13-11 15,23 0 1,12-12-16,23 1 16,12-13-16,36-10 15,11-1 1,12 0-16,12 12 15,-11 23 1,-48 23-16</inkml:trace>
          <inkml:trace contextRef="#ctx0" brushRef="#br0" timeOffset="-96634.8484">-2097 11835 0,'0'0'16,"-11"11"-16,-25 13 15,-34 22 1,-36 23-16,-36 12 16,13-23-16,-1 0 15,-23 23 1,47-35-16,24-12 15,82-34 1</inkml:trace>
          <inkml:trace contextRef="#ctx0" brushRef="#br0" timeOffset="-97696.8571">-2238 12505 0,'0'0'16,"0"0"-16,0 0 16,12 12-1,0 11-15,-1 0 16,1 12-16,-12 22 16,0 24-1,-12 0-15,12 12 16,0-1-1,0-34-15,0-12 16,0-11 0,0-35-16</inkml:trace>
          <inkml:trace contextRef="#ctx0" brushRef="#br0" timeOffset="-96995.9759">-2886 13060 0,'0'0'16,"0"0"-16,0 0 16,24 12-16,23-12 15,24-12 1,-13 0-16,1-22 15,-11-1 1,-13 12-16,-12-12 16,-11 12-16,0 0 15,-12 12 1,0 11-16,-12 0 16,-11 0-1,-13 0-15,-11 11 16,-12 1-1,-35 11-15,-12 0 16,0-12-16,24-11 16,11-11-1,24-1-15,11 1 16,13-1 0,-1-11-16,13 12 15,11-1 1,0-11-16,11 0 15,1 11-15,12 1 16,-1-1 0,1 12-16,-1 12 15,-11-1 1,0 1-16,-12-1 16,0 1-16,-12-1 15,0 1 1,-11 0-16,-1-12 15,1 0 1,-1-12-16,12 0 16,1-11-1,-1-11-15,12-1 16,12-34-16,23-1 16,12 1-1,0 11-15,-47 58 16</inkml:trace>
          <inkml:trace contextRef="#ctx0" brushRef="#br0" timeOffset="-93008.1934">-4511 12251 0,'0'0'0,"0"0"15,0 0 1,0 0-16,-12 0 15,-12 0-15,-23 0 16,-12 0 0,0 0-16,12 12 15,0-1 1,12 1-16,-1 22 16,1 1-1,35-35-15</inkml:trace>
          <inkml:trace contextRef="#ctx0" brushRef="#br0" timeOffset="-92869.8206">-5230 12991 0,'0'0'0,"0"0"16,0 0-1,0 0-15,0 0 16</inkml:trace>
        </inkml:traceGroup>
        <inkml:traceGroup>
          <inkml:annotationXML>
            <emma:emma xmlns:emma="http://www.w3.org/2003/04/emma" version="1.0">
              <emma:interpretation id="{83A178D9-007F-45F3-9EF6-2CC5670D95A8}" emma:medium="tactile" emma:mode="ink">
                <msink:context xmlns:msink="http://schemas.microsoft.com/ink/2010/main" type="inkWord" rotatedBoundingBox="17092,14418 15339,14340 15390,13192 17143,13270"/>
              </emma:interpretation>
            </emma:emma>
          </inkml:annotationXML>
          <inkml:trace contextRef="#ctx0" brushRef="#br0" timeOffset="-92317.1149">-6007 12655 0,'0'0'0,"0"0"16,23-11-16,24-35 15,12-24 1,-12 1-16,0 11 16,-11 12-1,-1 11-15,-11 12 16,-1 0-16,1 12 15,-12 11 1,-1 0-16,-11 0 16,0 46-1,-11 12-15,-25-1 16,-11-10-16,-24 10 16,1-10-1,11-13-15,12-22 16,11-1-1,13-11-15,11 0 16,12 0 0,0-11-16,0-1 15,0 1-15,12-1 16,-12 12 0,0 0-16,0 0 15,0 12 1,-12 11-16,-12 11 15,-34 24-15,-25 0 16,-23 11 0,106-69-16</inkml:trace>
          <inkml:trace contextRef="#ctx0" brushRef="#br0" timeOffset="-92129.1406">-6113 13060 0,'0'0'16,"0"0"0,0 0-16,11 0 15,-11 0-15</inkml:trace>
          <inkml:trace contextRef="#ctx0" brushRef="#br0" timeOffset="-91883.9907">-6172 11927 0,'0'0'0,"0"24"16,0 10 0,-12 36-16,0-1 15,-11 35 1,-25-12-16,1 1 16,24-47-16,23-46 15</inkml:trace>
          <inkml:trace contextRef="#ctx0" brushRef="#br0" timeOffset="-91668.0278">-6655 12551 0,'0'0'0,"-12"0"15,-12 12-15,-35 0 16,-58-1-1,-13-11-15,36 0 16,11-11-16,1-1 16,11 0-1,12 1-15,59 11 16</inkml:trace>
          <inkml:trace contextRef="#ctx0" brushRef="#br0" timeOffset="-91498.1445">-7268 13014 0,'0'0'0,"0"0"15,0 0 1</inkml:trace>
        </inkml:traceGroup>
        <inkml:traceGroup>
          <inkml:annotationXML>
            <emma:emma xmlns:emma="http://www.w3.org/2003/04/emma" version="1.0">
              <emma:interpretation id="{747C6074-50C6-4496-961C-77388C0B5043}" emma:medium="tactile" emma:mode="ink">
                <msink:context xmlns:msink="http://schemas.microsoft.com/ink/2010/main" type="inkWord" rotatedBoundingBox="14827,14367 9705,14140 9787,12298 14909,12525"/>
              </emma:interpretation>
            </emma:emma>
          </inkml:annotationXML>
          <inkml:trace contextRef="#ctx0" brushRef="#br0" timeOffset="-91075.8648">-7904 12702 0,'0'0'0,"0"0"16,0 0-16,-12 0 16,1 0-1,-1-12-15,-12 1 16,12-13 0,1 1-16,11 12 15,0-12-15,11 0 16,1 11-1,0 0-15,0 1 16,0 11 0,-12 0-16,11 11 15,-11 13 1,0-1-16,-11 0 16,-37 23-16,-34 0 15,-24 12 1,23-12-16,1-11 15,11-12 1,12-11-16,59-12 16</inkml:trace>
          <inkml:trace contextRef="#ctx0" brushRef="#br0" timeOffset="-90829.1734">-8340 11731 0,'0'0'16,"0"46"0,0 35-16,0 12 15,-12-13-15,1 13 16,-13 22-1,1-34-15,11-23 16,12-58 0</inkml:trace>
          <inkml:trace contextRef="#ctx0" brushRef="#br0" timeOffset="-89801.1046">-8670 12390 0,'0'0'16,"0"0"-16,0 0 15,-11 11 1,11-11-16,-12 12 16,0-12-1,12 0-15,-12 0 16,12 0-16,0 0 15,0 0 1,-11 0-16,11 0 16,-12 0-1,12 0-15,-12-12 16,12 1 0,0-1-16,0 1 15,12-1-15,-12 12 16,12-12-1,-12 12-15,0 0 16,0 0 0,0 12-16,-24 23 15,0-1-15,1-11 16,-13 12 0,1-23-16,12-1 15,-1-11 1,0 0-16,1-11 15,-1-12 1,13-1-16,-13-10 16,0 11-1,1 0-15,-12 11 16,-24 0-16,-12 1 16,12 11-1,12 11-15,12 1 16,11 0-1,12-12-15,12 0 16,0 0-16,0 0 16,24 11-1,11 1-15,1-1 16,-1 1 0,-12-1-16,-11 1 15,0-1-15,-12-11 16,-12 12-1,-11 11-15,-13 0 16,-11 12 0,12-12-16,11 0 15,1-11 1,-1-1-16,12 1 16,1-1-16,11 1 15,0 11 1,0 0-16,0-11 15,0 11 1,0-12-16,-12 1 16,0 0-1,-12-1-15,-23 1 16,0-1-16,-12-11 16,12-11-1,12-1-15,11-11 16,13 0-16,22-23 15,25-24 1,11-11-16,12 0 16,11 12-1,-70 69-15</inkml:trace>
          <inkml:trace contextRef="#ctx0" brushRef="#br0" timeOffset="-89633.8888">-9247 11835 0,'12'0'0,"23"-12"16,36-11 0,70 23-16,-141 0 15</inkml:trace>
          <inkml:trace contextRef="#ctx0" brushRef="#br0" timeOffset="-88983.8717">-9577 11708 0,'0'0'16,"0"0"-1,0 0-15,0 0 16,0 0 0</inkml:trace>
          <inkml:trace contextRef="#ctx0" brushRef="#br0" timeOffset="-87495.9497">-9577 11130 0,'0'0'16,"0"0"-16,0 0 16,0 0-1,0 0-15,-35 23 16,-47 35 0,-36 23-16,0 0 15,12-12 1,0-23-16,0 0 15,12-11-15,23-23 16,24-1 0,0-11-16,0 0 15,0 0 1,-1 12-16,-10-1 16,-1 1-16,0 11 15,12 0 1,23 0-16,12 0 15,0 0 1,12 12-16,12 0 16,0 11-1,-12 0-15,-24 12 16,-11-12-16,-24 1 16,0-13-1,0 1-15,59-35 16</inkml:trace>
          <inkml:trace contextRef="#ctx0" brushRef="#br0" timeOffset="-89231.1205">-9683 12170 0,'0'0'0,"0"0"16,0 0-1,-23 12-15,-13-1 16,-22 12 0,-1 0-16,12 1 15,11-1-15,1 0 16,11 0-1,1 0-15,-1 12 16,12-1 0,1 1-16,-1 0 15,-12-1-15,1 1 16,-13 0 0,-11-12-16,-12 0 15,0-12 1,12 1-16,47-12 15</inkml:trace>
          <inkml:trace contextRef="#ctx0" brushRef="#br0" timeOffset="-88866.7882">-9812 11766 0,'0'0'16,"0"0"-16,0 0 15,12 11 1,-12-11-16</inkml:trace>
          <inkml:trace contextRef="#ctx0" brushRef="#br0" timeOffset="-88589.0419">-10260 12055 0,'0'0'16,"0"0"-1,0 0-15,0 11 16,0 12-16,0 0 16,-12 0-1,-11 12-15,-1 0 16,1-12-1,-13 0-15,36-23 16</inkml:trace>
          <inkml:trace contextRef="#ctx0" brushRef="#br0" timeOffset="-86834.1598">-10354 12124 0,'0'0'15,"0"0"-15,0 0 16,0 0 0,0 0-16,0 0 15,0 0-15,0 0 16,0 0-1,0 0-15,0 0 16,0 0 0,-12 11-16,-11 1 15,-1 0-15,-11-1 16,-1 1 0,1-1-16,0-11 15,-1 0 1,13 0-16,-1 0 15,1 0 1,23 0-16</inkml:trace>
          <inkml:trace contextRef="#ctx0" brushRef="#br0" timeOffset="-88216.2159">-10554 12135 0,'0'0'15,"0"0"-15,0 12 16,0 0 0,0-1-16,0 1 15,0-12 1,0 0-16,0 0 16,0 0-16,0 0 15,0 0 1,-12 0-16,-12 11 15,1 1 1,-36 11-16,-24 0 16,-23 0-1,12-11-15,23-1 16,24-11-16,12 0 16,11 0-1,13-11-15,11 11 16,0-12-1,11 1-15,-11 11 16</inkml:trace>
          <inkml:trace contextRef="#ctx0" brushRef="#br0" timeOffset="-88019.1167">-11344 12898 0,'0'0'16,"0"0"-16,36-11 15,105-24 1,36-23-16,-12 0 16,-165 58-16</inkml:trace>
          <inkml:trace contextRef="#ctx0" brushRef="#br0" timeOffset="-85433.0886">-11497 11511 0,'0'0'16,"0"0"-16,0 0 15,0 0 1</inkml:trace>
          <inkml:trace contextRef="#ctx0" brushRef="#br0" timeOffset="-85684.4571">-11697 12008 0,'0'0'0,"0"0"15,0 0 1,0 0-16,0 0 15,0 0 1,-24 23-16,-11 12 16,0 11-16,-1 1 15,13-13 1,-1 1-16,13-12 16,11 0-1,11-11-15,1-1 16,0-11-16,11 0 15,-11 0 1,0 0-16,-12 0 16,0 0-1,0 0-15,-24 0 16,-23 0 0,-12 0-16,12-11 15,0-1-15,24 1 16,11-1-1,12-11-15,12-23 16,23-24 0,24-22-16,-59 92 15</inkml:trace>
          <inkml:trace contextRef="#ctx0" brushRef="#br0" timeOffset="-84974.3459">-12074 11673 0,'-12'12'0,"-11"11"16,-13 0-1,1 0-15,0 0 16,11-11-1,1-1-15,-13 1 16,1-12 0,11 11-16,-11 1 15,11-1-15,1 13 16,11-1 0,0 0-16,1-12 15,11 1 1,0-12-16,0 0 15,0 0 1,0 0-16,0 0 16,0 0-16,-12 0 15,-35 0 1,0 12-16,-12-1 16,-12 12-1,12 0-15,12 0 16,12 1-1,-1-1-15,13 0 16,-1 11-16,-11 24 16,11 23-1,12 0-15,1 0 16,-1 0 0,12-23-16,0-12 15,0-12-15,0-34 16</inkml:trace>
          <inkml:trace contextRef="#ctx0" brushRef="#br0" timeOffset="-84410.7344">-12580 12817 0,'0'0'16,"23"0"-16,24-11 15,36-12 1,-83 23-16</inkml:trace>
          <inkml:trace contextRef="#ctx0" brushRef="#br0" timeOffset="-84618.1286">-12416 11165 0,'0'0'0,"0"0"15,0 0 1,0 0-16,0 0 16,-11 11-1,-25 1-15,1-1 16,0 1-16,11-1 15,12 13 1,12 10-16,0 12 16,12 1-1,0-1-15,0 0 16,-1 0-16,1-11 16,-12 11-1,0 24-15,0-70 16</inkml:trace>
        </inkml:traceGroup>
        <inkml:traceGroup>
          <inkml:annotationXML>
            <emma:emma xmlns:emma="http://www.w3.org/2003/04/emma" version="1.0">
              <emma:interpretation id="{86428DD9-B2AD-4287-90BD-AA70460B8CC6}" emma:medium="tactile" emma:mode="ink">
                <msink:context xmlns:msink="http://schemas.microsoft.com/ink/2010/main" type="inkWord" rotatedBoundingBox="9359,14063 7589,13984 7643,12765 9413,12844"/>
              </emma:interpretation>
            </emma:emma>
          </inkml:annotationXML>
          <inkml:trace contextRef="#ctx0" brushRef="#br0" timeOffset="-67860.7873">-14194 11488 0,'0'0'16,"0"0"-16,0 0 16,0 23-1,0 12-15,0 23 16,0 23-16,0 0 15,-12-1 1,12-80-16</inkml:trace>
          <inkml:trace contextRef="#ctx0" brushRef="#br0" timeOffset="-67544.0049">-14571 11927 0,'0'0'16,"-12"0"-16,-23 12 16,-1 11-1,1 0-15,0 0 16,11 0 0,1-11-16,11 11 15,0 0 1,0 12-16,12 0 15,0-1-15,0 1 16,-12 0 0,1-12-16,-1 0 15,-24 0 1,1-12-16,-12-11 16,0-11-16,0-1 15,11-11 1,13 0-16,11-12 15,0-11 1,24 0-16,23 0 16,13-12-1,10 23-15,-58 35 16</inkml:trace>
          <inkml:trace contextRef="#ctx0" brushRef="#br0" timeOffset="-84223.9497">-13381 12263 0,'0'0'15,"0"0"-15</inkml:trace>
          <inkml:trace contextRef="#ctx0" brushRef="#br0" timeOffset="-68462.0624">-13676 11985 0,'0'0'0,"0"0"0,0 0 15,0 0 1,0 0-16,0 0 16,0 0-1,-35 0-15,-24 0 16,-12 12-16,12-1 16,12 1-1,12-1-15,11 1 16,1 0-1,11-1-15,0 1 16,12-1 0,0 1-16,0-1 15,0 1-15,-12 11 16,1 12 0,-13 11-16,-11 0 15,-13 0 1,-22 1-16,11-13 15,0 12 1,59-46-16</inkml:trace>
          <inkml:trace contextRef="#ctx0" brushRef="#br0" timeOffset="-68243.969">-14029 12702 0,'0'0'16,"0"0"0,0 0-16,0 0 15,0 0-15,0 0 16</inkml:trace>
        </inkml:traceGroup>
        <inkml:traceGroup>
          <inkml:annotationXML>
            <emma:emma xmlns:emma="http://www.w3.org/2003/04/emma" version="1.0">
              <emma:interpretation id="{C8506A17-7B8D-4B12-8161-2C8F52182C41}" emma:medium="tactile" emma:mode="ink">
                <msink:context xmlns:msink="http://schemas.microsoft.com/ink/2010/main" type="inkWord" rotatedBoundingBox="7227,14128 2971,13939 3048,12204 7303,12393"/>
              </emma:interpretation>
            </emma:emma>
          </inkml:annotationXML>
          <inkml:trace contextRef="#ctx0" brushRef="#br0" timeOffset="-65332.2685">-17139 11615 0,'0'0'0,"0"0"16,0 0 0,-12 12-16,-12 11 15,-23 12 1,0-1-16,12 13 15,0-13-15,11 12 16,12-11 0,0 11-16,1-11 15,11 0 1,0-1-16,0-10 16,-12-1-1,0 0-15,0-12 16,1 1-16,-13-1 15,0 1 1,-23-12-16,0 0 16,12-12-1,-1-11-15,13 0 16,11-23 0,24-12-16,23-11 15,24-1-15,0 24 16,-59 46-1</inkml:trace>
          <inkml:trace contextRef="#ctx0" brushRef="#br0" timeOffset="-65277.9711">-17516 12621 0,'0'0'16,"0"0"-16,0 0 16</inkml:trace>
          <inkml:trace contextRef="#ctx0" brushRef="#br0" timeOffset="-64913.7248">-17893 11881 0,'0'0'0,"0"0"16,0 0-1,0 0-15,-12 12 16,-11-1 0,-1 1-16,-11-1 15,-12 1 1,-12 11-16,0 0 15,12 0-15,11 0 16,24 1 0,1-1-16,-1 23 15,12-46 1</inkml:trace>
          <inkml:trace contextRef="#ctx0" brushRef="#br0" timeOffset="-64773.751">-18152 12679 0,'0'0'16,"0"0"-16,0 0 16</inkml:trace>
          <inkml:trace contextRef="#ctx0" brushRef="#br0" timeOffset="-67149.811">-15573 11951 0,'0'0'15,"0"0"1,12 11-16,0 1 16,12 11-16,-13 0 15,1 12 1,0-1-16,-12 12 15,-24-11 1,-11 11-16,-12 1 16,-12 10-1,0-22-15,0-12 16,12 0-16,47-23 16</inkml:trace>
          <inkml:trace contextRef="#ctx0" brushRef="#br0" timeOffset="-66422.2334">-15620 11650 0,'0'0'0,"0"0"15,0 0 1,0 0-16,0 0 16,0 0-16,0 0 15,-11 12 1,-1 11-16,-12 0 15,1 11 1,-24 24-16,-12 0 16,-12-12-16,0 1 15,1-24 1,11 0-16,12-12 16,11 1-1,13-12-15,11 0 16,0 0-1,-11 11-15,-1 1 16,0 0-16,1-1 16,-1 1-1,1-1-15,-13 1 16,13-1 0,-1 1-16,1-12 15,11 0-15,-12 11 16,1 1-1,-1 0-15,-11-1 16,0 1 0,-12-12-16,-1 0 15,13 0 1,0 0-16,11-12 16,1 1-16,11-1 15,0-11 1,12-12-16,12-23 15,11-11 1,13 11-16,11 0 16,-12 24-16,1 11 15,-36 23 1</inkml:trace>
          <inkml:trace contextRef="#ctx0" brushRef="#br0" timeOffset="-66294.0734">-16456 11627 0,'0'0'16,"0"0"-1,0 0-15,24-12 16,34-11-16,60-23 16,24 0-1,-36 11-15,-106 35 16</inkml:trace>
          <inkml:trace contextRef="#ctx0" brushRef="#br0" timeOffset="-66017.1926">-17021 12736 0,'0'0'16,"0"0"-16,0 0 16,35-11-16,36-12 15,35-24 1,11 1-16,-34 12 16,-83 34-1</inkml:trace>
          <inkml:trace contextRef="#ctx0" brushRef="#br0" timeOffset="-62065.9958">-18729 11003 0,'0'0'0,"23"0"15,48-23-15,58 0 16,-11 11 0,-118 12-16</inkml:trace>
          <inkml:trace contextRef="#ctx0" brushRef="#br0" timeOffset="-62316.9858">-18588 11569 0,'0'0'0,"0"0"15,0 0-15,0 0 16,0 0 0,-12-11-16,0-1 15,1 0-15,11-11 16,0 0 0,0-11-16,11 10 15,1 1 1,0 12-16,0 11 15,-1 0 1,1 11-16,-12 12 16,0 1-16,-12 10 15,-11 1 1,-1-12-16,-11 0 16,-12 0-1,-24 0-15,12-11 16,12-12-16,12 0 15,-1 0 1,1 0-16,0 0 16,-1 0-1,-11 0-15,-23 0 16,-25 0-16,-11 0 16,36 0-1,-1 0-15,12 0 16,12 0-1,12 0-15,-1 0 16,13 0 0,11 0-16,0 0 15,12 0-15,0 0 16,0 0 0,12 0-16,12 11 15,23 1 1,0-12-16,12 0 15,-12 0 1,-47 0-16</inkml:trace>
          <inkml:trace contextRef="#ctx0" brushRef="#br0" timeOffset="-63211.0547">-18682 11927 0,'0'0'0,"0"0"15,0 0-15,0 0 16,0 0-1,0 0-15,0 0 16,0 0 0,11 12-16,1 11 15,0 12 1,0-12-16,0 12 16,-12-1-16,-12 12 15,-24 24 1,-34-1-16,-36 0 15,23-22 1,83-47-16</inkml:trace>
          <inkml:trace contextRef="#ctx0" brushRef="#br0" timeOffset="-62254.9288">-19448 11222 0,'0'0'16,"12"0"-1,35-11-15,24-12 16,35-12 0,11 12-16,-11 0 15,-106 23-15</inkml:trace>
        </inkml:traceGroup>
        <inkml:traceGroup>
          <inkml:annotationXML>
            <emma:emma xmlns:emma="http://www.w3.org/2003/04/emma" version="1.0">
              <emma:interpretation id="{67E1134C-4FD5-4778-A119-A9C758FDB9DD}" emma:medium="tactile" emma:mode="ink">
                <msink:context xmlns:msink="http://schemas.microsoft.com/ink/2010/main" type="inkWord" rotatedBoundingBox="2537,13829 1706,13792 1747,12874 2577,12911"/>
              </emma:interpretation>
            </emma:emma>
          </inkml:annotationXML>
          <inkml:trace contextRef="#ctx0" brushRef="#br0" timeOffset="-61605.8998">-20190 12043 0,'0'0'16,"0"0"-16,0 0 15,0 12-15,0-1 16,0-11-1,0 0-15,0 0 16,0 0 0,0 0-16,-12-11 15,0-24 1,12-46-16,0 12 16,0-1-16,12 12 15,0 12 1,0 12-16,-12 34 15</inkml:trace>
          <inkml:trace contextRef="#ctx0" brushRef="#br0" timeOffset="-61426.1027">-20273 12494 0,'0'0'0,"0"0"15,0 0-15</inkml:trace>
          <inkml:trace contextRef="#ctx0" brushRef="#br0" timeOffset="-60812.9152">-20720 11569 0,'0'0'0,"0"0"15,12 12 1,-1 11-16,1 46 16,0 0-16,-24 12 15,0-11 1,-11-1-16,-1-23 16,1-11-1,-1-12-15,1 0 16,-13-11-1,1-1-15,0-11 16,-1-23-16,1-23 16,11-23-1,24-1-15,12 12 16,0 12 0,11 12-16,1 10 15,0 13-15,-1-1 16,1 24-1,-1 23-15,-11 11 16,-12 23 0,-12 1-16,-23-1 15,-36 12 1,71-81-16</inkml:trace>
        </inkml:traceGroup>
        <inkml:traceGroup>
          <inkml:annotationXML>
            <emma:emma xmlns:emma="http://www.w3.org/2003/04/emma" version="1.0">
              <emma:interpretation id="{939FBEE5-BD00-45B2-AB64-D3ED2BBB67ED}" emma:medium="tactile" emma:mode="ink">
                <msink:context xmlns:msink="http://schemas.microsoft.com/ink/2010/main" type="inkWord" rotatedBoundingBox="1171,14302 247,14262 299,13092 1223,13133"/>
              </emma:interpretation>
            </emma:emma>
          </inkml:annotationXML>
          <inkml:trace contextRef="#ctx0" brushRef="#br0" timeOffset="-58686.8074">-21533 12008 0,'0'0'15,"0"0"-15,0 0 16,0 12 0,0-1-16,-12 13 15,0-13-15,1 1 16,11-12 0,-12 0-16,0 0 15,0-23 1,0-12-16,1-11 15,11-12 1,11 0-16,13 12 16,-24 46-16</inkml:trace>
          <inkml:trace contextRef="#ctx0" brushRef="#br0" timeOffset="-58514.9072">-21733 12632 0,'0'0'0,"0"0"15</inkml:trace>
          <inkml:trace contextRef="#ctx0" brushRef="#br0" timeOffset="-58081.0273">-21816 11997 0,'0'0'0,"0"11"15,-12 12 1,1 1-16,-1-1 16,0 0-16,0-12 15,1 1 1,-1-1-16,12-11 15,0 0 1,0 0-16,0 0 16,0 0-1,-12-11-15,12 11 16,0 0-16,-12 0 16,-11 11-1,-13 1-15,-11 23 16,-12-1-1,0 13-15,-23 45 16,82-92-16</inkml:trace>
          <inkml:trace contextRef="#ctx0" brushRef="#br0" timeOffset="-57921.8095">-22499 12944 0,'0'0'0,"35"-11"16,95-24-16,11 1 15,-141 34 1</inkml:trace>
        </inkml:traceGroup>
      </inkml:traceGroup>
    </inkml:traceGroup>
    <inkml:traceGroup>
      <inkml:annotationXML>
        <emma:emma xmlns:emma="http://www.w3.org/2003/04/emma" version="1.0">
          <emma:interpretation id="{C6C78454-E37A-48D4-AC90-749FF1BA7BD4}" emma:medium="tactile" emma:mode="ink">
            <msink:context xmlns:msink="http://schemas.microsoft.com/ink/2010/main" type="paragraph" rotatedBoundingBox="21203,12403 1087,11927 1147,9392 21263,9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E8F777-8CAA-47A2-BE3B-26E0BE33F812}" emma:medium="tactile" emma:mode="ink">
              <msink:context xmlns:msink="http://schemas.microsoft.com/ink/2010/main" type="line" rotatedBoundingBox="21203,12403 1087,11927 1147,9392 21263,9868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509590-EFD1-408C-87D6-82408A3A2BA1}" emma:medium="tactile" emma:mode="ink">
                <msink:context xmlns:msink="http://schemas.microsoft.com/ink/2010/main" type="inkWord" rotatedBoundingBox="21213,12015 20671,12002 20686,11377 21227,11390"/>
              </emma:interpretation>
            </emma:emma>
          </inkml:annotationXML>
          <inkml:trace contextRef="#ctx0" brushRef="#br0" timeOffset="-219207.7911">-1884 10101 0,'0'0'0,"0"0"15,-12 0-15,-12 0 16,1 0 0,-1 0-16,0 0 15,13 0 1,-1 0-16,0 0 16,12 0-16,0 0 15,0 0 1,24-11-16,11-1 15,12 1 1,0 11-16,12 0 16,0 0-16,0 11 15,-12 12 1,-12 0-16,-11 1 16,0-1-1,-13 0-15,-11 0 16,-11 0-1,-1 0-15,-12 0 16,1 0-16,-1 1 16,1-13-1,-1 1-15,12-1 16,0 1 0,1-1-16,11-11 15,0 0-15,0 0 16,0 12-1,11-1-15,13 1 16,0 0 0,11 11-16,0 0 15,-11-12 1,-1 1-16,-11 11 16,0 0-16,-12-11 15,0-1 1,-12 12-16,-11 0 15,-1 1 1,-11-1-16,-1-12 16,-11 1-1,-35-12-15,11-12 16,12 1-16,12-1 16,12 1-1,-1-13-15,25 13 16,-1-1-1,0 1-15,12 11 16,0 0-16</inkml:trace>
        </inkml:traceGroup>
        <inkml:traceGroup>
          <inkml:annotationXML>
            <emma:emma xmlns:emma="http://www.w3.org/2003/04/emma" version="1.0">
              <emma:interpretation id="{6E28947F-71BF-438E-8316-3266411C316D}" emma:medium="tactile" emma:mode="ink">
                <msink:context xmlns:msink="http://schemas.microsoft.com/ink/2010/main" type="inkWord" rotatedBoundingBox="20120,12280 14838,12155 14896,9717 20178,9843"/>
              </emma:interpretation>
            </emma:emma>
          </inkml:annotationXML>
          <inkml:trace contextRef="#ctx0" brushRef="#br0" timeOffset="-122449.6002">-3863 10933 0,'0'0'16,"35"0"-16,47-11 15,13 11 1,-1-12-16,-24 1 15,-11 11 1,-12 0-16,-47 0 16</inkml:trace>
          <inkml:trace contextRef="#ctx0" brushRef="#br0" timeOffset="-122816.1732">-3875 9246 0,'0'0'0,"12"0"16,46 12-1,60-1-15,0 1 16,23-12-1,24 11-15,-165-11 16</inkml:trace>
          <inkml:trace contextRef="#ctx0" brushRef="#br0" timeOffset="-122270.8598">-4087 10887 0,'0'0'0,"0"0"16,11 23 0,-11-23-16</inkml:trace>
          <inkml:trace contextRef="#ctx0" brushRef="#br0" timeOffset="-121662.0592">-3922 9107 0,'0'0'0,"0"0"16,0 0-16,-24-11 15,-35-1 1,-47 12-16,12 12 15,23 11 1,1 12-16,22-1 16,1 13-16,12-1 15,0 12 1,35-58-16</inkml:trace>
          <inkml:trace contextRef="#ctx0" brushRef="#br0" timeOffset="-121946.0532">-4771 9812 0,'0'0'16,"0"12"-1,24 23-15,0 11 16,-1 12-1,13 11-15,-13 0 16,1-22-16,-24-47 16</inkml:trace>
          <inkml:trace contextRef="#ctx0" brushRef="#br0" timeOffset="-121228.5806">-4888 9396 0,'0'0'16,"0"0"-16,0 0 15</inkml:trace>
          <inkml:trace contextRef="#ctx0" brushRef="#br0" timeOffset="-121294.9519">-5053 9951 0,'0'0'16,"0"0"0,0 0-16,-12 12 15,0-1-15,12-11 16,-12 0-1,12 0-15,-11-11 16,-1-12 0,0-12-16,12 0 15,0-11 1,0 0-16,12 0 16,0 11-16,11 12 15,-23 23 1</inkml:trace>
          <inkml:trace contextRef="#ctx0" brushRef="#br0" timeOffset="-120862.7024">-5265 9362 0,'0'0'16,"0"23"-16,-12 35 15,12-24-15,0 13 16,0-24 0,0-12-16,0 1 15,0-12 1,0 0-16,0 0 15,-12 11 1,0 1-16,-23 11 16,-12 23-16,-24 12 15,12 0 1,-23 23-16,-1-12 16,-11 0-1,-12 24-15,36-1 16,70-92-16</inkml:trace>
          <inkml:trace contextRef="#ctx0" brushRef="#br0" timeOffset="-120487.888">-5630 9246 0,'0'0'15,"0"0"-15,0 12 16,0-12-16</inkml:trace>
          <inkml:trace contextRef="#ctx0" brushRef="#br0" timeOffset="-120685.9581">-6490 10841 0,'11'0'0,"25"-12"16,46-11-1,71-11-15,24-13 16,-59 1 0,-24 12-16,-94 34 15</inkml:trace>
          <inkml:trace contextRef="#ctx0" brushRef="#br0" timeOffset="-218851.1339">-3157 10471 0,'0'0'0,"0"0"16,36 0-16,34 0 16,1 0-1,35 0-15,12 0 16,23 0-1,-141 0-15</inkml:trace>
          <inkml:trace contextRef="#ctx0" brushRef="#br0" timeOffset="-123077.8457">-2850 9315 0,'0'0'0,"0"0"16,0 0-1,11 0-15,1 0 16,-12 0 0</inkml:trace>
          <inkml:trace contextRef="#ctx0" brushRef="#br0" timeOffset="-123346.0067">-3121 9836 0,'0'0'0,"-12"0"0,-12 11 15,-11-11 1,11 0-16,1 0 16,-12-11-16,-1-24 15,1 23 1,-12 1-16,-12 11 15,0 11 1,0 1-16,0 11 16,12 0-16,12-11 15,11-1 1,1 1-16,11-1 16,0 1-1,12-1-15,0 1 16,12 11-1,0 0-15,-1-11 16,1 11-16,0 0 16,0 0-1,-12-11-15,0-1 16,-12 1 0,0-1-16,-11-11 15,-13 0-15,-11-11 16,-12-1-1,-11-11-15,-13 12 16,12-1 0,12 0-16,1 12 15,10 12 1,13 0-16,12 11 16,-1 11-16,24 13 15,0 10 1,24 1-16,23 23 15,-47-81 1</inkml:trace>
          <inkml:trace contextRef="#ctx0" brushRef="#br0" timeOffset="-119916.6641">-6125 9443 0,'0'0'0,"-12"11"16,-12 24-1,-11 11-15,12-11 16,-1-1 0,12-10-16,12-1 15,0-12 1,12 12-16,0-11 15,0-1-15,-12-11 16,11 0 0,-11 0-16,0 0 15,0 0 1,-11 12-16,-25 11 16,-11 12-1,-24-1-15,1-10 16,23-13-16,11 1 15,13-12 1,-1 0-16,12-12 16,1 1-1,-1-1-15,0-11 16,12 11-16,0 12 16,-12 0-1,1 12-15,-25 11 16,1 0-1,-24 12-15,-12 11 16,12-11 0,0-12-16,12-12 15,24-11-15,23 0 16</inkml:trace>
          <inkml:trace contextRef="#ctx0" brushRef="#br0" timeOffset="-119329.3611">-6973 9165 0,'0'0'16,"0"0"-1,-36 23-15,-23 12 16,-11 11-16,11 0 16,0 1-1,0-1-15,12 0 16,0 12 0,0 0-16,0-12 15,-1-11 1,1-12-16,0-12 15,0-11-15,12-23 16,-1-11 0,13-13-16,23-10 15,47-13 1,94-69-16,-23 70 16,-118 69-16</inkml:trace>
          <inkml:trace contextRef="#ctx0" brushRef="#br0" timeOffset="-119704.9586">-7256 9708 0,'0'0'16,"0"0"-16,0 24 15,0 10 1,-12-11-16,0 12 16,1 0-1,-13-1-15,12-11 16,-11-11-16,11 0 15,0-12 1,12 0-16</inkml:trace>
          <inkml:trace contextRef="#ctx0" brushRef="#br0" timeOffset="-116313.9844">-7256 8414 0,'0'0'15,"0"0"1,0 0-16,-12 35 16,0 11-1,-23 46-15,-12 1 16,-59 22-16,-24 13 15,24-13 1,12-22-16,23-36 16,71-57-1</inkml:trace>
        </inkml:traceGroup>
        <inkml:traceGroup>
          <inkml:annotationXML>
            <emma:emma xmlns:emma="http://www.w3.org/2003/04/emma" version="1.0">
              <emma:interpretation id="{3286AE94-4EAA-4F81-8CFE-5723042C3CF3}" emma:medium="tactile" emma:mode="ink">
                <msink:context xmlns:msink="http://schemas.microsoft.com/ink/2010/main" type="inkWord" rotatedBoundingBox="14391,12203 9928,12098 9974,10138 14438,10244"/>
              </emma:interpretation>
            </emma:emma>
          </inkml:annotationXML>
          <inkml:trace contextRef="#ctx0" brushRef="#br0" timeOffset="-115247.7667">-9612 9766 0,'0'0'0,"0"0"16,0 12-1,12-1-15,0 1 16,11-1 0,12-11-16,-11-11 15,0-1-15,-1-11 16,1 0 0,-13 0-16,1 0 15,0 0 1,-12 11-16,0 1 15,0 11-15,0 0 16,-12 0 0,-11 11-16,-13 12 15,-11 12 1,-12 0-16,0-12 16,-11 0-1,11-12-15,0 1 16,24-12-16,-1 0 15,13-12 1,11 1-16,0-12 16,12-12-1,0 12-15,12 0 16,0 11 0,0 12-16,-12 0 15,0 12-15,0 11 16,-24 23-1,0-11-15,-11 0 16,0-1 0,11-11-16,1-11 15,-1-1-15,0-11 16,1-11 0,-1-1-16,13-11 15,-1 0 1,0 0-16,0 11 15,12 12-15,-12 0 16,-11 12 0,-12 11-16,-24 0 15,-12 12 1,12-12-16,12 0 16,0 0-1,12 0-15,35-23 16</inkml:trace>
          <inkml:trace contextRef="#ctx0" brushRef="#br0" timeOffset="-115031.9861">-9977 9269 0,'12'0'0,"47"-11"16,35-12 0,24-12-16,-36 12 15,-23 11-15,-24 12 16,-35 0 0</inkml:trace>
          <inkml:trace contextRef="#ctx0" brushRef="#br0" timeOffset="-114754.884">-10342 8888 0,'0'0'0,"-12"35"15,0 45 1,-11 36-16,-13 0 16,13-1-1,-13 12-15,13-23 16,-1-11-16,12-47 16,1-11-1,11-35-15</inkml:trace>
          <inkml:trace contextRef="#ctx0" brushRef="#br0" timeOffset="-114548.0607">-10766 9789 0,'0'0'0,"0"0"15,-12 12-15,-12 11 16,-23 12-1,-12-1-15,0 1 16,0 0 0,12-12-16,0 0 15,47-23 1</inkml:trace>
          <inkml:trace contextRef="#ctx0" brushRef="#br0" timeOffset="-116963.6628">-8328 9743 0,'0'0'0,"-12"23"16,-11 23-16,-1 12 15,-11 0 1,-1-12-16,13-11 15,-1-24 1,1 1-16,-1-12 16,1-12-16,11 1 15,0-12 1,0-12-16,12 0 16,0 12-1,0 12-15,0 11 16,0 0-16,-23 11 15,-24 12 1,-12 1-16,0 10 16,12-11-1,-24 0-15,0-11 16,12-12 0,1 0-16,10-12 15,13 1 1,12-12-16,11 0 15,12 0-15,0 23 16</inkml:trace>
          <inkml:trace contextRef="#ctx0" brushRef="#br0" timeOffset="-115993.9991">-8328 8957 0,'0'0'0,"-24"12"15,1 11-15,-12 12 16,-1-12 0,13-12-16,11 12 15,0 0 1,12 1-16,0-1 15,0 11 1,0 1-16,0 0 16,0-1-16,-12 1 15,-23 11 1,-47 24-16,-1-24 16,12-11-1,1-1-15,70-34 16</inkml:trace>
          <inkml:trace contextRef="#ctx0" brushRef="#br0" timeOffset="-116677.7493">-9742 10749 0,'0'0'16,"24"0"-1,47-12-15,105-34 16,1 0-1,-36-12-15,83-46 16,-35 11-16,-60 12 16,-11 12-1,-118 69-15</inkml:trace>
          <inkml:trace contextRef="#ctx0" brushRef="#br0" timeOffset="-113728.964">-11261 8923 0,'0'0'0,"12"0"16,47-12-16,58-11 15,-22 11 1,-25 1-16,-70 11 15</inkml:trace>
          <inkml:trace contextRef="#ctx0" brushRef="#br0" timeOffset="-113936.9731">-11214 9431 0,'0'0'0,"0"0"16,-12 35-1,0 23-15,-11 22 16,-12-22-1,-1 0-15,1-23 16,0-1 0,-1-11-16,1-11 15,11-12-15,1 0 16,-1-12 0,12-11-16,12-11 15,0-1 1,0 0-16,12 12 15,0 12-15,0-1 16,-1 12 0,1 0-16,0 12 15,0-1 1,-12 1-16,0-1 16,-12 12-16,0 1 15,-11-1 1,-13 0-16,1 0 15,-12 12 1,12-12-16,-1 0 16,-11 11-1,-12 1-15,0 0 16,0-1-16,-11 13 16,11-13-1,0 1-15,12-12 16,11-11-1,1-1-15,35-11 16</inkml:trace>
          <inkml:trace contextRef="#ctx0" brushRef="#br0" timeOffset="-113481.9511">-11791 9315 0,'0'0'15,"12"0"-15,46 0 16,25-11 0,-12-1-16,-13 12 15,-58 0-15</inkml:trace>
          <inkml:trace contextRef="#ctx0" brushRef="#br0" timeOffset="-112414.6748">-12345 10691 0,'0'0'16,"0"0"-16,35 0 15,13 0-15,34-12 16,-11 1 0,11-1-16,-11 1 15,11 11 1,-23 0-16,0 0 16,-12 0-1,-23 0-15,-1 11 16,-23-11-16</inkml:trace>
          <inkml:trace contextRef="#ctx0" brushRef="#br0" timeOffset="-112980.7189">-11933 9107 0,'0'0'0,"0"24"16,0-1-16,-11 11 15,-13-11 1,-11 1-16,-12 10 16,-12 1-1,12-12-15,-1 0 16,1 12-1,12-12-15,0 12 16,11-1-16,1 1 16,-1 0-1,0-1-15,1 13 16,11-13 0,-11 1-16,-1-12 15,0 0-15,-11 0 16,0-11-1,-1-1-15,1-11 16,0 0 0,-1-11-16,13-12 15,-1-12 1,13-23-16,22 0 16,36 1-16,24-13 15,0 13 1,-1 22-16,-70 35 15</inkml:trace>
          <inkml:trace contextRef="#ctx0" brushRef="#br0" timeOffset="-112289.7069">-12533 10772 0,'0'0'16,"0"0"-16,0 0 16,0 0-1,0 0-15,0 0 16</inkml:trace>
        </inkml:traceGroup>
        <inkml:traceGroup>
          <inkml:annotationXML>
            <emma:emma xmlns:emma="http://www.w3.org/2003/04/emma" version="1.0">
              <emma:interpretation id="{92BC8CB6-4F23-4CD1-973B-CB29AD3C4436}" emma:medium="tactile" emma:mode="ink">
                <msink:context xmlns:msink="http://schemas.microsoft.com/ink/2010/main" type="inkWord" rotatedBoundingBox="9517,11396 7032,11338 7059,10170 9545,10229"/>
              </emma:interpretation>
            </emma:emma>
          </inkml:annotationXML>
          <inkml:trace contextRef="#ctx0" brushRef="#br0" timeOffset="-110886.9894">-13605 9420 0,'0'0'15,"0"0"-15,-12 23 16,-12 11-16,1 1 15,-13 11 1,1-11-16,0 0 16,-1-1-1,13 1-15,-12 11 16,11-11 0,0-1-16,1-10 15,-1-13-15,1 1 16,11-1-1,-12 12-15,1 0 16,-12 12 0,-1 0-16,1-12 15,11 0 1,1-11-16,-1-1 16,12-11-16,1 0 15,-1-11 1,0-1-16,0 0 15,0 1 1,1-1-16,-1 12 16,0 0-1,-11 0-15,-1 0 16,-11 0-16,-1 0 16,-11 0-1,0 0-15,-24 0 16,-23 12-1,-24-12-15,12 0 16,12-12-16,-12 1 16,0 11-1,-12 0-15,12 0 16,36 0 0,11 0-16,12 0 15,11 0 1,13 0-16,11 0 15,0 0-15,12 0 16,0 0 0,0 0-16,0 0 15,35 11 1,36 1-16,35-1 16,12-11-1,0 0-15,23-11 16,-23-1-16,-24 1 15,-23-1 1,-12 12-16,-59 0 16</inkml:trace>
          <inkml:trace contextRef="#ctx0" brushRef="#br0" timeOffset="-110704.0127">-15184 9570 0,'0'0'16,"12"0"-16,35 0 15,71-12-15,0 1 16,11-12-1,24-12-15,-11 23 16,-142 12 0</inkml:trace>
          <inkml:trace contextRef="#ctx0" brushRef="#br0" timeOffset="-111790.2363">-13205 8911 0,'0'0'16,"0"0"-16,0 0 16,0 0-1,0 0-15,0 23 16,0 23 0,0 24-16,-12 22 15,1 1-15,-13-1 16,1 12-1,-1-11-15,-11-1 16,11-23 0,-11-11-16,11-12 15,-11-11 1,35-35-16</inkml:trace>
        </inkml:traceGroup>
        <inkml:traceGroup>
          <inkml:annotationXML>
            <emma:emma xmlns:emma="http://www.w3.org/2003/04/emma" version="1.0">
              <emma:interpretation id="{13557411-DE28-4CC8-B932-89C913B82106}" emma:medium="tactile" emma:mode="ink">
                <msink:context xmlns:msink="http://schemas.microsoft.com/ink/2010/main" type="inkWord" rotatedBoundingBox="6630,12058 1087,11927 1147,9399 6690,9530"/>
              </emma:interpretation>
            </emma:emma>
          </inkml:annotationXML>
          <inkml:trace contextRef="#ctx0" brushRef="#br0" timeOffset="-104689.9261">-17139 9292 0,'0'0'15,"0"0"1,0 12-16,-12-1 15,0 13 1,0 10-16,1-11 16,-1-11-16,-12 0 15,13-1 1,-1 1-16,0-12 16,-12 0-1,13 0-15,-13 0 16,-11 11-16,-24 12 15,-12 12 1,0 11-16,13-11 16,10 0-1,13-12-15,12-12 16,11 1 0,12-1-16,0 1 15,12 11-15,11 0 16,1 12-1,-1-12-15,-11 0 16,0-11 0,0-1-16,-12-11 15,0 0-15,-12 12 16,-35-1 0,-12-11-16,-12-11 15,12-1 1,0-11-16,0 11 15,1-11 1,10 12-16,1 11 16,0 11-16,12 1 15,-1-1 1,13 13-16,11-1 16,0 0-1,12 0-15,0 12 16,12-1-16,-12-34 15</inkml:trace>
          <inkml:trace contextRef="#ctx0" brushRef="#br0" timeOffset="-103851.4157">-17999 10633 0,'0'0'0,"12"0"16,35 0-1,59-12-15,0-11 16,-12 12-16,0-1 16,1-11-1,-13 12-15,-35-1 16,0 12-1,-47 0-15</inkml:trace>
          <inkml:trace contextRef="#ctx0" brushRef="#br0" timeOffset="-104499.7843">-17257 8749 0,'0'0'16,"0"0"-16,12 12 15,-12-12 1</inkml:trace>
          <inkml:trace contextRef="#ctx0" brushRef="#br0" timeOffset="-104256.8507">-17987 8980 0,'0'0'0,"11"0"16,48 0-1,47-11-15,-11-1 16,-1 1 0,24 11-16,-24 11 15,-94-11-15</inkml:trace>
          <inkml:trace contextRef="#ctx0" brushRef="#br0" timeOffset="-106775.1104">-16067 8645 0,'0'0'0,"-12"23"15,-23 0-15,-1 12 16,1-12 0,0-11-16,-1-1 15,1 1 1,-12-12-16,0 0 16,0 0-1,-1 0-15,1 11 16,0-11-16,12 0 15,11 0 1,13 0-16,-1-11 16,12-1-1,0-11-15,12-11 16,11-13-16,-23 47 16</inkml:trace>
          <inkml:trace contextRef="#ctx0" brushRef="#br0" timeOffset="-107702.2863">-16185 9258 0,'0'0'0,"0"0"15,0 11-15,0 24 16,-12 34 0,-11 47-16,-1 23 15,12-47 1,0-23-16,1 1 15,11-13 1,-12-10-16,12-47 16</inkml:trace>
          <inkml:trace contextRef="#ctx0" brushRef="#br0" timeOffset="-106645.7934">-16326 8206 0,'0'0'15,"0"0"-15,0 12 16,0 22 0,0-34-16</inkml:trace>
          <inkml:trace contextRef="#ctx0" brushRef="#br0" timeOffset="-107199.0483">-16798 9916 0,'0'0'0,"0"12"16,0 0-1,0 11-15,0 0 16,12-12-1,0 1-15,0-12 16,11 0 0,1 0-16,11-12 15,1 1-15,-1-12 16,-23 11 0,-1 1-16,1-1 15,-12 12 1,-12 0-16,-35 0 15,0 0-15,0 12 16,0-1 0,0-11-16,0 0 15,11 0 1,1-11-16,11-1 16,13 0-1,-1-22-15,12-12 16,23-24-16,13-22 15,-1 22 1,12 1-16,-47 69 16</inkml:trace>
          <inkml:trace contextRef="#ctx0" brushRef="#br0" timeOffset="-103633.7708">-18093 10679 0,'0'0'15,"0"0"1</inkml:trace>
          <inkml:trace contextRef="#ctx0" brushRef="#br0" timeOffset="-101755.7882">-18553 9743 0,'0'0'0,"0"0"16,0 0-1,0 0-15,0 0 16,0-11-16,0-1 16,0-11-1,0-12-15,12 12 16,0 0-1,11 11-15,1 1 16,-12 11 0,-1 0-16,1 11 15,-12 13-15,-23 22 16,-13 12 0,-11-1-16,0-10 15,0-1 1,0 0-16,23-11 15,1-1-15,11-11 16,0 12 0,0 0-16,12-1 15,0-10 1,-11-1-16,-1 0 16,0 0-1,-11 0-15,-13-11 16,1-1-16,-12-11 15,11 0 1,13-11-16,-1-13 16,1 1-1,11-11-15,12-1 16,12 0-16,23-11 16,12 0-1,-47 46-15</inkml:trace>
          <inkml:trace contextRef="#ctx0" brushRef="#br0" timeOffset="-101112.2331">-19189 9269 0,'0'0'16,"35"-11"-16,36-12 16,23-1-1,-11 1-15,-36 12 16,-47 11-16</inkml:trace>
          <inkml:trace contextRef="#ctx0" brushRef="#br0" timeOffset="-101320.0548">-18965 9466 0,'0'0'15,"0"11"-15,-12 36 16,0 10 0,-11 13-16,-13-24 15,1 0 1,12-23-16,-13-11 16,13-1-1,-1 1-15,1-12 16,11 0-16,12 0 15,0-12 1,0 1-16,0-1 16,0 1-1,0 11-15,0 0 16,12 11 0,-12 1-16,0 11 15,-12 12-15,-24 11 16,-34 12-1,-13 11-15,1-11 16,23-12 0,59-46-16</inkml:trace>
          <inkml:trace contextRef="#ctx0" brushRef="#br0" timeOffset="-100827.8556">-19377 8807 0,'0'0'15,"0"23"-15,11 46 16,-11 47 0,-11-12-16,-13-12 15,1 1 1,-1-35-16,0 11 15,1-23-15,11-11 16,12-35 0</inkml:trace>
          <inkml:trace contextRef="#ctx0" brushRef="#br0" timeOffset="-100432.2481">-19731 9466 0,'0'0'0,"0"0"15,0 0 1,-12 23-16,1 12 16,-13 11-16,1-12 15,-1 1 1,-11-12-16,11-11 16,1-1-1,11-11-15,0 0 16,0 0-1,12-11-15,0-1 16,0 1-16,0-1 16,0 12-1,0 0-15,-12 0 16,1 0 0,-1 0-16,-12 12 15,-11-1 1,0 12-16,-12 12 15,11-12-15,1 0 16,0 0 0,11-11-16,24-12 15</inkml:trace>
          <inkml:trace contextRef="#ctx0" brushRef="#br0" timeOffset="-100134.0647">-19778 9119 0,'0'0'16,"0"0"-1,0 0-15</inkml:trace>
          <inkml:trace contextRef="#ctx0" brushRef="#br0" timeOffset="-99535.8765">-20202 8749 0,'0'0'0,"35"-11"15,48-12 1,-83 23-16</inkml:trace>
          <inkml:trace contextRef="#ctx0" brushRef="#br0" timeOffset="-99689.6709">-20449 9628 0,'0'0'0,"0"0"15,-12 11 1,0 1-16,0-1 16,1 1-1,-13-12-15,0 0 16,13 0-16,-13-23 16,12 0-1,1-1-15,11-10 16,11-12-1,25-24-15,11 1 16,12-1 0,-59 70-16</inkml:trace>
          <inkml:trace contextRef="#ctx0" brushRef="#br0" timeOffset="-98965.4049">-20979 9524 0,'0'0'15,"0"0"-15,0 0 16,0 0 0,0 0-16,0 0 15,0-12-15,11-34 16,13-35 0,0 0-16,11 12 15,0 22 1,12 13-16,-11 22 15,-13 12-15,1 12 16,-12 11 0,-12 11-16,-12 1 15,0 0 1,-12 11-16,1-11 16,-12-1-1,-1-10-15,-11-1 16,0-12-16,-12-11 15,0 0 1,12-11-16,0-1 16,23 12-1,1 0-15,-1 0 16,1 0-16,-1 12 16,-11 11-1,-12 11-15,-24 24 16,-23 23-1,-24 12-15,118-93 16</inkml:trace>
        </inkml:traceGroup>
      </inkml:traceGroup>
    </inkml:traceGroup>
    <inkml:traceGroup>
      <inkml:annotationXML>
        <emma:emma xmlns:emma="http://www.w3.org/2003/04/emma" version="1.0">
          <emma:interpretation id="{2E7ACA20-3E00-499B-9408-0883B70E480B}" emma:medium="tactile" emma:mode="ink">
            <msink:context xmlns:msink="http://schemas.microsoft.com/ink/2010/main" type="paragraph" rotatedBoundingBox="21015,8884 6349,8879 6350,6990 21016,6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871B4-ACFD-4CFB-BDAE-C8684126A547}" emma:medium="tactile" emma:mode="ink">
              <msink:context xmlns:msink="http://schemas.microsoft.com/ink/2010/main" type="inkBullet" rotatedBoundingBox="21015,8438 20496,8437 20497,7974 21016,797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394305.7308">-2061 6946 0,'0'0'0,"0"0"0,0 0 16,0 0-16,0 0 15,0 0 1,0 0-16,12-11 16,11-12-1,12-12-15,13 0 16,-13 12-1,0 12-15,1-1 16,-13 0-16,1 12 16,-1 0-1,-11 0-15,0 12 16,0 0 0,-12-1-16,0 24 15,-12-1-15,-12 13 16,-23-1-1,-12 0-15,-11 0 16,11-22 0,12-13-16,-1 1 15,13-12-15,0-12 16,11-11 0,1-12-16,-1-34 15,12 11 1,12-11-16,12 11 15,0 12 1,0 11-16,11 0 16,-11 12-16,-12 23 15</inkml:trace>
      </inkml:traceGroup>
      <inkml:traceGroup>
        <inkml:annotationXML>
          <emma:emma xmlns:emma="http://www.w3.org/2003/04/emma" version="1.0">
            <emma:interpretation id="{DFE90B66-BF2F-4753-9740-39203FF8AD98}" emma:medium="tactile" emma:mode="ink">
              <msink:context xmlns:msink="http://schemas.microsoft.com/ink/2010/main" type="line" rotatedBoundingBox="20119,8883 6349,8879 6350,6990 20120,6995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CEECD33-F2CB-4999-803C-EE4EEB05D1D8}" emma:medium="tactile" emma:mode="ink">
                <msink:context xmlns:msink="http://schemas.microsoft.com/ink/2010/main" type="inkWord" rotatedBoundingBox="20119,8611 15160,8610 15161,7003 20120,7005"/>
              </emma:interpretation>
            </emma:emma>
          </inkml:annotationXML>
          <inkml:trace contextRef="#ctx0" brushRef="#br0" timeOffset="-393912.9004">-2709 6519 0,'0'0'0,"0"0"15,12 23-15,-1 23 16,1 0-1,12 47-15,-1-24 16,-23 12 0,0-12-16,-11-22 15,-1-13-15,-12-11 16,1 0 0,-13-11-16,-11 0 15,0-24 1,12-11-16,-1-23 15,25-1 1,-1 1-16,12 11 16,12 1-16,-1 11 15,1 11 1,-12 12-16</inkml:trace>
          <inkml:trace contextRef="#ctx0" brushRef="#br0" timeOffset="-393419.7626">-2780 6195 0,'0'0'16,"0"0"-1,-12 0-15,-11 0 16,-24 0-16,-24 0 15,-23 23 1,11 0-16,13 24 16,11-1-1,24-12-15,35-34 16</inkml:trace>
          <inkml:trace contextRef="#ctx0" brushRef="#br0" timeOffset="-393673.134">-3345 6600 0,'0'0'0,"0"0"16,0 23-1,12 11-15,-1 36 16,1-24 0,0 0-16,0-11 15,-12-35-15</inkml:trace>
          <inkml:trace contextRef="#ctx0" brushRef="#br0" timeOffset="-392473.006">-3345 5687 0,'-12'11'15,"-23"24"-15,-48 23 16,-46 34 0,-1-11-16,1 11 15,-25 24 1,13 0-16,35-24 15,106-92-15</inkml:trace>
          <inkml:trace contextRef="#ctx0" brushRef="#br0" timeOffset="-392915.0317">-3946 6600 0,'0'0'15,"0"11"1,0 12-16,0 12 15,0 0-15,0-1 16,0 1 0,0-12-16,0-11 15,0-1 1,0-11-16,-12 0 16,1 0-1,-13-11-15,12-1 16,0 12-16,1 0 15,-13 0 1,-11 12-16,-1-12 16,1 11-1,0 1-15,-1-12 16,1 11 0,0-22-16,-1-1 15,1 12-15,0 0 16,-1 12-1,1 11-15,0 0 16,-1 12 0,13-12-16,-1 23 15,24-34-15,0-12 16</inkml:trace>
          <inkml:trace contextRef="#ctx0" brushRef="#br0" timeOffset="-392727.7918">-3946 6322 0,'0'0'16,"0"12"-16,0-12 15</inkml:trace>
          <inkml:trace contextRef="#ctx0" brushRef="#br0" timeOffset="-392167.6745">-4676 6126 0,'0'0'0,"0"34"16,0 36-1,12 11-15,-12 0 16,-12-1-16,-12-10 16,1-24-1,11-23-15,12-23 16</inkml:trace>
          <inkml:trace contextRef="#ctx0" brushRef="#br0" timeOffset="-391790.1843">-4924 6472 0,'0'0'15,"-11"12"1,-1 0-16,0-1 16,12 1-16,0-1 15,0-11 1,0 12-16,12-1 15,0 12 1,-12 12-16,0 0 16,-12-1-1,0 13-15,-12-24 16,1 0-16,-12-12 16,-13-11-1,1-11-15,12-1 16,0-11-1,23 0-15,0 0 16,12 0-16,24-12 16,11 12-1,-35 23-15</inkml:trace>
          <inkml:trace contextRef="#ctx0" brushRef="#br0" timeOffset="-391405.9972">-5018 6137 0,'0'0'0,"0"0"16,0 0 0</inkml:trace>
          <inkml:trace contextRef="#ctx0" brushRef="#br0" timeOffset="-391595.4894">-5442 7293 0,'12'0'16,"47"-12"-16,35-11 15,-94 23 1</inkml:trace>
          <inkml:trace contextRef="#ctx0" brushRef="#br0" timeOffset="-390946.2463">-5795 6715 0,'0'0'0,"0"0"15,23-23 1,24-35-16,24 0 16,0 12-16,-12 0 15,-1 23 1,-10 11-16,-13 12 16,-12 0-1,-11 12-15,-12-12 16,0 11-16,-23 24 15,-13 0 1,-23 11-16,1 0 16,-37 0-1,1-11-15,0-23 16,35-12 0,12 0-16,12-12 15,11 1-15,12-13 16,0-10-1,24-24-15,12-23 16,35-11 0,-59 92-16</inkml:trace>
          <inkml:trace contextRef="#ctx0" brushRef="#br0" timeOffset="-390778.9047">-5418 5987 0,'0'0'15,"0"0"1</inkml:trace>
          <inkml:trace contextRef="#ctx0" brushRef="#br0" timeOffset="-390156.8834">-6420 6657 0,'0'0'0,"0"0"16,12-11-1,12-24-15,23-34 16,23-47-16,-11 35 16,0 12-1,-23 34-15,-1 24 16,-12-1 0,-11 12-16,0 12 15,-12 11 1,-12 12-16,-11-1 15,-1-11-15,1 0 16,-1-11 0,0 0-16,1-1 15,-1 1 1,1-1-16,-24-11 16,0 12-1,-1-12-15,1 0 16,0 0-16,0 0 15,0 0 1,0 11-16,-24 1 16,-23 11-1,-24 0-15,12 0 16,24 0-16,-1-11 16,1-12-1,-12 0-15,23 0 16,12 0-1,12 0-15,11 0 16,13 0 0,11 0-16,12 0 15,0 0-15,12 0 16,-12 0 0</inkml:trace>
          <inkml:trace contextRef="#ctx0" brushRef="#br0" timeOffset="-389792.687">-7374 6091 0,'0'0'0,"47"0"16,142-12-1,-24 1-15,-165 11 16</inkml:trace>
          <inkml:trace contextRef="#ctx0" brushRef="#br0" timeOffset="-389980.4218">-7480 7143 0,'12'0'15,"35"-12"-15,118-34 16,12 0-16,-177 46 15</inkml:trace>
        </inkml:traceGroup>
        <inkml:traceGroup>
          <inkml:annotationXML>
            <emma:emma xmlns:emma="http://www.w3.org/2003/04/emma" version="1.0">
              <emma:interpretation id="{A17F2CC6-26E9-44C5-8FE2-9661CBD76E75}" emma:medium="tactile" emma:mode="ink">
                <msink:context xmlns:msink="http://schemas.microsoft.com/ink/2010/main" type="inkWord" rotatedBoundingBox="14536,8716 9977,8714 9978,6991 14537,6993"/>
              </emma:interpretation>
            </emma:emma>
          </inkml:annotationXML>
          <inkml:trace contextRef="#ctx0" brushRef="#br0" timeOffset="-388130.063">-8352 6322 0,'0'0'0,"0"0"16,0 0 0,0 0-16,0 0 15,0 0 1,0 0-16,12 12 16,0-1-1,12 1-15,11 11 16,-12 12-16,1-1 15,-12 1 1,-24 0-16,-12 22 16,-11 1-1,-12 0-15,-12 0 16,0-12 0,-11-11-16,22-12 15,48-23-15</inkml:trace>
          <inkml:trace contextRef="#ctx0" brushRef="#br0" timeOffset="-387931.714">-8658 6611 0,'0'0'16,"0"0"-16,0 0 15,-12 12 1,-23 22-16,-24 24 15,0-12-15,12 1 16,-12-1 0,0 0-16,59-46 15</inkml:trace>
          <inkml:trace contextRef="#ctx0" brushRef="#br0" timeOffset="-387604.6976">-9141 6530 0,'0'0'16,"0"12"-1,-12 11-15,-23 35 16,-12-1-16,-12 1 16,12 0-1,0-12-15,23-11 16,24-35 0</inkml:trace>
          <inkml:trace contextRef="#ctx0" brushRef="#br0" timeOffset="-387359.9164">-9694 6946 0,'0'0'0,"0"0"15,0 0 1,0-11-16,11-12 16,1-1-1,0 1-15,11-11 16,1 11-16,-12 11 15,-12 12 1,0 0-16,0 12 16,0 11-1,-12 23-15,-23 0 16,-24 0-16,-12 1 16,12-24-1,12-12-15,24-11 16,23 0-1</inkml:trace>
          <inkml:trace contextRef="#ctx0" brushRef="#br0" timeOffset="-387034.0873">-9694 6345 0,'0'0'16,"0"0"-16,0 0 15,0 12-15,0 11 16,-12 0-1,0 0-15,0 0 16,-11 0 0,-1-11-16,-11 0 15,11-1 1,-11-11-16,0 12 16,-1-1-1,-11 12-15,-12 12 16,-35 34-16,-24 35 15,-11 23 1,23-22-16,11-13 16,1 0-1,-12 1-15,24 11 16,82-104-16</inkml:trace>
          <inkml:trace contextRef="#ctx0" brushRef="#br0" timeOffset="-386748.4388">-10130 6299 0,'11'-23'0,"37"-23"15,58-47 1,-24-11-16,-11-11 15,-36 34-15,-11 23 16,-24 12 0,-12 23-16,-23 0 15,-1 11 1,-11 24-16,-12 34 16,0 35-16,0 23 15,59-104 1</inkml:trace>
          <inkml:trace contextRef="#ctx0" brushRef="#br0" timeOffset="-386363.7032">-10731 6773 0,'0'0'16,"0"0"-1,0 0-15,0-12 16,12-22-16,0-13 16,23-45-1,-12 0-15,1 11 16,-12 23 0,-12 12-16,0 11 15,0 0 1,-12 12-16,12 0 15,-12-12-15,12 1 16,0-13 0,0 1-16,12-12 15,0 12 1,0 12-16,-1 10 16,-11 1-1,0 23-15,0 0 16,0 0-16</inkml:trace>
          <inkml:trace contextRef="#ctx0" brushRef="#br0" timeOffset="-386019.0626">-11037 6623 0,'0'0'0,"-24"23"16,-11 35-16,-12 11 16,-12 23-1,-12-11-15,-11 0 16,-24-23 0,0 0-16,11 11 15,-11-11-15,-11 0 16,11-24-1,11-11-15,25-23 16,22 12 0,13-12-16,12 0 15,11 0 1,12 0-16,0 0 16,0 0-16</inkml:trace>
          <inkml:trace contextRef="#ctx0" brushRef="#br0" timeOffset="-385506.7658">-11461 6230 0,'0'0'16,"-12"11"-1,-12 24-15,1 11 16,-1-11-16,24 0 16,0-12-1,12-12-15,0 1 16,11-1 0,13-11-16,-13 0 15,-11 0-15,-12 0 16,0 12-1,-12 11-15,-11 0 16,-25 12 0,-10-12-16,10-12 15,1 1 1,12 0-16,11-12 16,1 0-16,-1-12 15,13 12 1,-1 0-16,0 0 15,-12 12 1,-11-1-16,12 12 16,-25 12-1,1 0-15,0-1 16,12-11-16,11-11 16,13-1-1,11-11-15</inkml:trace>
          <inkml:trace contextRef="#ctx0" brushRef="#br0" timeOffset="-385307.1954">-12298 6553 0,'0'0'16,"0"0"-16,0 12 15,0 11-15,-12 12 16,-11 22-1,-1-10-15,-11 10 16,0-10 0,-12-13-16,47-34 15</inkml:trace>
          <inkml:trace contextRef="#ctx0" brushRef="#br0" timeOffset="-384923.9571">-12321 6137 0,'0'0'0,"0"0"16,0 0-1,-12 12-15,-23 23 16,-13 11-1,13-12-15,0 1 16,11 0-16,-11 11 16,11-11-1,1 11-15,-1-11 16,1-1 0,-1 1-16,1-12 15,-1-11-15,0-1 16,1-11-1,11 0-15,12-23 16,12-23 0,35-24-16,12 1 15,-59 69 1</inkml:trace>
        </inkml:traceGroup>
        <inkml:traceGroup>
          <inkml:annotationXML>
            <emma:emma xmlns:emma="http://www.w3.org/2003/04/emma" version="1.0">
              <emma:interpretation id="{0262FEE4-2B94-4724-9A9B-5C9519250D86}" emma:medium="tactile" emma:mode="ink">
                <msink:context xmlns:msink="http://schemas.microsoft.com/ink/2010/main" type="inkWord" rotatedBoundingBox="9647,8880 6349,8879 6350,7269 9648,7270"/>
              </emma:interpretation>
            </emma:emma>
          </inkml:annotationXML>
          <inkml:trace contextRef="#ctx0" brushRef="#br0" timeOffset="-384214.1206">-13099 6808 0,'0'0'0,"0"0"16,-12 0-1,1-12-15,-1 0 16,12-11-1,0 0-15,0 12 16,12-1-16,-1 1 16,-11 11-1,0 0-15,0 0 16,0 23 0,-23 34-16,-24 13 15,-24-1-15,12-11 16,0-12-1,12-23-15,0-11 16,0-12 0,0-12-16,-12-22 15,12-24 1,23-23-16,24-12 16,12 1-16,12 0 15,-1 11 1,1 23-16,-1 23 15,1 24 1,-12 11-16,-1 11 16,-11 12-1,-11 24-15,-13 10 16,-23 13-16,-12-13 16,0 1-1,0-23-15,12-12 16,12-23-16,23 0 15,0-12 1,12 1-16,0-1 16,12 1-1,0-1-15,0 12 16,-12 0 0,0 0-16,0 35 15,-36 34-15,-11 24 16,-12-12-1,-23 23-15,82-104 16</inkml:trace>
          <inkml:trace contextRef="#ctx0" brushRef="#br0" timeOffset="-384045.8297">-14018 7547 0,'0'0'0,"0"0"15,0 0 1</inkml:trace>
          <inkml:trace contextRef="#ctx0" brushRef="#br0" timeOffset="-383769.7484">-14312 6623 0,'0'0'0,"0"0"16,12 11-1,11 12-15,1 12 16,-12 23 0,-12 0-16,-12 11 15,-24-11-15,-34 11 16,11-23 0,59-46-16</inkml:trace>
          <inkml:trace contextRef="#ctx0" brushRef="#br0" timeOffset="-383216.6576">-14442 6056 0,'0'0'16,"0"0"-16,0 0 15,0 0 1</inkml:trace>
          <inkml:trace contextRef="#ctx0" brushRef="#br0" timeOffset="-383405.1076">-14642 6600 0,'0'0'0,"0"11"16,0 1-16,-12 11 15,1 0 1,-1 0-16,0-11 16,12-12-1,0 0-15,0 0 16,0 0 0,-12 0-16,0 0 15,1 0-15,-13 0 16,-23 11-1,-12 12-15,0 12 16,0 0 0,12-1-16,12-11 15,11 0 1,12-11-16,12-12 16</inkml:trace>
          <inkml:trace contextRef="#ctx0" brushRef="#br0" timeOffset="-382981.8496">-14807 5952 0,'0'0'0,"0"12"15,0 23-15,-12 34 16,-11 35 0,-1 23-16,-11-23 15,23-35 1,-11 1-16,23-70 15</inkml:trace>
          <inkml:trace contextRef="#ctx0" brushRef="#br0" timeOffset="-382735.8066">-15219 6634 0,'0'0'0,"-12"12"16,-11 22-1,-25 13-15,-34 22 16,0-11-16,-1-12 16,24-23-1,12-11-15,12-12 16,35 0-1</inkml:trace>
          <inkml:trace contextRef="#ctx0" brushRef="#br0" timeOffset="-382479.9616">-15891 6415 0,'0'0'0,"12"23"16,0 11 0,0 1-16,0 0 15,-1 11 1,-11-11-16,-11 11 16,-13 12-16,-23-1 15,-12-10 1,12-13-16,47-34 15</inkml:trace>
          <inkml:trace contextRef="#ctx0" brushRef="#br0" timeOffset="-382369.9433">-16397 6715 0,'0'0'0,"0"0"16</inkml:trace>
        </inkml:traceGroup>
      </inkml:traceGroup>
    </inkml:traceGroup>
    <inkml:traceGroup>
      <inkml:annotationXML>
        <emma:emma xmlns:emma="http://www.w3.org/2003/04/emma" version="1.0">
          <emma:interpretation id="{CEEB0A99-EA74-475F-AFA6-CB44BBB57485}" emma:medium="tactile" emma:mode="ink">
            <msink:context xmlns:msink="http://schemas.microsoft.com/ink/2010/main" type="paragraph" rotatedBoundingBox="21897,6911 146,6444 238,2192 21988,2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10E8AD-DC0D-4DB6-A699-B6E266438113}" emma:medium="tactile" emma:mode="ink">
              <msink:context xmlns:msink="http://schemas.microsoft.com/ink/2010/main" type="line" rotatedBoundingBox="21897,6911 146,6444 202,3867 21952,4335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91A6A6-0B93-4EC4-9DE6-B40C539B0997}" emma:medium="tactile" emma:mode="ink">
                <msink:context xmlns:msink="http://schemas.microsoft.com/ink/2010/main" type="inkWord" rotatedBoundingBox="21911,6276 21545,6268 21556,5740 21922,5748"/>
              </emma:interpretation>
            </emma:emma>
          </inkml:annotationXML>
          <inkml:trace contextRef="#ctx0" brushRef="#br0" timeOffset="-479781.8213">-1131 4531 0,'0'0'0,"0"0"15,0 0-15,0 0 16,0 0 0,0 0-16,0 0 15,0-12 1,0 1-16,12-1 15,12-11-15,-1 0 16,24 0 0,1 23-16,-13 11 15,0 1 1,-11 11-16,-1 12 16,-11 23-1,-12 11-15,-23 0 16,-13-11-16,1-12 15,0-11 1,-1-12-16,1 0 16,0-11-1,-1-1-15,1-11 16,11 0 0,13 0-16,-1 0 15,12 0-15,0 0 16,0 0-1,12 0-15,11 0 16,12 0 0,24 0-16,24 12 15,-1-1-15,-11 12 16,-71-23 0</inkml:trace>
        </inkml:traceGroup>
        <inkml:traceGroup>
          <inkml:annotationXML>
            <emma:emma xmlns:emma="http://www.w3.org/2003/04/emma" version="1.0">
              <emma:interpretation id="{A153084A-C793-4F5A-A366-B8B145EB311E}" emma:medium="tactile" emma:mode="ink">
                <msink:context xmlns:msink="http://schemas.microsoft.com/ink/2010/main" type="inkWord" rotatedBoundingBox="21031,6573 19178,6533 19211,5015 21063,5055"/>
              </emma:interpretation>
            </emma:emma>
          </inkml:annotationXML>
          <inkml:trace contextRef="#ctx0" brushRef="#br0" timeOffset="-479514.4849">-2049 4889 0,'0'0'15,"23"0"-15,48 0 16,23 0-16,59 0 16,-153 0-1</inkml:trace>
          <inkml:trace contextRef="#ctx0" brushRef="#br0" timeOffset="-427137.9644">-2391 4727 0,'0'0'0,"0"0"16,0 0-16,0 0 16,0 0-1,0 0-15,0 0 16,12 0-16,0 12 15,-1 11 1,-11 12-16,-11 11 16,-25 23-1,-11 12-15,-12 0 16,-11 0 0,11-12-16,59-69 15</inkml:trace>
          <inkml:trace contextRef="#ctx0" brushRef="#br0" timeOffset="-426014.1064">-2615 4207 0,'0'0'0,"0"0"16,-12 23-1,-11 0-15,-1 1 16,-11-1-16,-12 0 15,0 0 1,-12-12-16,0 1 16,12 0-1,11-1-15,13 1 16,-1-1 0,1 1-16,-1 11 15,1 12-15,-13 11 16,1 12-1,0-1-15,-1-22 16,1-12 0,0 0-16,-13-11 15,1-1 1,0-11-16,12 0 16,11-11-16,1-12 15,23-12 1,12 0-16,11-11 15,24-23 1,12-1-16,35-34 16,36-11-16,-24 11 15,-24 23 1,-23 23-16,-12-11 16,-11 0-1,-24 11-15,-12 23 16,-12 12-16,-24 0 15,-11 11 1,0 12-16,-12 23 16,12 1-1,24-1-15,23-12 16,11 24 0,13 11-16,-24-46 15</inkml:trace>
          <inkml:trace contextRef="#ctx0" brushRef="#br0" timeOffset="-426703.059">-2827 5132 0,'0'0'15,"0"0"1,0 0-16,0 0 16,0 0-16,0 0 15,-12 0 1,1 0-16,-1 0 16,0 0-1,-12-12-15,13 1 16,-1-1-1,12 1-15,0-1 16,0 0-16,12 1 16,-12 11-1,0 0-15,0 0 16,0 0 0,0 0-16,0 11 15,-24 13-15,-23 10 16,-24 12-1,1-11-15,11-12 16,59-23 0</inkml:trace>
        </inkml:traceGroup>
        <inkml:traceGroup>
          <inkml:annotationXML>
            <emma:emma xmlns:emma="http://www.w3.org/2003/04/emma" version="1.0">
              <emma:interpretation id="{36C40BB5-A294-4D83-9669-B9AD7371AF5C}" emma:medium="tactile" emma:mode="ink">
                <msink:context xmlns:msink="http://schemas.microsoft.com/ink/2010/main" type="inkWord" rotatedBoundingBox="19877,6605 19072,6588 19080,6181 19886,6198"/>
              </emma:interpretation>
            </emma:emma>
          </inkml:annotationXML>
          <inkml:trace contextRef="#ctx0" brushRef="#br0" timeOffset="19905.9281">-3015 5016 0,'0'0'15,"0"0"-15,0 0 16,0 0-1,0 0-15,0 0 16,0 0 0,0 0-16,-12 0 15,0 0 1,-23 12-16,-1-1 16,-11-11-16,12 0 15,0 0 1,11 0-16,1 0 15,11 0 1,0-11-16,0-1 16,0 1-16,12-1 15,0 12 1,0-23-16,12 0 16,24 0-1,11 0-15,12 11 16,11 1-1,-11 11-15,-12 0 16,0 11-16,-11 1 16,-13-1-1,-11 1-15,0-1 16,-12 1 0,0-1-16,-12 13 15,-12 10-15,-23 1 16,-23 11-1,-1 0-15,0-11 16,1-12 0,-1 0-16,-12-11 15,13-1 1,11 1-16,0-1 16,12-11-16,12 0 15,23 0 1,0 0-16,12 0 15,0 0 1</inkml:trace>
        </inkml:traceGroup>
        <inkml:traceGroup>
          <inkml:annotationXML>
            <emma:emma xmlns:emma="http://www.w3.org/2003/04/emma" version="1.0">
              <emma:interpretation id="{6D915FBA-A142-44F8-ACC1-94CE36054EDF}" emma:medium="tactile" emma:mode="ink">
                <msink:context xmlns:msink="http://schemas.microsoft.com/ink/2010/main" type="inkWord" rotatedBoundingBox="19654,6641 19342,6635 19350,6281 19662,6288"/>
              </emma:interpretation>
            </emma:emma>
          </inkml:annotationXML>
          <inkml:trace contextRef="#ctx0" brushRef="#br0" timeOffset="18733.4149">-3157 5074 0,'0'0'0,"0"0"16,0 0-16,0 0 16,0 0-1,0 0-15,0 0 16,0 0-16,0 0 15,0 0 1,0 0-16,0 0 16,0 0-1,0 0-15,-11 0 16,-1 0-16,0 0 16,-12-12-1,13 1-15,-1-1 16,0 1-1,12-1-15,0 1 16,0-1 0,0 12-16,12-11 15,0-1-15,23 12 16,0 0 0,-11 0-16,-1 0 15,-11 12 1,0 11-16,-12 0 15,-12 23-15,0 0 16,-23 0 0,-12 12-16,0-23 15,0-12 1,-12 0-16,0-11 16,59-12-1</inkml:trace>
        </inkml:traceGroup>
        <inkml:traceGroup>
          <inkml:annotationXML>
            <emma:emma xmlns:emma="http://www.w3.org/2003/04/emma" version="1.0">
              <emma:interpretation id="{C23DC2D0-9358-46B6-AAD0-ACABDC4A821A}" emma:medium="tactile" emma:mode="ink">
                <msink:context xmlns:msink="http://schemas.microsoft.com/ink/2010/main" type="inkWord" rotatedBoundingBox="18809,6711 15860,6648 15900,4794 18849,4857"/>
              </emma:interpretation>
            </emma:emma>
          </inkml:annotationXML>
          <inkml:trace contextRef="#ctx0" brushRef="#br0" timeOffset="-425324.1297">-4264 4461 0,'0'0'16,"12"0"-1,23 0-15,12 12 16,0 0-16,0-1 15,1 12 1,-13 0-16,0 1 16,-11 10-1,-12-11-15,-12 12 16,-12-12 0,-12 0-16,-11-11 15,-12-1-15,-12-11 16,0 0-1,0-23-15,24 0 16,11 0 0,12 0-16,1 0 15,11 11-15,11 1 16,1-1 0,12 1-16,-1 11 15,1 11 1,-12 1-16,-1-1 15,-11 1 1,0-1-16,-11 12 16,-13 1-16,-11-13 15,-12-11 1,0-11-16,11-1 16,1-11-1,11-12-15,13 1 16,11-1-1,11-11-15,13 11 16,23-11-16,-47 46 16</inkml:trace>
          <inkml:trace contextRef="#ctx0" brushRef="#br0" timeOffset="-424889.2026">-4028 3537 0,'0'0'0,"-24"11"16,-11 1-16,-12 11 15,-12 12 1,23-1-16,13 1 15,11-12-15,0 0 16,12 12 0,0 0-16,12 11 15,-12 0 1,0 0-16,-12-11 16,-11 0-1,-1-12-15,-11-12 16,-1-11-16,-11-11 15,12-1 1,0 1-16,23-12 16,0 0-1,12-1-15,12-10 16,23-1 0,24 0-16,-59 35 15</inkml:trace>
          <inkml:trace contextRef="#ctx0" brushRef="#br0" timeOffset="-423262.9919">-5937 5351 0,'47'0'15,"71"-11"-15,153-35 16,-82 34 0,23 0-16,70 1 15</inkml:trace>
          <inkml:trace contextRef="#ctx0" brushRef="#br0" timeOffset="-423725.1862">-5006 4022 0,'0'0'16,"0"0"-16,0 12 15,-12 11 1,-11 12-16,-13 11 16,-11 0-1,-12 0-15,12-11 16,12 0-16,-1-12 15,25-12 1,11 1-16,0-12 16,11 11-1,13 1-15,11 11 16,-11-11-16,-1-1 16,-11 1-1,0 11-15,-12 0 16,0 0-1,-12 0-15,-11 0 16,-24-11 0,-1 0-16,1-12 15,0-12-15,0-11 16,12 0 0,-1-12-16,1-34 15,23-1 1,0 1-16,12 34 15,0 24-15,0 11 16,0 0 0,0 34-16,0 1 15,0 0 1,-11-1-16,-1 13 16,12-24-1,0-12-15,-12 12 16,0-11-16,1 0 15,-1-1 1,-24 12-16,-11 24 16,-12-1-1,1-12-15,10-10 16,1-1 0,12-12-16,11-11 15,1-11-15,-1-12 16,1-1-1,11 1-15,0 0 16,12 12 0,0-1-16,0 1 15,0 11-15,0 0 16,0 0 0,-23 11-16,-1 12 15,0 0 1,1 12-16,-12 11 15,11-11 1,0 0-16,13-1 16,-13 1-16,1 0 15,-13 11 1,1-12-16,0-10 16,-13-1-1,1-12-15,0 1 16,0-12-1,12 0-15,-1 0 16,1 0-16,23 0 16,0-12-1,12 1-15,0-12 16,12-12-16,12-23 16,35 0-1,47-23-15,12 12 16,-12 11-1,-106 58-15</inkml:trace>
          <inkml:trace contextRef="#ctx0" brushRef="#br0" timeOffset="-423546.3806">-5548 3595 0,'24'0'16,"70"-12"-16,24 1 15,-118 11 1</inkml:trace>
          <inkml:trace contextRef="#ctx0" brushRef="#br0" timeOffset="-421128.4629">-6750 3872 0,'0'0'0,"0"0"16,0 0 0,0 35-16,-11 57 15,-13 24-15,1-24 16,-1 1 0,12-24-16,-11 0 15,23-69 1</inkml:trace>
        </inkml:traceGroup>
        <inkml:traceGroup>
          <inkml:annotationXML>
            <emma:emma xmlns:emma="http://www.w3.org/2003/04/emma" version="1.0">
              <emma:interpretation id="{31AEDF60-59D1-4F35-B38F-2A97026803F8}" emma:medium="tactile" emma:mode="ink">
                <msink:context xmlns:msink="http://schemas.microsoft.com/ink/2010/main" type="inkWord" rotatedBoundingBox="15655,6468 12956,6410 12987,4961 15686,5019"/>
              </emma:interpretation>
            </emma:emma>
          </inkml:annotationXML>
          <inkml:trace contextRef="#ctx0" brushRef="#br0" timeOffset="-420682.6351">-7068 4045 0,'0'0'16,"0"0"-16,-11 24 15,-1 10 1,-12-11-16,13-11 16,-13-1-1,12 1-15,0 0 16,1-1-16,-1 1 16,0-1-1,12 1-15,-12 11 16,1 0-1,-1 12-15,0-1 16,-12 1 0,1-12-16,-24 12 15,-12-12-15,0-12 16,0-11 0,12 0-16,23-11 15,1-1 1,11-11-16,24-11 15,23-36-15,36-11 16,-12 35 0,11 11-16,-70 35 15</inkml:trace>
          <inkml:trace contextRef="#ctx0" brushRef="#br0" timeOffset="-420268.5626">-7174 3699 0,'0'0'0,"0"0"16,0 0-16</inkml:trace>
          <inkml:trace contextRef="#ctx0" brushRef="#br0" timeOffset="-420426.6616">-7951 5132 0,'0'0'16,"35"-12"-1,118-22-15,-23-1 16,-24 0-16,-12-11 16,1 0-1,-95 46-15</inkml:trace>
          <inkml:trace contextRef="#ctx0" brushRef="#br0" timeOffset="-419669.7525">-7998 4173 0,'0'0'0,"-12"23"15,12 0-15,0 0 16,0 0 0,0-11-16,12-1 15,0 1-15,-1-12 16,1 0-1,0-12-15,0 1 16,0-1 0,-1-11-16,1 11 15,-12 12 1,0 0-16,-23 12 16,-25 23-16,1-1 15,-12 1 1,0-12-16,24-11 15,0-1 1,11-11-16,1 0 16,-1 0-16,12 0 15,1 0 1,-1 0-16,0 0 16,0 0-1,-11 12-15,-13 11 16,-11 11-1,-12 1-15,-11 11 16,11 1-16,12-13 16,0 13-1,47-47-15</inkml:trace>
          <inkml:trace contextRef="#ctx0" brushRef="#br0" timeOffset="-419489.215">-8057 3826 0,'0'0'0,"0"0"16,0 0-16</inkml:trace>
          <inkml:trace contextRef="#ctx0" brushRef="#br0" timeOffset="-419106.9941">-8575 4057 0,'0'0'0,"-12"12"16,-12 11-16,1 0 16,-1 0-1,1 0-15,-1-11 16,-11-1 0,-1 1-16,1 11 15,0-12-15,-12 12 16,-24 1-1,-47-1-15,-11 0 16,34-23 0,-11 0-16,12-12 15,12 1-15,11-1 16,24 1 0,11 11-16,25 0 15,11 0 1,11 0-16,-11 0 15</inkml:trace>
          <inkml:trace contextRef="#ctx0" brushRef="#br0" timeOffset="-418868.8416">-9141 4958 0,'0'0'0,"36"0"16,34 0 0,36-23-16,0 0 15,-23 0-15,-83 23 16</inkml:trace>
          <inkml:trace contextRef="#ctx0" brushRef="#br0" timeOffset="-418554.1638">-9765 3884 0,'12'0'16,"35"0"-16,82-12 15,60 1 1,-60-1-16,-34 12 16,-25 12-1,-70-12-15</inkml:trace>
        </inkml:traceGroup>
        <inkml:traceGroup>
          <inkml:annotationXML>
            <emma:emma xmlns:emma="http://www.w3.org/2003/04/emma" version="1.0">
              <emma:interpretation id="{9D738DB4-A4B3-4FC6-84BF-8F587B98C891}" emma:medium="tactile" emma:mode="ink">
                <msink:context xmlns:msink="http://schemas.microsoft.com/ink/2010/main" type="inkWord" rotatedBoundingBox="12644,6033 9977,5975 10017,4106 12684,4163"/>
              </emma:interpretation>
            </emma:emma>
          </inkml:annotationXML>
          <inkml:trace contextRef="#ctx0" brushRef="#br0" timeOffset="-418052.1813">-10095 4369 0,'0'0'0,"0"0"16,-12 12-1,0 11-15,-11 11 16,-24 13-1,-12-1-15,-12 0 16,12-11-16,12-12 16,12 0-1,35-23-15</inkml:trace>
          <inkml:trace contextRef="#ctx0" brushRef="#br0" timeOffset="-417786.7533">-10295 3641 0,'0'0'15,"0"11"1,0 24-16,0 11 15,-12 47 1,-12 22-16,1-22 16,-1 11-16,13-35 15,11 1 1,0-70-16</inkml:trace>
          <inkml:trace contextRef="#ctx0" brushRef="#br0" timeOffset="-417472.098">-10849 4184 0,'0'0'0,"12"12"15,0-1-15,11 12 16,13 0 0,-13 1-16,1-1 15,-12 0 1,-1-12-16,-11 12 16,0 1-16,-11 10 15,-25 1 1,-23 23-16,-11 0 15,70-58 1</inkml:trace>
          <inkml:trace contextRef="#ctx0" brushRef="#br0" timeOffset="-417136.6852">-10707 3791 0,'0'0'0,"0"0"16,0 12-1,0 11-15,0 12 16,0 22-1,-12 24-15,0 23 16,0-34 0,-11-1-16,-1 0 15,0 1-15,-11 10 16,35-80 0</inkml:trace>
          <inkml:trace contextRef="#ctx0" brushRef="#br0" timeOffset="-415915.1016">-10802 3907 0,'0'0'0,"0"0"16,0 0-16,0 0 16,0 0-1,0 0-15,0 0 16,0 0-16,0 0 15,0 23 1,0 12-16,0 22 16,12 13-1,0-13-15,-12 1 16,0-12 0,0 1-16,0-13 15,0-11-15,-12 1 16,-12 10-1,-23 1-15,0-12 16,-12 0 0,12-11-16,12-1 15,0 1-15,35-12 16</inkml:trace>
          <inkml:trace contextRef="#ctx0" brushRef="#br0" timeOffset="-414348.7965">-10696 2832 0,'0'0'0,"-70"23"16,-95 58-1,-36 46-15,-58 0 16,47-23 0,0 12-16,0 22 15,71-34-15,47-23 16,35-23-1,59-58-15</inkml:trace>
          <inkml:trace contextRef="#ctx0" brushRef="#br0" timeOffset="-415632.4456">-11108 3791 0,'0'0'0,"0"0"16,0 12-16,0 34 15,0 35 1,-24 34-16,1 1 16,-1-24-1,1-11-15,-1-11 16,1-24-16,23-46 16</inkml:trace>
          <inkml:trace contextRef="#ctx0" brushRef="#br0" timeOffset="-415430.1099">-11473 4485 0,'0'0'16,"-12"11"0,0 12-16,-11 0 15,-1 12 1,1 0-16,-1-12 15,12-23-15,12 0 16,0 0 0,0 0-16,0 0 15</inkml:trace>
          <inkml:trace contextRef="#ctx0" brushRef="#br0" timeOffset="-414991.2215">-11603 3930 0,'0'0'0,"0"0"15,0 0 1,0 0-16</inkml:trace>
          <inkml:trace contextRef="#ctx0" brushRef="#br0" timeOffset="-415095.0075">-11638 4381 0,'0'0'0,"-12"11"15,0 1 1,1 11-16,-13-12 16,0 1-1,13-1-15,-1-11 16,0 0-16,0 0 16,1 0-1,-1 0-15,0 0 16,-12 0-1,-11 12-15,0 11 16,-12 0 0,0 0-16,-1 1 15,13-1-15,12-12 16,23 1 0,0-12-16</inkml:trace>
          <inkml:trace contextRef="#ctx0" brushRef="#br0" timeOffset="-414625.0895">-12404 4311 0,'0'0'15,"0"12"-15,0 11 16,0 0 0,0-11-16,0-1 15,0 1-15,0-12 16,-12 0-1,1 0-15,-13 11 16,-11 12 0,-24 12-16,0 0 15,0 11 1,12-11-16,12-1 16,11-11-16,24-11 15,0-12 1</inkml:trace>
        </inkml:traceGroup>
        <inkml:traceGroup>
          <inkml:annotationXML>
            <emma:emma xmlns:emma="http://www.w3.org/2003/04/emma" version="1.0">
              <emma:interpretation id="{8B36A2F7-788D-457E-B1B7-2532F9B4F9AD}" emma:medium="tactile" emma:mode="ink">
                <msink:context xmlns:msink="http://schemas.microsoft.com/ink/2010/main" type="inkWord" rotatedBoundingBox="9614,6146 7610,6103 7638,4790 9642,4834"/>
              </emma:interpretation>
            </emma:emma>
          </inkml:annotationXML>
          <inkml:trace contextRef="#ctx0" brushRef="#br0" timeOffset="-411651.9789">-13122 4334 0,'0'0'0,"0"0"0,-12 12 15,-12 11 1,-23 23-16,-12 0 16,0 12-16,1 0 15,-1 0 1,-12 0-16,71-58 16</inkml:trace>
          <inkml:trace contextRef="#ctx0" brushRef="#br0" timeOffset="-410822.2541">-13758 3502 0,'0'0'0,"0"0"16,0 12-16,0-12 16</inkml:trace>
          <inkml:trace contextRef="#ctx0" brushRef="#br0" timeOffset="-410980.9009">-13829 4461 0,'0'0'16,"0"0"-1,0 0-15,-12 0 16,0 0 0,-11 0-16,-1 0 15,1 0-15,-1 0 16,1 0 0,-1 0-16,0-11 15,13-1 1,-1 1-16,12-1 15,0 1 1,0-12-16,12-1 16,11 1-16,1 12 15,-1 11 1,-11 0-16,0 11 16,0 1-1,-12-1-15,-12 13 16,0-1-16,-11 0 15,-1 0 1,0-12-16,1 1 16,-1 0-1,1-1-15,-1-11 16,-11 12 0,-1-1-16,-11 1 15,0-1-15,0 1 16,0-12-1,12 0-15,11-12 16,1 1 0,-1-1-16,12 1 15,0-12-15,1-1 16,22-22 0,13-12-16,23-11 15,12-23 1,12 22-16,-71 70 15</inkml:trace>
          <inkml:trace contextRef="#ctx0" brushRef="#br0" timeOffset="-410568.0776">-14607 3999 0,'0'0'16,"0"0"-16,0 0 15,24-11 1,23-1-16,36-11 15,11 0-15,-12 11 16,-11 12 0,-71 0-16</inkml:trace>
          <inkml:trace contextRef="#ctx0" brushRef="#br0" timeOffset="-410222.8805">-14889 4473 0,'0'0'15,"0"0"-15,0 12 16,-24 22 0,-11 24-16,-12 0 15,0 0 1,-1-12-16,1 0 15,47-46-15</inkml:trace>
        </inkml:traceGroup>
        <inkml:traceGroup>
          <inkml:annotationXML>
            <emma:emma xmlns:emma="http://www.w3.org/2003/04/emma" version="1.0">
              <emma:interpretation id="{783808C4-06E3-4AF2-8D91-B7CCD10BE471}" emma:medium="tactile" emma:mode="ink">
                <msink:context xmlns:msink="http://schemas.microsoft.com/ink/2010/main" type="inkWord" rotatedBoundingBox="7231,6596 3575,6517 3613,4747 7269,4825"/>
              </emma:interpretation>
            </emma:emma>
          </inkml:annotationXML>
          <inkml:trace contextRef="#ctx0" brushRef="#br0" timeOffset="-409838.0976">-15502 4646 0,'0'0'0,"0"0"16,0 0-1,0 0-15,0 0 16,-12 0-16,1-11 16,-1-1-1,0-11-15,12 12 16,0-12-1,0 11-15,0 0 16,0 1-16,0 11 16,0 0-1,0 0-15,0 0 16,-12 23 0,0 12-16,-23 22 15,0-10 1,-12 10-16,-12-10 15,-12 10-15,71-57 16</inkml:trace>
          <inkml:trace contextRef="#ctx0" brushRef="#br0" timeOffset="-409296.9815">-16385 4508 0,'0'0'16,"0"0"-1,11-12-15,13-11 16,11-12-16,12 1 16,24-13-1,0 13-15,-12 11 16,-24 11-1,-11 12-15,-1 12 16,-11-1-16,-12 12 16,-24 12-1,-34 23-15,-1-12 16,-12 12 0,-12-12-16,13-11 15,-13-24-15,13-11 16,11 0-1,23-11-15,13-1 16,11 1 0,0-1-16,12 12 15,0 0 1,0 0-16,12 0 16,0 0-16,11 12 15,-11 11 1,0 0-16,-24 12 15,-11 11 1,-24 0-16,-1 0 16,1-11-1,-12 0-15,59-35 16</inkml:trace>
          <inkml:trace contextRef="#ctx0" brushRef="#br0" timeOffset="-409047.2413">-16209 3837 0,'0'0'0,"0"0"15,0 0-15,0 0 16,0 0 0,0 0-16,0 0 15,0 0 1</inkml:trace>
          <inkml:trace contextRef="#ctx0" brushRef="#br0" timeOffset="-408309.7352">-16692 3791 0,'0'0'0,"0"12"16,12 22-1,12 36-15,-12 22 16,-1 24-1,-22-24-15,-1-22 16,0-13-16,-12-10 16,1-13-1,-1-11-15,1 0 16,-1 1 0,-11-13-16,-12 1 15,0-1-15,11-11 16,1 0-1,11-11-15,13-1 16,11 1 0,0-24-16,11 0 15,1 1 1,12 10-16,-1 13 16,-11 11-16,0 0 15,0 11 1,-1 1-16,-11 0 15,0-1 1,-11 12-16,-25 0 16,-11 0-16,0-11 15,0 0 1,0-1-16,11-11 16,1 0-1,12 12-15,11-1 16,0 1-1,-12 11-15,1 12 16,-1 11-16,13 0 16,-13-11-1,0-1-15,1-10 16,-1-13 0,-11 1-16,-12-12 15,0-12 1,0-23-16,11-11 15,24-12-15,36 1 16,11-13 0,24 12-16,-59 58 15</inkml:trace>
          <inkml:trace contextRef="#ctx0" brushRef="#br0" timeOffset="-407018.4771">-17186 4566 0,'0'0'16,"0"0"-16,0 0 16,0 0-1,0 0-15,0 0 16,0 0-1,0 0-15,0-12 16,0 0-16,11-11 16,13-11-1,0-1-15,11 12 16,0 0 0,-11 0-16,-1 11 15,-11 12-15,0 0 16,0 0-1,-12 0-15,0 0 16,0 12 0,0-1-16,-12 12 15,-12 0 1,-11 12-16,-12 23 16,47-58-16</inkml:trace>
          <inkml:trace contextRef="#ctx0" brushRef="#br0" timeOffset="-404945.1273">-17858 3629 0,'0'0'0,"12"0"15,23-11-15,36-12 16,11-12-1,13 0-15,23 1 16,-1 11 0,-117 23-16</inkml:trace>
          <inkml:trace contextRef="#ctx0" brushRef="#br0" timeOffset="-405189.7808">-18058 4461 0,'0'0'0,"0"0"15,-12 12-15,0 0 16,1-1 0,-13-11-16,-11 0 15,-1-11 1,1-1-16,11 0 16,1-11-16,11-11 15,0-13 1,24-22-16,12 0 15,23-1 1,0 13-16,-12 22 16,-35 35-16</inkml:trace>
          <inkml:trace contextRef="#ctx0" brushRef="#br0" timeOffset="-404066.8973">-18376 3953 0,'0'0'16,"0"0"-16,0 23 16,-12 23-1,-11 24-15,-13-13 16,13-10-1,-1-13-15,1-11 16,-1-11 0,-11 0-16,11-12 15,1 0-15,-1-12 16,12-11 0,0-23-16,1 11 15,11-11 1,0 23-16,-12 0 15,0 11 1,-11 0-16,-13 12 16,-11 12-16,0 0 15,0 11 1,11-12-16,13 1 16,23-1-1,0 1-15,23-1 16,25 13-1,-1-1-15,0 11 16,-12-11-16,-11 1 16,-12-1-1,-12 0-15,-12 0 16,-24 23 0,-22 12-16,-25 11 15,12 1-15,1-1 16,23 0-1,23-22-15,0 10 16,13 1 0,11 0-16,11 0 15,25 11 1,58-11-16,24-12 16,23-23-16,59-11 15,12-24 1,-58-11-16,11-12 15,-12 1 1,-47-1-16,-47 12 16,-59 23-16</inkml:trace>
          <inkml:trace contextRef="#ctx0" brushRef="#br0" timeOffset="-403888.2382">-18694 4797 0,'0'0'16,"0"0"-16,0 0 15</inkml:trace>
        </inkml:traceGroup>
        <inkml:traceGroup>
          <inkml:annotationXML>
            <emma:emma xmlns:emma="http://www.w3.org/2003/04/emma" version="1.0">
              <emma:interpretation id="{B264B9BA-4574-4BE0-8A09-A1A944FEF44B}" emma:medium="tactile" emma:mode="ink">
                <msink:context xmlns:msink="http://schemas.microsoft.com/ink/2010/main" type="inkWord" rotatedBoundingBox="3569,6294 151,6220 202,3867 3619,3941"/>
              </emma:interpretation>
            </emma:emma>
          </inkml:annotationXML>
          <inkml:trace contextRef="#ctx0" brushRef="#br0" timeOffset="-402625.6286">-19307 4427 0,'0'0'16,"0"0"-1,12 0-15,0 0 16,11 0-16,1 0 16,0-12-1,-1 1-15,-11-1 16,0 1-1,-12-1-15,0 12 16,0 0 0,0 0-16,0 0 15,-24 12-15,-11 11 16,-24 11 0,-12-11-16,12 1 15,24-13 1,0-11-16,-1 0 15,13 0-15,11-11 16,0-1 0,12-11-16,0-12 15,12 1 1,12-13-16,-1 13 16,-11 11-1,0-1-15,-12 24 16,0 0-16,-12 0 15,-12 0 1,1 0-16,-1 12 16,12 0-1,1-1-15,11-11 16,-12 12-16,12-12 16,0 11-1,0 12-15,0 0 16,0 12-1,0-12-15,0 12 16,0-24 0,0 1-16,0 0 15,0-12-15,0 0 16,0 0 0,-12 0-16,-12-12 15,1 0 1,-1-22-16,1-12 15,-1-12 1,12 23-16,1 0 16,11 12-16,0 23 15,0 0 1,0 12-16,0 11 16,0 12-1,0 11-15,-12 12 16,0-1-16,-11 1 15,-1-11 1,0-13-16,-11 1 16,0-12-1,11-23-15,1 0 16,-1-12 0,12 1-16,12-1 15,0 12-15,0 0 16,0 0-1,0 0-15,0 0 16,12 12 0,-12 11-16,-12 12 15,-23 22-15,-12 1 16,0-12 0,0-11-16,11-12 15,36-23 1</inkml:trace>
          <inkml:trace contextRef="#ctx0" brushRef="#br0" timeOffset="-402171.8157">-20320 4207 0,'0'0'16,"12"-11"-16,12-1 15,11 1 1,12-1-16,-12 12 16,-11 12-1,0-1-15,-13-11 16,1 12 0,-12-12-16,0 0 15,-12 11-15,1 1 16,-13-1-1,0-11-15,-11 0 16,-12 0 0,-12 0-16,0 0 15,0 12-15,0-1 16,12 1 0,0 11-16,12 0 15,11 0 1,12 12-16,1 34 15,11 24 1,23 22-16,1-11 16,23-11-16,-12 11 15,-35-104 1</inkml:trace>
          <inkml:trace contextRef="#ctx0" brushRef="#br0" timeOffset="-400322.3919">-20850 4022 0,'0'0'16,"0"0"-16,0 0 15,0 0 1,0 0-16,-12-11 16,1-1-1,-1 1-15,12-1 16,0 1-1,0-1-15,0 12 16,0 0-16,0 0 16,0 0-1,0 0-15,0 0 16,0 0 0,-12 23-16,-11 0 15,-1 12 1,0 0-16,1-1 15,-1 1-15,12 0 16,1-12 0,-1 0-16,0 0 15,12 12 1,0-12-16,0 0 16,0 0-1,0 0-15,0 0 16,-12 0-16,1 0 15,-13 0 1,0-11-16,1 0 16,-1-1-1,1-11-15,-1 0 16,1 0-16,-1-11 16,12-1-1,12 0-15,0-11 16,24-11-1,11-13-15,12 1 16,0 12-16,-47 34 16</inkml:trace>
          <inkml:trace contextRef="#ctx0" brushRef="#br0" timeOffset="-399947.8819">-21345 3965 0,'0'0'0,"0"11"16,0 12-16,0 12 16,0-12-16,-11 0 15,11-11 1,0-1-16,-12 1 15,12-1 1,-12 1-16,0-1 16,-11 13-1,-1 10-15,-11 1 16,-24 11-16,0 0 16,-12 1-1,12-1-15,12-12 16,0 1-1,24-12-15,11-11 16,12-12 0,0 0-16</inkml:trace>
          <inkml:trace contextRef="#ctx0" brushRef="#br0" timeOffset="-399493.1386">-19648 2612 0,'0'0'0,"0"12"16,-12 23-16,-59 57 15,-94 47 1,-11 11-16,34-69 15,-58 0 1,59-47-16,23 1 16,-23-12-16,23-11 15,23-12 1,37-12-16,10 1 16,25-12-1,11-24-15,24 1 16,35-12-1,0 24-15,-12 11 16,13 23-16,-13 11 16,0 24-1,-11-1-15,-12 13 16,-12-1 0,-12 12-16,-23 11 15,-24 12-15,59-81 16</inkml:trace>
          <inkml:trace contextRef="#ctx0" brushRef="#br0" timeOffset="-399128.999">-22016 3837 0,'0'0'0,"0"0"16,0 0-1,0 0-15,12 24 16,0-1-16,-1 11 15,-11 13 1,0 10-16,0 13 16,-11-13-1,-13 1-15,-23 0 16,-12-12 0,0 0-16,24-11 15,35-35-15</inkml:trace>
          <inkml:trace contextRef="#ctx0" brushRef="#br0" timeOffset="-398881.0059">-22358 3988 0,'0'0'0,"0"0"16,24 34-16,-1 13 15,1-1 1,-12 0-16,-12 0 16,0-11-16,-12 11 15,-12-11 1,-11-1-16,0-10 16,-1-1-1,36-23-15</inkml:trace>
          <inkml:trace contextRef="#ctx0" brushRef="#br0" timeOffset="-398763.2245">-22581 4242 0,'0'0'16,"0"0"-16,0 0 16,0 0-1</inkml:trace>
        </inkml:traceGroup>
      </inkml:traceGroup>
      <inkml:traceGroup>
        <inkml:annotationXML>
          <emma:emma xmlns:emma="http://www.w3.org/2003/04/emma" version="1.0">
            <emma:interpretation id="{9D6B5F2C-9EF2-4CEA-B9AC-2BF6C199F196}" emma:medium="tactile" emma:mode="ink">
              <msink:context xmlns:msink="http://schemas.microsoft.com/ink/2010/main" type="line" rotatedBoundingBox="21218,4281 9474,4075 9504,2394 21247,2600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DD7109-68E0-4365-BE4B-1C1405095C35}" emma:medium="tactile" emma:mode="ink">
                <msink:context xmlns:msink="http://schemas.microsoft.com/ink/2010/main" type="inkWord" rotatedBoundingBox="21224,3932 19050,3894 19070,2720 21245,2758"/>
              </emma:interpretation>
            </emma:emma>
          </inkml:annotationXML>
          <inkml:trace contextRef="#ctx0" brushRef="#br0" timeOffset="-491564.838">-2014 2034 0,'0'0'0,"0"0"16,0 0-16,0-11 16,0-1-1,12-11-15,-1-11 16,13-13-16,11 1 15,13 0 1,-13 11-16,0 12 16,1 0-1,-1 0-15,12 11 16,0 12-16,0 0 16,-11 12-1,-13-1-15,1 13 16,-13-1-1,-11 0-15,-11 11 16,-13 13 0,-11-13-16,-12 1 15,-24 0-15,0-12 16,-23 0 0,23-12-16,12-22 15,12-1 1,12-11-16,11 0 15,13 0 1,11 11-16,0 1 16,11-1-16,13 1 15,11 11 1,-11 11-16,-1 1 16,1 11-1,-12 0-15,-12 12 16,-24 11-16,-23 0 15,-12 1 1,-23-1-16,-48 35 16,130-81-1</inkml:trace>
          <inkml:trace contextRef="#ctx0" brushRef="#br0" timeOffset="-491385.8416">-2226 2347 0,'0'0'0,"0"0"16,12 0 0,-1 11-16,-11-11 15</inkml:trace>
          <inkml:trace contextRef="#ctx0" brushRef="#br0" timeOffset="-491101.7922">-2556 1422 0,'0'0'16,"0"0"-16,0 0 16,24 35-1,-1 34-15,-11 0 16,-12 12-16,0-23 16,0-12-1,0-23-15,0-11 16,0-12-1,0 0-15</inkml:trace>
          <inkml:trace contextRef="#ctx0" brushRef="#br0" timeOffset="-490735.8189">-3451 2566 0,'0'0'15,"0"0"-15,0 0 16,0 0-1</inkml:trace>
          <inkml:trace contextRef="#ctx0" brushRef="#br0" timeOffset="-490922.9394">-2721 1919 0,'0'0'0,"-12"0"16,-23 11-16,-47 1 15,-48 23-15,12-24 16,12 1-1,-12-1-15,-11 1 16,35-12 0,11 0-16,24 0 15,59 0 1</inkml:trace>
        </inkml:traceGroup>
        <inkml:traceGroup>
          <inkml:annotationXML>
            <emma:emma xmlns:emma="http://www.w3.org/2003/04/emma" version="1.0">
              <emma:interpretation id="{898C127C-AB5A-42C6-8E9E-B73C7CA10722}" emma:medium="tactile" emma:mode="ink">
                <msink:context xmlns:msink="http://schemas.microsoft.com/ink/2010/main" type="inkWord" rotatedBoundingBox="18568,4235 16951,4206 16979,2619 18596,2647"/>
              </emma:interpretation>
            </emma:emma>
          </inkml:annotationXML>
          <inkml:trace contextRef="#ctx0" brushRef="#br0" timeOffset="-489326.2092">-5595 1769 0,'0'-12'0,"12"-23"16,23-45-1,0-24-15,-11 11 16,-12 35 0,-12 12-16,0 23 15,-12 11 1,12 12-16,-12 12 16,0 23-16,24 11 15,23 12 1,36 11-16,0 0 15,-12-22 1,0 10-16,-59-57 16</inkml:trace>
          <inkml:trace contextRef="#ctx0" brushRef="#br0" timeOffset="-489659.0604">-5736 2890 0,'0'0'16,"11"0"-16,36-12 15,130-11 1,-177 23-16</inkml:trace>
          <inkml:trace contextRef="#ctx0" brushRef="#br0" timeOffset="-489818.673">-4441 1561 0,'0'0'16,"12"0"-16,12 11 15,35 12 1,-1 0-16,-10 12 16,-13 0-16,-12-12 15,-11 0 1,0-11-16,-12 11 16,-12-12-1,-11 1-15,-13-12 16,1 0-1,0-12-15,-1 1 16,13-1-16,-1 1 16,12-13-1,12 1-15,0 0 16,12 12 0,0-1-16,-12 12 15,0 0-15,0 0 16,-12 23-1,0 12-15,-11 34 16,-1-23 0,-11 24-16,11-12 15,13-24 1,-1 1-16,12 0 16,0-35-16,0 0 15,0 0 1,0 0-16,0 0 15,0 0 1,0 0-16,0 0 16,-24 11-1,-11 1-15,0-12 16,-12 0-16,-1 0 16,13 0-1,11 0-15,-11-12 16,12 1-1,-13 11-15,1-12 16,-12 12-16,0 0 16,-36 12-1,-11-12-15,-12 0 16,12 11 0,23 1-16,-11-1 15,-1 12 1,12 12-16,24-12 15,12 0-15,23 0 16,0 12 0,12-35-16</inkml:trace>
        </inkml:traceGroup>
        <inkml:traceGroup>
          <inkml:annotationXML>
            <emma:emma xmlns:emma="http://www.w3.org/2003/04/emma" version="1.0">
              <emma:interpretation id="{1A57E4F3-675F-433C-A4BC-8FCDE75D0D99}" emma:medium="tactile" emma:mode="ink">
                <msink:context xmlns:msink="http://schemas.microsoft.com/ink/2010/main" type="inkWord" rotatedBoundingBox="16467,3777 16142,3771 16154,3046 16480,3052"/>
              </emma:interpretation>
            </emma:emma>
          </inkml:annotationXML>
          <inkml:trace contextRef="#ctx0" brushRef="#br0" timeOffset="-487523.9147">-6596 2439 0,'0'0'15,"0"0"-15,0 0 16,0 0-16,0 0 16</inkml:trace>
          <inkml:trace contextRef="#ctx0" brushRef="#br0" timeOffset="-487702.7216">-6267 1734 0,'0'0'0,"0"0"15,0 0-15,0 0 16,0 0 0,0 0-16,0 0 15,0 0-15,0 0 16,-23 12 0,-24-1-16,-12 1 15,0 11-15,12 11 16,0 1-1,23 0-15,1 11 16,23-46 0</inkml:trace>
        </inkml:traceGroup>
        <inkml:traceGroup>
          <inkml:annotationXML>
            <emma:emma xmlns:emma="http://www.w3.org/2003/04/emma" version="1.0">
              <emma:interpretation id="{86F07CC0-9F65-4839-8279-8F7F2DE55F66}" emma:medium="tactile" emma:mode="ink">
                <msink:context xmlns:msink="http://schemas.microsoft.com/ink/2010/main" type="inkWord" rotatedBoundingBox="15726,3728 10849,3642 10863,2875 15739,2960"/>
              </emma:interpretation>
            </emma:emma>
          </inkml:annotationXML>
          <inkml:trace contextRef="#ctx0" brushRef="#br0" timeOffset="-486854.3492">-7421 2277 0,'0'0'16,"0"0"-16,-12-11 15,12-1-15,0-23 16,12-22 0,12-24-16,11-12 15,0 12 1,24 12-16,0 23 16,12 0-16,-24 22 15,0 13 1,-23 11-16,-13 0 15,-11 0 1,0 23-16,-35 12 16,-12 11-1,0-11-15,11-1 16,1-11-16,0 0 16,-1 1-1,1-1-15,-24 11 16,-12 1-1,-11 0-15,11-1 16,12-10-16,12-13 16,12 1-1,11-12-15,1 0 16,11 0 0,12 0-16,0-12 15,0 1 1,12-1-16,0 0 15,-1 1-15,1 11 16,0 0 0,0 0-16,-12 0 15,0 23 1,-12 0-16,-12 12 16,-23 11-16,-23 12 15,-1 0 1,0-12-16,71-46 15</inkml:trace>
          <inkml:trace contextRef="#ctx0" brushRef="#br0" timeOffset="-486647.0309">-8163 2150 0,'0'0'15,"0"0"-15,0 0 16,0 0-1,0 12-15,-12 22 16,-11-11-16,-13 1 16,1-1-1,11-12-15,13-11 16,-1 0 0,12 0-16</inkml:trace>
          <inkml:trace contextRef="#ctx0" brushRef="#br0" timeOffset="-486332.971">-8293 2023 0,'0'0'0,"0"0"15,-11 0 1,-25 11-16,-34 13 16,-60-1-16,0 0 15,24-12 1,0-11-16,-23 0 15,11 0 1,24 0-16,35 0 16,12 0-1,23 0-15,12 0 16,12 0-16,12 0 16,47 12-1,24 0-15,46-1 16,60-11-1,-36 0-15,-35-11 16,-118 11-16</inkml:trace>
          <inkml:trace contextRef="#ctx0" brushRef="#br0" timeOffset="-486133.1075">-8705 1665 0,'0'0'0,"0"0"15,12 0-15,23-12 16,95-11 0,-12 11-16,-118 12 15</inkml:trace>
          <inkml:trace contextRef="#ctx0" brushRef="#br0" timeOffset="-484044.8495">-11897 2300 0,'0'0'15,"0"0"-15,0 0 16</inkml:trace>
          <inkml:trace contextRef="#ctx0" brushRef="#br0" timeOffset="-484210.7961">-11732 1757 0,'0'0'16,"0"0"0,0 0-16,0 0 15,0 0-15,0 0 16,0 0 0,0-11-16,0-1 15,0-11 1,23-12-16,1 1 15,-1 10 1,-23 24-16</inkml:trace>
        </inkml:traceGroup>
        <inkml:traceGroup>
          <inkml:annotationXML>
            <emma:emma xmlns:emma="http://www.w3.org/2003/04/emma" version="1.0">
              <emma:interpretation id="{1EBD7460-CF7C-481A-BB84-F885DC759420}" emma:medium="tactile" emma:mode="ink">
                <msink:context xmlns:msink="http://schemas.microsoft.com/ink/2010/main" type="inkWord" rotatedBoundingBox="13599,3500 9486,3428 9504,2394 13618,2466"/>
              </emma:interpretation>
            </emma:emma>
          </inkml:annotationXML>
          <inkml:trace contextRef="#ctx0" brushRef="#br0" timeOffset="-484489.0491">-11143 1676 0,'0'0'0,"0"0"16,0 0-1,0 0-15,0 0 16,-12 0-16,0-11 15,12-1 1,0 1-16,0-1 16,0 12-1,0 0-15,0 0 16,0 0-16,0 0 16,0 12-1,-12 11-15,1 0 16,-1 11-1,-12 1-15,1 0 16,-1-1-16,1-10 16,-1 10-1,12 1-15,0 0 16,-11-1 0,-1 1-16,-11 0 15,0-12 1,-1 0-16,1-12 15,0 1 1,-1 0-16,13-12 16,-1-12-16,1-11 15,11-12 1,12 0-16,12-11 16,11 0-1,24 0-15,0 11 16,-47 35-16</inkml:trace>
          <inkml:trace contextRef="#ctx0" brushRef="#br0" timeOffset="-485267.0759">-10495 1676 0,'0'0'16,"0"0"-16,23 12 15,12 34 1,-11 12-16,-12 0 16,-12-1-16,-24-10 15,-23 10 1,-12-10-16,0-13 16,59-34-1</inkml:trace>
          <inkml:trace contextRef="#ctx0" brushRef="#br0" timeOffset="-485503.957">-9400 1572 0,'0'0'15,"-12"12"-15,0-1 16,-11 12 0,-1 12-16,1 0 15,11-1-15,0 1 16,12 0-1,24-12-15,11 0 16,36-11 0,0-1-16,-1-11 15,-23-11-15,-11-1 16,-13 12 0,-23 0-16,0 0 15,-23 12 1,-36 22-16,-35 12 15,11-11 1,1-12-16,-1-11 16,1-12-16,-1-12 15,13-11 1,22 0-16,13 0 16,0 0-1,11 0-15,12 0 16,1 11-1,11 0-15,0 12 16,0 0-16,0 0 16,-12 12-1,-12 23-15,1 11 16,-13 0 0,1-11-16,-12-1 15,47-34-15</inkml:trace>
          <inkml:trace contextRef="#ctx0" brushRef="#br0" timeOffset="-483570.8784">-11933 1480 0,'0'0'0,"0"0"16,0 23 0,-11 12-16,-25 22 15,-23 24 1,-23 0-16,11-12 16,12-22-16,-35-1 15,0-23 1,0-11-16,11-24 15,13-11 1,-1-12-16,24 1 16,11 10-1,13 1-15,11 12 16,0-1-16,0 1 16,12 11-1,0 0-15,-11 11 16,-13 12-1,-11 12-15,-12 11 16,0 0-16,47-46 16</inkml:trace>
          <inkml:trace contextRef="#ctx0" brushRef="#br0" timeOffset="-483222.5892">-12745 1295 0,'11'-12'16,"48"-11"-16,0-12 16,-23 1-16,-13 11 15,-23 0 1,-12-1-16,-11 1 15,-24 12 1,-12 11-16,0 11 16,12 12-1,11 1-15,25-1 16,-1 11-16,12 13 16,23-13-1,13 1-15,11 11 16,0 0-1,-47-46-15</inkml:trace>
          <inkml:trace contextRef="#ctx0" brushRef="#br0" timeOffset="-483088.0907">-13252 1618 0,'0'0'0,"0"0"16</inkml:trace>
        </inkml:traceGroup>
      </inkml:traceGroup>
    </inkml:traceGroup>
    <inkml:traceGroup>
      <inkml:annotationXML>
        <emma:emma xmlns:emma="http://www.w3.org/2003/04/emma" version="1.0">
          <emma:interpretation id="{D279C052-2BE2-4EC8-9E66-44596C65E761}" emma:medium="tactile" emma:mode="ink">
            <msink:context xmlns:msink="http://schemas.microsoft.com/ink/2010/main" type="paragraph" rotatedBoundingBox="22961,2417 859,2132 887,-37 22989,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28D51E-8C18-4897-8034-22FB027BD482}" emma:medium="tactile" emma:mode="ink">
              <msink:context xmlns:msink="http://schemas.microsoft.com/ink/2010/main" type="line" rotatedBoundingBox="22961,2417 859,2132 887,-37 22989,247">
                <msink:destinationLink direction="with" ref="{37ACAAE8-BB05-41BF-BD43-FB221C63CE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6B95E5-ACBE-4B0A-97A1-85870F9C6B62}" emma:medium="tactile" emma:mode="ink">
                <msink:context xmlns:msink="http://schemas.microsoft.com/ink/2010/main" type="inkWord" rotatedBoundingBox="22964,2187 22747,2185 22758,1315 22975,1318"/>
              </emma:interpretation>
            </emma:emma>
          </inkml:annotationXML>
          <inkml:trace contextRef="#ctx0" brushRef="#br0" timeOffset="-540543.0676">0 867 0,'0'0'16,"0"0"-16,0 0 15,0 0-15,0 0 16,12-11 0,0-1-16,0 1 15,-1-1-15,1-11 16,0 0 0,0 0-16,0-12 15,11 0 1,1 1-16,-1-24 15,1 0 1,-12 0-16,-1 0 16,1 1-16,-12-1 15,0 12 1,0-1-16,0 13 16,0-1-1,0 12-15,0 0 16,0 0-1,0 11-15,0 1 16,0-1-16,0 1 16,0-1-1,0 0-15,0 12 16</inkml:trace>
        </inkml:traceGroup>
        <inkml:traceGroup>
          <inkml:annotationXML>
            <emma:emma xmlns:emma="http://www.w3.org/2003/04/emma" version="1.0">
              <emma:interpretation id="{280A3A4F-47BC-4A8C-A266-EDC2C9F817FC}" emma:medium="tactile" emma:mode="ink">
                <msink:context xmlns:msink="http://schemas.microsoft.com/ink/2010/main" type="inkWord" rotatedBoundingBox="22146,2407 16244,2331 16272,160 22174,237"/>
              </emma:interpretation>
            </emma:emma>
          </inkml:annotationXML>
          <inkml:trace contextRef="#ctx0" brushRef="#br0" timeOffset="-540060.0478">-600-416 0,'0'0'0,"0"0"16,0 0-1,0 0-15,0 12 16,0 23-16,0 11 16,0 23-1,0 1-15,0-13 16,0 13-1,0-1-15,11 0 16,-11 1 0,0-24-16,0-46 15</inkml:trace>
          <inkml:trace contextRef="#ctx0" brushRef="#br0" timeOffset="-539834.958">-1284 58 0,'0'0'16,"12"0"-16,23 0 15,24 12 1,59 11-16,12 0 15,-36-23 1,-94 0-16</inkml:trace>
          <inkml:trace contextRef="#ctx0" brushRef="#br0" timeOffset="-537700.7956">-1543-69 0,'0'0'15,"0"0"-15,0 0 16,0 0 0,0 0-16,0 0 15,0 0 1,0 12-16,-12 11 16,-11 11-16,-13 36 15,-11-1 1,-23 0-16,-1 1 15,-11-12 1,23-24-16,59-34 16</inkml:trace>
          <inkml:trace contextRef="#ctx0" brushRef="#br0" timeOffset="-537304.6969">-2155 312 0,'0'0'15,"0"0"-15,0 0 16,0 0 0,0 0-16,0 0 15,0 0-15,-12-23 16,12 0-1,0 0-15,0 0 16,0 11 0,12 1-16,-1-1 15,-11 12 1,0 0-16,0 0 16,12 12-16,-12-1 15,0 13 1,-12 10-16,-23 12 15,0-11 1,-48 11-16,-11 1 16,0-24-16,94-23 15</inkml:trace>
          <inkml:trace contextRef="#ctx0" brushRef="#br0" timeOffset="-536595.2648">-1943-265 0,'0'0'16,"0"0"-16,-12 23 15,-24 11-15,-22 13 16,10-13-1,1-11-15,0-11 16,0 0 0,0-12-16,0 11 15,12-11 1,11 0-16,12 0 16,0 12-16,1-1 15,-13 12 1,1 12-16,-1 11 15,-11 12 1,11-23-16,1-1 16,-1-11-16,0-11 15,1 0 1,-1-12-16,1-12 16,-1 0-1,12 1-15,1-12 16,11-12-1,23-11-15,12-12 16,36 0-16,-12 12 16,12 0-1,-1-12-15,1 12 16,-12 0 0,0 11-16,0 0 15,0-11-15,-12 11 16,-12 1-1,-11 11-15,-13-1 16,-11 13 0,-11-1-16,-1 1 15,-12-1 1,1 12-16,-1 0 16,12 0-16,1 12 15,-1-1 1,12 12-16,0 12 15,0-35 1</inkml:trace>
          <inkml:trace contextRef="#ctx0" brushRef="#br0" timeOffset="-536130.8028">-3357 197 0,'0'0'0,"0"0"16,0 0-1,0 0-15,0 0 16,0 0 0,12-23-16,23-23 15,36-24 1,11-11-16,1 0 15,-24 12-15,-24 23 16,-11 11 0,-13 1-16,-11 22 15,-11 0 1,-25-22-16,-11-1 16,0 12-16,0 0 15,12 0 1,11 11-16,12-11 15,0 0 1,12 0-16,24-12 16,35-23-1,12-11-15,-13 23 16,1 0-16,-12 11 16,-23 35-1,-24 0-15</inkml:trace>
          <inkml:trace contextRef="#ctx0" brushRef="#br0" timeOffset="-534690.6642">-3498-543 0,'0'0'0,"-12"12"16,-35 11 0,-12 0-16,0 0 15,-12 0-15,12 0 16,1 0 0,10-11-16,13 0 15,12-1 1,11-11-16,12 0 15,0 12-15,0-1 16,12 12 0,-1 12-16,1 0 15,-12-1 1,0 1-16,0-12 16,-12 0-1,1 0-15,-13-11 16,0 0-16,-11-1 15,0-11 1,-1-11-16,-11-24 16,24 0-1,-13-46-15,25 12 16,11 0 0,0-1-16,11 24 15,1 23-15,0 11 16,-12 12-1,0 0-15,0 0 16,-12 23 0,0 24-16,1-1 15,-13 0-15,12-11 16,0 0 0,1-12-16,11-12 15,-12 12 1,0 0-16,-11 12 15,-1 0 1,-11-12-16,11 0 16,1-11-16,-1-1 15,0 1 1,1-1-16,11-11 16,0 0-1,-11 12-15,-1-1 16,-11 12-1,11 1-15,1-1 16,-1 11-16,12-11 16,1 12-1,-1-12-15,0 0 16,0 0 0,-11 1-16,-13-1 15,1 0-15,0-12 16,-12 1-1,11-12-15,-11-12 16,12-11 0,11 12-16,12-12 15,1-12-15,11 0 16,11 1 0,37-24-16,46-35 15,24 12 1,-12 1-16,-24 10 15,-11 24 1,-1 0-16,1 23 16,-71 23-16</inkml:trace>
          <inkml:trace contextRef="#ctx0" brushRef="#br0" timeOffset="-535797.7148">-3793 162 0,'0'0'15,"0"12"-15,-12 22 16,-11 13 0,-1-13-16,1 1 15,-24 11 1,-24 12-16,-23-12 15,-1-11 1,25-12-16,23-11 16,0-1-16,11-11 15,36 0 1</inkml:trace>
          <inkml:trace contextRef="#ctx0" brushRef="#br0" timeOffset="-534573.1026">-4017-647 0,'0'0'15,"12"-11"-15,24-12 16,46-12-16,36-11 15,0-1 1,-36 24-16,-82 23 16</inkml:trace>
          <inkml:trace contextRef="#ctx0" brushRef="#br0" timeOffset="-534269.1119">-5277 1029 0,'0'0'0,"24"0"16,34 0 0,119-12-16,35-22 15,0 11 1,-12 0-16,-35-12 16,-165 35-1</inkml:trace>
          <inkml:trace contextRef="#ctx0" brushRef="#br0" timeOffset="-528765.4303">-5524-959 0,'0'0'16,"35"0"-16,36 0 16,23-11-1,0-1-15,12 1 16,35-1-16,-23 0 16,-118 12-1</inkml:trace>
          <inkml:trace contextRef="#ctx0" brushRef="#br0" timeOffset="-529011.7117">-5006-589 0,'0'0'0,"0"0"15,0 12-15,0-1 16,0 1-1,-12 11-15,0-12 16,1 1-16,-1-12 16,0 0-1,0 0-15,-23 11 16,-48 1 0,-11 23-16,0-1 15,23 1 1,12 0-16,12-1 15,24-10 1,11-1-16,0-12 16,12-11-16,0 12 15,12-1 1,0 1-16,11 23 16,1-1-1,-12-11-15,-1 0 16,-11-11-16,0 0 15,-11 11 1,-1-12-16,0-11 16,-12 0-1,-23 0-15,-12-11 16,-23-1-16,-12 1 16,23 11-1,12 0-15,0 0 16,0 11-1,-11 12-15,11 0 16,0 0 0,24-11-16,11 11 15,12 12-15,12-12 16,12 23 0,12-11-16,-24-35 15</inkml:trace>
          <inkml:trace contextRef="#ctx0" brushRef="#br0" timeOffset="-528007.9155">-4535-1132 0,'0'0'0,"0"0"16,0 0-16,0 11 16,0 1-1,0-12-15</inkml:trace>
          <inkml:trace contextRef="#ctx0" brushRef="#br0" timeOffset="-527585.6878">-5784 578 0,'0'0'16,"12"0"-16,12 0 16,11 0-16,24 0 15,12-11 1,11-1-16,-23 12 15,-12 0 1,-47 0-16</inkml:trace>
          <inkml:trace contextRef="#ctx0" brushRef="#br0" timeOffset="-527406.129">-6090 752 0,'0'0'0,"0"0"16,0 0-1,0 0-15,0 0 16,0 0 0</inkml:trace>
          <inkml:trace contextRef="#ctx0" brushRef="#br0" timeOffset="-527122.0834">-6349-728 0,'0'0'16,"12"35"-16,0 34 16,-12 128-16,-24-35 15,-23-24 1,0-45-16,23-35 16,12-24-1,1-22-15,11-12 16</inkml:trace>
        </inkml:traceGroup>
        <inkml:traceGroup>
          <inkml:annotationXML>
            <emma:emma xmlns:emma="http://www.w3.org/2003/04/emma" version="1.0">
              <emma:interpretation id="{3B25713E-E24E-430B-A6A0-5D9FE526FE86}" emma:medium="tactile" emma:mode="ink">
                <msink:context xmlns:msink="http://schemas.microsoft.com/ink/2010/main" type="inkWord" rotatedBoundingBox="15951,2127 9663,2046 9687,181 15975,262"/>
              </emma:interpretation>
            </emma:emma>
          </inkml:annotationXML>
          <inkml:trace contextRef="#ctx0" brushRef="#br0" timeOffset="-526727.8192">-6785 0 0,'0'0'0,"-12"12"15,-23 11-15,-36 46 16,-11 12-1,-1 0-15,13-11 16,-1-13 0,-11 13-16,-48-1 15,-11-11 1,35-23-16,-24-12 16,-23 11-16,12-34 15,23-11 1,24 11-16,11-12 15,24 12 1,12 0-16,12 0 16,23 0-16,12 0 15,0 0 1,12 0-16,23 0 16,36 0-1,35 12-15,0-12 16,-12 11-1,-94-11-15</inkml:trace>
          <inkml:trace contextRef="#ctx0" brushRef="#br0" timeOffset="-526333.5412">-6856-531 0,'0'0'16,"0"0"-16,0 0 15,-23 11 1,-48 1-16,1-1 15,-1 13-15,12-1 16,12 0 0,0 11-16,11 13 15,1-1 1,0 12-16,-1 0 16,1-1-1,-24 13-15,-12 11 16,13-12-16,10-11 15,13-12 1,35-46-16</inkml:trace>
          <inkml:trace contextRef="#ctx0" brushRef="#br0" timeOffset="-525682.2768">-7927-231 0,'0'-11'16,"11"-24"-1,13-11-15,35-24 16,23 13-16,12-1 15,-23 23 1,-24 24-16,-11 11 16,-13 0-1,-11 11-15,-12 1 16,0 11-16,-24 12 16,-23-1-1,0-11-15,-12 0 16,12-11-1,0 0-15,0-12 16,-12 0 0,0 11-16,-23 1 15,-13-1-15,13 12 16,-1 1 0,13-13-16,-1 1 15,-23-1 1,0 1-16,23-1 15,12 1-15,12-12 16,12 0 0,11 0-16,24 0 15</inkml:trace>
          <inkml:trace contextRef="#ctx0" brushRef="#br0" timeOffset="-526174.7496">-7551 428 0,'0'0'16,"0"0"-16,0 0 15,0 0-15</inkml:trace>
          <inkml:trace contextRef="#ctx0" brushRef="#br0" timeOffset="-525514.9858">-8481 255 0,'0'0'0,"0"0"16,0 0-1</inkml:trace>
          <inkml:trace contextRef="#ctx0" brushRef="#br0" timeOffset="-524638.0017">-8929-681 0,'12'-12'0,"47"-11"15,47-12-15,-12 1 16,-23 10 0,-12 1-16,-59 23 15</inkml:trace>
          <inkml:trace contextRef="#ctx0" brushRef="#br0" timeOffset="-524854.3267">-8929-508 0,'0'0'0,"0"0"15,0 0-15,0 23 16,-12 23-1,-11 12-15,-12 11 16,-1-11-16,-23 12 16,0-36-1,1-11-15,10 0 16,1-11 0,12-12-16,11 0 15,13-12 1,11 12-16,0 0 15,0 0-15,0 0 16,0 0 0,0 0-16,0 0 15,0 12 1,0 11-16,-12 12 16,-12-1-16,-23 1 15,0 0 1,-12-1-16,59-34 15</inkml:trace>
          <inkml:trace contextRef="#ctx0" brushRef="#br0" timeOffset="-524341.9764">-9117-1086 0,'0'0'0,"0"12"16,0 22-16,0 47 15,-12 12 1,-23-1-16,-1 12 16,1-23-1,0 0-15,-1-23 16,1 23-1,0-35-15,35-46 16</inkml:trace>
          <inkml:trace contextRef="#ctx0" brushRef="#br0" timeOffset="-523527.0202">-9553-508 0,'0'0'15,"0"11"-15,-12 24 16,-11 11 0,-1 1-16,-23-1 15,12-23 1,-13 0-16,13-11 15,0-12 1,11 0-16,1-12 16,11-11-16,0 0 15,12-12 1,0 0-16,0 12 16,0 0-1,0 12-15,0 11 16,-23 0-1,-1 0-15,0 11 16,1 1-16,-1-1 16,13 1-1,-1-1-15,0 1 16,12-12 0,0 12-16,0-1 15,12 1-15,11 11 16,1 0-1,-12-11-15,-1-1 16,1 1 0,0-1-16,-12 1 15,-12 11-15,0 0 16,-11 0 0,-12 12-16,-13-1 15,-11 13 1,-23 10-16,0 24 15,11-23 1,12 23-16,24-23 16,11 11-16,12-11 15,24-12 1,35 24-16,12-13 16,24 1-1,58-12-15,36-23 16,-12-23-1,11 0-15,13 0 16,-60-11-16,-46-1 16,-13-11-1,1 12-15,-71 11 16</inkml:trace>
          <inkml:trace contextRef="#ctx0" brushRef="#br0" timeOffset="-523334.1606">-9765 393 0,'0'0'15,"0"0"-15,0 0 16</inkml:trace>
          <inkml:trace contextRef="#ctx0" brushRef="#br0" timeOffset="-522892.7812">-10236-196 0,'0'0'0,"0"0"15,0 12 1,-12 11-16,-23 11 15,-24 24-15,-12 0 16,0 11 0,1-11-16,23-12 15,11-23 1,1-11-16,35-12 16,0 0-16</inkml:trace>
          <inkml:trace contextRef="#ctx0" brushRef="#br0" timeOffset="-522613.5225">-10507-92 0,'0'0'0,"-12"12"16,0-1-1,-11 1-15,-1-1 16,1-11-1,-1 0-15,12 0 16,0-11-16,1-1 16,-1-11-1,12-23-15,0-12 16,12 0 0,23 12-16,24 0 15,35-1 1,-94 47-16</inkml:trace>
          <inkml:trace contextRef="#ctx0" brushRef="#br0" timeOffset="-521759.0784">-11238 174 0,'0'0'15,"0"0"-15,0 0 16,0 0 0,0 0-16,0 0 15,0-12 1,12-22-16,24-13 16,34-45-16,24-12 15,1-12 1,-25 47-16,-11 11 15,-12 23 1,-11 24-16,-13 11 16,-11 11-1,0 24-15,-24 11 16,-11 12-16,-25 0 16,1-12-1,0-23-15,0 0 16,0-11-1,12-12-15,-1 0 16,1 12-16,0-1 16,-13 12-1,1 0-15,-23 12 16,-1-12 0,0 0-16,1-11 15,22-12-15,1 0 16,0-12-1,24 1-15,-1-1 16,12 1 0,12-13-16,0-22 15,47-23 1,36-12-16,11-23 16,-23 35-16,-71 69 15</inkml:trace>
          <inkml:trace contextRef="#ctx0" brushRef="#br0" timeOffset="-521609.08">-10755-866 0,'0'0'16,"0"0"-1,0 0-15,0 0 16,0 0-1</inkml:trace>
          <inkml:trace contextRef="#ctx0" brushRef="#br0" timeOffset="-522399.9363">-11167 625 0,'0'0'16,"0"0"-1,35-12-15,83-11 16,-24 0-16,-94 23 16</inkml:trace>
          <inkml:trace contextRef="#ctx0" brushRef="#br0" timeOffset="-521346.8057">-12156 740 0,'0'0'0,"11"0"16,37-11 0,34-13-16,24 1 15,0-11 1,-24 11-16,-23-1 15,-59 24 1</inkml:trace>
          <inkml:trace contextRef="#ctx0" brushRef="#br0" timeOffset="-520705.229">-11921-751 0,'0'0'0,"12"-11"15,23-24-15,71-23 16,47-11-1,-58 23-15,-13 11 16,-82 35 0</inkml:trace>
          <inkml:trace contextRef="#ctx0" brushRef="#br0" timeOffset="-520892.5461">-11626-497 0,'0'0'0,"0"0"16,0 0-1,-24 24-15,-11 10 16,-1 12 0,-11 1-16,12-13 15,0 1-15,11-12 16,1 12-1,-1-12-15,12 12 16,0-1 0,1 1-16,-13 23 15,1 0-15,-1-12 16,-11 0 0,-1-11-16,-11-1 15,0-22 1,0-12-16,12-12 15,-13-11 1,13 0-16,12-12 16,-1 1-16,12-12 15,12-12 1,24-12-16,35 1 16,-59 69-1</inkml:trace>
          <inkml:trace contextRef="#ctx0" brushRef="#br0" timeOffset="-520074.0294">-12745-404 0,'0'0'16,"0"0"-1,0 0-15,0 0 16,0 0-16,0 0 15,0 0 1,11-12-16,13 1 16,11-12-1,12 0-15,-11 11 16,-1 0-16,-11 12 16,-13 0-1,-11 0-15,0 24 16,-35 22-1,-24 12-15,0 11 16,0-11 0,12-12-16,12-11 15,11-12-15,1 0 16,11 0 0,0 0-16,0 0 15,12 0 1,0 12-16,-11 0 15,-1-1 1,0 1-16,0-12 16,1-11-16,-13-1 15,0-11 1,1 0-16,-1-11 16,13-12-1,-1-12-15,12 0 16,12-11-16,11-12 15,1 12 1,-1 11-16,-23 35 16</inkml:trace>
        </inkml:traceGroup>
        <inkml:traceGroup>
          <inkml:annotationXML>
            <emma:emma xmlns:emma="http://www.w3.org/2003/04/emma" version="1.0">
              <emma:interpretation id="{1EA20B4A-C5D8-4DD7-9BC7-AC3ED3A7CEE5}" emma:medium="tactile" emma:mode="ink">
                <msink:context xmlns:msink="http://schemas.microsoft.com/ink/2010/main" type="inkWord" rotatedBoundingBox="9396,1576 4522,1513 4540,162 9413,225"/>
              </emma:interpretation>
            </emma:emma>
          </inkml:annotationXML>
          <inkml:trace contextRef="#ctx0" brushRef="#br0" timeOffset="-519798.7911">-13346-242 0,'0'0'15,"0"0"-15,0 0 16,0 23 0,0 12-16,0-1 15,0 12 1,-12 1-16,-11 22 15,-1-11-15,-11 0 16,-1-12 0,-23 0-16,0-11 15,59-35 1</inkml:trace>
          <inkml:trace contextRef="#ctx0" brushRef="#br0" timeOffset="-519017.8616">-13864-358 0,'0'0'16,"11"0"-16,13-11 16,23-1-1,12-11-15,12 0 16,-13 11-1,-10 12-15,-1 0 16,0 0 0,-24 12-16,-11-1 15,-12 1-15,0-1 16,-12 13 0,-11-1-16,-13 0 15,-11 0 1,-12-11-16,1-1 15,-1-11-15,12-11 16,11-1 0,13-11-16,11 0 15,12 0 1,12-1-16,-1 1 16,13 12-1,0 11-15,-1 0 16,-11 23-16,0 0 15,-1 12 1,-11-1-16,-11 1 16,-13 0-1,-11-12-15,-12 12 16,11-12-16,-11 11 16,0 1-1,-12 11-15,-23 12 16,11-12-1,0-23-15,24-11 16,0-12 0,0-12-16,12 1 15,-1-1-15,1-11 16,11 0 0,1 0-16,11 0 15,0 11 1,1 12-16,-13 0 15,-23 12-15,-12-1 16,-23 12 0,-1 12-16,1 0 15,11-1 1,24-10-16,11-1 16,36-23-1</inkml:trace>
          <inkml:trace contextRef="#ctx0" brushRef="#br0" timeOffset="-518868.8638">-14277-751 0,'0'0'15,"0"0"-15,0 0 16</inkml:trace>
          <inkml:trace contextRef="#ctx0" brushRef="#br0" timeOffset="-515889.1694">-15796 185 0,'0'0'0,"0"0"16,0 0-1,0 0-15,0-23 16,0 0-16,0-12 16,11 1-1,13-12-15,23-12 16,0 12 0,12 11-16,-12 12 15,0 11 1,-11 24-16,-13-1 15,1 1 1,-12 11-16,-12 0 16,-24 12-16,-23-1 15,-12 1 1,0 0-16,12-24 16,0-11-1,0 0-15,-12-11 16,24-1-16,-1-11 15,13-23 1,11-23-16,12-24 16,23 12-1,1 0-15,0 23 16,-1 12 0,1 12-16,-24 34 15</inkml:trace>
          <inkml:trace contextRef="#ctx0" brushRef="#br0" timeOffset="-515504.9827">-16126-601 0,'0'0'15,"0"0"1,-12 12-16,0 11 15,1 23-15,-13 35 16,12 12 0,0-1-16,1-22 15,-1-1 1,-12-11-16,1-12 16,-1-11-1,-11-1-15,-12-11 16,-36 0-16,24-23 15,-11-23 1,23 0-16,11-11 16,13-13-1,23-10-15,11 10 16,13 1 0,0 0-16,-1 23 15,-23 23-15</inkml:trace>
          <inkml:trace contextRef="#ctx0" brushRef="#br0" timeOffset="-515022.1241">-16161-1040 0,'0'0'15,"-12"0"-15,-12 0 16,-23 12-1,-71 23-15,-11 11 16,11 0 0,35 0-16,13 0 15,11 12-15,12 0 16,11-12 0,36-46-16</inkml:trace>
          <inkml:trace contextRef="#ctx0" brushRef="#br0" timeOffset="-514075.0807">-16374-1132 0,'0'0'16,"0"0"-16,-11 0 15,-36 11 1,-71 13-16,0 10 16,-35 12-1,-36 24-15,13 11 16,23 11-16,11-11 15,1 0 1,35-12-16,106-69 16</inkml:trace>
          <inkml:trace contextRef="#ctx0" brushRef="#br0" timeOffset="-515278.0455">-16915-462 0,'0'0'15,"0"0"1,0 0-16,-12 35 15,0 23-15,0 11 16,12 0 0,-12-11-16,1-12 15,-1 1 1,24-1-16,-12-46 16</inkml:trace>
          <inkml:trace contextRef="#ctx0" brushRef="#br0" timeOffset="-514332.2747">-17257-577 0,'0'0'0,"0"0"16,0 0-1,0 0-15,24 11 16,-24-11-16</inkml:trace>
          <inkml:trace contextRef="#ctx0" brushRef="#br0" timeOffset="-514509.0261">-17292-323 0,'0'0'0,"-12"11"16,0 24-1,0 11-15,-11 1 16,-1-13-16,12-11 15,1 0 1,-1-11-16,0-12 16,0 0-1,-11-12-15,11 1 16,0-1-16,0 1 16,1 11-1,11 0-15,-12 11 16,0 1-1,0-1-15,0 1 16,1 0 0,-13-1-16,1 1 15,-1-1-15,-11-11 16,-12 0 0,-1 0-16,1 0 15,0 0 1,0 0-16,0 0 15,0 12-15,0-1 16,0 1 0,0 11-16,11 0 15,13 0 1,11 0-16,0 0 16,12 1-16,0-24 15</inkml:trace>
        </inkml:traceGroup>
        <inkml:traceGroup>
          <inkml:annotationXML>
            <emma:emma xmlns:emma="http://www.w3.org/2003/04/emma" version="1.0">
              <emma:interpretation id="{EAF103AC-18FB-4C6D-9D9C-4D4458F9656B}" emma:medium="tactile" emma:mode="ink">
                <msink:context xmlns:msink="http://schemas.microsoft.com/ink/2010/main" type="inkWord" rotatedBoundingBox="4209,1590 867,1547 884,199 4227,242"/>
              </emma:interpretation>
            </emma:emma>
          </inkml:annotationXML>
          <inkml:trace contextRef="#ctx0" brushRef="#br0" timeOffset="-499463.6978">-18541-462 0,'0'0'0,"0"0"16,0 0-16,0 0 16,0 0-1,0 0-15,0 0 16,0 0-1,0 0-15,0 0 16,0 0-16,12 23 16,-12-11-1,0 22-15,0 1 16,-12 0 0,0 11-16,-11 0 15,-13 1-15,1-1 16,-12 0-1,-12 0-15,59-46 16</inkml:trace>
          <inkml:trace contextRef="#ctx0" brushRef="#br0" timeOffset="-499168.1186">-18883-46 0,'0'0'16,"0"0"-16,0 0 16,0 0-1,0 0-15,0 12 16,-11-1-1,-13 12-15,-11 1 16,-12 22-16,-12 0 16,0 0-1,-12 0-15,71-46 16</inkml:trace>
          <inkml:trace contextRef="#ctx0" brushRef="#br0" timeOffset="-497649.9352">-19142-705 0,'0'0'16,"0"0"-16,0 0 15,0 0 1,-12 24-16,-11 10 16,-24 12-1,-12-11-15,-12 0 16,24-12-16,0-12 15,12 1 1,11 0-16,1-1 16,-1 12-1,0 12-15,-11 23 16,0 11 0,-1-11-16,1-12 15,0 0-15,-1-11 16,-11-12-1,0 0-15,0-11 16,0-12 0,23-12-16,1-11 15,11-23-15,12-23 16,35-24 0,24 1-16,0 22 15,12 1 1,11-35-16,24 0 15,0 0-15,-23 23 16,-24 23 0,-24 12-16,-11 11 15,-13 12 1,-22 12-16,-25-1 16,-34 12-1,-1 23-15,0 12 16,12 11-16,24-11 15,11-1 1,13 1-16,11 11 16,11-11-1,1 0-15,12 11 16,-1 12 0,-23-58-16</inkml:trace>
          <inkml:trace contextRef="#ctx0" brushRef="#br0" timeOffset="-498705.0514">-19212-69 0,'0'0'0,"0"0"16,0 0-1,0 0-15,0 0 16,0 0 0,0 0-16,-12 23 15,-12 12-15,-35 23 16,-11 11-1,-1-11-15,24-12 16,47-46 0</inkml:trace>
          <inkml:trace contextRef="#ctx0" brushRef="#br0" timeOffset="-498328.1984">-19672 116 0,'0'0'16,"0"0"-16,0 0 15,0 0 1,0 0-16,0 0 16,0 0-1,0-12-15,0 1 16,0-1-16,12 1 15,0-1 1,-12 12-16,0 0 16,0 0-1,0 0-15,0 0 16,0 0 0,-12 12-16,-12 11 15,1 12-15,-24 11 16,-12-12-1,12-10-15,11-1 16,36-23 0</inkml:trace>
          <inkml:trace contextRef="#ctx0" brushRef="#br0" timeOffset="-497057.2298">-20249-624 0,'0'0'15,"0"0"1,-12 12-16,-23 11 15,-12 23-15,0 24 16,11-13 0,13-10-16,23-24 15,0 0 1,0-12-16,11 1 16,1-12-1,0 0-15,0 0 16,-12 0-16,0 0 15,0 12 1,-12 11-16,-23 11 16,-12 13-1,-12-13-15,0 1 16,12-12-16,0-11 16,11-1-1,1-11-15,11-11 16,1-24-1,-1 12-15,12 0 16,1 11 0,11 12-16,0 0 15,0 0-15,-12 23 16,-12 23 0,1 1-16,-1-1 15,-23 12 1,12-12-16,11-23 15,1-11 1,11-12-16,12 0 16,0 0-16,0 0 15</inkml:trace>
          <inkml:trace contextRef="#ctx0" brushRef="#br0" timeOffset="-496869.7264">-21133-312 0,'0'0'16,"0"0"-16,0 0 15,12 24 1,0 10-16,0 24 16,-24 0-1,-23 11-15,-1 0 16,-11-11 0,12-23-16,11-24 15,13-11-15,11 0 16</inkml:trace>
          <inkml:trace contextRef="#ctx0" brushRef="#br0" timeOffset="-496553.8391">-21262-554 0,'0'0'0,"0"0"16,0 0-16,-12 11 15,-23 12 1,-12 24-16,11-1 15,1 0 1,11-11-16,13 11 16,-1 0-16,0 0 15,-11 1 1,-13-1-16,-23 0 16,12-23-1,-24 0-15,24-11 16,0-12-16,24-12 15,-1-22 1,12-36-16,48-34 16,58-11-1,-94 115-15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10:09:00.2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F06C56-3F51-4F20-8AA8-41436CF99D32}" emma:medium="tactile" emma:mode="ink">
          <msink:context xmlns:msink="http://schemas.microsoft.com/ink/2010/main" type="inkDrawing" rotatedBoundingBox="11102,10117 14611,9938 14613,9979 11105,10157" shapeName="Other"/>
        </emma:interpretation>
      </emma:emma>
    </inkml:annotationXML>
    <inkml:trace contextRef="#ctx0" brushRef="#br0">9103 706 0,'0'0'16,"0"0"0,0 0-16,0 0 15,0 0 1,0 0-16,0 0 15,0 0-15,0 0 16,0 0 0,14 0-16,-1 0 15,1 0 1,-1 0-16,14 0 16,14 0-16,0 0 15,13 0 1,41 0-16,0 0 15,13 0 1,-27 0-16,1 0 16,26 0-1,14-13-15,27 13 16,-27-13-16,-14-1 16,14 14-1,27-13-15,0 0 16,0 13-1,-27 0-15,41-14 16,-1 1-16,-13 0 16,-13 0-1,-1-1-15,1 14 16,-28-13 0,0 13-16,-13-13 15,-14 13 1,-13 0-16,0 0 15,0 0-15,-14 0 16,-54 0 0</inkml:trace>
  </inkml:traceGroup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37:07.29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2D4801-7F7D-40B5-A58F-409B018615EE}" emma:medium="tactile" emma:mode="ink">
          <msink:context xmlns:msink="http://schemas.microsoft.com/ink/2010/main" type="writingRegion" rotatedBoundingBox="2393,6875 8950,6604 9079,9731 2522,10002"/>
        </emma:interpretation>
      </emma:emma>
    </inkml:annotationXML>
    <inkml:traceGroup>
      <inkml:annotationXML>
        <emma:emma xmlns:emma="http://www.w3.org/2003/04/emma" version="1.0">
          <emma:interpretation id="{21B129C1-2EF3-4288-A0B3-5769A10BAFB5}" emma:medium="tactile" emma:mode="ink">
            <msink:context xmlns:msink="http://schemas.microsoft.com/ink/2010/main" type="paragraph" rotatedBoundingBox="2415,6853 4784,6857 4782,7849 2414,7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65F9E-31C5-46C6-B098-C830DB704445}" emma:medium="tactile" emma:mode="ink">
              <msink:context xmlns:msink="http://schemas.microsoft.com/ink/2010/main" type="line" rotatedBoundingBox="2415,6853 4784,6857 4782,7849 2414,7845"/>
            </emma:interpretation>
          </emma:emma>
        </inkml:annotationXML>
        <inkml:traceGroup>
          <inkml:annotationXML>
            <emma:emma xmlns:emma="http://www.w3.org/2003/04/emma" version="1.0">
              <emma:interpretation id="{289B31F0-6E40-45F1-8497-6FAF8E7EC00F}" emma:medium="tactile" emma:mode="ink">
                <msink:context xmlns:msink="http://schemas.microsoft.com/ink/2010/main" type="inkWord" rotatedBoundingBox="2415,6853 4784,6857 4782,7849 2414,7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-28554 6299 0,'0'0'15,"0"0"-15,0 0 16,0 0-16,0 0 16,0 0-1,0 0-15</inkml:trace>
          <inkml:trace contextRef="#ctx0" brushRef="#br0" timeOffset="1421.8355">-27765 6056 0,'0'0'0,"0"12"16,0-1-1,0 1-15,12-1 16,-1 1 0,13-12-16,11-12 15,1-22 1,-1-1-16,-11 0 16,-13 12-16,1-11 15,-12 10 1,0 13-16,-12-1 15,-11 1 1,-13 11-16,1 11 16,0 1-16,23-1 15,0 1 1,12 11-16,12-11 16,12 11-1,-24-23-15</inkml:trace>
          <inkml:trace contextRef="#ctx0" brushRef="#br0" timeOffset="551.4135">-28708 6333 0,'0'0'0,"0"0"15,0 0-15,0 0 16,0-11-1,0-12-15,0-23 16,12-12 0,12-12-16,-1 13 15,1 22 1,0 12-16,-1 23 16,1 11-16,-1 36 15,1 22 1,-24 23-16,-12 47 15,0-23 1,-11-12-16,11-46 16,0-24-1,0-11-15,12-11 16,0-1-16,0-11 16,0-11-1,12-35-15,12-35 16,23-23-1,12-35-15,11-23 16,-11 35-16,-12 23 16,-11 35-1,-13 23-15,-11 11 16,-12 23 0,0 12-16,0 0 15,0 0-15,-24 35 16,-11 57-1,12 24-15,11-24 16,12-22 0,0 11-16,0-24 15,12-10 1,11 11-16,-11-24 16,0-22-1,11-12-15,-23 0 16</inkml:trace>
          <inkml:trace contextRef="#ctx0" brushRef="#br0" timeOffset="1848.9081">-27577 6518 0,'0'0'0,"0"0"16,0 0-1,12 0-15,23 12 16,13-12 0,10 0-16,13-12 15,0 12 1,-12-11-16,-12-1 15,0 1-15,-12-1 16,-35 12 0</inkml:trace>
          <inkml:trace contextRef="#ctx0" brushRef="#br0" timeOffset="1025.6785">-28166 6518 0,'0'0'15,"0"0"-15,0 0 16,12-11 0,23-12-16,1 0 15,11 0-15,0-1 16,0 1-1,-23 12-15,-1-1 16,-11 12 0,-12 0-16,0 0 15,0 35 1,-12 11-16,-11 23 16,-1-11-16,12-12 15,1 1 1,11-13-1,11-11 1,13 1-16,11-13 16,12 1-1,12-12-15,-12-12 16,12-11-16,-59 23 16</inkml:trace>
          <inkml:trace contextRef="#ctx0" brushRef="#br0" timeOffset="2114.4358">-27294 6276 0,'0'0'15,"0"0"-15,0 0 16,0 23-16,12 11 16,0 24-1,11 12-15,1 11 16,-12-12-1,-1-11-15,1-12 16,0-11-16,11-1 16,-23-34-1</inkml:trace>
          <inkml:trace contextRef="#ctx0" brushRef="#br0" timeOffset="2768.4372">-26729 6079 0,'0'0'0,"0"0"15,0 0 1,0 0-16,0-11 16,12-12-16,12-1 15,-1-10 1,13 11-16,-1 0 16,0-1-1,13 13-15,-13 22 16,0 13-1,-11 10-15,-12 1 16,-12 11-16,-24 12 16,0-12-1,-11 0-15,0-11 16,-1-12 0,13-11-16,11-1 15,0 1 1,12-12-16,0 0 15,12 11-15,0 1 16,11-1 0,13 13-16,-1-1 15,0 0 1,13 12-16,-13-1 16,-12 1-16,-11 0 15,-12 11 1,-12-23-16,-23 12 15,-24-1 1,-23-11-16,-1-11 16,13-24-1,11-11-15,47 0 16,12 23-16</inkml:trace>
        </inkml:traceGroup>
      </inkml:traceGroup>
    </inkml:traceGroup>
    <inkml:traceGroup>
      <inkml:annotationXML>
        <emma:emma xmlns:emma="http://www.w3.org/2003/04/emma" version="1.0">
          <emma:interpretation id="{2B10D77E-1352-467E-8D61-EA7C5DEC2035}" emma:medium="tactile" emma:mode="ink">
            <msink:context xmlns:msink="http://schemas.microsoft.com/ink/2010/main" type="paragraph" rotatedBoundingBox="3436,8423 9016,8192 9079,9731 3500,9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96E07C-152F-46DE-AB5B-E60897765442}" emma:medium="tactile" emma:mode="ink">
              <msink:context xmlns:msink="http://schemas.microsoft.com/ink/2010/main" type="line" rotatedBoundingBox="3436,8423 9016,8192 9079,9731 3500,9961"/>
            </emma:interpretation>
          </emma:emma>
        </inkml:annotationXML>
        <inkml:traceGroup>
          <inkml:annotationXML>
            <emma:emma xmlns:emma="http://www.w3.org/2003/04/emma" version="1.0">
              <emma:interpretation id="{9DEE9646-117A-4A65-9CD7-79FBD4392E85}" emma:medium="tactile" emma:mode="ink">
                <msink:context xmlns:msink="http://schemas.microsoft.com/ink/2010/main" type="inkWord" rotatedBoundingBox="3436,8423 9016,8192 9079,9731 3500,99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91.4282">-27318 8044 0,'0'0'16,"36"-12"-16,35 1 16,23-24-1,12-23-15,0-34 16,-24-24-1,-35 47-15,-23 0 16,-24 22-16,-24 13 16,-11 11-1,0 11-15,-24 24 16,-12 34 0,-11 35-16,11 23 15,24 0 1,12 11-16,23 24 15,12 0-15,23-24 16,13-22 0,-13 22-16,13 1 15,-25-24 1,1-22-16,-12-24 16,-12-23-16,12-23 15</inkml:trace>
          <inkml:trace contextRef="#ctx0" brushRef="#br0" timeOffset="4517.8031">-27647 8310 0,'0'0'16,"0"0"-16,47 11 15,71 12 1,58-11-16,-23-12 16,12-35-1,-12-11-15,-23-12 16,-130 58 0</inkml:trace>
          <inkml:trace contextRef="#ctx0" brushRef="#br0" timeOffset="4774.76">-26434 7917 0,'0'0'0,"-12"11"15,0 12 1,-35 58-16,0 23 15,0 12 1,23-35-16,24-12 16,24-34-1,11-12-15,48 0 16,82-23-16,-165 0 16</inkml:trace>
          <inkml:trace contextRef="#ctx0" brushRef="#br0" timeOffset="5323.581">-25821 8287 0,'0'0'16,"-12"11"-16,-12 12 15,-11 0 1,-12 1-16,0-13 16,-1-11-1,13-11-15,12-13 16,-13-10-1,13-1-15,23-11 16,11 0-16,13-1 16,11 1-1,1 23-15,-1 12 16,0 11 0,1 34-16,-1 36 15,-11 34 1,-13-24-16,1-10 15,-12-24-15,0 0 16,0-11 0,0-24-16,0-11 15,0 0 1,12-11-16,23-35 16,12-81-16,1-24 15,-13 24 1,-12 46-16,-11 35 15,-12 11 1,0 35-16,0 0 16,-12 23-1,1 47-15,11 45 16,23 1 0,13-24-16,11-11 15,12-23-15,-12-35 16,12-11-1,-59-12-15</inkml:trace>
          <inkml:trace contextRef="#ctx0" brushRef="#br0" timeOffset="5594.0742">-25433 7697 0,'0'0'15,"0"0"-15,24 35 16,11 23 0,12 11-16,36 47 15,-13-1 1,1 1-16,-24-24 16,-23-34-16,-24 0 15,-24 0 1,-11-1-16,0-22 15,-13-12 1,48-23-16</inkml:trace>
          <inkml:trace contextRef="#ctx0" brushRef="#br0" timeOffset="6097.54">-24679 7235 0,'0'0'16,"0"23"0,12 35-16,23 57 15,1 47-15,11 12 16,0-47-1,0 0-15,12-23 16,-12-23 0,-12-23-16,-11-35 15,-12 0 1,-12-23-16,0 0 16,-12-23-16,-23-24 15,-36-22 1,-12 11-16,-11 12 15,0 23 1,0 23-16,-1 12 16,37 11-1,22 0-15,24 0 16,24 23-16,24 0 16,22 1-1,72-13-15,35-34 16,-24-23-1,1-23 1,-142 46 0</inkml:trace>
          <inkml:trace contextRef="#ctx0" brushRef="#br0" timeOffset="6718.9299">-24007 8102 0,'0'0'0,"0"0"16,0 23-16,0-12 15,0-11 17,-12-11-32,-12-12 15,1 0-15,-13-24 16,13-34-1,11 1-15,12-13 16,12 35 0,11 12-16,1 23 15,-1 23 1,13 23-16,11 58 16,-12 23-16,-11 46 15,-12 12 1,-12-46-16,0-47 15,0-11 1,0-12-16,0-23 16,0-11-16,0-12 15,0 0 1,11-35-16,25-92 16,11-35-1,12-69-15,-12 34 16,-12 93-1,-11 35-15,-12 23 16,-1 11-16,-11 35 16,0 0-1,-11 58-15,-60 115 16,-12 35 0,25-23-1,93 70 1,12-151-1,12-58-15,35-12 16,-94-34-16</inkml:trace>
          <inkml:trace contextRef="#ctx0" brushRef="#br0" timeOffset="8282.3877">-22971 7940 0,'0'0'15,"0"0"-15,0 0 16,24 0 0,23 0-16,24 0 15,-1 0-15,13-12 16,-13 1-1,13-1-15,11 1 16,0-1 0,-11 1-16,-13 11 15,-22 0 1,-13 0-16,-12 0 16,-23 0-1</inkml:trace>
          <inkml:trace contextRef="#ctx0" brushRef="#br0" timeOffset="8527.4382">-22959 8206 0,'0'0'15,"12"11"-15,35 12 16,35 1-16,36-13 16,23-22-1,13-24-15,11-11 16,-36 11 0,-129 35-16</inkml:trace>
        </inkml:traceGroup>
      </inkml:traceGroup>
    </inkml:traceGroup>
  </inkml:traceGroup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4:29.5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6B21DF-6585-4262-A7EB-3DEF852C0CC5}" emma:medium="tactile" emma:mode="ink">
          <msink:context xmlns:msink="http://schemas.microsoft.com/ink/2010/main" type="writingRegion" rotatedBoundingBox="23252,5273 25820,8908 24462,9868 21893,6234"/>
        </emma:interpretation>
      </emma:emma>
    </inkml:annotationXML>
    <inkml:traceGroup>
      <inkml:annotationXML>
        <emma:emma xmlns:emma="http://www.w3.org/2003/04/emma" version="1.0">
          <emma:interpretation id="{5D4E149A-0B20-47D3-880C-9AE0D7CB146F}" emma:medium="tactile" emma:mode="ink">
            <msink:context xmlns:msink="http://schemas.microsoft.com/ink/2010/main" type="paragraph" rotatedBoundingBox="23252,5273 25820,8908 24462,9868 21893,6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667664-591A-47EC-8D90-854285FD3794}" emma:medium="tactile" emma:mode="ink">
              <msink:context xmlns:msink="http://schemas.microsoft.com/ink/2010/main" type="line" rotatedBoundingBox="23252,5273 25820,8908 24462,9868 21893,6234"/>
            </emma:interpretation>
          </emma:emma>
        </inkml:annotationXML>
        <inkml:traceGroup>
          <inkml:annotationXML>
            <emma:emma xmlns:emma="http://www.w3.org/2003/04/emma" version="1.0">
              <emma:interpretation id="{63DB8135-07BF-47BF-BB87-AB890A93AE6A}" emma:medium="tactile" emma:mode="ink">
                <msink:context xmlns:msink="http://schemas.microsoft.com/ink/2010/main" type="inkWord" rotatedBoundingBox="23150,5345 24220,6860 23082,7664 22012,6150"/>
              </emma:interpretation>
            </emma:emma>
          </inkml:annotationXML>
          <inkml:trace contextRef="#ctx0" brushRef="#br0">-8223 4500 0,'0'0'0,"0"0"15,12-12-15,0 1 16,0-13 0,-1-10-16,1-12 15,-24-1-15,1 13 16,-13 11 0,1 11-16,-13 0 15,1 24 1,0 11-16,-13 12 15,13 11 1,0 12-16,11 0 16,12 22-16,12 25 15,24-1 1,11-12-16,1-11 16,11 23-1,12 23-15,0-11 16,-12-12-1,0-12-15,12 1 16,0 11-16,-12 11 16,-12-22-1,-11-24-15,-13-11 16,-11 11 0,0-11-16,-11-12 15,-1-11-15,-12-1 16,1 1-1,-24 0-15,-1-12 16,1 0 0,0 0-16,0 0 15,12-11 1,11-1-16,1 1 16,11-1-16,0 1 15,12-12 1,0 0-16,0 0 15,0 0 1,0 12-16,0-1 16,0 1-1,0-1-15,0-11 16,0 0-16,0 0 16,0 0-1,0 0-15</inkml:trace>
        </inkml:traceGroup>
        <inkml:traceGroup>
          <inkml:annotationXML>
            <emma:emma xmlns:emma="http://www.w3.org/2003/04/emma" version="1.0">
              <emma:interpretation id="{DBC41E0E-E623-4CB8-9B40-2D35F16010AC}" emma:medium="tactile" emma:mode="ink">
                <msink:context xmlns:msink="http://schemas.microsoft.com/ink/2010/main" type="inkWord" rotatedBoundingBox="24550,7110 25820,8908 24462,9868 23191,8070"/>
              </emma:interpretation>
            </emma:emma>
          </inkml:annotationXML>
          <inkml:trace contextRef="#ctx0" brushRef="#br0" timeOffset="7775.7881">-7928 6800 0,'0'0'0,"0"0"0,0 0 16,0 0-16,0 11 15,0 1 1,-12 11-16,0-12 16,0 1-1,1-1-15,-1 1 16,12-12 0,-12 0-16,12 0 15,0 0-15,-12-12 16,12 1-1,0-1-15,0-11 16,12 0 0,12-12-16,23 12 15,0 12-15,0 11 16,0 0 0,-11 11-16,-13 12 15,-11 35 1,-12 23-16,-24 12 15,-23-12 1,0-12-16,12-11 16,-1-12-16,25-23 15,-1-11 1,0-1-16,12-11 16,0 0-1,12-11-15,23-47 16,36-46-16,0 0 15,-1 11 1,-11 12-16,-12-23 16,-11 12-1,-1 23-15,-12 22 16,-11 13 0,-12 11-16,0 23 15,0 0 1,-12 11-16,1 12 15,-13 23-15,-11 24 16,-1 11 0,1 11-16,12 24 15,34-1 1,13-45 0,11-13-16,1 1 15,11-23 1,23-12-16,-70-23 15</inkml:trace>
          <inkml:trace contextRef="#ctx0" brushRef="#br0" timeOffset="10000.2365">-7151 7146 0,'0'0'15,"0"0"-15,0 0 16,12 12-1,0-1-15,0 24 16,-1 23-16,1 34 16,-12 1-1,0-24-15,0-11 16,0-12 0,0-23-16,0 0 15,0-11-15,0-1 16,0-11-1,0 0-15,12-11 16,0-24 0,11-23-16,13-11 15,-13 11-15,1 12 16,-1 11 0,1 12-16,-1 12 15,1-1 1,0 12-16,-1 23 15,1 12 1,11 34-16,-23 1 16,0-1-16,-12-23 15,0 0 1,0-11-16,0-12 16,0-11-1,0-12-15</inkml:trace>
          <inkml:trace contextRef="#ctx0" brushRef="#br0" timeOffset="10267.0845">-6656 7609 0,'0'0'16,"0"0"-1,0 0-15,0 0 16,0 0 0,0 0-16,0 0 15,12 11 1,23 1-16,12-12 16,12-12-16,24-11 15,-1 0 1,-82 23-16</inkml:trace>
          <inkml:trace contextRef="#ctx0" brushRef="#br0" timeOffset="10671.1077">-6138 7308 0,'0'0'16,"0"0"-16,0 0 15,0 0 1,0 0-16,12 0 16,12 0-1,23-11-15,0 11 16,-12 0-16,1 11 16,-1 1-1,-11 11-15,-13 11 16,1 13-1,-12 10-15,-12 13 16,-23-12 0,0-12-16,-13 0 15,13-23-15,12 0 16,11-11 0,12-1-16,12 1 15,23-1 1,24 13-16,59-13 15,47 1 1,-165-12-16</inkml:trace>
        </inkml:traceGroup>
      </inkml:traceGroup>
    </inkml:traceGroup>
  </inkml:traceGroup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3:50.5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B2DCDC-D983-42AB-BDE8-54016A49ADA6}" emma:medium="tactile" emma:mode="ink">
          <msink:context xmlns:msink="http://schemas.microsoft.com/ink/2010/main" type="writingRegion" rotatedBoundingBox="1938,4412 1557,8267 366,8149 747,4294"/>
        </emma:interpretation>
      </emma:emma>
    </inkml:annotationXML>
    <inkml:traceGroup>
      <inkml:annotationXML>
        <emma:emma xmlns:emma="http://www.w3.org/2003/04/emma" version="1.0">
          <emma:interpretation id="{35005F91-57AF-4A35-B7F3-706DC4A6ED40}" emma:medium="tactile" emma:mode="ink">
            <msink:context xmlns:msink="http://schemas.microsoft.com/ink/2010/main" type="paragraph" rotatedBoundingBox="1938,4412 1557,8267 366,8149 747,4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163511-C3D1-49B3-AC73-F1866D8C26FD}" emma:medium="tactile" emma:mode="ink">
              <msink:context xmlns:msink="http://schemas.microsoft.com/ink/2010/main" type="line" rotatedBoundingBox="1938,4412 1557,8267 366,8149 747,4294"/>
            </emma:interpretation>
          </emma:emma>
        </inkml:annotationXML>
        <inkml:traceGroup>
          <inkml:annotationXML>
            <emma:emma xmlns:emma="http://www.w3.org/2003/04/emma" version="1.0">
              <emma:interpretation id="{E29FB6F3-9391-40F0-8637-EA26711E8E67}" emma:medium="tactile" emma:mode="ink">
                <msink:context xmlns:msink="http://schemas.microsoft.com/ink/2010/main" type="inkWord" rotatedBoundingBox="1938,4412 1557,8267 366,8149 747,42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392 241 0,'0'0'0,"0"0"15,0 0 1,12-11-16,0-12 16,11-12-1,-11 0-15,0 1 16,-12-1-16,0 12 16,-12 0-1,-11 11-15,-13 1 16,-11 22-1,-35 24-15,11 23 32,-35 69-17,59-58-15,23 0 16,12-11-16,12-12 16,12-11-1,12-23-15,23-12 16,12-12-1,0-11-15,-12-12 16,0 1 0,-24-1-16,1 0 15,-12-11-15,-12 11 16,0 1 0,0 11-16,0 11 15,0 12 1,0 0-16,0 0 15,0 12 1,12 22-16,11 36 16,1 34-16,-1 0 15,13-12 1,-13-34-16,13-23 16,-36-35-1</inkml:trace>
          <inkml:trace contextRef="#ctx0" brushRef="#br0" timeOffset="-778.5094">286-2579 0,'0'0'15,"0"0"-15,0 0 16,0 0 0,0 0-16,0 0 15,-23 0 1,-13 0-16,1 12 16,-12 11-16,-12 0 15,12 0 1,-12 12-16,0 23 31,0 69-15,36-46-16,11 11 15,0 1-15,12 11 16,24 11 0,-1 1-16,1-1 15,11 1 1,12 23-16,-12-12 15,1 0 1,-1-35-16,12 12 16,-11 0-16,-13 12 15,-11-24 1,-12 1-16,-12-24 16,0 1-1,-23-1-15,0-11 16,-1-12-16,13-11 15,-1-12 1,1 0-16,-1-12 16,12-11-1,12 0-15,0 0 16</inkml:trace>
          <inkml:trace contextRef="#ctx0" brushRef="#br0" timeOffset="1345.6226">640-1458 0,'0'0'0,"0"0"16,23 0 0,24-11-16,24-35 15,0-24 1,-13-11-16,-10 1 16,-25 10-1,1 1-15,-24 23 16,-12 11-16,-12 12 15,-11 11 1,-12 24-16,-12 34 31,-71 208-15,83-127-16,24 12 16,23 0-16,12-1 15,11-22 1,1-23-16,-1 11 15,1 0 1,-12-58-16,-1-12 16,-11-22-1,0-12-15,0 0 16</inkml:trace>
          <inkml:trace contextRef="#ctx0" brushRef="#br0" timeOffset="806.6133">263-3214 0,'0'0'0,"0"0"15,0 0 1,0 0-16,11 0 15,13 11 1,11 24-16,1 23 16,-1 23-1,0 23-15,-11-12 16,-12 1-16,-12-36 16,0-10-1,0-13-15,0-11 16,0-11-1,0-12-15,0 0 16,0 0 0,0-35-16,11-34 15,13-12-15,23 12 16,24-1 0,11 24-16,1 23 15,-24 11 1,-12 12-16,0 24 15,0 10-15,-12 24 16,-23-12 0,-12 12-16,-12-12 15,-11 0 1,-24 1-16,-36-1 16,12-11-1,13-24-15,10 1 16,1-12-16,24-12 15,11-11 1,12 23-16</inkml:trace>
        </inkml:traceGroup>
      </inkml:traceGroup>
    </inkml:traceGroup>
  </inkml:traceGroup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4:00.6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2E89A8-A35E-46C2-B88F-35B97518C339}" emma:medium="tactile" emma:mode="ink">
          <msink:context xmlns:msink="http://schemas.microsoft.com/ink/2010/main" type="writingRegion" rotatedBoundingBox="7674,4308 7650,8813 6192,8805 6216,4300"/>
        </emma:interpretation>
      </emma:emma>
    </inkml:annotationXML>
    <inkml:traceGroup>
      <inkml:annotationXML>
        <emma:emma xmlns:emma="http://www.w3.org/2003/04/emma" version="1.0">
          <emma:interpretation id="{C1BA8D53-3481-43E9-B851-94A8C59C6050}" emma:medium="tactile" emma:mode="ink">
            <msink:context xmlns:msink="http://schemas.microsoft.com/ink/2010/main" type="paragraph" rotatedBoundingBox="7674,4308 7650,8813 6192,8805 6216,4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9B5E2A-45B2-49B0-8538-04A282B473EE}" emma:medium="tactile" emma:mode="ink">
              <msink:context xmlns:msink="http://schemas.microsoft.com/ink/2010/main" type="line" rotatedBoundingBox="7674,4308 7650,8813 6192,8805 6216,4300"/>
            </emma:interpretation>
          </emma:emma>
        </inkml:annotationXML>
        <inkml:traceGroup>
          <inkml:annotationXML>
            <emma:emma xmlns:emma="http://www.w3.org/2003/04/emma" version="1.0">
              <emma:interpretation id="{9C78770F-AA1B-4085-A2C3-131D9848EBB0}" emma:medium="tactile" emma:mode="ink">
                <msink:context xmlns:msink="http://schemas.microsoft.com/ink/2010/main" type="inkWord" rotatedBoundingBox="7674,4308 7650,8813 6192,8805 6216,43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6070-2613 0,'0'0'16,"0"0"-1,0 0-15,0 11 16,-12 1-1,0-1-15,1 1 16,-1-12 0,-12 0-16,1-12 15,-1-11-15,-11-11 16,11-13 0,1-10-16,23-13 15,12 1-15,11 11 16,12 12-1,-11 23-15,0 23 32,-1 58-32,1 103 15,-36 1 1,-23 0-16,-1-12 16,24-46-1,1-34-15,-1-24 16,12-12-1,0-22-15,0-12 16,0 0-16,12-46 16,-1-35-1,25-35-15,-1-69 16,0-11 0,1 57-16,-1 12 15,-11 23 1,-1 23-16,1 23 15,-12 24-15,-1 11 16,-11 23 0,0 0-16,-11 34 15,-13 59 1,-11 57-16,11 23 16,12-57-16,12-12 15,12-12 1,0 24-16,0-58 15,11-12 1,1-23-16,-1-11 16,-23-12-16</inkml:trace>
          <inkml:trace contextRef="#ctx0" brushRef="#br0" timeOffset="661.7911">6777-2717 0,'0'0'15,"0"0"-15,0 0 16,0 23-1,0 35-15,12 34 16,-12 70 0,0 0-16,-12-47 15,0-11 1,12-23-16,0-81 16</inkml:trace>
          <inkml:trace contextRef="#ctx0" brushRef="#br0" timeOffset="434.0585">6494-2590 0,'0'0'15,"0"0"-15,0 0 16,0 0 0,0 0-16,12 11 15,-12 1-15,0 0 16,-12 22-1,0 1-15,-11 0 16,-1-12 0,12 0-16,1 0 15,-1 0 1,0-11-16,12-12 16,0 11-16,0-11 15,12 12 1,11-1-16,13-11 15,11 0 1,0-11-16,0-1 16,0 1-16,0-1 15,12 0 1,-12 1-16,-11-1 16,-13 1-1,-23 11-15</inkml:trace>
          <inkml:trace contextRef="#ctx0" brushRef="#br0" timeOffset="-2866.8592">5740-2440 0,'0'0'0,"0"0"15,0-11 1,0-1-16,0-11 16,0 0-1,0-12-15,-12 12 16,1 0-16,-1 0 16,-12 11-1,1 12-15,-1 12 16,-11-1-1,11 12-15,-11 1 16,0 22 0,-1 58-1,24 0 1,1-12-16,11 1 16,11-12-1,1-1-15,12 24 16,-1 35-16,1-46 15,-1-12 1,1-1-16,11 13 16,1 22-1,-1-11-15,0-11 16,1 11 0,-1 0-16,0 12 15,-11-12-15,0-12 16,-13-11-1,-11-12-15,-11 1 16,-1 10 0,-12-10-16,-11-1 15,-12-11-15,0 0 16,-1-24 0,1 1-16,0-12 15,-12 0 1,24-11-16,0-1 15,-1 1-15,25-12 16,-1 0 0,12 0-16,0 0 15</inkml:trace>
          <inkml:trace contextRef="#ctx0" brushRef="#br0" timeOffset="-1903.2686">6035 692 0,'0'0'0,"0"0"16,-12 12-16,0-1 15,0-11 1,1 0-16,-13 0 16,0 0-16,1-11 15,-1-12 1,1-12-16,-1-11 15,24-1 1,12 1-16,0 0 16,23 11-1,-11 1-15,11 10 16,-11 13-16,-1 11 16,1 11 15,11 117-31,-23-13 15,-12-22 1,-12-1-16,-12-11 16,13-12-16,-13-11 15,12-23 1,1-12-16,11-23 16,0 0-1,0 0-15,0-23 16,11-23-1,13-35-15,-1-35 16,13-11-16,-13 34 16,1 24-1,-12 11-15,-1 12 16,1 0 0,0 23-16,-12 0 15,0 11-15,0 12 16,0 0-1,0 0-15,0 0 16,0 23 0,0 23-16,0 47 15,0-1 1,12-11-16,-12-11 16,12-13-1,-1-10 1,13-13-16,-1-11 15,-23-23 1</inkml:trace>
          <inkml:trace contextRef="#ctx0" brushRef="#br0" timeOffset="-1617.6317">6553 761 0,'0'0'0,"0"0"16,0 12-1,0 0-15,12 22 16,0 12 0,-1 24-16,1 11 15,0 0 1,0-24-16,-12-10 15,11-13-15,-11-11 16,0-11 0,0-12-16,0 0 15</inkml:trace>
        </inkml:traceGroup>
      </inkml:traceGroup>
    </inkml:traceGroup>
  </inkml:traceGroup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3:52.4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FE6EBE-CF69-4E74-8EB3-8F271222AA6E}" emma:medium="tactile" emma:mode="ink">
          <msink:context xmlns:msink="http://schemas.microsoft.com/ink/2010/main" type="writingRegion" rotatedBoundingBox="1248,5381 12486,5865 12416,7492 1178,7008"/>
        </emma:interpretation>
      </emma:emma>
    </inkml:annotationXML>
    <inkml:traceGroup>
      <inkml:annotationXML>
        <emma:emma xmlns:emma="http://www.w3.org/2003/04/emma" version="1.0">
          <emma:interpretation id="{FF2853DB-F708-45C1-B04A-A69914C8F5D0}" emma:medium="tactile" emma:mode="ink">
            <msink:context xmlns:msink="http://schemas.microsoft.com/ink/2010/main" type="paragraph" rotatedBoundingBox="1248,5381 12486,5865 12416,7492 1178,7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C69C6-7814-4986-B806-113C4ED551E2}" emma:medium="tactile" emma:mode="ink">
              <msink:context xmlns:msink="http://schemas.microsoft.com/ink/2010/main" type="line" rotatedBoundingBox="1248,5381 12486,5865 12416,7492 1178,7008"/>
            </emma:interpretation>
          </emma:emma>
        </inkml:annotationXML>
        <inkml:traceGroup>
          <inkml:annotationXML>
            <emma:emma xmlns:emma="http://www.w3.org/2003/04/emma" version="1.0">
              <emma:interpretation id="{6F9E77C3-55D2-401E-B8D2-C4F25C2D18A1}" emma:medium="tactile" emma:mode="ink">
                <msink:context xmlns:msink="http://schemas.microsoft.com/ink/2010/main" type="inkWord" rotatedBoundingBox="1248,5381 5805,5577 5743,7015 1186,68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1229-1562 0,'0'0'16,"0"0"-16,-12 0 15,0 12 1,-12 23-16,-11 11 16,0 12-1,-12 34-15,11 1 16,13-1-1,23-11-15,0-23 16,12-24-16,11-22 16,24 0-1,-47-12-15</inkml:trace>
          <inkml:trace contextRef="#ctx0" brushRef="#br0" timeOffset="-256.3386">392-1088 0,'0'0'16,"0"0"-16,0 0 15,24 0-15,23-11 16,24-1-1,23-23-15,0-11 16,-23 12 0,-1-1-16,-70 35 15</inkml:trace>
          <inkml:trace contextRef="#ctx0" brushRef="#br0" timeOffset="914.7885">2030-1781 0,'0'0'0,"0"0"16,0 0-1,11 11-15,13 24 16,23 34 0,12 24-16,-12-1 15,0 12 1,-12 23-16,-23 1 15,-12-24-15,-12-23 16,-23 11 0,0-23-16,-24 1 15,12-24 1,0-35-16,0-22 16,47 11-16</inkml:trace>
          <inkml:trace contextRef="#ctx0" brushRef="#br0" timeOffset="602.0766">1523-1111 0,'-12'0'16,"-11"23"-16,-13-11 15,1-1 1,11 1-16,1-1 16,11-11-16,-11-11 15,-1-24 1,12 1-16,12-24 15,24 12 1,11-12-16,0 23 16,1 12-1,-1 11-15,0 12 16,-11 12-16,0 23 16,-1 57-1,-11 1-15,-12-1 16,0-23-1,-12 1-15,12-24 16,-12-11-16,12-12 16,0-12-1,0-11-15,0 0 16,12-34 0,12-47-16,11-58 15,0 23-15,-11 12 16,0 24-1,-13 33 1,1 13-16,-12 22 16,0 12-16,0 0 15,0 12 1,12 22-16,11 59 16,13 34-1,-1-58-15,12 1 16,-11-24-16,-1-11 15,-12-12 1,1-23-16,-24 0 16</inkml:trace>
          <inkml:trace contextRef="#ctx0" brushRef="#br0" timeOffset="1482.2512">2795-2059 0,'0'0'15,"0"0"-15,0 24 16,12 33-16,0 59 16,11 80-1,-11-57-15,12-12 16,11 0 0,12-23-16,-12-23 15,1-23-15,-13-12 16,1-23-1,-12-11 1,-12-12-16,0 0 16,0 0-16,-12-23 15,-23-12 1,-24-23-16,12 1 16,-1 10-16,13 24 15,0 12 1,-12-1-16,11 1 15,1 11 1,11 0-16,1 11 16,11 1-16,12 11 15,0 0 1,12 12-16,11 11 16,13 0-1,11-11-15,35-12 16,36-12-1,-24-22-15,24-47 16,0-11 0,-118 69-16</inkml:trace>
          <inkml:trace contextRef="#ctx0" brushRef="#br0" timeOffset="2131.2372">3749-1250 0,'0'0'0,"0"12"16,0 0-16,-11 11 15,-1 0 1,-24-12-16,1-11 16,0 0-16,-12-23 15,11 0 1,13-12-16,-1-11 15,12-12 1,12-11-16,12 23 16,0 11-1,0 12-15,11 12 16,-11 22-16,12 24 16,-1 46-1,-23 80-15,-12 1 16,1-46-1,-1-24-15,0-11 16,12-35-16,-12-11 16,12-12-1,0-23-15,0 0 16,0-11 0,-11-36-16,11-68 15,11-47 1,13-23-16,-1 0 15,25 23-15,-13 58 16,-12 35 0,-11 23-16,0 23 15,-12 11 1,0 12-16,0 12 16,12 103-16,0 24 15,-1-12 16,84 162-31,-48-208 16,12-23 0,0-24-16,23-34 15,-82 0 1</inkml:trace>
          <inkml:trace contextRef="#ctx0" brushRef="#br0" timeOffset="4261.801">4374-1411 0,'0'0'15,"0"0"-15,0 0 16,0 0 0,0 0-16,11 0 15,25-12-15,11 1 16,12-1-1,23 0-15,-11 1 16,-12-1 0,-12 1-16,0-1 15,-12 12-15,-35 0 16</inkml:trace>
          <inkml:trace contextRef="#ctx0" brushRef="#br0" timeOffset="4518.6736">4468-1180 0,'0'0'0,"0"0"15,12 0 1,11 11-16,24 1 15,24-12 1,12-12-16,-1 1 16,-11-1-1,-12 1-15,-12-1 16,-47 12 0</inkml:trace>
        </inkml:traceGroup>
        <inkml:traceGroup>
          <inkml:annotationXML>
            <emma:emma xmlns:emma="http://www.w3.org/2003/04/emma" version="1.0">
              <emma:interpretation id="{5D5156F2-EC64-4D44-A357-E0D0A1087052}" emma:medium="tactile" emma:mode="ink">
                <msink:context xmlns:msink="http://schemas.microsoft.com/ink/2010/main" type="inkWord" rotatedBoundingBox="7568,5758 12482,5969 12416,7492 7502,7280"/>
              </emma:interpretation>
            </emma:emma>
          </inkml:annotationXML>
          <inkml:trace contextRef="#ctx0" brushRef="#br0" timeOffset="17653.1704">6718-845 0,'0'0'16,"0"0"-1,0 0-15,0 0 16,12 0-16,35 0 15,35 0 1,1-12-16,11 1 16,-12-12-1,13-12-15,-1 0 16,-94 35 0</inkml:trace>
          <inkml:trace contextRef="#ctx0" brushRef="#br0" timeOffset="17979.095">7766-1284 0,'0'0'15,"0"0"-15,-12 11 16,1 12 0,-25 24-16,-11 22 15,0 0 1,12 1-16,11-1 16,12 0-1,24 24-15,0-24 16,23-11-16,1-23 15,-1-24 1,0-22-16,-35 11 16</inkml:trace>
          <inkml:trace contextRef="#ctx0" brushRef="#br0" timeOffset="18620.7186">7967-857 0,'0'0'16,"-12"12"0,0 0-16,0-1 15,0 1-15,1-1 16,-1 1 0,0-12-16,12 0 15,0-12 1,0-22-16,0-13 15,12 1-15,11 0 16,1 23 0,11 0-16,1 23 15,-13 11 1,13 12-16,-13 12 16,-11 34-1,0 47-15,-24-24 16,0 1-16,0-24 15,1-23 1,11-11-16,0-23 16,0-1-1,0-11-15,11-11 16,13-47 0,23-35-16,0-11 15,12-34-15,-24 11 16,-11 22-1,-12 36-15,-1 34 16,-11 12 0,0 12-16,0 11 15,0 0 1,0 11-16,12 47 16,0 23-16,0 0 15,11 11 1,13 1-16,-1-12 15,12-23 1,0-24-16,0-22 16,1-24-16,-48 12 15</inkml:trace>
          <inkml:trace contextRef="#ctx0" brushRef="#br0" timeOffset="18936.453">8544-1481 0,'0'0'0,"0"0"16,0 12 0,12 11-16,11 35 15,12 23-15,13 11 16,-1 12-1,0-11-15,-12-1 16,-11 1 0,-1 11-16,-11-12 15,-12 0-15,-12-34 16,-11 0 0,-13-23-16,-11-12 15,12-23 1,35 0-16</inkml:trace>
          <inkml:trace contextRef="#ctx0" brushRef="#br0" timeOffset="19242.3218">9333-764 0,'0'0'15,"0"0"-15,0 11 16,0-11 0,0 0-16,0 0 15</inkml:trace>
          <inkml:trace contextRef="#ctx0" brushRef="#br0" timeOffset="19969.9793">9698-1527 0,'0'0'16,"0"0"-1,0 0-15,0 0 16,0 12-16,12 34 16,0 35-1,11 57-15,13 13 16,-1-24 0,0-23-16,1-12 15,-13-11 1,1-23-16,-1-12 15,-11-23-15,-12-11 16,0-12 0,0 0-16,-12-23 15,-11-23 1,-24-24-16,-24-22 16,0 11-1,12 23-15,-11 12 16,-13 23-16,-11 23 15,12 11 1,11 12-16,36 1 16,23-1-1,12 0-15,23 11 16,13 1-16,11-12 16,12 0-1,23-11-15,12-12 16,24 0-1,-24-12-15,-23 1 16,-71 11-16</inkml:trace>
          <inkml:trace contextRef="#ctx0" brushRef="#br0" timeOffset="20131.6636">10181-926 0,'0'0'15,"0"0"1</inkml:trace>
          <inkml:trace contextRef="#ctx0" brushRef="#br0" timeOffset="20651.3774">10052-776 0,'0'0'0,"0"0"16,-12-11-16,0-24 15,12-23 1,0-23-16,12 0 16,11 12-1,1 23-15,-1 11 16,25 12-16,-1 12 16,0 22-1,12 35-15,-12 58 16,-24 0-1,-23 35-15,-11 0 16,-1-24-16,12-34 16,0-35-1,0-11-15,0-12 16,0-23 0,0 0-16,0-11 15,12-47 1,-1-46-16,13-46 15,-1-1-15,13 24 16,-1 35 0,-23 34-16,0 23 15,0 12 1,-12 12-16,0 11 16,0 0-1,0 0-15,11 34 16,1 47-16,0 12 15,11-1 1,1 1-16,11-1 16,12-23-1,1-22-15,10-24 16,13-23-16,-71 0 16</inkml:trace>
          <inkml:trace contextRef="#ctx0" brushRef="#br0" timeOffset="22442.1361">10994-833 0,'0'0'15,"0"0"-15,0 0 16,0 0-16,12 0 15,11 0 1,13 0-16,-1 0 16,0 0-1,12 0-15,24-12 16,35 0-16,-12 1 16,-23 11-1,0 0-15,-24 0 16,-47 0-1</inkml:trace>
          <inkml:trace contextRef="#ctx0" brushRef="#br0" timeOffset="22709.5963">11241-1076 0,'0'0'0,"0"11"15,12 12 1,0 24-16,11 11 16,13 11-16,-13 12 15,1-12 1,-12-11-16,-1 11 15,-11-69 1</inkml:trace>
          <inkml:trace contextRef="#ctx0" brushRef="#br0" timeOffset="17358.3081">7154-1146 0,'0'0'0,"0"0"0,0 0 16,12 0-16,11-11 15,12-1 1,1-11-16,11-11 15,-12-24 1,12-23-16,-23-23 16,-12 35-16,-12-1 15,0 24 1,-12 0-16,0 23 16,-11 0-1,-1 11-15,-11 24 16,-24 34-16,0 35 15,0 11 1,0 47-16,24-1 16,11 1-1,12-23-15,12 22 16,12 13 0,12-24-16,-13-35 15,1-11-15,0-12 16,0-22-1,-12-13-15,0-22 16,0-12 0,0 0-16</inkml:trace>
        </inkml:traceGroup>
      </inkml:traceGroup>
    </inkml:traceGroup>
  </inkml:traceGroup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4:15.8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DE3A20-0231-4D2B-A71F-7D97E0C48BD1}" emma:medium="tactile" emma:mode="ink">
          <msink:context xmlns:msink="http://schemas.microsoft.com/ink/2010/main" type="writingRegion" rotatedBoundingBox="14484,4397 14366,8847 12451,8797 12569,4347"/>
        </emma:interpretation>
      </emma:emma>
    </inkml:annotationXML>
    <inkml:traceGroup>
      <inkml:annotationXML>
        <emma:emma xmlns:emma="http://www.w3.org/2003/04/emma" version="1.0">
          <emma:interpretation id="{EB687754-E88E-420F-BC62-EC684AEB7355}" emma:medium="tactile" emma:mode="ink">
            <msink:context xmlns:msink="http://schemas.microsoft.com/ink/2010/main" type="paragraph" rotatedBoundingBox="14484,4397 14366,8847 12451,8797 12569,4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DF49B9-A2AB-4283-AD65-99A2806FD237}" emma:medium="tactile" emma:mode="ink">
              <msink:context xmlns:msink="http://schemas.microsoft.com/ink/2010/main" type="line" rotatedBoundingBox="14484,4397 14366,8847 12451,8797 12569,4347"/>
            </emma:interpretation>
          </emma:emma>
        </inkml:annotationXML>
        <inkml:traceGroup>
          <inkml:annotationXML>
            <emma:emma xmlns:emma="http://www.w3.org/2003/04/emma" version="1.0">
              <emma:interpretation id="{EB3A1557-49D9-4539-91BC-8C54962D83EB}" emma:medium="tactile" emma:mode="ink">
                <msink:context xmlns:msink="http://schemas.microsoft.com/ink/2010/main" type="inkWord" rotatedBoundingBox="14484,4397 14366,8847 12451,8797 12569,43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12066-2394 0,'0'0'16,"0"0"-16,0 0 15,0 0 1,0 0-16,0 0 16,0 0-16,0 0 15,-12 0 1,-11 0-16,-13 0 15,1 12 1,-12 11-16,0 35 16,-1 23-16,13 0 15,12-1 1,-1 1-16,12 35 16,12 23-1,12-24-15,12-11 16,23 35-1,12 11-15,0-23 16,23 0 0,-23-11-16,0 0 15,-12 11-15,-12-23 16,-11-35 0,-12 0-16,-12-11 15,0-12 1,-12-11-16,-12 0 15,1-1-15,-24-10 16,11-1 0,1-12-16,0 1 15,11-1 1,0 1-16,13-12 16,-1 0-16,0 0 15,0 0 1,12 0-16,0 0 15</inkml:trace>
          <inkml:trace contextRef="#ctx0" brushRef="#br0" timeOffset="3391.8142">12549-2775 0,'0'0'16,"0"0"-16,0 0 16,-12 11-1,0 1-15,0 0 16,1-12-16,-13 0 15,12 0 1,-11-12-16,-1 0 16,1 1-1,11-12-15,12 0 16,0 0 0,12-12-16,-1 12 15,1 0-15,12 11 16,-1 1-1,-11 11-15,12 34 16,-1 82 0,-23-1-16,-12 24 15,-11 11 1,-1-34-16,1-1 16,11-57-16,0-12 15,12-22 1,0-13-16,0-11 15,0 0 1,12-35-16,12-45 16,11-13-16,24-92 15,12-23 1,-24 69-16,0 1 16,-24 34-1,1 11-15,-12 47 16,-12 23-1,0 23-15,0 0 16,-12 23 0,0 23-16,-23 58 15,-1 23-15,13 1 16,11-36 0,24 1-16,11-13 15,13-10 1,-1-24-16,-11-23 15,-1-11-15,-23-12 16</inkml:trace>
          <inkml:trace contextRef="#ctx0" brushRef="#br0" timeOffset="3884.1545">12843-2498 0,'0'0'0,"0"0"16,0 0-1,0 0-15,0 0 16,12-11-1,23-12-15,24-12 16,12 0-16,-12 12 16,-12 12-1,-12-1-15,1 12 16,-13 0 0,1 12-16,-12 11 15,-1 0-15,-11 12 16,-11 11-1,-25 46-15,-11 35 16,0-23 0,12-34-16,11-13 15,12-10 1,1-1-16,-1-11 16,12-1-16,0-11 15,0-11 1,0-12-16,0 0 15,0 0 1</inkml:trace>
          <inkml:trace contextRef="#ctx0" brushRef="#br0" timeOffset="4141.6922">12949-2324 0,'0'0'0,"0"0"16,0 0 0,0 0-16,0 0 15,12 11-15,12 1 16,46-1 0,36-11-16,-11 0 15,-1-23 1,0 12-16,0-1 15,1-11-15,-95 23 16</inkml:trace>
          <inkml:trace contextRef="#ctx0" brushRef="#br0" timeOffset="6139.0381">12961-1146 0,'0'0'15,"0"0"-15,12 0 16,35-11 0,35-12-16,25-12 15,-13 0-15,12-34 31,12-58-15,-60 58-16,-34 34 16,0 0-16,-24 24 15,0 11 1,0 0-16,-12 0 16,-12 11-16,-11 12 15,-12 35 1,11 0-16,-11 46 31,12 81-31,23-70 16,12 1-1,0 0-15,12 34 16,0-23 0,0-58-16,-1-11 15,1-12-15,0-11 16,0-23-1,-12-12-15,0 0 16</inkml:trace>
          <inkml:trace contextRef="#ctx0" brushRef="#br0" timeOffset="768.8593">12325 507 0,'0'0'0,"0"0"16,0 0 0,-12 0-16,0 0 15,-23-11 1,0-13-16,11 1 16,12-11-16,1-13 15,11-22 1,11 11-16,13-11 15,0 23 1,-1 11-16,1 12 16,-1 23-16,1 12 15,-1 11 1,1 34-16,-12 36 16,-24 46-1,0-1-15,0-34 16,1-23-1,-1-23-15,0 0 16,12-24-16,0-22 16,0-12-1,0 0-15,0-12 16,12-45 0,11-94-16,1 13 15,23-1 1,-12-11-16,1 57 15,-13 24-15,-11 34 16,0 12 0,-12 12-16,0 11 15,0 11 1,0 47-16,0 34 16,-12 36-16,12 22 15,0-35 1,12-34-16,0-34 15,11-13 1,-23-34-16</inkml:trace>
          <inkml:trace contextRef="#ctx0" brushRef="#br0" timeOffset="1172.6126">12926 426 0,'0'0'16,"0"0"-16,0 0 16,0 12-1,-12-1-15,0 12 16,0 1 0,-11 10-16,11-22 15,-11 11-15,-1 12 16,0-1-1,1-11-15,11 1 16,0-1 0,12-12-16,0 1 15,0-1 1,24 1-16,11-1 16,1 1-16,-1 0 15,12-12 1,24 11-16,-12-11 15,-12 0 1,0 0-16,-24 0 16,-11 0-1,-12 0-15</inkml:trace>
          <inkml:trace contextRef="#ctx0" brushRef="#br0" timeOffset="1449.1226">13044 392 0,'0'0'0,"0"0"16,0 0 0,11 23-16,1 23 15,0 35-15,0 11 16,-12 12-1,0 12-15,-12 23 16,0-35 0,0-35-16,12-23 15,0 0 1,12-11-16,-12-35 16</inkml:trace>
        </inkml:traceGroup>
      </inkml:traceGroup>
    </inkml:traceGroup>
  </inkml:traceGroup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4:22.25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DD9F99-8074-4112-94EF-842BE756AEED}" emma:medium="tactile" emma:mode="ink">
          <msink:context xmlns:msink="http://schemas.microsoft.com/ink/2010/main" type="writingRegion" rotatedBoundingBox="13901,5948 22511,6109 22474,8064 13865,7903"/>
        </emma:interpretation>
      </emma:emma>
    </inkml:annotationXML>
    <inkml:traceGroup>
      <inkml:annotationXML>
        <emma:emma xmlns:emma="http://www.w3.org/2003/04/emma" version="1.0">
          <emma:interpretation id="{E3944A80-76F9-4415-8E84-F5F5A916BE64}" emma:medium="tactile" emma:mode="ink">
            <msink:context xmlns:msink="http://schemas.microsoft.com/ink/2010/main" type="paragraph" rotatedBoundingBox="13901,5948 22511,6109 22474,8064 13865,7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B529E-5088-4B38-8D39-F488BCC829E8}" emma:medium="tactile" emma:mode="ink">
              <msink:context xmlns:msink="http://schemas.microsoft.com/ink/2010/main" type="line" rotatedBoundingBox="13901,5948 22511,6109 22474,8064 13865,7903"/>
            </emma:interpretation>
          </emma:emma>
        </inkml:annotationXML>
        <inkml:traceGroup>
          <inkml:annotationXML>
            <emma:emma xmlns:emma="http://www.w3.org/2003/04/emma" version="1.0">
              <emma:interpretation id="{3858C4A2-2C08-42D4-8E89-7D1339B21CD4}" emma:medium="tactile" emma:mode="ink">
                <msink:context xmlns:msink="http://schemas.microsoft.com/ink/2010/main" type="inkWord" rotatedBoundingBox="13901,5948 18087,6026 18065,7167 13880,7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-17505 5494 0,'0'0'0,"0"0"16,0 0-16,12 0 15,35 11 1,35 1-16,1-12 16,11-12-1,24-11-15,0-12 16,-24 12-16,-12-11 15,-82 34 1</inkml:trace>
          <inkml:trace contextRef="#ctx0" brushRef="#br0" timeOffset="267.2059">-16351 4974 0,'0'0'15,"0"11"-15,-11 1 16,-13 11 0,0 0-16,-23 35 15,0 23-15,-12 11 16,12 0 0,12-11-16,23-23 15,12 0 1,0-12-16,12-11 15,23-12-15,1-23 16,-36 0 0</inkml:trace>
          <inkml:trace contextRef="#ctx0" brushRef="#br0" timeOffset="890.2133">-16315 5575 0,'0'0'0,"-24"11"15,1 1 1,-1-1-16,0 1 16,1-1-1,11-11-15,0 0 16,1-11-16,11-1 16,11-11-1,13-23-15,23 0 16,12-1-1,-12 13-15,-12 22 16,1 12 0,-1 23-16,-11 0 15,-13 24-15,-11 22 16,-11 12 0,-1 11-16,-12-11 15,12-23 1,12-12-16,0-23 15,0-11-15,0-12 16,12-12 0,12-22-16,11-36 15,0-11 1,13-46-16,-13 0 16,-11 35-1,-13 22-15,1 24 16,-12 11-16,0 24 15,0 11 1,0 0-16,0 0 16,0 11-1,0 24-15,12 34 16,11 1-16,1-1 16,11 12-1,12-12-15,1-11 16,-13-35-1,-12-11-15,13-24 16,-36 12 0</inkml:trace>
          <inkml:trace contextRef="#ctx0" brushRef="#br0" timeOffset="1185.2315">-15597 5135 0,'0'0'0,"0"0"16,0 0 0,0 23-16,12 12 15,12 34 1,-1 1-16,1-1 16,-13-11-1,1 11-15,0 12 16,-12 35-16,-12-35 15,0-12 1,-11-23-16,-1-11 16,-11-12-1,0-11-15,11-24 16,24 12-16</inkml:trace>
          <inkml:trace contextRef="#ctx0" brushRef="#br0" timeOffset="1718.9932">-15149 4858 0,'0'0'0,"0"12"15,0 22 1,0 59-1,12 22-15,-1 35 16,1-57 0,12-1-16,-1-11 15,1-11 1,11 11-16,1-12 16,-25-46-1,1 0-15,-12-23 16,0 0-16,0 0 15,0-11 1,-12-24-16,-35-23 16,-12-11-1,0 23-15,1-1 16,22 24 0,1 12-16,11 11 15,1 11-15,-1 12 16,12 0-1,12 12-15,12 11 16,24 1 0,34-1-16,13-23 15,11-23-15,-12-12 16,-11-11 0,0 0-16,11-58 15,-82 81 1</inkml:trace>
          <inkml:trace contextRef="#ctx0" brushRef="#br0" timeOffset="2351.4566">-14525 5436 0,'0'0'16,"0"0"-16,-12 23 16,-11 12-1,-1-12-15,1 0 16,-1-12-16,1 1 15,-1 0 1,12-12-16,12 0 16,-12-12-1,12-11-15,0-23 16,12-1 0,12 1-16,-1 11 15,1 24-15,0 11 16,-1 11-1,1 36-15,-13 11 16,1 34 0,-12 12-16,0 12 15,0-36-15,0-22 16,0-23 0,0-24-16,0-11 15,0 0 1,0-11-16,12-35 15,12-35-15,11-35 16,0-46 0,1 24-16,-13 45 15,1 35 1,-13 12-16,1 12 16,-12 22-1,0 12-15,0 0 16,-12 23-16,1 46 15,-13 24 1,12 11-16,1 0 16,-1 35-1,24-47-15,11-23 16,1-34 0,11-12-16,12-23 15,12-11-15,-59 11 16</inkml:trace>
          <inkml:trace contextRef="#ctx0" brushRef="#br0" timeOffset="2676.6493">-14183 5679 0,'0'0'0,"0"0"15,0 0 1,12 11-16,11 1 16,36-1-1,24-11-15,-1-11 16,0-1-16,-11 1 15,12-1 1,-13 0-16,-11 1 16,-12-1-1,-11-11-15,-36 23 16</inkml:trace>
          <inkml:trace contextRef="#ctx0" brushRef="#br0" timeOffset="2900.9412">-13794 5401 0,'0'0'0,"0"0"16,0 35-16,0 0 16,11-1-1,1 36-15,0 10 16,0 1-1,-1-11-15,1-36 16,0 1 0,-12-35-16</inkml:trace>
          <inkml:trace contextRef="#ctx0" brushRef="#br0" timeOffset="3236.5481">-13347 5713 0,'0'0'0,"0"0"16,0 12-16,12-1 16,0 1-1,-12-12-15,0 0 16</inkml:trace>
        </inkml:traceGroup>
        <inkml:traceGroup>
          <inkml:annotationXML>
            <emma:emma xmlns:emma="http://www.w3.org/2003/04/emma" version="1.0">
              <emma:interpretation id="{77B1779A-29C3-4DD3-A9F8-895EB2CC25BF}" emma:medium="tactile" emma:mode="ink">
                <msink:context xmlns:msink="http://schemas.microsoft.com/ink/2010/main" type="inkWord" rotatedBoundingBox="19471,6323 22506,6380 22494,7025 19459,6969"/>
              </emma:interpretation>
            </emma:emma>
          </inkml:annotationXML>
          <inkml:trace contextRef="#ctx0" brushRef="#br0" timeOffset="4975.2236">-11933 5771 0,'0'0'16,"0"0"-16,12 12 16,-1-1-1,25-22-15,-36 11 16</inkml:trace>
          <inkml:trace contextRef="#ctx0" brushRef="#br0" timeOffset="5585.0098">-10378 5598 0,'0'0'0,"0"0"16,0 0-1,0 0-15,0 0 16,94 0-1,-94 0-15,0 0 16,0 0 0,12 0-16,-1 0 15,1 0-15,12 0 16,-1 0 0,13-12-16,-36 12 15</inkml:trace>
          <inkml:trace contextRef="#ctx0" brushRef="#br0" timeOffset="6326.2105">-9283 5239 0,'0'0'0,"0"12"15,0 23-15,0 22 16,0 1-1,0-12-15,0 1 16,12 10 0,0 1-16,11 12 15,1 10-15,-1-10 16,1-12 0,-24-58-16</inkml:trace>
          <inkml:trace contextRef="#ctx0" brushRef="#br0" timeOffset="6027.0672">-9766 5632 0,'0'0'16,"0"0"-1,0 0-15,0 0 16,0 0 0,12 0-16,12 0 15,34 0-15,37-11 16,-1-1 0,-12 1-16,-11 11 15,12 0 1,11-12-16,-12 12 15,1-11-15,-24 11 16,-24 0 0,-35 0-16</inkml:trace>
        </inkml:traceGroup>
        <inkml:traceGroup>
          <inkml:annotationXML>
            <emma:emma xmlns:emma="http://www.w3.org/2003/04/emma" version="1.0">
              <emma:interpretation id="{4A8A578E-FAA4-46AB-A8EB-63ECDDE1BD3C}" emma:medium="tactile" emma:mode="ink">
                <msink:context xmlns:msink="http://schemas.microsoft.com/ink/2010/main" type="inkWord" rotatedBoundingBox="18588,6716 20618,6755 20594,8029 18564,7991"/>
              </emma:interpretation>
            </emma:emma>
          </inkml:annotationXML>
          <inkml:trace contextRef="#ctx0" brushRef="#br0" timeOffset="3412.9876">-12805 5794 0,'0'0'15,"0"0"-15,0 0 16,12 12 0,-12-12-16,0 0 15</inkml:trace>
          <inkml:trace contextRef="#ctx0" brushRef="#br0" timeOffset="5161.9952">-11250 5713 0,'0'0'0,"0"0"16,0 0 0,12 0-16,-12 0 15</inkml:trace>
          <inkml:trace contextRef="#ctx0" brushRef="#br0" timeOffset="3683.8462">-12075 6857 0</inkml:trace>
          <inkml:trace contextRef="#ctx0" brushRef="#br0" timeOffset="5336.292">-10791 5621 0,'0'0'0,"0"0"15,0 0 1,0 0-16,0 0 16,0 0-1,0 0-15</inkml:trace>
          <inkml:trace contextRef="#ctx0" brushRef="#br0" timeOffset="3588.1368">-12475 5898 0,'0'0'0,"0"0"15,0 0 1,12 12-16,-1-12 16,13 0-1,-24 0-15</inkml:trace>
        </inkml:traceGroup>
      </inkml:traceGroup>
    </inkml:traceGroup>
  </inkml:traceGroup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12.5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5B4244-4524-47D5-99B8-EA22C90DB42D}" emma:medium="tactile" emma:mode="ink">
          <msink:context xmlns:msink="http://schemas.microsoft.com/ink/2010/main" type="writingRegion" rotatedBoundingBox="33293,12212 920,12575 782,289 33155,-73"/>
        </emma:interpretation>
      </emma:emma>
    </inkml:annotationXML>
    <inkml:traceGroup>
      <inkml:annotationXML>
        <emma:emma xmlns:emma="http://www.w3.org/2003/04/emma" version="1.0">
          <emma:interpretation id="{871B1D5F-4331-401B-BE4F-E9304C992D02}" emma:medium="tactile" emma:mode="ink">
            <msink:context xmlns:msink="http://schemas.microsoft.com/ink/2010/main" type="paragraph" rotatedBoundingBox="32842,12378 2228,12408 2222,6245 32836,6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93543-7AA0-424F-BFF9-7AC1BEB93635}" emma:medium="tactile" emma:mode="ink">
              <msink:context xmlns:msink="http://schemas.microsoft.com/ink/2010/main" type="line" rotatedBoundingBox="32842,12378 2228,12408 2225,9588 32840,9558"/>
            </emma:interpretation>
          </emma:emma>
        </inkml:annotationXML>
        <inkml:traceGroup>
          <inkml:annotationXML>
            <emma:emma xmlns:emma="http://www.w3.org/2003/04/emma" version="1.0">
              <emma:interpretation id="{31E9E45E-0FA3-46E6-951C-998B50CBB486}" emma:medium="tactile" emma:mode="ink">
                <msink:context xmlns:msink="http://schemas.microsoft.com/ink/2010/main" type="inkWord" rotatedBoundingBox="32842,11654 32583,11655 32582,11262 32841,11261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1342 10128 0,'0'0'16,"0"0"-16,0 0 15,0 0 1,0 0-16,0 0 16,0 0-16,0 0 15,0 0 1,0 0-16,0 35 16,-11 22-1,-1 1-15,-12 0 16,1 0-16,-1-23 15,1-1 1,11-11-16,0-11 16,0-1-1,12-11-15,0 0 16,0 0 0,0 0-16,12-11 15,0-24-15,11-11 16,13-12-1,-1 12-15,-11 23 16,-1 0 0,1 0-16,-12 11 15,-1 12 1,1 12-16,0 11 16,0 11-16,-1 13 15,-11-1 1,0-11-16,0-1 15,0-11 1,0 0-16,0-11 16,0-12-16</inkml:trace>
        </inkml:traceGroup>
        <inkml:traceGroup>
          <inkml:annotationXML>
            <emma:emma xmlns:emma="http://www.w3.org/2003/04/emma" version="1.0">
              <emma:interpretation id="{34466620-E169-483B-8F5B-9CB641425CDB}" emma:medium="tactile" emma:mode="ink">
                <msink:context xmlns:msink="http://schemas.microsoft.com/ink/2010/main" type="inkWord" rotatedBoundingBox="29696,10917 32359,9327 33392,11057 30729,126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98.2605">1036 9492 0,'0'0'15,"0"0"-15,12-11 16,12-1-1,-1 1-15,24-1 16,0 1 0,0-1-16,1 0 15,-13 1 1,-35 11-16</inkml:trace>
          <inkml:trace contextRef="#ctx0" brushRef="#br0" timeOffset="-8385.0188">1095 9250 0,'0'0'16,"0"0"-16,12-35 16,11-11-1,13-24-15,-1 13 16,-11-1-1,-1 0-15,-11 12 16,0 0-16,-12 11 16,0 0-1,0 12-15,0 12 16,0-1 0,0 1-16,0 11 15,0 0 1,-12 11-16,0 24 15,-11 11-15,11 23 16,0 12 0,12 23-16,12 12 15,0-24 1,11 1-16,-11 11 16,0 11-16,0-22 15,-12-12 1,0-12-16,0-23 15,0-11 1,0-12-16,0-23 16</inkml:trace>
          <inkml:trace contextRef="#ctx0" brushRef="#br0" timeOffset="-15371.8794">-1119 10752 0,'0'0'0,"0"0"16,0 0-16,0 0 16,0 0-1,0 0-15,11 0 16,25 0-1,-13 0-15,13-11 16,-1 11-16,0-12 16,-35 12-1</inkml:trace>
          <inkml:trace contextRef="#ctx0" brushRef="#br0" timeOffset="-14890.2548">-801 10544 0,'0'0'0,"0"0"16,0 0-16,0 0 15,0 0 1,11-23-16,1 0 15,12 0 1,-1 11-16,-11 12 16,0 0-16,0 0 15,-1 12 1,-11 11-16,0 0 16,0 12-1,-11 22-15,-1 1 16,0-12-16,0 1 15,0-1 1,1-11-16,-1-12 16,0 0-1,12-12-15,0 1 16,0-1 0,0-11-16,12 12 15,11 0-15,1-12 16,23 0-1,0-12-15,12-11 16,-59 23 0</inkml:trace>
          <inkml:trace contextRef="#ctx0" brushRef="#br0" timeOffset="-13449.0401">-707 9804 0,'0'0'0,"0"0"16,0 0 0,0 0-16,0 0 15,0 0 1,-12-11-16,-23-1 16,-36 1-1,-11-1-15,-1 12 16,24 0-16,24 0 15,11 0 1,13 0-16,11 0 16,11 0-1,36 12-15,24-12 16,0 0 0,11 0-16,-82 0 15</inkml:trace>
          <inkml:trace contextRef="#ctx0" brushRef="#br0" timeOffset="-14030.1423">-978 9539 0,'0'0'0,"0"0"16,0 0 0,0 11-16,0 12 15,12 24 1,11 33-16,1-10 16,-1-1-16,1-11 15,-12-23 1,-1-1-16,1 1 15,-12-35 1</inkml:trace>
          <inkml:trace contextRef="#ctx0" brushRef="#br0" timeOffset="-14281.3587">-978 9781 0,'0'0'16,"0"0"-16,0 0 16,0 0-1,0 0-15,0 0 16,0 0-16,0 0 15,0 0 1,0 0-16,12 12 31,23-1-15,-11-11-16,11 0 16,0 0-1,-11 0-15,11-11 16,0-1-1,-35 12-15</inkml:trace>
          <inkml:trace contextRef="#ctx0" brushRef="#br0" timeOffset="-10454.7966">506 10232 0,'0'0'0,"0"0"15,0 0 1,0 0-16,0 0 15,0 23-15,0 23 16,0 12 0,12 23-16,0 12 15,-1 11 1,-11-24-16,12-10 16,-12-70-16</inkml:trace>
          <inkml:trace contextRef="#ctx0" brushRef="#br0" timeOffset="-9813.0008">294 9700 0,'0'0'16,"0"0"-1,0 0-15,0 0 16,0 0-16,12 0 15,11 12 1,13-12-16,-1 0 16,12 0-1,0 0-15,-11 0 16,-1-12 0,0 1-16,1 11 15,-36 0-15</inkml:trace>
          <inkml:trace contextRef="#ctx0" brushRef="#br0" timeOffset="-9568.3925">435 9550 0,'0'0'15,"0"12"-15,12 34 16,0 35 0,0 0-16,-12-23 15,0-1 1,0-10-16,0-1 16,12 23-1,-12-69-15</inkml:trace>
          <inkml:trace contextRef="#ctx0" brushRef="#br0" timeOffset="-8916.4867">530 9377 0,'0'0'16,"0"0"-16,0 0 15,0 0 1,11-12-16,13 1 15,11-1-15,24 12 16,-12 0 0,-11 0-16,11 0 15,-12 12 1,-11-1-16,-13 1 16,-11-12-16,0 11 15,0 1 1,0-1-16,-11 1 15,-1 0 1,0-1-16,0 1 16,12-12-1,0 0-15,0 0 16,0 0-16,0 0 16,12 11-1,0 1-15,11-1 16,13 13-1,-13 10-15,13 12 16,-13 1-16,-11-1 16,-12 0-1,-12 0-15,1-11 16,-13 0 0,0-12-16,1 0 15,-1-12 1,1 1-16,23-12 15</inkml:trace>
          <inkml:trace contextRef="#ctx0" brushRef="#br0" timeOffset="-10739.4201">164 10556 0,'0'0'0,"0"0"15,0 0 1,0 0-16,0 0 16,0 0-16,0 0 15,24 11 1,0 1-16,-1-12 15,1 0 1,-1 0-16,1 0 16,-1 0-16,-23 0 15</inkml:trace>
          <inkml:trace contextRef="#ctx0" brushRef="#br0" timeOffset="-11222.2976">-95 10301 0,'0'0'0,"0"0"16,0 0 0,0 23-16,-11 12 15,11 11 1,-12 1-16,0-1 15,0 0-15,12-11 16,0-12 0,0 0-16,0-11 15,0-12 1,0 0-16</inkml:trace>
          <inkml:trace contextRef="#ctx0" brushRef="#br0" timeOffset="-12227.5241">-154 9365 0,'0'0'0,"0"0"15,12-11-15,0-24 16,12-34 0,-1-1-16,1-11 15,-13 12-15,1 0 16,-12 11 0,0 12-16,0 11 15,-12 12 1,12 23-16,0 0 15,0 0 1,-11 12-16,-1 11 16,0 23-16,0 58 15,1 11 1,11 1-16,0-12 16,11 12-1,1 22-15,-12-22 16,0-24-16,0-11 15,0-11 1,-12-13-16,12-10 16,0-24-1,0 0-15,0-23 16</inkml:trace>
          <inkml:trace contextRef="#ctx0" brushRef="#br0" timeOffset="-10991.5337">-165 10544 0,'0'0'0,"0"-35"16,11-11-16,1 0 15,0 11 1,0 24-16,0-1 16,-1 12-1,1 12-15,0 11 16,11 12-16,-11-1 16,0 1-1,0 11-15,0 0 16,-1-11-1,1 0-15,-12-12 16,0-12-16,0-11 16,0 0-1</inkml:trace>
          <inkml:trace contextRef="#ctx0" brushRef="#br0" timeOffset="-11959.7354">-189 9735 0,'0'0'0,"0"0"15,0 0 1,0 0-16,24-11 16,11-1-16,47-11 15,13-12 1,-25 1-16,-70 34 16</inkml:trace>
          <inkml:trace contextRef="#ctx0" brushRef="#br0" timeOffset="-12701.1941">-637 9342 0,'0'0'16,"0"0"-16,0 0 15,0 0 1,0 0-16,0 0 16,0 0-1,0 0-15,12 0 16,12-11 0,11-1-16,0 12 31,24 12-16,-23 11-15,-13-12 16,-11 1-16,0-1 16,-12 12-1,-12 1-15,-23-1 16,11 0 0,-11 0-16,11-11 15,12-1-15,12-11 16,0 0-1,0 0-15,0 0 16,0 0 0,12 0-16,24 0 15,-1 12 1,0-1-16,1 1 16,-1 11-16,-11 12 15,-1-1 1,-11 1-16,-12 0 15,-12-1 1,-11 1-16,-25 0 16,1-12-16,-12 0 15,24-12 1,0-11-16,11-11 16,24 11-1</inkml:trace>
        </inkml:traceGroup>
        <inkml:traceGroup>
          <inkml:annotationXML>
            <emma:emma xmlns:emma="http://www.w3.org/2003/04/emma" version="1.0">
              <emma:interpretation id="{10FC5F0C-4072-451E-A259-BB603D0273DA}" emma:medium="tactile" emma:mode="ink">
                <msink:context xmlns:msink="http://schemas.microsoft.com/ink/2010/main" type="inkWord" rotatedBoundingBox="30122,12265 25363,12270 25360,9843 30120,983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5485.7573">-5290 9943 0,'0'0'16,"0"0"-16,0 0 15,0 0-15</inkml:trace>
          <inkml:trace contextRef="#ctx0" brushRef="#br0" timeOffset="-25674.141">-5478 9897 0,'0'0'16,"0"0"-1,0 0-15,0 0 16</inkml:trace>
          <inkml:trace contextRef="#ctx0" brushRef="#br0" timeOffset="-25898.6734">-5725 9978 0,'0'0'16,"0"0"-1,0 0-15,0 0 16</inkml:trace>
          <inkml:trace contextRef="#ctx0" brushRef="#br0" timeOffset="-26115.3554">-6032 9932 0,'0'0'16,"0"0"-16,0 0 16,0 0-16,0 0 15</inkml:trace>
          <inkml:trace contextRef="#ctx0" brushRef="#br0" timeOffset="-25268.4877">-5077 9839 0,'0'0'0,"0"0"16,0 0-16,0 0 15</inkml:trace>
          <inkml:trace contextRef="#ctx0" brushRef="#br0" timeOffset="-25093.5894">-4854 9874 0,'0'0'0,"0"0"15,0 0-15,12 11 16,-12-11 0</inkml:trace>
          <inkml:trace contextRef="#ctx0" brushRef="#br0" timeOffset="-24462.8643">-4618 9862 0,'0'0'0,"0"0"16,0 0 0,0 0-16,0 0 15,0 0-15,0 0 16,0 0 0,0 0-16,12 0 15,35 12 1,12-1-16,23 1 15,-11-1 1,23 1-16,-11-12 16,11 0-16,-12-12 15,-11 1 1,-24-1-16,-47 12 16</inkml:trace>
          <inkml:trace contextRef="#ctx0" brushRef="#br0" timeOffset="-24245.2831">-4394 9608 0,'0'0'15,"0"0"-15,0 12 16,12 34-1,11 23-15,24 24 16,0 11 0,-11 0-16,-36-104 15</inkml:trace>
          <inkml:trace contextRef="#ctx0" brushRef="#br0" timeOffset="-22462.931">-3982 9227 0,'0'0'16,"0"0"-16,0 0 16,0 0-1,0 0-15,0 0 16,0 0 0,0 0-16,0 0 15,0 0 1,0-12-16,0 0 15,12 1-15,23-12 16,36 0 0,11 0-16,-11 11 15,11 0 1,-23 24-16,-12 11 16,-11 0-1,-13 0-15,-11 0 16,-12 12-16,-12-12 15,1 0 1,-13 0-16,-11 1 16,-1-13-1,1 1-15,0-12 16,-1 0-16,25 0 16,11 0-1,0 0-15,0 0 16,11 11-1,25 12-15,11 0 16,23 12 0,13 11-16,-24-11 15,-12 0-15,-12-12 16,-23 12 0,-12-1-16,-12 1 15,-11 0 1,-24-12-16,-1-12 15,-22 1-15,-13-24 16,13 1 0,-1-12-16,24-1 15,23 1 1,24 12-16,0 11 16</inkml:trace>
          <inkml:trace contextRef="#ctx0" brushRef="#br0" timeOffset="-16456.5348">-1826 9631 0,'0'0'15,"0"0"-15,0 0 16,0 0-1,35 0-15,36 0 16,11-11-16,-11-1 16,0 0-1,-1 12-15,1-11 16,11 11 0,-82 0-16</inkml:trace>
          <inkml:trace contextRef="#ctx0" brushRef="#br0" timeOffset="-16752.7586">-1614 9388 0,'0'0'15,"0"0"1,0 0-16,0 0 16,0 0-1,0 0-15,0 0 16,0 0-16,23-11 15,1-12 1,11-35-16,-11-11 16,-1-12-1,-11 0-15,0 11 16,-12 24-16,0 0 16,0 11-1,0 12-15,0 12 16,0 11-1,0 0-15,-12 11 16,-11 24 0,-1 23-16,0 34 15,1 35-15,11-11 16,12 11 0,12 12-16,0-1 15,-1-34 1,1-23-16,12-11 15,-1-24-15,1-12 16,-12-22 0,-12-12-16</inkml:trace>
          <inkml:trace contextRef="#ctx0" brushRef="#br0" timeOffset="-15629.3103">-1379 10359 0,'0'0'16,"0"23"-16,-11 24 16,-1-1-16,0 0 15,0 12 1,0-12-16,1-11 15,-1-1 1,0-11-16,12-11 16,0-12-16,0 0 15,0 0 1,0 0-16,0-12 16,0-22-1,24-24-15,-1 0 16,1 0-1,-1 24-15,1 11 16,-12 11-16,-1 12 16,1 0-1,0 23-15,0 0 16,0 24 0,-12 22-16,0 0 15,0-11-15,0-12 16,0-11-1,0-12-15,0-23 16,0 0 0,0 0-16</inkml:trace>
          <inkml:trace contextRef="#ctx0" brushRef="#br0" timeOffset="-18963.3456">-1968 9042 0,'0'0'15,"0"0"-15,0 0 16,0 0-16,0 0 16,0 0-1,0 0-15,0 0 16,0 0-1,0 11-15,0 12 16,0 0 0,0 24-16,-11 10 15,-1 1 1,0 0-16,-12 11 16,1 1-16,-1 22 15,13 12 1,11 0-16,11-11 15,13-1-15,11-11 16,1-12 0,11 1-16,-12-13 15,12-10 1,0-24-16,-47-23 16</inkml:trace>
          <inkml:trace contextRef="#ctx0" brushRef="#br0" timeOffset="-21822.7823">-3157 8707 0,'0'0'0,"0"0"15,0 0 1,0 0-16,0 23 15,0 11-15,11 24 16,1 35 0,0 57-16,0-23 15,0-23 1,-1-12-16,1 1 16,0-24-16,0-23 15,-12-11 1,0-23-16,0-12 15,0 0 1,0 0-16,0-12 16,0-11-16,0-35 15,11-34 1,1 11-16,0 11 16,12 24-1,-13 23-15,1 12 16,0 11-1,0 11-15,11 24 16,1 23 0,-1 11-16,1 12 15,-1 11-15,1-22 16,-12-24 0,11 0-16,-23-46 15</inkml:trace>
          <inkml:trace contextRef="#ctx0" brushRef="#br0" timeOffset="-20845.5644">-3369 10648 0,'0'0'16,"11"0"-16,25 0 15,11 0 1,12-11-16,0-1 15,11-23 1,1-11-16,0 0 16,-12-12-16,-12 0 15,-24 12 1,-23 11-16,-12 1 16,1 11-1,-13-1-15,1 13 16,-1 11-1,-11 11-15,-1 13 16,13 10-16,-1 1 16,12 11-1,12 0-15,12 12 16,0 0 0,23 23-16,12 11 15,1 1 1,-1-12-16,-24-24 15,-11-10-15,-12-13 16,-12 1 0,0 0-16,-11-12 15,-12 0 1,-13-12-16,-10-11 16,-13-23-16,0 0 15,24-11 1,12-13-16,11-10 15,24-13 1,24 1-16,23 11 16,12 0-1,35 1-15,12-13 16,-106 70-16</inkml:trace>
          <inkml:trace contextRef="#ctx0" brushRef="#br0" timeOffset="-21506.3273">-2203 9527 0,'0'0'0,"0"0"15,-12 12 1,0-1-16,-23 12 16,-24 24-1,-59 33-15,-47 24 16,12-23-16,24 0 16,-36 12-1,23-1-15,36-11 16,36-12-1,11-22-15,23-24 16,13-12-16,23-11 16</inkml:trace>
          <inkml:trace contextRef="#ctx0" brushRef="#br0" timeOffset="-19917.9288">-4241 9851 0,'0'0'15,"0"0"-15,0 0 16,0 0 0,0 0-16,0 0 15,0 0-15,0 0 16,0 0-1,0 0-15,0 0 16,0 0 0,0 0-16,0 0 15,0 0-15,0 0 16,0 0 0,0 0-16,0 0 15,0 0 1,0 0-16,0 0 15,0 11 1,-12 1-16,0 11 16,1 0-16,11 0 15,0 12 1,0-1-16,0 1 16,0 11-1,11 1 1,1 10-1,0-10-15,0-13 16,-12-22-16,0 11 16,0-12-1,0-11-15,0 0 16,0 0 0,0 0-16,-12-23 15,-12-23 1,13-23-16,11 69 15</inkml:trace>
        </inkml:traceGroup>
        <inkml:traceGroup>
          <inkml:annotationXML>
            <emma:emma xmlns:emma="http://www.w3.org/2003/04/emma" version="1.0">
              <emma:interpretation id="{7F1C6B71-1A1E-4587-A400-3443530A4FED}" emma:medium="tactile" emma:mode="ink">
                <msink:context xmlns:msink="http://schemas.microsoft.com/ink/2010/main" type="inkWord" rotatedBoundingBox="24975,11989 23255,11990 23253,9968 24973,996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8728.1022">-8140 9435 0,'0'0'16,"0"0"-16,0 0 15,0 0-15,0 0 16,12-12-1,11-11-15,12-35 16,1-23 0,-13 0-16,1 0 15,-12 12 1,-12 0-16,0 23 16,0-1-16,0 24 15,0 12 1,0 11-16,0 0 15,-24 11 1,1 24-16,-25 57 16,13 47-1,23-23-15,12-1 16,24 24-16,-1 11 16,13-11-1,-1-35-15,0-12 16,-11-11-16,0-12 15,-1-11 1,-11-23-16,0-24 16,-12-11-1,12-11-15,-12 11 16</inkml:trace>
          <inkml:trace contextRef="#ctx0" brushRef="#br0" timeOffset="-28470.6536">-8117 9712 0,'0'0'15,"0"0"-15,0 0 16,0 0 0,0 0-16,0 0 15,0 0 1,0-12-16,24-11 15,23-11 1,47-24-16,36 0 16,-36 12-1,-23 11-15,-24 24 16,-47 11-16</inkml:trace>
          <inkml:trace contextRef="#ctx0" brushRef="#br0" timeOffset="-27987.7223">-7846 10348 0,'0'0'0,"0"0"15,0 0-15,0 0 16,12 0 0,12-12-16,23-11 15,0 0 1,0 0-16,0 0 15,-12 11 1,-11 0-16,0 12 16,-13 0-16,13 12 15,-12 23 1,11 22-16,-11 1 16,-12 12-1,0-1-15,0 0 16,12 12-1,-12-11-15,0-24 16,12-12-16,-12-10 16,11-13-1,-11-11-15</inkml:trace>
          <inkml:trace contextRef="#ctx0" brushRef="#br0" timeOffset="-27771.3586">-7716 10544 0,'0'0'15,"0"0"-15,0 0 16,12 0 0,11 12-16,24-12 15,24 0 1,70 0-16,-23-12 15,12-11 1,-130 23-16</inkml:trace>
          <inkml:trace contextRef="#ctx0" brushRef="#br0" timeOffset="-27219.2035">-7445 8972 0,'0'0'0,"0"0"15,0 0 1,0 0-16,0 0 15,12 12-15,11 34 16,24 23 0,12 24-16,12 11 15,-12-23 1,-12 23-16,0 11 16,-12-11-1,-11-23-15,-12-11 16,-1-24-16,-11 0 15,0-11 1,-11-1-16,-13 1 16,1 0-1,-13-12-15,13-12 16,23-11 0</inkml:trace>
          <inkml:trace contextRef="#ctx0" brushRef="#br0" timeOffset="-26826.0189">-7068 9932 0,'0'0'0,"0"0"16,0 0-1,0 0-15,12 0 16,11 0-16,12-12 15,24 0 1,47 1-16,-11-1 16,-1 1-1,-24-12-15,-11 0 16,0-1-16,-23 1 16,-36 23-1</inkml:trace>
          <inkml:trace contextRef="#ctx0" brushRef="#br0" timeOffset="-26578.8501">-6762 9550 0,'0'0'0,"0"0"15,0 0-15,12 23 16,0 24 0,11 22-16,1 35 15,11 0 1,0 0-16,1-12 16,-36-92-16</inkml:trace>
        </inkml:traceGroup>
        <inkml:traceGroup>
          <inkml:annotationXML>
            <emma:emma xmlns:emma="http://www.w3.org/2003/04/emma" version="1.0">
              <emma:interpretation id="{71D73F26-A0E4-44F7-989E-FC33E93B6171}" emma:medium="tactile" emma:mode="ink">
                <msink:context xmlns:msink="http://schemas.microsoft.com/ink/2010/main" type="inkWord" rotatedBoundingBox="22819,11892 16480,11899 16479,10085 22817,1007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8093.5015">-14725 9180 0,'0'0'15,"0"0"-15,0 0 16,0 0 0,0 0-16,0 0 15,0 0 1,0 0-16,0 0 16,0 0-16,0 12 15,-12 23 1,-11 11-16,-1 23 15,-11 0 1,-1 24-16,1 23 16,23-24-16,0-11 15,12-23 1,12-1-16,0 1 16,12-12-1,-1 24-15,1-24 16,-1 0-1,13 0-15,-13-11 16,1 0-16,-13-12 16,1-12-1,-12-11-15,0 0 16,0 0 0</inkml:trace>
          <inkml:trace contextRef="#ctx0" brushRef="#br0" timeOffset="-37240.3985">-14595 9770 0,'0'0'0,"11"11"15,36 1 1,1-12-16,22 0 15,24 0-15,1-12 16,-13 1 0,-82 11-16</inkml:trace>
          <inkml:trace contextRef="#ctx0" brushRef="#br0" timeOffset="-37481.4839">-14348 9677 0,'0'0'0,"0"0"15,0 0 1,0 0-16,12-11 16,-1-1-1,1-22-15,0-24 16,0-35 0,0-45-16,-1 57 15,-11 23-15,0 12 16,0 23-1,-11-1-15,11 24 16,-12 12 0,-24 34-16,-11 47 15,0 22 1,0 59-16,24-1 16,23-46-16,23-11 15,12 11 1,1-23-16,-1-23 15,-11-24 1,-1-22-16,-11-12 16,0-23-16,11-11 15,-23 11 1</inkml:trace>
          <inkml:trace contextRef="#ctx0" brushRef="#br0" timeOffset="-36896.5286">-13806 9943 0,'0'0'0,"-12"12"16,0-1-1,0 12-15,1 0 16,-13 1-1,1-1-15,11 0 16,-12 11-16,12-10 16,1-13-1,11 12-15,0 12 16,11-12 0,1 0-16,12-11 15,11 11-15,0-12 16,13-11-1,-1-11-15,-47 11 16</inkml:trace>
          <inkml:trace contextRef="#ctx0" brushRef="#br0" timeOffset="-36651.939">-13759 9943 0,'0'0'0,"0"12"16,-12 34-16,0 46 15,12 35 1,12 1-16,0-24 16,0 0-1,-1-12-15,1-23 16,12-34-1,-1-23-15,-23-12 16</inkml:trace>
          <inkml:trace contextRef="#ctx0" brushRef="#br0" timeOffset="-36042.7123">-13594 9978 0,'0'0'0,"0"0"16,0 0-1,0 0-15,12 0 16,23 0 0,12 0-16,12-12 15,12 1-15,-1-1 16,25 1 0,-13-13-16,-11-10 15,-24 11 1,-12 0-16,-35 23 15</inkml:trace>
          <inkml:trace contextRef="#ctx0" brushRef="#br0" timeOffset="-35794.724">-13311 9550 0,'0'0'0,"0"12"16,-12 22-16,12 36 16,12 22-1,-1 1-15,1-12 16,12 11 0,-1-23-16,1-11 15,-12-35-15,11-11 16,-23-12-1</inkml:trace>
          <inkml:trace contextRef="#ctx0" brushRef="#br0" timeOffset="-35223.4121">-12935 9435 0,'0'0'16,"0"0"-16,0 0 15,12-24 1,24-10-16,11-1 16,0 0-1,0 24-15,0-1 16,-12 24-16,1 11 15,-24 0 1,-12-23-16,0 220 16,0-220-1,-12 11-15,-12 1 16,1-1-16,-1 1 16,0 0-1,13-12-15,-1 11 16,12-11-1,0 0-15,12 0 16,23 23 0,12 12-16,0 0 15,0 11-15,-11 12 16,-13-24 0,1-11-16,-24 12 15,0-12 1,-12 0-16,-23 0 15,-24 0-15,-12-11 16,-11-12 0,11-12-16,12-22 15,24-24 1,35 58-16</inkml:trace>
          <inkml:trace contextRef="#ctx0" brushRef="#br0" timeOffset="-34641.7858">-12416 9677 0,'0'0'16,"0"0"-16,0 0 16,23 0-1,36-11-15,12-1 16,23-11-1,24 0-15,12-12 16,-130 35 0</inkml:trace>
          <inkml:trace contextRef="#ctx0" brushRef="#br0" timeOffset="-34838.1628">-12181 9492 0,'0'0'16,"0"0"-16,0 0 16,12-34-1,12-59-15,-1-34 16,-11 58-1,-12-12-15,-12 23 16,0 23-16,1 12 16,-25 0-1,13 23-15,-13 35 16,1 57 0,12 12-16,-1 47 15,12-13 1,12 59-16,0-59 15,12 1 1,-12 11-16,12-57 16,0-12-16,-12-47 15,0-22 1,0-12-16,0 0 16</inkml:trace>
          <inkml:trace contextRef="#ctx0" brushRef="#br0" timeOffset="-34462.3229">-11462 10024 0</inkml:trace>
          <inkml:trace contextRef="#ctx0" brushRef="#br0" timeOffset="-34075.968">-11509 10036 0,'0'0'16,"-24"0"-16,-35 0 15,-11 0 1,-1 0-16,12 0 16,12 11-1,0 1-15,12 22 16,-1-22-16,13-1 16,-1 1-1,12 11-15,12-11 16,0-1-1,12 12-15,0 0 16,23 1 0,1 10-16,11 1 15,0 0-15,-12-12 16,0 0 0,-11 12-16,0-1 15,-13-11 1,-11-11-16,-11 11 15,-25 12-15,1-12 16,-12 0 15,-36 0-31,24-23 16,12 0-16,12-12 16,35 12-1</inkml:trace>
          <inkml:trace contextRef="#ctx0" brushRef="#br0" timeOffset="-33741.7025">-11380 9920 0,'0'0'16,"0"0"-16,0 0 15,0 0 1,12 0-16,12 12 16,23-1-16,24-11 15,-1 12 1,-11-12-16,0 0 15,0 0 1,12-12-16,-1-11 16,-11 0-16,-59 23 15</inkml:trace>
          <inkml:trace contextRef="#ctx0" brushRef="#br0" timeOffset="-33483.7911">-11003 9585 0,'0'0'16,"0"0"0,0 11-16,0 13 15,12 56 1,0 13-16,-12-1 15,12 24-15,-1-1 16,1-22 0,0-24-16,0-23 15,-12-46 1</inkml:trace>
          <inkml:trace contextRef="#ctx0" brushRef="#br0" timeOffset="-32823.3187">-10732 9446 0,'0'0'16,"0"0"-16,0 0 16,0 0-1,0 0-15,12-11 16,12-1 0,11-11-16,24 11 15,-12 1 1,0 11-16,0 11 15,-11 1-15,-1 11 16,-23-11 0,-1 11-16,-11 0 15,0 0 1,-11 0-16,-13 0 16,-11 0-16,-1-11 15,13-1 1,-1-11-16,13 12 15,11-12 1,0 0-16,0 0 16,23 12-16,12 11 15,1 11 1,11 24-16,0 0 16,-12-12-1,1 0-15,-13-11 16,-11 0-1,-12-1-15,-12-11 16,-11 1-16,-13-1 16,-34-12-1,-13-11-15,13-11 16,11-12 0,35-1-16,24 24 15</inkml:trace>
          <inkml:trace contextRef="#ctx0" brushRef="#br0" timeOffset="-32182.2112">-10143 9700 0,'0'0'16,"0"0"-16,0 0 16,0 0-16,24-11 15,23-1 1,12 1-16,12-1 16,23 1-1,24-1-15,-118 12 16</inkml:trace>
          <inkml:trace contextRef="#ctx0" brushRef="#br0" timeOffset="-32379.7279">-9848 9492 0,'0'0'0,"0"0"15,12-34 1,23-59-16,-12-11 16,1 12-16,0 11 15,-13 35 1,-11-1-16,0 13 16,-11 22-1,11 12-15,-12 0 16,-12 12-1,1 22-15,-13 59 16,13 11-16,-1 23 16,12 12-1,1 23-15,11-12 16,11-35 0,1 1-16,0-1 15,0-34-15,0-23 16,-1-23-1,1-12-15,-12-23 16,12-12 0,-12 12-16</inkml:trace>
          <inkml:trace contextRef="#ctx0" brushRef="#br0" timeOffset="-31679.2626">-9424 10059 0,'0'0'16,"0"0"0,0 0-16,0 0 15,0 0-15,0 0 16,-36 11 0,1 12-16,-24 35 15,0 0 1,12 34-16,12-22 15,11-1 1,13-23-16,11 1 16,11-13-16,13 12 15,23-22 1,24-1-16,-1-23 16,-11-12-1,-12 1-15,-11-13 16,-25-10-16,-11-12 15,-23-1 1,-24 13-16,-24-1 16,12 23-1,12 12-15,0 0 16,23 0 0,13 0-16,11 0 15,0 0-15,0 0 16</inkml:trace>
          <inkml:trace contextRef="#ctx0" brushRef="#br0" timeOffset="-31157.3706">-9236 9712 0,'0'0'0,"0"0"16,0 0-1,0 0-15,0 0 16,12 0 0,12 0-16,23 12 15,23-12-15,25 0 16,-1-12 0,-23-11-16,-1 0 15,1 11 1,-12 1-16,-12-1 15,-47 12-15</inkml:trace>
          <inkml:trace contextRef="#ctx0" brushRef="#br0" timeOffset="-30930.5313">-8765 9354 0,'0'0'0,"0"0"16,0 11-1,-11 35-15,-13 59 16,1 45 0,11-23-16,12 0 15,12-11-15,-12-116 16</inkml:trace>
        </inkml:traceGroup>
        <inkml:traceGroup>
          <inkml:annotationXML>
            <emma:emma xmlns:emma="http://www.w3.org/2003/04/emma" version="1.0">
              <emma:interpretation id="{BE992A2E-B01D-40ED-A248-4715AA4AAF4C}" emma:medium="tactile" emma:mode="ink">
                <msink:context xmlns:msink="http://schemas.microsoft.com/ink/2010/main" type="inkWord" rotatedBoundingBox="15928,12313 13196,12316 13193,9761 15925,975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6933.0245">-17847 9978 0,'0'0'0,"0"0"15,0 0 1,12 0-16,12 0 15,11-12 1,36 1-16,11-1 16,12 12-16,1-11 15,-13-1 1,-23 0-16,-12 1 16,12-12-1,-12 23-15,-47 0 16</inkml:trace>
          <inkml:trace contextRef="#ctx0" brushRef="#br0" timeOffset="-46714.3399">-17446 9620 0,'0'0'16,"0"11"-1,0 47-15,0 46 16,12 11 0,11 1-16,1 0 15,-1-47 1,24 12-16,-47-81 16</inkml:trace>
          <inkml:trace contextRef="#ctx0" brushRef="#br0" timeOffset="-41855.8465">-17105 9053 0,'0'0'0,"0"0"0,0 0 16,0 0-16,0 0 15,12-11 1,12-1-16,23 1 15,24-13 1,11 13-16,-23 11 16,-12 0-16,0 0 15,-11 11 1,-1 1-16,-12 0 16,-11 11-1,0 0-15,-12 11 16,-12 1-1,-11 0-15,-1-12 16,1 0-16,11-11 16,0-1-1,12-11-15,0 0 16,0 0 0,0 0-16,0 0 15,0 0-15,24 12 16,11 11-1,24 23-15,0 0 16,-12 0 0,-12-11-16,-11 0 15,-13 0 1,-11-1-16,0 1 16,-11-12-16,-13-11 15,-11 11 1,-1-12-16,-11-11 15,-12-11 1,1-1-16,-1-11 16,11 0-16,13 0 15,35 23 1</inkml:trace>
          <inkml:trace contextRef="#ctx0" brushRef="#br0" timeOffset="-47277.9666">-18200 9007 0,'0'0'16,"0"0"-16,0 0 15,0 0 1,0 12-16,12 22 16,11 36-16,1 22 15,11 0 1,12 24-16,0 11 15,-23 12 1,0-24-16,-13-22 16,-11 22-16,-11-34 15,-1 0 1,-24 0-16,13-35 16,-1 1-1,1-24-15,11-12 16,0 1-1,12-12-15,0 0 16</inkml:trace>
          <inkml:trace contextRef="#ctx0" brushRef="#br0" timeOffset="-41224.3324">-16492 8626 0,'0'0'16,"0"0"0,0 0-16,0 0 15,0 0-15,0 0 16,0 0 0,12 11-16,0 35 15,23 24 1,12 22-16,0 70 15,0-12 1,0-34-16,-11-24 16,-1-11-16,-11-35 15,-1 1 1,-11-24-16,0 0 16,-12-12-1,0-11-15,0 0 16,0 0-1,0-11-15,0-35 16,11-12-16,1-23 16,0 12-1,0 11-15,0 23 16,-1 12 0,1 11-16,0 12 15,12 12-15,-1 23 16,12 34-1,1 0-15,-1 12 16,0-23 0,1-12-16,-13-23 15,13 1-15,-36-24 16</inkml:trace>
          <inkml:trace contextRef="#ctx0" brushRef="#br0" timeOffset="-40652.134">-16680 9966 0,'0'0'15,"0"0"-15,0 0 16,0 0-1,0 0-15,0 0 16,-12 0 0,12 0-16,0 0 15,0 0-15,0 0 16,0 0 0,12 12-16,-1-12 15,25 11 1,23-11-16,58 12 15,25-12-15,-25 0 16,1-12 0,24 12-16,-1-11 15,-47 11 1,-23 0-16,-24 0 16,0 0-1,-23 0-15,-1 0 16,-11 0-16,0-12 15,-12 12 1</inkml:trace>
          <inkml:trace contextRef="#ctx0" brushRef="#br0" timeOffset="-39226.3345">-16410 10683 0,'0'0'0,"0"0"16,12 0-16,35 0 16,12 0-1,12-12-15,0 24 16,-13-35 0,13 0-16,0-12 15,-12 12-15,0-23 16,-24-1-1,-23 13-15,-12 11 16,0-1 0,-12 13-16,-12-1 15,-11 12 1,0 12-16,-12-1 16,11 1-16,1 11 15,11 0 1,13-11-16,-1 22 15,0-10 1,12 10-16,12 12 16,11 12-16,13 12 15,11-1 1,0 0-16,0-11 16,-12-12-1,1-11-15,-13 0 16,-11-1-1,-12-11-15,-12 0 16,1 1 0,-13-13-16,-23 1 15,-12-12-15,-23-12 16,-13-23 0,13-11-16,23 0 15,12 0-15,23 0 16,12-1-1,24 1-15,24-23 16,22 11 0,1 12-16,12 0 15,47-35 1,-118 81-16</inkml:trace>
        </inkml:traceGroup>
        <inkml:traceGroup>
          <inkml:annotationXML>
            <emma:emma xmlns:emma="http://www.w3.org/2003/04/emma" version="1.0">
              <emma:interpretation id="{7651C643-D976-4735-9E06-1B3F35ECE965}" emma:medium="tactile" emma:mode="ink">
                <msink:context xmlns:msink="http://schemas.microsoft.com/ink/2010/main" type="inkWord" rotatedBoundingBox="12958,12023 9071,12027 9069,10144 12956,1014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2793.4553">-22323 10047 0,'0'0'16,"0"0"-16,0 0 15,0 0 1,0 0-16,0 0 16,0 0-1,0 0-15,0 0 16,12 0-1,11 0-15,13 0 16,11 0-16,24 0 16,11 0-1,0-11-15,-23 11 16,-12 0 0,1-12-16,-13 0 15,-12 12-15,1-11 16,-24 11-1</inkml:trace>
          <inkml:trace contextRef="#ctx0" brushRef="#br0" timeOffset="-52527.8858">-22087 9724 0,'0'0'0,"0"0"15,0 0 1,0 0-16,0 11 16,0 24-16,11 11 15,1 23 1,0 24-16,12 22 16,-1-11-1,1-11-15,-1-35 16,-11-24-1,0-11-15,-12-23 16</inkml:trace>
          <inkml:trace contextRef="#ctx0" brushRef="#br0" timeOffset="-51856.3485">-21710 9689 0,'0'0'0,"0"0"15,0 0 1,11-12-16,1 1 15,12-12 1,23 0-16,12-1 16,0 13-16,11-1 15,-23 12 1,-11 12-16,-13 11 16,-11 12-1,-12 11-15,-23 0 16,-25 12-16,1 0 15,0-24 1,12-11-16,11 1 16,1-13-1,11 1-15,12-12 16,0 0 0,0 0-16,0 0 15,12 0-15,23 11 16,24 1-1,12 11-15,-12 0 16,-12 0 0,-12 0-16,0 0 15,-11 0 1,-12 1-16,-1-1 16,-11 0-16,-11 0 15,-36 12 1,-12-12-16,-12 0 15,24-12 1,0-11-16,11-11 16,13-1-16,11-11 15,12 23 1</inkml:trace>
          <inkml:trace contextRef="#ctx0" brushRef="#br0" timeOffset="-50993.5302">-21121 10059 0,'0'0'16,"0"0"-16,0 0 15,11 0 1,13 0-16,23-12 15,12-11-15,23 0 16,1 0 0,-1 0-16,-82 23 15</inkml:trace>
          <inkml:trace contextRef="#ctx0" brushRef="#br0" timeOffset="-51291.7749">-20957 9689 0,'0'0'0,"0"0"15,24-23-15,11-12 16,12-23 0,12-11-16,-11-12 15,-1-11 1,-12 22-16,-11 12 16,-13 24-16,-11 11 15,0 0 1,-11-1-16,-13 1 15,0 12 1,-11-1-16,0 12 16,11 12-16,-11 22 15,-12 47 1,11 0-16,13 12 16,-1 34-1,24 23-15,0-11 16,12-24-1,12 1-15,-1 23 16,1-24-16,-1-22 16,1-12 15,-1 11-31,-11-46 16,0-11-1,-12-24-15,0-11 16,0 0-16</inkml:trace>
          <inkml:trace contextRef="#ctx0" brushRef="#br0" timeOffset="-49693.5908">-20415 10417 0,'0'0'16,"0"0"-16,0 0 15,0 0-15,0 0 16,0 0 0,24-23-16,-1 0 15,25 0 1,10-1-16,-10 13 16,10-1-1,-10 12-15,-13 0 16,-11 12-16,-1-1 15,-11 1 1,0 11-16,-12 0 16,0-11-1,-12 11-15,-23 0 16,-1 0 0,1-11-16,11-1 15,1 1-15,-1-12 16,12 0-1,12 0-15,0 0 16,0 0 0,24 11-16,11 1 15,1 11-15,11 0 16,-12 0 0,0 12-16,-11 0 15,0-1 1,-13 1-16,-11 0 15,0-1-15,-11-11 16,-25 1 0,-23-1-16,-11-12 15,-1 1 1,12-24-16,12-11 16,0-12-1,47 35-15</inkml:trace>
          <inkml:trace contextRef="#ctx0" brushRef="#br0" timeOffset="-49339.1449">-19943 10128 0,'0'0'15,"0"0"-15,0 0 16,0 0 0,0 0-16,0 0 15,11 0 1,25-12-16,23 1 15,23-1 1,0 1-16,-11-1 16,-12 1-16,-12-1 15,-12 1 1,1 11-16,-36 0 16</inkml:trace>
          <inkml:trace contextRef="#ctx0" brushRef="#br0" timeOffset="-49111.5352">-19849 9724 0,'0'0'16,"0"11"-16,0 35 16,12 12-1,-1 11-15,36 59 16,1 10-1,10-22-15,1-35 16,-12-23 0,-11-24-16,-1-11 15,-35-23-15</inkml:trace>
          <inkml:trace contextRef="#ctx0" brushRef="#br0" timeOffset="-48469.9203">-19508 9828 0,'0'0'16,"0"0"-16,12 11 15,12 1 1,23-12-16,47 0 16,12-12-1,12-11-15,-36 0 16,-82 23-16</inkml:trace>
          <inkml:trace contextRef="#ctx0" brushRef="#br0" timeOffset="-48696.8705">-19084 9516 0,'0'0'0,"24"-24"16,23-33-16,12-47 15,-12 11 1,-23 24-16,-13 23 15,1-1 1,-12 13-16,-12 11 16,-23 11-16,-12 12 15,-12 12 1,0 34-16,-23 58 16,23 0-1,24 0-15,-1 46 16,13 12-1,11-35-15,12-23 16,12 12-16,11-1 16,1-46-1,-1 1-15,1-1 16,-12-34 0,-1-24-16,-11-11 15</inkml:trace>
          <inkml:trace contextRef="#ctx0" brushRef="#br0" timeOffset="-48055.4315">-18777 10059 0,'0'0'0,"0"0"16,0 0 0,-12 23-16,0 0 15,0 0 1,1 0-16,-13 12 16,0-12-16,13 0 15,-1 0 1,0-11-16,12-1 15,0 12 1,0-11-16,12-1 16,11 1-1,13 0-15,11-1 16,12-11-16,12-11 16,-13-1-1,1-11-15,-59 23 16</inkml:trace>
          <inkml:trace contextRef="#ctx0" brushRef="#br0" timeOffset="-47786.388">-18553 10036 0,'0'0'0,"0"0"16,-12 11-1,0 12-15,0 35 16,0 34 0,12 1-16,12-1 15,0-11 1,12 12-16,-1-12 16,1-12-16,-1-11 15,1-24 1,-1-10-16,-23-24 15</inkml:trace>
        </inkml:traceGroup>
        <inkml:traceGroup>
          <inkml:annotationXML>
            <emma:emma xmlns:emma="http://www.w3.org/2003/04/emma" version="1.0">
              <emma:interpretation id="{B2661114-EC1F-41E3-B8DA-05CB116570E5}" emma:medium="tactile" emma:mode="ink">
                <msink:context xmlns:msink="http://schemas.microsoft.com/ink/2010/main" type="inkWord" rotatedBoundingBox="8741,12402 3760,12407 3757,9587 8738,958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72847.3725">-27636 8926 0,'0'0'0,"0"0"0,0 0 16,0 0 0,0 0-16,0 0 15,0 0 1,0 0-16,0 0 16,0 0-1,0 0-15,0 0 16,0 0-16,0 0 15,0 0 1,24 0-16,23-11 16,12-1-1,0 0-15,0 12 16,0 0-16,11 0 16,-11 0-1,0 12-15,-12 0 16,-23-1-1,-12 1-15,-1-1 16,-11 1 0,0-1-16,-11 12 15,-13 1-15,0-1 16,1-12 0,-1 1-16,1-1 15,-1-11 1,12 0-16,1 0 15,-1 0 1,12 0-16,0 0 16,0 0-16,0 0 15,12 12 1,11-1-16,13 13 16,11 10-1,23 1-15,-11 11 16,0 0-16,-24-23 15,-11 1 1,-12-1-16,0 0 16,-12-12-1,0 1-15,-24-1 16,-35 13 0,-12-1-16,1-12 15,-1 1-15,-11-1 16,-1-11-1,24 0-15,12 0 16,12-11 0,11-1-16,24 12 15,0 0-15,0 0 16</inkml:trace>
          <inkml:trace contextRef="#ctx0" brushRef="#br0" timeOffset="-71883.808">-27612 9966 0,'0'0'15,"0"0"-15,0 0 16,0 0 0,0 0-16,0 0 15,0 0 1,0 0-16,0 0 15,0 0-15,0 0 16,0 0 0,0 0-16,0 0 15,0 0 1,0 0-16,0 0 16,0 0-1,12 0-15,-1 0 16,13 0-16,0 0 15,-1 0 1,1 0-16,-1 0 16,1 0-1,-1 0-15,1 0 16,0 0-16,-13 0 16,13-11-1,-1 11-15,13 0 16,-1 0-1,12 0-15,0 0 16,0 0 0,1 0-16,10 0 15,-10 0-15,-1 0 16,0 0 0,0 0-16,12 0 15,12 0 1,11 0-16,0 0 15,-11 0-15,-24 0 16,0 0 0,0 0-16,-11 0 15,-1 0 1,-11 0-16,-1 0 16,1 0-16,-12 0 15,11 0 1,-11-12-16,0 1 15,0-13 1,-1 1-16,-11 23 16</inkml:trace>
          <inkml:trace contextRef="#ctx0" brushRef="#br0" timeOffset="-71076.7347">-26587 8452 0,'0'0'0,"0"0"15,0 0 1,0 0-16,0 0 15,0 0 1,0 0-16,0 0 16,0 0-16,0 0 15,0 35 1,0 46-16,0 34 16,-12 24-1,0 92 1,12-115-16,-12-24 15,12-22 1,0-13-16,0-10 16,0-13-1,0-11-15,0-11 16,0-12 0,0 0-16,0 0 15,0 0-15,12-23 16,12-35-1,11-23-15,0 0 16,1 12 0,-1 11-16,0 12 15,1 23 1,-1 0-16,-11 11 16,-1 12-16,-11 12 15,12 22 1,-1 36-16,-11 22 15,0-11 1,0-12-16,-1 1 16,1-12-1,-12-12-15,0-23 16,0 0-16,0-23 16,0 0-1</inkml:trace>
          <inkml:trace contextRef="#ctx0" brushRef="#br0" timeOffset="-57466.694">-24644 10036 0,'0'0'15,"0"0"-15,0 34 16,-11 36-16,11 45 15,0-11 1,0 0-16,0-11 16,11-1-1,1-23-15,0-22 16,-12-47-16</inkml:trace>
          <inkml:trace contextRef="#ctx0" brushRef="#br0" timeOffset="-55839.6841">-24443 9955 0,'0'0'15,"0"0"-15,0 0 16,0 0 0,11 0-16,13 0 15,35 0 1,12 0-16,23 0 15,-23 0-15,-1 0 16,-11-12 0,0 12-16,-12 0 15,-12 0 1,-11 0-16,-24 0 16</inkml:trace>
          <inkml:trace contextRef="#ctx0" brushRef="#br0" timeOffset="-69203.1748">-26305 10729 0,'0'0'0,"0"0"15,0 0-15,0 0 16,0 0 0,0 0-16,0 0 15,0 0 1,0-12-16,0 1 15,0-12-15,0 0 16,-11-12 0,-1 0-16,-12 1 15,1 11 1,-13-1-16,-11 1 16,47 23-16</inkml:trace>
          <inkml:trace contextRef="#ctx0" brushRef="#br0" timeOffset="-70168.7289">-26764 10706 0,'0'0'16,"0"0"-16,0 0 16,0 0-1,12 0-15,11-12 16,13-11-1,23 0-15,-12-12 16,12-11-16,-12 0 16,-24 11-1,-11 1-15,-12 11 16,-12-1 0,-11 1-16,-24 12 15,0 11-15,-24 23 16,0 0-1,12 12-15,12-12 16,0 11 0,23-10-16,13-1 15,-1 11 1,24 1-16,-1 11 16,13 12-16,23 11 15,0-11 1,0 0-16,1 0 15,-1-12 1,0 0-16,-12 0 16,-11-11-1,-13-12-15,1 0 16,-12 0-16,-12 1 16,-11-13-1,-12 12-15,-13-23 16,-10 0-1,-13-23-15,0 0 16,24 0-16,23-12 16,13 12-1,11-23-15,23 0 16,24-12 0,36-23-16,35 0 15,47 0-15,-36 12 16,-129 69-1</inkml:trace>
          <inkml:trace contextRef="#ctx0" brushRef="#br0" timeOffset="-58760.0342">-25456 9250 0,'0'0'0,"0"0"16,0 0 0,0 0-16,0 0 15,0 0 1,-12 11-16,0 12 15,-23 12 1,-12 23-16,-24 34 16,0 24-16,24-1 15,12-22 1,23-12-16,12 0 16,24-12-1,-1 0-15,12 1 16,13-1-16,-1-11 15,0-24 1,-12-10-16,-35-24 16</inkml:trace>
          <inkml:trace contextRef="#ctx0" brushRef="#br0" timeOffset="-58118.828">-25174 9608 0,'0'0'15,"0"0"1,0 0-16,24-12 15,-1-11 1,13-11-16,-1-36 16,0-34-1,1 0-15,-13 12 16,-11 22-16,0 13 16,-12 10-1,0 13-15,0 11 16,-12 11-1,0 12-15,-11 12 16,-36 57-16,-35 70 16,35-12-1,12 23-15,23 12 16,12 0 0,24-47-16,12 12 15,-1-11 1,1-12-16,-1-23 15,-11-12-15,0-34 16,-12-12 0,0-23-16,0 0 15</inkml:trace>
          <inkml:trace contextRef="#ctx0" brushRef="#br0" timeOffset="-57844.0008">-25456 9874 0,'0'0'0,"0"0"15,0 0-15,11 0 16,25 0-16,23 0 15,11-12 1,25 1-16,11-12 16,23-12-1,13 0-15,-48 12 16,-94 23 0</inkml:trace>
          <inkml:trace contextRef="#ctx0" brushRef="#br0" timeOffset="-55545.012">-24349 9654 0,'0'0'0,"0"0"16,0 0-16,12 23 15,-1 0 1,25 24-16,11 10 16,0 13-1,0-1-15,-11 12 16,-1 11 0,-12-11-16,1-11 15,-12-36-15,0-11 16,-12-23-1</inkml:trace>
          <inkml:trace contextRef="#ctx0" brushRef="#br0" timeOffset="-54873.6753">-23784 9527 0,'0'0'16,"0"0"-16,0 0 16,0 0-1,0 0-15,24-11 16,23-13-16,12-10 15,12 11 1,-24 11-16,0 12 16,-12 0-1,-11 12-15,-1-1 16,-11 12 0,-12 12-16,-12 0 15,-35 22-15,-12 1 16,-11-12-1,11-11-15,23-12 16,13-11 0,-1-1-16,12-11 15,12 0-15,0 0 16,12 0 0,24 0-16,11 0 15,12 23 1,-1 1-16,-10-1 15,-1 11 1,-12 1-16,-11 0 16,-13-12-16,1 0 15,-12-12 1,0 13-16,-12-1 16,-23 0-1,-12 0-15,-12-12 16,0-11-1,12 0-15,0-11 16,12-1-16,11 1 16,24 11-1</inkml:trace>
          <inkml:trace contextRef="#ctx0" brushRef="#br0" timeOffset="-54438.3379">-22759 9643 0,'0'0'0,"0"0"16,0 0 0,0-12-16,12-11 15,-12-46 1,0-35-16,-12 0 15,0 34 1,-11 12-16,-1 24 16,1 22-16,-13 12 15,-11 35 1,-12 34-16,12 1 16,0 22-1,0 58-15,23 1 16,13-24-1,11 11-15,11 13 16,1-24-16,0-35 16,-12-22-1,0-36-15,0-11 16,0-11 0,0-12-16,0 0 15,0 0-15</inkml:trace>
          <inkml:trace contextRef="#ctx0" brushRef="#br0" timeOffset="-54201.9074">-23371 9978 0,'0'0'15,"0"0"1,0 0-16,11 0 15,13 0 1,23-12-16,36-11 16,11 0-16,0-12 15,-23 1 1,-1-1-16,1 12 16,-71 23-1</inkml:trace>
          <inkml:trace contextRef="#ctx0" brushRef="#br0" timeOffset="-53738.5584">-23030 10313 0,'0'0'0,"0"0"16,0 0-1,0 0-15,12 0 16,23-12 0,12-11-16,1 0 15,-1 12-15,0-1 16,0 12 0,-12 12-16,-11 11 15,-12 11 1,-12 1-16,-12 11 15,0 1 1,-11 10-16,-13 1 16,-11 0-16,0 0 15,12-12 1,11-11-16,12-12 16,12-12-1,0 1-15,12-1 16,0 1-16,11-1 15,13 1 1,11-12-16,12-12 16,23-11-1,-82 23-15</inkml:trace>
        </inkml:traceGroup>
        <inkml:traceGroup>
          <inkml:annotationXML>
            <emma:emma xmlns:emma="http://www.w3.org/2003/04/emma" version="1.0">
              <emma:interpretation id="{1D68DE17-B848-40B5-AC37-C3352FE1B70D}" emma:medium="tactile" emma:mode="ink">
                <msink:context xmlns:msink="http://schemas.microsoft.com/ink/2010/main" type="inkWord" rotatedBoundingBox="2981,11192 2227,11193 2226,10476 2980,1047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78620.0624">-28413 9342 0,'0'0'0,"0"0"0,0 0 16,0 12-16,0-1 15,0 12 1,-12 0-16,0-11 16,1 11-1,-13-11-15,-23-1 16,-12-11-16,-12 0 15,24 0 1,-12-11-16,12 11 16,0 0-1,0-12-15,0 12 16,0 12 0,-12 11-16,12 0 15,11 0-15,13 0 16,11 0-1,12 0-15,0-11 16,12 0 0,23 11-16,-35-23 15</inkml:trace>
          <inkml:trace contextRef="#ctx0" brushRef="#br0" timeOffset="-78033.6855">-29120 10059 0,'0'0'0,"0"0"16,0 0-1,-12 0-15,12 0 16,0 0 0,0 0-16,0 0 15,0 0 1,24 0-16,11-12 15,12 12 1,48-11-16,22-1 16,-22 12-16,-25 0 15,-23-12 1,1 12-16,-25 0 16,1 0-1,-13 0-15,1 0 16,-12 0-1</inkml:trace>
        </inkml:traceGroup>
      </inkml:traceGroup>
      <inkml:traceGroup>
        <inkml:annotationXML>
          <emma:emma xmlns:emma="http://www.w3.org/2003/04/emma" version="1.0">
            <emma:interpretation id="{DB5149AA-1F34-4285-A413-D62B2D4252CA}" emma:medium="tactile" emma:mode="ink">
              <msink:context xmlns:msink="http://schemas.microsoft.com/ink/2010/main" type="line" rotatedBoundingBox="28581,7726 24617,7663 24640,6213 28605,6276"/>
            </emma:interpretation>
          </emma:emma>
        </inkml:annotationXML>
        <inkml:traceGroup>
          <inkml:annotationXML>
            <emma:emma xmlns:emma="http://www.w3.org/2003/04/emma" version="1.0">
              <emma:interpretation id="{B88FD5C0-E37C-4FF6-BA13-422966FAB78D}" emma:medium="tactile" emma:mode="ink">
                <msink:context xmlns:msink="http://schemas.microsoft.com/ink/2010/main" type="inkWord" rotatedBoundingBox="28581,7726 24617,7663 24640,6213 28605,627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87010.5765">-6762 5621 0,'0'0'16,"0"0"-16,12 0 15,11 0 1,24-12-16,1 1 15,22-24 1,13-11-16,-1-35 16,1 0-1,-13 0-15,-11 12 16,-23 22-16,-25 13 16,-11 11-1,-11 11-15,-13 12 16,-11 12-1,-1 22-15,-34 70 16,-1 35 0,0 23-16,12 46 15,24-46-15,11-24 16,24 1 0,12-12-16,12-34 15,-12-36-15,11-10 16,-11-24-1,0-23-15,0-12 16,-12 12 0</inkml:trace>
          <inkml:trace contextRef="#ctx0" brushRef="#br0" timeOffset="-86716.831">-6632 5759 0,'0'0'0,"0"0"16,0 0-16,0 0 16,0 0-1,11 12-15,13-12 16,11 0-1,12 0-15,12-12 16,47 1-16,36-1 16,-25 1-1,-34-1-15,-12 1 16,-71 11 0</inkml:trace>
          <inkml:trace contextRef="#ctx0" brushRef="#br0" timeOffset="-86400.7287">-5808 5320 0,'0'0'0,"0"0"15,-12 23 1,1 24-16,-13-1 16,-11 12-16,-1 11 15,13 23 1,11 12-16,24-11 16,11-24-1,1-11-15,11-23 16,1-12-1,11 0-15,-47-23 16</inkml:trace>
          <inkml:trace contextRef="#ctx0" brushRef="#br0" timeOffset="-85760.1419">-5466 5748 0,'0'0'0,"-12"11"16,-12 13-1,-23 10-15,0 1 16,0 0 0,12-12-16,11-12 15,12 1 1,1-12-16,11 0 16,0-12-16,11-11 15,13-35 1,35-11-16,-12 23 15,0 11 1,-12 12-16,1 11 16,-13 12-16,1 12 15,-1 34 1,-23 70-16,-11-12 16,-13-12-1,1-11-15,11-12 16,0-22-1,0-24-15,12-12 16,0-11-16,0 0 16,24-23-1,11-46-15,24-81 16,-12 11 0,12 23-16,-12 1 15,-11 46-15,-25 22 16,1 24-1,0 12-15,-12 11 16,0 0 0,0 11-16,0 24 15,0 34 1,0 24-16,0-1 16,0-11-1,12-23-15,11-12 16,13-23-16,-1 0 15,12-23 1,0-11-16,-47 11 16</inkml:trace>
          <inkml:trace contextRef="#ctx0" brushRef="#br0" timeOffset="-85451.3646">-4877 5262 0,'0'0'0,"0"0"16,0 0 0,0 0-16,12 24 31,11 33-31,12 13 16,-11-12-16,11 11 15,-11 12 1,-1 23-16,-11-12 15,-12 1 1,-12-12-16,-23-12 16,-24 12-16,-11-12 15,-1-23 1,12-34-16,12-12 16,47 0-1</inkml:trace>
          <inkml:trace contextRef="#ctx0" brushRef="#br0" timeOffset="-85224.2755">-4653 6037 0,'0'0'15,"0"0"-15,0 11 16,0 1 0,0-12-16,0 0 15,0 0-15</inkml:trace>
          <inkml:trace contextRef="#ctx0" brushRef="#br0" timeOffset="-84672.6855">-4394 5933 0,'0'0'0,"-12"11"16,0 12-16,0 1 16,12-13-16,0-11 15,0 0 1,0 0-16</inkml:trace>
          <inkml:trace contextRef="#ctx0" brushRef="#br0" timeOffset="-83360.3131">-3393 5817 0,'0'0'0,"0"0"16,-12 12 0,-11-1-16,11 1 15,0-12-15,0 0 16,1-12-1,-1-11-15,12 0 16,0-12 0,12-11-16,11-35 15,12 12-15,1 23 16,-13 23 0,1 11-16,-1 24 15,1 22 1,-12 47-16,-24 46 15,-12 12-15,1-35 16,-1-23 0,13-23-16,-1-12 15,0-23 1,12-11-16,0-12 16,0 0-1,12-12-15,11-46 16,24-69-16,24-23 15,0 0 1,-12 11-16,-12 12 16,-12 57-1,-11 36-15,-12 11 16,-12 23 0,0 0-16,0 46 15,-12 35-15,0 23 16,12 35-1,12-1-15,11-45 16,13-24 0,23-11-16,23-12 15,-82-46-15</inkml:trace>
          <inkml:trace contextRef="#ctx0" brushRef="#br0" timeOffset="-84000.481">-3911 5274 0,'0'0'16,"0"0"0,0 0-1,0 23 1,0 70-16,0 22 16,11 24-1,1-24-15,12-11 16,11-34-16,-11-24 15,-1-11 1,-11-12-16,0 0 16,0-12-1,-12-11-15,0 0 16,0-11 0,-12-35-16,-12-1 15,-11-10-15,0 10 16,-1 13-1,1 11-15,0 11 16,-1 12 0,13 0-16,-1 12 15,1 11 1,11 0-16,0 0 16,12 12-16,12-12 15,11 0 1,24 12-16,36-12 15,11-12-15,-11-22 16,-1-1 0,-82 12-16</inkml:trace>
        </inkml:traceGroup>
      </inkml:traceGroup>
    </inkml:traceGroup>
    <inkml:traceGroup>
      <inkml:annotationXML>
        <emma:emma xmlns:emma="http://www.w3.org/2003/04/emma" version="1.0">
          <emma:interpretation id="{CD1E27C4-FA90-4BC9-95E3-9B73885D0D4C}" emma:medium="tactile" emma:mode="ink">
            <msink:context xmlns:msink="http://schemas.microsoft.com/ink/2010/main" type="paragraph" rotatedBoundingBox="33508,4431 23790,6500 23299,4195 33018,2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794145-CE0A-48D0-9199-441F96A171FD}" emma:medium="tactile" emma:mode="ink">
              <msink:context xmlns:msink="http://schemas.microsoft.com/ink/2010/main" type="line" rotatedBoundingBox="33508,4431 23790,6500 23299,4195 33018,2127"/>
            </emma:interpretation>
          </emma:emma>
        </inkml:annotationXML>
        <inkml:traceGroup>
          <inkml:annotationXML>
            <emma:emma xmlns:emma="http://www.w3.org/2003/04/emma" version="1.0">
              <emma:interpretation id="{3AB471FB-E452-410B-83E9-268D2D557D27}" emma:medium="tactile" emma:mode="ink">
                <msink:context xmlns:msink="http://schemas.microsoft.com/ink/2010/main" type="inkWord" rotatedBoundingBox="33508,4431 28755,5443 28264,3138 33018,212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52520.9553">1755 2281 0,'0'0'0,"0"0"0,0 0 16,0 0-1,0 0-15,0 0 16,0 0 0,0 0-16,0 0 15,0 0-15,0 0 16,0 0-1,0 0-15,0 0 16,0 0 0,0 0-16,0 0 15,0 0 1,12 11-16,-1 12 16,1 1-16,0 10 15,-12 12 1,-12 1-16,0-1 15,-11 0 1,-13-11-16,-11-1 16,0-10-16,-12-1 15,-23-12 1,-1-11-16,13-23 16,-1-12-1,12-11-15,12 12 16,12-1-1,11 0 1,24-11 0,12 0-1,0 23-15,-1 11 16,13 12 0,11 0-16,12 12 15,-11-1-15,-13 1 16,1 11-1,-1 0-15,-11 12 16,-12-12 0,0 0-16,-23 12 15,-24-1-15,-12 1 16,-12-12 0,12-11-16,-35-12 15,-24-12 1,-23-11-16,46 0 15,-22 0 1,-1 0-16,-23 11 16,23 0-16,23 12 15,25 12 1,23 0-16,11 11 16,13 11-1,11-11-15,12 12 16,12-12-16,11 12 15,24-12 1,1 0-16,-13-11 16,-12-1-1,1-11-15,-24 0 16,0 0-16,-12-11 16,-23-12-1,-12-1-15,-24 1 16,-23 12-1,-12 11-15,23 11 16,25 1 0,22 11-16,13 0 15,11 0-15,0 12 16,24 23 0,35 23-16,24 0 15,-1-12 1,48-11-16,12-24 15,-1-11 1,-129-23-16</inkml:trace>
          <inkml:trace contextRef="#ctx0" brushRef="#br0" timeOffset="-152186.4603">989 1818 0,'0'0'16,"24"0"-16,58-11 16,12-1-1,-94 12-15,448-57 16,-424 57 0,34-12-16,1 0 15,-59 12 1</inkml:trace>
          <inkml:trace contextRef="#ctx0" brushRef="#br0" timeOffset="-151931.7924">-201 1876 0,'0'0'16,"0"0"-1,12 0-15,35 12 16,83-1-16,11-11 16,1-11-1,70-24-15,82 0 16</inkml:trace>
          <inkml:trace contextRef="#ctx0" brushRef="#br0" timeOffset="-151635.0102">294 3517 0,'0'0'0,"12"12"15,35-1 1,106 24-16,12-35 15,0-23 1,23 0-16,-188 23 16</inkml:trace>
          <inkml:trace contextRef="#ctx0" brushRef="#br0" timeOffset="-147880.3072">-707 2327 0,'0'0'0,"0"0"16,0 0 0,0 0-16,0 0 15,0 0-15,0 12 16,0 22 0,-24 47-16,-11 12 15,-59 11 1,-36-12-16,12-11 15,-11-12 1,-13-11-16,36-23 16,24-24-16,11-11 15,24-11 1,12-1-16,11-11 16,1 0-1,11 0-15,0-23 16,24 11-1,11 0-15,13 1 16,11 10-16,0 24 16,0 12-1,-12 0-15,-11-1 16,0 12 0,-13 12-16,-22 11 15,-37 35 1,-22 0-16,-13-12 15,-11-22-15,-24-13 16,0-34 0,118 0-16</inkml:trace>
          <inkml:trace contextRef="#ctx0" brushRef="#br0" timeOffset="-147472.0263">-1355 2223 0,'0'0'0,"12"-35"16,23-34-1,-11 11-15,-13 0 16,1 12-1,-12 0-15,-12 0 16,-23-12-16,-47 0 16,-48 23-1,36 24-15,0 11 16,35 11 0,12 1-16,11 11 15,13 12-15,11 23 16,24 22-1,11-10-15,24-1 16,48 12 0,11-12-16,-36-22 15,1-13-15,-71-34 16</inkml:trace>
          <inkml:trace contextRef="#ctx0" brushRef="#br0" timeOffset="-144997.6802">-2828 2362 0,'0'0'16,"0"0"-16,0 0 15,0 0-15,0 0 16,0 0 0,24 11-16,23 1 15,12-1 1,0 12-16,12 12 16,-24-12-1,23 23-15,-11-11 16,-12 0-16,-11-12 15,-13 0 1,1 12 0,-24-1-1,-12 1 1,-11-12-16,-13 12 16,-11-1-1,-24 1-15,1 0 16,-1-12-1,24-12-15,0 1 16,23-12-16,12 0 16,12 0-1</inkml:trace>
          <inkml:trace contextRef="#ctx0" brushRef="#br0" timeOffset="-144790.1052">-2969 2674 0,'0'0'16,"0"0"-16,0 11 15,0 1 1,0-12-16,0 0 15</inkml:trace>
        </inkml:traceGroup>
        <inkml:traceGroup>
          <inkml:annotationXML>
            <emma:emma xmlns:emma="http://www.w3.org/2003/04/emma" version="1.0">
              <emma:interpretation id="{D3BE724D-4C4A-4F52-9A8D-CB1DE28B1520}" emma:medium="tactile" emma:mode="ink">
                <msink:context xmlns:msink="http://schemas.microsoft.com/ink/2010/main" type="inkWord" rotatedBoundingBox="25535,5656 23693,6048 23428,4800 25269,440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90784.7264">-7704 3841 0,'0'0'0,"0"0"16,0 0-16,0 12 16,-12-1-1,0 1-15,-11-1 16,-1 1-16,-11-1 15,11-11 1,1 0-16,-1 0 16,12 0-1,0 0-15,1-11 16,11-12-16,11-24 16,13 1-1,11 0-15,1 11 16,-1 24-1,0 11-15,12 34 16,1 24 0,-13 23-16,-12 58 15,-11-1-15,-12-22 16,0-47 0,0-11-16,0-23 15,0-12 1,0-12-16,0-11 15,0 0 1,0-11-16,12-58 16,12-47-16,-1-11 15,1-35 1,-1 23-16,1 24 16,-12 34-1,-12 35-15,0 23 16,0 11-16,0 12 15,0 0 1,-12 46-16,0 47 16,12-12-1,0 0-15,12 11 16,0 12 0,11-35-16,1-11 15,-1-23-15,13-12 16,-1-12-1,-35-11-15</inkml:trace>
          <inkml:trace contextRef="#ctx0" brushRef="#br0" timeOffset="-89661.1159">-6526 4049 0,'0'0'0,"0"0"15,0 12 1,0-1-16,0 24 16,0-1-1,11 13-15,1-1 16,-12 0-16,12 12 16,-12-12-1,12-11-15,-12-12 16,0-12-1,0-11-15</inkml:trace>
          <inkml:trace contextRef="#ctx0" brushRef="#br0" timeOffset="-90271.3274">-7269 4014 0,'0'0'16,"0"0"-16,0 12 16,0 11-1,0 23-15,0 0 16,0 1-16,0-1 15,0-11 1,0-1-16,12-11 16,0-11-1,-12-1-15,0-11 16,12 0-16,11-11 16,1-24-1,11-23-15,1 1 16,-13 22-1,1 0-15,-12 24 16,-1-1 0,1 12-16,0 12 15,11 22-15,1 36 16,-12-1 0,0 0-16,-1 1 15,1-12 1,0-12-16,0-23 15,-12-12-15,0-11 16</inkml:trace>
          <inkml:trace contextRef="#ctx0" brushRef="#br0" timeOffset="-89955.9004">-6892 4303 0,'0'0'16,"0"0"-16,0 0 16,0 0-1,12 12-15,0-1 16,23 1-1,36-24-15,11 1 16,13-1 0,-13-11-16,1 0 15,-1 11-15,-23 1 16,0-1 0,-59 12-16</inkml:trace>
          <inkml:trace contextRef="#ctx0" brushRef="#br0" timeOffset="-89300.0484">-6067 3702 0,'0'0'0,"0"0"16,0 0-16,12 23 15,11 12 1,-11 11-16,12 24 16,-13 22-1,13 24-15,0-1 16,-13-34-16,13-12 16,-12 1-1,11 34-15,-23-104 16</inkml:trace>
        </inkml:traceGroup>
      </inkml:traceGroup>
    </inkml:traceGroup>
    <inkml:traceGroup>
      <inkml:annotationXML>
        <emma:emma xmlns:emma="http://www.w3.org/2003/04/emma" version="1.0">
          <emma:interpretation id="{935CB1FF-B36F-40EC-9124-278CFC433CFC}" emma:medium="tactile" emma:mode="ink">
            <msink:context xmlns:msink="http://schemas.microsoft.com/ink/2010/main" type="paragraph" rotatedBoundingBox="32978,2173 808,2534 782,289 32952,-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26F3AB-5F9C-4481-9145-915543A94F55}" emma:medium="tactile" emma:mode="ink">
              <msink:context xmlns:msink="http://schemas.microsoft.com/ink/2010/main" type="line" rotatedBoundingBox="32978,2173 808,2534 782,289 32952,-71"/>
            </emma:interpretation>
          </emma:emma>
        </inkml:annotationXML>
        <inkml:traceGroup>
          <inkml:annotationXML>
            <emma:emma xmlns:emma="http://www.w3.org/2003/04/emma" version="1.0">
              <emma:interpretation id="{146B80C1-C601-4A55-97AF-397ED1B157CE}" emma:medium="tactile" emma:mode="ink">
                <msink:context xmlns:msink="http://schemas.microsoft.com/ink/2010/main" type="inkWord" rotatedBoundingBox="32976,2011 26879,2079 26855,-2 32952,-7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30901.5232">1024 288 0,'0'0'0,"0"0"0,0 0 15,0 0 1,12 0-16,12 0 15,23 0 1,0 12-16,0-12 16,0 0-1,0 12-15,0-1 16,1 12-16,-1 0 16,-12 0-1,0 1-15,1 10 16,-13-11-1,-11 0-15,-12 1 16,-12-1-16,-11 0 16,-13 0-1,-23 0-15,-11 0 16,-13-11 0,13-12-16,11 0 15,12-12 1,11-23-16,1 1 15,11-24-15,13 12 16,11 0 0,11 11-16,1 12 15,12 0 1,11 0-16,0 11 16,13 0-1,-13 12-15,-12 0 16,-11 0-16,-12 12 15,-12 11 1,-23 23-16,-12 12 16,0-12-1,0 1-15,0-13 16,11-11-16,1-11 16,0-1-1,11-11-15,0-23 16,13 0-1,-1-11-15,12 10 16,0 13 0,0 11-16,0 0 15,-12 11-15,-23 36 16,-12-1 0,-12 0-16,12-11 15,-12 0 1,12-12-16,-12-12 15,-24 1-15,1-24 16,-1-11 0,13-12-16,23 1 31,11-13-15,24 13-16,24-1 15,12 0-15,11 12 16,0 12-1,1 11-15,-13 11 16,1 1 0,0 11-16,-13 0 15,-11 0 1,0 0-16,-11 0 16,-1-11-16,-12 0 15,-11-12 1,-12-12-16,0-11 15,11-23 1,1-12-16,11-11 16,13 11-16,11 0 15,0 12 1,11 0-16,-11-1 16,0 1-1,0 0-15,0 0 16,12 23-1,-12 23 1</inkml:trace>
          <inkml:trace contextRef="#ctx0" brushRef="#br0" timeOffset="-230260.0584">1378-844 0,'0'0'15,"0"0"-15,12 0 16,-1 0 0,1 11-16,-12 36 15,-59 57 1,59-104-16,-577 485 16,542-473-16,-48 34 15,-11-11 1,0-12-16,0-12 15,23-22 1,24-12-16,23-12 16,24-23-1,36-34-15,34-47 32,48 70-32,-47 69 31,-60 34-31,-22 24 15,-25 34 1,-34 24-16,70-116 16</inkml:trace>
          <inkml:trace contextRef="#ctx0" brushRef="#br0" timeOffset="-230699.1084">471 265 0,'0'0'0,"0"0"16,0 0-16,0 0 16,0 0-1</inkml:trace>
          <inkml:trace contextRef="#ctx0" brushRef="#br0" timeOffset="-228929.6502">447-913 0,'0'0'15,"0"0"-15,0 0 16,-165 0-1,118 11-15,-106 24 16,-118 57-16,0 1 16,-12 22-1,36-22-15,94-24 16,23 0 0,48-22-16,47-24 15,23-12-15,12-11 16</inkml:trace>
          <inkml:trace contextRef="#ctx0" brushRef="#br0" timeOffset="-229596.5383">-507 208 0,'0'0'15,"0"0"-15,0 0 16,12-12-1,11-11-15,13-12 16,11-11 0,0 0-16,0 23 15,-12 11 1,1 12-16,-13 0 16,-11 12-16,0-1 15,-12 12 1,0 0-16,-12 1 15,-23 10 1,-1 1-16,-11 11 16,12-11-1,11-12-15,13 0 16,-1-11-16,0 11 16,12-12-1,0 1-15,0 22 16,0-10-1,12 10-15,-12-11 16,-12 12-16,0-12 16,-23 0-1,0 0-15,-1-11 16,-11-12 0,0 0-16,12-12 15,-12-34-15,11-12 16,13 12-1,23 0-15,0 0 16,11 11 0,1 0-16,12 12 15,-1 12 1,-23 11-16</inkml:trace>
          <inkml:trace contextRef="#ctx0" brushRef="#br0" timeOffset="-229243.9892">-1214-139 0,'0'0'0,"0"23"16,0 23-1,0 12-15,0 0 16,0-12-16,0-11 15,0-12 1,0-12-16,0-11 16,0 0-1,-12 0-15,1 0 16,-13 0 0,-11 12-16,-24 11 15,0 12-15,0-1 16,12 1-1,12 11-15,-1 0 16,13-22 0,11-1-16,12-23 15</inkml:trace>
          <inkml:trace contextRef="#ctx0" brushRef="#br0" timeOffset="-227191.9233">-1862-440 0,'0'0'15,"0"0"1,0 0-16,0 0 16,0 0-16,0 0 15,0 12 1,-11 23-16,-13 45 15,12 24 1,0 12-16,1-12 16,11-11-1,0 22-15,0-22 16,0-24-16,0-23 16,0-11-1,0-35-15</inkml:trace>
          <inkml:trace contextRef="#ctx0" brushRef="#br0" timeOffset="-226036.6556">-2203-428 0,'0'0'0,"0"0"15,0 0-15,0 0 16,0 0-16,0 0 15</inkml:trace>
          <inkml:trace contextRef="#ctx0" brushRef="#br0" timeOffset="-226312.601">-2451 127 0,'0'0'15,"0"0"1,0 0-16,0 0 16,0 0-16,0 0 15,0 0 1,0 0-16,0 0 16,0 0-1,-11 23-15,-1 11 16,-12 13-1,1 10-15,-1-22 16,12-12-16,1-11 16,-1-1-1,12-11-15,0 0 16,-12-23 0,12 0-16,0 12 15,0-1-15,0 12 16,-12 0-1,-23 12-15,0 11 16,-13 23 0,13-11-16,12-12 15,-1-12 1,0-11-16,1 0 16,-1-11-16,1-12 15,-1-12 1,12 0-16,1 1 15,-1-1 1,0 12-16,12 11 16,0 12-16,0 0 15,0 0 1,0 12-16,-12 11 16,1 12-1,-13-1-15,0 1 16,-11-12-1,0 0-15,-12 0 16,-12 12 0,-12 11-16,-11 12 15,-1 23-15,-11 0 16,0 11 0,23-34-16,47-23 15,24-35 1</inkml:trace>
          <inkml:trace contextRef="#ctx0" brushRef="#br0" timeOffset="-225188.6265">-1850-1168 0,'0'0'16,"0"12"-16,0 22 15,0-34-15,-71 301 16,48-278 0,-83 58-16,-106 69 15,-177 58 1,354-196-16,-24-1 15,-12 1 1,1-1-16,-1-11 16,12-11-16,12-12 15,23 0 1,13-35-16,22-11 16,13-1-1,-1 24-15,13 11 16,11 24-1,-12 22-15,1 24 16,-13 11-16,-23 24 16,-23 34-1,-13 11-15,-23-11 16,0-23 0,-23-12-16,23-22 15,59-47-15</inkml:trace>
          <inkml:trace contextRef="#ctx0" brushRef="#br0" timeOffset="-225672.4263">-2945-81 0,'0'0'15,"0"0"-15,0 0 16,0 0 0,0 0-16,0 0 15,0 0 1,35-12-16,59-11 16,12-12-1,0 1-15,-23-1 16,-83 35-16</inkml:trace>
          <inkml:trace contextRef="#ctx0" brushRef="#br0" timeOffset="-224873.3509">-3428-701 0,'0'0'0,"0"0"16,0 0 0,0 0-16,0 0 15,0 0 1,0 12-16,0 22 16,-12 36-1,0 80-15,-11 58 16,11-69-16,0 11 15,12-12 1,0-34-16,0-46 16,0-58-1</inkml:trace>
          <inkml:trace contextRef="#ctx0" brushRef="#br0" timeOffset="-224486.8348">-3723-505 0,'0'0'0,"0"0"16,0 0 0,0 0-16,0 12 15,0 23 1,12 46-16,0 57 15,0-22-15,-12-12 16,-12-12 0,-24 12-16,-22-23 15,-25-11 1,1-24-16,-13-23 16,-46-23-1,23-23-15,24-23 16,23-12-1,36 0-15,23-34 16,48-24-16,46 0 16,36 12-1,-118 104-15</inkml:trace>
        </inkml:traceGroup>
        <inkml:traceGroup>
          <inkml:annotationXML>
            <emma:emma xmlns:emma="http://www.w3.org/2003/04/emma" version="1.0">
              <emma:interpretation id="{38C9055A-6128-4A11-938C-E003D37DCE96}" emma:medium="tactile" emma:mode="ink">
                <msink:context xmlns:msink="http://schemas.microsoft.com/ink/2010/main" type="inkWord" rotatedBoundingBox="26662,1689 23503,1725 23489,475 26648,43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22457.2955">-4736 120 0,'0'0'0,"0"0"16,0 0-16,0 0 16,0 0-1,0 0-15,0 0 16,0 0-1,0 11-15,-23 24 16,-25 34-16,-22 35 16,-1-23-1,12-12-15,12-22 16,12-24 0,35-23-16</inkml:trace>
          <inkml:trace contextRef="#ctx0" brushRef="#br0" timeOffset="-221767.8954">-5231 281 0,'0'0'15,"0"0"-15,0 0 16,-11 0-1,-13 12-15,-11-12 16,-1 0 0,-11 0-16,12-12 15,-12 1-15,11-1 16,13 1 0,11-1-16,12 1 15,0-1 1,12 0-16,0 1 15,11-1 1,-11 12-16,0 0 16,0 12-16,-1 11 15,1 12 1,-12 11-16,-12 0 16,-11 0-1,-24 12-15,-12-12 16,12-11-16,0-12 15,-1-23 1,48 0-16</inkml:trace>
          <inkml:trace contextRef="#ctx0" brushRef="#br0" timeOffset="-221312.1543">-5207-343 0,'0'0'15,"0"0"-15,-12 12 16,-23 11 0,-24 12-16,-12-1 15,1-11 1,22 1-16,13-13 15,12 1 1,11 11-16,0 0 16,12 0-16,0 0 15,-12 12 1,0 11-16,-11-11 16,-1-1-1,-23 1-15,0-12 16,-12-11-16,-11-12 15,11 0 1,11-23-16,25-1 16,11-22-1,24-23-15,35-24 16,12 1-16,23 11 16,13 35-1,-95 46-15</inkml:trace>
          <inkml:trace contextRef="#ctx0" brushRef="#br0" timeOffset="-220396.4337">-6267-678 0,'0'0'15,"0"0"1,0 12-16,0-1 15,0-11 1,0 0-16</inkml:trace>
          <inkml:trace contextRef="#ctx0" brushRef="#br0" timeOffset="-220573.9629">-6432 258 0,'0'0'16,"0"0"-16,0 0 16,0 0-1,0 0-15,0 0 16,0 0-1,-12-11-15,0-1 16,12 1 0,0-1-16,0 0 15,0-11-15,12 0 16,0 12 0,0-1-16,-1 1 15,1 11 1,12 0-16,-12 0 15,11 11-15,-11 1 16,-12 11 0,0 0-16,-12 12 15,0-12 1,1-12-16,-1 1 16,-12-1-1,1-11-15,-1-11 16,1-1-16,-1-11 15,0 0 1,1-12-16,11 1 16,0-13-1,12-10-15,0-1 16,12-23-16,12 0 16,-24 81-1</inkml:trace>
          <inkml:trace contextRef="#ctx0" brushRef="#br0" timeOffset="-219391.4772">-7186 316 0,'0'0'16,"0"0"0,0 0-16,0 0 15,0 0-15,0 0 16,0 0-1,0 0-15,0 0 16,0 0 0,0-12-16,0-11 15,12-11 1,11-24-16,13-11 16,-1-12-16,12 0 15,-12 11 1,1 36-16,-1 11 15,-11 11 1,-1 12-16,-11 12 16,-12 22-16,-12 13 15,0-1 1,-11 0-16,-1-11 16,1-1-1,-1-11-15,1 1 16,-13-13-1,-11 12-15,0 0 16,-12 0-16,0 1 16,12-1-1,12-12-15,11-11 16,12 0 0,1-11-16,-13-12 15,1-35-15,11-58 16,12-46-1,0 70-15,0 23 16,12 22 0,-1 24-16,-11 23 15,0 0 1,12 23-16,-12 70 16,-12 22-1,1-22-15,-1-12 16,0-12-16,0-23 15,0-11 1,1-23-16,-1-12 16,-23-12-1,-13 0-15,1-11 16,0 12-16,0 11 16,0 23-1,0 23-15,12 12 16,11-12-1,12-11-15,12-24 16,0-11-16</inkml:trace>
        </inkml:traceGroup>
        <inkml:traceGroup>
          <inkml:annotationXML>
            <emma:emma xmlns:emma="http://www.w3.org/2003/04/emma" version="1.0">
              <emma:interpretation id="{C65835E1-628D-4957-A232-F09CCCFBDDCC}" emma:medium="tactile" emma:mode="ink">
                <msink:context xmlns:msink="http://schemas.microsoft.com/ink/2010/main" type="inkWord" rotatedBoundingBox="22595,1910 22053,1916 22039,681 22581,67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17307.4348">-9354-401 0,'0'0'0,"0"0"16,0 0-16,0 0 16,24 0-1,11-11-15,36-1 16,47 1 0,-24-1-16,-23 1 15,-24 11-15,-12 0 16,-11 11-1,-12 1-15,-1 34 16,-11 23 0,0 12-16,-11 0 15,-1 0-15,-12 12 16,-11 11 0,11 11-16,13-34 15,11 0 1,0-23-16,0-1 15,0-10 1,0-1-16,0-11 16,0-1-16,-12-11 15,0 1 1,-12-1-16,-11 0 16,-12-12-1,0-11-15,47 0 16</inkml:trace>
        </inkml:traceGroup>
        <inkml:traceGroup>
          <inkml:annotationXML>
            <emma:emma xmlns:emma="http://www.w3.org/2003/04/emma" version="1.0">
              <emma:interpretation id="{DACE93EE-B052-4C5B-A7C9-FE8F06CF1CDF}" emma:medium="tactile" emma:mode="ink">
                <msink:context xmlns:msink="http://schemas.microsoft.com/ink/2010/main" type="inkWord" rotatedBoundingBox="21384,1667 20827,1673 20818,908 21375,90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15900.6176">-12522 131 0,'0'0'16,"0"0"-1,0 0-15,12-11 16,-1-1 0,1 0-16,0-11 15,0 12-15,-12-12 16,0 0-1,0-1-15,0 13 16,-12-1 0,0 12-16,-11 12 15,-13-1-15,-11 24 16,-12 23 0,12 11-16,12-11 15,23 0 1,12-12-16,12 0 15,-1-23 1,13 0-16,0-23 16,23-11-16,0-12 15,0-12 1,0-11-16,-12 0 16,-11-1-1,0 1-15,-13 12 16,-11 10-16,0 1 15,0 12 1,0-1-16,0 12 16,0 0-1,0 0-15,12 12 16,0 11 0,11 35-16,13 23 15,11-1-15,0-10 16,-12-12-1,12-24-15,-47-34 16</inkml:trace>
        </inkml:traceGroup>
        <inkml:traceGroup>
          <inkml:annotationXML>
            <emma:emma xmlns:emma="http://www.w3.org/2003/04/emma" version="1.0">
              <emma:interpretation id="{49801C94-E826-4902-A952-8E29A8BAFDF4}" emma:medium="tactile" emma:mode="ink">
                <msink:context xmlns:msink="http://schemas.microsoft.com/ink/2010/main" type="inkWord" rotatedBoundingBox="19264,2027 13694,2089 13674,261 19244,19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15062.0257">-10567-192 0,'0'0'16,"0"0"-16,0 0 16,0 0-1,12-12-15,0 0 16,-12 12 0,12-11-16,-12 11 15,11 0 1,13 11-16,-1 47 15,1 12-15,-12 22 16,0 24 0,-1-1-16,-11-46 15,0-22 1,0-1-16,0-35 16,0 1-16,0 0 15,0-12 1,0 0-16,12-24 15,0-33 1,11-13-16,13 1 16,11 11-1,0 35-15,0 12 16,-12-1-16,1 24 16,-1 11-1,0 0-15,-11 23 16,-12 0-1,-12 0-15,-24 12 16,-23 0-16,-12-12 16,0-11-1,-11-12-15,-13-11 16,1-12 0,11-12-16,12-11 15,59 23 1</inkml:trace>
          <inkml:trace contextRef="#ctx0" brushRef="#br0" timeOffset="-214272.6319">-12287-424 0,'0'0'0,"0"0"16,0 0-1,0 0-15,0 0 16,-23 0 0,-24 0-16,-12 0 15,-24 12 1,-58-12-16,0 0 16,35 0-16,23 0 15,12 0 1,13 11-16,10 1 15,13-12 1,0 12-16,11-1 16,1 1-16,-1 11 15,1 11 1,-13 47-16,1 12 16,-12-12-1,11-23-15,-11 34 16,0 24-1,12-36-15,11-10 16,12-12-16,1-12 16,11-12-1,0-10-15,11-1 16,25 11 0,58 1-16,36 11 15,11-23 1,12 1-16,-12-13 15,1 1-15,-142-12 16</inkml:trace>
          <inkml:trace contextRef="#ctx0" brushRef="#br0" timeOffset="-211954.9661">-13830-19 0,'0'0'16,"0"0"-16,0 0 15,0 0 1,0 0-16,0 0 16,0 0-1,0 0-15,0 0 16,0 0 0,0 0-16,0 11 15,12 1-15,0 11 16,0 0-1,-1 12-15,1 0 16,0-1 0,-12 12-16,-12-11 15,-35 23 1,-24 0-16,-23-12 16,12-23-16,-1-11 15,1-1 1,11-22-16,0-24 15,24 12-15,12 0 16,11 0 0,24-1-16,0-10 15,12 11 1,12 0-16,-1 11 16,13 0-1,-1 12-15,0 12 16,1 0-16,-13-1 15,-11 1 1,-12-1-16,0 12 16,-12 0-1,-11 12-15,-25 0 16,1-24 0,0 1-16,0-12 15,12-12-15,-1-11 16,13-11-1,23-13-15,12-10 16,23-24 0,12-23-16,12 0 15,-12 0-15,0 11 16,-11 35 0,-36 58-16</inkml:trace>
          <inkml:trace contextRef="#ctx0" brushRef="#br0" timeOffset="-211650.2141">-13441-921 0,'0'0'15,"0"0"1,0 0-16,0 0 16,-12 12-1,-23 11-15,-12 23 16,-36 58 0,-23 0-16,-23 0 15,-1 12-15,48-35 16,-1 11-1,24-22-15,59-70 16</inkml:trace>
          <inkml:trace contextRef="#ctx0" brushRef="#br0" timeOffset="-211393.9498">-14584 905 0,'0'0'0,"0"0"16,0 0-16,0 0 15,0 0 1,0 0-16</inkml:trace>
          <inkml:trace contextRef="#ctx0" brushRef="#br0" timeOffset="-211073.74">-14749 304 0,'0'0'0,"0"12"31,-23 34-31,-1-11 15,-23 23 1,-12-1-16,-11 13 16,-1-24-1,0 0-15,12-11 16,-11-12-16,23-11 16,47-12-1</inkml:trace>
          <inkml:trace contextRef="#ctx0" brushRef="#br0" timeOffset="-210346.3363">-15397 224 0,'0'0'16,"-11"11"-16,-1 1 15,0-12 1,-23 0-16,-12 0 15,11-12 1,1 1-16,11-1 16,13 0-1,11 1-15,0-1 16,11-11-16,13 12 16,11-1-1,-11 1-15,-1-1 16,-11 12-1,0 0-15,0 12 16,-12-1-16,-12 12 16,-35 35-1,-12 0-15,-12 11 16,24-23 0,12-11-16,11 0 15,13-12 1,-1-12-16,12 12 15,0-11-15,0 11 16,0-11 0,0-1-16,0 12 15,-12 1 1,-12-13-16,1 1 16,-1-1-16,-11-11 15,11 0 1,1 0-16,11-11 15,0-12 1,12-35-16,24-35 16,23 1-1,35-12-15,24 11 16,-106 93-16</inkml:trace>
          <inkml:trace contextRef="#ctx0" brushRef="#br0" timeOffset="-209808.4763">-16021 189 0,'0'0'15,"0"0"-15,0 0 16,-12 11-16,1 13 15,-25 22 1,-34 35-16,-13 11 16,12-23-1,13-11-15,10-11 16,-10-1 0,22-23-16,1-12 15,35-11-15</inkml:trace>
          <inkml:trace contextRef="#ctx0" brushRef="#br0" timeOffset="-209389.4399">-16445 385 0,'0'0'15,"0"0"1,-12 12-16,1-1 15,-1 1 1,0 0-16,0-12 16,-11 0-16,-1-12 15,12 0 1,1-11-16,-1-11 16,12-1-1,0 0-15,12 12 16,11 0-1,1 12-15,-1-1 16,-11 12-16,0 12 16,0-1-1,-12 24-15,-12 11 16,-24 23 0,-22 1-16,-37 11 15,1-12 1,12-11-16,11 11 15,0-46-15,36-11 16,35-12 0</inkml:trace>
          <inkml:trace contextRef="#ctx0" brushRef="#br0" timeOffset="-209051.9238">-16963-42 0,'0'0'0,"0"0"16,0 0-1,0 11-15,12 1 16,-1-1-16,13 13 15,11 33 1,-11-10-16,-1 22 16,-23 0-1,-47 24-15,0-24 16,-12-11 0,-35 0-16,-47-12 15,23-23-15,118-23 16</inkml:trace>
          <inkml:trace contextRef="#ctx0" brushRef="#br0" timeOffset="-204313.7739">-17670 455 0,'0'0'0,"0"0"16,0 0-1,0 0-15,0 0 16,0 0 0,-12-12-16,0 1 15,1-1 1,11 0-16,0-11 16,0 0-16,11 0 15,1 0 1,0 0-16,0 11 15,11 1 1,1 11-16,-1 0 16,1 11-16,-12 1 15,0-1 1,-12 13-16,-12-1 16,0 0-1,0 0-15,-11-12 16,-1-11-1,12 0-15,1-11 16,-1-12-16,0-12 16,12-11-1,12-12-15,23-11 16,36-12 0,-1 12-16,1 11 15,-71 58-15</inkml:trace>
        </inkml:traceGroup>
        <inkml:traceGroup>
          <inkml:annotationXML>
            <emma:emma xmlns:emma="http://www.w3.org/2003/04/emma" version="1.0">
              <emma:interpretation id="{E45E2DFA-DBF4-4011-90EC-CAE768D39EA4}" emma:medium="tactile" emma:mode="ink">
                <msink:context xmlns:msink="http://schemas.microsoft.com/ink/2010/main" type="inkWord" rotatedBoundingBox="13184,2395 8383,2449 8365,852 13166,79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03446.3509">-18542 593 0,'0'0'15,"0"0"-15,0 0 16,0 0 0,0 0-16,-11 0 15,-1 0 1,0-11-16,0-1 15,0 1-15,1-12 16,11-1 0,0-10-16,11 11 15,13-12 1,11 0-16,12 1 16,-11 22-1,-1 1-15,-11 11 16,-1 11-16,-11 1 15,0 22 1,0 1-16,-24 0 16,-12 11-1,-11-11-15,-24 11 16,12-23 0,0 0-16,11-11 15,13-12-15,-1 0 16,1-12-1,-1-11-15,12-23 16,1-24 0,22-11-16,1 12 15,12 0-15,11-1 16,12-22 0,0 11-16,-47 81 15</inkml:trace>
          <inkml:trace contextRef="#ctx0" brushRef="#br0" timeOffset="-202268.0167">-19248 628 0,'0'0'16,"0"0"-16,0 0 15,0 0-15,0 0 16,0 0 0,0 0-16,0 0 15,0 0 1,0 0-16,0 0 16,0 0-16,0 0 15,0 0 1,0-11-16,0-13 15,0-33 1,23-13-16,12 1 16,13-12-1,-1 23-15,0 12 16,-12 11-16,0 12 16,-11 12-1,-12 11-15,0 11 16,-1 35-1,-22 12-15,-25 12 16,-11-1 0,-12-11-16,24-24 15,0-11-15,11-11 16,0 0 0,13-12-16,-1 11 15,0 1 1,-11-1-16,11 1 15,-12-1-15,12 1 16,1-12 0,-1 0-16,0 0 15,0-12 1,-11-11-16,-1-11 16,1-47-1,-1-12-15,12 1 16,12-1-16,12 1 15,-12 34 1,12 23-16,-12 35 16,0 0-1,12 12-15,-1 23 16,-11 22-16,-11 36 16,-13-12-1,0-12-15,1-34 16,-24-1-1,0-10-15,-12-13 16,0-11 0,0-11-16,12-1 15,0 24-15,0-1 16,0 24 0,23-12-16,12 12 15,12-12 1,12 0-16,12 0 31,-24-23-31</inkml:trace>
          <inkml:trace contextRef="#ctx0" brushRef="#br0" timeOffset="-201557.5943">-18259 4 0,'0'0'15,"0"0"-15,0 0 16,0 0 0,0 0-16,0 0 15,-12-12-15,0 1 16,1-1 0,-1 1-16,12-1 15,0 1 1,12-12-16,-12 23 15,11 0 1,1 0-16,12 11 16,-12 1-16,-1-1 15,-11-11 1,0 0-16,0 0 16,0 0-1,0 0-15,0 0 16</inkml:trace>
          <inkml:trace contextRef="#ctx0" brushRef="#br0" timeOffset="-199852.7509">-20262 177 0,'0'0'0,"-11"0"15,-13 12 1,1-1-16,-1 1 16,0 0-1,1-12-15,11 0 16,0 0-1,1 0-15,11 0 16,0-12-16,11-11 16,25 0-1,23-12-15,-1 12 16,-10 11 0,-1 1-16,-12 11 15,-11 11 1,-13 1-16,-11 11 15,-35 35-15,-47 46 16,-1-12 0,12-22-16,24-24 15,12 0 1,11-11-16,13-12 16,-1 0-16,0-11 15,12-1 1,-12 12-16,12 0 15,-11 1 1,-1-1-16,0 0 16,-23 0-16,-1 0 15,-23-11 1,1-12-16,-1-12 16,11-11-1,13 0-15,12-12 16,-1-11-1,24-47-15,24-22 16,46-1-16,13 12 16,-1 23-1,-23 24-15,-59 57 16</inkml:trace>
          <inkml:trace contextRef="#ctx0" brushRef="#br0" timeOffset="-199493.7339">-21169 385 0,'0'0'16,"0"12"0,-11 11-16,-1 0 15,0-11-15,0-1 16,12-11 0,0 0-16,0 0 15,-11-23 1,-1-12-16,12-22 15,12-13-15,11-11 16,12-23 0,1 12-16,-36 92 15</inkml:trace>
          <inkml:trace contextRef="#ctx0" brushRef="#br0" timeOffset="-199295.3371">-21404 836 0,'0'12'0,"0"-1"15,0 1-15,0-12 16,0 0-1</inkml:trace>
          <inkml:trace contextRef="#ctx0" brushRef="#br0" timeOffset="-197052.2555">-21475-88 0,'0'0'15,"-12"11"-15,12-11 16</inkml:trace>
          <inkml:trace contextRef="#ctx0" brushRef="#br0" timeOffset="-196658.7968">-21628 212 0,'0'12'0,"-12"34"15,-11 23 1,-1-11-16,12-23 16,-11-1-16,11-11 15,0-11 1,0-12-16,1 0 15,-13 0 1,1 0-16,-13 0 16,1 11-16,-12 1 15,-12 11 1,0 0-16,-12 0 16,-35 1-1,-23-1-15,34-12 16,1-11-1,12 0-15,-1-11 16,1-1-16,23 1 16,0 11-1,24 0-15,11 0 16,1 0 0,11 0-16,0 0 15,12 0-15,0 0 16,12-12-1,-12 12-15</inkml:trace>
          <inkml:trace contextRef="#ctx0" brushRef="#br0" timeOffset="-196412.3639">-22936 1252 0,'0'0'0,"12"12"16,35 11-16,36 0 16,82-23-1,-12-23-15,-35-12 16,23-46-16,-141 81 15</inkml:trace>
          <inkml:trace contextRef="#ctx0" brushRef="#br0" timeOffset="-196186.4492">-22853 39 0,'0'0'16,"0"0"-16,12 0 15,35 0-15,118 0 16,11-23 0,25-47-16,58-45 15,12-13 1</inkml:trace>
        </inkml:traceGroup>
        <inkml:traceGroup>
          <inkml:annotationXML>
            <emma:emma xmlns:emma="http://www.w3.org/2003/04/emma" version="1.0">
              <emma:interpretation id="{AEA8FABE-AF9D-4975-87DE-D1476E2550BE}" emma:medium="tactile" emma:mode="ink">
                <msink:context xmlns:msink="http://schemas.microsoft.com/ink/2010/main" type="inkWord" rotatedBoundingBox="8072,2434 3551,2485 3530,654 8052,60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93617.4502">-23336-19 0,'0'0'0,"0"0"16,0 23-1,0 0-15,0 12 16,0-1 0,0-10-16,0-1 15,-12 0-15,0-12 16,1 1-1,-1-1-15,-12 1 16,1-12 0,-13 0-16,1 0 15,0-12-15,-1 12 16,1 0 0,-12 0-16,0 12 15,0 11 1,11 0-16,1 0 15,11 12 1,13 0-16,11 11 16,0-11-16,0-35 15</inkml:trace>
          <inkml:trace contextRef="#ctx0" brushRef="#br0" timeOffset="-193416.6637">-23878 778 0,'0'0'16,"0"12"0,0-1-16,0 1 15,0 0-15,0-12 16,0 0-1</inkml:trace>
          <inkml:trace contextRef="#ctx0" brushRef="#br0" timeOffset="-192492.5976">-24373 154 0,'0'0'15,"0"12"1,-11 22-16,11 13 16,0-1-1,0-11-15,11-12 16,1-12-16,12-11 15,-1-11 1,13-12-16,-1-1 16,0 1-1,-11-11-15,-1-1 16,-11 12 0,-12 0-16,0 0 15,0 0 1,-12 11-1,1 0-15,-13 12 16,-11 0 0,-1 12-16,1 11 15,-24 23-15,-12 12 16,1 11 0,-24-11-16,23-12 15,0-22 1,24-13-16,12-11 15,-1 0-15,1-11 16,11-13 0,13-22-16,-1 0 15,12 0 1,12 0-16,23-12 16,0 12-1,13 11-15,-1 0 16,-12 24-16,0 11 15,-23 0 1,0 11-16,-12 1 16,-12 22-1,-23 13-15,-24 22 16,12-23 0,-12 0-16,12-22 15,-12-1-15,0 0 16,-12 0-1,1 12-15,-1-1 16,12 1 0,24-12-16,-1 0 15,13-11 1,-1-1-16,12-11 16,12 0-16,-11-11 15,11-1 1,0-34-16,11-23 15,13-24 1,23 1-16,24-59 16,35-22-16,-106 173 15</inkml:trace>
          <inkml:trace contextRef="#ctx0" brushRef="#br0" timeOffset="-192318.8021">-24702-516 0,'0'0'0,"0"0"15,0 0-15,0 0 16,0 0 0,0 0-16,0 0 15</inkml:trace>
          <inkml:trace contextRef="#ctx0" brushRef="#br0" timeOffset="-191958.9656">-25562 328 0,'0'0'16,"0"0"-16,0 0 16,0 11-1,0 24-15,-12 11 16,0 0-16,-12-11 15,1 11 1,-12 12-16,-13-12 16,-10 0-1,-1-11-15,-12-12 16,12 0-16,59-23 16</inkml:trace>
          <inkml:trace contextRef="#ctx0" brushRef="#br0" timeOffset="-191407.3028">-25704-250 0,'0'0'0,"0"0"15,0 11-15,0 1 16,-12 23 0,-11-1-16,-12 12 15,-13 1 1,1-13-16,0 1 16,12 0-1,-12 11-15,11 0 16,13-11-16,11-1 15,0 1 1,12-12-16,0 12 16,0 0-1,0-1-15,0 1 16,0-12-16,0 12 16,-11-12-1,-13 0-15,-23 0 16,-24 0-1,-23 0-15,0-11 16,23-12 0,24-12-16,0-11 15,11-23-15,13-23 16,11-12 0,24 11-16,47-22 15,35-12 1,24 0-16,-24 23 15,-94 81-15</inkml:trace>
          <inkml:trace contextRef="#ctx0" brushRef="#br0" timeOffset="-191218.3405">-26246 1252 0,'0'23'16,"-11"12"-1,-1-12-15,12-23 16,0 0-16</inkml:trace>
          <inkml:trace contextRef="#ctx0" brushRef="#br0" timeOffset="-187341.6613">-26917-88 0,'0'0'0,"0"0"0,0-24 15,0 13 1,0-24-16,0 12 16,0 0-1,0-12-15,0 24 16,0-12-16,0 11 15,0 0 1,0 1-16,0 11 16,0 0-1,0 0-15,-12 11 16,0 13 0,-11 33-16,11 13 15,-12 22-15,1 24 16,-1 22-1,1-22-15,-1-24 16,12-22-16,1-12 16,-1-12-1,0-11-15,0-12 16,12-23 0</inkml:trace>
          <inkml:trace contextRef="#ctx0" brushRef="#br0" timeOffset="-186856.5539">-27318 16 0,'0'0'0,"0"0"16,0 0 0,0 0-16,0 11 15,0-11 1</inkml:trace>
          <inkml:trace contextRef="#ctx0" brushRef="#br0" timeOffset="-187045.4413">-27447 524 0,'0'0'16,"0"0"-16,0 0 15,0 0 1,0 0-16,0 12 15,-12-1 1,-11 12-16,-1 12 16,-23 11-1,0 0-15,0 1 16,-12 10 0,12-22-16,11-12 15,1 0-15,11-23 16,24 0-1</inkml:trace>
        </inkml:traceGroup>
        <inkml:traceGroup>
          <inkml:annotationXML>
            <emma:emma xmlns:emma="http://www.w3.org/2003/04/emma" version="1.0">
              <emma:interpretation id="{19AAC3F0-59E5-4381-AE48-8E73E61940D3}" emma:medium="tactile" emma:mode="ink">
                <msink:context xmlns:msink="http://schemas.microsoft.com/ink/2010/main" type="inkWord" rotatedBoundingBox="3090,2443 807,2468 787,666 3070,64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85911.9741">-28590-77 0,'0'0'16,"0"0"-16,-12 0 16,1 12-16,-1-12 15,0 0 1,0 0-16,12 0 16,0 0-1,0 0-15,12-12 16,23-11-1,13-12-15,-1 12 16,0 12-16,0 11 16,-12 11-1,-11 12-15,-1 0 16,-11 12 0,-12 0-16,-12-1 15,-23 24-15,-12 0 16,-12 0-1,0-12-15,12-11 16,12-12 0,11-12-16,12 1 15,12-12 1,0 0-16,0 0 16,24 0-16,11 0 15,12 0 1,0 11-16,12 1 15,-12 11 1,-11 12-16,-13-12 16,-11 0-16,-12 12 15,-12-1 1,-11 13-16,-36-1 16,-12 0-1,-11-11-15,11-12 16,12-12-1,59-11-15</inkml:trace>
          <inkml:trace contextRef="#ctx0" brushRef="#br0" timeOffset="-157475.3209">-28931 270 0,'0'0'0,"0"0"0,0 0 16,0 11-16,-12 12 15,-12 24 1,1-1-16,-13 0 16,-11 0-1,12-23-15,0-11 16,-1 0 0,13-12-16,-1 0 15,1-12-15,-1-34 16,0-24-1,13 1-15,11-23 16,11-24 0,13-23-16,0 24 15,-13 11-15,-11 104 16</inkml:trace>
          <inkml:trace contextRef="#ctx0" brushRef="#br0" timeOffset="-157010.3786">-29461 1321 0,'0'0'16,"0"0"-16,0 0 16,11-11-1,13-24-15,11-46 16,1-11 0,-13 11-16,-23 12 15,0 22-15,-12 13 16,1 11-1,-1 11-15,-12 12 16,1 12 0,-13 22-16,13 1 15,11 11-15,0-11 16,12 0 0,12-12-16,23 0 15,36 0 1,11-12-16,1-22 15,-12-24-15,-13-11 16,-58 46 0</inkml:trace>
          <inkml:trace contextRef="#ctx0" brushRef="#br0" timeOffset="-156379.9036">-29473 143 0,'0'0'16,"0"11"-16,0 24 16,0 23-1,0 11-15,-12-11 16,12-24-1,-12-10-15,12-13 16,-12 1 0,1-12-16,-13 0 15,1-12-15,-13-23 16,-11-22 0,12-1-16,-12-11 15,11-12 1,24 23-16,1 12 15,-1 11 1,12 23-16,0 12 16,0 0-16,0 0 15,12 24 1,-1 56-16,1 59 16,-12 0-1,-12-24-15,-11 13 16,-12-1-16,-13 0 15,1-35 1,0-22-16,-23-24 16,-25 0-1,1-23-15,0-11 16,23-35-16,0-24 16,13-22-1,22-12-15,13 0 16,23 12-1,23-35-15,24-12 16,36-11 0,-83 127-16</inkml:trace>
          <inkml:trace contextRef="#ctx0" brushRef="#br0" timeOffset="-156180.3558">-29532-481 0,'0'0'16,"0"0"-16,0 0 15,0 0 1</inkml:trace>
        </inkml:traceGroup>
      </inkml:traceGroup>
    </inkml:traceGroup>
  </inkml:traceGroup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29.4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C4EDB1-78F3-42D0-BF07-88E0E40A262B}" emma:medium="tactile" emma:mode="ink">
          <msink:context xmlns:msink="http://schemas.microsoft.com/ink/2010/main" type="inkDrawing" rotatedBoundingBox="938,15560 2704,15441 2706,15478 941,15598" shapeName="Other"/>
        </emma:interpretation>
      </emma:emma>
    </inkml:annotationXML>
    <inkml:trace contextRef="#ctx0" brushRef="#br0">0 92 0,'0'0'0,"0"0"16,0 0-16,0 0 16,0 0-16,0 0 15,0 0 1,0 0-16,12 12 15,12-12 1,23 11-16,12-11 16,11 0-1,25-11-15,58-1 16,12 1-16,-24-1 16,12 1-1,12-1-15,-12 0 16,-35 1-1,-24-1-15,-11 1 16,-1 11 0,-11 0-16,-24 0 15,-23 0-15,-13 0 16,-11 0 0</inkml:trace>
  </inkml:traceGroup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30.0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8920EF-7A21-4314-BA48-5D69D15E6CED}" emma:medium="tactile" emma:mode="ink">
          <msink:context xmlns:msink="http://schemas.microsoft.com/ink/2010/main" type="inkDrawing" rotatedBoundingBox="965,15919 2568,15697 2578,15766 975,15989" shapeName="Other"/>
        </emma:interpretation>
      </emma:emma>
    </inkml:annotationXML>
    <inkml:trace contextRef="#ctx0" brushRef="#br0">36 520 0,'0'0'16,"0"0"-16,0 0 16,0 0-1,0 0-15,0 0 16,0 0 0,11-12-16,37 1 15,22-12 1,36 0-16,12-12 15,47 12-15,0-12 16,-24 12 0,12 11-16,-11 1 15,-1-12 1,-47 23-16,-23 0 16,-12 0-16,-12 0 15,-23 0 1,-1 0-16,1 0 15,-24 0 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45:25.4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B9D575-129E-44AF-87B5-CA46A2E075CA}" emma:medium="tactile" emma:mode="ink">
          <msink:context xmlns:msink="http://schemas.microsoft.com/ink/2010/main" type="writingRegion" rotatedBoundingBox="21867,816 22545,816 22545,1759 21867,1759"/>
        </emma:interpretation>
      </emma:emma>
    </inkml:annotationXML>
    <inkml:traceGroup>
      <inkml:annotationXML>
        <emma:emma xmlns:emma="http://www.w3.org/2003/04/emma" version="1.0">
          <emma:interpretation id="{3D20DDA8-CD73-411A-8B53-BBD5F693793E}" emma:medium="tactile" emma:mode="ink">
            <msink:context xmlns:msink="http://schemas.microsoft.com/ink/2010/main" type="paragraph" rotatedBoundingBox="21867,816 22545,816 22545,1759 21867,1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45342-0D3C-4874-A135-3C5A79B60288}" emma:medium="tactile" emma:mode="ink">
              <msink:context xmlns:msink="http://schemas.microsoft.com/ink/2010/main" type="line" rotatedBoundingBox="21867,816 22545,816 22545,1759 21867,1759"/>
            </emma:interpretation>
          </emma:emma>
        </inkml:annotationXML>
        <inkml:traceGroup>
          <inkml:annotationXML>
            <emma:emma xmlns:emma="http://www.w3.org/2003/04/emma" version="1.0">
              <emma:interpretation id="{5A35C4EB-8C46-4F31-8EBE-B613B354D82B}" emma:medium="tactile" emma:mode="ink">
                <msink:context xmlns:msink="http://schemas.microsoft.com/ink/2010/main" type="inkWord" rotatedBoundingBox="21867,816 22545,816 22545,1759 21867,17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46 0,'0'0'15,"0"0"-15,0 0 16,0 0 0,0 0-16,0 0 15,0 0-15,0 0 16,0 0 0,32 0-16,31 0 15,16 0 1,-1 0-16,-78 0 15,426-46 1,-426 46-16,0 0 16,0 0-16,0 0 15,0 0 1,0 0-16,0 0 16,0 0-16,0 0 15,0 15 1,-16 1-1,-16 30-15,-15 16 0,0 15 16,-16 1 0,16-1-16,-1-15 15,1-1-15,16-14 16,-1 15 0,1-16-16,15 0 15,0-15 1,0 16-16,1-16 15,-1-1 1,0 1-16,0 0 16,0-15-16,1-1 15,-1 1 1,16-16-16,0 0 16</inkml:trace>
          <inkml:trace contextRef="#ctx0" brushRef="#br0" timeOffset="-4859.9822">158 850 0,'0'0'0,"0"0"0,0 15 16,0-15-16</inkml:trace>
        </inkml:traceGroup>
        <inkml:traceGroup>
          <inkml:annotationXML>
            <emma:emma xmlns:emma="http://www.w3.org/2003/04/emma" version="1.0">
              <emma:interpretation id="{5F30D1BA-DC84-42A5-B3F3-AEF891EFA05B}" emma:medium="tactile" emma:mode="ink">
                <msink:context xmlns:msink="http://schemas.microsoft.com/ink/2010/main" type="inkWord" rotatedBoundingBox="21946,1187 22497,1187 22497,1202 21946,1202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079.6266">79 386 0,'0'0'0,"16"0"15,-1 0 1,33 0-16,15 0 16,0-15-16,-63 15 15,331 0 1,-331 0-16,0 0 0,0 0 31,0 0-31,0 0 16,0 0-16,0 0 15,0 0-15,15 0 32,-15 0-32</inkml:trace>
        </inkml:traceGroup>
      </inkml:traceGroup>
    </inkml:traceGroup>
  </inkml:traceGroup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30.5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61CBF5-CEEA-4CD7-B3CD-8AA7F95A24FE}" emma:medium="tactile" emma:mode="ink">
          <msink:context xmlns:msink="http://schemas.microsoft.com/ink/2010/main" type="inkDrawing" rotatedBoundingBox="1970,16023 2568,15145 3095,15503 2497,16382" semanticType="verticalRange" shapeName="Other"/>
        </emma:interpretation>
      </emma:emma>
    </inkml:annotationXML>
    <inkml:trace contextRef="#ctx0" brushRef="#br0">294 0 0,'0'0'16,"0"0"-16,0 0 15,0 0-15,0 0 16,0 0-1,0 0-15,0 0 16,0 0 0,0 12-16,24 23 15,23 11 1,24 0-16,11 0 16,0-11-1,-23 0-15,-12-12 16,1-12-16,-25 1 15,1-1 1,-13 1-16,1-1 16,-12 1-16,-12 11 15,-11 12 1,-48 34-16,-35 35 16,12-11-1,0-12-15,11-12 16,1-11-1,-1 11-15,13-23 16,23-23-16,11 0 16,13-11-1,23-12-15</inkml:trace>
  </inkml:traceGroup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36.3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701704-6191-4DF6-9F1C-63123886606F}" emma:medium="tactile" emma:mode="ink">
          <msink:context xmlns:msink="http://schemas.microsoft.com/ink/2010/main" type="writingRegion" rotatedBoundingBox="3961,14074 35871,13849 35890,16543 3980,16768"/>
        </emma:interpretation>
      </emma:emma>
    </inkml:annotationXML>
    <inkml:traceGroup>
      <inkml:annotationXML>
        <emma:emma xmlns:emma="http://www.w3.org/2003/04/emma" version="1.0">
          <emma:interpretation id="{83574E1F-EF94-46B8-BF8D-4C8EBD40D15E}" emma:medium="tactile" emma:mode="ink">
            <msink:context xmlns:msink="http://schemas.microsoft.com/ink/2010/main" type="paragraph" rotatedBoundingBox="3961,14074 35871,13849 35890,16543 3980,16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7871E-33A3-461B-9688-7C1A0DC11946}" emma:medium="tactile" emma:mode="ink">
              <msink:context xmlns:msink="http://schemas.microsoft.com/ink/2010/main" type="line" rotatedBoundingBox="3961,14074 35871,13849 35890,16543 3980,16768"/>
            </emma:interpretation>
          </emma:emma>
        </inkml:annotationXML>
        <inkml:traceGroup>
          <inkml:annotationXML>
            <emma:emma xmlns:emma="http://www.w3.org/2003/04/emma" version="1.0">
              <emma:interpretation id="{E4BB4FD6-3E8E-4727-AA51-2394C0B7EAF8}" emma:medium="tactile" emma:mode="ink">
                <msink:context xmlns:msink="http://schemas.microsoft.com/ink/2010/main" type="inkWord" rotatedBoundingBox="3961,14074 10010,14031 10028,16559 3979,166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6807 7164 0,'0'0'0,"0"0"16,12 35-1,0 34-15,23 24 16,1 34-16,-1 23 16,0-46-1,12-12-15,-11-11 16,-1-11 0,-11-24-16,-1 0 15,-11-23 1,0-11-16,-12-12 15,-12-12 1,-23-11 0,-24-12-16,-12-11 15,0 0 1,13 11-16,-13 1 16,0 22-1,-11 24-15,11 11 16,24 0-16,23 0 15,24 0 1,12 12-16,12-1 16,23 1-1,12 0-15,23-12 16,36-12 0,0-22-16,-36-1 15,-82 12 1</inkml:trace>
          <inkml:trace contextRef="#ctx0" brushRef="#br0" timeOffset="698.0721">7479 7915 0,'0'0'0,"0"0"16,0 12 0,0-1-16,-12 1 15,0-1 1,1 1-16,-1-12 16,0 0-1,0-12-15,0 12 16,1-11-16,11-24 15,0-11 1,23-12-16,1 12 16,11 0-1,-11 23-15,11 11 16,0 12 0,-11 23-16,-1 47 15,-11 45-15,-24 47 16,1 0-1,-13-47-15,12-45 16,12-13 0,0-22-16,0-12 15,12-11-15,-12-12 16,12 0 0,11-46-16,13-58 15,-1-35 1,-11-46-16,-1 12 15,1 57-15,-12 47 16,-1 22 0,-11 13-16,0 22 15,0 12 1,0 0-16,0 35 16,12 57-1,23 12-15,13 12 16,11-24-16,35 1 15,0-35 1,-12-35-16,-82-23 31</inkml:trace>
          <inkml:trace contextRef="#ctx0" brushRef="#br0" timeOffset="-1452.2041">5158 7649 0,'0'0'16,"-11"24"-1,-13 22-15,-11 23 16,-1 0-16,1 1 16,11-12-1,13-1-15,11 1 16,11-12-1,1-11-15,12-12 16,-24-23 0</inkml:trace>
          <inkml:trace contextRef="#ctx0" brushRef="#br0" timeOffset="-869.768">5500 8112 0,'0'0'0,"-24"11"15,1 1-15,-13-1 16,1-11 0,12 0-16,-1 0 15,12-11 1,0-1-16,12 1 16,0-12-1,12-12-15,24-11 16,11-12-16,12 12 15,-12 23 1,-12 11-16,-11 24 16,-1 11-1,1 23-15,-13 23 16,1 47-16,-12-12 16,0-23-1,0-35-15,0-11 16,0-12-1,0-12-15,0-11 16,0 0-16,0-34 16,0-47-1,0-12-15,12 1 16,0-1 0,-12 24-16,0 34 15,0 1 1,0 22-16,0 12 15,0 0-15,0 23 16,0 12 0,12 46-16,23 11 15,12 1 1,0-24-16,0-23 16,0-11-1,-11-23-15,-36-12 16</inkml:trace>
          <inkml:trace contextRef="#ctx0" brushRef="#br0" timeOffset="-535.2482">5995 7534 0,'0'0'16,"0"0"-16,23 11 16,24 13-1,12 22-15,12 23 16,-12 0 0,-12 12-16,0 12 15,-12-1 1,-11 24-16,-24-24 15,-24-11-15,1-11 16,-1-13 0,1-22-16,-13-12 15,-11 0 1,47-23-16</inkml:trace>
          <inkml:trace contextRef="#ctx0" brushRef="#br0" timeOffset="2881.3783">8421 7800 0,'0'0'16,"0"0"-16,0 0 15,0 0-15,0 0 16,0 0 0,0 0-16,0 0 15,12 11 1,0 1-16,23-1 15,24-11 1,35 12-16,-11-12 16,-13 0-16,-11 0 15,-12 0 1,1 11-16,-13 1 16,-12-12-1,1 0-15,-24 0 16</inkml:trace>
          <inkml:trace contextRef="#ctx0" brushRef="#br0" timeOffset="3158.2213">8492 8204 0,'0'0'15,"0"0"-15,0 0 16,0 0 0,23 0-16,25 0 15,34-11-15,1-1 16,-13 1 0,1-1-16,-12 0 15,23 1 1,12-1-16,13 1 15,-107 11 1</inkml:trace>
          <inkml:trace contextRef="#ctx0" brushRef="#br0" timeOffset="-1708.371">4098 8158 0,'0'0'0,"0"0"15,12 0-15,23-12 16,36 1 0,11-12-16,1 0 15,23 0 1,0-12-16,0 0 15,-24 12-15,-82 23 16</inkml:trace>
          <inkml:trace contextRef="#ctx0" brushRef="#br0" timeOffset="-2596.026">4298 5719 0,'0'0'0,"0"0"16,0 0-1,12 24-15,0 10 16,0 36-1,-1 45-15,1 1 16,-12-24 0,0 1-16,0-1 15,-12-11-15,1-12 16,-1-34 0,12 0-16,-12-12 15,12-23 1,0 0-16,0 0 15,0-35-15,12-23 16,23-23 0,12-23-16,0 23 15,1 24 1,-1 22-16,12 12 16,-12 11-1,0 24-15,-12 23 16,-11-1-16,-1 24 15,-23 0 1,-23 11-16,-13 12 16,-11 0-1,0-23-15,0-12 16,12-11-16,-12-24 16,-1 1-1,1-12-15,12-12 16,11 1-1,24 11-15</inkml:trace>
        </inkml:traceGroup>
        <inkml:traceGroup>
          <inkml:annotationXML>
            <emma:emma xmlns:emma="http://www.w3.org/2003/04/emma" version="1.0">
              <emma:interpretation id="{2E4669D9-E231-4CF0-8FB4-4500446CCB5C}" emma:medium="tactile" emma:mode="ink">
                <msink:context xmlns:msink="http://schemas.microsoft.com/ink/2010/main" type="inkWord" rotatedBoundingBox="10394,14051 16562,14008 16581,16679 10413,167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99.145">11849 7823 0,'0'0'0,"0"0"16,0 0 0,12-12-16,11-11 15,25 0 1,34-12-16,1 12 16,-13 0-16,-11 0 15,-12 11 1,0 1-16,-11 11 15,11-12 1,-12 12-16,0 0 16,-11 0-16,-24 0 15</inkml:trace>
          <inkml:trace contextRef="#ctx0" brushRef="#br0" timeOffset="10372.6333">12167 7372 0,'0'0'16,"0"0"-16,12 0 15,23 0 1,1-11-16,23-13 16,-1-10-1,1-24-15,-12 0 16,-11 12-1,-24 11-15,-1-11 16,-11 11-16,0 1 16,-11-1-1,-1 12-15,-12-12 16,1 24 0,-1-1-16,1 12 15,-13 12-15,-11 22 16,0 24-1,0 11-15,12 24 16,11 11 0,0-23-16,13 23 15,11 0 1,0 11-16,11 1 16,1-35-16,0 11 15,12-22 1,-13 22-16,1-22 15,0 10 1,0-22-16,-1-23 16,1 0-1,-12-24-15,0 1 16,0-1-16,0-11 16,0 0-1,0 0-15</inkml:trace>
          <inkml:trace contextRef="#ctx0" brushRef="#br0" timeOffset="11220.2123">12532 8170 0,'0'0'0,"0"0"16,0 0-16,0 0 15,0 0-15,0 0 16,0 0 0,0 11-16,0 1 15,12 22 1,0 13-16,11 10 16,1 1-1,0-12-15,11 12 16,0 11-1,1-11-15,-13-12 16,1 1-16,-1-1 16,1-23-1,-12-11-15,-1-12 16,-11 0 0</inkml:trace>
          <inkml:trace contextRef="#ctx0" brushRef="#br0" timeOffset="12303.6605">12862 7915 0,'0'0'15,"0"0"-15,0 0 16,0 0-1,0 0-15,0 0 16,0 0-16,0 0 16,0 0-1,0 0-15,0 0 16,0 0 0,0 0-16,0 0 15,0 0-15,0 0 16,0 0-1,12 0-15,0 0 16,11 0 0,13 0-16,11 0 15,0 0-15,24 0 16,-13 0 0,-10 0-16,-1 0 15,-12 0 1,-11 0-16,-1 0 15,1 0 1,-12 0-16,-12 0 16</inkml:trace>
          <inkml:trace contextRef="#ctx0" brushRef="#br0" timeOffset="12618.3294">12956 7661 0,'0'0'16,"0"0"0,0 0-16,0 0 15,0 0-15,0 0 16,12 12-1,12 11-15,-1 11 16,13 13 0,-1-1-16,0 0 15,12 12 1,-23-24-16,0-10 16,-1 10-16,-23-34 15</inkml:trace>
          <inkml:trace contextRef="#ctx0" brushRef="#br0" timeOffset="4026.3785">9587 6991 0,'0'0'0,"0"0"16,0 0 0,0 0-16,0 0 15,0 0 1,0 0-16,0 0 15,0 0-15,0 0 16,0-12 0,12 1-16,0-1 15,12-11 1,23 0-16,12 11 16,23 1-1,-11 11-15,-24 0 16,-12 11-16,-11 1 15,-12-1 1,-1 12-16,-11 24 16,-23-1-1,-36 23-15,0-11 16,12-23-16,0-1 16,11-10-1,13-13-15,11 1 16,12-12-1,0 0-15,0 0 16,24 0 0,34 0-16,13 0 15,0 11-15,-12 1 16,-12 11 0,-12 0-16,-11-11 15,-12 11 1,-1 0-16,-11 0 15,0 0 1,-11 0-16,-13 0 16,-23 0-16,-12 0 15,0-11 1,-12-12-16,24 0 16,0-12-1,24 1-15,-1-1 16,12-11-16,12 23 15</inkml:trace>
          <inkml:trace contextRef="#ctx0" brushRef="#br0" timeOffset="4953.9446">9670 8066 0,'0'0'0,"0"0"16,0 0-16,0 0 16,35 0-1,36-12-15,11 0 16,13 12-16,22-11 16,48 11-1,-12 0-15,-23-12 16,11 12-1,13 0-15,-13-11 16,-47 11 0,-35 0-16,-12 0 15,-47 0-15</inkml:trace>
          <inkml:trace contextRef="#ctx0" brushRef="#br0" timeOffset="6921.0996">10118 8713 0,'0'0'0,"0"0"16,0 0-16,0 0 16,0 0-1,0 0-15,0 0 16,0 0-1,0 0-15,0 0 16,11-12 0,13 1-16,-1-1 15,13 0-15,-1-11 16,12-11 0,0-1-16,0 12 15,-11 0 1,-13 0-16,1 0 15,-12-12 1,-1 12-16,-11 0 16,-11-12-16,-13 0 15,-11 12 1,-1 0-16,-11 0 16,-12 11-1,-11 12-15,-1 0 16,-11 24-16,11-1 15,12 11 1,0 1-16,12 0 16,12-1-1,11 1-15,24 0 16,12-1 0,35 1-16,36 0 15,-1-12-15,12-12 16,0-11-1,-94 0-15</inkml:trace>
          <inkml:trace contextRef="#ctx0" brushRef="#br0" timeOffset="5683.0442">10247 8528 0,'0'0'16,"0"0"-16,0 0 15,12 0 1,23 0-16,12-12 16,0 1-1,12-12-15,-12-1 16,1-10-16,-25-1 16,1 0-1,-12 12-15,-12 12 16,0 11-1,-24-12-15,-23 12 16,-24 23 0,12 12-16,12 0 15,0-1-15,23 1 16,1-12 0,11 12-16,12-1 15,0 1 1,12 0-16,23 11 15,24 12-15,12 11 16,-12-23 0,0 12-16,-24-12 15,0-11 1,-11 0-16,-12-12 16,-12 0-1,0 0-15,-12 0 16,-23 0-16,-36 0 15,0-11 1,-11-12-16,11-12 16,12-11-1,-12-34-15,13-13 16,22 1-16,24 0 16,12-1-1,24 12-15,0 12 16,23-12-1,23-11-15,25 11 16,-25 24 0,-70 34-16</inkml:trace>
          <inkml:trace contextRef="#ctx0" brushRef="#br0" timeOffset="7722.2427">10259 8574 0,'0'0'0,"0"0"16,0 0 0,0 0-16,0 0 15,12 0 1,11-12-16,1 1 16,11-1-1,0 1-15,-11-1 16,0 1-16,-13-1 15,1 1 1,0-1-16,-12 0 16,0 1-1,0-1-15,-12 1 16,12 11 0</inkml:trace>
          <inkml:trace contextRef="#ctx0" brushRef="#br0" timeOffset="4588.8569">10282 6505 0,'0'0'0,"0"0"16,0 0 0,0 0-16,0 0 15,0 12 1,0 46-16,0 34 15,0 12 1,0 46-16,0-11 16,12-23-16,0-35 15,-12-24 1,12-10-16,-12-13 16,0-11-1,0-11-15,0-12 16,0 0-16,12-12 15,11-22 1,24-36-16,0 1 16,12 0-1,-23 22-15,-13 13 16,1 11-16,-1 11 16,-11 12-1,0 12-15,11 22 16,1 36-1,-12 11-15,-12-12 16,0-11 0,0-1-16,0-10 15,0 10-15,0-57 16</inkml:trace>
          <inkml:trace contextRef="#ctx0" brushRef="#br0" timeOffset="9583.4988">11684 7014 0,'0'0'16,"0"0"-1,0 0-15,0 0 16,0 0-1,0 0-15,0 0 16,0 0-16,0 0 16,-12 0-1,-11 11-15,-12 12 16,-24 35 0,0 23-16,0-11 15,12-1 1,11-11-16,1 23 15,12-1-15,11 13 16,12-12 0,12 0-16,11-12 15,1 0 1,11 1-16,12-1 16,0-11-16,0 0 15,0-12 1,-11-11-16,-13-12 15,1 0 1,-12-12-16,-1 1 16,1-12-1,-12 0-15,0 0 16</inkml:trace>
          <inkml:trace contextRef="#ctx0" brushRef="#br0" timeOffset="13555.4654">13498 7441 0,'0'0'0,"0"0"16,0 0 0,0 0-16,12-23 15,12 0 1,11-11-16,24-13 16,-12 24-1,24 12-15,-12-1 16,-12 12-16,0 12 15,-12-1 1,-11 12-16,-1 0 16,-11 1-1,-12-13-15,-12 24 16,-11-1 0,-24 1-16,-1 0 15,13-24-15,12 1 16,-1-1-1,12 1-15,0-12 16,12 0-16,0 0 16,0 0-1,12 12-15,24-1 16,11 1 0,0 11-16,-12 0 15,12 23 1,0 0-16,1 1 15,-25-13 1,-11 1-16,0 0 16,-12-12-16,0 0 15,-12 0 1,-12-12-16,-46 13 16,-13-1-1,12-12-15,1-22 16,23-1-16,11 1 15,13-13 1,-1-10-16,24 34 16</inkml:trace>
          <inkml:trace contextRef="#ctx0" brushRef="#br0" timeOffset="14315.2034">14182 7719 0,'0'0'0,"0"0"16,0 0-1,23 0-15,24 11 16,12-11-16,12-11 15,-1-12 1,-11 11-16,0 1 16,-59 11-1</inkml:trace>
          <inkml:trace contextRef="#ctx0" brushRef="#br0" timeOffset="14088.8048">14382 7511 0,'0'0'16,"12"-12"-16,23-11 15,24-35 1,0-34-16,-12-1 15,-12 24 1,1 0-16,-13 11 16,-11 12-16,-12-12 15,-12 23 1,0 1-16,1 22 16,-25 12-1,-11 0-15,0 23 16,0 12-16,11 11 15,-11 46 1,12 24-16,11-12 16,13 0-1,11 35-15,11-1 16,1-45-16,24 22 16,-1 1-1,-12-35-15,1 0 16,-12-23-1,11-1-15,-11-22 16,0-12 0,-12-11-16,0-12 15,0 0-15,0 0 16</inkml:trace>
          <inkml:trace contextRef="#ctx0" brushRef="#br0" timeOffset="15865.1852">14712 8135 0,'0'0'0,"0"0"15,0 0-15,0 0 16,0 0 0,0 0-16,0 0 15,0 0 1,0 0-16,0 0 15,0 0-15,0 0 16,0 0 0,0 0-1,0-12 1,11 1 0,13-12-16,11 0 15,1 11-15,23 0 16,-12 12-1,0 0-15,-12 0 16,-11 12 0,-1 0-16,1 22 15,-12-11 1,-12 35-16,-12 23 16,-12-35-16,-11 12 15,0-12 1,-1-11-16,1-12 15,0 0 1,11-11-16,0-1 16,13 1-1,-1-12-15,0 0 16,12 0-16,0 0 16,0 0-1,0 0-15,0 0 16,12 11-1,35 1-15,12-1 16,0-11-16,11 0 16,-11 12-1,0 0-15,12-1 16,0 1 0,-12-12-16,-59 0 15</inkml:trace>
          <inkml:trace contextRef="#ctx0" brushRef="#br0" timeOffset="17118.5111">15195 7730 0,'0'0'15,"0"0"-15,0 0 16,0 0 0,0 0-16,0 0 15,11 0 1,1 0-16,23 0 15,13 0-15,11 0 16,11-11 0,13 11-16,-24-12 15,-1 1-15,-10 11 16,-1 0 0,-12 0-16,-35 0 15</inkml:trace>
          <inkml:trace contextRef="#ctx0" brushRef="#br0" timeOffset="17453.6627">15466 7453 0,'0'0'16,"0"0"-1,0 0-15,0 0 16,0 0-16,0 0 16,11 12-1,1 11-15,12 34 16,11 24-1,0 23-15,-11-46 16,11 11 0,-11-22-16,-12-24 15,-12-23-15</inkml:trace>
        </inkml:traceGroup>
        <inkml:traceGroup>
          <inkml:annotationXML>
            <emma:emma xmlns:emma="http://www.w3.org/2003/04/emma" version="1.0">
              <emma:interpretation id="{8B56EC26-D579-4DFE-AEA2-9DF5026F4CF5}" emma:medium="tactile" emma:mode="ink">
                <msink:context xmlns:msink="http://schemas.microsoft.com/ink/2010/main" type="inkWord" rotatedBoundingBox="16742,14209 21299,14177 21314,16303 16757,163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839.5042">18198 7257 0,'0'0'0,"0"0"15,0 0-15,0 0 16,12-12-1,12-11 1,11-12-16,12 12 16,0 0-16,0 11 15,1 12 1,-1 12-16,-12 11 16,-11 12-1,-1 11 1,-35 35-1,-23 11-15,-12-22 16,-12-1-16,12-23 16,12 0-1,11-22-15,0-13 16,13 1 0,11-1-16,0-11 15,11 0 1,25 0-16,11 0 15,0 0-15,12 12 16,0-12 0,0 0-16,0-12 15,-12 1 1,-47 11-16</inkml:trace>
          <inkml:trace contextRef="#ctx0" brushRef="#br0" timeOffset="23638.2712">18799 7534 0,'0'0'15,"0"0"-15,0 0 16,0 0 0,12 0-16,23 0 15,24 0 1,0 0-16,12-12 16,11 1-16,24 11 15,12-12 1,-118 12-16</inkml:trace>
          <inkml:trace contextRef="#ctx0" brushRef="#br0" timeOffset="23404.8956">19011 7349 0,'0'0'0,"0"0"16,12-12-1,12-22-15,23-36 16,-12 13-16,0-13 16,1-11-1,-1-11-15,-11 23 16,-13-1 0,-11 12-16,0 24 15,-11-1 1,-1 24-16,0-1 15,-12 12-15,-11 12 16,-12 34 0,-12 23-16,12 0 15,12 35 1,11 0-16,24 35 16,12-35-1,0 35-15,11-24 16,1 1-16,-1-12 15,1-23 1,-1 0-16,1-23 16,-12-12-16,0 0 15,-1-11 1,1-12-16,0-12 16,-12-11-1,0 0-15,0 0 16</inkml:trace>
          <inkml:trace contextRef="#ctx0" brushRef="#br0" timeOffset="24898.593">19647 7834 0,'0'0'0,"0"0"16,0 0-16,0 0 16,0 0-1,0 0-15,0 0 16,0 0-1,0 12-15,0 11 16,-11 12-16,-13-1 16,-11 1-1,-1-12-15,1 0 16,11 0 0,1-11-16,11 0 15,0-1 1,12-11-16,0 12 15,12-1-15,12 1 16,23-1 0,0 1-16,0-12 15,12 11 1,0-11-16,0 0 16,-12 0-16,0 0 15,-12 0 1,-11 0-16,-24 0 15</inkml:trace>
          <inkml:trace contextRef="#ctx0" brushRef="#br0" timeOffset="25177.9585">19800 7915 0,'0'0'0,"0"0"16,0 0 0,0 0-16,-11 23 15,-1 24 1,0 22-16,0 47 16,1-1-16,11-22 15,0-24 1,11-23-16,1 0 15,0 1 1,-12-24-16,0-23 16</inkml:trace>
          <inkml:trace contextRef="#ctx0" brushRef="#br0" timeOffset="25797.6331">19800 7557 0,'0'0'15,"0"0"1,0 0-16,0 0 16,0 0-1,0 0-15,0 0 16,12 0-16,24 0 15,22 0 1,13-12-16,0 12 16,-12 0-1,-12 0-15,0 0 16,0 0-16,0-11 16,0 11-1,0-12-15,1 12 16,-25 0-1,1 0-15,-13 0 16,-11 0 0</inkml:trace>
          <inkml:trace contextRef="#ctx0" brushRef="#br0" timeOffset="26056.378">20248 7164 0,'0'0'0,"0"0"15,0 0 1,0 0-16,0 23 16,0 23-1,0 35-15,12 23 16,0 58-1,11-35-15,-11-34 16,12-12-16,-24-81 16</inkml:trace>
          <inkml:trace contextRef="#ctx0" brushRef="#br0" timeOffset="18203.9439">15937 7384 0,'0'0'16,"0"0"-16,0-12 16,0-11-1,0 11-15,11-11 16,1 0-16,0 0 16,0 0-1,11 0-15,13 11 16,-1 1-1,0-1-15,1 12 16,-1 0 0,0 12-16,1 11 15,-1 23-15,-23-11 16,0-1 0,-12 1-16,0 23 15,-12-47 1,-12 24-16,-11 0 15,0-24 1,11 1-16,1-1 16,-1-11-16,12 0 15,12 0 1,0 0-16,0 0 16,12 0-1,0 0-15,11 0 16,13 12-16,-1 0 15,0 11 1,1 0-16,-1 23 16,-11-11-1,-13 11-15,1-11 16,-24-1-16,1 1 16,-13 0-1,-35-1-15,-12-11 16,13-11-1,10-12-15,1 0 16,24 0 0,11-12-16,12-11 15,0 23-15</inkml:trace>
          <inkml:trace contextRef="#ctx0" brushRef="#br0" timeOffset="19025.9746">16467 7569 0,'0'0'15,"12"0"1,46 0-16,37 0 16,-1 0-1,0 0-15,24 0 16,0-24-16,-118 24 15</inkml:trace>
          <inkml:trace contextRef="#ctx0" brushRef="#br0" timeOffset="18820.5689">16691 7384 0,'0'0'16,"0"0"-16,35-12 15,12-23 1,12-22-16,0-24 16,0-12-1,-12 12-15,-12 0 16,-23 24-16,-12-1 15,0 12 1,-12-1-16,0 13 16,1 11-1,11 23-15,-12 0 16,-12 23-16,1 11 16,-1-10-1,-11 68-15,11-23 16,13 47-1,11-12-15,0 35 16,11-47-16,1 24 16,0 22-1,0-22-15,-1-24 16,1-11 0,0-23-16,0-12 15,0 1 1,-12-13-16,0-11 15,0-11-15,0-12 16,0 0 0,0 0-16,0 0 15</inkml:trace>
          <inkml:trace contextRef="#ctx0" brushRef="#br0" timeOffset="20869.3504">17103 8216 0,'0'0'16,"0"0"-16,0 0 16,0 0-1,0 0-15,0 0 16,0 0-16,0 0 16,0 0-1,0 0-15,12-12 16,11 1-1,24-1-15,0 1 16,1-1-16,-1 0 16,0 12-1,-12 0-15,1 12 16,-13 11 0,1 0-16,-13 35 15,-11-23 1,0 11-16,-11 0 15,-13-11-15,-11-12 16,-1 0 0,1 0-16,12-11 15,-1-12 1,12 0-16,12 0 16,0 0-16,12 0 15,12 0 1,11 0-16,12 11 15,0 1 1,12 11-16,-12 0 16,0 0-1,-23 0-15,-1 0 16,-11 0 0,-12 1-16,-12-1 15,1 11-15,-13-11 16,-11-23-1,-12 12-15,-12-12 16,-12 0-16,12-12 16,0-11-1,24 23-15,11 0 16,1 0 0,23 0-16,0 0 15</inkml:trace>
          <inkml:trace contextRef="#ctx0" brushRef="#br0" timeOffset="21959.0277">17480 7684 0,'0'0'0,"0"0"15,0 0 1,0 0-16,0 0 15,0 0-15,0 0 16,0 0 0,0 0-16,0 0 15,0 0 1,0 0-16,0 0 16,23 0-1,25 0-15,22 0 16,24 12-16,-23-24 15,0 12 1,-12 0-16,-12 0 16,-12-11-1,1-1-15,-36 12 16</inkml:trace>
          <inkml:trace contextRef="#ctx0" brushRef="#br0" timeOffset="22254.6639">17527 7476 0,'0'0'16,"0"0"-16,0 0 15,0 0-15,12 12 16,11 11 0,13 35-16,23 11 15,11 0 1,-11 1-16,-12-13 16,-11-22-1,-13-12-15,-23-23 16</inkml:trace>
        </inkml:traceGroup>
        <inkml:traceGroup>
          <inkml:annotationXML>
            <emma:emma xmlns:emma="http://www.w3.org/2003/04/emma" version="1.0">
              <emma:interpretation id="{BCB73B63-1988-43AA-BA80-9450D849792B}" emma:medium="tactile" emma:mode="ink">
                <msink:context xmlns:msink="http://schemas.microsoft.com/ink/2010/main" type="inkWord" rotatedBoundingBox="21593,14139 27447,14098 27461,16101 21608,161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523.2971">22156 7915 0,'0'0'15,"0"0"1,0 0-16,0 0 15,-11 0 1,-1 0-16,-12 0 16,1 12-16,-13-1 15,1 1 1,-12-1-16,12 1 16,-13 0-1,13-1-15,0 12 16,23-11-1,0-1-15,0 1 16,12 0-16,0-1 16,12 12-1,12 0-15,11 0 16,0 1 0,13-1-16,-13 0 15,12 0-15,0 0 16,-23 0-1,-1 0-15,-11-11 16,-12 11 0,-23 12-1,-13-1 1,-11 1-16,0-12 16,0-11-16,0-1 15,11-11 1,13-11-16,23 11 15</inkml:trace>
          <inkml:trace contextRef="#ctx0" brushRef="#br0" timeOffset="52888.2308">22204 7638 0,'0'0'0,"0"0"16,0 0-1,0 0-15,11 0 16,25 0 0,11 0-16,12-12 15,11 1 1,1 11-16,11-12 16,1 1-16,-24-1 15,-12 12 1,-47 0-16</inkml:trace>
          <inkml:trace contextRef="#ctx0" brushRef="#br0" timeOffset="50996.1225">20837 7002 0,'0'0'16,"0"0"-16,0 0 15,0 0-15,0 0 16,0 0 0,0 0-16,0 0 15,0 0-15,0 0 16,0 0-1,0 0 1,12-11-16,11-1 16,1 1-16,11-1 15,12 12 1,1 0-16,-1 12 16,-12-1-16,0 1 15,-11 11 1,-1 0-16,-23 12 15,0-1 1,-11 12-16,-13 1 16,-11-1-1,11-11-15,1-12 16,-1-12-16,12 1 16,1-1-1,11-11-15,0 0 16,0 0-1,0 0-15,0 0 16,0 0-16,11 12 16,13 0-1,-1 11-15,1-12 16,0 12 0,-13-11-16,1 11 15,-12 0 1,-23 23-16,-1-23 15,-11 12-15,-1-12 16,-11 0 0,0-11-16,0-12 15,0 0 1,23-12-16,1 1 16,11-12-16,12 23 15</inkml:trace>
          <inkml:trace contextRef="#ctx0" brushRef="#br0" timeOffset="51745.6628">21261 7684 0,'0'0'0,"0"0"16,24 0 0,23 0-16,35-11 15,60-24 1,-1 0-16,-23 12 16,0 0-16,-118 23 15</inkml:trace>
          <inkml:trace contextRef="#ctx0" brushRef="#br0" timeOffset="51508.3719">21544 7361 0,'0'0'15,"23"-12"-15,13-11 16,23-35 0,11-11-16,-23 11 15,1-11 1,-13-12-16,-12-23 15,-11 23-15,-12 23 16,-12 12 0,1 11-16,-13 24 15,-11 11 1,-12 11-16,-24 47 16,0 23-16,12 11 15,1 82 1,22-24-16,13-23 15,11 46 1,12-22-16,12-36 16,-1-34-1,1 0-15,0-23 16,0-12-16,0-23 16,-1-11-1,-11-12-15,0 0 16</inkml:trace>
          <inkml:trace contextRef="#ctx0" brushRef="#br0" timeOffset="53127.0332">22439 7372 0,'0'0'0,"0"12"16,12 11-16,0 23 16,11 46-1,13 24-15,-1-12 16,0-23 0,-11-35-16,-1 0 15,-23-46-15</inkml:trace>
          <inkml:trace contextRef="#ctx0" brushRef="#br0" timeOffset="53738.1083">22757 7407 0,'0'0'16,"0"0"-16,0 0 15,12-12 1,12-11-16,34-23 16,13 0-1,-12 11-15,0 12 16,0 23-1,-12 11-15,-12 1 16,-11 0-16,-12 22 16,-12 1-1,-12 0-15,0-1 16,0-11 0,0 0-16,1-11 15,-1 0-15,0-1 16,12-11-1,0 0-15,0 0 16,12 12 0,11-1-16,13 12 15,23 12-15,0 0 16,-12 11 0,-12-11-16,-11-1 15,-13 1 1,-11-12-16,-11 0 15,-25 12 1,-11-12-16,0-12 16,-24-11-16,12 0 15,12-11 1,12-1-16,11-11 16,24 23-1</inkml:trace>
          <inkml:trace contextRef="#ctx0" brushRef="#br0" timeOffset="54476.0884">23546 7488 0,'0'0'0,"12"0"16,24 0 0,34-12-16,48 1 15,35-1 1,-35 12-16,-118 0 16</inkml:trace>
          <inkml:trace contextRef="#ctx0" brushRef="#br0" timeOffset="54299.1471">23782 7349 0,'0'0'0,"24"-12"16,11-11-16,12-23 15,12-23 1,-12-12-16,0-23 16,-23-23-16,-13 11 15,-22 47 1,-1 23-16,-12-1 16,1 24-1,-13 12-15,1 22 16,-12 35-1,0 24-15,0 11 16,11 34-16,25 35 16,11 12-1,0-35-15,23 12 16,-11-12 0,0-23-16,0-23 15,-1-23-15,1-23 16,0-12-1,0-12-15,-12-11 16,0 0 0</inkml:trace>
          <inkml:trace contextRef="#ctx0" brushRef="#br0" timeOffset="55205.3993">24359 7753 0,'0'0'0,"0"0"16,0 0-16,-12 12 16,-11 23-1,-24 11-15,-12 23 16,-12 1-16,12-1 16,24 12-1,23-12-15,12 1 16,12-24-1,11-12-15,1-10 16,11-13 0,13-11-16,-1-23 15,-12-12-15,-11 1 16,-13-1 0,-11 12-16,0 0 15,-23 0 1,-24 0-16,-24-1 15,0 13-15,24-1 16,12 12 0,35 0-16,0 0 15,0 0 1</inkml:trace>
          <inkml:trace contextRef="#ctx0" brushRef="#br0" timeOffset="55648.336">24465 7615 0,'0'0'0,"0"0"15,0 0 1,0 0-16,0 0 15,24 0-15,23 0 16,0 0 0,12 0-16,0 0 15,12 0 1,11 11-16,12-11 16,-23 0-16,-24 0 15,-12 0 1,-11 0-16,-24 0 15</inkml:trace>
          <inkml:trace contextRef="#ctx0" brushRef="#br0" timeOffset="55914.8504">24713 7384 0,'0'0'0,"0"0"16,0 11-1,11 1-15,1 22 16,12 24 0,-1 23-16,1 12 15,-1-1 1,1-23-16,0-22 15,-1-13-15,-23-34 16</inkml:trace>
          <inkml:trace contextRef="#ctx0" brushRef="#br0" timeOffset="56359.3555">24925 7407 0,'0'0'0,"11"-12"16,25-11-16,23 0 16,11-12-1,1 12-15,0 12 16,-1 11-1,-11 23-15,-23 0 16,-13 12-16,1 11 16,-12 0-1,-12 0-15,-12 12 16,-12-12 0,1 0-16,-1-11 15,12-12 1,0-11-16,1 11 15,11-12-15,0 1 16,11 0 0,13-1-16,23 1 15,36-1 1,-1-11-16,1-11 16,-83 11-16</inkml:trace>
          <inkml:trace contextRef="#ctx0" brushRef="#br0" timeOffset="56932.1137">25855 7557 0,'0'0'15,"0"0"-15,12 0 16,23 0-1,24 0-15,59-12 16,0 1-16,-118 11 16</inkml:trace>
          <inkml:trace contextRef="#ctx0" brushRef="#br0" timeOffset="56755.5685">25891 7395 0,'0'0'15,"11"-11"-15,13-36 16,23-45-16,12-12 15,-12 11 1,-12 24-16,-11 11 16,-12 24-1,-12 11-15,0 23 16,-12 0 0,-12 11-16,-11 12 15,0 23 1,-1 58-16,1 35 15,11-23-15,13 11 16,11 23 0,11-11-16,1-58 15,0-12 1,12 0-16,-1-22 16,1-13-1,-13-11-15,-11-23 16</inkml:trace>
          <inkml:trace contextRef="#ctx0" brushRef="#br0" timeOffset="57325.7629">25997 8077 0,'0'0'0,"23"0"15,36-11 1,12-1-16,11 12 15,-11 0 1,-24 0-16,-12 12 16,-11-1-16,-12 1 15,-12 22 1,-24 24-16,-11 11 16,-1-11-1,1 0-15,12-12 16,11-11-16,12-12 15,0 0 1,12 0-16,11 0 16,12 0-1,-35-23-15</inkml:trace>
          <inkml:trace contextRef="#ctx0" brushRef="#br0" timeOffset="57501.7951">26067 8274 0,'0'0'15,"0"0"1,47 11-16,59 1 16,24-1-16,47-11 15,-177 0 1</inkml:trace>
          <inkml:trace contextRef="#ctx0" brushRef="#br0" timeOffset="64838.8018">26220 7603 0,'0'0'16,"0"0"-16,0 0 15,0 0-15,12 0 16,12 0 0,11 0-16,0 0 15,13 12 1,-13-12-16,12 0 15,-12 11-15,1 1 16,-1-12 0,0 11-16,-11-11 15,-1 0 1,-23 0-16</inkml:trace>
          <inkml:trace contextRef="#ctx0" brushRef="#br0" timeOffset="65185.9298">26468 7418 0,'0'0'0,"0"0"16,0 0-16,0 12 16,0 11-1,0 23-15,12 12 16,-1 11-1,1-11-15,0-12 16,0 1 0,-12-47-16</inkml:trace>
        </inkml:traceGroup>
        <inkml:traceGroup>
          <inkml:annotationXML>
            <emma:emma xmlns:emma="http://www.w3.org/2003/04/emma" version="1.0">
              <emma:interpretation id="{65A8A921-F40D-4186-8AB9-E4EF7B34C91D}" emma:medium="tactile" emma:mode="ink">
                <msink:context xmlns:msink="http://schemas.microsoft.com/ink/2010/main" type="inkWord" rotatedBoundingBox="27778,14205 31371,14180 31387,16484 27794,165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6218.5981">27281 7626 0,'0'0'0,"0"0"15,11 0 1,-11 0-16</inkml:trace>
          <inkml:trace contextRef="#ctx0" brushRef="#br0" timeOffset="65815.8991">26974 7626 0,'0'0'16,"0"0"-16,0 0 16,0 0-1</inkml:trace>
          <inkml:trace contextRef="#ctx0" brushRef="#br0" timeOffset="66021.0582">27069 7626 0,'0'0'0,"0"0"15</inkml:trace>
          <inkml:trace contextRef="#ctx0" brushRef="#br0" timeOffset="67401.1644">27410 7557 0,'0'0'16,"0"0"-16,0 0 15,12 0 1,11 12-16,-23-12 15</inkml:trace>
          <inkml:trace contextRef="#ctx0" brushRef="#br0" timeOffset="67575.3676">27457 7603 0,'0'0'0,"0"0"16,12 0-1,-12 0-15</inkml:trace>
          <inkml:trace contextRef="#ctx0" brushRef="#br0" timeOffset="67736.3225">27622 7557 0,'0'0'16</inkml:trace>
          <inkml:trace contextRef="#ctx0" brushRef="#br0" timeOffset="67925.9907">27870 7569 0,'0'0'0,"0"0"16,0 0-1,23 0-15,12 0 16,-35 0-16</inkml:trace>
          <inkml:trace contextRef="#ctx0" brushRef="#br0" timeOffset="66829.3961">27917 7511 0,'0'0'0,"0"0"15,0 0-15</inkml:trace>
          <inkml:trace contextRef="#ctx0" brushRef="#br0" timeOffset="68042.6627">28129 7557 0,'0'0'16,"0"0"-16,0 0 15,0 0-15,0 0 16</inkml:trace>
          <inkml:trace contextRef="#ctx0" brushRef="#br0" timeOffset="68612.0633">28294 7557 0,'0'0'15,"0"0"1,0 0-16,0 0 16,0 0-16,11 0 15,25 0 1,11 0-16,12 12 15,-12-1 1,0-11-16,0 12 16,12-12-16,-12 0 15,0 0 1,-11 0-16,-13 0 16,-23 0-1</inkml:trace>
          <inkml:trace contextRef="#ctx0" brushRef="#br0" timeOffset="68907.2132">28388 7441 0,'0'0'15,"0"0"-15,0 0 16,12 0 0,-1 12-16,1 0 15,12 11-15,11 11 16,12 24 0,0 35-16,-11-24 15,11 0 1,-47-69-16</inkml:trace>
          <inkml:trace contextRef="#ctx0" brushRef="#br0" timeOffset="71790.2904">29024 7210 0,'0'0'15,"0"0"-15,0 0 16,0 0 0,0 0-16,0 0 15,-12 0-15,12 0 16,-12 0-1,12 0-15,-11-11 16,11 11 0,0-12-16,11 1 15,13-13 1,11 1-16,1 12 16,-1-1-16,0 1 15,1 11 1,-13 11-16,1 12 15,-1 24 1,-11 10-16,-12 1 16,-12 0-16,-23 11 15,0 1 1,-12-13-16,11-10 16,1-13-1,11-11-15,1 1 16,11-13-16,0 1 15,0-1 1,12-11-16,0 0 16,0 0-1,0 0-15,12 0 16,24 0 0,11 0-16,0 0 15,0 0 1,-12 0-16,1 0 15,-13 0-15,-23 0 16</inkml:trace>
          <inkml:trace contextRef="#ctx0" brushRef="#br0" timeOffset="73179.7746">29295 7545 0,'0'0'0,"0"0"16,12 0-16,-1 0 15,25 0 1,11-11-16,24-1 15,-1 1 1,-23-1-16,-47 12 16</inkml:trace>
          <inkml:trace contextRef="#ctx0" brushRef="#br0" timeOffset="72441.3042">29472 7395 0,'0'0'0,"11"-11"16,25-12 0,11-24-16,12-34 15,0 0-15,-12 1 16,0-24-1,-12 11-15,-23 12 16,0 23 0,-12 24-16,0-1 15,-12 24-15,-12-1 16,-11 24 0,-24 22-16,-11 24 15,-1 11 1,24 12-16,0 35 15,23 11 1,12-11-16,12-24 16,12 35-16,0 0 15,0-11 1,-1-35-16,-11 0 16,12-1-1,-12-22-15,0-11 16,0-13-16,0-11 15,0-11 1,0-12-16,0 0 16,0 0-1</inkml:trace>
          <inkml:trace contextRef="#ctx0" brushRef="#br0" timeOffset="78167.5459">30049 7638 0,'0'0'0,"0"35"16,0 22 0,0 1-16,0-12 15,0 1 1,0-13-16,0 1 15,0-12 1,0-23-16</inkml:trace>
          <inkml:trace contextRef="#ctx0" brushRef="#br0" timeOffset="79550.6116">30002 7823 0,'0'0'0,"0"0"16,0-12-16,-12-22 16,12-13-1,0-10-15,0-1 16,0 0-1,0 12-15,0 23 16,0 0-16,0 11 16,0 12-1,0 0-15,0 0 16,12 35 0,-1 57-16,-11 1 15,0-1 1,0-34-16,0 0 15,0-24-15,0-11 16,0-23 0</inkml:trace>
          <inkml:trace contextRef="#ctx0" brushRef="#br0" timeOffset="77802.6862">29813 7661 0,'0'0'0,"0"0"16,0 0 0,0 0-16,12 0 15,12 0 1,-1 0-16,24 0 16,0 0-16,0 0 15,1 0 1,-1 0-16,-12-12 15,0 1 1,1-1-16,-36 12 16</inkml:trace>
          <inkml:trace contextRef="#ctx0" brushRef="#br0" timeOffset="93711.5248">30390 7372 0,'0'0'15,"0"0"-15,0 0 16,0 0 0,0 0-16,0 0 15,0 0 1,0 0-16,0 0 16,0 0-1,0 0-15,0-11 16,12-1-16,0 0 15,12-11 1,-1 0-16,1 0 16,-1 12-1,-11 11-15,0 0 16,0 11-16,-1 1 16,-11 11-1,0 0-15,-11 0 16,-1 12-1,-12-1-15,1-11 16,-1 1 0,1-1-16,11-12 15,12 1 1,0-12-16,0 0 16,0 0-16,0 0 15,0 0 1,12 0-16,-1 0 15,1 0 1,0 0-16,11 11 16,1 12-16,0-11 15,-13 11 1,1 12-16,-12-1 16,-12 1-1,1 11-15,-13-11 16,0 0-16,1-12 15,-1-12 1,1 1-16,-1-12 16,1 0-1,11 0-15,12 0 16</inkml:trace>
          <inkml:trace contextRef="#ctx0" brushRef="#br0" timeOffset="75000.4444">29366 8817 0,'0'0'0,"0"0"16,0 0-16,0 0 15,0 0 1,0 0-16,0 0 15,0 0-15,0-23 16,0-12 0,11 0-16,1 1 15,0-1 1,0 12-16,11 0 16,1 11-16,-12 12 15,11 0 1,1 12-16,-1-1 15,1 24 1,-12 0-16,-1-1 16,1 1-1,0-12-15,0 0 16,-12-11 0,12-1-16,-1-11 15,-11 0-15</inkml:trace>
          <inkml:trace contextRef="#ctx0" brushRef="#br0" timeOffset="75266.527">29837 8724 0,'0'0'15,"0"0"1,0 0-16,12 0 16,-1 0-16,13-11 15,-1-1 1,-23 12-16</inkml:trace>
          <inkml:trace contextRef="#ctx0" brushRef="#br0" timeOffset="75807.4567">30155 8482 0,'0'0'15,"0"0"-15,12 0 16,-1 0-1,1 0-15,0 0 16,12 11 0,-13 1-16,1-1 15,0 12 1,-12 12-16,-12 11 16,0 12-16,-11 0 15,-1-24 1,12 1-16,1-12 15,-1 0 1,0-11-16,0 0 16,12-1-16,0-11 15,0 0 1,0 0-16,0 0 16,0 0-1,0 0-15,24 12 16,11-1-1,1 1-15,-1-1 16,0 1-16,-35-12 16</inkml:trace>
        </inkml:traceGroup>
        <inkml:traceGroup>
          <inkml:annotationXML>
            <emma:emma xmlns:emma="http://www.w3.org/2003/04/emma" version="1.0">
              <emma:interpretation id="{05065DB2-EEBD-48F1-BEB0-46B2D0364523}" emma:medium="tactile" emma:mode="ink">
                <msink:context xmlns:msink="http://schemas.microsoft.com/ink/2010/main" type="inkWord" rotatedBoundingBox="31564,14149 35873,14119 35888,16342 31580,1637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4168.0072">34053 8276 0,'0'0'16,"0"0"0,0 0-16,0 0 15,0 13 1,-14 14-16,14 26 16,0 27-16,-13 26 15,13-13 1,0-13-16,0-27 15,0-26 1,0-27-16</inkml:trace>
          <inkml:trace contextRef="#ctx0" brushRef="#br0" timeOffset="113325.8113">33511 8156 0,'0'0'16,"0"0"-16,0 27 16,0 26-1,-13 13-15,-14 14 16,13 0-1,0 0-15,1-27 16,-1-13-16,1-14 16,-1 1-1,14-14-15,0-13 16,0 0 0,0-13-16,14-14 15,13-39 1,14-1-16,-1-12 15,14 12-15,-13 14 16,-14 13 0,0 14-16,-13 26 15,-1 13 1,1 0-16,-1 14 16,1 13-1,-14 13-15,0 13 16,0 1-16,-14-1 15,1-13 1,-1-13-16,1-13 16,13-14-1,0-13-15</inkml:trace>
          <inkml:trace contextRef="#ctx0" brushRef="#br0" timeOffset="113600.5594">33890 8475 0,'0'0'0,"0"0"15,14 0-15,27 0 16,13 0 0,0 0-16,0 0 15,0 0 1,-26 0-16,-28 0 16</inkml:trace>
          <inkml:trace contextRef="#ctx0" brushRef="#br0" timeOffset="94890.848">30885 8019 0,'0'0'0,"0"0"16,0 0-16,0 0 16,0 23-1,-12 47-15,1 11 16,-1 0-16,-12-12 16,12-23-1,1-11-15,-1-12 16,0 0-1,0-11-15,12-12 16,0 0 0,0 0-16,0 0 15,12-24-15,12-10 16,11-24 0,0-11-16,1 22 15,-13 13 1,1 11-16,-1 11 15,-11 1-15,0 11 16,0 0 0,0 23-16,-12 34 15,0 13 1,-12-12-16,0-12 16,0-12-1,12-10-15,0-13 16,0-11-16</inkml:trace>
          <inkml:trace contextRef="#ctx0" brushRef="#br0" timeOffset="80478.6048">30850 7557 0,'0'0'15,"0"0"1,12 0-16,11 0 16,24-12-16,0 1 15,1-1 1,10 1-16,-58 11 16</inkml:trace>
          <inkml:trace contextRef="#ctx0" brushRef="#br0" timeOffset="80221.5953">30885 7395 0,'0'0'0,"12"-11"15,12-36-15,-1-10 16,12-13 0,-11 1-16,0 11 15,-13 12 1,1 11-16,0 1 16,-12-1-16,0 0 15,0 1 1,0 10-16,0 13 15,0 11 1,0 0 0,-12 0-1,12 0-15,-106 231 16,106-231-16,0 46 16,0 35-1,0 12-15,0-12 16,0 23-1,0 11-15,0-11 16,0-35-16,0-11 16,0-23-1,0 0-15,0-12 16,0-23 0</inkml:trace>
          <inkml:trace contextRef="#ctx0" brushRef="#br0" timeOffset="95270.3189">31156 8412 0,'0'0'0,"0"0"15,0 0 1,0 0-16,0 0 16,0 0-1,12 0-15,23 0 16,1 0 0,11-11-16,0 11 15,-12-12 1,0 12-16,-35 0 15</inkml:trace>
          <inkml:trace contextRef="#ctx0" brushRef="#br0" timeOffset="98856.7337">31333 7684 0,'0'0'0,"0"0"16,12 0-16,-1 0 16,13 0-1,-1 0-15,13 0 16,-1 0-1,-11 0-15,-1 0 16,1 0 0,-1 0-16,1 0 15,0 0-15,-13 0 16,-11 0 0</inkml:trace>
          <inkml:trace contextRef="#ctx0" brushRef="#br0" timeOffset="95703.663">31557 8077 0,'0'0'16,"0"0"-16,0 0 16,0 0-1,0 0-15,0 12 16,0 45-1,-12 59-15,0 0 16,0-1 0,-11 1-16,11 22 15,12-138-15</inkml:trace>
          <inkml:trace contextRef="#ctx0" brushRef="#br0" timeOffset="99208.7855">31568 7557 0,'0'0'15,"0"12"-15,0 34 16,0 23-1,0 0-15,0-11 16,0-23-16,0 0 16,0-35-1</inkml:trace>
          <inkml:trace contextRef="#ctx0" brushRef="#br0" timeOffset="99959.962">31698 7326 0,'0'0'0,"0"0"16,0 0-16,0 0 15,12-12 1,0 1-16,23-1 16,0 1-16,1 11 15,-1 0 1,0 11-16,-11 1 16,-1-1-1,-11 12-15,0 1 16,-12-13-16,-12 12 15,0 0 1,1 0-16,-13-11 16,12 0-1,0-1-15,1-11 16,11 0-16,0 0 16,0 0-1,0 0-15,0 0 16,11 0-1,13 12-15,0-1 32,11 12-32,0 0 15,-11 12 1,-12 0-16,-1-1 16,-11 1-1,0 0-15,-11-1 16,-13-10-16,-11-1 15,-1 0 1,13-12-16,-13-11 16,13-11-1,11-1-15,12 12 16</inkml:trace>
          <inkml:trace contextRef="#ctx0" brushRef="#br0" timeOffset="101655.2716">32157 8609 0,'0'0'16,"0"0"-16,0 0 16,0 0-1,12-35-15,0-23 16,23-46-1,12 12-15,12 22 16,-12 24-16,1 23 16,-13 12-1,-12 11-15,-11 0 16,12 23-16,-1 46 16,-11 0-1,-12-11-15,0 0 16,-12-12-1,12-46-15</inkml:trace>
          <inkml:trace contextRef="#ctx0" brushRef="#br0" timeOffset="101429.4798">32252 8216 0,'0'23'16,"-12"23"-16,0 0 15,0 1-15,0-1 16,12-46 0</inkml:trace>
          <inkml:trace contextRef="#ctx0" brushRef="#br0" timeOffset="100415.3367">32275 7268 0,'0'0'0,"12"-35"16,12-22-16,-1-24 15,12-12 1,-11-11-16,-12 23 16,-12 24-1,0 10-15,0 13 16,0 22-1,0 12-15,-24 12 16,1 22-16,-13 24 16,1 11-1,0 35-15,11 24 16,12 10 0,12-22-16,0 11 15,0 12-15,0-35 16,0-23-1,0-24-15,0-57 16</inkml:trace>
          <inkml:trace contextRef="#ctx0" brushRef="#br0" timeOffset="100748.3849">32263 7441 0,'12'0'0,"24"0"16,34 0-1,-70 0-15</inkml:trace>
          <inkml:trace contextRef="#ctx0" brushRef="#br0" timeOffset="109760.4391">32509 7704 0,'0'0'0,"0"0"16,0 0-16,0 0 15,0 0 1,0 0-16,13 0 15,1 0 1,26 0-16,1 0 16,13 0-1,0 0-15,1 0 16,-15 0 0,-13 0-16,-13 0 15,-1 0-15,-13 0 16</inkml:trace>
          <inkml:trace contextRef="#ctx0" brushRef="#br0" timeOffset="110941.9709">32712 7758 0,'0'0'16,"0"0"0,0 0-16,0 0 15,0 0-15,0 0 16,13 0 0,28 0-16,13 0 15,0 0 1,1 0-16,-15 0 15,-13 0 1,0 0-16,-13 0 16,0 0-16,-14 0 15,0 0 1,0 0-16,0 0 16,-14 0-1,-13 0-15,-14 0 16,14 0-1,-13 0-15,12 0 16,15 0-16,-1 0 16,14 0-1</inkml:trace>
          <inkml:trace contextRef="#ctx0" brushRef="#br0" timeOffset="110191.6645">32874 7518 0,'0'0'0,"0"0"16,0 0-16,0 0 15,0 0 1,0 0-16,0 14 16,-13 25-1,-1 1-15,1 14 16,-1 39-1,1 0-15,-14 13 16,0-13-16,13-27 16,14-66-1</inkml:trace>
          <inkml:trace contextRef="#ctx0" brushRef="#br0" timeOffset="111729.6514">33132 7665 0,'0'0'0,"0"0"16,0 0-16,13-14 15,15 1 1,12 0-16,28-14 16,13 0-1,0 1-15,1-1 16,-15 1 0,-67 26-16</inkml:trace>
          <inkml:trace contextRef="#ctx0" brushRef="#br0" timeOffset="111491.9751">33227 7372 0,'0'0'16,"0"0"-16,27-26 15,13-28 1,28-39-16,13-26 16,-13-14-1,-14 26-15,-27 28 16,-13 26-16,-14-1 15,0 15 1,0 25-16,-14 1 16,1 13-1,-14 13-15,-14 27 16,-13 40-16,13 39 16,14 1-1,0 13-15,14 40 16,-1-14-1,1-39-15,-1-14 16,0 27 0,14-27-16,-13 14 15,-1-40 1,1-27-16,13-13 16,0-27-16,0-13 15</inkml:trace>
          <inkml:trace contextRef="#ctx0" brushRef="#br0" timeOffset="114710.6085">34446 8143 0,'0'0'16,"0"0"-16,0 0 15,0 0 1,0 0-16,0 0 16,0 0-1,0 0-15,0 0 16,0 27-16,0 26 15,0 13 1,-14 41-16,14 25 16,0-12-1,0-54-15,0-66 16</inkml:trace>
          <inkml:trace contextRef="#ctx0" brushRef="#br0" timeOffset="115871.9159">34608 6840 0,'0'0'0,"0"0"16,0 0-16,0 0 15,0 0 1,0 0-16,0 0 16,0 0-1,0 0-15,14 0 16,13 14-16,0-1 15,0 0 1,14 14-16,0 0 16,-1-1-1,1 14-15,-1 0 16,-12 13 0,12 27-16,1 26 15,-14 0-15,-14-13 16,1-13-1,-14-13-15,0 12 16,-14 14 0,1-13-16,-14 0 15,0-27-15,0-13 16,0-13 0,-1-14-16,28-13 15</inkml:trace>
        </inkml:traceGroup>
      </inkml:traceGroup>
    </inkml:traceGroup>
  </inkml:traceGroup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16.8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1AF411-5AFE-4E4D-BA35-6C5BE5EA0C72}" emma:medium="tactile" emma:mode="ink">
          <msink:context xmlns:msink="http://schemas.microsoft.com/ink/2010/main" type="writingRegion" rotatedBoundingBox="33980,9899 34207,11646 33020,11800 32794,10053"/>
        </emma:interpretation>
      </emma:emma>
    </inkml:annotationXML>
    <inkml:traceGroup>
      <inkml:annotationXML>
        <emma:emma xmlns:emma="http://www.w3.org/2003/04/emma" version="1.0">
          <emma:interpretation id="{34CE7095-1DC4-498E-88F7-BE3180D275B1}" emma:medium="tactile" emma:mode="ink">
            <msink:context xmlns:msink="http://schemas.microsoft.com/ink/2010/main" type="paragraph" rotatedBoundingBox="33980,9899 34207,11646 33020,11800 32794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51BA9D-7FCC-4877-B392-B83E2FBE52EC}" emma:medium="tactile" emma:mode="ink">
              <msink:context xmlns:msink="http://schemas.microsoft.com/ink/2010/main" type="line" rotatedBoundingBox="33980,9899 34207,11646 33020,11800 32794,10053"/>
            </emma:interpretation>
          </emma:emma>
        </inkml:annotationXML>
        <inkml:traceGroup>
          <inkml:annotationXML>
            <emma:emma xmlns:emma="http://www.w3.org/2003/04/emma" version="1.0">
              <emma:interpretation id="{70F6025F-8B5D-47A2-925E-D770F8C93766}" emma:medium="tactile" emma:mode="ink">
                <msink:context xmlns:msink="http://schemas.microsoft.com/ink/2010/main" type="inkWord" rotatedBoundingBox="33980,9899 34207,11646 33020,11800 32794,10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 0 0,'0'0'0,"0"0"16,0 0-1,0 12-15,-12 34 16,1 23 0,-1 1-16,0-13 15,0-10 1,0-13-16,1-11 16,-1 1-16,0-13 15,12 1 1,0-12-16,0 0 15,0 0 1,0-23-16,12-12 16,11-23-16,1 12 15,0 0 1,-1 11-16,-11 12 16,0 11-1,-1 1-15,-11 11 16,0 0-1,12 23-15,-12 23 16,0 0-16,-12 1 16,1-13-1,11-11-15,0 0 16,0-23 0</inkml:trace>
          <inkml:trace contextRef="#ctx0" brushRef="#br0" timeOffset="-2559.1023">-329-531 0,'0'0'0,"0"0"16,0 0 0,0 0-16,0 11 15,0 12 1,0 35-16,12 23 16,-12-12-1,0 1-15,0-24 16,0 0-16,12 0 15,-12-46 1</inkml:trace>
          <inkml:trace contextRef="#ctx0" brushRef="#br0" timeOffset="-1780.2203">-140-531 0,'0'0'16,"0"0"-16,12-12 16,11 0-1,1 1-15,11-12 16,0-24-1,12-22-15,1-23 16,-25 11-16,1 11 16,-13 1-1,1 11-15,0 12 16,-12 11 0,0 1-16,0 22 15,0 1-15,0 11 16,0 0-1,-12 11-15,0 12 16,-11 35 0,-12 46-16,23 0 15,0-11 1,12-13-16,12 13 16,0 23-16,-1-24 15,1 0 1,-12-34-16,0-12 15,0-11 1,0-12-16,0-11 16,0-12-1</inkml:trace>
          <inkml:trace contextRef="#ctx0" brushRef="#br0" timeOffset="-2952.4919">-399-381 0,'0'0'16,"0"0"-16,0 0 15,0 0-15,0 0 16,0 0-1,0 0-15,0 0 16,0 0 0,0 0-16,0 0 15,0 0-15,0 0 16,0 0 0,0 0-16,0 0 15,0 0 1,0 0-16,0 0 15,11 0 1,1 0-16,12 0 16,-1 0-16,1 0 15,-12 0 1,-1 0-16,1 0 16,-12 0-1,0 0-15,0 0 16,0 0-1</inkml:trace>
          <inkml:trace contextRef="#ctx0" brushRef="#br0" timeOffset="-1455.2538">13-508 0,'0'0'0,"0"0"16,0 0-1,0 0-15,0 0 16,0 0 0,0 0-16,12 0 15,11-12 1,1 1-16,11-1 16,0 0-16,13 1 15,-1-1 1,-47 12-16</inkml:trace>
          <inkml:trace contextRef="#ctx0" brushRef="#br0" timeOffset="1418.2121">684 93 0,'0'0'15,"0"0"-15,0 0 16,0 0 0,0 0-16,0 11 15,0 35 1,0 24-16,0-1 16,0-11-16,-11 0 15,-13 34 1,24-92-16</inkml:trace>
          <inkml:trace contextRef="#ctx0" brushRef="#br0" timeOffset="945.4773">402 231 0,'0'0'0,"0"0"16,0 0 0,0 0-16,0 0 15,0 12-15,-12 11 16,0 23 0,0 0-16,0 1 15,1-13 1,-1 1-16,0 0 15,12-1-15,0-34 16</inkml:trace>
          <inkml:trace contextRef="#ctx0" brushRef="#br0" timeOffset="553.799">248 358 0,'0'0'0,"0"0"15,0 0-15,0 0 16,0 0-1,0 0-15,0 0 16,0 0 0,0 0-16,12 0 15,12 0-15,-1 0 16,1 0 0,-1 0-16,1 0 15,-12 0 1,0 0-16,-12 0 15</inkml:trace>
          <inkml:trace contextRef="#ctx0" brushRef="#br0" timeOffset="2311.8417">696-901 0,'0'0'16,"0"0"-1,0 0-15,0 0 16,0 0 0,0 0-16,0 0 31,0 11-31,12 24 15,0 0 1,-1 11-16,1 0 16,12 12-1,-12 11-15,-1 24 16,-11-1-16,0-11 16,0-12-1,-11-22-15,-1-1 16,0-12-1,12-34-15</inkml:trace>
        </inkml:traceGroup>
      </inkml:traceGroup>
    </inkml:traceGroup>
  </inkml:traceGroup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8:52.9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AADCA0-0FB4-41A1-A1A2-3164913F02A3}" emma:medium="tactile" emma:mode="ink">
          <msink:context xmlns:msink="http://schemas.microsoft.com/ink/2010/main" type="inkDrawing" rotatedBoundingBox="3068,12550 36843,11762 37000,18458 3225,19246" shapeName="Other"/>
        </emma:interpretation>
      </emma:emma>
    </inkml:annotationXML>
    <inkml:trace contextRef="#ctx0" brushRef="#br0">371 4914 0,'0'0'0,"0"0"16,0 0-16,0 0 15,0 0 1,0 0-16,0 0 15,0 0 1,0 0-16,0 0 16,0 0-16,0-13 15,-13-1 1,-14-12-16,0-14 16,-14 0-1,-13-26-15,0-1 16,-14-26-1,14-13-15,13 13 16,14 0-16,0-14 16,27-52-1,13-14-15,42 0 16,-1 41 0,27-41-16,-13 27 15,-14 53 1,14 13-16,-1 13 15,1 14-15,0 13 16,-27 14 0,-14 12-16,-14 1 15,1 0 1,-14 13-16,0 0 16,-14-13-16,-26-1 15,-15-12 1,1-14-16,-27-27 15,0-12 1,13-1-16,14-13 16,13 0-16,14-53 15,27-27 1,27 13-16,27-12 16,28-41-1,12 27-15,42 40 16,-1 39-1,-26 28-15,-1 25 16,27 15-16,1 25 16,-41 28-1,-27-1-15,-28 0 16,-13 0 0,-13 1-16,-14-14 15,0 0 1,-14 13-16,-13-13 15,0 0-15,0-13 16,0-14 0,13-39-16,28-41 15,40-12 1,27-1-16,41-13 16,27 14-16,27 26 15,-13 26 1,13 27-16,27 40 15,0 27 1,-26 13-16,26 13 16,-27 0-1,-41 0-15,-40 0 16,-14 27-16,-13 0 16,-14 0-1,-27-1-15,-27 1 16,0-14-1,0-12-15,0-1 16,0-13-16,0-14 16,14 1-1,13-14-15,54 0 16,55-26 0,26 0-16,96-40 15,-28 26 1,-13 1-16,54 26 15,-82 26-15,1 1 16,0 13 0,-55 13-16,-40 0 15,-14 13 1,-27 1-16,-26-14 16,-15 0-1,-13-13-15,0-13 16,-13-1-16,-1-13 15,14-13 1,0 0-16,14-39 16,40-54-1,41-27-15,108-53 16,14 0-16,13 14 16,81 13-1,-67 66-15,122 13 16,-82 54-1,96 13-15,-123 27 16,95 53-16,-148-1 16,-15 14-1,-40 0-15,-54-26 16,-41-14 0,-27 0-16,-13-13 15,-1 0 1,-13 0-16,0-27 15,0 0-15,0-13 16,0 0 0,28-26-16,53-54 15,54-66 1,96-14-16,12 41 16,123 26-1,-54 39-15,108 28 16,-122 26-16,95 40 15,-122 13 1,54 13-16,-109 14 16,-53 0-1,-14-14-15,-68-13 16,-40-26-16,0 0 16,-28-1-1,1-12-15,-14-14 16,0 0-1,13 0-15,41-40 16,41-53 0,68-54-16,108-25 15,13 12-15,95 14 16,-81 66 0,136 67-16,-122 53 15,26 79 1,-94 1-16,-14 26 15,-54 0-15,-54-26 16,-54-40 0,-14-14-16,-13-13 15,-28-13 1,1-13-16,0-14 16,-1-13-1,41-13-15,55-54 16,80-79-16,1-13 15,108-27 1,-54 66-16,108 14 16,-81 66-1,54 40-15,-40 66 16,-1 27-16,-40 0 16,-54 27-1,-55-27-15,-27-13 16,-26-27-1,-28-13-15,-27-14 16,-13-12 0,-14-14-16,0 0 15,0 0-15,13-27 16,14-26 0,68-53-16,40-14 15,82 0 1,68 27-16,-1 53 15,55 40 1,-14 27-16,41 53 16,-41 13-16,0 53 15,-122-40 1,0-13-16,-94-39 16,-42-15-1,-26-25-15,-14-1 16,-13-13-16,-1 0 15,1 0 1,13-13-16,27-54 16,27-39-1,55-40-15,81-14 16,-14 27-16,95-13 16,-27 80-1,54 26-15,-27 80 16,0 53-1,-14 13-15,-94 27 16,-41 0 0,-41-27-16,-53-39 15,-28-28-15,-14-12 16,-13 0 0,-13-14-16,-1 0 15,-13 1 1,14-14-16,-1-14 15,14-12 1,54-54-16,163-66 16,108 39-16,41 41 15,108 53 1,-176 39-16,68 54 16,-122 0-1,-28 26-15,-53-26 16,-68-27-1,-41-13-15,-27-14 16,-13-12-16,-14-14 16,0 0-1,-14 0-15,-27-27 16,1-13 0,13-26-1,135-120 1,14 66-16,54 40 15,54 27 1,-40 53-16,13 53 16,-13 40-16,-68 14 15,-27-14 1,-55-40-16,-26-13 16,-14-14-1,-14 1-15,-26-14 16,-15 1-1,15-14-15,13-14 16,13-12-16,28-14 16,67-40-1,68-40-15,95 41 16,0 39 0,54 53-16,-27 67 15,-55 26-15,-53 14 16,-55-14-1,-67 14-15,-55-14 16,-53 14 0,-42-27-16,-53-14 15,13-25 1,54-28-16,14-13 16,40-13-1,0 0-15,28 0 16,-1-13-16,14-13 15,41-14 1,94 0-16,41 40 16,68 53-1,41 40-15,-82 40 16,0 66-16,-67-13 16,-42 14-1,-39 52-15,-42-66 16,-67-53-1,0-26-15,0-14 16,13-54-16,-13 1 16,-14 14-1,0-15-15,1-12 16,12-14 0,28-13-16,14 0 15,13 0-15,0 0 16,13 14-1,14 25-15,14 28 16,13 79 0,0 67-16,-27-27 15,-54 53 1,-67-26-16,-96-1 16,0-26-16,-81-13 15,27-53 1,1-40-16,39-41 15,28-25 1,41-28-16,-1-25 16,14-1-16,28-13 15,26 13 1,41 13-16,13 14 16,14 13-1,0 0-15,27 40 16,14 66-1,-27 40-15,-69 54 16,-53 12-16,-55-52 16,-121-14-1,-1-66-15,-107-41 16,26-25 0,-13-41-16,81 1 15,40-28 1,68-12-16,41-40 15,55 13-15,12 13 16,42 27 0,26 13-16,14 13 15,0 14 1,0 13-16,0 0 16,14 40-1,-55 66-15,-81 27 16,-95-13-16,-175-14 15,-1-66 1,13-27-16,-94-26 16,163-14-1,-42-26-15,110-27 16,12-39-16,42-1 16,67 14-1,40-27-15,28 0 16,27 40-1,14 27-15,13 26 16,0 26 0,0 14-16,-14 27 15,-94 79-15,-190 54 16,-109 26 0,-40-27-16,-95-39 15,1-54 1,-1-52-16,122-41 15,-14-53 1,1-39-16,148-1 16,-13-26-16,54-53 15,109 39 1,27 14-16,67 40 16,14 26-1,27 40-15,0 40 16,0 0-16,0 13 15,-14 67 1,-94 79-16,-177 94 16,-80-67-1,-42-53-15,-67-40 16,-81-13 0,121-67-16,41-26 15,-27-67-15,109 0 16,13-13-1,95-40-15,54-26 16,54 13 0,41 66-16,27 13 15,13-39-15,14 93 16,0 13 0,0 0-16,0 26 15,-68 94 1,-108 79-16,-27-39 15,-149-14-15,-28-26 16,-53-27 0,-82-67-16,82-52 15,40-1 1,-68-39-16,136 13 16,-41-54-1,122 14-15,14 0 16,68 13-16,67 27 15,41 13 1,13 14-16,14 12 16,13 1-1,1 13-15,-41 80 16,-28 53 0,-80 66-16,-41 1 15,-68-1-15,-82-26 16,-107-54-1,94-52-15,-67-1 16,67-52 0,54-54-16,41-27 15,27-13-15,82-26 16,67 0 0,41 26-16,27 27 15,13 13 1,1 13-16,13 27 15,0 0 1,0 0-16,0 27 16,-14 53-16,-26 26 15,-123 54 1,-67-14-16,-95-13 16,13-40-1,-40-40-15,67-40 16,-40-26-16,68-27 15,26-26 1,-12-14-16,80 27 16,55-1-1,40 1-15,14 0 16,27 0 0,0 0-16,13 13 15,14 13-15,0 14 16,0 13-1,0 13-15,0 14 16,-13 13 0,-1 0-16,-27 13 15,-54 0 1,-26-13-16,-1-27 16,13 0-16,1-26 15,-14 0 1,0-14-16,14 1 15,13-1-15,14-13 16,-1-13 0,-13-27-16,14-13 15,0 0 1,13 14-16,0-1 16,14 13-1,0 14-15,13 13 16,1 0-1,-1-13-15,1 0 16,12 0-16,15 0 16,-1-14-1,41-12-15,-27 79 16</inkml:trace>
  </inkml:traceGroup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46:32.1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9A300F-8D13-4E57-8EEC-B013BE573131}" emma:medium="tactile" emma:mode="ink">
          <msink:context xmlns:msink="http://schemas.microsoft.com/ink/2010/main" type="writingRegion" rotatedBoundingBox="6001,13432 5173,17736 4280,17565 5108,13261"/>
        </emma:interpretation>
      </emma:emma>
    </inkml:annotationXML>
    <inkml:traceGroup>
      <inkml:annotationXML>
        <emma:emma xmlns:emma="http://www.w3.org/2003/04/emma" version="1.0">
          <emma:interpretation id="{04A3FF24-8B59-482A-97C6-A8EBF1C376A0}" emma:medium="tactile" emma:mode="ink">
            <msink:context xmlns:msink="http://schemas.microsoft.com/ink/2010/main" type="paragraph" rotatedBoundingBox="6001,13432 5173,17736 4280,17565 5108,1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B670B-3FFD-4D1F-A527-92D622742D54}" emma:medium="tactile" emma:mode="ink">
              <msink:context xmlns:msink="http://schemas.microsoft.com/ink/2010/main" type="line" rotatedBoundingBox="6001,13432 5173,17736 4280,17565 5109,13261"/>
            </emma:interpretation>
          </emma:emma>
        </inkml:annotationXML>
        <inkml:traceGroup>
          <inkml:annotationXML>
            <emma:emma xmlns:emma="http://www.w3.org/2003/04/emma" version="1.0">
              <emma:interpretation id="{37C46561-6ABF-4B0D-9F0F-CFE9CD0BFE12}" emma:medium="tactile" emma:mode="ink">
                <msink:context xmlns:msink="http://schemas.microsoft.com/ink/2010/main" type="inkWord" rotatedBoundingBox="5605,13219 5847,16152 5291,16198 5048,13265"/>
              </emma:interpretation>
            </emma:emma>
          </inkml:annotationXML>
          <inkml:trace contextRef="#ctx0" brushRef="#br0">3815 6552 0,'0'0'16,"0"0"-16,0 0 15,0 0 1,0 0-16,0 0 16,-11-12-1,-1 0-15,-12 12 16,-11 0 0,0 12-16,-1 0 15,-11 22-15,0 12 16,0 12-1,12 0-15,11 0 16,0 11 0,13 24-16,-1 22 15,12 1 1,12-1-16,11-11 16,13 58-16,11-23 15,0-12 1,12 12-16,0-1 15,-12 1 1,-12-23-16,-11-24 16,-1 0-16,-11 1 15,-12-12 1,-12 0-16,-11-23 16,-13-12-1,-11 0-15,-12-11 16,-11-12-1,-1 0-15,0-23 16,-11 11-16,11-11 16,12-11-1,12-1-15,24 1 16,23 11 0</inkml:trace>
          <inkml:trace contextRef="#ctx0" brushRef="#br0" timeOffset="740.7212">3933 9741 0,'0'0'16,"0"0"-16,12-11 15,0-12 1,11-12-16,1 0 16,-12-11-1,-12-12-15,0 24 16,-12-1 0,0 12-16,-11 11 15,-13 12 1,-34 12-16,-13 34 15,1 12-15,23-12 16,12 0 0,23 1-16,12 22 15,12-11-15,12-24 16,23 13 0,1-24-16,11-12 15,0-11 1,0-23-16,0-12 15,-11 1 1,-1-12-16,-12-1 16,-11 13-16,0-1 15,0 12 1,-12 11-16,0 12 16,0 0-1,0 0-15,12 23 16,11 47-1,12 34-15,1 0 16,-1-12-16,12-22 16,-11-24-1,11-23-15,-47-23 16</inkml:trace>
        </inkml:traceGroup>
        <inkml:traceGroup>
          <inkml:annotationXML>
            <emma:emma xmlns:emma="http://www.w3.org/2003/04/emma" version="1.0">
              <emma:interpretation id="{7B752248-DA9A-436F-8259-04207BA2AAF3}" emma:medium="tactile" emma:mode="ink">
                <msink:context xmlns:msink="http://schemas.microsoft.com/ink/2010/main" type="inkWord" rotatedBoundingBox="5167,17045 5039,17711 4312,17571 4440,16905"/>
              </emma:interpretation>
            </emma:emma>
          </inkml:annotationXML>
          <inkml:trace contextRef="#ctx0" brushRef="#br0" timeOffset="2210.0287">4558 7765 0,'0'0'15,"0"0"-15,11-12 16,25-11-16,23-23 16,11-12-1,-11 1-15,-12-13 16,0-22-1,-23 22-15,-12 13 16,-12 10 0,-12 13-16,-12 11 15,1-1-15,-13 13 16,-11 11 0,0 35-16,0 11 15,0 23 1,0 12-16,0 35 15,11 34-15,25-35 16,11 1 0,0 23-16,11-1 15,13 1 1,-12-46-16,11-24 16,1 0-1,-12-23-15,-1-11 16,1 0-16,0-24 15,-12-11 1,0 0-16,0 0 16</inkml:trace>
        </inkml:traceGroup>
      </inkml:traceGroup>
    </inkml:traceGroup>
  </inkml:traceGroup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5-30T06:56:25.7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BB859D-2A0C-4BAC-97AD-64D9EF83B13A}" emma:medium="tactile" emma:mode="ink">
          <msink:context xmlns:msink="http://schemas.microsoft.com/ink/2010/main" type="writingRegion" rotatedBoundingBox="33636,10114 -20,10492 -135,218 33520,-159"/>
        </emma:interpretation>
      </emma:emma>
    </inkml:annotationXML>
    <inkml:traceGroup>
      <inkml:annotationXML>
        <emma:emma xmlns:emma="http://www.w3.org/2003/04/emma" version="1.0">
          <emma:interpretation id="{5A12463C-D0BB-482A-A7E4-962254F6AC9D}" emma:medium="tactile" emma:mode="ink">
            <msink:context xmlns:msink="http://schemas.microsoft.com/ink/2010/main" type="paragraph" rotatedBoundingBox="33426,9874 12710,10482 12645,8252 33361,7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873DD9-029E-4FA5-AE21-90B98B34F73F}" emma:medium="tactile" emma:mode="ink">
              <msink:context xmlns:msink="http://schemas.microsoft.com/ink/2010/main" type="line" rotatedBoundingBox="33426,9874 12710,10482 12645,8252 33361,7644"/>
            </emma:interpretation>
          </emma:emma>
        </inkml:annotationXML>
        <inkml:traceGroup>
          <inkml:annotationXML>
            <emma:emma xmlns:emma="http://www.w3.org/2003/04/emma" version="1.0">
              <emma:interpretation id="{664A46C1-FD2B-423F-914B-AC4AAD7F5F82}" emma:medium="tactile" emma:mode="ink">
                <msink:context xmlns:msink="http://schemas.microsoft.com/ink/2010/main" type="inkWord" rotatedBoundingBox="33426,9874 27573,10045 27507,7816 33361,76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648 8068 0,'0'0'0,"0"0"16,0 0-16,12-11 16,-1-1-1,1-11-15,12 0 16,-1 0 0,1 0-16,-1-12 15,1 12-15,-12 0 16,11 0-1,1 11-15,11 0 16,24 1 0,12-1-16,0 12 15,-13-11 1,-10 11-16,-13 0 16,0 0-16,-11 0 15,-12 0 1,-1 0-16,1 0 15,-12 0 1,0 0-16,0 0 16,0 0-16,-12 23 15,-23 0 1,-36 12-16,1-1 16,70-34-1,-342 174-15,342-174 16,-12 0-1,-11 0-15,-24 0 16,-1-12-16,1 1 16,12-1-1,0-11-15,11-23 16,1-47 0,11-22-16,0 22 15,12 35 1,0 12-16,0 12 15,0 22-15,0 0 16,0 12 0,0 0-16,0 12 15,12 46 1,11 34-16,1 12 16,-12 12-1,-24 23 1,-47 11-16,12-81 15,12-23 1,-13-11-16,1-12 16,-23-23-1,11-11-15,-12-24 16,24-11 0,12-1-16,35 1 15,35-12-15,12 1 16,0 10-1,-47 47-15</inkml:trace>
          <inkml:trace contextRef="#ctx0" brushRef="#br0" timeOffset="316.2546">-82 7895 0,'0'0'16,"0"0"-16,0 0 16,0 0-16,0 0 15,-12 0 1,-35 0-16,-24 23 15,0 0 1,-11 12-16,23-1 16,24-10-1,23-1-15,12 0 16,0-23-16</inkml:trace>
          <inkml:trace contextRef="#ctx0" brushRef="#br0" timeOffset="473.173">-294 8565 0,'0'0'0,"0"0"16,0 0 0,0 0-16,0 0 15,0 0 1</inkml:trace>
          <inkml:trace contextRef="#ctx0" brushRef="#br0" timeOffset="750.158">-459 7976 0,'0'0'0,"-12"23"16,-12 23-1,-23 23-15,-12 24 16,12-24-1,47-69-15</inkml:trace>
          <inkml:trace contextRef="#ctx0" brushRef="#br0" timeOffset="2720.1417">-730 8311 0,'0'0'15,"0"0"1,0 0-16,0 0 16,0 0-16,0 0 15,0 0 1,0 0-16,0 0 15,0 0 1,-12 23-16,12-23 16,-141 277-16,129-265 15,-12 23 1,-23 22-16,-12 1 16,-11 12-1,70-70-15</inkml:trace>
          <inkml:trace contextRef="#ctx0" brushRef="#br0" timeOffset="1133.3079">-872 8403 0,'0'0'16,"0"0"0,-11 12-16,-1-1 15,0-11 1,0 0-16,0 0 16,1-11-16,-1-1 15,12-22 1,0-1-16,12 0 15,-1 12 1,1 0-16,0 12 16,-12 11-16,0 0 15,0 34 1,-12 12-16,-11 12 16,-48 23-1,0-12-15,1-11 16,11-23-1,23-24-15,36-11 16</inkml:trace>
          <inkml:trace contextRef="#ctx0" brushRef="#br0" timeOffset="1529.2001">-954 7675 0,'0'0'15,"0"35"-15,-12 23 16,-11 11 0,-1 0-16,0-11 15,-11 0-15,12-23 16,-1-1 0,12-22-16,-11-1 15,-1-11 1,0-11-16,1-1 15,-1 1 1,1-1-16,11 1 16,0 11-16,-23 11 15,-12 24 1,-36 46-16,-34 46 16,-1 0-1,12 12-15,23-24 16,13-22-16,11-24 15,0-23 1,23-34-16,36-12 16</inkml:trace>
          <inkml:trace contextRef="#ctx0" brushRef="#br0" timeOffset="3498.0945">-1272 8496 0,'0'0'15,"0"0"-15,0 0 16,0-12 0,0 1-16,12-12 15,11-12-15,1 0 16,-1-11 0,13 0-16,-1 11 15,-11 12 1,-1 11-16,1 1 15,-13 11-15,1 0 16,12 23 0,-12 12-16,-12 11 15,-12 0 1,-12 23-16,-23 1 16,-24-1-1,12-11-15,1 0 16,-1-12-16,59-46 15</inkml:trace>
          <inkml:trace contextRef="#ctx0" brushRef="#br0" timeOffset="1854.4563">-1920 7849 0,'35'-47'16,"130"-126"-16,0 0 15,-12-24-15,-47 47 16,-47 23 0,-24 23-16,-35 11 15,-35 24 1,-12 23-16,-24 34 15,-70 47 1,0 34-16,35 12 16,35 58-16,36-12 15,35-11 1,47-1-16,59 24 16,12-35-1,23 0-15,-141-104 16</inkml:trace>
          <inkml:trace contextRef="#ctx0" brushRef="#br0" timeOffset="6247.9663">-2415 6832 0,'0'0'0,"0"0"15,0 23-15,-23 46 16,-36 58-1,-24 12-15,-70 11 16,35-46 0,24-11-16,23-47 15,1-23-15,11-23 16,-12-12 0,24-22-16,12-1 15,23-11 1,12-12-16,23 0 15,25 0-15,-13 24 16,0 22 0,12 24-16,-11 11 15,-13 12 1,-11 22-16,-24 82 16,-35 0-1,-35-24-15,-36-11 16,24-23-16,94-81 15</inkml:trace>
          <inkml:trace contextRef="#ctx0" brushRef="#br0" timeOffset="4610.2548">-2427 7583 0,'0'0'16,"0"0"-1,0 0-15,0 0 16,0 0 0,0 0-16,0 0 15,0 0-15,0 0 16,0 23-1,0 23-15,12 35 16,-12 11 0,0 1-16,0 23 15,-12-24-15,1-11 16,11-23 0,0-24-16,0 1 15,0-12 1,0-23-16</inkml:trace>
          <inkml:trace contextRef="#ctx0" brushRef="#br0" timeOffset="5577.3145">-2474 7352 0,'0'0'0,"0"0"16,0 0-1,0 0-15,0 0 16,0 0-16,0 0 16</inkml:trace>
          <inkml:trace contextRef="#ctx0" brushRef="#br0" timeOffset="5814.1906">-3110 7953 0,'0'0'0,"0"0"15,12-12-15,23-11 16,48-46 0,35-12-16,-12 0 15,-24 35 1,-82 46-16</inkml:trace>
          <inkml:trace contextRef="#ctx0" brushRef="#br0" timeOffset="5370.7565">-2804 7918 0,'0'0'16,"0"0"-16,0 0 16,0 0-1,0 0-15,0 0 16,12 11-16,0 24 16,-12 11-1,0 24-15,0-24 16,-12 0-1,-11-11-15,11-12 16,0 0 0,-11-11-16,11-12 15,-12-12 1,1-11-16,-1-23 16,12 11-16,1 12 15,-1 0 1,12 23-16,0 0 15,-12 23 1,-12 23-16,1 12 16,11-12-16,0-11 15,1-12 1,-1 0-16,0-11 16,12-12-1,0 0-15,-12-35 16,-11-23-16,11 0 15,0 12 1,0 12-16,12 10 16,0 13-1,0-1-15,0 1 16,0 11-16,0 0 16,-12 11-1,-11 12-15,-1 12 16,-23 23-1,0-12-15,0 0 16,0-11 0,0 11-16,-12 0 15,-12 24-15,-11 34 16,-1 11 0,13-22-16,22-24 15,25-34 1,11-12-16,12-23 15</inkml:trace>
          <inkml:trace contextRef="#ctx0" brushRef="#br0" timeOffset="6542.833">-3593 7375 0,'0'0'0,"0"0"16,0 0-1,0 0-15,0 0 16,0 0 0,0 34-16,-12 117 15,-11 10 1,-12 36-16,-13 23 15,25-93-15,-1-46 16,13-24 0,-1-34-16,12-23 15</inkml:trace>
          <inkml:trace contextRef="#ctx0" brushRef="#br0" timeOffset="6879.2416">-4158 7733 0,'0'0'16,"0"0"-16,12 12 16,-1 11-1,13 23-15,35 46 16,0 36-16,-12 22 16,-24-46-1,-23-35-15,-11-11 16,-37 0-1,1-24-15,-23-11 16,-13-11 0,-11-24-16,-12-22 15,35-12-15,36-12 16,11-12 0,48-10-16,35 10 15,23 1 1,36 11-16,35 12 15,-153 46-15</inkml:trace>
        </inkml:traceGroup>
        <inkml:traceGroup>
          <inkml:annotationXML>
            <emma:emma xmlns:emma="http://www.w3.org/2003/04/emma" version="1.0">
              <emma:interpretation id="{C7563C23-FDAB-444A-AF8C-27EEF9FD760E}" emma:medium="tactile" emma:mode="ink">
                <msink:context xmlns:msink="http://schemas.microsoft.com/ink/2010/main" type="inkWord" rotatedBoundingBox="27055,9640 22743,9766 22709,8615 27021,84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40.6744">-5042 7502 0,'0'0'16,"0"0"-1,-11 0-15,-13 0 16,0 0-1,-11 0-15,12 0 16,-13 0-16,1 0 16,11 0-1,-11 0-15,11 0 16,1-12 0,11 1-16,12 11 15,0-12-15,0 1 16,12-1-1,0 1-15,-12 11 16,0 0 0,11 0-16,-11 0 15,0 0 1,12 11-16,-12-11 16,0 12-16,0 11 15,-12 23 1,-11 23-16,-36 1 15,12-13 1,0-10-16,11-13 16,13 1-16,11-12 15,0-11 1,12-12-16,0 0 16,24 11-1,11 1-15,0-12 16,24 0-16,-12 11 15,12-11 1,-23 12-16,-13-1 16,1 1-1,-12 11-15,-24 12 16,-12 23 0,-23 11-16,-47 12 15,-36-23-15,13-12 16,22-11-1,13-35-15,23-12 16,0-11 0,24 0-16,11-23 15,12-1 1,24-10-16,23-36 16,1 24-16,11 22 15,-12 24 1,-11 12-16,-1 11 15,-11 11 1,-12 1-16,0 23 16,-12-1-16,-23 13 15,0-13 1,-1-11-16,1-11 16,0-1-1,-1-11-15,1 0 16,0 0-1,-1 12-15,1 0 16,11-1-16,1 1 16,-1-1-1,13 1-15,-1-1 16,0 1 0,0-1-16,0 13 15,1 10 1,-1 12-16,0 1 15,-11-1-15,-13 0 16,-11 0 0,-24 1-16,-11-13 15,-12-11 1,23-23-16,12 0 31,12-23-31,23 0 16,24-35-1,36-46-15,82-46 16,-24 46 0,12 12-16,-106 92 15</inkml:trace>
          <inkml:trace contextRef="#ctx0" brushRef="#br0" timeOffset="8699.548">-6019 7490 0,'0'0'16,"0"0"-16,0 12 15,0-1 1,0 1-16,0-12 16</inkml:trace>
          <inkml:trace contextRef="#ctx0" brushRef="#br0" timeOffset="9820.2367">-7409 7872 0,'0'0'15,"0"0"1,0 0-16,0 0 16,0 0-16,0 0 15,0 0 1,0 0-16,11 11 15,25 1 1,11 11-16,0 0 16,0 0-1,-12 0-15,1 12 16,-13 0 0,-11 11-16,0 12 15,-24-1-15,-11 1 16,-25 0-1,-11 0-15,1-12 16,-1 0 0,12-23-16,-1 0 15,13-11-15,0-12 16,35 0 0</inkml:trace>
          <inkml:trace contextRef="#ctx0" brushRef="#br0" timeOffset="10047.2719">-7610 8218 0,'0'0'0,"0"0"16,0 0-16,-11 12 16,-1 23-1,-35 22-15,-24 1 16,-23 12-16,23-24 15,12 0 1,12-23-16,0-11 16,23-12-1,24 0-15</inkml:trace>
          <inkml:trace contextRef="#ctx0" brushRef="#br0" timeOffset="10342.492">-8222 8091 0,'0'0'15,"-36"47"1,-11 10 0,12-22-16,11-12 15,1-11 1,11-12-16,0 0 15,1-12 1,-1-11-16,0-12 16,12-22-16,12-36 15,11-46 1,24-11-16,1 35 16,10 22-1,-58 93-15</inkml:trace>
          <inkml:trace contextRef="#ctx0" brushRef="#br0" timeOffset="10550.8436">-8422 8519 0,'0'0'0,"0"0"16,0 0-1,0 0-15,0 0 16,0 0-16,0 0 16</inkml:trace>
          <inkml:trace contextRef="#ctx0" brushRef="#br0" timeOffset="10776.3095">-8528 8346 0,'0'0'16,"-12"11"-16,-12 1 15,1 22 1,-13 1-16,-11 11 16,-24 12-16,1 11 15,11-22 1,12-24-16,11-12 15,13-11 1,11 0-16,12 0 16</inkml:trace>
          <inkml:trace contextRef="#ctx0" brushRef="#br0" timeOffset="10946.7308">-8717 7895 0,'0'0'0,"0"0"16,0 0-1,0 0-15,0 0 16,0 0 0</inkml:trace>
          <inkml:trace contextRef="#ctx0" brushRef="#br0" timeOffset="11260.1672">-9188 7976 0,'0'0'0,"0"0"16,0 23-16,12 35 15,-1 11 1,1 12-16,-12-12 15,0-23 1,-12 1-16,1-13 16,-13-11-1,1-11-15,-13 0 16,1-1-16,11-11 16,12-11-1,12-24-15,36-23 16,46-23-1,24 0-15,-106 81 16</inkml:trace>
        </inkml:traceGroup>
        <inkml:traceGroup>
          <inkml:annotationXML>
            <emma:emma xmlns:emma="http://www.w3.org/2003/04/emma" version="1.0">
              <emma:interpretation id="{16F3BAF5-AEEA-46AD-9F5C-9179622C151F}" emma:medium="tactile" emma:mode="ink">
                <msink:context xmlns:msink="http://schemas.microsoft.com/ink/2010/main" type="inkWord" rotatedBoundingBox="22127,9863 20801,9902 20769,8785 22094,87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843.5736">-10496 7906 0,'0'0'0,"0"0"16,12 0-16,12 0 15,23-11 1,35-12-16,12 11 16,-23 1-1,-12 11-15,-24 0 16,-11 11-16,-1 1 15,-11 11 1,0 11-16,0 13 16,0 22-1,-1 12-15,-11 0 16,12-12 0,-12-11-16,0 11 15,0-11 1,0-12-16,0 1 15,-12-1-15,-11 0 16,-1-11 0,-11-1-16,-12 1 15,0-12 1,0 0-16,11-11 16,1-12-16,35 0 15</inkml:trace>
          <inkml:trace contextRef="#ctx0" brushRef="#br0" timeOffset="12443.4707">-11297 7721 0,'0'0'16,"0"0"-16,0 0 15,24 12-15,11 23 16,12 22-1,12 47-15,0 58 16,-12-35 0,-23-46-16,-12-23 15,-1-12 1,-11-11-16,0-12 16,0-11-16,0-12 15,0 0 1,0 0-16,0-12 15,12-34 1,12-23-16,-1 22 16,13 13-16,-1 11 15,12 11 1,12 12 0,0 35-1,-24-1-15,0 1 16,-23 0-16,-24-12 15,-23 11 1,-24 1-16,-11-12 16,-1-11-1,12-12-15,-12 0 16,71 0 0</inkml:trace>
        </inkml:traceGroup>
        <inkml:traceGroup>
          <inkml:annotationXML>
            <emma:emma xmlns:emma="http://www.w3.org/2003/04/emma" version="1.0">
              <emma:interpretation id="{50DA55ED-666E-465A-A6DA-BFBF466E1212}" emma:medium="tactile" emma:mode="ink">
                <msink:context xmlns:msink="http://schemas.microsoft.com/ink/2010/main" type="inkWord" rotatedBoundingBox="19992,9791 19221,9813 19207,9328 19977,93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142.8277">-12333 8380 0,'0'0'16,"0"0"-1,0 0-15,0 0 16,11 0-1,1 0-15,0-11 16,0-1-16,0 1 16,-12-24-1,-12 12-15,-12 0 16,-35 11 0,-23 12-16,-1 23 15,-11 12-15,0 11 16,23 0-1,24-11-15,35-12 16,12 0 0,12 0-16,0-11 15,23-1 1,12-11-16,36 0 16,-1-11-16,-23-1 15,-12-11 1,-11 0-16,-13 0 15,-11 11 1,0 1-16,0-1 16,-12 12-16,0 0 15,11 12 1,1-1-16,12 24 16,11 23-1,24 11-15,0 1 16,-24-36-1,0-11-15,1-11 16,-36-12-16</inkml:trace>
        </inkml:traceGroup>
        <inkml:traceGroup>
          <inkml:annotationXML>
            <emma:emma xmlns:emma="http://www.w3.org/2003/04/emma" version="1.0">
              <emma:interpretation id="{F33714BE-1A34-458A-AC94-9707E8EF2462}" emma:medium="tactile" emma:mode="ink">
                <msink:context xmlns:msink="http://schemas.microsoft.com/ink/2010/main" type="inkWord" rotatedBoundingBox="19425,10176 18804,10194 18766,8923 19387,8905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]</emma:literal>
                </emma:interpretation>
                <emma:interpretation id="interp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5317.2985">-12710 7883 0,'0'0'16,"0"0"0,0 0-16,-12 0 15,-23-11 1,-24-1-16,0 12 16,0-11-1,0 22-15,12-11 16,12 0-16,11 0 15,12 0 1,0 12-16,1-12 16,-1 11-1,12 1-15,0-1 16,0 24-16,0 23 16,0 0-1,-12 23-15,0 11 16,1-11-1,-1-12-15,0 24 16,0 11 0,-23 57-1,23-68 1,12-35-16,0-12 16,0-11-1,0-1-15,0-11 16,12 1-1,11-1-15,13 0 16,34-12-16,36 1 16,12-12-1,24-12-15,-25 12 16,-117 0-16</inkml:trace>
        </inkml:traceGroup>
        <inkml:traceGroup>
          <inkml:annotationXML>
            <emma:emma xmlns:emma="http://www.w3.org/2003/04/emma" version="1.0">
              <emma:interpretation id="{08D93B54-7D4C-4D87-AF5F-5BEED0A94E7D}" emma:medium="tactile" emma:mode="ink">
                <msink:context xmlns:msink="http://schemas.microsoft.com/ink/2010/main" type="inkWord" rotatedBoundingBox="19359,8903 19344,8904 19344,8889 19358,888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4849.1293">-12722 7825 0</inkml:trace>
        </inkml:traceGroup>
        <inkml:traceGroup>
          <inkml:annotationXML>
            <emma:emma xmlns:emma="http://www.w3.org/2003/04/emma" version="1.0">
              <emma:interpretation id="{EDB9B224-7D37-4738-A213-7102CDCF31F4}" emma:medium="tactile" emma:mode="ink">
                <msink:context xmlns:msink="http://schemas.microsoft.com/ink/2010/main" type="inkWord" rotatedBoundingBox="18266,10249 15677,10325 15634,8873 18223,879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357.7633">-14159 8496 0,'0'0'0,"-12"11"15,0 12 1,12 1-16,24 22 16,23 0-1,24-23-15,-24-11 16,12-12-16,-12-12 15,-24 1 1,1-1-16,-12-11 16,-1 0-1,-11-12-15,-11 0 16,-1 12 0,0 0-16,-11 12 15,-25-1-15,1 12 16,-23 12-1,-1 11-15,0 0 16,-11 12 0,-24-1-16,12-11 15,-1 0 1,25-23-16,22 0 16,25-11-16,11-1 15,0-11 1,24 0-16,12-12 15,11 1 1,0 11-16,1 11 16,-1 12-16,0 12 15,-11-1 1,0 1-16,-13 11 16,-11 12-1,-11 11-15,-37 0 16,-10-11-1,-13-12-15,0-23 16,0-12-16,24-11 16,0-12-1,12-11 1,0-58 0,35-23-16,11-23 15,25 34-15,-36 116 16</inkml:trace>
          <inkml:trace contextRef="#ctx0" brushRef="#br0" timeOffset="14535.5345">-14748 7872 0,'23'0'0,"48"0"15,47-12-15,35-46 16,-12 1 0,-141 57-16</inkml:trace>
          <inkml:trace contextRef="#ctx0" brushRef="#br0" timeOffset="14907.7432">-15113 8138 0,'0'0'0,"0"11"15,-12 35-15,0 1 16,-11-1-1,-13 0-15,-34 0 16,-1 0-16,-35-11 16,-59-12-1,12-11-15,23-1 16,-23-11 0,23 12-16,36-12 15,24 11 1,22 1-16,25 0 15,23-1-15,12 24 16,23 11 0,-35-46-16</inkml:trace>
          <inkml:trace contextRef="#ctx0" brushRef="#br0" timeOffset="15114.979">-15926 9247 0,'0'0'15,"0"0"-15,35 0 16,48-23-16,46-23 16,48-1-1,-12 13-15,-24 11 16,-141 23-1</inkml:trace>
        </inkml:traceGroup>
        <inkml:traceGroup>
          <inkml:annotationXML>
            <emma:emma xmlns:emma="http://www.w3.org/2003/04/emma" version="1.0">
              <emma:interpretation id="{AF7DE2AC-C132-40BB-B8D7-73A705E7649D}" emma:medium="tactile" emma:mode="ink">
                <msink:context xmlns:msink="http://schemas.microsoft.com/ink/2010/main" type="inkWord" rotatedBoundingBox="15256,10203 12704,10278 12660,8761 15212,868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549.8321">-18624 9155 0,'0'0'16,"12"11"-16,35 1 15,36-1 1,82-45-16,23-24 15,-47-23 1,-141 81-16</inkml:trace>
          <inkml:trace contextRef="#ctx0" brushRef="#br0" timeOffset="17066.4683">-19307 8265 0,'0'0'0,"12"-12"15,35-23-15,35-22 16,-11-13 0,0-11-16,-12-11 15,-24 11-15,-23 12 16,-24 22 0,-12 24-16,-70 12 15,-24 22 1,24 12-16,24 12 15,34 0 1,13-12-16,11 0 16,12 0-16,23 23 15,36 12 1,24 0-16,-1 11 16,-23-11-1,-12 0-15,-11 0 16,-13-12-1,-11 0-15,-24 0 16,0 1-16,-11-1 16,-13-12-1,1 1-15,12-23 16,23-12 0</inkml:trace>
          <inkml:trace contextRef="#ctx0" brushRef="#br0" timeOffset="17206.7712">-19142 8912 0,'0'0'0,"0"11"15,0 1 1,12 0-16,0-1 16,-12-11-16</inkml:trace>
          <inkml:trace contextRef="#ctx0" brushRef="#br0" timeOffset="15719.3008">-16833 8334 0,'0'0'0,"0"0"15,0 0 1,0 0-16,0 0 16,-36 12-16,-46 22 15,-12 12 1,-48 47-16,13 22 16,46-11-1,48-57-15,11 11 16,36-24-1,12-11-15,11-11 16,12-12-16,12-23 16,0-23-1,-24-1-15,-11 13 16,-12-1 0,-12 0-16,-12 12 15,-23 12-15,-24-24 16,-12 12-1,12 0-15,24 11 16,11 1 0,12-13-16,12-22 15,24-12 1,23-22-16,24-13 16,0 12-16,-71 81 15</inkml:trace>
          <inkml:trace contextRef="#ctx0" brushRef="#br0" timeOffset="15886.7126">-16892 7860 0,'0'0'0,"0"0"16,0 0-1,0 0-15,0 0 16,12 0-16,-1-11 15,-11 11 1</inkml:trace>
          <inkml:trace contextRef="#ctx0" brushRef="#br0" timeOffset="16318.2316">-17599 7941 0,'0'0'16,"-12"12"-16,-23 34 15,0 46 1,-12 1-16,-1-24 16,1-23-16,0 1 15,0-36 1,-12 24-16,12-12 15,24-12 1,-1-11-16,0-11 16,13-12-16,-1-12 15,0-23 1,0 12-16,0 11 16,12 24-1,-11-1-15,11 12 16,-12 0-1,-12 23-15,1 24 16,-13 10-16,-22 13 16,-13-1-1,-23 24-15,23-47 16,71-46 0</inkml:trace>
        </inkml:traceGroup>
      </inkml:traceGroup>
    </inkml:traceGroup>
    <inkml:traceGroup>
      <inkml:annotationXML>
        <emma:emma xmlns:emma="http://www.w3.org/2003/04/emma" version="1.0">
          <emma:interpretation id="{A4CB401A-49C5-4E2A-AFFB-33A635E53A04}" emma:medium="tactile" emma:mode="ink">
            <msink:context xmlns:msink="http://schemas.microsoft.com/ink/2010/main" type="paragraph" rotatedBoundingBox="33610,8245 -52,8529 -100,2786 33562,2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41AD9D-38AD-41EA-A975-DB28113CC939}" emma:medium="tactile" emma:mode="ink">
              <msink:context xmlns:msink="http://schemas.microsoft.com/ink/2010/main" type="line" rotatedBoundingBox="33622,7910 1198,8548 1148,6009 33572,5371"/>
            </emma:interpretation>
          </emma:emma>
        </inkml:annotationXML>
        <inkml:traceGroup>
          <inkml:annotationXML>
            <emma:emma xmlns:emma="http://www.w3.org/2003/04/emma" version="1.0">
              <emma:interpretation id="{E7410F93-FC1D-4665-8DC7-D286008847C3}" emma:medium="tactile" emma:mode="ink">
                <msink:context xmlns:msink="http://schemas.microsoft.com/ink/2010/main" type="inkWord" rotatedBoundingBox="33607,7154 32948,7167 32926,6006 33584,59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87223.068">1531 5560 0,'0'0'0,"-11"12"16,-1 11-16,-24 12 15,-22 22 1,-25 24-16,-11-11 16,11-1-1,13 0-15,11-22 16,24-13-1,-1-11-15,1-11 16,-1-1-16,36-11 16</inkml:trace>
          <inkml:trace contextRef="#ctx0" brushRef="#br0" timeOffset="-86473.5451">1178 4936 0,'0'0'0,"0"0"16,0 0-16,0 0 15,0 0 1,0 0-16,0 0 16,0 0-16,0 0 15,0 0 1,0 0-16,0 0 16,0 0-1,0 0-15,0 0 16,0 0-1,0 0-15,0 0 16,0 0-16,0 0 16,0 0-1,0 0-15,0 0 16,0 0 0,0 0-16,0 0 15,0 0 1,0 0-16,0 0 15,0 0-15,0 0 16,0 0 0,0 0-16,0 0 15,0 0 1,0 0-16,0 0 16,-12 35-1,-11 69-15,-24 46 16,11-11-16,13-12 15,11-46 1,12-12-16,0-69 16</inkml:trace>
        </inkml:traceGroup>
        <inkml:traceGroup>
          <inkml:annotationXML>
            <emma:emma xmlns:emma="http://www.w3.org/2003/04/emma" version="1.0">
              <emma:interpretation id="{E674E0A0-96AD-4033-8D27-BC90CADC3069}" emma:medium="tactile" emma:mode="ink">
                <msink:context xmlns:msink="http://schemas.microsoft.com/ink/2010/main" type="inkWord" rotatedBoundingBox="32509,7510 28852,7582 28818,5884 32475,581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7836.3799">424 5468 0,'0'0'15,"0"0"-15,0 0 16,0 0 0,0 11-16,0 1 15,-12 11 1,1 0-16,-1-11 15,0-1 1,0 1-16,0-1 16,1-11-16,-1 0 15,0-11 1,0-12-16,1-12 16,-1-11-1,0-12-15,12 0 16,0-23-16,12-11 15,11-1 1,1 13-16,-12 22 16,-12 58-1</inkml:trace>
          <inkml:trace contextRef="#ctx0" brushRef="#br0" timeOffset="-67520.5722">224 6057 0,'0'0'0,"0"0"15,0 0 1,0 0-16,0 0 16,0 0-1,0 0-15,0 0 16</inkml:trace>
          <inkml:trace contextRef="#ctx0" brushRef="#br0" timeOffset="-67030.0456">-82 5502 0,'0'0'0,"0"0"15,0 0 1,0 12-16,-12 23 16,-24 23-1,1 11-15,-12 0 16,0 24-16,-12-24 16,-12 0-1,71-69-15</inkml:trace>
          <inkml:trace contextRef="#ctx0" brushRef="#br0" timeOffset="-66229.8578">-365 5260 0,'0'0'15,"0"0"-15,0 34 16,-12 24 0,-23 12-16,-24 10 15,-12 1-15,12-34 16,12-13 0,12-11-16,11-11 15,24-12 1,-129 12-16,129-12 15,0-24 1,0-10-16,0 11 16,0 11-16,-12 1 15,-23 22 1,-71 35-16,-59 70 16,-36 69-1,-34-12-15,70-57 16,47-12-1,12-23-15,35-24 16,71-57-16</inkml:trace>
          <inkml:trace contextRef="#ctx0" brushRef="#br0" timeOffset="-66594.0593">-589 5942 0,'0'0'0,"0"0"16,0 0-1,0 0-15,0 0 16,0 0 0,0 0-16,0 0 15,0 0-15,0-12 16,0 1 0,12-13-16,11 1 15,13-11 1,-1 11-16,-11-1 15,-1 13 1,-11-1-16,0 12 16,-12 0-16,0 0 15,-12 35 1,-35 23-16,-47 46 16,-1-12-1,13-22-15,-1-24 16,13-12-1,-1-22-15,36-12 16,23-12-16,12 12 16</inkml:trace>
          <inkml:trace contextRef="#ctx0" brushRef="#br0" timeOffset="-65925.1403">-766 5133 0,'24'-23'15,"35"-47"1,0 1 0,-48 0-16,-34 22 15,-24 1 1,-12 23-16,-12 11 15,-11 12 1,35 12-16,11 11 16,25 23-16,22 24 15,-11-70 1,177 358-16,-177-358 16</inkml:trace>
          <inkml:trace contextRef="#ctx0" brushRef="#br0" timeOffset="-65304.2948">-1920 5318 0,'0'0'15,"12"11"-15,35 12 16,47 23 0,0 12-16,-23-12 15,-12 1 1,-24-13-16,-11 1 16,-12-12-16,-12 0 15,-24 0 1,-35 12-16,-23-12 15,82-23 1,-389-34-16,389 34 16,-12-12-16,0-11 15,12-23 1,12-12-16,0 12 16,11 11-1,13 12-15,11 11 16,0 12-1,-12 12-15,-11 11 16,-12 0-16,-12 12 16,-24 11-1,-11 0-15,-1-11 16,-11 0 0,-12-12-16,-11-12 15,23-11-15,0-11 16,11-24-1,13-57-15,34-36 16,37 13 0,10-1-16,1 24 15,-12 22 1,1 13-16,-48 57 16</inkml:trace>
          <inkml:trace contextRef="#ctx0" brushRef="#br0" timeOffset="-64211.0799">-2379 5387 0,'0'0'16,"0"0"-16,0 0 15,0 0 1,0 0-16,0 0 16,-12 11-1,-12 1-15,-11 11 16,-24 23-1,-24 1-15,25-13 16,10-11-16,37 1 16,11-24-1</inkml:trace>
          <inkml:trace contextRef="#ctx0" brushRef="#br0" timeOffset="-64899.561">-2721 5549 0,'0'0'0,"-12"11"15,0 12 1,1 12-16,-1 0 16,0 11-1,12 23-15,-12 1 16,0-1 0,1-23-16,-13 0 15,-11-11-15,-1-23 16,-11-12-1,-23-23-15,-1-24 16,12-10 0,12-1-16,23-12 15,24-10-15,36-24 16,11 11 0,35 12-16,24 12 15,-106 69 1</inkml:trace>
        </inkml:traceGroup>
        <inkml:traceGroup>
          <inkml:annotationXML>
            <emma:emma xmlns:emma="http://www.w3.org/2003/04/emma" version="1.0">
              <emma:interpretation id="{4E5B1BC4-D71A-4022-8D77-A4A628CEAC9F}" emma:medium="tactile" emma:mode="ink">
                <msink:context xmlns:msink="http://schemas.microsoft.com/ink/2010/main" type="inkWord" rotatedBoundingBox="28011,7189 23498,7278 23472,5997 27986,590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42738.5689">-4347 5433 0,'0'0'0,"0"0"16,0 0-16,0 0 15,0 0 1,0 0-16,0 0 16,0 0-16,12 0 15,12 12 1,11 11-16,0 0 16,12 12-1,-11-1-15,-1-11 16,-11 1-16,-1-1 15,-11 0 1,-12-12-16,-12 12 16,0 1-1,-23-1-15,-12 11 16,-12 1-16,-12 0 16,-11-12-1,23-12-15,12 1 16,0-1-1,23-11-15,24 0 16</inkml:trace>
          <inkml:trace contextRef="#ctx0" brushRef="#br0" timeOffset="-42489.1649">-4547 5006 0,'0'0'0,"0"0"15,0 0-15,0 11 16,0 1-16,0-12 15,0 0 1</inkml:trace>
          <inkml:trace contextRef="#ctx0" brushRef="#br0" timeOffset="-40711.2155">-4900 5687 0,'0'0'0,"0"0"15,0 0-15,0 0 16,0 0-1,0 0-15,0 0 16,-12 12 0,-12 0-16,1-1 15,-13 1-15,-11-12 16,12 0 0,11 0-16,1-12 15,11 1 1,0-13-16,1 1 15,11-11-15,11-1 16,13 0 0,23-11-16,12 11 15,0 12 1,11 12-16,13 22 16,-24 12-1,-24 0-15,-11 12 16,-24 11-1,-24 1-15,-35 22 16,-35 23-16,-12-11 16,106-81-1</inkml:trace>
          <inkml:trace contextRef="#ctx0" brushRef="#br0" timeOffset="-41921.4949">-4841 5560 0,'0'0'16,"0"0"-16,0 0 16,0 0-1,0 12-15,0-1 16,-12 24-1,-24 23-15,-11 11 16,0 12-16,-12 0 16,-11-12-1,11 1-15,23-24 16,-11-11 0,47-35-16</inkml:trace>
          <inkml:trace contextRef="#ctx0" brushRef="#br0" timeOffset="-38636.1576">-5478 5398 0,'0'0'16,"0"0"-16,0 0 15,0 0 1,0 0-16,0 0 16,0 0-1,0 0-15,0 0 16,0 0-16</inkml:trace>
          <inkml:trace contextRef="#ctx0" brushRef="#br0" timeOffset="-38912.7132">-5525 5734 0,'0'0'15,"0"0"-15,0 0 16,-11 23-16,-13 23 15,-11 12 1,-12 11-16,-1 0 16,1-11-1,0-12-15,12-22 16,11-1 0,13-12-16,11-11 15</inkml:trace>
          <inkml:trace contextRef="#ctx0" brushRef="#br0" timeOffset="-37944.7522">-5925 5433 0,'0'0'16,"0"0"-16,0 0 15,0 0 1,0 12-16,12 22 15,-1 1-15,-11 11 16,0 1 0,0-1-16,-11-12 15,-13 1 1,-11 0-16,-12-12 16,-24 0-16,0-23 15,12 0 1,12-12-16,12-11 15,11 0 1,13-11-16,11-1 16,11 12-1,13 0-15,11 11 16,1 12-16,11 12 16,-12 11-1,0 0 1,-23 12-1,-12-24-15,0 1 16,-23-1 0,-13 1-16,-23-12 15,-11 0 1,11 0-16,-12 0 16,-11 11-16,11 1 15,12 11 1,24 0-16,11 0 15,12 12 1,12 11-16,36 12 16,11 0-16,23-12 15,-70-46 1</inkml:trace>
          <inkml:trace contextRef="#ctx0" brushRef="#br0" timeOffset="-37715.8306">-6067 5063 0,'0'0'0,"0"12"16,12-1 0,-12-11-16</inkml:trace>
          <inkml:trace contextRef="#ctx0" brushRef="#br0" timeOffset="-37498.9557">-6773 5306 0,'0'0'0,"0"0"16,0 0-16,11 0 16,37-12-1,10 1-15,25-1 16,58-11-16,-141 23 15</inkml:trace>
          <inkml:trace contextRef="#ctx0" brushRef="#br0" timeOffset="-37214.5568">-7009 4902 0,'0'0'0,"0"11"16,-12 35 0,12 24-16,0 34 15,0 46 1,0 0-16,0-57 15,12-12 1,0-24-16,-12-57 16</inkml:trace>
          <inkml:trace contextRef="#ctx0" brushRef="#br0" timeOffset="-36810.3436">-7091 5398 0,'0'0'0,"-12"0"16,-23 12-16,-36 23 16,-12-1-1,1 13-15,23-1 16,24-11 0,11-1-16,1 1 15,11 0-15,12 11 16,0 0-1,12 0-15,-1-11 16,1 0 0,-12-1-16,-12-11 15,-11-11 1,-13-1-16,-46-11 16,-36-23-16,12-11 15,35-1 1,13 0-16,22 1 15,13-13 1,23-10-16,35-24 16,71-12-16,0 24 15,0 23 1,-106 46-16</inkml:trace>
          <inkml:trace contextRef="#ctx0" brushRef="#br0" timeOffset="-36167.9116">-8258 5861 0,'0'0'0,"0"0"15,-11 11 1,-1-11-16,-12 12 16,-11-12-16,0 0 15,-1-12 1,1 1-16,11-1 16,13 1-1,-1-12-15,12 11 16,0 0-16,12 1 15,-1 11 1,13 0-16,-12 11 16,0 1-1,-1 0-15,-11 11 16,-11 0 0,-1-12-16,-12 1 15,1-12-15,-13-12 16,13 1-1,-1-12-15,12-12 16,12-23 0,48-46-16,22 12 15,24 11 1,1 23-16,46 12 16,-141 46-16</inkml:trace>
        </inkml:traceGroup>
        <inkml:traceGroup>
          <inkml:annotationXML>
            <emma:emma xmlns:emma="http://www.w3.org/2003/04/emma" version="1.0">
              <emma:interpretation id="{3D6BD87F-4165-4F0C-8FEF-EAD7E7D43C05}" emma:medium="tactile" emma:mode="ink">
                <msink:context xmlns:msink="http://schemas.microsoft.com/ink/2010/main" type="inkWord" rotatedBoundingBox="23243,7955 18855,8042 18820,6248 23208,616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33964.2792">-10449 6924 0,'0'0'15,"12"-12"1,47-22-16,12-36 15,11-10-15,-35 10 16,-23 24 0,-24 11-16,-24 1 15,-23 11-15,-12 23 16,0 11 0,12 24-16,24-1 15,11 1 1,24 0-16,23-1 15,83 13 1,23-13-16,-23-22 16,-118-12-16</inkml:trace>
          <inkml:trace contextRef="#ctx0" brushRef="#br0" timeOffset="-33480.9833">-10943 5202 0,'0'0'0,"0"0"16,11 12 0,13-1-16,0 24 15,11 11-15,0 12 16,-11 11 0,-12 12-16,-24-12 15,-12 1 1,-23-12-16,-47 22 15,-36-22 1,-11-23-16,23-35 16,0-23-16,12 0 15,12-24 1,35 13-16,12-12 16,35-12-1,24-12-15,35-22 16,12 23-1,12 11-15,23 12 16,-94 46-16</inkml:trace>
          <inkml:trace contextRef="#ctx0" brushRef="#br0" timeOffset="-34811.3774">-8858 5098 0,'0'0'15,"0"12"1,0 11-16,-24 34 16,-11 24-1,-12-11-15,-12 11 16,0-24-16,0-10 15,12-13 1,-12-11-16,-12-23 16,-11 0-1,23-11-15,-12 11 16,1 0-16,11 11 16,-12 13-1,-11 10-15,-13 12 16,25-11-1,11 11-15,23-23 16,13 1 0,23 10-16,0-11 15,12-11-15,11-1 16,12 1 0,1-12-16,-1-12 15,1 1 1,-13-1-16,-11 1 15,0-1-15,-12 1 16,0 11 0,-12-12-1,-106 24 1,47-1 0,12 1-16,12-12 15,12 11 1,0-11-16,11 0 15,12 0-15,1 0 16,-1 0 0,-12 12-16,1 11 15,-13 0 1,1 12-16,0-12 16,-1-12-1,1 1-15,11-12 16,1 0-16,11 0 15,0 0 1,0 0-16,-11 0 16,-12 12-1,-1 11-15,-11 11 16,12-11-16,-1-11 16,1-12-1,0 0-15,11-12 16,12 1-1,1-12-15,-1 0 16,12 0 0,0-1-16,12 13 15,-1-1-15,13 1 16,0 22 0,-13 1-16,1 23 15,0-1 1,-12 12-16,-24 1 15,-11 10-15,-24 1 16,-23 12 0,-24-24-16,23-23 15,36-23 1,47 0-16</inkml:trace>
          <inkml:trace contextRef="#ctx0" brushRef="#br0" timeOffset="-34457.2265">-9695 6439 0,'0'0'0,"24"0"15,47 0-15,35-12 16,58 1 0,13-1-16,-177 12 15</inkml:trace>
          <inkml:trace contextRef="#ctx0" brushRef="#br0" timeOffset="-33312.6285">-11356 5630 0,'0'0'16,"0"11"-16,0 1 15,0-12-15,0 0 16</inkml:trace>
          <inkml:trace contextRef="#ctx0" brushRef="#br0" timeOffset="-32736.7302">-11933 5653 0,'0'0'0,"0"0"15,-12 11 1,1 1-16,-13 11 16,0 0-1,-23 12-15,-23 11 16,-36 0-1,-12 0-15,24-22 16,23-24-16,0 0 16,12-12-1,12 0-15,0-11 16,12-11 0,23-13-16,0-10 15,24-24-15,12 0 16,-1 11-1,1 1-15,-24 69 16</inkml:trace>
          <inkml:trace contextRef="#ctx0" brushRef="#br0" timeOffset="-32329.7578">-13240 5456 0,'0'0'0,"0"0"16,0 0-16,0 0 15,0 0 1,0 0-16,11 12 16,13 11-1,11 12-15,-11-1 16,-1 1 0,1 11-16,-12 0 15,0 1-15,-12-1 16,-12-11-1,-24 11-15,1-12 16,-12-22 0,47-12-16</inkml:trace>
        </inkml:traceGroup>
        <inkml:traceGroup>
          <inkml:annotationXML>
            <emma:emma xmlns:emma="http://www.w3.org/2003/04/emma" version="1.0">
              <emma:interpretation id="{8E41DDA9-00AB-43E5-9281-3C18723E344E}" emma:medium="tactile" emma:mode="ink">
                <msink:context xmlns:msink="http://schemas.microsoft.com/ink/2010/main" type="inkWord" rotatedBoundingBox="18482,8040 15693,8095 15656,6216 18445,616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3065.205">-15832 5190 0,'0'0'0,"24"12"16,-1-12-1,1 0-15,-12 12 16,-12-12 0,0 11-16,-24 24 15,-23 23-15,-24-12 16,1 0-1,11-11-15,11-12 16,13 0 0,12-12-16,11 1 15,12-12 1,0 0-16,0 0 16,0 0-16,23 0 15,24 0 1,1 12-16,22-1 15,-11 1 1,-12-1-16,-11 1 16,-13-1-16,-11 1 15,-12 11 1,-12 0-16,-23 0 16,0 0-1,-24 12-15,0-12 16,0 0-1,-12 0-15,-11 1 16,11-13-16,24-11 16,12 0-1,11 0-15,24 0 16</inkml:trace>
          <inkml:trace contextRef="#ctx0" brushRef="#br0" timeOffset="-23520.0385">-16162 5248 0,'0'0'16</inkml:trace>
          <inkml:trace contextRef="#ctx0" brushRef="#br0" timeOffset="-22208.7168">-16280 5167 0,'-11'0'0,"-25"12"16,1-1-1,11 1-15,13-12 16,-1 0 0,12 0-16,0 0 15,12 0-15,35 0 16,-47 0 0,365-58-16,-365 58 15,35 0 1,1 0-16,-1 0 15,-23 0 1,-12 0-16,0 0 16,-12 0-16,12 0 15,-271 104 1,259-104-16,-35 12 16,-12-12-1,12 0-15,12 11 16,11-11-16,12 0 15,12 0 1,12 0-16,35-11 16,12 11-1,12-12-15,23 1 16,59-1 0,-70 1-16,-24-1 15,-12 12 1,-24 0-16,-11 0 15,-12 0-15,-12 12 16,-35-1 0,-12 1-16,59-12 15</inkml:trace>
          <inkml:trace contextRef="#ctx0" brushRef="#br0" timeOffset="-32001.6893">-13829 5560 0,'0'0'16,"11"12"-16,13 23 15,11 11 1,12 12-16,1-1 16,-1 1-1,-36-35-15,-11 12 16,-23 0-16,-1-24 15,-11 1 1,-12-12-16,12-12 16,-1-11-1,24 0-15,12-23 16,24-24 0,35 13-16,47-13 15,-106 70-15</inkml:trace>
          <inkml:trace contextRef="#ctx0" brushRef="#br0" timeOffset="-31417.3613">-14277 5861 0,'0'0'0,"0"0"16,0 0-16,-12 11 16,0-11-1,-23 0-15,0 0 16,-12 0-1,0-11-15,11-1 16,13 1-16,11-1 16,12 1-1,12-1-15,-1-11 16,13 11 0,11 1-16,1-1 15,11 24 1,-12-1-16,0 12 15,-11 12-15,-12 11 16,-24 35 0,-23-11-16,-12 10 15,-48 1 1,-22-23-16,22-12 16,95-46-16</inkml:trace>
          <inkml:trace contextRef="#ctx0" brushRef="#br0" timeOffset="-21625.8589">-15196 5294 0,'0'0'16,"0"0"-16,-12 12 15,1 0 1,-25 34-16,-23 23 15,-11 24-15,-36 22 16,-47 35 0,11-22-16,36-13 15,36-34 1,11-23-16,11 0 16,1-12-1,24-23-15,11 0 16,12-11-16,0-12 15</inkml:trace>
          <inkml:trace contextRef="#ctx0" brushRef="#br0" timeOffset="-20946.876">-15985 6658 0,'0'0'0,"12"0"15,23 0-15,24-23 16,23-12 0,1-11-16,-1-12 15,-23 12 1,0 0-16,-12 0 15,-11-1-15,-13 13 16,-11 11 0,-12 23-16,0-12 15,-12 1 1,-11 11-16,-13 11 16,-11 1-16,0-1 15,0 12 1,23 0-16,1 12 15,11 0 1,0 0-16,12 11 16,12 0-1,12 0-15,-1 12 16,12-12-16,-11 0 16,0 1-1,-1-1-15,-11-11 16,0-1-1,-1 1-15,-11 11 16,0-34-16,-23 11 16,-12 0-1,-13-12-15,-34-22 16,11-1 0,1-11-16,23 0 15,23-12 1,0-11-16,24 12 15,24-36-15,23 1 16,36 0 0,-1-12-16,12 23 15,-94 58 1</inkml:trace>
        </inkml:traceGroup>
        <inkml:traceGroup>
          <inkml:annotationXML>
            <emma:emma xmlns:emma="http://www.w3.org/2003/04/emma" version="1.0">
              <emma:interpretation id="{426B7B1D-CADE-4444-B6F2-2367ED85809F}" emma:medium="tactile" emma:mode="ink">
                <msink:context xmlns:msink="http://schemas.microsoft.com/ink/2010/main" type="inkWord" rotatedBoundingBox="15276,8223 11988,8288 11944,6044 15232,597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8765.7331">-18235 6785 0,'0'0'0,"12"0"16,47 0 0,35-11-16,36-24 15,11-11 1,-141 46-16</inkml:trace>
          <inkml:trace contextRef="#ctx0" brushRef="#br0" timeOffset="-18369.7333">-18906 7201 0,'0'0'16,"0"0"-1,0 0-15,35-23 16,24-35-16,11-11 16,-22 11-1,-25 24-15,-23 11 16,-12-1-1,-11 13-15,-24-1 16,0 12-16,11 12 16,1-1-1,23 1-15,0 11 16,24 0 0,47 23-16,59 1 15,23-1 1,-35-35-16,12-11 15,-118 0-15</inkml:trace>
          <inkml:trace contextRef="#ctx0" brushRef="#br0" timeOffset="-19244.9369">-16821 5572 0,'0'0'16,"0"0"-16,0 0 16,0 0-1,0 23-15,-12 0 16,-12 23 0,-23 12-16,0-12 15,-35 24-15,-1-1 16,-11-23-1,0-11-15,-12-12 16,35-11 0,0-12-16,12-12 15,12 0-15,0-11 16,24 0 0,-1-11-16,0 10 15,1 1 1,11 0-16,-11 0 15,11 0 1,-12 11-16,1 1 16,-1-1-16,-23 12 15,12 0 1,-12 12-16,-1 11 16,1 12-1,0 22-15,12 1 16,11 0-1,1 0-15,11-12 16,12-11-16,0-1 16,12-11-1,11-11-15,1 0 16,-1-12 0,1-12-16,-12 0 15,11-11-15,-11 0 16,-12 0-1,0 0-15,0 0 16,-12 0 0,0 0-16,1 11 15,-1 1 1,0 11-16,-11 11 16,-25 12-16,1 0 15,-12 12 1,12-23-16,-12-1 15,12 1 1,12-1-16,11-11 16,1 0-16,11 0 15,0 0 1,1 0-16,-13 12 16,0-1-1,-11 1-15,0-1 16,11-11-1,-11 0-15,11 0 16,1 0-16,-1 0 16,-11 12-1,11 0-15,1-1 16,-13 1 0,1-1-16,-12 1 15,0-1 1,0 1-16,0-1 15,-1 1-15,13-12 16,0 0 0,23 0-16,0 0 15,0 0 1,1-12-16,11 1 16,0-1-16,0-11 15,11 12 1,1-1-16,0 1 15,-12 11 1,12 0-16,0 11 16,-1 1-16,-11 11 15,0 23 1,-11 23-16,-25 24 16,-11-24-1,-24 12 1,-58 0-1,129-81-15</inkml:trace>
          <inkml:trace contextRef="#ctx0" brushRef="#br0" timeOffset="-17867.8011">-19036 4959 0,'0'0'15,"0"0"-15,0 12 16,12 23-16,-12-35 16,118 288-1,-118-288-15,0 24 16,0 22 0,-12 23-16,-24 12 15,-34 0-15,-48 0 16,0-12-1,-23-23-15,-24-11 16,12-23 0,47-24-16,0-11 15,35 0 1,12-12-16,24-11 16,23 11-16,24-34 15,11 0 1,25-1-16,46-22 15,-94 92 1</inkml:trace>
          <inkml:trace contextRef="#ctx0" brushRef="#br0" timeOffset="-17704.3324">-19460 5479 0,'0'0'16,"0"0"-16,0 23 16,0-23-1</inkml:trace>
        </inkml:traceGroup>
        <inkml:traceGroup>
          <inkml:annotationXML>
            <emma:emma xmlns:emma="http://www.w3.org/2003/04/emma" version="1.0">
              <emma:interpretation id="{68FF9677-5ED8-44D9-90EC-C748B0E3BF63}" emma:medium="tactile" emma:mode="ink">
                <msink:context xmlns:msink="http://schemas.microsoft.com/ink/2010/main" type="inkWord" rotatedBoundingBox="11646,8260 6693,8358 6646,6008 11600,591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15443.7464">-21050 5410 0,'0'0'0,"-12"46"16,0 0 0,0 1-16,1-13 15,11-34 1</inkml:trace>
          <inkml:trace contextRef="#ctx0" brushRef="#br0" timeOffset="-15060.4928">-21180 5757 0,'0'0'0,"-12"11"15,-11 12 1,-24 12-16,-24 11 16,-11-11-16,11 0 15,-12-12 1,-34 0-16,-25-12 16,1-11-1,35 12-15,-12 11 16,-23-11-1,-1-1-15,48 1 16,12-12-16,-1 0 16,12 0-1,1 0-15,11 0 16,12 0 0,23 0-16,12 0 15,12 0 1,0 0-16,0 0 15,24 11-15,23 1 16,36-1 0,23-11-16,0 0 15,-24-11 1,-82 11-16</inkml:trace>
          <inkml:trace contextRef="#ctx0" brushRef="#br0" timeOffset="-15880.7997">-20450 5630 0,'0'0'0,"0"0"16,0 0-16,0 0 15,0 11 1,0 24-16,-11 23 16,-13 23-1,1-1-15,-1-10 16,0-12-16,1-24 15,-1-11 1,13 0-16,-13-11 16,12-12-1,0 0-15,1-12 16,-1-11-16,0-23 16,12 0-1,0 11-15,0 12 16,0 12-1,0-1-15,-12 0 16,1 12 0,-13 12-16,-23 11 15,-24 35-15,-11 11 16,11 1 0,12-1-16,0-11 15,0-24 1,0 1-16,59-35 15</inkml:trace>
          <inkml:trace contextRef="#ctx0" brushRef="#br0" timeOffset="-15673.0784">-21274 6797 0,'0'0'0,"-12"0"16,12 0-16,0 0 16</inkml:trace>
          <inkml:trace contextRef="#ctx0" brushRef="#br0" timeOffset="-14852.2765">-22782 5641 0,'0'0'0,"0"0"15,24 0-15,82 0 16,35 0-1,36-34-15,35 10 16,82-10 0</inkml:trace>
          <inkml:trace contextRef="#ctx0" brushRef="#br0" timeOffset="-14161.5867">-22004 4959 0,'-24'-11'16,"-23"11"-16,-12-12 15,-47 1 1,-35-12 0,-13 11-16,13 12 15,-24 12-15,0 22 16,12 12-1,12 1-15,23-1 16,35-11-16,36-12 16,12 0-1,23 0-15,12-12 16,0 1 0,12 11-16,-12-23 15</inkml:trace>
          <inkml:trace contextRef="#ctx0" brushRef="#br0" timeOffset="-14535.8204">-23324 5549 0,'0'0'0,"0"11"15,0 24 1,12 11-16,0 35 16,11 23-1,1 12-15,-1-12 16,13-23 0,-13-24-16,-23-57 15</inkml:trace>
          <inkml:trace contextRef="#ctx0" brushRef="#br0" timeOffset="-13708.6082">-23925 6196 0,'0'0'16,"0"0"-16,0 0 15,0 0 1,0 0-16,0 0 16,0 0-16,0 0 15,-11-23 1,-1-12-16,12-11 16,0 11-1,0-11-15,12 11 16,-1 1-1,1 11-15,0-1 16,0 13-16,0-1 16,-1 12-1,1 12-15,0 11 16,0 12 0,-12 22-16,-12 13 15,0-1 1,-23 0-16,-1 24 15,-11-12-15,0-23 16,-12-12 0,12-23-16,47-23 15</inkml:trace>
          <inkml:trace contextRef="#ctx0" brushRef="#br0" timeOffset="-13450.9118">-24243 6011 0,'0'0'0,"0"0"16,-11 23-1,-1 12-15,-12 23 16,-11-1-1,0 1-15,-1 11 16,1-11-16,0-11 16,-1-24-1,36-23-15</inkml:trace>
          <inkml:trace contextRef="#ctx0" brushRef="#br0" timeOffset="-13026.3687">-24478 5757 0,'0'0'16,"-12"23"-16,-12 35 16,-11 23-16,-12-12 15,-12-11 1,-12-1-16,24-33 15,12-1 1,0-12-16,11-11 16,0-11-16,1-12 15,-1-12 1,13 0-16,-1 1 16,0 10-1,0 1-15,12 12 16,0-1-1,0 12-15,0 0 16,-12 12-16,-11 34 16,-1 12-1,-11 0-15,-12 11 16,-24 23 0,1-22-16,22-12 15,48-58 1</inkml:trace>
          <inkml:trace contextRef="#ctx0" brushRef="#br0" timeOffset="-12810.3365">-25373 7294 0,'0'0'0,"23"0"16,48-12-16,70-45 15,12-36 1,-153 93-16</inkml:trace>
        </inkml:traceGroup>
        <inkml:traceGroup>
          <inkml:annotationXML>
            <emma:emma xmlns:emma="http://www.w3.org/2003/04/emma" version="1.0">
              <emma:interpretation id="{B742B195-0BA7-43F1-B343-1F78C37644C6}" emma:medium="tactile" emma:mode="ink">
                <msink:context xmlns:msink="http://schemas.microsoft.com/ink/2010/main" type="inkWord" rotatedBoundingBox="6557,8443 2007,8532 1957,5993 6507,590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1414.6567">-25550 5283 0,'0'0'15,"-12"46"-15,-23 35 16,-12 11 0,-24-11-16,-12-23 15,-23-12-15,36-11 16,23-12-1,0-11-15,11-1 16,13 1 0,-1-1-16,-11 13 15,-1 10 1,-23 12-16,12-11 16,-12 0-16,1-12 15,10-12 1,1-11-16,12 0 15,0 0 1,11 0-16,12 0 16,1 0-1,-1 0-15,0 0 16,0 0-16,0 0 16,1 0-1,11 0-15,0 0 16,0 0-1,0 0-15,0 0 16,0 0-16,-12 12 16,-12 11-1,1 23-15,-24 12 16,-24 11 0,-12 1-16,-23-1 15,12-11 1,0-12-16,12-23 15,-1-11-15,12-24 16,24-11 0,12 0-16,11-35 15,24-11 1,59-70 0,-59 139-1</inkml:trace>
          <inkml:trace contextRef="#ctx0" brushRef="#br0" timeOffset="-12630.3401">-25609 6196 0,'0'0'15,"-12"11"-15,0 1 16,12-12-1</inkml:trace>
          <inkml:trace contextRef="#ctx0" brushRef="#br0" timeOffset="-11050.7451">-26716 7132 0,'0'0'0,"0"0"15,0 0-15,35-12 16,0-11 0,-23-11-16,-12-1 15,-23 0-15,-13 1 16,-46-1 0,-60 12-16,25 23 15,46 11 1,24 13-16,23-1 15,12 23 1,24-11-16,47 22 16,35 1-16,12-23 15,12-24 1,24-11-16,-142 0 16</inkml:trace>
          <inkml:trace contextRef="#ctx0" brushRef="#br0" timeOffset="-9980.718">-27470 4878 0,'0'0'16,"0"0"-16,0 0 15,0 0 1,0 0-16</inkml:trace>
          <inkml:trace contextRef="#ctx0" brushRef="#br0" timeOffset="-9775.376">-27906 5456 0,'0'0'16,"47"0"-16,94-23 15,119-23-15</inkml:trace>
          <inkml:trace contextRef="#ctx0" brushRef="#br0" timeOffset="-10170.246">-27753 5734 0,'0'0'0,"0"0"16,0 0-1,0 0-15,0 0 16,0 0-16,0 0 16,0 11-1,0 1-15,-12 22 16,-11 13 0,-1 10-16,1-10 15,-1-13 1,0-11-16,1-11 15,11 0-15,0-1 16,1-11 0,-1 12-16,-12-1 15,-11 1 1,-59 22 0,23-10-1,24-13-15,11-11 16,1 0-1,12-11-15,11-13 16,0 1-16,12-34 16,0 57-1,130-370-15,-119 358 16,13-34 0,-24 46-16</inkml:trace>
          <inkml:trace contextRef="#ctx0" brushRef="#br0" timeOffset="-8820.9333">-28448 7005 0,'0'0'0,"0"0"16,0 0-16,0 0 15,24 0 1,58-12-16,36-11 16,11 0-16,1 0 15,-130 23 1</inkml:trace>
          <inkml:trace contextRef="#ctx0" brushRef="#br0" timeOffset="-9115.5035">-28554 5398 0,'-12'12'0,"-47"23"16,-35 22-1,0 1-15,23-11 16,24-13 0,23-11-16,13 0 15,11 1-15,11-1 16,13 0-1,23 11-15,0 13 16,-11-1 0,-13 12-16,-23 11 15,-47 23 1,-24 1-16,-58 57 16,-60 35-16,60-69 15,35-24 1,23 1-16,24-1 15,23-11 1,24 11-16,24-22 16,35-1-16,35-11 15,24-12 1,11-11-16,48-12 16,-12 0-1,-24-11-15,12-12 16,0 0-1,-35 0-15,-118 0 16</inkml:trace>
          <inkml:trace contextRef="#ctx0" brushRef="#br0" timeOffset="-8600.8408">-28896 6936 0,'0'0'0,"0"0"15,0 11-15,0 1 16,0-12 0</inkml:trace>
          <inkml:trace contextRef="#ctx0" brushRef="#br0" timeOffset="-8140.8626">-29485 6115 0,'0'0'0,"0"0"15,0 0-15,0 12 16,0-1-1,-11 12-15,-13 12 16,-11 11-16,-36 23 16,-23 24-1,-12-1-15,23-22 16,13-12 0,34-35-16,1 0 15,11-12 1,24-11-16</inkml:trace>
          <inkml:trace contextRef="#ctx0" brushRef="#br0" timeOffset="-7854.6881">-29697 5156 0,'0'0'15,"0"0"-15,0 0 16,0 23-16,-11 23 16,-1 47-1,12 34-15,-12 0 16,12 23-1,-12 12-15,0-23 16,12-139-16</inkml:trace>
        </inkml:traceGroup>
        <inkml:traceGroup>
          <inkml:annotationXML>
            <emma:emma xmlns:emma="http://www.w3.org/2003/04/emma" version="1.0">
              <emma:interpretation id="{B63E2863-6F27-44F8-8112-E86929D0B80F}" emma:medium="tactile" emma:mode="ink">
                <msink:context xmlns:msink="http://schemas.microsoft.com/ink/2010/main" type="inkWord" rotatedBoundingBox="1536,7622 1180,7630 1148,6036 1505,6029"/>
              </emma:interpretation>
              <emma:one-of disjunction-type="recognition" id="oneOf16">
                <emma:interpretation id="interp20" emma:lang="" emma:confidence="0.5">
                  <emma:literal>.</emma:literal>
                </emma:interpretation>
                <emma:interpretation id="interp21" emma:lang="" emma:confidence="0">
                  <emma:literal>,</emma:literal>
                </emma:interpretation>
                <emma:interpretation id="interp22" emma:lang="" emma:confidence="0">
                  <emma:literal>\</emma:literal>
                </emma:interpretation>
                <emma:interpretation id="interp23" emma:lang="" emma:confidence="0">
                  <emma:literal>:</emma:literal>
                </emma:interpretation>
                <emma:interpretation id="interp2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5198.7472">-30839 4971 0,'0'0'15,"0"23"-15,0 35 16,0 46-1,0 34-15,0-10 16,12-48 0,-1-10-16,1-12 15,-12-58 1</inkml:trace>
          <inkml:trace contextRef="#ctx0" brushRef="#br0" timeOffset="-6308.6239">-30545 5768 0,'0'0'15,"0"0"-15,0 0 16,0 12 0,-12 11-16,1 0 15,-13 0-15,12 0 16,-11-11 0,-1 11-16,1-11 15,-13-1 1,25-11-16,-13-11 15,0-1 1,24 12-16,-82-208 16,82 196-16,12-34 15,0-23 1,-12 69-16</inkml:trace>
          <inkml:trace contextRef="#ctx0" brushRef="#br0" timeOffset="-6072.725">-30875 6531 0,'0'0'16,"-11"23"-16,11-11 15,0-12-15</inkml:trace>
        </inkml:traceGroup>
      </inkml:traceGroup>
      <inkml:traceGroup>
        <inkml:annotationXML>
          <emma:emma xmlns:emma="http://www.w3.org/2003/04/emma" version="1.0">
            <emma:interpretation id="{3D2C762B-DAB4-448A-A9DF-C00DE578A4AB}" emma:medium="tactile" emma:mode="ink">
              <msink:context xmlns:msink="http://schemas.microsoft.com/ink/2010/main" type="line" rotatedBoundingBox="33255,5512 -75,5794 -100,2786 33229,2505"/>
            </emma:interpretation>
          </emma:emma>
        </inkml:annotationXML>
        <inkml:traceGroup>
          <inkml:annotationXML>
            <emma:emma xmlns:emma="http://www.w3.org/2003/04/emma" version="1.0">
              <emma:interpretation id="{A03F24AC-AD41-4EBE-8973-62FDDEC2EE24}" emma:medium="tactile" emma:mode="ink">
                <msink:context xmlns:msink="http://schemas.microsoft.com/ink/2010/main" type="inkWord" rotatedBoundingBox="33250,4928 30834,4949 30815,2723 33231,2703"/>
              </emma:interpretation>
            </emma:emma>
          </inkml:annotationXML>
          <inkml:trace contextRef="#ctx0" brushRef="#br0" timeOffset="-257674.9356">1096 3260 0,'0'0'0,"0"0"0,-12 24 16,-12-13-1,1 12-15,-13 0 16,1-11 0,0-12-16,11 0 15,0-12 1,1-11-16,11 0 15,0-23-15,12 0 16,24-1 0,11 13-16,24-1 15,0 12 1,0 11-16,-12 12 16,-23 12-16,-1 11 15,-11 23 1,-12 24-16,-24 11 15,-34 11 1,-25 0-16,-23 1 16,-59 11-16,24-35 15,35-23 1,47-11-16,59-35 16</inkml:trace>
          <inkml:trace contextRef="#ctx0" brushRef="#br0" timeOffset="-256035.7108">872 1642 0,'0'0'16,"0"0"-16,0 24 15,-12 22 1,-35 23-16,-47 24 16,-12-24-1,23-11-15,12-12 16,1-23-16,-1-11 16,24-12-1,0 0-15,23-12 16,1-11-1,11-12-15,24 1 16,-1-1-16,13 12 16,0 11-1,-1 12-15,-11 0 16,0 12 0,-12 46-16,0-58 15</inkml:trace>
          <inkml:trace contextRef="#ctx0" brushRef="#br0" timeOffset="-257170.983">342 3191 0,'0'0'16,"0"12"-16,-12-1 15,0 12 1,0-11-16,1-12 16,-13 0-1,0-23 1,-11-12-1,23 0-15,0-22 16,12-47-16,12-12 16,0 24-1,12 11-15,-1 23 16,1 12 0,-24 46-16</inkml:trace>
          <inkml:trace contextRef="#ctx0" brushRef="#br0" timeOffset="-256980.7281">-130 3861 0,'0'0'0,"0"0"15,0 0 1,0 0-16</inkml:trace>
          <inkml:trace contextRef="#ctx0" brushRef="#br0" timeOffset="-256430.2976">-518 3376 0,'0'0'0,"0"0"16,0 0-16,-12 0 15,0 0 1,0 0-16,12-12 15,-11-22 1,11-12-16,11-1 16,13-10-16,11 10 15,1 1 1,-1 11-16,0 12 16,1 12-16,-1-1 15,0 12 1,-11 12-16,-12-1 15,-1 1 1,-11 11-16,0 0 16,-11 12-1,-13-1-15,1-10 16,-1-13-16,12-11 16,-11 0-1,-1-23-15,12-12 16,1-34-1,-1-47-15,24-22 16,11 22 0,-11 47-16,11-1 15,-11 1-15,12-12 16,-24 81 0</inkml:trace>
          <inkml:trace contextRef="#ctx0" brushRef="#br0" timeOffset="-255483.3686">-954 2775 0,'0'0'0,"0"0"15,0 0 1,12-12-16,11 1 16,13 11-16,11 11 15,-12 1 1,0 0-16,-11-1 16,-1 1-1,-11-1-15,-12 1 16,0-1-1,0 1-15,-12 11 16,1-11-16,-1-1 16,0 1-1,-11-1-15,-1-11 16,-11 0 0,-1 0-16,1-11 15,0-1 1,-1 12-16,1 0 15,0 0-15,-1 0 16,1 12 0,0-1-16,11 12 15,0 12 1,1 34-16,11 47 16,12 0-16,12-1 15,23 24 1,1-24-16,-1-11 15,0-11 1,-35-93-16</inkml:trace>
        </inkml:traceGroup>
        <inkml:traceGroup>
          <inkml:annotationXML>
            <emma:emma xmlns:emma="http://www.w3.org/2003/04/emma" version="1.0">
              <emma:interpretation id="{442FC12C-322E-4B0F-8B2F-ECD4DE5459DB}" emma:medium="tactile" emma:mode="ink">
                <msink:context xmlns:msink="http://schemas.microsoft.com/ink/2010/main" type="inkWord" rotatedBoundingBox="30306,5485 24879,5531 24862,3544 30289,349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249053.9885">-7150 3203 0,'0'0'0,"0"0"16,0 0-1,-12 11-15,0 1 16,0-12-1,1 0-15,11 0 16,0 0 0,0-12-16,0 1 15,11-24 1,1 0-16,12-11 16,-1 11-16,1 12 15,-1 12 1,-11 11-16,0 11 15,12 47 1,-13 81-16,-22-1 16,-13 1-16,12-12 15,0-34 1,12-36-16,0-22 16,0-12-1,0-11-15,0-12 16,0-12-16,24-57 15,0-47 1,23-80-16,0 11 16,0 58-1,-12 34-15,-11 36 16,-12 22 0,-1 12-16,-11 23 15,0 0-15,0 11 16,-23 70-1,-1 35-15,12 11 16,12-35 0,12 1-16,24-12 15,-1-35 1,12 0-16,-47-46 16</inkml:trace>
          <inkml:trace contextRef="#ctx0" brushRef="#br0" timeOffset="-247564.6685">-6373 3630 0,'0'0'0,"0"12"16,0 11-16,0 0 15,0 12 1,12-12-16,0 0 15,23-12 1,12-11-16,0-11 16,-11-12-1,-13 11-15,1-22 16,-12 10-16,-1 1 16,-11 0-1,-11 12-15,-25-1 16,1 1-1,-12 11-15,0 11 16,11 1-16,13-1 16,11 1-1,12-12-15,0 0 16</inkml:trace>
          <inkml:trace contextRef="#ctx0" brushRef="#br0" timeOffset="-247990.7386">-6773 4058 0,'0'0'0,"0"0"15,0 0 1,0 0-16,0 0 15,11 0-15,25 0 16,11 0 0,0-12-16,0 1 15,0-1 1,-11 12-16,-13-11 16,-11 11-16,-12 0 15,0 0 1,0 11-16,0 1 15,-12 11 1,0 12-16,1-1 16,-1 12-16,12 1 15,0-13 1,12 1-16,-1-12 16,13 0-1,11-11-15,24-1 16,12-11-1,0-23-15,-71 23 16</inkml:trace>
          <inkml:trace contextRef="#ctx0" brushRef="#br0" timeOffset="-246422.3177">-5324 3769 0,'0'11'16,"0"13"-1,0 22-15,0 12 16,0 11-16,0 0 15,0 35 1,0-11-16,0-12 16,0-24-1,11-22-15,1-12 16,0-11 0,-12-12-16</inkml:trace>
          <inkml:trace contextRef="#ctx0" brushRef="#br0" timeOffset="-246728.5382">-5737 3804 0,'0'0'0,"0"0"16,0 0-16,0 11 16,0 12-1,-11 12-15,-1 11 16,0 0 0,12 1-16,0-1 15,12 12-15,0 11 16,-1-11-1,-11-12-15,12-11 16,-12-35 0</inkml:trace>
          <inkml:trace contextRef="#ctx0" brushRef="#br0" timeOffset="-247044.2683">-6302 4139 0,'0'0'16,"0"0"-16,0 0 15,12 0-15,23 0 16,24 0-1,-59 0-15,353-35 16,-353 35 0,36-11-16,23 11 15,-1-12-15,-10 12 16,-1 0 0,-47 0-16</inkml:trace>
          <inkml:trace contextRef="#ctx0" brushRef="#br0" timeOffset="-245053.5306">-4441 3330 0,'0'0'0,"0"0"15,0 0-15,0 0 16,-12 0 0,-11 0-16,11 0 15,0 0-15,-11-12 16,-1-11-1,12 0-15,0 0 16,12-23 0,24-1-16,11 1 15,1 11 1,-1 12-16,0 0 16,-11 12-16,0 11 15,-1 34 1,1 59-16,-24 34 15,0-35 1,-12 1-16,0-12 16,0-12-16,1-23 15,-1-11 1,12-12-16,0-23 16,0 0-1,0-11-15,12-24 16,11-58-1,12-34-15,1 0 16,-1 35-16,0 11 16,-11 23-1,0 23-15,-13 12 16,1 12 0,-12 11-16,0 0 15,0 0 1,0 23-16,0 23 15,-12 47-15,12-1 16,12-11 0,0-23-16,0-1 15,23-10 1,0-1-16,-35-46 16</inkml:trace>
          <inkml:trace contextRef="#ctx0" brushRef="#br0" timeOffset="-245823.9343">-5148 3538 0,'0'0'0,"0"0"16,0 0-16,12 0 16,0 0-1,11 0-15,1 0 16,11 0-16,1 0 16,-1 0-1,-35 0-15,224 23 16,-224-23-1,0 0-15,0 0 16,0 0 0,0 0-16,0 0 15,0 0-15</inkml:trace>
          <inkml:trace contextRef="#ctx0" brushRef="#br0" timeOffset="-252560.9858">-2403 2440 0,'0'0'0,"0"0"16,0 0-16,0 0 15,0 0 1,0 0-16,0 0 16,12 0-1,11 23-15,13 46 16,11 47-16,0 11 15,-12-11 1,-11-12-16,-1 11 16,1 1-1,-12-47-15,-1-23 16,1-11-16,-12-12 16,0 0-1,0-11-15,0-12 16,0 0-1,0-12-15,12-46 16,0-22 0,0 10-16,11 1 15,-11 23 1,11 11-16,1 0 16,-12 12-16,11 23 15,1 12 1,-1 11-16,13 46 15,-13 24 1,-11-1-16,0-23 16,0-11-16,0-12 15,11-11 1,-23-35-16</inkml:trace>
          <inkml:trace contextRef="#ctx0" brushRef="#br0" timeOffset="-251990.807">-2910 2717 0,'0'0'0,"0"0"16,0 0-16,24 12 15,23 22 1,12 36-16,0 11 16,-12 34-16,0 36 15,-35-59 1,-24 0-16,-23 1 16,-24 11-1,-12-23-15,-11 0 16,23-24-1,12-22-15,47-35 16</inkml:trace>
          <inkml:trace contextRef="#ctx0" brushRef="#br0" timeOffset="-244070.7971">-3557 3457 0,'0'0'15,"0"0"-15,-12 11 16,12 1 0,0 0-16,0-1 15,12 1 1,-1-1-16,25 1 15,11-1 1,12-11-16,-12-11 16,-12-1-16,0 1 15,-11-12 1,-12-1-16,0 1 16,-12 12-1,-12-12-15,0 11 16,-23 12-16,-1 12 15,-11 11 1,12 0-16,11 0 16,13-11-1,11-12-15</inkml:trace>
          <inkml:trace contextRef="#ctx0" brushRef="#br0" timeOffset="-244472.4857">-3864 3919 0,'0'0'16,"0"0"0,12 0-16,12-11 15,-1-1-15,1-11 16,11 0 0,-11 11-16,-13 1 15,-11 11 1,0 0-16,0 0 15,0 11 1,0 24-16,0 0 16,0-12-16,0 11 15,0-10 1,0-1-16,12 0 16,0 0-1,12 0-15,11 0 16,0-11-16,24-1 15,12-22 1,-12-1-16,-59 12 16</inkml:trace>
        </inkml:traceGroup>
        <inkml:traceGroup>
          <inkml:annotationXML>
            <emma:emma xmlns:emma="http://www.w3.org/2003/04/emma" version="1.0">
              <emma:interpretation id="{338D352F-7D60-4C91-B834-DC8E9D89431A}" emma:medium="tactile" emma:mode="ink">
                <msink:context xmlns:msink="http://schemas.microsoft.com/ink/2010/main" type="inkWord" rotatedBoundingBox="24367,4927 21633,4950 21621,3629 24356,360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249744.9734">-8316 3630 0,'0'0'15,"0"0"1,23 12-16,12-12 16,36 0-16,59 0 15,-13-23 1,-10 0-16,-1-1 15,-106 24 1</inkml:trace>
          <inkml:trace contextRef="#ctx0" brushRef="#br0" timeOffset="-249981.7782">-8399 3318 0,'0'0'16,"0"0"-16,0 0 16,12 0-16,11 0 15,25 0 1,-1 0-16,47 0 16,12-11-1,0-1-15,-24 1 16,-11-13-16,-12 13 15,-12-1 1,-47 12-16</inkml:trace>
          <inkml:trace contextRef="#ctx0" brushRef="#br0" timeOffset="-250423.3008">-9188 2555 0,'0'0'16,"0"12"-16,0 46 16,0 46-1,-12 0-15,0 69 16,1-11-1,-1-46-15,0-36 16,12-22 0,0-12-16,0-11 15,0 0-15,0-24 16,0-11 0,0 0-16,0 0 15,12-11 1,23-47-16,24-46 15,12 0-15,11 23 16,-23 23 0,-12 24-16,-12 10 15,1 1 1,-1 12-16,-11 22 16,-1 12-16,-11 24 15,0 34 1,-12 0-16,-12-12 15,-12 0 1,1-23-16,-12 1 16,11-13-1,0-11-15,1-11 16,11-12-16,12 0 16</inkml:trace>
          <inkml:trace contextRef="#ctx0" brushRef="#br0" timeOffset="-251066.0033">-9695 2659 0,'0'0'16,"0"0"-16,-11 0 15,-13 0 1,-23 0-16,-24 24 16,-35 33-1,-12 13-15,24-1 16,0 23-16,23 12 16,24 12-1,12-23-15,11-24 16,24-11-1,12 23-15,23 11 16,12 0-16,24 1 16,0-24-1,-1-23-15,-70-46 16</inkml:trace>
        </inkml:traceGroup>
        <inkml:traceGroup>
          <inkml:annotationXML>
            <emma:emma xmlns:emma="http://www.w3.org/2003/04/emma" version="1.0">
              <emma:interpretation id="{AE81D1DB-298B-4E71-8F5A-D1D738D9FBC4}" emma:medium="tactile" emma:mode="ink">
                <msink:context xmlns:msink="http://schemas.microsoft.com/ink/2010/main" type="inkWord" rotatedBoundingBox="20815,5617 17016,5649 16999,3609 20798,3577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234522.8341">-12204 2521 0,'0'0'16,"0"0"-16,0 23 15,0 35-15,0 23 16,0 23 0,12 11-16,0 24 15,11-24 1,-11-34-16,0-23 16,0-23-1,-12-35-15</inkml:trace>
          <inkml:trace contextRef="#ctx0" brushRef="#br0" timeOffset="-234225.5548">-12640 3156 0,'0'0'15,"0"12"-15,12 11 16,0 0 0,23 12-16,1 0 15,-1-1-15,-11 1 16,-13-12 0,-11 12-16,-11-1 15,-13 1 1,-11 0-16,-12-1 15,-12 1-15,-12-12 16,71-23 0</inkml:trace>
          <inkml:trace contextRef="#ctx0" brushRef="#br0" timeOffset="-233748.5235">-12699 3006 0,'0'0'16,"0"0"-16,-23 0 15,-36 12 1,-23-1-16,-1 12 15,12 12 1,13 0-16,22 11 16,13 0-16,-1 0 15,12 12 1,12-12-16,12 1 16,0-1-1,0-23-15,-12 0 16,0-11-16,0-1 15,-12 1 1,-12-12-16,-35 0 16,-23-23-1,-1-12-15,13-23 16,34 0-16,25-11 16,34 0-1,24-1-15,24 1 16,0 11-1,-71 58-15</inkml:trace>
          <inkml:trace contextRef="#ctx0" brushRef="#br0" timeOffset="-234806.3765">-11839 2891 0,'12'0'16,"35"-12"-16,36-23 16,35-11-1,-12-12-15,-12 1 16,-94 57 0</inkml:trace>
          <inkml:trace contextRef="#ctx0" brushRef="#br0" timeOffset="-235033.9861">-11391 3075 0,'0'0'0,"0"0"0,0 0 15,0 0 1,0 0-16,0 0 15,0 0 1,12 0-16,0 0 16,-12 0-16,11 0 15,13 12 1,-1 0-16,-11 22 16,12 24-1,-12 11-15,-12-11 16,-24 0-16,0-23 15,1-1 1,11-11-16,0 1 16,1-13-1,-1 1-15,0-12 16,0 0 0,0 0-16,1-12 15,-1 1-15,0-24 16,0-23-1,12-11-15,0 23 16,0-1 0,-11 13-16,11-1 15,-12 12-15,0 11 16,0 1 0,0 11-16,-11 0 15,-12 11 1,11 1-16,0-1 15,13 13 1,11-1-16,0 0 16,11 0-16,1 0 15,0 12 1,12-1-16,-1 1 16,-11-12-1,0 0-15,-12 12 16,0-12-1,0 0-15,-12-11 16,0-1-16,12-11 16,-12 0-1,1 0-15,-1-11 16,-12-12 0,12-1-16,-11-10 15,-1-1-15,13 12 16,-1 11-1,0 12-15,-12 12 16,-23 23 0,0-1-16,0 1 15,0 11 1,0 0-16,11-11 16,1-12-16,35-23 15</inkml:trace>
          <inkml:trace contextRef="#ctx0" brushRef="#br0" timeOffset="-233017.842">-13606 2798 0,'0'0'16,"0"0"-1,0 0-15,0 0 16</inkml:trace>
          <inkml:trace contextRef="#ctx0" brushRef="#br0" timeOffset="-233184.7209">-13700 3260 0,'0'0'0,"0"0"16,0 0-1,0 0-15,0 0 16,0 0 0,-12 24-16,1-1 15,-1 11-15,-12 13 16,1-13-1,-13 12-15,13-11 16,-1 0 0,1-12-16,-1-12 15,1 1 1,23-12-16</inkml:trace>
          <inkml:trace contextRef="#ctx0" brushRef="#br0" timeOffset="-231909.7501">-14289 4127 0,'0'0'16,"0"0"-16,0 0 15</inkml:trace>
          <inkml:trace contextRef="#ctx0" brushRef="#br0" timeOffset="-232602.8253">-14077 3492 0,'0'0'15,"0"0"-15,-12 11 16,12-11 0,-11 0-16,-1 0 15,0-11 1,0-13-16,1 1 16,-1-23-16,12 11 15,0 1 1,0 11-16,0 11 15,0 1 1,12-1-16,-1 0 16,1 1-1,0 11-15,0 11 16,-1 13-16,1 10 16,-24 24-1,-23 11-15,-12 1 16,-24 22-1,12-57-15,1-1 16,58-34 0</inkml:trace>
          <inkml:trace contextRef="#ctx0" brushRef="#br0" timeOffset="-232118.0966">-14960 3318 0,'0'0'0,"0"0"16,12-11 0,11-12-16,48-24 15,23-10 1,12 22-16,-35 12 16,-12 11-1,-12 12-15,-12 0 16,-11 12-1,-13-1 1,-11 12-16,-11 24 16,-25-1-1,-34 23-15,-13 12 16,1-12 0,-1 1-16,1 22 15,11 1 1,12 11-16,12 0 15,24-35 1,23 0-16,35 70 16,24-46-16,70 22 15,24-46 1,1-22-16,69-13 16,-34-22-16,-12-47 15,11 1 1,-35-36-16,-59 12 15,-94 58 1</inkml:trace>
        </inkml:traceGroup>
        <inkml:traceGroup>
          <inkml:annotationXML>
            <emma:emma xmlns:emma="http://www.w3.org/2003/04/emma" version="1.0">
              <emma:interpretation id="{20A812BF-B387-41D1-AFD3-E7E24008E476}" emma:medium="tactile" emma:mode="ink">
                <msink:context xmlns:msink="http://schemas.microsoft.com/ink/2010/main" type="inkWord" rotatedBoundingBox="16713,5400 13568,5427 13553,3619 16698,359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228738.5626">-17799 2995 0,'0'0'16,"0"0"-16,0 0 15,-12 11 1,-11 1-16,-36 22 16,-12-11-1,12 12-15,0 0 16,24-12-16,11 0 15,1 0 1,11 0-16,0 0 16,12 1-1,0-1-15,12 0 16,0 0 0,-1 23-16,-11-11 15,0-12-15,-11 12 16,-13-12-1,1-12-15,-13 1 16,-11-12 0,-12 0-16,12-12 15,0-22-15,0-59 16,35 12 0,24-11-1,117-186 1,-46 140-1,11 45-15,-94 93 16</inkml:trace>
          <inkml:trace contextRef="#ctx0" brushRef="#br0" timeOffset="-228388.4656">-18317 4335 0,'0'0'0,"0"0"16,0 0-1,0 0-15,0 0 16</inkml:trace>
          <inkml:trace contextRef="#ctx0" brushRef="#br0" timeOffset="-229235.7233">-17564 2613 0,'0'0'0,"0"12"15,12 34-15,12 46 16,-12 12-16,-1 81 16,-11 0-1,-11-69-15,-1-24 16,-12 1-1,1-35-15,23-58 16</inkml:trace>
          <inkml:trace contextRef="#ctx0" brushRef="#br0" timeOffset="-231276.6039">-15431 3122 0,'0'0'0,"0"0"16,0 0 0,0 0-16,11 11 15,1 12 1,0 12-16,0-12 16,-1 12-16,1 23 15,-12-12 1,0 0-16,-12 0 15,1-11 1,-13 11-16,-11 0 31,-48 24-31,1-36 16,23-22 0,12-12-16,0-12 15,47 12 1</inkml:trace>
          <inkml:trace contextRef="#ctx0" brushRef="#br0" timeOffset="-230989.9888">-15844 2763 0,'0'0'16,"0"0"-16,0 0 15,0 0 1,12 24-16,0 10 16,0 24-16,-1 11 15,1 47 1,12 11-16,-1-23 16,-11-35-1,0-22-15,0-1 16,-1 0-1,-11-23-15,0-23 16</inkml:trace>
          <inkml:trace contextRef="#ctx0" brushRef="#br0" timeOffset="-230653.8778">-16209 3156 0,'0'0'16,"0"0"-16,0 0 15,12 12 1,0 0-16,11 11 16,13 0-16,-13 0 15,12 12 1,1 11-16,-13-12 15,-11 13 1,0-24-16,-12 11 16,-12 1-16,0-12 15,-11-11 1,-13-1-16,13-11 16,-12 0-1,35 0-15</inkml:trace>
          <inkml:trace contextRef="#ctx0" brushRef="#br0" timeOffset="-230351.4209">-16421 3249 0,'0'0'16,"12"11"-16,11 13 15,1 22-15,0 0 16,-13-11-1,-11-1-15,-11-11 16,-13 12 0,-11-12-16,-12-11 15,-1-12 1,1 0-16,12 0 16,11-12-16,13-11 15,11-23 1,23-12-16,36-11 15,12 11 1,-71 58-16</inkml:trace>
          <inkml:trace contextRef="#ctx0" brushRef="#br0" timeOffset="-229935.4876">-16763 3399 0,'0'0'15,"0"0"-15,-11 12 16,-13 22 0,-23 13-16,-24 22 15,1 12-15,-1 0 16,0-12-1,-11-11-15,11-24 16,12-10 0,12-13-16,12-11 15,11-23 1,24 23-16</inkml:trace>
          <inkml:trace contextRef="#ctx0" brushRef="#br0" timeOffset="-229672.4093">-17151 2544 0,'0'0'15,"0"0"-15,0 0 16,12 35-16,-1 45 15,1 24 1,-12 35-16,0 69 16,-12-69-1,12-35-15,0 0 16,0-35 0,0-69-16</inkml:trace>
          <inkml:trace contextRef="#ctx0" brushRef="#br0" timeOffset="-138982.1038">-17917 4358 0,'0'0'0,"0"0"0,0 0 15,0 0-15,0 0 16,0 0-1,12 0-15,0 0 16,11 0 0,24-11-16,0 11 15,59-12 1,36 12 0,-72 0-1,-22 0-15,-13 0 16,-11 0-1,-13 0-15,1-11 16,-12 11-16</inkml:trace>
        </inkml:traceGroup>
        <inkml:traceGroup>
          <inkml:annotationXML>
            <emma:emma xmlns:emma="http://www.w3.org/2003/04/emma" version="1.0">
              <emma:interpretation id="{1120EF03-C48A-4BBA-B738-3F038CBFC332}" emma:medium="tactile" emma:mode="ink">
                <msink:context xmlns:msink="http://schemas.microsoft.com/ink/2010/main" type="inkWord" rotatedBoundingBox="13260,5522 9481,5554 9467,3995 13246,396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07546.849">-21192 3492 0,'0'0'0,"0"0"16,0 0 0,0 0-16,-11 11 15,-13-11-15,-11 0 16,-1 0 0,-11-11-16,12-1 15,11 0 1,13-11-16,-1-11 15,12-1 1,0 0-16,12 1 16,11 11-16,1-1 15,-13 13 1,1 11-16,0 11 16,12 24-1,-1 23-15,-11 0 16,-12 23-16,0 11 15,-24 0 1,-35 24-16,-47 0 16,0-35-1,-94 23-15,23-47 16,60-34 0,117-23-16</inkml:trace>
          <inkml:trace contextRef="#ctx0" brushRef="#br0" timeOffset="-106601.1364">-22393 3746 0,'0'0'0,"0"0"15,0 0-15,12-12 16,-1-22 0,13-13-16,11-22 15,1 0 1,-1 11-16,12 12 16,12-1-16,12 13 15,-1 11 1,-11 11-16,-12 1 15,-11 11 1,-1 11-16,-11-11 16,-1 12-16,-11-12 15,0 11 1,-12 12-16,-12 12 16,-12 0-1,-46 34-15,-13-11 16,-11 0-1,0-12-15,23-12 16,0-22 0,-11 0-16,-1-24 15,13-11-15,34 0 16,1-12 0,12-34-16,23-47 15,35-11 1,24 12-16,0 34 15,-12 0-15,-12 23 16,-35 58 0</inkml:trace>
          <inkml:trace contextRef="#ctx0" brushRef="#br0" timeOffset="-228049.074">-19001 3515 0,'0'0'16,"0"0"-16,0 0 15,0 0 1,12 11-16,12 1 16,11 11-16,12 23 15,-12 0 1,-11 1-16,-12-1 15,-12 12 1,-12-12-16,-12 0 16,-11 0-1,-24-11-15,-11-12 16,-1-11-16,71-12 16</inkml:trace>
          <inkml:trace contextRef="#ctx0" brushRef="#br0" timeOffset="-227386.5056">-19118 2902 0,'0'0'16,"0"0"-16,0 0 15,0 0 1,0 0-16</inkml:trace>
          <inkml:trace contextRef="#ctx0" brushRef="#br0" timeOffset="-227556.0696">-19260 3226 0,'0'0'15,"-12"11"-15,-11 12 16,-24 35 0,-36 23-16,-35 12 15,24-1 1,24-11-16,34-23 16,24-12-16,12-11 15,12-12 1,24 0-16,-1-23 15,12-12 1,-12 1-16,1-12 16,-13-1-16,-11 1 15,-12 0 1,-12 0-16,-23-12 16,-24 1-1,0-1-15,0 0 16,12 1-1,24-1-15,-1 0 16,12 1-16,12-12 16,24-24-1,23-11-15,24 12 16,-71 69 0</inkml:trace>
          <inkml:trace contextRef="#ctx0" brushRef="#br0" timeOffset="-95669.7683">-19908 3180 0,'0'0'0,"0"0"0,0 0 16,0 0-1,0 0-15,0-12 16,0 0-16,0 1 16,0 11-1,0-12-15,0 1 16,0-1 0,0 12-16,0 0 15,0 0 1,0 0-16,0 0 15,0 0-15,0 0 16,0 0 0,0 0-16,0 0 15,0 0 1,0 23-16,0 12 16,0 34-16,-11-11 15,-1-12 1,0-11-16,0-12 15,0 0 1,1-11-16,-1-1 16,0 1-1,12-12-15,0 0 16,0 0-16,0 0 16,0-12-1,-12 1-15,12-1 16,0 1-1,0-12-15,0 11 16,0 0 0,0 1-16,0 11 15,-11 11-15,-25 24 16,-58 46 0,94-81-16</inkml:trace>
          <inkml:trace contextRef="#ctx0" brushRef="#br0" timeOffset="-226853.6753">-20025 3411 0,'0'0'15,"-12"23"-15,-12 0 16,1 0 0,-1 0-16,-11 0 15,-1-11-15,1-1 16,0-11 0,11 0-16,1-11 15,-1-12 1,0-35-16,1 12 15,11-1 1,0 24-16,1 0 16,-1 12-16,12 11 15,-12 0 1,-12 23-16,-11 11 16,0 1-1,-1 11-15,-11 12 16,0-12-16,0 1 15,0-1 1,47-46-16</inkml:trace>
          <inkml:trace contextRef="#ctx0" brushRef="#br0" timeOffset="-226639.9981">-20603 4474 0,'36'-12'15,"81"-34"1,131-58-16</inkml:trace>
          <inkml:trace contextRef="#ctx0" brushRef="#br0" timeOffset="-95069.7465">-21086 4127 0,'0'0'15,"0"0"1,12 0-16,35 0 15,36-11 1,11-1-16,12-11 16,24 0-1,23-12-15,-153 35 16</inkml:trace>
        </inkml:traceGroup>
        <inkml:traceGroup>
          <inkml:annotationXML>
            <emma:emma xmlns:emma="http://www.w3.org/2003/04/emma" version="1.0">
              <emma:interpretation id="{758DDB9A-66A3-456E-BC3F-561A0C000CB2}" emma:medium="tactile" emma:mode="ink">
                <msink:context xmlns:msink="http://schemas.microsoft.com/ink/2010/main" type="inkWord" rotatedBoundingBox="9161,5411 5345,5444 5323,2740 9139,270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05135.4819">-23336 3908 0,'0'0'15,"0"0"-15,0 0 16,0 0-1,0 0-15,0 0 16,0 0-16,0-24 16,12-22-1,12-35-15,23-11 16,24-12 0,-13 11-16,1 24 15,-23 23 1,-1 23-16,-11 11 15,-1 12-15,-11 12 16,0 22 0,-1 13-16,-11-1 15,-23 23 1,-12 12-16,-13-12 16,13-22-1,0-13-15,11-11 16,1 1-16,-1-13 15,12 1 1,1-12-16,-1 0 16,0 0-1,0-12-15,0-11 16,1-12-16,-1 1 16,0-24-1,12-11-15,0-12 16,0 11-1,0 24-15,0 0 16,0 23 0,0 11-16,0 12 15,0 0-15,0 0 16,0 0 0,0 0-16,0 0 15,0 0 1,0 0-16,0 0 15,0 0-15,0 0 16,0 0 0,0 0-16,0 0 15,0 0 1,0 0-16,0 0 16,0 0-1,0 0 1,0 0-1,0 0-15,0 0 16,0 0 0,0 0-16,0 0 15,0 0-15,0 0 16,0 0 0,0 0-16,0 0 15,0 0 1,0 0-16,0 0 15,0 0 1,0 0-16,0 0 16,-12 35-16,1 11 15,-13 23 1,0 1-16,-11 11 16,0 0-1,11-35-15,-11 0 16,11-34-16,1-1 15,11-11 1,-12-23-16,1-12 16,-1-46-1,12-80-15,12-36 16,12 59 0,12-1-16,-1 35 15,-11 46-15,0 12 16,-12 34-1,0 12-15,0 12 16,0 46 0,-24 115-16,-11 35 15,0 0-15,-12 0 16,-1-46 0,1-47-16,-12 13 15,1-24 1,-1-35-16,-12-11 15,-23-24 1,23-34-16,0-23 16,1-35-16,23-11 15,11-70 1,36-22-16,47 10 16,48 1-1,-1 23-15,0 23 16,-94 104-16</inkml:trace>
          <inkml:trace contextRef="#ctx0" brushRef="#br0" timeOffset="-103133.0111">-24042 1654 0,'0'12'16,"-36"57"-16,-46 35 15,-71 92-15,-12-34 16,-83-12 0,83-69-16,1-23 15,-25-12 1,60-23-16,46-23 16,12-11-1,24-12-15,0-23 16,24-35-16,34-35 15,25 24 1,23 22-16,0 36 16,-1 10-1,-10 36-15,-1 57 16,-36 47-16,-81 104 16,-36-1-1,35-92-15,-11-11 16,82-116-1</inkml:trace>
          <inkml:trace contextRef="#ctx0" brushRef="#br0" timeOffset="-104663.7364">-24278 2498 0,'0'0'16,"0"0"-16,0 0 16,-12 34-1,-11 59-15,-13 22 16,1 12-16,0 58 15,11-11 1,12-47-16,1 0 16,-1 0-1,0-34-15,0-24 16,0-23 0,1-11-16,11-35 15</inkml:trace>
          <inkml:trace contextRef="#ctx0" brushRef="#br0" timeOffset="-103762.8919">-24655 2671 0,'0'0'16,"0"12"-16,0-12 15,0 0 1,0 0-16</inkml:trace>
          <inkml:trace contextRef="#ctx0" brushRef="#br0" timeOffset="-103516.7818">-25385 3145 0,'0'0'16,"0"0"-16,0 0 16,23 0-1,36-23-15,35-24 16,60-33-16,22-24 16,-46-12-1,-130 116-15</inkml:trace>
          <inkml:trace contextRef="#ctx0" brushRef="#br0" timeOffset="-104001.0934">-24926 3260 0,'0'0'15,"0"24"1,12 22-16,-12 0 16,-12 23-16,0-22 15,1-1 1,-1 0-16,0-23 16,0-11-16,0-1 15,1-11 1,-1 0-16,0-11 15,-11-24 1,-1 0-16,0 1 16,13 11-1,-1 11-15,12 12 16,0 0 0,-12 12-16,-11 22 15,-1 1 1,-11 23-16,11-12 15,1-11-15,-1-1 16,0-22 0,13-1-16,-1-11 15,0 0-15,0-11 16,1-12 0,-13-12-16,0-11 15,13 11 1,-13 0-16,12 12 15,-11 12 1,-1 11-16,-11 11 16,-36 36-16,-47 57 15,1 11 1,11-11-16,23-11 16,12-12-1,13-12-15,10-11 16,25-35-16,23-23 15</inkml:trace>
          <inkml:trace contextRef="#ctx0" brushRef="#br0" timeOffset="-102806.6367">-26174 2186 0,'0'0'16,"0"0"-16,0 0 15,0 0 1,11 11-16,1 12 16,0 12-16,0 34 15,11 24 1,1 57-16,-12 12 15,-1 0 1,-11 34-16,0-34 16,0-47-1,-11 1-15,-1 0 16,12-116-16</inkml:trace>
          <inkml:trace contextRef="#ctx0" brushRef="#br0" timeOffset="-102414.3277">-26339 2440 0,'0'0'0,"0"0"15,0 35-15,11 57 16,1 47 0,12-1-16,-1 13 15,1 10 1,-12-57-16,-1-23 16,-11-11-1,-11-1-15,-25 0 16,-23-11-16,-11-12 15,-13-34 1,1-12-16,23-23 16,12-12-1,11-11-15,13-70 16,46-22-16,48 22 16,-71 116-1</inkml:trace>
        </inkml:traceGroup>
        <inkml:traceGroup>
          <inkml:annotationXML>
            <emma:emma xmlns:emma="http://www.w3.org/2003/04/emma" version="1.0">
              <emma:interpretation id="{213D566A-E2D9-40A6-8307-E545073B7D63}" emma:medium="tactile" emma:mode="ink">
                <msink:context xmlns:msink="http://schemas.microsoft.com/ink/2010/main" type="inkWord" rotatedBoundingBox="4827,5111 2656,5129 2645,3848 4816,382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00835.3418">-28307 3341 0,'0'0'0,"-11"35"15,-13 0-15,0-1 16,1 1 0,-12-12-16,-1 0 15,13-11 1,11-12-16,12 0 16,-12-12-16,12-11 15,0-69 1,24-24-16,-1 1 15,24-24 1,0-35-16,1 82 16,-48 92-1</inkml:trace>
          <inkml:trace contextRef="#ctx0" brushRef="#br0" timeOffset="-100648.5767">-28542 4023 0,'0'0'0,"0"12"16,0-1-16,12 1 15,-12-12 1</inkml:trace>
          <inkml:trace contextRef="#ctx0" brushRef="#br0" timeOffset="-101438.545">-27435 2948 0,'0'0'16,"0"0"-1,0 0-15,12 12 16,0-1-16,-1 1 15,13 0 1,0-1-16,-1 12 16,1 0-1,-1 12-15,1 0 16,-12 11 0,-12 23-16,-12 1 15,-12-1-15,1-11 16,-13 0-1,1 11-15,0-11 16,11-24 0,-23 1-16,12-12 15,11-11-15,24-12 16</inkml:trace>
          <inkml:trace contextRef="#ctx0" brushRef="#br0" timeOffset="-101173.4994">-27741 3399 0,'0'0'16,"0"12"-1,0 11-15,-12 23 16,-12 0-16,1 12 15,-24 11 1,11-11-16,-11 0 16,-12-12-1,-11 0-15,11-23 16,12-11-16,47-12 16</inkml:trace>
          <inkml:trace contextRef="#ctx0" brushRef="#br0" timeOffset="-100384.1615">-28790 3572 0,'0'0'16,"-11"12"-16,-1 23 16,-23 34-16,-13 12 15,1-35 1,-12 23-16,0-22 16,1-13-1,-1-10-15,12-13 16,47-11-1</inkml:trace>
          <inkml:trace contextRef="#ctx0" brushRef="#br0" timeOffset="-100195.6547">-29002 3041 0,'0'0'0,"0"0"16,0 11 0,0 1-16,0-1 15,0-11 1</inkml:trace>
          <inkml:trace contextRef="#ctx0" brushRef="#br0" timeOffset="-99863.101">-29414 3099 0,'0'0'0,"12"23"16,11 23-1,25 35-15,-1-12 16,-12 1-1,-23-24-15,-12-12 16,-12 13-16,-12-13 16,-11-11-1,0-11-15,11 0 16,1-12 0,11 0-16,0-12 15,12-11-15,35-46 16,36-24-1,12-11-15,-83 104 16</inkml:trace>
        </inkml:traceGroup>
        <inkml:traceGroup>
          <inkml:annotationXML>
            <emma:emma xmlns:emma="http://www.w3.org/2003/04/emma" version="1.0">
              <emma:interpretation id="{1CB93C6C-9F93-455C-9DA6-3D35C53E9259}" emma:medium="tactile" emma:mode="ink">
                <msink:context xmlns:msink="http://schemas.microsoft.com/ink/2010/main" type="inkWord" rotatedBoundingBox="2044,5222 -79,5240 -89,4074 2035,405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91165.1391">-31440 3630 0,'0'0'0,"0"0"15,0-11 1,0-1-16,0 1 16,0-1-1,0 0-15,-12 1 16,0-1-16,-23 12 15,-24 12 1,0 11-16,0 12 16,0 34-1,24-11-15,12 0 16,11-12 0,12-12-16,12 1 15,11-12-15,24-11 16,24-12-1,0-23-15,-24 0 16,12-24 0,-24 1-16,-11 0 15,-13 11-15,1 12 16,-12 0 0,0 11-16,0 1 15,0 11 1,0 0-16,0 0 15,0 0 1,0 11-16,-12 36 16,1 34-16,-1-1 15,24-10 1,-1-1-16,1-23 16,-12-46-1</inkml:trace>
          <inkml:trace contextRef="#ctx0" brushRef="#br0" timeOffset="-91835.4304">-31664 3041 0,'0'0'0,"0"0"15,0 0 1,0 0-16,-12 11 16,1 1-1,-13-1-15,-23 13 16,0-13 0,-12 12-16,0-11 15,24-1-15,-1 1 16,25-12-1,-1 12-15,12-12 16,0 0 0,0 11-16,0 12 15,12 12-15,-1 11 16,-11 0 0,0 1-16,-11 10 15,-1 13 1,-12-1-16,1 23 15,-1 1 1,12-35-16,1-1 16,-1-22-16,0 0 15,0 0 1,12-1-16,0-11 16,12 0-1,12 1-15,11-13 16,0 1-1,24-12-15,12 0 16,23 0-16,-12-12 16,-82 12-1</inkml:trace>
          <inkml:trace contextRef="#ctx0" brushRef="#br0" timeOffset="-90070.9019">-30439 3041 0,'0'0'15,"24"0"1,11-12-16,0 1 16,13-1-1,-13 1-15,0 11 16,1 0 0,-13 0-16,1 11 15,-12 12-15,11 23 16,1 47-1,-13-12-15,1 0 16,0-12 0,0 12-16,0 11 15,-12 12 1,0-11-16,-12-24 16,0-11-16,0-12 15,0 1 1,-11-13-16,-1 1 15,-11-12-15,-24 12 16,-35-12 0,0 0-16,11-23 15,83 0 1</inkml:trace>
          <inkml:trace contextRef="#ctx0" brushRef="#br0" timeOffset="-90543.6237">-30721 3099 0,'0'0'15,"0"57"1,-12 47-16,0-11 15,0-12 1,0 0-16,1 0 16,11-24-16,0-10 15,-12-13 1,12-11-16,0-11 16,0-12-1,0 0-15,0-12 16,0-11-1,23-23-15,1 0 16,23-12-16,0 12 16,-11 23-1,-1 11-15,0 12 16,1 0 0,-13 12-16,1 11 15,-13 0-15,-11 23 16,-11 0-1,-25 12-15,-23 0 16,12-23 0,0-1-16,12-11 15,0-11-15,11-12 16,12-12 0,12 12-16</inkml:trace>
        </inkml:traceGroup>
      </inkml:traceGroup>
    </inkml:traceGroup>
    <inkml:traceGroup>
      <inkml:annotationXML>
        <emma:emma xmlns:emma="http://www.w3.org/2003/04/emma" version="1.0">
          <emma:interpretation id="{B851140E-86C0-4BFB-91E9-D3170FDC7087}" emma:medium="tactile" emma:mode="ink">
            <msink:context xmlns:msink="http://schemas.microsoft.com/ink/2010/main" type="paragraph" rotatedBoundingBox="33458,2949 83,3324 48,216 33423,-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C6F6C-5BBD-4CE1-A92C-C675390DC1AF}" emma:medium="tactile" emma:mode="ink">
              <msink:context xmlns:msink="http://schemas.microsoft.com/ink/2010/main" type="line" rotatedBoundingBox="33458,2949 83,3324 48,216 33423,-158"/>
            </emma:interpretation>
          </emma:emma>
        </inkml:annotationXML>
        <inkml:traceGroup>
          <inkml:annotationXML>
            <emma:emma xmlns:emma="http://www.w3.org/2003/04/emma" version="1.0">
              <emma:interpretation id="{E0E494BA-B61A-45C3-875B-0DE820E86CF3}" emma:medium="tactile" emma:mode="ink">
                <msink:context xmlns:msink="http://schemas.microsoft.com/ink/2010/main" type="inkWord" rotatedBoundingBox="33452,2446 28933,2497 28909,384 33428,333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383945.506">730 0 0,'-11'12'16,"-48"46"-16,-12 11 15,0 0 1,24-11-16,12 0 16,11 0-1,13-24-15,11 12 16,11-22 0,1-13-16,0 1 15,11-12-15,1 0 16,-12-12-1,0 1-15,-1-1 16,-11 0 0,0 1-16,0-1 15,-11 1-15,-13-1 16,0 12 0,1 12-16,-12 11 15,-13 35 1,1-1-16,0 1 15,-12 0 1,0 0-16,0-12 16,12-11-16,12-12 15,35-23 1</inkml:trace>
          <inkml:trace contextRef="#ctx0" brushRef="#br0" timeOffset="-380777.7576">165-208 0,'0'0'15,"-35"23"-15,-13 23 16,-22 12 0,11-11-16,12-13 15,11-11 1,13-11-16,-1-1 15,13-11-15,-1-11 16,0-1 0,12 1-16,0-1 15,0 1 1,0-1-16,0 12 16,0 0-16,0 0 15,0 0 1,0 23-16,0 23 15,0 1 1,0-1-16,-12 23 16,-11 12-1,-24 12-15,-24-13 16,-12-10-16,-11-24 16,23-23-1,-23-11-15,-12-35 16,0-12-1,24-23-15,-1-23 16,48 12 0,23-24-16,48-11 15,22-11-15,13 22 16,12 24 0,-83 69-1</inkml:trace>
          <inkml:trace contextRef="#ctx0" brushRef="#br0" timeOffset="-370502.7547">-565 23 0,'0'0'0,"0"0"15,0 0-15,0 0 16,0 0 0,0 0-16,0 0 15,0 0 1,0 0-16,0 0 16,0 0-16,0 0 15,11 0 1,1 0-16,-12 0 15</inkml:trace>
          <inkml:trace contextRef="#ctx0" brushRef="#br0" timeOffset="-380484.7575">-1095 1410 0,'11'0'0,"25"-11"15,34-13 1,60-10-16,23-1 15,-35-11 1,-118 46-16</inkml:trace>
          <inkml:trace contextRef="#ctx0" brushRef="#br0" timeOffset="-369458.6286">-1755 104 0,'0'0'0,"12"0"15,11 0-15,1-11 16,-1-1-1,-11 12-15,0-11 16,0-1-16,-12 12 16,0 0-1,0 0-15,0 0 16,-12 0 0,-35 23-16,-24 23 15,-47 12 1,-11 11-16,-13 12 15,48 0-15,23-11 16,24-13 0,24-22-16,11-12 15,12 0 1,12-11-16,35 11 16,24-12-1,11-11-15,-23 0 16,0-11-16,-24-1 15,-11-11 1,-13 0-16,-22-12 16,-25 1-1,-46-12-15,-12-12 16,23 23-16,12 0 16,12 1-1,12-1-15,11 0 16,12-11-1,24-35-15,35-11 16,47-24 0,-11 35-16,-83 81 15</inkml:trace>
          <inkml:trace contextRef="#ctx0" brushRef="#br0" timeOffset="-369134.0444">-1861-335 0,'0'0'0,"23"-12"15,13-11 1,-1 0-16,0-23 16,-11-12-1,-24 12 1,-82-35-1,23 35 1,0 23-16,0 23 16,0 23-16,24 23 15,23 12 1,24-12-16,11 12 16,12-12-1,36 23-15,0-22 16,-71-47-1</inkml:trace>
          <inkml:trace contextRef="#ctx0" brushRef="#br0" timeOffset="-368781.9282">-2568 231 0,'0'0'0,"0"0"15,-24 23-15,-34 47 16,-48 34 0,11-12-16,25-22 15,-1-13 1,12-10-16,12-24 16,12-12-1,35-11-15</inkml:trace>
          <inkml:trace contextRef="#ctx0" brushRef="#br0" timeOffset="-368434.6479">-3027 46 0,'0'0'0,"0"0"16,0 0-1,0 12-15,11 11 16,1 23 0,-12 1-16,0 10 15,-12 1-15,1-23 16,-1-1 0,0-22-16,-11 0 15,-1-12 1,0 0-16,13-12 15,-1-11-15,12 0 16,12-12 0,11-11-16,36-12 15,0 12 1,-59 46-16</inkml:trace>
          <inkml:trace contextRef="#ctx0" brushRef="#br0" timeOffset="-381731.2272">530-231 0,'0'0'16,"24"0"-1,23 0-15,0-12 16,12 1 0,35-1-16,24-22 15,11 11-15,-34-1 16,-13 1 0,-23 0-16,-24 12 15,-11-1 1,-12 1-16,-1-1 15,-11 12-15,-11 0 16,-48 0 0,-35 12-16,-24 11 15,24-12 1,-24 12-16,0 0 16,35-11-1,36 0-15,12-12 16,11 0-16,24 0 15,0 0 1,0 0-16</inkml:trace>
        </inkml:traceGroup>
        <inkml:traceGroup>
          <inkml:annotationXML>
            <emma:emma xmlns:emma="http://www.w3.org/2003/04/emma" version="1.0">
              <emma:interpretation id="{F3C6778A-FA05-4A1C-BC70-26933E1AB80B}" emma:medium="tactile" emma:mode="ink">
                <msink:context xmlns:msink="http://schemas.microsoft.com/ink/2010/main" type="inkWord" rotatedBoundingBox="28271,2410 24645,2451 24621,332 28247,292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336962.3085">-4618-763 0,'0'0'16,"0"0"-16,0 0 15,0 0 1,-11 12-16,-25 23 16,-46 34-1,-83 47-15,0-1 16,0 1-16,-23 11 15,34-12 1,48-34-16,36-34 16,70-47-1</inkml:trace>
          <inkml:trace contextRef="#ctx0" brushRef="#br0" timeOffset="-343550.2466">-4912 301 0,'0'0'0,"0"0"15,0 0-15,0 0 16,-12 0-16,0 0 16,1-12-1,11 12-15,0-11 16,0-1-1,0-11-15,11-12 16,13 1 0,11-13-16,1 13 15,-1 22-15,0 1 16,-11 11 0,-1 11-16,-11 12 15,0 12 1,-12 0-16,-12-1 15,0 1-15,1-12 16,-13 0 0,0-11-16,1-12 15,11 0 1,0-12-16,12 12 16</inkml:trace>
          <inkml:trace contextRef="#ctx0" brushRef="#br0" timeOffset="-341851.2476">-4818 1040 0,'0'0'15,"0"0"1,0 0-16,0 0 15,0 0 1,0 0-16,0 0 16,0 0-16,-12 0 15,12 0 1,-11-11-16,11-12 16,0 0-1,0-12-15,0 0 16,11-11-16,1 11 15,0-11 1,0 11-16,-1 1 16,1 11-1,0-1-15,0 13 16,0 11-16,-1 0 16,1 11-1,0 1-15,-12 11 16,0 0-1,0 12-15,-12 0 16,0-1 0,1-11-16,-13 1 15,0-13 1,1-11-16,-1 0 16,13-11-16,-1-1 15,0-11 1,12-12-16,0 1 15,12-13-15,0 1 16,-12 46 0</inkml:trace>
          <inkml:trace contextRef="#ctx0" brushRef="#br0" timeOffset="-342795.6618">-4841 925 0,'0'0'16,"0"0"-16,0 0 15,0 0 1,-12 0-16,0 0 16,0 0-1,0-12-15,1 1 16,-1-1-1,0-11-15,12 0 16,0-12 0,0 1-16,12-1 15,0 12-15,-1 11 16,1 1 0,-12 11-16,0 0 15,12 11 1,-12 1-16,0 11 15,0-12-15,0 13 16,-12-1 0,-11 11-1,-60-11 1,24-23 0,59 0-16</inkml:trace>
          <inkml:trace contextRef="#ctx0" brushRef="#br0" timeOffset="-337599.7473">-5607 162 0,'0'0'0,"0"0"16,0 0-16,-12 23 16,-11 23-16,-13 35 15,-11 12 1,12-24-16,-12 0 16,23-34-1,1-12-15,-1-11 16,12-1-1,0-11-15,1-11 16,-1-12-16,0-24 16,0 1-1,12 11-15,0 12 16,0 12 0,0-1-16,0 12 15,-12 12-15,-23 22 16,-36 24-1,-11 12-15,0-13 16,11-10 0,12-13-16,-12-11 15,1-11 1,11-12-16,-12-23 16,24-12-16,0-23 15,23-34 1,12 23-16,36-12 15,11 0 1,12 11-16,-47 70 16</inkml:trace>
          <inkml:trace contextRef="#ctx0" brushRef="#br0" timeOffset="-336509.7461">-6008-347 0,'0'0'0,"0"0"16,0 0 0,0 0-16,0 0 15,0 0 1,-11 0-16,-25 0 16,-23 0-1,24 0-15,0 12 16,23-12-16,12 0 15,0 0 1,0 12-16,12 11 16,-1 0-1,1 11-15,0 24 16,0 0-16,-12 0 16,-12-12-1,-12 0-15,-11-11 16,35-35-1</inkml:trace>
          <inkml:trace contextRef="#ctx0" brushRef="#br0" timeOffset="-337306.7265">-7421 1387 0,'0'0'0,"35"0"16,48-12-1,34-22-15,95-36 16,-11-34 0,-25 0-16,95-34 31,0-1-31</inkml:trace>
          <inkml:trace contextRef="#ctx0" brushRef="#br0" timeOffset="-335906.7426">-7080-427 0,'0'0'16,"24"0"-16,35-24 15,47-10 1,23-24-16,1-11 16,35-1-1,-165 70-15</inkml:trace>
          <inkml:trace contextRef="#ctx0" brushRef="#br0" timeOffset="-336134.5506">-7303 358 0,'0'0'16,"0"12"-16,-12 11 16,0 0-16,0 0 15,0-11 1,1-12-16,-1 0 15,0 0 1,0-12-16,1-11 16,-1 0-1,12-12-15,12-11 16,23-35-16,12 12 16,24-23-1,-1-1-15,-11 12 16,-59 81-1</inkml:trace>
          <inkml:trace contextRef="#ctx0" brushRef="#br0" timeOffset="-367038.9554">-4170-370 0,'0'0'16,"0"0"-16,0 0 15,-35 185 1,35-173-16,-12 69 16,0 11-1,0 24-15,12 11 16,12 0-16,0-46 16,-12-81-1</inkml:trace>
        </inkml:traceGroup>
        <inkml:traceGroup>
          <inkml:annotationXML>
            <emma:emma xmlns:emma="http://www.w3.org/2003/04/emma" version="1.0">
              <emma:interpretation id="{0BCF9671-15F3-4504-855C-0EB9882325E1}" emma:medium="tactile" emma:mode="ink">
                <msink:context xmlns:msink="http://schemas.microsoft.com/ink/2010/main" type="inkWord" rotatedBoundingBox="24340,2687 20298,2733 20271,296 24313,25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334297.527">-8941 289 0,'0'0'0,"0"12"16,-12 11-16,-11 11 15,-12 1 1,-13-12-16,13 0 16,0-23-1,11 0-15,1-11 16,-1-1-1,12 1-15,1-12 16,-1-12-16,12-34 16,23-47-1,36-23-15,0 47 16,24-12 0,-83 104-16</inkml:trace>
          <inkml:trace contextRef="#ctx0" brushRef="#br0" timeOffset="-334086.5716">-9471 1017 0,'0'0'16,"0"0"-16,12-11 16,-12 11-16</inkml:trace>
          <inkml:trace contextRef="#ctx0" brushRef="#br0" timeOffset="-335008.8876">-7763 150 0,'0'0'0,"0"0"15,0 0-15,0 0 16,0 0 0,12 12-16,-12 11 15,-12 12 1,-11 11-16,-13 0 16,1-11-1,0-12-15,11-11 16,0-12-16,1 0 15,11-12 1,0-11-16,1-12 16,11-23-1,11 1-15,-11 22 16,0 12 0,0 0-16,-11 11 15,-1 12-15,-24 12 16,-22 22-1,-1 1-15,12-12 16,23 0-16,12-11 16,12-1-1,0 1-15,12 0 16,23 11 0,1 0-16,11 0 15,-12 0 1,0 0-16,-23-11 15,0 11-15,-12 11 16,-12 1 0,-11 11-16,-13 1 15,-11 10 1,-12 1-16,-35 12 16,-12 10-1,24 1-15,11 12 16,12-12-16,24-12 15,23-11 1,0 23-16,36 0 16,23-1-1,35-10-15,24-12 16,12-35 0,59-35-16,-12-22 15,-36-13-15,-34 1 16,-95 46-1</inkml:trace>
          <inkml:trace contextRef="#ctx0" brushRef="#br0" timeOffset="-334781.6626">-8069 1063 0,'0'0'16,"0"0"-16,0 0 16,0 0-16,0 0 15</inkml:trace>
          <inkml:trace contextRef="#ctx0" brushRef="#br0" timeOffset="-332973.3546">-10390 786 0,'0'0'15,"0"0"-15,0 0 16,0 0 0,0 0-16,0 0 15,0 0-15,0-11 16,0-24 0,12-23-16,12-11 15,11-24 1,24 12-16,12-11 15,11 11-15,-11 0 16,-12 12 0,0-1-16,-1 24 15,-10 12 1,-13 22-16,0 0 16,-23 12-1,0 0-15,0 24 16,-12 22-16,-36 23 15,-11 24 1,-24-1-16,1-11 16,-1-23-1,12-24-15,12-11 16,0-11 0,12-12-16,-1 0 15,13-12-15,-1 12 16,-11 0-1,-1 12-15,-11 0 16,0 11 0,0-12-16,0-11 15,12 0-15,11-11 16,0-1 0,1-23-16,23-11 15,12 0 1,23-58-16,24-35 15,23 12-15,-11 35 16,-71 92 0</inkml:trace>
          <inkml:trace contextRef="#ctx0" brushRef="#br0" timeOffset="-332768.8835">-9966-393 0,'0'0'16,"0"0"-16,0 0 31,0 0-15</inkml:trace>
          <inkml:trace contextRef="#ctx0" brushRef="#br0" timeOffset="-332081.439">-10755 46 0,'0'0'15,"0"0"-15,0 0 16,0 35 0,-23 11-16,-25 24 15,1-13 1,-23 13-16,-13-12 16,1-12-16,11-23 15,0-12 1,12-11-16,24-23 15,0 0 1,11-11-16,12-13 16,24-22-1,12 11-15,23 12 16,0 23-16,-12 11 16,13 24-1,-13-1-15,-12 13 16,1-1-1,-12 11-15,-12-11 16,-12 1 0,-35 10-16,-24-22 15,-11-1-15,11-11 16,0 0 0,1 0-16,-1 0 15,12 23 1,12 12-16,12 11 15,11 12-15,12 0 16,24 0 0,12-12-16,-24-46 15</inkml:trace>
          <inkml:trace contextRef="#ctx0" brushRef="#br0" timeOffset="-331618.9026">-11202-774 0,'0'0'15,"0"0"1,0 11-16,0 24 16,0 34-16,-12 47 15,-12 34 1,1 47-16,-25-24 15,48-173 1</inkml:trace>
          <inkml:trace contextRef="#ctx0" brushRef="#br0" timeOffset="-331903.5995">-11509 1225 0,'0'0'0,"0"0"16,0 0-1,0 0-15</inkml:trace>
        </inkml:traceGroup>
        <inkml:traceGroup>
          <inkml:annotationXML>
            <emma:emma xmlns:emma="http://www.w3.org/2003/04/emma" version="1.0">
              <emma:interpretation id="{E4BA24FB-0857-4A20-B1AA-DA3867423354}" emma:medium="tactile" emma:mode="ink">
                <msink:context xmlns:msink="http://schemas.microsoft.com/ink/2010/main" type="inkWord" rotatedBoundingBox="19856,2178 16494,2216 16473,392 19836,355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330333.7847">-12628-404 0,'0'0'15,"0"0"1,0 0-16,0 0 16,0 185-1,0-174-15,-12 35 16,-23 24-16,-12 22 16,-24-22-1,1-1-15,-1-23 16,24-11-1,11-12-15,13-12 16,-1 1 0,13-12-16,11 0 15,0 0-15,0 0 16,23 12 0,12-1-16,13 12 15,-13 0 1,0 0-16,-23 12 15,-12 11-15,-35 12 16,-24 11 0,-24-11-16,1-23 15,-24 0 1,-12-12-16,24-12 16,35-22-1,12-1-15,23 1 16,1-1-16,23 0 15,0 12 1,0 0-16,23 0 16,13 12-1,-1 11-15,0 12 16,-11-12 0,-1 12-16,-11 11 15,-12 0-15,-23 0 16,-25 1-1,-22-1-15,-1-12 16,-23 13 0,11-24-16,83-23 15</inkml:trace>
          <inkml:trace contextRef="#ctx0" brushRef="#br0" timeOffset="-330116.7747">-13158-104 0,'0'0'0,"0"0"16,0 0-16,0 0 15,0 0 1</inkml:trace>
          <inkml:trace contextRef="#ctx0" brushRef="#br0" timeOffset="-331094.2516">-12286 335 0,'0'0'0,"12"12"16,-1 23-1,13-1-15,-12 12 16,-1 1 0,-11-13-16,0 13 15,-23-1-15,-24 0 16,-24 0-1,0-11-15,1 0 16,-24 11 0,94-46-16</inkml:trace>
          <inkml:trace contextRef="#ctx0" brushRef="#br0" timeOffset="-328874.4296">-13535 879 0,'0'0'16,"-12"11"-16,1-11 15,-1 0-15,-12 0 16,1 0 0,-1-11-16,1-1 15,-1 0 1,12-11-16,0 0 15,12-23 1,12 0-16,12 11 16,11 12-16,12 11 15,12 12 1,-12 0-16,-11 23 16,-13-11-1,1 0-15,-1 11 16,-11 0-1,-12-23-15</inkml:trace>
          <inkml:trace contextRef="#ctx0" brushRef="#br0" timeOffset="-329871.212">-13641-693 0,'0'0'0,"0"0"15,0 34-15,0 36 16,0 34 0,-12 34-16,-11 70 15,-1-34 1,1-1-16,-1-34 15,24-139-15</inkml:trace>
          <inkml:trace contextRef="#ctx0" brushRef="#br0" timeOffset="-329506.6355">-14183 104 0,'0'0'0,"12"23"16,12 24-16,11 22 16,0 58-1,-11-35-15,-12-11 16,-24-23-1,-12-23-15,-23 11 16,0-23-16,-24 0 16,12-11-1,-23-24-15,23-22 16,12-13 0,23-22-16,36-23 15,47-24 1,59-23-16,-118 139 15</inkml:trace>
          <inkml:trace contextRef="#ctx0" brushRef="#br0" timeOffset="-328054.4696">-14948 578 0,'0'0'0,"-12"23"15,-24 12-15,-22 34 16,-25 24-1,24-59-15,-35 47 16,23-23 0,1 0-16,11-24 15,12-34 1,11 0-16,36 0 16</inkml:trace>
          <inkml:trace contextRef="#ctx0" brushRef="#br0" timeOffset="-327738.4634">-15302-451 0,'0'0'0,"0"0"16,0 0-16,0 0 16,0 12-1,0 23-15,-12 46 16,1 57-16,11 13 16,0-24-1,0 0-15,0-12 16,11-22-1,-11-47-15,0-46 16</inkml:trace>
        </inkml:traceGroup>
        <inkml:traceGroup>
          <inkml:annotationXML>
            <emma:emma xmlns:emma="http://www.w3.org/2003/04/emma" version="1.0">
              <emma:interpretation id="{4138F0E3-B2BA-42F3-867C-81F39B26211B}" emma:medium="tactile" emma:mode="ink">
                <msink:context xmlns:msink="http://schemas.microsoft.com/ink/2010/main" type="inkWord" rotatedBoundingBox="16030,3145 11704,3194 11670,85 15995,3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325949.0776">-16527-11 0,'0'0'0,"0"11"16,0-11 0,0 0-16,0 0 15,0 0 1,0 0-16,12 12 16,11-1-1,25 12-15,22 1 16,-11-1-16,0 0 15,-12 0 1,0 0 0,-11 0-16,-1 0 15,-12-11-15,-11-1 16,-12 1 0,0-1-16,-12 13 15,-23 10-15,-24 1 16,-11 0-1,-1-12-15,0 0 16,12 0 0,24-12-16,0 1 15,35-12-15</inkml:trace>
          <inkml:trace contextRef="#ctx0" brushRef="#br0" timeOffset="-325702.9279">-16704 335 0,'0'0'0,"0"0"16,-11 12-1,-13 23-15,-11 11 16,-12 0-16,-12 12 15,0 0 1,0-12-16,12-23 16,-12 0-1,59-23-15</inkml:trace>
          <inkml:trace contextRef="#ctx0" brushRef="#br0" timeOffset="-324843.6862">-17057-335 0,'0'0'15,"0"0"-15,0 0 16,0 0-16,0 0 16</inkml:trace>
          <inkml:trace contextRef="#ctx0" brushRef="#br0" timeOffset="-325110.0086">-17139 0 0,'0'0'0,"0"12"15,0 11 1,-12 23-16,0 0 15,-12 12 1,-23 11-16,-12-11 16,-23-12-16,-24 12 15,12-23 1,11 0-16,-11-12 16,0-23-1,23 0-15,24-12 16,23-11-16,13 11 15,22-22 1,25-12-16,23-12 16,11 12-1,13 11-15,11 12 16,-23 0-16,-12 23 16,-24 0-1,-12 11-15,-11 1 16,-12 11-1,-12 12-15,-35 45 16,-23 1 0,-13 0-16,-23 0 15,0-12 1,12-11-16,0 0 16,23-12-16,-11 1 15,11-1 1,-12 0-16,1-11 15,11-12 1,71-23-16</inkml:trace>
          <inkml:trace contextRef="#ctx0" brushRef="#br0" timeOffset="-324390.2609">-17469-335 0,'0'0'15,"0"0"1,0 0-16</inkml:trace>
          <inkml:trace contextRef="#ctx0" brushRef="#br0" timeOffset="-324588.5426">-17882-763 0,'0'0'16,"0"12"-16,0 34 15,12 35 1,0 12-16,0 22 15,-12 1 1,0 11-16,0-35 16,0-92-1</inkml:trace>
          <inkml:trace contextRef="#ctx0" brushRef="#br0" timeOffset="-322923.2912">-18035-1005 0,'0'0'15,"0"11"-15,-11 35 16,-48 35 0,-36 70-16,-22-24 15,-13-35 1,0-34-16,36-12 15,0-23 1,-24-11-16,24-12 16,35 0-16,24-23 15,-1-12 1,36-23-16,36-34 16,11 11-1,12 23-15,0 12 16,-1 34-16,1 24 15,-12 23 1,-11 46-16,-36 11 16,-24 24-1,-35 22-15,-23 24 16,-24-35 0,106-127-16</inkml:trace>
          <inkml:trace contextRef="#ctx0" brushRef="#br0" timeOffset="-323603.4224">-18518 231 0,'0'0'0,"-11"23"15,-13 24-15,0-13 16,-11-11 0,-12 12-16,12-12 15,-1-23-15,1 0 16,11-11 0,-11-12-16,11-12 15,1-11 1,-1-12-16,13 23 15,11 24 1,0 11-16,0 0 16,0 0-16,-12 23 15,-12 11 1,-11 13-16,11-1 16,1-11-1,-1-12-15,12-12 16,-11 1-16,11-12 15,0 0 1,-23-12-16,11 1 16,13-1-1,-13 1-15,1 11 16,-13 11 0,1 12-16,-24 35 15,-12 11 1,-11 12-16,-12 23 15,-1 0-15,13 12 16,82-116 0</inkml:trace>
          <inkml:trace contextRef="#ctx0" brushRef="#br0" timeOffset="-323385.0454">-19130 1491 0,'0'0'15,"0"0"-15,0 0 16,0 0-16</inkml:trace>
          <inkml:trace contextRef="#ctx0" brushRef="#br0" timeOffset="-322292.0464">-19978 117 0,'0'0'16,"0"11"-16,11 13 15,13 10 1,0 12-16,23 24 15,-24-1 1,-11 0-16,-12-11 16,-24 0-16,-11-12 15,-24 0 1,-35 1-16,-24-13 16,118-34-16</inkml:trace>
          <inkml:trace contextRef="#ctx0" brushRef="#br0" timeOffset="-322665.0686">-20179 2128 0,'0'0'0,"24"0"16,47-12-16,82-34 16,-153 46-1</inkml:trace>
          <inkml:trace contextRef="#ctx0" brushRef="#br0" timeOffset="-322114.3702">-20379 533 0,'0'0'0,"0"0"16</inkml:trace>
        </inkml:traceGroup>
        <inkml:traceGroup>
          <inkml:annotationXML>
            <emma:emma xmlns:emma="http://www.w3.org/2003/04/emma" version="1.0">
              <emma:interpretation id="{5D7F7C68-808F-407E-B80C-40DABC4B124C}" emma:medium="tactile" emma:mode="ink">
                <msink:context xmlns:msink="http://schemas.microsoft.com/ink/2010/main" type="inkWord" rotatedBoundingBox="11569,2934 7050,2985 7026,884 11546,83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314467.9112">-23607 429 0,'0'0'0,"0"0"16,0 11-1,-11 24-15,-1 0 16,-12-1-1,-11 1-15,-12-12 16,12-11-16,-13-12 16,13 0-1,0-12-15,11 1 16,1-12 0,11-1-16,0-10 15,12-24 1,12 0-16,23-34 15,24-47-15,0 24 16,-12 22 0,-47 93-16</inkml:trace>
          <inkml:trace contextRef="#ctx0" brushRef="#br0" timeOffset="-314271.777">-24031 868 0,'0'0'0,"0"0"16,0 12-16,0-1 16,0-11-1,0 0-15</inkml:trace>
          <inkml:trace contextRef="#ctx0" brushRef="#br0" timeOffset="-320611.3765">-20520-230 0,'0'0'16,"-12"12"-16,-12 11 15,-11 11 1,-12 1-16,0 0 16,-12 0-16,0-1 15,12-11 1,0 12-16,0 11 15,0 0 1,-12 12-16,0 0 16,0 0-1,12-24-15,0-10 16,11-13-16,1 1 16,0-1-1,11-11-15,1 0 16,-1-11-1,0-1-15,1 1 16,-1-1-16,1 0 16,11 1-1,0-1-15,0 12 16,12 0 0,-11 0-16,-1 0 15,0 0 1,0 12-16,-11 11 15,-13 35-15,1 23 16,-12 11 0,-12 1-16,-23 34 15,-1-12 1,-11 12-16,23-46 16,12-11-1,-23-13-15,-12-10 31,-60-24-31,154-23 16</inkml:trace>
          <inkml:trace contextRef="#ctx0" brushRef="#br0" timeOffset="-320199.9649">-21804 1885 0,'0'0'0,"12"0"15,23-23 1,36-46-16,11-35 15,-11-12 1,-24 12-16,-35 23 16,-36 23-1,-23 12-15,-24 23 16,-47 23-16,-23 23 16,47 12-1,35 11-15,12 12 16,23 0-1,24 11-15,47-11 16,36 0-16,35-35 16,58-35-1,-176 12 1</inkml:trace>
          <inkml:trace contextRef="#ctx0" brushRef="#br0" timeOffset="-315118.6067">-22806 140 0,'0'0'0,"0"0"0,0 0 16,0 0-1,0 0-15,0 0 16,0 0-1,0 0-15,0 0 16,12 12-16,12-1 16,11 12-1,24 12-15,-12-12 16,0 0 0,-11-11-16,-13-1 15,1 1 1,-12-1-16,-12-11 15,0 12-15,-12 11 16,-12 12 0,-23 22-16,-12 1 15,0 0 1,12-12-16,0-11 16,0 0-1,0-12-15,11 0 16,1 0-16,0-11 15,35-12 1</inkml:trace>
          <inkml:trace contextRef="#ctx0" brushRef="#br0" timeOffset="-314850.8599">-23029 510 0,'0'0'16,"0"0"-16,0 0 16,0 0-1,0 0-15,-12 11 16,0 12 0,-23 12-16,-12 11 15,11-11 1,-11 0-16,12-12 15,0 0 1,-13 12-16,48-35 16</inkml:trace>
          <inkml:trace contextRef="#ctx0" brushRef="#br0" timeOffset="-313848.2948">-24042 163 0,'0'0'16,"0"0"-1,0 12-15,-12-1 16,12-11-16</inkml:trace>
          <inkml:trace contextRef="#ctx0" brushRef="#br0" timeOffset="-314043.7328">-24243 672 0,'0'0'0,"-11"11"15,-13 12-15,0 12 16,-11 0 0,-12 11-16,0 0 15,-12-11-15,12-12 16,-12-12 0,59-11-16</inkml:trace>
          <inkml:trace contextRef="#ctx0" brushRef="#br0" timeOffset="-313515.2777">-24796 232 0,'0'0'15,"0"0"-15,12 35 16,11 34 0,-11 1-16,0-1 15,-12-11 1,-12-23-16,0-12 15,-23 0 1,-12-12-16,-1-11 16,1-11-1,0-35 1,12-1 0,23 1-16,12 0 15,12 11-15,-12 35 16</inkml:trace>
        </inkml:traceGroup>
        <inkml:traceGroup>
          <inkml:annotationXML>
            <emma:emma xmlns:emma="http://www.w3.org/2003/04/emma" version="1.0">
              <emma:interpretation id="{89642027-BB8B-44A4-8170-947096F5D2C4}" emma:medium="tactile" emma:mode="ink">
                <msink:context xmlns:msink="http://schemas.microsoft.com/ink/2010/main" type="inkWord" rotatedBoundingBox="6468,2411 2775,2452 2754,582 6447,541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312875.3723">-25668 371 0,'0'0'0,"0"0"16,-12 12-16,0-1 15,1 12 1,-1-11-16,12-1 16,0 1-1,0-12-15,0 0 16,0 0-1,0-12-15,0 1 16,0-12-16,0 0 16,12-12-1,-1 12-15,1-12 16,12 12 0,-12 12-16,-1-1 15,-11 12 1,12 12-16,0 11 15,-12 46-15,0 0 16,-12 1 0,-11-13-16,11-22 15,-12-12 1,1 0-16,-13-11 16,1-12-16,0-12 15,-12-11 1,11-11-16,1-13 15,11 13 1,13 11-16,-1 11 16,0 12-1,0 23-15,-11 23 16,-13 12-16,1 0 16,-12 11-1,0 1-15,-12-13 16,0 1-1,59-58-15</inkml:trace>
          <inkml:trace contextRef="#ctx0" brushRef="#br0" timeOffset="-312144.4831">-26174-288 0,'0'0'0,"0"0"15,0 0-15,0 0 16</inkml:trace>
          <inkml:trace contextRef="#ctx0" brushRef="#br0" timeOffset="-312360.7653">-26339 290 0,'0'0'0,"0"0"16,0 12-16,0 46 15,-24 46 1,-35 11-16,-23-22 16,-1-24-16,1 0 15,11-22 1,-11-13-16,11-11 15,12-11 1,12-12-16,12-23 16,11-12-1,24-34-15,35-35 16,12 0-16,1 34 16,-1 24-1,0 23-15,0 11 16,-12 12-1,-11 12-15,-12 23 16,-12 22-16,-12 1 16,-23 35-1,-36 22-15,-35 12 16,-12-11 0,36-35-16,11-23 15,0-12 1,12-11-16,12-12 15,0-12-15,47-11 16</inkml:trace>
          <inkml:trace contextRef="#ctx0" brushRef="#br0" timeOffset="-310838.7433">-26610-126 0,'0'0'0,"0"12"16,-12 11 0,12-23-16</inkml:trace>
          <inkml:trace contextRef="#ctx0" brushRef="#br0" timeOffset="-311917.5454">-26905-369 0,'0'0'16,"-12"24"-16,-11 45 15,11 0 1,0-11-16,0-12 16,12-46-16</inkml:trace>
          <inkml:trace contextRef="#ctx0" brushRef="#br0" timeOffset="-311027.5426">-27117-369 0,'0'0'0,"0"0"16,12-23-1,0 0-15,-1 0 16,1 12 0,0-13-16,0 13 15,0-1-15,-1 1 16,-11 11 0,0 0-16,0 0 15,0 11 1,0 105-1,0 23 1,0-1-16,0-45 16,-11-1-1,-1-11-15,0 12 16,12-24-16,-12-11 16,0-12-1,12-46-15</inkml:trace>
          <inkml:trace contextRef="#ctx0" brushRef="#br0" timeOffset="-311307.5972">-27105-299 0</inkml:trace>
          <inkml:trace contextRef="#ctx0" brushRef="#br0" timeOffset="-309925.0308">-28295 1 0,'0'0'16,"0"0"-16,0 0 15,0 0 1,0 0-16,12 0 16,11-11-1,25-1-15,-1 1 16,12-1-1,-12 1-15,0 11 16,0 11-16,-12 1 16,-11-1-1,-1 12-15,1 0 16,-12 12 0,0 11-16,-1 24 15,-11 22-15,0 24 16,-11-1-1,-1-22-15,0-1 16,12-11 0,-12 12-16,12-1 15,0-34-15,0 0 16,0-12 0,0-12-16,0-10 15,0-1 1,-12 0-16,1 0 15,-1 0 1,-23 0-16,-13 0 16,-10 0-16,-13 0 15,12-11 1,0 0-16,59-12 16</inkml:trace>
          <inkml:trace contextRef="#ctx0" brushRef="#br0" timeOffset="-307427.5345">-29155 94 0,'0'0'16,"0"0"-16,0 0 15,0 0-15,0 0 16,0 11 0,0 36-16,-12 57 15,1 23 1,11-23-16,-12-12 15,0-11 1,0-12-16,1-22 16,-1-13-16,12-22 15,-12-1 1,12 1-16,0-12 16,0 0-1,0 0-15,0-12 16,24-22-1,-1-12-15,24-24 16,0 12-16,0 12 16,1 23-1,10 11-15,1 24 16,0 11 0,-12 12-16,-11 11 15,-24-11-15,-12 11 16,-24 23-1,-23-11-15,0-12 16,-24 1 0,-23-24-16,-12-23 15,12-12 1,23-23-16,71 35 16</inkml:trace>
        </inkml:traceGroup>
        <inkml:traceGroup>
          <inkml:annotationXML>
            <emma:emma xmlns:emma="http://www.w3.org/2003/04/emma" version="1.0">
              <emma:interpretation id="{312A5A58-7C17-421C-A2B4-63436943EC2A}" emma:medium="tactile" emma:mode="ink">
                <msink:context xmlns:msink="http://schemas.microsoft.com/ink/2010/main" type="inkWord" rotatedBoundingBox="1346,2337 72,2351 58,1087 1332,1073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308322.9608">-30816 683 0,'0'0'15,"0"-11"-15,-11-13 16,-13 1-16,-11 0 16,-24 12-1,-24 22-15,-11 12 16,12 12-1,11 11-15,0 12 16,12-12-16,24 12 16,11 0-1,24-12-15,12-11 32,35-12-32,0-23 15,24-12 1,12-11-16,-13-23 15,1 0 1,-24-12-16,-12 12 16,1-12-16,-13 35 15,-11 0 1,-12 23-16,0 0 16,0 0-1,0 0-15,0 11 16,12 36-1,11 33-15,1 1 16,11 0-16,12-11 16,1-13-1,-48-57-15</inkml:trace>
          <inkml:trace contextRef="#ctx0" brushRef="#br0" timeOffset="-308998.4931">-31087 13 0,'0'0'0,"0"0"16,-11 11-1,-13 1-15,-11 11 16,-12 0-1,-12-11-15,-36 11 16,1-12 0,12 1-16,23-12 15,12 0-15,11 12 16,13-12 0,-1 0-16,12 11 15,1 1 1,-1-1-16,0 12 15,0 24-15,1 33 16,11 13 0,0-12-16,0-12 15,-12 0 1,0 12-16,-12 12 16,-11 11-1,0-23-15,11-12 16,1-23-16,-1-11 15,12-12 1,12 0-16,0 0 16,12-11-1,0-1-15,11 1 16,25 0-16,34-1 16,48-11-1,-13-11-15,-11-13 16,0-10-1,-106 34-15</inkml:trace>
        </inkml:traceGroup>
      </inkml:traceGroup>
    </inkml:traceGroup>
  </inkml:traceGroup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21T07:46:02.1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436A2D-4BE4-437D-A6AF-9FC1F8017820}" emma:medium="tactile" emma:mode="ink">
          <msink:context xmlns:msink="http://schemas.microsoft.com/ink/2010/main" type="inkDrawing" rotatedBoundingBox="27934,1662 28299,322 28707,433 28342,1773" semanticType="callout" shapeName="Other"/>
        </emma:interpretation>
      </emma:emma>
    </inkml:annotationXML>
    <inkml:trace contextRef="#ctx0" brushRef="#br0">495 0 0,'0'0'0,"0"0"0,0 0 15,0 0 1,0 0-16,0 0 31,0 0-31,0 0 16,0 0-1,0 0-15,0 0 16,0 0-16,0 0 16,0 0-1,0 0-15,0 0 16,0 11-16,0 1 16,0 11-16,-12 0 15,0 12 1,1-1-16,-13 1 15,1 0 1,-1-1-16,-11 1 16,-1-12-1,-11 0-15,12-11 16,0-1 0,-1 1-16,1-12 15,11 0 1,1-12-16,-1 1 15,1-1-15,11 1 16,0-1 0,0 1-16,12-1 15,0 0 1,0 1-16,0 11 16,0 0-16,0 0 15,0 0 1,0 0-16,0 0 15,12 0-15,0 11 16,0 13 0,-1 22-16,1 12 15,0 11-15,0 23 16,0 12 0,-1 0-1,1 12 1,-12-24-16,12 1 15,0 11-15,-12-12 16,-12-11 0,12-81-16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46:59.2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696DE2-BDF9-421A-8A0C-14A39C3A3B23}" emma:medium="tactile" emma:mode="ink">
          <msink:context xmlns:msink="http://schemas.microsoft.com/ink/2010/main" type="writingRegion" rotatedBoundingBox="13507,11425 13640,10657 14168,10748 14035,11516"/>
        </emma:interpretation>
      </emma:emma>
    </inkml:annotationXML>
    <inkml:traceGroup>
      <inkml:annotationXML>
        <emma:emma xmlns:emma="http://www.w3.org/2003/04/emma" version="1.0">
          <emma:interpretation id="{3346948C-A9A3-4DDF-B9F0-43ABA955B3E7}" emma:medium="tactile" emma:mode="ink">
            <msink:context xmlns:msink="http://schemas.microsoft.com/ink/2010/main" type="paragraph" rotatedBoundingBox="13507,11425 13640,10657 14168,10748 14035,11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014A0-904C-417A-B8A0-6A8FE874FBD5}" emma:medium="tactile" emma:mode="ink">
              <msink:context xmlns:msink="http://schemas.microsoft.com/ink/2010/main" type="line" rotatedBoundingBox="13507,11425 13640,10657 14168,10748 14035,11516"/>
            </emma:interpretation>
          </emma:emma>
        </inkml:annotationXML>
        <inkml:traceGroup>
          <inkml:annotationXML>
            <emma:emma xmlns:emma="http://www.w3.org/2003/04/emma" version="1.0">
              <emma:interpretation id="{552EA230-6C00-4E98-8120-8933966BC9EB}" emma:medium="tactile" emma:mode="ink">
                <msink:context xmlns:msink="http://schemas.microsoft.com/ink/2010/main" type="inkWord" rotatedBoundingBox="13611,11478 13613,10706 13944,10707 13942,114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0 111 0,'0'0'16,"0"0"-16,0 0 15,0 0 1,0 0-16,0 0 16,0 0-1,0 0-15,0 0 16,16 0-16,15-16 15,1 1 1,15-1 0,0 1-16,1 0 0,-17-1 15,-15 1-15,0 15 32,0 0-32,-1 0 0,-15 0 31,0 15-31,16 16 0,-16 0 15,0 15 1,0 16-16,0 0 16,-16 15-16,1 0 15,-1 1 1,0 14-16,-16-14 16,17-32-1,-1-15-15,16-16 16,0 1-1,0-1-15,0-15 16,0 0 0</inkml:trace>
        </inkml:traceGroup>
        <inkml:traceGroup>
          <inkml:annotationXML>
            <emma:emma xmlns:emma="http://www.w3.org/2003/04/emma" version="1.0">
              <emma:interpretation id="{D07890AA-9E39-4F37-ABA5-729B7BDD69D8}" emma:medium="tactile" emma:mode="ink">
                <msink:context xmlns:msink="http://schemas.microsoft.com/ink/2010/main" type="inkWord" rotatedBoundingBox="13581,11155 13615,10960 14116,11046 14083,11241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913.5881">-31 451 0,'0'0'0,"0"0"16,0 0-16,0 0 16,0 0-16,0 0 15,0 0 1,0 0-16,0 0 16,0 0-1,0 0-15,0 0 16,0 0-1,31 0-15,16 0 16,16-16 0,0 1-16,0-1 15,-15 1-15,-17 0 16,1-1 0,-1 16-16,1-15 15,-16 15 1,-1 0-16,1 0 15,0 0 1,0 0-16,-1 0 16,-15 0-16,0 0 15,0 0 1,0 0-16,0 0 16,0 0-1,-31 15-15,-16 1 16,-16-16-1,0 15-15,-1-15 16,17 0 0,16 0-16,-1 0 15,16 0-15,1 0 16,-1 0 0,16 0-16,0 0 15,0 0 1,16 0-16,31 0 15,0-15 1,16-1-16,-15 1 16,-1 15-16,-16 0 15,1 0 1,-32 0-16</inkml:trace>
        </inkml:traceGroup>
        <inkml:traceGroup>
          <inkml:annotationXML>
            <emma:emma xmlns:emma="http://www.w3.org/2003/04/emma" version="1.0">
              <emma:interpretation id="{7282BC14-6A7F-4BE9-BEC1-55A7310D5EAD}" emma:medium="tactile" emma:mode="ink">
                <msink:context xmlns:msink="http://schemas.microsoft.com/ink/2010/main" type="inkWord" rotatedBoundingBox="13597,11139 13625,10977 13895,11024 13867,1118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58.7779">110 312 0,'0'0'15,"0"0"-15,0 0 16,0 0 0,0 0-16,0 0 15,0 0 1,0 0-16,0 0 15,0 0 1,16 0-16,0 0 16,0 0-16,-1 0 15,1 0 1,-16 0-16,16 0 16,0 0-16,-1 0 15,-15 0-15,0 0 16,0 0-1,0 0-15,0 0 16,0 0 0,0 0-16</inkml:trace>
          <inkml:trace contextRef="#ctx0" brushRef="#br0" timeOffset="363.3104">-16 435 0,'0'0'16,"0"0"0,0 0-16,0 0 15,0 0-15,16 0 16,0 0 0,15 0-16,1-15 15,15 15 1,0-16-16,1 16 15,-1 0 1,-47 0-16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47:04.2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A70918-00EA-4286-B5AD-B47454FFB790}" emma:medium="tactile" emma:mode="ink">
          <msink:context xmlns:msink="http://schemas.microsoft.com/ink/2010/main" type="inkDrawing" rotatedBoundingBox="21787,10438 22181,10411 22182,10424 21788,10452" shapeName="Other"/>
        </emma:interpretation>
      </emma:emma>
    </inkml:annotationXML>
    <inkml:trace contextRef="#ctx0" brushRef="#br0">0 31 0,'0'0'0,"0"0"16,0 0-1,0 0-15,0 0 16,0 0-1,0 0-15,0 0 16,0 0 0,0 0-16,0 0 15,0 0-15,0 0 16,0 0 0,0 0-16,0 0 15,0 0 1,0 0-16,0 0 15,16 0 1,16 0-16,15 0 16,0-15-16,16 15 15,0 0 1,0 0-16,0-16 16,-63 16-16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47:03.5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664B3B-65BC-4483-8513-5CB0DF00F96B}" emma:medium="tactile" emma:mode="ink">
          <msink:context xmlns:msink="http://schemas.microsoft.com/ink/2010/main" type="inkDrawing" rotatedBoundingBox="21771,10872 21790,10143 22074,10150 22055,10879" shapeName="Other"/>
        </emma:interpretation>
      </emma:emma>
    </inkml:annotationXML>
    <inkml:trace contextRef="#ctx0" brushRef="#br0">0 93 0,'0'0'0,"0"0"15,0 0 1,0 0-16,0 0 16,0 0-16,0 0 15,0 0 1,0 0-16,0 0 15,0 0 1,0 0-16,0 0 16,0 0-16,0 0 15,0 0 1,0 0-16,0 0 16,16-15-1,31-1-15,-15 1 16,-1-1-1,1 1-15,0-1 16,-1 16 0,-15 0-16,0 0 15,-1 0-15,-15 0 16,0 0 0,0 0-16,16 16 15,-16-16 1,0 15-16,0 16 15,0 0 1,-16 31-16,1 0 16,-1 0-16,0 15 15,0 0 1,1 0-16,15-15 16,-16-16-1,16-15-15,0 0 16,0-15-1,0-1-15,0 1 16,0-16-16,0 0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1T07:53:26.3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B686C7-D517-4B62-9FF9-1D9E7C864B1D}" emma:medium="tactile" emma:mode="ink">
          <msink:context xmlns:msink="http://schemas.microsoft.com/ink/2010/main" type="writingRegion" rotatedBoundingBox="32924,6378 3716,6240 3743,355 32952,493"/>
        </emma:interpretation>
      </emma:emma>
    </inkml:annotationXML>
    <inkml:traceGroup>
      <inkml:annotationXML>
        <emma:emma xmlns:emma="http://www.w3.org/2003/04/emma" version="1.0">
          <emma:interpretation id="{E6A9AB57-C3DD-4FED-84A7-BAC087829739}" emma:medium="tactile" emma:mode="ink">
            <msink:context xmlns:msink="http://schemas.microsoft.com/ink/2010/main" type="paragraph" rotatedBoundingBox="29967,6403 4240,5622 4338,2394 30065,31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420D77-C576-4EDB-B0E3-738163419235}" emma:medium="tactile" emma:mode="ink">
              <msink:context xmlns:msink="http://schemas.microsoft.com/ink/2010/main" type="line" rotatedBoundingBox="29967,6403 4240,5622 4338,2394 30065,3175"/>
            </emma:interpretation>
          </emma:emma>
        </inkml:annotationXML>
        <inkml:traceGroup>
          <inkml:annotationXML>
            <emma:emma xmlns:emma="http://www.w3.org/2003/04/emma" version="1.0">
              <emma:interpretation id="{0BF78BF6-5AF6-4CEC-90F3-78006050DEEB}" emma:medium="tactile" emma:mode="ink">
                <msink:context xmlns:msink="http://schemas.microsoft.com/ink/2010/main" type="inkWord" rotatedBoundingBox="29967,6403 28318,6353 28391,3967 30039,4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-1767 3502 0,'0'0'0,"-11"12"16,-13 11 0,1 0-16,-13 12 31,-23-1-31,-47-11 0,-35 0 31,35-11-31,0-24 0,-35 1 16,-1-12-1,24 11-15,36 1 16,11-1-16,12 12 16,12 0-1,12 12-15,0-1 16,23 12 0,0 0-16,12 12 15,0 0 1,12 11-16,23 23 15,-35-69 1</inkml:trace>
          <inkml:trace contextRef="#ctx0" brushRef="#br0" timeOffset="229.7093">-3192 4866 0,'12'0'16,"94"11"-16,106-11 15,-47 0 1,-165 0-16</inkml:trace>
          <inkml:trace contextRef="#ctx0" brushRef="#br0" timeOffset="830.054">-2615 3317 0,'0'0'16,"24"-23"-1,47-12-15,46-34 16,1-35-1,-24-12-15,-35 12 16,-35 35-16,-24 11 16,-24-11-1,-46 0-15,-13 11 16,1 35 0,-1 11-16,24 12 15,12 12 1,24-1-16,11 12 15,12 24 1,23 33-16,60 25 16,46-1-16,13-24 15,-24-33 1,23-13-16,0-11 16,-141-23-1</inkml:trace>
          <inkml:trace contextRef="#ctx0" brushRef="#br0" timeOffset="-629.8651">-1507 3710 0,'0'0'0,"0"0"15,0 0 1,0 0-1,0 0-15,0 0 0,0 0 16,0 12 0,-12 22-16,-12 24 15,-23 35 1,-12-13-16,-23 1 16,-1-23-1,-46 11-15,-36-11 16,59-23-1,106-35-15</inkml:trace>
        </inkml:traceGroup>
        <inkml:traceGroup>
          <inkml:annotationXML>
            <emma:emma xmlns:emma="http://www.w3.org/2003/04/emma" version="1.0">
              <emma:interpretation id="{25986763-0FD3-4925-AD32-A82555EEF29F}" emma:medium="tactile" emma:mode="ink">
                <msink:context xmlns:msink="http://schemas.microsoft.com/ink/2010/main" type="inkWord" rotatedBoundingBox="27931,5429 24110,5313 24156,3796 27977,39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09.9808">-6219 2624 0,'0'0'0,"11"34"16,25 47-1,11 46-15,0-34 16,-12-1-1,-11-22-15,-1-1 16,-11-23-16,0-11 16,-12-12-1,0 0-15,-12-11 16,-23-1 0,-48-11-16,-11 0 15,0-11 1,0 11-16,11 0 15,13 11-15,11 1 16,23 11 0,13 0-16,11 12 15,24 11 1,11 0-16,25 12 16,10 0-1,13-12-15,-12-11 16,-59-35-1</inkml:trace>
          <inkml:trace contextRef="#ctx0" brushRef="#br0" timeOffset="3439.7167">-6903 3433 0,'0'0'0,"0"0"16,0 0-1,0 11-15,-11 12 16,-13 12-1,-11 0-15,-12-1 16,-12 1-16,-35 11 16,-1-11-1,25 0-15,11-24 16,59-11 0</inkml:trace>
          <inkml:trace contextRef="#ctx0" brushRef="#br0" timeOffset="3830.0057">-7150 2323 0,'0'0'15,"0"0"-15,-12 23 16,1 12 0,-1 11-16,0 24 15,0 22 1,12 24-16,12-1 15,12-22 1,-1-12-16,1-1 16,-13 13-16,1-24 15,-12-11 1,-12-12-16,1-11 16,11-35-1</inkml:trace>
          <inkml:trace contextRef="#ctx0" brushRef="#br0" timeOffset="2260.0247">-4040 3768 0,'0'0'16,"0"0"0,0 0-16,0 0 15,12 11 1,35 1-16,12-12 15,11-12-15,-11-11 16,-12 12 0,1-12-16,-1-12 15,-12 12 1,-11 0-16,-13 0 16,1 11-1,-12 1-15,0-1 16,0 12-1,-12 0-15,-23 12 16,-47 11-16,-24 0 16,0 0-1,23 0-15,12-11 16,12-1 0,1-11-16,10 0 15,13-11-15,12-1 16,-1 0-1,12-11-15,0-23 0,12-12 16,24-23 0,0 0-16,-1 24 15,-11 10 1,0 13-16,-1 11 16,-11 0-1,0 11 1,-11 0-16,-25 1 15,-23 11-15,-11 0 16,11 11-16,12 1 16,11 0-1,13-1-15,11 1 16,12 11 0,0 11-16,24 1 15,-1 11 1,13 12-16,-1 0 15,0-12-15,-11-11 16,-12 0 0,-1-12-16,-11 0 15,-11 0 1,-13 0-16,-11 0 16,-12-11-1,-1-12-15,1 0 16,0-12-1,-12-11-15,-23-35 16,11-23-16,0-11 16,13 11-1,10 0-15,13 12 16,12-12 0,11 23-16,0 12 15,0 11 1,0 12-16,12 11 15,0 12 1,0 0-16</inkml:trace>
          <inkml:trace contextRef="#ctx0" brushRef="#br0" timeOffset="2659.8792">-5819 3225 0,'0'0'0,"0"0"0,0 0 15,12 11 1,12 12-16,23 12 15,23 23 1,1 11-16,-12-23 16,-12 1-1,-12-13-15,1 1 16,-13 0-16,-11-12 16,-12 0-1,-12 12-15,-23 11 16,-36 12-1,-23-12-15,0-23 16,23-12-16,12-22 16,59 11-1</inkml:trace>
        </inkml:traceGroup>
        <inkml:traceGroup>
          <inkml:annotationXML>
            <emma:emma xmlns:emma="http://www.w3.org/2003/04/emma" version="1.0">
              <emma:interpretation id="{4362EC88-CF17-4F0A-A9D6-0037FA73BCC9}" emma:medium="tactile" emma:mode="ink">
                <msink:context xmlns:msink="http://schemas.microsoft.com/ink/2010/main" type="inkWord" rotatedBoundingBox="23562,5250 20429,5155 20482,3413 23615,35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50.2564">-7963 3745 0,'0'0'0,"0"0"15,0 0 1,0 0-16,0 0 15,0 0 1</inkml:trace>
          <inkml:trace contextRef="#ctx0" brushRef="#br0" timeOffset="5039.8671">-8010 3028 0,'0'0'0,"0"12"15,0 11 1,12 0-16,-12-11 16,0-1-1,0 1-15,0-12 16,0 0-1,-12 0-15,-23 0 16,-12 0-16,-24 0 16,-23 11-1,0 1-15,23-12 16,12 11 0,24 1-16,-1-1 15,13 1 1,11 11-16,12 12 15,12 11 1,23 0-16,12 0 16,0-11-16,-47-35 15</inkml:trace>
          <inkml:trace contextRef="#ctx0" brushRef="#br0" timeOffset="5719.7369">-8917 3202 0,'0'0'16,"0"0"-1,0 0-15,0 23 16,-12 11 0,-35 36-16,-12 11 15,0-1-15,12-22 16,0-11-16,0-13 16,0-11-1,47-23-15</inkml:trace>
          <inkml:trace contextRef="#ctx0" brushRef="#br0" timeOffset="6769.6582">-9200 2728 0,'0'0'0,"-11"11"16,-13 24-1,-47 23-15,-58 11 16,-13-11-16,36-23 16,-11-1-1,-13-11-15,12-11 16,48-1-16,11-11 16,23 0-1,13 0-15,11 0 16,0 0-16,0 0 15,12 0-15,0 0 16,0 12 0,0 0-16,0 11 15,12 23 1,0 23-16,-12 12 16,-12 12-1,-11-24-15,-13-11 16,-11 0-1,0-24-15,-24 1 16,-46-12 0,11-23-16,23-12 15,1-11-15,11-11 16,12-13 0,12-10-16,23-1 15,24-12 1,12 1-16,47-23 15,24-12-15,34 0 16,-117 104 0</inkml:trace>
          <inkml:trace contextRef="#ctx0" brushRef="#br0" timeOffset="6119.8408">-9529 3629 0,'0'0'0,"0"0"15,0 0-15,0 0 16,-12 0-1,0 0-15,0-11 16,0-1-16,1-11 16,-1-12-1,12-11-15,12 0 16,11 0 0,13-1-1,-1 13-15,0 11 16,-11 11-16,-1 0 15,1 12 1,-12 0-16,0 12 16,-1 0-16,1 22 15,-12 12 1,-12 12-16,-23-12 16,-36 12-1,-23 0-15,12-12 16,11-23-1,71-23-15</inkml:trace>
          <inkml:trace contextRef="#ctx0" brushRef="#br0" timeOffset="7139.6036">-9942 2566 0,'0'0'15,"24"-12"-15,23-45 16,12-36 0,-24 1-16,-11 22 15,-24 1 1,-24 0-16,-11 11 15,-36 12-15,-47 11 16,-11 47 0,46 11-16,13 11 15,23 1 1,11 11-16,24 24 16,24 10-1,24-10-15,46 11 16,36-12-1,-24-34-15,-11-12 16,-83-23-16</inkml:trace>
        </inkml:traceGroup>
        <inkml:traceGroup>
          <inkml:annotationXML>
            <emma:emma xmlns:emma="http://www.w3.org/2003/04/emma" version="1.0">
              <emma:interpretation id="{0D418FAA-5D71-4664-85E0-3189C6136A57}" emma:medium="tactile" emma:mode="ink">
                <msink:context xmlns:msink="http://schemas.microsoft.com/ink/2010/main" type="inkWord" rotatedBoundingBox="20311,5067 14423,4888 14489,2702 20378,28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20.0477">-15926 2104 0,'0'0'16,"0"0"-16,12 11 15,12 24 1,11 11-16,0 12 16,12 11-1,-11 1-15,-13-1 16,-11 0-1,0 1-15,-12-1 16,-12-11-16,-12 11 16,-23 0-1,-12-11-15,-23-12 16,0-11 0,-24-12-16,-59-11 15,35-12-15,-11-23 16,-1-12-1,13-11-15,34 11 16,25 0-16,23 1 16,23 11-16,12 0 15,1-1 1,22-10-16,60-36 16,47-22-1,0-1-15,58-11 16,-23 12-1,-153 92-15</inkml:trace>
          <inkml:trace contextRef="#ctx0" brushRef="#br0" timeOffset="11489.6406">-14135 1803 0,'-36'12'0,"36"-12"15</inkml:trace>
          <inkml:trace contextRef="#ctx0" brushRef="#br0" timeOffset="11199.6675">-14736 2439 0,'0'11'16,"24"12"0,23 35-16,0 23 15,0-12 1,-12-11-16,1 0 15,-25-35-15,1 0 16,0-11 0,-12-12-16,0 0 15,-12 0 1,-23 11-16,-36 13 16,-11-1-1,-13 23-15,13 0 16,-12 0-1,-24 12-15,12-12 16,12 1-16,11 10 16,24 1-16,0 0 15,12-12 1,12-11-16,35-35 16</inkml:trace>
          <inkml:trace contextRef="#ctx0" brushRef="#br0" timeOffset="11930.2507">-15502 2335 0,'0'0'16,"0"0"-16,12 11 15,23 12 1,13 12-16,10 11 0,-10 1 31,-1 10-31,-12 1 16,-23-12-16,-12 24 15,-12-1-15,-23 0 16,-24 1-16,59-70 16,-330 231-1,318-231-15,12 0 16</inkml:trace>
          <inkml:trace contextRef="#ctx0" brushRef="#br0" timeOffset="8720.0487">-11167 2497 0,'0'0'0,"0"0"15,0 0 1,0 0-16,0 11 16,0 12-1,-12 12-15,-23 23 16,-24 23-1,-23 11-15,11 1 16,-11-13-16,-24-10 16,-24-12-1,24-24-15,24-11 16,11-11 0,24-1-16,0-11 15,11 0 1,13 0-16,11 0 15,0-11 1,0-12-16,1 0 16,11-12-16,11-11 15,13-24 1,11 1-16,1 0 16,-1 23-1,24-1-15,-12 13 16,0-1-1,0 12-15,0 0 0,-11 11 16,-13 1-16,1-1 16,-1 12-1,-11 0-15,0 0 16,0 0 0,-1 0-16,1 12 15,-12 11 1,-12 34-16,-23 24 15,-36 12 1,-23-1-16,12-22 16,-1-13-16,13-22 15,-1-12 1,12 0-16,12-11 16,12-12-1,-1 0-15,13-12 16,-1 1-1,1-1-15,11 1 16,0 11 0,-12 0-16,1 0 15,-12 11-15,-1 1 16,-11-1 0,-12 12-16,12-11 15,-12-12 1,-12 0-16,24-12 15,0 1-15,24-12 16,-1-12 0,12-11-16,24 0 15,23-24 1,24 1-16,-23 34 16,-1 12-1,0 12-15,13 11 16,-25 0-1,1 11-15,-1 1 16,-11 22-16,-12 1 16,0 0-1,-12-1-15,-11 1 16,-48 23 0,-23-12-16,-12-11 15,11-12 1,-22 0-16,-48-11 15,12-12-15,35 0 16,-12-12 0,-11-11-16,0 11 15,46 1 1,36 11-16,12 0 16,12 0-1,11 0-15,1 0 16,11 0-1,12 0-15,0 0 16,12 11-16,23 12 16,24 12-1,23 0-15,13 11 0,11-11 16,12-12 0,11-35-16,-129 12 15</inkml:trace>
          <inkml:trace contextRef="#ctx0" brushRef="#br0" timeOffset="10020.0364">-11944 2173 0,'0'0'0,"-12"-12"16,0 1-16,0-1 15,12 1-15,0-1 16,12 1-16,12-1 16,11 1-1,12 11-15,0 11 16,-11 1 0,-1 11-16,-11-12 15,-13 1 1,1-1-16,-12 1 15,-12 0 1,1-1-16,11-11 16</inkml:trace>
          <inkml:trace contextRef="#ctx0" brushRef="#br0" timeOffset="14741.6027">-11826 2300 0,'0'0'0,"-12"0"0,-12 0 16,-11 0-16,0-11 16,-1-1-1,13 0-15,11 1 16,0-1 0,12 12-16,12 0 15,35-11 1,35-12-16,-82 23 15</inkml:trace>
          <inkml:trace contextRef="#ctx0" brushRef="#br0" timeOffset="10640.0548">-13122 2427 0,'0'0'0,"-12"-11"15,0-12 1,0-1-16,12 1 0,0 0 31,12 0-31,12 0 0,11 0 16,12 0-16,12 11 15,-12 12 1,-11 12-16,-1 11 16,-23 0-1,-1 0-15,-11 12 16,-11-12-1,-25 0-15,36-23 16</inkml:trace>
          <inkml:trace contextRef="#ctx0" brushRef="#br0" timeOffset="11409.7873">-13146 1341 0,'0'0'0,"0"0"16</inkml:trace>
          <inkml:trace contextRef="#ctx0" brushRef="#br0" timeOffset="13930.0709">-13994 1884 0,'-59'23'15,"59"-23"1,-518 278-16,506-278 16,-47 23-1,-11 23-15,11-11 16,11-12-1,13 0-15,23-12 16,1 1-16,11-12 16,0 0-1,58-35-15,60-34 16,12-12 0,35-11-16,35-24 15,-23-11 1,-36 34-16,12 12 15,-35 24-15,-36 22 16,-34 23-16,-25 1 16,1-1-16,-24 12 15,0 0 1,-36 12-16,-58 34 16,-71 70-1,-82 34-15,23-11 16,12-1-1,59-22-15,70-58 16,36-24-16,24-11 16,23-23-1,0 0-15,0 0 16</inkml:trace>
          <inkml:trace contextRef="#ctx0" brushRef="#br0" timeOffset="16530.0507">-16444 2681 0,'0'0'0,"0"0"31,0 0-31,0 0 0,0 0 16,12 0 0,-12 0-1,11 0-15,-11 0 16,0 0-16,0 0 15,0 0 1,-11 0-16,-1 0 16,0 0-16,0 0 15,1 0 1,-1-11-16,0-1 16,12 12-1,0 0-15,12-11 16,11-1-1,1 1-15,11 11 16,1 0-16,-13 0 16,1 0-1,-13 11-15,1-11 16,0 0 0,-12 0-16,0 0 15,0 0 1,-12 0-16,-11 0 15,11 0 1,0 0-16,12 0 16,0 0-16</inkml:trace>
          <inkml:trace contextRef="#ctx0" brushRef="#br0" timeOffset="12850.0235">-16421 2670 0</inkml:trace>
          <inkml:trace contextRef="#ctx0" brushRef="#br0" timeOffset="12829.7535">-16421 2577 0</inkml:trace>
        </inkml:traceGroup>
        <inkml:traceGroup>
          <inkml:annotationXML>
            <emma:emma xmlns:emma="http://www.w3.org/2003/04/emma" version="1.0">
              <emma:interpretation id="{09392169-57DF-4C1D-8010-75147B2DDDCB}" emma:medium="tactile" emma:mode="ink">
                <msink:context xmlns:msink="http://schemas.microsoft.com/ink/2010/main" type="inkWord" rotatedBoundingBox="13898,4747 11124,4663 11163,3376 13937,34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620.1063">-17681 2809 0,'0'0'15,"0"0"1,0 0-16,0 0 16,12 0-1,-12 0-15,12 11 16,-12-11-1,0 0-15,0 0 16,0 0-16,0 0 16,-12 0-1,0 0-15,0 0 16,0-11 0,1-1-16,-1 1 15,0-1 1,0 0-16,12 1 15,0 11 1,0 0-16,0 0 16,0 0-16,0 0 15,12 0 1,12 0-16,-1 0 16,1 11-1,-1 1-15,1 0 16,-12-1-1,-1 1-15,-11-1 16,0 1-16,-11 11 16,-1 0-1,-12-11-15,-11 11 16,-24 0 0,0-12-16,-11-11 15,-1 0 1,12 0-16,12-11 15,0-1-15,11-11 16,1 0 0,11 0-16,1 0 15,-1-23 1,1-1-16,11 1 0,0-23 31,0-12-31,1 0 16,-1 12-1,12 69-15</inkml:trace>
          <inkml:trace contextRef="#ctx0" brushRef="#br0" timeOffset="17819.6564">-17693 1977 0,'0'0'0,"0"0"15,0 0 1,0 11-16,0-11 16</inkml:trace>
          <inkml:trace contextRef="#ctx0" brushRef="#br0" timeOffset="19170.1298">-19024 3225 0,'0'0'16,"0"0"-16,0 0 16,0 0-1,0 0-15,0 0 16,0 0 0,0 0-16,0 0 15,0 0-15,0 0 16,-12-12-1,12 1 1,0-24-16,0-11 0,12-12 16,12-11-16,-1-1 15,1 12 1,11 1 0,0 10-16,1 1 15,11 0-15,12-12 16,-12 23-1,0 12-15,0 0 16,-11 0-16,-13 12 16,1-1-1,-1 12-15,-11 0 16,0 0 0,0 12-1,-1-1-15,-11 12 16,0 12-16,-11 11 15,-25 23 1,-34 1-16,-1-12 16,0-1-16,12-22 15,-11-12 1,22-11-16,1-12 16,0-12-1,0 1-15,12-1 16,11 1-1,-11 11-15,0-12 16,-13 12-16,1 12 16,0-1-1,0 1-15,0-1 16,-24-11 0,12-11-16,0-1 15,1-11 1,-1-12-16,12 1 15,-1-13 1,13 1-16,12-12 16,-1-23-16,12-23 15,0 24 1,24 10-16,-12 24 16,0 11-1,0 24-15,0-1 16,0 1-1,0 11-15,0 0 16,12 11-16,0 24 16,11 34-1,13 12-15,-13-12 16,13 12 0,-13-11-16,-11-1 15,0-23 1,-12 1-16,0-13 15,-12-11-15,-12-11 0,-11-1 16,-12-11 0,-12-11-16,-12-12 15,12 11 1,-11 1-16,-13 11 16,13 11-1,11 12-15,23 0 16,13 1-1,-1-1-15,12 0 16,24 0-16,12 12 16,11-12-1,-35-23-15</inkml:trace>
        </inkml:traceGroup>
        <inkml:traceGroup>
          <inkml:annotationXML>
            <emma:emma xmlns:emma="http://www.w3.org/2003/04/emma" version="1.0">
              <emma:interpretation id="{E19E0198-4503-48B6-82B5-444E00132474}" emma:medium="tactile" emma:mode="ink">
                <msink:context xmlns:msink="http://schemas.microsoft.com/ink/2010/main" type="inkWord" rotatedBoundingBox="7320,3215 10936,3475 10806,5286 7190,50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929.9936">-23159 2011 0,'0'0'0,"-23"-11"16,-24-12-16,-36-1 15,-11-10 1,-47 11 0,23 23-16,24 11 15,-12 12-15,-12 12 16,35 0-1,25-12-15,22 0 16,1 0-16,23 12 16,0-1-1,12 1-15,0-35 16</inkml:trace>
          <inkml:trace contextRef="#ctx0" brushRef="#br0" timeOffset="25920.515">-23818 2300 0,'0'0'0,"0"0"0,0-11 16,0-1 0,0 0-16,0 1 15,0 11 1,0 0-16,0 0 15,0 0 1,-12 23-16,0 35 16,0 11-16,-11 12 15,-1 23 1,13 23 0,-1-34-16,0-24 15,12-23-15,0 0 16,0-11-1,0-12-15,0-11 16,0-1-16,0 1 16,0-12-1,0 0-15,0 0 16,0 0 0,0-35-16,0-46 15,0 0 1,0 1-16,0 10 15,0 1 1,0-1 0,0 13-16,0 22 0,0 0 15,0 12 1,0 12-16,0-1 16,0 12-1,0 0-15,0 0 16,0 35-1,0 11-15,0 23 16,0 35-16,-12-11 16,0-12-1,12-81-15</inkml:trace>
          <inkml:trace contextRef="#ctx0" brushRef="#br0" timeOffset="24489.8991">-23912 2797 0,'0'0'15,"0"23"1,0 12-16,0-35 15</inkml:trace>
          <inkml:trace contextRef="#ctx0" brushRef="#br0" timeOffset="20369.7361">-20614 2543 0,'0'0'0,"0"0"15</inkml:trace>
          <inkml:trace contextRef="#ctx0" brushRef="#br0" timeOffset="20720.2636">-20638 2716 0,'0'0'16,"0"23"-1,-11 12-15,-1 0 16,0-12 0,0 0-1,0-12-15,1 1 16,-1-12-16,0 0 15,-11 0 1,11-12-16,-12 1 16,1-1-16,11-11 15,0 0 1,0 0-16,1 11 16,-1 1-1,12-1-15,0 12 16,0 0-1,-12 0-15,-12 12 16,-11 11-16,-12 23 16,0 12-1,0 0-15,-12 0 16,-12-12 0,0 0-16,13-23 15,58-23 1</inkml:trace>
          <inkml:trace contextRef="#ctx0" brushRef="#br0" timeOffset="23859.9281">-20838 1977 0,'0'0'16,"0"0"-16,0 0 16,0 0-16,0 0 15,0 0 1,0 0-16,-47 138 16,47-138-1,-24 46-15,-35 58 16,59-104-1</inkml:trace>
          <inkml:trace contextRef="#ctx0" brushRef="#br0" timeOffset="21360.0929">-20944 2185 0</inkml:trace>
          <inkml:trace contextRef="#ctx0" brushRef="#br0" timeOffset="22959.9139">-21097 2346 0</inkml:trace>
          <inkml:trace contextRef="#ctx0" brushRef="#br0" timeOffset="23229.9582">-21132 2404 0,'0'0'15,"0"0"-15,0 0 16,0 0 0,0 0-16,0 0 15,0 0 1,0 0-16,0 0 16,0 0-1,0 0-15,0 0 16,0 0-1,0 0-15,-12 12 16,0 11-16,0 0 16,-11 0-1,-1 12-15,-11 22 16,-1-10 0,1-1-16,12-23 15,11-11 1,12-12-16</inkml:trace>
          <inkml:trace contextRef="#ctx0" brushRef="#br0" timeOffset="20950.1361">-21238 3768 0,'0'0'0,"0"0"15,0 0 1,0 0-16,0 0 16</inkml:trace>
          <inkml:trace contextRef="#ctx0" brushRef="#br0" timeOffset="22189.7905">-21309 2716 0,'0'0'0,"-12"12"15,0-1 1,-11 12-16,-1-11 16,1 11-1,-13 12-15,-11 11 16,0 0-1,12 0-15,-1-11 16,1-12-16,11 0 16,1-11-1,11-1-15,0-11 16,1 0 0,-1 0-16,12 0 15,0-11 1,0-24-16,0-23 15,0-11-15,0 23 16,12 11 0,-12 12-16,0 0 15,0 11 1,0 1-16,0 11 16,0 0-1,-12 0-15,-12 0 16,-23 11-1,-35 1-15,-13 0 16,-22 11-16,-13 0 16,-35 11-1,0-10-15,36-13 16,-13 1 0,-23-1-16,36-11 15,35 12 1,11-1-16,1 1 15,23-12 1,12 0-16,11 0 16,13 0-16,-1 0 15,12 0 1,12 0-16,0 0 16,0 0-1,24 11-15,11 13 16,24-1-1,35 0-15,24 0 16,-24-12-16,-11-11 16,-12-11-1,-1-12-15,1-12 16,-71 35 0</inkml:trace>
          <inkml:trace contextRef="#ctx0" brushRef="#br0" timeOffset="22429.8756">-22935 2612 0,'12'0'0,"47"0"0,82-11 16,1-13-1,-13-10-15,-129 34 16</inkml:trace>
        </inkml:traceGroup>
        <inkml:traceGroup>
          <inkml:annotationXML>
            <emma:emma xmlns:emma="http://www.w3.org/2003/04/emma" version="1.0">
              <emma:interpretation id="{57D3FBBE-3F02-4F4A-B46B-280B621D3340}" emma:medium="tactile" emma:mode="ink">
                <msink:context xmlns:msink="http://schemas.microsoft.com/ink/2010/main" type="inkWord" rotatedBoundingBox="6926,5596 4243,5514 4317,3077 7000,31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419.8364">-27046 2416 0,'0'0'0,"0"0"15,0 0-15,12 0 16,0 0-16,-1 0 16,13 0-1,0-12-15,11-11 16,0-23 0,1 0-16,-13 11 15,1-11-15,-1-1 16,1-22-1,-1-12-15,-11-34 16,-12 34-16,0 23 16,0 12-16,-12 11 15,1 12 1,-13 0-16,-23 11 16,-24 1-1,1 11-15,-1 11 16,24 12-1,11 0-15,1 1 16,12 10-16,11-11 16,0 12-1,12 11-15,12-11 16,11 11 0,24 0-16,12 1 15,0-1 1,-12 12-16,1-1 15,-13-10 1,0 10-16,-11-10 16,-12-1-16,-1-11 15,1 11 1,0-12-16,-12-10 16,0-1-1,0 0-15,-12 0 16,0 0-1,1 0-15,-1 0 16,-12 0-16,1 0 16,-1-11-1,24-12-15</inkml:trace>
          <inkml:trace contextRef="#ctx0" brushRef="#br0" timeOffset="26539.8714">-24619 3132 0,'0'0'0,"-12"0"16,-12-11-16,-23-12 15,0-1 1,12 1-16,11 0 15,1 0 1,11-12 0,12 1-16,12-1 0,0 0 15,11 1 1,1 11-16,-1 11 16,1 1-1,11-1-15,0 24 16,1-12-1,-13 11 1,1 12-16,-12 12 16,-1 0-16,-11 11 15,-23 12-15,-12-1 16,-24 24 0,-12-11-16,0-1 15,1 12 1,11-23-16,0-12 15,12-12-15,11-10 16,1-1 0,11-23-16,24 0 15</inkml:trace>
          <inkml:trace contextRef="#ctx0" brushRef="#br0" timeOffset="26920.083">-25149 2832 0,'0'0'0,"0"0"15,0 0 1,0 0-16,-12 11 16,0 24-1,-11 23-15,-25 11 16,-22 0-1,-1 1-15,0-1 0,13 0 16,10-11-16,13-23 16,12-24-1,23-11-15</inkml:trace>
          <inkml:trace contextRef="#ctx0" brushRef="#br0" timeOffset="27059.6871">-25456 2531 0</inkml:trace>
          <inkml:trace contextRef="#ctx0" brushRef="#br0" timeOffset="27479.6724">-25597 2751 0,'0'0'0,"-12"11"0,-11 13 16,-13-1-1,-11 11-15,0-11 16,12-11 0,-1 0-16,1-12 15,0 0 1,-1 0-16,13-12 15,11-11 1,-11-12-16,11 1 16,0-1-16,12 0 15,0 12 1,0 11-16,0 1 16,0 11-1,0 0-15,0 0 16,-12 11-1,-11 13-15,-1 10 16,-11 24-16,-1 0 16,1 0-1,-12-12-15,12-11 16,11-12 0,0 0-16,-11 0 15,35-23 1</inkml:trace>
          <inkml:trace contextRef="#ctx0" brushRef="#br0" timeOffset="28420.2575">-25727 2820 0,'0'0'15,"0"0"-15</inkml:trace>
          <inkml:trace contextRef="#ctx0" brushRef="#br0" timeOffset="27739.7778">-26575 4045 0,'0'0'16,"36"12"-16,34-12 16,25-12-16,46-11 15,-11-12 1,-13-22-16,-117 57 15</inkml:trace>
        </inkml:traceGroup>
        <inkml:traceGroup>
          <inkml:annotationXML>
            <emma:emma xmlns:emma="http://www.w3.org/2003/04/emma" version="1.0">
              <emma:interpretation id="{CE508C56-EAAB-4EFB-A279-D7BA00F14022}" emma:medium="tactile" emma:mode="ink">
                <msink:context xmlns:msink="http://schemas.microsoft.com/ink/2010/main" type="inkWord" rotatedBoundingBox="4641,4698 4424,4692 4433,4388 4650,4395"/>
              </emma:interpretation>
              <emma:one-of disjunction-type="recognition" id="oneOf7">
                <emma:interpretation id="interp7" emma:lang="" emma:confidence="0.5">
                  <emma:literal>o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4479.708">-26869 3202 0,'0'0'0,"0"0"16,0 0-1,0 0-15,-12 0 16,-11 0-16,-1 0 16,0-12-1,1 0-15,-13 1 16,13-1 0,-1 1-16,13-12 15,-1 0 1,12-12-16,0 0 15,12 1 1,-1 10-16,1 1 16,12 12-16,-1-1 15,1 1 1,-1 11-16,1 0 0,0 11 16,-13 1-1,1 11 1,0 0-1,-12 0-15,0 0 16,0 12-16,-12-12 16,0 12-16,-11-1 15,11-11-15,-12-11 16,1 0 0,-13-1-16,-11-11 15,47 0 1</inkml:trace>
        </inkml:traceGroup>
      </inkml:traceGroup>
    </inkml:traceGroup>
    <inkml:traceGroup>
      <inkml:annotationXML>
        <emma:emma xmlns:emma="http://www.w3.org/2003/04/emma" version="1.0">
          <emma:interpretation id="{86CCE3BC-32F6-43EC-918E-3AD928FD60EA}" emma:medium="tactile" emma:mode="ink">
            <msink:context xmlns:msink="http://schemas.microsoft.com/ink/2010/main" type="paragraph" rotatedBoundingBox="32939,3200 3731,3062 3743,355 32952,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01BAFA-A4F2-4F98-A98D-E6665F159838}" emma:medium="tactile" emma:mode="ink">
              <msink:context xmlns:msink="http://schemas.microsoft.com/ink/2010/main" type="line" rotatedBoundingBox="32939,3200 3731,3062 3743,355 32952,493"/>
            </emma:interpretation>
          </emma:emma>
        </inkml:annotationXML>
        <inkml:traceGroup>
          <inkml:annotationXML>
            <emma:emma xmlns:emma="http://www.w3.org/2003/04/emma" version="1.0">
              <emma:interpretation id="{4995F502-E21C-4EF3-A7FE-BE57A466FB42}" emma:medium="tactile" emma:mode="ink">
                <msink:context xmlns:msink="http://schemas.microsoft.com/ink/2010/main" type="inkWord" rotatedBoundingBox="32942,2577 30623,2566 30632,785 32951,79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5990.0793">-718 1087 0,'0'0'0,"0"0"16,12 0-1,35-12-15,23 0 16,1-11 0,12 12-16,-1-1 15,12 1 1,-11-1-16,-24 12 15,-24 0 1,-35 0-16</inkml:trace>
          <inkml:trace contextRef="#ctx0" brushRef="#br0" timeOffset="-50737.8395">1437 0 0,'0'0'0,"0"0"0,0 0 16,-23 12-1,-12 11-15,-48 12 16,-23 22-16,-12 13 16,12-1-1,24-11-15,-1-12 16,24 0 0,24-11-16,12 0 15,11-12 1,24 11-16,-1-10 15,13-1 1,-1 0-16,1-12 16,0-11-16,-1 0 15,-11-11 1,0-1-16,-12 1 16,0-12-1,0-1-15,-12 1 16,0 0-1,-23 0-15,-12 12 16,-12-1-16,-12 0 16,0 24-1,13 0 1,-13 11-16,12 23 16,-12 12-16,1-1 15,11-10 1,0-1-16,12-11 15,11-12 1,36-23-16</inkml:trace>
          <inkml:trace contextRef="#ctx0" brushRef="#br0" timeOffset="-49679.4473">589-115 0,'0'0'0,"0"0"15,0 0 1,12 0-16,12 0 16,-1 0-16,24 0 15,0-12 1,24 1-16,23-13 15,12 1 1,-11 12-16,-25-12 16,-11 11-16,12-11 15,-24 11 1,12 1-16,-59 11 16</inkml:trace>
          <inkml:trace contextRef="#ctx0" brushRef="#br0" timeOffset="-48700.0507">165-92 0,'0'0'0,"0"0"16,-11 0-16,-13 0 16,12 0-1,-11 0-15,-1-12 16,12 12 0,0 0-16,12 0 15,0 0 1,0 0-16,0 0 15,0 0 1,0 0-16,0 12 16,0-1-16,0 24 15,-11 0 1,-1 22-16,-12 13 16,-11-1-1,-12-11-15,0-12 16,-12 0-1,0-11-15,-47 0 16,-12-12-16,24-23 16,11-12-1,25 1-15,-1-12 16,12-12 0,11 0-16,13-11 15,11-12 1,12 12-16,23-12 15,36 12-15,36-12 16,22 12 0,-11 11-16,-11 12 15,-95 23 1</inkml:trace>
          <inkml:trace contextRef="#ctx0" brushRef="#br0" timeOffset="-44110.1729">-565-520 0,'0'0'15,"0"0"1,-12-11-16,0-1 0,-11 0 31,11 1-31,0-1 0,0 1 31,12-1-31,12-11 16,12 0-16,-1 0 0,13 11 16,-13 1-1,13 11-15,-1 0 16,-35 0 0,177 92-16,-177-92 15,0 0 1,0 12-16,-12 11 15,-12 0 1,-11 0-16,0 0 16,-1-11-1,-11-1-15,12-11 16,0-11-16,11-1 16,0 1-1,13-1-15,11 1 16,0-1-1,11 0-15,1 1 16,-12 11-16</inkml:trace>
          <inkml:trace contextRef="#ctx0" brushRef="#br0" timeOffset="-45127.5415">-306-601 0,'0'0'15,"0"0"-15,0 0 16,0 0-1,0 0-15</inkml:trace>
          <inkml:trace contextRef="#ctx0" brushRef="#br0" timeOffset="-45227.5423">-530-555 0,'0'0'16,"0"0"0,0 0-16,0 0 15,0-11 1,12-1-16,0 1 15,0-1 1,11 1-16,-23 11 16</inkml:trace>
        </inkml:traceGroup>
        <inkml:traceGroup>
          <inkml:annotationXML>
            <emma:emma xmlns:emma="http://www.w3.org/2003/04/emma" version="1.0">
              <emma:interpretation id="{B55E435C-9C0B-45A9-BE8A-F9FF6D54A9D7}" emma:medium="tactile" emma:mode="ink">
                <msink:context xmlns:msink="http://schemas.microsoft.com/ink/2010/main" type="inkWord" rotatedBoundingBox="29998,2999 23600,2969 23612,538 30010,56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40060.2072">-1778-913 0,'0'0'0,"0"0"15,0 0 1,0 0-16,-12 0 16,-12 0-1,-35 12-15,-58 22 16,-60 13-1,24-1-15,-118 35 16,47-12-16,24 12 16,0 0-1,35 0-15,59-23 16,106-58 0</inkml:trace>
          <inkml:trace contextRef="#ctx0" brushRef="#br0" timeOffset="-42629.8731">-2132-219 0,'0'0'16,"-12"11"-16,-11 12 16,-24 35-1,0 35-15,0-1 16,23-11 0,12-12-16,12 1 15,12 11 1,12 11-16,23 0 15,0-22 1,-12-24-16,0 0 16,-11-11-16,0-12 15,-13 0 1,1-11-16,0-1 16,-12-11-1,0 0-15,0 0 16,0 0-1,0 0-15</inkml:trace>
          <inkml:trace contextRef="#ctx0" brushRef="#br0" timeOffset="-40809.9793">-3121 81 0,'0'0'0,"0"0"0,0 0 15,0 0 1,0 0-16,0 23 15,0 12 1,-12 11-16,0 0 16,-11 1-1,-1-13-15,1-11 16,-1-11-16,-11 0 16,-1-12-1,-11-12-15,12 0 16,11-11-1,1 0-15,-1-12 16,12 12-16,1 0 16,-1 0-1,12 12-15,0-1 16,0 12 0,0 0-16,0 0 15,-12 12 1,0-1-1,0 12-15,-11 12 0,-1 0 16,-23-1 0,-47 13-16,-36-1 15,1-23 1,-1 0-16,-11-11 16,0-12-1,23-24-15,35 13 16,24-12-1,24 0-15,0 11 16,11 1-16,1-1 16,11 12-1,12 0-15,0 0 16,0 0 0</inkml:trace>
          <inkml:trace contextRef="#ctx0" brushRef="#br0" timeOffset="-40489.8043">-5065 1503 0,'0'0'0,"12"0"16,23 0-1,12 0-15,48-12 16,81-34 0,-11 0-1,-23-1-15,22-10 16,-22-1-1,-1 12-15,-35-1 16,-106 47-16</inkml:trace>
          <inkml:trace contextRef="#ctx0" brushRef="#br0" timeOffset="-39609.8806">-3887-682 0,'0'0'0,"0"0"0,-12 0 16,-11 0-16,-24 12 16,-1-1-1,-10 1-15,10 0 16,13-1 0,12-11-16,-1 12 15,12-1 1,12 1-16,0 11 15,12 12 1,12-1-16,11 13 16,0-1-1,1 0-15,-13-11 16,-11-12-16,-12 11 16,-12 1-1,-23-12-15,-12 12 16,0 0-1,-24-12-15,0 11 16,71-34-16</inkml:trace>
          <inkml:trace contextRef="#ctx0" brushRef="#br0" timeOffset="-43299.6349">-1507-289 0,'0'0'16,"0"35"-16,0 11 16,0 35-1,0 35-15,0-24 16,0-23-1,0-11-15,0 0 16,0-23-16,0-1 16,0-10-1,0-1-15,0-12 16,0-11 0,0 0-16</inkml:trace>
          <inkml:trace contextRef="#ctx0" brushRef="#br0" timeOffset="-38469.7425">-5218 301 0,'0'0'16,"0"-12"-16,12-11 15,-12 0 1,0 0-16,0-12 16,-12 12-16,0 11 15,0 1 1,1 11-16,-13 0 0,-11 11 16,-1 13-1,-23 10 1,1 1-16,-1 0 15,0-12 1,0 0-16,12-12 0,11-11 16,1 0-1,12 0-15,-1-11 16,12-1 0,0-11-16,1-12 15,11-11 1,11 0-1,1-12-15,0 12 16,12 0-16,-13 11 16,1 0-16,0 1 15,-12 11 1,0 0-16,-12-1 16,0 13-1,-11-1-15,-13 12 16,1 0-1,0 12-15,-1-1 16,1 1-16,0 0 16,11-1-1,12 12-15,12 0 16,0 0 0,12 12-16,0 0 15,0 11 1,-1 0-16,1-11 15,0-12 1,-12 12-16,0-12 16,0-12-16,0 1 15,-12 11 1,-11 0-16,-24 0 16,-1-11-1,-10-12-15,10-12 16,1 1-1,12-12-15,0-12 16,11 0-16,1-23 16,-1 1-1,12-1-15,0 0 16,12-11 0,0-12-16,0-12 15,0 24 1,0 11-16,0 12 15,0 23 1,0 11-16,0 12 16,0 0-16</inkml:trace>
          <inkml:trace contextRef="#ctx0" brushRef="#br0" timeOffset="-36519.9463">-5548 220 0,'0'0'16,"0"0"-16,0 0 16,-12 11-1,1 1-15,-1-1 16,0 13 0,12-13-16,0 12 15,0 0 1,12 1-16,0-1 15,-1-12 1,1 1-16,0-1 16,11 1-16,-11-1 15,0-11 1,0 0-16,0 0 16,-1 0-1,13-11-15,-1-1 16,1 1-1,-12-12-15,0 0 16,-1-1-16,1 13 16,0-1-1,-12 1-15,0 11 16,0 0 0,0 0-16,0 0 15,0 0 1,0 0-16</inkml:trace>
          <inkml:trace contextRef="#ctx0" brushRef="#br0" timeOffset="-39320.0968">-5430 428 0,'0'0'16</inkml:trace>
          <inkml:trace contextRef="#ctx0" brushRef="#br0" timeOffset="-39380.0824">-5783 359 0,'0'0'0</inkml:trace>
          <inkml:trace contextRef="#ctx0" brushRef="#br0" timeOffset="-38020.1133">-6749 139 0,'0'0'16,"0"0"-1,11 11-15,13 13 16,-12-1-1,-1 0-15,-11 0 16,0 12-16,-23-1 16,-12 13-1,-13-1-15,-10 0 16,10-11 0,-10-1-16,10-11 15,1-11 1,47-12-16</inkml:trace>
          <inkml:trace contextRef="#ctx0" brushRef="#br0" timeOffset="-35510.0442">-6761 197 0,'0'0'0,"0"0"0,0 0 15,0 0 1,-12-12-16,-12-11 16,1 0-16,-1 0 15,-11 0 1,11 0-16,1-12 16,-1 12-1,13 11-15,-1 1 16,0-1-1,0 1-15,12 11 16,0 0 0,0 0-16,0 0 15,12 11-15,12 12 16,23 12 0,12 11-16,-12-23 15,-12 0 1,0 0-16,-35-23 15</inkml:trace>
          <inkml:trace contextRef="#ctx0" brushRef="#br0" timeOffset="-38250.1576">-6926-23 0,'0'0'16</inkml:trace>
          <inkml:trace contextRef="#ctx0" brushRef="#br0" timeOffset="-37520.1405">-7362-520 0,'0'0'15,"12"35"-15,11 34 16,1 24 0,0-1-16,-13 12 15,1-11-15,-12-36 16,0-22-16,0 0 31,0-24-31,0 1 0,-23-1 16,-13-11-1,-11-11-15,0-12 16,-12 0-16,-12-1 16,12 1-1,1 12-15,10 11 16,1 0-1,12 11-15,0 1 16,-1 11-16,13 12 16,11 11-1,0 12-15,12-1 16,12 13 0,12-12-16,-1 11 15,1-23 1,-24-46-16</inkml:trace>
        </inkml:traceGroup>
        <inkml:traceGroup>
          <inkml:annotationXML>
            <emma:emma xmlns:emma="http://www.w3.org/2003/04/emma" version="1.0">
              <emma:interpretation id="{7CC4B599-945A-4689-AAB8-8A3F845B5212}" emma:medium="tactile" emma:mode="ink">
                <msink:context xmlns:msink="http://schemas.microsoft.com/ink/2010/main" type="inkWord" rotatedBoundingBox="23001,2536 18823,2516 18833,426 23011,44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3760.2806">-9459 1052 0,'0'0'0,"36"-12"15,46 1 1,-82 11-16</inkml:trace>
          <inkml:trace contextRef="#ctx0" brushRef="#br0" timeOffset="-32500.0814">-9400-81 0,'0'0'16,"-47"23"-16,-35 12 15,-24 11 1,-12 24-16,-47-1 0,-12-11 31,24-12-31,-24-11 16,1-12-1,58-23-15,24-12 16,35 1-16,12-1 16,11-11-1,13 0-15,11-12 16,12-11-16,35-12 16,48-23-16,23 24 15,0 22 1,-12 12-16,0 11 15,-11 12 1,-13 0-16,-23 12 16,-23-12-16,-12 11 15,-12-11 1,-12 23-16,-35 12 16,-36 11-1,-46 24 1,-12-1-16,23-11 15,23-12-15,25 0 16,11-11-16,12 0 16,11-12-1,13 0 1,11 0-16,12 0 16,0 0-16,12 0 15,11 12 1,13 0-16,-1-1 15,-11-11 1,-1 1-16,-11-13 16,-12 1-16,0-1 15,-12 1 1,-11 11-16,-24-12 16,-48 1-1,-22-12-15,22-12 16,25-11-1,-1-11-15,12-13 16,12 13-16,23-1 16,13 0-1,11 1-15,11-1 16,13-11 0,35-12-16,47-23 15,12 12 1,11-1-16,1 1 15,-130 69 1</inkml:trace>
          <inkml:trace contextRef="#ctx0" brushRef="#br0" timeOffset="-33299.881">-10107 220 0,'0'0'0,"12"-23"15,12-35 1,11-11-16,0 11 16,-11 12-1,11-1-15,-11 13 16,-1 11-1,1-1-15,0 13 16,23-1-16,0 1 16,12 11-1,0 0-15,-1 0 16,-10 0 0,-48 0-16</inkml:trace>
          <inkml:trace contextRef="#ctx0" brushRef="#br0" timeOffset="-34299.7898">-8599-300 0,'0'0'0,"0"0"16,-23 0 0,-1 0-16,-23 11 15,0 12 1,0 1-16,11-1 15,25 0 1,-1 0-16,12 0 16,12 12-16,11-1 15,12 1 1,36 0-16,0-12 16,-12 0-1,-24-12-15,-11 1 16,-13-12-1,-11 0-15,0 0 16,0 0-16,-11 12 16,-1-1-1,0 1-15,-11-12 16,-1 0 0,0 0-16,-11 0 15,0-12 1,11 1-16,-11-1 15,-1 0 1,-11 1-16,0-1 0,-12 12 16,0 0-16,12 12 15,12-1 1,0 13-16,-1-1 16,1 0-1,-12 23-15,12 0 16,-13 0-1,1 12-15,0 0 16,-12 0-16,12 0 16,0-1-1,0-10-15,12-24 16,11-12 0,24-11-16</inkml:trace>
          <inkml:trace contextRef="#ctx0" brushRef="#br0" timeOffset="-34109.8958">-8764-693 0,'0'0'16,"0"0"0</inkml:trace>
          <inkml:trace contextRef="#ctx0" brushRef="#br0" timeOffset="-32259.7913">-9812-751 0,'0'0'0,"0"0"0,0 0 15,0 0 1,0 0-16,0 0 15</inkml:trace>
          <inkml:trace contextRef="#ctx0" brushRef="#br0" timeOffset="-31870.1791">-10825-947 0,'0'0'15,"0"0"1,12 11-16,-12 1 15,0 11 1,11 11-16,1 13 16,-12-1-16,12 35 15,0 34 1,-1-11-16,1-11 16,12 11-1,-12-12-15,-1 1 16,1-12-1,0-35-15,-12-46 16</inkml:trace>
          <inkml:trace contextRef="#ctx0" brushRef="#br0" timeOffset="-31260.0523">-11815 197 0,'0'0'16,"0"0"-1,0 0-15,-11 23 16,-13 0-1,-11 0-15,-12 12 16,-12 11-16,-12 0 16,-47 24-1,-11-1-15,11 0 16,24-23 0,35-11-16,12-12 15,11-11 1,13-12-16,23 0 15</inkml:trace>
          <inkml:trace contextRef="#ctx0" brushRef="#br0" timeOffset="-31060.103">-12156-924 0,'0'0'0</inkml:trace>
          <inkml:trace contextRef="#ctx0" brushRef="#br0" timeOffset="-30889.9312">-12168-543 0,'0'12'0,"0"34"0,0 23 15,-12 12 1,0 0-16,1 11 16,11 1-1,0-12-15,0-12 16,0-69-1</inkml:trace>
          <inkml:trace contextRef="#ctx0" brushRef="#br0" timeOffset="-28830.1997">-12215-289 0,'0'0'0,"0"0"16,0-11-16,0-1 15,0-22 1,-12-1-16,12-11 16,0-1-1,0 1-15,0 11 16,0-11-1,0 0-15,0-12 16,0-11-16,0 0 16,0 11-1,0 0-15,0 23 16,0 12 0,0 0-16,0 12 15,0 11 1,0 0-16,0 0 0,0 0 15,0 23 1,0 23-16,0 12 16,0 11-16,0 12 15,-12 11 1,0 12-16,12-23 16,0-23-1,0-12-15,0-11 16,0-12-1,0-11-15,0-1 16,0 1-16,0-12 16,0 0-1,0 0-15,0-12 16,0-11 0,0-23-16,0-23 15,12 11 1,0 11-16,-12 1 15,0 0 1,0 0-16,0 0 16,12 11-16,-12 0 15,0 12 1,0 12-16,0-1 16,0 12-1,0 0-15,0 0 16,12 23-1,-1 12-15,-11 57 16,0 70-16,-11-35 16,-1-23-1,12-104-15</inkml:trace>
        </inkml:traceGroup>
        <inkml:traceGroup>
          <inkml:annotationXML>
            <emma:emma xmlns:emma="http://www.w3.org/2003/04/emma" version="1.0">
              <emma:interpretation id="{F3084066-E650-44C9-9A97-F1D8B6400293}" emma:medium="tactile" emma:mode="ink">
                <msink:context xmlns:msink="http://schemas.microsoft.com/ink/2010/main" type="inkWord" rotatedBoundingBox="18349,2159 14169,2140 14174,921 18355,94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6779.9932">-15608 23 0,'0'0'0,"0"0"16,0 0-1,0 0-15,0 0 16,0 0-16,-12 12 16,-35 34-1,-35 23-15,-12 1 16,23-24 0,12-11-1,12-1-15,47-34 16</inkml:trace>
          <inkml:trace contextRef="#ctx0" brushRef="#br0" timeOffset="-26259.8263">-15643-300 0,'0'0'16,"0"0"-16,-12 11 16,-11 12-1,-25 24-15,-22-1 16,-1-11 0,0-1-16,-11-11 15,-59 12 1,11-12-16,12 0 15,-11 0 1,-36-11-16,12-1 16,35 1-16,24-12 15,-1 0 1,36 0-16,12 0 16,12 0-1,11 0-15,13 0 0,11 0 31,0 0-31,0 0 16,23 0-16,24 12 0,36-1 16,35-11-1,-12 0-15,-12 12 16,-12-1 0,-11-11-1,-24 0-15,12 0 16,-12-11-16,-47 11 15</inkml:trace>
          <inkml:trace contextRef="#ctx0" brushRef="#br0" timeOffset="-25990.1118">-17269-346 0,'0'0'0,"0"0"16,12 0 0,71-12-16,58-11 15,0 0 1,24 0-16,35 0 15,-46-12-15,-154 35 16</inkml:trace>
          <inkml:trace contextRef="#ctx0" brushRef="#br0" timeOffset="-28270.3098">-13205-196 0,'0'0'15,"47"81"-15,-47-81 16,0 11-1,0 12-15,0 12 16,0-12-16,0-11 16,0-1-16,-11-11 15,-1 0 1,-12 0-16,-23-11 16,-47-12-1,-12-1-15,23 1 16,13 12-1,23-1-15,0 12 16,11 0-16,13 12 16,-1-1-1,1 12-15,11 12 16,0 0 0,0 11-16,12 12 15,12-12 1,-12-46-16</inkml:trace>
          <inkml:trace contextRef="#ctx0" brushRef="#br0" timeOffset="-28070.2019">-13688 647 0,'0'0'15,"0"0"-15,0 0 16</inkml:trace>
          <inkml:trace contextRef="#ctx0" brushRef="#br0" timeOffset="-27070.2631">-15042 671 0,'0'0'0,"0"0"16,0 0 0,0 0-1,0 0-15,0 0 16,0-12-16,11-11 31,1-23-31,0-1 0,12-33 16,-1-13-16,12-23 15,13 1 1,-1 34-16,12 0 16,11 12-1,1-1-15,0-10 16,-1-1-1,1 11-15,0 24 16,-1 0-16,-23 23 16,1 0-1,-13 11-15,-12 24 16,-11 11 0,-12 23-16,-23 23 15,-36 24 1,-12-1-16,0-22 15,1-1 1,-13-23-16,13-11 16,11-24-16,12 1 15,11-12 1,13 0-16,-1 0 16,1 0-1,-25 23-15,-10 12 16,10-12-1,1 0-15,0-12 16,0 1-16,0-12 16,0-12-1,12 1-15,-1-12 16,13 0 0,11 0-16,0-1 15,12 1 1,12 0-16,11-11 15,1-1 1,0 12-16,-1 11 16,1 1-16,-1 11 15,-11 0 1,0 11-16,-12 1 16,0 22-1,-36 36-15,-34 22 16,-13 1-1,1-12-15,-1-12 16,13-23-16,11-11 16,0-12-1,24-11-15,35-12 16</inkml:trace>
        </inkml:traceGroup>
        <inkml:traceGroup>
          <inkml:annotationXML>
            <emma:emma xmlns:emma="http://www.w3.org/2003/04/emma" version="1.0">
              <emma:interpretation id="{B093DF56-B63A-4686-B403-2206473B4E45}" emma:medium="tactile" emma:mode="ink">
                <msink:context xmlns:msink="http://schemas.microsoft.com/ink/2010/main" type="inkWord" rotatedBoundingBox="13780,1941 10953,1928 10960,553 13786,56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3849.8893">-18647-786 0,'0'0'16,"0"0"-16,-12 12 15,1 11 1,-1 0-16,-24 23 16,1 1-16,-24 22 15,-12 0 1,-11 12-16,-12-11 16,23-24-1,24-12-15,12-10 0,11-13 16,12 1-1,1-1-15,11-11 16,0 0 0,23 12-16,12-1 15,13 1-15,-48-12 16,306 69 0,-306-69-16,0 0 15,0 0 1,0 0-16,0 12 15,0 11 1,-12 12-16,-23 22 16,-12-10-16,-36-1 15,-23 0 1,12-11-16,0-12 16,-1-12-1,13-11-15,11-11 16,12-1-1,24-11-15,11 12 16,13-13-16,11 1 16,11 0-1,13-11-15,11 10 16,1 1 0,-1 12-16,0-1 15,1 12 1,-1 0-16,-11 12 15,-1-1 1,-11 12-16,0 1 16,-12 10-16,-12 12 15,-12 1 1,-11-1-16,-36 0 16,-35 0-1,24-11-15,11-12 16,1 0-1,11 0-15,12-11 16,11-12-16,36 0 16</inkml:trace>
          <inkml:trace contextRef="#ctx0" brushRef="#br0" timeOffset="-23640.1973">-19189-763 0,'0'0'0,"0"0"15,0 12 1,0-12-16</inkml:trace>
          <inkml:trace contextRef="#ctx0" brushRef="#br0" timeOffset="-23319.8741">-20025-924 0,'0'0'0,"0"11"16,12 24-1,11 34-15,1 12 16,-1 58-1,1-24-15,-1-22 16,-11 11-16,0-23 16,0 0-1,0-24-15,-12-57 16</inkml:trace>
          <inkml:trace contextRef="#ctx0" brushRef="#br0" timeOffset="-24810.0945">-18129-346 0,'0'0'0,"0"0"16,0 0-1,0 0-15,0 0 16,0 0-16,0 0 31,12 11-31,0 12 16,12 0-16,23 0 16,0 1-16,-47-24 15,259 127 1,-259-127-16,0 0 15,0 0-15,0 0 16,0 0 0,0 0-16,0 0 15,-12 11 1,-11 1-16,-25 22 16,-46 13-1,0 10-15,23-10 16,1-13-1,11 1-15,12 0 16,23-12-16,0-12 16,1 1-1,-1-1-15,13-11 16,11 0 0</inkml:trace>
          <inkml:trace contextRef="#ctx0" brushRef="#br0" timeOffset="-22839.7785">-20532-485 0,'0'0'0,"0"0"16,12 23-16,12 0 16,11 23-1,12 1-15,0-1 16,12 0 0,-12 0-16,0 12 15,-11 0 1,-1 0-16,-11-12 0,-13 0 15,-11-11 1,-11-12-16,-13 0 16,-23 0-16,-36-11 15,1-24 1,0-11-16,23-12 16,23 1-1,13-1-15,23-11 16,47-35-1,71-12-15,35 1 16,12 23-16,-165 69 16</inkml:trace>
        </inkml:traceGroup>
        <inkml:traceGroup>
          <inkml:annotationXML>
            <emma:emma xmlns:emma="http://www.w3.org/2003/04/emma" version="1.0">
              <emma:interpretation id="{A4FE5F7F-028B-4A8A-8A34-281EE3028819}" emma:medium="tactile" emma:mode="ink">
                <msink:context xmlns:msink="http://schemas.microsoft.com/ink/2010/main" type="inkWord" rotatedBoundingBox="10417,3093 5086,3068 5098,389 10430,41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0610.0774">-21922-335 0,'0'0'16,"0"12"-16,0-1 16,-11 24-1,-25 0-15,-11-1 16,0 1-1,0 0-15,-12-1 16,-35 12-16,-36 12 16,-11 0-1,35-23-15,-12-12 16,12-12 0,12-11-16,23 0 15,24-11-15,23-1 16,13 1-16,11-12 15,23-12 1,24-23-16,24 0 16,23 1-16,12 10 15,-12 24 1,-11 12-16,-12 11 16,-24 0-1,-12 11-15,-11 1 16,-1-1-1,-11 1-15,-12 11 16,-35 12-16,-48 22 16,-35 1-1,12-12-15,12-11 16,-12 0 0,12-1-16,23 1 15,12-12 1,12 0-16,12 0 15,11-11-15,1 11 16,11-11 0,0-1-16,0 1 15,1 11 1,-1 0 0,-12 0-16,-23 12 15,-35 11-15,-24 0 16,11-11-1,13-23-15,23-12 16,59 0-16</inkml:trace>
          <inkml:trace contextRef="#ctx0" brushRef="#br0" timeOffset="-20319.857">-22322-728 0,'0'0'0,"0"0"16,0 0-16,0 0 16,0 0-1,0 0-15,0 0 0</inkml:trace>
          <inkml:trace contextRef="#ctx0" brushRef="#br0" timeOffset="-19780.1289">-22664-728 0,'0'0'16,"0"12"-16,0-1 15,0-11 1</inkml:trace>
          <inkml:trace contextRef="#ctx0" brushRef="#br0" timeOffset="-19980.0584">-23170-1075 0,'0'0'0,"0"12"15,11 11-15,13 12 16,0 11-16,-1 12 16,-11-12-1,0 23-15,-1 1 16,1 11 0,0-1-16,0 1 15,-12-11 1,0-12-16,0-12 15,0 0-15,0-23 16,0-23 0</inkml:trace>
          <inkml:trace contextRef="#ctx0" brushRef="#br0" timeOffset="-21650.0384">-21427-370 0,'0'0'0,"0"0"15,0 0 1,0 0-16,0 0 16,0 0-1,0 0-15,12 0 16,11 12-1,1 0-15,23 11 16,-12 0-16,13 0 16,-13 0-1,0-11-15,1-1 16,-13 1 0,-11-1-16,0 1 15,-12-1 1,0 1-16,0-1 15,-24 24-15,-11 11 16,-1 1 0,-22 10-16,-1-10 15,12-13 1,-1 1-16,13-12 16,0 0-16,23-11 15,12-12-15</inkml:trace>
          <inkml:trace contextRef="#ctx0" brushRef="#br0" timeOffset="-21369.9165">-21533-92 0,'0'0'15,"0"0"1,0 0-16,0 0 16,-12 11-16,1 1 15,-1 11 1,-24 12-16,-23 11 16,-23 12-1,0-1-15,-13-10 16,13-13-1,23-11-15,59-23 16</inkml:trace>
          <inkml:trace contextRef="#ctx0" brushRef="#br0" timeOffset="-18060.3053">-23312-924 0,'0'0'16,"0"0"-1,0 0-15,0 11 16,0-11-1,-259 231-15,236-219 16,-48-1-16,-23 13 16,-36-1-1,-35 0-15,0-23 16,47 0 0,36 0-16,11-12 15,24 1 1,12-1-16,23 1 15,12-1-15,12-11 16,23-23-16,36-24 16,35 13-16,0 22 15,-12 12 1,-11 11 0,-24 12-16,-12 12 15,-12 11-15,-23 0 16,-12 12-1,-12 11-15,-23 35 16,-48 0-16,-23 11 16,24-22-1,11-24-15,24-23 16,47-23 0</inkml:trace>
          <inkml:trace contextRef="#ctx0" brushRef="#br0" timeOffset="-18840.1036">-23783-370 0,'0'0'16,"0"0"-16,12 24 16,0 10-1,-1 24-15,-11 11 16,0-11-1,0-12-15,-11 1 16,-1-13-16,0-11 16,0 0-1,1-11-15,-1-12 16,0 0 0,-12-12-16,13 1 15,-13-12 1,12 0-16,-11-12 15,-1 0 1,12-11-16,12 11 16,0 12-16,0 12 15,0 11 1,0 0-16,0 0 16,0 0-1,0 0-15,0 23 16,0 23-1,-11 23-15,-1 1 16,0-12-16,0-12 16,-11 0-1,-1-11-15,-11-12 16,-12 0 0,0-12-16,-12-11 15,0 0 1,12-11-16,0-1 15,-1 1 1,1-12-16,12 11 16,0 1-16,11 11 15,1 0 1,-13 11-16,1 12 0,0 0 31,-1 0-31,-11 12 0,0 11 16,0 12-1,-12 12-15,12-1 16,0 0 0,11-23-16,36-46 15</inkml:trace>
          <inkml:trace contextRef="#ctx0" brushRef="#br0" timeOffset="-18630.1031">-24066 1283 0,'0'0'16,"0"0"-1,0 0-15</inkml:trace>
          <inkml:trace contextRef="#ctx0" brushRef="#br0" timeOffset="-16919.6643">-25491 1537 0,'0'0'0,"0"0"0,0 0 31,0 0-31,24 12 0,-1-1 31,24 1-31,0 0 0,-47-12 16,307 11-16,-307-11 15,11 0 1,25 0-16,11-11 16,-47 11-1</inkml:trace>
          <inkml:trace contextRef="#ctx0" brushRef="#br0" timeOffset="-16270.004">-25326-92 0,'0'0'0,"0"0"16,0 11-16,0 24 16,-12 11-1,0 0-15,-11 1 16,-12-1 0,11-11-16,-11-12 15,11 0 1,-11-12-16,11 1 15,1-1-15,11-11 16,-12 0 0,13-11-16,-13-1 15,12-11 1,0-11-16,1-1 16,-1 12-1,0 0-15,12 11 16,-12 1-1,12 11-15,0 0 16,0 0-16,0 0 0,-23 11 31,-24 35-31,-36 24 0,1-13 16,11-10 0,0-1-16,24-11 15,12-12 1,35-23-16</inkml:trace>
          <inkml:trace contextRef="#ctx0" brushRef="#br0" timeOffset="-14979.9819">-26422 983 0,'0'0'0,"12"0"0,12-12 16,11 0 0,0 1-16,13 11 15,-1 0 1,0 0-16,0 0 15,-12 0 1,1-12-16,-36 12 16</inkml:trace>
        </inkml:traceGroup>
        <inkml:traceGroup>
          <inkml:annotationXML>
            <emma:emma xmlns:emma="http://www.w3.org/2003/04/emma" version="1.0">
              <emma:interpretation id="{A8F54AE7-B7D8-41C4-B3AB-884BEF8AB7A1}" emma:medium="tactile" emma:mode="ink">
                <msink:context xmlns:msink="http://schemas.microsoft.com/ink/2010/main" type="inkWord" rotatedBoundingBox="4520,2234 3735,2231 3739,1280 4525,128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149.7385">-26987 116 0,'0'0'16,"0"0"-16,0 0 15,0 0 1,0 0-16,0 0 16,0 0-16,0 0 15,-12 0 1,-11 0-16,-13 0 16,-11-12-1,0 1-15,0-12 16,12-1-1,11 1-15,1 0 16,11 0-16,12-12 16,12 1-1,11-1-15,12 0 16,13 12 0,-1 12-16,0 11 15,-12 0 1,-11 11-16,-1 12 15,-11 12-15,-12 34 16,-35 35-16,-36 12 16,-11-12-16,-24 23 31,-12 0-31,-12-23 0,24-34 16,35-36-1,1-11-15,70-23 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02:53.9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8F68CC-1602-4848-9EBE-D1C6C024947C}" emma:medium="tactile" emma:mode="ink">
          <msink:context xmlns:msink="http://schemas.microsoft.com/ink/2010/main" type="writingRegion" rotatedBoundingBox="33265,14675 95,14184 305,0 33475,491"/>
        </emma:interpretation>
      </emma:emma>
    </inkml:annotationXML>
    <inkml:traceGroup>
      <inkml:annotationXML>
        <emma:emma xmlns:emma="http://www.w3.org/2003/04/emma" version="1.0">
          <emma:interpretation id="{6D6F2C8A-2AEF-4F0A-B724-CA078BA4CDC7}" emma:medium="tactile" emma:mode="ink">
            <msink:context xmlns:msink="http://schemas.microsoft.com/ink/2010/main" type="paragraph" rotatedBoundingBox="26842,14314 111,14202 134,8814 26864,89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8FDEC9-F9F5-4976-BEB0-044157803769}" emma:medium="tactile" emma:mode="ink">
              <msink:context xmlns:msink="http://schemas.microsoft.com/ink/2010/main" type="line" rotatedBoundingBox="26272,14311 111,14202 128,10263 26289,10372">
                <msink:destinationLink direction="with" ref="{C912A0CE-76E2-463D-989A-1141335095E4}"/>
                <msink:destinationLink direction="with" ref="{8C635328-E108-4B57-8C44-188F71BDA7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ABFF0E-946D-4578-81BC-887AF41B6943}" emma:medium="tactile" emma:mode="ink">
                <msink:context xmlns:msink="http://schemas.microsoft.com/ink/2010/main" type="inkWord" rotatedBoundingBox="26278,13015 21922,12997 21927,11769 26283,117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-5230 11880 0,'0'0'0,"0"0"16,0 0-1,11 0-15,25-11 16,23 11-16,58-12 15,1 1 1,-12 11-16,35 0 16,-141 0-1</inkml:trace>
          <inkml:trace contextRef="#ctx0" brushRef="#br0" timeOffset="-334.2521">-4076 10829 0,'0'0'0,"0"0"16,0 0 0,0 0-16,0 0 15,0 0 1,0 11-16,0 24 16,-12 11-1,0 35-15,1 11 16,-1-11-16,12 12 15,-12 22 1,12-11-16,12-23 16,0-23-1,-1-12-15,1-11 16,0 0 0,-12-35-16</inkml:trace>
          <inkml:trace contextRef="#ctx0" brushRef="#br0" timeOffset="-885.6191">-4300 10782 0,'0'0'0,"0"0"16,0 0-1,0 0-15,0 0 16,0 0-1,0 0-15,0 0 16,0 24-16,-12 10 16,-11 1-1,-13 11-15,1 0 16,0 1 0,11-13-16,1 1 15,-1-12 1,12-11-16,1-1 15,11 1-15,0-1 16,0-11 0,11 12-16,25-1 15,34 12 1,-11-11-16,12 0 16,0-1-16,-13 1 15,1-1 1,0-11-16,0 0 15,0 0 1,-12 12-16,-47-12 16</inkml:trace>
          <inkml:trace contextRef="#ctx0" brushRef="#br0" timeOffset="4550.3836">-6279 11799 0,'0'0'0,"0"-11"15,0-35-15,0-12 16,0 0 0,12 12-16,0 11 15,-1 12 1,1 12-16,0-13 16,12 13-16,11-1 15,12 1 1,0-1-16,0 1 15,0-1 1,-11 1-16,-1 11 16,-11 0-16,-13 0 15,-11 0 1,0 0-16,0 0 16,0 11-1,0 1-15,-11 11 16,-1 0-16,-23 12 15,-13 22 1,-11 1-16,1 0 16,-13-12-1,-23 0-15,-36 12 16,12-12 0,12-11-16,12-12 15,0-11-15,0-12 16,-1-12-1,25 1-15,23-1 16,11-11 0,13 0-16,11-12 15,12-11 1,23-23-16,13-1 16,11 1-16,12 11 15,0 12 1,0 0-16,-12 23 15,0-1 1,-12 13-16,-11-1 16,-1 1-16,-11 11 15,0 0 1,-12 0-16,0 0 16,0 11-1,0 1-15,0 23 16,-12 34-1,-12 0-15,-11 1 16,0-13-16,-12-10 16,11-13-1,1-11-15,0-11 16,-1-1 0,13-11-16,-1 0 15,12-11-15,1-12 16,-1-23-1,12-12-15,12-12 16,-1 13 0,13-13-16,0 1 15,-13 11 1,13-11-16,-12 23 16,-1-1-16,1 24 15,0 0 1,-12 23-16,0 0 15,0 23 1,-24 12-16,-11 34 16,-12 35-16,-12 12 15,0-35 1,0-12-16,12-11 16,12-23-1,0-12-15,-1-12 16,1-11-16,-1-11 15,13-24 1,-1-11-16,24-24 16,12-10-1,23-13-15,24-34 16,36-12 0,22 47-16,-117 92 15</inkml:trace>
          <inkml:trace contextRef="#ctx0" brushRef="#br0" timeOffset="4738.1665">-6255 10725 0,'0'0'16,"0"0"-16,0 0 16</inkml:trace>
          <inkml:trace contextRef="#ctx0" brushRef="#br0" timeOffset="5358.6977">-7516 10990 0,'0'0'15,"12"-11"1,-12-1-16,0 1 15,0 11-15,0 0 16,-12 0 0,-47 46-16,-11 23 15,-13 1 1,36-24-16,0 12 16,23-1-1,1 1-15,11 12 16,0 11-16,1 11 15,-1-23 1,-12 1-16,-11-13 16,-12-10-1,0-13-15,-1-22 16,1-12-16,12-23 16,11-23-1,13-70-15,46-11 16,24-12-1,23 0-15,24 12 16,-106 127 0</inkml:trace>
        </inkml:traceGroup>
        <inkml:traceGroup>
          <inkml:annotationXML>
            <emma:emma xmlns:emma="http://www.w3.org/2003/04/emma" version="1.0">
              <emma:interpretation id="{B4C57C03-B5BD-4C91-BE4A-0F4AE17AB935}" emma:medium="tactile" emma:mode="ink">
                <msink:context xmlns:msink="http://schemas.microsoft.com/ink/2010/main" type="inkWord" rotatedBoundingBox="21492,13322 17288,13305 17295,11621 21500,116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59.0282">-10343 10713 0,'0'0'16,"0"0"-16,0 0 15,12 23-15,0 23 16,-1 47 0,13 69-16,-12-1 15,0 24 1,-12-23-16,0-35 16,-12-11-1,-12 11-15,-23-23 16,-12-12-16,-11-45 15,-1-1 1,12-34-16,-12-36 16,-11-33-1,11-24-15,36-46 16,35-24-16,35-10 16,24 57-1,-59 104-15</inkml:trace>
          <inkml:trace contextRef="#ctx0" brushRef="#br0" timeOffset="10251.5715">-12404 12239 0,'0'0'16,"0"0"-16</inkml:trace>
          <inkml:trace contextRef="#ctx0" brushRef="#br0" timeOffset="10012.6527">-11839 10678 0,'0'0'0,"0"0"16,0 0-1,0 0-15,-23 12 16,-36 11-1,-36 12-15,1 11 16,23-11-16,1 22 16,23-10-1,0 10-15,23-22 16,12 0 0,0-1-16,1 1 15,-1 0-15,12-1 16,0-10-1,0 10-15,-12-11 16,0 0 0,-11 1-16,-24-1 15,-12-12 1,-12 1-16,0-24 16,12-11-16,12 0 15,24-12 1,-1-22-16,24-13 15,36-11 1,34-11-16,25-1 16,-1 36-16,-94 57 15</inkml:trace>
          <inkml:trace contextRef="#ctx0" brushRef="#br0" timeOffset="9534.9244">-11639 11811 0,'0'0'16,"0"0"-1,0-12-15,12-22 16,12-36 0,11-10-16,12 10 15,0 12 1,12-11-16,0 11 16,0 0-16,0 24 15,-12-1 1,-12 24-16,-11-1 15,-12 12 1,-1 0-16,1 12 16,-12-1-16,-12 24 15,-11 11 1,-12 23-16,-13 1 16,-10-1-1,-13 12-15,-23 0 16,-24-12-1,35-34-15,1-12 16,-12 0-16,-12-11 16,-12-12-1,24-12-15,23-11 16,0-12 0,24-11-16,12 0 15,11 0 1,24-1-16,12-10 15,12-1-15,34-35 16,13 12 0,0 1-16,-71 80 15</inkml:trace>
          <inkml:trace contextRef="#ctx0" brushRef="#br0" timeOffset="7286.9945">-8658 10586 0,'0'0'15,"0"0"-15,0 0 16,0 0 0,0 0-16,0 0 15,0 23 1,0 35-16,0 104 15,-12 34-15,-12-34 16,1 0 0,11-24-16,24-45 15,-1-35 1,1-12-16,-12-46 16</inkml:trace>
          <inkml:trace contextRef="#ctx0" brushRef="#br0" timeOffset="8145.229">-9071 11106 0,'0'0'15,"0"0"-15,0-12 16,12-11 0,0 0-16,-12 12 15,0-12 1,0 23-16,0 0 15,-12 0-15,-35 11 16,-47 35 0,-12 35-16,23-23 15,36-12 1,24-11-16,11 0 16,0-12-1,12-12-15,12 1 16,23-12-16,12 0 15,0-12 1,1 1-16,-25-1 16,1 1-1,-13-1-15,-11 12 16,0 0 0,-23 12-16,-36 11 15,-24 35-15,1 34 16,11 12-1,36-35-15,11-22 16,13-1 0,11-12-16,0-10 15,11-1-15,25 0 16,11-12 0,0-11-16,0-11 15,-12-1 1,-23 1-16,-12 11 15,-12 0-15,-23 0 16,-12 0 0,-12 0-16,-12 0 15,1-12 1,11 1-16,0-13 16,12-10-1,0-36-15,11-10 16,25-13-16,11-11 15,11-35 1,1 12-16,0 12 16,0 45-1,-12 24-15,0 46 16</inkml:trace>
        </inkml:traceGroup>
        <inkml:traceGroup>
          <inkml:annotationXML>
            <emma:emma xmlns:emma="http://www.w3.org/2003/04/emma" version="1.0">
              <emma:interpretation id="{5F61DD87-7302-4D09-A992-3F3416559DAF}" emma:medium="tactile" emma:mode="ink">
                <msink:context xmlns:msink="http://schemas.microsoft.com/ink/2010/main" type="inkWord" rotatedBoundingBox="16973,13286 10353,13259 10363,10829 16983,108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291.6564">-17458 12216 0,'12'0'16,"82"-35"-16,71-23 16,47-11-16,71-12 15</inkml:trace>
          <inkml:trace contextRef="#ctx0" brushRef="#br0" timeOffset="23699.2816">-17328 10771 0,'12'-12'15,"58"-69"-15,48-69 16,0-12 0,11-11-16,-34 23 15,-48 57 1,-24 24-16,-23 23 31,-82 11-31,-12 24 16,-48 34-1,1 23-15,47 23 16,23 1 0,36-24-16,35 0 15,47 12 1,35 0-16,24 11 16,59-11-16,12 11 15,-59-11 1,-118-58-16</inkml:trace>
          <inkml:trace contextRef="#ctx0" brushRef="#br0" timeOffset="24111.2257">-17799 10459 0,'0'0'16,"0"0"-1,0 0-15,0 0 16,0 0 0,0 0-16,11 23 15,1 35-15,0 23 16,-12 80 0,0 47-16,0-69 15,12-12 1,-12-23-16,11 0 15,13 12 1,-24-116-16</inkml:trace>
          <inkml:trace contextRef="#ctx0" brushRef="#br0" timeOffset="17532.6744">-13182 11834 0,'0'0'0,"0"0"0,0 0 16,0 0-16,-12 12 15,-11-1 1,-24 1-16,11-12 16,1 0-1,0 0-15,11-12 16,12 1-16,1-12 15,-1-12 1,12 0-16,12 1 16,-1 10-1,1 13-15,0-1 16,0 12-16,0 0 16,-1 12-1,-11-1-15,0 24 16,-11 0-1,-13 11-15,-11 0 16,-13 24 0,-34 10-16,0 1 15,-36-23-15,0 0 16,118-58 0</inkml:trace>
          <inkml:trace contextRef="#ctx0" brushRef="#br0" timeOffset="20248.7889">-13453 11765 0,'0'0'16,"0"0"-16,0 0 15,0 0 1,-12 0-16,1 0 16,-1 11-1,0-11-15,0 0 16,1 0-1,-13-11-15,12-1 16,0-11-16,1-35 16,11 12-1,11 0-15,1 11 16,12 12 0,11 12-16,0 11 15,1 23 1,11 11-16,-23 13 15,-13-1-15,-22 12 16,-13-1 0,24-57-16</inkml:trace>
          <inkml:trace contextRef="#ctx0" brushRef="#br0" timeOffset="18886.1789">-14313 11776 0,'0'0'16,"0"0"-16,0 0 15,12-11 1,12-35-16,-1 11 15,13-23-15,11 0 16,0 12 0,12 0-16,0 23 15,11 0 1,-11 0-16,-12 11 16,-11 0-16,-13 12 15,1 0 1,-12 0-16,-1 0 15,-11 12 1,0 11-16,-23 12 16,-36 34-16,-35 12 15,11-12 1,1-22-16,-13-1 16,-46 0-1,23-23-15,24 0 16,12-11-1,-1-1-15,-11-22 16,23-1-16,12 1 16,24-1-1,0 1-15,11-13 16,24 1 0,12-23-16,11 0 15,25-12 1,10-11-16,1 11 15,12 12-15,0 0 16,-1 11 0,-22 23-16,-1 1 15,-12 11 1,-11 11-16,-13 1 16,-11 11-16,-23 23 15,-24 35 1,-12 0-16,12-12 15,0-22 1,11-13-16,1-11 16,-12-11-1,0-12-15,-1 0 16,13-12-16,0-22 16,11-24-1,12-23-15,24-11 16,24-36-1,-1 36-15,0 34 16,1 0-16,-13 24 16,-11 11-1,0 11-15,-12 12 16,0 0 0,0 23-16,-12 12 15,-12 57 1,-35 12-16,1 0 15,-13-11-15,12-12 16,12-35 0,0 0-16,11-23 15,1-11 1,0-12-16,11-12 16,1-11-16,-1-23 15,12-35 1,24-11-16,23-12 15,24-1 1,47-10-16,0 11 16,-23 35-1,-83 69-15</inkml:trace>
          <inkml:trace contextRef="#ctx0" brushRef="#br0" timeOffset="19043.1131">-14183 10748 0,'0'0'16,"0"0"0,0 0-16</inkml:trace>
          <inkml:trace contextRef="#ctx0" brushRef="#br0" timeOffset="19505.9563">-14454 10228 0,'0'0'0,"-12"0"16,-23 0-16,-24 11 15,-23 24 1,-13 0-16,25 11 16,11-12-16,12 13 15,23-13 1,0 13-16,13-13 16,-1 13-1,0 10-15,-11 1 16,-13 11-1,1-11-15,-12-12 16,0-11-16,0-12 16,-12-23-1,-24-11-15,13-12 16,22-12 0,13-11-16,11-35 15,48-12 1,35-34-16,35-12 15,71 12-15,59 12 16,35-24 0</inkml:trace>
          <inkml:trace contextRef="#ctx0" brushRef="#br0" timeOffset="22302.5609">-15785 11407 0,'0'0'16,"0"0"-16,0 0 15,0 0 1,0 0-16,0 0 15,-12 11-15,-47 47 16,-35 34 0,0 1-16,23-12 15,36-35 1,23 0-16,12 0 16,12-11-16,11-12 15,13-11 1,11-12-16,0 0 15,0 0 1,0-12-16,-23 1 16,-13-1-1,-11 12-15,-11-12 16,-25 1-16,-11-1 16,-35 1-1,11-1-15,24 1 16,12-1-1,-1-11-15,1-12 16,11-22-16,1-13 16,11 12-1,12-11-15,12 11 16,0 12 0,11-12-16,-23 58 15</inkml:trace>
          <inkml:trace contextRef="#ctx0" brushRef="#br0" timeOffset="23002.0419">-15903 10528 0,'0'0'0,"-12"23"16,-23 24 0,-47 22-16,-13-11 15,13-1 1,-1-10-16,1-1 15,11-11-15,1-12 16,22-12 0,1-11-16,12 0 15,23 0 1,0 0-16,1 12 16,-1-1-16,0 12 15,-11 24 1,-13 22-16,1 0 15,-12 12 1,0 12-16,-1-24 16,-10 0-16,-25-11 15,1-12 1,11-22-16,24-36 16,12-11-1,-1-23-15,24-12 16,24-46-1,59-46-15,23-1 16,-11 59 0,-1 34-16,-82 58 15</inkml:trace>
          <inkml:trace contextRef="#ctx0" brushRef="#br0" timeOffset="22471.3141">-16009 11106 0,'0'0'0,"0"0"15,0 0 1</inkml:trace>
          <inkml:trace contextRef="#ctx0" brushRef="#br0" timeOffset="24834.2171">-18176 11141 0,'0'0'0,"0"0"16,-12 11-1,-12 12-15,-23 12 16,0 11 0,12 0-16,11 1 15,12-1-15,12-11 16,12-12 0,12-12-16,11-11 15,0-11 1,1-12-16,11 0 15,-12-1 1,-11 13-16,-1-1 16,-23 12-16,0 0 15,0 0 1,-11 23-16,-25 47 16,-23 11-1,-11-12-15,11-23 16,0-11-1,12-12-15,11-11 16,13-12-16,-1-12 16,1-11-1,-1-23-15,1-12 16,11 0 0,0 12-16,12 11 15,0 1-15,0 10 16,0 13-1,0 11-15,0 0 16,0 0 0,0 0-16,-12 23 15,-11 23-15,-24 24 16,-1-1 0,-22 12-16,-1-23 15,12-12 1,0-12-16,59-34 15</inkml:trace>
          <inkml:trace contextRef="#ctx0" brushRef="#br0" timeOffset="25178.1606">-19213 10494 0,'0'0'0,"0"0"15,0 0-15,12 23 16,11 23-1,1 23-15,-1 70 16,-23 34 0,0-34-16,-11-47 15,-1 12-15,-12-11 16,1-12 0,11-12-16,12-69 15</inkml:trace>
          <inkml:trace contextRef="#ctx0" brushRef="#br0" timeOffset="25529.5538">-19720 11198 0,'0'0'15,"0"0"1,12 12-16,35 11 16,24 12-1,-12-1-15,0 24 16,-12 0-16,-12 0 16,-23 0-1,-12 11-15,-35 0 16,-36 1-1,-23-13-15,11-10 16,1-13 0,23 1-16,59-35 15</inkml:trace>
        </inkml:traceGroup>
        <inkml:traceGroup>
          <inkml:annotationXML>
            <emma:emma xmlns:emma="http://www.w3.org/2003/04/emma" version="1.0">
              <emma:interpretation id="{68444788-697F-4A34-BE85-1DCEC1785258}" emma:medium="tactile" emma:mode="ink">
                <msink:context xmlns:msink="http://schemas.microsoft.com/ink/2010/main" type="inkWord" rotatedBoundingBox="9903,13224 3778,13199 3791,10278 9916,103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420.3004">-21216 11903 0,'0'0'16,"0"0"-16,0 0 16,12 0-16,0-11 15,12-12 1,-1-23-16,12-24 15,-11 1 1,0 0-16,-1 11 16,-11 23-16,11 12 15,1 0 1,0 0-16,-1 11 16,1 1-1,-1-1-15,1 12 16,11 0-1,-11 0-15,-12 0 16,-1 12-16,-11-1 16,0 1-1,-23 22-15,-13 24 16,-11 0 0,-12 0-16,-47 11 15,0-11 1,0-12-16,0-11 15,-11-12-15,-25-12 16,48-11 0,11 0-16,25-11 15,10-1 1,25 1-16,-1-12 16,1 0-16,11-12 15,12-11 1,12-12-16,0 12 15,23-1 1,12 1-16,0 0 16,12 11-16,0 1 15,-12 11 1,-12 11-16,1 0 16,-13 1-1,1-1-15,-12 12 16,-1 0-1,1 0-15,-12 0 16,0 0-16,0 0 16,0 0-1,0 0-15,0 0 16,0 12 0,-12 23-16,-11 11 15,-13 12-15,-22 11 16,10-23-1,-10 12-15,10-23 16,1-12 0,12-12-16,0 1 15,11-12 1,12 0-16,1-12 16,-13-22-16,12-13 15,0-10 1,12-1-16,0 0 15,12-11 1,0-1-16,0-11 16,11 12-1,1 0-15,-12 34 16,-1 12-16,1 0 16,0 11-1,-12 12-15,0 12 16,0 34-1,-12 23-15,-11 24 16,-13 22 0,1 1-16,11-35 15,-11-12-15,12-23 16,-1-11 0,0-12-16,1-11 15,-1-12-15,1-12 16,-1-11-1,12-23-15,1-12 16,11-11 0,23-1-16,1-10 15,11-25 1,12 13-16,0 11 16,-47 81-16</inkml:trace>
          <inkml:trace contextRef="#ctx0" brushRef="#br0" timeOffset="28588.3529">-21392 10736 0,'0'0'16,"0"0"-1,0 0-15</inkml:trace>
          <inkml:trace contextRef="#ctx0" brushRef="#br0" timeOffset="26006.4169">-20462 10817 0,'0'0'15,"0"0"-15,12 12 16,12 22-16,11 36 16,0 34-1,1-12-15,-1 1 16,-11 11 0,-13 23-16,-22-23 15,-13-12 1,-23 1-16,-47 11 15,-59 23-15,23-35 16,12-34 0,-23-12-16,141-46 15</inkml:trace>
          <inkml:trace contextRef="#ctx0" brushRef="#br0" timeOffset="29070.6187">-21663 10181 0,'0'0'15,"0"0"-15,-24 12 16,-23 11 0,-24 12-16,1-1 15,23 1 1,0 0-16,11-1 15,13 13 1,11 11-16,12-12 16,12 0-16,11 12 15,1 0 1,-12-12-16,-1-12 16,-11 1-1,0 0-15,-11-24 16,-1 1-1,-12-1-15,-23-11 16,-12-11-16,0-12 16,0-12-1,24-11-15,23-35 16,24-23 0,23 12-16,1 22 15,-1 24 1,-35 46-16</inkml:trace>
          <inkml:trace contextRef="#ctx0" brushRef="#br0" timeOffset="29998.5475">-21699 9245 0,'0'0'16,"-11"70"-16,-48 68 15,-71 70 1,1 12-16,-36-35 16,23-70-1,1 1-15,-12 0 16,0-35 0,47-35-16,23-23 15,24-23 1,24-12-16,0-34 15,23-12-15,12-11 16,47-24 0,35-22-16,13 34 15,-25 35-15,-22 34 16,-13 24 0,-12 11-16,1 35 15,-36 69 1,-58 46-16,-48-11 15,12-35 1,106-127-16</inkml:trace>
          <inkml:trace contextRef="#ctx0" brushRef="#br0" timeOffset="29515.3872">-23077 11291 0,'0'0'16,"12"35"-16,23 22 16,-11 1-1,-12-12-15,-1-11 16,-11-12-16,0-11 15,0-12 1,-11 0-16,-1 11 16,-12 1-1,1-1-15,-13 13 16,-11 10 0,-12 1-16,-11 11 15,-13 12-15,1-12 16,11 12-1,12 0-15,0-1 16,12-10 0,12-13-16,11-22 15,24-12-15</inkml:trace>
          <inkml:trace contextRef="#ctx0" brushRef="#br0" timeOffset="31013.6516">-23159 9372 0,'0'0'0,"-12"35"16,-23 46-1,-71 81-15,-59 69 16,47-69-16,0-12 16,-23 23-1,11-22-15,36-47 16,23-12-1,12 1-15,59-93 16</inkml:trace>
          <inkml:trace contextRef="#ctx0" brushRef="#br0" timeOffset="30303.9069">-23795 11164 0,'0'0'0,"0"0"16,11 11-1,1 12-15,0 12 16,0 0-1,0 11-15,-1 0 16,-11 24 0,-11 11-16,-13-12 15,-23-11-15,-12-1 16,0-22 0,-12 0-16,71-35 15</inkml:trace>
          <inkml:trace contextRef="#ctx0" brushRef="#br0" timeOffset="30668.2794">-24314 11210 0,'0'0'16,"12"23"-16,0 12 15,12-1 1,-1 1-16,-11-12 16,0 0-1,-12-11-15,0 0 16,0-12-16,-12 11 16,-12 12-1,-11 23-15,-36 24 16,-11 11-1,-12-12-15,11-11 16,12 0 0,1-1-16,-13 1 15,13-12-15,11 1 16,23-24 0,36-23-16</inkml:trace>
          <inkml:trace contextRef="#ctx0" brushRef="#br0" timeOffset="31742.0688">-24420 9939 0,'0'0'0,"0"0"15,0 34-15,0 13 16,0-1 0,0 12-16,0 23 15,0 34 1,-11 1-16,-13-24 16,-11-11-16,-24 12 15,-12-13 1,-11-10-16,-1-1 15,-46-11 1,11-23-16,-12-35 16,24-12-1,0-23-15,12-11 16,23-12-16,12-11 16,36-23-1,23-12-15,35 0 16,12 11-1,12 1-15,24 11 16,23 23-16,-106 58 16</inkml:trace>
          <inkml:trace contextRef="#ctx0" brushRef="#br0" timeOffset="31269.054">-24749 11106 0,'0'0'15,"0"0"1,0 0-16,11 12 16,13 11-1,-1 11-15,-11 1 16,0 0-16,-12 11 15,-12 0 1,-11 12-16,-13 11 16,-11-11-1,12-12-15,35-46 16</inkml:trace>
          <inkml:trace contextRef="#ctx0" brushRef="#br0" timeOffset="31921.1618">-24844 10459 0,'0'0'0,"0"0"16,0 0-16</inkml:trace>
          <inkml:trace contextRef="#ctx0" brushRef="#br0" timeOffset="32561.2154">-25857 10274 0,'0'0'16,"0"0"-1,0 0-15,0 0 16,-23 46-16,-36 81 15,-24 35 1,-46 58-16,11-1 16,47-34-1,36-11-15,47-24 16,70-35 0,24-22-16,59-1 15,-165-92-15</inkml:trace>
        </inkml:traceGroup>
        <inkml:traceGroup>
          <inkml:annotationXML>
            <emma:emma xmlns:emma="http://www.w3.org/2003/04/emma" version="1.0">
              <emma:interpretation id="{6743EF22-1C58-4B06-A0D0-0C72422752B1}" emma:medium="tactile" emma:mode="ink">
                <msink:context xmlns:msink="http://schemas.microsoft.com/ink/2010/main" type="inkWord" rotatedBoundingBox="2372,12538 2985,12038 3080,12155 2467,126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7027.0808">-27164 10995 0,'0'0'16,"0"0"-16,0 0 15,-24 11 1,-23 24-16,0 0 16,12-1-16,11 1 15,12-12 1,12-11-16,12-1 16,12 1-1,-1-12-15,12 0 16,1 0-1,-13-12-15,-11 12 16,-12 0-16,0 0 16,0 0-1,-12 12-15,-23 11 16,-12 12 0,0-1-16,0-10 15,23-13-15,-11-11 16,11 0-1,12 0-15,1-11 16,-1-1 0,12 0-16,0 1 15,0-1-15,0 1 16,0 11 0,0 0-16,0 0 15,-12 23 1,-11 0-16,-13 35 15,1 0 1,0-12-16,-1-12 16,1-10-16,11-13 15,12-11 1,12 0-16</inkml:trace>
        </inkml:traceGroup>
        <inkml:traceGroup>
          <inkml:annotationXML>
            <emma:emma xmlns:emma="http://www.w3.org/2003/04/emma" version="1.0">
              <emma:interpretation id="{C55EAC98-7882-4631-80CC-F4C84770AF54}" emma:medium="tactile" emma:mode="ink">
                <msink:context xmlns:msink="http://schemas.microsoft.com/ink/2010/main" type="inkWord" rotatedBoundingBox="2908,14060 2270,14057 2274,13285 2912,13287"/>
              </emma:interpretation>
              <emma:one-of disjunction-type="recognition" id="oneOf5"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. .</emma:literal>
                </emma:interpretation>
                <emma:interpretation id="interp7" emma:lang="" emma:confidence="0">
                  <emma:literal>( .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r .</emma:literal>
                </emma:interpretation>
              </emma:one-of>
            </emma:emma>
          </inkml:annotationXML>
          <inkml:trace contextRef="#ctx0" brushRef="#br1" timeOffset="61035.0144">-27376 12509 0,'0'0'16,"0"0"-16,0 0 16,0 0-1,0 0-15,11 11 16,13 24 0,11 11-16,-11-11 15,-1 0-15,-11-1 16,-12-11-1,0 12-15,-23 0 16,-13 11 0,-34 12-16,-1 0 15,12-24-15,24-22 16,35-12 0</inkml:trace>
          <inkml:trace contextRef="#ctx0" brushRef="#br1" timeOffset="61291.8076">-27883 12232 0,'0'0'15,"0"0"-15,0 0 16,12 23-16,0 23 15,-1 58 1,1 11-16,0-11 16,-12-11-1,-12-12-15,12-23 16,0-12 0,0-46-16</inkml:trace>
        </inkml:traceGroup>
        <inkml:traceGroup>
          <inkml:annotationXML>
            <emma:emma xmlns:emma="http://www.w3.org/2003/04/emma" version="1.0">
              <emma:interpretation id="{957950E2-26BE-46AE-8D2B-691BEB2DF929}" emma:medium="tactile" emma:mode="ink">
                <msink:context xmlns:msink="http://schemas.microsoft.com/ink/2010/main" type="inkWord" rotatedBoundingBox="2272,12568 1708,12566 1710,11907 2275,1190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57258.784">-27895 11214 0,'0'0'0,"0"0"16,0 0-1,0 0-15,0 0 16,12 24 0,-12 10-16,-12 1 15,-11 11-15,-13 12 16,-11 0-1,0-24-15,12-22 16,23-12 0,12 0-16</inkml:trace>
          <inkml:trace contextRef="#ctx0" brushRef="#br1" timeOffset="57625.0495">-27977 10856 0,'0'0'15,"-12"0"1,-23 23-16,-12 12 16,0 11-16,-1 0 15,13 1 1,12-13-16,11-11 16,12 12-1,0 0-15,0-1 16,12 13-16,-12-1 15,0-11 1,0-1-16,-12-11 16,-12-11-1,-11 0-15,0-12 16,-13-12 0,13-11-16,11-12 15,13-23-15,34-34 16,24-12-1,12 11-15,-59 93 16</inkml:trace>
        </inkml:traceGroup>
        <inkml:traceGroup>
          <inkml:annotationXML>
            <emma:emma xmlns:emma="http://www.w3.org/2003/04/emma" version="1.0">
              <emma:interpretation id="{7551A271-A3D6-4A15-8B76-66F0AA730165}" emma:medium="tactile" emma:mode="ink">
                <msink:context xmlns:msink="http://schemas.microsoft.com/ink/2010/main" type="inkWord" rotatedBoundingBox="2154,14210 1494,14208 1497,13597 2157,13599"/>
              </emma:interpretation>
              <emma:one-of disjunction-type="recognition" id="oneOf7"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0</emma:literal>
                </emma:interpretation>
                <emma:interpretation id="interp14" emma:lang="" emma:confidence="0">
                  <emma:literal>:</emma:literal>
                </emma:interpretation>
                <emma:interpretation id="interp15" emma:lang="" emma:confidence="0">
                  <emma:literal>j</emma:literal>
                </emma:interpretation>
              </emma:one-of>
            </emma:emma>
          </inkml:annotationXML>
          <inkml:trace contextRef="#ctx0" brushRef="#br1" timeOffset="61531.073">-28001 12809 0,'0'0'16,"0"0"-1,-11 12-15,-1 11 16,-12 12-16,-11 11 15,-12 12 1,-12 0-16,0-12 16,-12-12-1,12-10-15,12-13 16,47-11 0</inkml:trace>
          <inkml:trace contextRef="#ctx0" brushRef="#br1" timeOffset="61841.6038">-28660 12544 0,'0'0'16,"0"0"-16,0 0 15,11 23 1,13 0-16,11 11 16,-11 1-16,-1 0 15,-11-1 1,0-10-16,-24 10 16,-11 1-1,-13 11-15,-11-11 16,24-12-1,23-23-15</inkml:trace>
        </inkml:traceGroup>
        <inkml:traceGroup>
          <inkml:annotationXML>
            <emma:emma xmlns:emma="http://www.w3.org/2003/04/emma" version="1.0">
              <emma:interpretation id="{2463773A-C3FF-4F86-88C9-F107B22C00FD}" emma:medium="tactile" emma:mode="ink">
                <msink:context xmlns:msink="http://schemas.microsoft.com/ink/2010/main" type="inkWord" rotatedBoundingBox="1424,12464 1364,12463 1367,11805 1427,1180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58364.2005">-28790 10752 0,'0'0'16,"0"0"-1,0 0-15,12 12 16,0 22-16,11 47 16,-11 23-1,-12-11-15,0-1 31,-12 70-15,12-81-16,0-81 16</inkml:trace>
        </inkml:traceGroup>
        <inkml:traceGroup>
          <inkml:annotationXML>
            <emma:emma xmlns:emma="http://www.w3.org/2003/04/emma" version="1.0">
              <emma:interpretation id="{9F6A95B6-7D41-499F-81C2-0CDF0A2BB5B2}" emma:medium="tactile" emma:mode="ink">
                <msink:context xmlns:msink="http://schemas.microsoft.com/ink/2010/main" type="inkWord" rotatedBoundingBox="1202,13965 1186,13965 1187,13954 1202,13955"/>
              </emma:interpretation>
              <emma:one-of disjunction-type="recognition" id="oneOf9">
                <emma:interpretation id="interp17" emma:lang="" emma:confidence="1">
                  <emma:literal>.</emma:literal>
                </emma:interpretation>
                <emma:interpretation id="interp18" emma:lang="" emma:confidence="0">
                  <emma:literal>\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:</emma:literal>
                </emma:interpretation>
                <emma:interpretation id="interp21" emma:lang="" emma:confidence="0">
                  <emma:literal>$</emma:literal>
                </emma:interpretation>
              </emma:one-of>
            </emma:emma>
          </inkml:annotationXML>
          <inkml:trace contextRef="#ctx0" brushRef="#br1" timeOffset="61965.7922">-28955 12902 0,'0'0'0,"0"11"15,0-11-15</inkml:trace>
        </inkml:traceGroup>
        <inkml:traceGroup>
          <inkml:annotationXML>
            <emma:emma xmlns:emma="http://www.w3.org/2003/04/emma" version="1.0">
              <emma:interpretation id="{1078DD8C-E2A8-4BC6-8E04-7AA40132B0E3}" emma:medium="tactile" emma:mode="ink">
                <msink:context xmlns:msink="http://schemas.microsoft.com/ink/2010/main" type="inkWord" rotatedBoundingBox="1177,12794 117,12789 123,11423 1183,11427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59192.1096">-29073 10879 0,'0'0'0,"0"0"16,0 0-1,0 12-15,0-1 16,-11 13-1,-1-1-15,-12 0 16,1 0 0,-1 0-16,1 0 15,-1 0-15,0 0 16,1 0 0,-12 1-16,11-1 15,-11 0 1,11 0-16,1-12 15,-1 1 1,0 0-16,1-12 16,-1 0-16,13 0 15,-1-12 1,12-11-16,0-12 16,12-11-1,11-23-15,-23 69 16</inkml:trace>
          <inkml:trace contextRef="#ctx0" brushRef="#br1" timeOffset="59311.0915">-29367 10614 0,'0'0'16,"12"-12"0,35-23-16,71-34 15,-118 69-15</inkml:trace>
          <inkml:trace contextRef="#ctx0" brushRef="#br1" timeOffset="60060.3966">-30039 11665 0,'0'0'0,"0"0"15,0 0 1,0-34-16,12-13 15,0-22-15,0 11 16,11-23 0,13 0-16,23-11 15,-1-1 1,1 36-16,-12 10 16,-11 24-16,-13 12 15,1 11 1,-12 23-16,0 0 15,-12 12 1,-12 11-16,-24 0 16,-11 12-1,0-12-15,12 0 16,-12 1-16,11-13 16,36-34-1</inkml:trace>
          <inkml:trace contextRef="#ctx0" brushRef="#br1" timeOffset="59659.1986">-29721 11723 0,'0'0'15,"0"0"1,0 0-16,0 0 16</inkml:trace>
          <inkml:trace contextRef="#ctx0" brushRef="#br1" timeOffset="60297.0926">-29874 10371 0,'0'0'0,"0"11"16,0 36 0,0 10-16,12 36 15,-12 69 1,0-12-16,0-46 16,0-104-1</inkml:trace>
          <inkml:trace contextRef="#ctx0" brushRef="#br1" timeOffset="58629.2695">-28978 11388 0,'0'0'15,"0"0"-15,0 23 16,-12 12 0,0-1-16,-23 13 15,-12 10-15,-1-10 16,13-24-1,0 0-15,-1 0 16,36-23 0</inkml:trace>
        </inkml:traceGroup>
      </inkml:traceGroup>
      <inkml:traceGroup>
        <inkml:annotationXML>
          <emma:emma xmlns:emma="http://www.w3.org/2003/04/emma" version="1.0">
            <emma:interpretation id="{8F309807-1FF4-4DF3-9238-AB3C3C53149F}" emma:medium="tactile" emma:mode="ink">
              <msink:context xmlns:msink="http://schemas.microsoft.com/ink/2010/main" type="line" rotatedBoundingBox="26800,11514 16457,10884 16588,8734 26931,9364">
                <msink:destinationLink direction="with" ref="{C912A0CE-76E2-463D-989A-1141335095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1DCF6B-89EC-4E88-8423-CF488D01AFF1}" emma:medium="tactile" emma:mode="ink">
                <msink:context xmlns:msink="http://schemas.microsoft.com/ink/2010/main" type="inkWord" rotatedBoundingBox="26844,10797 25017,10685 25070,9826 26896,993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8211.6318">-5136 9580 0,'0'0'16,"12"0"-16,46 0 16,60 0-16,12 0 15,23 0 1,24 0-16,-177 0 16</inkml:trace>
          <inkml:trace contextRef="#ctx0" brushRef="#br0" timeOffset="-28645.1776">-4111 9003 0,'0'0'0,"0"0"15,0 0-15,0 0 16,0 0 0,-12-12-16,12 12 15,0 0 1,0-11-16,12-13 15,11 1-15,12 0 16,13 0 0,11 12-16,11-1 15,1 0 1,-12 24-16,-12 0 16,0 11-16,-23 0 15,-1 0 1,-11 0-16,-12 0 15,-12 0 1,-11 12-16,-25 0 16,-10-1-1,10-11-15,1 0 16,12-11-16,11 0 16,13-12-1,-1 0-15,12 0 16,0 0-1,0 0-15,12 0 16,23 0 0,24 0-16,12 0 15,-13 0-15,13 0 16,0 23 0,-1 11-16,-22 1 15,-1 23 1,-12 0-16,-11-12 15,-13 0-15,-11-11 16,-11-1 0,-13 1-16,-11 0 15,-12-1 1,-24-10-16,-12-1 16,1-12-1,11-11-15,12-11 16,12-1-16,12-11 15,11 0 1,24 23-16</inkml:trace>
        </inkml:traceGroup>
        <inkml:traceGroup>
          <inkml:annotationXML>
            <emma:emma xmlns:emma="http://www.w3.org/2003/04/emma" version="1.0">
              <emma:interpretation id="{F311AE93-F182-4897-BB3C-57FFAA51838D}" emma:medium="tactile" emma:mode="ink">
                <msink:context xmlns:msink="http://schemas.microsoft.com/ink/2010/main" type="inkWord" rotatedBoundingBox="24250,10811 19725,10535 19823,8931 24348,920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23817.8841">-7410 8402 0,'0'0'15,"0"0"1,-23 11-16,-48 24 16,-23 0-1,11-1-15,13 36 16,23-24 0,11 0-16,13 12 15,11 0-15,12-12 16,12 0-1,-1 0-15,13 1 16,0-1 0,-1-12-16,-11 13 15,-12-13-15,-12 1 16,0 0 0,-23-12-16,0 0 15,-36-12 1,-23-11-16,-24-11 15,24-12-15,35-12 16,12 0 0,11-22-16,13-24 15,35-12 1,11-11-16,48 12 16,11 11-1,-82 81-15</inkml:trace>
          <inkml:trace contextRef="#ctx0" brushRef="#br0" timeOffset="-23374.7144">-8446 8725 0,'0'0'0,"0"0"15,0 0 1,0 12-16,0 22 16,-12 24-16,-12 12 15,-11-13 1,-24 59-16,-23 0 15,-13-1 1,13-22-16,23-36 16,59-57-1</inkml:trace>
          <inkml:trace contextRef="#ctx0" brushRef="#br0" timeOffset="-23019.6108">-9153 9430 0,'0'0'0,"-12"0"16,0 0-1,-11 0-15,-24-11 16,11-12 0,1-1-16,11 1 15,13-11 1,22-13-16,13 13 15,11-12-15,1 11 16,-1 12 0,-11 11-16,-1 12 15,-11 0 1,-12 0-16,0 35 16,-35 34-16,-48 24 15,-11-1 1,11-34-16,13-12 15,-1-23 1,71-23-16</inkml:trace>
          <inkml:trace contextRef="#ctx0" brushRef="#br0" timeOffset="-24536.6108">-6408 9396 0,'0'0'16,"0"0"-16,0-24 15,0-10-15,0-1 16,0-11-1,11 11-15,1 1 16,0-1 0,0 12-16,-1 11 15,1-11-15,12 12 16,11-1 0,12 0-16,24 12 15,-12 0 1,0 0-16,-12 12 15,-12 0 1,1-1-16,-13-11 16,1 12-16,-13-12 15,-11 0 1,0 11-16,-11 12 16,-48 12-1,-12 11-15,-11 12 16,-24 0-16,-24 0 15,-11-1 1,23-10-16,24-24 16,-24 0-1,0-12-15,12 1 16,35-24 0,12 1-16,12-12 15,12 0-15,11-12 16,13 0-1,-1 1-15,12-13 16,23 13 0,25-13-16,22-10 15,1 10-15,-12 13 16,-12 11 0,0 0-16,-12 11 15,1 0 1,-13 12-16,-11 0 15,0 12 1,0 11-16,-12 0 16,-12 35-16,0 11 15,-23 12 1,-1-23-16,-11-12 16,0-11-1,0-12-15,0 0 16,12-11-16,-1-12 15,13-12 1,-13-23-16,13-11 16,-1-12-1,12 1-15,1-13 16,11 1 0,11-23-16,1 22 15,12 24-15,-12 11 16,-1 12-1,1 12-15,0-1 16,0 12 0,-1 12-16,-11 22 15,-11 13 1,-13 33-16,-11 13 16,-1-12-16,1-12 15,-12-11 1,12-12-16,-1-23 15,1-11 1,11-12-16,1-12 16,-1-11-16,12-12 15,12-22 1,12-13-16,12-11 16,11-23-1,0 0-15,13 12 16,11-1-1,-59 93-15</inkml:trace>
          <inkml:trace contextRef="#ctx0" brushRef="#br0" timeOffset="-24360.5688">-6597 8332 0,'0'0'16,"0"0"-16,12 12 15,-12-12-15</inkml:trace>
          <inkml:trace contextRef="#ctx0" brushRef="#br0" timeOffset="-22456.4191">-9200 8517 0,'0'0'15,"0"0"-15,0 0 16,-12 23 0,-23 35-16,-36 23 15,12-23 1,12-24-16,0 1 15,11-23-15,1-1 16,12 1 0,11-12-16,0 0 15,0 0 1,0 0-16,12 0 16,0 0-16,0 11 15,-11 13 1,11 10-16,-12 1 15,0 11 1,-23 23-16,-12 24 16,-24-1-1,0-11-15,1-11 16,-1-24-16,12-23 16,0-12-1,-12-11-15,1-23 16,11-23-1,0-35-15,35 23 16,24-11 0,24-12-16,23-23 15,24 0-15,23 12 16,24 22 0,-118 70-16</inkml:trace>
          <inkml:trace contextRef="#ctx0" brushRef="#br0" timeOffset="-22181.1879">-9613 8459 0,'0'0'0,"0"0"16,0 0 0,24-11-16,11-12 15,1 0 1,-1-24-16,12-22 16,-23 11-1,-13 1-15,-22-1 16,-25-12-16,-11 13 15,-12 22 1,-23 12-16,-1 11 16,25 24-1,10 11-15,25 12 16,11-1-16,12 36 16,24 22-1,11 1-15,-35-93 16</inkml:trace>
        </inkml:traceGroup>
        <inkml:traceGroup>
          <inkml:annotationXML>
            <emma:emma xmlns:emma="http://www.w3.org/2003/04/emma" version="1.0">
              <emma:interpretation id="{3A7FB7CF-4F3D-4C98-A8D5-373D106B51D4}" emma:medium="tactile" emma:mode="ink">
                <msink:context xmlns:msink="http://schemas.microsoft.com/ink/2010/main" type="inkWord" rotatedBoundingBox="19365,11061 16457,10884 16583,8824 19491,9001"/>
              </emma:interpretation>
              <emma:one-of disjunction-type="recognition" id="oneOf13">
                <emma:interpretation id="interp25" emma:lang="" emma:confidence="0">
                  <emma:literal>is</emma:literal>
                </emma:interpretation>
                <emma:interpretation id="interp26" emma:lang="" emma:confidence="0">
                  <emma:literal>is.</emma:literal>
                </emma:interpretation>
                <emma:interpretation id="interp27" emma:lang="" emma:confidence="0">
                  <emma:literal>"s</emma:literal>
                </emma:interpretation>
                <emma:interpretation id="interp28" emma:lang="" emma:confidence="0">
                  <emma:literal>"e</emma:literal>
                </emma:interpretation>
                <emma:interpretation id="interp29" emma:lang="" emma:confidence="0">
                  <emma:literal>"s.</emma:literal>
                </emma:interpretation>
              </emma:one-of>
            </emma:emma>
          </inkml:annotationXML>
          <inkml:trace contextRef="#ctx0" brushRef="#br0" timeOffset="-20414.8294">-11438 8459 0,'0'0'0,"0"0"16,0 12-16,-24 46 15,-47 34-15,-11-11 16,-1-23 0,1-12-16,11-23 15,1-11 1,-1-12-16,12 0 16,12-12-1,23 12-15,1 0 16,11 0-16,12 0 15,0 0 1,0 0-16,0 12 16,12 23-1,-12 11-15,0 23 16,-24 12-16,-11 23 16,-24 0-1,0-23-15,-12-12 16,-11-11-1,-24-23-15,-12-12 16,24-23 0,23-23-16,12-35 15,12-23-15,35 0 16,24 0 0,47-46-16,47-23 15,0 34 1,-23 35-16,-83 81 15</inkml:trace>
          <inkml:trace contextRef="#ctx0" brushRef="#br0" timeOffset="-20081.9908">-12298 8251 0,'0'0'0,"11"-11"15,13-12 1,11-12-16,-11-11 16,-12-12-1,-24-11-15,-35-1 16,-12 24 0,-24 0-16,-58 34 15,-24 47-15,59 0 16,35-1-1,24 13-15,24-1 16,23 23 0,35 24-16,59-1 15,24-23 1,-12-11-16,24 0 16,-130-58-16</inkml:trace>
          <inkml:trace contextRef="#ctx0" brushRef="#br0" timeOffset="-21067.8462">-11698 9939 0,'0'0'16,"0"0"-1,0 0-15</inkml:trace>
          <inkml:trace contextRef="#ctx0" brushRef="#br0" timeOffset="-19676.8982">-13288 8367 0,'0'0'0,"0"0"16,0 0-1,0 12-15,-12 22 16,-23 24-1,-36 46-15,1 35 16,-1-24 0,24-34-16,12 0 15,11 0-15,24-12 16,24 12 0,11 0-16,12-23 15,35 23 1,-82-81-16</inkml:trace>
          <inkml:trace contextRef="#ctx0" brushRef="#br0" timeOffset="-21737.5801">-10908 8552 0,'0'0'16,"0"0"-16,0 0 16,11 0-1,1 11-15,24 13 16,-1-1-16,0 11 16,1 24-1,-13 11-15,-23 1 16,-12 11-1,-11 0-15,-24 34 16,-36 12-16,-23-46 16,0 23-1,106-104-15</inkml:trace>
          <inkml:trace contextRef="#ctx0" brushRef="#br0" timeOffset="-21253.4751">-11297 8818 0,'0'0'16,"0"0"-16,12-12 16,-12 12-1,0 0-15,0 0 16,-12 0-16,-23 12 15,-12-1 1,-1 12-16,1 1 16,12-1-1,11 0-15,13-12 16,11 12 0,0 12-16,0 0 15,0 23-15,-24 11 16,-35 35-1,-12-12-15,-11-11 16,-12 0 0,94-81-16</inkml:trace>
        </inkml:traceGroup>
      </inkml:traceGroup>
    </inkml:traceGroup>
    <inkml:traceGroup>
      <inkml:annotationXML>
        <emma:emma xmlns:emma="http://www.w3.org/2003/04/emma" version="1.0">
          <emma:interpretation id="{ABB05966-4313-4743-8B05-D804EF34B100}" emma:medium="tactile" emma:mode="ink">
            <msink:context xmlns:msink="http://schemas.microsoft.com/ink/2010/main" type="paragraph" rotatedBoundingBox="33309,9993 1133,9053 1405,-260 33581,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0EF9F5-C55C-41A3-91D9-4CEBC8C2E3E9}" emma:medium="tactile" emma:mode="ink">
              <msink:context xmlns:msink="http://schemas.microsoft.com/ink/2010/main" type="line" rotatedBoundingBox="33341,9579 1160,9103 1213,5506 33394,5982">
                <msink:destinationLink direction="with" ref="{C912A0CE-76E2-463D-989A-1141335095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2955DC8-62E6-4A33-8C32-4F0A3A5C8C77}" emma:medium="tactile" emma:mode="ink">
                <msink:context xmlns:msink="http://schemas.microsoft.com/ink/2010/main" type="inkWord" rotatedBoundingBox="33359,8310 29203,8249 29231,6395 33387,6456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554597.0718">2544 6171 0,'0'0'15,"0"0"-15,0 0 16,0 0 0,0 0-16,0 0 15,0 0-15,0 0 16,0 0-1,0 0-15,0 0 16,0 0 0,0 0-16,12 12 15,11-1-15,1 1 16,0 11 0,-1 0-16,1 12 15,-1-12 1,1 23-16,-1-11 15,-11 11 1,0-11-16,0-1 16,-12 1-16,0 0 15,-12-12 1,0 0-16,0-12 16,-11 1-1,-13-12-15,1-12 16,12 1-1,-1-12-15,0-12 16,13 0-16,11 12 16,0-11-1,0 11-15,0-1 16,0 13 0,11-12-16,1 11 15,-12 12-15,12-11 16,-12 11-1,0 0-15,0 0 16,0 0 0,-12 11-16,-11 12 15,-1 0-15,1 1 16,-1-1 0,12-12-16,0 1 15,1-1 1,-1-11-16,-12 12 15,-11 11 1,-12 0-16,-12 0 16,0-11-16,0-1 15,12-11 1,12-11-16,11-12 16,12 0-1,12-12-15,12 0 16,12-23-16,23-11 15,35-12 1,1 0-16,-13 47 16,-70 34-1</inkml:trace>
          <inkml:trace contextRef="#ctx0" brushRef="#br0" timeOffset="-554403.076">2768 5397 0,'0'0'16,"12"23"-16,-12-23 15</inkml:trace>
          <inkml:trace contextRef="#ctx0" brushRef="#br0" timeOffset="-552978.8123">2332 6425 0,'0'0'15,"0"0"-15,0 0 16,0 0-16,0 0 16,0 0-1,0 0-15,0 0 16,0 0-1,0 0-15,0 0 16,0 0 0,0 0-16,0 0 15,0 0-15,0 12 16,0 0 0,0-12-16,-12 11 15,1-11 1,11 0-16,0 0 15,-12 0-15,12 0 16,0 0 0,0 0-16,0 0 15,0 0 1,0 0-16,0 0 16,0 0-1,0 0-15,0 0 16,0 0-16,0 0 15,0 0 1,-24 12-16,1 11 16,-1 0-1,1 12-15,23-35 16</inkml:trace>
          <inkml:trace contextRef="#ctx0" brushRef="#br0" timeOffset="-551621.3711">2226 6414 0,'0'0'16,"0"0"-16,0 0 15,0 0 1,0 0-16,0 0 15,0 0 1,0 0-16,0 0 16,0 0-1,0 0-15,0 0 16,0 11-16,0 1 16,0 0-1,0-1-15,0 12 16,0-11-1,-12 11-15,1 0 16,-1 0 0,-12 12-16,24-35 15</inkml:trace>
          <inkml:trace contextRef="#ctx0" brushRef="#br0" timeOffset="-550094.9464">1861 5975 0,'0'0'16,"0"0"0,0 0-16,-12 23 15,-11 23 1,-13 12-16,1 0 15,0-12-15,11-12 16,0 1 0,1-12-16,-1-11 15,13-12 1,11 0-16,0 0 16,0-23-1,0-35-15,11-11 16,1-12-16,-12 34 15,0 1 1,-12 12-16,-11 10 16,-36-10-1,-35 11-15,23 11 16,12 12-16,24 12 16,11-1-1,1 1-15,11 11 16,12 0-1,12 12-15,11-1 16,24 13 0,0-13-16,-11 1 15,-13-12-15,1 0 16,-12 0 0,-24 0-16,-24 12 15,-22 0 1,-1-1-16,0 1 15,0 0-15,12 11 16,0 0 0,11 12-16,25 0 15,-1 0 1,24 11-16,11 0 16,48 24-1,70 11-15,24-23 16,47-12-16,35-11 15,-11-24 1,59-22-16,-72-24 16,37 1-1,-96-12-15,-22 11 16,-142 12 0</inkml:trace>
          <inkml:trace contextRef="#ctx0" brushRef="#br0" timeOffset="-549799.1574">1684 6714 0,'0'0'0</inkml:trace>
          <inkml:trace contextRef="#ctx0" brushRef="#br0" timeOffset="-548232.0769">318 6703 0,'0'0'0,"0"0"16,0-12 0,12-22-16,11-13 15,1 1-15,-1 0 16,1 11-1,-12 12-15,11 0 16,-11 11 0,0 1-16,11-1 15,1 1-15,11 11 16,12-12 0,-11 12-16,-1 0 15,-12 0 1,1 0-16,0 0 15,-13 0-15,-11 0 16,0 0 0,-11 12-16,-13 11 15,-11 0 1,-36 46-16,-23 1 16,-59 11-1,11-12-15,25-23 16,22 0-16,-23-23 15,1 1 1,22-13-16,25-11 16,11-11-1,12-1-15,11-11 16,13-23 0,11-24-16,12-11 15,12 12-15,23 11 16,24 1-1,12 10-15,-1 13 16,-22 10 0,-1 1-16,0 12 15,-12 11-15,0 0 16,-23 0 0,0 11-16,0 12 15,-12 35 1,-12 23-16,-12-11 15,1-13 1,-12-10-16,-1-13 16,-11-11-16,12-11 15,-1-12 1,1-12-16,12-11 16,-1-23-1,0-12-15,13 0 16,11-22-1,11-25-15,13 1 16,0 12-16,-13 34 16,1 12-1,0 23-15,-12 11 16,0 12 0,0 0-16,0 12 15,-12 34-15,-23 23 16,-1 1-1,-11 11-15,0 11 16,0 1 0,0-24-16,-12 0 15,0-22 1,0-13-16,12-22 16,12-12-16,-1-12 15,13-22 1,-1-36-16,24 1 15,36-24 1,11-11-16,23-11 16,13-1-16,11 24 15,-94 92 1</inkml:trace>
          <inkml:trace contextRef="#ctx0" brushRef="#br0" timeOffset="-548043.6665">518 5559 0,'0'0'0,"0"0"16,0 0-1</inkml:trace>
        </inkml:traceGroup>
        <inkml:traceGroup>
          <inkml:annotationXML>
            <emma:emma xmlns:emma="http://www.w3.org/2003/04/emma" version="1.0">
              <emma:interpretation id="{0FFF05CE-01CE-4032-B5B9-002BC6A7AB6F}" emma:medium="tactile" emma:mode="ink">
                <msink:context xmlns:msink="http://schemas.microsoft.com/ink/2010/main" type="inkWord" rotatedBoundingBox="26881,7672 25526,7652 25536,6989 26891,7010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387873.0344">-3817 6171 0,'0'0'0,"0"0"15,0 0 1,0 0-16,0 0 16,0 0-16,0 0 15,0 0 1,0 0-16,0 0 15,-12 0 1,12 0-16,-11-11 16,-1-1-16,12-11 15,12-12 1,11 1-16,12-1 16,13 0-1,-13 12-15,0 12 16,1 11-1,-13 0-15,1 11 16,-1 35-16,-11 12 16,-12 0-1,-12 11-15,-23 1 16,-24 10 0,0 1-16,0-23 15,12-12-15,0-11 16,12-12-1,11-11-15,12-1 16,1-11 0,11 0-16,0 0 15,0 0 1,23-11-16,24-1 16,24 1-16,11-1 15,1 12 1,-1 0-16,1 12 15,-13-12 1,1 0-16,-12 11 16,-59-11-16</inkml:trace>
          <inkml:trace contextRef="#ctx0" brushRef="#br0" timeOffset="-387423.8648">-4630 6599 0,'0'0'0,"0"0"15,0 0 1,0 0-16,0 0 16,12 0-16,12-12 15,11 1 1,24 11-16,0-12 16,11 1-1,1-1-15,-71 12 16</inkml:trace>
        </inkml:traceGroup>
        <inkml:traceGroup>
          <inkml:annotationXML>
            <emma:emma xmlns:emma="http://www.w3.org/2003/04/emma" version="1.0">
              <emma:interpretation id="{D6770D4E-ABB1-4F82-ADE8-07D1F375E6EC}" emma:medium="tactile" emma:mode="ink">
                <msink:context xmlns:msink="http://schemas.microsoft.com/ink/2010/main" type="inkWord" rotatedBoundingBox="24833,8115 21164,8061 21186,6557 24855,661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382025.3544">-7963 5755 0,'0'0'16,"0"0"-16,0 0 15,0 12 1,11 34-16,1 35 16,0 34-16,0 1 15,-12-1 1,0 36-16,-12-24 16,0-23-1,-11-12-15,-13-22 16,-46 11-1,-24-12-15,0-23 16,-12-11-16,-23-35 16,-13-23-1,48-12-15,24-23 16,23-34 0,24-12-16,47 11 15,35 1-15,59-1 16,11 1-1,1 34-15,-118 58 16</inkml:trace>
          <inkml:trace contextRef="#ctx0" brushRef="#br0" timeOffset="-382489.332">-7209 6576 0,'0'0'0,"0"11"16,0 1-1,11 11-15,1 0 16,0 0-1,11 0-15,1-11 16,0-12-16,-1 0 16,-11-12-1,0-11-15,-1-12 16,1 1 0,0-1-16,0 0 15,-12 12-15,0 12 16,0 11-1,-12 0-15,-12 11 16,-23 36 0,-12 22-16,1 0 15,22-23 1,1-11-16,11-12 16,1-11-16,-1-1 15,1-11 1,-1 0-16,0-11 15,1-24 1,-1-11-16,13 0 16,-1 11-16,0 12 15,0 0 1,12 11-16,0 12 16,-12 0-1,-11 23-15,-12 12 16,-24 23-1,0 0-15,0-1 16,0-10-16,0 10 16,12-10-1,47-47-15</inkml:trace>
          <inkml:trace contextRef="#ctx0" brushRef="#br0" timeOffset="-384773.5538">-5702 6587 0,'0'0'0,"0"0"16,0-11-16,0-12 15,0-1 1,12-10-16,0 11 16,0 0-1,11-1-15,1 1 16,-1 0 0,13 0-16,11 11 15,-12 1-15,12-1 16,-11 12-1,-13 0-15,1 0 16,-13 0 0,1 0-16,0 0 15,-12 0-15,0 12 16,0-1 0,-12 13-16,-35 33 15,-24 13 1,1 11-16,-1-12 15,-11-11-15,-24-12 16,0-11 0,23-12-16,12-12 15,24 1 1,12-12-16,0-12 16,11 1-1,12-12-15,1-12 16,11-11-16,11-12 15,13 12 1,35-12-16,0 12 16,0 11-1,0 12-15,-12 11 16,-12 1-16,-11 11 16,-13 0-1,1 11-15,-12 36 16,-23 22-1,-25 23-15,-22-11 16,11-23 0,12-12-16,0-11 15,11-23-15,13-1 16,-1-11 0,12 0-16,1-23 15,-1-12 1,0-34-16,12 11 15,0 12 1,0 11-16,0 12 16,0 12-16,0 11 15,0 0 1,0 0-16,0 11 16,0 12-1,0 12-15,-12 0 16,0-12-16,1 0 15,-13 0 1,1-11-16,11-12 16,0 0-1,-12-12-15,1-46 16,11-11 0,12 11-16,12 0 15,0 12-15,23-12 16,12-11-1,36-24-15,-83 93 16</inkml:trace>
          <inkml:trace contextRef="#ctx0" brushRef="#br0" timeOffset="-384587.0399">-5537 5709 0,'0'0'16,"0"0"-16,0 0 16</inkml:trace>
          <inkml:trace contextRef="#ctx0" brushRef="#br0" timeOffset="-383258.2046">-6267 6772 0,'0'0'16,"0"0"-16,0 0 15,0 0 1,0-11-16,12-13 16,-1-10-1,1-12-15,0-1 16,0 1-16,0 0 15,-1-23 1,13-1-16,-1 1 16,1 23-16,-12 11 15,0 12 1,-12 11-16,0 1 16,0 11-1,0 0-15,-12 23 16,-12 11-1,1 36-15,-13 22 16,13 1-16,23-93 16</inkml:trace>
          <inkml:trace contextRef="#ctx0" brushRef="#br0" timeOffset="-384084.4912">-6090 5547 0,'0'0'0,"0"0"16,0 0-1,-12 12-15,-12 11 16,1 11 0,-1 1-16,1 11 15,11-11 1,0 11-16,0 0 15,0 12-15,1 12 16,-1-1 0,0 0-16,-11 1 15,-1-1 1,-11-23-16,-12 0 16,-12-11-1,0-23-15,12-12 16,0-12-16,11-11 15,-11-23 1,23-24-16,13-22 16,22-1-1,25 1-15,46-12 16,13 12 0,-95 92-16</inkml:trace>
        </inkml:traceGroup>
        <inkml:traceGroup>
          <inkml:annotationXML>
            <emma:emma xmlns:emma="http://www.w3.org/2003/04/emma" version="1.0">
              <emma:interpretation id="{1E0B3E28-16A4-4E5E-AC9B-2FF06A30B624}" emma:medium="tactile" emma:mode="ink">
                <msink:context xmlns:msink="http://schemas.microsoft.com/ink/2010/main" type="inkWord" rotatedBoundingBox="20638,7968 19091,7945 19113,6501 20660,6524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366874.2228">-9978 6356 0,'0'0'0,"-11"0"16,-13 12-16,-11 11 15,-36 35 1,-12 11-16,-34 0 15,-13-11 1,24-12-16,12-11 16,0-12-16,-1-11 15,13-12 1,23-12-16,12-23 16,23-11-1,13-23-15,22-1 16,25 1-1,-1 0-15,12 11 16,0 0-16,-11 23 16,-36 35-1</inkml:trace>
          <inkml:trace contextRef="#ctx0" brushRef="#br0" timeOffset="-366510.284">-10720 6102 0,'0'0'15,"12"-23"-15,12-24 16,23-22 0,0-23-16,-12-12 15,-11 0 1,-13 34-16,-11 24 15,-23-12 1,-1 35-16,-11 12 16,0 11-16,-1 11 15,1 35 1,11 1-16,1 10 16,23-10-1,0 22-15,12 0 16,11 24-1,-23-93-15</inkml:trace>
          <inkml:trace contextRef="#ctx0" brushRef="#br0" timeOffset="-381424.921">-9530 6899 0,'0'0'16,"0"0"-16,0 0 15,12 12 1,-12-12-16</inkml:trace>
          <inkml:trace contextRef="#ctx0" brushRef="#br0" timeOffset="-381575.1094">-9565 6368 0,'0'0'15,"0"0"-15,0 0 16,23 23 0,-23-23-16</inkml:trace>
        </inkml:traceGroup>
        <inkml:traceGroup>
          <inkml:annotationXML>
            <emma:emma xmlns:emma="http://www.w3.org/2003/04/emma" version="1.0">
              <emma:interpretation id="{69B83AC0-1E0E-4A3C-89A7-97743D9B743B}" emma:medium="tactile" emma:mode="ink">
                <msink:context xmlns:msink="http://schemas.microsoft.com/ink/2010/main" type="inkWord" rotatedBoundingBox="18624,8361 13882,8291 13910,6376 18653,6446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353472.2476">-13853 6171 0,'0'0'16,"0"0"-1,0 12-15,12 11 16,-12 23 0,0 0-16,-12 0 15,0-11-15,-12 0 16,-11-12 0,0 12-16,-1-24 15,1-11 1,12-11-16,-1-12 15,12-1-15,12 1 16,12 0 0,12-12-16,23 1 15,12-1 1,-59 35-16</inkml:trace>
          <inkml:trace contextRef="#ctx0" brushRef="#br0" timeOffset="-352910.4825">-14218 5801 0,'0'0'15,"0"0"-15,0 47 16,-12 22 0,-12 35-16,-11-12 15,0-34 1,-1-12-16,1-23 15,0 1-15,-1-13 16,1-11 0,11 0-16,1-11 15,11-1 1,0 0-16,0 1 16,12-1-1,0 12-15,0 0 16,0 0-16,0 0 15,0 12 1,0-1-16,0 13 16,0-1-1,0 11-15,-11 1 16,-13 0-16,-11 11 16,-1-11-1,-11 11-15,47-46 16</inkml:trace>
          <inkml:trace contextRef="#ctx0" brushRef="#br0" timeOffset="-352689.1843">-14289 5512 0,'0'0'0,"0"0"15,0 0 1,0 0-16</inkml:trace>
          <inkml:trace contextRef="#ctx0" brushRef="#br0" timeOffset="-357964.7586">-11733 6321 0,'0'0'0,"0"0"16,0 0-16,0 0 16,0 0-1,12 0-15,0 0 16,11 12 0,1-1-16,-1 1 15,1 0-15,-1 11 16,1 0-1,-12 0-15,0 12 16,-1-12 0,1 0-16,-12 0 15,0 0-15,-12-11 16,12-12 0,-11 0-16,-1 0 15,-12-12 1,1 1-16,-1-1 15,1-11 1,11 0-16,0 0 16,0 0-16,12-1 15,0 24 1,0 0-16</inkml:trace>
          <inkml:trace contextRef="#ctx0" brushRef="#br0" timeOffset="-356759.7613">-11709 6425 0,'0'0'15,"0"0"-15,0 0 16,0 0-16,0 0 16,0 0-1,0 0-15,0 0 16,0 0 0,0 0-16,0 0 15,0 0 1,0 0-16,0 0 15,0 0-15,0 0 16,0 0 0,0 0-16,0 0 15,-24 24 1,1-1-16,-1-12 16,0 12-1,1-11-15,-1-1 16,1-11-16,-1 0 15,1 0 1,11-11-16,0-12 16,-11-12-1,11 0-15,0-22 16,0-13-16,0-11 16,12 24-1,0 10-15,0 13 16,0-1-1,0 12-15,0 11 16,0 12-16,0 0 16,0 0-1,0 23-15,0 24 16,0 34 0,0-12-16,0 58 15,0 12 1,-11-47-16,-1-22 15,-12-1-15,1-11 16,-13-12 0,1-11-16,0-12 15,-1-12 1,1-11-16,0-11 16,-1-12-16,1-35 15,11-23 1,13 0-16,11 12 15,11-1 1,25 1-16,-36 69 16</inkml:trace>
          <inkml:trace contextRef="#ctx0" brushRef="#br0" timeOffset="-354212.8566">-12451 5998 0,'0'0'0,"0"0"15,0 0-15,0 0 16,0 11-1,0 12-15,-24 35 16,-11 0 0,-48 23-16,-23 0 15,12-12-15,11-23 16,1-22 0,0-1-16,-13-23 15,13-23 1,11-1-16,24-10 15,12-13 1,11-10-16,12-13 16,24-11-16,24-11 15,11 23 1,-12 22-16,-35 47 16</inkml:trace>
          <inkml:trace contextRef="#ctx0" brushRef="#br0" timeOffset="-353817.3456">-13747 5928 0,'0'0'15,"0"0"-15,0 0 16,12 12 0,-1 0-16,13-1 15,-1 1 1,1 11-16,0 11 15,-1 13 1,-11-1-16,0 0 16,-12 12-16,-12-12 15,-12 23 1,1-22-16,-13-1 16,1-23-1,35-23-15</inkml:trace>
          <inkml:trace contextRef="#ctx0" brushRef="#br0" timeOffset="-351264.3993">-14619 6287 0,'0'0'0,"0"0"16,0 0-1,0 0-15,0 0 16,0 0-1,0 0-15,-12-12 16,1 1-16,11-1 16,0-11-1,11 0-15,1 0 16,12 0 0,-13 11-16,13 0 15,-12 12-15,0 12 16,-12 23-1,-12-1-15,0 1 16,12-35 0</inkml:trace>
          <inkml:trace contextRef="#ctx0" brushRef="#br0" timeOffset="-352120.6506">-14631 5755 0,'0'0'16,"0"0"-16,0 12 16,-11 11-1,-1 0-15,0 0 16,-12 0 0,1 12-16,-12-1 15,-13 1 1,-22 23-16,-1 11 15,12-11-15,12-12 16,12-11 0,11-12-16,12 0 15,1 12 1,-1-12-16,12 0 16,0 0-16,0 0 15,0 0 1,0 1-16,0-13 15,-12 1 1,0-1-16,-11 1 16,-1-1-1,-23-22-15,0-1 16,0 1-16,0-12 16,11-1-1,13-22-15,11-12 16,24-11-1,11-23-15,24 22 16,1-11-16,-1 35 16,-47 46-1</inkml:trace>
          <inkml:trace contextRef="#ctx0" brushRef="#br0" timeOffset="-351875.4546">-15738 7246 0,'12'0'0,"82"-23"15,59-23 1,95-47-16,-60 35 16,-188 58-1</inkml:trace>
          <inkml:trace contextRef="#ctx0" brushRef="#br0" timeOffset="-350408.1533">-15832 6194 0,'0'0'16,"0"0"-1,0 0-15,0 0 16,0 0-1,0 0-15,0 0 16,12 12 0,11-1-16,1 1 15,-1-1-15,-11 13 16,0-13 0,-12 12-16,0 0 15,0-11 1,-12-1-16,-12 13 15,1-13-15,-1 1 16,-11-12 0,0 0-16,11-12 15,1 1 1,11-1-16,0-23 16,12 12-1,0-11-15,12 10 16,0 1-16,11 12 15,1-1 1,-13 12-16,1 0 16,0 12-1,-12-12-15,0 11 16,0 1 0,-12-1-16,0 13 15,-23-1-15,-12-12 16,-12 1-1,-12-12-15,24-12 16,12 1-16,0-24 16,-1-46-1,13-11-15,23-1 16,23-22 0,24-36-16,12 24 15,0 12 1,-12 34-16,-11 11 15,-36 70-15</inkml:trace>
          <inkml:trace contextRef="#ctx0" brushRef="#br0" timeOffset="-349157.3599">-15820 6321 0,'0'0'15,"0"0"1,0 0-16,0 0 16,0 0-1,0 0-15,0-11 16,11-12-16,-11-12 16,0 0-1,-11 1-15,-1-1 16,0 12-1,-12 0-15,1 11 16,-12 1 0,-13 11-16,1 11 15,0 12-15,12 0 16,11 12 0,13-12-16,22 0 15,36 0 1,24 1-16,23-1 15,-94-23-15</inkml:trace>
        </inkml:traceGroup>
        <inkml:traceGroup>
          <inkml:annotationXML>
            <emma:emma xmlns:emma="http://www.w3.org/2003/04/emma" version="1.0">
              <emma:interpretation id="{E1D03CCF-8279-417E-A438-DE87AF20E0A1}" emma:medium="tactile" emma:mode="ink">
                <msink:context xmlns:msink="http://schemas.microsoft.com/ink/2010/main" type="inkWord" rotatedBoundingBox="13586,8037 8105,7956 8140,5608 13621,5690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345851.3764">-17776 6784 0,'0'0'15,"0"0"-15,0 0 16,0-12 0,0-11-16,0-12 15,12-22 1,11-24-16,1 0 15,11-12 1,12-22-16,12 11 16,-23 34-16,-1 36 15,0 11 1,-11 23-16,0 11 16,-13 12-1,-11 23-15,-11 1 16,-1-1-16,-12-11 15,1-1 1,-13-11-16,1-11 16,0-1-1,-13-11-15,13-11 16,0 11 0,-1-12-16,1 12 15,-12 12-15,0 11 16,-12 23-1,-12 47-15,-11 22 16,-1-11 0,-11-11-16,12-24 15,-1 12 1,83-81-16</inkml:trace>
          <inkml:trace contextRef="#ctx0" brushRef="#br0" timeOffset="-346540.4782">-16563 6472 0,'0'0'16,"0"0"-16,0 0 16,0 0-16,0 11 15,-11 12 1,-1 0-16,-23 1 16,-1-13-1,1 1-15,-12-12 16,11-12-1,1 1-15,0-1 16,11-11-16,12 0 16,1 0-1,11 0-15,0-12 16,11 12 0,1 0-16,0 11 15,11 0 1,1 12-16,-12 0 15,11 12-15,-11 0 16,0 11 0,0 11-16,-12 1 15,-12 11-15,-23 12 16,-13 11 0,-10 1-16,-48 11 15,-24 0 1,0-12-16,130-69 15</inkml:trace>
          <inkml:trace contextRef="#ctx0" brushRef="#br0" timeOffset="-344426.0056">-17823 5039 0,'0'0'16,"0"0"-16,0 0 15,0 0 1,0 0-16</inkml:trace>
          <inkml:trace contextRef="#ctx0" brushRef="#br0" timeOffset="-344793.4967">-17917 6032 0,'0'0'0,"0"0"16,0 0-16,0 0 16,-12 0-1,0-11-15,0-1 16,-11-11-1,11 0-15,0 0 16,1 0 0,-1 0-16,12 11 15,0-11-15,0 12 16,12-1 15,-12 12-31,11 0 16,1 0-16,0 12 15,-12-1 1,-12 24-16,0 11 16,-23 12-1,0-12-15,-1-11 16,1-12-16,0-12 16,-13-11-1,13 0-15,12-11 16,-1-1-1,0 1-15,13 11 16,-13 11 0,-23 24-16,0 11 15,0 0-15,0 1 16,0-1 0,11-12-16,-11-10 15,0-1 1,-12-12-16,12-11 15,0-11 1,11-1-16,13-11 16,11-23-16,12-12 15,24-11 1,11-24-16,12 24 16,-11 23-1,-1 11-15,0 12 16,-11 23-16,-12 11 15,11 24 1,-11 11-16,-12 12 16,0-12-1,0-11-15,-12 0 16,0-24 0,-11 12-16,-13-11 15,-11-12-15,-23 0 16,11-12-1,0 12-15,12 12 16,-24 23 0,-11 11-16,-24 35 15,-24 34-15,12 12 16,36-46 0,11-11-16,0 11 15,71-81 1</inkml:trace>
          <inkml:trace contextRef="#ctx0" brushRef="#br0" timeOffset="-344033.9844">-18318 5339 0,'0'0'0,"0"0"15,0 0-15,0 12 16,0-1-1,0-11-15</inkml:trace>
          <inkml:trace contextRef="#ctx0" brushRef="#br0" timeOffset="-342538.4597">-18542 4611 0,'0'0'0,"-35"23"15,-47 58 1,-60 58-16,-23-1 16,48-34-1,-13 12-15,0-1 16,1 13-1,129-128-15</inkml:trace>
          <inkml:trace contextRef="#ctx0" brushRef="#br0" timeOffset="-343360.321">-18589 5247 0,'0'0'0,"0"0"16,0 0-1</inkml:trace>
          <inkml:trace contextRef="#ctx0" brushRef="#br0" timeOffset="-343566.3552">-18871 5154 0,'0'0'0,"0"0"15,0 0-15,0 12 16,11 11-1,-11 23-15,0 58 16,0 12 0,0-24-16,0-23 15,0-11-15,0-12 16,0-11 0,12 11-16,-12-46 15</inkml:trace>
          <inkml:trace contextRef="#ctx0" brushRef="#br0" timeOffset="-342842.3968">-19661 5859 0,'0'0'15,"12"35"-15,23 34 16,1 0-16,-13 1 15,-11-24 1,0-23-16,0 0 16,-12-11-1,0-12-15,-12 11 16,0-11-16,-23 12 16,-1-1-1,-22 24-15,-1 11 16,-47 47-1,-24 22-15,36-22 16,23-24-16,24-11 16,12-23-1,11-12-15,12 0 16,12-23 0</inkml:trace>
          <inkml:trace contextRef="#ctx0" brushRef="#br0" timeOffset="-342252.3841">-20108 5848 0,'0'0'0,"0"0"15,0 0-15,12 11 16,11 12 0,-11 12-16,0 23 15,-12-1 1,0 1-16,-24 0 15,-11 0 1,-12-12-16,0 0 16,47-46-16</inkml:trace>
          <inkml:trace contextRef="#ctx0" brushRef="#br0" timeOffset="-341768.7447">-20438 5397 0,'0'0'0,"0"23"16,12 23-1,-1 23-15,-11-11 16,0 0 0,0 0-16,0 11 15,0 12 1,-11 12-16,-13-1 16,-35 0-16,-23-11 15,-1 0 1,-23 0-16,-23-11 15,-24-24 1,11-23-16,48-23 16,0-23-16,23-12 15,12-23 1,24-23-16,23-23 16,24 0-1,23 12-15,12 11 16,36 0-16,-1 12 15,12 11 1,-94 58-16</inkml:trace>
          <inkml:trace contextRef="#ctx0" brushRef="#br0" timeOffset="-341609.3676">-20921 5859 0,'0'0'0,"0"0"15,0 0-15</inkml:trace>
          <inkml:trace contextRef="#ctx0" brushRef="#br0" timeOffset="-338471.4016">-21969 6437 0,'0'0'0,"0"0"15,0 0 1,0 0-16,0 0 16,0 0-1,0 0-15,0 0 16,-12-12-16,0 1 15,0-1 1,0-11-16,1-35 16,-1-11-1,12-23-15,12 11 16,-1 11 0,13 1-16,0 11 15,11 12-15,-12 11 16,1 1-1,-12 11-15,-12-1 16,0 1 0,0 12-16,-12-12 15,-12-12-15,1-11 16,-1-1 0,13 1-16,-1 0 15,12-12 1,0-11-16,23-24 15,24-22-15,36-24 16,23 24 0,23-24-16,60-11 15,-189 150 1</inkml:trace>
        </inkml:traceGroup>
        <inkml:traceGroup>
          <inkml:annotationXML>
            <emma:emma xmlns:emma="http://www.w3.org/2003/04/emma" version="1.0">
              <emma:interpretation id="{5AEE50EF-0FA3-45D5-9475-4C366CFAC247}" emma:medium="tactile" emma:mode="ink">
                <msink:context xmlns:msink="http://schemas.microsoft.com/ink/2010/main" type="inkWord" rotatedBoundingBox="7750,9200 3006,9130 3051,6138 7794,6208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333391.9567">-25574 8101 0,'0'0'0,"24"-11"15,58-24 1,83-34-16,0-24 15,-165 93 1</inkml:trace>
          <inkml:trace contextRef="#ctx0" brushRef="#br0" timeOffset="-333149.3226">-25456 5501 0,'0'0'15,"0"0"-15,0 0 16</inkml:trace>
          <inkml:trace contextRef="#ctx0" brushRef="#br0" timeOffset="-333592.6002">-25232 7269 0,'35'-11'0,"59"-13"16,0-10-16,1-1 16,11 0-1,-106 35-15</inkml:trace>
          <inkml:trace contextRef="#ctx0" brushRef="#br0" timeOffset="-333917.2782">-25020 5281 0,'11'0'15,"36"-11"1,95-36-16,-142 47 15</inkml:trace>
          <inkml:trace contextRef="#ctx0" brushRef="#br0" timeOffset="-335755.8006">-22688 6206 0,'0'0'15,"0"0"1,0-23-16,0-12 16,12-34-1,0-1-15,-1 24 16,13-12-16,-1 12 16,1 0-1,11 0-15,1 11 16,-1 0-1,0 12-15,-11 12 16,-1 11 0,-11 0-16,0 0 15,-12 0-15,0 11 16,-12 12 0,-11 12-16,-1 0 15,1-1 1,-13 24-16,1 11 15,11-22-15,1 10 16,11-22 0,0-12-16,12 0 15,0-11 1,0-1-16,12 1 16,0 0-1,0-1-15,-1 1 16,1 11-16,0-12 15,-12 1 1,0 11-16,0-11 16,-12 11-1,0 0-15,-11 0 16,-1-12-16,-23 13 16,0-13-1,0-11-15,0 0 16,11-11-1,13-1-15,-1-11 16,13-12 0,11-11-16,11 0 15,13 11-15,-1 12 16,1 11 0,-12 12-16,0 12 15,-1 11 1,1 12-16,-12-1 15,0 1 1,-12-12-16,1 0 16,-13-11-16,0-1 15,-11 1 1,0-12-16,-1 0 16,13 0-1,-13 0-15,1 0 16,-12 12-16,-24 11 15,-11 0 1,-24 0-16,12 0 16,-1-11-1,-11-1-15,0-11 16,-23 0 0,11-11-16,24-1 15,23 12-15,12 0 16,12-11-1,12 11-15,23 0 16,12 0 0,0 0-16</inkml:trace>
          <inkml:trace contextRef="#ctx0" brushRef="#br0" timeOffset="-335282.2059">-23277 7223 0,'0'0'15,"0"0"-15</inkml:trace>
          <inkml:trace contextRef="#ctx0" brushRef="#br0" timeOffset="-335500.0012">-24184 6021 0,'0'0'15,"12"0"-15,58-12 16,48-11-16,12-11 15,58-13 1,-23 13-16,-35 11 16,-130 23-1</inkml:trace>
          <inkml:trace contextRef="#ctx0" brushRef="#br0" timeOffset="-334093.2824">-24420 5720 0,'0'0'0,"0"0"16,0 0 0,0 0-16,0 24 15,-11 10 1,-13 12-16,0 1 15,-11-1 1,-12-11-16,12-12 16,-1 0-16,13-12 15,-1-11 1,12 0-16,1-11 16,-1-1-1,0-11-15,0 0 16,1 0-16,-1 0 15,0 11 1,0 1-16,0 11 16,-11 0-1,11 0-15,-11 11 16,11 1 0,0-1-16,12 1 15,0-1-15,0 1 16,0 0-1,0-1-15,0 12 16,0 12 0,0 0-16,0 11 15,-12-12 1,0 1-16,1-12 16,-1-11-16,0-1 15,0 1 1,0-1-16,1 1 15,-13 0 1,1-1-16,-1 1 16,0-1-16,-11 1 15,12-1 17,-13 1-32,13-1 15,-1 1 1,1 23-16,-13 34 15,1 24-15,0-13 16,-1-10 0,1-1-16,0-23 15,-24 12 1,-24 0-16,-11-23 16,11-24-1,13-11-15,-1-11 16,0-13-1,24-10-15,12-36 16,35-45-16,24-1 16,23 1-1,47-24-15,47-23 16,-141 162-16</inkml:trace>
          <inkml:trace contextRef="#ctx0" brushRef="#br0" timeOffset="-332282.5118">-24749 5824 0,'0'0'0,"0"0"16,11-11 0,1-1-16,0 1 15,-12 11 1,0 0-16,0 0 16,0 0-16,0 0 15,-12 0 1,0 0-16,-11 11 15,-1 1 1,-11 11-16,-24 12 16,0-1-1,12 1-15,0-12 16,11 0-16,13-11 16,11-1-1,12-11-15,0 0 16,0 0-1,12-11-15,11-1 16,13-11-16,11 0 16,-12 11-1,1 1-15,-13 11 16,1 0 0,-12 11-16,-1 13 15,-11 22 1,-11 12-16,-13 11 15,24-69-15</inkml:trace>
          <inkml:trace contextRef="#ctx0" brushRef="#br0" timeOffset="-331505.3106">-24773 5917 0,'0'0'0,"0"0"15,0 0 1,0 0-16,0 0 16,0 0-1,0 0-15,0 11 16,0 13 0,-12-1-16,0 11 15,-11 13-15,-1-1 16,-23 0-1,-24 12-15,-23 0 16,12-1 0,82-57-16</inkml:trace>
          <inkml:trace contextRef="#ctx0" brushRef="#br0" timeOffset="-328882.3126">-25998 6021 0,'0'0'15,"0"35"1,0 11-16,0-12 16,12-10-1,-1-13-15,1 1 16,-12-12-1,12 0-15,0 0 16,0-12-16,11-23 16,-11 1-1,0-12-15,-12-1 16,0 13 0,0 11-16,0-1 15,0 13-15,0-1 16,0 12-1,0 0-15,0 0 16,-12 12 0,-12 23-16,-11 11 15,0 12-15,-1-12 16,1-12 0,0 1-16,-1-12 15,13-11 1,-13-1-16,25-11 15,-1-11-15,0-24 16,0-11 0,12-23-16,12 11 15,-12 23 1,12 12-16,-12 0 16,0 23-1,0 0-15,-35 35 16,-36 57-16,-12 12 15,1-12 1,-36 24-16,118-116 16</inkml:trace>
          <inkml:trace contextRef="#ctx0" brushRef="#br0" timeOffset="-330046.6851">-26410 5096 0,'0'0'0,"0"0"16,0 0 0,0 0-16,0 12 15,0 23 1,-12 11-16,0 69 16,0 24-16,0-23 15,-11-12 1,-12 11-16,-13 1 15,1-24 1,-12-11-16,-23-23 16,-12-12-1,35-34-15,0-24 16,-12-46-16,24-11 16,24-12-1,11-34-15,35 11 16,-23 104-1</inkml:trace>
        </inkml:traceGroup>
        <inkml:traceGroup>
          <inkml:annotationXML>
            <emma:emma xmlns:emma="http://www.w3.org/2003/04/emma" version="1.0">
              <emma:interpretation id="{EFA92294-71FB-4412-85BE-4C96A5BD234A}" emma:medium="tactile" emma:mode="ink">
                <msink:context xmlns:msink="http://schemas.microsoft.com/ink/2010/main" type="inkWord" rotatedBoundingBox="2622,8416 1170,8395 1210,5712 2661,5734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326470.614">-28342 6009 0,'0'0'16,"0"0"-16,0-11 16,12-24-16,-1-23 15,25-34 1,11-35-16,0 23 15,0 23 1,12 23-16,0 23 16,-12 24-16,-12 11 15,-11 11 1,-12 1-16,-12 11 16,0 0-1,-12 0-15,-12 12 16,-11-12-1,-12 0-15,11-11 16,-11-1-16,0-11 16,0 12-1,-12 11-15,-11 0 16,-1 23 0,12-11-16,12 11 15,0 12 1,23-23-16,1 11 15,11 12-15,0-1 16,0-10 0,-11 10-16,-1-10 15,1-13 1,-1-11-16,0-11 16,-11 0-16,-12-12 15,0-12 1,0-23-16,23-34 15,12-23 1,24 11-16,24-46 16,11-12-1,12 12-15,23 23 16,-82 104-16</inkml:trace>
          <inkml:trace contextRef="#ctx0" brushRef="#br0" timeOffset="-327229.809">-28401 7350 0,'12'-12'15,"58"-45"-15,-70 57 16</inkml:trace>
          <inkml:trace contextRef="#ctx0" brushRef="#br0" timeOffset="-326287.8576">-28342 4669 0,'0'0'0,"0"0"16</inkml:trace>
          <inkml:trace contextRef="#ctx0" brushRef="#br0" timeOffset="-327782.8031">-27518 6229 0,'0'0'0,"0"0"15,-11 23-15,-1 12 16,-12 11 0,-11 12-16,-12 11 15,0-23 1,11-11-16,1 0 15,35-35-15</inkml:trace>
          <inkml:trace contextRef="#ctx0" brushRef="#br0" timeOffset="-327465.9412">-27659 5917 0,'0'0'0,"0"0"16,0 35-1,-12 11-15,0 0 16,1 0-16,-13-11 16,0-12-1,1-11-15,-1-12 16,1 0-1,-13-24-15,13 1 16,-1-23 0,1-12-16,11 1 15,24-13-15,23-22 16,-35 92 0</inkml:trace>
          <inkml:trace contextRef="#ctx0" brushRef="#br0" timeOffset="-325717.2634">-28448 7350 0,'0'0'15,"11"-12"-15,25 1 16,35-12 0,46-23-16,48-12 15,-23 0 1,-142 58-16</inkml:trace>
        </inkml:traceGroup>
      </inkml:traceGroup>
      <inkml:traceGroup>
        <inkml:annotationXML>
          <emma:emma xmlns:emma="http://www.w3.org/2003/04/emma" version="1.0">
            <emma:interpretation id="{335F04C6-3647-480E-8D5A-50E6F3F2DB65}" emma:medium="tactile" emma:mode="ink">
              <msink:context xmlns:msink="http://schemas.microsoft.com/ink/2010/main" type="line" rotatedBoundingBox="26596,5415 3116,4451 3236,1533 26716,2497">
                <msink:destinationLink direction="with" ref="{C912A0CE-76E2-463D-989A-1141335095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56BE5A-2B82-455A-A826-8DC9B68CF640}" emma:medium="tactile" emma:mode="ink">
                <msink:context xmlns:msink="http://schemas.microsoft.com/ink/2010/main" type="inkWord" rotatedBoundingBox="26622,4773 26560,4771 26600,3778 26663,3780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545760.2718">-3511 2750 0,'0'0'15,"0"0"1,0 0-16,0-11 15,0-1-15,0 12 16,0 0 0,0 0-16,-11 35 15,-13 34 1,12 24-16,0 45 16,12 13-1,0-47-15,12-12 16,0-11-16,-12 11 15,12-11 1,-12-23-16,0-58 16</inkml:trace>
        </inkml:traceGroup>
        <inkml:traceGroup>
          <inkml:annotationXML>
            <emma:emma xmlns:emma="http://www.w3.org/2003/04/emma" version="1.0">
              <emma:interpretation id="{A0D74B0F-E8C3-4D56-BAF6-DC6073FAE72E}" emma:medium="tactile" emma:mode="ink">
                <msink:context xmlns:msink="http://schemas.microsoft.com/ink/2010/main" type="inkWord" rotatedBoundingBox="25881,4670 25550,4656 25551,4635 25881,4648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545454.3488">-4606 3582 0,'0'0'0,"0"0"15,35 12-15,48-1 16,34-11 0,-22 12-16,-95-12 15</inkml:trace>
        </inkml:traceGroup>
        <inkml:traceGroup>
          <inkml:annotationXML>
            <emma:emma xmlns:emma="http://www.w3.org/2003/04/emma" version="1.0">
              <emma:interpretation id="{D6ADEE57-3667-4D8D-833C-CCD34053B272}" emma:medium="tactile" emma:mode="ink">
                <msink:context xmlns:msink="http://schemas.microsoft.com/ink/2010/main" type="inkWord" rotatedBoundingBox="24758,4868 21753,4744 21811,3315 24817,3438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542666.0719">-5761 2369 0,'0'0'0,"0"0"15</inkml:trace>
          <inkml:trace contextRef="#ctx0" brushRef="#br0" timeOffset="-542819.7888">-6008 3790 0,'0'0'0,"0"0"15,12-11-15,0-24 16,11-23 0,13-11-16,-13 0 15,1 11 1,-1 12-16,-11 11 15,0 0 1,0 24-16,-1-1 16,13 1-16,-1 11 15,13 0 1,11 11-16,0 1 16,12-1-1,-12 1-15,0-1 16,-12 1-16,-11 0 15,0-1 1,-13 1-16,-11-1 16,0 1-1,-11 11-15,-25 0 16,-23 12 0,-11-1-16,-13 1 15,-23 0-15,-23-12 16,23-12-1,11 1-15,13-12 16,-1-12 0,1 1-16,11-1 15,12 1-15,24-1 16,0 1 0,23-13-16,0 1 15,12 0 1,24-11-16,11-13 15,0 1 1,1 0-16,-1 23 16,0 0-16,-11 11 15,0 12 1,-13 0-16,1 12 16,12-1-1,-13 12-15,1 0 16,-12-11-1,0 11-15,0 0 16,-12 0-16,1 0 16,-13 1-1,1-1-15,-13-12 16,13 1 0,-13-12-16,1 0 15,11-12-15,1-11 16,-1-23-1,1-23-15,11-24 16,12 12 0,0 12-16,12 11 15,0 12-15,-12 11 16,0 0 0,0 24-16,0-1 15,0 12 1,0 0-16,0 0 15,0 12 1,0 34-16,-24 35 16,0 12-16,1-13 15,-12-10 1,-1-12-16,13-24 16,-1 1-1,0-12-15,1-11 16,11-1-16,0-11 15,1-11 1,-1-36-16,12-45 16,12-1-1,23 13-15,24-25 16,0 13 0,11 23-16,-70 69 15</inkml:trace>
          <inkml:trace contextRef="#ctx0" brushRef="#br0" timeOffset="-542134.7482">-6750 2496 0,'0'0'0,"-12"0"15,-11 23-15,-36 12 16,-12-1-1,-11 13-15,11 22 16,12-11 0,24-12-16,23 0 15,12 0-15,12 1 16,11-1 0,13 12-16,-13 11 15,1 0 1,-24 1-16,0-12 15,-24-12-15,-11 0 16,-24-11 0,0-12-16,-12-23 15,-23-12 1,-12-22-16,12-36 16,23-11-1,24-11-15,35-24 16,24 1-16,35-12 15,12 34 1,0 24-16,-59 69 16</inkml:trace>
          <inkml:trace contextRef="#ctx0" brushRef="#br0" timeOffset="-541681.4299">-8376 3016 0,'0'0'0,"12"0"16,23 23-16,24 0 15,-12 0 1,1 12-16,-1 0 15,-12 11 1,-11-11-16,-1 11 16,-11 0-1,-12-11-15,-24-1 16,-35 13-16,-11-13 16,-1-11-1,0 1-15,71-24 16</inkml:trace>
        </inkml:traceGroup>
        <inkml:traceGroup>
          <inkml:annotationXML>
            <emma:emma xmlns:emma="http://www.w3.org/2003/04/emma" version="1.0">
              <emma:interpretation id="{7F94A267-CD50-4BF1-A7BE-8660107DBD70}" emma:medium="tactile" emma:mode="ink">
                <msink:context xmlns:msink="http://schemas.microsoft.com/ink/2010/main" type="inkWord" rotatedBoundingBox="21193,4613 20592,4589 20635,3528 21237,3553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541375.3066">-9024 2496 0,'0'0'0,"0"12"15,12 11 1,0 23-16,0 35 16,-12 11-16,0-11 15,0 0 1,0 35-16,0-24 15,12-11 1,-1-23-16,1-12 16,-12-46-1</inkml:trace>
          <inkml:trace contextRef="#ctx0" brushRef="#br0" timeOffset="-541039.5813">-9518 3028 0,'0'0'16,"0"0"-16,11 11 15,13 12-15,0 0 16,23 24-1,0-1-15,-12-11 16,1 11 0,-13-12-16,-11 1 15,-12-12 1,-12 12-16,-23 0 16,-24 11-16,0-12 15,-12-10 1,1-13-16,70-11 15</inkml:trace>
        </inkml:traceGroup>
        <inkml:traceGroup>
          <inkml:annotationXML>
            <emma:emma xmlns:emma="http://www.w3.org/2003/04/emma" version="1.0">
              <emma:interpretation id="{D495E705-4EAE-4567-A839-3363722CFDEC}" emma:medium="tactile" emma:mode="ink">
                <msink:context xmlns:msink="http://schemas.microsoft.com/ink/2010/main" type="inkWord" rotatedBoundingBox="19948,4627 18810,4580 18838,3901 19976,3948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540163.3047">-11061 3525 0,'0'0'0,"0"0"15</inkml:trace>
          <inkml:trace contextRef="#ctx0" brushRef="#br0" timeOffset="-540300.251">-11321 2993 0,'0'0'15,"12"11"1,-12-11-16</inkml:trace>
          <inkml:trace contextRef="#ctx0" brushRef="#br0" timeOffset="-540624.1683">-10626 2877 0,'0'0'15,"12"12"-15,35 23 16,24-1 0,0 12-16,-12 1 15,11 34-15,-34-12 16,-13-11-1,1-12-15,-13 0 16,-11-11 0,0-12-16,-11-11 15,-13-1 1,-35 1-16,-11-24 16,11-23-16,12-11 15,11-23 1,36 23-16,36-12 15,22 0 1,25-23-16,11 23 16,-94 58-1</inkml:trace>
        </inkml:traceGroup>
        <inkml:traceGroup>
          <inkml:annotationXML>
            <emma:emma xmlns:emma="http://www.w3.org/2003/04/emma" version="1.0">
              <emma:interpretation id="{C518145A-3B13-4033-829E-43CF631D75E2}" emma:medium="tactile" emma:mode="ink">
                <msink:context xmlns:msink="http://schemas.microsoft.com/ink/2010/main" type="inkWord" rotatedBoundingBox="17773,4994 15821,4914 15902,2942 17854,3022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505368.1242">-12911 2843 0,'0'0'0,"0"0"16,0 0-16,0 0 16,0-12-1,0 1-15,12-1 16,0 0-1,-1 1-15,1-1 16,0 1 0,0-1-16,-12 12 15,0 0-15,0 0 16,0 0 0,0 0-16,0 0 15,-12 0 1,-12 12-16,1 11 15,-1 0-15,1 12 16,-1-1 0,12-11-16,1 1 15,-1-13 1,12 1-16,0-1 16,12 1-1,11-12-15,24 11 16,0 1-16,1-12 15,-1 0 1,-24 0-16,-11 0 16,-12 0-1,0 0-15,-12 0 16,-23 11-16,-12 1 16,0 11-1,0-11-15,-1 11 16,1-12-1,0 1-15,0-1 16,12-11 0,-1-11-16,13-1 15,-1 1-15,13-12 16,-1-12 0,0-34-16,0-1 15,0-11 1,12 12-16,0 23 15,0 11-15,0 12 16,0 0 0,0 11-16,0 12 15,0 0 1,0 0-16,0 24 16,0 45-1,-11 12-15,-13 0 16,1-12-16,11-11 15,0 0 1,0-35-16,0-12 16,12-11-1,0 0-15,0 0 16,0 0 0,0 0-16,-11 0 15,11 0-15,-12-11 16,0 11-1,-12 0-15,1 0 16,-12 0 0,-36 11-16,-35 1 15,-12 11-15,24-12 16,11 1 0,13-12-16,11 0 15,0-12 1,12 1-16,11-12 15,13 0 1,11 0-16,24-24 16,23-10-16,-35 57 15</inkml:trace>
          <inkml:trace contextRef="#ctx0" brushRef="#br0" timeOffset="-505120.5899">-13005 1941 0,'0'0'0,"0"0"16,0 0-1</inkml:trace>
          <inkml:trace contextRef="#ctx0" brushRef="#br0" timeOffset="-538098.6888">-12322 2450 0,'0'0'16,"0"0"0,0 0-16,0 0 15,-12 23 1,1 35-16,-13 69 15,0 0-15,1-12 16,23 1 0,0 34-16,12-57 15,-1-35 1,-11-58-16</inkml:trace>
          <inkml:trace contextRef="#ctx0" brushRef="#br0" timeOffset="-504835.6576">-13735 3871 0,'0'0'15,"0"0"-15</inkml:trace>
        </inkml:traceGroup>
        <inkml:traceGroup>
          <inkml:annotationXML>
            <emma:emma xmlns:emma="http://www.w3.org/2003/04/emma" version="1.0">
              <emma:interpretation id="{639D33FD-258A-47E9-A4A8-1956F5210D7B}" emma:medium="tactile" emma:mode="ink">
                <msink:context xmlns:msink="http://schemas.microsoft.com/ink/2010/main" type="inkWord" rotatedBoundingBox="15023,4940 11975,4815 12094,1897 15143,2022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534848.5856">-15762 3016 0,'0'0'15,"0"0"1,-11 12-16,-13 11 15,-11 0-15,-12 11 16,-12 13 0,-12-24-16,0 0 15,13-11 1,58-12-16</inkml:trace>
          <inkml:trace contextRef="#ctx0" brushRef="#br0" timeOffset="-534523.2422">-15950 2415 0,'0'0'16,"0"0"-1,0 0-15,0 23 16,0 12 0,0 34-16,-12 24 15,0-12-15,1-12 16,-1-11-1,0-24-15,12-34 16</inkml:trace>
          <inkml:trace contextRef="#ctx0" brushRef="#br0" timeOffset="-533971.3305">-16138 2080 0,'0'0'0,"0"0"15,0 0 1,0 0-16</inkml:trace>
          <inkml:trace contextRef="#ctx0" brushRef="#br0" timeOffset="-532148.8944">-16115 924 0,'0'0'15,"-47"58"-15,-47 81 16,-36 11-16,-82 35 16,47-58-1,47-58-15,24-34 16,12-23-1,11-12-15,24-24 16,12-22-16,35 0 16,23-12-1,12 0-15,1 24 16,11 11 0,0 11-16,-12 24 15,-11 11 1,-1 46-16,-46 47 15,-12 22-15,35-138 16</inkml:trace>
          <inkml:trace contextRef="#ctx0" brushRef="#br0" timeOffset="-534177.9319">-16280 2854 0,'0'0'16,"-12"12"-16,1 11 16,-1 12-16,0-12 15,0-12 1,0 1-16,12-12 16,0 0-1,0 0-15,0 0 16,0-12-1,0 1-15,0 11 16,0 0-16,0 0 16,-11 11-1,-13 1-15,1 11 16,-13 0 0,1 0-16,0-11 15,-1-12-15,36 0 16</inkml:trace>
          <inkml:trace contextRef="#ctx0" brushRef="#br0" timeOffset="-533671.3242">-16351 2057 0,'0'0'15,"0"23"-15,0 35 16,-11 23 0,-1 11-16,0 24 15,-11-1-15,-1 1 16,12-47 0,0 0-16,12-69 15</inkml:trace>
          <inkml:trace contextRef="#ctx0" brushRef="#br0" timeOffset="-533449.0284">-16857 2981 0,'0'0'0,"0"12"16,-12 23-16,-11-1 16,-1 1-1,0-12-15,13-23 16,-13 12 0,12-12-16,12 0 15</inkml:trace>
          <inkml:trace contextRef="#ctx0" brushRef="#br0" timeOffset="-533270.5552">-16892 2554 0,'0'0'16,"0"0"-16</inkml:trace>
          <inkml:trace contextRef="#ctx0" brushRef="#br0" timeOffset="-532966.0915">-16987 2646 0,'0'12'0,"0"22"16,0 13-1,0-1-15,0-11 16,0-12-16,-11 0 16,11-12-1,-12-11-15,12 0 16,-12 0-1,0-11-15,0-1 16,12-11 0,0 0-16,0 0 15,12 0-15,0 0 16,-12 23 0</inkml:trace>
          <inkml:trace contextRef="#ctx0" brushRef="#br0" timeOffset="-532533.159">-17458 2542 0,'0'0'15,"12"35"-15,-12 23 16,0 11-16,0-34 16,0-12-1,0-23-15,0 0 16,0 0-1,0 0-15,0 0 16,-12 0 0,0 0-16,-35 23 15,-35 35-15,-36 23 16,0-1 0,24 24-16,12 1 15,11-36 1,12-23-16,35-23 15,24-23-15</inkml:trace>
          <inkml:trace contextRef="#ctx0" brushRef="#br0" timeOffset="-531891.1376">-18070 3767 0,'0'0'15,"11"0"-15,72 0 16,58-34-1,12-13-15,24 1 16,-177 46-16</inkml:trace>
          <inkml:trace contextRef="#ctx0" brushRef="#br0" timeOffset="-531419.5346">-17422 1941 0,'0'0'16,"0"0"-16,0 0 15,-12 12 1,-24 11-16,-34 46 16,11-11-1,12 0-15,23 0 16,12-1-16,12-10 16,0-1-1,0 23-15,-11 12 16,-25 0-1,-11-12-15,-12-11 16,12-35-16,12-23 16,-12-23-1,0-23-15,11-12 16,13-34 0,34-47-16,25-11 15,58 23-15,36 11 16,-130 116-1</inkml:trace>
          <inkml:trace contextRef="#ctx0" brushRef="#br0" timeOffset="-535076.3539">-15279 2577 0,'0'0'15,"0"0"-15,0 0 16,0 0 0,0 0-16,0 11 15,0 1 1,12 11-16,12 12 16,-1-1-1,13-10-15,-1-1 16,0 11-16,-11 1 15,-24-12 1,-12 12-16,-11 11 16,-1-11-1,-23 11-15,-24 12 16,12-12-16,-11 0 16,70-46-1</inkml:trace>
        </inkml:traceGroup>
        <inkml:traceGroup>
          <inkml:annotationXML>
            <emma:emma xmlns:emma="http://www.w3.org/2003/04/emma" version="1.0">
              <emma:interpretation id="{950C4B65-5533-4B54-B523-BE46E51746D1}" emma:medium="tactile" emma:mode="ink">
                <msink:context xmlns:msink="http://schemas.microsoft.com/ink/2010/main" type="inkWord" rotatedBoundingBox="11663,4244 9146,4140 9190,3062 11708,316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529619.6444">-18600 2762 0,'0'0'0,"0"0"16,0 0-1,0 0-15,0 0 16,0 0-1,11 11-15,1 1 16,0-1 0,11 13-16,1-1 15,-12 0-15,0 0 16,-1 0 0,-11 12-16,-11-12 15,-13 11 1,-23 1-16,0 0 15,-12-1 1,0 1-16,12-12 16,12-11-16,35-12 15</inkml:trace>
          <inkml:trace contextRef="#ctx0" brushRef="#br0" timeOffset="-529313.1719">-18977 2091 0,'0'0'15,"0"35"-15,-12 46 16,-12 11-16,1 13 16,-1 33-1,12-34-15,12-23 16,0-12 0,12-22-16,-12-1 15,0-46 1</inkml:trace>
          <inkml:trace contextRef="#ctx0" brushRef="#br0" timeOffset="-528899.176">-19437 2669 0,'0'0'16,"0"0"-16,12 23 15,0 1 1,11 10-16,1 1 16,-1 0-1,1 11-15,0-12 16,-1 13-1,-11-1-15,-12-11 16,0-1-16,-12-11 16,0-11-1,-23-1-15,-12-11 16,0-11 0,0-1-16,23 1 15,12-1-15,1 1 16,11-1-1,0 1-15,0 11 16</inkml:trace>
          <inkml:trace contextRef="#ctx0" brushRef="#br0" timeOffset="-528101.3732">-20191 2750 0,'0'0'16,"12"0"-1,23 12-15,13 11 16,10 12-16,-10-1 15,-1 1 1,-12 0-16,-11-12 16,-13 0-1,1 0-15,-12-12 16,0 1-16,0-12 16,-12 0-1,-11 0-15,-1 0 16,1-12-1,11-11-15,0 0 16,24-11 0,11-13-16,1 13 15,11 11-15,-35 23 16</inkml:trace>
          <inkml:trace contextRef="#ctx0" brushRef="#br0" timeOffset="-527386.0399">-20721 2727 0,'0'0'16,"0"0"-1,24 0-15,-1 0 16,13 0-16,-1 12 16,12-1-1,0 12-15,-11 0 16,-13 1-1,1 10-15,-13-11 16,1 0-16,-12 1 16,-12-1-1,-11 0-15,-24 0 16,-12-12 0,-12-11-16,24 0 15,12-23 1,11 0-16,1 0 15,11-12-15,0 1 16,12 11 0,0 11-16,12 1 15,-12 11 1,0 0-16,0 0 16,0 11-16,-12 12 15,0 0 1,-11 0-16,-1 1 15,1-13 1,-1 1-16,0-12 16,1 0-1,-1-23-15,1-24 16,11-34-16,0 1 16,12-1-1,12-46-15,0-1 16,0 47-1,-1 35-15,-11 46 16</inkml:trace>
          <inkml:trace contextRef="#ctx0" brushRef="#br0" timeOffset="-526366.0642">-20521 2762 0,'0'0'0,"0"0"15,0 0-15,0 0 16,0 0 0,0 0-16,0 0 15,0 11 1,0 1-16,-11-1 15,-13 24 1,-23 0-16,12-12 16,-24 12-16,59-35 15</inkml:trace>
        </inkml:traceGroup>
        <inkml:traceGroup>
          <inkml:annotationXML>
            <emma:emma xmlns:emma="http://www.w3.org/2003/04/emma" version="1.0">
              <emma:interpretation id="{569251E8-CE2A-4662-98BA-F299E0B7633F}" emma:medium="tactile" emma:mode="ink">
                <msink:context xmlns:msink="http://schemas.microsoft.com/ink/2010/main" type="inkWord" rotatedBoundingBox="8757,4446 5432,4309 5524,2084 8849,2220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-524326.9606">-23195 2993 0,'0'0'16,"0"0"-16,0 11 15,0-11 1,0 0-16,0 0 15,0 0-15,0 0 16,0 0 0,0-11-16,0-1 15,0-22 1,12 11-16,12-12 16,-1 12-1,-11 11-15,0 1 16,0 11-16,-1 11 15,-11 1 1,0 11-16,-11 12 16,-25 22-16,-23 13 15,-35 22 1,-12-11-16,12-35 16,94-46-1</inkml:trace>
          <inkml:trace contextRef="#ctx0" brushRef="#br0" timeOffset="-526937.6405">-21428 3028 0,'0'0'0,"0"11"16,0 1-16,-11-1 15,-1 1 1,0-12-16,0 0 15,1 0 1,-13-12-16,0 1 16,13-12-1,-1-12-15,12 0 16,12-11-16,-1 11 16,13 1-1,11 22-15,1 1 16,-13 22-1,1 12-15,-12 0 16,-12 24 0,-24-1-16,-11 23 15,-36 24-15,0-12 16,-47-1 0,12-33-16,36-13 15,70-34 1</inkml:trace>
          <inkml:trace contextRef="#ctx0" brushRef="#br0" timeOffset="-525007.2555">-21981 2473 0,'0'0'0,"0"0"15,0 0-15,0 11 16,0 1-1,12 0-15,23-12 16,12 0 0,0-12-16,0-11 15,0-12 1,-11 1-16,-1-1 16,-11-11-16,-24 11 15,0 12 1,0 11-16,0 12 15,-12 0 1,-12 12-16,-23 22 16,-12 13-1,0-1-15,12 0 16,-12 12-16,0 0 16,1-12-1,-1 0-15,12-11 16,-1-12-1,25-11-15,-13-12 16,13 0-16,-1-12 16,1-11-1,11 0-15,0 0 16,12 0 0,0-12-16,12 12 15,0 0 1,11 0-16,1-1 15,-1 13-15,-11 11 16,0 0 0,0 11-16,-12 13 15,-12 22 1,-12 12-16,-11-1 16,0-10-16,11-24 15,-11 0 1,11-12-16,1-11 15,-1-11 1,1-1-16,-13-11 16,13 12-1,-13-1-15,1 24 16,-12 11-16,-12 11 16,0 13-1,-11 10-15,-1 13 16,0 11-1,0 11-15,-11 12 16,23-11 0,59-93-16</inkml:trace>
          <inkml:trace contextRef="#ctx0" brushRef="#br0" timeOffset="-524799.2039">-22288 1768 0,'0'0'0,"0"11"16,0-11-16</inkml:trace>
          <inkml:trace contextRef="#ctx0" brushRef="#br0" timeOffset="-522996.5539">-23089 1271 0,'0'0'0,"0"11"15,-11 13 1,-13 22-16,-11 0 16,-24 0-16,-12 0 15,-35-11 1,0-12-16,0-11 16,-35-1-1,-24-11-15,35 0 16,13-11-16,11 11 15,-24 11 1,47-11-16,13 0 16,23 0-1,11 0-15,13 0 16,23 0 0,0 0-16,0 0 15,23 0-15,36 0 16,12 0-1,47 0-15,11 12 16,1-12 0,-12 12-16,-118-12 15</inkml:trace>
          <inkml:trace contextRef="#ctx0" brushRef="#br0" timeOffset="-523656.3233">-23913 3120 0,'0'0'16,"0"0"-16,0 0 15,12-12 1,-1 1-16,1-12 16,0-12-16,12-23 15,-1-11 1,1 0-16,11-1 15,12 1 1,0 11-16,12 0 16,0 12-16,0 0 15,-12 11 1,-12 24-16,-11-1 16,-12 12-1,0 12-15,-12-1 16,-12 24-1,-24 23-15,1 0 16,-12-1-16,12-22 16,-1 0-1,13-12-15,-1-12 16,1 1 0,-13 11-16,-11 0 15,-12 12-15,-23-1 16,-1 1-1,13-12-15,-1-11 16,24-12 0,0 0-16,11-12 15,1 1 1,12-12-16,11-24 16,0-22-16,24 0 15,11-12 1,36-12-16,24 12 15,-83 81 1</inkml:trace>
          <inkml:trace contextRef="#ctx0" brushRef="#br0" timeOffset="-523486.882">-23524 1987 0,'0'0'16,"11"12"-1,-11-12-15</inkml:trace>
          <inkml:trace contextRef="#ctx0" brushRef="#br0" timeOffset="-522769.4974">-24408 1074 0,'0'0'15,"12"0"-15,59 12 16,82-12-16,0-12 15,12 1 1,-165 11-16</inkml:trace>
        </inkml:traceGroup>
        <inkml:traceGroup>
          <inkml:annotationXML>
            <emma:emma xmlns:emma="http://www.w3.org/2003/04/emma" version="1.0">
              <emma:interpretation id="{0138B444-75E2-4399-A3F3-B288A6698F07}" emma:medium="tactile" emma:mode="ink">
                <msink:context xmlns:msink="http://schemas.microsoft.com/ink/2010/main" type="inkWord" rotatedBoundingBox="5036,4124 3133,4045 3202,2347 5106,2426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-521426.1164">-25444 2461 0,'0'0'16,"0"0"-1,0 0-15,0 0 16,0 0-16,23 12 16,12-1-1,13 1-15,22 11 16,-11 0-1,-24-11-15,1 11 16,-13-12 0,-11 13-16,-12-13 15,0 12-15,-12-11 16,-11-1 0,-1 1-16,-11-12 15,0 0 1,11-12-16,0 1 15,13-1-15,-1 1 16,0-1 0,0 1-16,1-1 15,-1 0 1,0 1-16,12 11 16,0 0-1,-12 0-15,0 23 16,-11 12-16,-1-1 15,1 1 1,-24 11-16,0-11 16,-24 0-1,0-12-15,12-12 16,-11-11-16,22-11 16,1-12-1,0-1-15,24 1 16,-13 0-1,25 12-15,-1 11 16,0 0 0,0 0-16,-11 11 15,-1 12-15,-11 0 16,-12 1 0,0-1-16,11-12 15,1 12 1,-1-23-16,13 0 15,11-11-15,-11-24 16,-1-34 0,12-1-16,0 1 15,12-12 1,0 23-16,0 12 16,12 23-1,-12 23-15,0 0 16,12 12-16,0 34 15,-24 35 1,12 23-16,-12-12 16,0-34-1,1-12-15,-13-11 16,1-12-16,-1-11 16,-11-1-1,-24-22-15,0-13 16,0 1-1,12 0-15,12 12 16,-1-1 0,13 12-16,-1 12 15,1-1-15,-1 12 16,0 0 0,1 12-16,11 0 15,12-12 1,0-23-16</inkml:trace>
          <inkml:trace contextRef="#ctx0" brushRef="#br0" timeOffset="-521077.6671">-25857 1340 0,'0'0'0,"0"0"16,0 0-1,0 0-15,-23 0 16,-24 12 0,-1 11-16,-10 0 15,22 0-15,13 12 16,11-1-1,12 13-15,12-1 16,11 12 0,1 11-16,-1-11 15,1 23-15,-24-81 16</inkml:trace>
        </inkml:traceGroup>
      </inkml:traceGroup>
      <inkml:traceGroup>
        <inkml:annotationXML>
          <emma:emma xmlns:emma="http://www.w3.org/2003/04/emma" version="1.0">
            <emma:interpretation id="{8CC1C284-4C24-4FB2-A1A1-045B8D4D2215}" emma:medium="tactile" emma:mode="ink">
              <msink:context xmlns:msink="http://schemas.microsoft.com/ink/2010/main" type="line" rotatedBoundingBox="32941,2963 18172,2532 18239,231 33008,663"/>
            </emma:interpretation>
          </emma:emma>
        </inkml:annotationXML>
        <inkml:traceGroup>
          <inkml:annotationXML>
            <emma:emma xmlns:emma="http://www.w3.org/2003/04/emma" version="1.0">
              <emma:interpretation id="{F7F0184F-61EB-4CCD-A8A3-458A4AFCA7CB}" emma:medium="tactile" emma:mode="ink">
                <msink:context xmlns:msink="http://schemas.microsoft.com/ink/2010/main" type="inkWord" rotatedBoundingBox="32941,2963 27327,2799 27388,706 33002,871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-633414.95">-684 219 0,'0'0'16,"0"0"-16,0 0 16,0 0-1,0 0-15,0 0 16,0 0 0,0 0-16,12 0 15,0 12 1,12-1-16,-1 12 15,1 12-15,-1 11 16,-11 24 0,0-1-16,-24 0 15,0-11 1,-23-12-16,-24 1 16,-23-1-16,-13-23 15,25-11 1,34-12-16,36 0 15</inkml:trace>
          <inkml:trace contextRef="#ctx0" brushRef="#br0" timeOffset="-633002.5137">-1155 589 0,'0'0'15,"0"0"-15,-11 12 16,-1-1-1,0 1-15,0-12 16,0 0-16,1 0 16,-1-12-1,0 1-15,0-13 16,12 1 0,0-11-16,0 11 15,12-1 1,0 1-16,0 12 15,11 11-15,1 0 16,-12 11 0,-1 12-16,-11 24 15,-11 10 1,-13 1-16,-23 12 16,-24-1-1,-23-23-15,11-11 16,13-24-16,70-11 15</inkml:trace>
          <inkml:trace contextRef="#ctx0" brushRef="#br0" timeOffset="-632465.9714">-2015 242 0,'0'0'0,"24"0"15,23-11-15,24-1 16,11 12 0,12 12-16,-11-1 15,-24 1 1,-12-1-16,-24 1 15,1 0 1,-12-12-16,-12 0 16,0 0-16,0 0 15,-12 11 1,-12 1-16,-23-1 16,0 1-16,0-1 15,-12-11 1,0 12-16,-11-12 15,-1 11 1,24-11-16,-12 12 16,12 0-1,0-12-15,11 11 16,13 12-16,-13 12 16,13 23-1,-1 23-15,13 11 16,11 58-1,0 24-15,11-36 16,1 1 0,23 11-16,1-34 15,-13-12-15,1 0 16,-24-104 0</inkml:trace>
          <inkml:trace contextRef="#ctx0" brushRef="#br0" timeOffset="-631856.291">-2698 416 0,'0'0'15,"0"0"-15,12 11 16,0 12 0,-1 0-16,1 12 15,-12-12 1,0 12-16,0 0 16,0-12-16,0 0 15,0 0 1,0 0-16,0 0 15,0 0 1,0 0-16,0 1 16,0-13-16,12 12 15,-12-23 1</inkml:trace>
          <inkml:trace contextRef="#ctx0" brushRef="#br0" timeOffset="-630377.3996">-2698 866 0,'0'0'16,"0"0"-1,0 0-15,0 0 16,-12 0-16,12 0 16,0 0-1,-11-11-15,-1-1 16,12 1-1,0-1-15,12-11 16,11 0 0,1 11-16,11 1 15,0 11-15,-11 0 16,0 11 0,-13 1-16,1 0 15,-12-1 1,-12 1-16,-11-1 15,-13 1-15,1-12 16,11 0 0,24 0-16</inkml:trace>
          <inkml:trace contextRef="#ctx0" brushRef="#br0" timeOffset="-630870.8328">-2721 554 0,'0'0'0,"0"0"15,0 0-15,0 0 16,0 0 0,0 0-16,0 0 15,-12 0 1,0-11-16,0-1 16,0 1-16,1-12 15,-1-1 1,12 1-16,12 0 15,11 0 1,13 0-16,11 11 16,0 12-1,-24 12-15,1 11 16,-12 12-16,-12-12 16,0 12-1,-12-12-15,-12-12 16,1 1-1,-1-12-15,12 0 16,1-12-16,-1 1 16,12 11-1</inkml:trace>
          <inkml:trace contextRef="#ctx0" brushRef="#br0" timeOffset="-634426.2812">2780 589 0,'0'0'0,"0"0"15,0 0-15,0 0 16,0 0 0,0 0-16,0 0 15,-12 0 1,0 0-16,-11-12 15,-1 1 1,0-12-16,1 0 16,-1 0-16,13-1 15,11 1 1,0 0-16,11 0 16,1 0-1,12 0-15,-1 11 16,1 1-16,11 11 15,-11 11 1,-1 1-16,-11 11 16,0 12-1,-12 11-15,-12 12 16,-12-12 0,-34 12-16,-37-1 15,-22 1 1,11-11-16,0-13 15,-24 1-15,12-24 16,24-11 0,23-11-16,24-1 15,12-11 1,11 0-16,1-12 16,11-11-16,24 0 15,11-12 1,36 0-16,12 12 15,-1 11 1,-11 1-16,-12 11 16,1 11-16,-1 12 15,-12 12 1,-11 11-16,-13 23 16,-22 0-1,-13 0-15,-11 1 16,-36-1-1,-11-11-15,11-24 16,12 1-16,12-12 16,12-12-1,-1 1-15,1 11 16,-24 11 0,-47 24-16,-24 11 15,48-23-15,23-11 16,12-12-1,12 0-15,-1-23 16,1-24 0,11-57-16,1-23 15,23-35-15,12-11 16,11 46 0,1 58-16,-13 34 15,-11 23 1,0 12-16,0 35 15,-23 34 1,-1 12-16,1 46 16,-1 35-16,-11-12 15,0 12 1,-13 12-16,-22-24 16,-1-35-1,-11-34-15,11-23 16,-23-23-1,-36-24-15,-11-34 16,23-46-16,24-35 16,35-12-1,23 12-15,25 0 16,22-23 0,37 23-16,46 12 15,12 22-15,-106 70 16</inkml:trace>
          <inkml:trace contextRef="#ctx0" brushRef="#br0" timeOffset="-634212.353">2332-197 0,'0'23'0,"0"-23"16</inkml:trace>
        </inkml:traceGroup>
        <inkml:traceGroup>
          <inkml:annotationXML>
            <emma:emma xmlns:emma="http://www.w3.org/2003/04/emma" version="1.0">
              <emma:interpretation id="{08FBC8B6-2888-4718-B054-AF4F9557AC2E}" emma:medium="tactile" emma:mode="ink">
                <msink:context xmlns:msink="http://schemas.microsoft.com/ink/2010/main" type="inkWord" rotatedBoundingBox="26673,1994 23304,1896 23341,653 26709,752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-628987.6277">-4005 797 0,'0'0'0,"0"0"15,0-11 1,11-24-16,1-11 15,0-1 1,12 13-16,-1-1 16,12 12-16,1 11 15,11 1 1,0 11-16,12 0 16,-12 0-1,0 0-15,0 11 16,-11 1-16,-13-1 15,-11 1 1,0 0-16,-12-1 16,0 12-1,-24 12-15,-35 0 16,-35 11 0,-12-11-16,0-1 15,-35 1-15,-13 0 16,25-12-1,35-23-15,11-12 16,13 1 0,-1-1-16,12-11 15,12-12 1,23 1-16,12-1 16,12 0-16,24-11 15,11-12 1,12 0-16,1 12 15,22 0 1,1 11-16,0 12 16,-1 12-16,-23 11 15,-11 11 1,-1 12-16,-11 0 16,-13 12-1,-11 11-15,-11 12 16,-13-12-1,-11 0-15,-24 1 16,12-24-16,0 0 16,0-11-1,11-12-15,1-12 16,0-11 0,-1-35-16,13-23 15,11 0 1,12 0-16,0 0 15,12 12-15,-1 0 16,1 11 0,0 23-16,0 12 15,0 12 1,-12 11-16,0 0 16,0 23-16,-12 23 15,-12 46 1,-23 36-16,0-36 15,0-23 1,-12-11-16,0-12 16,12-23-16,12-11 15,-1-12 1,1-12-16,-12-34 16,11-12-1,13-11-15,11 0 16,12-1-1,24 1-15,23-23 16,23-1-16,25 1 16,-1 22-1,-94 70-15</inkml:trace>
          <inkml:trace contextRef="#ctx0" brushRef="#br0" timeOffset="-628819.1706">-3852-312 0,'0'0'15</inkml:trace>
          <inkml:trace contextRef="#ctx0" brushRef="#br0" timeOffset="-626615.3814">-6291 473 0,'0'0'15,"0"0"-15,0 0 16,0 0 0,0 0-16,0 0 15,0 0 1,0 0-16,12 12 15,12 0-15,35 11 16,23 11 0,12 1-16,-23 0 15,0-1 1,-24-11-16,-12 1 16,0-1-16,-23 0 15,0-12 1,-12 1-16,-12 11 15,-23 0 1,-59 12-16,-1-24 16,1-11-1,-24-11-15,1-12 16,11-12-16,47-11 16,12 0-1,11-1-15,13 1 16,23 11-1,11 1-15,13 11 16,11 0-16,12-1 16,1 24-1,-13 12-15,0 23 16,-11-1 0,-1 1-16,-11 0 15,-12-1 1,-12 1-16,-11 0 15,-24-12-15,-24 0 16,0-11 0,1-12-16,11-12 15,12-23 1,-1-23-16,1-22 16,12-13-16,11 1 15,24-12 1,0-23-16,12 11 15,0 24 1,0 22-16,0 12 16,-1 24-1,-11 34-15</inkml:trace>
        </inkml:traceGroup>
        <inkml:traceGroup>
          <inkml:annotationXML>
            <emma:emma xmlns:emma="http://www.w3.org/2003/04/emma" version="1.0">
              <emma:interpretation id="{42CB9B38-B0A6-4B3A-A0B7-C5CC15EA810D}" emma:medium="tactile" emma:mode="ink">
                <msink:context xmlns:msink="http://schemas.microsoft.com/ink/2010/main" type="inkWord" rotatedBoundingBox="22520,2366 18180,2240 18239,231 22579,358"/>
              </emma:interpretation>
              <emma:one-of disjunction-type="recognition" id="oneOf34">
                <emma:interpretation id="interp50" emma:lang="" emma:confidence="0">
                  <emma:literal>I</emma:literal>
                </emma:interpretation>
                <emma:interpretation id="interp51" emma:lang="" emma:confidence="0">
                  <emma:literal>: ?</emma:literal>
                </emma:interpretation>
                <emma:interpretation id="interp52" emma:lang="" emma:confidence="0">
                  <emma:literal>: ,</emma:literal>
                </emma:interpretation>
                <emma:interpretation id="interp53" emma:lang="" emma:confidence="0">
                  <emma:literal>s</emma:literal>
                </emma:interpretation>
                <emma:interpretation id="interp54" emma:lang="" emma:confidence="0">
                  <emma:literal>: I</emma:literal>
                </emma:interpretation>
              </emma:one-of>
            </emma:emma>
          </inkml:annotationXML>
          <inkml:trace contextRef="#ctx0" brushRef="#br0" timeOffset="-624376.875">-10296-347 0,'0'0'16,"24"11"-16,35 1 15,58 0 1,1-1-16,-23 1 16,-95-12-16</inkml:trace>
          <inkml:trace contextRef="#ctx0" brushRef="#br0" timeOffset="-622938.096">-10319-497 0,'0'0'0,"0"11"16,0 1-16,-12 11 15,-23 12 1,-13-1-16,-22 12 16,-1-11-16,0-12 15,-46 0 1,-48-11-16,23-12 15,25 0 1,-1-12-16,-35 12 16,23-11-1,36 11-15,11 0 16,24-12-16,12 12 16,0-11-1,24 11-15,11 0 16,12 0-1,0 0-15,0 0 16,12 0 0,47 11-16,47 1 15,23-12-15,-11 11 16,0 1 0,11-12-16,-11 23 15,-118-23 1</inkml:trace>
          <inkml:trace contextRef="#ctx0" brushRef="#br0" timeOffset="-624140.4155">-10531 1213 0,'0'0'15,"0"0"-15,11 12 16,-11-12 0</inkml:trace>
          <inkml:trace contextRef="#ctx0" brushRef="#br0" timeOffset="-622711.4302">-11297-705 0,'12'0'15,"82"23"-15,83 0 16,58 0-16,60 0 16</inkml:trace>
          <inkml:trace contextRef="#ctx0" brushRef="#br0" timeOffset="-623456.0148">-11191 497 0,'0'0'0,"24"11"15,34 1 1,25 22-16,-12 13 16,-24-24-1,-12 0-15,-11 0 16,-13 0-16,-11-11 16,0-1-1,-11 12-15,-13 0 16,-23-11-1,0 0-15,0-12 16,0-12 0,11 0-16,13-11 15,11 0-15,12-12 16,0 24 0,12-1-16,11 12 15,13 0 1,-1 12-16,-12-1 15,-11 1-15,0 0 16,-12-1 0,-12 1-16,0-1 15,-11 1 1,-24-1-16,0-11 16,0-11-1,11-24-15,1-23 16,0-23-16,23 12 15,12-12 1,23 12-16,36-35 16,-59 104-1</inkml:trace>
          <inkml:trace contextRef="#ctx0" brushRef="#br0" timeOffset="-626004.0069">-7622 820 0,'0'0'16,"0"0"-16,-23 12 15,-13-1 1,1-11-16,0 0 16,-1-11-1,1-1-15,0-11 16,-1-23-16,13 11 16,11 0-1,12 12-15,0 12 16,12-12-1,0 11-15,11 12 16,12 0-16,-11 12 16,0 11-1,-13 0-15,1 0 16,-12 12 0,-12-1-16,-11 13 15,-1-13 1,-23 13-16,-12-1 15,-35 12-15,0-24 16,-1 12 0,95-46-16</inkml:trace>
          <inkml:trace contextRef="#ctx0" brushRef="#br0" timeOffset="-625639.4219">-8670-58 0,'0'0'0,"12"23"15,11 35-15,-11 11 16,0 24 0,0 68-16,-1-22 15,1-47 1,0-11-16,0-23 15,-1-23-15,1 23 16,-12-58 0</inkml:trace>
          <inkml:trace contextRef="#ctx0" brushRef="#br0" timeOffset="-624937.571">-9082 416 0,'0'0'0,"0"0"15,0 0 1,0 0-16,0 0 16,0 0-1,0 0-15,0 0 16,0 0 0,0 0-16,0 0 15,0 0-15,0 0 16,0 0-1,0 0-15,0 0 16,0 11 0,-12 24-16,-12 23 15,-23-1 1,-35 1-16,11-12 16,0-11-16,1-35 15,11 0 1,0-11-16,-12-24 15,12 0 1,12 1-16,12 10 16,-1 13-16,-11 11 15,-12 35 1,1-1-16,-1 1 16,0-12-1,-12 0-15,0-23 16,12 0-1,1-11-15,-1-13 16,12 1-16,11-11 16,13-1-1,11 0-15,12 1 16,23-13 0,13 13-16,23-12 15,-59 46-15</inkml:trace>
          <inkml:trace contextRef="#ctx0" brushRef="#br0" timeOffset="-624633.5806">-9365-486 0,'0'-11'15,"0"-24"1,0-11-16,-24-12 16,-11 12-16,-12 11 15,11 12 1,-11 11-16,0 12 16,12 12-1,0 23-15,23-1 16,12 24-16,12-12 15,11 1 1,36-1-16,-59-46 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09:53:47.2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12A0CE-76E2-463D-989A-1141335095E4}" emma:medium="tactile" emma:mode="ink">
          <msink:context xmlns:msink="http://schemas.microsoft.com/ink/2010/main" type="inkDrawing" rotatedBoundingBox="26774,12485 26918,4014 28723,4045 28579,12515" semanticType="verticalRange" shapeName="Other">
            <msink:sourceLink direction="with" ref="{335F04C6-3647-480E-8D5A-50E6F3F2DB65}"/>
            <msink:sourceLink direction="with" ref="{1F0EF9F5-C55C-41A3-91D9-4CEBC8C2E3E9}"/>
            <msink:sourceLink direction="with" ref="{8F309807-1FF4-4DF3-9238-AB3C3C53149F}"/>
            <msink:sourceLink direction="with" ref="{768FDEC9-F9F5-4976-BEB0-044157803769}"/>
          </msink:context>
        </emma:interpretation>
      </emma:emma>
    </inkml:annotationXML>
    <inkml:trace contextRef="#ctx0" brushRef="#br0">1272 0 0,'0'0'16,"-12"12"-16,-11 23 15,-24 57 1,-24 47-16,-23 11 16,-12 58-1,12 0-15,23 0 16,24 69-1,35-45-15,47 103 16,36-81-16,35 35 16,-24-104-1,60 92-15,-24-80 16,-1-47 0,1 0-16,-35-46 15,11-23-15,0-12 16,-23-34-1,-36-12-15,-11-23 16,-24 0 0,0 0-16,-24-11 15,-23 11 1,-35 0-16,-24 11 16,-36 12-16,36 0 15,12 12 1,23 0-16,1 23 15,11 22 1,0 36-16,12 11 16,23 0-1,12 58-15,24 0 16,12-23-16,11 46 16,0-23-1,12-23-15,12 69 16,-12-23-1,12 35-15,-12 11 16,1-12-16,-13 59 16,-23-70-1,-12 46-15,-12-92 16,-35 23 0,-12-23-16,0-58 15,-12-23 1,-35 0-16,-59-23 15,12-34-15,-59-36 16,-12-45 0,-70-13-16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09:59:23.0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635328-E108-4B57-8C44-188F71BDA726}" emma:medium="tactile" emma:mode="ink">
          <msink:context xmlns:msink="http://schemas.microsoft.com/ink/2010/main" type="inkDrawing" rotatedBoundingBox="731,9114 25957,8343 25975,8900 748,9671" semanticType="underline" shapeName="Other">
            <msink:sourceLink direction="with" ref="{768FDEC9-F9F5-4976-BEB0-044157803769}"/>
          </msink:context>
        </emma:interpretation>
      </emma:emma>
    </inkml:annotationXML>
    <inkml:trace contextRef="#ctx0" brushRef="#br0">0 957 0,'0'0'0,"0"0"15,0 0 1,0 0-16,0 0 16,0 0-1,12 0-15,-1 0 16,13 0-16,23-12 16,12 12-1,23-11-15,13 11 16,-1-12-1,47 1-15,24 11 16,-24-12 0,1 24-16,58-12 15,-11 0 1,-25-12-16,49 1 16,-1 11-16,-12-24 15,71 13 1,-59 11-16,70-35 15,-46 12 1,47 0-16,-48 0 16,60 0-16,-24 0 15,47-12 1,-35 12-16,46-12 16,-58 24-1,71-12-15,-106 11 16,117 0-16,-106 12 15,107-11 1,-60-1-16,12 12 16,24-11-1,-35-1-15,70 1 16,-82-1 0,117 0-16,-70 1 15,0-1-15,82 1 16,-94-1-1,47-11-15,71 12 16,-106-13 0,47 1-16,23-11 15,-93 11-15,93-1 16,-46 13 0,-36-12-16,59-12 15,-47 12 1,46 11-16,1-11 15,-94 0 1,59 0-16,-48 12 16,24-1-16,-23 12 15,-13-23 1,48 23-16,-71-12 16,12 1-1,0-1-15,0 12 16,-12 0-1,-23 0-15,35 0 16,-83 0-16,95 0 16,-83 0-1,24-11-15,12 11 16,-48 11 0,36-11-16,-12 0 15,-47 0-15,71 12 16,-71-12-1,-1 11-15,37 1 16,-36-1 0,-24 1-16,0 0 15,24-1 1,-12 12-16,-35-11 16,24-1-16,-1 1 15,-23-1 1,-24 1-16,0 0 15,0-1 1,12 1-16,-11-1 16,-13 1-16,-11-12 15,-12 0 1,0 11-16,11-11 16,-11 12-1,12-12-15,-12 0 16,11 11-1,1-11-15,-24 0 16,0 12-16,0-12 16,1 0-1,10 0-15,1 12 16,12-1 0,0 1-16,11-1 15,-23 1-15,-12-1 16,0 1-1,-23-12-15,-24 0 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03:32.31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4D13492-B1BA-4E77-8755-9AB23E0D1072}" emma:medium="tactile" emma:mode="ink">
          <msink:context xmlns:msink="http://schemas.microsoft.com/ink/2010/main" type="writingRegion" rotatedBoundingBox="166,1642 1344,1642 1344,8311 166,8311"/>
        </emma:interpretation>
      </emma:emma>
    </inkml:annotationXML>
    <inkml:traceGroup>
      <inkml:annotationXML>
        <emma:emma xmlns:emma="http://www.w3.org/2003/04/emma" version="1.0">
          <emma:interpretation id="{DDC7FC3D-E5C2-4D19-A646-C9D681583A3B}" emma:medium="tactile" emma:mode="ink">
            <msink:context xmlns:msink="http://schemas.microsoft.com/ink/2010/main" type="paragraph" rotatedBoundingBox="166,1642 1344,1642 1344,8311 166,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9B418-50A9-4113-9A3E-AA5F39E7644C}" emma:medium="tactile" emma:mode="ink">
              <msink:context xmlns:msink="http://schemas.microsoft.com/ink/2010/main" type="line" rotatedBoundingBox="166,1642 1344,1642 1344,8311 166,8311"/>
            </emma:interpretation>
          </emma:emma>
        </inkml:annotationXML>
        <inkml:traceGroup>
          <inkml:annotationXML>
            <emma:emma xmlns:emma="http://www.w3.org/2003/04/emma" version="1.0">
              <emma:interpretation id="{3BD85AF3-76E0-4AE0-BE1E-6478BCC64CF7}" emma:medium="tactile" emma:mode="ink">
                <msink:context xmlns:msink="http://schemas.microsoft.com/ink/2010/main" type="inkWord" rotatedBoundingBox="166,1642 1344,1642 1344,8311 166,8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624 0 0,'0'0'16,"0"0"-16,0 0 15,0 0 1,0 0-16,0 0 15,0 0-15,0 0 16,0 0 0,0 0-16,0 12 15,0-1 1,12 36-16,11 34 16,1 23-16,11 11 15,-11 93 1,-24 12-16,0-12 15,-24 69 1,-23-92-16,-24 23 16,-11-11-1,0-36-15,11-22 16,-12-23-16,13-35 16,11-24-1,12-10-15,0-13 16,11-22-1,13-1-15,11-11 16,12 0-16,0 0 16,12-11-1,11-1-15,24 1 16,1 11 0,-1 11-16,0 12 15,12 24 1,-12-1-16,0 12 15,0 34-15,0 35 16,-12 0 0,-23 0-16,0 58 15,-12-11 1,0-12-16,-12 69 16,12-35-16,0-34 15,-12 46 1,1-46-16,-1-47 15,0 1 1,12-12-16,0-12 16,0-22-1,0-13-15,0-10 16,0-13-16,12-10 16,-12-24-1</inkml:trace>
          <inkml:trace contextRef="#ctx0" brushRef="#br0" timeOffset="1853.6836">306 1849 0,'0'0'0,"0"0"15,0-11-15,-12-1 16,-11-22 0,-13-1-16,-23-11 15,1-12 1,-13-34-16,0-24 15,12-11-15,12 23 16,0-58 0,12 0-16,11 12 15,1-35 1,23-11-16,0 57 16,0 0-16,11 1 15,13-24 1,11 35-16,12 23 15,36-12 1,-1 0-16,1 12 16,-1 24-1,-11 10-15,11 1 16,1 23-16,-1-12 16,-11 23-1,-12 12-15,-12 0 16,-12 11-1,-11 1-15,-12-1 16,-12 12 0,0 0-16,0 0 15,0 0-15,-12-11 16,-12-1 0,-11 1-16,-12-1 15,0 0 1,0 1-16,11 11 15,13 0-15,-1 0 16,12 0 0,12 0-16,0 0 15,0 0 1,12-12-16,12 1 16,23-1-1,12-11-15,-12 12 16,0-1-16,-12 12 15,1 0 1,-1 12-16,-11 11 16,-1 0-1,1 11-15,-1 13 16,-11 11-16,0-1 16,0 13-1,-12-13-15,0-10 16,0-13-1,0-11-15,0 1 16,0-13 0,0 1-16,0-12 15,0 0-15,0 0 16,-12-12 0,0 1-16,-12-24 15,1 0 1,-12-11-16,-13 0 15,1 11-15,-12 0 16,12 1 0,12 11-16,0 0 15,11 11 1,12 0-16,12 12 16,0 0-1,0 0-15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39:45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A8CF8CF-78FC-4DF9-8B48-AD17E76279E6}" emma:medium="tactile" emma:mode="ink">
          <msink:context xmlns:msink="http://schemas.microsoft.com/ink/2010/main" type="writingRegion" rotatedBoundingBox="32921,15711 20476,14773 20810,10335 33255,11272"/>
        </emma:interpretation>
      </emma:emma>
    </inkml:annotationXML>
    <inkml:traceGroup>
      <inkml:annotationXML>
        <emma:emma xmlns:emma="http://www.w3.org/2003/04/emma" version="1.0">
          <emma:interpretation id="{6EB2927C-39C1-4C2F-A8AA-F26838B413F3}" emma:medium="tactile" emma:mode="ink">
            <msink:context xmlns:msink="http://schemas.microsoft.com/ink/2010/main" type="paragraph" rotatedBoundingBox="32457,15705 28997,15407 29095,14258 32556,14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5EA89-3A2D-4CBB-BACF-8D61258F5BB5}" emma:medium="tactile" emma:mode="ink">
              <msink:context xmlns:msink="http://schemas.microsoft.com/ink/2010/main" type="line" rotatedBoundingBox="32457,15705 28997,15407 29095,14258 32556,14555"/>
            </emma:interpretation>
          </emma:emma>
        </inkml:annotationXML>
        <inkml:traceGroup>
          <inkml:annotationXML>
            <emma:emma xmlns:emma="http://www.w3.org/2003/04/emma" version="1.0">
              <emma:interpretation id="{8B293427-CF11-4E61-B9C8-19A1BD6683C5}" emma:medium="tactile" emma:mode="ink">
                <msink:context xmlns:msink="http://schemas.microsoft.com/ink/2010/main" type="inkWord" rotatedBoundingBox="32457,15705 29791,15476 29890,14326 32556,14555"/>
              </emma:interpretation>
            </emma:emma>
          </inkml:annotationXML>
          <inkml:trace contextRef="#ctx0" brushRef="#br0">1170 14481 0,'0'0'0,"0"0"15,0-11 1,0-1-16,0-23 15,0 1-15,12-12 16,0 11 0,12-11-16,11 11 15,12 12 1,12 0-16,-12 23 16,12 0-1,-12 0-15,0 0 16,12 11-16,-12 1 15,-11-1 1,-13 1-16,-11 0 16,-12-12-1,0 0-15,-12 11 16,-11 24-16,-25-1 16,-22-10-1,-60-1-15,24-12 16,12-22-1,11-1-15,13-11 16,11 0 0,12-12-16,0 1 15,11-24-15,1-23 16,23-12 0,0-22-16,12 34 15,0 23 1,0 12-16,0 11 15,0 12-15,0 23 16,0 0 0,0 0-16,0 0 15,12 23 1,0 47-16,12 22 16,-1 1-1,-11 11-15,0 11 16,-1 1-16,-11-24 15,0-23 1,-11-11-16,-25-12 16,-11-11-1,-24 0-15,1-24 16,-1-11-16,0-11 16,-11-24-1,11-23-15,24 1 16,24 10-1,23 13-15,11-1 16,1 0 0,12 1-16,-24 34 15</inkml:trace>
          <inkml:trace contextRef="#ctx0" brushRef="#br0" timeOffset="651.4793">-43 13765 0,'0'0'16,"-12"11"-1,-11 24-15,-1 11 16,1 12-16,-1 0 15,12-24 1,1 1-16,11-12 16,0 0-1,0-11-15,11-1 16,1 1 0,0 0-16,0-1 15,-1-11-15,1 0 16,0 0-1,-12 0-15,0 0 16,-12 12 0,-23 11-16,-59 11 15,-12-10-15,11-13 16,1 1 0,0-12-16,11-12 15,36 1 1,0-1-16,24 0 15,11 1-15,12 11 16,0 0 0,12-12-16,11 1 15,13 11 1,-1 0-16,0 11 16,-11 1-1,-1-1-15,-11 13 16,-12 10-16,-12 12 15,-11 1 1,-24-1-16,-12-11 16,-24-1-1,13-11-15,23-11 16,47-12-16</inkml:trace>
          <inkml:trace contextRef="#ctx0" brushRef="#br0" timeOffset="829.3904">-278 13418 0,'0'0'15,"11"12"1,1-1-16,-12-11 15</inkml:trace>
        </inkml:traceGroup>
        <inkml:traceGroup>
          <inkml:annotationXML>
            <emma:emma xmlns:emma="http://www.w3.org/2003/04/emma" version="1.0">
              <emma:interpretation id="{5D29EAF8-71E3-4F27-AB88-70283763579C}" emma:medium="tactile" emma:mode="ink">
                <msink:context xmlns:msink="http://schemas.microsoft.com/ink/2010/main" type="inkWord" rotatedBoundingBox="29771,15130 29026,15066 29069,14566 29815,14630"/>
              </emma:interpretation>
            </emma:emma>
          </inkml:annotationXML>
          <inkml:trace contextRef="#ctx0" brushRef="#br0" timeOffset="1191.542">-1197 13649 0,'0'0'16,"0"0"-1,0 0-15,11 12 16,13 11-16,11 11 16,13 13-1,-13-13-15,0 1 16,-11 0-1,-12-1-15,-12 1 16,-12 0 0,-24-1-16,-11 1 15,0-12-15,-24 0 16,-11 0 0,0-11-16,23 0 15,59-12-15</inkml:trace>
          <inkml:trace contextRef="#ctx0" brushRef="#br0" timeOffset="1302.6068">-1727 13973 0,'0'0'0,"0"0"15</inkml:trace>
        </inkml:traceGroup>
      </inkml:traceGroup>
    </inkml:traceGroup>
    <inkml:traceGroup>
      <inkml:annotationXML>
        <emma:emma xmlns:emma="http://www.w3.org/2003/04/emma" version="1.0">
          <emma:interpretation id="{4ED15203-4777-4FA2-9C48-0651AF4DB771}" emma:medium="tactile" emma:mode="ink">
            <msink:context xmlns:msink="http://schemas.microsoft.com/ink/2010/main" type="paragraph" rotatedBoundingBox="33091,13453 20646,12515 20810,10335 33255,11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FE194F-C7DE-4DEC-8F93-F3FDAFC12C79}" emma:medium="tactile" emma:mode="ink">
              <msink:context xmlns:msink="http://schemas.microsoft.com/ink/2010/main" type="line" rotatedBoundingBox="33091,13453 20646,12515 20810,10335 33255,11272"/>
            </emma:interpretation>
          </emma:emma>
        </inkml:annotationXML>
        <inkml:traceGroup>
          <inkml:annotationXML>
            <emma:emma xmlns:emma="http://www.w3.org/2003/04/emma" version="1.0">
              <emma:interpretation id="{3DA3F6F4-CE4F-46ED-B63A-B6E5E52110FD}" emma:medium="tactile" emma:mode="ink">
                <msink:context xmlns:msink="http://schemas.microsoft.com/ink/2010/main" type="inkWord" rotatedBoundingBox="33098,13360 30210,13143 30332,11522 33220,11740"/>
              </emma:interpretation>
            </emma:emma>
          </inkml:annotationXML>
          <inkml:trace contextRef="#ctx0" brushRef="#br0" timeOffset="-42744.1553">-114 10598 0,'0'0'15,"24"0"1,58 12-16,36-12 16,-35 0-16,-83 0 15</inkml:trace>
          <inkml:trace contextRef="#ctx0" brushRef="#br0" timeOffset="-42912.6058">852 10968 0,'0'0'16,"0"0"-1,0 11-15,-23 24 16,-24 11-16,-24 12 15,0-12 1,-23-11-16,-47 0 16,-12-1-1,23-11-15,0-11 16,1 0-16,11-1 16,24-11-1,35 0-15,24 0 16,-1 0-1,25 0-15,11 0 16,0 0-16,23 0 16,48-11-1,11 11-15,36 0 16,12 0 0,-13 0-16,-46-12 15,-71 12-15</inkml:trace>
          <inkml:trace contextRef="#ctx0" brushRef="#br0" timeOffset="-43601.5503">1017 11199 0,'0'0'0,"0"0"16,0 12-1,0 11-15,0 0 16,-11 0-16,-13 12 16,0-1-1,-23 12-15,-23 1 16,11-13-1,-12-10-15,12-1 16,0 0 0,0 11-16,-11 1 15,-1 0-15,0-12 16,1 0 0,11-23-16,12 0 15,11-12 1,1 1-16,11-1 15,13-11-15,-1 0 16,12 0 0,12 0-16,23-12 15,24 12 1,-59 23-16</inkml:trace>
          <inkml:trace contextRef="#ctx0" brushRef="#br0" timeOffset="-45396.6628">1559 12124 0,'0'0'0,"0"0"15,0 0 1,0 0-16,12 0 16,35 0-1,36 0-15,11 0 16,0 0-16,-12 11 16,-11-11-1,12 12-15,-13-1 16,-11 1-1,-12-1-15,0 12 16,-47-23-16</inkml:trace>
          <inkml:trace contextRef="#ctx0" brushRef="#br0" timeOffset="-45042.1892">1865 11869 0,'0'0'15,"0"0"1,0 0-16,0 0 16,12 12-16,0 11 15,12 12 1,11 34-16,-12 0 16,1 12-1,0 0-15,-13-23 16,-11 23-1,0-81-15</inkml:trace>
          <inkml:trace contextRef="#ctx0" brushRef="#br0" timeOffset="-44145.7468">1265 11835 0,'0'0'0,"0"0"16,0 0-16,0 0 16,0 0-1,-12 0-15,-12-12 16,13 1-16,-13-1 15,12 0 1,0 1-16,1-1 16,11 1-1,0-1-15,0 1 16,11-1-16,1 1 16,0 11-1,0 0-15,-12 0 16,12 0-1,-12 11-15,0 1 16,-12 11 0,0 0-16,-12 12 15,1-1-15,-12 1 16,-1-12 0,1 0-16,11 0 15,13-11 1,-1-1-16,12-11 15,0 0-15,0 0 16,0 0 0,12 12-16,-1-1 15,1 1 1,0 0-16,-12-1 16,0 12-1,0 0-15,-12 0 16,0 1-1,-11-13-15,-24 1 16,0-12-16,-1 0 16,1 0-1,0-12-15,12 1 16,11-1 0,12 0-16,1-11 15,11 0-15,11 0 16,13 0-1,0-12-15,11 12 16,-35 23 0</inkml:trace>
          <inkml:trace contextRef="#ctx0" brushRef="#br0" timeOffset="-43414.3673">63 12170 0,'0'0'0,"0"0"16,0 0-1,0 0-15</inkml:trace>
        </inkml:traceGroup>
        <inkml:traceGroup>
          <inkml:annotationXML>
            <emma:emma xmlns:emma="http://www.w3.org/2003/04/emma" version="1.0">
              <emma:interpretation id="{8308957D-58E7-4A39-9A62-E4988A9663E7}" emma:medium="tactile" emma:mode="ink">
                <msink:context xmlns:msink="http://schemas.microsoft.com/ink/2010/main" type="inkWord" rotatedBoundingBox="29585,12485 27818,12352 27866,11715 29633,11849"/>
              </emma:interpretation>
            </emma:emma>
          </inkml:annotationXML>
          <inkml:trace contextRef="#ctx0" brushRef="#br0" timeOffset="-42064.5202">-1244 11060 0,'0'0'16,"-24"23"-16,0 12 15,1 0-15,11-1 16,12-10 0,12-1-16,0-12 15,-1 1 1,13-1-16,0-11 15,11 0 1,-12 0-16,-11 0 16,0 0-16,-12 0 15,0 12 1,0-1-16,-12 1 16,-11 11-1,-13 0-15,-23 0 16,-11-11-16,11-1 15,12 1 1,0-12-16,11 0 16,13-12-1,11 1-15,0-1 16,0 1 0,1-1-16,-1 1 15,12 11-15,0 0 16,0 0-1,0 0-15,-12 11 16,0 1 0,-11-1-16,-1 12 15,1-11 1,11 0-16,0-1 16,0 1-16,-11-1 15,23-11 1</inkml:trace>
          <inkml:trace contextRef="#ctx0" brushRef="#br0" timeOffset="-41492.3486">-2234 10806 0,'0'0'0,"0"0"16,-12 12 0,-11 11-16,-13 0 15,1 12 1,0-1-16,11 12 15,1 12 1,11-12-16,-12 12 16,1-12-16,-1-11 15,1 0 1,-25-12-16,-10 0 16,-1-23-1,0-12-15,0-22 16,0-24-1,24-11-15,23 11 16,12-11-16,23-12 16,36 11-1,-59 70-15</inkml:trace>
          <inkml:trace contextRef="#ctx0" brushRef="#br0" timeOffset="-41848.1129">-2187 11141 0,'0'0'16,"0"0"-16,0 0 16,0 0-1,0 0-15,0 12 16,0 11-1,-12 12-15,-11 11 16,-12 0-16,-1-11 16,-11-1-1,0-11-15,-12 12 16,59-35 0</inkml:trace>
        </inkml:traceGroup>
        <inkml:traceGroup>
          <inkml:annotationXML>
            <emma:emma xmlns:emma="http://www.w3.org/2003/04/emma" version="1.0">
              <emma:interpretation id="{ECE05A7B-06E1-4754-8408-0CB3E7BDD9CC}" emma:medium="tactile" emma:mode="ink">
                <msink:context xmlns:msink="http://schemas.microsoft.com/ink/2010/main" type="inkWord" rotatedBoundingBox="27225,12859 23763,12598 23916,10569 27378,10830"/>
              </emma:interpretation>
            </emma:emma>
          </inkml:annotationXML>
          <inkml:trace contextRef="#ctx0" brushRef="#br0" timeOffset="-35125.2668">-4578 11026 0,'0'0'0,"0"0"15,0 0 1,24 11-16,11 1 16,0 11-1,1 0-15,-1 12 16,0-1-16,-11-11 15,-12 1 1,-12-1-16,-12 0 16,-12 0-1,-11-12-15,0 1 16,-1 0-16,1-24 16,0 0-1,-1-11-15,13-11 16,11-1-1,12 0-15,0 12 16,12 12 0,-1-1-16,13 1 15,0 11-15,-13 0 16,1 11 0,-12 1-16,0 11 15,-23 11 1,-13 1-16,-11 0 15,-24 11-15,24-11 16,12-12 0,0 0-16,23 0 15,0 0 1,12-11-16,0 11 16,12 12-1,0-1-15,-1 12 16,-11-11-16,0 0 15,-11-12 1,-13 12-16,-11-12 16,-12 0-1,-1-23-15,-10 0 16,-1-23 0,12-12-16,11 0 15,13 1-15,11-13 16,12-10-1,23-1-15,13 0 16,11 12 0,12 0-16,-59 46 15</inkml:trace>
          <inkml:trace contextRef="#ctx0" brushRef="#br0" timeOffset="-33311.0245">-5073 9743 0,'0'0'16,"0"0"-16,0 0 15,0 0 1,0 0-16,-35 0 15,-71 11 1,-83 47-16,-23 46 16,-47 35-16,82-47 15,48-22 1,-12-13-16,-1 1 16,24-12-1,36 1-15,82-47 16</inkml:trace>
          <inkml:trace contextRef="#ctx0" brushRef="#br0" timeOffset="-34770.6135">-5143 10656 0,'0'0'16,"0"0"-1,0 23-15,0 12 16,0-1-16,-12 13 16,0 22-1,-12-11-15,1 11 16,-13 0-1,1-11-15,0 0 16,35-58 0</inkml:trace>
          <inkml:trace contextRef="#ctx0" brushRef="#br0" timeOffset="-34189.2685">-5485 11049 0,'0'0'15,"0"0"-15,0 0 16,0 11 0,-12 12-16,0 12 15,1-12 1,-1 0-16,0-11 16,0-1-1,0 1-15,1 0 16,-1-1-16,-12 1 15,1 11 1,-1 0-16,-11 0 16,-12 0-1,0 0-15,0-11 16,-12-12-16,0 0 16,-12 0-1,12 0-15,0 0 16,-11 0-1,-13 0-15,-23 11 16,12 1-16,0-12 16,23 0-1,0-12-15,1 1 16,11 11 0,12 0-16,11 0 15,13 0 1,11 0-16,12 0 15,0 0-15,0 0 16,12 0 0,11 0-16,36 0 15,35 11 1,12 1-16,-35-12 16,-12 0-1,-12 0-15,-47 0 16</inkml:trace>
          <inkml:trace contextRef="#ctx0" brushRef="#br0" timeOffset="-33990.5548">-6734 10864 0,'0'0'15,"36"0"-15,34 0 16,13 0-16,-13 0 16,-11 11-1,-59-11-15</inkml:trace>
          <inkml:trace contextRef="#ctx0" brushRef="#br0" timeOffset="-36218.3302">-3506 11453 0,'0'0'0,"0"0"16,0 0-16,0 0 15,-12 12-15,0 11 16,-35 35-1,-35 11-15,-24 12 16,35-35 0,0 0-16,1-22 15,11-1 1,0 0-16,59-23 16</inkml:trace>
          <inkml:trace contextRef="#ctx0" brushRef="#br0" timeOffset="-35934.4896">-3918 10540 0,'0'0'16,"0"12"-16,0 22 16,0 13-1,0 11-15,-12 22 16,0 13 0,-12-1-16,13 1 15,-1-12-15,12-81 16</inkml:trace>
        </inkml:traceGroup>
        <inkml:traceGroup>
          <inkml:annotationXML>
            <emma:emma xmlns:emma="http://www.w3.org/2003/04/emma" version="1.0">
              <emma:interpretation id="{1F041F2C-C2B7-44D7-A467-EFEF39B40F80}" emma:medium="tactile" emma:mode="ink">
                <msink:context xmlns:msink="http://schemas.microsoft.com/ink/2010/main" type="inkWord" rotatedBoundingBox="23559,12735 20646,12515 20735,11334 23648,11553"/>
              </emma:interpretation>
            </emma:emma>
          </inkml:annotationXML>
          <inkml:trace contextRef="#ctx0" brushRef="#br0" timeOffset="-33645.4309">-7158 11003 0,'0'11'16,"0"24"-16,0 11 15,0 0 1,-12-23-16,1-11 15,-1-1 1,0-11-16,-11 0 16,-1-11-1,-11 11-15,-1 0 16,1 11-16,-12 13 16,-12 10-1,12-11-15,0 12 16,0 0-1,23-12-15,12 0 16,12-23-16</inkml:trace>
          <inkml:trace contextRef="#ctx0" brushRef="#br0" timeOffset="-33062.5156">-7582 10829 0,'0'0'0,"0"0"15,-12 12-15,-11-1 16,-1 1 0,-11-1-16,0 1 15,-1 0 1,1 11-16,0 0 16,11 0-16,0 35 15,24-58 1</inkml:trace>
          <inkml:trace contextRef="#ctx0" brushRef="#br0" timeOffset="-32915.6798">-8065 11696 0,'0'0'15,"0"0"-15,0 0 16,0 0-1,0 0-15</inkml:trace>
          <inkml:trace contextRef="#ctx0" brushRef="#br0" timeOffset="-32275.4012">-8136 10517 0,'-11'12'0,"-36"22"16,-24 36 0,0-1-16,24-11 15,24-23 1,-1-1-16,24 1 15,0-12 1,24 0-16,11 0 16,0-11-16,-11-1 15,-12 1 1,-12 23-16,-12-1 16,0-11-1,-12 0-15,1-11 16,-1-12-1,1 0-15,-1-12 16,1 1-16,11-12 16,0 11-1,0 1-15,1-1 16,-1 1 0,12 11-16,-12 0 15,0 0-15,-11 0 16,-24 11-1,-24 1-15,-23-1 16,-1 1 0,-11-1-16,-35 1 15,-24-1-15,24 1 16,11 11 0,-23 12-16,12-24 15,46 1 1,25-1-16,23-11 15,23 0 1,24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28.8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A03989-E69E-4E19-B8E1-25FE432F6E48}" emma:medium="tactile" emma:mode="ink">
          <msink:context xmlns:msink="http://schemas.microsoft.com/ink/2010/main" type="inkDrawing" rotatedBoundingBox="2438,7902 16786,7853 16787,8006 2439,8056" semanticType="callout" shapeName="Other">
            <msink:destinationLink direction="with" ref="{ABF06FFC-AF98-44E1-A26F-EA45C81A4B62}"/>
            <msink:destinationLink direction="with" ref="{12C9FB6E-EC93-41A6-88E8-349B4C31ED2A}"/>
            <msink:destinationLink direction="with" ref="{1B31F992-91CE-4120-B5A5-569FB0A2932E}"/>
          </msink:context>
        </emma:interpretation>
      </emma:emma>
    </inkml:annotationXML>
    <inkml:trace contextRef="#ctx0" brushRef="#br0">0 185 0,'0'0'0,"0"0"16,0 0 0,0 0-16,0 0 15,0 0 1,12 0-16,35-11 16,12 11-1,47-12-15,0 1 16,23-1-16,60 0 15,-1 1 1,13-1-16,81 1 16,-81 11-1,105-12-15,-82 12 16,106-11-16,-95 11 16,119 11-1,-95-11-15,118 0 16,-83-11-1,60 22-15,11-22 16,-59 11-16,106 0 16,-47-12-1,-35 12-15,106 0 16,-71 0 0,-11-11-16,70-1 15,-24 0 1,-70 12-16,71 0 15,11-23-15,-82 35 16,70-1 0,-35-11-16,-58-11 15,58 22 1,-94-11-16,59 0 16,-59 0-1,35 12-15,-82 0 16,70-1-16,-105 1 15,34-12 1,-11 0-16,-58 11 16,10 1-1,-10-12-15,-37 0 16,-22 0-16,-13 11 16,-11-11-1,-1 0-15,-11 0 16,-12 0-1,-11 0-15,-13 0 16,1 0 0,-12 0-16,-12 0 15,0 0-15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03:37.67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8435A7C-840E-4472-B415-AD37AA0D8327}" emma:medium="tactile" emma:mode="ink">
          <msink:context xmlns:msink="http://schemas.microsoft.com/ink/2010/main" type="writingRegion" rotatedBoundingBox="7375,1363 170,1278 187,-166 7392,-82"/>
        </emma:interpretation>
      </emma:emma>
    </inkml:annotationXML>
    <inkml:traceGroup>
      <inkml:annotationXML>
        <emma:emma xmlns:emma="http://www.w3.org/2003/04/emma" version="1.0">
          <emma:interpretation id="{ECC3EAEE-548E-42F7-B659-9F4F46AABE43}" emma:medium="tactile" emma:mode="ink">
            <msink:context xmlns:msink="http://schemas.microsoft.com/ink/2010/main" type="paragraph" rotatedBoundingBox="7375,1363 170,1278 187,-166 7392,-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CC74C-2F7C-4FC3-8926-FB050CE6E471}" emma:medium="tactile" emma:mode="ink">
              <msink:context xmlns:msink="http://schemas.microsoft.com/ink/2010/main" type="line" rotatedBoundingBox="7375,1363 170,1278 187,-166 7392,-82"/>
            </emma:interpretation>
          </emma:emma>
        </inkml:annotationXML>
        <inkml:traceGroup>
          <inkml:annotationXML>
            <emma:emma xmlns:emma="http://www.w3.org/2003/04/emma" version="1.0">
              <emma:interpretation id="{D92DD57A-42DC-4978-9C91-5F7CD37690DB}" emma:medium="tactile" emma:mode="ink">
                <msink:context xmlns:msink="http://schemas.microsoft.com/ink/2010/main" type="inkWord" rotatedBoundingBox="7377,1198 2985,1147 2996,174 7389,2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-22770-648 0,'0'0'0,"0"0"15,0 12 1,-12 0-16,0-1 16,-12 1-1,-23-1-15,0 1 16,-12-12-16,12 0 15,0-12 1,0 12-16,0 12 16,-12 11-1,0 23-15,0 0 16,24 1 0,11-1-16,1 12 15,11 11-15,12-69 16</inkml:trace>
          <inkml:trace contextRef="#ctx0" brushRef="#br0" timeOffset="177.2694">-23159 0 0,'0'0'0,"0"0"16,0 11 0,0-11-16</inkml:trace>
          <inkml:trace contextRef="#ctx0" brushRef="#br0" timeOffset="2247.7994">-25197-370 0,'0'0'16,"0"0"0,-12 11-16,-11 24 15,-13 0-15,1-12 16,-12 0-1,0-12-15,-36 13 16,-11-13 0,11-11-16,1 0 15,11 0-15,12 0 16,12 0 0,0-11-16,24 11 15,11 0 1,0 0-16,12 0 15,0 0 1,0 0-16,12-12 16,35 0-16,47 1 15,0-1 1,-11 1-16,-24 11 16,-12 0-1,-12 0-15,-35 0 16</inkml:trace>
          <inkml:trace contextRef="#ctx0" brushRef="#br0" timeOffset="1786.0246">-24997 104 0,'0'0'0,"0"0"15,0 0 1,0 0-16</inkml:trace>
          <inkml:trace contextRef="#ctx0" brushRef="#br0" timeOffset="1597.9089">-24208-798 0,'0'0'0,"0"0"16,0 0 0,0 0-16,0 0 15,0 12 1,-11 22-16,-13 24 16,1 12-16,-13-13 15,-11-10 1,0-13-16,0-11 15,0 0 1,11-11-16,1 0 16,0-1-1,-1 12-15,-11 0 16,12 0-16,0-11 16,-1 0-1,-11-1-15,12-11 16,23 0-1,0-11-15,0-1 16,12-11-16,0-23 16,24-12-1,11 0-15,24 0 16,0 24 0,-59 34-16</inkml:trace>
          <inkml:trace contextRef="#ctx0" brushRef="#br0" timeOffset="931.0192">-23890-359 0,'0'0'15,"0"0"-15,-11 0 16,-13 0-16,1 0 16,-13 0-1,1 0-15,11-11 16,13-1 0,-1 1-16,12-12 15,12-1 1,11-10-16,12-1 15,1 12-15,-1 11 16,-11 12 0,-1 0-16,-11 0 15,0 12 1,0 11-16,-12 0 16,-12 0-16,0 0 15,-23 1 1,-1 10-16,1-11 15,0 0 1,11-11-16,12 0 16,1-1-1,-1 1-15,12-1 16,-12 12-16,0 12 16,0 0-1,-11 11-15,-1-11 16,1-12-1,-13 0-15,1-12 16,-12 1 0,0 0-16,0-12 15,11-12-15,1 0 16,11-11 0,13-11-16,11-13 15,11 1 1,13-12-16,11 1 15,1 22-15,-36 35 16</inkml:trace>
          <inkml:trace contextRef="#ctx0" brushRef="#br0" timeOffset="2477.8817">-25645-752 0,'0'0'16,"12"0"0,35 0-16,12-11 15,35-1-15,1 24 16,-95-12 0</inkml:trace>
          <inkml:trace contextRef="#ctx0" brushRef="#br0" timeOffset="3059.02">-26057-867 0,'0'0'0,"0"0"16,-12 35-16,-11 11 16,-1 12-1,12-12-15,1-12 16,11-22 0,11 0-1,1-12 1,0 0-16,0 0 15,-1 0 1,-11 0-16,0 0 16,0 0-16,0 11 15,-11 12 1,-13 12-16,12-12 16,-11 0-1,-1 0-15,1-11 16,-13-12-16,13 0 15,-1-12 1,12 1-16,1-1 16,11 1-1,0-1-15,0 0 16,0 12-16,0 0 16,0 0-1,-12 12-15,-12 23 16,1-1-1,-1 1-15,1-12 16,-1 0 0,0 0-16,24-23 15</inkml:trace>
          <inkml:trace contextRef="#ctx0" brushRef="#br0" timeOffset="3297.1573">-26717-532 0,'0'0'15,"0"0"1,12 23-16,0 0 16,-12 12-1,0 0-15,-12-1 16,0-11-16,-11 0 15,-1 1 1,1-13-16,23-11 16</inkml:trace>
          <inkml:trace contextRef="#ctx0" brushRef="#br0" timeOffset="3691.1528">-26705-867 0,'0'0'16,"0"0"0,0 0-16,-12 11 15,-47 24-15,12-12 16,12 0 0,0 0-16,11 1 15,1-1 1,-1 0-16,0 11 15,13 1-15,-1 11 16,0-11 0,0 0-16,0-1 15,-11-11 1,11-11-16,0 0 16,-11-1-1,11-11-15,0-11 16,0-13-16,1-33 15,11 10 1,11-10-16,13 10 16,0 24-1,-24 23-15</inkml:trace>
        </inkml:traceGroup>
        <inkml:traceGroup>
          <inkml:annotationXML>
            <emma:emma xmlns:emma="http://www.w3.org/2003/04/emma" version="1.0">
              <emma:interpretation id="{724518D7-656C-4CDF-96AD-28A0B3228D65}" emma:medium="tactile" emma:mode="ink">
                <msink:context xmlns:msink="http://schemas.microsoft.com/ink/2010/main" type="inkWord" rotatedBoundingBox="2607,1307 170,1278 187,-166 2624,-1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94.0684">-27671-463 0,'0'0'15,"0"0"1,0 0-16,12-11 15,12 11-15,-1-12 16,-11 12 0,0 0-16,-1 0 15,1 0 1,0 0-16,0 0 16,-12 0-1,0 0-15,0 0 16,0 0-16,0 0 15,0 0 1,0 0-16,0 0 16,0 0-1,0 0-15,-12 12 16,0-1-16,-11 1 16,-1-1-1,1 24-15,-13 0 16,-11 23-1,-24 22-15,12 1 16,12-23 0,12-12-16,23-34 15,12-12-15</inkml:trace>
          <inkml:trace contextRef="#ctx0" brushRef="#br0" timeOffset="4657.4636">-27753-775 0,'0'0'16,"0"35"-16,-12 34 15,-12 1 1,-23-1-16,-12-11 16,0-12-1,12-23-15,12-11 16,0-1-16,11-11 16,1 0-1,11-11-15,0-1 16,12 1-1,0-1-15,12 0 16,0 1 0,-1 11-16,1 0 15,0 11-15,-12 1 16,0 0 0,-12 11-16,0 11 15,-23 13 1,-12-13-16,-12 24 15,12-12-15,47-46 16</inkml:trace>
          <inkml:trace contextRef="#ctx0" brushRef="#br0" timeOffset="4825.8563">-28189 231 0,'0'0'15,"0"0"-15,0 0 16</inkml:trace>
          <inkml:trace contextRef="#ctx0" brushRef="#br0" timeOffset="5229.2323">-28684-220 0,'0'0'16,"0"0"-16,0 0 15,0-12-15,12 1 16,23-24-1,24-23-15,12-22 16,-1 10 0,-11 12-16,-11 12 15,-1 12 1,0 10-16,-24 13 16,-11 11-16,0 11 15,-12 1 1,0 23-16,-12-1 15,-23 24 1,-12-12-16,-36 12 16,-11 0-1,23-23-15,12-12 16,24-12-16,11-11 16,24 0-1</inkml:trace>
          <inkml:trace contextRef="#ctx0" brushRef="#br0" timeOffset="5495.9556">-28366-1202 0,'0'0'15,"0"34"-15,0 24 16,-12 23 0,-11 23-16,-24 35 15,-12-1 1,0-10-16,12-36 16,11-11-16,13-35 15,23-46 1</inkml:trace>
          <inkml:trace contextRef="#ctx0" brushRef="#br0" timeOffset="6510.1438">-28696-874 0,'0'0'15,"0"0"1,0 11-16,0 24 16,-11 11-1,-1-11-15,0-12 16,12-11 0,-12-1-16,12-11 15,0 0-15,0 0 16,0 0-1,-12 23-15,1 0 16,-1 0 0,0 1-16,0-1 15,-11-12-15,11 1 16,-12 11 0,-11 0-16,0 0 15,-1 0 1,-11 0-16,12 0 15,0-11 1,11 0-16,0-1 16,1-11-16,-1 0 15,13 0 1,-1 0-16,-12 0 16,1 0-1,-1 0-15,1 12 16,-25-1-16,1 12 15,-23 0 1,-1 1-16,-11-13 16,11 1-1,12-12-15,0 0 16,12-12 0,0 1-16,11-1 15,1 0-15,23 12 16,12 0-1</inkml:trace>
        </inkml:traceGroup>
        <inkml:traceGroup>
          <inkml:annotationXML>
            <emma:emma xmlns:emma="http://www.w3.org/2003/04/emma" version="1.0">
              <emma:interpretation id="{A2028964-A70D-47D0-A167-47277F169F9C}" emma:medium="tactile" emma:mode="ink">
                <msink:context xmlns:msink="http://schemas.microsoft.com/ink/2010/main" type="inkWord" rotatedBoundingBox="1235,1236 181,1223 194,40 1249,52"/>
              </emma:interpretation>
              <emma:one-of disjunction-type="recognition" id="oneOf2"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7014.0172">-28908-990 0,'0'0'0,"0"0"16,0 0-1,0 0-15,0 0 16,-11 0-16,-1 0 16,0 0-1,12 0-15,-12-11 16,12 11-1,0 0-15,0 0 16,0 0 0,0 0-16,-12 0 15,1 11-15,11-11 16,0 0 0,0 0-16,0 0 15,0 0 1,0 0-16,0 0 15</inkml:trace>
          <inkml:trace contextRef="#ctx0" brushRef="#br0" timeOffset="7494.8345">-29450 177 0,'0'0'16,"0"0"0,12 0-16,35-11 15,36-12 1,11 0-16,-12 11 16,-23-11-16,0 0 15,-59 23 1</inkml:trace>
          <inkml:trace contextRef="#ctx0" brushRef="#br0" timeOffset="7731.6882">-29968-504 0,'0'0'15,"12"0"-15,82-24 16,71-10 0,35-12-16,83-12 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03:47.25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17BD40-9FB2-4325-8EA8-CCDAF03BB663}" emma:medium="tactile" emma:mode="ink">
          <msink:context xmlns:msink="http://schemas.microsoft.com/ink/2010/main" type="writingRegion" rotatedBoundingBox="3640,13493 -7,11655 1437,8788 5085,10625"/>
        </emma:interpretation>
      </emma:emma>
    </inkml:annotationXML>
    <inkml:traceGroup>
      <inkml:annotationXML>
        <emma:emma xmlns:emma="http://www.w3.org/2003/04/emma" version="1.0">
          <emma:interpretation id="{5B532979-1BD9-4714-A3DE-A371E77A0A5F}" emma:medium="tactile" emma:mode="ink">
            <msink:context xmlns:msink="http://schemas.microsoft.com/ink/2010/main" type="paragraph" rotatedBoundingBox="3640,13493 -7,11655 1437,8788 5085,10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A328B1-D0B1-41E4-BCCF-033DF269E284}" emma:medium="tactile" emma:mode="ink">
              <msink:context xmlns:msink="http://schemas.microsoft.com/ink/2010/main" type="line" rotatedBoundingBox="3641,13493 -7,11655 1437,8788 5085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3F2DD086-3F15-4DD3-8EE6-D3A727008B60}" emma:medium="tactile" emma:mode="ink">
                <msink:context xmlns:msink="http://schemas.microsoft.com/ink/2010/main" type="inkWord" rotatedBoundingBox="3641,13493 -7,11655 1437,8788 5085,10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-26516 8845 0,'0'0'15,"0"0"1,0 0-16,0 0 15,11 12-15,1 11 16,12 23 0,-1 35-16,1 46 15,-12 23 1,-12-22-16,-12-1 16,0 0-1,-12-12-15,1-34 16,-12-11-16,-13-13 15,-10-10 1,-1-24-16,-12-12 16,24-11-1,0 0-15,23 0 16,12 0-16,12 0 16,0 0-1,0 0-15,0 0 16,0 0-1,24 12-15,0-1 16,11 13 0,0 33-16,1 36 15,-1 22-15,-12 1 16,-11 46 0,0 46-16,-12-23 15,0 34 1,0-22-16,12-24 15,0 47 1,11-47-16,1-34 16,-1-1-16,13-10 15,-36-128 1</inkml:trace>
          <inkml:trace contextRef="#ctx0" brushRef="#br0" timeOffset="767.2188">-27211 9689 0,'0'0'16,"0"0"0,0 0-16,0 0 15,0 0-15,-36 12 16,-34 11-1,-13 11-15,1 1 16,23 0 0,12-1-16,11-11 15,25 1 1,-1-1-16,12-23 16</inkml:trace>
          <inkml:trace contextRef="#ctx0" brushRef="#br0" timeOffset="926.422">-27518 10544 0,'0'0'16,"0"0"-1,12 0-15,-12 0 16</inkml:trace>
          <inkml:trace contextRef="#ctx0" brushRef="#br0" timeOffset="1635.3427">-28024 9758 0,'0'0'0,"0"0"15,-12 0 1,0 0-16,0 0 15,1-11 1,-1-1-16,0 1 16,12-1-16,0-11 15,12 11 1,11-11-16,13 0 16,11 12-1,-12 11-15,-11 0 16,-12 0-16,-1 11 15,1 1 1,-12 11-16,-12 12 16,-23 22-1,-24 1-15,0 0 16,12-12 0,24-11-16,-1-12 15,12 0-15,0-11 16,1-1-1,11 1-15,0-1 16,0-11 0,0 12-16,0-1 15,0 1 1,-12 11-16,-12 0 16,1 0-16,-13-11 15,-11-1 1,0-11-16,0-11 15,12-1 1,11-11-16,24-23 16,12-35-16,23 0 15,12 0 1,-47 81-16</inkml:trace>
          <inkml:trace contextRef="#ctx0" brushRef="#br0" timeOffset="2055.948">-28154 9204 0,'0'11'0,"-12"35"16,1 12 0,-13 0-16,-11-12 15,-12-11-15,-12-1 16,0 1 0,-12 0-16,0 0 15,1 11 1,11 0-16,0-11 15,0-1 1,12-22-16,0-1 16,12-11-16,11-11 15,12-1 17,36-80-32,11-1 15,24 1 1,-59 92-16</inkml:trace>
          <inkml:trace contextRef="#ctx0" brushRef="#br0" timeOffset="2263.8795">-28919 10267 0,'0'0'15,"0"0"-15,0 0 16,0 0-16</inkml:trace>
          <inkml:trace contextRef="#ctx0" brushRef="#br0" timeOffset="2844.476">-29308 8903 0,'0'0'0,"82"-23"15,71-12-15,71-11 16,59-23 0</inkml:trace>
          <inkml:trace contextRef="#ctx0" brushRef="#br0" timeOffset="2666.99">-28354 9123 0,'0'0'15,"-12"11"-15,-23 12 16,-48 12 0,-11 11-16,-12-11 15,-23-12 1,-13-11-16,24-1 16,36 1-1,-1-1-15,1 1 16,23-1-16,24 1 15,11-12 1,12 0-16,12 0 16,0 0-1,12-12-15,35-11 16,48-23-16,11-12 16,-12 24-1,-94 34-15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07:17.59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36DCB6-BFA1-4443-B46D-7A3E732F8E7C}" emma:medium="tactile" emma:mode="ink">
          <msink:context xmlns:msink="http://schemas.microsoft.com/ink/2010/main" type="writingRegion" rotatedBoundingBox="1008,-201 33159,30 33048,15314 898,15082"/>
        </emma:interpretation>
      </emma:emma>
    </inkml:annotationXML>
    <inkml:traceGroup>
      <inkml:annotationXML>
        <emma:emma xmlns:emma="http://www.w3.org/2003/04/emma" version="1.0">
          <emma:interpretation id="{131E50CA-01A6-4D5D-8257-371D236818EE}" emma:medium="tactile" emma:mode="ink">
            <msink:context xmlns:msink="http://schemas.microsoft.com/ink/2010/main" type="paragraph" rotatedBoundingBox="1436,-198 33159,30 33104,7615 1381,7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6D859D-A8F5-4954-9B1B-EBEBD340CCE1}" emma:medium="tactile" emma:mode="ink">
              <msink:context xmlns:msink="http://schemas.microsoft.com/ink/2010/main" type="line" rotatedBoundingBox="24605,-292 33236,542 33037,2604 24405,1768"/>
            </emma:interpretation>
          </emma:emma>
        </inkml:annotationXML>
        <inkml:traceGroup>
          <inkml:annotationXML>
            <emma:emma xmlns:emma="http://www.w3.org/2003/04/emma" version="1.0">
              <emma:interpretation id="{476A68AF-B344-4CD4-9F2A-C300823F5AD6}" emma:medium="tactile" emma:mode="ink">
                <msink:context xmlns:msink="http://schemas.microsoft.com/ink/2010/main" type="inkWord" rotatedBoundingBox="24605,-292 31801,403 31602,2465 24405,17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-3875-1005 0,'0'0'0,"0"-23"16,0-12-16,-12 1 15,0-1 1,-11 0-16,-12 12 16,-36 12-1,12 11-15,24 11 16,11 12-16,12 12 16,24 34-1,23 35 1,1-23-1,-13-12-15,-11 35 16,-12-104 0</inkml:trace>
          <inkml:trace contextRef="#ctx0" brushRef="#br0" timeOffset="315.0501">-4947-751 0,'0'0'16,"0"0"-16,12 12 15,0 11 1,11 23-16,-23 23 15,0 47 1,-12-12-16,-11-23 16,-13-12-1,-11 12-15,-23-11 16,-1-1-16,12-11 16,59-58-1</inkml:trace>
          <inkml:trace contextRef="#ctx0" brushRef="#br0" timeOffset="679.7875">-5501-577 0,'0'0'15,"0"0"1,0 0-16,0 0 15,0 0-15,0 0 16,-11 11 0,-1 1-16,-24-1 15,-11 12 1,-23 0-16,11 1 16,12-1-16,11 11 15,1-10 1,11 10-16,1 1 15,-1 11 1,1 0-16,-13 12 16,-11 11-1,-23 24-15,-1-1 16,12-11-16,59-81 16</inkml:trace>
          <inkml:trace contextRef="#ctx0" brushRef="#br0" timeOffset="-2306.897">-1166 139 0,'0'0'0,"0"0"16,0-11-16,0-1 15,0-11 1,12-12-16,0 1 15,0 10 1,11-10-16,1 11 16,11 0-16,12-1 15,12 1 1,12 12-16,-12 11 16,0 0-1,-12 0-15,0 0 16,-12 0-1,1 0-15,-13 11 16,-11-11-16,0 12 16,-12-12-1,0 0-15,0 11 16,0 1 0,-36 11-16,-23 12 15,-35 23-15,-12 11 16,-12 0-1,-11-11-15,-1-12 16,24-11 0,24-12-16,11-11 15,0-12 1,12 0-16,12-12 16,12-11-16,0 0 15,11 0 1,1-24-16,23 1 15,11 0 1,13-12-16,11 0 16,12 1-16,12-1 15,0 0 1,-24 35-16,1 0 16,-1 11-1,-11 1-15,-13 11 16,1 11-1,0 1-15,-12 11 16,-12 23-16,-11 35 16,-24 23-1,-1-11-15,1-13 16,0-22 0,-12-12-16,0-11 15,12-23 1,0-12-16,12-12 15,11-23-15,1-34 16,11-12 0,12 0-16,24-11 15,11-35 1,0 0-16,12 34 16,-11 24-16,-13 23 15,-11 22 1,0 13-16,0 11 15,-12 0 1,0 46-16,-36 58 16,-34 35-16,-25 11 15,25-23 1,11-34-16,12-24 16,11-23-1,-11-11-15,12-12 16,11-11-1,1-12-15,-1-12 16,12-34-16,12-47 16,36-22-1,23-24-15,47-23 16,11 35 0,-22 35-16,-95 92 15</inkml:trace>
          <inkml:trace contextRef="#ctx0" brushRef="#br0" timeOffset="-2138.6827">-918-1063 0,'0'0'0,"0"0"15,0 0 1</inkml:trace>
          <inkml:trace contextRef="#ctx0" brushRef="#br0" timeOffset="-1597.0255">-1766-751 0,'0'0'0,"-24"0"16,-35 12-1,-23 11-15,-13 0 16,-11 0 0,0 12-16,24-1 15,11 1 1,24 11-16,12 12 16,11 12-16,12-13 15,12 1 1,0 11-16,0 12 15,-11 0 1,-1 0-16,-12-12 16,1-22-16,-1-13 15,1-22 1,-13-1-16,1-22 16,-24-24-1,-12-34-15,24-12 16,24-46-1,34-35-15,25 47 16,23 10-16,23 25 16,12 22-1,-94 58-15</inkml:trace>
          <inkml:trace contextRef="#ctx0" brushRef="#br0" timeOffset="-1183.4775">-3156-254 0,'0'0'0,"0"0"15,0 12 1,0 22-16,-12 24 16,-35 81-1,-36 11-15,-35-11 16,12-47-16,12-11 16,94-81-1</inkml:trace>
          <inkml:trace contextRef="#ctx0" brushRef="#br0" timeOffset="-296.2036">-3522-658 0,'0'0'16,"0"0"-16,0 11 15,-11 24-15,-37 11 16,1 0 0,0-11-16,12-12 15,-12 0 1,11-11-16,13-1 16,-1 1-1,13-12-15,-1 0 16,0 0-16,0 12 15,0 22 1,-11 12-16,-12 24 16,-24 22-1,-24 35-15,12-23 16,24-23-16,0-23 16,0-12-1,-12-23-15,0-11 16,-11-24-1,23-11-15,-1-35 16,25-11 0,35-46-16,35-24 15,23 0-15,1 35 16,12 23 0,11 23-16,-12 24 15,-82 34 1</inkml:trace>
          <inkml:trace contextRef="#ctx0" brushRef="#br0" timeOffset="-818.9607">-3922 463 0,'0'0'16,"0"0"-16,0 0 15,-12 0 1,12 0-16,-12-12 15,12 1-15,0-24 16,12-34 0,12-12-16,-1 23 15,13 0 1,-13 23-16,12 12 16,1 12-1,-13 11-15,-11 11 16,0 12-16,-12 24 15,-24 22 1,-11-11-16,-12 0 16,-24-12-1,-35 0-15,0-11 16,35-12 0,71-23-16</inkml:trace>
          <inkml:trace contextRef="#ctx0" brushRef="#br0" timeOffset="1528.1987">-5595-1121 0,'0'0'15,"0"0"-15,0 24 16,-12 33-16,-11 13 16,-13-13-1,-22 1-15,-13 0 16,0-12 0,12-11-16,12-12 15,0-11-15,0-1 16,12-11-1,11 0-15,12 0 16,0 0 0,1 0-16,-1 0 15,0 12 1,0 11-16,-11 23 16,-24 23-16,0 24 15,-12-12 1,0-12-16,12-23 15,-12 1 1,0-13-16,-12-22 16,0-12-1,13-12-15,-1-22 16,12-36-16,23-22 16,36 11-1,35-12-15,12 12 16,23 1-1,1 10-15,-13 24 16,-22 23-16,-13 11 16,-12 12-1,-23 0-15</inkml:trace>
          <inkml:trace contextRef="#ctx0" brushRef="#br0" timeOffset="847.1013">-6137 497 0,'0'0'15,"0"0"1,0 0-16,0 0 15</inkml:trace>
          <inkml:trace contextRef="#ctx0" brushRef="#br0" timeOffset="1853.4046">-6431-797 0,'0'0'16,"0"0"-1,0-12-15,23-22 16,24-24 0,1-11-16,-1-12 15,0-12 1,-12 1-16,-11 22 16,-13 13-16,-11 10 15,-11 24 1,-13 12-16,-23 22 15,-35 24 1,-1 11-16,24 0 16,12-11-16,24 0 15,11 0 1,24-1-16,35 12 16,23-11-1,13 0-15,-13-12 16,-22 0-1,-48-23-15</inkml:trace>
          <inkml:trace contextRef="#ctx0" brushRef="#br0" timeOffset="2287.3009">-7409-654 0,'0'0'0,"0"0"16,12-11 0,0-1-16,11-11 15,13 0 1,11-12-16,12-11 15,-24 11 1,0 12-16,-11 12 16,-12 11-16,-12 0 15,0 0 1,-12 23-16,-24 46 16,-34 104-1,-1-22-15,12-13 16,12 1-1,35-23-15,24-12 16,12-24-16,23-22 16,0-12-1,35 1-15,-82-47 16</inkml:trace>
          <inkml:trace contextRef="#ctx0" brushRef="#br0" timeOffset="2868.1277">-7762 109 0,'0'0'15,"0"0"-15,0 0 16</inkml:trace>
          <inkml:trace contextRef="#ctx0" brushRef="#br0" timeOffset="2711.9929">-7774-411 0,'0'0'15,"0"0"-15,0 0 16</inkml:trace>
        </inkml:traceGroup>
        <inkml:traceGroup>
          <inkml:annotationXML>
            <emma:emma xmlns:emma="http://www.w3.org/2003/04/emma" version="1.0">
              <emma:interpretation id="{3A30F01F-E302-48E5-BD13-0A2DA05BC821}" emma:medium="tactile" emma:mode="ink">
                <msink:context xmlns:msink="http://schemas.microsoft.com/ink/2010/main" type="inkWord" rotatedBoundingBox="32295,986 33185,1072 33103,1913 32213,1827"/>
              </emma:interpretation>
            </emma:emma>
          </inkml:annotationXML>
          <inkml:trace contextRef="#ctx0" brushRef="#br0" timeOffset="-3697.227">377-404 0,'0'0'16,"0"0"0,0 0-16,0 0 15,-11 12 1,-1 22-16,-12 24 15,-11 34-15,11 47 16,1 11 0,-1-23-16,13-34 15,-1 34 1,12-127-16</inkml:trace>
          <inkml:trace contextRef="#ctx0" brushRef="#br0" timeOffset="-4079.7074">0 0 0,'0'0'0,"0"0"16,0 0 0,0 0-16,12 0 15,12 0-15,23 0 16,35 0 0,36 12-16,-12-12 15,-12 0 1,1 0-16,-1 0 15,0 0-15,-23 0 16,-12 12 0,-59-12-16</inkml:trace>
        </inkml:traceGroup>
      </inkml:traceGroup>
      <inkml:traceGroup>
        <inkml:annotationXML>
          <emma:emma xmlns:emma="http://www.w3.org/2003/04/emma" version="1.0">
            <emma:interpretation id="{75601C99-A15D-41A1-8E35-F3ABD99E67DD}" emma:medium="tactile" emma:mode="ink">
              <msink:context xmlns:msink="http://schemas.microsoft.com/ink/2010/main" type="line" rotatedBoundingBox="1411,1778 32781,1741 32785,5246 1415,5283"/>
            </emma:interpretation>
          </emma:emma>
        </inkml:annotationXML>
        <inkml:traceGroup>
          <inkml:annotationXML>
            <emma:emma xmlns:emma="http://www.w3.org/2003/04/emma" version="1.0">
              <emma:interpretation id="{FA67EF59-02E5-40D4-8E6B-40073EF383CE}" emma:medium="tactile" emma:mode="ink">
                <msink:context xmlns:msink="http://schemas.microsoft.com/ink/2010/main" type="inkWord" rotatedBoundingBox="1412,2780 6655,2773 6657,5225 1415,52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058.947">-27870 2929 0,'0'0'16,"0"0"-16,11-12 16,1-22-16,12-13 15,-1 1 1,1-12-16,-1-11 15,1 23 1,-12 0-16,0 11 16,11 0-1,-11 12-15,0 12 16,0-1-16,-1 0 16,1 1-1,0-1-15,0 12 16,11 0-1,1 0-15,-12 0 16,11 0 0,-11 0-16,0 0 15,-12 0-15,0 12 16,0 11 0,-12 0-16,-23 23 15,-24 12 1,-12-12-16,-12 1 15,13-1-15,-1-23 16,12 0 0,12-11-16,12-12 15,11-12 1,1 1-16,11-1 16,0 0-1,0 1-15,12-1 16,0-11-16,12 0 15,0 0 1,0 11-16,-1 1 16,1-1-1,-12 12-15,0 0 16,0 0 0,0 0-16,0 12 15,0-1-15,-12 1 16,1-1-1,-1 1-15,-12 0 16,13-1 0,-1-11-16,0 0 15,0 0-15,-11 12 16,-1 22 0,-11 13-16,-1-13 15,-11 1 1,0-12-16,12 12 15,-1-24 1,1 1-16,12-12 16,-1 0-16,12 0 15,0 0 1,1 0-16,-13 0 16,12 0-1,1 0-15,-1 0 16,0 0-1,0 0-15,0 0 16,1-12-16,11-11 16,0-11-1,11-1-15,1 12 16,0 0 0,12 11-16,-13 1 15,1 11-15,-12 0 16,12 11-1,-12 12-15,0 12 16,-12 0 0,0-12-16,-11 0 15,-1 0 1,1 0-16,-1-11 16,1-1-16,-1-11 15,0 0 1,13 0-16,-1 0 15,0 0 1,0 0-16,1 0 16,-1 0-16,-24 0 15,1 12 1,-24 11-16,0 0 16,-11-12-1,-36 13-15,-36-13 16,1 1-16,47-12 15,-12-12 1,11 1-16,13-13 16,11 1-1,24 0-15,35 0 16,12 23 0</inkml:trace>
          <inkml:trace contextRef="#ctx0" brushRef="#br0" timeOffset="200588.5408">-29084 3807 0,'12'0'15,"47"-11"-15,47-24 16,12-11 0,47-24-16,-36 13 15,-11-1 1,-118 58-16</inkml:trace>
          <inkml:trace contextRef="#ctx0" brushRef="#br0" timeOffset="200265.1942">-28636 1923 0,'12'0'16,"70"0"-16,60 0 16,-142 0-16</inkml:trace>
          <inkml:trace contextRef="#ctx0" brushRef="#br0" timeOffset="200873.7209">-29178 2513 0,'0'0'0,"24"0"15,58-12 1,36 1-16,-12-12 16,24-1-1,-24 13-15,-106 11 16</inkml:trace>
          <inkml:trace contextRef="#ctx0" brushRef="#br0" timeOffset="201073.914">-29802 2490 0,'12'0'0,"129"0"15,24-23 1,47-12-16,82-11 16</inkml:trace>
          <inkml:trace contextRef="#ctx0" brushRef="#br0" timeOffset="196850.5721">-25620 2039 0,'0'0'16,"0"0"0,0 12-16,11 34 15,1 46 1,-12 24-16,-12-1 16,1-11-16,-13 0 15,-11 0 1,11-34-16,24-70 15</inkml:trace>
          <inkml:trace contextRef="#ctx0" brushRef="#br0" timeOffset="197314.5893">-25903 2490 0,'0'0'16,"0"0"-16,0 0 16,0 0-1,0 0 1,0 0-16,0 0 16,0 0-1</inkml:trace>
          <inkml:trace contextRef="#ctx0" brushRef="#br0" timeOffset="197067.6652">-25915 2906 0,'0'0'16,"0"11"-16,-23 24 16,-1 0-1,-11-1-15,-1 1 16,1-12 0,0-11-16,35-12 15</inkml:trace>
          <inkml:trace contextRef="#ctx0" brushRef="#br0" timeOffset="197628.1501">-26351 2039 0,'0'0'16,"0"0"0,12 12-16,0 11 15,11 46 1,-11 23-16,0 1 16,-24-12-16,12-12 15,0-11 1,0-58-16</inkml:trace>
          <inkml:trace contextRef="#ctx0" brushRef="#br0" timeOffset="198047.9398">-26516 2386 0,'0'0'0,"0"11"16,-11 12-16,-1 0 16,0 1-1,0-13-15,12 1 16,0-12 0,0 0-16,0 0 15,0 0-15,0 11 16,0 1-1,0 11-15,-12 12 16,1 11 0,-13 0-16,-23 12 15,0-12 1,12-23-16,-1 0 16,1-11-16,-12-1 15,0-11 1,11-11-16,1-12 15,0 0 1,23 0-16,12-12 16,12 0-1,-1-11-15,25 0 16,-36 46-16</inkml:trace>
          <inkml:trace contextRef="#ctx0" brushRef="#br0" timeOffset="198537.6142">-26845 2062 0,'0'0'0,"0"0"16</inkml:trace>
          <inkml:trace contextRef="#ctx0" brushRef="#br0" timeOffset="198331.0637">-27293 3692 0,'12'0'16,"35"-12"-16,47-11 16,47-35-16,-11-11 15,-130 69 1</inkml:trace>
          <inkml:trace contextRef="#ctx0" brushRef="#br0" timeOffset="203099.2831">-30097 2027 0,'0'0'15,"0"0"1,0 0-16,0 0 15</inkml:trace>
          <inkml:trace contextRef="#ctx0" brushRef="#br0" timeOffset="202951.6842">-30285 2860 0,'0'0'0,"0"11"15,-12 24 1,0-1-16,1-10 16,-1-1-16,-12-12 15,1 1 1,-13-1-16,1-11 15,11-11 1,1-12-16,-1-12 16,12-23-1,12-11-15,12 11 16,12 0-16,11 0 16,1 1-1,-36 57-15</inkml:trace>
          <inkml:trace contextRef="#ctx0" brushRef="#br0" timeOffset="203871.1365">-30379 2062 0,'0'0'0,"0"0"15,-12 23 1,0 0-16,-23 24 16,-1-13-1,1 1-15,0 0 16,11-12-1,1 11-15,-1-11 16,0 12-16,13-12 16,-1 12-1,12-12-15,0 0 16,0 0 0,0 12-16,-12-12 15,0 0-15,1 0 16,-1 0-1,0-11-15,-12-1 32,1-11-32,11 0 15,0-11 1,1-1-16,-1 1 16,0-1-16,0-11 15,12-12 1,12-11-16,12 0 15,11-23 1,0-1-16,-11 24 16,11 0-1,0-12-15,1-11 16,-13-1-16,1 13 16,-12-24-1,-1 0-15,1 0 16,-12 12-1,-12-24-15,1 35 16,-13 1-16,-23-1 16,12 35-1,-12 11-15,-1 12 16,13 23 0,0 0-16,11 12 15,24 11 1,59 24-16,47-1 15,-12-11-15,-94-58 16</inkml:trace>
        </inkml:traceGroup>
        <inkml:traceGroup>
          <inkml:annotationXML>
            <emma:emma xmlns:emma="http://www.w3.org/2003/04/emma" version="1.0">
              <emma:interpretation id="{96EC9DC2-C482-415E-9631-C3338738785D}" emma:medium="tactile" emma:mode="ink">
                <msink:context xmlns:msink="http://schemas.microsoft.com/ink/2010/main" type="inkWord" rotatedBoundingBox="7079,3358 9023,3355 9025,5274 7081,52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4417.8039">-23653 2212 0,'0'0'15,"0"0"-15,0 0 16</inkml:trace>
          <inkml:trace contextRef="#ctx0" brushRef="#br0" timeOffset="174242.7395">-24266 3853 0,'0'0'0,"36"-11"16,93-24-16,36-23 15,-47 1 1,0-24-16,-118 81 15</inkml:trace>
          <inkml:trace contextRef="#ctx0" brushRef="#br0" timeOffset="173487.0769">-23288 2097 0,'0'0'0,"0"0"16,12 46-16,11 46 16,-11 24-1,0 0-15,-12 22 16,-12-22-16,12-47 15,0-69 1</inkml:trace>
          <inkml:trace contextRef="#ctx0" brushRef="#br0" timeOffset="173971.7418">-23476 2605 0,'0'0'0,"0"0"16,0 23-1,0-11-15,-12 11 16,0-11 0,0-1-16,0-11 15,1 0 1,-1 0-16,12 0 15,-12 0-15,0 12 16,1-1 0,-1 12-16,0 12 15,0 11 1,-11 1-16,-1-1 16,0 0-1,-11-11-15,-12-1 16,-24 1-16,1-12 15,-1-11 1,0-12-16,12 0 16,1-23-1,10-12-15,13-11 16,23-1-16,24 1 16,23-12-1,24 1-15,59 10 16,-118 47-1</inkml:trace>
          <inkml:trace contextRef="#ctx0" brushRef="#br0" timeOffset="195789.6224">-24407 2085 0,'0'0'16,"0"0"-1,0 0-15</inkml:trace>
          <inkml:trace contextRef="#ctx0" brushRef="#br0" timeOffset="195599.8383">-24749 2848 0,'0'0'0,"0"0"0,0 0 16,0 12 0,0 11-16,-11 0 15,-1 0-15,0 0 16,-12 0-1,-11-11-15,-12-1 16,0-11 0,12-11-16,-1-12 15,13-1-15,11-10 16,0-12 0,12-1-16,35-22 15,13 0 1,10-12-16,13 11 15</inkml:trace>
          <inkml:trace contextRef="#ctx0" brushRef="#br0" timeOffset="196318.7983">-25008 1935 0,'0'0'0,"12"0"16,12 12 0,-1-1-16,12 1 15,1 11 1,-13-12-16,1 1 16,-1-1-16,-11 1 15,0-12 1,-12 0-16,0 0 15,0 0 1,0 0-16,0 0 16,-12 0-1,0 0-15,-23 0 16,0 12-16,-12-12 16,0 11-1,11 1-15,1-12 16,11 11-1,1 1-15,11 11 16,-12 23 0,1 35-16,11 11 15,0 24-15,12 46 16,12 0 0,0-12-16,-12-150 15</inkml:trace>
        </inkml:traceGroup>
        <inkml:traceGroup>
          <inkml:annotationXML>
            <emma:emma xmlns:emma="http://www.w3.org/2003/04/emma" version="1.0">
              <emma:interpretation id="{14775805-C4EF-42CC-B887-4D304A152501}" emma:medium="tactile" emma:mode="ink">
                <msink:context xmlns:msink="http://schemas.microsoft.com/ink/2010/main" type="inkWord" rotatedBoundingBox="9528,3374 16786,3366 16788,5185 9531,519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7628.9052">-17280 3507 0,'0'0'0,"0"0"15,11 11-15,1 1 16,-12-12 0</inkml:trace>
          <inkml:trace contextRef="#ctx0" brushRef="#br0" timeOffset="167854.9627">-17975 3749 0,'0'0'15,"0"0"-15,0 0 16,11 12-1,-11-12-15</inkml:trace>
          <inkml:trace contextRef="#ctx0" brushRef="#br0" timeOffset="168701.3429">-18081 2004 0,'0'0'16,"-36"-11"-1,-34-1-15,-13 1 16,1-1-16,-24 1 15,-24 11 1,1 0-16,46 23 16,12 0-1,12 11-15,12 1 16,12 11 0,11 12-16,1 23 15,23-81-15</inkml:trace>
          <inkml:trace contextRef="#ctx0" brushRef="#br0" timeOffset="168372.9429">-19000 2582 0,'0'0'0,"0"0"15,0 0 1,12 12-16,-1-1 16,13 35-1,-1 12-15,1 12 16,-12-1 0,0-11-16,11-12 15,13 0-15,-36-46 16</inkml:trace>
          <inkml:trace contextRef="#ctx0" brushRef="#br0" timeOffset="167185.4993">-15667 2409 0,'0'0'16,"0"0"-16,0 0 15,0 0-15,0 0 16,0 0 0,0 0-16,0 0 15,0 0 1,12 11-16,0 1 15,12 11-15,11 12 16,0-12 0,-11 0-16,-1 0 15,1 0 1,-12 0-16,-12-11 16,0-12-1,-12 11-15,0-11 16,0 0-16,1 0 15,-1 0 1,-12 0-16,1-11 16,11 11-1,-12-12-15,13 1 16,-1-1-16,0 1 16,0-13-1,12 13-15,0-1 16,0 1-1,0 11-15,0 0 16,0-12 0,0 12-16,0 0 15,-12 0-15,1 0 16,-1 12 0,0-1-16,-23 12 15,-1 12 1,-22 0-16,-13 11 15,0 0-15,1 1 16,11-13 0,-12 1-16,-12-12 15,1-11 1,-12-1-16,11 1 16,13-12-1,23-12-15,-1 1 16,13-1-16,0 0 15,11 1 1,1-12-16,11 11 16,0 1-1,0-1-15,1 1 16,-1-1-16,12 0 16,0 1-1,0-1-15,0 12 16,0 0-1,0 0-15,0 0 16,0 0 0,0 0-16,0 0 15,0 0-15,0 0 16,0 0 0,0 0-16,0 0 15,-12 12 1,0 23-16,-11-12 15,-1 0-15,-11 0 16,-1 0 0,13-11-16,-1-1 15,1-11 1,-1 0-16,12-11 16,1-1-1,-1 0-15,0 1 16,0-1-16,12 12 15,0 0 1,0 0-16,-12 0 16,-11 0-1,-1 12-15,-11 11 16,-12 0 0,-47 23-16,-12-11 15,-24 11-15,12-23 16,0 0-1,-23-23-15,12 0 16,34 0 0,25-11-16,-1-12 15,12 0-15,0-12 16,24 12 0,35 23-16</inkml:trace>
          <inkml:trace contextRef="#ctx0" brushRef="#br0" timeOffset="169190.23">-19330 2363 0,'0'0'15,"0"0"1,12 11-16,0 12 16,11 12-16,1 0 15,-1-1 1,1 12-16,11 24 16,-11-1-1,-13 12-15,-11-12 16,-11-11-16,-13-12 15,-35 12 1,-11-12-16,-13-11 16,1-12-1,-13 0-15,1-23 16,0-11 0,23-1-16,24-11 15,0-23-15,23 0 16,24-1-1,12-10-15,35-1 16,12 0 0,-12 23-16,24 12 15,-71 23-15</inkml:trace>
          <inkml:trace contextRef="#ctx0" brushRef="#br0" timeOffset="169331.722">-19601 2709 0,'0'0'16,"0"0"-1,0 12-15,0-12 16</inkml:trace>
          <inkml:trace contextRef="#ctx0" brushRef="#br0" timeOffset="169855.3823">-20037 2201 0,'0'0'0,"0"0"16,0 0-16,0 0 15,12 11 1,0 12-16,0 1 15,-1 22 1,1 0-16,-12 23 16,0 12-16,-12-11 15,-11-1 1,-1-11-16,-23 11 16,0-11-1,0-12-15,-12-11 16,-12-12-1,71-23-15</inkml:trace>
          <inkml:trace contextRef="#ctx0" brushRef="#br0" timeOffset="170813.8789">-20202 2247 0,'0'0'16,"0"12"-16,0 11 15,-11 11 1,-1 1-16,0-12 16,0 0-1,0 0-15,1-11 16,-1-1-1,-12 1-15,1 11 16,-1 12-16,-23 23 16,0-1-1,12-22-15,-1 0 16,13-12 0,-1-12-16,1 1 15,-1 0-15,0 22 16,1 12-1,-1 1-15,1-13 16,-1-11 0,12 1-16,1-13 15,-1-11 1,0-11-16,0-13 16,1-10-16,11-12 15,0-1 1,0 1-16,11 11 15,-11 12 1,0 0-16,0 12 16,0-1-1,-11 0-15,-13 12 16,-11 0-16,-36 0 16,0 12-1,-23 0-15,12 11 16,-36 0-1,-47-12-15,35-11 16,12 0 0,-11-11-16,-36-1 15,35-11-15,36 12 16,24-1 0,11 0-16,23 12 15,1 0-15,11 0 16,13 0-1,11 0-15,0 0 16,0 0 0,47 12-16,82 11 15,13-11 1,-13-1-16,24 1 16,-153-12-16</inkml:trace>
          <inkml:trace contextRef="#ctx0" brushRef="#br0" timeOffset="171047.6366">-21945 2212 0,'23'0'15,"142"0"-15,83 0 16,46 0 0</inkml:trace>
          <inkml:trace contextRef="#ctx0" brushRef="#br0" timeOffset="173095.1918">-22723 2860 0,'0'0'0,"0"0"16,12 0-16,0 0 15,0 0 1,0 0-16,-12 0 16</inkml:trace>
        </inkml:traceGroup>
        <inkml:traceGroup>
          <inkml:annotationXML>
            <emma:emma xmlns:emma="http://www.w3.org/2003/04/emma" version="1.0">
              <emma:interpretation id="{D4E75BED-59D6-49AE-BB74-A391EA7E8451}" emma:medium="tactile" emma:mode="ink">
                <msink:context xmlns:msink="http://schemas.microsoft.com/ink/2010/main" type="inkWord" rotatedBoundingBox="17385,2803 20648,2799 20650,4648 17387,46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9522.4716">-12981 2490 0,'0'0'0,"0"0"16,12 11-16,12 1 16,11 11-1,0 0-15,1 0 16,-13 12 0,1-1-16,-12 1 15,-12 11 1,-12 12-16,-24 0 15,-11 0-15,-35 0 16,-24-1 0,23 13-16,83-70 15</inkml:trace>
          <inkml:trace contextRef="#ctx0" brushRef="#br0" timeOffset="159976.5283">-13511 2767 0,'0'0'0,"0"12"15,-12 22 1,-11 24-16,-13 0 16,-22 0-16,-1-12 15,0-11 1,59-35-1</inkml:trace>
          <inkml:trace contextRef="#ctx0" brushRef="#br0" timeOffset="160953.3662">-13653 2166 0,'0'0'0,"-12"23"15,-23 12 1,-36 34-16,12-23 15,0 1-15,0-13 16,-23 1 0,-1-12-16,13-11 15,23-12 1,11 11-16,13-11 16,11 0-16,0 0 15,0 12 1,12-1-16,0 1 15,0 11 1,0 23-16,0 24 16,-11 11-1,-1-35-15,-24 23 16,1-23-16,0-11 16,-1 0-1,-22-12-15,-13-12 16,0-11-1,12-11-15,12-24 16,0-34-16,24 11 16,23 0-1,23 0-15,24 1 16,0 10 0,12-10-16,0 10 15,-59 47 1</inkml:trace>
          <inkml:trace contextRef="#ctx0" brushRef="#br0" timeOffset="160362.6494">-14147 3183 0,'0'0'16,"0"0"-1,0 0-15,0 0 16,0 0-16,-12-11 16,1-1-1,11 0-15,0-11 16,0 0 0,11 0-16,1-12 15,12 12 1,-1 0-16,1 0 15,-12 12-15,-1 11 16,1 0 0,0 11-16,-12-11 15,0 12 1,0 11-16,-12 11 16,-11 1-1,-36 23-15,-12-12 16,12-23-16,12 0 15,47-23 1</inkml:trace>
          <inkml:trace contextRef="#ctx0" brushRef="#br0" timeOffset="161337.6223">-14465 2039 0,'0'0'0,"24"-23"16,34-35-1,13-46-15,0-12 16,-48 24-16,-11 23 16,-12 22-1,-23-22-15,-1 23 16,-11 23-1,-12 11-15,-1 24 16,1 11-16,12 0 16,11 0-1,1 12-15,11 11 16,12 12 0,24-12-16,35 0 15,23 0 1,-82-46-16</inkml:trace>
          <inkml:trace contextRef="#ctx0" brushRef="#br0" timeOffset="158930.7718">-12027 2906 0,'0'0'0,"0"0"15,0 0 1,0-12-16,0-22 16,0-13-1,12-10-15,0-1 16,12 0-16,-1 23 15,1-11 1,-1 23-16,1 11 16,11 1-1,0 11-15,13 0 16,-1 0 0,0 0-16,-12 0 15,-11 0-15,-13 0 16,-11 0-1,0 11-15,-23 12 16,-24 12 0,-36 34-16,-46 24 15,-13-12-15,25-12 16,22-34 0,1-12-16,12-11 15,11-12 1,24 0-16,12-12 15,11-11-15,12 0 16,24-12 0,0 0-16,23-11 15,12 0 1,0 11-16,-11 12 16,-1 12-1,0 11-15,-11 0 16,-12 11-16,-12 1 15,-12 22 1,-12 36-16,-23-12 16,-35 11-1,-12 0-15,11-23 16,24-11 0,59-35-16</inkml:trace>
          <inkml:trace contextRef="#ctx0" brushRef="#br0" timeOffset="159158.7039">-11956 2027 0,'0'0'16,"0"0"-16,0 24 15,0-24 1</inkml:trace>
        </inkml:traceGroup>
        <inkml:traceGroup>
          <inkml:annotationXML>
            <emma:emma xmlns:emma="http://www.w3.org/2003/04/emma" version="1.0">
              <emma:interpretation id="{E98C3499-4AD0-46DF-BA3C-655E7599E8AA}" emma:medium="tactile" emma:mode="ink">
                <msink:context xmlns:msink="http://schemas.microsoft.com/ink/2010/main" type="inkWord" rotatedBoundingBox="21259,1754 25842,1749 25845,4684 21263,46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4874.2946">-9494 2074 0,'24'-12'16,"35"-57"-16,35-47 15,-35 24 1,-48 34-16,-22 12 15,-13 11 1,-11 12-16,-1 11 16,-11 12-1,-12 23-15,0 24 16,24-1-16,0 0 16,23 0-1,24 1-15,11 10 16,1 13-1,-1 11-15,25 11 16,-48-92 0</inkml:trace>
          <inkml:trace contextRef="#ctx0" brushRef="#br0" timeOffset="156481.7298">-9482 2675 0,'0'0'0,"0"0"16,0 0-16,0 0 16,0 0-1,-12 0-15,0 0 16,0 0-16,1-12 15,-1 0 1,12 12-16,0-11 16,0-1-1,0 1-15,12-1 16,-1 1 0,1-1-16,-12 12 15,0 0-15,12 0 16,0 12-1,-12-12-15</inkml:trace>
          <inkml:trace contextRef="#ctx0" brushRef="#br0" timeOffset="155154.9675">-10071 2328 0,'0'0'16,"12"23"-16,11 23 16,13 12-16,-1 11 15,0 1 1,-23-1-16,-12 0 15,-12 1 1,-11-12-16,-1-24 16,-11 1-1,35-35-15</inkml:trace>
          <inkml:trace contextRef="#ctx0" brushRef="#br0" timeOffset="155505.0813">-10460 2594 0,'0'0'0,"12"11"16,11 12 0,13 12-16,-13 11 15,-11-23 1,0 1-16,-12-13 15,0 1-15,-12-1 16,-11 1 0,-13-12-16,-11 11 15,-24 1 1,-35 23-16,0-1 16,24 12-16,23-11 15,12-12 1,12 0-16,11 0 15,24 1 1,24 10-16,-24-34 16</inkml:trace>
          <inkml:trace contextRef="#ctx0" brushRef="#br0" timeOffset="152429.3993">-6714 3079 0,'0'0'0,"0"0"16,-12 0-1,-11 12-15,-1-12 16,1 0 0,-1 0-16,0-12 15,13 1-15,-1-1 16,12-11-1,0-23-15,23-24 16,13 1 0,-1 0-16,12 11 15,12 12 1,12 11-16,0 0 16,-24 24-16,-12-1 15,-11 12 1,-13 12-16,-11 22 15,-11 36 1,-25 22-16,-11-22 16,12-13-16,-1-22 15,13 0 1,-12-12-16,11-23 16,-11 0-1,-1-23-15,1-12 16,0-23-16,-13-34 15,25-1 1,-1 1-16,13-58 16,11 34-1,0 24-15,0 22 16,11 12 0,-11 12-16,0 12 15,0 10-15,0 13 16,0 11-1,0 0-15,0 0 16,0 0 0,0 11-16,12 24 15,0 46 1,0 23-16,-12-12 16,-12 1-16,-12-1 15,1-11 1,-13-11-16,1-13 15,12-10 1,-13-13-16,13-22 16,-1-1-16,1-11 15,-1-11 1,0-12-16,1-12 16,-1-11-1,1-12-15,11-23 16,0-11-16,12-1 15,0 12 1,0 24-16,0 10 16,0 13-1,0 11-15,0 11 16,0 12 0,0 0-16,0 0 15,0 35-15,0 34 16,0 12-1,0 0-15,0 11 16,0-11 0,-12-12-16,1-11 15,-13-11 1,1-13-16,-13-11 16,1-11-16,-12-12 15,0-12 1,11-11-16,1 0 15,11 0 1,1 0-16,11 0 16,0 0-16,12-1 15,0 13 1,12-1-16,0 1 16,11-1-1,13 1-15,-1 11 16,-11 0-16,-1 0 15,1 0 1,-13 0-16,1 0 16,0 0-1,-12 0-15,0 0 16,0 0 0,0 0-16,0 0 15,-12-12 1,0 1-16,1-13 15,-13 1-15,1-23 16,11 11 0,0 1-16,0 11 15,12 11 1,0 1-16,0 11 16,0-12-16,0 12 15,0 0 1,0 0-16,0 0 15,0 0 1,0 12-16,12 34 16,0 35-16,-12 34 15,12 47 1,-1-12-16,-11-150 16</inkml:trace>
          <inkml:trace contextRef="#ctx0" brushRef="#br0" timeOffset="153168.6364">-7857 2813 0,'0'0'16,"0"0"-16,0 12 16,0-1-16,0 13 15,-11-13 1,11 1-16,0-12 16,-12 0-1,-12-12-15,1 1 16,-1-13-16,1 1 15,11 0 1,0 0-16,12 12 16,0-1-1,0 0-15,12 1 16,-12 11-16,12 0 16,-1 11-1,13 24-15,0 23 16,-1 0-1,-23-1-15,0 1 16,-12 0 0,-11 0-16,-13-12 15,-22 0-15,-1-11 16,-12-12 0,12-23-16,0-12 15,0 1 1,12-12-16,0-12 15,23-11-15,13-23 16,11-12 0,23 0-16,1 11 15,11 13 1,-35 57-16</inkml:trace>
          <inkml:trace contextRef="#ctx0" brushRef="#br0" timeOffset="153385.0013">-8398 2085 0,'0'0'16,"35"-11"-1,118-24-15,12 0 16,-24 12 0,-141 23-16</inkml:trace>
          <inkml:trace contextRef="#ctx0" brushRef="#br0" timeOffset="154065.6673">-8728 2709 0,'0'0'0,"0"0"16,0 0-1,0 0-15,0 0 16,0 0-16,0 0 16,23-11-1,13-12-15,-1-1 16,0 1-1,1 0-15,-13 12 16,-11 11-16,-12 0 16,0 0-1,-12 34-15,-35 24 16,-12 23 0,0-12-16,24-11 15,11-23 1,13 0-16,-1-12 15,12 0-15,0 11 16,0 1 0,0-12-16,0 12 15,0-12 1,-12 0-16,0-11 16,0-1-16,1 1 15,-1-12 1,-12 0-16,1-12 15,-1 1 1,12-12-16,-11-12 16,23-11-1,12-35-15,11-12 16,1 12-16,-1 35 16,-23 46-1</inkml:trace>
          <inkml:trace contextRef="#ctx0" brushRef="#br0" timeOffset="155810.9193">-8658 329 0,'-23'11'0,"-48"47"16,-82 104-1,-94 57-15,23 24 16,-94 57 0,94-80-16,24-12 15,58-69 1,48-35-16,35-12 16,59-92-16</inkml:trace>
          <inkml:trace contextRef="#ctx0" brushRef="#br0" timeOffset="154548.8709">-8940 2051 0,'0'0'0,"-24"57"16,-11 70-16,-24-11 15,-24 0 1,13-59-16,11-10 16,12-13-16,11-22 15,1-1 1,0-11-16,11 0 15,12 0 1,1 0-16,-1-11 16,12 11-1,0 0-15,0 0 16,0 0-16,0 0 16,0 0-1,12 11-15,-1 12 16,-11 24-1,0 22-15,-23 0 16,-13 1 0,-46 11-16,-12-12 15,94-69-15</inkml:trace>
        </inkml:traceGroup>
        <inkml:traceGroup>
          <inkml:annotationXML>
            <emma:emma xmlns:emma="http://www.w3.org/2003/04/emma" version="1.0">
              <emma:interpretation id="{C6A845EC-47C7-481B-BB4B-EB25CD000A4A}" emma:medium="tactile" emma:mode="ink">
                <msink:context xmlns:msink="http://schemas.microsoft.com/ink/2010/main" type="inkWord" rotatedBoundingBox="26398,2966 27870,2965 27873,4697 26400,469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0839.613">-5842 1877 0,'0'0'0,"0"0"16,0 0-1,0 12-15,0 34 16,-12 35 0,12 81-16,12 11 15,0-11-15,-1 0 16,1-24 0,-12-45-16,0-24 15,-12 12 1,12-81-16</inkml:trace>
          <inkml:trace contextRef="#ctx0" brushRef="#br0" timeOffset="148471.9012">-4664 2559 0,'0'0'16,"0"0"-16,0 0 15,12 0-15,11 0 16,12 12 0,1-1-16,-1 1 15,0 11 1,1 0-16,-1 0 16,-11 12-1,-13-12-15,-11 0 16,0 0-16,-11-11 15,-13-1 1,-11-11-16,-12 0 16,0-11-1,-1-1-15,25 1 16,11-13 0,0 13-16,12-1 15,12 1-15,0-1 16,11 1-1,1-1-15,-12 12 16,0 0 0,-1 12-16,-11-1 15,0 1-15,-11 11 16,-13 0 0,0-11-16,-23-1 15,12-11 1,0-11-16,-1-13 15,1-10-15,11-13 16,13-33 0,11-1-16,35-12 15,12 12 1,12 0-16,-59 81 16</inkml:trace>
          <inkml:trace contextRef="#ctx0" brushRef="#br0" timeOffset="148873.8529">-4382 1542 0,'0'0'15,"0"0"-15,-23 12 16,-24 22-1,-12 1-15,12 0 16,11-1 0,13 1-16,-1 0 15,13-1 1,-13 24-16,12 0 16,-11 11-16,-13 1 15,1-1 1,0-23-16,11-11 15,-11-12 1,-1-23-16,1-12 16,11-11-16,1-11 15,11-13 1,12-45-16,35-24 16,48 1-1,58 11-15,-11 34 16,-24 47-16,-106 23 15</inkml:trace>
          <inkml:trace contextRef="#ctx0" brushRef="#br0" timeOffset="149108.0434">-5477 3276 0,'35'0'15,"118"-12"1,71 12-16,59-23 15,11 0-15</inkml:trace>
        </inkml:traceGroup>
        <inkml:traceGroup>
          <inkml:annotationXML>
            <emma:emma xmlns:emma="http://www.w3.org/2003/04/emma" version="1.0">
              <emma:interpretation id="{29E51895-2F9C-4DF2-AEBC-7FBA3225CD25}" emma:medium="tactile" emma:mode="ink">
                <msink:context xmlns:msink="http://schemas.microsoft.com/ink/2010/main" type="inkWord" rotatedBoundingBox="28282,3058 32783,3053 32785,5009 28285,50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3389.2301">154 2443 0,'0'0'16,"0"0"-16,0 12 15,0 23 1,0-12-16,-12 11 16,0-10-1,0-1-15,1-12 16,-1 1-16,-12-1 16,12-11-1,1 0-15,-1 0 16,0 0-1,0 0-15,0 0 16,12 0 0,-11 0-16,-13 12 15,1 11-15,-25 35 16,1 0 0,0-1-16,0-10 15,0-13 1,0-11-16,-12 1 15,12-13 1,-24-11-16,12 0 16,12-11-16,12-13 15,11-10 1,12-12-16,36-24 16,23 1-1,24-1-15,35 13 16,-106 57-1</inkml:trace>
          <inkml:trace contextRef="#ctx0" brushRef="#br0" timeOffset="143638.4563">-789 3588 0,'12'0'0,"59"-12"15,47-11 1,35-23-16,-12-12 15,-35 12-15,-12-12 16,-35 23 0,-59 35-16</inkml:trace>
          <inkml:trace contextRef="#ctx0" brushRef="#br0" timeOffset="143826.0108">-270 2131 0,'0'0'0,"0"0"16,0 0-1,0 0-15</inkml:trace>
          <inkml:trace contextRef="#ctx0" brushRef="#br0" timeOffset="144465.2893">-671 1958 0,'0'0'0,"0"0"15,0 0 1,0 0-16</inkml:trace>
          <inkml:trace contextRef="#ctx0" brushRef="#br0" timeOffset="144297.272">-895 2802 0,'0'0'16,"0"0"-16,0 11 16,-12 12-1,1-11-15,-1 0 16,0-1-16,0-11 16,-11 0-1,-1-11-15,1-13 16,11-10-1,0-12-15,12-12 16,12-35-16,23-11 16,12 12-1,12 22-15,12 24 16,-71 46 0</inkml:trace>
          <inkml:trace contextRef="#ctx0" brushRef="#br0" timeOffset="144958.9229">-1213 2051 0,'0'0'16,"0"0"-1,12 0-15,12 0 16,11 0-16,12 0 16,0 11-1,12 12-15,-12 12 16,-12 0 0,-11-12-16,-12-12 15,0 1-15,-12-12 16,0 0-1,0 0-15,-12 0 16,-12-12 0,1 1-16,-1 11 15,-11-12 1,-12 12-16,-12 0 16,-12 0-16,12 12 15,0 11 1,12 0-16,0 12 15,0 11 1,12 0-16,11 12 16,0 11-1,1 47-15,23 22 16,12-34-16,11-11 16,1-12-1,-1 23-15,-23-104 16</inkml:trace>
          <inkml:trace contextRef="#ctx0" brushRef="#br0" timeOffset="142711.766">531 2235 0,'0'0'0,"0"0"16,0 0-1,0 0-15,0 0 16,0 0-1,0 0-15,0 12 16,0 34-16,-12 12 16,0 11-1,0 12-15,0 12 16,1-1 0,11 1-16,0-24 15,-12 23-15,12-92 16</inkml:trace>
          <inkml:trace contextRef="#ctx0" brushRef="#br0" timeOffset="147403.9509">-1684 2501 0,'0'0'15,"0"0"1,0 0-16,0 0 16,0 0-1,0 12-15,-12-1 16,0 1-16,-11-1 16,-24 1-1,-36 0-15,24-1 16,1 1-1,-13-1-15,0 12 16,12 12-16,24-12 16,11 0-1,24-23-15</inkml:trace>
          <inkml:trace contextRef="#ctx0" brushRef="#br0" timeOffset="145247.758">-2037 2628 0,'0'0'0,"0"0"15,0 0 1,0 0-16,-12 12 16,0-12-16,0 0 15,-11 11 1,-13 1-16,13 11 15,-13 23 1,36-46-16</inkml:trace>
          <inkml:trace contextRef="#ctx0" brushRef="#br0" timeOffset="145372.4193">-2391 3333 0,'0'0'0,"0"0"16,0 0-16</inkml:trace>
          <inkml:trace contextRef="#ctx0" brushRef="#br0" timeOffset="146448.6859">-3369 3021 0,'0'0'0,"0"0"15,0-11 1,12-24-16,12-11 15,11-12 1,12 0-16,12 12 16,0 0-16,24 11 15,-13 12 1,-11 11-16,-12 1 16,0 11-1,0 0-15,-11 11 16,-1 1-1,-11 0-15,-13-1 16,-11 1-16,-11 22 16,-13 13-1,-47 10-15,-35 13 16,-11-24 0,11-11-16,-12-12 15,-24 0-15,25-12 16,34-11-1,24-11-15,12-12 16,12-12 0,11-11-16,13-12 15,11 0 1,23 1-16,24-13 16,24 1-16,-12 23 15,11-1 1,-11 1-16,12 11 15,-24 12 1,0 12-16,0-1 16,-23 12-16,-12 12 15,0 11 1,-24 12-16,-12 45 16,1 13-1,-13-1-15,-11-22 16,0-12-1,12-24-15,-1-11 16,1-11-16,0-24 16,-1-11-1,1-23-15,11-23 16,13 22 0,11-34-16,11-11 15,1 0-15,12 34 16,-12 23-1,-1 0-15,1 24 16,-12 11 0,0 11-16,-23 36 15,-36 34 1,-12 23-16,12-12 16,12-23-16,12-11 15,11-23 1,1-24-16,-13-11 15,13-11 1,-1-12-16,1-23 16,11-12-16,24-23 15,11-23 1,24 0-16,47-12 16,48 24-1,-142 92-15</inkml:trace>
          <inkml:trace contextRef="#ctx0" brushRef="#br0" timeOffset="146641.2113">-2838 1634 0,'0'0'0,"0"0"16</inkml:trace>
        </inkml:traceGroup>
      </inkml:traceGroup>
      <inkml:traceGroup>
        <inkml:annotationXML>
          <emma:emma xmlns:emma="http://www.w3.org/2003/04/emma" version="1.0">
            <emma:interpretation id="{D545D089-3B68-42FA-80B3-501ED1F7880A}" emma:medium="tactile" emma:mode="ink">
              <msink:context xmlns:msink="http://schemas.microsoft.com/ink/2010/main" type="line" rotatedBoundingBox="8665,4794 32475,4966 32456,7610 8646,7439"/>
            </emma:interpretation>
          </emma:emma>
        </inkml:annotationXML>
        <inkml:traceGroup>
          <inkml:annotationXML>
            <emma:emma xmlns:emma="http://www.w3.org/2003/04/emma" version="1.0">
              <emma:interpretation id="{B9880DEC-264B-4659-97F9-78C4A8969990}" emma:medium="tactile" emma:mode="ink">
                <msink:context xmlns:msink="http://schemas.microsoft.com/ink/2010/main" type="inkWord" rotatedBoundingBox="8654,6235 8671,6236 8670,6252 8654,6252"/>
              </emma:interpretation>
            </emma:emma>
          </inkml:annotationXML>
          <inkml:trace contextRef="#ctx0" brushRef="#br0" timeOffset="240480.9206">-23594 4813 0,'0'0'15,"12"11"-15,-12-11 16</inkml:trace>
        </inkml:traceGroup>
        <inkml:traceGroup>
          <inkml:annotationXML>
            <emma:emma xmlns:emma="http://www.w3.org/2003/04/emma" version="1.0">
              <emma:interpretation id="{9CFC51BD-43AE-4E63-8DAB-1933131620BA}" emma:medium="tactile" emma:mode="ink">
                <msink:context xmlns:msink="http://schemas.microsoft.com/ink/2010/main" type="inkWord" rotatedBoundingBox="8871,4796 11531,4815 11515,7067 8855,704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8910.9489">-20861 4038 0,'0'0'15,"-12"23"1,-12 24-16,-23 34 15,-35-1-15,-1-10 16,13-12 0,-25-12-16,-11-11 15,-35-12 1,35-12-16,23-11 16,1 0-16,11 0 15,12 12 1,1 11-16,10 0 15,1 12 1,12-1-16,11 1 16,13 0-1,-1 46-15,12-81 16</inkml:trace>
          <inkml:trace contextRef="#ctx0" brushRef="#br0" timeOffset="238398.7203">-21097 4443 0,'12'0'15,"23"-23"-15,36 0 16,11 0 0,-11 11-16,-71 12 15</inkml:trace>
          <inkml:trace contextRef="#ctx0" brushRef="#br0" timeOffset="238257.1049">-20850 4963 0,'0'0'0,"0"11"15,0 13 1,0-1-16,0-12 15,12 1-15,0-1 16,-12-11 0,12 0-16,0-11 15,11-12 1,-11 0-16,0-12 16,-1 12-16,1 0 15,-12 0 1,0 11-16,0 0 15,0 12 1,0 0-16,0 0 16,0 0-1,0 0-15,0 0 16,-23 12-16,-1 11 16,-23 23-1,0-11-15,-12 0 16,0-1-1,0-11-15,12-11 16,12 0 0,-1-12-16,13-12 15,-1-11-15,12-12 16,1 12 0,11 0-16,0 0 15,11 11 1,1 1-16,0-1 15,0 12 1,0 0-16,-1 12 16,-11-1-16,0 12 15,0 1 1,-11 10-16,-13 1 16,0 0-1,1-12-15,-12-12 16,-1 1-1,1-12-15,11-12 16,1-22-16,-1-1 16,12-11-1,12-1-15,12-10 16,12-13 0,-1 1-16,13 0 15,-1 22-15,-35 47 16</inkml:trace>
          <inkml:trace contextRef="#ctx0" brushRef="#br0" timeOffset="240299.517">-23100 4385 0,'0'0'16,"0"0"-16,12 12 16,0-1-1,12 12-15,-1 12 16,1 0 0,-1-1-16,1 1 15,-12 0-15,-12-1 16,-12 13-1,-12-1-15,-23 23 16,-35 12 0,-1-12-16,1-11 15,11-23 1,24-1-16,47-34 16</inkml:trace>
          <inkml:trace contextRef="#ctx0" brushRef="#br0" timeOffset="239608.9723">-22487 4743 0,'0'0'0,"0"0"16,0 12-1,12-1-15,-12 1 16,0 0 0,0-1-16,0-11 15,0 0-15,0 0 16,0 0-1,-12 12-15,-12 11 16,-23 23 0,-23 23-16,-1 1 15,0-1 1,1-11-16,11-12 16,12 0-16,-12 12 15,12 0 1,11 0-16,13-24 15,23-34 1</inkml:trace>
          <inkml:trace contextRef="#ctx0" brushRef="#br0" timeOffset="239136.4255">-22322 5633 0,'12'0'0,"58"-11"16,48-12-1,12-12-15,11 12 16,0 0 0,-141 23-16</inkml:trace>
          <inkml:trace contextRef="#ctx0" brushRef="#br0" timeOffset="239943.783">-20920 3391 0,'0'0'0,"-12"12"15,-35 11-15,-47 23 16,-12 23-1,-83 35-15,-35 47 16,12 22 0,-35 0-16,58-46 15,48-11-15,0 11 16,35-46 0,11 0-16,95-81 15</inkml:trace>
        </inkml:traceGroup>
        <inkml:traceGroup>
          <inkml:annotationXML>
            <emma:emma xmlns:emma="http://www.w3.org/2003/04/emma" version="1.0">
              <emma:interpretation id="{97217BFA-2362-4FB0-B5FA-3B6FFB8C3426}" emma:medium="tactile" emma:mode="ink">
                <msink:context xmlns:msink="http://schemas.microsoft.com/ink/2010/main" type="inkWord" rotatedBoundingBox="11820,5544 16374,5577 16360,7494 11806,746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0940.8093">-16903 5783 0,'0'0'0,"23"-11"16,95-58 0,35-1-16,-35 1 15,-24 23 1,-94 46-16</inkml:trace>
          <inkml:trace contextRef="#ctx0" brushRef="#br0" timeOffset="230423.8912">-15949 4674 0,'0'0'0,"0"0"15,0 0 1,0 0-16,0 0 16,0 0-16,0 0 15,0 0 1,0 0-16,0 0 15,0 0 1,0 0-16,0 0 16,0 12-1,0 11-15,0 11 16,-12 1-16,0 0 16,0-1-1,-11 1-15,-1 0 16,1-12-1,-1-12-15,1-11 16,-1 0-16,1 0 16,11-11-1,0-1-15,0 1 16,0-1 0,12 12-16,0 0 15,0 0 1,0 0-16,-11 12 15,-13 22-15,12-11 16,-11 1 0,-1-1-16,1-12 15,11 1 1,-12-12-16,12 0 16,-11-12-16,-1-11 15,1-12 1,-1-11-16,1-23 15,11-12 1,12 23-16,0 0 16,0 12-1,12 23-15,-12 23 16,0 0-16,11 12 16,1 22-1,0 13-15,-12 33 16,-12 1-1,-11 0-15,-1-23 16,-11 11 0,-1-22-16,-11-1 15,12-11-15,0-24 16,-1 1 0,13-12-16,-1 0 15,12 0 1,1-12-16,-1 1 15,12-13-15,0 1 16,0 12 0,12-1-16,-1 1 15,1 11 1,0 0-16,0 11 16,0 1-16,-1-1 15,-11 12 1,-11 1-16,-1-1 15,-12 11 1,-23 1 0,-59 0-1,35-24-15,24 1 16,47-12 0</inkml:trace>
          <inkml:trace contextRef="#ctx0" brushRef="#br0" timeOffset="230640.2758">-16338 4258 0,'0'0'16,"35"-12"-16,60-11 15,46 0 1,-35 0-16,-24 0 16,-82 23-1</inkml:trace>
          <inkml:trace contextRef="#ctx0" brushRef="#br0" timeOffset="231260.3982">-16939 4940 0,'0'0'16,"0"34"0,-12 13-16,-23 10 15,-24 13-15,-23-1 16,-12-11-1,-12-12-15,-36-11 16,36-12 0,106-23-16</inkml:trace>
          <inkml:trace contextRef="#ctx0" brushRef="#br0" timeOffset="234035.8809">-17964 4836 0,'0'0'0,"0"0"15,0 0-15,0 11 16,-11 36 0,-13 10-16,1-22 15,-13-12 1,-11 12-16,12-12 15,-1-12-15,1-11 16,12 0 0,-1-11-16,12-1 15,0-11 1,1 12-16,-1-1 16,0 1-1,12 11-15,-12 0 16,-11 11-16,-1 24 15,-23 23 1,0-12-16,-24 23 16,-23 1-1,0-1-15,94-69 16</inkml:trace>
          <inkml:trace contextRef="#ctx0" brushRef="#br0" timeOffset="233529.8233">-17928 6038 0,'0'0'0,"0"0"16,23 11-16,-23-11 15</inkml:trace>
          <inkml:trace contextRef="#ctx0" brushRef="#br0" timeOffset="233316.546">-17386 4859 0,'0'0'16,"0"0"-16,0 0 16,11-12-16,-11 12 15,0 0 1,0 0-16,0 0 15,-11 0 1,-25 12-16,-23-1 16,1 1-16,10 0 15,25-1 1,-1 1-16,12-1 16,12 1-1,0 11-15,0 12 16,0-1-16,0 1 15,-11 0 1,-13 11-16,-23 0 16,0-11-1,-12-1-15,-23 13 16,-13-13 0,25 13-16,70-47 15</inkml:trace>
          <inkml:trace contextRef="#ctx0" brushRef="#br0" timeOffset="234625.9587">-18859 4709 0,'0'0'15,"24"23"-15,-1 35 16,1 34-16,-12 0 15,-24-22 1,0-1-16,-11-23 16,-13-11-1,1-12-15,-1-11 16,13-12 0,-1-12-16,13-11 15,-1 0-15,12-23 16,23 11-1,24-23-15,36 12 16,-83 46 0</inkml:trace>
          <inkml:trace contextRef="#ctx0" brushRef="#br0" timeOffset="234252.5859">-19118 6015 0,'0'0'16,"24"-12"-16,82-11 15,35-12-15,-47 12 16,-94 23 0</inkml:trace>
          <inkml:trace contextRef="#ctx0" brushRef="#br0" timeOffset="237136.5726">-20437 4778 0,'0'0'16,"11"23"-1,25 12-15,-1 23 16,0 11-16,1 0 16,-24-23-1,-1-11-15,-11 0 16,-11-12 0,-1-11-16,-24-1 15,1-11-15,0-11 16,11-13-1,12-10-15,12-13 16,24 1 0,-24 46-16</inkml:trace>
          <inkml:trace contextRef="#ctx0" brushRef="#br0" timeOffset="236825.0777">-19683 4501 0,'11'-12'15,"13"-23"-15,-1-11 16,1-12-16,-12-11 16,-24 23-1,0 11-15,-23 12 16,-12 11 0,-47 24-16,11 11 15,36 0 1,0 12-16,23 11 15,13 0-15,11 1 16,23 10 0,12-10-16,1 10 15,11 24 1,-47-81-16</inkml:trace>
          <inkml:trace contextRef="#ctx0" brushRef="#br0" timeOffset="236427.2819">-19059 4674 0,'0'0'15,"0"0"1,0 0-16,0 0 15,0 0 1,0 12-16,-12 11 16,-11 34-16,-13 24 15,-23 12 1,-23 11 0,-1-23-16,13-35 15,-1-11-15,0-12 16,12-23-1,1 0-15,10-12 16,1-11-16,0-23 16,24 0-1,11 11-15,0 0 16,12 12 0,0 12-16,0 11 15,0 0 1,0 0-16,-12 11 15,-11 24-15,-24 11 16,-12 12 0,0 0-16,-24-1 15,-23-10 1,0-13-16,106-34 16</inkml:trace>
        </inkml:traceGroup>
        <inkml:traceGroup>
          <inkml:annotationXML>
            <emma:emma xmlns:emma="http://www.w3.org/2003/04/emma" version="1.0">
              <emma:interpretation id="{900C2FFC-5196-4FA2-88A0-4D376492B662}" emma:medium="tactile" emma:mode="ink">
                <msink:context xmlns:msink="http://schemas.microsoft.com/ink/2010/main" type="inkWord" rotatedBoundingBox="16721,5116 19810,5138 19795,7173 16707,715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8922.6653">-14924 4154 0,'0'0'0,"0"0"16,-12 11-1,-12 1-15,-11 11 16,0 0 0,-1 0-16,13 0 15,-1-11-15,12 11 16,1 0 0,-1-11-16,12 11 15,0 23 1,0 0-16,12-11 15,-12 11 1,0-11-16,0 0 16,-12-1-1,0-11-15,0 1 16,-11-13-16,-24 1 16,-12-1-1,-12-11-15,24 0 16,0-11-1,11-24-15,13 0 16,11-22-16,12-1 16,24-12-1,11 13-15,0 34 16,-35 23 0</inkml:trace>
          <inkml:trace contextRef="#ctx0" brushRef="#br0" timeOffset="228399.5898">-14218 4662 0,'0'0'0,"0"12"15,0 0-15,-11 11 16,-13 11 0,-23 24-16,-12-12 15,-12 1 1,-23-1-16,0-23 16,-24-12-16,24-11 15,23 0 1,12 0-16,0-11 15,24-1 1,0 1-16,11 11 16,12 0-1,1 0-15,-1 0 16,0 11-16,0 1 16,0-1-1,1 36-15,-1 10 31,-94 71-15,23-59-16,25-23 16,22-11-1,36-35-15</inkml:trace>
          <inkml:trace contextRef="#ctx0" brushRef="#br0" timeOffset="227899.8758">-13711 4293 0,'0'0'0,"-12"0"15,-11 11-15,-1 12 16,12-11 0,0-1-16,12 1 15,0 11 1,12-11-16,0 22 16,12 1-16,-1 0 15,-11-1 1,0 1-16,-1-12 15,-11 0 1,-11 0-16,-13 12 16,-23 11-1,47-46-15</inkml:trace>
          <inkml:trace contextRef="#ctx0" brushRef="#br0" timeOffset="227241.0614">-14300 5737 0,'12'0'0,"35"-11"15,47-24-15,59-34 16,24-12-1,-48 23-15,-129 58 16</inkml:trace>
          <inkml:trace contextRef="#ctx0" brushRef="#br0" timeOffset="226974.799">-13275 4790 0,'0'0'0,"0"0"16,12 23-16,-12 0 15,0 23 1,-12 0-16,0-11 16,0-12-1,0-11-15,1-1 16,11-11-16,0 0 15,0 0 1,-12-11-16,0-1 16,0 0-1,1 1-15,11-1 16,0 1-16,0 11 16,0 0-1,-12 0-15,-12 11 16,-11 12-1,-12 1-15,-12-1 16,-12 11 0,0-11-16,1 1 15,23-13-15,0-11 16,-1 0 0,13-11-16,0-13 15,11-10 1,12-1-16,12 35 15</inkml:trace>
          <inkml:trace contextRef="#ctx0" brushRef="#br0" timeOffset="226314.2572">-12804 5402 0,'0'0'0,"0"0"16,0 0-16,12 0 16,-12 0-1</inkml:trace>
          <inkml:trace contextRef="#ctx0" brushRef="#br0" timeOffset="227574.9339">-12545 3715 0,'0'0'15,"-12"11"1,-11 12-16,-24 24 16,-36 57-1,1-12-15,-24 12 16,-12 23-16,35-57 16,1-1-1,82-69-15</inkml:trace>
          <inkml:trace contextRef="#ctx0" brushRef="#br0" timeOffset="226060.2478">-12451 4847 0,'0'0'15,"0"0"-15,0 0 16,0 0 0,0 0-16,0 12 15,-11 11 1,-1 23-16,0-11 15,-12 0 1,1-12-16,-12-12 16,-1 1-16,1-12 15,0-12 1,11 1-16,0-12 16,1-1-1,-1-22-15,13 0 16,11-12-1,0-34-15,0-35 16,11 34-16,1 24 16,-12 34-1,0 35-15,0 0 16</inkml:trace>
        </inkml:traceGroup>
        <inkml:traceGroup>
          <inkml:annotationXML>
            <emma:emma xmlns:emma="http://www.w3.org/2003/04/emma" version="1.0">
              <emma:interpretation id="{10F0289E-1A3E-4227-BA68-7F271A3E02C0}" emma:medium="tactile" emma:mode="ink">
                <msink:context xmlns:msink="http://schemas.microsoft.com/ink/2010/main" type="inkWord" rotatedBoundingBox="20558,5204 25158,5237 25147,6816 20547,678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1274.9303">-9635 4859 0,'0'0'0,"0"0"16,0 11-16,0-11 15</inkml:trace>
          <inkml:trace contextRef="#ctx0" brushRef="#br0" timeOffset="221096.3307">-9364 4778 0,'0'0'0,"0"0"15,0 0 1,11 23-16,1 12 16,0 11-16,-12 12 15,-12 0 1,-11-1-16,-1-10 16,-11-1-1,-12-11-15,-24-1 16,-23-22-1,-1-1-15,25-11 16,-1-23-16,24 0 16,12-12-1,11-11-15,12 0 16,1-12 0,22 12-16,25-12 15,23 0-15,23 24 16,-82 34-1</inkml:trace>
          <inkml:trace contextRef="#ctx0" brushRef="#br0" timeOffset="220701.0601">-9046 4200 0,'0'0'15,"0"0"-15,0 23 16,0 58-16,0 58 16,0-12-1,0-23-15,-12-12 16,12 1 0,-12-12-16,12-23 15,0-58-15</inkml:trace>
          <inkml:trace contextRef="#ctx0" brushRef="#br0" timeOffset="220426.7722">-8811 4362 0,'24'-12'16,"47"1"-16,11-1 15,-11 1-15,-12 11 16,-59 0 0</inkml:trace>
          <inkml:trace contextRef="#ctx0" brushRef="#br0" timeOffset="220219.3513">-8504 4686 0,'0'0'15,"0"11"-15,0 12 16,0 12 0,-12 34-16,0 1 15,-23-1-15,-1-11 16,1-12-1,0-11-15,-1-12 16,13-12 0,-1 1-16,1-12 15,-1-12 1,0-11-16,13 0 16,-1 0-16,12 11 15,0 1 1,0 11-16,0 0 15,12 0 1,-1 11-16,1 1 16,-12 11-1,0 12-15,-12-1 16,-11 13-16,-12-1 16,-24 12-1,0-24-15,-12 1 16,71-35-1</inkml:trace>
          <inkml:trace contextRef="#ctx0" brushRef="#br0" timeOffset="219676.4459">-7739 4905 0,'0'0'0,"0"0"15,0 0-15,-12 0 16,1 0 0,-1 0-16,-12-11 15,1-1 1,11 0-16,0 1 15,0-1-15,12 1 16,0-1 0,12-11-16,0 12 15,0-1 1,0 0-16,-1 12 16,-11 0-16,0 0 15,0 0 1,0 0-16,0 12 15,0 0 1,-11 22-16,-13 1 16,0 0-16,1-1 15,-1 1 1,13-12-16,-1 0 16,0 0-1,0 0-15,0 12 16,12-12-1,-11 12-15,-1 0 16,0-1-16,0 1 16,-11 0-1,-1-12-15,-11 0 16,11-12 0,1 1-16,-1-1 15,1-11 1,-1 0-16,0-11 15,13-1-15,-1-11 16,0-23 0,12-12-16,24 0 15,-1 1 1,1 22-16,-24 35 16</inkml:trace>
          <inkml:trace contextRef="#ctx0" brushRef="#br0" timeOffset="215925.8625">-7220 4154 0,'0'0'15,"0"0"-15,0 11 16,0 36 0,-12 68-16,0 36 15,0-24 1,-11 46-16,23-173 16</inkml:trace>
          <inkml:trace contextRef="#ctx0" brushRef="#br0" timeOffset="215699.8494">-7103 4963 0,'0'0'15,"0"0"1,0 11-16,0 13 16,-11 10-16,-1 1 15,-12 11 1,-11 0-16,-12 1 15,-12-1 1,-12 0-16,0-11 16,13-24-1,22 1-15,36-12 16</inkml:trace>
          <inkml:trace contextRef="#ctx0" brushRef="#br0" timeOffset="222767.5402">-10389 4755 0,'0'0'0,"0"11"16,0 13 0,0-1-16,0-12 15,12 1 1,-1-1-16,1-11 16,12 0-1,11 0-15,-11-11 16,-1-1-16,1 1 15,-13-12 1,1-1-16,0 13 16,-12-1-1,0 12-15,0 0 16,0 0-16,-12 0 16,-23 12-1,0-1-15,-13 13 16,1-13-1,0 1-15,12-1 16,0 1 0,-1-1-16,13-11 15,-1 0-15,12 0 16,1-11 0,-1-1-16,0-11 15,0-12 1,12-11-16,0 0 15,12 0-15,0 0 16,0 11 0,-1 0-16,-11 24 15,0-1 1,0 12-16,0 0 16,0 0-1,-11 12-15,-25 11 16,-11 11-16,-24 13 15,12-13 1,12-11-16,12 1 16,11-13-1,13 1-15,11-12 16,0 0-16,11 11 16,13 1-1,0-1-15,11-11 16,0 0-1,-11 0-15,-1 0 16,-11 0 0,0 0-16,-12 0 15,0 0-15,-12 23 16,-23 24 0,-12 22-16,-12 0 15,12 1 1,23-24-16,1-11 15,11-12-15,12 0 16,12-12 0,-1 1-16,1-12 15,12 0 1,-1 0-16,-11 0 16,-12 0-1,0 0-15,0 0 16,-12 0-16,-11 0 15,-13 12 1,1-12-16,0-12 16,11 0-1,1 1-15,-1-12 16,0-12 0,13 12-16,11-12 15,0 24-15,0-1 16,11 1-1,1-1-15,0 12 16,0 0 0,0 12-16,-1-1 15,1 1-15,-12 11 16,0 11 0,-12 1-1,-47 35 1,1-24-1,-1-12-15,0 1 16,12 0 0,47-35-16</inkml:trace>
          <inkml:trace contextRef="#ctx0" brushRef="#br0" timeOffset="223675.872">-11355 3784 0,'0'0'0,"-12"12"16,-23 34-1,-24 23-15,0-11 16,12-12 0,0 0-16,11-11 15,13-12 1,-1 0-16,24-23 16</inkml:trace>
          <inkml:trace contextRef="#ctx0" brushRef="#br0" timeOffset="223302.4031">-11355 4478 0,'0'0'0,"0"11"15,12 24 1,-1 11-16,1 23 16,-24 24-1,-11 22-15,-1-45 16,-11-1-16,0-11 16,-1-12-1,1-23-15,0-11 16,-1-12-1,13-12-15,-13-11 16,13-12 0,11 1-16,0-13 15,12 24-15,0-11 16,12 11 0,12 11-16,-1 0 15,1 12 1,11 0-16,-11 12 15,-13 0-15,1 11 16,-12 0 0,-12 11-16,-11 13 15,-13-1 1,1-23-16,35-23 16</inkml:trace>
          <inkml:trace contextRef="#ctx0" brushRef="#br0" timeOffset="223883.6812">-11273 3957 0,'0'0'0,"0"12"16,-11 11-1,-25 23-15,-23 12 16,-11 0-1,11-12-15,12-11 16,11-1-16,36-34 16</inkml:trace>
        </inkml:traceGroup>
        <inkml:traceGroup>
          <inkml:annotationXML>
            <emma:emma xmlns:emma="http://www.w3.org/2003/04/emma" version="1.0">
              <emma:interpretation id="{EEF0E7B3-5D58-4552-B2F8-8DF91DDCAF85}" emma:medium="tactile" emma:mode="ink">
                <msink:context xmlns:msink="http://schemas.microsoft.com/ink/2010/main" type="inkWord" rotatedBoundingBox="25566,5585 29127,5611 29116,7166 25555,714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4803.6818">-6278 4998 0,'0'0'15,"0"11"1,0 1-16,0 11 15,0 11 1,-12 1-16,0 0 16,-11 0-16,-13-1 15,-11 1 1,0 0-16,47-35 16</inkml:trace>
          <inkml:trace contextRef="#ctx0" brushRef="#br0" timeOffset="215305.9073">-6172 4350 0,'0'0'0,"-12"12"16,-11 11 0,-25 0-16,1 12 15,0 0-15,12-12 16,11 0 0,13 0-16,-1 0 15,12-11 1,0 11-16,0 0 15,12 11-15,-1 1 16,1 11 0,-12 1-16,0-1 15,-12-12 1,-11 1-16,-1-23 16,-11-1-1,11-11-15,-11 0 16,0-11-16,-1-12 15,1-12 1,11-11-16,13-12 16,11 0-1,11-11-15,25-1 16,-1 24-16,-35 46 16</inkml:trace>
          <inkml:trace contextRef="#ctx0" brushRef="#br0" timeOffset="214481.9198">-5724 4894 0,'0'0'15,"-24"23"1,0 0-16,1 11 16,11 1-16,0-12 15,12-11 1,12-1-16,0 1 16,11-1-1,13 1-15,-1-12 16,-11 0-16,-1-12 15,-11 12 1,0 0-16,-12 0 16,0 12-1,0 11-15,-12 0 16,-12 24 0,-11-13-16,-12 1 15,0-12-15,12 0 16,-1-11-1,1-12-15,11 0 16,1-12 0,11-11-16,0 0 15,0 0-15,1-12 16,-1 12 0,12 11-16,0 1 15,0 11 1,0 0-16,0 0 15,0 0 1,0 11-16,-12 13 16,0-1-16,1 0 15,-13 0 1,-11 0-16,-13 0 16,1 0-1,0 0-15,0-11 16,47-12-16</inkml:trace>
          <inkml:trace contextRef="#ctx0" brushRef="#br0" timeOffset="213600.9123">-4817 5148 0,'0'0'16,"0"0"-16,0 0 15,0 0 1,-12-12-16,0 1 16,0-1-1,0 1-15,1-1 16,-1 0 0,-12 1-16,1 11 15,-13 0-15,1 0 16,0 11-1,-1 1-15,1 11 16,12-11 0,11-1-16,0 1 15,12-12 1,0 0-16,12 11 16,0 1-16,11 0 15,24-1 1,24 12-16,-71-23 15</inkml:trace>
          <inkml:trace contextRef="#ctx0" brushRef="#br0" timeOffset="212713.7303">-4735 4177 0,'0'0'16,"0"0"-16,-12 0 15,-11 12 1,-13 11-16,-11 0 16,12 0-16,11-12 15,13 1 1,-13 11-16,12 0 15,0 0 1,12 12-16,0 11 16,0 1-1,0-1-15,0 0 16,-11 0-16,-1-11 16,0-12-1,-11 0-15,-13 0 16,-23-11-1,-11-12-15,23 0 16,-1-12 0,13-11-16,12-12 15,-1-22-15,24-1 16,12 0 0,23-11-16,12 23 15,-11 22 1,-36 24-16</inkml:trace>
          <inkml:trace contextRef="#ctx0" brushRef="#br0" timeOffset="212204.8829">-4994 5078 0,'0'0'16,"0"0"-16,0 0 16,0 0-1,0 0-15,12 0 16,11 0-16,24 12 15,12 0 1,0-1-16,0 1 16,0 11-1,-12 0-15,-12 0 16,-11-11 0,-12-1-16,-12 1 15,0-1-15,-24 1 16,-11-1-1,-12 1-15,0-12 16,-1 0 0,1-12-16,0-11 15,24 0-15,-1 0 16,12 0 0,1 0-16,11 11 15,0 1 1,0-1-16,11 1 15,1 11 1,0 0-16,0 11 16,-1 1-16,-11 11 15,0 0 1,-11 0-16,-1 12 16,-12-12-1,1 0-15,-24-11 16,0-1-16,-1-11 15,1-11 1,12-13-16,0-22 16,23-12-1,12-23-15,12 12 16,-1 11 0,13 1-16,0 10 15,-24 47-15</inkml:trace>
          <inkml:trace contextRef="#ctx0" brushRef="#br0" timeOffset="211461.9633">-3922 4639 0,'0'0'0,"12"-23"15,-1-35 1,1-11-16,-12 23 16,-12 11-1,1 12-15,-25 0 16,-11 11-16,-24 12 15,24 0 1,12 12-16,0 11 16,11 12-1,12 11-15,12 0 16,12-11-16,35 11 16,0 0-1,0 12-15,-47-58 16</inkml:trace>
          <inkml:trace contextRef="#ctx0" brushRef="#br0" timeOffset="210584.3043">-3745 5564 0,'0'0'16,"0"0"-16,0 0 16,-12 0-1,0 0-15,0-12 16,0 1-1,1-1-15,11 1 16,0-12 0,0-12-16,11 12 15,13 0-15,0 0 16,11-1 0,0 13-16,1 11 15,-13 0 1,-11 0-16,-12 0 15,0 11 1,-12 13-16,-11-1 16,-13 23-16,-11 12 15,-12-1 1,-11-10-16,-13-1 16,1-11-1,11-1-15,71-34 16</inkml:trace>
          <inkml:trace contextRef="#ctx0" brushRef="#br0" timeOffset="211127.0323">-3451 4778 0,'0'0'0,"-12"23"15,-23 23-15,-12 12 16,-12 0 0,0-12-16,12-11 15,12-12 1,-1-12-16,1 1 15,11-12 1,13 0-16,-1 0 16,0 0-16,12 0 15,0 0 1,0 12-16,-12 11 16,0 0-1,1 12-15,-1-1 16,-12 1-16,1 0 15,-13-1 1,1-11-16,-12 0 16,0-11-1,11-12-15,1 0 16,12-12 0,-1-11-16,12-11 15,0-1-15,24 0 16,12-22-1,-1 10-15,1 24 16,-24 23 0</inkml:trace>
          <inkml:trace contextRef="#ctx0" brushRef="#br0" timeOffset="210158.6775">-3133 5159 0,'0'0'0,"0"0"16,0 12-1,0 11-15,-12 12 31,-35 69-15,0-12-16,0-22 16,0-13-16,0-10 15,47-47 1</inkml:trace>
        </inkml:traceGroup>
        <inkml:traceGroup>
          <inkml:annotationXML>
            <emma:emma xmlns:emma="http://www.w3.org/2003/04/emma" version="1.0">
              <emma:interpretation id="{4C194D56-C15F-4C77-9282-3ED3B7DE5C87}" emma:medium="tactile" emma:mode="ink">
                <msink:context xmlns:msink="http://schemas.microsoft.com/ink/2010/main" type="inkWord" rotatedBoundingBox="29623,5612 32470,5633 32462,6822 29614,680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5482.2717">213 4882 0,'0'0'0,"0"0"16,0 0-1,-12 0-15,0 0 16,-12-12-16,1 1 16,-1-1-1,13 1-15,-1-12 16,0 0 0,12-1-16,0 1 15,12 0-15,0 0 16,11 12-1,1 11-15,-13 0 16,1 11 0,0 1-16,-12-1 15,0 1 1,-12 11-16,-11 12 16,-13 11-16,1-12 15,0 1 1,-1 11-16,24-11 15,1 0 1,11-1-16,0 1 16,11 0-16,1-1 15,-12 1 1,0 0-16,0-1 16,-12 1-1,-23 0-15,-12-12 16,-12-12-1,-12 1-15,1-12 16,-1 0-16,0-23 16,24 0-1,12-12-15,11-11 16,24-23 0,12-1-16,12 12 15,23 1-15,0 10 16,0 24-1,-47 23-15</inkml:trace>
          <inkml:trace contextRef="#ctx0" brushRef="#br0" timeOffset="205984.9093">-777 4674 0,'0'0'0,"0"12"16,12 11-16,-12 23 16,0 0-1,-12 23-15,-23 1 16,-1-1-1,1-23-15,0-11 16,-1-12-16,1 0 16,0-11-1,-1-12-15,1 0 16,11-12 0,13 1-16,-1-1 15,12 1-15,0-1 16,0 0-1,12 1-15,-12 11 16,0 0 0,0 0-16,0 0 15,11 11 1,-11 13-16,0-1 16,-11 11-16,-25 1 15,-34 11 1,-13-11-16,12-12 15,71-23 1</inkml:trace>
          <inkml:trace contextRef="#ctx0" brushRef="#br0" timeOffset="206363.1349">-1201 4709 0,'0'0'0,"12"-23"16,0-12 0,-1 0-16,-11 1 15,-11-1 1,-25 12-1,1 11 1,0 1-16,-1 11 16,24 11-1,1 12-15,22 0 16,13 12 0,23 11-16,12 1 15,0-1-15,-24-12 16,1 1-1,-36-35-15</inkml:trace>
          <inkml:trace contextRef="#ctx0" brushRef="#br0" timeOffset="207242.7228">-1213 4200 0,'0'0'0,"-23"0"16,-48 23 0,-23 23-16,-71 35 15,-35 0 1,23 0-16,-12 12 15,-11-12-15,-71 34 16</inkml:trace>
          <inkml:trace contextRef="#ctx0" brushRef="#br0" timeOffset="206641.4799">-1731 4801 0,'0'0'0,"12"12"16,11 22-16,13 36 16,-13-13-1,1 13-15,-13-24 16,-11 0-16,-11-11 15,-13 0 1,1-12-16,-25 11 16,48-34-1</inkml:trace>
          <inkml:trace contextRef="#ctx0" brushRef="#br0" timeOffset="207006.3883">-2249 5032 0,'0'0'0,"11"12"15,1 11-15,0 12 16,0-1 0,-1-11-16,1-11 15,-12 0 1,0-12-16,0 0 15,-12 11-15,-23 1 16,-24-1 0,-23 1-16,11-1 15,12 12 1,12-11-16,12 0 16,11-1-1,1 1-15,11-1 16,12 1-16,0-1 15,12 1 1,23 11-16,-35-23 16</inkml:trace>
        </inkml:traceGroup>
      </inkml:traceGroup>
    </inkml:traceGroup>
    <inkml:traceGroup>
      <inkml:annotationXML>
        <emma:emma xmlns:emma="http://www.w3.org/2003/04/emma" version="1.0">
          <emma:interpretation id="{291D0B3B-4576-4B6E-AB2E-1FC9008F9E4C}" emma:medium="tactile" emma:mode="ink">
            <msink:context xmlns:msink="http://schemas.microsoft.com/ink/2010/main" type="paragraph" rotatedBoundingBox="1621,8156 21977,7985 22006,11443 1650,1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8BE63-CF6C-4BB7-A89A-79FFA90B1DB7}" emma:medium="tactile" emma:mode="ink">
              <msink:context xmlns:msink="http://schemas.microsoft.com/ink/2010/main" type="line" rotatedBoundingBox="1621,8156 21977,7985 22006,11443 1650,11615"/>
            </emma:interpretation>
          </emma:emma>
        </inkml:annotationXML>
        <inkml:traceGroup>
          <inkml:annotationXML>
            <emma:emma xmlns:emma="http://www.w3.org/2003/04/emma" version="1.0">
              <emma:interpretation id="{EBD3F64F-6B44-4EA4-B9AC-6D20E7D71423}" emma:medium="tactile" emma:mode="ink">
                <msink:context xmlns:msink="http://schemas.microsoft.com/ink/2010/main" type="inkWord" rotatedBoundingBox="1624,8470 5905,8434 5922,10447 1640,1048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6722.7397">-27116 7818 0,'0'0'0,"0"0"16,0 0-16,0 0 16,0 0-16,0 0 15,0 0 1,0 0-16,0 0 15,0 0 1,0 0-16,11 11 16,1 1-16,12 11 15,-1 0 1,1 0-16,11 0 16,-11 0-1,-1 0-15,-11-11 16,0-1-1,-12 1-15,0 0 16,-12-1-16,-11 12 16,-25 0-1,-69 24-15,-1-13 16,-12-11 0,-35 12-16,-35-12 15,35-11 1,-23 11-16,11-23 15,47 0-15,48-12 16,23 1 0,12-1-16,12 1 15,11-1 1,12 0-16,12 12 16,12-11-16,23-12 15,36-12 1,11 0-16,1 12 15,-12 0 1,-1 12-16,-11-1 16,0 12-1,-12 0-15,-11 0 16,-13 0-16,-11 0 16,-12 0-1,0 0-15,-12 12 16,0-1-1,-23 12-15,-24 0 16,-35 12 0,0-12-16,-1 0 15,13 0-15,11 1 16,12-13 0,12 1-16,24-1 15,-1-11 1,24 0-16,0 0 15</inkml:trace>
          <inkml:trace contextRef="#ctx0" brushRef="#br0" timeOffset="250848.8419">-29449 7332 0,'12'-11'0,"47"-24"15,70-34 1,72-12-16,70-23 15</inkml:trace>
          <inkml:trace contextRef="#ctx0" brushRef="#br0" timeOffset="247001.7075">-28483 7170 0,'0'0'15,"0"0"-15,0 0 16,0 12-16,12 34 16,0 23-1,-1 24-15,13 46 16,0-1-1,-13-11-15,-11-127 32</inkml:trace>
          <inkml:trace contextRef="#ctx0" brushRef="#br0" timeOffset="247217.5459">-27729 8835 0,'0'0'16,"0"0"-1,0 0-15</inkml:trace>
          <inkml:trace contextRef="#ctx0" brushRef="#br0" timeOffset="252072.0702">-29967 8268 0,'0'0'16,"0"0"-16,0 0 16,0 0-1,0 0-15,-12 12 16,12-12-16,-12 0 15,-11 0 1,11 0-16,-12-12 16,13-11-1,-1 0-15,12 11 16,0 1 0,12-1-16,-1 1 15,1-1-15,12 1 16,-12 11-1,-1 0-15,-11 0 16,12 0 0,0 11-16,-12 1 15,0-12-15,0 11 16,0 1 0,12 11-16,-12-23 15</inkml:trace>
          <inkml:trace contextRef="#ctx0" brushRef="#br0" timeOffset="251174.173">-29802 9054 0,'0'0'0,"47"-35"15,47-22-15,24-13 16,-118 70 0</inkml:trace>
          <inkml:trace contextRef="#ctx0" brushRef="#br0" timeOffset="250641.7698">-29072 7725 0,'0'0'0,"0"0"16,0 0-16,0 0 15,0 0 1,0 0-16,0 0 16,0 12-1,12 11-15,0 23 16,-12 12-16,-12-12 16,0 0-1,0-11-15,1 0 16,-1-12-1,0-12-15,0 1 16,12-12-16,0 0 16,-12 0-1,1-12-15,11 12 16,-12-11 0,12 11-16,0 0 15,0 0 1,-12 11-16,0 1 15,1-1-15,-1 1 16,0-1 0,0 1-16,0-12 15,1 0 1,-13 0-16,1-12 16,-1-11-1,0-11-15,-11-47 16,0-23-16,11 23 15,12 12 1,1 22-16,-1 13 16,12 22-1,0 12-15,0 0 16,-12 23-16,0 23 16,1 47-1,-13-12-15,0-12 16,1 0-1,-1-11-15,-11 0 16,0-12 0,-1-11-16,1-12 15,11-11-15,1-1 16,-1-11 0,12-11-16,1-1 15,-1 0 1,12 1-16,0-1 15,0 12-15,0 0 16,0 0 0,0 0-16,0 0 15,0 0 1,0 12-16,0 23 16,-12 11-1,-11 12-15,-36 23 16,-24-12-16,1-11 15,11-12 1,12-23-16,12 0 16,47-23-1</inkml:trace>
          <inkml:trace contextRef="#ctx0" brushRef="#br0" timeOffset="253577.9478">-29849 8245 0,'0'0'15,"0"0"-15,0 0 16,0 0 0,0 0-16,0 0 15,0 0-15,0 0 16,0 0-1,0 0-15,-12 12 16,-12-1 0,1 1-16,-1-1 15,-11 12 1,0-11-16,-1 0 16,13-1-16,-1-11 15,12 0 1,1 0-16,-1 0 15,0 0 1,0-11-16,12-1 16,0 0-16,0 1 15,12-12 1,0 0-16,11 0 16,1-1-1,-1 1-15,1 12 16,0-1-1,-13 12-15,1 0 16,0 12-16,0-1 16,-12 12-1,0 1-15,0-1 16,0 0 0,0-12-16,0 24 15,0-35 1</inkml:trace>
          <inkml:trace contextRef="#ctx0" brushRef="#br0" timeOffset="254524.0863">-26457 8095 0,'0'0'0,"0"0"15,0 0 1,0 0-16,0 0 16,0 0-1,-12 0-15,12 0 16,-11-12-16,-1 1 16,0-1-1,12 1-15,0-12 16,12-1-1,0 1-15,-1 0 16,13 12 0,-12-1-16,11 12 15,1 0-15,0 12 16,-13-1 0,1 1-16,-12-1 15,0 1 1,-12-1-16,1 1 15,-13 0-15,0-1 16,1 1 0,-1-12-16,24 0 15</inkml:trace>
          <inkml:trace contextRef="#ctx0" brushRef="#br0" timeOffset="255060.3618">-26386 8650 0,'0'0'15,"0"0"1,0 0-16,0 0 15,0 0-15,-12 0 16,0-12 0,1 1-16,-1-1 15,-12-11 1,12 0-16,12-12 16,0-11-16,12 11 15,12 1 1,-12 22-16,11 12 15,1 0 1,-12 12-16,-1 11 16,1 0-1,-12 0-15,0 0 16,-12-11-16,12-12 16</inkml:trace>
          <inkml:trace contextRef="#ctx0" brushRef="#br0" timeOffset="251498.169">-30238 8118 0,'0'0'0,"0"0"16,0 12-16,-12 34 15,0 23 1,-23 24-16,0-12 16,-12-1-1,-12-10-15,0-12 16,0-12-1,24-23-15,11-12 16,24-11-16</inkml:trace>
        </inkml:traceGroup>
        <inkml:traceGroup>
          <inkml:annotationXML>
            <emma:emma xmlns:emma="http://www.w3.org/2003/04/emma" version="1.0">
              <emma:interpretation id="{2A378137-4E31-48B8-B7C5-B7FC1D975889}" emma:medium="tactile" emma:mode="ink">
                <msink:context xmlns:msink="http://schemas.microsoft.com/ink/2010/main" type="inkWord" rotatedBoundingBox="7183,8356 10764,8326 10791,11538 7210,1156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2479.0092">-23865 7922 0,'0'0'16,"0"0"-16,-12 11 15,-12 1 1,-11 11-16,-12 35 16,0 46-1,-12 34-15,35-34 16,13-34-16,11-1 16,0-11-1,11 11-15,13-11 16,11 11-1,-35-69-15</inkml:trace>
          <inkml:trace contextRef="#ctx0" brushRef="#br0" timeOffset="263367.3701">-23524 8349 0,'0'0'0,"0"0"15,0 0 1,-11 0-16,-1 12 16,0-12-16,-11 0 15,-1 0 1,0 0-16,1-12 16,-1 1-1,12-1-15,1-11 16,11 11-1,0-11-15,0 0 16,11 0-16,1 11 16,0 1-1,0 11-15,0 0 16,11 35 0,1 34-16,-12 12 15,-12-12-15,0-11 16,-12 11-1,-12 1-15,1-13 16,-1-10 0,12-24-16,0-12 15,1 1 1,11-12-16,0-12 16,0-11-16,11-11 15,13-24 1,11-46-16,13-12 15,-1 12 1,-12 35-16,0 11 16,-11 23-1,-1 12-15,-11 0 16,0 12-16,-12 11 16,0 0-1,0 0-15,-12 11 16,-11 24-1,-1 23-15,1 11 16,-1 0-16,12-22 16,0-13-1,12 1-15,12 0 16,0-1 0,12 1-16,23-12 15,23 0-15,-11-11 16,0-1-1,0 1-15,-59-12 16</inkml:trace>
          <inkml:trace contextRef="#ctx0" brushRef="#br0" timeOffset="261956.8532">-25055 8638 0,'0'0'15,"0"0"1,0 0-16,12 0 15,0-11-15,11-1 16,1 0 0,11-11-16,0 12 15,13-12 1,10 0-16,37-12 16,22 0-1,13 1-15,-130 34 16</inkml:trace>
          <inkml:trace contextRef="#ctx0" brushRef="#br0" timeOffset="261611.7005">-24643 8037 0,'0'0'0,"0"0"0,0 0 16,24-11-1,11-13-15,12-22 16,12-12-16,0-34 16,-12 11-1,-11-23-15,-13-69 16,1 34-1,-12 35-15,-12 23 16,-12 0 0,0 35-16,0 11 15,0 12-15,1 12 16,-13 11 0,0 11-16,1 12 15,-12 47 1,-24 103-16,12 12 15,-1 104-15,25-70 16,11 36 0,0-24-16,1 23 15,11-34 1,0-82-16,11-22 16,1-12-1,0-23-15,0-23 16,-12-24-16,0-22 15,0-12 1</inkml:trace>
          <inkml:trace contextRef="#ctx0" brushRef="#br0" timeOffset="263780.8191">-23076 7933 0,'0'0'0,"0"0"16,0 0-16,0 0 15,0 0 1,0 0-16,12 0 16,0 0-1,11 23-15,1 12 16,11 11 0,12 47-16,0-1 15,-11 0 1,-1 1-16,-23-24 15,-12 1-15,-12-1 16,-35 23 0,-12 1-16,0-1 15,59-92 1</inkml:trace>
          <inkml:trace contextRef="#ctx0" brushRef="#br0" timeOffset="266063.9188">-22275 8696 0,'0'0'0,"12"0"16,23 0-16,12 0 15,12 0 1,0 0-16,24 0 16,-1 0-1,48 0-15,-13-12 16,-22 1-16,-13-1 16,-82 12-1</inkml:trace>
          <inkml:trace contextRef="#ctx0" brushRef="#br0" timeOffset="265767.8586">-22122 8430 0,'0'0'0,"0"0"15,0 0 1,0 0-16,0 0 15,-12 0 1,12 0-16,0 0 16,0 0-16,0 0 15,0 0 1,24 0-16,11 0 16,12-11-1,12 11-15,12-12 16,11 12-1,-23 0-15,0 0 16,-12 0-16,-11 12 16,-36-12-1</inkml:trace>
          <inkml:trace contextRef="#ctx0" brushRef="#br0" timeOffset="195628.7493">-23441 10117 0,'0'0'16</inkml:trace>
        </inkml:traceGroup>
        <inkml:traceGroup>
          <inkml:annotationXML>
            <emma:emma xmlns:emma="http://www.w3.org/2003/04/emma" version="1.0">
              <emma:interpretation id="{366A3183-0BB9-480D-AF43-0776F85379CE}" emma:medium="tactile" emma:mode="ink">
                <msink:context xmlns:msink="http://schemas.microsoft.com/ink/2010/main" type="inkWord" rotatedBoundingBox="11713,8161 13708,8144 13732,10930 11736,1094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9599.2865">-20284 8939 0,'0'0'0,"0"0"15,0 23-15,0 11 16,0 13 0,0 22-16,0 0 15,0-11 1,0 0-16,0-12 16,0-11-1,0-12-15,0-12 16,0-11-16,0 0 15,0 0 1,0 0-16,0-11 16,0-1-1,0-22-15,12-1 16,11-34-16,1 11 16,-1 12-1,1 11-15,-1 12 16,1 11-1,0 12-15,11 12 16,-12 11 0,13 23-16,-13 0 15,1 12-15,-1 0 16,-11-12 0,0 0-16,0-11 15,-12-12 1,0 0-16,0-23 15</inkml:trace>
          <inkml:trace contextRef="#ctx0" brushRef="#br0" timeOffset="270132.8176">-19731 9516 0,'0'0'0,"0"0"15,0 0 1,0 0-16,24 0 16,23 0-16,36 0 15,23 0 1,-24-11-16,-11-1 15,-12 1 1,11-1-16,-70 12 16</inkml:trace>
          <inkml:trace contextRef="#ctx0" brushRef="#br0" timeOffset="269889.0342">-19719 9308 0,'0'0'16,"0"0"-1,0 0-15,12 0 16,0 0-16,11 0 16,13 0-1,11-11-15,0-1 16,0 12-1,0-11-15,0 11 16,-11 0 0,-36 0-16</inkml:trace>
          <inkml:trace contextRef="#ctx0" brushRef="#br0" timeOffset="270576.8314">-19000 9274 0,'0'0'0,"0"0"15,0 11-15,0 24 16,0 0 0,12 11-16,-1-23 15,13-11 1,-1 11-16,13-12 15,11-11 1,-12-11-16,1-1 16,-1-11-16,-11-12 15,-13 12 1,-11 0-16,0 0 16,-11 0-1,-13 0-15,-11 0 16,-1 11-16,1 1 15,0 11 1,-1 0-16,13 11 16,-1 1-1,12-1-15,1 1 16,11-12-16,0 0 16,11 11-1,-11-11-15</inkml:trace>
          <inkml:trace contextRef="#ctx0" brushRef="#br0" timeOffset="267168.3476">-19094 7471 0,'0'0'16,"0"0"-16,0 0 15,0 0 1,0 0-16,0 0 16,-12-12-1,-24 1-15,-46-1 16,-36 12-16,0 12 16,-23-1-1,-36 12-15,48-11 16,23 11-1,-12 0-15,0 0 16,24 0 0,23 1-16,24-13 15,12 1-15,11-1 16,12 1 0,24-1-16,12 1 15,35 11 1,11-11-16,48 11 15,12 0 1,-12 0-16,-24 0 16,-35-11-16,0 11 15,-12-12 1,-24 1-16,1-1 16,-12 1-1,-12-12-15,0 11 16,-24 13-16,-47 10 15,-35 12 1,12-11-16,12 0 16,-13-1-1,13 1-15,-1 0 16,36-12 0,0 12-16,12-12 15,11 0-15,13 0 16,11 0-1,0 0-15,11 12 16,25 0 0,11-1-16,12 1 15,23 0-15,48-12 16,23-12 0,-24 1-16,36-12 15,36-12 1,-60 12-16,-11-11 15,46-12 1,-34 11-16,-36 12 16,-12-12-16,-23 12 15,11 12 1,-82-12-16</inkml:trace>
          <inkml:trace contextRef="#ctx0" brushRef="#br0" timeOffset="271815.5886">-19625 6731 0,'0'0'16,"0"0"-16,0 0 16,0 12-1,0 11-15,-11 12 16,-13-1-16,-11 1 15,-24 11 1,0-11-16,-35-1 16,11-10-1,1-13-15,-1-11 16,-11 0-16,12-11 16,23-1-1,23 0-15,13 1 16,11-12-1,12 0-15,24-12 16,-1 12 0,13 11-16,-1 12 15,12 12-15,36 11 16,-13 12 0,13-1-16,-1 1 15,1 0 1,-13-1-16,1-11 15,-12-23 1,11 0-16,-11 0 16,-11-11-16,-1-1 15,-12-11 1,0-11-16,-11-13 16,-1 1-1,-11 0-15,-12 11 16,-12 12-16,-11 0 15,-12 11 1,-13 24-16,-10 11 16,-1 0-1,11-11-15,13 11 16,0 0 0,-1 12-16,36-35 15</inkml:trace>
        </inkml:traceGroup>
        <inkml:traceGroup>
          <inkml:annotationXML>
            <emma:emma xmlns:emma="http://www.w3.org/2003/04/emma" version="1.0">
              <emma:interpretation id="{C84FBA9F-46D6-49AD-969C-1B17F3D22F12}" emma:medium="tactile" emma:mode="ink">
                <msink:context xmlns:msink="http://schemas.microsoft.com/ink/2010/main" type="inkWord" rotatedBoundingBox="14709,8046 18077,8017 18094,9922 14726,995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77173.8949">-17528 8407 0,'0'0'16,"0"0"-16,0 0 16,0 0-16,0 0 15,0 0 1,0 0-16,0 0 15,0 0-15,0 0 16,0 0 0,0 0-16,24 0 15,11 0 1,36 0-16,23 0 16,36 0-1,-1-12-15,13 12 16,34-11-16,-11 11 15,0 11 1,35-11-16,1-23 16,-36 23-1,47 23-15,-47 1 16,-1-24-16,13 0 16,12 11-1,-72-11-15,1 12 16,12-1-1,-24 1-15,-12-1 16,-23-11 0,-12 23-1,11-23 1,-70 0-16</inkml:trace>
          <inkml:trace contextRef="#ctx0" brushRef="#br0" timeOffset="279945.0621">-17327 7748 0,'0'0'15,"0"0"-15,0 0 16,0 0-1,23 0-15,36 0 16,23-11 0,13-1-16,-13 1 15,24-1 1,12-11-16,-12 11 16,-24 1-16,-82 11 15</inkml:trace>
          <inkml:trace contextRef="#ctx0" brushRef="#br0" timeOffset="279658.9021">-16833 7309 0,'0'0'15,"0"0"1,0 0-16,0 0 16,0 0-1,12 0-15,12-23 16,-1 0-1,13-12-15,-1-11 16,0 0-16,1-24 16,-13-22-1,-11-1-15,0-11 16,-12 58 0,-12 0-16,0 11 15,-11 12-15,11 12 16,-12 11-1,1 11-15,-13 24 16,1 34 0,11 12-16,1 35 15,-12 69 1,11-24-16,24-22 16,0 34-16,0-11 15,0-46 1,12-35-16,0 0 15,-12-24 1,0-10-16,0-1 16,0-23-16,0-12 15,0-11 1</inkml:trace>
        </inkml:traceGroup>
        <inkml:traceGroup>
          <inkml:annotationXML>
            <emma:emma xmlns:emma="http://www.w3.org/2003/04/emma" version="1.0">
              <emma:interpretation id="{286B18F4-FDDD-463C-861C-532DEE06034A}" emma:medium="tactile" emma:mode="ink">
                <msink:context xmlns:msink="http://schemas.microsoft.com/ink/2010/main" type="inkWord" rotatedBoundingBox="18456,8215 21979,8186 21996,10195 18473,1022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1110.6646">-11885 8141 0,'0'0'15,"0"0"-15,0 0 16,-12 12-1,0-1-15,-11 1 16,-13-1-16,-11-11 16,0-11-1,12-1-15,-1 1 16,13-1 0,-1 1-16,12-1 15,1 0-15,-1-11 16,12-23-1,12 11-15,11 1 16,1 11 0,-1 11-16,1 1 15,11 22 1,1 12-16,-13 12 16,1 23-16,-24 57 15,-12 12 1,0-23-16,0-34 15,1-12 1,-1-12-16,0 0 16,0-34-1,12-12-15,0 0 16,0 0-16,0 0 16,0 0-1,12-35-15,0-34 16,11-24-1,13 1-15,-1 22 16,-11-11-16,11-11 16,-11-12-1,-1 46-15,-11 12 16,0 0 0,-1 23-16,-11 11 15,0 12 1,0 0-16,0 12 15,0 22-15,0 12 16,0 12 0,-11 0-16,11 0 15,0 23 1,0 0-16,11-12 16,1-11-16,12-12 15,-1-11 1,1-12-16,-1 0 15,-23-23 1</inkml:trace>
          <inkml:trace contextRef="#ctx0" brushRef="#br0" timeOffset="291751.5974">-11320 8546 0,'0'0'0,"0"0"15,-12 0 1,1 11-16,-13 1 15,12-1 1,1 1-16,11-1 16,0 1-16,11 0 15,1-1 1,12-11-16,-1 0 16,13 0-1,-1 0-15,0-11 16,-11-1-16,-1-11 15,1-23 1,-12-1-16,-12 1 16,-12 12-1,0 10-15,-11 13 16,-25 11 0,-10 11-16,-1 13 15,12-1-15,11 0 16,13-12-1,11 1-15,12-1 16,0-11 0</inkml:trace>
          <inkml:trace contextRef="#ctx0" brushRef="#br0" timeOffset="288832.5531">-13570 8026 0,'0'0'0,"0"0"15,0 0 1,-12 11-16,-11 12 15,-12 0-15,-13 58 16,1 23 0,12-11-16,23-12 15,12-12 1,36 0-16,11 1 16,23 11-16,1-12 15,-71-69 1</inkml:trace>
          <inkml:trace contextRef="#ctx0" brushRef="#br0" timeOffset="290044.8631">-13193 8245 0,'0'0'16,"0"0"-1,0 0-15,0 0 16,0 0-16,0 0 15,0 0 1,0 0-16,0 0 16,0 0-1,0 0-15,0 0 16,-12-11 0,1-1-16,-1 0 15,0 1-15,0-1 16,1-11-1,11 0-15,0-12 16,11-11 0,13 12-16,-1-1 15,1 12-15,0 11 16,11 1 0,-12 11-16,1 11 15,0 12 1,-1 12-16,-11 46 15,-12 34 1,-24 1-16,1-35 16,-13-12-16,1-11 15,12-12 1,-1-11-16,12-23 16,0-1-1,12-11-15,0 0 16,0 0-16,0-23 15,0-35 1,24-23-16,11-11 16,12-1-1,-11 12-15,11-11 16,-24 34 0,13-23-16,-13 12 15,-11 34-15,0 12 16,-12 12-1,0 11-15,0 0 16,-12 11 0,-11 24-16,-1 11 15,-11 0-15,-1 1 16,13-1 0,-1 23-16,12-23 15,12 1 1,0-1-16,12 0 15,12 0 1,-1-11-16,1 0 16,-1-24-16,1 12 15,-24-23 1</inkml:trace>
          <inkml:trace contextRef="#ctx0" brushRef="#br0" timeOffset="290291.3616">-12780 8291 0,'0'0'16,"0"0"0,0 0-16,0 0 15,35 0-15,12 0 16,0 0-1,0 0-15,0 0 16,0 0 0,-11-11-16,-1 11 15,0 0 1,-35 0-16</inkml:trace>
          <inkml:trace contextRef="#ctx0" brushRef="#br0" timeOffset="292162.6892">-10849 7586 0,'0'0'16,"0"0"-16,0 0 16,0 0 15,36 24-31,11 33 16,0 36-1,0-1-15,-12 1 16,1 34-1,-13-12-15,-11-22 16,0-1-16,-12-22 16,-12-13-1,-11 1-15,23-58 16</inkml:trace>
          <inkml:trace contextRef="#ctx0" brushRef="#br0" timeOffset="294444.8576">-10625 6766 0,'0'0'16,"0"0"-16,0 0 15,0 0 1,0 0-16,0 23 16,0 0-16,0 12 15,0 11 1,0 12-16,0-12 16,12 0-1,-12-11-15,0-12 16,0 0-1,0-11-15,0-12 16,0 0-16,0 0 16,0 0-1,0 0-15,0-12 16,0-11 0,0-12-16,12 1 15,11-13 1,13 1-16,11 12 15,0 10-15,-12 13 16,1 11 0,-13 11-16,1 1 15,-1 23 1,-11 11-16,0 12 16,0-1-16,-12-57 15</inkml:trace>
        </inkml:traceGroup>
      </inkml:traceGroup>
    </inkml:traceGroup>
    <inkml:traceGroup>
      <inkml:annotationXML>
        <emma:emma xmlns:emma="http://www.w3.org/2003/04/emma" version="1.0">
          <emma:interpretation id="{AA501F28-41B3-4530-A976-B4859027020D}" emma:medium="tactile" emma:mode="ink">
            <msink:context xmlns:msink="http://schemas.microsoft.com/ink/2010/main" type="paragraph" rotatedBoundingBox="949,12228 22750,12829 22679,15411 878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C32A1-6D4F-4910-A8B2-E6347B1FA076}" emma:medium="tactile" emma:mode="ink">
              <msink:context xmlns:msink="http://schemas.microsoft.com/ink/2010/main" type="line" rotatedBoundingBox="949,12228 22750,12829 22679,15411 878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D9F13B4F-9786-4914-8616-B5A78030FFF8}" emma:medium="tactile" emma:mode="ink">
                <msink:context xmlns:msink="http://schemas.microsoft.com/ink/2010/main" type="inkWord" rotatedBoundingBox="949,12228 5820,12363 5750,14899 879,1476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12388.8506">-26598 12429 0,'0'0'0,"0"0"15,0 0-15,0 0 16,0 0-1,12 11-15,-1 1 16,1-1 0,0 13-16,12-1 15,-13 0-15,1 0 16,0 0 0,0 0-16,-12 12 15,0 0 1,-12-12-16,-12 11 15,-35 13 1,-23-1-16,0-12 16,-13 1-16,1-23 15,-36 11 1,1-12-16,35-11 16,23-11-1,-11-1-15,11 1 16,24-12-16,11-1 15,13 1 1,11 0-16,0 0 16,12 0-1,24-12-15,11 1 16,24-1 0,24 12-16,-13 0 15,1 11-15,-24 12 16,-12 0-1,1 0-15,-13 12 16,-11 11 0,0 0-16,-12 12 15,-24 11-15,-11 0 16,-24 0 0,-12 1-16,12-13 15,12-22 1,0-1-16,0 1 15,0-12 1,12-12-16,11 1 16,24 11-16</inkml:trace>
          <inkml:trace contextRef="#ctx0" brushRef="#br0" timeOffset="312694.1056">-27599 12024 0,'0'0'15,"0"0"-15,0-11 16,0-12-16,0 0 16,0-12-1,0 12-15,0 11 16,0 12-1,0 0-15,0 0 16,0 23 0,11 47-16,1 80 15,12-35-15,-1-11 16,-11 12 0,0 46-16,-12-162 15</inkml:trace>
          <inkml:trace contextRef="#ctx0" brushRef="#br0" timeOffset="312912.1076">-27069 13446 0,'0'0'16,"0"0"-1,0 0-15,0 0 16</inkml:trace>
          <inkml:trace contextRef="#ctx0" brushRef="#br0" timeOffset="315659.0337">-26940 10926 0,'0'0'0,"0"0"16,-23 24 0,-72 45-16,-69 46 15,22 1 1,-82 57-16,12 24 15,59-70 1,24-23-16,-13 0 16,25-23-16,22 11 15,95-92 1</inkml:trace>
          <inkml:trace contextRef="#ctx0" brushRef="#br0" timeOffset="322976.4466">-28200 12533 0,'0'0'0,"0"0"16,0 0-16,0 0 15,0 0 1,0 0-16,0 0 16,0 0-16,0 0 15,0 0 1,0 0-16,12 11 16,-1 1-1,1 0-15,0 11 16,0 0-16,0 11 15,-1 1 1,1 0-16,0-1 16,-12 1-1,0-12-15,-12 0 16,12-11 0,-12-1-16,1 1 15,-1 0-15,0-12 16,0 0-1,0 0-15,-11-12 16,11-11 0,0-12-16,1 1 15,11-1-15,0 0 16,0 12 0,11 0-16,1 11 15,0 1 1,-12 11-16,0 0 15</inkml:trace>
          <inkml:trace contextRef="#ctx0" brushRef="#br0" timeOffset="324187.1275">-28271 12660 0,'0'0'15,"0"0"-15,0 0 16,0 0-1,0 0-15,0 0 16,0 0-16,0 0 16,-12 0-1,1 0-15,-1 0 16,0 12 0,0-1-16,1 1 15,-13 11 1,0 0-16,1 0 15,-1 0-15,-11 12 16,11-12 0,1-12-16,-1 1 15,12 0 1,1-12-16,-1 0 16,0-12-1,0 0-15,1-11 16,-1-11-16,12-1 15,0-11 1,12 11-16,-12 0 16,11 12-1,1 0-15,-12 12 16,0-1-16,0 1 16,0 11-1,0 0-15,0 0 16,0 0-1,0 0-15,0 0 16,0 0 0,0 0-16,-12 11 15,1 12-15,-1-11 16,-12-1 0,1 12-16,-13 1 15,1-13 1,-12 1-16,-24 11 15,24-12-15,-12 1 16,12-1 0,-12 1-16,-12 0 15,1-1 1,-13-22-16,-11-1 16,94 12-1</inkml:trace>
          <inkml:trace contextRef="#ctx0" brushRef="#br0" timeOffset="325900.8065">-29343 11678 0,'0'0'0,"0"0"16,0 0-16,0 0 15,0 11 1,0 24-16,0 11 16,0 12-1,0 11-15,0 12 16,0-12-1,-12 24-15,1-12 16,-13-12-16,-11-11 16,-12-12-1,0 0-15,-1-23 16,13-11 0,0 0-16,11-12 15,12 0 1,1-12-16,-1-11 15,12-12-15,12-11 16,11 0 0,13 11-16,11 0 15,-12 24 1,-11 11-16,-1 11 16,1 13-16,-13 22 15,-11 0 1,-23 23-16,-12 24 15,-13-1 1,-10 1-16,10-24 16,-10 0-16,58-69 15</inkml:trace>
          <inkml:trace contextRef="#ctx0" brushRef="#br0" timeOffset="328329.7279">-30191 11620 0,'0'0'0,"0"0"15,0 0-15,0 0 16,0 0-1,0 11-15,0 24 16,0 34 0,-12 12-16,1 58 15,-13 46 1,12-46-16,0-47 16,12-23-16,0 12 15,0-81 1</inkml:trace>
          <inkml:trace contextRef="#ctx0" brushRef="#br0" timeOffset="327926.2008">-29849 12487 0,'0'0'16,"0"0"-16,0 0 16,0 0-1,0 0-15,0 0 16,0 0 0,0 0-16,0 0 15,0 0-15,0 0 16,-12 23-1,-23 0-15,-13 23 16,-22 12 0,-1 11-16,0-11 15,13 0 1,10-12-16,48-46 16</inkml:trace>
          <inkml:trace contextRef="#ctx0" brushRef="#br0" timeOffset="328845.7062">-30509 11689 0,'0'0'15,"0"0"-15,0 0 16,0 0 0,12 12-16,0 11 15,-1 12-15,1 11 16,0 23-1,0 24 1,-12 103 0,-12-115-16,-12 0 15,-11-12 1,-24 12-16,-12-23 16,1-12-1,-1-11-15,0-12 16,-23-12-16,0-22 15,11-12 1,13-12-16,11-11 16,12-12-1,11-34-15,25 11 16,22 0-16,37 11 16,10-22-1,13 23-15,-12 11 16,-59 58-1</inkml:trace>
          <inkml:trace contextRef="#ctx0" brushRef="#br0" timeOffset="329045.6853">-30874 12232 0,'0'0'0,"0"0"15,0 0 1,0 0-16</inkml:trace>
        </inkml:traceGroup>
        <inkml:traceGroup>
          <inkml:annotationXML>
            <emma:emma xmlns:emma="http://www.w3.org/2003/04/emma" version="1.0">
              <emma:interpretation id="{57522D6F-FD0E-4545-8A39-522FB53E71A4}" emma:medium="tactile" emma:mode="ink">
                <msink:context xmlns:msink="http://schemas.microsoft.com/ink/2010/main" type="inkWord" rotatedBoundingBox="6564,13940 6824,13947 6806,14607 6545,14600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30391.7334">-25667 12614 0,'0'0'16,"0"0"0,0 0-16,0 0 15,0 0-15,0 0 16,0 0 0,-12 0-16,12 0 15,-12-12 1,12 12-16,0-11 15,12-12-15,11-1 16,1 13 0,-1-1-16,1 12 15,0 0 1,-13 0-16,1 12 16,0-1-1,-12 1-15,0 11 16,-12 0-16,0-11 15,-11-1 1,-1 1-16,12-1 16,12-11-1</inkml:trace>
          <inkml:trace contextRef="#ctx0" brushRef="#br0" timeOffset="330815.0797">-25609 13180 0,'0'0'16,"0"0"-16,-11-12 15,11 1 1,0-1-16,0-22 16,11-1-1,13 12-15,0 0 16,11 11-16,-12 12 15,1 0 1,-12 12-16,0-1 16,-1 12-1,-11 1-15,-11-1 16,-13 0-16,-11-12 16,35-11-1</inkml:trace>
        </inkml:traceGroup>
        <inkml:traceGroup>
          <inkml:annotationXML>
            <emma:emma xmlns:emma="http://www.w3.org/2003/04/emma" version="1.0">
              <emma:interpretation id="{D8612A3E-455C-4BFA-ACF5-C34B88770CEF}" emma:medium="tactile" emma:mode="ink">
                <msink:context xmlns:msink="http://schemas.microsoft.com/ink/2010/main" type="inkWord" rotatedBoundingBox="8023,13558 10263,13620 10223,15068 7983,15006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33796.8476">-23347 13365 0,'0'0'0,"-12"12"16,-11 22 0,-1 1-16,12 11 15,1-11 1,11-1-16,11-10 16,1-13-16,12 1 15,11-12 1,12-12-1,12-46 1,-12-11-16,-11 11 16,-25 12-1,-11 11-15,-11 12 16,-1 0-16,-24 11 16,-11 1-1,0 22-15,0 13 16,0 10-1,12 1-15,11 0 16,1-12 0,11 0-16,12 0 15,0-23 1</inkml:trace>
          <inkml:trace contextRef="#ctx0" brushRef="#br0" timeOffset="334162.6772">-23206 12741 0,'0'0'16,"0"0"-1,0 0-15,0 0 32,24 0-17,11 0-15,12 0 16,24 0-1,12 0-15,-1 0 16,-11 0-16,-24 0 16,0 0-1,0 11-15,-47-11 16</inkml:trace>
          <inkml:trace contextRef="#ctx0" brushRef="#br0" timeOffset="334438.9416">-23041 13018 0,'0'0'15,"0"0"1,0 0-16,0 0 15,12 0 1,35 0-16,12 0 16,12 0-16,0 0 15,-13 0 1,1 0-16,-12 0 16,-47 0-1</inkml:trace>
          <inkml:trace contextRef="#ctx0" brushRef="#br0" timeOffset="334888.9017">-22240 12660 0,'0'0'16,"-11"0"-1,-13 23-15,1 12 16,-1 23 0,12-12-16,0-12 15,12 1-15,0-12 16,12-11 0,0-1-16,23 1 15,12-12 1,1 0-16,-1-23 15,-12 0 1,0-12-16,-11 0 16,-1-11-16,-11 11 15,0 1 1,-12 11-16,0 11 16,-12 1-1,-11-1-15,-13 12 16,-11 12-16,0 11 15,12 0 1,-1 11-16,36-34 16</inkml:trace>
          <inkml:trace contextRef="#ctx0" brushRef="#br0" timeOffset="333315.3404">-24136 12672 0,'0'0'0,"0"0"16,0 0 0,-12 0-16,0 0 15,1 0 1,-1 0-16,0 0 15,0 0-15,0 0 16,1-12 0,-1 0-16,12-11 15,0 0 1,12-23-16,11-12 16,1 12-16,11 0 15,0 23 1,1 11-16,-1 24 15,-11 11 1,-1 46-16,-11 70 16,-24 11-1,-11-34-15,-1-1 16,1 1-16,-1-12 16,12-35-1,0-34-15,1-12 16,11-23-1,0 0-15,0-23 16,0-12 0,11-23-16,13-34 15,23-47-15,0 12 16,0 0 0,0 0-16,12 0 15,0 11 1,-23 35-16,-1 23 15,-12 12-15,-11 23 16,0 11 0,-12 12-16,0 0 15,0 35 1,-12 34-16,-11 12 16,-1 23-1,-23 35-15,12 0 16,11-35-16,12-23 15,12-12 1,12-11-16,12-12 16,-1-11-1,13-12-15,-1 0 16,12 0-16,12 0 16,-59-23-1</inkml:trace>
        </inkml:traceGroup>
        <inkml:traceGroup>
          <inkml:annotationXML>
            <emma:emma xmlns:emma="http://www.w3.org/2003/04/emma" version="1.0">
              <emma:interpretation id="{491765D6-4F68-4AAC-8F61-7161115D4C8A}" emma:medium="tactile" emma:mode="ink">
                <msink:context xmlns:msink="http://schemas.microsoft.com/ink/2010/main" type="inkWord" rotatedBoundingBox="10870,13706 12827,13759 12798,14798 10841,14744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35658.1656">-21391 12591 0,'0'0'15,"0"0"-15,0 0 16,0 0-1,0 0-15,0 0 16,0 0 0,23 0-16,24 0 15,36 0-15,23 0 16,0 0 0,0 0-16,35 0 15,36-12 1,-59 12-16,-24 0 15,24 0-15,-24 0 16,0 12 0,0-12-16,-35 0 15,-59 0 1</inkml:trace>
          <inkml:trace contextRef="#ctx0" brushRef="#br0" timeOffset="336051.638">-21215 12949 0,'0'0'0,"0"0"16,12 0-1,35 0-15,12 0 16,12 0 0,11 0-16,12-12 15,48 1 1,11 11-16,-24 0 15,-11-12 1,24 1-16,-25 11 16,-22 0-16,-13 0 15,-23 0 1,-24 0-16,-35 0 16</inkml:trace>
          <inkml:trace contextRef="#ctx0" brushRef="#br0" timeOffset="336624.7807">-20296 12313 0,'0'0'0,"0"0"16,0 0 0,0 0-16,0 0 15,0 0 1,0 0-16,12 12 15,11 11-15,13 0 16,34 23 0,25 0-16,-1-11 15,-12 0 1,-11-12-16,-12 0 16,12 0-16,-13 0 15,1-11 1,-11-1-16,-13 1 15,-12 0 1,-11-1-16,0 1 16,-12-1-1,-24 35-15,-23 12 16,-12 0-16,-47 11 16,-47 24-1,35-24-15,36-11 16,-12 23-1,23-23-15,0-1 16,71-57 0</inkml:trace>
        </inkml:traceGroup>
        <inkml:traceGroup>
          <inkml:annotationXML>
            <emma:emma xmlns:emma="http://www.w3.org/2003/04/emma" version="1.0">
              <emma:interpretation id="{15606102-952C-462C-ADAE-ED8545C120D1}" emma:medium="tactile" emma:mode="ink">
                <msink:context xmlns:msink="http://schemas.microsoft.com/ink/2010/main" type="inkWord" rotatedBoundingBox="13885,12768 16249,13736 15488,15593 13124,1462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39611.7484">-18741 12625 0,'0'0'0,"12"0"15,23 0-15,12 0 16,36 0 0,23 12-16,0-24 15,-12 1 1,-12 11-16,-82 0 15</inkml:trace>
          <inkml:trace contextRef="#ctx0" brushRef="#br0" timeOffset="339331.727">-18482 12209 0,'0'0'0,"0"0"16,0 0-16,0 0 15,12-11 1,23-12-16,24-12 16,12-23-1,-24 12-15,0-35 16,0-35 0,-23 36-16,-12-13 15,-12 12-15,-12 12 16,-12 23-1,-11-1-15,0 24 16,-1 12 0,-11 11-16,12 11 15,-1 12-15,1 35 16,-12 69 0,23-46-16,13 69 15,-1 58 1,12 0-16,0-23 15,0 47-15,0-59 16,0 12 0,0-23-16,0-47 15,0-45 1,12-24-16,-12-23 16,0-12-1,0-11-15,0 0 16</inkml:trace>
          <inkml:trace contextRef="#ctx0" brushRef="#br0" timeOffset="339918.8399">-17775 12128 0,'0'0'16,"0"0"0,-12 23-16,-11 35 15,-13 23 1,1 23-16,0 46 15,23-11 1,12-46-16,23-13 16,13-22-16,11-12 15,23-11 1,-70-35-16</inkml:trace>
          <inkml:trace contextRef="#ctx0" brushRef="#br0" timeOffset="340626.6856">-17457 12856 0,'0'0'16,"-12"0"-16,0 0 15,-23 0-15,12-11 16,-13-1-1,1 1-15,11-12 16,1 0 0,-1-24-16,12 24 15,12-23-15,24 11 16,-1 1 0,13 11-16,-13 11 15,1 0 1,0 12-16,-1 12 15,1 11 1,11 46-16,-11 59 16,-24-13-16,-12-34 15,0 0 1,0-12-16,0-34 16,12 0-1,0-35-15,0 0 16,0 0-16,0-12 15,12-23 1,12-57-16,11-35 16,0 0-1,1 23-15,23-12 16,-24 35 0,0 12-16,1-1 15,-25 36-15,1 11 16,-12 11-1,0 12-15,0 0 16,-12 12 0,-11 34-16,-1 23 15,1 24-15,11-1 16,12 1 0,12-12-16,0-24 15,11 1 1,12-12-16,13 1 15,-1-24 1,-47-23-16</inkml:trace>
          <inkml:trace contextRef="#ctx0" brushRef="#br0" timeOffset="341162.6324">-16868 12047 0,'0'0'0,"0"0"16,0 0 0,0 0-16,0 0 15,12 0-15,11 0 16,13 12 0,23 11-16,11 12 15,24 34 1,-23 12-16,-12 0 15,-12 0-15,-12 11 16,1 1 0,-13-1-16,-11 1 15,-12-12 1,0-12-16,-12 0 16,-11 1-1,-1-1-15,1-11 16,-1-24-16,1 1 15,-1-12 1,0-11-16,13-12 16,-13 0-1,12 0-15,12 0 16</inkml:trace>
        </inkml:traceGroup>
        <inkml:traceGroup>
          <inkml:annotationXML>
            <emma:emma xmlns:emma="http://www.w3.org/2003/04/emma" version="1.0">
              <emma:interpretation id="{BA595BC0-5A60-4D61-81C6-D81CB7CD6F3C}" emma:medium="tactile" emma:mode="ink">
                <msink:context xmlns:msink="http://schemas.microsoft.com/ink/2010/main" type="inkWord" rotatedBoundingBox="16429,12951 19203,13027 19144,15185 16370,15108"/>
              </emma:interpretation>
            </emma:emma>
          </inkml:annotationXML>
          <inkml:trace contextRef="#ctx0" brushRef="#br0" timeOffset="342302.2891">-15855 12672 0,'0'0'0,"0"0"15,0 0 1,0 0-16,0 0 15,24 0-15,11 0 16,36 0 0,23 11-16,12-11 15,-12 0 1,-11-11-16,-83 11 16</inkml:trace>
          <inkml:trace contextRef="#ctx0" brushRef="#br0" timeOffset="342057.574">-15796 12510 0,'0'0'15,"0"0"1,0 0-16,0 0 16,0 0-16,0 0 15,0 0 1,0 0-16,12 0 16,-1 0-1,13 0-15,23 0 16,12-12-16,12 1 15,-1-1 1,-11 12-16,-12 0 16,-11 0-1,-13 0-15,-11 0 16,0 12 0,-12-12-16</inkml:trace>
          <inkml:trace contextRef="#ctx0" brushRef="#br0" timeOffset="343899.5496">-13640 11620 0,'0'0'0,"0"0"16,0 0-16,0 0 16,-12-12-1,0 12-15,-35-11 16,-12-1-16,-23 12 15,-13 12 1,-46-1-16,0 1 16,35 22-1,11 1-15,13-12 16,-1 12 0,25-12-16,-1 0 15,35-11-15,12-1 16,12-11-1,0 12-15,12-1 16,12 1 0,23 11-16,35 0 15,12 0 1,24 0-16,-35-11 16,-24 0-16,-12-1 15,-12-11 1,-11 12-16,-13-1 15,1 1 1,-12-1-16,0 1 16,-12 11-16,-23 12 15,-36 11 1,-11-11-16,-1-1 16,1 12-1,11-22-15,1-1 16,-1 0-1,12 0-15,12 0 16,12 0-16,11-11 16,12-1-1,12 1-15,0-12 16,24 23 0,-1-12-16,25 13 15,22-1-15,1-12 16,70 12-1,-11-11-15,-12 0 16,23-1 0,24-11-16,-12 0 15,-35-11-15,-24-1 16,0 0 0,1 1-16,-1 11 15,-35 0 1,-12 0-16,-12 0 15,-11 0 1,-13 0-16,1 0 16,0 0-16,-12 0 15</inkml:trace>
          <inkml:trace contextRef="#ctx0" brushRef="#br0" timeOffset="346417.8382">-14606 13134 0,'0'0'16,"0"0"-16,0 0 15,0 11 1,11 24-16,-11 23 16,12 23-1,-12-12-15,0-11 16,0-12-16,0 0 15,0-11 1,0-12-16,0-11 16,0-12-1,0 0-15,0 0 16,0 0 0,0 0-16,0-23 15,12-12-15,12-34 16,-1-1-1,12 12-15,-11 35 16,0-11 0,11 10-16,-12 13 15,1 11-15,0 11 16,11 24 0,0 11-16,-11 1 15,-1 10 1,1 1-16,-12-12 15,11 1-15,-11-1 16,0-23 0,0 0-16,-1 0 15,1-11 1,-12-12-16</inkml:trace>
          <inkml:trace contextRef="#ctx0" brushRef="#br0" timeOffset="346674.6951">-14029 13538 0,'0'0'0,"0"0"15,0 0-15,0 0 16,0 0-1,12 0-15,23-11 16,12-1-16,24 12 16,-12 0-1,-12-11-15,-12 11 16,-35 0 0</inkml:trace>
          <inkml:trace contextRef="#ctx0" brushRef="#br0" timeOffset="346942.9669">-14017 13665 0,'0'0'16,"0"0"-1,0 0-15,35 0 16,-35 0-16,12 0 15,23 0 1,12 12-16,24-12 16,0 0-1,-13 0-15,-58 0 16</inkml:trace>
          <inkml:trace contextRef="#ctx0" brushRef="#br0" timeOffset="347326.3455">-13417 13608 0,'0'0'16,"0"0"0,0 0-16,0 0 15,0 11-15,0-11 16,12 12-1,12-1-15,11 1 16,12-12 0,0 0-16,-11-12 15,-13 1 1,1-1-16,-12 1 16,-12-1-1,0 1-15,-12-1 16,-12 0-1,-11 1-15,0-1 16,-1 12-16,1 0 16,11 0-1,1 0 1,11 12-16,0-1 16,0 1-1,12-12-15</inkml:trace>
        </inkml:traceGroup>
        <inkml:traceGroup>
          <inkml:annotationXML>
            <emma:emma xmlns:emma="http://www.w3.org/2003/04/emma" version="1.0">
              <emma:interpretation id="{2806C78E-4384-4F39-83AD-E2FCECEC91AA}" emma:medium="tactile" emma:mode="ink">
                <msink:context xmlns:msink="http://schemas.microsoft.com/ink/2010/main" type="inkWord" rotatedBoundingBox="21314,14000 22716,14039 22683,15245 21281,15206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7605.0853">-10943 12752 0,'0'0'0,"0"0"0,0 0 16,0 12 0,12 34-16,0 12 15,-1 23-15,-11 34 16,12 1 0,-12-35-16,0-12 15,0-22 1,0-24-16,0 0 15,0-12 1,0-11-16,0 0 16,0 0-16,0-23 15,0-23 1,12-35-16,12-11 16,11-12-1,12 11-15,-12 12 16,-11 35-16,11 0 15,-11 23 1,-1 23-16,13 23 16,11 11-1,-12 13-15,1 10 16,-1 24 0,-12-11-16,1-1 15,0 0-15,-13-22 16,1-24-1,-12-23-15</inkml:trace>
          <inkml:trace contextRef="#ctx0" brushRef="#br0" timeOffset="357960.0014">-10095 12602 0,'0'0'15,"0"0"-15,0 0 16,0 0-16,12 12 15,12 22 1,-1 1-16,13 34 16,-13 1-1,1-1-15,-13 0 16,1 1 0,12 22-16,-12-34 15,23 34-15,-35-92 16</inkml:trace>
          <inkml:trace contextRef="#ctx0" brushRef="#br0" timeOffset="358503.6716">-9812 13573 0,'0'0'16,"0"0"-16,0 0 15,-12 12 1,0 11-16,1 0 15,-1 23 1,12-11-16,0-1 16,0 1-1,12-12-15,11-11 16,13-12-16,11-12 16,0 1-1,-12-13-15,0 1 16,-11 0-1,0 0-15,-13-12 16,-11 1 0,-11-1-16,-13 12 15,0 0-15,-11 11 16,-12 12 0,-12 12-16,12-1 15,12 13 1,-1-13-16,13 1 15,-1-1-15,12 1 16,12-12 0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1:58.2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F2ED60-1E3E-4707-9D45-BC5C77C18925}" emma:medium="tactile" emma:mode="ink">
          <msink:context xmlns:msink="http://schemas.microsoft.com/ink/2010/main" type="writingRegion" rotatedBoundingBox="17467,7179 18034,11199 16020,11483 15453,7463"/>
        </emma:interpretation>
      </emma:emma>
    </inkml:annotationXML>
    <inkml:traceGroup>
      <inkml:annotationXML>
        <emma:emma xmlns:emma="http://www.w3.org/2003/04/emma" version="1.0">
          <emma:interpretation id="{7352E664-7481-4DF4-B1B7-EE3B478E0EE8}" emma:medium="tactile" emma:mode="ink">
            <msink:context xmlns:msink="http://schemas.microsoft.com/ink/2010/main" type="paragraph" rotatedBoundingBox="17467,7179 18034,11199 16020,11483 15453,7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09BAF-CD56-4DAE-AFC7-B24287DDF8C4}" emma:medium="tactile" emma:mode="ink">
              <msink:context xmlns:msink="http://schemas.microsoft.com/ink/2010/main" type="line" rotatedBoundingBox="17467,7179 18034,11199 16020,11483 15453,7463"/>
            </emma:interpretation>
          </emma:emma>
        </inkml:annotationXML>
        <inkml:traceGroup>
          <inkml:annotationXML>
            <emma:emma xmlns:emma="http://www.w3.org/2003/04/emma" version="1.0">
              <emma:interpretation id="{FEA41596-CAAB-4562-B821-0EE0DCA28F0C}" emma:medium="tactile" emma:mode="ink">
                <msink:context xmlns:msink="http://schemas.microsoft.com/ink/2010/main" type="inkWord" rotatedBoundingBox="16689,7289 16788,7991 15872,8120 15773,74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-16362 5980 0,'0'0'16,"0"0"-16,0 0 16,0 0-1,0 0-15,0 0 16,-11 23-16,-1 12 16,-12 23-1,1-1-15,11-10 16,12-1-1,12-12-15,0 1 16,-1 0 0,13 11-16,-1-11 15,1-12-15,0 11 16,-24-34 0</inkml:trace>
          <inkml:trace contextRef="#ctx0" brushRef="#br0" timeOffset="565.3984">-16267 6130 0,'0'0'16,"0"0"-1,11 12-15,-11-1 16,12 24-16,0 0 16,0-1-1,0-11-15,-1 1 16,-11-1-1,0-12-15,0 1 16,0-12-16,0 0 16,0 0-1,0 0-15,0 0 16,0 0 0,0-23-16,12-12 15,0 0 1,12 1-16,-1 11 15,12-1-15,13 13 16,-1 11 0,-12 11-1,12 36 1,-12-13 0,-11 1-16,0-12 15,-13 0-15,1-11 16,0-1-1,0 12-15,-12-23 16</inkml:trace>
          <inkml:trace contextRef="#ctx0" brushRef="#br0" timeOffset="920.1966">-15725 6003 0,'0'0'0,"0"0"16,0 0-16,0 0 15,11 0 1,1 12-16,12-1 16,11 12-1,12 12-15,0 34 16,-11 1-16,-36-1 16,0 12-1,-12-12-15,-12 70 16,24-139-1</inkml:trace>
        </inkml:traceGroup>
        <inkml:traceGroup>
          <inkml:annotationXML>
            <emma:emma xmlns:emma="http://www.w3.org/2003/04/emma" version="1.0">
              <emma:interpretation id="{FA76AE11-78DA-4161-88E5-F0A238ECB996}" emma:medium="tactile" emma:mode="ink">
                <msink:context xmlns:msink="http://schemas.microsoft.com/ink/2010/main" type="inkWord" rotatedBoundingBox="17653,8498 17772,9342 16101,9577 15982,87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76.0294">-16091 7436 0,'0'0'16,"0"0"-16,0 0 15,0 0-15,0 0 16,0 0-1,0-11-15,0 11 16,0 0 0,-11 0-16,-13 11 15,1 12 1,-1 0-16,0 12 16,13 11-16,-1 1 15,12 10 1,12-10-16,-1-1 15,1 0 1,0 0-16,12 0 16,-1-11-16,-23-35 15</inkml:trace>
          <inkml:trace contextRef="#ctx0" brushRef="#br0" timeOffset="3734.405">-15725 7656 0,'0'0'16,"0"0"0,0 0-16,0 0 15,0 0-15,0 0 16,0 0-1,-12 0-15,0 0 16,0-12 0,0 1-16,1-1 15,-1-11-15,12 0 16,12-12 0,-1 0-16,1 1 15,12-1 1,-1 12-16,1 23 15,-12 0 1,-1 12-16,1 22 16,0 36-16,-24 68 15,0-22 1,1-47-16,-1-23 16,0-11-1,12 0-15,0-24 16,0 1-1,0-12-15,0 0 16,0 0-16,0 0 16,0-35-1,12-34-15,0 0 16,-1-1 0,13-11-16,0-11 15,-1-1-15,1 1 16,-13 11-1,1 46-15,0 12 16,-12 23 0,0 0-16,0 0 15,0 35 1,-12 0-16,0 22 16,1-10-16,-1 22 15,0-11 1,0 23-16,12 0 15,12-12 1,0-11-16,11-12 16,1-11-16,11-1 15,-35-34 1</inkml:trace>
          <inkml:trace contextRef="#ctx0" brushRef="#br0" timeOffset="4189.3872">-15219 7783 0,'0'0'16,"0"0"0,0 0-16,0 0 15,-12 23-15,1 0 16,-1 12-1,12-12-15,0 0 16,0-11 0,12 11-16,-1-12 15,1 1-15,12-12 16,-1-12 0,1 1-16,-1-24 15,1-11 1,-12 0-16,-1 11 15,-11 0 1,0 12-16,-11 12 16,-1-1-16,0 12 15,-23 0 1,-1 12-16,13-1 16,11 1-1,0 11-15,1-12 16,11 1-1,0-1-15,0-11 16</inkml:trace>
          <inkml:trace contextRef="#ctx0" brushRef="#br0" timeOffset="4542.2122">-14771 7101 0,'0'0'0,"0"0"16,0 0-16,12 12 15,11-1 1,12 24-16,1 23 16,11 11-16,-12 0 15,1 24 1,-25 11-16,1 23 16,-12-35-1,-12-11-15,-23 0 16,35-81-16</inkml:trace>
        </inkml:traceGroup>
        <inkml:traceGroup>
          <inkml:annotationXML>
            <emma:emma xmlns:emma="http://www.w3.org/2003/04/emma" version="1.0">
              <emma:interpretation id="{AA549E63-DFFB-42E0-B95F-152E6FBA4925}" emma:medium="tactile" emma:mode="ink">
                <msink:context xmlns:msink="http://schemas.microsoft.com/ink/2010/main" type="inkWord" rotatedBoundingBox="17166,10107 17334,11298 16020,11483 15852,10293"/>
              </emma:interpretation>
            </emma:emma>
          </inkml:annotationXML>
          <inkml:trace contextRef="#ctx0" brushRef="#br0" timeOffset="7133.6444">-15407 8731 0,'0'0'0,"0"0"15,11 11 1,13 24-16,0 11 16,-1 35-1,1-12-15,-13 1 16,1 10-1,0-33-15,0-1 16,0 0-16,-1 0 16,-11-46-1</inkml:trace>
          <inkml:trace contextRef="#ctx0" brushRef="#br0" timeOffset="6785.7287">-16314 9008 0,'0'0'15,"0"0"-15,0 23 16,11 12 0,-11 22-16,12 59 15,-12 0-15,0-24 16,0-23 0,0-22-16,0-13 15,0-11 1,0-11-16,0 0 15,0-12 1,0 0-16,0 0 16,0-12-16,0-23 15,12-34 1,11 0-16,1 11 16,11-11-1,-11 34-15,23-11 16,12-1-1,12 24-15,-24 12 16,0 22-16,-12 12 16,1 24-1,-1 22-15,-12 12 16,-11 0 0,0-23-16,0-12 15,0-23-15,-12-23 16</inkml:trace>
          <inkml:trace contextRef="#ctx0" brushRef="#br0" timeOffset="7655.3622">-15136 9701 0,'0'0'0,"0"0"15,0 0 1,-12 12-16,0 11 16,0 12-1,0-12-15,1 11 16,11 1-16,0-12 15,11-11 1,1-1-16,0-11 16,0 0-1,23-23-15,0 0 16,13-12-16,-13-11 16,0 0-1,-23 11-15,-12 1 16,-12 11-1,-11-1-15,-1 13 16,-11 11 0,-1 11-16,-11 1 15,0 11-15,0 0 16,24 0 0,11-11-16,12-1 15,0-11 1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2:18.4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7BB7A6-EB27-44F2-9689-650910637D91}" emma:medium="tactile" emma:mode="ink">
          <msink:context xmlns:msink="http://schemas.microsoft.com/ink/2010/main" type="writingRegion" rotatedBoundingBox="5926,11123 6821,11123 6821,13076 5926,13076"/>
        </emma:interpretation>
      </emma:emma>
    </inkml:annotationXML>
    <inkml:traceGroup>
      <inkml:annotationXML>
        <emma:emma xmlns:emma="http://www.w3.org/2003/04/emma" version="1.0">
          <emma:interpretation id="{183D5880-833F-417C-B0D6-1A2D576A3804}" emma:medium="tactile" emma:mode="ink">
            <msink:context xmlns:msink="http://schemas.microsoft.com/ink/2010/main" type="paragraph" rotatedBoundingBox="5926,11123 6821,11123 6821,13076 5926,13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EDE37-141B-4B4B-9189-C9B81B5D28CC}" emma:medium="tactile" emma:mode="ink">
              <msink:context xmlns:msink="http://schemas.microsoft.com/ink/2010/main" type="line" rotatedBoundingBox="5926,11123 6821,11123 6821,13076 5926,13076"/>
            </emma:interpretation>
          </emma:emma>
        </inkml:annotationXML>
        <inkml:traceGroup>
          <inkml:annotationXML>
            <emma:emma xmlns:emma="http://www.w3.org/2003/04/emma" version="1.0">
              <emma:interpretation id="{8E249E01-D9EB-4835-9DAE-EE39E352B693}" emma:medium="tactile" emma:mode="ink">
                <msink:context xmlns:msink="http://schemas.microsoft.com/ink/2010/main" type="inkWord" rotatedBoundingBox="5926,11123 6821,11123 6821,13076 5926,13076"/>
              </emma:interpretation>
            </emma:emma>
          </inkml:annotationXML>
          <inkml:trace contextRef="#ctx0" brushRef="#br0">-25844 9701 0,'0'0'16,"0"0"-16,0 0 16,0 0-16,0 0 15,0 0 1,0 0-16,0 0 15,0 0 1,0 0-16,0 12 16,0 46-16,-12 57 15,12 24 1,-12-23-16,12 34 16,-12 46-1,12-69-15,0-34 16,0 11-1,0-12-15,0-11 16,0-11-16,0-24 16,12-12-1,0 13-15,-12-24 16,0 0 0,0-12-16,0 1 15,0-12 1,0 0-16,12-12 15,11-11-15,13-23 16,11 0 0,0-12-16,12 0 15,-12 12 1,0 0-16,-12 0 16,-11 11-16,0 12 15,-13 11 1,1 1-16,-12-1 15,0 12 1,0 0-16,0 0 16,-23 23-1,-25 35-15,-34 69 16,0 23-16,23-34 16,11-24-1,1 1-15,0-24 16,12-11-1,11-23-15,1-12 16,11 0 0,0-12-16,0-11 15,1 0-15,-13-11 16,1-24 0,-1 1-16,0-13 15,-11-10 1,12-24-16,-13-12 15,13 12-15,-1 12 16,1 11 0,-1 24-16,12-1 15,0 0 1,1 12-16,-1 0 16,12 11-16,0 1 15,0 11 1,0 0-16,12 0 15,47 0 1,35 11-16,0-11 16,47 0-1,24 0-15,-12-11 16,-153 11-16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3:05.8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264FD8-F50F-4F8F-A1B0-43258AB123A4}" emma:medium="tactile" emma:mode="ink">
          <msink:context xmlns:msink="http://schemas.microsoft.com/ink/2010/main" type="writingRegion" rotatedBoundingBox="17787,10759 25309,11205 25128,14251 17606,13805"/>
        </emma:interpretation>
      </emma:emma>
    </inkml:annotationXML>
    <inkml:traceGroup>
      <inkml:annotationXML>
        <emma:emma xmlns:emma="http://www.w3.org/2003/04/emma" version="1.0">
          <emma:interpretation id="{27C825F3-22B5-41EC-9A5B-F165534EF8E2}" emma:medium="tactile" emma:mode="ink">
            <msink:context xmlns:msink="http://schemas.microsoft.com/ink/2010/main" type="paragraph" rotatedBoundingBox="17787,10759 25309,11205 25128,14251 17606,13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2F33F9-BEC2-4D9F-A3F7-86903B769EF4}" emma:medium="tactile" emma:mode="ink">
              <msink:context xmlns:msink="http://schemas.microsoft.com/ink/2010/main" type="line" rotatedBoundingBox="17787,10759 25309,11205 25128,14251 17606,13805"/>
            </emma:interpretation>
          </emma:emma>
        </inkml:annotationXML>
        <inkml:traceGroup>
          <inkml:annotationXML>
            <emma:emma xmlns:emma="http://www.w3.org/2003/04/emma" version="1.0">
              <emma:interpretation id="{56189A74-06CB-4D3D-B0EF-A03621F68BDB}" emma:medium="tactile" emma:mode="ink">
                <msink:context xmlns:msink="http://schemas.microsoft.com/ink/2010/main" type="inkWord" rotatedBoundingBox="17689,12401 18656,12458 18638,12764 17671,127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-14064 11065 0,'0'0'0,"0"0"15,0 0-15,0 0 16,11 0 0,-11 0-16,12 12 15,-12 11-15,-12 11 16,1 1-1,-13 0-15,-23 11 16,-24-11 0,12-24-16,0-11 15,0 0-15,12-11 16,0-1 0,12-11-16,11-12 15,1 1 1,11-13-16,12 24 15,12 0 1,0 12-16,23-1 16,24 12-16,35 23 15,0 23 1,1-22-16,-1 10 16,0 12-1,-12-22-15,1-13 16,-24-11-1,-12 0-15,-12-11 16,1-1-16,-13-23 16,-11 1-1,-12-13-15,0 13 16,-12 11 0,-23 0-16,-1-1 15,-11 24-15,0 0 16,0 0-1,0 12-15,12 0 16,-1-1 0,36-11-16</inkml:trace>
        </inkml:traceGroup>
        <inkml:traceGroup>
          <inkml:annotationXML>
            <emma:emma xmlns:emma="http://www.w3.org/2003/04/emma" version="1.0">
              <emma:interpretation id="{457290B8-F569-4BED-927F-1034B8D01D56}" emma:medium="tactile" emma:mode="ink">
                <msink:context xmlns:msink="http://schemas.microsoft.com/ink/2010/main" type="inkWord" rotatedBoundingBox="20101,10896 24967,11185 24786,14231 19921,13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87.1394">-9883 9609 0,'0'0'0,"12"11"15,12 13-15,23 10 16,0 12 0,12 24-16,0 34 15,-12 11-15,-24-22 16,-11-24 0,-24 12-16,1 12 15,11-93 1</inkml:trace>
          <inkml:trace contextRef="#ctx0" brushRef="#br0" timeOffset="5989.2628">-9847 10984 0,'0'0'15,"0"0"1,11 12-16,13 11 16,23 23-1,12 23-15,0 1 16,-12-1-16,-12 12 16,-11 23-1,-12 0-15,-12-12 16,-12-22-1,-23 11-15,-13 11 16,48-92-16</inkml:trace>
          <inkml:trace contextRef="#ctx0" brushRef="#br0" timeOffset="5624.8207">-10436 11400 0,'0'0'16,"0"0"-16,-12 12 15,0-1-15,0 24 16,1 23 0,11 11-16,0-23 15,11 1 1,13-24-16,11 11 16,12-10-1,0-24-15,1-12 16,-1 0-16,-12-11 15,0-11 1,-11-13-16,-12 1 16,0 11-1,-12 1-15,-12 11 16,-12 0-16,-11-1 16,-1 13-1,-11 11-15,12 0 16,0 0-1,11 0-15,12 11 16,1 1-16,11-12 16</inkml:trace>
          <inkml:trace contextRef="#ctx0" brushRef="#br0" timeOffset="2106.5247">-12250 12336 0,'0'0'16,"0"0"-16,0 0 15,0 0-15,-12 0 16,0 0 0,0 0-16,0 0 15,1 0-15,-1 0 16,12 0 0,0 0-16,0 0 15,0 0 1,23-11-16,36-1 15,59 1 1,0-1-16,23 1 16,36-1-16,0 0 15,-12 1 1,58 11-16,-11 0 16,-23 0-1,23 0-15,-24 0 16,-23 23-1,36-11-15,-36-1 16,-36 1-16,24-1 16,12 1-1,-47-1-15,-24 1 16,0-1 0,-11 1-16,-12-12 15,-24 0-15,-12 0 16,-11 0-1,-24 0-15</inkml:trace>
          <inkml:trace contextRef="#ctx0" brushRef="#br0" timeOffset="3003.638">-11661 11181 0,'0'0'16,"0"0"-16,23-12 16,24 1-1,24-24-15,-12 0 16,-12 1-16,0-13 15,-12-10 1,1-13-16,-13-22 16,-11 11-1,-12 23-15,0 12 16,-12 11-16,1 12 16,-1 11-1,0 12-15,-12 0 16,1 24-1,-12 10-15,-1 24 16,13 23 0,-1 46-16,12 35 15,12-23-15,0 11 16,24-12 0,11 13-16,1-36 15,-13-34 1,1-11-16,-1-1 15,-11-23 1,0-11-16,-12-24 16,0-11-16</inkml:trace>
          <inkml:trace contextRef="#ctx0" brushRef="#br0" timeOffset="3268.469">-11756 11481 0,'0'0'0,"0"0"16,0 0-1,0 0-15,24 0 16,35 12-1,47-12-15,12 0 16,-12-12 0,0-11-16,11 11 15,-117 12-15</inkml:trace>
          <inkml:trace contextRef="#ctx0" brushRef="#br0" timeOffset="4273.9452">-10566 9794 0,'0'0'0,"0"0"16,0 11-1,0 24-15,0 34 16,12 24-16,0-35 16,-1-12-1,1-11-15,0-12 16,0 0 0,0-12-16,-1 1 15,-11-12-15,12 0 16,0-12-1,11-11-15,1-23 16,11-12 0,1 0-16,-1 12 15,-11 11 1,-1 12-16,1 12 16,-1 11-1,1 11-15,11 24 16,1 23-16,-1 11 15,-12-11 1,1-12-16,0-11 16,-1 0-1,-11-1-15,-12-34 16</inkml:trace>
          <inkml:trace contextRef="#ctx0" brushRef="#br0" timeOffset="3771.951">-10754 9701 0,'0'0'16,"0"0"-16,0 0 16,0 0-1,-24 12-15,-11 11 16,-1 12 0,1-1-16,0 36 15,11-1 1,12 12-16,24-12 15,12-11-15,11 0 16,12 0 0,-12-24-16,13 1 15,-48-35 1</inkml:trace>
          <inkml:trace contextRef="#ctx0" brushRef="#br0" timeOffset="5180.199">-10648 11215 0,'0'0'0,"0"0"16,0 0-1,-24 23-15,1 12 16,-13 23-16,1 11 15,23 1 1,0 10-16,24 1 16,0-34-1,11 10-15,1-22 16,0-12 0,11 0-16,-35-23 15</inkml:trace>
          <inkml:trace contextRef="#ctx0" brushRef="#br0" timeOffset="13082.1803">-7986 12071 0,'0'0'0,"0"0"16,0 0 0,0 0-16,-12 0 15,0 0 1,-11 0-16,-1 0 15,1-12 1,-1 0-16,0 1 16,1-1-16,-1-11 15,13 0 1,-1 0-16,12-12 16,23-11-1,13 0-15,-1 0 16,0 23-1,13-1-15,-1 24 16,-12 12-16,0 34 16,-11 24-1,-1 91-15,-23 36 16,-23-59 0,-12-10-16,-1-13 15,13-34 1,11-35-16,0-11 15,0-23-15,12-12 16,0 0 0,0-12-16,0-23 15,12-11-15,12-23 16,-1-47 0,13-23-16,-1 12 15,0 23 1,12-11-16,12-24 15,-12 47 1,-11 22-16,-13 24 16,1 11-1,-12 12-15,-12 12 16,0 11-16,0 0 16,-12 11-1,-12 35-15,1 24 16,-1-1-1,1 1-15,11-1 16,0 23-16,0 1 16,12-12-1,12-35-15,12 0 16,11-11 0,24 11-16,23-11 15,1-12-15,-83-23 16</inkml:trace>
        </inkml:traceGroup>
        <inkml:traceGroup>
          <inkml:annotationXML>
            <emma:emma xmlns:emma="http://www.w3.org/2003/04/emma" version="1.0">
              <emma:interpretation id="{96DD2DFD-D60D-4F82-82BB-CADC1285C14A}" emma:medium="tactile" emma:mode="ink">
                <msink:context xmlns:msink="http://schemas.microsoft.com/ink/2010/main" type="inkWord" rotatedBoundingBox="24679,11840 25269,11875 25244,12290 24654,12255"/>
              </emma:interpretation>
              <emma:one-of disjunction-type="recognition" id="oneOf2">
                <emma:interpretation id="interp2" emma:lang="" emma:confidence="1">
                  <emma:literal>n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3912.2329">-7574 10418 0,'0'0'0,"0"0"16,12 11-16,0 13 15,-1 22 1,13 23-16,0 0 15,-1-22 1,-11-1-16,0-11 16,-1-12 15,-11 0-31,0-12 16,0 1-16,0-12 15,0 0 1,0 0-16,-11-12 15,-1 1 1,0-24-16,12-11 16,12 0-16,11-24 15,1 24 1,0 11-16,11 12 16,0 12-1,1-1-15,-1 24 16,12 11-1,0 23-15,-11 12 16,-13-12-16,1 0 16,-1 12-1,1-12-15,-12 1 16,-12-47 0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CB73DE5A-BEB7-4789-ABED-AD454D95534F}" emma:medium="tactile" emma:mode="ink">
          <msink:context xmlns:msink="http://schemas.microsoft.com/ink/2010/main" type="writingRegion" rotatedBoundingBox="29693,6330 31931,4011 33580,5602 31343,7921"/>
        </emma:interpretation>
      </emma:emma>
    </inkml:annotationXML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4:40.6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309429-FBFD-4C42-B6A8-2012DB369F40}" emma:medium="tactile" emma:mode="ink">
          <msink:context xmlns:msink="http://schemas.microsoft.com/ink/2010/main" type="writingRegion" rotatedBoundingBox="1511,2917 15707,-640 16810,3759 2614,7317"/>
        </emma:interpretation>
      </emma:emma>
    </inkml:annotationXML>
    <inkml:traceGroup>
      <inkml:annotationXML>
        <emma:emma xmlns:emma="http://www.w3.org/2003/04/emma" version="1.0">
          <emma:interpretation id="{D52A07F8-3B37-41BD-B36E-21785733563D}" emma:medium="tactile" emma:mode="ink">
            <msink:context xmlns:msink="http://schemas.microsoft.com/ink/2010/main" type="paragraph" rotatedBoundingBox="1698,2729 6963,2289 7128,4266 1863,4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AD9998-E9F8-4328-8F08-9BD8FFFCCF96}" emma:medium="tactile" emma:mode="ink">
              <msink:context xmlns:msink="http://schemas.microsoft.com/ink/2010/main" type="line" rotatedBoundingBox="1698,2729 6963,2289 7128,4266 1863,4706"/>
            </emma:interpretation>
          </emma:emma>
        </inkml:annotationXML>
        <inkml:traceGroup>
          <inkml:annotationXML>
            <emma:emma xmlns:emma="http://www.w3.org/2003/04/emma" version="1.0">
              <emma:interpretation id="{DD65D25A-272A-4769-A977-86069BBDE86C}" emma:medium="tactile" emma:mode="ink">
                <msink:context xmlns:msink="http://schemas.microsoft.com/ink/2010/main" type="inkWord" rotatedBoundingBox="1698,2729 6963,2289 7128,4266 1863,47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-29488 2069 0,'0'0'0,"0"11"16,-23 36-16,-13 57 16,1 11-1,12-22-15,11-12 16,12-1-1,12 13-15,-1-12 16,13-12 0,-1-23-16,1-11 15,-24-35-15</inkml:trace>
          <inkml:trace contextRef="#ctx0" brushRef="#br0" timeOffset="898.8558">-28557 2034 0,'0'0'0,"0"0"16,12 12 0,23 22-16,12 47 15,0 23 1,-11 12-16,-13-12 15,-11 11 1,-24 24-16,0-46 16,1-12-16,-13-24 15,1-22 1,-1 23-16,24-58 16</inkml:trace>
          <inkml:trace contextRef="#ctx0" brushRef="#br0" timeOffset="1374.4077">-27862 2878 0,'0'0'0,"24"0"16,23 0-16,47-12 15,12 1 1,-24-12-16,-11 0 16,11 11-1,-82 12-15</inkml:trace>
          <inkml:trace contextRef="#ctx0" brushRef="#br0" timeOffset="612.523">-29111 2704 0,'0'0'16,"0"0"-16,-11 0 15,-25 0 1,-11 0-16,0 0 16,12-11-1,-1-1-15,13-11 16,-1 0-16,12-12 15,12-11 1,12 0-16,12 0 16,-1 11-1,1 24-15,11 22 16,1 12-16,-1 23 16,-23 47-1,-12 46-15,-12-35 16,-12-23-1,13-24-15,-1-22 16,12-23-16,0-1 16,0-11-1,12-35 1,11-45 0,12-24-16,1-24 15,-1-33 1,0 57-16,-11 23 15,-12 34 1,0 24-16,-1 12 16,-11 11-16,0 23 15,-11 69 1,-1 24-16,0 23 16,24-24-1,0-22-15,11-24 16,1-23-16,11 0 15,12-11 1,-12-12-16,1-11 16,-36-12-1</inkml:trace>
          <inkml:trace contextRef="#ctx0" brushRef="#br0" timeOffset="1175.8653">-27921 2577 0,'0'0'15,"12"0"-15,23 0 16,24 0 0,12 0-16,-1 0 15,-11 0-15,-12 0 16,-11 0 0,-13 0-16,1 0 15,-24 0 1</inkml:trace>
          <inkml:trace contextRef="#ctx0" brushRef="#br0" timeOffset="-235.21">-30736 2670 0,'0'0'16,"0"0"-16,0 0 15,23 0-15,24-12 16,36 1 0,35-12-16,-24-1 15,-12 1 1,1 0-16,-13 0 15,1 0 1,0 11-16,-71 12 16</inkml:trace>
          <inkml:trace contextRef="#ctx0" brushRef="#br0" timeOffset="-561.2723">-30265 2219 0,'0'0'0,"12"-11"15,23-13-15,0 1 16,12-23-16,24-46 16,-24-24-1,-11 12-15,-1 12 16,-11-12-1,-13 0-15,-11 11 16,-11 24 0,-1 11-16,-12 23 15,1 1-15,11 22 16,0 12 0,-11 12-16,-1 22 15,0 36 1,-11 22-16,-12 128 15,23-35-15,13 23 16,11 34 0,0-91-16,11-13 15,1 24 1,0-23-16,0-47 16,-1-22-1,1 10-15,-12 1 16,0-81-16</inkml:trace>
          <inkml:trace contextRef="#ctx0" brushRef="#br0" timeOffset="2160.9057">-25612 1572 0,'0'0'16,"0"0"-16,0 0 15,0 0 1,0 0-16,0 0 16,-12 0-1,-47-12-15,-82 1 16,11 11-16,-23 11 15,-12 1 1,47-1-16,36 13 16,23-13-1,12 1-15,12-1 16,23 1-16,0-1 16,12 1-1,12 11-15,23 0 16,36 12-1,0-12-15,-13 0 16,1 0 0,-23 0-16,-13 0 15,1-11-15,-12 11 16,-12-11 0,-12 11-16,-24 11 15,-22 1 1,-13 0-16,0 11 15,12-11 1,12-1-16,0 1 16,24-12-16,-1 12 15,0-1 1,24-10-16,0-1 16,12 0-1,35 0-15,48 0 16,22-11-16,1-1 15,35-11 1,0-11-16,-35-1 16,-12 0-1,-12 12-15,-11-11 16,-1-1 0,-11 12-16,-71 0 15</inkml:trace>
        </inkml:traceGroup>
      </inkml:traceGroup>
    </inkml:traceGroup>
    <inkml:traceGroup>
      <inkml:annotationXML>
        <emma:emma xmlns:emma="http://www.w3.org/2003/04/emma" version="1.0">
          <emma:interpretation id="{147C5EB1-2571-430D-BE55-65E59319957C}" emma:medium="tactile" emma:mode="ink">
            <msink:context xmlns:msink="http://schemas.microsoft.com/ink/2010/main" type="paragraph" rotatedBoundingBox="5732,4449 16318,1796 16810,3759 6225,6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24BB3B-CCB2-4FF1-BF5D-DEB9BD55F58C}" emma:medium="tactile" emma:mode="ink">
              <msink:context xmlns:msink="http://schemas.microsoft.com/ink/2010/main" type="line" rotatedBoundingBox="5732,4449 16318,1796 16810,3759 6225,6412"/>
            </emma:interpretation>
          </emma:emma>
        </inkml:annotationXML>
        <inkml:traceGroup>
          <inkml:annotationXML>
            <emma:emma xmlns:emma="http://www.w3.org/2003/04/emma" version="1.0">
              <emma:interpretation id="{9D961964-6FB3-48DD-A6FD-65126DD829CD}" emma:medium="tactile" emma:mode="ink">
                <msink:context xmlns:msink="http://schemas.microsoft.com/ink/2010/main" type="inkWord" rotatedBoundingBox="5738,4471 7126,4123 7306,4842 5918,51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59.1747">-26637 2970 0,'0'0'16,"0"0"-1,0 23-15,0 12 16,0 11 0,0 24-16,-12 11 15,1-1 1,-1-22-16,0-12 15,0-11-15,12-12 16,0-11 0,0-12-16,0 0 15,0 0 1,0-23-16,0-24 16,12 1-16,0 0 15,11 0 1,13 0-16,-13 22 15,13 13 1,-13 11-16,12 11 16,-11 13-1,11 22-15,1 12 16,-13-1-16,1-10 16,-12-13-1,-1 1-15,1-12 16,0-11-1,0-1-15,-12-11 16</inkml:trace>
          <inkml:trace contextRef="#ctx0" brushRef="#br0" timeOffset="3220.08">-26142 3305 0,'0'0'0,"0"0"16,0 0-16,23 0 15,13 0 1,23 0-16,0 0 16,-12 0-16,-12 0 15,-11 0 1,-1 0-16,-11 0 15,-12 0 1</inkml:trace>
          <inkml:trace contextRef="#ctx0" brushRef="#br0" timeOffset="3429.9657">-26095 3513 0,'0'0'16,"0"0"-1,0 0-15,23 0 16,25 0 0,11 12-16,-1-12 15,1 0-15,-12 0 16,1-12 0,-1-11-16,0 12 15,-47 11-15</inkml:trace>
          <inkml:trace contextRef="#ctx0" brushRef="#br0" timeOffset="3768.6905">-25553 3329 0,'0'0'0,"0"0"16,0 11-16,0 1 15,12-1 1,11 1-16,12-12 15,1 0 1,23-12-16,-12-11 16,-12 0-16,-11 11 15,-12 1 1,-12-1-16,-12 1 16,0-1-1,-23 12-15,-1 0 16,-11 12-1,12-1-15,-1 1 16,13-1-16,11 1 16,0 0-1,12-12-15,0 0 16,0 0 0</inkml:trace>
        </inkml:traceGroup>
        <inkml:traceGroup>
          <inkml:annotationXML>
            <emma:emma xmlns:emma="http://www.w3.org/2003/04/emma" version="1.0">
              <emma:interpretation id="{855BFB6D-0E71-4AD5-9FD6-ABD423D56235}" emma:medium="tactile" emma:mode="ink">
                <msink:context xmlns:msink="http://schemas.microsoft.com/ink/2010/main" type="inkWord" rotatedBoundingBox="8269,3813 12043,2867 12535,4830 8761,57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56.442">-22302 3930 0,'0'0'15,"0"0"-15,0 0 16</inkml:trace>
          <inkml:trace contextRef="#ctx0" brushRef="#br0" timeOffset="12072.8632">-20618 2104 0,'0'0'0,"0"0"16,-11 0 0,-13 0-16,-11 0 15,-1-12-15,1 0 16,0 1 0,-1-1-16,13-11 15,11 0 1,0-12-16,12 1 15,12-13 1,12 1-16,11 0 16,12 11-16,-12 12 15,1 12 1,-1 22-16,0 47 16,-11 34-1,-24 24-15,-24 69 16,-34-23-16,-1-35 15,12-35 1,23-45-16,0-13 16,13-11-1,11-23-15,0 0 16,0 0 0,0-23-16,0-35 15,23-46-15,13-23 16,11 12-1,23-35-15,-11 11 16,-12 23 0,-11 35-16,-13 24 15,1 22-15,-12 0 16,-1 24 0,-11 11-16,0 0 15,0 0 1,-11 34-16,-13 47 15,1 0 1,-1-12-16,12-11 16,0 0-16,12 0 15,0 0 1,12-1-16,12-22 16,-1 0-1,24-1-15,12-10 16,12-24-16,-71 0 15</inkml:trace>
          <inkml:trace contextRef="#ctx0" brushRef="#br0" timeOffset="11186.2112">-21313 2115 0,'0'0'0,"0"0"15,0 0 1,0 0-16</inkml:trace>
          <inkml:trace contextRef="#ctx0" brushRef="#br0" timeOffset="9281.9339">-24281 2358 0,'0'0'0,"0"0"16,0 0-16,12 0 16,23-12-1,24 1-15,12-12 16,35-1 0,23 1-16,36 0 15,-23 12 1,11-1-16,47 1 15,-35-1-15,-24 12 16,12 0 0,12-12-16,-47 1 15,-24-1 1,1 1-16,22-1 16,-11 1-1,-35-1-15,0 12 16,-24 0-16,-12 0 15,-11 0 1,-1 0-16,-11 0 16,0 0-1,-12 0-15,0 0 16,0 0-16,0 0 16</inkml:trace>
          <inkml:trace contextRef="#ctx0" brushRef="#br0" timeOffset="10142.334">-23445 3017 0,'0'0'0,"0"11"16,12 24 0,0 34-16,0 24 15,11 11 1,-11-24-16,0-33 16,-12-13-16,0-11 15,0-11 1,0-12-16,0 0 15,0 0 1,0 0-16,0-23 16,0-23-16,12-1 15,-1 1 1,13 0-16,11 11 16,12 1-1,12 11-15,-12 23 16,1 11-16,-1 12 15,-12 23 1,0 1-16,-11-1 16,-1-11-1,-11-12-15,0 11 16,-12-34 0</inkml:trace>
          <inkml:trace contextRef="#ctx0" brushRef="#br0" timeOffset="10388.8697">-22490 2635 0,'0'0'15,"11"12"1,13 34-16,11 46 15,1 1 1,-1-24-16,-12 12 16,1 0-16,-12 0 15,0 11 1,-12-92-16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6:54.8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E5DDB-5042-4AFE-A025-B39EB5875635}" emma:medium="tactile" emma:mode="ink">
          <msink:context xmlns:msink="http://schemas.microsoft.com/ink/2010/main" type="writingRegion" rotatedBoundingBox="10200,6269 10242,10741 7698,10765 7655,6293"/>
        </emma:interpretation>
      </emma:emma>
    </inkml:annotationXML>
    <inkml:traceGroup>
      <inkml:annotationXML>
        <emma:emma xmlns:emma="http://www.w3.org/2003/04/emma" version="1.0">
          <emma:interpretation id="{FB4FA676-597F-4279-831C-481E5F1BFEA1}" emma:medium="tactile" emma:mode="ink">
            <msink:context xmlns:msink="http://schemas.microsoft.com/ink/2010/main" type="paragraph" rotatedBoundingBox="10200,6269 10242,10741 7698,10765 7655,6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D5FD4-8BFB-47C6-B13C-B0A306578104}" emma:medium="tactile" emma:mode="ink">
              <msink:context xmlns:msink="http://schemas.microsoft.com/ink/2010/main" type="line" rotatedBoundingBox="10200,6269 10242,10741 7698,10765 7655,6293"/>
            </emma:interpretation>
          </emma:emma>
        </inkml:annotationXML>
        <inkml:traceGroup>
          <inkml:annotationXML>
            <emma:emma xmlns:emma="http://www.w3.org/2003/04/emma" version="1.0">
              <emma:interpretation id="{5D8B9D48-7758-422E-BFA2-871BBFACD9E5}" emma:medium="tactile" emma:mode="ink">
                <msink:context xmlns:msink="http://schemas.microsoft.com/ink/2010/main" type="inkWord" rotatedBoundingBox="9690,6274 9710,8310 8085,8326 8065,6289"/>
              </emma:interpretation>
            </emma:emma>
          </inkml:annotationXML>
          <inkml:trace contextRef="#ctx0" brushRef="#br0">-24469 6541 0,'0'0'0,"0"0"0,0 0 16,0 0-1,0 0-15,0 0 16,23 0 0,12 0-16,36-11 15,12-1 1,-13 1-16,-11-1 16,12-11-16,-1-12 15,1-11 1,-12 0-16,-12-12 15,-11 12 1,-13 11-16,-11 1 16,0 11-16,-12-1 15,0 13 1,-12-1-16,0 1 16,0 11-1,-11 0-15,-13 11 16,-11 1-1,-12 23-15,-11 11 16,-1 0-16,0 0 16,12 0-1,1 1-15,22-13 16,1 13 0,11-1-16,1 12 15,23-1-15,12 13 16,35-13-1,23 1-15,25-23 16,22-12 0,48-34-16,24-24 15,-60 0 1,1 0-16,-130 35 16</inkml:trace>
          <inkml:trace contextRef="#ctx0" brushRef="#br0" timeOffset="14773.63">-23527 4935 0,'0'0'0,"0"0"16,0 0 0,0 0-16,0 0 15,0 0-15,-12 0 16,-11 12 0,-13 11-16,-11 34 15,0 13 1,12 11-16,-1 0 15,13 11 1,11 1-16,12-1 16,12-23-16,0-22 15,11-1 1,1-12-16,11 1 16,12 0-1,-47-35-15</inkml:trace>
          <inkml:trace contextRef="#ctx0" brushRef="#br0" timeOffset="15404.0379">-23445 5305 0,'0'0'16,"0"0"-16,0 0 15,-11 11 1,-1 13-16,12-1 16,0-12-1,0 1-15,12-1 16,-1 1-16,1-1 15,0-11 1,0 0-16,-1 0 16,13 0-1,0-11-15,-1-1 16,-11-11-16,0 0 16,-1 0-1,-11 0-15,0 0 16,-11 11-1,-1 1-15,0 11 16,-11 0 0,-1 0-16,0 11 15,1 1-15,-1-1 16,13 1 0,-1 11-16,0 12 15,12-35 1</inkml:trace>
          <inkml:trace contextRef="#ctx0" brushRef="#br0" timeOffset="15799.6803">-23044 4819 0,'0'0'15,"0"0"-15,12 12 16,11 11-1,1 12-15,11 23 16,0 11-16,1 23 16,-24-22-1,-1-1-15,-11 24 16,-11-1 0,-25 12-16,-34 12 15,70-116-15</inkml:trace>
        </inkml:traceGroup>
        <inkml:traceGroup>
          <inkml:annotationXML>
            <emma:emma xmlns:emma="http://www.w3.org/2003/04/emma" version="1.0">
              <emma:interpretation id="{F98782C5-33DC-4FA9-865F-C18A438EDB82}" emma:medium="tactile" emma:mode="ink">
                <msink:context xmlns:msink="http://schemas.microsoft.com/ink/2010/main" type="inkWord" rotatedBoundingBox="10224,8840 10242,10741 7698,10765 7680,8864"/>
              </emma:interpretation>
            </emma:emma>
          </inkml:annotationXML>
          <inkml:trace contextRef="#ctx0" brushRef="#br0" timeOffset="17095.7461">-24870 7501 0,'0'0'16,"0"0"-16,0 0 16,0 0-16,0 0 15,0 0 1,0 0-16,12 0 16,35 11-1,24 1-15,11-1 16,59-11-1,48 0-15,-12 0 16,-13 0-16,60 0 16,-59 0-1,-23-11-15,22-12 16,1 0 0,-35-1-16,11 1 15,1 0 1,-13 12-16,-34-1 15,-25 12-15,-23 12 16,0-12 0,-47 0-1</inkml:trace>
          <inkml:trace contextRef="#ctx0" brushRef="#br0" timeOffset="19536.1691">-23292 7836 0,'0'0'16,"0"0"-16,0 0 16,0 0-1,0 0-15,0 0 16,0 0-1,0 0-15,0 11 16,12 24-16,-12 23 16,12 11-1,0 24-15,0 45 16,-1-11 0,1-46-16,0-23 15,23 12-15,-35-70 16</inkml:trace>
          <inkml:trace contextRef="#ctx0" brushRef="#br0" timeOffset="19003.9176">-24045 8495 0,'0'0'16,"0"0"-16,0 0 16,-12 11-1,0 12-15,0 0 16,12 1 0,0-1-16,0-12 15,12 1 1,0-1-16,0 1 15,-1-12-15,13 0 16,-1 0 0,1-12-16,0-11 15,11-23 1,-23 11-16,0-11 16,-12 11-16,0 12 15,-12 12 1,12 11-16,-24 0 15,1 23 1,-13 12-16,1-1 16,11 1-1,13-12-15,11 0 16,0-11-16,0-12 16</inkml:trace>
          <inkml:trace contextRef="#ctx0" brushRef="#br0" timeOffset="20127.7803">-23138 9142 0,'0'0'15,"0"0"-15,0 11 16,-12 12-16,12 1 16,0-1-1,0 0-15,0 0 16,12-11-1,11-1-15,13-11 16,11-11 0,-12-1-16,0-11 15,-11-12-15,-1 0 16,-11-11 0,-12 12-16,-12 10 15,1 1 1,-25 12-16,-11 11 15,0 11 1,0 12-16,0 12 16,23 0-16,1-1 15,11-10 1,12-13-16,0-11 16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8:18.8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6CB816-6B24-4C6D-880F-F6B260561CDB}" emma:medium="tactile" emma:mode="ink">
          <msink:context xmlns:msink="http://schemas.microsoft.com/ink/2010/main" type="writingRegion" rotatedBoundingBox="29554,8574 32438,4615 33530,5411 30646,9369"/>
        </emma:interpretation>
      </emma:emma>
    </inkml:annotationXML>
    <inkml:traceGroup>
      <inkml:annotationXML>
        <emma:emma xmlns:emma="http://www.w3.org/2003/04/emma" version="1.0">
          <emma:interpretation id="{FF5AD0F5-190F-424D-94FC-C769D342AA06}" emma:medium="tactile" emma:mode="ink">
            <msink:context xmlns:msink="http://schemas.microsoft.com/ink/2010/main" type="paragraph" rotatedBoundingBox="29554,8574 32438,4615 33530,5411 30646,9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66BFA8-6406-4FEC-8C80-EADD029FCA40}" emma:medium="tactile" emma:mode="ink">
              <msink:context xmlns:msink="http://schemas.microsoft.com/ink/2010/main" type="line" rotatedBoundingBox="29554,8574 32438,4615 33530,5411 30646,9369"/>
            </emma:interpretation>
          </emma:emma>
        </inkml:annotationXML>
        <inkml:traceGroup>
          <inkml:annotationXML>
            <emma:emma xmlns:emma="http://www.w3.org/2003/04/emma" version="1.0">
              <emma:interpretation id="{19F67066-51D9-41C4-BD68-5265D7DBA19B}" emma:medium="tactile" emma:mode="ink">
                <msink:context xmlns:msink="http://schemas.microsoft.com/ink/2010/main" type="inkWord" rotatedBoundingBox="29883,8813 30411,8089 30873,8425 30345,9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-2312 7200 0,'0'0'16,"0"0"-16,0 0 16,-12 0-1,1 0-15,-1 0 16,0 0-16,0 0 16,0 0-1,1-11-15,-1-1 16,0 1-1,0-1-15,1-11 16,11 0 0,0 0-16,11-12 15,1 0-15,12 12 16,-1 0 0,1 12-16,-12 11 15,-1 11 1,1 12-16,-12 23 15,-12 47-15,1 22 16,-1-34 0,0-11-16,0-24 15,0-11 1,1-1-16,-1-11 16,12-11-16,0-12 15,0 0 1,0 0-16,0 0 15,0-12 1,12-34-16,11-23 16,13-12-1,-1 12-15,12-12 16,0 0-16,0 0 16,0 0-1,-11 12-15,-1 11 16,-11 12-1,-13 22-15,1 13 16,-12 11-16,0 0 16,-12 11-1,-11 24-15,-24 23 16,0 0 0,11 0-16,13-12 15,-1 12 1,24-12-16,12 0 15,12 0-15,11-11 16,12 0 0,12-1-16,23 1 15,-82-35 1</inkml:trace>
        </inkml:traceGroup>
        <inkml:traceGroup>
          <inkml:annotationXML>
            <emma:emma xmlns:emma="http://www.w3.org/2003/04/emma" version="1.0">
              <emma:interpretation id="{E51086FD-6C9A-47EB-A3F6-AB71AF14D8E5}" emma:medium="tactile" emma:mode="ink">
                <msink:context xmlns:msink="http://schemas.microsoft.com/ink/2010/main" type="inkWord" rotatedBoundingBox="30541,7766 30892,7285 31412,7663 31061,8145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211.436">-1841 6079 0,'0'0'15,"0"0"-15,0 0 16,0 0 0,0 0-16,0 0 15,0 0-15,0 0 16,12-11 0,23-1-16,24-11 15,12 11 1,-12 1-16,0-1 15,-12 1 1,-12 11-16,-11 0 16,-12 11-16,-1 1 15,-11-1 1,-11 13-16,-13-1 16,-11 0-1,-12 0-15,0 0 16,11-11-16,1-1 15,11 1 1,12-12-16,12 0 16,0 0-1,0 0-15,24 11 16,11 1 0,13-1-16,-1 1 15,12 23-15,-12-1 16,0 1-1,-12-12-15,-11 0 16,-13 0 0,1 0-16,-12-11 15,-12-1-15,-11 13 16,-36-1 0,-23 0-16,-1-23 15,12 0 1,12 0-16,12-12 15,12 1 1,35 11-16</inkml:trace>
        </inkml:traceGroup>
        <inkml:traceGroup>
          <inkml:annotationXML>
            <emma:emma xmlns:emma="http://www.w3.org/2003/04/emma" version="1.0">
              <emma:interpretation id="{081AD03B-238B-4644-A84C-102F4273B369}" emma:medium="tactile" emma:mode="ink">
                <msink:context xmlns:msink="http://schemas.microsoft.com/ink/2010/main" type="inkWord" rotatedBoundingBox="31210,6300 32438,4615 33530,5411 32302,70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1687.9019">-1122 1198 0,'0'0'15,"0"0"1,0 0-16,23 0 16,24 0-16,24 0 15,11-10 1,-23 10-16,-12 0 16,1-12-1,-13 1-15,0 11 16,-35 0-16</inkml:trace>
          <inkml:trace contextRef="#ctx0" brushRef="#br0" timeOffset="-111403.4621">-1063 1278 0,'0'0'16,"0"0"-16,0 0 15,0 0-15,11 0 16,25 12 0,11-12-16,12 0 15,11 0 1,-11 0-16,-12-12 15,1 1 1,-1 11-16,-47 0 16</inkml:trace>
          <inkml:trace contextRef="#ctx0" brushRef="#br0" timeOffset="-110694.8686">-298 1131 0,'0'0'16,"0"0"-16,12 0 15,12 0-15,11 0 16,12 0 0,0-11-16,0-1 15,0-10 1,1-13-16,-13 13 16,-12-13-1,1 2-15,-12 10 16,-12 1-16,0 10 15,-12-10 1,0 10-16,0 1 16,-11-1-1,-12 12-15,-13 12 16,1 11-16,-12-1 16,0 12-1,12 0-15,0 12 16,24-13-1,11 2-15,24-1 16,35 11 0,12 0-16,11-10 15,36-2-15,12-11 16,0-10 0,-24-12-16,-11 0 15,-1 12 1,-82-12-16</inkml:trace>
          <inkml:trace contextRef="#ctx0" brushRef="#br0" timeOffset="-109820.823">244 314 0,'0'0'16,"0"0"-16,0 0 16,0 0-1,-12 0-15,-11 12 16,-1-12 0,1 0-16,-1-12 15,1 1 1,11 0-16,0-12 15,12 1-15,0-1 16,0 0 0,12 0-16,11 0 15,13 1 1,-13 11-16,13 11 16,-13 0-16,-11 11 15,0 23 1,-12 11-16,0 23 15,-12-11 1,0-12-16,0 1 16,1-12-1,-1-12-15,0-10 16,0-1-16,12-11 16,0 0-1,0 0-15,12-34 16,23-11-1,12-23-15,1 0 16,-1 11 0,0-11-16,0 0 15,-12 0-15,-11 11 16,-1 24 0,-11 21-16,0 0 15,-12 12 1,0 0-16,-12 24 15,0 9-15,-11 1 16,-1 23 0,12-12-16,1 0 15,11 1 1,11 0-16,25-1 16,46 0-16,60 0 15,-142-45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31.8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FD9C2B-69C8-4386-A0DD-5E969659B838}" emma:medium="tactile" emma:mode="ink">
          <msink:context xmlns:msink="http://schemas.microsoft.com/ink/2010/main" type="inkDrawing" rotatedBoundingBox="2126,9791 8333,6786 11108,12516 4901,15522" semanticType="callout" shapeName="Other">
            <msink:sourceLink direction="with" ref="{BD6AC059-35AE-47B7-AC96-38ABAF683D7B}"/>
            <msink:sourceLink direction="with" ref="{ACD5C25A-02EB-4C83-A1AF-516AD6350164}"/>
          </msink:context>
        </emma:interpretation>
      </emma:emma>
    </inkml:annotationXML>
    <inkml:trace contextRef="#ctx0" brushRef="#br0">0 162 0,'0'0'0,"0"0"16,0 0-16,0 0 16,0 0-1,12 0-15,11 0 16,24-12-1,36 1-15,35-1 16,-24 0 0,0 12-16,36 0 15,35-11-15,-24 11 16,0 0 0,24 0-16,35-12 15,-46 12 1,46-11-16,12 11 15,-71-12-15,83 12 16,-12-11 0,-23 11-16,58-12 15,-59 12 1,24-11-16,48 11 16,-72 0-16,59 0 15,-34 0 1,-1-12-16,11 0 15,-58 12 1,47 0-16,0 0 16,-59 0-1,24-11-15,0 11 16,-24 0-16,-23 0 16,11 0-1,0 0-15,-35 0 16,-23 0-1,-13 0-15,1 0 16,-12 0 0,12 0-16,-12 0 15,0 0-15,-12 0 16,0 0 0,0 0-16,-12 0 15,-11 0 1,-1 0-16,1 0 15,-12 0-15,-1 0 16,1 0 0,-12 0-16,0 0 15,0 0 1,0 0-16,0 0 16,0 11-1,0 13-15,-23 22 16,-48 46-16,-11 47 15,-13-12 1,1 12-16,-36 57 16,-46 12-1,46-46-15,-58 92 16,-60-11-16,25 0 16,-1-12-1,-12 23-15,12 0 16,12-57-1,24 34-15,-12-11 16,-24 34-16,71-35 16,-12-22-1,-24 34-15,48-58 16,23 35 0,-23 24-16,-12-48 15,11 36 1,36-23-16,0-36 15,-12-10-15,24-24 16,23-35 0,24-34-16,24-23 15,11-24 1,12-11-16,0 0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8:02.6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3B1DDF-5A14-4B60-9975-41F5838173D3}" emma:medium="tactile" emma:mode="ink">
          <msink:context xmlns:msink="http://schemas.microsoft.com/ink/2010/main" type="inkDrawing" rotatedBoundingBox="27046,8755 29814,8700 29815,8750 27047,8805" semanticType="strikethrough" shapeName="Other"/>
        </emma:interpretation>
      </emma:emma>
    </inkml:annotationXML>
    <inkml:trace contextRef="#ctx0" brushRef="#br0">-5504 7339 0,'0'0'0,"0"0"15,0 0 1,12 0-16,11 0 16,1 0-1,11-12-15,0 1 16,24 11-1,12-12-15,11 12 16,13-11-16,-13 11 16,-11 0-1,11 0-15,1 0 16,11 0 0,0 0-16,0 0 15,1-12-15,-1 12 16,12 0-1,12-11-15,0 11 16,-24 0 0,-12 0-16,12 0 15,13 0 1,-1 0-16,-12 0 16,-12 0-16,-11 0 15,-12 0 1,0 0-16,0 0 15,11 0 1,-23 0-16,12 0 16,-12 0-16,1 11 15,-25 1 1,-23-12-16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5:14.4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3CC60-FED8-4680-81A4-6918DE34056E}" emma:medium="tactile" emma:mode="ink">
          <msink:context xmlns:msink="http://schemas.microsoft.com/ink/2010/main" type="writingRegion" rotatedBoundingBox="3064,7740 3562,10300 2398,10527 1900,7966"/>
        </emma:interpretation>
      </emma:emma>
    </inkml:annotationXML>
    <inkml:traceGroup>
      <inkml:annotationXML>
        <emma:emma xmlns:emma="http://www.w3.org/2003/04/emma" version="1.0">
          <emma:interpretation id="{8B4F59A7-D712-45FB-88EC-381EA7D59F3D}" emma:medium="tactile" emma:mode="ink">
            <msink:context xmlns:msink="http://schemas.microsoft.com/ink/2010/main" type="paragraph" rotatedBoundingBox="3064,7740 3562,10300 2398,10527 1900,7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945CD-2CD9-4FF5-BDAB-AA3C3E7C6EE2}" emma:medium="tactile" emma:mode="ink">
              <msink:context xmlns:msink="http://schemas.microsoft.com/ink/2010/main" type="line" rotatedBoundingBox="3064,7740 3562,10300 2398,10527 1900,7966"/>
            </emma:interpretation>
          </emma:emma>
        </inkml:annotationXML>
        <inkml:traceGroup>
          <inkml:annotationXML>
            <emma:emma xmlns:emma="http://www.w3.org/2003/04/emma" version="1.0">
              <emma:interpretation id="{B36AB117-22DD-41A3-BCD8-34A89FEFB515}" emma:medium="tactile" emma:mode="ink">
                <msink:context xmlns:msink="http://schemas.microsoft.com/ink/2010/main" type="inkWord" rotatedBoundingBox="3064,7740 3562,10300 2398,10527 1900,79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-30277 6507 0,'0'0'0,"0"0"16,0-12-16,0-11 16,0 12-1,0-1-15,0 0 16,0 12 0,0 0-16,0 0 15,0 12-15,12 57 16,0 93-1,-12 46-15,11 81 16,-11-81 0,0 58-16,0-46 15,0-47 1,0 35-16,-11-81 16,11-46-16,0-23 15,0-35 1,0-12-16,0-11 15</inkml:trace>
          <inkml:trace contextRef="#ctx0" brushRef="#br0" timeOffset="719.0589">-30489 6830 0,'0'0'0,"0"0"16,-12 0-16,1-11 15,-1-1 1,0 1-16,0-12 16,0-1-1,12-10-15,12 11 16,12-12-16,35-11 15,35-12 1,0 12-16,24 11 16,23 12-1,1 23-15,-36 12 16,0 11 0,-24 11-16,-11 13 15,-12-1-15,-24 0 16,-23 0-1,-24 12-15,-12 0 16,-23 0 0,-59-1-16,-35 1 15,35-23-15,0 0 16,12-12 0,-12 0-16,106-23 15</inkml:trace>
          <inkml:trace contextRef="#ctx0" brushRef="#br0" timeOffset="4876.6992">-29971 8148 0,'0'0'0,"0"0"16,0 0 0,0 0-16,0 0 15,0 0-15,0 0 16,0 0 0,0 0-16,0 0 15,0 0 1,0 0-16,0 0 15,0 0 1,12-12-16,12 1 16,11-12-16,12 0 15,0 11 1,0 12-16,-11 0 16,-1 0-1,-11 12-15,-13-1 16,1 1-16,0-1 15,-12 1 1,0-1-16,-12 12 16,-11 24-1,-13-13-15,1 1 16,0 0 0,11-1-16,12-11 15,12-11-15,0 0 16,0-12-1,0 0-15,24 11 16,11 1 0,1-1-16,11 1 15,0-1 1,0 13-16,-12-1 16,-11 11-16,-1 1 15,-11 0 1,0 11-16,-12 12 15,-12-1 1,0-10-16,-11 10 16,-13-10-16,-22-13 15,-25 1 1,12-23-16,1-12 16,11-12-1,12 0-15,11 1 16,1 11-16,35 0 15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5:29.8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5D781E-7EDC-4775-9908-B6ECCB56BF4A}" emma:medium="tactile" emma:mode="ink">
          <msink:context xmlns:msink="http://schemas.microsoft.com/ink/2010/main" type="writingRegion" rotatedBoundingBox="3456,8581 5995,8354 6115,9694 3576,9921"/>
        </emma:interpretation>
      </emma:emma>
    </inkml:annotationXML>
    <inkml:traceGroup>
      <inkml:annotationXML>
        <emma:emma xmlns:emma="http://www.w3.org/2003/04/emma" version="1.0">
          <emma:interpretation id="{D97EDABC-F651-4EA8-9213-AC692D56F42A}" emma:medium="tactile" emma:mode="ink">
            <msink:context xmlns:msink="http://schemas.microsoft.com/ink/2010/main" type="paragraph" rotatedBoundingBox="3456,8581 5995,8354 6115,9694 3576,9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3B4072-4621-4736-B92A-145F717F9D2B}" emma:medium="tactile" emma:mode="ink">
              <msink:context xmlns:msink="http://schemas.microsoft.com/ink/2010/main" type="line" rotatedBoundingBox="3456,8581 5995,8354 6115,9694 3576,9921"/>
            </emma:interpretation>
          </emma:emma>
        </inkml:annotationXML>
        <inkml:traceGroup>
          <inkml:annotationXML>
            <emma:emma xmlns:emma="http://www.w3.org/2003/04/emma" version="1.0">
              <emma:interpretation id="{5D286599-3EE7-4EE9-A859-36BC4B191A49}" emma:medium="tactile" emma:mode="ink">
                <msink:context xmlns:msink="http://schemas.microsoft.com/ink/2010/main" type="inkWord" rotatedBoundingBox="3456,8581 5995,8354 6115,9694 3576,9921"/>
              </emma:interpretation>
            </emma:emma>
          </inkml:annotationXML>
          <inkml:trace contextRef="#ctx0" brushRef="#br0">-28746 7177 0,'0'0'0,"0"0"16,0 0-16,0 0 16,0 0-1,0 0-15,0-11 16,0-1-16,0 12 15,0 0 1,-11 0-16,-13 23 16,-23 46-1,-12 24-15,12-1 16,0 12 0,12 0-16,23 12 15,12 0-15,12-47 16,-1-11-1,13 11-15,-1-23 16,1-11 0,23 0-16,0-12 15,-47-23-15</inkml:trace>
          <inkml:trace contextRef="#ctx0" brushRef="#br0" timeOffset="894.5285">-28510 7801 0,'0'0'0,"0"0"15,-12 0-15,-11 0 16,-13-11-1,-11-1-15,0 1 16,12-13 0,-1 1-16,13 0 15,11 0-15,0 0 16,24-23 0,12-12-16,23-11 15,12 11 1,-12 23-16,-12 24 15,1 11 1,-1 23-16,0 23 16,-11 35-16,-1 81 15,-23 11 1,-11-69-16,-1 12 16,-12-24-1,1-11-15,11-23 16,0-24-16,0-11 15,12-23 1,0 0-16,0-11 16,0-24-1,0-34-15,24-81 16,11-24-16,1 36 16,11-47-1,0 46-15,-12 47 16,-11 34-1,-13 23-15,1 12 16,-12 11 0,0 12-16,-12 24 15,-11 45-15,-1 12 16,-11 34 0,11 24-16,1-23 15,11-24 1,12-23-16,0-22 15,12-13-15,0 1 16,11-12 0,24 0-16,12 0 15,0-11 1,12-12-16,-71 0 16</inkml:trace>
          <inkml:trace contextRef="#ctx0" brushRef="#br0" timeOffset="1319.0936">-28003 7027 0,'0'0'15,"0"0"-15,0 0 16,11 0 0,13 11-16,11 24 15,12 34 1,1 70-16,-25-23 15,1 11-15,-13 35 16,1-24 0,0-45-16,-12-12 15,0-12 1,-12 12-16,0-12 16,-11-11-1,-12-12-15,11-23 16,0 0-16,24-23 15</inkml:trace>
          <inkml:trace contextRef="#ctx0" brushRef="#br0" timeOffset="2411.6427">-27426 7790 0,'0'0'16,"0"0"-16,0 0 15,12 0-15,-1 0 16,25 0-1,11 0-15,47-12 16,12 1 0,12-1-16,-24 0 15,0 1-15,24-1 16,0 1 0,-24-1-16,-94 12 15</inkml:trace>
          <inkml:trace contextRef="#ctx0" brushRef="#br0" timeOffset="2007.0028">-27391 7489 0,'0'0'15,"0"0"-15,0 0 16,12 0 0,11 0-16,13 0 15,11-11-15,35-1 16,13 0-1,-1 1-15,-23-1 16,-1 12 0,-11-11-16,0 11 15,-12 0 1,-47 0-16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7:21.5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64F7F3-91D5-418F-8D55-659D64B189E6}" emma:medium="tactile" emma:mode="ink">
          <msink:context xmlns:msink="http://schemas.microsoft.com/ink/2010/main" type="writingRegion" rotatedBoundingBox="12725,8710 32666,3024 34231,8512 14290,14198"/>
        </emma:interpretation>
      </emma:emma>
    </inkml:annotationXML>
    <inkml:traceGroup>
      <inkml:annotationXML>
        <emma:emma xmlns:emma="http://www.w3.org/2003/04/emma" version="1.0">
          <emma:interpretation id="{3084B33A-C17D-419B-9DE6-780693FA9AC6}" emma:medium="tactile" emma:mode="ink">
            <msink:context xmlns:msink="http://schemas.microsoft.com/ink/2010/main" type="paragraph" rotatedBoundingBox="12725,8710 32666,3024 33585,6246 13644,11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3A7F8-5677-4785-8BEB-3155FB56A4C6}" emma:medium="tactile" emma:mode="ink">
              <msink:context xmlns:msink="http://schemas.microsoft.com/ink/2010/main" type="line" rotatedBoundingBox="12725,8710 32666,3024 33585,6246 13644,11932"/>
            </emma:interpretation>
          </emma:emma>
        </inkml:annotationXML>
        <inkml:traceGroup>
          <inkml:annotationXML>
            <emma:emma xmlns:emma="http://www.w3.org/2003/04/emma" version="1.0">
              <emma:interpretation id="{86DC6ED3-9C7B-4677-BED3-E906EDD7C949}" emma:medium="tactile" emma:mode="ink">
                <msink:context xmlns:msink="http://schemas.microsoft.com/ink/2010/main" type="inkWord" rotatedBoundingBox="12742,8670 13560,8553 13638,9092 12819,92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-19758 7408 0,'0'0'0,"0"0"15,0 0 1,-11 0-16,11 0 16,-12 0-1,12 0-15,0 0 16,0 0-16,0 0 15,0 0 1,12 0-16,35 0 16,35 0-1,1-11-15,11-1 16,12 1 0,-12-1-16,0 0 15,-11 1-15,-24-1 16,-12 12-1,-24 0-15,-23 0 16</inkml:trace>
          <inkml:trace contextRef="#ctx0" brushRef="#br0" timeOffset="325.2808">-19310 7142 0,'0'0'16,"0"0"-16,12 0 15,0 0 1,-1 0-16,13 24 16,11 22-1,-11 23-15,-12 24 16,-12 45-16,0 24 16,0-162-1</inkml:trace>
        </inkml:traceGroup>
        <inkml:traceGroup>
          <inkml:annotationXML>
            <emma:emma xmlns:emma="http://www.w3.org/2003/04/emma" version="1.0">
              <emma:interpretation id="{C025878C-4FC3-4766-92E7-697F2E630F32}" emma:medium="tactile" emma:mode="ink">
                <msink:context xmlns:msink="http://schemas.microsoft.com/ink/2010/main" type="inkWord" rotatedBoundingBox="17500,7629 19801,6973 20335,8844 18033,9501"/>
              </emma:interpretation>
            </emma:emma>
          </inkml:annotationXML>
          <inkml:trace contextRef="#ctx0" brushRef="#br0" timeOffset="18374.5366">-13832 5825 0,'0'0'15,"0"0"-15,0 0 16,0 0 0,0 0-16,11 23 15,1 0-15,12 46 16,-1 24 0,1 11-16,-12-23 15,-12-81-15</inkml:trace>
          <inkml:trace contextRef="#ctx0" brushRef="#br0" timeOffset="16997.1318">-14692 7431 0,'0'0'16,"0"0"-16,0 0 15,0 0 1</inkml:trace>
          <inkml:trace contextRef="#ctx0" brushRef="#br0" timeOffset="19784.0354">-13031 7177 0,'0'0'0,"0"0"16,0 0-16,0 0 16,0 0-1,0 0-15,0 0 16,0 0 0,0 0-16,0 0 15,0 0-15,0 0 16,23 0-1,13 0-15,22 0 16,1 0 0,0 0-16,0 0 15,0 0 1,0 0-16,0 0 16,0-11-16,0 11 15,0-12 1,-24 0-16,0 1 15,-11 11 1,-24 0-16</inkml:trace>
          <inkml:trace contextRef="#ctx0" brushRef="#br0" timeOffset="20090.6662">-12607 6877 0,'0'0'0,"0"0"16,0 0-1,0 0-15,0 0 16,0 0 0,11 23-16,1 0 15,0 23-15,12 23 16,-1 82 0,-11-13-16,11 1 15,-23-139 1</inkml:trace>
          <inkml:trace contextRef="#ctx0" brushRef="#br0" timeOffset="17894.0063">-14233 7293 0,'0'0'16,"0"0"-16,0 0 15,0 0 1,-12-12-16,1 1 16,-1-1-1,12 0-15,0 1 16,0-12-16,0 0 15,12 0 1,-1-12-16,1 12 16,12 0-1,-1 0-15,1 11 16,-1 0-16,1 12 16,-12 12-1,-1 11-15,1 81 16,-24 12-1,1-12-15,-1-23 16,0-12 0,0-23-16,1-23 15,-1 12-15,0-12 16,12-11 0,0-12-16,0 0 15,0-12 1,0-11-16,0-23 15,12-47-15,11-11 16,13 0 0,-1 23-16,0 0 15,1 1 1,-1-13-16,-11 35 16,-1 12-1,-11 11-15,0 12 16,-1 12-16,-11 11 15,0 0 1,0 11-16,-11 36 16,-1-13-1,12 1-15,12 11 16,-1 0-16,1 12 16,0-12-1,12 12-15,11 0 16,0-23-1,24-1-15,12-11 16,0-11 0,-71-12-16</inkml:trace>
        </inkml:traceGroup>
        <inkml:traceGroup>
          <inkml:annotationXML>
            <emma:emma xmlns:emma="http://www.w3.org/2003/04/emma" version="1.0">
              <emma:interpretation id="{EAAF2F12-812E-443A-8D04-861DF6CC23A8}" emma:medium="tactile" emma:mode="ink">
                <msink:context xmlns:msink="http://schemas.microsoft.com/ink/2010/main" type="inkWord" rotatedBoundingBox="21734,7049 23288,6606 23662,7921 22109,8364"/>
              </emma:interpretation>
            </emma:emma>
          </inkml:annotationXML>
          <inkml:trace contextRef="#ctx0" brushRef="#br0" timeOffset="27992.9182">-10546 6541 0,'0'0'0,"0"0"15,0 0-15,0 0 16,0 0 0,0 0-16,0 0 15,12 0 1,11 0-16,13-11 16,11-1-1,12-11-15,12-11 16,-13-1-16,1 0 15,-23 12 1,-13 0-16,-11 0 16,-12 0-1,-12 0-15,-11 11 16,-1 1-16,-11 11 16,-1 0-1,1 11-15,0 12 16,-12 12-1,11 0-15,1-1 16,11 1-16,13 0 16,11-1-1,11 12-15,13-11 16,35 11 0,47 1-16,35-13 15,-23-22 1,0-12-16,0 0 15,-118 0-15</inkml:trace>
          <inkml:trace contextRef="#ctx0" brushRef="#br0" timeOffset="28534.9552">-9827 5328 0,'0'0'15,"0"0"-15,0 0 16,0 0 0,-12 12-16,-12 11 15,1 11 1,-1 13-16,1 10 16,11 1-16,12 0 15,12-12 1,-1 0-16,13 1 15,-12-13 1,11-11-16,1 0 16,-1-11-1,-23-12-15</inkml:trace>
          <inkml:trace contextRef="#ctx0" brushRef="#br0" timeOffset="28979.039">-9639 5432 0,'0'0'0,"0"0"16,0 0 0,-12 12-16,1 22 15,-1-11-15,0 0 16,12 1-1,12-1-15,0 0 16,11-12 0,13 1-16,-1-1 15,0-11 1,-11 0-16,-1-11 16,1-1-16,-12 1 15,-1-1 1,-11 1-16,0-12 15,-11-1 1,-1 13-16,-12-1 16,1 1-16,-1-1 15,12 12 1,1 0-16,-1 0 16,12 0-1,0 0-15,0 0 16,0 0-1</inkml:trace>
          <inkml:trace contextRef="#ctx0" brushRef="#br0" timeOffset="29327.7499">-9321 5166 0,'0'0'0,"0"12"16,12-1-16,0 12 15,11 12 1,1 0-16,-1 11 15,1 0 1,0 24-16,-13 10 16,-11-10-1,-11 11-15,-1-12 16,12-69-16</inkml:trace>
        </inkml:traceGroup>
        <inkml:traceGroup>
          <inkml:annotationXML>
            <emma:emma xmlns:emma="http://www.w3.org/2003/04/emma" version="1.0">
              <emma:interpretation id="{F3A2DD66-4DCA-4D38-8FD4-3D04AB21F6D5}" emma:medium="tactile" emma:mode="ink">
                <msink:context xmlns:msink="http://schemas.microsoft.com/ink/2010/main" type="inkWord" rotatedBoundingBox="26759,5786 28966,4744 29669,6233 27462,72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733.8071">-1275-502 0,'0'0'0,"0"0"15,0 0-15,0 0 16,0 0 0,0 0-16,0 0 15,11 0 1,1 0-16,12 0 16,11 0-1,0 0-15,12 0 16,12 0-16,-12 0 15,12 0 1,-59 0-16</inkml:trace>
          <inkml:trace contextRef="#ctx0" brushRef="#br0" timeOffset="-91110.8164">-4586 1504 0,'0'0'0,"0"0"16,12 0-16,24 0 16,22 0-1,25 0-15,11 0 16,-11-11-1,-13-1-15,-70 12 16</inkml:trace>
          <inkml:trace contextRef="#ctx0" brushRef="#br0" timeOffset="-91825.867">-4456 371 0,'0'0'15,"0"0"-15,-12 33 16,0 13-1,-11 10-15,-1 1 16,-11 0 0,0 0-16,11 0 15,1 10-15,23-67 16</inkml:trace>
          <inkml:trace contextRef="#ctx0" brushRef="#br0" timeOffset="-56348.4597">-1994 1028 0,'0'0'0,"0"0"16,0 0-16,0 0 16,0 0-1,0 12-15,0 10 16,12 1-1,0 11-15,11-11 16,12-1-16,1-11 16,-1-11-1,0 0-15,13-11 16,-1-23 0,-12 0-16,0-11 15,-11 11-15,-12 11 16,-1 12-1,-11 11-15,0 0 16,0 11 0,0 23-16,0 23 15,12 22 1,0 57-16,-12-22 16,0-24-16,12 1 15,-12-12 1,-12 12-16,-12-12 15,1-10 1,-12-36-16,-13 1 16,1-11-16,-23-23 15,11-23 1,12-11-16,11-11 16,13-23-1,23 0-15,23-23 16,24 0-1,1 12-15,-1 23 16,0 10-16,0 35 16,-47 11-1</inkml:trace>
          <inkml:trace contextRef="#ctx0" brushRef="#br0" timeOffset="-55244.5746">-1570 393 0,'0'0'16,"0"0"-16,0 35 16,0 10-1,0 12-15,0-12 16,0 0-1,0-11-15,0-11 16,0-12 0,0 0-16,0-11 15,0 0-15,0 0 16,0 0 0,12-22-16,11-23 15,13-12 1,-1 12-16,-11 10 15,-1 13-15,1 10 16,-1 1 0,1 22-16,-1 12 15,1 11 1,-12 0-16,0 0 16,-1 0-1,-11 0-15,0 0 16,0 0-16,0-11 15,0-1 1,0-22-16</inkml:trace>
          <inkml:trace contextRef="#ctx0" brushRef="#br0" timeOffset="-55771.3462">-1735 314 0,'0'0'16,"0"0"0,0 0-16,0 0 15,-12 12-15,-11 21 16,-1 12-1,1 1-15,-1 10 16,12-10 0,12-1-16,12 1 15,12-12 1,-1-1-16,13 2 16,11-13-16,0 1 15,-47-23 1</inkml:trace>
        </inkml:traceGroup>
        <inkml:traceGroup>
          <inkml:annotationXML>
            <emma:emma xmlns:emma="http://www.w3.org/2003/04/emma" version="1.0">
              <emma:interpretation id="{27A78223-6E67-459D-B107-55EB3ADE7D93}" emma:medium="tactile" emma:mode="ink">
                <msink:context xmlns:msink="http://schemas.microsoft.com/ink/2010/main" type="inkWord" rotatedBoundingBox="29513,3923 32666,3024 33585,6246 30432,7145"/>
              </emma:interpretation>
            </emma:emma>
          </inkml:annotationXML>
          <inkml:trace contextRef="#ctx0" brushRef="#br0" timeOffset="40107.778">-6458 6981 0,'0'0'0,"0"0"16,0 0-16,0 0 16,0 23-1,11 11-15,1 47 16,0 0 0,12 0-16,-1-12 15,1-11 1,-1 23-16,-23-81 15</inkml:trace>
          <inkml:trace contextRef="#ctx0" brushRef="#br0" timeOffset="-54938.9412">-1181 167 0,'0'0'16,"0"0"-16,12 11 15,-1 23 1,13 23-16,-1 10 15,1 1-15,0 1 16,-1-12 0,-11-12-16,-12 0 15,-12-11 1,0 11-16,12-45 16</inkml:trace>
          <inkml:trace contextRef="#ctx0" brushRef="#br0" timeOffset="37419.6735">-7460 7119 0,'0'0'15,"0"0"-15,0 0 16,0 0 0,0 0-16,0 0 15,0 0-15,0 0 16,-11-11-1,-1-1-15,0 1 16,12-1 0,0-11-16,0-12 15,12 1 1,0-1-16,11 12 16,13 0-16,-13 11 15,1 1 1,-13 11-16,1 11 15,0 12 1,-12 47-16,-24 45 16,-11 35-1,12-46-15,-1-23 16,0-23-16,13-12 16,-1-11-1,0-12-15,12-11 16,0-12-1,0 0-15,0 0 16,0 0 0,0-35-16,12-34 15,11-35-15,25 11 16,10-11 0,13-11-16,-12-1 15,0 24 1,-12 22-16,-23 12 15,-1 24-15,-11 11 16,0 0 0,-12 23-16,0 0 15,-12 11 1,-12 35-16,-23 35 16,-12 12-1,24-24-15,11 0 16,13 12-16,22-11 15,25-1 1,11 0-16,12-11 16,11-12-1,48-11-15,-118-35 16</inkml:trace>
          <inkml:trace contextRef="#ctx0" brushRef="#br0" timeOffset="39821.4955">-6741 7246 0,'0'0'16,"0"0"-1,0 0-15,0 0 16,0 0 0,0 0-16,0 0 15,0 0-15,12 0 16,23 0 0,12 0-16,0 0 15,0-11 1,1-1-16,22 1 15,1-1 1,11 1-16,-11 11 16,-12-12-16,-12 1 15,-12-1 1,-23 12-16,0 0 16,-12 0-1</inkml:trace>
          <inkml:trace contextRef="#ctx0" brushRef="#br0" timeOffset="-64069.2608">-1287-604 0,'0'0'0,"0"0"16,0 0-16,0 0 16,0 0-16,0 0 15,0 0 1,0 0-16,12 0 16,11-12-1,1 1-15,11 11 16,12 0-16,0 0 15,0 0 1,-11-12-16,-1 12 16,0 0-1,-11 0-15,-12 0 16,-12 0-16</inkml:trace>
          <inkml:trace contextRef="#ctx0" brushRef="#br0" timeOffset="38503.5902">-7460 5906 0,'0'0'0,"0"0"15,0 0 1,0 0-16,0 0 16,0 0-1,0-12-15,12-11 16,0 0-16,12 0 15,-1 0 1,12 0-16,13 0 16,-1 11-1,-12 12-15,-11 12 16,-1-1-16,-11 12 16,-12 23-1,-24 24-15,1-12 16,-1-12-1,1-11-15,-1-1 16,12-11 0,1 0-16,-1-11 15,12-12-15,0 0 16,0 0 0,12 0-16,11 0 15,24 0 1,24 12-16,11-12 15,24 23 1,-106-23-16</inkml:trace>
          <inkml:trace contextRef="#ctx0" brushRef="#br0" timeOffset="-92090.7285">-5504 677 0,'0'0'16,"0"0"-16,0 11 15,0 35 1,0 33-16,11 11 16,13-22-16,23-11 15,0-12 1,0-22-16,0 0 16,1-12-1,-1-22-15,0-12 16,-12 0-16,0-22 15,-11 11 1,-12 11-16,0 12 16,-1 11-1,1 0-15,12 23 16,11 22-16,-11 23 16,11 0-1,-12 34-15,-11 0 16,-12 0-1,-12-22-15,1-12 16,-1-23 0,-12 1-16,1-13 15,-1-21-15,-11-1 16,0-11 0,11-11-16,-11-12 15,-1-34 1,25-45-16,22 11 15,1 24 1,12 10-16,-1 0 16,13 12-16,-36 45 15</inkml:trace>
          <inkml:trace contextRef="#ctx0" brushRef="#br0" timeOffset="-90467.4141">-3820 1277 0,'0'0'16,"0"0"-16,0 0 15,12 0 1,23 0-16,12-11 16,0 0-1,1 0-15,-13-1 16,0-11-16,1 1 15,-13-12 1,1 0-16,-1 0 16,-11 0-1,-12-12-15,0 24 16,-12-1 0,-11 1-16,-13 10 15,-11 1-15,0 22 16,0 12-1,-12 11-15,12 11 16,12-11 0,11 0-16,12 0 15,12 0-15,0 0 16,12 12 0,23-1-16,36 0 15,12-11 1,11-23-16,0 1 15,36-12 1,-13-23-16,-34 1 16,-12-1-16,-71 23 15</inkml:trace>
          <inkml:trace contextRef="#ctx0" brushRef="#br0" timeOffset="-63087.5472">-651-695 0,'0'0'15,"0"0"1,0 0-16,0 0 16,12-11-1,23-12 1,0 1-1,1-1-15,-13 0 16,1 0 15,-12 0-31,-12 13 16,0-2-16,0 0 16,0 12-1,-130-56-15,130 56 16,0 0-1,-12 11-15,0 1 16,1 10-16,-13 23 16,12 1-1,12 10-15,0-10 16,12 0 0,12-13-16,11 1 15,24-11 1,59 11-16,-12-23 15,-24-11 1,-11-11-16,-1-11 16,-70 22-16</inkml:trace>
          <inkml:trace contextRef="#ctx0" brushRef="#br0" timeOffset="-58117.09">-74-1522 0,'0'0'0,"0"0"0,-12 0 16,-11 0 0,-13 0-16,1 0 15,0 0 1,-1 0-16,13 0 16,-1 0-16,12 0 15,1-12 1,-1 1-16,12-1 15,0-22 1,12 1-16,23-13 16,0 12-1,12 12-15,-11 10 16,-1 12-16,0 22 16,1 13-1,-1 10-15,-23 12 16,-12 33-1,-12 12-15,0-11 16,-11-23-16,-1-23 16,-11 1-1,11-23-15,13-13 16,-1-10 0,12 0-16,0 0 15,0-33 1,12-13-16,23-22 15,0-11-15,12-1 16,12-22 0,-12 0-16,12-10 15,0 43 1,-12 1-16,0 23 16,-23 23-1,-12 10-15,0 1 16,-12 11-16,-12 0 15,-24 33 1,-22 47-16,-1 11 16,59-91-1,-177 317-15,177-317 16,0 0-16,12 12 16,11 10-1,24 1-15,48-1 16,-13 1-1,12-1-15,-23 13 16,-71-35-16</inkml:trace>
          <inkml:trace contextRef="#ctx0" brushRef="#br0" timeOffset="-91326.0658">-4538 1300 0,'0'0'16,"0"0"-16,11 0 15,13 0-15,23 0 16,0 0-1,-12 0-15,1 0 16,-1 0 0,-11 11-16,-24-11 15</inkml:trace>
        </inkml:traceGroup>
      </inkml:traceGroup>
    </inkml:traceGroup>
    <inkml:traceGroup>
      <inkml:annotationXML>
        <emma:emma xmlns:emma="http://www.w3.org/2003/04/emma" version="1.0">
          <emma:interpretation id="{654D8805-2B1F-49A4-B052-CCBCCE89300D}" emma:medium="tactile" emma:mode="ink">
            <msink:context xmlns:msink="http://schemas.microsoft.com/ink/2010/main" type="paragraph" rotatedBoundingBox="18516,9583 28588,5951 29915,9632 19843,13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614862-4E98-4C70-B561-F9DEB62B0062}" emma:medium="tactile" emma:mode="ink">
              <msink:context xmlns:msink="http://schemas.microsoft.com/ink/2010/main" type="inkBullet" rotatedBoundingBox="19255,11632 19887,11405 20135,12093 19503,12321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108223.4797">-13149 10390 0,'0'0'16,"0"0"-16,-12 0 16,0-12-1,-11 1-15,-1-1 16,12 1-1,1-12-15,-1-12 16,12 0 0,12-11-16,-1 11 15,13 12-15,-1 12 16,13 11 0,23 34-16,-12 13 15,-12 34 1,1 34-16,-25 35 15,-11-57-15,12-12 16,-12-35 0,0-23-16,0-11 15,0-1 1,0-11-16,0 0 16,0 0-1,0-11-15,12-36 16,0-34-16,11-34 15,1 11 1,11 0-16,0-23 16,13 23-1,-25 34-15,1 24 16,-13 23-16,1 0 16,-12 23-1,0 0-15,0 0 16,-12 35-1,-11 34-15,11 0 16,12-11 0,0 11-16,12 1 15,11-12-15,1-1 16,11-22 0,24 0-16,12-12 15,0-12 1,-71-11-16</inkml:trace>
      </inkml:traceGroup>
      <inkml:traceGroup>
        <inkml:annotationXML>
          <emma:emma xmlns:emma="http://www.w3.org/2003/04/emma" version="1.0">
            <emma:interpretation id="{7D099C42-2D7F-42A3-8EC2-C25947C87A25}" emma:medium="tactile" emma:mode="ink">
              <msink:context xmlns:msink="http://schemas.microsoft.com/ink/2010/main" type="line" rotatedBoundingBox="19426,9255 28588,5951 29915,9632 20753,12936"/>
            </emma:interpretation>
          </emma:emma>
        </inkml:annotationXML>
        <inkml:traceGroup>
          <inkml:annotationXML>
            <emma:emma xmlns:emma="http://www.w3.org/2003/04/emma" version="1.0">
              <emma:interpretation id="{7458EAA7-D71E-4CE5-8853-EF103A049FCD}" emma:medium="tactile" emma:mode="ink">
                <msink:context xmlns:msink="http://schemas.microsoft.com/ink/2010/main" type="inkWord" rotatedBoundingBox="19843,10412 20263,10261 20454,10789 20034,10941"/>
              </emma:interpretation>
            </emma:emma>
          </inkml:annotationXML>
          <inkml:trace contextRef="#ctx0" brushRef="#br0" timeOffset="109011.085">-12690 9003 0,'0'0'0,"0"0"15,0 0-15,0-11 16,12-1 0,0-11-16,23 0 15,12 0 1,0 11-16,12 1 16,-12 11-16,-11 0 15,-24 11 1,-1 1-16,-11-1 15,0 1 1,-11 11-16,-13 0 16,0-11-1,13-1-15,-1 1 16,0-1-16,12-11 16,0 12-1,0-12-15,12 11 16,23 1-1,24 11-15,0 0 16,0 12-16,-12-1 16,-12-10-1,-11 10-15,-12-11 16,-12 1 0,0-1-16,-24 11 15,-11-11 1,-24 1-16,0-13 15,12-11-15,0 0 16,47 0 0</inkml:trace>
        </inkml:traceGroup>
        <inkml:traceGroup>
          <inkml:annotationXML>
            <emma:emma xmlns:emma="http://www.w3.org/2003/04/emma" version="1.0">
              <emma:interpretation id="{65B2999D-11D1-4E8C-8BCD-397997AAE1EC}" emma:medium="tactile" emma:mode="ink">
                <msink:context xmlns:msink="http://schemas.microsoft.com/ink/2010/main" type="inkWord" rotatedBoundingBox="21085,8657 25896,6922 26670,9068 21860,108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6725.1118">-3372 393 0,'0'0'15,"0"0"-15,0 0 16,0 0-16,0 0 16,0 0-1,0 0-15,0 0 16,0 0 0,-12 0-16,-12 0 15,1-11 1,-1 0-16,12-1 15,1 1-15,-1-1 16,12 2 0,0-2-16,0-11 15,12 12 1,-1 0-16,1-1 16,0 1-16,0-1 15,-12 12 1,12 12-16,-1 11 15,1 22 1,0 12-16,-12-12 16,0 0-1,-12-11-15,0 1 16,12-13-16,0-11 16,0 1-1,0-12-15,0 0 16,0 0-1,0 0-15,0-23 16,12-34-16,0-10 16,12-2-1,-1 1-15,1 11 16,11-10 0,0 22-16,-23 21 15,0 2 1,0 11-16,-12 11 15,0 0-15,0 0 16,-12 11 0,0 11-16,-11 12 15,11 12 1,0 0-16,0 10 16,12-10-16,12-1 15,0-12 1,23 1-16,12 1 15,24-2 1,-24-9-16,12-2 16,-59-22-1</inkml:trace>
          <inkml:trace contextRef="#ctx0" brushRef="#br0" timeOffset="-67327.5393">-1817-1047 0,'0'0'0,"0"12"16,0 11-16,0 10 15,0 13 1,0-1-16,11-22 16,1-1-1,0-22-15,0 0 16,0 0 0,-1-10-16,13-14 15,-1 2-15,1-1 16,0 0-1,-13 1-15,1 10 16,0 1 0,-12 11-16,0 0 15,0 0 1,12 11-16,-1 23 16,1 34-16,-12 46 15,0-12 1,-12 0-16,1 12 15,-1-24 1,0 1-16,0-23 16,1-23-1,-1-11-15,0-23 16,0-11-16,-11-11 16,-1-11-1,1-13-15,-1-22 16,12-10-1,24-24-15,0 0 16,11 12-16,1 11 16,-1 23-1,1 11-15,-24 34 16</inkml:trace>
          <inkml:trace contextRef="#ctx0" brushRef="#br0" timeOffset="-67019.149">-1158-1579 0,'0'0'15,"0"0"1,0 0-16,0 0 16,0 0-16,0 12 15,-11 10 1,-13 23-16,-11 23 16,11 1-1,1-14-15,11-20 16,12-35-1</inkml:trace>
          <inkml:trace contextRef="#ctx0" brushRef="#br0" timeOffset="-66823.8119">-1134-1465 0,'0'0'16,"0"0"-1,0 22-15,-12 23 16,0 12 0,1 11-16,-13-1 15,12-10 1,12-57-16</inkml:trace>
          <inkml:trace contextRef="#ctx0" brushRef="#br0" timeOffset="23475.638">-11465 7200 0,'0'0'0,"0"0"0,0 0 15,0 0 1,0 0-16,0 0 16,0 0-16,0 0 15,0 0 1,0 0-16,0 0 15,0 0 1,0 0-16,24 0 16,35 12-1,35-12-15,0 0 16,0-12-16,13 12 16,34 0-1,0 0-15,-23-11 16,23 11-1,36 0-15,-12-12 16,-35 12 0,23 0-16,12-11 15,-12 11-15,-12 0 16,24 0 0,0 0-16,-35 0 15,-24 0 1,11 0-16,1 0 15,-12-12-15,-12 12 16,-23 0 0,12 0-16,-13 0 15,1 0 1,-12 0-16,0 0 16,0 12-1,-12-12-15,-12 0 16,-35 0-16</inkml:trace>
          <inkml:trace contextRef="#ctx0" brushRef="#br0" timeOffset="34484.358">-10569 8055 0,'0'0'0,"0"0"16,0 0-16,0 0 15,0 0 1,0 0-16,0 0 16,0-11-16,0-1 15,11-11 1,13-11-16,-1-1 16,13 12-1,-1 0-15,1 11 16,11 12-1,-12 12-15,0 22 16,1 13-16,-25-1 16,1 12-1,-24 22-15,-11 13 16,-12-1 0,11-34-16,-11 0 15,-1-23-15,1-1 16,11-11-1,1-11-15,-1 0 16,12-12 0,12 0-16,0 0 15,0 0 1,0 0-16,24-12 16,23 0-16,47-11 15,12 0 1,12 0-16,-118 23 15</inkml:trace>
          <inkml:trace contextRef="#ctx0" brushRef="#br0" timeOffset="35756.2564">-9521 8737 0,'0'0'15,"0"0"-15,0 0 16,-12 12-16,-11-1 16,-1 13-1,12-1-15,1 0 16,11 0-1,0 0-15,11-11 16,13-1-16,11 1 16,12-12-1,-11-12-15,11-11 16,-12 0 0,0 0-16,-11 0 15,0 0 1,-13-1-16,1-10 15,-12 11-15,-12-12 16,1 12 0,-13 0-16,-11 11 15,-12 24 1,-1-1-16,1 1 16,12 11-16,11-11 15,13 11 1,-1-12-16,12 1 15,35-1 1,-35-11-16</inkml:trace>
          <inkml:trace contextRef="#ctx0" brushRef="#br0" timeOffset="35027.0023">-9474 7547 0,'0'0'16,"0"0"-16,0 0 16,0 0-16,0 0 15,0 11 1,0 13-16,0 22 16,-12 35-1,1 23-15,11-12 16,0-11-1,11 0-15,13 0 16,-1-12-16,1 1 16,-24-70-1</inkml:trace>
        </inkml:traceGroup>
        <inkml:traceGroup>
          <inkml:annotationXML>
            <emma:emma xmlns:emma="http://www.w3.org/2003/04/emma" version="1.0">
              <emma:interpretation id="{18BA03E1-EBA7-411F-846A-C81527E3D97F}" emma:medium="tactile" emma:mode="ink">
                <msink:context xmlns:msink="http://schemas.microsoft.com/ink/2010/main" type="inkWord" rotatedBoundingBox="26906,7762 28972,7017 29915,9632 27849,103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5419.1426">-4986 7917 0,'0'0'0,"0"0"16,0 0 0,0 0-16,0 0 15,0 0 1,0 0-16,0 0 16,0 0-16,0 0 15,0-12 1,12 1-16,12-12 15,11-1 1,0 1-16,12 12 16,0 11-1,1 0-15,-13 11 16,0 12-16,-11 1 16,-12-13-1,-12 12-15,0 0 16,-12 0-1,-12 1-15,-11-1 16,0 0-16,-1 0 16,13-12-1,-1 1-15,12 0 16,12-12 0,0 0-16,0 0 15,0 0 1,24 11-16,-1 1 15,13-1-15,11 1 16,0-1 0,-12 12-16,-11 1 15,-12-13 1,-1 1-16,-11-1 16,0 1-16,-11-1 15,-13 1 1,-11-1-16,-12 1 15,-12 0 1,0-12-16,0-12 16,12 0-1,23 12-15,24 0 16</inkml:trace>
          <inkml:trace contextRef="#ctx0" brushRef="#br0" timeOffset="55972.9349">-4114 8691 0,'0'0'16,"0"0"-16,0 0 15,0 0 1,0 0-16</inkml:trace>
          <inkml:trace contextRef="#ctx0" brushRef="#br0" timeOffset="55774.0615">-4161 7582 0,'0'0'15,"0"0"1,0 11-16,0 24 16,12 11-16,-1 35 15,1 0 1,0-12-16,0-11 15,11 0 1,1 0-16,-1-1 16,-23-57-16</inkml:trace>
          <inkml:trace contextRef="#ctx0" brushRef="#br0" timeOffset="48615.3687">-3560 5663 0,'0'0'16,"0"0"-1,0 0-15,0 0 16,0 0-16,0 0 15,0 0 1,11 12-16,1-1 16,0 12-1,0 12-15,-1 0 16,1 11-16,-12 12 16,0 23-1,-12 11-15,-11 24 16,23-116-1</inkml:trace>
          <inkml:trace contextRef="#ctx0" brushRef="#br0" timeOffset="43910.9968">-4844 6761 0,'0'0'16,"0"0"-16,0 0 16,0 0-1,0 0-15,0 0 16,11 0-16,13 0 16,11-12-1,12 1-15,-11-1 16,11 1-1,0-12-15,0 0 16,0-1 0,-12 1-16,-11 0 15,0 12-15,-13-1 16,-11 1 0,0-1-16,-11 0 15,-1 1 1,-12-1-16,-11 1 15,-12 11-15,11 0 16,-11 11 0,0 12-16,0 12 15,12 0 1,11 11-16,12-11 16,12 11-1,12-11-15,12-1 16,11 1-16,48 0 15,23-12 1,11 0-16,1-12 16,0-11-1,-118 0-15</inkml:trace>
          <inkml:trace contextRef="#ctx0" brushRef="#br0" timeOffset="45179.908">-4279 5813 0,'0'0'0,"0"0"16,0 0 0,0 0-16,0 0 15,0 0 1,0 0-16,0 0 16,-24 12-1,-11 11-15,-24 12 16,12 11-16,12 0 15,11 12 1,24 11-16,12-11 16,23 0-1,24 0-15,12-1 16,-71-57-16</inkml:trace>
          <inkml:trace contextRef="#ctx0" brushRef="#br0" timeOffset="48131.5608">-4091 5975 0,'0'0'16,"0"0"-16,0 0 16,0 0-1,0 0-15,0 0 16,0 0-16,0 12 16,0-1-1,0 1-15,12-1 16,12 1-1,11 11-15,12-11 16,0-1 0,-11-11-16,-1 0 15,-11 0-15,-1-11 16,1-1 0,-13 1-16,1-1 15,0 0 1,-12 1-16,0-1 15,-12 1-15,-11-1 16,-13 1 0,1 11-16,0 0 15,-1 0 1,13 0-16,11 0 16,12 0-1,0 0-15,0 11 16,12 1-16,0-1 15,-1 24 1,-11-35-16</inkml:trace>
          <inkml:trace contextRef="#ctx0" brushRef="#br0" timeOffset="49461.7103">-3749 6033 0,'0'0'0,"0"0"16,0 0 0,0 0-16,0 0 15,0 0 1,0 0-16,0 0 15,0 0 1,0 0-16,0 0 16,0 0-16,0-12 15,0 12 1,-12-11-16,0-1 16,1 1-1,-1-1-15,-12 1 16,1-1-16,-1 0 15,1 12 1,-13 0-16,13 0 16,-1 0-1,-11 0-15,11 0 16,1 12 0,11-12-16,0 12 15,12-12-15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7:36.7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AAB9F7-D97D-47BF-800E-E9F7BEBB8742}" emma:medium="tactile" emma:mode="ink">
          <msink:context xmlns:msink="http://schemas.microsoft.com/ink/2010/main" type="writingRegion" rotatedBoundingBox="18443,5754 16514,13193 13639,12447 15569,5009"/>
        </emma:interpretation>
      </emma:emma>
    </inkml:annotationXML>
    <inkml:traceGroup>
      <inkml:annotationXML>
        <emma:emma xmlns:emma="http://www.w3.org/2003/04/emma" version="1.0">
          <emma:interpretation id="{4D658820-5DEC-4ED7-8E34-BE801A751244}" emma:medium="tactile" emma:mode="ink">
            <msink:context xmlns:msink="http://schemas.microsoft.com/ink/2010/main" type="paragraph" rotatedBoundingBox="18443,5754 16514,13193 13639,12447 15569,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6BD906-ECCB-4BD5-A21B-D13D5A13D4D2}" emma:medium="tactile" emma:mode="ink">
              <msink:context xmlns:msink="http://schemas.microsoft.com/ink/2010/main" type="line" rotatedBoundingBox="18443,5754 16514,13193 13639,12447 15569,5009"/>
            </emma:interpretation>
          </emma:emma>
        </inkml:annotationXML>
        <inkml:traceGroup>
          <inkml:annotationXML>
            <emma:emma xmlns:emma="http://www.w3.org/2003/04/emma" version="1.0">
              <emma:interpretation id="{5C6441F8-DDE8-442A-8A32-C4FA4BF7422F}" emma:medium="tactile" emma:mode="ink">
                <msink:context xmlns:msink="http://schemas.microsoft.com/ink/2010/main" type="inkWord" rotatedBoundingBox="18150,6883 17208,10518 14333,9773 15276,61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-16966 8125 0,'0'0'0,"0"0"15,0 0-15,0 0 16,0 0-16,0-12 16,0 1-1,0-1-15,0 1 16,0 11 0,0-12-16,0 12 15,0 0-15,0 0 16,12 12-1,0 22-15,11 36 16,-11 22 0,12 0-16,-1-11 15,1-11 1,-1-24-16,-11 0 16,0-11-16,-12-35 15</inkml:trace>
          <inkml:trace contextRef="#ctx0" brushRef="#br0" timeOffset="511.5334">-16271 7605 0,'0'0'0,"0"0"16,0 0 0,0 0-16,0 0 15,0 0 1,0 0-16,0 23 15,0 0 1,12 46-16,0 24 16,0-1-16,11-11 15,1 0 1,-1-12-16,1 24 16,-12-12-1,-1-12-15,-11-69 16</inkml:trace>
          <inkml:trace contextRef="#ctx0" brushRef="#br0" timeOffset="-6478.4469">-17060 6622 0,'0'0'15,"0"0"-15,0 0 16,0 0-16,12 0 15,23 0 1,12-11-16,24-1 16,-12 1-1,11-12-15,-22 11 16,-1-11-16,0-12 16,-12 1-1,0 10-15,-11-10 16,-12-1-1,0 0-15,-12 12 16,0 12-16,0 11 16,-12 0-1,-12 0-15,-23 11 16,-24 24 0,1 0-16,-1-1 15,12 1 1,12-12-16,12 12 15,11-12-15,12 12 16,12-1 0,12 1-16,12-12 15,23 12 1,24-12-16,11 0 16,12-23-1,12 0-15,12 0 16,-118 0-16</inkml:trace>
          <inkml:trace contextRef="#ctx0" brushRef="#br0" timeOffset="-13768.4409">-17991 7443 0,'0'0'15,"12"0"-15,23 0 16,13 0-1,11-12-15,35 1 16,24-24 0,23 12-16,-23 11 15,23-11-15,48 12 16,-13 11 0,-11 0-16,47-12 15,-47 1 1,0-1-16,35 12 15,-23 0 1,-12-11-16,0-1 16,11 0-16,-34 12 15,-24 0 1,23-11-16,-141 11 16</inkml:trace>
          <inkml:trace contextRef="#ctx0" brushRef="#br0" timeOffset="1014.7254">-16118 8784 0,'0'0'0,"0"0"15,0 11 1,12 12-16,0 0 15,0-11-15,-1-1 16,1 1 0,12-12-16,-1 0 15,1-12 1,-1 1-16,1-12 16,-12 0-1,-12 11-15,0-11 16,0 11-16,-12-11 15,0 12 1,-11-1-16,-1 12 16,-11 0-1,-1 0-15,13 12 16,-1 11-16,13 0 16,11-11-1,0 11-15,0-23 16</inkml:trace>
          <inkml:trace contextRef="#ctx0" brushRef="#br0" timeOffset="-4702.4659">-15941 5027 0,'0'0'15,"0"0"-15,0 12 16,12 11 0,0 0-16,11 0 15,12 12-15,24 34 16,-11-22 0,-1-1-16,-24 0 15,-11 23 1,-12 1-16,-24 11 15,-34 23-15,58-104 16</inkml:trace>
          <inkml:trace contextRef="#ctx0" brushRef="#br0" timeOffset="-5706.9936">-16554 5155 0,'0'0'15,"0"0"1,0 0-16,0 0 15,-11 11 1,-1 12-16,0 0 16,-11 12-16,-1 11 15,12 1 1,0 33-16,12-22 16,12-12-1,0 12-15,12 0 16,-1-23-1,12 11-15,-35-46 16</inkml:trace>
          <inkml:trace contextRef="#ctx0" brushRef="#br0" timeOffset="-5014.1656">-16306 5409 0,'0'0'0,"0"0"15,0 0 1,0 11-16,-12 13 16,12-1-1,0 0-15,12-12 16,0 1-16,11-1 16,1-11-1,11 0-15,0-11 16,-11-1-1,0 1-15,-13-1 16,1 1 0,0-1-16,0 1 15,-12-1-15,0 0 16,0 1 0,-12 11-16,0-12 15,-23 12 1,-1 0-16,1 0 15,12 0 1,-1 12-16,0-1 16,1 1-16,11 0 15,0-1 1,12 1-16,0-12 16</inkml:trace>
        </inkml:traceGroup>
        <inkml:traceGroup>
          <inkml:annotationXML>
            <emma:emma xmlns:emma="http://www.w3.org/2003/04/emma" version="1.0">
              <emma:interpretation id="{7D1F37B7-1350-4AD2-9916-5EB08762D73A}" emma:medium="tactile" emma:mode="ink">
                <msink:context xmlns:msink="http://schemas.microsoft.com/ink/2010/main" type="inkWord" rotatedBoundingBox="14592,12685 15142,10791 15924,11018 15374,12912"/>
              </emma:interpretation>
            </emma:emma>
          </inkml:annotationXML>
          <inkml:trace contextRef="#ctx0" brushRef="#br0" timeOffset="88153.5941">-17578 10644 0,'0'0'0,"0"0"16,-12 12-16,0-12 16,-11 11-1,-13-11-15,13 0 16,-1-11-1,1-1-15,11-11 16,0-12 0,12 12-16,0-11 15,12 11-15,0-1 16,11 1 0,12 0-16,1 23 15,-13 12 1,1 22-16,-1 70 15,-23 35-15,-23 23 16,-1 0 0,13-58-16,-1-35 15,0-23 1,0-11-16,12-23 16,0-12-1,0 0-15,0-35 16,12-23-16,0-23 15,11-11 1,24-59-16,12-10 16,12 10-1,-24 59-15,-12 11 16,1 0 0,-13 23-16,-11 35 15,-12 12-15,0 11 16,0 0-1,-12 11-15,1 24 16,-1 34 0,0 24-16,12-12 15,12 11-15,11-11 16,13-23 0,-1-12-16,12 0 15,24 0 1,11-11-16,-82-35 15</inkml:trace>
          <inkml:trace contextRef="#ctx0" brushRef="#br0" timeOffset="88752.7021">-17366 9546 0,'0'0'31,"23"-23"-31,1-11 16,11 10-1,0 1-15,1 0 16,-1 12 0,-11 11-16,-12 11 15,-1 12 1,1 35-16,-24 0 16,1 0-16,-13-12 15,-11 0 1,-1 0-16,1 1 15,23-24-15,0-12 16,12 1 0,12-1-16,12 1 15,23-1 1,47-22-16,71-1 16,-24 1-1,-141 11-15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7:18.3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A7BF2F-26E1-4373-AA63-268BE8A1CB43}" emma:medium="tactile" emma:mode="ink">
          <msink:context xmlns:msink="http://schemas.microsoft.com/ink/2010/main" type="writingRegion" rotatedBoundingBox="10575,9033 11328,6996 12460,7414 11706,9451"/>
        </emma:interpretation>
      </emma:emma>
    </inkml:annotationXML>
    <inkml:traceGroup>
      <inkml:annotationXML>
        <emma:emma xmlns:emma="http://www.w3.org/2003/04/emma" version="1.0">
          <emma:interpretation id="{4C4453D6-99BC-4310-AEB6-67DAFDF05A69}" emma:medium="tactile" emma:mode="ink">
            <msink:context xmlns:msink="http://schemas.microsoft.com/ink/2010/main" type="paragraph" rotatedBoundingBox="10575,9033 11328,6996 12460,7414 11706,9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4D8E42-9E8E-4270-A204-5058D4CEEB05}" emma:medium="tactile" emma:mode="ink">
              <msink:context xmlns:msink="http://schemas.microsoft.com/ink/2010/main" type="line" rotatedBoundingBox="10575,9033 11328,6996 12460,7414 11706,9451"/>
            </emma:interpretation>
          </emma:emma>
        </inkml:annotationXML>
        <inkml:traceGroup>
          <inkml:annotationXML>
            <emma:emma xmlns:emma="http://www.w3.org/2003/04/emma" version="1.0">
              <emma:interpretation id="{58306767-5869-4D47-A1C8-EE386A0DE649}" emma:medium="tactile" emma:mode="ink">
                <msink:context xmlns:msink="http://schemas.microsoft.com/ink/2010/main" type="inkWord" rotatedBoundingBox="10575,9033 10985,7925 12116,8344 11706,9451"/>
              </emma:interpretation>
            </emma:emma>
          </inkml:annotationXML>
          <inkml:trace contextRef="#ctx0" brushRef="#br0">-21289 7119 0,'0'0'15,"0"0"-15,-12 12 16,0-12 0,-11 0-16,-1 0 15,1 0 1,-1-12-16,12 1 15,1-1 1,11 1-16,11-12 16,13-12-16,0 0 15,11 1 1,-12 22-16,13 0 16,-1 24-1,-11 11-15,-1 35 16,-11 115-16,-12-34 15,-23-12 1,-1-35-16,0-11 16,1-11-1,-1-24-15,1-11 16,11-12 0,12-23-16,0 0 15,0-12-15,0-22 16,12-47-1,23-47-15,12-22 16,0 35 0,12-12-16,-12 11 15,12 12-15,-23 35 16,-1-1 0,-12 24-16,1 11 15,-12 24 1,-12 11-16,0 0 15,0 0 1,-12 23-16,-12 23 16,1 12-16,-1 0 15,1 0 1,-1 11-16,12 0 16,12 12-1,12-12-15,0-11 16,23 0-16,12-12 15,36-11 1,23-12-16,-12-11 16,-94-12-1</inkml:trace>
          <inkml:trace contextRef="#ctx0" brushRef="#br0" timeOffset="-1222.4609">-21913 7408 0,'0'0'16,"0"0"-16,0 0 16,0 0-1,0 0-15,0 0 16,0 0-16</inkml:trace>
        </inkml:traceGroup>
        <inkml:traceGroup>
          <inkml:annotationXML>
            <emma:emma xmlns:emma="http://www.w3.org/2003/04/emma" version="1.0">
              <emma:interpretation id="{95804381-EBED-48CA-82AB-B75CC4735250}" emma:medium="tactile" emma:mode="ink">
                <msink:context xmlns:msink="http://schemas.microsoft.com/ink/2010/main" type="inkWord" rotatedBoundingBox="11665,7416 11761,7156 12030,7255 11934,7516"/>
              </emma:interpretation>
            </emma:emma>
          </inkml:annotationXML>
          <inkml:trace contextRef="#ctx0" brushRef="#br0" timeOffset="1525.8436">-20853 5871 0,'0'0'0,"0"0"16,0 0-16,0 0 15,0 0 1,0 12-16,0-1 16,0 1-1,0 11-15,12 0 16,-1 0-16,13-11 16,0-1-1,11-11-15,0 0 16,1-11-1,-13-1-15,12 1 16,-11-13 0,0 1-16,-13 0 15,1 0-15,-12-12 16,-12 12 0,1 0-16,-1 12 15,-12-1 1,-11 12-16,-12 12 15,0 11 1,0 0-16,23-12 16,0 13-16,13-1 15,-1 0 1,12-23-16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18:36.7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5A867A-5167-47CD-95A6-83D124BA4B51}" emma:medium="tactile" emma:mode="ink">
          <msink:context xmlns:msink="http://schemas.microsoft.com/ink/2010/main" type="writingRegion" rotatedBoundingBox="881,11374 21227,11938 21146,14848 801,14284"/>
        </emma:interpretation>
      </emma:emma>
    </inkml:annotationXML>
    <inkml:traceGroup>
      <inkml:annotationXML>
        <emma:emma xmlns:emma="http://www.w3.org/2003/04/emma" version="1.0">
          <emma:interpretation id="{10DB3E83-2487-4F31-B64F-69B0FEAF3A9B}" emma:medium="tactile" emma:mode="ink">
            <msink:context xmlns:msink="http://schemas.microsoft.com/ink/2010/main" type="paragraph" rotatedBoundingBox="881,11374 21227,11938 21146,14848 801,14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CB299-B1E7-4EF9-987B-475118EB40B5}" emma:medium="tactile" emma:mode="ink">
              <msink:context xmlns:msink="http://schemas.microsoft.com/ink/2010/main" type="line" rotatedBoundingBox="881,11374 21227,11938 21146,14848 801,14284"/>
            </emma:interpretation>
          </emma:emma>
        </inkml:annotationXML>
        <inkml:traceGroup>
          <inkml:annotationXML>
            <emma:emma xmlns:emma="http://www.w3.org/2003/04/emma" version="1.0">
              <emma:interpretation id="{A4A756B6-C51C-4704-AF3A-CC3BC9585B2B}" emma:medium="tactile" emma:mode="ink">
                <msink:context xmlns:msink="http://schemas.microsoft.com/ink/2010/main" type="inkWord" rotatedBoundingBox="733,12515 4732,12111 4932,14093 933,14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-30100 11349 0,'0'0'0,"-12"-11"15,0-1 1,0-23-16,12-11 16,12-23-1,24 0-15,23-1 16,35 1-16,0 11 15,-23 23 1,-12 12-16,-12 12 16,0 11-1,-24 11-15,-11 1 16,0 11-16,-12 0 16,0 35-1,-24 11-15,-11 1 16,0-13-1,-1-34-15,1 12 16,11-12 0,24-23-16</inkml:trace>
          <inkml:trace contextRef="#ctx0" brushRef="#br0" timeOffset="-406.0644">-29971 10910 0,'0'0'0,"0"0"16,0 0-16,0 0 15,0 0 1,0 35-16,-11 57 16,-13 70-1,1 69-15,-1 23 16,0-115-16,13 11 16,11-23-1,0-34-15,11-35 16,-11-24-1,0-34-15</inkml:trace>
          <inkml:trace contextRef="#ctx0" brushRef="#br0" timeOffset="-730.5699">-30960 10979 0,'0'0'0,"0"0"16,0 0-16,-12 12 16,12 11-1,12 0-15,11 12 16,13 0-16,11 11 15,0 0 1,-12-11-16,-11-1 16,0 1-1,-1 0-15,1-1 16,-13 1 0,1 11-16,-12 24 15,-12 22-15,-11 12 16,-12-23-1,-24 11-15,11-11 16,1-11 0,12-13-16,23-22 15,12-35-15</inkml:trace>
          <inkml:trace contextRef="#ctx0" brushRef="#br0" timeOffset="1456.273">-29617 11130 0,'0'0'0,"0"0"15,0 0 1,0 0-16,0 0 15,-12 11 1,0 1-16,-23 11 16,-24 12-16,0-1 15,0 1 1,12-12-16,0 0 16,12-11-1,11-1-15,12-11 16,12 0-16</inkml:trace>
          <inkml:trace contextRef="#ctx0" brushRef="#br0" timeOffset="816.019">-29935 12124 0,'0'0'0,"0"-12"16,0 0-1,12-11-15,23-11 16,24-1 0,0 0-16,-12 12 15,0 12-15,-12 11 16,1 0-1,-25 0-15,1 11 16,0 1 0,-12 11-16,-12 12 15,-11 11 1,-13 12-16,-11-1 16,12-22-16,-1-12 15,13-11 1,11-1-16,12-11 15,0 0 1,0 0-16,12 0 16,11 0-1,13 12-15,-1 11 16,0 0-16,13 12 16,-13-1-1,-12 1-15,-11 0 16,0-1-1,-12 1-15,-12 11 16,-35 24-16,-35 11 16,-13-12-1,1-23-15,24-23 16,11-11 0,12-12-16,35-12 15,12 12 1</inkml:trace>
          <inkml:trace contextRef="#ctx0" brushRef="#br0" timeOffset="1831.0193">-29028 10956 0,'0'0'16,"0"0"-16,-12 12 15,0 11-15,-11 23 16,-13 47 0,1 34-16,0 0 15,-1 35 1,25-24-16,34-57 16,24-11-1,-11-24-15,11-23 16,-47-23-16</inkml:trace>
          <inkml:trace contextRef="#ctx0" brushRef="#br0" timeOffset="-1461.3119">-31573 11419 0,'0'0'0,"0"0"0,0 0 16,0 0 0,0 0-16,24 0 15,11-12-15,12 0 16,12 1-1,24-1-15,-1 1 16,36-1 0,-24 1-16,-11 11 15,-13-12 1,1 12-16,-71 0 16</inkml:trace>
          <inkml:trace contextRef="#ctx0" brushRef="#br0" timeOffset="-1119.5872">-31726 11962 0,'0'0'0,"0"0"16,0 0-16,0 0 16,47-12-1,36-11-15,11-12 16,-12 12 0,13-11-16,11 11 15,12-12-15,-12 0 16,-36 12-1,-11 0-15,0-12 16,0 12 0,-59 23-16</inkml:trace>
          <inkml:trace contextRef="#ctx0" brushRef="#br0" timeOffset="2541.1195">-28592 11546 0,'0'0'0,"-12"0"16,-23 0-1,-13 0-15,13 0 16,0 0 0,-1 0-16,13-12 15,-1 1 1,12-13-16,1-10 15,11-36-15,23 1 16,24-23 0,12 34-16,0 12 15,-12 23 1,-11 23-16,-13 11 16,1 35-1,-1 35-15,-11 12 16,-12 34-16,-12 0 15,1-35 1,-1-22-16,0-24 16,0-11-1,0-12-15,12-23 16,0 0-16,0-12 16,12-34-1,12-35-15,-1 12 16,13-35-1,11-23-15,-12 23 16,0 11 0,-11 24-16,-12 23 15,0 11-15,-12 12 16,0 11 0,0 12-16,0 0 15,0 58 1,-12 34-16,12-11 15,0-11 1,12-1-16,11-11 16,12 0-16,13-12 15,-1-23 1,0-12-16,-47-11 16</inkml:trace>
          <inkml:trace contextRef="#ctx0" brushRef="#br0" timeOffset="2876.3098">-27944 10760 0,'0'0'16,"0"0"-1,0 0-15,0 11 16,11 12-16,13 12 16,11 34-1,1 24-15,-1 34 16,-12-23 0,1-23-16,-12 11 15,0 24 1,-24 0-16,0-36 15,-12-10 1,1-24-16,-1-11 16,24-35-16</inkml:trace>
        </inkml:traceGroup>
        <inkml:traceGroup>
          <inkml:annotationXML>
            <emma:emma xmlns:emma="http://www.w3.org/2003/04/emma" version="1.0">
              <emma:interpretation id="{2D7391BF-09B7-449A-AACA-80E39A0B6985}" emma:medium="tactile" emma:mode="ink">
                <msink:context xmlns:msink="http://schemas.microsoft.com/ink/2010/main" type="inkWord" rotatedBoundingBox="5562,12821 6418,12845 6408,13198 5552,131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07.5962">-26990 11407 0,'0'0'0,"0"0"16,0 0 0,0 0-16,0 0 15,0 0-15,0 0 16,0 0-1,0 0-15,0 0 16,11 0 0,25 0-16,23 0 15,23-12-15,24 12 16,12-11 0,-24 11-16,-23 0 15,-12 0 1,-24 0-16,0 0 15,-11 11 1,-24-11-16</inkml:trace>
          <inkml:trace contextRef="#ctx0" brushRef="#br0" timeOffset="4904.0993">-26967 11719 0,'0'0'0,"0"0"16,0 0 0,0 0-16,24 0 15,11 0-15,0 0 16,24 0-1,24 0-15,35 0 16,11 12 0,-23-12-16,0 0 15,24 0-15,-130 0 16</inkml:trace>
        </inkml:traceGroup>
        <inkml:traceGroup>
          <inkml:annotationXML>
            <emma:emma xmlns:emma="http://www.w3.org/2003/04/emma" version="1.0">
              <emma:interpretation id="{F7C10F69-85E5-4E1D-B3B2-8EC568958741}" emma:medium="tactile" emma:mode="ink">
                <msink:context xmlns:msink="http://schemas.microsoft.com/ink/2010/main" type="inkWord" rotatedBoundingBox="7394,11554 13095,11712 13016,14564 7315,144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59.8735">-25094 10806 0,'0'0'0,"0"0"16,0-23-16,0-12 15,0 1 1,0-1-16,0 0 16,0 12-1,0 0-15,0 11 16,0 12-16,0 0 15,0 0 1,0 0-16,0 12 16,0 34-1,-12 12-15,1 34 16,-13 47-16,1 23 16,-1-35-1,24-34-15,0-1 16,0 0-1,12-11-15,-12-11 16,0-24 0,0 0-16,0-46 15</inkml:trace>
          <inkml:trace contextRef="#ctx0" brushRef="#br0" timeOffset="12549.9925">-24564 11407 0,'0'0'16,"0"0"-16,0 0 16,0 0-1,0 0-15,12 0 16,23 0 0,13 0-16,46-12 15,12 12-15,-12 0 16,0 0-1,24-11-15,23-1 16,1 12 0,-36 0-16,-24-11 15,1-1-15,-24 12 16,-1 0 0,-58 0-16</inkml:trace>
          <inkml:trace contextRef="#ctx0" brushRef="#br0" timeOffset="13173.2555">-23833 11222 0,'0'0'16,"0"0"-1,0 0-15,0-11 16,0-1-16,0 0 16,0 1-1,0 11-15,0-12 16,0 1 0,0 11-16,0-12 15,0 1 1,0-1-16,0 1 15,0-1-15,0 0 16,0 1 0,0-1-16,0 1 15,0 11 1,0-12-16,0 12 16,0 0-16,0 0 15,0 0 1,0 0-16,0 0 31,-24 70-15,1 45-16,-1 24 15,0 69-15,13-58 16,-1-46 0,12-104-16</inkml:trace>
          <inkml:trace contextRef="#ctx0" brushRef="#br0" timeOffset="18456.86">-22797 11476 0,'0'0'15,"0"0"-15,0 0 16,0 0-1,0 0-15,0 0 16,0 0 0,0 0-16,0 0 15,0 0 1,0 0-16,24 0 16,35 0-16,35 0 15,24 0 1,0 0-16,46 0 15,13 0 1,-35 0-16,11 0 16,35 0-1,-23 0-15,-24 0 16,1 0-16,34 12 16,-58-12-1,-24 0-15,-23 0 16,-71 0-1</inkml:trace>
          <inkml:trace contextRef="#ctx0" brushRef="#br0" timeOffset="17403.9402">-22125 10898 0,'0'0'0,"0"0"16,0 0-16,0 0 16,-12 0-1,0-11-15,0-1 16,-11 1-16,11-1 15,0-22 1,0-1-16,12-11 16,0-12-1,12 0-15,12 12 16,-1 11 0,1 1-16,11 22 15,-11 0-15,-1 24 16,-11 11-1,0 46-15,-12 24 16,-24-1 0,1 12-16,-13 0 15,13-23-15,-1-11 16,13-36 0,-1-22-16,12-12 15,0 0 1,0-23-16,12-12 15,-1-23 1,13-23-16,23-34 16,0 11-16,24-12 15,0 24 1,-13 11-16,-10 0 16,-1 0-1,-12 23-15,-23 24 16,0 11-1,-12 23-15,0 0 16,0 0-16,-12 23 16,-12 11-1,1 13-15,-13 10 16,1 24 0,0-11-16,11-1 15,12-23-15,12 0 16,12 1-1,23-1-15,1-12 16,-1-10 0,24-1-16,23-12 15,13 1 1,-95-12-16</inkml:trace>
          <inkml:trace contextRef="#ctx0" brushRef="#br0" timeOffset="20621.6685">-22361 11973 0,'0'0'0,"0"0"15,0 0-15,0 0 16,0 0 0,0 0-16,0 0 15,0 0 1,0 0-16,0 0 15,0 0 1,0 0-16,0 12 16,12 11-16,0 35 15,-1 34 1,1 1-16,0-1 16,0-11-1,-12 11-15,0-11 16,12-11-16,-1-12 15,1-24 1,0-22-16,-12-12 16</inkml:trace>
          <inkml:trace contextRef="#ctx0" brushRef="#br0" timeOffset="21074.5948">-21631 11765 0,'0'0'16,"0"0"-16,0 0 16,0 0-1,0 0-15,0 12 16,0 23-16,0-1 15,0 24 1,-11 23-16,11 34 16,0 24-1,0-58-15,0-12 16,0-22-16,0-1 16,11-12-1,1-10-15,-12-24 16</inkml:trace>
          <inkml:trace contextRef="#ctx0" brushRef="#br0" timeOffset="21621.0389">-21689 12875 0,'0'0'16,"0"11"-1,-12 12-15,12 1 16,0-1-16,0 0 15,0 0 1,12 0-16,-1-11 16,1-1-1,0-11-15,11 0 16,13 0-16,-1-11 16,12-13-1,0-22-15,-23 12 16,-1-1-1,-11 0-15,-12 12 16,-12 0 0,-11 0-16,-1 11 15,1 12-15,-13 0 16,-11 23 0,0 12-16,0 0 15,0 11 1,23-23-16,13 0 15,11-23-15</inkml:trace>
          <inkml:trace contextRef="#ctx0" brushRef="#br0" timeOffset="22393.8714">-20193 11419 0,'0'0'0,"0"0"16,0 0-1,0 0-15,11 0 16,13 0 0,11 0-16,12 0 15,12 0-15,24 0 16,11-12-1,12 12-15,-24 0 16,-11 0 0,-24 0-16,0 0 15,-47 0-15</inkml:trace>
          <inkml:trace contextRef="#ctx0" brushRef="#br0" timeOffset="22708.7465">-19899 11107 0,'0'0'0,"0"0"16,0 0-16,0 0 16,0 23-1,12 23-15,0 12 16,-1 23-16,13 46 16,0 34-1,-1-45-15,1-12 16,-24-104-1</inkml:trace>
        </inkml:traceGroup>
        <inkml:traceGroup>
          <inkml:annotationXML>
            <emma:emma xmlns:emma="http://www.w3.org/2003/04/emma" version="1.0">
              <emma:interpretation id="{812E5BC3-0FA4-4AB3-B2B4-2089C40126FB}" emma:medium="tactile" emma:mode="ink">
                <msink:context xmlns:msink="http://schemas.microsoft.com/ink/2010/main" type="inkWord" rotatedBoundingBox="13792,12536 17712,12645 17661,14453 13742,143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861.8379">-18768 11419 0,'0'0'16,"0"0"-16,0 0 16,0 0-16,0 0 15,0 0 1,0 0-16,0 0 15,0 0 1,0 0-16,23 0 16,25-12-16,22 12 15,13 0 1,-1 0-16,12 0 16,48 0-1,-1 0-15,-23 0 16,0 0-1,58 12-15,1-12 16,-24 0-16,24 11 16,35-22-1,-47 11-15,-24 0 16,36 0 0,-36 0-16,-23-12 15,-24 12-15,1 12 16,22-12-1,-22 11-15,-95-11 16</inkml:trace>
          <inkml:trace contextRef="#ctx0" brushRef="#br0" timeOffset="29948.9585">-18120 12308 0,'0'0'15,"0"0"1,0-11-16,-12-1 15,12-11 1,0-11-16,12-1 16,11 0-16,24-23 15,1 12 1,10 12-16,-10 10 16,-1 13-1,0 11-15,-12 11 16,-11 1-1,-1 11-15,-11 12 16,0 11-16,-12 23 16,-24 24-1,-11-24-15,-12-11 16,0-12 0,11-11-16,1-12 15,11-12-15,13 1 16,11-12-1,0 0-15,23 0 16,24 0 0,12 0-16,24-12 15,58 1-15,-23-1 16,-24 1 0,-94 11-16</inkml:trace>
          <inkml:trace contextRef="#ctx0" brushRef="#br0" timeOffset="30690.0938">-16824 12748 0,'0'0'0,"-12"23"16,0 11-1,0 1-15,12-12 16,0 12-16,12-12 15,12-11 1,-1-1-16,1-11 16,11-11-1,0-13-15,1-10 16,-13-1 0,-11 0-16,0 1 15,-12 11-15,-24 0 16,-11-1-1,-12 13-15,-12 11 16,0 0 0,24 11-16,-1 1 15,13 23-15,11-12 16,12 11 0,12-22-16,-12-12 15</inkml:trace>
          <inkml:trace contextRef="#ctx0" brushRef="#br0" timeOffset="30249.0222">-17013 11707 0,'0'0'16,"0"0"-1,0 12-15,0 23 16,0 23 0,12-1-16,11 24 15,1 35-15,0-35 16,-1 0-1,12-24-15,1 1 16,-1 0 0,-35-58-16</inkml:trace>
          <inkml:trace contextRef="#ctx0" brushRef="#br0" timeOffset="31158.0832">-15470 11442 0,'0'0'16,"0"0"-16,0 0 15,24 0 1,23 0-16,47-12 15,12 12-15,-23-11 16,-13 11 0,1 0-16,0-12 15,-12 12 1,-59 0-16</inkml:trace>
          <inkml:trace contextRef="#ctx0" brushRef="#br0" timeOffset="31450.9016">-15281 11176 0,'0'0'16,"0"0"-16,11 11 16,13 13-1,23 33-15,-12-10 16,1 10 0,-1 13-16,1 11 15,-1 23 1,-35-104-16</inkml:trace>
        </inkml:traceGroup>
        <inkml:traceGroup>
          <inkml:annotationXML>
            <emma:emma xmlns:emma="http://www.w3.org/2003/04/emma" version="1.0">
              <emma:interpretation id="{A77B4697-5213-457F-B0AF-CC579A659882}" emma:medium="tactile" emma:mode="ink">
                <msink:context xmlns:msink="http://schemas.microsoft.com/ink/2010/main" type="inkWord" rotatedBoundingBox="18640,12702 21204,12773 21176,13758 18613,136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197.7085">-13915 11407 0,'0'0'0,"0"0"15,0 0 1,12 0-16,11 0 15,13 0 1,23 0-16,23-12 16,48 12-16,-12 0 15,11-11 1,36-12-16,12 11 16,-36 12-1,12-11-15,24 11 16,-24-12-1,-23 12-15,11-11 16,0 11-16,-11 0 16,-24 11-1,-24-11-15,1 0 16,-12-11-16,-1 11 16,-11 11-1,-59-11-15</inkml:trace>
          <inkml:trace contextRef="#ctx0" brushRef="#br0" timeOffset="35313.3801">-13302 11869 0,'0'0'0,"0"0"15,0 0 1,0 0-16,0 0 15,0-11 1,11-12-16,13 0 16,11-12-1,24 0-15,24 12 16,-1 0-16,-23 23 16,0 0-1,-12 11-15,-12 1 16,-11 0-1,0 11-15,-13 11 16,1-10-16,-12-13 16,0 1-1,-23 11-15,-1 0 16,-11-12 0,-1 1-16,13 0 15,-1-12 1,12 0-16,1 0 15,11 0-15,0 0 16,11 0 0,25 0-16,11 0 15,0 11 1,12 12-16,0 0 16,-12 0-16,-12 1 15,-11-1 1,-1 0-16,-11 0 15,-12 12 1,-12-12-16,-11 11 16,-36 1-1,-35 0-15,-1-24 16,1-22-16,12-1 16,23 1-1,59 11-15</inkml:trace>
        </inkml:traceGroup>
        <inkml:traceGroup>
          <inkml:annotationXML>
            <emma:emma xmlns:emma="http://www.w3.org/2003/04/emma" version="1.0">
              <emma:interpretation id="{D3DE6903-93FB-4121-8D34-DEF3E1619DD4}" emma:medium="tactile" emma:mode="ink">
                <msink:context xmlns:msink="http://schemas.microsoft.com/ink/2010/main" type="inkWord" rotatedBoundingBox="20462,13002 21018,13018 20990,14036 20433,14020"/>
              </emma:interpretation>
              <emma:one-of disjunction-type="recognition" id="oneOf5"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K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€</emma:literal>
                </emma:interpretation>
                <emma:interpretation id="interp9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35933.3406">-12089 11592 0,'0'0'16,"0"0"-16,0 0 16,0-12-1,0 1-15,0-1 16,0 12 0,0 0-16,0-11 15,0 11-15,0 0 16,0 0-1,0 0-15,0 11 16,12 35 0,11 24-16,1-1 15,-1 1 1,1-13-16,0 1 16,-1-12-16,-23-46 15</inkml:trace>
          <inkml:trace contextRef="#ctx0" brushRef="#br0" timeOffset="36575.2403">-11842 12470 0,'0'0'0,"0"0"16,0 0 0,0 0-16,-11 12 15,11-1-15,0 1 16,0-1 0,0 1-16,11 0 15,13-1 1,11 1-16,1-1 15,11-11-15,-12 0 16,0 0 0,-11-11-16,0-1 15,-13 1 1,1-13-16,-12-10 16,-12-12-1,1 11-15,-25 0 16,1 12-16,-12 0 15,0 23 1,-1 0-16,13 12 16,12-1-1,-1 12-15,12 0 16,12 0 0,12 1-16,35-1 15,24 0-15,-71-23 16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8T07:18:02.3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F1FD26-5A5E-496C-8077-8EBAD08B0FED}" emma:medium="tactile" emma:mode="ink">
          <msink:context xmlns:msink="http://schemas.microsoft.com/ink/2010/main" type="writingRegion" rotatedBoundingBox="33066,2215 1355,2252 1352,-169 33063,-207"/>
        </emma:interpretation>
      </emma:emma>
    </inkml:annotationXML>
    <inkml:traceGroup>
      <inkml:annotationXML>
        <emma:emma xmlns:emma="http://www.w3.org/2003/04/emma" version="1.0">
          <emma:interpretation id="{0C8939F1-053B-41E4-BA71-47747BCBC6A1}" emma:medium="tactile" emma:mode="ink">
            <msink:context xmlns:msink="http://schemas.microsoft.com/ink/2010/main" type="paragraph" rotatedBoundingBox="33066,2215 1355,2252 1352,-169 33063,-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92FAD-47E4-4179-A168-A59A52835159}" emma:medium="tactile" emma:mode="ink">
              <msink:context xmlns:msink="http://schemas.microsoft.com/ink/2010/main" type="line" rotatedBoundingBox="33066,2215 1355,2252 1352,-169 33063,-207"/>
            </emma:interpretation>
          </emma:emma>
        </inkml:annotationXML>
        <inkml:traceGroup>
          <inkml:annotationXML>
            <emma:emma xmlns:emma="http://www.w3.org/2003/04/emma" version="1.0">
              <emma:interpretation id="{65DD6FD8-4B3E-4F05-B763-E7174120E30A}" emma:medium="tactile" emma:mode="ink">
                <msink:context xmlns:msink="http://schemas.microsoft.com/ink/2010/main" type="inkWord" rotatedBoundingBox="33066,1664 30922,1666 30920,292 33064,2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944 138 0,'0'0'0,"0"0"0,0 0 16,0 0-1,0 0-15,0 0 16,0 12-1,0 0-15,0-1 16,12 12-16,-1 0 16,1 0-1,0 1-15,0 10 16,0 1 0,-1 11-16,13 0 15,-12-11 1,0 0-16,-1-12 15,-11 0-15,0 0 16,-11 0 0,-13 0-16,0-11 15,1-1 1,-13-11-16,13 0 16,-12-11-1,11-1-15,0-11 16,1 0-1,11 0-15,0 0 16,1 0-16,-1 0 16,12-1-1,0 1-15,12 0 16,-12 0 0,11 0-16,1 11 15,0-11-15,-12 12 16,0-1-1,0 12-15,0 0 0,0 0 16,0 0 0,0 0-16,0 0 15,0 0 1,-12 12-16,-11-1 16,-13 12-1,-11 1-15,-12-1 16,12-12-1,12 1-15,-1-12 16,1 0-16,12-12 16,-1 1-1,12 11-15,0 0 16,1 0 0,-1 0-16,-23 0 15,11 0 1,-11 11-16,-13-11 15,1 0-15,0 0 16,0-11 0,12-1-16,-1-11 15,13 0 1,-1 0 0,13-23-16,11-1 15,11 1-15,13-12 16,23 1-1,12-1-15,-59 58 16</inkml:trace>
          <inkml:trace contextRef="#ctx0" brushRef="#br0" timeOffset="489.8052">897-613 0,'0'0'0,"-12"-11"16,-23-1-16,-24-11 15,-24 11-15,1 1 16,11 11 0,1 23-16,11 0 15,23 12 1,13-1 0,11 24-16,24-12 15,0 1-15,35 10 16,47 1-1,-94-58-15</inkml:trace>
          <inkml:trace contextRef="#ctx0" brushRef="#br0" timeOffset="3000.0676">873-520 0,'0'0'0,"-12"23"0,-11 11 15,-12 1 1,-36 23 0,24-12-16,-12 0 15,0-11-15,0 0 16,0-12-1,-23 0-15,82-23 16</inkml:trace>
          <inkml:trace contextRef="#ctx0" brushRef="#br0" timeOffset="2229.7412">-140-555 0,'0'0'16,"0"0"-16,0 0 15,0 0 1,0 0-16,0 0 15,0 0-15,0 0 16,0 0 0,0 12-16,0 22 15,0 1 1,0 0-16,0 11 16,0 0-1,0 0-15,0 12 16,0 0-1,0 11-15,12 12 16,0-12-16,-12 1 16,0-24-1,0 0-15,0-11 16,0 0 0,0-1-16,-12-11 15,0 12 1,0 0-16,1-1 15,-1 1-15,-12 0 16,1 11 0,-1-11-16,1-1 15,-24 1 1,-12-12-16,11-11 16,1-1-1,0-11-15,0-11 0,47 11 31</inkml:trace>
          <inkml:trace contextRef="#ctx0" brushRef="#br0" timeOffset="1089.8452">-269 601 0,'0'0'0,"-24"23"16,-23 0 0,-36 0-1,1-11-15,0-24 16,-13-23-16,-22-22 15,22-13-15,25 1 16,23 11-16,11-11 16,24 11-1,24 0-15,35-11 16,24 11 0,23 12-16,71 0 15,-165 46 1</inkml:trace>
        </inkml:traceGroup>
        <inkml:traceGroup>
          <inkml:annotationXML>
            <emma:emma xmlns:emma="http://www.w3.org/2003/04/emma" version="1.0">
              <emma:interpretation id="{501E1663-AF52-4AFF-A3A2-0951ECFBCE11}" emma:medium="tactile" emma:mode="ink">
                <msink:context xmlns:msink="http://schemas.microsoft.com/ink/2010/main" type="inkWord" rotatedBoundingBox="30514,2218 24573,2225 24571,258 30511,2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09.6095">-3462-312 0,'0'0'0,"0"11"16,0 12-1,0 24-15,-11 10 16,-1 1-16,0 0 16,0-23-1,0-12-15,1-12 16,-1 1 0,12-12-16,-12 0 15,0 0 1,1 0-16,-13 0 15,-11 0-15,-12 11 16,-24 13 0,12-1-16,-12-12 15,1 12 1,-13 0-16,-58 1 16,-1-13-1,1-11-15,-12 0 16,-12 0-1,24-11-15,46-1 16,25 0-16,23 1 16,11 11-1,13 0-15,11 0 16,0 0 0,12 0-16,0 0 15,12 11 1,59 1-16,46 11 15,1 0-15,24-11 16,11-12 0,-24 11-16,-129-11 15</inkml:trace>
          <inkml:trace contextRef="#ctx0" brushRef="#br0" timeOffset="7820.2025">-3803 1248 0,'0'0'16,"11"0"-1,25-12-15,46-11 16,48 12-16,11-12 16,-11-1-1,-24 13-15,12 11 16,-36 0 0,-82 0-16</inkml:trace>
          <inkml:trace contextRef="#ctx0" brushRef="#br0" timeOffset="3779.7997">-1483 358 0,'0'0'15</inkml:trace>
          <inkml:trace contextRef="#ctx0" brushRef="#br0" timeOffset="3599.7415">-1506-116 0,'0'0'0,"0"0"0,0 0 15,0 0 1</inkml:trace>
          <inkml:trace contextRef="#ctx0" brushRef="#br0" timeOffset="6089.7316">-2484-439 0,'0'0'16,"0"0"-16,0 0 15,24-12 1,34-11-16,37 0 16,-1 0-1,0 0-15,0-1 16,24 13-1,12-12-15,-24 11 16,-35 12-16,-24-11 0,-24 11 31,-11 0-31,0 0 16,0 0 0,-12 0-16,0 0 15,0 0-15</inkml:trace>
          <inkml:trace contextRef="#ctx0" brushRef="#br0" timeOffset="4840.0013">-2248-93 0,'0'0'16,"0"0"-16,0 0 16,0 0-1,0 0-15,0 0 16,11 12 0,13-1-16,0 24 15,-1 0 1,1 11-16,-1 0 15,-11-11-15,-12 0 16,-24 11 0,-11-12-16,-12 1 15,-12 0 1,-12-12-16,-23-12 16,-24-11-1,1 0-15,46-11 16,12-12-1,12 0-15,23 0 16,1-12-16,23 0 16,12 1-1,11 10-15,12 1 16,13 12 0,-1 11-16,0 11 15,-12 1 1,-11-1-16,-13 1 15,-11 0 1,0-1-16,-35 12 16,-36 12-16,1 0 15,-13-1 1,13 1-16,-1 0 16,0-1-1,24-11-15,0 12 16,12 0-1,-1-1-15,1 1 0,-12 11 16,0 0 0,11-11-1,-11 0-15,0-12 16,0 0-16,-24-11 16,1-12-1,11-12-15,59 12 16</inkml:trace>
          <inkml:trace contextRef="#ctx0" brushRef="#br0" timeOffset="6569.6686">-2625-428 0,'0'0'15,"0"0"-15,-24 12 16,-23-1 0,0 1-16,-12 11 15,12-12 1,12 1-16,11-12 16,0 0-1,13 0-15,11 0 16,0 0-1,0 0-15,23-12 16,48 1-16,11-1 16,13-11-1,-13 12-15,-11-1 16,-12 12 0,-59 0-16</inkml:trace>
          <inkml:trace contextRef="#ctx0" brushRef="#br0" timeOffset="5459.5415">-2767-359 0,'12'0'0,"35"-11"16,-47 11-16</inkml:trace>
          <inkml:trace contextRef="#ctx0" brushRef="#br0" timeOffset="8089.6029">-4463 1121 0,'0'0'0,"0"0"16,12 11 0,0 1-1,-12-12-15</inkml:trace>
          <inkml:trace contextRef="#ctx0" brushRef="#br0" timeOffset="9419.9184">-5877-647 0,'0'0'0,"24"11"0,47 1 15,47-12-15,-12-23 16,0 11 0,11-11-16,25-12 15,-142 35 1</inkml:trace>
          <inkml:trace contextRef="#ctx0" brushRef="#br0" timeOffset="9200.0322">-5747 150 0,'0'0'15,"0"0"1,0 0-16,0 0 16,0 0-1,0 0-15,0 12 16,0-1-1,-12 12-15,1 0 16,-1 0-16,-12-11 16,-11 11-1,-1-11-15,1-1 16,0-11 0,11-11-16,1-1 15,-1-11 1,12-23-16,1-12 15,11-11-15,11-1 16,13 12 0,-1 1-16,13-1 15,-1-11 1,-11-1-16,-1 12 16,-23 58-1</inkml:trace>
          <inkml:trace contextRef="#ctx0" brushRef="#br0" timeOffset="10569.7234">-6348 0 0,'0'0'16,"-11"11"-16,-25 12 15,-11 12-15,-24 0 16,-11-1 0,-1-10-16,13-13 15,23-11 1,11-11-16,1-1 0,11-23 31,1 1-31,23-24 16,0 0-1,12 12-15,11-12 0,-11 12 16,0 11-16,-12 12 31,-12 11-31,0 1 16,-23 11-16,-12 0 16,0 11-16,11 1 15,13 0 1,-1-1-16,12 1 15,12-12-15,0 11 16,12 12 0,12 12-16,-1-12 15,1 12 1,-1-1-16,1 1 16,0-12-1,-13 0-15,1 1 16,-12-1-1,0 0-15,-12 0 16,-11 12-16,-13-12 16,-11 11-1,0 1-15,-24 0 16,13-1 0,-1 1-16,23 0 15,1 11 1,11 0-16,1 12 15,11 0-15,12-1 16,24 13 0,23-12-16,23 11 15,25-11 1,11 0-16,35-1 16,24-22-1,-24-12-15,12-11 16,12-12-1,-23 0-15,-48 0 16,-23 0-16,-24-12 16,0 1-1,-24-1-15,-11 12 16,0-12 0,-12 12-16</inkml:trace>
          <inkml:trace contextRef="#ctx0" brushRef="#br0" timeOffset="10759.5622">-6701 658 0,'0'0'0,"0"0"16</inkml:trace>
        </inkml:traceGroup>
        <inkml:traceGroup>
          <inkml:annotationXML>
            <emma:emma xmlns:emma="http://www.w3.org/2003/04/emma" version="1.0">
              <emma:interpretation id="{99E2CDE9-5EF5-4DBE-B235-01F0DF3936E1}" emma:medium="tactile" emma:mode="ink">
                <msink:context xmlns:msink="http://schemas.microsoft.com/ink/2010/main" type="inkWord" rotatedBoundingBox="23938,2046 16929,2054 16927,-188 23935,-1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89.808">-8727 266 0,'0'0'0,"0"0"15,0 0-15,-24 0 16,-11 0 0,-24 0-1,-12 0-15,1 0 16,-1 11-16,12-11 16,-23 0-1,-1 0-15,12 0 16,13 0-1,10 0-15,25 0 16,-1 0-16,24 0 16,0 0-1,0 0-15</inkml:trace>
          <inkml:trace contextRef="#ctx0" brushRef="#br0" timeOffset="14070.1734">-8598-416 0,'0'0'15,"0"0"-15,-70-23 16,70 23-1,0 0-15,0 0 16,-12-12-16,0 0 16,0-11-1,12 12-15,0-12 16,12 0 0,0-12-16,11 12 15,13-12 1,-1 12-16,24 0 15,-12 11-15,-11 12 16,-1 12 0,-12 11-1,1 23-15,-12 24 16,-12-13-16,-12 13 16,-12-1-1,1-23-15,-12 12 16,11-12-1,0-23-15,13 0 16,-1-11-16,12-12 16,0 0-1,0 0-15,0-12 16,0 1 0,23-35-16,25-47 15,22-11-15,-11 12 16,0 22-16,-12 1 15,0 11 1,-23 12-16,-1 11 16,-11 1-1,0 22-15,-12 12 16,0 0-16,0 0 31,-12 0-31,-11 12 0,-1-1 16,0 24-1,1 11-15,11 24 16,12 10-16,12-10 16,11-1-1,13-11-15,-1-12 16,24 0 0,-59-46-16</inkml:trace>
          <inkml:trace contextRef="#ctx0" brushRef="#br0" timeOffset="13029.7829">-8845 346 0,'0'0'15,"12"0"-15,11-11 16,1-1-16,-1 1 16,-11-1-1,0 1-15,0-1 16,0-23-1,-12 12-15,0-11 16,-12-1-16,-12 0 16,-23-11-1,-12 23-15,-11 0 16,11 11 0,0 12-16,0 12 15,0 11 1,12 12-16,0 11 15,0 0-15,11 12 16,1 0 0,23-1-16,12 13 15,24-1 1,11-11-16,12 0 16,24-12-1,58-11-15,1-12 16,-36-12-1,24-11-15,-36-11 16,24-12-16,-23-12 16,-83 35-1</inkml:trace>
          <inkml:trace contextRef="#ctx0" brushRef="#br0" timeOffset="19909.5912">-9446-1168 0,'0'0'16,"-35"24"-1,-24 22-15,-23 12 16,-48 22 0,-35 13-16,12-1 15,23-11 1,-23 12-16,12-12 15,35-12-15,35-23 16,24-11 0,12 0-16,35-35 15</inkml:trace>
          <inkml:trace contextRef="#ctx0" brushRef="#br0" timeOffset="17029.8301">-9752 335 0,'0'0'15,"-35"69"-15,35-69 16,0 0-16,0 0 16,-12 12-1,0-1-15,0 1 16,1-1 0,11-11-16,0 0 15,0 0 1,-12 0-16,12 0 15,0 0-15,0 0 16,0 0 0,0 0-16,-12-11 15,0-1 1,12-11-16,0-11 16,0-47-16,12-58 15,0 0 1,11-46-1,13-11-15,-13 80 16,1 35-16,-1-11 16,-23 92-16</inkml:trace>
          <inkml:trace contextRef="#ctx0" brushRef="#br0" timeOffset="17380.0491">-9917 1005 0,'0'0'0,"0"0"16</inkml:trace>
          <inkml:trace contextRef="#ctx0" brushRef="#br0" timeOffset="18169.8091">-10423 81 0,'0'0'16,"0"11"0,-12 24-16,0-12 15,0 0 1,-11 0-1,-13 0-15,1 0 0,-12-11 16,11-12 0,1 0-16,12 0 15,-1-12 1,0 1-16,13-1 16,-1 1-1,12 11-15,-12-12 16,12 12-1,-12 0-15,-11 12 16,-1 11-16,-11 0 16,-24 12-1,-12-12-15,-23 0 16,0 0 0,11-11-16,13-12 15,-1 0 1,24 0-16,0-12 15,0-11-15,23 11 16,12 1 0,12-12-16,12 0 15,-12 23 1</inkml:trace>
          <inkml:trace contextRef="#ctx0" brushRef="#br0" timeOffset="19400.0368">-11118 1028 0,'0'0'15,"0"0"1,11 0-16,25-11 15,11-1-15,23-11 16,13 12 0,11-1-16,-23 0 15,-1 1 1,-22-1-16,-25 12 16,-11 0-1,-12 0-15,0 0 16,-35 0-1,-24 0-15,-24 0 16,-35 0-16,1 0 16,-1 0-1,59 0-15,12 0 16,23 0 0,12 0-16,12 0 15,0 0 1,12 0-16,24 0 15,23 0 1,23-11-16,36-12 16,-118 23-16</inkml:trace>
          <inkml:trace contextRef="#ctx0" brushRef="#br0" timeOffset="30359.3963">-12273 374 0,'0'0'16,"0"0"-16,0 0 15,0 0 1,0 0-16,0 0 16,0 0-16,0-12 15,0 1 1,0-24-16,12 1 16,0-13-1,23-57-15,0 12 16,1 11-1,-1 23-15,0 12 16,1 0-16,-1 11 16,0 0-1,1 12-15,-1 12 16,0-1 0,-11 1-16,0 11 15,-1 0 1,-11 0-16,0 11 15,-12 12-15,-12 35 16,-23 46 0,-24 12-16,11-35 15,-10-12 1,-1-11-16,-12-12 16,0-11-1,12-24-15,1 1 16,10-12-1,13-12-15,0 1 16,11-24-16,1 12 16,11 0-1,0 11-15,0 1 16,12 11-16,-11 0 16,-1 11-16,-12 24 15,1-1 1,-13 1-16,1-12 15,11 0-15,1-11 16,-1-12 0,1 0-16,-1-12 15,1 1 1,-1-12-16,0-12 16,1-11-1,11 11-15,0 12 16,12 0-1,-11 11-15,11 12 16,-24 0-16,0 12 16,-11 11-1,0 0-15,-1 0 16,-11 12 0,-12 11-16,12-11 15,12-24 1,-24 12-16,59-23 15</inkml:trace>
          <inkml:trace contextRef="#ctx0" brushRef="#br0" timeOffset="30799.4927">-12944 1079 0,'0'0'0,"23"0"16,1-23 0,11 0-16,-11-12 15,-13-11 1,-11 0-16,-11 11 15,-13 0-15,1 1 16,-13 22 0,1 1-16,0 11 15,-1 11 1,13 1-16,11-1 16,0 12-1,12-11-15,12 11 16,11 12-1,36-1-15,36 1 16,11-23-16,35-12 0,0-12 16,-23-11-1,-118 23 1</inkml:trace>
          <inkml:trace contextRef="#ctx0" brushRef="#br0" timeOffset="31039.8017">-12532-435 0,'0'0'16,"0"0"-16,0 0 15,0 0-15</inkml:trace>
          <inkml:trace contextRef="#ctx0" brushRef="#br0" timeOffset="32149.7799">-13828 120 0,'0'0'15,"0"0"-15,0 0 16,12-12 0,12-34-16,11 11 15,24-22 1,11-1-16,1 11 15,12 13-15,-25 11 16,-22 11-16,-1 1 16,-11-1-1,-13 12-15,1 0 16,0 0-16,-12 0 31,0 0-31,0 0 0,-12 12 16,-23 11-1,-24 23-15,-23 12 16,-1 23-16,-11 11 16,11-11-1,1 11-15,35-11 16,23-23 0,13-12-16,11 1 15,11-13 1,13-11-16,-1-11 15,1-1-15,11-11 16,-11-11 0,-1-1-16,-11 1 15,0-1 1,-12 12-16,0 0 16,-24-11-1,-23-1-15,-12 1 16,-11-1-1,-1 0-15,12-11 16,12-11-16,0-1 16,12-11-1,-1-12-15,1-23 16,11-23 0,13 0-16,-1 12 15,12 22 1,0 36-16,0 10 15,0 13 1,0-1-16,0 12 16,0 0-16,12 35 15,-1 11 1,-11 24-16,0-24 16,0 0-1,-11-11-15,-1-1 16,0-10-1,-12-1-15,-23-12 16,-12 1-16,1-12 16,-1 11-1,0 1-15,12 11 16,11-11 0,1 11-16,11-12 15,13 12 1,11 12-16,11 11 15,13 12-15,11 0 16,24 0 0,-59-58-16</inkml:trace>
          <inkml:trace contextRef="#ctx0" brushRef="#br0" timeOffset="32359.9198">-14217 952 0,'0'0'0,"0"0"0,0 0 15,0 0 1,0 0-16</inkml:trace>
          <inkml:trace contextRef="#ctx0" brushRef="#br0" timeOffset="32639.626">-15053-343 0,'0'0'16,"12"12"-16,0 23 15,11 46 1,1 57-16,-12-22 15,-12-1-15,-12 1 16,12-116 0</inkml:trace>
        </inkml:traceGroup>
        <inkml:traceGroup>
          <inkml:annotationXML>
            <emma:emma xmlns:emma="http://www.w3.org/2003/04/emma" version="1.0">
              <emma:interpretation id="{B13A4EA1-F5F2-46D8-8769-5246057E3501}" emma:medium="tactile" emma:mode="ink">
                <msink:context xmlns:msink="http://schemas.microsoft.com/ink/2010/main" type="inkWord" rotatedBoundingBox="16587,2191 10779,2197 10777,240 16585,2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199.7688">-15395 4 0,'0'0'0,"-11"23"16,-13 12-16,-11 0 15,-12-1 1,0 1-16,-1-12 15,13 0 1,12 0-16,-1 0 16,12 1-16,12-1 15,12 0 1,12 0-16,11 0 31,0 12-31,12-1 0,-11-11 16,-1 1-1,-11-1-15,-1 0 16,-23-12-16,0 1 16,-12 11-1,-23 0-15,-59 12 16,-12-12 0,-12-12-16,36-22 15,-36-12 1,35 0-16,13-12 15,11 0-15,23-11 16,13-23 0,35-12-16,23-12 15,12-11 1,12 12-16,12 11 16,-71 81-1</inkml:trace>
          <inkml:trace contextRef="#ctx0" brushRef="#br0" timeOffset="33799.5438">-16843-100 0,'0'0'0,"0"0"16,0 0 0,0 0-16,0 0 15,11 12 1,1-1-16,12 1 15,-1 11-15,13 12 16,-1 11 0,0-11-16,1-1 15,-13-11 1,-11 12-16,0-12 16,0 12-1,-12-1-15,-12 1 16,-12 11-1,-35 12-15,-11 0 16,-13 0-16,12-24 16,13-22-1,10-12-15,48 0 16</inkml:trace>
          <inkml:trace contextRef="#ctx0" brushRef="#br0" timeOffset="34464.2146">-17091 282 0,'0'0'0,"0"11"16,-12 12-1,1 12-15,-13 11 16,-11 12-1,-12 0-15,0-12 16,-24 0-16,12-11 16,12-12-1,0-12-15,11-11 16,1-11 0,11-1-16,1-11 15,-1-11 1,1-24-16,11-12 15,12-22-15,12-24 16,23-45 0,12 45-16,12 24 15,12 22 1,-1 24-16,-11 11 16,-11 24-1,-1 11-15,-12 0 16,-11 11-1,-13 12-15,1-11 16,-12 11-16,0 12 16,-23-1-1,-36 13-15,-12-1 16,-12-23-16,1-11 16,-12-12-1,-24 0-15,24 11 16,0 1-16,11-1 15,12 12 1,24-11-16,12 11 16,0 0-16,11 12 15,12 0 1,0 11-16,1 12 16,11 22-1,0-80-15</inkml:trace>
          <inkml:trace contextRef="#ctx0" brushRef="#br0" timeOffset="34650.0695">-17868 1206 0,'0'0'16,"0"0"-16</inkml:trace>
          <inkml:trace contextRef="#ctx0" brushRef="#br0" timeOffset="37489.5945">-18257-227 0,'0'0'0,"0"0"16,0 0-16,0 0 15,0 0 1,0 12-16,-12 11 16,-11 11-1,-13 24-15,-11 0 16,-47 23-1,12-23-15,-13-1 16,-23-10-16,-46-13 16,22-11-1,24-11-15,1-12 16,-25 0 0,13-12-16,34 1 15,13-1 1,11-11-16,12 0 15,24 12-15,0-1 16,11 0 0,1 1-16,11 11 15,0 0 1,0 11-16,0 1 16,-11 11-1,-1 12-15,-23 11 16,-12 23-16,59-69 15</inkml:trace>
          <inkml:trace contextRef="#ctx0" brushRef="#br0" timeOffset="38539.971">-19459-655 0,'0'0'0,"0"0"16,0 0-16,0 0 15,0 0 1,12-11-1,12-12-15,11 0 16,12 11-16,24 1 16,-12 11-16,0 11 15,-12 1 1,-12-1-16,-11 1 16,-12-1-1,-12 1-15,0 11 16,-24 12-1,0-1-15,-23 1 16,12-12-16,0 0 16,11-11-1,12-1-15,1 1 16,11-12 0,0 0-16,0 0 15,0 0 1,11 0-16,25 11 15,23 13-15,-1-1 16,-22-12 0,-1 1-16,-11-1 15,-13 1 1,-11-1-16,-11 13 16,-13-1-1,-23 0-15,-12 0 16,-12 0-1,13-11-15,-13-1 16,24-11-16,0 0 16,-1-11-1,48 11-15</inkml:trace>
          <inkml:trace contextRef="#ctx0" brushRef="#br0" timeOffset="39874.3034">-20896 524 0,'0'0'16,"0"0"0,-11-11-16,-1-1 15,0 1-15,0-13 16,12 1-1,0 0-15,12-11 16,12 10-16,23 1 16,0 12-1,0-1-15,-12 12 16,1 0 0,-13 12-16,-11-12 15,0 11 1,-12-11-16,-12 12 15,12-12-15</inkml:trace>
          <inkml:trace contextRef="#ctx0" brushRef="#br0" timeOffset="39339.6348">-20801-7 0,'0'0'16,"0"0"0,0 0-16,-12-12 15,0 1 1,0-1-16,0 0 15,1-11-15,11 0 16,11 0 0,13 0-16,11 11 15,1 1 1,-13 11 0,1 0-16,-1 11 15,-11 12-15,0 1 16,-12-1-1,0 0-15,-12-12 16,-11 13-16,-13-13 16,1 1-1,0-12-15,-1 0 16,13-12 0,11 1-16,12-1 15,0 12 1</inkml:trace>
          <inkml:trace contextRef="#ctx0" brushRef="#br0" timeOffset="41369.7368">-20672 397 0,'0'0'0,"0"0"31,-12 12-31,-11-1 0,-13 12 32,-34 0-32,-1 1 15,-23-1-15,-12-12 16,-12 12-16,118-23 15</inkml:trace>
        </inkml:traceGroup>
        <inkml:traceGroup>
          <inkml:annotationXML>
            <emma:emma xmlns:emma="http://www.w3.org/2003/04/emma" version="1.0">
              <emma:interpretation id="{586B5434-1785-4BD2-9B0D-2AA9BB68F132}" emma:medium="tactile" emma:mode="ink">
                <msink:context xmlns:msink="http://schemas.microsoft.com/ink/2010/main" type="inkWord" rotatedBoundingBox="5255,2047 1355,2052 1353,242 5253,2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4319.8686">-30473-331 0,'0'0'0,"0"0"16,0 0-1,0 0-15,0 0 16,0 0-16,-11 12 16,-13 11-1,1 46-15,11 0 16,0 24 0,12-35-16,12-1 15,35 1 1,12-12-16,0-22 15,11-24-15,-11 0 16,0-12 0,12-23-16,0-11 15,-13-12 1,1-11-16,-23 23 16,-13 11-1,-11 12-15,0 0 16,0 11-1,-12 12-15,0 0 16,0 12-16,11 34 16,1 35-1,0 11-15,11 24 16,-11 23 0,0-1-16,-12-22 15,0-35 1,-12 11-16,-23 1 15,-12-1-15,-12-11 16,0-35 0,-12-23-16,-35-11 15,-12-12 1,24-23-16,0-12 16,35 1-1,12-1-15,12 0 16,11-11-1,12-35-15,36-11 16,35-12-16,23 23 16,12 23-1,-11 23-15,-1 12 16,48 12 0,-130 11-16</inkml:trace>
          <inkml:trace contextRef="#ctx0" brushRef="#br0" timeOffset="44720.1105">-29377 536 0,'0'0'16,"24"0"-16,11-12 15,12 1-15,12-1 16,-12 1 0,12-1-16,0 0 15,-12 1 1,0 11-16,0 0 16,-12 0-1,-11 0-15,-24 0 16</inkml:trace>
          <inkml:trace contextRef="#ctx0" brushRef="#br0" timeOffset="45099.5161">-29448 836 0,'0'0'16,"0"0"-1,0 0-15,12 0 16,12 0-1,23 0-15,12 0 16,11-11-16,1 11 0,0-12 31,11 1-31,24 11 16,-12 0-16,1-12 16,-36 12-16,-12 0 15,-47 0 1</inkml:trace>
          <inkml:trace contextRef="#ctx0" brushRef="#br0" timeOffset="46349.6529">-28340 732 0,'0'0'16,"11"0"-16,25-11 15,23-12 1,11-1-16,-11-10 16,0 11-1,0-12-15,-12 0 16,-12 1-1,1-1-15,-13 0 16,1 12-16,-12 0 16,-1 0-1,1 0-15,-12 11 16,0 1 0,0-1-16,-12 1 15,1-1 1,-13 1-16,-23-1 15,0 12-15,0 0 16,-12 12 0,0-1-16,12 1 15,0 11 1,11 0-16,1 0 16,11 12-1,1 11-15,11 0 16,0 0-1,12 1-15,0-1 16,24 0-16,11 0 16,36 12-1,0-23-15,-1-1 16,1-10 0,0-13-16,11-11 15,1-11-15,-1-1 16,-82 12-16</inkml:trace>
          <inkml:trace contextRef="#ctx0" brushRef="#br0" timeOffset="47559.5269">-27610-400 0,'0'0'15,"0"0"-15,0 0 16,-12 0-1,0 0-15,1 0 16,-1 0-16,-12 0 16,12 0-1,-11-12-15,11 1 16,0-1 0,1-11-16,11-12 15,0 1 1,11-1-16,13 0 15,-1 12-15,13 12 16,11-1 0,0 12-16,0 12 15,0 11 1,-11 23-16,-13 0 16,1 12-1,-12 0-15,-1 23 16,-11 11-1,0-11-15,-11-12 16,-1-11-16,0-12 16,0-11-1,0-12-15,12-11 0,0-1 16,0-11 0,0 0-16,0 0 15,0-11 1,12-36-16,12-22 15,-1 0-15,1-1 16,11-11 0,1-23-16,-1 0 15,0 12 1,-11 34-16,-1 24 16,-11-1-1,0 12-15,0 0 16,-12 11-1,0 1-15,0 11 16,0 0-16,0 0 16,0 0-1,0 0-15,-12 11 16,-12 24 0,1 11-16,-1 23 15,1-11 1,11-12-16,0-11 15,0 0-15,12 11 16,0 0 0,12-11-16,12 11 15,11-11 1,24 11-16,0-11 16,0-12-1,0-12-15,-12 1 16,0-12-1,-12 0-15,0 0 16,-11 0-16,-12 0 16,0 0-1,-1 0-15,-11 0 16,0 0 0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28T07:19:07.1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140B45-B71B-4C68-BD47-75FD2E392038}" emma:medium="tactile" emma:mode="ink">
          <msink:context xmlns:msink="http://schemas.microsoft.com/ink/2010/main" type="writingRegion" rotatedBoundingBox="5334,3605 11919,3499 11962,6147 5376,6253"/>
        </emma:interpretation>
      </emma:emma>
    </inkml:annotationXML>
    <inkml:traceGroup>
      <inkml:annotationXML>
        <emma:emma xmlns:emma="http://www.w3.org/2003/04/emma" version="1.0">
          <emma:interpretation id="{743993EB-F3A8-45F9-9643-A819A200E4DA}" emma:medium="tactile" emma:mode="ink">
            <msink:context xmlns:msink="http://schemas.microsoft.com/ink/2010/main" type="paragraph" rotatedBoundingBox="5334,3605 11919,3499 11962,6147 5376,6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F46B2-FF96-4D66-8258-4B2ADDCB2B9B}" emma:medium="tactile" emma:mode="ink">
              <msink:context xmlns:msink="http://schemas.microsoft.com/ink/2010/main" type="line" rotatedBoundingBox="5334,3605 11919,3499 11962,6147 5376,6253"/>
            </emma:interpretation>
          </emma:emma>
        </inkml:annotationXML>
        <inkml:traceGroup>
          <inkml:annotationXML>
            <emma:emma xmlns:emma="http://www.w3.org/2003/04/emma" version="1.0">
              <emma:interpretation id="{23279BC6-0789-41C7-8922-9FFB28A114D0}" emma:medium="tactile" emma:mode="ink">
                <msink:context xmlns:msink="http://schemas.microsoft.com/ink/2010/main" type="inkWord" rotatedBoundingBox="5353,4820 6618,4800 6627,5374 5362,53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851 150 0,'0'0'0,"0"0"16,-12 11-1,-12 24 1,-11 0-16,0 11 0,-24 12 31,0 0-31,-12 11 16,0-11-16,-11-24 16,-12-11-1,11-11-15,24-24 16,12-11-16,0-11 15,12-1-15,11 0 32,12 1-32,12-24 0,12 12 15,24-12 1,11 23-16,12 1 16,-1 22-1,1 12-15,0 12 16,12 11-1,0 11-15,-1 13 16,13-1-16,-1 0 16,-11 0-1,-12-11-15,-12 0 16,0-24 0,0 1-16,0-12 15,0-12 1,0-11-16,1-12 15,-13 12-15,-11-23 16,-1-23 0,-11-1-16,-12 1 15,-12 11 1,-11 0-16,11 35 16,0 0-1,-12 12-15,1 11 16,-24 23-1,-12 11-15,-12 1 16,-11 11-16,82-46 16</inkml:trace>
        </inkml:traceGroup>
        <inkml:traceGroup>
          <inkml:annotationXML>
            <emma:emma xmlns:emma="http://www.w3.org/2003/04/emma" version="1.0">
              <emma:interpretation id="{4DE2D440-95F9-44DB-AF3D-C10A1276D1C8}" emma:medium="tactile" emma:mode="ink">
                <msink:context xmlns:msink="http://schemas.microsoft.com/ink/2010/main" type="inkWord" rotatedBoundingBox="7590,3569 9900,3531 9942,6180 7632,62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59.7131">3536 173 0,'0'0'0,"0"0"0,-11 12 16,-13 11 0,0 11-16,-11 13 15,0 22 1,-12 23-16,11 1 16,25-24-1,-1-11-15,12-12 16,0 0-1,12 1-15,11 10 16,1 1 0,11 0-16,-11-23 15,11-12-15,0 0 16,-11-12 0,-1-11-16,-23 0 15</inkml:trace>
          <inkml:trace contextRef="#ctx0" brushRef="#br0" timeOffset="6069.6623">3795 554 0,'0'0'0,"0"12"16,0 11-16,0 12 16,0-1-1,0-11-15,0 1 16,0-1 0,0-12-16,12 1 15,0-1 1,0 1-16,11-12 15,1 0-15,11-12 16,1-11 0,-1-11-16,0-1 15,-11 0 1,-1 1-16,-11-1 16,-12 12-1,0 0-15,-12 0 16,-11 11-16,-1 0 15,1 12 1,-13 0-16,13 0 16,-1 12-16,12 0 15,1-1-15,-1 1 16,12-1 0,0-11-16,0 0 15</inkml:trace>
          <inkml:trace contextRef="#ctx0" brushRef="#br0" timeOffset="6609.5036">4538 450 0,'0'12'16,"11"34"-16,1 12 16,0 11-1,-12-11-15,0 11 16,0-11 0,-12 11-16,0 12 15,-11-11 1,-1-24-16,1-11 15,-1-12-15,24-23 16</inkml:trace>
          <inkml:trace contextRef="#ctx0" brushRef="#br0" timeOffset="3919.8004">2264 762 0,'0'0'16,"0"0"-16,24-11 15,23-1 1,23 1-16,1-12 15,12-12-15,11 0 16,0 12 0,0 0-16,-35 11 15,-12 1 1,0-1-16,-47 12 16</inkml:trace>
          <inkml:trace contextRef="#ctx0" brushRef="#br0" timeOffset="3539.3221">2912 150 0,'0'-12'0,"12"-22"16,11-47-1,1-12-15,-12 24 16,-12 0-16,-12 11 16,0 12-16,0 22 15,1 1 1,-13 12 0,0 11-16,-11 11 15,0 1-15,-1 11 16,1 23-16,-12 24 15,12 22-15,11 0 16,1-11 0,11 12-16,0 22 15,12 47 1,0-23-16,12 0 16,-12 11-1,0 12-15,0-47 16,0-34-1,0-12-15,0-22 16,0-1 0,0-23-16,0-11 15,0-12-15,0 0 16,0 0 0</inkml:trace>
          <inkml:trace contextRef="#ctx0" brushRef="#br0" timeOffset="4729.5061">3065-1202 0,'0'0'16,"0"34"-16,0 13 15,0 22 1,-12-23-16,12 0 16,-11-11-1,-1-12-15,12 0 16,-12 0-1,0-11-15,0-1 16,12-11-16,0 0 16,0 0-1,0-23-15,12-34 16,12-24 0,11 0-16,0 23 15,1 12 1,-13 23-16,1 0 15,-1 11-15,1 0 16,0 12-16,11 12 16,12 34-1,0 24 1,0-1-16,-11 0 0,-1 1 31,-23-13-31,0-10 16,-1-1-16,1-12 15,-12-10 1,0-24-16</inkml:trace>
        </inkml:traceGroup>
        <inkml:traceGroup>
          <inkml:annotationXML>
            <emma:emma xmlns:emma="http://www.w3.org/2003/04/emma" version="1.0">
              <emma:interpretation id="{E422573D-F081-4EF6-AE63-97AAD9B2767A}" emma:medium="tactile" emma:mode="ink">
                <msink:context xmlns:msink="http://schemas.microsoft.com/ink/2010/main" type="inkWord" rotatedBoundingBox="11402,4559 11936,4550 11946,5170 11412,5179"/>
              </emma:interpretation>
              <emma:one-of disjunction-type="recognition" id="oneOf2">
                <emma:interpretation id="interp2" emma:lang="" emma:confidence="0.5">
                  <emma:literal>n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5999.6848">6045-243 0,'0'0'0,"0"0"16,0 0-16,0 0 16,0 11-16,12 36 15,0 45 1,0 1-16,-12-13 16,0-10-1,0-24-15,0 0 16,0-11-1,0 0-15,0-12 16,0-12-16,0 1 16,0-12-1,0 0-15,0 0 16,0 0 0,12-23-16,11-35 15,1-23 1,11 12-16,0-1 15,1 24-15,-1 0 16,0 23 0,1 11-16,-1 1 15,0 11 1,1 23-16,-1 23 16,0 23-1,-11 1-15,-12-24 16,-1 12-1,1-12-15,-12 0 16,0 0-16,0-46 16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21:35.27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BEF5831-8E6C-4CD3-B55E-47F11A878945}" emma:medium="tactile" emma:mode="ink">
          <msink:context xmlns:msink="http://schemas.microsoft.com/ink/2010/main" type="inkDrawing" rotatedBoundingBox="4244,2339 12891,1717 12911,1993 4264,2615" shapeName="Other"/>
        </emma:interpretation>
      </emma:emma>
    </inkml:annotationXML>
    <inkml:trace contextRef="#ctx0" brushRef="#br0">130 560 0,'0'0'0,"-12"0"16,-12 11-1,1-11-15,-1 0 16,1 12-1,11-1-15,0-11 16,12 0 0,0 0-16,35 12 15,83 0-15,35-12 16,107-12 0,-13-11-16,118-23 15,-59 11 1,95 0-16,35-11 15,-36 0-15,13 0 16,34-1 0,48-10-16,-83 10 15,-35 13 1,35-12-16,1 22 16,-83 1-1,35 0-15,0 12 16,-94 11-16,59-12 15,-118 12 1,0 23-16,-12 0 16,-47 0-1,0 12-15,48-12 16,-25-23 0,-176 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33.2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E82FF4-C908-4DF6-8284-4D4DDCF348E2}" emma:medium="tactile" emma:mode="ink">
          <msink:context xmlns:msink="http://schemas.microsoft.com/ink/2010/main" type="inkDrawing" rotatedBoundingBox="7427,15461 11522,9787 11625,9862 7530,15535" semanticType="callout" shapeName="Other">
            <msink:sourceLink direction="with" ref="{EC5CC942-6AF5-4750-BAC4-5E1798A7004F}"/>
            <msink:sourceLink direction="with" ref="{ACD5C25A-02EB-4C83-A1AF-516AD6350164}"/>
          </msink:context>
        </emma:interpretation>
      </emma:emma>
    </inkml:annotationXML>
    <inkml:trace contextRef="#ctx0" brushRef="#br0">4029 0 0,'0'0'0,"0"0"15,0 0 1,0 0-16,0 0 16,0 0-1,0 0-15,0 0 16,0 0-16,0 0 15,0 0 1,0 0-16,0 0 16,0 11-1,-12 24-15,-12 23 16,-11 11 0,-24 24-16,-59 69 15,-11 11-15,23-34 16,-12 34-1,-24 47-15,1-47 16,11 0 0,1 24-16,-1-35 15,-35 34-15,24 0 16,23-34 0,-35 23-16,-12 12 15,47-59 1,1 24-16,-13 35 15,-11-24 1,23-34-16,-12 46 16,24-24-16,-12 1 15,-11 12 1,23-13-16,23-45 16,25-24-1,-13 35-15,0 12 16,1-23-1,-1-12-15,0-23 16,12 0-16,12 11 16,0 0-1,0-11-15,12-23 16,11-12 0,0-11-16,13-12 15,-1-11-15,12-12 16,0 0-1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21:36.39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6B3FE3-98E5-4FDC-9285-60DC41B92FC6}" emma:medium="tactile" emma:mode="ink">
          <msink:context xmlns:msink="http://schemas.microsoft.com/ink/2010/main" type="inkDrawing" rotatedBoundingBox="19991,2446 32760,2463 32760,2779 19990,2762" semanticType="underline" shapeName="Other">
            <msink:sourceLink direction="with" ref="{292D9496-9658-456D-866B-30D1D1E39463}"/>
          </msink:context>
        </emma:interpretation>
      </emma:emma>
    </inkml:annotationXML>
    <inkml:trace contextRef="#ctx0" brushRef="#br0">1036 227 0,'-47'0'16,"-106"11"-16,24-11 15,-25 0 1,-10 0-16,46-23 16,35 0-1,24 11-15,12 1 16,12-12-16,11 11 16,13 1-1,-1-1-15,12 12 16,0 0-1,47 0-15,59 0 16,47 0 0,59 0-16,59 0 15,59-11 1,883-13 0,-1024 24-1,329-23-15,0 12 16,1-1-1,11 1-15,59-1 16,-12 0 0,35 12-16,-46 12 15,46 0-15,-46-1 16,23 1 0,-47 11-16,-12-12 15,0 1 1,-83 0-16,-34 11 15,-48 11-15,-23 1 16,-119 0 0,1-1-16,-12-11 15,-82 1 1,-36-13-16,-94-11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47:35.4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8F125B-6833-4B87-9B72-1FDD3246D3AC}" emma:medium="tactile" emma:mode="ink">
          <msink:context xmlns:msink="http://schemas.microsoft.com/ink/2010/main" type="writingRegion" rotatedBoundingBox="34575,18902 -161,19221 -337,34 34399,-283"/>
        </emma:interpretation>
      </emma:emma>
    </inkml:annotationXML>
    <inkml:traceGroup>
      <inkml:annotationXML>
        <emma:emma xmlns:emma="http://www.w3.org/2003/04/emma" version="1.0">
          <emma:interpretation id="{8F6035B6-1B50-4DE5-A3D4-DA9D2DF74D02}" emma:medium="tactile" emma:mode="ink">
            <msink:context xmlns:msink="http://schemas.microsoft.com/ink/2010/main" type="paragraph" rotatedBoundingBox="34574,18909 2897,19188 2872,16333 34549,1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A3AB3-92B1-4891-9DCA-E61475C1AA7C}" emma:medium="tactile" emma:mode="ink">
              <msink:context xmlns:msink="http://schemas.microsoft.com/ink/2010/main" type="line" rotatedBoundingBox="34574,18909 2897,19188 2872,16333 34549,16054"/>
            </emma:interpretation>
          </emma:emma>
        </inkml:annotationXML>
        <inkml:traceGroup>
          <inkml:annotationXML>
            <emma:emma xmlns:emma="http://www.w3.org/2003/04/emma" version="1.0">
              <emma:interpretation id="{F43C9698-FBF8-4250-A116-574629ED348F}" emma:medium="tactile" emma:mode="ink">
                <msink:context xmlns:msink="http://schemas.microsoft.com/ink/2010/main" type="inkWord" rotatedBoundingBox="34567,18212 31926,18235 31907,16078 34549,160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7426 16747 0,'0'0'16,"0"0"-16,0 0 15,0 0 1,16 0-16,-1 0 16,17-16-1,15 1-15,0-1 16,16 1 0,16 0-16,-79 15 15</inkml:trace>
          <inkml:trace contextRef="#ctx0" brushRef="#br0" timeOffset="-981.8049">8655 17149 0,'0'0'0,"0"0"0,0 0 15,0 0 1,0 15-16,0 16 15,-16 15-15,0 16 16,0 0 0,1-16-16,-17 1 15,16-32 1,-15 1-16,15-16 16,-15-16-16,-1 1 15,1-16 1,-1-16-16,1 1 15,15 0 1,0-16-16,0 16 16,1-16-1,15 31-15,0 15 16,0 1-16,0 15 16,0 0-1,-16 15-15,-16 32 16,1 15-1,-1-1-15,1 1 16,15-15 0,-15-1-16,-1-15 15,16 0-15,-15-16 16,-1-15 0,1 0-16,-1-15 15,-15-1 1,-16 1-16,16-1 15,-16 1-15,15 15 16,1 0 0,0 15-16,15 1 15,17 15 1,15 15-16,0 0 16,15 1-1,17-1-15,-1 1 16,17-1-16,-48-46 15</inkml:trace>
          <inkml:trace contextRef="#ctx0" brushRef="#br0" timeOffset="-344.0809">10057 15557 0,'0'0'0,"0"0"15,0 0 1,0 0-16,-32 15 16,-31 16-1,-79 31-15,-15 31 16,-32 61-1,-48 32-15,17-32 16,62-46-16,64-46 16,-1 16-1,32-32-15,0 0 16,16 1 0,47-47-16</inkml:trace>
          <inkml:trace contextRef="#ctx0" brushRef="#br0" timeOffset="-732.2938">8796 16762 0,'0'0'0,"0"0"15,0 0 1,0 0-16,0 0 15</inkml:trace>
        </inkml:traceGroup>
        <inkml:traceGroup>
          <inkml:annotationXML>
            <emma:emma xmlns:emma="http://www.w3.org/2003/04/emma" version="1.0">
              <emma:interpretation id="{7FFC0872-A177-47E1-BC49-ED01C69CE928}" emma:medium="tactile" emma:mode="ink">
                <msink:context xmlns:msink="http://schemas.microsoft.com/ink/2010/main" type="inkWord" rotatedBoundingBox="31069,17939 31020,17940 31017,17631 31066,176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5.2244">6560 17133 0,'0'0'0,"0"0"16,0 0 0,0 0-16,15 0 15,-15 0 1</inkml:trace>
          <inkml:trace contextRef="#ctx0" brushRef="#br0" timeOffset="652.5399">6528 17427 0,'0'0'0,"0"0"16,0 0-16,0 0 15,0 0 1</inkml:trace>
        </inkml:traceGroup>
        <inkml:traceGroup>
          <inkml:annotationXML>
            <emma:emma xmlns:emma="http://www.w3.org/2003/04/emma" version="1.0">
              <emma:interpretation id="{A059C713-BAAF-4462-A31F-2CBE3580F201}" emma:medium="tactile" emma:mode="ink">
                <msink:context xmlns:msink="http://schemas.microsoft.com/ink/2010/main" type="inkWord" rotatedBoundingBox="30128,18312 23825,18368 23807,16298 30110,16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64.9164">4748 17226 0,'0'0'15,"0"0"-15,0 0 16,0 15-16,-16 16 15,-15 0 1,-16 16-16,-1 14 16,1 1-1,0-15-15,0-17 16,15 1 0,1-15-16,31-16 15</inkml:trace>
          <inkml:trace contextRef="#ctx0" brushRef="#br0" timeOffset="4700.8986">4638 16685 0,'0'0'0,"0"0"16,-32 31-16,-15 15 15,0 1 1,-16 14-16,0-14 16,0-16-1,16 0-15,15-16 16,1 1-16,-1-1 15,16-15 1,1 0-16,-1 0 16,16 0-1,-16 0-15,16 0 16,-16 15 0,1 1-16,15-1 15,-16 1-15,0 15 16,0 0-1,1 15-15,-17 0 16,1 16 0,-17 0-16,1-16 15,-16 1-15,-16-16 16,16-16 0,0-15-16,16-15 15,0-1 1,15-15-16,16 0 15,16-30 1,32-32-16,31 0 16,16-15-16,0 31 15,-79 77 1</inkml:trace>
          <inkml:trace contextRef="#ctx0" brushRef="#br0" timeOffset="4098.2569">4213 17674 0,'0'0'0,"0"0"15,0 0-15,0 0 16,0 0 0,0 0-16,0 0 15,-16 0 1,0 0-16,0-15 15,1-1 1,15 1-16,0-1 16,0-15-16,15 0 15,1 1 1,16-1-16,-1 0 16,1 15-1,-1 16-15,-15 0 16,-16 0-16,0 16 15,-16 30 1,-15 16-16,-17 15 16,-15 0-1,16-30-15,0-16 16,0 0 0,47-31-16</inkml:trace>
          <inkml:trace contextRef="#ctx0" brushRef="#br0" timeOffset="3172.5093">5347 17241 0,'0'0'16,"0"0"-16,0 0 15,0 0-15,0 0 16,0 0 0,-32 16-16,-15 15 15,-16 31 1,-16 15-16,0 16 15,16-32 1,0 1-16,63-62 16</inkml:trace>
          <inkml:trace contextRef="#ctx0" brushRef="#br0" timeOffset="2898.2225">5473 16948 0,'0'0'15,"0"0"-15,0 0 16,0 0 0,0 0-16,0 0 15,0 0 1,0 0-16,15 0 16,1 15-16,0 1 15,0-1 1,15 1-16,-15-1 15,0 0 1,-1 1-16,1 15 16,-16-16-1,0 16-15,-16 0 16,1 15-16,-1-15 16,-16 16-1,1-1-15,-16 0 16,-1 1-1,48-47-15</inkml:trace>
          <inkml:trace contextRef="#ctx0" brushRef="#br0" timeOffset="5024.9716">4039 16608 0,'0'0'15,"0"0"-15,16-31 16,16-31-16,-1-31 16,-15-15-1,-16 31-15,-16 15 16,0 16-1,-15 15-15,-16 15 16,-16 32 0,-16 15-16,-16 30 15,32 1-15,16 16 16,31-17 0,16 17-16,16-1 15,31 16 1,-47-93-16</inkml:trace>
          <inkml:trace contextRef="#ctx0" brushRef="#br0" timeOffset="6250.1539">3204 15974 0,'0'0'16,"0"0"-16,0 0 16,0 0-1,-15 0-15,-17 16 16,-15-1 0,0 16-16,-1 15 15,1 1-15,16-1 16,-1 16-1,1-16-15,15 1 16,0-1 0,0 0-16,1 1 15,-1-1-15,-16 16 16,1-31 0,-16 15-16,15-15 15,-15-16 1,0-15-16,-1-15 15,-15 0-15,16-16 16,16-16 0,15-15-16,16 1 15,31-32 1,1 16-16,15-1 16,0 32-1,1 31-15,-48 15 16</inkml:trace>
          <inkml:trace contextRef="#ctx0" brushRef="#br0" timeOffset="5783.2179">2464 17180 0,'0'0'0,"0"0"15,0 0-15,0 0 16,16 0-1,0 0-15,31 0 16,16 15 0,31 0-16,1 1 15,-16-1-15,-16 16 16,-32-15 0,1-1-16,-1 16 15,-15-15 1,-16-1-16,-16 16 15,-15-16-15,-17 1 16,-15-1 0,0-15-16,0-15 15,16-1 1,0-15 0,15 1-1,17-1-15,15 0 16,0 0-16,15 0 15,1 15 1,16 1-16,-1 15 16,-15 0-1,0 0-15,-1 15 16,-15 1 0,-15 30-16,-17-15 15,1 16-15,-1-17 16,-15 1-1,0-15-15,15-16 16,1 0 0,-1-16-16,16-15 15,1-15-15,-1-31 16,16-16 0,16 0-16,15 1 15,1 14 1,-1 32-16,-31 46 15</inkml:trace>
          <inkml:trace contextRef="#ctx0" brushRef="#br0" timeOffset="7314.0508">2433 15773 0,'0'0'0,"0"0"16,0 0-1,0 0-15,-32 16 16,-62 46 0,-64 77-16,-15 46 15,0 0 1,-48 1-16,48-16 15,62-46-15,48-47 16,0 0 0,32-31-16,31-46 15</inkml:trace>
          <inkml:trace contextRef="#ctx0" brushRef="#br0" timeOffset="7004.6949">1298 17087 0,'0'0'0,"32"-16"15,31 1 1,31-31-16,1-1 16,31-30-16,0 31 15,-126 46 1</inkml:trace>
          <inkml:trace contextRef="#ctx0" brushRef="#br0" timeOffset="6763.3684">1503 17071 0,'0'0'16,"0"31"0,0 16-16,16 30 15,-16 0 1,16-15-16,-16-16 15,0-15-15,0-15 16,0-16 0,0 0-16,0 0 15,-16-16 1,0 1-16,0-1 16,1 1-16,-1-1 15,-16 1 1,17 15-16,-17 0 15,-15 0 1,0 15-16,-16 16 16,0 16-1,-16 15-15,16-16 16,0 16-16,16-16 16,-1 0-1,1-15-15,31 0 16,16-31-1</inkml:trace>
          <inkml:trace contextRef="#ctx0" brushRef="#br0" timeOffset="7618.6447">763 17133 0,'0'0'16,"0"16"-1,-16 15-15,-15 46 16,15 16 0,-16 30-16,1-30 15,15-31-15,0 0 16,-15-1 0,15-14-16,0-1 15,16-46-15</inkml:trace>
          <inkml:trace contextRef="#ctx0" brushRef="#br0" timeOffset="8220.1991">259 17427 0,'0'0'16,"0"0"-16,0 0 15,0 0 1,0 15-16,-16 16 15,0 16-15,-31 14 16,0 1 0,-16-15-16,-16 14 15,0-14 1,16-16-16,63-31 16</inkml:trace>
          <inkml:trace contextRef="#ctx0" brushRef="#br0" timeOffset="8692.2314">243 16670 0,'0'0'15,"0"0"-15,0 0 16,0 0 0,-16 0-16,-15 15 15,-16 0-15,-16 16 16,0 0 0,0 0-16,0 16 15,31-1 1,16-15-16,1 0 15,15 15 1,0 0-16,15 1 16,1 15-16,-16 15 15,-16-15 1,1-16-16,-33 16 16,1-31-1,-16-16-15,-16-15 16,0 0-16,-15-31 15,31-15 1,31 0-16,32-47 16,32-31-1,-32 124-15</inkml:trace>
        </inkml:traceGroup>
        <inkml:traceGroup>
          <inkml:annotationXML>
            <emma:emma xmlns:emma="http://www.w3.org/2003/04/emma" version="1.0">
              <emma:interpretation id="{5F123614-3839-45C6-B73F-509FAF8651DD}" emma:medium="tactile" emma:mode="ink">
                <msink:context xmlns:msink="http://schemas.microsoft.com/ink/2010/main" type="inkWord" rotatedBoundingBox="23097,18044 22673,18048 22669,17571 23093,175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391.5289">-1395 17473 0,'0'0'16,"0"0"-16,-16 0 16,0 0-16,1 16 15,-17-1 1,1-15-16,-1 0 15,1 0 1,15 0-16,0-15 16,0-1-1,1 1-15,15-1 16,0 1-16,15-1 16,1 1-1,0-1-15,0 1 16,15 0-1,1 15-15,-17 0 16,1 15-16,0 0 16,0 1-1,-16-1-15,-16 16 16,0 0 0,-15 0-16,-1-15 15,16-16-15,1 0 16,15 0-1,0 0-15,0-16 16,15-15 0,1 0-16,16 0 15,-1 16 1,-15-1-16,0 16 16,-1 0-16,-15 0 15,0 0 1,0 16-16,0-16 15</inkml:trace>
          <inkml:trace contextRef="#ctx0" brushRef="#br0" timeOffset="17846.1911">-1395 17520 0,'0'0'15,"0"0"-15,0 0 16,0 0-1,0 0-15,-16 0 16,0 0 0,-15 0-16,-1-16 15,1 1 1,-16-1-16,15-15 16,1 0-16,-1 16 15,16-1 1,1 1-16,-1-16 15,16 0 1,0 0-16,16 0 16,15-15-16,16 0 15,1-1 1,-1 16-16,-47 31 16</inkml:trace>
          <inkml:trace contextRef="#ctx0" brushRef="#br0" timeOffset="16780.4081">-1679 17149 0,'0'0'16,"-15"0"-16,-1 15 15,0 1 1,-15-1-16,15 0 15,0 1 1,0-1-16,1 1 16,15-1-1,0 16-15,0 0 16,15 15-16,17-15 16,15 0-1,16 0-15,0-15 16,-63-16-1</inkml:trace>
          <inkml:trace contextRef="#ctx0" brushRef="#br0" timeOffset="12239.8974">-1757 17550 0,'0'0'0,"0"-15"0,0 0 16,0-1-16,15 1 15,1-1 1,0 1-16,0-1 15,-1 1 1,1 15-16,0 0 16,-16 0-16,0 0 15,0 0 1,0 0-16,0 0 16,0 0-1,0 0-15,0 0 16,0 0-1,0 0-15,0 0 16,0 0-16,0 0 16,0 0-1,16 0-15,-1 0 16,-15 0 0,0 0-16,0 0 15,0 0-15,0 0 16,-15 0-1,-1 0-15,-16 0 16,1 0 0,-1-16-16,17 1 15,-1-1 1,16-14-16,47-32 16,48 0-16,-95 62 15</inkml:trace>
        </inkml:traceGroup>
        <inkml:traceGroup>
          <inkml:annotationXML>
            <emma:emma xmlns:emma="http://www.w3.org/2003/04/emma" version="1.0">
              <emma:interpretation id="{0509CEB4-CE57-48D4-881F-5A8B924126E6}" emma:medium="tactile" emma:mode="ink">
                <msink:context xmlns:msink="http://schemas.microsoft.com/ink/2010/main" type="inkWord" rotatedBoundingBox="22147,19019 16524,19068 16505,16878 22128,168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53.7556">-6231 17210 0,'0'0'15,"0"0"-15,0 0 16,0 0 0,16 0-16,15 16 15,17-16 1,-1 15-16,0-15 15,0 0-15,1 16 16,-1-16 0,-16 15-16,-15 1 15,0-1 1,-16-15-16,0 0 16,-16 16-16,-15-1 15,-32 16 1,-16-16-16,0 1 15,0-16 1,16 0-16,16 0 16,16-16-1,-1 1-15,16-16 16,16 16-16,0-1 16,0 1-1,16-16-15,16 0 16,-1 31-1,-15 0-15,0 0 16,-16 0 0,0 0-16,0 0 15,-16 15-15,-16 16 16,-15 47 0,0-1-16,0 0 15,-1 0 1,17-15-16,15-15 15,16-17-15,0-14 16,0-1 0,16-15-16,0 0 15,15 0 1,-15 0-16,0 0 16,-1-15-1,-15 15-15,0 0 16,0 0-16,-15 0 15,-17 0 1,1 0-16,-17 0 16,17-16-1,-1-14-15,1-17 16,-1 1 0,1-1-16,31 17 15,-16-17-15,16 32 16,0-1-1,0 16-15,0 0 16,0 0-16,0 0 16,-16 16-1,-15 15-15,-1 0 16,-15-1 0,15-14-16,1-1 15,-1 1 1,1-1-16,-1 1 15,1-16 1,15 0-16,0 0 16,1 0-16,-1 0 15,-16 0 1,1 15-16,-16 16 16,15-15-1,-15 30-15,0 0 16,-16 1-16,0-1 15,-16 0 1,16-15-16,16-15 16,15-1-1,16 1-15,16-16 16</inkml:trace>
          <inkml:trace contextRef="#ctx0" brushRef="#br0" timeOffset="14129.9305">-2450 17118 0,'0'0'0,"0"0"16,0 0-1,0 0-15,0 0 16,0 0-16,31 15 15,1 1 1,-17 15-16,1-1 16,-16 1-1,0 16-15,-16 15 16,-15 15 0,-1-31-16,-31 16 15,0 0-15,63-62 16</inkml:trace>
          <inkml:trace contextRef="#ctx0" brushRef="#br0" timeOffset="14384.4147">-2844 17427 0,'0'0'0,"0"0"15,0 15 1,0 16-16,-16 16 16,0-1-16,-15 16 15,-1 0 1,-15-1-16,-32 1 16,16-15-1,0-17-15,16-14 16,47-16-16</inkml:trace>
          <inkml:trace contextRef="#ctx0" brushRef="#br0" timeOffset="15088.1205">-3537 17705 0,'0'0'15,"0"0"-15,0 0 16,0-15-1,15-16-15,1-31 16,0 0 0,15 0-16,17-31 15,30 1-15,1-1 16,0 16 0,-16 30-16,-16 1 15,0 15 1,-15 16-16,-16 30 15,-1 1 1,-15 14-16,-15 17 16,-33 15-16,-30-1 15,-1 1 1,16-31-16,0 16 16,0-17-1,16 1-15,-1-15 16,1 15-1,-16 15-15,0-15 16,-31 15-16,-1 1 16,16-16-1,16-16-15,16-15 16,0 0 0,15-15-16,1-1 15,15-15-15,0 0 16,1 0-1,15 1-15,0-1 16,0 31 0,15-16-16,1 1 15,0 15 1,0 0-16,-1 15 16,1 16-16,-16 0 15,0 15 1,-31 16-16,-1-15 15,1-1 1,-17 0-16,-30 1 16,-17-1-16,1 0 15,-1 16 1,95-62-16</inkml:trace>
          <inkml:trace contextRef="#ctx0" brushRef="#br0" timeOffset="16041.0999">-5034 16840 0,'0'0'0,"32"-16"15,62-15-15,95-31 16,-16 16-1,64 15-15,46-15 16,111-1 0</inkml:trace>
          <inkml:trace contextRef="#ctx0" brushRef="#br0" timeOffset="15815.179">-3821 16963 0,'0'0'0,"0"0"16,-16 0-16,-31 16 16,-16 15-1,-31 15-15,-1-15 16,-31 0 0,-31 0-16,-1-16 15,48 1-15,-1-1 16,1-15-1,0 0-15,15 0 16,32 0 0,0-15-16,32 15 15,-1 0 1,32 0-16,0 0 16,0 0-16,16 0 15,16 15 1,31-15-16,0 15 15,47 1 1,16-1-16,-16 1 16,-31-16-16,-79 0 15</inkml:trace>
          <inkml:trace contextRef="#ctx0" brushRef="#br0" timeOffset="15352.6461">-4482 17612 0,'0'0'15,"0"0"-15,0 0 16,0 16-1,-16-1-15,-16 16 16,-15 15 0,-32 16-16,16-15 15,0-16-15,16-16 16,0 0 0,47-15-16</inkml:trace>
          <inkml:trace contextRef="#ctx0" brushRef="#br0" timeOffset="20074.5501">-5617 16360 0,'0'0'0,"0"0"15,-15 31-15,-33 31 16,-15 0 0,-47 15-16,-16 1 15,-16-1 1,16-15-16,32-31 16,31-16-1,0-15-15,16-15 16,15-1-16,16-15 15,0 0 1,16-15-16,16 0 16,0 15-1,16 0-15,-1 0 16,16 15 0,16 1-16,-15 30 15,-17 1-15,-15 15 16,0 15-1,-16 16-15,-63 139 16,31-155 0,-31 16-16,-16 0 15,-15 0-15,94-62 16</inkml:trace>
          <inkml:trace contextRef="#ctx0" brushRef="#br0" timeOffset="21690.1131">-6325 17210 0,'0'0'0,"0"0"16,0 0-16,0 0 16,0 0-1,0 0-15,0 0 16,0 0-1,0 0-15,0 0 16,0 0-16,-16 0 16,0 0-1,0 0-15,-15 0 16,-1 16 0,17-1-16,-1-15 15,0 16-15,16-16 16,0 15-1,0-15-15,16 16 16,47-1 0,31-15-16,-94 0 15</inkml:trace>
          <inkml:trace contextRef="#ctx0" brushRef="#br0" timeOffset="21096.9553">-7916 18570 0,'0'0'0,"47"-15"16,110-31-1,32-16-15,32-15 16,47 15 0,110-16-16</inkml:trace>
          <inkml:trace contextRef="#ctx0" brushRef="#br0" timeOffset="20271.3343">-7034 16639 0,'0'0'16,"0"0"-16,0 0 16,0 31-1,0 46-15,0 16 16,-16 15-16,0-31 16,-15 16-1,-1-16-15,16-15 16,1 0-1,15-62-15</inkml:trace>
          <inkml:trace contextRef="#ctx0" brushRef="#br0" timeOffset="20775.9689">-7318 16855 0,'0'0'0,"0"0"16,0 15 0,0 16-16,-16 0 15,1 0 1,-1 0-16,0 0 16,0 0-16,1-16 15,-1 1 1,0-1-1,16-15 1,0 16 0,0-1-16,0 1 15,0-1 1,16 16-16,-16 0 16,0 15-1,0-15-15,-32 16 16,1-1-1,-32 0-15,0-30 16,-32-1-16,32-15 16,0-15-1,16-1-15,0-15 16,15-15 0,17-31-16,15-78 15,31 16-15,64 15 16,15 16-1,-110 108-15</inkml:trace>
        </inkml:traceGroup>
        <inkml:traceGroup>
          <inkml:annotationXML>
            <emma:emma xmlns:emma="http://www.w3.org/2003/04/emma" version="1.0">
              <emma:interpretation id="{4819A65A-3601-42AF-BB85-30BA72EB68AA}" emma:medium="tactile" emma:mode="ink">
                <msink:context xmlns:msink="http://schemas.microsoft.com/ink/2010/main" type="inkWord" rotatedBoundingBox="15841,18607 11111,18649 11093,16684 15823,1664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675.4171">-8925 17705 0,'0'0'15,"0"0"-15,0 0 16,0-15-1,0-16-15,16 0 16,0-16-16,0 1 16,-1 15-1,1 0-15,0 16 16,15-1 0,-15 1-16,0-1 15,0 16 1,-1 0-16,1 0 15,0 0-15,0 0 16,-1 0 0,1 0-16,-16 0 15,0 16 1,0 15-16,-16 0 16,1 0-16,-17-1 15,-15 17 1,0-16-16,-32 15 15,-31 0 1,15-15-16,1 0 16,31-31-1,15 0-15,1-15 16,16-1-16,-1 1 16,16-16-1,1-15-15,-1-1 16,16-15-1,0 1-15,31-17 16,17 17-16,-1-1 16,16 0-1,-16 16-15,0 15 16,1 15 0,-17 1-16,-15 15 15,0 0 1,-1 15-16,-15 1 15,0 30-15,-15 0 16,-17 16 0,-15 0-16,0 0 15,-1-16 1,1-15-16,0-15 16,15-1-16,1-15 15,15 0 1,0-15-16,1-1 15,-1-15 1,0-15-16,16-1 16,0-14-1,0-17-15,16-14 16,-16-1-16,0 47 16,0-1-1,0 32-15,0 15 16,0 0-1,0 15-15,0 16 16,-16 15 0,0 47-16,1-31 15,-17 31-15,1-1 16,-1 1 0,-15-16-16,0-15 15,-1-31 1,1 0-16,0-15 15,0-16-15,15-16 16,1 1 0,15-16-16,0-16 15,16-14 1,16-1-16,31-46 16,-15 46-16,31-46 15,0-1 1,15 17-16,-78 92 15</inkml:trace>
          <inkml:trace contextRef="#ctx0" brushRef="#br0" timeOffset="24802.4135">-8956 16592 0,'0'0'15,"0"0"-15,0 0 16,0 0-16,0 0 16</inkml:trace>
          <inkml:trace contextRef="#ctx0" brushRef="#br0" timeOffset="25341.8288">-9948 16546 0,'0'0'16,"-16"0"-16,-16 15 15,-15 16 1,0 0-16,0 16 15,15-1 1,1 0-16,-1 16 16,16-16-1,1 1-15,15-1 16,0 1-16,0 14 16,0-14-1,0-1-15,-16 0 16,0-15-1,0 0-15,-15 0 16,-32 0-16,0-15 16,-16-16-1,0 0-15,16-16 16,0-15 0,16-15-16,15 15 15,17-15 1,30-32-16,33-14 15,30-17-15,17 17 16,-95 92 0</inkml:trace>
          <inkml:trace contextRef="#ctx0" brushRef="#br0" timeOffset="28149.2454">-11146 16932 0,'0'0'0,"0"0"0,0 16 15,0 15 1,-15 0-16,-1-1 15,0 1 1,-15 0-16,-17 0 16,17-15-16,-16-1 15,-1-15 1,17 0-16,-1-15 16,17-1-1,-1 16-15,0-15 16,0 15-1,16 0-15,-15 0 16,-1 15-16,0 1 16,0-1-1,-15 16-15,-1 0 16,1 15 0,-16 16-16,-1-16 15,-15 16 1,-15 0-16,15 0 15,63-62-15</inkml:trace>
          <inkml:trace contextRef="#ctx0" brushRef="#br0" timeOffset="29015.9722">-11524 16654 0,'0'0'0,"0"0"16,0 0-16,0 16 15,-15 14 1,-1 32-16,-16 0 15,-15 15 1,16-30-16,-17-1 16,17-30-1,-1-1-15,-15 0 16,0-15-16,0 0 16,15 0-1,1 0-15,15 0 16,0 0-1,16 0-15,-16 16 16,1-1-16,-1 16 16,0 16-1,0 14-15,-15 1 16,-16 16 0,-16 14-16,0-14 15,0-17 1,15-30-16,1 0 15,-16-31-15,0 0 16,16-15 0,-1-16-16,17 0 15,15-31 1,16 0-16,16-15 16,15 15-16,17-31 15,-1 32 1,16 14-16,-63 47 15</inkml:trace>
          <inkml:trace contextRef="#ctx0" brushRef="#br0" timeOffset="28368.7039">-11791 18122 0,'0'0'0,"0"0"15,0 0 1,0 0-16,0 0 16,0 0-1,0 0-15</inkml:trace>
          <inkml:trace contextRef="#ctx0" brushRef="#br0" timeOffset="29352.1724">-12091 16731 0,'0'0'0,"16"-31"16,16-30-16,-1-48 16,1 1-1,-17 0-15,-15 46 16,-15 16 0,-1 30-16,-31 1 15,-16 30 1,-32 32-16,1 15 15,31-16-15,15 0 16,17 1 0,15-16-16,16 0 15,16-1-15,31 1 16,32 16 0,-79-47-16</inkml:trace>
          <inkml:trace contextRef="#ctx0" brushRef="#br0" timeOffset="29885.6891">-13099 17195 0,'0'0'0,"0"0"16,0 0 0,-16 15-16,1 16 15,-17 0 1,1-15-16,-1-1 15,1 1 1,-1-16-16,16 0 16,1-16-16,-1-15 15,0-31 1,16-15-16,16-16 16,0 32-1,15-32-15,1 62 16,-32 31-16</inkml:trace>
          <inkml:trace contextRef="#ctx0" brushRef="#br0" timeOffset="30061.9095">-13382 18014 0,'0'0'16,"0"0"-16,0 0 15</inkml:trace>
        </inkml:traceGroup>
        <inkml:traceGroup>
          <inkml:annotationXML>
            <emma:emma xmlns:emma="http://www.w3.org/2003/04/emma" version="1.0">
              <emma:interpretation id="{95F9A561-EF9F-4A5D-905F-B50E004A9124}" emma:medium="tactile" emma:mode="ink">
                <msink:context xmlns:msink="http://schemas.microsoft.com/ink/2010/main" type="inkWord" rotatedBoundingBox="10722,18443 6782,18477 6764,16487 10705,164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414.8161">-14579 16484 0,'0'0'0,"0"0"16,15 16 0,1 14-16,0 32 15,0 62 1,-16 61-16,0-61 16,-16 31-1,0-47-15,0-16 16,1-30-16,-1 16 15,16-78 1</inkml:trace>
          <inkml:trace contextRef="#ctx0" brushRef="#br0" timeOffset="32867.485">-14942 17442 0,'0'0'0,"0"0"16,0 0-1,0-15-15,0-1 16,16-15 0,0 1-16,-1-1 15,1 15-15,0 1 16,0 15 0,-1 0-16,1 0 15,0 0 1,0 15-16,-1 1 15,-15-16-15,0 15 16,0-15 0,0 0-16,0 0 15,-15 0 1,-1 0-16,0 0 16,-15 0-1,-17 0-15,1 0 16,0 0-16,0 0 15,-16 16 1,15-1-16,1 0 16,0 16-1,0 16-15,15 15 16,1-1 0,15 1-16,0 0 15,16-62-15</inkml:trace>
          <inkml:trace contextRef="#ctx0" brushRef="#br0" timeOffset="31722.9168">-13886 16500 0,'0'0'16,"0"0"-1,0 0-15,0 15 16,15 16-1,1 62-15,0 61 16,15 1-16,-15-32 16,0-14-1,-16-32-15,0 0 16,0 16 0,0-93-16</inkml:trace>
          <inkml:trace contextRef="#ctx0" brushRef="#br0" timeOffset="32099.2371">-14091 17102 0,'0'0'0,"0"0"16,0 0-16,0 16 15,0-1 1,0 1-16,16 15 16,-16-1-1,15 17-15,-15-1 16,0 16-16,-15 0 15,-17-16 1,-15 1-16,-16-1 16,-16-15-1,-15 0-15,-1-16 16,32 1 0,63-16-16</inkml:trace>
          <inkml:trace contextRef="#ctx0" brushRef="#br0" timeOffset="33902.7282">-14249 15959 0,'0'0'15,"-31"0"-15,-32 31 16,-32 15 0,-31 16-16,0 30 15,-31 1 1,-32 0-16,31-16 16,32 16-1,16 0-15,15-1 16,17-14-16,15-17 15,63-61 1</inkml:trace>
          <inkml:trace contextRef="#ctx0" brushRef="#br0" timeOffset="36643.9929">-15021 17365 0,'0'0'15,"0"0"1,0 0-16,0 0 15,0 0 1,0-15-16,0-1 16,0 1-16,0-1 15,0 1 1,0-16-16,16 0 16,0 0-1,0 0-15,-1 16 16,1-1-1,0 16-15,-16 0 16,16 16-16,-16-1 16,0 1-1,0 14-15,0 1 16,0 0 0,-16 0-16,0-15 15,0-1-15,16-15 16</inkml:trace>
          <inkml:trace contextRef="#ctx0" brushRef="#br0" timeOffset="33617.3175">-15588 17164 0,'0'0'0,"0"0"16,0 0-1,63-31-15,63-46 16,48 15-16,-174 62 16</inkml:trace>
          <inkml:trace contextRef="#ctx0" brushRef="#br0" timeOffset="33411.1725">-15509 17380 0,'0'0'16,"-16"31"-1,1 16-15,-1-1 16,0-15-16,0 0 15,16-16 1,0-15-16,0 0 16,0 0-1,-15-15-15,-1-1 16,0-14-16,-15-1 16,-1 0-1,1 15-15,-1 1 16,-15 15-1,-16 15-15,0 16 16,-16 31 0,16 0-16,0 15 15,16-15-15,0 0 16,-1-16 0,17 0-16,-1 1 15,1-16 1,31-31-16</inkml:trace>
          <inkml:trace contextRef="#ctx0" brushRef="#br0" timeOffset="34159.2198">-16186 16515 0,'0'0'0,"0"0"15,0 0-15,16 15 16,-1 32 0,1 76-16,-16 32 15,-16-16-15,1-15 16,-1-32-1,0 17-15,16-109 16</inkml:trace>
          <inkml:trace contextRef="#ctx0" brushRef="#br0" timeOffset="34428.6789">-16391 17411 0,'0'0'0,"0"0"16,0 16-1,-16 15-15,-15 0 16,-32 30-16,-32 17 16,-15-1-1,0-15-15,15-16 16,16 1-1,79-47-15</inkml:trace>
          <inkml:trace contextRef="#ctx0" brushRef="#br0" timeOffset="38070.2409">-16864 16592 0,'0'0'15,"0"0"1,0 0-16,-15 0 16,-1 16-16,-31 15 15,-32 46 1,-16 16-16,-31 15 15,0 0 1,32-31-16,31 1 16,63-78-1</inkml:trace>
          <inkml:trace contextRef="#ctx0" brushRef="#br0" timeOffset="37882.4269">-17478 16855 0,'0'0'0,"0"0"15,0 0-15,0 0 16,0 0 0,-16 15-16,-15 32 15,-16 30 1,-1 16-16,1 15 15,16-15-15,15-31 16,16-16 0,0 0-16,0-15 15,0-31 1,16 0-16,15 0 16,1 0-16,-1-15 15,1-1 1,-1 1-16,-15-1 15,0 1 1,-16-1-16,0 1 16,-16 0-1,0-1-15,0 16 16,-15 0-16,-1 0 16,1 0-1,15 0-15,0 0 16,1 16-1,15-16-15,0 0 16,0 0-16</inkml:trace>
        </inkml:traceGroup>
        <inkml:traceGroup>
          <inkml:annotationXML>
            <emma:emma xmlns:emma="http://www.w3.org/2003/04/emma" version="1.0">
              <emma:interpretation id="{10F85B84-E502-4966-A22C-DAA8B31AA58D}" emma:medium="tactile" emma:mode="ink">
                <msink:context xmlns:msink="http://schemas.microsoft.com/ink/2010/main" type="inkWord" rotatedBoundingBox="6376,18751 3159,18779 3144,17078 6361,1705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757.9642">-19872 17350 0,'0'0'16,"0"0"0,0 0-16,0 0 15,0 0-15,0 0 16,-16 0-1,16 0-15,0 0 16,0 0 0,0-16-16,0-15 15,16 0-15,15 0 16,1 0 0,15 1-16,-15 14 15,-1 16 1,-15 0-16,0 0 15,-16 0 1,0 16-16,-16 14 16,-16 17-16,-31 30 15,0 0 1,0 1-16,16-17 16,16 1-1,15-31-15,0 0 16,16-15-1,0-1-15,0 0 16,0 1-16,0-1 16,16 1-1,-16-1-15,0 1 16,0-1 0,0 1-16,-16-1 15,0 1-15,1-1 16,-17 0-1,1 1-15,-1-16 16,1 0 0,-1-16-16,16-30 15,1-16 1,15-30-16,31-1 16,1 0-16,-1 16 15,16 30 1,-47 47-16</inkml:trace>
          <inkml:trace contextRef="#ctx0" brushRef="#br0" timeOffset="43165.4302">-20282 17272 0,'0'0'0,"0"0"15,-15 16-15,15-1 16,-16 1-1,0-1-15,0 1 16,16-16 0,0 0-16,-15 0 15,15 0 1,-16-16-16,16 1 16,0-32-16,16-30 15,15-47 1,16-15-16,-15 62 15,-1 15 1,-31 62-16</inkml:trace>
          <inkml:trace contextRef="#ctx0" brushRef="#br0" timeOffset="43449.0564">-20786 18277 0,'0'0'0,"0"0"16,0 0-1,32-16-15,31 1 16,47-31 0,-15-1-16,-17 16 15,-78 31-15</inkml:trace>
          <inkml:trace contextRef="#ctx0" brushRef="#br0" timeOffset="43998.5269">-20644 17102 0,'0'0'16,"0"0"-1,0 0-15,0 31 16,-16 16-16,1 30 16,-17 31-1,1-31-15,-1-15 16,0-16-1,17-30-15,-1-1 16,16-15 0,-16 0-16,0-15 15,16-16-15,0-15 16,0-1 0,0 16-16,0 0 15,0 16 1,0 0-16,0 15 15,0 0 1,0 0-16,0 0 16,-15 15-16,-33 31 15,-30 16 1,-17 15-16,1 1 16,15-1-1,16 0-15,63-77 16</inkml:trace>
          <inkml:trace contextRef="#ctx0" brushRef="#br0" timeOffset="39025.0473">-18281 17226 0,'0'0'16,"0"0"-16,0 0 15,0 0-15,16 0 16,-1 0 0,1 0-16,16 15 15,-1 1 1,-15-1-16,0 1 16,-1-1-16,-15 1 15,0-1 1,-15 16-16,-17-16 15,1 1 1,-17-1-16,1 1 16,16-16-1,-1 0-15,1 0 16,-1-16-16,16 1 16,1-1-1,15 1-15,0-16 16,0 0-1,0 16-15,15-1 16,1 1-16,-16 15 16,0 0-1,16 0-15,-16 0 16,0 15 0,0 1-16,-16 30 15,-15 0 1,-17 1-16,1-1 15,0-15-15,0-15 16,-1-1 0,1-15-16,15 0 15,17 0 1,-1 0-16,0 0 16,16 0-16,0 0 15,0 0 1,0 0-16,0 0 15,0 0 1,0 0-16,0 0 16,0 15-1,-16 32-15,-15 15 16,-1-1-16,1 1 16,-16 0-1,-16-16-15,15-15 16,1 0-1,0-15-15,0-1 16,15-15-16,1 0 16,-1-15-1,1-32-15,15-14 16,16-48 0,16 17-16,-1 14 15,17 1 1,-16 31-16,-1 30 15,-15 16-15</inkml:trace>
          <inkml:trace contextRef="#ctx0" brushRef="#br0" timeOffset="41074.7982">-18423 17427 0,'0'0'15,"0"0"1,0 0-16,0 0 16,0-16-16,0 1 15,0-1 1,0 16-16,0-15 15,0 0 1,0-1-16,0 16 16,0-15-1,0-1-15,0 1 16,0-1-16,-16 1 16,1-1-1,-1 1-15,0-1 16,0 1-1,-15 0-15,-1 15 16,-15 0-16,0 15 16,0 0-1,15 1-15,0-1 16,17 1 0,-1-1-16,16 1 15,16 15-15,-1-16 16,17 1-1,15-1-15,-47-15 16</inkml:trace>
          <inkml:trace contextRef="#ctx0" brushRef="#br0" timeOffset="39973.3151">-18502 17350 0,'0'0'0,"0"0"16,0 0-1,0 0-15,0 0 16,0 0 0,0 0-16,0 0 15,0 0-15,0-16 16,0 1-1,-15-1-15,-1 1 16,0-1 0,0 16-16,1 0 15,-1 0 1,0 0-16,0 0 16,1 0-16,-1 16 15,0-1 1,16-15-16,0 0 15,0 0 1,0 0-16,16 0 16,15 0-16,1 0 15,15 0 1,-15 0-16,-32 0 16</inkml:trace>
          <inkml:trace contextRef="#ctx0" brushRef="#br0" timeOffset="39367.3733">-18990 17102 0,'0'0'15,"0"0"1,16-31-16,15-61 15,1-17 1,-17 32-16,1 15 16,-16 1-1,-16 14-15,-15 16 16,-1 16-16,-31-1 16,0 16-1,0 31-15,0 16 16,16-1-1,16 16-15,15 0 16,0-16-16,16 0 16,16-15-1,47 16-15,-63-47 16</inkml:trace>
        </inkml:traceGroup>
        <inkml:traceGroup>
          <inkml:annotationXML>
            <emma:emma xmlns:emma="http://www.w3.org/2003/04/emma" version="1.0">
              <emma:interpretation id="{1912FC6E-286E-4811-B37D-FE9FB91367C7}" emma:medium="tactile" emma:mode="ink">
                <msink:context xmlns:msink="http://schemas.microsoft.com/ink/2010/main" type="inkWord" rotatedBoundingBox="3075,19066 2896,19068 2886,17908 3064,17906"/>
              </emma:interpretation>
              <emma:one-of disjunction-type="recognition" id="oneOf8">
                <emma:interpretation id="interp8" emma:lang="" emma:confidence="1">
                  <emma:literal>: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;</emma:literal>
                </emma:interpretation>
                <emma:interpretation id="interp11" emma:lang="" emma:confidence="0">
                  <emma:literal>"</emma:literal>
                </emma:interpretation>
                <emma:interpretation id="interp12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44379.0565">-21432 18555 0,'0'0'16,"0"0"0,0 0-16,0 0 15,16 0-15,-16 0 16</inkml:trace>
          <inkml:trace contextRef="#ctx0" brushRef="#br0" timeOffset="44406.9779">-21605 17411 0,'0'0'16,"0"0"-16,0 0 15,0 0 1</inkml:trace>
        </inkml:traceGroup>
      </inkml:traceGroup>
    </inkml:traceGroup>
    <inkml:traceGroup>
      <inkml:annotationXML>
        <emma:emma xmlns:emma="http://www.w3.org/2003/04/emma" version="1.0">
          <emma:interpretation id="{80EBDDF2-31E1-4F01-AB33-D3108D3507DA}" emma:medium="tactile" emma:mode="ink">
            <msink:context xmlns:msink="http://schemas.microsoft.com/ink/2010/main" type="paragraph" rotatedBoundingBox="33937,16330 -192,16499 -207,13365 33921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E3AE62-F640-426B-B4A5-F91289B60738}" emma:medium="tactile" emma:mode="ink">
              <msink:context xmlns:msink="http://schemas.microsoft.com/ink/2010/main" type="inkBullet" rotatedBoundingBox="33935,15947 32020,15957 32011,14219 33927,14210"/>
            </emma:interpretation>
          </emma:emma>
        </inkml:annotationXML>
        <inkml:trace contextRef="#ctx0" brushRef="#br0" timeOffset="-297909.2433">8799 15030 0,'0'0'0,"0"0"16,0 0-16,0 0 16,0 0-1,-12 11-15,1 12 16,-13 12-16,0 0 16,1-1-1,-12-11-15,11 1 16,0-13-1,1-11-15,11 0 16,-11-11 0,-1-1-16,12-11 15,0-12-15,1 1 16,-1-13 0,0-11-16,12 24 15,0-1 1,0 24-16,0-1 15,0 0 1,0 12-16,0 0 16,0 12-16,0 23 15,0 22 1,0 24-16,-12 0 16,12-11-1,-12-13-15,1-22 16,-1-12-16,0-11 15,12-12 1,-12 0-16,-11-12 16,-13-11-1,13 0-15,-12 0 16,-24-12 0,0 12-16,12 12 15,-12-1-15,12 12 16,0 12-1,-1 11-15,25 0 16,-1 11 0,13 1-16,22 11 15,13-11-15,35 11 16,-59-46 0</inkml:trace>
        <inkml:trace contextRef="#ctx0" brushRef="#br0" timeOffset="-297397.5106">9435 13712 0,'0'0'15,"0"0"1,-23 12-16,-36 34 15,-35 23-15,-13 1 16,-34 22 0,-24 24-16,24-24 15,58-23 1,13-11-16,11-12 16,59-46-16</inkml:trace>
        <inkml:trace contextRef="#ctx0" brushRef="#br0" timeOffset="-297692.6616">8905 14660 0,'0'0'16,"0"0"-16,0 0 16,0 0-1</inkml:trace>
        <inkml:trace contextRef="#ctx0" brushRef="#br0" timeOffset="-297110.4759">7892 14660 0,'0'0'16,"12"0"-16,23 0 15,36-12-15,11 1 16,-82 11-1</inkml:trace>
        <inkml:trace contextRef="#ctx0" brushRef="#br0" timeOffset="-296717.0052">7645 14949 0,'0'0'15,"0"0"-15,0 0 16,0 0-1,11 11-15,-11-11 16</inkml:trace>
        <inkml:trace contextRef="#ctx0" brushRef="#br0" timeOffset="-296560.2079">7527 15203 0,'0'0'16,"0"0"-16,0 0 16,0 0-16,0 0 15</inkml:trace>
      </inkml:traceGroup>
      <inkml:traceGroup>
        <inkml:annotationXML>
          <emma:emma xmlns:emma="http://www.w3.org/2003/04/emma" version="1.0">
            <emma:interpretation id="{A6D22405-EB0F-421F-AA67-A6AAACFC7D1C}" emma:medium="tactile" emma:mode="ink">
              <msink:context xmlns:msink="http://schemas.microsoft.com/ink/2010/main" type="line" rotatedBoundingBox="31742,16341 -192,16499 -204,14074 31730,13916"/>
            </emma:interpretation>
          </emma:emma>
        </inkml:annotationXML>
        <inkml:traceGroup>
          <inkml:annotationXML>
            <emma:emma xmlns:emma="http://www.w3.org/2003/04/emma" version="1.0">
              <emma:interpretation id="{3669B5B7-7E12-4E03-8CEE-BE9E19C606A4}" emma:medium="tactile" emma:mode="ink">
                <msink:context xmlns:msink="http://schemas.microsoft.com/ink/2010/main" type="inkWord" rotatedBoundingBox="31739,15847 27226,15870 27216,13938 31730,1391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95968.9507">7244 14579 0,'0'0'0,"0"0"16,0 0-16,0 0 15,0 23 1,0 46-16,0 24 16,-12-12-1,1 0-15,-1-12 16,0-23-1,0 12-15,12-58 16</inkml:trace>
          <inkml:trace contextRef="#ctx0" brushRef="#br0" timeOffset="-294047.272">5807 15342 0,'0'0'15,"0"0"-15,0 0 16</inkml:trace>
          <inkml:trace contextRef="#ctx0" brushRef="#br0" timeOffset="-294389.5633">6196 14533 0,'0'0'0,"0"0"16,0 0-1,0 0-15,-24 11 16,-11 12 0,-12 0-16,-12 12 15,12-12-15,11 0 16,13-11 0,11-1-16,12-11 15,12 12 1,0 0-16,11-1 15,13 1-15,-1-1 16,-12 1 0,1-1-16,-12 1 15,0-1 1,-12 1-16,0 0 16,-12-1-1,-24 12-15,-11-11 16,0-1-16,0-11 15,12 0 1,11-11-16,12-1 16,1-22-1,11-13-15,11 1 16,13-35-16,11 0 16,-35 81-1</inkml:trace>
          <inkml:trace contextRef="#ctx0" brushRef="#br0" timeOffset="-294233.5803">6172 13955 0,'0'0'0,"0"0"15,0 0 1,0 0-16,0 0 15</inkml:trace>
          <inkml:trace contextRef="#ctx0" brushRef="#br0" timeOffset="-295742.3144">7079 15157 0,'0'0'0,"0"0"16,0 0 0,-12 11-16,-23 1 15,-12 11 1,0 12-16,0-1 16,0-11-16,0-11 15,-1 0 1,48-12-16</inkml:trace>
          <inkml:trace contextRef="#ctx0" brushRef="#br0" timeOffset="-289489.7752">4123 14775 0,'0'0'0,"-12"23"0,-12 24 15,-11 10 1,0 1-16,-1-12 16,-23 24-1,0-12-15,-11 23 16,70-81-1</inkml:trace>
          <inkml:trace contextRef="#ctx0" brushRef="#br0" timeOffset="-288551.2582">3769 14325 0,'0'0'0,"0"11"15,-23 24 1,-25 34-16,-22 1 15,-1 10 1,12-22-16,-11 0 16,11-23-16,12-12 15,11-12 1,1-11-16,11 0 16,13 0-1,-1 0-15,12 0 16,0 0-1,-12 23-15,0 12 16,-11 11-16,-1 12 16,1-12-1,-25 1-15,13-13 16,-12 1 0,0-12-16,0-11 15,0-1 1,-1-22-16,13-1 15,12-11-15,23-35 16,11-34 0,36-1-16,48 1 15,-95 92 1</inkml:trace>
          <inkml:trace contextRef="#ctx0" brushRef="#br0" timeOffset="-293287.4324">5088 15330 0,'0'0'0,"24"-11"15,23-1 1,-47 12-16</inkml:trace>
          <inkml:trace contextRef="#ctx0" brushRef="#br0" timeOffset="-294885.7183">7103 14221 0,'0'0'16,"0"0"-16,-12-12 15,-12 0-15,-11 1 16,-12-1 0,-12 1-16,0 11 15,0 11 1,-11 24-16,11 0 16,-12 11-1,71-46-15</inkml:trace>
          <inkml:trace contextRef="#ctx0" brushRef="#br0" timeOffset="-295554.5705">6926 14798 0,'0'0'0,"0"0"15,0 0-15</inkml:trace>
          <inkml:trace contextRef="#ctx0" brushRef="#br0" timeOffset="-295171.7199">6549 14614 0,'0'0'0,"0"0"16,0 11-16,12 24 15,0 23 1,11 11-16,-11 0 16,-12-11-1,0-12-15,0-46 16</inkml:trace>
          <inkml:trace contextRef="#ctx0" brushRef="#br0" timeOffset="-292658.2871">6337 13423 0,'-12'0'15,"-23"12"-15,-118 69 16,-118 92 0,-24 0-16,13 12 15,23 12-15,82-59 16,177-138 0</inkml:trace>
          <inkml:trace contextRef="#ctx0" brushRef="#br0" timeOffset="-293514.4288">5524 14371 0,'0'0'15,"0"0"-15,0 11 16,0 1 0,0 11-16,-11 0 15,-13 0 1,0 0-16,1 1 16,11-13-16,0 1 15,1-1 1,11 1-16,0 11 15,0 0 1,11 12-16,1-1 16,0 13-1,-12-13-15,0 1 16,-12-12-16,-11 0 16,-13 0-1,-11 0-15,0 0 16,0-11-1,12-12-15,-1 0 16,13-12-16,-1-22 16,12-12-1,12-1-15,12 1 16,23-12 0,24 1-16,-59 57 15</inkml:trace>
          <inkml:trace contextRef="#ctx0" brushRef="#br0" timeOffset="-292913.6632">4794 14856 0,'0'0'16,"0"12"0,0 11-16,0 0 15,0 0-15,-24 0 16,1-11 0,-12-1-16,-1 1 15,1-1 1,0 1-16,-24 11 15,-12 0 1,12 12-16,12 0 16,12 11-16,23-11 15,12-1 1,0-34-16</inkml:trace>
          <inkml:trace contextRef="#ctx0" brushRef="#br0" timeOffset="-289064.1493">3522 15145 0,'0'0'0,"0"0"15,0 0-15,0 0 16,0 0 0,0 0-16,-12 0 15,0 0 1,0-11-16,1-1 16,11 1-16,0-13 15,0 1 1,11 0-16,1 0 15,0 0 1,0 11-16,0 1 16,-1 11-16,1 0 15,0 0 1,0 11-16,-1 1 16,-11-1-1,0 13-15,-11 10 16,-13 13-1,-23 10-15,0-10 16,0-13-16,-12 1 16,59-35-1</inkml:trace>
          <inkml:trace contextRef="#ctx0" brushRef="#br0" timeOffset="-288256.359">3263 14151 0,'0'-11'16,"11"-24"-16,1-34 16,0-70-1,-12 35-15,-12 46 16,-35 12-1,-24 0-15,-23 34 16,23 35-16,1 24 16,23 10-1,23-10-15,24 10 16,35 13 0,48 11-16,23 11 15,-106-92-15</inkml:trace>
        </inkml:traceGroup>
        <inkml:traceGroup>
          <inkml:annotationXML>
            <emma:emma xmlns:emma="http://www.w3.org/2003/04/emma" version="1.0">
              <emma:interpretation id="{36A02098-D948-49A3-BDAD-DCE431A5C33F}" emma:medium="tactile" emma:mode="ink">
                <msink:context xmlns:msink="http://schemas.microsoft.com/ink/2010/main" type="inkWord" rotatedBoundingBox="26794,16029 23058,16047 23047,13974 26783,139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85062.693">659 14510 0,'0'0'0,"0"0"16,-11 11-16,-13 1 15,0-1 1,1 12-16,-1 0 16,1 12-1,11 0-15,0 23 16,0-12-16,1 0 15,-1 0 1,0-11-16,0 0 16,-11-12-1,-1 0-15,-23-12 16,0 1 0,12-12-16,-1-12 15,13-11-15,11-11 16,12-24-1,35 0-15,12 0 16,12 0 0,-12 35-16,-47 23 15</inkml:trace>
          <inkml:trace contextRef="#ctx0" brushRef="#br0" timeOffset="-284639.6546">-177 14787 0,'0'0'15,"0"11"-15,0 24 16,0 0-16,-12 11 15,0-23 1,1 0-16,-1-11 16,0-1-1,12-11-15,0 0 16,0 0-16,0 0 16,0 0-1,-12-11-15,12 11 16,-11 0-1,-25 11-15,-11 12 16,-12 12 0,0 11-16,0 12 15,-11 0 1,23-12-16,-1 0 16,37-22-16,11-24 15</inkml:trace>
          <inkml:trace contextRef="#ctx0" brushRef="#br0" timeOffset="-283396.7135">-613 14637 0,'0'0'16,"0"0"-1,-35 23-15,-24 11 16,-12 24-1,1 0-15,22-12 16,13-11-16,0 0 16,11-1-1,1 1-15,11 0 16,0-1 0,-12-11-16,13 1 15,-13-13 1,12 1-16,1-12 15,-13 0-15,0 0 16,1-12 0,-1-11-16,13-23 15,22-12 1,25-46-16,-1 23 16,-35 81-1</inkml:trace>
          <inkml:trace contextRef="#ctx0" brushRef="#br0" timeOffset="-287350.4555">2238 15064 0,'0'0'16,"0"0"-16,-12-11 15,0-1 1,12-23-16,0-22 16,0-13-1,12 1-15,0 11 16,11 0-16,-11 12 16,0 0-1,0 0-15,-12 0 16,-12-1-1,-23 1-15,-13-12 16,-10 12-16,-1-12 16,12 0-1,11 12-15,13 0 16,23-23 0,23-35-16,36-35 15,0 23 1,0 12-16,12-11 15,-71 115-15</inkml:trace>
          <inkml:trace contextRef="#ctx0" brushRef="#br0" timeOffset="-286571.9024">1767 15030 0,'0'0'0,"-12"11"15,0 1 1,-11 11-16,-13 12 16,-35 22-1,-23 13-15,-12-1 16,12-11-1,-12-12-15,-12 0 16,0-11-16,12-12 16,24-11-1,11-1-15,24-11 16,12 0 0,11 0-16,12 0 15,12 0-15,0 0 16,0 0-1,71 0-15,59 0 16,11 0 0,-141 0-16</inkml:trace>
          <inkml:trace contextRef="#ctx0" brushRef="#br0" timeOffset="-285675.0932">1331 14521 0,'0'0'0,"0"0"15,-12 12-15,-12 11 16,1 0 0,-1 12-16,13-1 15,11 1 1,11-12-16,1 0 16,12-11-1,11-12-15,0 0 16,-11 0-16,-12 0 15,-1 0 1,-11 0-16,0 0 16,-11 11-1,-25 24-15,-11 11 16,0-11 0,0-1-16,12-10 15,-1-13-15,1 1 16,11-12-1,1-12-15,11 1 16,0-13 0,12-10-16,0 11 15,0-12-15,0 23 16,0 12 0,0 0-16,0 0 15,-12 24 1,-11 10-16,-12 24 15,-1-12 1,-11 12-16,0-23 16,12-1-16,11-10 15,24-24 1</inkml:trace>
          <inkml:trace contextRef="#ctx0" brushRef="#br0" timeOffset="-284176.0691">1001 13504 0,'0'0'0,"-12"12"16,-59 22 0,-35 36-16,-23 34 15,-24 23 1,-36 11-16,36 13 15,47-36-15,24-22 16,23-35 0,0-1-16,12-10 15,47-47 1</inkml:trace>
          <inkml:trace contextRef="#ctx0" brushRef="#br0" timeOffset="-285447.6454">765 14868 0,'0'0'15,"0"0"-15,0 0 16,0 0-16,0 23 16,-11 12-1,-13-1-15,0 1 16,-11 11-1,12-11-15,-13-12 16,13-11 0,23-12-16</inkml:trace>
          <inkml:trace contextRef="#ctx0" brushRef="#br0" timeOffset="-284436.3625">0 14521 0,'0'0'16,"35"-11"-16,83-24 15,11-11 1,-34-1-16,-13 13 16,-82 34-1</inkml:trace>
          <inkml:trace contextRef="#ctx0" brushRef="#br0" timeOffset="-283958.2994">-448 14371 0,'0'0'0,"0"23"16,12 23-1,0 47-15,-12 45 16,-24-11-1,0-34-15,13-12 16,11-81 0</inkml:trace>
          <inkml:trace contextRef="#ctx0" brushRef="#br0" timeOffset="-283731.7653">-707 14995 0,'0'0'16,"0"11"-16,0 13 15,-12-1 1,-23 23-16,-12 0 16,0 0-1,11-22-15,13-13 16,11-11-16,12 0 15</inkml:trace>
          <inkml:trace contextRef="#ctx0" brushRef="#br0" timeOffset="-283081.4375">-1414 14325 0,'0'0'16,"0"23"-16,0 23 15,12 35 1,-12 58-16,-12-1 15,0-45-15,1-24 16,11-69 0</inkml:trace>
        </inkml:traceGroup>
        <inkml:traceGroup>
          <inkml:annotationXML>
            <emma:emma xmlns:emma="http://www.w3.org/2003/04/emma" version="1.0">
              <emma:interpretation id="{6DA4A955-75FE-4C15-83B1-7D2897B3DBD2}" emma:medium="tactile" emma:mode="ink">
                <msink:context xmlns:msink="http://schemas.microsoft.com/ink/2010/main" type="inkWord" rotatedBoundingBox="22836,16385 20219,16398 20210,14531 22827,1451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82676.4209">-1661 14729 0,'0'0'0,"0"35"16,-12 23-16,0-1 16,0-10-1,1-13-15,-13 1 16,0-12-1,13-11-15,-1-12 16,0-12-16,0 0 16,1-22-1,-1-1-15,12 24 16,0-1 0,0 12-16,0 0 15,-12 12-15,-23 11 16,-36 23-1,-11 12-15,11 11 16,0-11 0,12-12-16,24-23 15,35-23 1</inkml:trace>
          <inkml:trace contextRef="#ctx0" brushRef="#br0" timeOffset="-282458.3086">-1767 14255 0,'0'0'16,"0"0"-1</inkml:trace>
          <inkml:trace contextRef="#ctx0" brushRef="#br0" timeOffset="-269715.1706">-2309 15064 0,'0'0'0,"0"0"15,0 0 1,0 0-16,0 0 16,0 0-1,0 0-15,-12 12 16,0-1-16,-11 1 15,-24-12 1,11 0-16,1-12 16,0 1-1,11-1-15,12 1 16,0-1-16,12 1 16,0-1-1,12-11-15,0 11 16,12 1-1,-13 11-15,1 0 16,12 11 0,-13 1-16,1 11 15,0 12-15,-24 11 16,-11 23 0,-24 1-16,-36 11 15,12-12 1,-11-11-16,-12-12 15,-12 0-15,106-46 16</inkml:trace>
          <inkml:trace contextRef="#ctx0" brushRef="#br0" timeOffset="-269003.5192">-2780 14625 0,'0'0'16,"0"0"0,0 0-16,0 35 15,0 23 1,-12 22-16,-12-10 15,-23-1-15,12-23 16,-24 1 0,0-13-16,0-22 15,0-12 1,24 0-16,0-12 16,11-11-16,12-12 15,12 1 1,12-1-16,12 0 15,-1 12 1,1 12-16,-13 11 16,1 0-1,-12 0-15,0 0 16,-12 23-16,-11 12 16,-12-1-1,-1-11-15,1 0 16,-12 24-1,0-13-15,-24 36 16,12-12 0,0-1-16,-11 13 15,11-24-15,-12 0 16,12-11 0,12-12-16,0-12 15,47-11 1</inkml:trace>
          <inkml:trace contextRef="#ctx0" brushRef="#br0" timeOffset="-268777.8307">-2557 14070 0,'24'0'15,"23"-11"-15,47-12 16,36 11-16,-130 12 16</inkml:trace>
          <inkml:trace contextRef="#ctx0" brushRef="#br0" timeOffset="-268512.9623">-3428 14579 0,'0'0'16,"0"0"-16,47-23 15,82-23 1,1-12-16,-12 12 16,-12 11-16,-106 35 15</inkml:trace>
          <inkml:trace contextRef="#ctx0" brushRef="#br0" timeOffset="-267940.603">-3299 15076 0,'0'0'15,"0"0"1,0 0-16,0 0 16,0 0-16,0 0 15,0 0 1,0-12-16,0 1 15,0-12 1,0-12-16,12 0 16,0 1-16,11 10 15,1 1 1,0 12-16,-1 11 16,1 11-1,-13 1-15,-11-1 16,0 24-1,-11 0-15,-25 11 16,1-11-16,0-1 16,35-34-1</inkml:trace>
          <inkml:trace contextRef="#ctx0" brushRef="#br0" timeOffset="-267112.6716">-3841 15758 0,'0'0'0,"12"0"15,59-12-15,23 1 16,-94 11-1</inkml:trace>
          <inkml:trace contextRef="#ctx0" brushRef="#br0" timeOffset="-267388.919">-3758 14625 0,'0'0'0,"0"0"15,0 0 1,0 12-16,0 11 15,0 0-15,0 0 16,-12 0 0,0-11-16,1 11 15,-13 0 1,0-12-16,1 24 16,-1 0-1,1-1-15,-1 1 16,12-12-1,1 12-15,-1-12 16,0 0-16,0 0 16,1 12-1,-1 0-15,0-1 16,0-11 0,-11 1-16,-1-1 15,1-12-15,-1-11 16,-11 0-1,-1 0-15,1-11 16,11-12 0,13-1-16,11-22 15,11-12 1,37-23-16,-1 12 16,23-12-16,-70 81 15</inkml:trace>
          <inkml:trace contextRef="#ctx0" brushRef="#br0" timeOffset="-266905.7294">-4229 15885 0,'0'0'0,"0"0"15,0 0 1,12 0-16,-12 0 16</inkml:trace>
        </inkml:traceGroup>
        <inkml:traceGroup>
          <inkml:annotationXML>
            <emma:emma xmlns:emma="http://www.w3.org/2003/04/emma" version="1.0">
              <emma:interpretation id="{C1EBDA22-0163-4713-A596-96C199083675}" emma:medium="tactile" emma:mode="ink">
                <msink:context xmlns:msink="http://schemas.microsoft.com/ink/2010/main" type="inkWord" rotatedBoundingBox="19905,16311 17686,16322 17678,14821 19897,1481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64871.0393">-6196 15145 0,'0'0'16,"0"0"-16,0 0 15,-12 0 1,-12 0-16,-35 0 16,-35 0-1,0 12-15,11-12 16,13 0 0,-1 0-16,12 0 15,12 0-15,47 0 16</inkml:trace>
          <inkml:trace contextRef="#ctx0" brushRef="#br0" timeOffset="-266114.9002">-4912 14775 0,'0'0'16,"0"0"-1,0 0-15,0 0 16,0 0-1</inkml:trace>
          <inkml:trace contextRef="#ctx0" brushRef="#br0" timeOffset="-266272.4971">-4865 15180 0,'0'0'15,"0"0"-15,0 0 16,-12 11-1,0 13-15,-23-1 16,-1 11 0,-11 13-16,12-13 15,-12-11 1,11-11-16,13-1 16,23-11-16</inkml:trace>
          <inkml:trace contextRef="#ctx0" brushRef="#br0" timeOffset="-266500.5382">-4618 14313 0,'0'0'0,"0"0"15,0 0 1,12 35-16,0 11 16,-12 35-16,0 69 15,0 0 1,0-46-16,-12-11 16,0-24-1,0 1-15,12-70 16</inkml:trace>
          <inkml:trace contextRef="#ctx0" brushRef="#br0" timeOffset="-265551.8456">-5513 15111 0,'0'0'0,"0"0"16,0-12 0,0-11-16,12-23 15,-1-24 1,1 36-16,23-13 16,-11 13-16,11 11 15,-11 11 1,-1 12-16,-11 0 15,12 23 1,-12 0-16,-12 12 16,-12 0-16,-12-1 15,-11 1 1,-24 11-16,0-11 16,0 0-1,12-24-15,12 1 16,-1-12-1,13 0-15,11 0 16,0-12-16,12 12 16,0-11-1,0 11-15,0 0 16,0 0 0,0 0-16,0 0 15,0 0 1,0 0-16,0 23 15,-23 11-15,-36 36 16,-12-13 0,-11 1-16,23-23 15,59-35 1</inkml:trace>
          <inkml:trace contextRef="#ctx0" brushRef="#br0" timeOffset="-265373.6953">-5796 15804 0,'0'0'16,"0"0"-1,0 0-15,0 0 16</inkml:trace>
          <inkml:trace contextRef="#ctx0" brushRef="#br0" timeOffset="-265119.3556">-5973 14486 0,'0'0'16,"0"0"0,0 0-16,0 12 15,12 23-15,0 57 16,-24 47 0,-11-24-16,11-22 15,0-1 1,12-92-16</inkml:trace>
          <inkml:trace contextRef="#ctx0" brushRef="#br0" timeOffset="-264695.5198">-6656 15584 0,'0'0'15,"0"0"1,0 0-16,0 0 16,0 0-16</inkml:trace>
        </inkml:traceGroup>
        <inkml:traceGroup>
          <inkml:annotationXML>
            <emma:emma xmlns:emma="http://www.w3.org/2003/04/emma" version="1.0">
              <emma:interpretation id="{D1B2F6F9-58E0-40AA-B681-749318C53364}" emma:medium="tactile" emma:mode="ink">
                <msink:context xmlns:msink="http://schemas.microsoft.com/ink/2010/main" type="inkWord" rotatedBoundingBox="17367,16244 12961,16266 12954,14890 17360,1486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63670.7794">-7492 15064 0,'0'0'0,"0"0"16,0 0-1,0 0-15,0 0 16,0 0-16,-36 0 15,-11 0 1,-12 0 0,12 0-16,0 12 15,0-1-15,12 1 16,11 0-16,1-1 16,-1 24-1,24-35-15</inkml:trace>
          <inkml:trace contextRef="#ctx0" brushRef="#br0" timeOffset="-263589.7203">-7834 15735 0,'0'0'16,"0"0"-16,0 0 15,0 0-15,0 0 16</inkml:trace>
          <inkml:trace contextRef="#ctx0" brushRef="#br0" timeOffset="-264350.0916">-7127 15215 0,'0'0'15,"0"0"-15,0 0 16,-12 23 0,-11 11-16,-1-11 15,-11 24-15,11-13 16,-11-11 0,11-11-16,1 0 15,-13-1 1,1-11-16,23 0 15,12 0 1</inkml:trace>
          <inkml:trace contextRef="#ctx0" brushRef="#br0" timeOffset="-264043.5008">-7233 14371 0,'0'0'0,"0"0"16,0 0-16,0 0 16,0 0-1,0 23-15,0 12 16,-12 46-1,-23 80-15,11-22 16,1-47 0,11-11-16,-12 0 15,13-11-15,11-70 16</inkml:trace>
          <inkml:trace contextRef="#ctx0" brushRef="#br0" timeOffset="-262536.2205">-7940 14556 0,'0'0'16,"0"0"-16,0 0 16,0 11-1,0 1-15,-12 11 16,1 0-1,-1 12-15,0-1 16,-12 1-16,1 11 16,-1 1-1,-11 10-15,0-10 16,-1-13 0,13-11-16,-13 0 15,13-11 1,-1 0-16,1-1 15,11-11-15,0 0 16,0 0 0,1 12-16,-1-12 15,-12 11 1,-11 1-16,-12 11 16,-24 0-1,-35 0-15,0 0 16,-12 0-16,24-11 15,-35-12 1,-13 0-16,48 0 16,11-12-16,25 12 15,22 0 1,1 0-16,23 0 16,0 0-1,12 0-15,0 0 16,0 0-1,0 0-15,36 0 16,46 0 0,12-11-16,-23-1 15,0 1-15,11-1 16,-82 12 0</inkml:trace>
          <inkml:trace contextRef="#ctx0" brushRef="#br0" timeOffset="-263239.5715">-8175 15111 0,'0'0'0,"0"0"16,0 0-1,11 23-15,1 11 16,-12 13-16,-12 10 16,1 1-1,-13-12-15,-11 1 16,-12 10 0,-1-34-16,13-11 15,35-12 1</inkml:trace>
          <inkml:trace contextRef="#ctx0" brushRef="#br0" timeOffset="-262327.6825">-9259 14833 0,'0'0'0,"0"0"15,23-11 1,48-36-16,59-10 15,11 10 1,-35 13-16,-106 34 16</inkml:trace>
          <inkml:trace contextRef="#ctx0" brushRef="#br0" timeOffset="-261677.1701">-9954 15180 0,'0'0'0,"0"0"15,0 0-15,0 0 16,0-12-1,0 1-15,12-1 16,11-11 0,12-12-16,1 12 15,-1 12-15,-11-1 16,-1 1 0,-11 11-16,0 0 15,-12 0 1,0 11-16,0 1 15,-24 22 1,-23 24-16,-12 12 16,24-13-1,0-10-15,-1 10 16,24-34-16,1 1 16,11-13-1,0 1-15,0-1 16,0 1-16,0-1 15,0 1 1,0-1 0,0 1-16,-12 0 15,-12-1-15,1 12 16,-1-11 0,-11-1-16,0 1 15,-13-12-15,13-12 16,12-11-1,-1-23-15,24-12 16,12-23 0,23 0-16,0 24 15,-35 57 1</inkml:trace>
          <inkml:trace contextRef="#ctx0" brushRef="#br0" timeOffset="-260453.6004">-10732 14926 0,'0'0'15,"0"0"1,0 0-16,12-12 16,0-11-1,11-12-15,13 1 16,11-1-16,0 0 15,0 12 1,0 0-16,-23 11 16,-1 12-1,-11 0-15,0 12 16,0 0 0,-12 11-16,-12 11 15,-23 1-15,-24 11 16,0 0-1,12-11-15,0-12 16,-1-11 0,1-1-16,12-11 15,11-11 1,1-1-16,11 1 16,12-1-16,-12-11 15,12 0 1,0 11-16,12-11 15,0 12 1,-12 11-16,0 0 16,0 0-16,12 11 15,-1 12 1,-11 0-16,0 1 16,-11-1-1,-1 0-15,0 0 16,-11 0-1,-1 0-15,-11 0 16,-1 0-16,1 12 16,0-12-1,-1 0-15,13-11 16,-1-1 0,12-11-16,-11 0 15,11 0-15,0 0 16,0-11-1,1-1-15,-1 1 16,0-1 0,0 1-16,1 11 15,11 0 1,-12 0-16,0 0 16,0 0-16,-11 11 15,-13 12 1,-11 12-16,-12 11 15,-11 0 1,34-11-16,36-35 16</inkml:trace>
          <inkml:trace contextRef="#ctx0" brushRef="#br0" timeOffset="-261363.0876">-10626 15145 0,'0'0'0,"0"0"16,0 0-16,0 0 15,0 0 1,12 12-16,12-1 16,-1 24-1,-11 0-15,0 11 16,-24 0 0,-12 12-16,1-12 15,-12 0-15,-1-11 16,36-35-1</inkml:trace>
          <inkml:trace contextRef="#ctx0" brushRef="#br0" timeOffset="-260295.1259">-11226 14590 0,'0'0'0,"0"0"15,0 0-15,0 0 16</inkml:trace>
        </inkml:traceGroup>
        <inkml:traceGroup>
          <inkml:annotationXML>
            <emma:emma xmlns:emma="http://www.w3.org/2003/04/emma" version="1.0">
              <emma:interpretation id="{077C1280-890E-4E97-BC9D-376AEF1ACC60}" emma:medium="tactile" emma:mode="ink">
                <msink:context xmlns:msink="http://schemas.microsoft.com/ink/2010/main" type="inkWord" rotatedBoundingBox="12597,16062 11404,16068 11398,14996 12592,1499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56270.6058">-12934 14498 0,'0'0'15,"0"0"-15,0 0 16,-12 23 0,0 35-16,0 46 15,0 23 1,-11-11-16,-1 22 16,24-138-1</inkml:trace>
          <inkml:trace contextRef="#ctx0" brushRef="#br0" timeOffset="-256497.2868">-12758 14879 0,'0'0'16,"0"0"-16,0 0 16,0 0-1,0 0-15,0 0 16</inkml:trace>
          <inkml:trace contextRef="#ctx0" brushRef="#br0" timeOffset="-256684.435">-12475 14902 0,'0'0'16,"0"0"-1,0 0-15,0 0 16,0 0-16,0 0 15,12 24 1,-12 22-16,0 12 16,0 11-1,-12 12-15,0-23 16,-11-12 0,-1-11-16,12-24 15,-11 1-15,11-12 16,0 0-1,-11-12-15,11 1 16,0-13 0,0 13-16,0-1 15,12 1-15,0 11 16,0 0 0,-11 0-16,-25 23 15,-11 12 1,-12 11-16,0 12 15,12-24 1,-12-11-16,1 0 16,10-11-16,48-12 15</inkml:trace>
          <inkml:trace contextRef="#ctx0" brushRef="#br0" timeOffset="-257964.3374">-12039 15226 0,'0'0'15,"0"0"-15,0 0 16,0 0-16,0 0 15,0 0 1,0 0-16,0 0 16,0 0-1,-12 0-15,12 0 16,0 0 0,0 0-16,0 0 15,0 0-15,0 0 16,0 0-1,0 0-15,0 0 16,0 0 0,0 0-16,0 0 15,0 0-15,-12 12 16,0-12 0,1-12-16,11 1 15,11-36 1,37-45-16,10-24 15,13 47-15,-71 69 16</inkml:trace>
          <inkml:trace contextRef="#ctx0" brushRef="#br0" timeOffset="-257389.8851">-11980 15550 0,'0'0'16,"0"0"-16,0 0 15,0 0 1,0 0-16,0 0 15,0 0 1</inkml:trace>
        </inkml:traceGroup>
        <inkml:traceGroup>
          <inkml:annotationXML>
            <emma:emma xmlns:emma="http://www.w3.org/2003/04/emma" version="1.0">
              <emma:interpretation id="{D42F7D01-0528-4422-9F89-CD07B41F7259}" emma:medium="tactile" emma:mode="ink">
                <msink:context xmlns:msink="http://schemas.microsoft.com/ink/2010/main" type="inkWord" rotatedBoundingBox="10973,16365 5612,16391 5603,14500 10964,1447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54106.492">-13559 14868 0,'0'0'0,"0"0"16,0 0 0,0 0-16,0 0 15,0 0 1,0 0-16,0 11 15,0 1-15,12 11 16,0 0 0,0 12-16,-12-1 15,0 13 1,-12-1-16,-12 12 16,-23 23-1,-12-12-15,-11 0 16,-1 1-16,71-70 15</inkml:trace>
          <inkml:trace contextRef="#ctx0" brushRef="#br0" timeOffset="-253129.338">-14819 15053 0,'0'0'16,"0"0"-1,0 0-15,23-12 16,13 1 0,23-1-16,23-11 15,1 0-15,-13 0 16,1 11 0,-71 12-16</inkml:trace>
          <inkml:trace contextRef="#ctx0" brushRef="#br0" timeOffset="-252051.9201">-15396 14937 0,'0'0'0,"0"0"16,0 0-1,0 0-15,0 12 16,-12 11 0,0 0-16,-12 0 15,1 0 1,-1 0-16,13-11 15,-1-1-15,12-11 16,0 0 0,0 0-16,0 12 15,0 0 1,0 11-16,-12 11 16,0 13-1,-11-1-15,-13 0 16,1-11-16,0-12 15,-1-12 1,1 1-16,0-24 16,11 1-1,1-12-15,11 0 16,0-24-16,12 1 16,24-12-1,23-11-15,-47 69 16</inkml:trace>
          <inkml:trace contextRef="#ctx0" brushRef="#br0" timeOffset="-251670.0154">-15656 14822 0,'0'0'0,"0"0"16,0 0-1,0 0-15,0 0 16</inkml:trace>
          <inkml:trace contextRef="#ctx0" brushRef="#br0" timeOffset="-251207.6796">-15950 15076 0,'0'0'0,"0"0"15,0 0 1,0 0-16,-24 0 16,-23 11-1,-23 13-15,11-1 16,12 0-1,-1 0-15,13 0 16,12 12-16,-1-1 16,12-11-1,0 24-15,1-13 16,-1 13 0,0-13-16,0 1 15,-11 0-15,-13-12 16,-11 0-1,0 0-15,0-12 16,47-11 0</inkml:trace>
          <inkml:trace contextRef="#ctx0" brushRef="#br0" timeOffset="-250190.9069">-16068 13989 0,'0'0'15,"0"0"1,-12 0-16,-11 12 16,-13 11-1,-22 23-15,-1 12 16,-24 23-16,-11 0 15,-12 0 1,12 0-16,23 0 16,71-81-1</inkml:trace>
          <inkml:trace contextRef="#ctx0" brushRef="#br0" timeOffset="-250487.0697">-16445 14729 0,'0'0'15,"0"0"-15,0 0 16,0 23 0,-12 12-16,1 11 15,11 0 1,-12-11-16,12-12 15,-12 0-15,0 0 16,1 0 0,-1-11-16,0 0 15,0 11 1,-11 0-16,-13 0 16,1 0-1,11 0-15,-11 0 16,11-11-1,-11-1-15,12-11 16,-13 0-16,1 0 16,0 12-1,-1-12-15,1 0 16,-12 0 0,0 0-16,11-12 15,1 1-15,11-1 16,24 12-1</inkml:trace>
          <inkml:trace contextRef="#ctx0" brushRef="#br0" timeOffset="-245249.8047">-17128 14024 0,'0'0'0,"0"0"15,-24 12-15,-11 34 16,-36 23 0,-11 24-16,-1 11 15,-23-23 1,-11 0-16,11-35 15,35-12-15,0-22 16,24 0 0,0-12-16,12 0 15,11-12 1,12 0-16,1-11 16,11-23-16,11-12 15,25-11 1,11 11-16,12 24 15,-12 22 1,0 24-16,0 22 16,-23 12-1,-24 24-15,-36 57 16,-34 12-16,-1-35 16,12-24-1,12-10-15,47-70 16</inkml:trace>
          <inkml:trace contextRef="#ctx0" brushRef="#br0" timeOffset="-246167.2467">-17175 14902 0,'0'0'15,"0"0"1,0 0-16,0 0 16,0 0-1,0 0-15,0 0 16,-12 12-16,-23 11 16,-12 12-1,-1-1-15,1-10 16,-12 10-1,1-11-15,-1-11 16,-12 0-16,12-12 16,0 0-1,24 0-15,0 0 16,11 0 0,0 0-16,1 0 15,11 0 1,0 0-16,1 0 15,-1 0-15,0 0 16,0 0 0,12 0-16,-12-12 15,1 0 1,11-11-16,0 0 16,0-12-16,0 12 15,0 12 1,0 11-16,0 0 15,0 0 1,-12 11-16,-12 1 16,-11 11-1,0 0-15,-1 0 16,1 0-16,11 12 16,1-12-1,11 0-15,0 0 16,0 1-1,1 10-15,11 1 16,0 0 0,0-1-16,-12-11 15,0 12-15,0-12 16,-23 0 0,0 0-16,-1-11 15,-11-12 1,12 0-16,11-12 15,1-11-15,-1 0 16,12-12 0,12-11-16,12 12 15,12-13 1,-24 47-16</inkml:trace>
          <inkml:trace contextRef="#ctx0" brushRef="#br0" timeOffset="-244941.551">-18624 14972 0,'0'0'0,"0"0"16,0 0 0,0 11-16,0 1 15,-12-1 1,0 1-16,1 0 16,-13-1-16,-11 1 15,-1-1 1,1 1-16,0 11 15,11 0 1,1-11-16,11 22 16,12-34-1</inkml:trace>
          <inkml:trace contextRef="#ctx0" brushRef="#br0" timeOffset="-244805.4388">-18801 15688 0,'0'0'0,"0"0"16,0 0-1,0 0-15</inkml:trace>
          <inkml:trace contextRef="#ctx0" brushRef="#br0" timeOffset="-252951.8962">-14266 14741 0,'0'0'0,"0"0"16,0 0-1,24-12-15,23 1 16,36-13-16,23 1 15,0 0 1,-36 0-16,-70 23 16</inkml:trace>
          <inkml:trace contextRef="#ctx0" brushRef="#br0" timeOffset="-253375.5653">-14030 15272 0,'0'0'15,"0"0"-15,0 0 16,0 0 0,0 0-16,0 0 15,0 0-15,0 0 16,-12-11 0,0-1-16,1 1 15,-1-1 1,12 1-16,-12-1 15,12 0-15,0-11 16,0-11 0,0 11-16,12-12 15,0 0 1,-1 12-16,1 11 16,0 12-16,0 0 15,-12 0 1,0 12-16,0 0 15,-12 11 1,0 11-16,-11 1 16,-13 11-1,1-11-15,0-12 16,-1 0 0,1-11-16,0-1 15,-1-11-15,1 0 16,0 0-1,-1 0-15,-11 0 16,0 0 0,0 0-16,0 0 15,-24 0-15,-11 0 16,11 0 0,0 0-16,24 0 15,0 0 1,12 0-16,11 0 15,12 0 1,12 0-16,0 0 16,0 0-16,12 0 15,24 12 1,11-12-16,0 0 16,0 0-1,12 0-15,-59 0 16</inkml:trace>
          <inkml:trace contextRef="#ctx0" brushRef="#br0" timeOffset="-252558.0623">-15114 14556 0,'0'0'16,"0"0"-16,0 0 16,12 0-16,0 23 15,11 23 1,-11 47-16,-24-1 15,1 0 1,-25 1-16,13-24 16,-1-11-1,24-58-15</inkml:trace>
          <inkml:trace contextRef="#ctx0" brushRef="#br0" timeOffset="-251867.4631">-15820 15827 0,'0'0'0,"11"-12"15,25 1 1,58-24-16,24-11 16,-36 11-16,1-11 15,-1 11 1,-82 35-16</inkml:trace>
          <inkml:trace contextRef="#ctx0" brushRef="#br0" timeOffset="-251009.8232">-16409 15064 0,'0'0'16,"11"-11"-16,36-12 15,36-24 1,11-10-16,-11 10 16,-36 24-1,-47 23-15</inkml:trace>
          <inkml:trace contextRef="#ctx0" brushRef="#br0" timeOffset="-249286.3377">-17234 15885 0,'0'0'16,"0"0"-1,0 0-15,0 0 16,24 0-1,11 0-15,0 0 16,12 0-16,24-12 16,0 1-1,-1-1-15,1 1 16,-71 11 0</inkml:trace>
          <inkml:trace contextRef="#ctx0" brushRef="#br0" timeOffset="-249078.3893">-17187 15654 0,'0'0'15,"0"0"1,0 0-16,0 0 15</inkml:trace>
          <inkml:trace contextRef="#ctx0" brushRef="#br0" timeOffset="-245721.4464">-17941 14891 0,'0'0'16,"0"0"-16,0 0 15,24-12 1,46-22-16,1 11 15,-71 23 1</inkml:trace>
          <inkml:trace contextRef="#ctx0" brushRef="#br0" timeOffset="-245968.5881">-18070 15839 0,'0'0'16,"0"0"-1,0 0-15,0 0 16</inkml:trace>
        </inkml:traceGroup>
        <inkml:traceGroup>
          <inkml:annotationXML>
            <emma:emma xmlns:emma="http://www.w3.org/2003/04/emma" version="1.0">
              <emma:interpretation id="{DA944A6F-B448-4692-9F97-B6EFCE93BFC1}" emma:medium="tactile" emma:mode="ink">
                <msink:context xmlns:msink="http://schemas.microsoft.com/ink/2010/main" type="inkWord" rotatedBoundingBox="5306,16207 3337,16216 3329,14545 5298,1453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39049.5599">-19755 14868 0,'0'0'0,"0"0"16,0 0-1,0 0-15,0 0 16,0 0-16,-12 0 16,-11 11-1,-1 1-15,-11 11 16,0 0-1,23 0-15,0 0 16,12-11-16,0-1 16,12 1-1,0 0-15,-1-1 16,-11-11 0,0 0-16,0 0 15,0 12 1,-23 11-16,-24 23 15,-12 12-15,-12 11 16,12-11 0,12 0-16,12-12 15,11 0 1,12-11-16,12 0 16,12-1-1,12 12-15,11-11 16,36 0-16,11-12 15,12-12 17,166-11-32,-143 0 15,-117 0 1</inkml:trace>
          <inkml:trace contextRef="#ctx0" brushRef="#br0" timeOffset="-238623.5416">-20191 14983 0,'0'0'0,"0"0"15,0 0-15,0 0 16,12 12 0,-12-1-16,0 24 15,-12 11 1,-11 12-16,-13 12 16,1-13-16,0 1 15,35-58 1</inkml:trace>
          <inkml:trace contextRef="#ctx0" brushRef="#br0" timeOffset="-238241.7088">-20485 15353 0,'0'0'15,"0"0"-15,0 0 16,-12 0-1,0 0-15,0-11 16,1-1 0,-1 1-16,0-13 15,0 1-15,12 0 16,0 0 0,12 0-16,0 11 15,0 1 1,11-1-16,-11 1 15,0 11-15,-12 0 16,0 0 0,0 23-16,-12 12 15,-23 22 1,-36 24-16,-12-11 16,13-13-16,23-22 15,0-12 1,47-23-16</inkml:trace>
          <inkml:trace contextRef="#ctx0" brushRef="#br0" timeOffset="-239816.5483">-19189 14949 0,'0'0'0,"0"0"0,0 0 15,0 0 1,0 0-16,0 0 15,0 11 1,0 12-16,0 0 16,0 12-1,-12 0-15,0 11 16,0 0 0,-23 1-16,-12-1 15,-12-12-15,-12 1 16,0-23-1,24-12-15,0 0 16,0 0 0,24-12-16,-1 1 15,12-1-15,0 0 16,12 1 0,0-1-16,12 1 15,12-1 1,-1 12-16,-11 0 15,12 12-15,-1-1 16,-11 1 0,0 11-16,-12 0 15,0 0 1,-12 12-16,0-12 16,-11 12-1,-1-1-15,-11 1 16,-1-12-16,1 0 15,-12 0 1,12-11-16,11 11 16,24-23-1</inkml:trace>
          <inkml:trace contextRef="#ctx0" brushRef="#br0" timeOffset="-239627.4794">-19496 14822 0,'0'0'16,"0"0"0,0 0-16,0 0 15,0 0 1</inkml:trace>
          <inkml:trace contextRef="#ctx0" brushRef="#br0" timeOffset="-237719.7071">-20497 14590 0,'0'0'0,"0"0"16,0 0-16,0 12 16,0-12-1,-12 23-15,0 0 16,1 0 0,-1 0-16,-12-11 15,13 0 1,-1-1-16,0 1 15,0-1-15,12-11 16,0 12 0,0-1-16,0 12 15,0 12 1,0 0-16,-12-1 16,-11 1-1,-13 11-15,13-11 16,-12 0-16,-13-1 15,1 1 1,0-12-16,-12 0 16,-11-11-1,11-12-15,12-12 16,23 1 0,12-12-16,12-12 15,24-34-15,23-24 16,0 12-1,0 12-15,-47 69 16</inkml:trace>
          <inkml:trace contextRef="#ctx0" brushRef="#br0" timeOffset="-237421.8263">-20815 14510 0,'0'0'0,"0"0"15,0-24-15,12-22 16,-12-46 0,-12 11-16,0 11 15,0 24 1,-11 0-16,-1 23 16,-11 0-1,-12 11-15,-12 24 16,12 11-16,0 35 15,35-24 1,24 13-16,11-1 16,36 0-1,24-11-15,-83-35 16</inkml:trace>
        </inkml:traceGroup>
        <inkml:traceGroup>
          <inkml:annotationXML>
            <emma:emma xmlns:emma="http://www.w3.org/2003/04/emma" version="1.0">
              <emma:interpretation id="{7891C8EA-4022-40B3-B7F7-207A2CA32B83}" emma:medium="tactile" emma:mode="ink">
                <msink:context xmlns:msink="http://schemas.microsoft.com/ink/2010/main" type="inkWord" rotatedBoundingBox="2984,15972 -194,15987 -203,14180 2975,14164"/>
              </emma:interpretation>
            </emma:emma>
          </inkml:annotationXML>
          <inkml:trace contextRef="#ctx0" brushRef="#br0" timeOffset="-234911.1643">-21557 15203 0,'0'0'0,"0"0"16,0 0-16,0 0 15,0 0-15,0 0 16,0 0 0,0 0-16,0 0 15,0 0 1,0 0-16,0 0 15,0 0 1,0 0-16,0 0 16,0 0-16,0 0 15,0 0 1,-12 12-16,0-1 16,-11 1-1,11-12-15,0 0 16,12 0-16,0 0 15,0 0 1,12-23-16,11-12 16,1-11-1,0-1-15,11 13 16,-35 34 0</inkml:trace>
          <inkml:trace contextRef="#ctx0" brushRef="#br0" timeOffset="-233246.4381">-21663 13943 0,'0'0'0,"0"0"16,0 0-16,0 0 15,0 0 1,0 0-16,0 0 15,12 12 1,-1 11-16,-11 12 16,0-1-16,-11 24 15,-13 11 1,-11-11-16,-24 12 16,12-24-1,-12 0-15,0-11 16,-35-1-1,-1-22-15,13-1 16,11-11-16,24-11 16,0-12-1,12-12-15,23 0 16,0-34 0,12 23-16,24-35 15,11 35-15,-35 46 16</inkml:trace>
          <inkml:trace contextRef="#ctx0" brushRef="#br0" timeOffset="-234315.6414">-21793 15215 0,'0'0'15,"0"0"-15,0 0 16,0 0-16,0 0 16,0 0-1,0 0-15,-12 11 16,-23 35 0,-12 12-16,12-12 15,-12-11 1,11-12-16,1 0 15,35-23-15</inkml:trace>
          <inkml:trace contextRef="#ctx0" brushRef="#br0" timeOffset="-234183.1497">-21840 14798 0,'0'0'16,"0"0"-16,0 0 16,0 0-1,0 0-15</inkml:trace>
          <inkml:trace contextRef="#ctx0" brushRef="#br0" timeOffset="-233096.6854">-22040 14013 0,'0'0'16,"0"0"-16,0 0 15,0 0 1</inkml:trace>
          <inkml:trace contextRef="#ctx0" brushRef="#br0" timeOffset="-233688.2681">-22028 15111 0,'0'0'16,"0"0"0,0 0-16,0 0 15,0 0-15,0 0 16,0 0-1,0 0-15,0 0 16,0 0 0,0 0-16,0 0 15,0-12 1,0 12-16,0 0 16,0 0-16,0 0 15,0 0 1,0 0-16,0 0 15,0 0 1,0 0-16,0 0 16,0 0-16,-12 12 15,0-1 1,-12-11-16,1 0 16,-1 0-1,1-11-15,11-1 16,0-11-1,0-12-15,12-34 16,24-12-16,0 0 16,-24 81-1</inkml:trace>
          <inkml:trace contextRef="#ctx0" brushRef="#br0" timeOffset="-232443.9518">-22229 15191 0,'0'0'0,"0"0"15,0 0-15,-11 0 16,-1 0 0,0 0-16,-12 0 15,1 0 1,-1 0-16,1 0 16,-1-11-1,12-1-15,1 1 16,11-1-16,0 1 15,0-1 1,11 1-16,1-1 16,0 12-1,-12 0-15,0 0 16,0 0-16,0 12 16,-12 22-1,-11 12-15,-24 24 16,-1-1-1,1-23-15,-12 12 16,-11-12 0,70-46-16</inkml:trace>
          <inkml:trace contextRef="#ctx0" brushRef="#br0" timeOffset="-231322.4481">-22394 15226 0,'0'0'16,"0"0"-16,0 0 16,0 0-1,0 0-15,0 0 16,0 0 0,-11 0-16,-1 0 15,0 0-15,-11 0 16,-1 0-1,0-11-15,1-1 16,11 0 0,0 1-16,1-1 15,11 1 1,0-1-16,11-11 16,1 12-16,0-1 15,11 0 1,1 12-16,-12 0 15,0 12 1,-12 0-16,11 22 16,-11 12-16,0-46 15</inkml:trace>
          <inkml:trace contextRef="#ctx0" brushRef="#br0" timeOffset="-229983.6749">-23230 15041 0,'0'0'0,"0"0"15,0-11-15,12-36 16,11-22-1,13-23-15,-13 11 16,13 0 0,-1 11-16,0 24 15,1 12-15,-13 10 16,1 13 0,-12 11-16,-1 11 15,-11 1 1,0 11-16,-11 23 15,-13-11 1,0 0-16,-11 11 16,0 0-16,11-34 15,1-1 1,11-11-16,0 0 16,-11-11-1,11-12-15,0-12 16,0 0-1,0-23-15,1 1 16,-1 10-16,12 13 16,0 34-1,0 0-15,0 0 16,-12 11 0,0 24-16,-11 11 15,-1 0-15,1 1 16,-1-13-1,0-11-15,1 1 16,-1-13 0,1 1-16,-1-1 15,1 1-15,-1-1 16,-11 12 0,11 12-16,1-12 15,11 12 1,0 11-16,12-46 15</inkml:trace>
          <inkml:trace contextRef="#ctx0" brushRef="#br0" timeOffset="-230645.8243">-23100 15180 0,'0'0'16,"0"0"-16,0 0 15,0 0 1,0 0-16,0 0 16,0 0-1,11 0-15,1 0 16,0-12-16,0 1 15,0-1 1,-1 1-16,-11-1 16,0 12-1,0-11-15,0 11 16,0 0-16,0 0 16,-11 0-1,-1 0-15,0 11 16,0-11-1,0 12-15,1-12 16,-1 11 0,0-11-16,0 0 15,12 0-15,0 0 16,0 0 0,0 0-16,0 0 15,0 0 1,-11 0-16,-1 12 15,-12 11-15,1 12 16,-24 11 0,11-12-16,-11 1 15,0 0 1,12-1-16,11-22 16,24-12-1</inkml:trace>
          <inkml:trace contextRef="#ctx0" brushRef="#br0" timeOffset="-229085.2184">-23736 14197 0,'0'0'16,"11"-11"-16,48-35 15,59-12 1,-118 58-16</inkml:trace>
          <inkml:trace contextRef="#ctx0" brushRef="#br0" timeOffset="-227981.5839">-23866 13747 0,'0'0'16,"12"0"-16,23-23 15,48 0 1,23-1-16,-106 24 15</inkml:trace>
          <inkml:trace contextRef="#ctx0" brushRef="#br0" timeOffset="-229273.8795">-23748 14498 0,'0'0'15,"0"0"1,0 0-16,0 0 15,0 12 1,0 11-16,0 34 16,0 1-16,-12 12 15,0-24 1,0 0-16,-11-11 16,-1-1-1,1-11-15,-1-11 16,12-12-16,1 0 15,-1 0 1,0-12-16,12 12 16,0-11-1,0-1-15,12 1 16,0-1 0,-12 12-16,0 0 15,11 12-15,1 11 16,-12 0-1,-12 12-15,-11 22 16,-12-10 0,-24 11-16,0-1 15,0-10-15,12-24 16,11-23 0,36 0-16</inkml:trace>
          <inkml:trace contextRef="#ctx0" brushRef="#br0" timeOffset="-228198.7647">-23819 14452 0,'0'0'15,"0"0"-15,0 0 16,0 0 0,0 0-16,0 0 15,-12-12 1,1 1-16,-13-1 16,12 1-16,0-24 15,1 12 1,11-12-16,0 12 15,0 0 1,11 0-16,1 11 16,0 1-1,-12 11-15,0 0 16,0 0-16,0 11 16,0 24-1,-12 0-15,-11 11 16,-1-12-1,-23 13-15,0-13 16,11-11-16,13-11 16,-1 0-1,13-12-15,-1 0 16,12 0 0,0-12-16,0 0 15,0-11 1,0 12-16,0 11 15,0 0-15,0 0 16,0 0 0,0 0-16,0 11 15,0 1 1,-12 11-16,0-11 16,-11 11-1,-1 0-15,-11 0 16,-12-12-16,-12 13 15,-12-1 1,0-12-16,13 1 16,10-1-1,13-11-15,12 0 16,-1 0-16,12 0 16,0 0-1,12 0-15,0 0 16,0 0-1,12 0-15,24 0 16,22 0 0,-58 0-16</inkml:trace>
          <inkml:trace contextRef="#ctx0" brushRef="#br0" timeOffset="-227775.287">-24196 13862 0,'0'0'0,"0"0"16,0 0 0,0 0-16</inkml:trace>
        </inkml:traceGroup>
      </inkml:traceGroup>
      <inkml:traceGroup>
        <inkml:annotationXML>
          <emma:emma xmlns:emma="http://www.w3.org/2003/04/emma" version="1.0">
            <emma:interpretation id="{0718F9B5-AB7C-4458-A8FE-DE9EB1E23FA9}" emma:medium="tactile" emma:mode="ink">
              <msink:context xmlns:msink="http://schemas.microsoft.com/ink/2010/main" type="line" rotatedBoundingBox="16143,14594 8911,15417 8760,14098 15993,13274"/>
            </emma:interpretation>
          </emma:emma>
        </inkml:annotationXML>
        <inkml:traceGroup>
          <inkml:annotationXML>
            <emma:emma xmlns:emma="http://www.w3.org/2003/04/emma" version="1.0">
              <emma:interpretation id="{97546B82-C56E-482B-9593-6EC6A0D9C1AB}" emma:medium="tactile" emma:mode="ink">
                <msink:context xmlns:msink="http://schemas.microsoft.com/ink/2010/main" type="inkWord" rotatedBoundingBox="16143,14594 8911,15417 8760,14098 15993,1327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-308167.2759">-10096 13805 0,'0'0'16,"0"0"0,0 0-16,0 0 15,0 0-15,-11 11 16,-1 12-1,0 0-15,0 0 16,-11 1 0,-1-1-16,-11 0 15,-12 0-15,-12 12 16,-12-12 0,12-12-16,0 1 15,0 11 1,1-12-16,-13 1 15,-12 0 1,-11-12-16,12 0 16,11 0-16,12 0 15,0-12 1,0 0-16,-23 1 16,11-1-1,-11 1-15,11-1 16,0 1-16,13-1 15,10 1 1,-10-1-16,-1 0 16,-24-11-1,1 0-15,-1 12 16,13 11 0,-1 0-16,0 0 15,1 11-15,-13 12 16,-23 12-1,0 11-15,12 24 16,11-1 0,24 0-16,24-11 15,0-12-15,11-23 16,12 1 0,1-13-16,-1 1 15,0-1 1,12-11-16,0 0 15,-12 0 1,-11-11-16,-13-12 16,-22-24-16,-1 1 15,-12 0 1,-12 0-16,13 11 16,-36 0-1,-36 12-15,1 0 16,23 11-1,24 12-15,-36 12 16,1 11-16,11 23 16,12-11-1,12 11-15,-12 1 16,-12-1 0,24-23-16,0 0 15,23-11 1,0-1-16,-23-11 15,0-11-15,-1-24 16,13-11 0,11-12-16,24 0 15,24 12 1,23 46-16</inkml:trace>
          <inkml:trace contextRef="#ctx0" brushRef="#br1" timeOffset="-306819.3281">-8600 12788 0,'0'0'16,"0"0"-16,0 0 15,12 11 1,0 1-16,0 11 16,0-12-16,-1 12 15,13 12 1,-1 11-16,1 35 16,-12 35-1,-12-24-15,-12-22 16,0 10-16,0-10 15,-23 34 1,-12-35-16,-24 12 16,-23 12-1,0-36-15,0-10 16,-24 10 0,-24 1-16,1-23 15,23-12-15,12-12 16,-35 1-1,23 0-15,47-12 16,1 0 0,23-12-16,11 0 15,13 1 1,11-12-16,0 11 16,12-11-16,12-12 15,12 1 1,11-12-16,0 11 15,24-11 1,-12 23-16,-11-1 16,-1 13-16,0-1 15,-11 1 1,-12 11-16,-1 0 16,1 0-1,0 11-15,-12 12 16,0 1-16,0-1 15,-24 11 1,13-11-16,-13 1 16,-11-1-1,-1 0-15,1 0 16,11-12 0,13 1-16,-1 0 15,12-1-15,0 1 16,12 11-1,11 0-15,13 0 16,-1 0 0,0 0-16,-11 0 15,-1 0-15,1-11 16,0 0 0,-13-1-16,1 1 15,-12-12 1,0 0-16,0 0 15,0 0 1,0 0-16,0 0 16,0 0-16,0-12 15,0-11 1,0 0-16,0-12 16,0 1-1,0-13-15,-12-22 16,1 0-1,-1 22-15,0 13 16,0-1-16,12 35 16</inkml:trace>
          <inkml:trace contextRef="#ctx0" brushRef="#br0" timeOffset="-779616.025">-10743 13747 0,'0'0'16,"0"0"-1,0 0-15,0 0 16,0 0-16</inkml:trace>
        </inkml:traceGroup>
      </inkml:traceGroup>
    </inkml:traceGroup>
    <inkml:traceGroup>
      <inkml:annotationXML>
        <emma:emma xmlns:emma="http://www.w3.org/2003/04/emma" version="1.0">
          <emma:interpretation id="{F6E4A564-C43A-4B73-9705-FED65B18986E}" emma:medium="tactile" emma:mode="ink">
            <msink:context xmlns:msink="http://schemas.microsoft.com/ink/2010/main" type="paragraph" rotatedBoundingBox="13627,13996 9076,14412 8999,13574 13551,131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40227E-C613-4FCE-B806-5C8A2BDCE748}" emma:medium="tactile" emma:mode="ink">
              <msink:context xmlns:msink="http://schemas.microsoft.com/ink/2010/main" type="line" rotatedBoundingBox="13627,13996 9076,14412 8999,13574 13551,13157"/>
            </emma:interpretation>
          </emma:emma>
        </inkml:annotationXML>
        <inkml:traceGroup>
          <inkml:annotationXML>
            <emma:emma xmlns:emma="http://www.w3.org/2003/04/emma" version="1.0">
              <emma:interpretation id="{79901108-C5D9-42DF-ADB6-11DCAE738637}" emma:medium="tactile" emma:mode="ink">
                <msink:context xmlns:msink="http://schemas.microsoft.com/ink/2010/main" type="inkWord" rotatedBoundingBox="13624,13955 12598,14049 12525,13251 13551,1315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779744.7481">-11073 12672 0,'0'0'16,"0"0"-1,0 0-15,12 23 16,11 12 0,1 23-16,-1 34 15,1 12-15,-1 23 16,1-34 0,-12-13-16,11-10 15,-11-24 1,-12-46-16</inkml:trace>
          <inkml:trace contextRef="#ctx0" brushRef="#br0" timeOffset="-780038.9412">-11921 12984 0,'0'0'16,"0"0"-1,0 12-15,0 34 16,11 35-16,-11-12 15,0 0 1,12-11-16,-12 0 16,0-12-1,0-11-15,0 0 16,0-24-16,0-11 16,0 0-1,0 0-15,0 0 16,12-23-1,11-35-15,13-46 16,-1 12 0,1 22-16,-1 24 15,0 11-15,1 12 16,-1 12 0,0-1-16,1 24 15,11 22 1,0 24-16,0 12 15,-12-13 1,-11 1-16,-1 0 16,13 0-16,-13-24 15,-11-10 1,-12-24-16</inkml:trace>
        </inkml:traceGroup>
        <inkml:traceGroup>
          <inkml:annotationXML>
            <emma:emma xmlns:emma="http://www.w3.org/2003/04/emma" version="1.0">
              <emma:interpretation id="{8B322ECE-B73E-4B02-A471-FD9D5DC118E3}" emma:medium="tactile" emma:mode="ink">
                <msink:context xmlns:msink="http://schemas.microsoft.com/ink/2010/main" type="inkWord" rotatedBoundingBox="11007,14236 9076,14412 9017,13774 10949,13597"/>
              </emma:interpretation>
            </emma:emma>
          </inkml:annotationXML>
          <inkml:trace contextRef="#ctx0" brushRef="#br0" timeOffset="-787072.936">-15432 13273 0,'0'0'16,"0"0"-16,0 0 15,0 11-15,0 1 16,12 11 0,0 12-16,-12 11 15,0 12 1,0 11-16,0-23 15,0 1 1,0-13-16,0-22 16,0-1-16,0-11 15,0 0 1,0 0-16,-12-11 16,0-12-1,0-12-15,12 0 16,12 1-1,0-12-15,0 11 16,11 0-16,1 12 16,-1 11-1,13 1-15,-1 11 16,12 11 0,0 1-16,1 23 15,-13 11-15,0 0 16,-11 0-1,-1 1-15,-11-13 16,12 13 0,-24-47-16</inkml:trace>
          <inkml:trace contextRef="#ctx0" brushRef="#br0" timeOffset="-786333.5834">-14819 13735 0,'0'0'16,"0"0"-1,0 0-15,12 0 16,23 0-16,24 0 16,23 0-1,13-11-15,-1-1 16,-24 12-1,-11 0-15,-12 0 16,-47 0 0</inkml:trace>
          <inkml:trace contextRef="#ctx0" brushRef="#br0" timeOffset="-785851.624">-14030 13204 0,'0'0'16,"0"0"-16,0 0 16,0 0-16,0 0 15,0 11 1,0 1-16,0-1 15,0 12 1,0-11-16,0-1 16,0 1-16,0 0 15,0-12 1,-12 11-16,12-11 16,0 0-1,0 0-15,0 12 16,12-1-1,0 1-15,23 11 16,12-12-16,0 1 16,12 0-1,-12-1-15,1-11 16,-1 0 0,0 0-16,0 0 15,-12 0 1,-11 0-16,-1 12 15,-23-12-15</inkml:trace>
          <inkml:trace contextRef="#ctx0" brushRef="#br0" timeOffset="-785530.159">-13759 13215 0,'0'0'16,"0"0"-16,0 0 16,0 0-1,0 0-15,12 12 16,0 11-1,11 11-15,1 13 16,-1 10-16,1 24 16,-1 12-1,-11-1-15,12 1 16,-24-93 0</inkml:trace>
          <inkml:trace contextRef="#ctx0" brushRef="#br0" timeOffset="-786557.409">-14819 13469 0,'0'0'0,"0"0"16,0 0 0,0 0-16,0 0 15,12 0-15,-1 0 16,25 0 0,11 12-16,23-12 15,1 0 1,12 0-16,-36 0 15,0 0-15,-24 0 16,-11 12 0,-12-12-16</inkml:trace>
        </inkml:traceGroup>
      </inkml:traceGroup>
    </inkml:traceGroup>
    <inkml:traceGroup>
      <inkml:annotationXML>
        <emma:emma xmlns:emma="http://www.w3.org/2003/04/emma" version="1.0">
          <emma:interpretation id="{7740B8D6-6E65-40E1-AEF9-35B891EFC89F}" emma:medium="tactile" emma:mode="ink">
            <msink:context xmlns:msink="http://schemas.microsoft.com/ink/2010/main" type="paragraph" rotatedBoundingBox="33353,12421 2066,14706 1836,11552 33123,9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D4FBE8-C7FE-4968-9935-4B7130349EBD}" emma:medium="tactile" emma:mode="ink">
              <msink:context xmlns:msink="http://schemas.microsoft.com/ink/2010/main" type="line" rotatedBoundingBox="33353,12421 2066,14706 1836,11552 33123,9267"/>
            </emma:interpretation>
          </emma:emma>
        </inkml:annotationXML>
        <inkml:traceGroup>
          <inkml:annotationXML>
            <emma:emma xmlns:emma="http://www.w3.org/2003/04/emma" version="1.0">
              <emma:interpretation id="{4B73ACD4-FEF1-4F76-B27E-8D408550F82D}" emma:medium="tactile" emma:mode="ink">
                <msink:context xmlns:msink="http://schemas.microsoft.com/ink/2010/main" type="inkWord" rotatedBoundingBox="33292,11576 28065,11958 27942,10263 33168,988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815770.6699">8399 9644 0,'0'0'16,"0"0"-16,0 0 15,0 0-15,11 35 16,1 69 0,-12 11-16,0 12 15,-12 70 1,-11-35-16,-1-24 16,24-138-16</inkml:trace>
          <inkml:trace contextRef="#ctx0" brushRef="#br0" timeOffset="-816174.6324">8493 10881 0,'0'0'15,"0"0"-15,0 0 16,0 0-1,0 0-15,-12 11 16,0 1 0,12-12-16,-12 0 15,1 0-15,-1 0 16,0-12 0,0 1-16,1-13 15,-1 1 1,12-11-16,0-1 15,12-23-15,11-23 16,12-11 0,13 34-16,11 12 15,-1 11 1,-10 12-16,-13 23 16,-12 0-1,-11 23-15,0 0 16,-12 12-16,-12 11 15,-35 12 1,-12 11-16,-23 1 16,-24 11-1,-12-1-15,0-22 16,24-23-16,23-23 16,24-12-1,12-12-15,-1-11 16,13 0-1,11 0-15,12-1 16,0 1 0,12 0-16,0 0 15,23 0-15,0 11 16,1 1 0,-1 11-16,0 11 15,-11 1 1,-12 11-16,-12 12 15,-12-1-15,-12 1 16,-23 11 0,-12 1-16,-11-13 15,70-34 1</inkml:trace>
          <inkml:trace contextRef="#ctx0" brushRef="#br0" timeOffset="-813827.8994">6891 10245 0,'0'0'16,"0"0"-16,0 0 15,0 12 1,12 11-16,-12 11 15,-12 1-15,0 0 16,0-1 0,0-11-16,1-11 15,-1 0 1,0-1-16,0 1 16,12-12-1,0 11-15,0-11 16,0 12-16,0-1 15,0 1 1,12 11-16,0 0 16,11 0-1,-11 0-15,0 0 16,0 1-16,-12-1 16,0 0-1,-12-12-15,-12 12 16,-11-11-1,-12 0-15,0-12 16,-36 0 0,13-12-16,11 0 15,12 1-15,11-12 16,13 0 0,11 0-16,12-1 15,12-22 1,35-12-16,12 1 15,0-1 1,-12 12-16,-47 46 16</inkml:trace>
          <inkml:trace contextRef="#ctx0" brushRef="#br0" timeOffset="-814419.9412">7138 10083 0,'0'0'0,"0"0"16,0 0-1,12 12-15,12-1 16,-1 12-16,12 24 15,13 10 1,-13 1-16,-12 12 16,-23-13-1,0 1-15,0-58 16</inkml:trace>
          <inkml:trace contextRef="#ctx0" brushRef="#br0" timeOffset="-814688.0259">7397 9991 0,'0'0'0,"0"0"16,0 0-16,0 0 16,12 23-1,0 0-15,0 23 16,-1 35 0,-11-12-16,0 1 15,-11-12-15,-1-12 16,0 0-1,-11 0-15,-1-11 16,0-12 0,-34 12-16,58-35 15</inkml:trace>
          <inkml:trace contextRef="#ctx0" brushRef="#br0" timeOffset="-815091.9706">7986 10892 0,'0'0'15,"0"0"-15,0 0 16,0 0-16,0 0 15,0 0 1,0 0-16,0 0 16,-11 12-1,-13 11-15,0 12 16,-11-1 0,0 1-16,-24 0 15,0-12-15,-12 11 16,1-11-1,22 1-15,48-24 16</inkml:trace>
          <inkml:trace contextRef="#ctx0" brushRef="#br0" timeOffset="-812902.8307">5913 9586 0,'0'0'16,"0"0"-1,0 0-15,0 0 16,0 0-16,0 0 16</inkml:trace>
          <inkml:trace contextRef="#ctx0" brushRef="#br0" timeOffset="-813071.9271">5913 10545 0,'0'0'16,"0"0"-16,0 0 16,0 0-1,0 0-15,-12 12 16,1 11-1,-13 0-15,-11-11 16,11-1-16,1 1 16,-13-12-1,13 0-15,-1-12 16,0 1 0,1-24-16,11-11 15,0-23 1,12-1-16,0 12 15,12 1-15,0-1 16,11 12 0,-23 46-16</inkml:trace>
          <inkml:trace contextRef="#ctx0" brushRef="#br0" timeOffset="-813651.8815">6726 9783 0,'0'0'16,"0"0"-1,0 0-15,0 0 16,0 11-16,0-11 16</inkml:trace>
          <inkml:trace contextRef="#ctx0" brushRef="#br0" timeOffset="-811756.0858">5183 10233 0,'0'0'16,"0"0"-16,0 0 16,0 0-16,0 0 15,0 0 1,0 0-16,0 0 16,0 0-1,0 0-15,0 0 16,0 0-1,0-11-15,0-1 16,0 1-16,12-12 16,-1 0-1,13-1-15,11 1 16,-11 12 0,-1-1-16,1 12 15,-1 0-15,-11 0 16,0 0-1,0 0-15,0 12 16,-12-12 0,0 11-16,-12 1 15,-12 11-15,-23 12 16,-12 11 0,0 23-16,-11 12 15,22-23 1,13-23-16,12-1 15,-1-11 1,12-11-16,12-1 16,0-11-16,0 0 15,12 12 1,0 0-16,11-1 16,1-11-1,-1 12-15,1-1 16,-12 1-1,-12-1-15,0 1 16,0-1-16,-12 13 16,-12-1-1,-11 0-15,-12 11 16,-12-10 0,-12-13-16,24-11 15,0 0-15,12 0 16,11-11-1,1-1-15,11 0 16,0 1 0,12-1-16,0 1 15,0-12 1,0 11-16,0 12 16,0 0-16,0 0 15,0 0 1,0 0-16,0 12 15,-12 11 1,-23 35-16,0-1 16,-12 13-16,0-12 15,-1-12 1,1 0-16,47-46 16</inkml:trace>
          <inkml:trace contextRef="#ctx0" brushRef="#br0" timeOffset="-811305.7008">4311 10765 0,'0'0'16,"0"0"-1,-12 0-15,-11 0 16,-1 0 0,-11 0-16,-1 0 15,13 0-15,-1 0 16,13 0 0,-1-12-16,0 1 15,12-1 1,0 1-16,12-1 15,11-11 1,13 12-16,11-1 16,-12 12-16,0 0 15,-11 12 1,0-1-16,-13 1 16,-11 11-1,0 11-15,-35 24 16,-36 12-1,-23 11-15,12-12 16,-1-23-16,13-11 16,22-12-1,48-23-15</inkml:trace>
          <inkml:trace contextRef="#ctx0" brushRef="#br0" timeOffset="-811000.5512">3687 10361 0,'0'0'0,"0"0"15,0 0 1,0 11-16,11 12 15,1 23 1,0 1-16,0-1 16,0 0-16,-12 0 15,0 12 1,-24 0-16,-23 0 16,-24 11-1,1-23-15,70-46 16</inkml:trace>
        </inkml:traceGroup>
        <inkml:traceGroup>
          <inkml:annotationXML>
            <emma:emma xmlns:emma="http://www.w3.org/2003/04/emma" version="1.0">
              <emma:interpretation id="{EE097668-27A9-46BD-84D8-7854F241AAFD}" emma:medium="tactile" emma:mode="ink">
                <msink:context xmlns:msink="http://schemas.microsoft.com/ink/2010/main" type="inkWord" rotatedBoundingBox="27680,11775 23857,12054 23759,10713 27582,10434"/>
              </emma:interpretation>
            </emma:emma>
          </inkml:annotationXML>
          <inkml:trace contextRef="#ctx0" brushRef="#br0" timeOffset="-807849.2426">2144 10314 0,'0'0'0,"0"0"16,0 0 0,0 0-16,0 0 15,11 0 1,1-11-16,0 11 16,0 0-1,11 0-15,-11 0 16,0 0-16,0 11 15,-1 1 1,-11-12-16,0 0 16,0 0-1,0 0-15,0 0 16,-11 0 0,-13 0-16,-11 11 15,-12 1-15,-1 0 16,1-1-1,12 1-15,0-1 16,-1 1 0,1 11-16,11 12 15,1 11-15,11 23 16,0 35 0,12 35-16,24 0 15,11-24 1,1 12-16,11 35 15,-47-162 1</inkml:trace>
          <inkml:trace contextRef="#ctx0" brushRef="#br0" timeOffset="-808351.882">2556 10118 0,'0'0'15,"0"0"-15,0 0 16,0 0-1,0 0-15</inkml:trace>
          <inkml:trace contextRef="#ctx0" brushRef="#br0" timeOffset="-808488.9624">2662 10592 0,'0'0'16,"0"0"-16,-12 11 15,-11 1-15,-25 11 16,1 0 0,0 0-16,0 0 15,12 0 1,-1-11-16,13-12 16,23 0-1</inkml:trace>
          <inkml:trace contextRef="#ctx0" brushRef="#br0" timeOffset="-805995.4115">-695 10730 0,'0'0'0,"0"0"15,0 0-15,0 0 16</inkml:trace>
          <inkml:trace contextRef="#ctx0" brushRef="#br0" timeOffset="-806212.7912">-106 10268 0,'0'0'0,"0"0"16,0 0-16,35-11 15,83-13 1,47-10-16,11 11 15,36 23 1,83 0-16</inkml:trace>
          <inkml:trace contextRef="#ctx0" brushRef="#br0" timeOffset="-806437.901">1260 10222 0,'0'0'0,"0"0"16,0 0 0,0 0-16,0 11 15,-12 13 1,1 10-16,-13-11 16,12 0-1,0 1-15,1-1 16,-1 0-16,0-12 15,0 1 1,1 11-16,-1 0 16,0 12-1,-12-1-15,1 1 16,-1 0-16,-11-12 16,11 0-1,-11 0-15,0 0 16,-1 0-1,1-11-15,0 11 16,11-11-16,1-1 16,11-11-1,12 0-15,0 0 16,0 0 0,0 0-16,0-11 15,0-24 1,12 0-16,-12 1 15,0-1-15,0 12 16,0 11 0,-12 1-16,0 11 15,-12 0 1,-11 11-16,-12 1 16,-12-1-1,-35 12-15,-24 1 16,24-13-16,11-11 15,-11 0 1,0 0-16,-24 0 16,12-11-1,24 11-15,23 0 16,12 0-16,11 0 16,24 0-1,1 0-15,11 0 16,0 0-1,35 11-15,59 1 16,12-12-16,12-12 16,-118 12-1</inkml:trace>
          <inkml:trace contextRef="#ctx0" brushRef="#br0" timeOffset="-805147.8702">2155 10430 0,'0'0'0,"0"0"15,0 0 1,0 0-16,0 0 16,-11 0-1,-1 0-15,-12-12 16,1 1-16,11-1 15,0 1 1,0-1-16,1 1 16,11-1-1,0-11-15,0 0 16,11 0 0,1 0-16,12 11 15,-1 0-15,1 1 16,-1 11-1,-11 0-15,0 0 16,0 11-16,-1 1 16,-11 0-1,0-1-15,0 1 16,0-1 0,0-11-16</inkml:trace>
          <inkml:trace contextRef="#ctx0" brushRef="#br0" timeOffset="-809053.1037">2992 9991 0,'0'0'0,"0"0"16,0 0-1,0 0-15,0 0 16,0 0-1,11 23-15,13 11 16,11 24-16,-11 12 16,0 22-1,-13-11-15,-11-23 16,-11-12 0,-13 12-16,-11-12 15,-1-11-15,-11-1 16,0-11-1,0 1-15,0-13 16,0-11 0,23 0-16,12 0 15,12 0 1</inkml:trace>
          <inkml:trace contextRef="#ctx0" brushRef="#br0" timeOffset="-808774.8778">2815 10014 0,'0'0'0,"0"0"16,0 0-1,0 0-15,0 0 16,12 11-16,0 12 15,-1 12 1,1 35-16,0 10 16,0 24-1,-12-11-15,0-24 16,0-11 0,0-58-16</inkml:trace>
          <inkml:trace contextRef="#ctx0" brushRef="#br0" timeOffset="-807287.7888">1708 10037 0,'0'0'16,"0"0"-16,0 0 15,0 0 1,0 0-16,0 0 16,0 11-16,0 24 15,-12 23 1,-12 34-16,1 24 15,-1-35 1,-11-12-16,0 1 16,-13-1-1,-10 0-15,10-11 16,48-58-16</inkml:trace>
        </inkml:traceGroup>
        <inkml:traceGroup>
          <inkml:annotationXML>
            <emma:emma xmlns:emma="http://www.w3.org/2003/04/emma" version="1.0">
              <emma:interpretation id="{54B95BCF-63C5-41B7-866A-339C268564A0}" emma:medium="tactile" emma:mode="ink">
                <msink:context xmlns:msink="http://schemas.microsoft.com/ink/2010/main" type="inkWord" rotatedBoundingBox="19790,12871 16672,13099 16498,10714 19616,1048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-304540.6536">-5678 10753 0,'0'0'0,"0"0"15,-12 24-15,-35 10 16,-36 47-1,13-35-15,11-11 16,12 0-16,11-12 16,13 12-1,-1-1-15,13 1 16,-1 11 0,12 23-16,0 12 15,-12 0 1,0-23-16,0-12 15,1-23-15,-1 0 16,-12-11 0,1-12-16,-1-12 15,-11-11 1,0-23-16,11-12 16,24 1-16,12-24 15,23-12 1,12 12-16,24 0 15,-12 35 1,-12 35-16,-47 11 16</inkml:trace>
          <inkml:trace contextRef="#ctx0" brushRef="#br1" timeOffset="-303292.4826">-6891 11054 0,'0'0'16,"0"12"-16,0 34 16,-24 23-16,-47 47 15,1-35 1,11-24-16,12-22 15,-1-12 1,13-11-16,0-12 16,11-12-16,1-11 15,11 11 1,0 1-16,12 11 16,0 0-1,0 0-15,0 0 16,0 0-16,0 11 15,-12 36 1,-11 22-16,-1-11 16,1-12-1,-13 12-15,-11 0 16,-12-12 0,-11 0-16,23-23 15,-1-11-15,1-12 16,12-12-1,11 1-15,1-24 16,11-69 0,36-12-16,34 24 15,-10 34 1,-48 58-16</inkml:trace>
          <inkml:trace contextRef="#ctx0" brushRef="#br1" timeOffset="-304091.0565">-6738 11597 0,'0'0'16,"0"12"-16,-12 22 16,-12 13-1,-11-1-15,-12-12 16,0 1-16,11-23 16,1-12-1,12 0-15,11 0 16,0-12-1,0 12-15,12 0 16,0 0-16,0 0 16,0 0-1,0 0-15,-12 12 16,-11-1 0,-24 24-16,-12 23 15,-12 23-15,-11-12 16,-13 0-1,1 1-15,94-70 16</inkml:trace>
          <inkml:trace contextRef="#ctx0" brushRef="#br1" timeOffset="-303883.9993">-7257 12545 0,'0'0'0,"0"0"16,0 0-1,0 0-15</inkml:trace>
          <inkml:trace contextRef="#ctx0" brushRef="#br1" timeOffset="-302967.967">-7681 10719 0,'12'-12'16,"23"-11"-1,36-58-15,-12-23 16,-12 12-16,-35 22 15,-12 13 1,-12 22-16,-35 0 16,-35 12-1,-1 35-15,12 11 16,1 23 0,23 12-16,35 11 15,24 1-15,70 22 16,48 0-1,35-11-15,-165-81 16</inkml:trace>
          <inkml:trace contextRef="#ctx0" brushRef="#br1" timeOffset="-305287.4157">-5337 11990 0,'0'0'0,"0"0"15,0 0-15,0 0 16,12-11 0,0-13-16,0 1 15,11-23 1,1 11-16,-1-11 15,1 11-15,11 12 16,12 0 0,1 0-16,11 12 15,-1-1 1,1 12-16,-12 0 16,-11 23-16,-1-11 15,-11-1 1,-13 1-16,-11-1 15,-11 12 1,-25 12-16,-34 11 16,-13 1-1,-23 10-15,-12-10 16,-11 10 0,23-22-16,23-23 15,1-1-15,23-11 16,0 0-1,24-11-15,-1-1 16,13 1 0,11-1-16,12-23 15,0-11-15,12 11 16,0 1 0,11-12-16,13-1 15,-13 13 1,12-13-16,1 13 15,-13 11-15,1-1 16,-12 13 0,-1 11-16,-11 0 15,0 0 1,0 0-16,0 11 16,0 13-1,0-1-15,0 23 16,-11 12-16,-13 0 15,1-12 1,-13 23-16,13-34 16,-13 11-1,13-23-15,-1-11 16,1-1-16,-1-11 16,12 0-1,0-23-15,1 12 16,11-24-1,0-11-15,11 11 16,1-11 0,0 0-16,0-1 15,0 13-15,-12 10 16,0 1 0,0 12-16,0-1 15,0 12 1,0 0-16,0 0 15,-12 23-15,-24 24 16,-34 45 0,11-34-16,12-12 15,0-11 1,11-1-16,1-10 16,11-13-1,13-11-15,-1-11 16,0-13-16,12-33 15,12-13 1,23-11-16,36-34 16,11 11-1,1 11-15,-13 24 16,-70 69-16</inkml:trace>
          <inkml:trace contextRef="#ctx0" brushRef="#br1" timeOffset="-305088.6953">-5231 11008 0,'0'0'15,"0"23"-15,0-23 16</inkml:trace>
        </inkml:traceGroup>
        <inkml:traceGroup>
          <inkml:annotationXML>
            <emma:emma xmlns:emma="http://www.w3.org/2003/04/emma" version="1.0">
              <emma:interpretation id="{2E8C1C01-351C-4A34-8AB8-B6522027F6F8}" emma:medium="tactile" emma:mode="ink">
                <msink:context xmlns:msink="http://schemas.microsoft.com/ink/2010/main" type="inkWord" rotatedBoundingBox="14078,12765 11867,12926 11714,10831 13924,1066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781842.6556">-12039 11447 0,'0'0'15,"0"0"1,0 0-16,-12 11 16,0 1-16,0 0 15,-11-12 1,-1 0-16,-11 0 15,0-24 1,11 13-16,1-24 16,11 12-1,12-12-15,12-11 16,11 0-16,24-12 16,-11 24-1,-1 10-15,0 13 16,-11 22-1,-1 13-15,13 56 16,-13 59-16,-11-23 16,-24-1-1,-11 1-15,-1-24 16,12-22 0,1-24-16,-1-23 15,12-11 1,0-12-16,0 0 15,0-24-15,12-10 16,-1-59 0,13-45-16,-1-1 15,1 23 1,11-22-16,1-1 16,-1 35-1,-11 46-15,-13 24 16,1 22-16,-12 12 15,0 0 1,-12 46-16,-11 24 16,-1 10-1,12 48-15,12-24 16,12-12-16,0-23 16,12-11-1,11-12-15,0-11 16,12-12-1,12 0-15,-59-23 16</inkml:trace>
          <inkml:trace contextRef="#ctx0" brushRef="#br0" timeOffset="-781389.2307">-11568 10245 0,'0'0'15,"0"0"1,0 0-16,0 23 16,0 23-1,0 70-15,0-58 16,0-1-16,0-10 15,0-13 1,0-11-16,0-11 16,0-12-1,12 0-15,0 0 16,-1-12-16,13-11 16,11-34-1,1-13-15,11 1 16,-12 11-1,12 23-15,-12 24 16,13 22 0,-1 24-16,0 46 15,12 11-15,-12 24 16,-12-12 0,12 12-16,-47-116 15</inkml:trace>
          <inkml:trace contextRef="#ctx0" brushRef="#br0" timeOffset="-780829.9444">-12628 12383 0,'0'0'16,"0"0"-1,0 0-15,0 0 16,0 0 0,0 0-16,0 0 15,23 0-15,13-12 16,46 1-1,71-1-15,12 1 16,0-1 0,83 1-16,-60-12 15,24 11 1,0 12-16,-47-12 16,0 24-16,0-12 15,-12-23 1,-71 34-16,-82-11 15</inkml:trace>
        </inkml:traceGroup>
        <inkml:traceGroup>
          <inkml:annotationXML>
            <emma:emma xmlns:emma="http://www.w3.org/2003/04/emma" version="1.0">
              <emma:interpretation id="{D977B93A-E80B-4368-87CC-6E9EB052C669}" emma:medium="tactile" emma:mode="ink">
                <msink:context xmlns:msink="http://schemas.microsoft.com/ink/2010/main" type="inkWord" rotatedBoundingBox="11133,13077 8996,13233 8868,11479 11004,11323"/>
              </emma:interpretation>
            </emma:emma>
          </inkml:annotationXML>
          <inkml:trace contextRef="#ctx0" brushRef="#br0" timeOffset="-787998.8876">-13983 11655 0,'0'0'15,"0"0"-15,0 0 16,0 0-16,0 0 15,0-12 1,-12 1-16,-11-1 16,-24 1-1,-48-1-15,-46 12 16,0 12 0,11-1-16,-35 12 15,12 12-15,47-12 16,24 0-1,11 0-15,12 0 16,24-11 0,11 0-16,12-1 15,12 1 1,0-1-16,24 12 16,23 12-16,47 0 15,1-1 1,-1-10-16,-12-1 15,-11-12 1,-12 1-16,-12-1 16,-24 1-16,-11-1 15,-12-11 1,0 0-16,-12 12 16,-11 11-1,-12 0-15,-48 12 16,-11 0-1,0-1-15,-1 1 16,25-12-16,-13 0 16,1 0-1,11 0-15,24 0 16,12 1 0,11-1-16,1 0 15,11 0-15,12-12 16,12 13-1,11-1-15,12 11 16,13 1 0,22-12-16,36 0 15,36 0 1,-25-11-16,25-12 16,58-12-1,-35 1-15,-35-1 16,11 1-16,24-12 15,-36 11 1,-23 12-16,-11-12 16,-13 12-1,-11 0-15,-12 0 16,-12 0-16,-12 0 16,-11 0-1,-13 0-15,-11 0 16</inkml:trace>
          <inkml:trace contextRef="#ctx0" brushRef="#br0" timeOffset="-784490.9814">-14525 10996 0,'-11'12'15,"-13"11"-15,-11 12 16,-1-1 0,-11 1-16,-24 0 15,-11-12 1,-12-12-16,11 1 16,24-12-1,12-12-15,12 1 16,11-12-16,1-1 15,-1-10 1,12-24-16,12 12 16,0 23-1,12 0-15,12 11 16,23 12-16,35 23 16,1 23-1,-1 12-15,-11-12 16,35 1-1,35-1-15,-23-12 16,-24-22 0,-11 0-16,-12-12 15,-1-12-15,-23 0 16,0-11 0,-23 0-16,0-35 15,-13 1 1,-11-1-16,-23 0 15,-1 23 1,-11 12-16,-24 12 16,-23 34-16,-24 12 15,11 11 1,25 0-16,11-11 16,12 11-1,11 0-15,-11 35 16,47-81-16</inkml:trace>
        </inkml:traceGroup>
        <inkml:traceGroup>
          <inkml:annotationXML>
            <emma:emma xmlns:emma="http://www.w3.org/2003/04/emma" version="1.0">
              <emma:interpretation id="{62FEA07D-FC16-4E20-AD1A-ED86560EA2E3}" emma:medium="tactile" emma:mode="ink">
                <msink:context xmlns:msink="http://schemas.microsoft.com/ink/2010/main" type="inkWord" rotatedBoundingBox="8313,14250 4442,14533 4277,12272 8148,11989"/>
              </emma:interpretation>
            </emma:emma>
          </inkml:annotationXML>
          <inkml:trace contextRef="#ctx0" brushRef="#br0" timeOffset="-792672.9062">-18636 11979 0,'0'0'16,"0"0"-16,0 0 15,-12 11 1,-11 35-16,-24 35 16,-24 12-1,-11 34-15,23 0 16,23-23 0,13-23-16,23-12 15,12-11-15,11-12 16,24 0-1,0-11-15,12 0 16,-59-35 0</inkml:trace>
          <inkml:trace contextRef="#ctx0" brushRef="#br0" timeOffset="-791091.1039">-17010 12522 0,'0'0'0,"0"0"16,0 0-1,0 0-15,0 0 16,12 0-1,11 0-15,12 0 16,24 0-16,12 0 16,11 0-1,-11 0-15,0 0 16,-12 0 0,-12 0-16,0 0 15,0 0 1,0 0-16,-11 0 15,-1 0-15,-35 0 16</inkml:trace>
          <inkml:trace contextRef="#ctx0" brushRef="#br0" timeOffset="-790756.9822">-16539 12221 0,'0'0'0,"0"0"16,0 0-1,0 0-15,0 0 16,0 0-1,0 12-15,12 11 16,-12 35-16,0 34 16,0 47-1,0-35-15,0-35 16,0-11 0,0 0-16,0 0 15,0-58-15</inkml:trace>
          <inkml:trace contextRef="#ctx0" brushRef="#br0" timeOffset="-791613.9676">-17741 11909 0,'0'0'16,"0"0"-16,0 0 15,12 23 1,24 24-16,-1 33 16,0-10-1,1-1-15,-1 24 16,0 11-16,-11-12 15,-12 0 1,-1-11-16,-11-11 16,-11-1-1,-1 0-15,-12-11 16,1-12-16,11-11 16,0-12-1,0-11-15,12-12 16,0 0-1</inkml:trace>
          <inkml:trace contextRef="#ctx0" brushRef="#br0" timeOffset="-792017.0101">-18388 12649 0,'0'0'16,"0"0"0,-12 0-16,0 0 15,-12 0 1,1 0-16,-12-12 16,11-11-1,0-12-15,13 1 16,-1-1-16,12 0 15,12 1 1,11-1-16,13 12 16,11-12-1,0 24-15,0 11 16,-12 11-16,-11 24 16,-1 23-1,-11 34-15,-24 1 16,1-35-1,-1-1-15,0-10 16,0-13-16,0-11 16,1-11-1,11-12-15,0 0 16,0 0 0,0-23-16,11-47 15,25-34 1,-1 12-16,0 11 15,1 0-15,-13 0 16,1 23 0,-12 24-16,-1 11 15,-11 23 1,0 0-16,0 0 16,-11 23-1,-13 23-15,-11 23 16,11 1-16,12-1 15,12 0 1,12-11-16,12-12 16,-1 1-1,13-13-15,-1-11 16,36 1 0,11-13-16,-82-11 15</inkml:trace>
          <inkml:trace contextRef="#ctx0" brushRef="#br0" timeOffset="-793076.4473">-19778 13296 0,'0'0'15,"0"-12"-15,11-11 16,36-11 0,12 11-16,12-1 15,0 13-15,-12 11 16,-12 0-1,-12 11-15,-11 13 16,-1-1 0,-11 0-16,-12 11 15,-24 1 1,-11 11-16,-12 1 16,-12-1-16,12-11 15,0-12 1,11-12-16,13 1 15,11-12-15,0 0 16,12 0 0,0 0-16,0 0 15,24 11 1,23 12-16,12 1 16,12 10-1,-1 1-15,-23 0 16,0-1-1,-23 1-15,0 0 16,-13-12-16,-11 0 16,-11 0-1,-1 0-15,-35 12 16,-48-1 0,1-11-16,12-11 15,11-12-15,0 0 16,24-12-1,0 1-15,47 11 16</inkml:trace>
          <inkml:trace contextRef="#ctx0" brushRef="#br0" timeOffset="-794029.4202">-19991 12187 0,'0'0'16,"0"0"-16,-11-12 16,-1-11-1,-12 0-15,13-12 16,-13-11 0,12 0-16,12 11 15,12 0 1,23-22-16,1 10 15,11 13-15,0 10 16,24 1 0,-1 23-16,13 12 15,-1 11 1,-23 0-16,-24 0 16,-11 12-16,-12 11 15,-24 0 1,-23 35-16,-24-11 15,0-13 1,-12 1-16,-23-12 16,12-11-1,-1-12-15,12-11 16,24-1-16,47-11 16</inkml:trace>
          <inkml:trace contextRef="#ctx0" brushRef="#br0" timeOffset="-794658.7219">-20061 11955 0,'0'0'15,"0"0"1,0 0-16,0 0 16,0 0-1,0 0-15,0 12 16,12 23 0,-1 46-16,1 46 15,-12 81-15,-23-12 16,11-22-1,0-1-15,0-34 16,12-47-16,0-34 16,0-12-1,-12 0-15,12 0 16,0-46 0</inkml:trace>
        </inkml:traceGroup>
        <inkml:traceGroup>
          <inkml:annotationXML>
            <emma:emma xmlns:emma="http://www.w3.org/2003/04/emma" version="1.0">
              <emma:interpretation id="{8953F863-05C7-4035-9C88-E6BE7750A22B}" emma:medium="tactile" emma:mode="ink">
                <msink:context xmlns:msink="http://schemas.microsoft.com/ink/2010/main" type="inkWord" rotatedBoundingBox="3829,13434 1983,13569 1864,11931 3709,11796"/>
              </emma:interpretation>
            </emma:emma>
          </inkml:annotationXML>
          <inkml:trace contextRef="#ctx0" brushRef="#br0" timeOffset="-796506.5199">-21369 12429 0,'0'0'0,"0"0"16,0 0-16,36 12 15,34-12 1,13 11-16,-1-11 15,1 0 1,-1 0-16,1 0 16,-13 0-16,-23 0 15,-11 12 1,-36-12-16</inkml:trace>
          <inkml:trace contextRef="#ctx0" brushRef="#br0" timeOffset="-796302.5512">-21428 12868 0,'0'0'0,"0"0"16,47 0-1,48 0-15,23 0 16,11 0 0,24 0-16,12 0 15,-165 0 1</inkml:trace>
          <inkml:trace contextRef="#ctx0" brushRef="#br0" timeOffset="-796971.9896">-21934 11863 0,'0'0'15,"0"0"-15,0 0 16,0 0 0,0 0-16,-12-12 15,0 1 1,1-1-16,-1 1 15,0-1-15,-12-23 16,13 1 0,-1-1-16,12-23 15,12 12 1,-1 0-16,1 23 16,0 11-16,0 12 15,0 12 1,-1 11-16,-11 35 15,-11 23 1,-13 34-16,12-22 16,0-12-1,1-24-15,-1-22 16,12-12-16,0-11 16,0-12-1,0 0-15,0-12 16,12-23-1,-1-11-15,13-23 16,23-24 0,12-34-16,-12 12 15,0 22-15,-11 35 16,-13 12 0,-11 23-16,0 0 15,-12 23 1,0 0-16,-24 12 15,-23 45-15,0 24 16,12 0 0,11-12-16,12-22 15,12 10 1,12-10-16,0-1 16,23 12-1,12-12-15,12-11 16,12-12-16,-1 0 15,-70-23 1</inkml:trace>
          <inkml:trace contextRef="#ctx0" brushRef="#br0" timeOffset="-797809.91">-22370 12603 0,'0'0'0,"0"0"16,0 0-16,12 0 16,23 0-16,12-12 15,0-11 1,0 0-16,1-12 15,-1 12 1,-12 0-16,0 0 16,-11 0-1,0 0-15,-13-1 16,1 1-16,-12 12 16,-12-1-1,1 1-15,-13 11 16,-23 0-1,-12 11-15,-12 24 16,-23 11 0,23 12-16,1 34 15,23-22-15,11-12 16,13 11 0,11-11-16,12-1 15,23 1 1,36 0-16,36-23 15,-1-12-15,47-23 16,24-12 0,-12 1-16,-153 11 15</inkml:trace>
        </inkml:traceGroup>
      </inkml:traceGroup>
    </inkml:traceGroup>
    <inkml:traceGroup>
      <inkml:annotationXML>
        <emma:emma xmlns:emma="http://www.w3.org/2003/04/emma" version="1.0">
          <emma:interpretation id="{400E9C7C-D723-4554-AF2F-4759CD34E31E}" emma:medium="tactile" emma:mode="ink">
            <msink:context xmlns:msink="http://schemas.microsoft.com/ink/2010/main" type="paragraph" rotatedBoundingBox="33311,9822 576,10023 556,6766 33291,6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715BA-9E1E-43D1-AF65-936F20A46DF0}" emma:medium="tactile" emma:mode="ink">
              <msink:context xmlns:msink="http://schemas.microsoft.com/ink/2010/main" type="line" rotatedBoundingBox="33311,9822 576,10023 556,6766 33291,6565"/>
            </emma:interpretation>
          </emma:emma>
        </inkml:annotationXML>
        <inkml:traceGroup>
          <inkml:annotationXML>
            <emma:emma xmlns:emma="http://www.w3.org/2003/04/emma" version="1.0">
              <emma:interpretation id="{9565FE27-388B-415E-87F1-19F012B26E77}" emma:medium="tactile" emma:mode="ink">
                <msink:context xmlns:msink="http://schemas.microsoft.com/ink/2010/main" type="inkWord" rotatedBoundingBox="33307,9254 27756,9288 27744,7287 33295,725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870148.8686">8446 7702 0,'0'0'0,"0"0"16,0 0-16,0 0 15,0 0 1,0 0-16,0 0 15,0 0 1,0 0-16,0 0 16,0 0-16,11 12 15,1 0 1,12 11-16,11 0 16,24 11-1,0 1-15,-12-12 16,-12 0-16,1 0 15,-13-11 1,-11 0-16,0-1 16,-12 1-1,0-1-15,-12 1 16,-11-1 0,-13-11-16,-11 0 15,12-11-15,-1-1 16,1 1-1,0-1-15,11 1 16,1-1 0,11 0-16,0 1 15,0-1-15,0 1 16,12-1 0,0-11-16,0 12 15,0-1 1,0 0-16,0 1 15,0 11 1,0 0-16,0 0 16,0 0-16,0 0 15,0 0 1,0 0-16,0 0 16,0 0-1,0 0-15,0 0 16,0 0-1,0 11-15,0 1 16,-11 11-16,-1 0 16,0-11-1,-11 22-15,-1-10 16,-23-1 0,-12 0-16,0-12 15,0-11-15,12 0 16,12 0-1,-1 0-15,1-11 16,12-1 0,-1 1-16,0-1 15,13 1-15,-1-13 16,12 1 0,0 0-16,0 0 15,12 0 1,-1 0-16,1 11 15,12 12-15,-1 0 16,13 12 0,-13 11-16,-11 0 15,0 0 1,-12 23-16,-12-11 16,0 11-1,-11-11-15,-13 0 16,13-24-16,-13 1 15,1-12 1,12-12-16,-13-11 16,13-12-1,-1 1-15,12 11 16,0 0 0,1 11-16,11 12 15,0 0-15,0 0 16,-12 0-1,0 12-15,-23 22 16,-24 12 0,-12 24-16,1-1 15,11-11 1,0-12-16,23-11 16,36-35-16</inkml:trace>
          <inkml:trace contextRef="#ctx0" brushRef="#br0" timeOffset="-869930.8184">7927 7344 0,'0'0'0,"48"0"16,34 0-1,-82 0-15</inkml:trace>
          <inkml:trace contextRef="#ctx0" brushRef="#br0" timeOffset="-869605.515">7492 7090 0,'0'0'16,"0"35"-16,0 34 15,-12 35 1,0 58-16,-12-12 16,1-46-16,-1-12 15,1-22 1,-1-12-16,24-58 15</inkml:trace>
          <inkml:trace contextRef="#ctx0" brushRef="#br0" timeOffset="-869370.5658">7056 7980 0,'0'0'16,"0"0"-16,-12 23 16,-12 12-1,-11 11-15,-24 12 16,0-1 0,0-10-16,-35-1 15,0 0 1,94-46-16</inkml:trace>
          <inkml:trace contextRef="#ctx0" brushRef="#br0" timeOffset="-868415.2716">6738 7390 0,'0'0'0,"0"0"16,-12 35-16,-23 34 15,-36 35 1,-12-23-16,1-11 16,23-36-1,12-11-15,12-11 16,-1 0-16,1-12 15,11-12 1,1-11-16,-1-35 16,24 0-1,12 12-15,0 11 16,11 12 0,1 12-16,11-1 15,12 24-15,-11 11 16,-13 0-1,-11 0-15,-12 12 16,-12-1 0,-11 1-16,-1 0 15,-11-12-15,-1 12 16,-11-1 0,-35 12-16,-12 1 15,11-1 1,-11 12-16,12-12 15,-1-11 1,-11-1-16,11-11 16,24-11-16,59-12 15</inkml:trace>
          <inkml:trace contextRef="#ctx0" brushRef="#br0" timeOffset="-868201.6447">7056 6778 0,'11'0'15,"25"-12"-15,35 12 16,-71 0 0</inkml:trace>
          <inkml:trace contextRef="#ctx0" brushRef="#br0" timeOffset="-867941.793">6149 7159 0,'0'0'15,"23"0"1,60 0-16,23 0 16,-106 0-1</inkml:trace>
          <inkml:trace contextRef="#ctx0" brushRef="#br0" timeOffset="-867036.6224">5265 8719 0,'0'0'0,"36"0"16,34 0-16,24 0 16,24 0-1,0-11-15,-47 11 16,-71 0 0</inkml:trace>
          <inkml:trace contextRef="#ctx0" brushRef="#br0" timeOffset="-867390.6463">5866 6986 0,'0'0'15,"-24"11"-15,-11 24 16,0 11 0,-12 1-16,11-1 15,1-12 1,11 1-16,-11-12 16,11 0-1,1 0-15,-1 1 16,13 10-16,-1-11 15,0 12 1,0 11-16,0 0 16,-11 1-1,-1-13-15,1 1 16,-13 0-16,1-12 16,0-12-1,-1 1-15,1-12 16,0-12-1,-1-22-15,1-13 16,11 1 0,13 0-16,11 0 15,23-12-15,24 0 16,48-11 0,-1 23-16,-94 46 15</inkml:trace>
          <inkml:trace contextRef="#ctx0" brushRef="#br0" timeOffset="-866847.883">4841 8766 0,'0'0'0,"0"0"15,0 0 1</inkml:trace>
          <inkml:trace contextRef="#ctx0" brushRef="#br0" timeOffset="-864248.8988">4523 7078 0,'0'0'15,"0"0"-15,24-11 16,23-12-16,35-12 16,1 0-1,-24 12-15,-59 23 16</inkml:trace>
          <inkml:trace contextRef="#ctx0" brushRef="#br0" timeOffset="-864435.9447">4547 7968 0,'0'0'0,"0"0"15,-12 12-15,0-1 16,-11 1-16,-1 11 16,-11 0-1,-13-11-15,-10-1 16,10-22 0,13-1-16,12 1 15,-1-24 1,12 0-16,24-34 15,12-24-15,23-11 16,0 23 0,0 12-16,-47 69 15</inkml:trace>
          <inkml:trace contextRef="#ctx0" brushRef="#br0" timeOffset="-863302.8022">4017 7795 0,'0'0'16,"0"0"-16,0 0 16,0 11-1,-12 13-15,-12-1 16,1 11-1,-13 1-15,-23 11 16,12-23 0,0-11-16,-12-12 15,24 0-15,0-12 16,23-11 0,0-11-16,12-36 15,12 1-15,0 23 16,-1 11-1,1 12-15,0 11 16,-12 12 0,0 0-16,-24 0 15,-11 12 1,-12 11-16,12-11 16,-1 11-16,24-12 15,1 1 1,-1-1-16,12-11 15,0 12 1,0-1-16,12 1 16,-1 11-16,1 0 15,-12-11 1,0 11-16,0 0 16,-12 0-1,1 0-15,-1 12 16,0 0-1,-11 11-15,-13 12 16,1-1-16,0 1 16,11 11-1,0-11-15,13 0 16,11 0 0,11-12-16,13 0 15,23-11-15,47 0 16,36-1-1,-1-22-15,36-12 16,0 0 0,-23 0-16,-60 0 15,-82 0 1</inkml:trace>
          <inkml:trace contextRef="#ctx0" brushRef="#br0" timeOffset="-863074.8911">3828 8419 0,'0'0'16,"0"0"-16,0 0 16</inkml:trace>
        </inkml:traceGroup>
        <inkml:traceGroup>
          <inkml:annotationXML>
            <emma:emma xmlns:emma="http://www.w3.org/2003/04/emma" version="1.0">
              <emma:interpretation id="{04770256-F9D0-412A-9836-84F0888EF872}" emma:medium="tactile" emma:mode="ink">
                <msink:context xmlns:msink="http://schemas.microsoft.com/ink/2010/main" type="inkWord" rotatedBoundingBox="27447,9662 20232,9706 20217,7187 27431,714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862317.2274">2202 8118 0,'0'0'16,"0"0"-1,0 0-15,0 0 16,0 0-16,0 0 16,24 0-1,23 0-15,12 0 16,0-11-1,0-1-15,-12-11 16,0 0 0,-12 0-16,-11 0 15,-12 0-15,0 0 16,-12 0 0,-12-1-16,-12 13 15,-11-1 1,-12 12-16,0 12 15,-12 11 1,12 0-16,-12 23 16,0 12-16,12-12 15,23 1 1,12-1-16,12 0 16,24-11-1,11-1-15,59 13 16,48-13-16,-24-11 15,-12-11 1,11-24-16,-22 1 16,-95 11-1</inkml:trace>
          <inkml:trace contextRef="#ctx0" brushRef="#br0" timeOffset="-855397.9272">1637 8142 0,'0'0'0,"0"0"0,-12 11 16,0 12-1,1 0-15,-1-11 16,0-1 0,0-11-16,1 0 15,-13-11 1,12-12-16,0 0 15,1-12-15,11-23 16,0-11 0,11-12-16,13 0 15,0 0 1,-1 12-16,1 23 16,-24 46-16</inkml:trace>
          <inkml:trace contextRef="#ctx0" brushRef="#br0" timeOffset="-855150.5986">1343 8662 0,'0'0'0,"0"0"15,0 0-15,0 0 16,11 0 0,-11 0-16</inkml:trace>
          <inkml:trace contextRef="#ctx0" brushRef="#br0" timeOffset="-858665.4008">2544 7194 0,'0'0'0,"0"0"15,0 0 1,0 0-16,0 0 16,0 0-1,0 0-15,0 0 16,0-12 0,0 1-16,12-12 15,0 0-15,11-1 16,1 1-1,-12 12-15,-1-1 16,1 12 0,0 0-16,0 12 15,-1 11 1,1 23-16,-12 0 16,-12 12-16,-11 11 15,-1-11 1,-11 0-16,11-12 15,1-11 1,11-12-16,0-11 16,12-12-16,0 0 15,0 0 1,0-12-16,0-11 16,24-12-1,-1-11-15,1 0 16,23-47-1,-12 1-15,1 11 16,-1 12-16,-11 22 16,-1 1-1,1 12-15,-12 10 16,-1 1 0,-11 12-16,0 11 15,0 0-15,0 0 16,0 0-1,0 0-15,-11 11 16,-1 1 0,0 11-16,-12 12 15,1 11 1,-1 12-16,13-12 16,-1 12-16,12-12 15,0 0 1,12-11-16,-1 11 15,13 0 1,11-11-16,24 0 16,24-1-16,-83-34 15</inkml:trace>
          <inkml:trace contextRef="#ctx0" brushRef="#br0" timeOffset="-853927.888">2085 6651 0,'0'0'16,"0"0"-16,0 0 16,0 0-1,0 0-15</inkml:trace>
          <inkml:trace contextRef="#ctx0" brushRef="#br0" timeOffset="-853751.8728">2049 6685 0,'0'0'16,"0"0"-16,0 0 15,0 0-15,0 0 16,0 0 0,-11 12-16,-25 11 15,-46 46 1,-48 93-16,-35 23 16,-35 23-1,47 12-15,-24 11 16</inkml:trace>
          <inkml:trace contextRef="#ctx0" brushRef="#br0" timeOffset="-854579.644">1225 7876 0,'0'0'16,"0"0"-16,0 23 16,0 23-1,0 23-15,-12 1 16,0-24-16,0-11 15,1-24 1,11-11-16,0 0 16,0 0-1,-12-11-15,0-12 16,12-1 0,0 13-16,0-1 15,0 12-15,0 0 16,0 0-1,-23 12-15,-13 23 16,1-1 0,-24 1-16,0-12 15,0 0-15,12-23 16,0 0 0,12-11-16,-1-13 15,13-10 1,-1-12-16,12 11 15,12 0 1,12 1-16,-12 34 16</inkml:trace>
          <inkml:trace contextRef="#ctx0" brushRef="#br0" timeOffset="-854303.9172">318 9055 0,'0'0'15,"35"-12"-15,36 0 16,70-45 0,48-24-16,-60 11 15,-129 70-15</inkml:trace>
          <inkml:trace contextRef="#ctx0" brushRef="#br0" timeOffset="-852755.7653">-12 8407 0,'0'0'15,"0"0"1,0-11-16,0-24 15,12 0 1,-12-22-16,11-13 16,1 13-16,0-1 15,23-12 1,1 1-16,-1 11 16,0 1-1,12 10-15,-11 1 16,-1 23-1,-11 0-15,11 0 16,-11 11-16,-13 1 16,1 11-1,-12 0-15,0 0 16,0 0 0,0 11-16,0 24 15,-12 11-15,-11 0 16,-48 35-1,0-11-15,13-13 16,-1-10 0,12-13-16,-1-22 15,13-1 1,0-11-16,11-11 16,1-1-16,-1 1 15,12-1 1,1 1-16,-13 11 15,0 0 1,-11 11-16,0 12 16,11-11-1,1-1-15,-1 1 16,12-12-16,0 0 16,1-12-1,-13 1-15,12-12 16,1 11-1,-1 1-15,0-1 16,0 12-16,-11 12 16,-1 11-1,-23 23-15,-12 23 16,-23 12 0,-1 0-16,1 23 15,82-104-15</inkml:trace>
          <inkml:trace contextRef="#ctx0" brushRef="#br0" timeOffset="-852367.9924">-742 9020 0,'0'0'15,"23"-23"1,24-35-16,12-34 16,-24 11-16,-23 11 15,-12 24 1,0 11-16,-12 12 16,-23 0-1,-24 12-15,-11 22 16,22 12-1,13 12-15,23 0 16,24-1-16,12 13 16,35-1-1,11-12-15,95-10 16,-12-13 0,-35-34-16,-12-12 15,-12-11-15,-94 46 16</inkml:trace>
          <inkml:trace contextRef="#ctx0" brushRef="#br0" timeOffset="-852164.2">-165 7344 0,'0'0'0,"0"0"16,0 0-16,0 0 15</inkml:trace>
          <inkml:trace contextRef="#ctx0" brushRef="#br0" timeOffset="-851296.6233">-1108 7795 0,'0'0'0,"0"0"16,12-12 0,23-11-16,24-11 15,12-1-15,-12 12 16,-12 0 0,-12-1-16,-11 13 15,0-1 1,-13 1-16,-11 11 15,0 0 1,0 0-16,-11 11 16,-25 24-16,-34 34 15,-13-11 1,12 12-16,1-1 16,23 0-1,11-11-15,13-12 16,11-11-1,12 0-15,0-24 16,12 1-16,-1-12 16,1 0-1,0 0-15,-12 0 16,0 0 0,0 0-16,0 0 15,0 0-15,-24 0 16,-11-12-1,0-11-15,-12-12 16,0 1 0,-1-13-16,13-22 15,0-23-15,11 11 16,24 23 0,0 12-16,0 11 15,0 35 1,0 0-16,0 12 15,0 22 1,0 13-16,-12-1 16,1-12-16,-1 1 15,0-12 1,0 0-16,-11-11 16,-1-1-1,1 1-15,-1 0 16,1-1-1,-13 12-15,-11 12 16,0 11-16,12 0 16,11 24-1,12-1-15,12-69 16</inkml:trace>
          <inkml:trace contextRef="#ctx0" brushRef="#br0" timeOffset="-851109.4998">-1567 8939 0,'0'0'15,"0"0"1,0 0-16,0 0 15</inkml:trace>
          <inkml:trace contextRef="#ctx0" brushRef="#br0" timeOffset="-850792.8081">-2050 7321 0,'0'0'0,"12"12"16,11 57-1,1 70-15,-1 11 16,-23 35-1,-11 23-15,-13-58 16,12-58 0,1-34-16,-1-23 15,12-24-15,0-11 16</inkml:trace>
          <inkml:trace contextRef="#ctx0" brushRef="#br0" timeOffset="-850408.9424">-2274 8326 0,'0'0'16,"-12"12"-16,-11 23 16,-24 11-1,-36 12-15,-11 0 16,0-1-16,-12-10 15,-36-1 1,-23-23-16,12-12 16,-23-22-1,-13-12-15,48 11 16,47 1-16,-1-1 16,25 12-1,23 0-15,11 0 16,24 0-1,12 0-15,0 12 16,24 11 0,47 11-16,94 1 15,0-35-15,47-11 16,70-13 0</inkml:trace>
          <inkml:trace contextRef="#ctx0" brushRef="#br0" timeOffset="-849461.6026">-2992 7506 0,'0'0'0,"0"0"16,11 11-16,1 1 16,0 11-1,0 23-15,0 24 16,-1-12 0,-11 11-16,-11 0 15,-13-11 1,-23 11-16,0-22 15,0-13-15,23-22 16,0-12 0,1-12-16,-1-11 15,13 12 1,-1-1-16,0 0 16,0 1-1,12 11-15,-12 0 16,-11 23-16,-1 12 15,-23 22 1,-12 1-16,-11-12 16,-1-11-1,0-23-15,1-12 16,11-12-16,0-11 16,0-23-1,12-12-15,23 12 16,1-24-1,11 13-15,12-1 16,12 0-16,11 12 16,13 11-1,11 12-15,0 12 16,0 11 0,-12 0-16,-11 11 15,-12 1-15,-12-1 16,0 1-1,-12 11-15,-12 0 16,-23 0 0,0-11-16,0-1 15,-12 12 1,0-11-16,-12 11 16,13 12-16,10-1 15,13 13 1,0 22-16,11 12 15,12 11 1,12-92-16</inkml:trace>
          <inkml:trace contextRef="#ctx0" brushRef="#br0" timeOffset="-849126.1736">-4170 9193 0,'0'0'0,"0"0"15,0 0 1</inkml:trace>
        </inkml:traceGroup>
        <inkml:traceGroup>
          <inkml:annotationXML>
            <emma:emma xmlns:emma="http://www.w3.org/2003/04/emma" version="1.0">
              <emma:interpretation id="{5622BD0E-7ECD-4A0A-8178-D81D31869186}" emma:medium="tactile" emma:mode="ink">
                <msink:context xmlns:msink="http://schemas.microsoft.com/ink/2010/main" type="inkWord" rotatedBoundingBox="19545,8810 19155,8813 19150,8132 19541,8129"/>
              </emma:interpretation>
            </emma:emma>
          </inkml:annotationXML>
          <inkml:trace contextRef="#ctx0" brushRef="#br0" timeOffset="-848241.6738">-5289 7737 0,'0'0'0,"0"0"16,0 0-16,0 0 15,0 0 1,0 0-16,0 0 16,0 0-1,0 0-15,0 0 16,11-23-16,13 0 15,11 0 1,-11 0-16,11 11 16,-11 12-1,-1 0-15,-11 12 16,0 11-16,0 0 16,-12 12-1,-12-1-15,0 1 16,-12 0-1,1-12-15,-1-12 16,13 1 0,-1-1-16,12-11 15,0 0-15,0 0 16,12 12 0,-1-1-16,13 13 15,23 10 1,0-11-16,0 12 15,-23 0-15,-1-12 16,-11 0 0,-12 12-16,-12-1 15,-11 1 1,-12-12-16,-24 0 16,-24 0-1,-11 0-15,11-11 16,83-12-16</inkml:trace>
        </inkml:traceGroup>
        <inkml:traceGroup>
          <inkml:annotationXML>
            <emma:emma xmlns:emma="http://www.w3.org/2003/04/emma" version="1.0">
              <emma:interpretation id="{31B02F51-FBA1-4F83-B90F-20675E10BEB3}" emma:medium="tactile" emma:mode="ink">
                <msink:context xmlns:msink="http://schemas.microsoft.com/ink/2010/main" type="inkWord" rotatedBoundingBox="18397,9461 15849,9477 15839,7840 18386,7824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843468.1404">-6562 8326 0,'0'0'0,"0"-11"15,0-12-15,12-23 16,12-1-16,-1-10 16,13-1-1,-1-12-15,0 36 16,12-24-1,-11 23-15,11 1 16,0-1 0,-12 12-16,1 11 15,-13 12-15,-11 12 16,0 11 0,-12 0-16,-24 35 15,-11 11 1,-12 1-16,-24-1 15,-11 0 1,-13-11-16,13-23 16,11-12-16,12-23 15,24 0 1,0-12-16,-1-11 16,25 0-1,-1-12-15,12 1 16,12-1-1,-1 12-15,13 11 16,23 12-16,-12 12 16,12 11-1,-11 0-15,-13 23 16,-23 1-16,-23 22 16,-24-11-1,-36 46-15,-35 0 16,-11-23-1,23-24-15,106-57 16</inkml:trace>
          <inkml:trace contextRef="#ctx0" brushRef="#br0" timeOffset="-843224.157">-6550 8673 0,'0'0'0,"0"0"16,0 0-1,0 0-15,0 0 16</inkml:trace>
          <inkml:trace contextRef="#ctx0" brushRef="#br0" timeOffset="-842498.9846">-8281 8962 0,'0'0'16,"0"0"-16,0 0 15,0 0 1</inkml:trace>
          <inkml:trace contextRef="#ctx0" brushRef="#br0" timeOffset="-842698.5523">-7386 8176 0,'0'0'0,"0"0"16,-12 0-1,-23 12-15,-24-1 16,-59 12-16,24-11 16,-36-12-1,-23 0-15,-12 0 16,24 0-1,23-12-15,-23 12 16,46 0-16,95 0 16</inkml:trace>
          <inkml:trace contextRef="#ctx0" brushRef="#br0" timeOffset="-842984.8566">-7092 7333 0,'0'0'15,"0"0"-15,12 69 16,0 35 0,-12 58-16,-12 0 15,-12-1 1,-11 1-16,35-162 15</inkml:trace>
        </inkml:traceGroup>
        <inkml:traceGroup>
          <inkml:annotationXML>
            <emma:emma xmlns:emma="http://www.w3.org/2003/04/emma" version="1.0">
              <emma:interpretation id="{0F5076B9-ADD2-487F-B4D5-F110FBF5E6CD}" emma:medium="tactile" emma:mode="ink">
                <msink:context xmlns:msink="http://schemas.microsoft.com/ink/2010/main" type="inkWord" rotatedBoundingBox="15251,9532 13800,9541 13787,7352 15237,734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840314.8367">-10614 7564 0,'0'0'16,"24"-12"-1,58-11-15,24 0 16,12 0-16,-12 23 16,-106 0-1</inkml:trace>
          <inkml:trace contextRef="#ctx0" brushRef="#br0" timeOffset="-840560.1686">-10685 9043 0,'0'0'0,"59"-12"15,59-22 1,12-24-16,11 0 16,-23 12-16,-118 46 15</inkml:trace>
          <inkml:trace contextRef="#ctx0" brushRef="#br0" timeOffset="-841082.1758">-9624 7772 0,'0'0'15,"0"0"-15,0 0 16,0 0-1,-12-12-15,0 1 16,0-12 0,1-1-16,-1 1 15,0 0-15,12 0 16,0 0 0,0-12-16,0 24 15,12-12 1,0 11-16,11 0 15,-11 1-15,11 11 16,-11 0 0,0 11-16,0 13 15,-12 10 1,-12 1-16,0-12 16,0 12-1,1-12-15,-1-12 16,-12 1-16,1 0 15,-13-1 1,1 1-16,-12 11 16,-12 11-1,0 1-15,12-12 16,0 0 0,0 0-16,0-11 15,0 0-15,-1-12 16,13 0-1,23 0-15,1-12 16,11 12 0,0-12-16,11 1 15,1-1-15,0 12 16,0 0 0,-12 0-16,0 0 15,0 0 1,0 0-16,0 12 15,-12 11 1,-12 12-16,-11-1 16,0-11-16,-1 12 15,13 0 1,-1-1-16,12 1 16,1 0-1,-1-1-15,12 1 16,0 0-1,0-1-15,-12-10 16,0-1-16,1-12 16,-13 1-1,0-1-15,-11 1 16,0-12 0,11 0-16,1-12 15,-1 1-15,0-24 16,13-23-1,11-34-15,23 11 16,-23 81 0</inkml:trace>
          <inkml:trace contextRef="#ctx0" brushRef="#br0" timeOffset="-840883.8114">-9730 6893 0,'0'0'16,"35"-11"-16,36-12 16,35 11-1,-106 12-15</inkml:trace>
          <inkml:trace contextRef="#ctx0" brushRef="#br0" timeOffset="-842077.9137">-9389 7922 0,'0'0'0,"0"0"16,12 0-1,0 0-15,0 0 16,11 12 0,1-1-16,-1 1 15,-11 11 1,0 0-16,0 23 16,-12 0-16,0 1 15,-24-13 1,-11 12-16,-24 1 15,0-1 1,0-11-16,59-35 16</inkml:trace>
        </inkml:traceGroup>
        <inkml:traceGroup>
          <inkml:annotationXML>
            <emma:emma xmlns:emma="http://www.w3.org/2003/04/emma" version="1.0">
              <emma:interpretation id="{BE5FA2FC-9972-4A0D-A032-1CE4435815B8}" emma:medium="tactile" emma:mode="ink">
                <msink:context xmlns:msink="http://schemas.microsoft.com/ink/2010/main" type="inkWord" rotatedBoundingBox="13153,9470 6881,9509 6870,7729 13142,7690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838214.5581">-13217 7749 0,'0'0'16,"0"0"-1,12 11-15,11 1 16,13 11 0,-1 0-16,-12 12 15,1-1 1,0 24-16,-24 11 16,-12 24-16,-24-1 15,-22-11 1,-1-23-16,11-12 15,25-23 1,23-23-16</inkml:trace>
          <inkml:trace contextRef="#ctx0" brushRef="#br0" timeOffset="-838557.5015">-12381 7356 0,'0'0'16,"0"0"-16,0 0 16,0 0-16,0 0 15</inkml:trace>
          <inkml:trace contextRef="#ctx0" brushRef="#br0" timeOffset="-838736.7139">-12027 7610 0,'0'0'16,"-12"11"-16,-35 47 16,-12 12-1,0 11-15,12-12 16,23-23 0,12-11-16,12-12 15,0-12-15,12 1 16,0-12-1,23 0-15,-11 0 16,-1-12 0,1 1-16,-12-1 15,-12 12-15,-12 0 16,-23-11 0,-12 11-16,-12 23 15,0 12 1,-12 11-16,12 0 15,24-11 1,11-1-16,1 1 16,11 0-16,0-12 15,0 11 1,12-10-16,-11-1 16,-1 0-1,0 0-15,-12 0 16,1 0-16,-12-11 15,-1-1 1,1-11-16,0 0 16,11-11-1,0-12-15,1-1 16,11-33-16,12-24 16,35-12-1,24 1-15,24 11 16,-83 81-1</inkml:trace>
          <inkml:trace contextRef="#ctx0" brushRef="#br0" timeOffset="-839358.5096">-11544 7194 0,'0'0'15,"0"0"-15,0 0 16,0 35 0,-12 45-16,-12 48 15,-11 22 1,-12-23-16,11 12 16,13-35-16,-1-12 15,13-46 1,-1 1-16,12-47 15</inkml:trace>
          <inkml:trace contextRef="#ctx0" brushRef="#br0" timeOffset="-837436.0631">-13735 7991 0,'0'0'16,"0"0"-1,0 0-15,0 0 16,11 0-16,1 0 16,12 0-1,-1 0-15,1 0 16,-1 0-1,1 12-15,-1-1 16,-11 1 0,0 0-16,-12-1 15,0 12-15,-12 12 16,-11 0 0,-24-1-16,-24-11 15,0-11 1,1-1-16,11-11 15,11-11-15,13-12 16,0-12 0,11 0-16,12 12 15,12 0 1,0 0-16,0 0 16,12 11-16,0 1 15,0-1 1,0 12-16,-12 0 15,11 12 1,-11 11-16,-11 23 16,-13 12-1,0-12-15,-11-11 16,0 0 0,-12-12-16,11-12 15,1-11-15,0 0 16,-1-11-1,1-12-15,11-12 16,13 0 0,11-11-16,0 11 15,11 12-15,-11 12 16,0 11 0,0 0-16,-11 11 15,-13 24 1,-47 34-16,1 1 15,-13-1 1,-35-11-16,1-12 16,11 0-16,106-46 15</inkml:trace>
          <inkml:trace contextRef="#ctx0" brushRef="#br0" timeOffset="-836430.9076">-13853 8026 0,'0'0'0,"0"0"15,0 0 1,0 0-16,0 0 16,0 0-1,0 0-15,0 0 16,0-12 0,0 12-16,-12-11 15,-23 11-15,-1 0 16,-11 0-1,0 0-15,0 11 16,0 13 0,11-1-16,1 0 15,12 0 1,11 0-16,12-11 16,0-1-16,0 1 15,0-12 1,23 0-16,13-12 15,23 1 1,-1-13-16,1 1 16,-12 0-16,1 0 15,-13 0 1,-11 11-16,-13 1 16,-11 11-1,0 0-15,0 0 16,0 0-1,0 0-15,-11 23 16,-13 12-16,-11 22 16,-13 1-1,48-58-15</inkml:trace>
          <inkml:trace contextRef="#ctx0" brushRef="#br0" timeOffset="-832780.1602">-15031 8165 0,'0'0'0</inkml:trace>
          <inkml:trace contextRef="#ctx0" brushRef="#br0" timeOffset="-830561.4558">-15797 8985 0,'0'0'16,"0"0"0,0 0-16,0 0 15</inkml:trace>
          <inkml:trace contextRef="#ctx0" brushRef="#br0" timeOffset="-830770.3737">-15267 7806 0,'0'0'16,"0"0"-16,0 0 15,0 0-15,-12 0 16,-11 0-1,-24 0-15,-36 12 16,1 11 0,23-11-16,24-1 15,-1 1-15,13-1 16,11 12 0,0 1-16,0-1 15,12 11 1,12 13-16,0-1 15,-12 12 1,0-1-16,-24 1 16,1 0-16,-13-12 15,-34 0 1,-25 1-16,1-1 16,94-46-1</inkml:trace>
          <inkml:trace contextRef="#ctx0" brushRef="#br0" timeOffset="-829823.0815">-16056 7899 0,'0'0'0,"-12"11"16,-11 1 0,-13 0-16,1 11 15,11 0 1,1-12-16,-1 12 16,12 1-16,1 10 15,-1 1 1,0 0-16,0 11 15,1 0 1,-1 0-16,0-11 16,0 0-1,-11-1-15,-1-11 16,1-11-16,-13-1 16,1-11-1,0-23-15,-13-23 16,13-23-1,23-24-15,36 1 16,11 11-16,-35 81 16</inkml:trace>
          <inkml:trace contextRef="#ctx0" brushRef="#br0" timeOffset="-830249.6039">-15915 7252 0,'0'0'16,"0"11"-1,12 24-15,0 57 16,0 70-16,-12-23 16,0-24-1,-12 24-15,12-139 16</inkml:trace>
          <inkml:trace contextRef="#ctx0" brushRef="#br0" timeOffset="-827285.3549">-16610 7286 0,'0'0'0,"-12"12"16,-11-1-1,-24 13-15,-12-1 16,0-12-16,-23 1 16,-24-1-1,-12 1-15,0-1 16,47 1-1,1 11-15,11 12 16,0 11-16,12 12 16,23-12-1,1 23-15,11 35 16,12-104 0</inkml:trace>
          <inkml:trace contextRef="#ctx0" brushRef="#br0" timeOffset="-827584.9677">-16975 7980 0,'0'0'15,"0"0"-15,0 0 16,0 0-16,0 0 16,-12-12-1,1 1-15,11 11 16,0-12-1,0-11-15,0 0 16,11 0-16,1 0 16,12 0-1,-1-1-15,1 13 16,-12 11 0,-1 0-16,-11 0 15,0 0 1,0 0-16,-11 11 15,-1 13-15,-12-1 16,-11 23 0,-12 0-16,11-11 15,-11 11 1,24-11-16,-1-12 16,12 0-16,1-12 15,11-11 1,0 12-16,11 0 15,1-1 1,0 12-16,0 0 16,0 0-1,-1 1-15,1-1 16,-12 0-16,0 0 16,-12 0-1,-23-11-15,0-1 16,-12 1-1,-1-12-15,13-12 16,0-11 0,-1-23-16,13 0 15,-1-12-15,24 12 16,0-1 0,24-10-16,11-13 15,0 24 1,-35 46-16</inkml:trace>
          <inkml:trace contextRef="#ctx0" brushRef="#br0" timeOffset="-827096.9359">-17611 8962 0,'0'0'16,"0"0"-16,0 0 15,0 0 1</inkml:trace>
          <inkml:trace contextRef="#ctx0" brushRef="#br0" timeOffset="-839654.6446">-11344 8026 0,'0'0'15,"0"0"-15,0 0 16,0 12 0,-12 34-16,-23 12 15,-24 22 1,-24 1-16,-11 0 15,12 0 1,-1 0-16,1-23 16,11-12-16,24-23 15,12-11 1,23-12-16,12 0 16</inkml:trace>
        </inkml:traceGroup>
        <inkml:traceGroup>
          <inkml:annotationXML>
            <emma:emma xmlns:emma="http://www.w3.org/2003/04/emma" version="1.0">
              <emma:interpretation id="{1E4DEBFD-6B02-4B8F-B63E-D66001C37D3F}" emma:medium="tactile" emma:mode="ink">
                <msink:context xmlns:msink="http://schemas.microsoft.com/ink/2010/main" type="inkWord" rotatedBoundingBox="6392,9682 4839,9691 4827,7756 6380,7747"/>
              </emma:interpretation>
            </emma:emma>
          </inkml:annotationXML>
          <inkml:trace contextRef="#ctx0" brushRef="#br0" timeOffset="-826683.8537">-18212 7899 0,'0'0'15,"0"0"-15,0 0 16,0 0 0,12 11-16,0 1 15,0 0 1,-1 11-16,13 0 16,-12 11-16,-1 1 15,1 11 1,-12 1-16,-12 10 15,-11 1 1,-24 0-16,-12-12 16,-12 0-1,71-46-15</inkml:trace>
          <inkml:trace contextRef="#ctx0" brushRef="#br0" timeOffset="-825617.0752">-18824 7333 0,'0'0'16,"11"0"-16,13-12 16,35-11-16,23-12 15,1 24 1,-83 11-16</inkml:trace>
          <inkml:trace contextRef="#ctx0" brushRef="#br0" timeOffset="-825756.919">-18636 8084 0,'0'0'15,"0"0"-15,0 0 16,-12-12-1,1 1-15,-1-1 16,0-11 0,0 0-16,0 0 15,1 0 1,-1 0-16,0-1 16,12 13-16,0-12 15,12 0 1,0 0-16,-1 11 15,1 0 1,-12 12-16,12 0 16,-12 0-16,12 12 15,-12 0 1,0-1-16,0 1 16,-12-1-1,0 12-15,-11 0 16,-13 1-1,1-13-15,0 1 16,-1 11 0,1 0-16,-12 12 15,0-1-15,11-11 16,1 0 0,12-11-16,11 0 15,0-1 1,0-11-16,0 0 15,12 0-15,0 0 16,-11-11 0,11 11-16,0 0 15,0 0 1,0 0-16,0 0 16,0 0-16,0 0 15,0 0 1,11 11-16,1 12 15,0 0 1,-12 12-16,0 0 16,-12-1-1,0 1-15,-11 0 16,-12-1-16,-24 1 16,-12-12-1,-23-11-15,23-1 16,24-11-1,0-11-15,23-1 16,1-11 0,11-12-16,12-34 15,35-12-15,24 0 16,12-11 0,-71 92-16</inkml:trace>
          <inkml:trace contextRef="#ctx0" brushRef="#br0" timeOffset="-825349.4575">-19543 9193 0,'0'0'16,"47"-23"-16,36-23 15,46-23-15,-129 69 16</inkml:trace>
          <inkml:trace contextRef="#ctx0" brushRef="#br0" timeOffset="-825144.9998">-19661 7749 0,'0'0'0,"12"-12"15,71-23 1,58-22-16,71-13 16,59-22-1</inkml:trace>
        </inkml:traceGroup>
        <inkml:traceGroup>
          <inkml:annotationXML>
            <emma:emma xmlns:emma="http://www.w3.org/2003/04/emma" version="1.0">
              <emma:interpretation id="{EDC5F8C1-E99C-4A93-BA34-2A84342E4C12}" emma:medium="tactile" emma:mode="ink">
                <msink:context xmlns:msink="http://schemas.microsoft.com/ink/2010/main" type="inkWord" rotatedBoundingBox="4191,10001 576,10023 556,6766 4172,6744"/>
              </emma:interpretation>
            </emma:emma>
          </inkml:annotationXML>
          <inkml:trace contextRef="#ctx0" brushRef="#br0" timeOffset="-822594.4545">-21062 7413 0,'0'0'0,"0"0"15,0 0 1,0 0-16,0 0 16,0 0-1,0 0-15,-12-11 16,0-1-16,12-11 16,0 0-1,0-12-15,12 1 16,11-1-1,1 12-15,-12 23 16,-1 12-16,13 11 16,0 23-1,-13 46-15,-11 35 16,0-34 0,0-24-16,0-22 15,0-24 1,0 0-16,0-12 15,0-11-15,0 0 16,0-11 0,12-24-16,0-23 15,0-11 1,-1 0-16,1-1 16,12-22-16,-1 11 15,-11 0 1,0 23-16,0 24 15,-12 22 1,0 12-16,0 0 16,-12 35-1,0 11-15,0 12 16,12 11-16,12 0 16,23 1-1,13-13-15,22 1 16,36-12-1,0-11-15,-106-35 16</inkml:trace>
          <inkml:trace contextRef="#ctx0" brushRef="#br0" timeOffset="-823323.438">-21428 8326 0,'0'0'0,"0"0"16,0 0 0,24 0-16,11-11 15,24-12-15,12-23 16,-12 11-1,0-11-15,-12 11 16,-12 0 0,-11 1-16,-13-1 15,1 12 1,-12 0-16,0 11 16,0 1-16,-12-1 15,-23 12 1,-12 0-16,0 12 15,-12 34 1,0 12-16,0 23 16,12 11-1,23-23-15,13-22 16,-1-1-16,24 0 16,11-11-1,48-1-15,35 1 16,-12-23-1,36-24-15,11 1 16,-141 11-16</inkml:trace>
          <inkml:trace contextRef="#ctx0" brushRef="#br0" timeOffset="-820308.938">-22535 9517 0,'0'0'16,"0"0"-16,24-12 15,93-22-15,25-59 16,23-22 0,35 22-16,59-34 15</inkml:trace>
          <inkml:trace contextRef="#ctx0" brushRef="#br0" timeOffset="-820576.885">-21734 8003 0,'0'0'0,"12"-12"16,0 1-16,-1-1 16,1 1-1,0 11-15,0 0 16,0 11-16,-12 35 16,-12 24-1,0-12-15,-12-12 16,-11 0-1,0-23-15,11-11 16,1-12-16,-1 0 16,1-12-1,-1-11-15,0-12 16,13 1 0,-1 11-16,0 11 15,12 12 1,-12 0-16,1 23 15,-13 12-15,-11 11 16,-1 0 0,-23-11-16,-23 11 15,-12-11 1,23-12-16,24-12 16,0 1-1,23-12-15,1-12 16,11 1-16,0-35 15,12-35 1,24 11-16,-24 70 16</inkml:trace>
          <inkml:trace contextRef="#ctx0" brushRef="#br0" timeOffset="-819847.2818">-20320 6246 0,'0'0'0,"0"0"16,0 0 0,0 0-16,-24 12 15,-47 34 1,-82 46-16,-12 59 16,-35-1-16,-35 23 15,46 12 1,-11-23-16,47-23 15,153-139 1</inkml:trace>
          <inkml:trace contextRef="#ctx0" brushRef="#br0" timeOffset="-819217.9738">-22500 7621 0,'0'0'0,"0"0"15,0 24 1,-11 22-16,-13 12 15,1 11 1,-13 0-16,-23-11 16,-23 0-16,11-12 15,0-11 1,13-24-16,10-11 16,13 0-1,12-11-15,-1-1 16,0 1-1,13-1-15,-1 12 16,12 0-16,0 0 16,0 0-1,-12 12-15,-11-1 16,-13 24 0,-11 11-16,-35 35 15,11-12-15,-12 1 16,25-13-1,-1 1-15,59-58 16</inkml:trace>
          <inkml:trace contextRef="#ctx0" brushRef="#br0" timeOffset="-818723.9789">-23065 7298 0,'0'0'0,"0"0"16,0 0-1,-24 11-15,-11 13 16,-47 45-16,-36 23 15,24 1 1,23-24-16,24-23 16,11 1-1,13-24-15,11 0 16,0 0-16,12 12 16,0 11-1,0 0-15,0 12 16,-11 0-1,-1-24-15,0 1 16,-12 0 0,1-24-16,-1 1 15,-23-12-15,12-12 16,-12-11 0,11-12-16,13-22 15,11-24 1,36-23-16,35-12 15,-59 116-15</inkml:trace>
        </inkml:traceGroup>
      </inkml:traceGroup>
    </inkml:traceGroup>
    <inkml:traceGroup>
      <inkml:annotationXML>
        <emma:emma xmlns:emma="http://www.w3.org/2003/04/emma" version="1.0">
          <emma:interpretation id="{6DC64A33-73BC-40CF-8ADD-D0FDF9489873}" emma:medium="tactile" emma:mode="ink">
            <msink:context xmlns:msink="http://schemas.microsoft.com/ink/2010/main" type="paragraph" rotatedBoundingBox="32847,7204 16322,7711 16262,5771 32787,5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51B1C-94B9-4F26-93F4-1084032C2D49}" emma:medium="tactile" emma:mode="ink">
              <msink:context xmlns:msink="http://schemas.microsoft.com/ink/2010/main" type="line" rotatedBoundingBox="32847,7204 16322,7711 16262,5771 32787,5264"/>
            </emma:interpretation>
          </emma:emma>
        </inkml:annotationXML>
        <inkml:traceGroup>
          <inkml:annotationXML>
            <emma:emma xmlns:emma="http://www.w3.org/2003/04/emma" version="1.0">
              <emma:interpretation id="{74E80AA5-5CE6-4B06-B01A-F44D8705E7B0}" emma:medium="tactile" emma:mode="ink">
                <msink:context xmlns:msink="http://schemas.microsoft.com/ink/2010/main" type="inkWord" rotatedBoundingBox="32832,6718 27748,6874 27703,5420 32787,526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-627664.3946">3981 5645 0,'0'0'0,"0"0"16,0 0-16,0-11 15,12-1 1,-12 12-16,0 0 16,0 0-1,0 0-15,-12 0 16,-23 12-1,-36 22-15,-47 24 16,12-12-16,12 12 16,23 0-1,13 0-15,22-1 16,13-10 0,23-13-16,0 1 15,11 0-15,25-1 16,11 1-1,24-12-15,-1-11 16,-11-12 0,-12 0-16,0-12 15,-23 1 1,0-12-16,-13-1 16,-11 1-16,0 12 15,-23-12 1,-13 0-16,-23-1 15,1 13 1,-1 11-16,12 0 16,-1 11-16,13 1 15,0 11 1,35-23-16</inkml:trace>
          <inkml:trace contextRef="#ctx0" brushRef="#br1" timeOffset="-627356.1086">4087 6258 0,'0'0'16,"0"0"-16,0 0 15,0 0 1,12 11-16,-12-11 15</inkml:trace>
          <inkml:trace contextRef="#ctx0" brushRef="#br2" timeOffset="-1.41624E6">3239 5194 0,'0'0'15,"0"0"-15,12 0 16,0 0-1,11 0-15,1 0 16,11 0 0,0-11-16,1-1 15,-13-11 1,-11 0-16,0 0 16,-12 0-16,-12 11 15,0 1 1,-11-1-16,-13 1 15,1 11 1,0 0-16,-12 0 16,11 11-16,25-11 15,11 0 1,0 0-16,0 12 16,0-12-1</inkml:trace>
          <inkml:trace contextRef="#ctx0" brushRef="#br1" timeOffset="-626628.4485">4912 5911 0,'0'0'0,"0"0"16,0 0-16,0 0 15,-12 12 1,-12-1-16,-11 12 15,-24 0-15,0-11 16,0 11 0,1-11-16,-1-12 15,0 0 1,0-12-16,23 0 16,13 1-1,-1-12-15,13 0 16,11 11-16,11-11 15,13 0 1,11 0-16,24-12 16,24 12-1,23 0-15,-24 23 16,-11 11-16,-12 13 16,-12 10-1,-12 1-15,-11 11 16,-13 0-1,1 1-15,-12-1 16,-12-11 0,-11-1-16,-36 12 15,-12 1-15,12-24 16,1 0 0,10-12-16,13 1 15,35-12 1</inkml:trace>
          <inkml:trace contextRef="#ctx0" brushRef="#br1" timeOffset="-1.37354E6">4794 4882 0,'0'0'0,"12"0"16,23 0-16,12-11 15,12 11 1,35 0-16,48 0 15,-13 0 1,-11 0-16,35 0 16,24 11-16,-24-11 15,12 0 1,47 0-16,-35 0 16,11 12-1,36 0-15,-36-12 16,1 0-16,23 11 15,-59 1 1,-12 11-16,36 0 16,-24-12-1,-35 13-15,-24-1 16,-94-23 0</inkml:trace>
          <inkml:trace contextRef="#ctx0" brushRef="#br1" timeOffset="-626076.8422">5831 5795 0,'0'0'16,"0"0"-16,-24 12 16,1 11-1,-25 0-15,-11 0 16,-11-11-1,-13-1-15,1-11 16,11-11-16,24-1 16,12 1-1,11-1-15,1 1 16,11-1 0,12-11-16,23 0 15,13 0 1,23 0-16,0 11 15,11 12-15,1 0 16,11 23 0,1 12-16,-24 0 15,-12 11 1,-24 0-16,-23 0 16,-35 12-1,-12 0-15,-12 0 16,-47-1-16,-35 1 15,23-23 1,24 0-16,94-35 16</inkml:trace>
        </inkml:traceGroup>
        <inkml:traceGroup>
          <inkml:annotationXML>
            <emma:emma xmlns:emma="http://www.w3.org/2003/04/emma" version="1.0">
              <emma:interpretation id="{7ED42DFC-34B1-466A-83D9-6622FC9BB114}" emma:medium="tactile" emma:mode="ink">
                <msink:context xmlns:msink="http://schemas.microsoft.com/ink/2010/main" type="inkWord" rotatedBoundingBox="27154,6751 26506,6771 26499,6544 27147,652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-633932.7694">2014 6269 0,'0'0'16,"0"0"-16,0 0 16,12 0-1,11 0-15,24 0 16,12 0-16,24-11 15,35 11 1,-1-12-16,-22 12 16,-1 0-1,-94 0-15</inkml:trace>
          <inkml:trace contextRef="#ctx0" brushRef="#br1" timeOffset="-634203.2614">2049 6050 0,'0'0'0,"0"0"16,0 0-16,0 0 16,0 0-1,0 0-15,12 0 16,0 0-16,11 0 15,1 0 1,0 0-16,-1 0 16,12 0-1,1 0-15,-1-12 16,0 12-16,1 0 16,-13 0-1,1 12-15,-24-12 16</inkml:trace>
        </inkml:traceGroup>
        <inkml:traceGroup>
          <inkml:annotationXML>
            <emma:emma xmlns:emma="http://www.w3.org/2003/04/emma" version="1.0">
              <emma:interpretation id="{3CB29434-44DE-43B1-ADD1-8639FB3DBC32}" emma:medium="tactile" emma:mode="ink">
                <msink:context xmlns:msink="http://schemas.microsoft.com/ink/2010/main" type="inkWord" rotatedBoundingBox="26105,7410 22704,7515 22646,5597 26047,549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-650232.051">-1308 6177 0,'0'0'15,"0"0"-15,0 0 16,0 0 0,12 0-16,11 0 15,13 0 1,23 0-16,23 0 15,24 0-15,-12-12 16,1 12 0,-13 0-16,12-11 15,12-1 1,-11 12-16,-25 0 16,-11 0-16,-12 0 15,-11 0 1,-13 12-16,-23-12 15</inkml:trace>
          <inkml:trace contextRef="#ctx0" brushRef="#br1" timeOffset="-652471.6662">-1814 6142 0,'0'0'15,"0"0"-15,0 0 16,0 0 0,0 0-16,0 0 15,0 0 1,0 0-16,0 0 15,0 0-15,0 0 16,11 0 0,25 0-16,-1 0 15,24 0 1,0 0-16,0 0 16,0 0-1,-12 0-15,-12 0 16,-11 0-16,-1 0 15,-23 0 1</inkml:trace>
          <inkml:trace contextRef="#ctx0" brushRef="#br1" timeOffset="-652165.2615">-1532 5842 0,'0'0'16,"0"0"-16,0 0 15,0 0-15,0 0 16,0 0 0,0 11-16,0 1 15,0 22 1,0 13-16,0-1 15,0 0 1,0 0-16,0 1 16,0-13-16,0 1 15,12 11 1,-12-46-16</inkml:trace>
          <inkml:trace contextRef="#ctx0" brushRef="#br1" timeOffset="-649541.075">-1237 6593 0,'0'0'15,"0"0"-15,0 0 16,12 0 0,-1-12-16,25 1 15,-1-1 1,12-11-16,0 12 16,0-1-16,1 0 15,-1 12 1,-24 0-16,1 0 15,-24 0 1,0 12-16,0 0 16,-12-1-1,0 12-15,0 0 16,-11-11-16,11-1 16,0 1-1,12-12-15,0 0 16,0 0-1,12 12-15,12-1 16,11 1-16,0-1 16,-11 1-1,-1-1-15,1 1 16,-12-1 0,0 1-16,-12-12 15,0 12-15,-12-1 16,-12 1-1,1 11-15,-13-12 16,1 1 0,0-1-16,-1-11 15,13 0 1,23 0-16</inkml:trace>
          <inkml:trace contextRef="#ctx0" brushRef="#br1" timeOffset="-651520.0592">-1143 5772 0,'0'0'0,"0"0"15,0 0-15,12 0 16,11-11 0,1-1-16,23 1 15,0-1 1,0 1-16,0 11 31,-11 0-31,-24 0 16,-1 11-16,-11 1 15,0-1 1,-11 12-16,-1 0 16,0 1-1,0-13-15,0 1 16,1-1 0,11 1-16,0-1 15,0 1-15,0-1 16,0-11-1,0 12-15,11 0 16,13-1 0,0 1-16,11-1 15,0-11-15,1 0 16,11 12 0,-47-12-16</inkml:trace>
          <inkml:trace contextRef="#ctx0" brushRef="#br1" timeOffset="-649038.5034">-601 6951 0,'0'0'16,"0"0"-16,0 0 15,0 0 1,0 0-16</inkml:trace>
          <inkml:trace contextRef="#ctx0" brushRef="#br1" timeOffset="-650822.9251">-660 5252 0,'0'0'0,"0"0"16,0 0-1,0 0-15,0 0 16,12-11 0,11-1-16,1 1 15,23-1-15,-12 0 16,1 12 0,-1 0-16,-23 12 15,0 0 1,-12-1-16,-12 12 15,-12 12-15,1-12 16,-1 0 0,1 0-16,-1 0 15,12-11 1,12-12-16,0 0 16,0 0-1,0 0-15,0 0 16,12 12-16,0-1 15,11 1 1,1-1-16,11 12 16,-11-11-1,-12 11-15,-12-11 16,0-1 0,-12 1-16,0 11 15,0-12-15,-11 1 16,-1-1-1,1 1-15,11-12 16,0 0 0,12 0-16</inkml:trace>
          <inkml:trace contextRef="#ctx0" brushRef="#br1" timeOffset="-649197.0858">-566 6304 0,'0'0'0,"0"0"16,0 0-16,0 0 16,0 0-1,0 12-15,12 22 16,0 12 0,0 24-16,-12-12 15,0-1-15,0-22 16,0 0-1,0-1-15,11 1 16,1 0 0,-12-35-16</inkml:trace>
          <inkml:trace contextRef="#ctx0" brushRef="#br1" timeOffset="-648019.5037">0 6119 0,'0'0'0,"0"0"16,0 0-16,0 0 15,0 0 1,11 0-16,1 0 16,24 0-1,-1 0-15,12 0 16,-12 0-16,12 0 15,-11 0 1,-1 0-16,-11 0 16,-1 0-1,-23 0-15</inkml:trace>
          <inkml:trace contextRef="#ctx0" brushRef="#br1" timeOffset="-647690.6976">165 5923 0,'0'0'15,"0"0"1,0 0-16,0 0 16,0 0-16,11 11 15,-11 1 1,0 22-16,0 13 16,-11 10-1,-1-10-15,0-1 16,0 0-16,12-11 15,0-12 1,0 0-16,12 12 16,-12-35-1</inkml:trace>
          <inkml:trace contextRef="#ctx0" brushRef="#br1" timeOffset="-643885.2128">624 6339 0,'0'0'15,"0"0"-15,0 0 16,0 0 0,0 0-16,0 11 15,0 1-15,0 11 16,0 12-1,0-1-15,-12-11 16,0 0 0,12-11-16,0 11 15,0-11 1,0-1-16,0 1 16,0-12-16,0 0 15,0 0 1,0 0-16,12 0 15,12 11 1,23-11-16,12 0 16,0 0-16,0 0 15,-12 0 1,0 0-16,-12 0 16,12 0-1,-47 0-15</inkml:trace>
          <inkml:trace contextRef="#ctx0" brushRef="#br1" timeOffset="-647256.7768">589 6165 0,'0'0'15,"0"0"-15,0 0 16,11 0 0,13 0-16,23 0 15,0 0 1,12 0-16,0 0 16,-12 0-1,12 0-15,0-11 16,23-1-1,1 12-15,-1-11 16,-11 11-16,-12 0 16,-12 0-1,0 0-15,-12 0 16,1 0-16,-13 0 16,1 0-1,-24 0-15</inkml:trace>
          <inkml:trace contextRef="#ctx0" brushRef="#br1" timeOffset="-646370.1976">648 5599 0,'0'0'16,"0"0"-16,0 0 15,0 0-15,0 0 16,0 0 0,11-12-16,1 1 15,12-12 1,-1 11-16,1 1 16,11-1-16,-11 12 15,-1 0 1,1 12-16,-12-1 15,-1 1 1,1 11-16,-12 0 16,0 0-1,-12 0-15,-11 0 16,-13 0-16,13 1 16,-12-13-1,23 1-15,0-1 16,12-11-1,0 0-15,0 0 16,0 0-16,12 0 16,11 0-1,13 0-15,11 0 16,-12 0 0,0 0-16,1 0 15,-1 12 1,-35-12-16</inkml:trace>
          <inkml:trace contextRef="#ctx0" brushRef="#br1" timeOffset="-643363.507">942 6339 0,'0'0'15,"0"0"-15,0 0 16,0 0 0,0 11-16,12 12 15,0 12 1,-1 11-16,1 0 16,0 1-1,0-1-15,-12 0 16,0-11-16,11-1 15,-11 1 1,0-12-16,0 0 16,12 0-1,-12-23-15</inkml:trace>
          <inkml:trace contextRef="#ctx0" brushRef="#br1" timeOffset="-645675.0589">1083 5010 0,'0'0'16,"0"0"0,0 0-16,0 0 15,0 0 1,-11 11-16,-1 1 16,0-1-16,0 1 15,0-1 1,1 1-1,11-12 1,-12 11-16,12-11 16,0 0-1,0 0-15,12 12 16,-1 0 0,1-1-16,12 1 15,-1-1 1,13 1-16,11-12 15,0 0-15,0 0 16,0 0 0,-11 11-16,-1 1 15,-35-12 1</inkml:trace>
          <inkml:trace contextRef="#ctx0" brushRef="#br1" timeOffset="-645301.581">1189 5033 0,'0'0'15,"0"0"-15,0 0 16,0 0 0,0 0-16,0 0 15,0 11-15,0 1 16,0-1-1,0 12-15,0 1 16,12 10 0,0 12-16,0 12 15,-12-58 1</inkml:trace>
          <inkml:trace contextRef="#ctx0" brushRef="#br1" timeOffset="-642964.8824">1378 6292 0,'0'0'15,"0"0"1,0 0-16,0 0 16,0 0-1,0 0-15,0 12 16,0 11-16,0 12 16,0 11-1,0 0-15,0-11 16,0 11-1,0-46-15</inkml:trace>
          <inkml:trace contextRef="#ctx0" brushRef="#br1" timeOffset="-642742.8005">1378 6905 0,'0'0'0,"0"0"16,0 0-16</inkml:trace>
        </inkml:traceGroup>
        <inkml:traceGroup>
          <inkml:annotationXML>
            <emma:emma xmlns:emma="http://www.w3.org/2003/04/emma" version="1.0">
              <emma:interpretation id="{4645DC91-3AC0-42A0-8877-65467EB10555}" emma:medium="tactile" emma:mode="ink">
                <msink:context xmlns:msink="http://schemas.microsoft.com/ink/2010/main" type="inkWord" rotatedBoundingBox="22422,7360 18288,7487 18234,5724 22368,5597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-668510.4152">-2851 6050 0,'0'0'16,"0"0"-16,0 0 16,0 0-1,0 0-15,0 0 16,0 0 0,0 0-16,0 0 15,0 0-15,0 0 16,0 0-1,0 0-15,0 0 16,0 0 0,0 0-16,0 0 15,12 0-15,11 0 16,13-12 0,23 1-16,11-1 15,1 0 1,0 1-16,-13-1 15,1 1 1,12 11-16,-12 0 16,-12 0-16,-12-12 15,1 12 1,-13 0-16,-11 0 16,0 12-1,-12-12-15</inkml:trace>
          <inkml:trace contextRef="#ctx0" brushRef="#br1" timeOffset="-669710.3027">-2851 5564 0,'0'0'16,"0"0"-16,0 0 15,0 0 1,0 0-16,0 0 16,0 0-1,0 0-15,0 0 16,0 0-16,0 0 16,0-11-1,0-1-15,12-11 16,11 12-1,1-1-15,-1 0 16,13 12-16,-13 0 16,1 12-1,-1 0-15,-11-1 16,-12 1 0,0-1-16,-12 12 15,1 0 1,-13 1-16,1-1 15,-1 0-15,12 0 16,0-12 0,1 1-16,11-12 15,0 0 1,0 0-16,0 0 16,0 0-16,11 12 15,13-12 1,11 11-16,12-11 15,1 12 1,-48-12-16</inkml:trace>
          <inkml:trace contextRef="#ctx0" brushRef="#br1" timeOffset="-669219.1128">-2710 5148 0,'0'0'15,"0"0"1,0 0-16,12 0 15,23-11-15,1-1 16,-1 1 0,12 11-16,-11 0 15,-13 0 1,-11 0-16,0 11 16,-1 1-16,-11-1 15,0 12 1,-23 12-16,-1 0 15,13-12 1,-1 12-16,0-24 16,12 1-1,0-1-15,0 1 16,12-1-16,11 1 16,1-12-1,11 11-15,12 1 16,1-12-1,-1 12-15,-47-12 16</inkml:trace>
          <inkml:trace contextRef="#ctx0" brushRef="#br1" timeOffset="-677403.0344">-6232 6050 0,'0'0'15,"0"0"-15,0 0 16,0 0 0,0 0-16,0 0 15,12 0 1,12 0-16,11 0 16,12 0-1,0 0-15,0 0 16,0 0-16,0 0 15,1 0 1,-13 0-16,0 0 16,-11 0-1,-1 0-15,1 0 16,0 0 0,-24 0-16</inkml:trace>
          <inkml:trace contextRef="#ctx0" brushRef="#br1" timeOffset="-677026.5317">-6138 6235 0,'0'0'15,"0"0"1,0 0-16,0 0 16,12 0-1,12 0-15,11 0 16,12 0-16,-11 0 15,-1 0 1,0 0-16,1 0 16,-1 0-1,0 0-15,1 0 16,-1 0-16,-35 0 16</inkml:trace>
          <inkml:trace contextRef="#ctx0" brushRef="#br1" timeOffset="-675306.6769">-5525 5553 0,'0'0'0,"0"0"15,0 0 1,0 0-16,0 0 16,12 23-16,0 12 15,-1 11 1,1 35-16,0-12 16,0-11-1,-1 0-15,1-12 16,0 0-16,0-11 15,0-1 1,-1-10-16,-11-1 16,12 23-1,-12-46-15</inkml:trace>
          <inkml:trace contextRef="#ctx0" brushRef="#br1" timeOffset="-674837.0819">-5266 5888 0,'0'0'0,"0"0"15,0 0 1,0 0-16,0 0 16,0 0-16,12 11 15,11-11 1,1 0-16,11 0 15,12 0 1,1 12-16,11-12 16,-1 0-1,1 0-15,-12 0 16,1 0-16,-13 0 16,-12 0-1,-11 0-15,0 0 16,-12 0-1</inkml:trace>
          <inkml:trace contextRef="#ctx0" brushRef="#br1" timeOffset="-674527.7416">-5066 5738 0,'0'0'0,"0"0"15,0 0 1,0 0-16,0 0 16,12 11-16,0 24 15,0 23 1,-12 11-16,0 0 15,12-11 1,-12-12-16,0 1 16,11-13-1,-11 1-15,0 0 16,12-1-16,-12-34 16</inkml:trace>
          <inkml:trace contextRef="#ctx0" brushRef="#br1" timeOffset="-673048.9138">-4547 5923 0,'0'0'0,"0"0"15,0 0-15,11 0 16,1 0 0,24 0-16,11 0 15,12-12-15,11 12 16,-11-12 0,0 1-16,12 11 15,-1 0 1,1 0-16,12-12 15,-13 12-15,-11-11 16,-12 11 0,-11 0-16,-13 0 15,-23 0 1</inkml:trace>
          <inkml:trace contextRef="#ctx0" brushRef="#br1" timeOffset="-672509.335">-4371 6177 0,'0'0'0,"0"0"15,0 0 1,12 11-16,0 1 15,0 0 1,0 11-16,-1 11 16,1 1-1,12 23-15,-13-12 16,13 0-16,0-11 16,-1 23-1,-23-58-15</inkml:trace>
          <inkml:trace contextRef="#ctx0" brushRef="#br1" timeOffset="-673452.3073">-4347 5322 0,'0'0'15,"0"0"1,0 0-16,12-12 16,0 1-1,11-1-15,1 0 16,11-11-16,0 12 15,-11-1 1,-1 12-16,1 0 16,0 0-1,-13 0-15,1 12 16,0-1 0,-12 24-16,0 11 15,-12 0-15,-11 12 16,-13-12-1,1-11-15,11-12 16,1 0 0,11-11-16,0-1 15,12 1-15,0-12 16,12 12 0,12-1-16,-1 1 15,12-12 1,1 11-16,11 1 15,0-12 1,-12 11-16,-35-11 16</inkml:trace>
          <inkml:trace contextRef="#ctx0" brushRef="#br1" timeOffset="-671986.4839">-3994 6743 0,'0'0'15,"0"0"-15,0 0 16,0 0-1</inkml:trace>
          <inkml:trace contextRef="#ctx0" brushRef="#br1" timeOffset="-672134.3516">-4005 6050 0,'0'0'16,"0"0"-16,0 0 15,0 23 1,0 0-16,11 12 16,1 11-16,0 0 15,0 12 1,-12-12-16,0 12 16,0 0-1,0-58-15</inkml:trace>
          <inkml:trace contextRef="#ctx0" brushRef="#br1" timeOffset="-671294.0094">-3511 5946 0,'0'0'0,"0"0"16,0 0-16,0 0 15,0 0 1,0 0-16,0 0 16,0 0-1,12 0-15,12 0 16,11 0-16,0 0 15,24 0 1,0-12 0,-24 12-1,1 0-15,-36 0 16</inkml:trace>
          <inkml:trace contextRef="#ctx0" brushRef="#br1" timeOffset="-671017.7568">-3416 5795 0,'0'0'16,"0"0"-16,0 12 15,0 23-15,0 11 16,0 0 0,0 12-16,0-12 15,0-11 1,0 0-16,0-12 16,0-23-16</inkml:trace>
          <inkml:trace contextRef="#ctx0" brushRef="#br1" timeOffset="-666571.505">-3075 6524 0,'0'0'0,"0"0"15,0 0 1,0 0-16,12-12 15,11 0 1,1 1-16,0-1 16,-1 1-16,13-1 15,-13 12 1,1 0-16,-1 0 16,-11 0-1,0 12-15,-12-12 16,0 11-1,0 12-15,-12 12 16,0-12-16,-11 12 16,11-12-1,0-11-15,0 11 16,12-12 0,0 1-16,0-12 15,12 11-15,0 1 16,23-12-1,12 0-15,12 0 16,12 0 0,-71 0-16</inkml:trace>
          <inkml:trace contextRef="#ctx0" brushRef="#br1" timeOffset="-653651.4559">-2509 6292 0,'0'0'0,"0"0"16,0 0 0,0 0-16,0 0 15,0 0-15,0 0 16,0 0 0,0 0-16,0 0 15,0 0 1,0 0-16,0 0 15,-12 0-15,12 0 16,0 0 0,0 0-16,0 0 15,0 0 1,0 0-16,0 0 16,0 0-1,0 0-15,0 0 16,0 0-16,0 0 15,0 12 1,0 11-16,0 0 16,12 12-1,-1 11-15,1 0 16,0 1-16,-12-47 16</inkml:trace>
          <inkml:trace contextRef="#ctx0" brushRef="#br1" timeOffset="-666148.6255">-2462 6859 0,'0'0'0,"0"0"16,0 0 0,0 0-16</inkml:trace>
          <inkml:trace contextRef="#ctx0" brushRef="#br1" timeOffset="-666304.012">-2509 6246 0,'0'0'15,"0"0"-15,0 0 16,0 0-16,0 12 15,11 22 1,-11 1-16,12 23 16,-12-58-1</inkml:trace>
        </inkml:traceGroup>
        <inkml:traceGroup>
          <inkml:annotationXML>
            <emma:emma xmlns:emma="http://www.w3.org/2003/04/emma" version="1.0">
              <emma:interpretation id="{B02A9618-A798-4571-B02A-B3FE4FD01EB6}" emma:medium="tactile" emma:mode="ink">
                <msink:context xmlns:msink="http://schemas.microsoft.com/ink/2010/main" type="inkWord" rotatedBoundingBox="18029,7264 16309,7317 16276,6230 17995,6177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-681131.7786">-8199 5888 0,'0'0'16,"0"0"-16,0 0 16,0 0-1,-12-12-15,12 1 16,0-1-16,12-11 16,12 0-1,11 0-15,0 0 16,1 11-1,-1 1-15,0-1 16,1 12 0,-1 0-16,0 0 15,-11 12-15,-1-1 16,-11 1 0,0 11-16,-12 12 15,-12-1 1,0 12-16,-11 1 15,-1-1 1,1-11-16,-13-12 16,1 11-16,0-10 15,11-13 1,1 1-16,23-12 16</inkml:trace>
          <inkml:trace contextRef="#ctx0" brushRef="#br1" timeOffset="-681824.7679">-7975 5738 0,'0'0'0,"0"0"16,0 0-16,0 11 16,0 12-16,0 47 15,0 22 1,0-11-16,-12 0 16,0 11-1,0-11-15,12 12 16,0-12-16,0-12 15,0-23 1,0-11-16,0-35 16</inkml:trace>
          <inkml:trace contextRef="#ctx0" brushRef="#br1" timeOffset="-680454.7067">-7740 6258 0,'0'0'0,"0"0"15,0 0 1,0 0-16,0 0 16,0 0-1,0 23-15,0 0 16,-11 0-16,-1 0 16,0-11-1,0 11-15,0 0 16,1-11-1,-1-1-15,0 1 16,12-1-16,0 1 16,0-12-1,0 0-15,12 11 16,11 1 0,1-12-16,23 11 15,12-11 1,-12 0-16,-11 0 15,-13 0-15,12 0 16,-35 0 0</inkml:trace>
          <inkml:trace contextRef="#ctx0" brushRef="#br1" timeOffset="-680120.3191">-7622 6281 0,'0'0'16,"0"0"-1,0 0-15,0 0 16,0 0-1,0 23-15,0 23 16,0 12-16,0 0 16,0 34-1,0-34-15,0-12 16,12 0 0,-12-11-16,12 0 15,0-12 1,-12-23-16</inkml:trace>
          <inkml:trace contextRef="#ctx0" brushRef="#br1" timeOffset="-679706.55">-7292 5911 0,'0'0'0,"0"0"16,0 0-16,-12 23 16,0 12-1,1-1-15,-1 13 16,0 11 0,0-1-16,12-10 15,12-1-15,0 0 16,0 0-1,11 0-15,1-11 16,-24-35 0</inkml:trace>
          <inkml:trace contextRef="#ctx0" brushRef="#br1" timeOffset="-679174.8777">-7115 6050 0,'0'0'0,"0"0"16,0 0-1,0 0-15,0 0 16,0 0-16,11-12 15,1 1 1,12-13-16,-1 13 16,1-1-1,0 12-15,-1 0 16,1 12 0,-1 11-16,-11 0 15,0 0-15,-12 12 16,0 0-1,-12-1-15,-12 13 16,1-13 0,-12 1-16,11-12 15,12 0-15,0-11 16,12-1 0,0 1-16,12-1 15,0-11 1,23 0-16,1 0 15,11 0 1,0 0-16,0-11 16,0-1-16,-23 12 15,-24 0 1</inkml:trace>
          <inkml:trace contextRef="#ctx0" brushRef="#br1" timeOffset="-678694.8485">-6833 5795 0,'0'0'0,"0"0"16,0 0-16,0 0 15,12 12 1,0 0-16,12 11 15,11 11-15,24 13 16,-12 10 0,0-10-16,-12 10 15,1-22 1,-13 11-16,-11-11 16,0 0-1,-12-1-15,-12 1 16,0 0-1,-11 11-15,-13 12 16,36-58-16</inkml:trace>
        </inkml:traceGroup>
      </inkml:traceGroup>
    </inkml:traceGroup>
    <inkml:traceGroup>
      <inkml:annotationXML>
        <emma:emma xmlns:emma="http://www.w3.org/2003/04/emma" version="1.0">
          <emma:interpretation id="{B68F0B0F-4BDF-45E7-94FA-7D77F7753CCC}" emma:medium="tactile" emma:mode="ink">
            <msink:context xmlns:msink="http://schemas.microsoft.com/ink/2010/main" type="paragraph" rotatedBoundingBox="32390,5340 403,6015 347,3376 32334,2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5FB5D-48D1-44AD-B533-AA73E4657C3D}" emma:medium="tactile" emma:mode="ink">
              <msink:context xmlns:msink="http://schemas.microsoft.com/ink/2010/main" type="line" rotatedBoundingBox="32390,5340 403,6015 347,3376 32334,2701"/>
            </emma:interpretation>
          </emma:emma>
        </inkml:annotationXML>
        <inkml:traceGroup>
          <inkml:annotationXML>
            <emma:emma xmlns:emma="http://www.w3.org/2003/04/emma" version="1.0">
              <emma:interpretation id="{D28413D9-600C-41C5-9969-6A1FB4E9DEFE}" emma:medium="tactile" emma:mode="ink">
                <msink:context xmlns:msink="http://schemas.microsoft.com/ink/2010/main" type="inkWord" rotatedBoundingBox="32375,4609 29331,4673 29308,3593 32352,3529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2" timeOffset="-1.40988E6">5607 3080 0,'0'0'0,"0"0"15,0 0 1,0 0-16,0 0 16,0 0-1,0 0-15,-36 0 16,-34 11-16,-36 35 15,0 35 1,0 12-16,11-1 16,1 12-16,24 0 15,34-11 1,13-12-16,23-12 16,11-11-1,1-24-15,12 1 16,11-12-1,24 0-15,12-23 16,11-11 0,1-12-16,-24-24 15,-12 1-15,-12-12 16,-11 12 0,-24 11-16,-12 1 15,-24-1 1,-11 12-16,-12 0 15,-11 23-15,-1 0 16,12 11 0,0 1-16,0 0 15,12-12 1,24 0-16,-1 0 16,12 0-16,12 0 15,0 0 1</inkml:trace>
          <inkml:trace contextRef="#ctx0" brushRef="#br2" timeOffset="-1.40963E6">5583 4039 0,'0'0'16,"0"0"-16,0 0 15,0 0 1</inkml:trace>
          <inkml:trace contextRef="#ctx0" brushRef="#br2" timeOffset="-1.40703E6">5972 3565 0,'0'0'0,"0"0"15,0 0 1,0 0-16,0 0 16,0 0-16,0 0 15,0 0 1,12-12-16,11 1 16,1-1-1,-1 1-15,13-1 16,23-11-16,11 11 15,1 1 1,-12 11-16,-12 0 16,0 0-1,-11 0-15,-25 11 16,-11-11 0,0 0-16,-11 12 15,-13 11-15,-11 12 16,-13-1-1,1 1-15,12-12 16,11-11 0,1-1-16,11 1 15,0 0-15,1-1 16,11-11 0,0 0-16,11 12 15,13 11 1,23 0-16,12 0 15,12 12 1,-12-1-16,-12 1 16,-12 0-16,0-12 15,-11 0 1,-12 0-16,-12 0 16,0 0-1,-12 0-15,-23 12 16,-24-12-16,-12 0 15,12-11 1,0-12-16,0 0 31,0 0-31,12 0 16,47 0 0</inkml:trace>
          <inkml:trace contextRef="#ctx0" brushRef="#br2" timeOffset="-1.40492E6">6773 3530 0,'0'0'16,"0"0"-1,0 0-15,0 0 16,0 0-16,0 0 16,0 0-1,0 0-15,0 0 16,24-11 0,11-1-16,24 12 15,0 0 1,0 0-16,-1 0 15,-10 0-15,-13 0 16,-11 12 0,-1-1-16,-11 1 15,0-1 1,-12 1-16,0-1 16,-12 13-16,0-1 15,-11 0 1,-13 0-16,1 0 15,11-11 1,12-1-16,1 1 16,-1-1-16,12-11 15,0 0 1,0 0-16,12 12 16,11-1-1,13 1-15,11 11 16,-12 0-1,0 0-15,-11 0 16,0 1-16,-13-1 16,1 0-1,-12-12-15,0 1 16,0-1 0,-12 13-16,-23-1 15,-24 0 1,-12 0-16,1-12 15,11 1-15,12 0 16,11-12 0,1 0-16,23 0 15,0 0 1,12 0-16</inkml:trace>
          <inkml:trace contextRef="#ctx0" brushRef="#br2" timeOffset="-1.40391E6">7397 3600 0,'0'0'16,"0"0"-1,0 0-15,0 0 16,0 0-16,12-12 15,0 0 1,11 1-16,13-12 16,11 11-1,0 1-15,0-1 16,-12 12-16,1 0 16,-13 12-1,-11-1-15,0 1 16,0-1-1,-12 1-15,0-1 16,0 1 0,-12 0-16,0-1 15,0 1-15,-11-1 16,11 1 0,0-1-16,0 1 15,12-12 1,0 0-16,0 12 15,12-1 1,12 1-16,11 22 16,0 1-16,1 0 15,-13-1 1,1 1-16,-12 0 16,0-12-1,-1 0-15,-11 0 16,0-11-16,-11-1 15,-1 1 1,-12-1-16,-23 1 16,-12-1-1,-12-11-15,1 0 16,70 0 0</inkml:trace>
        </inkml:traceGroup>
        <inkml:traceGroup>
          <inkml:annotationXML>
            <emma:emma xmlns:emma="http://www.w3.org/2003/04/emma" version="1.0">
              <emma:interpretation id="{86B2803C-D306-4BF0-AC5E-7EE3353ECBEF}" emma:medium="tactile" emma:mode="ink">
                <msink:context xmlns:msink="http://schemas.microsoft.com/ink/2010/main" type="inkWord" rotatedBoundingBox="28918,5231 27050,5271 27000,2889 28867,2850"/>
              </emma:interpretation>
            </emma:emma>
          </inkml:annotationXML>
          <inkml:trace contextRef="#ctx0" brushRef="#br2" timeOffset="-1.41859E6">3310 2375 0,'0'0'0,"0"0"15,-12 0 1,-23 11-16,-36 1 16,-11-1-1,23 1-15,0-1 16,12 1-1,11-12-15,1 11 16,35-11-16</inkml:trace>
          <inkml:trace contextRef="#ctx0" brushRef="#br2" timeOffset="-1.41999E6">2627 3114 0,'0'0'0,"0"0"16,0 0-16,11-11 15,1-1 1,12 1-16,-1-1 16,13 12-1,-1 0-15,0 0 16,-11 0-16,-12 12 15,-1-1 1,-11 12-16,-11 23 16,-1 1-1,-12-1-15,1-11 16,-13-1 0,13 1-16,-13-12 15,1 0-15,12-11 16,11-1-1,12-11-15,0 0 16,12 12 0,-1-1-16,13 1 15,23-1-15,12 1 16,12 0 0,11-1-16,0-11 15,-23 12 1,-59-12-16</inkml:trace>
          <inkml:trace contextRef="#ctx0" brushRef="#br2" timeOffset="-1.41787E6">2615 3819 0,'0'0'15,"0"0"-15,0 0 16,0 0 0,0 0-16,0 0 15,12 0 1,11 0-16,12 0 15,36 0-15,23 0 16,24 0 0,0 0-16,-24 0 15,12 0 1,12 0-16,-36 12 16,-11-12-16,-24 11 15,-47-11 1</inkml:trace>
          <inkml:trace contextRef="#ctx0" brushRef="#br2" timeOffset="-1.41671E6">3380 4097 0,'0'0'0,"0"0"15,0 0-15,0 0 16,0 0 0,0 0-16,0 11 15,12 24 1,0 23-16,0 11 16,-12 12-1,0-12-15,0 12 16,0 0-16,0 0 15,12 11 1,-12-92-16</inkml:trace>
          <inkml:trace contextRef="#ctx0" brushRef="#br2" timeOffset="-1.41708E6">2627 4328 0,'0'0'16,"0"0"-16,0 0 15,0 0-15,11-12 16,13 1 0,11-13-16,12 1 15,12 12 1,12-1-16,0 12 15,-1 12 1,-34-1-16,-13 1 16,-11-1-1,-12 13-15,-24 10 16,-11 1-16,-12 0 16,0-1-1,11-11-15,1 1 16,0-1-1,11-12-15,12-11 16,12 0-16,0 0 16,0 0-1,0 0-15,12 0 16,12 12 0,23-1-16,0 1 15,0-1 1,0 1-16,-11 0 15,-13-1-15,-11 1 16,-12-1 0,-12 1-16,-23-1 15,-24 12 1,0-11-16,0 0 16,-23-1-1,-1-22-15,24-1 16,12 0-16,12 1 15,35 11 1</inkml:trace>
          <inkml:trace contextRef="#ctx0" brushRef="#br2" timeOffset="-1.41909E6">3157 2398 0,'0'0'0,"11"0"16,1 0-16,12 0 15,-1 11 1,-11 1-16,0-1 15,0 1 1,-1-1-16,-11 1 16,0 0-1,-11-1-15,-13 12 16,-11 12-16,-1-12 16,1 0-1,0 0-15,11-11 16,1-1-1,11-11-15,12 0 16,0 0 0,12 12-16,11-1 15,13 1-15,11 11 16,-12 0 0,0 0-16,1 0 15,-13 1 1,-11-1-16,0-12 15,-12 1-15,0-1 16,-12 1 0,-23 11-16,-36-11 15,-11-1 1,23 1-16,11-12 16,13 0-16,12-12 15,23 12 1</inkml:trace>
          <inkml:trace contextRef="#ctx0" brushRef="#br2" timeOffset="-1.41535E6">3899 3923 0,'0'0'0,"0"0"16,23 0-16,48 0 16,35 12-1,0-12-15,-24 11 16,1-11-1,-83 0-15</inkml:trace>
          <inkml:trace contextRef="#ctx0" brushRef="#br2" timeOffset="-1.41563E6">3934 3692 0,'0'0'16,"0"0"-1,12 0-15,23 12 16,1-1 0,11-11-16,23 12 15,1-12-15,-12 0 16,-12 0 0,0 0-16,0 0 15,-47 0 1</inkml:trace>
        </inkml:traceGroup>
        <inkml:traceGroup>
          <inkml:annotationXML>
            <emma:emma xmlns:emma="http://www.w3.org/2003/04/emma" version="1.0">
              <emma:interpretation id="{E3E74D2E-546A-462F-91D8-72A4D6B22ADD}" emma:medium="tactile" emma:mode="ink">
                <msink:context xmlns:msink="http://schemas.microsoft.com/ink/2010/main" type="inkWord" rotatedBoundingBox="26681,5461 21710,5566 21654,2927 26625,2822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2" timeOffset="-1.4368E6">-377 3865 0,'0'0'16,"0"0"-16,11 0 15,13 0 1,11 0-16,1 0 16,11 0-1,0-11-15,12 11 16,0 0-16,0 0 15,0 0 1,-12-12-16,-24 12 16,13 0-1,-36 0-15</inkml:trace>
          <inkml:trace contextRef="#ctx0" brushRef="#br2" timeOffset="-1.4365E6">-153 3623 0,'0'0'0,"0"0"15,0 0-15,0 0 16,0 11 0,11 1-16,1 23 15,0 34 1,0 12-16,-12 0 16,0 11-1,11 12-15,-11-104 16</inkml:trace>
          <inkml:trace contextRef="#ctx0" brushRef="#br2" timeOffset="-1.42313E6">259 3877 0,'0'0'0,"0"0"15,12 0-15,23 12 16,12-12 0,24 0-16,23-12 15,36 0 1,-1 1-16,-23-1 15,0 1-15,12 11 16,12 0 0,-36 0-16,-12 0 15,-11 11 1,-24-11-16,-12 12 16,1-1-16,-36-11 15</inkml:trace>
          <inkml:trace contextRef="#ctx0" brushRef="#br2" timeOffset="-1.42256E6">424 4281 0,'0'0'16,"0"0"-16,0 0 15,12 0-15,11-11 16,1-1-1,23 1-15,0-1 16,24 1 0,-24 11-16,0 0 15,-12 11 1,-11 12-16,-13 0 16,-11 12-1,-11 0-15,-25 11 16,-11 0-16,0-11 15,0 0 1,0-1-16,-12 1 16,12-12-1,12-11-15,23-1 16,0 1-16,12-12 16,0 0-1,12 0-15,23 0 16,24 0-1,35 11-15,-11 1 16,-1-1 0,-82-11-16</inkml:trace>
          <inkml:trace contextRef="#ctx0" brushRef="#br2" timeOffset="-1.42362E6">530 3276 0,'0'0'15,"0"0"1,0 0-16,0 0 15,0 0-15,0 0 16,0 0 0,0-12-16,0 1 15,12-12 1,11 11-16,1 1 16,23-1-1,0 12-15,-12 0 16,12 12-16,-11 11 15,-13 0 1,-11 0-16,-12 0 16,-12 12-1,-23-1-15,0 1 16,-1-12 0,1 0-16,11 0 15,1-11-15,11 0 16,12-12-1,0 0-15,0 0 16,0 0 0,12 0-16,23 0 15,36 0-15,-1 0 16,13 0 0,-1 0-16,13 11 15,-13 1 1,-82-12-16</inkml:trace>
          <inkml:trace contextRef="#ctx0" brushRef="#br2" timeOffset="-1.43459E6">871 2351 0,'0'0'16,"12"0"-16,12 0 16,-1 0-1,13 0-15,-13 12 16,1 0-16,-13-1 16,1 12-1,0 12-15,-12 11 16,-12 0-1,0-11-15,-11 0 16,-1-12-16,1 0 16,-1-12-1,12 1-15,12 0 16,0-1 0,0 1-16,12-1 15,12 1-15,11-1 16,12 1-1,36-1-15,-83-11 16</inkml:trace>
          <inkml:trace contextRef="#ctx0" brushRef="#br2" timeOffset="-1.42222E6">1213 4085 0,'0'0'16,"12"0"-16,0 0 15,11 12 1,1-1-16,-13 1 16,1-1-1,0 12-15,0 0 16,-12 24-16,0 10 16,0 1-1,0 0-15,0-12 16,0 1-1,12 10-15,-12-57 16</inkml:trace>
          <inkml:trace contextRef="#ctx0" brushRef="#br2" timeOffset="-1.42146E6">1720 3946 0,'0'0'16,"0"0"-16,11 0 15,25 0 1,23 0-16,-1-11 16,13-1-1,-24 1-15,0-1 16,0 12-16,-11-11 15,-1 11 1,-35 0-16</inkml:trace>
          <inkml:trace contextRef="#ctx0" brushRef="#br2" timeOffset="-1.42117E6">1896 3669 0,'0'0'16,"0"0"-16,12 23 15,12 23 1,-1 12-16,-11-12 15,0 12-15,-1-12 16,1 1 0,0 10-16,0 1 15,-12-58 1</inkml:trace>
          <inkml:trace contextRef="#ctx0" brushRef="#br2" timeOffset="-1.4402E6">-2816 3403 0,'0'0'15,"0"0"-15,0 0 16,0 12 0,0 22-16,12 24 15,0 35 1,0-1-16,-1-23 16,1-11-16,0 0 15,0-12 1,0-11-16,-1-12 15,1 0 1,0 12-16,-12-35 16</inkml:trace>
          <inkml:trace contextRef="#ctx0" brushRef="#br2" timeOffset="-1.43988E6">-2545 3854 0,'0'0'16,"0"0"-16,0 0 15,12 0-15,12 0 16,-1 0-1,12 0-15,1 0 16,11 0 0,0 0-16,12-12 15,23 1-15,-11 11 16,-12 0 0,-12 0-16,-12 0 15,-35 0 1</inkml:trace>
          <inkml:trace contextRef="#ctx0" brushRef="#br2" timeOffset="-1.43953E6">-2297 3611 0,'0'0'0,"0"0"16,0 0-16,0 0 16,0 0-1,11 12-15,1-1 16,0 24-1,0 23-15,0 11 16,-12 0 0,0 24-16,0-12 15,0 23-15,11-12 16,-11-92 0</inkml:trace>
          <inkml:trace contextRef="#ctx0" brushRef="#br2" timeOffset="-1.4383E6">-1591 3842 0,'0'0'15,"24"0"-15,23 0 16,24 0-16,-1 0 16,13 0-1,23 0-15,12 0 16,-12-11-1,-24-1-15,-11 1 16,-12 11 0,-12 0-16,-12 11 15,-35-11-15</inkml:trace>
          <inkml:trace contextRef="#ctx0" brushRef="#br2" timeOffset="-1.42541E6">-1508 3010 0,'0'0'0,"0"0"16,0 0-1,0 0-15,0 0 16,0 0 0,12 0-16,11-11 15,13-1 1,11 12-16,0 0 16,-12 12-16,0-1 15,-11 1 1,0 11-16,-1 12 15,-11 11 1,-24 23-16,-11 0 16,-13-11-16,-11-12 15,0 1 1,0-13-16,12-11 16,11 1-1,12-13-15,12-11 16,0 0-1,24 0-15,23 0 16,12 0 0,23 0-16,60 0 15,-1 12-15,-141-12 16</inkml:trace>
          <inkml:trace contextRef="#ctx0" brushRef="#br2" timeOffset="-1.43794E6">-1449 4108 0,'0'0'0,"0"0"16,0 0-1,12 12-15,-1-1 16,1 24-16,0 34 16,11 24-1,-11-12-15,12 0 16,-12-1-1,11 1-15,1-11 16,-13-24 0,1 0-16,-12-46 15</inkml:trace>
          <inkml:trace contextRef="#ctx0" brushRef="#br2" timeOffset="-1.43762E6">-1013 4120 0,'0'0'0,"0"0"15,11 11 1,13 12-16,-12 0 16,11 24-1,1 10-15,-1 13 16,1-12-16,-12-12 16,11 0-1,1 23-15,-24-69 16</inkml:trace>
          <inkml:trace contextRef="#ctx0" brushRef="#br2" timeOffset="-1.43745E6">-742 5010 0,'0'0'15,"0"0"-15,0 0 16,0 0 0</inkml:trace>
          <inkml:trace contextRef="#ctx0" brushRef="#br2" timeOffset="-1.42203E6">1248 4929 0,'0'0'15,"0"0"1,0 0-16,0 0 16</inkml:trace>
        </inkml:traceGroup>
        <inkml:traceGroup>
          <inkml:annotationXML>
            <emma:emma xmlns:emma="http://www.w3.org/2003/04/emma" version="1.0">
              <emma:interpretation id="{D412424E-1121-4C4D-B77E-77B073987FC7}" emma:medium="tactile" emma:mode="ink">
                <msink:context xmlns:msink="http://schemas.microsoft.com/ink/2010/main" type="inkWord" rotatedBoundingBox="21124,5220 18124,5283 18090,3694 21091,3631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2" timeOffset="-1.44729E6">-6397 3392 0,'0'0'16,"0"0"-16,24-12 15,23-11 1,47-12-16,36-11 16,-1 0-1,-34 11-15,-13 24 16,-23 11-16,-12 0 16,-23 11-1,-13 12-15,1 12 16,-24 11-1,-11 0-15,-12 1 16,-24-1-16,-12-12 16,12-10-1,0-1-15,24-12 16,35-11 0</inkml:trace>
          <inkml:trace contextRef="#ctx0" brushRef="#br2" timeOffset="-1.4478E6">-6255 3253 0,'0'0'0,"0"0"16,0 11-16,0 24 16,0 23-1,-12 34-15,12 105 16,-12-58-16,12-24 15,0 12 1,0 0-16,0-11 16,0-35-1,0-12-15,0-69 16</inkml:trace>
          <inkml:trace contextRef="#ctx0" brushRef="#br2" timeOffset="-1.4461E6">-6185 4432 0,'0'0'16,"0"0"-16,0 0 16,0 0-1,0 0-15,12-12 16,12-11-1,11 11-15,0 1 16,12-12-16,-23 23 16,0 0-1,-1 11-15,-11 1 16,0-1 0,-12 13-16,0-1 15,-12-12 1,0 1-16,0 11 15,-11-11-15,11-1 16,0 1 0,0-1-16,12-11 15,0 0 1,0 0-16,12 12 16,24-1-1,-1 1-15,0-1 16,-11 1-16,-1 0 15,1-1 1,-12 1-16,-12-1 16,0 12-1,-12 0-15,-12 1 16,1 10-16,-13-22 16,-22 11-1,22-12-15,36-11 16</inkml:trace>
          <inkml:trace contextRef="#ctx0" brushRef="#br2" timeOffset="-1.44489E6">-5431 3322 0,'0'0'16,"0"0"-16,0 0 15,0 0-15,0 0 16,0 12 0,-12 22-16,-11 1 15,-12 23 1,-24 69-16,12-11 16,23-12-1,12-35-15,0-11 16,12 0-16,12-1 15,12 1 1,11-12-16,0-11 16,1-12-1,-1 0-15,0 0 16,1-11-16,-1-12 16,-35 0-1</inkml:trace>
          <inkml:trace contextRef="#ctx0" brushRef="#br2" timeOffset="-1.44549E6">-5914 3484 0,'0'0'15,"0"0"-15,-12 0 16,-11 0-1,-12 0-15,11 0 16,-11 12 0,11-12-16,1 11 15,-1 1 1,0-1-16,1-11 16,-1 12-16,24-12 15</inkml:trace>
          <inkml:trace contextRef="#ctx0" brushRef="#br2" timeOffset="-1.44428E6">-5337 3600 0,'0'0'0,"0"0"15,0 0 1,12-12-16,0 0 16,12 1-1,-1-1-15,12-11 16,1 0-16,-1 12 15,12-13 1,0 24-16,-11 0 16,-1 12-1,-11 11-15,-13 23 16,1 24 0,-24 11-16,-11 0 15,-12-12-15,11-23 16,0 0-1,1-11-15,-1-12 16,-11 0 0,11 0-16,1-11 15,11-1-15,0 1 16,12-12 0,0 0-16,0 0 15,0 0 1,12 0-16,12 0 15,11 0-15,24-12 16,12 12 0,-1-11-16,-11 11 15,-59 0 1</inkml:trace>
          <inkml:trace contextRef="#ctx0" brushRef="#br2" timeOffset="-1.44308E6">-4536 3230 0,'0'0'0,"0"0"15,0 0 1,0 0-16,0 0 16,0 0-1,0 0-15,12 11 16,12 1-16,11 23 16,0 11-1,13 0-15,-1 12 16,0 11-1,-12 24-15,-11 11 16,-12-12 0,-12-23-16,0-11 15,-12 0-15,0 0 16,-12 0 0,1-1-16,-12-10 15,-1-1 1,1 0-16,-1-23 15,13 0 1,23-23-16</inkml:trace>
          <inkml:trace contextRef="#ctx0" brushRef="#br2" timeOffset="-1.44117E6">-4100 4097 0,'0'0'0,"12"0"16,12 0-1,23 0-15,23 0 16,48 0-1,-35 0-15,-1-12 16,-23 12-16,12-12 16,-1 1-1,13 11-15,-83 0 16</inkml:trace>
          <inkml:trace contextRef="#ctx0" brushRef="#br2" timeOffset="-1.44145E6">-3958 3854 0,'0'0'0,"0"0"16,0 0-16,0 0 16,11 0-1,25 0-15,11 0 16,12 0 0,0 0-16,0 0 15,-12 0-15,-12 0 16,0 0-1,1 0-15,-36 0 16</inkml:trace>
        </inkml:traceGroup>
        <inkml:traceGroup>
          <inkml:annotationXML>
            <emma:emma xmlns:emma="http://www.w3.org/2003/04/emma" version="1.0">
              <emma:interpretation id="{B67EAE99-0BD7-4AA5-9CA8-592EFAA28D9A}" emma:medium="tactile" emma:mode="ink">
                <msink:context xmlns:msink="http://schemas.microsoft.com/ink/2010/main" type="inkWord" rotatedBoundingBox="12677,4969 11440,4995 11419,3986 12656,3960">
                  <msink:destinationLink direction="with" ref="{15CB812C-2C9D-4C8F-9C1C-8831553A4F34}"/>
                </msink:context>
              </emma:interpretation>
            </emma:emma>
          </inkml:annotationXML>
          <inkml:trace contextRef="#ctx0" brushRef="#br2" timeOffset="-1.45496E6">-13064 3900 0,'0'0'16,"12"-11"-16,23-1 15,12-11 1,12 0-16,12-23 16,-12-1-16,-12 13 15,-12-13 1,-11 13-16,-13-1 16,-11 0-1,-11 12-15,-13 0 16,-23 12-1,0-1-15,0 12 16,0 12-16,11-1 16,1 1-1,0 11-15,11 11 16,12 1 0,12 23-16,12 0 15,0 0-15,11-1 16,25 1-1,-1 0-15,12 0 16,-12-1 0,0 1-16,-12-12 15,-11-11-15,-1 11 16,-11-11 0,-12 0-16,0-1 15,-12-11 1,-23 1-16,-12-1 15,0-23 1,0-12-16,-1-11 16,-10-12-16,10-11 15,13 0 1,12 11-16,11-11 16,12-12-1,23-23-15,13-11 16,23 23-1,23-1-15,-11 24 16,-71 46-16</inkml:trace>
          <inkml:trace contextRef="#ctx0" brushRef="#br2" timeOffset="-1.45435E6">-11827 3865 0,'0'0'0,"0"0"16,-12 12-16,-12 0 16,-11 11-1,-24-12-15,-11 1 16,-1-1-1,12-11-15,12-11 16,12-1-16,-1-11 16,13-12-1,-1 1-15,12-12 16,12-1 0,12 1-16,12 0 15,35-12-15,-1 12 16,1 23-1,-12 11-15,1 12 16,-13 23 0,12 35-16,-12 46 15,-11 0 1,-12-11-16,-12 22 16,-24 1-16,-11-1 15,-12-22 1,-24-12-16,-23-12 15,94-69 1</inkml:trace>
        </inkml:traceGroup>
        <inkml:traceGroup>
          <inkml:annotationXML>
            <emma:emma xmlns:emma="http://www.w3.org/2003/04/emma" version="1.0">
              <emma:interpretation id="{ABB65E13-B9E8-4CE3-8FF3-15F5AEBC34CE}" emma:medium="tactile" emma:mode="ink">
                <msink:context xmlns:msink="http://schemas.microsoft.com/ink/2010/main" type="inkWord" rotatedBoundingBox="11057,4966 7663,5037 7629,3432 11023,3360">
                  <msink:destinationLink direction="with" ref="{15CB812C-2C9D-4C8F-9C1C-8831553A4F34}"/>
                </msink:context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2" timeOffset="-1.45632E6">-14042 3854 0,'0'0'15,"0"0"1,0 0-16,0 0 15,0 0 1,0-12-16,12 1 16,12-1-1,11-11-15,12-12 16,0 12-16,12 0 16,-12 0-1,-11 0-15,-1 11 16,0 12-1,-11 0-15,-1 0 16,-11 0-16,0 12 16,-12 0-1,0 11-15,-12 0 16,-11 11 0,-1 1-16,0 0 15,-11-1 1,12-10-16,-1-13 15,12 1-15,0-1 16,12-11 0,0 0-16,0 0 15,12 12 1,12-1-16,11 1 16,0-1-16,1 1 15,-1 11 1,12 0-16,-11 0 15,-1 0 1,-12 1-16,-11-1 16,0 11-1,-12 1-15,-12 11 16,-11 0-16,-13 1 16,1-13-1,-24 1-15,-12-12 16,1 0-1,-1-11-15,24-1 16,12 1 0,35-12-16</inkml:trace>
          <inkml:trace contextRef="#ctx0" brushRef="#br2" timeOffset="-1.45089E6">-14171 4455 0,'0'0'0,"0"0"15</inkml:trace>
          <inkml:trace contextRef="#ctx0" brushRef="#br2" timeOffset="-1.45814E6">-14277 4351 0,'0'0'0,"0"0"16,0 0-1</inkml:trace>
          <inkml:trace contextRef="#ctx0" brushRef="#br2" timeOffset="-1.45267E6">-14195 4432 0,'0'0'0,"0"0"16,0 0-16,0 0 16,0 0-1,0 0-15,0 0 16,0 0-16,0 0 16,0 0-1,0 0-15,0 0 16,0 0-1,-12 0-15,1 0 16,-1 0-16,-12 0 16,12 0-1,1-12-15,11 12 16,0-11 0,0-1-16,0 0 15,11-11 1,-11 12-16,0 11 15,0 0-15,0 0 16,12 11 0,-12 1-16,0-1 15,0 13 1,0-24-16</inkml:trace>
          <inkml:trace contextRef="#ctx0" brushRef="#br2" timeOffset="-1.45138E6">-14218 4466 0,'0'0'15,"0"0"-15,0 0 16,0 0-16,0 0 16,0 0-1,0 0-15,0 0 16,-12 0-1,12 0-15,-12-11 16,0-1 0,0 1-16,1-1 15,11 1-15,0-13 16,0 13 0,11-1-16,1 1 15,-12 11 1,0 0-1,12 11-15,-12 1 16,0-1 0,0 1-16,0 0 15,0-1 1,0-11-16</inkml:trace>
          <inkml:trace contextRef="#ctx0" brushRef="#br2" timeOffset="-1.45866E6">-14913 3600 0,'0'0'0,"0"0"15,0 0-15,0 0 16,0 0-1,11-12-15,13 0 16,11-11 0,1 0-16,-1 0 15,0 0-15,12 0 16,0 0 0,1 0-16,-13 11 15,-11 1 1,-13 11-16,1 0 15,0 11 1,0 1-16,-12-1 16,0 24-16,0 23 15,-12 57 1,-12 1-16,1-24 16,-1 1-1,1-1-15,-1 24 16,12-24-16,0-11 15,12-23 1,0-23-16,0-1 16,0-11-1,0-11-15,0 0 16,0-12-16</inkml:trace>
          <inkml:trace contextRef="#ctx0" brushRef="#br2" timeOffset="-1.45836E6">-14937 4097 0,'0'0'0,"12"0"16,23-12-16,0 0 15,24-11 1,36-11 0,58-1-1,-59 12-15,-12 0 16,-82 23-1</inkml:trace>
          <inkml:trace contextRef="#ctx0" brushRef="#br2" timeOffset="-1.46297E6">-15573 4166 0,'0'0'0,"0"0"15,0 0 1,0 0-16,12 0 16,11 0-1,13 0-15,-1 0 16,0 0-16,1 0 16,11 0-1,0 0-15,-12 0 16,-11 0-1,11 11-15,-35-11 16</inkml:trace>
          <inkml:trace contextRef="#ctx0" brushRef="#br2" timeOffset="-1.46272E6">-15573 4490 0,'0'0'0,"23"0"16,13 0-1,11 0-15,0 0 16,0 0-16,12 11 15,-59-11 1</inkml:trace>
          <inkml:trace contextRef="#ctx0" brushRef="#br2" timeOffset="-1.54536E6">-16775 4235 0,'0'0'15,"12"0"-15,23 0 16,13-11 0,-1-1-16,0-11 15,0 0-15,0 0 16,-23 0 0,11 0-16,-11-1 15,-1 1 1,-11 0-16,-12 0 15,0 12 1,0-1-16,-12 0 16,0 12-16,-23 0 15,-12 0 1,-12 12-16,0 0 16,-12 11-1,24 11-15,0 13 16,12-1-16,11 12 15,12-12 1,12 0-16,12-11 16,24-1-1,22-11-15,13-11 16,12 0 0,23-24-16,35 0 15,-23-11-15,-24 12 16,-94 11-1</inkml:trace>
          <inkml:trace contextRef="#ctx0" brushRef="#br2" timeOffset="-1.54476E6">-16339 3022 0,'0'0'16,"0"0"-16,0 0 16,0 0-1,12-12-15,12 1 16,11-12-1,24-1-15,23 1 16,-35 12 0,0 11-16,-11 11 15,-13 1-15,-11 23 16,-12 22 0,-23 13-16,-36 11 15,-12-12 1,12-11-16,12-12 15,12-11-15,11-12 16,12-12 0,12 1-16,12-1 15,23 1 1,60 11-16,11-11 16,11 11-1,-117-23-15</inkml:trace>
        </inkml:traceGroup>
        <inkml:traceGroup>
          <inkml:annotationXML>
            <emma:emma xmlns:emma="http://www.w3.org/2003/04/emma" version="1.0">
              <emma:interpretation id="{8B899B61-AC5C-44D6-B3BE-94C9BD34380A}" emma:medium="tactile" emma:mode="ink">
                <msink:context xmlns:msink="http://schemas.microsoft.com/ink/2010/main" type="inkWord" rotatedBoundingBox="7291,5438 5920,5467 5891,4090 7262,4061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2" timeOffset="-1.54658E6">-18388 3588 0,'0'0'0,"0"0"0,0 0 16,-12 12-16,12 11 15,0 11 1,12 1-16,11 11 16,1-11-1,11-12-15,24 0 16,0-11-1,11-12-15,-11-12 16,-12-11-16,-11 0 16,-13 0-1,1 0-15,-12 0 16,0 11 0,-12 1-16,0-1 15,0 12-15,0 0 16,0 0-1,0 23-15,0 46 16,0 24 0,-12 46-16,-12 57 15,-11-34 1,-1-23-16,13-1 16,-12-11-16,-1-46 15,-11-23 1,-12-12-16,0-23 15,-11-23 1,11-11-16,0-35 16,0-24-1,24 1-15,11-12 16,36-23-16,23 0 16,36 11-1,11 13-15,1 33 16,-13 13-1,25 11-15,11 23 16,-106 0-16</inkml:trace>
          <inkml:trace contextRef="#ctx0" brushRef="#br2" timeOffset="-1.54631E6">-17540 4154 0,'0'0'16,"11"0"-16,13 0 15,23 12 1,12-1-16,0 1 16,-24 0-16,-35-12 15</inkml:trace>
          <inkml:trace contextRef="#ctx0" brushRef="#br2" timeOffset="-1.54606E6">-17646 4513 0,'0'0'0,"11"0"15,25 0-15,23 0 16,23-12-1,12 12-15,-11-11 16,-12-1 0,-71 12-16</inkml:trace>
        </inkml:traceGroup>
        <inkml:traceGroup>
          <inkml:annotationXML>
            <emma:emma xmlns:emma="http://www.w3.org/2003/04/emma" version="1.0">
              <emma:interpretation id="{6ECF168E-AC02-42A0-B819-4D453BE447FB}" emma:medium="tactile" emma:mode="ink">
                <msink:context xmlns:msink="http://schemas.microsoft.com/ink/2010/main" type="inkWord" rotatedBoundingBox="2055,5344 390,5380 370,4472 2036,4437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2" timeOffset="-1.55078E6">-23937 4570 0,'0'0'0,"0"0"16,0 0-16,-11 0 16,-1 0-16,0-11 15,0-1 1,-11-11-16,11 0 15,0-12 1,0 1-16,12-13 16,12 1-16,0 0 15,11 0 1,1 11-16,0 12 16,-13 11-1,1 1-15,0 11 16,0 0-1,-1 23-15,-11 46 16,-11 12-16,-13 0 16,-11 23-1,-1 0-15,1-11 16,11-24 0,1-23-16,11-23 15,0 0-15,12-23 16,0 0-1,0 0-15,12-23 16,0-23 0,23-12-16,12-23 15,12-34 1,-12 11-16,1-12 16,-13 35-16,-12 24 15,-11 22 1,0 12-16,0 0 15,-12 11 1,0 1-16,0 11 16,0 0-1,0 0-15,-12 23 16,-12 34-16,-11 24 16,12 0-1,-1-23-15,24-12 16,0-11-1,12-12-15,0 12 16,-1-12-16,13 12 16,-1-12-1,13 0-15,-1 0 16,24 12 0,-59-35-16</inkml:trace>
          <inkml:trace contextRef="#ctx0" brushRef="#br2" timeOffset="-1.54997E6">-23477 4617 0,'0'0'16,"0"0"-1,0 0-15,0 0 16,23 0 0,13 0-16,11-12 15,0 12-15,0-11 16,12-1-1,0 0-15,-59 12 16</inkml:trace>
          <inkml:trace contextRef="#ctx0" brushRef="#br2" timeOffset="-1.55019E6">-23454 4374 0,'0'0'16,"0"0"-16,0 0 15,12 0-15,12 0 16,-1 0 0,12 0-16,1-12 15,-1 12 1,1-11-16,-1-1 15,-12 12 1,1 0-16,0 12 16,-24-12-16</inkml:trace>
          <inkml:trace contextRef="#ctx0" brushRef="#br2" timeOffset="-1.54942E6">-22865 4108 0,'0'0'0,"0"0"16,0 0-16,0 0 16,0 0-1,0 0-15,0 0 31,0-11-31,0-1 16,12-23 0,0 12-16,11 0 15,1 0 1,-1 0-16,1 11 16,0 12-16,-1 12 15,1-1 1,-12 24-16,-1 23 15,-11 23 1,-11 11-16,-13-22 16,-23 10-16,0-22 15,0-11 1,11-24-16,13 0 16,-1-12-1,12 1-15,12-12 16,0 0-1,0 0-15,36 11 16,23-11-16,23 12 16,48 0-1,46 11-15,-176-23 16</inkml:trace>
        </inkml:traceGroup>
      </inkml:traceGroup>
    </inkml:traceGroup>
    <inkml:traceGroup>
      <inkml:annotationXML>
        <emma:emma xmlns:emma="http://www.w3.org/2003/04/emma" version="1.0">
          <emma:interpretation id="{555E8BA8-15AC-4FC0-82D2-4F22C7C6D2C3}" emma:medium="tactile" emma:mode="ink">
            <msink:context xmlns:msink="http://schemas.microsoft.com/ink/2010/main" type="paragraph" rotatedBoundingBox="33548,2011 20466,2131 20445,-155 33527,-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2D9496-9658-456D-866B-30D1D1E39463}" emma:medium="tactile" emma:mode="ink">
              <msink:context xmlns:msink="http://schemas.microsoft.com/ink/2010/main" type="line" rotatedBoundingBox="33548,2011 20466,2131 20445,-155 33527,-275">
                <msink:destinationLink direction="with" ref="{A46B3FE3-98E5-4FDC-9285-60DC41B92F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382ED4-63D7-4D29-812B-8C211DDF93C2}" emma:medium="tactile" emma:mode="ink">
                <msink:context xmlns:msink="http://schemas.microsoft.com/ink/2010/main" type="inkWord" rotatedBoundingBox="33547,1850 30439,1878 30419,-247 33527,-275"/>
              </emma:interpretation>
            </emma:emma>
          </inkml:annotationXML>
          <inkml:trace contextRef="#ctx0" brushRef="#br2" timeOffset="-1.58526E6">6620-172 0,'0'0'16,"0"0"-16,0 0 15,0 0 1,0 0-16,0 0 15,0-12 1,0 0-16,0 1 16,-12-1-1,0 1-15,-11-1 16,-13 1-16,1 11 16,0 0-1,-1 11-15,1 1 16,11-1-1,1 12-15,11 1 16,0-1-16,1 0 16,-1 0-1,12 0-15,0 0 16,12 0 0,-12-23-16</inkml:trace>
          <inkml:trace contextRef="#ctx0" brushRef="#br2" timeOffset="-1.58465E6">6679-242 0,'0'0'0,"0"0"15,0 0-15,0 0 16,0 0 0,0 0-16,0 0 15,0 0 1,0 0-16,0 0 16,-12 23-16,-12 12 15,-23 11 1,-12 24-16,1-13 15,10-10 1,13-13-16,11-11 16,13-11-16,-1-1 15,12-11 1,0 0-16</inkml:trace>
          <inkml:trace contextRef="#ctx0" brushRef="#br2" timeOffset="-1.58442E6">6691-219 0,'0'0'16,"0"0"0,0 0-16</inkml:trace>
          <inkml:trace contextRef="#ctx0" brushRef="#br2" timeOffset="-1.5843E6">6797-300 0,'0'0'15,"0"0"1,0 0-16,0 0 15,0 0 1,0 0-16,0 0 16,0 0-16,0 0 15,0 0 1</inkml:trace>
          <inkml:trace contextRef="#ctx0" brushRef="#br2" timeOffset="-1.5841E6">6691-196 0,'0'0'0,"-12"12"16,0 0-16,0 11 15,0-12 1,1 12-16,11 12 16,0 0-1,0-12-15,11 0 16,1-12 0,12 13-16,-1-13 15,1 1-15,23-1 16,12 1-1,-59-12-15</inkml:trace>
          <inkml:trace contextRef="#ctx0" brushRef="#br2" timeOffset="-1.5833E6">6855-531 0,'0'0'16,"0"0"-16,0 0 16,0 0-1,0 0-15,0 0 16,0 0 0,12-11-16,0-1 15,23 1 1,1-13-16,-1 1 15,12 12-15,-12-1 16,-11 12 0,0 0-16,-1 12 15,-11-1 1,0 12-16,0 12 16,-24 0-1,0-1-15,-23 1 16,-1-12-16,1 0 15,0 0 1,-1 1-16,13-13 16,-1 1-1,12-12-15,12 0 16,0 0 0,0 0-16,0 0 15,24 11-15,23 1 16,0-1-1,0-11-15,0 0 16,12 0 0,0 12-16,24 11 15,-83-23-15</inkml:trace>
          <inkml:trace contextRef="#ctx0" brushRef="#br2" timeOffset="-1.58623E6">6243 301 0,'0'0'15,"0"0"-15,0 0 16,12 0 0,11 0-16,24 0 15,0 0 1,1 0-16,-1 0 16,0 0-16,0 0 15,12 0 1,12 0-16,11 0 15,-11 0 1,11 0-16,-11 0 16,-24 0-16,0 0 15,-12 0 1,1 0-16,-1 0 16,-11 0-1,-1 0-15,1 0 16,-1 12-1,-23-12-15</inkml:trace>
          <inkml:trace contextRef="#ctx0" brushRef="#br2" timeOffset="-1.57247E6">7668 872 0,'0'0'15,"0"0"-15,0 0 16,0 0-1,0 0-15,12-11 16,0-1 0,23 0-16,0 1 15,13-1-15,-1 1 16,12-1 0,-12 12-16,0 0 15,-12 12 1,-11-1-16,-12 1 15,-12-12 1,0 11-16,-12 1 16,0 0-16,0-1 15,-11 1 1,-1-1-16,12 1 16,1-12-1,-1 0-15,12 0 16,0 0-16,0 0 15,0 0 1,12 11-16,-1 1 16,13-1-1,11 13-15,1-1 16,-1 0 0,-12 0-16,1 0 15,-12 0-15,0 0 16,-12-11-1,-12-1-15,-24 12 16,-11 1 0,0-13-16,0 1 15,0-1-15,0 1 16,0-12 0,0 0-16,11-12 15,24 1 1,1-1-16,11 12 15</inkml:trace>
          <inkml:trace contextRef="#ctx0" brushRef="#br2" timeOffset="-1.57209E6">8387 606 0,'0'0'0,"0"0"16,0 0-1,0 0-15,0 0 16,0 0-16,12 12 16,-12-1-1,11 13-15,1 10 16,0 1 0,0 11-16,-1 0 15,13 1 1,0-1-1,-24-46 1</inkml:trace>
          <inkml:trace contextRef="#ctx0" brushRef="#br2" timeOffset="-1.57163E6">8351 1334 0,'0'0'15,"0"0"1,0 0-16,12 12 16,0 0-16,0-12 15,0 0 1,11 0-16,1 0 15,11-12 1,0 0-16,-11 1 16,-12-12-1,0 0-15,-12 11 16,0 1-16,-12-1 16,0 0-1,0 12-15,-11-11 16,-1 11-1,-11 0-15,11 0 16,1 0-16,11 0 16,12 0-1,0 0-15,0 11 16,12 1 0,-1 0-16,25 11 15,-36-23-15</inkml:trace>
          <inkml:trace contextRef="#ctx0" brushRef="#br2" timeOffset="-1.57098E6">8846-226 0,'0'0'16,"0"0"-16,0 0 15,12 12-15,0-1 16,0 12 0,-1 1-16,13 10 15,-1 12 1,-11-11-16,12 11 15,-12 1 1,11 10-16,-11 13 16,0-1-16,-1 0 15,-11 12 1,-11-23-16,-1-12 16,0 1-1,0-13-15,-11 12 16,-1 1-1,24-47-15</inkml:trace>
          <inkml:trace contextRef="#ctx0" brushRef="#br2" timeOffset="-1.58033E6">7386 260 0,'0'0'16,"0"0"-16,0 0 16,0 0-1,23 0-15,12 0 16,1 0 0,11 0-16,0 0 15,-12 0 1,1 0-16,-1 0 15,-11 0-15,-1 0 16,-23 0 0</inkml:trace>
          <inkml:trace contextRef="#ctx0" brushRef="#br2" timeOffset="-1.58003E6">7539 98 0,'0'0'15,"0"0"-15,11 11 16,1 1-1,12-1-15,-12 13 16,-1-1-16,1 11 16,0 13-1,0-1-15,-1 0 16,-11-46 0</inkml:trace>
          <inkml:trace contextRef="#ctx0" brushRef="#br2" timeOffset="-1.57637E6">8351-364 0,'0'0'16,"0"0"-16,0 0 15,0 0-15,0 0 16,0 0 0,-11 23-16,-13 0 15,-11 11 1,-12 13-16,-12 22 15,-12 0 1,24-11-16,0-12 16,12-11-16,11 0 15,0-12 1,1 0-16,-1-12 16,13 1-1,-1 0-15,0 11 16,12-23-16</inkml:trace>
          <inkml:trace contextRef="#ctx0" brushRef="#br2" timeOffset="-1.57586E6">8033-87 0,'0'0'16,"0"0"-16,0 0 15,0 0 1,0 0-16,0 0 15,12-12 1,0 1-16,0-1 16,-12 12-16,12-11 15,-12-1 1,0 1-16,0-13 16,0 13-1,0-12-15,-12 0 16,0 11-16,-12 1 15,1-1 1,-12 12-16,-1 0 16,1 12-1,0-1-15,11 1 16,12 11 0,0 0-16,12 0 15,0 0-15,0 12 16,0-35-1</inkml:trace>
          <inkml:trace contextRef="#ctx0" brushRef="#br2" timeOffset="-1.57517E6">8187-180 0,'0'0'0,"0"0"15,0 0 1,0 0-16,0 0 15,0 0-15,-12 0 16,0 12 0,0 0-16,-11-1 15,-1 12 1,1 0-16,-1 12 16,12-12-1,0 0-15,12 0 16,0 0-16,0-11 15,24 11 1,0-11-16,11 11 16,12 0-1,0-12-15,-47-11 16</inkml:trace>
          <inkml:trace contextRef="#ctx0" brushRef="#br2" timeOffset="-1.57326E6">7727 317 0,'0'0'0,"0"0"16,0 0-1,0 0-15,0 0 16,0 0-16,0 0 15,12 0 1,11-11-16,13-1 16,11 12-1,24 0-15,11-11 16,12 11 0,-11 0-16,-24 0 15,0 0-15,-1 0 16,-10 0-1,-1 0-15,0 0 16,-12 0 0,-11 0-16,-12 0 15,-1 0-15,1 0 16,0 11 0,-12-11-16</inkml:trace>
          <inkml:trace contextRef="#ctx0" brushRef="#br2" timeOffset="-1.57414E6">8446-757 0,'0'0'0,"0"0"15,0 0-15,0 0 16,0 0-1,0 0-15,0 0 16,0 0 0,0 0-16,0 0 15,23 0 1,13-12-16,11 12 16,0 12-16,-12-1 15,-11 12 1,-1 0-16,-11 0 15,-12 1 1,0-1-16,-12 0 16,1 0-16,-13 0 15,0-11 1,1-1-16,11 1 16,0-12-1,12 0-15,0 0 16,0 0-1,0 0-15,0 0 16,0 0-16,12 11 16,12 1-1,11-1-15,0 12 16,-11 1 0,-12-13-16,-1 12 15,-22 0-15,-1 1 16,-23-1-1,-1 0-15,-11-12 16,0 1 0,12-12-16,11 0 15,0-12 1,13 1-16,-1-1 16,0 1-16,12 11 15</inkml:trace>
          <inkml:trace contextRef="#ctx0" brushRef="#br2" timeOffset="-1.58191E6">6314 803 0,'0'0'0,"0"0"16,0 0-16,0 0 15,0 0 1,0 0-16,0 0 16,11-12-1,13 1-15,-1-1 16,13 1 0,11-1-16,-12 12 15,1 0-15,-13 12 16,-11-1-1,0 12-15,-12 0 16,0 12 0,-12 0-16,-12 11 15,1-11-15,-12-1 16,-1 1 0,24-12-16,1-11 15,-1-1 1,12-11-16,0 0 15,23 0-15,1 0 16,11 0 0,12 0-16,1 0 15,-13 0 1,36 0-16,-71 0 16</inkml:trace>
          <inkml:trace contextRef="#ctx0" brushRef="#br2" timeOffset="-1.58159E6">6950 525 0,'0'0'16,"0"0"-16,0 0 16,0 0-1,11 12-15,1 11 16,0 0 0,0 0-16,-12 12 15,0 0 1,0 11-16,0-11 15,12-1-15,-12-34 16</inkml:trace>
          <inkml:trace contextRef="#ctx0" brushRef="#br2" timeOffset="-1.58111E6">6914 1288 0,'0'0'0,"0"0"16,0 0-1,0 0-15,12 12 16,12-12-16,11 0 16,0 0-1,1-12-15,-1 1 16,-11-1 0,-1 1-16,-11-13 15,0 1 1,-12 12-16,0-1 15,-12 12-15,-12-11 16,-11 11 0,0 11-16,-1 1 15,1-1 1,23-11-16,0 0 16,12 0-1,0 0-15,0 0 16,36 0-16,-36 0 15</inkml:trace>
          <inkml:trace contextRef="#ctx0" brushRef="#br2" timeOffset="-1.58701E6">5937 290 0,'0'0'0,"0"0"15,0 0 1,0 0-16,11 0 15,1 0 1,0 0-16,12 0 16,-1 0-1,1 0-15,-1 0 16,1 0-16,-1 0 16,1 0-1,-24 0-15</inkml:trace>
          <inkml:trace contextRef="#ctx0" brushRef="#br2" timeOffset="-1.58668E6">6019 140 0,'0'0'16,"0"0"0,0 0-16,0 11 15,0 1 1,12-1-16,-12 1 16,12 11-16,-12 0 15,11 12 1,1-1-16,-12 1 15,12 11 1,0 0-16,-12-46 16</inkml:trace>
        </inkml:traceGroup>
        <inkml:traceGroup>
          <inkml:annotationXML>
            <emma:emma xmlns:emma="http://www.w3.org/2003/04/emma" version="1.0">
              <emma:interpretation id="{83439D0D-A462-45CC-8807-420999E59BF7}" emma:medium="tactile" emma:mode="ink">
                <msink:context xmlns:msink="http://schemas.microsoft.com/ink/2010/main" type="inkWord" rotatedBoundingBox="30216,2041 26280,2077 26263,220 30199,184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2" timeOffset="-1.60799E6">2038-184 0,'0'0'16,"0"0"-16,0 0 16,0 0-1,0 0-15,0 0 16,0 0-16,-12 12 16,-12 11-1,-11 23-15,-12 35 16,0 0-1,0 0-15,11 11 16,24 0-16,12 1 16,24-24-1,23 12-15,24-11 16,-1-13 0,1-10-16,0-13 15,23 1 1,-94-35-16</inkml:trace>
          <inkml:trace contextRef="#ctx0" brushRef="#br2" timeOffset="-1.60616E6">2214 174 0,'0'0'16,"0"0"-16,12-23 15,12 0 1,34-12-16,13 1 16,0-1-16,-12 23 15,-12 12 1,-24 0-16,1 12 16,-12 11-1,-12 0-15,-12 0 16,-12 12-16,-11 0 15,-12-1 1,12-11-16,-1 1 16,13-13-1,11 1-15,12-12 16</inkml:trace>
          <inkml:trace contextRef="#ctx0" brushRef="#br2" timeOffset="-1.60656E6">2462 70 0,'0'0'15,"0"0"1,0 0-1,0 0 1,-12 12-16,0-1 16,12 24-16,0 11 15,0 47 1,12 45-16,0 1 16,-1-46-1,1-1-15,0-34 16,0-24-1,11-10-15,13-1 16,-36-23-16</inkml:trace>
          <inkml:trace contextRef="#ctx0" brushRef="#br2" timeOffset="-1.60499E6">2415 1249 0,'0'0'0,"0"0"16,0 0-1,0 0-15,0 0 16,11-23-1,13 0-15,11 0 16,1 0-16,-13 11 16,1 12-1,-1 0-15,-11 0 16,12 12 0,-13-1-16,-11 1 15,0-1-15,0 1 16,0-1-1,0 1-15,0-1 16,0-11 0,0 0-16,0 0 15,12 12-15,0 0 16,0-1 0,-1 1-16,1 11 15,0 0 1,0 0-16,0 0 15,-12 0 1,0 0-16,-12 1 16,-12-1-16,1 11 15,-13-11 1,-11 1-16,-12-1 16,24-23-1,23 0-15,12 0 16</inkml:trace>
          <inkml:trace contextRef="#ctx0" brushRef="#br2" timeOffset="-1.5886E6">5171 463 0,'0'0'16,"0"0"-16,0 12 15,0-1 1,0 12-16,0 24 15,0-1 1,0-11-16,0 11 16,0 0-1,12 0-15,0 12 16,-1-12 0,1-11-16,0-12 15,0 0-15,-1-11 16,1-1-1,-12-11-15</inkml:trace>
          <inkml:trace contextRef="#ctx0" brushRef="#br2" timeOffset="-1.58811E6">5454 417 0,'0'0'15,"0"0"1,0 0-16,0 0 16,0 0-1,0 0-15,0 0 16,0 0-16,0 0 15,0 0 1,0 11-16,11 36 16,1 11-1,-12-12-15,0 0 16,12 0 0,-12-11-16,0-12 15,0 0-15,12 0 16,-12-23-1</inkml:trace>
          <inkml:trace contextRef="#ctx0" brushRef="#br2" timeOffset="-1.58764E6">5430 1053 0,'0'0'0,"0"23"15,12 11 1,-12 1-16,12-12 16,-1 0-1,1-11-15,0-1 16,0 1-1,0-12-15,11 0 16,1-12-16,11 1 16,-11-12-1,-1 0-15,1-12 16,-13 12 0,-11 0-16,0 0 15,0 11-15,-11 0 16,-1 1-1,-12-1-15,13 12 16,-13 0 0,0 12-16,1-1 15,11 1-15,0 0 16,1-1 0,11-11-16,0 0 15</inkml:trace>
          <inkml:trace contextRef="#ctx0" brushRef="#br2" timeOffset="-1.60455E6">2897 12 0,'0'0'16,"0"0"-16,0 0 15,-11 24 1,-1 10-16,-12 12 16,1 12-1,-13 12-15,13 22 16,11-11-1,12-23-15,24-12 16,11-23-16,59 0 16,-94-23-1</inkml:trace>
          <inkml:trace contextRef="#ctx0" brushRef="#br2" timeOffset="-1.60393E6">3015 405 0,'0'0'15,"-12"0"-15,1 0 16,-1 0 0,0 0-16,0-11 15,1-1 1,11 1-16,0-1 15,11-11 1,13 0-16,-1 11 16,13 1-16,-1 11 15,-11 11 1,-1 1-16,-11 23 16,-12 22-1,0-10-15,-12 10 16,1-10-16,-1-24 15,12-12 1,0 1-16,0-12 16,0 0-1,0 0-15,0-23 16,12-23 0,11-1-16,1 1 15,-1-12-15,1 0 16,-12 24-1,-1-1-15,-11 24 16,0-1 0,0 12-16,0 0 15,0 0 1,0 23 0,0 12-1,12-1-15,0 13 16,0-13-1,11-11-15,1 1 16,-1-13-16,-23-11 16</inkml:trace>
          <inkml:trace contextRef="#ctx0" brushRef="#br2" timeOffset="-1.60365E6">3274 24 0,'0'0'0,"0"0"16,12 12-16,12 11 15,-1 11 1,13 13-16,-13-1 15,1 12 1,-1 11-16,-11-11 16,-12 11-16,0-11 15,-12-12 1,1-11-16,11-35 16</inkml:trace>
          <inkml:trace contextRef="#ctx0" brushRef="#br2" timeOffset="-1.6027E6">3663 244 0,'0'0'16,"0"0"-1,12 0-15,11 0 16,1 0-16,0 0 16,11 0-1,0 0-15,1 0 16,-1 0-1,12-12-15,-12 12 16,13 0-16,-48 0 16</inkml:trace>
          <inkml:trace contextRef="#ctx0" brushRef="#br2" timeOffset="-1.6023E6">3722 382 0,'0'0'0,"0"0"16,0 0-16,0 0 15,0 0 1,0 0-16,0 0 16,0 0-1,0 0-15,12 0 16,11 0-1,1 0-15,11 0 16,1 0-16,11 0 16,12 12-1,-59-12-15</inkml:trace>
          <inkml:trace contextRef="#ctx0" brushRef="#br2" timeOffset="-1.60164E6">4005-172 0,'0'0'0,"0"0"16,0 0-16,0 0 15,0 11 1,12 1-16,11 22 15,1 13-15,11 22 16,-11-11 0,-13-1-16,1 13 15,0-12 1,0-12-16,-1-12 16,13 13-1,-24-47-15</inkml:trace>
          <inkml:trace contextRef="#ctx0" brushRef="#br2" timeOffset="-1.6013E6">4287 348 0,'0'0'0,"0"0"15,12 0-15,12 0 16,11 0 0,0-12-16,13 0 15,11 1 1,11 11-16,-11 0 15,-12 0 1,0 0-16,-47 0 16</inkml:trace>
          <inkml:trace contextRef="#ctx0" brushRef="#br2" timeOffset="-1.60099E6">4523 174 0,'0'0'15,"0"0"-15,0 0 16,0 12-16,0-1 16,0 12-1,0 12-15,0 11 16,0 1 0,0-13-16,12-11 15,11 12 1,-23-35-16</inkml:trace>
          <inkml:trace contextRef="#ctx0" brushRef="#br2" timeOffset="-1.5985E6">4912 348 0,'0'0'15,"0"0"-15,0 0 16,0 0 0,0 0-16,0 0 15,0 0 1,0 0-16,0 0 15,12 0 1,23 0-16,0-12 16,48 0-16,23 12 15,0 0 1,-12 0-16,0 0 16,24 0-1,0 0-15,-118 0 16</inkml:trace>
          <inkml:trace contextRef="#ctx0" brushRef="#br2" timeOffset="-1.59164E6">5465-311 0,'0'0'0,"0"0"0,0 0 15,0 0 1,0 0-16,0 0 16,0 0-1,0 0-15,0 0 16,0 0-16,0 0 16,-11 11-1,-13 13-15,-11-1 16,-12 11-1,0 13-15,-1 10 16,13-10 0,0-1-16,11 0 15,12-11-15,1-12 16,-1 0 0,0-12-16,12-11 15</inkml:trace>
          <inkml:trace contextRef="#ctx0" brushRef="#br2" timeOffset="-1.59102E6">5147-115 0,'0'0'0,"0"0"15,0 0-15,0 0 16,0 0-1,0 0-15,0 0 16,0 0 0,0-11-16,0-1 15,0 1 1,0-1-16,0 1 16,-11-1-16,-1 0 15,0 1 1,-12 11-16,1 0 15,-24 0 1,11 11-16,13 1 16,-1 11-16,13-11 15,11-1 1,0 1-16,23-1 16,-23-11-1</inkml:trace>
          <inkml:trace contextRef="#ctx0" brushRef="#br2" timeOffset="-1.58926E6">5218-57 0,'0'0'0,"0"0"16,0 0-16,0 0 15,0 0 1,0 0-16,0 0 16,0 0-1,0 0-15,0 0 16,0 0-16,-12-11 15,1-1 1,-1 0-16,0 1 16,-12-1-1,13 1-15,-13-1 16,12 1 0,0-1-16,1 12 15,11 0-15</inkml:trace>
          <inkml:trace contextRef="#ctx0" brushRef="#br2" timeOffset="-1.5902E6">5277-184 0,'0'0'0,"0"0"16,0 0-1,0 0-15,0 0 16,0 0-1,0 0-15,0 0 16,0 0 0,0 0-16,0 0 15,0 0-15,0 0 16,0 0 0,0 0-16,0 0 15,0 0 1,0 0-16,0 0 15,0 0 1,-12 12-16,0 11 16,1 0-16,-1 0 15,0 0 1,0 12-16,12-12 16,12-12-1,0 12-15,23 1 16,12-1-16,12 0 15,0-12 1,0 1-16,-59-12 16</inkml:trace>
        </inkml:traceGroup>
        <inkml:traceGroup>
          <inkml:annotationXML>
            <emma:emma xmlns:emma="http://www.w3.org/2003/04/emma" version="1.0">
              <emma:interpretation id="{90C20798-7C49-4C54-B4B6-7972C7C6AC77}" emma:medium="tactile" emma:mode="ink">
                <msink:context xmlns:msink="http://schemas.microsoft.com/ink/2010/main" type="inkWord" rotatedBoundingBox="25655,1611 23223,1633 23210,234 25642,211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2" timeOffset="-1.62392E6">577-219 0,'0'0'15,"0"0"-15,0 0 16</inkml:trace>
          <inkml:trace contextRef="#ctx0" brushRef="#br2" timeOffset="-1.62417E6">212 1122 0,'0'0'0,"23"-12"16,24-22-1,-11-1-15,-13 0 16,-11 12 0,-12 12-16,-24-12 15,-34-1-15,10 13 16,1 11 0,24 0-16,-1 11 15,24-11 1,0 12-16,36 11 15,34 0-15,24-11 16,13-1 0,22 1-16,-11-12 15,-24-12 1,-94 12-16</inkml:trace>
          <inkml:trace contextRef="#ctx0" brushRef="#br2" timeOffset="-1.62311E6">-389-45 0,'0'0'0,"0"0"15,12 0 1,23-12-16,12-11 16,12 11-1,0-11-15,-12 12 16,-12-1-16,-11 12 16,-12 0-1,0 12-15,-12 11 16,-12 23-1,-12 23-15,-11 1 16,-24-1-16,12-23 16,23 1-1,13-13-15,-1-11 16,12 0 0,0-11-16,0 0 15,0 11-15,0 11 16,-24 13-1,1-1-15,-13-11 16,13-24 0,11-11-16,0 0 15,0-23 1,1-12-16,11-23 16,11-34-1,13-47-15,11 24 16,-11 34-16,-12 35 15,-1 23 1,-11 23-16,0 0 16,-11 23-1,-25 46-15,-11 0 16,12 1-16,11-1 16,1 0-1,-1-22-15,12-24 16,1-12-1,-1-11-15,-12 0 16,1-11-16,-1 11 16,-11 0-1,-1 11-15,-22 35 16,-1 12 0,0 12-16,23-13 15,13 1 1,11 12-16,12-70 15</inkml:trace>
          <inkml:trace contextRef="#ctx0" brushRef="#br2" timeOffset="-1.62292E6">-731 1110 0,'0'0'16,"0"0"-16,0 0 15,0 0 1</inkml:trace>
          <inkml:trace contextRef="#ctx0" brushRef="#br2" timeOffset="-1.62261E6">-1143-265 0,'0'0'16,"0"46"0,0 105-16,0-24 15,-12 23 1,-11 12-16,-1-47 16,1-45-16,-1-24 15,12-23 1,0-11-16,12-12 15</inkml:trace>
          <inkml:trace contextRef="#ctx0" brushRef="#br2" timeOffset="-1.62456E6">636 544 0,'0'0'0,"0"-11"16,12-24-16,-1 0 15,25-23-15,-1 1 16,12-1 0,12-12-16,-12 13 15,0 10 1,-11 1-16,-1 12 15,0 10-15,-11 13 16,-1 11 0,1 0-16,-12 11 15,0 13 1,-1-1-16,1 0 16,-12 11-1,-12 13-15,-11-1 16,-13 0-16,-46 23 15,-1-34 1,13-12-16,11-11 16,12-12-1,0-12-15,11 1 16,13-1 0,-1 1-16,12-1 15,1 12-15,-25 0 16,1 12-1,-12 11-15,0 0 16,0 0 0,11 0-16,13-23 15,-1 0-15,12-12 16,1 1 0,-1-1-16,12 1 15,0 11 1,-12 0-16,-23 11 15,-12 36 1,-12 10-16,0 1 16,12-12-16,47-46 15</inkml:trace>
        </inkml:traceGroup>
        <inkml:traceGroup>
          <inkml:annotationXML>
            <emma:emma xmlns:emma="http://www.w3.org/2003/04/emma" version="1.0">
              <emma:interpretation id="{5028B1B1-AD52-4CBF-AC86-904143BBE4A8}" emma:medium="tactile" emma:mode="ink">
                <msink:context xmlns:msink="http://schemas.microsoft.com/ink/2010/main" type="inkWord" rotatedBoundingBox="22846,1474 21386,1487 21377,484 22836,470"/>
              </emma:interpretation>
            </emma:emma>
          </inkml:annotationXML>
          <inkml:trace contextRef="#ctx0" brushRef="#br2" timeOffset="-1.62139E6">-2392 405 0,'0'0'15,"0"0"1,0 12-16,-11 11 16,-13 12-1,0-1-15,-23 13 16,-12-1-16,12-11 15,12-24 1,0 1-16,-1-12 16,1-23-1,11-24-15,1-22 16,-1 0 0,24-1-16,0 12 15,12 1-15,12 10 16,-1 24-1,13 0-15,-1 23 16,0 0 0,-11 12-16,-12-1 15,-12 1-15,0 11 16,-12 0 0,0-11-16,-23 11 15,-1-12 1,1 1-16,-12-12 15,0 11 1,-12 1-16,0 23 16,0-1-16,0 24 15,36-23 1,11-12-16,12-23 16</inkml:trace>
          <inkml:trace contextRef="#ctx0" brushRef="#br2" timeOffset="-1.62231E6">-1649 648 0,'0'0'0,"-12"23"16,-24 12-1,-23 23-15,-58 11 16,-1 0-16,12-34 16,-12 0-1,-11-24-15,11-11 16,12-11 0,23-1-16,24 12 15,0 0 1,12 12-16,0-1 15,24-11-15,23 0 16,0 0 0,11 0-16,-11 0 15</inkml:trace>
          <inkml:trace contextRef="#ctx0" brushRef="#br2" timeOffset="-1.62119E6">-2816 856 0,'0'0'15,"0"0"-15,0 0 16</inkml:trace>
          <inkml:trace contextRef="#ctx0" brushRef="#br2" timeOffset="-1.62188E6">-2215-22 0,'0'0'0,"0"0"16,0 0-1,0 0-15,12 0 16,0 0-1,11 11-15,13 12 16,-13 12 0,1 23-16,-24 0 15,0 11-15,-12 0 16,-12 1 0,-11-13-1,35-57 1</inkml:trace>
        </inkml:traceGroup>
        <inkml:traceGroup>
          <inkml:annotationXML>
            <emma:emma xmlns:emma="http://www.w3.org/2003/04/emma" version="1.0">
              <emma:interpretation id="{EB207523-9CC9-46B5-965F-918D0F1816E7}" emma:medium="tactile" emma:mode="ink">
                <msink:context xmlns:msink="http://schemas.microsoft.com/ink/2010/main" type="inkWord" rotatedBoundingBox="20865,913 20455,917 20449,338 20860,33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2" timeOffset="-1.62029E6">-4041-34 0,'0'0'0,"0"0"16,0 0-1,0 0-15,0 0 16,0 0 0,0 0-16,0-11 15,12-12 1,0-1-16,23 1 16,24 0-16,12 0 15,-1 23 1,-23 12-16,-23-1 15,0 12 1,-13 0-16,-11 12 16,-11 11-1,-25 1-15,13-13 16,-13-11-16,13-11 16,-1-1-1,12 1-15,1-12 16,11 0-1,0 0-15,0 0 16,0 0-16,35 12 16,12-1-1,12 12-15,-24 0 16,1 0 0,-24-11-16,-12 11 15,0 12 1,-24-1-16,-23 1 15,0 0-15,-12-12 16,12-23 0,11-12-16,1 1 15,11-12 1,24 23-16</inkml:trace>
        </inkml:traceGroup>
      </inkml:traceGroup>
    </inkml:traceGroup>
    <inkml:traceGroup>
      <inkml:annotationXML>
        <emma:emma xmlns:emma="http://www.w3.org/2003/04/emma" version="1.0">
          <emma:interpretation id="{D86D1A8D-ADEF-418E-8BEA-078E2BF799C9}" emma:medium="tactile" emma:mode="ink">
            <msink:context xmlns:msink="http://schemas.microsoft.com/ink/2010/main" type="paragraph" rotatedBoundingBox="12630,1476 4767,1691 4728,250 12591,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9699BE-D2FC-4A1A-8EA6-A3CF2B3407CC}" emma:medium="tactile" emma:mode="ink">
              <msink:context xmlns:msink="http://schemas.microsoft.com/ink/2010/main" type="line" rotatedBoundingBox="12630,1476 4767,1691 4728,250 12591,35"/>
            </emma:interpretation>
          </emma:emma>
        </inkml:annotationXML>
        <inkml:traceGroup>
          <inkml:annotationXML>
            <emma:emma xmlns:emma="http://www.w3.org/2003/04/emma" version="1.0">
              <emma:interpretation id="{EDBBA735-6627-4560-AAA6-DD40FE6DE09B}" emma:medium="tactile" emma:mode="ink">
                <msink:context xmlns:msink="http://schemas.microsoft.com/ink/2010/main" type="inkWord" rotatedBoundingBox="12628,1418 8372,1534 8334,151 12591,35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2" timeOffset="-1.63126E6">-12463 290 0,'0'0'0,"0"0"16,0 0-1,0 11-15,0 12 16,-12 24 0,0-13-16,-11 1 15,-1-12-15,-11-11 16,-12-12 0,-1 0-16,1-12 15,0-11 1,12 0-16,11 0 15,1 0 1,11 0-16,0-24 16,12-10-16,24-13 15,-1-11 1,13 24-16,-1-13 16,-11 36-16,-24 34 15</inkml:trace>
          <inkml:trace contextRef="#ctx0" brushRef="#br2" timeOffset="-1.631E6">-12381-276 0,'0'0'16,"12"0"-16,59 0 16,23-12-1,0 0-15,-11-11 16,-25 0 0,-10 12-16,-25 11 15,-23 0 1</inkml:trace>
          <inkml:trace contextRef="#ctx0" brushRef="#br2" timeOffset="-1.63011E6">-13276-45 0,'0'0'16,"0"0"-16,0 11 16,-12 24-1,-11 11-15,-13 12 16,13-12 0,-13-11-16,1-1 15,11-10 1,1-13-16,11-11 15,0 0-15,12 0 16,0 0 0,-11-23-16,11-23 15,0-24 1,0 13-16,0-1 16,11 23-16,-11 1 15,0 22 1,0 0-16,-11 12 15,-25 12 1,-34 11-16,-1 12 16,12 11-1,12-11-15,23-12 16,24-12-16,0-11 16,12 12-1,12-1-15,-1 1 16,1 0-1,-1-1-15,-11 1 16,0-1 0,-12 1-16,0 11 15,-12 12-15,-23 11 16,-12 12 0,-12 11-16,23-11 15,1 0 1,11-1-16,13-10 15,11-13-15,23 12 16,24 12 0,24-12-16,12 1 15,34-1 1,48-23-16,-12-35 16,-23 1-1,23-24-15,0-11 16,-47 23-16,-106 23 15</inkml:trace>
          <inkml:trace contextRef="#ctx0" brushRef="#br2" timeOffset="-1.62984E6">-13347 637 0,'0'0'0,"0"0"15,0 0-15,0 0 16</inkml:trace>
          <inkml:trace contextRef="#ctx0" brushRef="#br2" timeOffset="-1.62796E6">-14902 417 0,'0'0'0,"0"0"16,0 0-1,-11 0-15,11 0 16,-12 0 0,0-12-16,0 1 15,0-1-15,12-11 16,0 0-1,12 0-15,12-12 16,-1 12 0,1 0-16,-1 11 15,1 1-15,0 11 16,-13 0 0,1 11-16,-12 1 15,0 11 1,-12 12-16,1-1 15,-13 1 1,-11-12-16,-1 0 16,13-23-16,-13 0 15,13-11 1,-1-12-16,1 0 16,11-1-1,0 1-15,0-11 16,1 22-16,-1 1 15,-12-1 1,1 12-16,-24 12 16,-12 11-1,0 11-15,23-11 16,13 1 0,11-13-16,12-11 15,0 0-15,0 0 16,12 0-1,11 12-15,13-1 16,-1 1 0,-11-1-16,-1 1 15,-11-12 1,-12 0-16,0 11 16,-12 13-16,0-1 15,-11 11 1,-1 1-16,1 0 15,11-12 1,0 0-16,0 0 16,12 0-16,0 0 15,0 0 1,0-11-16,0 11 16,0 0-1,0 0-15,0 0 16,-11-11-16,-13 11 15,-11-11 1,-12-1-16,0-11 16,-1 0-1,1-11-15,12-12 16,11-1 0,13-22-16,11-35 15,11 0-15,25 1 16,11 10-1,12 1-15,-12 11 16,-47 58 0</inkml:trace>
          <inkml:trace contextRef="#ctx0" brushRef="#br2" timeOffset="-1.62931E6">-14136 533 0,'0'0'0,"0"0"15,-12 11 1,0 12-16,-11-11 16,-12-1-1,-1-11-15,-11 0 16,12-11 0,11-1-16,1 1 15,-1-24-15,12 12 16,12-12-1,12 12-15,0 0 16,11 0 0,-11 11-16,0 12 15,0 0 1,0 12-16,-1 11 16,-11 23-16,0 12 15,-23 11 1,-13 1-16,-22 11 15,10-1 1,1 1-16,0-23 16,12-23-16,35-35 15</inkml:trace>
          <inkml:trace contextRef="#ctx0" brushRef="#br2" timeOffset="-1.61405E6">-15856-103 0,'0'0'0,"0"0"0,0 0 15,0 0 1,0 11-16,12 24 16,0 11-1,0 12-15,-1 0 16,1 11-16,-24 24 15,-11 22 1,-13-11-16,-34 0 16,-36 0-1,23-23-15,83-81 16</inkml:trace>
          <inkml:trace contextRef="#ctx0" brushRef="#br2" timeOffset="-1.6277E6">-15267-265 0,'0'0'16,"0"0"-1,47 12-15,36-1 16,23 1-1,-106-12-15</inkml:trace>
          <inkml:trace contextRef="#ctx0" brushRef="#br2" timeOffset="-1.62898E6">-14478-392 0,'0'0'0,"0"0"16,12 11 0,0 13-16,0 33 15,-12 36-15,-12 34 16,0-23 0,0-12-16,1-11 15,-1-11 1,0 22-16,12-92 15</inkml:trace>
        </inkml:traceGroup>
        <inkml:traceGroup>
          <inkml:annotationXML>
            <emma:emma xmlns:emma="http://www.w3.org/2003/04/emma" version="1.0">
              <emma:interpretation id="{2F467788-E318-4535-8257-3A89665BF272}" emma:medium="tactile" emma:mode="ink">
                <msink:context xmlns:msink="http://schemas.microsoft.com/ink/2010/main" type="inkWord" rotatedBoundingBox="7627,1613 4767,1691 4729,284 7589,206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2" timeOffset="-1.61316E6">-19649-11 0,'0'0'15,"0"0"1,-12 23-16,-11 12 16,-1 23-1,12 0-15,1 11 16,-1 12-16,12 23 15,0-12 1,12-22-16,11-12 16,13-12-1,34 0-15,1-11 16,-71-35-16</inkml:trace>
          <inkml:trace contextRef="#ctx0" brushRef="#br2" timeOffset="-1.61257E6">-19225 163 0,'0'0'16,"0"11"-16,0 12 15,0 12-15,0 0 16,12-12 0,0-12-16,0 1 15,-1-12 1,13-12-16,11 1 16,1-24-1,-1 0-15,-12 1 16,13-1-16,-24 12 15,-1 11 1,-11 12-16,0 0 16,0 0-1,0 35-15,0 46 32,-23 173-32,-1-115 15,1 0-15,-13-24 16,1-11-1,0-23-15,-1-23 16,13-23 0,-13-12-16,-11-23 15,-12-23 1,12-12-16,12-11 16,11-1-16,24-10 15,12-1 1,23-11-16,1-1 15,23 1 1,0 0-16,0 34 16,-59 35-16</inkml:trace>
          <inkml:trace contextRef="#ctx0" brushRef="#br2" timeOffset="-1.61225E6">-18836 521 0,'0'0'16,"0"0"-16,0 0 15,12 0-15,-1 0 16,13 12-1,0-12-15,11 0 16,0 0 0,1 0-16,-13 0 15,1 0-15,11 0 16,-35 0 0</inkml:trace>
          <inkml:trace contextRef="#ctx0" brushRef="#br2" timeOffset="-1.61205E6">-18730 752 0,'0'0'16,"0"0"-16,0 0 16,0 0-1,12 0-15,11 0 16,13-11-1,-1-1-15,12 0 16,0 1-16,0-1 16,-47 12-1</inkml:trace>
          <inkml:trace contextRef="#ctx0" brushRef="#br2" timeOffset="-1.61158E6">-18318 521 0,'0'0'15,"0"0"-15,0 0 16,12 0 0,0 0-16,11-12 15,13 1 1,-1-12-16,0 0 15,12-1 1,-11 1-16,-13 0 16,1 0-16,-12 0 15,-1 0 1,-11 11-16,0 1 16,0 11-1,0 0-15,-11 0 16,-1 0-1,-12 11-15,-11 1 16,0 11-16,-1 0 16,13 0-1,11 0-15,12-11 16,0 11 0,12 0-16,11 0 15,13 0-15,23 1 16,23-13-1,1-11-15,-13 0 16,-70 0 0</inkml:trace>
          <inkml:trace contextRef="#ctx0" brushRef="#br2" timeOffset="-1.61086E6">-17599-92 0,'0'0'15,"0"0"-15,0 0 16,-12 0-16,12 0 16,-12 0-1,0-11-15,1-1 16,11 1 0,0-12-16,11 0 15,1-1-15,0 1 16,0 12-1,0 11-15,-1 0 16,1 11 0,0 24-16,0 46 15,-24 0-15,12-23 16,-12-12 0,0-12-16,1-10 15,11-13 1,0 1-16,0-12 15,0 0 1,0 0-16,11-35 16,1-23-16,12-34 31,11-1-31,-11 12 16,-13 35-1,1 23-15,-12 12 16,0 11-1,0 0-15,0 0 16,0 23 0,0 11-16,12 13 15,11 10-15,25 13 16,34-13 0,12-10-16,-23-24 15,23-12 1,48-11-16,-142 0 15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24:32.7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CB812C-2C9D-4C8F-9C1C-8831553A4F34}" emma:medium="tactile" emma:mode="ink">
          <msink:context xmlns:msink="http://schemas.microsoft.com/ink/2010/main" type="inkDrawing" rotatedBoundingBox="9604,5516 12960,5614 12957,5720 9601,5622" semanticType="underline" shapeName="Other">
            <msink:sourceLink direction="with" ref="{ABB65E13-B9E8-4CE3-8FF3-15F5AEBC34CE}"/>
            <msink:sourceLink direction="with" ref="{B67EAE99-0BD7-4AA5-9CA8-592EFAA28D9A}"/>
          </msink:context>
        </emma:interpretation>
      </emma:emma>
    </inkml:annotationXML>
    <inkml:trace contextRef="#ctx0" brushRef="#br0">0 74 0,'0'0'16,"0"0"-16,12 0 15,11 0 1,13-11-16,23-1 16,58 0-16,13 12 15,-12-11 1,-12-1-16,35 1 15,36 11 1,-12 0-16,0 0 16,47 11-16,-47 1 15,-12-1 1,47 1-16,-35 0 16,-12-1-1,47 12-15,-23-11 16,-47-1-1,11 1-15,0-1 16,-23-11-16,-35 0 16,-13 12-1,-70-12-15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14T10:44:11.5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71E955-541F-453C-9D68-DEB33564EE97}" emma:medium="tactile" emma:mode="ink">
          <msink:context xmlns:msink="http://schemas.microsoft.com/ink/2010/main" type="writingRegion" rotatedBoundingBox="2671,15832 397,17131 107,16622 2380,15323"/>
        </emma:interpretation>
      </emma:emma>
    </inkml:annotationXML>
    <inkml:traceGroup>
      <inkml:annotationXML>
        <emma:emma xmlns:emma="http://www.w3.org/2003/04/emma" version="1.0">
          <emma:interpretation id="{B9A06A6C-010C-4079-8152-60A8FB481B4A}" emma:medium="tactile" emma:mode="ink">
            <msink:context xmlns:msink="http://schemas.microsoft.com/ink/2010/main" type="paragraph" rotatedBoundingBox="2671,15832 397,17131 107,16622 2380,15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5269E8-7286-4821-ADB7-0C4AE3594773}" emma:medium="tactile" emma:mode="ink">
              <msink:context xmlns:msink="http://schemas.microsoft.com/ink/2010/main" type="line" rotatedBoundingBox="2671,15832 397,17131 107,16622 2380,15323"/>
            </emma:interpretation>
          </emma:emma>
        </inkml:annotationXML>
        <inkml:traceGroup>
          <inkml:annotationXML>
            <emma:emma xmlns:emma="http://www.w3.org/2003/04/emma" version="1.0">
              <emma:interpretation id="{A4507162-635C-423A-B3D2-7EAC1FADEB5D}" emma:medium="tactile" emma:mode="ink">
                <msink:context xmlns:msink="http://schemas.microsoft.com/ink/2010/main" type="inkWord" rotatedBoundingBox="2541,15605 2486,15637 2448,15571 2504,155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-21993 15111 0,'0'0'0,"0"0"16,0 0-16,0 0 16,0 0-1,0 0-15,0 0 16,0 0-16,0 0 15,0 0 1,0 0-16,0 0 16,0 0-1,0 0-15,0 0 16,0 0-16,0 0 16,0 0-1,0 0-15,0 0 16,0 0-1,0 11-15,0-11 16,0 12 0,0-12-16,0 0 15,0 0-15,0 0 16,0 0 0,0 0-16,0 0 15,0 0 1,0 0-16,0 0 15,0 0-15,0 0 16,0 0 0,0 0-16,0 0 15,0 0 1,0 0-16,0 0 16,0 0-1,0 0-15,0 0 16,0 0-16,0 0 15,0 0 1,0 0-16</inkml:trace>
          <inkml:trace contextRef="#ctx0" brushRef="#br0" timeOffset="1507.4532">-22017 15099 0,'0'0'16,"0"0"-16,0 0 15,0 0-15,0 0 16,0 0 0,0 0-16,0 0 15,0 0 1,0 0-16,0 0 16,0 0-16,0 0 15,0 0 1,0 0-16,0 0 15,0 0 1,0 0-16,0 0 16,0 0-1,0 0-15,0 0 16,0 0-16,0 0 16,0 0-1,0 0-15,12 0 16,0-12-1,-12 12-15,12-11 16,-12-1-16,0 1 16,0 11-1,0 0-15,0 0 16,0 0 0,0 0-16,0 0 15,0 0 1,0 0-16,0 0 15,0 0-15,-12 11 16,12-11 0</inkml:trace>
          <inkml:trace contextRef="#ctx0" brushRef="#br0" timeOffset="2628.7935">-22028 15099 0,'0'0'0,"0"0"15,0 0 1,0 0-16,0 0 15,0 0-15,0 0 16,0 0 0,0 0-16,0 0 15,11 0 1,-11 0-16,0 0 16,12 0-1,-12 0-15,0 0 16,0 0-16,0 0 15,0 0 1,0-12-16,0 1 16,0-1-1,0 1-15,0 11 16,0 0 0,0 0-16,0 0 15,0 0-15,0 0 16,0 0-1,0 0-15,0 0 16,0 0 0</inkml:trace>
        </inkml:traceGroup>
        <inkml:traceGroup>
          <inkml:annotationXML>
            <emma:emma xmlns:emma="http://www.w3.org/2003/04/emma" version="1.0">
              <emma:interpretation id="{6ABE2C72-1A28-4260-9064-58FEAF2CFFF8}" emma:medium="tactile" emma:mode="ink">
                <msink:context xmlns:msink="http://schemas.microsoft.com/ink/2010/main" type="inkWord" rotatedBoundingBox="1223,16659 397,17131 107,16622 932,161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3023.4397">-23430 16012 0,'0'0'16,"0"0"-1,0 0-15,0 0 16,0 0-16,12 12 16,-1-1-1,13 1-15,-1-1 16,1 1-1,-12-1-15,0 1 16,-1-1 0,-11 13-16,0-1 15,-11 0-15,-25 0 16,-11 12 0,12-12-16,-1-12 15,1 1 1,12-12-16,23 0 15</inkml:trace>
          <inkml:trace contextRef="#ctx0" brushRef="#br0" timeOffset="-22758.6805">-23619 15769 0,'0'0'16,"0"0"-16,0 0 15,0 0 1,0 0-16,0 0 16,0 0-1,0 12-15,0 34 16,0 23-16,0 1 16,-11-12-1,11-12-15,-12-12 16,12 1-1,0-12-15,0-23 16</inkml:trace>
          <inkml:trace contextRef="#ctx0" brushRef="#br0" timeOffset="-22519.6453">-23701 16151 0,'0'0'15,"0"0"-15,0 0 16,0 0 0,0 0-16,-12 11 15,0 12 1,-11 0-16,-13 1 16,1-1-1,0 0-15,-1-12 16,13 1-16,23-12 15</inkml:trace>
          <inkml:trace contextRef="#ctx0" brushRef="#br0" timeOffset="-22245.5031">-24043 15931 0,'0'0'0,"0"0"16,0 0-1,0 0-15,12 12 16,12-1-16,-1 12 16,13 0-1,-13 1-15,-11-1 16,0 0 0,-12 11-16,-12 1 15,-12 0 1,-11 11-16,-12 0 15,0-11-15,0-12 16,47-23 0</inkml:trace>
          <inkml:trace contextRef="#ctx0" brushRef="#br0" timeOffset="-21975.0714">-24349 16185 0,'0'0'0,"0"0"16,0 0-1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43:52.6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804FBE-B0E6-43EC-8132-5B515473F197}" emma:medium="tactile" emma:mode="ink">
          <msink:context xmlns:msink="http://schemas.microsoft.com/ink/2010/main" type="writingRegion" rotatedBoundingBox="1768,103 33189,-35 33264,16887 1843,17026"/>
        </emma:interpretation>
      </emma:emma>
    </inkml:annotationXML>
    <inkml:traceGroup>
      <inkml:annotationXML>
        <emma:emma xmlns:emma="http://www.w3.org/2003/04/emma" version="1.0">
          <emma:interpretation id="{E50F49AB-EE0C-4F5B-BD39-CF3F98C69371}" emma:medium="tactile" emma:mode="ink">
            <msink:context xmlns:msink="http://schemas.microsoft.com/ink/2010/main" type="paragraph" rotatedBoundingBox="8847,2273 32937,-635 33249,1948 9159,48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261DB4-377B-4E4B-9FDC-B801947262A8}" emma:medium="tactile" emma:mode="ink">
              <msink:context xmlns:msink="http://schemas.microsoft.com/ink/2010/main" type="line" rotatedBoundingBox="8847,2273 32937,-635 33249,1948 9159,4857"/>
            </emma:interpretation>
          </emma:emma>
        </inkml:annotationXML>
        <inkml:traceGroup>
          <inkml:annotationXML>
            <emma:emma xmlns:emma="http://www.w3.org/2003/04/emma" version="1.0">
              <emma:interpretation id="{FF926E84-F913-48DD-99D1-A0E730A20673}" emma:medium="tactile" emma:mode="ink">
                <msink:context xmlns:msink="http://schemas.microsoft.com/ink/2010/main" type="inkWord" rotatedBoundingBox="8962,3225 12036,2854 12233,4486 9159,48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-23489 1888 0,'0'0'16,"0"0"-1,0 0-15,12 0 16,11 0-16,12-11 15,36-1 1,23-11-16,48 0 16,-1-12-1,-11 1-15,46-1 16,13 0 0,-36 1-16,24-1 15,-1 12-15,-34 0 16,-36 11-1,0 1-15,-12 11 16,0 0 0,-23 11-16,-24-11 15,-47 0-15</inkml:trace>
          <inkml:trace contextRef="#ctx0" brushRef="#br0" timeOffset="2669.9247">-21852 2512 0,'0'0'15,"12"-11"1,12-12-16,11-12 16,0-11-1,-11 0-15,-12-1 16,-12 1-16,0 12 16,-12-1-1,-24 12-15,-22 0 16,-1 23-1,-24 46-15,-23 35 16,24 0-16,23-24 16,35-22-1,12 0-15,12-1 16,12-10 0,0-13-16,12-11 15,23 0 1,23-23-16,13-12 15,-1-22-15,1-13 16,-24 12 0,-24 12-16,-11 12 15,-1 10 1,-11 13-16,-12-1 16,0 12-16,0 12 15,-24 34 1,-23 47-16,-12 22 15,12 12 1,12 12-16,-1-35 16,1-12-1,23-11-15,-11 12 16,23-35-16,0-12 16,0 12-1,0-58-15</inkml:trace>
          <inkml:trace contextRef="#ctx0" brushRef="#br0" timeOffset="1958.9381">-22653 2616 0,'0'0'15,"0"0"1,12-11-16,23-1 16,24-11-1,0-11-15,-12-13 16,-11-22-16,-13 0 16,-23 11-1,-12 12-15,-23 11 16,-12 0-1,-12 12-15,-12 12 16,-35 34-16,-47 46 16,35 0-1,36 12-15,35-23 16,11-12 0,25 1-16,11-13 15,11-11 1,13 0-16,23-11 15,24-12-15,-1-23 16,1 0 0,-12-12-16,0-11 15,0-12 1,-12 0-16,-24 12 16,-11 11-16,0 12 15,0 12 1,-12 11-16,0 0 15,0 0 1,-12 23-16,-12 35 16,1 11-1,-24 58-15,11 12 16,13-24-16,11-22 16,0-1-1,1 1-15,11-24 16,0-11-1,0-23-15,0-35 16</inkml:trace>
          <inkml:trace contextRef="#ctx0" brushRef="#br0" timeOffset="3498.881">-21004 1912 0,'0'0'0,"0"0"16,12 0-1,12-12-15,35 0 16,23 1-1,-11-1-15,-1 1 16,-11 11 0,0 0-16,0 0 15,-59 0-15</inkml:trace>
          <inkml:trace contextRef="#ctx0" brushRef="#br0" timeOffset="3213.114">-20957 1530 0,'0'0'15,"0"0"-15,0 0 16,0 0 0,12 0-16,35 0 15,12 0-15,12-11 16,0 11 0,-13-12-16,1 12 15,-12 0 1,1 0-16,-13 0 15,0 12 1,-35-12-16</inkml:trace>
        </inkml:traceGroup>
        <inkml:traceGroup>
          <inkml:annotationXML>
            <emma:emma xmlns:emma="http://www.w3.org/2003/04/emma" version="1.0">
              <emma:interpretation id="{488A30E1-267B-44BB-835D-9F345270BE66}" emma:medium="tactile" emma:mode="ink">
                <msink:context xmlns:msink="http://schemas.microsoft.com/ink/2010/main" type="inkWord" rotatedBoundingBox="13086,2554 18234,1932 18363,3002 13215,36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88.0156">-17599 1426 0,'0'0'0,"0"0"15,0 0 1,11 0-16,25-11 15,11-1-15,35 0 16,-11 1 0,-12-1-16,0 1 15,-12 11 1,-47 0-16</inkml:trace>
          <inkml:trace contextRef="#ctx0" brushRef="#br0" timeOffset="6612.4042">-17670 987 0,'0'0'0,"0"0"15,0 0-15,12 0 16,23-12 0,12 1-16,36-12 15,-13 0 1,-11 11-16,-12 0 15,-11 12 1,-13 12-16,1 0 16,-12 22-16,-1 1 15,1 46 1,-12 11-16,-12-11 16,1 12-1,-13-12-15,12 23 16,0-12-16,1-23 15,-1-34 1,12 0-16,0 11 16,0-46-1</inkml:trace>
          <inkml:trace contextRef="#ctx0" brushRef="#br0" timeOffset="7578.4358">-16881 1010 0,'0'0'15,"0"0"-15,0 0 16,0 0 0,0 0-16,0 0 15,12-12 1,12-11-16,34 0 15,-10 12-15,-1-1 16,0 1 0,-12 11-16,0 11 15,-11 1 1,-12 11-16,0 23 16,-12 0-1,-12 12-15,-24 0 16,-11-23-16,-12 11 15,12-12 1,24-22-16,11 0 16,12-12-1,0 11-15,12 1 16,11-12-16,13 11 16,11 1-1,-12-1-15,12 1 16,-11 11-1,-1 0-15,-12 12 16,1-1 0,-24 13-16,-12 10 15,-11 1-15,-24 0 16,-24-12 0,-23-11-16,23-24 15,12 1 1,12-12-16,12-12 15,35 12-15</inkml:trace>
          <inkml:trace contextRef="#ctx0" brushRef="#br0" timeOffset="7982.1453">-16374 1126 0,'0'0'16,"12"0"-16,11 0 16,36-23-1,12-12-15,-12 12 16,-1-12-1,-10 12-15,-13 11 16,0 1-16,-11 11 16,-12 11-1,11 24-15,-11 46 16,0 0 0,-12 0-16,-12 0 15,12 0 1,0-1-16,0 1 15,0-23-15,0-12 16,0-11 0,0-35-16</inkml:trace>
          <inkml:trace contextRef="#ctx0" brushRef="#br0" timeOffset="8222.0135">-16115 1403 0,'0'0'16,"0"0"-16,12 0 16,11-12-1,13 1-15,-1-1 16,24-11-1,11 0-15,-22 12 16,-48 11-16</inkml:trace>
          <inkml:trace contextRef="#ctx0" brushRef="#br0" timeOffset="5155.0856">-19284 1299 0,'0'0'16,"0"0"-1,0 0-15,12-12 16,-12 1-16,12-1 16,-12 12-1,0 0-15,0 0 16,0 0 0,0 0-16,0 0 15,-12 12 1,0-1-16,0 13 15,1 10-15,11-11 16,0 12 0,0 0-16,11-1 15,13-11 1,11 12-16,24-12 16,12-11-16,0-12 15,-13-12 1,1-11-16,-12-12 15,-11 1 1,-1-24-16,0-11 16,-23 11-1,-12 12-15,0-1 16,-12 13-16,-23-1 16,-12 12-1,-24 0-15,1 11 16,11 12-1,0 12-15,0 23 16,0-1-16,12 12 16,12-11-1,11 0-15,12-12 16,0 0 0,12-23-16</inkml:trace>
          <inkml:trace contextRef="#ctx0" brushRef="#br0" timeOffset="5410.1489">-18624 1565 0,'0'0'16,"0"0"-16,0 0 16,0 0-1</inkml:trace>
          <inkml:trace contextRef="#ctx0" brushRef="#br0" timeOffset="6188.082">-18283 1114 0,'0'0'0,"0"0"16,0 0-16,0-11 15,12-1 1,0-11-16,12 0 16,11 0-1,24-12-15,0 12 16,23 0-16,-35 11 15,0 12 1,-11 12-16,-13-1 16,-11 12-1,-12 12-15,-12 0 16,-11 11 0,-13 0-16,-11 0 15,12-11-15,0-12 16,11-11-1,12-1-15,12-11 16,0 0 0,0 0-16,0 0 15,12 0-15,23 0 16,12 12 0,1 11-16,-13 0 15,0 0 1,-11 0-16,-12 0 15,-1 12 1,-11 11-16,-11 1 16,-25 10-16,-23-10 15,0-13 1,-11-11-16,23-11 16,0-12-1,-1-23-15,25 0 16,23 23-1</inkml:trace>
          <inkml:trace contextRef="#ctx0" brushRef="#br0" timeOffset="8765.9448">-15703 918 0,'0'0'0,"0"0"15,0 0 1,0 0-16,36-12 16,11-11-16,12 0 15,-1 0 1,1 11-16,-12 1 15,1 11 1,-13 11-16,-12 1 16,-23-1-1,0 12-15,-23 24 16,-12 10-16,-13 1 16,1-12-1,0 1-15,12-13 16,11-11-1,24-11-15,0 11 16,12-11 0,12-1-16,-1 12 15,13 0-15,-1 1 16,-12-1 0,1 0-16,0 0 15,-13 0 1,-11 0-16,-11 0 15,-13 12-15,-23 0 16,-24-1 0,1-11-16,11-23 15,12 0 1,47 0-16</inkml:trace>
          <inkml:trace contextRef="#ctx0" brushRef="#br0" timeOffset="9373.5984">-15008 1183 0,'0'0'15,"36"0"-15,11 0 16,47 12-1,0-12-15,24 0 16,-36-12-16,-23 1 16,-12 11-1,-47 0-15</inkml:trace>
          <inkml:trace contextRef="#ctx0" brushRef="#br0" timeOffset="9128.024">-15020 987 0,'0'0'16,"12"-12"-1,12 1-15,11-1 16,12 1-1,24-1-15,-12 1 16,-12-1-16,0 0 16,-12 12-1,-23 12-15,0 11 16,0 23 0,-24 47-16,0-1 15,-11-11 1,-1-11-16,0-1 15,13-11-15,-1 11 16,0-11 0,0-24-16,12-10 15,0-24 1</inkml:trace>
          <inkml:trace contextRef="#ctx0" brushRef="#br0" timeOffset="9562.0049">-14136 1391 0,'0'0'15,"0"0"1,0 0-16</inkml:trace>
        </inkml:traceGroup>
        <inkml:traceGroup>
          <inkml:annotationXML>
            <emma:emma xmlns:emma="http://www.w3.org/2003/04/emma" version="1.0">
              <emma:interpretation id="{BE268EB9-7EE6-45A3-A52B-767258ECEE33}" emma:medium="tactile" emma:mode="ink">
                <msink:context xmlns:msink="http://schemas.microsoft.com/ink/2010/main" type="inkWord" rotatedBoundingBox="18835,2818 21421,2506 21462,2849 18876,3161"/>
              </emma:interpretation>
              <emma:one-of disjunction-type="recognition" id="oneOf2">
                <emma:interpretation id="interp2" emma:lang="" emma:confidence="1">
                  <emma:literal>.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5634.0453">-12381 1403 0,'0'0'0,"0"0"16,0 0-1,24 12-15,-24-12 16</inkml:trace>
          <inkml:trace contextRef="#ctx0" brushRef="#br0" timeOffset="9738.9475">-13630 1368 0,'0'0'0,"0"0"16,24 0-16,23 0 16,-47 0-1</inkml:trace>
          <inkml:trace contextRef="#ctx0" brushRef="#br0" timeOffset="35958.9531">-13217 1311 0,'0'0'15,"0"0"-15,0 0 16</inkml:trace>
          <inkml:trace contextRef="#ctx0" brushRef="#br0" timeOffset="9866.1436">-12687 1391 0,'0'0'0,"0"0"15</inkml:trace>
          <inkml:trace contextRef="#ctx0" brushRef="#br0" timeOffset="10111.936">-11816 1380 0,'0'0'16,"12"0"-16,24 0 16,11 0-1,12 0-15,23 0 16,12-12-16,36 1 15,-1 11 1,-11 11-16,-12 12 16,-106-23-1</inkml:trace>
        </inkml:traceGroup>
        <inkml:traceGroup>
          <inkml:annotationXML>
            <emma:emma xmlns:emma="http://www.w3.org/2003/04/emma" version="1.0">
              <emma:interpretation id="{BEA4298F-6E6E-42F5-89DB-2ABDDB279259}" emma:medium="tactile" emma:mode="ink">
                <msink:context xmlns:msink="http://schemas.microsoft.com/ink/2010/main" type="inkWord" rotatedBoundingBox="22566,617 25044,318 25168,1346 22691,164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0213.1298">-7905-608 0,'0'0'0,"-11"12"16,-13 57-1,12 12-15,0-12 16,12-23 0,0 1-16,0-13 15,0-11-15,12 1 16,0-13-1,12 1-15,23-12 16,23-12 0,-23 1-16,-11-1 15,-13 12-15,-23 0 16,0 0 0,0 12-16,-23 11 15,-24 11 1,0 1-16,-12 0 15,12-12 1,-12 0-16,12-23 16,-12-12-16,12-11 15,11 0 1,1 0-16,11-12 16,13 12-1,-1 0-15,12 12 16,0 11-16,0 0 15,0 0 1,-12 0-16,-12 11 16,1 12-1,-24 23-15,0 1 16,11-13 0,1 1-16,35-35 15</inkml:trace>
          <inkml:trace contextRef="#ctx0" brushRef="#br0" timeOffset="-19897.583">-8505-989 0,'0'0'0,"0"11"16,0 24-16,0 11 16,0 35-16,-12 46 15,0-11 1,0-12-16,0-23 15,1-12 1,-1-11-16,12-58 16</inkml:trace>
          <inkml:trace contextRef="#ctx0" brushRef="#br0" timeOffset="-19573.2062">-8988-562 0,'0'0'0,"0"0"16,11 12 0,1 23-16,12 11 15,-12 0 1,-12 0-16,0 0 15,-12 1-15,-12-1 16,-11 12 0,-1-12-16,-22 0 15,-1-11 1,0-1-16,-12-22 16,0-12-1,24 0-15,47 0 16</inkml:trace>
          <inkml:trace contextRef="#ctx0" brushRef="#br0" timeOffset="-19324.6004">-9778-700 0,'0'0'0,"0"0"15,0 0 1</inkml:trace>
          <inkml:trace contextRef="#ctx0" brushRef="#br0" timeOffset="-20815.2338">-7422-1140 0,'0'0'0,"0"0"16,0 35 0,0 23-16,0 34 15,0 47-15,0 69 16,0-58 0,0-34-16,0-1 15,12-34 1,-12-81-16</inkml:trace>
          <inkml:trace contextRef="#ctx0" brushRef="#br0" timeOffset="-18175.9446">-9825-227 0,'0'0'16,"0"0"-1,0 0-15</inkml:trace>
        </inkml:traceGroup>
        <inkml:traceGroup>
          <inkml:annotationXML>
            <emma:emma xmlns:emma="http://www.w3.org/2003/04/emma" version="1.0">
              <emma:interpretation id="{211CC265-E063-498C-8558-49E600D0E017}" emma:medium="tactile" emma:mode="ink">
                <msink:context xmlns:msink="http://schemas.microsoft.com/ink/2010/main" type="inkWord" rotatedBoundingBox="25243,438 31893,-364 32139,1674 25490,247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2264.266">-4029-1405 0,'0'0'0,"-12"23"15,-35 23 1,-35 35-16,-25 0 16,1 0-1,12 0-15,0-12 16,-47 12-16,-1-12 15,24 12 1,36-12-16,11-11 16,71-58-1</inkml:trace>
          <inkml:trace contextRef="#ctx0" brushRef="#br0" timeOffset="-22963.1875">-4583-527 0,'0'0'0,"0"0"16,24 12-1,23 22-15,0 12 16,0-11-16,-12 0 15,-11-1 1,0 1-16,-13 11 16,-11 12-1,-23 0-15,-13 0 16,-11-1-16,12-10 16,35-47-1</inkml:trace>
          <inkml:trace contextRef="#ctx0" brushRef="#br0" timeOffset="-22579.0006">-5042-284 0,'0'0'0,"12"11"15,23 12-15,-12 12 16,1-12 0,-12 0-16,-12-11 15,0-1 1,-12 1-16,-12 11 16,-23 12-1,-23 22-15,-13 24 16,-46 0-1,11-11-15,24-1 16,11-11-16,-11 0 16,23-12-1,1-12-15,11-10 16,12-13-16,35-11 16,12 0-1,0 0-15</inkml:trace>
          <inkml:trace contextRef="#ctx0" brushRef="#br0" timeOffset="-24876.0584">-1120 185 0,'0'0'15,"0"0"-15,0 0 16,12-12-1,0-11-15,0 0 16,11-11 0,1-1-16,-1 0 15,13 12-15,-1 0 16,12 0 0,0 11-16,1 1 15,-1-1 1,0 1-16,12-1 15,23 1 1,-23 11-16,-12 0 16,-12 0-16,1 0 15,-13 0 1,-23 0-16,0 0 16,0 11-1,-23 12-15,-24 23 16,-12 12-1,-12 0-15,0 11 16,-23-22-16,-24-1 16,12-12-1,12-10-15,23-13 16,1-11 0,-13-11-16,13-1 15,11 0-15,12-11 16,11 0-1,13-11-15,-1-13 16,12 13 0,12-1-16,12 0 15,12 1-15,11-1 16,0 0 0,1 1-16,-1 11 15,0-1 1,1 1-16,-1 12 15,-11-1 1,-13 1-16,1 11 16,0 0-16,-12 0 15,0 0 1,0 11-16,0 1 16,-12 22-1,-11 1-15,-1 11 16,-11 1-1,-1-1-15,13-12 16,-12-10-16,-1-1 16,13-12-1,-1-11-15,1-11 16,-1-1 0,12 1-16,0-13 15,1-10-15,11-12 16,0-12-1,11 0-15,13-11 16,0-1 0,-13 13-16,1 22 15,0 12 1,-12 11-16,0 1 16,0 11-16,0 11 15,-12 35 1,-11 12-16,-25 35 15,1 22 1,0-22-16,0-24 16,12-11-16,11-24 15,1-10 1,-1-13-16,0-11 16,1-23-1,-1-12-15,13-22 16,-1-36-1,24-11-15,11-46 16,12 46-16,24 11 16,0 24-1,-59 69-15</inkml:trace>
          <inkml:trace contextRef="#ctx0" brushRef="#br0" timeOffset="-24707.7379">-955-809 0,'0'0'0,"0"0"15</inkml:trace>
          <inkml:trace contextRef="#ctx0" brushRef="#br0" timeOffset="-24156.1347">-1909-751 0,'0'0'16,"0"0"-1,-12 11-15,-23 13 16,-24 10 0,-11 12-16,11-11 15,23-12-15,1 12 16,11 0-1,1 11-15,-1 12 16,12-12 0,12 0-16,0 0 15,0 1-15,0 22 16,0-11 0,0-1-16,-11-10 15,-13-1 1,1-11-16,-25-12 15,-22-12 1,-13-11-16,1-23 16,11-23-16,12 0 15,12-12 1,12-23-16,11-11 16,24-1-1,12 24-15,12 11 16,-1 23-1,13 12-15,-13 12 16,-23 11-16</inkml:trace>
          <inkml:trace contextRef="#ctx0" brushRef="#br0" timeOffset="-23278.8518">-2510-1479 0,'0'0'0,"-11"34"15,-48 70 1,-59 70-16,-12-12 16,-11-70-16,-12-23 15,47-34 1,23-12-16,1-11 16,11-24-1,12 1-15,12-12 16,24-12-1,23-11-15,23-24 16,13 13-16,-1 10 16,12 13-1,24 11-15,-12 34 16,-12 24 0,-12 34-16,-35 12 15,-35 23-15,-36 12 16,0 11-1,1-35-15,-13-11 16,83-81 0</inkml:trace>
          <inkml:trace contextRef="#ctx0" brushRef="#br0" timeOffset="-23732.9475">-3523-381 0,'0'0'0,"0"34"16,12 13-16,0-1 15,0-11 1,0-12-16,-12-12 15,0-11 1,0 0-16,0 0 16,0 0-16,-12 12 15,-24-1 1,-34 12-16,-25 24 16,-11 22-1,24 0-15,0 1 16,-13-1-1,1-11-15,-12 0 16,24-24-16,23-11 16,12-11-1,11-12-15,36 0 16,0 0 0</inkml:trace>
          <inkml:trace contextRef="#ctx0" brushRef="#br0" timeOffset="-21850.8057">-5690-724 0,'0'0'0,"0"0"16,0 0 0,0 12-16,0 0 15,12 11 1,-1 0-16,1 11 16,0 13-16,0-1 15,0 12 1,-12 0-16,0-1 15,0-10 1,-12-1-16,-12 23 16,-11 12-1,-12-12-15,0-22 16,-24-1-16,71-46 16</inkml:trace>
          <inkml:trace contextRef="#ctx0" brushRef="#br0" timeOffset="-21336.1048">-6267-978 0,'0'0'0,"12"12"15,-1 11 1,13 12-16,-1-1 16,1 1-16,11 23 15,1-1 1,-13 24-16,-11 12 15,-12-12 1,-12-12-16,-23 12 16,-12-12-16,-12 1 15,-35-1 1,-36 0-16,0-34 16,13-35-1,-1-12-15,12-22 16,12-24-1,35 12-15,12-24 16,23-34-16,24-11 16,35 22-1,24 1-15,-12 34 16,24-11 0,0 34-16,-71 35 15</inkml:trace>
          <inkml:trace contextRef="#ctx0" brushRef="#br0" timeOffset="-21168.7143">-6703-458 0,'0'0'0,"0"0"15,0 0 1</inkml:trace>
        </inkml:traceGroup>
        <inkml:traceGroup>
          <inkml:annotationXML>
            <emma:emma xmlns:emma="http://www.w3.org/2003/04/emma" version="1.0">
              <emma:interpretation id="{9F18E7F2-EA02-4C73-BD7F-8143A0349790}" emma:medium="tactile" emma:mode="ink">
                <msink:context xmlns:msink="http://schemas.microsoft.com/ink/2010/main" type="inkWord" rotatedBoundingBox="32447,1304 33161,1218 33224,1740 32510,182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6589.3088">0 0 0,'0'0'0,"0"0"0,0 0 0,23 12 0,36-1 15,12-11-15,-1 0 16,1 0 0,11 12-16,13-1 15,-1-11 1,0 0-16,-23 0 16,-71 0-1</inkml:trace>
          <inkml:trace contextRef="#ctx0" brushRef="#br0" timeOffset="-26237.7773">435-208 0,'0'0'0,"0"0"16,12 12-1,0 34-15,0 46 16,-1 35 0,1-34-16,0-12 15,0-12 1,-12-69-16</inkml:trace>
        </inkml:traceGroup>
      </inkml:traceGroup>
    </inkml:traceGroup>
    <inkml:traceGroup>
      <inkml:annotationXML>
        <emma:emma xmlns:emma="http://www.w3.org/2003/04/emma" version="1.0">
          <emma:interpretation id="{58ABEB80-52F1-45F7-A23F-57FDB53346F5}" emma:medium="tactile" emma:mode="ink">
            <msink:context xmlns:msink="http://schemas.microsoft.com/ink/2010/main" type="paragraph" rotatedBoundingBox="1720,1252 10985,825 11117,3691 1852,4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5820EE-1AE6-432F-96EE-583DD976B19F}" emma:medium="tactile" emma:mode="ink">
              <msink:context xmlns:msink="http://schemas.microsoft.com/ink/2010/main" type="line" rotatedBoundingBox="1720,1252 10985,825 11117,3691 1852,4118"/>
            </emma:interpretation>
          </emma:emma>
        </inkml:annotationXML>
        <inkml:traceGroup>
          <inkml:annotationXML>
            <emma:emma xmlns:emma="http://www.w3.org/2003/04/emma" version="1.0">
              <emma:interpretation id="{DAE271CB-773E-4ECC-AA40-D521C317DA05}" emma:medium="tactile" emma:mode="ink">
                <msink:context xmlns:msink="http://schemas.microsoft.com/ink/2010/main" type="inkWord" rotatedBoundingBox="1720,1252 6868,1015 7000,3880 1852,411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9360.1068">-25951 837 0,'0'0'0,"0"0"15,0 0-15,0 0 16,0 0-16,0 0 16,0 0-1,0 0-15,0 0 16,0 0 0,0 0-16,0 0 15,-12 0-15,-12 0 16,-11 11-1,-36 12-15,-23 12 16,0 11 0,12 0-16,34 1 15,13-1 1,12-11-16,11-1 16,0-11-16,12-11 15,0-12 1,12 0-16,11 0 15,13 0 1,-13-12-16,1 1 16,-12 11-16,-1-12 15,1 12 1,-12 0-16,0 0 16,0 0-1,-12 12-15,-23 11 16,-12 12-1,0 11-15,0 0 16,11 0-16,13 1 16,-1-1-1,12 0-15,12-11 16,0-12 0,12 0-16,0-12 15,12 1 1,11-12-16,-23 0 15,-1 0-15,-11 0 16,0 0 0,0 0-16,-11 0 15,-25 0 1,-34 12-16,-13-1 16,12 1-16,13-12 15,-1-12 1,23 1-16,13-1 15,-1-11 1,1 0-16,11-12 16,0-11-1,12-35-15,0-11 16,0-1-16,12 12 16,-12 23-1,0 12-15,0 11 16,0 12-1,0 12-15,0 11 16,0 0-16,0 0 16,0 34-1,-24 59-15,1-1 16,11 1 0,0-1-16,-11-11 15,-1-11 1,12-13-16,1-22 15,-1-12-15,0-11 16,0-1 0,0 1-16,-11 11 15,-12 12 1,-24 11-16,-12 12 16,0-24-16,12-11 15,24-11 1,0-12-16,11-12 15,1-11 1,-1-23-16,12-12 16,12-11-16,24 0 15,35-35 1,-59 104-16</inkml:trace>
          <inkml:trace contextRef="#ctx0" brushRef="#br0" timeOffset="-9083.9718">-27918 2536 0,'11'-12'16,"60"-23"-16,118-46 16,23-11-16,59-24 15</inkml:trace>
          <inkml:trace contextRef="#ctx0" brushRef="#br0" timeOffset="-8750.4648">-26528 386 0,'0'0'0,"0"0"15,-12 12-15,-23 34 16,-36 23 0,-47 0-16,-23 1 15,-12-12-15,-36-12 16,1 0-1,34-11-15,-34-12 16,23 0 0,47-12-16,36-11 15,82 0 1</inkml:trace>
          <inkml:trace contextRef="#ctx0" brushRef="#br0" timeOffset="-8512.8138">-27718 259 0,'0'0'16,"0"0"-16,71 0 15,70-12 1,12-11-16,94-35 16,36 1-1</inkml:trace>
          <inkml:trace contextRef="#ctx0" brushRef="#br0" timeOffset="-7713.025">-28814 1415 0,'0'0'0,"0"0"16,0 0-16,0 0 15,0 0 1,0 0-16,0 0 15,-11-12 1,-1 0-16,0-11 16,12 0-1,12 0-15,0 0 16,23 0-16,12 0 16,0 11-1,-12 12-15,-11 12 16,-12-1-1,-12 12-15,-24 12 16,-23 11 0,-12 24-16,0-1 15,-11 12-15,11-12 16,23-23 0,13-11-16,11-12 15,12 0 1,0-11-16,12 11 15,0 0-15,-1-11 16,1-1 0,0 1-16,-12-12 15,0 11 1,-12 1-16,-23 0 16,-36-1-1,-11 1-15,11-12 16,24 0-1,0-12-15,11-11 16,13-12-16,11-34 16,24 0-1,11-1-15,48 1 16,23-12 0,1 23-16,-95 58 15</inkml:trace>
          <inkml:trace contextRef="#ctx0" brushRef="#br0" timeOffset="-7201.8885">-28778 652 0,'0'0'15,"-12"11"-15,0 12 16,0 1-16,-11 10 15,-1 1 1,-11 0-16,-24 11 16,-23 12-1,-1-1-15,1-10 16,11-1-16,0 0 16,1 0-1,-13-11-15,12 0 16,13-24-1,10-11-15,1-11 16,12-1 0,11 1-16,1-13 15,11-10-15,0-1 16,24-11 0,12-12-16,46-11 15,-70 69 1</inkml:trace>
          <inkml:trace contextRef="#ctx0" brushRef="#br0" timeOffset="-5989.1344">-30569-134 0,'0'0'16,"0"0"-16,12 0 15,23-12-15,36 1 16,35-1-1,12-11-15,23 0 16,59 0 0,-23 11-16,-12 1 15,82 11-15,48-12 16</inkml:trace>
          <inkml:trace contextRef="#ctx0" brushRef="#br0" timeOffset="-6333.8705">-29862 351 0,'0'0'0,"0"23"15,-12 12 1,-11 23-16,-1 11 15,-11-11 1,-1-12-16,1 0 16,0-11-16,11 0 15,1-1 1,11-10-16,12-1 16,0 0-1,0 0-15,12 0 16,-1 0-1,1 12-15,0-1 16,0-10-16,-12 10 16,-12-11-1,-12 12-15,-35 0 16,-23-1 0,0-22-16,-1 0 15,-11-24-15,23-11 16,12-12-1,24 1-15,11-1 16,24-11 0,12-1-16,24-22 15,11-12 1,35-34-16,36 11 16,-12 23-16,-106 81 15</inkml:trace>
          <inkml:trace contextRef="#ctx0" brushRef="#br0" timeOffset="-6953.5529">-30180 2189 0,'0'0'16,"0"0"-1,0 0-15</inkml:trace>
          <inkml:trace contextRef="#ctx0" brushRef="#br0" timeOffset="-5131.9135">-25539 1068 0,'0'0'0,"0"0"15,0 0-15,0 0 16,0 0 0,12 11-16,-12-11 15</inkml:trace>
          <inkml:trace contextRef="#ctx0" brushRef="#br0" timeOffset="-4975.1742">-25586 1703 0,'0'0'0,"0"0"16,0 0-16,0 0 16</inkml:trace>
        </inkml:traceGroup>
        <inkml:traceGroup>
          <inkml:annotationXML>
            <emma:emma xmlns:emma="http://www.w3.org/2003/04/emma" version="1.0">
              <emma:interpretation id="{70F1C83D-14B9-433D-8316-9D9AC9CAE036}" emma:medium="tactile" emma:mode="ink">
                <msink:context xmlns:msink="http://schemas.microsoft.com/ink/2010/main" type="inkWord" rotatedBoundingBox="9393,1831 11028,1755 11073,2735 9439,2811"/>
              </emma:interpretation>
              <emma:one-of disjunction-type="recognition" id="oneOf7">
                <emma:interpretation id="interp11" emma:lang="" emma:confidence="1">
                  <emma:literal>7</emma:literal>
                </emma:interpretation>
                <emma:interpretation id="interp12" emma:lang="" emma:confidence="0">
                  <emma:literal>F</emma:literal>
                </emma:interpretation>
                <emma:interpretation id="interp13" emma:lang="" emma:confidence="0">
                  <emma:literal>T</emma:literal>
                </emma:interpretation>
                <emma:interpretation id="interp14" emma:lang="" emma:confidence="0">
                  <emma:literal>I</emma:literal>
                </emma:interpretation>
                <emma:interpretation id="interp1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-1418.816">-22900 652 0,'0'0'0,"0"0"15,0 0 1,0 0-16,0 0 15,0 0-15,0-12 16,0-11 0,12-12-16,11 1 15,1-12 1,-1 11-16,13 0 16,11 1-16,0 10 15,0 13 1,0-1-16,0 12 15,-11 12 1,-13-1-16,-11 13 16,-12 10-1,-12 12-15,-23 12 16,-12 12-16,-1-13 16,1-10-1,12-13-15,11-11 16,13-11-1,11-1-15,0-11 16,0 0-16,23 12 16,24 0-1,24-1-15,12 1 16,-13-1 0,-23 1-16,-11-1 15,-1 12 1,-11 1-16,-24 22 15,-12 0-15,-35 23 16,-12 1 0,-12-1-16,0-23 15,-23-11 1,-12 0-16,12-24 16,23-22-16,24-1 15,12 1 1,11-13-16,24 24 15,0 0 1</inkml:trace>
          <inkml:trace contextRef="#ctx0" brushRef="#br0" timeOffset="-818.2802">-22205 490 0,'0'0'0,"0"0"16,0 0-16,12-12 15,23 1 1,12-12-16,24-12 15,11 12 1,-11 0-16,-24 11 16,-12 1-1,1 11-15,-13 0 16,-11 0-16,0 11 16,0 12-1,-12 12-15,0 46 16,-12 11-1,0 1-15,0-24 16,0 1-16,1 10 16,-1 1-1,12-11-15,0-12 16,0-12 0,0-12-16,0 1 15,0 0-15,0-35 16</inkml:trace>
          <inkml:trace contextRef="#ctx0" brushRef="#br0" timeOffset="-492.7245">-22123 906 0,'0'0'16,"0"0"-16,12 0 16,23-12-1,24 1-15,12-1 16,0 1-1,-1-1-15,-11 1 16,12-12-16,0-1 16,23 13-1,0-1-15,-94 12 16</inkml:trace>
        </inkml:traceGroup>
      </inkml:traceGroup>
    </inkml:traceGroup>
    <inkml:traceGroup>
      <inkml:annotationXML>
        <emma:emma xmlns:emma="http://www.w3.org/2003/04/emma" version="1.0">
          <emma:interpretation id="{312ED32B-4784-48CF-8CEE-1EB46964A367}" emma:medium="tactile" emma:mode="ink">
            <msink:context xmlns:msink="http://schemas.microsoft.com/ink/2010/main" type="paragraph" rotatedBoundingBox="2650,5915 23724,5171 23818,7830 2744,8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B3E33-51DF-4B1A-9293-DF4214A0D3B5}" emma:medium="tactile" emma:mode="ink">
              <msink:context xmlns:msink="http://schemas.microsoft.com/ink/2010/main" type="line" rotatedBoundingBox="2650,5915 23724,5171 23818,7830 2744,8574"/>
            </emma:interpretation>
          </emma:emma>
        </inkml:annotationXML>
        <inkml:traceGroup>
          <inkml:annotationXML>
            <emma:emma xmlns:emma="http://www.w3.org/2003/04/emma" version="1.0">
              <emma:interpretation id="{8C603DA6-103C-4C3B-B369-15035CCBF075}" emma:medium="tactile" emma:mode="ink">
                <msink:context xmlns:msink="http://schemas.microsoft.com/ink/2010/main" type="inkWord" rotatedBoundingBox="2650,5915 6766,5770 6859,8429 2744,857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138.8354">-28342 7066 0,'0'0'0,"0"0"15,58 0 1,84-23-16,23-12 16,23-34-16,12-24 15,-35-22 1,-165 115-16</inkml:trace>
          <inkml:trace contextRef="#ctx0" brushRef="#br0" timeOffset="16902.7222">-26776 5286 0,'0'0'0,"0"0"15,0 12 1,-12-1-16,1 1 15,-1-1 1,0 1-16,0-12 16,1 0-16,-13 0 15,0-12 1,1 1-16,-12 11 16,-1 0-1,1 11-15,-12 13 16,-24 33-16,0 13 15,-11 11 1,-1 11-16,13-11 16,-13 11-1,13 24-15,-1 0 16,12-36 0,59-80-16</inkml:trace>
          <inkml:trace contextRef="#ctx0" brushRef="#br0" timeOffset="17865.7875">-28107 4789 0,'0'0'16,"0"0"0,0 0-16,12 12 15,11 22-15,13 59 16,-13 22-1,-11 1-15,-12 23 16,12-1 0,0-22-16,-12-116 15</inkml:trace>
          <inkml:trace contextRef="#ctx0" brushRef="#br0" timeOffset="17552.2424">-26941 4639 0,'0'-12'0,"12"-11"15,-12-23-15,0 0 16,-23 0 0,-1 11-16,-11 0 15,-12 12 1,-1 12-16,1 22 15,-12 12-15,1 24 16,22-13 0,24 12-16,12 1 15,12-1 1,24 0-16,-1-11 16,47 11-1,36 0-15,-118-46 16</inkml:trace>
          <inkml:trace contextRef="#ctx0" brushRef="#br0" timeOffset="19630.5402">-25645 6292 0,'0'0'15,"0"0"-15,0 0 16</inkml:trace>
          <inkml:trace contextRef="#ctx0" brushRef="#br0" timeOffset="19466.1078">-25680 5818 0,'0'0'0,"0"0"15,12 11 1,-12-11-16</inkml:trace>
          <inkml:trace contextRef="#ctx0" brushRef="#br0" timeOffset="18972.5146">-29603 5483 0,'0'0'16,"12"34"-1,11 24-15,1 11 16,0 1 0,-13-24-16,1 12 15,-24 11-15,-11 1 16,-36-1-1,-24-11-15,1-12 16,82-46 0</inkml:trace>
          <inkml:trace contextRef="#ctx0" brushRef="#br0" timeOffset="18715.297">-29179 4778 0,'0'0'0,"0"0"15,0 57-15,12 59 16,-12 0 0,0 45-16,-24 1 15,1-35 1,11-57-16,0-13 15,1-22 1,11-35-16</inkml:trace>
          <inkml:trace contextRef="#ctx0" brushRef="#br0" timeOffset="18440.1285">-28401 5402 0,'0'0'0,"-24"34"16,-23 24-1,0 23-15,23-12 16,13-34-1,11 0-15,11-12 16,1-12-16,12 1 16,11-12-1,0 0-15,1-12 16,-1 1 0,0-12-16,-23 11 15,0 12 1,-12 0-16,0 12 15,-12 11-15,-11 12 16,-13-1 0,-23 1-16,0-12 15,1-11 1,10-12-16,1-12 16,24 0-16,-1 1 15,1-24 1,-1 1-16,12 10 15,0 13 1,12 11-16,0 0 16,-23 11-1,-12 13-15,-13 22 16,-22 23-16,-24 1 16,11-13-1,24-22-15,24-12 16,35-23-1</inkml:trace>
          <inkml:trace contextRef="#ctx0" brushRef="#br0" timeOffset="16517.9389">-26210 5275 0,'0'0'0,"0"0"16,0 0-1,0 0-15,0 0 16,0 0 0</inkml:trace>
          <inkml:trace contextRef="#ctx0" brushRef="#br0" timeOffset="16368.9279">-26434 6026 0,'0'0'16,"0"0"-16,0 0 16,0 0-16,0 0 15,12-12 1,-1 1-16,1-12 15,12 0 1,-1-1-16,1 1 16,-12 12-16,-1-1 15,1 1 1,-12-1-16,0 0 16,-12 1-1,-23 11-15,-12 11 16,-24 13-16,-35 45 15,-12 35 1,36-23-16,35-12 16,35-23-1,12-11-15,12 0 16,11-12 0,1 0-16,11-11 15,1-12-15,11 0 16,-12 0-1,-11 0-15,-12 0 16,-12 0 0,0 0-16,-12-12 15,0 0 1,-23-11-16,-1 0 16,1-11-16,0-1 15,11-11 1,0-12-16,13 0 15,22-11 1,13-24-16,23-22 16,0 11-16,-47 104 15</inkml:trace>
        </inkml:traceGroup>
        <inkml:traceGroup>
          <inkml:annotationXML>
            <emma:emma xmlns:emma="http://www.w3.org/2003/04/emma" version="1.0">
              <emma:interpretation id="{01C75F9A-D21C-458F-A246-69270CC1A1FF}" emma:medium="tactile" emma:mode="ink">
                <msink:context xmlns:msink="http://schemas.microsoft.com/ink/2010/main" type="inkWord" rotatedBoundingBox="8419,6675 11748,6557 11785,7605 8456,772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3814.3098">-22476 6084 0,'0'0'0,"23"0"16,48-12-16,12 1 16,11-13-1,71 1-15,-24 0 16,-141 23-1</inkml:trace>
          <inkml:trace contextRef="#ctx0" brushRef="#br0" timeOffset="23517.4877">-22394 5668 0,'0'0'0,"0"0"16,12 0-1,0 0-15,11 11 16,13-11-1,11 0-15,0 0 16,24-11-16,-1-1 16,1 0-1,11 1-15,-11 11 16,-71 0 0</inkml:trace>
          <inkml:trace contextRef="#ctx0" brushRef="#br0" timeOffset="20388.4391">-24031 5644 0,'0'0'0,"0"0"16,0 0 0,0 0-16,12 0 15,11 0-15,13 0 16,11-11 0,35-1-16,36-11 15,12 0 1,-24 12-16,0-13 15,-12 13 1,0-1-16,-11 12 16,-25 0-16,-10 0 15,-25 12 1,-23-12-16</inkml:trace>
          <inkml:trace contextRef="#ctx0" brushRef="#br0" timeOffset="21099.1714">-23466 5587 0,'0'0'0,"0"0"16,0 0 0,0 0-16,-11 23 15,-1 11 1,-24 24-16,-11 23 15,0 12 1,-12 22-16,24-34 16,11-12-16,1-22 15,11-13 1,0-11-16,12-11 16,0-12-1,0 0-15,0 0 16,12-23-16,0-12 15,11-11 1,13-12-16,11-11 16,0 0-1,0 11-15,0-12 16,-11 1 0,-1 11-16,-12 12 15,-11 11-15,0 1 16,0 11-1,0 11-15,-12 12 16,0 0 0,11 12-16,1 22 15,12 1-15,-1 11 16,1 0 0,11 12-16,12 11 15,0 1 1,1-1-16,10 12 15,-10-12 1,10 1-16,-58-70 16</inkml:trace>
          <inkml:trace contextRef="#ctx0" brushRef="#br0" timeOffset="24750.0493">-21475 5309 0,'0'0'0,"0"0"16,0 0-16,0 0 16,0 0-1,12-11-15,11-1 16,13-11 0,11-12-16,12 1 15,0-1-15,-12 12 16,0 11-1,0 1-15,0 11 16,-11 0 0,-1 11-16,-12 13 15,-11-1-15,-12 0 16,0 11 0,-12 13-16,-23-1 15,-12 12 1,-24-1-16,24-22 15,12-12 1,-1 0-16,13-11 16,23-12-16,0 0 15,0 0 1,12 0-16,23 11 16,12 1-1,0 0-15,24 11 16,-12 0-16,12 11 15,-24 1 1,0 0-16,-24-1 16,-11-10-1,-12-1-15,-12 0 16,-23 23-16,0-11 16,-24 11-1,-24-11-15,-11-12 16,12-12-1,11-22-15,24-1 16,0-11 0,11 0-16,25 11 15,11 12-15</inkml:trace>
          <inkml:trace contextRef="#ctx0" brushRef="#br0" timeOffset="24988.7275">-20697 5980 0,'0'0'16,"0"0"-16,0 0 15,0 0 1,0 0-16,11 0 16,-11 0-1</inkml:trace>
        </inkml:traceGroup>
        <inkml:traceGroup>
          <inkml:annotationXML>
            <emma:emma xmlns:emma="http://www.w3.org/2003/04/emma" version="1.0">
              <emma:interpretation id="{B095824F-BF32-4EAF-A7A1-9D3606BE7F4B}" emma:medium="tactile" emma:mode="ink">
                <msink:context xmlns:msink="http://schemas.microsoft.com/ink/2010/main" type="inkWord" rotatedBoundingBox="12272,6297 14748,6209 14783,7181 12306,726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813.2058">-20179 4997 0,'0'0'0,"0"0"15,0 0 1,0 0-16,0 23 15,12 24 1,-12 10-16,0 13 16,0 34-16,0 11 15,0-11 1,0-23-16,11-23 16,1-12-1,0 0-15,0 1 16,-12-47-16</inkml:trace>
          <inkml:trace contextRef="#ctx0" brushRef="#br0" timeOffset="26277.4271">-19649 5113 0,'0'0'0,"0"0"15,0 0-15,0 0 16,12 11 0,-12-11-16,0 24 15,-12-1 1,0 0-16,0 0 15,-11 0-15,-1 12 16,13-12 0,-1 0-16,0 0 15,12-11 1,0-1-16,12 1 16,11-1-1,24 12-15,24-11 16,0 11-1,-1-11-15,-11-12 16,0 11-16,0 1 16,-24-12-1,-11 0-15,-12 0 16,-12 0 0,0 0-16</inkml:trace>
          <inkml:trace contextRef="#ctx0" brushRef="#br0" timeOffset="26572.1568">-19484 5136 0,'0'0'0,"0"0"15,0 0 1,0 0-16,0 0 15,12 12-15,-1-1 16,1 12 0,0 12-16,-12 23 15,12 46 1,0 11-16,-1-34 16,-11-12-1,12-22-15,0-1 16,0 0-16,-12-46 15</inkml:trace>
          <inkml:trace contextRef="#ctx0" brushRef="#br0" timeOffset="26897.9872">-18907 5055 0,'0'0'16,"0"0"-16,0 12 15,12 22 1,0 13-16,-1-1 15,1 23-15,0-11 16,0 23 0,0-12-16,-1-11 15,1-12 1,12-11-16,-24-35 16</inkml:trace>
          <inkml:trace contextRef="#ctx0" brushRef="#br0" timeOffset="27637.9262">-17717 4755 0,'0'0'0,"0"0"15,0 0-15,-24 0 16,-23 11 0,-12-11-16,0 0 15,12 0 1,0 0-16,12 0 16,-1 0-16,-11 0 15,12 12 1,-12-1-16,-12 12 15,24 0 1,-1 1-16,13-13 16,-1 1-1,1-1-15,11 1 16,12-12-16,0 0 16,0 0-1,12 11-15,11 1 16,1-12-1,11 11-15,0-11 16,1 0 0,-1 12-16,0 11 15,-11 0-15,0 12 16,-1 11 0,-11 0-16,-12 1 15,-12-1-15,0 0 16,-11 0-1,-13 1-15,-22-1 16,-13-12 0,12-10-16,12-24 15,12 0 1,35 0-16</inkml:trace>
        </inkml:traceGroup>
        <inkml:traceGroup>
          <inkml:annotationXML>
            <emma:emma xmlns:emma="http://www.w3.org/2003/04/emma" version="1.0">
              <emma:interpretation id="{4DB2385D-FE72-4FB8-801A-5A3AF4B183B4}" emma:medium="tactile" emma:mode="ink">
                <msink:context xmlns:msink="http://schemas.microsoft.com/ink/2010/main" type="inkWord" rotatedBoundingBox="15353,6245 16579,6202 16613,7177 15387,722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2559.0468">-16339 5078 0,'0'0'16,"0"0"-16,0 0 16,0 0-16,0-11 15,12-13 1,23 1-16,24-23 15,0 23 1,-12 0-16,0 11 16,-11 12-1,-1 12-15,-12 23 16,1 11-16,-24 12 16,-12 11-1,-23 12-15,-36 11 16,-11 12-1,-1-23-15,36-23 16,24-12 0,11-11-16,12-12 15,12-11-15,23 11 16,47-12 0,1-22-16,23-24 15,47 0 1,-153 35-16</inkml:trace>
          <inkml:trace contextRef="#ctx0" brushRef="#br0" timeOffset="32056.1048">-16681 5171 0,'0'0'0,"0"0"16,-23 11 0,-12 1-16,-13-1 15,1-11-15,0 0 16,0-11 0,0-12-16,12 0 15,-1-12 1,13 0-16,-1 0 15,12 1-15,12-1 16,12 0 0,0 1-16,12-1 15,34-11 1,25 23-16,-1 0 16,-11 23-1,-24 11-15,0 12 16,0 35-16,-23 0 15,-1 23 1,-11 0-16,-24 0 16,-23 11-1,-36 24-15,-23 11 16,24-35 0,11-22-16,0-24 15,23 0-15,36-46 16</inkml:trace>
        </inkml:traceGroup>
        <inkml:traceGroup>
          <inkml:annotationXML>
            <emma:emma xmlns:emma="http://www.w3.org/2003/04/emma" version="1.0">
              <emma:interpretation id="{87FFFD6C-4820-45CF-8F87-E10F3028C24F}" emma:medium="tactile" emma:mode="ink">
                <msink:context xmlns:msink="http://schemas.microsoft.com/ink/2010/main" type="inkWord" rotatedBoundingBox="17080,6188 20636,6063 20672,7082 17116,7208"/>
              </emma:interpretation>
            </emma:emma>
          </inkml:annotationXML>
          <inkml:trace contextRef="#ctx0" brushRef="#br0" timeOffset="32993.2883">-14737 4708 0,'0'0'16,"0"0"-16,0 0 15,-12 12 1,-47 23-16,-47 22 16,-23 47-1,23-11-15,23-1 16,13 1-16,34-24 16,13 12-1,23-12-15,12 1 16,11-13-1,12-22-15,24 0 16,12-24-16,-12-11 16,12-34-1,-12-13-15,-24 13 16,-12-1 0,-11 0-16,-24 12 15,-35 0 1,-35 0-16,11 0 15,0 11-15,1 12 16,11 0 0,24 0-16,35 0 15</inkml:trace>
          <inkml:trace contextRef="#ctx0" brushRef="#br0" timeOffset="33732.1009">-14124 4789 0,'0'0'16,"0"0"-16,-12 12 15,-12 34 1,-11 12-16,0 0 15,-1-12 1,1 0-16,11-11 16,13-12-1,-1-12-15,12 13 16,12-1-16,-1-12 16,13 1-1,23 11-15,12 0 16,12-11-1,-1 11-15,-11 11 16,0-11-16,-12 1 16,-11-1-1,-13 11-15,-11 1 16,-12 11 0,-24 0-16,-35 1 15,-23-1 1,0-11-16,-13-12 15,13-12-15,-1 1 16,36-12 0,47 0-16</inkml:trace>
          <inkml:trace contextRef="#ctx0" brushRef="#br0" timeOffset="33267.8029">-14183 4789 0,'0'0'16,"12"0"-1,35 0-15,47 0 16,0 0-16,-11-11 16,-25 11-1,1 0-15,-11 0 16,-48 0 0</inkml:trace>
          <inkml:trace contextRef="#ctx0" brushRef="#br0" timeOffset="34059.8871">-13476 5425 0,'0'0'16,"0"0"-16,0 0 16,11 0-1,1 0-15,12 11 16,-1-11 0,1 0-16,11 0 15,-11 0-15,-24 0 16</inkml:trace>
          <inkml:trace contextRef="#ctx0" brushRef="#br0" timeOffset="34344.0463">-12911 5483 0,'0'0'0,"0"0"16,0 0-16,0 0 15,12-12 1,0 12-16,-1 0 15,13-11 1,11-1-16,1 0 16,-1 1-16,0-1 15,1 1 1,-1-1-16,0 1 16,1-1-1,-1 12-15,0 0 16,1 0-1,11 0-15,12 0 16,-59 0-16</inkml:trace>
          <inkml:trace contextRef="#ctx0" brushRef="#br0" timeOffset="34522.0098">-11910 5332 0,'0'0'0,"0"0"15,0 0-15,0 0 16,12 0 0,23 0-16,24 0 15,-59 0 1</inkml:trace>
        </inkml:traceGroup>
        <inkml:traceGroup>
          <inkml:annotationXML>
            <emma:emma xmlns:emma="http://www.w3.org/2003/04/emma" version="1.0">
              <emma:interpretation id="{DB82D303-EE1C-4661-87BE-689F426963CE}" emma:medium="tactile" emma:mode="ink">
                <msink:context xmlns:msink="http://schemas.microsoft.com/ink/2010/main" type="inkWord" rotatedBoundingBox="21310,6756 21333,6755 21334,6770 21310,6771"/>
              </emma:interpretation>
              <emma:one-of disjunction-type="recognition" id="oneOf12">
                <emma:interpretation id="interp20" emma:lang="" emma:confidence="0">
                  <emma:literal>-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_</emma:literal>
                </emma:interpretation>
                <emma:interpretation id="interp24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34620.8794">-11156 5298 0,'0'0'16,"0"0"-16,0 0 16,24 0-16,-24 0 15</inkml:trace>
        </inkml:traceGroup>
        <inkml:traceGroup>
          <inkml:annotationXML>
            <emma:emma xmlns:emma="http://www.w3.org/2003/04/emma" version="1.0">
              <emma:interpretation id="{070501CE-0339-44FA-99CD-A9919483C18A}" emma:medium="tactile" emma:mode="ink">
                <msink:context xmlns:msink="http://schemas.microsoft.com/ink/2010/main" type="inkWord" rotatedBoundingBox="22252,6664 22300,6663 22300,6673 22253,6675"/>
              </emma:interpretation>
              <emma:one-of disjunction-type="recognition" id="oneOf13">
                <emma:interpretation id="interp25" emma:lang="" emma:confidence="0">
                  <emma:literal>-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_</emma:literal>
                </emma:interpretation>
                <emma:interpretation id="interp28" emma:lang="" emma:confidence="0">
                  <emma:literal>,</emma:literal>
                </emma:interpretation>
                <emma:interpretation id="interp2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34768.9182">-10213 5217 0,'0'0'15,"11"0"-15,25-12 16,-36 12 0</inkml:trace>
        </inkml:traceGroup>
        <inkml:traceGroup>
          <inkml:annotationXML>
            <emma:emma xmlns:emma="http://www.w3.org/2003/04/emma" version="1.0">
              <emma:interpretation id="{7E8E70ED-373C-418F-A365-C9064C225863}" emma:medium="tactile" emma:mode="ink">
                <msink:context xmlns:msink="http://schemas.microsoft.com/ink/2010/main" type="inkWord" rotatedBoundingBox="23395,6478 23770,6464 23772,6512 23396,6526"/>
              </emma:interpretation>
              <emma:one-of disjunction-type="recognition" id="oneOf14">
                <emma:interpretation id="interp30" emma:lang="" emma:confidence="0">
                  <emma:literal>-</emma:literal>
                </emma:interpretation>
                <emma:interpretation id="interp31" emma:lang="" emma:confidence="0">
                  <emma:literal>.</emma:literal>
                </emma:interpretation>
                <emma:interpretation id="interp32" emma:lang="" emma:confidence="0">
                  <emma:literal>_</emma:literal>
                </emma:interpretation>
                <emma:interpretation id="interp33" emma:lang="" emma:confidence="0">
                  <emma:literal>,</emma:literal>
                </emma:interpretation>
                <emma:interpretation id="interp34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34905.4101">-9071 5020 0,'0'0'0,"35"0"16,60 12 0,152 11-16</inkml:trace>
        </inkml:traceGroup>
      </inkml:traceGroup>
    </inkml:traceGroup>
    <inkml:traceGroup>
      <inkml:annotationXML>
        <emma:emma xmlns:emma="http://www.w3.org/2003/04/emma" version="1.0">
          <emma:interpretation id="{2F7A2D22-03D0-4EB0-B2D0-C1791122F24A}" emma:medium="tactile" emma:mode="ink">
            <msink:context xmlns:msink="http://schemas.microsoft.com/ink/2010/main" type="paragraph" rotatedBoundingBox="25790,8374 32030,8374 32030,9691 25790,96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3A0A7C5-4BED-4D43-94A1-B0269A08A032}" emma:medium="tactile" emma:mode="ink">
              <msink:context xmlns:msink="http://schemas.microsoft.com/ink/2010/main" type="inkBullet" rotatedBoundingBox="25790,9287 25810,9287 25810,9310 25790,9310"/>
            </emma:interpretation>
            <emma:one-of disjunction-type="recognition" id="oneOf15">
              <emma:interpretation id="interp35" emma:lang="" emma:confidence="0">
                <emma:literal>•</emma:literal>
              </emma:interpretation>
            </emma:one-of>
          </emma:emma>
        </inkml:annotationXML>
        <inkml:trace contextRef="#ctx0" brushRef="#br0" timeOffset="233559.1892">-6668 7829 0,'0'0'15,"12"23"1,-12-23-16</inkml:trace>
      </inkml:traceGroup>
      <inkml:traceGroup>
        <inkml:annotationXML>
          <emma:emma xmlns:emma="http://www.w3.org/2003/04/emma" version="1.0">
            <emma:interpretation id="{71E9467E-4B16-42B7-9D00-366D5E60A614}" emma:medium="tactile" emma:mode="ink">
              <msink:context xmlns:msink="http://schemas.microsoft.com/ink/2010/main" type="line" rotatedBoundingBox="26317,8374 32030,8374 32030,9691 26317,9691"/>
            </emma:interpretation>
          </emma:emma>
        </inkml:annotationXML>
        <inkml:traceGroup>
          <inkml:annotationXML>
            <emma:emma xmlns:emma="http://www.w3.org/2003/04/emma" version="1.0">
              <emma:interpretation id="{12C98052-812C-4749-8222-824CD193E69C}" emma:medium="tactile" emma:mode="ink">
                <msink:context xmlns:msink="http://schemas.microsoft.com/ink/2010/main" type="inkWord" rotatedBoundingBox="26317,8374 30275,8374 30275,9633 26317,9633"/>
              </emma:interpretation>
            </emma:emma>
          </inkml:annotationXML>
          <inkml:trace contextRef="#ctx0" brushRef="#br0" timeOffset="232770.2417">-4995 7690 0,'0'0'0,"0"0"16,12 23-1,11 12-15,13 11 16,-1 0-1,-11-11-15,-13 0 16,-11-1 0,-11-11-16,-13 12 15,-11 0-15,-1-12 16,36-23 0</inkml:trace>
          <inkml:trace contextRef="#ctx0" brushRef="#br0" timeOffset="233144.9311">-5266 7551 0,'0'0'16,"0"0"-1,0 12-15,12 23 16,11 34-16,-11 0 15,0 12 1,-12-23-16,-12-12 16,-11 12-1,-36 0-15,-36 0 16,1-12-16,0-23 16,-36-12-1,1-22-15,11-24 16,47 1-1,12-13-15,24-10 16,12-24-16,23 11 16,35 1-1,36-12-15,-1 23 16,-70 58 0</inkml:trace>
          <inkml:trace contextRef="#ctx0" brushRef="#br0" timeOffset="233333.8237">-5843 7863 0,'0'0'16,"0"0"-16,0 0 15,0 0 1</inkml:trace>
          <inkml:trace contextRef="#ctx0" brushRef="#br0" timeOffset="231952.3358">-4100 7783 0,'0'0'0,"0"0"16,12 11-1,12 12-15,11 23 16,0 1-16,-11-13 16,-12 1-1,-12 11-15,-12 0 16,0 1-1,12-47-15</inkml:trace>
          <inkml:trace contextRef="#ctx0" brushRef="#br0" timeOffset="232514.06">-3511 6916 0,'0'0'0,"-12"11"15,-23 24 1,-71 69-16,-47 58 15,35-47 1,12-11-16,12-11 16,0-1-16,11-11 15,24-23 1,59-58-16</inkml:trace>
          <inkml:trace contextRef="#ctx0" brushRef="#br0" timeOffset="231703.8978">-2392 6939 0,'0'0'0,"-12"11"15,-46 59-15,-72 80 16,0-34 0,24-36-16,-11-22 15,11-23-15,23-12 16,24-11-1,24-12-15,11-12 16,24-11 0,12-12-16,12 1 15,-1 10 1,1 13-16,-1 11 16,-11 11-16,-12 13 15,-12 22 1,-47 46-16,-23 24 15,82-116 1</inkml:trace>
          <inkml:trace contextRef="#ctx0" brushRef="#br0" timeOffset="230946.6809">-2733 7621 0,'0'0'0,"0"0"16,11 11-16,-11-11 15</inkml:trace>
          <inkml:trace contextRef="#ctx0" brushRef="#br0" timeOffset="230484.8576">-2215 7609 0,'0'0'0,"0"0"16,24 12 0,-24-12-16</inkml:trace>
        </inkml:traceGroup>
        <inkml:traceGroup>
          <inkml:annotationXML>
            <emma:emma xmlns:emma="http://www.w3.org/2003/04/emma" version="1.0">
              <emma:interpretation id="{9A0507A6-DAC0-4F4F-A11A-221328CEA49F}" emma:medium="tactile" emma:mode="ink">
                <msink:context xmlns:msink="http://schemas.microsoft.com/ink/2010/main" type="inkWord" rotatedBoundingBox="30934,9079 32030,9079 32030,9691 30934,9691"/>
              </emma:interpretation>
            </emma:emma>
          </inkml:annotationXML>
          <inkml:trace contextRef="#ctx0" brushRef="#br0" timeOffset="229418.0498">-825 7875 0,'0'0'0,"35"0"15,48 0 1,23 0-16,-12-12 16,-23 12-1,-71 0-15</inkml:trace>
          <inkml:trace contextRef="#ctx0" brushRef="#br0" timeOffset="229752.8863">-1532 7621 0,'0'0'0,"0"0"15,0 0-15,0 0 16,12 0 0,12 11-16,-1 24 15,12 23 1,1 11-16,-13 0 15,-11 12-15,0 0 16,0-11 0,-12-1-16,-12 0 15,12-69 1</inkml:trace>
        </inkml:traceGroup>
      </inkml:traceGroup>
    </inkml:traceGroup>
    <inkml:traceGroup>
      <inkml:annotationXML>
        <emma:emma xmlns:emma="http://www.w3.org/2003/04/emma" version="1.0">
          <emma:interpretation id="{8FE1C148-63C3-484E-A923-73315C913C09}" emma:medium="tactile" emma:mode="ink">
            <msink:context xmlns:msink="http://schemas.microsoft.com/ink/2010/main" type="paragraph" rotatedBoundingBox="25892,9425 33208,9425 33208,10454 25892,1045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D74162-2A4D-4DDA-94AD-72B0EA341F12}" emma:medium="tactile" emma:mode="ink">
              <msink:context xmlns:msink="http://schemas.microsoft.com/ink/2010/main" type="inkBullet" rotatedBoundingBox="25892,9633 25907,9633 25907,9648 25892,9648"/>
            </emma:interpretation>
            <emma:one-of disjunction-type="recognition" id="oneOf16">
              <emma:interpretation id="interp36" emma:lang="" emma:confidence="0">
                <emma:literal>-</emma:literal>
              </emma:interpretation>
            </emma:one-of>
          </emma:emma>
        </inkml:annotationXML>
        <inkml:trace contextRef="#ctx0" brushRef="#br0" timeOffset="233696.4825">-6574 8175 0,'0'0'0,"0"0"15</inkml:trace>
      </inkml:traceGroup>
      <inkml:traceGroup>
        <inkml:annotationXML>
          <emma:emma xmlns:emma="http://www.w3.org/2003/04/emma" version="1.0">
            <emma:interpretation id="{47677882-0A41-400D-9CC1-61753CCC117A}" emma:medium="tactile" emma:mode="ink">
              <msink:context xmlns:msink="http://schemas.microsoft.com/ink/2010/main" type="line" rotatedBoundingBox="27459,9425 33208,9425 33208,10454 27459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FC5E7F69-5FA4-45BC-86A4-66034A87C56A}" emma:medium="tactile" emma:mode="ink">
                <msink:context xmlns:msink="http://schemas.microsoft.com/ink/2010/main" type="inkWord" rotatedBoundingBox="31170,9633 33208,9633 33208,10304 31170,10304"/>
              </emma:interpretation>
            </emma:emma>
          </inkml:annotationXML>
          <inkml:trace contextRef="#ctx0" brushRef="#br0" timeOffset="228155.6134">-189 8360 0,'0'0'0,"0"0"15,12 0-15,11 12 16,25 0-1,69 11-15,1-12 16,0 1 0,0-1-16,-1 1 15,1-1 1,-35 1-16,-24 0 16,-59-12-16</inkml:trace>
          <inkml:trace contextRef="#ctx0" brushRef="#br0" timeOffset="228420.8209">82 8175 0,'0'0'0,"0"0"16,12 12-16,11 23 16,13 22-1,11 24-15,0-11 16,0-1 0,0 35-16,0 23 15,-47-127-15</inkml:trace>
          <inkml:trace contextRef="#ctx0" brushRef="#br0" timeOffset="229220.0563">-566 8418 0,'0'0'0,"0"0"16,0 0-16,0 0 15,0 0 1,0 0-16,-12-11 16,1-1-1,-1-11-15,0 0 16,-12 0-16,13 0 16,11 11-1,0-11-15,0 11 16,11-11-1,13 12-15,11-1 16,1 12 0,11 12-16,-24-1 15,1 12-15,-12 12 16,-12 0 0,-12 11-16,-12-11 15,-11 11 1,-12-11-16,-12-1 15,-23 1 1,-24-24-16,-1 1 16,25-12-16,23 0 15,24-12 1,-1 1-16,13-1 16,11 1-1,12-1-15,0 12 16,12-11-16,0 11 15,23 0 1,0 11-16,1 1 16,-13 11-1,1 0-15,-12 0 16,-24 12 0,-12 11-16,-11 0 15,-12-11-15,0 0 16,0-12-1,-12-12-15,0 1 16,59-12 0</inkml:trace>
        </inkml:traceGroup>
        <inkml:traceGroup>
          <inkml:annotationXML>
            <emma:emma xmlns:emma="http://www.w3.org/2003/04/emma" version="1.0">
              <emma:interpretation id="{912F807D-66B5-4EF4-A760-29237C1D48D1}" emma:medium="tactile" emma:mode="ink">
                <msink:context xmlns:msink="http://schemas.microsoft.com/ink/2010/main" type="inkWord" rotatedBoundingBox="27459,9425 30628,9425 30628,10454 27459,10454"/>
              </emma:interpretation>
            </emma:emma>
          </inkml:annotationXML>
          <inkml:trace contextRef="#ctx0" brushRef="#br0" timeOffset="230344.84">-1838 8014 0,'0'0'16,"0"0"-1,0 0-15,-12 11 16,0 1-16,1-1 16,-13 1-1,0-1-15,1 1 16,-1 0 0,1-12-16,-13 11 15,13-11 1,-12 0-16,11 0 15,0 0-15,1 0 16,11 0 0,0 0-16,1 0 15,-1 12 1,0-1-16,0 1 16,0 22-1,-11 13-15,-1-1 16,1 0-16,-13 0 15,1 1 1,-12-13-16,-24 1 16,1-12-1,-1-11-15,12-12 16,12-12-16,0-23 16,11-11-1,13-23-15,23 11 16,0 0-1,35-11-15,12 11 16,-47 58-16</inkml:trace>
          <inkml:trace contextRef="#ctx0" brushRef="#br0" timeOffset="230749.1131">-2816 8996 0,'0'0'0,"12"0"16,59 0-1,23-12-15,24-11 16,-1-11-16,-11-1 16,-11 12-1,-95 23-15</inkml:trace>
          <inkml:trace contextRef="#ctx0" brushRef="#br0" timeOffset="231330.1252">-3381 7967 0,'0'0'15,"0"0"-15,-12 12 16,0 11 0,0 0-16,1 0 15,-1-11-15,0 11 16,-11 12-1,-1-1-15,-11 13 16,-1-1 0,-11 12-16,0-1 15,12-10 1,-12-1-16,-1-11 16,1-1-16,0-11 15,0 0 1,12-11-16,11-12 15,24 0 1</inkml:trace>
          <inkml:trace contextRef="#ctx0" brushRef="#br0" timeOffset="232248.218">-4394 8002 0,'0'0'16,"0"0"-16,0 0 15,11 12-15,1 11 16,-12-12 0,0 1-16,-12-1 15,1 13 1,-13-1-16,-11 11 16,-36 36-1,0 11-15,-23 0 16,0-12-16,12-11 15,23-12 1,11-11-16,25-24 16,11 1-1,12-12-15</inkml:trace>
        </inkml:traceGroup>
      </inkml:traceGroup>
    </inkml:traceGroup>
    <inkml:traceGroup>
      <inkml:annotationXML>
        <emma:emma xmlns:emma="http://www.w3.org/2003/04/emma" version="1.0">
          <emma:interpretation id="{2062A3FF-1592-46DD-BBB0-AC53DC0C6D32}" emma:medium="tactile" emma:mode="ink">
            <msink:context xmlns:msink="http://schemas.microsoft.com/ink/2010/main" type="paragraph" rotatedBoundingBox="4969,9079 32882,9523 32813,13845 4901,13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C984FF-B2DA-40B3-AB30-43E67311E6B8}" emma:medium="tactile" emma:mode="ink">
              <msink:context xmlns:msink="http://schemas.microsoft.com/ink/2010/main" type="line" rotatedBoundingBox="4969,9079 32882,9523 32813,13845 4900,13400"/>
            </emma:interpretation>
          </emma:emma>
        </inkml:annotationXML>
        <inkml:traceGroup>
          <inkml:annotationXML>
            <emma:emma xmlns:emma="http://www.w3.org/2003/04/emma" version="1.0">
              <emma:interpretation id="{372A1E88-E68A-4A41-87DD-AF40A2C4A288}" emma:medium="tactile" emma:mode="ink">
                <msink:context xmlns:msink="http://schemas.microsoft.com/ink/2010/main" type="inkWord" rotatedBoundingBox="4969,9079 12718,9203 12649,13524 4901,13401"/>
              </emma:interpretation>
            </emma:emma>
          </inkml:annotationXML>
          <inkml:trace contextRef="#ctx0" brushRef="#br0" timeOffset="297948.6926">-25280 8915 0,'0'0'16,"12"23"-16,-12-23 15</inkml:trace>
          <inkml:trace contextRef="#ctx0" brushRef="#br0" timeOffset="297770.8066">-25174 9643 0,'0'0'15,"12"-11"1,12-1-16,11 1 16,-11 11-1,-1 0-15,1 0 16,-13 11-16,1 1 15,-12-12 1,0 11-16,0-11 16,-12 12-1,-11-1-15,-12 12 16,-36 1-16,12-13 16,-12 1-1,12-1-15,0 1 16,1 22-1,-1 1-15,0 11 16,23 12 0,13 0-16,11 0 15,12-12-15,12 0 16,-12-46 0</inkml:trace>
          <inkml:trace contextRef="#ctx0" brushRef="#br0" timeOffset="297243.916">-24585 10891 0,'0'0'16,"0"0"-16,-12-11 15,1-1 1,-1 1-16,0-24 16,12-23-1,12-23-15,0 0 16,23-11 0,0 11-16,13 12 15,-13 11-15,0 23 16,-11 12-1,-1 12-15,-11 11 16,0 11 0,-12 1-16,-12 22 15,-11 13-15,-1-1 16,-11 0 0,-12 0-16,-1-11 15,1-12 1,-12 12-16,0-1 15,1-10 1,-13-1-16,0-12 16,1-11-16,-1-11 15,12-12 1,12-12-16,12 0 16,11-11-1,12 0-15,24 0 16,23-24-16,24-11 15,24 12 1,-83 69-16</inkml:trace>
          <inkml:trace contextRef="#ctx0" brushRef="#br0" timeOffset="297337.0782">-24337 9713 0,'0'0'16,"0"0"-1,0 0-15,0 0 16</inkml:trace>
          <inkml:trace contextRef="#ctx0" brushRef="#br0" timeOffset="296775.1653">-23843 9528 0,'0'0'15,"12"23"-15,0 23 16,-12 46 0,-12 70-16,-11 23 15,-36 0 1,0 12-16,-12-47 15,24-46 1,12-35-16,11-11 16,24-58-16</inkml:trace>
          <inkml:trace contextRef="#ctx0" brushRef="#br0" timeOffset="296438.4623">-23336 10637 0,'0'-11'0,"12"-36"16,11-22-16,24 0 16,12-12-1,12 23-15,-12 23 16,-12 12-1,-12 23-15,-23 0 16,-12 12 0,-12 22-16,-11 36 15,-24-12-15,0-1 16,11-22 0,1-12-16,-12-23 15,0 0 1,-1-23-16,1-12 15,12 1 1,0 11-16,23-1 16,-12 13-16,-11 11 15,-12 23 1,-24 46-16,-11 12 16,-12 12-1,-13 11-15,25-23 16,82-81-1</inkml:trace>
          <inkml:trace contextRef="#ctx0" brushRef="#br0" timeOffset="296003.3926">-22535 9389 0,'0'0'0,"12"35"15,11 34 1,-23 47-16,-11 68 16,-37 25-16,-11-25 15,59-184 1</inkml:trace>
          <inkml:trace contextRef="#ctx0" brushRef="#br0" timeOffset="295777.7726">-22111 10660 0,'0'0'16,"0"0"-16,0 0 15,0 0-15,-12 0 16,0 0 0,1 0-16,-13-11 15,1-12 1,11-1-16,0-10 15,0-1 1,12 12-16,12 0 16,0 0-16,0 0 15,-1 11 1,1 1-16,-12 11 16,0 0-1,0 11-15,0 24 16,-23 23-1,-36 22-15,-36 1 16,1-11-16,12-13 16,-1 1-1,-11-11-15,12-13 16,11-11 0,71-23-16</inkml:trace>
          <inkml:trace contextRef="#ctx0" brushRef="#br0" timeOffset="295008.1215">-22264 11446 0,'0'0'0,"35"0"16,48-11-1,58-13-15,-11-10 16,-24-12-16,11-12 16,1-23-1,12 0-15,-130 81 16</inkml:trace>
          <inkml:trace contextRef="#ctx0" brushRef="#br0" timeOffset="294751.8066">-21004 10348 0,'0'0'0,"0"0"0,0 0 15,0 23 1,-11 35-16,-1 11 15,-12-11 1,-11 0-16,0-23 16,-13-1-1,1-11-15,12-11 16,0-12-16,11 0 16,0-12-1,1-11-15,11-11 16,0 11-1,1 11-15,-1 0 16,12 12-16,0 0 16,-12 0-1,-12 12-15,1 11 16,-12 0 0,-13 0-16,-22 0 15,-13 1 1,1-13-16,23-22 15,12-13-15,11-10 16,13-12 0,11-1-16,12 24 15,0 23 1</inkml:trace>
          <inkml:trace contextRef="#ctx0" brushRef="#br0" timeOffset="281985.7701">-20368 10221 0,'0'0'16,"0"0"-16,12-11 16,12-1-1,-1 12-15,13 0 16,-1 12-1,0 11-15,-11 0 16,-1 0 0,1 0-16,-12 0 15,0-11-15,-12-12 16,0 0 0,0 0-16,0 0 15,-12 0 1,0 0-16,-12-12 15,-11 1-15,12-1 16,-1 12 0,0 0-16,-11 0 15,12 0 1,-13 12-16,1-1 16,0 24-1,11 11-15,0 35 16,1 11-16,-1 24 15,12 46 1,12 11-16,24 12 16,-24-185-1</inkml:trace>
          <inkml:trace contextRef="#ctx0" brushRef="#br0" timeOffset="295314.9416">-19849 9054 0,'0'0'15,"0"0"1,0 0-16,-12 11 16,-35 24-1,-83 34-15,-35 59 16,12 22-16,-71 12 16,59-24-1,12 24-15,-23 0 16,176-162-1</inkml:trace>
          <inkml:trace contextRef="#ctx0" brushRef="#br0" timeOffset="281474.0506">-19790 9585 0,'0'0'0,"0"12"16,0 23 0,11 46-16,-22 80 15,11 1 1,-12-23-16,0 23 15,12-24 1,0-34-16,0-104 16</inkml:trace>
          <inkml:trace contextRef="#ctx0" brushRef="#br0" timeOffset="302221.2576">-27494 10371 0,'0'0'16,"0"0"-16</inkml:trace>
          <inkml:trace contextRef="#ctx0" brushRef="#br0" timeOffset="299377.8566">-26658 8719 0,'0'0'0,"0"0"15,0 0-15</inkml:trace>
          <inkml:trace contextRef="#ctx0" brushRef="#br0" timeOffset="299621.7547">-27565 11943 0,'0'0'0,"12"0"15,70-35 1,107-92-16,141-104 16,-60 46-1,-22 23-15</inkml:trace>
          <inkml:trace contextRef="#ctx0" brushRef="#br0" timeOffset="299169.4626">-26093 9377 0,'0'0'0,"0"12"16,-23 23-1,-12 11-15,-24 12 16,0-12-1,0-11-15,12-12 16,11 0-16,1 0 16,0 0-1,11 12-15,1-1 16,-1 13 0,12-13-16,1-11 15,11-11 1,0-12-16,0 0 15,0 0-15,0 0 16,-12-12 0,0 1-16,-12-12 15,-11 11 1,0 1-16,-24 11 16,0 0-16,0 11 15,0 12 1,12 12-16,0 11 15,12 12 1,-1 11-16,13 1 16,-1 45-1,12 47-15,12-35 16,0-34-16,12-1 16,12 0-1,-24-92-15</inkml:trace>
          <inkml:trace contextRef="#ctx0" brushRef="#br0" timeOffset="298519.0435">-26069 10002 0,'0'0'15,"0"0"-15,0 0 16,12-12 0,0-11-16,11-12 15,12 0 1,1 1-16,-13 11 15,-11 11-15,-12 12 16,0 0 0,0 12-16,-23 22 15,-13 24 1,1 0-16,0 0 16,-1 0-16,13-12 15,11 0 1,0-11-16,12-1 15,12 1 1,0 0-16,-1-1 16,1 1-1,-12 11-15,-12-11 16,1 0-16,-13-12 16,-11 0-1,-24 0-15,0-12 16,-12-11-1,24-11-15,0-12 16,12-12-16,11-11 16,24-12-1,36-34-15,34-12 16,-70 104 0</inkml:trace>
          <inkml:trace contextRef="#ctx0" brushRef="#br0" timeOffset="299887.8776">-23902 7679 0,'0'0'0,"0"0"15,-70 11 1,-130 105-16,-201 57 15,36 23 1,-12 1-16,71-47 16,70-11-16,-11 57 15,35-22 1,-12 22-16</inkml:trace>
        </inkml:traceGroup>
        <inkml:traceGroup>
          <inkml:annotationXML>
            <emma:emma xmlns:emma="http://www.w3.org/2003/04/emma" version="1.0">
              <emma:interpretation id="{5FE1C898-AE45-4DEB-A050-CEAC70D09E20}" emma:medium="tactile" emma:mode="ink">
                <msink:context xmlns:msink="http://schemas.microsoft.com/ink/2010/main" type="inkWord" rotatedBoundingBox="13259,11143 16281,11191 16256,12727 13235,12679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78871.965">-16198 10556 0,'0'0'0,"0"0"16,0 0-16,0 0 15,-11 0 1,-25 0-16,1-11 16,-12 11-1,0 0-15,0 0 16,-24 11-16,0 24 15,12 0 1,12 11-16,12 0 16,0 23-1,35-69-15</inkml:trace>
          <inkml:trace contextRef="#ctx0" brushRef="#br0" timeOffset="279031.923">-16751 11180 0,'0'0'0,"0"0"16,0 0-16</inkml:trace>
          <inkml:trace contextRef="#ctx0" brushRef="#br0" timeOffset="281130.0564">-19213 10117 0,'0'0'0,"0"0"15,0 23-15,12 23 16,-1 12-16,1 23 16,-12-12-1,0-11-15,0-23 16,0-12-1,0 0-15,0-11 16,0-12 0,0 0-16,12-12 15,12-11-15,11-23 16,24-12 0,0 0-16,0 12 15,-12 23 1,-12 11-16,0 12 15,-11 12 1,11 11-16,-11 23 16,-1 35-16,-11 12 15,-12-93 1</inkml:trace>
          <inkml:trace contextRef="#ctx0" brushRef="#br0" timeOffset="280114.9367">-17470 10210 0,'0'0'16,"0"0"-16,12-12 16,0 0-1,11 1-15,1-12 16,11 0-16,1 0 16,-1-1-1,0 13-15,-11 11 16,-1 0-1,-11 11-15,0 13 16,0-1-16,-12 11 16,-12-11-1,-23 12-15,-13 11 16,-10 1 0,-1-1-16,12 0 15,11 0 1,13-11-16,11 0 15,12-1-15,0-22 16,12-1 0,11 1-16,13-1 15,-1-11 1,-12-11-16,-11-1 16,-12 12-1,0-11-15,-23-12 16,-13 11-16,-11 1 15,-12 11 1,-23 11-16,-1 12 16,-11 0-1,12 24-15,11-1 16,12 0 0,0 0-16,0 24 15,24-1-15,11-11 16,13 11-1,11-11-15,0 0 16,11-12 0,1 0-16,-12-46 15</inkml:trace>
          <inkml:trace contextRef="#ctx0" brushRef="#br0" timeOffset="280370.1656">-17540 9770 0,'23'0'0,"95"-11"16,23-1-16,1 1 15,23-1 1,-24 12-16,-141 0 16</inkml:trace>
          <inkml:trace contextRef="#ctx0" brushRef="#br0" timeOffset="279316.431">-17081 10834 0,'0'0'15,"0"0"-15,-24 11 16,-23 24-16,-12 0 16,-11-1-1,11 1-15,-12 11 16,71-46-1</inkml:trace>
        </inkml:traceGroup>
        <inkml:traceGroup>
          <inkml:annotationXML>
            <emma:emma xmlns:emma="http://www.w3.org/2003/04/emma" version="1.0">
              <emma:interpretation id="{4279080F-A4FF-40F2-8028-0F7AFA0D059A}" emma:medium="tactile" emma:mode="ink">
                <msink:context xmlns:msink="http://schemas.microsoft.com/ink/2010/main" type="inkWord" rotatedBoundingBox="17285,11071 19447,11106 19426,12455 17263,12421">
                  <msink:destinationLink direction="with" ref="{891D5162-B879-4B60-B66A-81BD652D60FC}"/>
                  <msink:destinationLink direction="with" ref="{4A83EB98-0C25-4FA3-BB87-EC4825DA45A1}"/>
                </msink:context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52610.9958">-13029 10302 0,'0'0'0,"0"0"16,0 23 0,-12 35-16,-11 11 15,-1-11 1,-11-12-16,0-23 15,-13 0-15,13-11 16,0-12 0,11-12-16,1 1 15,-13-1 1,13 1-16,11 11 16,-12 0-16,-11 23 15,-12 12 1,-12 22-16,-23 13 15,-36 22 1,24-11-16,35-23 16,59-58-1</inkml:trace>
          <inkml:trace contextRef="#ctx0" brushRef="#br0" timeOffset="253173.7846">-14160 10290 0,'0'0'15,"0"0"-15,0 0 16,0 12-16,0 46 16,12 34-1,-12 1-15,-12-12 16,1-24-1,-1-10-15,-12-13 16,1-11 0,-13-11-16,1-12 15,11-12-15,13-11 16,22-23 0,37-23-16,58-1 15,-106 70 1</inkml:trace>
          <inkml:trace contextRef="#ctx0" brushRef="#br0" timeOffset="252886.9543">-13359 10140 0,'12'-11'0,"47"-70"15,0-12-15,-12 12 16,-35 24 0,-12-13-16,-36 12 15,-22 24 1,-13 22-16,12 12 15,0 23-15,24 0 16,-1 24 0,13 22-16,11 12 15,12 0 1,0-81-16</inkml:trace>
          <inkml:trace contextRef="#ctx0" brushRef="#br0" timeOffset="268249.8686">-15196 10891 0,'0'0'16,"0"0"-16,11 12 15,-11-12-15</inkml:trace>
          <inkml:trace contextRef="#ctx0" brushRef="#br0" timeOffset="268102.874">-15020 10533 0,'0'0'0,"0"0"0,0 0 15,0 12 1,0 11-16,0-23 16</inkml:trace>
        </inkml:traceGroup>
        <inkml:traceGroup>
          <inkml:annotationXML>
            <emma:emma xmlns:emma="http://www.w3.org/2003/04/emma" version="1.0">
              <emma:interpretation id="{661998CB-D3BB-447C-8F58-D87914669E76}" emma:medium="tactile" emma:mode="ink">
                <msink:context xmlns:msink="http://schemas.microsoft.com/ink/2010/main" type="inkWord" rotatedBoundingBox="19820,10397 24326,10469 24294,12521 19787,12449">
                  <msink:destinationLink direction="with" ref="{891D5162-B879-4B60-B66A-81BD652D60FC}"/>
                  <msink:destinationLink direction="with" ref="{4A83EB98-0C25-4FA3-BB87-EC4825DA45A1}"/>
                </msink:context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52108.0518">-12652 10175 0,'0'0'0,"24"0"15,58-12-15,107-11 16,-48 12 0,-141 11-16</inkml:trace>
          <inkml:trace contextRef="#ctx0" brushRef="#br0" timeOffset="251931.9223">-11403 10314 0,'0'0'16,"0"11"-1,-12 35-15,-12 35 16,1-11-16,-12-13 16,-13-10-1,-22-1-15,11-23 16,12-12 0,0 1-16,-24-12 15,-12-12-15,-23 1 16,-11-1-1,11 12-15,0 12 16,11 11 0,13 0-16,11 0 15,24 0-15,24-11 16,23-1 0,0-11-16,23 12 15,12 0 1,36-12-16,35 0 15,24-24 1,-12-33-16,-12-36 16,0-11-16,0-23 15,0-58 1,-24 23-16,-35 35 16,-35 35-1,-24 11-15,-11 12 16,-13 22-1,1 24-15,-12 12 16,0 22-16,-12 24 16,-12 34-1,24 12-15,23 0 16,24-12 0,12-11-16,0-12 15,0-11-15,-12-35 16</inkml:trace>
          <inkml:trace contextRef="#ctx0" brushRef="#br0" timeOffset="251269.8393">-11156 9863 0,'0'0'0,"0"11"16,0 36-1,-12 45-15,-11 24 16,-1-1 0,1 1-16,-1-1 15,1-34-15,-1-11 16,24-70 0</inkml:trace>
          <inkml:trace contextRef="#ctx0" brushRef="#br0" timeOffset="250995.2299">-11073 10094 0,'0'0'16,"0"0"-16,0 0 15</inkml:trace>
          <inkml:trace contextRef="#ctx0" brushRef="#br0" timeOffset="250393.0437">-10979 10429 0,'0'0'0,"0"0"16,0 12-16,0 11 15,0 23 1,-12 0-16,0 0 15,-11-11 1,-1 0-16,12-12 16,-11-12-1,11 1-15,-12-12 16,13 0-16,-1 0 16,12 0-1,-12-12-15,0 12 16,1 0-1,-13 12-15,-11 0 16,-1-1 0,-11 12-16,-12 0 15,0 0-15,12-11 16,47-12 0</inkml:trace>
          <inkml:trace contextRef="#ctx0" brushRef="#br0" timeOffset="249949.7659">-10543 10695 0,'0'0'0,"0"0"16,-12 23-1,-12 12-15,-11-1 16,0 1-16,-12 0 16,-24 11-1,0-11-15,1 11 16,11-11-1,59-35-15</inkml:trace>
          <inkml:trace contextRef="#ctx0" brushRef="#br0" timeOffset="249556.8922">-9931 9747 0,'0'0'0,"0"0"15,12 12-15,-12-12 16</inkml:trace>
          <inkml:trace contextRef="#ctx0" brushRef="#br0" timeOffset="249003.6331">-9754 10406 0,'0'0'0,"0"0"15,0 0 1,0 0-16,0 0 16,0 0-16,0 0 15,0 0 1,0 12-16,-12 11 16,0 11-1,1 1-15,-13-12 16,0 0-1,1 0-15,-1-11 16,1-1-16,-1 1 16,12 0-1,1-12-15,-1 0 16,0 0-16,-11 0 16,-1 11-1,-11 1 1,11-1-16,1-11 15,11 0-15,0 0 16,0 0 0,12 0-16,-12 0 15,12 0 1,0 0-16,0 0 16,-11 0-16,-1 0 15,0 0 1,0-11-16,1-24 15,11-23 1,23-23-16,12-23 16,24 0-16,24 12 15,-83 92 1</inkml:trace>
          <inkml:trace contextRef="#ctx0" brushRef="#br0" timeOffset="250816.815">-9731 9181 0,'0'0'0,"0"0"15,0 0 1,-23 46-16,-71 70 16,-24 11-16,24-46 15,11-23 1,-11-12-16,-24-12 16,24-10-1,11-13-15,36-11 16,12-11-1,11-1-15,1-11 16,23-23-16,12-1 16,23-10-1,12 22-15,-12 23 16,-11 12 0,-12 24-16,0 10 15,-36 24-15,-23 34 16,47-92-1</inkml:trace>
          <inkml:trace contextRef="#ctx0" brushRef="#br0" timeOffset="248362.9017">-9295 10568 0,'0'0'16,"0"0"-16,12 11 15,0 12 1,0 1-16,-1-1 16,1 0-1,0 0-15,-12 12 16,-12-1-16,-47 24 15,-35 11 1,12-11-16,11-12 16,71-46-1</inkml:trace>
          <inkml:trace contextRef="#ctx0" brushRef="#br0" timeOffset="249358.7027">-8364 9008 0,'0'0'0,"0"0"16,0 0 0,0 0-16,0 0 15,-12 11-15,-23 12 16,-36 23 0,-106 93-16,-35 35 15,83-59 1,-24-22-16,11-13 15,36-22 1,36-12-16,11 12 16,59-58-16</inkml:trace>
          <inkml:trace contextRef="#ctx0" brushRef="#br0" timeOffset="248058.2824">-8187 10591 0,'0'0'0,"0"0"15,11-12-15,1 1 16,-12 11-1,0 0-15,0 0 16,0 0-16,-23 0 16,-36 23-1,0 12-15,0-1 16,12 1 0,11-12-16,13 0 15,11 0-15,0-11 16,12-1-1,12 1-15,12-1 16,11 1 0,12-12-16,0 0 15,-11 0 1,-13 0-16,-11 0 16,-12 0-16,0 0 15,-24 12 1,-11 11-16,-12 0 15,0 0 1,0 0-16,11-11 16,1-1-1,0-11-15,-1-11 16,1-1-16,23 1 16,0-13-1,1 1-15,-1 0 16,0 12-1,0-1-15,12 12 16,-11 0-16,-13 0 16,-11 12-1,-24-1-15,0 12 16,0 12 0,12-12-16,-12 12 15,0-1-15,59-34 16</inkml:trace>
        </inkml:traceGroup>
        <inkml:traceGroup>
          <inkml:annotationXML>
            <emma:emma xmlns:emma="http://www.w3.org/2003/04/emma" version="1.0">
              <emma:interpretation id="{8297892F-F2FA-4E54-8F10-59796937B954}" emma:medium="tactile" emma:mode="ink">
                <msink:context xmlns:msink="http://schemas.microsoft.com/ink/2010/main" type="inkWord" rotatedBoundingBox="25116,11003 30221,11084 30195,12685 25091,12604">
                  <msink:destinationLink direction="with" ref="{891D5162-B879-4B60-B66A-81BD652D60FC}"/>
                  <msink:destinationLink direction="with" ref="{4A83EB98-0C25-4FA3-BB87-EC4825DA45A1}"/>
                </msink:context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54994.3875">-7339 10360 0,'0'0'0,"0"0"15,0 0 1,0 0-16,0 0 16,0 0-1,0 0-15,0 11 16,12 12 0,35 12-16,12 0 15,11-1-15,1 1 16,-12 0-1,-12-1-15,-12-10 16,-11 10 0,-12 1-16,-1-12 15,-11 12-15,-11-1 16,-13 1 0,-23 11-16,-24 1 15,1-1 1,-1-12-16,12 1 15,12 0 1,12-1-16,-1-10 16,24-1-16,12-23 15</inkml:trace>
          <inkml:trace contextRef="#ctx0" brushRef="#br0" timeOffset="256886.4903">-3805 10452 0,'0'0'15,"0"0"-15,-12 12 16,-12 22 0,-23 24-16,0 0 15,-12 0-15,-11 11 16,11-11-1,0 0-15,12-12 16,11-11 0,1-1-16,11-11 15,1 1 1,23-24-16</inkml:trace>
          <inkml:trace contextRef="#ctx0" brushRef="#br0" timeOffset="256581.2395">-4642 10025 0,'0'0'15,"0"0"1,-11 11-16,-37 1 16,-22 11-16,-13-12 15,13 1 1,11 0-16,0-12 15,12 11 1,11 1-16,1-1 16,0 12-16,-1 0 15,1 1 1,0-1-16,11 11 16,1-11-1,11 1-15,0-1 16,0 0-1,12-12-15,12 12 16,0 1-16,11-13 16,24 12-1,12 0-15,24 0 16,11 1 0,-23-1-16,-12 0 15,-12 0 1,-12 0-16,-11 0 15,-13 12-15,-11-12 16,0 12 0,-23-12-16,-12 11 15,-24 1 1,0 0-16,12-12 16,-1-12-16,1 1 15,12 0 1,11-12-16,13 0 15,11 0 1</inkml:trace>
          <inkml:trace contextRef="#ctx0" brushRef="#br0" timeOffset="255734.5465">-5737 10857 0,'0'0'15,"0"0"1,0 0-16,12 0 15,-1 0-15,13 0 16,11 0 0,-35 0-16</inkml:trace>
          <inkml:trace contextRef="#ctx0" brushRef="#br0" timeOffset="255492.8319">-6350 10649 0,'0'0'15,"-12"11"-15,1 1 16,-13 11-1,1 0-15,-1 0 16,12 0 0,12 0-16,0 0 15,12 1-15,0-1 16,11 0 0,24-12-16,1-11 15,11 0 1,-12-11-16,12-12 15,-12-12 1,-12 0-16,-11-11 16,-13-12-16,-22 1 15,-13 10 1,0 13-16,-11 11 16,0 11-1,-1 0-15,13 12 16,-1 12-16,-11 11 15,11 12 1,1-1-16,11 13 16,12-47-1</inkml:trace>
          <inkml:trace contextRef="#ctx0" brushRef="#br0" timeOffset="257822.7554">-3275 10799 0,'0'0'15,"0"0"-15,12 11 16,11 1-1,24 11-15,0 0 16,0-11 0,1-1-16,-1-11 15,12 0 1,-12 0-16,-12-11 16,0-1-16,-23 1 15,0-1 1,-12-11-16,-12-12 15,-23 1 1,-12-1-16,-24 12 16,0 0-16,-11 11 15,35 12 1,11 12-16,13-1 16,11 1-1,12-1-15,12 1 16,23 23-16,-35-35 15</inkml:trace>
          <inkml:trace contextRef="#ctx0" brushRef="#br0" timeOffset="257438.7518">-3558 10371 0,'0'0'16,"0"12"-16,12 23 15,-12 34 1,12 12-16,-1-23 16,1-1-16,0 1 15,12 11 1,-1-11-16,1-11 16,11-1-1,-11-12-15,-1 1 16,-23-35-16</inkml:trace>
          <inkml:trace contextRef="#ctx0" brushRef="#br0" timeOffset="257132.8349">-4500 10429 0,'0'0'0,"23"23"16,24 23-1,12 24-15,12-1 16,-12-11-1,12 11-15,11 12 16,12 12-16,-11-24 16,-13-23-1,-11 0-15,-59-46 16</inkml:trace>
          <inkml:trace contextRef="#ctx0" brushRef="#br0" timeOffset="259241.4121">-3228 9874 0,'0'0'0,"0"0"16,23 0-1,13 0-15,11 0 16,0 0-1,-12 0-15,12 0 16,-11 0-16,11 12 16,-47-12-1</inkml:trace>
          <inkml:trace contextRef="#ctx0" brushRef="#br0" timeOffset="261004.2683">-2309 9828 0,'0'0'0,"0"0"15,0 0 1,0 0-16,0 0 16,0 0-1,0 0-15,0 0 16,0 0-16,0 0 16,0 0-1,0 0-15,0 0 16,0 0-1,0 0-15,0 0 16,0 0-16,0 0 16,0 0-1,0 0-15,0 0 16,0 12 0,0-1-16,0 12 15,0 12 1,0 0-16,0-12 15,0 12-15,0-1 16,0-11 0,0 12-16,11 0 15,-11-35 1</inkml:trace>
          <inkml:trace contextRef="#ctx0" brushRef="#br0" timeOffset="259702.2897">-2639 9620 0,'0'0'0,"12"12"16,-1 11-16,1 11 15,0 24 1,0 12-16,0 10 16,-12-22-1,0-11-15,0-13 16,0-11-16,0-11 16,0-1-1,0-11-15,0 0 16,0 0-1,0-11-15,11-35 16,13-12-16,11 0 16,-11 12-1,-1 11-15,1 12 16,-1 11 0,1 1-16,0 11 15,11 23 1,0 35-16,1 34 15,-36-92-15</inkml:trace>
        </inkml:traceGroup>
        <inkml:traceGroup>
          <inkml:annotationXML>
            <emma:emma xmlns:emma="http://www.w3.org/2003/04/emma" version="1.0">
              <emma:interpretation id="{DFC56B73-BB91-4469-974B-5052124CEAD7}" emma:medium="tactile" emma:mode="ink">
                <msink:context xmlns:msink="http://schemas.microsoft.com/ink/2010/main" type="inkWord" rotatedBoundingBox="32110,12246 32838,12257 32827,12956 32099,12944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0149.1031">-366 11458 0,'0'0'16,"24"0"-16,11 0 16,12 0-16,12 0 15,24 11 1,11 12-16,-94-23 16</inkml:trace>
          <inkml:trace contextRef="#ctx0" brushRef="#br0" timeOffset="239871.8957">329 10799 0,'0'0'0,"0"0"16,0 0-16,0 0 16,0 0-16,0 0 15,0 0 1,12 11-16,0 24 16,-12 23-1,12 46-15,-12-12 16,0-22-16,0-1 15,0-11 1,-12 0-16,0-12 16,0 12-1,12-58-15</inkml:trace>
        </inkml:traceGroup>
      </inkml:traceGroup>
    </inkml:traceGroup>
    <inkml:traceGroup>
      <inkml:annotationXML>
        <emma:emma xmlns:emma="http://www.w3.org/2003/04/emma" version="1.0">
          <emma:interpretation id="{FBDB1654-A890-46ED-B9B6-2AF0E6AE7A23}" emma:medium="tactile" emma:mode="ink">
            <msink:context xmlns:msink="http://schemas.microsoft.com/ink/2010/main" type="paragraph" rotatedBoundingBox="3092,14704 19114,14632 19124,16950 3103,17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EF67B9-3261-4B91-BDFD-AFE0747CCE94}" emma:medium="tactile" emma:mode="ink">
              <msink:context xmlns:msink="http://schemas.microsoft.com/ink/2010/main" type="line" rotatedBoundingBox="3092,14704 19114,14632 19124,16950 3103,17021"/>
            </emma:interpretation>
          </emma:emma>
        </inkml:annotationXML>
        <inkml:traceGroup>
          <inkml:annotationXML>
            <emma:emma xmlns:emma="http://www.w3.org/2003/04/emma" version="1.0">
              <emma:interpretation id="{E867CC54-39CC-4E8D-80B7-F76D054A164E}" emma:medium="tactile" emma:mode="ink">
                <msink:context xmlns:msink="http://schemas.microsoft.com/ink/2010/main" type="inkWord" rotatedBoundingBox="3092,14704 5335,14694 5342,16281 3099,16291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307550.5705">-27600 14324 0,'0'0'16,"0"0"-16,0 0 16,0 0-16,0 0 15,0 0 1,0 0-16,0 0 16,0 0-1,0 0-15,0 0 16,0 0-16,11 0 15,25 0 1,-1 0-16,12 11 16,0 1-1,-11 11-15,-1 0 16,0 0 0,-11 0-16,0 1 15,-13-1-15,1 0 16,-12-12-1,0 1-15,0-1 16,-12 1 0,1-12-16,-13 0 15,0 0 1,1-12-16,-13 1 16,13-12-16,-1 0 15,13 0 1,-1-1-16,0 13 15,0-1 1,0 1-16,1-1 16,11 12-1,0 0-15,0 0 16,0 0-16,0 0 16,-12 12-1,-12 11-15,1 0 16,-1 0-16,1-11 15,-1-1 1,1 1-16,-1-1 16,0 1-1,-11-1-15,-12 1 16,-24 0 0,-11-12-16,-1 11 15,24-11-15,12-11 16,0-1-1,12 0-15,11-11 16,13 0 0,-1-11-16,0-1 15,12 0 1,12-11-16,23-12 16,36-11-16,-1 11 15,-70 58 1</inkml:trace>
          <inkml:trace contextRef="#ctx0" brushRef="#br1" timeOffset="307836.8516">-27730 13746 0,'0'0'16,"0"0"-16,12-12 15,11 1 1,25-24-16,22-23 16,1 1-1,-12-1-15,0-11 16,-12-1-1,-24 12-15,-11 24 16,-12 11-16,-12 11 16,-11 0-1,-24 24-15,0 23 16,-12 23 0,35-12-16,12 0 15,24 12 1,12 0-16,11-12 15,0 0-15,-35-46 16</inkml:trace>
          <inkml:trace contextRef="#ctx0" brushRef="#br1" timeOffset="308231.9152">-28566 13596 0,'0'0'0,"12"11"15,11 24 1,1 34-16,-1 35 16,-11 12-1,-12-12-15,0 35 16,-24-12-1,-11-23-15,-36 0 16,-11-23-16,-1 0 16,-23-1-1,-23-33-15,23-24 16,23-23 0,13-23-16,23 0 15,11-24-15,13-45 16,23-24-1,47 1-15,59 11 16,23 23 0,-129 81-16</inkml:trace>
          <inkml:trace contextRef="#ctx0" brushRef="#br1" timeOffset="308695.2542">-27212 14809 0,'0'0'16,"0"0"-16,0 0 15</inkml:trace>
          <inkml:trace contextRef="#ctx0" brushRef="#br1" timeOffset="308548.7986">-27141 14255 0,'0'0'0,"0"0"15,0 0-15</inkml:trace>
        </inkml:traceGroup>
        <inkml:traceGroup>
          <inkml:annotationXML>
            <emma:emma xmlns:emma="http://www.w3.org/2003/04/emma" version="1.0">
              <emma:interpretation id="{A5770ECA-DF47-406B-80CE-D6C882A6323B}" emma:medium="tactile" emma:mode="ink">
                <msink:context xmlns:msink="http://schemas.microsoft.com/ink/2010/main" type="inkWord" rotatedBoundingBox="7384,15392 10987,15376 10994,16986 7391,17002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310526.2971">-24973 14243 0,'0'0'15,"0"0"-15,-12 12 16,0 11-16,-12 23 16,1 0-1,-1 23-15,13-11 16,11 0 0,11-12-16,1 0 15,12-22-15,-1-1 16,24-12-1,24-11-15,11-11 16,1-24 0,-24 0-16,-12-22 15,-12-13 1,-23 12-16,-24 1 16,-23-1-16,-12 12 15,0 23 1,0 11-16,-1 12 15,1 0 1,-12 23-16,12 12 16,12-1-1,0 13-15,23-1 16,12 12-16,0-58 16</inkml:trace>
          <inkml:trace contextRef="#ctx0" brushRef="#br1" timeOffset="310762.2003">-24349 14751 0,'0'0'15,"0"0"-15,0 0 16</inkml:trace>
          <inkml:trace contextRef="#ctx0" brushRef="#br1" timeOffset="311796.8126">-24125 14127 0,'0'0'16,"0"0"-16,0 0 15,0 0 1,0 0-16,0 0 16,0 0-1,0 0-15,11-11 16,13-1-16,11 1 16,12 11-1,1-12-15,10 12 16,13 0-1,0 12-15,-24-1 16,-12 1-16,-11-1 16,-12 1-1,-12 11-15,-12 12 16,-23 11 0,-1-11-16,-11 11 15,0-11 1,12-12-16,11 0 15,0-12-15,13 1 16,11-12 0,0 0-16,11 0 15,13 11 1,11 1-16,13 0 16,10 11-1,-10 0-15,-13 0 16,-12 0-16,-11 0 15,-12 12 1,-12-1-16,-11 1 16,-24 11-1,-12 1-15,-12-13 16,0 1-16,-11-12 16,23-11-1,59-12-15</inkml:trace>
          <inkml:trace contextRef="#ctx0" brushRef="#br0" timeOffset="326271.4812">-23595 15537 0,'0'0'0,"0"0"16,0 0-16,0 0 15,0 0 1,12 0-16,11 0 15,12 0-15,13 0 16,-1-11 0,12 11-16,23-12 15,12 12 1,12 12-16,-106-12 16</inkml:trace>
          <inkml:trace contextRef="#ctx0" brushRef="#br1" timeOffset="312209.986">-23395 14035 0,'0'0'0,"0"0"16,0 0-16,0 0 15,12 11 1,-12-11-16,0 12 16,0 11-16,-24 12 15,1 11 1,-1 0-16,1-11 15,-1 0 1,12-12-16,12 0 16,12 0-1,12 0-15,11-11 16,12-1-16,12 1 16,12-1-1,-1-11-15,-23 0 16,1 0-1,-25 0-15,-23 0 16</inkml:trace>
          <inkml:trace contextRef="#ctx0" brushRef="#br0" timeOffset="325928.2456">-23513 15272 0,'0'0'0,"0"0"16,0 0-1,0 0-15,0 0 16,0 0-1,0 0-15,0 0 16,0 0 0,0 0-16,12 0 15,12 0-15,11 0 16,0 0 0,1 0-16,11 0 15,-12 0 1,12 0-16,-11 0 15,-1 0 1,-12 0-16,-11 0 16,0 0-16,0 0 15,-12 0 1,0 0-16,0 0 16,12 0-1,-1 11-15,-11-11 16</inkml:trace>
          <inkml:trace contextRef="#ctx0" brushRef="#br1" timeOffset="312456.2275">-23218 14116 0,'0'0'0,"0"0"16,0 0 0,0 35-16,12 11 15,-1 35 1,1 11-16,-12 1 16,0-13-16,0-10 15,0-12 1,0-12-16,12 0 15,-12-46 1</inkml:trace>
          <inkml:trace contextRef="#ctx0" brushRef="#br1" timeOffset="313098.7047">-22241 14093 0,'0'0'15,"0"0"-15,0 0 16,-11 0 0,-25 0-16,-11 0 15,0 0-15,0 0 16,0 0-1,0 0-15,0 11 16,11 1 0,-11 11-16,0 0 15,12 0 1,-1 0-16,13 12 16,11-12-16,0 0 15,12-11 1,0-1-16,0-11 15,12 12 1,0-1-16,11 1 16,13 0-1,-1-1-15,0 12 16,12 0-16,1 0 16,-13 1-1,0-1-15,-11 0 16,-12 0-1,-12 12-15,-12-1 16,-23 1-16,-13 0 16,1-12-1,-23 0-15,-25-12 16,25 1 0,23-12-16,11 11 15,36-11-15</inkml:trace>
          <inkml:trace contextRef="#ctx0" brushRef="#br1" timeOffset="313523.805">-21522 13919 0,'0'0'15,"0"0"1,-12 12-16,-11 11 16,-24 12-16,-36 22 15,-35 24 1,24 12-16,23 22 16,24-22-1,12-24-15,23 1 16,12-1-1,24-11-15,23-12 16,35-11-16,13-12 16,-1-23-1,-24-12-15,1-11 16,-12-12 0,-24 12-16,-23-11 15,-12-1-15,-12 0 16,-23 1-1,-47 10-15,-13 13 16,1-1 0,23 12-16,24 12 15,12-1 1,35-11-16</inkml:trace>
        </inkml:traceGroup>
        <inkml:traceGroup>
          <inkml:annotationXML>
            <emma:emma xmlns:emma="http://www.w3.org/2003/04/emma" version="1.0">
              <emma:interpretation id="{87AFDFC6-1944-4E51-9D3E-80358D07827B}" emma:medium="tactile" emma:mode="ink">
                <msink:context xmlns:msink="http://schemas.microsoft.com/ink/2010/main" type="inkWord" rotatedBoundingBox="11437,15784 15619,15765 15622,16334 11440,16352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315267.1032">-21027 14636 0,'0'0'16,"0"0"-16,0 0 16,23 0-16,36 0 15,83 0 1,-1 0-16,47-12 15,60 12 1,-36-11-16,59 11 16,-47-12-1,70 1-15,-47 11 16,48 0-16,-48 0 16,12 0-1,-35 11-15,-59-11 16,12 12-1,-24-12-15,-59 0 16,-11 0-16,-24 0 16,-24-12-1,-12 12-15,-11 0 16,-12 0 0,0 0-16,-23-23 15,-36 0 1,-24-12-16,13 1 15,-13-1-15,13 0 16,-1 1 0,0 11-16,12-1 15,24 13 1,11-1-16,13 12 16,11 0-16,0 0 15,0 0 1,11 0-16,13 0 15,23 0 1,0 12-16,36 11 16,34 12-1,1-1-15,-12 13 16,-12-13-16,-11-11 16,11 0-1,-35 1-15,-12-13 16,-23 1-1,-12-1-15,-12 1 16,0-1-16,-24 1 16,-11 11-1,-12 0-15,-24 12 16,-12-1 0,1-10-16,11-1 15,12-12 1,12 1-16,12-1 15,11 1-15,1-1 16,-1 1 0,1 0-16,11-12 15,0 0 1,0 0-16,12 0 16,-11 0-1,-1-12-15,0-11 16,0 0-16,0-12 15,1-23 1,-13-46-16,12 12 16,1 11-1,-1 35-15,0 23 16,12 23-16</inkml:trace>
        </inkml:traceGroup>
        <inkml:traceGroup>
          <inkml:annotationXML>
            <emma:emma xmlns:emma="http://www.w3.org/2003/04/emma" version="1.0">
              <emma:interpretation id="{EC114250-5C3E-4F76-A9C4-1FC31BC8EFAB}" emma:medium="tactile" emma:mode="ink">
                <msink:context xmlns:msink="http://schemas.microsoft.com/ink/2010/main" type="inkWord" rotatedBoundingBox="16335,15168 19116,15156 19121,16186 16339,16199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358161.7356">-15844 14197 0,'0'0'0,"0"0"15,0 0-15,0 0 16,0 0-1,0 0-15,0 0 16,-12 11 0,-23 12-16,-24 35 15,-12 35-15,12-24 16,24-11 0,23-12-16,12 0 15,12-11 1,23 0-16,12-1 15,12-11-15,24-11 16,23-24 0,0 1-16,-24-24 15,-11-11 1,-24-12-16,-12-11 16,-23-1-1,-12 24-15,-12 0 16,-11 11-16,-36 1 15,-12 11 1,1 23-16,11 11 16,11 1-1,1 11-15,0 0 16,12 0 0,11 12-16,24-35 15</inkml:trace>
          <inkml:trace contextRef="#ctx0" brushRef="#br1" timeOffset="358419.2637">-15137 14578 0,'0'0'16,"0"0"-1,0 0-15</inkml:trace>
          <inkml:trace contextRef="#ctx0" brushRef="#br1" timeOffset="359550.5961">-14925 14012 0,'0'0'16,"11"0"-16,1-12 15,12 1-15,11-12 16,12-1 0,24 1-16,11 0 15,-11 23 1,-12 0-16,-12 12 15,-12 11 1,-23 0-16,-12 0 16,-12 0-16,-11 12 15,-13 0 1,-11-1-16,12-11 16,0-11-1,11 0-15,12-1 16,1-11-1,11 0-15,0 0 16,0 0-16,35 12 16,24-1-1,11 1-15,-11-1 16,-11 12 0,-1 1-16,-12 22 15,-11 0-15,-13-11 16,-11 11-1,-11-11-15,-13-1 16,-23 1 0,-24 0-16,0-12 15,13-12 1,10-11-16,13-11 16,0-1-16,23 1 15,12 11 1</inkml:trace>
          <inkml:trace contextRef="#ctx0" brushRef="#br1" timeOffset="360318.8802">-13370 13700 0,'0'0'16,"0"0"-1,0 0-15,0 0 16,0 0 0,0 0-16,0 0 15,0 0-15,-24 0 16,-23 0 0,0 0-16,11 0 15,-11 0 1,12 0-16,0 0 15,-1 0 1,13 11-16,-13 12 16,1 1-16,0 10 15,11 1 1,1 0-16,-1-12 16,12 0-1,0 0-15,1 0 16,-1-11-16,0-1 15,12-11 1,0 0-16,0 0 16,24 12-1,11-12-15,0 11 16,12-11 0,1 0-16,-1 12 15,23 11-15,-11 0 16,12 12-1,-12-1-15,-12 13 16,-12-1 0,-23 0-16,-12 12 15,-12-12-15,-23 12 16,-12-23 0,-12-1-16,0-22 15,-23-12 1,11-12-16,71 12 15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47:37.9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8A916E-C5C2-4F77-8790-752D8C5172E9}" emma:medium="tactile" emma:mode="ink">
          <msink:context xmlns:msink="http://schemas.microsoft.com/ink/2010/main" type="inkDrawing" rotatedBoundingBox="19951,8641 33299,8458 33302,8687 19955,8870" shapeName="Other"/>
        </emma:interpretation>
      </emma:emma>
    </inkml:annotationXML>
    <inkml:trace contextRef="#ctx0" brushRef="#br0">0 311 0,'24'0'0,"94"-12"15,82-11-15,130-12 16,0 1-1,94-13-15,23 13 16,25-1 0,-1 0-16,47 24 15,-23-1 1,70 1-16,48 11 16,-24 0-16,0 0 15,0 11 1,0-22-16,-24-1 15,-46 24 1,-1-24-16,-47 1 16,24 11-16,0 0 15,-48 11 1,-46 1-16,-48-12 16,48 11-1,-154 1-15,47-1 16,-93 1-16,11 0 15,0 11 1,-59-12-16,-153-11 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49:10.9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9AECEB-D38D-4708-91CF-C4745C893861}" emma:medium="tactile" emma:mode="ink">
          <msink:context xmlns:msink="http://schemas.microsoft.com/ink/2010/main" type="writingRegion" rotatedBoundingBox="14240,16007 11276,15199 11657,13799 14622,14608"/>
        </emma:interpretation>
      </emma:emma>
    </inkml:annotationXML>
    <inkml:traceGroup>
      <inkml:annotationXML>
        <emma:emma xmlns:emma="http://www.w3.org/2003/04/emma" version="1.0">
          <emma:interpretation id="{CA810153-CD97-4908-BFE8-57ABF19981E0}" emma:medium="tactile" emma:mode="ink">
            <msink:context xmlns:msink="http://schemas.microsoft.com/ink/2010/main" type="paragraph" rotatedBoundingBox="14240,16007 11276,15199 11657,13799 14622,14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4673C-7C3D-49F9-B6E1-28899155B664}" emma:medium="tactile" emma:mode="ink">
              <msink:context xmlns:msink="http://schemas.microsoft.com/ink/2010/main" type="line" rotatedBoundingBox="14240,16007 11276,15199 11657,13799 14622,14608"/>
            </emma:interpretation>
          </emma:emma>
        </inkml:annotationXML>
        <inkml:traceGroup>
          <inkml:annotationXML>
            <emma:emma xmlns:emma="http://www.w3.org/2003/04/emma" version="1.0">
              <emma:interpretation id="{C2378964-A686-4599-AA26-CD171D830F1F}" emma:medium="tactile" emma:mode="ink">
                <msink:context xmlns:msink="http://schemas.microsoft.com/ink/2010/main" type="inkWord" rotatedBoundingBox="14240,16007 11578,15281 11960,13882 14622,146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-18612 13838 0,'0'0'0,"0"0"15,0 0-15,0 0 16,0 0 0,0 0-16,0 0 15,0 0 1,-12-11-16,0-1 16,12 12-1,0-11-15,0-1 16,12-11-16,0 12 15,11-13 1,1 13-16,-1-1 16,1 12-1,-12 0-15,-1 0 16,1 12-16,-12-1 16,-12 13-1,-11 22-15,-13 12 16,-11-1-1,0-10-15,0-13 16,-24 12 0,1-11-16,11-12 15,12 0-15,47-23 16</inkml:trace>
          <inkml:trace contextRef="#ctx0" brushRef="#br0" timeOffset="198.1729">-19190 13838 0,'0'0'16,"0"0"-16,0 0 16,0 0-1,0 0-15,0 0 16,0 12-16,-11 11 15,-1 12 1,-12 11-16,1-11 16,-1-1-1,-11 1-15,11-12 16,1 0-16,23-23 16</inkml:trace>
          <inkml:trace contextRef="#ctx0" brushRef="#br0" timeOffset="896.453">-19461 13365 0,'0'0'16,"0"0"-16,0-12 15,12 1-15,0-13 16,0 1 0,0-11-16,-1 10 15,13 1 1,-1 0-16,-11 12 16,0-1-1,0 1-15,-12 11 16,0 0-16,0 0 15,0 0 1,0 11-16,0 12 16,-12 12-1,-12 11-15,1 0 16,-12 12-16,-1-12 16,24-11-1,1 0-15,-1-12 16,12-12-1,0 1-15,0 0 16,12-1 0,-12-11-16,0 0 15,0 0-15,0 0 16,0 0 0,-12 0-16,-23 0 15,-1 0 1,1 0-16,-12 0 15,11 12-15,1-12 16,12 11 0,-1 1-16,0 11 15,1 12 1,-1 11-16,12 0 16,12 12-1,0 11-15,0-23 16,12 1-16,0-1 15,0 0 1,11 23-16,-23-69 16</inkml:trace>
          <inkml:trace contextRef="#ctx0" brushRef="#br0" timeOffset="1153.6751">-19519 12902 0,'0'0'0,"11"0"15,25-11 1,-1-1-16,12 1 15,0-1-15,0 1 16,-23 11 0,-24 0-16</inkml:trace>
          <inkml:trace contextRef="#ctx0" brushRef="#br0" timeOffset="1438.848">-19885 13087 0,'0'0'15,"0"0"-15,-11 35 16,-1 11-1,-12 23-15,1 1 16,-1-1-16,12-23 16,1 1-1,11-13-15,11 13 16,-11-47 0</inkml:trace>
          <inkml:trace contextRef="#ctx0" brushRef="#br0" timeOffset="1921.4195">-20250 13307 0,'0'0'16,"-12"11"-16,-11 13 15,-12 10 1,-1 1-16,13-12 15,-1 0 1,12 0-16,1 0 16,-1-11-1,12-1-15,0-11 16,0 12-16,12 0 16,-1-1-1,-11-11-15,0 0 16,0 0-1,0 0-15,0 0 16,0 0-16,0 0 16,-23 0-1,-24 12-15,-24-12 16,0 0 0,24-12-16,0 1 15,12-1 1,23-11-16,0 0 15,12-23-15,12-12 16,23 0 0,12 0-16,0 23 15,-47 35 1</inkml:trace>
          <inkml:trace contextRef="#ctx0" brushRef="#br0" timeOffset="2190.0111">-20332 12660 0,'0'0'0,"0"-12"16,12-11-16,-12-12 16,0 12-1,-12-11-15,0-1 16,0 12-1,0 11-15,1 12 16,-1 12-16,0 11 16,0 23-1,1 23-15,11 24 16,0-93 0</inkml:trace>
          <inkml:trace contextRef="#ctx0" brushRef="#br0" timeOffset="-525.3869">-18259 13388 0,'0'0'0,"0"0"0,0 0 16,0 0-16,0 0 15,0 0 1,0 0-16,0 0 16,12 11-1,11 1-15,13 11 16,11 0-16,12 12 15,-12-12 1,-12 0-16,-11-11 16,-13 11-1,-11 0-15,-11 0 16,-13 23-16,-35 23 16,-11-11-1,-13 12-15,83-70 16</inkml:trace>
        </inkml:traceGroup>
        <inkml:traceGroup>
          <inkml:annotationXML>
            <emma:emma xmlns:emma="http://www.w3.org/2003/04/emma" version="1.0">
              <emma:interpretation id="{5BD5DAB8-2573-48AE-A8F4-EA373A0D545B}" emma:medium="tactile" emma:mode="ink">
                <msink:context xmlns:msink="http://schemas.microsoft.com/ink/2010/main" type="inkWord" rotatedBoundingBox="11589,14828 11392,14775 11504,14364 11701,14417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$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2497.4579">-20768 12960 0,'0'0'0,"0"0"15,0 12 1,-24 22-16,-11 13 16,-24 22-16,-23 23 15,-24 12 1,106-104-16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0:10.2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1D5162-B879-4B60-B66A-81BD652D60FC}" emma:medium="tactile" emma:mode="ink">
          <msink:context xmlns:msink="http://schemas.microsoft.com/ink/2010/main" type="inkDrawing" rotatedBoundingBox="18400,12804 29967,12722 29968,12788 18401,12870" semanticType="underline" shapeName="Other">
            <msink:sourceLink direction="with" ref="{4279080F-A4FF-40F2-8028-0F7AFA0D059A}"/>
            <msink:sourceLink direction="with" ref="{661998CB-D3BB-447C-8F58-D87914669E76}"/>
            <msink:sourceLink direction="with" ref="{8297892F-F2FA-4E54-8F10-59796937B954}"/>
          </msink:context>
        </emma:interpretation>
      </emma:emma>
    </inkml:annotationXML>
    <inkml:trace contextRef="#ctx0" brushRef="#br0">0 89 0,'0'0'0,"23"0"16,48 0 0,11 0-16,12 0 15,36 0-15,47 0 16,-36 0-1,0 0-15,72 0 16,-37 0 0,1-12-16,58 12 15,-34 0 1,34 0-16,24 0 16,-35 0-16,71 0 15,-83 0 1,106-11-16,-94 11 15,117-12 1,-105 12-16,106-11 16,-72 11-1,60 0-15,-71-12 16,59 12-16,-35 0 16,23 0-1,13-12-15,-37 12 16,36-11-1,-47 11-15,59 11 16,-94-11-16,70 0 16,-59 0-1,48 0-15,-48 0 16,12 0 0,-11 0-16,-36 0 15,59 0-15,-83 0 16,24 0-1,0 0-15,-47 0 16,24 0 0,-1 0-16,-58 12 15,-1 0 1,-129-12-16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0:12.4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83EB98-0C25-4FA3-BB87-EC4825DA45A1}" emma:medium="tactile" emma:mode="ink">
          <msink:context xmlns:msink="http://schemas.microsoft.com/ink/2010/main" type="inkDrawing" rotatedBoundingBox="18671,13051 30062,13105 30061,13170 18670,13116" semanticType="underline" shapeName="Other">
            <msink:sourceLink direction="with" ref="{4279080F-A4FF-40F2-8028-0F7AFA0D059A}"/>
            <msink:sourceLink direction="with" ref="{661998CB-D3BB-447C-8F58-D87914669E76}"/>
            <msink:sourceLink direction="with" ref="{8297892F-F2FA-4E54-8F10-59796937B954}"/>
          </msink:context>
        </emma:interpretation>
      </emma:emma>
    </inkml:annotationXML>
    <inkml:trace contextRef="#ctx0" brushRef="#br0">0 25 0,'0'0'0,"0"0"15,24 0 1,11 12-16,48-1 16,35-11-16,23 0 15,0 0 1,71 0-16,-11 0 16,-25 0-1,83-11-15,-35-1 16,83 12-1,-36-12-15,47 1 16,-48 11-16,84 11 16,-83-11-1,106 0-15,-47 0 16,23 12 0,24 0-16,-35-1 15,-1 1-15,71-1 16,-70 1-1,35-24-15,24 1 16,-83 11 0,47-12-16,0 12 15,-35 12-15,94-1 16,-106-11 0,-12 0-16,106 0 15,-176 0 1,82 12-16,-82-12 15,58 0 1,-70 0-16,-36 11 16,-188-11-1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0:23.4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75D7CE-C782-4DE6-9E71-840F9195C8FE}" emma:medium="tactile" emma:mode="ink">
          <msink:context xmlns:msink="http://schemas.microsoft.com/ink/2010/main" type="writingRegion" rotatedBoundingBox="29203,18180 29226,18180 29226,18215 29203,18215"/>
        </emma:interpretation>
      </emma:emma>
    </inkml:annotationXML>
    <inkml:traceGroup>
      <inkml:annotationXML>
        <emma:emma xmlns:emma="http://www.w3.org/2003/04/emma" version="1.0">
          <emma:interpretation id="{E283E80D-576A-4261-AE88-5FC954315BE4}" emma:medium="tactile" emma:mode="ink">
            <msink:context xmlns:msink="http://schemas.microsoft.com/ink/2010/main" type="paragraph" rotatedBoundingBox="29203,18180 29226,18180 29226,18215 29203,18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B7155-3604-4E7A-B351-3ED0A0A90706}" emma:medium="tactile" emma:mode="ink">
              <msink:context xmlns:msink="http://schemas.microsoft.com/ink/2010/main" type="line" rotatedBoundingBox="29203,18180 29226,18180 29226,18215 29203,18215"/>
            </emma:interpretation>
          </emma:emma>
        </inkml:annotationXML>
        <inkml:traceGroup>
          <inkml:annotationXML>
            <emma:emma xmlns:emma="http://www.w3.org/2003/04/emma" version="1.0">
              <emma:interpretation id="{0D8EC0B9-5471-4408-9B9A-191CF54FA24C}" emma:medium="tactile" emma:mode="ink">
                <msink:context xmlns:msink="http://schemas.microsoft.com/ink/2010/main" type="inkWord" rotatedBoundingBox="29203,18180 29226,18180 29226,18215 29203,18215"/>
              </emma:interpretation>
              <emma:one-of disjunction-type="recognition" id="oneOf0">
                <emma:interpretation id="interp0" emma:lang="" emma:confidence="1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23 0 0,'0'0'0,"0"0"16,0 0-1,0 0-15,0 0 16,0 0 0,0 12-16,0-1 15,0 1 1,0-12-16,0 0 15,0 0-15,0 0 16,0 0 0,-23-12-16,23 12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34.4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319745-55E6-44E1-AB15-7194BE67FF1F}" emma:medium="tactile" emma:mode="ink">
          <msink:context xmlns:msink="http://schemas.microsoft.com/ink/2010/main" type="inkDrawing" rotatedBoundingBox="11465,9628 16978,9772 16974,9922 11462,9778" semanticType="underline" shapeName="Other">
            <msink:sourceLink direction="with" ref="{23A161DB-6420-4BBA-A76C-3F36D436B437}"/>
            <msink:sourceLink direction="with" ref="{13B61D50-AC02-4657-ACB9-50B714B70F8E}"/>
          </msink:context>
        </emma:interpretation>
      </emma:emma>
    </inkml:annotationXML>
    <inkml:trace contextRef="#ctx0" brushRef="#br0">0 117 0,'0'0'0,"0"0"16,0 0-16,0 0 16,0 0-1,0 0-15,0 0 16,12-11-1,0-1-15,11 1 16,13-1-16,23 0 16,11 1-1,1-1-15,11 1 16,13-1 0,23 12-16,35 0 15,-12-11-15,-23 11 16,47 0-1,11 0-15,-22 11 16,34 12 0,24-23-16,-47 0 15,59 12 1,23 11-16,-58-23 16,82-12-16,-71 12 15,59 24 1,-35-13-16,0-11 15,11 23 1,-35-11-16,12-1 16,-11 12-1,-48-23-15,-12 12 16,1-12-16,-25 12 16,-22-1-1,-25 1-15,-11 11 16,-59-23-1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2:05.9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B04C3-A5E6-4464-8D4C-05B5D55D254A}" emma:medium="tactile" emma:mode="ink">
          <msink:context xmlns:msink="http://schemas.microsoft.com/ink/2010/main" type="inkDrawing" rotatedBoundingBox="17341,2402 26389,2539 26387,2682 17339,2544" shapeName="Other"/>
        </emma:interpretation>
      </emma:emma>
    </inkml:annotationXML>
    <inkml:trace contextRef="#ctx0" brushRef="#br0">0 47 0,'12'0'16,"47"0"-16,24-11 16,34-1-1,48 12-15,0 0 16,0 0 0,47 0-16,0-11 15,0 11-15,47 0 16,-47 0-1,118-12-15,-106 12 16,129 12 0,-117-12-16,129 0 15,-82 0-15,58 0 16,1 11 0,-47-11-16,105 12 15,-141-12 1,95 11-16,-83-11 15,58 12 1,-46-12-16,0 11 16,-24 1-1,35-1-15,-70 1 16,59 0-16,-95-1 16,48 1-1,-36-1-15,-58 1 16,-1-1-1,0 13-15,-23 10 16,-118-34-16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2:04.49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5661AA-0809-4A33-8BCF-8FE1546C3EFB}" emma:medium="tactile" emma:mode="ink">
          <msink:context xmlns:msink="http://schemas.microsoft.com/ink/2010/main" type="inkDrawing" rotatedBoundingBox="16624,1864 26825,2112 26822,2202 16622,1954" semanticType="strikethrough" shapeName="Other">
            <msink:sourceLink direction="with" ref="{CF2DC627-89DE-438B-90ED-9E2170372F4D}"/>
            <msink:sourceLink direction="with" ref="{B0292EF7-85CF-4B43-BF95-9E171E73D961}"/>
            <msink:sourceLink direction="with" ref="{3ADF64C1-A712-45F3-9DDF-B207B4CAB7C4}"/>
          </msink:context>
        </emma:interpretation>
      </emma:emma>
    </inkml:annotationXML>
    <inkml:trace contextRef="#ctx0" brushRef="#br0">0 13 0,'0'0'16,"0"0"-16,0 0 15,0 0-15,0 0 16,0 0 0,0 0-16,35 0 15,48 0-15,11 0 16,47 0 0,71 0-16,0 0 15,24-11 1,58-1-16,-23 12 15,59 12 1,-12-12-16,12-12 16,71 35-16,-48-23 15,12 0 1,106 12-16,-35 11 16,-59-12-1,47-11-15,24 23 16,-36-11-1,-117 0-15,105-1 16,-70 1-16,-24-1 16,36 1-1,-83-12-15,71 11 16,-95 1 0,60-1-16,-83 1 15,0 0 1,0-1-16,-71 1 15,-23-1-15,-12-11 16,-35 0 0,-12 0-16,-24 12 15,-35-12 1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1:22.7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98C175-2479-4BF1-9CC3-36583D5911D8}" emma:medium="tactile" emma:mode="ink">
          <msink:context xmlns:msink="http://schemas.microsoft.com/ink/2010/main" type="inkDrawing" rotatedBoundingBox="12136,5321 17120,5174 17138,5812 12155,5960" semanticType="callout" shapeName="Other">
            <msink:sourceLink direction="to" ref="{491D0B91-F72B-4073-B455-E14939370F41}"/>
            <msink:sourceLink direction="from" ref="{36CA52B0-2D26-47C8-A644-52ED7351ACAA}"/>
          </msink:context>
        </emma:interpretation>
      </emma:emma>
    </inkml:annotationXML>
    <inkml:trace contextRef="#ctx0" brushRef="#br0">-7939 4565 0,'0'0'16,"0"0"-1,11 0-15,25 0 16,11 0-16,35-11 16,1 11-1,23-12-15,59 1 16,23-1 0,-11 0-16,58 1 15,-34-1-15,34-11 16,36 12-1,-35-1-15,35 1 16,-36-1 0,72 12-16,-84 0 15,72 0 1,-83 0-16,0 0 16,12 0-16,-71 0 15,-12 12 1,1-12-16,-25 0 15,-22 0 1,-25 0-16,-23 11 16,1-11-16,-25 0 15,-11 0 1,-12 0-16,0-11 16,0-1-1,0 0-15,-24-22 16,-11-1-1,-24 0-15,-12 1 16,13 11-16,-1 0 16,11-1-1,13 13-15,0-1 16,11 1 0,1-1-16,11 12 15,12 0-15,0 0 16,0 0-1,0 0-15,12 0 16,11 12 0,24-1-16,36 1 15,-1-1-15,1 13 16,-24-1 0,0 0-16,-12 0 15,-12 0 1,-11 12-16,-13-1 15,-11 1 1,-11 0-16,-25 22 16,-11-10-1,-35 10-15,11-10 16,12-13-16,12-11 16,12 1-1,11-13-15,0 1 16,13-12-1,-1 0-15,12 0 16,0 0-16,-12-12 16,0 1-1,1-36-15,-1-45 16,0-24 0,12 12-16,-12 23 15,0 1 1,12 22-16,0 23 15,0 35-15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2:13.7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BFAABC-FBFD-4F75-8DE8-2AB82BDB2295}" emma:medium="tactile" emma:mode="ink">
          <msink:context xmlns:msink="http://schemas.microsoft.com/ink/2010/main" type="writingRegion" rotatedBoundingBox="17825,4812 21883,4616 21945,5907 17887,6103"/>
        </emma:interpretation>
      </emma:emma>
    </inkml:annotationXML>
    <inkml:traceGroup>
      <inkml:annotationXML>
        <emma:emma xmlns:emma="http://www.w3.org/2003/04/emma" version="1.0">
          <emma:interpretation id="{9A526C1A-A743-4679-BB5B-AB1C5A8AACD5}" emma:medium="tactile" emma:mode="ink">
            <msink:context xmlns:msink="http://schemas.microsoft.com/ink/2010/main" type="paragraph" rotatedBoundingBox="17825,4812 21883,4616 21945,5907 17887,6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C162B2-0394-4CC0-B03E-8084512BD23E}" emma:medium="tactile" emma:mode="ink">
              <msink:context xmlns:msink="http://schemas.microsoft.com/ink/2010/main" type="line" rotatedBoundingBox="17825,4812 21883,4616 21945,5907 17887,6103"/>
            </emma:interpretation>
          </emma:emma>
        </inkml:annotationXML>
        <inkml:traceGroup>
          <inkml:annotationXML>
            <emma:emma xmlns:emma="http://www.w3.org/2003/04/emma" version="1.0">
              <emma:interpretation id="{491D0B91-F72B-4073-B455-E14939370F41}" emma:medium="tactile" emma:mode="ink">
                <msink:context xmlns:msink="http://schemas.microsoft.com/ink/2010/main" type="inkWord" rotatedBoundingBox="17825,4812 21883,4616 21945,5907 17887,6103">
                  <msink:destinationLink direction="to" ref="{B798C175-2479-4BF1-9CC3-36583D5911D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-2226 4450 0,'0'0'0,"0"0"16,0 0-16,0 0 16,0 0-1,11 0-15,13 0 16,11-12-1,24-11-15,0 11 16,0 1-16,12-1 16,-12 12-1,0 0-15,-1 0 16,1 12 0,-59-12-16</inkml:trace>
          <inkml:trace contextRef="#ctx0" brushRef="#br0" timeOffset="650.7709">-1355 4091 0,'0'0'0,"0"0"16,0 0-16,0 0 15,12-11 1,0-12-16,0 0 16,11 0-1,1-1-15,11 1 16,-11 12 0,-1-1-16,1 12 15,-1 12-15,1-1 16,-12 12-1,0 1-15,-1 22 16,-11 0 0,-11 0-16,-13 0 15,0 1-15,1 10 16,-1-10 0,1-13-16,11-11 15,0-11 1,0 0-16,12-12 15,0 0 1,0 0-16,12 0 16,12 11-16,23 1 15,12-12 1,11 0-16,-11 0 16,0 0-1,-12 0-15,-47 0 16</inkml:trace>
          <inkml:trace contextRef="#ctx0" brushRef="#br0" timeOffset="1104.4015">-612 3687 0,'0'0'0,"0"0"15,0 11 1,0 13-16,0-1 15,-12 11 1,0 1-16,0-12 16,0 12-16,1-12 15,-1 0 1,12-11-16,0 11 16,0-12-1,12 1-15,-1-1 16,37 13-16,10-13 15,25 1 1,-12-1-16,-13 1 16,1-12-1,-12 0-15,-47 0 16</inkml:trace>
          <inkml:trace contextRef="#ctx0" brushRef="#br0" timeOffset="1459.6095">-259 3652 0,'0'0'0,"0"0"16,0 0-16,0 12 15,0 11 1,-12 35-16,12 23 16,-12-1-1,12 1-15,0 0 16,0 0-16,12-23 15,0 23 1,0-23-16,-1-1 16,-11-57-1</inkml:trace>
          <inkml:trace contextRef="#ctx0" brushRef="#br0" timeOffset="1676.9645">106 4450 0,'0'0'0,"0"0"15,0 0-15</inkml:trace>
          <inkml:trace contextRef="#ctx0" brushRef="#br0" timeOffset="2819.1363">401 4034 0,'0'0'15,"0"0"1,0 0-16,0 0 16,11-12-1,13 1-15,11-13 16,1 1 0,11 0-16,12 0 15,-1 11-15,-10 1 16,-13 11-1,0 11-15,1 1 16,-13 0 0,-11-1-16,0 12 15,-12 0-15,0 1 16,-12-13 0,-12 24-16,-11-12 15,0 0 1,11-11-16,1-1 15,11-11 1,0 0-16,12 0 16,0 0-16,0 0 15,24 0 1,11 0-16,0 0 16,12 12-1,-11-1-15,11 12 16,-12 0-16,1 12 15,-1 0 1,-12-1-16,-11 1 16,-12 0-1,-12-12-15,1 0 16,-13 0 0,-35 0-16,-11 0 15,-1-11-15,0-12 16,12 0-1,24-12-15,11 1 16,24 11 0</inkml:trace>
          <inkml:trace contextRef="#ctx0" brushRef="#br0" timeOffset="3252.4533">1437 3710 0,'0'0'0,"0"12"16,0 11-16,0 11 15,-12 1 1,1 11-16,-1-11 16,-12 0-1,1-12-15,-1 0 16,12 0 0,1-11-16,11-1 15,0-11-15,11 12 16,13-1-1,11 1-15,1-1 16,23 1 0,-1-1-16,25 1 15,-1 0-15,-11-12 16,-12 11 0,-59-11-16</inkml:trace>
          <inkml:trace contextRef="#ctx0" brushRef="#br0" timeOffset="3517.3861">1637 3733 0,'0'0'0,"0"12"16,0 34-1,0 23-15,0 35 16,0 104 0,-11-23-16,22 23 15,1 81-15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1:25.2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020A55-6B90-4322-B449-16123F51127C}" emma:medium="tactile" emma:mode="ink">
          <msink:context xmlns:msink="http://schemas.microsoft.com/ink/2010/main" type="writingRegion" rotatedBoundingBox="16197,5028 12546,4855 12616,3362 16268,3535"/>
        </emma:interpretation>
      </emma:emma>
    </inkml:annotationXML>
    <inkml:traceGroup>
      <inkml:annotationXML>
        <emma:emma xmlns:emma="http://www.w3.org/2003/04/emma" version="1.0">
          <emma:interpretation id="{24464B32-8574-4BC7-8F8A-E7C66D79BB13}" emma:medium="tactile" emma:mode="ink">
            <msink:context xmlns:msink="http://schemas.microsoft.com/ink/2010/main" type="paragraph" rotatedBoundingBox="16197,5028 12546,4855 12616,3362 16268,3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BC08FC-238B-4B97-BC1D-DBF65FEB5404}" emma:medium="tactile" emma:mode="ink">
              <msink:context xmlns:msink="http://schemas.microsoft.com/ink/2010/main" type="line" rotatedBoundingBox="16197,5028 12546,4855 12616,3362 16268,3535"/>
            </emma:interpretation>
          </emma:emma>
        </inkml:annotationXML>
        <inkml:traceGroup>
          <inkml:annotationXML>
            <emma:emma xmlns:emma="http://www.w3.org/2003/04/emma" version="1.0">
              <emma:interpretation id="{09A6E627-342B-405C-8F19-8F137E18CA23}" emma:medium="tactile" emma:mode="ink">
                <msink:context xmlns:msink="http://schemas.microsoft.com/ink/2010/main" type="inkWord" rotatedBoundingBox="16197,5028 12546,4855 12616,3362 16268,35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-5030 3375 0,'0'0'0,"0"0"15,0 0 1,0 11-16,-12 13 15,-11-1-15,-1 11 16,-11-11 0,-12 12-16,-12 11 15,0 1 1,0-1-16,59-46 16</inkml:trace>
          <inkml:trace contextRef="#ctx0" brushRef="#br0" timeOffset="956.5184">-5631 2531 0,'0'0'15,"12"-11"-15,47-1 16,23 1-1,36-1-15,24 0 16,23 1 0,-165 11-16</inkml:trace>
          <inkml:trace contextRef="#ctx0" brushRef="#br0" timeOffset="711.1805">-5560 2924 0,'0'0'0,"0"0"16,12-23-1,11 0-15,13 0 16,-1 0 0,12 0-16,-11-1 15,-13 24 1,-11 0-16,0 12 15,-1 0-15,-11 11 16,-11 0 0,-1 11-16,-12 1 15,1 0 1,-1-12-16,12 0 16,1-11-1,11-1-15,0-11 16,11 12-16,1-1 15,12-11 1,-12 0-16,-1 0 16,1 0-1,0-11-15,-12 11 16,0 0-16,-24-12 16,-23 1-1,-12 11-15,0 11 16,12 1-1,0-1-15,0 12 16,12 0-16,-1 1 16,13-1-1,11 11-15,0 13 16,12 10 0,0 1-16,0-12 15,12 12 1,0 12-16,0 22 15,-1 0-15,-11-34 16,12 12 0,-12-70-16</inkml:trace>
          <inkml:trace contextRef="#ctx0" brushRef="#br0" timeOffset="1408.3766">-5996 2566 0,'0'0'16,"0"0"-16,0 0 16,0 35-1,0 45-15,0 13 16,-12-1-16,1 1 16,-1-12-1,0-12-15,12-69 16</inkml:trace>
          <inkml:trace contextRef="#ctx0" brushRef="#br0" timeOffset="3115.5726">-5442 2889 0,'0'0'16,"0"0"-16,-12 12 15,-23 0-15,-1 11 16,1 0-1,11-12-15,1 1 16,11-1 0,12 1-16,12 11 15,35 12 1,-47-35-16</inkml:trace>
          <inkml:trace contextRef="#ctx0" brushRef="#br0" timeOffset="2239.2179">-6620 2635 0,'0'0'16,"0"0"-16,12-11 16,11-24-1,-11 0-15,0-11 16,-12 0-16,-24-12 16,1 23-1,-13 12-15,-11 12 16,0 22-1,0 12-15,12 12 16,-1 11 0,1 35-16,11 23 15,13-11-15,11-93 16</inkml:trace>
          <inkml:trace contextRef="#ctx0" brushRef="#br0" timeOffset="1932.231">-6279 3097 0,'0'0'16,"0"0"-16,0 0 15,-11 12 1,-1 11-16,-12 0 16,1 12-16,11-12 15,12 0 1,0 0-16,0 0 16,12-11-1,0 0-15,11-1 16,12-11-16,13 0 15,-1 0 1,-24 0-16,-11 0 16,0 0-1,-12 0-15,0 0 16,-24 12 0,-11 11-16,-12 0 15,-24 0-15,-35 12 16,12-12-1,0-12-15,23 1 16,12-12 0,0 0-16,12 0 15,12-12-15,11-11 16,1-11 0,11-1-16,12-11 15,12-12 1,-1 12-16,13-1 15,-24 47 1</inkml:trace>
          <inkml:trace contextRef="#ctx0" brushRef="#br0" timeOffset="2504.2093">-7292 3421 0,'0'0'0,"0"0"16,-11 23-16,-1 0 15,-12 12 1,1 11-16,-13 12 16,1 0-1,0-12-15,-1 0 16,1-11-16,35-35 16</inkml:trace>
          <inkml:trace contextRef="#ctx0" brushRef="#br0" timeOffset="-808.7204">-4146 3086 0,'0'0'0,"0"0"16,0 0 0,0 0-16,0 0 15,0 0 1,0 0-16,0 0 15,0 0-15,0 0 16,0 0 0,0 0-16,0 0 15,0 0 1,0 0-16,0 0 16,0 0-1,0 0-15,11 0 16,1 0-16,0 0 15,0 0 1,11 11-16,1 1 16,-1 0-1,1-12-15,11 11 16,-11 1-16,-1-1 16,1 1-1,-12-1-15,0 1 16,-1 0-1,1-1-15,-12-11 16,0 0 0,0 12-16,-23 11 15,-1 0-15,-11 0 16,-1 0 0,1 0-16,-12 0 15,-12 12 1,-12 0-16,12-1 15,0 13-15,59-47 16</inkml:trace>
          <inkml:trace contextRef="#ctx0" brushRef="#br0" timeOffset="-334.7487">-4453 3340 0,'0'0'0,"0"0"16,0 0-1,0 0-15,-11 12 16,-1-1-16,0 1 16,0-12-1,-11 0-15,11 0 16,-12-12-1,13 12-15,-1-11 16,0-1 0,0 1-16,12-1 15,0 1-15,0-1 16,12 0 0,0 1-16,11-1 15,-11 12 1,12 0-16,-13 12 15,1-1-15,-12 13 16,-12 22 0,1-12-16,-13 13 15,-11-1 1,-12 0-16,-12 12 16,-12-12-1,0-11-15,12-1 16,59-34-16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0:31.76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E54FFB-593F-4F34-A34B-96CCE78581FB}" emma:medium="tactile" emma:mode="ink">
          <msink:context xmlns:msink="http://schemas.microsoft.com/ink/2010/main" type="writingRegion" rotatedBoundingBox="32873,3089 6302,3434 6262,289 32832,-55"/>
        </emma:interpretation>
      </emma:emma>
    </inkml:annotationXML>
    <inkml:traceGroup>
      <inkml:annotationXML>
        <emma:emma xmlns:emma="http://www.w3.org/2003/04/emma" version="1.0">
          <emma:interpretation id="{DD644377-002A-47D3-9B0F-C3A701700411}" emma:medium="tactile" emma:mode="ink">
            <msink:context xmlns:msink="http://schemas.microsoft.com/ink/2010/main" type="paragraph" rotatedBoundingBox="32873,3089 6302,3434 6262,289 32832,-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946FF-C548-4852-A2F7-7DBF369401D8}" emma:medium="tactile" emma:mode="ink">
              <msink:context xmlns:msink="http://schemas.microsoft.com/ink/2010/main" type="line" rotatedBoundingBox="32873,3089 6302,3434 6262,289 32832,-55"/>
            </emma:interpretation>
          </emma:emma>
        </inkml:annotationXML>
        <inkml:traceGroup>
          <inkml:annotationXML>
            <emma:emma xmlns:emma="http://www.w3.org/2003/04/emma" version="1.0">
              <emma:interpretation id="{21902E37-7E37-4DB7-BD6F-3A5D25140444}" emma:medium="tactile" emma:mode="ink">
                <msink:context xmlns:msink="http://schemas.microsoft.com/ink/2010/main" type="inkWord" rotatedBoundingBox="32858,1881 29980,1919 29959,352 32837,3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10908 185 0,'0'0'0,"0"0"16,12 12-16,0-1 15,-1 12 1,1 0-16,12 24 16,-12 10-16,11 13 15,-11-1 1,-12-69-16</inkml:trace>
          <inkml:trace contextRef="#ctx0" brushRef="#br0" timeOffset="443.0318">10508 335 0,'0'0'0,"0"0"15,0 12-15,0 11 16,11 0 0,-11 12-16,12-12 15,-12-12-15,0 1 16,0 0 0,0-12-16,0 0 15,-12 11 1,1 1-16,-25 11 15,-23 11 1,-11 13-16,-1-1 16,12-11-16,12-12 15,0 0 1,0 0-16,11 0 16,1 0-1,0-11-15,-1-1 16,13 1-16,11-1 15,12-11 1</inkml:trace>
          <inkml:trace contextRef="#ctx0" brushRef="#br0" timeOffset="-9345.2374">12345 0 0,'0'0'15,"0"0"-15,0 0 16,0 0-1,0 0-15,0-11 16,0-1-16,0 1 16,0-13-1,12 1-15,0 0 16,23 0 0,12 0-16,0 11 15,0 1 1,-11 22-16,-1 12 15,-23 1-15,0 22 16,-36 12 0,-23 11-16,-24 0 15,12-11 1,1 0-16,-1-12 16,12-11-16,11-12 15,13 0 1,11 0-16,12-23 15,0 12 1,23-1-16,25 1 16,46 11-1,24-12-15,-24 1 16,-12 0-16,-23-1 16,-12 1-1,-47-12-15</inkml:trace>
          <inkml:trace contextRef="#ctx0" brushRef="#br0" timeOffset="933.6713">11980-739 0,'0'0'0,"0"0"16,-12 23-16,-47 34 15,-58 47 1,-119 12-16,59-35 15,24-12 1,-12-23-16,36-22 16,23-13-16,23-11 15,12-11 1,13-13-16,10 1 16,25 0-1,11-23-15,24-23 16,23-12-1,36 11-15,35 13 16,-12 22-16,-11 23 16,-24 36-1,-1 33-15,-34 1 16,-12 0-16,-12 0 16,-36 11-1,-34 12-15,-13 0 16,-35 0-1,118-81-15</inkml:trace>
          <inkml:trace contextRef="#ctx0" brushRef="#br0" timeOffset="-9087.9221">11344 324 0,'0'0'16,"35"0"-16,36 0 16,11 0-16,13 11 15,-95-11 1</inkml:trace>
        </inkml:traceGroup>
        <inkml:traceGroup>
          <inkml:annotationXML>
            <emma:emma xmlns:emma="http://www.w3.org/2003/04/emma" version="1.0">
              <emma:interpretation id="{CF2DC627-89DE-438B-90ED-9E2170372F4D}" emma:medium="tactile" emma:mode="ink">
                <msink:context xmlns:msink="http://schemas.microsoft.com/ink/2010/main" type="inkWord" rotatedBoundingBox="27080,1500 23857,1542 23840,241 27064,200">
                  <msink:destinationLink direction="with" ref="{7A5661AA-0809-4A33-8BCF-8FE1546C3EFB}"/>
                </msink:context>
              </emma:interpretation>
            </emma:emma>
          </inkml:annotationXML>
          <inkml:trace contextRef="#ctx0" brushRef="#br0" timeOffset="14489.9768">6290-855 0,'0'0'0,"12"23"16,0 23 0,12 24-16,-1-1 15,1 0 1,-1-34-16,-11 0 15,0-12-15,0-12 16,-1 1 0,-11-12-16,0 0 15,12-12 1,0-11-16,11-11 16,13-24-16,-1 12 15,12 11 1,12 12-16,-12 11 15,12 24 1,0 34-16,0 23 16,-12 1-1,-12 34-15,-35-104 16</inkml:trace>
          <inkml:trace contextRef="#ctx0" brushRef="#br0" timeOffset="13731.033">5737 243 0,'0'0'16,"23"11"-16,1 1 15,11 0-15,12-1 16,0-11 0,1 0-16,-1-11 15,-12-1 1,-11 0-16,-1-11 15,-11 0-15,-12 0 16,-12-12 0,0 12-16,-23 12 15,-24-1 1,-12 1-16,1 11 16,11 11-1,12 1-15,11-1 16,25-11-16,11 0 15,0 0 1,23 23-16,36 1 16,0-1-1,-59-23-15</inkml:trace>
          <inkml:trace contextRef="#ctx0" brushRef="#br0" timeOffset="14037.8525">5701-381 0,'0'0'16,"12"0"-16,24 0 15,-1 0 1,12-12-16,0 1 16,0 11-1,12-12-15,-59 12 16</inkml:trace>
          <inkml:trace contextRef="#ctx0" brushRef="#br0" timeOffset="13306.6265">5207-335 0,'11'12'16,"1"34"-16,12 35 15,-1 34 1,1-34-16,-1-11 16,1-13-1,0-10-15,11 10 16,0-10-16,-35-47 15</inkml:trace>
          <inkml:trace contextRef="#ctx0" brushRef="#br0" timeOffset="16144.6771">4441-196 0,'0'0'0,"0"0"16,0 0-1,0 0-15,0 0 16,0 0 0,0 0-16,0 0 15,0 0-15,0 0 16,12 11-1,11 12-15,13 12 16,11 11 0,12 12-16,0 0 15,-12-12 1,0 0-16,-12 1 16,1-1-16,-1-12 15,-12 1 1,13 11-16,-1-11 15,-11 0 1,-13-12-16,1-12 16,0 1-1,0-1-15,-12-11 16,0 0-16,0 0 16,0 0-1</inkml:trace>
          <inkml:trace contextRef="#ctx0" brushRef="#br0" timeOffset="17357.6758">4594-92 0,'0'0'0,"0"0"16,12-12 0,0 1-16,-1-1 15,13-11 1,0 11-16,-13 1 15,1-1 1,0 1-16,0 11 16,-1-12-16,-11 12 15,12 0 1,0 0-16,-12 0 16,0 0-1,0 0-15,0 0 16,0 0-1,0 0-15,0 0 16,-12 35-16,-23 34 16,-24 35-1,12-34-15,12-13 16,-1 1 0,1-12-16,11-11 15,13 0 1,-1-12-16,0-12 15,12 1-15,0-12 16,0 0 0,0 0-16,0 0 15,0 0 1,12-12-16,23-22 16,24-24-16,12-11 15,-12-24 1,-12 12-16,-12 12 15,-11 34 1,-1 0-16,-11 24 16,-12 11-16,0 0 15,-12 23 1,-47 58-16,-23 35 16,11-24-1,12 0-15,24-22 16,11-24-1,13-11-15,-1-12 16,12-12-16,0-11 16,0 0-1,0 0-15,12-11 16,11-24 0,36-34-16,12-35 15,-1-12-15,-11 24 16,-12 22-1,-47 70-15,142-231 16,-142 231 0,-24 46-16,24-46 15,-12 35 1,-23 34-16,0 1 16,11-12-16,1-12 15,11-23 1,0 0-16,12-11 15,0-12 1,0 0-16,12 0 16,11-12-1,13-23-15,-1-22 16,-11 10-16,-1 13 16,-11 11-1,-12 23-15,0 0 16,-24 46-1,-46 35-15,-13 0 16,13-12-16,22-23 16,1 24-1,47-70-15</inkml:trace>
          <inkml:trace contextRef="#ctx0" brushRef="#br0" timeOffset="12734.9722">4912-231 0,'0'0'0,"0"23"15,-12 35 1,-11 23-16,-12 0 15,-13-12-15,13-11 16,11-12 0,1 0-16,11-11 15,12-35 1</inkml:trace>
          <inkml:trace contextRef="#ctx0" brushRef="#br0" timeOffset="13001.0217">4476-219 0,'0'0'0,"12"11"16,12 24-16,23 34 15,0 1 1,12-1-16,-12-11 16,0-1-1,-12-10-15,1-1 16,-36-46 0</inkml:trace>
          <inkml:trace contextRef="#ctx0" brushRef="#br0" timeOffset="15601.2361">4759-104 0,'0'0'15,"0"0"-15,0 0 16,0 0-16,0 0 16,0 0-1,0 0-15,0 0 16,0 0-1,0 12-15,0-1 16,0 24 0,-12 0-16,0-1 15,1 1-15,-1 11 16,-23 0 0,-1 1-16,13-13 15,-1 1 1,1 0-16,11-12 15,0 0-15,0 0 16,12-11 0,0 11-16,0-23 15</inkml:trace>
          <inkml:trace contextRef="#ctx0" brushRef="#br0" timeOffset="12468.8838">4347-427 0,'0'0'0,"0"0"15,-12 11 1,-35 1-16,-12 11 16,-12-12-16,12 1 15,12-12 1,12 11-16,0-11 16,11 12-1,0 0-15,1-1 16,-1 1-1,13-1-15,-1 1 16,0-1-16,0 1 16,12-1-1,0-11-15,0 12 16,0-12 0,0 0-16,12 12 15,12-1 1,11 1-16,12-1 15,-12 1-15,1 11 16,-1 0 0,0 12-16,-11-1 15,-12 1 1,-12 0-16,-24 11 16,-11 0-16,-12-11 15,0 0 1,-12-1-16,12-11 15,-1 0 1,13-11-16,12 0 16,23-12-1</inkml:trace>
        </inkml:traceGroup>
        <inkml:traceGroup>
          <inkml:annotationXML>
            <emma:emma xmlns:emma="http://www.w3.org/2003/04/emma" version="1.0">
              <emma:interpretation id="{B0292EF7-85CF-4B43-BF95-9E171E73D961}" emma:medium="tactile" emma:mode="ink">
                <msink:context xmlns:msink="http://schemas.microsoft.com/ink/2010/main" type="inkWord" rotatedBoundingBox="23408,1547 21668,1569 21657,677 23397,655">
                  <msink:destinationLink direction="with" ref="{7A5661AA-0809-4A33-8BCF-8FE1546C3EF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14.2157">2109-393 0,'0'0'16,"0"0"-16,0 0 16,0 23-16,-12 12 15,-35 34 1,-24 12-16,-11-11 16,-1-1-1,24-23-15,12-11 16,0-12-16,23 0 15,1-11 1,11-1-16,0 1 16,1-1-1,11-11-15,0 12 16,0-1 0,23 13-16,24 10 15,36 1-15,11 0 16,0-1-1,12 24-15,24 0 16,-12 11 0,-118-69-16</inkml:trace>
          <inkml:trace contextRef="#ctx0" brushRef="#br0" timeOffset="11749.7113">3310 324 0,'0'0'16,"0"0"-1,0 0-15,12 11 16,-12-11-16</inkml:trace>
          <inkml:trace contextRef="#ctx0" brushRef="#br0" timeOffset="11543.1498">3027-58 0,'0'0'0,"-11"12"15,-36 11 1,-12 23-16,12 1 16,11-1-16,13-12 15,11 1 1,12-12-16,0 0 15,12 0 1,11-11-16,36 11 16,0-23-1,-12-11-15,0-1 16,0-11-16,12-23 16,-12-12-1,-11 0-15,-25 12 16,-11 0-1,0 23-15,-11-1 16,-25 13 0,-23-1-16,-11 12 15,11 12-15,12-1 16,0 13 0,23-1-16,1 0 15,11-12 1,12-11-16</inkml:trace>
        </inkml:traceGroup>
        <inkml:traceGroup>
          <inkml:annotationXML>
            <emma:emma xmlns:emma="http://www.w3.org/2003/04/emma" version="1.0">
              <emma:interpretation id="{3ADF64C1-A712-45F3-9DDF-B207B4CAB7C4}" emma:medium="tactile" emma:mode="ink">
                <msink:context xmlns:msink="http://schemas.microsoft.com/ink/2010/main" type="inkWord" rotatedBoundingBox="20900,1493 15953,1557 15935,163 20882,99">
                  <msink:destinationLink direction="with" ref="{7A5661AA-0809-4A33-8BCF-8FE1546C3EF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80.0406">-1355 220 0,'0'0'16,"-11"11"-1,-1 1-15,-24 11 16,-11 12-16,0-1 15,0 1 1,0 0-16,0-1 16,23-11-1,24-23-15</inkml:trace>
          <inkml:trace contextRef="#ctx0" brushRef="#br0" timeOffset="4895.7755">-1508-115 0,'0'0'0,"0"23"15,-23 35 1,-13-1-16,-11 1 15,12-23 1,11-12-16,1 0 16,-1-11-16,12-12 15,1 0 1,-1 0-16,0-12 16,0 0-1,12 12-15,0-11 16,0 11-16,-11 0 15,-1 0 1,-12 11-16,-23 1 16,-24 11-1,13 0-15,-13 12 16,12-12-16,12 0 16,47-23-1</inkml:trace>
          <inkml:trace contextRef="#ctx0" brushRef="#br0" timeOffset="5328.0606">-671-936 0,'0'0'0,"0"12"15,-12 11 1,-35 46-16,-12 0 16,-12 1-16,12-36 15,0 1 1,12-12-16,12-11 15,0-12 1,11-12-16,12-11 16,0 0-1,12-12-15,0 1 16,12 11-16,0-1 16,12 13-1,-1-1-15,-23 12 16,0 0-1,-12 23-15,-11 24 16,23-47-16</inkml:trace>
          <inkml:trace contextRef="#ctx0" brushRef="#br0" timeOffset="5536.6344">-1743-578 0,'0'0'0,"0"0"16,0 12-16,0 11 15,0-23 1</inkml:trace>
          <inkml:trace contextRef="#ctx0" brushRef="#br0" timeOffset="5821.647">-1873-809 0,'0'0'15,"0"12"-15,0 22 16,0 47 0,-12 23-16,1 12 15,-13-1-15,12-11 16,0-11-1,1-1-15,11-92 16</inkml:trace>
          <inkml:trace contextRef="#ctx0" brushRef="#br0" timeOffset="6185.6161">-2262 12 0,'0'0'0,"-11"23"15,-1 12 1,0-12-16,0 0 16,-11 0-1,-13-12-15,-23 1 16,-23 0-1,-12-1-15,-1 12 16,25 0-16,-1 12 16,12 0-1,12-1-15,0 13 16,23-13 0,13-11-16,11-11 15,0-12-15,11 0 16,25-12-1,-36 12-15</inkml:trace>
          <inkml:trace contextRef="#ctx0" brushRef="#br0" timeOffset="6394.7109">-2262-924 0,'0'0'16,"-11"0"-16,-13 11 15,-11 1 1,-1 11-16,1 12 16,11-1-16,1 1 15,11 0 1,0 11-16,12 0 16,0-46-1</inkml:trace>
          <inkml:trace contextRef="#ctx0" brushRef="#br0" timeOffset="6590.4266">-2933-358 0,'0'0'0,"59"0"16,70 0-1,-34-23-15,-25 11 16,-11 12 0,-59 0-16</inkml:trace>
          <inkml:trace contextRef="#ctx0" brushRef="#br0" timeOffset="6994.8122">-3310-231 0,'0'0'0,"0"0"16,0 35-1,-12 11-15,-11 23 16,-13 1-16,13-13 15,-1-10 1,1-24-16,11-12 16,0 1-1,0-1-15,0-11 16,1-11 0,-1-1-16,0 1 15,0-1-15,12 12 16,-23 0-1,-13 12-15,-11 11 16,-23 12 0,-1 11-16,0 0 15,1 23-15,70-69 16</inkml:trace>
          <inkml:trace contextRef="#ctx0" brushRef="#br0" timeOffset="8265.3007">-2450-555 0,'0'0'0,"0"0"16,0 0-1,12-11-15,23-12 16,12-12-16,0-11 16,0 0-1,-11 11-15,-13-11 16,-11 11 0,-12 0-16,-12 12 15,-11 0 1,-24 12-16,-12 11 15,0 11-15,23 12 16,13 0 0,11 1-16,24-1 15,35 34 1,83 1-16,34 0 16,-164-58-16</inkml:trace>
          <inkml:trace contextRef="#ctx0" brushRef="#br0" timeOffset="2745.7043">459 0 0,'0'0'0,"0"0"15,0 0 1,-11 12-16,-1 11 15,-12 12-15,13-12 16,-1 0 0,12 0-16,12 0 15,-1 0 1,25 0-16,11 0 16,23-11-16,1-12 15,-12 0 1,-12 0-16,-11 0 15,-13 0 1,-11 0-16,-12 0 16,0 0-1,-12 11-15,-23 1 16,-12 11-16,-12 12 16,0-12-1,12-12-15,0-11 16,-1 0-1,1 0-15,12-11 16,11-1-16,13 1 16,-1-1-1,0 1-15,0-1 16,1 1 0,11 11-16,0 0 15,0 0 1,-12 0-16,0 11 15,-12 1-15,-11-1 16,-24 12 0,0 12-16,0 0 15,24-12 1,35-23-16</inkml:trace>
          <inkml:trace contextRef="#ctx0" brushRef="#br0" timeOffset="4016.5558">448-936 0,'0'0'15,"0"0"1,0 0-16,-12 12 15,-23 11 1,-48 11-16,-46 24 16,23 0-16,-12 46 15,12-23 1,-12 0-16,24-12 16,94-69-1</inkml:trace>
          <inkml:trace contextRef="#ctx0" brushRef="#br0" timeOffset="2984.0569">-106 81 0,'0'0'15,"0"12"-15,0 11 16,0 11-1,0 1-15,-12 11 16,-11 1-16,-13 10 16,-11-10-1,47-47-15</inkml:trace>
          <inkml:trace contextRef="#ctx0" brushRef="#br0" timeOffset="3741.8522">-612-127 0,'0'0'16,"0"0"0,0 0-16,0 0 15,0 0-15,0 0 16,0 0-1,0 0-15,0 12 16,-12 11 0,0 23-16,0 0 15,0 0-15,-11-11 16,-1 0 0,1-12-16,-1 0 15,1-11 1,11-1-16,-12-11 15,1 0 1,-1 0-16,-11 12 16,-24 11-16,0 0 15,12 0 1,0 0-16,0 0 16,11-11-1,1-12-15,11 0 16,13-12-1,-1-11-15,12-12 16,23-34-16,36-23 16,36-12-1,22 23-15,-117 81 16</inkml:trace>
          <inkml:trace contextRef="#ctx0" brushRef="#br0" timeOffset="4196.6098">-777-520 0,'0'0'16,"0"0"-1,0 0-15,0 0 16</inkml:trace>
          <inkml:trace contextRef="#ctx0" brushRef="#br0" timeOffset="7299.0909">-3711-231 0,'12'-12'0,"24"-34"16,11-58-1,-12 0-15,-23 35 16,-24 23-16,-12-1 15,-11 24 1,-12 12-16,0 22 16,-12 24-1,24 0-15,23 11 16,12 0-16,35 0 16,1 1-1,11-13-15,0 1 16,-47-35-1</inkml:trace>
          <inkml:trace contextRef="#ctx0" brushRef="#br0" timeOffset="7606.4813">-4111-219 0,'0'0'15,"12"46"1,-1 46-16,1 12 16,0-23-16,-12-23 15,12 0 1,-12-24-16,-12-10 16,0-13-1,0-11-15,1 0 16,-13-11-16,12-24 15,12-46 1,24-11-16,35-12 16,70-1-1,-129 105-15</inkml:trace>
        </inkml:traceGroup>
        <inkml:traceGroup>
          <inkml:annotationXML>
            <emma:emma xmlns:emma="http://www.w3.org/2003/04/emma" version="1.0">
              <emma:interpretation id="{8215D7B2-67F3-4EF0-92CE-94C25E306E25}" emma:medium="tactile" emma:mode="ink">
                <msink:context xmlns:msink="http://schemas.microsoft.com/ink/2010/main" type="inkWord" rotatedBoundingBox="15471,1436 15279,1439 15274,1099 15466,10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411.6424">-4629 358 0,'0'0'0,"0"0"16</inkml:trace>
          <inkml:trace contextRef="#ctx0" brushRef="#br0" timeOffset="19256.6924">-4806 35 0,'0'0'15,"0"0"1,12 11-16,-12-11 16</inkml:trace>
        </inkml:traceGroup>
        <inkml:traceGroup>
          <inkml:annotationXML>
            <emma:emma xmlns:emma="http://www.w3.org/2003/04/emma" version="1.0">
              <emma:interpretation id="{C84DE8E9-D160-43C6-A7FD-C91CD6D4F54F}" emma:medium="tactile" emma:mode="ink">
                <msink:context xmlns:msink="http://schemas.microsoft.com/ink/2010/main" type="inkWord" rotatedBoundingBox="14394,2135 13127,2151 13104,385 14371,3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683.8388">-5772 266 0,'0'0'16,"0"0"-16,0 0 16,0 0-1,-12 23-15,-23 23 16,-12 12-16,-24 11 16,-23 1-1,11-12-15,24-12 16,1-12-1,58-34-15</inkml:trace>
          <inkml:trace contextRef="#ctx0" brushRef="#br0" timeOffset="22698.6154">-6408-635 0,'0'0'0,"47"0"16,71-12-16,35 0 15,-35 1 1,-12-12-16,-12 23 15,-35 23 1,-59-23-16</inkml:trace>
          <inkml:trace contextRef="#ctx0" brushRef="#br0" timeOffset="22424.5151">-6337 46 0,'0'0'0,"0"0"16,0-11-16,0-12 15,0-23 1,0 11-16,0 0 15,0 0 1,11 12-16,13 0 16,11 0-1,1 0-15,-1 11 16,12 12-16,-23 0 16,-24 12-1,0 0-15,-24 34 16,-23 23-1,0 1-15,-12-1 16,12-11-16,11-24 16,13-11-1,11 1-15,0-1 16,12-12 0,12 1-16,0-1 15,0 1 1,11-1-16,-11-11 15,0 0-15,-12 0 16,0 0 0,0 0-16,-24-11 15,-23-1 1,-35-11-16,-1 12 16,24 11-1,12 0-15,0 11 16,12 1-16,-1-1 15,1 12 1,0 24-16,-1 34 16,13 23-1,11-12-15,0-11 16,12 11-16,12 1 16,0-1-1,0-11-15,11-11 16,-23-70-1</inkml:trace>
        </inkml:traceGroup>
        <inkml:traceGroup>
          <inkml:annotationXML>
            <emma:emma xmlns:emma="http://www.w3.org/2003/04/emma" version="1.0">
              <emma:interpretation id="{D49AF705-209A-47D4-A151-253894858F81}" emma:medium="tactile" emma:mode="ink">
                <msink:context xmlns:msink="http://schemas.microsoft.com/ink/2010/main" type="inkWord" rotatedBoundingBox="12675,3351 6780,3427 6741,410 12636,3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418.3964">-7904 12 0,'0'0'0,"0"11"15,0 12 1,0 24-16,0-1 16,0 0-1,0 12-15,12-12 16,-12 0-16,0-11 15,0-12 1,0 0-16,0-11 16,0-12-1,0 0-15,11-12 16,1 1 0,12-24-16,23-11 15,0 0-15,0-1 16,0 13-1,-11 22-15,-1 1 16,-12 22 0,13 1-16,-13 11 15,13 35-15,-13 11 16,-11 23 0,-12-11-16,0-11 15,-12-13 1,12-57-16</inkml:trace>
          <inkml:trace contextRef="#ctx0" brushRef="#br0" timeOffset="23705.7284">-8093-323 0,'0'0'0,"0"11"15,0 47-15,12 57 16,0 1-1,0 0-15,-12 45 16,0-161 0</inkml:trace>
          <inkml:trace contextRef="#ctx0" brushRef="#br0" timeOffset="24158.6634">-8623 601 0,'0'0'16,"-11"-35"-16,11-11 16,0 0-16,11 0 15,1 11 1,0 12-16,11 11 16,13 1-1,-1 11-15,0 0 16,-11 11-16,0 1 15,-13 0 1,1-1-16,-12-11 16,0 0-1,-12 0-15,-11 0 16,-1-11 0,-11-1-16,0 0 15,-13 12-15,1-11 16,0 11-1,0 11-15,0 13 16,0 33 0,0 36-16,11 22 15,36 24-15,24 34 16,11-22 0,12-1-16,24 12 15,-71-162 1</inkml:trace>
          <inkml:trace contextRef="#ctx0" brushRef="#br0" timeOffset="25866.5311">-8481 393 0,'0'0'16,"0"0"-16,0 0 15,0 0 1,0 0-16,-12-11 16,0-1-1,0 0-15,1 1 16,11-1-1,0 1-15,0-1 16,0-11-16,11-12 16,1 12-1,12 0-15,-1 0 16,1 12 0,-1 11-16,1 0 15,-12 0-15,-1 11 16,-11 1-1,0-1-15,-11 12 16,-13 0 0,1 12-16,-1 0 15,24-35 1</inkml:trace>
          <inkml:trace contextRef="#ctx0" brushRef="#br0" timeOffset="26255.1324">-9094 347 0,'0'0'0,"0"0"15,0 0-15,0 0 16,-12 11-1,1 24-15,-25 11 16,-23 12 0,-23 11-16,-1-11 15,1-12 1,23-11-16,59-35 16</inkml:trace>
          <inkml:trace contextRef="#ctx0" brushRef="#br0" timeOffset="26559.7837">-9365-370 0,'0'0'16,"0"0"-1,0 23-15,0 24 16,-12 34 0,-11 23-16,-1 0 15,13-23-15,-1-12 16,-12 12-1,24-81-15</inkml:trace>
          <inkml:trace contextRef="#ctx0" brushRef="#br0" timeOffset="27773.8519">-9718-531 0,'12'0'15,"58"0"-15,36-12 16,-23 0 0,-36 12-16,-47 0 15</inkml:trace>
          <inkml:trace contextRef="#ctx0" brushRef="#br0" timeOffset="27547.0026">-9812-11 0,'0'0'16,"0"0"-16,0 11 16,0 1-1,-24 22-15,-11 13 16,-12-13-1,-1 1-15,-10 0 16,10-12 0,1 0-16,0-12 15,12 1-15,11-12 16,1 0 0,11 0-16,0-12 15,0-11 1,12-11-16,0-13 15,0 1-15,0 0 16,0 0 0,0 11-16,0 12 15,-11 11 1,-1 1-16,-12-1 16,-11 12-1,0 0-15,23 0 16,0 12-16,0-1 15,0 1 1,12 0-16,0-1 16,0 12-1,12 12-15,0 0 16,-12-1 0,0 1-16,-12 0 15,-11-1-15,-13 1 16,1-12-1,11 0-15,1-11 16,-1-1 0,1 1-16,11-12 15,0 0-15,0 0 16,1-12 0,-1 1-16,0-1 15,-11 1 1,11-1-16,-12 12 15,1 0 1,-25 12-16,-10 11 16,-25 23-16,-11 23 15,-12 24 1,23-24-16,25-11 16,10-12-1,25-11-15,11-12 16,12-23-16</inkml:trace>
          <inkml:trace contextRef="#ctx0" brushRef="#br0" timeOffset="27950.5409">-10295-693 0,'0'0'0,"0"0"15,0 0 1,0 0-16</inkml:trace>
          <inkml:trace contextRef="#ctx0" brushRef="#br0" timeOffset="28246.2681">-10908 879 0,'0'0'15,"0"0"-15,35-12 16,36 0 0,23-11-16,-11 12 15,-13-1 1,-70 12-16</inkml:trace>
          <inkml:trace contextRef="#ctx0" brushRef="#br0" timeOffset="28481.6409">-11073 1399 0,'0'0'16,"12"0"-16,23-12 15,24 0 1,59-11-16,0 0 16,-12 0-1,-106 23-15</inkml:trace>
          <inkml:trace contextRef="#ctx0" brushRef="#br0" timeOffset="29299.7762">-11367-173 0,'0'0'0,"0"0"16,0 0-16,-24 34 16,-35 36-1,-23 22-15,-1-11 16,36-23 0,24-23-16,11-1 15,12-11-15,0-11 16,12 0-1,11-1-15,1-11 16,11 0 0,-11 0-16,-1-11 15,-11-1-15,-12 12 16,0 0 0,-12 0-16,-23 0 15,-36 23 1,0 12-16,1 11 15,23 0 1,23-11-16,1 0 16,11-1-16,0 1 15,0-12 1,0 12-16,1-1 16,-1-11-1,0 1-15,0-1 16,1-12-16,-13 1 15,-11-1 1,-1-11-16,1 0 16,0-11-1,11-12-15,12-12 16,12-11 0,24-35-16,23 0 15,0 12-15,0-1 16,-47 70-1</inkml:trace>
          <inkml:trace contextRef="#ctx0" brushRef="#br0" timeOffset="29479.1368">-11627-370 0,'0'0'0,"0"0"16,0 0-16,0 0 15</inkml:trace>
          <inkml:trace contextRef="#ctx0" brushRef="#br0" timeOffset="30937.8876">-12510-289 0,'0'0'0,"0"0"16,0 0-1,12 0-15,11-11 16,13-1-16,11 1 16,-12 11-1,0 0-15,1 0 16,-13 0 0,1 11-16,-1 1 15,-11-1 1,-12 1-16,0-1 15,-23 12-15,-13 1 16,-11 10 0,0-11-16,-12 0 15,12-11 1,0-12-16,0 0 16,0-12-1,11 1-15,1-1 16,23 1-16,1-1 15,11 1 1,0-1-16,11-11 16,1 0-16,0 11 15,11 1 1,-11 11-16,0 0 16,0 0-1,0 11-15,-1 12 16,1 12-1,-12 11-15,-12 1 16,-11-13 0,-1 1-16,-11-12 15,-12-11-15,0-1 16,0-11 0,-1 0-16,1 12 15,0 22 1,12-10-16,11 10 15,12-11-15,1 0 16,11-11 0,0 0-16,0-1 15,0-11 1,0 0-16,0 0 16,0 0-16,0 0 15,0 0 1,0 0-16,0 0 15,0-11 1,-12-1-16,0 0 16,-11 1-1,-1 11-15,0 0 16,1 11-16,-1 1 16,1 0-1,11-1-15,0 1 16,0 11-1,-11 11-15,-1 13 16,1 10 0,11 13-16,0 11 15,12 11-15,0 1 16,0 34 0,0 11-16,12-10 15,0-1 1,0 34-16,11 1 15,-23-162-15</inkml:trace>
          <inkml:trace contextRef="#ctx0" brushRef="#br0" timeOffset="29822.5729">-12416 185 0,'0'0'15,"0"0"-15,0 0 16,0 0 0,0 0-16,12 12 15,0-1-15,0 12 16,-12 12 0,0 11-16,-24 24 15,-11 10 1,-1-22-16,-11-12 15,-12-11-15,59-35 16</inkml:trace>
          <inkml:trace contextRef="#ctx0" brushRef="#br0" timeOffset="31182.8781">-12993 2358 0,'0'0'16,"47"0"-1,47 0-15,24-23 16,35-24-1,-153 47-15</inkml:trace>
        </inkml:traceGroup>
        <inkml:traceGroup>
          <inkml:annotationXML>
            <emma:emma xmlns:emma="http://www.w3.org/2003/04/emma" version="1.0">
              <emma:interpretation id="{5AEF5702-B7AC-4D14-83BE-3FE642D50928}" emma:medium="tactile" emma:mode="ink">
                <msink:context xmlns:msink="http://schemas.microsoft.com/ink/2010/main" type="inkWord" rotatedBoundingBox="6294,1598 6279,1599 6279,1584 6293,1583"/>
              </emma:interpretation>
            </emma:emma>
          </inkml:annotationXML>
          <inkml:trace contextRef="#ctx0" brushRef="#br0" timeOffset="31430.977">-13806 520 0,'0'0'15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4:23.76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DF18B1-1DE9-4985-81C4-1101B4F74026}" emma:medium="tactile" emma:mode="ink">
          <msink:context xmlns:msink="http://schemas.microsoft.com/ink/2010/main" type="inkDrawing" rotatedBoundingBox="18082,10355 27493,10277 27495,10414 18083,10492" shapeName="Other"/>
        </emma:interpretation>
      </emma:emma>
    </inkml:annotationXML>
    <inkml:trace contextRef="#ctx0" brushRef="#br0">0 153 0,'0'0'0,"0"0"0,24 0 15,23 0 1,35-12-16,36 0 15,-24 12-15,24-11 16,24 11 0,-1-12-16,-12 12 15,13-11 1,46 11-16,-23-12 16,12 12-1,35-11-15,-12 11 16,0 0-16,36 0 15,-47 0 1,46 0-16,-11-12 16,-36 12-1,72-11-15,-72 11 16,71 0-16,-35-12 16,-24 12-1,36-12-15,-36 12 16,12 0-1,12 0-15,-59 0 16,47 0-16,0 0 16,-59 0-1,59 0-15,-12-11 16,-47 11 0,12 0-16,47-12 15,-47 12 1,0 0-16,36 0 15,-60 0-15,12 0 16,12 0 0,0 0-16,-47 0 15,-1 0 1,60 0-16,-35 12 16,-25-1-1,-11 1-15,0 0 16,12-1-16,-24 1 15,-23-1 1,-24 1-16,0-1 16,-23-11-1,-1 0-15,-11 12 16,-12-12-16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4:24.8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17FFCC-1C7E-4EA2-A91C-4E5654F99FB9}" emma:medium="tactile" emma:mode="ink">
          <msink:context xmlns:msink="http://schemas.microsoft.com/ink/2010/main" type="inkDrawing" rotatedBoundingBox="18271,10936 27365,10930 27366,11136 18272,11142" shapeName="Other"/>
        </emma:interpretation>
      </emma:emma>
    </inkml:annotationXML>
    <inkml:trace contextRef="#ctx0" brushRef="#br0">0 214 0,'0'0'0,"0"0"16,0 0-1,0 0-15,0 0 16,0 0 0,0 0-16,0 0 15,11-12-15,13 1 16,23-1-1,12-11-15,12 0 16,23 0 0,36 0-16,23 11 15,-24 1 1,60 11-16,23 0 16,-47-12-16,35 1 15,12 11 1,-12-12-16,59 1 15,-47 11 1,59 0-16,-12 0 16,1 0-1,34-12-15,-23 12 16,24 0-16,-13 12 16,1-12-1,-12 0-15,23 0 16,-23 0-1,12 0-15,-36 0 16,48-12-16,-71 12 16,70 0-1,-82 0-15,47 12 16,-47-1 0,12 12-16,-12-11 15,-47-1 1,0 1-16,-12-1 15,-23 1-15,-24 0 16,-12-12 0,-11 0-16,-13 0 15,1 0 1,-12 0-16,-24 0 16,0 0-1,-11 0-15,-12 0 16,0 0-16,-12 0 15,0 0 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4:24.1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25EFD2-724B-4039-8110-D32DFA56FFD5}" emma:medium="tactile" emma:mode="ink">
          <msink:context xmlns:msink="http://schemas.microsoft.com/ink/2010/main" type="inkDrawing" rotatedBoundingBox="18542,11119 18557,11119 18557,11134 18542,11134" shapeName="Other"/>
        </emma:interpretation>
      </emma:emma>
    </inkml:annotationXML>
    <inkml:trace contextRef="#ctx0" brushRef="#br0">-1543 10055 0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1:19.68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07E6D4-9786-4FA0-98EF-54369D993172}" emma:medium="tactile" emma:mode="ink">
          <msink:context xmlns:msink="http://schemas.microsoft.com/ink/2010/main" type="writingRegion" rotatedBoundingBox="-432,4455 15686,4178 15912,17321 -207,17598"/>
        </emma:interpretation>
      </emma:emma>
    </inkml:annotationXML>
    <inkml:traceGroup>
      <inkml:annotationXML>
        <emma:emma xmlns:emma="http://www.w3.org/2003/04/emma" version="1.0">
          <emma:interpretation id="{8E9C57B4-1C24-4F7A-8F61-4DCBB1EBA7D3}" emma:medium="tactile" emma:mode="ink">
            <msink:context xmlns:msink="http://schemas.microsoft.com/ink/2010/main" type="paragraph" rotatedBoundingBox="2464,4392 11679,4317 11695,6218 2480,6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D890E1-8B4C-4728-9862-E30832676FB4}" emma:medium="tactile" emma:mode="ink">
              <msink:context xmlns:msink="http://schemas.microsoft.com/ink/2010/main" type="line" rotatedBoundingBox="2464,4392 11679,4317 11695,6218 2480,6293"/>
            </emma:interpretation>
          </emma:emma>
        </inkml:annotationXML>
        <inkml:traceGroup>
          <inkml:annotationXML>
            <emma:emma xmlns:emma="http://www.w3.org/2003/04/emma" version="1.0">
              <emma:interpretation id="{36CA52B0-2D26-47C8-A644-52ED7351ACAA}" emma:medium="tactile" emma:mode="ink">
                <msink:context xmlns:msink="http://schemas.microsoft.com/ink/2010/main" type="inkWord" rotatedBoundingBox="9152,4965 11684,4945 11695,6218 9163,6239">
                  <msink:destinationLink direction="from" ref="{B798C175-2479-4BF1-9CC3-36583D5911D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-10932 4034 0,'0'0'0,"0"0"15,0 0-15,0 0 16,0 0-16,12-12 16,0 1-1,12-13-15,-1 1 16,12 12 0,1-12-16,11 11 15,12 12 1,-12 0-16,0 12 15,-12-1 1,-11 1-16,-12-1 16,0 1-16,-12-1 15,-12 1 1,0 0-16,-12-1 16,1 1-1,-1-1-15,13 1 16,-1-1-16,12-11 15,0 0 1,0 0-16,0 0 16,23 12-1,1-1-15,11 1 16,1 0-16,-1 11 16,0 0-1,-11 11-15,-1 13 16,-11-1-1,0 12-15,-12-12 16,-12 0 0,-11-11-16,-25-1 15,-22 1-15,-1-12 16,24-11 0,0-12-16,12 0 15,11 0 1,24 0-16</inkml:trace>
          <inkml:trace contextRef="#ctx0" brushRef="#br0" timeOffset="445.1994">-10083 3895 0,'0'0'16,"0"0"-16,0 0 16,0 11-1,0 13-15,-12 10 16,-12 1-1,-11 0-15,11-12 16,-11 0 0,11 0-16,13-11 15,-1 11-15,0-12 16,12-11 0,0 12-16,12-1 15,23 1 1,36-1-16,11 1 15,-11-12-15,-12 0 16,0 0 0,-12 0-16,0 0 15,-47 0 1</inkml:trace>
          <inkml:trace contextRef="#ctx0" brushRef="#br0" timeOffset="701.0929">-9860 3918 0,'0'0'0,"0"12"15,0 11-15,12 11 16,-12 13-1,0 10-15,12 24 16,0 0 0,0 0-16,-1-12 15,1-22-15,-12-47 16</inkml:trace>
          <inkml:trace contextRef="#ctx0" brushRef="#br0" timeOffset="1135.1697">-9659 4115 0,'0'0'0,"0"0"16,0 0-16,11-12 15,13 0 1,35-11-16,0 12 15,0-1 1,-12 12-16,0 12 16,-12-1-1,-11 1-15,-12 11 16,-1 12-16,-11 11 16,-11 12-1,-13-12-15,-11 0 16,-1-11-1,1-12-15,12 0 16,11-11 0,12-1-16,0-11 15,12 12-15,11-1 16,24 1 0,0-12-16,24 0 15,11 0 1,13 0-16,-95 0 15</inkml:trace>
          <inkml:trace contextRef="#ctx0" brushRef="#br0" timeOffset="1610.4305">-8399 4149 0,'0'0'16,"0"0"-16,0 0 16,0 12-1,-12-1-15,-11 1 16,-13-12-16,1 0 16,-12 0-1,-12-12-15,0 1 16,-11-12-1,11 11-15,11-11 16,13 0-16,23 0 16,1 0-1,11 0-15,11-12 16,25 0 0,-1 12-16,12 11 15,0 24 1,0 11-16,12 23 15,0 12-15,-12 12 16,-23 22 0,-24 24-16,-12-36 15,-11-10 1,-13-24-16,-11 0 16,-24 0-1,71-46-15</inkml:trace>
          <inkml:trace contextRef="#ctx0" brushRef="#br1" timeOffset="12236.7385">-9977 5062 0,'0'0'0,"0"0"16,-12-11-1,0-1-15,0 1 16,1 11 0,11 0-16,0 0 15,0 0-15,0 0 16,0 0 0,0 0-16,11-12 15,13 0 1,11 1-16,1-1 15,-1 1-15,0 11 16,1 0 0,-1 0-16,-12 0 15,13 0 1,-13 0-16,1 11 16,-1 1-1,-23-12-15</inkml:trace>
          <inkml:trace contextRef="#ctx0" brushRef="#br1" timeOffset="12512.4492">-10001 5166 0,'0'0'16,"0"0"-16,0 0 15,24 0-15,11 0 16,0 0 0,12 0-16,12 0 15,0-11 1,35-1-16,-94 12 15</inkml:trace>
        </inkml:traceGroup>
        <inkml:traceGroup>
          <inkml:annotationXML>
            <emma:emma xmlns:emma="http://www.w3.org/2003/04/emma" version="1.0">
              <emma:interpretation id="{6DDD4E4F-C667-4E99-B0FD-7B84BDB26F73}" emma:medium="tactile" emma:mode="ink">
                <msink:context xmlns:msink="http://schemas.microsoft.com/ink/2010/main" type="inkWord" rotatedBoundingBox="6085,4805 8750,4783 8757,5580 6092,56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698.8731">-13994 4531 0,'0'0'0,"0"0"16,0 0 0,0 0-16,0 0 15,12 0-15,35 0 16,12-12 0,11 0-16,24 1 15,36-1 1,-12 12-16,-36-11 15,-11 11 1,-12 0-16,-12 11 16,-47-11-16</inkml:trace>
          <inkml:trace contextRef="#ctx0" brushRef="#br0" timeOffset="-2087.8698">-12840 3987 0,'0'0'0,"0"0"15,12 0 1,12-11-16,11-1 15,0-11-15,12 12 16,0-1 0,12 0-16,-12 24 15,1 0 1,-13 11-16,-12 0 16,-23 0-1,0 12-15,-11 11 16,-13 0-16,-11 12 15,-1-12 1,13-11-16,-1-1 16,1-10-1,11-13-15,0 1 16,12-1-16,0 1 16,12-1-1,23 1-15,24-12 16,24 0-1,-1-12-15,1 12 16,-83 0 0</inkml:trace>
          <inkml:trace contextRef="#ctx0" brushRef="#br0" timeOffset="-1673.7497">-11638 3722 0,'0'0'0,"0"0"16,0 0-1,0 11-15,-12 12 16,-12 0-16,-23 12 15,0 11 1,12-11-16,-1-12 16,1 0-1,12 0-15,11 0 16,0-11-16,12 0 16,0-12-1,12 11-15,11 1 16,24-1-1,12 1-15,12-1 16,-12 1 0,-12-1-16,0 1 15,0 0-15,-47-12 16</inkml:trace>
          <inkml:trace contextRef="#ctx0" brushRef="#br0" timeOffset="-1378.3645">-11521 3722 0,'0'0'0,"0"0"15,0 23 1,0 23-16,0 12 15,0 11 1,-11 0-16,-1 24 16,0-12-1,0 0-15,1 11 16,-1-23-16,12-22 16,0-13-1,12 1-15,-12-35 16</inkml:trace>
          <inkml:trace contextRef="#ctx0" brushRef="#br0" timeOffset="-1218.4523">-11344 4496 0,'0'0'0,"0"0"15,0 0-15,0 0 16</inkml:trace>
        </inkml:traceGroup>
        <inkml:traceGroup>
          <inkml:annotationXML>
            <emma:emma xmlns:emma="http://www.w3.org/2003/04/emma" version="1.0">
              <emma:interpretation id="{32382B3C-53D4-4454-9EF3-9E310F71400C}" emma:medium="tactile" emma:mode="ink">
                <msink:context xmlns:msink="http://schemas.microsoft.com/ink/2010/main" type="inkWord" rotatedBoundingBox="2464,4392 4892,4372 4905,5958 2477,5978"/>
              </emma:interpretation>
            </emma:emma>
          </inkml:annotationXML>
          <inkml:trace contextRef="#ctx0" brushRef="#br0" timeOffset="-5119.7245">-15196 4808 0,'0'0'16,"0"0"-16</inkml:trace>
          <inkml:trace contextRef="#ctx0" brushRef="#br0" timeOffset="-5267.4621">-15219 4473 0,'0'0'0,"0"0"16,0 0-16,0 0 15</inkml:trace>
          <inkml:trace contextRef="#ctx0" brushRef="#br0" timeOffset="-5708.7086">-16880 4531 0,'0'0'16,"0"0"-16,0 0 16,0 0-1,12-12-15,11-23 16,1-11-1,11-12-15,-11 12 16,-1 0-16,1-12 16,-13-11-1,13-1-15,0-10 16,-13 22 0,1 11-16,-12 24 15,0 23 1,0 0-16,0 23 15,-12 35-15,-35 81 16,47-139 0</inkml:trace>
          <inkml:trace contextRef="#ctx0" brushRef="#br0" timeOffset="-6507.8491">-15808 4577 0,'0'0'16,"0"0"-16,0 11 15,0 12 1,0-11-16,0 11 16,0-11-1,11-1-15,13 1 16,-12-1 0,11-11-16,13 0 15,-13-11-15,1-1 16,-12 1-1,-1-12-15,-11-12 16,0 12 0,0 0-16,0 11 15,-11 1-15,-1-1 16,-12 12 0,1 0-16,-13 12 15,1 11 1,0 0-16,-1-12 15,1 1 1,-12 11-16,0-11 16,23-12-16,1 0 15,11 0 1,0-12-16,0 0 16,1-11-1,-1-11-15,0-1 16,12 12-16,0 11 15,0 1 1,0 11-16,-12 0 16,-11 11-1,-13 12-15,-23 12 16,0 0 0,12-1-16,-12 1 15,1 0-15,-1-12 16,0-12-1,0-11-15,12 0 16,11-11 0,13-12-16,11-12 15,0-23-15,12-11 16,12 0 0,12-12-16,23 11 15,-47 70 1</inkml:trace>
          <inkml:trace contextRef="#ctx0" brushRef="#br0" timeOffset="-7582.7602">-17128 3837 0,'0'0'15,"0"12"-15,12 22 16,12 13 0,11 22-16,0 12 15,1 46 1,-13 0-16,-11-11 15,-12-35-15,-12-1 16,-11 1 0,-24 12-16,-24-24 15,-12-34 1,-11-12-16,0-35 16,12-22-1,23-12-15,12-12 16,11-35-16,24-11 15,48 0 1,46 0-16,-82 104 16</inkml:trace>
          <inkml:trace contextRef="#ctx0" brushRef="#br0" timeOffset="-7986.8587">-16280 3814 0,'0'0'0,"12"-12"16,12-11 0,-1-11-16,13-13 15,-1-33 1,-11-13-16,-13 1 15,-11 34-15,-11 23 16,-13 12 0,-23 23-16,0 12 15,11 11 1,1 11-16,12 1 16,11 0-1,12-1-15,12 1 16,11 11-16,-23-46 15</inkml:trace>
        </inkml:traceGroup>
      </inkml:traceGroup>
    </inkml:traceGroup>
    <inkml:traceGroup>
      <inkml:annotationXML>
        <emma:emma xmlns:emma="http://www.w3.org/2003/04/emma" version="1.0">
          <emma:interpretation id="{B7C4BF56-7AA5-4F89-8793-6052DCE2DD0E}" emma:medium="tactile" emma:mode="ink">
            <msink:context xmlns:msink="http://schemas.microsoft.com/ink/2010/main" type="paragraph" rotatedBoundingBox="-339,6199 7714,6455 7622,9369 -431,9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17F8E-DB3E-495A-BD91-64A0C4972569}" emma:medium="tactile" emma:mode="ink">
              <msink:context xmlns:msink="http://schemas.microsoft.com/ink/2010/main" type="line" rotatedBoundingBox="-339,6199 7714,6455 7622,9369 -431,9113"/>
            </emma:interpretation>
          </emma:emma>
        </inkml:annotationXML>
        <inkml:traceGroup>
          <inkml:annotationXML>
            <emma:emma xmlns:emma="http://www.w3.org/2003/04/emma" version="1.0">
              <emma:interpretation id="{8A9896B8-EBF9-420F-A872-1F0E79577362}" emma:medium="tactile" emma:mode="ink">
                <msink:context xmlns:msink="http://schemas.microsoft.com/ink/2010/main" type="inkWord" rotatedBoundingBox="5726,6392 7714,6455 7644,8669 5656,8606"/>
              </emma:interpretation>
            </emma:emma>
          </inkml:annotationXML>
          <inkml:trace contextRef="#ctx0" brushRef="#br1" timeOffset="116425.3592">-13205 6807 0,'0'0'15,"0"-11"1,12-12-16,0-24 16,11 1-16,12 0 15,13 0 1,10 0-16,1 22 15,-12 13 1,-11 11-16,-13 0 16,-11 11-1,-12 1-15,-12 11 16,-11 23-16,-24 24 16,11-13-1,-11 1-15,-12 12 16,0-1-1,12 0-15,0 1 16,12-1 0,11 0-16,13-22 15,11-1-15,23 12 16,1-12 0,35 0-16,35 0 15,35-11 1,1-24-16,-24-11 15,-12-11-15,0-1 16,1 24 0,-95-12-16</inkml:trace>
          <inkml:trace contextRef="#ctx0" brushRef="#br1" timeOffset="116673.0978">-13052 7223 0,'0'0'0,"0"0"16,0 0-16,0 0 16</inkml:trace>
          <inkml:trace contextRef="#ctx0" brushRef="#br1" timeOffset="117696.382">-12981 5825 0,'0'0'16,"0"0"-1,0 12-15,-24 34 16,-23 23 0,0 0-16,-24 1 15,-35-1-15,24-23 16,11-11-1,1-12-15,22-11 16,-11-12 0,12 0-16,0-12 15,12-11-15,0-12 16,11 12 0,0 0-16,13 0 15,-1 11 1,0 12-16,-11 12 15,-13 11 1,1 0-16,-12 12 16,0 11-16,0 12 15,47-58 1</inkml:trace>
          <inkml:trace contextRef="#ctx0" brushRef="#br1" timeOffset="117027.3772">-13535 6911 0,'0'0'16,"0"12"-16,-12 11 15,1-11 1,-1-1-16,0 1 16,12-12-16,-12 0 15,12 0 1,-12-12-16,1-11 16,11-23-1,0-12-15,11-11 16,13-1-1,0 36-15,-24 34 16</inkml:trace>
          <inkml:trace contextRef="#ctx0" brushRef="#br1" timeOffset="118050.1125">-13853 5987 0,'12'-12'0,"23"-34"15,24-23-15,12-47 16,-12-11-1,-36 34-15,-23 24 16,0 23 0,-12 11-16,1 24 15,-13-1-15,-23 24 16,-12 11 0,12 11-16,12 1 15,11 11 1,12 1-16,24-1 15,12 0 1,11 0-16,24 24 16,-59-70-16</inkml:trace>
          <inkml:trace contextRef="#ctx0" brushRef="#br1" timeOffset="118425.3526">-14407 6830 0,'0'0'0,"0"0"16,0 0 0,0 0-16</inkml:trace>
          <inkml:trace contextRef="#ctx0" brushRef="#br1" timeOffset="118592.3121">-14395 7096 0,'0'0'0,"0"0"16,12 12-16,-12-12 16</inkml:trace>
          <inkml:trace contextRef="#ctx0" brushRef="#br1" timeOffset="117224.233">-13818 7547 0,'0'0'0,"0"0"16,0 0-16</inkml:trace>
        </inkml:traceGroup>
        <inkml:traceGroup>
          <inkml:annotationXML>
            <emma:emma xmlns:emma="http://www.w3.org/2003/04/emma" version="1.0">
              <emma:interpretation id="{6A48AD55-5BEA-4880-B6A1-84313AF75F3E}" emma:medium="tactile" emma:mode="ink">
                <msink:context xmlns:msink="http://schemas.microsoft.com/ink/2010/main" type="inkWord" rotatedBoundingBox="3558,6954 5311,7009 5248,8987 3495,8931"/>
              </emma:interpretation>
            </emma:emma>
          </inkml:annotationXML>
          <inkml:trace contextRef="#ctx0" brushRef="#br1" timeOffset="124991.153">-15090 6692 0,'0'0'15,"0"0"1,12-12-16,0-11 16,0 0-16,11-12 15,1 1 1,-1-1-16,1 0 16,11 12-1,-11 0-15,-1 12 16,-11-1-1,0 0-15,-12 12 16,0 0-16,0 0 16,0 12-1,-12 23-15,-23 11 16,-12 12 0,-12 11-16,12-11 15,11-12-15,13-11 16,11-12-1,0 0-15,12-12 16,0-11 0,0 0-16,0 0 15,0 0 1,0 0-16,0 0 16,0 0-16,0 0 15,-12-11 1,-11-1-16,-1 1 15,-11-1 1,-12 12-16,0 0 16,-12 0-16,0 12 15,0-1 1,12 1-16,11-1 16,1 1-1,12 0-15,-1-1 16,0 24-1,1 11-15,-1 35 16,1 11-16,11 1 16,0-1-1,12 35-15,0 12 16,0-12 0,12-34-16,0 11 15,-12-104 1</inkml:trace>
          <inkml:trace contextRef="#ctx0" brushRef="#br1" timeOffset="125324.7489">-15573 6137 0,'0'0'0,"24"-12"15,35-11 1,59-11-16,58-13 16,-34 1-1,-13 12-15,-129 34 16</inkml:trace>
          <inkml:trace contextRef="#ctx0" brushRef="#br1" timeOffset="126912.264">-15290 6807 0,'0'0'0,"0"0"16,0 0 0,-12 12-16,12-1 15,0 1-15,0 0 16,0-1 0,0 1-16,0-1 15,0 1 1,12-1-16,12-11 15,-1 0 1,1 0-16,-1 0 16,1-11-16,-12-1 15,-1 1 1,-11-12-16,0 11 16,0 0-1,-11 1-15,-1-1 16,0 1-16,12 11 15,-12 0 1,12 0-16</inkml:trace>
          <inkml:trace contextRef="#ctx0" brushRef="#br1" timeOffset="126074.9943">-15231 6773 0,'0'0'16,"0"0"-16,0 0 16,0 0-1,0 0-15,-12 11 16,12 1 0,0-12-16,0 11 15,0-11 1,0 12-16,0-12 15,0 0-15,0 0 16,12 11 0,-12-11-16,12 0 15,-1 0 1,1 0-16,-12 0 16,12 0-16,0-11 15,0-1 1,-12 12-16,0 0 15,0-11 1,-12-1-16,0 1 16,0 11-1,0 0-15,12 0 16</inkml:trace>
          <inkml:trace contextRef="#ctx0" brushRef="#br1" timeOffset="124182.2245">-14807 6969 0,'0'0'0,"0"0"15,0 0-15,0 0 16,0 0-16,-12 12 16,-11 11-1,-1 11-15,-23 13 16,-24 10-1,1 1-15,-1 0 16,24-23-16,11-12 16,36-23-1</inkml:trace>
          <inkml:trace contextRef="#ctx0" brushRef="#br1" timeOffset="127757.4224">-16550 6599 0,'0'0'0,"0"0"16,0 0 0,0 0-16,0 0 15,0 23 1,11 24-16,1-1 15,-12 12-15,0-12 16,0-11 0,0-12-16,0 0 15,0-12 1,0 1-16,0-12 16,0 0-1,0 0-15,0 0 16,0-12-16,12-11 15,23-35 1,12 1-16,12-1 16,-12 23-1,-11 24-15,-1 11 16,12 23-16,-11 11 16,-13 1-1,1 0-15,-13-12 16,-11-23-1</inkml:trace>
        </inkml:traceGroup>
        <inkml:traceGroup>
          <inkml:annotationXML>
            <emma:emma xmlns:emma="http://www.w3.org/2003/04/emma" version="1.0">
              <emma:interpretation id="{5A6E32F4-E46F-4A2E-85B7-01497FCCDB97}" emma:medium="tactile" emma:mode="ink">
                <msink:context xmlns:msink="http://schemas.microsoft.com/ink/2010/main" type="inkWord" rotatedBoundingBox="-2,6691 3250,6795 3173,9228 -79,9125"/>
              </emma:interpretation>
            </emma:emma>
          </inkml:annotationXML>
          <inkml:trace contextRef="#ctx0" brushRef="#br1" timeOffset="128131.3584">-16916 6160 0,'0'0'16,"0"0"-16,0 0 16,0 12-16,12 11 15,0 23 1,0 46-16,-12 36 16,0-24-1,0-12-15,12 1 16,-12-93-1</inkml:trace>
          <inkml:trace contextRef="#ctx0" brushRef="#br1" timeOffset="128605.8042">-17139 6819 0,'0'0'16,"0"0"-16,0-12 15,11-11-15,1 0 16,0 12 0,0-1-16,-12 12 15,11 0 1,1 0-16,0 12 16,0-1-16,-12-11 15,0 0 1,0 12-16,0-1 15,0-11 1,-12 12-16,0-12 16,0 11-1,-11-11-15,-12 0 16,-1 0-16,1 0 16,0 0-1,11 0-15,0 0 16,1 12-1,-1-1-15,1 1 16,11 11-16,0 12 16,0-1-1,12 36-15,0 11 16,0 11 0,0-11-16,0-81 15</inkml:trace>
          <inkml:trace contextRef="#ctx0" brushRef="#br1" timeOffset="128900.2812">-17611 6865 0,'0'0'16,"0"0"-16,0 0 16,0 0-16,-11 23 15,-13 12 1,-11 23-16,-24 11 16,0 0-1,12-22-15,-12-1 16,24-23-1,11-11-15,24-12 16</inkml:trace>
          <inkml:trace contextRef="#ctx0" brushRef="#br1" timeOffset="129147.5645">-17846 6149 0,'0'0'15,"0"11"-15,0 12 16,0 23 0,0 70-16,-12 34 15,12-34 1,12-24-16,11-11 15,-23-81 1</inkml:trace>
          <inkml:trace contextRef="#ctx0" brushRef="#br1" timeOffset="131293.0624">-18211 5813 0,'0'0'16,"35"-11"-16,59-24 15,12 1 1,-12-1-16,-94 35 16</inkml:trace>
          <inkml:trace contextRef="#ctx0" brushRef="#br1" timeOffset="131048.0804">-18082 6449 0,'0'0'0,"0"0"15,0 0 1,0 0-16,0 0 16,0 0-16,0 0 15,0 12 1,-12 11-16,-11 11 15,-12 13 1,-13-1-16,13-23 16,0 0-1,-1-11-15,13-12 16,11 0-16,0 0 16,0-12-1,1-11-15,11-12 16,0-11-1,0 11-15,-12 12 16,0 12 0,0-1-16,-11 1 15,-1 11-15,1 11 16,11 1 0,0-1-16,12 1 15,0-1 1,0 1-16,12 11 15,0 0-15,-1 12 16,-11 0 0,0-1-16,0-11 15,-11 0 1,-1 1-16,-12-1 16,1-12-1,-1 1-15,12-12 16,1 0-16,-1 0 15,-12-12 1,13 1-16,-13-1 16,0 1-1,13 11-15,-1 0 16,-12 11-16,-11 1 16,-12 11-1,0 11-15,-12 13 16,0 10-1,-12 13-15,24-12 16,0-1 0,47-57-16</inkml:trace>
          <inkml:trace contextRef="#ctx0" brushRef="#br1" timeOffset="131504.9557">-18506 5709 0,'0'0'0,"0"0"15,0 0 1</inkml:trace>
          <inkml:trace contextRef="#ctx0" brushRef="#br1" timeOffset="131826.8609">-18954 7374 0,'0'0'16,"12"0"-1,24-12-15,11 1 16,12-1-16,11-11 16,-11 11-1,-12 1-15,-47 11 16</inkml:trace>
          <inkml:trace contextRef="#ctx0" brushRef="#br1" timeOffset="134485.8983">-19625 5721 0,'0'0'0,"0"0"16,12 0-16,0 0 16,11 0-1,1 0-15,-1 0 16,13 0-1,-13 0-15,1 12 16,-1-1-16,-11 1 16,0-1-1,-12-11-15,0 12 16,-12-1 0,-11 12-16,-13 1 15,1-1-15,0-12 16,-1 1-1,1-12-15,11 0 16,1-12 0,-1 1-16,12-1 15,12 1 1,0-1-16,0 0 16,0 12-16,12-11 15,-12 11 1,0 0-16,0 0 15,0 0 1,0 11-16,-12 13 16,1-1-16,-13 11 15,0 1 1,1-12-16,-1 0 16,1 0-1,-1 0-15,12 1 16,-11-1-1,11 0-15,0 11 16,12-10-16,0-1 16,0-12-1,0 1-15,0-1 16,0-11 0,0 0-16,0 0 15,0 0-15,0 0 16,0 0-1,0 0-15,-11-11 16,-1-1 0,-12 1-16,1 11 15,-1 0 1,1 0-16,-1 11 16,0 1-16,13-1 15,-1 1 1,0 11-16,12 0 15,12 12 1,0 11-16,-1 35 16,1 23-1,-12 0-15,0 0 16,0 12-16,0 11 16,0-12-1,0-115-15</inkml:trace>
          <inkml:trace contextRef="#ctx0" brushRef="#br1" timeOffset="135433.1048">-19637 5709 0,'0'0'16,"0"0"-16,-12 0 16,1 0-1,-13 0-15,-11 0 16,-1 0-16,13 0 15,-1 0 1,-11 0-16,11 12 16,13 0-1,-1-1-15,12 1 16,0-12-16,0 0 16,0 11-1,12 1-15,11-1 16,1-11-1,23 0-15,0-11 16,-12-1 0,1 12-16,-36 0 15</inkml:trace>
          <inkml:trace contextRef="#ctx0" brushRef="#br1" timeOffset="133471.4613">-19849 6599 0,'0'0'15,"0"0"-15,12 12 16,0-1-1,0 1-15,-1 11 16,1 0-16,-12 12 16,0-12-1,-12 0-15,1 0 16,-1 0 0,12-23-16</inkml:trace>
          <inkml:trace contextRef="#ctx0" brushRef="#br1" timeOffset="134704.09">-19978 8067 0,'0'0'16,"11"0"-16,37-11 15,93-36 1,-141 47-16</inkml:trace>
          <inkml:trace contextRef="#ctx0" brushRef="#br1" timeOffset="132869.3589">-18942 6264 0,'0'0'0,"-23"12"16,-24 34 0,-1 12-16,1 0 15,12-1 1,23-22-16,0 0 16,12-12-1,12 0-15,12-12 16,-1 1-16,13-12 15,-13 0 1,13-12-16,-25 1 16,1-1-1,-12 12-15,-12 0 16,-23 0-16,-12 12 16,-12 11-1,0 12-15,0-1 16,24-11-1,0 1-15,11-1 16,12-12 0,0 1-16,1 11 15,-1 0-15,0 0 16,0 0 0,1 0-16,-1 0 15,-12-11 1,1 0-16,-1-1 15,12-11-15,1-11 16,-1-1 0,0-11-16,0-12 15,12-34 1,24-12-16,11 0 16,12 12-1,0 11-15,-47 58 16</inkml:trace>
          <inkml:trace contextRef="#ctx0" brushRef="#br1" timeOffset="132081.9958">-19166 7894 0,'0'0'0,"12"0"15,35-12 1,24-11-16,0 0 16,-1-12-16,1 1 15,-12 22 1,-59 12-16</inkml:trace>
          <inkml:trace contextRef="#ctx0" brushRef="#br1" timeOffset="133018.0526">-18942 5975 0,'0'0'15,"0"0"-15,0 0 16,0 0-1,0 0-15</inkml:trace>
        </inkml:traceGroup>
        <inkml:traceGroup>
          <inkml:annotationXML>
            <emma:emma xmlns:emma="http://www.w3.org/2003/04/emma" version="1.0">
              <emma:interpretation id="{9678CB4D-4C3C-46FF-88BA-3009020FFF38}" emma:medium="tactile" emma:mode="ink">
                <msink:context xmlns:msink="http://schemas.microsoft.com/ink/2010/main" type="inkWord" rotatedBoundingBox="-380,7489 -363,7490 -364,7506 -380,7506"/>
              </emma:interpretation>
            </emma:emma>
          </inkml:annotationXML>
          <inkml:trace contextRef="#ctx0" brushRef="#br1" timeOffset="135769.3169">-20461 6426 0,'0'0'15,"0"0"-15,0 0 16,11 12-1,-11-12-15</inkml:trace>
        </inkml:traceGroup>
      </inkml:traceGroup>
    </inkml:traceGroup>
    <inkml:traceGroup>
      <inkml:annotationXML>
        <emma:emma xmlns:emma="http://www.w3.org/2003/04/emma" version="1.0">
          <emma:interpretation id="{B91E71FA-94D8-4ACB-B3BF-A196FC570189}" emma:medium="tactile" emma:mode="ink">
            <msink:context xmlns:msink="http://schemas.microsoft.com/ink/2010/main" type="paragraph" rotatedBoundingBox="1371,9170 13815,8973 13848,11043 1403,112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96C291-423F-4656-AA82-6FE894C314FE}" emma:medium="tactile" emma:mode="ink">
              <msink:context xmlns:msink="http://schemas.microsoft.com/ink/2010/main" type="line" rotatedBoundingBox="1371,9170 13815,8973 13848,11043 1403,11241"/>
            </emma:interpretation>
          </emma:emma>
        </inkml:annotationXML>
        <inkml:traceGroup>
          <inkml:annotationXML>
            <emma:emma xmlns:emma="http://www.w3.org/2003/04/emma" version="1.0">
              <emma:interpretation id="{2B16A899-BCD5-4266-99E5-2C1B9961F977}" emma:medium="tactile" emma:mode="ink">
                <msink:context xmlns:msink="http://schemas.microsoft.com/ink/2010/main" type="inkWord" rotatedBoundingBox="10876,9647 13825,9600 13837,10398 10888,104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8735.9675">-9200 9200 0,'0'0'0,"0"0"15,0 0 1,0 0-16,0 0 16,0 0-16,0 0 15,12 0 1,11 0-16,24 0 15,12-12 1,-12 12-16,0 0 16,1-11-1,-1 11-15,0 0 16,0 0-16,0 0 16,0 23-1,-47-23-15</inkml:trace>
          <inkml:trace contextRef="#ctx0" brushRef="#br0" timeOffset="209337.2519">-8164 8680 0,'0'0'0,"0"0"16,-11 11-16,-13 12 15,-11 23 1,-1 12-16,1 0 16,0 0-16,11-12 15,12-11 1,12-1-16,12 1 16,12 0-1,-1-12-15,1 0 16,11-11-16,12-1 15,12-11 1,-12-11-16,12-13 16,-23 1-1,-1-11-15,-12-24 16,-11 0 0,-12 0-16,-12 1 15,-11 10 1,-12 1-16,-1 23 15,13 11-15,-1 1 16,-11 11 0,-12 11-16,11 1 15,-11 11 1,24 0-16,23-23 16</inkml:trace>
          <inkml:trace contextRef="#ctx0" brushRef="#br0" timeOffset="209604.9339">-7657 9142 0,'0'0'0,"0"0"16,0 0-16,0 0 16,0 0-1</inkml:trace>
          <inkml:trace contextRef="#ctx0" brushRef="#br0" timeOffset="210600.3638">-7445 8784 0,'0'0'15,"0"0"1,0 0-16,0 0 15,0 0-15,0 0 16,12-12 0,23-11-16,12 0 15,0 0 1,0 11-16,1 1 16,-1 11-16,-12 11 15,0 1 1,-11 11-16,-12 0 15,-1 12 1,-11-1-16,-11 1 16,-13 0-1,1-12-15,-1 11 16,0-22-16,1 0 16,11-1-1,12-11-15,0 0 16,0 0-1,12 0-15,0 12 16,23-1-16,12 1 16,12-1-1,-12 1-15,0 11 16,-11-11 0,-13-1-16,-11 1 15,-12 11 1,0 0-16,-12 12 15,-23-1-15,-12 1 16,-12 0 0,0-1-16,-12-11 15,12-11 1,12-12-16,35 0 16,12 0-16</inkml:trace>
          <inkml:trace contextRef="#ctx0" brushRef="#br0" timeOffset="211052.8671">-6562 8541 0,'0'0'15,"0"0"-15,0 0 16,0 11-16,0 1 16,-11 11-1,-1 0-15,-12 12 16,-11-12 0,0 12-16,-1-12 15,-11 0-15,12 0 16,11-11-1,13-1 1,11-11-16,0 0 16,23 12-16,12-1 15,13 1 1,-1-1-16,0 1 16,12 0-16,0-1 15,11-11 1,-11 0-16,-12 12 15,-11-12 1,-13 0-16,1 11 16,-24-11-1</inkml:trace>
          <inkml:trace contextRef="#ctx0" brushRef="#br0" timeOffset="211368.4952">-6550 8599 0,'0'0'16,"0"0"0,0 0-16,0 0 15,0 0-15,0 0 16,0 0-1,0 0-15,0 11 16,0 24 0,0 23-16,12 34 15,0-22 1,0-1-16,-1 0 16,1 24-16,0 22 15,-12-115 1</inkml:trace>
        </inkml:traceGroup>
        <inkml:traceGroup>
          <inkml:annotationXML>
            <emma:emma xmlns:emma="http://www.w3.org/2003/04/emma" version="1.0">
              <emma:interpretation id="{EA6F028E-8CFA-453B-95D0-306E9E6D64A7}" emma:medium="tactile" emma:mode="ink">
                <msink:context xmlns:msink="http://schemas.microsoft.com/ink/2010/main" type="inkWord" rotatedBoundingBox="6887,9083 10558,9024 10583,10616 6913,106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2870.7945">-10508 8680 0,'0'0'0,"0"0"16,0 0-1,0 0-15,0 0 16,-12 0 0,1-12-16,-1 0 15,0 1-15,0-1 16,12 12 0,0 0-16,0 0 15,12-11 1,0-1-16,0 1 15,11-1-15,-11 12 16,0 0 0,0 0-16,-1 12 15,-11-1 1,0 24-16,-11 0 16,-1-1-1,-24 24-15,36-58 16</inkml:trace>
          <inkml:trace contextRef="#ctx0" brushRef="#br0" timeOffset="162083.9239">-10260 8391 0,'0'0'0,"0"0"16,0 0-16,0 0 16,0 0-1,0 0-15,0 0 16,11 0 0,1 0-16,0 0 15,12 0-15,-1 0 16,1 11-1,-1 1-15,1-1 16,-1 1 0,1-1-16,-1 1 15,-11 0 1,0-1-16,0 1 16,0-1-16,-12-11 15,0 0 1,0 12-16,0-1 15,-12 12 1,-12 1-16,-11-1 16,0 0-16,-13-12 15,13 12 1,35-23-16</inkml:trace>
          <inkml:trace contextRef="#ctx0" brushRef="#br0" timeOffset="165002.0975">-11721 8587 0,'0'0'15,"0"0"-15,-12 12 16,-11 11 0,-1 0-16,12 0 15,0 0 1,12-11-16,0-1 15,0 1 1,12-1-16,0 1 16,0-12-16,-12 0 15,0 0 1,12 11-16,-12-11 16,0 12-1,-12 0-15,-12-1 16,-11 1-16,-12-1 15,11-11 1,1-11-16,12-1 16,-1 1-1,12-13-15,0 1 16,12 0 0,0 0-16,12 0 15,12 0-15,-24 23 16</inkml:trace>
          <inkml:trace contextRef="#ctx0" brushRef="#br0" timeOffset="164547.1379">-11568 8391 0,'0'0'0,"0"0"16,0 0-16,0 11 16,0 1-1,0 11-15,-12 12 16,1 11-16,-1 12 15,0 11 1,12-23-16,0-46 16</inkml:trace>
          <inkml:trace contextRef="#ctx0" brushRef="#br0" timeOffset="162338.1593">-10390 8645 0,'0'0'0,"0"0"16,0 0 0,0 0-16,-12 11 15,0 13-15,1-1 16,-13 11-1,-11 1-15,-12 0 16,0-1 0,-1-10-16,13-1 15,0 0 1,-1 0-16,36-23 16</inkml:trace>
          <inkml:trace contextRef="#ctx0" brushRef="#br0" timeOffset="163156.8739">-10955 8737 0,'0'0'0,"0"0"16,0 0-1,0 0-15,0 0 16,-12 12 0,0 11-16,0 0 15,0 0 1,-11 0-16,-1 1 15,13-1-15,11-23 16</inkml:trace>
          <inkml:trace contextRef="#ctx0" brushRef="#br0" timeOffset="165237.4967">-11804 8240 0,'0'0'0,"0"0"16,0-11 0,0-24-16,0 1 15,0-1 1,0 12-16,-11 0 15,-1 11 1,-12 1-16,1-1 16,11 12-1,0 0-15,0 12 16,1 11-16,-1 23 16,0 23-1,12-69-15</inkml:trace>
          <inkml:trace contextRef="#ctx0" brushRef="#br0" timeOffset="163835.5563">-11120 8425 0,'0'0'0,"0"0"16,11-11-1,1-1-15,0-11 16,12 0-1,-13 11-15,13 1 16,-12-1-16,-1 12 16,-11 0-1,0 0-15,0 12 16,-11 11 0,-13 12-16,1-12 15,-1 11 1,0-10-16,1-1 15,11-12-15,0 1 16,12-12 0,0 0-16,0 0 15,0 0 1,0 0-16,12 0 16,-12 0-16,0 0 15,0 0 1,0 0-16,-12 0 15,-23 0 1,-12 0-16,0 0 16,0 11-1,0 1-15,11-1 16,13 1-16,-1 0 16,12-1-1,1 1-15,-1 11 16,0 0-1,0 12-15,12 11 16,0 0 0,0 0-16,0 1 15,0-13-15,12 1 16,-12-35 0</inkml:trace>
          <inkml:trace contextRef="#ctx0" brushRef="#br0" timeOffset="164064.3443">-11120 8148 0,'0'0'0,"0"0"15,11-12 1,37 1-16,58-12 16,11 11-1,-117 12-15</inkml:trace>
          <inkml:trace contextRef="#ctx0" brushRef="#br0" timeOffset="159685.478">-12746 8749 0,'0'0'0,"0"0"16,0 0 0,0 0-16,0 0 15,-12 0 1,1 0-16,-13 0 15,0 0 1,1 0-16,-1 0 16,1 0-16,-13 11 15,1 13 1,-12 10-16,12 13 16,-1-13-1,13 1-15,-1-12 16,1 0-16,11 0 15,0-11 1,0-1-16,12 1 16,0-12-1,0 0-15,0 0 16,0 0-16,12 11 16,12-11-1,23 12-15,0-12 16,0 12-1,0-1-15,-12 1 16,1-1 0,-13 1-16,1 11 15,-12 0-15,-1 0 16,-11 0 0,-11 12-16,-13 0 15,-11-1 1,-24 1-16,12-12 15,0-11 1,-1-12-16,13 0 16,23 0-16,12 0 15</inkml:trace>
          <inkml:trace contextRef="#ctx0" brushRef="#br1" timeOffset="120136.7671">-13064 8032 0,'0'0'0,"0"0"15,0 0 1,0 0-16,0 0 16,0 0-1,0 0-15,12 0 16,0 0 0,23 0-16,12 0 15,12 0-15,0 0 16,0-11-1,0 11-15,12 0 16,23-12 0,0 12-16,-11 0 15,-13 0-15,-23 0 16,0 0 0,-11 0-16,-13 0 15,-11 0 1,0 0-16,-12 0 15</inkml:trace>
          <inkml:trace contextRef="#ctx0" brushRef="#br1" timeOffset="120521.0528">-12911 8206 0,'0'0'0,"0"0"16,12 0-1,12 0-15,-1 0 16,1 0 0,0 0-16,-1 0 15,12 0-15,1 0 16,-1 0 0,12 0-16,12 0 15,12 0 1,23 0-16,-12 11 15,-82-11-15</inkml:trace>
          <inkml:trace contextRef="#ctx0" brushRef="#br0" timeOffset="161253.0765">-12510 9442 0,'0'0'0,"0"0"15,0 0 1,0 0-16,0 0 15,0 0 1,0 0-16,11-11 16,1-1-1,0 1-15,12-1 16,23 1-16,0-1 16,12 0-1,35 1-15,36-1 16,-1 1-1,-11-1-15,23 12 16,24 0-16,0 0 16,-24 0-1,36 0-15,0 0 16,-36 0 0,-11 0-16,11 0 15,1 12 1,-25-12-16,-22 0 15,-1 0-15,-12 0 16,1 0 0,-13 0-16,-23 0 15,1 0 1,-13 0-16,-11 0 16,-13 0-16,1 0 15,-12 0 1,0 0-16,0 0 15,0 0 1,-12-12-16,-11 1 16,-13-1-1,1 1-15,-12-1 16,12 0-16,-1 1 16,1-1-1,0 1-15,-1-1 16,1 1-1,11-1-15,1 1 16,-1-1-16,1 0 16,11 1-1,0-1-15,0 1 16,12 11 0,-11-12-16,11 12 15,0 0 1,0 0-16,0 0 15,0 0-15,0 0 16,0 0 0,0 0-16,0 0 15,0 0 1,0 0-16,0 0 16,11 0-16,1 0 15,12 0 1,11 12-16,24 11 15,12 0 1,-1 0-16,1 0 16,0 0-1,-24-11-15,0-1 16,-24 1-16,1 0 16,-12-1-1,0 1-15,-12-1 16,-12 12-1,-12 0-15,-23 24 16,0-13-16,0 1 16,11-12-1,1 0-15,12-11 16,-1-1 0,0 1-16,13-12 15,-1 0 1,0 0-16,12 0 15,0 0-15,0 0 16,-12-12 0,1-11-16,-1-11 15,-12-13 1,1-10-16,11 10 16,0 1-1,0 11-15,1 12 16,11 23-16</inkml:trace>
          <inkml:trace contextRef="#ctx0" brushRef="#br0" timeOffset="165482.2778">-12298 8691 0,'0'0'15,"0"0"-15,0 12 16,0 11 0,0 11-16,-12 1 15,0 0 1,0-12-16,-11 12 16,-13-1-16,36-34 15</inkml:trace>
        </inkml:traceGroup>
        <inkml:traceGroup>
          <inkml:annotationXML>
            <emma:emma xmlns:emma="http://www.w3.org/2003/04/emma" version="1.0">
              <emma:interpretation id="{43D51C0A-F18F-4149-8E7E-FE5407918CB5}" emma:medium="tactile" emma:mode="ink">
                <msink:context xmlns:msink="http://schemas.microsoft.com/ink/2010/main" type="inkWord" rotatedBoundingBox="4187,9908 6722,9868 6743,11156 4208,11196"/>
              </emma:interpretation>
            </emma:emma>
          </inkml:annotationXML>
          <inkml:trace contextRef="#ctx0" brushRef="#br1" timeOffset="171561.2413">-13771 9858 0,'0'0'16,"0"0"-1,0 0-15,0 0 16,0 0-16,0 0 16,0 0-1,0 0-15,0 0 16,0 0 0,0 0-16,12 0 15,12 0-15,-1 0 16,13 0-1,-1 0-15,0-11 16,1-1 0,-1 1-16,0 11 15,1 0 1,-13 0-16,1 0 16,-1 0-16,-11 0 15,0 0 1,0 0-16,-1 0 15,-11 0 1,0 0-16,0 0 16,0 0-16,0 0 15</inkml:trace>
          <inkml:trace contextRef="#ctx0" brushRef="#br1" timeOffset="172212.1999">-13889 10101 0,'0'0'0,"0"0"16,0 0-1,0 0-15,0 0 16,0 0-16,0 0 15,0 0 1,0 0-16,0 0 16,12 0-1,0 0-15,12-11 16,-1 11 0,12-12-16,1 12 15,-1 0-15,1 0 16,-1 0-1,0 0-15,1 0 16,-1 0 0,0 0-16,-11 0 15,-12 0-15,-1 0 16,-11 0 0</inkml:trace>
          <inkml:trace contextRef="#ctx0" brushRef="#br0" timeOffset="156269.8739">-14984 9038 0,'0'0'15,"0"0"-15,0 0 16,0 0-16,0 0 16,0 0-1,-12 0-15,-11 11 16,-25 13 0,1 10-16,12 1 15,0 11 1,23-11-16,12 11 15,0-11-15,23-1 16,1-11 0,0-11-16,-1 0 15,12-12 1,13-24-16,22-10 16,-11-12-16,-12-1 15,0 1 1,-23 0-16,-12 11 15,-12 1 1,-12-1-16,-12 12 16,-11 11-1,-12 1-15,-12 11 16,-12 11-16,1 12 16,11 0-1,23 1-15,13-1 16,11 0-1,12-23-15</inkml:trace>
          <inkml:trace contextRef="#ctx0" brushRef="#br0" timeOffset="156525.2122">-14548 9338 0,'0'0'0,"0"0"16,0 0-16,12 12 15,-12-12 1</inkml:trace>
          <inkml:trace contextRef="#ctx0" brushRef="#br0" timeOffset="158344.4259">-14348 9073 0,'0'0'0,"0"0"16,0 0-16,0 0 16,0 0-1,0 0-15,0 0 16,0-12-16,0 0 15,0-11 1,12 0-16,0 0 16,11 0-1,13-12-15,11 12 16,0 12-16,-12-1 16,0 12-1,-11 0-15,0 12 16,-13 11-1,1 0-15,-12 0 16,-12 0 0,-11 12-16,-13-1 15,1 1 1,12-12-16,-1-11 16,12-1-16,0 1 15,12-12 1,0 0-16,12 11 15,12 1 1,11 0-16,0-1 16,1 1-16,-1-1 15,-11 1 1,-1-1-16,1 1 16,-12 11-1,-1 0-15,-11 12 16,0-1-1,-11 1-15,-13 0 16,-11-1-16,-1-10 16,1-13-1,0 1-15,11-1 16,24-11 0,0 0-16</inkml:trace>
          <inkml:trace contextRef="#ctx0" brushRef="#br0" timeOffset="158720.7165">-13535 8807 0,'0'0'15,"0"0"1,0 0-16,0 11 15,0 1-15,0 11 16,-12 0 0,-11 12-16,-1-12 15,0 0 1,1 0-16,-1 0 16,1-11-1,11-1-15,0 1 16,0-1-16,12-11 15,0 12 1,24 0-16,11-1 16,24 1-1,-12-1-15,0-11 16,-11 0 0,-36 0-16</inkml:trace>
          <inkml:trace contextRef="#ctx0" brushRef="#br0" timeOffset="159005.0871">-13370 8818 0,'0'0'0,"0"0"15,0 0 1,0 12-16,0 23 15,0 11 1,0 0-16,-12 12 16,12 11-16,-12 0 15,0 1 1,1-1-16,11-23 16,0-11-1,0-12-15,0 0 16,0-23-16</inkml:trace>
          <inkml:trace contextRef="#ctx0" brushRef="#br0" timeOffset="155600.3252">-15891 9292 0,'0'0'0,"0"0"0,0 0 15,0 0-15,0 0 16,0 0-1,23-11-15,13-1 16,11 0 0,0 1-16,0-1 15,0 12-15,0 0 16,-11 0 0,-36 0-16</inkml:trace>
        </inkml:traceGroup>
        <inkml:traceGroup>
          <inkml:annotationXML>
            <emma:emma xmlns:emma="http://www.w3.org/2003/04/emma" version="1.0">
              <emma:interpretation id="{CE2A9FF2-5E1A-439E-967E-1D9AA97071E7}" emma:medium="tactile" emma:mode="ink">
                <msink:context xmlns:msink="http://schemas.microsoft.com/ink/2010/main" type="inkWord" rotatedBoundingBox="2309,9171 3389,9154 3409,10370 2329,10388"/>
              </emma:interpretation>
            </emma:emma>
          </inkml:annotationXML>
          <inkml:trace contextRef="#ctx0" brushRef="#br0" timeOffset="148397.5423">-17199 9003 0,'0'0'16,"0"0"0,0 0-16,0 0 15,0 0-15,0 0 16,0 0 0,0 0-16,0 12 15,-11-1 1,-1 1-16,0-1 15,-12 1 1,1 11-16,-12-11 16,-1-1-16,1 1 15,11-1 1,1-11-16,11 0 16,0 0-1,12 0-15,-12-11 16,12-1-16,0 1 15,0 11 1,0 0-16,0 0 16,0-12-1,0 12-15,0 0 16,0 0 0,-11 0-16,-13 0 15,1 0-15,-1 12 16,0-12-1,1 0-15,-1 0 16,1 0 0,-1 0-16,12 0 15,-11-12-15,11 1 16,-11-36 0,11-22-16,0-23 15,12 11 1,12 0-16,23 0 15,-35 81 1</inkml:trace>
          <inkml:trace contextRef="#ctx0" brushRef="#br0" timeOffset="144617.2144">-17552 8541 0,'0'0'16,"24"-12"-1,11-11-15,0-23 16,12-35 0,-23 0-16,-1 12 15,-23 23-15,0 11 16,-11 12-1,-1 11-15,-12 1 16,-11 22 0,0 12-16,11 1 15,1 10 1,11 1-16,35 11 16,24 12-16,1-12 15,-48-46 1</inkml:trace>
          <inkml:trace contextRef="#ctx0" brushRef="#br0" timeOffset="147315.3308">-17234 8980 0,'0'0'15,"0"0"1,0 0-16,0 0 16,0 0-1,0 0-15,0 0 16,0 0-16,12 0 16,0 0-1,-1 0-15,13 12 16,11-1-1,-11 1-15,-1-1 16,1 1-16,-12-1 16,-12-11-1,12 12-15,-12-12 16,0 0 0,0 0-16,0 0 15,0 0 1,-12 12-16,12-12 15,-12 0-15,0 0 16,0 0 0,1 0-16,-1 0 15,0 0 1,0 0-16,0 0 16,1 0-16,-1-12 15,0 0 1,12 12-16,0 0 15,0 0 1,0 0-16,0 0 16,-12 0-1,12 0-15</inkml:trace>
          <inkml:trace contextRef="#ctx0" brushRef="#br0" timeOffset="148951.1506">-16716 9038 0,'0'0'15,"0"0"-15,0 0 16</inkml:trace>
          <inkml:trace contextRef="#ctx0" brushRef="#br0" timeOffset="149106.3757">-16692 9292 0,'0'0'15,"0"0"-15,0 0 16,0 0 0,0 0-16,0 0 15</inkml:trace>
        </inkml:traceGroup>
        <inkml:traceGroup>
          <inkml:annotationXML>
            <emma:emma xmlns:emma="http://www.w3.org/2003/04/emma" version="1.0">
              <emma:interpretation id="{48C5B68D-8D66-41B9-BDD5-FF9F3009210B}" emma:medium="tactile" emma:mode="ink">
                <msink:context xmlns:msink="http://schemas.microsoft.com/ink/2010/main" type="inkWord" rotatedBoundingBox="1380,9794 1912,9786 1926,10628 1394,10636"/>
              </emma:interpretation>
            </emma:emma>
          </inkml:annotationXML>
          <inkml:trace contextRef="#ctx0" brushRef="#br0" timeOffset="140226.8658">-18412 8726 0,'0'0'0,"0"0"15,12 11-15,0 12 16,11 12-1,13 11-15,11 12 16,0 12 0,-12-1-16,-11 12 15,-13 34 1,-11-22-16,-23-24 16,-1-23-16,-11 1 15,-12-13 1,-24 1-16,-23-24 15,11-22 1,25-12-16,10-35 16,13-11-16,23 22 15,24-10 1,35-13-16,12 24 16,-59 46-1</inkml:trace>
        </inkml:traceGroup>
      </inkml:traceGroup>
    </inkml:traceGroup>
    <inkml:traceGroup>
      <inkml:annotationXML>
        <emma:emma xmlns:emma="http://www.w3.org/2003/04/emma" version="1.0">
          <emma:interpretation id="{4ED62D7A-08CF-48B5-8D64-FD523A8B8ED0}" emma:medium="tactile" emma:mode="ink">
            <msink:context xmlns:msink="http://schemas.microsoft.com/ink/2010/main" type="paragraph" rotatedBoundingBox="11,10316 15786,9963 15853,12952 78,1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8FBEB-AEED-409C-92D9-CBF954B092F3}" emma:medium="tactile" emma:mode="ink">
              <msink:context xmlns:msink="http://schemas.microsoft.com/ink/2010/main" type="line" rotatedBoundingBox="11,10316 15786,9963 15853,12952 78,13305"/>
            </emma:interpretation>
          </emma:emma>
        </inkml:annotationXML>
        <inkml:traceGroup>
          <inkml:annotationXML>
            <emma:emma xmlns:emma="http://www.w3.org/2003/04/emma" version="1.0">
              <emma:interpretation id="{CD428399-693C-4ACE-879D-FEE7797C43EF}" emma:medium="tactile" emma:mode="ink">
                <msink:context xmlns:msink="http://schemas.microsoft.com/ink/2010/main" type="inkWord" rotatedBoundingBox="11532,10058 15786,9962 15846,12652 11592,127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01709.0577">-4300 8899 0,'0'0'16,"0"0"-16,0 0 15,0 0-15,0 0 16,0 0 0,0 0-16,0 0 15,0 12 1,-11 11-16,-1 0 16,0 0-1,0 12-15,1-1 16,-1 24-16,0 12 15,0-1 1,0 12-16,12 0 16,0 0-1,0 11-15,0 47 16,0-12-16,12-35 16,-12-11-1,0-11-15,12-1 16,0 12-1,-12 11-15,0-11 16,0 0-16,0-23 16,0 0-1,0-12-15,0 0 16,0 12 0,0 0-16,-12-12 15,0-11 1,0-1-16,1-11 15,-1 0-15,-12 1 16,1-1 0,-1-12-16,-11 1 15,-12-1 1,-12 1-16,-24-1 16,-34-11-1,11 0-15,0 0 16,-12 0-16,-35 0 15,11 0 1,13 12-16,-13 0 16,-23-1-1,24-11-15,23 0 16,0 0-16,1 0 16,11 12-1,23-12-15,24 0 16,12 0-1,12-12-15,11 12 16,12-11 0,1-1-16,11 12 15,11-12-15,13-22 16,23-1 0,12 0-16,0 1 15,-12 11 1,0 0-16,0-1 15,-11 13-15,-1-1 16,-11 12 0,-1 0-16,-11 0 15,-12 0 1,0 0-16,0 12 16,0-1-1,-12 13-15,-11 10 16,-13 1-16,-23 0 15,0-1 1,1-11-16,10 0 16,13 1-1,0-13-15,11 1 16,1-1-16,11 1 16,0-12-1,12 0-15,0 0 16,0 11-1,12 1-15,23 23 16,1-1 0,11 1-16,12 0 15,-1-1-15,1 1 16,-12-12 0,12 0-16,-12 0 15,1-11 1,-13-1-16,-12 1 15,-11-12-15,-12 0 16,0 0 0,0 0-16,0 0 15,-12-23 1,1 0-16,-13-12 16,12 0-1,-11-22-15,-1-13 16,1 1-16,-1-12 15,12 23 1,1 12-16,-1 11 16,0 12-1,0 0-15,12 12 16,0 11-16</inkml:trace>
          <inkml:trace contextRef="#ctx0" brushRef="#br1" timeOffset="217930.8543">-7952 11026 0,'0'0'16,"12"11"0,12 24-16,-1 11 15,1-11 1,-1-1-16,-11-10 16,0-13-16,0 1 15,-12-1 1,0-11-16,0 0 15,0 0 1,-24 12-16,-23 11 16,0-12-1,-12 13-15,12-1 16,-12 11-16,0 1 16,12 0-1,0-1-15,0 1 16,0 11-1,0-11-15,-1 0 16,13-1-16,12-11 16,23-23-1</inkml:trace>
          <inkml:trace contextRef="#ctx0" brushRef="#br1" timeOffset="217517.9069">-7374 10795 0,'0'0'0,"0"0"16,0 0-1,11 23-15,1 34 16,0 1-16,-12 12 16,0-1-1,0-23-15,-12 0 16,-11 35-1,23-81-15</inkml:trace>
          <inkml:trace contextRef="#ctx0" brushRef="#br1" timeOffset="218376.2188">-6868 10009 0,'0'0'0,"12"0"16,0 11-16,-12 12 15,-24 12 1,-47 34-16,-58 70 15,-12-35 1,11-23-16,36-23 16,0-24-16,-1-10 15,-23-13 1,36-22-16,35-13 16,12-10-1,11-13-15,24 1 16,24 12-1,23-13-15,12 13 16,-1 11-16,-10 11 16,10 12-1,-10 23-15,-25 12 16,-23 34 0,-23 12-16,-25 12 15,-22 22-15,70-115 16</inkml:trace>
        </inkml:traceGroup>
        <inkml:traceGroup>
          <inkml:annotationXML>
            <emma:emma xmlns:emma="http://www.w3.org/2003/04/emma" version="1.0">
              <emma:interpretation id="{90368610-611F-41FB-9FB8-4A86E6A39F6F}" emma:medium="tactile" emma:mode="ink">
                <msink:context xmlns:msink="http://schemas.microsoft.com/ink/2010/main" type="inkWord" rotatedBoundingBox="8647,11333 11394,11271 11427,12750 8680,128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21597.8327">-11120 11372 0,'0'0'16,"0"-11"-16,0-12 15,0-24-15,11-10 16,1 10 0,0 13-16,12 11 15,-13 11 1,1 12-16,12 12 16,-13-1-1,1 12-15,0-11 16,-12-1-16,0 1 15,0-12 1,-12 12-16,0-1 16,-11-11-1,-12 0-15,-13-11 16,-10 11 0,10-12-16,1 12 15,0 0-15,12 12 16,11-1-1,1 1-15,11-1 16,0 12 0,12 24-16,12 34 15,23 23-15,24 11 16,12 1 0,-71-116-16</inkml:trace>
          <inkml:trace contextRef="#ctx0" brushRef="#br1" timeOffset="221172.1626">-10920 10587 0,'0'0'16,"0"11"0,24 35-16,-1 47 15,-11 57-15,0-11 16,-1-35-1,1-23-15,-12-1 16,0-22 0,0-58-16</inkml:trace>
          <inkml:trace contextRef="#ctx0" brushRef="#br1" timeOffset="220837.0975">-10614 10899 0,'0'0'0,"0"0"16,0 0-16,12 23 16,12 23-1,-1 23-15,-11 1 16,0-13-16,-12-10 15,0-13 1,0-11-16,0-11 16,0-1-1,0-11-15,0 0 16,0 0 0,11-11-16,13-12 15,23-35-15,12 0 16,12 12-1,11 23-15,-23 23 16,0 23 0,-12 12-16,-23-1 15,-1 13-15,-11 22 16,-12-69 0</inkml:trace>
          <inkml:trace contextRef="#ctx0" brushRef="#br1" timeOffset="219826.0428">-9400 10251 0,'0'0'0,"47"-11"16,70-1-1,13 1-15,-130 11 16</inkml:trace>
          <inkml:trace contextRef="#ctx0" brushRef="#br1" timeOffset="219586.7794">-9271 10783 0,'0'0'16,"0"0"-16,0 0 16,12-12-1,0 1-15,11-12 16,13 0-16,-1-12 16,0 12-1,1 0-15,-1 0 16,-12 0-1,1 11-15,-12 12 16,-12 0 0,0 0-16,0 12 15,0-1-15,-12 24 16,-23 11 0,-12 12-16,-1 0 15,1-1 1,12 1-16,0 0 15,11-12 1,1-11-16,11-12 16,0 0-16,12-11 15,0-12 1,0 0-16,0 0 16,12-12-1,0 0-15,-12-11 16,0 0-16,0 0 15,-12 0 1,0 0-16,-12 11 16,-11 1-1,-12 11-15,12 0 16,-1 11 0,1 1-16,0 11 15,11 12-15,1 11 16,-1 12-1,12 11-15,0 12 16,12 11 0,0 24-16,12-24 15,0-22-15,12-12 16,-24-58 0</inkml:trace>
          <inkml:trace contextRef="#ctx0" brushRef="#br1" timeOffset="218779.1943">-8670 11176 0,'0'0'16,"0"0"-1,-12 11-15,0 13 16,-11-1 0,-13 11-16,1 1 15,-24 11-15,-11 1 16,-1-13-1,12 1-15,59-35 16</inkml:trace>
        </inkml:traceGroup>
        <inkml:traceGroup>
          <inkml:annotationXML>
            <emma:emma xmlns:emma="http://www.w3.org/2003/04/emma" version="1.0">
              <emma:interpretation id="{BAC988A0-D064-4E73-95A1-BA11F7002772}" emma:medium="tactile" emma:mode="ink">
                <msink:context xmlns:msink="http://schemas.microsoft.com/ink/2010/main" type="inkWord" rotatedBoundingBox="6657,11794 8154,11760 8179,12891 6683,1292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22927.4008">-12180 10702 0,'0'0'0,"0"0"16,11 12 0,-11-12-16</inkml:trace>
          <inkml:trace contextRef="#ctx0" brushRef="#br1" timeOffset="223220.8839">-12722 11095 0,'0'0'0,"11"12"16,1 11-1,0 0-15,0 0 16,0 0-1,-12 0-15,0 12 16,-12-1 0,-24 13-16,-34 22 15,-36 12 1,23-23-16,13 0 16,70-58-16</inkml:trace>
          <inkml:trace contextRef="#ctx0" brushRef="#br1" timeOffset="223529.6858">-13370 11164 0,'0'0'0,"0"12"15,-12 11 1,0-11-16,0-1 16,1 1-1,11-12-15,0 0 16,0 0-16,0-12 16,0-23-1,11-22-15,13-24 16,11 11-1,12 13-15,-47 57 16</inkml:trace>
          <inkml:trace contextRef="#ctx0" brushRef="#br1" timeOffset="222738.9022">-12122 11419 0,'0'0'16,"0"0"0,0 0-16,0 0 15,0 0-15,0 0 16,0-12-1,0 1-15,0-13 16,0-10 0,0-1-16,12 0 15,12-11 1,11 11-16,-11 12 16,11 12-16,0 11 15,-11 11 1,-12 1-16,-12-1 15,0 1 1,-12 11-16,-23 0 16,-1 0-16,1-11 15,0-1 1,11 1-16,0-12 16,1 0-1,11 0-15,0 0 16,1 0-16,-1 0 15,0 12 1,-12 11-16,-23 23 16,-35 35-1,-12 23-15,-1-12 16,25-22 0,11-13-16,0 1 15,59-58-15</inkml:trace>
        </inkml:traceGroup>
        <inkml:traceGroup>
          <inkml:annotationXML>
            <emma:emma xmlns:emma="http://www.w3.org/2003/04/emma" version="1.0">
              <emma:interpretation id="{75453B90-E559-4E4D-84DD-3B97EDBE5957}" emma:medium="tactile" emma:mode="ink">
                <msink:context xmlns:msink="http://schemas.microsoft.com/ink/2010/main" type="inkWord" rotatedBoundingBox="1556,11212 6475,11102 6521,13161 1602,132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31378.1072">-16292 11315 0,'0'0'0,"0"0"16,0 0-16,0 0 15,0 0 1,0 0-16,0 0 15,0 0 1,0-12-16,0-11 16,12 0-1,0 0-15,0 0 16,11-1-16,-11 13 16,0-1-1,0 1-15,-1 11 16,-11 0-16,12 11 15,-12 1 1,0-1-16,-12 13 16,-11 10-1,-24 12-15,-24 12 16,0 0 0,1 0-16,11-12 15,12-23-15,47-23 16</inkml:trace>
          <inkml:trace contextRef="#ctx0" brushRef="#br1" timeOffset="232017.1962">-16563 10436 0,'0'0'15,"0"0"1,12 46-16,-12 24 16,0 22-16,-23 35 15,-13 35 1,1-23-16,11-47 16,1-22-1,-12-1-15,-1-11 16,1-12-1,0 0-15,-13-23 16,13-11-16,0-12 16,-1-12-1,13 1-15,-1-24 16,13 1 0,11-24-16,23-12 15,1 1 1,-1 34-16,13 1 15,-13 22-15,1 12 16,-1 0 0,-11 12-16,0-1 15,-12 12 1,-12 0-16,-12 1 16,-11-1-16,0 0 15,-1-12 1,1 1-16,0-12 15,-1 0 1,13-12-16,-1 1 16,12-1-1,1 12-15,-1 0 16,0 0-16,-11 12 16,-25 11-1,-34 23-15,0 12 16,11 0-1,71-58-15</inkml:trace>
          <inkml:trace contextRef="#ctx0" brushRef="#br1" timeOffset="232382.0842">-17646 11869 0,'0'0'0,"0"0"16,0 0-16</inkml:trace>
          <inkml:trace contextRef="#ctx0" brushRef="#br1" timeOffset="232225.9908">-17576 10922 0,'0'0'15,"0"0"-15,0 0 16,0 0 0,-11 0-16,-13 0 15,1 11-15,-13 24 16,1 11 0,35-46-16</inkml:trace>
          <inkml:trace contextRef="#ctx0" brushRef="#br1" timeOffset="230980.1994">-15491 10679 0,'0'0'16,"0"0"-1,-11 12-15,-13-1 16,-11 1-16,-1 11 16,13-12-1,-1 1-15,13-1 16,-1 1-16,0 11 15,12 0 1,0 0-16,0 24 16,-12-1-1,0 0-15,-23 12 16,-36 11 0,24-23-16,47-46 15</inkml:trace>
          <inkml:trace contextRef="#ctx0" brushRef="#br1" timeOffset="230672.8663">-14725 10228 0,'0'0'15,"0"0"-15,0 0 16,-12 12 0,-11 11-16,-13 12 15,-22 34-15,-1 12 16,-12 0-1,-35 0-15,23-12 16,25-23 0,58-46-16</inkml:trace>
          <inkml:trace contextRef="#ctx0" brushRef="#br1" timeOffset="235070.5117">-18212 10818 0,'0'0'0,"0"0"16,0 0-1,-11 11-15,-1 1 16,0-1-1,0 1-15,12-1 16,0 1-16,0 0 16,0-12-1,0 0-15,12 0 16,12 0 0,-1 0-16,1-12 15,-1 0 1,-11 1-16,-12-1 15,0 1-15,-12-1 16,-11 1 0,-1 11-16,24 0 15</inkml:trace>
          <inkml:trace contextRef="#ctx0" brushRef="#br1" timeOffset="232793.9263">-17953 11141 0,'0'0'16,"0"0"-16,0 23 16,-11 0-1,-25 24-15,-11 10 16,-12 1-16,0-11 15,24-24 1,12-12-16,23-11 16</inkml:trace>
          <inkml:trace contextRef="#ctx0" brushRef="#br1" timeOffset="233632.3122">-18412 10217 0,'0'0'0,"24"-12"16,70-11-1,83-12-15,-24 24 16,-153 11-1</inkml:trace>
          <inkml:trace contextRef="#ctx0" brushRef="#br1" timeOffset="233416.2052">-18117 10587 0,'0'0'16,"0"-12"0,11 0-16,1-22 15,12-1 1,-1 0-16,13 12 15,-13 0-15,1 12 16,-13 11 0,1 0-16,0 11 15,-12 12 1,0 12-16,-12 11 16,-23 12-16,0-12 15,-1-11 1,1 0-16,11-1 15,13-11 1,-1-11-16,0-1 16,12-11-1,0 0-15,0 0 16,0 0-16,0 0 16,-12-11-1,0 11-15,-11-12 16,-1 12-1,-11 0-15,0 0 16,-12 0 0,11 0-16,1 12 15,0-1-15,11 13 16,0-1 0,13 23-16,-1 23 15,12 1 1,0-1-16,0-11 15,0-1 1,12-10-16,-12-47 16</inkml:trace>
          <inkml:trace contextRef="#ctx0" brushRef="#br1" timeOffset="234172.9113">-17364 10771 0,'0'0'15,"0"0"-15,0 0 16,0 0-16,-11 12 16,-1 0-1,0 11-15,-11-12 16,-13 1 0,1-1-16,0-11 15,-13 0-15,13 0 16,0 12-1,-1 11-15,1 12 16,0 34 0,35-69-16</inkml:trace>
          <inkml:trace contextRef="#ctx0" brushRef="#br1" timeOffset="230319.2657">-16386 12158 0,'0'0'15,"47"0"1,24 0-16,23-23 15,36-23-15,-1-12 16,-23 12 0,-23 0-16,-1-1 15,-82 47 1</inkml:trace>
          <inkml:trace contextRef="#ctx0" brushRef="#br1" timeOffset="230053.1428">-15208 11049 0,'0'0'0,"0"0"0,0 34 16,0 13-1,-23 10-15,-1 13 16,0-24-16,1 0 16,-1-11-1,-11-12-15,11-11 16,1-12 0,11 0-16,-11-12 15,11 1 1,0-1-16,0 0 15,0 1-15,1-1 16,11 12 0,0 0-16,-12 0 15,0 0 1,-11 12-16,-1-1 16,-23 13-1,-24-1-15,12 0 16,-11-12-16,11-11 15,12 0 1,11-11-16,1-1 16,35 12-1</inkml:trace>
          <inkml:trace contextRef="#ctx0" brushRef="#br1" timeOffset="224633.3207">-14831 11234 0,'0'0'15,"0"0"-15,12 11 16,-12-11-1</inkml:trace>
          <inkml:trace contextRef="#ctx0" brushRef="#br1" timeOffset="224457.2883">-14395 11293 0,'24'-23'16,"70"-81"-1,35-35-15,-46 46 16,-24 1-16,-24-13 16,-23 13-1,-36 22-15,-11 24 16,-24 11 0,-12 23-16,24 24 15,0 11 1,12 0-16,11 12 15,12 0-15,12 0 16,24 11 0,23 12-16,12 0 15,0 0 1,-59-58-16</inkml:trace>
          <inkml:trace contextRef="#ctx0" brushRef="#br1" timeOffset="224128.9926">-13665 11026 0,'0'0'15,"0"0"-15,-11 23 16,-13 23-16,-11 12 16,-1 0-1,1-12-15,-24 0 16,0-11 0,-12-12-16,-11-12 15,11-11 1,12 0-16,12-11 15,0-12-15,12 0 16,11-1 0,1 13-16,11-1 15,0 12 1,-11 0-16,-13 12 16,-23 23-1,-23 22-15,-12 59 16,94-116-16</inkml:trace>
          <inkml:trace contextRef="#ctx0" brushRef="#br1" timeOffset="223716.0229">-13594 11846 0,'0'0'0,"0"0"15,0 0 1,24 12-16,-24-12 16</inkml:trace>
        </inkml:traceGroup>
        <inkml:traceGroup>
          <inkml:annotationXML>
            <emma:emma xmlns:emma="http://www.w3.org/2003/04/emma" version="1.0">
              <emma:interpretation id="{730FA7F2-8B1E-4AAE-8AE4-A3BEC5685E32}" emma:medium="tactile" emma:mode="ink">
                <msink:context xmlns:msink="http://schemas.microsoft.com/ink/2010/main" type="inkWord" rotatedBoundingBox="41,11636 1095,11613 1119,12691 65,1271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35907.173">-19401 10933 0,'0'0'0,"0"12"16,11 22-16,13 24 15,-1 0 1,1-12-16,-12-11 16,0-12-1,-1 0-15,-11-11 16,0-12 0,0 0-16,0 0 15,0 0-15,0 0 16,12-23-1,12-12-15,11-34 16,0 11 0,1 12-16,-1 22 15,-11 13-15,-13 11 16,13 23 0,0 12-16,-1 11 15,-11 0 1,0 0-16,-12 1 15,0 10 1,0-57-16</inkml:trace>
          <inkml:trace contextRef="#ctx0" brushRef="#br1" timeOffset="236154.1213">-19613 10563 0,'0'0'15,"11"24"-15,1 22 16,0 35-1,11 46-15,-23-127 16</inkml:trace>
          <inkml:trace contextRef="#ctx0" brushRef="#br1" timeOffset="236613.8762">-19920 11315 0,'0'0'16,"0"-12"-16,12 0 15,12-11 1,-1 0-16,1 12 16,-1 11-1,1 0-15,-12 0 16,-1 0-16,1 0 15,-12 0 1,0 0-16,0 0 16,0 0-1,0 0-15,-12 11 16,-11-11 0,-13 0-16,13 0 15,-1 0-15,1 0 16,-1 0-1,1 0-15,11 0 16,0 12 0,-11-1-16,11 12 15,0 24-15,0 34 16,24 34 0,12 1-16,-24-116 15</inkml:trace>
          <inkml:trace contextRef="#ctx0" brushRef="#br1" timeOffset="238114.3938">-19755 11384 0,'0'0'0,"0"0"16,0 0 0,0 0-16,0 0 15,-12 0-15,1-12 16,-1 1-1,0-1-15,0 1 16,12-12 0,0-1-16,12-10 15,0 11 1,11 0-16,1-1 16,0 13-16,-13 11 15,13 0 1,-12 0-16,-1 11 15,1 1 1,0 0-16,-12-1 16,0 1-16,-12-1 15,-11 1 1,-13 11-16,1-12 16,0 1-1,35-12-15</inkml:trace>
          <inkml:trace contextRef="#ctx0" brushRef="#br1" timeOffset="239532.0899">-19649 10725 0,'0'0'15,"0"0"1,0 0-16,0 0 16,0 0-16,0 0 15,0 0 1,0 0-16,0 0 16,0-11-1,0-1-15,0 1 16,0-1-1,0 0-15,0 12 16,0 0-16,0 0 16,0 0-1,0 0-15,12 12 16,0 23 0,11 34-16,1 58 15,-12-11-15,-1-24 16,-11 24-1,0-116-15</inkml:trace>
        </inkml:traceGroup>
      </inkml:traceGroup>
    </inkml:traceGroup>
    <inkml:traceGroup>
      <inkml:annotationXML>
        <emma:emma xmlns:emma="http://www.w3.org/2003/04/emma" version="1.0">
          <emma:interpretation id="{E58FFC64-0356-4AAF-8EB0-EE50B0828BF2}" emma:medium="tactile" emma:mode="ink">
            <msink:context xmlns:msink="http://schemas.microsoft.com/ink/2010/main" type="paragraph" rotatedBoundingBox="2330,13322 8792,13211 8802,13796 2340,139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DDDA9B-7153-4DE0-A2A7-870E2153FDA9}" emma:medium="tactile" emma:mode="ink">
              <msink:context xmlns:msink="http://schemas.microsoft.com/ink/2010/main" type="inkBullet" rotatedBoundingBox="2330,13322 3696,13298 3706,13883 2340,13907"/>
            </emma:interpretation>
          </emma:emma>
        </inkml:annotationXML>
        <inkml:trace contextRef="#ctx0" brushRef="#br1" timeOffset="244180.2954">-17752 12470 0,'0'0'0,"0"0"16,0 0-1</inkml:trace>
        <inkml:trace contextRef="#ctx0" brushRef="#br1" timeOffset="244837.9438">-16645 12239 0,'0'0'15,"0"0"-15,0 0 16,0 0 0,-24 12-16,-11-1 15,-36 24 1,-35 0-16,12 11 15,0 0-15,0 0 16,-1 24 0,1-1-16,12 12 15,11-12 1,24 12-16,47-81 16</inkml:trace>
        <inkml:trace contextRef="#ctx0" brushRef="#br1" timeOffset="242582.9236">-16398 12621 0,'0'0'0,"0"0"16,0 0-16</inkml:trace>
      </inkml:traceGroup>
      <inkml:traceGroup>
        <inkml:annotationXML>
          <emma:emma xmlns:emma="http://www.w3.org/2003/04/emma" version="1.0">
            <emma:interpretation id="{89FF5D26-39D0-4971-B2F0-0D2DA5323B6A}" emma:medium="tactile" emma:mode="ink">
              <msink:context xmlns:msink="http://schemas.microsoft.com/ink/2010/main" type="line" rotatedBoundingBox="4539,13293 8792,13220 8802,13793 4549,13866"/>
            </emma:interpretation>
          </emma:emma>
        </inkml:annotationXML>
        <inkml:traceGroup>
          <inkml:annotationXML>
            <emma:emma xmlns:emma="http://www.w3.org/2003/04/emma" version="1.0">
              <emma:interpretation id="{8438A3E7-D6B9-443E-8354-433B468D8A30}" emma:medium="tactile" emma:mode="ink">
                <msink:context xmlns:msink="http://schemas.microsoft.com/ink/2010/main" type="inkWord" rotatedBoundingBox="4547,13776 4562,13776 4563,13791 4548,13792"/>
              </emma:interpretation>
            </emma:emma>
          </inkml:annotationXML>
          <inkml:trace contextRef="#ctx0" brushRef="#br1" timeOffset="241951.6881">-15538 12713 0,'0'0'15,"0"0"-15,0 0 16</inkml:trace>
        </inkml:traceGroup>
        <inkml:traceGroup>
          <inkml:annotationXML>
            <emma:emma xmlns:emma="http://www.w3.org/2003/04/emma" version="1.0">
              <emma:interpretation id="{9E984920-CA1C-4D67-B9BA-FB412EDA1056}" emma:medium="tactile" emma:mode="ink">
                <msink:context xmlns:msink="http://schemas.microsoft.com/ink/2010/main" type="inkWord" rotatedBoundingBox="6918,13252 8792,13220 8802,13793 6928,1382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225440.1621">-13158 12759 0,'35'0'0,"95"0"16,82-11-16,59-12 15,-59-1 1,59-10-16,-71 11 16,47 23-1,48 0-15</inkml:trace>
          <inkml:trace contextRef="#ctx0" brushRef="#br1" timeOffset="225201.7731">-13076 12332 0,'0'0'15,"0"0"-15,24 0 16,23-12 0,24 1-16,23-1 15,59-23-15,12 12 16,-36 0-1,-11 0-15,-12 11 16,-11 1 0,-37 11-16,-22 0 15,-13 11 1,-23-11-16</inkml:trace>
        </inkml:traceGroup>
      </inkml:traceGroup>
    </inkml:traceGroup>
    <inkml:traceGroup>
      <inkml:annotationXML>
        <emma:emma xmlns:emma="http://www.w3.org/2003/04/emma" version="1.0">
          <emma:interpretation id="{4DA3B6E2-5F54-4ABD-B8E7-1DFEA3380944}" emma:medium="tactile" emma:mode="ink">
            <msink:context xmlns:msink="http://schemas.microsoft.com/ink/2010/main" type="paragraph" rotatedBoundingBox="1284,13875 5139,13776 5168,14907 1313,15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D9E4D9-E231-4A5B-B724-06FE3865914F}" emma:medium="tactile" emma:mode="ink">
              <msink:context xmlns:msink="http://schemas.microsoft.com/ink/2010/main" type="line" rotatedBoundingBox="1284,13875 5139,13776 5168,14907 1313,15007"/>
            </emma:interpretation>
          </emma:emma>
        </inkml:annotationXML>
        <inkml:traceGroup>
          <inkml:annotationXML>
            <emma:emma xmlns:emma="http://www.w3.org/2003/04/emma" version="1.0">
              <emma:interpretation id="{99EAA55B-AA60-4EB0-B210-6710F704A88A}" emma:medium="tactile" emma:mode="ink">
                <msink:context xmlns:msink="http://schemas.microsoft.com/ink/2010/main" type="inkWord" rotatedBoundingBox="1766,13863 5139,13776 5168,14907 1796,14994"/>
              </emma:interpretation>
            </emma:emma>
          </inkml:annotationXML>
          <inkml:trace contextRef="#ctx0" brushRef="#br1" timeOffset="241170.0724">-14984 12713 0,'0'0'0,"0"0"16,0 23-1,0 12-15,12 11 16,0 12-1,-1 46-15,1 0 16,-12 0-16,0-104 16</inkml:trace>
          <inkml:trace contextRef="#ctx0" brushRef="#br1" timeOffset="241802.6352">-15526 13568 0,'0'0'16,"0"0"-16,0 0 15,0 0 1,-12-11-16,1-1 15,-1 1 1,0-13-16,12 1 16,0-23-16,0 0 15,0-12 1,12 0-16,0 12 16,11 0-1,1 11-15,11 1 16,0 10-1,1 13-15,-1 11 16,-11 0-16,-13 11 16,1 24-1,-24 11-15,-23 12 16,0 0 0,-1-12-16,1-23 15,0 0-15,-1 0 16,1-11-1,0 0-15,-1-1 16,-23 12 0,-11 0-16,11-11 15,0-1 1,0 1-16,12 0 16,-12-12-16,12-12 15,12 0 1,11-11-16,12-11 15,0-13 1,24-33-16,12 10 16,-24 70-16</inkml:trace>
          <inkml:trace contextRef="#ctx0" brushRef="#br1" timeOffset="242404.0048">-16386 13060 0,'0'0'15,"0"0"1,12-12-16,0 12 15,11-11 1,-11 11-16,12 0 16,-13 0-16,1 0 15,0 11 1,0 1-16,-12-1 16,0-11-1,0 0-15,-12 12 16,0-1-1,-23 1-15,-12 0 16,0-1-16,-1 1 16,13-1-1,0 1-15,-1 11 16,1 0 0,12 12-16,-1-1 15,12-11-15,12 1 16,0-1-1,0-12-15,0-11 16</inkml:trace>
          <inkml:trace contextRef="#ctx0" brushRef="#br1" timeOffset="243163.1017">-16987 13025 0,'0'0'0,"0"0"16,0 0-1,0 0-15,0 0 16,12-11 0,12-1-16,-12 0 15,-1 12-15,1 0 16,-12 0 0,0 0-16,0 12 15,0 11 1,0 0-16,-12 12 15,1 0 1,-13 11-16,0 0 16,1 0-16,-1 0 15,13-11 1,-1-12-16,12 12 16,0-12-1,0 0-15,0-11 16,0-1-16,0 1 15,0-1 1,0-11-16,-12 12 16,0-12-1,-11 0-15,-1 0 16,0-12 0,-11-11-16,0 0 15,23-12-15,0-11 16,12-12-1,12 12-15,0 12 16,-12 34 0</inkml:trace>
          <inkml:trace contextRef="#ctx0" brushRef="#br1" timeOffset="243942.7306">-17316 12829 0,'0'0'16,"0"0"0,0 11-16,-12 12 15,0 0-15,-12 12 16,1 0-1,-12-12-15,-1 0 16,-11-11 0,12-1-16,-1 1 15,1-1-15,12 1 16,-1 11 0,12-12-16,0 1 15,1 0 1,11-12-16,0 0 15,0 0-15,0 0 16,0 0 0,0 0-16,-12 0 15,-12-12 1,-11 0-16,-12 1 16,-24 11-1,-11 0-15,11 0 16,0 11-16,24 1 15,12 0 1,0-1-16,11 1 16,0 11-1,13 0-15,-1 12 16,0-1-16,12 12 16,12 1-1,0-1-15,-1 12 16,13 11-1,0 12-15,-1 11 16,-11 1 0,0-24-16,11 1 15,-23-70-15</inkml:trace>
          <inkml:trace contextRef="#ctx0" brushRef="#br1" timeOffset="244434.1631">-17882 13834 0,'0'0'0,"12"0"15,23-11-15,48-24 16,46-23 0,-11 12-16,-118 46 15</inkml:trace>
          <inkml:trace contextRef="#ctx0" brushRef="#br1" timeOffset="245549.398">-17799 13129 0,'0'0'0,"0"0"16,0 0 0,0 0-16,0 0 15,-12 12 1,0 11-16,0 0 16,12-12-1,0 1-15,0 0 16,0-12-16,0 0 15,0 0 1,12 0-16,0 0 16,0-12-1,-1 0-15,1 1 16,0-1 0,-12 12-16,0 0 15,0-11-15,0 11 16,-12-12-1,-11 12-15,-1 0 16,-11 12 0,35-12-16</inkml:trace>
        </inkml:traceGroup>
        <inkml:traceGroup>
          <inkml:annotationXML>
            <emma:emma xmlns:emma="http://www.w3.org/2003/04/emma" version="1.0">
              <emma:interpretation id="{D8534D1D-9643-4A40-9E78-C0C797E55B04}" emma:medium="tactile" emma:mode="ink">
                <msink:context xmlns:msink="http://schemas.microsoft.com/ink/2010/main" type="inkWord" rotatedBoundingBox="1297,14355 1311,14354 1312,14369 1297,14370"/>
              </emma:interpretation>
            </emma:emma>
          </inkml:annotationXML>
          <inkml:trace contextRef="#ctx0" brushRef="#br1" timeOffset="245804.0969">-18789 13291 0,'0'0'0,"0"0"16,0 0-1</inkml:trace>
        </inkml:traceGroup>
      </inkml:traceGroup>
    </inkml:traceGroup>
    <inkml:traceGroup>
      <inkml:annotationXML>
        <emma:emma xmlns:emma="http://www.w3.org/2003/04/emma" version="1.0">
          <emma:interpretation id="{CB559C5C-1961-4830-AB32-C2C43ED550B7}" emma:medium="tactile" emma:mode="ink">
            <msink:context xmlns:msink="http://schemas.microsoft.com/ink/2010/main" type="paragraph" rotatedBoundingBox="1884,15206 15803,14736 15885,17173 1967,176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532B35-82AA-4DFB-8BEC-207758AB4C00}" emma:medium="tactile" emma:mode="ink">
              <msink:context xmlns:msink="http://schemas.microsoft.com/ink/2010/main" type="line" rotatedBoundingBox="1884,15206 15803,14736 15885,17173 1967,17644"/>
            </emma:interpretation>
          </emma:emma>
        </inkml:annotationXML>
        <inkml:traceGroup>
          <inkml:annotationXML>
            <emma:emma xmlns:emma="http://www.w3.org/2003/04/emma" version="1.0">
              <emma:interpretation id="{70F6DFA0-BF27-4B60-B4C5-C3C0A326DBB4}" emma:medium="tactile" emma:mode="ink">
                <msink:context xmlns:msink="http://schemas.microsoft.com/ink/2010/main" type="inkWord" rotatedBoundingBox="1898,15622 4389,15538 4443,17139 1952,1722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9762.105">-17599 15082 0,'0'0'16,"0"0"-16,0 12 15,23 11 1,25 12-16,-1 22 16,0 47-1,-12 12-15,-11 0 16,-13-12 0,-11 11-16,-11-34 15,-25 0-15,-23 0 16,-23-12-1,11-23-15,-11-23 16,-48-23 0,12-23-16,36-11 15,23-13 1,24-10-16,23-1 16,47-11-16,36-12 15,47-23 1,59 23-16,-177 81 15</inkml:trace>
          <inkml:trace contextRef="#ctx0" brushRef="#br0" timeOffset="254343.2931">-16339 15302 0,'0'0'0,"0"0"16,0 0-1,0 0-15,0 0 16,0 0-16,0 0 16,12 0-1,0 0-15,11 11 16,13 1-1,-13 11-15,13 12 16,-1-12 0,-11 12-16,-1-12 15,1 0-15,-13 0 16,1-12 0,-12 1-16,0 0 15,0-1 1,0 1-16,-12-1 15,1 1-15,-1-1 16,0 1 0,0-12-16,1 0 15,-1 0 1,12 0-16,-12-12 16,0-11-1,0 0-15,1 0 16,-1 0-16,12 11 15,0 1 1,0-1-16,0 12 16,0 0-1,0 0-15,-12 12 16,0 11-16,-11 0 16,-1 0-1,-11 12-15,0-12 16,-1 0-1,1 0-15,-1-11 16,13-12 0,-1 0-16,1 0 15,11-12-15,0 1 16,0-1 0,1 0-16,-1 1 15,12-1 1,0 12-16,0 0 15,-12 0 1,0 12-16,-11-1 16,-13 13-16,-22-1 15,-13-12 1,0 1-16,1-12 16,22-12-1,13 1-15,0-12 16,11-24-16,1-34 15,11 1 1,12 10-16,12 1 16,11 11-1,13-11-15,-13 22 16,1 13-16,-24 34 16</inkml:trace>
          <inkml:trace contextRef="#ctx0" brushRef="#br0" timeOffset="254737.8209">-16704 15048 0,'0'0'0,"24"-12"15,23-34-15,0-12 16,0-11 0,0 11-16,-23 0 15,-13-11 1,-11 11-16,-11 12 16,-1 11-1,-12 12-15,-11 11 16,0 12-16,-12 12 15,-1 11 1,1 12-16,12-1 16,11 1-1,13 11-15,22 1 16,13 22 0,11-11-16,1-12 15,-36-46-15</inkml:trace>
          <inkml:trace contextRef="#ctx0" brushRef="#br0" timeOffset="255340.0591">-15703 15325 0,'0'0'16,"0"0"-16,0 11 15,0-11 1</inkml:trace>
          <inkml:trace contextRef="#ctx0" brushRef="#br0" timeOffset="255476.9597">-15667 15787 0,'0'0'0,"0"0"16,0 0-16,0 0 16,0 0-1</inkml:trace>
        </inkml:traceGroup>
        <inkml:traceGroup>
          <inkml:annotationXML>
            <emma:emma xmlns:emma="http://www.w3.org/2003/04/emma" version="1.0">
              <emma:interpretation id="{5CF6C1D7-3303-4E00-A1DA-B6F25C61AAAD}" emma:medium="tactile" emma:mode="ink">
                <msink:context xmlns:msink="http://schemas.microsoft.com/ink/2010/main" type="inkWord" rotatedBoundingBox="5415,15087 12182,14858 12264,17296 5497,1752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3396.0563">-8317 14343 0,'0'0'0,"0"0"16,0 0-1,12 0-15,12 11 16,11-11-1,12 12-15,12-1 16,0 12-16,-12-11 16,-12 11-1,-11 0-15,-12 0 16,-24 0 0,-12 12-16,-11 0 15,-12 11 1,-12 0-16,0 0 15,59-46-15</inkml:trace>
          <inkml:trace contextRef="#ctx0" brushRef="#br0" timeOffset="265930.2619">-10272 14504 0,'0'0'15,"-24"12"1,1 11-16,-1 0 16,1 0-16,11 0 15,0 1 1,0-1-16,12-12 16,0 1-1,0-12-15,12 11 16,0 1-16,0-12 15,-12 0 1,0 0-16,0 0 16,0 0-1,0 0-15,-12 0 16,-12 0 0,-11 0-16,0 0 15,-1 0-15,-11 0 16,12-12-1,11 1-15,12-1 16,1 1 0,-1-12-16,12-12 15,23-35 1,13-10-16,-1 10 16,12 1-16,0 0 15,12 11 1,-12 0-16,-11 0 15,-24 24 1,-12-13-16,-12 13 16,0-1-16,-12 12 15,1 11 1,-24 12-16,0 12 16,-1 11-1,25 0-15,11 0 16,0 12-1,12 11-15,12 0 16,0 1-16,11 10 16,-23-57-1</inkml:trace>
          <inkml:trace contextRef="#ctx0" brushRef="#br0" timeOffset="265259.1466">-9895 14088 0,'0'0'0,"0"0"16,0 12-1,0 23-15,12 22 16,-1 24 0,-11 0-16,0-12 15,0-11-15,-11 12 16,11-70-1</inkml:trace>
          <inkml:trace contextRef="#ctx0" brushRef="#br0" timeOffset="264756.203">-9436 14470 0,'0'0'0,"0"-12"15,12-11 1,0-12-16,0 1 16,11-1-1,1 0-15,11 1 16,0 11-16,12-1 16,1 13-1,-25 11-15,-11 11 16,-12 13-1,-12 10-15,-11 24 16,-13 0-16,-11 0 16,0-1-1,0-10-15,12-13 16,11-11 0,12 1-16,0-13 15,12 1 1,0-12-16,0 0 15,0 0-15,12 0 16,-12 0 0,0 0-16,0 0 15,0 0 1,0 0-16,-12-12 16,-11 1-16,-24-1 15,-12 12 1,0 12-16,12-1 15,11 1 1,13 11-16,-1 11 16,1 13-1,11 10-15,0 13 16,12-12-16,0-12 16,12 0-1,0 0-15,0 12 16,-12-58-1</inkml:trace>
          <inkml:trace contextRef="#ctx0" brushRef="#br0" timeOffset="265002.9225">-9377 14007 0,'0'0'0,"24"-11"15,46-24 1,36 1-16,-11-1 16,-25 12-16,-23 11 15,-11 24 1,-36-12-16</inkml:trace>
          <inkml:trace contextRef="#ctx0" brushRef="#br0" timeOffset="266925.8466">-10166 14343 0,'0'0'16,"0"0"-16,0 0 15,0 0 1,0 0-16,0 0 16,-12 0-1,0 11-15,-11 1 16,-1 11-16,1 0 15,11 0 1,0 0-16,12-11 16,0-1-1,12 1-15,0-1 16,-1 1-16,13-1 16,-12-11-1,0 0-15,-1 0 16,-11 0-1,0 0-15,0 0 16,0 0 0,-11 0-16,-13 12 15,0 0-15,-11-1 16,0 1 0,-1-1-16,1 1 15,0-1 1,-1 1-16,1 0 15,-12-1 1,12 1-16,-13 22 16,48-34-16</inkml:trace>
          <inkml:trace contextRef="#ctx0" brushRef="#br0" timeOffset="266191.8773">-10955 14562 0,'0'0'16,"0"0"-16,11 23 16,-11 12-16,-11 11 15,-1 0 1,-24 24-16,-11-12 15,-23 11 1,11-11-16,59-58 16</inkml:trace>
          <inkml:trace contextRef="#ctx0" brushRef="#br0" timeOffset="305929.2043">-6950 15209 0,'0'0'0,"0"0"16,0 0-16,11-11 16,-11 11-1,0 0-15,0 0 16,0 0-16,0 0 16,0 0-1,0 0-15,0 0 16,-11 11-1,-13 24-15,1 11 16,-1 24-16,12-13 16,12 1-1,0-12-15,12 1 16,12-13 0,11-11-16,24 1 15,0-13 1,-12-11-16,0-11 15,0-24-15,-12-11 16,1-24 0,-13 1-16,-11 11 15,-12 12 1,-12 0-16,1 11 16,-13 0-16,-11 12 15,-12 0 1,-1 12-16,1 11 15,12 11 1,0 1-16,11-1 16,24-11-1</inkml:trace>
          <inkml:trace contextRef="#ctx0" brushRef="#br0" timeOffset="306166.2351">-6208 15602 0,'0'0'0,"0"0"16,0 0 0</inkml:trace>
          <inkml:trace contextRef="#ctx0" brushRef="#br0" timeOffset="307080.4242">-5113 14805 0,'0'0'16,"0"0"-1,0 0-15,0 0 16,0 0-16,-11 0 15,-13 0 1,-23 23-16,-24 35 16,-23 34-1,-24 24-15,24 11 16,47-23-16,11 0 16,25-23-1,22-23-15,13-12 16,0 0-1,11-23-15,0 0 16,1-11 0,-1-12-16,-11 0 15,11-12-15,0-22 16,-11-13 0,-12-10-16,-12-1 15,-12 23 1,-12 12-16,-11 0 15,-12 11-15,0 12 16,0 0 0,11 12-16,13 0 15,11-1 1,12-11-16</inkml:trace>
          <inkml:trace contextRef="#ctx0" brushRef="#br0" timeOffset="259167.2561">-14348 15186 0,'0'0'0,"0"0"0,0 0 16,0 0-16,0 0 15,0 0 1,0 0-16,0 0 16,-12 0-1,-11 12-15,-24 11 16,-1 23-16,1 12 15,0 11 1,12-11-16,23 0 16,12-12-1,12-11-15,0-1 16,11-10 0,13-1-16,-13-12 15,12-11-15,13-11 16,-1-12-1,12-24-15,-12-10 16,-24-1 0,1 12-16,-12-1 15,-12 13-15,-12-1 16,-12 12 0,1 0-16,-13 11 15,13 1 1,-12 11-16,11 0 15,0 11 1,1 12-16,23-23 16</inkml:trace>
          <inkml:trace contextRef="#ctx0" brushRef="#br0" timeOffset="259403.9213">-13936 15695 0,'0'0'15,"0"0"-15,0 0 16,0 0-1,0 0-15,0 0 16</inkml:trace>
          <inkml:trace contextRef="#ctx0" brushRef="#br0" timeOffset="259985.4688">-13217 14897 0,'0'0'0,"0"0"16,0 0-16,0 0 16,0 0-1,-24 12-15,-23 23 16,-23 11 0,-25 23-16,13 12 15,23 11-15,24-11 16,11 0-1,24-23-15,12 0 16,11-12 0,13-11-16,-1-12 15,12-12-15,0-11 16,-11-11 0,-1-12-16,0-12 15,-11 0 1,-12-11-16,-12 12 15,-12 10 1,0 1-16,-11 0 16,-25 12-16,-10-1 15,10 12 1,13 0-16,12 12 16,11-1-1,12-11-15</inkml:trace>
          <inkml:trace contextRef="#ctx0" brushRef="#br1" timeOffset="278566.1805">-13123 16411 0,'0'0'0,"0"0"16,0 0-16,0 0 15,0 0 1,0 0-16,0 0 16,0 0-1,0 0-15,0 0 16,0 0-16,0 0 16,12 0-1,11-11-15,13-1 16,11 1-1,0 11-15,-12 0 16,1 0 0,-1 0-16,-11 0 15,11 0-15,-11 0 16,-1 0 0,1-12-16,11 1 15,-11 11 1,11 0-16,-12 0 15,1 0 1,0 11-16,-24-11 16</inkml:trace>
          <inkml:trace contextRef="#ctx0" brushRef="#br1" timeOffset="278038.4362">-13064 16122 0,'0'0'16,"0"0"-16,0 0 15,0 0 1,0 0-16,0 0 15,0 0 1,0 0-16,0 0 16,0 0-16,0 0 15,0 0 1,12 0-16,11 0 16,13 0-1,-1 0-15,0 0 16,13 0-16,-13 0 15,12 0 1,-12 0-16,1-11 16,-1 11-1,0 0-15,1 0 16,-13 0 0,-11 0-16,0 0 15,-12 0-15,0 0 16,0 0-1,0 0-15,0 0 16,0 0 0</inkml:trace>
          <inkml:trace contextRef="#ctx0" brushRef="#br0" timeOffset="260469.9256">-13017 15082 0,'0'0'16,"0"0"-16,12 0 15,12 0 1,11-11-16,12-1 15,0 1-15,-12 11 16,1-12 0,-1 12-16,-11 0 15,-13 0 1,1 12-16,0-1 16,-12 24-1,0 11-15,-12 46 16,-11 36-16,-1-47 15,12-12 1,1-23-16,-1-11 16,0-1-1,12-10-15,0-1 16,0 0-16,0-23 16</inkml:trace>
          <inkml:trace contextRef="#ctx0" brushRef="#br0" timeOffset="260724.1767">-12923 15371 0,'0'0'0,"0"0"15,0 0-15,0 0 16,12 0-1,0-11-15,12-1 16,11 0 0,12 1-16,12-1 15,0 1 1,11-1-16,1 12 16,-71 0-1</inkml:trace>
          <inkml:trace contextRef="#ctx0" brushRef="#br0" timeOffset="261376.0012">-11780 14747 0,'0'0'0,"0"0"15,-12 0-15,-23 12 16,-24-1 0,0 1-16,0-1 15,12 1-15,0-1 16,-12 13-1,12-1-15,0 0 16,12 0 0,11 12-16,0-12 15,13 0 1,-1 0-16,0-12 16,12 1-16,0 0 15,0-1 1,0 1-16,12-1 15,0 1 1,11-1-16,1 1 16,-1-1-1,1 1-15,-1 0 16,13 11-16,11 0 16,-12 0-1,-11 12-15,-1-1 16,-11 1-1,0 0-15,-12-1 16,-12 1-16,0-12 16,-11 12-1,-24-12-15,0-12 16,-36 1 0,24-12-16,0 0 15,12 12 1,47-12-16</inkml:trace>
        </inkml:traceGroup>
        <inkml:traceGroup>
          <inkml:annotationXML>
            <emma:emma xmlns:emma="http://www.w3.org/2003/04/emma" version="1.0">
              <emma:interpretation id="{18E65465-DD1B-442D-A5F7-D8C70684B92F}" emma:medium="tactile" emma:mode="ink">
                <msink:context xmlns:msink="http://schemas.microsoft.com/ink/2010/main" type="inkWord" rotatedBoundingBox="13029,15933 14971,15867 15002,16769 13060,168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4096.9105">-8906 14689 0,'0'0'15,"0"0"-15,-11 12 16,-25 23-16,-11 11 16,-12 12-1,0-1-15,12-22 16,12 0 0,35-35-16</inkml:trace>
          <inkml:trace contextRef="#ctx0" brushRef="#br0" timeOffset="263801.9721">-8482 14643 0,'0'0'0,"0"0"15,0 0 1,0 0-16,-11 0 16,-13 0-1,12 0-15,0 0 16,1 0-16,-1 0 16,12 0-1,0-11-15,0 11 16,12-12-1,11 0-15,1 1 16,-1-1-16,13 1 16,-13 11-1,-11 0-15,0 11 16,0 1 0,-12-1-16,0 13 15,-12 22 1,-12-12-16,-23 24 15,-24 0-15,13-12 16,-1 0 0,59-46-16</inkml:trace>
          <inkml:trace contextRef="#ctx0" brushRef="#br0" timeOffset="262510.2386">-11698 15637 0,'0'0'0,"0"0"16,0 0-16,12 0 15,0-12 1,12 1-16,11-1 16,12 1-1,24-1-15,23 1 16,12 11 0,12-12-16,23 12 15,59-11-15,-46-1 16,81 12-1,-23 0-15,24 0 16,23 0 0,-59 0-16,48 0 15,-25 0 1,-22 0-16,22-12 16,-58 1-16,-35 11 15,-12-12 1,0 1-16,-48 11 15,-23 0 1,-11 0-16,-25 0 16,-11 0-1,0 0-15,-23-12 16,-12-11-16,-13 0 16,-22-12-1,-1 12-15,-23-12 16,0 1-1,23-1-15,12 12 16,24 0-16,11 11 16,1 1-1,11 11-15,12 0 16,0 0 0,0 0-16,35 0 15,24 11-15,12 1 16,-1-1-1,25 24-15,-1-12 16,12 0 0,-24 0-16,-23 1 15,-23-1 1,-1 0-16,-23 0 16,-1 12-16,-11 11 15,-11-11 1,-25 22-16,-11-10 15,0-1 1,0 0-16,12-11 16,-1-1-16,13-11 15,-1 1 1,12-13-16,1 1 16,11-12-1,0 0-15,0 0 16,-12-12-1,0 1-15,0-1 16,-11-23-16,-1-11 16,1-23-1,-13 11-15,13 0 16,-13 12 0,13 11-16,-1 1 15,1 11-15,11 11 16,12 12-1</inkml:trace>
        </inkml:traceGroup>
        <inkml:traceGroup>
          <inkml:annotationXML>
            <emma:emma xmlns:emma="http://www.w3.org/2003/04/emma" version="1.0">
              <emma:interpretation id="{06C10AB9-1F8F-4BEA-A28D-C994A237AB93}" emma:medium="tactile" emma:mode="ink">
                <msink:context xmlns:msink="http://schemas.microsoft.com/ink/2010/main" type="inkWord" rotatedBoundingBox="15254,15872 15841,15852 15870,16721 15283,16741"/>
              </emma:interpretation>
              <emma:one-of disjunction-type="recognition" id="oneOf13"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8</emma:literal>
                </emma:interpretation>
                <emma:interpretation id="interp15" emma:lang="" emma:confidence="0">
                  <emma:literal>f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307955.5358">-4771 15209 0,'0'0'0,"12"0"16,35 0 0,24-11-16,-1-1 15,1 1 1,0-12-16,-13-1 16,-10-10-16,-1-12 15,-24-1 1,-11-10-16,-12 10 15,-12 13 1,-11-1-16,-13 12 16,-34 11-1,-13 24-15,13 11 16,11 0-16,12 12 16,11-1-1,13 13-15,11-13 16,12 13-1,12-1-15,11 0 16,36 23-16,-12-22 16,0-1-1,0 0-15,-11 0 16,-13-11 0,1 0-16,-12-12 15,-1 11 1,-11-10-16,-11-1 15,-13 0-15,-23 11 16,-24-10 0,12-13-16,1 1 15,10-12 1,13-12-16,0 1 16,11-24-16,1-11 15,23-12 1,11 12-16,25-12 15,46 0 1,24 0-16,-106 58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48.51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C458748-2FDA-4332-9D26-710D110EE405}" emma:medium="tactile" emma:mode="ink">
          <msink:context xmlns:msink="http://schemas.microsoft.com/ink/2010/main" type="inkDrawing" rotatedBoundingBox="8057,11186 13759,7941 13899,8187 8198,11432" semanticType="underline" shapeName="Other">
            <msink:sourceLink direction="with" ref="{6E253059-86E7-4521-AAE2-B33BE0D7D5F4}"/>
            <msink:sourceLink direction="with" ref="{23A161DB-6420-4BBA-A76C-3F36D436B437}"/>
            <msink:sourceLink direction="with" ref="{13B61D50-AC02-4657-ACB9-50B714B70F8E}"/>
          </msink:context>
        </emma:interpretation>
      </emma:emma>
    </inkml:annotationXML>
    <inkml:trace contextRef="#ctx0" brushRef="#br0">5654 0 0,'0'0'15,"0"0"-15,0 0 16,0 0-1,0 0-15,0 0 16,0 0 0,0 0-16,0 0 15,-11 11-15,-13 1 16,-11 11 0,-12 12-16,-24 22 15,-12 1 1,13 11-16,-1-11 15,12-11-15,0-1 16,0-12 0,-35 24-16,0-12 15,23 1 1,1-1-16,-1 12 16,12-12-1,0 0-15,0 0 16,0 1-16,-11-1 15,11-12 1,0 1-16,0 0 16,0-1-1,24-10-15,-12 10 16,-1 1-16,-10 11 16,-1 0-1,0 1-15,-12 10 16,12-10-1,0-1-15,0 0 16,12-11 0,12-12-16,-12 0 15,-24 12-15,0-1 16,-11 13 0,-1-13-16,13 1 15,11 0 1,-12 11-16,1 0 15,-13 0 1,-11 1-16,0-13 16,11 12-16,12-11 15,1 0 1,-24-1-16,-12 13 16,0-1-1,11 0-15,13 0 16,11-11-16,-23 11 15,0 0 1,-1 1-16,1-1 16,12-11-1,23-1-15,-12 1 16,0 0-16,1-1 16,-13 1-1,1 0-15,11-1 16,1 1-1,11 0-15,0-1 16,12 1-16,-12 0 16,0-1-1,0 1-15,0 0 16,12-12 0,0 0-16,0 0 15,0 0 1,11 0-16,1-11 15,11-1-15,1 1 16,11-1 0,0 1-16,0 0 15,1-1 1,-1-11-16,12 0 16,-12 0-1,12 0-15,0 0 16,0 0-16,0 0 15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2:30.9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765E5D-8515-4AAB-8BEF-1928915E8F73}" emma:medium="tactile" emma:mode="ink">
          <msink:context xmlns:msink="http://schemas.microsoft.com/ink/2010/main" type="writingRegion" rotatedBoundingBox="33051,11142 7215,8998 7453,6140 33288,8284"/>
        </emma:interpretation>
      </emma:emma>
    </inkml:annotationXML>
    <inkml:traceGroup>
      <inkml:annotationXML>
        <emma:emma xmlns:emma="http://www.w3.org/2003/04/emma" version="1.0">
          <emma:interpretation id="{E14BE353-4023-45E8-8053-79BCC4277F62}" emma:medium="tactile" emma:mode="ink">
            <msink:context xmlns:msink="http://schemas.microsoft.com/ink/2010/main" type="paragraph" rotatedBoundingBox="33051,11142 7215,8998 7453,6140 33288,8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C0B5B5-3CAF-46A4-84D8-09E5A3779B26}" emma:medium="tactile" emma:mode="ink">
              <msink:context xmlns:msink="http://schemas.microsoft.com/ink/2010/main" type="line" rotatedBoundingBox="33051,11142 7215,8998 7453,6140 33288,8284"/>
            </emma:interpretation>
          </emma:emma>
        </inkml:annotationXML>
        <inkml:traceGroup>
          <inkml:annotationXML>
            <emma:emma xmlns:emma="http://www.w3.org/2003/04/emma" version="1.0">
              <emma:interpretation id="{6B2850AF-33AD-4533-9123-26DB4A49BDAF}" emma:medium="tactile" emma:mode="ink">
                <msink:context xmlns:msink="http://schemas.microsoft.com/ink/2010/main" type="inkWord" rotatedBoundingBox="33099,10556 29710,10275 29898,8002 33288,82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10826 8472 0,'0'0'0,"0"0"15,11 23 1,13 23-16,11 23 16,-11 12-1,-12-12-15,-12 1 16,0-70-16</inkml:trace>
          <inkml:trace contextRef="#ctx0" brushRef="#br0" timeOffset="324.9484">10578 8633 0,'0'0'0,"0"0"16,-12 0-1,-11 12-15,-24-1 16,-24 13 0,0-1-16,1 0 15,23 0-15,0 12 16,11-1 0,1 13-16,11-13 15,-11 12 1,0 1-16,-13-1 15,-10 0 1,-13 0-16,0 1 16,12-24-16,12-12 15,0-11 1,47 0-16</inkml:trace>
          <inkml:trace contextRef="#ctx0" brushRef="#br0" timeOffset="768.4019">11850 7108 0,'0'0'15,"12"11"-15,0 24 16,-12 23-1,-47 11-15,-83 81 16,-117 47 0,47-58-16,-24-35 15,59-58-15,35-23 16,-11-23 0,11-23-16,36-23 15,24-24 1,34-22-16,48-1 15,35 1 1,12 34-16,0 23 16,12 24-16,11 22 15,-11 24 1,-36 46-16,-47 46 16,-35-23-1,-35-11-15,-60-1 16,-11-23-1,12-11-15,141-58 16</inkml:trace>
          <inkml:trace contextRef="#ctx0" brushRef="#br0" timeOffset="-591.175">11615 8784 0,'0'0'16,"12"0"-16,11 0 15,48 0 1,58 0-16,-23 11 15,-11-11-15,-25 12 16,-70-12 0</inkml:trace>
          <inkml:trace contextRef="#ctx0" brushRef="#br0" timeOffset="-876.1866">12557 8344 0,'0'0'0,"0"0"16,0 0-16,0 0 15,0 0 1,12 0-16,-12 0 15,12 0-15,0 0 16,11 0 0,1 0-16,11 0 15,0-11 1,12-1-16,1 12 16,10 0-1,1 12-15,0-1 16,-23 13-16,-13-1 15,-11 0 1,-12 0-16,-12 0 16,-11 12-1,-24-1-15,-1 1 16,1 0-16,0-12 16,24-12-1,-1 1-15,12-12 16,12 0-1,0 0-15,0 0 16,0 0-16,24 11 16,11 13-1,12-1-15,12 11 16,0 13 0,-24-13-16,-11-11 15,-12 1 1,-12-1-16,-12 11 15,-23-11 1,-12 1-16,-1-1 16,-22-12-16,-13 1 15,1-24 1,23 1-16,12-1 16,23 1-1,12-1-15,1 12 16,11 0-16</inkml:trace>
        </inkml:traceGroup>
        <inkml:traceGroup>
          <inkml:annotationXML>
            <emma:emma xmlns:emma="http://www.w3.org/2003/04/emma" version="1.0">
              <emma:interpretation id="{AF59A1DD-5BB1-4415-B344-18167A680E27}" emma:medium="tactile" emma:mode="ink">
                <msink:context xmlns:msink="http://schemas.microsoft.com/ink/2010/main" type="inkWord" rotatedBoundingBox="27877,10023 24015,9702 24135,8258 27996,85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55.0257">4241 8298 0,'0'0'0,"0"0"16,0 0 0,0 0-16,0 0 15,0 0-15,-24 12 16,-11 11-1,-24 23-15,0 0 16,12 1 0,12-13-16,11-11 15,12 12 1,0-12-16,12 0 16,12-11-16,12-1 15,11 1 1,12-12-16,0-12 15,1 1 1,-1-1-16,0-11 16,-12-12-1,0-11-15,-11 0 16,-12 0-16,0 11 16,-12 12-1,-12 0-15,0 11 16,0 12-1,-23 0-15,0 12 16,-1-1-16,13 1 16,11 0-1,0-1-15,12 1 16,0-12 0</inkml:trace>
          <inkml:trace contextRef="#ctx0" brushRef="#br0" timeOffset="18152.5818">4547 8622 0,'0'0'16,"0"0"-16,0 0 15,12 11 1,-12-11-16</inkml:trace>
          <inkml:trace contextRef="#ctx0" brushRef="#br0" timeOffset="18858.7717">5430 7928 0,'0'0'16,"0"0"0,0 0-16,0 0 15,-11 0-15,-1 0 16,-23 12 0,-1-1-16,1 1 15,-12 0 1,11-1-16,1 1 15,12-1 1,-13 1-16,13 11 16,-1 0-16,1 12 15,-1-12 1,0 12-16,13-12 16,-1 0-1,0 0-15,12-12 16,0 1-16,0-12 15,0 0 1,12 0-16,11 12 16,13-1-1,11 1-15,0-1 16,0 1 0,0 11-16,-11 0 15,-1 0-15,-12 0 16,-11 0-1,0 0-15,-12 12 16,-12 0 0,-23-1-16,-12 1 15,0-12-15,0 0 16,-1-11 0,13-1-16,12 1 15,23-12 1</inkml:trace>
          <inkml:trace contextRef="#ctx0" brushRef="#br0" timeOffset="19169.9668">6055 8136 0,'0'0'16,"0"0"-16,0 12 16,0 11-1,0 35-15,-12 11 16,-12 1-16,-11 22 16,0-11-1,-12-12-15,11-11 16,13-12-1,-1-11-15,1 0 16,23-35 0</inkml:trace>
          <inkml:trace contextRef="#ctx0" brushRef="#br0" timeOffset="19432.2484">5713 8252 0,'0'0'15,"0"0"1,12 23-16,23 23 16,12 1-1,-11-13-15,-1 1 16,0 11-16,1 0 15,11 12 1,12 0-16,-12-12 16,0 12-1,-47-58-15</inkml:trace>
          <inkml:trace contextRef="#ctx0" brushRef="#br0" timeOffset="19738.5777">6255 8160 0,'0'0'0,"12"11"15,0 24-15,11 23 16,1-1 0,-1-10-16,1-1 15,-1-12 1,1 1-16,0 0 16,-1-1-16,1 1 15,-24-35 1</inkml:trace>
          <inkml:trace contextRef="#ctx0" brushRef="#br0" timeOffset="20597.8011">6620 7940 0,'0'0'15,"0"0"1,12 0-16,12 0 16,34-12-16,13 1 15,0-1 1,0 1-16,-24 11 16,-47 0-1</inkml:trace>
          <inkml:trace contextRef="#ctx0" brushRef="#br0" timeOffset="20193.858">6714 8541 0,'0'0'16,"0"0"-1,12 11-15,12 13 16,-1-1-16,13 0 16,-1-12-1,0 1-15,1-12 16,-1-12 0,-11 1-16,-1-1 15,1 1 1,-12-1-16,-1 1 15,1-13-15,-12 1 16,0 12 0,-23-12-16,-13 0 15,-11 11 1,0 12-16,0 0 16,12 0-16,-1 12 15,13-1 1,11-11-16,12 0 15,0 12 1,12-1-16,35 12 16,12 0-1,0 1-15,-59-24 16</inkml:trace>
          <inkml:trace contextRef="#ctx0" brushRef="#br0" timeOffset="21531.0341">7315 7466 0,'0'0'0,"0"0"15,24 23 1,-1 12-16,1 11 15,11 12-15,-11 0 16,-1-12 0,1-11-16,-12-12 15,0-12 1,-12 1-16,0-12 16,0 0-16,0 0 15,0 0 1,0 0-16,0-23 15,0-12 1,11-11-16,1 0 16,12-1-1,-1 13-15,13-1 16,-1 12-16,-12 11 16,13 12-1,-1 23-15,0 12 16,1 23-1,-1 0-15,0-1 16,-35-57-16</inkml:trace>
        </inkml:traceGroup>
        <inkml:traceGroup>
          <inkml:annotationXML>
            <emma:emma xmlns:emma="http://www.w3.org/2003/04/emma" version="1.0">
              <emma:interpretation id="{6DBED9A6-340F-4277-9612-363A28226432}" emma:medium="tactile" emma:mode="ink">
                <msink:context xmlns:msink="http://schemas.microsoft.com/ink/2010/main" type="inkWord" rotatedBoundingBox="23393,9803 22881,9760 22904,9484 23416,95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683.7499">2815 8460 0,'0'0'0,"0"0"16,0 0-16,0 0 15,0 0 1,24 0-16,11 0 16,12 0-1,1 0-15,10 0 16,-10 0-16,-1 0 15,0 0 1,0 0-16,0 0 16,-12 0-1,-35 0-15</inkml:trace>
          <inkml:trace contextRef="#ctx0" brushRef="#br0" timeOffset="17017.9276">2874 8703 0,'0'0'15,"0"0"1,36 0-16,11 0 16,12 0-1,0 0-15,11 0 16,13 0-16,-1 11 15,-82-11 1</inkml:trace>
        </inkml:traceGroup>
        <inkml:traceGroup>
          <inkml:annotationXML>
            <emma:emma xmlns:emma="http://www.w3.org/2003/04/emma" version="1.0">
              <emma:interpretation id="{15396350-B59A-4150-AADE-EABAAF85FB96}" emma:medium="tactile" emma:mode="ink">
                <msink:context xmlns:msink="http://schemas.microsoft.com/ink/2010/main" type="inkWord" rotatedBoundingBox="22387,10168 17207,9739 17395,7478 22575,79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83.9582">2380 8160 0,'0'0'16,"-12"0"-1,-24 0-15,-11 11 16,-12 24-16,-11 11 16,23-11-1,11-1-15,25-11 16,-1 1 0,12-1-16,12 0 15,-1-12 1,13 1-16,-1-1 15,1 1-15,-12-12 16,0 0 0,-12 0-16,0 0 15,-12 12 1,-12-1-16,-23 12 16,-24 12-1,-11-12-15,11-11 16,24-12-16,0 0 15,12-12 1,11 0-16,1-22 16,11-1-1,0 0-15,0 1 16,0 11-16,12 11 16,0 12-1,0 0-15,-11 12 16,-1 11-1,-12 0-15,-11 12 16,-12-1-16,-12 12 16,12-11-1,0-12-15,11 0 16,36-23 0</inkml:trace>
          <inkml:trace contextRef="#ctx0" brushRef="#br0" timeOffset="2796.4339">1178 8344 0,'0'0'15,"0"0"1,0 0-16,0 24 16,0-1-16,-12 11 15,-11 1 1,-13 11-16,-23 12 15,-23 0 1,0-24-16,-1 13 16,83-47-16</inkml:trace>
          <inkml:trace contextRef="#ctx0" brushRef="#br0" timeOffset="3733.536">872 7593 0,'0'0'16,"0"0"0,0 0-16,0 0 15,0 0-15</inkml:trace>
          <inkml:trace contextRef="#ctx0" brushRef="#br0" timeOffset="3328.3254">907 7986 0,'0'0'0,"0"0"15,0 12 1,-12 22-16,-11 24 16,-13-12-16,1 12 15,0-35 1,-1 12-16,1-12 15,11 0 1,1 0-16,-1 0 16,-11 1-1,0-1-15,11-12 16,-11 1-16,-1-1 16,1 1-1,0-12-15,-1-12 16,13 12-1,-1-11-15,13-12 16,-1 0-16,12-12 16,23-23-1,13 0-15,23-11 16,-59 69 0</inkml:trace>
          <inkml:trace contextRef="#ctx0" brushRef="#br0" timeOffset="4402.8196">165 7998 0,'0'0'0,"0"0"16,-12 23 0,-11 12-16,-13 22 15,1-10-15,11-13 16,1-11 0,11-11-16,0-12 15,0 0 1,1 0-16,-1-12 15,0 1 1,12 11-16,0 0 16,0 0-16,0 0 15,0 0 1,-12 0-16,-11 23 16,-24 12-1,-24 11-15,-11 0 16,-1 0-16,36-23 15,12 0 1,35-23-16</inkml:trace>
          <inkml:trace contextRef="#ctx0" brushRef="#br0" timeOffset="4010.4114">118 8391 0,'0'0'0,"-12"23"15,-11 0 1,-13 12-16,1-12 16,-1 0-1,1 0-15,0 0 16,11-11-16,24-12 15</inkml:trace>
          <inkml:trace contextRef="#ctx0" brushRef="#br0" timeOffset="4967.1253">-141 7663 0,'0'0'0,"0"0"16,0 0 0,0 0-16</inkml:trace>
          <inkml:trace contextRef="#ctx0" brushRef="#br0" timeOffset="5192.0342">-318 7385 0,'0'0'0,"0"23"16,0 47-16,-12 68 15,-23-22 1,0-12-16,-1-12 16,13-22-1,-13-1-15,36-69 16</inkml:trace>
          <inkml:trace contextRef="#ctx0" brushRef="#br0" timeOffset="5518.9469">-683 8032 0,'0'0'15,"0"0"-15,0 24 16,-12 10 0,0 1-16,-11 11 15,-1-23 1,-11-11-16,-12-1 15,0-11-15,-24 0 16,0 0 0,1 12-16,-1 23 15,-23 11 1,23 0-16,12 0 16,24-11-1,23-12-15,12 0 16,12-11-16,23-1 15,-35-11 1</inkml:trace>
          <inkml:trace contextRef="#ctx0" brushRef="#br0" timeOffset="5970.2986">-1673 7871 0,'0'0'16,"36"-12"-1,46 0-15,12-11 16,36 0-16,11 0 16,-141 23-1</inkml:trace>
          <inkml:trace contextRef="#ctx0" brushRef="#br0" timeOffset="7596.0184">-2615 8021 0,'0'0'0,"-12"11"15,-11 24 1,11 23-16,-12 46 16,1-23-16,-1-35 15,1-11 1,-1-12-16,0-12 15,13-11 1,-1 0-16,0-23 16,0-35-1,24-11-15,47 11 16,23 12-16,13 0 16,-95 46-1</inkml:trace>
          <inkml:trace contextRef="#ctx0" brushRef="#br0" timeOffset="7328.7662">-2297 7963 0,'24'-35'16,"58"-80"-1,24-1-15,-35 24 16,-36 11-16,-11 12 16,-24 22-1,0 24-15,-12 12 16,-12 11-1,-11 11-15,0 12 16,-1 24-16,13 10 16,-1 13-1,12-13-15,1 13 16,11-70 0</inkml:trace>
          <inkml:trace contextRef="#ctx0" brushRef="#br0" timeOffset="7065.8245">-1861 8102 0,'0'0'16,"0"11"-16,-12 24 16,0 34-1,-11 1-15,-24-1 16,-12-23-1,-12 0-15,12-22 16,12-13-16,12 1 16,-1-12-1,13-12-15,-1-11 16,1-12 0,11 12-16,0 12 15,12 11 1,-12 0-16,-23 23 15,-12 11-15,-24 24 16,-23 35 0,23-1-16,71-92 15</inkml:trace>
          <inkml:trace contextRef="#ctx0" brushRef="#br0" timeOffset="5775.6793">-671 7004 0,'0'0'0,"0"0"16,-24 11-1,-23 24-15,-24 23 16,24-12 0,0 0-16,23 1 15,13-13 1,22 1-16,13 0 15,0-1-15,-24-34 16</inkml:trace>
          <inkml:trace contextRef="#ctx0" brushRef="#br0" timeOffset="4788.6634">1013 6888 0,'0'0'0,"-12"23"16,-35 81 0,-47 35-16,-36-12 15,36-57 1,23-24-16,13-23 15,-13-12-15,24 1 16,23-12 0,1-12-16,11-11 15,12-46 1,23-12-16,13 12 16,-1 22-1,-11 24-15,-1 12 16,-11 22-16,0 24 15,-12 23 1,-36 34-16,36-92 16</inkml:trace>
          <inkml:trace contextRef="#ctx0" brushRef="#br0" timeOffset="3574.4321">2038 6807 0,'0'0'0,"0"0"16,-24 23-16,-46 24 15,-48 22 1,-23 47-16,11-12 16,-35 11-16,47-45 15,48-1 1,70-69-16</inkml:trace>
        </inkml:traceGroup>
        <inkml:traceGroup>
          <inkml:annotationXML>
            <emma:emma xmlns:emma="http://www.w3.org/2003/04/emma" version="1.0">
              <emma:interpretation id="{9DBD8ECE-52DA-42FE-B0E5-31668E311B6C}" emma:medium="tactile" emma:mode="ink">
                <msink:context xmlns:msink="http://schemas.microsoft.com/ink/2010/main" type="inkWord" rotatedBoundingBox="16481,9638 16385,9630 16412,9308 16507,93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191.7898">-3699 8552 0,'0'0'0,"0"0"16,0 0-1,0 0-15,0 0 16</inkml:trace>
          <inkml:trace contextRef="#ctx0" brushRef="#br0" timeOffset="25024.949">-3593 8252 0,'0'0'0,"0"0"0,0 0 15,0 0-15,0 0 16</inkml:trace>
        </inkml:traceGroup>
        <inkml:traceGroup>
          <inkml:annotationXML>
            <emma:emma xmlns:emma="http://www.w3.org/2003/04/emma" version="1.0">
              <emma:interpretation id="{BE546513-3600-49BE-B917-C3A8AF6506A9}" emma:medium="tactile" emma:mode="ink">
                <msink:context xmlns:msink="http://schemas.microsoft.com/ink/2010/main" type="inkWord" rotatedBoundingBox="15903,9719 10562,9276 10784,6606 16124,7049"/>
              </emma:interpretation>
            </emma:emma>
          </inkml:annotationXML>
          <inkml:trace contextRef="#ctx0" brushRef="#br0" timeOffset="38982.638">-6455 5779 0,'-12'11'0,"-35"36"15,-59 57 1,-24 23-16,-11-23 15,-36-23 1,59-35-16,12-12 16,12-10-16,0-13 15,0 1 1,35-12-16,23-12 16,13-11-1,11-12-15,24-46 16,35 1-16,12 10 15,0 24 1,11 23-16,-11 23 16,-11 23-1,-1 23-15,-12 24 16,-47 10 0,-23 48-16,-36 33 15,71-161-15</inkml:trace>
          <inkml:trace contextRef="#ctx0" brushRef="#br0" timeOffset="38085.8548">-7539 6611 0,'0'0'0,"0"0"16,0 0-16,0 0 15,0 0 1,0 23-16,12 23 15,-12 0 1,0 1-16,0 22 16,0 12-16,0 11 15,0-34 1,0 0-16,0-58 16</inkml:trace>
          <inkml:trace contextRef="#ctx0" brushRef="#br0" timeOffset="38501.2962">-7998 6946 0,'0'0'0,"0"12"15,11 22-15,1 1 16,0 0 0,0-12-16,-12 0 15,0-12 1,0-11-16,0 0 16,0 12-16,0-1 15,-12 13 1,0-1-16,0 11 15,-11 1 1,-1 0-16,1-1 16,-13-10-1,1 10-15,0-11 16,-1 0-16,1 1 16,0-13-1,11 1-15,12-1 16,12-11-1</inkml:trace>
          <inkml:trace contextRef="#ctx0" brushRef="#br0" timeOffset="28470.6077">-4311 8645 0,'0'0'16,"0"0"-16,0 0 15,0 0 1,0 0-16,0-12 15,11-11 1,1-11-16,0-1 16,0-34-16,0-12 15,11 0 1,-11 11-16,0-10 16,-1-1-1,13-35-15,0 0 16,-13 24-1,1 11-15,0 0 16,0 0-16,-1-23 16,1 12-1,0-1-15,-12 24 16,0 23 0,0 11-16,0 0 15,0 12-15,-12 0 16,0 12-1,1-1-15,-1 1 16,-12-1 0,-23 0-16,-12 1 15,-35-1 1,12 1-16,-13 11 16,-22 0-16,-48 0 15,12 0 1,11 0-16,-58 0 15,11 11 1,25-11-16,-48 12 16,35-12-16,12 11 15,-35 1 1,23 0-16,47-1 16,24 1-1,12-1-15,12 1 16,23-12-1,23 0-15,13 0 16,11 0-16,12 0 16,12-12-1,11 1-15,13-12 16,23-12 0,35-11-16,12 11 15,-12 0-15,-11 1 16,-13-1-1,-23 12-15,-11 11 16,-1 1 0,-11-1-16,-13 12 15,1 0 1,-12 0-16,0 0 16,0 0-16,-12 12 15,-11-1 1,-24 12-16,-24 12 15,-11-12 1,11 0-16,0 0 16,12 1-1,0-13-15,1 12 16,-1 0-16,23-11 16,13-1-1,-1 1-15,24-12 16,0 0-1,0 12-15,12 11 16,12 11-16,11 1 16,12 23-1,0-12-15,0-11 16,12 11 0,-12-11-16,0-12 15,-11 0-15,-13-12 16,1 1-1,-1 0-15,-11-1 16,0 1 0,0-12-16,0 0 15,-1 0 1,-11 0-16,12-23 16,12-12-16,-1-23 15,1-11 1,-12-1-16,-1 1 15,1 0 1,-12-12-16,0 11 16,0 13-16,0 10 15,0 13 1,0 11-16,0 11 16,0 12-1</inkml:trace>
          <inkml:trace contextRef="#ctx0" brushRef="#br0" timeOffset="39435.1481">-8375 7200 0,'0'0'16,"0"0"-16,0 0 16,-12 12-1,-12 11-15,1 12 16,-13-1-1,-11 1-15,-23 11 16,-25 12 0,13-12-16,23-11 15,59-35-15</inkml:trace>
          <inkml:trace contextRef="#ctx0" brushRef="#br0" timeOffset="40471.8266">-9117 6125 0,'11'0'0,"60"-23"16,47 0-1,0 0-15,11 12 16,13-1-16,-25 12 16,-117 0-1</inkml:trace>
          <inkml:trace contextRef="#ctx0" brushRef="#br0" timeOffset="40204.8578">-8799 6657 0,'0'0'0,"0"0"15,0-11 1,11-13-16,1 1 16,12-11-1,-1-1-15,1 0 16,-1 12-16,1 12 16,-12-1-1,0 1-15,-1 11 16,-11 0-1,0 0-15,12 11 16,0 12-16,-12 12 16,0 11-1,-12 0-15,-11 12 16,-13-12 0,-11 12-16,12-12 15,-1 1 1,13-13-16,11 1 15,12-12-15,0-11 16,12-1 0,0-11-16,-1 0 15,1 0 1,0-11-16,0-1 16,0 0-16,-12 1 15,0-1 1,-24-11-16,-11 0 15,-24 12 1,0-1-16,0 12 16,12 0-1,0 0-15,0 12 16,-1-1-16,1 1 16,0 11-1,0 23-15,0 12 16,12 11-1,11 0-15,1 1 16,11 11 0,12 0-16,12 0 15,11-1-15,-11-10 16,-12-70 0</inkml:trace>
        </inkml:traceGroup>
        <inkml:traceGroup>
          <inkml:annotationXML>
            <emma:emma xmlns:emma="http://www.w3.org/2003/04/emma" version="1.0">
              <emma:interpretation id="{6A81E0F8-FA4C-42EE-AC41-2B46320F14A4}" emma:medium="tactile" emma:mode="ink">
                <msink:context xmlns:msink="http://schemas.microsoft.com/ink/2010/main" type="inkWord" rotatedBoundingBox="10108,8603 7268,8368 7373,7102 10213,7338"/>
              </emma:interpretation>
            </emma:emma>
          </inkml:annotationXML>
          <inkml:trace contextRef="#ctx0" brushRef="#br0" timeOffset="41120.9597">-10449 6634 0,'0'0'16,"12"35"-1,0 22-15,0 24 16,0 23-1,-12 0-15,0-34 16,0-24-16,0-11 16,0-12-1,0-23-15,0 0 16,0 0 0,0-12-16,0-23 15,11-22-15,1-13 16,12-11-1,-1 12-15,1 23 16,11 11 0,0 24-16,13 11 15,-1 11 1,0 24-16,12 11 16,-24 35-16,0 11 15,-11-22 1,-24-70-16</inkml:trace>
          <inkml:trace contextRef="#ctx0" brushRef="#br0" timeOffset="43000.0908">-10826 6195 0,'0'0'15,"0"0"1,0 0-16,0 11 16,0 12-16,0 35 15,12 69 1,-12 12-16,0-23 16,-12-24-1,12 1-15,0 22 16,0-115-1</inkml:trace>
          <inkml:trace contextRef="#ctx0" brushRef="#br0" timeOffset="43569.8001">-11250 6669 0,'0'0'16,"0"0"-16,12-12 15,0 1 1,12 11-16,-1 0 16,12 11-16,1 1 15,-13-1 1,1 1-16,-12-1 15,-1 1 1,1-1-16,-12 1 16,0-12-16,0 0 15,0 0 1,-12 12-16,1-12 16,-13 0-1,1 0-15,-13 0 16,1 0-1,11 0-15,-11-12 16,0 12-16,-1 0 16,13 0-1,-1 0-15,-11 12 16,0 11 0,-1 0-16,1 11 15,-1 24-15,1 35 16,12 22-1,11-11-15,12-11 16,23 22 0,-23-115-16</inkml:trace>
          <inkml:trace contextRef="#ctx0" brushRef="#br0" timeOffset="44073.7769">-11956 6842 0,'0'0'16,"0"0"-16,0 0 15,-12 12 1,0 11-16,-11 11 15,-13 24 1,-11 0-16,-12 0 16,12-24-16,12-11 15,11 1 1,24-24-16</inkml:trace>
          <inkml:trace contextRef="#ctx0" brushRef="#br0" timeOffset="44252.7599">-11956 6218 0,'0'0'0,"0"0"16,0 0-1</inkml:trace>
          <inkml:trace contextRef="#ctx0" brushRef="#br0" timeOffset="44695.9903">-12545 6854 0,'0'0'16,"0"0"-16,0 0 15,-12 11 1,12-11-16,-12 0 16,0 0-16,1-11 15,-1-1 1,12-11-16,0-12 15,12 12 1,-1 0-16,1 0 16,0 11-1,0 1-15,-1 11 16,-11 0-16,12 11 16,-12 1-1,0 11-15,-12 12 16,-11 11-1,-1-11-15,-23 11 16,0-12-16,12-10 16,-12-1-1,11 0-15,36-23 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9:03.07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F1BA01-2D18-4D96-9349-4D3974B4B563}" emma:medium="tactile" emma:mode="ink">
          <msink:context xmlns:msink="http://schemas.microsoft.com/ink/2010/main" type="writingRegion" rotatedBoundingBox="1422,133 33221,16 33247,7174 1448,7290"/>
        </emma:interpretation>
      </emma:emma>
    </inkml:annotationXML>
    <inkml:traceGroup>
      <inkml:annotationXML>
        <emma:emma xmlns:emma="http://www.w3.org/2003/04/emma" version="1.0">
          <emma:interpretation id="{E7072017-66FC-40E6-A62C-01BCC5536C4D}" emma:medium="tactile" emma:mode="ink">
            <msink:context xmlns:msink="http://schemas.microsoft.com/ink/2010/main" type="paragraph" rotatedBoundingBox="1465,31 33000,102 32994,2826 1458,2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822CF4-4D48-44A1-AAFD-AE6CF7345391}" emma:medium="tactile" emma:mode="ink">
              <msink:context xmlns:msink="http://schemas.microsoft.com/ink/2010/main" type="line" rotatedBoundingBox="1465,31 33000,102 32994,2826 1458,2755"/>
            </emma:interpretation>
          </emma:emma>
        </inkml:annotationXML>
        <inkml:traceGroup>
          <inkml:annotationXML>
            <emma:emma xmlns:emma="http://www.w3.org/2003/04/emma" version="1.0">
              <emma:interpretation id="{60B16CCC-24B7-44E1-A640-5A6249A3E02D}" emma:medium="tactile" emma:mode="ink">
                <msink:context xmlns:msink="http://schemas.microsoft.com/ink/2010/main" type="inkWord" rotatedBoundingBox="1923,478 6505,488 6501,2079 1919,2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-27152 1433 0,'0'0'0,"0"0"0,0-12 15,0-23-15,0-11 16,0-12 0,0 12-16,12 0 15,-1 11 1,1 1-16,0 10 15,0 1 1,11 12-16,1-1 16,-1 1-16,13-1 15,11 12 1,-12 0-16,1 0 16,-13 12-1,1-1-15,-13 1 16,-11-1-1,0 12-15,-11 12 16,-13 11-16,-11 1 16,-24-1-1,-24 12-15,-11-12 16,-12-12 0,0 1-16,24-12 15,-13-11-15,1-1 16,0-11-1,23-11-15,24-1 16,12 1 0,11-1-16,12-11 15,12 0 1,12-12-16,12-11 16,11 0-16,0 0 15,13 11 1,-13 12-16,0 0 15,1 11 1,-13 12-16,-11 0 16,0 0-16,-12 12 15,0 22 1,0 13-16,-12-1 16,-12-12-1,1-10-15,-1-1 16,1-12-1,-1 1-15,1-12 16,-1-12-16,12-11 16,0-23-1,1-12-15,11-34 16,11-1 0,1 1-16,0 22 15,0 24 1,0 23-16,-12 23 15,0 0-15,0 0 16,0 12 0,0 22-16,-12 13 15,-12 33 1,1 1-16,-13 0 16,-11-11-16,12-13 15,-12 1 1,23-35-16,1 0 15,-1-11 1,12-12-16,1-12 16,-1-11-16,0-23 15,12 0 1,12-12-16,23-23 16,36-11-1,-1-1-15,1 12 16,-12 35-1,-59 46-15</inkml:trace>
          <inkml:trace contextRef="#ctx0" brushRef="#br0" timeOffset="148.7783">-27129 554 0,'0'0'15,"0"0"-15,0 0 16,0 0 0</inkml:trace>
          <inkml:trace contextRef="#ctx0" brushRef="#br0" timeOffset="-3082.0245">-26434 1340 0,'0'0'0,"0"0"15,0 0-15,0 0 16,0 0 0,0 0-16,0 0 15,0 0 1,0 0-16,0 0 16,0-11-1,0-1-15,0 0 16,12 1-16,-12 11 15,0 0 1,0 0-16,0 11 16,0-11-1,0 12-15,0 0 16,0-1-16,-12 1 16,1-12-1,-1 0-15,0-12 16,0-11-1,12-23-15,12 0 16,23-12 0,36-23-16,-71 81 15</inkml:trace>
          <inkml:trace contextRef="#ctx0" brushRef="#br0" timeOffset="661.2839">-27553 161 0,'0'0'16,"0"0"-16,-11 12 16,-13 11-1,-23 0-15,-24 12 16,0-1-1,24-10-15,0-1 16,24 0-16,-1 0 16,12 0-1,12 12-15,0-1 16,0 1 0,12 11-16,0 0 15,-12-11-15,0 11 16,-12-11-1,0 0-15,-11-1 16,-1-10 0,-11-1-16,0-12 15,-1-11 1,1-11-16,0-24 16,-1-23-16,24-11 15,12-12 1,12 0-16,24-23 15,11 23 1,23 12-16,1 34 16,-71 35-1</inkml:trace>
          <inkml:trace contextRef="#ctx0" brushRef="#br0" timeOffset="1243.9855">-28943 1641 0,'0'0'15,"0"0"-15,0 0 16,0 0-1,12-12-15,0-11 16,11-23 0,13-24-16,-1 1 15,0 11 1,-11 24-16,11-1 16,1 12-16,-1 0 15,0 11 1,-11 12-16,-1 0 15,1 0 1,0 0-16,-13 12 16,1-1-16,-12 12 15,-23 12 1,-13 11-16,-11 0 16,-24 1-1,-23-1-15,-12-11 16,24-12-16,23-23 15,12 0 1,11-12-16,1-11 16,11-12-1,1-34-15,11-12 16,24 12 0,23-24-16,24-11 15,24-11-15,-13 22 16,-70 93-1</inkml:trace>
          <inkml:trace contextRef="#ctx0" brushRef="#br0" timeOffset="2249.5024">-29767 1606 0,'0'0'0,"0"0"16,0 0-1,0 0-15,0 0 16,0 0-16,0-12 15,0-11 1,0-34-16,11-24 16,1 0-1,12 0-15,11 11 16,1 13 0,11-1-16,-12 12 15,0 11-15,12-11 16,-11 11-1,-1 0-15,0 12 16,-11 0 0,-12 12-16,11-1 15,-11 12-15,-12 0 16,12 12 0,-12 22-16,-12 1 15,-11 0 1,-25 34-16,-10-11 15,-1-12 1,12-23-16,-1-11 16,1-1-16,12-11 15,-12 0 1,0 12-16,-12 11 16,0 0-1,0 12-15,12-12 16,12-12-16,11-11 15,12-11 1,0-1-16,12-22 16,0-13-1,12-22-15,0-23 16,12-1 0,-1 1-16,-11 34 15,0 23-15,-1 12 16,-11 23-1,0 0-15,0 35 16,0 23 0,0 22-16,-23 48 15,-12 33-15,-1-34 16,-11-23 0,0-11-16,0-12 15,12-23 1,-13-12-16,1-11 15,-12-12 1,0-23-16,1-12 16,-1-23-16,12-22 15,23-13 1,24-11-16,35-46 16,12 23-1,12 23-15,0 0 16,12 12-16,-71 69 15</inkml:trace>
          <inkml:trace contextRef="#ctx0" brushRef="#br0" timeOffset="2555.0116">-30839 543 0,'0'0'15,"0"23"1,0 46-16,-12 24 15,-12 22 1,1 1-16,-1 22 16,13-34-16,-1-23 15,12-81 1</inkml:trace>
        </inkml:traceGroup>
        <inkml:traceGroup>
          <inkml:annotationXML>
            <emma:emma xmlns:emma="http://www.w3.org/2003/04/emma" version="1.0">
              <emma:interpretation id="{05EF7664-09DD-459C-8FD7-A991B509FAD5}" emma:medium="tactile" emma:mode="ink">
                <msink:context xmlns:msink="http://schemas.microsoft.com/ink/2010/main" type="inkWord" rotatedBoundingBox="7082,318 12290,330 12285,2511 7077,25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333.8621">-23736 1167 0,'0'0'0,"0"0"16,0 11-1,0 12-15,0 1 16,0-1-1,0 0-15,0-12 16,0 1-16,-12 11 16,-11-11-1,-13 11-15,-11 11 16,-24 13 0,-11-1-16,11 0 15,-35 35-15,12-12 16,12 1-1,11-24-15,24-11 16,23-24 0,24-11-16,0 0 15</inkml:trace>
          <inkml:trace contextRef="#ctx0" brushRef="#br0" timeOffset="-4652.1666">-24207 970 0,'0'0'0,"0"0"16,12 12-16,-1 11 15,1 0 1,0 23-16,-12 12 16,-12 11-1,-11 1-15,-25-1 16,-11-11 0,-23-12-16,23 0 15,59-46-15</inkml:trace>
          <inkml:trace contextRef="#ctx0" brushRef="#br0" timeOffset="-4209.0683">-24455 936 0,'0'0'16,"-11"23"-16,-25 35 16,-23 46-16,-23 11 15,11-34 1,-11-12-16,-1-22 16,1-24-1,23-12-15,12-11 16,11-11-16,1-12 15,12-12 1,11 0-16,12 12 16,12 0-1,11 11-15,12 12 16,13 12-16,-13 11 16,0 12-1,-23-1-15,-12 1 16,-35 35-1,-36 22-15,-11 12 16,-13-12 0,-34 1-16,129-93 15</inkml:trace>
          <inkml:trace contextRef="#ctx0" brushRef="#br0" timeOffset="-8476.1228">-20579 1444 0,'0'0'16,"0"0"-16,-12 12 16,-11 11-1,-13 0-15,1 0 16,-12 12-1,-12 11-15,-12 0 16,71-46 0</inkml:trace>
          <inkml:trace contextRef="#ctx0" brushRef="#br0" timeOffset="-7530.87">-21262 450 0,'23'0'0,"83"-11"15,24-1 1,11-11-16,12 11 16,-58 12-1,-95 0-15</inkml:trace>
          <inkml:trace contextRef="#ctx0" brushRef="#br0" timeOffset="-7777.3027">-21309 1028 0,'0'0'16,"11"-11"-16,13-13 16,23-10-1,0-1-15,0 12 16,-11 11-1,-1 1-15,0-1 16,-11 12-16,-12 0 16,-1 12-1,1-1-15,0 1 16,0 0 0,-12-1-16,-12 24 15,-23 23-15,-13 22 16,-22 13-1,11-12-15,24-35 16,11-11 0,12-12-16,0 0 15,12-12-15,0-11 16,0 0 0,0 0-16,12 0 15,0-11 1,0-1-16,-12 12 15,0-11 1,-12-1-16,-23 1 16,-1-1-16,-23 12 15,-23 0 1,0 12-16,-13 11 16,36 0-1,24 0-15,0 12 16,-1 11-16,1 12 15,11 23 1,1 23-16,11-23 16,12-1-1,12 1-15,0-11 16,-1-13-16,1-22 16,12 0-1,-24-35-15</inkml:trace>
          <inkml:trace contextRef="#ctx0" brushRef="#br0" timeOffset="-7019.0445">-21192 936 0,'0'0'0,"0"0"16,0 0-16,12 0 15,-12 0 1,0 0-16,0 0 16,0 0-16,0 0 15,-12 11 1,-11 12-16,-1 12 15,-11 11 1,0 12-16,23-12 16,0-11-1,12 0-15,12-12 16,11-12-16,24 1 16,24 11-1,0-12-15,-71-11 16</inkml:trace>
          <inkml:trace contextRef="#ctx0" brushRef="#br0" timeOffset="-6634.7436">-21946 843 0,'0'0'16,"0"23"-1,0 12-15,0 23 16,0 23-16,0 0 16,0-24-1,0-22-15,0-12 16,0-23-1</inkml:trace>
          <inkml:trace contextRef="#ctx0" brushRef="#br0" timeOffset="-6169.4042">-22358 1040 0,'0'0'0,"0"0"15,-12 23-15,1 11 16,11 1 0,0 0-16,11-12 15,13 0 1,11 0-16,12-11 16,1-1-16,-13-11 15,0 0 1,-11 0-16,-24 0 15,0 0 1,0 12-16,-36 11 16,-22 12-16,-13-12 15,-23 0 1,-12 0 0,-24 0-16,12-11 15,36-12-15,23-12 16,12 0-1,11 1-15,1-24 16,23 1-16,0-13 16,24-10-1,24-1-15,23-12 16,-1 13 0,-58 57-16</inkml:trace>
          <inkml:trace contextRef="#ctx0" brushRef="#br0" timeOffset="-5883.3588">-22523 589 0,'0'0'16,"0"0"-16,12-23 15,0 0 1,-12 0-16,0-1 15,0 13 1,-12-12-16,-12 11 16,-11 12-16,-12 12 15,12 11 1,11 0-16,1 0 16,11 23-1,0 12-15,0 23 16,12-81-1</inkml:trace>
          <inkml:trace contextRef="#ctx0" brushRef="#br0" timeOffset="-4929.0496">-22864 0 0,'0'0'0,"0"46"16,-36 46-1,-23 1-15,-35 22 16,-59 35-16,12-34 15,46-47 1,1-11-16,24-23 16,11-24-1,11-22-15,25-12 16,11-12 0,12-23-16,24-11 15,-1 23-15,24-1 16,1 24-1,-1 12-15,-12 11 16,-23 11 0,-12 36-16,-24 57 15,-35 0 1,-11 23-16,70-127 16</inkml:trace>
          <inkml:trace contextRef="#ctx0" brushRef="#br0" timeOffset="-5667.7024">-23241 1259 0,'0'0'15,"-12"23"-15,-23 12 16,-13 23 0,-10-12-16,-1 0 15,12-11 1,11-12-16,1 0 16,35-23-16</inkml:trace>
          <inkml:trace contextRef="#ctx0" brushRef="#br0" timeOffset="-3872.4187">-25232 936 0,'23'-23'16,"60"-58"-16,35-46 16,-48 34-1,-11 1-15,-23 11 16,-25 23-16,-11 23 15,-11 12 1,-25 12-16,-11 22 16,0 12-1,0 12-15,12 11 16,11 12 0,24 0-16,12-12 15,11 12-15,1-12 16,-1 0-1,-23-46-15</inkml:trace>
          <inkml:trace contextRef="#ctx0" brushRef="#br0" timeOffset="-3606.6596">-25786 947 0,'0'0'0,"12"12"16,23 11-16,36 23 15,12 12 1,-13 11-16,-23-11 16,-11 0-1,-25-24-15,1 1 16,-24-12-16,-35 12 15,-47 11 1,94-46-16</inkml:trace>
        </inkml:traceGroup>
        <inkml:traceGroup>
          <inkml:annotationXML>
            <emma:emma xmlns:emma="http://www.w3.org/2003/04/emma" version="1.0">
              <emma:interpretation id="{FE63CFA3-E309-4A9A-84E6-B2A7B42606E1}" emma:medium="tactile" emma:mode="ink">
                <msink:context xmlns:msink="http://schemas.microsoft.com/ink/2010/main" type="inkWord" rotatedBoundingBox="12723,1457 13159,1457 13159,1838 12722,18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891.08">-20143 1132 0,'0'0'16,"0"12"-16,0 11 16,12 35-16,-1-1 15,-11-10 1,0-1-16,0-12 15,0-10 1,0-13-16,0-11 16,0 0-16,0 0 15,0 0 1,0 0-16,12-11 16,12-24-1,11-23-15,0 12 16,1 11-1,-1 12-15,0 12 16,-11 11-16,-1 11 16,1 12-1,11 23-15,-11 1 16,-1-1 0,1 0-16,-12-11 15,0 0-15,-12-35 16</inkml:trace>
        </inkml:traceGroup>
        <inkml:traceGroup>
          <inkml:annotationXML>
            <emma:emma xmlns:emma="http://www.w3.org/2003/04/emma" version="1.0">
              <emma:interpretation id="{B43D7B34-B88F-4E5B-AAB0-C512DC99CB5C}" emma:medium="tactile" emma:mode="ink">
                <msink:context xmlns:msink="http://schemas.microsoft.com/ink/2010/main" type="inkWord" rotatedBoundingBox="14281,60 19639,72 19635,2048 14276,20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8634.211">-15066 1005 0,'0'0'0,"0"0"16,12 0-16,-1 12 15,13-1 1,-1 12-16,1 12 16,-12 0-16,0 11 15,-12 12 1,-12-12-16,-12 0 16,-11 0-1,0-23-15,11-11 16,24-12-1</inkml:trace>
          <inkml:trace contextRef="#ctx0" brushRef="#br0" timeOffset="-18339.2835">-14948 600 0,'0'0'0,"0"0"15,0 0 1,0 12-16,0 34 16,0-46-16</inkml:trace>
          <inkml:trace contextRef="#ctx0" brushRef="#br0" timeOffset="-19826.1384">-13229 1051 0,'0'0'15,"0"0"-15,0 12 16,-11 46 0,-13 22-16,-11 1 15,-1-23-15,1 0 16,12-23 0,-1-12-16,0 0 15,1-12 1,11-11-16,0 0 15,12 0 1,0 0-16,0-11 16,0 11-16,0 0 15,0 0 1,0 0-16,0 0 16,0 0-1,0 11-15,0 13 16,-12-1-16,-23 11 15,-36 24 1,1-12-16,-1-11 16,36-23-1,35-12-15</inkml:trace>
          <inkml:trace contextRef="#ctx0" brushRef="#br0" timeOffset="-19638.2394">-13370 647 0,'0'0'15,"0"0"1,0 0-16</inkml:trace>
          <inkml:trace contextRef="#ctx0" brushRef="#br0" timeOffset="-19216.4744">-13735 716 0,'0'0'16,"0"12"-1,12 22-15,11 36 16,-11-24-16,0 12 16,-12-1-1,-24 24-15,-11-11 16,-24 22-1,-12-23-15,12-22 16,-23-1-16,-36-11 16,0-12-1,24-12-15,35-22 16,0-24 0,12-11-16,24-12 15,11-11 1,24 11-16,23 0 15,47-23-15,1 23 16,-12 12 0,-71 46-16</inkml:trace>
          <inkml:trace contextRef="#ctx0" brushRef="#br0" timeOffset="-19057.4185">-14195 1063 0,'0'0'15,"0"0"-15,0 0 16,0 0-16</inkml:trace>
          <inkml:trace contextRef="#ctx0" brushRef="#br0" timeOffset="-12977.4397">-14218-255 0,'0'0'16,"-12"0"-1,-23 23-15,-48 24 16,-11 22 0,-71 70-16,-47 22 15,71-68 1,-1-1-16,1 24 15,23-35-15,24 23 16,94-104 0</inkml:trace>
          <inkml:trace contextRef="#ctx0" brushRef="#br0" timeOffset="-17903.2962">-15314 936 0,'0'0'16,"0"23"-16,12 11 15,-12 1-15,0-12 16,0-11-1,0-1-15,0-11 16,0 0 0,0 0-16,-23 0 15,-13 0-15,-11 12 16,0-1 0,-12 24-16,0 11 15,0 12 1,12-12-16,0 1 15,-12-1 1,0 0-16,0 0 16,1-11-16,-1 0 15,23-12 1,1-12-16,23 1 16,12-12-1,0 0-15</inkml:trace>
          <inkml:trace contextRef="#ctx0" brushRef="#br0" timeOffset="-12493.1163">-16032 878 0,'-12'11'16,"-11"24"-16,-36 34 16,0 12-1,-12 12-15,12-47 16,-12-11 0,13-12-16,10-23 15,1-12-15,12-11 16,11 0-1,1 0-15,11 11 16,0 1 0,1-1-16,-1 1 15,-12 11-15,1 11 16,-24 24 0,-12 23-16,-36 11 15,-46 23 1,23-22-16,36-12 15,82-58 1</inkml:trace>
          <inkml:trace contextRef="#ctx0" brushRef="#br0" timeOffset="-12179.4638">-16739 705 0,'24'-24'16,"35"-22"-1,-1-12-15,-10 1 16,-25-1 0,-23-12-16,-12 24 15,-23 12-15,0 10 16,-12 24-1,-1 24-15,13-1 16,12 0 0,-1 11-16,12 1 15,12 0-15,12-1 16,-12-34 0</inkml:trace>
          <inkml:trace contextRef="#ctx0" brushRef="#br0" timeOffset="-11843.2951">-17528 728 0,'0'0'15,"0"11"-15,12 24 16,-1 11-16,1 12 15,12 23 1,-12 23-16,-12-12 16,-12-11-1,0-46-15,-12-1 16,1-10-16,-13-13 16,1-11-1,12-23-15,11-23 16,24-12-1,23-11-15,24-1 16,23 24 0,-82 46-16</inkml:trace>
          <inkml:trace contextRef="#ctx0" brushRef="#br0" timeOffset="-9728.1637">-18341 392 0,'0'0'0,"24"-11"16,46-12-1,13 11-15,11-11 16,0 12-1,0-13-15,-11 13 16,-83 11 0</inkml:trace>
          <inkml:trace contextRef="#ctx0" brushRef="#br0" timeOffset="-9935.4307">-18388 1340 0,'0'0'15,"0"0"-15,0 0 16,0 0-1,0 12-15,-12-1 16,0 12 0,1 0-16,-13-11 15,0 0-15,1-1 16,-1-11 0,13 0-16,-13-11 15,12-13 1,0-33-16,1-1 15,11-11 1,11 11-16,1 0 16,12-11-16,-1-1 15,1 13 1,-24 57-16</inkml:trace>
        </inkml:traceGroup>
        <inkml:traceGroup>
          <inkml:annotationXML>
            <emma:emma xmlns:emma="http://www.w3.org/2003/04/emma" version="1.0">
              <emma:interpretation id="{0863F52F-329A-4DE0-84D5-17325988D7F0}" emma:medium="tactile" emma:mode="ink">
                <msink:context xmlns:msink="http://schemas.microsoft.com/ink/2010/main" type="inkWord" rotatedBoundingBox="19910,689 22513,695 22509,2802 19905,27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3124.2376">-10743 1409 0,'0'0'0,"0"0"16,0 0 0,0 0-16,0 0 15,0-11-15,0-24 16,12 1-1,11-1-15,1-11 16,11-1 0,12 13-16,24-1 15,-12 12 1,-12 11-16,-12 12 16,-11 12-16,-12 11 15,-12 12 1,-12-1-16,-23 13 15,-1-13 1,1-11-16,0 1 16,11-24-16,0 0 15,-11-24 1,0-22-16,11 0 16,1-12-1,-1-23-15,1-11 16,23-47-1,0 24-15,0 45 16,11 12-16,-11 12 16,0 12-1,0 10-15,0 13 16,0 11 0,0 0-16,0 0 15,0 0-15,0 0 16,0 0-1,12 11-15,0 24 16,-12 34 0,0 24-16,0-1 15,-12-11 1,0 0-16,12-11 16,0-13-16,-11-10 15,11-13 1,-12-11-16,0-11 15,0-1 1,12-11-16,-12 0 16,1-11-16,-1-1 15,0 1 1,12 11-16,0 0 16,-12 0-1,-23 34-15,-24 24 16,-12 12-1,12-13-15,1-10 16,10-13-16,13-11 16,0-11-1,-1-12-15,13 0 16,-1-12 0,1-11-16,11-11 15,12 10 1,0 1-16,12 0 15,0 12-15,-1-1 16,-11 12 0,12 12-16,0 22 15,0 1 1,-12 11-16,0 24 16,-12-1-1,-12 0-15,-11-11 16,-24-12-16,-12 1 15,1-24 1,-1-23-16,12-12 16,-12-23-1,13 1-15,10-12 16,25 11-16,11-34 16,24-47-1,35-23-15,24 24 16,70-1-1,-141 116-15</inkml:trace>
          <inkml:trace contextRef="#ctx0" brushRef="#br0" timeOffset="-22692.2724">-11780 392 0,'12'0'0,"129"-11"15,72 11-15,69-12 16</inkml:trace>
          <inkml:trace contextRef="#ctx0" brushRef="#br0" timeOffset="-22897.2518">-11226 2461 0,'0'0'16,"0"0"-16,0 0 15,0 0 1</inkml:trace>
          <inkml:trace contextRef="#ctx0" brushRef="#br0" timeOffset="-20427.2812">-12557 774 0,'0'0'16,"35"0"-16,24 0 15,24 11-15,11-11 16,-94 0 0</inkml:trace>
          <inkml:trace contextRef="#ctx0" brushRef="#br0" timeOffset="-20634.4118">-12887 1583 0,'0'0'16,"0"0"-16,0 0 16,0 0-1,0 0-15,-12-12 16,12 1 0,0-12-16,0 11 15,0 1 1,12-13-16,12 1 15,-1 12-15,1-1 16,-1 12 0,-11 12-16,0-1 15,0 1 1,-12-1-16,0 1 16,-12 11-16,0 0 15,-12-11 1,1-1-16,-1-11 15,1 0 1,-1-11-16,1-1 16,11 1-1,0-12-15,0-24 16,12 1-16,12-23 16,12-1-1,-1 13-15,13-13 16,-36 70-1</inkml:trace>
        </inkml:traceGroup>
        <inkml:traceGroup>
          <inkml:annotationXML>
            <emma:emma xmlns:emma="http://www.w3.org/2003/04/emma" version="1.0">
              <emma:interpretation id="{384F896C-CF01-4471-B057-B0ACCD08CA01}" emma:medium="tactile" emma:mode="ink">
                <msink:context xmlns:msink="http://schemas.microsoft.com/ink/2010/main" type="inkWord" rotatedBoundingBox="23103,1028 23632,1030 23630,2013 23101,20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447.1178">-9695 1294 0,'0'0'0,"0"0"16,0 0-16,-11 0 16,-1-12-1,0-11-15,0 0 16,12-12 0,0 1-16,12-12 15,12-1-15,11 1 16,0 11-1,-11 24-15,-1-1 16,1 12 0,-12 12-16,-1 11 15,-11 58 1,-11 34-16,-13-11 16,-23 0-16,0-11 15,12-24 1,-1-11-16,24-23 15,1-12 1,11-23-16,0 0 16,11-12-1,13-11-15,11-46 16,12-47-16,12-22 16,0 10-1,12 1-15,0-11 16,-12 45-1,-24 24-15,-12 23 16,-11 23-16,-12 23 16,0 0-1,-23 23-15,-13 34 16,-11 24 0,0 23-16,0 23 15,23-23 1,13-11-16,11-24 15,11-11-15,25-12 16,23 1 0,23-13-16,-11-22 15,-71-12 1</inkml:trace>
        </inkml:traceGroup>
        <inkml:traceGroup>
          <inkml:annotationXML>
            <emma:emma xmlns:emma="http://www.w3.org/2003/04/emma" version="1.0">
              <emma:interpretation id="{3EBC8793-772B-42D1-AB6E-A82A8004B552}" emma:medium="tactile" emma:mode="ink">
                <msink:context xmlns:msink="http://schemas.microsoft.com/ink/2010/main" type="inkWord" rotatedBoundingBox="24504,680 27578,687 27575,2223 24501,22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360.9829">-5619 1167 0,'0'0'15,"0"11"-15,12 12 16,0-11 0,11 0-16,13-12 15,11 0-15,0-12 16,-12-11-1,0 0-15,-11 11 16,-12 1 0,-12 11-16,0 0 15,-24 0 1,-23 23-16,-35 23 16,-13 0-16,-22 0 15,11-11 1,23-12-16,1-11 15,-1-12 1,24-12-16,0-11 16,24-12-16,12 1 15,11-1 1,12 0-16,0 12 16,0 12-1,0-1-15,0 12 16,0 0-1,0 12-15,-12 11 16,0 12-16,-11-1 16,-13 12-1,1-11-15,-12 11 16,-24 12 0,1 12-16,-36 10 15,-24 24 1,0 0-16,36-46 15,35-23-15,59-35 16</inkml:trace>
          <inkml:trace contextRef="#ctx0" brushRef="#br0" timeOffset="-29183.8802">-6008 416 0,'0'0'0,"0"0"16,0 0-16</inkml:trace>
          <inkml:trace contextRef="#ctx0" brushRef="#br0" timeOffset="-28770.3905">-6950 1537 0,'0'0'0,"0"0"15,0 0-15,0 0 16,0 0 0,0 0-16,-12-12 15,12 1 1,0-13-16,0-10 16,0-1-16,12 0 15,0 12 1,0 0-16,11 12 15,-11-1 1,-12 12-16,0 0 16,-12 35-16,-23 11 15,-36 23 1,0-11-16,1 11 16,-1-22-1,0-1-15,71-46 16</inkml:trace>
          <inkml:trace contextRef="#ctx0" brushRef="#br0" timeOffset="-28159.1313">-7810 1409 0,'0'0'15,"12"-23"-15,23-46 16,71-58 0,0 0-16,-12 11 15,-11 35-15,-24 24 16,-12 33 0,-12 24-16,-11 12 15,-12 23 1,-12 11-16,-12 0 15,-23 12 1,-1 0-16,1-12 16,-24 0-16,12-23 15,0-11 1,11-12-16,1-12 16,0 1-1,11-1-15,1 12 16,11 0-16,0 0 15,-12 23 1,1 23-16,-12 24 16,-1 11-1,1 11-15,-12 1 16,-12-12 0,-24-1-16,1-33 15,11-13-15,1-22 16,22-12-1,13-23-15,0-12 16,11-23 0,12-34-16,36-47 15,47-11 1,58 11-16,-11 12 16,-12 35-16,-106 92 15</inkml:trace>
          <inkml:trace contextRef="#ctx0" brushRef="#br0" timeOffset="-28001.0875">-7256 358 0,'0'0'16,"0"0"-16,0 0 15</inkml:trace>
          <inkml:trace contextRef="#ctx0" brushRef="#br0" timeOffset="-26917.866">-5584 1086 0,'0'0'0,"0"11"16,0 24 0,0 11-16,12-11 15,0-12-15,0 0 16,11-11-1,1-12-15,11 0 16,1-12 0,-1-11-16,0 0 15,-11 0 1,-1 0-16,-11 0 16,0 0-1,-12 11-15,0 12 16,-12-12-16,0 1 15,-11 11 1,-1 0-16,-11 11 16,0 1-1,-13 0-15,-10 11 16,-13 0-16,-12 11 16,1-10-1,0-1-15,11-12 16,12-11-1,0 0-15,-12-11 16,12-1-16,24 1 16,0-1-1,11-11-15,12 0 16,1 0 0,11 11-16,11-11 15,1 0 1,12 0-16,-1 0 15,1 11-15,-1 1 16,-11 11 0,-12 0-16,0 11 15,0 35 1,-23 24-16,-24 11 16,47-81-16</inkml:trace>
        </inkml:traceGroup>
        <inkml:traceGroup>
          <inkml:annotationXML>
            <emma:emma xmlns:emma="http://www.w3.org/2003/04/emma" version="1.0">
              <emma:interpretation id="{BF60BEC7-9B04-4B4C-989A-B1F3E25C1158}" emma:medium="tactile" emma:mode="ink">
                <msink:context xmlns:msink="http://schemas.microsoft.com/ink/2010/main" type="inkWord" rotatedBoundingBox="27886,213 31164,221 31159,2259 27882,225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1669.816">-2815 970 0,'0'0'16,"0"12"-1,0 34-15,11 35 16,1 11 0,0-11-16,-12-23 15,0 0 1,0-12-16,0 0 16,0-46-16</inkml:trace>
          <inkml:trace contextRef="#ctx0" brushRef="#br0" timeOffset="-31294.357">-3192 1259 0,'0'0'0,"0"23"16,0 24-16,12-1 15,11 0 1,1-23-16,-13 0 16,1-11-1,-12-1-15,0-11 16,0 0-16,-12 12 16,-11 0-1,-24 11-15,-36 11 16,-35 24-1,1 0-15,34 0 16,13-12 0,11-11-16,12-1 15,11 1-15,1-12 16,11-11 0,24-12-16</inkml:trace>
          <inkml:trace contextRef="#ctx0" brushRef="#br0" timeOffset="-33744.437">-1720 1386 0,'0'0'15,"0"0"1</inkml:trace>
          <inkml:trace contextRef="#ctx0" brushRef="#br0" timeOffset="-30860.2389">-1779-104 0,'0'0'15,"-11"11"1,-48 58-16,-59 70 16,-24 0-1,-46 11-15,11-34 16,60-47-16,22-23 16,25-23-1,-1-11-15,24-24 16,11-11-1,13-12-15,23-11 16,35-35 0,24-23-16,24 23 15,-25 35-15,-10 35 16,-13 22 0,-23 12-16,-24 35 15,-47 69 1,-35 23-16,-24 1 15,12-47-15,106-104 16</inkml:trace>
          <inkml:trace contextRef="#ctx0" brushRef="#br0" timeOffset="-33909.9364">-1826 1017 0,'0'0'0,"0"0"16,0 0 0,12 11-16,-12-11 15</inkml:trace>
          <inkml:trace contextRef="#ctx0" brushRef="#br0" timeOffset="-30219.1658">-3923 936 0,'0'0'0,"-23"11"15,-24 35-15,0 12 16,11 0 0,24-12-16,12 0 15,0-11 1,12 0-16,12-12 15,-1-12-15,13 1 16,-13-12 0,1 12-16,-12-1 15,-12-11 1,0 12-16,-12-1 16,-24 12-16,-11 0 15,-12 1 1,12-13-16,12-11 15,0 0 1,11-11-16,12-1 16,1 0-1,-1 1-15,12 11 16,-12 0-16,-12 11 16,-11 13-1,0-1-15,-1 0 16,-11 0-1,0 0-15,12 0 16,11-11 0,24-12-16</inkml:trace>
          <inkml:trace contextRef="#ctx0" brushRef="#br0" timeOffset="-30022.2318">-4582 1132 0,'0'0'0,"0"0"16,0 46-16,-24 24 15,-23 22 1,-35-11-16,-1 0 16,12-23-1,-23 11-15,94-69 16</inkml:trace>
        </inkml:traceGroup>
        <inkml:traceGroup>
          <inkml:annotationXML>
            <emma:emma xmlns:emma="http://www.w3.org/2003/04/emma" version="1.0">
              <emma:interpretation id="{E207B76B-EAA5-4C95-A7B2-B8F39E0C0D25}" emma:medium="tactile" emma:mode="ink">
                <msink:context xmlns:msink="http://schemas.microsoft.com/ink/2010/main" type="inkWord" rotatedBoundingBox="31737,322 32999,325 32995,2376 31733,237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4974.0058">-978 439 0,'0'0'0,"36"0"15,34 11 1,25-11-16,-1 0 15,24 0 1,35 0-16,-153 0 16</inkml:trace>
          <inkml:trace contextRef="#ctx0" brushRef="#br0" timeOffset="-34532.1688">-400 1606 0,'0'0'16,"23"0"-16,48 12 16,11-12-16,-11 0 15,0 0 1,-1 0-16,1 0 16,0 11-1,-71-11-15</inkml:trace>
          <inkml:trace contextRef="#ctx0" brushRef="#br0" timeOffset="-35318.3504">0 0 0,'0'0'0,"0"0"16,12 11-16,-12 1 15,0-12 1</inkml:trace>
          <inkml:trace contextRef="#ctx0" brushRef="#br0" timeOffset="-35604.4188">35 901 0,'0'0'16,"0"0"-16,0 0 15,0 0 1,0 0-16,0 0 15,0 0-15,0 0 16,0 0 0,0 0-16,0 0 15,12 0 1,0 0-16,-12 0 16,12 12-16,-1-1 15,-11 1 1,0 22-16,0-11 15,0 12 1,0-12-16,-11 0 16,-1 0-1,-12-11-15,13-12 16,-13 0-16,0 0 16,-11-12-1,12 1-15,-13-1 16,13 1-1,-13-1-15,-11 12 16,0 0 0,0 0-16,0 12 15,0-1-15,-12 1 16,0-1 0,12 1-16,11 0 15,13-1 1,11 12-16,12 0 15,0 12-15,12-12 16,0 0 0,-1 0-16,1-11 15,0-1 1,0 1-16,-12-12 16,0 0-1,0 0-15,0 0 16,-12 0-16,-12-12 15,-34 1 1,-1-12-16,-12 0 16,24 11-1,0 1-15,-12 11 16,12 11-16,0 1 16,11-1-1,1 12-15,23 12 16,12 11-1,24 12-15,23 0 16,-47-58-16</inkml:trace>
          <inkml:trace contextRef="#ctx0" brushRef="#br0" timeOffset="-34265.0496">-919 2034 0,'0'0'0,"0"0"15,0 0 1,0 0-16</inkml:trace>
        </inkml:traceGroup>
        <inkml:traceGroup>
          <inkml:annotationXML>
            <emma:emma xmlns:emma="http://www.w3.org/2003/04/emma" version="1.0">
              <emma:interpretation id="{60EF3F7F-D6B2-4B0D-97BF-57C4B05A48C6}" emma:medium="tactile" emma:mode="ink">
                <msink:context xmlns:msink="http://schemas.microsoft.com/ink/2010/main" type="inkWord" rotatedBoundingBox="1462,1237 1756,1238 1755,1862 1460,1862"/>
              </emma:interpretation>
            </emma:emma>
          </inkml:annotationXML>
          <inkml:trace contextRef="#ctx0" brushRef="#br0" timeOffset="2968.8136">-31181 913 0,'0'0'0,"0"0"16,0 0-1,0 0-15</inkml:trace>
          <inkml:trace contextRef="#ctx0" brushRef="#br0" timeOffset="2800.1167">-31110 1282 0,'0'0'0,"0"12"15,-12 23-15,-12-1 16,-23 12-1,-12 1-15,12-24 16,0 0 0,12 0-16,11-11 15,24-12-15</inkml:trace>
        </inkml:traceGroup>
      </inkml:traceGroup>
    </inkml:traceGroup>
    <inkml:traceGroup>
      <inkml:annotationXML>
        <emma:emma xmlns:emma="http://www.w3.org/2003/04/emma" version="1.0">
          <emma:interpretation id="{01F147BC-C161-472E-83A7-5FFF79C0CA67}" emma:medium="tactile" emma:mode="ink">
            <msink:context xmlns:msink="http://schemas.microsoft.com/ink/2010/main" type="paragraph" rotatedBoundingBox="1431,2492 33230,2376 33239,5073 1441,5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8DDB5-D060-4DF5-A682-29257017B912}" emma:medium="tactile" emma:mode="ink">
              <msink:context xmlns:msink="http://schemas.microsoft.com/ink/2010/main" type="inkBullet" rotatedBoundingBox="1434,3491 1450,3491 1450,3502 1435,3503"/>
            </emma:interpretation>
            <emma:one-of disjunction-type="recognition" id="oneOf9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56763.5162">-31416 3166 0,'0'0'16,"0"0"-16,0 0 15,0 12 1,0-12-16</inkml:trace>
      </inkml:traceGroup>
      <inkml:traceGroup>
        <inkml:annotationXML>
          <emma:emma xmlns:emma="http://www.w3.org/2003/04/emma" version="1.0">
            <emma:interpretation id="{08B8C095-8325-43EC-8F86-6E539C7D4D56}" emma:medium="tactile" emma:mode="ink">
              <msink:context xmlns:msink="http://schemas.microsoft.com/ink/2010/main" type="line" rotatedBoundingBox="1484,2492 33230,2376 33239,5073 1494,5189"/>
            </emma:interpretation>
          </emma:emma>
        </inkml:annotationXML>
        <inkml:traceGroup>
          <inkml:annotationXML>
            <emma:emma xmlns:emma="http://www.w3.org/2003/04/emma" version="1.0">
              <emma:interpretation id="{994B704B-C3BB-42CB-9E76-D0C7E4C4DC3C}" emma:medium="tactile" emma:mode="ink">
                <msink:context xmlns:msink="http://schemas.microsoft.com/ink/2010/main" type="inkWord" rotatedBoundingBox="1488,3780 1507,3779 1508,3803 1488,3803"/>
              </emma:interpretation>
              <emma:one-of disjunction-type="recognition" id="oneOf10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. :</emma:literal>
                </emma:interpretation>
                <emma:interpretation id="interp12" emma:lang="" emma:confidence="0">
                  <emma:literal>, :</emma:literal>
                </emma:interpretation>
                <emma:interpretation id="interp13" emma:lang="" emma:confidence="0">
                  <emma:literal>:</emma:literal>
                </emma:interpretation>
                <emma:interpretation id="interp14" emma:lang="" emma:confidence="0">
                  <emma:literal>\ :</emma:literal>
                </emma:interpretation>
              </emma:one-of>
            </emma:emma>
          </inkml:annotationXML>
          <inkml:trace contextRef="#ctx0" brushRef="#br0" timeOffset="56912.8939">-31369 3455 0,'0'0'15,"0"0"1,0 0-16,11 23 16,-11-23-1</inkml:trace>
        </inkml:traceGroup>
        <inkml:traceGroup>
          <inkml:annotationXML>
            <emma:emma xmlns:emma="http://www.w3.org/2003/04/emma" version="1.0">
              <emma:interpretation id="{6517F1FD-35B6-4041-B525-2B38F3CEF0F3}" emma:medium="tactile" emma:mode="ink">
                <msink:context xmlns:msink="http://schemas.microsoft.com/ink/2010/main" type="inkWord" rotatedBoundingBox="1916,2490 6397,2474 6405,4607 1924,462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1165.5785">-26469 3282 0,'0'0'16,"0"0"-16,0 0 16,0 0-1,-12 23-15,0 12 16,-11-1-16,-24 1 16,-12 11-1,-24 0-15,13 1 16,11-13-1,12-11-15,0-11 16,11-12-16,13 0 16,23 0-1</inkml:trace>
          <inkml:trace contextRef="#ctx0" brushRef="#br0" timeOffset="51333.9361">-26481 2831 0,'0'0'16,"0"0"-16,0 0 16,0 0-16</inkml:trace>
          <inkml:trace contextRef="#ctx0" brushRef="#br0" timeOffset="52021.8607">-27682 4287 0,'0'0'16,"0"0"0,0 0-16,35-11 15,24-1 1,47-23-16,24 1 15,-24-12-15,0 11 16,-106 35 0</inkml:trace>
          <inkml:trace contextRef="#ctx0" brushRef="#br0" timeOffset="51798.9856">-26834 3027 0,'0'0'15,"0"0"-15,0 0 16,-12 0-16,-11 12 16,-1 0-1,-11-1-15,-1 12 16,1-11 0,11-1-16,1 1 15,-1 0 1,12-1-16,12 1 15,0-1-15,0 1 16,0-1 0,0 12-16,0 1 15,0 10 1,-11 1-16,-13 0 16,-11-1-16,-36 12 15,0-11 1,1 0-16,11-12 15,59-23 1</inkml:trace>
          <inkml:trace contextRef="#ctx0" brushRef="#br0" timeOffset="53966.0872">-28731 3074 0,'0'0'0,"0"0"16,0 0-1,0 11-15,-11 1 16,-1-1 0,0-11-16,0 0 15,0 0-15,1-11 16,-1-1 0,0-11-16,12-12 15,0 1 1,12 11-16,0 0 15,-1 11 1,1 0-16,-12 12 16,12 0-16,0 0 15,0 12 1,-1 0-16,1 11 16,-12 11-1,0 1-15,-12 0 16,1 11-16,-25 12 15,-11 0 1,-24-1-16,13-10 16,-1-13-1,0-11-15,12-11 16,-1-12-16,1-12 16,0 1-1,12-1-15,0-11 16,11 0-1,12-12-15,0 1 16,12-13 0,12-10-16,12-13 15,11-11 1,0 12-16,1 23 16,11 11-16,-47 35 15</inkml:trace>
          <inkml:trace contextRef="#ctx0" brushRef="#br0" timeOffset="54143.4242">-29002 2554 0,'0'0'15,"24"-12"-15,23 1 16,47-13-16,59-10 15,36-12 1,-189 46-16</inkml:trace>
          <inkml:trace contextRef="#ctx0" brushRef="#br0" timeOffset="53301.9989">-28212 3640 0,'0'0'15,"0"0"-15,0 0 16,0 0 0,0 0-16,0 0 15,0 0 1,0 0-16,0 0 16,0-23-1,0-12-15,0 1 16,0-1-16,11-11 15,1 11 1,0 0-16,0-11 16,0 0-1,11 0-15,12-12 16,1-11 0,11-1-16,0 12 15,0 1-15,0-1 16,0 12-1,-11 22-15,-1 1 16,0 0 0,-11 0-16,0 12 15,-1-1-15,-11 0 16,0 1 0,-12 11-16,0 0 15,0 0 1,0 0-16,0 0 15,11 11 1,-11 13-16,0 10 16,-11 24-16,-13 0 15,-11-12 1,-24 12-16,0-24 16,12-10-1,11-13-15,1 1 16,0-12-16,11 0 15,12 0 1,-11 0-16,11 0 16,-11 11-1,-13 12-15,1 1 16,0-13-16,-1 1 16,1-1-1,11-11-15,1 0 16,11 0-1,0-11-15,0-1 16,1 1 0,-1-1-16,12 12 15,0 0 1,-12 0-16,-12 12 16,-23 11-16,0 11 15,0 1 1,0 11-16,12 0 15,35-46 1</inkml:trace>
          <inkml:trace contextRef="#ctx0" brushRef="#br0" timeOffset="56223.8073">-29626 2161 0,'0'0'15,"0"0"-15,0 0 16,0 0-16,-23 23 15,-13 11 1,-11 24-16,-24 23 16,-11 0-1,-24 12-15,12-24 16,11 12 0,24-23-16,12-12 15,47-46-15</inkml:trace>
          <inkml:trace contextRef="#ctx0" brushRef="#br0" timeOffset="55060.5417">-29814 3224 0,'0'0'0,"0"0"16,0 0-16,0 0 15,0 0 1,0 0-16,0 0 16,0-12-1,0 1-15,0-12 16,0-12-16,0 0 16,11 1-1,1-1-15,12 12 16,-13 11-1,1 12-15,0 0 16,0 0-16,-12 0 16,0 12-1,0 11-15,-12 0 16,-12 12 0,1 0-16,-12 11 15,-1-12 1,-11 13-16,24-24 15,-1 0-15,12-12 16,0 1 0,12 0-16,0 11 15,12 0 1,0 0-16,0 0 16,0 0-16,-12-11 15,0-1 1,0 12-16,0 0 15,-12 1 1,0-1-16,-23 0 16,-1-12-1,-11 1-15,0-1 16,0-11-16,12 0 16,-1-11-1,1-12-15,11-12 16,13-11-1,-1 0-15,12-1 16,12 13-16,23-12 16,12-1-1,0 13-15,-47 34 16</inkml:trace>
          <inkml:trace contextRef="#ctx0" brushRef="#br0" timeOffset="55858.9316">-30462 3062 0,'0'0'0,"0"0"16,0 0-1,0 0-15,0 0 16,0 0 0,0 0-16,0 0 15,0 0-15,11 12 16,-11-1-1,0 12-15,0 1 16,0 10 0,-11 1-16,-1-12 15,-12 12 1,1-1-16,11-22 16,0-1-16,12-11 15,0 0 1,0 0-16,0 12 15,-12 0 1,1-1-16,-1 1 16,0-1-1,0 1-15,1-1 16,-1-11-16,0 0 16,0 0-1,0-11-15,1-1 16,11 1-1,0 11-15,-12-12 16,0 12-16,0 0 16,-11 0-1,-13 0-15,1 12 16,0-1 0,-1 12-16,1 0 15,0 1 1,35-24-16</inkml:trace>
          <inkml:trace contextRef="#ctx0" brushRef="#br0" timeOffset="56382.837">-30557 2831 0,'0'0'16,"0"0"-16,0 0 15,0 0 1</inkml:trace>
        </inkml:traceGroup>
        <inkml:traceGroup>
          <inkml:annotationXML>
            <emma:emma xmlns:emma="http://www.w3.org/2003/04/emma" version="1.0">
              <emma:interpretation id="{A8A73BAA-BC66-409A-B2A0-6D262711B236}" emma:medium="tactile" emma:mode="ink">
                <msink:context xmlns:msink="http://schemas.microsoft.com/ink/2010/main" type="inkWord" rotatedBoundingBox="6807,3061 10000,3049 10003,4045 6811,405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582.9832">-23854 3386 0,'0'0'0,"0"0"16,0 0-16,0 0 16,-12 11-1,1 1-15,-13-1 16,0 1-16,1 0 16,-12-12-1,11 0-15,0-12 16,13 0-1,-1 1-15,12-12 16,0-12 0,23-11-16,13-23 15,11-1-15,12 1 16,0 11 0,-59 58-16</inkml:trace>
          <inkml:trace contextRef="#ctx0" brushRef="#br0" timeOffset="47754.1049">-23571 2727 0,'0'0'15,"0"0"-15,0 0 16,0 0-16,0 0 15</inkml:trace>
          <inkml:trace contextRef="#ctx0" brushRef="#br0" timeOffset="44991.6262">-23265 3363 0,'0'0'15,"0"0"1,0 0-16,-12 11 16,1 1-1,-13 22-15,-23 13 16,-12 10-16,12-10 16,-12-1-1,0-11-15,12-12 16,47-23-1</inkml:trace>
          <inkml:trace contextRef="#ctx0" brushRef="#br0" timeOffset="44745.552">-23065 3120 0,'0'0'0,"0"0"16,0 0-16,0 0 16,0 0-1,12 0-15,12 12 16,11-1-1,0 1-15,-11-1 16,11 1 0,-11 11-16,-12 0 15,-12 0-15,-12 12 16,-12-1 0,-11 24-16,-24 12 15,0-13 1,-12 1-16,71-58 15</inkml:trace>
          <inkml:trace contextRef="#ctx0" brushRef="#br0" timeOffset="49041.8972">-25574 3628 0,'0'0'0,"0"0"15,-11 0-15,-1 0 16,0 0 0,0 0-16,0 0 15,1-11 1,-1-1-16,0-11 16,12-11-16,12-1 15,0 0 1,11 1-16,1 10 15,-1 1 1,1 12-16,-1-1 16,-11 12-1,0 12-15,-12-1 16,0 24-16,-12 0 16,-11 11-1,-36 12-15,0-12 16,0-11-1,12-1-15,0-11 16,0-11-16,11-1 16,36-11-1</inkml:trace>
          <inkml:trace contextRef="#ctx0" brushRef="#br0" timeOffset="49502.0666">-25479 2762 0,'0'0'0,"0"0"16,-12 0-16,-12 0 15,-23 11 1,0 12-16,0 0 15,0 1 1,11-1-16,13 11 16,11 1-16,0 11 15,0-11 1,12 0-16,12-1 16,-12 1-1,0 0-15,0-1 16,0 1-1,-12-12-15,1-11 16,-13-1-16,1 1 16,-25-12-1,1-12-15,0-11 16,12-12 0,11-34-16,24 11 15,24-11-15,11 0 16,12 22-1,-47 47-15</inkml:trace>
          <inkml:trace contextRef="#ctx0" brushRef="#br0" timeOffset="48527.5689">-24655 3328 0,'0'0'16,"0"0"-16,0 12 16,0-1-1,0-11-15,12 12 16,11-12-16,13 0 16,-1-12-1,0-11-15,1 11 16,-13-11-1,-11 0-15,0 12 16,-12-1-16,0 12 16,-12-11-1,0 11-15,-11 0 16,-13 0 0,1 11-16,-12 12 15,-12 12 1,0 0-16,-11-1 15,11 1-15,-24 0 16,24-24 0,0 1-16,12-12 15,0-12 1,12 1-16,-1-13 16,13-10-1,11-1-15,12-11 16,12-35-16,23-11 15,36-13 1,11 25-16,-82 80 16</inkml:trace>
        </inkml:traceGroup>
        <inkml:traceGroup>
          <inkml:annotationXML>
            <emma:emma xmlns:emma="http://www.w3.org/2003/04/emma" version="1.0">
              <emma:interpretation id="{569B5A1F-B37A-444C-9A55-51209DFCDFF2}" emma:medium="tactile" emma:mode="ink">
                <msink:context xmlns:msink="http://schemas.microsoft.com/ink/2010/main" type="inkWord" rotatedBoundingBox="10364,2905 12473,2898 12481,5149 10372,515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1714.772">-22452 3282 0,'0'0'15,"0"0"-15,0 0 16,0 0 0,0 0-16,0 0 15</inkml:trace>
          <inkml:trace contextRef="#ctx0" brushRef="#br0" timeOffset="45573.0902">-22334 3386 0,'0'0'0,"0"0"16,-12 0-16,0 0 16,0 11-1,1-11-15,-1 0 16,-12 0-1,1 0-15,-1 0 16,12 0-16,1-11 16,-1-1-1,12 12-15,0-11 16,0-1 0,12-11-16,11 11 15,-11 1-15,11-1 16,-11 12-1,-12 0-15,0 0 16,0 12 0,0-1-16,-12 13 15,1-13 1,-1 12-16,12-23 16</inkml:trace>
          <inkml:trace contextRef="#ctx0" brushRef="#br0" timeOffset="46804.9689">-22299 3444 0,'0'0'0,"0"0"16,-12 0 0,0 0-16,1 0 15,-1 0 1,0 0-16,0-12 16,1 0-16,-1 1 15,0-1 1,0 1-16,0-1 15,1 1 1,11-1-16,0 1 16,0-1-1,0 0-15,11 1 16,1-1-16,0 1 16,0-1-1,0 12-15,-12 0 16,0 0-1,0 0-15,0 12 16,0-1-16,-12 12 16,0 1-1,0-13-15,0 1 16,1-12 0,-1 0-16,0-12 15,12 12 1,0 0-16,12-11 15,0-1-15,11 0 16,13 1 0,-13 11-16,-11 11 15,-12-11 1</inkml:trace>
          <inkml:trace contextRef="#ctx0" brushRef="#br0" timeOffset="44233.1043">-22275 3420 0,'0'0'16,"0"0"-16,-12 0 15,0 0 1,0 0-16,-11 0 16,-1 0-16,1 0 15,-1-11 1,0-1-16,1 1 16,11-1-1,0 1-15,12-1 16,0 1-16,0-1 15,0 0 1,12 1-16,0-1 16,-12 12-1,0 0-15,0 0 16,0 0 0,0 0-16,0 0 15,0 0-15,0 0 16</inkml:trace>
          <inkml:trace contextRef="#ctx0" brushRef="#br0" timeOffset="43719.658">-22205 2923 0,'0'0'16,"0"0"0,0 0-16,0 0 15,0 0 1,0 0-16,0 0 16,-11 12-16,-13 0 15,-11 11 1,-1 11-16,1 13 15,0-13 1,11 1-16,0-12 16,13 12-16,-1-12 15,12-12 1,0 13-16,12-1 16,23 11-1,-35-34-15</inkml:trace>
          <inkml:trace contextRef="#ctx0" brushRef="#br0" timeOffset="40660.0744">-22004 4830 0,'0'0'0,"11"0"15,60-11-15,70-24 16,12-11 0,-153 46-16</inkml:trace>
          <inkml:trace contextRef="#ctx0" brushRef="#br0" timeOffset="41321.7388">-21309 2611 0,'0'0'0,"0"0"15,0 0 1,0 0-16,0 0 16,0 0-1,0 0-15,0-11 16,-12-1-16,-12 1 15,-11 11 1,-12 0-16,0 11 16,11 1-1,1-1-15,11 1 16,13 0-16,-1-1 16,12-11-1,12 12-15,-1-1 16,13-11-1,0 0-15,11 0 16,0 0-16,1 0 16,-13 0-1,1 0-15,-1 12 16,-23-12 0</inkml:trace>
          <inkml:trace contextRef="#ctx0" brushRef="#br0" timeOffset="39250.8716">-21392 3236 0,'0'0'16,"0"0"-16,0 0 15,0 0 1,24 11-16,-1 1 16,1 11-16,-1 11 15,-11-10 1,0 10-16,-12 1 16,-12 11-1,-23-11-15,-12-1 16,0-10-16,47-24 15</inkml:trace>
          <inkml:trace contextRef="#ctx0" brushRef="#br0" timeOffset="40440.6075">-21321 2796 0,'0'0'15,"0"0"-15,0 0 16,0 0 0,0-11-16,12-1 15,23-11 1,12 0-16,12 0 15,12 0-15,-24 11 16,0 1 0,-12 11-16,-11 0 15,-13 0 1,1 11-16,0 1 16,-12-1-1,-12 12-15,-23 24 16,-12-13-16,-12 1 15,-12-12 1,24-11-16,0-1 16,12-11-1,11-11-15,1-1 16,11-11-16,0 0 16,12 0-1,0 0-15,0 11 16,0 1-1,12-1-15,-12 12 16,12 0 0,-12 0-16,0 0 15,0 0-15,0 0 16,0 12 0,0 11-16,0 11 15,-12-11 1,0 1-16,0-1 15,0-12 1,-11 1-16,-1-1 16,-11-11-16,-12 0 15,-12 0 1,0 0-16,0 12 16,12 11-1,0 0-15,12 0 16,11 0-16,12 0 15,0-11 1,12 0-16,0-12 16,0 11-1,0-11-15,12 0 16,0 0 0,-12 0-16,0 0 15,0-11-15,0-1 16,-12-11-1,0 11-15,1 1 16,-1-1 0,0 12-16,0 0 15,-11 0-15,-1 0 16,12 12 0,1-1-16,-1 12 15,0 1 1,0-1-16,12 0 15,-11 12 1,11-1-16,0 24 16,0 11-16,0 12 15,0-11 1,11 10-16,-11-10 16,0 11-1,0 23-15,0 34 16,0-10-16,12-24 15,0 0 1,11 34-16,-23-138 16</inkml:trace>
          <inkml:trace contextRef="#ctx0" brushRef="#br0" timeOffset="38853.6829">-20567 3305 0,'0'0'16,"0"0"-16,0 0 15,-12-12 1,0 1-16,0-1 15,12 1 1,0-1-16,12-11 16,12 0-16,-1 0 15,13 0 1,-1 0-16,0 11 16,-11 0-1,-12 12-15,-1 0 16,-11 0-16,0 12 15,-11 11 1,-25 12-16,-11-1 16,-12 1-1,12 0-15,12-1 16,11 1 0,1-12-16,11 0 15,0-11-15,12-1 16,0 13-1,0-1-15,0 0 16,0 0 0,0 0-16,-12 0 15,1 0 1,-1 0-16,-12 0 16,-11 1-16,0-13 15,-13 1 1,-11-12-16,-11 0 15,23-12 1,11 1-16,13-24 16,11-11-16,36-12 15,23-11 1,12-1-16,-1 12 16,1 12-1,0 23-15,-59 23 16</inkml:trace>
        </inkml:traceGroup>
        <inkml:traceGroup>
          <inkml:annotationXML>
            <emma:emma xmlns:emma="http://www.w3.org/2003/04/emma" version="1.0">
              <emma:interpretation id="{3F1AA50B-31A9-46CA-82DC-A6B579367846}" emma:medium="tactile" emma:mode="ink">
                <msink:context xmlns:msink="http://schemas.microsoft.com/ink/2010/main" type="inkWord" rotatedBoundingBox="12837,2710 14922,2702 14927,3870 12841,387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8077.6003">-19542 3155 0,'0'0'0,"0"0"15,0 0 1,0 0-16,0 0 16</inkml:trace>
          <inkml:trace contextRef="#ctx0" brushRef="#br0" timeOffset="37924.8559">-19189 2704 0,'0'0'16,"0"0"-16,0 0 15,0 0 1,12 23-16,-1 0 16,1 23-16,0 24 15,-12-1 1,-12 12-16,-11 0 16,-13-12-1,-23 12-15,-11 0 16,-13-23-1,1-12-15,11-23 16,-11-11-16,-1-24 16,1-11-1,-1-12-15,36 1 16,0-1 0,24 0-16,23-11 15,23-23 1,12-1-16,24 13 15,12-1-15,0 23 16,-1 12 0,-70 23-16</inkml:trace>
          <inkml:trace contextRef="#ctx0" brushRef="#br0" timeOffset="37453.5577">-18635 2773 0,'0'0'0,"0"0"15,11-11 1,1-12-16,12-12 16,-1-23-1,-11-11-15,0-12 16,-12 35-16,-12 11 16,0 12-1,0 11-15,-11 12 16,-1 12-1,1-1-15,11 13 16,12-1-16,12 11 16,11 1-1,13 0-15,23 11 16,-12 0 0,-47-46-16</inkml:trace>
          <inkml:trace contextRef="#ctx0" brushRef="#br0" timeOffset="37100.8477">-17976 2646 0,'0'0'16,"0"0"0,0 0-16,0 0 15,0 0 1</inkml:trace>
          <inkml:trace contextRef="#ctx0" brushRef="#br0" timeOffset="36951.7028">-17940 3201 0,'0'0'0,"0"0"16,0 0 0,0 0-16,0 0 15,0 0 1,0 0-16,-12 11 15,0 13-15,-12-1 16,-34 23 0,-37 12-16,-23-1 15,24-22 1,-24 11-16,1-11 16,-1-23-1,24-24-15,35 0 16,12-11-16,23-11 15,0-13 1,24-10-16,36-24 16,35-12-1,11-22-15,0 34 16,13 23-16,-95 58 16</inkml:trace>
        </inkml:traceGroup>
        <inkml:traceGroup>
          <inkml:annotationXML>
            <emma:emma xmlns:emma="http://www.w3.org/2003/04/emma" version="1.0">
              <emma:interpretation id="{EBB3FE54-EFB2-410F-B4D3-871B530FC421}" emma:medium="tactile" emma:mode="ink">
                <msink:context xmlns:msink="http://schemas.microsoft.com/ink/2010/main" type="inkWord" rotatedBoundingBox="16241,2858 20448,2843 20453,4399 16247,441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054.9045">-12663 2519 0,'0'0'15,"0"0"1,0 0-16,12 12 16,23 11-16,0 11 15,1 24 1,11 58-16,0-1 15,-24-22 1,-11-12-16,-12-12 16,-12 23-16,-46 24 15,58-116 1</inkml:trace>
          <inkml:trace contextRef="#ctx0" brushRef="#br0" timeOffset="18103.1721">-14996 3108 0,'0'0'0,"0"0"16,0 0-1,0 0-15,12 24 16,0-1-1,0 0-15,-12 0 16,0-12 0,0 1-16,0-12 15,0 0-15,0 0 16,0 0 0,12 0-16,11-12 15,1 1 1,11-12-16,-11 11 15,-1 1-15,1 11 16,-1 11 0,1 1-16,-1 22 15,1-10 1,0 22-16,-1-12 16,1-10-1,11-1-15,-35-23 16</inkml:trace>
          <inkml:trace contextRef="#ctx0" brushRef="#br0" timeOffset="18606.7594">-14206 2623 0,'0'0'0,"0"0"15,0 35-15,-12 46 16,12 23 0,12-12-16,-1-11 15,1-23-15,12 0 16,-12-24 0,-1-11-16,1 0 15,0-11 1,-12-12-16,0 0 15,0 0-15,0 0 16,-12 0 0,-23-23-16,-36-12 15,-11 1 1,11-13-16,12 13 16,0 10-1,12 13-15,12 11 16,-1 11-16,25 1 15,-1 0 1,0 11-16,12 0 16,12 0-1,23 0-15,71 12 16,36-12-16,-25-12 16,-11 1-1,12 0-15,-118-12 16</inkml:trace>
          <inkml:trace contextRef="#ctx0" brushRef="#br0" timeOffset="22149.6541">-13935 3675 0,'0'0'0,"0"0"0,0 0 15,0 0 1,0 0-16,0 0 15,0 0 1,0 0-16,0 0 16,0 0-16,0 11 15,11 12 1,1 12-16,0 11 16,0 0-1,0 1-15,-12-1 16,0-23-16,0-11 15,0-1 1,0-11-16,0 0 16,0 0-1,0 0-15,0-23 16,0 0 0,0-23-16,11-1 15,1 13-15,0-1 16,0 12-1,-1 0-15,13 0 16,0 11 0,-13 12-16,13 0 15,-1 12-15,1-1 16,0 12 0,-1 1-16,1 22 15,-1 12 1,1 11-16,-1-11 15,1 0-15,-12-24 16,-12-34 0</inkml:trace>
          <inkml:trace contextRef="#ctx0" brushRef="#br0" timeOffset="24040.0339">-13441 2773 0,'0'0'0,"0"0"16,0 0 0,0 0-16,0 0 15,0 0-15,0 0 16,0-11 0,0 11-16,0 0 15,0 0 1,0 0-16,0 0 15,-11 23 1,-13 11-16,0 24 16,1 0-16,11 0 15,0-12 1,12 0-16,12 1 16,0-13-1,11 12-15,1-11 16,23 0-1,0-12-15,0 0 16,-11-11-16,11 11 16,-47-23-1</inkml:trace>
          <inkml:trace contextRef="#ctx0" brushRef="#br0" timeOffset="26581.6803">-13075 3016 0,'0'0'0,"0"0"16,0 0-16,0 0 16,0 0-1,0 0-15,0 0 16,0 0-16,-12 0 15,0 0 1,0-12-16,0 12 16,-11-11-1,-1-1-15,13 1 16,-1-12 0,12-1-16,12 1 15,-1 0-15,13 0 16,-1 12-1,1-1-15,0 0 16,-13 12 0,1 12-16,0 34 15,0 35 1,-24 12-16,-23 11 16,-1-12-16,1-11 15,11-23 1,13-24-16,-1-10 15,12-13 1,0-11-16,0 0 16,0 0-16,12-11 15,11-24 1,1-11-16,11-24 16,0-11-1,12-34-15,-11-1 16,-13 24-1,1 22-15,-12 36 16,-1 11-16,-11 0 16,0 23-1,0 0-15,0 0 16,-11 11 0,-1 24-16,-12 23 15,13-1 1,11 1-16,0-12 15,11-11-15,1 0 16,12-1 0,23 1-16,0 0 15,0-12 1,0 0-16,36 12 16,-83-35-16</inkml:trace>
          <inkml:trace contextRef="#ctx0" brushRef="#br0" timeOffset="16239.8463">-16527 2692 0,'0'0'0,"0"0"15,0 0 1,0 0-16,0 12 16,0 34-16,-12 47 15,1 11 1,-13 0-16,12-23 16,-11 11-1,11-11-15,12 0 16,0-81-1</inkml:trace>
          <inkml:trace contextRef="#ctx0" brushRef="#br0" timeOffset="16742.5131">-16562 2635 0,'0'0'16,"0"0"-16,23-24 15,13 1-15,11 0 16,0 12 0,0 11-16,-12 11 15,1 1 1,-13 11-16,-11 12 15,0 11 1,-12 12-16,-12-1 16,-12-10-16,-11-1 15,0-12 1,-1-10-16,1-13 16,12 1-1,-1-12-15,12 0 16,12 0-16,0 0 15,0 0 1,0 0-16,12 11 16,12 24-1,-1 0-15,12 22 16,13 13 0,-1-1-16,0 0 15,-12-11-15,12-12 16,-47-46-1</inkml:trace>
          <inkml:trace contextRef="#ctx0" brushRef="#br0" timeOffset="17198.4333">-15985 3120 0,'0'0'16,"-12"12"-16,-11 11 15,-1 11 1,12 1-16,1 0 16,11-1-1,11-11-15,1-11 16,12 0-16,-1-12 15,13 0 1,-1-12-16,0 0 16,1 1-1,-13-12-15,1-12 16,-1-11 0,-11 0-16,-12-1 15,-12 13-15,0 11 16,-23 11-1,-12 12-15,-12 23 16,0 0 0,12 12-16,12-12 15,11 0-15,12 0 16,12-23 0</inkml:trace>
          <inkml:trace contextRef="#ctx0" brushRef="#br0" timeOffset="17708.6354">-15420 3016 0,'0'0'0,"-11"23"16,-25 23-1,1 1-15,11-1 16,13-12-16,11 1 16,0 0-1,11-24-15,13 1 16,0-1-1,11-11-15,0 0 16,1-11 0,-13-1-16,1-11 15,-1 0-15,1 0 16,-12 0 0,-1 11-16,1 1 15,-12 11 1,0 0-16,0 0 15,12 11-15,0 1 16,-1 11 0,13 0-16,0 23 15,-1 1 1,1-13-16,11-11 16,-35-23-1</inkml:trace>
          <inkml:trace contextRef="#ctx0" brushRef="#br0" timeOffset="28757.7043">-15007 3305 0,'0'0'15,"0"0"-15,0 0 16,0 0-1,0 0-15,0 0 16,0 0 0,0 0-16,0 0 15,0 0 1,0 0-16,0 0 16,0 0-16,0 0 15,11 11 1,1 1-16,0 11 15,-12-23 1</inkml:trace>
          <inkml:trace contextRef="#ctx0" brushRef="#br0" timeOffset="29829.9924">-15031 3282 0,'0'0'15,"0"0"-15,0 0 16,0-12 0,0 1-16,0-1 15,0-11 1,0 11-16,0-11 16,0 12-16,0-1 15,0 1 1,0 11-16,0 0 15,0 0 1,0 0-16,0 0 16,0 0-16,0 0 15,12 11 1,0 1-16,-1 11 16,1 12-1,0-1-15,0 1 16,0 11-1,-1-11-15,1-1 16,0-10-16,0-1 16,-1-12-1,1 1-15,0-1 16,0 1 0,-12-12-16</inkml:trace>
        </inkml:traceGroup>
        <inkml:traceGroup>
          <inkml:annotationXML>
            <emma:emma xmlns:emma="http://www.w3.org/2003/04/emma" version="1.0">
              <emma:interpretation id="{27A1C5F9-27BA-4C85-9FE5-41B4D8B5BAC4}" emma:medium="tactile" emma:mode="ink">
                <msink:context xmlns:msink="http://schemas.microsoft.com/ink/2010/main" type="inkWord" rotatedBoundingBox="23477,2834 25006,2829 25011,4056 23481,406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607.0338">-8269 3004 0,'0'0'15,"0"0"-15,0 0 16,-24 12-16,-11 11 16,-12 12-1,-36 23-15,1-1 16,23 1 0,12-12-16,23 1 15,12-13 1,12-11-16,12-11 15,0-1-15,0-11 16,11 0 0,-11 0-16,0-11 15,-12 11 1,0 0-16,-12 0 16,-35 0-1,0-12-15,0 1 16,0-12-16,-1 0 15,13-1 1,12-10-16,-13-12 16,13-12-1,11-12-15,0-11 16,12 12-16,12 23 16,0 11-1,-1 12-15,-11 23 16</inkml:trace>
          <inkml:trace contextRef="#ctx0" brushRef="#br0" timeOffset="13996.9084">-7951 3721 0,'0'0'16,"0"0"-16,0 0 15,0 0 1,0 11-16,0-11 15</inkml:trace>
          <inkml:trace contextRef="#ctx0" brushRef="#br0" timeOffset="13788.7459">-7857 3143 0,'0'0'15,"0"0"1,0 0-16,0 0 15,0 12-15,-12 11 16,0 0 0,1-12-16,-13 1 15,1-12 1,-1 0-16,0-12 16,1-11-1,-1-11-15,12-36 16,12 1-16,12 0 15,0 11 1,12 12-16,-1 11 16,-23 35-1</inkml:trace>
          <inkml:trace contextRef="#ctx0" brushRef="#br0" timeOffset="15079.7279">-9388 2762 0,'0'0'16,"0"0"-16,11 23 16,13 35-1,11 11-15,1-11 16,-1-12-1,-11 0-15,-1-11 16,-11 0-16,-12 11 16,-24 0-1,-11 12-15,-36 11 16,12-11 0,59-58-16</inkml:trace>
          <inkml:trace contextRef="#ctx0" brushRef="#br0" timeOffset="14765.5552">-8623 2507 0,'0'0'0,"0"0"16,0 0-1,0 0-15,0 0 16</inkml:trace>
          <inkml:trace contextRef="#ctx0" brushRef="#br0" timeOffset="35398.1746">-8540 3132 0,'0'0'0,"0"0"0,0 0 16,0 0-1,0 0-15,0 0 16,0 0-1,0 0-15,0 0 16,0 0 0,0 0-16,0 0 15,0 0-15,0 11 16,-12 1 0,-12-1-16,1 12 15,-12 0 1,-1 1-16,-11 10 15,12-11 1,11 0-16,1 1 16,-1-1-16,12 0 15,0 11 1,12-10-16,0-1 16,12 0-1,12-12-15,-1 1 16,13-1-16,-1 1 15,-11-12 1,-1-12-16,1 1 16,-12-1-1,-1 1-15,1-12 16,0 11 0,-12 12-16,0-11 15,-24-1-15,-11-11 16,-12 0-1,0 0-15,0 11 16,47 12 0</inkml:trace>
        </inkml:traceGroup>
        <inkml:traceGroup>
          <inkml:annotationXML>
            <emma:emma xmlns:emma="http://www.w3.org/2003/04/emma" version="1.0">
              <emma:interpretation id="{A16F4D01-0BB8-4E29-AAE0-13ECF790FA34}" emma:medium="tactile" emma:mode="ink">
                <msink:context xmlns:msink="http://schemas.microsoft.com/ink/2010/main" type="inkWord" rotatedBoundingBox="25618,2960 26904,2955 26907,3925 25622,393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539.7039">-7103 2635 0,'0'0'0,"0"0"16,0 0-1,12 34-15,-1 47 16,-11 23-16,-11-11 15,-13-1 1,-11-11-16,-1-12 16,36-69-1</inkml:trace>
          <inkml:trace contextRef="#ctx0" brushRef="#br0" timeOffset="12291.9075">-6797 3293 0,'0'0'0,"0"0"16,0 0 0,-23 12-16,-13 23 15,-11 11-15,-12 0 16,0 0-1,-11 0-15,11-11 16,12-12 0,0 0-16,47-23 15</inkml:trace>
          <inkml:trace contextRef="#ctx0" brushRef="#br0" timeOffset="11998.0828">-6196 3247 0,'0'0'0,"0"0"15,0 0 1,0 0-16,0 0 15</inkml:trace>
          <inkml:trace contextRef="#ctx0" brushRef="#br0" timeOffset="11858.7208">-5996 2935 0,'0'0'16,"0"0"-16,0 12 15,12 22 1,0 12-16,0 12 16,-12 0-16,0 0 15,-12 0 1,-12 11-16,-11-11 16,-24 0-1,-24-12-15,-23-12 16,12-22-1,0-35-15,23-12 16,12 1-16,24-13 16,12 1-1,11-12-15,24-11 16,35 0 0,47-1-16,-12 36 15,1 22-15,-83 12 16</inkml:trace>
        </inkml:traceGroup>
        <inkml:traceGroup>
          <inkml:annotationXML>
            <emma:emma xmlns:emma="http://www.w3.org/2003/04/emma" version="1.0">
              <emma:interpretation id="{38BDCDDA-DA83-476B-B54C-92E0BE6774A8}" emma:medium="tactile" emma:mode="ink">
                <msink:context xmlns:msink="http://schemas.microsoft.com/ink/2010/main" type="inkWord" rotatedBoundingBox="27280,2639 33230,2617 33236,4160 27286,418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643.3659">-2804 3097 0,'0'0'0,"0"0"16,0 0-16,0 11 15,0 1 1,12 11-16,-12 0 16,0 12-16,-12 0 15,-11-1 1,-24 1-16,0 0 15,-12-1 1,59-34-16</inkml:trace>
          <inkml:trace contextRef="#ctx0" brushRef="#br0" timeOffset="6050.6888">-2356 3132 0,'0'0'15,"0"0"1,0 0-16,12 23 16,0 0-1,11 11-15,-11 1 16,0-12-16,0 0 15,-1-11 1,-11-1-16,0 1 16,0-12-1,0 12-15,-11-1 16,-25 12-16,-34 35 16,-13-12-1,-11 12-15,11 0 16,-34 11-1,11-11-15,11-12 16,36 0 0,24-23-16,23-11 15,12-12-15</inkml:trace>
          <inkml:trace contextRef="#ctx0" brushRef="#br0" timeOffset="5665.323">-1696 3189 0,'0'0'0,"0"0"16,12 12-1,-1-1-15,1 1 16,0 0-16,0 11 16,-12-12-1,0 12-15,-12 0 16,-12 12-1,-23 11-15,-12 1 16,-11-1-16,11-12 16,59-34-1</inkml:trace>
          <inkml:trace contextRef="#ctx0" brushRef="#br0" timeOffset="6346.6652">-1284 2299 0,'0'0'0,"0"0"15,-24 24 1,-34 33-16,-13 13 16,-12-1-1,-58 12-15,-24 0 16,36 0-16,11 0 16,0 23-1,118-104-15</inkml:trace>
          <inkml:trace contextRef="#ctx0" brushRef="#br0" timeOffset="4789.4826">-1013 3212 0,'0'0'15,"0"0"-15,0 0 16,12 12-1,0 0-15,-1 11 16,1 0 0,0 0-16,0-12 15,-1 1-15,1 0 16,-12-12 0,0 0-16,0 0 15,-12 0 1,1 0-16,-13 0 15,1 11 1,-13 1-16,1-1 16,-12 12-16,11 0 15,-11 12 1,0 11-16,0 1 16,-12-1-1,0 0-15,12-11 16,12-1-1,-1-11-15,13-11 16,11 0-16,0-1 16,12-11-1</inkml:trace>
          <inkml:trace contextRef="#ctx0" brushRef="#br0" timeOffset="5282.2058">365 2311 0,'0'0'0,"-12"12"15,-35 45 1,-35 24-16,-36 0 16,-94 23-1,47-23-15,12-12 16,0-22-16,0-13 16,58-11-1,13-11-15,23-24 16,24-11-16,11 0 15,1 0 1,11-12-16,24-11 16,11 0-1,48-12-15,23 12 16,-11 23 0,-36 23-16,-12 11 15,-11 1-15,-13 23 16,-11 11-1,-35 23-15,-47 47 16,-13-24 0,95-92-16</inkml:trace>
          <inkml:trace contextRef="#ctx0" brushRef="#br0" timeOffset="7185.3406">-3487 3201 0,'0'0'0,"0"0"15,0 0-15,0 0 16</inkml:trace>
          <inkml:trace contextRef="#ctx0" brushRef="#br0" timeOffset="7057.5075">-3298 2762 0,'0'0'15,"0"11"-15,12 24 16,-1 23 0,13 11-16,-12-11 15,-1 0-15,-11-12 16,0 0-1,-23 12-15,-12 0 16,-24-1 0,-24-10-16,-23-24 15,12-12 1,11-22-16,1-12 16,-12-12-16,23 0 15,36 12 1,11-11-16,12-1 15,24-11 1,12-1-16,23 1 16,24 0-1,11 23-15,-82 23 16</inkml:trace>
          <inkml:trace contextRef="#ctx0" brushRef="#br0" timeOffset="10635.8838">-4724 3189 0,'0'0'16,"0"0"-16,0 0 16,0 12-1,0 11-15,12 0 16,-12-11-16,0-1 15,0-11 1,0 0-16,0 0 16,-12 0-1,-11 12-15,-1-1 16,-23 12-16,12 12 16,-1 0-1,1-1-15,12 1 16,-1 0-1,12-1-15,12-34 16</inkml:trace>
          <inkml:trace contextRef="#ctx0" brushRef="#br0" timeOffset="10931.7156">-3581 2403 0,'0'0'0,"0"0"16,-12 0-16,-35 12 15,-35 23 1,-36 11-16,-71 12 15,24-1 1,24 1-16,-47 46 16,23 12-1,59-24-15,106-92 16</inkml:trace>
          <inkml:trace contextRef="#ctx0" brushRef="#br0" timeOffset="11159.5608">-5372 2970 0,'0'0'16,"0"0"0,0 23-16,0 23 15,12 0 1,0 12-16,0-12 15,-12 12-15,0-12 16,0 1 0,0-47-16</inkml:trace>
          <inkml:trace contextRef="#ctx0" brushRef="#br0" timeOffset="11446.5948">-4818 2380 0,'0'0'0,"0"0"15,-23 0 1,-36 12-16,-36-1 16,-46 1-1,23 0-15,36 11 16,11 11-1,12 1-15,12 0 16,12-1-16,11 1 16,12 0-1,12-35-15</inkml:trace>
        </inkml:traceGroup>
      </inkml:traceGroup>
    </inkml:traceGroup>
    <inkml:traceGroup>
      <inkml:annotationXML>
        <emma:emma xmlns:emma="http://www.w3.org/2003/04/emma" version="1.0">
          <emma:interpretation id="{6AC9D751-3EE1-4087-9A6C-3852083CB1D4}" emma:medium="tactile" emma:mode="ink">
            <msink:context xmlns:msink="http://schemas.microsoft.com/ink/2010/main" type="paragraph" rotatedBoundingBox="1625,5998 11398,5563 11465,7074 1692,7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3490C-0CA9-4C0E-AD90-78E61CB5CB4B}" emma:medium="tactile" emma:mode="ink">
              <msink:context xmlns:msink="http://schemas.microsoft.com/ink/2010/main" type="line" rotatedBoundingBox="1625,5998 11398,5563 11465,7074 1692,7509"/>
            </emma:interpretation>
          </emma:emma>
        </inkml:annotationXML>
        <inkml:traceGroup>
          <inkml:annotationXML>
            <emma:emma xmlns:emma="http://www.w3.org/2003/04/emma" version="1.0">
              <emma:interpretation id="{6CD3D1D3-8B58-4AF1-88FD-1CBCF62D31FC}" emma:medium="tactile" emma:mode="ink">
                <msink:context xmlns:msink="http://schemas.microsoft.com/ink/2010/main" type="inkWord" rotatedBoundingBox="1631,6138 6074,5941 6123,7041 1680,723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9225.6012">-31216 6229 0,'0'-12'15,"0"1"1,12-24-16,23-11 15,0-12-15,12 0 16,24-23 0,0 24-16,23 10 15,-12 24 1,-11 12-16,-12 22 16,-12 12-1,-12 0-15,-11 1 16,-12-1-16,0 11 15,-12 13 1,-24-1-16,-23 12 16,0-12-1,-12-12-15,12-22 16,0 0 0,11-12-16,13 0 15,-1 0-15,12 0 16,12 0-1,0 0-15,0 0 16,0 11 0,12 24-16,12 23 15,23 11-15,0 12 16,0-23 0,0 11-16,-11-23 15,-36-46 1</inkml:trace>
          <inkml:trace contextRef="#ctx0" brushRef="#br0" timeOffset="58692.8354">-30981 5963 0,'0'0'16,"0"0"-16,0 0 15,0 0 1,0 0-16,0 0 16,0 0-1,0 12-15,0 22 16,12 47-16,-12 35 15,-12-24 1,1-11-16,11 12 16,0-13-1,0 1-15,11-11 16,-11-70 0</inkml:trace>
          <inkml:trace contextRef="#ctx0" brushRef="#br0" timeOffset="59669.8482">-30427 6310 0,'0'0'15,"0"11"1,-12 24-16,0 11 16,1 0-1,11 1-15,0-1 16,11-11 0,1-12-16,0-12 15,0-11-15,23 0 16,1-11-1,11-12-15,0-1 16,0-10 0,-12-12-16,-23 11 15,0 0-15,-24 1 16,-12-1 0,-11 12-16,0 11 15,-12 12 1,11 12-16,1 11 15,-12 12-15,11-1 16,25 1 0,11 0-16,0-35 15</inkml:trace>
          <inkml:trace contextRef="#ctx0" brushRef="#br0" timeOffset="60192.576">-29932 6252 0,'0'0'0,"0"0"16,0 0-1,0 23-15,0 12 16,-12 11 0,0-11-16,12-1 15,0 1-15,0-12 16,0-11 0,0-1-16,12 1 15,-12-12 1,12 0-16,0 0 15,-1-12-15,13-11 16,-1-12 0,1 1-16,0-1 15,-1 0 1,-11 24-16,0-1 16,-12 12-1,0 0-15,0 0 16,0 12-16,11 11 15,1 0 1,12 12-16,11 11 16,1 0-1,-1 0-15,0-22 16,-35-24-16</inkml:trace>
          <inkml:trace contextRef="#ctx0" brushRef="#br0" timeOffset="60616.6352">-29449 6333 0,'0'0'16,"0"0"-16,0 0 15,0 23 1,12 0-16,-1 12 15,1-1-15,-12-10 16,0-1 0,0-12-16,0-11 15,0 0 1,0 0-16,0 0 16,12-11-1,0-1-15,11-23 16,1 1-16,-1-1 15,1 24 1,-1-1-16,1 12 16,11 12-1,1 11-15,-13 0 16,1 0-16,-1 0 16,-11 0-1,0-11-15,11-1 16,-23-11-1</inkml:trace>
          <inkml:trace contextRef="#ctx0" brushRef="#br0" timeOffset="61129.5062">-28648 5755 0,'0'0'0,"0"12"15,0 22-15,0 12 16,12 24 0,-1 34-16,13 11 15,-12-22 1,11-24-16,1 1 16,-1-36-16,-11 1 15,0-12 1,0-11-16,-12-1 15,0-11 1,0 0-16,0 0 16,-24-11-1,-11-13-15,-1 1 16,-11-11-16,0-1 16,-12 0-1,0 12-15,1 23 16,-1 0-1,0 12-15,23 11 16,1 0 0,11 0-16,13-11 15,11-1-15,23 12 16,24 0 0,12 1-16,12-1 15,0-12 1,35 1-16,11-1 15,-117-11-15</inkml:trace>
          <inkml:trace contextRef="#ctx0" brushRef="#br0" timeOffset="61651.6524">-28283 6472 0,'0'0'0,"0"0"16,0 0-16,0 11 16,12 24-1,-12 11-15,0 23 16,0-11 0,0-12-16,0-11 15,0-23 1,0-12-16,0 0 15,12-12-15,-1-11 16,1-12 0,0 1-16,0-1 15,-1 0 1,13 12-16,-12 12 16,11 11-16,1 0 15,-1 23 1,1 11-16,0 13 15,-1-13 1,1 1-16,-24-35 16</inkml:trace>
          <inkml:trace contextRef="#ctx0" brushRef="#br0" timeOffset="61956.6866">-27576 5824 0,'0'0'16,"0"0"-16,-12 23 15,-23 24-15,-12 22 16,-1 23-1,1 36-15,24-48 16,23-10 0,11-1-16,13-23 15,0-11 1,11-12-16,12 0 16,-47-23-16</inkml:trace>
          <inkml:trace contextRef="#ctx0" brushRef="#br0" timeOffset="62826.9633">-27011 5836 0,'0'0'0,"0"0"16,0 0-16,0 0 15,12 23 1,23 12-16,24 22 15,0 47 1,0 12-16,-35-24 16,-24 13-1,-12-13-15,-24 24 16,-22-1-16,58-115 16</inkml:trace>
          <inkml:trace contextRef="#ctx0" brushRef="#br0" timeOffset="64007.3718">-27576 6356 0,'0'0'16,"0"0"-16,0 0 15,0 0-15,0 0 16,0 0 0,0 0-16,0-12 15,0-11 1,0-11-16,0-13 16,12 1-1,-1 0-15,1 11 16,12 12-16,-1 0 15,1 11 1,-12 12-16,-1 12 16,13 46-1,-24 23-15,-24 11 16,1-11-16,-1 12 16,1-24-1,11-23-15,0-11 16,12-12-1,0-23-15,0 0 16,0 0-16,12-23 16,23-23-1,12-35-15,12-46 16,-12 11 0,0 35-16,-23 23 15,-12 24 1,0 10-16,-1 13 15,-11 11 1,0 0-16,0 0 16,-11 23-16,-13 35 15,0 0 1,24-1-16,0 1 16,24 0-1,23 0-15,0-12 16,12-11-16,12-1 15,-71-34 1</inkml:trace>
        </inkml:traceGroup>
        <inkml:traceGroup>
          <inkml:annotationXML>
            <emma:emma xmlns:emma="http://www.w3.org/2003/04/emma" version="1.0">
              <emma:interpretation id="{FDA48561-2117-44EC-AE71-45B61DE2D82F}" emma:medium="tactile" emma:mode="ink">
                <msink:context xmlns:msink="http://schemas.microsoft.com/ink/2010/main" type="inkWord" rotatedBoundingBox="6631,6704 7042,6685 7067,7270 6657,7288"/>
              </emma:interpretation>
              <emma:one-of disjunction-type="recognition" id="oneOf20">
                <emma:interpretation id="interp24" emma:lang="" emma:confidence="1">
                  <emma:literal>\</emma:literal>
                </emma:interpretation>
                <emma:interpretation id="interp25" emma:lang="" emma:confidence="0">
                  <emma:literal>.</emma:literal>
                </emma:interpretation>
                <emma:interpretation id="interp26" emma:lang="" emma:confidence="0">
                  <emma:literal>`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2325.1862">-26233 6379 0,'0'0'0,"0"0"16,0 0-1,0 0-15,0 0 16,0 0 0,0 0-16,0 0 15,0 0-15,0 0 16,0 0 0,0 0-16,0 0 15,0 0 1,0 12-16,0-1 15,11 24-15,13 0 16,23 22 0,12 24-16,23 23 15,1-11 1,46 45-16,-129-138 16</inkml:trace>
        </inkml:traceGroup>
        <inkml:traceGroup>
          <inkml:annotationXML>
            <emma:emma xmlns:emma="http://www.w3.org/2003/04/emma" version="1.0">
              <emma:interpretation id="{85A1E040-4892-4C35-B4E6-A7AF6E24D080}" emma:medium="tactile" emma:mode="ink">
                <msink:context xmlns:msink="http://schemas.microsoft.com/ink/2010/main" type="inkWord" rotatedBoundingBox="6756,5769 11398,5563 11457,6895 6815,710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6567.8271">-25055 6125 0,'0'0'0,"0"0"16,0 0-1,-12 23-15,-12 35 16,1-1 0,11 1-16,0-11 15,12-1-15,12 0 16,11-11 0,13-1-16,-1-11 15,12-11 1,0-12-16,1-12 15,-1-11 1,12-11-16,-12-36 16,0-22-16,-24 11 15,-23 23 1,-11 12-16,-13 11 16,-11 12-1,-36 0-15,-23 23 16,-1 12-16,25 11 15,-1 0 1,24 11-16,12 1 16,11 0-1,12-1-15,12 13 16,0-47-16</inkml:trace>
          <inkml:trace contextRef="#ctx0" brushRef="#br0" timeOffset="66762.8612">-24384 6529 0,'0'0'15,"0"0"1,0 0-16,0 0 15,0 0-15</inkml:trace>
          <inkml:trace contextRef="#ctx0" brushRef="#br0" timeOffset="67396.264">-23689 5743 0,'0'0'15,"0"0"-15,0 0 16,-12 12-1,-11 0-15,-13-1 16,-23-11-16,1 12 16,-1-1-1,12 1-15,-1-1 16,13 1 0,0-1-16,11 1 15,1 0 1,-1-1-16,12 1 15,1-1-15,-1 1 16,12-12 0,0 11-16,0-11 15,0 0 1,0 12-16,12-1 16,11 1-1,12 0-15,13-1 16,10 1-16,-10-1 15,-1 12 1,0 0-16,-12 12 16,-11 11-1,-1 1-15,-11-13 16,-12 12-16,-12 1 16,-23-1-1,-12-11-15,-12-1 16,12-11-1,0-11-15,11 0 16,36-12-16</inkml:trace>
          <inkml:trace contextRef="#ctx0" brushRef="#br0" timeOffset="67948.5515">-23618 5986 0,'0'0'16,"0"0"0,0 0-16,12 12 15,23 34-15,24 35 16,11 0-1,1 11-15,-12-11 16,-12-12 0,0-11-16,0 0 15,-11-12 1,11-11-16,-47-35 16</inkml:trace>
          <inkml:trace contextRef="#ctx0" brushRef="#br0" timeOffset="67691.5904">-23194 5986 0,'0'0'16,"0"0"-16,0 0 16,0 12-16,0 34 15,-12 12 1,-12 11-16,-23 23 15,0-22 1,0-12-16,12-12 16,-1 0-1,25-23-15,-1 0 16,12-23-16</inkml:trace>
          <inkml:trace contextRef="#ctx0" brushRef="#br0" timeOffset="68214.6791">-22947 5847 0,'0'0'16,"0"0"-1,12 24-15,12 45 16,-1 35-16,1 11 16,-1-22-1,1-1-15,-1-22 16,1-24 0,-1-11-16,-23-35 15</inkml:trace>
          <inkml:trace contextRef="#ctx0" brushRef="#br0" timeOffset="68658.6034">-22499 6310 0,'0'0'15,"0"11"1,0 12-16,0 1 15,12-1 1,-1 0-16,1 0 16,23 0-16,13-11 15,22-1 1,-11-11-16,-12-11 16,0-13-1,1-22-15,-13 0 16,-23 0-1,-1-1-15,-11 13 16,-11 11-16,-25 0 16,-34-1-1,11 13-15,-12 11 16,12 11 0,0 13-16,12-1 15,12 0-15,23 0 16,0 0-1,12 0-15,0-11 16,24 11 0,-24-23-16</inkml:trace>
          <inkml:trace contextRef="#ctx0" brushRef="#br0" timeOffset="69347.6784">-22535 5559 0,'0'0'16,"0"0"-16,0 0 16,0 0-1,12 0-15,35 0 16,48-12-16,22-11 16,1 23-1,-118 0-15</inkml:trace>
          <inkml:trace contextRef="#ctx0" brushRef="#br0" timeOffset="71284.1239">-21910 5258 0,'0'0'16,"0"0"-1,0 0-15,0 12 16,0 11-16,12 0 15,-1 23 1,1 0-16,12 12 16,-13-12-1,1-11-15,-12 0 16,0-12-16,0-23 16,0 0-1,0 0-15,0 0 16,0 0-1,-12-12-15,1 1 16,-1-12 0,12-1-16,0 1 15,12 0-15,11 0 16,13 0 0,11 0-16,0 11 15,0 12 1,-12 12-16,1 11 15,-1 12-15,0 11 16,24 35 0,-59-81-16</inkml:trace>
          <inkml:trace contextRef="#ctx0" brushRef="#br0" timeOffset="80219.3751">-25562 5847 0,'0'0'15,"0"0"-15,0 0 16,0 0 0,0 0-16,0 0 15,0 0-15,0 0 16,-23 24-1,-13-1-15,-11 0 16,-12 0 0,0 0-16,-11 0 15,-1 0-15,24-11 16,0 11 0,23-12-16,1 1 15,11 0 1,12-1-16,0 12 15,12 12-15,11 11 16,1 12 0,11 0-16,0 0 15,12-1 1,12 1-16,24 11 16,-1 1-1,-82-70-15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8:59:12.5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E03703-CCDD-45C7-A732-EB37D91F8B52}" emma:medium="tactile" emma:mode="ink">
          <msink:context xmlns:msink="http://schemas.microsoft.com/ink/2010/main" type="writingRegion" rotatedBoundingBox="26293,17799 26387,17799 26387,17810 26293,17810"/>
        </emma:interpretation>
      </emma:emma>
    </inkml:annotationXML>
    <inkml:traceGroup>
      <inkml:annotationXML>
        <emma:emma xmlns:emma="http://www.w3.org/2003/04/emma" version="1.0">
          <emma:interpretation id="{2603BCB0-43ED-439F-9353-CFAFFCB1C0CC}" emma:medium="tactile" emma:mode="ink">
            <msink:context xmlns:msink="http://schemas.microsoft.com/ink/2010/main" type="paragraph" rotatedBoundingBox="26293,17799 26387,17799 26387,17810 26293,17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0E7A28-2C9D-4DE1-9EBD-5E4BBDCF59B3}" emma:medium="tactile" emma:mode="ink">
              <msink:context xmlns:msink="http://schemas.microsoft.com/ink/2010/main" type="line" rotatedBoundingBox="26293,17799 26387,17799 26387,17810 26293,17810"/>
            </emma:interpretation>
          </emma:emma>
        </inkml:annotationXML>
        <inkml:traceGroup>
          <inkml:annotationXML>
            <emma:emma xmlns:emma="http://www.w3.org/2003/04/emma" version="1.0">
              <emma:interpretation id="{BA3E0884-DB2D-4781-9D85-0481D2CCB0D3}" emma:medium="tactile" emma:mode="ink">
                <msink:context xmlns:msink="http://schemas.microsoft.com/ink/2010/main" type="inkWord" rotatedBoundingBox="26293,17799 26387,17799 26387,17810 26293,17810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94 0 0,'0'0'0,"0"0"15,0 0-15,0 0 16,-12 0 0,-11 11-16,-12-11 15,11 0 1,24 0-16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9:15.3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9F439F-358A-4847-AED0-61F122799D68}" emma:medium="tactile" emma:mode="ink">
          <msink:context xmlns:msink="http://schemas.microsoft.com/ink/2010/main" type="writingRegion" rotatedBoundingBox="23908,17398 1580,17736 1422,7317 23751,6979"/>
        </emma:interpretation>
      </emma:emma>
    </inkml:annotationXML>
    <inkml:traceGroup>
      <inkml:annotationXML>
        <emma:emma xmlns:emma="http://www.w3.org/2003/04/emma" version="1.0">
          <emma:interpretation id="{4F7F1EEF-43F8-47EC-839F-1B5B5E3AFC87}" emma:medium="tactile" emma:mode="ink">
            <msink:context xmlns:msink="http://schemas.microsoft.com/ink/2010/main" type="paragraph" rotatedBoundingBox="21218,10361 21167,17458 20033,17450 20084,10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816DE6-8D2D-4217-93A5-A67F501062A3}" emma:medium="tactile" emma:mode="ink">
              <msink:context xmlns:msink="http://schemas.microsoft.com/ink/2010/main" type="line" rotatedBoundingBox="21218,10361 21167,17458 20033,17450 20084,10353"/>
            </emma:interpretation>
          </emma:emma>
        </inkml:annotationXML>
        <inkml:traceGroup>
          <inkml:annotationXML>
            <emma:emma xmlns:emma="http://www.w3.org/2003/04/emma" version="1.0">
              <emma:interpretation id="{05F2F4EB-DF2F-4ED4-B701-3AB611A41FF0}" emma:medium="tactile" emma:mode="ink">
                <msink:context xmlns:msink="http://schemas.microsoft.com/ink/2010/main" type="inkWord" rotatedBoundingBox="20795,10358 20791,10833 20165,10829 20168,10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-2603 2381 0,'0'0'0,"0"0"16,0 0 0,0 0-16,0-11 15,0-1 1,23-11-16,12 0 16,13 0-1,-1 0-15,0 11 16,-12 12-16,12 23 15,-11 12 1,-13 0-16,-11 11 16,-12 0-1,-12 0-15,-11 0 16,-13 1-16,-23 11 16,12-24-1,12 1-15,11-24 16,24 1-1,0-12-15,12 0 16,35 0 0,47 0-16,83 0 15,0 0-15,-177 0 16</inkml:trace>
        </inkml:traceGroup>
        <inkml:traceGroup>
          <inkml:annotationXML>
            <emma:emma xmlns:emma="http://www.w3.org/2003/04/emma" version="1.0">
              <emma:interpretation id="{D286862B-E5DA-479C-A6CF-90272FC9A9A9}" emma:medium="tactile" emma:mode="ink">
                <msink:context xmlns:msink="http://schemas.microsoft.com/ink/2010/main" type="inkWord" rotatedBoundingBox="20972,11871 20968,12381 20188,12376 20191,118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5.377">-2580 3884 0,'0'0'0,"0"-12"15,0 12-15,0 0 16,0-11 0,12-1-16,23 0 15,12-11 1,12 0-16,0 12 15,24-1-15,-13 12 16,13 0 0,-24 0-16,-24 12 15,-12-1 1,-11-11-16,-12 0 16,0 12-16,-23-1 15,-1 12 1,1-11-16,-1 0 15,0-1 1,13 1-16,11-1 16,11 12-1,13 12-15,35 11 16,0 0 0,0-11-16,-12 0 15,-12-12-15,-11 0 16,-12 0-1,-12-11-15,-12-1 16,-35 12-16,-48 0 16,-11-11-1,-11 0-15,117-12 16</inkml:trace>
        </inkml:traceGroup>
        <inkml:traceGroup>
          <inkml:annotationXML>
            <emma:emma xmlns:emma="http://www.w3.org/2003/04/emma" version="1.0">
              <emma:interpretation id="{44F4E814-9366-49BD-9CF3-F68E256F9E95}" emma:medium="tactile" emma:mode="ink">
                <msink:context xmlns:msink="http://schemas.microsoft.com/ink/2010/main" type="inkWord" rotatedBoundingBox="21195,13584 21192,14078 20517,14073 20521,135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6010.2097">-2250 5548 0,'0'0'0,"0"0"15,0 0 1,0 0-16,0 0 15,0 0-15,0 0 16,0-12 0,12 1-16,11-1 15,1 1 1,23-1-16,0 1 16,0 11-16,0 11 15,-11 1 1,-13-1-16,-11 12 15,-12 24 1,-12-13-16,-23 24 16,-12-12-1,0 0-15,-1-11 16,13 0-16,12-12 16,-1-12-1,12 1-15,0 0 16,12-1-1,12 1-15,24-1 16,58 1 0,24-1-16,-12-11 15,35 0-15,0 24 16,-141-24 0</inkml:trace>
        </inkml:traceGroup>
        <inkml:traceGroup>
          <inkml:annotationXML>
            <emma:emma xmlns:emma="http://www.w3.org/2003/04/emma" version="1.0">
              <emma:interpretation id="{9147B2DD-BE57-42F2-B20F-F6916A600AF0}" emma:medium="tactile" emma:mode="ink">
                <msink:context xmlns:msink="http://schemas.microsoft.com/ink/2010/main" type="inkWord" rotatedBoundingBox="21018,15096 21015,15628 20364,15624 20368,15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3695.985">-2403 7073 0,'0'0'16,"0"0"-16,0 0 16,0 0-16,0 0 15,0 0 1,0 0-16,12-11 15,11-1-15,1 1 16,23-12 0,12 11-16,23 1 15,1 11 1,-13 0-16,-23 11 16,-11 1-1,-13-1-15,-11 1 16,-12-1-16,-12 12 15,-23 1 1,0-1-16,-13 0 16,13 0-1,0-12-15,11 1 16,12-12 0,12 0-16,0 0 15,12 0-15,35 12 16,12-1-1,12 12-15,-12 12 16,-12 0 0,-12-1-16,-11-11 15,-12 0-15,-12 1 16,-12-1 0,-23 0-16,-60 11 15,1-10 1,12-13-16,-1-11 15,83 0 1</inkml:trace>
        </inkml:traceGroup>
        <inkml:traceGroup>
          <inkml:annotationXML>
            <emma:emma xmlns:emma="http://www.w3.org/2003/04/emma" version="1.0">
              <emma:interpretation id="{D552D7A1-256E-4660-AC5C-C8B7085F4F92}" emma:medium="tactile" emma:mode="ink">
                <msink:context xmlns:msink="http://schemas.microsoft.com/ink/2010/main" type="inkWord" rotatedBoundingBox="20969,16689 20963,17456 20143,17450 20149,1668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7607.0338">-2545 8657 0,'0'0'16,"0"0"-16,0 0 16,12 0-16,24-12 15,11 1 1,0-1-16,47 1 16,24-1-1,0 0-15,-24 12 16,-35 0-1,-12 12-15,-12 0 16,-11-1 0,-12 1-16,-12-12 15,-12 11-15,-35 24 16,-36 0 0,1-1-16,-13 1 15,1 0 1,0-1-16,23-11 15,24-11-15,12-1 16,11 1 0,13-12-16,11 0 15,0 0 1,23 0-16,12 0 16,24 0-1,12 12-15,11-1 16,1 1-16,-1 11 15,-23 0 1,-23 0-16,-1 0 16,-23 0-1,0 0-15,-24 12 16,-12 0-16,-23-1 16,-12 13-1,0-13-15,-11 1 16,-25-12-1,-22 0-15,22-23 16,13-11 0,23-1-16,59 12 15</inkml:trace>
        </inkml:traceGroup>
        <inkml:traceGroup>
          <inkml:annotationXML>
            <emma:emma xmlns:emma="http://www.w3.org/2003/04/emma" version="1.0">
              <emma:interpretation id="{E98379B5-7A4F-43C8-AB1F-6ED12670E7DC}" emma:medium="tactile" emma:mode="ink">
                <msink:context xmlns:msink="http://schemas.microsoft.com/ink/2010/main" type="inkWord" rotatedBoundingBox="20780,16713 20779,16798 20049,16792 20050,16707"/>
              </emma:interpretation>
              <emma:one-of disjunction-type="recognition" id="oneOf5">
                <emma:interpretation id="interp5" emma:lang="" emma:confidence="0">
                  <emma:literal>*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41268.0984">-2026 8691 0,'0'0'15,"0"0"-15,0 0 16,-12 0 0,-12 0-16,1 0 15,-1 0 1,-11 0-16,0 0 16,-13 0-16,1 0 15,-23 0 1,-1 0-16,12 0 15,12 0 1,12 0-16,11 0 16,12 0-1,12 0-15,0 0 16,0 0-16,24-11 16,11-1-1,12 12-15,12-11 16,12-1-1,23 1-15,0-1 16,-11 1 0,-36 11-16,-12 0 15,-23 0-15,-12 0 16,0 0 0,-12 0-16,-23 11 15,-24 1 1,-12-1-16,-46 1 15,-13-1-15,24 1 16,35-12 0,12 0-16,24 11 15,11-11 1,13 0-16,11 0 16,0 0-1,11 0-15,37 0 16,34-11-16,12-1 15,-11 1 1,-1-1-16,-11 1 16,-24 11-1,-23 0-15,-24 0 16,0 0-16,0 0 16</inkml:trace>
        </inkml:traceGroup>
        <inkml:traceGroup>
          <inkml:annotationXML>
            <emma:emma xmlns:emma="http://www.w3.org/2003/04/emma" version="1.0">
              <emma:interpretation id="{835E5754-EA88-4977-8972-F8C28DDBBA43}" emma:medium="tactile" emma:mode="ink">
                <msink:context xmlns:msink="http://schemas.microsoft.com/ink/2010/main" type="inkWord" rotatedBoundingBox="20698,16796 20697,16817 20037,16812 20038,1679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8355.1746">-2073 8715 0,'0'0'0,"0"0"15,0 0-15,0 0 16,0 0 0,0 0-16,0 0 15,0 0-15,0 0 16,0 0-1,0 0-15,0 0 16,0 0 0,-12 0-16,0-12 15,0 12 1,0 0-16,1 0 16,-13 0-16,-11 0 15,-1 0 1,-22 0-16,-13 0 15,0 0 1,1 0-16,11 0 16,12 0-1,11 0-15,1 0 16,11 0-16,1 0 16,11 0-1,12 0-15,0 0 16,0 0-1,12 0-15,47 0 16,11 0-16,1-12 16,-71 12-1</inkml:trace>
          <inkml:trace contextRef="#ctx0" brushRef="#br0" timeOffset="336996.0456">-2698 8691 0,'0'0'15,"0"0"-15,0 0 16,0 0 0,0 0-16,12 0 15,-12 0 1</inkml:trace>
        </inkml:traceGroup>
      </inkml:traceGroup>
    </inkml:traceGroup>
    <inkml:traceGroup>
      <inkml:annotationXML>
        <emma:emma xmlns:emma="http://www.w3.org/2003/04/emma" version="1.0">
          <emma:interpretation id="{CC78D806-D019-4826-A8A0-B3D616B9F752}" emma:medium="tactile" emma:mode="ink">
            <msink:context xmlns:msink="http://schemas.microsoft.com/ink/2010/main" type="paragraph" rotatedBoundingBox="23777,8729 1449,9067 1422,7317 23751,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86522B-2869-4033-B6F0-5311D269A7CC}" emma:medium="tactile" emma:mode="ink">
              <msink:context xmlns:msink="http://schemas.microsoft.com/ink/2010/main" type="line" rotatedBoundingBox="23777,8729 1449,9067 1422,7317 23751,6979"/>
            </emma:interpretation>
          </emma:emma>
        </inkml:annotationXML>
        <inkml:traceGroup>
          <inkml:annotationXML>
            <emma:emma xmlns:emma="http://www.w3.org/2003/04/emma" version="1.0">
              <emma:interpretation id="{FD8173FF-CFC1-4F9A-B6B6-B3FC6BFD38C5}" emma:medium="tactile" emma:mode="ink">
                <msink:context xmlns:msink="http://schemas.microsoft.com/ink/2010/main" type="inkWord" rotatedBoundingBox="23775,8565 20362,8617 20345,7529 23758,74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56776.8277">-342-358 0,'0'0'0,"0"0"15,0 0-15,0 0 16,0 12 0,0 11-16,0 23 15,0 23-15,0 24 16,-12 11-1,12-35-15,12 1 16,-12-13 0,0-57-16</inkml:trace>
          <inkml:trace contextRef="#ctx0" brushRef="#br0" timeOffset="-56460.6808">-566-11 0,'0'0'0,"0"0"16,0 11-1,12 24-15,-12-12 16,0 12-16,0 0 15,0-12 1,0 0-16,-12 0 16,1 0-1,-25 12-15,-11-1 16,0-10 0,-12-1-16,12 11 15,47-34-15</inkml:trace>
          <inkml:trace contextRef="#ctx0" brushRef="#br0" timeOffset="-54888.1384">-1107-427 0,'0'0'16,"0"11"-16,0 24 16,11 11-16,1 12 15,0 35 1,-12 22-16,0 1 15,-12-35 1,12-24-16,0-10 16,-12-1-1,12-46-15</inkml:trace>
          <inkml:trace contextRef="#ctx0" brushRef="#br0" timeOffset="-54699.1834">-1225 324 0,'0'0'0,"0"0"15,-12 12-15,-23 11 16,-13 0 0,-10 0-16,-1 0 15,12 12 1,47-35-16</inkml:trace>
          <inkml:trace contextRef="#ctx0" brushRef="#br0" timeOffset="-54028.9057">-1449-566 0,'12'0'0,"35"-11"16,23-1-16,-70 12 16</inkml:trace>
          <inkml:trace contextRef="#ctx0" brushRef="#br0" timeOffset="-54218.6765">-1661 220 0,'0'0'15,"0"0"1,0 0-16,0 0 16,0 0-1,0-11-15,0-1 16,0-11-16,0 0 16,0 0-1,12-1-15,-1 1 16,1 0-1,12 12-15,-1 11 16,1 0-16,-12 0 16,-1 11-1,1 1-15,-12-1 16,0 1 0,-12 11-16,-11 0 15,-1 0 1,1-11-16,-1-1 15,1 1-15,-1-12 16,1 0 0,11-12-16,0 1 15,0-12 1,12-12-16,0-11 16,12 11-16,-12 35 15</inkml:trace>
          <inkml:trace contextRef="#ctx0" brushRef="#br0" timeOffset="-53555.8116">-1802-566 0,'0'0'16,"0"0"-16,0 0 15,0 0 1,11 0-16,1 12 15,0-1 1,0 1-16,-1-1 16,-11 1-16,0 0 15,0-12 1,0 0-16,0 0 16,-11 0-1,-1 11-15,-12-11 16,1 12-1,-1-12-15,-23 23 16,12 0-16,-1 0 16,1 12-1,11-1-15,-11 24 16,12 23 0,11 58-16,12 11 15,23-34 1,24 22-16,1 24 15,-48-162-15</inkml:trace>
          <inkml:trace contextRef="#ctx0" brushRef="#br0" timeOffset="-52082.7388">-2333-450 0,'0'0'0,"0"0"16,-11 34-16,-1 24 15,0 12 1,-11 34-16,11 11 16,0-11-16,12-23 15,0-81 1</inkml:trace>
          <inkml:trace contextRef="#ctx0" brushRef="#br0" timeOffset="-58628.4065">860-531 0,'12'0'16,"35"0"-16,23 0 15,-70 0 1</inkml:trace>
          <inkml:trace contextRef="#ctx0" brushRef="#br0" timeOffset="-58825.3672">836 35 0,'0'0'0,"0"0"15,0 0-15,0 0 16,-12 12-16,1-1 16,-13 1-1,1 11-15,-1-12 16,0 1-1,1-12-15,-1 0 16,12 0-16,-11-12 16,-1 1-1,13-1-15,-1-11 16,0 0 0,0 12-16,0-1 15,1 0 1,-1 12-16,0 0 15,0 0-15,12 0 16,0 0 0,0 0-16,0 0 15,0 0 1,0 0-16,0 12 16,12 23-16,-12 11 15,0 0 1,-12 0-16,-11 1 15,-1-13 1,-11 1-16,-12-12 16,0-11-1,11-12-15,13 0 16,-1-12-16,1-11 16,11 0-1,0-12-15,12 24 16,0-12-1,0 23-15,0 0 16,0 0-16,-12 0 16,1 11-1,-13 1-15,-11 11 16,-1 0 0,1 0-16,11 0 15,1-11 1,23-12-16</inkml:trace>
          <inkml:trace contextRef="#ctx0" brushRef="#br0" timeOffset="-57288.5325">553-104 0,'0'0'15,"0"0"-15,0 0 16,-11 0 0,-1 0-16,-12 12 15,-11 0 1,0-1-16,-1 1 16,1-1-1,0-11-15,11 0 16,12 0-16,1 0 15,11 0 1,0 0-16,0 0 16,11 12-1,13-12-15,11 11 16,1 1-16,-13-12 16,1 11-1,-1 1-15,-11 0 16,0-1-1,-12 1-15,0 11 16,0-23 0</inkml:trace>
          <inkml:trace contextRef="#ctx0" brushRef="#br0" timeOffset="-58094.6562">153 47 0,'0'0'15,"0"0"1,0 0-16,12-12 15,0 1-15,23-1 16,0-11 0,12 0-16,0 0 15,-23 11 1,0 1-16,-1-1 16,-11 12-1,0 0-15,-1 0 16,-11 0-1,12 12-15,0-1 16,0 1-16,-12-1 16,0 1-1,0-1-15,0 1 16,-12 11 0,-12 12-16,24-35 15</inkml:trace>
        </inkml:traceGroup>
        <inkml:traceGroup>
          <inkml:annotationXML>
            <emma:emma xmlns:emma="http://www.w3.org/2003/04/emma" version="1.0">
              <emma:interpretation id="{B4F8EB8A-0900-4CFC-BB56-61597623B1DA}" emma:medium="tactile" emma:mode="ink">
                <msink:context xmlns:msink="http://schemas.microsoft.com/ink/2010/main" type="inkWord" rotatedBoundingBox="20089,8576 17606,8614 17583,7073 20066,7035"/>
              </emma:interpretation>
            </emma:emma>
          </inkml:annotationXML>
          <inkml:trace contextRef="#ctx0" brushRef="#br0" timeOffset="-51320.5882">-2910-358 0,'0'0'16,"0"-11"-16,12-24 15,0-11 1,0 0-16,-1-1 15,-11 13-15,0-1 16,0 23 0,-11 1-16,-13 11 15,-11 0 1,11 11-16,1 13 16,-1 22-16,24 0 15,0 23 1,0-69-16</inkml:trace>
          <inkml:trace contextRef="#ctx0" brushRef="#br0" timeOffset="-50347.7685">-2933-1063 0,'0'12'15,"-24"46"1,-35 34-16,-59 58 16,-23 24-16,23-59 15,36-57 1,-1 0-16,24-35 16,12-12-1,24-11-15,-1-23 16,12-23-1,12-12-15,24-11 16,11 23-16,1 11 16,-1 12-1,0 23-15,-11 12 16,-12 22 0,-1 59-16,-11-93 15</inkml:trace>
          <inkml:trace contextRef="#ctx0" brushRef="#br0" timeOffset="-51046.846">-3334 209 0,'0'0'15,"0"0"-15,-12 11 16,1 12 0,-13 0-16,0 12 15,-11-12-15,0 0 16,-1 0-1,1 0-15,35-23 16</inkml:trace>
          <inkml:trace contextRef="#ctx0" brushRef="#br0" timeOffset="-50721.4758">-3652-23 0,'0'0'0,"12"12"16,0 11-16,-1 12 15,1-1 1,-12 1-16,0-12 16,0-11-1,-12 11-15,-11 0 16,-12 12-1,-13-1-15,-10 1 16,-1 0 0,0 11-16,-12 0 15,-11-23-15,23 0 16,23-11 0,13-1-16,23-11 15</inkml:trace>
          <inkml:trace contextRef="#ctx0" brushRef="#br0" timeOffset="-50089.5404">-4017-80 0,'0'0'0,"0"0"15,12 23 1,0 11-16,-1 24 16,-11 0-16,-11-12 15,-13 12 1,-11-12-16,-24-11 16,0 0-1,59-35-15</inkml:trace>
          <inkml:trace contextRef="#ctx0" brushRef="#br0" timeOffset="-49734.5762">-4406-69 0,'0'0'15,"0"12"-15,0 22 16,-12 24-1,1-12-15,-13 1 16,1-13 0,-1-11-16,0-11 15,1 0-15,11-12 16,0 0 0,-11-12-16,11-11 15,0 11 1,0 1-16,1 11 15,-1 11 1,-23 12-16,-13 12 16,-11 11-16,1 1 15,10-13 1,1 12-16,47-46 16</inkml:trace>
          <inkml:trace contextRef="#ctx0" brushRef="#br0" timeOffset="-49467.8481">-4700-46 0,'12'-11'16,"35"-36"0,12-45-16,-1-35 15,-22 34-15,-24 24 16,-12 23-1,0 23-15,-12 11 16,0 12 0,0 0-16,0 12 15,-11 46 1,-12 11-16,11 23 16,0-22-16,24-70 15</inkml:trace>
          <inkml:trace contextRef="#ctx0" brushRef="#br0" timeOffset="-49152.928">-5077-231 0,'0'0'16,"0"12"-16,12 34 15,-1 23 1,1 24-16,-12-24 16,0-11-1,-12-35-15,1 0 16,-1-11 0,-12-12-16,1-12 15,-1-11 1,1-35-16,23 12 15,11 0-15,13 11 16,-1 24 0,-23 11-16</inkml:trace>
          <inkml:trace contextRef="#ctx0" brushRef="#br0" timeOffset="-51579.7901">-2780-46 0,'0'0'0,"-12"23"16,0 24-1,0-13-15,12 1 16,0-24 0,12 13-16,0-13 15,0 1 1,11-12-16,1 0 15,-1 0-15,-11 0 16,0 0 0,-12 0-16,0 0 15,0 11 1,-12 12-16,-23 1 16,-12-1-16,-24 0 15,-11-12 1,-13 1-16,13-12 15,35 0 1,12-12-16,11-11 16,0 0-1,13-12-15,-1-11 16,24 0-16,11 0 16,1 11-1,11 12-15,-35 23 16</inkml:trace>
        </inkml:traceGroup>
        <inkml:traceGroup>
          <inkml:annotationXML>
            <emma:emma xmlns:emma="http://www.w3.org/2003/04/emma" version="1.0">
              <emma:interpretation id="{EEABB287-ED65-4AE4-9DBF-862494FE86E5}" emma:medium="tactile" emma:mode="ink">
                <msink:context xmlns:msink="http://schemas.microsoft.com/ink/2010/main" type="inkWord" rotatedBoundingBox="17086,8456 16130,8470 16121,7850 17077,7835"/>
              </emma:interpretation>
            </emma:emma>
          </inkml:annotationXML>
          <inkml:trace contextRef="#ctx0" brushRef="#br0" timeOffset="-47698.7123">-5772-265 0,'0'0'0,"0"0"16,0 0-16,0 0 15,0 0 1,12 11-16,-1 12 15,1 12-15,0 0 16,11 22 0,-11 13-16,-24 11 15,1-12 1,-25 0-16,-11-11 16,-12-12-1,-11 1-15,11-24 16,59-23-16</inkml:trace>
          <inkml:trace contextRef="#ctx0" brushRef="#br0" timeOffset="-47223.5269">-6255-161 0,'0'0'0,"0"11"15,0 12-15,0 47 16,0-13 0,0 1-16,0-23 15,0-12 1,0 0-16,0-11 15,0-1-15,0-11 16,0 0 0,0 0-16,12-23 15,-1 0 1,13-23-16,-1 0 16,1 11-16,0 12 15,-13 11 1,1 12-16,0 0 15,0 12 1,-1 22-16,1 1 16,0 11-1,-12 1-15,0-1 16,0-11-16,-12 11 16,12-46-1</inkml:trace>
          <inkml:trace contextRef="#ctx0" brushRef="#br0" timeOffset="-46938.3068">-6491-150 0,'0'0'16,"0"0"0,-12 0-16,-11 12 15,-1 22 1,-11 24-16,0 23 16,11 0-16,36-12 15,35 1 1,35-1-16,-82-69 15</inkml:trace>
        </inkml:traceGroup>
        <inkml:traceGroup>
          <inkml:annotationXML>
            <emma:emma xmlns:emma="http://www.w3.org/2003/04/emma" version="1.0">
              <emma:interpretation id="{E079E051-FD45-466E-A9BE-4A32C3D4156B}" emma:medium="tactile" emma:mode="ink">
                <msink:context xmlns:msink="http://schemas.microsoft.com/ink/2010/main" type="inkWord" rotatedBoundingBox="12629,8898 9291,8948 9268,7416 12606,736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5019.6228">-10355-127 0,'0'0'15,"0"0"-15,0 0 16,0 0-1,-11 0-15,-1 0 16,0 12 0,0-1-16,1 1 15,11 11-15,11 0 16,1 0 0,23-11-16,1-1 15,-1-11 1,0 0-16,1 0 15,-13-11-15,1 11 16,-12 0 0,-12 0-16,0 0 15,-12 35 1,-12-1-16,-11-11 16,0 12-1,-1-12-15,1-11 16,11-12-16,1 0 15,11-12 1,0 1-16,12-1 16,0-11-1,0 11-15,0 1 16,0 11-16,0 0 16,-23 11-1,-13 12-15,-11 12 16,0 0-1,0 0-15,12-1 16,-1-11 0,13 0-16,23-23 15</inkml:trace>
          <inkml:trace contextRef="#ctx0" brushRef="#br0" timeOffset="-44811.5968">-10743-69 0,'0'0'0,"0"0"15,0 23 1,-12 12-16,-12 11 16,-11 23-16,-12-11 15,0-11 1,-12-1-16,59-46 15</inkml:trace>
          <inkml:trace contextRef="#ctx0" brushRef="#br0" timeOffset="-44199.5408">-11167-312 0,'11'0'16,"48"-23"0,24 0-16,-1 0 15,-11 23 1,-71 0-16</inkml:trace>
          <inkml:trace contextRef="#ctx0" brushRef="#br0" timeOffset="-44387.9146">-11026-57 0,'0'0'15,"0"0"-15,-12 23 16,-23 23 0,-12 12-16,11-12 15,-11-11-15,0-1 16,12-22 0,0 0-16,11-12 15,12 0 1,0-12-16,12 0 15,0-11-15,0 12 16,12-1 0,0 1-16,-12 11 15,0 0 1,0 0-16,-12 23 16,0 11-1,-11 1-15,-36 11 16,-12 1-16,1-13 15,11 1 1,12-12-16,11-11 16,13-1-1,23-11-15</inkml:trace>
          <inkml:trace contextRef="#ctx0" brushRef="#br0" timeOffset="-43991.1988">-11533-92 0,'0'0'0,"12"0"16,24-12-1,11 12-15,0 0 16,-47 0-16</inkml:trace>
          <inkml:trace contextRef="#ctx0" brushRef="#br0" timeOffset="-43281.6003">-11650 682 0,'0'0'0,"23"0"15,24 0 1,12 0-16,-59 0 16</inkml:trace>
          <inkml:trace contextRef="#ctx0" brushRef="#br0" timeOffset="-43510.4788">-11591-127 0,'0'0'15,"-12"12"-15,0-1 16,-12 13-1,-11-1-15,0 0 16,11-12 0,1 1-16,-1 11 15,1 0 1,-1 12-16,0-1 16,13-10-16,-1-1 15,12 0 1,0 0-16,0 0 15,0-11 1,0-1-16,-12 1 16,-11 11-1,-13-12-15,1 1 16,-12 0-16,0-12 16,11-12-1,13 0-15,-1-11 16,12-11-1,24-13-15,12-10 16,23-1-16,0 12 16,0 22-1,-47 24-15</inkml:trace>
          <inkml:trace contextRef="#ctx0" brushRef="#br0" timeOffset="-43107.4512">-11980 809 0,'0'0'16,"0"0"0,0 0-16</inkml:trace>
          <inkml:trace contextRef="#ctx0" brushRef="#br0" timeOffset="-41153.5683">-13417-34 0,'0'0'15,"0"0"-15,0 23 16,12 23-16,-12 12 15,0 0 1,-12-12-16,0-11 16,0-12-1,0-12-15,1 1 16,-1-12 0,12 0-16,-12-23 15,12-12-15,12-11 16,11 0-1,13 11-15,11 0 16,0 12 0,-47 23-16</inkml:trace>
          <inkml:trace contextRef="#ctx0" brushRef="#br0" timeOffset="-41457.7913">-13076-92 0,'0'0'16,"12"-23"-16,12-12 16,11-23-1,-23 1-15,0 10 16,-12 24-1,0 12-15,-12 11 16,0 0 0,0 0-16,0 11 15,12 1-15,0 11 16,0 0 0,0 0-16,0 0 15,0-23 1</inkml:trace>
          <inkml:trace contextRef="#ctx0" brushRef="#br0" timeOffset="-41746.9749">-12769-11 0,'0'0'0,"0"0"16,0 0-16,0 0 16,0 11-1,-12 24-15,-12 11 16,-11 1-1,0-13-15,11-11 16,0 1 0,1-13-16,11-11 15,0 0-15,1-11 16,-1-1 0,0 0-16,0 12 15,12 0 1,-12 0-16,-23 12 15,-12 23 1,-24-1-16,1 13 16,-1-13-16,12 1 15,12-12 1,47-23-16</inkml:trace>
          <inkml:trace contextRef="#ctx0" brushRef="#br0" timeOffset="-42070.4872">-12475-92 0,'0'0'15,"0"0"-15,0 0 16,0 23 0,0 12-16,0-1 15,-12 13 1,-11-1-16,-1-11 16,-11-1-1,0-11-15,11 1 16,24-24-16</inkml:trace>
          <inkml:trace contextRef="#ctx0" brushRef="#br0" timeOffset="-42682.8841">-12275 70 0,'0'0'0,"0"0"16,0 23-16,0 12 15,-11-12 1,-1 0-16,0-12 16,0 1-1,0 0-15,1-1 16,-1 1-16,12-1 15,-12 12 1,0 0-16,1 1 16,-1-1-1,-12 0-15,-11 0 16,-12 0 0,11-11-16,1-1 15,0 1-15,11-12 16,24 0-1,0 0-15</inkml:trace>
          <inkml:trace contextRef="#ctx0" brushRef="#br0" timeOffset="-42317.8554">-11462-716 0,'0'0'0,"0"0"16,-12 23-16,-23 23 15,-47 58 1,-13-11-16,-11-12 16,-11-12-1,22-34-15,25-12 16,23-12-16,-1-11 15,25-11 1,11-12-16,0-12 16,24-11-1,12 0-15,-1 11 16,1 23 0,-12 12-16,-1 12 15,1 11-15,-24 46 16,12-69-1</inkml:trace>
        </inkml:traceGroup>
        <inkml:traceGroup>
          <inkml:annotationXML>
            <emma:emma xmlns:emma="http://www.w3.org/2003/04/emma" version="1.0">
              <emma:interpretation id="{8B78241C-9419-41FF-88CF-7F3F5C39FF3A}" emma:medium="tactile" emma:mode="ink">
                <msink:context xmlns:msink="http://schemas.microsoft.com/ink/2010/main" type="inkWord" rotatedBoundingBox="6651,8937 5278,8958 5261,7853 6634,78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9981.8545">-16845 359 0,'0'0'16,"0"0"-16,0 11 15,0 12 1,12 24-16,-12 10 16,0 1-1,0-12-15,-12-22 16,12-1-16,0-23 16</inkml:trace>
          <inkml:trace contextRef="#ctx0" brushRef="#br0" timeOffset="-30230.8289">-16327 648 0,'0'0'15,"0"0"-15,0 0 16,0 0-1,0 0-15,0 0 16,0-12 0,0 1-16,0-13 15,0-10-15,0-1 16,12-11 0,0 0-16,11-1 15,1 13 1,-1 11-16,1 11 15,0 12-15,-1 0 16,-11 0 0,0 12-16,-1-1 15,-11 1 1,0-1-16,-11 24 16,-13 11-1,-11 0-15,-1-11 16,1 0-16,11-12 15,1-12 1,-1-11-16,1-11 16,-1-12-1,1-12-15,11 0 16,0 12 0,0 0-16,12 12 15,0-1-15,0 12 16,0 0-1,0 0-15,-11 12 16,-13 11 0,-23 23-16,0 12 15,0 0-15,0-1 16,-1 1 0,48-58-16</inkml:trace>
          <inkml:trace contextRef="#ctx0" brushRef="#br0" timeOffset="-29085.8421">-17375 405 0,'0'0'0,"0"-12"16,12-22-1,11-12-15,1-24 16,-1 1-16,-11-1 16,-24 13-1,0 10-15,1 24 16,-1 12-1,-12-1-15,1 12 16,-1 12 0,1 11-16,11 0 15,0 12-15,12-1 16,0 1 0,12 0-16,0-1 15,-12-34 1</inkml:trace>
          <inkml:trace contextRef="#ctx0" brushRef="#br0" timeOffset="-29656.8333">-16998 463 0,'0'0'0,"0"0"16,0 11-16,0 12 15,0 1 1,0-13-16,-12 1 15,12-12-15,-12 0 16,0 0 0,1 0-16,-13 0 15,-11 11 1,-1 1-16,-23 22 16,1 1-1,10 11-15,1 1 16,0-1-16,12-12 15,0-10 1,11-1-16,24-23 16</inkml:trace>
          <inkml:trace contextRef="#ctx0" brushRef="#br0" timeOffset="-29382.6028">-16421-265 0,'0'0'15,"-12"11"1,-35 24-16,-24 23 15,-35 23 1,0 11-16,24-11 16,11-12-16,0-11 15,71-58 1</inkml:trace>
        </inkml:traceGroup>
        <inkml:traceGroup>
          <inkml:annotationXML>
            <emma:emma xmlns:emma="http://www.w3.org/2003/04/emma" version="1.0">
              <emma:interpretation id="{C3715241-8DE9-4975-8BD4-76BFC8D44B34}" emma:medium="tactile" emma:mode="ink">
                <msink:context xmlns:msink="http://schemas.microsoft.com/ink/2010/main" type="inkWord" rotatedBoundingBox="4854,8891 1447,8943 1427,7630 4834,757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7949.5223">-17941-69 0,'0'0'16,"0"0"-16,0 0 15,12 12 1,-12-12-16</inkml:trace>
          <inkml:trace contextRef="#ctx0" brushRef="#br0" timeOffset="-23227.3824">-18553-173 0,'0'0'15,"0"0"-15,0 0 16,0 23 0,0 12-16,-12 23 15,0 11 1,0 12-16,1-12 16,11-69-16</inkml:trace>
          <inkml:trace contextRef="#ctx0" brushRef="#br0" timeOffset="-23552.4251">-18176 451 0,'0'0'0,"0"0"0,0 0 16,0 0-16,0-11 16,0-1-1,12 1-15,-1-1 16,1 0-1,0 1-15,0-1 16,-1 1-16,13-1 16,-12 12-1,0 0-15,11 0 16,1 0 0,-1 0-16,-11 0 15,0 0-15,-12 0 16,0 0-1,0 0-15,0 0 16,0 12 0,0-1-16,-12 1 15,-12 11 1,1 0-16,-24 12 16,-12-12-16,-24 0 15,1 0 1,-1 0-16,25-23 15,10 12 1,1-12-16,0 0 16,0 0-16,12 0 15,11-12 1,12 12-16,1-11 16,-1-1-1,12 1-15,0-13 16,12 1-16,-1-11 15,13-1 1,11 0-16,1 12 16,11-11-1,0 10-15,-12 13 16,-11 11 0,-1 0-16,1 0 15,-12 0-15,-1 0 16,1 11-1,-12-11-15,0 0 16,0 12 0,-12 0-16,-11-1 15,-1 12 1,-11 0-16,0 0 16,-1 1-16,-11 10 15,0 1 1,0-12-16,23 0 15,24-23 1</inkml:trace>
          <inkml:trace contextRef="#ctx0" brushRef="#br0" timeOffset="-21849.7717">-19519 162 0,'0'0'0,"0"12"15,0-1 1,12 13-16,-1-1 15,1 0-15,0-12 16,-12 1 0,0-1-16,0 1 15,0-12 1,-12 12-16,0-1 16,-11 1-1,-12 11-15,-1 11 16,1 13-16,-12 10 15,0 1 1,-1 0-16,1 0 16,0-12-1,12-11-15,0-12 16,11 0-16,12 0 16,12-23-1</inkml:trace>
          <inkml:trace contextRef="#ctx0" brushRef="#br0" timeOffset="-22864.6249">-18671 474 0,'0'0'0,"0"0"16,0 0-1,0 0-15,-12 12 16,0-1 0,-11-11-16,-1 0 15,-11 0-15,0-11 16,11-1-1,12 1-15,1-12 16,-1-24 0,12-10-16,23-36 15,13 24-15,-1 11 16,-35 58 0</inkml:trace>
          <inkml:trace contextRef="#ctx0" brushRef="#br0" timeOffset="-22282.7744">-18683-473 0,'0'0'0,"-12"11"16,-11 12-1,-12 12-15,-13 11 16,1-11-1,12 0-15,11-1 16,1 1 0,11-12-16,0 0 15,0 0-15,12 0 16,0 0 0,0 12-16,0 0 15,0-1 1,-11 1-16,-13 11 15,1-23 1,-1 1-16,0-13 16,1 1-16,-1-1 15,1-11 1,11-11-16,0-12 16,0-12-16,12-11 15,0-1 1,12 13-16,12-1 15,-1 0 1,13 12-16,-36 23 16</inkml:trace>
          <inkml:trace contextRef="#ctx0" brushRef="#br0" timeOffset="-20616.9976">-20285 174 0,'0'0'16,"0"11"-16,12 13 15,0-1 1,0 0-16,-12-12 16,0 1-16,0-1 15,0 1 1,0 0-16,-12-1 16,0 1-1,-12 11-15,-11 0 16,-12 12-1,-12 11-15,0 12 16,0-1-16,12-10 16,0-1-1,23-12-15,13-10 16,11-24 0</inkml:trace>
          <inkml:trace contextRef="#ctx0" brushRef="#br0" timeOffset="-21050.5564">-19861 35 0,'0'0'0,"0"0"15,12 12 1,0-1-16,0 12 16,-1 0-16,1 1 15,0-1 1,-12 11-16,0 1 16,-12 0-1,-11-1-15,-13 1 16,-11 11-1,0 1-15,47-47 16</inkml:trace>
          <inkml:trace contextRef="#ctx0" brushRef="#br0" timeOffset="-20350.6963">-19719-496 0,'0'0'15,"-12"23"1,-12 34-16,-23 1 16,-35 23-16,-1-12 15,1 1 1,23-12-16,0-1 16,59-57-1</inkml:trace>
          <inkml:trace contextRef="#ctx0" brushRef="#br0" timeOffset="-21324.7066">-19236-496 0,'0'0'0,"-12"34"15,0 12-15,-23 12 16,-24 12 0,0 10-16,12-22 15,11-12-15,36-46 16</inkml:trace>
          <inkml:trace contextRef="#ctx0" brushRef="#br0" timeOffset="-21552.3774">-19107-450 0,'0'0'0,"-12"23"15,1 12 1,-13 11-16,-11 12 16,-36 22-16,0-22 15,1 12 1,11-24-16,12 0 15,47-46 1</inkml:trace>
          <inkml:trace contextRef="#ctx0" brushRef="#br0" timeOffset="-19680.8875">-20732-80 0,'0'0'0,"0"0"15,0 0 1,11 11-16,1 24 16,0-1-1,0 13-15,-12-1 16,-12 0-16,-12 12 16,1-23-1,-1-1-15,-11 1 16,-24 0-1,-12-1-15,-23-11 16,0-11 0,35-12-16,12-12 15,11-11-15,1-11 16,12-13 0,11-10-16,12-1 15,23-12 1,24 24-16,12 0 15,-59 46 1</inkml:trace>
          <inkml:trace contextRef="#ctx0" brushRef="#br0" timeOffset="-19520.5896">-20897 70 0,'0'0'16,"0"0"-16,0 0 16,0 0-1</inkml:trace>
          <inkml:trace contextRef="#ctx0" brushRef="#br0" timeOffset="-20065.7508">-20450-57 0,'0'0'0,"0"0"15,0 0-15,12 11 16,0 12 0,0 12-16,-1 0 15,1 11-15,-12 0 16,-12 0 0,-11 1-16,-13-1 15,1-11 1,12-1-16,23-34 15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9:05.38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C4E5D8-2623-4000-AD8A-C012D78681B4}" emma:medium="tactile" emma:mode="ink">
          <msink:context xmlns:msink="http://schemas.microsoft.com/ink/2010/main" type="inkDrawing" rotatedBoundingBox="962,10236 33393,9490 33409,10182 978,10927" shapeName="Other"/>
        </emma:interpretation>
      </emma:emma>
    </inkml:annotationXML>
    <inkml:trace contextRef="#ctx0" brushRef="#br0">32430 427 0,'0'0'0,"0"0"16,-12 0 0,-35 0-16,-24 0 15,-11 0 1,11 0-16,-11 0 15,-48 0-15,-35 0 16,24 0 0,0-12-16,-60 12 15,36 0 1,12 0-16,-71 0 16,36 0-16,23-12 15,-59 12 1,12 0-16,24-11 15,-71-1 1,47 1-16,-118-12 16,94 23-1,-82-23-15,106 11 16,-141-11-16,105 11 16,-105-11-1,58-11-15,-58 10 16,11-10-1,36 22-15,-59-11 16,47 11 0,-47-11-16,-12 12 15,59-12-15,-106 0 16,70 11 0,13 0-16,-83 12 15,23 12 1,59-12-16,-93 12 15,-1-1-15,0 1 16,12-1 0,-24 1-16,-23 11 15,23-12 1,-23 13-16,47-13 16,-71 12-1,-35-11-15,0 11 16,0 12-16,0-12 15,0 11 1,47-10-16,0 10 16,47-45-1,-35 22-15,-12 1 16,-12-1-16,0 1 16,24-1-1,47-11-15,-12 12 16,-47 0-1,-11 11-15,46 0 16,0 0 0,36 0-16,-36 0 15,13 12-15,81 11 16,-46-11 0,-36 11-16,59 0 15,24 0 1,-72 1-16,25-1 15,82 0 1,-94 0-16,94-11 16,11-23-16,-34 11 15,82 0 1,-71 11-16,118-34 16,-83 12-1,71 11-15,12-11 16,-35 11-16,82-12 15,0 1 1,24-1-16,23-11 16,35 0-1,36 0-15,47 0 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8:10.1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58EDBD-1390-47A4-B1F8-77275A60A36B}" emma:medium="tactile" emma:mode="ink">
          <msink:context xmlns:msink="http://schemas.microsoft.com/ink/2010/main" type="writingRegion" rotatedBoundingBox="27327,7916 33476,8033 33284,18082 27135,17964"/>
        </emma:interpretation>
      </emma:emma>
    </inkml:annotationXML>
    <inkml:traceGroup>
      <inkml:annotationXML>
        <emma:emma xmlns:emma="http://www.w3.org/2003/04/emma" version="1.0">
          <emma:interpretation id="{476AADED-DFC7-4BED-939B-22DA8BFF2AB4}" emma:medium="tactile" emma:mode="ink">
            <msink:context xmlns:msink="http://schemas.microsoft.com/ink/2010/main" type="paragraph" rotatedBoundingBox="28946,7892 33487,8099 33428,9393 28887,91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EC670B-E682-49E5-99CD-91B23B478846}" emma:medium="tactile" emma:mode="ink">
              <msink:context xmlns:msink="http://schemas.microsoft.com/ink/2010/main" type="line" rotatedBoundingBox="28946,7892 33487,8099 33428,9393 28887,9186"/>
            </emma:interpretation>
          </emma:emma>
        </inkml:annotationXML>
        <inkml:traceGroup>
          <inkml:annotationXML>
            <emma:emma xmlns:emma="http://www.w3.org/2003/04/emma" version="1.0">
              <emma:interpretation id="{9C62F53B-DECA-42B7-9693-D4C8138758B5}" emma:medium="tactile" emma:mode="ink">
                <msink:context xmlns:msink="http://schemas.microsoft.com/ink/2010/main" type="inkWord" rotatedBoundingBox="32364,8473 33467,8523 33450,8892 32348,8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10696 440 0,'0'0'16,"0"0"0,0 0-16,-12 0 15,-12 11-15,1-11 16,-12 12 0,11-1-16,0 1 15,13-1 1,-1 13-16,12-24 15,0 11 1,12 1-16,-1-1 16,1-11-16,0 0 15,0 0 1,11 0-16,-11 0 16,-12 0-1,0 0-15,0 0 16,0 0-16,-23 35 15,-25 0 1,1-12-16,0 0 16,12-12-1,0-11-15,11 0 16,0-11 0,1-1-16,-1-11 15,13 12-15,-1-1 16,0 0-1,12 12-15,0 0 16,-12 0 0,0 0-16,1 12 15,-13 0-15,0-1 16,1 12 0,-12 0-16,-1 0 15,1-11 1,35-12-16</inkml:trace>
          <inkml:trace contextRef="#ctx0" brushRef="#br0" timeOffset="257.7042">9824 382 0,'0'0'16,"0"11"-16,0 13 16,0 10-1,0 12-15,-12-11 16,-11 11 0,-13 1-16,-11-1 15,-12-12-15,-11 1 16,70-35-1</inkml:trace>
        </inkml:traceGroup>
        <inkml:traceGroup>
          <inkml:annotationXML>
            <emma:emma xmlns:emma="http://www.w3.org/2003/04/emma" version="1.0">
              <emma:interpretation id="{AD271A21-FFD1-43A0-8B3F-09380CEA7F61}" emma:medium="tactile" emma:mode="ink">
                <msink:context xmlns:msink="http://schemas.microsoft.com/ink/2010/main" type="inkWord" rotatedBoundingBox="29870,7934 32007,8032 31948,9326 29810,92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1.5223">9153 336 0,'0'0'0,"0"0"16,11 11-1,1 1-15,0 11 16,0 0-1,0 12-15,-12-1 16,-12 13-16,-12 10 16,24-57-1</inkml:trace>
          <inkml:trace contextRef="#ctx0" brushRef="#br0" timeOffset="1549.1905">8752 636 0,'0'0'15,"0"0"1,0 0-16,-12-11 16,-11-1-16,-1 0 15,12-11 1,1 0-16,-1 12 15,12-1 1,0 1-16,12-1 16,-1 0-1,13 1-15,0-1 16,-13 12-16,1 0 16,-12 0-1,0 12-15,0-1 16,-12 1-1,-11 0-15,-13-1 16,1 1-16,0-12 16,11 0-1,1 0-15,-1 0 16,1 11 0,-1 1-16,0-1 15,1 1 1,-12-1-16,-1-11 15,-11 0-15,12 0 16,-1 0 0,13 0-16,11 0 15,0-11 1,12 11-16,0 0 16,0 0-16,0 0 15,12 0 1,0 0-16,0 11 15,-1 1 1,1 11-16,-12 12 16,-12-1-1,-23 1-15,-24 11 16,0-11-16,-11-12 16,-1-11-1,0-1-15,12-22 16,24-12-1,0-12-15,11-23 16,24 0 0,24-11-16,11 11 15,12-11-15,12 0 16,12 11 0,23 0-16,0 0 15,0 12 1,1 0-16,11-1 15,35 13-15,-23-1 16,-24 24 0,-94 11-16</inkml:trace>
          <inkml:trace contextRef="#ctx0" brushRef="#br0" timeOffset="1787.397">8128 1168 0,'0'0'0,"12"0"16,35 11-1,47-11-15,47-11 16,-141 11-16</inkml:trace>
          <inkml:trace contextRef="#ctx0" brushRef="#br0" timeOffset="1991.9725">8069-115 0,'12'0'16,"47"0"-16,47 0 15,-106 0 1</inkml:trace>
          <inkml:trace contextRef="#ctx0" brushRef="#br0" timeOffset="2798.6379">7221 104 0,'0'0'16,"0"0"-16,23 12 15,1 23-15,11 11 16,-11 0 0,-1 12-16,-11 11 15,-24 24 1,-23-1-16,-12-22 15,-24-13 1,1-10-16,-1-1 16,71-46-16</inkml:trace>
        </inkml:traceGroup>
        <inkml:traceGroup>
          <inkml:annotationXML>
            <emma:emma xmlns:emma="http://www.w3.org/2003/04/emma" version="1.0">
              <emma:interpretation id="{AC309E0A-437A-4FF9-9504-919F92490637}" emma:medium="tactile" emma:mode="ink">
                <msink:context xmlns:msink="http://schemas.microsoft.com/ink/2010/main" type="inkWord" rotatedBoundingBox="28932,8205 31899,8341 31870,8974 28903,88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43.8406">6938 139 0,'0'0'0,"0"0"16,-12 35-16,1 0 16,-13 11-1,-11 12-15,-13 11 16,-10 12 0,10-23-16,13-24 15,0-11 1,11 0-16,1-11 15,23-12-15</inkml:trace>
          <inkml:trace contextRef="#ctx0" brushRef="#br0" timeOffset="3330.2271">6455 151 0,'0'0'0,"12"11"16,11 1-16,13 23 15,23 22 1,0-10-16,-1 10 16,-10 13-1,-1 11-15,0-12 16,-47-69-16</inkml:trace>
          <inkml:trace contextRef="#ctx0" brushRef="#br0" timeOffset="3596.9682">6267 128 0,'0'0'15,"-12"11"-15,-12 24 16,-11 23 0,0 11-16,23 0 15,12 1 1,23 11-16,13-1 16,-36-80-16</inkml:trace>
          <inkml:trace contextRef="#ctx0" brushRef="#br0" timeOffset="52859.6422">8964 289 0,'0'0'16,"0"0"-16,0 0 16,0 0-1,0 0-15,0 0 16,0 0 0,0 0-16,0 0 15,0 0-15,0 0 16,12 12-1,0 0-15,0-1 16,-1 1 0,1-1-16,12 12 15,-1 0 1,1 1-16,-12-1 16,-1-12-16,-11 12 15,0 0 1,-11 12-16,-1 0 15,0-1 1,-12 1-16,1 0 16,-12-1-16,-1 1 15,-23 0 1,-11-1-16,11-10 16,12-1-1,47-23-15</inkml:trace>
        </inkml:traceGroup>
      </inkml:traceGroup>
    </inkml:traceGroup>
    <inkml:traceGroup>
      <inkml:annotationXML>
        <emma:emma xmlns:emma="http://www.w3.org/2003/04/emma" version="1.0">
          <emma:interpretation id="{27D13FC9-2D05-4A18-832C-88B063EB006A}" emma:medium="tactile" emma:mode="ink">
            <msink:context xmlns:msink="http://schemas.microsoft.com/ink/2010/main" type="paragraph" rotatedBoundingBox="27732,10690 33312,10797 33300,11417 27721,11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027EAF-7008-4814-BCFE-D559E282D821}" emma:medium="tactile" emma:mode="ink">
              <msink:context xmlns:msink="http://schemas.microsoft.com/ink/2010/main" type="line" rotatedBoundingBox="27732,10690 33312,10797 33300,11417 27721,11310"/>
            </emma:interpretation>
          </emma:emma>
        </inkml:annotationXML>
        <inkml:traceGroup>
          <inkml:annotationXML>
            <emma:emma xmlns:emma="http://www.w3.org/2003/04/emma" version="1.0">
              <emma:interpretation id="{ED6E6681-9FBD-46E0-978F-4EBB1690B4C9}" emma:medium="tactile" emma:mode="ink">
                <msink:context xmlns:msink="http://schemas.microsoft.com/ink/2010/main" type="inkWord" rotatedBoundingBox="27732,10703 29001,10727 28990,11285 27721,112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8267.7449">5831 2948 0,'0'0'16,"0"0"-1,0 0-15,12 0 16,23 0 0,12 0-16,0 0 15,0 0-15,0 0 16,-11 11-1,-36-11-15</inkml:trace>
          <inkml:trace contextRef="#ctx0" brushRef="#br0" timeOffset="58444.6043">6043 3167 0,'0'0'16,"0"0"-16,0 0 15,12 0 1,11 0-16,12 0 16,13 0-16,11 0 15,-59 0 1</inkml:trace>
          <inkml:trace contextRef="#ctx0" brushRef="#br0" timeOffset="57547.9438">4959 2740 0,'0'0'0,"0"0"16,0 0-1,12-12-15,0 0 16,23-11-16,12 12 16,24-12-1,11 0-15,-11 11 16,-12 0 0,-12 12-16,-12 0 15,-11 0 1,-1 0-16,-11 0 15,0 0-15,-12 0 16,0 0 0,0 0-16</inkml:trace>
          <inkml:trace contextRef="#ctx0" brushRef="#br0" timeOffset="58050.182">5466 2636 0,'0'0'16,"0"0"-16,0 0 15,0 0 1,0 0-16,-12 11 16,-12 24-1,-11 23-15,0 11 16,-13 0-1,13-11-15,12-12 16,11-11-16,0-12 16,0 0-1,12-11-15,0-12 16,0 0 0,0 0-16,0 0 15,12-12-15,12-34 16,-1 0-1,12-24-15,-11 24 16,11-12 0,-11 24-16,-1 11 15,-11 11 1,0 0-16,0 12 16,0 12-16,11 34 15,13 24 1,-13-13-16,1-10 15,11-1 1,0-12-16,1-10 16,-36-24-16</inkml:trace>
        </inkml:traceGroup>
        <inkml:traceGroup>
          <inkml:annotationXML>
            <emma:emma xmlns:emma="http://www.w3.org/2003/04/emma" version="1.0">
              <emma:interpretation id="{143832D9-F3F3-4913-84C0-F6B35ED13E0C}" emma:medium="tactile" emma:mode="ink">
                <msink:context xmlns:msink="http://schemas.microsoft.com/ink/2010/main" type="inkWord" rotatedBoundingBox="29441,10748 31378,10785 31366,11380 29430,113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9776.3787">7916 2670 0,'0'0'15,"0"0"1,0 0-16,0 12 16,0 11-1,-12 12-15,0-12 16,0 11-16,1-11 15,-1 1 1,12-13-16,0 1 16,0-1-1,0 1-15,12-1 16,-1 1 0,25-1-16,23 1 15,11 0-15,1-1 16,-12 1-1,-12-1-15,-47-11 16</inkml:trace>
          <inkml:trace contextRef="#ctx0" brushRef="#br0" timeOffset="61264.3618">8458 2774 0,'0'0'0,"0"0"15,0 0 1,0 0-16,0 0 15,0 0-15,0 12 16,11 11 0,1 23-16,0 0 15,0 1 1,0-13-16,-1-11 16,1 0-1,0 1-15,11-1 16,1 11-16,-24-34 15</inkml:trace>
          <inkml:trace contextRef="#ctx0" brushRef="#br0" timeOffset="60032.8286">8116 2751 0,'0'0'15,"0"0"1,0 23-16,0 35 16,12 23-16,0-12 15,-1 1 1,13-1-1,-12-11-15,11 34 16,-23-92-16</inkml:trace>
          <inkml:trace contextRef="#ctx0" brushRef="#br0" timeOffset="59184.8518">7315 3109 0,'0'0'0,"0"0"15,0 0 1,12 0-16,0 12 15,11-1-15,-11-11 16,0 0 0,-1 12-16,-11-12 15</inkml:trace>
          <inkml:trace contextRef="#ctx0" brushRef="#br0" timeOffset="58977.7712">6667 2832 0,'0'0'16,"0"0"-16,0 0 15,0 0-15,12-12 16,0-11-1,11 12-15,13-1 16,11 1 0,12-1-16,0 12 15,-12 0-15,-12 12 16,-11-1 0,-13 1-16,-11-1 15,0 1 1,-11-1-16,-1 1 15,0 11 1,0-11-16,12-1 16,0 1-16,12-1 15,0 1 1,11 11-16,1 0 16,11 0-1,-11 12-15,-1-12 16,-11 0-1,-12-11-15,0 11 16,-12 0-16,-23-12 16,-24 13-1,12-13-15,12-11 16,-12 0 0,11 0-16,36 0 15</inkml:trace>
          <inkml:trace contextRef="#ctx0" brushRef="#br0" timeOffset="59431.6175">7633 2716 0,'0'0'16,"0"0"0,0 12-16,12 11 15,0 23-15,-1 12 16,1-12-1,0 1-15,0-13 16,0-11 0,-1 12-16,-11-35 15</inkml:trace>
        </inkml:traceGroup>
        <inkml:traceGroup>
          <inkml:annotationXML>
            <emma:emma xmlns:emma="http://www.w3.org/2003/04/emma" version="1.0">
              <emma:interpretation id="{65C39FC0-E426-4E2B-8928-3BBAA3A53C1F}" emma:medium="tactile" emma:mode="ink">
                <msink:context xmlns:msink="http://schemas.microsoft.com/ink/2010/main" type="inkWord" rotatedBoundingBox="31675,10766 32604,10783 32593,11347 31664,113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2042.1819">9212 2670 0,'0'0'16,"0"0"-16,0 0 15,0 0 1,-12 0-16,0 0 16,0 0-1,0 0-15,1 0 16,-13 0-16,1 12 16,-1-1-1,0 12-15,1 1 16,-12-1-1,11 0-15,0 0 16,13-12-16,-1 1 16,0 0-1,12-1-15,0 1 16,0-1 0,12 1-16,0-1 15,-1 1-15,1-1 16,12 1-1,-1 0-15,1 11 16,-12 0 0,-1 0-16,-11 0 15,0 0 1,0 0-16,-11 0 16,-1 0-16,-12 1 15,-11-1 1,0-12-16,-1 1 15,25-12 1,11 0-16</inkml:trace>
          <inkml:trace contextRef="#ctx0" brushRef="#br0" timeOffset="62485.9078">9482 2809 0,'0'0'16,"0"0"-16,0 0 16,-11 23-1,-1 0-15,0 0 16,0-11 0,-11-1-16,-1-11 15,12 0-15,-11-11 16,11-1-1,0 1-15,12-12 16,0-12 0,12 12-16,0 0 15,11 0 1,1-1-16,-12 13 16,0-1-16,-1 12 15,1 12 1,0 11-16,0 12 15,-12 22 1,0 13-16,-12-12 16,0-1-16,-11 1 15,-1 0 1,-11-12-16,-1-11 16,13-1-1,23-34-15</inkml:trace>
          <inkml:trace contextRef="#ctx0" brushRef="#br0" timeOffset="62722.6288">9683 3179 0,'0'0'0,"0"0"15,0 0-15,0 0 16,0 0 0,0 0-16</inkml:trace>
          <inkml:trace contextRef="#ctx0" brushRef="#br0" timeOffset="62878.2069">9801 3144 0,'0'0'16,"0"0"-1,0 0-15,23 12 16,-23-12-16</inkml:trace>
        </inkml:traceGroup>
        <inkml:traceGroup>
          <inkml:annotationXML>
            <emma:emma xmlns:emma="http://www.w3.org/2003/04/emma" version="1.0">
              <emma:interpretation id="{A0240797-D534-4BDF-A33D-F760A0BDEAF3}" emma:medium="tactile" emma:mode="ink">
                <msink:context xmlns:msink="http://schemas.microsoft.com/ink/2010/main" type="inkWord" rotatedBoundingBox="33031,11194 33305,11200 33303,11266 33030,11260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`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3154.0685">10519 3098 0,'0'0'15,"0"0"-15,0 0 16</inkml:trace>
          <inkml:trace contextRef="#ctx0" brushRef="#br0" timeOffset="63026.8023">10260 3144 0,'0'0'15,"0"0"-15,0 0 16</inkml:trace>
        </inkml:traceGroup>
      </inkml:traceGroup>
    </inkml:traceGroup>
    <inkml:traceGroup>
      <inkml:annotationXML>
        <emma:emma xmlns:emma="http://www.w3.org/2003/04/emma" version="1.0">
          <emma:interpretation id="{957575C0-3394-4AA3-B897-396EB5F747A2}" emma:medium="tactile" emma:mode="ink">
            <msink:context xmlns:msink="http://schemas.microsoft.com/ink/2010/main" type="paragraph" rotatedBoundingBox="28053,12173 33311,12319 33296,12877 28037,12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D40F0-B11C-4024-BBF7-A30366536C8B}" emma:medium="tactile" emma:mode="ink">
              <msink:context xmlns:msink="http://schemas.microsoft.com/ink/2010/main" type="line" rotatedBoundingBox="28053,12173 33311,12319 33296,12877 28037,12731"/>
            </emma:interpretation>
          </emma:emma>
        </inkml:annotationXML>
        <inkml:traceGroup>
          <inkml:annotationXML>
            <emma:emma xmlns:emma="http://www.w3.org/2003/04/emma" version="1.0">
              <emma:interpretation id="{467B4DD0-DC2A-4754-9296-0222E680F798}" emma:medium="tactile" emma:mode="ink">
                <msink:context xmlns:msink="http://schemas.microsoft.com/ink/2010/main" type="inkWord" rotatedBoundingBox="28052,12188 29297,12223 29282,12765 28037,127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6420.5318">5277 4253 0,'0'0'0,"0"0"16,0 0 0,0 0-16,0 0 15,0 0 1,0 0-16,0 0 16,0 0-1,12-11-15,11-1 16,25 1-16,10-1 15,13-11 1,0 12-16,0-13 16,-1 1-1,-11 12-15,-12-1 16,-11 12 0,-25 0-16,1 0 15,-12 0-15,0 0 16,0 0-1,0 0-15,0 12 16,0-1 0,0-11-16</inkml:trace>
          <inkml:trace contextRef="#ctx0" brushRef="#br0" timeOffset="66076.6762">5348 4346 0,'0'0'15,"0"0"-15,0 0 16</inkml:trace>
          <inkml:trace contextRef="#ctx0" brushRef="#br0" timeOffset="66924.6808">5619 4196 0,'0'0'16,"0"0"-16,0 0 16,0 0-1,-12 23-15,0 0 16,-11 12-16,-1 11 15,12-11 1,1-12-16,-1 0 16,0-12-1,12 1-15,0-12 16,0 0 0,0 0-16,0 0 15,0 0-15,12-12 16,0-11-1,11-11-15,1-1 16,-13 12 0,1 0-16,0 11 15,0 12-15,0 0 16,-1 0 0,1 12-16,12 11 15,11 11 1,12 13-16,0-1 15,0-11-15,12-1 16,0 1 0,-59-35-16</inkml:trace>
          <inkml:trace contextRef="#ctx0" brushRef="#br0" timeOffset="67171.5074">6208 4369 0,'0'0'16,"0"0"-16,0 0 16,12 0-1,11 0-15,24 0 16,12 0-1,0 0-15,-12 0 16,-12 0 0,-35 0-16</inkml:trace>
          <inkml:trace contextRef="#ctx0" brushRef="#br0" timeOffset="67368.074">6302 4658 0,'0'0'16,"0"0"-16,0 0 15,12-12 1,11 1-16,24-1 16,24-11-1,-12 12-15,-59 11 16</inkml:trace>
        </inkml:traceGroup>
        <inkml:traceGroup>
          <inkml:annotationXML>
            <emma:emma xmlns:emma="http://www.w3.org/2003/04/emma" version="1.0">
              <emma:interpretation id="{45CE5519-D9B9-4FC7-A6CC-E347460BE6FF}" emma:medium="tactile" emma:mode="ink">
                <msink:context xmlns:msink="http://schemas.microsoft.com/ink/2010/main" type="inkWord" rotatedBoundingBox="29593,12215 32344,12292 32331,12783 29580,1270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968.5381">6820 4219 0,'0'0'0,"0"0"16,0 0 0,0 0-16,12-12 15,12 1 1,-1-1-16,13 1 15,-1-1-15,12 12 16,-12 0 0,-11 12-16,-1-1 15,-11 1 1,-12-12-16,0 0 16,-12 11-16,1 1 15,-13-1 1,1 1-16,11-12 15,0 0 1,12 0-16,0 0 16,0 0-1,12 0-15,11 11 16,1 1-16,-1 0 16,1 11-1,0 0-15,-13 0 16,-11-11-1,0-1-15,-11 1 16,-1 11 0,-24-12-16,1 1 15,0-1-15,-1-11 16,13 0 0,23 0-16</inkml:trace>
          <inkml:trace contextRef="#ctx0" brushRef="#br0" timeOffset="68155.4457">7339 4508 0,'0'0'16,"0"0"-16,0 0 15,0 0 1,0 0-16</inkml:trace>
          <inkml:trace contextRef="#ctx0" brushRef="#br0" timeOffset="68549.6013">7504 4184 0,'0'0'0,"0"0"15,0 0-15,0 0 16,11 12 0,1 11-16,0 11 15,11 13 1,1-1-16,0 0 16,-1 0-16,1 1 15,-1-13 1,-23-34-16</inkml:trace>
          <inkml:trace contextRef="#ctx0" brushRef="#br0" timeOffset="68868.4351">7833 4207 0,'0'0'0,"0"0"16,0 0-16,0 12 16,0-1-1,0 1-15,0-12 16,0 0 0,0 11-16,0-11 15,0 12-15,0 0 16,0-1-1,0 1-15,12-1 16,0 1 0,11-1-16,13 1 15,11 0 1,0-1-16,-12-11 16,12 0-16,-11 12 15,-36-12 1</inkml:trace>
          <inkml:trace contextRef="#ctx0" brushRef="#br0" timeOffset="69132.6936">7963 4207 0,'0'0'16,"0"0"-16,0 0 15,0 0 1,12 23-16,-1 0 16,25 24-1,-13-1-15,1-11 16,-1 11 0,1-11-16,-12 11 15,0-12 1,-1-10-16,-11-24 15</inkml:trace>
          <inkml:trace contextRef="#ctx0" brushRef="#br0" timeOffset="69389.8562">8305 4265 0,'0'0'16,"0"0"-16,0 0 16,0 12-16,11 11 15,1 23 1,12 12-16,-13 0 16,1-12-1,12-12-15,-12 1 16,11 0-16,-23-35 15</inkml:trace>
          <inkml:trace contextRef="#ctx0" brushRef="#br0" timeOffset="69969.9059">8952 4173 0,'0'0'0,"0"0"15,0 0-15,0 0 16,-11 0 0,-25 0-16,-11 0 15,0 0 1,0 0-16,12 0 15,-1 11 1,13 1-16,-1-1 16,12 1-16,1-1 15,-1 1 1,0-1-16,12-11 16,0 12-1,0 0-15,0-1 16,0 1-16,12-1 15,0 1 1,11-1-16,1 1 16,11 0-1,0-1-15,1 1 16,-13-1-16,1 1 16,-12-1-1,-1 12-15,-11 1 16,-11-1-1,-25 0-15,1 0 16,-12 0 0,0-11-16,11-1 15,1-11-15,23 0 16,0 0 0,12 0-16</inkml:trace>
          <inkml:trace contextRef="#ctx0" brushRef="#br0" timeOffset="70414.7714">9353 4323 0,'0'0'16,"0"0"-1,0 0-15,-12 11 16,0 1-16,-11 0 15,-13-1 1,1 1-16,12-12 16,-1 0-1,0-12-15,13 12 16,-1-11 0,0-1-16,12 12 15,0-12-15,12-11 16,11 0-1,1 0-15,11 11 16,-11 12 0,-1 0-16,-11 12 15,0 11 1,-12 12-16,0 11 16,-12 0-16,-11 24 15,-13-13 1,13-10-16,-1-13 15,1-11 1,11 1-16,12-24 16</inkml:trace>
          <inkml:trace contextRef="#ctx0" brushRef="#br0" timeOffset="70622.887">9530 4496 0,'0'0'16,"0"0"-1,0 0-15,0 0 16,11 12-16,-11-12 16,12 0-1,0 0-15,-12 0 16</inkml:trace>
        </inkml:traceGroup>
        <inkml:traceGroup>
          <inkml:annotationXML>
            <emma:emma xmlns:emma="http://www.w3.org/2003/04/emma" version="1.0">
              <emma:interpretation id="{32D46C3B-E397-473D-A75D-A22C2CCCBE37}" emma:medium="tactile" emma:mode="ink">
                <msink:context xmlns:msink="http://schemas.microsoft.com/ink/2010/main" type="inkWord" rotatedBoundingBox="32748,12620 32763,12621 32762,12636 32747,12635"/>
              </emma:interpretation>
              <emma:one-of disjunction-type="recognition" id="oneOf9">
                <emma:interpretation id="interp13" emma:lang="" emma:confidence="1">
                  <emma:literal>59...</emma:literal>
                </emma:interpretation>
                <emma:interpretation id="interp14" emma:lang="" emma:confidence="0">
                  <emma:literal>sg...</emma:literal>
                </emma:interpretation>
                <emma:interpretation id="interp15" emma:lang="" emma:confidence="0">
                  <emma:literal>{9...</emma:literal>
                </emma:interpretation>
                <emma:interpretation id="interp16" emma:lang="" emma:confidence="0">
                  <emma:literal>$9...</emma:literal>
                </emma:interpretation>
                <emma:interpretation id="interp17" emma:lang="" emma:confidence="0">
                  <emma:literal>so...</emma:literal>
                </emma:interpretation>
              </emma:one-of>
            </emma:emma>
          </inkml:annotationXML>
          <inkml:trace contextRef="#ctx0" brushRef="#br0" timeOffset="70748.1941">9977 4519 0,'0'0'0,"0"0"15,0 0 1,0 0-16</inkml:trace>
        </inkml:traceGroup>
        <inkml:traceGroup>
          <inkml:annotationXML>
            <emma:emma xmlns:emma="http://www.w3.org/2003/04/emma" version="1.0">
              <emma:interpretation id="{5C412AD1-D831-493A-B19C-A04423634AFF}" emma:medium="tactile" emma:mode="ink">
                <msink:context xmlns:msink="http://schemas.microsoft.com/ink/2010/main" type="inkWord" rotatedBoundingBox="33290,12678 33302,12679 33301,12694 33289,12693"/>
              </emma:interpretation>
            </emma:emma>
          </inkml:annotationXML>
          <inkml:trace contextRef="#ctx0" brushRef="#br0" timeOffset="70909.0295">10519 4577 0,'0'0'0,"0"0"16,0 0-16,0 0 15,12 0 1,-12 0-16</inkml:trace>
        </inkml:traceGroup>
      </inkml:traceGroup>
    </inkml:traceGroup>
    <inkml:traceGroup>
      <inkml:annotationXML>
        <emma:emma xmlns:emma="http://www.w3.org/2003/04/emma" version="1.0">
          <emma:interpretation id="{6CE07F5A-25CC-4413-AF2F-750AF697AD75}" emma:medium="tactile" emma:mode="ink">
            <msink:context xmlns:msink="http://schemas.microsoft.com/ink/2010/main" type="paragraph" rotatedBoundingBox="27190,13583 33150,13525 33164,14970 27204,15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F1AE11-B64B-43CC-ADBF-BF14063FA2CF}" emma:medium="tactile" emma:mode="ink">
              <msink:context xmlns:msink="http://schemas.microsoft.com/ink/2010/main" type="line" rotatedBoundingBox="27190,13583 33150,13525 33164,14970 27204,15028"/>
            </emma:interpretation>
          </emma:emma>
        </inkml:annotationXML>
        <inkml:traceGroup>
          <inkml:annotationXML>
            <emma:emma xmlns:emma="http://www.w3.org/2003/04/emma" version="1.0">
              <emma:interpretation id="{A952B260-F997-4CE2-895F-01192EF11F07}" emma:medium="tactile" emma:mode="ink">
                <msink:context xmlns:msink="http://schemas.microsoft.com/ink/2010/main" type="inkWord" rotatedBoundingBox="27190,13583 28795,13567 28809,15012 27204,1502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3344.6558">5171 6426 0,'0'0'15,"0"0"-15,12 0 16,23 0 0,36 0-16,0 0 15,-13 0-15,-10 0 16,-1 0 0,-47 0-16</inkml:trace>
          <inkml:trace contextRef="#ctx0" brushRef="#br0" timeOffset="163138.783">5171 6184 0,'0'0'0,"0"0"16,0 0-16,12 0 15,11-12 1,25 0-16,10 1 16,1 11-1,-12 0-15,-11 0 16,-1 11-16,-35-11 15</inkml:trace>
          <inkml:trace contextRef="#ctx0" brushRef="#br0" timeOffset="163820.4707">5784 6056 0,'0'0'0,"0"0"16,-12 12-16,0 11 15,0 0 1,1 12-16,-1 0 16,12-1-1,0 1-15,12-12 16,-1-11-16,25-1 16,-1 1-1,12-12-15,0-12 16,0-11-1,-11-12-15,-13 1 16,-11-1 0,-12 0-16,-12 1 15,-11 11-15,-24-12 16,-1 12 0,1 11-16,0 12 15,0 12 1,0 11-16,12 12 15,11-1-15,1 1 16,11 11 0,12-11-16,0-12 15,0-23 1</inkml:trace>
          <inkml:trace contextRef="#ctx0" brushRef="#br0" timeOffset="161835.9189">4653 5479 0,'0'0'0,"0"0"0,0 0 16,0 0-16,0 0 16,0 0-1,0 0-15,0 11 16,-12 35 0,-12 35-16,13-11 15,-1-24 1,0 0-16,12-11 15,0-1-15,0-11 16,0 1 0,0-1-16,0 0 15,0 0 1,0 12-16,0-35 16</inkml:trace>
          <inkml:trace contextRef="#ctx0" brushRef="#br0" timeOffset="162113.5948">4959 5952 0,'0'0'0,"0"0"16,0 0-1,0 0-15,-12 12 16,-23 23-1,-12 11-15,-36 35 16,1 11-16,23-34 16,12-12-1,12-11-15,-1 0 16,1-12 0,0 0-16,11 11 15,24-34-15</inkml:trace>
          <inkml:trace contextRef="#ctx0" brushRef="#br0" timeOffset="162764.5823">4570 6553 0,'0'0'0,"0"0"16,0 0-16,0 0 16,0 0-1,0 0-15,0 0 16,12-11-1,12-1-15,23 1 16,0-1-16,0 12 16,-12 0-1,1 0-15,-13 0 16,-11 12 0,0-1-16,-12 1 15,0-1-15,0 1 16,0-1-1,0-11-15,0 12 16,0-12 0,0 12-16,0-12 15,12 11 1,-1 12-16,13 0 16,0 12-16,-13-12 15,1 12 1,0-12-16,0 0 15,-12 0 1,0 0-16,-12 0 16,-12 1-16,-23-13 15,-12 1 1,0-1-16,0-11 16,12 0-1,12-11-15,0-1 16,23 1-1,12 11-15</inkml:trace>
        </inkml:traceGroup>
        <inkml:traceGroup>
          <inkml:annotationXML>
            <emma:emma xmlns:emma="http://www.w3.org/2003/04/emma" version="1.0">
              <emma:interpretation id="{8091BFE1-4DB6-4682-AD86-EBF01BA0EB5B}" emma:medium="tactile" emma:mode="ink">
                <msink:context xmlns:msink="http://schemas.microsoft.com/ink/2010/main" type="inkWord" rotatedBoundingBox="29056,14026 32566,13992 32572,14588 29062,14622"/>
              </emma:interpretation>
              <emma:one-of disjunction-type="recognition" id="oneOf11">
                <emma:interpretation id="interp19" emma:lang="" emma:confidence="0">
                  <emma:literal>3..</emma:literal>
                </emma:interpretation>
                <emma:interpretation id="interp20" emma:lang="" emma:confidence="0">
                  <emma:literal>3 -</emma:literal>
                </emma:interpretation>
                <emma:interpretation id="interp21" emma:lang="" emma:confidence="0">
                  <emma:literal>3 "</emma:literal>
                </emma:interpretation>
                <emma:interpretation id="interp22" emma:lang="" emma:confidence="0">
                  <emma:literal>3...</emma:literal>
                </emma:interpretation>
                <emma:interpretation id="interp23" emma:lang="" emma:confidence="0">
                  <emma:literal>3 =</emma:literal>
                </emma:interpretation>
              </emma:one-of>
            </emma:emma>
          </inkml:annotationXML>
          <inkml:trace contextRef="#ctx0" brushRef="#br0" timeOffset="167595.5699">8469 5964 0,'0'0'0,"0"0"16,0 0 0,12 0-16,24-12 15,11 1 1,-12 11-16,12 0 15,-12 11-15,-11 1 16,0 0 0,-13-1-16,-11 12 15,0 0 1,-11 0-16,-13-11 16,0 0-1,13-1-15,-1 1 16,0-1-16,12-11 15,0 0 1,0 0-16,24 12 16,-1 11-1,13 12-15,-13-1 16,12 1 0,-11 0-16,-12-12 15,-12 0-15,0 0 16,-12 0-1,-23 0-15,-1-11 16,-11-1 0,12-11-16,0 0 15,11 0-15,0 0 16,13 0 0,11 0-16</inkml:trace>
          <inkml:trace contextRef="#ctx0" brushRef="#br0" timeOffset="167922.547">9129 6426 0,'0'0'0,"0"0"16,0 0-16,12 0 15,11 0 1,1 0-16,0 0 16,-1 0-1,12 0-15,-11 0 16,0 0-16,-13 0 16,1 0-1,0 0-15,0 0 16,-1 0-1,1 0-15,12 0 16,-1 0 0,-23 0-16</inkml:trace>
          <inkml:trace contextRef="#ctx0" brushRef="#br0" timeOffset="168038.6269">9753 6438 0,'0'0'15,"0"0"1,0 0-16,12 0 15,0 0-15,12 11 16,-24-11 0</inkml:trace>
          <inkml:trace contextRef="#ctx0" brushRef="#br0" timeOffset="164095.0351">6290 6345 0,'0'0'0,"0"0"16,0 0 0,0 0-16</inkml:trace>
          <inkml:trace contextRef="#ctx0" brushRef="#br0" timeOffset="164862.7013">6337 5976 0,'0'0'16,"0"0"-1,0 0-15,0 0 16,0 0-16,0 0 16,12-12-1,0 0-15,11 1 16,1 11 0,11-12-16,1 12 15,-1 0 1,0 0-16,-11 0 15,-1 12-15,-11-1 16,0 13 0,-12-1-16,-12 11 15,0 1 1,1-12-16,-13 0 16,12-11-16,1-1 15,-1 1 1,12-1-16,0-11 15,0 0 1,12 12-16,11 11 16,12 0-1,1 0-15,-1 0 16,0 12-16,-11-12 16,0 0-1,-13 0-15,1 1 16,-12-1-1,0-12-15,-12 1 16,-11-1-16,-24 1 16,-12-12-1,0 0-15,0-23 16,35 11 0,24 12-16</inkml:trace>
          <inkml:trace contextRef="#ctx0" brushRef="#br0" timeOffset="165465.5853">6750 5976 0,'0'0'0,"0"0"15,0 0 1,0 0-16,0 0 16,23-12-1,1 0-15,11 1 16,24-1-16,12 1 16,-12 11-1,-12 0-15,0 11 16,-24 1-1,1-1-15,-12 13 16,-12 10 0,-12 1-16,0-12 15,0 0-15,-11 0 16,-1-11 0,1-1-16,11 1 15,0-12 1,12 0-16,0 0 15,0 0-15,12 11 16,11 13 0,25 10-16,-1 1 15,-12 0 1,-11-1-16,-1 1 16,1-12-1,-13 0-15,-11 0 16,0 0-16,-11 0 15,-25-11 1,-11 0-16,-23-12 16,11 0-1,12-12-15,11 0 16,13 1-16,23 11 16</inkml:trace>
          <inkml:trace contextRef="#ctx0" brushRef="#br0" timeOffset="166047.4424">7350 6056 0,'0'0'0,"0"0"15,0 0-15,0 0 16,0 0-1,12-11-15,0-1 16,23-11 0,12 12-16,12-1 15,-12 12 1,1 0-16,-1 0 16,-12 12-16,-11-1 15,-13 1 1,-11 11-16,-11 0 15,-13 0 1,0 0-16,-11 0 16,0-11-1,11-1-15,12 1 16,12-12-16,0 0 16,0 0-1,12 12-15,12-1 16,11 12-1,12 23-15,-11-11 16,-13 0-16,1-1 16,-1-10-1,-11-1-15,-12 0 16,0 0 0,-12 0-16,-23-11 15,-24-1 1,0-11-16,0 0 15,12-11-15,12-1 16,11 0 0,24 12-16</inkml:trace>
          <inkml:trace contextRef="#ctx0" brushRef="#br0" timeOffset="166630.2919">7986 6045 0,'0'0'0,"0"0"16,0 0-16,0 0 16,0 0-1,12-12-15,12 1 16,-1-1-1,13 1-15,11-1 16,-12 12-16,-11 12 16,-12-1-1,-1 1-15,-11 11 16,-11 0 0,-13 0-16,0 0 15,-11 0 1,11-11-16,1-1 15,11 1-15,0-12 16,12 0 0,0 0-16,0 0 15,24 12 1,23 11-16,12 11 16,-12 1-16,-12-12 15,1 12 1,-13-12-16,1 0 15,-12 0 1,-12-11-16,-12-1 16,-12 1-16,-23 11 15,-12-12 1,0-11-16,12 0 16,12 0-1,11 0-15,13 0 16,11 0-1</inkml:trace>
        </inkml:traceGroup>
        <inkml:traceGroup>
          <inkml:annotationXML>
            <emma:emma xmlns:emma="http://www.w3.org/2003/04/emma" version="1.0">
              <emma:interpretation id="{BB300031-2364-4CBF-9D11-C1E4F72634A4}" emma:medium="tactile" emma:mode="ink">
                <msink:context xmlns:msink="http://schemas.microsoft.com/ink/2010/main" type="inkWord" rotatedBoundingBox="33055,14574 33160,14572 33161,14586 33055,14587"/>
              </emma:interpretation>
            </emma:emma>
          </inkml:annotationXML>
          <inkml:trace contextRef="#ctx0" brushRef="#br0" timeOffset="168166.5336">10284 6472 0,'0'0'0,"11"0"15,25 0 1,23 12-16,-59-12 16</inkml:trace>
        </inkml:traceGroup>
      </inkml:traceGroup>
    </inkml:traceGroup>
    <inkml:traceGroup>
      <inkml:annotationXML>
        <emma:emma xmlns:emma="http://www.w3.org/2003/04/emma" version="1.0">
          <emma:interpretation id="{B920398C-0A2C-40E3-B18D-40ED4747FA92}" emma:medium="tactile" emma:mode="ink">
            <msink:context xmlns:msink="http://schemas.microsoft.com/ink/2010/main" type="paragraph" rotatedBoundingBox="27303,15923 31250,15751 31282,16482 27335,16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85668A-63F9-41F0-AB97-6999BFF4ADB1}" emma:medium="tactile" emma:mode="ink">
              <msink:context xmlns:msink="http://schemas.microsoft.com/ink/2010/main" type="line" rotatedBoundingBox="27303,15923 31250,15751 31282,16482 27335,16654"/>
            </emma:interpretation>
          </emma:emma>
        </inkml:annotationXML>
        <inkml:traceGroup>
          <inkml:annotationXML>
            <emma:emma xmlns:emma="http://www.w3.org/2003/04/emma" version="1.0">
              <emma:interpretation id="{EC0C755F-432B-41B6-BF8B-5903E42CB2BB}" emma:medium="tactile" emma:mode="ink">
                <msink:context xmlns:msink="http://schemas.microsoft.com/ink/2010/main" type="inkWord" rotatedBoundingBox="27303,15923 31250,15751 31282,16482 27335,1665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91872.7039">5619 7894 0,'0'0'16,"0"0"-16,0 0 16,0 0-16,0 0 15,12-12 1,23-11-16,12 12 15,12-1 1,-12 12-16,0 12 16,-12 11-1,-11 12-15,0 11 16,-13 0-16,-11 12 16,-23 0-1,-1-12-15,-11 12 16,0-12-1,11-12-15,12-10 16,0-13-16,12 1 16,0-1-1,12 1-15,24-1 16,22 1 0,13 0-16,0-12 15,-1 11 1,-70-11-16</inkml:trace>
          <inkml:trace contextRef="#ctx0" brushRef="#br0" timeOffset="289503.4906">4535 7882 0,'0'0'0,"0"0"0,0 0 16,0 0-16,0 0 15,0 0 1,0 0-16,0 0 16,0 0-1,0 0-15,12-11 16,11-1-16,13 1 16,23-12-1,-1 11-15,13 12 16,-24 12-1,0 11-15,-11 11 16,-13 1 0,-11 11-16,-12 1 15,-12-1-15,-23 12 16,0-12 0,-24 12-16,12-24 15,-1-11 1,13 0-16,12-11 15,11 0-15,12-12 16,0 0 0,35 0-16,24 0 15,24 11 1,-1-11-16,12 12 16,0-1-1,1 1-15,-13 11 16,-82-23-16</inkml:trace>
          <inkml:trace contextRef="#ctx0" brushRef="#br0" timeOffset="289670.7353">5407 8356 0,'0'0'0,"0"0"16,11 0 0,-11 0-16</inkml:trace>
          <inkml:trace contextRef="#ctx0" brushRef="#br0" timeOffset="292544.4711">6373 7929 0,'0'0'16,"0"0"-1,0 0-15,0 0 16,11-12-16,25-11 16,11 11-1,12 1-15,0-1 16,0 12 0,-12 12-16,0-1 15,-12 13 1,-23-1-16,0-12 15,-12 12-15,-12 0 16,-12 1 0,-11-1-16,0 0 15,-12 0 1,11-12-16,24 1 16,1 0-16,11-12 15,0 0 1,11 11-16,13 1 15,11-1 1,24 12-16,0 12 16,0 0-1,-24-1-15,-11-11 16,-12 1-16,-12 10 16,-12-11-1,-12 12-15,-11-12 16,-24-11-1,-23-1-15,-13-11 16,13-11-16,82 11 16</inkml:trace>
          <inkml:trace contextRef="#ctx0" brushRef="#br0" timeOffset="294296.4645">7822 7686 0,'0'0'0,"0"0"16,0 0-1,-12 12-15,-24-1 16,-11 1 0,-23-1-16,11 1 15,12-1-15,11 1 16,1-1 0,0 1-16,11 11 15,0 0 1,1 12-16,11 0 15,0-12 1,1 0-16,-1 0 16,12-12-16,0 1 15,0 0 1,0-12-16,0 11 16,12 1-1,11-1-15,24 1 16,12-1-1,12 1-15,-12-1 16,-12 1-16,-12 0 16,-11-1-1,-1 1-15,-11-1 16,0 1 0,-12-1-16,-12 12 15,-23 1 1,-12-1-16,-12 0 15,12-12-15,0-11 16,-1 0 0,48 0-16</inkml:trace>
          <inkml:trace contextRef="#ctx0" brushRef="#br0" timeOffset="294883.6591">8481 7674 0,'0'0'15,"0"0"-15,0 0 16,-12 0-16,1 0 15,-36 12 1,-1 0-16,-10-1 16,10 1-1,13-1-15,0 1 16,-1 11-16,13 0 16,-1 12-1,1-1-15,-1 1 16,12 0-1,1-1-15,-1-11 16,0 1 0,0-1-16,12-12 15,0-11-15,0 0 16,12 12 0,12-12-16,23 11 15,12-11 1,0 12-16,-1-1 15,1 1 1,-12 0-16,1 11 16,-13 0-16,-12-12 15,-11 12 1,-12 12-16,-12-12 16,-11 12-1,-36 11-15,-35 0 16,94-46-16</inkml:trace>
        </inkml:traceGroup>
      </inkml:traceGroup>
    </inkml:traceGroup>
    <inkml:traceGroup>
      <inkml:annotationXML>
        <emma:emma xmlns:emma="http://www.w3.org/2003/04/emma" version="1.0">
          <emma:interpretation id="{B7238619-AE00-4045-9080-DB2E6014F895}" emma:medium="tactile" emma:mode="ink">
            <msink:context xmlns:msink="http://schemas.microsoft.com/ink/2010/main" type="paragraph" rotatedBoundingBox="27305,17209 31626,17193 31629,18040 27308,18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E429A-0ADB-438C-B4CB-B71EB46DB31B}" emma:medium="tactile" emma:mode="ink">
              <msink:context xmlns:msink="http://schemas.microsoft.com/ink/2010/main" type="line" rotatedBoundingBox="27305,17209 31626,17193 31629,18040 27308,18055"/>
            </emma:interpretation>
          </emma:emma>
        </inkml:annotationXML>
        <inkml:traceGroup>
          <inkml:annotationXML>
            <emma:emma xmlns:emma="http://www.w3.org/2003/04/emma" version="1.0">
              <emma:interpretation id="{4B7FAE33-F702-4DB8-86BC-9BD2275090C1}" emma:medium="tactile" emma:mode="ink">
                <msink:context xmlns:msink="http://schemas.microsoft.com/ink/2010/main" type="inkWord" rotatedBoundingBox="27305,17209 30660,17196 30663,17867 27307,17880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97064.5133">5748 9350 0,'0'0'0,"0"0"16,0 0-1,0 0-15,12-11 16,12-1 0,23 1-16,23-1 15,-11 0 1,0 12-16,-12 12 16,-11 0-16,-13 11 15,1 0 1,-12 23-16,-12 0 15,-12 0 1,-12 1-16,-11-13 16,-12 1-1,11-12-15,1 0 16,0 0-16,11-11 16,12-1-1,12-11-15,24 12 16,11 0-1,24-1-15,12 1 16,35-1-16,12-11 16,-12 0-1,-106 0-15</inkml:trace>
          <inkml:trace contextRef="#ctx0" brushRef="#br0" timeOffset="397772.7558">6514 9292 0,'0'0'16,"0"0"-16,0 0 16,0 0-1,0 0-15,12-11 16,11-1-1,13 1-15,11-1 16,0 1-16,0 11 16,0 0-1,0 0-15,-23 11 16,-12 1 0,-12-12-16,0 0 15,-12 11-15,0 1 16,-12 11-1,-11 0-15,12-11 16,11-1 0,0 1-16,12-12 15,0 0 1,0 0-16,24 11 16,23 12-16,12 12 15,11 11 1,-11 1-16,-12-13 15,-11-11 1,-25 0-16,-11-11 16,-11 11-1,-13 0-15,-11 0 16,-12 0-16,-12 1 16,12-13-1,-1 1-15,1-12 16,0 0-1,24 11-15,23-11 16</inkml:trace>
          <inkml:trace contextRef="#ctx0" brushRef="#br0" timeOffset="396266.8626">4535 9292 0,'0'0'0,"0"0"0,0 0 16,0 0-1,0 0-15,0 0 16,0 0 0,0 0-16,0 0 15,12-11-15,11-1 16,1 1 0,35-1-16,0 1 15,0-1 1,-12 12-16,0 0 15,0 0-15,-12 0 16,-11 12 0,-12-1-16,-1 1 15,1 11 1,-12 12-16,-23 34 16,-13-11-1,-23 11-15,-11-11 16,11-12-1,12-11-15,11-12 16,13 0-16,11-12 16,0 1-1,12-12-15,12 12 16,23-1-16,48 1 16,-1-1-1,1-11-15,-1 0 16,1 0-1,-83 0-15</inkml:trace>
          <inkml:trace contextRef="#ctx0" brushRef="#br0" timeOffset="396473.6312">5583 9708 0,'0'0'0,"0"0"16,0 0-16,0 0 16,0 0-16</inkml:trace>
          <inkml:trace contextRef="#ctx0" brushRef="#br0" timeOffset="399516.4646">7610 9096 0,'0'0'15,"0"0"1,0 0-16,0 0 15,0 0 1,0 0-16,0 11 16,-12 13-16,-12 10 15,-11 13 1,0-1-16,11 0 16,0-11-1,1-1-15,-1-11 16,12 1-16,1-1 15,-1 0 1,12-12-16,0 1 16,0-1-1,23 1-15,25 0 16,11-1-16,23-11 16,-11 0-1,-1 0-15,-11-11 16,-12 11-1,-47 0-15</inkml:trace>
          <inkml:trace contextRef="#ctx0" brushRef="#br0" timeOffset="399762.8476">7692 9246 0,'0'0'0,"0"0"16,12 12 0,0 11-16,11 46 15,1 1 1,11 10-16,-11-10 16,-1-12-1,-11-12-15,0-12 16,11 24-16,-23-58 15</inkml:trace>
        </inkml:traceGroup>
        <inkml:traceGroup>
          <inkml:annotationXML>
            <emma:emma xmlns:emma="http://www.w3.org/2003/04/emma" version="1.0">
              <emma:interpretation id="{B0A8703B-74E6-4348-BF89-F820F6AECAA5}" emma:medium="tactile" emma:mode="ink">
                <msink:context xmlns:msink="http://schemas.microsoft.com/ink/2010/main" type="inkWord" rotatedBoundingBox="31026,17257 31627,17255 31629,18040 31029,18042"/>
              </emma:interpretation>
              <emma:one-of disjunction-type="recognition" id="oneOf14">
                <emma:interpretation id="interp26" emma:lang="" emma:confidence="1">
                  <emma:literal>s</emma:literal>
                </emma:interpretation>
                <emma:interpretation id="interp27" emma:lang="" emma:confidence="0">
                  <emma:literal>S</emma:literal>
                </emma:interpretation>
                <emma:interpretation id="interp28" emma:lang="" emma:confidence="0">
                  <emma:literal>5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00354.7171">8693 9154 0,'0'0'16,"0"0"0,-12 0-16,-11 0 15,-12 11 1,-1 1-16,1-12 15,-12 11-15,11 1 16,1 0 0,0-1-16,-1 1 15,13 11 1,-1 11-16,1 1 16,11 0-1,0-1-15,0 1 16,12-12-16,0-11 15,12-1 1,0 1-16,0-1 16,11 1-1,1-12-15,23 12 16,24-1-16,23 1 16,0 11-1,-11 11-15,-36-10 16,0 10-1,-24-11-15,-11 0 16,-24 1 0,-35 10-16,-23 1 15,-1 11-15,0-11 16,-23-1 0,12-10-16,82-24 15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9:26.4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800E5C-4510-4983-8CB0-484171B776F5}" emma:medium="tactile" emma:mode="ink">
          <msink:context xmlns:msink="http://schemas.microsoft.com/ink/2010/main" type="writingRegion" rotatedBoundingBox="9359,10624 12934,10465 13277,18210 9702,18369"/>
        </emma:interpretation>
      </emma:emma>
    </inkml:annotationXML>
    <inkml:traceGroup>
      <inkml:annotationXML>
        <emma:emma xmlns:emma="http://www.w3.org/2003/04/emma" version="1.0">
          <emma:interpretation id="{5DBDBF7A-60A6-42D3-AF6D-03CC1D7D09D6}" emma:medium="tactile" emma:mode="ink">
            <msink:context xmlns:msink="http://schemas.microsoft.com/ink/2010/main" type="paragraph" rotatedBoundingBox="10360,10643 12022,10436 12084,10937 10422,11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766EE2-952A-4335-BB98-2B2B6AD22C62}" emma:medium="tactile" emma:mode="ink">
              <msink:context xmlns:msink="http://schemas.microsoft.com/ink/2010/main" type="line" rotatedBoundingBox="10360,10643 12022,10436 12084,10937 10422,11143"/>
            </emma:interpretation>
          </emma:emma>
        </inkml:annotationXML>
        <inkml:traceGroup>
          <inkml:annotationXML>
            <emma:emma xmlns:emma="http://www.w3.org/2003/04/emma" version="1.0">
              <emma:interpretation id="{BA1CAFC7-4028-460B-9C88-1AE2FB629535}" emma:medium="tactile" emma:mode="ink">
                <msink:context xmlns:msink="http://schemas.microsoft.com/ink/2010/main" type="inkWord" rotatedBoundingBox="10360,10643 12022,10436 12084,10937 10422,11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871 302 0,'0'0'16,"0"0"0,0 0-16,0 0 15,0 0 1,0 0-16,0 0 16,0 0-16</inkml:trace>
          <inkml:trace contextRef="#ctx0" brushRef="#br0" timeOffset="236.8791">1048 13 0,'0'0'15,"0"0"-15,0 0 16,0 0-16,0 12 15,0 11 1,0 23-16,0 1 16,0 10-1,0-10-15,0-13 16,0-34 0</inkml:trace>
          <inkml:trace contextRef="#ctx0" brushRef="#br0" timeOffset="600.3597">1378-102 0,'0'0'15,"0"0"1,0 11-16,0 24 15,0-12 1,-12 12-16,0-12 16,0 0-16,1-11 15,-1-1 1,0 1-16,0-1 16,12 1-1,0-12-15,12 12 16,35-1-16,0 1 15,12-12 1,0 0-16,0 0 16,0 0-1,-12 0-15,-47 0 16</inkml:trace>
          <inkml:trace contextRef="#ctx0" brushRef="#br0" timeOffset="778.4517">1625 2 0,'0'0'0,"0"0"16,0 11 0,0 24-16,12 46 15,-12 46 1,0-127-16</inkml:trace>
          <inkml:trace contextRef="#ctx0" brushRef="#br0" timeOffset="-178.3459">0 60 0,'0'0'0,"0"0"15,0 0 1,0 0-16,0 0 16,0 0-16,0 0 15,0 0 1,0 0-16,0 0 16,0 0-1,11-12-15,25-11 16,11 11-16,12 1 15,-12 11 1,0 0-16,-12 11 16,1 1-1,-13 0-15,-23-12 16,0 0 0,0 11-16,-23 12 15,-13 0-15,-11 12 16,0-12-1,12 0-15,11-11 16,1-1 0,23-11-16,0 0 15,0 0 1,11 0-16,25 0 16,11 12-16,12-12 15,0 12 1,-12-1-16,-12 1 15,-11 11 1,-13 0-16,1 0 16,-12 12-16,-12-1 15,-23 1 1,-24 0-16,-11-1 16,11-22-1,0-1-15,12-11 16,11-11-1,13-12-15,11 0 16,12 11-16,0 12 16</inkml:trace>
        </inkml:traceGroup>
      </inkml:traceGroup>
    </inkml:traceGroup>
    <inkml:traceGroup>
      <inkml:annotationXML>
        <emma:emma xmlns:emma="http://www.w3.org/2003/04/emma" version="1.0">
          <emma:interpretation id="{C5D84189-DED0-44B8-AF01-E2FBBC6CD5C8}" emma:medium="tactile" emma:mode="ink">
            <msink:context xmlns:msink="http://schemas.microsoft.com/ink/2010/main" type="paragraph" rotatedBoundingBox="10436,11992 12967,11820 13005,12379 10474,12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873C93-C1A1-4B8B-B4C3-A65BDFFCB951}" emma:medium="tactile" emma:mode="ink">
              <msink:context xmlns:msink="http://schemas.microsoft.com/ink/2010/main" type="line" rotatedBoundingBox="10436,11992 12967,11820 13005,12379 10474,12550"/>
            </emma:interpretation>
          </emma:emma>
        </inkml:annotationXML>
        <inkml:traceGroup>
          <inkml:annotationXML>
            <emma:emma xmlns:emma="http://www.w3.org/2003/04/emma" version="1.0">
              <emma:interpretation id="{3A4815D9-8219-4E5C-86AA-0E60476B2228}" emma:medium="tactile" emma:mode="ink">
                <msink:context xmlns:msink="http://schemas.microsoft.com/ink/2010/main" type="inkWord" rotatedBoundingBox="10436,11992 12967,11820 13005,12379 10474,12550"/>
              </emma:interpretation>
              <emma:one-of disjunction-type="recognition" id="oneOf1">
                <emma:interpretation id="interp1" emma:lang="" emma:confidence="0">
                  <emma:literal>142</emma:literal>
                </emma:interpretation>
                <emma:interpretation id="interp2" emma:lang="" emma:confidence="0">
                  <emma:literal>" 42</emma:literal>
                </emma:interpretation>
                <emma:interpretation id="interp3" emma:lang="" emma:confidence="0">
                  <emma:literal>. 142</emma:literal>
                </emma:interpretation>
                <emma:interpretation id="interp4" emma:lang="" emma:confidence="0">
                  <emma:literal>. 42</emma:literal>
                </emma:interpretation>
                <emma:interpretation id="interp5" emma:lang="" emma:confidence="0">
                  <emma:literal>, 142</emma:literal>
                </emma:interpretation>
              </emma:one-of>
            </emma:emma>
          </inkml:annotationXML>
          <inkml:trace contextRef="#ctx0" brushRef="#br0" timeOffset="6934.852">1036 1805 0,'0'0'16,"0"0"-16,0 0 15,0 0 1,0 0-16</inkml:trace>
          <inkml:trace contextRef="#ctx0" brushRef="#br0" timeOffset="7228.7042">1178 1296 0,'0'0'16,"0"0"-16,0 12 15,11 23-15,1 22 16,0 13-1,0-13-15,-1 1 16,1 0 0,0-23-16,0-1 15,11 1 1,-23-35-16</inkml:trace>
          <inkml:trace contextRef="#ctx0" brushRef="#br0" timeOffset="7613.5735">1625 1273 0,'0'0'15,"0"0"-15,0 0 16,0 0-1,0 12-15,0 11 16,-12 12-16,1-1 16,-1 1-1,0-12-15,0 0 16,0 0 0,12-11-16,0-1 15,12 1-15,0-1 16,12 1-1,11-12-15,24 0 16,12 0 0,-13 0-16,-10 0 15,-13 0 1,-12 0-16,-23 0 16</inkml:trace>
          <inkml:trace contextRef="#ctx0" brushRef="#br0" timeOffset="7841.6803">1696 1296 0,'0'0'0,"0"0"16,0 0-1,12 47-15,11 10 16,13 13-16,-1-13 15,-12-10 1,1-1-16,0-11 16,-1-12-1,-23-23-15</inkml:trace>
          <inkml:trace contextRef="#ctx0" brushRef="#br0" timeOffset="8226.9118">2120 1389 0,'0'0'16,"0"0"-16,0 0 16,12-12-16,-1 1 15,13-1 1,11 1-16,1-1 15,-1 12 1,0 12-16,-11-1 16,-12 12-16,-12 23 15,-12 1 1,-12 10-16,1-10 16,-1-13-1,12-11-15,1 1 16,11-13-16,11 1 15,13 11 1,47 0-16,23-12 16,0 1-1,0 0-15,-94-12 16</inkml:trace>
          <inkml:trace contextRef="#ctx0" brushRef="#br0" timeOffset="6756.0332">70 1562 0,'0'0'0,"0"0"16,0 0-1,0 0-15,12-11 16,12-13 0,23 1-16,12-11 15,0 11-15,-12 11 16,0 0-1,-12 12-15,0 12 16,-11 0 0,-12 11-16,-12 0 15,0 0 1,-12 0-16,-12 12 16,1-12-16,-1 0 15,13-12 1,11-11-16,0 0 15,11 12 1,1 0-16,12-1 16,23 1-1,0-1-15,0 12 16,-12-11-16,-11-1 16,-12 1-1,-12 0-15,0-1 16,-12 12-1,-12 0-15,-11 1 16,-12-13-16,-12 1 16,-12-12-1,12-12-15,24-11 16,12 11 0,23 12-16,0 0 15</inkml:trace>
        </inkml:traceGroup>
      </inkml:traceGroup>
    </inkml:traceGroup>
    <inkml:traceGroup>
      <inkml:annotationXML>
        <emma:emma xmlns:emma="http://www.w3.org/2003/04/emma" version="1.0">
          <emma:interpretation id="{9B26A02A-33F4-4E05-A809-7E5B2A46F53F}" emma:medium="tactile" emma:mode="ink">
            <msink:context xmlns:msink="http://schemas.microsoft.com/ink/2010/main" type="paragraph" rotatedBoundingBox="10495,13583 12604,13578 12605,14167 10496,141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CD0740-F23F-48F2-9FC6-A87803987DC1}" emma:medium="tactile" emma:mode="ink">
              <msink:context xmlns:msink="http://schemas.microsoft.com/ink/2010/main" type="line" rotatedBoundingBox="10495,13583 12604,13578 12605,14167 10496,14172"/>
            </emma:interpretation>
          </emma:emma>
        </inkml:annotationXML>
        <inkml:traceGroup>
          <inkml:annotationXML>
            <emma:emma xmlns:emma="http://www.w3.org/2003/04/emma" version="1.0">
              <emma:interpretation id="{FE3EA1B0-822E-46D4-A156-63EC931A6211}" emma:medium="tactile" emma:mode="ink">
                <msink:context xmlns:msink="http://schemas.microsoft.com/ink/2010/main" type="inkWord" rotatedBoundingBox="10495,13583 11779,13580 11780,14169 10496,14172"/>
              </emma:interpretation>
              <emma:one-of disjunction-type="recognition" id="oneOf2">
                <emma:interpretation id="interp6" emma:lang="" emma:confidence="1">
                  <emma:literal>33</emma:literal>
                </emma:interpretation>
                <emma:interpretation id="interp7" emma:lang="" emma:confidence="1">
                  <emma:literal>3 3</emma:literal>
                </emma:interpretation>
                <emma:interpretation id="interp8" emma:lang="" emma:confidence="0">
                  <emma:literal>, 3</emma:literal>
                </emma:interpretation>
                <emma:interpretation id="interp9" emma:lang="" emma:confidence="0">
                  <emma:literal>. 3</emma:literal>
                </emma:interpretation>
                <emma:interpretation id="interp10" emma:lang="" emma:confidence="0">
                  <emma:literal>z 3</emma:literal>
                </emma:interpretation>
              </emma:one-of>
            </emma:emma>
          </inkml:annotationXML>
          <inkml:trace contextRef="#ctx0" brushRef="#br0" timeOffset="201850.6471">1013 3076 0,'0'0'16,"0"0"-16,11-11 15,1-1-15,12-11 16,11 0-1,0 0-15,1 11 16,-1 1 0,-11 11-16,-1 11 15,-11 1 1,-12 11-16,-12 11 16,-11 1-16,-1 0 15,1-1 1,11 1-16,0-12 15,12 0 1,0-11-16,12 11 16,11-11-16,13 11 15,11 0 1,12 0-16,-24 0 16,-11 0-1,-13-11-15,-11-1 16,-11 12-1,-25 1-15,-23 10 16,0-11-16,12-11 16,0-1-1,24 1-15,23-12 16</inkml:trace>
          <inkml:trace contextRef="#ctx0" brushRef="#br0" timeOffset="201123.7737">294 3238 0,'0'0'16,"0"0"-16,12-12 16,0-11-16,11-11 15,-11-1 1,0 12-16,0 0 15,-12 11-15,0 1 16,0 11 0,0 0-16,-24 0 15,-11 11 1,-24 35-16,0 24 16,12-13-16,23 1 15,12-12 1,12 1-16,12-13 15,23-22 1,24-12-16,0 0 16,0-23-1,0-12-15,0-23 16,-12 1-16,-23-1 16,-13 12-1,-11-1-15,0 13 16,-11 11-1,-1 11-15,-12 12 16,-11 0-16,0 12 16,-1 11-1,13 0-15,11 0 16,0 12 0,12-35-16</inkml:trace>
          <inkml:trace contextRef="#ctx0" brushRef="#br0" timeOffset="201319.2016">695 3365 0,'0'0'15,"0"0"1,0 0-16,0 0 16</inkml:trace>
        </inkml:traceGroup>
        <inkml:traceGroup>
          <inkml:annotationXML>
            <emma:emma xmlns:emma="http://www.w3.org/2003/04/emma" version="1.0">
              <emma:interpretation id="{0F77C36A-7472-4D88-902C-0742B94E668E}" emma:medium="tactile" emma:mode="ink">
                <msink:context xmlns:msink="http://schemas.microsoft.com/ink/2010/main" type="inkWord" rotatedBoundingBox="12179,13581 12604,13580 12605,14157 12181,14158"/>
              </emma:interpretation>
            </emma:emma>
          </inkml:annotationXML>
          <inkml:trace contextRef="#ctx0" brushRef="#br0" timeOffset="202550.6188">1802 3041 0,'0'0'15,"0"0"-15,0 0 16,0 0-16,0 0 15,0 0 1,0 0-16,23-11 16,13-12-1,11 0-15,12 0 16,-12 23 0,-12 0-16,1 0 15,-13 11-15,-11 1 16,0 11-1,-12 0-15,-12 12 16,-23-1 0,-1 1-16,1-12 15,11 0-15,13-11 16,-1-1 0,12-11-16,0 0 15,23 12 1,13-1-16,-1 12 15,12 1 1,0 10-16,-11-11 16,-13 0-16,-11 1 15,-12-13 1,0 1-16,-24 11 16,-35 12-1,-47-1-15,12-22 16,12-1-1,23 12-15,59-23 16</inkml:trace>
        </inkml:traceGroup>
      </inkml:traceGroup>
    </inkml:traceGroup>
    <inkml:traceGroup>
      <inkml:annotationXML>
        <emma:emma xmlns:emma="http://www.w3.org/2003/04/emma" version="1.0">
          <emma:interpretation id="{5D46ABF7-9E0A-41E4-A946-244219618FDE}" emma:medium="tactile" emma:mode="ink">
            <msink:context xmlns:msink="http://schemas.microsoft.com/ink/2010/main" type="paragraph" rotatedBoundingBox="9900,15103 13004,15022 13025,15840 9922,15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B0C943-75F9-4757-B5CE-04C7B869ED94}" emma:medium="tactile" emma:mode="ink">
              <msink:context xmlns:msink="http://schemas.microsoft.com/ink/2010/main" type="line" rotatedBoundingBox="9900,15103 13004,15022 13025,15840 9922,15921"/>
            </emma:interpretation>
          </emma:emma>
        </inkml:annotationXML>
        <inkml:traceGroup>
          <inkml:annotationXML>
            <emma:emma xmlns:emma="http://www.w3.org/2003/04/emma" version="1.0">
              <emma:interpretation id="{D29D5AC3-0A79-4074-84D4-AEA5A7DA293D}" emma:medium="tactile" emma:mode="ink">
                <msink:context xmlns:msink="http://schemas.microsoft.com/ink/2010/main" type="inkWord" rotatedBoundingBox="9900,15103 13004,15022 13025,15840 9922,15921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6924.7474">-472 4717 0,'0'0'0,"0"0"15,0 0 1,0 0-16,0 0 16,0-11-1,0-1-15,0 1 16,0-1-16,12 0 16,12-11-1,11 0-15,12 12 16,12-1-1,-12 12-15,0 0 16,-11 12-16,-13-1 16,1 12-1,-12 24-15,-12-1 16,-12 12 0,-24-1-16,-22-10 15,-13-1 1,12-12-16,12 1 15,12-12-15,11-11 16,12-1 0,12-11-16,0 0 15,24 0 1,35 0-16,23-11 16,1-1-1,-13 1-15,13-1 16,-1-11-16,-11 23 15,-71 0 1</inkml:trace>
          <inkml:trace contextRef="#ctx0" brushRef="#br0" timeOffset="227181.8363">424 5029 0,'0'0'0,"0"0"15,0 0-15,0 0 16,0 0-1,0 0-15,0 0 16</inkml:trace>
          <inkml:trace contextRef="#ctx0" brushRef="#br0" timeOffset="301467.2595">836 4636 0,'0'0'0,"0"0"15,0 0 1,0 0-16,0 0 15,0 0-15,0 0 16,12-11 0,-1 11-16,25-12 15,-1 12 1,1 0-16,-1 0 16,-12 12-1,1 11-15,0 23 16,-13 12-16,-22 0 15,-1-12 1,-24 0-16,-11 12 16,-12-12-1,12-11-15,0-12 16,12 0-16,11-11 16,12-1-1,12-11-15,0 0 16,24 0-1,23 0-15,12 0 16,12 0 0,11-11-16,12 34 15,-94-23-15</inkml:trace>
          <inkml:trace contextRef="#ctx0" brushRef="#br0" timeOffset="303426.2823">1378 4775 0,'0'0'0,"0"0"16,0 0-16,0 0 16,12-12-1,-1 1-15,13-1 16,-1-11-1,13 0-15,-1 12 16,0-1-16,1 12 16,-1 0-1,-11 0-15,-12 12 16,-1 11 0,1 0-16,-12 11 15,-12-10-15,1-1 16,-13 0-1,0 0-15,1 0 16,11-11 0,0-1-16,12-11 15,0 0 1,0 0-16,0 0 16,24 0-16,11 0 15,1 12 1,11-1-16,0 1 15,-12 11 1,-11-12-16,-13 13 16,-11-1-16,0 0 15,-11 12 1,-13-1-16,1 1 16,-13 0-1,-11-12-15,0 0 16,0-12-1,11 1-15,36-12 16</inkml:trace>
          <inkml:trace contextRef="#ctx0" brushRef="#br0" timeOffset="385310.6898">2579 4521 0,'0'0'0,"0"0"15,12-12 1,0 1-16,0-1 16,-1 1-1,-11-1-15,0 0 16,0 1-16,0-1 16,-11 1-1,-13-1-15,-23 12 16,0 12-1,-12 11-15,0 12 16,-12 22 0,-11 24-16,23 12 15,24-24-15,11 0 16,24-11 0,0-12-16,12-11 15,11 0 1,13-12-16,-1 0 15,12-11 1,12-12-16,0 0 16,0-12-16,-24 0 15,-23-11 1,-12 0-16,-12-12 16,-11 1-1,-13-1-15,1 12 16,-12 11-16,0 12 15,-12 12 1,59-12-16</inkml:trace>
        </inkml:traceGroup>
      </inkml:traceGroup>
    </inkml:traceGroup>
    <inkml:traceGroup>
      <inkml:annotationXML>
        <emma:emma xmlns:emma="http://www.w3.org/2003/04/emma" version="1.0">
          <emma:interpretation id="{8D4E46E0-15E4-462A-A6CA-346BE2F8AEDE}" emma:medium="tactile" emma:mode="ink">
            <msink:context xmlns:msink="http://schemas.microsoft.com/ink/2010/main" type="paragraph" rotatedBoundingBox="9645,17073 13220,16915 13277,18210 9702,18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C01472-B15D-467B-A500-D4BE1B963C67}" emma:medium="tactile" emma:mode="ink">
              <msink:context xmlns:msink="http://schemas.microsoft.com/ink/2010/main" type="line" rotatedBoundingBox="9645,17073 13220,16915 13277,18210 9702,18369"/>
            </emma:interpretation>
          </emma:emma>
        </inkml:annotationXML>
        <inkml:traceGroup>
          <inkml:annotationXML>
            <emma:emma xmlns:emma="http://www.w3.org/2003/04/emma" version="1.0">
              <emma:interpretation id="{5134FDD6-27A8-4E58-8050-CCBB153B8E5A}" emma:medium="tactile" emma:mode="ink">
                <msink:context xmlns:msink="http://schemas.microsoft.com/ink/2010/main" type="inkWord" rotatedBoundingBox="9645,17073 13220,16915 13277,18210 9702,1836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47997.5545">259 6589 0,'0'0'16,"0"0"0,0 0-16,12 0 15,11-11 1,1-1-16,11 1 16,0-1-16,12 1 15,1 11 1,-13 11-16,0 12 15,-11 0 1,-1 1-16,-11-1 16,-12 11-16,-12 13 15,-11-1 1,-1 0-16,-11 0 16,0-11-1,-1 0-15,13-12 16,11-12-16,12-11 15,0 0 1,0 0-16,23 0 16,25 0-1,22 0-15,24-11 16,12 11 0,-106 0-16</inkml:trace>
          <inkml:trace contextRef="#ctx0" brushRef="#br0" timeOffset="448617.5744">1119 6566 0,'0'0'15,"0"0"1,11 0-16,13-11 16,23-1-16,12 1 15,0-1 1,12 12-16,-24 12 15,-12-1 1,-11 1-16,-13-1 16,1 1-1,-12-1-15,-12 13 16,-23-1 0,0 0-16,-1 0 15,13-11-15,11-1 16,12-11-1,0 0-15,12 0 16,23 0 0,0 12-16,13-1 15,10 1-15,13-1 16,-12 1 0,0 23-16,-24-12 15,-11 11 1,-12-11-16,-12 12 15,-12 0 1,-23-1-16,-1-10 16,-23-1-16,-11 0 15,11-12 1,0-11-16,59 0 16</inkml:trace>
          <inkml:trace contextRef="#ctx0" brushRef="#br0" timeOffset="447187.5015">-648 6728 0,'0'0'15,"0"0"-15,0 0 16,0 0-1,0 0-15,0 0 16,0 0-16,0 0 16,0 0-1,0 0-15,0-11 16,11-1 0,13-11-16,0 0 15,23 0 1,0 11-16,12 12 15,-12 0-15,-12 12 16,1-1 0,-25 1-16,1 11 15,-24 12 1,-11-1-16,-13 13 16,-11-1-16,-12 0 15,0 0 1,12-11-16,0-12 15,12 0 1,0 0-16,23-11 16,12-12-1,0 0-15,0 0 16,0 0-16,12 0 16,11 0-1,24-12-15,12 12 16,0 0-1,0 0-15,-12 12 16,-47-12-16</inkml:trace>
          <inkml:trace contextRef="#ctx0" brushRef="#br0" timeOffset="447395.6771">-71 7052 0,'0'0'0,"0"0"15,0 0 1,0 0-16,0 0 16,0 0-16,0 0 15,0 0 1</inkml:trace>
          <inkml:trace contextRef="#ctx0" brushRef="#br0" timeOffset="449207.9692">2462 6312 0,'0'0'16,"0"0"-16,0 0 15,0 0 1,0 23-16,-12 0 16,0 24-1,-12-1-15,-11 12 16,0-12-16,-1-12 15,1 1 1,11-12-16,13 0 16,-1-11-1,12-12-15,0 0 16,12 12-16,11-1 16,36 1-1,35-1-15,1 1 16,-13-12-1,1 0-15,-25 0 16,1 0 0,12 23-16,-71-23 15</inkml:trace>
          <inkml:trace contextRef="#ctx0" brushRef="#br0" timeOffset="449395.5144">2780 6428 0,'0'0'0,"0"11"15,11 47 1,1 58-16,0 115 16,-12-35-1,0 70-15,-12 23 16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10:43.2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6D158-061D-46B5-A4F5-68A9FBEFA24C}" emma:medium="tactile" emma:mode="ink">
          <msink:context xmlns:msink="http://schemas.microsoft.com/ink/2010/main" type="writingRegion" rotatedBoundingBox="5161,10681 5662,12240 4870,12494 4368,10936"/>
        </emma:interpretation>
      </emma:emma>
    </inkml:annotationXML>
    <inkml:traceGroup>
      <inkml:annotationXML>
        <emma:emma xmlns:emma="http://www.w3.org/2003/04/emma" version="1.0">
          <emma:interpretation id="{3945FB57-8C3F-4B4B-B579-4898E3ED4883}" emma:medium="tactile" emma:mode="ink">
            <msink:context xmlns:msink="http://schemas.microsoft.com/ink/2010/main" type="paragraph" rotatedBoundingBox="5161,10681 5662,12240 4870,12494 4368,10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67662A-AAC8-4890-917A-7EBBB5DCC467}" emma:medium="tactile" emma:mode="ink">
              <msink:context xmlns:msink="http://schemas.microsoft.com/ink/2010/main" type="line" rotatedBoundingBox="5161,10681 5662,12240 4870,12494 4368,10936"/>
            </emma:interpretation>
          </emma:emma>
        </inkml:annotationXML>
        <inkml:traceGroup>
          <inkml:annotationXML>
            <emma:emma xmlns:emma="http://www.w3.org/2003/04/emma" version="1.0">
              <emma:interpretation id="{801C31E3-3237-443A-AA38-2FC5E77D349D}" emma:medium="tactile" emma:mode="ink">
                <msink:context xmlns:msink="http://schemas.microsoft.com/ink/2010/main" type="inkWord" rotatedBoundingBox="5161,10681 5302,11119 4691,11315 4550,108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-18141 2797 0,'0'0'0,"0"0"15,0 0 1,0 0-16,0 0 16,0 0-1,0 0-15,0 0 16,12-11-1,0-1-15,-1-11 16,13 12-16,0-1 16,-1 0-1,12 12-15,-11 0 16,-12 12 0,0 0-16,-1 11 15,-11 11-15,-23 24 16,-1 0-1,1-12-15,-13 0 16,13-11 0,-1-12-16,12 0 15,1-11 1,11-12-16,11 11 16,13 1-16,58-24 15,60 1 1,-24-12-16,-1 0 15,37-12 1,-154 35-16</inkml:trace>
        </inkml:traceGroup>
        <inkml:traceGroup>
          <inkml:annotationXML>
            <emma:emma xmlns:emma="http://www.w3.org/2003/04/emma" version="1.0">
              <emma:interpretation id="{E4EF45FB-94C4-4565-80CE-7B3B6B9D134C}" emma:medium="tactile" emma:mode="ink">
                <msink:context xmlns:msink="http://schemas.microsoft.com/ink/2010/main" type="inkWord" rotatedBoundingBox="5205,11891 5349,12340 4870,12494 4725,12045"/>
              </emma:interpretation>
              <emma:one-of disjunction-type="recognition" id="oneOf1">
                <emma:interpretation id="interp1" emma:lang="" emma:confidence="1">
                  <emma:literal>M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038.2938">-18035 3976 0,'0'0'0,"0"0"16,0 0-1,12-11-15,11-13 16,25 1 0,10 0-16,13 0 15,-12 12-15,-12-1 16,-12 0 0,1 12-16,-13 0 15,-11 0 1,0 0-16,0 12 15,-12 0 1,0 11-16,-12 0 16,0 11-16,0-10 15,1-13 1,-1 1-16,12-1 16,0 1-1,0-1-15,12 1 16,-1-1-16,13 1 15,-1 0 1,1-1-16,11 1 16,-11 11-1,0 0-15,-13-12 16,1 1 0,-12 0-16,0 11 15,-12 0-15,-11 0 16,-13 0-1,-23 0-15,-11 0 16,-1-23 0,12 0-16,24 0 15,35 0-15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8:56.8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BBE1B6-F150-452B-B071-C7D43858B802}" emma:medium="tactile" emma:mode="ink">
          <msink:context xmlns:msink="http://schemas.microsoft.com/ink/2010/main" type="writingRegion" rotatedBoundingBox="364,9214 4812,8739 5769,17704 1322,18179"/>
        </emma:interpretation>
      </emma:emma>
    </inkml:annotationXML>
    <inkml:traceGroup>
      <inkml:annotationXML>
        <emma:emma xmlns:emma="http://www.w3.org/2003/04/emma" version="1.0">
          <emma:interpretation id="{0DAFB833-23A0-4386-A957-30D63EFDA847}" emma:medium="tactile" emma:mode="ink">
            <msink:context xmlns:msink="http://schemas.microsoft.com/ink/2010/main" type="paragraph" rotatedBoundingBox="1347,8971 4381,9099 4344,9975 1310,98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27AF86-D96D-4484-A11C-76B761791361}" emma:medium="tactile" emma:mode="ink">
              <msink:context xmlns:msink="http://schemas.microsoft.com/ink/2010/main" type="line" rotatedBoundingBox="1347,8971 4381,9099 4344,9975 1310,9847"/>
            </emma:interpretation>
          </emma:emma>
        </inkml:annotationXML>
        <inkml:traceGroup>
          <inkml:annotationXML>
            <emma:emma xmlns:emma="http://www.w3.org/2003/04/emma" version="1.0">
              <emma:interpretation id="{15D2CB72-E65D-4490-AB98-B2572CBECD60}" emma:medium="tactile" emma:mode="ink">
                <msink:context xmlns:msink="http://schemas.microsoft.com/ink/2010/main" type="inkWord" rotatedBoundingBox="1347,8971 4381,9099 4344,9975 1310,98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-21439 1445 0,'0'0'16,"0"-11"-16,0-13 15,0-22-15,0-12 16,0-11 0,12 11-16,-1 1 15,13-1 1,-1 23-16,13 12 16,-1 11-16,0 12 15,-11 0 1,0 12-16,-13 11 15,1 12 1,-12-1-16,-12 1 16,-11 0-1,-1-12-15,1 0 16,-1 0-16,1-11 16,-1-1-1,12-11-15,0 0 16,12 0-1,0 0-15,0 0 16,0 0-16,0 12 16,0-1-1,12 24-15,0 0 16,12-1 0,-1 13-16,1-13 15,-1 1 1,13 0-16,-36-35 15</inkml:trace>
          <inkml:trace contextRef="#ctx0" brushRef="#br0" timeOffset="-452.8969">-21392 1041 0,'0'0'0,"0"0"16,0 0-16,0 0 15,0 0 1,0 34-16,0 24 16,0 35-1,-12-24-15,0 0 16,1-11-1,11 0-15,0-24 16,0-10-16,0-13 16,0-11-1</inkml:trace>
          <inkml:trace contextRef="#ctx0" brushRef="#br0" timeOffset="406.641">-21003 1330 0,'0'0'16,"0"0"-16,-12 23 15,0 0 1,0 11-16,0 13 16,12-1-1,0-23-15,0 0 16,12-11-16,0-12 16,0 0-1,11 0-15,1-12 16,0 1-1,-1-1-15,1-11 16,-1-23-16,-11-1 16,-12 1-1,0 12-15,0 22 16,-12 0 0,0 12-16,-11 0 15,-12 12 1,-1 11-16,13 0 15,11 0-15,0 0 16,12-23 0</inkml:trace>
          <inkml:trace contextRef="#ctx0" brushRef="#br0" timeOffset="853.2083">-20638 1272 0,'0'0'0,"0"0"16,-12 11-16,-12 24 16,1 0-1,11-1-15,0 1 16,1 0-1,11-12-15,0-12 16,0 1-16,0-12 16,0 0-1,0 0-15,11 0 16,13-12 0,-1-11-16,1 0 15,0 0 1,-1 0-16,-11 11 15,0 12-15,-1 12 16,1-1 0,0 1-16,0 11 15,0-11 1,-1 11-16,1-12 16,12 1-16,-24-12 15</inkml:trace>
          <inkml:trace contextRef="#ctx0" brushRef="#br0" timeOffset="1235.2006">-20367 1387 0,'0'0'15,"0"0"-15,0 12 16,0-1-1,0 13-15,-12-1 16,12 0-16,0-12 16,0-11-1,0 0-15,0 0 16,0 0 0,0 0-16,0 0 15,12-23-15,11 0 16,1 0-1,-12 11-15,-1 12 16,1 0 0,12 12-16,-12 0 15,-1-1 1,1 12-16,0 0 16,0 0-16,-1-11 15,-11-12 1</inkml:trace>
          <inkml:trace contextRef="#ctx0" brushRef="#br0" timeOffset="1962.8835">-19825 937 0,'0'0'0,"0"0"15,0 0 1,0 23-16,0 58 16,0 23-16,0-23 15,0-24 1,0-10-16,0-24 16,0 0-1,0-12-15,0-11 16,0 0-16,0 0 15,0 0 1,-12-11-16,-12-24 16,-11 0-1,-12 1-15,-12 11 16,12 23 0,0 11-16,11 1 15,1 11-15,11 0 16,13 0-1,-1-11-15,12-1 16,0 1 0,12-1-16,11 12 15,36 1-15,0-13 16,0-11 0,-59 0-16</inkml:trace>
          <inkml:trace contextRef="#ctx0" brushRef="#br0" timeOffset="2515.0782">-19743 1514 0,'0'0'16,"0"0"-1,0 12-15,0 34 16,0 12-16,0 0 16,-12-12-1,12-11-15,0-12 16,0-12 0,0-11-16,0 0 15,0 0 1,0-11-16,12-12 15,0-12-15,0 0 16,11 1 0,1 11-16,-1 11 15,1 0 1,-1 12-16,1 12 16,-12 11-1,0 12-15,-1 23 16,-11-12-16,12-11 15,-12-35 1</inkml:trace>
          <inkml:trace contextRef="#ctx0" brushRef="#br0" timeOffset="2819.0504">-19225 1018 0,'0'0'0,"0"0"16,-11 23 0,-13 34-16,0 13 15,-11-1 1,12 0-16,11-22 15,12-1 1,0-11-16,12-1 16,-1-11-16,13-11 15,11 11 1,-35-23-16</inkml:trace>
          <inkml:trace contextRef="#ctx0" brushRef="#br0" timeOffset="3569.9648">-18883 1191 0,'0'0'16,"0"0"-1,-12 23-15,-11 35 16,-13 0-1,1-1-15,0-10 16,11-13-16,0-11 16,13-11-1,-1-1-15,0-11 16,12 0 0,-12-11-16,1-1 15,11-11 1,0-23-16,0 0 15,11 11 1,1 12-16,0 0 16,0 11-16,-1 1 15,1 11 1,0 0-16,0 23 16,0 23-16,-12 0 15,0 24 1,-12 22-16,0-11 15,0-12 1,12-34-16,0-12 16,0-11-1,0-12-15,0 0 16,12-12 0,12-23-16,-1-11 15,24-46-15,-11-12 16,-1-23-1,-11 34-15,-13 47 16,1 0 0,-12 23-16,0 11 15,0 12-15,0 0 16,-23 23 0,-1 35-16,0 11 15,13-22 1,11-1-16,11 0 15,13 0-15,0-11 16,11-12 0,0 0-16,12-11 15,0-1 1,-47-11-16</inkml:trace>
          <inkml:trace contextRef="#ctx0" brushRef="#br0" timeOffset="3807.1222">-18600 1064 0,'0'0'16,"0"0"-16,0 0 16,11 23-1,25 46-15,-1 1 16,0-1-1,1 0-15,-13 12 16,-11 0-16,-24 0 16,-11 11-1,23-92-15</inkml:trace>
        </inkml:traceGroup>
      </inkml:traceGroup>
    </inkml:traceGroup>
    <inkml:traceGroup>
      <inkml:annotationXML>
        <emma:emma xmlns:emma="http://www.w3.org/2003/04/emma" version="1.0">
          <emma:interpretation id="{17487239-1D57-45C3-8BB2-A06D1D7B28D0}" emma:medium="tactile" emma:mode="ink">
            <msink:context xmlns:msink="http://schemas.microsoft.com/ink/2010/main" type="paragraph" rotatedBoundingBox="1653,11066 4265,11084 4260,11736 1648,11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7930A-E0DC-4D21-8E9B-9B464215C90B}" emma:medium="tactile" emma:mode="ink">
              <msink:context xmlns:msink="http://schemas.microsoft.com/ink/2010/main" type="line" rotatedBoundingBox="1653,11066 4265,11084 4260,11736 1648,11718"/>
            </emma:interpretation>
          </emma:emma>
        </inkml:annotationXML>
        <inkml:traceGroup>
          <inkml:annotationXML>
            <emma:emma xmlns:emma="http://www.w3.org/2003/04/emma" version="1.0">
              <emma:interpretation id="{9C1969E0-44BF-4EB0-9036-DA3820EFF1EA}" emma:medium="tactile" emma:mode="ink">
                <msink:context xmlns:msink="http://schemas.microsoft.com/ink/2010/main" type="inkWord" rotatedBoundingBox="3535,11078 4265,11084 4260,11676 3531,116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2831.2288">-19236 3075 0,'0'0'16,"0"0"-16,0 11 15,11 12-15,1 24 16,0 22 0,11 23-16,-11-11 15,0-23 1,12-12-16,-24-46 16</inkml:trace>
          <inkml:trace contextRef="#ctx0" brushRef="#br1" timeOffset="33218.1375">-18942 3491 0,'0'0'16,"0"11"-16,0 1 16,12 11-1,11 0-15,1-11 16,11-12-1,1 0-15,-13-12 16,1-11 0,-1-12-16,1-11 15,-12 0-15,-12 11 16,-12 12 0,0 11-16,-23 1 15,-12 11 1,0 11-16,-12 13 15,23-13-15,13 1 16,11-1 0,12-11-16,0 0 15,12 0 1,23 0-16,24 0 16,-59 0-16</inkml:trace>
          <inkml:trace contextRef="#ctx0" brushRef="#br1" timeOffset="33462.8445">-18789 3063 0,'0'0'15,"0"0"-15,0 0 16,12 0-16,12 0 16,11-11-1,24-13-15,11-10 16,13 22 0,-83 12-16</inkml:trace>
        </inkml:traceGroup>
        <inkml:traceGroup>
          <inkml:annotationXML>
            <emma:emma xmlns:emma="http://www.w3.org/2003/04/emma" version="1.0">
              <emma:interpretation id="{84936353-9F16-4D17-9218-420D81399E03}" emma:medium="tactile" emma:mode="ink">
                <msink:context xmlns:msink="http://schemas.microsoft.com/ink/2010/main" type="inkWord" rotatedBoundingBox="1652,11157 3408,11169 3404,11731 1648,11718"/>
              </emma:interpretation>
            </emma:emma>
          </inkml:annotationXML>
          <inkml:trace contextRef="#ctx0" brushRef="#br1" timeOffset="31401.5358">-21003 3236 0,'0'0'15,"-24"24"-15,-11 22 16,-1 23 0,25-23-16,-1-11 15,24 0-15,-1-24 16,13 1 0,-1-12-16,13-12 15,11-11 1,0 0-16,0-12 15,-23 1 1,-1-13-16,-11 13 16,-12-1-16,0 12 15,-12 11 1,1 1-16,-1 11 16,0 0-1,0 0-15,-11 11 16,11 1-1,0 0-15,0 11 16,12-23-16</inkml:trace>
          <inkml:trace contextRef="#ctx0" brushRef="#br1" timeOffset="31579.0962">-20568 3433 0,'0'0'0,"0"0"15,0 0 1,0 0-16,0 0 16</inkml:trace>
          <inkml:trace contextRef="#ctx0" brushRef="#br1" timeOffset="32130.6947">-19967 3063 0,'0'0'0,"0"0"16,0 0-16,0 0 15,-23 0 1,-24 12-16,-1-1 16,1-11-1,0 0-15,0 12 16,12-1 0,11 1-16,1-12 15,-1 11-15,12 1 16,0 0-1,12-12-15,0 0 16,0 0 0,0 0-16,0 0 15,0 0-15,12 11 16,0 1 0,12-1-16,11 1 15,0-1 1,12 1-16,1-1 15,-13 1 1,-12 0-16,-11-1 16,-12 12-16,-12 12 15,-11 11 1,-24 12-16,0-12 16,0 0-1,-12-11-15,11-12 16,13 0-16,35-23 15</inkml:trace>
          <inkml:trace contextRef="#ctx0" brushRef="#br1" timeOffset="32596.3328">-19649 3167 0,'0'0'0,"0"0"16,0 0-16,0 12 15,12 11 1,23 46-16,13 24 16,-1-24-1,0 0-15,-12-22 16,0-1 0,-11-12-16,-24-34 15</inkml:trace>
          <inkml:trace contextRef="#ctx0" brushRef="#br1" timeOffset="32412.4091">-19460 3132 0,'0'0'16,"0"12"0,0 23-16,0 11 15,-12 23-15,-12 1 16,-11-1 0,12-23-16,-1-11 15,12-12 1,12-23-16</inkml:trace>
        </inkml:traceGroup>
      </inkml:traceGroup>
    </inkml:traceGroup>
    <inkml:traceGroup>
      <inkml:annotationXML>
        <emma:emma xmlns:emma="http://www.w3.org/2003/04/emma" version="1.0">
          <emma:interpretation id="{079DF937-D312-44F8-A645-51B6F47E7AC0}" emma:medium="tactile" emma:mode="ink">
            <msink:context xmlns:msink="http://schemas.microsoft.com/ink/2010/main" type="paragraph" rotatedBoundingBox="1575,12367 4689,12436 4675,13040 1562,12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8B66AD-9833-4E5B-8E24-A1B282577575}" emma:medium="tactile" emma:mode="ink">
              <msink:context xmlns:msink="http://schemas.microsoft.com/ink/2010/main" type="line" rotatedBoundingBox="1575,12367 4689,12436 4675,13040 1562,12972"/>
            </emma:interpretation>
          </emma:emma>
        </inkml:annotationXML>
        <inkml:traceGroup>
          <inkml:annotationXML>
            <emma:emma xmlns:emma="http://www.w3.org/2003/04/emma" version="1.0">
              <emma:interpretation id="{20129F71-405A-4A2C-8779-4CD8C5FD2DBB}" emma:medium="tactile" emma:mode="ink">
                <msink:context xmlns:msink="http://schemas.microsoft.com/ink/2010/main" type="inkWord" rotatedBoundingBox="1575,12367 4689,12436 4675,13040 1562,129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1201.5812">-19684 4473 0,'0'0'0,"0"0"16,0 0-16,0 0 16,0 12-1,12 11-15,11 23 16,13 12-1,11 0-15,12-12 16,-12 12 0,0-12-16,-12-12 15,1 1-15,-1-12 16,-35-23 0</inkml:trace>
          <inkml:trace contextRef="#ctx0" brushRef="#br1" timeOffset="40946.0675">-19448 4462 0,'0'0'16,"0"0"-16,0 11 15,0 35 1,-12 1-16,-12 10 15,1-10-15,-1-1 16,1-12 0,-1 1-16,12-12 15,0-11 1,12-12-16</inkml:trace>
          <inkml:trace contextRef="#ctx0" brushRef="#br1" timeOffset="41437.9818">-19107 4381 0,'0'0'0,"0"0"15,0 11 1,12 24-16,11 34 15,1 1 1,0-13-16,-1 1 16,1-23-1,-1-1-15,-23-34 16</inkml:trace>
          <inkml:trace contextRef="#ctx0" brushRef="#br1" timeOffset="41852.2365">-18589 4750 0,'0'0'0,"0"0"16,0 0-16,12 12 15,12 0 1,23-1-16,0 1 15,12-12-15,-12-12 16,-12-11 0,1 0-16,-1-23 15,-23-1 1,-12 1-16,-12 12 16,-12 10-16,-23 1 15,0 12 1,0 22-16,0 12 15,0 12 1,12-12-16,11 12 16,12-12-1,0 0-15,12-11 16,12-1-16,0 1 16,35-1-1,-47-11-15</inkml:trace>
          <inkml:trace contextRef="#ctx0" brushRef="#br1" timeOffset="42109.9865">-18447 4381 0,'0'0'0,"0"0"16,35 0-16,12-12 15,0 1 1,0-1-16,1 12 16,11-12-16,23 12 15,-82 0 1</inkml:trace>
          <inkml:trace contextRef="#ctx0" brushRef="#br1" timeOffset="39932.37">-21015 4462 0,'0'0'15,"0"0"-15,-12 0 16,-12 11 0,-11 12-16,-12 23 15,12 1-15,11-1 16,12-11 0,12-12-16,12 0 15,0 0 1,23-12-16,1 1 15,-1-12-15,0-12 16,1-11 0,-1-23-16,0-23 15,-11 11 1,-12 12-16,-12 0 16,0 22-1,-12 1-15,0 12 16,0 11-16,-11 0 15,-1 11 1,1 1-16,11-1 16,0 13-1,12-24-15</inkml:trace>
          <inkml:trace contextRef="#ctx0" brushRef="#br1" timeOffset="40117.8839">-20615 4727 0,'0'0'0,"0"0"15,0 0 1,0 0-16</inkml:trace>
          <inkml:trace contextRef="#ctx0" brushRef="#br1" timeOffset="40709.9562">-20085 4334 0,'0'0'0,"0"0"16,0 0-1,0 0-15,0 0 16,-11 0-16,-13 0 16,-11 0-1,-1 0-15,1 0 16,0 0-1,-1 0-15,1 0 16,0 12 0,11 0-16,1-1 15,-1 1-15,12 11 16,0 0 0,1-12-16,-1 1 15,12 0 1,0-1-16,0-11 15,12 0-15,11 12 16,1-1 0,-1 1-16,13 11 15,-1-12 1,0 1-16,-11 11 16,0-11-1,-13 11-15,-11 0 16,0 0-16,-11 0 15,-1 0 1,-12 12-16,1-12 16,-1 0-1,0-11-15,13-1 16,11-11-16,0 0 16</inkml:trace>
        </inkml:traceGroup>
      </inkml:traceGroup>
    </inkml:traceGroup>
    <inkml:traceGroup>
      <inkml:annotationXML>
        <emma:emma xmlns:emma="http://www.w3.org/2003/04/emma" version="1.0">
          <emma:interpretation id="{4D2C6416-726E-457E-AFF8-4DEF118DC460}" emma:medium="tactile" emma:mode="ink">
            <msink:context xmlns:msink="http://schemas.microsoft.com/ink/2010/main" type="paragraph" rotatedBoundingBox="1387,13838 5309,13405 5409,14317 1488,14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7390D-E7AF-4725-9967-3E59E2E9275A}" emma:medium="tactile" emma:mode="ink">
              <msink:context xmlns:msink="http://schemas.microsoft.com/ink/2010/main" type="line" rotatedBoundingBox="1387,13838 5309,13405 5409,14317 1488,14749"/>
            </emma:interpretation>
          </emma:emma>
        </inkml:annotationXML>
        <inkml:traceGroup>
          <inkml:annotationXML>
            <emma:emma xmlns:emma="http://www.w3.org/2003/04/emma" version="1.0">
              <emma:interpretation id="{AA042CD8-1B48-4FF5-97E6-67434B8BD635}" emma:medium="tactile" emma:mode="ink">
                <msink:context xmlns:msink="http://schemas.microsoft.com/ink/2010/main" type="inkWord" rotatedBoundingBox="1387,13838 5309,13405 5409,14317 1488,14749"/>
              </emma:interpretation>
              <emma:one-of disjunction-type="recognition" id="oneOf3">
                <emma:interpretation id="interp3" emma:lang="" emma:confidence="0">
                  <emma:literal>10-2</emma:literal>
                </emma:interpretation>
                <emma:interpretation id="interp4" emma:lang="" emma:confidence="0">
                  <emma:literal>102</emma:literal>
                </emma:interpretation>
                <emma:interpretation id="interp5" emma:lang="" emma:confidence="0">
                  <emma:literal>10?</emma:literal>
                </emma:interpretation>
                <emma:interpretation id="interp6" emma:lang="" emma:confidence="0">
                  <emma:literal>18-2</emma:literal>
                </emma:interpretation>
                <emma:interpretation id="interp7" emma:lang="" emma:confidence="0">
                  <emma:literal>182</emma:literal>
                </emma:interpretation>
              </emma:one-of>
            </emma:emma>
          </inkml:annotationXML>
          <inkml:trace contextRef="#ctx0" brushRef="#br1" timeOffset="235065.911">-19024 5871 0,'0'0'0,"0"0"15,23 24-15,12 10 16,13 47-1,-13 0-15,0 12 16,-11-24 0,-12-23-16,-1-11 15,1-1-15,-12-34 16</inkml:trace>
          <inkml:trace contextRef="#ctx0" brushRef="#br1" timeOffset="235442.6002">-18506 6207 0,'0'0'15,"0"11"1,12 12-16,-1 0 16,13 1-16,11-1 15,1-12 1,-1-11-16,12-11 15,-23-1 1,11-23-16,-11 1 16,-13-1-1,-11 12-15,-11 0 16,-1 0-16,-24 11 16,-11 1-1,-12 11-15,12 11 16,0 12-1,24 0-15,-1 1 16,12-1-16,12-12 16,12 1-1,12-1-15,-24-11 16</inkml:trace>
          <inkml:trace contextRef="#ctx0" brushRef="#br1" timeOffset="235718.2707">-18365 5733 0,'0'0'16,"0"0"-16,12 0 16,12 0-1,23-12-15,23-11 16,-22 12-16,22-1 16,-70 12-1</inkml:trace>
          <inkml:trace contextRef="#ctx0" brushRef="#br1" timeOffset="236052.947">-17776 5351 0,'0'0'15,"12"0"-15,23-11 16,12-1-1,-11 12-15,-1 0 16,-11 0 0,-13 12-16,1 11 15,-12 12 1,-23 11-16,-13 12 16,1-12-16,11-11 15,1-1 1,11-11-16,12-11 15,12-1 1,35 1-16,35-24 16,72 12-16,-154 0 15</inkml:trace>
          <inkml:trace contextRef="#ctx0" brushRef="#br1" timeOffset="233518.9038">-20980 5964 0,'0'0'16,"0"0"-16,0 0 15,-12 0 1,-23 0-16,-12 12 15,-24 45 1,-11 47-16,35-11 16,23-24-16,12-23 15,12-11 1,0-12-16,12-11 16,12-1-1,11-11-15,12-23 16,0-23-16,12-23 15,-12-12 1,-23 11-16,-12 24 16,-1 0-1,-11 23-15,0 11 16,-11 1 0,-13-1-16,-11 12 15,11 0-15,1 0 16,23 0-1,0 0-15,0 0 16</inkml:trace>
          <inkml:trace contextRef="#ctx0" brushRef="#br1" timeOffset="233725.2481">-20497 6172 0,'0'0'0,"0"0"16,12 12-1,-12-12-15</inkml:trace>
          <inkml:trace contextRef="#ctx0" brushRef="#br1" timeOffset="234297.9398">-19896 5617 0,'0'0'0,"0"0"15,0 0-15,-24 12 16,-23 11 0,-12 0-16,0 0 15,1 0 1,10 0-16,1 0 15,24-11-15,-1 11 16,1 0 0,-1 0-16,12-11 15,0-1 1,12 1-16,0 0 16,0-1-1,0 1-15,12-1 16,0 1-16,12-1 15,-1 1 1,13 0-16,-1-1 16,-12 1-1,1 11-15,-12 0 16,-12 12-16,-12-1 16,0 12-1,-11-11-15,-1 11 16,1-11-1,-13-12-15,13 0 16,11-11 0,0-1-16,12-11 15</inkml:trace>
          <inkml:trace contextRef="#ctx0" brushRef="#br1" timeOffset="234820.3077">-19708 5964 0,'0'0'0,"0"0"16,0 0 0,12 0-16,12 12 15,11 22 1,24 36-16,0-1 15,0 0 1,0 1-16,-24-24 16,0-12-16,-11-10 15,11 10 1,-35-34-16</inkml:trace>
          <inkml:trace contextRef="#ctx0" brushRef="#br1" timeOffset="234572.7336">-19272 5848 0,'0'0'0,"0"0"16,0 12-1,-12 23-15,-23 22 16,-36 36-16,1 22 15,23-34 1,0-23-16,11-12 16,13-11-1,-1-12-15,12-11 16,12-12-16</inkml:trace>
        </inkml:traceGroup>
      </inkml:traceGroup>
    </inkml:traceGroup>
    <inkml:traceGroup>
      <inkml:annotationXML>
        <emma:emma xmlns:emma="http://www.w3.org/2003/04/emma" version="1.0">
          <emma:interpretation id="{108C1A99-2157-4305-B5A8-5F7E16D3F6E8}" emma:medium="tactile" emma:mode="ink">
            <msink:context xmlns:msink="http://schemas.microsoft.com/ink/2010/main" type="paragraph" rotatedBoundingBox="1274,15376 5063,14863 5194,15828 1404,16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D1718A-0E55-4E29-8A28-E563376D9F14}" emma:medium="tactile" emma:mode="ink">
              <msink:context xmlns:msink="http://schemas.microsoft.com/ink/2010/main" type="line" rotatedBoundingBox="1274,15376 5063,14863 5194,15828 1404,16341"/>
            </emma:interpretation>
          </emma:emma>
        </inkml:annotationXML>
        <inkml:traceGroup>
          <inkml:annotationXML>
            <emma:emma xmlns:emma="http://www.w3.org/2003/04/emma" version="1.0">
              <emma:interpretation id="{FF217210-B763-4FA9-A4DB-F29E689E4199}" emma:medium="tactile" emma:mode="ink">
                <msink:context xmlns:msink="http://schemas.microsoft.com/ink/2010/main" type="inkWord" rotatedBoundingBox="1274,15376 5063,14863 5194,15828 1404,1634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338816.8826">-19425 7409 0,'0'0'0,"0"0"16,0 0-16,0 0 16,-23 23-1,-1 11-15,-23 1 16,-12 23-1,12 0-15,-12 11 16,12-11-16,0 0 16,11-12-1,13-23-15,23-23 16</inkml:trace>
          <inkml:trace contextRef="#ctx0" brushRef="#br1" timeOffset="339072.9138">-19755 7455 0,'0'0'16,"0"0"-16,12 11 15,0 12 1,0 1-16,11 10 15,12 13 1,1 10-16,-1-10 16,1 10-16,-1 1 15,12 0 1,-47-58-16</inkml:trace>
          <inkml:trace contextRef="#ctx0" brushRef="#br1" timeOffset="339377.9194">-19095 7281 0,'0'0'0,"12"12"16,-1 11-16,1 23 15,-12 12-15,12 0 16,0 0 0,0 0-16,-1-12 15,1 0 1,12 0-16,-24-46 15</inkml:trace>
          <inkml:trace contextRef="#ctx0" brushRef="#br1" timeOffset="339841.9118">-18718 7617 0,'0'0'0,"0"0"16,0 23-1,0 11-15,0 1 16,0 11 0,0-11-16,0-12 15,12 0-15,-1 0 16,1-11-1,0-12-15,12 0 16,-1-12 0,1 1-16,-1-12 15,1 0 1,-12-12-16,-1 12 16,-11 0-16,0 0 15,-11-1 1,-1 13-16,-12-1 15,1 1 1,-1 11-16,1 0 16,-1 11-16,12 1 15,0-1 1,12 1-16,0 11 16,0-23-1</inkml:trace>
          <inkml:trace contextRef="#ctx0" brushRef="#br1" timeOffset="337644.6132">-21227 7489 0,'0'0'0,"0"0"0,0 0 16,0 0 0,0 0-16,-12 0 15,-12 12 1,1 0-16,-12 22 15,-1 1-15,1 23 16,11-12 0,13 0-16,11-11 15,0-12 1,11-11-16,1-12 16,23 0-1,13-12-15,10-11 16,1-12-16,-12 1 15,-11 10 1,-13-10-16,-11 11 16,-12-12-1,0 12-15,-12 0 16,1 11 0,-1 1-16,0 11 15,-12 0-15,13 0 16,-13 11-1,1 12-15,23-23 16</inkml:trace>
          <inkml:trace contextRef="#ctx0" brushRef="#br1" timeOffset="337830.5924">-20968 7882 0,'0'0'16,"0"0"-16,0 0 16</inkml:trace>
          <inkml:trace contextRef="#ctx0" brushRef="#br1" timeOffset="338481.9032">-20320 7212 0,'0'0'0,"0"0"16,0 0 0,-12 0-16,-12 12 15,-23-1 1,0 1-16,-12 11 15,12 0-15,0 0 16,12 0 0,-1 12-16,1 0 15,12-12 1,-1 0-16,12 0 16,0 0-1,1-11-15,11-1 16,0-11-16,0 0 15,11 12 1,13-1-16,11 1 16,12-1-1,24-11-15,-12 0 16,-12 0-16,-12 12 16,1-12-1,-13 12-15,1-1 16,-1 1-1,-11-1-15,-12 1 16,0 11 0,-12 0-16,-11 12 15,-24 11-15,-12 0 16,0-11 0,24-12-16,-1 0 15,36-23 1</inkml:trace>
          <inkml:trace contextRef="#ctx0" brushRef="#br1" timeOffset="341200.0499">-18577 7224 0,'0'0'16,"0"0"-1,0 0-15,0 0 16,12 0-16,12-12 15,23 1 1,0-1-16,0 0 16,0 1-1,0-1-15,0 12 16,-47 0-16</inkml:trace>
          <inkml:trace contextRef="#ctx0" brushRef="#br1" timeOffset="341850.1776">-18106 6912 0,'0'0'16,"0"0"0,0 0-16,12-12 15,0 1 1,12-13-16,11 1 16,0 0-1,24 0-15,-12 12 16,0 11-16,-11 0 15,-1 11 1,-11 1-16,-13-1 16,-11 1-1,-11 11-15,-1 0 16,-12 12-16,-11-12 16,11 0-1,1-12-15,-1 1 16,12 0-1,12-12-15,0 0 16,0 0 0,12 11-16,0 1 15,12-1-15,11 1 16,0 11 0,1 0-16,-1 0 15,-12 12 1,1-1-16,-12 1 15,-12 0 1,0-12-16,-12 12 16,-23-12-16,-1 0 15,-11 0 1,0-12-16,12-11 16,-1 0-1,36 0-15</inkml:trace>
        </inkml:traceGroup>
      </inkml:traceGroup>
    </inkml:traceGroup>
    <inkml:traceGroup>
      <inkml:annotationXML>
        <emma:emma xmlns:emma="http://www.w3.org/2003/04/emma" version="1.0">
          <emma:interpretation id="{A317B475-C349-4F25-9D55-DDEFD7C7F7D9}" emma:medium="tactile" emma:mode="ink">
            <msink:context xmlns:msink="http://schemas.microsoft.com/ink/2010/main" type="paragraph" rotatedBoundingBox="1205,17084 5121,16665 5238,17761 1322,1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44ACC6-65C3-4B55-90BD-C42D9D61679D}" emma:medium="tactile" emma:mode="ink">
              <msink:context xmlns:msink="http://schemas.microsoft.com/ink/2010/main" type="inkBullet" rotatedBoundingBox="1233,17348 1793,17288 1854,17859 1294,17918"/>
            </emma:interpretation>
            <emma:one-of disjunction-type="recognition" id="oneOf5">
              <emma:interpretation id="interp9" emma:lang="" emma:confidence="0">
                <emma:literal>O.</emma:literal>
              </emma:interpretation>
              <emma:interpretation id="interp10" emma:lang="" emma:confidence="0">
                <emma:literal>0.</emma:literal>
              </emma:interpretation>
              <emma:interpretation id="interp11" emma:lang="" emma:confidence="0">
                <emma:literal>o.</emma:literal>
              </emma:interpretation>
              <emma:interpretation id="interp12" emma:lang="" emma:confidence="0">
                <emma:literal>0'</emma:literal>
              </emma:interpretation>
              <emma:interpretation id="interp13" emma:lang="" emma:confidence="0">
                <emma:literal>0</emma:literal>
              </emma:interpretation>
            </emma:one-of>
          </emma:emma>
        </inkml:annotationXML>
        <inkml:trace contextRef="#ctx0" brushRef="#br1" timeOffset="480176.0369">-21427 9235 0,'0'0'0,"0"0"16,0 0-16,-12 46 16,-12 35-1,1 11-15,11-11 16,12-35-16,0-11 16,12-12-1,-1 0-15,1-11 16,12-12-1,23-12-15,0-11 16,0-23 0,0-12-16,-23 0 15,-12 12-15,-12 11 16,-12 1 0,0 11-16,-12 11 15,-11 1 1,0 11-16,-1 0 15,1 11 1,0 12-16,11 12 16,12 0-16,12-35 15</inkml:trace>
        <inkml:trace contextRef="#ctx0" brushRef="#br1" timeOffset="480355.2686">-20933 9743 0,'0'0'15,"0"0"-15</inkml:trace>
      </inkml:traceGroup>
      <inkml:traceGroup>
        <inkml:annotationXML>
          <emma:emma xmlns:emma="http://www.w3.org/2003/04/emma" version="1.0">
            <emma:interpretation id="{6725532F-F5CD-4C06-9CB1-237FC4606906}" emma:medium="tactile" emma:mode="ink">
              <msink:context xmlns:msink="http://schemas.microsoft.com/ink/2010/main" type="line" rotatedBoundingBox="2061,16992 5121,16665 5238,17761 2178,18088"/>
            </emma:interpretation>
          </emma:emma>
        </inkml:annotationXML>
        <inkml:traceGroup>
          <inkml:annotationXML>
            <emma:emma xmlns:emma="http://www.w3.org/2003/04/emma" version="1.0">
              <emma:interpretation id="{0265153A-587D-4639-B8E3-DD921C392E66}" emma:medium="tactile" emma:mode="ink">
                <msink:context xmlns:msink="http://schemas.microsoft.com/ink/2010/main" type="inkWord" rotatedBoundingBox="2061,16992 5121,16665 5238,17761 2178,18088"/>
              </emma:interpretation>
              <emma:one-of disjunction-type="recognition" id="oneOf6">
                <emma:interpretation id="interp14" emma:lang="" emma:confidence="0">
                  <emma:literal>sxi,3</emma:literal>
                </emma:interpretation>
                <emma:interpretation id="interp15" emma:lang="" emma:confidence="0">
                  <emma:literal>5×1563</emma:literal>
                </emma:interpretation>
                <emma:interpretation id="interp16" emma:lang="" emma:confidence="0">
                  <emma:literal>5×1583</emma:literal>
                </emma:interpretation>
                <emma:interpretation id="interp17" emma:lang="" emma:confidence="0">
                  <emma:literal>5×18÷3</emma:literal>
                </emma:interpretation>
                <emma:interpretation id="interp18" emma:lang="" emma:confidence="0">
                  <emma:literal>5×183</emma:literal>
                </emma:interpretation>
              </emma:one-of>
            </emma:emma>
          </inkml:annotationXML>
          <inkml:trace contextRef="#ctx0" brushRef="#br1" timeOffset="480943.8271">-20191 8946 0,'0'0'16,"0"0"-16,-23 11 16,-12 1-16,-13 11 15,-22 0 1,-1 0-16,12 0 15,12 0 1,0 0-16,12 1 16,11-13-1,12 12-15,0 0 16,12-11-16,0 0 16,0-1-1,12 1-15,12-1 16,11 1-1,12-1-15,0 1 16,0-12-16,1 0 16,-1 11-1,0 1-15,-12 0 16,1 11 0,-13 0-16,-11 11 15,-12 1 1,-12 23-16,-11 0 15,-1-12-15,-11-11 16,-13-1 0,-10-11-16,-1 0 15,35-11 1,24-12-16</inkml:trace>
          <inkml:trace contextRef="#ctx0" brushRef="#br1" timeOffset="481476.2287">-19802 9246 0,'0'0'16,"0"0"-16,0 0 15,12 0 1,0 12-16,23 22 15,12 24 1,24 23-16,11 0 16,-11-12-1,-12-11-15,-12-12 16,0 1-16,-12-13 16,1 1-1,-36-35-15</inkml:trace>
          <inkml:trace contextRef="#ctx0" brushRef="#br1" timeOffset="481222.7684">-19319 9177 0,'0'0'0,"0"0"16,0 11-16,-23 24 15,-25 34 1,-10 24-16,-13 11 16,24-23-1,11-23-15,1-12 16,0 0 0,11-11-16,24-35 15</inkml:trace>
          <inkml:trace contextRef="#ctx0" brushRef="#br1" timeOffset="481737.1445">-19024 9235 0,'0'0'0,"0"0"16,0 0-1,11 11-15,1 12 16,12 24 0,-1 45-16,1 0 15,-1-11 1,1-11-16,0-1 16,-1-23-16,-23-46 15</inkml:trace>
          <inkml:trace contextRef="#ctx0" brushRef="#br1" timeOffset="482147.1555">-18589 9674 0,'0'0'0,"12"11"16,12 1-1,11 11-15,12-11 16,0-1-16,12-11 16,-12 0-1,-11-11-15,-1-13 16,-11 1 0,-13 0-16,1 0 15,-12 0 1,-12 0-16,-11 0 15,-13 0-15,-11 11 16,0 12 0,0 12-16,-12 11 15,12 0 1,12 0-16,11 0 16,12 0-16,1-11 15,-1-1 1,12-11-16,0 0 15,23 12 1,-23-12-16</inkml:trace>
          <inkml:trace contextRef="#ctx0" brushRef="#br1" timeOffset="482464.4477">-18612 9107 0,'0'0'0,"0"0"16,0 0 0,23-11-16,25-12 15,22 0-15,13 0 16,-13-1 0,-70 24-16</inkml:trace>
          <inkml:trace contextRef="#ctx0" brushRef="#br1" timeOffset="482956.1038">-18058 8680 0,'0'0'0,"11"-12"16,25 1-16,23-12 15,11 0 1,1-1-16,-24 13 16,0 11-1,-23 0-15,-1 11 16,-11 1 0,-12 0-16,-12 11 15,-23 0-15,0 0 16,-1 0-1,13 0-15,11-11 16,0-1 0,12 12-16,12 0 15,11 12-15,25 11 16,-1-11 0,-12 0-16,-11-1 15,-1 1 1,-11-12-16,-12-11 15,-12-1 1,-23 12-16,-24 0 16,-12-11-16,1-12 15,11 0 1,0 0-16,59 0 16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08:06.1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6B6FFB-32CB-4265-986F-4F89BE750287}" emma:medium="tactile" emma:mode="ink">
          <msink:context xmlns:msink="http://schemas.microsoft.com/ink/2010/main" type="inkDrawing" rotatedBoundingBox="780,6937 33612,6352 33632,7432 799,8016" shapeName="Other"/>
        </emma:interpretation>
      </emma:emma>
    </inkml:annotationXML>
    <inkml:trace contextRef="#ctx0" brushRef="#br0">-21981-647 0,'0'0'0,"0"0"15,0 0-15,0 0 16,0 0 0,0 0-16,12 0 15,11 0 1,13 12-16,-1-1 16,36 24-16,-13 11 15,1 1 1,-12-13-16,1-11 15,-1-11 1,0-1-16,24-22 16,11-12-1,12-12-15,0-11 16,-23 11-16,0 1 16,-12 10-1,11 13-15,1 11 16,0 0-1,11 11-15,-11 1 16,11 0-16,1-1 16,11 1-1,24-1-15,0-11 16,-24-11 0,0-1-16,-11 1 15,23-13 1,23-10-16,-35 11 15,-11-1-15,-1 13 16,1 11 0,11 11-16,12 1 15,-12 11 1,1 0-16,-1-11 16,12-1-16,12 1 15,11-12 1,-35 0-16,1-12 15,34-11 1,1 0-16,-1 0 16,-34 11-1,-13 12-15,12 0 16,1 24-16,11-1 16,-12 0-1,0 12-15,-23-24 16,11 1-1,24-12-15,36-12 16,-25-23-16,-11 12 16,36-11-1,23 22-15,-24 24 16,-47 11 0,24 35-16,12 11 15,11-11 1,-23-12-16,-12-23 15,35-23-15,36-46 16,-24-12 0,0-11-16,36 22 15,-36 24 1,-12 23-16,-23 23 16,35 35-16,-12 12 15,-23-1 1,0-23-16,47-11 15,0-35 1,11-46-16,36-35 16,-11 0-1,-36 23-15,47 23 16,-36 12-16,-34 35 16,34 34-1,-22 0-15,-13-11 16,12 0-1,36-12-15,-1-35 16,0-34 0,72-23-16,-72-1 15,48-22-15,-12 11 16,-36 35 0,24 22-16,-35 24 15,-24 12 1,35-12-16,24-12 15,-47-11 1,71-34-16,-36-13 16,12 1-16,47-12 15,-94 46 1,59 1-16,-12 34 16,-59 23-1,12 11-15,59-10 16,-83-24-16,48 0 15,23-12 1,-35-23-16,70-46 16,-35 24-1,-47 34-15,47-1 16,0 36-16,-47-12 16,47 35-1,-35-1-15,-13-34 16,25-11-1,11-12-15,0-12 16,60-11 0,-60 11-16,47 47 15,-35 34-15,-23 0 16,70 12 0,-71-35-16,36 0 15,24-34 1,-36-13-16,94-45 15,-59 11 1,48 12-16,-83 46 16,35 23-16,-35 35 15,-47 0 1,47 11-16,-12-23 16,-11-11-1,82-23-15,-59-24 16,82-11-16,-58 11 15,11 1 1,-35 34-16,-23 12 16,35 34-1,-24 0-15,-12-11 16,24-12 0,0-46-16,71-34 15,-24-47-15,59 11 16,-94 36-1,0 34-15,-12 34 16,-47 24 0,0 35-16,47-13 15,-47-22-15,0-23 16,94-35 0,-12-58-16,83-46 15,-118 46 1,35 24-16,-58 45 15,-36 24-15,0 34 16,0-11 0,-11-12-16,-24-23 15,46-23 1,48-23-16,-47-11 16,36-1-1,-36 23-15,-48 24 16,-11 23-16,0 11 15,-11 0 1,-1 0-16,24-23 16,-1-23-1,25-11-15,23-12 16,-12 23 0,-59 11-16,24 1 15,0 22-15,-12 1 16,-106-35-1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51.4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5CC942-6AF5-4750-BAC4-5E1798A7004F}" emma:medium="tactile" emma:mode="ink">
          <msink:context xmlns:msink="http://schemas.microsoft.com/ink/2010/main" type="inkDrawing" rotatedBoundingBox="7686,11784 14128,7969 14214,8113 7771,11928" semanticType="strikethrough" shapeName="Other">
            <msink:sourceLink direction="with" ref="{1D8F6CD1-8EBB-4DEC-91B3-74C9D610E948}"/>
            <msink:sourceLink direction="with" ref="{0D549CE6-565D-4CC4-8889-6CEB41CF2578}"/>
            <msink:sourceLink direction="with" ref="{BD6AC059-35AE-47B7-AC96-38ABAF683D7B}"/>
            <msink:sourceLink direction="with" ref="{6E253059-86E7-4521-AAE2-B33BE0D7D5F4}"/>
            <msink:sourceLink direction="with" ref="{23A161DB-6420-4BBA-A76C-3F36D436B437}"/>
            <msink:sourceLink direction="with" ref="{13B61D50-AC02-4657-ACB9-50B714B70F8E}"/>
            <msink:destinationLink direction="with" ref="{D3E82FF4-C908-4DF6-8284-4D4DDCF348E2}"/>
            <msink:destinationLink direction="with" ref="{ABF06FFC-AF98-44E1-A26F-EA45C81A4B62}"/>
            <msink:destinationLink direction="to" ref="{2766F432-A161-4395-8AFD-D4191710074B}"/>
            <msink:destinationLink direction="with" ref="{1B31F992-91CE-4120-B5A5-569FB0A2932E}"/>
          </msink:context>
        </emma:interpretation>
      </emma:emma>
    </inkml:annotationXML>
    <inkml:trace contextRef="#ctx0" brushRef="#br0">6444 0 0,'0'0'16,"0"0"-16,0 0 16,0 0-1,0 0-15,0 0 16,-12 0-1,-11 0-15,-13 11 16,1 1-16,-12-1 16,11 1-1,-11 11-15,0 12 16,-12 11 0,0 0-16,-11 0 15,-1 1-15,-11 10 16,11-10-1,12-13-15,0 1 16,0 0 0,0 11-16,-11 23 15,-1-11 1,0 0-16,12-12 16,0 0-16,1-11 15,10-1 1,13-10-16,-12-1 15,12 0 1,-24 11-16,0 1 16,0 0-16,-12 0 15,12-1 1,0 1-16,1 0 16,10-1-1,1 1-15,0 0 16,0-1-1,-12 12-15,12-11 16,0 0-16,-12-1 16,0 1-1,0-12-15,12 0 16,0 0 0,0 1-16,12-1 15,-13 11-15,-10 1 16,10-12-1,-10 12-15,10-12 16,1 0 0,0 0-16,0 0 15,12 0 1,-1 1-16,1-1 16,0 0-16,-1 0 15,13 0 1,-13 0-16,1 0 15,0 0 1,-12 0-16,0 1 16,-1-1-1,1 0-15,0 0 16,0 0-16,12 0 16,-12 0-1,11 0-15,-11 0 16,0 12-1,0 0-15,0-12 16,0 0-16,-12 12 16,12-12-1,0 0-15,-1 0 16,-10 12 0,10-12-16,1 0 15,12 0 1,-12 0-16,-12 12 15,0-12-15,-12 12 16,12-1 0,12-11-16,0 1 15,0-1 1,0 0-16,0 11 16,11-10-16,-11 10 15,12-11 1,0 0-16,-12 12 15,11-12 1,1 0-16,0 0 16,-1 1-1,1-13-15,11 1 16,1-1-16,-1 1 16,1-1-1,-1 1-15,1-1 16,-1 1-1,0 0-15,1-1 16,11 1-16,-11-1 16,-1 1-1,0-1-15,1 12 16,-13 1 0,13-1-16,-12 0 15,-1-12 1,1 12-16,11-11 15,1 0-15,-13 11 16,13-12 0,-1 1-16,1 11 15,-1 0 1,1-11-16,-1 11 16,1-12-1,-1 1-15,0-1 16,1 1-16,-1 0 15,13-1 1,-13 1-16,0-1 16,1 1-1,11-1-15,-11 1 16,-1-1-16,0 1 16,1 0-1,-1-1-15,1 1 16,-1-1-1,12 1-15,-11-1 16,11-11 0,0 0-16,0 0 15,1 0-15,-1 12 16,0-12 0,0 11-16,12-11 15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19:21.4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B39C00-A48D-4260-AD55-E3D306847669}" emma:medium="tactile" emma:mode="ink">
          <msink:context xmlns:msink="http://schemas.microsoft.com/ink/2010/main" type="writingRegion" rotatedBoundingBox="32965,5174 26804,4769 26986,2001 33146,2405"/>
        </emma:interpretation>
      </emma:emma>
    </inkml:annotationXML>
    <inkml:traceGroup>
      <inkml:annotationXML>
        <emma:emma xmlns:emma="http://www.w3.org/2003/04/emma" version="1.0">
          <emma:interpretation id="{F2ACE217-0008-46BE-881E-5370E57CA961}" emma:medium="tactile" emma:mode="ink">
            <msink:context xmlns:msink="http://schemas.microsoft.com/ink/2010/main" type="paragraph" rotatedBoundingBox="32965,5174 26804,4769 26986,2001 33146,2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5E6A18-9216-4EEF-BE75-1255016FD598}" emma:medium="tactile" emma:mode="ink">
              <msink:context xmlns:msink="http://schemas.microsoft.com/ink/2010/main" type="line" rotatedBoundingBox="32965,5174 26804,4769 26986,2001 33146,2405"/>
            </emma:interpretation>
          </emma:emma>
        </inkml:annotationXML>
        <inkml:traceGroup>
          <inkml:annotationXML>
            <emma:emma xmlns:emma="http://www.w3.org/2003/04/emma" version="1.0">
              <emma:interpretation id="{2F4DB611-4C5B-494C-BC88-534E93736FAC}" emma:medium="tactile" emma:mode="ink">
                <msink:context xmlns:msink="http://schemas.microsoft.com/ink/2010/main" type="inkWord" rotatedBoundingBox="32965,5174 26804,4769 26986,2001 33146,24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821 405 0,'0'0'15,"0"0"-15,0 0 16,0 11 0,0 1-16,12 11 15,0 0 1,12 0-16,11 0 16,0-11-16,12-12 15,-11-12 1,-1 1-16,-11-1 15,-1-11 1,-11 0-16,0-12 16,-12 12-1,0 11-15,-12 1 16,0 11-16,0 0 16,-11 0-1,-13 11-15,-11 1 16,-12 11-1,1-11-15,10-1 16,1 1-16,0-1 16,12-11-1,11 0-15,1-11 16,11-1 0,0-11-16,12-23 15,12 0 1,0-1-16,11-10 15,1 10-15,-1 13 16,1-1 0,-12 12-16,-12 11 15,0 1 1,0-1-16,-24 1 16,1 11-1,-1 0-15,1 0 16,-1 0-16,0 0 15,13 0 1,-1 0-16,12 0 16,0 0-1,0 0-15,0 11 16,0 12-16,-12 12 16,0 11-1,-11-11-15,-1 11 16,1-23-1,-1 0-15,12-11 16,1 0 0,-13-1-16,12-11 15,-11 0-15,-13 12 16,-23 22 0,-11 1-16,23-12 15,-12 0 1,23-11-16,1-1 15,11-11-15,13 0 16,-1-11 0,12-24-16,0-11 15,35-23 1,24-12-16,35 0 16,12 11-1,-11 24-15,-13 23 16,-82 23-16</inkml:trace>
          <inkml:trace contextRef="#ctx0" brushRef="#br0" timeOffset="256.7845">-510 925 0,'0'0'0,"0"0"15,36 11-15,46-11 16,36-11 0,12-12-16,-13-1 15,-11 1 1,-35 12-16,-71 11 15</inkml:trace>
          <inkml:trace contextRef="#ctx0" brushRef="#br0" timeOffset="512.2325">-427 497 0,'0'0'16,"-24"35"-16,-23 22 15,0 1 1,12 0-16,-1-23 16,13-12-1,11 0-15,0-11 16,12-12-1,0 0-15</inkml:trace>
          <inkml:trace contextRef="#ctx0" brushRef="#br0" timeOffset="1656.9945">-663-612 0,'0'0'0,"0"0"16,0 0-1,-23 0-15,-36 11 16,-12 1 0,0-12-16,13 11 15,10 1 1,13-1-16,11 1 15,13-1-15,-1 1 16,0 0 0,12 11-16,12 23 15,11 0 1,1 0-16,0 12 16,-13-12-16,-11 1 15,0-13 1,-23 13-16,-1-13 15,-23-11 1,0 0-16,-24-11 16,-11-12-16,11-12 15,1-22 1,22-1-16,13-23 16,23-11-1,24 0-15,23 11 16,13 0-1,-1 23-15,-12 24 16,-35 11 0</inkml:trace>
          <inkml:trace contextRef="#ctx0" brushRef="#br0" timeOffset="1162.9817">-1240 370 0,'0'0'0,"0"0"15,0 0-15,12 0 16,23 0 0,12 0-16,12 11 15,12 1 1,0 11-16,-24 0 16,-12 0-1,-11-11-15,-13-1 16,-11 1-16,0 0 15,-23-1 1,-36 1-16,-12-12 16,0 0-1,1 0-15,23-12 16,0 1-16,11-13 16,13 1-1,11 12-15,0-12 16,12 0-1,0 11-15,12 0 16,0 1-16,11 11 16,1 11-1,-1 1-15,1 0 16,-12-1 0,-1 1-16,-11-1 15,0 1 1,-11 11-16,-25 0 15,-11 0-15,-23 0 16,-13-11 0,1-12-16,23-12 15,12 1 1,23-12-16,1-12 16,11-11-16,24-24 15,23-11 1,24 12-16,11 0 15,-11 11 1,0 12-16,-59 46 16</inkml:trace>
          <inkml:trace contextRef="#ctx0" brushRef="#br0" timeOffset="2642.5598">-1794-636 0,'0'0'0,"0"0"16,0 0-16,0 0 16,0 0-1,-11 12-15,-13 11 16,-11 12 0,-12 11-16,-1-11 15,-22-1-15,11-11 16,12-11-1,0 0-15,-12-12 16,0 0 0,-12 0-16,-23 23 15,-12 11 1,47 1-16,12 0 16,12-12-16,23 0 15,12 0 1,0-11-16,12-1 15,11 12 1,12 12-16,-11 0 16,0-1-16,-13 13 15,-11-1 1,-11-12-16,-1-10 16,0-1-1,0-12-15,-11 1 16,-1-1-16,1-11 15,-1 0 1,0-11-16,1-1 16,-1 1-1,1-1-15,11 1 16,0-1 0,0 0-16,1 1 15,-1-1 1,0 1-16,-11 11 15,-13 11-15,-35 12 16,-35 47 0,-23 45-16,-1 12 15,-35 58-15,0 12 16,59-82 0,24-22-16,0-1 15,11-11 1,12-11-16,24-24 15,35-46 1</inkml:trace>
          <inkml:trace contextRef="#ctx0" brushRef="#br0" timeOffset="2850.3534">-2312-1398 0,'0'0'16,"0"0"-16,0 0 15</inkml:trace>
          <inkml:trace contextRef="#ctx0" brushRef="#br0" timeOffset="3086.8463">-2724 1294 0,'0'0'16,"0"12"-16,0-12 16</inkml:trace>
          <inkml:trace contextRef="#ctx0" brushRef="#br0" timeOffset="3490.037">-2972-81 0,'0'0'0,"24"-34"16,35-59-1,-12-23-15,0-11 16,-23 12 0,-24 11-16,-24 34 15,1 24 1,-13 23-16,-11 35 15,-47 34-15,23 0 16,24 0 0,35 1-16,12 10 15,24 13 1,11-13-16,12-10 16,12-13-1,0 1-15,-59-35 16</inkml:trace>
          <inkml:trace contextRef="#ctx0" brushRef="#br0" timeOffset="4674.864">-4138 277 0,'0'0'16,"0"0"-16,0 0 15,0 0-15,12-34 16,12-12 0,11-24-16,24 1 15,11 0 1,1 22-16,0 1 15,-1 23 1,-11 11-16,-11 1 16,-1 11-16,-12 0 15,-11 0 1,-13 11-16,1 1 16,-12 0-16,-12 11 15,-11 11 1,-60 36-16,-46 22 15,-1 1 1,-23-13-16,-24-10 16,36-12-1,47-35-15,11 0 16,13-23-16,11 0 16,12-12-1,11-11-15,13-23 16,23-23-1,11-1-15,13-11 16,11 12 0,12-12-16,24 0 15,-12 23-15,0 12 16,0 11 0,-12 12-16,-12 12 15,-11-1 1,-12 12-16,-1 12 15,1 11-15,0 12 16,-12 11 0,-12 12-16,-23-1 15,0 13 1,-24-1-16,11-11 16,1-12-1,12-11-15,0-12 16,-1-12-16,1-11 15,0-11 1,11-12-16,1-23 16,11-12-1,12-35-15,23-34 16,1 0-16,-1 35 16,-11 34-1,0 12-15,0 22 16,0 1-1,-12 23-15,0 0 16,0 0 0,0 23-16,0 35 15,-12 23-15,0 0 16,-12 12 0,1-13-16,-12 13 15,11-24 1,-11-11-16,-12-12 15,-12 0-15,23-22 16,-11-13 0,12-11-16,0-11 15,11-13 1,12-10-16,12-12 16,12-35-1,35-23-15,12-23 16,12 11-16,-12 23 15,-1 24 1,13 0-16,-12 23 16,-59 46-1</inkml:trace>
          <inkml:trace contextRef="#ctx0" brushRef="#br0" timeOffset="4853.131">-3914-1133 0,'0'0'16,"0"0"0,12 12-16,-12-12 15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19:29.3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917F58-1B39-462B-BB00-B1772115A83C}" emma:medium="tactile" emma:mode="ink">
          <msink:context xmlns:msink="http://schemas.microsoft.com/ink/2010/main" type="inkDrawing" rotatedBoundingBox="26093,1284 26471,8414 25822,8449 25443,1318" semanticType="verticalRange" shapeName="Other">
            <msink:sourceLink direction="with" ref="{B67F6102-AEA2-4647-BB66-1FC5D94ABD3F}"/>
            <msink:sourceLink direction="with" ref="{416ADB5D-BD4F-42EC-843C-BADB9EA6E870}"/>
            <msink:sourceLink direction="with" ref="{940FD412-EDAB-40EF-B14B-900EF6A083F6}"/>
          </msink:context>
        </emma:interpretation>
      </emma:emma>
    </inkml:annotationXML>
    <inkml:trace contextRef="#ctx0" brushRef="#br0">448 0 0,'0'0'0,"0"0"15,0 0-15,-24 23 16,-35 35-1,-23 46-15,-12 23 16,23-12-16,12 24 16,12 46-1,35-23-15,24-12 16,35 35 0,12-23-16,12-24 15,-1-34 1,1 12-16,-24-47 15,-12-11-15,-11-23 16,-12-12 0,-12-12-16,0 1 15,0-12 1,-12 12-16,-23-1 16,-13 12-16,1 0 15,-12 12 1,12 0-16,12-1 15,0 1 1,11 11-16,1 24 16,-1 34-1,12 11-15,12-22 16,12 22-16,0 47 16,11-12-1,1-11-15,23 11 16,12 35-1,-12-46-15,-12-12 16,12 46 0,-11 1-16,-13-36 15,13 24-15,-13 35 16,13-47 0,-13 35-16,1 11 15,-1-22 1,1 34-16,-12 0 15,11-47-15,-11 24 16,0 0 0,-24-46-16,0-23 15,-11 22 1,-13 1-16,1-47 16,-24-11-16,-12-11 15,-11-13 1,-1-22-16,13-12 15,70-23 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19:38.2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1B7623-DDE4-4F20-B812-32E1D59E7A94}" emma:medium="tactile" emma:mode="ink">
          <msink:context xmlns:msink="http://schemas.microsoft.com/ink/2010/main" type="writingRegion" rotatedBoundingBox="2091,868 25770,401 26114,17829 2435,18296"/>
        </emma:interpretation>
      </emma:emma>
    </inkml:annotationXML>
    <inkml:traceGroup>
      <inkml:annotationXML>
        <emma:emma xmlns:emma="http://www.w3.org/2003/04/emma" version="1.0">
          <emma:interpretation id="{283F7124-592D-4F1B-A1E6-416688DDC1B9}" emma:medium="tactile" emma:mode="ink">
            <msink:context xmlns:msink="http://schemas.microsoft.com/ink/2010/main" type="paragraph" rotatedBoundingBox="7311,558 25216,698 25205,2067 7300,19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7F6102-AEA2-4647-BB66-1FC5D94ABD3F}" emma:medium="tactile" emma:mode="ink">
              <msink:context xmlns:msink="http://schemas.microsoft.com/ink/2010/main" type="line" rotatedBoundingBox="7311,558 25216,698 25205,2067 7300,1927">
                <msink:destinationLink direction="with" ref="{7A917F58-1B39-462B-BB00-B1772115A8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9FD0FF-E852-4023-80F4-29C8644D8B34}" emma:medium="tactile" emma:mode="ink">
                <msink:context xmlns:msink="http://schemas.microsoft.com/ink/2010/main" type="inkWord" rotatedBoundingBox="7310,682 12386,722 12376,1967 7300,19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1182-104 0,'0'0'16,"0"0"-16,0 46 16,0 35-1,-12 34-15,0 1 16,-11 23 0,11-47-16,0 1 15,1-24-15,-1-11 16,12-24-1,0-11-15,0-23 16,0 0 0,0 0-16,12-11 15,11-24 1,12-34-16,1 0 16,-1 11-16,0 23 15,-11 12 1,0 11-16,11 12 15,0 0 1,-11 12-16,-1 11 16,-11 23-16,-12 12 15,-12 11 1,-11 1-16,-24-12 16,-12-12-1,-12 0-15,0-23 16,13-11-1,10-12-15,13-12 16,23 1-16,12 11 16</inkml:trace>
          <inkml:trace contextRef="#ctx0" brushRef="#br0" timeOffset="483.2755">2042 242 0,'0'0'0,"0"0"15,0 0 1,0 0-16,-12 0 15,-11 0-15,-25 12 16,1 0 0,-12 11-16,24-12 15,0 12 1,23-11-16,12-1 16,0 1-1,12 0-15,0-1 16,11 12-16,1 12 15,-1 0 1,13 11-16,-13-12 16,-11 13-1,-12-1-15,-12 0 16,-11-11 0,-13-1-16,-11-10 15,-12-1-15,24-12 16,0-11-1,23 0-15,12 0 16</inkml:trace>
          <inkml:trace contextRef="#ctx0" brushRef="#br0" timeOffset="906.3821">2160 485 0,'0'0'0,"-12"12"16,0 22-16,0 13 15,12-1 1,12-12-16,0 1 16,12-12-1,11-11-15,12-12 16,0-12-16,24-11 15,-24 0 1,12-23-16,-24 11 16,-11 0-1,-13 1-15,-11-1 16,0 12 0,-11 0-16,-1 11 15,-23 1-15,-13 11 16,-22 11-1,23 1-15,11-1 16,1 13 0,23-1-16,12-12 15,12 12-15,-12-23 16</inkml:trace>
          <inkml:trace contextRef="#ctx0" brushRef="#br0" timeOffset="-1154.8635">240 0 0,'0'0'0,"0"0"15,-12 23 1,-12 23-16,-11 35 16,-12 23-16,-12 12 15,24 11 1,11 11-16,24-34 16,24-34-1,11-1-15,12-11 16,12 0-1,-59-58-15</inkml:trace>
          <inkml:trace contextRef="#ctx0" brushRef="#br0" timeOffset="-740.804">475 1063 0,'0'0'16,"0"0"-16,0 0 15,0-12 1,12-11-16,0-34 16,11-36-16,13-23 15,-1 12 1,0 0-16,13-23 15,-13 35 1,0 23-16,1 22 16,-1 24-16,-12 23 15,13 23 1,-1 12-16,-11 23 16,-1 23-1,-11 34-15,-24 24 16,0-47-16,1-11 15,-1-11 1,0-1-16,12-23 16,0-46-1</inkml:trace>
          <inkml:trace contextRef="#ctx0" brushRef="#br0" timeOffset="-551.8104">522 624 0,'0'0'0,"12"0"15,12-12-15,35-11 16,0 0 0,23 0-16,0 0 15,-82 23 1</inkml:trace>
          <inkml:trace contextRef="#ctx0" brushRef="#br0" timeOffset="1262.3391">3031-162 0,'0'0'16,"0"0"-1,0 0-15,0 11 16,-11 24-16,-13 58 16,-11 45-1,11-22-15,12-12 16,1-23-1,22-23-15,1-12 16,0-12 0,12-10-16,-24-24 15</inkml:trace>
          <inkml:trace contextRef="#ctx0" brushRef="#br0" timeOffset="1746.123">3314 173 0,'0'0'0,"-12"12"15,1 22 1,-25 24-16,1 11 16,11 1-16,13-12 15,11-12 1,0-12-16,11-10 15,13-13 1,-1-11-16,25 0 16,-1-11-1,0-13-15,0-10 16,0-12-16,-12-1 16,-11 13-1,0 11-15,-13 11 16,1 0-1,-12 12-15,0 0 16,0 12 0,12 23-16,0 11 15,11 12-15,1-1 16,11-10 0,0-13-16,13-11 15,-1-11 1,0-12-16,-12-23 15,0 0 1,1-12-16,-36 35 16</inkml:trace>
          <inkml:trace contextRef="#ctx0" brushRef="#br0" timeOffset="2139.0731">3880 208 0,'0'0'15,"0"0"1,23-12-16,12 1 15,13-1-15,22 1 16,36-1 0,36 12-16,-142 0 15</inkml:trace>
          <inkml:trace contextRef="#ctx0" brushRef="#br0" timeOffset="1963.1159">4139-35 0,'0'0'16,"0"0"-16,0 0 15,0 0 1,0 0-16,0 0 15,0 35 1,0 34-16,0 12 16,0 11-1,0-11-15,12-11 16,-1-1-16,-11-23 16,0-11-1,0-24-15,12 1 16,-12-12-1</inkml:trace>
          <inkml:trace contextRef="#ctx0" brushRef="#br0" timeOffset="3852.9889">4657 370 0,'0'0'0,"0"0"16,12 0-1,11 0-15,1 0 16,23-12-16,12-23 15,-12 12 1,0-11-16,-11 10 16,-25 1-1,1 0-15,-12 0 16,-12 12 0,-11-1-16,-13 0 15,-11 24-15,-23 11 16,-1 12-1,-12 11-15,25 0 16,22-11 0,24 0-16,12-1 15,12 1 1,12 0-16,11-12 16,24 0-16,35-12 15,24 1 1,0-12-16,-24 0 15,-94 0 1</inkml:trace>
        </inkml:traceGroup>
        <inkml:traceGroup>
          <inkml:annotationXML>
            <emma:emma xmlns:emma="http://www.w3.org/2003/04/emma" version="1.0">
              <emma:interpretation id="{F72AC900-D66C-4481-9EAE-567ECF67B5F3}" emma:medium="tactile" emma:mode="ink">
                <msink:context xmlns:msink="http://schemas.microsoft.com/ink/2010/main" type="inkWord" rotatedBoundingBox="13163,604 15954,625 15947,1631 13155,16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19.3049">6648 277 0,'0'0'0,"12"23"15,-1 12 1,13 11-16,0 12 16,-13-12-1,1 0-15,0-11 16,0-12-16,-12-11 15,0-12 1,0 0-16,0 0 16,0 0-1,0-12-15,0-11 16,11-23 0,13-12-16,11-11 15,1 22-15,-1 1 16,0 12-1,1 22-15,-1 12 16,-35 0 0</inkml:trace>
          <inkml:trace contextRef="#ctx0" brushRef="#br0" timeOffset="18513.5364">7084 277 0,'0'0'0,"0"23"16,0 12-1,11 11-15,1 0 16,-12 24-16,0-24 15,0-11 1,0-12-16,0-12 16,0 1-1,0-12-15,0 0 16,0 0-16,-12-12 16,12-22-1,12-1-15,12-34 16,23-1-1,0 1-15,0 23 16,-12 11 0,1 23-16,-36 12 15</inkml:trace>
          <inkml:trace contextRef="#ctx0" brushRef="#br0" timeOffset="18937.2861">7425 450 0,'0'0'0,"-11"35"16,11 0-16,11-1 15,1-10 1,0-13-16,0 1 15,23-12 1,-11 0-16,11-12 16,0 1-1,1-13-15,-13 1 16,1-23-16,-13 0 16,-11 0-1,-11 11-15,-25 12 16,-11 11-1,-23 12-15,-13 23 16,12 12-16,24-12 16,12 0-1,11-11-15,13 11 16,11-11 0,0-1-16,0-11 15</inkml:trace>
          <inkml:trace contextRef="#ctx0" brushRef="#br0" timeOffset="19340.1154">7944 23 0,'0'0'16,"0"46"-1,11 35-15,-11 0 16,0-12-16,0-11 16,0 0-1,0-35-15,0-12 16,0 1-1,0-12-15,0 0 16,0 0 0,0-12-16,0-22 15,24-36-15,11 1 16,1 11 0,-13 24-16,13 11 15,-1 11 1,12 12-16,-47 0 15</inkml:trace>
          <inkml:trace contextRef="#ctx0" brushRef="#br0" timeOffset="17703.5957">5859 346 0,'0'0'0,"0"0"16,11 0-1,25 0-15,34 0 16,13-11 0,11 11-16,-23 0 15,11 0-15,-82 0 16</inkml:trace>
          <inkml:trace contextRef="#ctx0" brushRef="#br0" timeOffset="17447.2556">6766-47 0,'0'0'16,"0"0"-16,0 0 15,-12 0 1,-12-11-16,-11-1 16,-12 1-16,11-1 15,-11 1 1,0-1-16,0 12 16,12 0-1,-1 0-15,1 0 16,0 12-1,-12 11-15,-12 23 16,0 12-16,0 11 16,12-11-1,11 0-15,13-12 16,-1-11 0,13-1-16,-1 13 15,12-1-15,12 0 16,23 12-1,12-12-15,24-11 16,11-12 0,-11-12-16,23-11 15,24-11 1,-24-12-16,-23 0 16,-12-1-16,-36 24 15,-23 0 1</inkml:trace>
          <inkml:trace contextRef="#ctx0" brushRef="#br0" timeOffset="19813.9764">8533-243 0,'0'0'15,"0"0"-15,0 0 16,11 23-1,13 23-15,11 47 16,-11 57 0,-12-34-16,-1-12 15,-11 0 1,-23 34-16,-13-34 16,-70 23-16,106-127 15</inkml:trace>
        </inkml:traceGroup>
        <inkml:traceGroup>
          <inkml:annotationXML>
            <emma:emma xmlns:emma="http://www.w3.org/2003/04/emma" version="1.0">
              <emma:interpretation id="{FD93F3FD-734D-4F5E-97AE-E88F9A3A1CE6}" emma:medium="tactile" emma:mode="ink">
                <msink:context xmlns:msink="http://schemas.microsoft.com/ink/2010/main" type="inkWord" rotatedBoundingBox="18643,657 24014,699 24004,1983 18633,19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568.5138">16060 936 0,'0'0'16,"0"-12"0,0-34-16,12-12 15,-12 0 1,11 12-16,1 0 15,0 11-15,11 12 16,13 0 0,11 12-16,12 11 15,12 0 1,-13 0-16,1 11 16,12 1-16,-12-1 15,-12 1 1,-12-1-16,-11 1 15,-12-1 1,-12 1-16,-12 0 16,-12 11-16,-23 11 15,-59 13 1,-47-1-16,24-12 16,-36 1-1,-12-12-15,36-11 16,46-1-16,1-11 15,12-11 1,11-1-16,0-11 16,36 0-1,0 0-15,23 0 16,12-12 0,12-11-16,23-12 15,0 12-15,1 11 16,11 1-1,12-1-15,11 12 16,-11 11 0,-12 12-16,-11 0 15,-1 0 1,-11 12-16,-13-1 16,-11 1-16,0 11 15,-11 0 1,-25 12-16,-11 11 15,-12 0 1,12-11-16,0-12 16,0 0-1,0-23-15,0 0 16,11-11-16,13-13 16,-1-10-1,1-12-15,-1-12 16,24-12-16,0-34 15,12 12 1,0 23-16,-1 11 16,-11 12-1,0 23-15,0 11 16,0 12 0,0 0-16,0 0 15,0 12 1,0 22-16,-11 12 15,-1 12-15,-12 23 16,-23 12 0,0-1-16,0 0 15,0-34 1,0 0-16,11-23 16,-11-12-16,0-12 15,0-11 1,12-11-16,-1-24 15,13 0 1,-1-11-16,24 0 16,12-12-16,11 12 15,13-12 1,11 0-16,35 1 16,-82 57-1</inkml:trace>
          <inkml:trace contextRef="#ctx0" brushRef="#br0" timeOffset="-5411.8947">15989-174 0,'0'0'0,"0"0"16,0 0-1</inkml:trace>
          <inkml:trace contextRef="#ctx0" brushRef="#br0" timeOffset="-4830.5036">14894-81 0,'0'0'0,"0"0"16,0 0-1,-12 11-15,-35 12 16,-12 12-16,0 0 15,0-1 1,24 1-16,-1 0 16,25-12-1,11 12-15,0-12 16,11 0 0,13 12-16,-1-1 15,13 1-15,-13 0 16,1-1-1,-12 1-15,-12 0 16,-24-1 0,-11 12-16,-12-11 15,-12 0-15,0-12 16,-12-12 0,-23-22-16,-24-12 15,36-12 1,23 0-16,23 1 15,13-36 1,23-10-16,23-13 16,36 12-16,0 23 15,0 12 1,12 23-16,-71 23 16</inkml:trace>
          <inkml:trace contextRef="#ctx0" brushRef="#br0" timeOffset="-3128.7479">13315 670 0,'0'0'15,"0"0"-15,0 12 16,0-1 0,0 1-16,12-1 15,23 1 1,24-24-16,0-11 15,0 0-15,-12-12 16,-12 12 0,-11 0-16,-12 12 15,0-1 1,-12 12-16,0 0 16,0 0-1,-12 0-15,-12 0 16,-23 12-16,0-1 15,-24 12 1,12 0-16,-11 12 16,-13 0-1,-23-1-15,0 1 16,12-12 0,12-11-16,-1-12 15,36-12-15,0-11 16,11 0-1,13 0-15,11 0 16,0 0 0,12-12-16,12 12 15,0 11 1,11 1-16,1-1 16,0 1-16,-1 11 15,1 0 1,-13 0-16,1 11 15,-12-11-15,0 12 16,-12 11 0,1 0-16,-13 0 15,12-11 1,-11-1-16,-1-11 16,12-11-1,-11-1-15,-1-11 16,13 0-1,-13-12-15,0-11 16,13-12-16,-1-23 16,0-23-1,0 23-15,12 24 16,0-1 0,0 23-16,0 23 15,0 1-15,0 11 16,0 0-1,0 0-15,0 35 16,0 34 0,0 0-16,12 12 15,-12-11 1,0-13-16,0 1 16,-12-12-16,1-11 15,-1-12 1,0-11-16,0-12 15,-11 0 1,-1-12-16,1-11 16,-1-12-16,0-11 15,1-12 1,-1-11-16,13 11 16,-1 24-1,12 10-15,0 13 16,0 11-16,0 0 15,-12 11 1,0 24-16,0 11 16,-11 1-1,11 22-15,-11 0 16,-1 1 0,0-13-16,13-10 15,-13-13 1,0-11-16,13 0 15,-1-23-15,-12 0 16,1-11 0,11-1-16,0-11 15,12 0 1,0 0-16,0 0 16,12 0-16,0 11 15,0 1 1,-12 11-16,0 0 15,11 11 1,1 12-16,0 24 16,-12 10-1,-12 1-15,0-12 16,-23 12-16,-12-12 16,-12 12-1,-12-23-15,1-12 16,11-11-1,-12-12-15,0-12 16,1-11-16,11-12 16,23 1-1,13-13-15,11-11 16,12-11 0,24 0-16,11 11 15,12 12-15,12 0 16,12-12-1,-1 12-15,-22 11 16,-48 35 0</inkml:trace>
          <inkml:trace contextRef="#ctx0" brushRef="#br0" timeOffset="-2895.4588">11584 104 0,'0'0'0,"0"0"15,11-12 1,25 1-16,23-13 16,23 1-1,12 0-15,12 0 16,59 12-1,-35-1-15,-130 12 16</inkml:trace>
        </inkml:traceGroup>
        <inkml:traceGroup>
          <inkml:annotationXML>
            <emma:emma xmlns:emma="http://www.w3.org/2003/04/emma" version="1.0">
              <emma:interpretation id="{67F219FA-974E-4959-BCF2-8F169F7042F4}" emma:medium="tactile" emma:mode="ink">
                <msink:context xmlns:msink="http://schemas.microsoft.com/ink/2010/main" type="inkWord" rotatedBoundingBox="24691,1583 25209,1587 25208,1610 24690,16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236.9178">17391 716 0,'0'0'0,"0"0"15,0 0-15,12 0 16,23 12-1,36-1-15,23-11 16,36 0 0,46 0-16,-176 0 15</inkml:trace>
        </inkml:traceGroup>
      </inkml:traceGroup>
    </inkml:traceGroup>
    <inkml:traceGroup>
      <inkml:annotationXML>
        <emma:emma xmlns:emma="http://www.w3.org/2003/04/emma" version="1.0">
          <emma:interpretation id="{B47579E0-ECEC-479A-95D3-13E7661BEF6C}" emma:medium="tactile" emma:mode="ink">
            <msink:context xmlns:msink="http://schemas.microsoft.com/ink/2010/main" type="paragraph" rotatedBoundingBox="7523,2568 25102,3301 25015,5389 7436,46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16ADB5D-BD4F-42EC-843C-BADB9EA6E870}" emma:medium="tactile" emma:mode="ink">
              <msink:context xmlns:msink="http://schemas.microsoft.com/ink/2010/main" type="line" rotatedBoundingBox="7523,2568 25102,3301 25015,5389 7436,4656">
                <msink:destinationLink direction="with" ref="{7A917F58-1B39-462B-BB00-B1772115A8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8BBBDE-1E73-408E-BA5A-414ECAA1E1F5}" emma:medium="tactile" emma:mode="ink">
                <msink:context xmlns:msink="http://schemas.microsoft.com/ink/2010/main" type="inkWord" rotatedBoundingBox="7492,3299 12366,3502 12321,4587 7447,43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226.3007">2761 3224 0,'0'0'16,"0"0"-16,0 0 15,11-11-15,1-1 16,0-11 0,0 0-16,-1-12 15,-11-11 1,0 0-16,-11 11 15,-13 12-15,1 0 16,-13 23 0,1 11-16,0 12 15,-1 24 1,13-13-16,-1 1 16,12 0-16,12-1 15,0-11 1,0 1-16,12-13 15,12 1 1,-1-1-16,1-11 16,-1 0-1,1-11-15,-1-1 16,1 1-16,-12-24 16,11-11-1,-11-12-15,0 12 16,0 11-1,-1 12-15,-11 11 16,0 12-16,0 0 16,12 12-1,0 11-15,12 23 16,-1 0 0,1-11-16,11 0 15,12-1 1,0 1-16,24 0 15,-71-35-15</inkml:trace>
          <inkml:trace contextRef="#ctx0" brushRef="#br0" timeOffset="46768.2842">3043 3062 0,'0'0'0,"12"0"16,35 0-16,36 0 15,11 12 1,-12-12-16,13 0 16,22 0-1,-117 0-15</inkml:trace>
          <inkml:trace contextRef="#ctx0" brushRef="#br0" timeOffset="49131.0593">3609 2600 0,'0'0'15,"0"0"-15,0 0 16,23 12 0,-23-12-16</inkml:trace>
          <inkml:trace contextRef="#ctx0" brushRef="#br0" timeOffset="48944.8771">3715 2854 0,'0'0'16,"0"12"-1,0 23-15,11 11 16,13 0-16,0 0 16,-1 0-1,1-11-15,-13-12 16,1 0 0,0-11-16,0-1 15,-12-11-15</inkml:trace>
          <inkml:trace contextRef="#ctx0" brushRef="#br0" timeOffset="49613.9534">3856 2820 0,'0'0'16,"12"11"-1,11 24-15,36 34 16,-12-11-16,-11-12 16,-13-11-1,-11-12-15,0 0 16,0-11 0,-1-1-16,1 1 15,-12-12 1,0 0-16,12-12 15,12-22 1,-1-24-16,1-12 16,-1 1-16,-11 11 15,12 12 1,-13 11-16,13 1 16,-12 11-16,-1 11 15,1 1 1,0-1-16,0 12 15,0 0 1,-12 0-16</inkml:trace>
          <inkml:trace contextRef="#ctx0" brushRef="#br0" timeOffset="50511.1587">4103 2704 0,'0'0'0,"0"0"16,0 0-16,0 0 16,0 0-1,12 0-15,24 0 16,34-11-1,48-1-15,0 0 16,-24 1-16,0-1 16,-94 12-1</inkml:trace>
          <inkml:trace contextRef="#ctx0" brushRef="#br0" timeOffset="50135.99">4268 2981 0,'0'0'0,"0"0"16,0 0 0,12 0-16,12 12 15,11 0 1,12-12-16,12 0 15,-12-12-15,0-11 16,0 0 0,-11-12-16,-1 0 15,-11 12 1,-13 0-16,-11 12 16,0-1-1,-11 1-15,-1 11 16,-24 0-16,-11 11 15,0 12 1,12 12-16,0 11 16,11-11-1,12-1-15,12 1 16,12-12-16,12 12 16,23-12-1,12 0-15,11-11 16,36-1-1,0-11-15,-23-11 16,-24 11 0,-12 0-16,-47 0 15</inkml:trace>
          <inkml:trace contextRef="#ctx0" brushRef="#br0" timeOffset="43868.755">299 2750 0,'0'0'0,"0"0"15,0 0-15,0 0 16,0 0-1,0 0-15,-12 12 16,-12 11-16,1 12 16,-13 22-1,13 1-15,11 12 16,12-1 0,12 0-16,23 1 15,24 10 1,23 1-16,13-11 15,-13-24-15,1 0 16,-83-46 0</inkml:trace>
          <inkml:trace contextRef="#ctx0" brushRef="#br0" timeOffset="44755.3624">888 3120 0,'0'0'15,"0"-11"1,11-24-16,25-23 16,23-11-16,11-12 15,-11 23 1,-12 23-16,0 1 16,0 11-1,-11 11-15,-1 12 16,1 12-16,-13-1 15,-11 12 1,0 0-16,-12 24 16,-12-1-1,-12 12-15,1-12 16,-13-11 0,1-1-16,0-11 15,-1-11-15,13-1 16,11-11-1,0 0-15,12 0 16,0 0 0,0 0-16,0 0 15,0 12-15,0 0 16,0 11 0,12 0-16,12 11 15,-1 1 1,1 0-16,11-12 15,12 12 1,0-12-16,12 11 16,-59-34-16</inkml:trace>
          <inkml:trace contextRef="#ctx0" brushRef="#br0" timeOffset="44213.1879">994 2808 0,'0'0'0,"0"12"15,0 22 1,0 24-16,0 11 16,0 12-1,0 12-15,0 11 16,0-12 0,11-34-16,1-12 15,0-23-15,11 1 16,-23-24-1</inkml:trace>
          <inkml:trace contextRef="#ctx0" brushRef="#br0" timeOffset="45268.9853">1441 3282 0,'0'0'15,"12"0"-15,23 0 16,12 0-1,1 0-15,10-12 16,-10 1 0,-13-1-16,0-11 15,1 0-15,-13 0 16,1-12 0,-13 1-16,-11-1 15,0 23 1,-11 1-16,-13-1 15,-11 12 1,-12 12-16,0 11 16,-1 0-16,13 0 15,12 0 1,11 0-16,12 12 16,0 0-1,0-1-15,12 1 16,11 0-16,24-1 15,12-10 1,12-24-16,23-12 16,24 12-1,-118 0-15</inkml:trace>
          <inkml:trace contextRef="#ctx0" brushRef="#br0" timeOffset="45585.0125">2289 2519 0,'0'0'16,"0"0"-16,0 23 15,0 0-15,0 12 16,0 34 0,-11 35-16,-13 24 15,-11-1 1,23-46-16,0-1 16,24-10-1,0-24-15,11 0 16,-23-46-16</inkml:trace>
        </inkml:traceGroup>
        <inkml:traceGroup>
          <inkml:annotationXML>
            <emma:emma xmlns:emma="http://www.w3.org/2003/04/emma" version="1.0">
              <emma:interpretation id="{BE5F672D-1C9E-4890-9F48-4C978483D233}" emma:medium="tactile" emma:mode="ink">
                <msink:context xmlns:msink="http://schemas.microsoft.com/ink/2010/main" type="inkWord" rotatedBoundingBox="12671,3256 15826,3388 15792,4220 12636,4088"/>
              </emma:interpretation>
              <emma:one-of disjunction-type="recognition" id="oneOf5">
                <emma:interpretation id="interp5" emma:lang="" emma:confidence="0">
                  <emma:literal>rror)</emma:literal>
                </emma:interpretation>
                <emma:interpretation id="interp6" emma:lang="" emma:confidence="0">
                  <emma:literal>rvor)</emma:literal>
                </emma:interpretation>
                <emma:interpretation id="interp7" emma:lang="" emma:confidence="0">
                  <emma:literal>rvorl</emma:literal>
                </emma:interpretation>
                <emma:interpretation id="interp8" emma:lang="" emma:confidence="0">
                  <emma:literal>rvor1</emma:literal>
                </emma:interpretation>
                <emma:interpretation id="interp9" emma:lang="" emma:confidence="0">
                  <emma:literal>nor)</emma:literal>
                </emma:interpretation>
              </emma:one-of>
            </emma:emma>
          </inkml:annotationXML>
          <inkml:trace contextRef="#ctx0" brushRef="#br0" timeOffset="52351.187">6330 2750 0,'0'0'0,"12"35"15,-1 34 1,1 1-16,0-13 16,0-10-1,-1-13-15,-11-11 16,0-11-1,0 0-15,0-12 16,0 0 0,0 0-16,0 0 15,0-24-15,0-45 16,12 0 0,0 23-16,12-1 15,11 13 1,24 11-16,11 11 15,-70 12-15</inkml:trace>
          <inkml:trace contextRef="#ctx0" brushRef="#br0" timeOffset="52772.0146">6695 2843 0,'0'0'0,"0"11"15,24 24-15,-1 23 16,1 0-1,-13-12-15,1 0 16,0 0-16,0-11 16,-12-12-1,0-11-15,0-12 16,0 0 0,0 0-16,0 0 15,0-12 1,12-34-16,11-47 15,12 1-15,1 23 16,-1 22 0,0 13-16,1 22 15,-36 12 1</inkml:trace>
          <inkml:trace contextRef="#ctx0" brushRef="#br0" timeOffset="53257.3462">7201 3062 0,'0'0'0,"0"12"16,0 11-16,12 12 16,0-12-1,0 0-15,11-12 16,1 1 0,11-12-16,1 0 15,-1 0-15,-11-12 16,-1-22-1,1-12-15,-13-1 16,-11 1 0,-11 23-16,-13 0 15,-11 11 1,-24 24-16,-12 11 16,12 0-16,12 0 15,24-11 1,-1 11-16,12-12 15,12 1 1,12 0-16,23 11 16,-35-23-16</inkml:trace>
          <inkml:trace contextRef="#ctx0" brushRef="#br0" timeOffset="53681.3298">7567 2762 0,'0'0'0,"11"35"16,13 34-1,0 12-15,-13-23 16,-11-1 0,0-10-16,0-13 15,0-11 1,0-11-16,0-12 16,0 0-16,0 0 15,0 0 1,0-12-16,12-34 15,23-35 1,13 0-16,-1 24 16,0 22-16,-12 23 15,0 12 1,1 12-16,11 23 16,-47-35-1</inkml:trace>
          <inkml:trace contextRef="#ctx0" brushRef="#br0" timeOffset="54045.4837">8238 2508 0,'0'0'0,"0"0"15,12 23 1,0 0-16,11 23 15,24 35-15,12 46 16,-12 0 0,-11-34-16,-13-1 15,-23 24 1,-35-1-16,35-115 16</inkml:trace>
          <inkml:trace contextRef="#ctx0" brushRef="#br0" timeOffset="51452.7838">5352 2854 0,'0'0'15,"0"0"1,24 0-16,35 0 16,23 0-1,12 0-15,-11 0 16,-13 0 0,13-11-16,-13-1 15,13 1-15,-83 11 16</inkml:trace>
          <inkml:trace contextRef="#ctx0" brushRef="#br0" timeOffset="51167.2095">5576 2658 0,'0'0'0,"-12"0"16,-11 0 0,-1 11-1,-11 13 1,-1 10-16,13 1 15,-1 0 1,1 22-16,11-22 16,0 11-1,12-11-15,0 0 16,12-12 0,11 0-16,36 11 15,12-10-15,11-1 16,-11-12-1,12 1-15,11-12 16,0-12 0,-12 1-16,-11-1 15,-35 1-15,-1-1 16,-35 12 0</inkml:trace>
          <inkml:trace contextRef="#ctx0" brushRef="#br0" timeOffset="51797.714">5870 2658 0,'0'0'15,"0"0"1,0 0-16,0 0 16,0 0-1,0 0-15,0 0 16,-23 0-16,-24 0 15,-24 0 1,-11 11-16,11-11 16,24 0-1,0 0-15,23 0 16,1 12-16,23-12 16</inkml:trace>
          <inkml:trace contextRef="#ctx0" brushRef="#br0" timeOffset="50855.0289">5859 2646 0,'0'0'16,"0"0"-16,0 0 15,0 0 1</inkml:trace>
        </inkml:traceGroup>
        <inkml:traceGroup>
          <inkml:annotationXML>
            <emma:emma xmlns:emma="http://www.w3.org/2003/04/emma" version="1.0">
              <emma:interpretation id="{82CA52EF-1A56-429D-86F8-7C799391D14D}" emma:medium="tactile" emma:mode="ink">
                <msink:context xmlns:msink="http://schemas.microsoft.com/ink/2010/main" type="inkWord" rotatedBoundingBox="20097,3092 21147,3136 21060,5225 20009,518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679.8505">13810 3062 0,'0'0'16,"0"12"-16,0 23 15,0-1 1,0 1-16,-12 0 15,0-12-15,1 0 16,-1-12 0,-12 1-16,-11 11 15,-24 0 1,-12 0-16,1 12 16,-1 0-1,24-12-15,0 11 16,11 1-16,1-12 15,11 0 1,13 0-16,-1-11 16,12 0-1,0-1-15,0 1 16,0-1 0,0 1-16,0-1 15,0 1-15,0-1 16,0 1-1,0 0-15,0-1 16,-12 12 0,0 0-16,-11-11 15,-24 11-15,-24-11 16,0-1 0,12-11-16,12 0 15,0-11 1,12-1-16,11 0 15,1-22-15,11-12 16,12-24 0,12 1-16,23 0 15,12-1 1,24 1-16,0 11 16,-71 58-1</inkml:trace>
          <inkml:trace contextRef="#ctx0" brushRef="#br0" timeOffset="40847.9783">13751 2265 0,'0'0'15,"0"0"-15</inkml:trace>
          <inkml:trace contextRef="#ctx0" brushRef="#br0" timeOffset="41045.0466">13209 4322 0,'0'0'16,"0"12"-16,0-12 16</inkml:trace>
        </inkml:traceGroup>
        <inkml:traceGroup>
          <inkml:annotationXML>
            <emma:emma xmlns:emma="http://www.w3.org/2003/04/emma" version="1.0">
              <emma:interpretation id="{D526E638-4EE4-40C5-8342-DE949CA7C48A}" emma:medium="tactile" emma:mode="ink">
                <msink:context xmlns:msink="http://schemas.microsoft.com/ink/2010/main" type="inkWord" rotatedBoundingBox="21705,3480 23810,3568 23758,4815 21653,472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9239.2878">15848 3802 0,'0'0'0,"0"0"15,0 0-15,12 0 16,-1 0 0,1 0-16,0 0 15,0-12-15,-1 1 16,13-1 0,0-22-16,-1-1 15,1-11 1,-1 11-16,13 0 15,-1 12 1,12 12-16,0-1 16,0 12-16,0 12 15,1-1 1,-1 1-16,-12-1 16,-11 1-1,-13 0-15,1-1 16,-12-11-16,0 12 15,-35 11 1,-36 11-16,-23 13 16,0-13-1,-36 13-15,-11-13 16,23 1 0,12-24-16,23 1 15,13-12-15,-1 0 16,12-12-1,12 1-15,0-1 16,23 1 0,13-1-16,11 1 15,0-12-15,11-1 16,13 1 0,-1 0-16,13 0 15,-13 12 1,13-1-16,-1 0 15,0 1 1,1-1-16,-1 12 16,0 0-16,-11 12 15,-12-12 1,-12 0-16,0 11 16,-12 1-1,-12 11-15,1 0 16,-12 0-16,-13 0 15,1-11 1,-12 11-16,12-23 16,0 0-1,24-11-15,-1-1 16,12 0 0,0-22-16,1-12 15,22-24-15,1-22 16,12-1-1,-1 12-15,1 35 16,-1 0 0,1 23-16,-12 11 15,0 1-15,-12 11 16,0 0 0,0 11-16,0 35 15,-24 35 1,-11 0-16,-12-11 15,-1-13 1,-10-10-16,10-24 16,13 0-16,0-12 15,-1-11 1,13-11-16,-1-12 16,1-12-1,11-11-15,12-12 16,12 0-16,11 12 15,24-12 1,-47 58-16</inkml:trace>
          <inkml:trace contextRef="#ctx0" brushRef="#br0" timeOffset="39397.2322">16024 2681 0,'0'0'15,"0"0"-15</inkml:trace>
          <inkml:trace contextRef="#ctx0" brushRef="#br0" timeOffset="39939.5928">15200 2947 0,'0'0'0,"0"0"15,0 0 1,-35 11-16,-13 1 16,1-1-1,12 1-15,0 11 16,-1 0 0,13 0-16,11 0 15,0 1-15,0-1 16,1 0-1,11 11-15,0 1 16,0 11 0,0 1-16,-12-1 15,0 0-15,-11-11 16,-13-1 0,-23 1-16,-11-12 15,11-11 1,0-12-16,0-12 15,12-11-15,11 0 16,1-23 0,23 0-16,12-12 15,24 0 1,23 0-16,12 23 16,-12 12-1,-47 23-15</inkml:trace>
        </inkml:traceGroup>
        <inkml:traceGroup>
          <inkml:annotationXML>
            <emma:emma xmlns:emma="http://www.w3.org/2003/04/emma" version="1.0">
              <emma:interpretation id="{03F41B3A-8961-4EA1-9117-B30CF0EB4C25}" emma:medium="tactile" emma:mode="ink">
                <msink:context xmlns:msink="http://schemas.microsoft.com/ink/2010/main" type="inkWord" rotatedBoundingBox="24420,4669 25044,4695 25043,4712 24419,468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191.2688">17120 3802 0,'0'0'0,"0"0"0,0 0 16,24 0-1,23 12-15,47-1 16,47-11-16,1 12 16,34-12-1,-176 0-15</inkml:trace>
        </inkml:traceGroup>
      </inkml:traceGroup>
    </inkml:traceGroup>
    <inkml:traceGroup>
      <inkml:annotationXML>
        <emma:emma xmlns:emma="http://www.w3.org/2003/04/emma" version="1.0">
          <emma:interpretation id="{68016509-DE34-4472-90FB-D8210C39D0F5}" emma:medium="tactile" emma:mode="ink">
            <msink:context xmlns:msink="http://schemas.microsoft.com/ink/2010/main" type="paragraph" rotatedBoundingBox="3804,6404 25880,5968 25921,8041 3845,8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0FD412-EDAB-40EF-B14B-900EF6A083F6}" emma:medium="tactile" emma:mode="ink">
              <msink:context xmlns:msink="http://schemas.microsoft.com/ink/2010/main" type="line" rotatedBoundingBox="3804,6404 25880,5968 25921,8041 3845,8476">
                <msink:destinationLink direction="with" ref="{7A917F58-1B39-462B-BB00-B1772115A8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441BB79-B2FC-45C0-95F4-0913F43A35BD}" emma:medium="tactile" emma:mode="ink">
                <msink:context xmlns:msink="http://schemas.microsoft.com/ink/2010/main" type="inkWord" rotatedBoundingBox="3807,6567 9341,6457 9379,8367 3845,847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4537.9521">-868 6576 0,'0'0'0,"0"0"16,0 0-16</inkml:trace>
          <inkml:trace contextRef="#ctx0" brushRef="#br0" timeOffset="74824.4417">-821 6576 0,'0'0'15,"0"0"-15,0 0 16,0 0-16,0 0 16,0 0-1,0 0-15,0 0 16,0 0 0,0-12-16,0 1 15,0-1 1,12-11-16,0 0 15,0 11-15,0 1 16,-1 11 0,-11 0-16,0 0 15,0 0 1,0 11-16,0 1 16,-11 11-1,-1 12-15,12-35 16</inkml:trace>
          <inkml:trace contextRef="#ctx0" brushRef="#br0" timeOffset="71149.1374">-455 6506 0,'0'0'16,"0"0"-16,0 23 15,0 12-15,0 0 16,0-12-1,0-11-15,0-1 16,0-11 0,0 0-16,0 0 15,11-11 1,1-1-16,12-11 16,-1 11-16,-11 1 15,0 11 1,11 0-16,-11 0 15,12 11 1,-1 12-16,1-11 16,-1 0-16,1-1 15,11-11 1,1-11-16,11-13 16,0-10-1,-12-1-15,12-34 16,-11-35-1,-1-12-15,-11 35 16,-13 12-16,1 34 16,0 12-1,-12 12-15,0 11 16,0 0 0,12 34-16,0 59 15,-1-1-15,1 1 16,0-1-1,0-11-15,-1-35 16,1 0 0,-12-22-16,12-13 15,-12-11-15</inkml:trace>
          <inkml:trace contextRef="#ctx0" brushRef="#br0" timeOffset="71307.121">-55 6379 0,'0'0'16,"12"-11"-16,23-1 15,12-11 1,12 0-16,24 11 16,-83 12-1</inkml:trace>
          <inkml:trace contextRef="#ctx0" brushRef="#br0" timeOffset="73494.9359">-19 6206 0,'0'0'16,"23"0"-16,24-12 15,47 1 1,95-12-16,-24-12 15,0 12 1,11 0-16,-176 23 16</inkml:trace>
          <inkml:trace contextRef="#ctx0" brushRef="#br0" timeOffset="72736.0434">805 6506 0,'0'0'16,"0"0"0,0 0-16,0-11 15,0-1-15,0-11 16,-12 0 0,1 11-16,-1 1 15,0-1 1,-12 12-16,-11 0 15,0 12 1,-12-1-16,-1 13 16,1-1-16,12 0 15,11 0 1,13 0-16,-1-11 16,12-1-1,12 1-15,-1-12 16,13 0-1,11 0-15,12-12 16,-11 1-16,-1-13 16,1 1-1,-13 0-15,-11 12 16,0 11 0,-12 0-16,0 0 15,11 11-15,1 1 16,0 11-1,12 12-15,11 11 16,0-11 0,24-12-16,0-23 15,12-12-15,-1-11 16,1 0 0,0-12-16,-12-23 15,0-23 1,-24-11-16,-23 34 15,-12 12 1,0 11-16,-12 24 16,-12 11-16,-23 23 15,-12 23 1,12 0-16,12 1 16,11-13-1,24-11-15,0-11 16,12-1-16,12 1 15,-1-12 1,12 0-16,1-12 16,11-22-1,-12-12-15,-11 11 16,-1 12 0,-11 0-16,-12 23 15,0 0-15,0 34 16,-12 24-1,-23 58-15,-12 57 16,0 12 0,-24 0-16,0-12 15,1-46 1,11-34-16,0-35 16,24-24-16,-1-11 15,1-23 1,0-11-16,-1-35 15,1-35 1,11 0-16,24 0 16,24-12-16,11 13 15,36-1 1,11 0-16,13 23 16,-13 23-1,-11 1-15,-1 11 16,1-1-1,23 1-15,1-11 16,-13-1-16,-23 12 16,0-12-1,-12-11-15,-12 0 16,1-24 0,-25 13-16,-11 10 15,-11 24-15,-1 12 16,-12 11-1,-35 23-15,-23 35 16,0 11 0,23-11-16,23-1 15,13 13 1,11-12-16,24-1 16,35-10-16,47-1 15,0-23 1,24-11-16,12-24 15,-12 0 1,-118 12-16</inkml:trace>
          <inkml:trace contextRef="#ctx0" brushRef="#br0" timeOffset="68139.0833">-3271 5778 0,'0'0'16,"0"0"-16,-11 12 15,-1 11-15,-12 12 16,-23 22 0,-12 36-16,12 11 15,35-23 1,24 0-16,23 0 15,24-12 1,12 12-16,23 11 16,-94-92-16</inkml:trace>
          <inkml:trace contextRef="#ctx0" brushRef="#br0" timeOffset="68889.2061">-3012 6298 0,'0'0'0,"12"-23"16,24-23-16,11-23 15,35-12 1,1 0-16,-1 0 16,1 0-1,23 12-15,-12 22 16,0 13-1,-23 22-15,-12 12 16,-12 12 0,-12 11-16,-11 12 15,-13-1-15,-11 1 16,-11 0 0,-25 11-16,-23 0 15,-11 0 1,-13-11-16,13-12 15,11-11-15,0-1 16,23 1 0,1-1-16,35-11 15</inkml:trace>
          <inkml:trace contextRef="#ctx0" brushRef="#br0" timeOffset="68455.0401">-2564 5894 0,'0'0'15,"0"23"-15,-12 58 16,-23 69-16,0-11 16,-1-12-1,1-12-15,0-10 16,11-1 0,0-35-16,13-23 15,-1-11 1,12-35-16</inkml:trace>
          <inkml:trace contextRef="#ctx0" brushRef="#br0" timeOffset="69442.3852">-2458 6680 0,'0'0'16,"0"0"-16,0 0 16,0 0-1,24 0-15,23-12 16,0-11 0,0 0-16,0 0 15,-12 0 1,1-12-16,-1-11 15,-11 11-15,-13 0 16,-11 1 0,0 22-16,-11 1 15,-13 11 1,-11 11-16,-24 12 16,12 0-16,0 12 15,11-12 1,25 0-16,-1 0 15,12 1 1,12-1-16,11 0 16,24 0-16,0-11 15,0-1 1,1-11-16,-1 0 16,0 0-1,-47 0-15</inkml:trace>
          <inkml:trace contextRef="#ctx0" brushRef="#br0" timeOffset="69779.2959">-1951 6437 0,'0'0'0,"0"12"15,11 11-15,1 23 16,0 12 0,0 0-16,-12-24 15,0-11 1,0-11-16,0-12 16,0 0-16,0 0 15,0 0 1,12-23-16,-1-12 15,13-11 1,11 0-16,12 11 16,0 0-16,1 12 15,-48 23 1</inkml:trace>
          <inkml:trace contextRef="#ctx0" brushRef="#br0" timeOffset="70536.0956">-1221 6541 0,'0'0'16,"0"0"0,24-12-16,-1 1 15,-11-1 1,0-11-16,-1 0 16,-11 0-16,0 0 15,-11 0 1,-1 11-16,-12 1 15,-11 11 1,-12 11-16,0 24 16,0 0-16,0 11 15,11 12 1,13-1-16,23 1 16,11-12-1,1-11-15,24-12 16,22-11-1,25-12-15,-1-12 16,1-11-16,-24 0 16,-12 0-1,0 0-15,-12 0 16,1 0 0,-13-1-16,1 13 15,-13-1-15,1 1 16,-12-1-1,0 1-15,0-1 16,0 12 0,0 0-16,-12 0 15,1 0 1,-1 12-16,0-1 16,0 12-16,1 0 15,11 12 1,0-12-16,11 0 15,25 0 1,11-11-16,0-12 16,12 0-16,0-12 15,0-11 1,-59 23-16</inkml:trace>
          <inkml:trace contextRef="#ctx0" brushRef="#br0" timeOffset="82593.0676">-891 6622 0,'0'0'0,"0"0"16,0 0 0,0 0-16,0 0 15,0 0 1,0 0-16,0 0 16,0 0-16,0 0 15,0 0 1,0 0-16,0 0 15,0 0 1,0 0-16,12 0 16,-1 0-16,13-12 15,11 1 1,-11-1-16,11-11 16,1 0-1,-1 0-15,0-12 16,-11 1-1,-1 10-15,-11 1 16,0 12-16,-12-1 16,0 1-1,0 11-15,-12-12 16,-11 1 0,-13-1-16,-11 0 15,12 12 1,-1 12-16,-11 0 15,12 11-15,0 0 16,11-12 0,12 12-16,0 1 15,12-13 1,0 12-16,12 0 16,0-11-16,12-1 15,11 1 1,36 11-16,-71-23 15</inkml:trace>
        </inkml:traceGroup>
        <inkml:traceGroup>
          <inkml:annotationXML>
            <emma:emma xmlns:emma="http://www.w3.org/2003/04/emma" version="1.0">
              <emma:interpretation id="{759C37AA-BA4F-4180-83B3-78CC556B20B6}" emma:medium="tactile" emma:mode="ink">
                <msink:context xmlns:msink="http://schemas.microsoft.com/ink/2010/main" type="inkWord" rotatedBoundingBox="9792,6909 12692,6852 12710,7807 9811,786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7000.9259">3314 6333 0,'0'0'15,"0"12"-15,12 11 16,0 11 0,0 1-16,-1 11 15,-11 12 1,0-12-16,0 1 15,0-24 1,0-12-16,0-11 16,0 0-16,0 0 15,0 0 1,0-11-16,12-12 16,12-24-1,11-11-15,0 1 16,1 22-16,-1 12 15,0 11 1,12 12-16,-47 0 16</inkml:trace>
          <inkml:trace contextRef="#ctx0" brushRef="#br0" timeOffset="77395.9457">3691 6425 0,'0'0'16,"0"0"-16,0 12 15,0 11 1,12 12-16,0-1 15,-12 1 1,0-12-16,0-11 16,0-12-16,0 0 15,0 0 1,0 0-16,0 0 16,0 0-1,0-12-15,23-11 16,13-23-16,22 0 15,13-1 1,-12 13-16,-12 22 16,0 12-1,-47 0-15</inkml:trace>
          <inkml:trace contextRef="#ctx0" brushRef="#br0" timeOffset="77830.4577">4162 6541 0,'0'0'0,"0"12"16,0 11 0,0 11-16,0 1 15,12-12 1,0-11-16,0-1 15,11-11-15,13 0 16,11-11 0,-12-1-16,12-11 15,-12 0 1,-23 0-16,0-12 16,-12 0-1,-12 1-15,-11 11 16,-13 11-16,-11 12 15,0 12 1,-12 11-16,0 0 16,12 0-1,12 0-15,11 12 16,13-12 0,11 0-16,11-11 15,13 11-15,-24-23 16</inkml:trace>
          <inkml:trace contextRef="#ctx0" brushRef="#br0" timeOffset="78221.1464">4504 6298 0,'0'0'0,"12"23"16,11 12-16,1 0 15,-1-1 1,-11 1-16,0 0 16,-12-1-1,0-10-15,0-13 16,0 1-16,0-12 15,0 0 1,0 0-16,0 0 16,12-12-1,11-34-15,13-12 16,-1 12 0,0 11-16,12 12 15,-11 12-15,11 11 16,12 23-1,-59-23-15</inkml:trace>
          <inkml:trace contextRef="#ctx0" brushRef="#br0" timeOffset="78616.1803">5305 5986 0,'0'0'16,"0"0"-16,12 23 15,11 24 1,13 45-16,-25 1 16,1-1-1,-12 0-15,-23 24 16,-13 23-1,-46-12-15,-83 12 16,165-139-16</inkml:trace>
          <inkml:trace contextRef="#ctx0" brushRef="#br0" timeOffset="76585.3012">2501 6483 0,'0'0'16,"12"0"-16,35 0 15,71 12 1,-12-12-16,-12 0 16,-11-12-1,11 1-15,0 11 16,-94 0-16</inkml:trace>
          <inkml:trace contextRef="#ctx0" brushRef="#br0" timeOffset="76338.8412">3243 6067 0,'0'0'0,"0"0"16,0 0-16,-23 0 15,-12 0 1,-13 12-16,-34-1 15,0 12 1,-1 1-16,24-1 16,0 0-16,24 0 15,0 12 1,-1-1-16,1 12 16,11 1-1,1-13-15,-1 13 16,12-13-1,1 12-15,11-11 16,0 0-16,11 0 16,25-12-1,35 0-15,-1-12 16,1-11 0,-12 0-16,-12 0 15,-12-11-15,1 11 16,-36 0-1</inkml:trace>
        </inkml:traceGroup>
        <inkml:traceGroup>
          <inkml:annotationXML>
            <emma:emma xmlns:emma="http://www.w3.org/2003/04/emma" version="1.0">
              <emma:interpretation id="{6BF86F79-9EB7-48A6-A4C4-441FDFDE409E}" emma:medium="tactile" emma:mode="ink">
                <msink:context xmlns:msink="http://schemas.microsoft.com/ink/2010/main" type="inkWord" rotatedBoundingBox="14987,6358 19031,6279 19067,8083 15023,816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2672.5704">11748 6252 0,'0'0'0,"0"0"15,0 0-15,0 0 16,0 12 0,0-1-16,-11 12 15,-13-11 1,12-12-16,-11 0 16,-1-12-16,1-11 15,-1-11 1,1-1-16,11 0 15,0 1 1,0-1-16,12-23 16,0-11-1,0 11-15,12 12 16,0 23-16,-12 23 16</inkml:trace>
          <inkml:trace contextRef="#ctx0" brushRef="#br0" timeOffset="62871.4933">11006 6876 0,'0'0'16,"12"0"-16,47-11 15,35-24-15,12 12 16,-106 23 0</inkml:trace>
          <inkml:trace contextRef="#ctx0" brushRef="#br0" timeOffset="64232.9938">10464 5640 0,'0'0'15,"0"0"-15,0 0 16</inkml:trace>
          <inkml:trace contextRef="#ctx0" brushRef="#br0" timeOffset="64064.9269">10582 6460 0,'0'0'0,"0"0"16,0-11-1,12-24-15,12-11 16,-1-1-16,12 1 16,1 12-1,-1 10-15,1 13 16,-1-1 0,0 1-16,1 11 15,11 0 1,-12 0-16,-11 0 15,-1 0-15,-11 11 16,-12-11 0,0 23-16,-12 12 15,-23 11 1,-24 1-16,-59 10 16,-12 1-16,24-23 15,0-1 1,-23 1-16,11-23 15,47-12 1,24-12-16,12 1 16,11-13-1,1 1-15,11-23 16,0-12-16,24 1 16,23-13-1,13 12-15,-13 12 16,12 0-1,-12 23-15,1 0 16,-13 11-16,1 1 16,-1-1-1,1 12-15,-12 0 16,-1 0 0,1 0-16,-12 0 15,12 12 1,-12 11-16,0 23 15,-12 0-15,-11 12 16,-13 0 0,-23 11-16,-11-11 15,11-12 1,24-23-16,11-11 16,0-1-16,13-11 15,-1 0 1,0 0-16,0-11 15,0-35 1,12-12-16,12-23 16,12 0-1,-1-11-15,1 11 16,11 0-16,-11 23 16,-1 23-1,-11 12-15,0 12 16,-12 11-1,0 0-15,0 0 16,-12 11 0,-23 35-16,-12 24 15,-12 22-15,0 12 16,12-23 0,0-23-16,11-12 15,-11 0 1,12-23-16,0 1 15,-1-13-15,24-11 16,1-11 0,-1-13-16,12-45 15,12-23 1,23 11-16,12-12 16,24 1-16,-71 92 15</inkml:trace>
          <inkml:trace contextRef="#ctx0" brushRef="#br0" timeOffset="65868.7641">8273 6680 0,'0'0'0,"0"0"15,0 0 1,0 0-16,0 0 16,0 0-1,0 0-15,0 0 16,0 0 0,0-12-16,0-11 15,0-12-15,24-22 16,11-24-1,24-35-15,12 1 16,0-1 0,-13 24-16,-22 45 15,-1 13-15,0 11 16,-23 23 0,-12 0-16,12 11 15,-12 12 1,-12 35-16,-23 23 15,-12-12 1,0 1-16,11-36 16,1-11-16,0-11 15,11-1 1,1 1-16,-13-12 16,1 0-1,0 0-15,-1 0 16,13 0-16,-1 0 15,1-12 1,-1-11-16,0-23 16,13 11-1,-1 1-15,0 11 16,12 11 0,0 12-16,-23 0 15,-36 35-15,-24 23 16,-23 22-1,24 1-15,11 23 16,71-104 0</inkml:trace>
          <inkml:trace contextRef="#ctx0" brushRef="#br0" timeOffset="65236.1883">8980 6067 0,'0'0'0,"0"0"15,12 0-15,0 12 16,0-1-1,-1 1-15,1 11 16,0-11 0,0 22-16,-12 1 15,0 0-15,-12-1 16,-12 12 0,-11 1-16,-24 10 15,0-10 1,-23 22-16,11-23 15,-11 12 1,82-58-16</inkml:trace>
          <inkml:trace contextRef="#ctx0" brushRef="#br0" timeOffset="64724.5923">9981 5478 0,'0'0'16,"0"0"-16,-11 0 16,-25 11-16,1 1 15,-24 11 1,12 12-16,12-12 15,11 0 1,12 0-16,12 0 16,0 12-1,12-12-15,0 12 16,0-1-16,-12-11 16,0 1-1,0-1-15,0-12 16,-12 1-1,-12-1-15,1 1 16,-24-1-16,0-11 16,-1-11-1,1-12-15,-12-35 16,24 0 0,11-11-16,24 11 15,12 0 1,35 0-16,12 1 15,-59 57-15</inkml:trace>
          <inkml:trace contextRef="#ctx0" brushRef="#br0" timeOffset="66292.1111">8450 6749 0,'0'0'15,"0"0"-15,-12 35 16,-23 23-1,-12 11-15,-24 0 16,1 1 0,-25 10-16,25-10 15,-13-24-15,24 0 16,59-46 0</inkml:trace>
        </inkml:traceGroup>
        <inkml:traceGroup>
          <inkml:annotationXML>
            <emma:emma xmlns:emma="http://www.w3.org/2003/04/emma" version="1.0">
              <emma:interpretation id="{E1B12A39-6E7B-4731-B753-4AF87A555EAF}" emma:medium="tactile" emma:mode="ink">
                <msink:context xmlns:msink="http://schemas.microsoft.com/ink/2010/main" type="inkWord" rotatedBoundingBox="19440,6095 24304,5999 24339,7790 19475,788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7321.2943">16802 6171 0,'0'0'15,"0"0"1,0 0-16,0 0 16,0 0-16,0 0 15,0 0 1,12 0-16,23 0 15,0 12 1,1-12-16,-1 11 16,-11 1-1,-1-1-15,-11 1 16,0 0-16,-12-1 16,0 24-1,-12-1-15,-23 13 16,-36 10-1,0 1-15,-11 0 16,11 0 0,-11 0-16,11-12 15,0-23-15,12 0 16,24 0 0,12-11-16,11-12 15,12 0 1</inkml:trace>
          <inkml:trace contextRef="#ctx0" brushRef="#br0" timeOffset="60941.2928">12773 6992 0,'0'0'15,"0"0"-15</inkml:trace>
          <inkml:trace contextRef="#ctx0" brushRef="#br0" timeOffset="60763.9512">12950 5212 0,'0'0'16,"0"0"-16,0 0 15</inkml:trace>
          <inkml:trace contextRef="#ctx0" brushRef="#br0" timeOffset="60646.186">13056 5801 0,'0'0'0,"0"12"16,0 11-16,-12 12 16,-11 11-1,-13-11-15,1-12 16,0 0-1,11-12-15,1 1 16,-13-12-16,13 0 16,-13 0-1,1 0-15,0 12 16,-13 11 0,13-12-16,0 24 15,-1-12 1,13 0-16,11 0 15,12 12-15,12 0 16,0-1 0,-1 1-16,-11 0 15,0-12 1,0 0-16,0 0 16,0 0-16,0 0 15,-11-11 1,-1 11-16,-23 0 15,-1-12 1,-11-11-16,0 0 16,0-11-1,12-1-15,-1-11 16,1-23-16,11-12 16,13 12-1,-1-23-15,12 11 16,12 12-1,35-24-15,12-11 16,23-11-16,0 0 16,-11 22-1,-71 70-15</inkml:trace>
          <inkml:trace contextRef="#ctx0" brushRef="#br0" timeOffset="59935.9531">13998 5420 0,'0'0'0,"0"0"15,-11 0 1,-13 12-16,0-1 16,-11 12-1,12 0-15,-1 0 16,0 12-16,1 11 15,11-11 1,0 23-16,1-12 16,11 0-1,-12 1-15,0-13 16,0-11-16,0 0 16,-11 1-1,-12-13-15,-13 1 16,1-12-1,0-12-15,12-11 16,-1-23-16,13-24 16,23-11-1,23 12-15,25 11 16,11 1 0,-24 33-16,-35 24 15</inkml:trace>
          <inkml:trace contextRef="#ctx0" brushRef="#br0" timeOffset="59454.8354">14505 5570 0,'0'0'16,"12"-11"-1,11-1-15,1 1 16,-12-1-16,-1 0 16,1 12-1,-12 0-15,0 0 16</inkml:trace>
          <inkml:trace contextRef="#ctx0" brushRef="#br0" timeOffset="59334.8725">14305 6518 0,'0'0'0,"0"0"15,11-23 1,13-35-16,11-46 15,1 23-15,-1 12 16,0 11 0,1 23-16,11 1 15,0 11 1,-12 11-16,1 0 16,-1 12-16,-12 0 15,-11 0 1,0 12-16,0 0 15,0 11 1,-12 0-16,-12 23 16,-24 0-1,-34 24-15,-13-1 16,13-23-16,-1-11 16,-11-12-1,-13 0-15,13-11 16,11-12-1,12-12-15,24 0 16,0-11 0,11-11-16,0-13 15,24 1-15,12 0 16,12 0 0,23 0-16,0 11 15,0 12 1,-11 0-16,-1 11 15,-12 1-15,-11 11 16,0 0 0,-12 0-16,12 11 15,-12 24 1,-12 11-16,-12 12 16,1-12-1,-24 0-15,11-23 16,13-11-16,-1-12 15,1 0 1,-1-12-16,1-22 16,-1-13-1,12-10-15,0-24 16,24 0-16,0 0 16,0 35-1,0 11-15,-12 24 16,0 11-1,0 0-15,0 11 16,0 12 0,-12 23-16,-12 24 15,1-1-15,-13 12 16,1-12 0,11-22-16,-11-1 15,12-12 1,-13-10-16,1-13 15,-12-11-15,11 0 16,13-11 0,11-13-16,0 1 15,24-23 1,23-23-16,13-1 16,22-10-16,24-13 15,12 24 1,-106 69-16</inkml:trace>
          <inkml:trace contextRef="#ctx0" brushRef="#br0" timeOffset="58258.2806">15471 6784 0,'0'0'0,"0"0"15,0-12-15,0 1 16,12-12 0,-1-12-16,1-11 15,24-12 1,11-12-16,12-22 15,-1 11-15,25-11 16,-12 22 0,-13 13-16,-10 10 15,-13 13 1,12-1-16,0 0 16,-12 12-16,1 12 15,-24-1 1,11 1-16,-11 11 15,-12 0 1,0 0-16,0 0 16,0 0-1,0 11-15,-12 12 16,-11 12-16,-13 23 16,1-12-1,-12 0-15,-12 0 16,12-11-1,0-12-15,0-11 16,11-1 0,1-11-16,11 0 15,1 0-15,-13 0 16,1 0 0,0 12-16,-1-1 15,1 1 1,0-1-16,-1-11 15,13 0-15,-1-11 16,1-1 0,11-11-16,0 12 15,0-1 1,1 1-16,-1 11 16,-24 11-1,-22 12-15,-13 12 16,0 11-16,1-11 15,-1 11 1,-12 0-16,1 47 16,82-93-1</inkml:trace>
          <inkml:trace contextRef="#ctx0" brushRef="#br0" timeOffset="57508.967">16401 6541 0,'0'0'0,"0"0"16,0 0-1,-11 12-15,-13-1 16,-23 24-16,-12 23 15,-12 11 1,12-11-16,-11 0 16,70-58-1</inkml:trace>
        </inkml:traceGroup>
        <inkml:traceGroup>
          <inkml:annotationXML>
            <emma:emma xmlns:emma="http://www.w3.org/2003/04/emma" version="1.0">
              <emma:interpretation id="{CBAC5CD9-F655-495D-A4C9-AAA225AB3882}" emma:medium="tactile" emma:mode="ink">
                <msink:context xmlns:msink="http://schemas.microsoft.com/ink/2010/main" type="inkWord" rotatedBoundingBox="24889,7175 25903,7155 25905,7250 24891,727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5344.3656">17591 6402 0,'0'0'16,"0"0"-16,36 0 16,70-11-16,82-12 15,-11 0 1,35-1-16,82-10 15</inkml:trace>
        </inkml:traceGroup>
      </inkml:traceGroup>
    </inkml:traceGroup>
    <inkml:traceGroup>
      <inkml:annotationXML>
        <emma:emma xmlns:emma="http://www.w3.org/2003/04/emma" version="1.0">
          <emma:interpretation id="{932ACA82-9777-41C5-B60A-5BF490513847}" emma:medium="tactile" emma:mode="ink">
            <msink:context xmlns:msink="http://schemas.microsoft.com/ink/2010/main" type="paragraph" rotatedBoundingBox="4038,11080 20773,10340 20866,12442 4131,13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6AB7D4-21C3-4027-B295-26C40BFEA5E4}" emma:medium="tactile" emma:mode="ink">
              <msink:context xmlns:msink="http://schemas.microsoft.com/ink/2010/main" type="line" rotatedBoundingBox="4038,11080 20773,10340 20866,12442 4131,13183"/>
            </emma:interpretation>
          </emma:emma>
        </inkml:annotationXML>
        <inkml:traceGroup>
          <inkml:annotationXML>
            <emma:emma xmlns:emma="http://www.w3.org/2003/04/emma" version="1.0">
              <emma:interpretation id="{24DC10E5-49E3-40B1-8815-008CADB5EF82}" emma:medium="tactile" emma:mode="ink">
                <msink:context xmlns:msink="http://schemas.microsoft.com/ink/2010/main" type="inkWord" rotatedBoundingBox="15869,10894 20788,10676 20863,12355 15944,1257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6200.4649">12597 10944 0,'0'0'16,"0"0"-16,0 0 16,23 12-1,12-1-15,13-11 16,22-11-1,-23-1-15,1-11 16,-13 0 0,-12 0-16,1-12 15,-12 1-15,-12-1 16,0 12 0,-12 0-16,-12 0 15,1 11 1,-12 12-16,-1 12 15,-11 22-15,-12 1 16,0 11 0,-11 0-16,-1-11 15,-23 11 1,23-23-16,12 1 16,12-13-1,12 1-15,-1-12 16,13 0-16,11 0 15,0-12 1,12 1-16,0-13 16,24-10-1,-1-12-15,1 22 16,-1 13 0,1 11-16,-12 0 15,0 11-15,-12 1 16,-12 11-1,-12 12-15,-11 11 16,0 0 0,-1-23-16,1 0 15,11-11-15,-11-12 16,11 0 0,1-12-16,-1-11 15,12 0 1,1 0-16,-1 12 15,12-1-15,0 12 16,0 0 0,-24 0-16,-11 12 15,-12 11 1,-24 23-16,12 0 16,12-11-1,12-12-15,35-23 16</inkml:trace>
          <inkml:trace contextRef="#ctx0" brushRef="#br0" timeOffset="116389.79">12055 10447 0,'0'0'15,"23"-11"-15,48-12 16,47-12 0,-12 12-16,-106 23 15</inkml:trace>
          <inkml:trace contextRef="#ctx0" brushRef="#br0" timeOffset="116909.1972">11336 10991 0,'0'0'0,"0"0"15,-12 11 1,-11 12-16,-13 12 15,-22 0-15,-13 11 16,-12 0 0,-11 0-16,0-11 15,12 0 1,82-35-16</inkml:trace>
          <inkml:trace contextRef="#ctx0" brushRef="#br0" timeOffset="116681.0119">11819 10066 0,'0'0'0,"0"12"15,0 22 1,0 36-16,0-1 15,-23 46 1,-1 24-16,0-35 16,-11 0-1,12-34-15,-1-1 16,24-69-16</inkml:trace>
          <inkml:trace contextRef="#ctx0" brushRef="#br0" timeOffset="118770.371">10017 9962 0,'0'0'0,"0"0"16,12 23-1,11 58-15,1 35 16,-24 34-1,-24 23-15,-11-11 16,-1-46-16,1 11 16,12-35-1,23-92-15</inkml:trace>
          <inkml:trace contextRef="#ctx0" brushRef="#br0" timeOffset="118484.2973">10382 11141 0,'0'0'0,"0"0"16,0 0 0,0 0-16,0 0 15,0 0 1,0 0-16,0 0 15,-12 0 1,-11-12-16,-13 1 16,13-1-16,-1-11 15,12 11 1,12 1-16,0-1 16,12 1-1,0-12-15,12 11 16,-13 1-1,1-1-15,0 12 16,0 12-16,-12-1 16,0 24-1,-12 34-15,-23 24 16,-1-24 0,-23 0-16,-23 1 15,23-24 1,-12 0-16,24-23 15,12 0-15,35-23 16</inkml:trace>
          <inkml:trace contextRef="#ctx0" brushRef="#br0" timeOffset="120180.5888">8815 10355 0,'0'0'16,"0"0"-16,24-12 15,47 1 1,-1-1-16,13 1 15,-1-1 1,1-11-16,-1 0 16,0 0-16,-11 11 15,-71 12 1</inkml:trace>
          <inkml:trace contextRef="#ctx0" brushRef="#br0" timeOffset="119873.9459">9546 10956 0,'0'0'0,"0"0"16,0 0-16,0 0 15,0 0 1,0 0-16,0 0 15,0-12 1,0-11-16,11-11 16,13-1-16,0-11 15,-1 11 1,1 0-16,11 12 16,-11 0-1,-1 11-15,-11 12 16,0 12-16,-1 11 15,-11 12 1,-11 0-16,-13 11 16,-23 0-1,-12 0-15,0-11 16,0-12 0,12-11-16,12-12 15,11 0-15,1-12 16,-1 0-1,12-11-15,1-11 16,-1-13 0,0 13-16,0 11 15,0 11-15,1 1 16,-13 11 0,-23 0-16,-12 11 15,12 1 1,12-1-16,11 1 15,12-1 1,12-11-16,0 0 16,0 0-16,12 12 15,12-1 1,-1 1-16,1 0 16,-1-1-1,1 1-15,-1-1 16,-23-11-1,0 0-15,0 0 16,0 0-16,-11 23 16,-25 0-1,-23 24-15,24-24 16,-12 11 0,12 1-16,11-12 15,1 12-15,11 0 16,12-12-1,0 0-15,12 11 16,11 1 0,1 0-16,-1-12 15,-11-12 1,0 1-16,-12 0 16,0-1-16,-12 1 15,-12 11 1,-11-12-16,0 1 15,-1-12 1,-11 0-16,0 0 16,12-12-16,-1-11 15,1-11 1,12-1-16,11-23 16,12 12-1,12-12-15,11 0 16,1 12-1,11 0-15,12-12 16,12 0-16,-59 58 16</inkml:trace>
          <inkml:trace contextRef="#ctx0" brushRef="#br0" timeOffset="121734.9603">13174 9997 0,'0'0'15,"0"0"1,0 0-16,0 0 16,0 0-16,0 0 15,0 0 1,0 0-16,0 0 15,0 11 1,0 12-16,12 12 16,-1 23-1,1-12-15,0 0 16,0 0-16,-1 1 16,13 34-1,-12 11-15,11 0 16,-11-11-1,12-11-15,-1-1 16,1 0 0,-1 1-16,1-1 15,-1 12-15,-11 0 16,0-12 0,0-11-16,0-12 15,-1 0 1,1-11-16,0 0 15,12-1-15,-24-34 16</inkml:trace>
        </inkml:traceGroup>
        <inkml:traceGroup>
          <inkml:annotationXML>
            <emma:emma xmlns:emma="http://www.w3.org/2003/04/emma" version="1.0">
              <emma:interpretation id="{6D449D2B-2FE9-47FB-91CC-792BBF5E0555}" emma:medium="tactile" emma:mode="ink">
                <msink:context xmlns:msink="http://schemas.microsoft.com/ink/2010/main" type="inkWord" rotatedBoundingBox="8855,10867 14733,10607 14808,12296 8930,1255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7335.9917">4987 11118 0,'0'0'16,"0"0"-16,0 11 15,-12 12 1,-23 35-16,-24 0 16,-24 11-1,-34-11-15,11-12 16,106-46-16</inkml:trace>
          <inkml:trace contextRef="#ctx0" brushRef="#br0" timeOffset="107099.7067">5340 10378 0,'0'0'0,"0"0"16,0 0-16,0 0 16,0 0-1,0 12-15,0 34 16,0 58 0,0 11-16,0-22 15,-12-1 1,1 12-16,-1 23 15,12-127-15</inkml:trace>
          <inkml:trace contextRef="#ctx0" brushRef="#br0" timeOffset="106567.9861">6436 10991 0,'0'0'15,"0"0"-15,0 11 16,0 1-1,0-12-15,12 11 16,-1 1-16,1-12 16,23 0-1,1 0-15,-1-12 16,0 1 0,-11-1-16,0-11 15,-13 11 1,1-11-16,-12 0 15,0 12-15,0 11 16,-12 0 0,1 0-16,-13 0 15,0 11 1,1 1-16,-1 11 16,-11 12-16,-12-1 15,-12 12 1,-12 1-16,1-13 15,-1-11 1,12-11-16,12-12 16,12-12-1,-1 1-15,13-1 16,-1-11 0,12 0-16,1 0 15,11 0-15,11 0 16,13-12-1,-1 0-15,13 12 16,-13 12-16,1-1 16,0 12-1,-13 0-15,1 12 16,0 11 0,-12 12-16,-12 11 15,0 0 1,-23 0-16,0 0 15,11-22-15,0-1 16,1-12 0,-1-11-16,1-11 15,-1-12 1,1-12-16,11 0 16,0 1-16,0 10 15,12 13 1,0-1-16,-11 1 15,11 11 1,-12 0-16,-12 0 16,-11 23-1,-24 12-15,-23 11 16,-1 12-16,24-12 16,0-12-1,59-34-15</inkml:trace>
          <inkml:trace contextRef="#ctx0" brushRef="#br0" timeOffset="106802.9359">5647 10586 0,'0'0'15,"23"-23"-15,24 0 16,24 0 0,23 0-16,24-12 15,-36 12 1,-23 11-16,-12 12 16,-47 0-16</inkml:trace>
          <inkml:trace contextRef="#ctx0" brushRef="#br0" timeOffset="111302.2831">4586 10852 0,'0'0'0,"0"0"0,0 0 15,0 0-15,0 0 16,0 0-1,0 0-15,-23 0 16,-13 23 0,-11 0-16,0 0 15,24 0 1,11 0-16,0 1 16,12-13-16,0 1 15,12-1 1,23 1-16,1-12 15,-1 0 1,0-12-16,-11 12 16,-12 0-16,-1 0 15,-11 0 1,0 0-16,-11 0 16,-25 23-1,-11 12-15,-12 0 16,12-12-1,12 0-15,-1-12 16,13-11-16,11 0 16,0-11-1,1-12-15,-1 0 16,12 0 0,0-1-16,0 1 15,0 12-15,0 11 16,0 0-1,0 0-15,-12 11 16,-12 12 0,-23 24-16,0-1 15,0 0 1,0-11-16,12-1 16,35-34-16</inkml:trace>
          <inkml:trace contextRef="#ctx0" brushRef="#br0" timeOffset="113146.1316">2690 10574 0,'0'0'15,"0"0"-15,0 0 16,0 0 0,12 24-16,-12 10 15,-12 36 1,-12-1-16,1-23 16,-13 0-1,13-11-15,-1-12 16,-11-11-16,11-1 15,-11-11 1,0 0-16,11-11 16,1-1-1,-1 1-15,12-1 16,0 1-16,1 11 16,-13 0-1,-11 11-15,-12 12 16,0 12-1,-12 23-15,-24 23 16,12-1 0,1 1-16,23-23 15,47-58-15</inkml:trace>
          <inkml:trace contextRef="#ctx0" brushRef="#br0" timeOffset="112701.9459">2761 10956 0,'0'0'16,"0"0"-16,11 0 15,13 11 1,-1 1-16,1 11 16,-12 12-1,0 11-15,-12 0 16,-24 12-16,-47 11 16,24-22-1,0-13-15,47-34 16</inkml:trace>
          <inkml:trace contextRef="#ctx0" brushRef="#br0" timeOffset="111954.158">3385 10921 0,'0'0'16,"0"0"-16,0 12 15,12 11 1,-1 12-16,1-1 16,-12 1-16,0-12 15,0 0 1,-12-11-16,1-1 16,-13 1-1,1-1-15,-13 12 16,-23 12-16,0 0 15,0-1 1,-23 24-16,-24 0 16,12-12-1,11-11-15,13 11 16,11 0 0,0-11-16,23-12 15,13 0-15,23-23 16</inkml:trace>
          <inkml:trace contextRef="#ctx0" brushRef="#br0" timeOffset="111531.0369">3832 10991 0,'0'0'0,"0"0"16,0 0-1,0 0-15,0 0 16,0 0-1,0 11-15,0 24 16,-11 11-16,-13 12 16,-11 0-1,-1-1-15,36-57 16</inkml:trace>
          <inkml:trace contextRef="#ctx0" brushRef="#br0" timeOffset="112388.2619">4445 9904 0,'0'0'0,"0"0"16,12 0 0,0 12-16,-24 22 15,-47 59 1,-24 22-16,-23-22 16,-70 11-1,46-46-15,24-24 16,24-22-16,-13-12 15,13 0 1,23-12-16,12 1 16,12-12-1,23-24-15,24-10 16,23-24-16,12 11 16,0 24-1,12 23-15,0 23 16,-12 12-1,-12 22-15,-23 13 16,-12 22 0,-35 35-16,35-104 15</inkml:trace>
          <inkml:trace contextRef="#ctx0" brushRef="#br0" timeOffset="113799.9654">1759 10494 0,'0'0'0,"0"0"16,12 46 0,12 46-16,-1-11 15,-11-11 1,0-24-16,-12-12 16,0-10-16,-12-1 15,-12-12 1,-23 1-16,0-1 15,0-11 1,12-11-16,11-24 16,12 0-1,36-22-15,23-1 16,24 12-16,-71 46 16</inkml:trace>
          <inkml:trace contextRef="#ctx0" brushRef="#br0" timeOffset="113462.8853">2136 10517 0,'0'-12'16,"24"-23"-16,23-34 16,0-46-16,-12 22 15,-23 24 1,-24 11-16,-11 23 15,-13 1 1,-11 11-16,0 23 16,12 11-1,0 24-15,11-1 16,12 24 0,24-12-16,23 12 15,12-12-15,24 12 16,-71-58-1</inkml:trace>
          <inkml:trace contextRef="#ctx0" brushRef="#br0" timeOffset="114428.2204">7048 11233 0,'0'0'0,"0"0"15,36 0-15,23-11 16,11-1 0,1 1-16,-12-1 15,0 0-15,-12 1 16,0-1 0,-47 12-16</inkml:trace>
        </inkml:traceGroup>
        <inkml:traceGroup>
          <inkml:annotationXML>
            <emma:emma xmlns:emma="http://www.w3.org/2003/04/emma" version="1.0">
              <emma:interpretation id="{E9741EE4-5B34-4D12-9688-09BE68593E02}" emma:medium="tactile" emma:mode="ink">
                <msink:context xmlns:msink="http://schemas.microsoft.com/ink/2010/main" type="inkWord" rotatedBoundingBox="8112,11281 8315,11272 8376,12644 8173,1265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4410.8711">817 10413 0,'0'0'0,"0"0"15,0 0-15,0 0 16,0 0-1,0 0-15,0 11 16,0 24 0,0 23-16,12 23 15,-1 11-15,1-11 16,0 11 0,12 24-16,-1 0 15,1-1 1,-13-34-16,13 0 15,0 0 1,-1-12-16,1 12 16,-13-23-16,1-12 15,0 23 1,-12-69-16</inkml:trace>
        </inkml:traceGroup>
        <inkml:traceGroup>
          <inkml:annotationXML>
            <emma:emma xmlns:emma="http://www.w3.org/2003/04/emma" version="1.0">
              <emma:interpretation id="{7F413B15-F12A-4481-9CCA-DD4565735C5D}" emma:medium="tactile" emma:mode="ink">
                <msink:context xmlns:msink="http://schemas.microsoft.com/ink/2010/main" type="inkWord" rotatedBoundingBox="4059,11556 7545,11401 7617,13028 4131,1318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0881.9861">-2246 10656 0,'0'0'0,"0"0"16,0 0-16,0 0 15,0 0 1,-23 0-16,-25 0 16,-10 0-1,-13 0-15,0 0 16,-11 12-16,11 0 15,12-1 1,12 1-16,0 11 16,12 0-1,-1 0-15,1 12 16,0-1 0,-1 1-16,1 11 15,0 12-15,-1 0 16,-11 23-1,24-12-15,-1-11 16,12-12 0,12 0-16,12-11 15,0 0 1,11-12-16,24 0 16,36 0-16,23-12 15,-12-11 1,0 0-16,-11 0 15,-1-11 1,-11-1-16,-24 12 16,-47 0-16</inkml:trace>
          <inkml:trace contextRef="#ctx0" brushRef="#br0" timeOffset="101136.923">-3165 11199 0,'0'0'16,"0"0"-16,24-12 15,58-11-15,36-12 16,-12 12-1,-12 0-15,1 0 16,-1 11 0,-12 12-16,-82 0 15</inkml:trace>
          <inkml:trace contextRef="#ctx0" brushRef="#br0" timeOffset="101863.0741">-2093 11973 0,'0'0'15,"0"0"-15,12-23 16,0-12 0,11 0-16,-11-11 15,0 0-15,0 0 16,-12 0-1,0 11-15,-12 12 16,0 0 0,-23 11-16,-12 12 15,-24 12-15,-23 34 16,11 35 0,24 0-16,24-24 15,12-10 1,11-13-16,12-11 15,12-11-15,11 0 16,24-1 0,12-11-16,0-11 15,0-24 1,0-11-16,-12-1 16,-12 1-1,-11 0-15,-1 11 16,-11 12-16,0 12 15,-12-1 1,0 12-16,0 0 16,0 0-1,12 23-15,-12 12 16,12 11 0,-1 12-16,1-12 15,0 12-15,0-12 16,11 12-1,-23-58-15</inkml:trace>
          <inkml:trace contextRef="#ctx0" brushRef="#br0" timeOffset="102359.4227">-1645 11476 0,'0'0'15,"0"0"-15,0 0 16,12 11 0,-1 13-16,1 22 15,0 46 1,-12 12-16,-12-23 16,0-35-1,1-11-15,11 0 16,0-24-16,0 1 15,0-12 1,11 0-16,13-23 16,11-12-1,24-23-15,0 12 16,12 11-16,0 12 16,-24 23-1,-12 12-15,0 11 16,-11 12-1,-12-1-15,-1 1 16,-22 0 0,-13-1-16,-23 13 15,0-13-15,-12 1 16,0-12 0,-12-11-16,-11-1 15,11-11 1,24-11-16,35 11 15,12 0-15,0 0 16</inkml:trace>
          <inkml:trace contextRef="#ctx0" brushRef="#br0" timeOffset="102864.3061">-785 11823 0,'0'0'16,"0"0"-1,0-12-15,0 1 16,0-13-16,-12 1 16,0 0-1,-11 12-15,-24-1 16,-1 12-1,-10 0-15,10 12 16,13-1 0,12 1-16,11-1 15,12-11-15,0 12 16,12 11 0,11 0-16,1 12 15,11-1 1,0-10-16,12 10 15,1 1-15,-13-12 16,-12 0 0,-11 0-16,0 0 15,-12 0 1,-12 12-16,0 0 16,-11-12-16,-12 0 15,-13-11 1,-22-12-16,-1-12 15,12 0 1,59 12-16</inkml:trace>
          <inkml:trace contextRef="#ctx0" brushRef="#br0" timeOffset="103917.2959">-361 11464 0,'0'0'16,"0"0"-16,0 0 15,0 0-15,12 0 16,35 0-1,35 0-15,24 0 16,-11 0 0,-25 0-16,1 0 15,0 0 1,23 12-16,-94-12 16</inkml:trace>
          <inkml:trace contextRef="#ctx0" brushRef="#br0" timeOffset="103690.2459">-326 11152 0,'0'0'15,"0"0"-15,0 0 16,0 0 0,0 0-16,0 0 15,0 0 1,0 0-16,0 0 16,36 0-16,22 0 15,25 0 1,-1-11-16,-11 11 15,-12 0 1,0 0-16,-12 0 16,-12 0-16,-11 0 15,-1 0 1,-11 0-16,-12 0 16,0 11-1,0-11-15</inkml:trace>
        </inkml:traceGroup>
      </inkml:traceGroup>
    </inkml:traceGroup>
    <inkml:traceGroup>
      <inkml:annotationXML>
        <emma:emma xmlns:emma="http://www.w3.org/2003/04/emma" version="1.0">
          <emma:interpretation id="{1B0DFF3A-505F-49F9-810C-9522A973C75D}" emma:medium="tactile" emma:mode="ink">
            <msink:context xmlns:msink="http://schemas.microsoft.com/ink/2010/main" type="paragraph" rotatedBoundingBox="2291,14129 17023,13156 17167,15337 2435,16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97D240-4444-4950-A1C2-88919F30799B}" emma:medium="tactile" emma:mode="ink">
              <msink:context xmlns:msink="http://schemas.microsoft.com/ink/2010/main" type="line" rotatedBoundingBox="2291,14129 17023,13156 17167,15337 2435,16310"/>
            </emma:interpretation>
          </emma:emma>
        </inkml:annotationXML>
        <inkml:traceGroup>
          <inkml:annotationXML>
            <emma:emma xmlns:emma="http://www.w3.org/2003/04/emma" version="1.0">
              <emma:interpretation id="{44701E74-32CB-4679-9D3E-9FC989DDBFE8}" emma:medium="tactile" emma:mode="ink">
                <msink:context xmlns:msink="http://schemas.microsoft.com/ink/2010/main" type="inkWord" rotatedBoundingBox="2304,14317 4772,14153 4875,15704 2406,1586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43859.2655">-2458 14331 0,'0'0'0,"0"0"15,0 0 1,0 0-16,0 0 15,0 0-15,0 0 16,0 0 0,-12 11-16,-11 1 15,-1-12 1,-11 11-16,-12-11 16,0 0-1,11-11-15,1-1 16,23 1-16,12 11 15,12-12 1,0-11-16,11 0 16,13 0-1,11 11-15,0 1 16,0 11-16,-23 11 16,-13 1-1,-11-12-15,0 0 16,0 11-1,0 1-15,0-12 16</inkml:trace>
          <inkml:trace contextRef="#ctx0" brushRef="#br1" timeOffset="138154.0679">-2623 14296 0,'0'0'16,"0"0"-16,0 0 16,0 0-16,0 0 15,0 0 1</inkml:trace>
          <inkml:trace contextRef="#ctx0" brushRef="#br1" timeOffset="137875.0863">-4307 13834 0,'0'0'0,"0"0"16,0 0 0,0 0-16,0 23 15,0 23 1,11 12-16,1 11 16,0 0-16,-12 12 15,0 35 1,-12-1-16,0-34 15,-23-11 1,-24-13-16,-23 1 16,-12-12-1,23-22-15,-12-24 16,13-24-16,11-10 16,12-12-1,23-1-15,24-10 16,12-1-1,23-12-15,71-10 16,59-1 0,-165 81-16</inkml:trace>
          <inkml:trace contextRef="#ctx0" brushRef="#br1" timeOffset="137175.9959">-3577 14492 0,'0'0'15,"0"0"1,0 0-16,0 12 16,12-1-1,11 1-15,24 0 16,1-24-16,-1 0 16,0 1-1,-12-12-15,1 0 16,-13 0-1,-11-1-15,0 1 16,-1 0 0,-11 12-16,0-1 15,0-11-15,0 11 16,0 1 0,0-1-16,0 1 15,-11-1 1,11 12-16,0 0 15,0 0-15,-12 0 16,0 0 0,-11 12-16,-1-1 15,-11 1 1,-1-1-16,-11 13 16,12-1-1,-1-12-15,1 1 16,12-1-16,-1-11 15,12 0 1,0 0-16,1 0 16,-1 0-1,0 0-15,0 0 16,-23 12-16,0-1 16,-12 13-1,-1-1-15,-10 0 16,-1 0-1,23-12-15,13-11 16,-1 0 0,12-11-16,1-1 15,11-11-15,11-11 16,37-13 0,-48 47-16</inkml:trace>
          <inkml:trace contextRef="#ctx0" brushRef="#br1" timeOffset="137472.0469">-3624 13834 0,'0'0'0,"0"0"16,0-12-16,12-23 15,-1-11 1,1-35-16,-12-11 15,-12 11 1,1 23-16,-1 23 16,0 12-1,0 12-15,12 11 16,0 0-16,0 23 16,0 23-1,12 0-15,0-11 16,35 23-1,-47-58-15</inkml:trace>
          <inkml:trace contextRef="#ctx0" brushRef="#br1" timeOffset="144357.9303">-2811 14862 0,'0'0'16,"0"0"-16,-12 0 15,0 0 1,-11 0-16,-1 0 16,0 0-1,13 0-15,-1-11 16,0-1 0,0 1-16,12-13 15,12-10-15,12-1 16,11-11-1,12 11-15,-12 12 16,1 11 0,-13 24-16,1 0 15,0 11-15,-13 0 16,-11-12 0,-11 12-16,-25 1 15,-11-13 1,0-11-16,12 0 15,35 0-15</inkml:trace>
          <inkml:trace contextRef="#ctx0" brushRef="#br1" timeOffset="138280.7024">-2917 14735 0,'0'0'0,"0"0"16,0 0-1,0 0-15,0 0 16</inkml:trace>
        </inkml:traceGroup>
        <inkml:traceGroup>
          <inkml:annotationXML>
            <emma:emma xmlns:emma="http://www.w3.org/2003/04/emma" version="1.0">
              <emma:interpretation id="{CEBEDC4F-2F78-4391-AB1F-CC255603F6A5}" emma:medium="tactile" emma:mode="ink">
                <msink:context xmlns:msink="http://schemas.microsoft.com/ink/2010/main" type="inkWord" rotatedBoundingBox="5974,14928 6833,14871 6883,15629 6024,1568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151973.2241">-1209 14203 0,'0'0'0,"0"0"16,0 0-16,0 0 15,0-11-15,0-12 16,12 0 0,11-12-16,24 0 15,-11 12 1,11 12-16,0 11 15,0 23 1,-12 0-16,1 12 16,-13 11-16,-11 23 15,-24 12 1,-11 23-16,-13-23 16,-23 0-1,-11-23-15,-1-12 16,12-12-16,12-22 15,12 0 1,11-12-16,24 0 16,0 0-1,12-12-15,35 0 16,12 1 0,12-1-16,11 12 15,12 0-15,-11 0 16,-24 0-1,-59 0-15</inkml:trace>
          <inkml:trace contextRef="#ctx0" brushRef="#br1" timeOffset="152163.2619">-432 14747 0,'0'0'16,"0"0"-16,0 0 15,0 0 1,0 0-16</inkml:trace>
        </inkml:traceGroup>
        <inkml:traceGroup>
          <inkml:annotationXML>
            <emma:emma xmlns:emma="http://www.w3.org/2003/04/emma" version="1.0">
              <emma:interpretation id="{8A01AB33-6974-4E18-BC1E-C68CE3877352}" emma:medium="tactile" emma:mode="ink">
                <msink:context xmlns:msink="http://schemas.microsoft.com/ink/2010/main" type="inkWord" rotatedBoundingBox="7424,14788 9688,14638 9745,15499 7481,1564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154466.0993">1641 14007 0,'0'0'16,"0"0"-1,0 0-15,0 0 16,0 0-16,0 12 16,0 22-1,-11 24-15,-1 34 16,-12 24-1,1 0-15,11-47 16,12-11 0,0-12-16,0-11 15,12 11-15,-12-46 16</inkml:trace>
          <inkml:trace contextRef="#ctx0" brushRef="#br1" timeOffset="154832.0277">1971 13961 0,'0'0'16,"0"0"-16,0 0 15,0 0 1,12 0-16,-12 0 15,0 0 1,0 11-16,0 12 16,0 1-1,-12-1-15,0 0 16,1 0-16,-1 0 16,12-11-1,0-1-15,0 1 16,0-1-1,12 1-15,11-1 16,24 1 0,24-1-16,12 1 15,-25-12-15,-10 0 16,-1 0 0,-12 0-16,0 0 15,-11 12 1,-24-12-16</inkml:trace>
          <inkml:trace contextRef="#ctx0" brushRef="#br1" timeOffset="155076.2838">2348 13822 0,'0'0'0,"0"0"15,0 12 1,12 34-16,0 35 16,0 11-1,-12 1-15,-12 45 16,0-11-16,12-34 16,0-24-1,0-11-15,0-58 16</inkml:trace>
          <inkml:trace contextRef="#ctx0" brushRef="#br1" timeOffset="153057.6267">134 14053 0,'0'0'0,"0"0"15,0 0 1,0 0-16,0 0 16,0 12-16,11 22 15,1 1 1,12 34-16,-1 12 15,1 23 1,-12-23-16,-1-23 16,1 0-16,0-24 15,0 1 1,0 0-16,-1-1 16,-11-34-1</inkml:trace>
          <inkml:trace contextRef="#ctx0" brushRef="#br1" timeOffset="153895.2893">1300 13845 0,'0'0'16,"0"0"-16,0 0 16,0 0-1,-12 0-15,-12 0 16,-23 12-16,0-1 15,-12-11 1,12 0-16,12 0 16,0 0-1,11 12-15,-11-1 16,-1 12 0,1 12-16,0 11 15,11-11-15,1 0 16,11-1-1,-12 1-15,12-12 16,1 0 0,11-11-16,0-1 15,0-11-15,0 0 16,11 12 0,1-12-16,24 12 15,11-1 1,35 1-16,-11-1 15,-1 1 1,-22-1-16,-13 1 16,-12 11-16,1 12 15,-12-1 1,0 13-16,-24-1 16,-24 0-1,-22 12-15,-13-12 16,12-11-16,0-12 15,0-12 1,0 1-16,12-12 16,35 0-1,12 0-15</inkml:trace>
        </inkml:traceGroup>
        <inkml:traceGroup>
          <inkml:annotationXML>
            <emma:emma xmlns:emma="http://www.w3.org/2003/04/emma" version="1.0">
              <emma:interpretation id="{3D189819-CE75-45D5-981E-6255D66B3F81}" emma:medium="tactile" emma:mode="ink">
                <msink:context xmlns:msink="http://schemas.microsoft.com/ink/2010/main" type="inkWord" rotatedBoundingBox="10085,13614 13627,13380 13771,15562 10229,15796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158556.1903">5187 13383 0,'0'0'0,"0"0"15,0 0 1,0 0-16,0 0 15,0 11 1,0 1-16,-12 23 16,-11-1-16,-36 1 15,0 0 1,0-1-16,12-11 16,47-23-1</inkml:trace>
          <inkml:trace contextRef="#ctx0" brushRef="#br1" timeOffset="159561.0677">4245 12897 0,'0'-11'16,"12"-1"-16,23-22 16,71-24-1,0 12-15,-12-1 16,36 1 0,11 12-16,-141 34 15</inkml:trace>
          <inkml:trace contextRef="#ctx0" brushRef="#br1" timeOffset="159324.0041">4716 13094 0,'0'0'0,"0"0"16,0 0 0,0-23-16,0 11 15,0-11 1,12 0-16,0 0 15,-1 0-15,13 11 16,-12 1 0,-12 11-16,0 0 15,0 0 1,0 11-16,-12 12 16,-12 12-16,-11 11 15,0-11 1,-1 11-16,13-11 15,11-12 1,0 0-16,12 0 16,0-11-1,12-1-15,0 1 16,-1-12-16,1 0 16,0 0-1,-12 0-15,0 0 16,0 0-1,-12-12-15,0 12 16,-23-11 0,-12 11-16,0 0 15,12 0-15,-1 0 16,1 0 0,23 0-16,-11 11 15,11 12 1,0 12-16,0 11 15,0 12-15,1 0 16,11 11 0,11 1-16,1 10 15,0 1 1,0 0-16,0-23 16,-1-12-1,13 1-15,-24-47 16</inkml:trace>
          <inkml:trace contextRef="#ctx0" brushRef="#br1" timeOffset="172397.1792">4068 13152 0,'0'0'15,"0"0"-15,0 0 16,0 0 0,0 11-16,-12 24 15,1 11-15,-1 35 16,0 0-1,0-12-15,0-11 16,12-12 0,0 1-16,12-1 15,-12-46 1</inkml:trace>
          <inkml:trace contextRef="#ctx0" brushRef="#br1" timeOffset="172883.4499">3738 13464 0,'0'0'0,"0"0"16,0 0-16,-12 11 16,-11 1-1,-1 11-15,13 0 16,-1-11-16,0-1 15,12 1 1,0-1-16,0-11 16,12 12-1,0-12-15,11 0 16,1 0 0,-13 0-16,-11 0 15,0 0-15,0 0 16,-11 11-1,-1 1-15,-12 11 16,-46 0 0,-1 12-16,-23-12 15,23-11 1,12-1-16,24-11 16,-1 0-16,25 0 15,-1-11 1,0-13-16,12-10 15,24-12 1,11-1-16,12 13 16,-47 34-16</inkml:trace>
          <inkml:trace contextRef="#ctx0" brushRef="#br1" timeOffset="173179.0529">3573 13082 0,'0'0'16,"0"-11"-1,0-24-15,12-23 16,0-11-16,-12 11 16,-12 12-1,0 23-15,-11 0 16,-13 23-1,1 0-15,0 23 16,11 0 0,1 12-16,11 11 15,12 0 1,12 0-16,-1-11 16,-11-35-16</inkml:trace>
          <inkml:trace contextRef="#ctx0" brushRef="#br1" timeOffset="173502.9889">3090 13591 0,'0'0'0,"0"0"16,0 0-16,0 0 16,-11 11-1,-1 13-15,-24 10 16,-11 12 0,-12 1-16,-11-1 15,70-46-15</inkml:trace>
          <inkml:trace contextRef="#ctx0" brushRef="#br1" timeOffset="156172.0243">3008 14619 0,'0'0'0,"0"0"16,0 0-16,0 0 15,23-11 1,25-1-16,46-11 15,24 0 1,-1 0-16,37 11 16,58-11-1,-48 12-15,13-12 16,35 11-16,-35 1 16,11-1-1,24 12-15,-47-12 16,24 1-1,23-1-15,-59 12 16,0 0-16,12 0 16,-35-11-1,-36-1-15,-23 12 16,-24 0 0,-12-11-16,-11 11 15,-13 0 1,1 0-16,-12 0 15,0 0-15,-12-12 16,-11-11 0,-24 0-16,-24 0 15,0-12 1,1-11-16,22 11 16,1 1-16,12 10 15,11 1 1,1 12-16,11-1 15,12 12 1,0 0-16,0 0 16,0 0-1,24 12-15,35 11 16,35 12-16,-12-12 16,1 11-1,-24-11-15,-12 1 16,-12-1-1,0 0-15,-11-12 16,-12 12-16,0 1 16,-12 10-1,0 1-15,-12 0 16,-12 11 0,-11 12-16,0-12 15,-13 0 1,25-23-16,-1-11 15,13-1-15,-1 1 16,0-1 0,0 1-16,12-12 15,0 0 1,0 0-16,0 0 16,-12-12-16,1-11 15,-13-23 1,1-23-16,11 11 15,-12-23 1,12 12-16,-11 11 16,11 12-1,-12 11-15,1 0 16,-1 12-16,24 23 16</inkml:trace>
          <inkml:trace contextRef="#ctx0" brushRef="#br1" timeOffset="196730.0593">5435 13175 0,'0'0'0,"0"0"16,0 0-16,0 0 16,0 0-1,0 0-15,0-12 16,11 1-1,1-12-15,23-1 16,1 1 0,11 12-16,0 11 15,0 11-15,-12 1 16,-11-1 0,-12 1-16,-12 11 15,-12 12 1,-12 11-16,-23 12 15,-12 11-15,12-11 16,0-12 0,12-11-16,11-12 15,13 0 1,11-11-16,11-1 16,25 12-1,34 0-15,13-11 16,11 0-16,59-12 15,-153 0 1</inkml:trace>
        </inkml:traceGroup>
        <inkml:traceGroup>
          <inkml:annotationXML>
            <emma:emma xmlns:emma="http://www.w3.org/2003/04/emma" version="1.0">
              <emma:interpretation id="{9AFEDF4B-03B8-47C2-B0A7-200FFD3C903B}" emma:medium="tactile" emma:mode="ink">
                <msink:context xmlns:msink="http://schemas.microsoft.com/ink/2010/main" type="inkWord" rotatedBoundingBox="14346,14210 17080,14030 17140,14929 14405,15110"/>
              </emma:interpretation>
              <emma:one-of disjunction-type="recognition" id="oneOf22">
                <emma:interpretation id="interp26" emma:lang="" emma:confidence="1">
                  <emma:literal>is</emma:literal>
                </emma:interpretation>
                <emma:interpretation id="interp27" emma:lang="" emma:confidence="0">
                  <emma:literal>l s</emma:literal>
                </emma:interpretation>
                <emma:interpretation id="interp28" emma:lang="" emma:confidence="0">
                  <emma:literal>, s</emma:literal>
                </emma:interpretation>
                <emma:interpretation id="interp29" emma:lang="" emma:confidence="0">
                  <emma:literal>. s</emma:literal>
                </emma:interpretation>
                <emma:interpretation id="interp30" emma:lang="" emma:confidence="0">
                  <emma:literal>1 s</emma:literal>
                </emma:interpretation>
              </emma:one-of>
            </emma:emma>
          </inkml:annotationXML>
          <inkml:trace contextRef="#ctx0" brushRef="#br1" timeOffset="198816.2856">8568 13475 0,'0'0'0,"0"0"16,0 0-16,0 12 15,12 11 1,-1 12-16,1-1 15,0 13 1,0 22-16,0 23 16,-1-11-1,13 0-15,-12-23 16,-1-12-16,13 0 16,0-11-1,-24-35-15</inkml:trace>
          <inkml:trace contextRef="#ctx0" brushRef="#br1" timeOffset="199623.8527">9781 13163 0,'0'0'16,"0"0"-16,0 0 16,-12 0-1,-11 12-15,-24-1 16,-12 1-16,-12 0 15,12-1 1,0 1-16,12-1 16,12-11-1,11 12-15,1-1 16,-1 1 0,1-1-16,-1 1 15,12 0-15,1 11 16,-1 0-1,0 0-15,0 0 16,12 0 0,0 0-16,0-11 15,12-1-15,0 1 16,11-1 0,13 1-16,11 0 15,0-1 1,0 1-16,12 11 15,-12-12 1,0 12-16,-11 1 16,-13-1-16,1 11 15,-13 1 1,-11 11-16,-11 12 16,-25 0-1,-11-12-15,-12-11 16,0-1-16,0-22 15,12-12 1,-12 0-16,59 0 16</inkml:trace>
          <inkml:trace contextRef="#ctx0" brushRef="#br1" timeOffset="198125.9667">7072 13730 0,'0'0'15,"0"0"-15,0 0 16,12-12 0,23 0-16,12-11 15,12-11 1,-12 11-16,0 11 15,0 0-15,1 12 16,-13 0 0,12 12-16,-12 11 15,-11 0 1,-12 0-16,-12 12 16,-12 11-1,-12 24-15,-23-1 16,-23 0-16,-1-11 15,0-12 1,12-11-16,24-12 16,11-11-1,13-1-15,11-11 16,0 0-16,11 0 16,36 0-1,24 0-15,0 0 16,23-11-1,0 11-15,1 0 16,11 0 0,-106 0-16</inkml:trace>
          <inkml:trace contextRef="#ctx0" brushRef="#br1" timeOffset="198325.9312">8203 14042 0,'0'0'16,"0"0"-16,0 0 16,0 0-16,0 11 15,0-11 1</inkml:trace>
        </inkml:traceGroup>
      </inkml:traceGroup>
    </inkml:traceGroup>
    <inkml:traceGroup>
      <inkml:annotationXML>
        <emma:emma xmlns:emma="http://www.w3.org/2003/04/emma" version="1.0">
          <emma:interpretation id="{339ED018-FFFE-458D-9DC1-7AFF8507E5B0}" emma:medium="tactile" emma:mode="ink">
            <msink:context xmlns:msink="http://schemas.microsoft.com/ink/2010/main" type="paragraph" rotatedBoundingBox="4787,16833 22764,15397 22906,17169 4929,18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91B291-B933-46B6-9DFF-E7690821C668}" emma:medium="tactile" emma:mode="ink">
              <msink:context xmlns:msink="http://schemas.microsoft.com/ink/2010/main" type="line" rotatedBoundingBox="4787,16833 22764,15397 22906,17169 4929,18605"/>
            </emma:interpretation>
          </emma:emma>
        </inkml:annotationXML>
        <inkml:traceGroup>
          <inkml:annotationXML>
            <emma:emma xmlns:emma="http://www.w3.org/2003/04/emma" version="1.0">
              <emma:interpretation id="{5E66DEAA-7FC1-4AE8-B2BF-E7178B53AEEE}" emma:medium="tactile" emma:mode="ink">
                <msink:context xmlns:msink="http://schemas.microsoft.com/ink/2010/main" type="inkWord" rotatedBoundingBox="4797,16958 8241,16683 8355,18110 4911,1838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208342.1475">-1033 16492 0,'0'0'0,"0"0"15,0 0 1,0 0-16,0 0 16,12 11-1,0 24-15,0 34 16,11 47-16,-11-35 15,0-12 1,0-11-16,-1-12 16,1 0-1,-12-23-15,0 1 16,0-13-16,0-11 16,0 0-1,0 0-15,0 0 16,12-23-1,23-23-15,12 0 16,12 11 0,-11 23-16,10 12 15,-10 12-15,-13 11 16,0 0 0,-11 0-16,-12 0 15,-1 12 1,-22 0-16,-1-1 15,-35 1-15,-12 0 16,0-12 0,12-23-16,0-12 15,11 1 1,13-1-16,23 12 16</inkml:trace>
          <inkml:trace contextRef="#ctx0" brushRef="#br1" timeOffset="208815.1876">-149 16792 0,'0'0'15,"12"-11"-15,-1-1 16,1 1-1,-12-1-15,-12 0 16,-11 1 0,-1-1-16,-11 12 15,0 0-15,-1 12 16,1 11 0,11 0-16,13-11 15,-1 11 1,12-12-16,0 1 15,12 11-15,23 0 16,24 12 0,23-1-16,1 1 15,-24 0 1,-12-1-16,-12-10 16,-11 10-1,-1 1-15,-11 11 16,-24-11-16,-11 0 15,-24-1 1,-12 1-16,-12-24 16,0-11-1,12-11-15,12-12 16,47 23-16</inkml:trace>
          <inkml:trace contextRef="#ctx0" brushRef="#br1" timeOffset="209240.8679">275 16550 0,'0'0'0,"0"0"16,0 0-16,12 0 16,23 0-1,12 0-15,24 0 16,0 0-16,-13 0 16,13 0-1,-24 11-15,12-11 16,-12 0-1,-11 0-15,-13 12 16,-23-12 0</inkml:trace>
          <inkml:trace contextRef="#ctx0" brushRef="#br1" timeOffset="209439.1343">334 16815 0,'0'0'0,"12"0"16,35 0 0,35 0-16,12-11 15,13-1 1,22 1-16,-11-1 16,-24 1-16,-94 11 15</inkml:trace>
          <inkml:trace contextRef="#ctx0" brushRef="#br1" timeOffset="206581.163">-2470 16492 0,'0'0'16,"12"0"-16,47-12 15,23 1-15,1-12 16,23-1 0,12 13-16,0-1 15,-36 12 1,-82 0-16</inkml:trace>
          <inkml:trace contextRef="#ctx0" brushRef="#br1" timeOffset="206323.6963">-1433 16029 0,'0'0'0,"0"0"0,0 0 15,0 0 1,-12 0-16,-11 0 16,-25 0-1,-10 0-15,-25 0 16,12 0-16,13 12 16,-1-12-1,12 12-15,-1-1 16,1 12-1,0 12-15,0 0 16,0-1 0,0 12-16,11-11 15,1 0-15,12-1 16,-1 1 0,12-12-16,12 12 15,0 11 1,12-11-16,12 11 15,11 0 1,12 1-16,0-13 16,0-11-16,24-11 15,0-12 1,11-12-16,-11 1 16,-12-12-1,-24 11-15,-35 12 16</inkml:trace>
          <inkml:trace contextRef="#ctx0" brushRef="#br1" timeOffset="207171.3259">-1386 16966 0,'0'0'16,"12"-12"-1,0 0-15,-1-11 16,1-11-1,-24-13-15,1 13 16,-13 11-16,1 11 16,-25 12-1,-11 23-15,-35 23 16,24 12 0,11 0-16,23-12 15,13-11 1,11 0-16,12-1 15,12-11-15,11-11 16,13-12 0,-1-12-16,12-11 15,0 0 1,12-35-16,-12 1 16,-11 10-16,-1 13 15,-11 11 1,-1 11-16,-11 12 15,0 0 1,-1 23-16,13 12 16,0-1-1,-1 13-15,1-1 16,11 12-16,-35-58 16</inkml:trace>
        </inkml:traceGroup>
        <inkml:traceGroup>
          <inkml:annotationXML>
            <emma:emma xmlns:emma="http://www.w3.org/2003/04/emma" version="1.0">
              <emma:interpretation id="{0727A3A6-0CDC-40D8-B748-AA2605C4D2A8}" emma:medium="tactile" emma:mode="ink">
                <msink:context xmlns:msink="http://schemas.microsoft.com/ink/2010/main" type="inkWord" rotatedBoundingBox="8646,16770 12535,16459 12638,17744 8748,1805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212904.9059">3385 16018 0,'0'0'0,"0"0"16,0 11-16,12 24 15,11 34 1,1 24-16,-1-12 15,1 0 1,-1-12-16,1-11 16,0 0-1,-24-58-15</inkml:trace>
          <inkml:trace contextRef="#ctx0" brushRef="#br1" timeOffset="213563.0381">4315 15845 0,'0'0'16,"0"0"-16,0 0 15,0 0 1,0 0-16,-11 0 16,-13 0-16,-11 11 15,-12 1 1,-12-1-16,-12 12 15,0 0 1,24-11-16,12 11 16,0 0-1,11 0-15,0 0 16,1 1-16,11 10 16,0-11-1,12-11-15,0-1 16,12 1-1,12 0-15,23 11 16,0-12-16,12 1 16,0-1-1,11 12-15,1 1 16,0-1 0,-24 0-16,0 11 15,-23-10 1,-13-1-16,1 0 15,-12 0-15,-12 0 16,-23 0 0,0 0-16,-12 0 15,-1-11 1,-10 0-16,-1-12 16,12 11-16,47-11 15</inkml:trace>
          <inkml:trace contextRef="#ctx0" brushRef="#br1" timeOffset="209802.9143">1347 15902 0,'0'0'16,"0"0"-16,0 0 15,0 0-15,0 12 16,12 11-1,11 46-15,1 70 16,-1 0 0,1 57-16,-12 1 15,11-47 1,36 23-16,12 1 16,-71-174-16</inkml:trace>
          <inkml:trace contextRef="#ctx0" brushRef="#br1" timeOffset="212371.0243">2007 16272 0,'0'0'15,"0"0"-15,11-11 16,1-13-16,24-10 15,22-1 1,13 0-16,0 1 16,-12 11-1,-12 11-15,12 12 16,-24 12 0,0 22-16,-23 13 15,-12 22-15,-12-11 16,1-12-1,-13 0-15,-11 12 16,-12-12 0,-1-11-16,13-12 15,12 0-15,11-11 16,12-12 0,0 0-16,12 0 15,23 0 1,12 0-16,12 0 15,35-12 1,24 12-16,-118 0 16</inkml:trace>
          <inkml:trace contextRef="#ctx0" brushRef="#br1" timeOffset="212558.3239">3067 16550 0,'0'0'15,"0"0"-15,0 0 16,0 0-16,0 0 16,0 0-1</inkml:trace>
          <inkml:trace contextRef="#ctx0" brushRef="#br1" timeOffset="215116.9419">4857 16492 0,'0'0'16,"0"0"-16,0 0 16,0 0-1,0 0-15,0 0 16,0 0-16,0 0 15,12 0 1,23 0-16,13-12 16,10 12-1,1-11-15,0 11 16,0-12-16,-12 12 16,-11 0-1,-13 0-15,-11 0 16,-12 0-1,0 0-15,0 0 16,0 0 0</inkml:trace>
        </inkml:traceGroup>
        <inkml:traceGroup>
          <inkml:annotationXML>
            <emma:emma xmlns:emma="http://www.w3.org/2003/04/emma" version="1.0">
              <emma:interpretation id="{C1F7923D-90CC-40FB-9DB6-A92E98E0011E}" emma:medium="tactile" emma:mode="ink">
                <msink:context xmlns:msink="http://schemas.microsoft.com/ink/2010/main" type="inkWord" rotatedBoundingBox="13055,16173 17758,15797 17899,17569 13196,1794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217347.2132">8073 15729 0,'0'0'0,"0"0"15,0 0 1,0 0-16,0 0 16,12 23-16,0 12 15,0 23 1,-12-1-16,11 47 16,1-23-1,0-35-15,0 1 16,-12-47-16</inkml:trace>
          <inkml:trace contextRef="#ctx0" brushRef="#br1" timeOffset="217710.1105">8544 15660 0,'0'0'0,"0"0"16,0 11 0,0 12-16,-11 0 15,-1 1 1,-12 10-16,1-11 16,-1 0-16,1-11 15,11 0 1,12-1-16,0 1 15,12-1 1,11 1-16,12-1 16,1 1-16,11-1 15,24 1 1,11 0-16,-11-12 16,-12 0-1,-12 0-15,-12 11 16,-35-11-16</inkml:trace>
          <inkml:trace contextRef="#ctx0" brushRef="#br1" timeOffset="217946.8522">8733 15590 0,'0'0'15,"0"0"-15,0 12 16,12 34 0,-12 12-16,11 11 15,13 12-15,0 23 16,-1 12 0,1-24-16,-1 24 15,-23-116 1</inkml:trace>
          <inkml:trace contextRef="#ctx0" brushRef="#br1" timeOffset="218606.2079">9275 15024 0,'0'0'16,"0"0"-16,0 0 15,0 23-15,0 12 16,0 11 0,11 12-16,1 11 15,0 24 1,0 34-16,11-12 16,1 1-1,-1-24-15,1 24 16,0 11-16,-1-23 15,1-12 1,-12-11-16,-1-11 16,1-1-1,0 0-15,0 1 16,-1-24-16,1-11 16,0-1-1,0 1-15,0-12 16,-12-11-1,0-12-15,0 0 16</inkml:trace>
          <inkml:trace contextRef="#ctx0" brushRef="#br1" timeOffset="215650.0052">5811 16006 0,'0'0'0,"0"0"16,0 0-1,0 0-15,0 0 16,0 0-16,0 0 15,0-11 1,12-1-16,0 1 16,23-1-1,36 1-15,0-1 16,-12 12 0,0 0-16,-24 0 15,-12 12-15,-11 11 16,-12 23-1,-23 46-15,-36 1 16,0-24 0,12-11-16,0-12 15,-1 0-15,25-22 16,-1-13 0,13 1-16,11-12 15,0 0 1,0 0-16,23 0 15,36 0-15,35 0 16,1 0 0,-13 0-16,-23 0 15,-59 0 1</inkml:trace>
          <inkml:trace contextRef="#ctx0" brushRef="#br1" timeOffset="215848.0525">6612 16422 0,'0'0'0,"0"0"16,0 0-1,12 0-15,-12 0 16</inkml:trace>
          <inkml:trace contextRef="#ctx0" brushRef="#br1" timeOffset="216191.9041">6919 15879 0,'0'0'0,"0"0"15,0 0 1,0 0-16,0 0 15,12 12 1,11 34-16,12 46 16,-11 12-1,0-23-15,-1-23 16,12-12 0,-11-11-16,11 11 15,-35-46-15</inkml:trace>
          <inkml:trace contextRef="#ctx0" brushRef="#br1" timeOffset="216822.9713">7767 15775 0,'0'0'0,"0"0"16,0 0-16,0 0 15,0 0 1,-12 0-16,0 0 16,-11-11-16,-1 11 15,-11 0 1,0 11-16,-1 1 15,13-12 1,-13 11-16,13 1 16,-1-1-16,1 1 15,-1 0 1,1-1-16,-1 1 16,0 11-1,13 0-15,-1-12 16,0 1-1,12-12-15,12 12 16,11-1 0,13 1-16,-1-1 15,12 1-15,12-1 16,12 1 0,-1 11-16,-22 0 15,-1 12 1,-24-1-16,-11 1 15,-12 11-15,-12 1 16,-11-1 0,-24 0-16,-1-11 15,1-12 1,-12 0-16,1-11 16,10-12-16,25 0 15,23 0 1</inkml:trace>
          <inkml:trace contextRef="#ctx0" brushRef="#br1" timeOffset="218989.3043">9864 15960 0,'0'0'16,"0"0"-1,11 0-15,37 0 16,22-11-16,13-1 16,-13 0-1,-11 12-15,12-11 16,0-1-1,-12 12-15,-1 12 16,-58-12-16</inkml:trace>
          <inkml:trace contextRef="#ctx0" brushRef="#br1" timeOffset="219295.9075">9958 16180 0,'0'0'0,"0"0"16,0 0-16,0 0 15,0 0 1,12 0-16,11 0 15,24 0 1,24 0-16,0 0 16,11 11-16,12-11 15,1 0 1,11 0-16,-106 0 16</inkml:trace>
        </inkml:traceGroup>
        <inkml:traceGroup>
          <inkml:annotationXML>
            <emma:emma xmlns:emma="http://www.w3.org/2003/04/emma" version="1.0">
              <emma:interpretation id="{FAF7F4A1-C554-4DE5-A244-8B9BB148AD1F}" emma:medium="tactile" emma:mode="ink">
                <msink:context xmlns:msink="http://schemas.microsoft.com/ink/2010/main" type="inkWord" rotatedBoundingBox="18367,16145 21546,15892 21608,16673 18430,16927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220970.9867">12279 15856 0,'0'0'0,"0"0"16,0 0-16,0 0 15</inkml:trace>
          <inkml:trace contextRef="#ctx0" brushRef="#br1" timeOffset="221453.8165">12691 15486 0,'0'0'0,"-12"12"16,-12 34-16,1 23 15,11-22 1,12-1-16,0-11 15,12-12-15,0 0 16,23 0 0,36 0-16,-1-11 15,1-12 1,-12-12-16,-12-11 16,-12-23-1,-11-1-15,-24 1 16,-12 0-16,-11 0 15,-24 11 1,-12 0-16,0 24 16,-12-1-1,24 12-15,0 12 16,0 11 0,11 0-16,13 0 15,11 12-15,12-35 16</inkml:trace>
          <inkml:trace contextRef="#ctx0" brushRef="#br1" timeOffset="221907.4758">13621 15463 0,'0'0'0,"-11"12"16,-13 22-16,-23 13 15,12 10 1,11-10-16,12-1 16,12-11-1,12-1-15,23 1 16,1-12-16,11-11 15,0-1 1,-12-11-16,12-11 16,1-24-1,-1-34-15,-24-1 16,-23 12 0,-12 12-16,-11 0 15,-12 11-15,-36 12 16,0 12-1,1 11-15,11 11 16,11 1 0,25-1-16,11 1 15,12-1-15,0-11 16</inkml:trace>
          <inkml:trace contextRef="#ctx0" brushRef="#br1" timeOffset="222191.8925">14246 15024 0,'0'0'16,"0"12"-16,0 34 15,0 12 1,0 11-16,0 23 16,0 1-1,0 22-15,0-34 16,12-11-16,-1-24 16,1 0-1,-12-46-15</inkml:trace>
          <inkml:trace contextRef="#ctx0" brushRef="#br1" timeOffset="220762.0698">11560 15452 0,'0'0'15,"0"0"-15,0 0 16,0 0 0,-12 0-16,-23 11 15,-24 12 1,-47 35-16,12 11 15,23 1 1,24-12-16,23-12 16,24 0-16,12-11 15,23-1 1,24 1-16,12-23 16,0-12-1,11-12-15,1-11 16,23-12-1,-24-23-15,-23 1 16,-24 10-16,1-22 16,-36 23-1,-12 11-15,-12 0 16,-23 1 0,0 11-16,0 11 15,0 12-15,-24 12 16,1 22-1,11 1-15,11 0 16,25-12 0,11 0-16,12-23 15</inkml:trace>
        </inkml:traceGroup>
        <inkml:traceGroup>
          <inkml:annotationXML>
            <emma:emma xmlns:emma="http://www.w3.org/2003/04/emma" version="1.0">
              <emma:interpretation id="{9F6167BC-46B1-4DBA-B4AA-61E0390935C0}" emma:medium="tactile" emma:mode="ink">
                <msink:context xmlns:msink="http://schemas.microsoft.com/ink/2010/main" type="inkWord" rotatedBoundingBox="21979,15922 22801,15857 22889,16959 22067,17025"/>
              </emma:interpretation>
              <emma:one-of disjunction-type="recognition" id="oneOf27">
                <emma:interpretation id="interp35" emma:lang="" emma:confidence="1">
                  <emma:literal>4</emma:literal>
                </emma:interpretation>
                <emma:interpretation id="interp36" emma:lang="" emma:confidence="0">
                  <emma:literal>+</emma:literal>
                </emma:interpretation>
                <emma:interpretation id="interp37" emma:lang="" emma:confidence="0">
                  <emma:literal>x</emma:literal>
                </emma:interpretation>
                <emma:interpretation id="interp38" emma:lang="" emma:confidence="0">
                  <emma:literal>X</emma:literal>
                </emma:interpretation>
                <emma:interpretation id="interp39" emma:lang="" emma:confidence="0">
                  <emma:literal>Y</emma:literal>
                </emma:interpretation>
              </emma:one-of>
            </emma:emma>
          </inkml:annotationXML>
          <inkml:trace contextRef="#ctx0" brushRef="#br1" timeOffset="222567.3251">14776 15047 0,'0'0'15,"0"12"-15,0 22 16,0 13 0,-12-1-16,-12 0 15,13-11 1,-1-1-16,0-11 16,12 1-16,0-1 15,12-12 1,11 1-16,13 11 15,35 0 1,23 0-16,47-11 16,-23-1-1,-36-11-15,1 0 16,-13 0-16,-11 0 16,-11 12-1,-48-12-15</inkml:trace>
          <inkml:trace contextRef="#ctx0" brushRef="#br1" timeOffset="222887.8819">15165 15105 0,'0'0'16,"0"0"-16,0 23 15,-12 23 1,0 35-16,-12 58 16,13 11-16,11-23 15,11-11 1,25 34-16,23 35 15,-59-185 1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21:09.7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CC7682-17BA-4904-8D96-5945DAB5EF9C}" emma:medium="tactile" emma:mode="ink">
          <msink:context xmlns:msink="http://schemas.microsoft.com/ink/2010/main" type="inkDrawing" rotatedBoundingBox="24852,9431 33594,9737 33585,10021 24842,9714" shapeName="Other"/>
        </emma:interpretation>
      </emma:emma>
    </inkml:annotationXML>
    <inkml:trace contextRef="#ctx0" brushRef="#br0">0 86 0,'35'-11'15,"166"-12"-15,93-1 16,189 13 0,-35 11-16,46-12 15,37 1-15,34 22 16,83-11 0,0 12-16,-36-12 15,-34 35 1,-1-1-16,-83 1 15,-58 11 1,-94 0-16,11 1 16,-94-1-16,1 0 15,-60-11 1,83 11-16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21:11.3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EBC975-EDB8-49E1-AAB7-9A10EC585B66}" emma:medium="tactile" emma:mode="ink">
          <msink:context xmlns:msink="http://schemas.microsoft.com/ink/2010/main" type="writingRegion" rotatedBoundingBox="33350,12333 27791,12359 27785,11083 33345,11057"/>
        </emma:interpretation>
      </emma:emma>
    </inkml:annotationXML>
    <inkml:traceGroup>
      <inkml:annotationXML>
        <emma:emma xmlns:emma="http://www.w3.org/2003/04/emma" version="1.0">
          <emma:interpretation id="{54304CAB-5542-45FC-BDF9-02B627167531}" emma:medium="tactile" emma:mode="ink">
            <msink:context xmlns:msink="http://schemas.microsoft.com/ink/2010/main" type="paragraph" rotatedBoundingBox="33350,12333 27791,12359 27785,11083 33345,11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BD1D21-D149-44A5-8FF5-C02131DA7858}" emma:medium="tactile" emma:mode="ink">
              <msink:context xmlns:msink="http://schemas.microsoft.com/ink/2010/main" type="line" rotatedBoundingBox="33350,12333 27791,12359 27785,11083 33345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AA58812E-5F0B-48EA-8E1B-B82FBD4AE678}" emma:medium="tactile" emma:mode="ink">
                <msink:context xmlns:msink="http://schemas.microsoft.com/ink/2010/main" type="inkWord" rotatedBoundingBox="33350,12178 31125,12188 31120,11067 33345,110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1142 567 0,'0'0'0,"0"0"16,0-12 0,0-11-16,12 0 15,0 0 1,0 0-16,11 0 16,1 11-16,11 1 15,0-1 1,24 0-16,24 12 15,11 0 1,-11 12-16,-13 0 16,-23-1-16,-11 1 15,-13-1 1,-11 1-16,-12-12 16,0 11-1,-24 12-15,-34 24 16,-37-1-1,1 0-15,-36 0 16,-34-23-16,22 1 16,36-13-1,-12-11-15,1-11 16,11-13 0,23 1-16,24-11 15,12-1-15,24 0 16,11 12-1,12 0-15,12-12 16,11 1 0,24-1-16,0 0 15,12 1 1,-12 22-16,0 1 16,1-1-16,-13 12 15,0 0 1,-11 0-16,-12 12 15,-1-1 1,-11-11-16,0 12 16,0 22-1,-11 1-15,-1 0 16,-12-12-16,1 0 16,-13 0-1,1-11-15,0-12 16,-1-12-1,1 1-15,11-1 16,1-11-16,-1-12 16,13-11-1,11-35-15,11-23 16,1 23 0,0 23-16,0 12 15,-1 23 1,-11 11-16,0 12 15,0 0-15,0 0 16,-23 47 0,-1 10-16,-23 24 15,0-11 1,0-1-16,0 0 16,12-11-16,-1-12 15,1-11 1,-12 0-16,0-24 15,0 1 1,-1-12-16,13-12 16,11 1-1,13-12-15,22-12 16,13-11-16,-24 46 16</inkml:trace>
          <inkml:trace contextRef="#ctx0" brushRef="#br0" timeOffset="167.5344">1013-381 0,'0'0'15,"0"0"1,0 0-16,0 0 15</inkml:trace>
          <inkml:trace contextRef="#ctx0" brushRef="#br0" timeOffset="620.6341">259-346 0,'0'0'16,"0"0"-16,-24 11 15,-11 12 1,-12 12-16,0 0 16,11-12-1,1 0-15,11 0 16,13 0-16,-1 23 15,0 24 1,0 11-16,1-12 16,-1-23-1,0 1-15,-12-13 16,1-11 0,-12 0-16,11-11 15,-11-12 1,-12 0-16,-12-23 15,12-12-15,11-11 16,13-12 0,23 0-16,11 1 15,25-13 1,23 12-16,-59 58 16</inkml:trace>
        </inkml:traceGroup>
        <inkml:traceGroup>
          <inkml:annotationXML>
            <emma:emma xmlns:emma="http://www.w3.org/2003/04/emma" version="1.0">
              <emma:interpretation id="{CE7E1E71-B7D5-4F4B-9F7F-116108191CB8}" emma:medium="tactile" emma:mode="ink">
                <msink:context xmlns:msink="http://schemas.microsoft.com/ink/2010/main" type="inkWord" rotatedBoundingBox="30855,12344 27791,12359 27786,11160 30849,11145"/>
              </emma:interpretation>
              <emma:one-of disjunction-type="recognition" id="oneOf1">
                <emma:interpretation id="interp1" emma:lang="" emma:confidence="0">
                  <emma:literal>spots:</emma:literal>
                </emma:interpretation>
                <emma:interpretation id="interp2" emma:lang="" emma:confidence="0">
                  <emma:literal>oops:</emma:literal>
                </emma:interpretation>
                <emma:interpretation id="interp3" emma:lang="" emma:confidence="0">
                  <emma:literal>cops:</emma:literal>
                </emma:interpretation>
                <emma:interpretation id="interp4" emma:lang="" emma:confidence="0">
                  <emma:literal>asps:</emma:literal>
                </emma:interpretation>
                <emma:interpretation id="interp5" emma:lang="" emma:confidence="0">
                  <emma:literal>sops:</emma:literal>
                </emma:interpretation>
              </emma:one-of>
            </emma:emma>
          </inkml:annotationXML>
          <inkml:trace contextRef="#ctx0" brushRef="#br0" timeOffset="2278.4497">-1037 440 0,'0'0'16,"0"0"-16,0 0 16,0 0-1,12 0-15,11 0 16,13-12-1,-1 1-15,12-1 16,12-11 0,-12-12-16,0 1 15,-23 10-15,-12 1 16,-12 12 0,0 11-16,0 0 15,-12 0 1,-12 0-16,1 11 15,-13 1 1,-22 11-16,-37 12 16,-11 11-16,12-11 15,23-12 1,1 11-16,-13-11 16,1-11-1,-12-12-15,11-12 16,24 1-16,24-1 15,11-11 1,13 12-16,11-36 16,23-10-1,24-1-15,0 12 16,0 11 0,1 12-16,-13 23 15,0 11-15,-11 1 16,-12 11-1,-1 0-15,-11 12 16,0-12 0,-11 12-16,-1-12 15,-12 0-15,-11 0 16,0-11 0,-13-12-16,13 0 15,0-12 1,-12-23-16,11-22 15,1-47 1,11-1-16,13 25 16,11-1-16,0 23 15,0 12 1,0 11-16,0 23 16,0 12-1,0 0-15,0 0 16,0 12-16,0 23 15,-12 46 1,0 34-16,0-22 16,12-24-1,-11-11-15,-1-12 16,0 0 0,0-11-16,0-12 15,1-11-15,-1-12 16,0 0-1,0-12-15,-11-23 16,-1-46 0,12-11-16,1 23 15,11 11 1,0 12-16,0 22 16,0 13-16,0 11 15,0 0 1,0 11-16,0 47 15,-12 23 1,-12 0-16,-11 12 16,0-13-16,-1-10 15,-11-12 1,0-12-16,12-23 16,-1-12-1,1 1-15,11-12 16,1-12-1,-1-11-15,13 0 16,-1 0-16,12 0 16,0 0-1,12 0-15,-1 11 16,13 1 0,11 11-16,-11 0 15,-1 11-15,1 1 16,-12 11-1,-12 12-15,-12 11 16,-12 12 0,-11-1-16,-12 1 15,-24 0 1,-23-12-16,-12-11 16,-12-12-16,24-12 15,11-11 1,1-11-16,11-12 15,1-23 1,11-12-16,23-12 16,25 13-1,22-1-15,13-23 16,23 0-16,36-11 16,34-1-1,1 35-15,-118 58 16</inkml:trace>
          <inkml:trace contextRef="#ctx0" brushRef="#br0" timeOffset="2476.2901">-2992-173 0,'0'0'15,"11"-11"-15,72-13 16,35 1 0,58-11-16,13 11 15,-189 23-15</inkml:trace>
          <inkml:trace contextRef="#ctx0" brushRef="#br0" timeOffset="2889.7081">-3652 671 0,'0'0'0,"0"0"16,0 0-16,0 0 15</inkml:trace>
          <inkml:trace contextRef="#ctx0" brushRef="#br0" timeOffset="2752.8667">-3758 324 0,'0'0'0,"0"0"16,0 0 0,0 0-16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07T06:58:35.2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57579C-5090-4C00-8631-14863EEEE742}" emma:medium="tactile" emma:mode="ink">
          <msink:context xmlns:msink="http://schemas.microsoft.com/ink/2010/main" type="writingRegion" rotatedBoundingBox="10513,3591 10609,3591 10609,4370 10513,4370"/>
        </emma:interpretation>
      </emma:emma>
    </inkml:annotationXML>
    <inkml:traceGroup>
      <inkml:annotationXML>
        <emma:emma xmlns:emma="http://www.w3.org/2003/04/emma" version="1.0">
          <emma:interpretation id="{E9CF968C-490F-4A86-ABCA-58D248FFC314}" emma:medium="tactile" emma:mode="ink">
            <msink:context xmlns:msink="http://schemas.microsoft.com/ink/2010/main" type="paragraph" rotatedBoundingBox="10513,3591 10609,3591 10609,4370 10513,4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E4C69-AB67-44F1-8440-991D9049B888}" emma:medium="tactile" emma:mode="ink">
              <msink:context xmlns:msink="http://schemas.microsoft.com/ink/2010/main" type="line" rotatedBoundingBox="10513,3591 10609,3591 10609,4370 10513,4370"/>
            </emma:interpretation>
          </emma:emma>
        </inkml:annotationXML>
        <inkml:traceGroup>
          <inkml:annotationXML>
            <emma:emma xmlns:emma="http://www.w3.org/2003/04/emma" version="1.0">
              <emma:interpretation id="{3CAF8C25-9EA7-42D6-BD2B-BC2455C7659E}" emma:medium="tactile" emma:mode="ink">
                <msink:context xmlns:msink="http://schemas.microsoft.com/ink/2010/main" type="inkWord" rotatedBoundingBox="10513,3591 10609,3591 10609,4370 10513,4370"/>
              </emma:interpretation>
              <emma:one-of disjunction-type="recognition" id="oneOf0">
                <emma:interpretation id="interp0" emma:lang="" emma:confidence="0.5">
                  <emma:literal>l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0 0 0,'0'0'0,"0"0"16,0 0-1,0 0-15,0 0 16,0 0 0,0 13-16,0 1 15,0 13 1,0 0-16,0-27 16,27 228-16,-27-228 15,0 0 1,0 13-16,0 1 15,0 12 1,0 1-16,0 14 0,0-1 31,14 0-31,0 0 16,-14 1 0,13-1-16,-13-13 0,14 0 15,0-1-15,-14-12 16,0-1-1,0 1-15,0-1 16,0 1 0,0-14-16,0 0 15,0 0 1,0 0-16,0 0 16,0 0-16,0 0 15,0 0 1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3:35.9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A45848-0C1D-4FA8-A4C1-D581FF6B00FB}" emma:medium="tactile" emma:mode="ink">
          <msink:context xmlns:msink="http://schemas.microsoft.com/ink/2010/main" type="writingRegion" rotatedBoundingBox="33724,17226 6,17446 -104,449 33613,229"/>
        </emma:interpretation>
      </emma:emma>
    </inkml:annotationXML>
    <inkml:traceGroup>
      <inkml:annotationXML>
        <emma:emma xmlns:emma="http://www.w3.org/2003/04/emma" version="1.0">
          <emma:interpretation id="{FCBB59A2-8541-4C66-9744-939E47FB8299}" emma:medium="tactile" emma:mode="ink">
            <msink:context xmlns:msink="http://schemas.microsoft.com/ink/2010/main" type="paragraph" rotatedBoundingBox="33567,17198 26180,17497 26098,15453 33484,15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636242-EA0E-4964-9DEB-EC8FC52576D9}" emma:medium="tactile" emma:mode="ink">
              <msink:context xmlns:msink="http://schemas.microsoft.com/ink/2010/main" type="line" rotatedBoundingBox="33567,17198 26180,17497 26098,15453 33484,15154"/>
            </emma:interpretation>
          </emma:emma>
        </inkml:annotationXML>
        <inkml:traceGroup>
          <inkml:annotationXML>
            <emma:emma xmlns:emma="http://www.w3.org/2003/04/emma" version="1.0">
              <emma:interpretation id="{67488423-0BDE-466B-AE61-D4E7AD0CCD0F}" emma:medium="tactile" emma:mode="ink">
                <msink:context xmlns:msink="http://schemas.microsoft.com/ink/2010/main" type="inkWord" rotatedBoundingBox="33567,17198 29346,17369 29263,15325 33484,151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1756 14273 0,'0'0'0,"0"0"15,0 0 1,0 0-16,0 0 16,0 0-1,0 12-15,0-1 16,0 1 0,0-1-16,0 12 15,0-11-15,-12 11 16,1 0-1,-13 0-15,0 12 16,-11 0-16,-12-1 16,-12 1-1,12-12-15,0-11 16,0-1 0,11 1-16,1-12 15,12 0 1,-1 0-16,12 0 15,0-12-15,1 1 16,-1-1 0,0 12-16,0 0 15,0 0 1,-11 0-16,-12 0 16,-13 23-1,-22 23-15,-36 24 16,35-12-16,0 11 15,1 12 1,-1 11-16,0 1 16,12-24-1,59-69-15</inkml:trace>
          <inkml:trace contextRef="#ctx0" brushRef="#br0" timeOffset="385.9018">920 15903 0,'0'0'16,"0"0"-16,47 0 16,71-24-1,70-22-15,-188 46 16</inkml:trace>
          <inkml:trace contextRef="#ctx0" brushRef="#br0" timeOffset="739.7181">1462 14470 0,'0'0'15,"11"-12"1,25-11-16,23-35 15,0-58-15,-12-11 16,-24 46 0,-11 24-16,-12 10 15,-12 13 1,0 11-16,-11 11 16,-24 12-16,11 12 15,1 22 1,12 13-16,23 10 15,23 13 1,12-13-16,1-10 16,-36-47-16</inkml:trace>
          <inkml:trace contextRef="#ctx0" brushRef="#br0" timeOffset="928.1899">884 14400 0,'0'0'15,"0"0"-15,24 0 16,35 0 0,59-11-16,23 11 15,-141 0-15</inkml:trace>
          <inkml:trace contextRef="#ctx0" brushRef="#br0" timeOffset="188.4318">1344 15059 0,'0'0'16,"0"0"-16,0 0 15,23 23 1,-23-23-16</inkml:trace>
          <inkml:trace contextRef="#ctx0" brushRef="#br0" timeOffset="1331.4198">802 14227 0,'0'0'0,"-24"0"15,-11 11 1,-12 12-16,12 1 16,-1-1-16,1 0 15,11 12 1,1 34-16,11 0 16,12 12-1,0-12-15,0-11 16,0-12-1,-12 1-15,-11-13 16,-13-11-16,-11-11 16,-23-12-1,11-12-15,0-11 16,0-34 0,12-13-16,23-11 15,24 12-15,24 0 16,94-35-1,-118 104-15</inkml:trace>
          <inkml:trace contextRef="#ctx0" brushRef="#br0" timeOffset="3435.2181">-58 14400 0,'0'0'16,"0"0"-1,0 0-15,0 0 16,0 0-1,0 0-15,0 0 16,-12 12-16,-11-1 16,-13 1-1,-11 11-15,-12 23 16,-11 12 0,23 0-16,-1 0 15,13-12-15,35-46 16</inkml:trace>
          <inkml:trace contextRef="#ctx0" brushRef="#br0" timeOffset="3573.7445">-635 15128 0,'0'0'0,"0"0"15,0 0 1,0 0-16,0 0 15</inkml:trace>
          <inkml:trace contextRef="#ctx0" brushRef="#br0" timeOffset="4704.6439">-859 14204 0,'0'0'0,"-24"11"15,-11 1-15,-12 22 16,0-10-1,12 10-15,11 1 16,12 0 0,0-1-16,12 1 15,12-12-15,12 0 16,-1 0 0,13-11-16,-13-12 15,-11 0 1,-12 0-16,0 0 15,0 0 1,0 0-16,-24 0 16,-23 23-16,-12 0 15,-23 23 1,11 1-16,12-1 16,36-12-1,11-10-15,12-13 16,12 12-16,11 0 15,13-11 1,-1-1-16,-11 1 16,-1 0-1,-23-12-15,0 0 16,0 0 0,-12 11-16,-11 1 15,-24-12-15,-12-12 16,0 1-1,12-13-15,0-22 16,0-23 0,11 0-16,24-1 15,1 24 1,11 0-16,0 23 16,0 11-16,0 12 15,0 0 1,0 12-16,11 34 15,-11 23 1,0 1-16,0-13 16,0 1-16,0-12 15,-23 12 1,-1-12-16,-11-11 16,-24-12-1,-35-11-15,11-24 16,13-11-1,23 0-15,11 0 16,25 0-16,11-12 16,23 0-1,24-11-15,24 0 16,0 11 0,-71 35-16</inkml:trace>
          <inkml:trace contextRef="#ctx0" brushRef="#br0" timeOffset="5055.2472">-1695 13996 0,'0'0'0,"-12"0"16,-35-12-1,-36 1-15,-11 11 16,12 11-1,-1 12-15,13 0 16,-1 24 0,12-1-16,0 0 15,12 0-15,47-46 16</inkml:trace>
          <inkml:trace contextRef="#ctx0" brushRef="#br0" timeOffset="4776.9892">-2461 14550 0,'0'0'16,"0"0"-16,12 35 15,11 11-15,13 12 16,-1-12 0,-11-11-16,-1 0 15,1-12 1,-1 11-16,-23-34 16</inkml:trace>
        </inkml:traceGroup>
        <inkml:traceGroup>
          <inkml:annotationXML>
            <emma:emma xmlns:emma="http://www.w3.org/2003/04/emma" version="1.0">
              <emma:interpretation id="{1F013A46-2E05-493C-9ED4-71612573CFD3}" emma:medium="tactile" emma:mode="ink">
                <msink:context xmlns:msink="http://schemas.microsoft.com/ink/2010/main" type="inkWord" rotatedBoundingBox="29052,16588 26148,16705 26106,15651 29009,155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13.521">-4051 15313 0,'0'0'0,"-12"0"15,0 0 1,0-23-16,12-35 16,-11-23-1,-1 0-15,12-11 16,12-47 0,-1 1-16,13 22 15,11 12-15,1 12 16,11 22-1,-12 24-15,0 23 16,-11 23 0,-12 11-16,0 13 15,-12 10-15,-12 59 16,-24 22 0,13-34-16,-12-23 15,-1-12 1,13-23-16,-1-11 15,-11-1-15,-1-11 16,-11 0 0,12 0-16,-24 0 15,0 0 1,-23 12-16,-48 0 16,1-1-1,11 1-15,0-1 16,-23 1-16,11-12 15,12 0 1,48 0-16,22 11 16,13 1-1,12-12-15,11 0 16,12 0 0,23 11-16,60 1 15,23 0-15,12-12 16,23-24-1,-35 13-15,-106 11 16</inkml:trace>
          <inkml:trace contextRef="#ctx0" brushRef="#br0" timeOffset="6651.4272">-5347 14481 0,'0'0'0,"24"0"16,70-23-16,130-12 15,-12 12 1,-71 12-16,-141 11 16</inkml:trace>
          <inkml:trace contextRef="#ctx0" brushRef="#br0" timeOffset="5519.6622">-2909 14550 0,'0'0'0,"-11"12"16,-13 23-16,12-1 15,12 1 1,12-12-16,0 0 16,11 0-1,1-11-15,-1-12 16,13 0-16,-1-23 15,1 0 1,-13-12-16,-11 12 16,-12 11-1,0 12-15,0 0 16,-12 0 0,-11 23-16,-25 12 15,-11 0-15,1-12 16,-1 0-1,12-11-15,11-12 16,13 0 0,-13-12-16,13-11 15,-1-12-15,12 1 16,1-1 0,-1 12-16,12 11 15,0 12 1,0 0-16,-12 12 15,-11 11 1,-13 23-16,1 0 16,0 1-16,-1-1 15,1-12 1,35-34-16</inkml:trace>
          <inkml:trace contextRef="#ctx0" brushRef="#br0" timeOffset="5805.2711">-3780 14446 0,'0'0'15,"0"0"-15,0 0 16,23 35-16,13 11 16,-1 12-1,-12-12-15,1 1 16,-12-13-1,-12-11-15,0-11 16,-12-1 0,0-11-16,0 0 15,-11-23-15,11-11 16,12-13 0,12 1-16,11 12 15,-23 34 1</inkml:trace>
          <inkml:trace contextRef="#ctx0" brushRef="#br0" timeOffset="6830.5436">-5618 14886 0,'0'0'15,"0"0"-15</inkml:trace>
        </inkml:traceGroup>
      </inkml:traceGroup>
    </inkml:traceGroup>
    <inkml:traceGroup>
      <inkml:annotationXML>
        <emma:emma xmlns:emma="http://www.w3.org/2003/04/emma" version="1.0">
          <emma:interpretation id="{A0817F87-0BD2-40F1-BA5C-0725779B85CB}" emma:medium="tactile" emma:mode="ink">
            <msink:context xmlns:msink="http://schemas.microsoft.com/ink/2010/main" type="paragraph" rotatedBoundingBox="33712,15399 -4,15619 -50,8600 33666,8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B0C3A8-2CA9-4056-A0EA-47634E1B1BC1}" emma:medium="tactile" emma:mode="ink">
              <msink:context xmlns:msink="http://schemas.microsoft.com/ink/2010/main" type="line" rotatedBoundingBox="33329,15487 181,15566 175,13108 33323,13029"/>
            </emma:interpretation>
          </emma:emma>
        </inkml:annotationXML>
        <inkml:traceGroup>
          <inkml:annotationXML>
            <emma:emma xmlns:emma="http://www.w3.org/2003/04/emma" version="1.0">
              <emma:interpretation id="{B8F16FDF-4D3C-4F72-8311-622718A6BB3D}" emma:medium="tactile" emma:mode="ink">
                <msink:context xmlns:msink="http://schemas.microsoft.com/ink/2010/main" type="inkWord" rotatedBoundingBox="33327,14444 31667,14448 31664,13409 33324,134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1395.4066">1108 12077 0,'0'0'0,"0"0"15,0 0-15,0 0 16,0 0 0</inkml:trace>
          <inkml:trace contextRef="#ctx0" brushRef="#br0" timeOffset="-40848.4342">507 12170 0,'0'0'15,"-23"0"-15,-12 11 16,-13 12-16,1 0 16,12 12-1,11 0-15,-11 23 16,12-1-1,11 13-15,0-13 16,0 13 0,0-1-16,1-11 15,-1-12-15,-12-11 16,1-24 0,-13-11-16,-11 0 15,0-23 1,12 0-16,11-11 15,13-24 1,34-35-16,12 1 16,24 11-16,47 23 15,-106 58 1</inkml:trace>
          <inkml:trace contextRef="#ctx0" brushRef="#br0" timeOffset="-41552.7549">920 12655 0,'0'0'0,"0"0"15,12-12 1,11 1-16,12-1 16,1 12-1,11 0-15,12 0 16,11 0-16,-11 0 16,12 12-1,0-1-15,-12 1 16,-12 0-1,-12-12-15,-11 0 16,-13 0 0,-11 0-16,0 0 15,0 0-15,-11 11 16,-13 1 0,-35 22-16,-23 13 15,-12 10 1,-36 13-16,0-12 15,24-12-15,12-12 16,35-22 0,12 0-16,12-12 15,-1 0 1,13-12-16,11 0 16,0-11-16,12 0 15,12-11 1,0 10-16,11-10 15,13 11 1,11 0-16,-12 11 16,1 12-1,-13 12-15,-11-1 16,0 12-16,-12 12 16,-12 0-1,-12 11-15,1-12 16,-1-10-1,1-13-15,-1 1 16,12-12 0,-11-12-16,11 1 15,-12-36-15,1-10 16,11-1 0,12-12-16,0 1 15,12 0 1,0 11-16,-1 23 15,1 12 1,-12 23-16,0 0 16,0 0-16,0 12 15,12 22 1,-12 13-16,0 57 16,-12-12-1,0-23-15,1-11 16,-13-12-16,1-11 15,-1-12 1,0-11-16,-11-1 16,0-22-1,-1-12-15,1-12 16,11-11 0,13 0-16,22-24 15,25 1-15,11 0 16,-47 69-1</inkml:trace>
        </inkml:traceGroup>
        <inkml:traceGroup>
          <inkml:annotationXML>
            <emma:emma xmlns:emma="http://www.w3.org/2003/04/emma" version="1.0">
              <emma:interpretation id="{6DEE603E-9646-4D14-B86B-C7AFE5F06389}" emma:medium="tactile" emma:mode="ink">
                <msink:context xmlns:msink="http://schemas.microsoft.com/ink/2010/main" type="inkWord" rotatedBoundingBox="31101,14858 28909,14863 28906,13617 31098,136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9720.1623">-1625 13175 0,'0'0'15,"0"0"-15,0 0 16,0 0 0,0 0-16,0 0 15,0 0-15,-11-11 16,-1-13 0,12 1-16,0-11 15,12-13 1,11 1-16,12 0 15,13 11-15,-1 1 16,0 11 0,0 11-16,-12 12 15,-11 0 1,-12 12-16,-1-1 16,-11 1-1,0-1-15,-11 12 16,-13 0-16,-11 1 15,-1-1 1,1 0-16,0-12 16,11-11-1,1 0-15,-1 0 16,24 0 0</inkml:trace>
          <inkml:trace contextRef="#ctx0" brushRef="#br0" timeOffset="-29423.6856">-1625 12505 0,'0'0'15,"0"0"1,0 0-16,0 0 15,0 0-15,0 0 16,0 0 0,0 0-16,0 23 15,0 12 1,0 11-16,0 46 16,0 12-1,0 12-15,-11-35 16,-1-12-16,12-69 15</inkml:trace>
          <inkml:trace contextRef="#ctx0" brushRef="#br0" timeOffset="-28386.8436">-1625 13071 0,'0'0'0,"0"0"15,0 0-15,0 0 16,0 0 0,0 0-16,0 0 15,-11 12 1,-1-1-16,-12 1 16,1-1-16,-13-11 15,1 0 1,-12-11-16,0-12 15,11 0 1,1-12-16,-12-23 16,12 12-1,11 0-15,1 11 16,11-11-16,0 11 16,12 12-1,0 0-15,0 11 16,0 1-1,0-1-15,0 12 16,0 0 0,0 0-16,0 0 15,0 23-15,0 35 16,0 11 0,0 1-16,-12-12 15,0-1 1,1-22-16,-1-12 15,0 0-15,0 0 16,1-11 0,-13-12-16,-11 0 15,-1-12 1,1 1-16,11-1 16,13-11-1,-1 0-15,12 0 16,0 0-16,12 0 15,-1 11 1,1 1-16,0 11 16,11 11-1,1 24-15,0 11 16,-13 0-16,-11 12 16,0 11-1,-23 12-15,-13-11 16,-11-13-1,-12 1-15,1-23 16,-1-24 0,12-11-16,-12-23 15,0 0-15,-12-23 16,24 11 0,12 1-16,11-1 15,24-11 1,12-1-16,23-22 15,24 0-15,12 11 16,11 23 0,-82 35-16</inkml:trace>
          <inkml:trace contextRef="#ctx0" brushRef="#br0" timeOffset="-30340.6682">-977 12724 0,'0'0'0,"0"0"16,0 0-1,0 0-15,0 0 16,0 0-16,0 0 16,0 0-1,12 0-15,0 0 16,11 0-1,13 12-15,-1 0 16,12 11 0,0 0-16,-11 0 15,-1 0-15,-11 0 16,-13 0 0,1 0-16,-12-11 15,0-1 1,-12 1-16,1-12 15,-13 0 1,-11 0-16,-1-12 16,1 1-16,11-12 15,1 0 1,11 0-16,0-1 16,12 13-1,0-1-15,0 1 16,0 11-16,0 0 15,0 0 1,0 0-16,0 0 16,-12 11-1,-23 24-15,0 0 16,-1-1 0,-11 13-16,-12-1 15,1-12-15,-25-10 16,12-1-1,1-12-15,23-11 16,0-11 0,-1-12-16,25-1 15,-1 1-15,12 0 16,12 12 0,0 11-16</inkml:trace>
          <inkml:trace contextRef="#ctx0" brushRef="#br0" timeOffset="-33353.4969">-2638 12482 0,'0'0'16,"24"-12"-16,70-23 16,36 1-1,82-12-15,-12 22 16,83-22 0</inkml:trace>
        </inkml:traceGroup>
        <inkml:traceGroup>
          <inkml:annotationXML>
            <emma:emma xmlns:emma="http://www.w3.org/2003/04/emma" version="1.0">
              <emma:interpretation id="{C262C0E1-A55A-4462-A778-AD815CA26C37}" emma:medium="tactile" emma:mode="ink">
                <msink:context xmlns:msink="http://schemas.microsoft.com/ink/2010/main" type="inkWord" rotatedBoundingBox="28404,14776 26024,14782 26023,14053 28402,140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6232.2652">-5724 12724 0,'0'0'0,"0"0"16,0 0-1,0 0-15,12 0 16,0 0 0,11 12-16,1 0 15,11 11-15,0 11 16,-11 1 0,0 23-16,-24 11 15,-12-11 1,0-12-16,-23 0 15,-13 1 1,-22-1-16,70-46 16</inkml:trace>
          <inkml:trace contextRef="#ctx0" brushRef="#br0" timeOffset="-27541.5725">-3674 12724 0,'0'0'0,"0"0"16,0 0-16,0 0 16,0 0-1,11 12-15,25 0 16,-1-1 0,12 1-16,0-1 15,1 12-15,-13-11 16,0 11-1,-11-11-15,-12 11 16,-12 0 0,0 11-16,-12 1 15,-24 11-15,-22 1 16,-25-1 0,1-12-16,23-10 15,12-13 1,-1 1-16,25-1 15,23-11 1</inkml:trace>
          <inkml:trace contextRef="#ctx0" brushRef="#br0" timeOffset="-27264.7607">-3839 12932 0,'0'0'16,"0"0"-1,0 0-15,-12 12 16,0 11-16,-11 12 16,-24 23-1,-12-12-15,-24 0 16,1 0 0,11-11-16,24-12 15,12-11-15,35-12 16</inkml:trace>
          <inkml:trace contextRef="#ctx0" brushRef="#br0" timeOffset="-26751.0812">-4994 12782 0,'0'0'0,"0"0"15,0 0 1,0 0-16,12 0 16,35 0-16,12 0 15,12 0 1,-12 12-16,-12-1 16,-12 1-1,-11 11-15,-1 12 16,-11-1-1,-12-11-15,-23 1 16,-36 10-16,-12-11 16,12-11-1,0-12-15,0-12 16,12-11 0,12 0-16,11-12 15,12 1-15,12-1 16,12 12-1,12 0-15,-1 0 16,1 11 0,-1 12-16,-11 0 15,0 12-15,0 11 16,-24 23 0,-12 35-16,-11-12 15,-24 12 1,-23 0-16,-24 0 15,12 0 1,23-23-16,12-24 16,24-11-16,35-23 15</inkml:trace>
        </inkml:traceGroup>
        <inkml:traceGroup>
          <inkml:annotationXML>
            <emma:emma xmlns:emma="http://www.w3.org/2003/04/emma" version="1.0">
              <emma:interpretation id="{B75E177A-4413-4055-A3D9-C5D8D6B8DE3F}" emma:medium="tactile" emma:mode="ink">
                <msink:context xmlns:msink="http://schemas.microsoft.com/ink/2010/main" type="inkWord" rotatedBoundingBox="25589,15467 20041,15480 20036,13347 25584,133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1963.5368">-9670 12089 0,'0'0'16,"0"0"-16,0 0 15,12 11 1,-1 12-16,1 35 15,0 58-15,-12 11 16,-35-12 0,-24 13-16,-12-13 15,12-34 1,0-12-16,36-22 16,23-47-1</inkml:trace>
          <inkml:trace contextRef="#ctx0" brushRef="#br0" timeOffset="-21399.4893">-10047 12493 0,'0'0'16,"0"12"-1,-12 22-15,0 1 16,1 0-1,-13 11-15,0-11 16,1-1 0,-1-10-16,1-1 15,-1 0-15,1 0 16,-1 0 0,-11 0-16,-1 0 15,1 0 1,-12 0-16,0-11 15,11 0 1,-11-12-16,-12 0 16,-11 0-16,-36 0 15,-12 0 1,24 0-16,-1 0 16,-22 0-1,-1 0-15,12 11 16,23 1-16,25-12 15,10 0 1,13 0-16,11 0 16,13 0-1,-1 0-15,12 0 16,0 0 0,12 11-16,35 12 15,35 0-15,13-11 16,22-12-1,-22-12-15,22 1 16,-117 11 0</inkml:trace>
          <inkml:trace contextRef="#ctx0" brushRef="#br0" timeOffset="-21222.5318">-11331 12424 0,'0'0'16,"0"0"-16,59 0 15,176-23 1,25 0-16,34-12 16</inkml:trace>
          <inkml:trace contextRef="#ctx0" brushRef="#br0" timeOffset="-25971.7825">-6172 13164 0,'0'0'16,"0"0"-16,0 0 16,0 0-1,0 0-15,0 0 16,0 0 0,0 0-16,-11 0 15,-1 0-15,-12-12 16,1 0-1,11 1-15,0-12 16,12-12 0,12-11-16,0 11 15,11 12-15,-11 12 16,0 11 0,0 11-16,-1 12 15,1 12 1,-12 11-16,-12 0 15,-23 12 1,-36 23-16,-11 0 16,-12-12-16,11-23 15,24-22 1,24-13-16,35-11 16</inkml:trace>
          <inkml:trace contextRef="#ctx0" brushRef="#br0" timeOffset="-25358.7332">-6831 12863 0,'0'0'16,"-12"12"0,0 11-16,12 0 15,12 0-15,0-11 16,0-1-1,11-11-15,1-11 16,-1-1 0,1-11-16,-1 0 15,-11-12-15,0 0 16,0 12 0,-1 0-16,-11 12 15,0 11 1,0 0-16,-11 0 15,-13 34-15,-35 24 16,-23 11 0,-1-11-16,1-12 15,23-22 1,0-1-16,24-12 16,-1-11-1,13-11-15,-1-12 16,12-1-1,1-22-15,11 0 16,11 11-16,13 12 16,0 0-1,-1 12-15,-11 11 16,0 11 0,-12 35-16,-12 12 15,-23 11-15,-1 1 16,-11-12-1,-24-1-15,1 1 16,11-23 0,59-35-16</inkml:trace>
          <inkml:trace contextRef="#ctx0" brushRef="#br0" timeOffset="-25182.6477">-7621 12909 0,'0'0'16,"0"0"-16,-11 23 16,-1 12-16,-12 11 15,-11 12 1,0-12-16,-1 1 16,1-1-1,0-23-15,11-12 16,24-11-16</inkml:trace>
          <inkml:trace contextRef="#ctx0" brushRef="#br0" timeOffset="-22243.4789">-7738 12008 0,'0'0'15,"0"0"1,0 0-16,0 0 16,-24 11-16,-23 13 15,-83 22 1,-34 12-16,-25 34 16,-47 47-1,24-12-15,59-46 16,-23 0-16,46-24 15,130-57 1</inkml:trace>
          <inkml:trace contextRef="#ctx0" brushRef="#br0" timeOffset="-24945.7755">-8103 12794 0,'0'0'15,"0"0"-15,0 0 16,23 23-1,12 12-15,1 11 16,-13-12 0,1 13-16,-24-13 15,-24 1-15,-35 11 16,-23 0 0,-12 1-16,23-13 15,71-34 1</inkml:trace>
          <inkml:trace contextRef="#ctx0" brushRef="#br0" timeOffset="-22830.1901">-8728 12655 0,'0'0'0,"0"0"15,0 0-15,-12 35 16,-11 34-1,-1 0-15,-11 1 16,0-12 0,11-24-16,1-11 15,-1-11 1,-11-12-16,11-12 16,0-11-16,1-11 15,11-1 1,0 0-16,12 12 15,-11 0 1,11 11-16,0 12 16,-12 0-16,-24 0 15,-11 12 1,-12 11-16,1 12 16,10-1-1,1 1-15,12 0 16,11-12-1,13 0-15,-1 0 16,12 0-16,0 12 16,0 0-1,0 11-15,0-12 16,0 13 0,0-13-16,-12 1 15,-11-12 1,-1-11-16,-11-1 15,-12-11-15,-1-11 16,13-12 0,11-12-16,13-23 15,22-11 1,25-12-16,11 12 16,24 11-16,-71 58 15</inkml:trace>
          <inkml:trace contextRef="#ctx0" brushRef="#br0" timeOffset="-22583.643">-9753 14146 0,'0'0'16,"12"0"-16,35-23 16,95-47-1,93-34-15,-70 24 16,12-36 0,0-23-16,-177 139 15</inkml:trace>
        </inkml:traceGroup>
        <inkml:traceGroup>
          <inkml:annotationXML>
            <emma:emma xmlns:emma="http://www.w3.org/2003/04/emma" version="1.0">
              <emma:interpretation id="{50C0D0EF-9713-4F3D-9EDD-0905521FE8A7}" emma:medium="tactile" emma:mode="ink">
                <msink:context xmlns:msink="http://schemas.microsoft.com/ink/2010/main" type="inkWord" rotatedBoundingBox="19581,14776 17330,14782 17326,13396 19577,133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851.3789">-12167 12979 0,'0'0'15,"0"0"-15,0 0 16,-12 11 0,-12 1-16,1-1 15,-13 1 1,-11-12-16,0-12 16,-12-22-16,12 11 15,12-1 1,11 1-16,12 0 15,12 0 1,12 0-16,0 11 16,0 1-1,11-1-15,-11 12 16,0 0-16,0 12 16,-1 11-1,-11 35-15,-11 0 16,-13 11-1,-23 0-15,-24 1 16,12-13-16,0-10 16,1-13-1,-13-11-15,12 0 16,59-23 0</inkml:trace>
          <inkml:trace contextRef="#ctx0" brushRef="#br0" timeOffset="-18208.7244">-12768 12204 0,'0'0'0,"0"0"15,12 35 1,-1 23-16,1 34 16,-12 1-16,-23-12 15,-13 11 1,1-23-16,0-11 16,-1 0-1,1-12-15,23-11 16,0-12-1,1-11-15,11-1 16,0 12-16,0 0 16,0 0-1,11 1-15,1 10 16,-12-11 0,0 12-16,-12 0 15,1-1-15,-37 13 16,-34-13-1,-1-11-15,1-23 16,0 0 0,-1-23-16,36 0 15,0-23 1,23-35-16,24-11 16,24 11-16,11 11 15,-35 70 1</inkml:trace>
          <inkml:trace contextRef="#ctx0" brushRef="#br0" timeOffset="-17824.474">-14017 13187 0,'0'0'0,"0"0"16,0 0-1,0 0-15,0 0 16,0 0 0,0 0-16,-12-23 15,1-1-15,-1-10 16,12-24-1,12-23-15,-1 35 16,1 0 0,12 11-16,-1 12 15,1 11 1,-1 12-16,1 12 16,-12-1-16,-1 13 15,1 10 1,-12 24-16,-23 0 15,-13 0 1,-11-1-16,-47 36 16,-12-12-16,0-12 15,24-11 1,23-24-16,59-34 16</inkml:trace>
          <inkml:trace contextRef="#ctx0" brushRef="#br0" timeOffset="-17580.8828">-14135 12066 0,'0'0'15,"0"0"-15,0 11 16,12 35 0,0 70-16,-12 23 15,-12-24 1,-11-11-16,-36 35 16,0 23-16,59-162 15</inkml:trace>
        </inkml:traceGroup>
        <inkml:traceGroup>
          <inkml:annotationXML>
            <emma:emma xmlns:emma="http://www.w3.org/2003/04/emma" version="1.0">
              <emma:interpretation id="{7ADD68BA-77A1-43E0-B78B-7E21DAFF90ED}" emma:medium="tactile" emma:mode="ink">
                <msink:context xmlns:msink="http://schemas.microsoft.com/ink/2010/main" type="inkWord" rotatedBoundingBox="16966,15150 13538,15158 13534,13329 16962,1332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704.7488">-14947 13060 0,'0'0'15,"0"0"-15,0 0 16,0 0-16,0 0 16,-12 0-1,0-12-15,-12-23 16,13-11 0,-1 0-16,12 0 15,12-24-15,23 1 16,0 11-1,1 12-15,-1 34 16,0 12 0,-11 12-16,-12 11 15,-1 0 1,-22 12-16,-13 11 16,-11-11-16,-24-1 15,0-10 1,0-13-16,-12-11 15,-23 0 1,0 0-16,0 0 16,11 12-16,24-1 15,12 1 1,12 11-16,11-12 16,13 13-1,11-13-15,0 1 16,11 11-1,25 0-15,11 0 16,-12 0-16,0 0 16,-11 0-1,-12-11-15,-12-1 16,-24 13 0,-23 10-16,-12 12 15,-11 1-15,-13-1 16,1 0-1,-1 23-15,24-22 16,12-1 0,12 0-16,23 0 15,24-11 1,11 0-16,24 11 16,24-11-16,94-1 15,47-34 1,-59-11-16,12-12 15,-24 0 1,-11-24-16,-36-10 16,-94 57-16</inkml:trace>
          <inkml:trace contextRef="#ctx0" brushRef="#br0" timeOffset="-16562.5501">-15148 12401 0,'0'0'16,"0"0"0,0 0-16,0 0 15,24 0-15,-24 0 16</inkml:trace>
          <inkml:trace contextRef="#ctx0" brushRef="#br0" timeOffset="-16286.8057">-15666 12285 0,'0'0'0,"0"0"16,0 0-16,0 12 15,0 34 1,0 35-16,0 0 16,-12 11-1,-11 24-15,-1-12 16,-11 11-16,11-45 15,24-70 1</inkml:trace>
          <inkml:trace contextRef="#ctx0" brushRef="#br0" timeOffset="-15753.5411">-15819 12690 0,'0'0'15,"0"0"-15,0 0 16,-12 23 0,0 0-16,0 12 15,-11-1-15,-12-11 16,-1 12 0,1-12-16,-12-11 15,11-1 1,1-11-16,0 12 15,-1-12 1,1 0-16,0 11 16,-12-11-16,-12 0 15,-36 12 1,1 0-16,0-1 16,12 1-1,-1-12-15,1 0 16,-13 0-1,1 0-15,12 0 16,23 0-16,12 0 16,23 0-1,1 11-15,11 1 16,0-1 0,12-11-16,0 12 15,24-1 1,34 1-16,25 0 15,-1-12-15,1-12 16,-1 0 0,1-11-16,-83 23 15</inkml:trace>
          <inkml:trace contextRef="#ctx0" brushRef="#br0" timeOffset="-15558.4685">-17174 12667 0,'0'0'0,"0"0"16,35-12-16,48 0 16,58-11-1,12 12-15,-47 11 16,-106 0-16</inkml:trace>
          <inkml:trace contextRef="#ctx0" brushRef="#br0" timeOffset="-14868.8286">-16785 12031 0,'0'0'16,"0"0"0,0-12-16,-12 1 15,-11-1-15,-60 12 16,-94 23 0,1 24-16,-60-1 15,71 12 1,36-1-16,11 13 15,35-12-15,13 11 16,70-69 0</inkml:trace>
          <inkml:trace contextRef="#ctx0" brushRef="#br0" timeOffset="-15163.6036">-17916 12748 0,'0'0'0,"0"11"15,24 35-15,11 12 16,0 0 0,-23-23-16,0-12 15,-12-12 1,0-11-16,-12 0 15,0 0 1,-11 0-16,-1 0 16,1 0-16,-13 12 15,-11-1 1,-12 24-16,0 0 16,12-12-1,12 0-15,11 0 16,13 0-16,11-11 15,0-12 1</inkml:trace>
        </inkml:traceGroup>
        <inkml:traceGroup>
          <inkml:annotationXML>
            <emma:emma xmlns:emma="http://www.w3.org/2003/04/emma" version="1.0">
              <emma:interpretation id="{C1E6DE7D-D1EB-4AEE-8C1C-6F111BAE4EC1}" emma:medium="tactile" emma:mode="ink">
                <msink:context xmlns:msink="http://schemas.microsoft.com/ink/2010/main" type="inkWord" rotatedBoundingBox="12962,15535 8686,15546 8680,13088 12956,1307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2197.4198">-19966 12898 0,'0'0'0,"0"0"16,-11 34 0,-1 13-16,-12-1 15,-11 0-15,0-11 16,-1-12-1,13 0-15,-1-11 16,1-1 0,-1-11-16,12 0 15,0-11-15,-11-13 16,11 1 0,0 0-16,1 12 15,-1-1 1,12 12-16,-12 0 15,-12 12 1,-11-1-16,-12 12 16,-24 12-16,1 0 15,11-12 1,12-12-16,11 1 16,36-12-1</inkml:trace>
          <inkml:trace contextRef="#ctx0" brushRef="#br0" timeOffset="-12142.5085">-20319 12401 0,'0'0'0,"0"0"15,0 0-15,0 0 16,0 0-1,0 0-15,0 0 16</inkml:trace>
          <inkml:trace contextRef="#ctx0" brushRef="#br0" timeOffset="-11912.6374">-20496 12204 0,'0'0'15,"0"0"-15,0 0 16,0 0 0,0 0-16,0 0 15,0 23 1,0 58-16,-12 23 16,-23 0-1,-12 23-15,0 12 16,12-35-1,-1-11-15,36-93 16</inkml:trace>
          <inkml:trace contextRef="#ctx0" brushRef="#br0" timeOffset="-11655.8025">-20826 12956 0,'0'0'0,"0"0"16,0 0 0,0 0-16,0 0 15,0 0-15,-11 23 16,-13 11 0,-35 1-16,-47 23 15,12-12 1,23-11-16,12-12 15,36-12-15,23-11 16</inkml:trace>
          <inkml:trace contextRef="#ctx0" brushRef="#br0" timeOffset="-11488.2896">-20908 12586 0,'0'0'0,"0"0"16,0 0-1,0 0-15,0 0 16</inkml:trace>
          <inkml:trace contextRef="#ctx0" brushRef="#br0" timeOffset="-13235.6534">-19047 12690 0,'0'0'0,"0"0"16,0 0-1,0 0-15,0 0 16,0 0-1,0 0-15,12 11 16,12 1-16,11 23 16,0-1-1,12 1-15,0 0 16,-23-1 0,0-11-16,-13 12 15,-11-12 1,-11 0-16,-37 23 15,-10 1-15,-1-13 16,-12 1 0,-23 0-16,-1-12 15,13 0 1,82-23-16</inkml:trace>
          <inkml:trace contextRef="#ctx0" brushRef="#br0" timeOffset="-12997.5034">-19247 12967 0,'0'0'15,"0"0"1,-12 12-16,0 11 16,-35 11-1,-12 13-15,-11-1 16,-1 0-1,0 0-15,12-11 16,12-12-16,0 0 16,24-11-1,23-12-15</inkml:trace>
          <inkml:trace contextRef="#ctx0" brushRef="#br0" timeOffset="-12740.9574">-19683 12331 0,'0'0'16,"0"0"-16,0 12 15,12 34 1,-12 24-16,12-1 15,-12 0 1,-12 12-16,0 12 16,0-1-16,1-11 15,11-81 1</inkml:trace>
          <inkml:trace contextRef="#ctx0" brushRef="#br0" timeOffset="-10193.6243">-21367 11754 0,'0'0'16,"0"0"-16,0 11 15,0 35 1,-24 24-16,-23 22 15,-36 1-15,-11-24 16,12-11 0,11-24-16,0 1 15,12-23 1,24-12-16,12 0 16,11-12-1,12 1-15,0-24 16,23-11-16,36-24 15,12 24 1,-12 23-16,-12 23 16,-23 23-1,-13 35-15,-11-58 16</inkml:trace>
          <inkml:trace contextRef="#ctx0" brushRef="#br0" timeOffset="-11144.5456">-21403 12713 0,'0'0'16,"0"0"0,0 11-16,12 24 15,0 11 1,-12 12-16,0 0 15,0-12-15,0-11 16,-12-12 0,0 0-16,0-11 15,-11-1 1,-12 1-16,-1-12 16,13 0-1,-1-12-15,12-11 16,12-12-16,12-11 15,23 0 1,1 0-16,-36 46 16</inkml:trace>
          <inkml:trace contextRef="#ctx0" brushRef="#br0" timeOffset="-10738.9937">-21862 12632 0,'0'0'15,"0"0"-15,0 23 16,0 12 0,-12 11-16,0 12 15,0-12 1,1-11-16,-1-12 15,-12-12-15,13 1 16,-13-1 0,0-11-16,1 0 15,-1 0 1,-11 0-16,-12 0 16,0 24-1,0-1-15,-24 23 16,12 0-16,0 0 15,0 1 1,-23 10-16,11-10 16,12-1-1,36-23-15,23-23 16</inkml:trace>
          <inkml:trace contextRef="#ctx0" brushRef="#br0" timeOffset="-10133.7892">-22593 14215 0,'0'0'16,"0"0"-16,12 0 15,35-11 1,95-70-16,23-12 15,-48 12-15,-117 81 16</inkml:trace>
          <inkml:trace contextRef="#ctx0" brushRef="#br0" timeOffset="-9675.7815">-22298 12493 0,'0'0'0,"-12"0"16,0 0-16,-11 12 16,-12 11-1,-13 23-15,1-11 16,-12 11-1,12-11-15,0-1 16,12 1 0,11 0-16,1 11 15,11 0-15,12 24 16,0-24 0,12 0-16,-12-11 15,0-12 1,-12 0-16,0-12 15,-23 1-15,-1-12 16,-11 0 0,0-23-16,-12-35 15,0-23 1,24 12-16,23 0 16,12-1-16,24 1 15,11-1 1,1 36-16,-36 34 15</inkml:trace>
        </inkml:traceGroup>
        <inkml:traceGroup>
          <inkml:annotationXML>
            <emma:emma xmlns:emma="http://www.w3.org/2003/04/emma" version="1.0">
              <emma:interpretation id="{DB6F335E-5AE3-4002-B62B-A27424CB4DBD}" emma:medium="tactile" emma:mode="ink">
                <msink:context xmlns:msink="http://schemas.microsoft.com/ink/2010/main" type="inkWord" rotatedBoundingBox="8296,14936 4820,14944 4816,13318 8292,1331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8728.4103">-23983 12054 0,'0'0'0,"0"0"16,0 0-1,12 12-15,0 11 16,12 46-1,-1 47-15,-23 22 16,0 1-16,-12 0 16,1-35-1,11-35-15,0-23 16,0-46 0</inkml:trace>
          <inkml:trace contextRef="#ctx0" brushRef="#br0" timeOffset="-8371.311">-24383 12401 0,'0'0'0,"0"0"16,12 34-16,11 24 15,13 12 1,-13 10-16,-11 48 15,-24-24 1,0-35-16,-11 0 16,-24-22-16,0-13 15,-24-11 1,12-23-16,12-11 16,0-24-1,11-23-15,25-11 16,11 0-1,35-24-15,12 24 16,24 23-16,-71 46 16</inkml:trace>
          <inkml:trace contextRef="#ctx0" brushRef="#br0" timeOffset="-9003.7127">-23747 13325 0,'0'0'0,"0"0"15,0 0-15,-12 0 16,1 0 0,-13-11-16,0-1 15,1-11-15,-1-12 16,12-22-1,24-24-15,24-12 16,-1 24 0,12 11-16,12 12 15,23 11 1,-23 24-16,-12 11 16,-11 11-16,-24 1 15,-12 11 1,-12 23-16,-24 24 15,-34-1 1,-36 12-16,-36-12 16,25-23-16,22-11 15,13-12 1,23-11-16,12-12 16,23-12-1,13 1-15,11 11 16,0-12-1,11 0-15,1 1 16,0-1-16,23 1 16,-11 11-1,-1 0-15,-11 0 16,-12 0 0,0 11-16,0 1 15,-23 23 1,-36 22-16,-24 1 15,-11 0-15,0-12 16,23-11 0,36-24-16,35-11 15</inkml:trace>
          <inkml:trace contextRef="#ctx0" brushRef="#br0" timeOffset="-6943.7311">-26244 13256 0,'0'0'16,"0"0"-16,0 0 15,0 0 1,-12 12-16,0-12 16,0 0-1,1 0-15,-1 0 16,0 0-16,0 0 15,1-12 1,-1-11-16,12-12 16,0 12-1,0 0-15,12 0 16,-1 11-16,-11 12 16,12 0-1,0 0-15,0 12 16,-1-1-1,-11 1-15,0 11 16,-11 12 0,-13 23-16,1-1 15,-13 13-15,-11-1 16,-12-11 0,-11-12-16,-13-11 15,12-24 1,12-11-16,12-11 15,0-12 1,12-12-16,11-11 16,13-1-16,11 1 15,11-12 1,25-22-16,34-13 16,1 1-1,-12 11-15,-59 81 16</inkml:trace>
          <inkml:trace contextRef="#ctx0" brushRef="#br0" timeOffset="-6786.6824">-26598 12782 0,'0'0'15,"0"0"-15,12 0 16,82-11-1,142-36-15,58 1 16</inkml:trace>
          <inkml:trace contextRef="#ctx0" brushRef="#br0" timeOffset="-7771.9781">-25396 13140 0,'0'0'15,"0"0"-15,0 12 16,-12 0-1,0-1-15,1 12 16,-25 0 0,1 0-16,-12-11 15,0-12-15,0 0 16,11-12 0,1-11-16,11-11 15,13-24 1,11-35-16,35 1 15,36-24 1,35 1-16,-106 115 16</inkml:trace>
          <inkml:trace contextRef="#ctx0" brushRef="#br0" timeOffset="-7592.7396">-25526 12158 0,'0'0'16,"0"0"-1,36-23-15,34-46 16,36-12-16,-106 81 16</inkml:trace>
          <inkml:trace contextRef="#ctx0" brushRef="#br0" timeOffset="-8086.1678">-25172 12389 0,'0'0'0,"0"12"15,0 34 1,0 23-16,0 24 16,-12 57-16,0-11 15,-11-47 1,11-22-16,0-13 16,12-57-1</inkml:trace>
        </inkml:traceGroup>
        <inkml:traceGroup>
          <inkml:annotationXML>
            <emma:emma xmlns:emma="http://www.w3.org/2003/04/emma" version="1.0">
              <emma:interpretation id="{7C3B50CC-F954-42FB-A617-233FCCE2DBAF}" emma:medium="tactile" emma:mode="ink">
                <msink:context xmlns:msink="http://schemas.microsoft.com/ink/2010/main" type="inkWord" rotatedBoundingBox="4538,15443 181,15454 176,13502 4534,1349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192.9806">-27210 13291 0,'0'0'16,"0"0"-16,0 0 15,0 0 1,0 0-16,-12 0 15,-12 11 1,-23-11-16,-12 0 16,1 12-16,-13-1 15,0 24 1,-11 11-16,11 0 16,12-11-1,12 11-15,47-46 16</inkml:trace>
          <inkml:trace contextRef="#ctx0" brushRef="#br0" timeOffset="-5031.3723">-27693 14100 0,'0'0'0,"0"0"16,0 0-1,0 0-15,0 0 16</inkml:trace>
          <inkml:trace contextRef="#ctx0" brushRef="#br0" timeOffset="-4441.9929">-28082 13233 0,'0'0'16,"0"0"-16,0 0 16,0 11-1,0 1-15,0-12 16,0 0-16,12 0 15,0 0 1,11 0-16,1-12 16,-12 1-1,-1-1-15,-11 1 16,0-12 0,0 0-16,-11 11 15,-1 0-15,-12 12 16,1 0-1,-1 12-15,-11 0 16,-12-1 0,0 1-16,11-1 15,1 1-15,11-12 16,1 0 0,-1 0-16,1 0 15,11 0 1,0 0-16,0 0 15,-11 11 1,-1 1-16,1 11 16,-24 23-16,-12 24 15,-12-1 1,0 0-16,12-11 16,-11-12-1,11 1-15,59-47 16</inkml:trace>
          <inkml:trace contextRef="#ctx0" brushRef="#br0" timeOffset="-4176.6332">-28659 12505 0,'0'0'16,"0"0"0,0 11-16,0 24 15,0 11-15,0 35 16,-12 35 0,0-12-16,1-23 15,-1 0 1,0-35-16,12-46 15</inkml:trace>
          <inkml:trace contextRef="#ctx0" brushRef="#br0" timeOffset="-3692.7353">-28836 12840 0,'0'0'0,"0"12"16,-12 22-16,1 1 16,-1 0-1,0-1-15,0 1 16,1-12-16,-13 0 16,12-11-1,-11-1-15,-1 1 16,1-1-1,-13-11-15,1 12 16,-12-12 0,-24 11-16,-11-11 15,-36 0-15,0 12 16,24-12 0,11 0-16,-11-12 15,0 12 1,23-11-16,12 11 15,12-12-15,12 12 16,11 0 0,12 0-16,12 0 15,0 0 1,12 0-16,24 0 16,22-11-1,13-12-15,-71 23 16</inkml:trace>
          <inkml:trace contextRef="#ctx0" brushRef="#br0" timeOffset="-3477.453">-29778 12620 0,'0'0'16,"0"0"-16,47-11 16,47-12-1,12-12-15,12 0 16,-118 35 0</inkml:trace>
          <inkml:trace contextRef="#ctx0" brushRef="#br0" timeOffset="-1740.6316">-31357 12389 0,'0'0'15,"0"0"1,0 0-16,12 0 15,12 0 1,23-11-16,24-1 16,-1-11-16,13 11 15,-83 12 1</inkml:trace>
          <inkml:trace contextRef="#ctx0" brushRef="#br0" timeOffset="-1958.8311">-30532 12759 0,'0'0'16,"0"0"-16,0 0 16,0 0-16,0 0 15,0 0 1,0 0-16,-12 0 16,0 0-1,1-11-15,11-1 16,0-11-16,0-23 15,11-1 1,13 1-16,0 11 16,-1 12-1,-11 12-15,0 11 16,-1 11 0,-11 1-16,0 11 15,-11 12-15,-1-1 16,-23 13-1,-13-1-15,1-11 16,0-12 0,12-12-16,11 1 15,-11-12-15,11 0 16,1 0 0,11 0-16,0 0 15,-11 0 1,-1 0-16,-11 0 15,-24 0 1,-24 11-16,-23 1 16,12-12-16,23 0 15,13 0 1,10 0-16,1 0 16,12 0-1,11 0-15,1 0 16,11 0-1,0 0-15,12 0 16,0 0-16,0 0 16,12 11-1,12-11-15,23 0 16,12 0 0,23 12-16,-82-12 15</inkml:trace>
          <inkml:trace contextRef="#ctx0" brushRef="#br0" timeOffset="-2690.4883">-30508 12979 0,'0'0'0,"0"0"16,0 0-16,0 0 16,0 0-1,0 0-15,11 0 16,1 11-16,12 12 15,-13 0 1,1 12-16,0 0 16,-12 11-1,-24 23-15,-11-11 16,-36 11 0,-35 1-16,24-36 15,35-22-15,47-12 16</inkml:trace>
          <inkml:trace contextRef="#ctx0" brushRef="#br0" timeOffset="-1573.5221">-30827 12251 0,'0'0'16,"0"0"-1,12 0-15,59-12 16,23 0 0,36-11-16,46-11 15,-176 34-15</inkml:trace>
          <inkml:trace contextRef="#ctx0" brushRef="#br0" timeOffset="-3168.6524">-29731 13753 0,'0'0'16,"0"0"-16,0 0 16,0 12-1,0-12-15</inkml:trace>
        </inkml:traceGroup>
      </inkml:traceGroup>
      <inkml:traceGroup>
        <inkml:annotationXML>
          <emma:emma xmlns:emma="http://www.w3.org/2003/04/emma" version="1.0">
            <emma:interpretation id="{26E56E42-6700-42EB-A92E-8DAE66E24EE2}" emma:medium="tactile" emma:mode="ink">
              <msink:context xmlns:msink="http://schemas.microsoft.com/ink/2010/main" type="line" rotatedBoundingBox="33287,13339 -18,13556 -36,10818 33269,10600"/>
            </emma:interpretation>
          </emma:emma>
        </inkml:annotationXML>
        <inkml:traceGroup>
          <inkml:annotationXML>
            <emma:emma xmlns:emma="http://www.w3.org/2003/04/emma" version="1.0">
              <emma:interpretation id="{FD622A40-8854-4DB9-811B-7C21B40DCF5F}" emma:medium="tactile" emma:mode="ink">
                <msink:context xmlns:msink="http://schemas.microsoft.com/ink/2010/main" type="inkWord" rotatedBoundingBox="33283,12649 29575,12673 29566,11268 33274,1124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1784.1718">-670 10136 0,'0'0'0,"0"0"16,11 23-1,13 34-15,11 13 16,12-1 0,-11 12-16,-1 46 15,-11-11-15,-24-24 16,0-22-1,-12-1-15,12-69 16</inkml:trace>
          <inkml:trace contextRef="#ctx0" brushRef="#br0" timeOffset="-79990.3124">-1189 9997 0,'0'0'16,"0"0"-16,0 0 15,0 0 1,12 0-16,23 0 15,24-12 1,59 1-16,0-12 16,0 11-1,-1 1-15,-117 11 16</inkml:trace>
          <inkml:trace contextRef="#ctx0" brushRef="#br0" timeOffset="-81463.7611">-1036 10898 0,'0'0'0,"0"0"16,0 12-16,0-1 15,0 1 1,-11 0-16,-1-1 16,0 1-1,-12-12-15,1 0 16,-1-12-1,-11-11-15,11-12 16,13-11-16,-1-12 16,12 12-1,0-12-15,12 12 16,-1 0 0,-11 46-16</inkml:trace>
          <inkml:trace contextRef="#ctx0" brushRef="#br0" timeOffset="-81299.6327">-1212 9962 0,'0'0'0,"0"0"15,35-11 1,59-1-16,-94 12 15</inkml:trace>
          <inkml:trace contextRef="#ctx0" brushRef="#br0" timeOffset="-80570.5459">-1648 10586 0,'0'0'15,"0"0"-15,0 0 16,0 0-1,0 0-15,0 0 16,0 0 0,0 0-16,0 0 15,0 0-15,12-11 16,11-1 0,12-11-16,24 12 15,-23 11 1,-1 0-16,-23 0 15,0 11-15,-12-11 16,-12 23 0,-12 12-16,-11 0 15,-12 11 1,-12 0-16,12 0 16,0 0-1,11-11-15,13-12 16,-1 0-16,12 0 15,12 1 1,0 10-16,0-11 16,0 0-1,0 1-15,-11-1 16,-1 0-16,-23-12 16,-1 1-1,-11 0-15,0-12 16,12 0-1,-1-12-15,1 0 16,11 1 0,13-12-16,-1 0 15,12-12-15,23-23 16,25-11 0,22-12-16,13 0 15,-83 81 1</inkml:trace>
          <inkml:trace contextRef="#ctx0" brushRef="#br0" timeOffset="-80306.8527">-2178 10367 0,'0'0'16,"0"-12"-16,47-22 15,71-36 1,-1 12-16,1 12 16,35 0-1,-23 34-15,-130 12 16</inkml:trace>
          <inkml:trace contextRef="#ctx0" brushRef="#br0" timeOffset="-82849.5416">1014 11072 0,'0'0'15,"0"0"-15,0 0 16,0 0 0,0 0-16,0-12 15,0-11-15,12-23 16,0 0-1,11-24-15,12 1 16,1 0 0,11 11-16,24 12 15,-1 11 1,1 23-16,-24 12 16,-12 0-16,-11 12 15,0 23 1,-13 11-16,-34 23 15,-36 0 1,-12 1-16,1-12 16,-37-1-1,-34-10-15,12-24 16,34-23-16,25 0 16,23-12-1,-1 1-15,25-13 16,-1 1-1,13 0-15,11 0 16,0 0 0,11 0-16,25 11 15,-1 1-15,12 11 16,12 23 0,-24-12-16,1 13 15,-13-1 1,-11 0-16,-12 0 15,-12 23-15,-23 0 16,-12 1 0,-12-1-16,-12 0 15,-23 0 1,0-11-16,94-35 16</inkml:trace>
          <inkml:trace contextRef="#ctx0" brushRef="#br0" timeOffset="-82465.6117">1132 9974 0,'0'0'0,"0"0"15,0 0-15,0 0 16,0 0-1,0 34-15,0 47 16,0 12 0,0-1-16,-12 1 15,-12-1 1,-11 12-16,12-23 16,23-81-16</inkml:trace>
          <inkml:trace contextRef="#ctx0" brushRef="#br0" timeOffset="-82080.8141">390 10136 0,'0'0'15,"0"0"-15,0 0 16,0 0-1,11 34-15,25 36 16,-13-1-16,1 12 16,-1 46-1,-23 12-15,0-35 16,-11-35 0,-13-11-16,-11-24 15,-24 1-15,-12-12 16,12-23-1,-11-11-15,-13-36 16,13-22 0,22 11-16,25 1 15,23 10 1,12 13-16,-1 11 16,13-1-16,-24 24 15</inkml:trace>
        </inkml:traceGroup>
        <inkml:traceGroup>
          <inkml:annotationXML>
            <emma:emma xmlns:emma="http://www.w3.org/2003/04/emma" version="1.0">
              <emma:interpretation id="{0ACF02BF-EFE3-465F-97CA-9E9CE6FEAE04}" emma:medium="tactile" emma:mode="ink">
                <msink:context xmlns:msink="http://schemas.microsoft.com/ink/2010/main" type="inkWord" rotatedBoundingBox="28983,12745 24528,12774 24519,11367 28974,1133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76713.2977">-3710 10968 0,'0'0'0,"0"0"15,0 0-15,24 11 16,11 12-1,12-11-15,0-12 16,-11-12 0,-1 1-16,-11-1 15,-1 1-15,1-12 16,-12-1 0,-1 1-16,-11 12 15,0-1 1,0 12-16,0 0 15,-11 0 1,-25 12-16,-23 11 16,-23 12-16,11-12 15,1 0 1,-1-12-16,-23 1 16,11-1-1,13-11-15,22 0 16,13-11-16,12-1 15,11-11 1,12 0-16,0-12 16,12 1-1,11 11-15,1 11 16,-13 12 0,1 0-16,0 12 15,0 11-15,-24 0 16,-12 12-1,-23-1-15,0-11 16,0 0 0,12-11-16,-1-12 15,1 0-15,11-12 16,1 1 0,-1-1-16,13 1 15,-1-1 1,0 12-16,0 0 15,0 12 1,-23 11-16,-24 12 16,-11 11-16,11-11 15,0-1 1,12-11-16,23-11 16,24-12-1</inkml:trace>
          <inkml:trace contextRef="#ctx0" brushRef="#br0" timeOffset="-76544.6638">-4381 10529 0,'0'0'0,"47"-12"16,59-11-1,24 0-15,-13 0 16,1 0-1,-118 23-15</inkml:trace>
          <inkml:trace contextRef="#ctx0" brushRef="#br0" timeOffset="-76288.6982">-4475 10147 0,'0'0'16,"0"0"-16,0 12 15,-12 45 1,0 13-16,0 11 16,-11 0-1,-24 23-15,0-12 16,-1-11-16,1-23 15,47-58 1</inkml:trace>
          <inkml:trace contextRef="#ctx0" brushRef="#br0" timeOffset="-76091.4736">-4947 10852 0,'0'0'0,"0"0"16,-11 12-1,-1 11-15,0 0 16,-11 12 0,-13 11-16,-23 0 15,-47 0-15,12-11 16,23-12 0,71-23-16</inkml:trace>
          <inkml:trace contextRef="#ctx0" brushRef="#br0" timeOffset="-75677.5187">-5689 10968 0,'0'0'0,"0"0"16,0 0-1,0 0-15,0 0 16,0 0-16,0 0 15,0 0 1,0 0-16,0-12 16,0-11-1,12 0-15,12-12 16,-1 1-16,1 10 16,11 13-1,1-1-15,-1 12 16,0 0-1,-11 12-15,-12-1 16,-12 13 0,-12 10-16,-12 12 15,-11 12-15,-24 12 16,-12-1 0,-35 0-16,12-22 15,23-24 1,12-12-16,59-11 15</inkml:trace>
          <inkml:trace contextRef="#ctx0" brushRef="#br0" timeOffset="-75421.3566">-5983 10043 0,'0'0'0,"0"0"16,12 12-1,-1 22-15,25 59 16,-13-1-16,-23 24 16,-11 23-1,-25 11-15,1-46 16,0-35-1,35-69-15</inkml:trace>
          <inkml:trace contextRef="#ctx0" brushRef="#br0" timeOffset="-77627.7011">-2767 10829 0,'0'0'16,"0"0"-16,0 0 16,-12 12-1,0-1-15,-11 1 16,-13-1-16,-11-11 16,0 0-1,12 12-15,-1-1 16,13 1-1,11 11-15,0 0 16,0 12 0,12 11-16,0-46 15</inkml:trace>
          <inkml:trace contextRef="#ctx0" brushRef="#br0" timeOffset="-77499.9417">-3109 11407 0,'0'0'0,"0"0"15,0 0-15,0 0 16,0 0 0,0 11-16,0-11 15</inkml:trace>
          <inkml:trace contextRef="#ctx0" brushRef="#br0" timeOffset="-74433.6901">-6431 10771 0,'0'0'0,"0"0"16,0 0 0,0 0-16,0 0 15,0 0 1,0 0-16,0 0 16,0 0-16,0 0 15,-12-11 1,12 11-16,0-12 15,0 1 1,0-1-16,12-11 16,12 0-16,-1 0 15,1 0 1,-1 11-16,1 0 16,-12 12-1,0 12-15,-1 23 16,-11 11-1,-23 12-15,-13-1 16,-11-10-16,0-13 16,-12-11-1,24-11-15,0-12 16,-1-12 0,13 1-16,-1-35 15,1-1 1,11 13-16,0-1 15,12 12-15,0 11 16,-12 1 0,1 11-16,-13 11 15,0 1 1,1 0-16,-1-1 16,13 1-1,-1-1-15,12-11 16,12 12-16,-1-1 15,1 1 1,0-1-16,0 1 16,-1 0-1,-11-12-15,0 11 16,0 1-16,-11 11 16,-13 0-1,1 0-15,-1 0 16,12 0-1,0 0-15,12-11 16,0 11-16,0 0 16,12 12-1,-12 0-15,0 11 16,0 0 0,-12-11-16,-11-1 15,-13-11 1,-11 1-16,0-13 15,0 1-15,0-24 16,12 1 0,-1-13-16,13-10 15,11-1 1,12-11-16,12 0 16,35-24-1,24-22-15,-1-1 16,-70 93-16</inkml:trace>
          <inkml:trace contextRef="#ctx0" brushRef="#br0" timeOffset="-74265.8974">-6855 10159 0,'0'0'0,"0"0"16,12-12-1,47-11-15,94-23 16,24 0 0,-177 46-16</inkml:trace>
        </inkml:traceGroup>
        <inkml:traceGroup>
          <inkml:annotationXML>
            <emma:emma xmlns:emma="http://www.w3.org/2003/04/emma" version="1.0">
              <emma:interpretation id="{5556893F-6C19-447F-BEB7-EE3B543766EF}" emma:medium="tactile" emma:mode="ink">
                <msink:context xmlns:msink="http://schemas.microsoft.com/ink/2010/main" type="inkWord" rotatedBoundingBox="22811,12612 17930,12644 17921,11271 22802,1123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9280.3633">-12874 10621 0,'0'0'0,"0"0"15,0 0 1,12 23-16,11-11 15,12-12 1,13-12-16,-1-11 16,0 0-16,-24 0 15,1 0 1,-12 11-16,-12 1 16,0 11-1,0 0-15,-12 0 16,-23 11-1,-13 12-15,1 0 16,12 0-16,0-11 16,-1 11-1,13-11-15,-1-12 16,1 0 0,11 0-16,0 0 15,0-12-15,1 1 16,-1-1-1,0 12-15,-12 0 16,-11 0 0,-24 23-16,-12 23 15,1 12 1,-1 11-16,-11 12 16,-1 0-16,1 0 15,-12 12 1,11-12-16,36-35 15,23-12 1,24-34-16</inkml:trace>
          <inkml:trace contextRef="#ctx0" brushRef="#br0" timeOffset="-70906.4751">-10942 10713 0,'0'0'16,"0"0"-16,0 0 16,0 0-1,11 0-15,1 0 16,0 12-16,0 0 16,-12-1-1,-24 12-15,-11 12 16,-24 11-1,0-11-15,0-12 16,0 0 0,0-11-16,0-12 15,1-12-15,10 0 16,1-11 0,12-11-16,11-1 15,24 0 1,0-11-16,24 0 15,11 0 1,-35 46-16</inkml:trace>
          <inkml:trace contextRef="#ctx0" brushRef="#br0" timeOffset="-70160.6176">-11755 9928 0,'0'0'15,"0"0"1,0 0-16,0 0 15,0 0-15</inkml:trace>
          <inkml:trace contextRef="#ctx0" brushRef="#br0" timeOffset="-70322.9341">-11743 10367 0,'0'0'0,"0"11"16,0 24-16,0 11 16,-12 0-1,0-11-15,0-12 16,0 0-1,1-11-15,-1-1 16,0-11 0,-11 12-16,-1 0 15,-23-1-15,-12 12 16,0 12 0,12-12-16,0 12 15,12-12 1,11 11-16,12-10 15,0-1-15,1 0 16,-1 0 0,12 0-16,0 0 15,0 0 1,-12 0-16,0 0 16,1-11-1,-1 0-15,0-1 16,-12-11-16,1 0 15,-1 0 1,1-11-16,-1-1 16,12-11-1,12-12-15,12-23 16,0-11-16,23 0 16,12-1-1,-47 70-15</inkml:trace>
          <inkml:trace contextRef="#ctx0" brushRef="#br0" timeOffset="-69930.3979">-12403 10286 0,'0'0'16,"0"0"-1,0 0-15,47-23 16,71-12-16,0 12 16,11-23-1,-35 23-15,-23 11 16,-71 12-1</inkml:trace>
          <inkml:trace contextRef="#ctx0" brushRef="#br0" timeOffset="-69065.7691">-13440 10332 0,'0'0'15,"36"-23"-15,93-35 16,60-34 0,70 11-16,-47 35 15,71-12-15</inkml:trace>
          <inkml:trace contextRef="#ctx0" brushRef="#br0" timeOffset="-71719.6347">-9058 10598 0,'0'0'0,"0"0"16,0 11-1,-11 24-15,11 11 16,0 1-1,0-13-15,0-11 16,11 0-16,1-11 16,0 0-1,0-12-15,-1 0 16,1-12 0,12-11-16,-1-12 15,-11 1 1,-12-1-16,0 12 15,0 11-15,-12 1 16,-11-1 0,-1 12-16,-11 0 15,11 12 1,13-1-16,11-11 16</inkml:trace>
          <inkml:trace contextRef="#ctx0" brushRef="#br0" timeOffset="-72100.1047">-9576 10609 0,'0'0'15,"0"0"1,0 0-16,0 0 16,-12 24-16,1 10 15,-1 1 1,0 0-16,12-1 16,0 1-1,0-24-15,0 1 16,0-12-1,12 0-15,11-12 16,13-11-16,-13 0 16,1-11-1,-12 10-15,-1 1 16,-11 12 0,-11-1-16,-1 1 15,-12-1-15,1 12 16,-13 0-1,1 12-15,11-1 16,13 1 0,11-1-16,0 1 15,0-12 1</inkml:trace>
          <inkml:trace contextRef="#ctx0" brushRef="#br0" timeOffset="-72690.3088">-10459 10274 0,'0'0'16,"0"0"-16,0 0 15,0 0 1,0 0-16,0 0 15,0 0 1,0 0-16,0 0 16,0 0-1,0 0-15,0 0 16,0 0-16,0 0 16,11 12-1,13-1-15,-1 1 16,1 0-1,11 11-15,1 0 16,-1 0-16,0 0 16,1 0-1,11 12-15,-12-1 16,12 13 0,-23-13-16,-12 13 15,-1-1 1,-11-12-16,-11-10 15,-13-1-15,1-12 16,-1 1 0,0-1-16,13-11 15,-13 0 1,1 12-16,-1-12 16,-11 11-16,-12 1 15,-1 0 1,1-12-16,0 0 15,12 0 1,11-12-16,12 0 16,1-11-1,11-11-15,23-13 16,36-10-16,12 10 16,0 1-1,-1 12-15,-70 34 16</inkml:trace>
        </inkml:traceGroup>
        <inkml:traceGroup>
          <inkml:annotationXML>
            <emma:emma xmlns:emma="http://www.w3.org/2003/04/emma" version="1.0">
              <emma:interpretation id="{D0CAC7A7-E625-49CD-8EDD-FDE8C4ED03A0}" emma:medium="tactile" emma:mode="ink">
                <msink:context xmlns:msink="http://schemas.microsoft.com/ink/2010/main" type="inkWord" rotatedBoundingBox="17668,13308 13754,13334 13737,10728 17651,1070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67024.7353">-14358 9974 0,'0'0'15,"0"0"-15,11 23 16,-11-23-16</inkml:trace>
          <inkml:trace contextRef="#ctx0" brushRef="#br0" timeOffset="-66761.2119">-15112 11985 0,'0'0'0,"0"0"15,35 0 1,47-12-16,24-11 15,0-23 1,0-12-16,12 0 16,-118 58-16</inkml:trace>
          <inkml:trace contextRef="#ctx0" brushRef="#br0" timeOffset="-66541.6583">-14712 10621 0,'0'0'0,"0"0"15,0 0-15,0 0 16,0 0-1,0 0-15</inkml:trace>
          <inkml:trace contextRef="#ctx0" brushRef="#br0" timeOffset="-66070.8232">-15230 10540 0,'0'0'16,"0"0"-16,-12 35 16,0 11-1,0 0-15,-11-11 16,-1-12-16,1-11 15,-1-1 1,1-11-16,-1 0 16,1 0-1,11 0-15,-12 0 16,-11 12 0,-12 11-16,-12 11 15,0 13-15,-24-1 16,-23 0-1,0-23-15,12-11 16,12-1 0,23-11-16,12-11 15,0-12-15,23 0 16,12-12 0,24-23-16,12 12 15,-24 46 1</inkml:trace>
          <inkml:trace contextRef="#ctx0" brushRef="#br0" timeOffset="-65832.5503">-16455 11742 0,'0'0'16,"11"0"-16,37-12 16,93-11-1,47-23-15,-34-12 16,34-46 0,1 0-16,-189 104 15</inkml:trace>
          <inkml:trace contextRef="#ctx0" brushRef="#br0" timeOffset="-67203.6954">-14088 10563 0,'0'0'0,"0"0"16,0 23-1,-11 24-15,-1 10 16,0-10-1,0-13-15,-11 1 16,11-12-16,-12-11 16,1-1-1,-1-11-15,-11 0 16,0-11 0,-1-1-16,1 12 15,0 0 1,-13 12-16,1 11 15,-12 11-15,-23 13 16,-24 33 0,12-10-16,0 22 15,11 12 1,24-34-16,0-13 16,12-22-16,47-35 15</inkml:trace>
          <inkml:trace contextRef="#ctx0" brushRef="#br0" timeOffset="-65303.6349">-14135 9373 0,'0'0'15,"0"0"-15,0 0 16,0 0-16,-35 11 16,-59 36-1,-48 57-15,-11 11 16,-82 35 0,58-34-16,-12 34 15,25-23-15,34-11 16,130-116-1</inkml:trace>
          <inkml:trace contextRef="#ctx0" brushRef="#br0" timeOffset="-64889.3174">-16314 10529 0,'0'0'15,"0"0"-15,0 0 16,-23 34-1,-25 24-15,-22 11 16,-13 12-16,-11-11 16,23-24-1,1-12-15,-13-10 16,1-24 0,23-12-16,24-11 15,-1-23-15,24-12 16,24-11-1,24-12-15,11 0 16,0 11 0,-47 70-16</inkml:trace>
          <inkml:trace contextRef="#ctx0" brushRef="#br0" timeOffset="-64121.7415">-17209 9847 0,'0'0'0,"0"0"15,12 0-15,11 11 16,-23-11 0</inkml:trace>
          <inkml:trace contextRef="#ctx0" brushRef="#br0" timeOffset="-64304.6396">-17351 10598 0,'0'0'0,"0"0"16,-11 23-16,-1 23 15,-12 12 1,1-12-16,-1-11 16,1-12-1,-13-11-15,1-1 16,0 1 0,11-12-16,-11 11 15,-1 12 1,1 12-16,0 0 15,11-1-15,1 1 16,11 0 0,0-12-16,12 0 15,0 0 1,0-11-16,0 11 16,0 0-16,-12 0 15,0 0 1,1-11-16,-13-1 15,1-11 1,-1 0-16,0-11 16,1-12-16,-1-12 15,13 0 1,11-11-16,11-12 16,25-34-1,34-12-15,36 0 16,-106 104-1</inkml:trace>
          <inkml:trace contextRef="#ctx0" brushRef="#br0" timeOffset="-63942.5819">-17998 10482 0,'0'0'16,"0"0"-16,82-23 16,83-11-1,-24 22-15,-141 12 16</inkml:trace>
        </inkml:traceGroup>
        <inkml:traceGroup>
          <inkml:annotationXML>
            <emma:emma xmlns:emma="http://www.w3.org/2003/04/emma" version="1.0">
              <emma:interpretation id="{0A46238D-56DD-40F7-8364-02EBD3020FAF}" emma:medium="tactile" emma:mode="ink">
                <msink:context xmlns:msink="http://schemas.microsoft.com/ink/2010/main" type="inkWord" rotatedBoundingBox="13540,12729 9937,12753 9929,11522 13532,1149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58613.818">-20955 10228 0,'0'0'0,"-12"0"15,0 0-15,-35 12 16,-12 11 0,0 0-16,12 0 15,12 0-15,11 0 16,1 0 0,11 0-16,0 12 15,0 0 1,1 11-16,11 0 15,-12 12 1,0-23-16,-11-1 16,-1 1-1,-11-12-15,-12 0 16,-24-11-16,12-24 16,-12 1-1,12-12-15,12-12 16,24 0-1,11 1-15,24-13 16,35-22-16,35-12 16,1 12-1,-1 34-15,-82 35 16</inkml:trace>
          <inkml:trace contextRef="#ctx0" brushRef="#br0" timeOffset="-59093.7942">-20154 10182 0,'0'0'0,"0"0"15,0 0 1,0 0-16,0 0 16</inkml:trace>
          <inkml:trace contextRef="#ctx0" brushRef="#br0" timeOffset="-59252.6286">-19836 11164 0,'0'0'0,"0"0"16,0-11-16,0-24 16,-12-23-1,12-34-15,12-1 16,-12 24 0,12 23-16,-1 11 15,1 12 1,0 11-16,0 1 15,0 11-15,11 0 16,13 0 0,-1 11-16,12 1 15,-12-1 1,-11 1-16,-12 0 16,-12-12-16,0 11 15,-12 12 1,-12 12-16,-23 11 15,-23 0 1,-60 12-16,12-12 16,12-23-1,0 1-15,-12-1 16,1-23-16,22 0 16,36-12-1,12 1-15,12-13 16,23 13-1,0-12-15,12 0 16,12-12-16,12 0 16,11 12-1,12-11-15,-12 10 16,1 13 0,-13 11-16,1 0 15,-12 0-15,0 23 16,-1-11-1,-11 11-15,0 0 16,-11 0 0,-13 0-16,-11-11 15,11-1 1,-11-11-16,11-11 16,1-1-16,-1-23 15,-11-34 1,11 0-16,12 11 15,1-11 1,11-1-16,0 36 16,0 10-1,0 13-15,0 11 16,0 0-16,0 0 16,0 11-1,0 24-15,-12 23 16,-12 23-1,12-12-15,1-11 16,-1-12 0,0-11-16,-11-1 15,11-10-15,-12-13 16,1-11 0,-13 0-16,1-11 15,11-13 1,1-10-16,11-12 15,12-12-15,12 0 16,11 0 0,13 0-16,-36 58 15</inkml:trace>
          <inkml:trace contextRef="#ctx0" brushRef="#br0" timeOffset="-63103.8624">-18894 10505 0,'0'0'16,"36"-23"-1,58-34-15,71-24 16,-165 81-16</inkml:trace>
          <inkml:trace contextRef="#ctx0" brushRef="#br0" timeOffset="-63253.4421">-18375 10887 0,'0'0'0,"-12"11"15,0 12 1,12-11-16,0 0 15,0-1-15,12 1 16,11-12 0,1-12-16,11-11 15,1-12 1,-13 1-16,1-1 16,-12 12-1,-12 11-15,0 12 16,-12 0-16,-24 12 15,-11 23 1,-12-1-16,12 1 16,0-12-1,12 0-15,-1-11 16,1-1-16,12 1 16,11-12-1,-12 0-15,1-12 16,-1 1-1,1-1-15,11-11 16,-12 0 0,1 0-16,-1 11 15,1 12-15,-13 12 16,-11 11 0,0 12-16,0 11 15,-24 35 1,0 11-16,1 1 15,11-24 1,12-23-16,11-23 16,25-11-16,11-12 15</inkml:trace>
        </inkml:traceGroup>
        <inkml:traceGroup>
          <inkml:annotationXML>
            <emma:emma xmlns:emma="http://www.w3.org/2003/04/emma" version="1.0">
              <emma:interpretation id="{7C2F23AD-8238-4626-8C5D-D2F795A1AE16}" emma:medium="tactile" emma:mode="ink">
                <msink:context xmlns:msink="http://schemas.microsoft.com/ink/2010/main" type="inkWord" rotatedBoundingBox="9717,13493 4922,13524 4906,11087 9701,1105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5199.8101">-25620 10771 0,'0'0'16,"0"0"-1,12 0-15,35-11 16,24-24-16,23 0 16,0 1-1,-94 34-15</inkml:trace>
          <inkml:trace contextRef="#ctx0" brushRef="#br0" timeOffset="-55396.9327">-24984 10575 0,'0'0'0,"12"-23"15,12-35-15,-1-35 16,-11-11-1,0 23-15,-24 24 16,-12 10 0,-11 13-16,-24 11 15,12 11-15,0 24 16,12 11 0,11 11-16,12 1 15,12 0 1,12-1-16,23 1 15,24 0 1,12 0-16,-71-35 16</inkml:trace>
          <inkml:trace contextRef="#ctx0" brushRef="#br0" timeOffset="-55653.6303">-24736 10864 0,'0'0'16,"0"0"-16,0 11 16,0 1-1,0 11-15,0 0 16,-12 0-1,0-11-15,-12-1 16,-11 1 0,0-1-16,-36 1 15,0-12-15,13 0 16,-1 0 0,12-12-16,-1 12 15,-11 0 1,12 12-16,12-1 15,0 1 1,11 0-16,12 11 16,1 0-1,11 12-15,0 11 16,11-12-16,13 1 16,-24-35-1</inkml:trace>
          <inkml:trace contextRef="#ctx0" brushRef="#br0" timeOffset="-53967.4618">-25573 10147 0,'0'0'0,"0"0"16,0 12-1,-12 11-15,-11 23 16,-24 0-1,0 1-15,0-13 16,-1-11-16,-10 0 16,-13-11-1,-23 0-15,-1-1 16,13 1 0,11 11-16,12 0 15,0 12 1,12-1-16,24 1 15,11-12-15,0 0 16,12-11 0,0-12-16,0 0 15,12 11 1,0-11-16,-12 0 16,0 0-16,0 0 15,0 0 1,0 0-16,-36-11 15,-11-1 1,-12 1-16,12-1 16,0 12-1,12 0-15,-1 0 16,13 12-16,11-1 16,0 1-1,1 11-15,-1 23 16,12 12-1,0 0-15,12-1 16,-1 24-16,1 23 16,0 23-1,0-23-15,-1-23 16,13-11 0,-24-70-16</inkml:trace>
          <inkml:trace contextRef="#ctx0" brushRef="#br0" timeOffset="-54862.1813">-25867 11002 0,'0'0'0,"0"0"16,0 12 0,0-1-16,0 1 15,-12 0 1,0-1-16,-11-11 16,-25 0-1,13 0-15,0-11 16,11-1-16,1-11 15,-1-23 1,24-12-16,12-11 16,11-1-1,13 24-15,-36 46 16</inkml:trace>
          <inkml:trace contextRef="#ctx0" brushRef="#br0" timeOffset="-53404.4205">-26586 12193 0,'0'0'16,"12"0"-16,70-23 15,178-24 1,34-10-16</inkml:trace>
          <inkml:trace contextRef="#ctx0" brushRef="#br0" timeOffset="-54684.603">-26032 11499 0,'0'0'16,"0"0"-16,0 0 15,0 0 1,0 0-16</inkml:trace>
          <inkml:trace contextRef="#ctx0" brushRef="#br0" timeOffset="-53612.2898">-26456 10355 0,'0'-11'15,"12"-36"1,23-34-16,12 1 16,-12-13-1,-11 12-15,-24 0 16,-12 24-16,-11 10 16,11 24-1,0 23-15,-12 12 16,1 11-1,-1 0-15,13 12 16,11 11-16,11 12 16,36 11-1,48 35-15,-95-104 16</inkml:trace>
          <inkml:trace contextRef="#ctx0" brushRef="#br0" timeOffset="-56972.4339">-22380 10898 0,'0'0'0,"0"0"16,0 0-1,11 12-15,25-1 16,11-11-16,0-11 15,0-12 1,0 0-16,-12-12 16,-11 0-1,0 1-15,-13 11 16,1-1 0,-12 13-16,0 11 15,-12 0-15,1 0 16,-25 11-1,-11 13-15,-12 10 16,0 1 0,0 0-16,1-1 15,10-11-15,-10 0 16,-13 1 0,12-13-16,0-11 15,0 0 1,24-11-16,11-1 15,12-11 1,12-12-16,12 1 16,12-1-1,-1 12-15,1 11 16,-12 12-16,-1 0 16,1 12-1,0-1-15,-12 24 16,0-12-1,-12 12-15,-11-1 16,-1-10-16,1-13 16,-1 1-1,12-12-15,-11 0 16,11-12 0,0-11-16,0-12 15,1-11-15,-1-12 16,12 12-1,0 0-15,0 0 16,0-1 0,0-10-16,0 10 15,0 13 1,0 11-16,0 11 16,0 12-16,0 0 15,0 0 1,0 0-16,0 23 15,0 23 1,12 35-16,-12 0 16,0 0-16,0-23 15,-12-12 1,0-11-16,0-12 16,-11-12-1,-1 1-15,1-12 16,-1 0-1,0-12-15,1-11 16,-1-23-16,1-23 16,11 11-1,0 0-15,12 12 16,0 11 0,0 12-16,0 23 15,0 0-15,0 0 16,0 23-1,0 35-15,-12 23 16,1-12 0,-1-11-16,0-12 15,-12 1 1,1-13-16,11-11 16,-11-11-16,-1-1 15,0-11 1,13 0-16,-1-11 15,0-12 1,0 0-16,12-12 16,12 12-1,0 0-15,0 11 16,-1 1-16,1 11 16,0 0-1,12 23-15,-13 11 16,1 13-1,-24 22-15,-11 12 16,-13 0-16,-22-12 16,-1 1-1,-12-24-15,12-12 16,0-22 0,-11-12-16,-1-23 15,0-12 1,36 1-16,11-13 15,12-10-15,24-1 16,24-23 0,23-12-16,-1 1 15,25-1 1,-1 13-16,-82 80 16</inkml:trace>
          <inkml:trace contextRef="#ctx0" brushRef="#br0" timeOffset="-56757.7183">-23641 10321 0,'0'0'15,"12"-12"-15,82-34 16,59-24-1,0 1-15,-11 34 16,-142 35-16</inkml:trace>
          <inkml:trace contextRef="#ctx0" brushRef="#br0" timeOffset="-56373.3545">-24159 10771 0,'0'0'15,"0"0"1,0 0-16,0 0 16,12 12-16,11 11 15,1 12 1,-1-1-16,1 1 16,-12 0-1,-12-1-15,-24 1 16,-11 11-1,-12 0-15,-12-11 16,0-12-16,-12-11 16,24-12-1,47 0-15</inkml:trace>
          <inkml:trace contextRef="#ctx0" brushRef="#br0" timeOffset="-56106.1366">-24359 10147 0,'0'0'0,"0"0"16,0 0-16,0 0 15,11 23 1,1 23-16,0 12 15,-12 12 1,-12 22-16,-11 47 16,-13-12-16,-11-12 15,12-22 1,35-93-16</inkml:trace>
        </inkml:traceGroup>
        <inkml:traceGroup>
          <inkml:annotationXML>
            <emma:emma xmlns:emma="http://www.w3.org/2003/04/emma" version="1.0">
              <emma:interpretation id="{1FE157C9-4B90-4600-AD65-B292C65DB64B}" emma:medium="tactile" emma:mode="ink">
                <msink:context xmlns:msink="http://schemas.microsoft.com/ink/2010/main" type="inkWord" rotatedBoundingBox="4576,12692 1970,12709 1961,11335 4567,11318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48550.7725">-28447 10933 0,'0'0'16,"0"0"-1,0 12-15,0-1 16,12 12 0,11 12-16,1 0 15,-1-1 1,-11-11-16,0 12 16,-12 0-16,-24-1 15,-23 13 1,-12-13-16,1 1 15,-13 0 1,-23-24-16,-24-11 16,12-23-16,23 0 15,24-12 1,24 1-16,12 11 16,11-1-1,12 1-15,12 0 16,11 0-1,12 0-15,13 11 16,-1 12-16,-12 0 16,-11 12-1,-1 0-15,-11 11 16,0 0 0,-12 11-16,-12-10 15,-12-1-15,1-12 16,-13 1-1,-11-12-15,12-12 16,0-11 0,-1-12-16,13-11 15,-1-12-15,12-11 16,1-12 0,11 12-16,0 11 15,0 12 1,0 0-16,0 46 15</inkml:trace>
          <inkml:trace contextRef="#ctx0" brushRef="#br0" timeOffset="-47979.5902">-28412 9997 0,'0'0'0,"0"0"16,0 0 0,0 11-16,-11 47 15,-25 23 1,-34 35-16,-1-35 15,0-12-15,-11-11 16,-13-12 0,25-23-16,23-11 15,11-12 1,13 0-16,23 0 16,0-12-1,23-23-15,24-22 16,1-1-16,-1 12 15,-12 34 1,-11 12-16,-1 12 16,-11 11-1,-12 23-15,-35 70 16,35-116 0</inkml:trace>
          <inkml:trace contextRef="#ctx0" brushRef="#br0" timeOffset="-48380.6343">-28718 10875 0,'0'0'16,"0"0"-16,0 0 16,0 0-1</inkml:trace>
          <inkml:trace contextRef="#ctx0" brushRef="#br0" timeOffset="-47651.7642">-29743 10690 0,'0'0'0,"0"12"15,12 34 1,12 12-16,11 11 15,-12 1-15,1-1 16,-24-11 0,0-12-16,-12-11 15,-11-1 1,-13-11-16,13-11 16,-1-12-1,1-12-15,11-11 16,12-23-1,47-23-15,24-1 16,-71 70-16</inkml:trace>
          <inkml:trace contextRef="#ctx0" brushRef="#br0" timeOffset="-51300.7783">-27175 10737 0,'0'0'16,"0"0"-16,0 0 15,0 0-15,-12 11 16,-11 12-1,-13 12-15,-11 11 16,0 0 0,0 1-16,12-1 15,11 0 1,12-11-16,12-12 16,12 0-16,12-11 15,11-1 1,12-11-16,-47 0 15</inkml:trace>
          <inkml:trace contextRef="#ctx0" brushRef="#br0" timeOffset="-50579.4562">-27175 11176 0,'0'0'0,"0"0"16,0 0-16,0 0 15,0 0 1,0 0-16,0 0 15,-12 11-15,1-11 16,-13 12 0,12-12-16,0 0 15,1 0 1,-1 0-16,0 0 16,0 0-1,1-12-15,-1 1 16,12 11-16,0 0 15,0 0 1,0 0-16,0 0 16,0 0-1,0 0-15,0 0 16,-12 11-16,-12 12 16,-11-11-1,12 0-15,-1-1 16,0-11-1,13 0-15,-1-11 16,12-1 0,0 0-16,12 1 15,-12 11-15,11 0 16,1 0 0,0 11-16,-12-11 15</inkml:trace>
          <inkml:trace contextRef="#ctx0" brushRef="#br0" timeOffset="-49890.6406">-27363 11222 0,'0'0'16,"0"0"-16,0 0 15,0 0 1,-12 12-16,-12-1 16,1 1-16,-1-12 15,1 0 1,-1-12-16,1-11 15,11 11 1,0-11-16,12 12 16,0-1-1,0 1-15,0 11 16,0 0-16,0 0 16,0 0-1,0 0-15,12 11 16,-12-11-1,0 0-15,0 0 16,0 0-16,0 0 16</inkml:trace>
          <inkml:trace contextRef="#ctx0" brushRef="#br0" timeOffset="-49182.4489">-27481 10159 0,'0'0'0,"0"0"15,0 0 1,-12 0-16,-23 11 16,-36 12-16,-35 12 15,0 11 1,24 1-16,11-1 16,12 0-1,24 0-15,-1 24 16,36-70-1</inkml:trace>
          <inkml:trace contextRef="#ctx0" brushRef="#br0" timeOffset="-49458.4416">-28070 10760 0,'0'0'0,"0"0"15,0 11 1,12 24-16,-1 11 16,13 12-1,-12 0-15,11 23 16,-11-12 0,0 0-16,-12-69 15</inkml:trace>
        </inkml:traceGroup>
        <inkml:traceGroup>
          <inkml:annotationXML>
            <emma:emma xmlns:emma="http://www.w3.org/2003/04/emma" version="1.0">
              <emma:interpretation id="{976A97F5-DCDB-4970-B3C1-DDA1F4FB1370}" emma:medium="tactile" emma:mode="ink">
                <msink:context xmlns:msink="http://schemas.microsoft.com/ink/2010/main" type="inkWord" rotatedBoundingBox="1476,13004 -21,13014 -30,11782 1468,1177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45121.6562">-30874 10852 0,'0'0'15,"12"-11"-15,12-24 16,46-23-1,13 0-15,-13 12 16,1 11-16,-24 12 16,0-11-1,-47 34-15</inkml:trace>
          <inkml:trace contextRef="#ctx0" brushRef="#br0" timeOffset="-44835.6092">-31109 10448 0,'0'0'0,"0"0"16,0 0-16,0 0 15,0 0 1,12 34-16,-12 82 16,0 46-16,-12-1 15,12 13 1,-12-24-16,0-57 16,12-93-1</inkml:trace>
          <inkml:trace contextRef="#ctx0" brushRef="#br0" timeOffset="-43632.4258">-30426 11257 0,'0'0'16,"0"0"-16,0 23 15,0 11-15,0-10 16,0-1 0,0-12-16,12 1 15,0-12 1,-1 0-16,13-12 15,11-11 1,-11 0-16,-1 0 16,-11 0-16,-12-12 15,0 12 1,-12 0-16,12 11 16,-11 1-1,11 11-15,-12 0 16,-12 11-1,-11 24-15,-12 11 16,-24 24-16,12-24 16,0-12-1,0-10-15,24-1 16,0-12 0,11-11-16,12 0 15,1-23-15,-1-23 16,12-12-1,23 0-15,1 24 16,-1-1 0,1 12-16,-12 11 15,0 12-15,-1 0 16,1 12 0,-12 23-16,-12 11 15,-11 12 1,-13-12-16,1-12 15,0 1 1,11-12-16,1-11 16,-1-12-16,1 0 15,-1-23 1,0-24-16,13 1 16,-1 12-1,0 10-15,12 13 16,0 11-1,-12 11-15,-23 24 16,-36 23-16,-23 11 16,94-69-1</inkml:trace>
          <inkml:trace contextRef="#ctx0" brushRef="#br0" timeOffset="-44573.0755">-31321 11164 0,'0'0'0,"0"0"16,0 0-1,0 12-15,-12 34 16,-12 23 0,-11 1-16,-12-1 15,-36 12 1,-23 0-16,24-23 16,23-24-16,59-34 15</inkml:trace>
        </inkml:traceGroup>
      </inkml:traceGroup>
      <inkml:traceGroup>
        <inkml:annotationXML>
          <emma:emma xmlns:emma="http://www.w3.org/2003/04/emma" version="1.0">
            <emma:interpretation id="{1E0B4130-3DA1-4AFD-8E70-048528CF6EAB}" emma:medium="tactile" emma:mode="ink">
              <msink:context xmlns:msink="http://schemas.microsoft.com/ink/2010/main" type="line" rotatedBoundingBox="33694,10850 420,11248 388,8605 33662,8207"/>
            </emma:interpretation>
          </emma:emma>
        </inkml:annotationXML>
        <inkml:traceGroup>
          <inkml:annotationXML>
            <emma:emma xmlns:emma="http://www.w3.org/2003/04/emma" version="1.0">
              <emma:interpretation id="{9099519D-377A-43C9-A42F-79D94F032EF7}" emma:medium="tactile" emma:mode="ink">
                <msink:context xmlns:msink="http://schemas.microsoft.com/ink/2010/main" type="inkWord" rotatedBoundingBox="33686,10209 30488,10247 30469,8672 33668,863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68455.6809">1261 8055 0,'0'0'0,"0"0"16,0 0-1,0 23-15,12 12 16,-12 11 0,0 24-16,12 22 15,-12 1-15,0-13 16,-12-33 0,0-1-16,12-46 15</inkml:trace>
          <inkml:trace contextRef="#ctx0" brushRef="#br0" timeOffset="-168062.2443">849 8298 0,'0'0'0,"0"0"16,12 23-16,11 12 15,1 11 1,0-11-16,-1-12 16,-11-12-1,0 1-15,-12-12 16,0 0-16,0 0 16,-12 11-1,-12 1-15,-23 11 16,0 12-1,12-12-15,-12 12 16,0-1 0,-1 1-16,-10 0 15,-25 11-15,12 0 16,1 0 0,23-23-16,11-11 15,24-12 1,12 0-16</inkml:trace>
          <inkml:trace contextRef="#ctx0" brushRef="#br0" timeOffset="-167656.5793">1921 7304 0,'0'0'0,"0"0"16,0 23-1,-23 35-15,-36 23 16,-24 0-16,-117 23 16,35-23-1,12-35-15,0-11 16,23-24-1,48-22-15,23-1 16,23-11 0,13 0-16,11-23 15,36-24-15,46 1 16,1 23 0,-12 23-16,-12 34 15,0 24 1,-12 11-16,-11 23 15,-36 35-15,12-104 16</inkml:trace>
          <inkml:trace contextRef="#ctx0" brushRef="#br0" timeOffset="-164831.62">60 8298 0,'0'0'16,"0"0"-16,0 0 16,0 0-16,0 0 15,0 0 1,0 0-16,0 0 15,0 0 1,0 0-16,0 0 16,0 0-16,0 0 15,-12-12 1,-11-11-16,-1-11 16,-23-13-1,12 13-15,-1-12 16,13 11-1,-1 12-15,12 11 16,12 12-16,0 0 16,0 0-1,12 23-15,12 12 16,11 0 0,0 11-16,-35-46 15</inkml:trace>
          <inkml:trace contextRef="#ctx0" brushRef="#br0" timeOffset="-166919.3913">-46 8229 0,'0'0'0,"0"0"15,0 0 1,0 0-16,0 0 16,0 0-1,0 0-15,0 0 16,0 0-16,0 0 16,0 0-1,0 0-15,0 0 16,12 11-1,-1 1-15,1-1 16,0 1-16,0-1 16,0 13-1,-12 10-15,0 1 16,-24 0 0,-11 11-16,-36 12 15,0-12-15,-11-11 16,23-12-1,59-23-15</inkml:trace>
          <inkml:trace contextRef="#ctx0" brushRef="#br0" timeOffset="-166682.2565">-541 8356 0,'0'0'0,"0"0"15,0 0 1,0 11-16,-12 12 16,-11 24-16,-13 10 15,-22 13 1,-13-1-16,12-23 16,0-11-1,24-12-15,-1 0 16,36-23-1</inkml:trace>
          <inkml:trace contextRef="#ctx0" brushRef="#br0" timeOffset="-164295.6342">-1271 7870 0,'0'0'16,"0"0"-16,0 0 15,0 0-15,0 0 16,0 24-1,12 22-15,-1 35 16,1-24 0,0 13-16,0-1 15,-12-11 1,0-12-16,0-11 16,0-35-16</inkml:trace>
        </inkml:traceGroup>
        <inkml:traceGroup>
          <inkml:annotationXML>
            <emma:emma xmlns:emma="http://www.w3.org/2003/04/emma" version="1.0">
              <emma:interpretation id="{E6A0A78C-0447-4CE8-923E-82AE1257A862}" emma:medium="tactile" emma:mode="ink">
                <msink:context xmlns:msink="http://schemas.microsoft.com/ink/2010/main" type="inkWord" rotatedBoundingBox="30113,10805 27745,10834 27717,8540 30086,8512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63945.8003">-1648 8263 0,'0'0'0,"0"0"16,0 0-1,0 12-15,-12 23 16,0-1-16,0 1 15,1-12 1,-13 0-16,1-11 16,11-12-1,0 0-15,0 0 16,0-12 0,1 1-16,11 11 15,0 0-15,0 0 16,0 0-1,0 0-15,0 0 16,0 0 0,-12 11-16,-23 12 15,-13 12-15,-10 11 16,22-23 0,1 0-16,11-11 15,24-12 1</inkml:trace>
          <inkml:trace contextRef="#ctx0" brushRef="#br0" timeOffset="-163766.1164">-1742 7986 0,'0'0'16,"0"0"-16,0 0 15,0 0 1,0 0-16,0 0 16</inkml:trace>
          <inkml:trace contextRef="#ctx0" brushRef="#br0" timeOffset="-163521.6904">-1919 7720 0,'0'0'16,"0"0"-16,0 0 15,0 12-15,0 22 16,0 36 0,-12 11-16,0 0 15,1-12 1,-1-23-16,0 0 15,-12 12-15,13-23 16,11-35 0</inkml:trace>
          <inkml:trace contextRef="#ctx0" brushRef="#br0" timeOffset="-162032.6666">-2214 7189 0,'0'0'15,"0"0"-15,0 23 16,-23 46-16,-24 23 16,-59 24-1,-12-24-15,24-34 16,23-23-1,-11-12-15,11-23 16,24-12-16,23 1 16,12-12-1,24-47-15,12 1 16,-1 23 0,24 11-16,1 24 15,10 11 1,-10 23-16,-13 23 15,-12 46-15,-23-92 16</inkml:trace>
          <inkml:trace contextRef="#ctx0" brushRef="#br0" timeOffset="-163343.1683">-2190 8390 0,'0'0'0,"0"0"16,-12 12-16,-23 11 15,-1 23 1,-11-11-16,-12 11 16,12-11-1,12-12-15,0-11 16,23-1 0,12-11-16</inkml:trace>
          <inkml:trace contextRef="#ctx0" brushRef="#br0" timeOffset="-163174.7578">-2273 8159 0,'0'0'0,"0"0"15,0 0 1,0 0-16,0 0 15</inkml:trace>
          <inkml:trace contextRef="#ctx0" brushRef="#br0" timeOffset="-162794.6501">-2638 8171 0,'0'0'0,"0"0"16,0 0-16,0 0 16,0 11-1,12 13-15,0-1 16,0 0-16,-1 0 16,-11 0-1,0 0-15,0-11 16,-11-1-1,-1 1-15,0-12 16,0 0 0,1 0-16,11 0 15,0 0-15,0-12 16,23 1 0,12-1-16,1 1 15,-36 11 1</inkml:trace>
          <inkml:trace contextRef="#ctx0" brushRef="#br0" timeOffset="-160543.7348">-2649 8159 0,'0'0'16,"0"0"-16,0 0 15,0 0-15,0 0 16,0 0 0,0 0-16,0 0 15,0 0 1,0 12-16,11-1 16,1 24-1,0 11-15,0 12 16,-12 0-16,-12-23 15,0-1 1,0-11-16,-11-11 16,-1-12-1,1-12-15,-1-11 16,1 0-16,11 0 16,12 0-1,12 0-15,35-23 16,47 11-1,-94 35-15</inkml:trace>
          <inkml:trace contextRef="#ctx0" brushRef="#br0" timeOffset="-162398.6403">-2909 8021 0,'0'0'16,"0"11"-16,-11 24 16,11 11-1,0 0-15,0 1 16,-12-13-16,12 1 16,-12-12-1,12-11-15,0-12 16,0 0-1,0 0-15,0 0 16,0 0 0,0 0-16,-24 11 15,-11 1-15,-24 22 16,-11 24 0,-1 11-16,-12 12 15,13-11 1,11-24-16,0-11 15,24-12-15,11 0 16,24-23 0</inkml:trace>
          <inkml:trace contextRef="#ctx0" brushRef="#br0" timeOffset="-161313.1961">-3180 7928 0,'0'0'16,"0"0"-16,0 0 15,-11 0 1,-13 12-16,-11 11 16,-36 0-16,12 12 15,0-12 1,12 0-16,12 0 15,23 0 1,12 0-16,0 12 16,12 0-1,0 11-15,-1 0 16,1 12-16,-12 0 16,0-12-1,-12-12-15,-23 1 16,-12-12-1,-24-23-15,1-11 16,-13-12-16,1-24 16,11 1-1,24 0-15,35 0 16,12-24 0,35-11-16,36-11 15,47 11 1,-118 81-16</inkml:trace>
          <inkml:trace contextRef="#ctx0" brushRef="#br0" timeOffset="-161811.5988">-3663 9500 0,'0'0'16,"0"0"-1,0 0-15,48-12 16,34-11-16,48-11 16,23-13-1,-35 1-15,-118 46 16</inkml:trace>
        </inkml:traceGroup>
        <inkml:traceGroup>
          <inkml:annotationXML>
            <emma:emma xmlns:emma="http://www.w3.org/2003/04/emma" version="1.0">
              <emma:interpretation id="{EAB45B72-505B-48AD-A9BE-A21607845533}" emma:medium="tactile" emma:mode="ink">
                <msink:context xmlns:msink="http://schemas.microsoft.com/ink/2010/main" type="inkWord" rotatedBoundingBox="27135,10141 24519,10173 24506,9096 27122,9065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23307.7103">-4899 8206 0,'0'0'0,"0"0"15,0 0-15,0 0 16,0 0 0,0 0-16,0 0 15,0 0 1,0 0-16,0 0 16,0 0-16,0 0 15,0 0 1,0 0-16,0 0 15,0 0 1,0 0-16,0 0 16,0 0-1,0 0-15,0 0 16,0 11-16,0 1 16,-12-1-1,0 1-15,0-1 16,0 1-1,-11-1-15,11-11 16,0 0-16,1 0 16,-1 0-1,0 0-15,12 0 16,0 0 0,0 0-16,0 0 15,0 0 1,0 0-16,0 0 15,0 0-15,-12 0 16,0 12 0,-11 0-16,-1 11 15,-11-12 1,0 1-16,11-1 16,-11 1-1,-1-12-15,13 0 16,-1-12-16,13 1 15,-1-12 1,0-24-16,0-10 16,0-24-1,1 23-15,-1 23 16,12 12 0,0 0-16,0 12 15,0 11-15,0 0 16,0 11-1,0 24-15,0 11 16,0 0 0,0 0-16,0 1 15,0-13-15,0 1 16,-12-12 0,-11 0-16,-1-11 15,-11-12 1,-12 0-16,-12-12 15,-12 1-15,12 11 16,0 0 0,12 0-16,23 11 15,1 1 1,11-1-16,12 12 16,0 12-1,24 0-15,23 11 16,-47-46-16</inkml:trace>
          <inkml:trace contextRef="#ctx0" brushRef="#br0" timeOffset="-122952.6057">-5488 8795 0,'0'0'15,"23"0"1,71 0-16,24 12 16,0-1-16,-118-11 15</inkml:trace>
          <inkml:trace contextRef="#ctx0" brushRef="#br0" timeOffset="-124952.3051">-4864 8217 0,'0'0'0,"0"0"15,0 0 1,0 0-16,0 0 16,0 0-1,0 0-15,0 0 16,0 0-16,12 0 16,11 0-1,1 12-15,11-1 16,1 1-1,-13-1-15,1 1 16,-1-1-16,-11 1 16,0 0-1,0-1-15,-1 1 16,-11-1 0,0-11-16,-11 12 15,-13-1 1,-11-11-16,-12 0 15,11-11-15,1-1 16,11 1 0,13-1-16,-1 1 15,12-13 1,12-10-16,-1-1 16,1 24-16,-12 11 15</inkml:trace>
          <inkml:trace contextRef="#ctx0" brushRef="#br0" timeOffset="-133986.8829">-6254 7755 0,'0'0'0,"0"0"16,12 35-1,0 45-15,-1 36 16,1-12-16,-12 12 16,0 22-1,-12 1-15,12-139 16</inkml:trace>
          <inkml:trace contextRef="#ctx0" brushRef="#br0" timeOffset="-121615.8328">-6631 8240 0,'0'0'15,"0"0"-15,0 0 16,0 0-16,0 0 16,0 0-1,0 0-15,-12 0 16,-11 0-1,-24 0-15,-1 12 16,13-12-16,12 0 16,11 0-1,12 0-15,0 0 16,12 23 0,11 12-16,24 22 15,24 13 1,-12-1-16,-24-11 15,-11 0-15,-13-12 16,-11-11 0,-23-1-16,-12-11 15,-13 0 1,-34-11-16,-59-24 16,23-34-16,24-12 15,23-22 1,24 10-16,23 12 15,24 12 1,12 0-16,70-23 16,60-12-1,23 23-15,-165 58 16</inkml:trace>
        </inkml:traceGroup>
        <inkml:traceGroup>
          <inkml:annotationXML>
            <emma:emma xmlns:emma="http://www.w3.org/2003/04/emma" version="1.0">
              <emma:interpretation id="{56A115BB-7C8B-42A8-B0E8-C5B7AE6A410B}" emma:medium="tactile" emma:mode="ink">
                <msink:context xmlns:msink="http://schemas.microsoft.com/ink/2010/main" type="inkWord" rotatedBoundingBox="23948,10575 21693,10602 21676,9185 23931,9158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15415.617">-9069 8853 0,'0'0'0,"0"0"15,0 0-15,0 0 16,0 0 0,0 0-16,0 0 15,0-12 1,0-11-16,11-12 16,13-34-16,23-12 15,24 0 1,11 12-16,12 11 15,-23 23 1,-12 12-16,-12 12 16,-23 11-16,-1 11 15,-11 1 1,0 23-16,-24 11 16,-35 23-1,-36 12-15,1-23 16,-12 0-1,0-12-15,-13-11 16,1-1-16,24-22 16,35-1-1,12-11-15,11 0 16,24 0 0,0 0-16,12-11 15,11-1-15,13 1 16,-1-1-1,0 12-15,-11 0 16,-1 12 0,-11-1-16,0 12 15,-24 12 1,-23 23-16,-36 11 16,-11-11-16,-12-12 15,-1 0 1,13-23-16,11-11 15,71-12 1</inkml:trace>
          <inkml:trace contextRef="#ctx0" brushRef="#br0" timeOffset="-115150.331">-8869 7870 0,'0'0'0,"0"0"16,12 12 0,11 23-16,-11 34 15,0 0-15,0 12 16,-24 0-1,-12 35-15,1-1 16,23-115 0</inkml:trace>
          <inkml:trace contextRef="#ctx0" brushRef="#br0" timeOffset="-114734.5344">-9352 7847 0,'0'0'0,"0"0"16,0 0-16,12 12 16,-12-1-1,11 36-15,1 22 16,0 12-16,-12 11 15,-12 47 1,-23 11-16,0-23 16,-1-34-1,-11-12-15,-12 0 16,-23 0 0,-13-35-16,-11-23 15,24-23-15,11-23 16,24-12-1,12-11-15,23-23 16,36-12 0,46-12-16,48 1 15,23 34 1,-141 58-16</inkml:trace>
          <inkml:trace contextRef="#ctx0" brushRef="#br0" timeOffset="-116263.6122">-7809 8367 0,'0'0'15,"0"12"-15,-12 23 16,0 22-1,1-10-15,-1-24 16,-12-12-16,1 1 16,-13-12-1,1-12-15,-12 1 16,0-1 0,0 12-16,0 12 15,0 11 1,11 0-16,13 12 15,-1-1-15,12 13 16,12 10 0,0-57-16</inkml:trace>
          <inkml:trace contextRef="#ctx0" brushRef="#br0" timeOffset="-116114.896">-8103 9234 0,'0'0'16,"0"0"-1,0 0-15,0 0 16</inkml:trace>
        </inkml:traceGroup>
        <inkml:traceGroup>
          <inkml:annotationXML>
            <emma:emma xmlns:emma="http://www.w3.org/2003/04/emma" version="1.0">
              <emma:interpretation id="{B9BC71F9-AF73-440D-B7B6-2858283AB3C7}" emma:medium="tactile" emma:mode="ink">
                <msink:context xmlns:msink="http://schemas.microsoft.com/ink/2010/main" type="inkWord" rotatedBoundingBox="21090,10428 18852,10455 18833,8888 21071,886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10724.8159">-11696 8333 0,'0'0'0,"0"0"16,0 0 0,0 0-16,0 0 15,0 0 1,0 0-16,-12 0 16,0 0-1,-11 0-15,11 0 16,-12-12-16,12 1 15,1-1 1,11 0-16,0 1 16,0-12-1,11-12-15,1 12 16,0 11-16,0 1 16,0 11-1,-1 11-15,-11 1 16,0 11-1,-11 23-15,-13 12 16,-11 11 0,-12-22-16,-1-13 15,-10-11-15,10-11 16,1-12 0,0-12-16,12-11 15,11 0 1,1-11-16,-1 10 15,1 1 1,-1 12-16,12-1 16,1 1-16,-1-1 15,12 12 1,0 0-16,0 0 16,0 0-1,0 0-15,0 0 16,0 0-16,12 0 15,11-11 1,24 11-16,0-12 16,-11 0-1,-1 1-15,-11 11 16,-13 0 0,1 0-16,-12 0 15,0 0-15,0 0 16,0 0-1,0 0-15,0 0 16,0 0 0,0 0-16,0 0 15,0 0-15,0 0 16,0 0 0,0 0-16,0 0 15,-12 0 1,1-12-16,-1 12 15,0-11 1,0-1-16,0 1 16,12 11-16,0 0 15,0 0 1,0-12-16,0 12 16,-11 0-1,-1 0-15,-12 0 16,-11 0-1,0 0-15,-1 12 16,1-1-16,0 1 16,-1-12-1,13 11-15,11-11 16,12 0 0,0 0-16,0 0 15,12 0-15,11 12 16,24-1-1,1 1-15,-1 0 16,0-12 0,-12 0-16,-11 0 15,-13 11-15,-11-11 16,0 0 0,-11 12-16,-13 11 15,-11 0 1,-12 12-16,-12-1 15,12 1 1,-12 11-16,0-11 16,12 0-16,11-1 15,13 1 1,11-12-16,12 0 16,0 0-1,12 12-15,0 0 16,11-1-1,1 1-15,-13 0 16,-11-1-16,0-11 16,-11 0-1,-13 1-15,-11-13 16,-12-11 0,-24 0-16,12-23 15,12 0-15,0-12 16,12 1-1,11-1-15,12-23 16,24-34 0,23 11-16,24 0 15,35-12 1,-11 24-16,-83 69 16</inkml:trace>
          <inkml:trace contextRef="#ctx0" brushRef="#br0" timeOffset="-110527.5856">-12368 7581 0,'0'0'0,"12"0"16,71-11-16,81-1 15,-22 1 1,-142 11-16</inkml:trace>
          <inkml:trace contextRef="#ctx0" brushRef="#br0" timeOffset="-112540.3853">-10660 8807 0,'0'0'16,"0"0"-16,0 0 15,0 0 1,0 0-16,-11 0 16,-1 0-1,-24 0-15,-11-12 16,-12-11-16,12 0 15,12 0 1,11 0-16,13-12 16,11 0-1,11 1-15,13-1 16,23 0 0,-12 12-16,1 11 15,-1 12-15,-11 0 16,-13 12-1,1 11-15,-12 23 16,-12 1 0,-35 22-16,-35 12 15,-12-12-15,-12 24 16,11-24 0,1-11-16,12-24 15,23-22 1,12-12-16,23-12 15,24 12 1</inkml:trace>
          <inkml:trace contextRef="#ctx0" brushRef="#br0" timeOffset="-112314.5151">-11202 7605 0,'0'0'0,"0"0"16,0 23-1,0 46-15,0 93 16,-11-23 0,-1-24-16,0 24 15,-11-1-15,23-138 16</inkml:trace>
        </inkml:traceGroup>
        <inkml:traceGroup>
          <inkml:annotationXML>
            <emma:emma xmlns:emma="http://www.w3.org/2003/04/emma" version="1.0">
              <emma:interpretation id="{4E832A2C-F4D3-4E7E-BC13-4D369575DF74}" emma:medium="tactile" emma:mode="ink">
                <msink:context xmlns:msink="http://schemas.microsoft.com/ink/2010/main" type="inkWord" rotatedBoundingBox="17886,9960 17090,9970 17082,9234 17877,9225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07938.6716">-14146 8333 0,'0'0'0,"0"0"16,0 0 0,-12 23-16,0 23 15,12 0 1,0 12-16,12-12 15,0-11-15,-1-12 16,1-11 0,12-1-16,11-11 15,0-23 1,12 0-16,1-12 16,-13-11-16,-12 0 15,-11 0 1,-12 11-16,-12 0 15,-11 12 1,-1 12-16,-23-1 16,-12 12-1,-11 12-15,-1 11 16,12 11-16,24 1 16,23-12-1,12 12-15,0-35 16</inkml:trace>
          <inkml:trace contextRef="#ctx0" brushRef="#br0" timeOffset="-108373.4484">-14665 7905 0,'0'0'0,"0"0"16,0 0-16,0 0 15,0 0 1,12 12-16,0 22 16,0 36-1,11-1-15,-11 12 16,0 11-16,-1 24 15,1-24 1,0-22-16,0-24 16,11 0-1,-23-46-15</inkml:trace>
        </inkml:traceGroup>
        <inkml:traceGroup>
          <inkml:annotationXML>
            <emma:emma xmlns:emma="http://www.w3.org/2003/04/emma" version="1.0">
              <emma:interpretation id="{7CC197D1-5681-4BA2-AD33-5947FA11B448}" emma:medium="tactile" emma:mode="ink">
                <msink:context xmlns:msink="http://schemas.microsoft.com/ink/2010/main" type="inkWord" rotatedBoundingBox="16639,10094 14090,10125 14070,8533 16620,8502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06608.5814">-15466 7177 0,'0'0'0,"0"0"16,0 0-16,0 0 15,0 0 1,0 0-16</inkml:trace>
          <inkml:trace contextRef="#ctx0" brushRef="#br0" timeOffset="-106785.3837">-15607 7743 0,'0'0'0,"0"0"15,0 0 1,0 12-16,-12 23 16,-11-1-1,-1 1-15,0-12 16,1-11-1,-1-1-15,1 1 16,-13-1-16,1 1 16,0-1-1,-1 12-15,1 1 16,-12 10 0,12-11-16,11 12 15,12-12-15,0 0 16,1 0-1,-1-11-15,12-1 16,0 13 0,0 10-16,-12-11 15,0 0 1,1 1-16,-1-1 16,-12 0-16,1-12 15,-1 1 1,1-1-16,-1-11 15,0 0 1,1-11-16,-12-12 16,11 0-1,12 11-15,12-11 16,0-12-16,12-11 16,12-23-1,11-1-15,0 13 16,24-13-1,12 24-15,-71 46 16</inkml:trace>
          <inkml:trace contextRef="#ctx0" brushRef="#br0" timeOffset="-106362.3533">-16349 7605 0,'0'0'15,"0"0"-15,0 0 16,12-12-1,23 0-15,36-22 16,23-1-16,0 0 16,-23 24-1,-24 11-15,-47 0 16</inkml:trace>
          <inkml:trace contextRef="#ctx0" brushRef="#br0" timeOffset="-105433.9619">-17515 7905 0,'0'0'15,"11"-11"1,36-13-16,107-22 16,-1 0-16,23-23 15,36-1 1,71-22-16</inkml:trace>
          <inkml:trace contextRef="#ctx0" brushRef="#br0" timeOffset="-107426.5161">-15112 8414 0,'0'0'16,"0"0"-16,0 0 16,0 0-1,0 11-15,0 12 16,-12 23-16,-12-11 16,1 0-1,-24 0-15,-24-1 16,-23 1-1,11-12-15,13-23 16,11 0 0,0-12-16,23 1 15,1-12-15,11-12 16,13-11 0,11 0-16,11-1 15,1 1 1,24 0-16,-36 46 15</inkml:trace>
          <inkml:trace contextRef="#ctx0" brushRef="#br0" timeOffset="-104792.6943">-16750 8229 0,'0'0'16,"0"0"-16,0 0 15,0 11 1,0 12-16,0 0 16,0-11-1,12 0-15,0-1 16,11 1-16,13-12 15,-1-12 1,0 1-16,-11-1 16,-1-11-1,-11 0-15,0 0 16,-12 0-16,-12 11 16,-11 0-1,-24 12-15,-1 12 16,1 0-1,47-12-15</inkml:trace>
          <inkml:trace contextRef="#ctx0" brushRef="#br0" timeOffset="-105642.5303">-16832 8194 0,'0'0'0,"0"0"16,0 0-16,0 12 15,0-12 1,0 11-16,0-11 16,0 0-1,12 0-15,-1 0 16,13-11-1,-1-13-15,1-10 16,0 11-16,-13 0 16,-11 11-1,0 12-15,0 0 16,-11 12 0,-13 11-16,0 0 15,1 0-15,-12 0 16,11 0-1,-11 0-15,11-11 16,12-1 0,1 1-16,-1-12 15,12 0-15,0 0 16,0 0 0,-12-12-16,0 1 15,12 11 1,-12-12-16,12 12 15,-11 0 1,-13 0-16,-11 0 16,-1 12-16,1-1 15,-12 12 1,-12 24-16,0 10 16,-12 36-1,13-12-15,-13 0 16,12-23-1,0-12-15,24-23 16,11 0-16,24-23 16</inkml:trace>
        </inkml:traceGroup>
        <inkml:traceGroup>
          <inkml:annotationXML>
            <emma:emma xmlns:emma="http://www.w3.org/2003/04/emma" version="1.0">
              <emma:interpretation id="{69AD6C03-63AF-4575-A885-2E58885A2BC2}" emma:medium="tactile" emma:mode="ink">
                <msink:context xmlns:msink="http://schemas.microsoft.com/ink/2010/main" type="inkWord" rotatedBoundingBox="13870,10887 9705,10937 9678,8648 13843,8599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101685.4144">-18788 8529 0,'0'0'15,"0"0"1,-11 23-16,-13 24 16,0-1-1,1-12-15,-1-10 16,1-13-16,11 1 15,0-12 1,0 0-16,1-12 16,-1 1-1,0-1-15,12 0 16,0 12 0,-12-11-16,12 11 15,-11 11-15,-13 1 16,-23 11-1,-12 12-15,-24-12 16,-23 0 0,24-11-16,23-12 15,12 0-15,12-12 16,11-11 0,12-12-16,1-11 15,22 0 1,-11 46-16</inkml:trace>
          <inkml:trace contextRef="#ctx0" brushRef="#br0" timeOffset="-101409.2849">-19824 9581 0,'0'0'0,"0"0"16,23 0-16,24-12 16,95-34-1,11-23-15,-12-1 16,1-34-1,23 0-15,-165 104 16</inkml:trace>
          <inkml:trace contextRef="#ctx0" brushRef="#br0" timeOffset="-100660.6574">-19907 8483 0,'0'0'15,"0"0"1,0 0-16,0 23 16,-12 12-16,-11 23 15,-24-12 1,0-12-16,0 1 15,-1-12 1,1-11-16,0-1 16,-12-11-1,12 0-15,12-11 16,11-12-16,13-12 16,22-34-1,13-12-15,23 11 16,12 13-1,23-1-15,-82 58 16</inkml:trace>
          <inkml:trace contextRef="#ctx0" brushRef="#br0" timeOffset="-101103.6303">-17904 7269 0,'0'0'0,"0"0"15,-12 24 1,-23 56-16,-24 13 15,-71 34 1,-23 12-16,0 11 16,0-23-1,0-23-15,47-23 16,106-81-16</inkml:trace>
          <inkml:trace contextRef="#ctx0" brushRef="#br0" timeOffset="-102313.789">-18246 8749 0,'0'0'0,"0"0"16,0 0-1,0 0-15,0 0 16,-12 0 0,1 0-16,-13 0 15,1 0-15,-1 0 16,12-12-1,0 1-15,12-1 16,0 1 0,0-1-16,12 0 15,0 1 1,12 11-16,-1 11 16,-11 1-16,0 0 15,-12-1 1,0 1-16,-12-1 15,-12 12 1,-11-11-16,11-12 16,1 0-16,11 0 15,0-23 1,1-23-16,22-35 16,36 0-1,36 0-15,-83 81 16</inkml:trace>
          <inkml:trace contextRef="#ctx0" brushRef="#br0" timeOffset="-99814.6306">-20189 7605 0,'0'0'0,"0"0"15,0 0-15,0 0 16,0 0 0</inkml:trace>
          <inkml:trace contextRef="#ctx0" brushRef="#br0" timeOffset="-100010.6254">-20225 8078 0,'0'0'0,"0"12"15,-12 11 1,1 0-16,-1 0 16,-12 0-16,1 1 15,-1-13 1,1 1-16,-1-1 16,1 1-1,-13-12-15,1 11 16,-1 1-1,1 11-15,0 0 16,-1 0-16,13 12 16,-1 0-1,1-1-15,11-11 16,0 12 0,0 11-16,1-11 15,-13 11 1,1-11-16,-1-12 15,0 0-15,-11 0 16,0-11 0,-1-1-16,1-11 15,12 0 1,-1-11-16,12-12 16,12-24-16,12-22 15,12 0 1,11 11-16,0 12 15,1-1 1,11-10-16,0 22 16,-47 35-16</inkml:trace>
          <inkml:trace contextRef="#ctx0" brushRef="#br0" timeOffset="-99615.8137">-20884 7836 0,'0'0'0,"0"0"15,23-12 1,48 1-16,47-12 16,-12-1-16,-24 1 15,-82 23 1</inkml:trace>
          <inkml:trace contextRef="#ctx0" brushRef="#br0" timeOffset="-98700.0096">-21898 7894 0,'12'-12'16,"59"-23"-1,82-11-15,59-35 16,35 0 0,-82 23-16,-11 24 15,-154 34-15</inkml:trace>
          <inkml:trace contextRef="#ctx0" brushRef="#br0" timeOffset="-98096.7417">-21297 8344 0,'0'0'0,"0"0"16,0 0-1,0 0-15,-12 12 16,1-1-1,-1 1-15,0 11 16,12-11 0,0-1-16,0-11 15,0 0-15,12 0 16,11 0 0,13-11-16,-1-1 15,-11-11 1,-1 0-16,-11 0 15,-12 11-15,-12 1 16,0-1 0,-11 12-16,-1 0 15,1 0 1,11 12-16,12-12 16</inkml:trace>
          <inkml:trace contextRef="#ctx0" brushRef="#br0" timeOffset="-98904.8483">-21450 8298 0,'0'0'0,"0"0"16,0 12 0,0-1-16,12 1 15,0-1-15,-1-11 16,1 0 0,12 0-16,11-11 15,0-1 1,1-11-16,-13 0 15,-11 11-15,0-11 16,0 12 0,-12 11-16,0 0 15,0 0 1,-12 11-16,-12 12 16,-11 0-1,0 1-15,-1 10 16,1 1-16,11-12 15,1-11 1,11-1-16,0-11 16,12 0-1,-11 0-15,11-11 16,0-1 0,-12 0-16,12 1 15,0-1-15,-12 1 16,0-1-1,0 1-15,1 11 16,-13 0 0,1 0-16,-13 11 15,-11 12 1,0 24-16,-12 22 16,0 12-16,12-23 15,0-1 1,-12 1-16,12-12 15,23-11 1,24-35-16</inkml:trace>
        </inkml:traceGroup>
        <inkml:traceGroup>
          <inkml:annotationXML>
            <emma:emma xmlns:emma="http://www.w3.org/2003/04/emma" version="1.0">
              <emma:interpretation id="{9A503965-7054-4759-BC33-06C8B0D0DF44}" emma:medium="tactile" emma:mode="ink">
                <msink:context xmlns:msink="http://schemas.microsoft.com/ink/2010/main" type="inkWord" rotatedBoundingBox="9240,10254 7311,10278 7299,9319 9228,9296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94140.5434">-22816 8853 0,'0'0'0,"0"0"0,0 0 15,0 0 1,0 0-16,0-12 16,-12-22-1,0-13-15,0 1 16,12 11 0,0 1-16,0 11 15,12 0-15,12 11 16,11 0-1,0 12-15,1 0 16,11 0 0,-12 12-16,0 0 15,1-1-15,-13 1 16,-11-1 0,0 1-16,-12-12 15,0 11 1,-12 12-16,-35 12 15,-47 11 1,-12 1-16,12-1 16,-1-12-16,-11-10 15,0-13 1,12 1-16,12-24 16,23 1-1,12-1-15,23 0 16,0-11-16,13 0 15,11-11 1,0-1-16,11-11 16,13 11-1,0 12-15,11 0 16,-12 11 0,1 12-16,0 12 15,-1-1-15,-11 12 16,0 1-1,-12-1-15,-12 11 16,0 1 0,-11-12-16,-1 0 15,0-11-15,1-12 16,11 0 0,0-12-16,1-22 15,-1-36 1,0-22-16,12-1 15,12 24 1,0 23-16,-12-1 16,0 24-16,0 0 15,0 12 1,0 11-16,0 0 16,0 0-1,0 34-15,-12 36 16,-12 22-16,1-22 15,-13-1 1,1-11-16,0-1 16,11-22-1,-11-12-15,-12-11 16,0-12 0,11-12-16,1-11 15,23 0-15,0-23 16,24-24-1,23-22-15,1 23 16,11 11 0,-47 58-16</inkml:trace>
          <inkml:trace contextRef="#ctx0" brushRef="#br0" timeOffset="-93989.6842">-23040 8090 0,'0'0'0,"0"0"16,0 0-16,0 0 15,0 0 1</inkml:trace>
          <inkml:trace contextRef="#ctx0" brushRef="#br0" timeOffset="-93458.758">-23653 8159 0,'0'0'0,"0"0"16,0-11-1,0-1-15,0 1 16,-11-1 0,-13 12-16,-23 0 15,-12 23-15,12 0 16,0 0 0,11 1-16,13-1 15,11 0 1,12 0-16,0 12 15,0 11-15,0 0 16,12-11 0,-12-1-16,-12-11 15,0 12 1,-11-12-16,-13 0 16,-11-11-1,-12 0-15,-11-24 16,-25-11-1,25-23-15,23-1 16,23 1-16,24 0 16,24-35-1,35-11-15,11-12 16,13 34-16,-13 24 16,-70 46-1</inkml:trace>
        </inkml:traceGroup>
        <inkml:traceGroup>
          <inkml:annotationXML>
            <emma:emma xmlns:emma="http://www.w3.org/2003/04/emma" version="1.0">
              <emma:interpretation id="{C6BD0C03-5F5E-4C96-9518-E7F3DED4DD87}" emma:medium="tactile" emma:mode="ink">
                <msink:context xmlns:msink="http://schemas.microsoft.com/ink/2010/main" type="inkWord" rotatedBoundingBox="6960,10534 5069,10556 5056,9485 6947,9462"/>
              </emma:interpretation>
            </emma:emma>
          </inkml:annotationXML>
          <inkml:trace contextRef="#ctx0" brushRef="#br0" timeOffset="-91811.6505">-24984 8668 0,'0'0'0,"-12"11"15,1 1 1,11 0-16,0-1 15,11 1 1,13-1-16,0-11 16,-1-11-1,12-12-15,-11-1 16,0-10-16,-1-12 16,-11 11-1,0 12-15,-12 11 16,0 12-1,0 0-15,-12 0 16,-12 12 0,-11 11-16,-24 12 15,-12-1-15,13 1 16,-1 0 0,0-1-16,0-11 15,0-11 1,-12-1-16,12-11 15,12-11-15,12-1 16,11 1 0,13-12-16,-1-12 15,12 0 1,12 1-16,11-1 16,1 12-1,-13 11-15,1 12 16,0 12-16,0 11 15,0 12 1,-12-1-16,0-11 16,-12 1-1,0-1-15,-12 0 16,13-12-16,-1-11 16,0 0-1,-11-11-15,11-12 16,0-24-1,0-22-15,0 0 16,12 11 0,0 0-16,0 12 15,0 11-15,0 12 16,0-12 0,0 12-16,0 12 15,0-1 1,0 12-16,0 0 15,0 0 1,0 35-16,0 34 16,-11 1-16,-1 10 15,0-10 1,-11-12-16,-1-24 16,0 1-1,1-12-15,-1-11 16,13-12-16,-1 0 15,0-12 1,-12-23-16,1-34 16,-1-23-1,13 11-15,-1 23 16,12 23-16,0 12 16,0 23-1,0 0-15,0 0 16,0 12-1,-12 34-15,0 35 16,0 0 0,1-12-16,-1-23 15,-12-11-15,1 0 16,11-12 0,0-12-16,0 1 15,1-12 1,-1 0-16,0-12 15,12 1 1,0-1-16,0 1 16,0-1-16,0 12 15,0 0 1,0 0-16,0 0 16,0 12-1,12 11-15,-12 11 16,0 24-16,-12 12 15,-23 10 1,-12-10-16,-12-12 16,12-12-1,-12-12-15,0-10 16,12-24 0,-24-12-16,0-11 15,12-12-15,12-11 16,24 0-1,11 11-15,12-11 16,12 11 0,23-11-16,12 0 15,12 0-15,0-1 16,12 1 0,-1 11-16,-23 12 15,1 0 1,-48 23-16</inkml:trace>
          <inkml:trace contextRef="#ctx0" brushRef="#br0" timeOffset="-91635.4733">-26444 8275 0,'0'0'0,"11"-12"15,60-11 1,70-23-16,12 0 16,-153 46-1</inkml:trace>
        </inkml:traceGroup>
        <inkml:traceGroup>
          <inkml:annotationXML>
            <emma:emma xmlns:emma="http://www.w3.org/2003/04/emma" version="1.0">
              <emma:interpretation id="{51EE4DC8-01F7-4F11-8111-0E612D1A7E76}" emma:medium="tactile" emma:mode="ink">
                <msink:context xmlns:msink="http://schemas.microsoft.com/ink/2010/main" type="inkWord" rotatedBoundingBox="4620,11198 420,11248 388,8605 4588,8555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88511.8464">-29095 8552 0,'0'0'0,"0"0"16,-12 23-16,1 24 16,-1-1-1,-12 0-15,1-11 16,11-12 0,0 0-16,0-11 15,1-12-15,11 0 16,-12 0-1,0-12-15,0 0 16,0 1 0,12-1-16,0 12 15,0 0-15,0 0 16,-11 0 0,-13 12-16,-23 11 15,-12 12 1,-12 11-16,1 0 15,-1 0 1,24-23-16,23 1 16,24-24-16</inkml:trace>
          <inkml:trace contextRef="#ctx0" brushRef="#br0" timeOffset="-88332.6792">-29248 8113 0,'0'0'15,"0"0"-15,0 0 16,0 0-16,0 0 16,0 0-1</inkml:trace>
          <inkml:trace contextRef="#ctx0" brushRef="#br0" timeOffset="-88058.1961">-29472 7986 0,'0'0'0,"0"0"15,0 0-15,0 23 16,0 23 0,0 12-16,-12 11 15,-23 47 1,-12 11-16,12-23 16,11-34-1,0-1-15,13 0 16,11-69-16</inkml:trace>
          <inkml:trace contextRef="#ctx0" brushRef="#br0" timeOffset="-87780.5246">-29825 8749 0,'0'0'0,"0"0"16,0 0-1,0 0-15,0 0 16,-12 11 0,-12 12-16,-11 12 15,-12 0 1,0-1-16,-12 1 15,35-12-15,24-23 16</inkml:trace>
          <inkml:trace contextRef="#ctx0" brushRef="#br0" timeOffset="-89902.538">-27139 8853 0,'0'0'16,"0"0"-16,0 0 15,0 0-15,0 0 16,0 0-1,-12 11-15,-24-11 16,-11 0 0,0-11-16,0-1 15,12 1-15,23-1 16,0 1 0,12-13-16,12-10 15,0-1 1,11 12-16,13 0 15,-1 11 1,-12 12-16,1 12 16,-12 11-16,0 0 15,-12 12 1,-36 34-16,-23 12 16,-35 35-1,12-12-15,-13-24 16,-11-10-1,0-12-15,12-12 16,94-46-16</inkml:trace>
          <inkml:trace contextRef="#ctx0" brushRef="#br0" timeOffset="-89478.4491">-28129 8483 0,'0'0'15,"0"0"1,0 0-16,0 0 16,0 11-16,0 13 15,12 10 1,0 1-16,-1-12 16,1 0-1,0 0-15,0 0 16,-1 1-1,-11-1-15,0 0 16,-11 0-16,-13 12 16,-23 11-1,-24 12-15,1 11 16,70-69 0</inkml:trace>
          <inkml:trace contextRef="#ctx0" brushRef="#br0" timeOffset="-89221.6378">-28435 8841 0,'0'0'0,"0"0"16,0 0-16,0 0 15,0 0 1,0 12-16,-12-1 15,-12 1 1,1 11-16,-12 12 16,-13-1-16,-11 13 15,1-1 1,-1 0-16,59-46 16</inkml:trace>
          <inkml:trace contextRef="#ctx0" brushRef="#br0" timeOffset="-88916.4554">-28789 8286 0,'0'0'16,"0"0"0,0 0-16,0 0 15,0 35-15,0 34 16,0 24 0,-11-1-16,-1-11 15,0-23 1,0-12-16,-11 12 15,23-58 1</inkml:trace>
          <inkml:trace contextRef="#ctx0" brushRef="#br0" timeOffset="-86450.6066">-29872 7258 0,'0'0'15,"0"0"-15,0 35 16,-24 57 0,-35 35-16,-23-23 15,-24-11-15,23-12 16,1-24 0,11-10-16,0-24 15,24-12 1,12-11-16,11-11 15,13-1 1,11-11-16,11-12 16,25 1-1,-1-1-15,12 12 16,12 11-16,-12 24 16,-11 23-1,-36-35-15</inkml:trace>
          <inkml:trace contextRef="#ctx0" brushRef="#br0" timeOffset="-87624.9144">-29896 8390 0,'0'0'16,"0"0"-16,0 0 16,0 0-1,0 0-15</inkml:trace>
          <inkml:trace contextRef="#ctx0" brushRef="#br0" timeOffset="-87266.7659">-30226 8425 0,'0'0'16,"0"0"-16,12 23 15,12 23 1,-1 24-16,-11-24 15,-12-11-15,-12-1 16,0-10 0,1-1-16,-13 0 15,0-12 1,1 1-16,-1-12 16,1 0-16,11 0 15,0-12 1,12-11-16,12-23 15,35-35 1,24 12-16,-71 69 16</inkml:trace>
          <inkml:trace contextRef="#ctx0" brushRef="#br0" timeOffset="-86825.4059">-30497 8356 0,'0'0'15,"0"11"-15,0 36 16,0 22-1,0 0-15,-11-22 16,-13-1 0,12-23-16,0-12 15,1 1 1,-13 0-16,0-12 16,-11 0-1,0 0-15,-1 0 16,1 11-16,0 1 15,-1 11 1,1 0-16,-12 12 16,-12 22-16,-12 13 15,1-1 1,11-23-16,24-23 16,23-11-1,12-12-15</inkml:trace>
          <inkml:trace contextRef="#ctx0" brushRef="#br0" timeOffset="-85742.6735">-30673 7974 0,'0'0'16,"0"0"-16,0 0 16,-12 12-1,-35 34-15,-12 12 16,12-12 0,0-11-16,11 0 15,1-1 1,11-11-16,13 12 15,11 0-15,0 11 16,0 0 0,11 0-16,-11 1 15,0-13 1,0-22-16,-11-1 16,-1 1-16,-35-12 15,-24 0 1,0-35-16,1-11 15,22 0 1,25 11-16,11-11 16,24-23-16,35-24 15,-47 93 1</inkml:trace>
          <inkml:trace contextRef="#ctx0" brushRef="#br0" timeOffset="-86215.4771">-31109 9916 0,'0'0'16,"0"0"-16,12 0 15,46-35 1,72-57-16,58-24 16,-188 116-16</inkml:trace>
        </inkml:traceGroup>
      </inkml:traceGroup>
    </inkml:traceGroup>
    <inkml:traceGroup>
      <inkml:annotationXML>
        <emma:emma xmlns:emma="http://www.w3.org/2003/04/emma" version="1.0">
          <emma:interpretation id="{B5882D27-6FAC-4EF4-9020-8FDC65326C8E}" emma:medium="tactile" emma:mode="ink">
            <msink:context xmlns:msink="http://schemas.microsoft.com/ink/2010/main" type="paragraph" rotatedBoundingBox="33206,8520 94,8809 74,6582 33187,6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4A92CA-E624-4169-ADB6-AF173B51C4E1}" emma:medium="tactile" emma:mode="ink">
              <msink:context xmlns:msink="http://schemas.microsoft.com/ink/2010/main" type="line" rotatedBoundingBox="33206,8520 94,8809 74,6582 33187,6293"/>
            </emma:interpretation>
          </emma:emma>
        </inkml:annotationXML>
        <inkml:traceGroup>
          <inkml:annotationXML>
            <emma:emma xmlns:emma="http://www.w3.org/2003/04/emma" version="1.0">
              <emma:interpretation id="{BD85F987-CE9A-4073-8776-61B9CEEEA171}" emma:medium="tactile" emma:mode="ink">
                <msink:context xmlns:msink="http://schemas.microsoft.com/ink/2010/main" type="inkWord" rotatedBoundingBox="33202,8013 30151,8039 30139,6599 33189,6573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208826.7164">1167 5987 0,'0'0'0,"0"0"15,0 0-15,0 0 16,0 0-1,0 0-15,12 0 16,11 11 0,1 1-16,11-1 15,13 1 1,-1-1-16,-12 1 16,-11-1-16,-1 1 15,-11-12 1,-12 0-16,0 12 15,-12-1 1,-23 12-16,-12 12 16,0 0-16,-1-1 15,-11 1 1,12 0-16,0-1 16,0 1-1,47-35-15</inkml:trace>
          <inkml:trace contextRef="#ctx0" brushRef="#br0" timeOffset="-208570.3633">826 6229 0,'0'0'0,"0"0"16,0 0-1,0 0-15,0 12 16,-12 11 0,-12 0-16,-11 23 15,0-11 1,-13 0-16,-10-12 16,-13 0-16,0-12 15,71-11 1</inkml:trace>
          <inkml:trace contextRef="#ctx0" brushRef="#br0" timeOffset="-208284.5262">225 5582 0,'0'0'0,"0"0"16,12 12-1,-1 11-15,13 11 16,-12 24-16,-1 12 16,-11-1-1,0 0-15,0 1 16,-11-13-1,-1-10-15,12-47 16</inkml:trace>
          <inkml:trace contextRef="#ctx0" brushRef="#br0" timeOffset="-207515.4383">-93 5906 0,'0'0'16,"0"0"-16,-12 0 15,-12 11 1,-23 24-16,12-12 16,0 0-16,11 0 15,12-11 1,12-1-16,0 1 15,12-1 1,0-11-16,23 0 16,0 0-1,-11 0-15,0 0 16,-13 0-16,-11 0 16,0 0-1,-11 12-15,-25 11 16,-11-11-1,0-1-15,0 1 16,0-1 0,11-11-16,1 0 15,12-11-15,11-1 16,0-11 0,0 0-16,0-23 15,12 0 1,0 11-16,0 12 15,0 11-15,0 12 16,0 0 0,0 0-16,-11 23 15,-1 0 1,0 1-16,0-1 16,1 0-1,-13-12-15,12 1 16,0-1-16,1-11 15,-13 0 1,1 0-16,-25 12 16,-10-12-1,-13 12-15,0-1 16,-11 1 0,-24-1-16,-12-11 15,0-11-15,36-1 16,23 1-1,12-1-15,-1-11 16,25 0 0,23 23-16</inkml:trace>
          <inkml:trace contextRef="#ctx0" brushRef="#br0" timeOffset="-207317.979">-235 5258 0,'0'0'16,"0"0"-16,0 24 15,0-24 1</inkml:trace>
          <inkml:trace contextRef="#ctx0" brushRef="#br0" timeOffset="-207120.2813">-1283 6692 0,'0'0'0,"0"0"16,0 0-1,0 0-15</inkml:trace>
        </inkml:traceGroup>
        <inkml:traceGroup>
          <inkml:annotationXML>
            <emma:emma xmlns:emma="http://www.w3.org/2003/04/emma" version="1.0">
              <emma:interpretation id="{B0DD6BF3-531B-4837-91E6-A217E4DA0AEC}" emma:medium="tactile" emma:mode="ink">
                <msink:context xmlns:msink="http://schemas.microsoft.com/ink/2010/main" type="inkWord" rotatedBoundingBox="29747,7748 27660,7767 27651,6804 29739,6785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203545.9859">-2143 6148 0,'0'0'0,"0"0"16,0 0-16,0 0 16,0 0-16,0 0 15,0 12 1,0 0-16,0-1 16,0 1-1,0-1-15,12 1 16,0-12-1,11 0-15,1-12 16,-1 1-16,1-1 16,-12 1-1,-1-1-15,-11 0 16,0 1 0,-11-1-16,-1 12 15,-23 0-15,-13 0 16,-10 12-1,-37 23-15,-11-12 16,24-12 0,11 1-16,0-12 15,13 0 1,10-12-16,13 1 16,0-1-16,23 1 15,0-13 1,12 1-16,0-11 15,12 10 1,12 1-16,-1 12 16,-11-1-1,0 12-15,-1 0 16,-11 12-16,0 22 16,-23 13-1,-24 22-15,-36 12 16,-35 11-1,118-92-15</inkml:trace>
          <inkml:trace contextRef="#ctx0" brushRef="#br0" timeOffset="-205142.4553">-2143 6172 0,'0'-12'0,"0"0"16,12-11-1,-12 0-15,0 0 16,0 11 0,0 12-16,0 0 15,-12 0-15,-11 12 16,-13 0-1,-35 22-15,-23 1 16,24-12 0,-1 0-16,12-11 15,12-1-15,0-11 16,23-11 0,1-1-16,11 1 15,0-1 1,12 1-16,0-1 15,0 0 1,0 1-16,0-1 16,0 12-16,0 0 15,0 0 1,0 0-16,0 0 16,-12 23-1,-23 24-15,-36 10 16,-35 13-1,24-24-15,11-11 16,12-12-16,59-23 16</inkml:trace>
          <inkml:trace contextRef="#ctx0" brushRef="#br0" timeOffset="-205556.327">-2591 6218 0,'0'0'0,"0"0"16,12 11-1,24 1-15,22 11 16,-58-23-16</inkml:trace>
          <inkml:trace contextRef="#ctx0" brushRef="#br0" timeOffset="-204895.4693">-3274 5467 0,'0'0'15,"0"0"-15,0 11 16,0 35 0,0 70-16,-12 11 15,1-23 1,-1-12-16,0 1 15,0-12 1,1-12-16,11-69 16</inkml:trace>
          <inkml:trace contextRef="#ctx0" brushRef="#br0" timeOffset="-204718.212">-3533 6229 0,'0'0'16,"0"0"-16,-12 12 16,-11 11-1,-13 12-15,1 11 16,0 0-16,35-46 16</inkml:trace>
          <inkml:trace contextRef="#ctx0" brushRef="#br0" timeOffset="-204453.3473">-3792 5987 0,'0'0'15,"0"0"1,23 23-16,1 23 15,11 23-15,-23-11 16,-24 0 0,-11-12-16,-13 0 15,-22-11 1,-25 0-16,-23-12 16,35-12-1,71-11-15</inkml:trace>
        </inkml:traceGroup>
        <inkml:traceGroup>
          <inkml:annotationXML>
            <emma:emma xmlns:emma="http://www.w3.org/2003/04/emma" version="1.0">
              <emma:interpretation id="{86D35E8C-34B8-4123-A41D-98F321663448}" emma:medium="tactile" emma:mode="ink">
                <msink:context xmlns:msink="http://schemas.microsoft.com/ink/2010/main" type="inkWord" rotatedBoundingBox="27283,7773 24636,7796 24626,6587 27272,6563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202205.8683">-4487 5513 0,'0'0'16,"0"0"0,0 0-16,0 0 15</inkml:trace>
          <inkml:trace contextRef="#ctx0" brushRef="#br0" timeOffset="-202364.6143">-4558 5813 0,'0'0'0,"0"0"15,0 0 1,0 0-16,0 12 15,-23 22 1,-13 13-16,1-1 16,11-11-1,1-12-15,11 0 16,12-12-16,0 1 16,12-12-1,0 0-15,11 0 16,-11 0-1,0 0-15,0 0 16,-12 0 0,0 0-16,-12 0 15,-24 0-15,-22 11 16,-1 13 0,12-1-16,11 0 15,1 0 1,11 12-16,12-12 15,1 0-15,-1 12 16,0-1 0,0 1-16,1-12 15,-1 12 1,0-12-16,-23-12 16,-1 1-1,-11-12-15,12 0 16,11-12-16,13 1 15,-1-24 1,12-11-16,23-12 16,24-11-1,12-1-15,-59 70 16</inkml:trace>
          <inkml:trace contextRef="#ctx0" brushRef="#br0" timeOffset="-201526.5929">-5795 5617 0,'0'0'16,"24"-12"-1,35 1-15,47-1 16,12 1-1,-24-1-15,-23 12 16,-71 0-16</inkml:trace>
          <inkml:trace contextRef="#ctx0" brushRef="#br0" timeOffset="-201743.5139">-5382 5825 0,'0'0'16,"0"11"-1,-12 24-15,-12 11 16,-11 12-16,0 0 16,-12 11-1,11-23-15,1-11 16,-1-12-1,13-11-15,11-12 16,12 0-16,0 0 16,0-12-1,0 1-15,0 11 16,12-12 0,-12 12-16,0 0 15,0 0-15,0 0 16,0 23-1,-12 12-15,-11 0 16,-36 22 0,-24 1-16,13-12 15,70-46 1</inkml:trace>
          <inkml:trace contextRef="#ctx0" brushRef="#br0" timeOffset="-201261.4687">-5971 5247 0,'0'0'0,"0"11"16,0 36-16,0 22 15,11 35 1,-22 23-16,-1-11 15,0-35 1,12-24-16,0-10 16,0-47-16</inkml:trace>
          <inkml:trace contextRef="#ctx0" brushRef="#br0" timeOffset="-200855.8421">-6148 5571 0,'0'0'15,"0"0"-15,0 23 16,12 23 0,0 35-16,-1 0 15,-11-12-15,-11-11 16,-1 0-1,-12-1-15,-23 1 16,-35 0 0,-24-12-16,-12-11 15,0-24-15,-23-11 16,23-23 0,24-11-16,35-1 15,23 0 1,13 1-16,11-13 15,24 1 1,23-23-16,36-1 16,-12 24-16,11 12 15,-11 22 1,-59 12-16</inkml:trace>
          <inkml:trace contextRef="#ctx0" brushRef="#br0" timeOffset="-200727.6497">-6796 5998 0,'0'0'0,"0"0"16,0 0 0</inkml:trace>
        </inkml:traceGroup>
        <inkml:traceGroup>
          <inkml:annotationXML>
            <emma:emma xmlns:emma="http://www.w3.org/2003/04/emma" version="1.0">
              <emma:interpretation id="{F609E6AF-6749-467C-96BE-8FE9ABE62CDB}" emma:medium="tactile" emma:mode="ink">
                <msink:context xmlns:msink="http://schemas.microsoft.com/ink/2010/main" type="inkWord" rotatedBoundingBox="24142,8000 22328,8016 22313,6388 24128,6372"/>
              </emma:interpretation>
            </emma:emma>
          </inkml:annotationXML>
          <inkml:trace contextRef="#ctx0" brushRef="#br0" timeOffset="-198969.427">-7609 6183 0,'0'0'0,"0"0"16,0 0-16,-12 12 15,1 11 1,-1-12-16,0-11 16,-11 0-1,-1 0-15,0-11 16,1-12-1,11 0-15,0-12 16,1-11-16,11-35 16,23 0-1,12 11-15,13 13 16,-13 22 0,-35 35-16</inkml:trace>
          <inkml:trace contextRef="#ctx0" brushRef="#br0" timeOffset="-198780.1663">-7785 6657 0,'0'0'0,"0"0"15,0 0 1,0 0-16</inkml:trace>
          <inkml:trace contextRef="#ctx0" brushRef="#br0" timeOffset="-198249.3742">-7797 5420 0,'0'0'0,"-12"-11"16,-12-1-16,-23 1 16,-47 11-1,-24 23-15,24 0 16,12 0-16,-1 0 15,12 12 1,13-1-16,10 1 16,25 11-1,23-46-15</inkml:trace>
          <inkml:trace contextRef="#ctx0" brushRef="#br0" timeOffset="-198484.0092">-8316 5836 0,'0'0'0,"0"12"15,0 23-15,12 11 16,0 0-1,0 12-15,-12-12 16,0-11 0,0-12-16,0-12 15,12 1-15,-12-12 16</inkml:trace>
          <inkml:trace contextRef="#ctx0" brushRef="#br0" timeOffset="-197312.5445">-8504 5050 0,'0'0'16,"0"0"-16,12 12 15,0 23 1,-12 11-16,-24 12 16,-23-1-1,-24-10-15,12-13 16,0-10-16,12-13 16,12 1-1,0-12-15,11-12 16,12 1-1,1-13-15,11-10 16,11 11 0,1-1-16,0 13 15,0 11-15,11 11 16,1 24 0,-24 11-16,-12 24 15,-23 57 1,35-127-16</inkml:trace>
          <inkml:trace contextRef="#ctx0" brushRef="#br0" timeOffset="-197695.3589">-9022 6241 0,'0'0'15,"-12"11"-15,-12 13 16,-23 10 0,-12 1-16,12-24 15,0-11 1,0-11-16,12-12 15,-1 0-15,13 0 16,11-12 0,0 12-16,12 0 15,12 0 1,12-1-16,11 1 16,0 12-1,1 11-15,-13 0 16,1 0-16,-1 11 15,-11 1 1,0-1-16,-12 1 16,-12 0-1,-12 11-15,1 0 16,-12-12 0,11 1-16,-11-12 15,11 0-15,1-12 16,11-11-1,0 0-15,0-12 16,12-11 0,12-23-16,0-1 15,11 1-15,1 0 16,-12-1 0,11 13-16,-11 22 15,-12 35 1</inkml:trace>
        </inkml:traceGroup>
        <inkml:traceGroup>
          <inkml:annotationXML>
            <emma:emma xmlns:emma="http://www.w3.org/2003/04/emma" version="1.0">
              <emma:interpretation id="{F2C2B2CB-5372-46B5-BA50-F309EF2AF800}" emma:medium="tactile" emma:mode="ink">
                <msink:context xmlns:msink="http://schemas.microsoft.com/ink/2010/main" type="inkWord" rotatedBoundingBox="22068,7833 18578,7864 18568,6629 22057,6599"/>
              </emma:interpretation>
            </emma:emma>
          </inkml:annotationXML>
          <inkml:trace contextRef="#ctx0" brushRef="#br0" timeOffset="-196582.176">-9835 5963 0,'0'0'0,"0"0"16,0 0-1,0 0-15,0 0 16,12 0-16,11 0 16,1 12-1,-1 0-15,1 11 16,-1 0-1,-11 0-15,0 0 16,-12-11 0,0-1-16,-12 1 15,-11-1-15,-13-11 16,1-11 0,0-1-16,11-11 15,12 0 1,12-12-16,12 1 15,12-1-15,-1 12 16,1 11 0,-1 24-16,-11-1 15,-12 1 1,-12 11-16,-11 12 16,-24 11-16,0-11 15,11-1 1,1 1-16,11 0 15,1-1 1,11 1-16,0 11 16,12 0-1,0-11-15,0 0 16,0-12-16,0 0 16,0-11-1,-12-1-15,1 1 16,-13-12-1,-11-12-15,-1-11 16,1-12 0,12-11-16,11 0 15,24 0-15,11-12 16,1 12 0,-1 11-16,-23 35 15</inkml:trace>
          <inkml:trace contextRef="#ctx0" brushRef="#br0" timeOffset="-196285.3308">-10577 5467 0,'0'0'16,"0"0"-16,12 23 16,11 46-1,24 35-15,-23 0 16,-12-12-16,-24 12 16,0-23-1,-12-23-15,1-12 16,11-22-1,12-13-15,0-11 16</inkml:trace>
          <inkml:trace contextRef="#ctx0" brushRef="#br0" timeOffset="-195968.442">-10754 5709 0,'0'0'0,"0"0"16,0 0-16,0 0 16</inkml:trace>
          <inkml:trace contextRef="#ctx0" brushRef="#br0" timeOffset="-196127.6912">-10813 6206 0,'0'0'0,"-12"0"15,-11 23 1,-12 12-16,-24 11 15,0-11-15,0 0 16,12-12 0,11-12-16,36-11 15</inkml:trace>
          <inkml:trace contextRef="#ctx0" brushRef="#br0" timeOffset="-193863.6291">-11802 6033 0,'0'0'15,"0"0"-15,0 11 16,0 12 0,11 1-16,1-1 15,12-12 1,-1 1-16,24-12 15,24 0 1,-12-12-16,-12 1 16,-11-1-16,-1-11 15,-12 11 1,-11 1-16,0-1 16,-12 12-1,0 0-15,-12 0 16,-23 0-16,-12 12 15,-24 11 1,0 0-16,1 0 16,-1 12-1,-11-12-15,-1-11 16,12-12 0,13 0-16,22-12 15,13 1-15,-1-13 16,12 1-1,12 0-15,12-12 16,0 1 0,11 11-16,1 0 15,-12 23-15,0 0 16,-1 11 0,-11 12-16,-11 23 15,-13 24 1,-11-12-16,-12-1 15,11-33 1,13-1-16,-1-12 16,1-11-16,-1-11 15,0-12 1,13-12-16,-1 0 16,12 12-1,-12 0-15,12 23 16,0 0-16,-24 12 15,-11 11 1,-36 23-16,-11 0 16,11 12-1,12 0-15,59-58 16</inkml:trace>
          <inkml:trace contextRef="#ctx0" brushRef="#br0" timeOffset="-193665.8117">-12026 5651 0,'0'0'16,"23"-11"-16,13-1 15,46 1 1,12 11-16,-11 0 15,-83 0-15</inkml:trace>
          <inkml:trace contextRef="#ctx0" brushRef="#br0" timeOffset="-193389.2279">-12438 5293 0,'0'0'15,"0"0"-15,0 23 16,0 24-16,-12 68 16,0 24-1,-12-1-15,-11-45 16,0-12-1,-12-12-15,11-11 16,36-58 0</inkml:trace>
          <inkml:trace contextRef="#ctx0" brushRef="#br0" timeOffset="-193213.0119">-12921 6125 0,'0'0'0,"0"0"16,-12 23-16,-23 35 15,-13 12 1,-22-1-16,-13 12 16,83-81-1</inkml:trace>
        </inkml:traceGroup>
        <inkml:traceGroup>
          <inkml:annotationXML>
            <emma:emma xmlns:emma="http://www.w3.org/2003/04/emma" version="1.0">
              <emma:interpretation id="{8EF1855C-4266-43EB-926F-D9DE030B93FB}" emma:medium="tactile" emma:mode="ink">
                <msink:context xmlns:msink="http://schemas.microsoft.com/ink/2010/main" type="inkWord" rotatedBoundingBox="18184,8117 13820,8155 13807,6665 18171,6626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92076.6059">-13911 5524 0,'0'0'16,"0"0"-16,0 0 16,0 0-16,0 0 15</inkml:trace>
          <inkml:trace contextRef="#ctx0" brushRef="#br0" timeOffset="-192235.9328">-13993 6172 0,'0'0'0,"0"0"16,11-12-1,13-23-15,23 1 16,24 10-16,-12 1 16,0 0-1,-24 12-15,0 11 16,-11 0 0,-1 0-16,1 0 15,-12 11 1,-12-11-16,0 0 15,0 12-15,0-1 16,-24 12 0,-23 12-16,-35 11 15,-13-11 1,1 0-16,-24-1 16,1-10-16,11-13 15,23-22 1,36-1-16,12 0 15,11-11 1,0 0-16,24 0 16,12-12-1,0 1-15,35-13 16,-11 24-16,11-11 16,-12 22-1,-11 1-15,-1 11 16,-11 0-1,0 11-15,-1 1 16,-11 11 0,0 11-16,-11 1 15,-13 0-15,1-12 16,-1-11 0,12-1-16,0-11 15,1 0 1,-1-11-16,12-13 15,0-33 1,12-24-16,-1-12 16,1 24-16,0 11 15,0 23 1,-12 12-16,0 12 16,0 11-16,0 0 15,-12 11 1,0 24-16,-23 46 15,0-23 1,-1 11-16,1 0 16,-1-11-1,13-23-15,-12 0 16,11-12-16,0-12 16,13-11-1,-13-11-15,12-1 16,1 1-1,-1-13-15,12-10 16,12-24 0,11-23-16,12 0 15,36 12-15,-71 69 16</inkml:trace>
          <inkml:trace contextRef="#ctx0" brushRef="#br0" timeOffset="-191625.3289">-14488 5305 0,'0'0'15,"-12"0"-15,-11 11 16,-13 12-16,-11 12 16,-12 0-1,12-12-15,0 12 16,12-12 0,11 11-16,12 1 15,1 0 1,11 11-16,0 0 15,0 0-15,0-11 16,0 0 0,0-1-16,-12-11 15,0-11 1,-12 0-16,-11-12 16,0-12-1,-1-11-15,1-12 16,0-23-16,23 12 15,12 0 1,12-12-16,35-11 16,35-12-1,-82 81-15</inkml:trace>
          <inkml:trace contextRef="#ctx0" brushRef="#br0" timeOffset="-188983.6688">-15654 6206 0,'0'0'0,"0"0"16,0 0-1,-12 12-15,0 11 16,0 0-16,12 0 15,0-11 1,0-12-16,12 0 16,12 0-1,23-12-15,0-11 16,0 0 0,0-12-16,-11 12 15,-13 0-15,-11 11 16,-12 1-1,0 11-15,-24 0 16,-23 0 0,-12 11-16,-11 36 15,-25-1 1,1 0-16,-35 12 16,34-12-16,1-11 15,23-12 1,13-12-16,-1-11 15,12-11 1,11-12-16,13-12 16,11 0-16,12 1 15,12-1 1,-1 0-16,1 12 16,0 12-1,0-1-15,11 12 16,-11 12-1,0 11-15,0 0 16,-12 0-16,0 0 16,0-11-1,-12-1-15,0 1 16,12-12 0,0 0-16,-12-12 15,1-11-15,-1-23 16,12 0-1,0-35-15,0-23 16,0 0 0,0 11-16,0 36 15,0 10 1,0 13-16,0 11 16,0 11-16,0 12 15,0 0 1,0 12-16,-12 57 15,0 0 1,0 12-16,1 0 16,-13 0-16,0 0 15,1-23 1,-1-12-16,13-23 16,-1-11-1,12-12-15,0 0 16,-12-12-1,0-11-15,0-23 16,12-12-16,0-12 16,12 1-1,0 23-15,-12 11 16,0 12 0,0 12-16,0 11 15,0 0-15,-12 34 16,-11 36-1,-24 34-15,-1 34 16,13-57 0,0 0-16,11-35 15,1-11 1,-1-12-16,12-11 16,1-12-16,-1 0 15,0-12 1,0-11-16,12 0 15,0-12 1,0 12-16,12 0 16,0 11-1,0 1-15,-12 11 16,11 11-16,1 13 16,-12 10-1,0 1-15,-12 11 16,-11 12-1,-1-12-15,-11 12 16,-24 0-16,-23-12 16,11-11-1,0-12-15,12-23 16,0-12 0,12-11-16,12-12 15,11 1 1,13-13-16,11-22 15,23 0-15,12-1 16,24-22 0,24 11-16,-13 12 15,1 23 1,-71 46-16</inkml:trace>
          <inkml:trace contextRef="#ctx0" brushRef="#br0" timeOffset="-188767.9141">-17209 5640 0,'0'0'0,"23"-12"16,36 1-1,36-12-15,69-12 16,1 12-16,-165 23 16</inkml:trace>
          <inkml:trace contextRef="#ctx0" brushRef="#br0" timeOffset="-186227.2651">-17386 6010 0,'0'0'0,"0"0"16,0 0-16,0 0 15,0 0 1,0 0-16,0 0 16,0 0-16,0 0 15,0 0 1,0 0-16,0 11 16,-12 1-1,1-1-15,-13 1 16,-23-1-16,-12 1 15,-12 0 1,12-1-16,12 1 16,0-12-1,12 0-15,11 11 16,24-11 0</inkml:trace>
          <inkml:trace contextRef="#ctx0" brushRef="#br0" timeOffset="-188371.7026">-17763 6137 0,'0'0'16,"0"0"-16,0 0 15,0 0 1,0 0-16,0 0 16,-23 0-1,-1 0-15,0 0 16,1 11-16,-1 1 15,13 11 1,-1 0-16,12 0 16,12 12-1,-12-35-15</inkml:trace>
          <inkml:trace contextRef="#ctx0" brushRef="#br0" timeOffset="-188245.1052">-17928 6680 0,'0'0'16,"0"0"0,0 0-16,0 0 15,0 0 1</inkml:trace>
        </inkml:traceGroup>
        <inkml:traceGroup>
          <inkml:annotationXML>
            <emma:emma xmlns:emma="http://www.w3.org/2003/04/emma" version="1.0">
              <emma:interpretation id="{FFECFB2D-A979-4044-B4FA-5FBC431C5678}" emma:medium="tactile" emma:mode="ink">
                <msink:context xmlns:msink="http://schemas.microsoft.com/ink/2010/main" type="inkWord" rotatedBoundingBox="13251,8115 10796,8137 10785,6865 13240,6843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85311.3223">-18941 6287 0,'0'0'0,"0"0"16,12 12-16,0 11 16,0 0-16,-1 0 15,1-11 1,-12-1-16,0-11 15,0 12 1,0-12-16,0 0 16,0 11-1,-12 1-15,1-1 16,-13 1-16,-11-12 16,-1 0-1,1 0-15,-12 0 16,0 0-1,-12 0-15,-12 0 16,-11 23 0,23 0-16,12 0 15,11 0-15,-11 24 16,12-1 0,0 12-16,-1-1 15,13-10 1,23-47-16</inkml:trace>
          <inkml:trace contextRef="#ctx0" brushRef="#br0" timeOffset="-184976.4888">-19294 6102 0,'0'0'0,"12"-23"16,11-23-16,36-81 16,-12 34-1,-12 24-15,-23 11 16,-12 12-16,-12 11 16,1 12-1,-13 12-15,-11 11 16,-12 11-1,11 12-15,-11 35 16,24-12-16,11 12 16,24 0-1,11-12-15,1-11 16,-24-35 0</inkml:trace>
          <inkml:trace contextRef="#ctx0" brushRef="#br0" timeOffset="-184720.6821">-19683 5524 0,'0'0'16,"0"0"-16,0 23 15,12 70 1,11 22-16,-11 1 16,0 0-1,-12 11-15,-12-23 16,12-35-16,0-69 16</inkml:trace>
          <inkml:trace contextRef="#ctx0" brushRef="#br0" timeOffset="-184295.5872">-19824 6218 0,'0'0'16,"0"0"0,0 0-16,0 0 15,-12 11-15,-12 1 16,-23-1-1,-23 1-15,-13 0 16,-11-12 0,-36 0-16,-11 0 15,23-12 1,24 12-16,0 0 16,11 0-16,24 0 15,24 0 1,0 0-16,23 0 15,12 0 1,0 0-16,0 0 16,23 12-1,25-1-15,46 12 16,24-11-16,-1-12 16,-34-12-1,-12 1-15,-24-1 16,0 1-1,-47 11-15</inkml:trace>
          <inkml:trace contextRef="#ctx0" brushRef="#br0" timeOffset="-184079.6341">-20849 5929 0,'0'0'0,"0"0"16,23-12 0,72-11-16,46 0 15,-23 0 1,0 0-16,-1 0 16,-22 11-16,-95 12 15</inkml:trace>
          <inkml:trace contextRef="#ctx0" brushRef="#br0" timeOffset="-185775.5337">-18517 5559 0,'0'0'0,"0"0"16,0 46-1,12 58-15,-12 12 16,0-1-1,0 12-15,-12 1 16,12-128 0</inkml:trace>
        </inkml:traceGroup>
        <inkml:traceGroup>
          <inkml:annotationXML>
            <emma:emma xmlns:emma="http://www.w3.org/2003/04/emma" version="1.0">
              <emma:interpretation id="{7314F35E-F36B-4C7D-A2E0-A84C496C490B}" emma:medium="tactile" emma:mode="ink">
                <msink:context xmlns:msink="http://schemas.microsoft.com/ink/2010/main" type="inkWord" rotatedBoundingBox="10243,8041 7633,8064 7621,6706 10231,6684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83429.8829">-21521 6345 0,'0'0'15,"0"0"1,0 0-16,0 0 16,0 0-16,-11 11 15,-1 1 1,-12-12-16,1 0 15,-1-12 1,-11-11-16,11 0 16,13 0-16,11-12 15,0 1 1,23-1-16,1 12 16,-1 0-1,13 0-15,-13 11 16,1 12-16,-13 0 15,1 12 1,-12 22-16,-12 36 16,-23 11-1,-12 11-15,-12-11 16,-12-12 0,13-11-16,-1 0 15,11-23-15,13-12 16,35-23-1</inkml:trace>
          <inkml:trace contextRef="#ctx0" brushRef="#br0" timeOffset="-183162.4627">-21945 5478 0,'0'0'16,"0"0"-16,0 0 15,0 12 1,12 45-16,0 71 16,-12-1-1,-12-23-15,0 34 16,-11-22-16,11-47 15,12-69 1</inkml:trace>
          <inkml:trace contextRef="#ctx0" brushRef="#br0" timeOffset="-182096.4097">-22168 6172 0,'0'0'0,"0"0"16,0 0 0,0 0-16,0 0 15,0 0 1,0 0-16,0 0 16,-12 0-16,0 0 15,0 0 1,-11-12-16,11 0 15,0 1-15,12-12 16,0 0 0,0-1-16,12 1 15,0 12 1,-1-1-16,-11 12 16,0 0-1,0 12-15,0 11 16,0 12-16,-11-1 15,-13 13 1,1-13-16,-13 1 16,1-12-1,0 0-15,-1-11 16,13-12 0,-13-12-16,13-11 15,-1-12-15,12 1 16,1-13-1,11 1-15,0 11 16,0 12 0,0 12-16,0 11 15,0 0-15,-12 0 16,-12 0 0,-11 11-16,0 1 15,11-1 1,0 1-16,24-12 15,0 0 1,0 0-16,12 12 16,12-1-16,-1 1 15,1-1 1,-12 1-16,-1-1 16,-11-11-1,0 12-15,-11 0 16,-13 22-1,-35 12-15,0 1 16,0-1-16,12 0 16,24-11-1,11-12-15,0 0 16,12 0 0,12 0-16,0 0 15,0 0-15,11 1 16,-11-1-1,0-12-15,-12 1 16,0-1 0,-12 1-16,-12-1 15,-23-11-15,0 0 16,0 0 0,-12-11-16,12-1 15,0-11 1,23 0-16,1-12 15,23-11 1,11-23-16,13 0 16,23-1-16,12 1 15,0 11 1,0 12-16,-59 46 16</inkml:trace>
          <inkml:trace contextRef="#ctx0" brushRef="#br0" timeOffset="-181881.2302">-23005 5582 0,'0'0'15,"0"0"-15,12-11 16,35-1-1,71-11-15,-12 0 16,35 0 0,-11 0-16,-130 23 15</inkml:trace>
          <inkml:trace contextRef="#ctx0" brushRef="#br0" timeOffset="-180100.3987">-23311 5420 0,'0'0'16,"0"0"-16,-12 0 16,-11 0-1,-25-11-15,-10-1 16,-37 1 0,-22-1-16,-25 12 15,48 12-15,11 11 16,36 0-1,0 12-15,24-1 16,-1 1 0,24 11-16,12-11 15,0-1 1,11 13-16,-23-47 16</inkml:trace>
          <inkml:trace contextRef="#ctx0" brushRef="#br0" timeOffset="-180443.1796">-24030 6021 0,'0'0'16,"0"0"-16,0 0 15,0 0-15,12 0 16,12 12 0,-1 22-16,1 24 15,11 35 1,-11-1-16,-1-22 16,-11-24-16,12 0 15,-24-46 1</inkml:trace>
        </inkml:traceGroup>
        <inkml:traceGroup>
          <inkml:annotationXML>
            <emma:emma xmlns:emma="http://www.w3.org/2003/04/emma" version="1.0">
              <emma:interpretation id="{3A6A6D6C-1D35-4646-8158-DE270398E57A}" emma:medium="tactile" emma:mode="ink">
                <msink:context xmlns:msink="http://schemas.microsoft.com/ink/2010/main" type="inkWord" rotatedBoundingBox="7422,8745 4005,8775 3987,6771 7405,6741"/>
              </emma:interpretation>
            </emma:emma>
          </inkml:annotationXML>
          <inkml:trace contextRef="#ctx0" brushRef="#br0" timeOffset="-179684.425">-24407 5825 0,'0'0'16,"0"0"-1,0 0-15,12 23 16,0 12-1,12 11-15,-13 12 16,1 22-16,-12 25 16,-12-13-1,-11-11-15,-13 0 16,-22-12 0,-1-11-16,-12-12 15,0-23 1,-11-11-16,-1-12 15,-11-12-15,23-11 16,24-12 0,12-22-16,23-13 15,24 1 1,12 11-16,23 0 16,12 1-16,-12 22 15,12 12 1,-59 23-16</inkml:trace>
          <inkml:trace contextRef="#ctx0" brushRef="#br0" timeOffset="-179506.2117">-24725 6287 0,'0'0'0,"0"0"15,0 0 1,0 0-16,12 12 16,-12-12-1</inkml:trace>
          <inkml:trace contextRef="#ctx0" brushRef="#br0" timeOffset="-179065.0393">-25090 5987 0,'0'0'16,"0"0"-16,0 11 15,0 12 1,0 12-16,-12-12 15,1 0 1,-1-11-16,12-12 16,-12 0-16,0 0 15,1 0 1,-1 0-16,-12-12 16,1 12-1,-1 0-15,0 0 16,-11 12-16,0 11 15,-12 12 1,0 11-16,-1 12 16,-10 11-1,-13 0-15,12 1 16,0-13 0,12-10-16,12-13 15,11-11-15,24-23 16</inkml:trace>
          <inkml:trace contextRef="#ctx0" brushRef="#br0" timeOffset="-178552.3109">-25714 7189 0,'0'0'0,"12"0"15,35 0-15,12-12 16,23-11 0,24-12-16,12-23 15,-24 1 1,-23 10-16,-71 47 15</inkml:trace>
          <inkml:trace contextRef="#ctx0" brushRef="#br0" timeOffset="-178865.3901">-25349 5420 0,'0'0'16,"0"0"-16,0 0 16,0 0-16,0 0 15,0 0 1</inkml:trace>
          <inkml:trace contextRef="#ctx0" brushRef="#br0" timeOffset="-178303.7321">-25573 5767 0,'0'0'16,"0"0"-1,0 0-15,0 12 16,0-12-1</inkml:trace>
          <inkml:trace contextRef="#ctx0" brushRef="#br0" timeOffset="-177802.5389">-25962 5998 0,'0'0'0,"0"0"15,0 0 1,0 0-16,-23 12 16,-36 11-16,-12 0 15,12-12 1,12 1-16,12 0 15,11-1 1,1 1-16,11 11 16,12 0-16,0 12 15,0-1 1,12 13-16,0-13 16,-12 1-1,0 0-15,0-12 16,-12 0-1,0-12-15,-11 1 16,-1-12-16,-11 0 16,-1-12-1,1-11-15,11-11 16,1-24 0,23 0-16,12-11 15,23-1-15,12 24 16,-47 46-1</inkml:trace>
          <inkml:trace contextRef="#ctx0" brushRef="#br0" timeOffset="-177426.6016">-26503 7269 0,'0'0'0,"0"0"15,0 0 1,11-11-16,1-12 16,-12-12-1,-12 0-15,-23 1 16,-12 11-1,-12 11-15,-12 12 16,24 0-16,12 12 16,23-1-1,12-11-15,0 12 16,35-1 0,13 1-16,10-1 15,1-11 1,12-11-16,-71 11 15</inkml:trace>
          <inkml:trace contextRef="#ctx0" brushRef="#br0" timeOffset="-176975.2513">-26680 5998 0,'0'0'16,"0"0"-1,0 0-15,0 0 16,-12 12-16,-23-1 16,-24 12-1,0-11-15,12-1 16,0 13-1,11-1-15,13-12 16,11 12-16,0 12 16,12 11-1,0 1-15,12-1 16,-12 0 0,0 0-16,-12 0 15,1-11 1,-25 0-16,-11-1 15,12 1-15,35-35 16</inkml:trace>
          <inkml:trace contextRef="#ctx0" brushRef="#br0" timeOffset="-176505.535">-27564 6033 0,'0'0'16,"0"0"0,12 11-16,12 12 15,11 12-15,0 11 16,-11 1 0,-12-1-16,-12 0 15,-12 0 1,-12-11-16,-11 0 15,0-12-15,35-23 16</inkml:trace>
          <inkml:trace contextRef="#ctx0" brushRef="#br0" timeOffset="-176845.7795">-27493 7443 0,'0'0'15,"0"0"-15,12 0 16,11-12-16,-23 12 16</inkml:trace>
          <inkml:trace contextRef="#ctx0" brushRef="#br0" timeOffset="-176373.2562">-27752 6252 0,'0'0'0,"0"0"16,0 0-1,0 0-15</inkml:trace>
        </inkml:traceGroup>
        <inkml:traceGroup>
          <inkml:annotationXML>
            <emma:emma xmlns:emma="http://www.w3.org/2003/04/emma" version="1.0">
              <emma:interpretation id="{CE2E695C-DF01-4EA1-A69F-2406A482C48B}" emma:medium="tactile" emma:mode="ink">
                <msink:context xmlns:msink="http://schemas.microsoft.com/ink/2010/main" type="inkWord" rotatedBoundingBox="3506,8264 89,8294 74,6593 3491,6563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174691.6154">-28247 6183 0,'0'0'16,"0"0"-16,0 0 15,0 0 1,0 0-16,0 0 15,-12 0 1,-35 0-16,-12 0 16,1 0-16,-13 12 15,24-1 1,0 24-16,-1 0 16,25-1-1,-1 1-15,24-35 16</inkml:trace>
          <inkml:trace contextRef="#ctx0" brushRef="#br0" timeOffset="-174552.2852">-28671 6923 0,'0'0'0,"0"0"15,0 0-15,0 0 16,0 0-1</inkml:trace>
          <inkml:trace contextRef="#ctx0" brushRef="#br0" timeOffset="-173794.4539">-28800 6033 0,'0'0'0,"0"0"16,0 0-16,-36 11 16,-34 12-1,-1 24-15,12-1 16,12 0-16,12-11 15,11 0 1,12-12-16,12-12 16,0-11-1,12 0-15,12 0 16,11-11 0,0-1-16,-11 1 15,-12 11-15,-12 0 16,0 0-1,-12 11-15,-24 35 16,-11 12 0,0-12-16,0-11 15,0 0-15,12-12 16,11-12 0,-11 1-16,11-12 15,12 0 1,1 0-16,-1 0 15,-12 11 1,-11 1-16,0 11 16,-1-11-16,1-1 15,11 1 1,1-12-16,-1 0 16,24 0-1,-12-12-15,12 12 16,0-11-1,0 11-15,12-12 16,-12 12-16,12 0 16,0 0-1,0 0-15,-12 0 16,0 23 0,-24 12-16,-11 0 15,-12 11-15,-12 0 16,12-11-1,47-35-15</inkml:trace>
          <inkml:trace contextRef="#ctx0" brushRef="#br0" timeOffset="-173616.3223">-29484 5859 0,'0'0'16,"0"0"-16,0 0 15,0 0 1</inkml:trace>
          <inkml:trace contextRef="#ctx0" brushRef="#br0" timeOffset="-173340.5139">-29849 5628 0,'0'0'0,"0"0"16,0 23-1,12 35-15,0 23 16,-12 0 0,0-12-16,-12 12 15,0 0-15,0-11 16,12-13 0,0-57-16</inkml:trace>
          <inkml:trace contextRef="#ctx0" brushRef="#br0" timeOffset="-172947.4419">-30108 6033 0,'0'0'0,"0"0"15,0 0 1,12 11-16,0 12 15,-1 24 1,1 11-16,0 11 16,-12-11-1,0-1-15,-12 1 16,-23-12-16,-12 1 16,-12-1-1,0-23-15,0 0 16,0-11-1,-12-12-15,1-23 16,23-1 0,11-10-16,13-12 15,11-12-15,24 0 16,11 0 0,13 12-16,-1 11 15,-35 35 1</inkml:trace>
          <inkml:trace contextRef="#ctx0" brushRef="#br0" timeOffset="-172786.5742">-30167 6183 0,'0'0'0,"0"0"16,0 0-16,0 0 15,0 0 1</inkml:trace>
          <inkml:trace contextRef="#ctx0" brushRef="#br0" timeOffset="-171964.5201">-30296 5513 0,'0'0'16,"0"0"-16,0 0 15,0 0 1,-12 0-16,-12 11 16,-11 24-16,-12 23 15,-12 23 1,24-24-16,-1 1 15,13-12 1,11-11-16,12-12 16,12 0-1,-1-11-15,1-1 16,0-11-16,0 0 16,0 0-1,-1 0-15,-11 0 16,0 0-1,0 0-15,-11 24 16,-37 10 0,-11 1-16,-11 0 15,11-12-15,0 0 16,24-12 0,11-11-16,1 0 15,11-11 1,0-1-16,12 12 15,0 0-15,0 0 16,0-11 0,12-1-16,0 1 15,-1 11 1,1 0-16,0 0 16,-12 0-16,0 11 15,0 24 1,-12 11-16,-11 0 15,-13 1 1,1-1-16,11-23 16,-11 0-1,11-23-15,13 0 16,11 0-16</inkml:trace>
          <inkml:trace contextRef="#ctx0" brushRef="#br0" timeOffset="-171811.0839">-30732 5420 0,'0'0'16,"0"0"-16,0 0 15,0 0 1,0 0-16</inkml:trace>
          <inkml:trace contextRef="#ctx0" brushRef="#br0" timeOffset="-171459.5289">-30850 5940 0,'0'0'0,"0"0"15,0 0 1,0 0-16,0 0 16,-12-23-1,-11 12-15,-1-1 16,-11 1-16,-24 11 16,-12 23-1,0 0-15,24 11 16,12-10-1,11-1-15,13 0 16,11-12 0,11 1-16,13-1 15,11 1-15,12 0 16,-47-12 0</inkml:trace>
          <inkml:trace contextRef="#ctx0" brushRef="#br0" timeOffset="-171309.5184">-31086 5258 0,'0'0'0,"0"0"15,0 0 1,0 0-16</inkml:trace>
          <inkml:trace contextRef="#ctx0" brushRef="#br0" timeOffset="-170656.9539">-31557 6299 0,'0'0'0,"0"0"15,0 11-15,-12 12 16,1-11-1,-1-1-15,0-11 16,12 0 0,0 0-16,0 0 15,0 0 1,0-11-16,0-1 16,0 1-16,0 11 15,0 0 1,0 0-16,0 0 15,0 0 1,0 0-16,0 0 16,0 0-16,0 0 15,0 0 1,0 0-16,0 0 16,0 0-1,0 0-15,0 0 16,0 0-1,0 0-15,0 11 16,0 1-16,-12-1 16,0 1-1,1-12-15,11 0 16,-12-12 0,0-11-16,12-11 15,12-13 1,11-10-16,13-1 15,34-12-15,-70 70 16</inkml:trace>
        </inkml:traceGroup>
      </inkml:traceGroup>
    </inkml:traceGroup>
    <inkml:traceGroup>
      <inkml:annotationXML>
        <emma:emma xmlns:emma="http://www.w3.org/2003/04/emma" version="1.0">
          <emma:interpretation id="{9D2C5434-8F75-4319-8D68-54C28C9F75FE}" emma:medium="tactile" emma:mode="ink">
            <msink:context xmlns:msink="http://schemas.microsoft.com/ink/2010/main" type="paragraph" rotatedBoundingBox="27412,3240 14666,3283 14665,3074 27411,3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3E6D6C-B0BC-40CE-8363-D9EB33683E6E}" emma:medium="tactile" emma:mode="ink">
              <msink:context xmlns:msink="http://schemas.microsoft.com/ink/2010/main" type="inkBullet" rotatedBoundingBox="27412,3203 24396,3214 24395,3157 27411,3146"/>
            </emma:interpretation>
            <emma:one-of disjunction-type="recognition" id="oneOf36">
              <emma:interpretation id="interp36" emma:lang="" emma:confidence="0">
                <emma:literal>-</emma:literal>
              </emma:interpretation>
            </emma:one-of>
          </emma:emma>
        </inkml:annotationXML>
        <inkml:trace contextRef="#ctx0" brushRef="#br0" timeOffset="-241135.5785">-7350 1884 0,'0'0'0,"0"0"16,0 0-16,0 0 15,12 0 1,0 0-16,12-12 15,11 1 1,12 11-16,24 0 16,23-12-16,0 12 15,0 0 1,36 12-16,35-12 16,-24 0-1,1 0-15,58 0 16,-23 0-1,-36 0-15,59 0 16,-35 0-16,-12 0 16,0 11-1,0-11-15,-11 0 16,-48 0 0,0 0-16,-11 0 15,-1 0 1,-35 0-16,0 0 15,-23 0-15,-24 0 16,0 0 0,0 0-16,-12 0 15,-35 0 1,-59 0-16,-59-11 16,0 11-16,-47 0 15,-47 0 1,24 0-16,-84 0 15,25-12 1,-12 1-16,-1-1 16,13 12-1</inkml:trace>
      </inkml:traceGroup>
      <inkml:traceGroup>
        <inkml:annotationXML>
          <emma:emma xmlns:emma="http://www.w3.org/2003/04/emma" version="1.0">
            <emma:interpretation id="{4480AD61-2FC6-40C6-9B33-650269BE6890}" emma:medium="tactile" emma:mode="ink">
              <msink:context xmlns:msink="http://schemas.microsoft.com/ink/2010/main" type="line" rotatedBoundingBox="25351,3247 14666,3283 14665,3074 25350,3038"/>
            </emma:interpretation>
          </emma:emma>
        </inkml:annotationXML>
        <inkml:traceGroup>
          <inkml:annotationXML>
            <emma:emma xmlns:emma="http://www.w3.org/2003/04/emma" version="1.0">
              <emma:interpretation id="{8DEED987-2109-449B-A7EF-7BCEC8C72FE5}" emma:medium="tactile" emma:mode="ink">
                <msink:context xmlns:msink="http://schemas.microsoft.com/ink/2010/main" type="inkWord" rotatedBoundingBox="25351,3247 14666,3283 14665,3074 25350,3038"/>
              </emma:interpretation>
            </emma:emma>
          </inkml:annotationXML>
          <inkml:trace contextRef="#ctx0" brushRef="#br0" timeOffset="-257754.7093">-17080 1953 0,'0'0'16,"0"0"-16,0 0 15,24 0-15,0 0 16,23 0-1,23-11-15,48-1 16,23 12 0,-23 0-16,59-12 15,35 12-15,-12 0 16,71-11 0,-35-1-16,70-11 15,-23 12 1,94-1-16,-95 12 15,119-35 1,-48 12-16,-11 12 16,58-1-16,-46 1 15,-1 11 1,71-12-16,-59 24 16,-11-35-1,58 11-15,-82 12 16,-12 12-1,59-12-15,-106 0 16,82-12-16,-105 24 16,58-1-1,-82-11-15,58 0 16,-93 0 0,11 12-16,12-12 15,-70 11-15,-1 1 16,-11-1-1,-13 1-15,-34-12 16,-13 0 0,-22 0-16,-48 0 15</inkml:trace>
        </inkml:traceGroup>
      </inkml:traceGroup>
    </inkml:traceGroup>
    <inkml:traceGroup>
      <inkml:annotationXML>
        <emma:emma xmlns:emma="http://www.w3.org/2003/04/emma" version="1.0">
          <emma:interpretation id="{5152FE5D-9896-4E4F-B07F-BD854C1FB527}" emma:medium="tactile" emma:mode="ink">
            <msink:context xmlns:msink="http://schemas.microsoft.com/ink/2010/main" type="paragraph" rotatedBoundingBox="26576,2497 22814,1877 23109,85 26870,7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65B0E5-3069-4D6D-A931-5A0B97A5D1FA}" emma:medium="tactile" emma:mode="ink">
              <msink:context xmlns:msink="http://schemas.microsoft.com/ink/2010/main" type="line" rotatedBoundingBox="26576,2497 22814,1877 23109,85 26870,705"/>
            </emma:interpretation>
          </emma:emma>
        </inkml:annotationXML>
        <inkml:traceGroup>
          <inkml:annotationXML>
            <emma:emma xmlns:emma="http://www.w3.org/2003/04/emma" version="1.0">
              <emma:interpretation id="{2EF209E7-7EF5-4297-BD35-8CDA0B557913}" emma:medium="tactile" emma:mode="ink">
                <msink:context xmlns:msink="http://schemas.microsoft.com/ink/2010/main" type="inkWord" rotatedBoundingBox="26576,2497 26362,2461 26646,741 26859,776"/>
              </emma:interpretation>
            </emma:emma>
          </inkml:annotationXML>
          <inkml:trace contextRef="#ctx0" brushRef="#br0" timeOffset="-242110.5522">-5100-589 0,'0'0'0,"0"0"15,0 0 1,0 0-16,0 0 15,0 0 1,0 0-16,0 0 16,0 23-1,0 46-15,-23 70 16,11-12-16,-12 23 16,13 35-1,11-23-15,0-35 16,0 35-1,0 0-15,0-35 16,0-35 0,0-11-16,0 0 15,0-12-15,0-69 16</inkml:trace>
        </inkml:traceGroup>
        <inkml:traceGroup>
          <inkml:annotationXML>
            <emma:emma xmlns:emma="http://www.w3.org/2003/04/emma" version="1.0">
              <emma:interpretation id="{3C02DDC1-EA47-42E1-B9A8-0219DBA29DB3}" emma:medium="tactile" emma:mode="ink">
                <msink:context xmlns:msink="http://schemas.microsoft.com/ink/2010/main" type="inkWord" rotatedBoundingBox="24129,1622 22889,1418 23109,85 24349,290"/>
              </emma:interpretation>
            </emma:emma>
          </inkml:annotationXML>
          <inkml:trace contextRef="#ctx0" brushRef="#br0" timeOffset="-243450.5557">-7762-324 0,'0'0'0,"0"0"16,0 0-1,0 0-15,0 0 16,-12 0 0,1-11-16,-1-1 15,0 1 1,0-12-16,0-1 15,12 1-15,0 0 16,12-11 0,0 10-16,12 1 15,-1 12 1,1-1-16,-13 12 16,1 12-1,-12-1-15,0 12 16,-12 1-16,1-1 15,-13 11 1,1-11-16,-13-11 16,1 0-1,0-12-15,11 0 16,0-12-16,1 0 16,11-11-1,0 12-15,1-12 16,-1 11-1,12 1-15,-12-1 16,0 0 0,-11 1-16,-13 11 15,1 0-15,0 0 16,-1 0 0,13 0-16,11 0 15,0 0 1,12 0-16,0 0 15,0 0-15,0 0 16,0 0 0,12 11-16,12 1 15,11-12 1,-12 0-16,1 0 16,0 0-1,-13 0-15,1 0 16,-12 0-16,0 0 15,0 0 1,0 0-16,0 0 16,0 0-1,0 0-15,-12 12 16,-11-1-16,-13 1 16,1 11-1,0 0-15,-12 12 16,-1-1-1,1 13-15,0-1 16,0 0 0,24-23-16,-1 0 15,12 0-15,12-11 16,0-1 0,0 1-16,12 0 15,0-1 1,0 12-16,-1-11 15,1 11-15,-12-12 16,0 24 0,-12-12-16,1 0 15,-13 0 1,-11 1-16,-1-13 16,-11-11-1,-12-11-15,12-1 16,12 0-16,0-11 15,11 0 1,12-11-16,12-24 16,24 0-1,23-11-15,24-1 16,11-11 0,-11 24-16,-1 10 15,-70 47-15</inkml:trace>
          <inkml:trace contextRef="#ctx0" brushRef="#br0" timeOffset="-243243.4813">-7974-913 0,'0'0'16,"12"-12"-16,11 1 15,36-1-15,83-11 16,-13 0 0,-23 0-16,0 0 15,-106 23 1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4:04.1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F03C38-F0F9-493E-B8F1-E8082C66A688}" emma:medium="tactile" emma:mode="ink">
          <msink:context xmlns:msink="http://schemas.microsoft.com/ink/2010/main" type="writingRegion" rotatedBoundingBox="25391,17046 3723,17518 3675,15316 25343,14844"/>
        </emma:interpretation>
      </emma:emma>
    </inkml:annotationXML>
    <inkml:traceGroup>
      <inkml:annotationXML>
        <emma:emma xmlns:emma="http://www.w3.org/2003/04/emma" version="1.0">
          <emma:interpretation id="{93ECCD5F-FA6E-4817-9AA6-BC86B20D6430}" emma:medium="tactile" emma:mode="ink">
            <msink:context xmlns:msink="http://schemas.microsoft.com/ink/2010/main" type="paragraph" rotatedBoundingBox="25391,17046 3723,17518 3675,15316 25343,14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2D8F3B-2892-49C8-AB58-3F5A08FDD079}" emma:medium="tactile" emma:mode="ink">
              <msink:context xmlns:msink="http://schemas.microsoft.com/ink/2010/main" type="line" rotatedBoundingBox="25391,17046 3723,17518 3675,15316 25343,14844"/>
            </emma:interpretation>
          </emma:emma>
        </inkml:annotationXML>
        <inkml:traceGroup>
          <inkml:annotationXML>
            <emma:emma xmlns:emma="http://www.w3.org/2003/04/emma" version="1.0">
              <emma:interpretation id="{9BBC4238-B97F-4528-8A9C-081AEEE42266}" emma:medium="tactile" emma:mode="ink">
                <msink:context xmlns:msink="http://schemas.microsoft.com/ink/2010/main" type="inkWord" rotatedBoundingBox="25381,16592 19563,16719 19533,15333 25351,152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695 532 0,'0'0'0,"0"0"15,0 0-15,0 0 16,0 0 0,0 0-16,0 0 15,0 0 1,0 0-16,0 0 16,12 11-1,0 1-15,12-1 16,11 1-16,12 0 15,0-12 1,-12-12-16,1 0 16,-13 1-1,-11-1-15,-12 1 16,0-1-16,0 1 16,0-1-1,-12 1-15,-11-1 16,11 0-1,-12 1-15,1 11 16,-1 0 0,1 0-16,-13 11 15,1 13-15,-12-1 16,0 0 0,-24 11-16,1 1 15,-1-12 1,12-11-16,12-12 15,0 0-15,23 0 16,1-12 0,-1 1-16,12-1 15,0 1 1,12-1-16,0-11 16,12 11-1,0-11-15,0 12 16,0 11-16,-1 0 15,1 0 1,0 11-16,-12 1 16,0 11-1,-12 0-15,-11 0 16,-1 12-16,0-12 16,-11-12-1,0-11-15,11 0 16,1-11-1,-1-1-15,1-11 16,11 0 0,-12-12-16,12 12 15,12 12-15,-11-1 16,11 12 0,-12 0-16,-23 23 15,-24 12 1,-24 11-16,1 24 15,-1-1 1,24-11-16,0-24 16,1 1-16,58-35 15</inkml:trace>
          <inkml:trace contextRef="#ctx0" brushRef="#br0" timeOffset="362.9244">-518-185 0,'0'0'0,"0"0"16,0 12 0,12 11-16,0 46 15,-1 47 1,1 34-16,-12-34 15,0-24-15,-12 12 16,-11-11 0,23-93-16</inkml:trace>
          <inkml:trace contextRef="#ctx0" brushRef="#br0" timeOffset="-2973.2543">0 93 0,'0'0'0,"0"0"16,36-12 0,82-11-16,46 0 15,-22 0 1,-1 11-16,-141 12 16</inkml:trace>
          <inkml:trace contextRef="#ctx0" brushRef="#br0" timeOffset="590.5708">-789 497 0,'0'0'15,"-12"12"-15,-11 22 16,-24 13-16,0 10 16,-12 1-1,-24 0-15,1 0 16,-12-12-1,11 0-15,83-46 16</inkml:trace>
          <inkml:trace contextRef="#ctx0" brushRef="#br0" timeOffset="1615.637">-1790 705 0,'0'0'16,"0"0"-16,0 0 15,0 0 1,0-11-16,12-13 16,-1-10-16,13-1 15,0 0 1,-1 1-16,1-1 15,11 12 1,12-12-16,0 12 16,0 12-1,1 11-15,-13 0 16,0 0-16,-11 0 16,-12 0-1,-12 0-15,0 0 16,-12 11-1,-24 12-15,-22 12 16,-37 0-16,-34 11 16,-24-11-1,35-1-15,24-11 16,-12-11 0,11-12-16,36 0 15,0-12 1,24 1-16,12-1 15,23 1-15,0-12 16,23-12 0,1 0-16,11 12 15,12-12 1,-11 12-16,11 12 16,-12 11-16,-11 0 15,-1 11 1,-11 1-16,0-1 15,-12 13 1,0-1-16,-12 11 16,-12 1-1,1 0-15,-1-12 16,1-12-16,11-11 16,-12-11-1,13-1-15,-13-11 16,0-23-1,1-35-15,11 0 16,0 0 0,12 35-16,0 11 15,0 12-15,0 12 16,0 11 0,0 0-16,0 0 15,-12 23 1,-11 35-16,-12-1 15,-1 13-15,1-13 16,0-10 0,-1-1-16,1-23 15,11-11 1,13-12-16,-1 0 16,-12-12-1,1 0-15,11-11 16,0-23-16,12 0 15,24-23 1,11-1-16,36-11 16,-71 81-1</inkml:trace>
          <inkml:trace contextRef="#ctx0" brushRef="#br0" timeOffset="1776.9128">-1778-58 0,'0'0'15,"0"0"-15,0 0 16,0 0 0</inkml:trace>
          <inkml:trace contextRef="#ctx0" brushRef="#br0" timeOffset="2286.9067">-2591 23 0,'0'0'0,"0"-11"15,0-1 1,-12 1-16,0-1 16,-11 12-16,-13 0 15,-22 0 1,-1 23-16,0 0 16,12 12-1,11 11-15,25 0 16,-1 1-1,12 10-15,0-10 16,12-1-16,-12 0 16,0-11-1,-12-12-15,-12 12 16,1-12 0,-25-12-16,-10-11 15,-13 0-15,0-11 16,-11-12-1,23-24-15,12-10 16,23-1 0,36-23-16,23 12 15,24-1 1,12 12-16,11 12 16,-82 46-16</inkml:trace>
          <inkml:trace contextRef="#ctx0" brushRef="#br0" timeOffset="2987.5928">-3475-104 0,'0'0'15,"0"0"-15,-11 23 16,-1 12 0,-12 11-16,-11 0 15,-12 12-15,0-12 16,11-11-1,1-12-15,0-11 16,-12-1 0,-1 1-16,1-1 15,-23 13 1,-13 10-16,13 1 16,22 0-16,1-1 15,24-11 1,-1 0-16,12-11 15,1 11 1,11 0-16,0 0 16,0 0-16,0 12 15,0 0 1,0-1-16,-12 1 16,0-12-1,-12 0-15,1-11 16,-12 0-1,-13-12-15,-22-12 16,-13 0-16,13-11 16,-1 0-1,24 0-15,23 0 16,1 0 0,11-12-16,24-11 15,23-23-15,36-24 16,-1 1-1,13-1-15,11 12 16,12 0 0,-106 81-16</inkml:trace>
          <inkml:trace contextRef="#ctx0" brushRef="#br0" timeOffset="3137.2723">-3946-416 0,'0'0'0,"0"0"16,0 0-16,0 12 15,0-12 1</inkml:trace>
          <inkml:trace contextRef="#ctx0" brushRef="#br0" timeOffset="3296.1395">-4016 913 0,'0'0'16,"-12"12"0,12-12-16,0 0 15</inkml:trace>
        </inkml:traceGroup>
        <inkml:traceGroup>
          <inkml:annotationXML>
            <emma:emma xmlns:emma="http://www.w3.org/2003/04/emma" version="1.0">
              <emma:interpretation id="{4CED0D3E-A145-4587-8045-F032FDDF429A}" emma:medium="tactile" emma:mode="ink">
                <msink:context xmlns:msink="http://schemas.microsoft.com/ink/2010/main" type="inkWord" rotatedBoundingBox="19271,17063 16151,17131 16117,15590 19237,155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70.5401">-5666-196 0,'0'0'15,"0"0"1,12 11-16,12 24 16,-12 23-16,-1 69 15,-11 12 1,-23-35-16,-13-12 16,-11 0-1,24-45-15,-1-24 16,12-12-1,12-11-15,0 0 16,0 0-16,-11-23 16,-1 0-1,0 0-15,0 0 16,-11 11 0,-1 1-16,-23 11 15,0 11 1,0 1-16,0 11 15,11-11-15,1 11 16,11 0 0,1 11-16,-1 13 15,1 10 1,11 1-16,-12 0 16,1-12-16,-12 1 15,-13-1 1,1-23-16,-12 0 15,12-11 1,-12-12-16,0-24 16,1-22-16,22-23 15,24-12 1,12 12-16,24 11 16,11-12-1,24 13-15,12 22 16,-71 35-1</inkml:trace>
          <inkml:trace contextRef="#ctx0" brushRef="#br0" timeOffset="10057.1372">-7209 439 0,'0'0'0,"0"0"16,0 0-16,0 0 15,12 12 1,0-1-16,23 13 16,0-13-16,13 1 15,-1-1 1,-12-11-16,-11 0 16,-1-11-1,-11-1-15,0 1 16,0-1-16,-12-11 15,0-12 1,-12-11-16,0 11 16,0 1-1,0 11-15,1-1 16,-1 13 0,0-1-16,0 12 15,-11 12-15,-13 11 16,1 0-1,-12 12-15,0-1 16,-12 1 0,12-12-16,11-11 15,1-1 1,0 1-16,11-1 16,1-11-16,-1 0 15,-11 12 1,-1-12-16,1 12 15,0-12 1,11 0-16,1 0 16,11 0-16,0 0 15,0-12 1,-11-11-16,-1-35 16,12-11-1,1-24-15,11 36 16,0 22-1,0 12-15,0 11 16,0 12-16,0 0 16,0 23-1,-12 12-15,0 23 16,0-12 0,-11-11-16,-1-1 15,1-11-15,-1-11 16,-11 0-1,-12-1-15,-12 1 16,0-1 0,12 1-16,0 11 15,11-12 1,13 1-16,11 11 16,12 12-16,12-1 15,-12-34 1</inkml:trace>
          <inkml:trace contextRef="#ctx0" brushRef="#br0" timeOffset="10273.8077">-8245 1387 0,'0'0'15,"11"0"-15,72 12 16,70-24-16,94-34 16,-70 0-1,-24-1-15,-11 24 16,-142 23 0</inkml:trace>
          <inkml:trace contextRef="#ctx0" brushRef="#br0" timeOffset="8173.6636">-5147 312 0,'0'0'0,"0"0"0,0 0 15,-12 0-15,-23 12 16,-24-1-1,-12 12-15,24 1 16,0-1-16,11-12 16,1 12-1,12-11-15,11-1 16,0 13 0,0-1-16,0 0 15,1 0 1,-1 0-16,0 12 15,-11-1-15,-1 13 16,0-13 0,-23 13-16,-12-1 15,0-23 1,1 12-16,10-24 16,13 1-1,35-12-15</inkml:trace>
          <inkml:trace contextRef="#ctx0" brushRef="#br0" timeOffset="8412.1002">-5501 1179 0,'0'0'0,"0"0"16,0 0 0,0 0-16</inkml:trace>
        </inkml:traceGroup>
        <inkml:traceGroup>
          <inkml:annotationXML>
            <emma:emma xmlns:emma="http://www.w3.org/2003/04/emma" version="1.0">
              <emma:interpretation id="{5632B7FC-664A-4FF4-83F4-FDE444361E4E}" emma:medium="tactile" emma:mode="ink">
                <msink:context xmlns:msink="http://schemas.microsoft.com/ink/2010/main" type="inkWord" rotatedBoundingBox="15250,17089 14072,17115 14031,15233 15209,152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69.7474">-10342 532 0,'0'0'16,"0"0"-1,0 0-15,0 0 16,23 0-16,13-12 16,11 1-1,35-1-15,36 1 16,12 11-1,-36 0-15,0 0 16,0 0 0,24 0-16,-12 0 15,-23 11-15,-24-11 16,-12 0 0,0 12-16,-47-12 15</inkml:trace>
          <inkml:trace contextRef="#ctx0" brushRef="#br0" timeOffset="12016.6742">-9789 1075 0,'0'0'0,"0"0"15,0 23 1,0 12-16,12-12 15,0 0 1,12 0-16,-13-11 16,13-1-16,0 1 15,-1-12 1,1 0-16,-1 0 16,1-12-1,-1 1-15,1-1 16,-12 1-1,-1-13-15,1 1 16,-12 12 0,0-1-16,0-11 15,-12 12-15,-11-1 16,-1 0 0,-23 1-16,-12 11 15,12 11 1,12 1-16,-1 0 15,13-1-15,11 1 16,24-1 0,11 1-16,60 11 15,-83-23 1</inkml:trace>
          <inkml:trace contextRef="#ctx0" brushRef="#br0" timeOffset="10853.7058">-9847-508 0,'0'0'15,"0"0"-15,0 0 16,0 0 0,0 0-16,0 0 15,0 0-15,11 23 16,1 35 0,12 34-16,-13 0 15,1-22 1,0 22-16,0 1 15,-12-1-15,12 1 16,-12-93 0</inkml:trace>
          <inkml:trace contextRef="#ctx0" brushRef="#br0" timeOffset="11524.8288">-10142 705 0,'0'0'0,"0"0"16,0 0-1,0 0-15,0 0 16,12 23-16,11 12 16,1 34-1,0-11-15,11 0 16,0 11-1,1 12-15,-1-12 16,-12-11-16,1 0 16,-12-23-1,0-1-15,-1-11 16,-11-23 0</inkml:trace>
        </inkml:traceGroup>
        <inkml:traceGroup>
          <inkml:annotationXML>
            <emma:emma xmlns:emma="http://www.w3.org/2003/04/emma" version="1.0">
              <emma:interpretation id="{1B4EAC11-FEB3-408C-B0AB-424A5CC7C0D4}" emma:medium="tactile" emma:mode="ink">
                <msink:context xmlns:msink="http://schemas.microsoft.com/ink/2010/main" type="inkWord" rotatedBoundingBox="13531,17296 9901,17375 9861,15549 13491,154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258.594">-14006 682 0,'0'0'15,"0"0"-15,0 0 16,0 0 0,0 0-16,0 0 15,0 0 1,0 0-16,-11-12 16,-1 1-16,0-1 15,12 1 1,0-1-16,0 1 15,0-1 1,0 12-16,12-11 16,-12 11-1,12 0-15,-1 0 16,1 0-16,-12 0 16,12 11-1,-12 12-15,-12 23 16,0 1-1,-11-1-15,-13 0 16,1 0 0,-24 1-16,0-13 15,-11-11-15,11-11 16,12-12 0,11 0-16,13-12 15,-1-11 1,1-11-16,11-13 15,12-10-15,12 10 16,23-22 0,24 0-16,0 11 15,-59 58 1</inkml:trace>
          <inkml:trace contextRef="#ctx0" brushRef="#br0" timeOffset="17417.9315">-14312 139 0,'0'0'16,"0"0"-1,24-12-15,23-11 16,35 0-16,60 12 16,-142 11-1</inkml:trace>
          <inkml:trace contextRef="#ctx0" brushRef="#br0" timeOffset="12856.0875">-10884 670 0,'0'0'0,"0"0"16,0 0-16,0 12 15,-12 0 1,0-1-16,1 1 16,-13-1-1,-11-11-15,11-11 16,1-1 0,-1-11-16,12 11 15,0-11-15,12 0 16,0 12-1,12-1-15,0-11 16,12 11 0,-1 12-16,1 0 15,-12 0-15,-1 12 16,1 23 0,-12 34-16,-23 0 15,-25 12 1,-22-11-16,-25-1 15,-46-11 1,35-12-16,106-46 16</inkml:trace>
          <inkml:trace contextRef="#ctx0" brushRef="#br0" timeOffset="13216.7149">-11367 382 0,'0'0'16,"0"0"-16,0 0 16,0 0-1,-24 0-15,-11 11 16,-36 12-16,24-11 16,12 11-1,0 0-15,11-11 16,1 11-1,-1 11-15,12 24 16,0 11 0,12 1-16,-11-12 15,-1-12-15,0 0 16,-12 0 0,-23 1-16,0-1 15,47-46 1</inkml:trace>
          <inkml:trace contextRef="#ctx0" brushRef="#br0" timeOffset="13357.8097">-11826 1572 0,'0'0'0,"0"0"15,0 0 1,0 0-16,0 0 16</inkml:trace>
          <inkml:trace contextRef="#ctx0" brushRef="#br0" timeOffset="13586.0314">-11874-34 0,'0'0'16,"0"0"-16,0 46 15,12 35 1,0 34-16,-12-22 15,0-93-15</inkml:trace>
          <inkml:trace contextRef="#ctx0" brushRef="#br0" timeOffset="13948.0784">-12144 532 0,'0'0'15,"-12"0"1,-12 0-16,1 11 16,-13 1-1,13-1-15,-1 24 16,12 0-16,1 11 16,-1 0-1,0 12-15,0 0 16,1 0-1,-1-12-15,-12 0 16,1-11 0,-25-12-16,-10-12 15,-1-11-15,12-11 16,11-24 0,24-11-16,36-46 15,58-36 1,24 13-16,-106 115 15</inkml:trace>
          <inkml:trace contextRef="#ctx0" brushRef="#br0" timeOffset="16163.9154">-13087 58 0,'0'0'0,"0"0"15,0 23 1,0 35-16,-12 23 16,12 0-16,0 11 15,-11 24 1,-1-24-16,0-11 16,12-81-1</inkml:trace>
          <inkml:trace contextRef="#ctx0" brushRef="#br0" timeOffset="16617.0073">-13487-115 0,'0'0'0,"11"-12"16,60-23-16,47-11 16,-118 46-1</inkml:trace>
          <inkml:trace contextRef="#ctx0" brushRef="#br0" timeOffset="16462.1048">-13499 705 0,'0'0'0,"0"0"15,-12 23-15,0 0 16,1 1-1,-13-1-15,0-12 16,1-11 0,-12 0-16,-1-11 15,1-12-15,0-12 16,11-11 0,12 11-16,12-11 15,24-24 1,11 1-16,12-23 15,-47 92-15</inkml:trace>
        </inkml:traceGroup>
        <inkml:traceGroup>
          <inkml:annotationXML>
            <emma:emma xmlns:emma="http://www.w3.org/2003/04/emma" version="1.0">
              <emma:interpretation id="{9679AF4D-6392-43B6-84B4-C8E83677AF2E}" emma:medium="tactile" emma:mode="ink">
                <msink:context xmlns:msink="http://schemas.microsoft.com/ink/2010/main" type="inkWord" rotatedBoundingBox="9079,17401 7490,17436 7446,15443 9036,154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075.6961">-15631 1560 0,'0'0'16,"0"0"-16,0 0 15,0 0 1,0 0-16,0 12 15,0 0-15,0-1 16,0 12 0,0-11-16,12-1 15,-1 1 1,13-1-16,11 1 16,1-12-1,-1-12-15,0 1 16,-11-1-16,-1-11 15,-11 0 1,-12 0-16,-12 0 16,1 11-1,-13 12-15,-23 0 16,12 12 0,-1-1-16,13 1 15,11 0-15,12-12 16,0 0-1</inkml:trace>
          <inkml:trace contextRef="#ctx0" brushRef="#br0" timeOffset="18687.6474">-16927 728 0,'0'0'0,"0"0"15,0 0 1,0 0-16,12 0 16,35 0-1,35-11-15,36 11 16,0 0-16,0 0 15,47 0 1,0-12-16,-36 12 16,-11 0-1,12 0-15,-13 0 16,-22 0 0,-25 0-16,-11 0 15,-12 12-15,-47-12 16</inkml:trace>
          <inkml:trace contextRef="#ctx0" brushRef="#br0" timeOffset="20669.0555">-16044 1584 0,'0'0'15,"0"0"-15,0 0 16,0 11 0,12 1-16,0-1 15,12 1-15,11-12 16,0 0 0,-11 0-16,-1 0 15,1-12 1,-12 12-16,-1-11 15,1-1-15,0 1 16,-12-1 0,0 12-16,0 0 15,0 0 1,-12-12-16,0 12 16,-11 0-1,-1 0-15,-11 0 16,11 0-16,1 12 15,-1 0 1,1-1-16,11 1 16,0-1-1,12-11-15,0 0 16,0 0 0</inkml:trace>
          <inkml:trace contextRef="#ctx0" brushRef="#br0" timeOffset="18292.0088">-16326-300 0,'0'0'15,"0"0"1,0 0-16,0 0 16,0 0-1,0 0-15,0 0 16,12 11-16,-1 24 15,13 23 1,-1 34-16,13 24 16,-13-1-1,-11-22-15,12-12 16,-1-24 0,1-10-16,-24-47 15</inkml:trace>
          <inkml:trace contextRef="#ctx0" brushRef="#br0" timeOffset="20076.056">-16479 1075 0,'0'0'16,"0"0"-16,0 0 16,0 0-1,0 0-15,0 0 16,0 0 0,0 0-16,0 0 15,0 0-15,0 0 16,0 0-1,0 0-15,0 0 16,0 0 0,0 0-16,0 0 15,0 0-15,0 0 16,0 0 0,0 0-16,0 0 15,11 0 1,1 12-16,0-1 15,0 1-15,0 11 16,11 0 0,1 0-16,-1 12 15,13 11 1,-13 0-16,1 0 16,-13 1-1,1-1-15,-12-12 16,-12 1-16,1-12 15,-1 0 1,-12 1-16,1-13 16,-13-11-1,1 0-15,0 0 16,-1 0 0,1 12-16,-12-12 15,12 11-15,-13-11 16,13 0-1,0 0-15,11 0 16,1 0 0,11 0-16,0-11 15,12-1-15,12-23 16,23-34 0,36 0-16,11-1 15,13 13 1,-1 22-16,-94 35 15</inkml:trace>
        </inkml:traceGroup>
        <inkml:traceGroup>
          <inkml:annotationXML>
            <emma:emma xmlns:emma="http://www.w3.org/2003/04/emma" version="1.0">
              <emma:interpretation id="{ABD32249-5DD7-46C2-8B1B-9BA9F45F6970}" emma:medium="tactile" emma:mode="ink">
                <msink:context xmlns:msink="http://schemas.microsoft.com/ink/2010/main" type="inkWord" rotatedBoundingBox="6789,16811 5832,16832 5811,15864 6768,1584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295.1387">-17657 474 0,'0'0'0,"0"0"16,0 0-1,-12 0-15,12 0 16,0 0 0,0-12-16,0 1 15,0-1-15,0 1 16,12-12 0,-1 11-16,1 1 15,0 11 1,-12 0-16,0 0 15,0 0-15,0 11 16,-24 12 0,-11 12-16,-12 11 15,12-11 1,-1-1-16,13 1 16,-1 0-1,12-1-15,1-10 16,11-1-16,0 0 15,11 0 1,1 0-16,0 0 16,0 0-1,0 12-15,-12-12 16,-12 0-16,-12 0 16,1 0-1,-13-11-15,-11 0 16,0-1-1,12-11-15,-1-11 16,13-13 0,11-22-16,12-12 15,24-11-15,11 0 16,0 11 0,12 12-16,-47 46 15</inkml:trace>
          <inkml:trace contextRef="#ctx0" brushRef="#br0" timeOffset="23678.9355">-18235 532 0,'0'0'16,"-11"0"0,-13 11-16,1 1 15,-1-1-15,0-11 16,13 0-1,-1 0-15,0-11 16,0-1 0,12-11-16,0-23 15,12-35-15,12-11 16,11 11 0,0 23-16,-11 23 15,-24 35 1</inkml:trace>
          <inkml:trace contextRef="#ctx0" brushRef="#br0" timeOffset="23848.2815">-18564 1087 0,'0'0'16,"0"0"-16,0 0 15,0 0 1,0 0-16</inkml:trace>
        </inkml:traceGroup>
        <inkml:traceGroup>
          <inkml:annotationXML>
            <emma:emma xmlns:emma="http://www.w3.org/2003/04/emma" version="1.0">
              <emma:interpretation id="{BD71650B-3269-4121-84ED-EAEEABB2BB98}" emma:medium="tactile" emma:mode="ink">
                <msink:context xmlns:msink="http://schemas.microsoft.com/ink/2010/main" type="inkWord" rotatedBoundingBox="3699,16377 4036,15078 5851,15550 5513,16848"/>
              </emma:interpretation>
              <emma:one-of disjunction-type="recognition" id="oneOf6">
                <emma:interpretation id="interp6" emma:lang="" emma:confidence="0">
                  <emma:literal>To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o.</emma:literal>
                </emma:interpretation>
                <emma:interpretation id="interp9" emma:lang="" emma:confidence="0">
                  <emma:literal>To.</emma:literal>
                </emma:interpretation>
                <emma:interpretation id="interp10" emma:lang="" emma:confidence="0">
                  <emma:literal>ro.</emma:literal>
                </emma:interpretation>
              </emma:one-of>
            </emma:emma>
          </inkml:annotationXML>
          <inkml:trace contextRef="#ctx0" brushRef="#br0" timeOffset="24329.8294">-18670 289 0,'0'0'15,"0"0"-15,0 0 16,0 0 0,0 12-16,-24 22 15,-23 24 1,-36 11-16,1 1 15,0-1-15,-1-11 16,-35 0 0,0-12-16,24-23 15,12-11 1,23-24-16,0-11 16,24 0-1,-12-23-15,23 11 16,0 0-16,13 12 15,-1 0 1,12 11-16,0 1 16,0-1-1,0 12-15,0 0 16,0 0-16,-24 12 16,-23 11-1,-24 23-15,-23 0 16,35 12-1,59-58-15</inkml:trace>
          <inkml:trace contextRef="#ctx0" brushRef="#br0" timeOffset="24675.6249">-19648 358 0,'0'0'0,"23"-34"16,60-59-16,11-11 15,-35-11 1,-24-12-16,-23 23 16,-35 23-1,-13 23-15,-11 12 16,0 23-16,0 11 15,0 24 1,0 22-16,11 24 16,13 0-1,11-12-15,12 0 16,24 0-16,11 12 16,12 0-1,-47-58-15</inkml:trace>
          <inkml:trace contextRef="#ctx0" brushRef="#br0" timeOffset="24849.563">-20697 647 0,'0'0'0,"0"0"15,0 0-15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07T06:59:03.4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1D1394-C52D-4FAC-A0E0-587261C21575}" emma:medium="tactile" emma:mode="ink">
          <msink:context xmlns:msink="http://schemas.microsoft.com/ink/2010/main" type="writingRegion" rotatedBoundingBox="2991,-1328 26481,699 26040,5816 2550,3789"/>
        </emma:interpretation>
      </emma:emma>
    </inkml:annotationXML>
    <inkml:traceGroup>
      <inkml:annotationXML>
        <emma:emma xmlns:emma="http://www.w3.org/2003/04/emma" version="1.0">
          <emma:interpretation id="{A8F31719-7A96-470A-B0A9-630D47CDE3FC}" emma:medium="tactile" emma:mode="ink">
            <msink:context xmlns:msink="http://schemas.microsoft.com/ink/2010/main" type="paragraph" rotatedBoundingBox="14978,-91 26459,260 26386,2657 14904,2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0CBAA1-7BFB-4E98-8B84-94949F5BCA1D}" emma:medium="tactile" emma:mode="ink">
              <msink:context xmlns:msink="http://schemas.microsoft.com/ink/2010/main" type="line" rotatedBoundingBox="14978,-91 26459,260 26386,2657 14904,2305"/>
            </emma:interpretation>
          </emma:emma>
        </inkml:annotationXML>
        <inkml:traceGroup>
          <inkml:annotationXML>
            <emma:emma xmlns:emma="http://www.w3.org/2003/04/emma" version="1.0">
              <emma:interpretation id="{BFB6C53D-B4D1-4D5E-BD7C-972573AE4482}" emma:medium="tactile" emma:mode="ink">
                <msink:context xmlns:msink="http://schemas.microsoft.com/ink/2010/main" type="inkWord" rotatedBoundingBox="15266,-82 22293,132 22220,2529 15192,23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10961-792 0,'0'0'0,"0"0"0,-14 0 15,14 0 1,-13 0-16,-1 0 15,0 0 1,0-13-16,14 13 16,0 0-1,0 0-15,0 0 16,0 0 0,28-14-16,27 1 15,13-1-15,14-12 16,41-1-1,14 0-15,0 0 16,-55 14 0,-14 13-16,-27 0 15,1 0 1,-42 0-16</inkml:trace>
          <inkml:trace contextRef="#ctx0" brushRef="#br0" timeOffset="1250.2093">10263-779 0,'0'0'0,"0"0"16,14 14 0,-1-1-16,15 1 15,13-14 1,0 0-16,0-14 16,0-13-1,-14 1-15,1-15 16,-1 15-16,-13-1 15,-1 0 1,-13 0-16,0 27 16,0-175-1,0 175-15,0 0 16,-13 14 0,-15-1-16,1 14 15,-14 13-15,-14 14 16,-13 13-1,-14 0-15,13-13 16,15-14 0,-1-13-16,0 0 15,-13 0 1,13-27-16,0 0 16,14-14-16,0 1 15,14-14 1,13 0-16,0 0 15,14-13 1,0 0-16,14 0 16,13-1-1,1 15-15,-1-1 16,1 13 0,-15 14-16,15 0 15,-15 0-15,1 14 16,0 13-1,-1 26-15,-13 28 16,-13-28 0,-15 1-16,-13-14 15,0 1 1,-14-14-16,-13-1 0,13-12 16,1-14-1,12 0-15,15-14 16,0 1-16,-1-14 15,15 0 1,-1 0-16,0 14 16,1 0-1,-1-1-15,14 14 16,0 0 0,0 0-16,-14 14 15,1-1-15,-15 14 16,1 0-1,-14 0-15,-28 13 16,1 0 0,-14 0-16,13 1 15,15-14 1,54-27-16</inkml:trace>
          <inkml:trace contextRef="#ctx0" brushRef="#br0" timeOffset="1540.0509">9333-1369 0,'13'0'16,"42"-14"0,41-12-16,27-15 15,-27 14 1,-1-13-16,-26 0 16,-14 13-1,-14 14-15,-41 13 16</inkml:trace>
          <inkml:trace contextRef="#ctx0" brushRef="#br0" timeOffset="2019.8129">8908-1624 0,'0'0'16,"0"0"-16,0 0 15,0 0 1,0 0-16,0 0 15,0 0 1,0 0-16,0 0 16,0 0-1,14 13-15,-14 1 16,14 12 0,-1 28-16,1 27 15,0-1-15,-14 14 16,0 0-1,0 0-15,0 0 16,0-13 0,0-14-16,-14-14 15,0-12 1,1-14-16,-1 13 16,14-40-1</inkml:trace>
          <inkml:trace contextRef="#ctx0" brushRef="#br0" timeOffset="2410.1163">8635-631 0,'0'0'15,"0"0"1,0 0-16,0 0 16,0 14-1,0-1-15,0 0 16,-14 14-16,-13 0 15,-1 0 1,-13 0-16,0 13 16,0-13-1,-14 13-15,14-13 16,0-13 0,28-1-16,-1 0 0,14-13 15</inkml:trace>
          <inkml:trace contextRef="#ctx0" brushRef="#br0" timeOffset="5369.8547">8033-685 0,'0'0'0,"13"-13"0,28 0 16,14-14-16,-14 0 15,0 0 1,0 0-16,-13 14 16,-15-1-1,-13 14-15,0 0 16,-13 14-16,-42 39 15,55-53 1,-329 282-16,329-282 16,-13 0-1,-15 14-15,-13-1 16,0-13 0,14 0-16,0-13 15,-1-14-15,15 0 16,-1-13-1,0 0-15,0-1 16,1 1 0,13 13-16,0 14 15,0-1 1,0 14-16,0 0 16,0 0-16,-14 14 15,0 13 1,-13 13-16,0 0 15,-14 0 1,0 1-16,0-1 16,-1 0-1,1 1-15,41-41 16</inkml:trace>
          <inkml:trace contextRef="#ctx0" brushRef="#br0" timeOffset="6221.9165">8087-1154 0,'0'0'16,"0"0"-16</inkml:trace>
          <inkml:trace contextRef="#ctx0" brushRef="#br0" timeOffset="6479.527">7882-953 0,'0'0'15,"0"0"-15,0 13 16,0 28 0,0-1-16,0 0 15,14 0-15,-1 1 16,15-14-1,-1-14-15,1 0 16,-1 1 0,14-1-16,-41-13 15</inkml:trace>
          <inkml:trace contextRef="#ctx0" brushRef="#br0" timeOffset="5709.6631">7143-1007 0,'0'0'0,"0"14"0,14 13 31,0 13-31,-14 27 0,0 0 32,-14 0-32,0-13 0,-13 0 15,-28 13-15,-13 0 16,-14 0-1,-1 0-15,-12-27 16,95-40 0</inkml:trace>
          <inkml:trace contextRef="#ctx0" brushRef="#br0" timeOffset="7269.7593">6746-980 0,'0'0'0,"0"14"15,0 12 1,0 1-16,0 0 16,0-13-16,0-1 15,0 0 1,0 1-1,-13-1-15,-1 1 16,-13-1-16,-14 0 16,-14 28-1,0-1-15,-13 0 16,-1 1 0,1-1-16,-1 0 15,15 0-15,-1 1 16,-13 26-1,13-13-15,-14 13 16,-13 0 0,14-14-16,-1-12 15,1-1 1,13-27-16,14-13 16,41 0-16</inkml:trace>
          <inkml:trace contextRef="#ctx0" brushRef="#br0" timeOffset="18270.0246">5460-1826 0,'14'-13'0,"27"-27"16,14-14-16,-1-27 16,-13 1-1,-13 13-15,-28 13 16,-14 14-16,0 13 15,-13 0 1,0 14-16,-14-1 16,-14 14-1,14 14-15,-14 12 16,0 15 0,1-1-16,26 0 15,15 1-15,13 12 16,13-12-1,1-1-15,13 0 16,42 0 0,13 1-16,14-15 15,-42-12 1,-13-1-16,-27-13 16,-14 0-1</inkml:trace>
          <inkml:trace contextRef="#ctx0" brushRef="#br0" timeOffset="17060.1118">5966-1128 0,'0'0'15,"0"0"1,0 41-16,0-41 15,0 0 1,0 0-16,0 0 16,0 0-1,0 13-15,14 1 16,-14-1 0,0 0-16,14 14 15,-1 0-15,-13 0 16,0 13-1,0 1-15,-13-1 16,-1 0 0,-13 14-16,-28-1 15,-13 1 1,-1-14-16,1 1 16,13-14-1,0-14-15,14 0 16,0 1-16,41-14 15</inkml:trace>
          <inkml:trace contextRef="#ctx0" brushRef="#br0" timeOffset="17789.5696">6131-1853 0,'0'0'0,"0"0"0,0 0 16,0 0-1,0 0-15,0 14 16,0-1 0,0 14-16,-14 27 15,-13 26-15,-1-12 16,-27 12-1,1-13-15,-28 14 16,0-28 0,-1-12-16,1-14 15,28-14 1,-1 0-16,0-13 16,0-13-16,14-14 15,0 0 1,14 0-16,0 14 15,13 0 1,0-1-16,0 1 16,1-1-1,13 14-15,0 0 16,0 0 0,0 0-16,0 0 15,0 0-15,0 14 16,-14 13-1,-13-1-15,-1 15 16,-26 12 0,-1-12-16,0-1 15,-13 14 1,13-14-16,0 0 16,14-13-1,0-13-15,41-14 16</inkml:trace>
          <inkml:trace contextRef="#ctx0" brushRef="#br0" timeOffset="16109.716">7691-2309 0,'-14'0'0,"-27"13"15,-28 41 1,-13 13-16,-27 14 16,-28 13-1,137-94-15</inkml:trace>
          <inkml:trace contextRef="#ctx0" brushRef="#br0" timeOffset="15770.1751">8115-2376 0,'0'0'15,"0"0"1,-14 13-16,-13 14 15,-28 27 1,-41 13-16,-27 27 16,-14 0-1,28-13-15,-28-1 16,0 1 0,-14-1-16,15-13 15,26 0-15,28-13 16,0 0-1,14-14-15,13-13 16,0 0 0,14-14-16,14 1 15,13-14 1,14 0-16,0 0 16,0 0-1</inkml:trace>
        </inkml:traceGroup>
        <inkml:traceGroup>
          <inkml:annotationXML>
            <emma:emma xmlns:emma="http://www.w3.org/2003/04/emma" version="1.0">
              <emma:interpretation id="{6D0EDC54-0DC0-4F04-8FF1-B4BAB78AA05F}" emma:medium="tactile" emma:mode="ink">
                <msink:context xmlns:msink="http://schemas.microsoft.com/ink/2010/main" type="inkWord" rotatedBoundingBox="23510,631 26445,721 26406,2015 23471,19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529.6657">14874-1463 0,'0'0'0,"0"0"16,14 0 0,13-14-16,14-12 15,14-1-15,14-14 16,26 1-1,1 13-15,-14 0 0,-13 1 16,-69 26 0</inkml:trace>
          <inkml:trace contextRef="#ctx0" brushRef="#br0" timeOffset="-3899.8837">15791-993 0,'0'0'0,"0"0"0,0 0 16,0 0-16,14 0 16,0 0-1,13 0-15,-13 0 16,13-14 0,-13 1-16,-1-1 15,1-12-15,-14 12 16,0 1-1,0-14-15,0 13 16,-14-12 0,1 12-16,-1 1 15,14 13 1,-14 0-16,1 0 16,-1 0-1,-13 13-15,-28 14 16,0 13-16,-13 1 15,13-1 1,-14 14-16,15-28 16,13 1-1,13-13-15,-13-1 16,14-13 0,0 0-16,13-13 15,0-1-15,0-13 16,14 1-1,0-1-15,14 0 16,0 0 0,0 0-16,13 0 15,0 14 1,-13-1-16,0 14 16,-14 0-16,0 27 15,-14 27-15,-27 27 16,0-1-16,0-13 15,0-13 1,0-14-16,-14-13 31,0-14-31,1 1 0,12-14 16,1-14 0,0-12-16,14-1 15,0-14-15,13 15 16,0-1-1,14 13-15,0 1 16,0 13 0,0 0-16,0 0 15,0 0 1,0 0-16,-13 27 16,-15 13-1,1 0-15,-14 14 16,0-14-1,0 1-15,-14-1 16,0-13-16,0-14 16,55-13-1</inkml:trace>
          <inkml:trace contextRef="#ctx0" brushRef="#br0" timeOffset="-2890.2253">14478-1597 0,'0'0'16,"0"13"-16,-14 27 16,0 14-16,0 27 15,14-14 1,-13 13-16,-1-13 0,0 14 31,1 26-31,-1-26 16,14-1-16,0-26 15,0-54-15</inkml:trace>
          <inkml:trace contextRef="#ctx0" brushRef="#br0" timeOffset="-2450.0751">14204-1007 0,'0'0'16,"0"0"0,0 0-16,0 0 15,0 0-15,0 14 16,0-1-1,-14 14-15,-13 13 16,-14 27 0,0 0-16,-14 1 15,0-15 1,1 1-16,-15-14 16,-13 1-16,14-15 15,-1 1 1,69-27-16</inkml:trace>
          <inkml:trace contextRef="#ctx0" brushRef="#br0" timeOffset="-1729.9032">13793-1114 0,'0'0'16,"0"0"-16,0 13 15,-13 1-15,-1-1 16,-13 14-1,-1 0-15,1-14 16,0 1 0,-1-14-16,1 0 15,13-14 1,0 1-16,14-1 16,0 1-16,14-14 15,13 0 1,1-13-16,-1 13 15,1 0 1,-1 14-16,-13 13 16,-1 0-1,1 0-15,-14 0 16,96 161 0,-96-161-16,0 13 15,-28 28-15,-13 12 16,-13 1-1,-42 27-15,0-14 16,-13 0 0,26-13-16,-26-14 15,-14 14 1,27-28-16,41 1 16,55-27-1</inkml:trace>
          <inkml:trace contextRef="#ctx0" brushRef="#br0" timeOffset="-940.0919">13260-1262 0,'0'0'16,"0"0"-1,0 0-15,0 0 16,0 0 0,0 0-16,0 0 15,0 0-15,0 0 16,0 0-1,0 0-15,0 0 16,0 0 0,0 0-16,0 0 15,13 14 1,-13-1-16,14 14 16,0 13-16,-14 27 15,0 68-15,-14-28 16,0-13-1,14-94-15</inkml:trace>
        </inkml:traceGroup>
        <inkml:traceGroup>
          <inkml:annotationXML>
            <emma:emma xmlns:emma="http://www.w3.org/2003/04/emma" version="1.0">
              <emma:interpretation id="{00232E3B-1C04-461A-BFBA-D5D7F9EBAF3F}" emma:medium="tactile" emma:mode="ink">
                <msink:context xmlns:msink="http://schemas.microsoft.com/ink/2010/main" type="inkWord" rotatedBoundingBox="14959,502 15190,510 15177,936 14946,929"/>
              </emma:interpretation>
            </emma:emma>
          </inkml:annotationXML>
          <inkml:trace contextRef="#ctx0" brushRef="#br0" timeOffset="18689.8098">4461-1893 0,'0'0'0,"0"0"16,14 14 0,0-1-16,13 0 15,0 14 1,14 14-16,-13-1 16,-1 14-16,-13-1 15,-1-12 1,1-1-16,-14 0 15,-14-13 1,1-14-16,-15 1 16,-13-14-1,14 0-15,0-14 16,13-12 0,14-1-16,14-14 15,13 1-15,0 0 16,1 0-1,-28 40-15</inkml:trace>
        </inkml:traceGroup>
      </inkml:traceGroup>
    </inkml:traceGroup>
    <inkml:traceGroup>
      <inkml:annotationXML>
        <emma:emma xmlns:emma="http://www.w3.org/2003/04/emma" version="1.0">
          <emma:interpretation id="{64E1DEFF-0497-4427-A7E2-D91E643B3E12}" emma:medium="tactile" emma:mode="ink">
            <msink:context xmlns:msink="http://schemas.microsoft.com/ink/2010/main" type="paragraph" rotatedBoundingBox="2906,-343 25115,1573 24758,5706 2550,3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1F8733-21AC-4200-8B52-3EFCB492B6B3}" emma:medium="tactile" emma:mode="ink">
              <msink:context xmlns:msink="http://schemas.microsoft.com/ink/2010/main" type="inkBullet" rotatedBoundingBox="2723,1779 4999,1975 4870,3471 2594,3275"/>
            </emma:interpretation>
          </emma:emma>
        </inkml:annotationXML>
        <inkml:trace contextRef="#ctx0" brushRef="#br0" timeOffset="91129.6268">-7457-174 0,'0'0'16,"0"0"-1,-14 13-15,-27 14 16,0 13 0,-14 27-16,1 0 15,-1 14 1,-14 26-16,15 28 16,26-41-16,28-27 15,14 0 1,13 0-16,14 0 15,28 0 1,27-13-16,13-14 16,-27-13-1,-13-14-15,-15-13 16,-54 0 0</inkml:trace>
        <inkml:trace contextRef="#ctx0" brushRef="#br0" timeOffset="92029.5267">-6075-470 0,'0'0'16,"0"0"-16,0 0 15,0 0 1,0 0-16,-14 0 15,-27 0 1,-14 0-16,-13 0 16,-14 0-1,0 0-15,-14 0 16,28 0 0,-1 14-16,1-1 15,13 14-15,14 0 16,0 0-1,14 0-15,-1 13 16,1 0 0,-1 0-16,1 14 15,0 0 1,-1-14-16,15 0 16,-1 1-16,0-1 15,1 0 1,-1 0-16,0 14 15,1 0 1,-1-1-16,14 1 16,0 0-1,0 0-15,14-14 16,-1-13 0,1 0-16,13-1 15,14 1-15,14-13 16,27-1-1,14 1-15,0-14 16,-14 0 0,-14-14-16,1 1 0,-1-1 15,-13 1 1,0-1-16,-14-12 16,-41 26-16</inkml:trace>
        <inkml:trace contextRef="#ctx0" brushRef="#br0" timeOffset="93619.8355">-6568-107 0,'0'0'16,"-13"0"-16,-15 13 15,-13 1-15,-14-1 16,1 0-1,-1 1-15,0-1 0,14 1 16,0-1 0,0 1-1,14-1-15,-1-13 16,1 0-16,13 0 16,1 0-16,-1 0 15,14 0 1,0 0-16,0 0 15,0 0 1,0 0-16,14 0 16,13-13-1,41-1-15,15-13 16,12 0 0,-13 14-16,-27 0 15,0-1-15,-14 1 16,0-1-1,-27 14-15,-1-13 16,1 13 0,-14 0-16,0 0 15,0 0 1,0 0-16,-27 0 16,-28 13-16,-27 1 15,0 13 1,0-1-16,0 1 15,27-13 1,0-1-16,14 1 16,14-1-1,13-13-15,14 0 16</inkml:trace>
        <inkml:trace contextRef="#ctx0" brushRef="#br0" timeOffset="92551.4417">-6841-13 0,'0'0'0,"13"0"16,28-14 0,0 1-16,14-1 15,-14 1 1,0 13-16,-13 0 16,-1 0-1,0-13-15,14-1 16,-41 14-16</inkml:trace>
        <inkml:trace contextRef="#ctx0" brushRef="#br0" timeOffset="94499.7583">-5966 363 0,'0'0'0,"0"0"15,0 0 1,0 0-16,0 0 15,14 26-15,0 15 16,-1 12 0,1 15-16,0 12 15,-14-13 1,13 0-16,-13-13 16,0 0-16,0-14 15,0-27 1,0 1-16,0-1 15,0-13 1,0 0-16,0 0 16,0-13-1,0-1-15,0-12 16,0-15 0,0-39-16,14-14 15,14 0-15,-1 13 16,0 28-1,14-1-15,0 27 16,0 14 0,0-1-16,-13 28 15,-1 12 1,-27-26-16</inkml:trace>
      </inkml:traceGroup>
      <inkml:traceGroup>
        <inkml:annotationXML>
          <emma:emma xmlns:emma="http://www.w3.org/2003/04/emma" version="1.0">
            <emma:interpretation id="{F1FA3523-4290-42F4-903C-93B822788D82}" emma:medium="tactile" emma:mode="ink">
              <msink:context xmlns:msink="http://schemas.microsoft.com/ink/2010/main" type="line" rotatedBoundingBox="5120,-152 25115,1573 24758,5706 4764,3980"/>
            </emma:interpretation>
          </emma:emma>
        </inkml:annotationXML>
        <inkml:traceGroup>
          <inkml:annotationXML>
            <emma:emma xmlns:emma="http://www.w3.org/2003/04/emma" version="1.0">
              <emma:interpretation id="{906110C2-003A-43F0-9E1C-80DAAEA416A7}" emma:medium="tactile" emma:mode="ink">
                <msink:context xmlns:msink="http://schemas.microsoft.com/ink/2010/main" type="inkWord" rotatedBoundingBox="4925,2109 6021,2204 5888,3747 4792,3653"/>
              </emma:interpretation>
              <emma:one-of disjunction-type="recognition" id="oneOf2">
                <emma:interpretation id="interp2" emma:lang="" emma:confidence="0.5">
                  <emma:literal>el</emma:literal>
                </emma:interpretation>
                <emma:interpretation id="interp3" emma:lang="" emma:confidence="0">
                  <emma:literal>ell</emma:literal>
                </emma:interpretation>
                <emma:interpretation id="interp4" emma:lang="" emma:confidence="0.5">
                  <emma:literal>e (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ed</emma:literal>
                </emma:interpretation>
              </emma:one-of>
            </emma:emma>
          </inkml:annotationXML>
          <inkml:trace contextRef="#ctx0" brushRef="#br0" timeOffset="95239.4481">-5637 1061 0,'0'0'16,"0"0"-16,13 0 16,15 0-1,-1 0 1,14-14-16,0-13 16,0 14-16,0-14 15,0 0-15,-13 0 16,-1 14-1,1 0-15,-15-1 16,1-13 0,-14 0-16,0 14 15,0-14 1,-14 0-16,1 14 16,-15 0-16,-13-1 15,0 14 1,-14 14-16,1-1 15,13 0 1,0 14-16,13 0 16,1 0-1,-1 13-15,15 0 16,13 14 0,13 0-16,1-14 15,13 14-15,15-14 16,12 0-1,28 1-15,-27-14 16,0-14 0,0-13-16,-1-13 15,-54 13 1</inkml:trace>
          <inkml:trace contextRef="#ctx0" brushRef="#br0" timeOffset="95769.6592">-4775-27 0,'0'0'0,"0"14"16,-14 26 0,0 14-16,1 26 15,-1 28 1,0 12-16,1-12 15,-1-1-15,14 14 16,14-14 0,13 1-16,14-14 15,14-14 1,0-26-16,27-27 16,-82-27-16</inkml:trace>
          <inkml:trace contextRef="#ctx0" brushRef="#br0" timeOffset="95569.7659">-4761-215 0,'0'0'16</inkml:trace>
        </inkml:traceGroup>
        <inkml:traceGroup>
          <inkml:annotationXML>
            <emma:emma xmlns:emma="http://www.w3.org/2003/04/emma" version="1.0">
              <emma:interpretation id="{413C8E4A-9568-40BA-87D9-D82A69E0A495}" emma:medium="tactile" emma:mode="ink">
                <msink:context xmlns:msink="http://schemas.microsoft.com/ink/2010/main" type="inkWord" rotatedBoundingBox="7275,590 12792,1066 12483,4646 6966,417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4800.0981">1437 886 0,'0'0'0,"0"0"16,0 0 0,0 0-16,0 0 15,0-13-15,0-14 16,14-13-1,0-14-15,-1-13 16,1 13 0,0 14-16,-1 13 15,1 0 1,0 0-16,13 14 16,14-1-16,0 14 15,28 0 1,-15 0-16,15 14 0,-1 13 31,-27-14-31,14 14 0,-14-14 16,-14 1-1,1-1-15,-15 1 16,-13 13 0,0-1-16,-27 1 15,-41 27-15,-56 0 16,-26 13-1,13-14-15,-55 15 16,-13-15 0,41-26-16,13 0 15,15-14 1,-15-13-16,42-13 16,27-14-1,27 0-15,14 0 16,13 1-16,15-1 15,-1-14 1,28 1-16,27-27 16,27 0-1,14 0-15,0 13 16,1 14 0,12 13-16,15 14 15,-14-1-15,-14 28 16,0 12-1,-41-12-15,-14 13 16,-13 0 0,-14 13-16,-28 14 15,-26-1 1,-15 1-16,15-14 16,-1-13-1,0 0-15,0-14 16,1-13-16,-1-13 15,0-14 1,28 0-16,-14-40 16,13-27-1,1-13-15,13-28 16,14 28 0,14 0-16,0 13 15,13 13-15,-13 27 16,-1 14-1,-13 27-15,0 13 16,0 0 0,-13 40-16,-15 41 15,-26 53 1,-1 13-16,0-26 16,14-27-16,0-13 15,0-14 1,14-13-16,-1-14 15,-13-13 1,0-14-16,14-13 16,-1 0-1,1-13-15,0-14 0,13-13 32,0-54-32,28-14 15,13 1-15,1 13 0,13 13 16,27-39-1,42-15-15,-110 135 16</inkml:trace>
          <inkml:trace contextRef="#ctx0" brushRef="#br0" timeOffset="-14600.3233">1328-309 0,'0'0'0,"0"0"15</inkml:trace>
          <inkml:trace contextRef="#ctx0" brushRef="#br0" timeOffset="-13890.3624">233-470 0,'0'0'15,"41"-27"-15,14-13 16,0 0 0,-14 13-16,-28 0 15,1 14-15,-14 13 16,0 0 0,-41 13-16,-28 14 0,-13 13 15,0 1 1,0-1-1,14 0-15,13 0 16,28-13-16,-1 0 31,15 13-31,13 1 0,13 12 16,1 1 0,13 13-16,-13-13 15,0 0-15,-1-14 16,-13 0-1,0 0-15,-27 1 16,-14-1 0,-27-13-16,-15-14 15,1-13 1,14-13-16,-14-1 16,13-26-1,15 0-15,13-41 16,27-26-16,28-1 15,13 1 1,14 27-16,14-1 16,-14 41-1,-41 40-15</inkml:trace>
          <inkml:trace contextRef="#ctx0" brushRef="#br0" timeOffset="-12990.2613">-930-403 0,'0'0'0,"0"0"16,0 54-1,-14 40-15,-13 40 16,-14-13-16,0-13 31,0-1-31,-14-13 0,14-27 16,0-13-16,0-27 15,0-1 1,0-12-16,0-14 16,0 0-1,-14-14-15,0 1 16,0 0 0,1 13-16,-1 13 15,0 14-15,0 0 16,14 0-1,14-1-15,13 1 16,1 0 0,13 0-16,0 0 15,13 0 1,1 13-16,0 0 16,-1 0-16,1 1 15,0-1 1,-14 0-16,0 14 15,-28 0 1,1-14-16,-28-13 16,-27 0-1,-14-14-15,14-13 16,14-13 0,0-14-16,13-13 15,0-14-15,28 0 16,13 0-1,14-53 1,14-41-16,27 14 16,27 0-16,28-14 15,27-13 1,-13 0-16,-110 161 16</inkml:trace>
          <inkml:trace contextRef="#ctx0" brushRef="#br0" timeOffset="-12789.9014">-1300-1638 0,'0'0'0</inkml:trace>
          <inkml:trace contextRef="#ctx0" brushRef="#br0" timeOffset="-12430.0548">-1532 1933 0,'0'0'16</inkml:trace>
          <inkml:trace contextRef="#ctx0" brushRef="#br0" timeOffset="90099.5711">-3352-322 0,'0'0'16,"0"0"-1,0 0-15,0 0 16,0 0 0,14 13-16,-1 14 15,1 13-15,0 1 16,-1-1-1,15 14-15,-1-14 16,0 14 0,1 13-16,-15-13 15,1 40-15,0 13 16,-14 0-16,0-26 16,-14-1-16,-13 1 15,-14-14 1,0 0-16,0-13 15,0 0 1,13-14-16,1-13 16,27-27-1</inkml:trace>
        </inkml:traceGroup>
        <inkml:traceGroup>
          <inkml:annotationXML>
            <emma:emma xmlns:emma="http://www.w3.org/2003/04/emma" version="1.0">
              <emma:interpretation id="{36B471AC-52F5-4111-9103-DA8503A236CF}" emma:medium="tactile" emma:mode="ink">
                <msink:context xmlns:msink="http://schemas.microsoft.com/ink/2010/main" type="inkWord" rotatedBoundingBox="13419,563 15193,717 14930,3765 13156,361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0580.0938">2696 765 0,'0'0'16,"0"0"0,0 0-16,0 0 15,0 0 1,0 0-16,0 0 16,0 0-16,14 0 15,13 0 1,14-13-16,14 13 15,27-13 1,-14-1-16,1 14 16,-14 0-1,-1 0-15,-13 0 16,-13 0 0,-1 0-16,-13 0 15,-1 0-15,-13 0 16</inkml:trace>
          <inkml:trace contextRef="#ctx0" brushRef="#br0" timeOffset="-10250.1542">2723 1222 0,'0'0'0,"0"0"0,0 0 16,28 0 0,13 0-1,27-14-15,14 14 0,0 0 16,1 0-1,-15 0-15,0 14 16,14-14 0,1 0-16,-1 0 15,0-14 1,-82 14-16</inkml:trace>
          <inkml:trace contextRef="#ctx0" brushRef="#br0" timeOffset="-8989.8547">4242-1718 0,'0'0'0,"0"0"16,0 0-1,0 0-15,0 0 16,0 0 0,0 0-16,0 0 15,0 13 1,14 14-16,0 27 16,-1 13-16,1 27 15,0 13 1,-1 1-16,1 26 0,0 14 15,-1-1 1,1-26-16,0-14 31,-1-13-31,15 0 0,-1-13 16,-13-1 0,0-12-16,-1-15 15,1-12-15,0-1 16,-14-13-1,13 0-15,-13-1 16,0-12 0,0-1-16,0 1 15,0-14 1,0 0-16,0 0 16</inkml:trace>
        </inkml:traceGroup>
        <inkml:traceGroup>
          <inkml:annotationXML>
            <emma:emma xmlns:emma="http://www.w3.org/2003/04/emma" version="1.0">
              <emma:interpretation id="{8AEE2964-8EB5-4709-B951-D2C81DCC6F49}" emma:medium="tactile" emma:mode="ink">
                <msink:context xmlns:msink="http://schemas.microsoft.com/ink/2010/main" type="inkWord" rotatedBoundingBox="16843,3240 21492,3641 21341,5388 16692,498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129.8601">9661 2041 0,'0'0'16,"0"0"-1,0 0-15,0 0 16,0 0-16,-14 0 15,1-14 1,-1-13-16,-13-13 16,13 0-1,14-14-15,14-13 16,-1 13 0,15 1-16,-1 12 15,0 15-15,14-1 16,-13 13-1,-1 14-15,0 0 16,1 14 0,-1-1-16,-13 14 15,0 13 1,-14 14-16,-28 13 16,-13 0-1,-27 14-15,-28 13 16,-14 0-16,1 13 15,0-13 1,-1-13-16,14-28 16,42-26-1,13-13-15,13-14 16,28 0 0</inkml:trace>
          <inkml:trace contextRef="#ctx0" brushRef="#br0" timeOffset="22440.2039">10947 1786 0,'0'0'16,"-13"27"-16,-15 13 16,-13 13-1,0 1-15,-14 0 16,-13 0 0,-1-1-16,1 1 15,-14 0-15,14-14 16,-15-13-1,83-27-15</inkml:trace>
          <inkml:trace contextRef="#ctx0" brushRef="#br0" timeOffset="23465.5542">9168 1088 0,'0'0'0,"0"0"16,0 0-16,0 0 16,0 13-1,0 27-15,-13 27 16,-1 27 0,-13 27-16,-14 13 15,13 1-15,1-14 16,-1-41-1,1-26-15,0-1 16,27-53 0</inkml:trace>
          <inkml:trace contextRef="#ctx0" brushRef="#br0" timeOffset="24899.7175">8525 1987 0,'0'0'15,"0"0"-15,-13 0 16,-15 0-1,1-13-15,-1-1 16,1-13 0,-14 0-16,14-13 15,13 13 1,0-13-16,28 0 16,0 0-16,13-1 15,14 14 1,0 1-16,-14 12 15,1 1 1,-1 13-16,1 13 16,-1 1-1,0 12-15,-13 1 16,-14 14 0,0-1-16,-14 0 15,-27 0-15,-27 1 16,-28-1-1,0-13-15,14-14 16,14 1-16,13-14 16,14 0-1,0-14-15,0 1 16,14-14-16,13-13 16,0-14-16,0 0 15,14 14 1,0 0-16,0 13 15,-13 0 1,-1 14-16,-13-1 16,-42-13-1,-13 14-15,0 13 16,14 13 0,-1 14-16,15 0 15,12 0-15,1 0 16,28 0-1,-1-1 1,14-12-16,0-1 16,14 1-16,27-1 15,41-13 1,14 14-16,-14-14 16,-14 0-1,-13 0-15,-28 0 16,1 13-16,-15-13 15,1 13 1,-14 1-16,0-14 16,0 13-1,-14 1-15,-13 12 16,-28 1 0,-27 14-16,14-15 15,-14 1-15,13 0 16,-13 13-1,-14 1-15,1-1 16,12 0 0,15 1-16,27-15 15,14 1 1,13 0-16,14-14 16,0 1-16,27 13 15,14 0 1,0-1-16,0-12 15,0-1 1,-13 1-16,-1-1 16,-13 1-1,0-1-15,-14-13 16,0 0 0,-14 13-16,-55 14 15,-26 0-15,-1 0 16,14-14-1,-14-13-15,-13 0 16,-1-13 0,1-14-16,27 0 15,27 0 1,14 1-16,13-15 0,15-12 16,13-1-1,13 0 1,28-13-16,28 0 0,13-14 15,14 1 1,-14-1-16,14 14 16,-14 14-1,-14 12-15,1 1 16,-15 13 0,-13 0-16,-41 27 15</inkml:trace>
          <inkml:trace contextRef="#ctx0" brushRef="#br0" timeOffset="25259.9983">7882 1182 0,'0'0'0,"27"0"16,28 0-1,27-14-15,28 1 16,-1-1 0,-27 1-16,0-1 15,1 1 1,26-14-16,-109 27 16</inkml:trace>
        </inkml:traceGroup>
        <inkml:traceGroup>
          <inkml:annotationXML>
            <emma:emma xmlns:emma="http://www.w3.org/2003/04/emma" version="1.0">
              <emma:interpretation id="{975388BE-1B44-40C6-99E0-767A302109CE}" emma:medium="tactile" emma:mode="ink">
                <msink:context xmlns:msink="http://schemas.microsoft.com/ink/2010/main" type="inkWord" rotatedBoundingBox="22146,3302 24945,3543 24836,4806 22037,45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109.9178">11727 913 0,'0'0'0,"0"0"0,0 0 16,0 0 0,0 13-1,0 41-15,0 13 16,0 41-16,-14-14 16,1 0-16,-15 13 15,1-13 1,13-13-16,1-14 15,-1 0 1,0-13-16,1-14 16,-1-13-1,14-27-15</inkml:trace>
          <inkml:trace contextRef="#ctx0" brushRef="#br0" timeOffset="21240.1001">13807 1665 0,'0'0'16,"0"13"-16,-14 1 15,-13 26 1,13-13-16,1 13 16,13 0-1,0-13-15,13 0 16,1 0 0,13-14-16,14 1 15,28-14-15,27-14 16,-14 1-1,-14-14-15,1-27 16,-15 14 0,1-27-16,-14 13 15,-27 14-15,-1 13 16,1 0-16,-14 14 16,0-1-16,-14 1 15,1 0 1,-15 13-16,-26 0 15,-1 13 1,0 0-16,0 1 16,-13 13-1,-14 0-15,-28 13 16,-13 14 0,0-14-16,14-13 15,13 0-15,0-14 16,0-13-1,14-13-15,28-1 16,-15-13 0,28 0-16,14 1 15,13-1 1,14 13-16,0-13 16,14 1-1,13-1-15,0 0 16,1 13-16,-1 1 15,1 0 1,-1-1-16,0 14 16,-13 0-1,0 0-15,-14 0 16,13 14 0,-13-1-16,0 27 15,-27 27-15,-14 1 16,-41 12-1,0-13-15,0-27 16,13 1 0,14-28-16,1 1 15,13-14 1,0 0-16,0-14 16,13-13-16,1-13 15,13 13 1,0 0-16,1 1 15,-1-1 1,14 13-16,0 14 16,-14-13-1,14 13-15,-13 0 16,-1 13 0,-27 14-16,-14 13 15,-13 14-15,-1 0 16,15-14-1,-15 14-15,-13-1 16,0-12 0,0-1-16,14-27 15,68-13 1</inkml:trace>
          <inkml:trace contextRef="#ctx0" brushRef="#br0" timeOffset="21620.044">12384 1289 0,'0'0'16,"0"0"-16,14 0 15,13 0 1,14-13-16,41-1 15,41-13 1,14 0-16,-27 14 16,-28 0-1,-28-1-15,-54 14 16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5:05.5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4E0D24-81B2-49E7-A7C6-5A03B0AA7E85}" emma:medium="tactile" emma:mode="ink">
          <msink:context xmlns:msink="http://schemas.microsoft.com/ink/2010/main" type="writingRegion" rotatedBoundingBox="34150,15591 34597,15591 34597,15872 34150,15872"/>
        </emma:interpretation>
      </emma:emma>
    </inkml:annotationXML>
    <inkml:traceGroup>
      <inkml:annotationXML>
        <emma:emma xmlns:emma="http://www.w3.org/2003/04/emma" version="1.0">
          <emma:interpretation id="{F0F8CA7A-D8E4-4CE6-A7B7-EF6D48DE023F}" emma:medium="tactile" emma:mode="ink">
            <msink:context xmlns:msink="http://schemas.microsoft.com/ink/2010/main" type="paragraph" rotatedBoundingBox="34150,15591 34597,15591 34597,15872 34150,15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3CC1B-6C43-44B0-8961-549E9470DC43}" emma:medium="tactile" emma:mode="ink">
              <msink:context xmlns:msink="http://schemas.microsoft.com/ink/2010/main" type="line" rotatedBoundingBox="34150,15591 34597,15591 34597,15872 34150,15872"/>
            </emma:interpretation>
          </emma:emma>
        </inkml:annotationXML>
        <inkml:traceGroup>
          <inkml:annotationXML>
            <emma:emma xmlns:emma="http://www.w3.org/2003/04/emma" version="1.0">
              <emma:interpretation id="{2EF86DB5-D227-4CE1-A7EE-565721752C25}" emma:medium="tactile" emma:mode="ink">
                <msink:context xmlns:msink="http://schemas.microsoft.com/ink/2010/main" type="inkWord" rotatedBoundingBox="34150,15591 34597,15591 34597,15872 34150,15872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118 0 0,'-24'12'0,"-70"23"0,94-35 0</inkml:trace>
          <inkml:trace contextRef="#ctx0" brushRef="#br0" timeOffset="106.7077">432 266 0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08:11.5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1695D3-BDC2-4A2A-96C9-52465791C56A}" emma:medium="tactile" emma:mode="ink">
          <msink:context xmlns:msink="http://schemas.microsoft.com/ink/2010/main" type="inkDrawing" rotatedBoundingBox="16643,1861 18540,1793 18542,1839 16645,1906" semanticType="underline" shapeName="Other">
            <msink:sourceLink direction="with" ref="{3BE5B317-4944-45E7-BE08-D114EE1FA3E0}"/>
          </msink:context>
        </emma:interpretation>
      </emma:emma>
    </inkml:annotationXML>
    <inkml:trace contextRef="#ctx0" brushRef="#br0">-15936 497 0,'0'0'0,"0"0"0,0 0 16,0 0 0,12 0-16,12 0 15,11 0 1,24 0-16,12-11 15,-1-1-15,25 12 16,22-11 0,25 11-16,-25-12 15,-22 1 1,23-1-16,11 12 16,-11 0-1,-24 0-15,-23 0 16,-24 0-16,0 0 15,-12 0 1,1 0-16,-1 0 16,0 0-1,1 0-15,-1 0 16,-11 0 0,-1 0-16,-11 0 15,0 0-15,0 0 16,-12 0-1,11 0-15,-11 0 16,0 0 0,12 0-16,0 0 15,-12 0-15,12 0 16,-1 0 0,1 0-16,0 0 15,12 0 1,-13 0-16,13 12 15,-24-12-15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6:22.8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B938FE-DDE4-4939-9A40-C7515A76F3ED}" emma:medium="tactile" emma:mode="ink">
          <msink:context xmlns:msink="http://schemas.microsoft.com/ink/2010/main" type="writingRegion" rotatedBoundingBox="33604,8439 1010,8252 1025,5614 33619,5801"/>
        </emma:interpretation>
      </emma:emma>
    </inkml:annotationXML>
    <inkml:traceGroup>
      <inkml:annotationXML>
        <emma:emma xmlns:emma="http://www.w3.org/2003/04/emma" version="1.0">
          <emma:interpretation id="{ED2DBE3A-EFA3-475F-AA6B-9CBE0FE854FD}" emma:medium="tactile" emma:mode="ink">
            <msink:context xmlns:msink="http://schemas.microsoft.com/ink/2010/main" type="paragraph" rotatedBoundingBox="33604,8439 1010,8252 1025,5614 33619,5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1D8345-A821-4C0F-B9F0-08BF49CCAF38}" emma:medium="tactile" emma:mode="ink">
              <msink:context xmlns:msink="http://schemas.microsoft.com/ink/2010/main" type="line" rotatedBoundingBox="33604,8439 1010,8252 1025,5614 33619,5801"/>
            </emma:interpretation>
          </emma:emma>
        </inkml:annotationXML>
        <inkml:traceGroup>
          <inkml:annotationXML>
            <emma:emma xmlns:emma="http://www.w3.org/2003/04/emma" version="1.0">
              <emma:interpretation id="{8CB77456-11C4-4A35-B9D1-F2E10396A33A}" emma:medium="tactile" emma:mode="ink">
                <msink:context xmlns:msink="http://schemas.microsoft.com/ink/2010/main" type="inkWord" rotatedBoundingBox="33608,7763 31529,7751 31536,6498 33615,6510">
                  <msink:destinationLink direction="with" ref="{5105A3A6-FA33-4089-9311-F50C66739CF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28061 4322 0,'0'0'16,"0"0"-16,0 0 16,0 12-16,0 34 15,0 24 1,12 22-16,0 0 16,0 12-1,-12 12-15,-12 0 16,0-35-1,-11-24-15,-13-10 16,-23-13-16,12-22 16,-23-24-1,-25-22-15,-11-36 16,24-11 0,23 12-16,35-12 15,24 12-15,24-1 16,11 24-1,24 0-15,12 34 16,-71 12 0</inkml:trace>
          <inkml:trace contextRef="#ctx0" brushRef="#br0" timeOffset="574.5705">27072 4854 0,'0'0'0,"0"0"16,0 0-1,0 0-15</inkml:trace>
          <inkml:trace contextRef="#ctx0" brushRef="#br0" timeOffset="413.6466">27072 4426 0,'0'0'0,"0"0"15,0 12-15,0-12 16</inkml:trace>
          <inkml:trace contextRef="#ctx0" brushRef="#br0" timeOffset="-1861.584">28591 4288 0,'0'0'0,"0"0"15,12 0-15,0-12 16,12-11-1,-1-12-15,1-11 16,11-23 0,-23 11-16,-12 12 15,0 11 1,-12 24-16,-12 11 16,1 11-16,-1 1 15,13 11 1,11 11-16,23 13 15,12-1 1,24 12-16,24 11 16,-83-69-1</inkml:trace>
          <inkml:trace contextRef="#ctx0" brushRef="#br0" timeOffset="35677.3955">28756 4819 0,'0'0'16,"0"0"-1,0 0-15,0 0 16,0 0-1,0 0-15,0 0 16,0 0-16,0 0 16,0 0-1,0 0-15,0 0 16,0 0 0,0 0-16,0 0 15,0 0-15,0 0 16,-11 23-1,-13 1-15,0 10 16,-11 1 0,-12 0-16,-12-12 15,-12 0 1,13-12-16,10-11 16,1-11-16,12-1 15,0 1 1,11-12-16,12-12 15,12-23 1,12-23-16,0-11 16,11 11-16,25 12 15,-13 11 1,-12 23-16,-23 35 16</inkml:trace>
          <inkml:trace contextRef="#ctx0" brushRef="#br0" timeOffset="-648.7303">28780 4866 0,'0'0'0,"0"0"16,0 0-16,0 11 16,12 1-1,11 11-15,13 0 16,-1 0-1,0-11-15,1-1 16,-1-11 0,0 0-16,1-11 15,-13-1-15,1-11 16,-12 0 0,-1 0-16,-11 11 15,0 1 1,0-1-16,-11 0 15,-1 1-15,-12-1 16,1 12 0,-13 0-16,13 12 15,-13-1 1,13 1-16,-12 0 16,11-1-1,0-11-15,1 0 16,-1 0-16,24 0 15</inkml:trace>
          <inkml:trace contextRef="#ctx0" brushRef="#br0" timeOffset="35037.5864">28862 4958 0,'0'0'0,"0"0"16,0 0-16,0 0 16,0 0-1,0 0-15,0 0 16</inkml:trace>
        </inkml:traceGroup>
        <inkml:traceGroup>
          <inkml:annotationXML>
            <emma:emma xmlns:emma="http://www.w3.org/2003/04/emma" version="1.0">
              <emma:interpretation id="{CB4682F1-43FD-45FC-94BB-064AE7AFF52B}" emma:medium="tactile" emma:mode="ink">
                <msink:context xmlns:msink="http://schemas.microsoft.com/ink/2010/main" type="inkWord" rotatedBoundingBox="30734,7702 29498,7695 29502,7113 30737,7120">
                  <msink:destinationLink direction="with" ref="{5105A3A6-FA33-4089-9311-F50C66739CF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3.5253">26106 4692 0,'0'0'16,"12"0"-16,11-11 15,13-12 1,-13-1-16,1 1 16,-12 0-1,-12 12-15,0-1 16,-12 12-16,-35 23 16,-12 23-1,23 1-15,13-13 16,-1 13-1,12-24-15,12 0 16,12 0 0,12 0-16,11-11 15,12-1-15,0-11 16,-11 0 0,-13 0-16,-11 0 15,-12 0 1,0 0-16,-23 12 15,-25 22-15,1 1 16,0-12 0,0 0-16,12-11 15,-1-12 1,1 0-16,11-12 16,1-11-1,11 0-15,0-12 16,1 12-16,-1 0 15,0 12 1,0-1-16,0 12 16,-23 12-1,-24 11-15,-11 35 16,-1-1 0,24-10-16,0-13 15,11 1-15,13-12 16,23-23-1</inkml:trace>
          <inkml:trace contextRef="#ctx0" brushRef="#br0" timeOffset="3070.7349">25340 4715 0,'0'0'0,"0"0"15,0 0 1,0 12-16,0 11 16,0 12-16,-12 11 15,-23 12 1,-24 0-16,-35 11 16,-24 0-1,118-69-15</inkml:trace>
        </inkml:traceGroup>
        <inkml:traceGroup>
          <inkml:annotationXML>
            <emma:emma xmlns:emma="http://www.w3.org/2003/04/emma" version="1.0">
              <emma:interpretation id="{E4D4EA9E-6973-46E8-83BA-62A65E156CC8}" emma:medium="tactile" emma:mode="ink">
                <msink:context xmlns:msink="http://schemas.microsoft.com/ink/2010/main" type="inkWord" rotatedBoundingBox="27811,7817 22957,7789 22963,6794 27816,6822">
                  <msink:destinationLink direction="with" ref="{5105A3A6-FA33-4089-9311-F50C66739CF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98.6204">19144 4831 0,'0'0'15,"0"0"-15,0 0 16,0 0-1,0 0-15,0 0 16,12 0 0,11 0-16,25 0 15,22 0 1,13-12-16,-13 12 16,-11 0-16,-12 0 15,1 0 1,-13 0-16,-35 0 15</inkml:trace>
          <inkml:trace contextRef="#ctx0" brushRef="#br0" timeOffset="4280.8683">18649 4762 0,'0'0'16,"0"0"-16,0 0 15,0 0-15,-11 0 16,-13 0-1,0-12-15,1 0 16,-12 1 0,11-12-16,12 0 15,0 0 1,12-1-16,12-10 16,12-1-16,-1 12 15,1 0 1,-1 11-16,1 24 15,0 11 1,-13 23-16,1 35 16,-24 12-16,-23 57 15,11-35 1,1-45-16,-1-12 16,1-12-1,11-23-15,0-12 16,12-11-1,0 0-15,0-23 16,24-34-16,11-24 16,12-12-1,24-22-15,11-13 16,-11 24 0,-12 12-16,-24 46 15,1 11-15,-13 12 16,-11 11-1,-12 12-15,0 0 16,-24 24 0,-34 45-16,-1 12 15,12-12 1,23-11-16,12-12 16,0 0-16,12 12 15,12-12 1,24 1-16,22-1 15,13-11 1,-12-12-16,-12-12 16,0 1-1,24-12-15,-71 0 16</inkml:trace>
          <inkml:trace contextRef="#ctx0" brushRef="#br0" timeOffset="4824.1649">19274 4981 0,'0'0'16,"0"0"-16,0 0 15,0 0 1,0 0-16,23 0 16,48 0-1,11 0-15,-11 0 16,0 0 0,-1 0-16,13 0 15,-83 0-15</inkml:trace>
          <inkml:trace contextRef="#ctx0" brushRef="#br0" timeOffset="6712.7781">20075 4438 0,'0'0'0,"0"0"15,0 0 1,0 0-16,0 0 15,0 0 1,0 0-16,0 0 16,0 0-1,0 0-15,12-12 16,-1 1-16,1-12 16,12 11-1,-1 1-15,1-1 16,-12 12-1,-1 0-15,1 12 16,0 11-16,0 23 16,-12 23-1,-12 1-15,-12-24 16,-23 23 0,0-23-16,0-11 15,12-12-15,11-11 16,0-1-1,13 1-15,11-12 16,0 0 0,11 11-16,25-11 15,11 0 1,0 0-16,12 0 16,12 0-16,11 12 15,12 11 1,-94-23-16</inkml:trace>
          <inkml:trace contextRef="#ctx0" brushRef="#br0" timeOffset="6920.6059">20687 4796 0,'0'0'16,"0"0"-16,0 0 16,0 0-1,0 0-15,0 0 16,0 0 0</inkml:trace>
          <inkml:trace contextRef="#ctx0" brushRef="#br0" timeOffset="7275.6275">20994 4322 0,'0'0'0,"0"0"15,0 0 1,0 0-16,11 24 16,25 22-1,11 23-15,-12 12 16,12-12-16,-11 1 15,-13-13 1,1-10-16,-13-13 16,13 1-1,-24-35-15</inkml:trace>
          <inkml:trace contextRef="#ctx0" brushRef="#br0" timeOffset="7878.0448">21983 4276 0,'0'0'16,"0"0"-16,0 0 15,0 0 1,0 0-16,-12 0 15,-23 0 1,-24 0-16,0 0 16,0 0-16,12 12 15,0-1 1,12 1-16,11-1 16,1 1-1,-1 0-15,0-1 16,13 12-1,-1 0-15,0 0 16,0-11-16,12 0 16,0-1-1,0 1-15,12-1 16,0 1 0,23 11-16,12-12 15,24 13-15,-12-1 16,-12 0-1,0 0-15,-12 0 16,1 0 0,-13 0-16,-11 0 15,0 0-15,-12 1 16,-12-1 0,-11 0-16,-13 0 15,-23 0 1,12-11-16,0-12 15,0 0 1,23 0-16,24 0 16</inkml:trace>
          <inkml:trace contextRef="#ctx0" brushRef="#br0" timeOffset="8172.7776">22278 4299 0,'0'0'16,"0"0"0,0 0-16,0 0 15,11 0-15,1 12 16,0 23-1,0 34-15,-1 23 16,-11 1 0,12-35-16,0-12 15,0 0-15,11-11 16,-23-35 0</inkml:trace>
          <inkml:trace contextRef="#ctx0" brushRef="#br0" timeOffset="8547.3298">22867 4265 0,'0'0'0,"0"0"16,0 0-1,0 0-15,0 0 16,-12 11-16,-12 1 15,1 11 1,-1 0-16,1 0 16,11 0-1,0 0-15,0 0 16,0 1-16,12-1 16,12 0-1,0 0-15,23 0 16,12 0-1,24 0-15,-12-11 16,23-12 0,13 0-16,-1 0 15,-23-12-15,-24 12 16,-47 0 0</inkml:trace>
          <inkml:trace contextRef="#ctx0" brushRef="#br0" timeOffset="8773.643">23079 4276 0,'0'0'15,"0"0"-15,0 12 16,-12 46-16,0 46 15,0 11 1,0 1-16,1-1 16,11-11-1,0-104-15</inkml:trace>
        </inkml:traceGroup>
        <inkml:traceGroup>
          <inkml:annotationXML>
            <emma:emma xmlns:emma="http://www.w3.org/2003/04/emma" version="1.0">
              <emma:interpretation id="{E7921F73-96ED-4FE3-B749-EBC6CAC812F8}" emma:medium="tactile" emma:mode="ink">
                <msink:context xmlns:msink="http://schemas.microsoft.com/ink/2010/main" type="inkWord" rotatedBoundingBox="22441,7700 20943,7692 20952,6134 22450,6142">
                  <msink:destinationLink direction="with" ref="{5105A3A6-FA33-4089-9311-F50C66739CF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215.0219">16776 4554 0,'0'0'0,"0"11"15,-11 12-15,-1 12 16,-12 0 0,-11-12-16,-12 11 15,11-22 1,1-1-16,12-11 15,-1 0-15,0-11 16,1-24 0,11-11-16,12-12 15,0 12 1,24-12-16,11-11 16,12 0-1,0-12-15,12 0 16,-59 81-16</inkml:trace>
          <inkml:trace contextRef="#ctx0" brushRef="#br0" timeOffset="11470.5265">16588 3721 0,'0'0'0,"0"0"15,0 0-15,35-11 16,24-1 0,12-11-16,35 0 15,35-12 1,-35 1-16,-106 34 15</inkml:trace>
          <inkml:trace contextRef="#ctx0" brushRef="#br0" timeOffset="10802.7814">17519 3918 0,'0'0'16,"0"0"-16,0 0 15,-12 23 1,0 23-16,0 24 15,0 11 1,1 23-16,-13 23 16,12-12-16,1-22 15,11-36 1,0 1-16,0-58 16</inkml:trace>
          <inkml:trace contextRef="#ctx0" brushRef="#br0" timeOffset="10504.574">17966 4808 0,'0'0'15,"0"0"-15,0 0 16,0 0 0,0 0-16,0 11 15,-23 12 1,-13 12-16,-23 11 16,-11 1-1,-1-1-15,0 0 16,1-11-16,23-12 15,-1-12 1,25 1-16,23-12 16</inkml:trace>
        </inkml:traceGroup>
        <inkml:traceGroup>
          <inkml:annotationXML>
            <emma:emma xmlns:emma="http://www.w3.org/2003/04/emma" version="1.0">
              <emma:interpretation id="{658C1FC0-D35F-4A12-9249-E986DB7ED4F0}" emma:medium="tactile" emma:mode="ink">
                <msink:context xmlns:msink="http://schemas.microsoft.com/ink/2010/main" type="inkWord" rotatedBoundingBox="20329,7930 18083,7917 18092,6303 20338,6316">
                  <msink:destinationLink direction="with" ref="{5105A3A6-FA33-4089-9311-F50C66739CF4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732.5772">15398 4542 0,'0'0'0,"0"0"15,0 0 1,-12 12-16,1-1 16,-1 1-1,0-12-15,0 0 16,1 0-16,-1 0 15,0-12 1,0 1-16,0-13 16,12 1-1,0 0-15,0 0 16,0 0 0,12 0-16,0 11 15,12 1-15,-13 11 16,1 0-1,0 0-15,-12 0 16,0 34 0,-12 1-16,0 11 15,-11 12 1,-1-12-16,-11-11 16,-1 11-16,-11-11 15,-23 0 1,11-1-16,0-11 15,59-23 1</inkml:trace>
          <inkml:trace contextRef="#ctx0" brushRef="#br0" timeOffset="12278.802">15728 4253 0,'0'0'16,"0"0"-16,0 0 15,0 0 1,0 0-16,0 0 16,0 0-1,0 0-15,12 0 16,0 0-1,-1 0-15,13 12 16,-12-1-16,-1 1 16,1-1-1,0 1-15,0 11 16,0 0 0,-12 12-16,0-1 15,-12 1-15,-12 0 16,1 11-1,-1-11-15,-11-1 16,-12-11 0,11 1-16,-11-1 15,47-23-15</inkml:trace>
          <inkml:trace contextRef="#ctx0" brushRef="#br0" timeOffset="13995.6006">14114 3814 0,'0'0'15,"24"0"-15,117-12 16,36 1-16,106-12 15,-107 11 1,-176 12-16</inkml:trace>
          <inkml:trace contextRef="#ctx0" brushRef="#br0" timeOffset="13038.089">14656 4623 0,'0'0'0,"0"0"16,0 0 0,0 0-16,0 0 15,0 11-15,-12 13 16,-11-1-1,-13 11-15,-23 13 16,1-13 0,10-11-16,1-11 15,24-1-15,23-11 16</inkml:trace>
          <inkml:trace contextRef="#ctx0" brushRef="#br0" timeOffset="13777.416">14326 4207 0,'0'0'0,"0"0"16,0 0-16,0 0 15,0-12 1,12-11-16,0-11 16,11-1-1,24-23-15,-11 23 16,11 1 0,-12-1-16,1 23 15,-13 1-15,1 11 16,-12 0-1,-1 11-15,-11 1 16,-11 34 0,-25 12-16,-46 23 15,-13 0-15,25-12 16,11 1 0,12-13-16,11-10 15,13-13 1,11-11-16,12-11 15,0-12 1,12 0-16,23 0 16,1-12-16,-1 1 15,-12-1 1,1 1-16,-12-1 16,-12 1-1,-24-1-15,-11 0 16,-12 1-16,-24 11 15,-11 11 1,-1 1-16,13 11 16,-1 12-1,12-1-15,12 1 16,11 11 0,1 12-16,12 11 15,-1 47-15,0 23 16,13-24-1,11-34-15,0-23 16,11 0 0,1-24-16,0-10 15,-12-24-15</inkml:trace>
        </inkml:traceGroup>
        <inkml:traceGroup>
          <inkml:annotationXML>
            <emma:emma xmlns:emma="http://www.w3.org/2003/04/emma" version="1.0">
              <emma:interpretation id="{B34B1964-933C-4BD0-B759-CAED2C0570E5}" emma:medium="tactile" emma:mode="ink">
                <msink:context xmlns:msink="http://schemas.microsoft.com/ink/2010/main" type="inkWord" rotatedBoundingBox="17760,7784 13368,7759 13380,5685 17772,5710">
                  <msink:destinationLink direction="with" ref="{5105A3A6-FA33-4089-9311-F50C66739CF4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299.7777">9956 4357 0,'0'0'0,"0"0"16,0 0-1,0 12-15,12 22 16,11 24-1,1 11-15,-12-22 16,-1-13-16,-11-11 16,0-11-1,0-12-15,-11 12 16,-13-1 0,-35 12-16,-23 12 15,-1 11-15,-11 12 16,-47 23-1,23 0-15,0 0 16,36-12 0,34-34-16,13-12 15,23-23 1,12 0-16,0 0 16</inkml:trace>
          <inkml:trace contextRef="#ctx0" brushRef="#br0" timeOffset="18892.7506">9544 4218 0,'0'0'15,"0"0"1,0 0-16,0 0 16,0 0-16,0 0 15,11 12 1,1 0-16,0-1 16,0 1-1,-12 11-15,0 0 16,-12 12-1,-12 11-15,-23 12 16,0-12-16,-12 0 16,59-46-1</inkml:trace>
          <inkml:trace contextRef="#ctx0" brushRef="#br0" timeOffset="19230.827">9037 4114 0,'0'0'15,"0"0"1,0 0-16,0 0 16,12 24-16,11 10 15,1 24 1,0 11-16,-13 1 15,-11-13 1,-11-10-16,-1-13 16,-12-11-1,-11-11-15,-12-12 16,0-12-16,11-11 16,13 0-1,23-11-15,12-1 16,23 0-1,-35 35-15</inkml:trace>
          <inkml:trace contextRef="#ctx0" brushRef="#br0" timeOffset="15577.6041">13290 4057 0,'0'0'0,"0"-12"15,0 0-15,0 12 16,0 0-1,0 0-15,0 12 16,0 23 0,-12 34-16,-12 47 15,1-1 1,11 1-16,0-35 16,12-24-16,12-10 15,-12-47 1</inkml:trace>
          <inkml:trace contextRef="#ctx0" brushRef="#br0" timeOffset="16081.7424">13007 4415 0,'0'0'15,"0"0"-15,-24 11 16,-11 13-16,-12 10 15,23 1 1,1 11-16,11-11 16,12-24-1,0 1-15,0-12 16,12 11 0,0-11-16,-1 0 15,1 0-15,0 0 16,-12 0-1,0 0-15,0 12 16,-12 0 0,-23 11-16,-36 11 15,-11-11 1,11-11-16,-12 0 16,1-1-16,0-11 15,-1-11 1,12-1-16,24-11 15,0 0 1,12 0-16,11 0 16,13-12-16,-1-11 15,24-1 1,11 1-16,12 0 16,1 0-1,-1 23-15,-35 23 16</inkml:trace>
          <inkml:trace contextRef="#ctx0" brushRef="#br0" timeOffset="16378.2721">12394 4230 0,'0'0'16,"0"-12"-16,12-11 15,35-34-15,0-24 16,-11-12-1,-1 12-15,-11 0 16,-13 35 0,-11 11-16,0 24 15,-11-1-15,-13 12 16,0 0 0,-11 12-16,0 23 15,-1 11 1,1 23-16,0 24 15,11-24 1,12-11-16,12-58 16</inkml:trace>
          <inkml:trace contextRef="#ctx0" brushRef="#br0" timeOffset="17618.7578">12288 3305 0,'0'0'15,"0"0"-15,0 0 16,-11 24 0,-37 56-16,-81 48 15,-24-1-15,-83 69 16,59-69 0,60-69-16,22-23 15,1-12 1,23-23-16,24-12 15,0-22-15,24-13 16,23-10 0,23-13-16,24 1 15,0 11 1,-11 23-16,-1 24 16,-11 11-1,-12 11-15,-1 36 16,-22 45-16,-37 47 15,-22 0 1,70-139-16</inkml:trace>
          <inkml:trace contextRef="#ctx0" brushRef="#br0" timeOffset="16643.4732">11794 4461 0,'0'0'15,"0"0"-15,0 0 16,0 12 0,0 22-16,0 1 15,-12 11-15,0 0 16,-35 12-1,-36 12-15,-23 10 16,24-22 0,11 12-16,71-70 15</inkml:trace>
          <inkml:trace contextRef="#ctx0" brushRef="#br0" timeOffset="18596.6807">11228 3144 0,'0'0'15,"0"0"-15,0 0 16,0 0-1,-12 11-15,-35 24 16,-94 80-16,11 1 16,-11 0-1,-24-1-15,12-11 16,23 0 0,24-23-16,12-12 15,12-11 1,23-12-16,59-46 15</inkml:trace>
          <inkml:trace contextRef="#ctx0" brushRef="#br0" timeOffset="17195.0467">11051 4438 0,'0'0'15,"0"0"-15,12 23 16,0 23-1,0 1-15,0-13 16,-1-11 0,-11 0-16,0-11 15,0-12-15,0 0 16,-11 0 0,-13 12-16,-11 11 15,-24 0 1,0 11-16,-12 1 15,-11 11-15,-12 1 16,-1 10 0,13 1-16,-1 23 15,24-23 1,12-12-16,12-11 16,23-24-1,12-11-15</inkml:trace>
          <inkml:trace contextRef="#ctx0" brushRef="#br0" timeOffset="17934.7243">10392 4380 0,'0'0'0,"0"0"16,0 0-16,12 12 15,23 11 1,0 12-16,-11-1 15,-1 12-15,-11-11 16,-12 11 0,-12 1-16,-23-1 15,-24 0 1,0 0-16,12-11 16,47-35-16</inkml:trace>
        </inkml:traceGroup>
        <inkml:traceGroup>
          <inkml:annotationXML>
            <emma:emma xmlns:emma="http://www.w3.org/2003/04/emma" version="1.0">
              <emma:interpretation id="{E47437EE-9F83-44A4-B1AE-8F8E94DF6A8C}" emma:medium="tactile" emma:mode="ink">
                <msink:context xmlns:msink="http://schemas.microsoft.com/ink/2010/main" type="inkWord" rotatedBoundingBox="13001,8320 10270,8305 10281,6412 13012,6428">
                  <msink:destinationLink direction="with" ref="{5105A3A6-FA33-4089-9311-F50C66739CF4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328.8523">6799 5756 0,'0'0'0,"12"-12"16,23-34-1,24-35-15,23-46 16,-11-24 0,-36 1-16,-23 69 15,-24 12 1,-23 23-16,-24 11 15,0 24-15,0 22 16,-11 35 0,11 24-16,35-1 15,24-11 1,24 0-16,70-1 16,71-22-16,35-23 15,83-1 1</inkml:trace>
          <inkml:trace contextRef="#ctx0" brushRef="#br0" timeOffset="21934.8984">8354 3872 0,'0'0'16,"0"0"-16,0 0 16,0 0-1,0 0-15,-12 11 16,-11 12 0,-25 24-16,-34 22 15,0 0-15,-1 1 16,1-13-1,-36-10-15,12-13 16,12-11 0,23-23-16,24 0 15,0 0 1,11 0-16,1 0 16,11 0-16,1 0 15,-12 12 1,-13 11-16,-10 0 15,-1 0 1,11-11-16,1-1 16,0 1-16,12-12 15,0 0 1,11 0-16,0 12 16,1-1-1,-1 1-15,1-1 16,-1 1-1,12-1-15,-11 1 16,11 11-16,-11 12 16,-13 22-1,-11 13-15,-24 22 16,-11 1 0,-1-12-16,13-12 15,-13-23 1,-23-11-16,-11-35 15,34-23-15,24-12 16,12-11 0,12-23-16,47-70 15,70-23 1,36 23-16,11 35 16,-129 104-16</inkml:trace>
          <inkml:trace contextRef="#ctx0" brushRef="#br0" timeOffset="21055.8403">8531 4692 0,'0'0'15,"0"0"1,0 0-16,-12 12 16,0-1-16,-12 1 15,1-12 1,-24 0-16,-12-12 15,12 1 1,11-1-16,13 1 16,11-1-1,0-11-15,24 0 16,0 0-16,11 0 16,13 11-1,-13 1-15,1 11 16,-1 11-1,-11 12-15,0 0 16,-12 12-16,-12 11 16,-47 24-1,-35-1-15,-12 0 16,0 12 0,106-81-16</inkml:trace>
        </inkml:traceGroup>
        <inkml:traceGroup>
          <inkml:annotationXML>
            <emma:emma xmlns:emma="http://www.w3.org/2003/04/emma" version="1.0">
              <emma:interpretation id="{9683B0FD-5A5F-471A-B967-CC4674BD8985}" emma:medium="tactile" emma:mode="ink">
                <msink:context xmlns:msink="http://schemas.microsoft.com/ink/2010/main" type="inkWord" rotatedBoundingBox="9941,7655 5218,7628 5228,5916 9950,5943">
                  <msink:destinationLink direction="with" ref="{5105A3A6-FA33-4089-9311-F50C66739CF4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083.8623">3183 4033 0,'0'0'0,"0"0"16,0 0-1,0 0-15,0 0 16</inkml:trace>
          <inkml:trace contextRef="#ctx0" brushRef="#br0" timeOffset="25936.0751">3053 4866 0,'0'0'16,"0"0"-16,0 0 15,12-12 1,0-11-16,11-23 15,13-24-15,-1-11 16,0 24 0,-11 22-16,-1 0 15,1 12 1,-1 12-16,1-1 16,0 12-16,-13 0 15,1 0 1,0 12-16,-12-1 15,0 12 1,-12 24-16,-11-1 16,-25 12-1,-34-1-15,-12 1 16,11-23 0,1-1-16,-1 1 15,-11-12-15,-24-11 16,36-12-1,23-12-15,12 1 16,23-1 0,1-11-16,11-12 15,12 1-15,0-13 16,24 1 0,11 0-16,0 0 15,1 11 1,-1 24-16,0 11 15,-11 0-15,-1 23 16,-11 11 0,0 1-16,-24 0 15,0-1 1,-23 13-16,0-13 16,-1-11-1,13-11-15,-1-1 16,1-11-16,11-11 15,0-24 1,0-34-16,12-12 16,12 0-1,12 0-15,-1 23 16,1 12-16,-12 12 16,-1 10-1,1 13-15,-12 11 16,0 0-1,-12 11-15,-11 47 16,-13 12-16,1 10 16,0-10-1,-1-12-15,1-12 16,11-12 0,1-10-16,-12-1 15,-1-12 1,13-11-16,-13 0 15,13-11-15,11-12 16,0-24 0,12-10-16,12-1 15,23-12 1,1 1-16,46 0 16,-82 69-16</inkml:trace>
          <inkml:trace contextRef="#ctx0" brushRef="#br0" timeOffset="24002.773">5268 4218 0,'0'0'16,"0"0"-16,0 0 16,0 0-1,0 0-15,0 0 16,0 0-16,0 0 16,0 0-1,0 0-15,11 12 16,13 0-1,11 11-15,1 0 16,-13-12 0,1 1-16,-1 11 15,-11 0-15,0 0 16,-12 23 0,-12-11-16,-11 11 15,-13 12 1,-23 0-16,0-12 15,12-11-15,12-1 16,35-34 0</inkml:trace>
          <inkml:trace contextRef="#ctx0" brushRef="#br0" timeOffset="24227.7271">5079 4565 0,'0'0'15,"0"12"-15,-12 22 16,-11 1-16,-1 11 16,-23 12-1,-12 11-15,0-11 16,12-12-1,47-46-15</inkml:trace>
          <inkml:trace contextRef="#ctx0" brushRef="#br0" timeOffset="24839.0939">4408 5085 0,'0'0'15,"0"0"1,0 0-16,0 0 15,0 0-15,0 0 16,-12-11 0,12-1-16,-12-11 15,12 0 1,0 0-16,0-12 16,0 0-1,12-11-15,0-35 16,11-11-16,1-1 15,-1 12 1,1 12-16,0 23 16,11 0-1,-12 23-15,1-1 16,-12 24 0,0 0-16,-12 12 15,0 46-15,-24 34 16,0-22-1,-11-13-15,0-10 16,-1-13 0,13-22-16,-13-1 15,13-11-15,-1 0 16,1 0 0,-1 0-16,-11 0 15,-12 12 1,11-1-16,1 1 15,0-12-15,-1 0 16,13 0 0,-12-12-16,11 1 15,0-1 1,1 12-16,-36 23 16,-23 12-1,-25 11-15,1 35 16,106-81-16</inkml:trace>
          <inkml:trace contextRef="#ctx0" brushRef="#br0" timeOffset="26575.9183">3053 3375 0,'0'0'16,"0"0"0,-12 0-16,-11 11 15,-24 24 1,-24 11-16,-12 12 16,13-12-16,11-11 15,12 0 1,11-12-16,25 0 15,-1 0 1,12 12-16,0-1 16,0 1-1,12 11-15,-1-11 16,-11-1-16,0-10 16,-11-1-1,-13-12-15,1 1 16,-25-1-1,1-11-15,0-11 16,0-24-16,12 0 16,11 1-1,1-12-15,23-12 16,11-12 0,36-22-16,48 11 15,-95 81 1</inkml:trace>
          <inkml:trace contextRef="#ctx0" brushRef="#br0" timeOffset="27503.2759">1875 4172 0,'0'0'16,"0"0"0,0 0-16,0 12 15,-12 11-15,1 0 16,-13 0-1,0 0-15,1 0 16,-12 0 0,-1-11-16,1 0 15,-12-12 1,-12 0-16,0 0 16,0 0-16,0 0 15,12 0 1,0 11-16,-12 12 15,12 0 1,12 0-16,-1 1 16,13-1-16,11 0 15,0 0 1,12 0-16,0 0 16,0 0-1,12 0-15,0 0 16,-1-11-1,1 0-15,0-1 16,0 1-16,-12-1 16,0 12-1,0-11-15,-12 11 16,0-11 0,-11-1-16,-13 12 15,-11-11-15,0-1 16,-12-11-1,12 0-15,12-11 16,11-1 0,1-11-16,-1 0 15,12-23 1,12 0-16,0-12 16,12 0-16,23 0 15,1-11 1,11 0-16,23-24 15,1 1 1,0 22-16,-71 70 16</inkml:trace>
          <inkml:trace contextRef="#ctx0" brushRef="#br0" timeOffset="27681.7428">1639 3456 0,'0'0'15,"0"0"-15,0 0 16,0 11 0,0-11-16</inkml:trace>
          <inkml:trace contextRef="#ctx0" brushRef="#br0" timeOffset="27879.5327">1333 5062 0,'0'0'15,"0"0"1,0 0-16,0 0 16</inkml:trace>
        </inkml:traceGroup>
        <inkml:traceGroup>
          <inkml:annotationXML>
            <emma:emma xmlns:emma="http://www.w3.org/2003/04/emma" version="1.0">
              <emma:interpretation id="{6D389BDF-B005-4FC5-8A25-35C1E0495149}" emma:medium="tactile" emma:mode="ink">
                <msink:context xmlns:msink="http://schemas.microsoft.com/ink/2010/main" type="inkWord" rotatedBoundingBox="4966,7899 1012,7877 1025,5670 4979,56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1177.4087">-10 3375 0,'0'0'16,"-23"58"-16,-36 46 15,-59 46-15,-23 23 16,23-34-1,-12-35-15,1-46 16,23-12 0,35-23-16,12-23 15,0 0 1,24-12-16,0-11 16,11-23-16,12-23 15,24-1 1,0 13-16,11 22 15,13 12 1,-1 11-16,0 24 16,-11 22-16,-12 24 15,-12 35 1,-24 22-16,24-115 16</inkml:trace>
          <inkml:trace contextRef="#ctx0" brushRef="#br0" timeOffset="32153.3516">-646 3132 0,'0'0'0,"0"0"16,-12 0 0,-23 23-16,-47 35 15,-36 58-15,-12 11 16,-11 0-1,-24 0-15,35 0 16,13 0 0,22-34-16,-11 11 15,106-104-15</inkml:trace>
          <inkml:trace contextRef="#ctx0" brushRef="#br0" timeOffset="30765.5627">-917 4565 0,'0'0'16,"-11"23"-1,-1 23-15,0 1 16,0-13 0,12 1-16,0-12 15,-12 0 1,12-23-16,0 0 15,-11 0-15,-1 0 16,0 0 0,-12 12-16,-11-1 15,-12 12 1,-35 24-16,-1 11 16,1 11-16,11 0 15,12-11 1,12-23-16,12-1 15,11-11 1,24-23-16</inkml:trace>
          <inkml:trace contextRef="#ctx0" brushRef="#br0" timeOffset="31483.4959">-1494 4473 0,'0'0'15,"0"0"-15,0 0 16,0 11 0,12 24-16,0 0 15,-1 11-15,1 0 16,0-11 0,-12-1-16,-12 13 15,-11-1 1,-1-12-16,1 1 15,23-35 1</inkml:trace>
          <inkml:trace contextRef="#ctx0" brushRef="#br0" timeOffset="31847.6374">-1788 4565 0,'0'0'0,"0"0"16,11 23-16,1 12 16,0 0-1,0-1-15,-12-11 16,0 0 0,0-11-16,0 0 15,0-12-15,-12 11 16,-12 1-1,-11-1-15,-24 12 16,0 0 0,-11 24-16,-1 22 15,-12 0 1,13 1-16,-1 11 16,0-12-16,12-23 15,24-23 1,23-11-16,12-12 15</inkml:trace>
          <inkml:trace contextRef="#ctx0" brushRef="#br0" timeOffset="30289.032">450 4184 0,'0'0'0,"0"0"16,0 0-1,0-12-15,12 1 16,-1-12 0,1 11-16,0-11 15,-12 11-15,0 12 16,0 0-1,0 0-15,0 0 16,-12 0 0,-11 12-16,-25 23 15,-22 11 1,11 0-16,12-11 16,11 11-16,13-11 15,11-1 1,0-11-16,12 0 15,0-11 1,12 0-16,12-1 16,-1-11-1,12 0-15,1 0 16,-13 0-16,-11 0 16,-12 0-1,0 0-15,-12 12 16,-11 22-1,-24 36-15,0-13 16,11 1 0,1-12-16,11-11 15,13-12-15,11-11 16,0-1 0,0-11-16,11 12 15,25-12 1,-1 0-16,-11 0 15,-13 0-15,-11 0 16,0 0 0,0 0-16,-11-12 15,-13-11 1,0 0-16,1-12 16,-12-11-16,11 0 15,0-12 1,13 0-16,-1 12 15,0 12 1,12-1-16,0 12 16,0 11-1,0 1-15,0-1 16,0 12-16,0 0 16,0 0-1,0 0-15,-12 35 16,1 23-1,-13 22-15,12-10 16,0-1-16,1 0 16,-25 24-1,-11 11-15,-23-23 16,-1-23 0,0-12-16,24-35 15,0 1 1,0-24-16,0-22 15,0-12-15,23-1 16,12-10 0,12-13-16,24-11 15,23 12 1,-47 69-16</inkml:trace>
          <inkml:trace contextRef="#ctx0" brushRef="#br0" timeOffset="32448.6107">-2342 4450 0,'0'0'15,"0"0"-15,0 0 16,12 23-16,0 0 15,11 23 1,-11 0-16,0-11 16,-12 0-1,-12 11-15,-12 0 16,-23 0-16,-12 0 16,0-11-1,59-35-15</inkml:trace>
          <inkml:trace contextRef="#ctx0" brushRef="#br0" timeOffset="32853.5466">-2648 4149 0,'0'0'16,"0"0"-16,0 0 15,11 23-15,13 23 16,0 35 0,-1 23-16,-23 12 15,-12-47 1,-11 1-16,-1-24 16,-11 12-1,-12-1-15,-24 1 16,-23-12-16,-12-11 15,-12-12 1,36-34-16,11-1 16,0-11-1,12-12-15,12 1 16,24-1 0,11-23-16,12-11 15,23-12-15,13-12 16,11 36-1,-47 57-15</inkml:trace>
          <inkml:trace contextRef="#ctx0" brushRef="#br0" timeOffset="32993.0413">-2931 4542 0,'0'0'15,"0"0"-15,0 0 16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5:46.9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07D7B2-3736-4B61-9B36-F56AE51B815C}" emma:medium="tactile" emma:mode="ink">
          <msink:context xmlns:msink="http://schemas.microsoft.com/ink/2010/main" type="writingRegion" rotatedBoundingBox="4417,2623 14539,2045 14646,3919 4523,4496"/>
        </emma:interpretation>
      </emma:emma>
    </inkml:annotationXML>
    <inkml:traceGroup>
      <inkml:annotationXML>
        <emma:emma xmlns:emma="http://www.w3.org/2003/04/emma" version="1.0">
          <emma:interpretation id="{ECE3F5F9-B863-4963-8E26-8795E36CC2E4}" emma:medium="tactile" emma:mode="ink">
            <msink:context xmlns:msink="http://schemas.microsoft.com/ink/2010/main" type="paragraph" rotatedBoundingBox="4417,2623 14539,2045 14646,3919 4523,4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3CC822-7C55-42EC-8DFC-E3562F58B1B8}" emma:medium="tactile" emma:mode="ink">
              <msink:context xmlns:msink="http://schemas.microsoft.com/ink/2010/main" type="line" rotatedBoundingBox="4417,2623 14539,2045 14646,3919 4523,4496"/>
            </emma:interpretation>
          </emma:emma>
        </inkml:annotationXML>
        <inkml:traceGroup>
          <inkml:annotationXML>
            <emma:emma xmlns:emma="http://www.w3.org/2003/04/emma" version="1.0">
              <emma:interpretation id="{8294A096-3E56-452C-91A9-6011E5C365CA}" emma:medium="tactile" emma:mode="ink">
                <msink:context xmlns:msink="http://schemas.microsoft.com/ink/2010/main" type="inkWord" rotatedBoundingBox="4417,2623 7900,2424 8007,4297 4523,44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1133 0 0,'0'0'0,"0"0"15,-12 12 1,-23 11-16,-24 11 16,-35 1-1,-1 0-15,13-12 16,11-12 0,1 1-16,11 0 15,0 11-15,24-12 16,-13 12-1,13-11-15,11 11 16,-11 0 0,0 0-16,-1 12 15,1 11-15,0 12 16,-1 11 0,-11 1-16,24-1 15,-1-11 1,1-12-16,11 0 15,0-11 1,12 0-16,0-12 16,12 0-16,23 0 15,48 0 1,23-11-16,-12-12 16,-12-12-1,1 0-15,-1 1 16,1-1-16,-24 1 15,-12-1 1,-24 1-16,-23 11 16</inkml:trace>
          <inkml:trace contextRef="#ctx0" brushRef="#br0" timeOffset="316.2026">-21 751 0,'0'0'15,"0"0"1,0 0-16,11 0 15,25-11-15,34-12 16,25-1 0,-1 1-16,0 0 15,24 0 1,11 0-16,-11 11 16,-24 1-1,-94 11-15</inkml:trace>
          <inkml:trace contextRef="#ctx0" brushRef="#br0" timeOffset="1143.055">815 1156 0,'0'0'15,"0"0"-15,0 0 16,12-12 0,11-11-16,24-12 15,12 1-15,0-1 16,12 0-1,11 12-15,1 12 16,-13 11 0,-22 0-16,-13 11 15,-12 1 1,-11 11-16,-24 12 16,-11 11-16,-24 12 15,0-12 1,0-11-16,-1-1 15,13-11 1,0-11-16,11-24 16,24 12-1,0 0-15</inkml:trace>
          <inkml:trace contextRef="#ctx0" brushRef="#br0" timeOffset="660.1544">1050 982 0,'0'0'16,"0"0"0,0 0-16,0 0 15,0 0-15,0 12 16,0 0 0,0 45-16,0 59 15,0-1 1,0-11-16,0 0 15,0 12-15,0-23 16,0-24 0,0-23-16,0-11 15,0-12 1,0-23-16</inkml:trace>
          <inkml:trace contextRef="#ctx0" brushRef="#br0" timeOffset="1704.8964">1286 1630 0,'0'0'0,"0"0"16,24 0 0,11 0-16,12-12 15,0 0 1,0-11-16,0 0 16,-11 0-16,-1-12 15,0 1 1,-11-1-16,-12 12 15,-12 0 1,0 11-16,-12 1 16,-12 11-16,-23 0 15,-23 23 1,-1 0-16,12 12 16,12-12-1,12 0-15,11 12 16,1-1-1,11 1-15,12 0 16,12-1-16,11 1 16,36 0-1,23-1-15,-11-11 16,0-11 0,11-12-16,1-12 15,-13 1 1,-70 11-16</inkml:trace>
          <inkml:trace contextRef="#ctx0" brushRef="#br0" timeOffset="2070.9873">1816 1410 0,'0'0'16,"0"12"-16,24 22 16,-1 36-1,13-1-15,-13 0 16,1-11-16,-12-23 16,-12-12-1,0-12-15,0-11 16,0 0-1,0 0-15,0-11 16,-12-35-16,12-12 16,23-12-1,1 13-15,-1 22 16,13 12 0,-13 11-16,13 12 15,-36 0-15</inkml:trace>
          <inkml:trace contextRef="#ctx0" brushRef="#br0" timeOffset="3881.2302">2370 867 0,'0'0'16,"0"0"0,0 0-16,23 0 15,25 0-15,10 0 16,13 0 0,0-12-16,11 1 15,12-1 1,1 1-16,-1-1 15,-23 12-15,-24 0 16,-12 12 0,-35-12-16</inkml:trace>
          <inkml:trace contextRef="#ctx0" brushRef="#br0" timeOffset="4156.1385">2405 1098 0,'0'0'16,"0"0"-16,12 0 16,35 0-1,36-12-15,-1 1 16,12-1-16,48 1 15,-1-1 1,-23 1-16,-12-1 16,12 1-1,23 22-15,-141-11 16</inkml:trace>
        </inkml:traceGroup>
        <inkml:traceGroup>
          <inkml:annotationXML>
            <emma:emma xmlns:emma="http://www.w3.org/2003/04/emma" version="1.0">
              <emma:interpretation id="{9B125FBD-087B-418D-A03B-9BF3511B3985}" emma:medium="tactile" emma:mode="ink">
                <msink:context xmlns:msink="http://schemas.microsoft.com/ink/2010/main" type="inkWord" rotatedBoundingBox="8798,2521 14548,2193 14638,3777 8888,41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51.2306">5221-81 0,'0'0'0,"0"0"15,0 0 1,0 0-16,0 0 16,-12 0-1,-12 0-15,-11 0 16,-1 12-16,1-12 15,-12 11 1,0 1-16,0-1 16,11 1-1,1-1-15,0 1 16,-1 11 0,1 12-16,0 0 15,-1 11-15,13-12 16,-1 1-1,1 0-15,-1-1 16,12-10 0,1-1-16,-1 0 15,0 0-15,12 0 16,0 12 0,0-1-16,0 1 15,0 0 1,0-12-16,12 0 15,0 0 1,11 0-16,13 0 16,11 0-16,0 0 15,12-11 1,0 0-16,-1-12 16,-10 0-1,-1 0-15,0 0 16,-24 0-16,1 0 15,-1 0 1,-11 0-16,-12 0 16</inkml:trace>
          <inkml:trace contextRef="#ctx0" brushRef="#br0" timeOffset="6725.0731">5374 693 0,'0'0'0,"0"0"16,0 0-1,11 12-15,13 11 16,0 0-16,-1 12 15,1 0 1,-13-1-16,1 1 16,0 11-1,0 0-15,-12 1 16,0-1 0,0-23-16,0-11 15,0-12-15,0 0 16,-12 0-1,0 0-15,0-12 16,1-11 0,11-12-16,11-23 15,13-11-15,11 11 16,1 12 0,11 11-16,0 12 15,0 12 1,12-1-16,0 12 15,-59 0-15</inkml:trace>
          <inkml:trace contextRef="#ctx0" brushRef="#br0" timeOffset="7240.3">5692 1202 0,'0'0'16,"0"0"-16,11 0 16,25 0-1,11-12-15,12 1 16,0-12-1,-12 0-15,0 0 16,-23-1-16,-1 1 16,1 0-1,-13 0-15,-11 12 16,-11-1 0,-13 0-16,-23 12 15,0 0 1,0 12-16,0 0 15,11 11-15,1 0 16,11 0 0,13 12-16,-1-1 15,24 1 1,11 0-16,24-1 16,24 1-1,0-12-15,-1-11 16,1-12-16,-12 0 15,0 0 1,-59 0-16</inkml:trace>
          <inkml:trace contextRef="#ctx0" brushRef="#br0" timeOffset="7584.3146">6375 566 0,'0'0'16,"0"0"-16,0 0 15,0 12-15,0 23 16,-12 22-1,0 13-15,-11 11 16,11 0 0,12 34-16,12-11 15,23-11 1,12-24-16,0-11 16,12-24-16,0-11 15,24 1 1,-83-24-16</inkml:trace>
          <inkml:trace contextRef="#ctx0" brushRef="#br0" timeOffset="8638.0522">7011 324 0,'0'0'16,"0"0"-16,12 0 15,23 0 1,0 11-16,13 1 16,-1 11-1,12 12-15,11 11 16,25 23 0,11 12-16,0 0 15,-24-12-15,-11-23 16,-1 1-1,25-13-15,-1 1 16,-23-12 0,-13 0-16,-58-23 15</inkml:trace>
          <inkml:trace contextRef="#ctx0" brushRef="#br0" timeOffset="8313.3084">7741 127 0,'0'0'16,"0"0"-16,0 0 15,0 12-15,-11 22 16,-25 36-1,-46 34-15,-12 58 16,11-24 0,36-45-16,0-12 15,12-35-15,-1 0 16,13-11 0,-1-12-16,24-23 15</inkml:trace>
          <inkml:trace contextRef="#ctx0" brushRef="#br0" timeOffset="9061.3491">8342-92 0,'0'0'16,"0"0"-16,0 0 16,0 0-1,12 23-15,0 34 16,11 36-1,-11-1-15,12 1 16,-1 11 0,1 11-16,-1-22 15,1-12-15,-1-23 16,-11-12 0,0-12-16,-12-34 15</inkml:trace>
          <inkml:trace contextRef="#ctx0" brushRef="#br0" timeOffset="6145.3508">4349 451 0,'0'0'0,"0"0"15,0 0 1,12 0-16,11 0 16,12 0-1,13 0-15,22-12 16,48 1-16,-12 11 15,-23-12 1,-13 1-16,1 11 16,-24 11-1,-47-11-15</inkml:trace>
          <inkml:trace contextRef="#ctx0" brushRef="#br0" timeOffset="9565.2865">8825 566 0,'0'0'16,"0"12"-16,12 11 15,0 12 1,-1-1-16,13 13 16,0-24-16,11 0 15,0-12 1,12 1-16,24-12 16,-12-12-1,-12 1-15,0-12 16,-23 0-1,-1-12-15,-23 0 16,0 1-16,-11 10 16,-1 1-1,0 0-15,-12 12 16,-11-1 0,0 1-16,-1 11 15,13 0 1,-13 0-16,13 0 15,-1 0-15,13 0 16,-1 0 0,0 0-16,0 11 15,12-11 1,0 12-16,0-1 16,12 12-16,-12-23 15</inkml:trace>
          <inkml:trace contextRef="#ctx0" brushRef="#br0" timeOffset="10106.0411">9579 520 0,'0'0'0,"0"0"16,0 0-1,0 0-15,0 0 16,0 0 0,0 0-16,12 23 15,0 0-15,-1 0 16,1 1-1,12-1-15,11 0 16,24 0 0,0-12-16,0-11 15,-12 0 1,0-11-16,0-1 16,-12-11-16,1 0 15,-13 0 1,-11-12-16,0 12 15,-12 0 1,0 12-16,-12-1 16,-23 0-16,-12 12 15,-12 0 1,12 12-16,11 0 16,13-1-1,-1 1-15,12-1 16,12 1-1,12 11-15,-12-23 16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5:13.2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3695E2-352C-4541-890E-F582A2450B61}" emma:medium="tactile" emma:mode="ink">
          <msink:context xmlns:msink="http://schemas.microsoft.com/ink/2010/main" type="writingRegion" rotatedBoundingBox="32876,2590 21089,2401 21119,571 32905,760"/>
        </emma:interpretation>
      </emma:emma>
    </inkml:annotationXML>
    <inkml:traceGroup>
      <inkml:annotationXML>
        <emma:emma xmlns:emma="http://www.w3.org/2003/04/emma" version="1.0">
          <emma:interpretation id="{F15DFAA8-82E0-4ECD-A3C5-9A3CFE57E47B}" emma:medium="tactile" emma:mode="ink">
            <msink:context xmlns:msink="http://schemas.microsoft.com/ink/2010/main" type="paragraph" rotatedBoundingBox="32876,2590 21089,2401 21119,571 32905,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210749-EE63-4B18-9C32-600ED6DC4814}" emma:medium="tactile" emma:mode="ink">
              <msink:context xmlns:msink="http://schemas.microsoft.com/ink/2010/main" type="line" rotatedBoundingBox="32876,2590 21089,2401 21119,571 32905,760"/>
            </emma:interpretation>
          </emma:emma>
        </inkml:annotationXML>
        <inkml:traceGroup>
          <inkml:annotationXML>
            <emma:emma xmlns:emma="http://www.w3.org/2003/04/emma" version="1.0">
              <emma:interpretation id="{CD35C0E9-0BE2-4F49-93E6-D2B0AAB01DA5}" emma:medium="tactile" emma:mode="ink">
                <msink:context xmlns:msink="http://schemas.microsoft.com/ink/2010/main" type="inkWord" rotatedBoundingBox="32876,2590 27190,2499 27219,669 32905,7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25541-728 0,'0'0'0,"0"-12"16,-12-22-16,12-24 15,0 0-15,12 12 16,-1 0-1,1 11-15,0 12 16,11-12 0,1 12-16,11 0 15,12 11 1,1 1-16,-1-1 16,0 1-16,0-1 15,-12 12 1,-11 0-16,-12 0 15,-1 0 1,-11 0-16,0 0 16,-11 23-1,-13 12-15,-35 23 16,-35 23-16,-12 0 16,23-24-1,1-10-15,-24-1 16,0-11-1,0-12-15,35 0 16,24-12-16,12-11 16,11 0-1,1-11-15,11-12 16,12-12 0,12-23-16,23-11 15,12 11 1,12 0-16,-12 24 15,0-1-15,-11 12 16,-1 11 0,-12 12-16,-11 12 15,0-1 1,-12 24-16,0 11 16,-24 0-16,-11 1 15,-12-1 1,0-11-16,0-12 15,0 0 1,11-12-16,13-11 16,-1 0-16,1-11 15,-1-24 1,12-34-16,1-12 16,22 0-1,13 0-15,11 0 16,1 23-1,-13 24-15,1 11 16,-13 11-16,1 12 16,0 12-1,-12-1-15,-24 59 16,-23 22 0,-12 24-16,12-36 15,12-22 1,0-12-16,11-11 15,-11-12-15,-12-11 16,-1-1 0,13-11-16,0-11 15,11-12 1,12-12-16,12-23 16,24 0-16,11-11 15,12 11 1,1 1-16,22 10 15,-70 47 1</inkml:trace>
          <inkml:trace contextRef="#ctx0" brushRef="#br0" timeOffset="157.2694">25811-1791 0,'0'0'0,"0"0"16,0 0-1</inkml:trace>
          <inkml:trace contextRef="#ctx0" brushRef="#br0" timeOffset="688.5928">25069-1734 0,'0'0'0,"0"0"15,0 0 1,0 0-16,-35 12 16,0 11-16,-12 12 15,-1 11 1,1 0-16,12-11 16,11 0-1,1 11-15,11 0 16,0-11-1,-11 11-15,11 0 16,-12 0-16,-11 12 16,-12 0-1,0-12-15,0-11 16,0-12 0,-1-11-16,1-12 15,0-12-15,0-11 16,12-12-1,11 1-15,12-13 16,12-34 0,12 12-16,24 0 15,22-1 1,1 24-16,-59 46 16</inkml:trace>
          <inkml:trace contextRef="#ctx0" brushRef="#br0" timeOffset="1526.3626">24115-1445 0,'0'0'15,"0"0"-15,12 12 16,-12 0 0,0 22-16,-12 1 15,-11 34 1,-25 1-16,1-1 16,12-23-16,0-11 15,-1-12 1,13-12-16,-1-11 15,1-11 1,-13-1-16,1 1 16,-24-1-16,-23 24 15,-13 11 1,25 0-16,-1 0 16,24 0-1,12 0-15,11 0 16,12 1-16,0-1 15,1 0 1,11 0-16,0 0 16,0 0-1,0 0-15,0 0 16,0-11 0,0 0-16,-12 11 15,0 0-15,-11 0 16,-13 0-1,-23 0-15,-11-11 16,-13-12 0,24 0-16,12-12 15,0-11-15,24 0 16,-1-12 0,12-11-16,12-12 15,24-11 1,11 11-16,24 0 15,12-11 1,-1 11-16,1 12 16,-71 46-16</inkml:trace>
          <inkml:trace contextRef="#ctx0" brushRef="#br0" timeOffset="1694.876">23585-1872 0,'0'0'16,"0"0"-16</inkml:trace>
          <inkml:trace contextRef="#ctx0" brushRef="#br0" timeOffset="1922.1148">23491-58 0,'0'0'0,"0"0"15,0 0 1</inkml:trace>
          <inkml:trace contextRef="#ctx0" brushRef="#br0" timeOffset="-15045.632">28143-1121 0,'0'0'0,"0"0"15,0 0-15,0 0 16,0 0 0,0 0-16,0 0 15,0 0 1,0 0-16,0 0 15,23 12-15,13 11 16,-1 0 0,0 0-16,-11-12 15,11 13 1,-11-1-16,-1-12 16,-11 12-1,0 0-15,0 1 16,-12-1-16,-12 11 15,-12 1 1,-23 11-16,-24 1 16,1 10-1,-1 1-15,12-12 16,0 1 0,12-13-16,47-34 15</inkml:trace>
          <inkml:trace contextRef="#ctx0" brushRef="#br0" timeOffset="-14778.6555">27825-740 0,'0'0'15,"0"0"-15,0 0 16,-12 12 0,-12 0-16,-11 22 15,-24 12 1,-12 12-16,12-12 16,1 1-1,10-13-15,48-34 16</inkml:trace>
          <inkml:trace contextRef="#ctx0" brushRef="#br0" timeOffset="-13508.7248">26788-428 0,'0'0'0,"0"0"16,0 0-1,0 0-15,0 0 16,0 0 0,0 0-16,0 0 15,0-11-15,0-12 16,0 0 0,12 0-16,0-12 15,11-11 1,12-12-16,13-11 15,22-24 1,-11 12-16,0 0 16,-12 23-16,0 12 15,-11 12 1,-1 10-16,-11 1 16,-1 12-1,-11-1-15,0 1 16,-1 11-16,-11 0 15,12 0 1,0 11-16,-12 12 16,-12 24-1,-11 22-15,-13 0 16,-11-11 0,0-12-16,-12-11 15,12-12-15,12-11 16,-1-12-1,13 0-15,-1-12 16,1 0 0,11 1-16,0-1 15,-11 12-15,-1 12 16,-11-1 0,11 1-16,1 0 15,-1-1 1,12 1-16,0-12 15,1 0 1,11 0-16,-12-12 16,12-11-16,0 11 15,0 1 1,0 11-16,0 0 16,-24 11-1,-35 24-15,-23 0 16,-12 11-16,94-46 15</inkml:trace>
        </inkml:traceGroup>
        <inkml:traceGroup>
          <inkml:annotationXML>
            <emma:emma xmlns:emma="http://www.w3.org/2003/04/emma" version="1.0">
              <emma:interpretation id="{FBCEC3FF-C565-4776-AC8A-D55237DC0645}" emma:medium="tactile" emma:mode="ink">
                <msink:context xmlns:msink="http://schemas.microsoft.com/ink/2010/main" type="inkWord" rotatedBoundingBox="26637,2201 21094,2113 21117,639 26661,7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906.0273">22018-1537 0,'0'0'16,"0"0"-16,0 0 15,0 0 1,12 12-16,0 11 15,0 11 1,11 13-16,13-1 16,-13 12-16,1 11 15,-12 23 1,-12 1-16,-12-1 16,-12-22-1,-11-13-15,0-10 16,-36 22-1,-23-23-15,-1-11 16,25-12-16,11 0 16,59-23-1</inkml:trace>
          <inkml:trace contextRef="#ctx0" brushRef="#br0" timeOffset="23070.3483">20888-901 0,'0'0'15,"0"0"1,0 0-16,0-12 15,0-11 1,11-12-16,1 1 16,12-1-16,-1 12 15,13 0 1,11 0-16,0 11 16,0 0-1,0 12-15,-12 0 16,1 0-1,-13 0-15,1 0 16,-12 0-16,-12 0 16,0 0-1,0 0-15,-12 12 16,-24 23 0,-34 11-16,-24 12 15,-1-1-15,-22 1 16,-25 0-1,36-23-15,24-12 16,11-12 0,12 1-16,12-12 15,12-12-15,-1 1 16,13-12 0,-1-12-16,12 0 15,12-22 1,12-1-16,0 12 15,12-1 1,-1 1-16,12 0 16,1 11-16,-1 1 15,0 10 1,-11 13-16,11-1 16,-11 12-1,-12 0-15,-1 12 16,1-1-1,-12 13-15,-12 10 16,-11 12-16,-12 12 16,-1 0-1,1-12-15,-12 0 16,11-22 0,13-1-16,-1-12 15,13-11-15,-13-11 16,0-24-1,13-11-15,11-24 16,-12-10 0,12-13-16,12 12 15,-12 23 1,11 12-16,-11 12 16,0 22-16,0 0 15,0 12 1,0 0-16,0 24 15,0 22 1,-11 35-16,-1 11 16,-12 12-16,1-23 15,-13-12 1,-11-11-16,0-12 16,12-23-1,11 1-15,1-13 16,11-11-1,0 0-15,0-23 16,1-23-16,22-35 16,25-12-1,34 1-15,-11 11 16,0 12 0,-59 69-16</inkml:trace>
          <inkml:trace contextRef="#ctx0" brushRef="#br0" timeOffset="23239.6449">20805-1849 0,'0'0'16,"0"0"-16,0 0 15</inkml:trace>
          <inkml:trace contextRef="#ctx0" brushRef="#br0" timeOffset="23771.1377">20087-1849 0,'0'0'0,"0"0"16,-12 11 0,-24 13-16,-11-1 15,-23 11-15,11 1 16,0 0-1,12-1-15,0 1 16,11 11 0,13 1-16,11-13 15,12 12 1,12-11-16,-1 11 16,1-11-16,0 11 15,-12-11 1,0 0-16,0-12 15,-12 0 1,-23 0-16,-24-12 16,-12-11-16,1-11 15,11-1 1,12-11-16,-1-11 16,13-13-1,23-22-15,12 0 16,12-1-16,35 1 15,36 0 1,-1 11-16,-82 58 16</inkml:trace>
          <inkml:trace contextRef="#ctx0" brushRef="#br0" timeOffset="24440.6538">18732-1387 0,'0'0'16,"0"0"-16,0 0 16,0 0-1,0 0-15,0 0 16,0 0-1,12 12-15,-1-1 16,13 12 0,0 1-16,-1-1 15,1 11-15,-1-11 16,-11 1 0,0-1-16,0 0 15,-12 11 1,-12 1-16,-12 11 15,-11 1-15,0-1 16,-13-12 0,1 1-16,12-12 15,0-11 1,11-1-16,24-11 16</inkml:trace>
          <inkml:trace contextRef="#ctx0" brushRef="#br0" timeOffset="25367.9583">18484-1040 0,'0'0'0,"0"0"16,0 11-1,-11 13-15,-25-1 16,-11 23-1,-23 12-15,11-12 16,12-11-16,-1-1 16,-10 1-1,-1-12-15,12-11 16,-1-1 0,13 1-16,11-12 15,1 0 1,-1 0-16,1 0 15,-1 0-15,12 0 16,-11 0 0,11 0-16,0 0 15,1 0 1,-1 0-16,0-12 16,12 12-16,-12-11 15,12-1 1,0-11-16,12-23 15,0-12 1,11-11-16,13-1 16,-1 12-1,0 12-15,1 0 16,11-12-16,0 0 16,-12 12-1,24-12-15,-12 12 16,0 12-1,-11 10-15,-13 24 16,-11 12 0,0 11-16,-24 23 15,-23 12-15,-12 35 16,11-36 0,-11 1-16,0-12 15,0-23 1,0-11-16,0-12 15,11 0-15,1 0 16,0 0 0,-12 0-16,11 12 15,-11 11 1,0 0-16,12 0 16,-1-12-1,13-11-15,-1-11 16,1-12-16,11 0 15,0-12 1,0 0-16,12 12 16,0 12-1,0 11-15,0 0 16,-35 11-16,-36 35 16,-23 24-1,-12 11-15,0 0 16,0 0-1,106-81-15</inkml:trace>
          <inkml:trace contextRef="#ctx0" brushRef="#br0" timeOffset="25771.9502">17094-1456 0,'0'0'15,"0"0"1,0 0-16,0 0 16,0 0-1,0 0-15,-23 23 16,-24 23-16,-24 35 16,-47 58-1,12 23-15,36-47 16,34-22-1,48-1-15,47 47 16,47-12-16,-106-127 16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6:09.2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05A3A6-FA33-4089-9311-F50C66739CF4}" emma:medium="tactile" emma:mode="ink">
          <msink:context xmlns:msink="http://schemas.microsoft.com/ink/2010/main" type="inkDrawing" rotatedBoundingBox="9350,4962 32790,4796 32798,5860 9357,6025" semanticType="underline" shapeName="Other">
            <msink:sourceLink direction="with" ref="{8CB77456-11C4-4A35-B9D1-F2E10396A33A}"/>
            <msink:sourceLink direction="with" ref="{CB4682F1-43FD-45FC-94BB-064AE7AFF52B}"/>
            <msink:sourceLink direction="with" ref="{E4D4EA9E-6973-46E8-83BA-62A65E156CC8}"/>
            <msink:sourceLink direction="with" ref="{E7921F73-96ED-4FE3-B749-EBC6CAC812F8}"/>
            <msink:sourceLink direction="with" ref="{658C1FC0-D35F-4A12-9249-E986DB7ED4F0}"/>
            <msink:sourceLink direction="with" ref="{B34B1964-933C-4BD0-B759-CAED2C0570E5}"/>
            <msink:sourceLink direction="with" ref="{E47437EE-9F83-44A4-B1AE-8F8E94DF6A8C}"/>
            <msink:sourceLink direction="with" ref="{9683B0FD-5A5F-471A-B967-CC4674BD8985}"/>
          </msink:context>
        </emma:interpretation>
      </emma:emma>
    </inkml:annotationXML>
    <inkml:trace contextRef="#ctx0" brushRef="#br0">4879 3190 0,'12'0'16,"11"0"0,48 0-16,94-12 15,47-11 1,94-23-16,-11 0 15,117-24-15,-47 1 16,71 0 0,59-1-16,70 13 15,1 10 1,11 13-16,82-24 16,25 23-16,70-11 15,-71 23 1,12-35-16,118 35 15,-24-12 1,-59 12-16,177 23 16,-212-23-1,306 35-15,-353-1 16,307 35 0,-272 1-16,153-1 15,36 12-15,-154-1 16,237 1-1,-308-12-15,331 93 16,-330-46-16,200 34 16,-12-23-1,-141 0-15,-482-70 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8:10.2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4D1620-FE60-4651-9BA9-66F95087EADD}" emma:medium="tactile" emma:mode="ink">
          <msink:context xmlns:msink="http://schemas.microsoft.com/ink/2010/main" type="writingRegion" rotatedBoundingBox="15708,10722 7269,9728 7450,8190 15889,9184"/>
        </emma:interpretation>
      </emma:emma>
    </inkml:annotationXML>
    <inkml:traceGroup>
      <inkml:annotationXML>
        <emma:emma xmlns:emma="http://www.w3.org/2003/04/emma" version="1.0">
          <emma:interpretation id="{19051B6B-890A-4517-96A1-B800147F56AA}" emma:medium="tactile" emma:mode="ink">
            <msink:context xmlns:msink="http://schemas.microsoft.com/ink/2010/main" type="paragraph" rotatedBoundingBox="15708,10722 7269,9728 7450,8190 15889,9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F9385F-BE44-4293-98FF-F929526874F8}" emma:medium="tactile" emma:mode="ink">
              <msink:context xmlns:msink="http://schemas.microsoft.com/ink/2010/main" type="line" rotatedBoundingBox="15708,10722 7269,9728 7450,8190 15889,9184"/>
            </emma:interpretation>
          </emma:emma>
        </inkml:annotationXML>
        <inkml:traceGroup>
          <inkml:annotationXML>
            <emma:emma xmlns:emma="http://www.w3.org/2003/04/emma" version="1.0">
              <emma:interpretation id="{0E415E25-E594-45CE-89E3-3E985DF74EF5}" emma:medium="tactile" emma:mode="ink">
                <msink:context xmlns:msink="http://schemas.microsoft.com/ink/2010/main" type="inkWord" rotatedBoundingBox="15708,10722 13047,10409 13195,9159 15855,9472">
                  <msink:destinationLink direction="to" ref="{5FFE2078-FED1-4E19-91B9-A22F8303D3E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11438-289 0,'0'0'0,"-12"0"16,0 0 0,-11 0-16,-1 0 15,13 0 1,-13-11-16,12-1 16,0 1-1,12-1-15,0 1 16,0-1-16,12-11 15,24 0 1,11 0-16,0 0 16,-12 11-1,0 1-15,1 11 16,-13 11-16,1 12 16,-1 47-1,-11 22-15,-12-11 16,-12-12-1,-11 1-15,-24-1 16,0 12 0,0-23-16,-1-12 15,1 0-15,12-23 16,11 0 0,1-11-16,11-12 15,12 0 1,0 0-16,0 0 15,24 0-15,35 0 16,11-12 0,1 1-16,11-1 15,13 1 1,-1 11-16,-12 11 16,-82-11-1</inkml:trace>
          <inkml:trace contextRef="#ctx0" brushRef="#br0" timeOffset="227.5333">12263 116 0,'0'0'16,"0"0"-16,0 0 16,0 12-1,0-1-15,0-11 16</inkml:trace>
          <inkml:trace contextRef="#ctx0" brushRef="#br0" timeOffset="608.9558">12734-462 0,'0'0'0,"0"0"16,0 0-16,0 12 16,12 22-1,-1 36-15,13 22 16,-1-11-1,1-12-15,0 1 16,-1-12-16,1-12 16,-13-12-1,13-10-15,11 10 16,-35-34 0</inkml:trace>
          <inkml:trace contextRef="#ctx0" brushRef="#br0" timeOffset="1486.8645">13982-647 0,'0'0'15,"0"0"-15,0 0 16,0 0 0,0 0-16,-11 0 15,-13 0-15,-23 0 16,0 0-1,0 0-15,0 0 16,-12 0 0,12 12-16,11-1 15,1 1 1,11-1-16,13 1 16,-1 0-16,0-1 15,0 1 1,0-1-16,1 12 15,-1-11 1,12-1-16,0 1 16,0 0-16,0-1 15,0-11 1,0 12-16,0-12 16,0 0-1,12 0-15,11 0 16,13 0-1,11 0-15,0 0 16,0 0-16,0 0 16,0 11-1,-12 12-15,1 0 16,11 35 0,-12 0-16,-11 0 15,-12 0-15,-12-12 16,0 0-1,-12 0-15,-23 1 16,-36-13 0,-35-11-16,12-11 15,23-24 1,12 1-16,59 11 16</inkml:trace>
        </inkml:traceGroup>
        <inkml:traceGroup>
          <inkml:annotationXML>
            <emma:emma xmlns:emma="http://www.w3.org/2003/04/emma" version="1.0">
              <emma:interpretation id="{72218A23-78D4-46CA-8C32-48DC98149786}" emma:medium="tactile" emma:mode="ink">
                <msink:context xmlns:msink="http://schemas.microsoft.com/ink/2010/main" type="inkWord" rotatedBoundingBox="11430,10119 7281,9631 7450,8190 11600,86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998.3582">7704-1502 0,'0'0'16,"0"0"-16,35-12 16,83 1-1,23-1-15,-35 1 16,0-12-16,-23 11 16,-83 12-1</inkml:trace>
          <inkml:trace contextRef="#ctx0" brushRef="#br0" timeOffset="-18235.5242">7904-993 0,'0'0'15,"0"0"-15,0 0 16,0-12-16,0 0 16,0 1-1,0-12-15,12-12 16,11-11-1,13-12-15,-1 12 16,-11 11 0,11 12-16,-11 0 15,-13 11-15,-11 12 16,0 0 0,0 12-16,-11 23 15,-48 34 1,0 0-16,-12 12 15,12 0-15,12-12 16,12-11 0,11-12-16,12-11 15,12-12 1,0-11-16,12-1 16,0-11-16,11 0 15,1-11 1,0-1-16,-13-11 15,-11 0 1,0 0-16,-11 11 16,-13 1-1,-11-1-15,-12 1 16,-12 11-16,0 0 16,12 11-1,0 12-15,11 12 16,1 11-1,11 0-15,1 12 16,11 0 0,12 11-16,0 24 15,0-35-15,12 11 16,0-23 0,-12-46-16</inkml:trace>
          <inkml:trace contextRef="#ctx0" brushRef="#br0" timeOffset="-17672.6789">7244-1548 0,'0'0'0,"0"0"16,0 0-16,0 34 15,0 47 1,0 12-16,0-1 15,0 1 1,0-1-16,0-22 16,0-70-16</inkml:trace>
          <inkml:trace contextRef="#ctx0" brushRef="#br0" timeOffset="-19791.4683">9494-1086 0,'0'0'15,"0"0"1,0 0-16,0 0 16,0 0-16,0 0 15,0 0 1,0 0-16,0 0 16,0 0-1,12 12-15,0-1 16,11 1-16,1 11 15,11 0 1,1-11-16,-13-1 16,1 12-1,-1-11-15,-11 11 16,-12 0 0,0 0-16,-23 12 15,-13 11-15,-11 0 16,0 0-1,0-11-15,0 0 16,-12-12 0,-12 0-16,71-23 15</inkml:trace>
          <inkml:trace contextRef="#ctx0" brushRef="#br0" timeOffset="-19339.4536">9035-751 0,'0'0'0,"0"0"16,0 0-16,0 0 16,0 0-1,-12 0-15,0 0 16,1 0-16,-13-11 15,12-1 1,0 1-16,1-13 16,-1 13-1,0-12-15,12 11 16,0 1 0,12-12-16,11-1 15,1 13-15,0 11 16,-1 0-1,1 0-15,-13 11 16,-11 1 0,-11 23-16,-13 11 15,-11 12-15,-12-12 16,-12 12 0,-24-12-16,-23 12 15,36-24 1,11 1-16,59-35 15</inkml:trace>
          <inkml:trace contextRef="#ctx0" brushRef="#br0" timeOffset="-18974.7322">8305-797 0,'0'0'0,"0"0"15,0 0-15,0 0 16,0 0-1,-12 23-15,0 0 16,-12 12-16,-11 0 16,-12-1-1,-12 1-15,12-12 16,0 0 0,12 0-16,11-11 15,12-1 1,12-11-16</inkml:trace>
          <inkml:trace contextRef="#ctx0" brushRef="#br0" timeOffset="-16460.2234">5807-878 0,'0'0'16,"-11"23"-16,-13 35 15,-11 11 1,-1-11-16,-11-12 16,0 1-1,0-13-15,0-11 16,0 0-16,47-23 15</inkml:trace>
          <inkml:trace contextRef="#ctx0" brushRef="#br0" timeOffset="-17052.2227">7044-1121 0,'0'0'16,"0"0"0,-12 0-16,-11 12 15,-13-1-15,-11 13 16,-12-1-1,1 11-15,10-10 16,13 10 0,0 1-16,11 0 15,1-1 1,11-11-16,12 0 16,0-11-16,12 0 15,11-1 1,13-11-16,11 0 15,-12-11 1,0-1-16,-11 12 16,-12 0-16,-12 0 15,0 0 1,0 0-16,-24 12 16,-23 11-1,-12 11-15,-12-11 16,1 1-16,-24 10 15,11-11 1,1-11-16,23-1 16,12-11-1,-1-11-15,13-12 16,0-12 0,11-11-16,1-12 15,11 0 1,12 12-16,0 0 15,12-12-15,11-11 16,1 11 0,-24 58-16</inkml:trace>
          <inkml:trace contextRef="#ctx0" brushRef="#br0" timeOffset="-16715.5028">6290-1479 0,'0'0'0,"0"0"16,12-11-16,12-24 16,-1-11-1,-11-24-15,-24 1 16,0 11-16,-11 12 15,-1 23 1,-11 11-16,11 24 16,-11 23-1,11-1-15,1 12 16,11 12-16,24 12 16,23-1-1,12 0-15,0 1 16,-47-70-1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8:34.0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7454F3-E4D6-4060-853F-4D4F57C7CA1C}" emma:medium="tactile" emma:mode="ink">
          <msink:context xmlns:msink="http://schemas.microsoft.com/ink/2010/main" type="inkDrawing" rotatedBoundingBox="6446,15857 9873,15769 9874,15799 6446,15886" semanticType="underline" shapeName="Other">
            <msink:sourceLink direction="with" ref="{A03A0AC4-D37E-4832-943C-7822BA3CB7B5}"/>
          </msink:context>
        </emma:interpretation>
      </emma:emma>
    </inkml:annotationXML>
    <inkml:trace contextRef="#ctx0" brushRef="#br0">0 69 0,'0'0'16,"0"0"-16,24 12 16,23-1-1,24-11-15,46 0 16,25-11 0,11-1-16,0 1 15,59 11-15,0 0 16,24 0-1,35-12-15,-12 1 16,24 11 0,-60 0-16,72-23 15,-118 23-15,-1 0 16,1-12 0,-71 12-16,-47 0 15,-24 0 1,-35 0-16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8:40.5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59EF1F-A6C9-4E81-A413-CA7C3B5535C7}" emma:medium="tactile" emma:mode="ink">
          <msink:context xmlns:msink="http://schemas.microsoft.com/ink/2010/main" type="inkDrawing" rotatedBoundingBox="11287,15617 16351,15377 16353,15411 11289,15651" semanticType="underline" shapeName="Other">
            <msink:sourceLink direction="with" ref="{9D999F91-1444-4393-9B28-C2E8D89D6FD6}"/>
          </msink:context>
        </emma:interpretation>
      </emma:emma>
    </inkml:annotationXML>
    <inkml:trace contextRef="#ctx0" brushRef="#br0">0 219 0,'0'0'0,"0"0"15,0 0 1,12 0-16,23 0 16,47 0-1,13 0-15,-1-11 16,24 11 0,58 0-16,-23 0 15,-11-12-15,46-11 16,24 23-1,-47-12-15,83 1 16,-36 11 0,0-12-16,59-11 15,-95 0-15,72 11 16,-36 1 0,0-1-16,12 1 15,-36 11 1,1-12-16,11 1 15,-59-1 1,0 12-16,1 0 16,-24 0-16,-24-11 15,-12 11 1,-11 0-16,-24 0 16,0 0-1,-11 0-15,-13 0 16,1 0-1,-1 0-15,-11 0 16,-12 0-16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7:43.3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F145CE-56DA-431C-B2BB-6F4F2B8227BE}" emma:medium="tactile" emma:mode="ink">
          <msink:context xmlns:msink="http://schemas.microsoft.com/ink/2010/main" type="writingRegion" rotatedBoundingBox="1776,10099 6132,9548 6234,10358 1878,10909"/>
        </emma:interpretation>
      </emma:emma>
    </inkml:annotationXML>
    <inkml:traceGroup>
      <inkml:annotationXML>
        <emma:emma xmlns:emma="http://www.w3.org/2003/04/emma" version="1.0">
          <emma:interpretation id="{4EF8C0C4-DEF5-483D-8ED5-D02403203D23}" emma:medium="tactile" emma:mode="ink">
            <msink:context xmlns:msink="http://schemas.microsoft.com/ink/2010/main" type="paragraph" rotatedBoundingBox="1776,10099 6132,9548 6234,10358 1878,10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26281-933A-4290-AE19-0F337EBACAC3}" emma:medium="tactile" emma:mode="ink">
              <msink:context xmlns:msink="http://schemas.microsoft.com/ink/2010/main" type="line" rotatedBoundingBox="1776,10099 6132,9548 6234,10358 1878,10909"/>
            </emma:interpretation>
          </emma:emma>
        </inkml:annotationXML>
        <inkml:traceGroup>
          <inkml:annotationXML>
            <emma:emma xmlns:emma="http://www.w3.org/2003/04/emma" version="1.0">
              <emma:interpretation id="{91AA9633-0A87-49B3-A392-E9D5AA81A577}" emma:medium="tactile" emma:mode="ink">
                <msink:context xmlns:msink="http://schemas.microsoft.com/ink/2010/main" type="inkWord" rotatedBoundingBox="1776,10099 6132,9548 6234,10358 1878,10909">
                  <msink:destinationLink direction="from" ref="{5FFE2078-FED1-4E19-91B9-A22F8303D3E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118 359 0,'0'0'16,"0"0"-16,-12 0 15,-12-12-15,1 1 16,-1-1-1,12-11-15,1 0 16,-1 0 0,12 0-16,0-1 15,12-10-15,11 11 16,13 0 0,-1 11-16,0 12 15,-11 0 1,-1 23-16,1 35 15,-1 11 1,-23 12-16,-11-12 16,-13 1-16,-23-1 15,12-11 1,11-23-16,1-12 16,11-12-1,0-11-15,12 0 16,0 0-16,0-23 15,35-58 1,24-34-16,0-1 16,-12 24-1,0 22-15,-11 13 16,-13-1 0,-11 23-16,0 12 15,0 11-15,-12 12 16,0 0-1,0 0-15,-12 12 16,-23 34 0,-13 24-16,13 10 15,11-10-15,13-12 16,11-24 0,11 1-16,13 0 15,0-12 1,11 0-16,12 0 15,12-12 1,23 1-16,-82-12 16</inkml:trace>
          <inkml:trace contextRef="#ctx0" brushRef="#br0" timeOffset="256.1309">671 324 0,'0'0'0,"0"0"16,0 0-16,0 0 16,24 0-1,11 0-15,1 0 16,11 0-1,-12-12-15,12 1 16,-12 11 0,-35 0-16</inkml:trace>
          <inkml:trace contextRef="#ctx0" brushRef="#br0" timeOffset="467.7598">919 544 0,'0'0'0,"0"0"15,0 0 1,35-12-16,12 0 16,36-11-1,-83 23-15</inkml:trace>
          <inkml:trace contextRef="#ctx0" brushRef="#br0" timeOffset="926.2403">1461 93 0,'0'0'15,"0"0"-15,0 0 16,0 0-16,0 0 16,0 0-1,11-12-15,13-11 16,11 0 0,1 0-16,-1 0 15,12 11 1,-12 12-16,1 12 15,-13-1-15,-11 13 16,-24 33 0,-11 13-16,-13 11 15,-11-1 1,0-22-16,12-12 16,11-22-1,12-1-15,1-12 16,11-11-16,0 0 15,0 0 1,11 12-16,13-1 16,35 1-1,23-1-15,13 1 16,-25-12-16,-70 0 16</inkml:trace>
          <inkml:trace contextRef="#ctx0" brushRef="#br0" timeOffset="1102.9931">2144 440 0,'0'0'0,"0"0"15,0 0 1,0 0-16,0 0 15,0 0-15</inkml:trace>
          <inkml:trace contextRef="#ctx0" brushRef="#br0" timeOffset="1575.7801">2521-161 0,'0'0'0,"0"0"15,0 0-15,0 23 16,12 11 0,-12 24-16,11 35 15,1 34-15,0-23 16,0-35 0,-1-23-16,1-11 15,-12-35 1</inkml:trace>
          <inkml:trace contextRef="#ctx0" brushRef="#br0" timeOffset="2255.6971">3498-427 0,'0'0'15,"0"0"-15,0 0 16,-11 0-1,-13 0-15,-11 0 16,-1 0 0,-11 0-16,12 0 15,-12 0-15,12 0 16,-13 11 0,13 1-16,-12 11 15,0 12 1,11-1-16,1 1 15,0 0 1,11-1-16,1-10 16,11-1-16,0-12 15,0 1 1,12-1-16,0-11 16,0 0-1,12 12-15,23-1 16,13 1-1,-13 0-15,12-1 16,0 1-16,-11 11 16,11 0-1,0 0-15,-24 0 16,1 0 0,-12 0-16,-12 24 15,-12-13-15,-23 24 16,-13-12-1,-22 0-15,-1-11 16,24 0 0,47-35-16</inkml:trace>
          <inkml:trace contextRef="#ctx0" brushRef="#br0" timeOffset="3711.97">3817-416 0,'0'0'15,"0"0"1,0 0-16,0 0 15,0 0-15,0 0 16,0 35 0,-12 46-16,0 11 15,-12-11 1,1 0-16,11-11 16,0-1-16,0-11 15,12-12 1,0-46-16</inkml:trace>
          <inkml:trace contextRef="#ctx0" brushRef="#br0" timeOffset="4085.6616">4111-300 0,'0'0'0,"0"0"16,-12 23-16,12 12 16,-12-1-1,-11 1-15,-1 0 16,1-1 0,-1-10-16,1-1 15,11-12 1,0 1-16,12-1 15,0 1-15,12-1 16,23 13 0,12-13-16,12 1 15,0-1 1,-12-11-16,12 0 16,-12 0-1,0 0-15,-11 0 16,-36 0-16</inkml:trace>
          <inkml:trace contextRef="#ctx0" brushRef="#br0" timeOffset="4302.1207">4276-323 0,'0'0'15,"0"11"-15,0 24 16,0 34-16,0 1 16,-12 22-1,12 24-15,0-1 16,-12-34 0,12-81-16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7:49.7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FE2078-FED1-4E19-91B9-A22F8303D3E9}" emma:medium="tactile" emma:mode="ink">
          <msink:context xmlns:msink="http://schemas.microsoft.com/ink/2010/main" type="inkDrawing" rotatedBoundingBox="7122,10021 12259,10099 12248,10781 7111,10703" semanticType="callout" shapeName="Other">
            <msink:sourceLink direction="to" ref="{0E415E25-E594-45CE-89E3-3E985DF74EF5}"/>
            <msink:sourceLink direction="from" ref="{91AA9633-0A87-49B3-A392-E9D5AA81A577}"/>
          </msink:context>
        </emma:interpretation>
      </emma:emma>
    </inkml:annotationXML>
    <inkml:trace contextRef="#ctx0" brushRef="#br0">5301 174 0,'0'0'0,"0"0"15,0 0 1,0 0-16,0 0 16,12 0-1,23 11-15,12-11 16,35 12-1,36-12-15,24 0 16,-1 11-16,36 1 16,35-12-1,-24 12-15,95-12 16,-48 0 0,60 0-16,-59 0 15,70 11 1,-59-11-16,71 12 15,-70-12-15,34 11 16,-46-11 0,-36 12-16,24-1 15,-59 12-15,-24-23 16,12 0 0,-35 12-16,-24-12 15,-23 0 1,-12 0-16,-24 0 15,-11 0 1,-12 0-16,-12 0 16,0-12-1,0 12-15,-12-11 16,-12-12-16,-11-12 16,-12 0-1,-12 1-15,0-1 16,12 12-1,0 0-15,-12-12 16,12 12-16,0 0 16,0 11-1,11 1-15,1-1 16,23 12 0,12 0-16,0 0 15,0 0-15,12 12 16,12-1-1,11 13-15,24-1 16,23 0 0,12 0-16,-23 0 15,-12-11 1,-12 11-16,-12-12 16,-11 1-16,-12 11 15,-12 12 1,-12-1-16,-23 12 15,-36 12 1,12-12-16,-12 12 16,13-12-1,-1-11-15,0 0 16,12-12-16,11 0 16,13-11-1,-1-1-15,12-11 16,12 0-1,0 0-15,-11-11 16,-1-1-16,0-11 16,0-12-1,0-23-15,-11-22 16,-1-1 0,1 0-16,-1 11 15,1 1 1,-1 11-16,12 24 15,12-1-15,0 23 16,0 12 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6:59.2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FF6B22-CB9B-4922-BFA8-8968E2A607DA}" emma:medium="tactile" emma:mode="ink">
          <msink:context xmlns:msink="http://schemas.microsoft.com/ink/2010/main" type="writingRegion" rotatedBoundingBox="33390,10618 28280,10583 28293,8612 33404,8646"/>
        </emma:interpretation>
      </emma:emma>
    </inkml:annotationXML>
    <inkml:traceGroup>
      <inkml:annotationXML>
        <emma:emma xmlns:emma="http://www.w3.org/2003/04/emma" version="1.0">
          <emma:interpretation id="{C1F3F842-533B-40BD-AEC8-F8DA44317BDB}" emma:medium="tactile" emma:mode="ink">
            <msink:context xmlns:msink="http://schemas.microsoft.com/ink/2010/main" type="paragraph" rotatedBoundingBox="33390,10618 28280,10583 28293,8612 33404,8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F5173-862A-4D83-AA29-1F217968B7AF}" emma:medium="tactile" emma:mode="ink">
              <msink:context xmlns:msink="http://schemas.microsoft.com/ink/2010/main" type="line" rotatedBoundingBox="33390,10618 28280,10583 28293,8612 33404,8646"/>
            </emma:interpretation>
          </emma:emma>
        </inkml:annotationXML>
        <inkml:traceGroup>
          <inkml:annotationXML>
            <emma:emma xmlns:emma="http://www.w3.org/2003/04/emma" version="1.0">
              <emma:interpretation id="{9F8CA94A-E79E-49CA-91D1-3C42B1152B95}" emma:medium="tactile" emma:mode="ink">
                <msink:context xmlns:msink="http://schemas.microsoft.com/ink/2010/main" type="inkWord" rotatedBoundingBox="33394,10085 30108,10063 30116,8845 33402,8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28921 7015 0,'0'0'0,"0"0"16,0 0-16,-11 0 16,-1 12-1,-12 11-15,-11 0 16,-24 12 0,-35 11-16,-1 0 15,1-11 1,24-12-16,22-12 15,13-11-15,35 0 16</inkml:trace>
          <inkml:trace contextRef="#ctx0" brushRef="#br0" timeOffset="245.9258">28544 6310 0,'0'0'15,"0"0"1,0 0-16,0 0 16,12 0-1,0 23-15,11 12 16,1 23-16,0 34 16,-13 70-1,-11-46-15,0-47 16,-11 12-1,-13 0-15,24-81 16</inkml:trace>
          <inkml:trace contextRef="#ctx0" brushRef="#br0" timeOffset="2010.2654">26318 6703 0,'0'0'0,"-12"0"16,-35 23-16,-24 24 16,-11 22-1,11-11-15,-23 11 16,35-11-1,24 0-15,11-24 16,12 1-16,12-12 16,12 0-1,12-11-15,-1-12 16,-11 0 0,0-12-16,0 1 15,-1-1-15,-11 0 16,0 1-1,-11-1-15,-13 1 16,-23-1 0,-12 1-16,12-1 15,12 1 1,11-1-16,1 0 16,11-11-16,12-23 15,23-23 1,13-1-16,11 1 15,0 0 1,0 11-16,-47 58 16</inkml:trace>
          <inkml:trace contextRef="#ctx0" brushRef="#br0" timeOffset="1478.9349">26754 7501 0,'0'0'15,"0"0"1,0 0-16,0 0 15</inkml:trace>
          <inkml:trace contextRef="#ctx0" brushRef="#br0" timeOffset="1311.7938">27614 6437 0,'0'0'0,"0"0"16,-12 12-16,-23 11 15,-24 0 1,-24 0-16,1-11 16,11-12-16,0 0 15,-23 11 1,0 1-16,12 11 15,11 0 1,12 12-16,12 0 16,11 11-1,13 0-15,11 0 16,12 12-16,0-58 16</inkml:trace>
        </inkml:traceGroup>
        <inkml:traceGroup>
          <inkml:annotationXML>
            <emma:emma xmlns:emma="http://www.w3.org/2003/04/emma" version="1.0">
              <emma:interpretation id="{741FC680-2EBA-4629-9163-1BA09172C0FD}" emma:medium="tactile" emma:mode="ink">
                <msink:context xmlns:msink="http://schemas.microsoft.com/ink/2010/main" type="inkWord" rotatedBoundingBox="32552,10612 28280,10583 28293,8612 32565,86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0.152">27849 6830 0,'0'0'16,"0"0"-16,0 0 16,0 0-16,-11-11 15,-1-1 1,0-11-16,0 0 15,0-12 1,12 12-16,12 0 16,12-12-1,35 1-15,0 11 16,-12 11-16,-12 12 16,0 0-1,-23 12-15,0-1 16,-12 12-1,-12 12-15,-35 11 16,-12 0-16,-12 1 16,13-13-1,10 1-15,13-12 16,12-11 0,-1-1-16,12 1 15,0-1 1,12 1-16,0-1 15,0 1-15,0 0 16,0-1 0,0 12-16,0 12 15,0 0 1,-11-12-16,-1 11 16,-12-11-1,-11-11-15,0 0 16,-24-12-16,12-12 15,-1-11 1,13 0-16,12-12 16,11-11-1,12-12-15,12-11 16,23-1-16,12 13 16,0 10-1,-47 47-15</inkml:trace>
          <inkml:trace contextRef="#ctx0" brushRef="#br0" timeOffset="3351.9511">24292 8032 0,'0'0'15,"0"0"-15,23 0 16,95 0 0,59-46-16,47-12 15,-12-11-15,-59 34 16,-153 35-1</inkml:trace>
          <inkml:trace contextRef="#ctx0" brushRef="#br0" timeOffset="3076.2679">25376 6068 0,'0'0'0,"0"0"16,0 0-16,0 0 16,0 0-1,0 0-15,-12 0 16,-12 0 0,1 11-16,-1 1 15,1-1-15,11 1 16,12-1-1,0 12-15,12 12 16,-1 0 0,1 11-16,0 0 15,-12 0-15,-12-11 16,-23 11 0,-12 1-16,47-47 15</inkml:trace>
          <inkml:trace contextRef="#ctx0" brushRef="#br0" timeOffset="2710.4002">25411 6541 0,'0'0'0,"0"12"15,-12 34 1,-23 24-16,-1-13 16,-11 13-16,12-24 15,0-11 1,-1-1-16,1-11 16,0 0-1,-1 1-15,13 10 16,-13 12-16,13-11 15,-1-12 1,1-11-16,11-1 16,0-11-1,0 0-15,1-11 16,-1-1 0,0-11-16,12-12 15,0 12-15,-12 0 16,12 12-1,-11-1-15,-1 12 16,-12 0 0,-11 12-16,-24 11 15,-35 11-15,-1 13 16,25-1 0,11 0-16,24-23 15,35-23 1</inkml:trace>
          <inkml:trace contextRef="#ctx0" brushRef="#br0" timeOffset="2170.2371">26000 6264 0,'0'0'16,"0"0"-16,0 0 16,0 0-1,0 0-15,0 0 16</inkml:trace>
          <inkml:trace contextRef="#ctx0" brushRef="#br0" timeOffset="3922.1701">24292 6484 0,'0'0'0,"0"-12"16,0-23-1,-12 1-15,0-1 16,-11 0-16,-24 1 16,-12 22-1,-12 1-15,24 11 16,0 11 0,11 12-16,13 0 15,11 0 1,0 12-16,12 11 15,12 1-15,12 22 16,11 0 0,-11-11-16,-1 0 15,-11 0 1,-12-58-16</inkml:trace>
          <inkml:trace contextRef="#ctx0" brushRef="#br0" timeOffset="4043.0353">23832 7189 0,'0'0'16,"0"0"-16,0 0 16,-11 11-1,-1 1-15,12-12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47.7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BF06FFC-AF98-44E1-A26F-EA45C81A4B62}" emma:medium="tactile" emma:mode="ink">
          <msink:context xmlns:msink="http://schemas.microsoft.com/ink/2010/main" type="inkDrawing" rotatedBoundingBox="5525,8368 7983,11561 7874,11644 5416,8451" semanticType="callout" shapeName="Other">
            <msink:sourceLink direction="with" ref="{EC5CC942-6AF5-4750-BAC4-5E1798A7004F}"/>
            <msink:sourceLink direction="with" ref="{06A03989-E69E-4E19-B8E1-25FE432F6E48}"/>
          </msink:context>
        </emma:interpretation>
      </emma:emma>
    </inkml:annotationXML>
    <inkml:trace contextRef="#ctx0" brushRef="#br0">2403 3236 0,'0'0'0,"0"0"15,0 0-15,0 0 16,0 0-1,0 0-15,-11-11 16,-1-1 0,0-11-16,-23-12 15,-1 1-15,-11-13 16,0 1 0,0-23-16,-12-24 15,-12-45 1,1 22-16,-24 12 15,-12-11-15,-1-36 16,25 13 0,0 34-16,-24-12 15,-12-11 1,12 0-16,0 0 16,23 46-1,-11-23-15,-12-12 16,-12-22-16,36 22 15,11 35 1,12-11-16,-11-12 16,11-12-1,11 12-15,-10 23 16,10 12 0,1-12-16,0 0 15,12 12-15,11-1 16,24 70-1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8:37.7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E6A36E-5AE4-4051-B85B-32379B6A5953}" emma:medium="tactile" emma:mode="ink">
          <msink:context xmlns:msink="http://schemas.microsoft.com/ink/2010/main" type="writingRegion" rotatedBoundingBox="1808,14666 26405,13450 26633,18083 2037,19298"/>
        </emma:interpretation>
      </emma:emma>
    </inkml:annotationXML>
    <inkml:traceGroup>
      <inkml:annotationXML>
        <emma:emma xmlns:emma="http://www.w3.org/2003/04/emma" version="1.0">
          <emma:interpretation id="{E388BC29-3797-4BF2-86FF-7A419E955F71}" emma:medium="tactile" emma:mode="ink">
            <msink:context xmlns:msink="http://schemas.microsoft.com/ink/2010/main" type="paragraph" rotatedBoundingBox="7331,16157 15414,13597 15779,14748 7695,17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9DF56B-619E-4A16-AD1E-BE531563DF41}" emma:medium="tactile" emma:mode="ink">
              <msink:context xmlns:msink="http://schemas.microsoft.com/ink/2010/main" type="line" rotatedBoundingBox="7331,16157 15414,13597 15779,14748 7695,17309"/>
            </emma:interpretation>
          </emma:emma>
        </inkml:annotationXML>
        <inkml:traceGroup>
          <inkml:annotationXML>
            <emma:emma xmlns:emma="http://www.w3.org/2003/04/emma" version="1.0">
              <emma:interpretation id="{033928D9-E90F-49C2-92BE-7365542BA4EE}" emma:medium="tactile" emma:mode="ink">
                <msink:context xmlns:msink="http://schemas.microsoft.com/ink/2010/main" type="inkWord" rotatedBoundingBox="7342,16192 8859,15711 9190,16759 7673,172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5525 6079 0,'0'0'16,"0"0"0,0 0-16,0 0 15,0 0-15,23 12 16,36 46 0,12 46-16,11 46 15,-35-57 1,-11-1-16,-13-23 15,13 1 1,-13-13-16,1-22 16,-1-12-16,-23-23 15</inkml:trace>
          <inkml:trace contextRef="#ctx0" brushRef="#br0" timeOffset="622.1527">6455 6507 0,'0'0'15,"0"0"-15,0 0 16,0 0 0,0 0-16,-12 0 15,-11-11-15,-13-1 16,1-11-1,0 0-15,11-12 16,12 0 0,12 1-16,12 11 15,24-12-15,-1 12 16,12 23 0,0 11-16,0 24 15,0 34 1,-23 12-16,-12 0 15,-12 0 1,-12 0-16,0-23 16,0-24-16,12-10 15,0-24 1,0 0-16,0 0 16,0-24-1,12-45-15,12-70 16,-1 1-1,1 45-15,-1 12 16,1 35-16,-12 11 16,0 12-1,-12 23-15,0 0 16,0 0 0,-12 35-16,12 57 15,12 1-15,11-12 16,24 0-1,0-23-15,12-24 16,-12-11 0,12-11-16,-59-12 15</inkml:trace>
          <inkml:trace contextRef="#ctx0" brushRef="#br0" timeOffset="858.2123">7127 6045 0,'0'0'0,"0"0"16,11 23-16,13 35 16,11 34-1,1 12-15,-13-11 16,13-12-16,-13-24 15,12 1 1,-11-23-16,-24-35 16</inkml:trace>
        </inkml:traceGroup>
        <inkml:traceGroup>
          <inkml:annotationXML>
            <emma:emma xmlns:emma="http://www.w3.org/2003/04/emma" version="1.0">
              <emma:interpretation id="{69C01C8C-2299-49DF-BB9E-1631DB9AE626}" emma:medium="tactile" emma:mode="ink">
                <msink:context xmlns:msink="http://schemas.microsoft.com/ink/2010/main" type="inkWord" rotatedBoundingBox="10204,15683 10886,15467 11016,15880 10334,160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9.3752">8387 5571 0,'0'0'0,"0"0"15,0 0-15,0 0 16,12 0 0,35 0-16,24-12 15,11 12-15,1 0 16,-1 0 0,-11 0-16,-1-11 15,-11 11 1,-12-12-16,-47 12 15</inkml:trace>
          <inkml:trace contextRef="#ctx0" brushRef="#br0" timeOffset="1666.7415">8493 5825 0,'0'0'15,"0"0"1,35 12-16,36-1 16,23-11-1,48-11-15,11-12 16,-35 0-16,-24-1 16,-94 24-1</inkml:trace>
        </inkml:traceGroup>
        <inkml:traceGroup>
          <inkml:annotationXML>
            <emma:emma xmlns:emma="http://www.w3.org/2003/04/emma" version="1.0">
              <emma:interpretation id="{9D999F91-1444-4393-9B28-C2E8D89D6FD6}" emma:medium="tactile" emma:mode="ink">
                <msink:context xmlns:msink="http://schemas.microsoft.com/ink/2010/main" type="inkWord" rotatedBoundingBox="11928,14701 15414,13597 15779,14748 12293,15852">
                  <msink:destinationLink direction="with" ref="{5E59EF1F-A6C9-4E81-A413-CA7C3B5535C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18.9724">10401 4531 0,'0'0'16,"0"0"0,0 0-16,0 0 15,0 0-15,-11 0 16,-13 0-1,-11 11-15,-24 36 16,12 10 0,11 1-16,25-12 15,11 1 1,11-13-16,25 1 16,23 0-16,-1-12 15,1-23 1,-12 0-16,1-23 15,11-24 1,-12-22-16,-24 0 16,-11 11-1,-12 12-15,0 11 16,-12 0-16,0 12 16,-23 12-1,-24-1-15,-12 12 16,1 12-1,23-1-15,0 12 16,11 12-16,13 0 16,23-35-1</inkml:trace>
          <inkml:trace contextRef="#ctx0" brushRef="#br0" timeOffset="4836.7967">10979 4889 0,'0'0'16,"0"0"-16,0 0 15,0 0 1</inkml:trace>
          <inkml:trace contextRef="#ctx0" brushRef="#br0" timeOffset="5356.916">11520 4577 0,'0'0'16,"-11"12"-1,-13 11-15,1 23 16,11-11 0,0-1-16,12 1 15,12 0-15,23-12 16,-11 0 0,11-12-16,0-11 15,1-11 1,-1-1-16,0-22 15,-11-13 1,-12 1-16,-12 11 16,-12 1-16,-12 11 15,-11 0 1,-12 11-16,-24 12 16,1 23-1,22 0-15,13 0 16,23 0-16,12-11 15,12 0 1,23-1-16,-35-11 16</inkml:trace>
          <inkml:trace contextRef="#ctx0" brushRef="#br0" timeOffset="5751.866">12027 4589 0,'0'0'16,"-12"11"0,0 12-16,1 12 15,11 11-15,23 12 16,1-23 0,11-12-16,0 0 15,13-12 1,-1-11-16,0-11 15,0-12 1,0-12-16,-23 0 16,-13-11-16,1 0 15,-24 11 1,1 12-16,-13 0 16,-11 0-1,-12 11-15,-24 1 16,12 11-16,12 11 15,12-11 1,23 12-16,12-12 16,12 0-1,-12 0-15</inkml:trace>
          <inkml:trace contextRef="#ctx0" brushRef="#br0" timeOffset="6568.7519">12604 3930 0,'0'0'0,"0"0"15,0 0 1,0 11-16,12 36 15,12 45 1,11 12-16,0-23 16,1-12-16,-1 1 15,0-13 1,1 1-16,-1-12 16,-12-11-1,13 0-15,-13-24 16,-23-11-1</inkml:trace>
          <inkml:trace contextRef="#ctx0" brushRef="#br0" timeOffset="6993.2943">13158 4022 0,'0'0'15,"0"0"-15,0 0 16,12 12 0,-1 11-16,1 0 15,0 12-15,0 11 16,-12-11 0,0-1-16,0-11 15,0 1 1,0-1-16,0-12 15,12 12 1,-1-11-16,1-1 16,12 1-16,-1 0 15,13-1 1,11 1-16,23-1 16,25 1-1,-13-1-15,-11-11 16,-12 0-1,-12 0-15,0 0 16,-24 0-16,1 0 16,-24 0-1</inkml:trace>
          <inkml:trace contextRef="#ctx0" brushRef="#br0" timeOffset="7288.1621">13511 3999 0,'0'0'15,"0"0"-15,0 0 16,0 0 0,0 0-16,12 23 15,0 12 1,0 34-16,-1 1 15,1-1 1,0 0-16,11 1 16,1-1-16,11 0 15,-11-11 1,11 0-16,-11-12 16,-24-46-1</inkml:trace>
        </inkml:traceGroup>
      </inkml:traceGroup>
    </inkml:traceGroup>
    <inkml:traceGroup>
      <inkml:annotationXML>
        <emma:emma xmlns:emma="http://www.w3.org/2003/04/emma" version="1.0">
          <emma:interpretation id="{B80D0A83-5D9B-443E-A8CC-16CE2802756A}" emma:medium="tactile" emma:mode="ink">
            <msink:context xmlns:msink="http://schemas.microsoft.com/ink/2010/main" type="paragraph" rotatedBoundingBox="12329,15874 25551,13645 25753,14840 12531,170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D901559-226A-4C04-B936-F55D5316DFFC}" emma:medium="tactile" emma:mode="ink">
              <msink:context xmlns:msink="http://schemas.microsoft.com/ink/2010/main" type="line" rotatedBoundingBox="12329,15874 25551,13645 25753,14840 12531,17070"/>
            </emma:interpretation>
          </emma:emma>
        </inkml:annotationXML>
        <inkml:traceGroup>
          <inkml:annotationXML>
            <emma:emma xmlns:emma="http://www.w3.org/2003/04/emma" version="1.0">
              <emma:interpretation id="{55466468-34C7-40DD-9EE3-8172F36B0DD7}" emma:medium="tactile" emma:mode="ink">
                <msink:context xmlns:msink="http://schemas.microsoft.com/ink/2010/main" type="inkWord" rotatedBoundingBox="12365,16086 15849,15499 15990,16332 12505,169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35.7205">10590 6149 0,'0'0'0,"0"0"15,0 0-15,-12 0 16,12 0 0,0 0-16,0 0 15,0-12 1,0-11-16,12-12 15,23-22-15,12 10 16,24 13 0,0 22-16,-12 12 15,-12 23 1,0 12-16,-24 0 16,1 22-1,-24 24-15,-24 23 16,-23 0-16,-23-11 15,11-35 1,0-12-16,23-23 16,13-11-1,-1-1-15,13-11 16,11 0 0,0 0-16,11-11 15,13-1-15,47-11 16,-1 11-1,13 1-15,-1-1 16,12 1 0,-94 11-16</inkml:trace>
          <inkml:trace contextRef="#ctx0" brushRef="#br0" timeOffset="8904.0911">11473 6576 0,'0'0'16,"0"0"-16,0 0 15,0 0 1,12 0-16,-12 0 16</inkml:trace>
          <inkml:trace contextRef="#ctx0" brushRef="#br0" timeOffset="9325.9464">11780 6079 0,'0'0'16,"0"0"-16,0 0 15,0 0-15,11 0 16,1 12 0,12 11-16,-1 12 15,13 34 1,-13 24-16,13-24 16,-13-11-16,1-12 15,-1-23 1,13 0-16,-36-23 15</inkml:trace>
          <inkml:trace contextRef="#ctx0" brushRef="#br0" timeOffset="9889.7598">12698 5802 0,'0'0'0,"0"0"15,-11 12-15,-13-1 16,-11 1 0,-24 11-16,0-12 15,0 13-15,24-13 16,-1 1-1,13-1-15,-13 12 16,13 0 0,-1-11-16,13 0 15,-1-1 1,12 1-16,0-1 16,0 1-16,0-1 15,12 1 1,11-1-16,24 1 15,24 0 1,0 11-16,-1 0 16,-23 0-1,1 0-15,-13 0 16,-12 0-16,1 23 16,-12-11-1,-12 0-15,0 0 16,-12-12-1,-23 0-15,-12 0 16,-12 0-16,12-11 16,11-12-1,1 0-15,35 0 16</inkml:trace>
          <inkml:trace contextRef="#ctx0" brushRef="#br0" timeOffset="10174.7958">13146 5767 0,'0'0'16,"0"0"-16,12 35 15,0 11 1,-1 12-16,1 0 16,0 0-1,0 11-15,0 0 16,-1-11-16,1-23 16,0-12-1,-12-23-15</inkml:trace>
          <inkml:trace contextRef="#ctx0" brushRef="#br0" timeOffset="10549.2843">13464 5594 0,'0'0'0,"0"0"16,0 12-1,0 22-15,0 24 16,0 11 0,0-11-16,-12-12 15,1-11 1,11-12-16,0 0 16,0-11-16,0-1 15,11 1 1,13 0-16,23 11 15,24 0 1,11-12-16,-11-11 16,-1 0-1,13-11-15,-12-1 16,-1 1-16,-11-1 16,-23 1-1,-36 11-15</inkml:trace>
          <inkml:trace contextRef="#ctx0" brushRef="#br0" timeOffset="10755.8547">13900 5617 0,'0'0'0,"0"0"16,0 12-1,0 57-15,12 47 16,0-12 0,-1 0-16,13 57 15,-24-161 1</inkml:trace>
        </inkml:traceGroup>
        <inkml:traceGroup>
          <inkml:annotationXML>
            <emma:emma xmlns:emma="http://www.w3.org/2003/04/emma" version="1.0">
              <emma:interpretation id="{3E34180A-B392-4CC0-AECB-6CB1D99436D0}" emma:medium="tactile" emma:mode="ink">
                <msink:context xmlns:msink="http://schemas.microsoft.com/ink/2010/main" type="inkWord" rotatedBoundingBox="16813,15132 21155,14400 21281,15148 16939,15880">
                  <msink:destinationLink direction="with" ref="{00578351-DB9B-4BE1-918A-FFA454CECA20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901.2376">15066 5432 0,'0'0'15,"0"0"-15,0 0 16,47 0-1,47 0-15,24-23 16,-23 0 0,22 0-16,1 0 15,0 11 1,-24 1-16,-94 11 16</inkml:trace>
          <inkml:trace contextRef="#ctx0" brushRef="#br0" timeOffset="12665.9067">15090 5132 0,'0'0'0,"0"0"16,0 0-16,0 0 15,0 0 1,23 0-16,36 0 15,24-12 1,-1 12-16,-11-11 16,-12 11-1,-12 0-15,-12 0 16,0 11-16,1 1 16,-36-12-1</inkml:trace>
          <inkml:trace contextRef="#ctx0" brushRef="#br0" timeOffset="13395.3648">16315 4970 0,'0'0'0,"0"0"16,0 0-1,0 0-15,-12 0 16,-12 12-16,1-1 16,-1 12-1,1 12-15,11 0 16,0-1 0,12 1-16,12-12 15,12 0-15,11 0 16,36-11-1,-1-24-15,1-11 16,-12-12 0,-12 1-16,-12-12 15,-11-12 1,-24 12-16,-12-1 16,-23 13-16,-12 11 15,-12 23 1,-12 11-16,0 12 15,24 0 1,24 0-16,-1 1 16,12-13-16,12 1 15,12 11 1,-12-23-16</inkml:trace>
          <inkml:trace contextRef="#ctx0" brushRef="#br0" timeOffset="13582.2445">17010 5155 0,'0'0'15,"0"0"-15,0 0 16,0 0-1,0 0-15</inkml:trace>
          <inkml:trace contextRef="#ctx0" brushRef="#br0" timeOffset="15087.7316">17705 4565 0,'0'0'0,"0"0"16,0 0-1,0 0-15,-12 0 16,0 12-16,-11 0 16,-13 22-1,1 12-15,-12 24 16,12-12-1,23-24-15,0 1 16,12-12 0,12 0-16,23 0 15,12 0-15,0-11 16,0 0 0,12-12-16,-12-12 15,1-11 1,-13-12-16,-12-11 15,-11 0-15,0 0 16,-12 11 0,-12 12-16,-23 0 15,-12 11 1,-12 12-16,0 12 16,12 11-1,12 0-15,11 0 16,12-11-16,12 11 15,0-23 1</inkml:trace>
          <inkml:trace contextRef="#ctx0" brushRef="#br0" timeOffset="15560.2998">18235 4854 0,'0'0'0,"0"0"15,0 12-15,-12 11 16,12 0 0,0 0-16,12 0 15,0 1 1,11 10-16,1-11 15,11-11-15,12-1 16,0-11 0,0-11-16,1-1 15,-1-22 1,-12-1-16,-11-23 16,-24 12-1,-12 0-15,-12 11 16,-11 12-16,-12 11 15,-36 12 1,13 12-16,-1 11 16,24 0-1,23 0-15,13 0 16,11-11-16,11 11 16,13 0-1,23 0-15,-47-23 16</inkml:trace>
          <inkml:trace contextRef="#ctx0" brushRef="#br0" timeOffset="15985.1823">18930 4820 0,'0'0'15,"0"11"-15,0 24 16,12 0 0,-1-1-16,13 1 15,11 0 1,24-12-16,24 0 16,-1-12-1,-11-11-15,-24-11 16,-12-1-16,1-11 15,-13-11 1,-23-13-16,-12 13 16,-35-13-1,-23 13-15,-13 22 16,1 12-16,-13 12 16,25-1-1,23 1-15,11-1 16,13 1-1,23-12-15,0 0 16,12 12 0,-12-12-16</inkml:trace>
        </inkml:traceGroup>
        <inkml:traceGroup>
          <inkml:annotationXML>
            <emma:emma xmlns:emma="http://www.w3.org/2003/04/emma" version="1.0">
              <emma:interpretation id="{5D279ED4-EA0B-4D37-A2E1-64710371A0AB}" emma:medium="tactile" emma:mode="ink">
                <msink:context xmlns:msink="http://schemas.microsoft.com/ink/2010/main" type="inkWord" rotatedBoundingBox="21500,14328 25551,13645 25753,14840 21702,15523">
                  <msink:destinationLink direction="with" ref="{00578351-DB9B-4BE1-918A-FFA454CECA20}"/>
                </msink:context>
              </emma:interpretation>
              <emma:one-of disjunction-type="recognition" id="oneOf5">
                <emma:interpretation id="interp5" emma:lang="" emma:confidence="0">
                  <emma:literal>Sot</emma:literal>
                </emma:interpretation>
                <emma:interpretation id="interp6" emma:lang="" emma:confidence="0">
                  <emma:literal>sot</emma:literal>
                </emma:interpretation>
                <emma:interpretation id="interp7" emma:lang="" emma:confidence="0">
                  <emma:literal>Got</emma:literal>
                </emma:interpretation>
                <emma:interpretation id="interp8" emma:lang="" emma:confidence="0">
                  <emma:literal>not</emma:literal>
                </emma:interpretation>
                <emma:interpretation id="interp9" emma:lang="" emma:confidence="0">
                  <emma:literal>Not</emma:literal>
                </emma:interpretation>
              </emma:one-of>
            </emma:emma>
          </inkml:annotationXML>
          <inkml:trace contextRef="#ctx0" brushRef="#br0" timeOffset="18041.1951">20143 4138 0,'0'0'15,"0"0"-15,0 0 16,0 0 0,0 0-16,0 0 15,-12 23-15,-11 35 16,-24 23 0,-36 34-16,13 12 15,22-11 1,25-24-16,23-34 15,12-12 1,23 1-16,0-24 16,12 0-16,1-12 15,-1-11 1,0-23-16,-12-11 16,-11-24-1,-12 12-15,-12-1 16,-24 13-16,-23 11 15,-24 11 1,-11 0-16,-1 12 16,36 12-1,12 0-15,11-1 16,24-11-16,0 0 16,0 0-1</inkml:trace>
          <inkml:trace contextRef="#ctx0" brushRef="#br0" timeOffset="18682.9293">21121 4219 0,'0'0'0,"0"0"16,0 0 0,-12 0-16,-11 11 15,-13 1 1,-23-1-16,12 1 16,12 0-1,0-1-15,11 1 16,0-1-1,1 12-15,-1-11 16,1 11-16,-1 0 16,1 12-1,11-12-15,0 0 16,0 0 0,1 0-16,-1 0 15,12-11-15,0-1 16,0-11-1,12 12-15,-1 0 16,13-1 0,11 1-16,36-1 15,11 12-15,1 0 16,-24 1 0,-12 10-16,-12 1 15,-11-12 1,-13 0-16,-22 0 15,-25 12 1,-46 11-16,-1-11 16,1-12-16,-12 0 15,-12 0 1,23-11-16,24-12 16,24-12-1,23 1-15,12 11 16</inkml:trace>
          <inkml:trace contextRef="#ctx0" brushRef="#br0" timeOffset="19147.5321">21521 4635 0,'0'0'15,"0"0"-15,-11 23 16,-13 12 0,1 11-16,-1 0 15,12-11-15,12-1 16,0-10 0,12-1-16,12-12 15,11 1 1,12-1-16,0-11 15,0-23-15,-11 0 16,-1-23 0,-12-12-16,-11 12 15,-12 11 1,-12 12-16,-11 0 16,-24 0-1,-24 11-15,0 12 16,1 23-16,11 12 15,12 0 1,23-12-16,12 0 16,12-11-1,0-1-15,24 1 16,-24-12-16</inkml:trace>
          <inkml:trace contextRef="#ctx0" brushRef="#br0" timeOffset="19529.8566">21804 4138 0,'0'0'16,"0"0"-16,12-12 15,35 1 1,35-12-16,25 0 15,-25-1-15,-11 13 16,-24-1 0,0 12-16,-12 12 15,-11 11 1,-1 23-16,-11 35 16,0 0-1,-12 0-15,-12 11 16,12 24-16,0 11 15,12-46 1,0-23-16,-1-12 16,1-11-1,12-1-15,-1-11 16,-11-11-16,-12-12 16</inkml:trace>
          <inkml:trace contextRef="#ctx0" brushRef="#br0" timeOffset="19747.9884">22004 4496 0,'0'0'16,"0"0"0,59-11-16,47-13 15,47-10 1,71 11-16,-12 0 15,0-1-15,0-10 16,-23 11 0,23 23-16,71 11 15</inkml:trace>
        </inkml:traceGroup>
      </inkml:traceGroup>
    </inkml:traceGroup>
    <inkml:traceGroup>
      <inkml:annotationXML>
        <emma:emma xmlns:emma="http://www.w3.org/2003/04/emma" version="1.0">
          <emma:interpretation id="{BF661D1A-2937-4ADC-A032-4AE04B50CFB6}" emma:medium="tactile" emma:mode="ink">
            <msink:context xmlns:msink="http://schemas.microsoft.com/ink/2010/main" type="paragraph" rotatedBoundingBox="1947,17476 26543,16260 26633,18083 2037,19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08BA4D-C1E8-4B86-AC78-401BF2E6525C}" emma:medium="tactile" emma:mode="ink">
              <msink:context xmlns:msink="http://schemas.microsoft.com/ink/2010/main" type="line" rotatedBoundingBox="1947,17476 26543,16260 26633,18083 2037,19298"/>
            </emma:interpretation>
          </emma:emma>
        </inkml:annotationXML>
        <inkml:traceGroup>
          <inkml:annotationXML>
            <emma:emma xmlns:emma="http://www.w3.org/2003/04/emma" version="1.0">
              <emma:interpretation id="{E431F5CA-319F-4DC0-9F48-8EAE96ECAC6C}" emma:medium="tactile" emma:mode="ink">
                <msink:context xmlns:msink="http://schemas.microsoft.com/ink/2010/main" type="inkWord" rotatedBoundingBox="1955,17642 4416,17521 4485,18917 2024,190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408.3024">966 7489 0,'0'0'0,"0"0"0,-12 12 16,-12 0-1,-46 11-15,-24 0 16,11 0 0,12 0-16,1-11 15,11-1 1,12 1-16,11-1 16,13 1-16,-1-1 15,1 1 1,-1 11-16,12 0 15,-11 0 1,-1 23-16,1 12 16,-1 0-1,1 0-15,11-12 16,12 0-16,12 1 16,11-1-1,12-12-15,1-10 16,23-1-1,23 0-15,60-12 16,-25-11 0,-34-11-16,-13-12 15,1-12-15,-24 12 16,0 11 0,-47 12-16</inkml:trace>
          <inkml:trace contextRef="#ctx0" brushRef="#br0" timeOffset="23684.934">200 8079 0,'0'0'16,"0"0"-16,0 0 15,24-12 1,23-11-16,35-11 16,24-1-1,47-11-15,-58 22 16,-13 1-16,-11 12 16,-1 11-1,1 23-15,-71-23 16</inkml:trace>
          <inkml:trace contextRef="#ctx0" brushRef="#br0" timeOffset="24296.0344">1025 8402 0,'0'0'15,"0"0"-15,0 0 16,12-23-16,23-46 16,36-12-1,11 12-15,-11 11 16,-12 23 0,-12 24-16,0 11 15,-12 11-15,-11 1 16,-13 23-1,-11-1-15,0 1 16,-23 11 0,-12 0-16,-36 12 15,12-23 1,12-24-16,0-11 16,11 0-16,36 0 15</inkml:trace>
          <inkml:trace contextRef="#ctx0" brushRef="#br0" timeOffset="23940.2157">1225 8160 0,'0'0'16,"0"0"-16,0 11 15,12 12-15,0 35 16,-1 23 0,-11 35-16,-11-1 15,11-34 1,-12 0-16,0-35 16,0 1-16,12-13 15,0-11 1,0-23-16</inkml:trace>
          <inkml:trace contextRef="#ctx0" brushRef="#br0" timeOffset="24748.7094">1484 8830 0,'0'0'16,"0"0"-16,0 0 16,35-11-1,24-36-15,12-22 16,12-12 0,-25 23-16,-10 0 15,-13 24-15,-23-1 16,-12 12-1,0 0-15,-24 11 16,1 1 0,-13 11-16,1 11 15,0 1 1,-1 23-16,13 11 16,-1 12-16,24-1 15,12-10 1,23-1-16,36 0 15,-12-23 1,-12 0-16,0-11 16,-12-1-16,-35-11 15</inkml:trace>
          <inkml:trace contextRef="#ctx0" brushRef="#br0" timeOffset="25114.2294">2108 8379 0,'0'0'0,"0"0"16,12 23 0,12 24-16,-1-1 15,1 0-15,-1 0 16,-11-11-1,0-12-15,-12-11 16,0-12 0,0 0-16,0 0 15,0 0-15,-12-23 16,12-12 0,0 0-16,24-11 15,23 0 1,24 11-16,-12 12 15,11 11 1,-11 12-16,35 24 16,-94-24-16</inkml:trace>
        </inkml:traceGroup>
        <inkml:traceGroup>
          <inkml:annotationXML>
            <emma:emma xmlns:emma="http://www.w3.org/2003/04/emma" version="1.0">
              <emma:interpretation id="{D30B22F1-1F0F-4034-9C55-71E218CB5131}" emma:medium="tactile" emma:mode="ink">
                <msink:context xmlns:msink="http://schemas.microsoft.com/ink/2010/main" type="inkWord" rotatedBoundingBox="4951,17845 10046,17593 10098,18657 5003,1890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756.8476">3169 8241 0,'0'0'0,"0"0"16,0 0-16,0 0 16,11 0-1,13 0-15,23-12 16,24 1-1,11-1-15,-11 12 16,-12 0-16,-24 0 16,0 0-1,-35 0-15</inkml:trace>
          <inkml:trace contextRef="#ctx0" brushRef="#br0" timeOffset="25960.7627">3169 8437 0,'0'0'15,"0"0"1,11 0-16,25 0 16,58 0-16,24-11 15,-24-1 1,0-11-16,-11 11 15,-83 12 1</inkml:trace>
          <inkml:trace contextRef="#ctx0" brushRef="#br0" timeOffset="26463.7935">4618 7721 0,'0'0'0,"0"0"15,0 0-15,0 0 16,-12 0 0,-24 0-16,1 0 15,-12 11-15,-12 1 16,0-1-1,0 1-15,0-1 16,12 1 0,0 11-16,12 12 15,-1-1 1,13 13-16,-12 10 16,23-10-16,0-1 15,0 0 1,12-11-16,12-1 15,0 1 1,11-12-16,13 0 16,11 0-1,0 1-15,0-13 16,24 1-16,11-12 16,12 0-1,-23-12-15,-12 1 16,-12-1-1,-12 12-15,-35 0 16</inkml:trace>
          <inkml:trace contextRef="#ctx0" brushRef="#br0" timeOffset="26709.7012">4052 8090 0,'0'0'16,"0"0"-16,0 0 15,0 0 1,24 0-16,11 0 16,24-11-16,12-1 15,23 1 1,0-1-16,12 1 15,-106 11 1</inkml:trace>
          <inkml:trace contextRef="#ctx0" brushRef="#br0" timeOffset="27106.7623">4771 8229 0,'0'0'0,"0"0"15,11 12-15,1 11 16,12 0 0,-1 0-16,1 0 15,-12 12-15,-1-12 16,1 0-1,-12 0-15,0-11 16,-12-1 0,1 1-16,-1-1 15,0 1-15,0-12 16,12 0 0,0-12-16,0-11 15,12-11 1,23-13-16,24-10 15,24 10 1,-12 24-16,-71 23 16</inkml:trace>
          <inkml:trace contextRef="#ctx0" brushRef="#br0" timeOffset="27508.3707">5124 8668 0,'0'0'0,"0"0"16,0 0-16,0 0 16,24-11-1,35-24-15,-1-11 16,-10 11 0,-13 0-16,-12 1 15,1-1 1,-12 12-16,-12 11 15,0 1-15,-24-1 16,-11 12 0,-24 0-16,0 12 15,12-1-15,12 13 16,11-1 0,12 11-16,12 1 15,12 0 1,12-12-16,35 23 15,-1-23 1,1-11-16,24-1 16,11-11-16,-23-11 15,-71 11 1</inkml:trace>
          <inkml:trace contextRef="#ctx0" brushRef="#br0" timeOffset="27867.844">5796 8010 0,'0'0'0,"0"0"15,0 0-15,0 0 16,0 0 0,-12 23-16,0 23 15,12 12-15,0 11 16,0 0 0,24 24-16,11-1 15,0-22 1,12-13-16,-11-22 15,23 0 1,-59-35-16</inkml:trace>
          <inkml:trace contextRef="#ctx0" brushRef="#br0" timeOffset="28474.6519">6231 7848 0,'0'0'0,"0"0"16,0 0-1,24 11-15,23 12 16,24 12-16,-1 11 16,13 12-1,-1 0-15,13 0 16,-13-12-1,-11 0-15,-1 0 16,-70-46-16</inkml:trace>
          <inkml:trace contextRef="#ctx0" brushRef="#br0" timeOffset="28238.1573">6891 7547 0,'0'0'0,"0"0"15,-12 23-15,-11 35 16,-1 11 0,-23 47-16,0 23 15,0-24 1,11-34-16,13-23 15,-1 0-15,1-12 16,11-23 0,12-23-16</inkml:trace>
          <inkml:trace contextRef="#ctx0" brushRef="#br0" timeOffset="28750.5235">7032 7709 0,'0'0'15,"0"0"1,0 0-16,12 12 16,0 22-16,11 47 15,1 23 1,-12-11-16,0-12 15,-1-12 1,13-23-16,0-11 16,11-1-1,-35-34-15</inkml:trace>
          <inkml:trace contextRef="#ctx0" brushRef="#br0" timeOffset="29116.9207">7480 8056 0,'0'0'16,"0"11"-1,12 12-15,0 12 16,11 0 0,1-12-16,-1-12 15,13 1 1,-13-12-16,1 0 15,-1-12-15,1-11 16,-12 0 0,-1-11-16,-11-1 15,-11 0 1,-1 12-16,-12 0 16,-11 11-16,-12 12 15,0 12 1,0 11-16,11 0 15,13 0 1,11 0-16,12-11 16,0-12-1</inkml:trace>
          <inkml:trace contextRef="#ctx0" brushRef="#br0" timeOffset="29531.9124">7987 7882 0,'0'0'0,"0"0"15,0 0-15,-12 23 16,12 12 0,0 0-16,0 0 15,12-1 1,11 1-16,1 0 15,11-12-15,0 0 16,1-12 0,-1-11-16,-11 0 15,-1-11 1,1-12-16,-13-24 16,-11 1-1,-11 0-15,-13 11 16,-23 1-16,-12 22 15,-12 12 1,13 0-16,-1 23 16,23 0-1,13 0-15,23 1 16,12-1-16,-12-23 16</inkml:trace>
        </inkml:traceGroup>
        <inkml:traceGroup>
          <inkml:annotationXML>
            <emma:emma xmlns:emma="http://www.w3.org/2003/04/emma" version="1.0">
              <emma:interpretation id="{BA5FC76B-E98B-4AB4-AF9A-201FD10F09C6}" emma:medium="tactile" emma:mode="ink">
                <msink:context xmlns:msink="http://schemas.microsoft.com/ink/2010/main" type="inkWord" rotatedBoundingBox="10666,17931 14644,17734 14666,18193 10689,1839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121.5482">8870 8229 0,'0'0'0,"0"0"16,35 12-1,60-1-15,46 1 16,12-24 0,47-11-16,83-12 15</inkml:trace>
          <inkml:trace contextRef="#ctx0" brushRef="#br0" timeOffset="29924.7048">8917 7894 0,'0'0'16,"0"0"-16,0 0 15,12 11 1,35 1-16,24 0 16,11-12-16,-11 0 15,0 0 1,-13 0-16,1 0 16,-12 11-1,-47-11-15</inkml:trace>
          <inkml:trace contextRef="#ctx0" brushRef="#br0" timeOffset="31360.8263">10142 7755 0,'0'0'0,"-12"0"15,-11 12 1,-1 22-16,-11 13 15,0 10 1,23-10-16,12-1 16,12 0-16,-1-11 15,37-12 1,22-11-16,24-1 16,-11-22-1,-12-24-15,-13 0 16,-22 1-1,-13-1-15,-11 0 16,-12 12-16,-12 0 16,-11 0-1,-48 0-15,-11 11 16,11 12 0,12 0-16,12 0 15,12 12-15,11-12 16,1 11-1,11 1-15,0-1 16,12 1 0,0-12-16</inkml:trace>
          <inkml:trace contextRef="#ctx0" brushRef="#br0" timeOffset="31578.8704">10837 8056 0,'0'0'15,"0"0"-15,0 0 16,0 0-1,0 0-15</inkml:trace>
          <inkml:trace contextRef="#ctx0" brushRef="#br0" timeOffset="33212.1792">11509 7790 0,'0'0'0,"-12"0"16,0 0-1,-11 0-15,-13 11 16,-11 24-1,12 0-15,-1 23 16,25-12-16,11-11 16,11-12-1,13 0-15,23 0 16,0-12 0,0-22-16,12-12 15,-12-12 1,-11 0-16,-13 1 15,-11 11-15,0-1 16,-12 1 0,-12 12-16,-12-1 15,-23 1 1,-23-1-16,-1 12 16,24 12-16,12-1 15,11 1 1,24-1-16,12 1 15,-12-12 1</inkml:trace>
          <inkml:trace contextRef="#ctx0" brushRef="#br0" timeOffset="33647.0538">12062 7744 0,'0'0'16,"0"0"0,-11 23-16,-13 0 15,0 23-15,13 0 16,11 1 0,0-1-16,11-23 15,13 12 1,11-12-16,1-12 15,-1-11-15,0-11 16,-11-12 0,-1-12-16,-11 12 15,0-12 1,-12 12-16,0 0 16,-12 0-1,0 0-15,-23 11 16,-12 1-16,-12 11 15,0 0 1,24 11-16,11 1 16,13-1-1,11-11-15,11 0 16,-11 0-16</inkml:trace>
          <inkml:trace contextRef="#ctx0" brushRef="#br0" timeOffset="34100.3243">12663 7801 0,'0'0'16,"0"0"-16,0 0 15,-12 0-15,1 12 16,-13 11-1,0 12-15,1-1 16,11-10 0,12-1-16,12 0 15,0 0 1,11 0-16,13-11 16,-1-12-16,12 0 15,-12-12 1,1-11-16,-13 0 15,-11-12 1,0 12-16,-12-12 16,-12 12-1,0 12-15,-11-12 16,-13 11-16,-11 12 16,0 0-1,0 12-15,12-1 16,11 1-1,12 11-15,12 0 16,0-23-16</inkml:trace>
        </inkml:traceGroup>
        <inkml:traceGroup>
          <inkml:annotationXML>
            <emma:emma xmlns:emma="http://www.w3.org/2003/04/emma" version="1.0">
              <emma:interpretation id="{98EEA15A-C257-4617-91B6-4ED200C4B4EB}" emma:medium="tactile" emma:mode="ink">
                <msink:context xmlns:msink="http://schemas.microsoft.com/ink/2010/main" type="inkWord" rotatedBoundingBox="15103,17399 19823,17166 19861,17941 15142,1817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4562.4083">13759 7305 0,'0'0'0,"0"0"16,0 0-16,-12 11 15,-35 24 1,-24 34-16,-11 24 15,11-13 1,24-10-16,11-12 16,13-1-1,11-10-15,12-1 16,12-12-16,11-10 16,25-13-1,10-11-15,1-11 16,-12-1-1,-11-11-15,-24 0 16,-12 11-16,-12-11 16,-35 0-1,-12 0-15,0 11 16,-12 12 0,12 0-16,24 0 15,35 0 1,0 0-16</inkml:trace>
          <inkml:trace contextRef="#ctx0" brushRef="#br0" timeOffset="35115.8765">14277 7374 0,'0'0'15,"0"0"1,0 0-16,0 0 16,-24 0-16,-23 11 15,0 1 1,0 0-16,12-1 16,-1 1-1,13 11-15,-1 0 16,1 0-1,-1 0-15,12 12 16,1-12-16,-1 0 16,12-11-1,0 11-15,0-12 16,0 1 0,0-1-16,12 1 15,23-1-15,24 1 16,11 0-1,1-1-15,-12 12 16,-12 0 0,-12-11-16,-11 11 15,0 0 1,-13 0-16,-11 0 16,-11 12-16,-25 0 15,-11-1 1,-12-10-16,12-13 15,0-11 1,12 0-16,23 0 16,12 0-1</inkml:trace>
          <inkml:trace contextRef="#ctx0" brushRef="#br0" timeOffset="35530.3676">14571 7721 0,'0'0'0,"0"0"15,0 11-15,0 1 16,0 22 0,12 1-16,0 0 15,23-1-15,12-11 16,1-11-1,22-12-15,-23 0 16,-11-12 0,-1-11-16,-11 12 15,-13-12 1,-11-12-16,-11 0 16,-25-11-16,-11 11 15,-24 1 1,24 22-16,0 12 15,12 0 1,0 12-16,11-1 16,12 1-1,0-1-15,12-11 16,12 12-16,-12-12 16</inkml:trace>
          <inkml:trace contextRef="#ctx0" brushRef="#br0" timeOffset="35904.412">14901 7374 0,'0'0'0,"0"-12"15,12 1-15,12-12 16,11 0-1,36-12-15,-1 0 16,1 12 0,-24 12-16,-12-1 15,-11 12 1,0 12-16,-13 11 16,-11 23-16,-11 35 15,-1 11 1,0-11-16,0-12 15,12 1 1,12-1-16,12-11 16,-1-12-16,1-11 15,-1-12 1,-11 0-16,-12-23 16</inkml:trace>
          <inkml:trace contextRef="#ctx0" brushRef="#br0" timeOffset="36120.8986">15149 7686 0,'0'0'16,"0"0"-16,0 0 15,35 0-15,47-12 16,13 1-1,-1-12-15,0 11 16,0-11 0,-11 11-16,-83 12 15</inkml:trace>
          <inkml:trace contextRef="#ctx0" brushRef="#br0" timeOffset="36456.0292">16515 7328 0,'0'0'0,"0"0"16,0 0-16,-24 11 16,-11 35-1,-12 24-15,-12 22 16,12-22 0,0-1-16,12-11 15,11-12-15,12-11 16,0-12-1,12-23-15</inkml:trace>
          <inkml:trace contextRef="#ctx0" brushRef="#br0" timeOffset="36729.8451">16020 7455 0,'0'0'0,"0"0"15,0 0 1,0 0-16,0 0 16,24 11-16,11 24 15,1 11 1,22 24-16,-10-24 16,22 12-1,1-1-15,0-10 16,-13-13-16,-10-11 15,-48-23 1</inkml:trace>
          <inkml:trace contextRef="#ctx0" brushRef="#br0" timeOffset="36978.9577">16680 7224 0,'0'0'16,"0"0"-16,0 0 15,0 34 1,12 24-16,0 35 16,-1-13-16,-11-10 15,12-24 1,0 0-16,0-11 15,11-12 1,24 23-16,-47-46 16</inkml:trace>
          <inkml:trace contextRef="#ctx0" brushRef="#br0" timeOffset="37356.7388">17069 7697 0,'0'0'0,"0"0"16,11 12-16,13 0 16,11-1-1,12 1-15,1-12 16,-1 0-16,0-12 16,-12 1-1,-11-13-15,-12 1 16,-12-11-1,-12 11-15,0-1 16,-12 1 0,-11 0-16,-36 12 15,12 11-15,12 11 16,12 1 0,0 11-16,11 0 15,12 0 1,12-11-16,24 11 15,11 0-15,12 0 16,-47-23 0</inkml:trace>
          <inkml:trace contextRef="#ctx0" brushRef="#br0" timeOffset="37789.9171">17775 7524 0,'0'0'16,"0"0"-1,0 12-15,0 11 16,12 0-16,0 0 16,0 0-1,11 0-15,1 0 16,11 0-1,1-11-15,-1-12 16,0-12 0,-11-11-16,-12 0 15,-12 0-15,-12-12 16,-23 1 0,-1 11-16,-11 0 15,-12 11 1,0 12-16,12 12 15,12-1-15,11 1 16,12-1 0,12 1-16,12 11 15,12 0 1,11 12-16,24 11 16,-59-46-1</inkml:trace>
        </inkml:traceGroup>
        <inkml:traceGroup>
          <inkml:annotationXML>
            <emma:emma xmlns:emma="http://www.w3.org/2003/04/emma" version="1.0">
              <emma:interpretation id="{90D6FC9E-532A-4EDF-B95D-3758D8B9C864}" emma:medium="tactile" emma:mode="ink">
                <msink:context xmlns:msink="http://schemas.microsoft.com/ink/2010/main" type="inkWord" rotatedBoundingBox="20244,16572 26543,16260 26633,18083 20334,18394">
                  <msink:destinationLink direction="with" ref="{B5B520D7-7983-49D6-8594-C96A613E520A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456.8508">18494 7813 0,'0'0'0,"12"0"16,58 0 0,48 0-16,24-12 15,58 1 1,-23-12-16,-24 11 15,-153 12-15</inkml:trace>
          <inkml:trace contextRef="#ctx0" brushRef="#br0" timeOffset="38240.8034">18553 7547 0,'0'0'16,"0"0"0,0 0-16,0 0 15,12 0 1,11-11-16,24-1 16,24-11-16,0 0 15,-1 0 1,13 11-16,11 1 15,-11-1 1,-13 1-16,-23 11 16,-47 0-1</inkml:trace>
          <inkml:trace contextRef="#ctx0" brushRef="#br0" timeOffset="50485.3788">19754 7351 0,'0'0'0,"0"0"15,12-12-15,0 1 16,-12 11 0,0 0-16,0 0 15,0 0-15,0 0 16,-12 0-1,-11 11-15,-13 12 16,1 24 0,0 10-16,11 1 15,24-12-15,0-11 16,12-12 0,23 0-16,12-11 15,12-12 1,0-12-16,0-11 15,-12-12 1,0-22-16,-23 10 16,-12 13-1,-12-1-15,-12 0 16,-24 12-16,-22-11 16,-1 22-1,0 1-15,12 11 16,11 11-1,13 1-15,-1-1 16,12 1-16,12-12 16</inkml:trace>
          <inkml:trace contextRef="#ctx0" brushRef="#br0" timeOffset="50741.4928">20108 7628 0,'0'0'16,"0"0"-16,0 0 16,0 0-16</inkml:trace>
          <inkml:trace contextRef="#ctx0" brushRef="#br0" timeOffset="51341.0928">20449 7316 0,'0'0'0,"0"0"16,0 0 0,-11 12-16,-1 11 15,0 11 1,0 13-16,12-1 15,0-11 1,12-1-16,12 1 16,-1 0-16,13-12 15,-1 0 1,0-12-16,12-11 16,1-11-1,-13-1-15,12-22 16,-12-13-16,-11 13 15,-12-1 1,-24-11-16,0 23 16,-11 0-1,-13-1-15,-23 1 16,-23 12-16,-1 11 16,24 0-1,24 11-15,0 1 16,23-1-1,12 1-15,0-12 16</inkml:trace>
          <inkml:trace contextRef="#ctx0" brushRef="#br0" timeOffset="55799.9655">21427 6865 0,'0'0'0,"0"0"0,0 0 16,0 0-1,12-11-15,-12 11 16,0 0-1,0 0-15,0 0 16,-12 0-16,-11 23 16,-48 46-1,-23 24-15,-12 11 16,11 0 0,25 11-16,23-22 15,23-24-15,24-23 16,12-11-1,23 0-15,12-12 16,0-12 0,12-11-16,-12-23 15,1-11 1,-13-13-16,-23 1 16,-1 0-16,-11 0 15,-11 23 1,-25-12-16,-34 12 15,-13 11 1,1 1-16,23 11 16,12 0-16,23 0 15,12 0 1,12 0-16,0 0 16,24 23-1,-24-23-15</inkml:trace>
          <inkml:trace contextRef="#ctx0" brushRef="#br0" timeOffset="56557.7338">22063 6854 0,'0'0'16,"0"0"-16,0 0 15,0 0 1,0 0-16,0 0 16,0 0-16,-11 0 15,-13 0 1,-11 0-16,-1 11 16,1 1-1,-12-1-15,11 13 16,1-1-16,0 11 15,-1 1 1,1 0-16,0 11 16,-1-11-1,13-1-15,-1-11 16,1 1 0,11-13-16,12 1 15,0-12-15,0 0 16,12 0-1,11 0-15,13 0 16,11 0 0,0 0-16,-12 0 15,12 0-15,-11 11 16,-1 1 0,-11-1-16,-1 1 15,-11 11 1,0 12-16,-12 11 15,-24 12-15,1 11 16,-13-11 0,-11-12-16,-12 0 15,0-11 1,0-12-16,12-11 16,0-1-1,24-11-15,23 0 16</inkml:trace>
          <inkml:trace contextRef="#ctx0" brushRef="#br0" timeOffset="57036.2008">22358 7281 0,'0'0'0,"0"0"16,-12 12 0,-23 11-16,-12 12 15,-1 11-15,13-11 16,12-1 0,11 1-16,12 0 15,12-12 1,11 0-16,12 0 15,1-11 1,11-12-16,12-12 16,11-11-16,-11-23 15,-12-1 1,-11-10-16,-24 22 16,-12 0-1,-12 1-15,0 11 16,-12-1-16,1 13 15,-12 11 1,-1 11-16,1 13 16,-12-1-1,11 0-15,13 0 16,11 12-16,12-35 16</inkml:trace>
          <inkml:trace contextRef="#ctx0" brushRef="#br0" timeOffset="57524.7038">22640 6923 0,'0'0'15,"0"0"1,0 0-16,24-11 16,11-1-16,24-11 15,12 0 1,11 11-16,1 1 15,-12 11 1,-24 0-16,-24 11 16,-11 1-1,0 11-15,-12 35 16,-12 11 0,-23 12-16,-1 11 15,1 24-15,11 0 16,13-24-1,11-23-15,0-22 16,0-13 0,11 1-16,-11-12 15,12 0-15,0-11 16,-12-12 0</inkml:trace>
          <inkml:trace contextRef="#ctx0" brushRef="#br0" timeOffset="57806.8144">22853 7374 0,'0'0'16,"0"0"-16,0 0 15,23-12 1,36 1-16,59-12 15,23 0 1,-47 11-16,-11 0 16,11 1-1,0 22-15,-94-11 16</inkml:trace>
          <inkml:trace contextRef="#ctx0" brushRef="#br0" timeOffset="58339.6739">24702 6149 0,'0'0'0,"0"0"16,0 0-16,0 0 15,0 0 1,0 0-16,0 11 16,-12 59-1,-23 57-15,-36 12 16,-35 45-1,-23 24-15,34-57 16,13 11-16,-12 22 16,35-56-1,0-13-15,12-11 16,0 12 0,11-47-16,13-11 15,11-23-15,12-24 16,0-11-1</inkml:trace>
          <inkml:trace contextRef="#ctx0" brushRef="#br0" timeOffset="58766.9723">24101 6484 0,'0'0'16,"0"0"-16,-12 23 16,1 12-1,-1-1-15,0-10 16,12-1-16,0-12 15,12 1 1,23-1-16,12 1 16,12-12-1,12-12-15,-24-11 16,-12-11 0,-23-13-16,-12 1 15,-12 11-15,-23 12 16,0 12-1,-12 11-15,-24 23 16,12 12 0,0-1-16,24 1 15,11 23-15,24-58 16</inkml:trace>
          <inkml:trace contextRef="#ctx0" brushRef="#br0" timeOffset="59227.9198">24407 7420 0,'0'0'16,"-11"12"-1,-13 34-15,1 23 16,-1-11 0,24 0-16,24-12 15,11 0-15,12-11 16,0-12-1,12-11-15,0-12 16,0-12 0,0-34-16,-12-12 15,-24-23-15,-11 0 16,-24 23 0,-11 12-16,-12 23 15,-13 12 1,-11 22-16,1 12 15,10 12 1,13 23-16,35-58 16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9:38.9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B520D7-7983-49D6-8594-C96A613E520A}" emma:medium="tactile" emma:mode="ink">
          <msink:context xmlns:msink="http://schemas.microsoft.com/ink/2010/main" type="inkDrawing" rotatedBoundingBox="20903,15559 27926,16354 27582,19388 20560,18593" hotPoints="27209,15586 27668,18003 21728,19132 21268,16715" semanticType="enclosure" shapeName="Rectangle">
            <msink:sourceLink direction="with" ref="{90D6FC9E-532A-4EDF-B95D-3758D8B9C864}"/>
          </msink:context>
        </emma:interpretation>
      </emma:emma>
    </inkml:annotationXML>
    <inkml:trace contextRef="#ctx0" brushRef="#br0">0 312 0,'0'0'16,"0"0"-16,0 0 15,0 0-15,0 0 16,12-12 0,23 0-16,71-22 15,47-12 1,0 11-16,142-11 16,-83 11-1,129 0-15,-70 12 16,106 0-16,-47 12 15,12 11 1,58 11-16,-94 1 16,24-1-1,12 1-15,-48-12 16,36 23-16,-94-23 16,58 11-1,-82 1-15,-47-12 16,24 0-1,-36 12-15,-35-1 16,-24 1 0,0-1-16,-11 1 15,-25-1-15,-10 1 16,-1-1 0,0 13-16,-12 10 15,1 12 1,-1 24-16,-12 22 15,-11 1-15,0 69 16,0 11 0,0-34-16,-1-1 15,13 13 1,11 10-16,-11-57 16,11 0-1,0 12-15,1-12 16,-1-12-16,-11-22 15,-24-12 1,0-12-16,-12-12 16,-23 1-1,-71 11-15,-59-11 16,0-23-16,-59 11 16,12-12-1,-59 1-15,-35 11 16,11-23-1,-23 11-15,-47 1 16,35-12 0,-70-12-16,-36 12 15,106 12-15,-23 0 16,46 22 0,25 24-16,-1 11 15,-12 12 1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8:15.2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9CA34C-CD3E-46A3-9E2E-A5AD05EF125B}" emma:medium="tactile" emma:mode="ink">
          <msink:context xmlns:msink="http://schemas.microsoft.com/ink/2010/main" type="writingRegion" rotatedBoundingBox="1801,12874 20639,11598 20873,15051 2035,16327"/>
        </emma:interpretation>
      </emma:emma>
    </inkml:annotationXML>
    <inkml:traceGroup>
      <inkml:annotationXML>
        <emma:emma xmlns:emma="http://www.w3.org/2003/04/emma" version="1.0">
          <emma:interpretation id="{ECF375A3-026E-4899-9967-1F3EAF08DFDA}" emma:medium="tactile" emma:mode="ink">
            <msink:context xmlns:msink="http://schemas.microsoft.com/ink/2010/main" type="paragraph" rotatedBoundingBox="1801,12874 20639,11598 20732,12962 1893,14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587012-AE52-414A-B2D4-7B7ED9B64532}" emma:medium="tactile" emma:mode="ink">
              <msink:context xmlns:msink="http://schemas.microsoft.com/ink/2010/main" type="line" rotatedBoundingBox="1801,12874 20639,11598 20732,12962 1893,14238"/>
            </emma:interpretation>
          </emma:emma>
        </inkml:annotationXML>
        <inkml:traceGroup>
          <inkml:annotationXML>
            <emma:emma xmlns:emma="http://www.w3.org/2003/04/emma" version="1.0">
              <emma:interpretation id="{AE72E544-64E3-41BD-A2F6-E0A7E1FAE372}" emma:medium="tactile" emma:mode="ink">
                <msink:context xmlns:msink="http://schemas.microsoft.com/ink/2010/main" type="inkWord" rotatedBoundingBox="1801,12878 4548,12691 4629,13882 1882,14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883 2705 0,'0'0'0,"0"0"15,0 0-15,-11 0 16,-25 11-16,-11-11 16,-12 12-1,0-12-15,0 11 16,12-11-1,0 12-15,12-12 16,0 12 0,-1-1-16,1 1 15,-12 11-15,11 0 16,-11 12 0,0 11-16,12 0 15,-1 0 1,13 0-16,-1-11 15,13 0-15,11 0 16,11-1 0,13 1-16,11-12 15,12 0 1,12 0-16,0-11 16,35-1-1,12-11-15,-23-11 16,-1-1-16,-23 1 15,-12-1 1,-47 12-16</inkml:trace>
          <inkml:trace contextRef="#ctx0" brushRef="#br0" timeOffset="256.0431">12 3167 0,'0'0'0,"0"0"16,0 0 0,47-11-16,35-1 15,12-23 1,13 12-16,10-12 15,-11 12-15,-11 12 16,-95 11 0</inkml:trace>
          <inkml:trace contextRef="#ctx0" brushRef="#br0" timeOffset="820.2055">1084 3595 0,'0'0'0,"0"0"16,0 0-16,11-12 16,1-11-1,-12-12-15,0 1 16,0-1-1,-12 0-15,1 12 16,-1 0-16,-12 12 16,1 11-1,-1 0-15,-11 23 16,-12 11 0,11 24-16,13-12 15,11 1-15,12-13 16,12-11-1,0-11-15,11-12 16,12-12 0,24-22-16,12-13 15,0 1 1,-12 0-16,-12 11 16,-24 12-16,-11 12 15,0-1 1,-12 12-16,0 0 15,0 23 1,0 23-16,12 24 16,-1 11-16,1-24 15,12 1 1,-1-23-16,1-12 16,-24-23-1</inkml:trace>
          <inkml:trace contextRef="#ctx0" brushRef="#br0" timeOffset="1548.7007">1590 2913 0,'0'0'0,"0"0"16,0 0-16,0 0 16,0 0-1,0 46-15,12 35 16,-12 11-16,-12 1 15,0 22 1,-11 1-16,11-47 16,0-11-1,0-23-15,12-12 16,0-23 0,0 0-16,0 0 15,12-23-15,12-23 16,11-12-1,36 0-15,11 0 16,-11 35 0,-12 12-16,-12 11 15,-12 11 1,-11 1-16,-12 11 16,-1 23-16,-11 12 15,-23 0 1,-24-12-16,-24 0 15,0-11 1,13-12-16,-1 0 16,11-12-16,13-11 15,12 0 1,23 0-16</inkml:trace>
          <inkml:trace contextRef="#ctx0" brushRef="#br0" timeOffset="1982.9014">2650 3225 0,'0'0'16,"0"0"-16,0 0 15,0 0-15,0 0 16,-11-12-1,-13 12-15,-23 0 16,-12 0 0,24 12-16,-1-1 15,25 1-15,11 0 16,11 11 0,13 0-16,23 11 15,0 1 1,12 11-16,0 1 15,-12-1 1,0 0-16,-23-11 16,-13-1-16,-11 1 15,-11-12 1,-13 12-16,-35-1 16,-35-10-1,-24-13-15,24-11 16,35-11-16,59 11 15</inkml:trace>
        </inkml:traceGroup>
        <inkml:traceGroup>
          <inkml:annotationXML>
            <emma:emma xmlns:emma="http://www.w3.org/2003/04/emma" version="1.0">
              <emma:interpretation id="{9DC2B774-9FDC-49DD-BA46-A00AADD86ED4}" emma:medium="tactile" emma:mode="ink">
                <msink:context xmlns:msink="http://schemas.microsoft.com/ink/2010/main" type="inkWord" rotatedBoundingBox="5109,12650 10401,12291 10482,13492 5190,138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63.3907">3334 3156 0,'0'0'0,"0"0"15,0 0 1,0 0-16,35 0 16,47 0-16,13-12 15,-1 0 1,24 1-16,-1-1 15,-11 1 1,-23-1-16,-24 12 16,-12 0-1,-24 12-15,-23-12 16</inkml:trace>
          <inkml:trace contextRef="#ctx0" brushRef="#br0" timeOffset="3861.8419">3628 3410 0,'0'0'0,"0"0"15,0 0-15,24 0 16,11 0 0,59-12-16,71 1 15,-35-1 1,-24 1-16,11-13 15,-117 24-15</inkml:trace>
          <inkml:trace contextRef="#ctx0" brushRef="#br0" timeOffset="4196.848">4747 2439 0,'0'0'0,"0"0"16,0 0-16,0 0 16,0 0-1,12 23-15,0 23 16,11 35-1,1 12-15,-1 92 16,1-12-16,-12-34 16,11-12-1,-11 0-15,12-35 16,-1-22 0,1-36-16,-24-34 15</inkml:trace>
          <inkml:trace contextRef="#ctx0" brushRef="#br0" timeOffset="4698.8548">5195 2878 0,'0'0'0,"0"0"16,0 0-16,0 0 15,12 0 1,11-11-16,12-1 16,1-11-1,-1 0-15,24-12 16,-12 12-16,12 11 15,0 12 1,-12 12-16,-12 11 16,-11 12-1,-12 11-15,-24 35 16,-23 11 0,-13-11-16,1-23 15,12-12-15,0-11 16,11-12-1,1-11-15,11-1 16,12-11 0,0 0-16,12 12 15,11-1 1,24 1-16,47-12 16,1 0-16,-95 0 15</inkml:trace>
          <inkml:trace contextRef="#ctx0" brushRef="#br0" timeOffset="4887.6776">6161 3225 0,'0'0'16,"0"0"-16,0 0 15,0 0 1,11 0-16,-11 0 16</inkml:trace>
          <inkml:trace contextRef="#ctx0" brushRef="#br0" timeOffset="5211.8483">6502 2612 0,'0'0'16,"0"0"-16,0 0 15,12 23 1,12 12-16,-1 11 16,1 35-16,-1 35 15,1-12 1,-1-23-16,13-23 16,-13-12-1,13 0-15,-36-46 16</inkml:trace>
          <inkml:trace contextRef="#ctx0" brushRef="#br0" timeOffset="5863.9676">7668 2520 0,'0'0'16,"0"0"-16,0 0 15,-35 11 1,-24-11-16,-11 0 15,11-11-15,12 11 16,-1 0 0,1 0-16,0 11 15,0 13 1,12-1-16,-1 0 16,1 11-16,11-10 15,13-1 1,-1-12-1,0 1-15,12-1 16,0 1-16,12-1 16,0 1-1,11 0-15,13 11 16,11 0-16,23 0 16,13 0-1,-12 0-15,-1 0 16,-11 12-1,-24 0-15,-11-1 16,-12 1 0,0 0-16,-12-1 15,-24 1-15,-35 0 16,0-12 0,0-12-16,0-11 15,12 0 1,12-11-16,11-1 15,24 12-15</inkml:trace>
          <inkml:trace contextRef="#ctx0" brushRef="#br0" timeOffset="6138.1528">7987 3179 0,'0'0'0,"0"0"16,0 0-16,23 0 16,24 0-1,12 0-15,12-12 16,47 1-1,11-13-15,-11 1 16,-24 0 0,-94 23-16</inkml:trace>
        </inkml:traceGroup>
        <inkml:traceGroup>
          <inkml:annotationXML>
            <emma:emma xmlns:emma="http://www.w3.org/2003/04/emma" version="1.0">
              <emma:interpretation id="{550031CE-6349-4AF4-A1D9-FF57FBC8AC69}" emma:medium="tactile" emma:mode="ink">
                <msink:context xmlns:msink="http://schemas.microsoft.com/ink/2010/main" type="inkWord" rotatedBoundingBox="10767,12430 14763,12159 14845,13361 10848,136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12.0402">8976 2693 0,'0'0'0,"0"0"15,0 0 1,0 0-16,0 0 16,0 0-1,12-11-15,23-12 16,12-12-16,0 12 16,12 0-1,-12 23-15,1 23 16,-1 11-1,-12 1-15,-11 11 16,-24 12-16,-12 35 16,-24-1-1,-34-11-15,-1-12 16,12-22 0,12-13-16,12-11 15,23-11 1,0-12-16,12 0 15,0-12-15,24 1 16,11-1 0,36 1-16,-1-1 15,1 12 1,0 0-16,11 12 16,-11-12-16,0 0 15,-71 0 1</inkml:trace>
          <inkml:trace contextRef="#ctx0" brushRef="#br0" timeOffset="6870.3466">9871 3144 0,'0'0'15,"0"0"-15,0 0 16,0 0-16,0 0 16,0 0-1,0 0-15,0 12 16,0-12-1,0 0-15,0 0 16</inkml:trace>
          <inkml:trace contextRef="#ctx0" brushRef="#br0" timeOffset="7173.3692">10178 2416 0,'0'0'0,"0"0"16,0 0-16,11 23 15,1 23 1,12 24-16,-13 10 15,1 36 1,-12 11-16,0 0 16,24-46-16,-1-23 15,13-23 1,-36-35-16</inkml:trace>
          <inkml:trace contextRef="#ctx0" brushRef="#br0" timeOffset="7795.3335">11179 2381 0,'0'0'0,"0"0"16,0 0-16,0 0 15,-24 0 1,-35 0-16,-35 0 16,12 0-16,11 0 15,12 0 1,12 12-16,12-1 15,11 1 1,-11 23-16,11 11 16,1 0-16,11-11 15,0-1 1,12 1-16,0-12 16,0 0-1,0-11-15,0-1 16,12 1-1,11-1-15,36 13 16,24-13-16,-13 1 16,-11-1-1,0 1-15,-12 11 16,-11 0 0,-13 0-16,1 12 15,-12 11-15,-24 0 16,-12-11-1,-35 0-15,-23 11 16,11-11 0,12-24-16,24-11 15,23 0 1,12 0-16</inkml:trace>
          <inkml:trace contextRef="#ctx0" brushRef="#br0" timeOffset="8063.0721">11674 2242 0,'0'0'15,"0"0"-15,0 12 16,0 23-1,0 46-15,-12 23 16,0-23-16,0-12 16,-11 0-1,11-11-15,0-12 16,0 0 0,12-46-16</inkml:trace>
          <inkml:trace contextRef="#ctx0" brushRef="#br0" timeOffset="8446.3848">11968 2358 0,'0'0'0,"0"0"15,0 0 1,0 0-16,12 12 15,-12-1 1,0 1-16,0-1 16,-12 12-16,0 1 15,1-13 1,-1 1-16,0-1 16,12 1-1,0-1-15,12 1 16,23-1-1,12 1-15,0 0 16,12-1-16,0-11 16,24 0-1,-13 0-15,-23-11 16,-11-1 0,-13 12-16,-23 0 15</inkml:trace>
          <inkml:trace contextRef="#ctx0" brushRef="#br0" timeOffset="8671.3384">12263 2312 0,'0'0'15,"0"0"1,11 11-16,1 24 15,12 46 1,-13 0-16,1 0 16,0 0-16,0 0 15,0-1 1,-12-80-16</inkml:trace>
          <inkml:trace contextRef="#ctx0" brushRef="#br0" timeOffset="9006.3417">12781 2058 0,'0'0'0,"0"23"15,12 23-15,11 46 16,1 70 0,-12-23-16,11-12 15,-11 12 1,11 22-16,1-45 15,11-23 1,24-1-16,-59-92 16</inkml:trace>
        </inkml:traceGroup>
        <inkml:traceGroup>
          <inkml:annotationXML>
            <emma:emma xmlns:emma="http://www.w3.org/2003/04/emma" version="1.0">
              <emma:interpretation id="{9F76E6B9-1DEF-4C2D-AE4C-7C18D3597253}" emma:medium="tactile" emma:mode="ink">
                <msink:context xmlns:msink="http://schemas.microsoft.com/ink/2010/main" type="inkWord" rotatedBoundingBox="15286,12754 15993,12706 16011,12970 15304,13018"/>
              </emma:interpretation>
            </emma:emma>
          </inkml:annotationXML>
          <inkml:trace contextRef="#ctx0" brushRef="#br0" timeOffset="9392.6044">13476 2739 0,'0'0'16,"0"0"-16,0 0 15,0 0-15,12-11 16,11-1 0,36 1-16,12-12 15,11 0 1,12-1-16,1 13 15,-1-1-15,-35 1 16,-24 11 0,-35 0-16</inkml:trace>
          <inkml:trace contextRef="#ctx0" brushRef="#br0" timeOffset="9589.2738">13570 2890 0,'0'0'16,"0"0"-1,35 0-15,36-12 16,23 1-16,36 11 16,23 0-1,-12-12-15,-141 12 16</inkml:trace>
        </inkml:traceGroup>
        <inkml:traceGroup>
          <inkml:annotationXML>
            <emma:emma xmlns:emma="http://www.w3.org/2003/04/emma" version="1.0">
              <emma:interpretation id="{07D8EE4F-C31E-428C-949C-40ACA4C8F3BC}" emma:medium="tactile" emma:mode="ink">
                <msink:context xmlns:msink="http://schemas.microsoft.com/ink/2010/main" type="inkWord" rotatedBoundingBox="17001,12078 20655,11830 20699,12486 17045,12733">
                  <msink:destinationLink direction="with" ref="{38190C51-D2B3-43A1-A0EB-6F4D96E6FFEB}"/>
                </msink:context>
              </emma:interpretation>
              <emma:one-of disjunction-type="recognition" id="oneOf3">
                <emma:interpretation id="interp3" emma:lang="" emma:confidence="0">
                  <emma:literal>00 14</emma:literal>
                </emma:interpretation>
                <emma:interpretation id="interp4" emma:lang="" emma:confidence="1">
                  <emma:literal>00 14</emma:literal>
                </emma:interpretation>
                <emma:interpretation id="interp5" emma:lang="" emma:confidence="0">
                  <emma:literal>00 l 4</emma:literal>
                </emma:interpretation>
                <emma:interpretation id="interp6" emma:lang="" emma:confidence="0">
                  <emma:literal>00 1 4</emma:literal>
                </emma:interpretation>
                <emma:interpretation id="interp7" emma:lang="" emma:confidence="0">
                  <emma:literal>oo14</emma:literal>
                </emma:interpretation>
              </emma:one-of>
            </emma:emma>
          </inkml:annotationXML>
          <inkml:trace contextRef="#ctx0" brushRef="#br0" timeOffset="11154.1645">15455 2242 0,'0'0'16,"0"0"-1,-12 0-15,-23 12 16,-1 11-16,-11 23 16,12 1-1,11-1-15,13 0 16,11 0 0,11-23-16,13-11 15,11 0-15,12-12 16,1-12-1,-13-11-15,12-12 16,-12-11 0,-11 0-16,-1-12 15,-11 23 1,-24-11-16,-11 11 16,-12 12-16,-24 12 15,-12 11 1,12 11-16,12 1 15,12-1 1,11 1-16,12 11 16,0 23-16,12-46 15</inkml:trace>
          <inkml:trace contextRef="#ctx0" brushRef="#br0" timeOffset="11363.0882">15926 2485 0,'0'0'15,"0"0"-15,0 0 16,0 0-1,0 0-15</inkml:trace>
          <inkml:trace contextRef="#ctx0" brushRef="#br0" timeOffset="12080.1078">16645 2219 0,'0'0'16,"0"0"0,0 0-16,-12 0 15,-23 0-15,-1 12 16,-11-1 0,12 13-16,11-1 15,12 11 1,12-10-16,24-1 15,11 0-15,1-12 16,23 1 0,-12-24-16,0 1 15,0-12 1,-12 0-16,-11-1 16,-12-10-1,-1-1-15,-11 12 16,-11 0-16,-13 0 15,-23 11 1,-12 12-16,-12 0 16,24 12-1,0-1-15,12 12 16,23-11-16,12-1 16,23 13-1,-23-24-15</inkml:trace>
          <inkml:trace contextRef="#ctx0" brushRef="#br0" timeOffset="12495.052">17281 2185 0,'0'0'16,"0"0"-16,0 11 15,0 1-15,-12 11 16,12 23 0,0-11-16,12 0 15,11-1 1,1-11-16,23-11 16,12-1-16,0-11 15,-12-11 1,0-12-1,-12 0-15,-23-12 16,-12 0-16,-12 1 16,-35-13-1,0 24-15,0 12 16,-12-1-16,12 12 16,0 12-1,23-1-15,13-11 16,11 0-1,0 0-15,0 0 16</inkml:trace>
          <inkml:trace contextRef="#ctx0" brushRef="#br0" timeOffset="12779.339">17917 1780 0,'0'0'16,"0"0"-16,0 12 16,12 22-16,-1 47 15,1 0 1,0 0-16,0 12 15,0-13 1,-1-22-16,13 0 16,11 0-1,-35-58-15</inkml:trace>
          <inkml:trace contextRef="#ctx0" brushRef="#br0" timeOffset="13114.9867">18400 1826 0,'0'0'16,"0"0"0,0 24-16,-12 22 15,-12 12-15,1-24 16,11 1-1,0-12 1,1-11-16,11-1 16,0 1-16,11-1 15,13 1 1,23 11-16,35 0 16,36 0-16,-23-11 15,-13-1 1,-23-11-16,-12 0 15,-47 0 1</inkml:trace>
          <inkml:trace contextRef="#ctx0" brushRef="#br0" timeOffset="13311.9949">18659 1803 0,'0'0'16,"0"0"-16,12 47 16,0 45-1,11 24-15,1 22 16,11 47 0,-35-185-16</inkml:trace>
        </inkml:traceGroup>
      </inkml:traceGroup>
    </inkml:traceGroup>
    <inkml:traceGroup>
      <inkml:annotationXML>
        <emma:emma xmlns:emma="http://www.w3.org/2003/04/emma" version="1.0">
          <emma:interpretation id="{282588E1-9D1D-4CE4-9107-424CD41FF9BE}" emma:medium="tactile" emma:mode="ink">
            <msink:context xmlns:msink="http://schemas.microsoft.com/ink/2010/main" type="paragraph" rotatedBoundingBox="2019,15288 9814,14310 9969,15540 2173,16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E9A364-1E11-4D6F-A187-D65D4FD13463}" emma:medium="tactile" emma:mode="ink">
              <msink:context xmlns:msink="http://schemas.microsoft.com/ink/2010/main" type="line" rotatedBoundingBox="2019,15288 9814,14310 9969,15540 2173,16518"/>
            </emma:interpretation>
          </emma:emma>
        </inkml:annotationXML>
        <inkml:traceGroup>
          <inkml:annotationXML>
            <emma:emma xmlns:emma="http://www.w3.org/2003/04/emma" version="1.0">
              <emma:interpretation id="{9CFCB50E-9C72-446D-A4AA-28C21EB35335}" emma:medium="tactile" emma:mode="ink">
                <msink:context xmlns:msink="http://schemas.microsoft.com/ink/2010/main" type="inkWord" rotatedBoundingBox="2025,15340 3697,15130 3831,16192 2158,1640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308.406">1013 5143 0,'0'0'0,"0"0"16,0 0-16,-12 0 16,-35 0-1,-12 12-15,-12-1 16,1-11 0,11 0-16,12 12 15,0 0 1,0 11-16,11 11 15,1 1-15,0 11 16,-1 0 0,1 1-16,-12-1 15,23-11 1,1-1-16,11 13 16,0-1-16,24 0 15,0-11 1,23 11-16,24-11 15,23-12 1,36 0-16,-12-12 16,-12-11-1,-11-11-15,-13-12 16,-11 11-16,-59 12 16</inkml:trace>
          <inkml:trace contextRef="#ctx0" brushRef="#br0" timeOffset="15546.2386">294 5606 0,'0'0'0,"0"0"16,0 0-1,24 0-15,35-12 16,59-11 0,-1 0-16,1 0 15,-35 11 1,-83 12-16</inkml:trace>
          <inkml:trace contextRef="#ctx0" brushRef="#br0" timeOffset="15950.1931">1095 5548 0,'0'0'0,"0"0"16,0 0-1,12 23-15,12 23 16,11 24-16,-11-13 16,-1 1-1,-11-12-15,-12-23 16,0 1 0,0-13-16,-12 1 15,12-12-15,0 0 16,0 0-1,0 0-15,12-35 16,12-23 0,23 0-16,12 1 15,-12 22 1,-12 12-16,0 11 16,1 12-16,-36 0 15</inkml:trace>
          <inkml:trace contextRef="#ctx0" brushRef="#br0" timeOffset="16344.9822">1449 6103 0,'0'0'16,"0"0"-1,0 0-15,12 0 16,35-24-16,12-22 15,11-23 1,1-12-16,-24 23 16,-12 0-1,-23 24-15,0 11 16,-24 0 0,0 11-16,-11 12 15,-12 0-15,-13 23 16,13 12-1,-12 23-15,23-1 16,13-10 0,11-13-16,11 1 15,13 0 1,35-1-16,47-11 16,-12-11-16,-11-1 15,-13-11 1,-70 0-16</inkml:trace>
        </inkml:traceGroup>
        <inkml:traceGroup>
          <inkml:annotationXML>
            <emma:emma xmlns:emma="http://www.w3.org/2003/04/emma" version="1.0">
              <emma:interpretation id="{81FAD07C-A023-48BF-B48C-FAE0C4DCA346}" emma:medium="tactile" emma:mode="ink">
                <msink:context xmlns:msink="http://schemas.microsoft.com/ink/2010/main" type="inkWord" rotatedBoundingBox="4306,15262 5751,15081 5873,16054 4428,16235"/>
              </emma:interpretation>
            </emma:emma>
          </inkml:annotationXML>
          <inkml:trace contextRef="#ctx0" brushRef="#br0" timeOffset="16601.5128">2544 5143 0,'0'0'0,"0"0"15,0 0 1,0 35-16,0 23 16,-11 34-1,11-22-15,0 10 16,11 25 0,25-13-16,11-23 15,12-11-15,70 11 16,-129-69-1</inkml:trace>
          <inkml:trace contextRef="#ctx0" brushRef="#br0" timeOffset="18261.895">3404 5640 0,'0'0'0,"12"0"15,35 0 1,12 0-16,12 0 16,-1 0-1,13-11-15,-1-1 16,-23 12-1,0 0-15,-12 0 16,-23 12-16,-24-12 16</inkml:trace>
          <inkml:trace contextRef="#ctx0" brushRef="#br0" timeOffset="18448.6254">3534 5975 0,'0'0'0,"0"0"16,0 0 0,23 0-16,24 0 15,12 0 1,36 0-16,22-11 16,1-12-16,-118 23 15</inkml:trace>
        </inkml:traceGroup>
        <inkml:traceGroup>
          <inkml:annotationXML>
            <emma:emma xmlns:emma="http://www.w3.org/2003/04/emma" version="1.0">
              <emma:interpretation id="{A03A0AC4-D37E-4832-943C-7822BA3CB7B5}" emma:medium="tactile" emma:mode="ink">
                <msink:context xmlns:msink="http://schemas.microsoft.com/ink/2010/main" type="inkWord" rotatedBoundingBox="6995,14664 9814,14310 9940,15313 7121,15667">
                  <msink:destinationLink direction="with" ref="{707454F3-E4D6-4060-853F-4D4F57C7CA1C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464.2468">5937 4496 0,'0'0'0,"0"0"16,0 0 0,0 0-16,-12 0 15,-35 0-15,-24 0 16,1 0 0,11 0-16,0 0 15,12 12 1,-12-1-16,12 12 15,11 0 1,1 1-16,0 22 16,11 0-16,1 0 15,-1 1 1,0-1-16,13-12 16,-1 1-1,0 0-15,12-1 16,12 1-16,0 0 15,23-1 1,12-10-16,12-1 16,23-12-1,36-11-15,-12-11 16,-11-1 0,-25 1-16,-23-1 15,-11 0-15,-36 12 16</inkml:trace>
          <inkml:trace contextRef="#ctx0" brushRef="#br0" timeOffset="19703.9208">5265 4912 0,'0'0'0,"0"0"15,0 0-15,24 0 16,11-11 0,24 11-16,47-23 15,36-1 1,-25 1-16,-11 0 16,12 12-1,-118 11-15</inkml:trace>
          <inkml:trace contextRef="#ctx0" brushRef="#br0" timeOffset="20284.4556">6432 5155 0,'0'0'15,"0"0"-15,0 0 16,11 0-16,1-12 16,0 1-1,-12-1-15,0-11 16,0 0 0,-12-12-16,0 1 15,-11 11 1,-1-1-16,-11 13 15,-12 11-15,0 11 16,0 13 0,11 10-16,13 1 15,11 0 1,12-1-16,12-11 16,11-11-16,24-1 15,12-11 1,0-11-16,0-12 15,-12 0 1,-11-12-16,-1-11 16,-12-12-1,-11 23-15,0 12 16,-12 12-16,0 11 16,0 0-1,0 11-15,0 12 16,12 24-1,0 22-15,11 0 16,1 1 0,11-13-16,24-10 15,-59-47-15</inkml:trace>
          <inkml:trace contextRef="#ctx0" brushRef="#br0" timeOffset="20806.247">6785 4496 0,'0'0'15,"0"0"-15,12 12 16,0 11-16,23 35 15,-12 11 1,-11 12-16,0-12 16,-12-11-1,0-12-15,0-23 16,0 0-16,0-11 16,0-12-1,0 0-15,12 0 16,11-12-1,24-34-15,1 0 16,-1 11-16,0 12 16,0 12-1,0 22-15,12 12 16,-12 24 0,-12-1-16,-23 0 15,-12 0 1,-12 0-16,-11 1 15,-24-1-15,0-11 16,-12-12 0,0-23-16,12-12 15,23 1 1,12-13-16,12 24 16</inkml:trace>
          <inkml:trace contextRef="#ctx0" brushRef="#br0" timeOffset="21210.9157">8057 4669 0,'0'0'0,"0"0"15,0 0-15,0 0 16,-12 0-1,-23 0-15,-12 0 16,-12 12 0,0 0-16,12-1 15,12 12-15,11 0 16,12 1 0,12 10-16,12 1 15,23 11 1,24 12-16,12 11 15,-12-23-15,-12 1 16,-23-13 0,-13-11-16,-22 1 15,-25-1 1,-23-12-16,-11-11 16,-1-11-1,24-1-15,47 12 16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9:40.4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578351-DB9B-4BE1-918A-FFA454CECA20}" emma:medium="tactile" emma:mode="ink">
          <msink:context xmlns:msink="http://schemas.microsoft.com/ink/2010/main" type="inkDrawing" rotatedBoundingBox="17620,12747 25683,13510 25398,16524 17335,15761" hotPoints="24797,12718 25256,15203 18237,16498 17779,14013" semanticType="enclosure" shapeName="Rectangle">
            <msink:sourceLink direction="with" ref="{3E34180A-B392-4CC0-AECB-6CB1D99436D0}"/>
            <msink:sourceLink direction="with" ref="{5D279ED4-EA0B-4D37-A2E1-64710371A0AB}"/>
          </msink:context>
        </emma:interpretation>
      </emma:emma>
    </inkml:annotationXML>
    <inkml:trace contextRef="#ctx0" brushRef="#br0">0 371 0,'0'0'0,"35"-11"16,83-24-16,24 12 16,93-12-1,24 24-15,48-24 16,-25 12 0,83-12-16,-58 0 15,93 12-15,-35 0 16,-23-11-1,82 22-15,-71 12 16,-35 0 0,48 0-16,-107 0 15,71-12-15,-118 1 16,59 11 0,-83-12-16,-23 12 15,-24 0 1,1 12-16,-48-1 15,-12 1 1,-11 0-16,35 11 16,-12 0-1,1 0-15,-13 0 16,1 12-16,-13 11 16,1 23-1,0 12-15,-1 23 16,1 12-16,0 11 15,-1 23 1,-11-11-16,0-35 16,-12 0-1,0 11-15,0 1 16,-11-12 0,-13-23-16,13 11 15,-13 1-15,1-1 16,-12-11-1,-1-12-15,-11-11 16,0 0 0,0-12-16,0-11 15,0 0 1,0-12-16,-11 0 16,-1 0-16,0 0 15,-12 0 1,-23 0-16,-35 0 15,-48-11 1,12 0-16,-11-12 16,-24 0-16,-24 0 15,24-12 1,-59 12-16,0-12 16,35 12-1,-70 0-15,35-11 16,0 11-1,-47 0-15,58 0 16,-81 0-16,81 0 16,-58 11-1,-12-11-15,36 12 16,-60 0 0,48-1-16,-48 1 15,48-1 1,-83 1-16,47-1 15,-35-11-15,12-11 16,47-1 0,23 24-16,-58-1 15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1T09:39:41.9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190C51-D2B3-43A1-A0EB-6F4D96E6FFEB}" emma:medium="tactile" emma:mode="ink">
          <msink:context xmlns:msink="http://schemas.microsoft.com/ink/2010/main" type="inkDrawing" rotatedBoundingBox="16349,10605 21976,11237 21683,13845 16056,13212" hotPoints="21223,10676 21635,12740 16868,13691 16456,11627" semanticType="enclosure" shapeName="Rectangle">
            <msink:sourceLink direction="with" ref="{07D8EE4F-C31E-428C-949C-40ACA4C8F3BC}"/>
          </msink:context>
        </emma:interpretation>
      </emma:emma>
    </inkml:annotationXML>
    <inkml:trace contextRef="#ctx0" brushRef="#br0">0 336 0,'0'0'0,"0"0"16,0 0-1,0 0-15,12 0 16,58-12-16,83 1 16,36-12-1,82-12-15,-12 0 16,106 1 0,-82 22-16,94-11 15,-71 0 1,24 0-16,0-12 15,-48 12-15,37 11 16,-96-11 0,13 12-16,-36 11 15,-58 11 1,-48 12-16,24 0 16,-12 1-16,-12-1 15,-12 11 1,-23-11-16,0 12 15,-12 11 1,0 24-16,-11 22 16,-1 1-1,0 11-15,12 23 16,1 11-16,-1-10 16,-12-24-1,12 0-15,-12-12 16,1 1-1,-13-24-15,1 12 16,-12-23 0,-1-1-16,1-10 15,-12-1-15,0-12 16,-12 13 0,-11-13-16,-12 13 15,-24-1 1,0-12-16,-24-10 15,-34-1-15,-37 0 16,13 0 0,-24-12-16,-12 13 15,1-24 1,11 11-16,-47-11 16,23 0-1,24 0-15,-58 0 16,11 0-16,11 0 15,-70 0 1,36 12-16,-60-12 16,48 11-1,-83 1-15,83-1 16,-95 24 0,48 0-16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2:09.7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F8973E-6B3B-4F59-B359-CFE5307E6974}" emma:medium="tactile" emma:mode="ink">
          <msink:context xmlns:msink="http://schemas.microsoft.com/ink/2010/main" type="inkDrawing" rotatedBoundingBox="11922,9154 12397,2578 13065,2626 12590,9202" semanticType="verticalRange" shapeName="Other">
            <msink:sourceLink direction="with" ref="{B91D4AF7-DA94-463E-A801-AC945998FA85}"/>
            <msink:sourceLink direction="with" ref="{5A38ECE6-33F4-4362-B234-91EDE1D926E6}"/>
            <msink:sourceLink direction="with" ref="{55121395-BC46-40DB-B68D-E0160D4B86C2}"/>
          </msink:context>
        </emma:interpretation>
      </emma:emma>
    </inkml:annotationXML>
    <inkml:trace contextRef="#ctx0" brushRef="#br0">895 58 0,'0'0'0,"0"0"16,12-11-1,0-1-15,-1-11 16,1 11-16,0 1 15,-12 11 1,0 0-16,0 0 16,0 0-1,0 0-15,0 0 16,-12 11 0,0 13-16,-11 10 15,-13 12-15,1 1 16,0-1-1,-1 12-15,1 23 16,0 23 0,-12 34-16,11-11 15,-11 24-15,12 34 16,11-35 0,1 12-16,11 46 15,24-47 1,11-22-16,24 46 15,0-12 1,-11-57-16,11-24 16,0 1-16,0-1 15,-11-22 1,-1-13-16,0-10 16,-11-13-1,-12 1-15,-1 0 16,-11-12-16,0 0 15,0 0 1,-11 0-16,-1 0 16,-12 0-1,1 0-15,-1 12 16,-11 0 0,11-1-16,-11 13 15,-1 22-15,1 0 16,0 1-1,-1-1-15,13 0 16,-1 12 0,1 0-16,11 23 15,0 0 1,12-23-16,-12 0 16,12 23-16,12 23 15,12-11 1,-12-24-16,-1 24 15,1 22 1,0-10-16,0-13 16,-1-22-16,1 22 15,0 12 1,-12 12-16,0-23 16,-12-24-1,-11 12-15,-13 0 16,-11 12-1,-12-12-15,-11-12 16,11-23-16,0-11 16,12-12-1,-12 1-15,12-13 16,-12 1 0,12-12-16,47-23 15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3:39.1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558B91-15CF-47FC-8510-1FB05EB4C842}" emma:medium="tactile" emma:mode="ink">
          <msink:context xmlns:msink="http://schemas.microsoft.com/ink/2010/main" type="writingRegion" rotatedBoundingBox="7127,6068 10485,6068 10485,8530 7127,8530"/>
        </emma:interpretation>
      </emma:emma>
    </inkml:annotationXML>
    <inkml:traceGroup>
      <inkml:annotationXML>
        <emma:emma xmlns:emma="http://www.w3.org/2003/04/emma" version="1.0">
          <emma:interpretation id="{C784C54E-EAC5-4763-B943-A1BB849C9F01}" emma:medium="tactile" emma:mode="ink">
            <msink:context xmlns:msink="http://schemas.microsoft.com/ink/2010/main" type="paragraph" rotatedBoundingBox="7127,6068 10485,6068 10485,8530 7127,8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DF4A5-2083-45BF-9D3A-262F6112234C}" emma:medium="tactile" emma:mode="ink">
              <msink:context xmlns:msink="http://schemas.microsoft.com/ink/2010/main" type="line" rotatedBoundingBox="7127,6068 10485,6068 10485,8530 7127,8530"/>
            </emma:interpretation>
          </emma:emma>
        </inkml:annotationXML>
        <inkml:traceGroup>
          <inkml:annotationXML>
            <emma:emma xmlns:emma="http://www.w3.org/2003/04/emma" version="1.0">
              <emma:interpretation id="{94DB4D00-15D3-4E3D-9066-5A86BE804AE8}" emma:medium="tactile" emma:mode="ink">
                <msink:context xmlns:msink="http://schemas.microsoft.com/ink/2010/main" type="inkWord" rotatedBoundingBox="7127,6068 7705,6068 7705,6889 7127,6889"/>
              </emma:interpretation>
            </emma:emma>
          </inkml:annotationXML>
          <inkml:trace contextRef="#ctx0" brushRef="#br0">-3875 3374 0,'0'12'0,"0"23"16,0 22 0,0 24-16,-12 12 15,0-12-15,0-12 16,0-23-1,1-11-15,-1-12 16,0 0 0,0-11-16,-11-1 15,-13-11-15,1 12 16,-12-1 0,-12 1-16,-12 11 15,13 0 1,10 0-16,13 0 15,11-11 1,1 0-16,11 11 16,0 0-16,12 23 15,0-46 1</inkml:trace>
        </inkml:traceGroup>
        <inkml:traceGroup>
          <inkml:annotationXML>
            <emma:emma xmlns:emma="http://www.w3.org/2003/04/emma" version="1.0">
              <emma:interpretation id="{25275968-0B14-4EF4-8CE9-64D2334A20CF}" emma:medium="tactile" emma:mode="ink">
                <msink:context xmlns:msink="http://schemas.microsoft.com/ink/2010/main" type="inkWord" rotatedBoundingBox="9036,7860 10485,7860 10485,8530 9036,85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779.7546">-1696 5166 0,'0'0'0,"0"0"15,12 11 1,-12 36-16,-24 45 15,-47 35-15,-58 0 16,-24-23 0,35-34-16,24-24 15,-1-11 1,13-24-16,35-11 16,11-11-16,25-1 15,11-23 1,23-22-16,1 10 15,11 13 1,0 22-16,1 12 16,-13 12-1,1-1-15,-12 12 16,-12 0-16,0 24 16,0-47-1</inkml:trace>
          <inkml:trace contextRef="#ctx0" brushRef="#br0" timeOffset="9342.9318">-1201 5432 0,'0'0'16,"0"0"-1,35 0-15,36 11 16,-71-11 0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2:10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BC11E3-979F-45DE-A8DC-5D62458119F4}" emma:medium="tactile" emma:mode="ink">
          <msink:context xmlns:msink="http://schemas.microsoft.com/ink/2010/main" type="writingRegion" rotatedBoundingBox="525,938 33395,1359 33166,19207 296,18786"/>
        </emma:interpretation>
      </emma:emma>
    </inkml:annotationXML>
    <inkml:traceGroup>
      <inkml:annotationXML>
        <emma:emma xmlns:emma="http://www.w3.org/2003/04/emma" version="1.0">
          <emma:interpretation id="{27AAA51A-1597-4289-A98F-B3BFCF3D52CF}" emma:medium="tactile" emma:mode="ink">
            <msink:context xmlns:msink="http://schemas.microsoft.com/ink/2010/main" type="paragraph" rotatedBoundingBox="525,938 11978,1091 11941,3847 488,3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D4AF7-DA94-463E-A801-AC945998FA85}" emma:medium="tactile" emma:mode="ink">
              <msink:context xmlns:msink="http://schemas.microsoft.com/ink/2010/main" type="line" rotatedBoundingBox="525,938 11978,1091 11941,3847 488,3694">
                <msink:destinationLink direction="with" ref="{5BF8973E-6B3B-4F59-B359-CFE5307E69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68A7A8-42FE-4B98-B82D-7FF9B207AD83}" emma:medium="tactile" emma:mode="ink">
                <msink:context xmlns:msink="http://schemas.microsoft.com/ink/2010/main" type="inkWord" rotatedBoundingBox="7769,1278 11974,1334 11951,3116 7745,3059"/>
              </emma:interpretation>
            </emma:emma>
          </inkml:annotationXML>
          <inkml:trace contextRef="#ctx0" brushRef="#br0">-21331-12008 0,'0'0'16,"0"0"-16,0 0 16,0 0-16,0 0 15,0 0 1,0 0-16,0 0 15,0 0 1,0 0-16,12 0 16,23 0-16,12 0 15,36 0 1,-13 0-16,-70 0 16</inkml:trace>
          <inkml:trace contextRef="#ctx0" brushRef="#br0" timeOffset="1288.7568">-21366-11997 0,'0'0'16,"0"0"-1,0 0-15,0 0 16,0 0-16,0 0 16,12 0-1,-1 0-15,13 0 16,11 0 0,12 0-16,-11 0 15,11 0-15,-12 0 16,12-11-1,-11 11-15,-13-12 16,1 1 0,-1 11-16,-11 0 15,-12 0 1,0 0-16,0 0 16,0 0-16,-12 0 15,-23 0 1,-12 0-16,-12 0 15,-12 11 1,12-11-16,0 0 16,12 0-1,12 0-15,11 0 16,24 0-16,0 0 16,0 0-1,0 0-15,48 12 16,-48-12-1</inkml:trace>
          <inkml:trace contextRef="#ctx0" brushRef="#br0" timeOffset="49633.1622">-21720-12159 0,'0'0'0,"0"0"16,0 0-16,0 0 15,0 12 1,-11 23-16,-13 23 15,-23 11 1,0 0-16,-12 1 16,0-1-1,-23-11-15,-13-1 16,1-22-16,23-12 16,71-23-1</inkml:trace>
          <inkml:trace contextRef="#ctx0" brushRef="#br0" timeOffset="50195.5193">-22415-11789 0,'0'0'15,"0"0"1,0 0-16,0 0 15,-11 0 1,-1 0-16,0 0 16,0 0-16,-11-11 15,11-1 1,0 1-16,0-1 16,12 1-1,0-13-15,0 1 16,12-11-16,12 11 15,-1-1 1,1 13-16,-12 11 16,-1 0-1,-11 0-15,0 11 16,0 13 0,-11 10-16,-13 1 15,-23 11-15,-24 0 16,-11 12-1,-24-12-15,23 12 16,83-58 0</inkml:trace>
          <inkml:trace contextRef="#ctx0" brushRef="#br0" timeOffset="55302.8438">-22391-12655 0,'0'0'0,"0"11"16,-12 12-16,0 12 16,1 11-1,-1-11-15,0-12 16,0 0 0,0-11-16,12-12 15,0 0 1,-11 11-16,-1-11 15,0 12-15,-23-1 16,-24 12 0,-12 0-16,-11 1 15,11-1 1,12 0-16,12-12 16,12 1-16,11-1 15,1 1 1,11 0-16,0-1 15,0 1 1,12 22-16,0 13 16,0-1-16,0 0 15,0 0 1,0 1-16,-12-13 16,1-11-1,-1 0-15,-12-11 16,-11 0-1,-12-1-15,0-11 16,0-11-16,0-13 16,11-10-1,13-1-15,-1-11 16,12 11 0,12 1-16,12-1 15,12 0 1,11-11-16,0 11 15,-35 35-15</inkml:trace>
          <inkml:trace contextRef="#ctx0" brushRef="#br0" timeOffset="55716.7098">-23157-12713 0,'0'0'0,"0"0"15,24-12 1,23-22-16,24-24 16,11-46-1,-23-12-15,-12 24 16,-23 34-1,-13 12-15,-11-1 16,-23 1-16,-12 23 16,-36-12-1,0 24-15,-23 11 16,0 11 0,23 13-16,36-1 15,23 0-15,24 23 16,35 35-1,47 11-15,71 1 16,-24-35 0,-11-24-16,-130-34 15</inkml:trace>
          <inkml:trace contextRef="#ctx0" brushRef="#br0" timeOffset="59770.816">-23392-12829 0,'0'0'0,"0"0"16,-12-11-1,-12-1-15,-11-11 16,-12 0-16,-12 11 15,-24 1 1,1 11-16,-12 11 16,0 12-1,23 1-15,12 10 16,0 12 0,12 1-16,12 10 15,35-57-15</inkml:trace>
          <inkml:trace contextRef="#ctx0" brushRef="#br0" timeOffset="59416.0969">-24017-12459 0,'0'0'0,"0"0"0,0 0 15,12 12 1,0-1-16,0 12 16,-1 23-1,-11 35-15,0 12 16,0-1 0,0-11-16,0-23 15,12-12-15,0 12 16,-12-58-1</inkml:trace>
          <inkml:trace contextRef="#ctx0" brushRef="#br0" timeOffset="60677.5968">-24217-13407 0,'0'0'0,"0"0"15,0 0 1,0 0-16,0 12 15,0 11 1,0 23-16,0 12 16,-12 23-1,-11 0-15,-13-23 16,-23 11-16,-23-11 16,-12-12-1,11-11-15,13-1 16,-25-11-1,1-11-15,0-24 16,23-11-16,24 0 16,12 0-1,11-12-15,12-11 16,24 0 0,24-12-16,22-11 15,1 11 1,0 23-16,-12 24 15,-47 11-15</inkml:trace>
          <inkml:trace contextRef="#ctx0" brushRef="#br0" timeOffset="60835.9273">-24759-13141 0,'0'0'0,"0"0"16,0 0-1</inkml:trace>
          <inkml:trace contextRef="#ctx0" brushRef="#br0" timeOffset="60165.4781">-24323-12101 0,'0'0'0,"0"12"16,-12 23-16,-11 11 15,-13 0 1,-11 0-16,-12 0 16,12-11-1,0-12-15,0 0 16,0-11-16,0-1 15,0-11 1,0-11-16,-12-24 16,23 1-1,1-13-15,11 1 16,24 0-16,12 0 16,24-12-1,11 0-15,12-11 16,-59 69-1</inkml:trace>
        </inkml:traceGroup>
        <inkml:traceGroup>
          <inkml:annotationXML>
            <emma:emma xmlns:emma="http://www.w3.org/2003/04/emma" version="1.0">
              <emma:interpretation id="{1C7FD3C8-C3E8-4314-B711-7BC9E1E2C176}" emma:medium="tactile" emma:mode="ink">
                <msink:context xmlns:msink="http://schemas.microsoft.com/ink/2010/main" type="inkWord" rotatedBoundingBox="525,938 7496,1031 7459,3787 488,36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1456.7782">-25442-12736 0,'0'0'0,"0"0"16,0 0-16,0 0 15,0 0 1,0 0-16,0 11 16,12 35-1,-12 47-15,0-12 16,-12 0 0,0 11-16,0 1 15,-11-1-15,-1-23 16,-11 1-1,-12-12-15,0-12 16,0 0 0,47-46-16</inkml:trace>
          <inkml:trace contextRef="#ctx0" brushRef="#br0" timeOffset="62392.8736">-25572-12413 0,'0'0'0,"0"0"16,0 0-1,0 0-15,0 0 16,0 0-16,0 0 16,0 0-1,-11 12-15,-1-1 16,0 12-1,0 1-15,-11-1 16,-1 0 0,1 0-16,-1 0 15,-11 0-15,-1 12 16,1 23 0,-12 11-16,12-11 15,-1 0 1,13-24-16,-1-11 15,1-11-15,11-1 16,0-11 0,0 0-16,12 0 15,0 0 1,0 0-16,0 0 16,-12 0-1,12 0-15,0 0 16,0 0-16,0 0 15,-11-11 1,-1-1-16,0 1 16,0-12-1,-11 11-15,-13 1 16,-11-1 0,-12 12-16,-11 0 15,-13 12-15,-46-1 16,-13-11-1,13 0-15,11 0 16,-23 0 0,23-11-16,12 11 15,23 0-15,24 0 16,24 0 0,12 0-16,-1 0 15,24 0 1,0 0-16,12 11 15,11 1 1,36-1-16,35 1 16,1-1-16,-1-11 15,12 0 1,-12-11-16,-11-1 16,-24 1-1,-59 11-15</inkml:trace>
          <inkml:trace contextRef="#ctx0" brushRef="#br0" timeOffset="62608.9146">-27103-12378 0,'0'0'0,"24"0"16,70-12 0,47-11-16,-23 12 15,-24-1-15,-94 12 16</inkml:trace>
          <inkml:trace contextRef="#ctx0" brushRef="#br0" timeOffset="63172.1459">-27751-11766 0,'0'0'15,"0"0"-15,0 0 16,0 0-16,0 0 16,0 0-1,0 0 1,-12 0-16,1-11 15,-1-1-15,0-11 16,0 0 0,12 12-16,0-13 15,0 13-15,12-12 16,0 0 0,0 11-16,11 1 15,1 11 1,-13 11-16,1 1 15,0-1-15,0 12 16,-12 0 0,-12 12-16,-35 11 15,-36 12 1,-23 0-16,12-12 16,0 0-1,0-23-15,11 1 16,13-13-16,70-11 15</inkml:trace>
          <inkml:trace contextRef="#ctx0" brushRef="#br0" timeOffset="63960.5623">-28198-13060 0,'0'0'16,"58"-12"-16,72-22 15,11-12 1,-23-1-16,24 13 16,-142 34-1</inkml:trace>
          <inkml:trace contextRef="#ctx0" brushRef="#br0" timeOffset="63724.9287">-27904-12551 0,'0'0'0,"0"0"16,-12 11 0,-23 12-16,-12 12 15,0 0 1,0-1-16,11-11 15,13-11-15,-1-1 16,12 1 0,1 11-16,11-11 15,0-1 1,11 12-16,13 0 16,-1 1-1,1-1-15,-12-12 16,0 1-16,-12-1 15,0-11 1,-12 12-16,-12-1 16,-11 1-1,-36 11-15,-11 12 16,-13 0-16,1 11 16,12 0-1,11 12-15,-11-12 16,-1 12-1,-11 11-15,23-11 16,1 0 0,34-35-16,24 0 15,12-23-15</inkml:trace>
          <inkml:trace contextRef="#ctx0" brushRef="#br0" timeOffset="64473.2608">-28293-12551 0,'0'0'15,"0"0"-15</inkml:trace>
          <inkml:trace contextRef="#ctx0" brushRef="#br0" timeOffset="64866.4193">-28787-12205 0,'0'0'0,"0"0"16,0 0-16,0 0 15,0 0 1,0 0-16,-12 0 16,-24 0-1,-11-11-15,0 11 16,-12 11-1,12 12-15,0 12 16,0 11-16,12 1 16,11-1-1,0 12-15,13-12 16,11-46 0</inkml:trace>
          <inkml:trace contextRef="#ctx0" brushRef="#br0" timeOffset="65124.0406">-29447-10968 0,'0'0'0,"35"-12"15,24 1 1,35-12-16,-94 23 16</inkml:trace>
          <inkml:trace contextRef="#ctx0" brushRef="#br0" timeOffset="65615.3075">-29600-11696 0,'0'0'16,"0"0"-16,0 0 15,0 0-15,0 0 16,-12 0 0,0 0-16,0 0 15,1-12 1,-1 1-16,0-12 15,0-1-15,1-10 16,11 11 0,0 0-16,11-1 15,1 13 1,0-1-16,0 12 16,-1 12-16,1-1 15,-12 1 1,-12 23-16,-11 11 15,-12 12 1,-13 11-16,-11 12 16,-11-12-1,11-11-15,0-23 16,59-35-16</inkml:trace>
          <inkml:trace contextRef="#ctx0" brushRef="#br0" timeOffset="66829.5512">-29482-12794 0,'0'0'0,"0"0"16,0 0 0,0 0-16,0 0 15,0 0 1,-24 0-16,-23 23 16,-12 0-16,0 23 15,0 12 1,12-12-16,0 1 15,12-24 1,11 0-16,12-12 16,12 1-1,0-12-15,0 0 16,12 23-16,0 0 16,0 0-1,-1 0-15,-11 12 16,0 0-1,-11 11-15,-13 0 16,-11 0-16,-12 1 16,-1-24-1,-10 0-15,10-23 16,13-12 0,0 1-16,-1-24 15,13-11 1,-1-12-16,13-23 15,11-11-15,0 11 16,11 35 0,1 11-16,0 12 15,-12 11 1,0 1-16,0 11 16,0 0-1,0 0-15,0 23 16,0 35-16,0-1 15,-12 1 1,-11 11-16,-1 1 16,0-12-1,1-24-15,11 1 16,0-12-16,1-11 16,-1-1-1,0 1-15,0-1 16,-11 12-1,-1 12-15,0 0 16,1-12-16,-1-12 16,13 1-1,-1-12-15,0-12 16,0 1 0,0-24-16,1 1 15,11-13 1,0 1-16,0 11 15,0 12-15,0 12 16,0 11 0,0 0-16,0 0 15,0 0 1,-12 23-16,0 23 16,-23 35-16,-1 11 15,-11-11 1,0-11-16,0-1 15,0-23 1,-12 0-16,-12 1 16,1-24-1,-13-12-15,13-22 16,11-1-16,12-11 16,11 0-1,13-12-15,11-22 16,12-24-1,23-12-15,36-22 16,47 11-16,-106 104 16</inkml:trace>
          <inkml:trace contextRef="#ctx0" brushRef="#br0" timeOffset="67019.0177">-29942-13372 0,'0'0'16,"12"0"-16,23-12 16,59 1-16,-94 11 15</inkml:trace>
          <inkml:trace contextRef="#ctx0" brushRef="#br0" timeOffset="67331.1558">-31061-11026 0,'0'0'0,"59"-11"15,118-36-15,-1 1 16,72-12 0,34 1-16</inkml:trace>
          <inkml:trace contextRef="#ctx0" brushRef="#br0" timeOffset="70565.3912">-31461-12286 0,'0'0'0,"0"0"0,0-11 16,0-12-1,11-24-15,1 1 16,23-12-1,-11 12-15,11 0 16,1 11-16,-1 12 16,0 0-1,1 12-15,-13-1 16,1 12 0,-1 0-16,-11 12 15,0 11 1,-12 11-16,-12 13 15,-35 22-15,-24 0 16,-11-11 0,-1-12-16,13 0 15,-24 1 1,-1-24-16,13 0 16,11-23-16,24 0 15,12-12 1,11 1-16,12-1 15,1-11 1,11-12-16,11-11 16,25 0-1,11-12-15,-12 12 16,12 0-16,-11 11 16,-1 12-1,-11 0-15,-1 0 16,1 11-1,-13 1-15,1-1 16,-12 12 0,0 12-16,0 22 15,-12 13-15,1-1 16,-13 0 0,1-11-16,-13 11 15,1-11 1,-1-1-16,13-22 15,-1-1-15,1-11 16,-1 0 0,12 0-16,1-11 15,-1-12 1,0 0-16,12-12 16,12-11-1,0-1-15,11-10 16,1 10-16,-1 1 15,1 12 1,-12 10-16,-1 13 16,-11 11-1,0 0-15,0 0 16,0 35 0,-11 34-16,-1-11 15,-12-1-15,1-10 16,-1-13-1,1 1-15,-13-12 16,13-11 0,-1-1-16,1-11 15,-1 0-15,1-11 16,11-12 0,0-12-16,0-11 15,12-12 1,12-11-16,23 11 15,12 0-15,-47 58 16</inkml:trace>
          <inkml:trace contextRef="#ctx0" brushRef="#br0" timeOffset="70740.5873">-31367-13152 0,'0'0'0,"0"0"16,0 0-16</inkml:trace>
          <inkml:trace contextRef="#ctx0" brushRef="#br0" timeOffset="71233.6434">-31579-13753 0,'0'0'0,"0"0"15,-12 11-15,-23 24 16,-12 23 0,-12-1-16,11-22 15,1 11 1,24-11-16,-1 0 16,1-1-16,11 13 15,12-1 1,0 12-16,0-1 15,0-10 1,0-1-16,-12-12 16,0-10-1,-11-1-15,-1 0 16,-11-12-16,0 1 16,-13-24-1,-10 1-15,-25-35 16,24-1-1,12-10-15,12 10 16,23 13-16,12-13 16,24 1-1,34-12-15,-58 58 16</inkml:trace>
        </inkml:traceGroup>
      </inkml:traceGroup>
    </inkml:traceGroup>
    <inkml:traceGroup>
      <inkml:annotationXML>
        <emma:emma xmlns:emma="http://www.w3.org/2003/04/emma" version="1.0">
          <emma:interpretation id="{E6080C29-3EF4-46A9-A693-257A4F4CC561}" emma:medium="tactile" emma:mode="ink">
            <msink:context xmlns:msink="http://schemas.microsoft.com/ink/2010/main" type="paragraph" rotatedBoundingBox="3800,4012 11168,3648 11215,4601 3847,49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38ECE6-33F4-4362-B234-91EDE1D926E6}" emma:medium="tactile" emma:mode="ink">
              <msink:context xmlns:msink="http://schemas.microsoft.com/ink/2010/main" type="line" rotatedBoundingBox="3800,4012 11168,3648 11215,4601 3847,4965">
                <msink:destinationLink direction="with" ref="{5BF8973E-6B3B-4F59-B359-CFE5307E69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18B7AF-7269-449E-BD8B-BA7E3034EE69}" emma:medium="tactile" emma:mode="ink">
                <msink:context xmlns:msink="http://schemas.microsoft.com/ink/2010/main" type="inkWord" rotatedBoundingBox="3808,4165 6829,4016 6864,4719 3842,48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089.5027">-26679-10656 0,'0'0'16,"0"0"-16,0 0 15,0 0 1,0 0-16,0 0 16,0 11-16,-12 24 15,1 23 1,-1 23-16,0 0 16,0 0-1,0-12-15,-11 0 16,-1-11-1,-11 0-15,0 0 16,11-24 0,1-11-16,23-23 15</inkml:trace>
          <inkml:trace contextRef="#ctx0" brushRef="#br0" timeOffset="75588.7756">-26125-10321 0,'0'0'16,"0"0"-16,0 0 15,0 0-15,0 0 16,12 12 0,-1 11-16,1 11 15,0 1 1,0 0-16,-1-1 15,-11 1-15,0-12 16,-11 0 0,-13 0-16,-23 1 15,0-13 1,0-11-16,11-11 16,1-13-1,12 13-15,11-12 16,24 0-16,11-12 15,12 0 1,13 12-16,-1 0 16,-47 23-1</inkml:trace>
          <inkml:trace contextRef="#ctx0" brushRef="#br0" timeOffset="77548.4056">-29082-10113 0,'0'0'15,"0"0"-15,0 0 16,12 0-1,-12 0-15</inkml:trace>
          <inkml:trace contextRef="#ctx0" brushRef="#br0" timeOffset="77341.7919">-28234-10494 0,'0'0'16,"0"0"-16,0 0 15,12 0 1,35 0-16,24-12 15,23 1-15,-23-1 16,-12 0 0,-12 12-16,-47 0 15</inkml:trace>
          <inkml:trace contextRef="#ctx0" brushRef="#br0" timeOffset="77115.349">-26985-10529 0,'0'0'16,"0"0"-16,0 0 16,0 0-1,0 0-15,0 0 16,0 12-16,-12-1 16,0 12-1,1-11-15,-1-1 16,0 1-1,0 0-15,0 11 16,1 0-16,-1 0 16,0 0-1,-12 0-15,13 0 16,-1 0 0,-12 0-16,13 1 15,-13-1 1,0 0-16,1 0 15,-1 0-15,-11 0 16,0 0 0,-1 0-16,1 0 15,0 1 1,11-13-16,1 1 16,-1-1-16,12-11 15,0 0 1,1 0-16,11 0 15,0-11 1,0-1-16,0-23 16,11-22-1,1 22-15,0-11 16,0 11-16,0 12 16,-12 11-1,0 12-15,0 0 16,0 0-1,-12 0-15,-12 12 16,-11 0-16,-24 11 16,-24-12-1,-23 12-15,12-11 16,0-1 0,0 1-16,-12-12 15,0 0 1,11-12-16,25 12 15,11 0-15,12 0 16,11 0 0,13 0-16,11 0 15,0 0 1,12 0-16,0 0 16,0 0-16,0 0 15,24 12 1,23 0-16,24-1 15,-12 1 1,-1-1-16,1-11 16,-11 0-1,10 0-15,-10-11 16,-48 11-16</inkml:trace>
        </inkml:traceGroup>
        <inkml:traceGroup>
          <inkml:annotationXML>
            <emma:emma xmlns:emma="http://www.w3.org/2003/04/emma" version="1.0">
              <emma:interpretation id="{D9E7DD1B-E091-4924-B71F-DB020EFBAF33}" emma:medium="tactile" emma:mode="ink">
                <msink:context xmlns:msink="http://schemas.microsoft.com/ink/2010/main" type="inkWord" rotatedBoundingBox="4511,3976 11168,3648 11215,4601 4559,49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217.5298">-28399-10725 0,'0'0'16,"0"0"-16,0 0 15</inkml:trace>
          <inkml:trace contextRef="#ctx0" brushRef="#br0" timeOffset="72464.4619">-21731-10806 0,'0'0'0,"0"0"16,0-12-16,-12-11 15,-24 0 1,-11 0-16,-12 0 16,-23 0-1,-12 11-15,-12 24 16,23 11-16,13 0 16,11 11-1,23 1-15,13 0 16,11-12-1,0 0-15,12-11 16,0-1 0,0 12-16,0-23 15</inkml:trace>
          <inkml:trace contextRef="#ctx0" brushRef="#br0" timeOffset="72120.4157">-22273-10413 0,'0'0'0,"0"11"16,0 12-1,12 24-15,-1-1 16,1-12-1,0 1-15,0 0 16,-1-1 0,1-10-16,0-13 15,0 1-15,11 11 16,-23-23 0</inkml:trace>
          <inkml:trace contextRef="#ctx0" brushRef="#br0" timeOffset="73087.8631">-23333-10448 0,'0'0'16,"0"0"-16,11 12 16,-11-12-1</inkml:trace>
          <inkml:trace contextRef="#ctx0" brushRef="#br0" timeOffset="72938.2959">-23015-10656 0,'0'0'16,"0"0"-16,0 11 16,11 1-1,13 11-15,0 12 16,11-1-16,0 13 15,1-1 1,-1 0-16,-12-11 16,-11 11-1,-24 0-15,-11-11 16,-36 11-16,-12 0 16,-11 1-1,-24-13-15,-24-11 16,12-23-1,24 0-15,12-11 16,-1-12 0,13-23-16,11-1 15,23 1-15,25 11 16,11-11 0,11 0-16,13 11 15,-1-11 1,13 11-16,11 12 15,0 12-15,-47 11 16</inkml:trace>
          <inkml:trace contextRef="#ctx0" brushRef="#br0" timeOffset="75241.7524">-25748-10483 0,'0'0'16,"0"0"-16,11 12 15,1-1-15,0 13 16,12 10 0,-13 1-16,13 0 15,0-1 1,-13-11-16,1 12 16,-12-12-1,-12 12-15,1-12 16,-25 12-16,-11-1 15,0 1 1,0 0-16,11-12 16,1-12-1,0-11-15,11 0 16,24 0 0</inkml:trace>
          <inkml:trace contextRef="#ctx0" brushRef="#br0" timeOffset="74778.1489">-24158-10332 0,'0'0'15,"0"0"-15,0 0 16,0 11-1,0 1-15,-12 11 16,-11 11 0,-13 1-16,-11 0 15,-24-1-15,-23 1 16,12-12 0,-1-11-16,1-1 15,-12-22 1,11-1-16,13-11 15,-1-12 1,24 1-16,11-12 16,13-12-16,23 0 15,0 12 1,12 0-16,11-1 16,1 24-1,-13 0-15,-11 23 16</inkml:trace>
        </inkml:traceGroup>
      </inkml:traceGroup>
    </inkml:traceGroup>
    <inkml:traceGroup>
      <inkml:annotationXML>
        <emma:emma xmlns:emma="http://www.w3.org/2003/04/emma" version="1.0">
          <emma:interpretation id="{50943B25-2AAC-45F4-A367-34D2BFCD3886}" emma:medium="tactile" emma:mode="ink">
            <msink:context xmlns:msink="http://schemas.microsoft.com/ink/2010/main" type="paragraph" rotatedBoundingBox="1300,5241 11833,5206 11843,8103 1310,8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121395-BC46-40DB-B68D-E0160D4B86C2}" emma:medium="tactile" emma:mode="ink">
              <msink:context xmlns:msink="http://schemas.microsoft.com/ink/2010/main" type="line" rotatedBoundingBox="1300,5241 11833,5206 11843,8103 1310,8138">
                <msink:destinationLink direction="with" ref="{5BF8973E-6B3B-4F59-B359-CFE5307E69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2F4F7A-BECB-4A79-9799-429A1D4B7B2F}" emma:medium="tactile" emma:mode="ink">
                <msink:context xmlns:msink="http://schemas.microsoft.com/ink/2010/main" type="inkWord" rotatedBoundingBox="1300,5241 4001,5232 4008,7590 1308,7599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92742.0309">-28976-8171 0,'0'0'0,"0"0"16,0 0-16,12 11 15,0 12 1,-1 12-16,13 23 16,-12 0-1,-12 11-15,-12 23 16,0 1-1,-23-12-15,-12-12 16,0-11-16,-1-12 16,1-11-1,0-24-15,12 1 16,35-12 0</inkml:trace>
          <inkml:trace contextRef="#ctx0" brushRef="#br0" timeOffset="92967.8053">-29282-8102 0,'0'0'16,"0"12"-16,12 22 15,-1 13 1,13 10-16,-12 13 15,-1 11-15,1-1 16,-12 1 0,0-23-16,0-58 15</inkml:trace>
          <inkml:trace contextRef="#ctx0" brushRef="#br0" timeOffset="93235.6967">-29365-7536 0,'0'0'0,"0"12"16,0-1-1,-11 13-15,-13-1 16,-11 11-1,-12 1-15,-1-12 16,1 0 0,12-11-16,0-1 15,11-11-15,24 0 16</inkml:trace>
          <inkml:trace contextRef="#ctx0" brushRef="#br0" timeOffset="93402.4537">-29424-7952 0,'0'0'15,"0"0"-15,0 0 16</inkml:trace>
          <inkml:trace contextRef="#ctx0" brushRef="#br0" timeOffset="93923.7971">-29859-7825 0,'0'0'16,"0"0"-1,0 0-15,0 0 16,11 0 0,1 0-16,23 0 15,1 12-15,-1 0 16,1-1 0,-13 1-16,-11-12 15,0 0 1,-12 0-16,0 0 15,0 0-15,-12 0 16,-12 0 0,-11 0-16,0 0 15,-1 0 1,1 0-16,-12 0 16,11 11-1,1-11-15,0 12 16,11-1-16,1 1 15,11-1 1,0 13-16,0 10 16,12 12-1,0 1-15,12-1 16,0 0-16,0 12 16,-1 11-1,1 12-15,0 12 16,0-24-1,-12-69-15</inkml:trace>
          <inkml:trace contextRef="#ctx0" brushRef="#br0" timeOffset="94250.6124">-30354-7767 0,'0'0'0,"0"12"16,0 11-16,12 12 15,-12 11 1,0 0-16,0 0 16,0 0-1,0-11-15,0 0 16,11 11-16,-11-46 16</inkml:trace>
          <inkml:trace contextRef="#ctx0" brushRef="#br0" timeOffset="94812.8867">-29565-8414 0,'0'0'16,"0"0"-16,-12 12 15,-11 11 1,-1-12-16,1 1 16,-13-1-16,1 1 15,0-12 1,-1 11-16,-11 1 15,0 11 1,-24 12-16,-11-1 16,11-10-16,1-1 15,11-12 1,0 1-16,-12-1 16,-11 1-1,-1-1-15,-11-11 16,11 12-1,1-12-15,23 12 16,0-12-16,12 11 16,12-11-1,23 0-15,0 0 16,12 0 0,0 0-16,12 0 15,35 0 1,47-11-16,36-13 15,-12-10-15,-118 34 16</inkml:trace>
          <inkml:trace contextRef="#ctx0" brushRef="#br0" timeOffset="95728.5447">-29859-9466 0,'0'0'16,"0"0"-16,-12 0 16,-24 12-16,-81 46 15,-36 57 1,-1 24-16,-46 0 15,-12 46 1,59-12-16,0-23 16,11-11-16,25-1 15,117-138 1</inkml:trace>
          <inkml:trace contextRef="#ctx0" brushRef="#br0" timeOffset="95021.325">-30531-8772 0,'0'0'0,"0"0"15,12 0 1,35 0-16,47 0 16,-11 0-1,-83 0-15</inkml:trace>
          <inkml:trace contextRef="#ctx0" brushRef="#br0" timeOffset="95403.1999">-31297-7882 0,'0'0'16,"0"34"-16,12 36 15,0-1 1,-12-23-16,0-11 16,0-24-16,0 1 15,-12 0 1,0-12-16,1 11 15,-13 12 1,-11 12-16,-12 11 16,0 0-16,11-11 15,1 0 1,0-24-16,11 12 16,12-11-1,12-12-15,0 0 16</inkml:trace>
        </inkml:traceGroup>
        <inkml:traceGroup>
          <inkml:annotationXML>
            <emma:emma xmlns:emma="http://www.w3.org/2003/04/emma" version="1.0">
              <emma:interpretation id="{7DFFF474-A671-4169-8E96-67BD8DA375A6}" emma:medium="tactile" emma:mode="ink">
                <msink:context xmlns:msink="http://schemas.microsoft.com/ink/2010/main" type="inkWord" rotatedBoundingBox="4404,6433 6511,6426 6517,8121 4410,8128"/>
              </emma:interpretation>
            </emma:emma>
          </inkml:annotationXML>
          <inkml:trace contextRef="#ctx0" brushRef="#br0" timeOffset="89550.5698">-26443-7674 0,'0'0'16,"0"11"-1,11 24-15,1 11 16,-12 0-16,12 12 16,-12 0-1,12 23-15,-12 0 16,0-12-1,0-69-15</inkml:trace>
          <inkml:trace contextRef="#ctx0" brushRef="#br0" timeOffset="89293.6594">-26844-7940 0,'0'0'16,"0"0"-1,0 0-15,0 0 16,-12 0-16,-11 0 16,-1 0-1,1-12-15,-1-11 16,12 0-1,1-12-15,-1-11 16,12 0 0,12 0-16,-1 11 15,13 12-15,0 0 16,11 23 0,-12 11-16,1 24 15,-12 34 1,-24 24-16,-12 22 15,-11 36-15,0-24 16,-1-35 0,13-34-16,-1-12 15,13-11 1,-1-12-16,12-23 16,0 0-1,0 0-15,0-12 16,23-45-16,1-24 15,11 0 1,24-12-16,0-22 16,0-1-1,0 12-15,-24 23 16,-11 24 0,-13 22-16,1 12 15,-12 11-15,0 1 16,0 11-1,0 0-15,-23 23 16,-1 35 0,-11 22-16,11-10 15,12-12-15,1 11 16,11 0 0,11 1-16,13-1 15,0 0 1,11 1-16,-35-70 15</inkml:trace>
          <inkml:trace contextRef="#ctx0" brushRef="#br0" timeOffset="91226.1557">-28163-6808 0,'0'0'0,"0"0"15,0 0 1,12-23-16,-1 0 16,13-11-1,11 10-15,12 1 16,1 23-1,-1 0-15,-24 12 16,1-1-16,-12 1 16,-12 11-1,-24 12-15,-11 11 16,-12 0 0,11-11-16,1 0 15,11-1 1,13-11-16,11-11 15,0-1-15,23 1 16,24 0 0,36-12-16,11 0 15,-94 0 1</inkml:trace>
          <inkml:trace contextRef="#ctx0" brushRef="#br0" timeOffset="90792.5104">-28399-7813 0,'0'0'0,"0"0"16,-12 0-1,1 0-15,-13 0 16,12 0-1,-11-12-15,11 1 16,0-12-16,12 0 16,12-12-1,12-11-15,11 0 16,0 11 0,1 12-16,-1 23 15,-11 11 1,-1 12-16,1 35 15,-1 46-15,-23 58 16,-12-46 0,1-36-16,-1-10 15,-12-24 1,13-11-16,-1-12 16,0-12-16,12-11 15,0 0 1,0-11-16,12-35 15,23-47 1,0-11-16,13-11 16,-1-1-1,-12 12-15,0 12 16,1 22-16,-13 24 16,-11 23-1,-12 11-15,0 12 16,0 0-1,-24 23-15,-11 24 16,0 10-16,-1 36 16,1-1-1,12-11-15,23 0 16,0-12 0,11-11-16,13-12 15,-1-11 1,25 23-16,-48-58 15</inkml:trace>
        </inkml:traceGroup>
        <inkml:traceGroup>
          <inkml:annotationXML>
            <emma:emma xmlns:emma="http://www.w3.org/2003/04/emma" version="1.0">
              <emma:interpretation id="{5B9F2EEF-F987-4FFE-9235-3F6C0E40AC04}" emma:medium="tactile" emma:mode="ink">
                <msink:context xmlns:msink="http://schemas.microsoft.com/ink/2010/main" type="inkWord" rotatedBoundingBox="6849,6004 11836,5987 11842,7981 6856,799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4742.1034">-22945-8610 0,'12'0'0,"35"0"16,36-12-16,-1 0 16,12-11-1,1 0-15,22 0 16,-117 23 0</inkml:trace>
          <inkml:trace contextRef="#ctx0" brushRef="#br0" timeOffset="78640.0193">-21555-7813 0,'0'0'15,"0"0"-15,0 0 16,0 0-1,0 0-15,12 0 16,12 0 0,11 0-16,36-12 15,11 12 1,24 0-16,-23-11 16,-13 11-16,-70 0 15</inkml:trace>
          <inkml:trace contextRef="#ctx0" brushRef="#br0" timeOffset="85954.2494">-24441-7050 0,'12'0'0,"47"0"16,94-12-1,59-22-15,-71 10 16,-23 24 0,-118 0-16</inkml:trace>
          <inkml:trace contextRef="#ctx0" brushRef="#br0" timeOffset="85708.4777">-23640-8368 0,'0'0'16,"0"0"-1,0 0-15,0 0 16,-23 12-16,-13-1 16,-11 12-1,24-11-15,-1 0 16,1 11-1,-25 23-15,25-11 16,11-1 0,12 1-16,0 11 15,12-11-15,-12 0 16,0-1 0,0 1-16,-12 0 15,-11-1 1,-13 1-16,-11 0 15,0-12-15,-12 11 16,-12 13 0,71-47-16</inkml:trace>
          <inkml:trace contextRef="#ctx0" brushRef="#br0" timeOffset="85274.6531">-23593-7894 0,'0'0'16,"0"0"-16,0 0 15,0 12-15,0-1 16,12 1-1,0 11-15,-12-12 16,0 13 0,-12-1-16,0 11 15,-11-11-15,-13 12 16,-11 0 0,-12-1-16,1 1 15,58-35 1</inkml:trace>
          <inkml:trace contextRef="#ctx0" brushRef="#br0" timeOffset="87380.2619">-24523-8703 0,'0'0'15,"0"0"-15,0 12 16,0 34-1,0 23-15,12 35 16,-12 58 0,0-12-16,0 1 15,-12 10 1,0 1-16,-12-35 16,24-127-16</inkml:trace>
          <inkml:trace contextRef="#ctx0" brushRef="#br0" timeOffset="87785.0437">-24877-7536 0,'0'0'15,"0"0"-15,0 0 16,-11 0-16,-13-11 15,1-1 1,-1-11-16,12 0 16,0 0-1,1 0-15,11 0 16,11 0 0,1 11-16,0 0 15,0 1-15,-12 11 16,0 0-1,12 11-15,-1 13 16,-11-1 0,-11 11-16,-13 1 15,-11 11-15,-24 0 16,0-11 0,0 0-16,0-12 15,12-12 1,47-11-16</inkml:trace>
          <inkml:trace contextRef="#ctx0" brushRef="#br0" timeOffset="88417.5736">-26055-6704 0,'0'0'0,"36"0"15,58 0-15,59-23 16,-153 23-1</inkml:trace>
        </inkml:traceGroup>
        <inkml:traceGroup>
          <inkml:annotationXML>
            <emma:emma xmlns:emma="http://www.w3.org/2003/04/emma" version="1.0">
              <emma:interpretation id="{9EC0FA09-1F71-483F-8717-33A194305D3F}" emma:medium="tactile" emma:mode="ink">
                <msink:context xmlns:msink="http://schemas.microsoft.com/ink/2010/main" type="inkWord" rotatedBoundingBox="9799,6346 10706,6343 10708,7061 9802,7064"/>
              </emma:interpretation>
            </emma:emma>
          </inkml:annotationXML>
          <inkml:trace contextRef="#ctx0" brushRef="#br0" timeOffset="84516.0797">-22344-7778 0,'0'0'0,"0"0"0,0 23 15,0 0 1,0 0-16,0 0 15,0-11 1,12-1-16,0 1 16,-1-1-1,1-11-15,0 0 16,0-11-16,11-1 16,1-11-1,-12 0-15,-1 0 16,-11 0-1,0 11-15,0 1 16,0-1-16,0 1 16,-11-1-1,-1 12-15,12 0 16,-24 0 0,1 0-16,-1 12 15,-11-1 1,-1 1-16,1-1 15,-12 1-15,0-1 16,-12 1 0,0-12-16,0 0 15,12-12 1,12 1-16,-1-1 16,13-11-16,11 0 15,0 0 1,12 0-16,12 0 15,12-12 1,-1 12-16,13 0 16,-13 11-16,1 12 15,-1 0 1,1 12-16,-12-1 16,-1 1-1,1-1-15,-12 1 16,0 11-1,-12 0-15,-23 12 16,-12 0-16,-12-12 16,0-12-1,0-11-15,12 0 16,0 0 0,12-11-16,11-1 15,0 1 1,13-1-16,-1-11 15,0-23-15,0-12 16,12-11 0,0-24-16,0 24 15,12 11 1,0 12-16,0-1 16,-1 13-16,-11 34 15</inkml:trace>
        </inkml:traceGroup>
      </inkml:traceGroup>
    </inkml:traceGroup>
    <inkml:traceGroup>
      <inkml:annotationXML>
        <emma:emma xmlns:emma="http://www.w3.org/2003/04/emma" version="1.0">
          <emma:interpretation id="{D915C5FF-E07D-4EA9-ADA6-19056A6D9A18}" emma:medium="tactile" emma:mode="ink">
            <msink:context xmlns:msink="http://schemas.microsoft.com/ink/2010/main" type="paragraph" rotatedBoundingBox="7464,8549 22040,8003 22157,11111 7580,116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FCFA4D-3E5A-459D-975C-9DB60F5C0795}" emma:medium="tactile" emma:mode="ink">
              <msink:context xmlns:msink="http://schemas.microsoft.com/ink/2010/main" type="line" rotatedBoundingBox="7464,8549 22040,8003 22157,11111 7580,11657">
                <msink:destinationLink direction="with" ref="{D5B8AF2E-2CEF-46D0-9F5E-AB10AB97C04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1BDFC5-5FE4-408C-A615-62CA80DB8958}" emma:medium="tactile" emma:mode="ink">
                <msink:context xmlns:msink="http://schemas.microsoft.com/ink/2010/main" type="inkWord" rotatedBoundingBox="7481,8992 7495,8991 7496,9006 7481,900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9720.1307">-25430-5710 0,'0'0'0,"0"0"15</inkml:trace>
        </inkml:traceGroup>
        <inkml:traceGroup>
          <inkml:annotationXML>
            <emma:emma xmlns:emma="http://www.w3.org/2003/04/emma" version="1.0">
              <emma:interpretation id="{6BA87B68-8F40-48FF-B147-C3FA3E809C63}" emma:medium="tactile" emma:mode="ink">
                <msink:context xmlns:msink="http://schemas.microsoft.com/ink/2010/main" type="inkWord" rotatedBoundingBox="7994,8583 10754,8480 10810,9966 8050,1007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9581.8837">-24818-6103 0,'0'0'0,"12"12"15,12 11-15,-1 12 16,13 11 0,-13 0-16,-11 0 15,-12-11-15,-12 0 16,-11-1-1,-13 1-15,-34 0 16,-1 11 0,71-46-16</inkml:trace>
          <inkml:trace contextRef="#ctx0" brushRef="#br0" timeOffset="99307.1008">-24417-6137 0,'0'0'15,"0"0"1,0 0-16,0 0 15,12 0-15,-1 11 16,13 1 0,-1 11-16,1 12 15,0 11 1,-1 0-16,-11 0 16,-12 1-16,-12-13 15,-11 1 1,-13 0-16,-23-1 15,59-34 1</inkml:trace>
          <inkml:trace contextRef="#ctx0" brushRef="#br0" timeOffset="98625.1664">-23581-5918 0,'0'0'15,"0"12"-15,0-1 16,0 1 0,0 0-16,0-12 15,0 0 1,0 0-16,0 0 16,-12 11-16,-23 24 15,-12-1 1,-36 24-16,-34 12 15,22-24 1,25 0-16,11-11 16,0-1-16,24-10 15,11-13 1,12-11-16,12 0 16</inkml:trace>
          <inkml:trace contextRef="#ctx0" brushRef="#br0" timeOffset="98074.6876">-23569-4681 0,'0'0'0,"24"0"15,46-12-15,24 1 16,-94 11 0</inkml:trace>
          <inkml:trace contextRef="#ctx0" brushRef="#br0" timeOffset="98290.0471">-23086-6183 0,'0'0'16,"0"0"-1,0 0-15,12 11 16,-12-11-1</inkml:trace>
          <inkml:trace contextRef="#ctx0" brushRef="#br0" timeOffset="97886.2197">-23369-5074 0,'0'0'15,"12"0"1,23 0-16,12 0 16,48 0-1,11-12-15,12 12 16,-36-11 0,-35 11-16,-47 0 15</inkml:trace>
          <inkml:trace contextRef="#ctx0" brushRef="#br0" timeOffset="97402.9999">-22155-6183 0,'0'11'16,"-24"24"-16,-23 34 16,-12 12-1,0-12-15,24-34 16,-1-12-1,13-11-15,-1-12 16,1-12 0,-1-11-16,1-12 15,-1-11-15,12 0 16,0 11 0,1 12-16,-1 0 15,0 11 1,-11 1-16,-1-1 15,0 12 1,13 0-16,-1 0 16,12 0-16,0 0 15,0 0 1,12 12-16,-1 11 16,1 12-1,0-12-15,0 11 16,0 1-16,-12-12 15,0 0 1,0-11-16,-12-1 16,-12 1-1,-11 0-15,0-1 16,-13 1 0,1-1-16,12 1 15,0-1-15,-1 1 16,13-1-1,11-11-15,0 12 16,0 0 0,1-1-16,-1 1 15,0-1 1,0 1-16,0 11 16,1-12-16,-1 13 15,0-13 1,0 1-16,-11-1 15,-13-11 1,1 0-16,0-11 16,-1-1-16,13-11 15,11 0 1,0-12-16,24-34 16,23-24-1,13 13-15,-48 80 16</inkml:trace>
        </inkml:traceGroup>
        <inkml:traceGroup>
          <inkml:annotationXML>
            <emma:emma xmlns:emma="http://www.w3.org/2003/04/emma" version="1.0">
              <emma:interpretation id="{5EAA24BD-44FF-47A6-AE09-32A26E591605}" emma:medium="tactile" emma:mode="ink">
                <msink:context xmlns:msink="http://schemas.microsoft.com/ink/2010/main" type="inkWord" rotatedBoundingBox="16081,8226 18113,8150 18148,9081 16116,9157">
                  <msink:destinationLink direction="with" ref="{7CCC882E-2305-49ED-BB88-65EFE31D925B}"/>
                </msink:context>
              </emma:interpretation>
              <emma:one-of disjunction-type="recognition" id="oneOf7">
                <emma:interpretation id="interp11" emma:lang="" emma:confidence="0">
                  <emma:literal>fine)</emma:literal>
                </emma:interpretation>
                <emma:interpretation id="interp12" emma:lang="" emma:confidence="0">
                  <emma:literal>final</emma:literal>
                </emma:interpretation>
                <emma:interpretation id="interp13" emma:lang="" emma:confidence="0">
                  <emma:literal>find)</emma:literal>
                </emma:interpretation>
                <emma:interpretation id="interp14" emma:lang="" emma:confidence="0">
                  <emma:literal>fin)</emma:literal>
                </emma:interpretation>
                <emma:interpretation id="interp15" emma:lang="" emma:confidence="0">
                  <emma:literal>fen)</emma:literal>
                </emma:interpretation>
              </emma:one-of>
            </emma:emma>
          </inkml:annotationXML>
          <inkml:trace contextRef="#ctx0" brushRef="#br0" timeOffset="367307.7104">-16737-5989 0,'0'0'16,"0"0"-16,0 0 15,12-12-15,23-11 16,1 0 0,11-23-16,-12 0 15,-11-24 1,-1 1-16,-11-12 15,0 23 1,-12 23-16,-12 12 16,0 12-16,-11 11 15,-13 23 1,-11 23-16,12 12 16,11 0-1,13 0-15,22 11 16,13 12-1,11 0-15,12 0 16,-11-24-16,-1 1 16,-11-12-1,-13-11-15,1 0 16,0-12 0,-12-23-16</inkml:trace>
          <inkml:trace contextRef="#ctx0" brushRef="#br0" timeOffset="367517.0809">-16807-5885 0,'0'0'0,"0"0"15,0 0 1,23-12-16,24 12 15,24 0 1,11-11-16,-23-1 16,-12 1-16,0-1 15,1 0 1,-13 1-16,0-1 16,1 1-1,-36 11-15</inkml:trace>
          <inkml:trace contextRef="#ctx0" brushRef="#br0" timeOffset="367726.3823">-16112-6116 0,'0'0'15,"0"0"-15,0 0 16,0 0 0,-12 11-16,0 1 15,0 22-15,0 1 16,12-12-1,12 12-15,0 11 16,12-11 0,11-12-16,12 12 15,-47-35 1</inkml:trace>
          <inkml:trace contextRef="#ctx0" brushRef="#br0" timeOffset="368308.2941">-15830-6012 0,'0'0'15,"0"0"1,-12 0-16,1 0 16,-1 0-1,0 0-15,12 0 16,0 0-16,0 0 15,0-12 1,0 1-16,0-1 16,12 0-1,0 1-15,-1-1 16,1 12 0,12 12-16,-1 11 15,-11 12-15,0 11 16,-12 12-1,0-12-15,0-11 16,0-12 0,0 23-16,0-46 15,0 0 1,0 0-16,0 0 16,12-23-16,-1-12 15,1-23 1,0 1-16,0-1 15,0 0 1,-1 23-16,1 12 16,-12 12-16,0 11 15,0 0 1,0 0-16,12 11 16,11 12-1,13 24-15,-13-13 16,13 1-16,11 11 15,-47-46 1</inkml:trace>
          <inkml:trace contextRef="#ctx0" brushRef="#br0" timeOffset="368714.0114">-15288-5908 0,'0'0'16,"0"0"-16,0 0 15,0 0-15,12-12 16,0 1 0,-1-1-16,1 12 15,0 0 1,0 0-16,0 12 15,-12 11 1,0 0-16,0 0 16,0 0-16,-12 0 15,12 0 1,0-11-16,0-1 16,0 1-1,0 11-15,12-11 16,11-1-1,12 1-15,1-12 16,11 0-16,-12 0 16,-35 0-1</inkml:trace>
          <inkml:trace contextRef="#ctx0" brushRef="#br0" timeOffset="368968.4621">-15017-6197 0,'0'0'15,"0"0"1,0 0-16,12 11 16,23 12-16,0 12 15,24 34 1,-11 12-16,-13 0 15,-12-11 1,-23-13-16,-11 13 16,-13 11-16,24-81 15</inkml:trace>
        </inkml:traceGroup>
        <inkml:traceGroup>
          <inkml:annotationXML>
            <emma:emma xmlns:emma="http://www.w3.org/2003/04/emma" version="1.0">
              <emma:interpretation id="{FF45D471-EC05-4820-80C3-F88EFA1E2F0A}" emma:medium="tactile" emma:mode="ink">
                <msink:context xmlns:msink="http://schemas.microsoft.com/ink/2010/main" type="inkWord" rotatedBoundingBox="18314,8216 19310,8179 19359,9485 18363,9522">
                  <msink:destinationLink direction="with" ref="{7CCC882E-2305-49ED-BB88-65EFE31D925B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6149.9675">-13580-5989 0,'0'0'0,"0"0"16,0 0 0,-23 11-16,-13 1 15,-11-1-15,12 1 16,-1-12 0,1 12-16,12-24 15,23 12 1</inkml:trace>
          <inkml:trace contextRef="#ctx0" brushRef="#br0" timeOffset="366278.2783">-14275-5955 0,'0'0'16,"0"0"-16,-12 0 16,1 0-1,-1 12-15,12-12 16</inkml:trace>
          <inkml:trace contextRef="#ctx0" brushRef="#br1" timeOffset="341297.2272">-14204-5192 0,'0'0'15,"0"0"1,0 0-16,0 0 16,0 0-16,0 0 15,0 0 1,0 0-16,0 0 15,0 0 1,0-11-16,12-12 16,-1-1-1,-11-22-15,0 0 16,0 0-16,0 0 16,0-1-1,12-22-15,-12-35 16,12 23-1,-12-11-15,0 22 16,0 1 0,0 0-16,0-12 15,-12 23-15,12 12 16,0 11 0,0 12-16,0 23 15,0 0 1,0 0-16,-23 23 15,-25 12-15,-10 22 16,-1 13 0,0-1-16,23-34 15,1 11 1,12-11-16,11-12 16,12-23-1,0 0-15,-12-12 16,12-11-16,0 0 15,12-23 1,11-35-16,13-12 16,11 1-1,0 23-15,-12 11 16,1-12 0,-13 36-16,-11 22 15,-12 12-15,12 12 16,-1 11-1,1 12-15,12 11 16,-1 0 0,1-11-16,0-1 15,-1 1-15,12-12 16,1 0 0,-13-11-16,1 11 15,-1 0 1,-11-11-16,-12-12 15,0 0 1,0 0-16,-12 0 16,-23 11-16,-47 1 15,-36-1 1,0-11-16,24 0 16,35 0-1,12 0-15,11 0 16,13 0-16,23 0 15</inkml:trace>
        </inkml:traceGroup>
        <inkml:traceGroup>
          <inkml:annotationXML>
            <emma:emma xmlns:emma="http://www.w3.org/2003/04/emma" version="1.0">
              <emma:interpretation id="{220A29ED-1C8B-4842-9863-9AC718277A7D}" emma:medium="tactile" emma:mode="ink">
                <msink:context xmlns:msink="http://schemas.microsoft.com/ink/2010/main" type="inkWord" rotatedBoundingBox="19943,8779 19954,8778 19955,8794 19944,8794">
                  <msink:destinationLink direction="with" ref="{7CCC882E-2305-49ED-BB88-65EFE31D925B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65952.8676">-12956-5908 0,'0'0'0,"0"0"16,-11 0-16,11 0 16</inkml:trace>
        </inkml:traceGroup>
        <inkml:traceGroup>
          <inkml:annotationXML>
            <emma:emma xmlns:emma="http://www.w3.org/2003/04/emma" version="1.0">
              <emma:interpretation id="{F0A483E2-44B6-4E01-BDF6-C400819174C3}" emma:medium="tactile" emma:mode="ink">
                <msink:context xmlns:msink="http://schemas.microsoft.com/ink/2010/main" type="inkWord" rotatedBoundingBox="20532,8744 20543,8743 20544,8759 20533,8759">
                  <msink:destinationLink direction="with" ref="{7CCC882E-2305-49ED-BB88-65EFE31D925B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65835.1156">-12367-5943 0,'0'0'16,"0"0"-16,-11 0 16,11 0-16</inkml:trace>
        </inkml:traceGroup>
        <inkml:traceGroup>
          <inkml:annotationXML>
            <emma:emma xmlns:emma="http://www.w3.org/2003/04/emma" version="1.0">
              <emma:interpretation id="{C2EFAE7C-285C-406E-B8E7-15046B6E33C9}" emma:medium="tactile" emma:mode="ink">
                <msink:context xmlns:msink="http://schemas.microsoft.com/ink/2010/main" type="inkWord" rotatedBoundingBox="21439,8714 21486,8712 21487,8722 21439,872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65674.9382">-11424-5989 0,'0'0'0,"-12"0"16,-23 11-1,35-11-15</inkml:trace>
        </inkml:traceGroup>
        <inkml:traceGroup>
          <inkml:annotationXML>
            <emma:emma xmlns:emma="http://www.w3.org/2003/04/emma" version="1.0">
              <emma:interpretation id="{1DA70079-F467-4649-917E-3E8418BF1EF5}" emma:medium="tactile" emma:mode="ink">
                <msink:context xmlns:msink="http://schemas.microsoft.com/ink/2010/main" type="inkWord" rotatedBoundingBox="22051,8701 22066,8700 22067,8715 22052,871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5509.9416">-10859-6001 0,'0'0'16,"0"0"-16,0 0 16,0 0-1</inkml:trace>
        </inkml:traceGroup>
        <inkml:traceGroup>
          <inkml:annotationXML>
            <emma:emma xmlns:emma="http://www.w3.org/2003/04/emma" version="1.0">
              <emma:interpretation id="{D80999A5-020E-40A1-984B-84034F0FE053}" emma:medium="tactile" emma:mode="ink">
                <msink:context xmlns:msink="http://schemas.microsoft.com/ink/2010/main" type="inkWord" rotatedBoundingBox="11679,8510 12382,8483 12494,11473 11792,1150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1323.5587">-20530-6218 0,'0'0'0,"0"0"16,0 23-16,-12 23 15,1 35 1,-13 12-16,12-1 16,0 0-1,1 36-15,-13 33 16,12-22-16,12-23 16,12 22-1,12 13-15,-13-13 16,13-22-1,11 34-15,1 0 16,-13-23 0,1-23-16,-12 24 15,-12-1-15,-12 0 16,-24-12 0,-11 1-16,-12-12 15,-23-12 1,0-11-16,-13-34 15,-34-24 1,-1-12-16,130-11 16</inkml:trace>
        </inkml:traceGroup>
      </inkml:traceGroup>
    </inkml:traceGroup>
    <inkml:traceGroup>
      <inkml:annotationXML>
        <emma:emma xmlns:emma="http://www.w3.org/2003/04/emma" version="1.0">
          <emma:interpretation id="{78D46525-ADD8-4439-A40D-0AA9A17ADD2A}" emma:medium="tactile" emma:mode="ink">
            <msink:context xmlns:msink="http://schemas.microsoft.com/ink/2010/main" type="paragraph" rotatedBoundingBox="1304,9567 11660,9979 11546,12836 1190,12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77DFEE-01D5-4952-B954-4E213007F7B7}" emma:medium="tactile" emma:mode="ink">
              <msink:context xmlns:msink="http://schemas.microsoft.com/ink/2010/main" type="line" rotatedBoundingBox="1304,9567 11660,9979 11546,12836 1190,12423">
                <msink:destinationLink direction="with" ref="{D5B8AF2E-2CEF-46D0-9F5E-AB10AB97C04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EF8339-C27C-4370-93FE-D38B178E494B}" emma:medium="tactile" emma:mode="ink">
                <msink:context xmlns:msink="http://schemas.microsoft.com/ink/2010/main" type="inkWord" rotatedBoundingBox="7557,10597 11629,10759 11566,12336 7495,1217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2022.6851">-21885-3537 0,'0'0'0,"0"0"15,36 0-15,58 0 16,24-11 0,35-13-16,35 13 15,-188 11-15</inkml:trace>
          <inkml:trace contextRef="#ctx0" brushRef="#br0" timeOffset="138392.0052">-21814-3964 0,'0'0'0,"0"0"15,-12 0-15,1 0 16,-13 0 0,0 0-16,-11 0 15,-24 0 1,0 0-16,0 11 15,1 12-15,-1 0 16,12 12 0,11 0-16,13 11 15,11 0 1,0 0-16,12 1 16,12 22-1,-12-69-15</inkml:trace>
          <inkml:trace contextRef="#ctx0" brushRef="#br0" timeOffset="138570.1512">-22167-3098 0,'0'0'0,"0"0"16,0 0 0</inkml:trace>
          <inkml:trace contextRef="#ctx0" brushRef="#br0" timeOffset="139376.4558">-23015-3884 0,'0'0'0,"0"0"15,0 0 1,0 0-16,0 0 16,0 0-16,0 0 15,11 12 1,1 0-16,0-1 16,12 24-1,-13-1-15,1 1 16,0 11-16,-12-11 15,-24 0 1,1-1-16,-1 1 16,-11-12-1,-1 0-15,-11 0 16,0 12 0,47-35-16</inkml:trace>
          <inkml:trace contextRef="#ctx0" brushRef="#br0" timeOffset="140364.0721">-23416-4022 0,'0'0'15,"0"0"1,0 0-16,0 0 16,0 0-1,0 0-15,0 0 16,0 0-16,0 0 15,0 0 1,0 0-16,0 0 16,0 0-1,0 0-15,0 0 16,0 0-16,0 0 16,0 0-1,0 0-15,0 11 16,-12 24-1,1 23-15,-1 11 16,0-11 0,-12 0-16,1-12 15,-1-11-15,1-1 16,-1-22 0,1-1-16,-1-11 15,0 0 1,1 0-16,-12 12 15,-1-1-15,1 1 16,0 0 0,-1 11-16,13-12 15,-1 1 1,1-12-16,11 0 16,-12-12-1,1-11-15,-1-12 16,1-22-16,-1-1 15,0 0 1,13 23-16,-1 1 16,12 22-1,0 1-15,0 11 16,0 0 0,0 0-16,-12 23 15,0 46-15,1 12 16,-1 0-1,0 0-15,-12 11 16,1 1 0,-12-24-16,-1-11 15,-23-12-15,0-11 16,-23-12 0,11-23-16,1-23 15,11-24 1,23 1-16,13 0 15,11-12 1,24 0-16,23-11 16,48-12-16,23 0 15,0 35 1,-106 46-16</inkml:trace>
          <inkml:trace contextRef="#ctx0" brushRef="#br0" timeOffset="140640.302">-24358-2485 0,'11'0'0,"48"-12"15,118-11-15,-12-12 16,-24 12 0,-11 12-16,-130 11 15</inkml:trace>
          <inkml:trace contextRef="#ctx0" brushRef="#br0" timeOffset="141998.5343">-24877-3537 0,'0'0'0,"0"0"15,0 0-15,-11 12 16,-1-1 0,0 1-16,0-1 15,1-11 1,-1 0-16,0-11 15,0-1-15,0-11 16,12-35 0,12-11-16,0 11 15,12 0 1,-1 12-16,-23 46 16</inkml:trace>
          <inkml:trace contextRef="#ctx0" brushRef="#br0" timeOffset="142355.7532">-25254-2867 0,'0'0'0,"0"0"16,0-11-1,0-35-15,0-1 16,-11 13-16,-13-1 16,1 12-1,-1 11-15,0 12 16,1 12 0,11 0-16,12-1 15,0 12 1,0-11-16,12 11 15,11 0-15,36 0 16,24 0 0,-1-11-16,-11-12 15,-71 0 1</inkml:trace>
        </inkml:traceGroup>
        <inkml:traceGroup>
          <inkml:annotationXML>
            <emma:emma xmlns:emma="http://www.w3.org/2003/04/emma" version="1.0">
              <emma:interpretation id="{262E1671-A27B-478B-8D89-B6CE8024D447}" emma:medium="tactile" emma:mode="ink">
                <msink:context xmlns:msink="http://schemas.microsoft.com/ink/2010/main" type="inkWord" rotatedBoundingBox="1288,9970 7572,10220 7474,12674 1190,1242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1714.6589">-25360-3976 0,'0'0'0,"0"0"16,0 0-16,0 0 15,0 0 1,0 0-16,0 0 16,0 0-1,0 0-15,0 0 16,0 0-16,0 0 16,0 12-1,0 11-15,-11 0 16,-1 11-1,-12 1-15,1-12 16,-1-11-16,1-1 16,11 1-1,-12-1-15,13 1 16,-1 0 0,0-1-16,-12 1 15,-11 11 1,-12 0-16,12 0 15,11-11 1,0-1-16,13-11 16,-1 0-16,0 0 15,0 12 1,1-1-16,-1 12 16,0 0-1,0 12-15,0 0 16,1-1-16,-1 13 15,-12-1 1,-11 12-16,-24-12 16,0-11-1,-23-12-15,11-23 16,12-12-16,0-11 16,12-12-1,12 1-15,11-1 16,12-34-1,12-24-15,36-11 16,23 23 0,23 12-16,-82 69 15</inkml:trace>
          <inkml:trace contextRef="#ctx0" brushRef="#br0" timeOffset="152127.8283">-26078-2531 0,'0'0'16,"0"0"-16,12 0 16,23 0-1,12 0-15,24 0 16,-12 0 0,-59 0-16</inkml:trace>
          <inkml:trace contextRef="#ctx0" brushRef="#br0" timeOffset="152610.857">-25925-4092 0,'0'0'16,"0"0"-16,0 0 15,0 0 1,0 0-16</inkml:trace>
          <inkml:trace contextRef="#ctx0" brushRef="#br0" timeOffset="152373.757">-26467-2069 0,'0'0'0,"0"0"15,12 0 1,35 0-16,47-12 16,1-11-16,11-11 15,-12-1 1,0 23-16,-94 12 16</inkml:trace>
          <inkml:trace contextRef="#ctx0" brushRef="#br0" timeOffset="153261.2041">-26549-3907 0,'0'0'0,"0"0"16,0 12-1,11 23-15,-11 34 16,0 0 0,-11-11-16,-13 0 15,1-24-15,-25 13 16,-10-13 0,-1-11-16,23-11 15,1 0 1,11-12-16,1-12 15,11-11 1,12 11-16,0-11 16,0 0-16,12 0 15,0 11 1,11 12-16,1 0 16,-1 12-1,1 0-15,-12 11 16,-1 11-16,-11 13 15,-11-1 1,-13 23-16,-23 12 16,-12-12-1,0 1-15,0-24 16,0 0-16,-11 24 16,70-70-1</inkml:trace>
          <inkml:trace contextRef="#ctx0" brushRef="#br0" timeOffset="153448.7481">-26938-2531 0,'0'0'0,"0"0"15,0 0-15,0 0 16,0 0 0</inkml:trace>
          <inkml:trace contextRef="#ctx0" brushRef="#br0" timeOffset="154253.0889">-26867-4542 0,'0'0'15,"0"0"-15,0 0 16,0 11-16,11 1 16,1 11-1,0 12-15,-12 11 16,0 12-1,-12-1-15,-11 13 16,-13-13 0,1 1-1,-106 35 1,23-35-16,12-35 16,23-12-1,13-11-15,23 0 16,-1-11-1,13-12-15,12-12 16,-1-23-16,24-11 16,12-1-1,11 13-15,13 10 16,34 1 0,-70 46-16</inkml:trace>
          <inkml:trace contextRef="#ctx0" brushRef="#br0" timeOffset="154410.8409">-27127-4369 0,'0'0'16,"0"0"-16</inkml:trace>
          <inkml:trace contextRef="#ctx0" brushRef="#br0" timeOffset="153764.8233">-27233-3479 0,'0'0'16,"0"0"-1,0 0-15,24 11 16,0 1-1,-13 0-15,13-1 16,-12 1 0,-1 11-16,-11 0 15,-11 12-15,-13 11 16,-11-12 0,-24 13-16,59-47 15</inkml:trace>
          <inkml:trace contextRef="#ctx0" brushRef="#br0" timeOffset="156230.2896">-27716-3502 0,'0'0'0,"0"0"16,-11 11-1,-13 24-15,-11 11 16,-12 12 0,-12-12-16,0-11 15,0 0 1,0-12-16,0-12 15,-23-11-15,11-11 16,0-1 0,12-11-16,24 11 15,0 1 1,11-1-16,12 1 16,1 11-16,11 0 15,0 0 1,-12 11-16,-12 12 15,-11 35 1,0 0-16,-12 11 16,-12 1-1,-24 11-15,83-81 16</inkml:trace>
          <inkml:trace contextRef="#ctx0" brushRef="#br0" timeOffset="156951.0219">-28246-3941 0,'0'0'0,"0"0"16,-11 11-16,-13 24 15,1 0 1,11-12-16,0 0 16,12 11-16,0-10 15,12-1 1,0-12-16,11 1 15,1-1 1,11 1-16,0-12 16,1 0-16,-13 0 15,-11 0 1,-12 0-16,0 0 16,0 11-1,-12 13-15,-11-1 16,-13 0-1,-23 0-15,-11 0 16,-13-11-16,24-1 16,0 1-1,12-12-15,0 0 16,0-12 0,-24 1-16,1-1 15,-13 0 1,1 12-16,23 0 15,12 12-15,0-12 16,11 12 0,25-12-16,-13 11 15,12 1 1,12-12-16,0 0 16,12 11-1,23 1-15,60 11 16,-13-12-16,1 1 15,-13-24 1,24 1-16,-94 11 16</inkml:trace>
          <inkml:trace contextRef="#ctx0" brushRef="#br0" timeOffset="157157.4743">-29141-4011 0,'0'0'0,"35"0"16,36-11 0,35-12-16,47-24 15,0 36 1,-153 11-16</inkml:trace>
          <inkml:trace contextRef="#ctx0" brushRef="#br0" timeOffset="158253.2832">-30024-3837 0,'0'0'0,"0"0"15,23 0 1,13 0-16,11 0 16,35 11-1,1 12-15,-24-11 16,-1 11 0,-22-11-16,-13-1 15,-11 1-15,-12-1 16,-23 1-1,-13 11-15,-23 0 16,0-11 0,-23-12-16,11 0 15,12-24 1,12 1-16,24 12 16,11-12-16,12 0 15,12-12 1,11 12-16,1 0 15,-1 11 1,1 1-16,-12 11 16,-12 0-16,0 11 15,0 24 1,-12 11-16,0 12 16,-11 0-1,-1-1-15,12-10 16,0-13-1,12 1-15,0-12 16,12-11-16,0-1 16,0 1-1,-12-12-15,0 0 16,0 0 0,0 0-16,0 0 15,-24 0-15,-11 0 16,0-12-1,-1 1-15,1-1 16,11-23 0,1 1-16,11-1 15,0 12 1,0 0-16,12 23 16,0 0-16,0 0 15,-11 11 1,-1 12-16,0 1 15,0-1 1,1 0-16,-1 0 16,0 0-16,0-11 15,0-1 1,-11-11-16,-1 0 16,-11 0-1,0 0-15,-1 0 16,-11 12-1,-12 11-15,0 11 16,-11 13-16,11 10 16,0 1-1,12 0-15,11-23 16,1-1 0,35-34-16</inkml:trace>
          <inkml:trace contextRef="#ctx0" brushRef="#br0" timeOffset="159753.8431">-31697-2867 0,'0'0'15,"24"0"-15,58 0 16,83 0 0,-165 0-16</inkml:trace>
        </inkml:traceGroup>
        <inkml:traceGroup>
          <inkml:annotationXML>
            <emma:emma xmlns:emma="http://www.w3.org/2003/04/emma" version="1.0">
              <emma:interpretation id="{ADF86F2F-7610-4447-B6F5-E85A0CEFC8D2}" emma:medium="tactile" emma:mode="ink">
                <msink:context xmlns:msink="http://schemas.microsoft.com/ink/2010/main" type="inkWord" rotatedBoundingBox="1418,9572 3970,9674 3907,11234 1356,1113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8756.3233">-28941-5028 0,'-11'12'16,"-36"92"-16,-48 23 15,-11 0 1,-47 12-16,-12-24 16,47-45-1,12-24-15,-23-11 16,-1-12-1,36-35-15,23 1 16,24-13-16,12 1 16,23-11-1,12-13-15,24 1 16,35-12 0,-1 24-16,1 11 15,-12 23-15,1 11 16,-25 1-1,1 34-15,-13 35 16,-22 11 0,-13 12-16,-23-23 15,-24-11 1,1-13-16,11-10 16,59-47-16</inkml:trace>
          <inkml:trace contextRef="#ctx0" brushRef="#br0" timeOffset="159022.5667">-30590-4404 0,'0'0'16,"0"0"-16,0 0 15,12 23 1,12 35-16,-13 12 16,1 10-1,-12 13-15,-23 11 16,11-12 0,-12-22-16,1-12 15,23-58-15</inkml:trace>
          <inkml:trace contextRef="#ctx0" brushRef="#br0" timeOffset="159516.3711">-30896-4288 0,'0'0'16,"0"11"-16,0 13 15,0 33 1,0-10-16,-12-1 16,0-12-16,1-10 15,-1-1 1,0-12-16,0 1 16,1-1-1,11 13-15,0-13 16,0 1-16,11 11 15,-11 11 1,0-10-16,0 22 16,0 0-1,-11-11-15,-1-1 16,-12 1 0,-35 0-16,-11-1 15,-25-11-15,13-11 16,11-24-1,12-11-15,12-23 16,12-23 0,23-1-16,12 13 15,24-24 1,35 0-16,11 11 16,-11 36-16,-59 34 15</inkml:trace>
        </inkml:traceGroup>
      </inkml:traceGroup>
    </inkml:traceGroup>
    <inkml:traceGroup>
      <inkml:annotationXML>
        <emma:emma xmlns:emma="http://www.w3.org/2003/04/emma" version="1.0">
          <emma:interpretation id="{9270343F-C1A5-4C02-8011-0936C5BBD324}" emma:medium="tactile" emma:mode="ink">
            <msink:context xmlns:msink="http://schemas.microsoft.com/ink/2010/main" type="paragraph" rotatedBoundingBox="509,12238 12661,11933 12714,14029 562,14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518572-53B3-472A-951E-FA9DA839D993}" emma:medium="tactile" emma:mode="ink">
              <msink:context xmlns:msink="http://schemas.microsoft.com/ink/2010/main" type="line" rotatedBoundingBox="509,12238 12661,11933 12714,14029 562,14334">
                <msink:destinationLink direction="with" ref="{D5B8AF2E-2CEF-46D0-9F5E-AB10AB97C04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B6082C-E532-4BA9-B363-58CE6511AF9C}" emma:medium="tactile" emma:mode="ink">
                <msink:context xmlns:msink="http://schemas.microsoft.com/ink/2010/main" type="inkWord" rotatedBoundingBox="512,12334 7566,12157 7613,14022 559,1419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92335.9001">-25772-1445 0,'0'0'0,"0"0"16,0 0-16,0 0 16,-12 23-1,1 0-15,-13 12 16,-11 11-16,-12 12 15,-12 11 1,-12 1-16,24-13 16,47-57-1</inkml:trace>
          <inkml:trace contextRef="#ctx0" brushRef="#br0" timeOffset="191942.1957">-25324-1734 0,'0'0'15,"0"0"1,0 0-16,0 0 15,0 0 1,-12 23-16,-23 23 16,-1 12-16,1 11 15,11 1 1,13-12-16,11-12 16,0 0-1,11 0-15,13 1 16,0-13-16,-1 1 15,1 11 1,-24-46-16</inkml:trace>
          <inkml:trace contextRef="#ctx0" brushRef="#br0" timeOffset="192731.6157">-26137-1145 0,'0'0'0,"0"0"15,0 0 1,0 0-16,-12 0 16,0-11-16,1-1 15,-1 1 1,0-12-16,0 0 15,12-1-15,0 1 16,0 0 0,12 12-16,0-1 15,0 12 1,11 0-16,-11 0 16,0 0-1,0 12-15,-1-1 16,-11 1-16,0-1 15,-23 12 1,-24 12-16,-12 11 16,-12 1-1,12-13-15,59-34 16</inkml:trace>
          <inkml:trace contextRef="#ctx0" brushRef="#br0" timeOffset="194730.4579">-26325-1491 0,'0'0'0,"0"0"16,0 0-1,0 11-15,-12 1 16,0 11 0,0-11-16,-11 11 15,-13 0-15,1 0 16,-24 0-1,-12 12-15,1-1 16,-1 1 0,12 11-16,12 0 15,23-11 1,1 11-16,11-11 16,0 11-16,1-11 15,-1 0 1,0-1-16,0-11 15,0 0 1,1 1-16,-13-13 16,1 1-1,-1-1-15,-11 1 16,-1-12-16,-11-12 16,24 1-1,-13-12-15,13-1 16,11-10-1,12-24-15,23-11 16,13 11-16,-1 0 16,24-23-1,24-23-15,11 12 16,12-1 0,-24 12-16,-23 24 15,-12 10 1,-11 13-16,-13 11 15,-11-1-15,-12 13 16,0-1 0,-12 1-16,-11-1 15,-25 12 1,-10 0-16,10 12 16,1-1-16,12 1 15,11 11 1,13 0-16,-1 12 15,24-1 1,23 24-16,36 12 16,-12-13-1,-12-22-15,-47-35 16</inkml:trace>
          <inkml:trace contextRef="#ctx0" brushRef="#br0" timeOffset="196159.4538">-28281-1121 0,'0'0'16,"0"0"-16,-12 23 15,-11 11-15,-24 1 16,-12 0 0,0-1-16,0 1 15,0-12 1,59-23-16</inkml:trace>
          <inkml:trace contextRef="#ctx0" brushRef="#br0" timeOffset="195884.4785">-28187-648 0,'0'0'16,"0"0"-16,12 0 16,35 0-16,47-11 15,-11-1 1,-12 1-16,-13-1 16,-58 12-1</inkml:trace>
          <inkml:trace contextRef="#ctx0" brushRef="#br0" timeOffset="195627.2337">-27598-752 0,'0'0'0,"0"0"16,0 0 0,0 0-16</inkml:trace>
          <inkml:trace contextRef="#ctx0" brushRef="#br0" timeOffset="195420.3089">-26997-1630 0,'0'0'16,"0"0"-16,0 0 15,0 0 1,0 0-16,0 0 16,0 0-16,-12 23 15,-11 0 1,-13 23-16,-11-11 16,-35 11-1,-12 1-15,23-13 16,12-11-1,12-11-15,0-12 16,11-12-16,1 1 16,12 11-1,-13-12-15,1 12 16,-12 0 0,0 12-16,-12-1 15,0 1-15,12 0 16,0-12-1,-1 0-15,13 0 16,12-12 0,11-11-16,0-12 15,12-11 1,12-23-16,11 11 16,48-12-16,0-10 15,11 10 1,-23 24-16,-59 46 15</inkml:trace>
          <inkml:trace contextRef="#ctx0" brushRef="#br0" timeOffset="198827.2509">-29200-1214 0,'0'0'0,"0"0"16,-12 12-16,1 11 16,-13 0-1,-23 23-15,0 12 16,-12-12-1,12-23-15,-12 0 16,24 0-16,35-23 16</inkml:trace>
          <inkml:trace contextRef="#ctx0" brushRef="#br0" timeOffset="198245.3371">-28835-1179 0,'0'0'16,"0"0"-16,0 0 16,-11 0-16,-1 0 15,-12 0 1,1 0-16,-1-12 15,-11 1 1,11-1-16,13 1 16,11-1-16,0-11 15,11-12 1,1 12-16,12 0 16,-1 0-1,13 11-15,-13 12 16,1 12-16,-1-1 15,1 1 1,-12 11-16,-1 0 16,-11 0-1,0 0-15,-11 1 16,-13-13 0,0 1-16,-11-1 15,0-11-15,-1-11 16,1-12-1,12-12-15,-1-11 16,12-12 0,24-23-16,12 12 15,11-1-15,0 12 16,-35 58 0</inkml:trace>
          <inkml:trace contextRef="#ctx0" brushRef="#br0" timeOffset="198531.6684">-28140-2474 0,'0'0'16,"0"0"-1,0 0-15,0 12 16,-11 11-16,-13 23 16,-11 12-1,-24 35-15,-24 11 16,-23 11 0,24-34-16,11-12 15,1 12-15,70-81 16</inkml:trace>
          <inkml:trace contextRef="#ctx0" brushRef="#br0" timeOffset="199410.9229">-29023-1803 0,'0'0'0,"0"-23"16,0-12-16,-12 0 16,0 1-1,-11-1-15,-24 0 16,0 1-1,-1 10-15,-10 13 16,-25 11 0,-11 11-16,0 13 15,11 10-15,24 1 16,12 0 0,12-1-16,-1 12 15,36-46 1</inkml:trace>
          <inkml:trace contextRef="#ctx0" brushRef="#br0" timeOffset="199084.9859">-29706-1549 0,'0'0'0,"0"0"16,0 11 0,0 13-16,12 10 15,-1 13 1,1-13-16,-12 1 15,0 0-15,0-12 16,12 0 0,-12-23-16</inkml:trace>
          <inkml:trace contextRef="#ctx0" brushRef="#br0" timeOffset="200000.3529">-30048-1318 0,'0'0'0,"-12"12"16,1-1-16,-1 1 15,0 11 1,12-12-16,0 1 16,0-12-1,12 0-15,0 0 16,-1 0-16,1 0 16,12-12-1,-13 1-15,1-12 16,0-12-1,0 0-15,0 1 16,-12-1 0,0 12-16,0 11 15,0 12-15,0 0 16,0 0 0,-12 12-16,-24 11 15,1 12 1,-12-1-16,0 1 15,12-12-15,-1-11 16,13-1 0,11-11-16,0 0 15,0 0 1,1 0-16,11 0 16,-12-11-1,12-1-15,0 1 16,0 11-16,0 0 15,0 0 1,-12 0-16,-12 11 16,-11 12-1,0 0-15,-36 24 16,-11 22-16,82-69 16</inkml:trace>
          <inkml:trace contextRef="#ctx0" brushRef="#br0" timeOffset="200829.9649">-30413-1803 0,'0'0'0,"0"0"15,0 0 1,0 0-16,0 0 15,-12 11 1,0 1-16,1-1 16,11 1-1,-12-1-15,0 1 16,0 0-16,0 11 16,1 0-1,-13 23-15,1-11 16,-1-12-1,12 0-15,-11 12 16,-13-1 0,-11 13-16,0-1 15,12-12-15,-1 1 16,13-12 0,-1-11-16,13-1 15,-1-11 1,12 0-16,-12-11 15,12-1-15,0-11 16,0 0 0,0 0-16,0 11 15,-12 1 1,0 11-16,1 0 16,-1 0-1,-12 11-15,-11 1 16,-24-1-16,-12 1 15,-11 0 1,-1-1-16,1-11 16,-12 12-1,-12-24-15,-12 1 16,24-1 0,11 0-16,24 1 15,12-1-15,12 1 16,11-1-1,1 1-15,11-12 16,12 11 0,0 12-16</inkml:trace>
          <inkml:trace contextRef="#ctx0" brushRef="#br0" timeOffset="201017.8708">-31014-2092 0,'0'0'0,"0"0"16,0 0-16,0 0 15</inkml:trace>
          <inkml:trace contextRef="#ctx0" brushRef="#br0" timeOffset="201351.1487">-31650-520 0,'0'0'15,"0"0"-15,0 0 16,35-12-1,48-11-15,46-12 16,1 12 0,-24 0-16,35-12 15,-141 35 1</inkml:trace>
          <inkml:trace contextRef="#ctx0" brushRef="#br0" timeOffset="201657.7945">-31685-1549 0,'0'0'0,"23"-12"16,60-11 0,93-11-16,-34 10 15,11 1-15,-153 23 16</inkml:trace>
          <inkml:trace contextRef="#ctx0" brushRef="#br0" timeOffset="202414.315">-30920-2023 0,'0'0'0,"0"0"15,0 0 1,0 0-16,0 0 15,0 0-15,0 0 16,0 0 0,0 0-16,-11 0 15,-1 0 1,0 0-16,-11-11 16,-1-1-1,12 0-15,0 1 16,1-1-16,11 12 15,0-11 1,0-1-16,0 12 16,0 0-1,0 0-15,0 0 16,0 0-16,0 0 16,0 0-1,11 12-15,-11-12 16</inkml:trace>
          <inkml:trace contextRef="#ctx0" brushRef="#br0" timeOffset="202976.2919">-32368-1145 0,'0'0'16,"0"0"0,0 0-16,0 0 15,0 0 1</inkml:trace>
        </inkml:traceGroup>
        <inkml:traceGroup>
          <inkml:annotationXML>
            <emma:emma xmlns:emma="http://www.w3.org/2003/04/emma" version="1.0">
              <emma:interpretation id="{8CE195A8-D484-48BD-85E9-F73D22668AA2}" emma:medium="tactile" emma:mode="ink">
                <msink:context xmlns:msink="http://schemas.microsoft.com/ink/2010/main" type="inkWord" rotatedBoundingBox="7546,12061 11501,11962 11553,14059 7599,1415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9144.4355">-21402-1838 0,'0'0'0,"0"0"16,0 0-1,0 0-15</inkml:trace>
          <inkml:trace contextRef="#ctx0" brushRef="#br0" timeOffset="184772.0928">-22485-1711 0,'0'0'0,"0"0"0,0 35 15,-12 23-15,0-1 16,0 1-1,1-12-15,-1-11 16,0-12 0,0 0-16,0-11 15,12-12-15,0 0 16,-11 0 0,-1-12-16,0-11 15,0 0 1,1 0-16,-1-12 15,12 12 1,0 12-16,0-1 16,0 0-1,0 12-15,0 0 16,-12 0-16,-12 12 16,-11 0-1,0 11-15,-1 0 16,-11 12-1,12-1-15,-12 1 16,12 0-16,-13 11 16,1 0-1,0-11-15,0 11 16,0 0 0,0-11-16,23-12 15,24-23 1</inkml:trace>
          <inkml:trace contextRef="#ctx0" brushRef="#br0" timeOffset="184980.1041">-22403-1861 0,'0'0'0,"47"-23"16,36-12-16,35-23 15,-118 58 1</inkml:trace>
          <inkml:trace contextRef="#ctx0" brushRef="#br0" timeOffset="185777.7663">-23263-1376 0,'0'0'15,"0"0"-15,0 12 16,-12 11 0,1 0-16,-25 23 15,-11 1 1,-12 10-16,12-10 16,0-1-1,12-12-15,35-34 16</inkml:trace>
          <inkml:trace contextRef="#ctx0" brushRef="#br0" timeOffset="185521.1634">-22921-2196 0,'0'0'0,"0"0"16,0 34-16,-12 24 16,0 23-1,1 0-15,-13 23 16,0 0 0,1 12-16,-1-36 15,24-80-15</inkml:trace>
          <inkml:trace contextRef="#ctx0" brushRef="#br0" timeOffset="185275.3553">-21437-2739 0,'0'0'15,"-12"11"-15,-23 24 16,-47 23-1,-48 46-15,0-12 16,-35 12 0,-11 12-16,34-24 15,36 1-15,24-24 16,11-23 0,-23 0-16,12 12 15,82-58 1</inkml:trace>
          <inkml:trace contextRef="#ctx0" brushRef="#br0" timeOffset="188142.7568">-23722-1283 0,'0'0'0,"0"0"16,0 0 0,0 0-16,0 0 15,0 0 1,0 0-16,0 0 15,0 0 1,0 0-16,0 0 16,12 11-16,-12-11 15,11 12 1,-11-12-16,0 11 16,0 1-1,-11 0-15,-1-1 16,0 1-16,-12-1 15,-11 1 1,-12-12-16,12-12 16,-1 1-1,1-12-15,23-1 16,0-10 0,12-1-16,12 0 15,12 1-15,-1 11 16,-11 11-1,0 12-15,0 0 16,-1 0 0,1 12-16,-12-1 15,0 12-15,-12 0 16,-11 12 0,-12-12-16,-1 0 15,1-11 1,0-1-16,11-11 15,12 0 1,0-11-16,1-24 16,-1-11-16,24-23 15,-1 11 1,25 0-16,11 0 16,0 12-1,-47 46-15</inkml:trace>
          <inkml:trace contextRef="#ctx0" brushRef="#br0" timeOffset="186950.9052">-23275-2266 0,'0'0'0,"0"0"16,0 0-1,0 0-15,-35 0 16,-12 12-1,-12 0-15,12-1 16,0 1-16,12-1 16,11 1-1,0-1-15,1 12 16,11 1 0,0-1-16,12 11 15,0 1 1,0 0-16,0-1 15,0 1-15,-12-12 16,1 0 0,-1 0-16,-12 0 15,-11 1 1,-12-13-16,0-11 16,0 0-1,23-11-15,-11-24 16,23 0-16,12-11 15,24-12 1,11 0-16,-35 58 16</inkml:trace>
          <inkml:trace contextRef="#ctx0" brushRef="#br0" timeOffset="190084.0037">-25312-544 0,'0'0'16,"11"0"-16,72-11 15,35-12-15,-24 0 16,0 23 0,-94 0-16</inkml:trace>
          <inkml:trace contextRef="#ctx0" brushRef="#br0" timeOffset="189837.1334">-24641-1410 0,'0'0'15,"0"0"-15,0 11 16,-12 1-16,0-1 15,1 1 1,-1-1-16,0-11 16,0 0-1,1-11-15,-1-12 16,0-23-16,0-12 16,12 0-1,0 12-15,0-12 16,0 12-1,0 11-15,-12 0 16,1 12 0,-13 0-16,-11 12 15,-12-1 1,0 12-16,11 0 16,13 0-16,11 0 15,0 12 1,12-12-16,0 11 15,12 12 1,0 0-16,-1 0 16,1 12-16,0 0 15,0-1 1,0 13-16,-12-1 16,0-11-1,-12-1-15,0 1 16,-35 11-16,0-11 15,0 0 1,-1-1-16,1 1 16,47-35-1</inkml:trace>
          <inkml:trace contextRef="#ctx0" brushRef="#br0" timeOffset="189059.6458">-24394-1306 0,'0'0'16,"0"0"-16,0 0 16,-11 11-16,-1 12 15,-12 12 1,-11 0-16,-12-1 16,0 1-1,11-12-15,13-11 16,-1-1-1,24-11-15,0 0 16</inkml:trace>
          <inkml:trace contextRef="#ctx0" brushRef="#br0" timeOffset="189215.4437">-24264-1688 0,'0'0'16,"0"0"-16,0 0 15</inkml:trace>
        </inkml:traceGroup>
        <inkml:traceGroup>
          <inkml:annotationXML>
            <emma:emma xmlns:emma="http://www.w3.org/2003/04/emma" version="1.0">
              <emma:interpretation id="{4DD0B3A6-E1DA-486D-AE55-9BE595FF5270}" emma:medium="tactile" emma:mode="ink">
                <msink:context xmlns:msink="http://schemas.microsoft.com/ink/2010/main" type="inkWord" rotatedBoundingBox="10706,12362 12368,12320 12406,13842 10744,13884"/>
              </emma:interpretation>
            </emma:emma>
          </inkml:annotationXML>
          <inkml:trace contextRef="#ctx0" brushRef="#br0" timeOffset="167538.8708">-22167-833 0,'0'0'16,"0"0"-1,0 0-15,0 0 16,0 0-16</inkml:trace>
          <inkml:trace contextRef="#ctx0" brushRef="#br0" timeOffset="167380.0002">-21720-1665 0,'0'0'15,"0"0"-15,-11 0 16,-25 0-1,1 12-15,0-1 16,-13 13 0,13-1-16,0 0 15,11 11-15,1 13 16,-1-1 0,24-46-16</inkml:trace>
          <inkml:trace contextRef="#ctx0" brushRef="#br0" timeOffset="178190.1353">-20553-2381 0,'0'0'0,"0"0"15,11 11 1,-11-11-16</inkml:trace>
          <inkml:trace contextRef="#ctx0" brushRef="#br0" timeOffset="177913.8559">-20718-1873 0,'0'0'0,"0"0"16,0 0 0,0 0-16,0 0 15,0 0 1,0 0-16,0 0 16,0 0-16,0 0 15,0 0 1,0 0-16,0 0 15,0 0 1,0 0-16,0 0 16,0 0-16,0 0 15,0 0 1,0 0-16,0 0 16,0 0-1,0 0-15,0 0 16,0 0-1,0 0-15,0 0 16,0 12-16,0-1 16,-12 13-1,0-1-15,12 0 16,-12 0 0,1 0-16,-1-11 15,0-1-15,0 1 16,12-12-1,0 0-15,0 0 16,0 0 0,0 0-16,0 0 15,-12 11 1,-11 1-16,-1-1 16,-11 12-16,0 1 15,-1-13 1,1 1-16,0-1 15,11-11 1,12 0-16,0-11 16,12-1-16,0 1 15,12-13 1,0-10-16,12-12 16,11-12-1,0-12-15,1 1 16,-36 69-1</inkml:trace>
          <inkml:trace contextRef="#ctx0" brushRef="#br0" timeOffset="178583.5018">-21390-1098 0,'0'0'16,"0"0"0,0 0-16,24 0 15,23 0 1,24-12-16,11 1 15,-23-1-15,0 0 16,-12 1 0,-47 11-16</inkml:trace>
          <inkml:trace contextRef="#ctx0" brushRef="#br0" timeOffset="178929.0253">-21413-1468 0,'0'0'16,"0"0"0,0 0-16,-12 23 15,0 0-15,-11 0 16,-1 0 0,-11 0-16,11 1 15,1-1 1,-13-12-16,13 1 15,23-12-15</inkml:trace>
        </inkml:traceGroup>
        <inkml:traceGroup>
          <inkml:annotationXML>
            <emma:emma xmlns:emma="http://www.w3.org/2003/04/emma" version="1.0">
              <emma:interpretation id="{90E794E1-9283-49DF-96F0-2AA37C23C65A}" emma:medium="tactile" emma:mode="ink">
                <msink:context xmlns:msink="http://schemas.microsoft.com/ink/2010/main" type="inkWord" rotatedBoundingBox="12304,12801 12683,12792 12700,13501 12322,13511"/>
              </emma:interpretation>
            </emma:emma>
          </inkml:annotationXML>
          <inkml:trace contextRef="#ctx0" brushRef="#br0" timeOffset="164464.519">-20341-1907 0,'0'0'0,"0"0"0,0 0 15,0 0-15,0 0 16,0 0 0,0 0-16,11 11 15,1 1 1,0-1-16,0 1 16,-1-1-1,1 1-15,0 0 16,0 11-16,0 0 15,-1 0 1,-11 12-16,0 11 16,0 0-1,-11 0-15,-1-11 16,-12 11 0,1 0-16,-1-11 15,-11 0-15,-12 11 16,11-11-1,1-12-15,-12 11 16,12 1 0,-1-12-16,36-23 15</inkml:trace>
        </inkml:traceGroup>
      </inkml:traceGroup>
    </inkml:traceGroup>
    <inkml:traceGroup>
      <inkml:annotationXML>
        <emma:emma xmlns:emma="http://www.w3.org/2003/04/emma" version="1.0">
          <emma:interpretation id="{AAD57DAE-9946-4E6B-A2C0-5CEB047EF116}" emma:medium="tactile" emma:mode="ink">
            <msink:context xmlns:msink="http://schemas.microsoft.com/ink/2010/main" type="paragraph" rotatedBoundingBox="22948,13964 33232,14096 33206,16126 22922,1599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2F1641C-968C-4DC2-A101-A5EFDCBA2D7F}" emma:medium="tactile" emma:mode="ink">
              <msink:context xmlns:msink="http://schemas.microsoft.com/ink/2010/main" type="line" rotatedBoundingBox="22948,13964 33232,14096 33206,16126 22922,15995"/>
            </emma:interpretation>
          </emma:emma>
        </inkml:annotationXML>
        <inkml:traceGroup>
          <inkml:annotationXML>
            <emma:emma xmlns:emma="http://www.w3.org/2003/04/emma" version="1.0">
              <emma:interpretation id="{F9D0E45D-C055-4D9F-B914-E7D739CE7E0C}" emma:medium="tactile" emma:mode="ink">
                <msink:context xmlns:msink="http://schemas.microsoft.com/ink/2010/main" type="inkWord" rotatedBoundingBox="22940,14618 23112,14621 23105,15152 22933,15150"/>
              </emma:interpretation>
            </emma:emma>
          </inkml:annotationXML>
          <inkml:trace contextRef="#ctx0" brushRef="#br2" timeOffset="237486.8223">-9799-81 0,'0'0'16,"0"0"0,0 0-16,0 0 15,0 0-15,0 0 16,0 11 0,-23 12-16,-12 24 15,-13 22 1,13-11-16,12 0 15,11-12-15,12 0 16,12 0 0,23 0-16,0 1 15,24-13 1,-59-34-16</inkml:trace>
        </inkml:traceGroup>
        <inkml:traceGroup>
          <inkml:annotationXML>
            <emma:emma xmlns:emma="http://www.w3.org/2003/04/emma" version="1.0">
              <emma:interpretation id="{B9CFB0A2-DCFB-444B-A186-7EF51B43ECAA}" emma:medium="tactile" emma:mode="ink">
                <msink:context xmlns:msink="http://schemas.microsoft.com/ink/2010/main" type="inkWord" rotatedBoundingBox="23309,14167 26064,14202 26044,15748 23289,1571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234256.6128">-6865-70 0,'0'0'16,"0"0"-16,0 0 15,0 0 1,11 35-16,-11 23 16,0 11-16,-11-11 15,-13-12 1,-11 0-16,-12-11 16,-12 0-1,12-12-15,-1-12 16,13-11-16,0 0 15,11-11 1,12-1-16,1-11 16,11-12-1,0 1-15,11 11 16,13 11 0,11 12-16,-11 12 15,-1 11 1,1 11-16,-12 1 15,-12 11-15,-24 12 16,-23 11 0,0 1-16,-24-1 15,-11-23 1,-12 1-16,23-24 16,71-23-16</inkml:trace>
          <inkml:trace contextRef="#ctx0" brushRef="#br2" timeOffset="234443.917">-7113 1028 0,'0'0'16,"0"0"-16,0 0 15,0 0 1,0 0-16</inkml:trace>
          <inkml:trace contextRef="#ctx0" brushRef="#br2" timeOffset="235152.4663">-7655-312 0,'0'0'15,"0"0"1,0 0-16,0 0 16,0 0-1,0 0-15,0 0 16,0 0-16,0 0 15,0 0 1,0 23-16,0 11 16,0 24-1,-11 23-15,11 11 16,-12-11-16,12-11 16,-12-12-1,0-24-15,0-11 16,1 0-1,-13-11-15,1 0 16,-1-12 0,0 0-16,1-12 15,-1 0-15,13 1 16,-1 11 0,0 0-16,0 0 15,12 0 1,-12 11-16,1 1 15,-1 11-15,0 12 16,-11 11 0,-25 23-16,1 1 15,-23-13 1,-1 1-16,24-23 16,0-12-1,11-11-15,36-12 16</inkml:trace>
          <inkml:trace contextRef="#ctx0" brushRef="#br2" timeOffset="235451.5411">-7961-151 0,'0'0'15,"0"0"1,0 0-16,0 0 15,0 0-15,0 0 16,0 0 0</inkml:trace>
          <inkml:trace contextRef="#ctx0" brushRef="#br2" timeOffset="235763.8853">-8444-520 0,'0'0'15,"0"0"-15,0 23 16,12 23-1,0 23-15,11 12 16,1 23 0,11 23-16,0 12 15,-23-47-15,12-22 16,-1-1 0,-11-11-16,-12-58 15</inkml:trace>
          <inkml:trace contextRef="#ctx0" brushRef="#br2" timeOffset="236238.1968">-8573-47 0,'0'0'16,"0"0"-16,0 0 15,0 23 1,-12 24-16,0 22 16,-12 0-1,1-11-15,-1-12 16,-11 1-16,0-13 16,-1-11-1,1-11-15,0 0 16,-1-12-1,13-12-15,-1 0 16,12-11-16,1 0 16,11 0-1,0 12-15,11-1 16,-11 12 0,12 0-16,0 12 15,0-1 1,-1 12-16,-11 0 15,-11 0-15,-13 24 16,-23 22 0,-35 12-16,-24 0 15,23-23 1,83-58-16</inkml:trace>
          <inkml:trace contextRef="#ctx0" brushRef="#br2" timeOffset="236434.4072">-8962-139 0,'0'0'0,"0"0"16,0 0-1,0 0-15,0 0 16</inkml:trace>
          <inkml:trace contextRef="#ctx0" brushRef="#br2" timeOffset="237083.7824">-9481-116 0,'0'0'0,"0"0"15,0 0-15,0 0 16,0 0 0,-11 0-16,-1 12 15,-12-1-15,1 12 16,-1 23 0,1 12-16,11 12 15,12-13 1,12-10-16,-1-1 15,13 0 1,0-11-16,11-1 16,-35-34-16</inkml:trace>
        </inkml:traceGroup>
        <inkml:traceGroup>
          <inkml:annotationXML>
            <emma:emma xmlns:emma="http://www.w3.org/2003/04/emma" version="1.0">
              <emma:interpretation id="{37D3FDF4-9469-4F78-A725-6A61F9426210}" emma:medium="tactile" emma:mode="ink">
                <msink:context xmlns:msink="http://schemas.microsoft.com/ink/2010/main" type="inkWord" rotatedBoundingBox="26424,14158 28825,14188 28801,16070 26400,1603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2" timeOffset="231506.188">-4274 69 0,'0'0'0,"0"0"15,0 0-15,0 0 16,0 0 0,12 11-16,0 1 15,11 23-15,13 11 16,-1 0-1,-12-11-15,1 0 16,-12-1 0,-12 1-16,-12 0 15,0-1 1,-23 1-16,0 11 16,35-46-16</inkml:trace>
          <inkml:trace contextRef="#ctx0" brushRef="#br2" timeOffset="231791.0589">-4545 300 0,'0'0'15,"0"0"-15,0 0 16,0 0-1,12 12-15,0-1 16,11 1-16,1 11 16,-1 0-1,-11 0-15,-12 0 16,0 0 0,-23 12-16,-1 0 15,-23-1-15,-12 1 16,59-35-1</inkml:trace>
          <inkml:trace contextRef="#ctx0" brushRef="#br2" timeOffset="232876.2799">-5287-58 0,'0'0'0,"12"-12"16,35-11-1,35-12-15,36 1 16,-12 11 0,-106 23-16</inkml:trace>
          <inkml:trace contextRef="#ctx0" brushRef="#br2" timeOffset="232669.309">-5063 404 0,'0'0'16,"0"0"-16,0 0 15,0 0 1,0 0-16,-12 0 16,0-11-1,-11-1-15,-1 0 16,12-11-16,1 0 15,-1 0 1,12 0-16,0 0 16,12 0-1,-1 11-15,1 1 16,0-1 0,0 12-16,0 0 15,-1 12-15,1 11 16,-12 0-1,-12 0-15,-11 12 16,-13-1 0,-34 13-16,-24-13 15,23 1-15,0-24 16,12 1 0,0 0-16,0-12 15,12-12 1,12 0-16,11 1 15,13-12 1,-1 0-16,12-24 16,12 1-16,11 0 15,13 11 1,-1 12-16,0 12 16,-11 11-1,-12 11-15,-1 1 16,-11 22-16,0 1 15,-11 0 1,-13-1-16,-11 1 16,-12 0-1,-1-12-15,-10-12 16,10 1 0,-10-12-16,10-12 15,1 1-15,0-1 16,0 1-1,-24 11-15,1 0 16,-13 0 0,24 11-16,0 1 15,24-1-15,12 13 16,11-1 0,12 0-16,23 11 15,36 13 1,12-1-16,-71-46 15</inkml:trace>
          <inkml:trace contextRef="#ctx0" brushRef="#br2" timeOffset="233064.377">-5570-532 0,'0'0'16,"0"0"-16,0 0 15,0 0-15,0 0 16</inkml:trace>
          <inkml:trace contextRef="#ctx0" brushRef="#br2" timeOffset="233350.3942">-6324 1340 0,'0'0'15,"12"0"-15,35-11 16,118-24-16,24-11 16,-13 23-1,-176 23-15</inkml:trace>
        </inkml:traceGroup>
        <inkml:traceGroup>
          <inkml:annotationXML>
            <emma:emma xmlns:emma="http://www.w3.org/2003/04/emma" version="1.0">
              <emma:interpretation id="{7F0CA283-3FC7-41CE-A82C-5412195F98A0}" emma:medium="tactile" emma:mode="ink">
                <msink:context xmlns:msink="http://schemas.microsoft.com/ink/2010/main" type="inkWord" rotatedBoundingBox="29540,14619 29846,14623 29838,15306 29531,1530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2" timeOffset="224925.8446">-3379 554 0,'0'0'16,"0"0"-16,0 0 16,0 12-1,12-1-15,12 1 16,11 0-16,12-12 15,12 0 1,-12-12-16,-11 0 16,-1-11-1,-23 12-15,-12 11 16,-12-12-16,-12 1 16,-11 11-1,0 0-15,11 0 16,1 0-1,23 0-15</inkml:trace>
          <inkml:trace contextRef="#ctx0" brushRef="#br2" timeOffset="224531.2851">-3237-81 0,'0'0'16,"0"0"-16,0 0 15,0 11-15,-12 12 16,0 12 0,12 0-16,0-1 15,12 1 1,0-12-16,11-11 16,-11-12-1,12 0-15,-1-12 16,-11 1-16,0-1 15,-12-11 1,0 0-16,-12 0 16,-12 0-1,1 11-15,-1 0 16,1 12 0,11 0-16,0 0 15,0 0-15,12 0 16</inkml:trace>
        </inkml:traceGroup>
        <inkml:traceGroup>
          <inkml:annotationXML>
            <emma:emma xmlns:emma="http://www.w3.org/2003/04/emma" version="1.0">
              <emma:interpretation id="{7F75426F-DD3A-4214-B3A9-6593415CE01C}" emma:medium="tactile" emma:mode="ink">
                <msink:context xmlns:msink="http://schemas.microsoft.com/ink/2010/main" type="inkWord" rotatedBoundingBox="30416,14060 33232,14096 33213,15597 30396,1556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2" timeOffset="221721.553">308 404 0,'0'0'16,"0"0"-16,0 0 15,0 0 1,0 12-16,0-1 15,-11 1-15,-13 11 16,1-12 0,-13 1-16,1-12 15,0 0 1,11 0-16,0-12 16,1 1-16,-1-24 15,1-11 1,11-23-16,0-12 15,12 11 1,12 1-16,0 23 16,-1 0-1,-11 46-15</inkml:trace>
          <inkml:trace contextRef="#ctx0" brushRef="#br2" timeOffset="222025.0745">-186 889 0,'0'0'16,"11"0"-16,13 0 15,23-11 1,24-1-16,23 12 16,-11 0-16,-25 0 15,-58 0 1</inkml:trace>
          <inkml:trace contextRef="#ctx0" brushRef="#br2" timeOffset="222923.1578">-186-601 0,'0'0'15,"-24"0"1,-35-12-16,-11 12 16,-25 0-16,-34 12 15,-13 11 1,25 0-16,34 0 16,12 23-1,13 0-15,-1 12 16,-12 12-1,71-70-15</inkml:trace>
          <inkml:trace contextRef="#ctx0" brushRef="#br2" timeOffset="222390.385">-528 369 0,'0'0'16,"0"0"-1,0 0-15,0 0 16,12 12 0,23 0-16,12 11 15,0 0-15,-11 0 16,-13 0-1,-11 12-15,0-1 16,-12 1 0,-12-12-16,-11 12 15,-13-12 1,-11 0-16,-24 0 16,-23-11-1,94-12-15</inkml:trace>
          <inkml:trace contextRef="#ctx0" brushRef="#br2" timeOffset="222637.3807">-940 231 0,'0'0'0,"0"0"16,0 0-1,0 0-15,0 11 16,0 24-16,0 0 16,0-1-1,0 13-15,0 10 16,0 1 0,0 0-16,0-58 15</inkml:trace>
          <inkml:trace contextRef="#ctx0" brushRef="#br2" timeOffset="223376.5343">-1400 473 0,'0'0'0,"0"0"16,-11 0 0,-13 12-16,-11-12 15,-1 0-15,13 0 16,-1 0 0,12 0-16,1 0 15,-1-12 1,0 1-16,0-1 15,12 1 1,0-12-16,12 0 16,0-1-16,23 1 15,1 12 1,-1 11-16,0 0 16,-11 11-1,-12 1-15,-1-1 16,-11 1-16,0 23 15,-23-1 1,-1 13-16,-11 10 16,-12 1-1,11-12-15,1-11 16,0 0 0,35-35-16</inkml:trace>
          <inkml:trace contextRef="#ctx0" brushRef="#br2" timeOffset="223603.4966">-1753 508 0,'0'0'0,"0"0"16,0 0-16,0 0 15,-12 12 1,0 11-16,-11 11 15,-12 13-15,-13-1 16,-10 0 0,10-11-16,1-12 15,47-23 1</inkml:trace>
          <inkml:trace contextRef="#ctx0" brushRef="#br2" timeOffset="224057.6218">-1824 127 0,'0'0'15,"0"0"-15,0-12 16,-11 1 0,-13-1-16,-23 12 15,0 0-15,0 12 16,11-1-1,1 1-15,11-1 16,13 12 0,-1 1-16,12-1 15,0 11-15,0 1 16,12 0 0,-12-1-16,0 1 15,0 0 1,-12-12-16,-12 0 15,1-12 1,-13 1-16,-23-12 16,1 0-16,-1-12 15,12-11 1,-1-11-16,13-13 16,35-10-1,12-1-15,23-11 16,1 22-16,11 1 15,-47 46 1</inkml:trace>
        </inkml:traceGroup>
      </inkml:traceGroup>
    </inkml:traceGroup>
    <inkml:traceGroup>
      <inkml:annotationXML>
        <emma:emma xmlns:emma="http://www.w3.org/2003/04/emma" version="1.0">
          <emma:interpretation id="{0073E375-F343-43CD-8CB7-1FA2C88F4B34}" emma:medium="tactile" emma:mode="ink">
            <msink:context xmlns:msink="http://schemas.microsoft.com/ink/2010/main" type="paragraph" rotatedBoundingBox="1067,14707 32928,15532 32856,18323 995,17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D047C4-8FF8-4B2E-9FF9-5F683A967CCF}" emma:medium="tactile" emma:mode="ink">
              <msink:context xmlns:msink="http://schemas.microsoft.com/ink/2010/main" type="inkBullet" rotatedBoundingBox="29493,15779 32919,15867 32886,17157 29459,17068"/>
            </emma:interpretation>
            <emma:one-of disjunction-type="recognition" id="oneOf23">
              <emma:interpretation id="interp31" emma:lang="" emma:confidence="0">
                <emma:literal>•</emma:literal>
              </emma:interpretation>
            </emma:one-of>
          </emma:emma>
        </inkml:annotationXML>
        <inkml:trace contextRef="#ctx0" brushRef="#br2" timeOffset="241914.4185">-163 1664 0,'0'0'0,"0"0"16,0 0-16,0 0 15,0 0 1,0 0-16,12 11 16,12 1-1,-1 11-15,1 12 16,-1-12-16,1 12 15,-12-12 1,-1 11-16,-11 1 16,-11 0-1,-13-1-15,-23 1 16,-24 11-16,1-11 16,-1-12-1,12 0-15,12 0 16,47-23-1</inkml:trace>
        <inkml:trace contextRef="#ctx0" brushRef="#br2" timeOffset="242131.4873">-493 2011 0,'0'0'16,"0"0"-16,0 0 15,0 0-15,-11 11 16,-1 1 0,-12 22-16,-11 1 15,-36 23 1,12-12-16,-23 12 16,82-58-16</inkml:trace>
        <inkml:trace contextRef="#ctx0" brushRef="#br2" timeOffset="243453.4924">-2130 1930 0,'0'0'0,"0"0"16,0 0 0,0 0-16,0 0 15,-12 11 1,-11 1-16,-13 11 15,1 0-15,-12 0 16,12-11 0,-1-1-16,13 1 15,-1-1 1,12 1-16,1 11 16,-1 0-1,12 0-15,0 12 16,-12 0-16,0-1 15,0 1 1,-11 0-16,-1-12 16,1 0-1,-13-12-15,1-11 16,0-11-16,-1-1 16,13-11-1,-1-12-15,24 1 16,0-1-1,12 0-15,35-11 16,12 0-16,-59 46 16</inkml:trace>
        <inkml:trace contextRef="#ctx0" brushRef="#br2" timeOffset="242981.7674">-2095 2149 0,'0'0'15,"0"0"1,0 0-16,-11 12 15,-13 22 1,0 1-16,-11 0 16,-12 11-1,-12 12-15,59-58 16</inkml:trace>
        <inkml:trace contextRef="#ctx0" brushRef="#br2" timeOffset="243623.1189">-2389 1618 0,'0'0'0,"0"0"16,12 0 0,11-12-16,36 0 15,35 1 1,-11 11-16,-83 0 16</inkml:trace>
        <inkml:trace contextRef="#ctx0" brushRef="#br2" timeOffset="242754.5389">-1376 2415 0,'0'0'16,"0"0"-1,-12 0-15,0 0 16,1 0-16,-1-12 16,0 1-1,0-12-15,12-12 16,12-11-1,12-12-15,11-11 16,0-1-16,12 1 16,-11 23-1,-1 11-15,-11 12 16,-1 12 0,-11 11-16,0 0 15,-12 11 1,0 1-16,-12 11 15,-12 11-15,-23-10 16,0-1 0,0 0-16,0-12 15,0 1 1,0-1-16,0 1 16,-1 11-1,-10 0-15,10-11 16,1-1-16,12 1 15,11-12 1,13 0-16,-1 0 16,0-12-1,12 12-15,0 0 16,12-11-16,0-1 16,-1 1-1,-11 11-15,12 0 16,-12 0-1,0 0-15,0 0 16,0 23 0,-12 11-16,-23 13 15,-36 10-15,-11 1 16,11-12 0,71-46-16</inkml:trace>
        <inkml:trace contextRef="#ctx0" brushRef="#br2" timeOffset="243996.9507">-2978 1918 0,'0'0'16,"0"0"-1,0 12-15,0 22 16,0-11-16,0 1 16,0-1-1,0 0-15,0-12 16,0 1 0,0-12-16,0 0 15,-12 0-15,-35 11 16,-12 1-1,0 0-15,-11 11 16,11 11 0,0 1-16,0 0 15,23-12 1,25 0-16,11-23 16</inkml:trace>
        <inkml:trace contextRef="#ctx0" brushRef="#br2" timeOffset="244263.664">-1718 1121 0,'0'0'15,"-11"0"-15,-25 11 16,-70 24-16,-23 34 16,-25 1-1,-69 34-15,58-24 16,-12 36 0,24-24-16,153-92 15</inkml:trace>
      </inkml:traceGroup>
      <inkml:traceGroup>
        <inkml:annotationXML>
          <emma:emma xmlns:emma="http://www.w3.org/2003/04/emma" version="1.0">
            <emma:interpretation id="{43AD6301-1C5A-4900-B2A4-AC59975D50EF}" emma:medium="tactile" emma:mode="ink">
              <msink:context xmlns:msink="http://schemas.microsoft.com/ink/2010/main" type="line" rotatedBoundingBox="1067,14707 29370,15440 29298,18231 995,17498"/>
            </emma:interpretation>
          </emma:emma>
        </inkml:annotationXML>
        <inkml:traceGroup>
          <inkml:annotationXML>
            <emma:emma xmlns:emma="http://www.w3.org/2003/04/emma" version="1.0">
              <emma:interpretation id="{118F1230-8D4B-4E70-848F-53D3691E49B6}" emma:medium="tactile" emma:mode="ink">
                <msink:context xmlns:msink="http://schemas.microsoft.com/ink/2010/main" type="inkWord" rotatedBoundingBox="22599,15833 29356,16008 29309,17793 22553,17619"/>
              </emma:interpretation>
            </emma:emma>
          </inkml:annotationXML>
          <inkml:trace contextRef="#ctx0" brushRef="#br2" timeOffset="245846.372">-4133 2103 0,'0'0'0,"-23"12"16,-12 11 0,-1-12-16,1 1 15,0-1 1,-1-11-16,1-11 16,11-1-1,1-11-15,-1-23 16,12-23-16,12-1 15,0 1 1,24 11-16,11 0 16,24 12-1,-59 46-15</inkml:trace>
          <inkml:trace contextRef="#ctx0" brushRef="#br2" timeOffset="247149.7823">-4710 1849 0,'0'0'15,"0"0"-15,0 0 16,0 0-16,12 11 16,-12 12-1,0 1-15,-12-1 16,0 0 0,1 0-16,-25 0 15,-11-11 1,0-1-16,0-11 15,12-11-15,-1-13 16,1 1 0,-12-23-16,23 11 15,1 1 1,11 11-16,0 0 16,12 11-1,0 0-15,-12 1 16,1 11-16,-13 0 15,-11 0 1,11 0-16,1 11 16,11-11-1,0 0-15,12 0 16,0 0-16,0 0 16,24 0-1,11 0-15,0 0 16,1-11-1,-1-1-15,0 12 16,1 0 0,-25 0-16,-11 0 15,0 0-15,0 0 16,0 0 0,-11 12-16,-25 11 15,-23 0 1,-23 0-16,11 0 15,12 12-15,24-12 16,11 0 0,1-11-16,11-1 15,12 1 1,24 11-16,23 0 16,24 0-1,-1-11-15,1 11 16,-12-12-16,-12 1 15,-12 0 1,-23-1-16,-12-11 16,0 0-1,0 12-15,-35 34 16,-48 35-16,-46 34 16,11-11-1,35-34-15,36-1 16,12 12-1,23 0-15,47-12 16,71 12 0,36-23-16,129 0 15,-24-47-15,59-11 16,-82-11 0,-35-24-16,-1-11 15,-188 46 1</inkml:trace>
          <inkml:trace contextRef="#ctx0" brushRef="#br2" timeOffset="246043.4888">-3991 1456 0,'0'0'15,"0"0"-15,0 0 16,23-23 0,48-12-16,47 0 15,11 1 1,-34 11-16,-95 23 15</inkml:trace>
          <inkml:trace contextRef="#ctx0" brushRef="#br2" timeOffset="247376.0907">-4615 2600 0,'0'0'16,"0"0"-16,0 0 16</inkml:trace>
          <inkml:trace contextRef="#ctx0" brushRef="#br2" timeOffset="248695.8448">-9422 2034 0,'0'0'0,"0"0"16,0 0 0,12 0-16,24 0 15,22 0-15,1 0 16,-12 0-1,1 0-15,-1 0 16,-47 0 0</inkml:trace>
          <inkml:trace contextRef="#ctx0" brushRef="#br2" timeOffset="248459.1555">-10140 1652 0,'0'0'15,"0"0"1,0 12-16,0 11 15,23 12 1,25-1-16,10-11 16,13-23-16,0 0 15,-12-23 1,-12 0-16,-24 0 16,1 0-1,-12 0-15,-12 11 16,0 1-1,0 11-15,0 0 16,0 0-16,-12 11 16,0 24-1,12 23-15,12 23 16,0-12 0,-1 0-16,1 12 15,0 35-15,-12-24 16,-12-11-1,-11-23-15,-36-12 16,-12 0 0,-11-34-16,-1-12 15,-23-23 1,24-12-16,-1-11 16,36-12-16,24 12 15,23 0 1,23-12-16,24 0 15,24-11 1,23 11-16,24 23 16,-118 35-16</inkml:trace>
          <inkml:trace contextRef="#ctx0" brushRef="#br2" timeOffset="248913.4297">-9457 2323 0,'0'0'0,"0"0"16,0 0-16,0 0 15,35-12 1,48 0-16,11 1 16,24-1-1,11 1-15,13 11 16,-142 0-16</inkml:trace>
          <inkml:trace contextRef="#ctx0" brushRef="#br2" timeOffset="249545.7111">-8786 2253 0,'0'0'16,"0"0"-16,0 0 15,24-11 1,0-1-16,23 1 16,0-1-16,0 0 15,12 1 1,23 22-16,-82-11 15</inkml:trace>
        </inkml:traceGroup>
        <inkml:traceGroup>
          <inkml:annotationXML>
            <emma:emma xmlns:emma="http://www.w3.org/2003/04/emma" version="1.0">
              <emma:interpretation id="{4D510F14-C835-48CE-84AE-93FF8F2A7223}" emma:medium="tactile" emma:mode="ink">
                <msink:context xmlns:msink="http://schemas.microsoft.com/ink/2010/main" type="inkWord" rotatedBoundingBox="14775,15843 25711,16126 25678,17401 14742,1711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2" timeOffset="249317.1087">-8562 2080 0,'0'0'0,"0"-12"16,12-22-1,12-36-15,11-22 16,-11-1 0,-1 24-16,1 0 15,-13-1-15,-11 13 16,0 10 0,-11 13-16,11 22 15,0 12 1,-12 0-16,0 12 15,-11 22 1,-1 13-16,0 33 16,1 36-16,23-12 15,0 0 1,12 12-16,-1 45 16,13-45-1,-12-35-15,0-23 16,-1-12-16,1-11 15,0-1 1,-12-34-16</inkml:trace>
          <inkml:trace contextRef="#ctx0" brushRef="#br2" timeOffset="249791.1452">-8079 1860 0,'0'0'16,"-12"0"-16,-11 0 15,-12 12 1,-1 11-16,1 12 16,0 11-1,11 0-15,0 23 16,13-22-16,22-1 16,25 0-1,11-11-15,24-1 16,-71-34-1</inkml:trace>
          <inkml:trace contextRef="#ctx0" brushRef="#br2" timeOffset="250393.015">-7784 2115 0,'0'0'16,"0"0"-16,-12 0 15,-12 11-15,13-11 16,-25 0 0,13 0-16,-1 0 15,12 0 1,1-11-16,-1-1 16,12 0-1,0-11-15,0 0 16,12 0-1,-1 12-15,1 11 16,12 0-16,-1 11 16,1 24-1,-12 23-15,-1 22 16,-11-10 0,0-12-16,0-12 15,0-23-15,0-12 16,0-11-1,0 0-15,12-23 16,12-23 0,-1-12-16,1-23 15,11-11 1,-11 23-16,-12 22 16,-1 13-16,1 11 15,-12 23 1,0 0-16,0 11 15,-12 12-15,1 24 16,11 10 0,11 13-16,13-1 15,11-23 1,1-11-16,-1-12 16,12-11-1,-47-12-15</inkml:trace>
          <inkml:trace contextRef="#ctx0" brushRef="#br2" timeOffset="250600.0888">-7289 1745 0,'0'0'16,"0"0"-16,0 0 15,0 23-15,11 12 16,13 34-1,-1 12-15,-11 11 16,-12 35 0,-12-23-16,-11-23 15,23-81-15</inkml:trace>
          <inkml:trace contextRef="#ctx0" brushRef="#br2" timeOffset="252302.1721">-11236 1733 0,'0'0'16,"0"0"-16,0 0 15,0 0 1,0 12-16,12 11 16,12 12-1,-1-1-15,13 12 16,-1 1-1,-12-13-15,1 1 16,0-12-16,-13 0 16,-11 0-1,-11 0-15,-25 12 16,-11 0 0,-12-1-16,-11 13 15,-13-13 1,12-11-16,12 1 15,59-24-15</inkml:trace>
          <inkml:trace contextRef="#ctx0" brushRef="#br2" timeOffset="252548.4579">-11412 2138 0,'0'0'15,"0"0"1,-12 11-16,0 1 16,-12-1-16,-11 12 15,-24 35 1,-11 0-16,11-12 16,0 0-1,0-11-15,0 0 16,0-12-1,59-23-15</inkml:trace>
          <inkml:trace contextRef="#ctx0" brushRef="#br2" timeOffset="253210.1615">-12107 1317 0,'0'0'16,"0"0"-16,0 0 15,0 0 1,0 0-16,0 0 16,0 0-16</inkml:trace>
          <inkml:trace contextRef="#ctx0" brushRef="#br2" timeOffset="253042.0901">-12319 2172 0,'0'0'15,"0"0"-15,0 0 16,0 0 0,-12 0-16,0 0 15,0 0 1,0 0-16,1 0 16,-1-11-16,0-1 15,12 12 1,0-11-16,0-1 15,12 1 1,0-1-16,-1 0 16,1 12-16,0 0 15,0 0 1,-12 0-16,0 0 16,0 0-1,0 12-15,-12 0 16,0-1-16,-11 1 15,-13-1 1,1-11-16,0 0 16,-1 0-1,13-11-15,11-1 16,0-11 0,12-12-16,0 1 15,12-13-15,23-22 16,-35 69-1</inkml:trace>
          <inkml:trace contextRef="#ctx0" brushRef="#br2" timeOffset="254097.0298">-13073 2369 0,'0'0'16,"-12"11"-16,-12 1 15,1-1-15,-1 1 16,12-12-1,1 0-15,11 0 16,0 0 0,-12-23-16,12-23 15,12-1 1,11-10-16,1-1 16,-1 0-16,1 12 15,11-12 1,-11 12-16,11 0 15,0 11 1,-11 23-16,0 1 16,-24 11-16,0 11 15,0 1 1,-12 23-16,-12-1 16,-11 13-1,0-13-15,-24 1 16,12-12-1,-1-11-15,1-12 16,0 0-16,12 0 16,0-12-1,11 0-15,0-22 16,1-24 0,11-11-16,0-12 15,12 11-15,0 24 16,0 11-1,0 1-15,0 22 16,0 1 0,0 11-16,0 0 15,0 23 1,-11 23-16,-1 12 16,0-12-16,0-11 15,0-1 1,1 1-16,-13-12 15,0 0 1,1-11-16,-12-1 16,-1-11-16,-11 0 15,0-11 1,-12-24-16,24 12 16,-1 0-1,1 11-15,-12 1 16,12 11-1,-1 11-15,1 13 16,11-1-16,13 0 16,11 23-1,0-46-15</inkml:trace>
          <inkml:trace contextRef="#ctx0" brushRef="#br2" timeOffset="255987.7597">-17597 1155 0,'0'0'0,"0"0"16,0 0-16,0 0 16,0 0-16,0 0 15,-12 12 1,-11-1-16,-24 13 15,-12-13 1,-12 12-16,1-11 16,22-1-1,1 1-15,12 11 16,11-11-16,13-12 16,-1 11-1,0 12-15,0 0 16,1 0-1,11 12-15,-12 0 16,0-1-16,0 24 16,0 23-1,1-23-15,11 0 16,0-12 0,0 0-16,0-23 15,11 0 1,1 1-16,12-1 15,11 0-15,36 0 16,23-12 0,0-11-16,-11-11 15,-36 11 1,-47 0-16</inkml:trace>
          <inkml:trace contextRef="#ctx0" brushRef="#br2" timeOffset="256975.0222">-16878 2022 0,'0'0'16,"0"0"-16,0 12 16,0 11-1,0 23-15,0 0 16,0 35-1,0-12-15,0-22 16,0-1 0,0-11-16,12-12 15,-12-23-15</inkml:trace>
        </inkml:traceGroup>
        <inkml:traceGroup>
          <inkml:annotationXML>
            <emma:emma xmlns:emma="http://www.w3.org/2003/04/emma" version="1.0">
              <emma:interpretation id="{AA7F6C02-F3D4-4CDC-99E8-569408FA5A85}" emma:medium="tactile" emma:mode="ink">
                <msink:context xmlns:msink="http://schemas.microsoft.com/ink/2010/main" type="inkWord" rotatedBoundingBox="12860,15838 18582,15986 18531,17952 12809,1780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2" timeOffset="258738.1121">-16254 1791 0,'0'0'16,"0"0"-16,0 0 16,0 0-1,0 0-15,-12 0 16,1 0 0,-13 0-16,0 0 15,-11 0-15,12-12 16,-1 1-1,0-1-15,13 1 16,-1-1 0,12 1-16,0-13 15,12 1-15,-1 12 16,1-1 0,0 12-16,0 0 15,0 23 1,-1 35-16,-11 23 15,-11-12 1,-13 35-16,-11-34 16,-12-1-16,-1-11 15,13-23 1,35-35-16</inkml:trace>
          <inkml:trace contextRef="#ctx0" brushRef="#br2" timeOffset="258048.1771">-17385 1687 0,'0'0'16,"0"0"-16,0 0 15,-11 0 1,-1 0-16,-12 0 15,1 0 1,-1-12-16,12 1 16,1-1-16,-1-11 15,12 0 1,0 0-16,0 0 16,12 0-1,11 0-15,-11 11 16,11 12-16,-11 0 15,12 12 1,-12 45-16,-12 36 16,-12 22-1,0-34-15,0-23 16,0-12 0,1 1-16,-1-24 15,0 0-15,12-23 16,0 0-1,0 0-15,0 0 16,12-23 0,11-47-16,13-68 15,11 45 1,12-34-16,-12 35 16,12-12-16,-24 23 15,0 23 1,-23 23-16,0 12 15,-12 23 1,0 0-16,-12 23 16,-35 47-16,0 22 15,0 0 1,0 47-16,23-46 16,1-24-1,23-11-15,0-12 16,23 0-1,-23-46-15</inkml:trace>
          <inkml:trace contextRef="#ctx0" brushRef="#br2" timeOffset="259463.7275">-15912 1652 0,'0'0'15,"0"0"-15,0 0 16,0 0-1,0 0-15,-12 0 16,0 0 0,0 0-16,1 0 15,11-11-15,0-1 16,0-11 0,0 0-16,11-12 15,1 12 1,12-12-16,-1 24 15,1 11-15,-1 0 16,1 23 0,0 23-16,-13 70 15,-11-1 1,-11-22-16,-13-24 16,0 1-1,13-36-15,-1-11 16,12-11-16,0-12 15,0 0 1,0 0-16,0-35 16,12-23-1,23-57-15,0 11 16,12 0 0,12-23-16,-12 23 15,-11 46-15,-13 23 16,-11 12-1,-12 23-15,0 0 16,0 12 0,-23 22-16,-13 36 15,1 11-15,11 23 16,1 0 0,23-47-16,0 1 15,12-12 1,23 1-16,24-1 15,0-11-15,-59-35 16</inkml:trace>
          <inkml:trace contextRef="#ctx0" brushRef="#br2" timeOffset="259913.0487">-15323 2115 0,'0'0'0,"0"0"15,0 0-15,0 0 16,12-12-1,-1 0-15,13 1 16,-12 11 0,11-12-16,1 12 15,-12 0-15,-1 0 16,1 12 0,-12 11-16,0 12 15,0-1 1,-12 1-16,-11 0 15,11-1-15,0-11 16,0-11 0,1 11-16,11-11 15,0-1 1,0 1-16,23-1 16,13-11-1,11 12-15,23-12 16,-70 0-16</inkml:trace>
          <inkml:trace contextRef="#ctx0" brushRef="#br2" timeOffset="260355.2534">-14887 1410 0,'0'0'0,"0"0"15,35-24-15,12 1 16,24-23 0,-1 23-16,13 11 15,11 12 1,-23 0-16,-36 12 15,-11 23 1,-13-1-16,1 1 16,-12 46-16,-12 0 15,1 11 1,-1 1-16,0 11 16,0 0-16,-11-23 15,-1 11 1,12-23-16,-11 1 15,-1-24 1,1 0-16,-1-11 16,12-12-1,1-11-15,11-12 16</inkml:trace>
          <inkml:trace contextRef="#ctx0" brushRef="#br2" timeOffset="262364.1436">-18610 1375 0,'0'0'15,"0"0"-15,0 0 16,0 11 0,-12 13-16,-11 10 15,-12 36 1,-24 10-16,12-10 16,11-12-1,1-12-15,0-11 16,-1-12-16,13-12 15,-1-11 1,0 0-16,1 0 16,-1 12-1,-11 11-15,0 0 16,-1 0 0,-11 0-16,0 0 15,0-11-15,12-1 16,-1 1-1,25-12-15,-1 0 16,12-12 0,0-11-16,0 0 15,12 12-15,-1-1 16,1 12 0,0 12-16,0 11 15,-1 0 1,-11 0-16,-11 12 15,-36 34 1,-24 0-16,-23 24 16,23-24-16,12-23 15,0-11 1,59-35-16</inkml:trace>
          <inkml:trace contextRef="#ctx0" brushRef="#br2" timeOffset="262886.4856">-19434 3120 0,'0'0'0,"0"0"16,0 0-1,35-12-15,36-11 16,58-11 0,13-13-16,-142 47 15</inkml:trace>
          <inkml:trace contextRef="#ctx0" brushRef="#br2" timeOffset="262709.2557">-18987 2692 0,'0'0'15,"24"-11"-15,35-12 16,11-23-1,-11-24-15,-23 12 16,-25 12 0,-11 11-16,-11 24 15,-25-12-15,1 23 16,-12 11 0,12 12-16,-1 12 15,13 0 1,11-12-16,12 0 15,0-11 1,12 11-16,-1 11 16,-11-34-16</inkml:trace>
          <inkml:trace contextRef="#ctx0" brushRef="#br2" timeOffset="263960.6191">-19953 2068 0,'0'0'16,"0"0"0,-11 12-16,-1-12 15,0 0 1,0 0-16,0 0 16,-11-12-16,11-11 15,0-11 1,1-13-16,11-34 15,11 12 1,13 0-16,11 22 16,-35 47-1</inkml:trace>
          <inkml:trace contextRef="#ctx0" brushRef="#br2" timeOffset="264139.8982">-20070 2496 0,'0'0'16,"0"0"0,0 0-16,0 0 15</inkml:trace>
        </inkml:traceGroup>
        <inkml:traceGroup>
          <inkml:annotationXML>
            <emma:emma xmlns:emma="http://www.w3.org/2003/04/emma" version="1.0">
              <emma:interpretation id="{81E698B1-7052-4952-8552-88E45D692BB7}" emma:medium="tactile" emma:mode="ink">
                <msink:context xmlns:msink="http://schemas.microsoft.com/ink/2010/main" type="inkWord" rotatedBoundingBox="4615,15127 14466,15382 14421,17140 4569,16885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2" timeOffset="263340.215">-18457 1167 0,'0'0'16,"0"0"-16,-11 11 16,-13 24-1,0 0-15,-11-1 16,-24 1-16,-11-12 15,-36 0 1,11-11-16,1 11 16,-24-11-1,-35 22-15,0 1 16,59 0 0,23-1-16,36-11 15,11 12-15,12 0 16,12-1-1,24 13-15,47 10 16,11-22 0,12 0-16,-94-35 15</inkml:trace>
          <inkml:trace contextRef="#ctx0" brushRef="#br2" timeOffset="263575.2256">-19470 970 0,'0'0'16,"0"0"-16,47-11 15,48-12 1,58-24-16,35 1 15,-58 23 1,-36 12-16,-94 11 16</inkml:trace>
          <inkml:trace contextRef="#ctx0" brushRef="#br2" timeOffset="264553.1844">-20118 1502 0,'0'0'15,"0"0"1,0 0-16,0 0 16,0 0-16,-11 12 15,-13 11 1,-23 23-16,-24 23 16,-23 1-1,-12-24-15,12 0 16,35-34-1,0-12-15,12-12 16,0-23-16,11 1 16,13-1-1,-1 12-15,13 11 16,-1 1 0,-12-1-16,-11 24 15,-24 22 1,-12 13-16,-11 22 15,82-69-15</inkml:trace>
          <inkml:trace contextRef="#ctx0" brushRef="#br2" timeOffset="264848.3626">-20848 1479 0,'12'-23'16,"70"-104"-16,36-24 16,-12-10-16,-47 33 15,-47 36 1,-24 23-16,-35 11 16,-12 23-1,0 24-15,-12 22 16,13 24-1,10 11-15,25 12 16,23 0-16,23-1 16,48 13-1,-71-70-15</inkml:trace>
          <inkml:trace contextRef="#ctx0" brushRef="#br2" timeOffset="266433.4107">-21531 1756 0,'0'0'0,"0"0"15,0 0-15,0 0 16,-12 12-1,-11-1-15,-1 1 16,-23 0 0,0-12-16,11-12 15,1-11-15,11 0 16,1 0 0,11-1-16,12 13 15,12-12 1,0 0-16,11 0 15,13 11 1,-1 12-16,0 12 16,1 22-16,-13 24 15,-11 11 1,-24 1-16,-35 11 16,-35 0-1,-13 11-15,-11-11 16,-11-12-16,-1 12 15,118-81 1</inkml:trace>
          <inkml:trace contextRef="#ctx0" brushRef="#br2" timeOffset="267556.1105">-27668 1490 0,'0'0'0,"0"0"16,11-23-1,37-23-15,22-23 16,1-12-1,-12-12-15,0 13 16,-24-13-16,-11-11 16,-24 23-1,-12 23-15,-12 12 16,-11 0 0,-12 23-16,0 34 15,0 24 1,-12 23-16,-12 11 15,12 24-15,-12 57 16,36-11 0,11-1-16,1 24 15,11-23 1,12-1-16,0-45 16,0-1-16,0-22 15,-12-1 1,1-23-16,-1 0 15,12-46 1</inkml:trace>
          <inkml:trace contextRef="#ctx0" brushRef="#br2" timeOffset="267801.3925">-28328 1675 0,'0'0'0,"0"0"16,0 0-1,24-11-15,46-1 16,48-11 0,12 0-16,-36 0 15,-24 11-15,1 1 16,-12 11-1,-59 0-15</inkml:trace>
          <inkml:trace contextRef="#ctx0" brushRef="#br2" timeOffset="268107.4381">-27138 1051 0,'0'0'15,"0"0"1,0 0-16,-24 35 16,-11 34-1,-1 24-15,1 11 16,0 23-1,11-12-15,12-22 16,24-1-16,12-22 16,-1-24-1,13 0-15,-36-46 16</inkml:trace>
        </inkml:traceGroup>
        <inkml:traceGroup>
          <inkml:annotationXML>
            <emma:emma xmlns:emma="http://www.w3.org/2003/04/emma" version="1.0">
              <emma:interpretation id="{33BA4D4A-B758-4683-833C-36844DEAC93C}" emma:medium="tactile" emma:mode="ink">
                <msink:context xmlns:msink="http://schemas.microsoft.com/ink/2010/main" type="inkWord" rotatedBoundingBox="5889,15846 7197,15880 7166,17065 5858,1703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2" timeOffset="268778.1234">-26903 1641 0,'0'0'0,"0"0"16,-11 11-16,-1 1 15,0-12 1,0 0-16,0-12 15,1 1 1,-1-1-16,0-11 16,0 0-16,12-23 15,12 11 1,0 0-16,0 12 16,11 12-1,1 11-15,-12 11 16,-1 1-1,1 34-15,-24 46 16,-11 24-16,-1-23 16,1-24-1,-1-11-15,1-12 16,11-23 0,0-11-16,12-12 15,0 0-15,0 0 16,12-47-1,11-45-15,1-12 16,23 0 0,0-12-16,0 24 15,-11 11-15,-13 23 16,-11 23 0,0 1-16,-12 22 15,0 1 1,0 11-16,0 0 15,0 11 1,-12 35-16,0 12 16,0 0-16,12 0 15,0 23 1,0 11-16,12-23 16,12 1-1,-1-12-15,-23-58 16</inkml:trace>
          <inkml:trace contextRef="#ctx0" brushRef="#br2" timeOffset="269133.1206">-26373 1779 0,'0'0'15,"0"12"1,-11 11-16,-1 23 15,0 1 1,12 10-16,-12 13 16,0-1-16,12 12 15,0-23 1,0-1-16,0-10 16,0-47-1</inkml:trace>
          <inkml:trace contextRef="#ctx0" brushRef="#br2" timeOffset="269508.4149">-26149 1167 0,'0'0'16,"0"0"0,0 0-16,0 0 15,24 11-15,-1 13 16,13 22 0,11 23-16,-12-11 15,0 23 1,-11 11-16,-12 24 15,-24-12-15,-12-23 16,1-12 0,-12 12-16,-13 0 15,-10-23 1,10-12-16,25-23 16,23-23-1</inkml:trace>
          <inkml:trace contextRef="#ctx0" brushRef="#br2" timeOffset="269685.1859">-25748 1918 0,'0'0'0,"0"0"16,0 0-1,0 0-15,0 0 16</inkml:trace>
        </inkml:traceGroup>
        <inkml:traceGroup>
          <inkml:annotationXML>
            <emma:emma xmlns:emma="http://www.w3.org/2003/04/emma" version="1.0">
              <emma:interpretation id="{75BCC837-A344-4881-A05B-7D14FC933F86}" emma:medium="tactile" emma:mode="ink">
                <msink:context xmlns:msink="http://schemas.microsoft.com/ink/2010/main" type="inkWord" rotatedBoundingBox="7357,15441 10345,15518 10293,17538 7305,1746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2" timeOffset="270336.2023">-25583 1872 0,'0'0'0,"0"0"15,11-12 1,25-11-16,11-11 15,24-13 1,-1 13-16,1 22 16,-71 12-1</inkml:trace>
          <inkml:trace contextRef="#ctx0" brushRef="#br2" timeOffset="270139.4476">-25407 1629 0,'0'0'0,"0"-11"15,24-36 1,35-45-16,11-35 16,1 11-1,-12 24-15,-24 11 16,-11-23-16,-12 23 15,-12 23 1,-12 23-16,0 12 16,-11 12-1,-1 22-15,-11 12 16,-12 12-16,11 11 16,1 12-1,0 58-15,11 34 16,12-23-1,0 0-15,1 81 16,-1-69-16,0-35 16,0-12-1,1 12-15,11-34 16,-12-1 0,0-34-16,12-35 15</inkml:trace>
          <inkml:trace contextRef="#ctx0" brushRef="#br2" timeOffset="270582.6939">-24877 1294 0,'0'0'0,"0"0"15,0 0-15,0 23 16,-11 12 0,-1 11-16,-12 35 15,-23 34 1,24 1-16,11-23 15,24-24-15,11-23 16,13-11 0,-36-35-16</inkml:trace>
          <inkml:trace contextRef="#ctx0" brushRef="#br2" timeOffset="271213.6406">-24582 1779 0,'0'0'0,"-24"12"16,1 0-16,11-12 16,0-12-1,-11-11-15,11 0 16,0-12-1,0 0-15,12-11 16,0-12-16,24 1 16,-1 22-1,13 0-15,-1 24 16,12 22 0,-11 1-16,-13 22 15,-11 47 1,-12 58-16,-24-23 15,13-47-15,-13-11 16,12-24 0,12-10-16,0-13 15,0-11 1,0 0-16,0 0 16,24-23-16,23-69 15,0-24 1,-12 12-16,12-46 15,-11 11 1,-13 58-16,-11 35 16,0 11-1,-12 24-15,0 11 16,0 11-16,-12 47 16,0 11-1,1 12-15,11 35 16,0-1-1,11-22-15,13-24 16,0-11-16,46 46 16,-70-104-1</inkml:trace>
          <inkml:trace contextRef="#ctx0" brushRef="#br2" timeOffset="271657.8281">-24299 2554 0,'0'0'16,"0"0"-16,0 0 15,11-23 1,13-12-16,0 0 15,11 1 1,0 10-16,12 1 16,0 12-1,-11 11-15,-13 11 16,1 12-16,-24 12 16,-12 11-1,-23 12-15,-1-12 16,1 1-1,0-13-15,-1 1 16,25-12-16,-1 0 16,0-11-1,12-1-15,12 1 16,11-1 0,25-11-16,34-11 15,24-12 1,-106 23-16</inkml:trace>
          <inkml:trace contextRef="#ctx0" brushRef="#br2" timeOffset="272120.683">-23922 1155 0,'0'0'0,"0"0"15,0 0-15,0 0 16,0 0 0,11 12-16,13 23 15,23 22-15,0 13 16,-12 22-1,1 12-15,-24 58 16,-1-46 0,-11-24-16,0-23 15,-11 1 1,-1-13-16,12-57 16</inkml:trace>
          <inkml:trace contextRef="#ctx0" brushRef="#br2" timeOffset="273970.4876">-22921 1213 0,'0'0'15,"0"0"-15,0 0 16,0 0-1,0 0-15,-12 35 16,-11 11-16,-13 12 16,-11 0-1,0-1-15,-12-10 16,-23-1 0,11 0-16,12-23 15,12-11 1,12-1-16,11-11 15,12 0-15,0 0 16,12 0 0,0 0-16,12 12 15,12 11 1,23 23-16,0 12 16,12 11-16,-12-11 15,-12-12 1,-11-11-16,-1 11 15,1-11 1,0 0-16,11-1 16,0-11-1,-35-23-15</inkml:trace>
          <inkml:trace contextRef="#ctx0" brushRef="#br2" timeOffset="274375.798">-22850 1768 0,'0'0'15,"0"0"-15,0 0 16,-12 23 0,0 12-16,0-1 15,0 1 1,12-12-16,12 0 15,0 0-15,12-11 16,11-1 0,0-11-16,12-11 15,-11-1 1,-1-11-16,0-11 16,-11-13-16,-12 1 15,-12 0 1,0 11-16,-12 12 15,-12 11 1,-23 1-16,-23 22 16,11 13-1,12-1-15,23 0 16,0 0-16,24-23 16</inkml:trace>
        </inkml:traceGroup>
        <inkml:traceGroup>
          <inkml:annotationXML>
            <emma:emma xmlns:emma="http://www.w3.org/2003/04/emma" version="1.0">
              <emma:interpretation id="{E0B6776D-FC01-4D29-B555-6E535086315C}" emma:medium="tactile" emma:mode="ink">
                <msink:context xmlns:msink="http://schemas.microsoft.com/ink/2010/main" type="inkWord" rotatedBoundingBox="1067,14707 4834,14805 4780,16896 1013,16799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2" timeOffset="276501.7022">-28092 693 0,'0'0'0,"0"0"16,0 0-16,0 0 15,0 12 1,-12 11-16,-12 23 15,-11 0 1,-12 0-16,-24-11 16,0 0-16,1-12 15,-1-12 1,12-11-16,-12 0 16,1-11-1,11-1-15,0-11 16,12 12-16,0-1 15,0 24 1,0-1-16,-1 24 16,1 0-1,0 22-15,0 13 16,12 11 0,35-81-16</inkml:trace>
          <inkml:trace contextRef="#ctx0" brushRef="#br2" timeOffset="276806.3397">-28646 658 0,'12'-11'16,"23"-35"-16,36-24 15,-1-34 1,-23 12-16,-35-1 15,-24 24-15,-23 23 16,-24 11 0,-11 35-16,-13 23 15,1 23 1,23 12-16,23-12 16,25 1-1,11-1-15,11 12 16,13 11-1,35 47-15,-59-116 16</inkml:trace>
          <inkml:trace contextRef="#ctx0" brushRef="#br2" timeOffset="276067.6101">-28858 2161 0,'0'0'0,"0"0"15,0 0 1,0 0-16</inkml:trace>
          <inkml:trace contextRef="#ctx0" brushRef="#br2" timeOffset="275890.7743">-28693 1525 0,'0'0'0,"0"0"15,0 23-15,0 0 16,-12 12 0,0-12-16,0-11 15,1-1-15,-1 1 16,0-12-1,0 0-15,1 0 16,-1-12 0,0-11-16,0-12 15,12-11 1,12-35-16,12-11 16,11 23-16,-35 69 15</inkml:trace>
          <inkml:trace contextRef="#ctx0" brushRef="#br2" timeOffset="283095.0761">-29730 1976 0,'0'0'0,"0"0"16,0 0-16,0 0 16,0 0-16,0 0 15,0 0 1,0-12-16,0 1 16,0 11-1,0 0-15,0 0 16,0 0-16,0 0 15,0 0 1,0 0-16,0 0 16,0 0-1,0 0-15,0 0 16,0 0 0,0 0-16,0 0 15,0 0-15,0 0 16,0 0-1,0 0-15,0 0 16,0 0 0,0 0-16,0 0 15,0 0-15,0 0 16,-12 11 0,1-11-16,-1 0 15,0 0 1,0 0-16,0-11 15,1-12 1,11-24-16,35-22 16,59-12-16,-94 81 15</inkml:trace>
          <inkml:trace contextRef="#ctx0" brushRef="#br2" timeOffset="284147.3476">-29812 1953 0,'0'0'16,"0"0"-16,0 0 15,0 0 1,0 0-16,0 0 16,0 0-16,0 0 15,0 0 1,0 0-16,0 0 16,0 0-1,0 0-15,0 0 16,0 0-1,0 0-15,0 0 16,0 0-16,0 0 16,0 0-1,0 0-15,0 0 16,0 0 0,0 0-16,0 0 15,0 0-15</inkml:trace>
          <inkml:trace contextRef="#ctx0" brushRef="#br2" timeOffset="295644.0002">-29801 1040 0,'0'0'15,"0"0"1,0 0-16,0 0 16,0-12-16,-11-11 15,-13-12 1,-11 1-16,-24-1 15,-35 0 1,-12 24-16,23 22 16,1 12-16,11 1 15,24-1 1,23 0-16,13 0 16,-1 12-1,12-35-15</inkml:trace>
          <inkml:trace contextRef="#ctx0" brushRef="#br2" timeOffset="295327.1926">-30437 1421 0,'0'0'0,"0"0"0,0 12 16,0 22-16,0 24 16,12 35-1,0-1-15,0 1 16,-12-24-1,0-23-15,0-11 16,0-1-16,0-34 16</inkml:trace>
          <inkml:trace contextRef="#ctx0" brushRef="#br2" timeOffset="297262.7232">-31874 1178 0,'0'0'16,"0"0"-16,0 0 15,0 0 1,12 0-16,0 0 15,0 12 1,11 0-16,12 11 16,13 23-16,-1 12 15,-12-12 1,-11 0-16,-1 12 16,-11-12-1,-24 12-15,0-12 16,-11-23-16,-24 0 15,0-11 1,-1-24-16,13-11 16,12-11-1,11-13-15,24-10 16,23-13 0,36 1-16,-71 69 15</inkml:trace>
          <inkml:trace contextRef="#ctx0" brushRef="#br2" timeOffset="296265.3958">-30696 1421 0,'0'0'0,"0"0"15,0 0-15,0 0 16,0 12 0,0-1-16,0 1 15,0 11-15,0 0 16,0 23 0,-12 0-16,-11 12 15,-1-12 1,-23 1-16,0-13 15,12-10 1,-12-13-16,-12-11 16,0 0-16,0-23 15,12 0 1,11-12-16,25 12 16,11 0-1,0 0-15,23 0 16,1 11-1,-1 1-15,1 11 16,-12 0-16,0 0 16,-1 11-1,1 1-15,-12-1 16,0 1 0,-12 11-16,-11-12 15,-1 1 1,-11-12-16,-1 0 15,1-23-15,0 0 16,11-23 0,1-12-16,11 0 15,12 12 1,12-24-16,-1 1 16,1 46-16,-12 23 15</inkml:trace>
        </inkml:traceGroup>
        <inkml:traceGroup>
          <inkml:annotationXML>
            <emma:emma xmlns:emma="http://www.w3.org/2003/04/emma" version="1.0">
              <emma:interpretation id="{3416320E-DB25-4B01-AFAE-23CE3AE921E9}" emma:medium="tactile" emma:mode="ink">
                <msink:context xmlns:msink="http://schemas.microsoft.com/ink/2010/main" type="inkWord" rotatedBoundingBox="1928,15036 2392,15048 2368,15978 1904,15966"/>
              </emma:interpretation>
            </emma:emma>
          </inkml:annotationXML>
          <inkml:trace contextRef="#ctx0" brushRef="#br2" timeOffset="296433.4328">-31002 1248 0,'0'0'0,"0"0"16,0 0-1,12 11-15,-12-11 16</inkml:trace>
          <inkml:trace contextRef="#ctx0" brushRef="#br2" timeOffset="296827.196">-30531 346 0,'0'0'16,"0"0"-16,0 0 15,12 12-15,-12-1 16,-12 24 0,-35 34-16,-24 1 15,1-1 1,-1-11-16,12-23 15,24-12 1,11-23-16,1-12 16,-1 1-16,12-1 15,1-23 1,11 12-16,11 0 16,1 12-1,12-1-15,11 12 16,0 23-1,-11 12-15,-12 11 16,-24 23-16,12-69 16</inkml:trace>
        </inkml:traceGroup>
      </inkml:traceGroup>
    </inkml:traceGroup>
    <inkml:traceGroup>
      <inkml:annotationXML>
        <emma:emma xmlns:emma="http://www.w3.org/2003/04/emma" version="1.0">
          <emma:interpretation id="{B0308D18-9E04-4394-9A31-36B7A8697264}" emma:medium="tactile" emma:mode="ink">
            <msink:context xmlns:msink="http://schemas.microsoft.com/ink/2010/main" type="paragraph" rotatedBoundingBox="15843,17383 32359,17381 32360,19022 15844,190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192DA11-887C-469E-98C9-C34FA2AC6E29}" emma:medium="tactile" emma:mode="ink">
              <msink:context xmlns:msink="http://schemas.microsoft.com/ink/2010/main" type="line" rotatedBoundingBox="15843,17383 32359,17381 32360,19022 15844,19024"/>
            </emma:interpretation>
          </emma:emma>
        </inkml:annotationXML>
        <inkml:traceGroup>
          <inkml:annotationXML>
            <emma:emma xmlns:emma="http://www.w3.org/2003/04/emma" version="1.0">
              <emma:interpretation id="{3C2967F6-525A-486B-9C3D-0ADB6E4B1F5C}" emma:medium="tactile" emma:mode="ink">
                <msink:context xmlns:msink="http://schemas.microsoft.com/ink/2010/main" type="inkWord" rotatedBoundingBox="30262,18284 30874,18283 30875,18342 30263,18342"/>
              </emma:interpretation>
            </emma:emma>
          </inkml:annotationXML>
          <inkml:trace contextRef="#ctx0" brushRef="#br2" timeOffset="299189.8271">-2648 3594 0,'0'0'0,"0"0"15,0 0 1,12 0-16,35-12 16,35 12-1,1 12-15,11-1 16,24 1-16,-24-12 15,-12 23 1,-82-23-16</inkml:trace>
        </inkml:traceGroup>
        <inkml:traceGroup>
          <inkml:annotationXML>
            <emma:emma xmlns:emma="http://www.w3.org/2003/04/emma" version="1.0">
              <emma:interpretation id="{33DD5560-7F63-4450-9BF9-3FE808E8060C}" emma:medium="tactile" emma:mode="ink">
                <msink:context xmlns:msink="http://schemas.microsoft.com/ink/2010/main" type="inkWord" rotatedBoundingBox="30674,17533 31051,17532 31052,18688 30675,18689"/>
              </emma:interpretation>
              <emma:one-of disjunction-type="recognition" id="oneOf30">
                <emma:interpretation id="interp38" emma:lang="" emma:confidence="0">
                  <emma:literal>-</emma:literal>
                </emma:interpretation>
                <emma:interpretation id="interp39" emma:lang="" emma:confidence="0">
                  <emma:literal>_</emma:literal>
                </emma:interpretation>
                <emma:interpretation id="interp40" emma:lang="" emma:confidence="0">
                  <emma:literal>.</emma:literal>
                </emma:interpretation>
                <emma:interpretation id="interp41" emma:lang="" emma:confidence="0">
                  <emma:literal>,</emma:literal>
                </emma:interpretation>
                <emma:interpretation id="interp42" emma:lang="" emma:confidence="0">
                  <emma:literal>1</emma:literal>
                </emma:interpretation>
              </emma:one-of>
            </emma:emma>
          </inkml:annotationXML>
          <inkml:trace contextRef="#ctx0" brushRef="#br2" timeOffset="298973.7189">-2224 3270 0,'0'0'16,"0"0"-16,0 0 15,0 0 1,0 0-16,12 0 15,23 0-15,12 0 16,12 0 0,0-11-16,-12-12 15,-12-1 1,1-33-16,-13-13 16,-11-11-16,-24 24 15,-23 10 1,-12 13-16,0 11 15,-1 11 1,1 24-16,0 22 16,12 13-1,0 22-15,23 0 16,0 24-16,12 45 16,12 1-1,11-23-15,1-24 16,-1 1-1,1-13-15,0-10 16,-13-24-16,1-11 16,-12-12-1,0-23-15</inkml:trace>
        </inkml:traceGroup>
        <inkml:traceGroup>
          <inkml:annotationXML>
            <emma:emma xmlns:emma="http://www.w3.org/2003/04/emma" version="1.0">
              <emma:interpretation id="{A95432B9-BE8A-4BC8-93EB-8149F7F80062}" emma:medium="tactile" emma:mode="ink">
                <msink:context xmlns:msink="http://schemas.microsoft.com/ink/2010/main" type="inkWord" rotatedBoundingBox="25727,17834 32359,17833 32360,18919 25728,18920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2" timeOffset="299447.0694">-1706 3270 0,'0'0'0,"0"0"16,0 0-16,0 0 16,-12 12-1,-11 11-15,-13 23 16,1 24 0,23-1-16,12-11 15,12-1 1,12-10-16,23 10 15,0-22-15,12 11 16,-59-46 0</inkml:trace>
          <inkml:trace contextRef="#ctx0" brushRef="#br2" timeOffset="300313.4027">-881 3178 0,'0'0'16,"0"0"0,11 11-16,25 12 15,23 24 1,11 34-16,-11 23 16,-12-35-1,-11 0-15,-24-22 16,-12-13-16,-24 12 15,24-46 1</inkml:trace>
          <inkml:trace contextRef="#ctx0" brushRef="#br2" timeOffset="304508.0279">-1176 3132 0,'0'0'16,"0"0"0,0 0-16,0 0 15,0 0-15,0 0 16,0 0 0,0 0-16,-12 23 15,-11 11 1,-24 47-16,0 23 15,-1-11 1,25-24-16,-1 0 16,1 1-16,11-24 15,0 0 1,-11 0-16,-13 12 16,36-58-1</inkml:trace>
          <inkml:trace contextRef="#ctx0" brushRef="#br2" timeOffset="305080.3506">-1447 3559 0,'0'0'0,"0"0"16,0 0-16,0 0 15,0 0 1,0 0-16,12-11 16,0-1-16,0 1 15,-1-1 1,1 0-16,0-11 15,-12 0 1,0 0-16,0 12 16,-12-1-1,-11-11-15,-13 0 16,1 11 0,-12 12-16,11 12 15,1-1-15,12 12 16,-1 1-1,12 10-15,24 1 16,12 11 0,-24-46-16</inkml:trace>
          <inkml:trace contextRef="#ctx0" brushRef="#br2" timeOffset="305789.1466">-1258 3397 0,'0'0'0,"0"0"16,0 0-16,0 0 15,0 0 1,0 0-16,0 0 16,0 0-16,0 0 15,-12 12 1,0 0-16,0 11 15,1 0 1,-1 11-16,12 1 16,0 11-16,23 1 15,1-13 1,11 12-16,12 1 16,12-13-1,12-11-15,0 1 16,-71-24-1</inkml:trace>
          <inkml:trace contextRef="#ctx0" brushRef="#br2" timeOffset="308377.1339">-3708 3709 0,'0'0'16,"0"0"-16,0 0 16,0 0-1,-12 0-15,0 12 16,-12 0-16,1-1 15,-1 1 1,-23 22-16,-12 1 16,0 0-1,0-1-15,12-11 16,12-11 0,35-12-16</inkml:trace>
          <inkml:trace contextRef="#ctx0" brushRef="#br2" timeOffset="308129.7772">-3508 3455 0,'0'0'0,"0"0"16,0 0-16,0 0 15,0 0 1,0 0-16,0 0 16,0 0-1,12 0-15,-1 12 16,13-1-16,-1 1 15,1-1 1,0 13-16,-1-13 16,-11 1-1,0-1-15,-1 1 16,-11-1 0,0 12-16,0-11 15,-11 11-15,-1 0 16,-12 0-1,-11 0-15,-12 1 16,12-1 0,-13 0-16,13-12 15,0 1-15,-1-1 16,13 1 0,23-12-16</inkml:trace>
          <inkml:trace contextRef="#ctx0" brushRef="#br2" timeOffset="309175.9306">-4474 3455 0,'0'0'0,"0"0"16,0 0 0,0 23-16,0 0 15,-12 1-15,0-1 16,1 0 0,-1 0-16,0-12 15,0 1 1,0 0-16,1-1 15,11-11-15,0 0 16,0 0 0,0 0-16,0 0 15,0 12 1,0-1-16,0 1 16,0-1-1,-12 12-15,-12 12 16,-11 0-16,-12-12 15,-24 0 1,12-11-16,0-1 16,-11-11-1,23-11-15,-1-1 16,13 0-16,12 1 16,23-1-1,0-22-15,23-13 16,36 1-1,-59 46-15</inkml:trace>
          <inkml:trace contextRef="#ctx0" brushRef="#br2" timeOffset="309727.603">-4757 3363 0,'0'0'15,"0"0"-15,0 0 16,0 0 0,0 0-16,12 11 15,-12-11 1</inkml:trace>
          <inkml:trace contextRef="#ctx0" brushRef="#br2" timeOffset="309461.5139">-4674 4218 0,'0'0'0,"0"0"15,35 0 1,36-12-16,46 1 16,-117 11-1</inkml:trace>
          <inkml:trace contextRef="#ctx0" brushRef="#br2" timeOffset="308674.0646">-4168 3340 0,'0'0'15,"0"0"-15,0 0 16,0 0 0,0 0-16,0 11 15,0 24 1,0 11-16,0 0 16,0 12-1,0-12-15,0 1 16,-12-13-16,12-34 15</inkml:trace>
          <inkml:trace contextRef="#ctx0" brushRef="#br2" timeOffset="311522.5041">-6618 3860 0,'0'0'15,"0"0"-15,-12 0 16,12 0 0,0 0-16,0 0 15,0 0-15,0 0 16,0 0 0,0 0-16,0-12 15,0 1 1,12-13-16,12-22 15,11-12 1,12-22-16,0 10 16,12-11-16,-12 35 15,-12 11 1,1 12-16,-13 12 16,1-1-1,-12 12-15,-12 0 16,0 23-1,0 12-15,-12 11 16,-12-11-16,-11 0 16,0-1-1,-12-11-15,11 0 16,-11 1 0,12-13-16,-1 1 15,1-1-15,12-11 16,-1 0-1,12 0-15,0-11 16,1-12 0,-13-24-16,12-10 15,1 10 1,-1 1-16,12 11 16,0 12-16,0 12 15,0-1 1,0 12-16,0 0 15,0 0 1,0 12-16,0 22 16,0 1-1,0 11-15,-12-11 16,0 0-16,0-1 16,1-11-1,-13-11-15,0 0 16,-23-12-1,0 0-15,0-12 16,0 12-16,0 0 16,0 12-1,11-1-15,1 1 16,23-1 0,1 1-16,11-1 15,0-11-15</inkml:trace>
          <inkml:trace contextRef="#ctx0" brushRef="#br2" timeOffset="310585.581">-5723 3224 0,'0'0'16,"0"0"-16,0 0 15,0 0 1,0 0-16,0 0 16,0 0-16</inkml:trace>
          <inkml:trace contextRef="#ctx0" brushRef="#br2" timeOffset="310427.9602">-5640 3733 0,'0'0'0,"0"0"15,0 0-15,0 0 16,0 0-1,0 0-15,0 0 16,0 0 0,0 0-16,0 0 15,0 0-15,0 0 16,0 0 0,0 0-16,0 0 15,0 0 1,0 0-16,11-12 15,1 0 1,0 12-16,0 0 16,0 0-16,-1 12 15,1 0 1,-12-12-16,0 0 16,0 11-1,0 1-15,-12-1 16,-11 1-1,-13-12-15,1 11 16,0-11-16,-1-11 16,13-1-1,-12-11-15,11 0 16,12 0 0,0-12-16,12-11 15,0 0-15,12-12 16,0 23-1,-12 35-15</inkml:trace>
        </inkml:traceGroup>
        <inkml:traceGroup>
          <inkml:annotationXML>
            <emma:emma xmlns:emma="http://www.w3.org/2003/04/emma" version="1.0">
              <emma:interpretation id="{526CCCE1-00F2-4AA1-B71A-C9FCD6D70462}" emma:medium="tactile" emma:mode="ink">
                <msink:context xmlns:msink="http://schemas.microsoft.com/ink/2010/main" type="inkWord" rotatedBoundingBox="22782,17683 24961,17682 24962,18584 22783,18585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2" timeOffset="315458.8025">-8597 3074 0,'0'0'0,"0"0"16,0 11-16,-12 12 15,0 35 1,-11 35-16,-1 11 15,-23 11 1,12-45-16,11 22 16,24-92-16</inkml:trace>
          <inkml:trace contextRef="#ctx0" brushRef="#br2" timeOffset="315134.2247">-8291 3709 0,'0'0'0,"0"0"0,0 0 16,0 0-16,0 0 15,0 0 1,0 0-16,0 0 16,0 0-1,0 0-15,0-11 16,12-24-16,0-11 16,23-23-1,0-1-15,13 13 16,-1-1-1,-12 23-15,0 12 16,-11 0-16,0 11 16,-13 12-1,1 0-15,0 23 16,-12 35 0,0 12-16,-12-1 15,-11-23 1,-25 12-16,-11-12 15,12-23-15,0-11 16,0-1 0,12-11-16,-1-11 15,1-12 1,12-24-16,-1 13 16,12 11-16,12 11 15,0 12 1,0 0-16,0 0 15,-12 12 1,1-1-16,-1 12 16,-23 12-16,-24 11 15,-24 12 1,-11-12-16,23 0 16,71-46-1</inkml:trace>
          <inkml:trace contextRef="#ctx0" brushRef="#br2" timeOffset="316240.4397">-9080 3652 0,'0'0'16,"0"0"-1,0 0-15,-12 0 16,0 0 0,1 0-16,-13 0 15,1 0-15,11 0 16,0-12-1,0 1-15,12-1 16,0-11 0,12 0-16,0 0 15,11 0 1,-11 11-16,0 12 16,0 0-16,-1 12 15,1 11 1,-12 0-16,0 0 15,-12 0 1,-11 0-16,-12 0 16,-13 0-1,-10-11-15,10-12 16,13-12-16,0-22 16,-1-24-1,-11-23-15,24 0 16,-1 12-1,12 22-15,1 13 16,11 22-16,0 1 16,0 11-1,0 0-15,0 0 16,0 23 0,0 35-16,11 11 15,1 12-15,-12-23 16,0-1-1,0-10-15,-12 10 16,-11-10 0,-13-1-16,-11-11 15,-23-1 1,-13-22-16,1-12 16,11-12-16,12-11 15,0-12 1,24 12-16,11 0 15,13-11 1,11-13-16,23-10 16,24-13-1,48 1-15,-1 11 16,-94 58-16</inkml:trace>
          <inkml:trace contextRef="#ctx0" brushRef="#br2" timeOffset="316426.4476">-9422 3120 0,'0'0'16,"0"0"0,24-12-16,58-11 15,13-11 1,11-1-16,23 0 15,-129 35-15</inkml:trace>
        </inkml:traceGroup>
        <inkml:traceGroup>
          <inkml:annotationXML>
            <emma:emma xmlns:emma="http://www.w3.org/2003/04/emma" version="1.0">
              <emma:interpretation id="{847E78C5-3640-4387-9FB9-B65474C06324}" emma:medium="tactile" emma:mode="ink">
                <msink:context xmlns:msink="http://schemas.microsoft.com/ink/2010/main" type="inkWord" rotatedBoundingBox="19966,18018 22381,18017 22382,18931 19967,18932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2" timeOffset="320215.1298">-10670 3513 0,'0'0'0,"0"0"16,0 0-16,0 0 16,0 0-1,0 0-15,12 12 16,-1-1-16,1 1 15,12-1 1,-1 1-16,1 11 16,-12-12-1,-1 13-15,1-13 16,-12 12 0,-12 0-16,-11 0 15,-13 1-15,1 10 16,-12 1-1,0-12-15,12 0 16,-1-11 0,13-12-16,23 0 15</inkml:trace>
          <inkml:trace contextRef="#ctx0" brushRef="#br2" timeOffset="322600.431">-12944 4230 0,'0'0'15,"0"0"-15,0 0 16,36-12-1,70-11-15,23-12 16,1-34 0,11 11-16,0 12 15,-141 46-15</inkml:trace>
          <inkml:trace contextRef="#ctx0" brushRef="#br2" timeOffset="322363.4508">-11907 3316 0,'0'0'0,"0"12"16,0 23-16,0 34 16,0 0-1,-12-22-15,0-1 16,1-11-16,-1-1 16,0-11-1,-12-11 1,1-1-16,-1-11 15,-11 0-15,11 0 16,1-11 0,-1 11-16,1 0 15,-1 0 1,-11 0-16,-1 11 16,-11-11-16,0 12 15,-12 0 1,-23-12-16,-1 0 15,13-12 1,11 0-16,12 1 16,11-1-16,13 1 15,11-1 1,12 12-16</inkml:trace>
        </inkml:traceGroup>
        <inkml:traceGroup>
          <inkml:annotationXML>
            <emma:emma xmlns:emma="http://www.w3.org/2003/04/emma" version="1.0">
              <emma:interpretation id="{79ABC10A-014B-45DE-96E0-5B353998225F}" emma:medium="tactile" emma:mode="ink">
                <msink:context xmlns:msink="http://schemas.microsoft.com/ink/2010/main" type="inkWord" rotatedBoundingBox="18800,17834 22135,17834 22135,19023 18801,1902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2" timeOffset="321802.1711">-11153 3374 0,'0'0'16,"0"0"-16,-12 12 15,-12-1 1,1 24-16,-12 0 15,-1-1 1,1 1-16,11 0 16,13-12-16,-1 0 15,12 0 1,0 0-16,0 0 16,12 12-1,-12 0-15,0 11 16,-12-23-1,0 12-15,-12-12 16,-11 0-16,0-12 16,-12-11-1,-12-23-15,12 0 16,11 0 0,13-12-16,11 1 15,12-24-15,35-11 16,24 11-1,-59 58-15</inkml:trace>
          <inkml:trace contextRef="#ctx0" brushRef="#br2" timeOffset="321383.4827">-11083 3166 0,'0'0'16,"0"0"-16,0 0 15,0 0 1,0 0-16,0 23 16,0 35-1,-11 35-15,-1-1 16,0 1 0,12-93-16</inkml:trace>
          <inkml:trace contextRef="#ctx0" brushRef="#br2" timeOffset="321131.2389">-10835 3721 0,'0'0'15,"0"0"-15,0 0 16,0 0-1,-12 0-15,-12 12 16,-11-1 0,-24 12-16,0 0 15,12-11 1,0 11-16,12-11 16,35-12-16</inkml:trace>
          <inkml:trace contextRef="#ctx0" brushRef="#br2" timeOffset="320914.4211">-10776 3132 0,'0'0'16,"0"0"-16,0 0 15,0 0 1,0 0-16,0 0 15,0 0 1,0 0-16,0 11 16,0 47-1,-12 46-15,0 12 16,-11-24 0,11-23-16,0-11 15,0-12-15,0 1 16,12-47-1</inkml:trace>
          <inkml:trace contextRef="#ctx0" brushRef="#br2" timeOffset="324009.5608">-14075 4322 0,'0'0'16,"0"0"-16,0 0 15,36-12 1,34-11-16,1 0 16,-71 23-1</inkml:trace>
          <inkml:trace contextRef="#ctx0" brushRef="#br2" timeOffset="323821.5892">-13238 3455 0,'0'0'15,"0"0"-15,-12 12 16,-12 11-16,-11 12 16,0-12-1,-12 0-15,-12 0 16,-12 0-1,-11-23-15,-1 0 16,12 0-16,13-12 16,-1 1-1,12-1-15,11 1 16,1 22 0,0 1-16,11-1 15,0 1 1,13 11-16,-1 0 15,0 12-15,12 11 16,0-46 0</inkml:trace>
        </inkml:traceGroup>
        <inkml:traceGroup>
          <inkml:annotationXML>
            <emma:emma xmlns:emma="http://www.w3.org/2003/04/emma" version="1.0">
              <emma:interpretation id="{B233F316-F06C-4554-9266-12FBAC7F163A}" emma:medium="tactile" emma:mode="ink">
                <msink:context xmlns:msink="http://schemas.microsoft.com/ink/2010/main" type="inkWord" rotatedBoundingBox="15843,17383 21945,17382 21946,18549 15844,18550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2" timeOffset="323486.8176">-12991 3640 0,'0'0'16,"0"0"0,0 0-16,0 0 15,-12 12-15,1-1 16,-13 12-1,-23 12-15,-12 11 16,12-11 0,-12 0-16,24-24 15,23-11 1,12 0-16</inkml:trace>
          <inkml:trace contextRef="#ctx0" brushRef="#br2" timeOffset="322895.4619">-10965 2681 0,'0'0'0,"0"0"16,-12 0-16,-23 0 15,-24 23 1,-23 12-16,-83 46 16,-12 23-1,24 0-15,0-24 16,-12 24-16,35-11 16,24 11-1,106-104-15</inkml:trace>
          <inkml:trace contextRef="#ctx0" brushRef="#br2" timeOffset="325558.6902">-14711 3256 0,'0'0'16,"0"0"0,0 0-16,0 12 15,0 0-15,-11 11 16,-1 0 0,0-12-16,0 12 15,0-11 1,1 0-16,-1-1 15,0 1 1,0 11-16,-23 12 16,0-12-16,-1 11 15,1 1 1,0-12-16,-1 0 16,13 0-1,-1-11-15,1-1 16,-1 13-16,12-13 15,0-11 1,1 0-16,11 0 16,0 0-1,-12-11-15,0-1 16,12-11 0,-12-12-16,1 12 15,11 0-15,-12 11 16,0 1-1,-12-1-15,-23 24 16,-35-1 0,-12 13-16,-1-1 15,1 0-15,-47-12 16,-1-22 0,25 22-16,22-22 15,-11-12 1,12 11-16,0-11 15,23 11 1,24 1-16,12-1 16,11 12-16,12 0 15,12 0 1,0 0-16,12 12 16,12 11-1,23 0-15,24 0 16,-13-11-1,48-1-15,-106-11 16</inkml:trace>
          <inkml:trace contextRef="#ctx0" brushRef="#br2" timeOffset="324806.8854">-14381 2944 0,'0'0'15,"0"0"1,0 0-16,0 0 16,12 0-16,11 12 15,1 34 1,-12 12-16,-24 34 16,-23 36-1,-24 22-15,0-35 16,24-45-16,-1-24 15,36-46 1</inkml:trace>
          <inkml:trace contextRef="#ctx0" brushRef="#br2" timeOffset="324393.595">-13992 3696 0,'0'0'0,"0"-12"15,23-34-15,36-58 16,12 11 0,-12 1-16,-12-24 15,-23 12 1,-13 23-16,-11 24 16,0 22-16,-23 12 15,-13 11 1,-11 12-16,-23 23 15,11 24 1,12-1-16,11-11 16,13-1-16,23-22 15,0 34 1,23 0-16,48 24 16,11-13-1,-82-57-15</inkml:trace>
          <inkml:trace contextRef="#ctx0" brushRef="#br2" timeOffset="325981.9301">-17067 3707 0,'0'0'16,"0"0"-1,0 0-15,0 0 16</inkml:trace>
          <inkml:trace contextRef="#ctx0" brushRef="#br2" timeOffset="325764.4062">-16325 3222 0,'0'0'16,"0"0"-16,12 0 15,47-12 1,35-11-16,1 12 16,-25-1-16,-70 12 15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47.4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16294F-035E-4A7F-98C4-1ED599D8E262}" emma:medium="tactile" emma:mode="ink">
          <msink:context xmlns:msink="http://schemas.microsoft.com/ink/2010/main" type="inkDrawing" rotatedBoundingBox="18707,9197 18771,12515 18687,12517 18623,9199" semanticType="verticalRange" shapeName="Line">
            <msink:sourceLink direction="with" ref="{82C8AEE4-4270-49F3-A292-2D1654A2B699}"/>
          </msink:context>
        </emma:interpretation>
      </emma:emma>
    </inkml:annotationXML>
    <inkml:trace contextRef="#ctx0" brushRef="#br0">0 0 0,'0'-11'15,"0"-1"-15,0 12 16,0 0 0,0 0-16,0 0 15,12 23-15,12 58 16,-1 23-1,1 35-15,-12 104 16,-12-24 0,11 186-16,-11-209 15,-11 105 1,11-70-16,-12 58 16,0-81-16,0 0 15,12-23 1,12-47-16,0-34 15,0-11 1,-1-35-16,1-1 16,0-22-16,-12-35 15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48.1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CC882E-2305-49ED-BB88-65EFE31D925B}" emma:medium="tactile" emma:mode="ink">
          <msink:context xmlns:msink="http://schemas.microsoft.com/ink/2010/main" type="inkDrawing" rotatedBoundingBox="16341,11369 21442,11495 21439,11602 16338,11476" semanticType="underline" shapeName="Other">
            <msink:sourceLink direction="with" ref="{F0A483E2-44B6-4E01-BDF6-C400819174C3}"/>
            <msink:sourceLink direction="with" ref="{220A29ED-1C8B-4842-9863-9AC718277A7D}"/>
            <msink:sourceLink direction="with" ref="{FF45D471-EC05-4820-80C3-F88EFA1E2F0A}"/>
            <msink:sourceLink direction="with" ref="{5EAA24BD-44FF-47A6-AE09-32A26E591605}"/>
            <msink:destinationLink direction="from" ref="{EBEF1355-4FD5-4675-AD80-3F9F4997BACD}"/>
          </msink:context>
        </emma:interpretation>
      </emma:emma>
    </inkml:annotationXML>
    <inkml:trace contextRef="#ctx0" brushRef="#br0">0 35 0,'0'0'0,"0"0"16,24 0-16,11 0 15,12 11 1,24 1-16,23-24 16,24 1-16,0-1 15,-1 12 1,48 0-16,24-11 15,-36-1 1,47 12-16,12 0 16,-11 0-1,34 0-15,-11 12 16,-12-1-16,24 1 16,-24 11-1,59-23-15,-59 11 16,35 13-1,0-13-15,-23 1 16,47 11 0,-59-12-16,47 1 15,36 11-15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49.0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2C9FB6E-EC93-41A6-88E8-349B4C31ED2A}" emma:medium="tactile" emma:mode="ink">
          <msink:context xmlns:msink="http://schemas.microsoft.com/ink/2010/main" type="inkDrawing" rotatedBoundingBox="12637,5340 14074,7797 14007,7837 12569,5379" semanticType="callout" shapeName="Other">
            <msink:sourceLink direction="with" ref="{06A03989-E69E-4E19-B8E1-25FE432F6E48}"/>
            <msink:sourceLink direction="with" ref="{079880BA-DCA6-4E84-8387-CE7D7CDCC9DF}"/>
          </msink:context>
        </emma:interpretation>
      </emma:emma>
    </inkml:annotationXML>
    <inkml:trace contextRef="#ctx0" brushRef="#br0">1390 2485 0,'0'0'0,"0"0"15,0 0-15,0 0 16,0 0 0,0-12-16,0 1 15,-12-13 1,0-10-16,-11-12 15,-1-12-15,-11-12 16,-1 1 0,1-12-16,-12-34 15,-12-1 1,0 12-16,-23 0 16,-13-12-16,1-22 15,12-1 1,23 35-16,-24-23 15,1-23 1,-1 11-16,1 12 16,23 34-1,0-11-15,0 0 16,12 12-16,24 23 16,-1 11-1,0 12-15,13 11 16,11 35-1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49.9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EF1355-4FD5-4675-AD80-3F9F4997BACD}" emma:medium="tactile" emma:mode="ink">
          <msink:context xmlns:msink="http://schemas.microsoft.com/ink/2010/main" type="inkDrawing" rotatedBoundingBox="20955,11282 24724,11264 24726,11832 20958,11850" semanticType="callout" shapeName="Other">
            <msink:sourceLink direction="from" ref="{7CCC882E-2305-49ED-BB88-65EFE31D925B}"/>
            <msink:sourceLink direction="to" ref="{D2480874-7B6E-441C-8059-AC8B3EECE354}"/>
          </msink:context>
        </emma:interpretation>
      </emma:emma>
    </inkml:annotationXML>
    <inkml:trace contextRef="#ctx0" brushRef="#br0">0 324 0,'0'0'0,"0"0"15,0 0-15,0 0 16,0 0-1,12 0-15,-1 0 16,13 0 0,23 0-16,35 0 15,13 0-15,22 0 16,1 0 0,12 0-16,58 0 15,-35 11 1,12 1-16,47-1 15,-23-11-15,-12 0 16,35 0 0,-36 0-16,-11 0 15,35 0 1,-23 0-16,-35 0 16,11 0-1,0 0-15,-35 0 16,-36 0-16,-11 0 15,11 0 1,1 0-16,-13 0 16,-23 0-1,1 0-15,-13 0 16,-12 0 0,-11 0-16,-12 0 15,0 0-15,0 0 16,0 0-1,-23-11-15,-13-12 16,-11-12 0,0 12-16,-12-12 15,-23 0-15,-1 1 16,-11-1 0,12 12-16,23 0 15,0 0 1,23 11-16,1 1 15,12-1 1,-1 0-16,12 1 16,12 11-16,0 0 15,0 0 1,0 0-16,36 11 16,34 1-1,13 0-15,-1-1 16,-11 1-1,0 11-15,-1 11 16,1 1-16,0 0 16,-13-1-1,-22-10-15,-13-1 16,-11 0 0,-12 0-16,-12 0 15,-23 12-15,0-1 16,-1 1-1,1-12-15,0 0 16,-1 0 0,1 1-16,11-13 15,1 1 1,11-1-16,0-11 16,1 0-16,11 0 15,-12 0 1,0-11-16,-12-12 15,-11-24 1,-12-10-16,0-13 16,11 1-16,1 11 15,0 12 1,11 11-16,12 0 16,1 12-1,-1 12-15,12 11 16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53.4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A83E2B-C373-4E51-87DF-9300A8DC9224}" emma:medium="tactile" emma:mode="ink">
          <msink:context xmlns:msink="http://schemas.microsoft.com/ink/2010/main" type="writingRegion" rotatedBoundingBox="18082,7118 20512,6951 20561,7668 18131,7836"/>
        </emma:interpretation>
      </emma:emma>
    </inkml:annotationXML>
    <inkml:traceGroup>
      <inkml:annotationXML>
        <emma:emma xmlns:emma="http://www.w3.org/2003/04/emma" version="1.0">
          <emma:interpretation id="{7B0EBA85-C022-4603-BAFC-5119794D00C5}" emma:medium="tactile" emma:mode="ink">
            <msink:context xmlns:msink="http://schemas.microsoft.com/ink/2010/main" type="paragraph" rotatedBoundingBox="18082,7118 20512,6951 20561,7668 18131,7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62605-DFF9-457E-A564-A1AD34FB24B1}" emma:medium="tactile" emma:mode="ink">
              <msink:context xmlns:msink="http://schemas.microsoft.com/ink/2010/main" type="line" rotatedBoundingBox="18082,7118 20512,6951 20561,7668 18131,7836"/>
            </emma:interpretation>
          </emma:emma>
        </inkml:annotationXML>
        <inkml:traceGroup>
          <inkml:annotationXML>
            <emma:emma xmlns:emma="http://www.w3.org/2003/04/emma" version="1.0">
              <emma:interpretation id="{E2B2D341-7521-47C4-A092-AEC282DB90F3}" emma:medium="tactile" emma:mode="ink">
                <msink:context xmlns:msink="http://schemas.microsoft.com/ink/2010/main" type="inkWord" rotatedBoundingBox="18082,7118 20512,6951 20561,7668 18131,78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23 0,'0'0'0,"0"0"15,0 0 1,12 12-16,0 11 16,11-12-1,1 1-15,0 0 16,-1-12-16,1-12 15,11 0 1,-11 1-16,-1-12 16,1 11-1,-1 1-15,-11-1 16,-12 12 0,0 0-16,12 12 15,-12 11-15,12 11 16,-1 13-1,-11-1-15,12 12 16,-12 0 0,-12-1-16,1-10 15,-13-1-15,0-23 16,1 0 0,-1-11-16,13-1 15,-13 1 1,12-12-16,0 0 15,12 0 1,0-12-16,0-11 16,0-12-16,12 1 15,0 11 1,0-1-16,0 13 16,-12 11-1</inkml:trace>
          <inkml:trace contextRef="#ctx0" brushRef="#br0" timeOffset="287.4679">542 208 0,'0'0'15,"0"0"-15,12 0 16,0 0 0,11 0-16,13 0 15,-1 0-15,0 12 16,1-12 0,-1 0-16,-11 11 15,-13-11 1,1 12-16,-12-12 15</inkml:trace>
          <inkml:trace contextRef="#ctx0" brushRef="#br0" timeOffset="513.433">577 347 0,'0'0'0,"0"0"15,0 0 1,12 0-16,12 11 16,11 1-1,12-12-15,0 0 16,1 0 0,-1 0-16,-12 12 15,-35-12-15</inkml:trace>
          <inkml:trace contextRef="#ctx0" brushRef="#br0" timeOffset="1178.0039">966 301 0,'0'0'16,"0"0"-16,0 0 15,12-12 1,12 1-16,11-1 16,0 0-1,12 1-15,0 11 16,-11-12-16,-1 12 15,-35 0 1</inkml:trace>
          <inkml:trace contextRef="#ctx0" brushRef="#br0" timeOffset="968.1656">1119 150 0,'0'0'0,"0"0"15,12 0 1,12-11-16,11-12 16,0 0-16,1-35 15,-1 0 1,-11-11-16,-13 11 16,1 23-1,-12 1-15,0 22 16,0 0-16,0 12 15,0 0 1,-12 0-16,1 12 16,-13 11-1,0 23-15,1 24 16,11-1 0,0 0-16,1 1 15,11-1 1,0 12-16,0-12 15,0-11-15,0-23 16,0-12 0,0 0-16,0-11 15,0-12-15</inkml:trace>
          <inkml:trace contextRef="#ctx0" brushRef="#br0" timeOffset="1430.5368">1508-69 0,'0'0'0,"0"0"16,0 11 0,0 12-16,0 1 15,0 10-15,0 1 16,12 0 0,0-12-16,23 11 15,0-11 1,1 1-16,-13-13 15,13 1 1,-36-12-16</inkml:trace>
          <inkml:trace contextRef="#ctx0" brushRef="#br0" timeOffset="2013.9473">1850 208 0,'0'0'0,"0"0"16,-12 0-16,-12 12 15,-11-12 1,0 0-16,-1 0 16,13 0-1,11-12-15,0 1 16,12-1 0,0 0-16,12-11 15,0 12-15,11-1 16,1 12-1,11 0-15,-11 12 16,-1-1 0,1 12-16,-12 1 15,-1 10-15,-11-11 16,0-11 0,0 0-16,0-1 15,0-11 1,0 0-16,0 0 15,0 0 1,12-11-16,0-1 16,0-11-16,11-23 15,1-12 1,-12 23-16,-1 0 16,1 24-1,0-1-15,-12 12 16,0 0-16,12 23 15,11 1 1,1-1-16,11 11 16,1 1-1,-1-12-15,-11 0 16,-1-11-16,-11-12 16,0 0-1,-12 0-15</inkml:trace>
          <inkml:trace contextRef="#ctx0" brushRef="#br0" timeOffset="2230.7033">2321-139 0,'0'0'0,"0"0"16,0 0 0,12 12-16,-1 11 15,13 12 1,0 11-16,-1 12 15,1 0 1,-13-12-16,-11 12 16,0-12-16,-11 0 15,-1 0 1,12-46-16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58.9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B8AF2E-2CEF-46D0-9F5E-AB10AB97C04D}" emma:medium="tactile" emma:mode="ink">
          <msink:context xmlns:msink="http://schemas.microsoft.com/ink/2010/main" type="inkDrawing" rotatedBoundingBox="15756,13023 22631,7689 23721,9094 16845,14427" semanticType="verticalRange" shapeName="Other">
            <msink:sourceLink direction="with" ref="{2DFCFA4D-3E5A-459D-975C-9DB60F5C0795}"/>
            <msink:sourceLink direction="with" ref="{6077DFEE-01D5-4952-B954-4E213007F7B7}"/>
            <msink:sourceLink direction="with" ref="{5C518572-53B3-472A-951E-FA9DA839D993}"/>
            <msink:sourceLink direction="with" ref="{747CB98B-0DD0-4894-96FB-ABA2E71D60E3}"/>
          </msink:context>
        </emma:interpretation>
      </emma:emma>
    </inkml:annotationXML>
    <inkml:trace contextRef="#ctx0" brushRef="#br0">0 4403 0,'0'0'15,"0"0"-15,0 0 16,0 12 0,0 0-16,0-1 15,0 1-15,12-1 16,12 24 0,-12-12-16,11 12 15,12-12 1,1 0-16,23 12 15,11-1 1,1-22-16,12-1 16,-13 13-16,1-13 15,-12-11 1,11 0-16,13 12 16,11-12-1,0 0-15,-11-12 16,-12 1-16,11-1 15,0 12 1,13-12-16,11 1 16,11-1-1,-22-11-15,-13 0 16,12 0 0,36 0-16,0-12 15,-36 12-15,0-12 16,12 1-1,12 11-15,0-12 16,-1-11 0,-22-1-16,-13 13 15,24-12-15,0-12 16,-12 12 0,-11-12-16,-12 0 15,-13 12 1,1 0-16,12-12 15,0-12 1,-1 13-16,1-24 16,-12 11-16,-12 1 15,0 11 1,-11 0-16,-1-34 16,-12 11-1,1-23-15,0 12 16,-1-1-1,1 1-15,-1-24 16,-11-11-16,12 0 16,-13 34-1,1-22-15,12-1 16,-1 1 0,1 11-16,23-12 15,12 1-15,0-1 16,-12 35-1,24-34-15,-13 22 16,13-11 0,35-12-16,12-11 15,-12 23 1,-24 23-16,36 1 16,12-1-16,23 0 15,-24 23 1,25-23-16,22 0 15,-11 12 1,-12 11-16,36 12 16,-24 11-16,-24 12 15,24 0 1,0 0-16,-35 11 16,-36 1-1,0 11-15,0 11 16,-94-11-1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8:14.1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7CB98B-0DD0-4894-96FB-ABA2E71D60E3}" emma:medium="tactile" emma:mode="ink">
          <msink:context xmlns:msink="http://schemas.microsoft.com/ink/2010/main" type="writingRegion" rotatedBoundingBox="17605,10282 20198,13357 18902,14450 16309,11375">
            <msink:destinationLink direction="with" ref="{D5B8AF2E-2CEF-46D0-9F5E-AB10AB97C04D}"/>
          </msink:context>
        </emma:interpretation>
      </emma:emma>
    </inkml:annotationXML>
    <inkml:traceGroup>
      <inkml:annotationXML>
        <emma:emma xmlns:emma="http://www.w3.org/2003/04/emma" version="1.0">
          <emma:interpretation id="{98129E0F-30C9-4E7F-A93F-36DD10FD6AE5}" emma:medium="tactile" emma:mode="ink">
            <msink:context xmlns:msink="http://schemas.microsoft.com/ink/2010/main" type="paragraph" rotatedBoundingBox="17605,10282 20198,13357 18902,14450 16309,11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B01E7-C342-4F17-B342-9F7295184D71}" emma:medium="tactile" emma:mode="ink">
              <msink:context xmlns:msink="http://schemas.microsoft.com/ink/2010/main" type="line" rotatedBoundingBox="17605,10282 20198,13357 18902,14450 16309,11375"/>
            </emma:interpretation>
          </emma:emma>
        </inkml:annotationXML>
        <inkml:traceGroup>
          <inkml:annotationXML>
            <emma:emma xmlns:emma="http://www.w3.org/2003/04/emma" version="1.0">
              <emma:interpretation id="{2450DB41-509A-4595-B848-18CC3FFDFE37}" emma:medium="tactile" emma:mode="ink">
                <msink:context xmlns:msink="http://schemas.microsoft.com/ink/2010/main" type="inkWord" rotatedBoundingBox="17605,10282 20198,13357 18902,14450 16309,11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577 5975 0,'0'0'16,"0"0"-1,0 0-15,24-11 16,11-1-16,13 0 16,-1 1-1,0 11-15,0 0 16,-12 0 0,12 11-16,-47-11 15</inkml:trace>
          <inkml:trace contextRef="#ctx0" brushRef="#br0" timeOffset="255.5394">1119 5686 0,'0'0'0,"0"0"16,-11 0-16,-13 12 15,12-1 1,-11 12-16,-1 12 16,12 11-16,12 1 15,0 10 1,12-10-16,12-1 16,-1-11-1,-23-35-15</inkml:trace>
          <inkml:trace contextRef="#ctx0" brushRef="#br0" timeOffset="808.804">1225 6021 0,'0'0'0,"0"0"15,-11 12-15,11-12 16,-12 0-1,0 0-15,0 0 16,0-12 0,12-11-16,0-11 15,0-1 1,12 12-16,0 0 16,0 11-16,0 1 15,-1 11 1,1 11-16,12 12 15,-1 35 1,-11-23-16,0 11 16,-12-11-16,0-1 15,0-22 1,0 11-16,0-23 16,0 0-1,0 0-15,0 0 16,0-12-16,12-11 15,-1-34 1,1-1-16,0 11 16,0 13-1,-12 11-15,0 23 16,0 0 0,0 11-16,12 12 15,-1 24-15,13-13 16,-1 1-1,1 0-15,0-12 16,-24-23 0</inkml:trace>
          <inkml:trace contextRef="#ctx0" brushRef="#br1" timeOffset="-17168.2275">625 5085 0,'0'0'0,"0"0"16,0 0-1,0 0-15,0 0 16,0 0 0,0 0-16,0 0 15,0 0 1,0 0-16,0 0 16,0 0-16,0 0 15,0 0 1,0 0-16,0 12 15,0-1 1,0 36-16,0 10 16,0 59-16,11-24 15,1 12 1,0-11-16,0 46 16,0-24-1,-1-22-15,1-12 16,-12-24-16,12 13 15,0-24 1,-1 23-16,-11-46 16,0 0-1,0-23-15</inkml:trace>
          <inkml:trace contextRef="#ctx0" brushRef="#br0" timeOffset="-970.34">-306 5860 0,'0'0'0,"0"0"16,0 0-16,0 0 15,0 0 1,0 0-16,12 0 16,0 0-1,11 0-15,1 0 16,11-12-16,0 12 16,1-12-1,-1 1-15,0 11 16,-11 0-1,0-12-15,-1 12 16,1 0 0,-1 0-16,1 0 15,-1 0-15,-11 0 16,0 0 0,11 0-16,13 0 15,-1 0 1,36 12-16,-71-12 15</inkml:trace>
          <inkml:trace contextRef="#ctx0" brushRef="#br0" timeOffset="-258.25">978 5744 0,'0'0'0,"0"0"16,12-12-1,11 1-15,-11-24 16,0 1-1,0-13-15,-12 1 16,-12 11-16,0 12 16,0 12-1,1-1-15,-1 12 16,-12 12 0,-11 11-16,0 12 15,-1 11-15,1 23 16,11 35-1,13-11-15,11 22 16,0-45 0,11-13-16,1 1 15,0-12 1,0-23-16,-1 1 16,-11-24-1</inkml:trace>
          <inkml:trace contextRef="#ctx0" brushRef="#br0" timeOffset="-782.1745">695 5779 0,'0'0'0,"0"0"16,0 0-1,0 0-15,0 0 16,0 0-16,0 0 15,0 0 1,0 0-16,0 0 16,0 0-1,0 0-15,0 0 16</inkml:trace>
          <inkml:trace contextRef="#ctx0" brushRef="#br0" timeOffset="-3033.0221">-424 3502 0,'0'0'16,"0"0"-16,0 12 15,0 34-15,12 46 16,0-11 0,11-12-16,1 1 15,-24-70 1</inkml:trace>
          <inkml:trace contextRef="#ctx0" brushRef="#br0" timeOffset="-4986.2392">-306 4230 0,'0'0'16,"0"0"0,0 0-16,0 0 15,0 0 1,0 0-16,0 0 15,0 0-15,0 0 16,0 0 0,-12 12-16,0-1 15,12-11 1,-11 23-16,-1 0 16,0 12-16,12 0 15,0-35 1</inkml:trace>
          <inkml:trace contextRef="#ctx0" brushRef="#br0" timeOffset="-4841.0746">-318 4739 0,'0'0'0,"0"0"16,0 0-16,0 0 16,0 0-1,-12 23-15,12 11 16,0 24-1,0-58-15</inkml:trace>
          <inkml:trace contextRef="#ctx0" brushRef="#br0" timeOffset="-4682.0808">-294 5247 0,'0'0'0,"0"0"15,0 0-15,0 12 16,0 22 0,0-34-16</inkml:trace>
          <inkml:trace contextRef="#ctx0" brushRef="#br0" timeOffset="-4397.3593">-271 5524 0,'0'0'0,"0"0"15,0 0 1,0 0-16,0 12 16,0 0-16,-11-1 15,-1 1 1,12-1-16,0-11 16,0 12-1,0-12-15,0 11 16,0-11-1,0 12-15,0-1 16,0 13-16,0-1 16,0 0-1,0-12-15,0 12 16,0-23 0</inkml:trace>
          <inkml:trace contextRef="#ctx0" brushRef="#br0" timeOffset="1329.5995">1779 5709 0,'0'0'15,"0"0"-15,12 12 16,11 11 0,24 35-16,1 0 15,-13 22 1,-12-10-16,-11-1 15,-24-11 1,1-12-16,-13-11 16,1 0-16,23-35 15</inkml:trace>
          <inkml:trace contextRef="#ctx0" brushRef="#br0" timeOffset="1046.3617">1614 5952 0,'0'0'16,"0"0"-16,0 0 16,0 0-16,12 23 15,0 12 1,-1 0-16,1-1 16,0 1-1,0 0-15,0-1 16,-12-11-1,0 0-15,0-23 16</inkml:trace>
          <inkml:trace contextRef="#ctx0" brushRef="#br0" timeOffset="-3272.8714">-836 3502 0,'0'0'0,"0"0"15,0 0 1,0 0-16,0 0 16,0 0-16,-12-12 15,0 1 1,1-12-16,-1 0 15,12-1 1,0 1-16,0 0 16,12 0-1,-1 12-15,1-1 16,0 12-16,11 12 16,1-1-1,0 24-15,-24 23 16,-12 57-1,0-22-15,-12 11 16,13-58 0,-1 0-16,0-23 15,12 0-15,0-23 16,0 0 0,0 0-16,0 0 15,12-11 1,11-35-16,25-24 15,11-11 1,-12 12-16,-12 0 16,-11 22-16,-1 1 15,-11 11 1,0 12-16,-12 23 16,0 0-1,0 0-15,0 23 16,0 12-16,0 11 15,0 1 1,0 10-16,11 1 16,13 12-1,-12-36-15,11-11 16,-23-23 0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8:04.1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C8AEE4-4270-49F3-A292-2D1654A2B699}" emma:medium="tactile" emma:mode="ink">
          <msink:context xmlns:msink="http://schemas.microsoft.com/ink/2010/main" type="writingRegion" rotatedBoundingBox="19496,11279 20215,11279 20215,11880 19496,11880">
            <msink:destinationLink direction="with" ref="{AE16294F-035E-4A7F-98C4-1ED599D8E262}"/>
          </msink:context>
        </emma:interpretation>
      </emma:emma>
    </inkml:annotationXML>
    <inkml:traceGroup>
      <inkml:annotationXML>
        <emma:emma xmlns:emma="http://www.w3.org/2003/04/emma" version="1.0">
          <emma:interpretation id="{22FFDC58-B16E-4E85-8A3D-EB6CD52A0D8C}" emma:medium="tactile" emma:mode="ink">
            <msink:context xmlns:msink="http://schemas.microsoft.com/ink/2010/main" type="paragraph" rotatedBoundingBox="19496,11279 20215,11279 20215,11880 19496,11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B2DE7-F3AB-47A7-B9E6-E9F99EFEA69F}" emma:medium="tactile" emma:mode="ink">
              <msink:context xmlns:msink="http://schemas.microsoft.com/ink/2010/main" type="line" rotatedBoundingBox="19496,11279 20215,11279 20215,11880 19496,11880"/>
            </emma:interpretation>
          </emma:emma>
        </inkml:annotationXML>
        <inkml:traceGroup>
          <inkml:annotationXML>
            <emma:emma xmlns:emma="http://www.w3.org/2003/04/emma" version="1.0">
              <emma:interpretation id="{EB26231B-4865-47F4-B552-FDC19DEE02C5}" emma:medium="tactile" emma:mode="ink">
                <msink:context xmlns:msink="http://schemas.microsoft.com/ink/2010/main" type="inkWord" rotatedBoundingBox="19496,11279 20215,11279 20215,11880 19496,11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2015 4507 0,'0'0'0,"0"0"16,-12 0-1,0 0-15,0 12 16,12-12-16,-188 81 16,188-81-1,-12 0-15,-12 0 16,-11 0 0,-12 0-16,0-12 15,0 1 1,11-1-16,1-11 15,0-12-15,11-11 16,1 0 0,11-12-16,0 12 15,12 0 1,0 11-16,12-11 16,23 0-1,12 11-15,24 0 16,-12 12-16,0 0 15,-12 11 1,12 12-16,-12 0 16,0 12-1,0 11-15,0 0 16,0 12-16,-11 11 16,-1 12-1,-23-12-15,0 12 16,-12-12-1,-12-11-15,-23 11 16,-13-11 0,1-1-16,-12 1 15,-23-12-15,-12 23 16,94-46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3:40.9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8EDE0B-9F28-4FB6-A104-A7239233DDE0}" emma:medium="tactile" emma:mode="ink">
          <msink:context xmlns:msink="http://schemas.microsoft.com/ink/2010/main" type="writingRegion" rotatedBoundingBox="5325,6993 5643,6993 5643,7548 5325,7548"/>
        </emma:interpretation>
      </emma:emma>
    </inkml:annotationXML>
    <inkml:traceGroup>
      <inkml:annotationXML>
        <emma:emma xmlns:emma="http://www.w3.org/2003/04/emma" version="1.0">
          <emma:interpretation id="{ED10F956-349D-4D8D-8144-71087A73140A}" emma:medium="tactile" emma:mode="ink">
            <msink:context xmlns:msink="http://schemas.microsoft.com/ink/2010/main" type="paragraph" rotatedBoundingBox="5325,6993 5643,6993 5643,7548 5325,7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B63C4-2C37-42BD-A89F-656F683189FF}" emma:medium="tactile" emma:mode="ink">
              <msink:context xmlns:msink="http://schemas.microsoft.com/ink/2010/main" type="inkBullet" rotatedBoundingBox="5325,6993 5643,6993 5643,7548 5325,754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-27280-7570 0,'0'0'0,"0"0"16,0 0-16,0 11 15,-11 1 1,11-12-16,-12 0 15,0 0 1,0 0-16,-11-12 16,11 1-1,0-12-15,0-1 16,1 1-16,11 0 16,11 0-1,1 12-15,0-1 16,11 12-1,-11 0-15,12 23 16,-1 12 0,-11 11-16,-12 12 15,-12 0-15,-11 11 16,-24 0 0,-12-11-16,0 0 15,0-12 1,0-11-16,59-35 15</inkml:trace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8:28.8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171C5F-5FFD-4F0D-BD74-7D79DB8CD028}" emma:medium="tactile" emma:mode="ink">
          <msink:context xmlns:msink="http://schemas.microsoft.com/ink/2010/main" type="writingRegion" rotatedBoundingBox="32488,9913 13608,9414 13855,83 32734,582"/>
        </emma:interpretation>
      </emma:emma>
    </inkml:annotationXML>
    <inkml:traceGroup>
      <inkml:annotationXML>
        <emma:emma xmlns:emma="http://www.w3.org/2003/04/emma" version="1.0">
          <emma:interpretation id="{E9F861D2-E2BA-4AE2-8F54-F13D4CABF9CD}" emma:medium="tactile" emma:mode="ink">
            <msink:context xmlns:msink="http://schemas.microsoft.com/ink/2010/main" type="paragraph" rotatedBoundingBox="31997,10055 26162,9737 26233,8425 32068,8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1DADA4-E624-4158-8587-71097689A164}" emma:medium="tactile" emma:mode="ink">
              <msink:context xmlns:msink="http://schemas.microsoft.com/ink/2010/main" type="inkBullet" rotatedBoundingBox="32028,9482 31624,9460 31633,9284 32037,930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-1117-5319 0,'0'0'0,"0"0"16,0 0-1,0 12-15,0-1 16,0 1-1,12-1-15,11 1 16,36 11-16,-12-11 16,1-12-1,-25 0-15,-11-12 16,0 0 0,-12-11-16,-24-11 15,-23-1-15,-12 0 16,0 12-1,-11 12-15,11 11 16,23 11 0,13 1-16,11 11 15,0 12-15,12-35 16</inkml:trace>
      </inkml:traceGroup>
      <inkml:traceGroup>
        <inkml:annotationXML>
          <emma:emma xmlns:emma="http://www.w3.org/2003/04/emma" version="1.0">
            <emma:interpretation id="{66671720-CA4D-4F95-99A9-3F8E1D7136D3}" emma:medium="tactile" emma:mode="ink">
              <msink:context xmlns:msink="http://schemas.microsoft.com/ink/2010/main" type="line" rotatedBoundingBox="31373,10021 26162,9737 26233,8425 31445,8709"/>
            </emma:interpretation>
          </emma:emma>
        </inkml:annotationXML>
        <inkml:traceGroup>
          <inkml:annotationXML>
            <emma:emma xmlns:emma="http://www.w3.org/2003/04/emma" version="1.0">
              <emma:interpretation id="{5E96B822-C101-4B65-A1B4-4C8610FCF97B}" emma:medium="tactile" emma:mode="ink">
                <msink:context xmlns:msink="http://schemas.microsoft.com/ink/2010/main" type="inkWord" rotatedBoundingBox="31383,9835 28384,9671 28437,8688 31437,8851"/>
              </emma:interpretation>
              <emma:one-of disjunction-type="recognition" id="oneOf1">
                <emma:interpretation id="interp1" emma:lang="" emma:confidence="0">
                  <emma:literal>MLK</emma:literal>
                </emma:interpretation>
                <emma:interpretation id="interp2" emma:lang="" emma:confidence="0">
                  <emma:literal>MZK</emma:literal>
                </emma:interpretation>
                <emma:interpretation id="interp3" emma:lang="" emma:confidence="0">
                  <emma:literal>NZK</emma:literal>
                </emma:interpretation>
                <emma:interpretation id="interp4" emma:lang="" emma:confidence="0">
                  <emma:literal>MZKL</emma:literal>
                </emma:interpretation>
                <emma:interpretation id="interp5" emma:lang="" emma:confidence="0">
                  <emma:literal>NZKL</emma:literal>
                </emma:interpretation>
              </emma:one-of>
            </emma:emma>
          </inkml:annotationXML>
          <inkml:trace contextRef="#ctx0" brushRef="#br0" timeOffset="-1500.7495">-3379-5365 0,'0'0'0,"0"0"16,0 0-1,-11 0-15,-1 0 16,0-12 0,0 1-16,0-1 15,12-11 1,0 0-16,0 0 16,12 0-16,12 0 15,-1 0 1,1 11-16,-1 12 15,1 12 1,0 34-16,-13 23 16,-11 0-16,0-11 15,0-12 1,0-11-16,0-23 16,0-1-1,0-11-15,0 0 16,0 0-1,12-23-15,12-23 16,-1-12-16,13-23 16,-1 12-1,-11 11-15,-13 23 16,1 1 0,-12 22-16,0 12 15,0 0-15,0 0 16,0 23-1,12 24-15,11 22 16,1 0 0,0 1-16,-1-24 15,1-12 1,-24-34-16</inkml:trace>
          <inkml:trace contextRef="#ctx0" brushRef="#br0" timeOffset="-1126.1388">-2790-5284 0,'0'0'16,"0"0"-16,0 0 15,0 0 1,0 0-16,12 0 16,12-12-1,-1 12-15,1 0 16,-1 0-1,-11 0-15,0 12 16,-12-1-16,0 24 16,-12-12-1,0 0-15,1 0 16,-1-11 0,0-1-16,0 1 15,12 0 1,0-12-16,0 0 15,12 11-15,23 1 16,24-1 0,0 1-16,0-12 15,-12 11 1,-47-11-16</inkml:trace>
          <inkml:trace contextRef="#ctx0" brushRef="#br0" timeOffset="-770.7537">-2436-5700 0,'0'0'0,"0"0"16,12 0-16,-1 11 16,13 12-1,11 0-15,12 24 16,0 11 0,1 22-16,-1 1 15,-24-11-15,-23-13 16,-12 1-1,1-12-15,-13 1 16,1-13 0,-13 24-16,36-58 15</inkml:trace>
          <inkml:trace contextRef="#ctx0" brushRef="#br0" timeOffset="-366.443">-1588-5677 0,'0'0'15,"0"0"-15,0 11 16,0 12-1,-24 35-15,1-11 16,-24 10-16,11-10 16,1-13-1,11-22-15,13-1 16,-1 1 0,0-1-16,12 1 15,0 0-15,12 11 16,0 11-1,11 1-15,13 0 16,-1-1 0,0 1-16,12 0 15,0-12 1,1 0-16,-48-23 16</inkml:trace>
          <inkml:trace contextRef="#ctx0" brushRef="#br0" timeOffset="-2091.9176">-3532-5758 0,'0'0'15,"0"0"1,0 0-16,-23 11 15,-1 13 1,-11 22-16,-1 12 16,13 11-16,11 0 15,12 12 1,24-11-16,11-1 16,0-23-1,-35-46-15</inkml:trace>
          <inkml:trace contextRef="#ctx0" brushRef="#br0" timeOffset="-2347.4085">-4215-5296 0,'0'0'16,"0"0"-1,12-11-15,11-1 16,13 1-16,11 11 16,0-12-1,12 12-15,-12 0 16,0 0 0,-12 0-16,-35 0 15</inkml:trace>
          <inkml:trace contextRef="#ctx0" brushRef="#br0" timeOffset="-2585.3007">-4191-5492 0,'0'0'16,"23"-12"-1,12-11-15,1 0 16,11-35-1,-12-11-15,1-12 16,-25 23-16,1 0 16,-12 12-1,0 11-15,-12 12 16,-23 12 0,-12 11-16,-12 23 15,12 23 1,0 12-16,23 11 15,12 1-15,1 22 16,22 12 0,13 12-16,0-12 15,11-12 1,-12-23-16,1-11 16,-12-12-16,0-11 15,-12-35 1</inkml:trace>
          <inkml:trace contextRef="#ctx0" brushRef="#br0" timeOffset="-3038.0437">-4509-5354 0,'0'0'0,"0"0"15,0 0-15,0 0 16,0 0 0</inkml:trace>
        </inkml:traceGroup>
        <inkml:traceGroup>
          <inkml:annotationXML>
            <emma:emma xmlns:emma="http://www.w3.org/2003/04/emma" version="1.0">
              <emma:interpretation id="{03E2A0E3-43F6-41FA-9983-2165B799C96D}" emma:medium="tactile" emma:mode="ink">
                <msink:context xmlns:msink="http://schemas.microsoft.com/ink/2010/main" type="inkWord" rotatedBoundingBox="28039,9839 26162,9737 26233,8425 28110,852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597.3106">-6712-5643 0,'0'0'15,"0"0"1,23-11-16,13-12 16,11-23-16,0-12 15,0-12 1,-12 1-16,-11 11 16,-12 12-1,-12-12-15,0 1 16,-12-1-16,0 23 15,0 12 1,1 11-16,-1 12 16,-12 12-1,1 0-15,-1 11 16,1 23-16,-1 58 16,12 35-1,12-24-15,24 12 16,-1 12-1,1 0-15,11-24 16,-11-34 0,-1 0-16,-11-12 15,0-22-15,-12-13 16,0-11 0,0-11-16,0-12 15</inkml:trace>
          <inkml:trace contextRef="#ctx0" brushRef="#br0" timeOffset="-6331.1436">-6689-5377 0,'0'0'16,"0"0"-16,0 0 15,12 0 1,23 0-16,36 0 16,-12 0-1,0 0-15,-12-11 16,0-1-16,-12 1 16,-11 11-1,0 0-15,-24 0 16</inkml:trace>
          <inkml:trace contextRef="#ctx0" brushRef="#br0" timeOffset="-6062.9972">-6053-5700 0,'0'0'0,"0"0"15,0 0 1,-11 0-16,-1 11 15,-12 1-15,12-1 16,1 12 0,-1 12-16,0 11 15,12 12 1,12 0-16,0-12 16,11 0-1,13-11-15,-1-12 16,-35-23-16</inkml:trace>
          <inkml:trace contextRef="#ctx0" brushRef="#br0" timeOffset="-5234.301">-5216-5411 0,'0'0'0,"0"0"15,0 0 1,0 23-16,0 23 15,0 0 1,0 0-16,12-11 16,-1 0-1,1 11-15,-12-11 16,12-1-16,-12-34 16</inkml:trace>
          <inkml:trace contextRef="#ctx0" brushRef="#br0" timeOffset="-4004.2177">-5676-5423 0,'0'0'16,"0"0"-16,0 0 16,-11 0-16,-1 0 15,0 0 1,0 0-16,-11-11 16,11-1-1,0-11-15,12 11 16,0-11-16,0 0 15,12 0 1,0 0-16,-1 11 16,1 1-1,0 11-15,0 11 16,0 24 0,-12 69-16,-12 12 15,0-36-15,0-10 16,0-12-1,1-12-15,11-23 16,0-12 0,0-11-16,0 0 15,0 0-15,0 0 16,0-34 0,11-36-16,1-45 15,0 22 1,0 1-16,11-24 15,1 35 1,-12 24-16,-1 10 16,1 24-16,-12 12 15,0 11 1,0 0-16,0 11 16,0 12-1,-12 12-15,12 23 16,0 11-16,0 12 15,12 0 1,24-12-16,11-11 16,23 0-1,13-12-15,-83-46 16</inkml:trace>
          <inkml:trace contextRef="#ctx0" brushRef="#br0" timeOffset="-3334.434">-5075-5897 0,'0'0'15,"0"0"-15,0 0 16,0 0 0,12 12-16,0-1 15,11 24 1,24 11-16,0 0 15,1 12-15,-13 35 16,-23 34 0,-24 12-16,-12-59 15,1-10 1,-1-1-16,1-11 16,-1 0-1,12-24-15,12-34 16</inkml:trace>
        </inkml:traceGroup>
      </inkml:traceGroup>
    </inkml:traceGroup>
    <inkml:traceGroup>
      <inkml:annotationXML>
        <emma:emma xmlns:emma="http://www.w3.org/2003/04/emma" version="1.0">
          <emma:interpretation id="{3EEDD925-7F25-47CD-A7AC-087BDF704AEC}" emma:medium="tactile" emma:mode="ink">
            <msink:context xmlns:msink="http://schemas.microsoft.com/ink/2010/main" type="paragraph" rotatedBoundingBox="32570,6802 13691,6303 13772,3217 32651,3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8F403-F7A1-4964-B04F-70B0033A3A25}" emma:medium="tactile" emma:mode="ink">
              <msink:context xmlns:msink="http://schemas.microsoft.com/ink/2010/main" type="line" rotatedBoundingBox="32570,6802 13691,6303 13772,3217 32651,3716"/>
            </emma:interpretation>
          </emma:emma>
        </inkml:annotationXML>
        <inkml:traceGroup>
          <inkml:annotationXML>
            <emma:emma xmlns:emma="http://www.w3.org/2003/04/emma" version="1.0">
              <emma:interpretation id="{DB60D1F3-ED79-4B3F-BFB4-4BC375966CEB}" emma:medium="tactile" emma:mode="ink">
                <msink:context xmlns:msink="http://schemas.microsoft.com/ink/2010/main" type="inkWord" rotatedBoundingBox="32585,6247 25768,6067 25812,4427 32628,46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03452.7655">-999-8923 0,'0'0'0,"0"0"15,0 0 1,0 0-16,0 0 16,0 0-1,0 0-15,0 0 16,12 0-16,11 0 16,13 12-1,11-12-15,12 12 16,-1-12-1,1 11-15,0 1 16,0-1 0,0 1-16,0-1 15,0 1-15,-12-12 16,-23 0 0,-13 0-16,1 0 15,-12 0 1,0 0-16</inkml:trace>
          <inkml:trace contextRef="#ctx0" brushRef="#br0" timeOffset="-403097.3293">-563-9142 0,'0'0'16,"0"0"-16,0 0 15,0 0-15,0 11 16,0 13-1,0-1-15,-12 11 16,0 24-16,0 35 16,1 11-1,11-23-15,0-12 16,0-11 0,0 11-16,0-69 15</inkml:trace>
          <inkml:trace contextRef="#ctx0" brushRef="#br0" timeOffset="-402605.0466">-1353-9003 0,'0'0'0,"0"0"15,0 0-15,-11 11 16,-13 24-1,1-1-15,-13 24 16,1 12 0,-12-1-16,0 0 15,0-11 1,-1-12-16,1 1 16,47-47-16</inkml:trace>
          <inkml:trace contextRef="#ctx0" brushRef="#br0" timeOffset="-401560.2852">-1729-9477 0,'0'0'15,"0"0"-15,-12 23 16,-35 23-1,-36 23-15,-11 1 16,11-24 0,25-11-16,10-12 15,-10-12 1,-1 1-16,12-12 16,11 0-16,13 0 15,-1 0 1,12 0-16,12 0 15,0 0 1,0 11-16,0 13 16,0 10-16,0 1 15,-11 23 1,-1-1-16,-12 13 16,1-24-1,-24 0-15,-1-11 16,1-12-1,-12-11-15,-11-12 16,-1-12-16,0-23 16,24 1-1,12-1-15,11 0 16,24-22 0,24-24-16,23-12 15,0 1-15,-12 46 16,1 11-1,-36 35-15</inkml:trace>
          <inkml:trace contextRef="#ctx0" brushRef="#br0" timeOffset="-402150.4475">-2000-8622 0,'0'0'0,"0"0"16,-12 0-1,0 0-15,0 0 16,-11-12-16,-1 1 16,1-1-1,-1 1-15,0-1 16,13-11 0,-1 0-16,12 11 15,0 1 1,0-1-16,12-11 15,-1 12-15,13-1 16,0 1 0,-1 11-16,1 0 15,-1 11 1,-11 1-16,0-1 16,-12 1-16,-12 11 15,-12 0 1,-11 12-16,-12-1 15,0-11 1,-24 1-16,24-13 16,47-11-16</inkml:trace>
          <inkml:trace contextRef="#ctx0" brushRef="#br0" timeOffset="-400060.7808">-3343-9523 0,'0'0'16,"0"0"0,-12 11-16,0 24 15,-11 11-15,-25 12 16,-10 11-1,-1-11-15,-12 0 16,0-12 0,24-23-16,0 0 15,0-11-15,12-12 16,-1-12 0,1 1-16,11-13 15,13 1 1,-1-11-16,12-13 15,12 13 1,-1-1-16,13 0 16,0 1-16,23-1 15,0 12 1,0 0-16,-12 11 16,-11 12-1,-12 0-15,-1 12 16,-11-1-16,0 24 15,-11 0 1,-25 11-16,1 0 16,-12 0-1,0-11-15,0-12 16,-12 0-16,0-11 16,12-12-1,11 0-15,1 0 16,11 0-1,1 0-15,-1 0 16,-11 11 0,0 13-16,-1-1 15,1-12-15,0 1 16,-13-1 0,13-11-16,0-11 15,11-1 1,1-11-16,11 0 15,0 0 1,12-12-16,0 12 16,12 0-16,0 11 15,-1 1 1,-11 11-16,0 0 16,12 23-1,-12 0-15,0 12 16,0-12-16,-12 12 15,-23-1 1,-24 1-16,-23 0 16,-24-1-1,0-11-15,-59-11 16,0-12 0,35 0-16,24-12 15,-12 1-15,12-1 16,36 12-1,70 0-15</inkml:trace>
          <inkml:trace contextRef="#ctx0" brushRef="#br0" timeOffset="-399153.5197">-5958-9477 0,'0'0'16,"11"23"-16,25 35 15,-1 11 1,0-11-16,-11-12 16,-12-23-1,0-11-15,-12-1 16,0-11-1,0 0-15,0 0 16,-12 0-16,-24 23 16,-11 0-1,-12 12-15,-11 11 16,-13 1 0,-11 10-16,-24 24 15,12-11 1,24-13-16,23-10 15,12-13-15,11-11 16,25-11 0,11-12-16</inkml:trace>
          <inkml:trace contextRef="#ctx0" brushRef="#br0" timeOffset="-398543.2828">-6265-9477 0,'0'0'0,"0"0"16,0 11-16,0 12 15,0 12 1,0 0-16,-11-1 16,-1 1-1,0 0-15,-12 11 16,1-11-1,-12-1-15,-1 1 16,36-35-16</inkml:trace>
          <inkml:trace contextRef="#ctx0" brushRef="#br0" timeOffset="-401224.8976">-2578-9581 0,'0'0'0,"12"-23"15,12-24 1,23-45-16,-12-1 16,1 13-16,-13 10 15,-11 24 1,-12 0-16,-12 11 16,-23 12-1,-24 23-15,-24 12 16,25 11-1,10 11-15,13 13 16,11 10-16,24 13 16,24-1-1,23 0-15,24 1 16,-12-12 0,0-1-16,-59-57 15</inkml:trace>
          <inkml:trace contextRef="#ctx0" brushRef="#br0" timeOffset="-398030.7923">-6253-10252 0,'0'0'16,"0"0"-16,0 0 15,12 12 1,0 0-16,-1 11 16,1 0-16,0 11 15,-12 24 1,0 12-16,-12 10 16,-11 13-1,-24-24-15,-1-11 16,-34 0-1,0-12-15,11-23 16,-23-11-16,-1-12 16,-22-12-1,34-11-15,12 0 16,24-12 0,12 1-16,23-1 15,24-11-15,12-1 16,34-10-1,-10 22-15,-1 12 16,0 11 0,-47 12-16</inkml:trace>
          <inkml:trace contextRef="#ctx0" brushRef="#br0" timeOffset="-397911.7307">-6606-9974 0,'0'0'15,"0"0"1,0 0-16,0 0 16</inkml:trace>
        </inkml:traceGroup>
        <inkml:traceGroup>
          <inkml:annotationXML>
            <emma:emma xmlns:emma="http://www.w3.org/2003/04/emma" version="1.0">
              <emma:interpretation id="{3E2B2F92-EE3B-46C4-879E-F884211D7340}" emma:medium="tactile" emma:mode="ink">
                <msink:context xmlns:msink="http://schemas.microsoft.com/ink/2010/main" type="inkWord" rotatedBoundingBox="28719,5807 25153,5713 25197,4053 28763,414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98858.7205">-4533-10564 0,'0'0'16,"0"0"-1,-24 12-15,-58 46 16,-36 34-16,-11 12 16,-1 0-1,-23 0-15,12-11 16,34-12 0,107-81-16</inkml:trace>
          <inkml:trace contextRef="#ctx0" brushRef="#br0" timeOffset="-399626.5974">-4722-9743 0,'0'0'15,"0"0"-15,0 0 16</inkml:trace>
          <inkml:trace contextRef="#ctx0" brushRef="#br0" timeOffset="-399833.0044">-4180-9905 0,'0'0'16,"0"0"-1,0 0-15,0 0 16</inkml:trace>
          <inkml:trace contextRef="#ctx0" brushRef="#br0" timeOffset="-397221.6766">-7431-8980 0,'0'0'16,"0"0"-16,0 0 15,0 0 1,0 0-16,0 0 15,-12 0-15,1-12 16,-1 1 0,12-1-16,0 0 15,0-11 1,12 0-16,-1 0 16,1 12-1,0-1-15,0 12 16,-1 0-16,1 0 15,0 12 1,-12-1-16,0 1 16,0-1-1,-12 1-15,-11 11 16,-13-12 0,1 1-16,-12 0 15,0-12-15,11-12 16,1-11-1,0-12-15,11 1 16,1-13 0,11 1-16,0 0 15,12-12-15,12 12 16,11-12 0,13 0-16,-36 58 15</inkml:trace>
          <inkml:trace contextRef="#ctx0" brushRef="#br0" timeOffset="-397073.6406">-7372-10159 0,'0'0'0,"0"0"16,0 0-16</inkml:trace>
        </inkml:traceGroup>
        <inkml:traceGroup>
          <inkml:annotationXML>
            <emma:emma xmlns:emma="http://www.w3.org/2003/04/emma" version="1.0">
              <emma:interpretation id="{E30CFADB-4C76-4BFE-BE3F-3A3C6040BF61}" emma:medium="tactile" emma:mode="ink">
                <msink:context xmlns:msink="http://schemas.microsoft.com/ink/2010/main" type="inkWord" rotatedBoundingBox="24947,6214 15588,5967 15659,3267 25018,351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395997.7952">-8373-8784 0,'0'0'16,"0"0"-16,0 0 15,0 0 1,0 0-16,0 0 15,0-11 1,0-1-16,0-11 16,0 0-1,12-23-15,-1-1 16,13-22-16,-1 0 16,13-1-1,-1 13-15,0-1 16,13 0-1,-13 12-15,0 11 16,1 0 0,-13 12-16,1 0 15,-1 12-15,-11-1 16,0 1 0,0 11-16,-12 0 15,0 0 1,0 0-16,0 23 15,-12 11 1,-12 13-16,-11 10 16,-12-10-16,0-13 15,11-11 1,1 0-16,0-11 16,11 0-1,1-1-15,-1 1 16,0-1-16,1 1 15,11-1 1,0 1-16,1-12 16,-1 0-1,0-23-15,0-12 16,0-11-16,12 0 16,0-12-1,0 0-15,0 12 16,0 11-1,0 24-15,0-1 16,0 12 0,0 0-16,0 12 15,0 22-15,-11 13 16,-1 10 0,0-10-16,0-24 15,1 0 1,-13-12-16,-11 1 15,-12-12-15,-24 0 16,12 11 0,-12 13-16,24 10 15,12 1 1,35-35-16</inkml:trace>
          <inkml:trace contextRef="#ctx0" brushRef="#br0" timeOffset="-393805.6735">-9245-8923 0,'0'0'0,"0"0"15,0 0 1</inkml:trace>
          <inkml:trace contextRef="#ctx0" brushRef="#br0" timeOffset="-394000.4305">-9257-9385 0,'0'0'16,"0"0"0,0 0-16,0 0 15,0 0-15,0 0 16</inkml:trace>
          <inkml:trace contextRef="#ctx0" brushRef="#br0" timeOffset="-392928.5725">-10246-9385 0,'0'0'16,"0"0"-1,0 0-15,0 0 16,0 0 0,12 0-16,-1 12 15,13-1-15,-1 1 16,1-1 0,0 1-16,-1 0 15,-11-1 1,0 12-16,-12 0 15,0 12 1,-12 0-16,0-1 16,-11 1-16,-1 0 15,-11-1 1,-24 1-16,-12 0 16,12-12-1,12 0-15,12-12 16,-1 1-16,13-12 15,23 0 1</inkml:trace>
          <inkml:trace contextRef="#ctx0" brushRef="#br0" timeOffset="-392671.5466">-10576-9061 0,'0'0'16,"0"0"0,0 0-16,-12 11 15,0 1-15,-11-1 16,-1 13 0,-11-1-16,-24 11 15,-12 1 1,-11-12-16,11-11 15,24-1-15,47-11 16</inkml:trace>
          <inkml:trace contextRef="#ctx0" brushRef="#br0" timeOffset="-391102.7465">-11153-9223 0,'0'0'15,"0"0"-15,0 0 16,0 0-16,0 0 16,0 0-1,-12 0-15,0 0 16,0 0-1,1-12-15,-1 1 16,0-1 0,0-11-16,12 0 15,0 0-15,0 11 16,0 1 0,12-12-16,0 0 15,11 11 1,1 1-16,11 11 15,-11 0-15,-12 0 16,-1 11 0,1 1-16,-12 11 15,-12 11 1,1 1-16,-13 0 16,-23 23-1,0-24-15,-12 1 16,-35 11-16,-1-11 15,13-12 1,11 0-16,12-11 16,1-1-1,-1 1-15,0-12 16,12 0-16,0 0 16,11-12-1,13 12-15,-1 0 16,12-11-1,1-1-15,-1 0 16,12 12 0,0 0-16,0-11 15,0-1-15,12-11 16,-1 0 0,13-12-16,-1 1 15,1 11 1,0 0-16,-1-1 15,1 1 1,-1 12-16,1-1 16,-1 1-16,1-1 15,-1 12 1,1 0-16,-12 0 16,0 0-1,-12 0-15,0 0 16,0 0-1,0 0-15,0 12 16,-12 11-16,-12 11 16,1 1-1,-13 0-15,-11-1 16,0-10-16,-12-1 16,-11 0-1,11 0-15,11-12 16,1-11-1,0 0-15,12 0 16,0-11 0,11-1-16,0 1 15,1-1-15,-1 12 16,-11 0 0,-12 12-16,0-12 15,0 11 1,0-11-16,11 0 15,13 0 1,-1-11-16,1-12 16,-1-24-16,-11-22 15,11 11 1,12-11-16,-11 0 16,11-1-1,12 1-15,0-12 16,0 23-16,0 12 15,0 23 1,0 0-16,0 23 16,0 0-1,0 0-15,12 11 16,11 36 0,1-13-16,-1 36 15,-11-1-15,-12 47 16,-12-1-1,-11-22-15,-13-13 16,1-10 0,0-1-16,-12 0 15,0-11 1,-12-11-16,-12-24 16,12-12-16,0-22 15,0-1 1,12-11-16,0 0 15,12 0 1,11-12-16,12 0 16,1-11-16,22-12 15,37-23 1,34 1-16,36-1 16,-118 81-1</inkml:trace>
          <inkml:trace contextRef="#ctx0" brushRef="#br0" timeOffset="-390915.1406">-12343-9997 0,'0'0'16,"0"0"0</inkml:trace>
          <inkml:trace contextRef="#ctx0" brushRef="#br0" timeOffset="-390480.9822">-13615-9905 0,'0'0'0,"0"0"15,0 12-15,0 11 16,0 35-1,0 22-15,-12 1 16,0 81 0,-11-23-16,-1-47 15,1 12-15,-1-34 16,0-24 0,24-46-16</inkml:trace>
          <inkml:trace contextRef="#ctx0" brushRef="#br0" timeOffset="-390057.9288">-14075-8934 0,'0'0'16,"0"0"-1,0 0-15,-11 11 16,-1-11-16,0 0 15,0 0 1,1-11-16,-1-1 16,0 1-1,0-12-15,12-12 16,0 12-16,12 0 16,0 0-1,0 0-15,-1 11 16,13 0-1,-12 1-15,-1 11 16,1 0 0,0 11-16,0 24 15,-12 11-15,-12 12 16,-12 0 0,-11 11-16,-24 1 15,-12-13 1,1-10-16,-1-13 15,71-34 1</inkml:trace>
          <inkml:trace contextRef="#ctx0" brushRef="#br0" timeOffset="-389564.6166">-14616-10090 0,'0'0'0,"0"0"16,0 0-1,0 0-15,0 0 16,11 12-16,1-1 16,0 24-1,11 34-15,-11 24 16,-12 45 0,-12 1-16,1 23 15,-13-23 1,-11-35-16,-12-35 15,0 0-15,-36 12 16,1-35 0,11-22-16,0-24 15,-11-24 1,23-22-16,12-23 16,11-12-1,25-35-15,22 36 16,25-13-16,-36 93 15</inkml:trace>
          <inkml:trace contextRef="#ctx0" brushRef="#br0" timeOffset="-386701.7809">-15217-9997 0,'0'0'0,"0"0"15,-12 11-15,-23 1 16,-36 22 0,-11 1-16,23 0 15,11-1 1,13-10-16,12-13 15,11 1-15,12-12 16,0 0 0,12 23-16,-1-12 15,13 24 1,-12-12-16,-1 0 16,1 12-1,-12-12-15,-12 0 16,1 0-16,-13-11 15,1-1 1,-1 1-16,0-12 16,1 0-1,-1 0-15,1 0 16,-13 12 0,1-1-16,-12 1 15,-24 11-15,-11 0 16,-12 0-1,11-11-15,-11-1 16,-24-22 0,0-1-16,24 0 15,23 1 1,24-1-16,0 1 16,12-1-16,0 1 15,11-1 1,24 12-16</inkml:trace>
          <inkml:trace contextRef="#ctx0" brushRef="#br0" timeOffset="-386475.1516">-16101-8726 0,'0'0'0,"0"23"16,0-23-1</inkml:trace>
          <inkml:trace contextRef="#ctx0" brushRef="#br0" timeOffset="-385182.6946">-15783-11396 0,'0'12'16,"-23"34"-16,-60 58 15,-93 116 1,11-35-16,-83 34 16,48-34-1,82-92-15,12-24 16,0-34-16,12-12 16,23-23-1,24-23-15,12-1 16,11-45-1,24 0-15,24-12 16,23 0-16,12 23 16,-12 12-1,-12 34-15,1 12 16,-1 23 0,-11 58-16,-24 70 15,-36-13 1,-34 24-16,-25 0 15,95-162-15</inkml:trace>
        </inkml:traceGroup>
        <inkml:traceGroup>
          <inkml:annotationXML>
            <emma:emma xmlns:emma="http://www.w3.org/2003/04/emma" version="1.0">
              <emma:interpretation id="{69F36613-5A3F-4142-B94C-05C2DB3849EE}" emma:medium="tactile" emma:mode="ink">
                <msink:context xmlns:msink="http://schemas.microsoft.com/ink/2010/main" type="inkWord" rotatedBoundingBox="16557,6379 13691,6303 13746,4193 16612,426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86071.2345">-16489-9951 0,'11'-12'16,"13"-22"-16,23-47 16,12-23-1,-24 11-15,-23 47 16,-12 0-16,-12 11 15,-11 12 1,-48 12-16,-23 22 16,11 12-1,13 23-15,23 1 16,23-1-16,24 0 16,24 12-1,23 0-15,12 23 16,-59-81-1</inkml:trace>
          <inkml:trace contextRef="#ctx0" brushRef="#br0" timeOffset="-385676.5446">-17196-9651 0,'0'0'15,"0"12"1,23 23-16,1-1 16,-12-11-16,-1 1 15,1-13 1,0 1-16,-12-12 15,0 11 1,-12 12-16,-23 12 16,-24 23-1,-12 11-15,-23 24 16,0-24-16,-24 0 16,-12-11-1,36-23-15,24-12 16,11 0-1,23-12-15,36-11 16</inkml:trace>
          <inkml:trace contextRef="#ctx0" brushRef="#br0" timeOffset="-384838.1824">-17632-9674 0,'0'0'16,"0"12"-16,-12 34 16,-11 23-1,-13 12-15,1-23 16,-12 11 0,0-11-16,11-35 15,36-23-15</inkml:trace>
          <inkml:trace contextRef="#ctx0" brushRef="#br0" timeOffset="-384434.1654">-18056-9674 0,'0'0'15,"0"12"1,0 11-16,-12 12 15,0 11 1,-11-11-16,-1-12 16,1-12-16,-1 1 15,12-1 1,1-11-16,-1-11 16,0-1-1,0 1-15,0-12 16,1 11-1,11 12-15,0 0 16,0 0-16,-12 0 16,-12 12-1,1 11-15,-24 23 16,-24 23 0,0 12-16,1 0 15,11-12-15,0-11 16,12-12-1,47-46-15</inkml:trace>
          <inkml:trace contextRef="#ctx0" brushRef="#br0" timeOffset="-382811.6556">-19034-8402 0,'0'0'16,"0"0"-1,24 0-15,46 11 16,13-11-16,-1 0 16,13-11-1,11-1-15,0-11 16,-24 0-1,-82 23-15</inkml:trace>
          <inkml:trace contextRef="#ctx0" brushRef="#br0" timeOffset="-382574.4512">-19199-9188 0,'0'0'0,"0"0"16,0 0-16</inkml:trace>
        </inkml:traceGroup>
      </inkml:traceGroup>
    </inkml:traceGroup>
    <inkml:traceGroup>
      <inkml:annotationXML>
        <emma:emma xmlns:emma="http://www.w3.org/2003/04/emma" version="1.0">
          <emma:interpretation id="{915EC799-0290-4E4E-81F8-FC5DC582A778}" emma:medium="tactile" emma:mode="ink">
            <msink:context xmlns:msink="http://schemas.microsoft.com/ink/2010/main" type="paragraph" rotatedBoundingBox="32635,2358 18988,2127 19020,224 32668,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61397-0447-4774-B2E9-F8A9970BA762}" emma:medium="tactile" emma:mode="ink">
              <msink:context xmlns:msink="http://schemas.microsoft.com/ink/2010/main" type="line" rotatedBoundingBox="32635,2358 18988,2127 19020,224 32668,455"/>
            </emma:interpretation>
          </emma:emma>
        </inkml:annotationXML>
        <inkml:traceGroup>
          <inkml:annotationXML>
            <emma:emma xmlns:emma="http://www.w3.org/2003/04/emma" version="1.0">
              <emma:interpretation id="{3D32D5CE-E435-45F9-9636-6B8112B74E97}" emma:medium="tactile" emma:mode="ink">
                <msink:context xmlns:msink="http://schemas.microsoft.com/ink/2010/main" type="inkWord" rotatedBoundingBox="32635,2358 28441,2287 28470,598 32664,66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571575.1657">-257-13418 0,'0'0'0,"0"0"16,0 0 0,0 0-16,0 0 15,0 0 1,0 0-16,0 0 15,0 0-15,0 0 16,-12 0 0,-11 0-16,-1 0 15,-11 0 1,11 0-16,1 0 16,11 0-1,0-12-15,0 1 16,12-1-16,0 1 15,12-1 1,0 0-16,11 1 16,1-1-1,11 12-15,-11 12 16,-1-1-16,-11 1 16,-12 0-1,-12 11-15,-11 0 16,-12 11-1,-24 13-15,0-1 16,-35 0 0,-1-11-16,1-12 15,12-12 1,11-11-16,24 0 16,0-11-16,0-12 15,23 0 1,0 0-16,13-1 15,11 13 1,0-12-16,0 0 16,11 0-16,1-1 15,12-10 1,11 11-16,0 0 16,13-1-1,-13 13-15,-12-1 16,13 12-16,-24 0 15,11 0 1,-11 0-16,-12 0 16,0 12-1,-12 11-15,-23 12 16,-12-1-16,-12 1 16,12-12-1,0-11-15,11-1 16,-11-11-1,12 0-15,11 0 16,1 0 0,-13 0-16,-23 12 15,0 11-15,12-12 16,12 1 0,0 0-16,11-12 15,1-12 1,11 0-16,0-11 15,-12-11 1,13-13-16,-1-22 16,12 0-16,0 11 15,0 23 1,0 12-16,0 12 16,0 11-1,0 0-15,0 11 16,0 12-16,0 24 15,0 10 1,0 1-16,0 35 16,-12 11-1,0 0-15,1-35 16,-13 0 0,-11-23-16,-12-11 15,-12 0-15,-12-24 16,-11-11-1,11-23-15,12-11 16,0-24 0,12 0-16,23 12 15,13 0 1,-1-1-16,24 1 16,11 0-16,36-12 15,35 0 1,-94 58-16</inkml:trace>
          <inkml:trace contextRef="#ctx0" brushRef="#br1" timeOffset="-571388.6628">-834-14042 0,'0'0'16,"0"0"-1,0 0-15</inkml:trace>
          <inkml:trace contextRef="#ctx0" brushRef="#br1" timeOffset="-570669.2919">-2318-13765 0,'0'0'0,"0"0"15,-12 23 1,-12 23-16,-11 12 16,-24 0-1,-12 0-15,1-12 16,-13 0-16,-46 12 16,-36 0-1,35-24-15,12-10 16,-23-1-1,0-23-15,46-23 16,25-1 0,23 1-16,11 0 15,13 0-15,11 0 16,12 0 0,12 0-16,11 11 15,24 1 1,12-1-16,-12 12 15,-11 12-15,-1-1 16,-11 12 0,-1 12-16,-11 11 15,-24 12 1,-35 23-16,-24-12 16,-11-11-1,-12-12-15,11-23 16,-35 0-16,1-23 15,22-23 1,95 23-16</inkml:trace>
          <inkml:trace contextRef="#ctx0" brushRef="#br1" timeOffset="-570076.639">-4180-13823 0,'0'0'15,"0"0"-15,24-11 16,-1-1 0,13 1-16,-1 11 15,0 0 1,-11 0-16,0 11 15,-1 1-15,1-1 16,-12 1 0,-1-1-16,-11 1 15,0-1 1,0 13-16,-11-1 16,-13 0-1,-11-12-15,-13 1 16,1 0-16,0-12 15,0 0 1,0 0-16,0 0 16,12 11-1,-1 1-15,13-1 16,-1 12 0,1 0-16,-1 1 15,12 10-15,0 12 16,12 12-1,0 35-15,0 11 16,12 0 0,0-12-16,0 12 15,11 12 1,-11-1-16,-12-22 16,0-12-16,-12-24 15,1 1 1,11-58-16</inkml:trace>
        </inkml:traceGroup>
        <inkml:traceGroup>
          <inkml:annotationXML>
            <emma:emma xmlns:emma="http://www.w3.org/2003/04/emma" version="1.0">
              <emma:interpretation id="{081BF3D9-C2E6-4854-9071-288F3C4BDA15}" emma:medium="tactile" emma:mode="ink">
                <msink:context xmlns:msink="http://schemas.microsoft.com/ink/2010/main" type="inkWord" rotatedBoundingBox="27728,1597 27533,1594 27543,1028 27738,103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569553.4345">-5369-13568 0,'0'0'0,"0"0"16,0 0-16,0 0 16,0 0-1,0 0-15,0 0 16,0 0 0,0 0-16,0-12 15,0-11 1,11 0-16,1 0 15,12 11-15,-12 1 16,-1 11 0,1 0-16,12 11 15,-13 1 1,-11-12-16,0 0 16,0 0-1,-11 11-15,-1-11 16,0 0-16,12 0 15,0 0 1</inkml:trace>
          <inkml:trace contextRef="#ctx0" brushRef="#br1" timeOffset="-569169.9767">-5204-13129 0,'0'0'0,"0"0"16,-12 11 0,0 1-16,-12-12 15,1 0 1,-1-12-16,1 1 15,-1-12-15,12-12 16,12 12 0,12 0-16,0 0 15,12 11 1,11 0-16,-12 12 16,1 12-1,0 11-15,-13 0 16,1 0-16,-12-11 15,-12 11 1,12-23-16</inkml:trace>
        </inkml:traceGroup>
        <inkml:traceGroup>
          <inkml:annotationXML>
            <emma:emma xmlns:emma="http://www.w3.org/2003/04/emma" version="1.0">
              <emma:interpretation id="{62BFBA3F-6B1A-40B6-912A-B375E4EC8139}" emma:medium="tactile" emma:mode="ink">
                <msink:context xmlns:msink="http://schemas.microsoft.com/ink/2010/main" type="inkWord" rotatedBoundingBox="26638,1799 25240,1776 25256,797 26654,82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566343.322">-6712-13152 0,'0'0'0,"0"-12"16,12-11-1,-1-12-15,1 1 16,0-1-16,0 0 16,11 1-1,1 10-15,11 1 16,0 12-1,13-1-15,-13 12 16,12 0-16,-12 12 16,1-12-1,-13 11-15,1-11 16,-12 0 0,-1 12-16,-11-1 15,0 1-15,-11 11 16,-25 0-1,-23 12-15,-11-12 16,11-11 0,0-1-16,12-11 15,0-11 1,11-13-16,1-10 16,-12-24-16,0-34 15,11-12 1,1 0-16,23 34 15,0 12 1,1 24-16,11 11 16,0-1-1,0 13-15,0 11 16,0 0-16,0 0 16,0 46-1,-12 47-15,0 22 16,12-11-1,-12 0-15,1 0 16,-13-11 0,-11-1-16,-12-23 15,-1-11-15,1-12 16,0-22 0,-23-13-16,-25 1 15,13-24 1,-1-34-16,24-23 15,12-1-15,36-11 16,34-34 0,24-1-16,24 1 15,0 45 1,-1 13-16,1 33 16,-12 24-1,-59 0-15</inkml:trace>
        </inkml:traceGroup>
        <inkml:traceGroup>
          <inkml:annotationXML>
            <emma:emma xmlns:emma="http://www.w3.org/2003/04/emma" version="1.0">
              <emma:interpretation id="{D611D126-9A86-436E-800C-803C67AEEB69}" emma:medium="tactile" emma:mode="ink">
                <msink:context xmlns:msink="http://schemas.microsoft.com/ink/2010/main" type="inkWord" rotatedBoundingBox="24697,1689 22706,1655 22720,806 24712,84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565013.0644">-9398-13488 0,'0'0'0,"0"0"16,0 0-16,0 0 15,0 0 1,12 12-16,0 0 16,23 11-1,0 0-15,1 0 16,-13 0-16,1 0 16,-13 12-1,-11-12-15,-11 12 16,-25-1-1,-23 1-15,-11 11 16,-13 0 0,-23-23-16,12 12 15,94-35-15</inkml:trace>
          <inkml:trace contextRef="#ctx0" brushRef="#br1" timeOffset="-563790.1692">-8350-13337 0,'0'0'16,"0"0"-16,0 11 16,0 12-16,12 0 15,0-11 1,0-12-16,-12 0 16,23 0-1,-11-12-15,12 1 16,-1-1-16,-11 1 15,0-1 1,-12 1-16,0 11 16,0 0-1,0 0-15,0 0 16,-12 0 0,0 0-16,-11 0 15,-1 0-15,-11 0 16,-1 11-1,1-11-15,0 0 16,-1 0 0,13 0-16,11-11 15,0-1 1,0 1-16,1-13 16,11-22-16,0-12 15,11 12 1,1-12-16,0 12 15,0 12 1,0-1-16,-12 12 16,0 11-16,0 12 15,0 0 1,-12 0-16,-12 0 16,1 12-1,-1-1-15,1 12 16,11-11-16,0 0 15,12 11 1,0 0-16,0 0 16,0 12-1,0-12-15,0 0 16,0 11 0,0 1-16,-12 0 15,-11 11-15,-13-11 16,1-12-1,0 0-15,-1-12 16,36-11 0</inkml:trace>
          <inkml:trace contextRef="#ctx0" brushRef="#br1" timeOffset="-562992.1616">-8962-13522 0,'0'0'0,"0"0"15,0 0 1,0-23-16,0-12 15,0 0 1,0 1-16,12-1 16,-12 12-1,11-12-15,1 12 16,-12 11-16,0 1 16,0-1-1,0 1-15,0 11 16,0 0-1,0 0-15,12 23 16,0 23 0,-12 24-16,0 10 15,0-10-15,11 34 16,-11-104 0</inkml:trace>
          <inkml:trace contextRef="#ctx0" brushRef="#br1" timeOffset="-562389.7366">-10011-13892 0,'0'0'16,"0"0"-16,0 0 15,0 0-15,0 0 16,12 0-1,12 23-15,-1 12 16,13 22 0,-13 13-16,-11-1 15,0-11 1,-12-12-16,0 0 16,-24 1-16,-11-13 15,0 1 1,-1-23-16,-11-1 15,0-11 1,0 0-16,11-11 16,13-1-1,23 12-15</inkml:trace>
          <inkml:trace contextRef="#ctx0" brushRef="#br1" timeOffset="-562173.4644">-10117-13811 0,'0'0'0,"0"23"16,0 35 0,12 0-16,0-1 15,0-10-15,0-13 16,-12 1-1,0 11-15,0-46 16</inkml:trace>
        </inkml:traceGroup>
        <inkml:traceGroup>
          <inkml:annotationXML>
            <emma:emma xmlns:emma="http://www.w3.org/2003/04/emma" version="1.0">
              <emma:interpretation id="{31127768-54D2-405A-8DDF-32C3BF132203}" emma:medium="tactile" emma:mode="ink">
                <msink:context xmlns:msink="http://schemas.microsoft.com/ink/2010/main" type="inkWord" rotatedBoundingBox="22356,1988 18991,1931 19016,477 22381,53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561740.9448">-10541-13499 0,'0'0'16,"-11"11"-16,-1 1 15,12-12 1,-236 116-16,236-116 16,-35 0-1,-36-12-15,0 0 16,1 1-1,-13-1-15,13 1 16,-1 11-16,-11 0 16,23 0-1,11 0-15,1 0 16,24 0 0,23 0-16,0 0 15,0 0-15,23 11 16,13 1-1,11-1-15,12 1 16,11 0 0,25-1-16,-1-11 15,-12-11 1,-11-1-16,-71 12 16</inkml:trace>
          <inkml:trace contextRef="#ctx0" brushRef="#br1" timeOffset="-561483.1124">-11342-13811 0,'0'0'0,"0"0"16,12 0-16,23 0 16,24 0-1,36-12-15,-1 1 16,-24-1 0,-70 12-16</inkml:trace>
          <inkml:trace contextRef="#ctx0" brushRef="#br1" timeOffset="-560884.7185">-11766-13904 0,'0'0'16,"0"0"-16,0 0 15,0 0 1,-23 35-16,-1 0 16,1-1-1,11 1-15,0 0 16,0 11-16,12-23 15,0-11 1,0-1-16,0 1 16,0-12-1,0 11-15,0 1 16,0-1 0,0-11-16,0 0 15,0 0-15,-12 0 16,1 0-1,-13 0-15,-11-11 16,-12-12 0,0 11-16,-1-11 15,13 12-15,0 11 16,-1 11 0,1 1-16,-12 22 15,0 1 1,0 23-16,-36 23 15,1-12 1,11 23-16,12-34 16,24-12-16,35-46 15</inkml:trace>
          <inkml:trace contextRef="#ctx0" brushRef="#br1" timeOffset="-560704.3171">-12060-14193 0,'0'0'15,"0"0"-15,0 0 16</inkml:trace>
          <inkml:trace contextRef="#ctx0" brushRef="#br1" timeOffset="-560439.555">-12602-12759 0,'0'0'0,"23"11"16,36-11-1,59-11-15,35-13 16,-23-10-16,-130 34 15</inkml:trace>
          <inkml:trace contextRef="#ctx0" brushRef="#br1" timeOffset="-559552.7169">-11695-13904 0,'0'0'0,"0"0"15,0 0-15,0 0 16,0 0-1,0 0-15,0 0 16,0 0-16,0 0 16,0 0-1,-12 12-15,-11 11 16,-1 12 0,-11-1-16,-1 1 15,13 0 1,-1-12-16,12-12 15,1 1-15,-1 0 16,0-1 0,12 1-16,0 11 15,0-12 1,12 1-16,0-1 16,11 1-16,1 0 15,11-12 1,0 0-16,1-12 15,-13 0 1,1 1-16,-24 11 16,0 0-16,0 0 15,0 0 1,-12 0-16,-11 11 16,-1 1-1,-23 0-15,-24-1 16,1 1-1,-13 11-15,83-23 16</inkml:trace>
          <inkml:trace contextRef="#ctx0" brushRef="#br1" timeOffset="-558436.483">-12979-13476 0,'0'0'0,"0"0"15,0-12 1,12-11-16,-1-11 16,1-13-1,12 1-15,-1 12 16,13 10-16,23-10 15,0 11 1,-12 11-16,0 12 16,0 0-1,-12 0-15,-11 0 16,-12 0 0,-1 12-16,1-1 15,-12 12-15,-23 0 16,-36 24-1,-24 10-15,1-10 16,-13-13 0,-34 1-16,-1 0 15,13-24-15,34 1 16,24-12 0,12-12-16,12-11 15,11-12 1,12 1-16,12-1 15,12 12 1,35-23-16,24 11 16,0 12-16,-24 11 15,0 1 1,-12 11-16,-11 0 16,-12 11-1,-12 1-15,-12 23 16,-35 11-1,-24 0-15,-11 12 16,-1-12-16,12-11 16,12-1-1,12-10-15,24-13 16,11 1 0,0-1-16,12-11 15,0 0-15,12 12 16,0-1-1,11 1-15,13-1 16,-1 13 0,0-1-16,-23-12 15,0 1 1,-12-1-16,0 1 16,-12-1-16,-11 1 15,-13 0 1,-23-1-16,-11-11 15,-1-11 1,12-13-16,12-10 16,12-1-1,11 12-15,12-12 16,12 1-16,12-13 16,12 1-1,23-12-15,12 1 16,11-13-1,-70 70-15</inkml:trace>
        </inkml:traceGroup>
        <inkml:traceGroup>
          <inkml:annotationXML>
            <emma:emma xmlns:emma="http://www.w3.org/2003/04/emma" version="1.0">
              <emma:interpretation id="{34ED827F-2AF8-47AD-878A-71B20050043B}" emma:medium="tactile" emma:mode="ink">
                <msink:context xmlns:msink="http://schemas.microsoft.com/ink/2010/main" type="inkWord" rotatedBoundingBox="20105,902 19446,890 19457,231 20117,243"/>
              </emma:interpretation>
              <emma:one-of disjunction-type="recognition" id="oneOf12"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. .</emma:literal>
                </emma:interpretation>
                <emma:interpretation id="interp18" emma:lang="" emma:confidence="0">
                  <emma:literal>, .</emma:literal>
                </emma:interpretation>
                <emma:interpretation id="interp19" emma:lang="" emma:confidence="0">
                  <emma:literal>V</emma:literal>
                </emma:interpretation>
                <emma:interpretation id="interp20" emma:lang="" emma:confidence="0">
                  <emma:literal>\ .</emma:literal>
                </emma:interpretation>
              </emma:one-of>
            </emma:emma>
          </inkml:annotationXML>
          <inkml:trace contextRef="#ctx0" brushRef="#br1" timeOffset="-558257.9694">-12814-14158 0,'0'0'0,"0"0"15,0 0 1</inkml:trace>
          <inkml:trace contextRef="#ctx0" brushRef="#br1" timeOffset="-557983.7868">-13450-14470 0,'0'0'16,"0"0"-16,0 12 15,12 22 1,-1 24-16,-11 35 16,0-13-1,-11 13-15,-13 34 16,24 35 0,0-162-16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8:05.4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E5BAE3-7075-44AC-AE21-9A1505631965}" emma:medium="tactile" emma:mode="ink">
          <msink:context xmlns:msink="http://schemas.microsoft.com/ink/2010/main" type="writingRegion" rotatedBoundingBox="22473,8850 22889,12574 21980,12675 21564,8952"/>
        </emma:interpretation>
      </emma:emma>
    </inkml:annotationXML>
    <inkml:traceGroup>
      <inkml:annotationXML>
        <emma:emma xmlns:emma="http://www.w3.org/2003/04/emma" version="1.0">
          <emma:interpretation id="{480655E0-CF52-41C5-B2B3-1056098D8175}" emma:medium="tactile" emma:mode="ink">
            <msink:context xmlns:msink="http://schemas.microsoft.com/ink/2010/main" type="paragraph" rotatedBoundingBox="22473,8850 22889,12574 21980,12675 21564,8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702BC-29E0-4BF0-93B6-221688521B96}" emma:medium="tactile" emma:mode="ink">
              <msink:context xmlns:msink="http://schemas.microsoft.com/ink/2010/main" type="inkBullet" rotatedBoundingBox="22161,8885 22454,11504 21966,11558 21673,8939"/>
            </emma:interpretation>
          </emma:emma>
        </inkml:annotationXML>
        <inkml:trace contextRef="#ctx0" brushRef="#br0">-2752-2254 0,'0'0'15,"0"0"-15,0 0 16,0 0 0,0 0-16,0 0 15</inkml:trace>
        <inkml:trace contextRef="#ctx0" brushRef="#br0" timeOffset="353.9009">-2823-1688 0,'0'0'0,"0"12"16,0 11-16,0 12 15,0-1 1,0 13-16,-12-13 16,12-11-1,-12 12-15,12-12 16,-12 23-1,12 1-15,0-1 16,0 0-16,12 12 16,0-12-1,0 0-15,0-11 16,-12 0 0,0-1-16,0 1 15,0 0-15,0-1 16,0 1-1,-12 0-15,12 11 16,0-46 0</inkml:trace>
        <inkml:trace contextRef="#ctx0" brushRef="#br0" timeOffset="472.4904">-2811-312 0,'0'0'15,"0"0"1,0 0-16,0 0 15,0 34 1,0-34-16</inkml:trace>
        <inkml:trace contextRef="#ctx0" brushRef="#br0" timeOffset="758.6691">-2941 150 0,'0'0'0,"0"0"16,0 0-16,0 0 16,0 12-1,0-1-15,0 1 16,0-1 0,0 1-16,0-12 15,0 11-15,0 1 16,0 11-1,0 0-15,0 12 16,0-1 0,12 1-16,0 0 15,-12-35-15</inkml:trace>
      </inkml:traceGroup>
      <inkml:traceGroup>
        <inkml:annotationXML>
          <emma:emma xmlns:emma="http://www.w3.org/2003/04/emma" version="1.0">
            <emma:interpretation id="{236E882A-CDFC-4CBE-87B9-273EC2E43EB6}" emma:medium="tactile" emma:mode="ink">
              <msink:context xmlns:msink="http://schemas.microsoft.com/ink/2010/main" type="line" rotatedBoundingBox="22805,11827 22889,12573 21980,12675 21896,11929"/>
            </emma:interpretation>
          </emma:emma>
        </inkml:annotationXML>
        <inkml:traceGroup>
          <inkml:annotationXML>
            <emma:emma xmlns:emma="http://www.w3.org/2003/04/emma" version="1.0">
              <emma:interpretation id="{A23111E9-D79D-484C-8EA3-8C8AD3F715EF}" emma:medium="tactile" emma:mode="ink">
                <msink:context xmlns:msink="http://schemas.microsoft.com/ink/2010/main" type="inkWord" rotatedBoundingBox="22334,11880 22407,12536 21970,12584 21896,11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14.9796">-2717 1040 0,'0'0'16,"0"0"-16,-12 11 15,-11 1-15,-13-12 16,1 12 0,-1-24-16,1 0 15,0-11 1,11 12-16,12-1 16,12-22-1,0 10-15,12 1 16,24 0-16,-13 0 15,1 12 1,-13 11-16,13 23 16,-12 34-1,-12 24-15,-12 23 16,-12 12-16,1-35 16,-1-23-1,13-35-15,-1 11 16,12-34-1,0 0-15,0 0 16,12-23 0,11-23-16,1-35 15,23-46-15,-12 0 16,1 34 0,-13 24-16,1 11 15,-13 24 1,1 11-16,0 11 15,-12 12 1,0 0-16,0 0 16,0 0-16,0 12 15,0 22 1,0 12-16,0 24 16,12-12-1,11-1-15,1-10 16,11-1-16,24 0 15,-59-46 1</inkml:trace>
        </inkml:traceGroup>
        <inkml:traceGroup>
          <inkml:annotationXML>
            <emma:emma xmlns:emma="http://www.w3.org/2003/04/emma" version="1.0">
              <emma:interpretation id="{6DE07619-F96E-4409-A28F-4BEA0DAFCACA}" emma:medium="tactile" emma:mode="ink">
                <msink:context xmlns:msink="http://schemas.microsoft.com/ink/2010/main" type="inkWord" rotatedBoundingBox="22855,12274 22889,12573 22646,12601 22613,123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93.4198">-2281 1202 0,'0'0'0,"0"0"16,0 0-1,0 0-15,0 0 16,0 0-16,0 0 16,0 0-1,11-12-15,1 1 16,0-1 0,0 0-16,0 12 15,11 0-15,-11 0 16,0 12-1,-1 0-15,-11 11 16,0 11 0,-11 1-16,-1 0 15,0-12 1,-11 0-16,11-11 16,0-1-16,12-11 15,0 0 1,12 12-16,11-1 15,24 1 1,24-1-16,12 1 16,-83-12-1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7:50.6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849461-B9D4-4BF4-B732-6F5A59A48105}" emma:medium="tactile" emma:mode="ink">
          <msink:context xmlns:msink="http://schemas.microsoft.com/ink/2010/main" type="writingRegion" rotatedBoundingBox="24903,11141 25480,11141 25480,11846 24903,11846"/>
        </emma:interpretation>
      </emma:emma>
    </inkml:annotationXML>
    <inkml:traceGroup>
      <inkml:annotationXML>
        <emma:emma xmlns:emma="http://www.w3.org/2003/04/emma" version="1.0">
          <emma:interpretation id="{DBAFA949-832F-4436-8BDE-EEE37606B6E0}" emma:medium="tactile" emma:mode="ink">
            <msink:context xmlns:msink="http://schemas.microsoft.com/ink/2010/main" type="paragraph" rotatedBoundingBox="24903,11141 25480,11141 25480,11846 24903,11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CBB16-CC18-4299-B304-44733ABAF4F3}" emma:medium="tactile" emma:mode="ink">
              <msink:context xmlns:msink="http://schemas.microsoft.com/ink/2010/main" type="line" rotatedBoundingBox="24903,11141 25480,11141 25480,11846 24903,11846"/>
            </emma:interpretation>
          </emma:emma>
        </inkml:annotationXML>
        <inkml:traceGroup>
          <inkml:annotationXML>
            <emma:emma xmlns:emma="http://www.w3.org/2003/04/emma" version="1.0">
              <emma:interpretation id="{D2480874-7B6E-441C-8059-AC8B3EECE354}" emma:medium="tactile" emma:mode="ink">
                <msink:context xmlns:msink="http://schemas.microsoft.com/ink/2010/main" type="inkWord" rotatedBoundingBox="24903,11141 25480,11141 25480,11846 24903,11846">
                  <msink:destinationLink direction="to" ref="{EBEF1355-4FD5-4675-AD80-3F9F4997BAC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134 335 0,'0'0'0,"0"0"15,0 0 1,0 0-16,0 0 16,0 0-16,-12 11 15,0-11 1,0 0-16,-11-11 15,-1-1 1,1-11-16,11 12 16,0-1-16,12-11 15,0 0 1,12 0-16,0 0 16,-1 11-1,1 1-15,0 11 16,0 0-16,-1 11 15,1 35 1,0 47-16,-12 22 16,-12-22-1,12-24-15,-12-23 16,12-11 0,0-12-16,0-11 15,0-12-15,0 0 16,0 0-1,0-12-15,12-34 16,0-46 0,12-1-16,11 1 15,12-1 1,12 1-16,-24 11 16,-11 35-16,-1 11 15,-11 12 1,-12 23-16,0 0 15,0 11 1,-12 12-16,1 12 16,11 11-1,23 24-15,24-1 16,12 0-16,0-11 16,-12-12-1,-47-46-15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9:31.6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4E8E9A-3DC6-468A-830D-D133443CC4A6}" emma:medium="tactile" emma:mode="ink">
          <msink:context xmlns:msink="http://schemas.microsoft.com/ink/2010/main" type="writingRegion" rotatedBoundingBox="33146,2167 25348,2141 25354,259 33152,285"/>
        </emma:interpretation>
      </emma:emma>
    </inkml:annotationXML>
    <inkml:traceGroup>
      <inkml:annotationXML>
        <emma:emma xmlns:emma="http://www.w3.org/2003/04/emma" version="1.0">
          <emma:interpretation id="{631FF3C0-68BB-4854-A85D-98176A01BAE1}" emma:medium="tactile" emma:mode="ink">
            <msink:context xmlns:msink="http://schemas.microsoft.com/ink/2010/main" type="paragraph" rotatedBoundingBox="33146,2167 25348,2141 25354,259 33152,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791827-2671-4142-8E00-64D9D982A200}" emma:medium="tactile" emma:mode="ink">
              <msink:context xmlns:msink="http://schemas.microsoft.com/ink/2010/main" type="line" rotatedBoundingBox="33146,2167 25348,2141 25354,259 33152,285"/>
            </emma:interpretation>
          </emma:emma>
        </inkml:annotationXML>
        <inkml:traceGroup>
          <inkml:annotationXML>
            <emma:emma xmlns:emma="http://www.w3.org/2003/04/emma" version="1.0">
              <emma:interpretation id="{9557CB20-3099-4735-BE83-D6FB7D3D9B60}" emma:medium="tactile" emma:mode="ink">
                <msink:context xmlns:msink="http://schemas.microsoft.com/ink/2010/main" type="inkWord" rotatedBoundingBox="29988,2157 25348,2141 25354,259 29995,275"/>
              </emma:interpretation>
            </emma:emma>
          </inkml:annotationXML>
          <inkml:trace contextRef="#ctx0" brushRef="#br0">-2462-300 0,'0'0'0,"0"0"16,0 0 0,0 0-16,0 0 15,0 0 1,0 11-16,0 1 15,12-1-15,0 13 16,11-1 0,1 0-16,11 0 15,-11 12 1,-1-12-16,-11 0 16,0 0-1,-12 0-15,0 0 16,-12 12-16,-23-1 15,-12 13 1,-24-1-16,12-11 16,12-12-1,0 0-15,47-23 16</inkml:trace>
          <inkml:trace contextRef="#ctx0" brushRef="#br0" timeOffset="256.5159">-2756 23 0,'0'0'0,"0"0"15,0 0 1,-12 23-16,-12 1 15,1 10-15,-24 1 16,-1 0 0,-10-1-16,-1 1 15,12 0 1,47-35-16</inkml:trace>
          <inkml:trace contextRef="#ctx0" brushRef="#br0" timeOffset="680.0345">-3192 174 0,'0'0'16,"0"0"-1,-12 0-15,0 0 16,-11 0 0,-1 0-16,1-12 15,11 0-15,0 1 16,0-1 0,12 1-16,0-1 15,12 1 1,0-1-16,0 1 15,23-1 1,-12 12-16,-11 0 16,0 12-16,-12-12 15,0 11 1,-12 12-16,0 0 16,-11 24-1,-24-1-15,0-12 16,47-34-16</inkml:trace>
          <inkml:trace contextRef="#ctx0" brushRef="#br0" timeOffset="1548.4958">-3416-659 0,'0'0'15,"0"0"-15,0 0 16</inkml:trace>
          <inkml:trace contextRef="#ctx0" brushRef="#br0" timeOffset="1389.7726">-3499-138 0,'0'0'16,"0"0"0,0 0-16,0 0 15,0 0 1,0 0-16,0 0 16,0 0-1,0 0-15,0 0 16,0 0-16,0 0 15,0 0 1,0 11-16,-11 12 16,-13 12-1,1 0-15,-13-12 16,1 0-16,11 0 16,1-12-1,-1 1-15,12-12 16,1 0-1,-1 0-15,0 0 16,-11 12 0,-13-1-16,-11 12 15,0 0-15,0-11 16,-12-12 0,12 0-16,11-12 15,1 1 1,12-1-16,11-11 15,12 0-15,12 0 16,11-12 0,24-23-16,12 1 15,0-1 1,-12 12-16,-47 46 16</inkml:trace>
          <inkml:trace contextRef="#ctx0" brushRef="#br0" timeOffset="1864.1498">-4335 855 0,'0'0'0,"35"12"16,60 0-16,22-12 15,1-12 1,-23-11-16,-1 0 16,-24 11-1,-70 12-15</inkml:trace>
          <inkml:trace contextRef="#ctx0" brushRef="#br0" timeOffset="2444.0478">-3970-520 0,'0'0'16,"0"0"0,0 0-16,-11 23 15,-13 12 1,-11-12-16,-13 0 16,1 0-16,0 0 15,12 0 1,0 1-16,11-13 15,12 1 1,0 11-16,1 0 16,-1 12-16,12 11 15,0 0 1,-12-11-16,0 11 16,1-11-1,-1-12-15,0 0 16,-12 0-1,1-11-15,-24-1 16,0-11-16,0-11 16,11-1-1,1-23-15,11-11 16,24 0 0,24-23-16,11-1 15,12 12-15,12 12 16,0 23-1,-59 23-15</inkml:trace>
          <inkml:trace contextRef="#ctx0" brushRef="#br0" timeOffset="2642.2637">-4582 543 0,'0'0'16,"12"0"-16,-12 0 16</inkml:trace>
          <inkml:trace contextRef="#ctx0" brushRef="#br0" timeOffset="5202.3254">-4783-1005 0,'0'0'15,"0"11"-15,0-11 16</inkml:trace>
          <inkml:trace contextRef="#ctx0" brushRef="#br0" timeOffset="4955.9212">-5112-34 0,'0'0'0,"0"0"16,0 0-1,-12 0-15,0 0 16,0-12-1,1-11-15,-1-12 16,0-11-16,12 0 16,12 0-1,0 11-15,11 12 16,1 0 0,-1-1-16,13 13 15,-13-1 1,12 12-16,-11 0 15,11 0-15,-11 0 16,-12 0 0,-12 0-16,0 12 15,-12 23 1,-12-1-16,-23 24 16,-12-12-16,-35 12 15,-12-12 1,12-11-16,23 0 15,-11-12 1,11 0-16,12-12 16,12 1-1,12-12-15,11 0 16,12 0-16,12 0 16,0 0-1,0-12-15,12 1 16,12-12-1,11 0-15,0-12 16,12 0 0,24 1-16,-12-1 15,-24 23-15,1 1 16,-24 11 0,-12 0-16,0 0 15,0 0 1,-12 11-16,-24 24 15,-11 0-15,-12-1 16,-11 1 0,-1 0-16,0-12 15,24-12 1,24 1-16,-1 0 16,12-12-1,12 0-15,0 0 16,0 11-16,12 1 15,12 11 1,-1 11-16,13 1 16,-13-12-1,1 12-15,-13-12 16,1 12 0,-12-1-16,-12-11 15,-35 12-15,-23 0 16,-13-12-1,1 0-15,-36-23 16,0 0 0,0-23-16,48 0 15,11-12-15,23-11 16,25 0 0,22-24-16,48-34 15,47-23 1,24 12-16,11 11 15,12 34-15,-153 70 16</inkml:trace>
          <inkml:trace contextRef="#ctx0" brushRef="#br0" timeOffset="5843.5372">-5678 58 0,'0'0'16,"0"0"-16,0 0 15,-12 0 1,1 0-16,-13 0 16,12 0-1,1-12-15,-1-11 16,12 0 0,12-23-16,11-12 15,1 0-15,11 12 16,0 12-1,1 10-15,23 1 16,-12 23 0,0 0-16,0 12 15,-12 11 1,-23 0-16,0 0 16,-24 12-16,0 0 15,-11-1 1,-13 1-16,1 0 15,-12-1 1,-12 1-16,59-35 16</inkml:trace>
          <inkml:trace contextRef="#ctx0" brushRef="#br0" timeOffset="6168.1645">-5654-971 0,'0'0'16,"0"0"0,0 0-16,0 0 15,12 24 1,-1 56-16,-11 13 16,0 11-16,0 23 15,0-127 1</inkml:trace>
          <inkml:trace contextRef="#ctx0" brushRef="#br0" timeOffset="7525.0408">-6926 23 0,'0'0'16,"0"0"-16,23 12 16,-23-12-1</inkml:trace>
          <inkml:trace contextRef="#ctx0" brushRef="#br0" timeOffset="7348.018">-6903-451 0,'0'0'15,"0"0"-15,0 12 16,0 0 0,0-12-16</inkml:trace>
        </inkml:traceGroup>
        <inkml:traceGroup>
          <inkml:annotationXML>
            <emma:emma xmlns:emma="http://www.w3.org/2003/04/emma" version="1.0">
              <emma:interpretation id="{8B2F25CB-B5E8-4704-AB52-79A67CCDF96A}" emma:medium="tactile" emma:mode="ink">
                <msink:context xmlns:msink="http://schemas.microsoft.com/ink/2010/main" type="inkWord" rotatedBoundingBox="33146,2036 30178,2026 30183,345 33152,3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248.1067">-424 12 0,'0'0'16,"0"0"-1,0 0-15,0 0 16,0 0-16,0 0 16,0 0-1,0 11-15,-12 12 16,-11 35-1,-1 12-15,-11-1 16,-12 0-16,0 1 16,-1-13-1,-11-10-15,59-47 16</inkml:trace>
          <inkml:trace contextRef="#ctx0" brushRef="#br0" timeOffset="-1103.9852">-895-404 0,'0'0'0,"0"11"15,-24 24-15,-11 11 16,0 0 0,-24 1-16,0-24 15,-24 0 1,13-12-16,11 1 15,12-12-15,11 0 16,13 0 0,-1 0-16,12 0 15,1 0 1,-1 12-16,0-1 16,12 1-16,0-1 15,0 12 1,0 0-16,-12 24 15,0-1 1,-11 12-16,-1-1 16,-11-10-1,-12-1-15,-24 0 16,1-11-16,-13-24 16,24-11-1,12-11-15,0-12 16,12 0-1,11-12-15,12 0 16,12 1-16,24-13 16,35-22-1,11 0-15,1 11 16,-24 23 0,-47 35-16</inkml:trace>
          <inkml:trace contextRef="#ctx0" brushRef="#br0" timeOffset="-1724.7592">-1013 231 0,'0'0'0,"0"0"15,-12 12 1,0 11-16,-11-11 16,-1-1-1,-11-11-15,-12 0 16,12-11-16,-1-1 16,13-11-1,-1 11-15,12-11 16,1 0-1,11 12-15,11-13 16,13 1-16,-1 0 16,13 12-1,-1-1-15,-11 12 16,-1 0 0,1 12-16,-1-1 15,-11 1 1,0 11-16,-12 12 15,-12-1-15,0 1 16,-23 23 0,-12-12-16,-24 0 15,12-11 1,-11-12-16,22 0 16,48-23-1</inkml:trace>
          <inkml:trace contextRef="#ctx0" brushRef="#br0" timeOffset="-719.8597">-1578-416 0,'0'0'16,"47"-23"-16,23-12 15,1-11 1,0-23-16,-24-1 16,-24 13-16,1-13 15,-24 36 1,-12-1-16,-23 0 16,-12 12-1,-12 12-15,12 11 16,0 0-1,11 11-15,1 12 16,11 0-16,13 12 16,11 11-1,11-11-15,36 23 16,71 11 0,-12 0-16,-106-69 15</inkml:trace>
          <inkml:trace contextRef="#ctx0" brushRef="#br0" timeOffset="-4855.0225">0 0 0,'0'0'0,"0"0"16,0 0-16,0 0 15,0 0 1,0 0-16,0 0 16,0 0-16,0 0 15,12 0 1,11 0-16,13 0 16,34 0-1,13 0-15,11 12 16,-11-1-1,-1 1-15,-11-12 16,-1 11-16,13 1 16,-24 0-1,-12-12-15,-12 0 16,-11 0 0,-24 0-16</inkml:trace>
          <inkml:trace contextRef="#ctx0" brushRef="#br0" timeOffset="-4294.043">412-347 0,'0'0'0,"0"0"16,0 0-1,0 0-15,0 0 16,0 0 0,0 0-16,0 0 15,0 0-15,0 0 16,0 0 0,0 35-16,0 35 15,0 57 1,-11 58-16,11 23 15,0 0-15,11 69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50.8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12824EE-7435-4C19-BD07-7BE76C4AFCAD}" emma:medium="tactile" emma:mode="ink">
          <msink:context xmlns:msink="http://schemas.microsoft.com/ink/2010/main" type="inkDrawing" rotatedBoundingBox="5655,8870 12863,5455 13110,5976 5901,9391" semanticType="callout" shapeName="Other">
            <msink:sourceLink direction="to" ref="{079880BA-DCA6-4E84-8387-CE7D7CDCC9DF}"/>
          </msink:context>
        </emma:interpretation>
      </emma:emma>
    </inkml:annotationXML>
    <inkml:trace contextRef="#ctx0" brushRef="#br0">0 3332 0,'0'0'15,"0"0"-15,0 0 16,0 0 0,0 0-16,0 0 15,0 0 1,0 0-16,24-12 16,23-11-1,35-23-15,24 0 16,0-24-1,47-34-15,60 0 16,-49 24-16,48-24 16,59-35-1,-59 12-15,83-12 16,-83 35 0,118-35-16,-95 1 15,95-13-15,-106 59 16,118-47-1,-71 1-15,35-13 16,-59 47 0,48-11-16,-60-1 15,48-11-15,-71 23 16,0 23 0,0 0-16,-47 23 15,47-34 1,-23 11-16,-60 12 15,-23 23 1,-12-1-16,24 1 16,-24 11-16,-23 12 15,-12 0 1,-24 12-16,-11-1 16,-1 0-1,-11 12-15,-12 0 16,0 0-1,0 0-15,0 0 16,0 0-16,-23 0 16,-13 0-1,-11 0-15,0 12 16,-12-12 0,12 0-16,-24 12 15,1-1-15,-13 1 16,-11-1-1,12 1-15,23-12 16,0 0 0,23 0-16,1 0 15,12 0 1,11 0-16,0 0 16,12 0-16,0 0 15,0 0 1,0 0-16,24 0 15,46-12 1,1-11-16,0 12 16,-1-1-16,-11 0 15,0 12 1,0 0-16,-12 0 16,0 0-1,-23 0-15,-1 0 16,-11 0-1,0 12-15,0 0 16,-12-1-16,0 12 16,-12 12-1,-12 23-15,-11 11 16,0-11 0,-1 0-16,1-12 15,0-11-15,-1-1 16,1-11-1,11 0-15,1-11 16,11-12 0,0 0-16,12 0 15,-12 0-15,1-12 16,-1-22 0,0-12-16,-11-24 15,11 24 1,0 0-16,0 11 15,0 0 1,1 24-16,11 11 16</inkml:trace>
    <inkml:trace contextRef="#ctx0" brushRef="#br0" timeOffset="1226.0418">471 2777 0,'0'0'0,"0"0"16,-11 12 0,-1 22-16,-24 24 15,-11 12-15,-12-1 16,1 0 0,-1-23-16,12 1 15,-1-1 1,13-11-16,0-1 15,-1-11-15,13-11 16,11 0 0,0-1-16,0 1 15,12-12 1,0 0-16,0 0 16,12 0-16,24 0 15,46 0 1,24-12-16,-12 1 15,1-1 1,-25 0-16,24-11 16,-11 0-1,-12 0-15,-12 11 16,-24 1-16,-12-1 16,-11 1-1,0-1-15,-12 12 16,0-11-1,-12-1-15,-11 1 16,-13-1-16,-11-23 16,12 12-1,-12-11-15,0-1 16,-12 0 0,12 12-16,-1 0 15,13 11-15,12 1 16,23 11-1,0 0-15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9:45.7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1B7318-56FB-4ECC-957E-91B46A1D9531}" emma:medium="tactile" emma:mode="ink">
          <msink:context xmlns:msink="http://schemas.microsoft.com/ink/2010/main" type="inkDrawing" rotatedBoundingBox="7593,1741 9324,14640 9100,14671 7369,1771" semanticType="callout" shapeName="Other">
            <msink:sourceLink direction="with" ref="{3932B0D0-5798-4680-BAA7-5A0277D941F8}"/>
            <msink:sourceLink direction="with" ref="{550CB54E-0D78-4148-A7B3-B26F5E9C03FC}"/>
          </msink:context>
        </emma:interpretation>
      </emma:emma>
    </inkml:annotationXML>
    <inkml:trace contextRef="#ctx0" brushRef="#br0">0 0 0,'0'0'0,"0"0"0,0 0 15,0 0 1,0 0-16,0 0 16,0 11-1,0 12-15,12 24 16,0 45 0,-1 47-16,-11-12 15,12 35-15,0 46 16,0-47-1,11 71-15,1 22 16,-1-35 0,13 82-16,-1-47 15,0 70 1,12-47-16,12 35 16,12 12-16,0-47 15,-1 93 1,1-81-16,0 92 15,-1-11 1,1-23-16,0 57 16,-24 1-1,-12-35-15,12 34 16,0 12-16,-11-81 16,-1 35-1,12 58-15,-11-58 16,-1-1-1,12 47-15,-23 1 16,-1-82-16,13 35 16,-1-24-1,-12-57-15,1 58 16,11-104 0,1 57-16,-1-103 15,24 80-15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9:48.0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C224F8-E163-4B4A-B8AF-A190C9D3D41B}" emma:medium="tactile" emma:mode="ink">
          <msink:context xmlns:msink="http://schemas.microsoft.com/ink/2010/main" type="inkDrawing" rotatedBoundingBox="2519,9529 22557,9409 22559,9751 2522,9871" semanticType="underline" shapeName="Other">
            <msink:sourceLink direction="with" ref="{B2EE8FA6-BED4-4C74-ADA3-F775EFCFE61B}"/>
            <msink:destinationLink direction="with" ref="{14F20CCE-919D-465E-BDA1-62844AE19E7A}"/>
          </msink:context>
        </emma:interpretation>
      </emma:emma>
    </inkml:annotationXML>
    <inkml:trace contextRef="#ctx0" brushRef="#br0">0 374 0,'0'0'0,"35"0"16,36 0 0,23-12-16,24 1 15,11-1 1,48-11-16,-24 11 16,0 1-16,36-12 15,11 0 1,0-1-16,59 1 15,-47 0 1,71 12-16,-47-1 16,23 1-16,0-1 15,0 0 1,47 1-16,-11-1 16,11 1-1,36-1-15,-60 1 16,84-1-16,-107 1 15,106-1 1,-71 0-16,48 1 16,-12-1-1,-24 24-15,95-12 16,-107-12-16,36 24 16,23-24-1,-70 12-15,118 12 16,-119-12-1,72-12-15,-36 35 16,-12-11 0,59-12-16,-94 12 15,94-1-15,-94 1 16,71-24 0,-24 24-16,-12-1 15,12-11 1,-59 0-16,71 0 15,-82 12 1,58-1-16,-71-11 16,60-11-1,-36 11-15,0 0 16,-23 0-16,-24 0 16,59 11-1,-71-11-15,0 0 16,24 0-16,-59 0 15,47 0 1,-23 0-16,-36 0 16,12 0-1,23 0-15,-47 0 16,-23 0 0,35 0-16,-23 0 15,-1 0-15,-34 0 16,-1 0-1,24 0-15,0 0 16,-1 0 0,-34 0-16,-1 0 15,1 0 1,11 0-16,12 0 16,-12 0-16,-11 0 15,-13 0 1,1 0-16,0 0 15,-1 0 1,1 0-16,-12 0 16,-12 0-16,0 0 15,-11 0 1,-1 0-16,-12 0 16,1 0-1,-12 12-15,-12-12 16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9:53.99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3B6A4A6-51E7-4517-BEDE-3827CCC9C6C1}" emma:medium="tactile" emma:mode="ink">
          <msink:context xmlns:msink="http://schemas.microsoft.com/ink/2010/main" type="inkDrawing" rotatedBoundingBox="4159,13557 18350,2353 19531,3848 5339,15052" semanticType="verticalRange" shapeName="Other">
            <msink:sourceLink direction="with" ref="{4486B485-E77A-42F1-8E1B-EA6239B20E81}"/>
            <msink:sourceLink direction="with" ref="{CC6C2BC6-0703-435B-A101-832547C38D6C}"/>
            <msink:destinationLink direction="with" ref="{7B463DE0-C542-46C0-9192-2A307AA4B5EF}"/>
          </msink:context>
        </emma:interpretation>
      </emma:emma>
    </inkml:annotationXML>
    <inkml:trace contextRef="#ctx0" brushRef="#br0">0 9801 0,'0'0'0,"0"0"0,0 0 15,0 0 1,0 0-16,12 0 16,-1 0-16,13 0 15,11 12 1,12-12-16,24 0 15,0 0 1,-1 0-16,13 0 16,23 0-16,35-12 15,-11 1 1,-12-1-16,23 1 16,24-12-1,0-12-15,-24 0 16,71 1-1,-47-1-15,0-11 16,35-12-16,-11 12 16,-36-1-1,35 1-15,13-12 16,-48 12 0,12-12-16,23-11 15,-35-12-15,-11-11 16,11-1-1,12 1-15,-36 11 16,1-23 0,11-35-16,1 1 15,-13 22 1,-23-23-16,24-34 16,11 23-16,1-24 15,-1-22 1,-35 34-16,35-34 15,12-12 1,-23 34-16,0-11 16,-1-34-1,1 34-15,11-46 16,-23 34-16,0 24 16,35-70-1,-12 47-15,1-1 16,-1-11-1,36 12-15,-1-12 16,-23-12-16,24 35 16,35-46-1,-47 35-15,47 11 16,-12 0 0,-11-12-16,46 24 15,-58 11-15,47-23 16,0 35-1,-48 11-15,72-57 16,-60 57 0,1 12-16,58-12 15,-47 1 1,36-1-16,-24 23 16,0 12-1,35-11-15,-35 11 16,-11 23-16,11 0 15,-24 12 1,71-12-16,-58 23 16,34 0-1,-11 0-15,-24 24 16,24-1-16,-35 0 16,-25 12-1,1 0-15,-11 12 16,-48-1-1,-12 12-15,0 12 16,-12 11-16,1 0 16,-1 11-1,-82-34-15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49:56.7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6243142-23DA-45ED-8EE2-D2C87C0C6385}" emma:medium="tactile" emma:mode="ink">
          <msink:context xmlns:msink="http://schemas.microsoft.com/ink/2010/main" type="writingRegion" rotatedBoundingBox="6343,968 9817,735 9910,2114 6436,2347"/>
        </emma:interpretation>
      </emma:emma>
    </inkml:annotationXML>
    <inkml:traceGroup>
      <inkml:annotationXML>
        <emma:emma xmlns:emma="http://www.w3.org/2003/04/emma" version="1.0">
          <emma:interpretation id="{8D3A3636-4314-4431-8330-CFE12C0CCF9E}" emma:medium="tactile" emma:mode="ink">
            <msink:context xmlns:msink="http://schemas.microsoft.com/ink/2010/main" type="paragraph" rotatedBoundingBox="6343,968 9817,735 9910,2114 6436,2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EEF6D-1A89-4735-8DC9-8CE2FFAED3DF}" emma:medium="tactile" emma:mode="ink">
              <msink:context xmlns:msink="http://schemas.microsoft.com/ink/2010/main" type="line" rotatedBoundingBox="6343,968 9817,735 9910,2114 6436,2347"/>
            </emma:interpretation>
          </emma:emma>
        </inkml:annotationXML>
        <inkml:traceGroup>
          <inkml:annotationXML>
            <emma:emma xmlns:emma="http://www.w3.org/2003/04/emma" version="1.0">
              <emma:interpretation id="{3932B0D0-5798-4680-BAA7-5A0277D941F8}" emma:medium="tactile" emma:mode="ink">
                <msink:context xmlns:msink="http://schemas.microsoft.com/ink/2010/main" type="inkWord" rotatedBoundingBox="6343,968 9817,735 9910,2114 6436,2347">
                  <msink:destinationLink direction="with" ref="{5F1B7318-56FB-4ECC-957E-91B46A1D95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1472 878 0,'0'0'16,"0"0"-16,0 0 15,12 0 1,12 0-16,-1 0 15,13-11 1,22-12-16,13 0 16,0-1-16,-1 13 15,-70 11 1</inkml:trace>
          <inkml:trace contextRef="#ctx0" brushRef="#br0" timeOffset="-324.2858">1684 462 0,'0'0'16,"12"-11"-16,0-1 16,11-11-1,13-23-15,-1-12 16,-11-11 0,-1-1-16,-11 1 15,-12 23-15,0 0 16,-12 11-1,0 12-15,1 0 16,-1 11 0,0 1-16,0 11 15,1 0 1,-1 23-16,-12 23 16,12 23-16,1 24 15,-1 22 1,0 24-16,12 23 15,0-35 1,12-23-16,0-12 16,-1-11-16,1 12 15,0-24 1,0-23-16,-12 1 16,0-1-1,0-12-15,0-34 16</inkml:trace>
          <inkml:trace contextRef="#ctx0" brushRef="#br0" timeOffset="562.6705">2238 324 0,'0'0'16,"0"0"0,0 11-16,-12 1 15,0 11 1,1 23-16,-1-11 15,12-1-15,0-10 16,0-13 0,12 1-16,-1-1 15,1-11 1,0 0-16,0 0 16,11-11-1,1-1-15,-1 1 16,13-1-16,-1 0 15,-11 1 1,-1-1-16,-11 1 16,0-1-1,0 12-15,-12 0 16,0 0-16,0 0 16,0 0-1,0 0-15,0 0 16,0 0-1</inkml:trace>
          <inkml:trace contextRef="#ctx0" brushRef="#br0" timeOffset="1772.5279">0 81 0,'0'0'16,"0"0"-1,0 23-15,12 12 16,-1-1-16,1-10 16,12-13-1,11 1-15,24-12 16,0-23-1,-12-1-15,12-10 16,-12-1 0,-12 0-16,-11 12 15,-1 0-15,-11 12 16,0-1 0,-12 12-16,0 0 15,12 35 1,-12 34-16,-12 24 15,-12 45 1,-11 12-16,0-22 16,-12-13-16,0-11 15,-1-11 1,1-36-16,12-10 16,0-24-1,-1 0-15,13-23 16,-1 0-16,12-12 15,1-11 1,-1-11-16,12-24 16,23-23-1,24-12-15,24 12 16,23 12 0,-94 69-16</inkml:trace>
          <inkml:trace contextRef="#ctx0" brushRef="#br0" timeOffset="2031.8123">624 405 0,'0'0'16,"0"0"-16,24 0 16,23 0-16,23 0 15,-22 0 1,11-12-16,-12 0 16,-47 12-1</inkml:trace>
          <inkml:trace contextRef="#ctx0" brushRef="#br0" timeOffset="2285.7403">695 613 0,'0'0'0,"12"0"16,23 11 0,36-11-16,11 0 15,-11 0-15,-1-11 16,-11-1 0,0 12-16,-59 0 15</inkml:trace>
          <inkml:trace contextRef="#ctx0" brushRef="#br0" timeOffset="3083.3019">2320 173 0,'0'0'0,"0"0"16,0 0-1,0 0-15,-11 12 16,-1 0-1,0-1-15,0 12 16,1 0-16,-1 12 16,0 0-1,0-1-15,12 13 16,0 10 0,12-10-16,0-1 15,11 0 1,36 0-16,12-23 15,11 0-15,-82-23 16</inkml:trace>
          <inkml:trace contextRef="#ctx0" brushRef="#br0" timeOffset="3822.6872">2686 497 0,'0'0'0,"0"0"15,-12 0 1,0 0-16,-12 0 16,-11 0-1,12-12-15,-1 1 16,12-1-1,0 1-15,12-1 16,0 1-16,12-12 16,12-1-1,11 1-15,-11 12 16,-1 11 0,1 0-16,-12 11 15,-1 1-15,1 11 16,-12 35-1,-12 0-15,1-12 16,-1-12 0,0 1-16,0-12 15,0-11-15,12-12 16,0 0 0,0 0-16,0-12 15,12-11 1,0-23-16,12 0 15,-1-1 1,24-22-16,0-12 16,0 0-16,-11 24 15,-1 10 1,-23 24-16,0 12 16,-12 11-1,0 0-15,0 0 16,-12 23-1,-12 11-15,13 1 16,-13 0-16,12 11 16,0 0-1,12-11-15,0 0 16,12-12 0,12 0-16,11 0 15,12-12-15,12 1 16,-12 0-1,-47-12-15</inkml:trace>
          <inkml:trace contextRef="#ctx0" brushRef="#br0" timeOffset="4109.9859">3333-139 0,'0'0'0,"0"0"16,12 23-16,0 24 16,12 22-1,-1 12-15,1 0 16,-13 11-1,-11 1-15,-11 45 16,-25-22-16,1 11 16,35-127-1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1:01.1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6971B4-95E8-4E89-B54E-EE61EADBF4DA}" emma:medium="tactile" emma:mode="ink">
          <msink:context xmlns:msink="http://schemas.microsoft.com/ink/2010/main" type="writingRegion" rotatedBoundingBox="7463,3913 9060,15344 7049,15625 5452,4194"/>
        </emma:interpretation>
      </emma:emma>
    </inkml:annotationXML>
    <inkml:traceGroup>
      <inkml:annotationXML>
        <emma:emma xmlns:emma="http://www.w3.org/2003/04/emma" version="1.0">
          <emma:interpretation id="{B8C0C168-F3CF-4E64-B736-0812DF613207}" emma:medium="tactile" emma:mode="ink">
            <msink:context xmlns:msink="http://schemas.microsoft.com/ink/2010/main" type="paragraph" rotatedBoundingBox="7463,3913 9060,15344 7049,15625 5452,4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50DA8C-ED10-4849-A19A-F4E87A521047}" emma:medium="tactile" emma:mode="ink">
              <msink:context xmlns:msink="http://schemas.microsoft.com/ink/2010/main" type="line" rotatedBoundingBox="7463,3913 9060,15344 7049,15625 5452,4194"/>
            </emma:interpretation>
          </emma:emma>
        </inkml:annotationXML>
        <inkml:traceGroup>
          <inkml:annotationXML>
            <emma:emma xmlns:emma="http://www.w3.org/2003/04/emma" version="1.0">
              <emma:interpretation id="{7BDFD447-A125-4949-A900-D3417A1A24CC}" emma:medium="tactile" emma:mode="ink">
                <msink:context xmlns:msink="http://schemas.microsoft.com/ink/2010/main" type="inkWord" rotatedBoundingBox="7392,3923 7567,5174 5627,5445 5452,41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-1484-4553 0,'0'0'0,"0"0"16,12-12-1,11 0-15,1-22 16,23-24 0,-12-11-16,1-1 15,-13 1-15,-11 11 16,-12 12-1,-12 0-15,0 11 16,1 12 0,-1 11-16,0 1 15,0 11-15,-11 0 16,-1 23 0,-11 23-16,-1 47 15,13-1 1,11 24-16,0 34 15,12 0 1,12-34-16,0-24 16,0-11-16,-1 0 15,1 0 1,-12-12-16,12-23 16,0 1-1,-12-47-15</inkml:trace>
          <inkml:trace contextRef="#ctx0" brushRef="#br0" timeOffset="275.056">-1732-4184 0,'0'0'0,"0"0"16,12 0 0,0 0-16,23-11 15,12-12-15,1 0 16,-1-1 0,12 1-16,0 0 15,11 0 1,-11 12-16,-59 11 15</inkml:trace>
          <inkml:trace contextRef="#ctx0" brushRef="#br0" timeOffset="551.291">-1025-4750 0,'0'0'0,"0"0"16,0 0-1,-12 12-15,1 11 16,-13 11-16,12 13 16,1 10-1,-1 24-15,24-11 16,11-1-1,1-11-15,-1-12 16,-23-46 0</inkml:trace>
          <inkml:trace contextRef="#ctx0" brushRef="#br0" timeOffset="3871.6657">-766-4473 0,'0'0'16,"0"0"-16,0 0 15,0 0 1,0 0-16,0 0 15,0 0 1,0 0-16,-11 0 16,-1-11-1,0-1-15,12 1 16,-12-1-16,12 1 16,0-1-1,0-11-15,12 0 16,0 0-1,0 11-15,11 1 16,-11 11-16,0 0 16,-12 0-1,12 11-15,-12 24 16,0 23 0,-12 23-16,-12-1 15,1-10 1,11-24-16,0-11 15,0-12-15,12-12 16,0-11 0,0 0-16,0 0 15,0 0 1,0-11-16,12-35 16,23-24-1,1 1-15,11 0 16,0-1-16,-12 1 15,-11-12 1,11 0-16,-11 23 16,-12 24-1,-1 11-15,-11 11 16,0 12-16,0 0 16,-11 12-1,-13 11-15,0 23 16,1-11-1,-1 11-15,13-12 16,-1 1-16,12 0 16,0 11-1,0 0-15,12-11 16,11 0 0,12-1-16,-35-34 15</inkml:trace>
          <inkml:trace contextRef="#ctx0" brushRef="#br0" timeOffset="5634.5175">-459-4103 0,'0'0'15,"0"0"-15,0 0 16,0 0-16,0-11 15,0-1 1,0 1-16,11-12 16,1-1-1,0-10-15,12-1 16,-13 12 0,13 11-16,-1 1 15,1 11-15,-12 0 16,0 11-1,-1 1-15,-11-1 16,0 13 0,0-1-16,-11 0 15,-13 12-15,0-1 16,-11-11 0,0 0-16,-1 1 15,13-13 1,-1 1-16,13-1 15,11-11 1,0 0-16,0 0 16,23 0-16,12 0 15,13 0 1,34 0-16,12 0 16,-11 0-1,-13 0-15,-70 0 16</inkml:trace>
          <inkml:trace contextRef="#ctx0" brushRef="#br0" timeOffset="4530.8967">-436-4126 0,'0'0'16,"0"0"-16,0 0 15,0 0-15,0 0 16,12 0-1,0 0-15,0 0 16,-1 0 0,1 0-16,0 0 15,-12 0 1,0 0-16,0 0 16,0 12-16,0-1 15,0 1 1,-12-1-16,0 1 15,1 0 1,11-1-16,0-11 16,0 0-1,0 0-15,0 0 16,0 0-16,11 0 16,13 0-1,11 12-15,12-12 16,12 0-16,-59 0 15</inkml:trace>
          <inkml:trace contextRef="#ctx0" brushRef="#br0" timeOffset="4914.7369">-118-4865 0,'0'0'15,"0"0"1,0 0-16,0 0 15,12 0 1,0 0-16,11 0 16,13 11-16,11 24 15,0 11 1,0 12-16,-12 0 16,1 11-1,-13 12-15,-11 0 16,-24 11-1,1-11-15,11-81 16</inkml:trace>
          <inkml:trace contextRef="#ctx0" brushRef="#br0" timeOffset="6422.0736">-247-4207 0,'0'0'0,"0"0"15,0 0-15,0 0 16,0-11-1,0 11-15,0-12 16,0 12-16,-12-11 16,12 11-1,-12 0-15,0-12 16,1 12 0,-13 0-16,-11 0 15,-1 0 1,-11 0-16,-12 12 15,12-1-15,0 1 16,24-12 0,-1 0-16,12 0 15,12 0 1,0 0-16,0 0 16,24 0-16,11-12 15,12 1 1,0-1-16,12-11 15,0 0 1,-59 23-16</inkml:trace>
        </inkml:traceGroup>
        <inkml:traceGroup>
          <inkml:annotationXML>
            <emma:emma xmlns:emma="http://www.w3.org/2003/04/emma" version="1.0">
              <emma:interpretation id="{C063AF03-DAC9-41FB-9F5B-F37CAD975D2D}" emma:medium="tactile" emma:mode="ink">
                <msink:context xmlns:msink="http://schemas.microsoft.com/ink/2010/main" type="inkWord" rotatedBoundingBox="7610,8003 7720,8788 6985,8891 6875,8105"/>
              </emma:interpretation>
            </emma:emma>
          </inkml:annotationXML>
          <inkml:trace contextRef="#ctx0" brushRef="#br0" timeOffset="-22737.5183">-353-820 0,'0'0'16,"0"0"-16,0 0 15,0 0 1,0 0-16,-12-12 16,0-11-1,0-12-15,1 1 16,11-1-16,0 0 15,11 0 1,1 1-16,0 11 16,0 0-1,-1 11-15,1 12 16,0 23-16,12 46 16,-13 24-1,1 34-15,-12 12 16,-12-12-1,12-58-15,-11-11 16,11-23 0,0-12-16,0-12 15,0-11-15,0 0 16,0-11 0,0-24-16,11-34 15,1-1 1,12-10-16,-1-24 15,13-12 1,-1 12-16,-12 23 16,1 23-16,-12 24 15,0-1 1,-1 12-16,-11 11 16,0 12-1,0 0-15,-11 12 16,-1 22-16,-12 47 15,12 0 1,12-23-16,0 0 16,24 0-1,0-12-15,11-11 16,0-1 0,1 1-16,23 11 15,-12-11-15,-47-35 16</inkml:trace>
          <inkml:trace contextRef="#ctx0" brushRef="#br0" timeOffset="-22452.2118">342-901 0,'0'0'0,"0"0"15,0 23 1,11 23-16,13 70 15,0 45 1,-24-161-16</inkml:trace>
        </inkml:traceGroup>
        <inkml:traceGroup>
          <inkml:annotationXML>
            <emma:emma xmlns:emma="http://www.w3.org/2003/04/emma" version="1.0">
              <emma:interpretation id="{2C7D9621-57C8-426A-A831-EE30530F8FD6}" emma:medium="tactile" emma:mode="ink">
                <msink:context xmlns:msink="http://schemas.microsoft.com/ink/2010/main" type="inkWord" rotatedBoundingBox="7645,9235 7964,11510 7464,11580 7146,9304"/>
              </emma:interpretation>
            </emma:emma>
          </inkml:annotationXML>
          <inkml:trace contextRef="#ctx0" brushRef="#br0" timeOffset="-24432.0101">342 0 0,'0'0'0,"0"0"15,0 0 1,0 0-16,0 0 15,0 0-15,0 0 16,0 0 0,0 0-16,0 0 15,-12 12 1,-12 34-16,1 12 16,-13-1-1,1 1-15,0 12 16,-12-1-1,0 0-15,23-34 16,-11 11-16,11-11 16,24-35-1</inkml:trace>
          <inkml:trace contextRef="#ctx0" brushRef="#br0" timeOffset="-23968.1911">-47 93 0,'0'0'0,"0"0"15,0 0 1,0 0-16,0 0 16,0 0-16,0 0 15,24 23 1,11 11-16,0 13 16,1-1-1,11 12-15,12 11 16,47 35-1,-106-104-15</inkml:trace>
          <inkml:trace contextRef="#ctx0" brushRef="#br0" timeOffset="-12293.9908">141 624 0,'0'0'16,"0"0"-1,0 0-15,0 0 16,0 0-16,0 0 16,0 12-1,0-12-15</inkml:trace>
          <inkml:trace contextRef="#ctx0" brushRef="#br0" timeOffset="-12128.1442">-35 902 0,'0'0'15,"0"0"1,0 0-16,0 0 16,12 11-16,-12-11 15</inkml:trace>
          <inkml:trace contextRef="#ctx0" brushRef="#br0" timeOffset="-12009.2929">47 1248 0,'0'0'16,"0"0"-1</inkml:trace>
          <inkml:trace contextRef="#ctx0" brushRef="#br0" timeOffset="-11852.1306">118 1503 0,'0'0'0,"0"0"15,0 0-15,12 11 16,-12-11-1</inkml:trace>
          <inkml:trace contextRef="#ctx0" brushRef="#br0" timeOffset="-11723.2927">212 1895 0,'0'0'0,"0"0"15,0 12 1,0 0-16,0-12 15</inkml:trace>
          <inkml:trace contextRef="#ctx0" brushRef="#br0" timeOffset="-11565.0149">224 2300 0,'0'0'16,"0"0"-16,0 0 15,0 12 1,12 11-16,-12-23 16</inkml:trace>
        </inkml:traceGroup>
        <inkml:traceGroup>
          <inkml:annotationXML>
            <emma:emma xmlns:emma="http://www.w3.org/2003/04/emma" version="1.0">
              <emma:interpretation id="{550CB54E-0D78-4148-A7B3-B26F5E9C03FC}" emma:medium="tactile" emma:mode="ink">
                <msink:context xmlns:msink="http://schemas.microsoft.com/ink/2010/main" type="inkWord" rotatedBoundingBox="8578,11890 8923,14360 6996,14629 6651,12159">
                  <msink:destinationLink direction="with" ref="{5F1B7318-56FB-4ECC-957E-91B46A1D9531}"/>
                  <msink:destinationLink direction="from" ref="{F1B3A7B2-8184-4D7D-A1B0-4ADD06137BB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19.7336">860 3606 0,'0'0'16,"0"0"-1,0 0-15,0 0 16,12 0 0,0 0-16,11 0 15,1 0 1,11 0-16,0 0 15,12 0-15,-47 0 16</inkml:trace>
          <inkml:trace contextRef="#ctx0" brushRef="#br0" timeOffset="8280.2868">554 3664 0,'0'0'0,"0"0"16,0 0-1,0 0-15,11 0 16,13 0-1,-24 0-15</inkml:trace>
          <inkml:trace contextRef="#ctx0" brushRef="#br0" timeOffset="8173.142">283 3675 0,'0'0'0,"0"0"16,0 0-1,0 0-15,0 0 16,0 0-16,0 0 15,12 0 1,-12 0-16</inkml:trace>
          <inkml:trace contextRef="#ctx0" brushRef="#br0" timeOffset="-11191.2157">259 2797 0,'0'0'0,"0"11"16,0 13 0,0 10-16,0-11 15,0 0-15,0 1 16,0-1 0,0 0-16,0-12 15,0 12 1,0 1-16,0-1 15,0 0 1,0 0-16,-12 0 16,12-11-16,0-1 15,0 12 1,0-11-16,0-1 16,-11 13-1,-1-1-15,0 0 16,0 11-1,1 1-15,-1 0 16,12 11-16,0-46 16</inkml:trace>
          <inkml:trace contextRef="#ctx0" brushRef="#br0" timeOffset="17792.5519">-141 4530 0,'0'0'0,"0"0"15,0 0 1,11 0-16,25-11 16,11-24-16,0 1 15,0-1 1,-11 0-16,-1 1 15,-12-1 1,1 0-16,-12-11 16,0 0-16,-12 0 15,0 22 1,0 13-16,0 11 16,-12 0-1,0 0-15,-12 23 16,-11 12-1,-24 34-15,12 47 16,0 22-16,23-45 16,13 11-1,11 0-15,0-12 16,0 1 0,11-12-16,-11-24 15,-11-10-15,-1-13 16,-12 1-1,12 0-15,12-35 16</inkml:trace>
          <inkml:trace contextRef="#ctx0" brushRef="#br0" timeOffset="26495.7909">895 4334 0,'0'0'15,"0"0"1,0 0-16,0 0 16,0 0-16,0 0 15,0 0 1,0 0-16,0 12 15,-11-1 1,-1 24-16,-12-1 16,1 13-1,-1-1-15,1-11 16,11-1-16,0 1 16,0 0-1,0-12-15,1 0 16,-1 0-1,12 0-15,0 0 16,0 0 0,0 0-16,12 1 15,-1 10-15,1-11 16,0 0 0,12 1-16,-24-24 15</inkml:trace>
          <inkml:trace contextRef="#ctx0" brushRef="#br0" timeOffset="27489.8264">1001 4322 0,'0'0'0,"0"0"16,0 0 0,0 0-16,0 0 15,0 0-15,0 0 16,12 12 0,12 11-16,-1 12 15,13 34 1,-1 0-16,-12 1 15,-11-1 1,0 0-16,-12 24 16,0-12-16,0-12 15,0-11 1,-12-12-16,0-11 16,12-35-1</inkml:trace>
          <inkml:trace contextRef="#ctx0" brushRef="#br0" timeOffset="18847.743">424 4426 0,'0'0'15,"0"0"-15,0 0 16,0 0 0,0 0-16,0 0 15,0 0 1,-12 24-16,-11 22 16,-13 23-1,1 24-15,12-1 16,-1 1-16,12-13 15,12-10 1,0-12-16,12-24 16,12-11-1,11 0-15,12-11 16,-47-12-16</inkml:trace>
          <inkml:trace contextRef="#ctx0" brushRef="#br0" timeOffset="25173.9286">565 4819 0,'0'0'0,"0"0"16,0 0-1,0 0-15,0 0 16,0 0 0,0 0-16,-11-11 15,-1-1-15,0 1 16,12-1-1,0 1-15,0-1 16,0-11 0,12-12-16,0 1 15,11-1 1,1-11-16,-1-1 16,-11 24-16,12 0 15,-12 12 1,-1-1-16,1 1 15,-12 11 1,0 0-16,0 0 16,0 0-1,12 34-15,-12 12 16,0 1-16,-12-1 16,0 0-1,-11-11-15,-1 11 16,1-11-1,-1-1-15,12 1 16,12-35-16</inkml:trace>
          <inkml:trace contextRef="#ctx0" brushRef="#br0" timeOffset="26021.9661">754 4588 0,'0'0'16,"0"0"0,0 0-16,0 0 15,0 0 1,0 0-16,0 0 15,0 0 1,0 0-16,0 0 16,0 0-16,0 0 15,0 12 1,-12 11-16,0 0 16,-11 12-1,-12 11-15,-1 0 16,-11 12-16,0 0 15,0 11 1,11-11-16,13-12 16,-1 0-1,13-11-15,-1-12 16,0-11-16,12-1 16,0-11-1,0 0-15,0 0 16,0 0-1</inkml:trace>
          <inkml:trace contextRef="#ctx0" brushRef="#br0" timeOffset="18080.9517">-365 4981 0,'0'0'0,"0"0"15,0 0 1,0 0-16,23-11 16,25-1-1,-1 1-15,23-1 16,-11 0-1,0-11-15,-12 12 16,0-1-16,1 12 16,-1 0-1,-47 0-15</inkml:trace>
          <inkml:trace contextRef="#ctx0" brushRef="#br0" timeOffset="27036.8727">895 4831 0,'0'0'0,"0"0"15,0 0-15,0 0 16,0 0-1,0 0-15,0 0 16,0 0 0,0 12-16,-11 22 15,-1 12 1,0 24-16,0-1 16,0-23-16,12 1 15,0-13 1,0-11-16,0 0 15,0-23 1</inkml:trace>
          <inkml:trace contextRef="#ctx0" brushRef="#br1" timeOffset="95328.9117">353 3652 0,'0'0'15,"0"0"-15,0 0 16,0 0-1,0 0-15,0 0 16,12 0 0,0 0-16,0 0 15,0 0 1,-1 0-16,1 0 16,0 0-16,-12 0 15,0 0 1,0 0-16,0 0 15,0 0 1,0 0 0,0 0-1,0 0-15</inkml:trace>
          <inkml:trace contextRef="#ctx0" brushRef="#br1" timeOffset="106680.3187">507 3710 0,'0'0'0,"0"0"16,0 0-16,0 0 15,-12 0 1,0 0-16,0 0 15,-11 0 1,-1-12-16,1 1 16,-1-24-1,0 0-15,13-11 16,11 12-16,0-1 16,11 12-1,1 11-15,0 12 16,0 0-1,11 12-15,1-1 16,-1 12 0,-11-11-16,0 0 15,-12-1-15,0 1 16,-12-1 0,12-11-16,-12 0 15,1-11 1,11 11-16,0 0 15,0 0-15,11-12 16,-11 12 0</inkml:trace>
          <inkml:trace contextRef="#ctx0" brushRef="#br1" timeOffset="111987.336">565 3548 0,'0'0'15,"0"0"-15,0 0 16,0 0 0,0 0-16,0 0 15,-11 0 1,-1 0-16,0 0 15,0 0 1,1 0-16,-13 0 16,12-11-16,0-1 15,1-11 1,11-12-16,0 12 16,0 0-1,11 11-15,1 1 16,-12 11-16,12 0 15,0 11 1,0 13-16,-1-1 16,-11 0-1,-11 0-15,-1 0 16,0-11 0,0-1-16,0-11 15,1-11-15,-1-13 16,0-10-1,0 11-15,12 11 16,0 1 0,0 11-16,0 0 15,12 11-15,-12 1 16,12 11 0,-12-23-16</inkml:trace>
          <inkml:trace contextRef="#ctx0" brushRef="#br1" timeOffset="116269.3953">483 3456 0,'0'0'0,"0"0"16,0 11-1,0 1-15,0 11 16,-12 0-16,0 0 16,1-11-1,-1-1-15,0 1 16,0-12-1,1 0-15,11 0 16,0 0 0,0 0-16,0 0 15,0 0-15,0 0 16,0 0 0,0 0-16,0 0 15,0 0 1,11 11-16,-11 1 15,0-1-15,0 1 16,-11 0 0,-1-1-16,0 1 15,12-12 1,0 0-16,0 0 16,0 0-1,0 0-15,12-12 16,-12 12-16</inkml:trace>
          <inkml:trace contextRef="#ctx0" brushRef="#br1" timeOffset="117117.5206">483 3386 0,'0'0'0,"0"0"16,0 0-1,0 0-15,-12 12 16,-11 11-1,-1 23-15,1-11 16,11 0-16,0-1 16,0-11-1,12 0-15,0-11 16,0 0 0,0-12-16,0 0 15,12 0-15,12-12 16,-1 0-1,-11-11-15,0 0 16,-12 12 0,0-1-16,0 12 15,0 0 1,-12 0-16,-12 12 16,1-1-16,-1 12 15,12 0 1,1 12-16,-1-12 15,12-11 1,0-1-16,0-11 16,12 0-1,11 0-15,13-11 16,22-1-16,13-11 16,-71 23-1</inkml:trace>
          <inkml:trace contextRef="#ctx0" brushRef="#br1" timeOffset="117767.6758">483 3698 0,'0'0'0,"0"0"16,0 0-16,0 0 16,12 0-1,0 0-15,-1 0 16,1 0 0,0 0-16,0-11 15,-1-1-15,-11 1 16,0-1-1,0 1-15,0 11 16,-11-12 0,-1 12-16,-12 0 15,1 12-15,11-12 16,0 0 0,12 0-16,12 11 15,12 1 1,-24-12-16</inkml:trace>
          <inkml:trace contextRef="#ctx0" brushRef="#br0" timeOffset="8616.7376">1319 3571 0,'0'0'16,"0"0"-16,0 0 15,0 0 1,0 0-16,0 0 15,0 0 1,12 0-16,0 0 16,0 0-1,0 0-15,-1 0 16,1 0-16,0 0 16,-12 0-1</inkml:trace>
          <inkml:trace contextRef="#ctx0" brushRef="#br2" timeOffset="290402.0439">742 3641 0,'0'0'0,"0"0"16,0 0-16,0 0 15,12 0 1,12 0-16,-24 0 15</inkml:trace>
        </inkml:traceGroup>
        <inkml:traceGroup>
          <inkml:annotationXML>
            <emma:emma xmlns:emma="http://www.w3.org/2003/04/emma" version="1.0">
              <emma:interpretation id="{212D421A-0E01-4EDB-832A-0E2883364781}" emma:medium="tactile" emma:mode="ink">
                <msink:context xmlns:msink="http://schemas.microsoft.com/ink/2010/main" type="inkWord" rotatedBoundingBox="8235,14910 8310,15449 7801,15520 7726,14981">
                  <msink:destinationLink direction="with" ref="{7B463DE0-C542-46C0-9192-2A307AA4B5EF}"/>
                </msink:context>
              </emma:interpretation>
            </emma:emma>
          </inkml:annotationXML>
          <inkml:trace contextRef="#ctx0" brushRef="#br2" timeOffset="255863.7494">931 5675 0,'0'0'16,"0"0"0,0 0-16,0 0 15,0 0 1,0 0-16,0 0 15,0 0-15,-12 11 16,0 1 0,-11 11-16,-13 0 15,-11 12 1,-24 11-16,1 0 16,11-11-1,12-12-15,11 0 16,13-11-16,-1-1 15,12 1 1,12-1-16,0 1 16,12 11-1,0 0-15,12 0 16,11 0-16,12 0 16,12 0-1,0 1-15,12-1 16,-24-12-1,0 1-15,0-12 16,-24 0 0,1 0-16,-12 0 15,-12 0-15,0 0 16,0 0 0,0 0-16,0-12 15,-12-11 1,0-12-16,0 1 15,-11-1 1,11 0-16,0 1 16,1-1-16,-1 0 15,0 1 1,0-1-16,0 12 16,12 23-1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0:57.3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A84BD5-F037-4DA0-BEC5-35C38E801E59}" emma:medium="tactile" emma:mode="ink">
          <msink:context xmlns:msink="http://schemas.microsoft.com/ink/2010/main" type="writingRegion" rotatedBoundingBox="19168,4076 7999,4774 7985,4552 19154,3854"/>
        </emma:interpretation>
      </emma:emma>
    </inkml:annotationXML>
    <inkml:traceGroup>
      <inkml:annotationXML>
        <emma:emma xmlns:emma="http://www.w3.org/2003/04/emma" version="1.0">
          <emma:interpretation id="{3BCC1B3D-80BC-419C-A40E-F0F2C9C30783}" emma:medium="tactile" emma:mode="ink">
            <msink:context xmlns:msink="http://schemas.microsoft.com/ink/2010/main" type="paragraph" rotatedBoundingBox="19168,4076 7999,4774 7985,4552 19154,3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03D52F-1775-478E-8DD8-BF97716252C2}" emma:medium="tactile" emma:mode="ink">
              <msink:context xmlns:msink="http://schemas.microsoft.com/ink/2010/main" type="line" rotatedBoundingBox="19168,4076 7998,4774 7985,4552 19154,3854"/>
            </emma:interpretation>
          </emma:emma>
        </inkml:annotationXML>
        <inkml:traceGroup>
          <inkml:annotationXML>
            <emma:emma xmlns:emma="http://www.w3.org/2003/04/emma" version="1.0">
              <emma:interpretation id="{915B2491-0A9E-4C4D-BA0D-E9B20D5D5B1B}" emma:medium="tactile" emma:mode="ink">
                <msink:context xmlns:msink="http://schemas.microsoft.com/ink/2010/main" type="inkWord" rotatedBoundingBox="19167,4052 15977,4251 15966,4082 19156,38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-15372 2855 0,'0'0'0,"0"0"15,0 0-15,0 0 16</inkml:trace>
          <inkml:trace contextRef="#ctx0" brushRef="#br1" timeOffset="112187.4867">-15255 2832 0,'0'0'16,"0"0"-16,0 0 15,0 0 1,0 0-16,0 0 15,0 0 1,0 0-16,0 0 16,0 0-1,0 0-15,0 0 16,0 0-16,12 0 16,0 0-1,11 0-15,-11 0 16,0 0-1,0 0-15,-12 0 16,0 0-16,0 0 16,0 0-1,0 0-15,0 0 16,0 0 0,0 0-16,0 0 15,0 0 1,0-12-16,0 12 15,0 0-15,0 0 16,0 0 0,0 0-16,0 0 15,0 0 1,0 0-16,0 0 16,0 0-16,0 0 15,0 0 1,0 0-16,0 0 15</inkml:trace>
          <inkml:trace contextRef="#ctx0" brushRef="#br1" timeOffset="112984.5153">-15113 2866 0,'0'0'16,"0"0"-1,0 0-15,0 0 16,-12 0-16,0 0 16,0-11-1,-11-1-15,-1 1 16,12-1-1,1 1-15,11-1 16,0 0 0,0 1-16,11-1 15,1 1-15,12-1 16,11 12 0,-11 0-16,-1 0 15,1 12 1,-12-12-16,-12 0 15,0 0-15,0 0 16,-12 11 0,0 1-16,12-12 15</inkml:trace>
          <inkml:trace contextRef="#ctx0" brushRef="#br1" timeOffset="113891.8694">-15137 2855 0,'0'0'0,"0"0"16,0 0-16,0 0 16,0 0-1,0 0-15,-12 0 16,1 0-16,-1 0 15,-12 0 1,1 0-16,11 0 16,0-12-1,0 1-15,12 11 16,0 0 0,0 0-16,12-12 15,0 1-15,11-1 16,1 12-1,11 0-15,-11 0 16,-1 0 0,1 0-16,-24 0 15,0 0 1,0 0-16,0 0 16,-12 12-16,0-1 15,1-11 1,-1 0-16,-12 0 15,13 0 1,11 0-16,0 0 16,0 0-16,0 0 15,0 0 1,0 0-16,0 0 16</inkml:trace>
          <inkml:trace contextRef="#ctx0" brushRef="#br1" timeOffset="114570.1499">-15043 2901 0,'0'0'16,"0"0"-1,0 0-15,0 0 16,-11 0 0,-1 0-16,0 0 15,-12-12-15,13 12 16,-1-11 0,12 11-16,0 0 15,0 0 1,0 0-16,0 0 15,0 0-15</inkml:trace>
          <inkml:trace contextRef="#ctx0" brushRef="#br1" timeOffset="122919.6436">-15019 2889 0,'0'0'15,"0"0"1,0 0-16,0 0 16,0 0-1,-12 0-15,12 0 16,-12-11-16,1-1 16,11 12-1,0 0-15,0 0 16,0 0-1,0-11-15,0-1 16,0 1 0,11-1-16,1 1 15,-12 11-15,0 0 16,0 0 0,0 0-16,0 0 15,0 0 1,0 0-16,-12 11 15,-11-11 1,-1 0-16,12 0 16,1 0-16,11 0 15,0 0 1,0 0-16,0 0 16,0 0-1,0 0-15,0 0 16</inkml:trace>
          <inkml:trace contextRef="#ctx0" brushRef="#br0" timeOffset="208.7969">-15679 2913 0,'0'0'0</inkml:trace>
          <inkml:trace contextRef="#ctx0" brushRef="#br0" timeOffset="397.2299">-16009 2889 0,'0'0'0,"-11"12"16,11-12 0,0 0-16</inkml:trace>
          <inkml:trace contextRef="#ctx0" brushRef="#br0" timeOffset="543.8258">-16303 2924 0,'0'0'15,"0"0"-15,0 0 16</inkml:trace>
          <inkml:trace contextRef="#ctx0" brushRef="#br2" timeOffset="276603.4072">-14984 2809 0,'0'0'16,"0"0"-16,0 0 16,0 0-16,0 0 15,0 0 1,-12 0-16,1 0 15,-1 0 1,0 0-16,0 0 16,1 0-1,-1 0-15,0 0 16,0 0-16,12 0 16,0 0-1,0 0-15,0 0 16,0 0-1,0 0-15,24 0 16,23 0-16,35 0 16,24-12-1,12 12-15,24 0 16,11-12 0,-12 12-16,-23 0 15,23 0 1,24-11-16,-71-1 15,-11 12-15,-24-11 16,-12 11 0,0 0-16,-23 0 15,-13 0 1,-11 0-16,0 0 16,0 0-16,-11 0 15,-48 0 1,-71 0-16,12 11 15,-11-11 1,-60 12-16,24-12 16,24 11-1,-24-11-15,-12 12 16,48 0-16,34-1 16,25-11-1,-1 0-15,24 12 16,23-12-1,24 0-15,0 0 16,0 0 0,12 0-16,59 0 15,82 0-15,0 0 16,36-12 0,34 1-16,-58 11 15,12 0 1,35-24-16,-71 24 15,-11 0-15,11 0 16,-23-11 0,-35-1-16,-24 12 15,-12 0 1,-24 0-16,-23 0 16,0 0-1,-12 0-15,-58 0 16,-13 0-16,-34 12 15,-37-12 1,37 11-16,22-11 16,95 0-1</inkml:trace>
        </inkml:traceGroup>
        <inkml:traceGroup>
          <inkml:annotationXML>
            <emma:emma xmlns:emma="http://www.w3.org/2003/04/emma" version="1.0">
              <emma:interpretation id="{E53637CC-5108-43A8-8F17-0A59E548F6EF}" emma:medium="tactile" emma:mode="ink">
                <msink:context xmlns:msink="http://schemas.microsoft.com/ink/2010/main" type="inkWord" rotatedBoundingBox="15327,4249 13754,4347 13747,4227 15319,4129"/>
              </emma:interpretation>
            </emma:emma>
          </inkml:annotationXML>
          <inkml:trace contextRef="#ctx0" brushRef="#br0" timeOffset="988.2166">-17929 2982 0,'0'0'15,"0"0"-15</inkml:trace>
          <inkml:trace contextRef="#ctx0" brushRef="#br0" timeOffset="829.2734">-17469 2994 0,'0'0'0,"0"0"16</inkml:trace>
          <inkml:trace contextRef="#ctx0" brushRef="#br0" timeOffset="702.3904">-16951 2959 0,'0'0'16,"-12"0"-1,0 11-15,12-11 16</inkml:trace>
          <inkml:trace contextRef="#ctx0" brushRef="#br0" timeOffset="1143.973">-18518 2970 0,'0'0'0,"0"0"16,-11 0 0,11 0-16</inkml:trace>
        </inkml:traceGroup>
        <inkml:traceGroup>
          <inkml:annotationXML>
            <emma:emma xmlns:emma="http://www.w3.org/2003/04/emma" version="1.0">
              <emma:interpretation id="{B45D7B92-864F-4B9E-84A1-06615AED4963}" emma:medium="tactile" emma:mode="ink">
                <msink:context xmlns:msink="http://schemas.microsoft.com/ink/2010/main" type="inkWord" rotatedBoundingBox="13031,4292 11733,4373 11730,4318 13027,4236"/>
              </emma:interpretation>
            </emma:emma>
          </inkml:annotationXML>
          <inkml:trace contextRef="#ctx0" brushRef="#br0" timeOffset="1420.3038">-19896 3051 0,'0'0'0,"-12"0"16,-23-11 0,0 11-16,-1 0 15,13 0-15,23 0 16</inkml:trace>
          <inkml:trace contextRef="#ctx0" brushRef="#br0" timeOffset="1480.4513">-20450 3040 0</inkml:trace>
          <inkml:trace contextRef="#ctx0" brushRef="#br0" timeOffset="1499.3925">-20544 3086 0</inkml:trace>
          <inkml:trace contextRef="#ctx0" brushRef="#br0" timeOffset="1283.2275">-19248 2982 0,'0'0'0,"-12"12"16,-11-1-1,23-11-15</inkml:trace>
        </inkml:traceGroup>
        <inkml:traceGroup>
          <inkml:annotationXML>
            <emma:emma xmlns:emma="http://www.w3.org/2003/04/emma" version="1.0">
              <emma:interpretation id="{353768C7-CD06-4B25-96CD-1BBF7511BD56}" emma:medium="tactile" emma:mode="ink">
                <msink:context xmlns:msink="http://schemas.microsoft.com/ink/2010/main" type="inkWord" rotatedBoundingBox="10626,4427 10614,4427 10613,4412 10625,4411"/>
              </emma:interpretation>
            </emma:emma>
          </inkml:annotationXML>
          <inkml:trace contextRef="#ctx0" brushRef="#br0" timeOffset="1756.1295">-21651 3155 0,'0'0'0,"-12"0"16,12 0-16</inkml:trace>
        </inkml:traceGroup>
        <inkml:traceGroup>
          <inkml:annotationXML>
            <emma:emma xmlns:emma="http://www.w3.org/2003/04/emma" version="1.0">
              <emma:interpretation id="{2B618E3D-FDA3-42ED-947B-5154FAF0C766}" emma:medium="tactile" emma:mode="ink">
                <msink:context xmlns:msink="http://schemas.microsoft.com/ink/2010/main" type="inkWord" rotatedBoundingBox="9385,4687 7999,4774 7990,4639 9376,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31.4586">-22900 3282 0,'0'0'0,"0"0"16,-11 0 0,-1 12-16,12-12 15</inkml:trace>
          <inkml:trace contextRef="#ctx0" brushRef="#br0" timeOffset="2178.612">-23112 3340 0,'0'0'15,"0"0"1,-12 0-16,1 0 16,-13 0-16,-11 0 15,-12 0 1,0 0-16,-1 0 16,13 0-1,0 12-15,-1-1 16,36-11-16</inkml:trace>
          <inkml:trace contextRef="#ctx0" brushRef="#br0" timeOffset="2406.6239">-23760 3444 0,'0'0'15,"-23"-11"-15,-13 11 16,-11 0 0,0 0-16,12 0 15,11 11-15,1 1 16,-1-1-1,24-11-15,-188 23 16,188-23 0,0 0-16,-12 0 15,0 0-15,0 0 16,1 0 0,-13 12-16,24-12 15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0:46.4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AE77DC-6A9F-4999-81D1-20A42F9E4F3E}" emma:medium="tactile" emma:mode="ink">
          <msink:context xmlns:msink="http://schemas.microsoft.com/ink/2010/main" type="writingRegion" rotatedBoundingBox="17039,8540 18983,8484 19014,9563 17070,9618"/>
        </emma:interpretation>
      </emma:emma>
    </inkml:annotationXML>
    <inkml:traceGroup>
      <inkml:annotationXML>
        <emma:emma xmlns:emma="http://www.w3.org/2003/04/emma" version="1.0">
          <emma:interpretation id="{88E09DF7-9D43-4462-8F18-6BB477609C2C}" emma:medium="tactile" emma:mode="ink">
            <msink:context xmlns:msink="http://schemas.microsoft.com/ink/2010/main" type="paragraph" rotatedBoundingBox="17473,8384 18555,8867 18277,9491 17195,9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69DCF6-B676-4A98-B0A6-44746C5D8DD0}" emma:medium="tactile" emma:mode="ink">
              <msink:context xmlns:msink="http://schemas.microsoft.com/ink/2010/main" type="line" rotatedBoundingBox="17473,8384 18555,8867 18277,9491 17195,9008"/>
            </emma:interpretation>
          </emma:emma>
        </inkml:annotationXML>
        <inkml:traceGroup>
          <inkml:annotationXML>
            <emma:emma xmlns:emma="http://www.w3.org/2003/04/emma" version="1.0">
              <emma:interpretation id="{B07067FF-8722-4448-B770-3253EC633332}" emma:medium="tactile" emma:mode="ink">
                <msink:context xmlns:msink="http://schemas.microsoft.com/ink/2010/main" type="inkWord" rotatedBoundingBox="17473,8384 18555,8867 18277,9491 17195,90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 4368 0,'0'0'0,"0"0"16,0 0-16,0 0 15,0 0 1,-12-11-16,0-1 16,1 1-1,-1-1-15,0 0 16,12 1-16,0-1 16,0-11-1,12 0-15,11 0 16,1 11-1,11 1-15,1-1 16,-13 12 0,1 12-16,-1 23 15,1 34-15,-12 12 16,-12 0 0,-12-12-16,-12-11 15,1 0 1,-1-24-16,13-11 15,-1 1-15,0-13 16,12-11 0,0 0-16,0 0 15,12-11 1,0-13-16,11-10 16,24-59-1,0 1-15,-11 11 16,-1 12-16,-11 22 15,-1 1 1,-11 11-16,0 1 16,-1 11-1,1 0-15,-12 23 16,0 0-16,0 0 16,0 0-1,-23 23-15,-1 23 16,1 23-1,11 1-15,0-13 16,0-10 0,12-13-16,0 1 15,12-12-15,0 0 16,11 0 0,1-11-16,11-1 15,12 1 1,-47-12-16</inkml:trace>
          <inkml:trace contextRef="#ctx0" brushRef="#br0" timeOffset="600.6494">1013 4565 0,'0'0'16,"0"0"-1,0 0-15,0 0 16,0 0-16,0-12 16,0-11-1,12 0-15,12 0 16,-1 0 0,1 11-16,0 1 15,-1-1-15,1 12 16,-1 12-1,1 11-15,-12 0 16,-1 11 0,-11 1-16,0 0 15,-11-1 1,-1 1-16,0-12 16,0 0-16,0 1 15,1-13 1,11 1-16,0-12 15,0 11 1,0-11-16,11 12 16,13-12-1,11 0-15,24 0 16,12 0-16,11 23 16,-82-23-1</inkml:trace>
        </inkml:traceGroup>
      </inkml:traceGroup>
    </inkml:traceGroup>
    <inkml:traceGroup>
      <inkml:annotationXML>
        <emma:emma xmlns:emma="http://www.w3.org/2003/04/emma" version="1.0">
          <emma:interpretation id="{76C481B0-67EC-4CCA-8214-8C942582C4B7}" emma:medium="tactile" emma:mode="ink">
            <msink:context xmlns:msink="http://schemas.microsoft.com/ink/2010/main" type="paragraph" rotatedBoundingBox="17067,9540 19011,9484 19014,9563 17070,9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150046-6740-48EA-A174-3FD5443F5E54}" emma:medium="tactile" emma:mode="ink">
              <msink:context xmlns:msink="http://schemas.microsoft.com/ink/2010/main" type="line" rotatedBoundingBox="17067,9540 19011,9484 19014,9563 17070,9618"/>
            </emma:interpretation>
          </emma:emma>
        </inkml:annotationXML>
        <inkml:traceGroup>
          <inkml:annotationXML>
            <emma:emma xmlns:emma="http://www.w3.org/2003/04/emma" version="1.0">
              <emma:interpretation id="{C44BD50D-472E-481B-9CCD-E2791DF3A77B}" emma:medium="tactile" emma:mode="ink">
                <msink:context xmlns:msink="http://schemas.microsoft.com/ink/2010/main" type="inkWord" rotatedBoundingBox="17067,9540 19011,9484 19014,9563 17070,9618"/>
              </emma:interpretation>
            </emma:emma>
          </inkml:annotationXML>
          <inkml:trace contextRef="#ctx0" brushRef="#br1" timeOffset="286044.4113">106 5177 0,'0'0'0,"0"0"16,0 0-1,0 0-15,0 0 16,0 0-16,0 0 16,0 0-1,0 0-15,0 0 16,0 0-1,0 0-15,0 0 16,0 0 0,0 0-16,0 0 15,24 0-15,11 0 16,24 0 0,35 0-16,-11-11 15,-1 11 1,1-12-16,11 1 15,36-1 1,-13 12-16,-22 0 16,-1-12-16,0 12 15,24 0 1,0 0-16,-24 0 16,-12 0-1,-11 0-15,-12 0 16,-12 0-16,0 0 15,-11 0 1,-13 0-16,-11 0 16,-12 0-1,0 0-15,0 0 16,0 0 0,-12 0-16,-11 0 15,-24 0-15,-48 0 16,1 0-1,0 0-15,0 0 16,-1 0 0,-22 0-16,-13 12 15,36 0-15,11-1 16,13-11 0,11 0-16,0 0 15,0 0 1,12 0-16,11 0 15,13 0 1,11 0-16,12 0 16,0 0-16,0 0 15,0 0 1,24 0-16,11 0 16,24 0-1,47 0-15,12 0 16,-1 0-16,-10 0 15,10-11 1,36 11-16,-11 0 16,-48 0-1,0-12-15,-11 12 16,-1 0 0,-11 0-16,-24 0 15,-12 0-15,-23 0 16,-12 0-1,0 0-15,-12 0 16,-23 0 0,-24 0-16,-70 0 15,-25 12-15,1-12 16,24 0 0,-60 0-16,48 0 15,23 0 1,0 0-16,0 11 15,-11-11 1,35 0-16,35 0 16,12 12-16,23-12 15,12 0 1,12 0-16,0 0 16,12 0-1,35 0-15,24 0 16,23 0-16,24 0 15,59 0 1,-48 0-16,1-12 16,11 1-1,24-1-15,-47 12 16,-36 0 0,-11 0-16,-12 0 15,-24 0-15,-11 0 16,-12 0-1,-12 0-15,0 0 16,-24 0 0,-59 0-16,-34 0 15,-25 12-15,-23-12 16,-23 0 0,47 11-16,-13-11 15,-58 0 1,71 12-16,47-1 15,11 1 1,13-12-16,23 0 16,11 0-16,24 0 15,12 0 1,0 0-16,24 0 16,70-12-1,59 12-15,-11 0 16,23-11-16,35 11 15,-59 0 1,-35 0-16,36 0 16,-13-12-1,-35 12-15,-23 0 16,-24 0 0,-23 0-16,-12 0 15,-12 0-15,-12 0 16,-47 0-1,-35 0-15,-12 0 16,-71 0 0,12-11-16,24 22 15,-24-11 1,12 12-16,35-1 16,35 1-16,36-12 15,12 0 1,23 0-16,12 0 15,0 0 1,71 0-16,23-12 16,24 12-16,23 0 15,24 0 1,-47 0-16,-24 0 16,0 0-1,-11 12-15,-24-12 16,-24 0-1,-11 0-15,-13 0 16,-11 0-16,0 0 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2:17.79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D54DA5-1AF9-46E1-9F4C-A3F886BA6E41}" emma:medium="tactile" emma:mode="ink">
          <msink:context xmlns:msink="http://schemas.microsoft.com/ink/2010/main" type="inkDrawing" rotatedBoundingBox="7904,12759 17131,4104 17205,4184 7978,12838" semanticType="underline" shapeName="Other"/>
        </emma:interpretation>
      </emma:emma>
    </inkml:annotationXML>
    <inkml:trace contextRef="#ctx0" brushRef="#br0">0 8633 0,'0'0'0,"0"0"0,0 0 16,0 0-16,0 0 15,0 0 1,0 0-16,0 0 16,0 0-1,0 0-15,0 0 16,0 0 0,0 0-16,0 0 15,0 0-15,0 0 16,0 0-1,0 0-15,0 0 16,0 0 0,0 0-16,0 0 15,0 0 1,0 0-16,0 0 16,0 0-16,0 0 15,0 0 1,0 0-16,0 0 15,0 0-15,0 0 16,0 0 0,0 0-16,0 0 15,0 0 1,0 0-16,0 0 16,0 0-1,0 0-15,0 0 16,0 0-16,12-12 15,-1 1 1,13-1-16,11-11 16,1 0-1,-1-12-15,0 1 16,12-1-16,12-11 16,12 0-1,-12-1-15,0 1 16,11-12-1,-11 1-15,12-24 16,0 0 0,11 0-16,1 12 15,-1 11-15,1-12 16,-1-10 0,0-1-16,13-12 15,-1 1 1,12-1-16,-12 1 15,0-1 1,12-22-16,12 11 16,12 0-16,-24 23 15,-12-12 1,24-22-16,0-1 16,-1 12-1,-10 12-15,-1-1 16,11-22-16,13-12 15,-12 11 1,-12 35-16,-12-11 16,0-12-1,24 0-15,-12 11 16,0 1 0,-12 22-16,-11 1 15,11-12-15,24-34 16,0 11-1,-12 0-15,-24 23 16,0 0 0,24-23-16,12 0 15,0 0 1,-24 11-16,-11 12 16,11-23-16,12 0 15,12-11 1,-12 11-16,-24 23 15,-11 0 1,11-12-16,24-22 16,0 11-16,1 11 15,-13 1 1,-12 11-16,24-23 16,12-23-1,-12 23-15,0 11 16,-23 13-1,-13-1-15,48-35 16,-12 12-16,0 0 16,-12 23-1,-11 12-15,-1-12 16,24 0 0,12 0-16,-24-11 15,-11 11-15,-1 11 16,-11 13-1,11-24-15,13-12 16,-1 12 0,-12 0-16,1 12 15,-24 11 1,-1 1-16,-10 10 16,10-10-16,13-1 15,-12 12 1,-12-1-16,0 13 15,12-13 1,-12 13-16,-11-1 16,-1 12-16,-11-12 15,-1 12 1,-11 12-16,0-12 16,-1 11-1,1-11-15,0 0 16,0 11-1,0 1-15,-1-13 16,1 13-16,0-1 16,-12 1-1,0 11-15,0 0 16,0 0 0,0 0-16,0 0 15,0 0-15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0:10.35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5BB2CD-E29B-4650-887F-F0E50974BB5A}" emma:medium="tactile" emma:mode="ink">
          <msink:context xmlns:msink="http://schemas.microsoft.com/ink/2010/main" type="writingRegion" rotatedBoundingBox="19215,2296 21379,2157 21528,4487 19364,4626"/>
        </emma:interpretation>
      </emma:emma>
    </inkml:annotationXML>
    <inkml:traceGroup>
      <inkml:annotationXML>
        <emma:emma xmlns:emma="http://www.w3.org/2003/04/emma" version="1.0">
          <emma:interpretation id="{1012E469-A90F-4CF4-B5D1-0590C5E1AFD5}" emma:medium="tactile" emma:mode="ink">
            <msink:context xmlns:msink="http://schemas.microsoft.com/ink/2010/main" type="paragraph" rotatedBoundingBox="19215,2296 20841,2191 20906,3199 19279,3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7234ED-3E9B-45BB-94BF-DEEC49B38A94}" emma:medium="tactile" emma:mode="ink">
              <msink:context xmlns:msink="http://schemas.microsoft.com/ink/2010/main" type="inkBullet" rotatedBoundingBox="19215,2296 19914,2251 19979,3259 19279,3304"/>
            </emma:interpretation>
          </emma:emma>
        </inkml:annotationXML>
        <inkml:trace contextRef="#ctx0" brushRef="#br0">-13017 1722 0,'0'0'16,"0"0"-16,12 0 16,35 0-1,24 0-15,35 0 16,0 0-16,-23 0 15,-13 0 1,-23-11-16,-47 11 16</inkml:trace>
        <inkml:trace contextRef="#ctx0" brushRef="#br0" timeOffset="-256.7299">-12475 1514 0,'0'0'0,"12"-11"0,0-12 16,11-24-16,1 1 15,0-12 1,-13-23-16,-11 24 16,12-13-1,-12 12-15,-12 12 16,1 23-16,-1 12 15,-12 11 1,-35 34-16,-11 24 16,-1 23-1,12 34-15,24 24 16,23-58 0,12-12-16,12 1 15,11 22-15,1 1 16,-12-12-1,-12-12-15,-12-23 16,12-46 0</inkml:trace>
      </inkml:traceGroup>
      <inkml:traceGroup>
        <inkml:annotationXML>
          <emma:emma xmlns:emma="http://www.w3.org/2003/04/emma" version="1.0">
            <emma:interpretation id="{6F103087-9C4B-4878-B1FF-10BB39E7C9E1}" emma:medium="tactile" emma:mode="ink">
              <msink:context xmlns:msink="http://schemas.microsoft.com/ink/2010/main" type="line" rotatedBoundingBox="19937,2585 20863,2526 20906,3196 19980,3256">
                <msink:destinationLink direction="with" ref="{9F284524-4A3A-4FAF-9426-86F7517BF6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996FAE1-7B94-4337-804E-7B08BB48ED73}" emma:medium="tactile" emma:mode="ink">
                <msink:context xmlns:msink="http://schemas.microsoft.com/ink/2010/main" type="inkWord" rotatedBoundingBox="19937,2585 20863,2526 20906,3196 19980,3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6.4878">-12310 1422 0,'0'0'0,"0"11"16,-12 24-16,12 0 15,0 11 1,0-11-16,12-1 15,0 1 1,0-12-16,0 12 16,-1-12-16,13 11 15,-24-34 1</inkml:trace>
          <inkml:trace contextRef="#ctx0" brushRef="#br0" timeOffset="5121.0176">-12074 1618 0,'0'0'0,"0"0"15,0 0-15,0 0 16,0 0 0,0 0-16,0 0 15,0 0 1,-12 0-16,12 0 16,-12-11-16,1 11 15,-1-12 1,0 1-16,12-1 15,0 0 1,0 1-16,0-1 16,0-11-1,0 12-15,12-12 16,0-1-16,11 1 16,-11 0-1,0 12-15,-1-1 16,13 1-1,-12 11-15,0 0 16,-12 0-16,11 11 16,1 1-1,0 11-15,-12 23 16,0 0 0,-24 24-16,-11-1 15,0 0 1,-1 12-16,13-35 15,-1 24-15,1-13 16,23-57 0</inkml:trace>
          <inkml:trace contextRef="#ctx0" brushRef="#br0" timeOffset="5996.8071">-11839 1306 0,'0'0'0,"0"0"16,0 0-16,0 0 16,0 0-1,0 0-15,0 0 16,0 0-1,0 0-15,0 0 16,0 0-16,0 0 16,0 0-1,0 0-15,0 0 16,-11 12 0,-1-1-16,0 1 15,0 11-15,-11 12 16,-1-1-1,1 1-15,-1 0 16,12-1 0,1 1-16,-1-12 15,0 0 1,0 0-16,12 12 16,0-23-16,12 11 15,12 0 1,11 0-16,12 0 15,24 12 1,11-12-16,-82-23 16</inkml:trace>
          <inkml:trace contextRef="#ctx0" brushRef="#br0" timeOffset="1251.9705">-11674 1271 0,'0'0'16,"12"12"-1,0 0-15,23 22 16,12 1-16,12 23 16,-12 0-1,-11-12-15,-13 0 16,-11-11-1,-12 11-15,-23 23 16,-25 1 0,48-70-16</inkml:trace>
        </inkml:traceGroup>
      </inkml:traceGroup>
    </inkml:traceGroup>
    <inkml:traceGroup>
      <inkml:annotationXML>
        <emma:emma xmlns:emma="http://www.w3.org/2003/04/emma" version="1.0">
          <emma:interpretation id="{D9D42ED4-0D51-4234-BA29-0C61BEA2C70A}" emma:medium="tactile" emma:mode="ink">
            <msink:context xmlns:msink="http://schemas.microsoft.com/ink/2010/main" type="paragraph" rotatedBoundingBox="21525,4395 20672,4616 20531,4072 21384,38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DE4DC5-10D6-4772-8D62-5BB60AC9F4A2}" emma:medium="tactile" emma:mode="ink">
              <msink:context xmlns:msink="http://schemas.microsoft.com/ink/2010/main" type="line" rotatedBoundingBox="21525,4395 20672,4616 20531,4072 21384,3851"/>
            </emma:interpretation>
          </emma:emma>
        </inkml:annotationXML>
        <inkml:traceGroup>
          <inkml:annotationXML>
            <emma:emma xmlns:emma="http://www.w3.org/2003/04/emma" version="1.0">
              <emma:interpretation id="{8304F52E-78E4-4ABE-9AD0-F53437E83B1E}" emma:medium="tactile" emma:mode="ink">
                <msink:context xmlns:msink="http://schemas.microsoft.com/ink/2010/main" type="inkWord" rotatedBoundingBox="21525,4395 20672,4616 20531,4072 21384,38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52546.0715">-11108 2658 0,'0'0'15,"0"0"-15,0 0 16,0 0-1,0 0-15,0 0 16,0 0 0,-12 12-16,0 11 15,-11 0-15,-13 23 16,-34 35 0,-13 23-16,13-11 15,11-35 1,11-1-16,13-22 15,12 0 1,11-12-16,0-12 16,0 1-16,12-12 15,0 0 1,0 0-16,-12-12 16,12-11-1,0-23-15,12-12 16,24-11-16,11 0 15,0-1 1,0 1-16,0 11 16,-12 12-1,-11 11-15,0 12 16,-1 11-16,-11 12 16,11 12-1,1 0-15,11 11 16,12 23-1,12 0-15,0 0 16,12 12 0,-24-23-16,0 11 15,-12-11-15,-11-12 16,0 0 0,-13-11-16,1-1 15,-12-11 1,-12 12-16,-23-1 15,-36 12 1,-11-11-16,-1-1 16,-11 1-16,0 0 15,23-1 1,24 1-16,47-12 16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0:40.7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86B485-E77A-42F1-8E1B-EA6239B20E81}" emma:medium="tactile" emma:mode="ink">
          <msink:context xmlns:msink="http://schemas.microsoft.com/ink/2010/main" type="writingRegion" rotatedBoundingBox="17057,4395 16929,9761 16567,9753 16694,4386">
            <msink:destinationLink direction="with" ref="{53B6A4A6-51E7-4517-BEDE-3827CCC9C6C1}"/>
          </msink:context>
        </emma:interpretation>
      </emma:emma>
    </inkml:annotationXML>
    <inkml:traceGroup>
      <inkml:annotationXML>
        <emma:emma xmlns:emma="http://www.w3.org/2003/04/emma" version="1.0">
          <emma:interpretation id="{3D57B4D3-CBFC-44BC-A311-81929C1FD0A8}" emma:medium="tactile" emma:mode="ink">
            <msink:context xmlns:msink="http://schemas.microsoft.com/ink/2010/main" type="paragraph" rotatedBoundingBox="17057,4395 16929,9761 16567,9753 16694,4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9A045C-18A5-48DF-ABBC-7B728CFFB824}" emma:medium="tactile" emma:mode="ink">
              <msink:context xmlns:msink="http://schemas.microsoft.com/ink/2010/main" type="line" rotatedBoundingBox="17057,4395 16929,9761 16567,9753 16694,4386"/>
            </emma:interpretation>
          </emma:emma>
        </inkml:annotationXML>
        <inkml:traceGroup>
          <inkml:annotationXML>
            <emma:emma xmlns:emma="http://www.w3.org/2003/04/emma" version="1.0">
              <emma:interpretation id="{BFB53634-CD71-42CF-8C59-78F4F42D2EBD}" emma:medium="tactile" emma:mode="ink">
                <msink:context xmlns:msink="http://schemas.microsoft.com/ink/2010/main" type="inkWord" rotatedBoundingBox="16975,4393 16950,5445 16876,5443 16901,4391"/>
              </emma:interpretation>
            </emma:emma>
          </inkml:annotationXML>
          <inkml:trace contextRef="#ctx0" brushRef="#br0">-15361 3571 0,'0'0'16,"0"0"-16,0 23 15,0-23 1</inkml:trace>
          <inkml:trace contextRef="#ctx0" brushRef="#br0" timeOffset="-156.565">-15314 3121 0,'0'0'0,"0"0"16,0 0-1,0 0-15,12 23 16,-12-23 0</inkml:trace>
          <inkml:trace contextRef="#ctx0" brushRef="#br0" timeOffset="129.8599">-15384 4045 0,'0'0'16,"0"12"-16,0-1 16,0 24-1,0 34-15,0-69 16</inkml:trace>
        </inkml:traceGroup>
        <inkml:traceGroup>
          <inkml:annotationXML>
            <emma:emma xmlns:emma="http://www.w3.org/2003/04/emma" version="1.0">
              <emma:interpretation id="{1649E05C-6519-4C6E-8CDF-43E2CAA15D48}" emma:medium="tactile" emma:mode="ink">
                <msink:context xmlns:msink="http://schemas.microsoft.com/ink/2010/main" type="inkWord" rotatedBoundingBox="16793,6046 16775,6819 16708,6818 16726,6044"/>
              </emma:interpretation>
            </emma:emma>
          </inkml:annotationXML>
          <inkml:trace contextRef="#ctx0" brushRef="#br0" timeOffset="295.5489">-15537 4773 0,'0'0'15,"0"0"-15,0 35 16,0 0-1,0 11-15,0 0 16,0-46 0</inkml:trace>
          <inkml:trace contextRef="#ctx0" brushRef="#br0" timeOffset="434.1774">-15502 5444 0,'0'0'0,"0"0"15,0 23 1,0 11-16,0 13 16,0-47-16</inkml:trace>
        </inkml:traceGroup>
        <inkml:traceGroup>
          <inkml:annotationXML>
            <emma:emma xmlns:emma="http://www.w3.org/2003/04/emma" version="1.0">
              <emma:interpretation id="{D34A064A-6BF8-487E-8203-DD96A99C90DF}" emma:medium="tactile" emma:mode="ink">
                <msink:context xmlns:msink="http://schemas.microsoft.com/ink/2010/main" type="inkWord" rotatedBoundingBox="16982,7544 16929,9761 16567,9753 16619,7535">
                  <msink:destinationLink direction="to" ref="{7FED8891-98DF-4AD5-A545-9A388839679D}"/>
                  <msink:destinationLink direction="with" ref="{D44D9FBA-8E94-4760-8DC9-F4725AC8C423}"/>
                </msink:context>
              </emma:interpretation>
            </emma:emma>
          </inkml:annotationXML>
          <inkml:trace contextRef="#ctx0" brushRef="#br0" timeOffset="611.1393">-15643 6264 0,'0'0'15,"0"0"-15,0 12 16,0 22 0,0 1-16,0-35 15</inkml:trace>
          <inkml:trace contextRef="#ctx0" brushRef="#br0" timeOffset="887.5457">-15608 6657 0,'0'0'16,"0"0"0,0 0-16,0 0 15,0 12 1,0-1-16,0 12 16,12 12-16,-12 11 15,11 0 1,1 1-16,0-1 15,-12 0 1,0-23-16,0 0 16,0 1-16,0 10 15,0-11 1,0 12-16,12 0 16,0 11-1,-1 12-15,1-24 16,-12-34-16</inkml:trace>
          <inkml:trace contextRef="#ctx0" brushRef="#br0" timeOffset="1223.523">-15514 7570 0,'0'0'16,"0"0"-1,0 0-15,0 12 16,-12 11 0,1 0-16,11 0 15,0-11-15,0-1 16,0 1-1,0-12-15,0 0 16,0 11 0,0 1-16,0-1 15,0 12 1,0 1-16,0 10 16,0-11-16,0 1 15,0-1 1,0-12-16,0 12 15,0 12 1,0-12-16,0 12 16,0-1-16,0-10 15,0-1 1,11 11-16,-11-34 16</inkml:trace>
          <inkml:trace contextRef="#ctx0" brushRef="#br0" timeOffset="2425.422">-15337 8056 0,'0'0'15,"0"0"-15,0 0 16,0 0 0,0 0-16,0 0 15,-12 11-15,0 12 16,-23 12-1,0 11-15,-1 0 16,1-11 0,11 0-16,1-1 15,11-11-15,0 1 16,0-1 0,1 0-16,-1 0 15,0 0 1,0-11-16,12-1 15,0-11 1,0 0-16,0 0 16</inkml:trace>
          <inkml:trace contextRef="#ctx0" brushRef="#br0" timeOffset="2739.3704">-15691 8090 0,'0'0'16,"0"0"-1,0 0-15,0 0 16,0 0 0,0 12-16,0-12 15,12 23-15,0 0 16,0 12-1,11-1-15,24 24 16,-11-35 0,11 0-16,0-11 15,-12-1-15,-11 1 16,0 0 0,-1-1-16,-23-11 15</inkml:trace>
          <inkml:trace contextRef="#ctx0" brushRef="#br0" timeOffset="1343.3925">-15537 8287 0,'0'0'15,"0"0"-15,0 0 16,0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39:43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B98B09E-3AFD-42F2-800A-9DEA062A3A34}" emma:medium="tactile" emma:mode="ink">
          <msink:context xmlns:msink="http://schemas.microsoft.com/ink/2010/main" type="writingRegion" rotatedBoundingBox="32869,15300 530,13586 1304,-1037 33644,676"/>
        </emma:interpretation>
      </emma:emma>
    </inkml:annotationXML>
    <inkml:traceGroup>
      <inkml:annotationXML>
        <emma:emma xmlns:emma="http://www.w3.org/2003/04/emma" version="1.0">
          <emma:interpretation id="{150B55F9-035B-4311-8273-3012EEB04D1C}" emma:medium="tactile" emma:mode="ink">
            <msink:context xmlns:msink="http://schemas.microsoft.com/ink/2010/main" type="paragraph" rotatedBoundingBox="448,10442 24414,9300 24580,12802 615,139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4BEA92F-2247-47AE-8685-A9DD3158A03B}" emma:medium="tactile" emma:mode="ink">
              <msink:context xmlns:msink="http://schemas.microsoft.com/ink/2010/main" type="line" rotatedBoundingBox="448,10442 24414,9300 24580,12802 615,13944"/>
            </emma:interpretation>
          </emma:emma>
        </inkml:annotationXML>
        <inkml:traceGroup>
          <inkml:annotationXML>
            <emma:emma xmlns:emma="http://www.w3.org/2003/04/emma" version="1.0">
              <emma:interpretation id="{42E859AE-12E2-4A9E-94A1-5DD78E830915}" emma:medium="tactile" emma:mode="ink">
                <msink:context xmlns:msink="http://schemas.microsoft.com/ink/2010/main" type="inkWord" rotatedBoundingBox="488,11284 1326,11244 1403,12870 566,12910"/>
              </emma:interpretation>
            </emma:emma>
          </inkml:annotationXML>
          <inkml:trace contextRef="#ctx0" brushRef="#br0">-29716 10298 0,'0'0'15,"0"11"-15,-12 35 16,0 70-1,12 23-15,12-1 16,-12 70 0,0-46-16,24 0 15,-24-162-15</inkml:trace>
          <inkml:trace contextRef="#ctx0" brushRef="#br0" timeOffset="-227.7619">-29386 11395 0,'0'0'16,"0"0"-16,0 0 15,-12 24 1,-23 22-16,-48 35 15,-35 23-15,1-12 16,11-22 0,0-13-16,0-10 15,23-24 1,36-12-16,47-11 16</inkml:trace>
        </inkml:traceGroup>
        <inkml:traceGroup>
          <inkml:annotationXML>
            <emma:emma xmlns:emma="http://www.w3.org/2003/04/emma" version="1.0">
              <emma:interpretation id="{10E3D28C-E3F6-404C-A3DA-45DCB9D715DA}" emma:medium="tactile" emma:mode="ink">
                <msink:context xmlns:msink="http://schemas.microsoft.com/ink/2010/main" type="inkWord" rotatedBoundingBox="1817,10377 6559,10151 6726,13653 1984,13878"/>
              </emma:interpretation>
            </emma:emma>
          </inkml:annotationXML>
          <inkml:trace contextRef="#ctx0" brushRef="#br0" timeOffset="-7251.7057">-24109 11222 0,'0'0'16,"-12"12"-16,1-1 15,-1-11 1,0 0-16,0 0 16,-11-11-16,11-12 15,0-1 1,12-10-16,0 11 15,0 0 1,12-1-16,0 13 16,0-1-1,-1 12-15,1 0 16,0 12-16,-12-1 16,0 24-1,-24 23-15,-11 0 16,-12-1-1,0-10-15,-36 22 16,-11-11 0,0-12-16,35-11 15,59-35-15</inkml:trace>
          <inkml:trace contextRef="#ctx0" brushRef="#br0" timeOffset="-5143.0795">-26641 12817 0,'0'0'15,"70"-12"-15,72-34 16,11-12 0,-153 58-16</inkml:trace>
          <inkml:trace contextRef="#ctx0" brushRef="#br0" timeOffset="-5369.7624">-25994 12493 0,'0'0'16,"24"-23"-16,35-23 15,12-23 1,-13-12-16,-10 11 15,-25 13-15,-11 22 16,-12 0 0,-12 12-16,-23 12 15,-1-1 1,1 12-16,0 0 16,11 12-1,12-1-15,12 12 16,12 12-16,35 0 15,24-1 1,-12-11-16,0 1 16,-12-13-1,0 1-15,-47-12 16</inkml:trace>
          <inkml:trace contextRef="#ctx0" brushRef="#br0" timeOffset="-6048.2906">-25416 11950 0,'11'0'16,"37"-34"-1,34-36-15,0-11 16,-23 12-16,-35 23 15,-24 11 1,-12 12-16,-35 0 16,0 23-1,0 11-15,0 13 16,11-1 0,25 11-16,11-11 15,11 1-15,25-1 16,34 0-1,-70-23-15</inkml:trace>
          <inkml:trace contextRef="#ctx0" brushRef="#br0" timeOffset="-5830.0233">-25110 12285 0,'12'0'16,"23"0"-16,36 0 16,23-11-1,-94 11-15</inkml:trace>
          <inkml:trace contextRef="#ctx0" brushRef="#br0" timeOffset="-6402.4689">-24227 10367 0,'0'0'0,"0"23"16,-11 23-16,-1 0 15,0-11 1,0 0-16,0-24 16,1 1-1,-13-1-15,1-11 16,-13 0-16,-34 12 15,-36 11 1,23 12-16,12 0 16,24-12-1,0 0-15,12 0 16,11-12 0,13 1-16,11-12 15,0 0-15,0 0 16,11 12-1,13 11-15,-1 0 16,1 0 0,-12 0-16,0 0 15,-12-11 1,0-1-16,-12 1 16,0-1-16,0 1 15,-11-12 1,-1 0-16,-11 0 15,11 0 1,-11 0-16,-1 0 16,1 0-16,-24 11 15,0 13 1,-11 10-16,11-11 16,12 0-1,11-11-15,1-12 16,11 0-16,1-12 15,-1 1 1,1-12-16,11 0 16,0 0-1,0-1-15,-11 13 16,11-1 0,-12 12-16,-11 0 15,-12 12-15,0 11 16,-24 23-1,12 0-15,24 12 16,35-58 0</inkml:trace>
          <inkml:trace contextRef="#ctx0" brushRef="#br0" timeOffset="-3375.0221">-27066 11141 0,'0'0'16,"-11"23"-16,-1 0 15,0 12 1,0-23-16,1-1 16,-1 1-16,0-12 15,0-12 1,0-11-16,12-23 15,12-12 1,12 12-16,23-12 16,12 0-1,-59 58-15</inkml:trace>
          <inkml:trace contextRef="#ctx0" brushRef="#br0" timeOffset="-3655.6892">-26724 11153 0,'0'0'0,"0"11"16,0 24-16,-12 11 16,-11 0-1,-13 12-15,-22 12 16,-1-13-1,0 1-15,23-23 16,36-35 0</inkml:trace>
          <inkml:trace contextRef="#ctx0" brushRef="#br0" timeOffset="-4039.2145">-26123 10887 0,'0'0'0,"0"0"15,0 0 1,0 0-16,0 0 16,0 12-1,0 34-15,-12 12 16,0 11-16,1-11 15,-1-12 1,-12-11-16,-11-1 16,-1-11-1,1-11-15,0-12 16,11 0-16,12-12 16,1-11-1,22-11-15,25-13 16,34-10-1,13 22-15,-83 35 16</inkml:trace>
          <inkml:trace contextRef="#ctx0" brushRef="#br0" timeOffset="-4731.2626">-26100 10899 0,'0'0'0,"0"11"16,0 35-1,0 35-15,0-11 16,-23-13 0,-1-22-16,-11-12 15,0 0 1,11-11-16,-11-12 15,23 0-15,12 0 16,12-23 0,11 0-16,24-12 15,36 12 1,-83 23-16</inkml:trace>
          <inkml:trace contextRef="#ctx0" brushRef="#br0" timeOffset="-2206.1909">-28573 12181 0,'0'0'0,"0"0"15,35-11 1,36-35-16,35-12 16,70-12-1,-176 70-15</inkml:trace>
          <inkml:trace contextRef="#ctx0" brushRef="#br0" timeOffset="-2561.614">-27761 11419 0,'0'0'16,"0"0"-1,0-24-15,12-33 16,12-59-16,-1 24 16,13-1-1,11 1-15,0 22 16,0 24-1,0 12-15,-23 22 16,-1 0-16,-11 12 16,-12 0-1,0 12-15,-23 23 16,-13-1 0,-11 1-16,-12 23 15,12 0 1,0-1-16,0-10 15,0-1-15,0-12 16,-12 1 0,12-12-16,-1 0 15,1 0 1,0 1-16,0-1 16,12-12-16,-1 1 15,1-1 1,0 1-16,11-1 15,1-11 1,-1 0-16,0 0 16,13-11-1,-1-1-15,12-22 16,12-47-16,23-23 16,12 11-1,36-11-15,11 0 16,-94 104-1</inkml:trace>
          <inkml:trace contextRef="#ctx0" brushRef="#br0" timeOffset="-2430.8604">-27419 10286 0,'0'0'15,"0"0"-15,12 12 16,-12-12-1</inkml:trace>
          <inkml:trace contextRef="#ctx0" brushRef="#br0" timeOffset="-3181.4093">-27607 11916 0,'0'0'16,"23"0"-16,48-24 15,47-33-15,23 10 16,-141 47-1</inkml:trace>
          <inkml:trace contextRef="#ctx0" brushRef="#br0" timeOffset="-1693.1284">-28185 10170 0,'0'0'0,"0"0"15,0 12-15,-11 11 16,-13 12 0,-11 11-16,-1 0 15,-11 0 1,0 1-16,0-1 15,23 0 1,13-11-16,11 11 16,0 0-16,11 1 15,1-13 1,0 1-16,-12 0 16,0-12-1,-12 11-15,-11-11 16,-36 12-1,-12-12-15,12-11 16,0-12-16,12 0 16,0-12-1,12-11-15,11 0 16,12-23 0,12-35-16,12-23 15,24 0-15,-36 104 16</inkml:trace>
          <inkml:trace contextRef="#ctx0" brushRef="#br0" timeOffset="-1506.5061">-28420 9708 0,'0'0'0,"35"-11"15,107-36 1,70-34-16,11-11 16,25 23-16,34-1 15</inkml:trace>
        </inkml:traceGroup>
        <inkml:traceGroup>
          <inkml:annotationXML>
            <emma:emma xmlns:emma="http://www.w3.org/2003/04/emma" version="1.0">
              <emma:interpretation id="{A2117EDF-F587-4466-8EA7-4C9DF5BF0BC9}" emma:medium="tactile" emma:mode="ink">
                <msink:context xmlns:msink="http://schemas.microsoft.com/ink/2010/main" type="inkWord" rotatedBoundingBox="7080,11658 10129,11513 10196,12920 7147,13066"/>
              </emma:interpretation>
            </emma:emma>
          </inkml:annotationXML>
          <inkml:trace contextRef="#ctx0" brushRef="#br0" timeOffset="-12440.1201">-20622 10841 0,'0'0'0,"0"0"15,0 23-15,-12 0 16,0 12 0,-11-1-16,-1-11 15,1-11 1,11-12-16,-12 0 15,1 0 1,-1-12-16,13 1 16,-1-12-16,0-12 15,-12-11 1,1-12-16,11 12 16,0 11-1,12 12-15,0 12 16,0 11-1,0 0-15,0 0 16,0 23-16,0 11 16,0 13-1,0 33-15,0 13 16,-12 11 0,1-23-16,-13-12 15,-11 0-15,-24-11 16,-24-12-1,-11 1-15,0-24 16,23-23 0,12-12-16,12-11 15,12-12-15,11-22 16,24-36 0,36 1-16,23 22 15,35 1 1,-94 69-16</inkml:trace>
          <inkml:trace contextRef="#ctx0" brushRef="#br0" timeOffset="-12212.5361">-21317 11996 0,'12'0'15,"58"-11"-15,72-1 16,93-22 0,-58-1-16,-177 35 15</inkml:trace>
          <inkml:trace contextRef="#ctx0" brushRef="#br0" timeOffset="-10275.0587">-22142 10864 0,'0'0'0,"0"0"15,-23 11 1,-1 13-16,-11 10 16,11 1-16,13-12 15,11 12 1,11-12-16,1 0 16,23-12-1,24 1-15,24-12 16,11 0-1,-23-12-15,-24 1 16,-12 11-16,-23 0 16,-12 11-1,-12 13-15,-23 10 16,-24 12 0,0-11-16,-12 0 15,-35-1-15,-11-10 16,34-13-1,12-11-15,24 0 16,0-11 0,12-13-16,11-10 15,1-12 1,11-12-16,0-12 16,12 1-16,0 0 15,12-1 1,-12 1-16,12 23 15,-12 23 1,0 23-16,0 0 16</inkml:trace>
          <inkml:trace contextRef="#ctx0" brushRef="#br0" timeOffset="-9141.4774">-22436 10968 0,'0'0'0,"12"0"15,23-12 1,12 1-16,12-1 15,12-11-15,11 0 16,12 0 0,-94 23-16</inkml:trace>
          <inkml:trace contextRef="#ctx0" brushRef="#br0" timeOffset="-9691.8352">-23025 10667 0,'0'0'15,"0"0"1,0 12-16,0 0 15,0 22-15,0 1 16,-12 0 0,-11 11-16,-1 12 15,-11-12 1,11 0-16,-11 0 16,11-11-16,12-12 15,1 0 1,11-11-16,0 11 15,0 0 1,0 0-16,11 0 16,1 12-1,12-1-15,-12 1 16,-1 11-16,-11-11 16,-11 11-1,-1-11-15,-24 0 16,-22-1-1,-13-22-15,-12-1 16,1-22-16,23-12 16,12 0-1,23-12-15,13-11 16,22-24 0,36-22-16,36-12 15,11 46-15,-94 58 16</inkml:trace>
          <inkml:trace contextRef="#ctx0" brushRef="#br0" timeOffset="-8246.1467">-22189 10899 0,'0'0'0,"0"0"16,0 0-16,0 0 15,12 0 1,12 0-16,11-12 15,12 0-15,36 1 16,-1 11 0,-82 0-16</inkml:trace>
        </inkml:traceGroup>
        <inkml:traceGroup>
          <inkml:annotationXML>
            <emma:emma xmlns:emma="http://www.w3.org/2003/04/emma" version="1.0">
              <emma:interpretation id="{81691971-2A84-419E-BCDE-9A6D080A2EC4}" emma:medium="tactile" emma:mode="ink">
                <msink:context xmlns:msink="http://schemas.microsoft.com/ink/2010/main" type="inkWord" rotatedBoundingBox="10443,11113 14338,10927 14409,12429 10514,12614"/>
              </emma:interpretation>
            </emma:emma>
          </inkml:annotationXML>
          <inkml:trace contextRef="#ctx0" brushRef="#br0" timeOffset="-15130.4784">-16405 11003 0,'0'0'16,"0"0"-16,0 0 15,0 0 1,0 0-16,0 0 15,-12 0-15,12 0 16,-11-12 0,-1 0-16,12 12 15,0 0 1,0-11-16,12-1 16,-1 1-1,1-1-15,0 12 16,0 0-16,-12 0 15,0 0 1,0 12-16,-12 11 16,-23 12-1,-13 11-15,1 0 16,12-11-16,0-1 16,11 1-1,12 0-15,12-1 16,0 1-1,0 0-15,0-1 16,0-11 0,0 1-16,-11-1 15,-13 0-15,-11-12 16,-12 1 0,-1-12-16,1-12 15,12 1 1,11-1-16,1-11 15,11 0 1,0-23-16,24 0 16,23-24-16,-35 70 15</inkml:trace>
          <inkml:trace contextRef="#ctx0" brushRef="#br0" timeOffset="-14507.903">-17112 10402 0,'0'0'0,"24"0"16,47-12 0,46 0-16,-117 12 15</inkml:trace>
          <inkml:trace contextRef="#ctx0" brushRef="#br0" timeOffset="-14707.0046">-16959 10771 0,'0'0'15,"-11"24"-15,-1 10 16,-12 12-1,1-11-15,-13 0 16,1-12 0,0-12-16,11-11 15,1 0-15,11 0 16,0 0 0,12 0-16,0 0 15,0 0 1,0 0-16,0 0 15,12 0-15,-12 0 16,12 12 0,-12 11-16,-12 0 15,-23 23 1,-24 12-16,0-12 16,0 1-1,59-47-15</inkml:trace>
          <inkml:trace contextRef="#ctx0" brushRef="#br0" timeOffset="-14214.8642">-17524 10020 0,'0'0'0,"0"12"16,0 22-16,12 13 15,0 10 1,-1 24-16,-11 23 16,-11 0-1,-1 0-15,0-23 16,0 0-16,0 12 16,12-93-1</inkml:trace>
          <inkml:trace contextRef="#ctx0" brushRef="#br0" timeOffset="-13779.056">-17818 10529 0,'0'0'0,"0"0"16,0 23 0,0 23-16,0 12 15,0 11 1,-24 12-16,-11 23 16,-12-11-16,-1-1 15,-10-11 1,-13-12-16,-35-11 15,-36-12 1,25-23-16,22-11 16,1-24-1,0-22-15,35-13 16,24-22-16,35-12 16,23 0-1,13 12-15,34-12 16,25 12-1,22 11-15,-34 23 16,-83 35-16</inkml:trace>
          <inkml:trace contextRef="#ctx0" brushRef="#br0" timeOffset="-13609.7697">-18219 10910 0,'0'0'16,"0"0"0,0 0-16,0 0 15</inkml:trace>
          <inkml:trace contextRef="#ctx0" brushRef="#br0" timeOffset="-13048.6627">-19314 10887 0,'0'0'16,"0"0"-1,0 0-15,0 12 16,0-1-16,11 1 16,1-1-1,0 1-15,11-12 16,1 0 0,0-12-16,11 1 15,-23-1-15,-1 1 16,1-1-1,-12 12-15,0 0 16,0 0 0,0 0-16,-12 0 15,-23 0 1,-12 12-16,-35 22 16,-24 1-16,-12 11 15,23 0 1,1-11-16,-12-12 15,12 0 1,0-11-16,11-12 16,24-12-16,12-11 15,12 0 1,11-12-16,13 1 16,11-1-1,11-11-15,13 0 16,-1 11-1,-23 35-15</inkml:trace>
        </inkml:traceGroup>
        <inkml:traceGroup>
          <inkml:annotationXML>
            <emma:emma xmlns:emma="http://www.w3.org/2003/04/emma" version="1.0">
              <emma:interpretation id="{DC64D1D2-D702-45C0-A8C8-2BA3F22766A9}" emma:medium="tactile" emma:mode="ink">
                <msink:context xmlns:msink="http://schemas.microsoft.com/ink/2010/main" type="inkWord" rotatedBoundingBox="15208,10779 17392,10675 17499,12916 15314,13020"/>
              </emma:interpretation>
            </emma:emma>
          </inkml:annotationXML>
          <inkml:trace contextRef="#ctx0" brushRef="#br0" timeOffset="-18197.9369">-13413 10598 0,'0'0'0,"0"0"15,-12 12-15,1 11 16,-1 11 0,12 1-16,0-12 15,0 0 1,12-11-16,-1-1 16,1 1-1,0-12-15,11 0 16,-11 0-16,0-12 15,0-11 1,0-11-16,-12-13 16,0 13-1,0 11-15,-12-1 16,0 13-16,0-1 16,0 12-1,-11 0-15,-12 12 16,-1-1-1,1 13-15,0-1 16,-1-12-16,1-11 16,0 0-1,11 0-15,0 0 16,1 0 0,-1 0-16,1 0 15,23 0 1</inkml:trace>
          <inkml:trace contextRef="#ctx0" brushRef="#br0" timeOffset="-18950.0989">-14732 9893 0,'12'0'0,"105"-35"15,60-11-15,47 23 16,-12 0 0,82-12-16</inkml:trace>
          <inkml:trace contextRef="#ctx0" brushRef="#br0" timeOffset="-19926.1004">-14108 11488 0,'0'0'0,"24"-12"16,35-11-16,11-23 15,-11-23 1,-23-1-16,-25 24 15,-11 11 1,-11 12-16,-13 12 16,0 11-1,1 11-15,11 1 16,0 11-16,24 12 16,12-1-1,-1 1-15,13 11 16,-1 0-1,-35-46-15</inkml:trace>
          <inkml:trace contextRef="#ctx0" brushRef="#br0" timeOffset="-19757.927">-14838 12031 0,'0'0'15,"12"0"-15,82-11 16,106-13 0,-35-10-16,-165 34 15</inkml:trace>
          <inkml:trace contextRef="#ctx0" brushRef="#br0" timeOffset="-19166.8024">-14061 10298 0,'0'0'0,"0"0"16,0 0 0,-12 0-16,-11 11 15,-24 1-15,-59 11 16,-24 11 0,36 13-16,12-1 15,34-11 1,1 11-16,24-12 15,-1 1 1,12 0-16,1 11 16,-1-11-16,0-1 15,0 13 1,-11 10-16,-24 13 16,-36-1-1,1-11-15,-1 0 16,13-35-16,22-12 15,48-11 1</inkml:trace>
          <inkml:trace contextRef="#ctx0" brushRef="#br0" timeOffset="-17438.7855">-15345 10413 0,'0'0'0,"-11"23"15,-25 47 1,-11 10-16,12-10 16,11-12-1,12-12-15,12 0 16,12 12 0,-12-58-16</inkml:trace>
        </inkml:traceGroup>
        <inkml:traceGroup>
          <inkml:annotationXML>
            <emma:emma xmlns:emma="http://www.w3.org/2003/04/emma" version="1.0">
              <emma:interpretation id="{FE0EB377-FF04-4C1C-B0B9-5B0CD63A630A}" emma:medium="tactile" emma:mode="ink">
                <msink:context xmlns:msink="http://schemas.microsoft.com/ink/2010/main" type="inkWord" rotatedBoundingBox="17735,10603 21320,10433 21399,12103 17815,12274"/>
              </emma:interpretation>
            </emma:emma>
          </inkml:annotationXML>
          <inkml:trace contextRef="#ctx0" brushRef="#br0" timeOffset="-29060.6585">-10256 10263 0,'0'0'0,"0"11"16,0 13-1,12 10-15,0 12 16,-12 24-1,0 11-15,-12-12 16,0-11-16,-11 0 16,-36 11-1,-47 0-15,-12-11 16,12-23 0,-36-12-16,1-23 15,35-12 1,35-11-16,24 0 15,12-12-15,11-11 16,24-12 0,12 1-16,47-24 15,24 11 1,-83 70-16</inkml:trace>
          <inkml:trace contextRef="#ctx0" brushRef="#br0" timeOffset="-28973.9205">-10786 10771 0,'0'0'16</inkml:trace>
          <inkml:trace contextRef="#ctx0" brushRef="#br0" timeOffset="-21552.0886">-11457 9569 0,'0'0'0,"0"0"16,0 0-16,-36 24 15,-34 10 1,-25 12-16,1 1 16,-12 34-1,-35 34-15,-12 12 16,35-34-16,118-93 15</inkml:trace>
          <inkml:trace contextRef="#ctx0" brushRef="#br0" timeOffset="-25137.1144">-11870 10321 0,'0'0'0,"0"0"15,0 0 1,0 0-16,0 0 16,0 0-16,0 0 15,0 11 1,12 12-16,0 12 15,0 11 1,11 24-16,-11-1 16,-12-11-1,0 0-15,-12-1 16,0 1-16,-11 0 16,-12 23-1,-13 0-15,-10-12 16,-1-11-1,0-12-15,12-11 16,11-12-16,1 0 16,35-23-1</inkml:trace>
          <inkml:trace contextRef="#ctx0" brushRef="#br0" timeOffset="-21849.2378">-12565 10170 0,'0'0'0,"0"0"0,0 0 16,-11 12 0,-13 11-16,-47 35 15,-11 34-15,-12 47 16,46-47 0,13-34-16,12 0 15,11-23 1,12-1-16,12-10 15,23-1-15,0-12 16,12 1 0,0-12-16,-11 0 15,-1-12 1,-11-11-16,-12 0 16,-1 0-1,-11 11-15,-11-11 16,-25 12-16,-11-1 15,0 12 1,0 0-16,0 12 16,11-1-1,13 1-15,11-12 16,12 0 0,0 0-16</inkml:trace>
          <inkml:trace contextRef="#ctx0" brushRef="#br0" timeOffset="-29714.8937">-10056 10321 0,'0'0'0,"0"0"15,12 34 1,12 36-16,-1-1 16,1 0-1,-12-11-15,-1-12 16,1 1-16,0-13 16,-12-34-1</inkml:trace>
          <inkml:trace contextRef="#ctx0" brushRef="#br0" timeOffset="-29487.1985">-9431 9766 0,'-12'0'16,"-23"12"-16,-13-1 15,-22 12-15,-24 12 16,-1 0 0,13-1-16,23 1 15,24-12 1,35-23-16</inkml:trace>
        </inkml:traceGroup>
        <inkml:traceGroup>
          <inkml:annotationXML>
            <emma:emma xmlns:emma="http://www.w3.org/2003/04/emma" version="1.0">
              <emma:interpretation id="{10A3E675-B1FD-425D-995A-1E696239E113}" emma:medium="tactile" emma:mode="ink">
                <msink:context xmlns:msink="http://schemas.microsoft.com/ink/2010/main" type="inkWord" rotatedBoundingBox="21944,10048 24444,9929 24504,11207 22005,11327"/>
              </emma:interpretation>
            </emma:emma>
          </inkml:annotationXML>
          <inkml:trace contextRef="#ctx0" brushRef="#br0" timeOffset="-30315.0977">-6321 8969 0,'0'0'0,"0"0"15,0 0-15,-36 23 16,-82 34-1,-11 13-15,-36 11 16,-82 69 0,35 12-16,-1-24 15,1-10-15,71-24 16,35-24 0,0-10-16,24-12 15,11-24 1,71-34-16</inkml:trace>
          <inkml:trace contextRef="#ctx0" brushRef="#br0" timeOffset="-29971.675">-7040 9061 0,'0'0'16,"0"0"-16,-24 12 16,-34 22-1,-13 1-15,0 11 16,-47 23-1,-58 59-15,-25 22 16,13-12-16,-36 36 16,36 11-1,58-70-15,-11 1 16,11-12 0,130-104-16</inkml:trace>
        </inkml:traceGroup>
      </inkml:traceGroup>
    </inkml:traceGroup>
    <inkml:traceGroup>
      <inkml:annotationXML>
        <emma:emma xmlns:emma="http://www.w3.org/2003/04/emma" version="1.0">
          <emma:interpretation id="{A5142032-628B-40D1-A40D-13415D90559C}" emma:medium="tactile" emma:mode="ink">
            <msink:context xmlns:msink="http://schemas.microsoft.com/ink/2010/main" type="paragraph" rotatedBoundingBox="7387,9280 12552,9217 12569,10583 7404,106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A31538-0027-4754-8326-2938711B7104}" emma:medium="tactile" emma:mode="ink">
              <msink:context xmlns:msink="http://schemas.microsoft.com/ink/2010/main" type="line" rotatedBoundingBox="7387,9280 12552,9217 12569,10583 7404,10647"/>
            </emma:interpretation>
          </emma:emma>
        </inkml:annotationXML>
        <inkml:traceGroup>
          <inkml:annotationXML>
            <emma:emma xmlns:emma="http://www.w3.org/2003/04/emma" version="1.0">
              <emma:interpretation id="{26B4935A-E378-4ACF-B020-8992FA46D67A}" emma:medium="tactile" emma:mode="ink">
                <msink:context xmlns:msink="http://schemas.microsoft.com/ink/2010/main" type="inkWord" rotatedBoundingBox="12458,9641 12558,9640 12563,10065 12464,10067"/>
              </emma:interpretation>
            </emma:emma>
          </inkml:annotationXML>
          <inkml:trace contextRef="#ctx0" brushRef="#br0" timeOffset="-64546.9402">-18207 8680 0,'0'0'0,"0"0"15,0 0 1,0 0-16,0 0 16,0 0-1,0 0-15,0 23 16,0 34-16,0 13 16,-12 11-1,-12-12-15,1-11 16,-12 11-1,35-69-15</inkml:trace>
        </inkml:traceGroup>
        <inkml:traceGroup>
          <inkml:annotationXML>
            <emma:emma xmlns:emma="http://www.w3.org/2003/04/emma" version="1.0">
              <emma:interpretation id="{2C4086C1-BE0E-4FAC-A0E3-D42F4EBF29E5}" emma:medium="tactile" emma:mode="ink">
                <msink:context xmlns:msink="http://schemas.microsoft.com/ink/2010/main" type="inkWord" rotatedBoundingBox="7387,9280 12057,9223 12073,10589 7404,10647"/>
              </emma:interpretation>
            </emma:emma>
          </inkml:annotationXML>
          <inkml:trace contextRef="#ctx0" brushRef="#br0" timeOffset="-63166.8579">-19797 8841 0,'0'0'16,"0"0"-16,0 0 15,0 0 1,11 0-16,1 0 16,12 12-1,-13-1-15,1 1 16,0 0-16,-12-12 16,0 11-1,0-11-15,0 0 16,-12 12-1,0-12-15,-11 0 16,-1 0-16,-11 11 16,-12-11-1,-12 0-15,0 0 16,0 0 0,0 0-16,12 12 15,12-1 1,-1 1-16,13 0 15,-1 11-15,1 11 16,11-11 0,0 12-16,0 11 15,12 24 1,0 11-16,0 11 16,0-11-1,0-12-15,0-23 16,0 1-16,0-13 15,0-34 1</inkml:trace>
          <inkml:trace contextRef="#ctx0" brushRef="#br0" timeOffset="-63698.84">-19303 9477 0,'0'0'0,"0"0"16,0 0-16,0 0 15,0 0 1</inkml:trace>
          <inkml:trace contextRef="#ctx0" brushRef="#br0" timeOffset="-64022.564">-18702 8737 0,'0'0'0,"0"0"16,0 0-16,0 0 15,-12 12 1,1 11-16,-37 12 16,-11-1-1,1 1-15,-1-12 16,12 0-16,23-11 15,12-1 1,0 1-16,12-12 16,0 12-1,24-1-15,11 12 16,-11-11 0,-1-1-16,-11 12 15,0-11-15,-12 0 16,-12-1-1,-11 12-15,-24 0 16,-1-11 0,1-1-16,0-11 15,12 0-15,11-11 16,1-1 0,11-22-16,12-24 15,12-11 1,11-12-16,24 11 15,12-11-15,-59 81 16</inkml:trace>
          <inkml:trace contextRef="#ctx0" brushRef="#br0" timeOffset="-63896.9928">-18725 8264 0,'0'0'16,"0"0"-16,0 0 15,0 0 1,0 0-16,0 0 16</inkml:trace>
          <inkml:trace contextRef="#ctx0" brushRef="#br0" timeOffset="-61293.1602">-23367 9188 0,'0'0'0,"0"0"16,0 0-16,0 0 15,0 0 1</inkml:trace>
        </inkml:traceGroup>
        <inkml:traceGroup>
          <inkml:annotationXML>
            <emma:emma xmlns:emma="http://www.w3.org/2003/04/emma" version="1.0">
              <emma:interpretation id="{CC32914E-BAAF-49A9-B885-244080D31A82}" emma:medium="tactile" emma:mode="ink">
                <msink:context xmlns:msink="http://schemas.microsoft.com/ink/2010/main" type="inkWord" rotatedBoundingBox="7765,9431 9949,9405 9962,10451 7778,10478"/>
              </emma:interpretation>
            </emma:emma>
          </inkml:annotationXML>
          <inkml:trace contextRef="#ctx0" brushRef="#br0" timeOffset="-61401.0735">-22801 8957 0,'0'0'16,"0"0"-1,0 0-15,12 0 16,-1 0-1,1 0-15,0 12 16,0-1-16,11 1 16,-11 11-1,0 0-15,0 0 16,-12 0 0,-12 12-16,-12-1 15,-11 1-15,-12-12 16,-24 0-1,0-11-15,24-1 16,47-11 0</inkml:trace>
          <inkml:trace contextRef="#ctx0" brushRef="#br0" timeOffset="-61724.8874">-22094 8703 0,'0'0'16,"11"-12"-16,13-11 16,11-12-1,-11 1-15,-1-1 16,-23 0-1,0 12-15,-11 0 16,-13 12-16,0-1 16,-11 24-1,0-1-15,-1 12 16,13-11 0,11-1-16,12 12 15,0 1 1,12 10-16,0 1 15,11 11-15,1 0 16,-1 1 0,-11-1-16,-12-12 15,0 1 1,-12 0-16,12-35 16</inkml:trace>
          <inkml:trace contextRef="#ctx0" brushRef="#br0" timeOffset="-62123.0952">-21246 8726 0,'0'0'16,"0"0"-16,-24 23 15,-23 35 1,-12 23-16,-12-12 16,1-11-1,-13 0-15,-23-12 16,12-23-16,23 0 16,36-11-1,0-12-15,11 0 16,12 0-1,1-12-15,-1 0 16,12 1-16,12-12 16,-1 0-1,1 11-15,0 12 16,-12 0 0,0 0-16,0 12 15,-12 11 1,-11 11-16,-13 13 15,-34 22-15,-25 23 16,-11-22 0,12-24-16,35-11 15,59-35 1</inkml:trace>
          <inkml:trace contextRef="#ctx0" brushRef="#br0" timeOffset="-62516.409">-20905 9049 0,'0'0'0,"0"0"15,0 0-15,0 0 16,0-11 0,0-12-16,0-12 15,12 0 1,12 1-16,-1 11 15,1 11-15,-12 12 16,-12 0 0,0 0-16,0 23 15,-12 12 1,-12 11-16,1-11 16,-1-1-16,0 1 15,1 0 1,11-1-16,0-10 15,1-1 1,11 0-16,0 0 16,0 0-1,0 12-15,0-12 16,0 0-16,-12 0 16,-12 0-1,-11-11-15,-12-1 16,0-11-1,11-11-15,1-1 16,23-11 0,12 0-16,12-12 15,12 1-15,11-13 16,-35 47 0</inkml:trace>
        </inkml:traceGroup>
      </inkml:traceGroup>
    </inkml:traceGroup>
    <inkml:traceGroup>
      <inkml:annotationXML>
        <emma:emma xmlns:emma="http://www.w3.org/2003/04/emma" version="1.0">
          <emma:interpretation id="{E11F01BF-049A-40ED-B97E-6A7C29DFA761}" emma:medium="tactile" emma:mode="ink">
            <msink:context xmlns:msink="http://schemas.microsoft.com/ink/2010/main" type="paragraph" rotatedBoundingBox="13379,9627 816,9073 962,5763 13525,6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2070A6-7A7C-44C9-BF30-0030A71AE1DF}" emma:medium="tactile" emma:mode="ink">
              <msink:context xmlns:msink="http://schemas.microsoft.com/ink/2010/main" type="line" rotatedBoundingBox="13379,9627 816,9073 962,5763 13525,6317"/>
            </emma:interpretation>
          </emma:emma>
        </inkml:annotationXML>
        <inkml:traceGroup>
          <inkml:annotationXML>
            <emma:emma xmlns:emma="http://www.w3.org/2003/04/emma" version="1.0">
              <emma:interpretation id="{60CB33D8-29D2-4651-8E50-D4DA94021BD5}" emma:medium="tactile" emma:mode="ink">
                <msink:context xmlns:msink="http://schemas.microsoft.com/ink/2010/main" type="inkWord" rotatedBoundingBox="13428,8510 7695,8257 7762,6722 13496,6975">
                  <msink:destinationLink direction="with" ref="{A5F5F058-103E-4C96-B686-B0B6C6B39238}"/>
                </msink:context>
              </emma:interpretation>
            </emma:emma>
          </inkml:annotationXML>
          <inkml:trace contextRef="#ctx0" brushRef="#br0" timeOffset="-82135.576">-17665 5998 0,'0'0'15,"0"0"1,0 12-16,0 23 16,0 11-16,11 35 15,1-12 1,0-11-16,12 23 16,-1 11-1,12 24-15,1-24 16,-1-22-1,0-13-15,1-10 16,-13-13-16,1 1 16,0-12-1,-13 0-15,1-11 16,-12-1 0,-12 1-16,-23-1 15,-12 1-15,-24-1 16,-58 1-1,-36 0-15,35-1 16,12-11 0,-11 0-16,-1 0 15,36 0 1,23 0-16,24 0 16,12 0-16,11-11 15,12 11 1,12 0-16,0 0 15,12-12 1,24-11-16,11-12 16,12 1-1,-12 10-15,0-10 16,-12 22-16,0 1 16,-11-1-1,-12 12-15,0 0 16,-12 0-1,0 0-15,0 0 16,0 0-16,-12 12 16,-35 11-1,-24 11-15,0-10 16,1-1 0,23-12-16,-1 1 15,13-1 1,12 1-16,11-12 15,0 0-15,12 0 16,0 0 0,0 11-16,24 13 15,11 10 1,24 1-16,11 0 16,1-1-16,-24-11 15,0 12 1,-11-12-16,-1 0 15,-11 0 1,-13-11-16,1 0 16,0-1-1,-12-11-15,0 0 16,0 0-16,12-23 16,-1-12-1,-11-23-15,0 1 16,0 10-1,0 1-15,0 12 16,0-1-16,0 12 16,0 23-1</inkml:trace>
          <inkml:trace contextRef="#ctx0" brushRef="#br0" timeOffset="-80325.1606">-19067 6923 0,'0'0'0,"0"0"16,0 0-1,0 0-15,0 0 16,0 0 0,0 0-16,0 0 15,0 0-15,0-12 16,0 1-1,0-1-15,12-11 16,11 12 0,1-13-16,11 13 15,0-1-15,1 12 16,-13 0 0,1 12-16,-1-1 15,-11 1 1,-12 11-16,-12 0 15,-23 12 1,-24 11-16,-11 0 16,22-11-16,1 0 15,12-12 1,11 0-16,13 0 16,-1-11-1,12-1-15,0 1 16,0-1-16,0 1 15,12 11 1,-1 0-16,1 0 16,-12 0-1,0 0-15,-12 1 16,-11-1 0,-1 0-16,-11 0 15,-24 0-15,-12-11 16,-11-12-1,23 0-15,12-12 16,12-11 0,11-12-16,12-11 15,12 0-15,24-12 16,23 0 0,0 12-16,0 11 15,-47 35 1</inkml:trace>
          <inkml:trace contextRef="#ctx0" brushRef="#br0" timeOffset="-79830.6571">-19044 6426 0,'0'0'0,"0"0"16,0 0 0,0 0-16,0 0 15,-11 11-15,-1 13 16,-12-1-1,-11 0-15,0 12 16,-12-1 0,-12 12-16,0-11 15,-12 11 1,-23 1-16,11-13 16,13 1-16,-1-12 15,12-11 1,0-1-16,0-11 15,0 0 1,12-11-16,12-13 16,11 1-16,13-11 15,11-13 1,23 1-16,13 0 16,-1 23-1,-35 23-15</inkml:trace>
          <inkml:trace contextRef="#ctx0" brushRef="#br0" timeOffset="-79633.8401">-20198 7270 0,'0'0'0,"0"0"16,0 0 0,0 0-16,0 0 15</inkml:trace>
          <inkml:trace contextRef="#ctx0" brushRef="#br0" timeOffset="-78952.1644">-21235 6842 0,'0'0'0,"0"0"16,0 0-16,12 0 16,24-12-1,22-11-15,13-11 16,23-13-16,1 13 16,-25 11-1,-70 23-15</inkml:trace>
          <inkml:trace contextRef="#ctx0" brushRef="#br0" timeOffset="-79179.4053">-20398 6946 0,'0'0'15,"0"0"1,0 0-16,0 0 16,0 0-1,-12 12-15,-12 11 16,-23 0-16,-23 0 15,-25-12 1,13 1-16,0 0 16,-13-1-1,-11-11-15,12 0 16,12 0 0,23 0-16,12 0 15,11 0-15,13 0 16,11 0-1,12 0-15,0 0 16,0 0 0,0 0-16,35 0 15,12 0-15,12 0 16,-12 0 0,0 0-16,1 0 15,-1 0 1,0 0-16,-47 0 15</inkml:trace>
          <inkml:trace contextRef="#ctx0" brushRef="#br0" timeOffset="-77102.1505">-21541 6391 0,'0'0'0,"0"0"16,0 0-1,0 0-15,0 0 16,0 0-16,0 12 16,0-1-1,0 1-15,-12 11 16,1 0-1,-1-11-15,0-1 16,-12 1 0,1-12-16,-12 0 15,-1 0-15,-11 0 16,-24 11 0,1 13-16,-1 22 15,0 0 1,13-11-16,10-1 15,25-11-15,11-11 16,0 0 0,12-1-16,12 1 15,0-1 1,11 1-16,13 11 16,-13 0-1,1 0-15,-1 0 16,-23-11-16,0 11 15,0 0 1,-11 0-16,-13 0 16,1 0-1,-13-11-15,-11-1 16,0-11-16,0 0 16,0-11-1,0-1-15,11 12 16,1 0-1,0 0-15,-1 0 16,1 12-16,0-1 16,11-11-1,0 0-15,1 0 16,-1 0 0,13 0-16,-1-11 15,0-1 1,0 1-16,0-1 15,-11 1-15,-1 11 16,-23 0 0,-24 11-16,13 12 15,-1 0 1,12 12-16,47-35 16</inkml:trace>
        </inkml:traceGroup>
        <inkml:traceGroup>
          <inkml:annotationXML>
            <emma:emma xmlns:emma="http://www.w3.org/2003/04/emma" version="1.0">
              <emma:interpretation id="{50291753-0DC6-4CBC-A741-257E2DCF3481}" emma:medium="tactile" emma:mode="ink">
                <msink:context xmlns:msink="http://schemas.microsoft.com/ink/2010/main" type="inkWord" rotatedBoundingBox="9098,9439 4708,9245 4850,6024 9240,6217">
                  <msink:destinationLink direction="with" ref="{A5F5F058-103E-4C96-B686-B0B6C6B39238}"/>
                </msink:context>
              </emma:interpretation>
            </emma:emma>
          </inkml:annotationXML>
          <inkml:trace contextRef="#ctx0" brushRef="#br0" timeOffset="-76716.7301">-21859 7478 0,'0'0'15,"24"-12"-15,11-11 16,0-12-16,-11 1 16,-1-1-1,-23 12-15,-23 0 16,-36-12 0,-12 23-16,12 12 15,12 24-15,12-1 16,11 0-1,13 0-15,11 0 16,23 0 0,48 12-16,23-12 15,-11 0 1,-13-11-16,13 11 16,-83-23-1</inkml:trace>
          <inkml:trace contextRef="#ctx0" brushRef="#br0" timeOffset="-77834.0689">-21694 6634 0,'0'0'0,"0"0"15</inkml:trace>
          <inkml:trace contextRef="#ctx0" brushRef="#br0" timeOffset="-76505.8224">-22083 7882 0,'0'0'0,"12"0"16,23-11-1,48-1-15,11-11 16,-11 0-16,-83 23 16</inkml:trace>
          <inkml:trace contextRef="#ctx0" brushRef="#br0" timeOffset="-76107.9792">-22719 8079 0,'0'0'16,"0"0"-16,0 0 15,12-12 1,23-11-16,36-35 15,11-23 1,1 0-16,-24 12 16,-36 23-16,-11 23 15,-12 0 1,0 11-16,-23 0 16,-1 1-1,0 11-15,1 11 16,11 1-1,0 0-15,12-1 16,12 12-16,12 0 16,23 12-1,0-12-15,0 0 16,-47-23 0</inkml:trace>
          <inkml:trace contextRef="#ctx0" brushRef="#br0" timeOffset="-75899.7205">-23414 8402 0,'0'0'0,"0"0"16,36 0-16,70-23 15,106-46 1,-48 23-16,-164 46 16</inkml:trace>
          <inkml:trace contextRef="#ctx0" brushRef="#br0" timeOffset="-75486.8686">-22848 6622 0,'0'0'15,"0"0"-15,0 12 16,11 34 0,-11 12-16,0 0 15,-11-12-15,-1-11 16,-12-12 0,-11 0-16,0 0 15,-1-11 1,13-12-16,11 0 15,12 0 1,0-24-16,23-10 16,25-12-16,10-1 15,1 1 1,-59 46-16</inkml:trace>
          <inkml:trace contextRef="#ctx0" brushRef="#br0" timeOffset="-75081.8327">-23367 7050 0,'0'0'15,"0"0"-15,-11 12 16,-1-1-1,0 1-15,12-12 16,-12 0-16,0 0 16,1 0-1,11 0-15,0-12 16,0 12 0,0-11-16,0 11 15,0 0 1,11-12-16,-11 12 15,0 0 1,0 0-16,0 12 16,-11 22-16,-36 24 15,-24 11 1,12-11-16,0-23 16,12 0-1,47-35-15</inkml:trace>
          <inkml:trace contextRef="#ctx0" brushRef="#br0" timeOffset="-74146.5453">-24073 6738 0,'0'0'15,"0"0"1,-12 23-16,0 12 16,-12-1-16,13-10 15,-1-1 1,0-12-16,0 1 15,1-12 1,-1 0-16,0 0 16,0 0-1,-11 0-15,-13 11 16,-11 1-16,-24 23 16,-11 11-1,11 0-15,-11 12 16,23-12-1,0 0-15,12-11 16,23-12-16,24-23 16</inkml:trace>
          <inkml:trace contextRef="#ctx0" brushRef="#br0" timeOffset="-74628.6886">-23956 7397 0,'0'0'0,"0"0"16,0 0-16,0 0 16,12 11-1,-12-11-15</inkml:trace>
          <inkml:trace contextRef="#ctx0" brushRef="#br0" timeOffset="-74825.0088">-23779 6958 0,'0'0'15,"0"0"-15,-12 11 16,0 1-1,1-1-15,-13-11 16,12 0 0,1 0-16,-1-11 15,12-24-15,12-34 16,11-1 0,1 1-16,-1 34 15,-23 35 1</inkml:trace>
          <inkml:trace contextRef="#ctx0" brushRef="#br0" timeOffset="-73917.8541">-24062 6299 0,'0'0'16,"0"0"-16,12-12 15,47-11 1,35-12-16,59-11 15,-153 46 1</inkml:trace>
          <inkml:trace contextRef="#ctx0" brushRef="#br0" timeOffset="-73633.8548">-22813 5201 0,'0'0'0,"-35"11"15,-36 24-15,-23 34 16,-36 24 0,-23-1-16,-12 1 15,24-1-15,11-11 16,-23 0-1,35 0-15,24-12 16,23-11 0,36-35-16,35-23 15</inkml:trace>
          <inkml:trace contextRef="#ctx0" brushRef="#br0" timeOffset="-73395.9491">-24392 5906 0,'0'0'15,"0"0"1,0 11-16,0 47 16,0 58-1,-11-1-15,-13 1 16,-11-1-1,11-10-15,1-36 16,-1-11-16,24-58 16</inkml:trace>
          <inkml:trace contextRef="#ctx0" brushRef="#br0" timeOffset="-73207.0235">-24710 6796 0,'0'0'15,"0"0"-15,-11 11 16,-1 12 0,-12 12-16,-11 0 15,0 11-15,-1-11 16,-11-1 0,0 13-16,47-47 15</inkml:trace>
          <inkml:trace contextRef="#ctx0" brushRef="#br0" timeOffset="-72400.9099">-24910 6241 0,'0'0'16,"0"0"-16,0 0 15,0 0-15,0 0 16,0 0 0</inkml:trace>
          <inkml:trace contextRef="#ctx0" brushRef="#br0" timeOffset="-72608.9337">-24969 6611 0,'0'0'0,"0"0"16,0 11-1,0 13-15,-12 10 16,-11 1-16,-1 0 15,-11-1 1,0 1-16,-1 0 16,1-12-1,0 0-15,11-12 16,24-11-16</inkml:trace>
          <inkml:trace contextRef="#ctx0" brushRef="#br0" timeOffset="-72066.8364">-25204 6403 0,'0'0'16,"0"0"-16,-12 23 16,0 12-1,-11 11-15,-13 0 16,13-23-1,-1-11-15,12-1 16,1-11-16,-1-11 16,0-1-1,0-11-15,0-12 16,12-22 0,24-24-16,11-12 15,12 24-15,-47 69 16</inkml:trace>
          <inkml:trace contextRef="#ctx0" brushRef="#br0" timeOffset="-71827.5824">-25676 7154 0,'0'0'16,"0"0"-16,0 0 15,24 0 1,23-12-16,12 1 16,35-12-1,-94 23-15</inkml:trace>
          <inkml:trace contextRef="#ctx0" brushRef="#br0" timeOffset="-71484.1014">-25770 6495 0,'0'0'0,"0"0"16,0 0 0,0 12-16,0-1 15,0 24-15,0 0 16,0-1 0,-12 13-16,-11-1 15,-12 0 1,-13 0-16,-10-11 15,10 0 1,48-35-16</inkml:trace>
        </inkml:traceGroup>
        <inkml:traceGroup>
          <inkml:annotationXML>
            <emma:emma xmlns:emma="http://www.w3.org/2003/04/emma" version="1.0">
              <emma:interpretation id="{4DD9D6C1-ED93-4A9A-9EEC-7553A0D3E87D}" emma:medium="tactile" emma:mode="ink">
                <msink:context xmlns:msink="http://schemas.microsoft.com/ink/2010/main" type="inkWord" rotatedBoundingBox="13148,9285 831,8742 962,5763 13280,6307"/>
              </emma:interpretation>
            </emma:emma>
          </inkml:annotationXML>
          <inkml:trace contextRef="#ctx0" brushRef="#br0" timeOffset="-70874.8655">-26371 6068 0,'12'-12'0,"35"-11"16,48-23 0,46-12-16,-11 12 15,-130 46-15</inkml:trace>
          <inkml:trace contextRef="#ctx0" brushRef="#br0" timeOffset="-71061.0083">-26029 6333 0,'0'0'15,"0"0"-15,0 12 16,0 23-16,-12 11 16,-11 23-1,-1-11-15,-11-12 16,0-11-1,-1 0-15,-11-1 16,12-22 0,11-12-16,12 0 15,1-12-15,-1 1 16,12 11 0,0 0-16,0 0 15,0 0 1,0 0-16,0 0 15,0 0 1,12 11-16,-12 1 16,0 11-16,-12 0 15,-24 12 1,-11 11-16,0-11 16,0-1-1,0-11-15,12 1 16,35-24-16</inkml:trace>
          <inkml:trace contextRef="#ctx0" brushRef="#br0" timeOffset="-70312.347">-26594 6322 0,'0'0'16,"0"0"-16,-12 23 15,0 12 1,-23 11-16,-24 12 16,-35 11-1,-1-11-15,25-12 16,-1-23 0,-11 0-16,11-11 15,12-12-15,12-12 16,12-11-1,11 0-15,12-12 16,12 1 0,24-12-16,-1 11 15,13-11-15,-1 11 16,0 12 0,12 0-16,1 11 15,-13 12 1,-23 0-16,-1 12 15,-11-12-15,0 23 16,-11 0 0,-25 23-16,-23 12 15,-35 11 1,-12-22-16,24-13 16,35-22-1,0-1-15,11-11 16,36 0-16</inkml:trace>
          <inkml:trace contextRef="#ctx0" brushRef="#br0" timeOffset="-69297.0803">-26830 4935 0,'0'0'0,"-23"12"15,-36 34-15,-47 46 16,-12 24 0,-82 23-16,35-1 15,11 12 1,13-34-16,12-12 15,129-104-15</inkml:trace>
          <inkml:trace contextRef="#ctx0" brushRef="#br0" timeOffset="-70074.9197">-27254 5663 0,'0'0'16,"0"0"-16,12 23 16,0 12-1,-1 23-15,1 46 16,0 34 0,-12-22-16,-12-24 15,12-92 1</inkml:trace>
          <inkml:trace contextRef="#ctx0" brushRef="#br0" timeOffset="-69563.1063">-28055 6033 0,'-12'-12'16,"0"1"-1,-11 22-15,-12 24 16,-13 23-16,1 34 16,12-22-1,11-13-15,13-22 16,11-12 0,11 0-16,1-11 15,0-12 1,12 0-16,-1-12 15,1 1-15,-13-1 16,1 1 0,-12 11-16,0 0 15,-12 0 1,-23 11-16,-12 1 16,-12 11-16,24-12 15,11 1 1,24-12-16</inkml:trace>
          <inkml:trace contextRef="#ctx0" brushRef="#br0" timeOffset="-67907.725">-29516 7801 0,'0'0'0,"12"-11"16,35-12-16,83-35 15,23-12 1,-153 70-16</inkml:trace>
          <inkml:trace contextRef="#ctx0" brushRef="#br0" timeOffset="-68094.0831">-28880 7223 0,'0'0'0,"0"0"16,12-23-16,24-35 16,11-11-1,0-23-15,-24 22 16,-23 24 0,0 11-16,-11 24 15,-13 11 1,-11 11-16,-1 13 15,1 10-15,11-11 16,13 0 0,11-11-16,0 0 15,11-1 1,1 1-16,12-1 16,-24-11-16</inkml:trace>
          <inkml:trace contextRef="#ctx0" brushRef="#br0" timeOffset="-68434.8601">-28503 6079 0,'0'0'0,"0"0"16,0 0-16,0 0 16,0 12-1,0-1-15,0 1 16,0-12-16,0 0 15,12 0 1,0-12-16,11 1 16,1-1-1,-12-11-15,0 0 16,-1 0 0,1 0-16,-12 11 15,0 1-15,0 11 16,0 0-1,0 0-15,-23 11 16,-13 12 0,-11 12-16,0 0 15,0 11 1,12-23-16,-1 0 16,1 0-16,11 0 15,1-11 1,-1 11-16,1 0 15,-1 0 1,1 0-16,-13 0 16,13-11-16,-1 0 15,1-1 1,-1 1-16,-11-1 16,11 1-1,0-1-15,1 1 16,-1-1-1,1 1-15,-13-12 16,13 12-16,-1-1 16,1-11-1,11 0-15,0 0 16,12 0 0,0 0-16,0 0 15,0 0 1,0 0-16,0 0 15,0 0-15,0 0 16,0 0 0,0 12-16,-12 11 15,1 12 1,-25 11-16,1 0 16,-12 0-16,0 0 15,47-46 1</inkml:trace>
          <inkml:trace contextRef="#ctx0" brushRef="#br0" timeOffset="-67432.605">-29339 6518 0,'0'0'0,"0"0"16,0 0-16,0 0 15,0 0 1,0 0-16,-12 0 16,12 0-1,0 0-15,0 0 16,0-11-16,0-1 15,0-11 1,12 0-16,0-12 16,0 12-1,-1 0-15,13 12 16,-12 11-16,-12 0 16,0 0-1,-12 11-15,0 24 16,12-35-1</inkml:trace>
          <inkml:trace contextRef="#ctx0" brushRef="#br0" timeOffset="-66075.1396">-29068 6437 0,'0'0'0,"0"0"16,0 0-1,0 0-15,-12 12 16,0-12-16,-11 12 16,-13-1-1,1 1-15,0-1 16,-1-11-1,1 0-15,12 0 16,-1 0-16,12 0 16,0-11-1,1-1-15,-1 1 16,12-1 0,0 0-16,0 12 15,12-11-15,-1-1 16,1 12-1,0 0-15,0 0 16,0 12 0,-12-12-16,0 11 15,-12 36 1,-24 22-16,-11 0 16,-12 1-16,-23-1 15,82-69 1</inkml:trace>
          <inkml:trace contextRef="#ctx0" brushRef="#br0" timeOffset="-67019.082">-29009 5860 0,'0'0'0,"0"0"15,0 0 1,0 0-16,0 0 16,-12 11-1,-12 1-15,1-1 16,-12 1-16,-13-1 15,1-11 1,12 0-16,-12 12 16,0 0-1,0 11-15,-12 23 16,0 23 0,0 24-16,0-1 15,12 1-15,-12 22 16,0 24-1,12-35-15,12-23 16,-1-12 0,36-69-16</inkml:trace>
          <inkml:trace contextRef="#ctx0" brushRef="#br0" timeOffset="-66812.8991">-29657 5733 0,'0'0'16,"35"-24"-16,60-33 16,140-47-1,-58 34-15,35 1 16,59-12-16</inkml:trace>
          <inkml:trace contextRef="#ctx0" brushRef="#br0" timeOffset="-84481.119">-21541 5490 0,'0'0'0,"0"0"16,0 0-1,0 0-15,0 0 16,0 0 0,0 0-16,0 0 15,12 0-15,0 0 16,23 0-1,24 0-15,12 0 16,23-12 0,-12 1-16,36 11 15,47 0 1,0-12-16,-24 1 16,36 11-16,35-12 15,-59 0 1,59 12-16,0 0 15,-47 0 1,59 0-16,-24 0 16,-35 0-16,35 0 15,-23 0 1,-36 0-16,1 12 16,23-12-1,-36 12-15,-23-12 16,-23 0-1,-13 0-15,-11 0 16,-12 0-16,-11 0 16,-24 0-1,-1 0-15,-11 0 16,0 0 0</inkml:trace>
        </inkml:traceGroup>
      </inkml:traceGroup>
    </inkml:traceGroup>
    <inkml:traceGroup>
      <inkml:annotationXML>
        <emma:emma xmlns:emma="http://www.w3.org/2003/04/emma" version="1.0">
          <emma:interpretation id="{AF24DF1C-A5DA-41A6-8DFA-FAD343294117}" emma:medium="tactile" emma:mode="ink">
            <msink:context xmlns:msink="http://schemas.microsoft.com/ink/2010/main" type="paragraph" rotatedBoundingBox="33346,6642 8850,5860 8911,3944 33407,4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F2945-4ABC-42AF-B419-0DC7E0852370}" emma:medium="tactile" emma:mode="ink">
              <msink:context xmlns:msink="http://schemas.microsoft.com/ink/2010/main" type="line" rotatedBoundingBox="33346,6642 8850,5860 8911,3944 33407,4727"/>
            </emma:interpretation>
          </emma:emma>
        </inkml:annotationXML>
        <inkml:traceGroup>
          <inkml:annotationXML>
            <emma:emma xmlns:emma="http://www.w3.org/2003/04/emma" version="1.0">
              <emma:interpretation id="{FFE910E4-F2E5-4A41-9D41-06B0524F3033}" emma:medium="tactile" emma:mode="ink">
                <msink:context xmlns:msink="http://schemas.microsoft.com/ink/2010/main" type="inkWord" rotatedBoundingBox="33360,6202 29846,6090 29876,5131 33390,5244"/>
              </emma:interpretation>
            </emma:emma>
          </inkml:annotationXML>
          <inkml:trace contextRef="#ctx0" brushRef="#br0" timeOffset="-109796.8536">1983 4796 0,'0'0'0,"0"0"16,0 0-16,0 0 15,0 0 1,0 0-16,0 0 16,0 0-1,0 0-15,0 0 16,0 0-1,12 0-15,12 0 16,11 0-16,0 0 16,24 0-1,35 0-15,1 12 16,-25-12 0,-11 0-16,-12 11 15,-11 1 1,-1-12-16,-11 12 15,-24-12-15</inkml:trace>
          <inkml:trace contextRef="#ctx0" brushRef="#br0" timeOffset="-109443.8001">2325 4623 0,'0'0'16,"0"0"-16,0 0 15,0 0 1,0 0-16,12 12 16,-1 11-1,1 23-15,0 35 16,0 11-16,0 24 16,-12-12-1,0 35-15,0-139 16</inkml:trace>
          <inkml:trace contextRef="#ctx0" brushRef="#br0" timeOffset="-108023.7067">1653 4253 0,'0'0'0,"0"0"16,0 0 0,0 0-16,0 0 15,-11 12-15,-1-1 16,-12 1 0,1 11-16,-13 0 15,1 0 1,-12 12-16,-24 0 15,1-1-15,11-11 16,-12 0 0,24-11-16,-12-12 15,12 0 1,0-12-16,11 1 16,13-1-1,11 1-15,12-1 16,0 1-16,12-24 15,11 12 1,1 11-16,-24 12 16</inkml:trace>
          <inkml:trace contextRef="#ctx0" brushRef="#br0" timeOffset="-108556.2364">1512 4762 0,'0'0'15,"0"0"-15,0 0 16,-12 0-1,0-12-15,1 1 16,-1-1 0,12 0-16,0 1 15,0-1-15,12 1 16,-1-1 0,1 1-16,12-1 15,-1 12 1,-11 0-16,0 0 15,0 12 1,-12-1-16,0 1 16,-12 11-16,-12 0 15,-11 0 1,0 0-16,-1 0 16,13 0-1,11-11-15,0 0 16,12-12-16,0 0 15,0 0 1,0 0-16,12 11 16,-12 1-1,12-1-15,0 12 16,-12 1-16,0-1 16,-12 0-1,0 0-15,-12 0 16,1 0-1,-1-11-15,-11-1 16,0-11 0,11-11-16,1-1 15,-1-11-15,12 0 16,0-12 0,12 1-16,12-13 15,24 1 1,11-12-16,-47 58 15</inkml:trace>
          <inkml:trace contextRef="#ctx0" brushRef="#br0" timeOffset="-107846.1358">770 4947 0,'0'0'0,"0"0"16,0 0 0</inkml:trace>
          <inkml:trace contextRef="#ctx0" brushRef="#br0" timeOffset="-106663.9521">440 4484 0,'0'0'0,"0"0"15,0 0 1,0 0-16,0 0 16,12 0-1,11 0-15,1 12 16,0-1-16,-1 1 15,1 0 1,-13-1-16,-11 1 16,0 11-1,-11 0-15,-1-12 16,-12 13-16,-11-1 16,-36 0-1,-35 0-15,0 0 16,24-11-1,-1-1-15,83-11 16</inkml:trace>
          <inkml:trace contextRef="#ctx0" brushRef="#br0" timeOffset="-107283.9184">381 4588 0,'0'0'0,"-12"12"15,1 11 1,-1-11-16,0-1 16,12 1-1,0-1-15,12 1 16,0-1-16,-1 1 16,1-12-1,12 0-15,-12 0 16,-1 0-1,-11 0-15,0 0 16,0 0-16,0 11 16,-23 1-1,-36 11-15,-12 0 16,-11-11 0,-1-1-16,13-11 15,-48 0-15,0-11 16,-23-1-1,46 1-15,1-12 16,12-1 0,-1 1-16,13 12 15,22-1 1,13 1-16,0-1 16,11 1-16,24 11 15,0 0 1,0 0-16,36 0 15,11 0 1,-47 0-16</inkml:trace>
          <inkml:trace contextRef="#ctx0" brushRef="#br0" timeOffset="-106377.2931">-314 4357 0,'12'0'16,"35"0"-16,83 0 16,93 0-1,72 0-15</inkml:trace>
        </inkml:traceGroup>
        <inkml:traceGroup>
          <inkml:annotationXML>
            <emma:emma xmlns:emma="http://www.w3.org/2003/04/emma" version="1.0">
              <emma:interpretation id="{580CE2ED-94ED-48A7-8951-BD47F9648B9C}" emma:medium="tactile" emma:mode="ink">
                <msink:context xmlns:msink="http://schemas.microsoft.com/ink/2010/main" type="inkWord" rotatedBoundingBox="29501,5741 27447,5675 27469,4992 29522,5057"/>
              </emma:interpretation>
            </emma:emma>
          </inkml:annotationXML>
          <inkml:trace contextRef="#ctx0" brushRef="#br0" timeOffset="-105697.2984">-1362 4242 0,'0'0'0,"0"0"15,-12 11 1,-12 12-16,1 12 16,-1 11-1,13-11-15,11-12 16,11 12-16,13-12 16,11 0-1,-11-12-15,11 1 16,-11-12-1,-1 0-15,-11 0 16,0 0-16,-12 0 16,0 12-1,-12 11-15,-35 0 16,-24 0 0,-23 0-16,23-11 15,12-12 1,12 0-16,12-12 15,0 0-15,11-11 16,1 0 0,11 12-16,0-1 15,0 12 1,-11 0-16,-13 12 16,-34 22-1,-13 13-15,83-47 16</inkml:trace>
          <inkml:trace contextRef="#ctx0" brushRef="#br0" timeOffset="-104281.7144">-2446 4380 0,'0'0'16,"0"0"-16,12 12 15,-12-1 1,0 24-16,0 0 16,0-1-1,-12 1-15,0 11 16,-11 1-16,-24-1 15,-12 12 1,59-58-16</inkml:trace>
          <inkml:trace contextRef="#ctx0" brushRef="#br0" timeOffset="-103864.8467">-2517 4057 0,'0'0'0,"0"0"15,0 0-15,-11 0 16,-13 11 0,-11 12-16,-12 1 15,-1-1 1,13 0-16,0 0 15,11 0 1,1 12-16,-1 11 16,1 0-16,-1 0 15,0 1 1,1-13-16,-12-11 16,-13 0-1,-10-11-15,-25-12 16,24-12-1,12-22-15,12-12 16,11 11-16,24-11 16,24-12-1,46-23-15,-70 81 16</inkml:trace>
        </inkml:traceGroup>
        <inkml:traceGroup>
          <inkml:annotationXML>
            <emma:emma xmlns:emma="http://www.w3.org/2003/04/emma" version="1.0">
              <emma:interpretation id="{F8BA7CEA-7B46-4BBC-9957-9E15D42B9447}" emma:medium="tactile" emma:mode="ink">
                <msink:context xmlns:msink="http://schemas.microsoft.com/ink/2010/main" type="inkWord" rotatedBoundingBox="26684,6054 22443,5918 22480,4764 26721,4900"/>
              </emma:interpretation>
            </emma:emma>
          </inkml:annotationXML>
          <inkml:trace contextRef="#ctx0" brushRef="#br0" timeOffset="-101444.4417">-4083 4253 0,'0'0'0,"0"0"15,0 0 1,-24 12-16,-11-1 16,-1 1-16,1 11 15,12-11 1,11-1-16,12 1 15,0-1 1,23 1-16,1-1 16,11 1-1,1-1-15,-1 1 16,-12 0-16,-11-1 16,-12-11-1,0 0-15,0 12 16,-12-1-1,1 1-15,-25-1 16,-23 12-16,1-11 16,-1-12-1,12-12-15,-1 1 16,13-1 0,12-11-16,-1 0 15,0-12 1,13 1-16,-1-1 15,12 0-15,12 1 16,-12 11 0,11 0-16,-11 11 15,0 0 1,0 12-16,0 0 16,0 0-1,0 0-15,-23 12 16,-12 23-16,-36 34 15,-12 12 1,1 11-16,11-22 16,24-13-1,24-22-15,11-12 16,12-11-16,12-1 16,11 1-1,12-1-15,1-11 16,-13 0-1,1 0-15,-12-11 16,-12 11-16,0 0 16,-12-12-1,-35 1-15,-12 11 16,0 0 0,12 11-16,0 1 15,11-1 1,13 1-16,11 0 15,0-1-15,1 1 16,-1 11 0,0 11-16,0 13 15,0-13 1,1 1-16,-13 0 16,-11-1-1,-12-10-15,-24-1 16,12-23-16,0-12 15,12-11 1,12 0-16,-1-12 16,13 1-1,11-1-15,24-11 16,23-12 0,12 0-16,12 12 15,-12 23-15,-47 23 16</inkml:trace>
          <inkml:trace contextRef="#ctx0" brushRef="#br0" timeOffset="-100982.344">-5838 3883 0,'0'0'16,"0"0"-16,0 12 15,0 23 1,11 11-16,-11 12 16,0-1-1,-11 24-15,-1 0 16,-24 23-1,1 0-15,0-34 16,-1-13-16,13-10 16,-13-13-1,1 12-15,35-46 16</inkml:trace>
          <inkml:trace contextRef="#ctx0" brushRef="#br0" timeOffset="-100181.9959">-6098 4276 0,'0'0'15,"0"0"1,0 12-16,-11 11 15,-13 12 1,12-12-16,-11 0 16,11-12-16,0 1 15,0 0 1,1-1-16,-13 24 16,-11 11-1,-1 0-15,-11 0 16,0 1-1,0-13-15,12-11 16,-1-11-16,13 0 16,-1-12-1,12 0-15,-11-12 16,11 12 0,0 0-16,0 0 15,1 0-15,-1 0 16,-12 0-1,13 0-15,-13 0 16,0 0 0,1 0-16,-1 0 15,1 0 1,-13 0-16,1-12 16,-12 12-16,-24-11 15,-23-1 1,0 12-16,0 12 15,-24-12 1,-35 0-16,23 0 16,24 0-1,12-12-15,-12 1 16,12-1-16,11 12 16,24 0-1,24 0-15,11 0 16,13 0-1,-1 0-15,12 0 16,0 0-16,12 0 16,35 12-1,0-12-15,12 0 16,23 0 0,1 0-16,-1 0 15,-11 0-15,-1 0 16,-70 0-1</inkml:trace>
          <inkml:trace contextRef="#ctx0" brushRef="#br0" timeOffset="-99935.5646">-7900 4242 0,'0'0'15,"35"0"1,60 0-16,11-12 16,11 1-1,13 11-15,11 0 16,-141 0-16</inkml:trace>
        </inkml:traceGroup>
        <inkml:traceGroup>
          <inkml:annotationXML>
            <emma:emma xmlns:emma="http://www.w3.org/2003/04/emma" version="1.0">
              <emma:interpretation id="{124FA53C-779C-428A-9FE4-17FB61573D59}" emma:medium="tactile" emma:mode="ink">
                <msink:context xmlns:msink="http://schemas.microsoft.com/ink/2010/main" type="inkWord" rotatedBoundingBox="22030,6281 19157,6189 19211,4518 22083,4610"/>
              </emma:interpretation>
            </emma:emma>
          </inkml:annotationXML>
          <inkml:trace contextRef="#ctx0" brushRef="#br0" timeOffset="-99355.1686">-8713 4635 0,'0'0'15,"0"0"-15,-12 23 16,-23 0-1,-12 11-15,0-10 16,12-1 0,-13 0-16,13 0 15,0-12-15,11 1 16,24-12 0</inkml:trace>
          <inkml:trace contextRef="#ctx0" brushRef="#br0" timeOffset="-99029.0616">-9196 4450 0,'0'0'16,"-11"11"-16,-13 12 15,-11 0 1,11 1-16,-11-13 16,11 1-1,1-12-15,-1-12 16,12 1-16,0-1 16,1-11-1,11-12-15,23-11 16,13 0-1,11 0-15,12 11 16,-59 35-16</inkml:trace>
          <inkml:trace contextRef="#ctx0" brushRef="#br0" timeOffset="-98785.0361">-9938 5120 0,'0'0'0,"12"0"15,35-12 1,24-22-16,35-1 15,12 0 1,-118 35-16</inkml:trace>
          <inkml:trace contextRef="#ctx0" brushRef="#br0" timeOffset="-98044.4791">-10338 4854 0,'0'0'0,"0"0"15,0 0-15,0 0 16,0 0-1,0-11-15,0-13 16,11 1 0,1-23-16,12-23 15,-1-1 1,13 1-16,-1 11 16,24-11-16,0 23 15,0 0 1,0 11-16,-12 12 15,-12 11 1,-11 12-16,-1 0 16,-11 0-1,0 12-15,-12 11 16,-12 12-16,-12-1 16,-23 1-1,0 0-15,0-12 16,0-12-1,0 1-15,11-1 16,-11 1-16,0 11 16,-12 0-1,0 12-15,1-12 16,-1 0 0,12-11-16,11-1 15,1-11-15,11 0 16,1 0-1,-1 0-15,1 0 16,11 0 0,0 0-16,-12-11 15,13-1 1,-1 0-16,0 1 16,0-12-16,1-12 15,11-11 1,11 0-16,13 11 15,-24 35 1</inkml:trace>
          <inkml:trace contextRef="#ctx0" brushRef="#br0" timeOffset="-97882.7417">-10197 3837 0,'0'0'15,"0"0"-15,0 0 16,0 0-16,0 0 16,0 0-1</inkml:trace>
          <inkml:trace contextRef="#ctx0" brushRef="#br0" timeOffset="-97562.1774">-11410 5236 0,'0'0'0,"11"0"16,37-12-16,69 0 16,25-22-1,-1-12-15,0 22 16,-141 24-16</inkml:trace>
          <inkml:trace contextRef="#ctx0" brushRef="#br0" timeOffset="-96733.1323">-10810 4057 0,'0'0'15,"0"0"-15,0 0 16,12 0 0,0 0-16,0 0 15,0 0 1,-1 0-16,-11 0 16,12 0-1,0 0-15,-12 0 16,0 0-16,0 0 15,0 0 1,0 0-16,0 0 16,0 0-1,0 0-15,0 0 16,0 0 0,0 0-16,0 11 15,0 12-15,-12 12 16,-11 0-1,-36 34-15,-24 12 16,-11-12 0,12 12-16,23-35 15,12-11-15,11-12 16,13 0 0,11-11-16,12-1 15,0 1 1,0 0-16,12 11 15,-12-12 1,0 1-16,0-1 16,0 1-16,-12 11 15,0-11 1,-11-1-16,-13 1 16,-11-12-1,-12-12-15,12 1 16,0-13-16,12 1 15,11-23 1,24 0-16,12-23 16,23-1-1,0 1-15,24 0 16,-59 69-16</inkml:trace>
          <inkml:trace contextRef="#ctx0" brushRef="#br0" timeOffset="-96526.9776">-11198 3698 0,'0'0'15,"35"-11"1,24-1-16,23-11 15,24 0-15,24-23 16,-130 46 0</inkml:trace>
        </inkml:traceGroup>
        <inkml:traceGroup>
          <inkml:annotationXML>
            <emma:emma xmlns:emma="http://www.w3.org/2003/04/emma" version="1.0">
              <emma:interpretation id="{814E6FD0-109E-4B6F-9C92-243E5BA62272}" emma:medium="tactile" emma:mode="ink">
                <msink:context xmlns:msink="http://schemas.microsoft.com/ink/2010/main" type="inkWord" rotatedBoundingBox="18641,5886 16166,5807 16203,4644 18678,4723"/>
              </emma:interpretation>
            </emma:emma>
          </inkml:annotationXML>
          <inkml:trace contextRef="#ctx0" brushRef="#br0" timeOffset="-94852.0034">-12117 4727 0,'0'0'15,"-12"0"-15,-11 0 16,-1-12-1,0-11-15,1 0 16,11 0-16,0 0 16,1-12-1,11 12-15,0 0 16,11 0 0,13 0-16,-12 11 15,-1 12-15,1 0 16,0 12-1,0 11-15,-12 12 16,-24 11 0,-35 12-16,-23-1 15,-1 1 1,-58 12-16,141-70 16</inkml:trace>
          <inkml:trace contextRef="#ctx0" brushRef="#br0" timeOffset="-93955.7847">-13083 4138 0,'0'0'15,"0"0"-15,0 0 16,0 0-1,0 0-15,12 0 16,11 0 0,13 0-16,11 11 15,12 12 1,-12 0-16,-12 1 16,-11-13-16,-13 12 15,-11 0 1,-11 12-16,-13 0 15,-11-12 1,-1 0-16,1-12 16,-12 1-1,0-24-15,0-11 16,0 0-16,23 0 16,1 0-1,11-12-15,12 1 16,12-1-1,-1 0-15,1 12 16,0 12-16,0 11 16,-1 0-1,1 11-15,-12 1 16,0 22 0,0 1-16,0 0 15,-12-1-15,-11-10 16,-12 10-1,-1-11-15,-11-11 16,0-12 0,12-12-16,-13 1 15,13-1 1,0 1-16,-1-1 16,13 1-16,-1 11 15,1 0 1,-13 0-16,-11 11 15,-23 35 1,-13 12-16,-23 23 16,12-12-1,11-11-15,-11 11 16,-12-11-16,36-12 16,22-11-1,48-35-15</inkml:trace>
          <inkml:trace contextRef="#ctx0" brushRef="#br0" timeOffset="-93756.8782">-13389 3722 0,'0'0'16,"0"0"0,0 11-16,0-11 15</inkml:trace>
          <inkml:trace contextRef="#ctx0" brushRef="#br0" timeOffset="-92630.6087">-13012 4161 0,'0'0'0,"0"0"16,0 0-1,0 0-15,0 0 16,0 0-16,0 0 15,0 0 1,-12-12-16,0 12 16,-23 0-1,-12 0-15,-24 0 16,0 12 0,36-1-16,0 1 15,23-1-15,0 1 16,12-12-1,0 0-15,24 12 16,23-1 0,12 1-16,-59-12 15</inkml:trace>
          <inkml:trace contextRef="#ctx0" brushRef="#br0" timeOffset="-93275.8134">-13719 3883 0,'0'0'0,"0"0"15,-35 12-15,-13 11 16,-34 23-1,11 0-15,1-11 16,22-12-16,1 12 16,24-12-1,11 0-15,0 0 16,0 0 0,12 12-16,0 0 15,0 11-15,0-11 16,0 11-1,0-11-15,-11-12 16,-1-12 0,-12 1-16,-23-12 15,-23-12 1,-1-22-16,12-1 16,12 0-16,12-23 15,11-11 1,36-23-16,35-1 15,47-11 1,12 23-16,-106 81 16</inkml:trace>
        </inkml:traceGroup>
        <inkml:traceGroup>
          <inkml:annotationXML>
            <emma:emma xmlns:emma="http://www.w3.org/2003/04/emma" version="1.0">
              <emma:interpretation id="{FE97E003-4F98-4CD9-9AFD-C877FB272344}" emma:medium="tactile" emma:mode="ink">
                <msink:context xmlns:msink="http://schemas.microsoft.com/ink/2010/main" type="inkWord" rotatedBoundingBox="15799,5349 13414,5272 13438,4501 15823,4578"/>
              </emma:interpretation>
            </emma:emma>
          </inkml:annotationXML>
          <inkml:trace contextRef="#ctx0" brushRef="#br0" timeOffset="-92044.6107">-14944 3618 0,'0'0'0,"0"0"16,0 0-1,0 0-15,0 0 16,0 11 0,0 12-16,0 35 15,-12 23 1,-23 46-16,-1-35 16,-11 1-16,0-12 15,0-12 1,0 1-16,12-13 15,35-57 1</inkml:trace>
          <inkml:trace contextRef="#ctx0" brushRef="#br0" timeOffset="-91382.7996">-15368 3883 0,'0'0'0,"0"0"16,0 23-1,-12 12-15,0 11 16,0-11 0,1-12-16,-13 0 15,0 0-15,1-11 16,-1 0-1,1 11-15,-13 0 16,-11 0 0,12 0-16,0-11 15,11-1 1,1 1-16,-1-12 16,0 0-16,1 0 15,-1 0 1,1 0-16,-13 11 15,-11-11 1,-12 0-16,1 0 16,-13 0-16,0 0 15,0 0 1,1 0-16,-13 0 16,-34-11-1,-1-1-15,12 12 16,23-11-1,-11 11-15,0-12 16,0 0-16,11 12 16,24 0-1,24 0-15,11 0 16,1 0 0,23 0-16,0 0 15,0 0 1,35 12-16,24 11 15,0-11-15,12-1 16,46 1 0,13-1-16,-130-11 15</inkml:trace>
          <inkml:trace contextRef="#ctx0" brushRef="#br0" timeOffset="-91165.9059">-16911 3733 0,'0'0'16,"23"0"-1,60-11-15,34 11 16,13-12-16,0 24 15,-130-12 1</inkml:trace>
        </inkml:traceGroup>
        <inkml:traceGroup>
          <inkml:annotationXML>
            <emma:emma xmlns:emma="http://www.w3.org/2003/04/emma" version="1.0">
              <emma:interpretation id="{FC384099-57B3-4424-A4A0-0179BC428AAD}" emma:medium="tactile" emma:mode="ink">
                <msink:context xmlns:msink="http://schemas.microsoft.com/ink/2010/main" type="inkWord" rotatedBoundingBox="13007,5850 9556,5739 9613,3967 13064,4077"/>
              </emma:interpretation>
            </emma:emma>
          </inkml:annotationXML>
          <inkml:trace contextRef="#ctx0" brushRef="#br0" timeOffset="-90436.9856">-17760 3976 0,'0'0'16,"0"0"-16,-11 0 15,-1 0 1,-12-12-16,1 1 15,-1-1 1,1 1-16,11-1 16,0-11-16,12 0 15,12 0 1,11 0-16,1 11 16,11 0-1,-11 12-15,-1 0 16,1 12-16,-12 0 15,-12 11 1,-24 23-16,-35 12 16,-23 11-1,11-23-15,24-11 16,0 0-16,12-12 16,11-12-1,12 1-15,0-1 16,12-11-1,0 0-15,0 0 16,12 12 0,0 0-16,0-1 15,0 1-15,-12-1 16,0 1 0,-12 11-16,0 0 15,-12 0 1,-23 0-16,-35-11 15,-12-12 1,11-12-16,24 1 16,24-1-16,0-11 15,23 0 1,0-12-16,24-23 16,35-34-1,24 11-15,-1 0 16,-70 81-16</inkml:trace>
          <inkml:trace contextRef="#ctx0" brushRef="#br0" timeOffset="-89854.0918">-18702 3641 0,'0'0'0,"0"0"15,0 0-15,0 0 16,0 11 0,-12 12-16,-11 24 15,-24 10 1,-24 13-16,0-1 16,-11-11-1,23-24-15,0 1 16,24-12-16,-12-11 15,-12 11 1,-24 0-16,-11 12 16,0-12-1,11 0-15,13-11 16,-1-1 0,12-11-16,0 0 15,12 0-15,12-11 16,11-1-1,12-23-15,24-34 16,23-24 0,13 24-16,10 11 15,13 1-15,23 33 16,-94 24 0</inkml:trace>
          <inkml:trace contextRef="#ctx0" brushRef="#br0" timeOffset="-89668.1183">-19868 4808 0,'0'0'0,"0"0"15,0 0 1</inkml:trace>
          <inkml:trace contextRef="#ctx0" brushRef="#br0" timeOffset="-89026.9619">-20080 3433 0,'0'0'0,"0"0"15,0 11-15,0 12 16,0 12 0,-12 0-16,-11 11 15,-13-11 1,13-1-16,-13-11 16,13 0-16,-1 1 15,12-13 1,1 1-16,-1-1 15,12 1 1,0 11-16,0 0 16,12 12-1,-1 11-15,-11 0 16,0 0-16,-11 1 16,-25 10-1,-11-10-15,-24 10 16,-58 1-1,11-23-15,24-24 16,0-11 0,-1-11-16,1-24 15,35 1-15,12-13 16,24-10 0,34-13-16,25-11 15,11 12 1,12 0-16,47-12 15,0 23-15,-12 12 16,-94 46 0</inkml:trace>
          <inkml:trace contextRef="#ctx0" brushRef="#br0" timeOffset="-88348.1498">-20386 3225 0,'0'0'0,"0"0"16,35 0-1,83-12-15,23-11 16,36 0 0,-177 23-16</inkml:trace>
          <inkml:trace contextRef="#ctx0" brushRef="#br0" timeOffset="-88808.9614">-20139 3040 0,'0'0'15,"0"0"-15,0 0 16,0 0-1</inkml:trace>
        </inkml:traceGroup>
        <inkml:traceGroup>
          <inkml:annotationXML>
            <emma:emma xmlns:emma="http://www.w3.org/2003/04/emma" version="1.0">
              <emma:interpretation id="{D40F67CC-94B9-4A0B-803F-F165A86BE8E6}" emma:medium="tactile" emma:mode="ink">
                <msink:context xmlns:msink="http://schemas.microsoft.com/ink/2010/main" type="inkWord" rotatedBoundingBox="8897,4858 8882,4857 8883,4842 8898,4843"/>
              </emma:interpretation>
            </emma:emma>
          </inkml:annotationXML>
          <inkml:trace contextRef="#ctx0" brushRef="#br0" timeOffset="-87649.0981">-21882 3883 0,'0'0'0,"0"0"15,0 0 1,0 0-16,0 0 16</inkml:trace>
        </inkml:traceGroup>
      </inkml:traceGroup>
    </inkml:traceGroup>
    <inkml:traceGroup>
      <inkml:annotationXML>
        <emma:emma xmlns:emma="http://www.w3.org/2003/04/emma" version="1.0">
          <emma:interpretation id="{0F84827F-BE47-45D8-A18F-220E94368952}" emma:medium="tactile" emma:mode="ink">
            <msink:context xmlns:msink="http://schemas.microsoft.com/ink/2010/main" type="paragraph" rotatedBoundingBox="32930,4716 6292,3304 6415,976 33053,2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EC7A6D-CB28-4690-993F-7ED2301FC2E7}" emma:medium="tactile" emma:mode="ink">
              <msink:context xmlns:msink="http://schemas.microsoft.com/ink/2010/main" type="line" rotatedBoundingBox="32930,4716 6292,3304 6415,976 33053,2387"/>
            </emma:interpretation>
          </emma:emma>
        </inkml:annotationXML>
        <inkml:traceGroup>
          <inkml:annotationXML>
            <emma:emma xmlns:emma="http://www.w3.org/2003/04/emma" version="1.0">
              <emma:interpretation id="{0C018EE6-6604-4791-BC0D-1656AA1B6513}" emma:medium="tactile" emma:mode="ink">
                <msink:context xmlns:msink="http://schemas.microsoft.com/ink/2010/main" type="inkWord" rotatedBoundingBox="32965,4046 32469,4020 32488,3671 32984,3697"/>
              </emma:interpretation>
            </emma:emma>
          </inkml:annotationXML>
          <inkml:trace contextRef="#ctx0" brushRef="#br0" timeOffset="-138534.9875">1712 2924 0,'0'0'16,"0"0"0,0 0-16,0 0 15,0 0-15,0 0 16,36 0 0,11 0-16,23 0 15,13 12 1,-12-1-16,23 1 15,0-1 1,-94-11-16</inkml:trace>
          <inkml:trace contextRef="#ctx0" brushRef="#br0" timeOffset="-138023.9116">2042 2728 0,'0'0'0,"0"0"16,0 0-16,0 0 15,0 0 1,0 0-16,0 0 16,0 0-1,12 23-15,11 11 16,1 36-16,0-1 15,-1-11 1,12 46-16,-35-104 16</inkml:trace>
        </inkml:traceGroup>
        <inkml:traceGroup>
          <inkml:annotationXML>
            <emma:emma xmlns:emma="http://www.w3.org/2003/04/emma" version="1.0">
              <emma:interpretation id="{C2307C4E-DD42-4DFC-9D29-56A8B62D4634}" emma:medium="tactile" emma:mode="ink">
                <msink:context xmlns:msink="http://schemas.microsoft.com/ink/2010/main" type="inkWord" rotatedBoundingBox="31784,4218 27513,3991 27563,3064 31834,3290"/>
              </emma:interpretation>
            </emma:emma>
          </inkml:annotationXML>
          <inkml:trace contextRef="#ctx0" brushRef="#br0" timeOffset="-137126.6071">1053 2635 0,'0'0'0,"0"0"15,0 0 1,0 0-16,0 0 16,0 0-1,0 0-15,-12-11 16,0-1-16,0 1 16,1-1-1,-1 0-15,12 12 16,0 0-1,0 0-15,0 0 16,0 0-16,0 0 16,0 0-1,0 0-15,0 0 16,-12 0 0,-12 12-16,-23 11 15,0 0 1,0 0-16,12 0 15,-1-11-15,25 0 16,11-12 0,0 0-16,0 0 15,11 11 1,13 1-16,-1-1 16,1 12-16,0 0 15,-13 1 1,1-1-16,-12 0 15,-12-12 1,-11 12-16,-36 1 16,-12-1-1,12-12-15,0-11 16,1 0-16,-1-11 16,0-12-1,12-1-15,23 1 16,12 0-1,12-11-15,12-13 16,12 13-16,-1-13 16,1 1-1,-24 46-15</inkml:trace>
          <inkml:trace contextRef="#ctx0" brushRef="#br0" timeOffset="-136632.5757">63 2277 0,'0'0'15,"0"0"1,0 0-16,0 23 16,-12 12-16,-11-1 15,-1 1 1,1 0-16,-13-12 16,-11 0-1,0-11-15,0-1 16,-24 12-1,1 0-15,-25 12 16,1 0-16,12-12 16,-13 0-1,-11-12-15,24-11 16,11-11 0,24-1-16,12-11 15,0 0 1,11-12-16,12 1 15,12-12-15,24-1 16,35-34 0,0 35-16,-59 46 15</inkml:trace>
          <inkml:trace contextRef="#ctx0" brushRef="#br0" timeOffset="-136435.0187">-1362 3121 0,'0'0'15,"0"0"-15,0 11 16,0-11-1</inkml:trace>
          <inkml:trace contextRef="#ctx0" brushRef="#br0" timeOffset="-135962.0474">-1739 2647 0,'0'0'0,"0"11"15,-24 24-15,-11 0 16,-24 11 0,-35-11-16,-24-12 15,24-12 1,-24-22-16,-47-1 15,12 1 1,35-13-16,0 1 16,1 12-1,11-1-15,23 1 16,36 11-16,12 0 16,23 0-1,12 0-15,0 0 16,12 0-1,35 0-15,35-12 16,36 12-16,35 0 16,-12 0-1,-23 0-15,-12 0 16,-23-11 0,-36 11-16,-47 0 15</inkml:trace>
          <inkml:trace contextRef="#ctx0" brushRef="#br0" timeOffset="-135746.2163">-2952 2254 0,'0'0'16,"11"0"-16,60 0 15,70 0 1,12 0-16,-23-12 16,-12-11-16,-59 23 15,-59 0 1</inkml:trace>
        </inkml:traceGroup>
        <inkml:traceGroup>
          <inkml:annotationXML>
            <emma:emma xmlns:emma="http://www.w3.org/2003/04/emma" version="1.0">
              <emma:interpretation id="{5AD24937-6694-43D0-B4A3-16BF989F669C}" emma:medium="tactile" emma:mode="ink">
                <msink:context xmlns:msink="http://schemas.microsoft.com/ink/2010/main" type="inkWord" rotatedBoundingBox="26789,3691 24339,3561 24378,2823 26828,2953"/>
              </emma:interpretation>
            </emma:emma>
          </inkml:annotationXML>
          <inkml:trace contextRef="#ctx0" brushRef="#br0" timeOffset="-135104.0232">-3942 2104 0,'0'0'0,"-24"11"16,-23 35-1,-23 24-15,11-13 16,23-22 0,13 0-16,11-12 15,12-12-15,0 1 16,12 0 0,11-12-16,13 0 15,11-12 1,0 12-16,-12 0 15,-11 0 1,-24 0-16,0 0 16,-12 12-16,-11-1 15,-25 12 1,-34 12-16,-12-12 16,0-11-1,11-1-15,24-11 16,0 0-1,24-11-15,0-1 16,-1-11-16,13 0 16,11 0-1,0 11-15,0 1 16,1-1 0,11 12-16,-12 0 15,-24 12-15,1 11 16,-12 0-1,-12 12-15,0-1 16,12 1 0,0-12-16,12-11 15,11-1 1,12 1-16,12-12 16</inkml:trace>
          <inkml:trace contextRef="#ctx0" brushRef="#br0" timeOffset="-134875.8452">-5344 2369 0,'0'0'0,"0"0"16,12 23-1,0 1-15,-12 10 16,-24 13-16,-11-1 15,-12-12 1,0 1-16,-12-12 16,23-11-1,36-12-15</inkml:trace>
          <inkml:trace contextRef="#ctx0" brushRef="#br0" timeOffset="-134514.2279">-5568 1907 0,'0'0'0,"-11"0"15,-13 12-15,-11-1 16,-36 24 0,0 0-16,13-1 15,10 12 1,13 1-16,11 22 15,13 0 1,-1-11-16,0 0 16,-11-12-16,-1-11 15,-11-12 1,-12-11-16,-12-12 16,0-24-1,-12-22-15,12-23 16,24 11-16,23 12 15,12-12 1,24-11-16,35-1 16,-59 70-1</inkml:trace>
        </inkml:traceGroup>
        <inkml:traceGroup>
          <inkml:annotationXML>
            <emma:emma xmlns:emma="http://www.w3.org/2003/04/emma" version="1.0">
              <emma:interpretation id="{28D30DDD-6503-45D0-AC58-A29EC0E98933}" emma:medium="tactile" emma:mode="ink">
                <msink:context xmlns:msink="http://schemas.microsoft.com/ink/2010/main" type="inkWord" rotatedBoundingBox="23830,4233 19132,3984 19226,2208 23924,2457"/>
              </emma:interpretation>
            </emma:emma>
          </inkml:annotationXML>
          <inkml:trace contextRef="#ctx0" brushRef="#br0" timeOffset="-133125.0018">-6958 2104 0,'0'0'16,"0"0"-16,0 0 15,12 0 1,0 11-16,0 12 16,0 0-1,-1 24-15,1-1 16,-12 12-16,0-1 16,-12-10-1,-11 22-15,-24 0 16,-36 12-1,1 0-15,-1-23 16,13-12 0,11-11-16,-12-12 15,71-23-15</inkml:trace>
          <inkml:trace contextRef="#ctx0" brushRef="#br0" timeOffset="-132869.7677">-7817 2092 0,'0'0'0,"0"12"16,23 45-16,1 13 15,-1-1 1,1 0-16,-12-22 16,-1-13-1,1-11-15,-12-23 16</inkml:trace>
          <inkml:trace contextRef="#ctx0" brushRef="#br0" timeOffset="-132553.9889">-6922 1526 0,'0'0'0,"0"0"16,-24-12-1,-35 1-15,-35-1 16,12 0 0,-13 12-16,-34 12 15,11 0 1,12 11-16,35 0 16,12 0-16,24 12 15,0 11 1,11 12-16,24-58 15</inkml:trace>
          <inkml:trace contextRef="#ctx0" brushRef="#br0" timeOffset="-132012.1722">-8100 1526 0,'0'0'16,"0"0"-16,0 0 16,0 0-1</inkml:trace>
          <inkml:trace contextRef="#ctx0" brushRef="#br0" timeOffset="-132176.8179">-8171 2104 0,'0'0'0,"0"34"15,0 36-15,0-13 16,0-10 0,-12-13-16,1-11 15,-13-11-15,0-1 16,-11-11-1,0-11-15,-1-12 16,13 0 0,-1-12-16,1 0 15,11-11-15,12 0 16,0 11 0,0-11-16,12 0 15,0 11 1,-1-11-16,-11 46 15</inkml:trace>
          <inkml:trace contextRef="#ctx0" brushRef="#br0" timeOffset="-131547.9583">-8607 1526 0,'0'0'16,"0"46"-16,0 70 15,0-36 1,-11 1-16,-1-11 16,0-13-16,0-22 15,0-12 1,1-11-16,-1-1 16,12-11-1,0 0-15,0 0 16,-12-11-1,0-1-15,0 1 16,-11 11-16,-12 0 16,-13 11-1,-22 12-15,-1 12 16,-23 34 0,-24 12-16,12 0 15,24-12-15,11-11 16,24 0-1,47-58-15</inkml:trace>
          <inkml:trace contextRef="#ctx0" brushRef="#br0" timeOffset="-131134.125">-9090 1479 0,'0'0'16,"0"0"-16,0 0 16,0 0-1</inkml:trace>
          <inkml:trace contextRef="#ctx0" brushRef="#br0" timeOffset="-131331.3939">-9820 3121 0,'0'0'0,"35"0"16,71-12-16,47-11 15,-35 0 1,-24-12-16,-23 0 16,0-11-1,-71 46-15</inkml:trace>
          <inkml:trace contextRef="#ctx0" brushRef="#br0" timeOffset="-130406.1529">-9726 1919 0,'0'0'0,"-12"11"16,1 1-1,-1 11-15,0 0 16,12 0-1,0 0-15,0-11 16,12-1-16,0 1 16,11-12-1,13 0-15,-1 0 16,-12 0 0,-11 0-16,-12 0 15,0 11 1,-12 13-16,1 10 15,-13 1-15,-23 0 16,0-12 0,0 0-16,11-12 15,-11 1 1,12-12-16,11-12 16,1 1-16,11-1 15,0-11 1,0 12-16,12 11 15,0-12 1,0 12-16,0 0 16,0 0-16,-11 12 15,-1-1 1,-23 12-16,-1 12 16,1 0-1,11-1-15,1-11 16,-1-11-1,1-1-15,11-11 16,12 0-16</inkml:trace>
          <inkml:trace contextRef="#ctx0" brushRef="#br0" timeOffset="-129802.8404">-10350 1664 0,'0'0'15,"-12"12"-15,-23 11 16,-36 35-16,0-12 16,13 0-1,22-11-15,13-12 16,-1 12 0,12-1-16,0 13 15,1-1 1,-1 0-16,0 0 15,0-11-15,-11 0 16,-13-12 0,-11-12-16,-23-11 15,-1-23 1,-11-11-16,34-1 16,25 0-16,11-11 15,36-35 1,46-34-16,-70 115 15</inkml:trace>
          <inkml:trace contextRef="#ctx0" brushRef="#br0" timeOffset="-130186.9547">-10397 2092 0,'0'0'0,"0"0"15,0 0-15,0 0 16,0 0 0,0 12-16,-12-1 15,-12 24 1,-11 11-16,-24 12 16,0-12-1,24-23-15,11 0 16,24-23-16</inkml:trace>
          <inkml:trace contextRef="#ctx0" brushRef="#br0" timeOffset="-127463.2351">-11375 1676 0,'0'0'0,"0"0"16,0 0-16,0 12 15,-12 22 1,0 1-16,-11 11 16,-12 12-1,-13 23-15,1-12 16,24 0-16,11 12 15,36 0 1,11 0-16,12-23 16,0-12-1,24 0-15,11-11 16,1-12 0,-24 0-16,-59-23 15</inkml:trace>
        </inkml:traceGroup>
        <inkml:traceGroup>
          <inkml:annotationXML>
            <emma:emma xmlns:emma="http://www.w3.org/2003/04/emma" version="1.0">
              <emma:interpretation id="{15E60F3E-E02E-4A8C-A9FA-ACFA5B2EBCD6}" emma:medium="tactile" emma:mode="ink">
                <msink:context xmlns:msink="http://schemas.microsoft.com/ink/2010/main" type="inkWord" rotatedBoundingBox="18674,3379 18520,3371 18542,2959 18696,2967"/>
              </emma:interpretation>
            </emma:emma>
          </inkml:annotationXML>
          <inkml:trace contextRef="#ctx0" brushRef="#br0" timeOffset="-127126.835">-12223 2000 0,'0'0'0,"0"0"16,0 0-1,0 0-15</inkml:trace>
          <inkml:trace contextRef="#ctx0" brushRef="#br0" timeOffset="-126990.7646">-12105 2404 0,'0'0'15,"0"0"-15,0 0 16</inkml:trace>
        </inkml:traceGroup>
        <inkml:traceGroup>
          <inkml:annotationXML>
            <emma:emma xmlns:emma="http://www.w3.org/2003/04/emma" version="1.0">
              <emma:interpretation id="{9F1C5F42-AE84-4242-ACCD-15149766BEBB}" emma:medium="tactile" emma:mode="ink">
                <msink:context xmlns:msink="http://schemas.microsoft.com/ink/2010/main" type="inkWord" rotatedBoundingBox="17958,3890 14741,3719 14859,1498 18076,1668"/>
              </emma:interpretation>
            </emma:emma>
          </inkml:annotationXML>
          <inkml:trace contextRef="#ctx0" brushRef="#br0" timeOffset="-125741.1175">-12765 2150 0,'0'0'16,"0"0"-16,0 0 16,0 0-1,0 0-15,-12 11 16,-11 12-1,-24 47-15,-1-12 16,1-1-16,0-10 16,0-13-1,-12 13-15,59-47 16</inkml:trace>
          <inkml:trace contextRef="#ctx0" brushRef="#br0" timeOffset="-125425.1586">-13330 2092 0,'0'0'0,"-12"12"15,-12 11 1,1 0-16,-1 0 15,1-12 1,-1-11-16,0 0 16,1-11-16,11-1 15,0-11 1,1 0-16,11-12 16,23-11-1,36-35-15,35-11 16,-23 46-1,-71 46-15</inkml:trace>
          <inkml:trace contextRef="#ctx0" brushRef="#br0" timeOffset="-125199.26">-13931 2647 0,'0'0'16,"23"11"-16,25 1 16,22-12-16,48 11 15,-118-11 1</inkml:trace>
          <inkml:trace contextRef="#ctx0" brushRef="#br0" timeOffset="-124558.9296">-14438 2473 0,'0'0'15,"0"0"-15,0 0 16,0 0-16,0-11 16,-11-24-1,11-23-15,11-11 16,13 0-1,-1 11-15,13-23 16,11 12 0,0-1-16,-12 36 15,-11 11-15,-1 23 16,-11 0 0,-12 11-16,0 12 15,-12 12 1,-35 23-16,-23-12 15,-13-11 1,13-12-16,22-12 16,1-11-16,12 0 15,0 12 1,-1-12-16,-11 11 16,-12 12-1,-11 12-15,-1-23 16,12-1-1,0-11-15,12 0 16,12-11-16,11-1 16,1-11-1,11 0-15,12-12 16,35-34 0,12 0-16,24-24 15,11 12-15,-11 23 16,-71 58-1</inkml:trace>
          <inkml:trace contextRef="#ctx0" brushRef="#br0" timeOffset="-124428.079">-14320 1479 0,'0'0'16,"0"0"-16,0 0 15</inkml:trace>
          <inkml:trace contextRef="#ctx0" brushRef="#br0" timeOffset="-124184.8601">-15545 2785 0,'0'0'16,"24"0"-16,23 0 16,23-11-1,48-24-15,24 1 16,-142 34-1</inkml:trace>
          <inkml:trace contextRef="#ctx0" brushRef="#br0" timeOffset="-123719.9301">-13778 855 0,'0'0'0,"-12"12"16,-58 46-16,-13 0 16,-11 11-16,0-23 15,-36 0 1,-23-11-1,23-12-15,-46 12 16,-36-12-16,47-12 16,0-11-1,-47 0-15,70 12 16,25-12 0,46 0-16,12 0 15,12 0-15,23 0 16,13 0-1,11 0-15,0 0 16,11 0 0,48 0-16,59 0 15,0-12-15,0 12 16,11-11 0,-129 11-16</inkml:trace>
          <inkml:trace contextRef="#ctx0" brushRef="#br0" timeOffset="-123512.7745">-15274 659 0,'0'0'16,"47"-12"-16,71-11 15,11 12 1,13-1-16,-24 12 16,-118 0-1</inkml:trace>
        </inkml:traceGroup>
        <inkml:traceGroup>
          <inkml:annotationXML>
            <emma:emma xmlns:emma="http://www.w3.org/2003/04/emma" version="1.0">
              <emma:interpretation id="{5729FAAE-94B5-4BB4-9C45-ABF7FD00E215}" emma:medium="tactile" emma:mode="ink">
                <msink:context xmlns:msink="http://schemas.microsoft.com/ink/2010/main" type="inkWord" rotatedBoundingBox="14226,3492 12395,3395 12468,2008 14299,2105"/>
              </emma:interpretation>
            </emma:emma>
          </inkml:annotationXML>
          <inkml:trace contextRef="#ctx0" brushRef="#br0" timeOffset="-122292.7509">-16582 1583 0,'0'0'15,"0"0"1,0 0 0,-11 0-16,-1 0 15,-12-11 1,13-1-16,11 12 15,0-11-15,0 11 16,11-23 0,13 11-16,-1 1 15,1-1 1,-12 12-16,11 0 16,-11 0-1,0 12-15,0-1 16,-12 1-16,0 22 15,-12 1 1,-23 23-16,-36 11 16,-12-11-1,1 0-15,23-24 16,24-10 0,-1-1-16,13-12 15,11 1-15,0-1 16,12-11-1,12 0-15,23 12 16,36-1 0,-12 1-16,0-12 15,-12 12-15,-23-12 16,-1 11 0,-11 1-16,-12-1 15,-12 12 1,-47 12-16,-23 11 15,-1-23 1,-11 0-16,-24-11 16,12-12-16,24-12 15,11-11 1,24 0-16,12 0 16,23-12-1,12-11-15,12 0 16,11 11-1,1 12-15,-1 12 16,-11 11-16,-12 0 16,0 0-1,0 11-15,-23 12 16,-13 0 0,1 12-16,-1-12 15,1 0-15,0-11 16,11-1-1,12 1-15,1 0 16,-1-12 0,0 11-16,12-11 15,0 23-15,-12 0 16,1 0 0,-13 12-16,-11 11 15,-12 1 1,-24-1-16,-23 0 15,23-11 1,0-24-16,-11-11 16,-1-11-16,13-12 15,23-1 1,-1-22-16,37 0 16,11 0-1,35-24-15,12 1 16,24-23-16,58-1 15,-129 93 1</inkml:trace>
          <inkml:trace contextRef="#ctx0" brushRef="#br0" timeOffset="-122124.2195">-16935 1121 0,'0'0'0,"0"0"15,0 0-15</inkml:trace>
          <inkml:trace contextRef="#ctx0" brushRef="#br0" timeOffset="-121553.3852">-17606 2115 0,'0'0'16,"0"0"-1,0 0-15,0 0 16,11-11-16,1-1 16,0-11-1,23-12-15,36-46 16,-12 24 0,12-1-16,-13 23 15,-10 12 1,-13 11-16,-12 12 15,-11 12-15,0 11 16,0 0 0,-12 0-16,-12 0 15,-12 1 1,-23 10-16,-12 1 16,1-12-16,10-11 15,1-1 1,12-11-16,35 0 15</inkml:trace>
        </inkml:traceGroup>
        <inkml:traceGroup>
          <inkml:annotationXML>
            <emma:emma xmlns:emma="http://www.w3.org/2003/04/emma" version="1.0">
              <emma:interpretation id="{712039CD-5278-4088-A042-637AAA83C5F7}" emma:medium="tactile" emma:mode="ink">
                <msink:context xmlns:msink="http://schemas.microsoft.com/ink/2010/main" type="inkWord" rotatedBoundingBox="11699,3301 8827,3148 8935,1109 11807,1262"/>
              </emma:interpretation>
            </emma:emma>
          </inkml:annotationXML>
          <inkml:trace contextRef="#ctx0" brushRef="#br0" timeOffset="-121092.1076">-19774 1953 0,'0'0'0,"0"0"16,0 0-16,24 0 15,23 0 1,23 0-16,25 0 16,-1 0-16,12 0 15,12-11 1,-12 11-16,-36 0 16,-70 0-1</inkml:trace>
          <inkml:trace contextRef="#ctx0" brushRef="#br0" timeOffset="-120843.905">-19444 1676 0,'0'0'0,"0"46"16,0 24 0,0 10-16,0 24 15,0 0-15,12-11 16,0-12 0,-12-81-16</inkml:trace>
          <inkml:trace contextRef="#ctx0" brushRef="#br0" timeOffset="-118935.7805">-19868 1526 0,'0'0'16,"0"0"-16,0 0 15,0 0 1,0 0-16,0 0 15,0 0 1,0 0-16,0 0 16,0 0-1,0 0-15,0 0 16,0 0-16,0 0 16,12-12-1,-1 1-15,1-1 16,0 12-1,0 0-15,-12 0 16,0 0-16,0 12 16,-24 22-1,-23 12-15,-12 12 16,12-11 0,0-1-16,12-23 15,23 0 1,0-11-16,12-1 15,12 1-15,11-1 16,13 12 0,-13-11-16,1 11 15,-12-11 1,-1-1-16,-11 1 16,-23-1-1,-24 12-15,-24 0 16,0-11-16,12-12 15,12 0 1,0-12-16,0-11 16,12-11-1,11-13-15,12-33 16,24 10-16,12-11 16,46-23-1,25 12-15,-1 34 16,-94 58-1</inkml:trace>
          <inkml:trace contextRef="#ctx0" brushRef="#br0" timeOffset="-118352.7228">-20422 1156 0,'0'0'16,"0"0"-16,0 0 15,0 11 1,-12 24-16,1 0 16,-13-1-1,-11 1-15,-12 0 16,0-1-1,-12 1-15,0 0 16,0 11-16,0 0 16,12-11-1,-12 0-15,-12-12 16,12 0 0,0-12-16,1-11 15,10 0 1,1-11-16,24-1 15,-1 1-15,12-12 16,1-1 0,11-10-16,23-12 15,24-12 1,12 0-16,-59 58 16</inkml:trace>
          <inkml:trace contextRef="#ctx0" brushRef="#br0" timeOffset="-117651.7984">-20481 682 0,'0'0'0,"-11"12"15,-25 22 1,-23 1-16,-23 0 16,-1-1-16,1-11 15,-36 1 1,-23-13-16,-12 1 16,35-1-1,-12 1-15,12-1 16,12-11-1,36 0-15,23 0 16,23 0-16,12 0 16,12 0-1,0 0-15,24 0 16,23 0 0,12 0-16,23-11 15,36 11-15,0 0 16,-12 0-1,-24-12-15,-23 12 16,-59 0 0</inkml:trace>
          <inkml:trace contextRef="#ctx0" brushRef="#br0" timeOffset="-117437.9444">-21435 243 0,'12'0'0,"59"0"16,35-12-1,35-11-15,24 12 16,-165 11-16</inkml:trace>
          <inkml:trace contextRef="#ctx0" brushRef="#br0" timeOffset="-118146.1859">-21529 2196 0,'0'0'0,"0"0"16,0 0-16,0 0 16</inkml:trace>
        </inkml:traceGroup>
        <inkml:traceGroup>
          <inkml:annotationXML>
            <emma:emma xmlns:emma="http://www.w3.org/2003/04/emma" version="1.0">
              <emma:interpretation id="{CFDD3FC0-7A8F-4EF4-8C8C-5520154CC9DC}" emma:medium="tactile" emma:mode="ink">
                <msink:context xmlns:msink="http://schemas.microsoft.com/ink/2010/main" type="inkWord" rotatedBoundingBox="8327,2890 6319,2784 6381,1609 8390,1716"/>
              </emma:interpretation>
            </emma:emma>
          </inkml:annotationXML>
          <inkml:trace contextRef="#ctx0" brushRef="#br0" timeOffset="-116213.0604">-22577 1387 0,'0'0'16,"0"0"-16,0 0 15,0 0-15,0 0 16,0 0 0,0 0-16,0-12 15,0 1 1,0-12-16,0 0 16,11-12-1,13 12-15,11 0 16,1 11-16,-13 1 15,1 11 1,-13 0-16,1 11 16,-12 1-1,0-1-15,-23 24 16,-24 11-16,-1-11 16,-10 11-1,10-11-15,1-1 16,12-10-1,11-13-15,13 1 16,11-12 0,0 0-16,11 11 15,1 1-15,24-1 16,11 1 0,12 11-16,-12-11 15,0 11 1,-12 0-16,-23-12 15,0 1-15,-24 11 16,-12 0 0,-11 12-16,-12 0 15,-12-12 1,-12 0-16,-11-12 16,11-11-1,12-11-15,12-12 16,24 0-16,-1-12 15,12 0 1,12 1-16,0-1 16,12 12-1,12 0-15,-1 11 16,1 0-16,-1 1 16,-11 11-1,0 0-15,0 11 16,-12 1-1,-12 11-15,-12 12 16,-11 0 0,0-12-16,-1 0 15,1-12-15,0-11 16,11 0 0,12 0-16,-11 0 15,-1 0 1,1 12-16,-13 11 15,-11-11 1,0-1-16,0 1 16,12-12-16,-1 0 15,1-12 1,11 1-16,13-1 16,-1-11-1,0 11-15,0 1 16,0-1-1,12 12-15,-11 0 16,-13 12-16,0-1 16,-11 12-1,0 1-15,-1-1 16,1 0-16,12 0 16,23-23-1</inkml:trace>
          <inkml:trace contextRef="#ctx0" brushRef="#br0" timeOffset="-115993.98">-23166 1040 0,'0'0'0,"0"0"16,0 12-16,0-12 15,0 0 1</inkml:trace>
          <inkml:trace contextRef="#ctx0" brushRef="#br0" timeOffset="-115384.991">-23343 705 0,'0'0'15,"0"23"-15,0 23 16,-12-11-16,-11 0 16,-1-12-1,0 0-15,1-11 16,-1-1 0,-11 1-16,0-1 15,-1 1 1,-11 11-16,-12 12 15,-11 11-15,-1 0 16,0-11 0,12-1-16,12 1 15,12-12 1,11 0-16,13 0 16,11-11-16,0 11 15,0 0 1,11 0-16,1 0 15,0 12 1,-12 11-16,-12 1 16,0-13-1,-11 1-15,-24 0 16,0-12-16,-1-12 16,1-11-1,0-11-15,0-24 16,12 0-1,11-46-15,36-46 16,35-11-16,71-1 16,-118 139-1</inkml:trace>
        </inkml:traceGroup>
      </inkml:traceGroup>
    </inkml:traceGroup>
    <inkml:traceGroup>
      <inkml:annotationXML>
        <emma:emma xmlns:emma="http://www.w3.org/2003/04/emma" version="1.0">
          <emma:interpretation id="{2BB7D080-70FE-405F-8681-02966EF90E13}" emma:medium="tactile" emma:mode="ink">
            <msink:context xmlns:msink="http://schemas.microsoft.com/ink/2010/main" type="paragraph" rotatedBoundingBox="32927,1830 24871,1718 24890,388 32945,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A4650-1996-41CD-831A-08D67BE2C172}" emma:medium="tactile" emma:mode="ink">
              <msink:context xmlns:msink="http://schemas.microsoft.com/ink/2010/main" type="line" rotatedBoundingBox="32927,1830 24871,1718 24890,388 32945,501"/>
            </emma:interpretation>
          </emma:emma>
        </inkml:annotationXML>
        <inkml:traceGroup>
          <inkml:annotationXML>
            <emma:emma xmlns:emma="http://www.w3.org/2003/04/emma" version="1.0">
              <emma:interpretation id="{66F7ADCD-62C5-4E9A-90B6-CA4E73A242F0}" emma:medium="tactile" emma:mode="ink">
                <msink:context xmlns:msink="http://schemas.microsoft.com/ink/2010/main" type="inkWord" rotatedBoundingBox="32927,1830 28885,1774 28904,444 32945,501"/>
              </emma:interpretation>
            </emma:emma>
          </inkml:annotationXML>
          <inkml:trace contextRef="#ctx0" brushRef="#br0" timeOffset="-175451.7287">2159 266 0,'0'0'16,"0"0"-16,0 0 16,0 0-1,0 0-15,0 0 16,0 0 0,0 0-16,0 0 15,12-12-15,-12 12 16,0 0-1,0 0-15,0 0 16,0 0 0,0 0-16,0 0 15,0 0-15,0 0 16,0 0 0,0 0-16,0-11 15,-12-1 1,0 1-16,0-1 15,12 1-15,0-1 16,0 1 0,0-1-16,0 0 15,0 1 1,0-1-16,12 1 16,0-1-1,-12 12-15,0 0 16,0 0-1,0 0-15,0 12 16,0 11-16,-12 0 16,0 0-1,1 12-15,-13-1 16,-23 1 0,-24 0-16,-11-12 15,11 0-15,0 0 16,1-11-1,-13-1-15,13-11 16,11 0 0,12-11-16,11-1 15,13 1 1,11-1-16,12-11 16,12-12-16,11 1 15,1 10 1,-1 1-16,1 12 15,-1-1 1,-11 12-16,0 0 16,0 12-16,-12-1 15,0 1 1,-12 11-16,0 0 16,-23 0-1,-12 0-15,11-11 16,1-1-1,0-11-15,11 0 16,1 0-16,-1 0 16,1 0-1,-13 12-15,1 0 16,0-1 0,-1 1-16,1-12 15,0 0-15,11-12 16,0 1-1,1-24-15,-1-23 16,13-11 0,11-1-16,0 13 15,0 10 1,0 13-16,0 22 16,0 12-16,0 0 15,0 0 1,-12 23-16,0 24 15,0 22 1,-11 12-16,-1 23 16,-23 23-16,0-12 15,0-22 1,0-24-16,-1-23 16,1-11-1,-23-12-15,-25-11 16,-11-12-1,36-35-15,-1-23 16,12-11-16,24 0 16,11-1-1,24 13-15,24-1 16,35-12 0,35 1-16,12 0 15,-106 69-15</inkml:trace>
          <inkml:trace contextRef="#ctx0" brushRef="#br0" timeOffset="-175274.8939">1676-254 0,'0'0'16,"0"0"-16,0 0 16</inkml:trace>
          <inkml:trace contextRef="#ctx0" brushRef="#br0" timeOffset="-174842.8913">-397-393 0,'0'0'0,"0"12"15,12 22 1,-1 13-16,1 57 16,-24 34-16,1 1 15,-1-46 1,-12-1-16,1 0 16,23-92-1</inkml:trace>
          <inkml:trace contextRef="#ctx0" brushRef="#br0" timeOffset="-174428.0171">-774 428 0,'0'0'16,"0"0"-1,-12 0-15,12 0 16,-12 0 0,0 0-16,1-12 15,-1 1-15,12-1 16,0 1 0,12-1-16,11-11 15,1 11 1,-1 1-16,1 11 15,-1 0 1,-11 0-16,0 11 16,-12 1-16,-12 23 15,-11 11 1,-24 0-16,-48 12 16,1-12-1,0 0-15,23-23 16,1-11-16,70-12 15</inkml:trace>
          <inkml:trace contextRef="#ctx0" brushRef="#br0" timeOffset="-174022.7406">-1350-508 0,'0'0'0,"0"0"16,11 23-1,1 23-15,12 23 16,-1 12 0,-11 35-16,0 22 15,-12-22 1,-12-23-16,-12-13 15,-11 1-15,-24-11 16,-11-24 0,-1-23-16,0-23 15,1-23 1,-1-12-16,0-23 16,24-34-16,35 0 15,12 11 1,12 23-16,12 12 15,11 11 1,47 0-16,-82 35 16</inkml:trace>
        </inkml:traceGroup>
        <inkml:traceGroup>
          <inkml:annotationXML>
            <emma:emma xmlns:emma="http://www.w3.org/2003/04/emma" version="1.0">
              <emma:interpretation id="{92431EC7-33EF-4050-AD58-FB7AE15738CC}" emma:medium="tactile" emma:mode="ink">
                <msink:context xmlns:msink="http://schemas.microsoft.com/ink/2010/main" type="inkWord" rotatedBoundingBox="28206,1380 28177,1379 28184,913 28213,914"/>
              </emma:interpretation>
            </emma:emma>
          </inkml:annotationXML>
          <inkml:trace contextRef="#ctx0" brushRef="#br0" timeOffset="-173717.9539">-2576-46 0,'0'0'0,"0"0"15,0 0 1,0 0-16,24 11 16,-24-11-16</inkml:trace>
          <inkml:trace contextRef="#ctx0" brushRef="#br0" timeOffset="-173570.6874">-2587 405 0,'0'0'0,"0"0"15,0 0-15,0 0 16</inkml:trace>
        </inkml:traceGroup>
        <inkml:traceGroup>
          <inkml:annotationXML>
            <emma:emma xmlns:emma="http://www.w3.org/2003/04/emma" version="1.0">
              <emma:interpretation id="{CC3D9A2A-46E3-4D8F-85DF-A2E157341FA3}" emma:medium="tactile" emma:mode="ink">
                <msink:context xmlns:msink="http://schemas.microsoft.com/ink/2010/main" type="inkWord" rotatedBoundingBox="27486,1653 24872,1617 24887,596 27500,632"/>
              </emma:interpretation>
            </emma:emma>
          </inkml:annotationXML>
          <inkml:trace contextRef="#ctx0" brushRef="#br0" timeOffset="-172603.997">-3518 289 0,'0'0'15,"0"0"1,0 0-16,12 12 16,0-12-16,11 0 15,13 0 1,-1 0-16,0-12 16,-11-11-1,-1 0-15,1 0 16,-12 0-16,-1 0 15,-11 11 1,0 12-16,0 0 16,0 0-1,-11 0-15,-13 12 16,-11 11 0,-12 11-16,0 1 15,-24 0-15,-23 11 16,11-11-1,-11-1-15,23-11 16,12-11 0,12-12-16,0-12 15,12 1-15,11-1 16,12-11 0,1 0-16,11 0 15,0 0 1,11 0-16,1 0 15,0 11 1,0 12-16,0 0 16,-1 12-16,1-1 15,-12 12 1,0 12-16,-12 11 16,-11 0-1,-13 1-15,1-13 16,-12-11-1,0-23-15,0-11 16,11-12-16,1 0 16,12-1-1,-1 1-15,12 0 16,0 12 0,1-1-16,-1 12 15,0 0-15,-11 0 16,-1 12-1,-23 11-15,-24 23 16,-23 12 0,-24 0-16,24-12 15,35-23 1,24-12-16,35-11 16</inkml:trace>
          <inkml:trace contextRef="#ctx0" brushRef="#br0" timeOffset="-172397.0853">-4189-277 0,'0'0'16,"23"0"-16,48-12 15,70-11 1,1 0-16,-142 23 16</inkml:trace>
          <inkml:trace contextRef="#ctx0" brushRef="#br0" timeOffset="-171805.5533">-5096-35 0,'0'0'15,"0"0"1,-12 24-16,12-1 15,0 11-15,12-10 16,-1-13 0,13 1-16,0-12 15,-1 0 1,1-12-16,-1-11 16,1 0-1,-12-12-15,-1 0 16,-11 1-16,0 11 15,-11 0 1,11 23-16,-12 0 16,-12 0-1,-11 23-15,-24 23 16,0 0 0,0 0-16,0-11 15,-11-12-15,-1-11 16,12-12-1,0 0-15,12-12 16,0-11 0,12 0-16,11 0 15,0 11-15,13 12 16,-13 12 0,-11 11-16,-12 23 15,0 0 1,-1 24-16,48-70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52.5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E50345B-CD6F-423F-AC1D-5782B64F70EB}" emma:medium="tactile" emma:mode="ink">
          <msink:context xmlns:msink="http://schemas.microsoft.com/ink/2010/main" type="writingRegion" rotatedBoundingBox="8082,6450 8941,6450 8941,7259 8082,7259"/>
        </emma:interpretation>
      </emma:emma>
    </inkml:annotationXML>
    <inkml:traceGroup>
      <inkml:annotationXML>
        <emma:emma xmlns:emma="http://www.w3.org/2003/04/emma" version="1.0">
          <emma:interpretation id="{68AC645A-9B21-48E0-AB17-C4729DAFB4E0}" emma:medium="tactile" emma:mode="ink">
            <msink:context xmlns:msink="http://schemas.microsoft.com/ink/2010/main" type="paragraph" rotatedBoundingBox="8082,6450 8941,6450 8941,7259 8082,7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284FD0-0E45-4524-A3C2-ACC1C1A04238}" emma:medium="tactile" emma:mode="ink">
              <msink:context xmlns:msink="http://schemas.microsoft.com/ink/2010/main" type="line" rotatedBoundingBox="8082,6450 8941,6450 8941,7259 8082,7259"/>
            </emma:interpretation>
          </emma:emma>
        </inkml:annotationXML>
        <inkml:traceGroup>
          <inkml:annotationXML>
            <emma:emma xmlns:emma="http://www.w3.org/2003/04/emma" version="1.0">
              <emma:interpretation id="{A7504672-210D-414B-A543-A9D1B59D7770}" emma:medium="tactile" emma:mode="ink">
                <msink:context xmlns:msink="http://schemas.microsoft.com/ink/2010/main" type="inkWord" rotatedBoundingBox="8082,6450 8941,6450 8941,7259 8082,7259"/>
              </emma:interpretation>
            </emma:emma>
          </inkml:annotationXML>
          <inkml:trace contextRef="#ctx0" brushRef="#br0">0 0 0,'0'0'15,"0"0"-15,0 0 16,11 34 0,1 36-16,12 11 15,-1 0 1,1 23-16,-1 11 15,-11-34 1,12-12-16,-1-11 16,-11-23-16,0 0 15,11-12 1,-11-12-16,12 1 16,-1-12-1,1 0-15,11-12 16,12-22-1,12-13-15,24-10 16,11-13-16,24 12 16,-1 35-1,-117 23-15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4:57.37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ED8891-98DF-4AD5-A545-9A388839679D}" emma:medium="tactile" emma:mode="ink">
          <msink:context xmlns:msink="http://schemas.microsoft.com/ink/2010/main" type="inkDrawing" rotatedBoundingBox="11267,10656 16815,10549 16825,11037 11277,11144" semanticType="callout" shapeName="Other">
            <msink:sourceLink direction="to" ref="{D34A064A-6BF8-487E-8203-DD96A99C90DF}"/>
            <msink:sourceLink direction="to" ref="{96386189-5BBE-4745-AD01-165985625D87}"/>
          </msink:context>
        </emma:interpretation>
      </emma:emma>
    </inkml:annotationXML>
    <inkml:trace contextRef="#ctx0" brushRef="#br0">0 255 0,'0'0'16,"0"0"0,0 0-16,0 0 15,0 0-15,0 0 16,0 0 0,0 0-16,-12-12 15,12 12 1,0 0-16,0 0 15,0 0-15,0 0 16,0 0 0,0 0-16,0 0 15,0 0 1,0 0-16,23 0 16,48-11-1,23-1-15,24 1 16,47-1-16,59 0 15,-36 1 1,95 11-16,-47 0 16,46 0-1,-46-12-15,35 24 16,0-12 0,23 0-16,-23 0 15,-23 11-15,11-11 16,-59 0-1,24 0-15,-36 0 16,-23 0 0,35 0-16,-35 0 15,-47 12-15,-12-12 16,0 12 0,-23-1-16,-13 1 15,-23-12 1,-11 0-16,-13 0 15,-11 0-15,-12 0 16,0 0 0,0 0-16,0 0 15,-12 0 1,-11-12-16,-1 1 16,1-1-1,-1 12-15,-11 0 16,-1-12-16,1 1 15,0-1 1,-12 1-16,-12-12 16,0 0-1,-12-1-15,24 13 16,12-1 0,11 1-16,1-1 15,11 12-15,0 0 16,12 0-1,0 0-15,0 0 16,0 0 0,24 0-16,11 12 15,12-1 1,0 1-16,0-12 16,0 0-16,-11 11 15,-13 1 1,-11-12-16,0 0 15,0 12 1,-12-1-16,0 1 16,-12 22-16,-12 1 15,1 0 1,-13-1-16,-11 1 16,0-12-1,0 12-15,12-12 16,11-12-1,1 1-15,-1 0 16,12-12-16,0 0 16,1 0-1,11 0-15,0 0 16,0-12 0,-12-11-16,12-12 15,0-11-15,0 0 16,0 0-1,0-1-15,0 1 16,0 0 0,0 0-16,-12 22 15,12 24 1</inkml:trace>
    <inkml:trace contextRef="#ctx0" brushRef="#br0" timeOffset="2411.3507">294 12 0,'0'0'0,"0"0"16,0 0-16,0 0 15,0 0 1,0 0-16,0 0 16,0 0-1,0 0-15,0 0 16,-12 12-1,-23-1-15,-24 12 16,0 0-16,0 1 16,0 10-1,-11 12-15,-1-11 16,12 0-16,24-12 16,11 0-1,12-11-15,1-1 16,-1 1-1,12-12-15,0 0 16,12 11 0,-1 1-16,13-1 15,11 12-15,1-11 16,-1 0 0,0-1-16,1 1 15,-1-1 1,-11 1-16,-1-1 15,1-11 1,-13 0-16,1 0 16,-12 0-16,0 0 15,0 0 1,0 0-16,0-11 16,0-12-1,0-12-15,0-11 16,0 0-16,0 11 15,0 0 1,0 1-16,0 10 16,0 13-1,0-1-15,0 1 16,0 11 0,0 0-16,0 0 15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11.28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463DE0-C542-46C0-9192-2A307AA4B5EF}" emma:medium="tactile" emma:mode="ink">
          <msink:context xmlns:msink="http://schemas.microsoft.com/ink/2010/main" type="inkDrawing" rotatedBoundingBox="7704,16145 7732,12967 7797,12968 7768,16146" semanticType="callout" shapeName="Other">
            <msink:sourceLink direction="with" ref="{53B6A4A6-51E7-4517-BEDE-3827CCC9C6C1}"/>
            <msink:sourceLink direction="with" ref="{212D421A-0E01-4EDB-832A-0E2883364781}"/>
          </msink:context>
        </emma:interpretation>
      </emma:emma>
    </inkml:annotationXML>
    <inkml:trace contextRef="#ctx0" brushRef="#br0">47 0 0,'0'0'0,"0"0"0,0 0 16,0 0 0,0 0-16,0 0 15,0 0 1,0 0-16,0 23 16,0 35-16,-12 34 15,12 24 1,0 34-16,0 47 15,12-24 1,-1 0-16,1 24 16,-12-35-1,0-24-15,0 47 16,0 0-16,0-46 16,0 57-1,0-34-15,0-23 16,-12-24-1,1 1-15,-1 0 16,0-24 0,0-11-16,12-23 15,-11-12-15,11-11 16,0-12 0,0-12-16,0-11 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13.964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C625F4-BE98-40B5-B5D2-7D982F3B0F98}" emma:medium="tactile" emma:mode="ink">
          <msink:context xmlns:msink="http://schemas.microsoft.com/ink/2010/main" type="inkDrawing" rotatedBoundingBox="16775,11303 16848,15925 16713,15927 16640,11306" semanticType="callout" shapeName="Other">
            <msink:sourceLink direction="with" ref="{6506DA70-5EFA-4005-8635-152072F37EF9}"/>
            <msink:sourceLink direction="with" ref="{4718DFD5-C352-4BC8-A38E-B929FE7D2A42}"/>
          </msink:context>
        </emma:interpretation>
      </emma:emma>
    </inkml:annotationXML>
    <inkml:trace contextRef="#ctx0" brushRef="#br0">98 0 0,'0'0'16,"0"0"-16,0 0 15,0 0-15,0 0 16,0 0 0,0 0-16,0 0 15,0 0 1,0 0-16,0 0 16,0 0-1,0 0-15,0 0 16,0 0-16,0 11 15,0 24 1,0 11-16,0 24 16,-12-1-1,12-11-15,-12 11 16,12-11-16,0 34 16,0-11-1,-11 23-15,-1-11 16,0-12-1,12-24-15,0 1 16,-12 23 0,0 12-16,12 11 15,0-24-15,0-10 16,0 11 0,0 0-16,0 11 15,-11 24 1,11-36-16,0 13 15,0-35-15,0 0 16,0 22 0,0 1-16,0-11 15,0 22 1,0-23-16,0-11 16,0 0-1,11 11-15,1 1 16,0 22-16,-12-11 15,12-12 1,0 12-16,-1-34 16,1-1-1,-12 12-15,0-1 16,0-10-16,0-1 16,12 35-1,-12-35-15,0 0 16,0 0-1,0 1-15,12-1 16,0-11 0,-12-1-16,0-11 15,0 12-15,0 11 16,0 0 0,0 12-16,0 0 15,0-12 1,0-11-16,0 11 15,0 0-15,0 1 16,0-13 0,0 1-16,0 0 15,0 11 1,0-11-16,0 11 16,0-12-1,-12 1-15,0 0 16,12-12-16,0 0 15,0 12 1,0-35-16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15.81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B3A7B2-8184-4D7D-A1B0-4ADD06137BBA}" emma:medium="tactile" emma:mode="ink">
          <msink:context xmlns:msink="http://schemas.microsoft.com/ink/2010/main" type="inkDrawing" rotatedBoundingBox="7611,14995 16743,14715 16757,15190 7626,15470" semanticType="callout" shapeName="Other">
            <msink:sourceLink direction="from" ref="{550CB54E-0D78-4148-A7B3-B26F5E9C03FC}"/>
            <msink:sourceLink direction="to" ref="{C5A9E050-957B-45AA-AFA2-8C06F72BC0F2}"/>
          </msink:context>
        </emma:interpretation>
      </emma:emma>
    </inkml:annotationXML>
    <inkml:trace contextRef="#ctx0" brushRef="#br0">0 612 0,'0'0'16,"0"0"-16,0 0 15,0 0-15,24 0 16,23-11-1,23-1-15,13 1 16,35-13 0,47 13-16,0-1 15,11 1 1,72-1-16,-25-11 16,25 12-16,35-13 15,-13 1 1,13 0-16,0 12 15,35-1 1,-12-11-16,0 0 16,36 11-16,-71 12 15,47-11 1,-71-1-16,83 1 16,-118 11-1,95-12-15,-84 24 16,48-12-1,-11 0-15,-48-12 16,47 24-16,-94-12 16,35-12-1,12 24-15,-47-1 16,0-11 0,23 0-16,-46-11 15,-36 11-15,0 11 16,-12-11-1,-12 0-15,-11 0 16,0 0 0,-24 0-16,-12 0 15,-11 0 1,-1 0-16,1 0 16,-12 0-16,-1 0 15,1 0 1,0 0-16,0 0 15,-1-11 1,1 11-16,0 0 16,0 0-16,0 0 15,11 0 1,1 0-16,-1 0 16,1 0-1,-12 0-15,-1 0 16,-11 0-1,0 0-15,0 0 16,0 0-16,0 0 16,0 0-1,0-12-15,-11 1 16,-1-1 0,0-11-16,-12 0 15,1 0 1,-1 0-16,1-1 15,11 1-15,-12 0 16,1 0 0,-1 11-16,13 1 15,-1-1 1,12 12-16,0 0 16,0 0-16,0 0 15,0 0 1,12 12-16,11-1 15,12 13 1,13 10-16,-1 1 16,0-12-16,0 0 15,-12-11 1,-11 11-16,-12-23 16,-1 11-1,-11 1-15,0 0 16,-11 11-1,-13 0-15,0 11 16,-11-10-16,0-1 16,-1 0-1,-11 11-15,24-22 16,-1-12 0,12 0-16,1 12 15,-1-12 1,12 0-16,0 0 15,0 0-15,0 0 16,0 0 0,0 0-16,0-24 15,0-10 1,0-36-16,0 1 16,0-35-16,-12 35 15,0 11 1,1 12-16,11 46 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35.77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3545EB-2F62-4597-B939-864426F2A225}" emma:medium="tactile" emma:mode="ink">
          <msink:context xmlns:msink="http://schemas.microsoft.com/ink/2010/main" type="inkDrawing" rotatedBoundingBox="18736,4135 18769,9638 18192,9641 18159,4139" semanticType="verticalRange" shapeName="Other">
            <msink:sourceLink direction="with" ref="{484F41F2-E168-4412-B497-ADD8553AB240}"/>
          </msink:context>
        </emma:interpretation>
      </emma:emma>
    </inkml:annotationXML>
    <inkml:trace contextRef="#ctx0" brushRef="#br0">212 0 0,'0'0'0,"0"0"15,0 0 1,0 0-16,0 0 16,0 0-16,0 12 15,0 34 1,11 12-16,1 34 16,12 12-1,-1 24-15,1 45 16,-12 12-16,-12 58 15,11-47 1,-11-23-16,12 24 16,0 11-1,0-46-15,-12 23 16,0-12 0,11-11-16,1 34 15,0-34-15,0 0 16,-12-12-1,-12 58-15,0-58 16,0-11 0,1 23-16,-13 0 15,12-35-15,1-35 16,-1 35 0,0 0-16,12-11 15,-12-24 1,0-11-16,1 0 15,11 0-15,0 12 16,11-1 0,1-23-16,-12 1 15,0-24 1,0 0-16,12 0 16,0 1-1,-12-24-15,12 0 16,-1 0-1,-11-11-15,0-12 16,0 0-16,0 0 16,0 0-1,12-12-15,0-11 16,11-23 0,13-24-16,-1 1 15,-11 0-15,-1-1 16,1 24-1,-12 0-15,-1 11 16,1 1 0,0 10-16,0 1 15,-12 12 1,0 11-16,0 0 16,0 0-16,0 23 15,-24 35 1,1 46-16,11-35 15,-24 0 1,13-11-16,-1-12 16,13-11-16,-1-23 15,0-1 1,0 1-16,0-1 16,1-11-1,-1 0-15,-12 0 16,13 0-1,-13-11-15,-11-24 16,-1-23-16,-11-11 16,12-12-1,11 23-15,1 12 16,-1-12 0,1 24-16,11-1 15,0 12-15,0 0 16,1 11-1,11 0-15,0 1 16,11-1 0,13 1-16,47-1 15,46 12 1,1-23-16,-12 0 16,-106 23-16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58.19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284524-4A3A-4FAF-9426-86F7517BF6D1}" emma:medium="tactile" emma:mode="ink">
          <msink:context xmlns:msink="http://schemas.microsoft.com/ink/2010/main" type="inkDrawing" rotatedBoundingBox="19385,3925 22296,3790 22302,3917 19391,4052" semanticType="underline" shapeName="Other">
            <msink:sourceLink direction="with" ref="{6F103087-9C4B-4878-B1FF-10BB39E7C9E1}"/>
            <msink:destinationLink direction="from" ref="{6DE89F49-C51D-4444-B373-7EE98637FB80}"/>
          </msink:context>
        </emma:interpretation>
      </emma:emma>
    </inkml:annotationXML>
    <inkml:trace contextRef="#ctx0" brushRef="#br0">0 187 0,'0'0'0,"0"0"16,0 0-16,0 0 15,0 0 1,0 0-16,0 0 16,0 0-1,0 0-15,0 0 16,0 0-1,24-12-15,23 1 16,47-1-16,12 1 16,12-1-1,23-11-15,48 0 16,-24 11 0,11-11-16,48 12 15,-59-1-15,35 0 16,12 12-1,-59 0-15,12-11 16,12 11 0,-36 11-16,-35-11 15,-11 0 1,-13 12-16,-23-12 16,-24 0-16,1 0 15,-36 0 1,0 0-16,0 0 15,-24 12 1,-35-1-16,-94 1 16,-12-1-16,-12 1 15,-82 11 1,59-12-16,-36-11 16,24 12-1,83 0-15,35-1 16,23 1-1,71-12-15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00.13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E89F49-C51D-4444-B373-7EE98637FB80}" emma:medium="tactile" emma:mode="ink">
          <msink:context xmlns:msink="http://schemas.microsoft.com/ink/2010/main" type="inkDrawing" rotatedBoundingBox="21620,4013 21768,12576 20906,12591 20758,4028" semanticType="callout" shapeName="Other">
            <msink:sourceLink direction="from" ref="{9F284524-4A3A-4FAF-9426-86F7517BF6D1}"/>
            <msink:sourceLink direction="to" ref="{7219F093-FE06-4CE2-BD3E-02FD842B3467}"/>
          </msink:context>
        </emma:interpretation>
      </emma:emma>
    </inkml:annotationXML>
    <inkml:trace contextRef="#ctx0" brushRef="#br0">188 0 0,'0'0'0,"0"0"16,0 0-1,0 0-15,12 11 16,0 1-16,0 11 16,-1 23-1,1 0-15,0 35 16,-12 0-1,0-11-15,0 11 16,0-1 0,0 13-16,0 46 15,-12-24 1,0 1-16,1-1 16,-1 24-16,0 0 15,0-12 1,1 0-16,11 12 15,0 22-15,0-45 16,0 0 0,0 34-16,0-12 15,11-22 1,-11 23-16,0 23 16,0-12-1,0-35-15,0 12 16,12 24-16,0-1 15,-12-23 1,12-11-16,-1 45 16,1 1-1,-12-35-15,12 35 16,-12-12 0,12 12-16,-12-46 15,12 34-15,-1 12 16,-11-47-1,0 13-15,0 22 16,-11 0 0,11-11-16,-12-24 15,12 12-15,0 12 16,0-12 0,0-11-16,0-24 15,12 35 1,-12-11-16,0 11 15,0-46 1,11 0-16,1 11 16,0 12-16,-12-11 15,0-1 1,12-11-16,-12-11 16,0-1-1,0-11-15,0 11 16,0 0-16,0 1 15,0-13 1,0-10-16,0-13 16,0 13-1,0-13-15,0-11 16,0 0 0,0 1-16,0-13 15,0 1-15,0-1 16,0 1-1,0-12-15,0 0 16,0 11 0,0-11-16,0 12 15,0-1 1,0-11-16,0 0 16,0 0-16,0 0 15,0 0 1,0 0-16,11 0 15,1 0 1,0 0-16,0-11 16,11-1-16,13-22 15,11-13 1,0-22-16,0 11 16,-12 1-1,1 10-15,-13 13 16,-11 11-16,0 11 15,-12 12 1,0 0-16,0 0 16,0 0-1,-12 23-15,-23 35 16,-12 34 0,-12-11-16,-12 0 15,24-12-15,0 1 16,11-12-1,13-12-15,11-23 16,0 0 0,1-11-16,-1-12 15,12 0 1,-12 0-16,-12-12 16,1-11-16,-1-12 15,1-11 1,-1-12-16,-11 0 15,11 1 1,1-1-16,-1 12 16,12 11-16,1 0 15,-1 12 1,12 12-16,0 11 16,0-12-1,12 1-15,23-1 16,24 0-1,59 1-15,35-1 16,-24 1-16,-11-1 16,12 1-1,-24-1-15,-106 12 16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37.13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4F41F2-E168-4412-B497-ADD8553AB240}" emma:medium="tactile" emma:mode="ink">
          <msink:context xmlns:msink="http://schemas.microsoft.com/ink/2010/main" type="writingRegion" rotatedBoundingBox="18951,3725 20488,6702 19071,7433 17534,4456">
            <msink:destinationLink direction="with" ref="{C63545EB-2F62-4597-B939-864426F2A225}"/>
          </msink:context>
        </emma:interpretation>
      </emma:emma>
    </inkml:annotationXML>
    <inkml:traceGroup>
      <inkml:annotationXML>
        <emma:emma xmlns:emma="http://www.w3.org/2003/04/emma" version="1.0">
          <emma:interpretation id="{067E2066-6E2C-4022-84D6-6CBF9C2BB7C0}" emma:medium="tactile" emma:mode="ink">
            <msink:context xmlns:msink="http://schemas.microsoft.com/ink/2010/main" type="paragraph" rotatedBoundingBox="18951,3725 20488,6702 19071,7433 17534,4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66056A-71CF-47D3-8DBF-75DC92E87705}" emma:medium="tactile" emma:mode="ink">
              <msink:context xmlns:msink="http://schemas.microsoft.com/ink/2010/main" type="line" rotatedBoundingBox="18951,3725 20488,6702 19071,7433 17534,4456"/>
            </emma:interpretation>
          </emma:emma>
        </inkml:annotationXML>
        <inkml:traceGroup>
          <inkml:annotationXML>
            <emma:emma xmlns:emma="http://www.w3.org/2003/04/emma" version="1.0">
              <emma:interpretation id="{12060D79-9419-4076-A3D5-7928DEAD6CE7}" emma:medium="tactile" emma:mode="ink">
                <msink:context xmlns:msink="http://schemas.microsoft.com/ink/2010/main" type="inkWord" rotatedBoundingBox="18635,3888 18859,4322 18188,4669 17963,42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-13947 2774 0,'0'0'0,"0"0"16,0 0-1,0 0-15,0 0 16,0 0-16,0 0 16,0 0-1,0 0-15,0 11 16,0 13 0,0-1-16,-12 0 15,0 46 1,-11 1-16,-13 22 15,13-34-15,-1-12 16,1-11 0,11-12-16,0 0 15,0 0 1,12-23-16,0 12 16,0-12-1,0 0-15,0 0 16,0 0-16,12-24 15,0-22 1,12-35-16,-1 12 16,-11 0-1,0 11-15,11 12 16,1-1-16,-1 13 16,1-1-1,-1 12-15,1 11 16,0 1-1,-13 11-15,25 11 16,-1 1 0,12-1-16,0 13 15,0-1-15,0 11 16,-11-11 0,11 12-16,-23-12 15,-1 0 1,1 1-16,-13-13 15,1 12-15,-12-11 16,0-1 0,0-11-16,-12 12 15,-11-1 1,-36 13-16,-12-13 16,-23 12-16,12-11 15,11-1 1,0 1-16,1-12 15,11 0 1,12 0-16,-1 0 16,13 0-1,12 0-15,23 0 16,0 0-16</inkml:trace>
        </inkml:traceGroup>
        <inkml:traceGroup>
          <inkml:annotationXML>
            <emma:emma xmlns:emma="http://www.w3.org/2003/04/emma" version="1.0">
              <emma:interpretation id="{70A88E6F-E593-4DD7-8DED-120AF64065C1}" emma:medium="tactile" emma:mode="ink">
                <msink:context xmlns:msink="http://schemas.microsoft.com/ink/2010/main" type="inkWord" rotatedBoundingBox="19794,5358 20488,6702 19071,7433 18377,60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4.1342">-13417 5097 0,'0'0'0,"0"0"15,24-12 1,-1 1-16,12-12 16,1-12-1,11-34-15,-12-12 16,-11-12-16,-12 24 15,-12 0 1,-12-1-16,0 36 16,0 10-1,0 13-15,1-1 16,-1 12 0,-12 12-16,1 11 15,-13 46-15,1 47 16,12 0-1,11 11-15,12 34 16,0-33 0,12-13-16,11-22 15,1-1-15,-1-11 16,-11-12 0,-12-11-16,0-12 15,0-46 1</inkml:trace>
          <inkml:trace contextRef="#ctx0" brushRef="#br0" timeOffset="3050.9166">-13594 5409 0,'0'0'15,"12"0"-15,12 0 16,11 0 0,12 0-16,0 0 15,12-12-15,0 1 16,-59 11-1</inkml:trace>
          <inkml:trace contextRef="#ctx0" brushRef="#br0" timeOffset="3326.6297">-12993 4924 0,'0'0'16,"0"0"-16,0 0 15,0 11 1,-24 47-16,1 34 16,11 1-1,0-1-15,1-11 16,11-23-16,11-12 15,1 0 1,-12-46-16</inkml:trace>
          <inkml:trace contextRef="#ctx0" brushRef="#br0" timeOffset="3919.4924">-12922 5409 0,'0'0'16,"0"0"0,0 0-16,0 0 15,-12-12-15,12-11 16,0-11 0,0-13-16,12 13 15,-1-1 1,1 12-16,0 0 15,0 11-15,11 1 16,-11 11 0,0 11-16,0 24 15,-12 34 1,-12 12-16,12-11 16,0-24-1,0-12-15,0-10 16,0-13-16,0-11 15,0 0 1,0 0-16,0 0 16,0-11-1,12-47-15,11-46 16,1 34-16,-1-11 16,-11 35-1,0 12-15,0 10 16,-12 24-1,0 0-15,0 0 16,0 35 0,0 11-16,0 12 15,12-12-15,-1 1 16,1-1 0,12-11-16,-1-12 15,13 0 1,-36-23-16</inkml:trace>
          <inkml:trace contextRef="#ctx0" brushRef="#br0" timeOffset="4364.022">-12439 5409 0,'0'0'0,"0"0"16,0 0-16,0 0 16,11-12-1,1 1-15,0-1 16,0 1-16,11-1 16,1 1-1,-12 11-15,-1 0 16,1 11-1,-12 12-15,0 12 16,-12 0 0,1-1-16,-1 1 15,-12 0-15,13-12 16,-1 0 0,0-12-16,12 1 15,0 0 1,0-12-16,12 11 15,0-11 1,11 0-16,12 0 16,1 12-16,11-1 15,-47-11 1</inkml:trace>
          <inkml:trace contextRef="#ctx0" brushRef="#br0" timeOffset="4795.7732">-12204 4820 0,'0'0'16,"0"0"-16,0 0 15,0 0 1,24 11-16,-1 12 15,13 0-15,11 24 16,-12-13 0,1 24-16,-13 34 15,1 1 1,-13-1-16,-11-22 16,-23-1-1,-1-23-15,-23 24 16,47-70-16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05.21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184081A-37E0-42C0-A679-88420A23E13D}" emma:medium="tactile" emma:mode="ink">
          <msink:context xmlns:msink="http://schemas.microsoft.com/ink/2010/main" type="writingRegion" rotatedBoundingBox="22004,5738 26329,5679 26384,9773 22059,9831"/>
        </emma:interpretation>
      </emma:emma>
    </inkml:annotationXML>
    <inkml:traceGroup>
      <inkml:annotationXML>
        <emma:emma xmlns:emma="http://www.w3.org/2003/04/emma" version="1.0">
          <emma:interpretation id="{A69C3523-8EDA-424F-ADDC-0574848EDF15}" emma:medium="tactile" emma:mode="ink">
            <msink:context xmlns:msink="http://schemas.microsoft.com/ink/2010/main" type="paragraph" rotatedBoundingBox="22004,5738 26329,5679 26348,7147 22024,7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911469-BF5E-4637-ABE8-B54B9C62F41D}" emma:medium="tactile" emma:mode="ink">
              <msink:context xmlns:msink="http://schemas.microsoft.com/ink/2010/main" type="line" rotatedBoundingBox="22004,5738 26329,5679 26348,7147 22024,7205"/>
            </emma:interpretation>
          </emma:emma>
        </inkml:annotationXML>
        <inkml:traceGroup>
          <inkml:annotationXML>
            <emma:emma xmlns:emma="http://www.w3.org/2003/04/emma" version="1.0">
              <emma:interpretation id="{812EA6FA-B434-40EA-BF40-A96E8ABF814A}" emma:medium="tactile" emma:mode="ink">
                <msink:context xmlns:msink="http://schemas.microsoft.com/ink/2010/main" type="inkWord" rotatedBoundingBox="22004,5738 25626,5689 25646,7157 22024,72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-9518 4866 0,'0'0'0,"0"0"16,0 0-1,0 11-15,-12 12 16,0 12 0,1 23-16,-1 23 15,12-12-15,0 12 16,12-23-1,-1-12-15,1-11 16,-12-35 0</inkml:trace>
          <inkml:trace contextRef="#ctx0" brushRef="#br0" timeOffset="623.7953">-9306 5282 0,'0'0'0,"0"0"16,-12 0-16,1 0 15,-13-12 1,12 1-16,0-1 16,1-11-1,-1 0-15,12 0 16,12 0-1,-1 0-15,13-1 16,0 1-16,11 12 16,0 11-1,-11 11-15,-1 1 16,1 11 0,-12 23-16,-12 12 15,0 0-15,-12-12 16,0-11-1,12-12-15,0-12 16,0 1 0,0-12-16,0 0 15,0 0 1,0-12-16,12-34 16,0-12-16,23-11 15,-11 0 1,-1 11-16,1 12 15,-13 11 1,1 12-16,0 11 16,-12 12-16,0 0 15,0 12 1,0 23-16,0 22 16,0 13-1,0-13-15,12 13 16,0-12-1,11-24-15,1 1 16,-24-35-16</inkml:trace>
          <inkml:trace contextRef="#ctx0" brushRef="#br0" timeOffset="1134.4493">-8776 5178 0,'0'0'16,"0"0"-16,0 0 16,0 0-16,12 0 15,12-12 1,-1 12-16,12 0 16,-11 0-1,0 12-15,-13 11 16,1 12-16,0 11 15,-24 0 1,0 0-16,1-11 16,-13 0-1,12-12-15,0 0 16,1-12 0,11 1-16,0-12 15,0 0-15,11 12 16,25-1-1,-1 1-15,0-12 16,1 0 0,-36 0-16</inkml:trace>
          <inkml:trace contextRef="#ctx0" brushRef="#br0" timeOffset="-275.6775">-10260 5409 0,'0'0'0,"0"0"16,12 0-16,23 0 15,12-12 1,12 1-16,24-1 16,-1 1-16,-23-1 15,-12 1 1,-12-1-16,-35 12 15</inkml:trace>
          <inkml:trace contextRef="#ctx0" brushRef="#br0" timeOffset="-561.8018">-10201 5166 0,'0'0'16,"12"-11"-1,-1-1-15,13 1 16,11-13-16,12-10 16,12-24-1,0-23-15,0-11 16,-24-1 0,-11 24-16,-12 11 15,-12 12-15,0 11 16,0 0-1,-12 12-15,0 12 16,0-1 0,1 12-16,-1 0 15,0 12 1,-11 34-16,-13 81 16,1 0-16,23-11 15,12 23 1,0 11-16,12-35 15,0-22 1,11 22-16,1-11 16,-1-11-1,-11-12-15,-12-12 16,0-23-16,12-11 16,-12-35-1</inkml:trace>
          <inkml:trace contextRef="#ctx0" brushRef="#br0" timeOffset="3449.0378">-8740 4820 0,'0'0'15,"0"0"1,0 0-16,0 0 16,11 11-16,13 1 15,11 11 1,1 11-16,-1 1 15,12 23 1,-12 34-16,1 1 16,-13 11-1,-11-23-15,0-12 16,0 12-16,-12 0 16,-12 11-1,12-92-15</inkml:trace>
          <inkml:trace contextRef="#ctx0" brushRef="#br0" timeOffset="1362.1366">-8375 5293 0,'0'0'15,"0"0"1,0 0-16,23 0 16,13 0-1,11 0-15,0 0 16,0 0-16,12-11 15,-59 11 1</inkml:trace>
          <inkml:trace contextRef="#ctx0" brushRef="#br0" timeOffset="2179.415">-7857 5282 0,'0'0'16,"0"0"-16,0 0 15,12 0 1,23 0-16,0 0 16,13 0-1,10-12-15,13 12 16,-12 0-16,-59 0 16</inkml:trace>
          <inkml:trace contextRef="#ctx0" brushRef="#br0" timeOffset="1942.4296">-7763 5051 0,'0'0'15,"0"0"1,0 0-16,12-12 16,12-23-1,11-34-15,-12 0 16,1-24-16,-12 36 15,-12 10 1,0 13-16,0 11 16,-12 11-1,0 0-15,0 12 16,1 12-16,-13 23 16,-11 34-1,11 12-15,12 11 16,1 24-1,22-1-15,1 13 16,0-36 0,12-23-16,-1 12 15,1-23-15,-1-23 16,-11-1 0,0 1-16,-12-35 15</inkml:trace>
          <inkml:trace contextRef="#ctx0" brushRef="#br0" timeOffset="4059.4117">-7009 4669 0,'0'0'0,"0"0"16,0 0-1,0 0-15,0 0 16,0 0 0,-12 12-16,-11 23 15,-1 11-15,-11 12 16,11 11-1,-11 0-15,11 24 16,13-1 0,11-23-16,11 1 15,1-24-15,12-11 16,11-1 0,-35-34-16</inkml:trace>
          <inkml:trace contextRef="#ctx0" brushRef="#br0" timeOffset="4661.4056">-6985 5224 0,'0'0'15,"0"0"-15,0 0 16,-12-12-16,0 1 15,12-1 1,0-11-16,0 0 16,12 0-1,0-12-15,11 12 16,13 0 0,-13 0-16,1 11 15,-1 12-15,-11 0 16,0 12-1,0 11-15,-1 12 16,-11 11 0,0 12-16,0-12 15,0-11-15,0-12 16,0 0 0,0-12-16,0-11 15,0 0 1,0 0-16,12-23 15,0-23 1,11 0-16,1-23 16,11-12-16,-11 11 15,0 24 1,-13 23-16,-11 11 16,0 12-1,0 0-15,0 12 16,0 23-16,-11 22 15,-1 13 1,12 11-16,0-12 16,12-23-1,-1-11-15,-11-35 16</inkml:trace>
        </inkml:traceGroup>
        <inkml:traceGroup>
          <inkml:annotationXML>
            <emma:emma xmlns:emma="http://www.w3.org/2003/04/emma" version="1.0">
              <emma:interpretation id="{C90D2A04-6A44-447E-8883-FCE9FEEB548E}" emma:medium="tactile" emma:mode="ink">
                <msink:context xmlns:msink="http://schemas.microsoft.com/ink/2010/main" type="inkWord" rotatedBoundingBox="25861,5933 26332,5927 26343,6771 25872,6778"/>
              </emma:interpretation>
              <emma:one-of disjunction-type="recognition" id="oneOf1"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918.1836">-6408 5074 0,'0'0'0,"0"0"16,0 0-16,0 11 15,0 24 1,0 11-16,0 24 15,12-1 1,-12-11-16,11-12 16,1-11-16,-12-1 15,12-11 1,-12-23-16</inkml:trace>
          <inkml:trace contextRef="#ctx0" brushRef="#br0" timeOffset="5223.118">-6125 4658 0,'0'0'16,"11"11"0,13 24-16,11 34 15,1 12 1,11 23-16,-24 23 16,-11 0-16,-24-23 15,-11-11 1,-13-1-16,36-92 15</inkml:trace>
        </inkml:traceGroup>
      </inkml:traceGroup>
    </inkml:traceGroup>
    <inkml:traceGroup>
      <inkml:annotationXML>
        <emma:emma xmlns:emma="http://www.w3.org/2003/04/emma" version="1.0">
          <emma:interpretation id="{9B3183F0-308E-4170-82F4-245800C9B342}" emma:medium="tactile" emma:mode="ink">
            <msink:context xmlns:msink="http://schemas.microsoft.com/ink/2010/main" type="paragraph" rotatedBoundingBox="22441,8946 23112,8946 23112,9824 22441,98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7A41FD-5347-4810-A8BE-58EE2FF3F960}" emma:medium="tactile" emma:mode="ink">
              <msink:context xmlns:msink="http://schemas.microsoft.com/ink/2010/main" type="inkBullet" rotatedBoundingBox="23096,8938 23119,9811 22457,9828 22434,8955"/>
            </emma:interpretation>
            <emma:one-of disjunction-type="recognition" id="oneOf2">
              <emma:interpretation id="interp6" emma:lang="" emma:confidence="0">
                <emma:literal>↳</emma:literal>
              </emma:interpretation>
            </emma:one-of>
          </emma:emma>
        </inkml:annotationXML>
        <inkml:trace contextRef="#ctx0" brushRef="#br1" timeOffset="-362698.1112">-9612 8021 0,'0'0'0,"-12"0"15,-12 0-15,-11 0 16,0 0 0,-1-12-16,1-11 15,12 12 1,11-12-16,0-1 15,12 1-15,12 0 16,11-11 0,13 10-16,-1 13 15,0-1 1,1 12-16,-13 12 16,1 23-1,-1 57-15,-11 24 16,-12-24-16,-12 12 15,1 0 1,-1-35-16,0 1 16,0-36-1,12-22-15,0-1 16,0-11 0,0-11-16,0-12 15,0-23-15,0-12 16,12-35-1,12-11-15,-1-11 16,1 11 0,-1 23-16,1-12 15,-12 36-15,-1 10 16,1 13 0,-12 22-16,0 12 15,0 0 1,-12 23-16,1 23 15,-1 47 1,12 11-16,12-23 16,23-12-16,47 1 15,24-13 1,0-10-16,-106-47 16</inkml:trace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3.77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4588 0,'0'0'0,"0"0"16,0 0 0,0 0-16,12 0 15,11 0-15,25 0 16,-13 0 0,24 0-16,0-12 15,11 1 1,1-1-16,0 1 15,-12-1 1,-12 12-16,0-11 16,-12 11-16,-11 0 15,-12 0 1,-1 0-16,-11 0 16,0 0-1,0 0-15,0 0 16,-23 0-16,-13 11 15,-22 1 1,-1-12-16,-12 23 16,24-12-1,0 1-15,0-1 16,0-11 0,-1 0-16,13 0 15,11 0-15,13 0 16,11 0-1,0 0-15,0 0 16,0 0 0,11 0-16,13 0 15,23 0-15,12-11 16,24-1 0,23 1-16,-24-1 15,-11 1 1,11-1-16,1 1 15,-1-1 1,12 0-16,-11 1 16,-13-1-16,-11 1 15,0-1 1,0 1-16,-12-1 16,0 1-1,0-1-15,-11 12 16,-1-12-1,-11 12-15,-13 0 16,1 0-16,-12 0 16,0 0-1,0 0-15,0 0 16,0 0 0,-12 0-16,-11 0 15,-12 0-15,11 0 16,-11 12-1,-12 0-15,-1-1 16,1-11 0,24 0-16,-1 0 15,24 0-15,0 0 16,0 0 0,0 0-16,12 0 15,12-11 1,23-1-16,23 0 15,48 1 1,-12-1-16,-12 12 16,-11-11-16,11-1 15,24 12 1,11-11-16,-34 11 16,-1 0-1,-23 0-15,23 0 16,-12-12-16,13 24 15,-13-1 1,-23-11-16,-12 0 16,-23 0-1,-1 0-15,-11 0 16,-12 0 0,0 0-16,0 0 15,0 0-15,-12 0 16,-11 0-1,-13 0-15,13 0 16,-1 0 0,12 0-16,12 0 15,0 0 1,0 0-16,0 0 16,36 0-16,11 0 15,12 0 1,11 0-16,36 0 15,12 0 1,12-11-16,-48 11 16,12 0-16,1-12 15,-1 12 1,0-11-16,0 11 16,-23 0-1,-12 0-15,-12 0 16,0 0-1,-11 0-15,-1 0 16,-12 0-16,1 0 16,-12 0-1,0 0-15,-1 0 16,1 0 0,0 0-16,0 0 15,0 0-15,-1 0 16,1 0-1,0 0-15,0 0 16,-1 0 0,1 11-16,0-11 15,0 0 1,0 0-16,-1 12 16,1-12-16,0 0 15,-12 0 1,12 0-16,-12 0 15,0 0 1,0 0-16,0 0 16,0 0-1,0 0-15,0 0 16,11 0-16,-11 0 16,0 0-1,12 0-15,-12 0 16,12-12-1,0 1-15,-12 11 16,0 0-16,0 0 16,0-12-1,12 0-15,-12 1 16,0-1 0,0 1-16,0-12 15,0 11-15,0-11 16,0 0-1,0-12-15,0 12 16,0 0 0,11-12-16,-11 1 15,0 22 1,0 0-16,0 1 16,0 11-16,0 0 15,0 0 1,0 0-16,0 0 15,0 23 1,0 23-16,12 12 16,0-12-16,0 0 15,-1 1 1,1-24-16,0 0 16,-12 0-1,0-11-15,0-12 16,0 0-1,0 0-15,0 0 16,0 0 0,0 0-16,0-12 15,0 1-15,0-13 16,0 13 0,0-12-16,12-24 15,0 1 1,-12 12-16,0-36 15,11-11-15,1 24 16,0 10 0,-12 1-16,12 11 15,-12-11 1,11 0-16,-11 0 16,0-12-1,0 0-15,0 12 16,0 0-16,0 34 15,0-11 1,0 23-16,0 0 16,0 0-1,0 12-15,0 22 16,0 1-16,0-12 16,0 0-1,0-11-15,0-1 16,0 1-1,0-12-15,0 0 16,0 0-16,0 0 16,-11-23-1,-1-23-15,0-24 16,12 1 0,0-12-16,12-35 15,0-45 1,11 22-16,-11 23 15,0-11-15,0-23 16,-1 23 0,1 46-16,0-12 15,0 24 1,-1 0-16,1 11 16,0 23-1,-12 12-15,0 23 16,0 0-16,0 0 15,0 23 1,-12 24-16,-11 45 16,11-23-1,0 12-15,12-46 16,0-12-16,0 0 16,0-11-1,0-12-15,0 0 16,0 0-1,0 0-15,0-23 16,-12-24 0,12-10-16,0-59 15,0-46-15,0 12 16,12 34 0,0-34-16,0 0 15,23-12 1,-11 35-16,-1 0 15,1 11-15,-1-11 16,-11 69 0,0 12-16,-12 11 15,0 12 1,0 12-16,0 11 16,0 0-1,0 0-15,-12 11 16,0 24-16,0 0 15,1-1 1,11-11-16,0 1 16,0-13-1,0-11-15,0 0 16,0 0 0,0 0-16,0 0 15,0-23-15,-12-12 16,12-11-1,0 0-15,0 0 16,0-1 0,0 1-16,12 0 15,-1 0-15,1 11 16,0-11 0,0 0-16,0 11 15,-1-11 1,1 11-16,-12 12 15,12 0 1,-12 11-16,0 12 16,0-11-16,0 11 15,0 0 1,0 0-16,0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58.0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766F432-A161-4395-8AFD-D4191710074B}" emma:medium="tactile" emma:mode="ink">
          <msink:context xmlns:msink="http://schemas.microsoft.com/ink/2010/main" type="inkDrawing" rotatedBoundingBox="7073,10567 10928,8764 11146,9229 7291,11032" semanticType="callout" shapeName="Other">
            <msink:sourceLink direction="to" ref="{EC5CC942-6AF5-4750-BAC4-5E1798A7004F}"/>
            <msink:sourceLink direction="to" ref="{938AA031-F998-4C30-877A-6E4184F48A4B}"/>
          </msink:context>
        </emma:interpretation>
      </emma:emma>
    </inkml:annotationXML>
    <inkml:trace contextRef="#ctx0" brushRef="#br0">0 1908 0,'0'0'0,"0"0"16,0 0 0,0 0-16,0 0 15,0 0 1,0 0-16,0 0 15,11-12 1,13 1-16,11-13 16,1 1-16,11 0 15,12-11 1,35-24-16,0 0 16,12 12-1,0-12-15,-12-11 16,24-1-1,23 12-15,-11 1 16,-24 10-16,24-22 16,23 0-1,-12-1-15,-23 13 16,0-13 0,35 1-16,-12 11 15,-23 12-15,-24 11 16,36-11-1,11 0-15,-23 0 16,-12-1 0,-12-10-16,12-1 15,-12 12-15,24-1 16,-35 13 0,-13-1-16,-11 12 15,-12 0 1,-11 0-16,-1 11 15,0 1 1,1-1-16,-13 0 16,1 1-16,-1-1 15,-11 1 1,0 11-16,-12 0 16,0 0-1,0 0-15,12-12 16,-12 12-1,0 0-15,0 0 16,0 0-16,0 0 16,0 0-1,-12 0-15,0 0 16,-11 0 0,-1 0-16,-11 0 15,-12-11-15,0 11 16,-24 0-1,12 0-15,0 0 16,12 0 0,12 0-16,11 0 15,0 0 1,13 0-16,-1 0 16,12 0-16,0 0 15,0 0 1,12 0-16,23-12 15,12 0 1,0 1-16,12-1 16,-12 1-16,0-1 15,1 12 1,-13-11-16,0 11 16,-11 0-1,-12 0-15,-12 0 16,0 0-1,0 11-15,0 12 16,0 12-16,-12 0 16,0-1-1,0 13-15,0-1 16,-11 0 0,-1-11-16,13-12 15,-1 0-15,0 0 16,0-11-1,0-1-15,12 1 16,0-1 0,0-11-16,0 0 15,0 0-15,0 0 16,-11 0 0,-1-11-16,-12-12 15,-11-12 1,0 0-16,-1 1 15,1-1 1,0 12-16,11 0 16,12 11-16,12 12 15</inkml:trace>
    <inkml:trace contextRef="#ctx0" brushRef="#br0" timeOffset="1280.7646">294 1376 0,'0'0'16,"0"0"0,0 0-16,0 0 15,0 0-15,0 0 16,0 0-1,0 0-15,0 0 16,0 0 0,0 0-16,0 0 15,0 12 1,-12 11-16,0 23 16,1 0-16,-13 0 15,-23 12 1,-12-12-16,-12 12 15,24-12 1,12-11-16,11-12 16,1-11-1,11-1-15,0 1 16,12-12-16,0 0 16,0 0-1,0 0-15,24 0 16,23-12-1,0 1-15,0-1 16,12 1-16,0-1 16,12 12-1,-1 0-15,-11-11 16,-12 11 0,0-12-16,-11 12 15,-13 0-15,-11 0 16,0 0-1,0 0-15,-12 0 16,0 0 0,0 0-16,0 0 15,0 0 1,0 0-16,-12-12 16,0-11-1,-11 0-15,-1 0 16,-11-12-16,-1 1 15,1-1 1,0-11-16,-1 0 16,13 11-1,-1 12-15,12 11 16,12 12-16,0 0 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4.4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1225 0 0,'0'0'16,"0"0"-16,0 0 16,0 0-1,0 0-15,-11 23 16,-1 12-16,-12 11 16,-11 23-1,-12 24-15,-36 22 16,-46 70-1,11-35-15,0 1 16,0 34-16,-11-12 16,-1-23-1,1-11-15,46-24 16,24-22 0,59-93-16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4.8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1401 0 0,'0'0'0,"-23"12"15,-13 11-15,-22 35 16,-25 11-1,12 0-15,-11 12 16,-59 93-16,-24-1 16,23-23-1,13 12-15,-1 0 16,1-46 0,23-12-16,35-12 15,36-11-15,35-81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5.20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1614 0 0,'0'0'15,"0"0"-15,-24 23 16,-35 23-1,-35 47-15,0-12 16,-12 11-16,12-11 16,-24 34-1,-47 70-15,-12-11 16,48-24 0,-24 58-16,23-58 15,12-34-15,59-58 16,0 11-1,24-34-15,35-35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5.5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1567 0 0,'-12'11'15,"-35"24"-15,-12 11 16,-24 35-16,-34 34 16,-37 13-1,25-1-15,-1 11 16,-58 59 0,11-35-16,59-24 15,0 36-15,12-24 16,24-46-1,35-46-15,47-58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5.98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1637 0 0,'0'0'0,"-24"0"16,-11 24-16,-36 22 16,-141 104-1,-35 70 1,94-93 0,0-12-16,11 12 15,13 12 1,11-12-16,-12-11 15,24-12-15,24-12 16,47-45 0,35-47-16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6.28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671 0 0,'0'0'15,"-11"12"-15,-13 11 16,-11 11-1,-24 13-15,-24 33 16,1 1 0,-12 12-16,0-1 15,23-11-15,24-23 16,0 0 0,23-24-16,24-34 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6:48.96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541 2173 0,'-11'0'16,"-25"23"-16,-11 23 16,-35 12-1,-24 11-15,23-23 16,24-11-16,12-12 16,12-11-1,11-1-15,13 1 16,11-12-1,0 0-15,0 0 16,0 0-16,35 0 16,24-23-1,23 0-15,48-24 16,47-22 0,-24 0-16,47-47 15,-12 24 1,13-1-16,-25 24 15,83-12-15,-82 12 16,82-35 0,-35 0-16,-35 23 15,34 0 1,-69 35-16,-60 34 16,-24 0-16,-11 1 15,-11 11 1,-13 0-16,-12 0 15,-11 0 1,-12 0-16,0 23 16,-23 23-16,-48 24 15,-70 45 1,-1-11-16,36-23 16,0 0-1,0 0-15,47-35 16,36-34-1,11-12-15,12 0 16,12-12 0,11-11-16,24-23 15,36-24-15,46-45 16,25-12 0,-48 23-16,-12 11 15,0 1 1,0-1-16,-11 12 15,-24 35-15,-24 12 16,-23 34 0,0 11-16,-12 47 15,-12 81 1,-59 103-16,12-45 16,-11 11-16,22-58 15,13-58 1,23-57-16,12-35 15,0 0 1,12-69-16,12-70 16,23-92-1,0 46-15,24-69 16,11 23-16,-11 69 16,11-81-1,-11 58-15,-12 23 16,11 12-1,-22 81-15,-13 34 16,-23 35 0,-1 12-16,1 11 15,0 92-15,-24 82 16,-23-35 0,-12 104-16,11-82 15,1-45 1,11 34-16,13-69 15,-1-46-15,12-23 16,0-35 0,0 0-16,12-12 15,-1-22 1,13-47-16,11-69 16,13-35-1,-1 11-15,0-11 16,-12 24-16,0 45 15,-11 47 1,-12 34-16,-12 23 16,0 12-1,-12 70-15,-35 103 16,-12 81-16,0-22 16,-12 80-1,24-104-15,0-35 16,0 12-1,23-70-15,13-34 16,-1-34 0,12-47-16,0 0 15,12-35-15,11-46 16,13-81 0,-13-46-16,1 12 15,-1 11 1,-11-23-16,12 23 15,11-46-15,-11 57 16,-1 24 0,-11 23-16,-12 69 15,0 12 1,0 46-16,-24 12 16,-58 68-1,-71 140-15,-48 11 16,25 81-16,-1-81 15,-11 35 1,93-127-16,36-81 16,24-35-1,23-23-15,12-12 16,12-80 0,71-70-16,58-81 15,-12 58-15,1 12 16,70-58-1,-58 57-15,-13 24 16,1 35 0,-24 34-16,-59 46 15,-23 12-15,-24 23 16,-12 12 0,-59 45-16,-106 105 15,-70 81 1,94-93-16,-36 47 15,72-82-15,46-57 16,36-35 0,35-23-16,0-12 15,47-68 1,35-36-16,24-69 16,36 35-1,-36 46-15,-12 46 16,-47 35-16,0 23 15,-12 35 1,1 69-16,-25 57 16,-22 117-1,-36-59-15,-12 24 16,12-58 0,35-104-16,12-46 15,12-12-15,11-23 16,12-12-1,13-23-15,-1 1 16,-12-1 0,0 12-16,1 0 15,-1 11-15,0 12 16,1 35 0,-13 57-16,-23 82 15,-35 80 1,0-81-16,-13 47 15,1-70 1,24-69-16,11-35 16,12-34-16,0-12 15,0 0 1,12-35-16,11-46 16,1-23-1,11-115-15,-11 11 16,-12 0-16,-1-35 15,13 46 1,-12-80-16,11 104 16,24-24-1,-11 24-15,-1 57 16,-11 35 0,-13 35-16,-11 23 15,-11 12-15,-13 11 16,-35 46-1,-47 46-15,-59 24 16,12-12 0,59-46-16,35-35 15,24-12 1,11-22-16,12-24 16,24-104-16,35-11 15,36-12 1,-13 47-16,-11 45 15,-23 47 1,-36 23-16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3.492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0 161 0,'0'0'0,"0"0"0,0 0 15,0 0-15,0 0 16,0 0-1,0 0-15,0 0 16,0 0 0,11-11-16,1 11 15,12-12 1,11 1-16,12-1 16,24 1-16,0-12 15,11-1 1,-11 13-16,-12-1 15,11 1 1,1-1-16,11 1 16,-11 11-16,-71 0 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4.08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0,'0'0'0,"24"-12"16,11 1-16,24-12 15,0 11 1,11 1-16,25-1 16,-1 0-1,24 1-15,-36-1 16,-11 1 0,-1-1-16,1 1 15,0-1-15,-1 12 16,-22 0-1,-13 12-15,-35-12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4.60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0 107 0,'0'0'15,"0"0"1,12 0-16,11 0 16,24 0-1,1 0-15,10-11 16,1 11-16,12-12 16,23 12-1,36 0-15,-12-11 16,-1-1-1,-11 12-15,48 0 16,10 0 0,-22-12-16,-1 1 15,24 11-15,0 0 16,-47 0 0,23-12-16,24 12 15,-24-11 1,-35 11-16,-23-12 15,-1 12-15,13 0 16,-13 12 0,-82-12-16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55.9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B31F992-91CE-4120-B5A5-569FB0A2932E}" emma:medium="tactile" emma:mode="ink">
          <msink:context xmlns:msink="http://schemas.microsoft.com/ink/2010/main" type="inkDrawing" rotatedBoundingBox="10708,8356 11507,9668 11467,9692 10668,8381" semanticType="callout" shapeName="Other">
            <msink:sourceLink direction="with" ref="{EC5CC942-6AF5-4750-BAC4-5E1798A7004F}"/>
            <msink:sourceLink direction="with" ref="{06A03989-E69E-4E19-B8E1-25FE432F6E48}"/>
          </msink:context>
        </emma:interpretation>
      </emma:emma>
    </inkml:annotationXML>
    <inkml:trace contextRef="#ctx0" brushRef="#br0">790 1317 0,'0'0'0,"0"0"16,0 0-16,0 0 15,0 0-15,0 0 16,0 0 0,0 0-16,0 0 15,0 0 1,0 0-16,0 0 16,0 0-16,-12-11 15,0-12 1,0-1-16,-11-10 15,-1-12 1,1-12-16,-13 0 16,-11-11-1,0-1-15,0 13 16,0-1 0,0 0-16,-12-23 15,0-23-15,24 12 16,-1 11-1,-11 11-15,0-22 16,0-1 0,0 13-16,11 22 15,36 58-15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5.109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0 104 0,'0'0'16,"0"0"-16,0 0 16,0 0-1,12 0-15,-1 0 16,13 0 0,23 0-16,12 0 15,12 0 1,11-11-16,-11-1 15,-1 12-15,1 0 16,0 0 0,35-11-16,0-1 15,12 12 1,-36-11-16,1 11 16,11 0-16,35-12 15,-11 0 1,-24 12-16,-11 0 15,-1-11 1,1-1-16,-1 12 16,-82 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5.77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0 185 0,'0'0'16,"0"0"-16,12 0 16,23-12-16,24 12 15,24-11 1,11-1-16,-11 0 16,11 1-1,12 11-15,12-12 16,11 1-16,-23 11 15,-12-12 1,24 12-16,24-11 16,-13 11-1,-11-12-15,-24 1 16,48 11 0,-13 0-16,-11-12 15,-24 0-15,0 12 16,12-11-1,-11 11-15,11-12 16,-24 12 0,1-11-16,-13 11 15,1 0 1,0 0-16,-1 0 16,-70 0-16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6.42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0,'0'0'16,"0"0"-1,23 0-15,13 0 16,11 0-16,0 0 16,12 0-1,11 0-15,36 0 16,-11 0-1,-13 12-15,-11-12 16,-12 0 0,0 0-16,-12 0 15,0 0 1,0 0-16,-12 12 16,12-12-16,-11 0 15,-13 11 1,1 1-16,-1-12 15,1 11 1,-12-11-16,0 0 16,-1 0-16,13 12 15,-12-12 1,11 0-16,1 0 16,-1 0-1,-11 0-15,12 0 16,-13 0-16,1 0 15,0 0 1,0 0-16,0 0 16,11 11-1,-11-11-15,0 12 16,-1-12 0,1 0-16,0 0 15,-12 0-15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8.35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47 601 0,'0'0'15,"0"0"-15,0 0 16,0 0 0,0 0-16,0 0 15,0 0 1,0 0-16,0 0 16,12-11-16,0-12 15,-12-12 1,0 0-16,-12-22 15,-12-70 1,1-47-16,11 35 16,12 139-16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8.860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1919 0,'0'0'0,"0"0"15,0 0 1,0 0-16,0 0 16,0 0-16,12-35 15,0-34 1,-1-47-16,-11 1 16,0-24-1,0-92-15,0 69 16,0-57-16,0-36 15,0 93 1,0-69-16,0 46 16,0 185-1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9.292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24 1965 0,'0'-23'16,"0"-47"-16,0-45 15,0-93 1,0 0-16,-11-12 16,-1-11-1,12 81-15,0-82 16,0 36-16,0 46 16,12-12-1,-12 162-15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9:39.8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5894EA-A7BC-4911-9F10-14F9770E3CED}" emma:medium="tactile" emma:mode="ink">
          <msink:context xmlns:msink="http://schemas.microsoft.com/ink/2010/main" type="writingRegion" rotatedBoundingBox="8349,7095 9996,6915 10102,7887 8455,8067"/>
        </emma:interpretation>
      </emma:emma>
    </inkml:annotationXML>
    <inkml:traceGroup>
      <inkml:annotationXML>
        <emma:emma xmlns:emma="http://www.w3.org/2003/04/emma" version="1.0">
          <emma:interpretation id="{686FF814-ECDC-4C01-88E8-3706B1BF7B8D}" emma:medium="tactile" emma:mode="ink">
            <msink:context xmlns:msink="http://schemas.microsoft.com/ink/2010/main" type="paragraph" rotatedBoundingBox="8349,7095 9996,6915 10102,7887 8455,8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2D0DBA-D04B-4DDD-8EFB-326BC034EF22}" emma:medium="tactile" emma:mode="ink">
              <msink:context xmlns:msink="http://schemas.microsoft.com/ink/2010/main" type="line" rotatedBoundingBox="8349,7095 9996,6915 10102,7887 8455,8067"/>
            </emma:interpretation>
          </emma:emma>
        </inkml:annotationXML>
        <inkml:traceGroup>
          <inkml:annotationXML>
            <emma:emma xmlns:emma="http://www.w3.org/2003/04/emma" version="1.0">
              <emma:interpretation id="{B4B9B8FB-E5D6-490B-9D6D-63EC4C2166B5}" emma:medium="tactile" emma:mode="ink">
                <msink:context xmlns:msink="http://schemas.microsoft.com/ink/2010/main" type="inkWord" rotatedBoundingBox="8349,7095 8871,7038 8977,8010 8455,80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1237-1517 0,'0'0'0,"12"-12"16,-1-11-1,13-12-15,0 1 16,11-12-16,0-24 16,-11-22-1,-12-24-15,-12 35 16,0 23 0,0 24-16,-12-1 15,0 24 1,0-1-16,1 12 15,-13 23-15,-11 35 16,-1 11 0,13 12-16,11 35 15,0 22 1,12 1-16,12-46 16,0-13-1,-12-22-15,11 0 16,-11-12-16,12-11 15,-12-35 1</inkml:trace>
          <inkml:trace contextRef="#ctx0" brushRef="#br0" timeOffset="543.3448">1567-1922 0,'0'0'0,"0"12"16,-12 11-16,0 12 16,-11 22-1,11 1-15,12 12 16,0-1-1,12-23-15,11 0 16,1-11 0,11-23-16,12-1 15,-47-11-15</inkml:trace>
          <inkml:trace contextRef="#ctx0" brushRef="#br0" timeOffset="287.2466">1119-1471 0,'0'0'0,"0"0"16,12 0 0,11 0-16,1 0 15,0 0 1,-1 0-16,12-12 15,1 1-15,-13-1 16,13 1 0,-1-1-16,-35 12 15</inkml:trace>
        </inkml:traceGroup>
        <inkml:traceGroup>
          <inkml:annotationXML>
            <emma:emma xmlns:emma="http://www.w3.org/2003/04/emma" version="1.0">
              <emma:interpretation id="{F6A9ADBE-B2B8-4551-B5C9-0B20A4B564AE}" emma:medium="tactile" emma:mode="ink">
                <msink:context xmlns:msink="http://schemas.microsoft.com/ink/2010/main" type="inkWord" rotatedBoundingBox="8945,7091 9240,7059 9310,7701 9015,773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356.3499">1732-1829 0,'0'0'0,"0"0"15,0 0-15,0 0 16,-12 0 0,0 0-16,0 0 15,1-12 1,-1 1-16,12-13 16,0-10-1,12-12-15,11-1 16,1 13-16,-1-1 15,-11 23 1,0 12-16,0 35 16,-1 23-1,-11 34-15,-11 12 16,-13-11 0,12-24-16,0-23 15,12-11-15,0 0 16,0-24-1,0-11-15,0 0 16,12-11 0,0-24-16,0-11 15,11-23-15,1-12 16,11-58 0,-11 23-16,-1 35 15,-11 35 1,0 12-16,-12 22 15,0 12 1,0 0-16,0 12 16,-12 57-16,-11 12 15,11-12 1,12-11-16,0 0 16,12-12-1,23 12-15,24-12 16,-59-46-16</inkml:trace>
        </inkml:traceGroup>
        <inkml:traceGroup>
          <inkml:annotationXML>
            <emma:emma xmlns:emma="http://www.w3.org/2003/04/emma" version="1.0">
              <emma:interpretation id="{7C76DCC6-162E-4178-8A53-A710E0A8E5E8}" emma:medium="tactile" emma:mode="ink">
                <msink:context xmlns:msink="http://schemas.microsoft.com/ink/2010/main" type="inkWord" rotatedBoundingBox="9363,7206 10020,7134 10086,7743 9429,78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51.8898">2556-2084 0,'0'0'0,"0"0"16,12 12-1,12 0-15,11 11 16,-11 11-16,11 13 16,-12-13-1,1 1-15,-12 11 16,-12 12 0,-24 11-16,-11 24 15,-12-1 1,47-92-16</inkml:trace>
          <inkml:trace contextRef="#ctx0" brushRef="#br0" timeOffset="2821.0211">2097-1795 0,'0'0'15,"0"0"-15,0 0 16,0 0-16,0 0 16,0 0-1,0 0-15,0 0 16,-12 0-1,12 0-15,0 0 16,0 0 0,0 0-16,0 0 15,0 0-15,0 0 16,0 0 0,12 0-16,23-11 15,1 11 1,-1 0-16,-12 0 15,1 0 1,-12 0-16,0 0 16,-1 11-16,-11-11 15,0 12 1,0-1-16,-11 1 16,-1 0-1,0-1-15,0 1 16,0-1-16,12-11 15,0 0 1,0 0-16,0 0 16,12 12-1,0-1-15,0 13 16,11-1 0,-23-23-16</inkml:trace>
          <inkml:trace contextRef="#ctx0" brushRef="#br0" timeOffset="1747.2855">2215-1737 0,'0'0'15,"0"0"1,0 0-16,0 0 15,0 0-15,0 0 16,0 0 0,0 0-16,0 0 15,0 0 1,0 0-16,11-11 16,1-1-16,12 0 15,-1 1 1,-11 11-16,0 0 15,0 0 1,-12 0-16,0 0 16,0 0-1,0 0-15,-12 11 16,0 1-16,0 0 16,12-12-1,0 0-15,0 0 16,0 0-1,12 11-15,12 12 16,-1 0-16,1 12 16,-1 0-1,-11-1-15,0 1 16,-12-12 0,0 0-16,-12 0 15,-23 1 1,-12-13-16,-12 1 15,59-12-15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19.74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1780 0,'0'0'16,"0"-23"-16,0-35 16,12-34-1,-1-116-15,1-24 16,12 1-1,-1-46-15,1 80 16,11 13-16,-11 22 16,-13 46-1,-11 116-15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0.77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35 2311 0,'0'0'15,"0"0"-15,0 0 16,-11-23-16,-1-46 16,0-47-1,12-23-15,0-22 16,12-36 0,-12 47-16,0 34 15,0-11 1,0-12-16,12-22 15,-12 22-15,0-23 16,0 0 0,0 24-16,0-1 15,-12 35 1,12 35-16,0 69 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1.28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1999 0,'0'0'0,"0"0"15,0-11 1,12-24-16,-1-23 16,1-11-16,12-24 15,-12-68 1,11-1-16,-11 23 15,0-34 1,-1-47-16,1 47 16,0-35-16,0 23 15,0 58 1,-1 34-16,1 1 16,-12 92-1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4:03.2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49A30E-EEFB-4121-B75C-8970BEC233CB}" emma:medium="tactile" emma:mode="ink">
          <msink:context xmlns:msink="http://schemas.microsoft.com/ink/2010/main" type="writingRegion" rotatedBoundingBox="5761,12228 6904,12228 6904,12772 5761,12772"/>
        </emma:interpretation>
      </emma:emma>
    </inkml:annotationXML>
    <inkml:traceGroup>
      <inkml:annotationXML>
        <emma:emma xmlns:emma="http://www.w3.org/2003/04/emma" version="1.0">
          <emma:interpretation id="{3679141D-F2A2-4D51-93DD-DD6E4A23525C}" emma:medium="tactile" emma:mode="ink">
            <msink:context xmlns:msink="http://schemas.microsoft.com/ink/2010/main" type="paragraph" rotatedBoundingBox="5761,12228 6904,12228 6904,12772 5761,12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1CCCDA-F04E-4D5D-A4F7-AA6E40D0B741}" emma:medium="tactile" emma:mode="ink">
              <msink:context xmlns:msink="http://schemas.microsoft.com/ink/2010/main" type="line" rotatedBoundingBox="5761,12228 6904,12228 6904,12772 5761,12772"/>
            </emma:interpretation>
          </emma:emma>
        </inkml:annotationXML>
        <inkml:traceGroup>
          <inkml:annotationXML>
            <emma:emma xmlns:emma="http://www.w3.org/2003/04/emma" version="1.0">
              <emma:interpretation id="{9C97493C-5462-4462-8010-A08C469F65CB}" emma:medium="tactile" emma:mode="ink">
                <msink:context xmlns:msink="http://schemas.microsoft.com/ink/2010/main" type="inkWord" rotatedBoundingBox="5761,12228 6904,12228 6904,12772 5761,12772"/>
              </emma:interpretation>
            </emma:emma>
          </inkml:annotationXML>
          <inkml:trace contextRef="#ctx0" brushRef="#br0">-2568 1109 0,'0'0'0,"0"0"15,0 0 1,0 0-16,0 0 16,0 0-1,0 0-15,12 0 16,11 12 0,13-1-16,23 13 15,11 10-15,13 1 16,-1 0-1,-11-1-15,-1 1 16,13 0 0,-1-1-16,1 1 15,-12 0 1,-13-1-16,1 1 16,-23-12-16,-1 0 15,-11-11 1,-13-1-16,1 1 15,0-1 1,0-11-16,-12 0 16,0 0-16,0 0 15,0 0 1,0 0-16,0 0 16,0 0-1,0 0-15,0 0 16,0 0-1,-12-11-15,0-1 16,-11-11-16,-13 0 16,1 0-1,11-12-15,1 1 16,-1 11 0,12-1-16,1 1 15,-1 12-15,0-1 16,12 1-1,-12-1-15,12 12 16,0 0 0,0 0-16,0 0 15,24 12 1,-1-1-16,13 1 16,-1 11-16,0-12 15,1 13 1,-13-13-16,1 1 15,-1-1 1,1 1-16,-12-1 16,0 1-16,-12-1 15,0 1 1,-12 0-16,-12-1 16,-23 12-1,-12 0-15,0 0 16,12-11-1,12 0-15,35-12 16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1.73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2045 0,'0'0'0,"0"-23"15,0-11 1,12-47-16,23-70 16,-11 24-16,-1-34 15,13-47 1,-13 34-16,1 12 16,-1-23-1,1 47-15,-12 22 16,-1-34-16,1 34 15,0 24 1,0 11-16,-12 35 16,0 46-1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2.159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1584 0,'0'-12'16,"0"-34"-16,12-1 15,0-22 1,11-12-16,1-11 16,-1-47-1,1 0-15,-1 35 16,1-11-16,11-35 15,1 22 1,-1 24-16,-12 24 16,1-1-1,-12 11-15,0 24 16,-1 0-16,-11 11 16,0 35-1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3.13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1049 0 0,'0'0'15,"0"0"-15,-24 35 16,-11 23 0,-24 22-16,-12 25 15,-23 33-15,-47 12 16,11 1-1,36-24-15,0 11 16,-1 13 0,13-36-16,11-11 15,12-11 1,59-93-16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3.55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1402 0 0,'0'0'0,"-12"11"16,-35 24-1,-35 23-15,-24 23 16,12 0 0,-12 11-16,-48 35 15,-22 47-15,176-174 16,-436 439 0,412-405-16,-46 47 15,-25 23 1,95-104-16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4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813 0 0,'-23'23'0,"-72"69"15,-34 47-15,-24 11 16,-24 12 0,24 23-16,70-81 15,83-104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4.422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471 0 0,'-47'35'16,"-71"69"-16,0 11 15,-70 82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5.004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2392 0 0,'0'0'16,"-24"35"-16,-58 34 15,-36 35 1,0 0-16,-70 58 16,-60 69-16,83-69 15,-117 81 1,81-24-16,-11 12 15,-12 12 1,71-70-16,24-34 16,-1 11-1,12-34-15,118-116 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5.43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919 0 0,'-83'81'16,"-70"81"-1,-83 69-15,-11 46 16,47-69-1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6.03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1897 0 0,'-12'12'0,"-59"46"15,-58 46-15,-13 35 16,-11-1-1,-47 59-15,35-24 16,12-23 0,-47 58-16,11-23 15,60-46-15,-24 23 16,23-12 0,59-58-16,71-92 15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6.510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1861 0 0,'-24'12'0,"-46"23"16,-48 57 0,-71 35-16,1 35 15,58-46 1,-11-24-16,-36 47 15,24-12-15,24-23 16,-24 12 0,-12-12-16,35 0 15,36-12 1,94-92-16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11.46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1542 0,'0'0'0,"0"0"16,0 0-16,0 0 16,0 0-1,0 0-15,0 0 16,0 0-1,0 0-15,0 0 16,0 0 0,0 0-16,0 0 15,0 0-15,0 0 16,0 0 0,0 0-16,0 0 15,0 0 1,0 0-16,12 0 15,0 12-15,0-1 16,11 1 0,1 11-16,-1-11 15,1 11 1,-1 0-16,1 0 16,0 0-1,-1 0-15,1 0 16,-1 0-1,1 12-15,-1 0 16,1-1-16,-1 1 16,1 11-1,-12-23-15,0 1 16,-1-1 0,1 0-16,0 0 15,0-12-15,-1 1 16,1 11-1,0-11-15,0 11 16,0 0 0,-1 0-16,1-11 15,12 11-15,-12-12 16,11 1 0,-11 11-16,0-11 15,11-1 1,-11 1-16,0-1 15,0 1 1,11-1-16,1 1 16,-1-1-16,1 1 15,-1 0 1,1-1-16,-12 1 16,11-1-1,1 1-15,-12-1 16,11 1-16,1-1 15,-1 1 1,-11 0-16,0-1 16,0-11-1,-1 0-15,1 0 16,0 0 0,0 12-16,-1-12 15,1 0-15,0 0 16,0 0-1,0 11-15,-12-11 16,11 0 0,-11 0-16,12 0 15,-12 0 1,12 12-16,-12-12 16,0 0-16,0 0 15,0 0 1,0 0-16,0 0 15,0 0 1,0 0-16,0 0 16,0 0-16,0 0 15,12 0 1,-1-12-16,1 1 16,0-1-1,0-11-15,11 0 16,1-12-1,0 1-15,11-1 16,-12 0-16,13 1 16,-1-1-1,-11 0-15,11-11 16,0-12 0,-11 12-16,-1 0 15,13-12-15,-13 12 16,1-1-1,-1 1-15,1 12 16,0-1 0,11-11-16,12-12 15,0 0 1,-11 12-16,11-12 16,0 0-16,-12 12 15,12 0 1,0 0-16,-11 11 15,-13 0 1,13 1-16,-1-1 16,0 0-16,12-11 15,0 11 1,1-11-16,-1 11 16,0-11-1,0 0-15,0 0 16,-12 0-1,1 11-15,-1 0 16,-11 1-16,11-1 16,0 0-1,1 1-15,-1 10 16,0-10 0,1-1-16,-1 0 15,0 1-15,12-13 16,-11 13-1,-1 11-15,-11-12 16,-1 12 0,1-12-16,-1 12 15,1 0-15,-12 0 16,0 11 0,-1 1-1,1-1-15,0 1 16,-12 11-16,0-12 15,0 12 1,0 0-16,0 0 16,0-11-16,0 11 15,0 0 1,0-12-16,0 0 16,0 12-1,0 0-15,0 0 16,0-11-1,-12-1-15,0 1 16,1-1-16,-1 12 16,0 0-1,-12 0-15,-11 0 16,0 12 0,-12-1-16,-1 1 15,-10 23-15,-1-1 16,-12 12-1,-23 12-15,-12 0 16,12 0 0,-1 0-16,13-12 15,-12 0 1,-36 12-16,12 11 16,24-11-16,12-12 15,-1 12 1,1 0-16,-13 0 15,-11-1 1,12-10-16,23-1 16,13-12-16,-1 1 15,0 11 1,-12 12-16,12-12 16,-12 1-1,13-1-15,-1 0 16,12-11-1,-1-1-15,13-10 16,0-1-16,11 0 16,1 0-1,11 0-15,0 0 16,0-11 0,1 11-16,-1 0 15,-12-12-15,12 1 16,1 0-1,-1-1-15,0 1 16,12-12 0,0 0-16,0 0 15,0 0 1,0 0-16,0 0 16,0 0-16,12 0 15,0-12 1,-1 1-16,25-13 15,11-10 1,12-12-16,0-1 16,11-22-1,1 11-15,-12 12 16,-12 0-16,0-1 16,-12 13-1,1-1-15,-1 12 16,0 0-1,-11 11-15,0 1 16,-13-1-16,1 1 16,-12 11-1,0 0-15,0 0 16,0 0 0,0 0-16,0 0 15,-12 11-15,-11 1 16,-13 11-1,-11 12-15,-12-1 16,-11 1 0,-1 0-16,0-1 15,13 1 1,22-12-16,1 0 16,0 0-16,11-11 15,12-1 1,0-11-16,12 0 15,0 0 1,0 0-16,0 0 16,0 0-1,12-11-15,12-1 16,11 1-16,-35 11 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7.00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2215 0 0,'0'0'0,"0"0"16,-24 11-1,1 24-15,-25 23 16,-10 0 0,-25 22-16,-70 59 15,-24 46 1,48-35-16,-36 24 16,-36 34-16,60-58 15,-12 0 1,-47 35-16,47-23 15,35-58 1,-24 11-16,36-34 16,12 0-16,47-35 15,47-46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7.42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1932 0 0,'-24'12'0,"-34"23"16,-48 34 0,-59 58-16,12 0 15,23-23 1,0 0-16,-46 23 15,23 0 1,35-11-16,-12-12 16,-11 12-16,11-12 15,12 0 1,36-23-16,11-12 16,36-34-1,23-24-15,12-11 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27.702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731 0 0,'0'0'16,"-12"11"0,-23 12-16,-12 24 15,-36 22 1,-35 35-16,1 0 16,22-12-16,13-22 15,23-13 1,0-10-16,35-24 15,24-23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33.63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5339 0,'0'0'0,"0"0"15,12 0 1,11-11-16,12-12 16,13-12-1,10-11-15,25 0 16,46-12 0,13 12-16,-1-12 15,71-11-15,24-1 16,-12 1-1,58-47-15,-34 24 16,82 11 0,-95 23-16,83 12 15,-94 11-15,94-11 16,-82 23 0,23 11-16,-47-11 15,-35 0 1,23 12-16,-59-1 15,-23 0 1,-47 12-16,-1 0 16,-23 0-16,-23 0 15,-24 0 1,0 0-16,-12 12 16,-94 23-1,-70 11-15,-95 12 16,-24-12-16,-47 12 15,60-1 1,-48 13-16,94-1 16,-46 1-1,58-13-15,82-22 16,-22-12 0,69-11-16,36-1 15,48-11-15,11 0 16,23-11-1,83-12-15,153-24 16,48-22 0,11 11-16,47 12 15,-35 0 1,82-1-16,-141 36 16,59-1-16,-48 24 15,-34-24 1,-71 24-16,35-1 15,-71-11 1,-47 12-16,-47 0 16,-11-1-1,-25 1-15,-11-1 16,-35 12-16,-36 12 16,-23 0-1,-12-1-15,0-10 16,12-13-16,11 1 15,36-12 1,0 0-16,24 11 16,23-11-1,0 0-15,23 0 16,24 0 0,36 0-16,46-11 15,1 11-15,-12 0 16,-36 0-1,-11 11-15,-24 1 16,-12-12 0,1 0-16,-13 0 15,-11 0 1,12-23-16,11-35 16,0-23-16,1-35 15,-1-92 1,-12 0-16,-23 0 15,0-58 1,12 24-16,0-36 16,12 70-16,11-92 15,0 69 1,1-35-16,-1 58 16,-23 35-1,-1 34-15,-11 46 16,0 47-1,0 35-15,0 11 16,0 11-16,12 47 16,0 150-1,-12 69-15,-24 128 16,-23-47 0,0 0-16,0 12 15,24-162-15,-1 58 16,12-104-1,0-93-15,12-34 16,0-35 0,12-46-16,35-105 15,71-265 1,-35 70-16,-13-13 16,-11-34-16,-24 105 15,1-59 1,-1-23-16,1 116 15,22-58 1,-22 127-16,-1 81 16,0 23-16,-11 46 15,-12 24 1,0 22-16,11 128 16,-35 161-1,-11 140-15,-24-1 16,-12 0-16,0-127 15,12 81 1,23-139-16,1-57 16,11-93-1,0-58-15,12-35 16,0-11 0,0-92-16,24-162 15,-1-93 1,24-58-16,0 59 15,-11 22-15,-1-34 16,-23 138 0,-24-46-16,-11 82 15,11 45 1,0 46-16,12 24 16,-12 34-16,12 24 15,0 11 1,0 58-16,-23 196 15,-13 254 1,-11-80-16,24 11 16,-1-11-16,0-1 15,1-68 1,11-128-16,12 23 16,0-92-1,0-70-15,0-45 16,0-36-1,0-11-15,12-69 16,11-139-16,13-127 16,35-243-1,-13 185-15,1 35 16,0-12 0,-23 23-16,-25 139 15,-11-35 1,0 12-16,12 35 15,-12 57-15,12 23 16,0 35 0,-12 35-16,0 12 15,0 22 1,0 12-16,0 92 16,-59 348-16,-47 137 15,0 1 1,23-69-16,24-82 15,-11-34 1,11-92-16,23-93 16,13-81-1,11-58-15,12-45 16,0-24-16,0 0 16,0-81-1,12-139-15,11-23 16,1-103-1,0 45-15,11-22 16,0-70-16,12 92 16,0-46-1,1 70-15,-1 11 16,-12 104 0,0-11-16,-11 34 15,-12 70 1,-12 11-16,0 47 15,-24 22-15,-35 59 16,-117 149 0,-95 105-16,35 46 15,-47-12 1,48 12-16,-36 11 16,106-138-16,-12 46 15,83-151 1,35-68-16,47-59 15,12-22 1,71-174-16,129-266 16,48 12-1,-48 69-15,94-23 16,-93 58-16,22 81 16,-22 34-1,-60 47-15,-23 46 16,-47 57-1,-36 36-15,-23 22 16,-12 12-16,-71 69 16,-247 243-1,-71 197-15,-23 46 16,11-24 0,83-11-16,-12-34 15,130-128 1,-35-69-16,105-127 15,59-70-15,36-69 16,23-34 0,12-174-16,177-347 15,82-80 1,59 57-16,-12 47 16,-11 115-16,-48 23 15,-35 162 1,-47 23-16,-59 81 15,-35 46 1,-24 23-16,-23 24 16,-24 11-1,-12 23-15,-59 81 16,-164 162-16,-60 92 16,-47 35-1,13 0-15,22-23 16,-11 46-1,94-116-15,12 1 16,12-70-16,71-58 16,58-80-1,24-47-15,23-23 16,24-35 0,36-138-16,211-347 15,-11 12 1,105-35-16,-117 173 15,94-34-15,-118 115 16,-23 58 0,0 23-16,-118 139 15,-24 11 1,-23 23-16,-12 12 16,-12 12-1,-141 150-15,-118 138 16,-83 128-16,-11 34 15,35 35 1,12-115-16,83-1 16,-36 0-1,130-207-15,11 22 16,24-80-16,35-47 16,24-34-1,35-35-15,12-12 16,47-115-1,118-266-15,153-81 16,-35 35 0,0 104-16,-12 11 15,-71 151-15,-94 92 16,-23 35 0,-48 34-16,-35 12 15,0 58 1,-71 104-16,-105 104 15,-25 57 1,-70 36-16,59-70 16,0 34-16,12-92 15,47 0 1,59-80-16,35-70 16,23-35-1,25-23-15,11-23 16,23-23-16,142-116 15,118-104 1,117-80-16,-129 138 16,106-46-1,-71 69-15,-23 58 16,12 35-16,-83 34 16,-36 23-1,-22 12-15,-25 12 16,-58 11-1,-24 35-15,-35 80 16,-71 47 0,-59 151-16,12-117 15,-59 82-15,35-93 16,13-47 0,46-57-16,36-46 15,11-46 1,12-12-16,1-58 15,58-196 1,70-93-16,48-11 16,-23 0-16,-13 115 15,24-23 1,-47 93-16,-35 69 16,-24 34-1,-23 36-15,-12 22 16,-1 24-16,-22 184 15,-60 197 1,-35-23-16,-24 23 16,36-35-1,12-115-15,11-35 16,36-116-16,23-69 16,12-23-1,0-81-15,47-254 16,24-104-1,11 92-15,12 1 16,1 34 0,-13 92-16,-23 58 15,-12 35 1,-23 69-16,-13 47 16,1 22-16,-12 105 15,-35 150 1,-83 138-16,0-57 15,0-23-15,36-105 16,0-11 0,34-115-16,25-59 15,23-34 1,0-92-16,59-324 16,59 0-1,23 34-15,36 24 16,-83 173-16,-12 70 15,-23 68 1,0 47-16,-12 23 16,24 116-1,-36 92-15,-58 116 16,-36-12 0,-12 0-16,0-69 15,-11-12-15,-12-69 16,-12-58-1,23-57-15,13-59 16,-13-22 0,-35-70-16,-11-69 15,23 11-15,35-11 16,12-47 0,59 24-16,47-35 15,59 0 1,-23 81-16,-24 69 15,0 23-15,-12 24 16,-12 34 0,0 46-16,-23 24 15,-35 45 1,-36 47-16,-47 0 16,-36-12-1,1 1-15,23-35 16,0-35-1,24-47-15,23-34 16,48-23-16,11-11 16,24-47-1,47-57-15,11 22 16,48 1-16,12 34 16,-1 23-1,-11 35-15,24 23 16,46 35-1,-23 23-15,-12 23 16,24 23 0,-48-34-16,-46-24 15,-13 0-15,-34 1 16,-24-1 0,-24-23-16,-24 12 15,-34 0 1,23-35-16,11-12 15,1-22 1,11-12-16,13-24 16,11 1-16,0 12 15,11 10 1,13-10-16,11 11 16,24 0-1,0 11-15,-12 12 16,0 0-16,0 12 15,1 11 1,-13 0-16,-12 11 16,-11 1-1,-12 11-15,-12 1 16,-23 10 0,-36 1-16,-23-12 15,12-11-15,35-23 16,23-1-1,24-11-15,0 0 16,24 0 0,23-11-16,23-1 15,13 1 1,-1 11-16,1 0 16,-12 11-16,-36 1 15,-12-1 1,-11 1-16,-24 11 15,-11 23 1,-24 35-16,-12 0 16,-24-12-16,13-11 15,23-23 1,23-24-16,12-11 16,12 0-1,0 0-15,0 0 16,12 0-1,12-11-15,11 11 16,0 0-16,1 0 16,-13 0-1,1 0-15,-13 0 16,1 0 0,-12 0-16,0 0 15,0 0-15,0 0 16,-12 11-1,-11 1-15,-48 22 16,-23-22 0,0 11-16,-12 0 15,-24 0 1,-35 0-16,12-11 16,12 0-16,-59 11 15,-1-23 1,36 0-16,-47 23 15,36-12 1,22 13-16,-10-1 16,-1-12-16,35-11 15,36-11 1,94 11-16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34.88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3746 0 0,'-12'0'0,"-47"0"16,-82 0 0,-1 0-16,1 12 15,-24-1 1,-12 1-16,36-1 15,0 1-15,-36 0 16,12-1 0,47-11-16,-11 0 15,-48 12-15,36-12 16,23 0 0,-24 11-16,-22 1 15,10-1 1,13 1-16,-24 11 15,-12 0 1,36 12-16,-12 0 16,12-12-16,-1-12 15,60 1 1,82-12-16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36.30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612 0 0,'0'0'0,"0"0"16,-11 0 0,-13 12-16,-35 46 15,-59 57 1,-35 59-16,35-70 15,48-23-15,34-35 16,13-23 0,23-12-16,0-11 15,23-11 1,36-35-16,12-24 16,0-22-1,-1-1-15,-23 36 16,-23 10-16,-12 24 15,0 12 1,-12 11-16,0 0 16,-24 11-1,-23 24-15,12 0 16,11-12 0,24-12-16,12 1 15,23-1-15,-35-11 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4:55.77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4D9FBA-8E94-4760-8DC9-F4725AC8C423}" emma:medium="tactile" emma:mode="ink">
          <msink:context xmlns:msink="http://schemas.microsoft.com/ink/2010/main" type="inkDrawing" rotatedBoundingBox="16771,11095 16779,9823 16830,9824 16822,11095" semanticType="callout" shapeName="Other">
            <msink:sourceLink direction="with" ref="{D34A064A-6BF8-487E-8203-DD96A99C90DF}"/>
          </msink:context>
        </emma:interpretation>
      </emma:emma>
    </inkml:annotationXML>
    <inkml:trace contextRef="#ctx0" brushRef="#br0">-15455 8552 0,'0'0'0,"0"0"16,0 0-16,0 0 15,0 0 1,0 0-16,0 12 16,0 11-16,0 12 15,0 23 1,-12 34-16,1 47 16,-1-1-1,12-22-15,-12-24 16,12 24-1,0-23-15,12-1 16,0-11-16,-1-23 16,1-1-1,-12-22-15,0-12 16,0-11 0,0-12-16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55.15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B9E6D9-807E-41D6-BBCB-D25321DBDDEC}" emma:medium="tactile" emma:mode="ink">
          <msink:context xmlns:msink="http://schemas.microsoft.com/ink/2010/main" type="writingRegion" rotatedBoundingBox="17046,12575 32646,12080 32827,17770 17226,18265"/>
        </emma:interpretation>
      </emma:emma>
    </inkml:annotationXML>
    <inkml:traceGroup>
      <inkml:annotationXML>
        <emma:emma xmlns:emma="http://www.w3.org/2003/04/emma" version="1.0">
          <emma:interpretation id="{1D037F00-6A45-4768-BDA0-4368508DA5B5}" emma:medium="tactile" emma:mode="ink">
            <msink:context xmlns:msink="http://schemas.microsoft.com/ink/2010/main" type="paragraph" rotatedBoundingBox="17046,12575 21567,12431 21569,12510 17048,12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D63EC-E21E-47B3-9EB9-91ED567CEA0D}" emma:medium="tactile" emma:mode="ink">
              <msink:context xmlns:msink="http://schemas.microsoft.com/ink/2010/main" type="inkBullet" rotatedBoundingBox="17045,12575 17060,12574 17061,12589 17046,1259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9742 3340 0,'0'0'0,"0"0"16,0 0-16</inkml:trace>
      </inkml:traceGroup>
      <inkml:traceGroup>
        <inkml:annotationXML>
          <emma:emma xmlns:emma="http://www.w3.org/2003/04/emma" version="1.0">
            <emma:interpretation id="{39A5B17D-B1C7-4716-8486-1D2EC40E2C4A}" emma:medium="tactile" emma:mode="ink">
              <msink:context xmlns:msink="http://schemas.microsoft.com/ink/2010/main" type="line" rotatedBoundingBox="17393,12571 21567,12439 21569,12510 17395,12642"/>
            </emma:interpretation>
          </emma:emma>
        </inkml:annotationXML>
        <inkml:traceGroup>
          <inkml:annotationXML>
            <emma:emma xmlns:emma="http://www.w3.org/2003/04/emma" version="1.0">
              <emma:interpretation id="{DB995C08-7A0B-44AF-AFFF-326AF6D332FB}" emma:medium="tactile" emma:mode="ink">
                <msink:context xmlns:msink="http://schemas.microsoft.com/ink/2010/main" type="inkWord" rotatedBoundingBox="17393,12585 18941,12536 18942,12593 17395,12642"/>
              </emma:interpretation>
            </emma:emma>
          </inkml:annotationXML>
          <inkml:trace contextRef="#ctx0" brushRef="#br0" timeOffset="354.6189">10460 3363 0,'0'0'15,"0"0"-15,12 0 16,12 0-1,-1 0-15,1 0 16,11-11-16,1 11 16,-1 0-1,0-12-15,-35 12 16</inkml:trace>
          <inkml:trace contextRef="#ctx0" brushRef="#br0" timeOffset="462.851">11002 3363 0,'0'0'15,"0"0"-15,0 0 16,12 0 0,12 0-16,-24 0 15</inkml:trace>
          <inkml:trace contextRef="#ctx0" brushRef="#br0" timeOffset="610.3897">11532 3305 0,'0'0'0,"0"0"16,24 0-1,11 12-15,12 0 16,-47-12-16</inkml:trace>
          <inkml:trace contextRef="#ctx0" brushRef="#br0" timeOffset="149.0052">10095 3363 0,'0'0'16,"0"0"-1,12 12-15,-12-12 16</inkml:trace>
        </inkml:traceGroup>
        <inkml:traceGroup>
          <inkml:annotationXML>
            <emma:emma xmlns:emma="http://www.w3.org/2003/04/emma" version="1.0">
              <emma:interpretation id="{D82BE266-AF21-4D83-BB76-6B72153214D1}" emma:medium="tactile" emma:mode="ink">
                <msink:context xmlns:msink="http://schemas.microsoft.com/ink/2010/main" type="inkWord" rotatedBoundingBox="19553,12507 20321,12483 20322,12533 19555,12558"/>
              </emma:interpretation>
            </emma:emma>
          </inkml:annotationXML>
          <inkml:trace contextRef="#ctx0" brushRef="#br0" timeOffset="867.2165">12251 3317 0,'0'0'16,"24"0"0,11 0-16,12 0 15,0 0-15,0 0 16,0-12 0,0 12-16,1-11 15,-1-1 1,0 12-16,0-11 15,0 11-15,0 0 16,0 0 0,0 0-16,1-12 15,-1 1 1,-47 11-16</inkml:trace>
        </inkml:traceGroup>
        <inkml:traceGroup>
          <inkml:annotationXML>
            <emma:emma xmlns:emma="http://www.w3.org/2003/04/emma" version="1.0">
              <emma:interpretation id="{7219F093-FE06-4CE2-BD3E-02FD842B3467}" emma:medium="tactile" emma:mode="ink">
                <msink:context xmlns:msink="http://schemas.microsoft.com/ink/2010/main" type="inkWord" rotatedBoundingBox="20921,12460 21567,12439 21569,12494 20922,12514">
                  <msink:destinationLink direction="to" ref="{6DE89F49-C51D-4444-B373-7EE98637FB80}"/>
                </msink:context>
              </emma:interpretation>
            </emma:emma>
          </inkml:annotationXML>
          <inkml:trace contextRef="#ctx0" brushRef="#br0" timeOffset="1064.747">13617 3225 0,'0'0'16,"0"0"-1,12 0-15,12 11 16,23 1-16,12-12 16,23 0-1,12 11-15,-11-22 16,-1 11-1,-11 0-15,23 11 16,-94-11 0</inkml:trace>
        </inkml:traceGroup>
      </inkml:traceGroup>
    </inkml:traceGroup>
    <inkml:traceGroup>
      <inkml:annotationXML>
        <emma:emma xmlns:emma="http://www.w3.org/2003/04/emma" version="1.0">
          <emma:interpretation id="{CDB25D19-BD42-4AED-B5F8-FEBCC0416226}" emma:medium="tactile" emma:mode="ink">
            <msink:context xmlns:msink="http://schemas.microsoft.com/ink/2010/main" type="paragraph" rotatedBoundingBox="22417,12483 22794,12483 22794,12494 22417,124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39C5736-6CBF-429B-85E5-DC812B7FFEA8}" emma:medium="tactile" emma:mode="ink">
              <msink:context xmlns:msink="http://schemas.microsoft.com/ink/2010/main" type="inkBullet" rotatedBoundingBox="22417,12478 22794,12484 22794,12494 22416,12488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241.9992">15113 3248 0,'0'0'16,"12"0"-16,12 0 15,23 0-15,0 0 16,0 0 0,-12 0-16,13 0 15,-1 0 1,23 11-16,-70-11 16</inkml:trace>
      </inkml:traceGroup>
    </inkml:traceGroup>
    <inkml:traceGroup>
      <inkml:annotationXML>
        <emma:emma xmlns:emma="http://www.w3.org/2003/04/emma" version="1.0">
          <emma:interpretation id="{866818CC-CD8E-457F-A6FE-8C6E9A12D0D9}" emma:medium="tactile" emma:mode="ink">
            <msink:context xmlns:msink="http://schemas.microsoft.com/ink/2010/main" type="paragraph" rotatedBoundingBox="18628,13725 31651,12343 31844,14164 18821,15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1E3A17-0E9C-49BB-BF16-709DA87DB64D}" emma:medium="tactile" emma:mode="ink">
              <msink:context xmlns:msink="http://schemas.microsoft.com/ink/2010/main" type="line" rotatedBoundingBox="18628,13725 31651,12343 31844,14164 18821,15547"/>
            </emma:interpretation>
          </emma:emma>
        </inkml:annotationXML>
        <inkml:traceGroup>
          <inkml:annotationXML>
            <emma:emma xmlns:emma="http://www.w3.org/2003/04/emma" version="1.0">
              <emma:interpretation id="{62DA18C2-BB02-4209-A066-38D340E918CD}" emma:medium="tactile" emma:mode="ink">
                <msink:context xmlns:msink="http://schemas.microsoft.com/ink/2010/main" type="inkWord" rotatedBoundingBox="18647,13905 22565,13490 22739,15131 18821,155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10810.6731">14972 5721 0,'0'0'0,"0"0"0,0 0 16,0 0-1,0 0-15,0 0 16,0 0-16,0 0 16,0 0-1,-12 23-15,1 0 16,-13 12 0,-23 11-16,-12 0 15,-35 0 1,11-11-16,1-23 15,-1-1-15,-23-11 16,-23-23 0,11 0-16,47 0 15,24 0 1,12-12-16,11 0 16,12 1-16,36-24 15,35-11 1,12-1-16,-1 24 15,1 23 1,-71 23-16</inkml:trace>
          <inkml:trace contextRef="#ctx0" brushRef="#br1" timeOffset="110998.0253">14866 5178 0,'0'0'0,"12"-12"15,11 1-15,60-13 16,11 13 0,-94 11-16</inkml:trace>
          <inkml:trace contextRef="#ctx0" brushRef="#br1" timeOffset="111353.3267">14513 5328 0,'0'0'16,"11"-12"-16,25-11 15,23-46 1,0-24-16,-24 24 16,-12 0-16,-11 23 15,-12 22 1,-23 1-16,-24 0 16,-12 12-1,0 11-15,12 11 16,0 12-1,11 0-15,13 12 16,11 0-16,12 11 16,23 12-1,1-12-15,-24-46 16</inkml:trace>
          <inkml:trace contextRef="#ctx0" brushRef="#br1" timeOffset="111629.5513">14006 5351 0,'0'0'0,"0"0"16,0 0-16,0 0 15,-23 0 1,-13 0-16,-11 0 16,0 0-16,0 12 15,0-1 1,0 24-16,11 11 16,36-46-1</inkml:trace>
          <inkml:trace contextRef="#ctx0" brushRef="#br1" timeOffset="113333.9898">13005 5709 0,'0'0'16,"0"0"-16,0 0 15,0 12-15,12-1 16,-1 1 0,13 0-16,0-1 15,-1 1 1,-11-12-16,0 0 16,11-12-16,-11-11 15,0-12 1,0 1-16,-1-13 15,-11 13 1,0-1-16,-11 12 16,11 11-1,-12 1-15,0-1 16,0 12-16,0 0 16,12 0-1,-11 0-15,-1 12 16,-12-1-1,1 12-15,-1 12 16,1-12-16,-1 12 16,1 0-1,-1-12-15,0-12 16,1 1 0,-1-12-16,13 0 15,-1 0 1,0-12-16,0 1 15,0-1-15,1 12 16,-13 12 0,-11-1-16,-1 24 15,1-12 1,0 0-16,-1-11 16,13-1-16,11-11 15,0 0 1,0 0-16,1 0 15,-1 0 1,12 0-16,-12-11 16,12-1-1,0 12-15,-12-23 16,12 0 0,0-12-16,0-22 15,12 10-15,0 1 16,-12 0-1,12-12-15,-1 23 16,1 1 0,-12-1-16,0 12 15,0 11-15,0 1 16,0 11 0,0 0-16,0 11 15,-23 47 1,-36 81-16,0 0 15,24-70-15,-1-11 16,13-24 0,-1-11-16,1-11 15,11-12 1,0 0-16,0-12 16,0-11-1,1 0-15,-1 0 16,0 12-16,12 11 15,-12 0 1,1 11-16,-13 1 16,0-1-1,1 1-15,-13-1 16,13 1 0,-1-1-16,1-11 15,-1-11-15,12-1 16,1-11-1,11-23-15,11-12 16,13-11 0,11 34-16,-35 35 15</inkml:trace>
          <inkml:trace contextRef="#ctx0" brushRef="#br1" timeOffset="115319.2924">15396 5628 0,'0'0'0,"0"0"15,0 0-15,12 12 16,-12-12 0</inkml:trace>
          <inkml:trace contextRef="#ctx0" brushRef="#br1" timeOffset="114410.0546">11980 5131 0,'0'0'0,"0"0"16,0 0-1,0 12-15,0 11 16,0-11 0,-12 22-16,-11 1 15,-1 0-15,-11-12 16,11 0 0,1-12-16,11 1 15,0 0 1,12-1-16,0 1 15,0-1-15,12 1 16,0 11 0,-1 0-16,-11 0 15,0 12 1,-11 11-16,-13 0 16,-23 1-16,0-13 15,0-11 1,-12 0-16,12-23 15,0 0 1,11-11-16,13-12 16,11 0-1,12-12-15,0-11 16,12 11 0,11 0-16,1 1 15,11-1-15,1 12 16,-36 23-1</inkml:trace>
          <inkml:trace contextRef="#ctx0" brushRef="#br1" timeOffset="114588.1825">11415 4843 0,'0'0'15,"0"0"-15,23-12 16,95-11 0,94 0-16,71 0 15</inkml:trace>
          <inkml:trace contextRef="#ctx0" brushRef="#br1" timeOffset="113897.348">12239 5224 0,'0'0'16,"0"0"0,12-23-16,47-58 15,23-23-15,1 0 16,-24-12 0,-12 1-16,-35 45 15,-12 36 1,0 11-16,-12 11 15,-12 12-15,1 12 16,-1 11 0,1 0-16,11 11 15,12 1 1,12 11-16,11 12 16,1 0-1,-13 23-15,-11-81 16</inkml:trace>
          <inkml:trace contextRef="#ctx0" brushRef="#br1" timeOffset="113591.3532">12970 4900 0,'11'-11'0,"36"-24"16,12-11-16,12-35 15,-24 12 1,-35 11-16,-12 12 16,-12 22-1,-11 1-15,-25 23 16,-10 23-16,-1 12 15,0 11 1,12 1-16,11 10 16,1 13-1,35-70-15</inkml:trace>
        </inkml:traceGroup>
        <inkml:traceGroup>
          <inkml:annotationXML>
            <emma:emma xmlns:emma="http://www.w3.org/2003/04/emma" version="1.0">
              <emma:interpretation id="{E5D00E66-EC94-476A-B739-5406B1216C4C}" emma:medium="tactile" emma:mode="ink">
                <msink:context xmlns:msink="http://schemas.microsoft.com/ink/2010/main" type="inkWord" rotatedBoundingBox="23446,13753 26300,13450 26411,14500 23557,14803">
                  <msink:destinationLink direction="with" ref="{68E6B71C-3DE0-4CE7-886E-422D4F59783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25209.1803">16256 4912 0,'0'0'0,"-12"-12"0,1 1 16,-1-1-16,0 1 15,0-1 1,0 1-16,1-13 16,11-10-1,11-13-15,1 1 16,24 0-1,-1 11-15,-12 1 16,1 22-16,0 12 16,-1 23-1,1 12-15,-13 23 16,-11 69 0,-23 12-16,-12-12 15,11-46-15,12-12 16,0-34-1,1-12-15,11-12 16,0-11 0,0 0-16,11-11 15,13-24 1,11-46-16,1-11 16,11-1-16,-12-34 15,0 11 1,-11 24-16,0 11 15,-13 35 1,1 11-16,-12 24 16,0 11-1,0 0-15,0 23 16,-12 35-16,1 11 16,-1 12-1,12 11-15,0 1 16,12-1-1,11-22-15,12-13 16,24-10-16,12-1 16,-71-46-1</inkml:trace>
          <inkml:trace contextRef="#ctx0" brushRef="#br1" timeOffset="125751.543">16975 4947 0,'0'0'0,"0"0"16,0 0-16,0 0 15,0-12 1,0 0-16,11 1 16,1-1-1,12 1-15,-1-1 16,1 1-16,-1 11 15,-11 0 1,0 11-16,0 12 16,-12 24-1,-12-1-15,-12 12 16,1-12 0,-12 0-16,11-23 15,0 0-15,13-11 16,-1-1-1,12 1-15,0-1 16,12 1 0,11 0-16,13-1 15,11-11-15,12 0 16,-1 12 0,-58-12-16</inkml:trace>
          <inkml:trace contextRef="#ctx0" brushRef="#br1" timeOffset="125987.1202">17410 5062 0,'0'0'0,"0"0"16,0 0-16,0 0 15,0 0 1,24-11-16,0-1 16,11 0-1,12 1-15,0-1 16,-47 12 0</inkml:trace>
          <inkml:trace contextRef="#ctx0" brushRef="#br1" timeOffset="126708.4018">18117 4854 0,'0'0'15,"0"0"1,-12 0-16,-11 0 15,-12 0 1,-1 0-16,1 0 16,0 0-16,11 0 15,0-11 1,13-1-16,-1 0 16,12 1-1,0-12-15,0-24 16,12 1-1,23 0-15,0 0 16,1 23-16,-1 0 16,0 23-1,1 11-15,-1 24 16,-11 11 0,-13 23-16,-11 24 15,-11-1-15,-1 1 16,0-35-1,0-24-15,0-11 16,12-11 0,0-12-16,0 0 15,0-12 1,0-22-16,24-24 16,0-11-16,-1-12 15,1-23 1,-1 11-16,1 12 15,-12 35 1,-1 11-16,-11 12 16,0 23-16,0 0 15,0 0 1,-11 46-16,11 1 16,-12 22-1,0 12-15,12 0 16,12 11-1,11-11-15,13-23 16,11 0-16,0-24 16,-47-34-1</inkml:trace>
          <inkml:trace contextRef="#ctx0" brushRef="#br1" timeOffset="127397.4906">18588 4796 0,'0'0'0,"0"0"16,0 0 0,0 0-16,0 0 15,12-11 1,12-1-16,-1 1 16,13-1-1,-1 0-15,12 1 16,-12 11-16,-11 0 15,-12 11 1,0 1-16,-12 0 16,0 11-1,-12 0-15,0 0 16,-12 0 0,1 0-16,-1 0 15,13-11-15,11-12 16,0 0-1,0 0-15,0 0 16,11 0 0,13 0-16,11 11 15,24 13-15,0-1 16,-12 11 0,0 1-16,-11 0 15,-13-1 1,-11 1-16,-12-12 15,-12 0 1,-23 12-16,0-12 16,-13 0-16,-10-11 15,-1-1 1,0-11-16,12-11 16,11-1-1,13 12-15,23 0 16</inkml:trace>
        </inkml:traceGroup>
        <inkml:traceGroup>
          <inkml:annotationXML>
            <emma:emma xmlns:emma="http://www.w3.org/2003/04/emma" version="1.0">
              <emma:interpretation id="{D18E889B-6873-4104-8286-7E7C2C4167B6}" emma:medium="tactile" emma:mode="ink">
                <msink:context xmlns:msink="http://schemas.microsoft.com/ink/2010/main" type="inkWord" rotatedBoundingBox="28913,12634 31651,12343 31844,14160 29105,14451">
                  <msink:destinationLink direction="with" ref="{9417B6E0-B2BB-4851-9B80-83C4BF2946DB}"/>
                </msink:context>
              </emma:interpretation>
              <emma:one-of disjunction-type="recognition" id="oneOf4">
                <emma:interpretation id="interp4" emma:lang="" emma:confidence="0">
                  <emma:literal>in)</emma:literal>
                </emma:interpretation>
                <emma:interpretation id="interp5" emma:lang="" emma:confidence="0">
                  <emma:literal>(n)</emma:literal>
                </emma:interpretation>
                <emma:interpretation id="interp6" emma:lang="" emma:confidence="0">
                  <emma:literal>in))</emma:literal>
                </emma:interpretation>
                <emma:interpretation id="interp7" emma:lang="" emma:confidence="0">
                  <emma:literal>(UZ)</emma:literal>
                </emma:interpretation>
                <emma:interpretation id="interp8" emma:lang="" emma:confidence="0">
                  <emma:literal>(ma)</emma:literal>
                </emma:interpretation>
              </emma:one-of>
            </emma:emma>
          </inkml:annotationXML>
          <inkml:trace contextRef="#ctx0" brushRef="#br1" timeOffset="138678.9708">22605 3976 0,'0'0'16,"0"0"-16,-11 0 16,-13 11-1,-23 24-15,12 0 16,-1 11-16,13 0 16,-1 12-1,24 11-15,12 12 16,23-12-1,12-11-15,-47-58 16</inkml:trace>
          <inkml:trace contextRef="#ctx0" brushRef="#br1" timeOffset="139271.9783">22829 4392 0,'0'0'0,"0"0"16,-12 0 0,-11 0-16,-1 0 15,1 0 1,-1-12-16,1 1 16,11-1-1,12-11-15,0 0 16,12 0-16,-1 0 15,1 11 1,12 1-16,-1 11 16,1 11-1,-1 12-15,-11 35 16,0 23-16,-12 11 16,0-22-1,0-24-15,0-23 16,0 0-1,0-23-15,0 0 16,0 0 0,12-23-16,11-46 15,13-24-15,11-11 16,12-11 0,-12-1-16,-24 47 15,-11 34 1,-12 24-16,0 11 15,0 0-15,-12 23 16,1 11 0,-1 13-16,24 22 15,11 0 1,12 1-16,1-1 16,11-11-1,-12-12-15,-35-46 16</inkml:trace>
          <inkml:trace contextRef="#ctx0" brushRef="#br1" timeOffset="139764.0172">23489 4311 0,'0'0'0,"0"0"15,23-12 1,24 1-16,1-1 15,-1 12-15,0 0 16,-12 12 0,1-1-16,-13 12 15,-11 24 1,-12 10-16,-12 1 16,-11 0-16,-1-12 15,-11-11 1,-1 0-16,13-12 15,11-12 1,12 1-16,0-12 16,12 11-1,11 1-15,24-1 16,1 1-16,-1-12 16,12 12-1,-59-12-15</inkml:trace>
          <inkml:trace contextRef="#ctx0" brushRef="#br1" timeOffset="140070.0526">24137 3953 0,'0'0'0,"11"0"15,25 23 1,23 35-16,0-1 16,0 24-16,11 58 15,-23 0 1,-23-24-16,-12 1 15,-24-1 1,-35 24-16,47-139 16</inkml:trace>
          <inkml:trace contextRef="#ctx0" brushRef="#br1" timeOffset="138433.9575">21734 4577 0,'0'0'15,"0"0"-15,11-12 16,13 1 0,35-13-16,12 1 15,-1 12 1,1-1-16,-12 12 15,0 12-15,-59-12 16</inkml:trace>
          <inkml:trace contextRef="#ctx0" brushRef="#br1" timeOffset="138197.0283">22146 4172 0,'0'0'0,"12"-23"16,11-58-1,1-11-15,-1-12 16,-11-23 0,0-12-16,-12 46 15,-12 24-15,0 23 16,1 11 0,-13 24-16,0-1 15,-11 24 1,-24 22-16,-11 47 15,11 23 1,0 35-16,12 46 16,23-46-16,12-12 15,24 46 1,23-23-16,13-34 16,10-1-1,1-34-15,-12-11 16,-11-24-16,-13-11 15,-11-12 1,0 0-16,-12-23 16</inkml:trace>
        </inkml:traceGroup>
      </inkml:traceGroup>
    </inkml:traceGroup>
    <inkml:traceGroup>
      <inkml:annotationXML>
        <emma:emma xmlns:emma="http://www.w3.org/2003/04/emma" version="1.0">
          <emma:interpretation id="{0A965C79-D475-4B82-9802-4000EAEFE193}" emma:medium="tactile" emma:mode="ink">
            <msink:context xmlns:msink="http://schemas.microsoft.com/ink/2010/main" type="paragraph" rotatedBoundingBox="21058,14647 32829,15038 32767,16919 20996,16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EEF50B-7762-4B40-8210-8228B20534E4}" emma:medium="tactile" emma:mode="ink">
              <msink:context xmlns:msink="http://schemas.microsoft.com/ink/2010/main" type="inkBullet" rotatedBoundingBox="21027,15602 21042,15603 21041,15618 21026,15617"/>
            </emma:interpretation>
            <emma:one-of disjunction-type="recognition" id="oneOf5">
              <emma:interpretation id="interp9" emma:lang="" emma:confidence="0">
                <emma:literal>-</emma:literal>
              </emma:interpretation>
            </emma:one-of>
          </emma:emma>
        </inkml:annotationXML>
        <inkml:trace contextRef="#ctx0" brushRef="#br1" timeOffset="111778.0446">13723 6368 0,'0'0'15,"0"0"-15,0 0 16</inkml:trace>
      </inkml:traceGroup>
      <inkml:traceGroup>
        <inkml:annotationXML>
          <emma:emma xmlns:emma="http://www.w3.org/2003/04/emma" version="1.0">
            <emma:interpretation id="{7CFE189E-59EC-4920-8862-BC07D2A05C8F}" emma:medium="tactile" emma:mode="ink">
              <msink:context xmlns:msink="http://schemas.microsoft.com/ink/2010/main" type="line" rotatedBoundingBox="22734,14702 32829,15038 32767,16919 22671,16583"/>
            </emma:interpretation>
          </emma:emma>
        </inkml:annotationXML>
        <inkml:traceGroup>
          <inkml:annotationXML>
            <emma:emma xmlns:emma="http://www.w3.org/2003/04/emma" version="1.0">
              <emma:interpretation id="{42506994-ECC7-42E2-80FF-6762C5B2973C}" emma:medium="tactile" emma:mode="ink">
                <msink:context xmlns:msink="http://schemas.microsoft.com/ink/2010/main" type="inkWord" rotatedBoundingBox="22712,15371 22727,15372 22726,15387 22711,1538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15473.3129">15408 6137 0,'0'0'0,"0"0"15,0 0 1</inkml:trace>
        </inkml:traceGroup>
        <inkml:traceGroup>
          <inkml:annotationXML>
            <emma:emma xmlns:emma="http://www.w3.org/2003/04/emma" version="1.0">
              <emma:interpretation id="{54C7802D-A928-444D-A8A4-095112B66DD1}" emma:medium="tactile" emma:mode="ink">
                <msink:context xmlns:msink="http://schemas.microsoft.com/ink/2010/main" type="inkWord" rotatedBoundingBox="23806,15425 26577,15517 26544,16527 23772,164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30872.8087">16574 6611 0,'0'0'0,"0"0"0,0 0 16,0 0-16,0 0 16,-12 0-1,1 0-15,-1-12 16,0 1-1,0-1-15,0-11 16,1 11-16,11-11 16,0 12-1,11-12-15,1 11 16,12 1 0,-1 11-16,1 11 15,-1 12 1,1 47-16,-12 45 15,-12-22-15,-12-1 16,0-11 0,12-23-16,-12-24 15,12-11 1,0-11-16,0-12 16,0 0-16,0-12 15,12-22 1,12-59-16,-1-34 15,1 35 1,-1-12-16,1 23 16,-12 23-16,0 12 15,-12 34 1,0 12-16,0 0 16,-12 12-1,0 11-15,-23 46 16,11 12-1,12 0-15,12-12 16,12-22 0,12-1-16,-1-11 15,24-1-15,0 1 16,1 0 0,-48-35-16</inkml:trace>
          <inkml:trace contextRef="#ctx0" brushRef="#br1" timeOffset="131307.3683">17163 6911 0,'0'0'0,"0"0"16,0 0-16,0 0 15,0-11 1,0-1-16,0-11 15,12-12 1,11 12-16,-11 0 16,12 12-16,11 11 15,-11 11 1,-1 1-16,-11 11 16,-12 11-1,0 13-15,-24 10 16,1 1-1,-1 0-15,1-12 16,-1 0-16,1-22 16,11-1-1,0-12-15,12-11 16,0 0 0,0 0-16,0 0 15,35 0 1,13 0-16,22 0 15,1-11-15,-71 11 16</inkml:trace>
          <inkml:trace contextRef="#ctx0" brushRef="#br1" timeOffset="131544.3658">17658 6969 0,'0'0'0,"0"0"16,0 0-16,0 0 15,12 0 1,11-12-16,24 1 16,24-1-1,11 1-15,-11-1 16,0 12-1,-71 0-15</inkml:trace>
          <inkml:trace contextRef="#ctx0" brushRef="#br1" timeOffset="132401.4858">19048 6680 0,'0'0'0,"0"0"16,0 0-1,12 23-15,23 23 16,0 24 0,12-1-16,-11 12 15,-1 11-15,-35-92 16</inkml:trace>
          <inkml:trace contextRef="#ctx0" brushRef="#br1" timeOffset="133692.0906">18353 6726 0,'0'0'15,"0"0"-15,0 0 16,0 0-1,-12-11-15,0-1 16,1 1-16,-1-12 16,0-1-1,12 1-15,0 0 16,0-11 0,12 10-16,11 1 15,24 0 1,1 12-16,-1 11 15,-12 23-15,0 35 16,-35 57 0,-23 24-16,-1-24 15,1-22 1,-1-12-16,12-35 16,1-11-1,11-24-15,0-11 16,0 0-16,0-11 15,11-24 1,13-34-16,11-47 16,12-34-1,0 23-15,-11 23 16,-1 11-16,-11 1 16,-13 34-1,1 12-15,0 23 16,-12 11-1,0 12-15,0 0 16,0 12-16,-12 22 16,0 24-1,12 11-15,0 24 16,12-1 0,24 1-16,-1-24 15,0-11 1,24 0-16,47-1 15,0-22 1,-12 0-16,-94-35 16</inkml:trace>
        </inkml:traceGroup>
        <inkml:traceGroup>
          <inkml:annotationXML>
            <emma:emma xmlns:emma="http://www.w3.org/2003/04/emma" version="1.0">
              <emma:interpretation id="{E10D638E-2378-4B59-849C-35516DC1E568}" emma:medium="tactile" emma:mode="ink">
                <msink:context xmlns:msink="http://schemas.microsoft.com/ink/2010/main" type="inkWord" rotatedBoundingBox="27527,14862 28056,14879 28047,15158 27518,1514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19812.1472">20214 5906 0,'0'0'16,"0"0"-16,0 0 16,0 0-16,0 0 15,0 0 1,35 0-16,13 0 16,10 0-1,13 0-15,0 0 16,11-12-1,12 12-15,-23 12 16,-71-12-16</inkml:trace>
          <inkml:trace contextRef="#ctx0" brushRef="#br1" timeOffset="119526.9224">20273 5686 0,'0'0'16,"0"0"-1,0 0-15,0 0 16,0 0-16,0 0 15,0 0 1,12 0-16,23-11 16,12-1-1,0 1-15,0-1 16,1 12 0,-1 0-16,0 0 15,-12 12-15,-35-12 16</inkml:trace>
        </inkml:traceGroup>
        <inkml:traceGroup>
          <inkml:annotationXML>
            <emma:emma xmlns:emma="http://www.w3.org/2003/04/emma" version="1.0">
              <emma:interpretation id="{1F8C3299-F803-470B-AF42-3E8D921DE018}" emma:medium="tactile" emma:mode="ink">
                <msink:context xmlns:msink="http://schemas.microsoft.com/ink/2010/main" type="inkWord" rotatedBoundingBox="28702,15348 32814,15485 32767,16919 28655,1678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43712.8683">21368 7038 0,'0'0'0,"0"0"15,0 0-15,0 0 16,0 0 0,0 0-16,0 0 15,24 0 1,11 0-16,12 0 15,1 0-15,10 0 16,1 0 0,-11 0-16,-48 0 15</inkml:trace>
          <inkml:trace contextRef="#ctx0" brushRef="#br1" timeOffset="143445.7547">21698 6738 0,'0'0'0,"0"0"0,0 0 16,0-12-1,12-11-15,0-11 16,0-1 0,-1-23-16,1-11 15,0-47-15,-12 24 16,0 11 0,-12 35-16,0 11 15,1 23 1,-1 12-16,-12 12 15,-11 34-15,-24 35 16,24 11 0,-1 47-16,25 35 15,11-47 1,11 23-16,13 23 16,-1-46-16,-11-34 15,0-24 1,0-11-16,0-12 15,-1-23 1,13 0-16,-24-23 16</inkml:trace>
          <inkml:trace contextRef="#ctx0" brushRef="#br1" timeOffset="144008.7993">21969 6669 0,'0'0'0,"0"0"16,-12 23-1,-23 11-15,0 24 16,11 0-16,12 0 16,12 11-1,24 12-15,11-12 16,12-11 0,1-23-16,-48-35 15</inkml:trace>
          <inkml:trace contextRef="#ctx0" brushRef="#br1" timeOffset="146167.9028">22287 7004 0,'0'0'16,"0"0"-16,0 0 15,0 0 1,0 0-16,-11 0 15,-1 0 1,0 0-16,0 0 16,0 0-16,1-12 15,-1 1 1,12 11-16,0-24 16,0-10-1,12 11-15,-1 0 16,1-1-16,0 13 15,0 11 1,0 0-16,-1 23 16,-11 35-1,-23 57-15,-1 24 16,1-23-16,11-47 16,-12-11-1,12-24-15,12-10 16,0-13-1,0-11-15,0 0 16,0 0 0,12-11-16,12-59 15,-1-34-15,1 0 16,23-46 0,0-35-16,-11 69 15,-13 47 1,-11 23-16,-12 23 15,0 11 1,0 12-16,-12 12 16,0 34-16,-11 35 15,11 0 1,0-12-16,12 24 16,24-1-1,11-11-15,12 0 16,24-12-16,-71-69 15</inkml:trace>
          <inkml:trace contextRef="#ctx0" brushRef="#br1" timeOffset="145163.2197">22735 7142 0,'0'0'0,"0"0"16,0 0-16,0 0 15,0 0 1,0 0-16,0 0 15,12-11 1,-1-1-16,1 1 16,12-1-1,-12 12-15,-1 0 16,1 0-16,0 12 16,0 22-1,-12 13-15,-12 10 16,-12 1-1,1-12-15,-1-11 16,1 0-16,-1-12 16,12-12-1,1 1-15,11 0 16,0-12 0,11 11-16,13 1 15,23-1 1,12 1-16,-59-12 15</inkml:trace>
          <inkml:trace contextRef="#ctx0" brushRef="#br1" timeOffset="146729.3754">22935 6634 0,'0'0'0,"0"0"15,0 0 1,0 0-16,0 0 16,12 11-1,0 1-15,23 23 16,12 22-16,12 1 16,-12 0-1,-11 0-15,-13 11 16,1 24-1,-24-1-15,-12-11 16,0-23 0,-11-12-16,-1-11 15,0-12-15,24-23 16</inkml:trace>
          <inkml:trace contextRef="#ctx0" brushRef="#br1" timeOffset="146966.5163">23336 7050 0,'0'0'0,"0"0"15,0 0 1,11 0-16,37 0 15,34-12 1,0 1-16,-11-1 16,-12 12-1,-59 0-15</inkml:trace>
          <inkml:trace contextRef="#ctx0" brushRef="#br1" timeOffset="147587.0181">23819 7027 0,'0'0'16,"0"0"-16,0 0 15,0 0-15,11 0 16,13 0-1,23-12-15,12 1 16,23-1 0,1 1-16,-83 11 15</inkml:trace>
          <inkml:trace contextRef="#ctx0" brushRef="#br1" timeOffset="147359.7813">23948 6773 0,'0'0'15,"0"-12"-15,12-23 16,12-22 0,-1-13-16,1 1 15,-13 11 1,1 0-16,-12 12 15,0 11-15,-12 12 16,1 12 0,11 11-16,-12 11 15,0 12 1,-11 12-16,-1 46 16,12 35-16,12 22 15,12-22 1,0-1-16,23 47 15,-11-23 1,-1-58-16,-11-12 16,12-23-1,-1-11-15,1 0 16,-24-35-16</inkml:trace>
          <inkml:trace contextRef="#ctx0" brushRef="#br1" timeOffset="147823.5063">24361 6599 0,'0'0'15,"0"0"-15,-12 12 16,-12 22-16,1 13 16,-1 10-1,12 1-15,12 12 16,12-1-1,12-11-15,11-12 16,24 0-16,-59-46 16</inkml:trace>
          <inkml:trace contextRef="#ctx0" brushRef="#br1" timeOffset="148416.0823">24561 6981 0,'0'0'0,"0"0"16,-12 0-16,0 0 15,0 0 1,1 0-16,-13-12 16,1 0-16,11 1 15,0-12 1,12-12-16,0 0 15,12 12 1,0 0-16,-1 0 16,1 12-1,0 11-15,11 11 16,1 24-16,-12 11 16,0 0-1,-12 12-15,11-12 16,1 0-1,-12-11-15,0-12 16,0-11-16,0-12 16,0 0-1,0 0-15,12-12 16,11-34 0,13-23-16,-1-35 15,0 11 1,1 12-16,-13 35 15,-11 23-15,-12 11 16,0 12 0,0 0-16,-12 24 15,1 22 1,-1 23-16,0-11 16,24 0-16,0 23 15,11-24 1,12 1-16,-35-58 15</inkml:trace>
          <inkml:trace contextRef="#ctx0" brushRef="#br1" timeOffset="149183.7726">25091 6518 0,'0'0'15,"0"0"-15,0 0 16,35 23 0,12 12-16,12 23 15,12 11 1,-12 12-16,-12 0 16,-12 0-16,-11 34 15,-12 1 1,-24-12-16,-12-35 15,-11-11 1,35-58-16</inkml:trace>
          <inkml:trace contextRef="#ctx0" brushRef="#br1" timeOffset="148821.3503">25091 6877 0,'0'0'15,"0"0"1,0 11-16,0 1 16,0 34-16,0 12 15,12 23 1,-12 11-16,11 1 15,-11-24 1,0 0-16,0-69 16</inkml:trace>
        </inkml:traceGroup>
      </inkml:traceGroup>
    </inkml:traceGroup>
    <inkml:traceGroup>
      <inkml:annotationXML>
        <emma:emma xmlns:emma="http://www.w3.org/2003/04/emma" version="1.0">
          <emma:interpretation id="{75D4FBBB-C6CF-4AD1-AB61-80B3B00D610E}" emma:medium="tactile" emma:mode="ink">
            <msink:context xmlns:msink="http://schemas.microsoft.com/ink/2010/main" type="paragraph" rotatedBoundingBox="17717,17229 21993,17229 21993,18119 17717,18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321BB5-30FA-4B7C-B871-0E5D4C21CFAC}" emma:medium="tactile" emma:mode="ink">
              <msink:context xmlns:msink="http://schemas.microsoft.com/ink/2010/main" type="inkBullet" rotatedBoundingBox="17717,17772 18554,17772 18554,17819 17717,17819"/>
            </emma:interpretation>
            <emma:one-of disjunction-type="recognition" id="oneOf10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1" timeOffset="174437.7424">10413 8584 0,'0'0'15,"0"0"-15,0 0 16,0 0 0,0 0-16,0 0 15,0 0-15,12 0 16,23 0 0,24-12-16,24 24 15,-13-24 1,13 12-16,11-11 15,-11-1-15,-1 0 16,1 24 0,-25-12-16,-10-12 15,-13 12 1,-23 0-16,-12 0 16,0 0-1,0 0-15,-12 0 16,-23 0-16,-1 12 15,1 0 1,35-12-16</inkml:trace>
      </inkml:traceGroup>
      <inkml:traceGroup>
        <inkml:annotationXML>
          <emma:emma xmlns:emma="http://www.w3.org/2003/04/emma" version="1.0">
            <emma:interpretation id="{989EB0F8-6173-4DC3-94B5-3CED9509D45E}" emma:medium="tactile" emma:mode="ink">
              <msink:context xmlns:msink="http://schemas.microsoft.com/ink/2010/main" type="line" rotatedBoundingBox="18895,17229 21993,17229 21993,18119 18895,18119">
                <msink:destinationLink direction="with" ref="{4718DFD5-C352-4BC8-A38E-B929FE7D2A4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4BB593-504A-41E2-BF4E-DBB09B5D8AC6}" emma:medium="tactile" emma:mode="ink">
                <msink:context xmlns:msink="http://schemas.microsoft.com/ink/2010/main" type="inkWord" rotatedBoundingBox="18895,17229 21993,17229 21993,18119 18895,1811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77035.7509">12133 8595 0,'0'0'16,"0"0"-16,0 0 15,-12-11 1,1-1-16,-1 1 16,0-1-1,0 0-15,0-11 16,1-11 0,11-1-16,11-11 15,1 0-15,12 11 16,-1 12-1,13 11-15,-1 12 16,0 12 0,1 34-16,-13 46 15,-23 12-15,-11-23 16,-1 0 0,0-23-16,0 11 15,0-46 1,1-11-16,11-12 15,0 0 1,0 0-16,0-12 16,11-22-16,25-36 15,34-80 1,-11 12-16,-12 45 16,-11 1-1,-1 34-15,-11 12 16,-13 23-16,-11 23 15,0 0 1,0 0-16,-11 23 16,-25 46-1,1 35-15,11 0 16,24-35 0,0 1-16,12-36 15,12 1-15,-1 0 16,-23-35-1</inkml:trace>
          <inkml:trace contextRef="#ctx0" brushRef="#br1" timeOffset="177539.9609">12663 8618 0,'0'0'16,"0"0"-1,0 0-15,12-11 16,0-1-16,11 1 15,1-1 1,11 1-16,1 11 16,-13 11-1,1 1-15,-12-1 16,-12 12 0,-12 0-16,-12 12 15,-11 11-15,11-11 16,1 0-1,-1-12-15,12 0 16,1-12 0,-1 1-16,12-12 15,0 0-15,12 12 16,-1-12 0,25 11-16,11-11 15,0 0 1,0 0-16,-47 0 15</inkml:trace>
          <inkml:trace contextRef="#ctx0" brushRef="#br1" timeOffset="177776.6319">13017 8630 0,'0'0'0,"0"0"15,0 0 1,0 0-16,11-12 16,1 1-1,0 11-15,12-12 16,-1 12 0,12 0-16,13 0 15,-1 0-15,-47 0 16</inkml:trace>
          <inkml:trace contextRef="#ctx0" brushRef="#br1" timeOffset="176306.4452">11768 7994 0,'0'0'0,"0"0"15,0 0 1,0 0-16,0 0 16,0 0-1,-12 12-15,0 11 16,-11 12-16,-12 11 15,-1 23 1,1 35-16,11 12 16,24-47-1,0 0-15,12-11 16,12-12 0,11 12-16,24-12 15,-12-22 1,0-1-16,0-12 15,0 12-15,-47-23 16</inkml:trace>
          <inkml:trace contextRef="#ctx0" brushRef="#br1" timeOffset="178457.9583">13665 8376 0,'0'0'16,"0"0"-16,0 0 15,0 0 1,0 0-16,-12 0 16,0 0-16,-12 0 15,1 0 1,-1-12-16,1 1 16,-1-1-1,12 0-15,1-11 16,11 0-16,11-11 15,13 10 1,0 1-16,11 0 16,-12 12-1,1 11-15,0 11 16,-1 12-16,1 47 16,-13 22-1,-22 1-15,-1-13 16,0-10-1,12-36-15,-12 1 16,12-12 0,0-11-16,0-12 15,0 0 1,0 0-16,0 0 16,0-23-16,12-35 15,12-35 1,-1 13-16,1 22 15,-1 0-15,-11 23 16,0 12 0,-12 12-16,0 11 15,0 0 1,0 0-16,0 11 16,-12 35-1,12 12-15,0 0 16,0 0-16,12-12 15,11 0 1,1-11-16,11 11 16,-35-46-1</inkml:trace>
          <inkml:trace contextRef="#ctx0" brushRef="#br1" timeOffset="178890.9878">14148 8457 0,'0'0'0,"0"0"15,0 0 1,0 11-16,0 24 16,0 11-1,11 0-15,1 0 16,0 12-16,0 0 16,-1 0-1,-11-58-15</inkml:trace>
          <inkml:trace contextRef="#ctx0" brushRef="#br1" timeOffset="179639.0213">14324 8064 0,'0'0'15,"0"0"-15,0 0 16,0 0 0,0 0-16,0 0 15,0 0 1,0 0-16,0 0 16,12 11-16,12 1 15,11 11 1,0 0-16,24 23 15,0 24 1,0-1-16,-12 12 16,-12 11-16,-35-34 15,-11 11 1,-13 1-16,-23 11 16,-24 34-1,71-115-15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55.5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17B6E0-B2BB-4851-9B80-83C4BF2946DB}" emma:medium="tactile" emma:mode="ink">
          <msink:context xmlns:msink="http://schemas.microsoft.com/ink/2010/main" type="inkDrawing" rotatedBoundingBox="28718,14977 32227,14869 32230,14943 28720,15051" semanticType="underline" shapeName="Other">
            <msink:sourceLink direction="with" ref="{D18E889B-6873-4104-8286-7E7C2C4167B6}"/>
          </msink:context>
        </emma:interpretation>
      </emma:emma>
    </inkml:annotationXML>
    <inkml:trace contextRef="#ctx0" brushRef="#br0">21416 5802 0,'0'0'16,"11"0"-16,25 0 15,11 0 1,12-12-16,47-11 16,47 12-1,141-13 1,-82 24 0,-35-11-16,12-1 15,70 1-15,-71 11 16,60-12-1,-36 1-15,-47 11 16,23 0 0,-11 0-16,-36 0 15,-23 0-15,11 11 16,-11 1 0,-24-12-16,-11 0 15,-24 0 1,-12 11-16,-47-11 15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00.82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6C2BC6-0703-435B-A101-832547C38D6C}" emma:medium="tactile" emma:mode="ink">
          <msink:context xmlns:msink="http://schemas.microsoft.com/ink/2010/main" type="writingRegion" rotatedBoundingBox="8509,11414 16701,11175 16744,12662 8553,12902">
            <msink:destinationLink direction="with" ref="{53B6A4A6-51E7-4517-BEDE-3827CCC9C6C1}"/>
          </msink:context>
        </emma:interpretation>
      </emma:emma>
    </inkml:annotationXML>
    <inkml:traceGroup>
      <inkml:annotationXML>
        <emma:emma xmlns:emma="http://www.w3.org/2003/04/emma" version="1.0">
          <emma:interpretation id="{1C145A14-FD17-4FD5-A6DC-6D68E164CBE0}" emma:medium="tactile" emma:mode="ink">
            <msink:context xmlns:msink="http://schemas.microsoft.com/ink/2010/main" type="paragraph" rotatedBoundingBox="12778,11286 15246,11241 15258,11882 12790,119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7F3CF2-A1EC-4145-8BAD-772A7B75C221}" emma:medium="tactile" emma:mode="ink">
              <msink:context xmlns:msink="http://schemas.microsoft.com/ink/2010/main" type="line" rotatedBoundingBox="12778,11286 15246,11241 15258,11882 12790,11928"/>
            </emma:interpretation>
          </emma:emma>
        </inkml:annotationXML>
        <inkml:traceGroup>
          <inkml:annotationXML>
            <emma:emma xmlns:emma="http://www.w3.org/2003/04/emma" version="1.0">
              <emma:interpretation id="{5817A43E-F53C-46CF-B101-DA8EAF24A21E}" emma:medium="tactile" emma:mode="ink">
                <msink:context xmlns:msink="http://schemas.microsoft.com/ink/2010/main" type="inkWord" rotatedBoundingBox="12778,11286 15246,11241 15258,11882 12790,11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5690 2254 0,'0'0'0,"-12"0"16,-12 11-1,1 12-15,-1-11 16,1 0 0,-1-12-16,1 0 15,-1-12 1,12 0-16,0 1 15,1-12-15,11 0 16,0-12 0,11 0-16,13 12 15,11 0 1,1 11-16,-13 1 16,1 11-16,-12 11 15,-1 24 1,1 46-16,-24 12 15,-23 11 1,0-12-16,-1-11 16,13-35-1,-1-11-15,12-12 16,12-23-16,0 0 16,0 0-1,0-12-15,12-22 16,12-36-1,11-22-15,12-24 16,-11 35 0,-1 12-16,0 0 15,-11 34-15,-1 0 16,-11 12 0,0 12-16,-12 11 15,0 0 1,0 0-16,-12 11 15,-11 24-15,-13 11 16,13 12 0,-1 0-16,12-12 15,12 0 1,12-11-16,12 0 16,-1-24-1,13 12-15,-1-11 16,0-1-16,12 1 15,-47-12 1</inkml:trace>
          <inkml:trace contextRef="#ctx0" brushRef="#br0" timeOffset="601.3794">5996 2300 0,'0'0'15,"0"0"1,0 0-16,0 0 16,12-12-16,-1 1 15,13-1 1,0 1-16,-1 11 15,1 0 1,-1 11-16,1 12 16,-12 12-1,-12 11-15,-12 1 16,-12-13-16,1 1 16,-13 11-1,1-11-15,11-12 16,1 0-1,11-11-15,0-1 16,12-11-16,0 0 16,0 0-1,12 0-15,23 0 16,13 0 0,-1 0-16,12 0 15,-12 0 1,-47 0-16</inkml:trace>
          <inkml:trace contextRef="#ctx0" brushRef="#br0" timeOffset="879.2581">6396 2427 0,'0'0'16,"0"0"-16,0 0 15,0 0 1,12 0-16,12 0 16,-1 0-1,24 0-15,1-11 16,-1 11-1,12 0-15,-59 0 16</inkml:trace>
          <inkml:trace contextRef="#ctx0" brushRef="#br0" timeOffset="1548.438">6915 2335 0,'0'0'16,"0"0"-16,0 0 15,-12 11 1,0-11-16,0 0 16,1 0-16,-1-11 15,0-1 1,0 1-16,12-13 15,12-10 1,0-1-16,11 12 16,1 0-16,0 0 15,-1 11 1,-11 12-16,0 0 16,11 12-1,-11 22-15,0 59 16,-24-1-1,12-22-15,-12-13 16,0-10-16,12-13 16,0-11-1,0-11-15,0-12 16,0 0 0,0 0-16,0-12 15,12-22-15,24-47 16,11-12-1,-12 13-15,0 10 16,1 1 0,-25 46-16,1 0 15,0 11 1,-12 12-16,0 0 16,0 0-16,0 23 15,-12 23 1,12 12-16,12 12 15,12-13 1,11-10-16,12-1 16,0-23-16,12 12 15,-59-35 1</inkml:trace>
          <inkml:trace contextRef="#ctx0" brushRef="#br0" timeOffset="2189.7805">7574 2150 0,'0'0'16,"0"0"-16,0 0 16,0 0-16,0 0 15,12-12 1,0 1-16,12-1 15,11 0 1,0 1-16,1-1 16,-1 12-16,-12 12 15,-11-1 1,-12 13-16,-12-1 16,1 0-1,-13 11-15,1 1 16,-1-12-1,12 0-15,0-11 16,12-12-16,0 0 16,0 0-1,12 0-15,12 0 16,11 12 0,24 22-16,-24-11 15,1 0 1,-1 1-16,-11 10 15,-13-11-15,-11-11 16,0 11 0,-11 0-16,-37 0 15,-10 0-15,-1-11 16,59-12 0</inkml:trace>
        </inkml:traceGroup>
      </inkml:traceGroup>
    </inkml:traceGroup>
    <inkml:traceGroup>
      <inkml:annotationXML>
        <emma:emma xmlns:emma="http://www.w3.org/2003/04/emma" version="1.0">
          <emma:interpretation id="{C097DB1E-A066-473D-B84F-17638D36B6BC}" emma:medium="tactile" emma:mode="ink">
            <msink:context xmlns:msink="http://schemas.microsoft.com/ink/2010/main" type="paragraph" rotatedBoundingBox="8550,12803 16741,12564 16744,12662 8553,12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1DF558-E983-4207-AFC1-A6E4F6E65E2D}" emma:medium="tactile" emma:mode="ink">
              <msink:context xmlns:msink="http://schemas.microsoft.com/ink/2010/main" type="inkBullet" rotatedBoundingBox="8553,12886 8567,12886 8568,12901 8553,12902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50896.6248">1249 3652 0,'0'0'0,"0"0"16,0 0-16,0 0 16</inkml:trace>
      </inkml:traceGroup>
      <inkml:traceGroup>
        <inkml:annotationXML>
          <emma:emma xmlns:emma="http://www.w3.org/2003/04/emma" version="1.0">
            <emma:interpretation id="{FC243CA3-74F8-4268-A025-8816B423B498}" emma:medium="tactile" emma:mode="ink">
              <msink:context xmlns:msink="http://schemas.microsoft.com/ink/2010/main" type="line" rotatedBoundingBox="8716,12798 16741,12564 16744,12657 8719,12891"/>
            </emma:interpretation>
          </emma:emma>
        </inkml:annotationXML>
        <inkml:traceGroup>
          <inkml:annotationXML>
            <emma:emma xmlns:emma="http://www.w3.org/2003/04/emma" version="1.0">
              <emma:interpretation id="{FEA823F3-E7CD-4DC9-AEE4-7E8D69444A70}" emma:medium="tactile" emma:mode="ink">
                <msink:context xmlns:msink="http://schemas.microsoft.com/ink/2010/main" type="inkWord" rotatedBoundingBox="8716,12810 10166,12767 10168,12849 8719,128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016.8964">1414 3617 0,'0'0'0,"0"0"15,0 0-15,0 0 16,0 0 0</inkml:trace>
          <inkml:trace contextRef="#ctx0" brushRef="#br0" timeOffset="51292.6115">2344 3548 0,'0'0'16,"0"0"-1,0 0-15</inkml:trace>
          <inkml:trace contextRef="#ctx0" brushRef="#br0" timeOffset="51163.2302">1838 3629 0,'0'0'16,"0"0"-16,0 0 16,0 0-16,0 0 15</inkml:trace>
          <inkml:trace contextRef="#ctx0" brushRef="#br0" timeOffset="51448.8801">2851 3560 0,'0'0'0,"12"0"16,-12 0-16</inkml:trace>
        </inkml:traceGroup>
        <inkml:traceGroup>
          <inkml:annotationXML>
            <emma:emma xmlns:emma="http://www.w3.org/2003/04/emma" version="1.0">
              <emma:interpretation id="{96386189-5BBE-4745-AD01-165985625D87}" emma:medium="tactile" emma:mode="ink">
                <msink:context xmlns:msink="http://schemas.microsoft.com/ink/2010/main" type="inkWord" rotatedBoundingBox="10838,12737 11110,12729 11112,12786 10839,12794">
                  <msink:destinationLink direction="to" ref="{7FED8891-98DF-4AD5-A545-9A388839679D}"/>
                </msink:context>
              </emma:interpretation>
            </emma:emma>
          </inkml:annotationXML>
          <inkml:trace contextRef="#ctx0" brushRef="#br0" timeOffset="51609.4433">3534 3502 0,'0'0'0,"0"0"16,0 0-16</inkml:trace>
          <inkml:trace contextRef="#ctx0" brushRef="#br0" timeOffset="51783.5762">3793 3537 0,'0'0'16,"0"0"-16,0 0 15</inkml:trace>
        </inkml:traceGroup>
        <inkml:traceGroup>
          <inkml:annotationXML>
            <emma:emma xmlns:emma="http://www.w3.org/2003/04/emma" version="1.0">
              <emma:interpretation id="{0A2A0771-4D76-4849-B050-8C6D6E190441}" emma:medium="tactile" emma:mode="ink">
                <msink:context xmlns:msink="http://schemas.microsoft.com/ink/2010/main" type="inkWord" rotatedBoundingBox="11698,12725 11732,12723 11733,12744 11698,12745">
                  <msink:destinationLink direction="with" ref="{14F20CCE-919D-465E-BDA1-62844AE19E7A}"/>
                </msink:context>
              </emma:interpretation>
              <emma:one-of disjunction-type="recognition" id="oneOf3">
                <emma:interpretation id="interp3" emma:lang="" emma:confidence="1">
                  <emma:literal>-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51933.7328">4394 3490 0,'0'0'0,"0"0"15,35 12 1,-35-12-16</inkml:trace>
        </inkml:traceGroup>
        <inkml:traceGroup>
          <inkml:annotationXML>
            <emma:emma xmlns:emma="http://www.w3.org/2003/04/emma" version="1.0">
              <emma:interpretation id="{96901248-47AD-41F2-9135-E9A53EAB2CEE}" emma:medium="tactile" emma:mode="ink">
                <msink:context xmlns:msink="http://schemas.microsoft.com/ink/2010/main" type="inkWord" rotatedBoundingBox="12910,12706 14029,12673 14030,12701 12911,12734"/>
              </emma:interpretation>
            </emma:emma>
          </inkml:annotationXML>
          <inkml:trace contextRef="#ctx0" brushRef="#br0" timeOffset="52375.3899">6137 3456 0,'0'0'0,"0"0"16,24 0-16,11 11 15,-35-11 1</inkml:trace>
          <inkml:trace contextRef="#ctx0" brushRef="#br0" timeOffset="52512.9343">6679 3456 0,'0'0'16,"0"0"-1,12 0-15,23 11 16,-35-11-16</inkml:trace>
          <inkml:trace contextRef="#ctx0" brushRef="#br0" timeOffset="52236.8821">5607 3479 0,'0'0'15,"0"0"1,24 11-16,-24-11 15</inkml:trace>
        </inkml:traceGroup>
        <inkml:traceGroup>
          <inkml:annotationXML>
            <emma:emma xmlns:emma="http://www.w3.org/2003/04/emma" version="1.0">
              <emma:interpretation id="{315782E9-4453-4C33-A00F-90B92F8D4F04}" emma:medium="tactile" emma:mode="ink">
                <msink:context xmlns:msink="http://schemas.microsoft.com/ink/2010/main" type="inkWord" rotatedBoundingBox="14619,12690 14630,12690 14631,12705 14619,12706"/>
              </emma:interpretation>
            </emma:emma>
          </inkml:annotationXML>
          <inkml:trace contextRef="#ctx0" brushRef="#br0" timeOffset="52651.6285">7315 3456 0,'0'0'16,"12"0"0,-12 0-16</inkml:trace>
        </inkml:traceGroup>
        <inkml:traceGroup>
          <inkml:annotationXML>
            <emma:emma xmlns:emma="http://www.w3.org/2003/04/emma" version="1.0">
              <emma:interpretation id="{6506DA70-5EFA-4005-8635-152072F37EF9}" emma:medium="tactile" emma:mode="ink">
                <msink:context xmlns:msink="http://schemas.microsoft.com/ink/2010/main" type="inkWord" rotatedBoundingBox="15467,12610 16741,12572 16743,12627 15468,12664">
                  <msink:destinationLink direction="with" ref="{4BC625F4-BE98-40B5-B5D2-7D982F3B0F98}"/>
                </msink:context>
              </emma:interpretation>
            </emma:emma>
          </inkml:annotationXML>
          <inkml:trace contextRef="#ctx0" brushRef="#br0" timeOffset="52876.577">8163 3375 0,'0'0'0,"0"0"16,12 0-1,12 0-15,-24 0 16</inkml:trace>
          <inkml:trace contextRef="#ctx0" brushRef="#br0" timeOffset="52995.2562">8587 3375 0,'0'0'0,"0"0"16,0 0-1,0 0-15</inkml:trace>
          <inkml:trace contextRef="#ctx0" brushRef="#br0" timeOffset="53234.1225">9106 3375 0,'0'0'15,"0"0"1,12 11-16,-1-11 16,13 12-16,-12-12 15,-1 0 1,1 0-16,0 0 16,0 0-1,0 0-15,11 0 16,-23 0-16</inkml:trace>
          <inkml:trace contextRef="#ctx0" brushRef="#br0" timeOffset="54137.07">9424 3375 0,'0'0'0,"0"0"15,0 0 1,0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53.01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EC10D7-D73A-4FA5-AA3C-27129E2BD391}" emma:medium="tactile" emma:mode="ink">
          <msink:context xmlns:msink="http://schemas.microsoft.com/ink/2010/main" type="writingRegion" rotatedBoundingBox="5164,11616 19384,5241 21194,9277 6973,15652"/>
        </emma:interpretation>
      </emma:emma>
    </inkml:annotationXML>
    <inkml:traceGroup>
      <inkml:annotationXML>
        <emma:emma xmlns:emma="http://www.w3.org/2003/04/emma" version="1.0">
          <emma:interpretation id="{BE98B830-6D92-4A97-8DF8-594415008A4C}" emma:medium="tactile" emma:mode="ink">
            <msink:context xmlns:msink="http://schemas.microsoft.com/ink/2010/main" type="paragraph" rotatedBoundingBox="8030,10477 16351,6600 16989,7970 8668,118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AFF8B5-2743-4014-AA67-9AE624BFCDE5}" emma:medium="tactile" emma:mode="ink">
              <msink:context xmlns:msink="http://schemas.microsoft.com/ink/2010/main" type="line" rotatedBoundingBox="8030,10477 16351,6600 16989,7970 8668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1D8F6CD1-8EBB-4DEC-91B3-74C9D610E948}" emma:medium="tactile" emma:mode="ink">
                <msink:context xmlns:msink="http://schemas.microsoft.com/ink/2010/main" type="inkWord" rotatedBoundingBox="8328,11119 8401,11085 8482,11258 8409,11291">
                  <msink:destinationLink direction="with" ref="{EC5CC942-6AF5-4750-BAC4-5E1798A7004F}"/>
                </msink:context>
              </emma:interpretation>
            </emma:emma>
          </inkml:annotationXML>
          <inkml:trace contextRef="#ctx0" brushRef="#br0">0 0 0,'0'0'0,"0"0"15,0 0 1,0 0-16,0 0 15,0 0 1,0 0-16,0 0 16,0 0-16,0 0 15,12 11 1,11 1-16,1 11 16,-1 0-1,1 0-15,-1 0 16,1 1-16,-24-24 15</inkml:trace>
        </inkml:traceGroup>
        <inkml:traceGroup>
          <inkml:annotationXML>
            <emma:emma xmlns:emma="http://www.w3.org/2003/04/emma" version="1.0">
              <emma:interpretation id="{0D549CE6-565D-4CC4-8889-6CEB41CF2578}" emma:medium="tactile" emma:mode="ink">
                <msink:context xmlns:msink="http://schemas.microsoft.com/ink/2010/main" type="inkWord" rotatedBoundingBox="8910,10788 9404,10557 9533,10834 9039,11064">
                  <msink:destinationLink direction="with" ref="{EC5CC942-6AF5-4750-BAC4-5E1798A7004F}"/>
                </msink:context>
              </emma:interpretation>
            </emma:emma>
          </inkml:annotationXML>
          <inkml:trace contextRef="#ctx0" brushRef="#br0" timeOffset="588.2395">601-289 0,'0'0'0,"0"0"16,0 0-16,0 0 16,0 0-1,0 0-15,0 0 16,0 0-16,0 0 16,11 12-1,1 11-15,12 23 16,-1 0-1,1 12-15,-1-12 16,-23-46-16</inkml:trace>
          <inkml:trace contextRef="#ctx0" brushRef="#br0" timeOffset="932.0105">1013-532 0,'0'0'16,"0"0"-16,0 0 16,0 0-1,0 0-15,0 0 16,0 0-1,0 0-15,12 12 16,11 11-16,1 0 16,11 0-1,1 12-15,-36-35 16</inkml:trace>
        </inkml:traceGroup>
        <inkml:traceGroup>
          <inkml:annotationXML>
            <emma:emma xmlns:emma="http://www.w3.org/2003/04/emma" version="1.0">
              <emma:interpretation id="{BD6AC059-35AE-47B7-AC96-38ABAF683D7B}" emma:medium="tactile" emma:mode="ink">
                <msink:context xmlns:msink="http://schemas.microsoft.com/ink/2010/main" type="inkWord" rotatedBoundingBox="9825,10206 10391,9941 10527,10232 9960,10496">
                  <msink:destinationLink direction="with" ref="{EC5CC942-6AF5-4750-BAC4-5E1798A7004F}"/>
                  <msink:destinationLink direction="with" ref="{E9FD9C2B-69C8-4386-A0DD-5E969659B838}"/>
                </msink:context>
              </emma:interpretation>
            </emma:emma>
          </inkml:annotationXML>
          <inkml:trace contextRef="#ctx0" brushRef="#br0" timeOffset="1308.9011">1496-913 0,'0'0'16,"0"0"-16,0 0 16,0 0-1,12 11-15,-1 13 16,1 10-16,12 1 15,-1 0 1,1-1-16,0 1 16,-1-12-1,12 12-15,-35-35 16</inkml:trace>
          <inkml:trace contextRef="#ctx0" brushRef="#br0" timeOffset="1642.9454">1979-1052 0,'0'0'0,"0"0"16,0 0-16,0 0 15,12 12 1,-1-1-16,1 1 16,12-1-1,-1 13-15,13-1 16,-13-12-1,13 12-15,-1 0 16,-35-23-16</inkml:trace>
        </inkml:traceGroup>
        <inkml:traceGroup>
          <inkml:annotationXML>
            <emma:emma xmlns:emma="http://www.w3.org/2003/04/emma" version="1.0">
              <emma:interpretation id="{6E253059-86E7-4521-AAE2-B33BE0D7D5F4}" emma:medium="tactile" emma:mode="ink">
                <msink:context xmlns:msink="http://schemas.microsoft.com/ink/2010/main" type="inkWord" rotatedBoundingBox="10944,9905 11009,9874 11061,9986 10996,10016">
                  <msink:destinationLink direction="with" ref="{EC5CC942-6AF5-4750-BAC4-5E1798A7004F}"/>
                  <msink:destinationLink direction="with" ref="{6C458748-2FDA-4332-9D26-710D110EE405}"/>
                </msink:context>
              </emma:interpretation>
            </emma:emma>
          </inkml:annotationXML>
          <inkml:trace contextRef="#ctx0" brushRef="#br0" timeOffset="2018.4449">2615-1214 0,'0'0'16,"0"0"-16,0 0 15,0 0 1,0 0-16,0 0 16,12 12-1,0 0-15,11-1 16,-11 1-16,11-1 15,13 12 1,-36-23-16</inkml:trace>
        </inkml:traceGroup>
        <inkml:traceGroup>
          <inkml:annotationXML>
            <emma:emma xmlns:emma="http://www.w3.org/2003/04/emma" version="1.0">
              <emma:interpretation id="{23A161DB-6420-4BBA-A76C-3F36D436B437}" emma:medium="tactile" emma:mode="ink">
                <msink:context xmlns:msink="http://schemas.microsoft.com/ink/2010/main" type="inkWord" rotatedBoundingBox="11509,9559 11583,9524 11615,9593 11540,9627">
                  <msink:destinationLink direction="with" ref="{EC5CC942-6AF5-4750-BAC4-5E1798A7004F}"/>
                  <msink:destinationLink direction="with" ref="{E8319745-55E6-44E1-AB15-7194BE67FF1F}"/>
                  <msink:destinationLink direction="with" ref="{6C458748-2FDA-4332-9D26-710D110EE405}"/>
                </msink:context>
              </emma:interpretation>
            </emma:emma>
          </inkml:annotationXML>
          <inkml:trace contextRef="#ctx0" brushRef="#br0" timeOffset="2589.299">3180-1560 0,'0'0'0,"0"0"16,0 0-16,0 0 15,0 0 1,0 0-16,0 0 16,12 0-1,0 0-15,0 0 16,11 11-16,1 1 16,-1-1-1,-23-11-15</inkml:trace>
        </inkml:traceGroup>
        <inkml:traceGroup>
          <inkml:annotationXML>
            <emma:emma xmlns:emma="http://www.w3.org/2003/04/emma" version="1.0">
              <emma:interpretation id="{13B61D50-AC02-4657-ACB9-50B714B70F8E}" emma:medium="tactile" emma:mode="ink">
                <msink:context xmlns:msink="http://schemas.microsoft.com/ink/2010/main" type="inkWord" rotatedBoundingBox="11854,8833 13869,7894 14455,9151 12440,10090">
                  <msink:destinationLink direction="with" ref="{EC5CC942-6AF5-4750-BAC4-5E1798A7004F}"/>
                  <msink:destinationLink direction="with" ref="{E8319745-55E6-44E1-AB15-7194BE67FF1F}"/>
                  <msink:destinationLink direction="with" ref="{6C458748-2FDA-4332-9D26-710D110EE405}"/>
                </msink:context>
              </emma:interpretation>
            </emma:emma>
          </inkml:annotationXML>
          <inkml:trace contextRef="#ctx0" brushRef="#br1" timeOffset="161902.2992">5442-2011 0,'0'0'16,"0"0"-16,0 0 15,0 0-15,0 0 16,0 0-1,0 0-15,0 0 16,0 0 0,0 0-16,-12 0 15,1 0-15,-13 0 16,0 0 0,-11 0-16,-12 12 15,0-1 16,-47 35-31,23 1 16,24-13 0,11 1-16,13 0 15,11-12 1,0 0-16,12 11 16,12 1-16,12-12 15,11 0 1,36 0-16,-1-11 15,1 0 1,0-12-16,-71 0 16</inkml:trace>
          <inkml:trace contextRef="#ctx0" brushRef="#br0" timeOffset="3673.6895">4759-2600 0,'0'0'16,"0"0"-16,0 0 16,0 0-1,0 0-15,12 0 16,-1 11-16,1 1 15,12-1 1,-1 1-16,1 11 16,11 0-1,-35-23-15</inkml:trace>
          <inkml:trace contextRef="#ctx0" brushRef="#br0" timeOffset="3986.3022">5148-2993 0,'0'0'0,"0"0"16,11 11-16,1 1 15,0-1 1,12 12-16,-1-11 16,1 11-1,-13-11-15,1-1 16,-12-11-16</inkml:trace>
          <inkml:trace contextRef="#ctx0" brushRef="#br0" timeOffset="4204.7724">5466-3190 0,'0'0'0,"0"0"15,11 12-15,37 22 16,22 1 0,-70-35-16</inkml:trace>
          <inkml:trace contextRef="#ctx0" brushRef="#br0" timeOffset="2924.1413">3675-1965 0,'0'0'16,"0"0"-16,0 0 16,0 0-1,0 0-15,0 0 16,0 0-16,0 0 16,0 0-1,0 0-15,12 12 16,12-1-16,-1 12 15,12 1 1,1-1-16,-1 0 16,0 0-1,-35-23-15</inkml:trace>
          <inkml:trace contextRef="#ctx0" brushRef="#br1" timeOffset="156909.0423">4358-2011 0,'0'0'15,"0"0"-15,0 0 16,0 0-16,0 0 16,0 0-1,0 0-15,0 0 16,0 0 0,0 0-16,0 0 15,0-12-15,0 12 16,0 0-1,0 0-15,0 0 16,0 0 0,0 0-16,0 0 15,0 0 1,0 0-16,0 0 16,0 0-16,0 0 15,0 0 1,0 0-16,12 12 15,0 0 1,0-1-16,0 12 16,-1 0-1,1 12-15,0 0 16,0-1-16,-12 1 16,0 0-1,0-1-15,-12 1 16,0-12-1,0 0-15,1 0 16,-1-11 0,0-1-16,12 1 15,-12 0-15,12-1 16,0-11 0,0 12-16,0-12 15,0 0 1,0 0-16,0 0 15,0 0-15,0 0 16,0 0 0,0 0-16</inkml:trace>
          <inkml:trace contextRef="#ctx0" brushRef="#br0" timeOffset="3296.3602">4193-2312 0,'0'0'16,"0"0"-16,0 0 16,0 0-1,0 0-15,12 12 16,0 0-16,0-1 15,0 1 1,-1-1-16,1 1 16,12-1-1,-24-11-15</inkml:trace>
        </inkml:traceGroup>
        <inkml:traceGroup>
          <inkml:annotationXML>
            <emma:emma xmlns:emma="http://www.w3.org/2003/04/emma" version="1.0">
              <emma:interpretation id="{CAEE616A-D704-421E-B245-2F2F8A28074D}" emma:medium="tactile" emma:mode="ink">
                <msink:context xmlns:msink="http://schemas.microsoft.com/ink/2010/main" type="inkWord" rotatedBoundingBox="15704,6902 16351,6600 16907,7795 16260,8096"/>
              </emma:interpretation>
            </emma:emma>
          </inkml:annotationXML>
          <inkml:trace contextRef="#ctx0" brushRef="#br2" timeOffset="56038.9851">7998-4230 0,'0'0'0,"0"0"15,0-12-15,0-22 16,0-1 0,0 0-16,0 1 15,0-1-15,0 12 16,0 0-1,0 0-15,0 11 16,0 1 0,0 11-16,0 0 15,0 0 1,12 23-16,0 11 16,0 13-1,-1 68-15,1 1 16,-12 34-16,-12-46 15,12 0 1,-11 23-16,11-11 16,11-24-1,1-22-15,0-1 16,0-23-16,0 0 16,-12-11-1,0-12-15,0-11 16,0-1-1,0 1-15,0-12 16,0 0-16,0 0 16,0 0-1</inkml:trace>
          <inkml:trace contextRef="#ctx0" brushRef="#br2" timeOffset="56658.53">8316-3629 0,'0'0'0,"0"0"15,0 0 1,0 0-16,0 0 16,0 0-16,0 0 15,0 0 1,-11 23-16,-1 23 15,-12 35 1,-11 12-16,0-24 16,-1 0-1,1-11-15,11-23 16,13-12-16,-1 0 16,0 0-1,12-23-15,-12 0 16,-11-11-1,-1-1-15,-23-23 32,-24-34-32,24 11 15,0-23 1,12 24-16,11 10 16,1 13-16,11 11 15,0-1 1,12 13-16,0-1 15,12 1 1,59-1-16,46 1 16,1-1-1,23 12-15,36 0 16,-47 23-16,-130-23 16</inkml:trace>
        </inkml:traceGroup>
      </inkml:traceGroup>
    </inkml:traceGroup>
    <inkml:traceGroup>
      <inkml:annotationXML>
        <emma:emma xmlns:emma="http://www.w3.org/2003/04/emma" version="1.0">
          <emma:interpretation id="{D4BD91ED-CA4F-4B17-85F1-53C55D47E9E8}" emma:medium="tactile" emma:mode="ink">
            <msink:context xmlns:msink="http://schemas.microsoft.com/ink/2010/main" type="paragraph" rotatedBoundingBox="13106,9793 11334,11378 10708,10678 12480,90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F61AF1-3732-42BA-8E69-392493358018}" emma:medium="tactile" emma:mode="ink">
              <msink:context xmlns:msink="http://schemas.microsoft.com/ink/2010/main" type="line" rotatedBoundingBox="13106,9793 11334,11378 10708,10678 12480,9093"/>
            </emma:interpretation>
          </emma:emma>
        </inkml:annotationXML>
        <inkml:traceGroup>
          <inkml:annotationXML>
            <emma:emma xmlns:emma="http://www.w3.org/2003/04/emma" version="1.0">
              <emma:interpretation id="{BB00FD62-0A64-4F2A-A31D-2EC2F765F754}" emma:medium="tactile" emma:mode="ink">
                <msink:context xmlns:msink="http://schemas.microsoft.com/ink/2010/main" type="inkWord" rotatedBoundingBox="13106,9793 11334,11378 10708,10678 12480,9093"/>
              </emma:interpretation>
            </emma:emma>
          </inkml:annotationXML>
          <inkml:trace contextRef="#ctx0" brushRef="#br2" timeOffset="31983.0545">4241-1456 0,'0'0'16,"0"0"-16,0 0 15,0 0-15,0 0 16,0 0 0,0 0-16,0 0 15,0 0 1,0 0-16,0 0 15,0 0-15,0 0 16,0 0 0,0 0-16,0 0 15,0 0 1,0 0-16,0 0 16,0 0-16,0 0 15,11 11 1,1 1-16,12 22 15,-1-10 1,1 10-16,-1-11 16,1 12-1,0-12-15,-13 0 16,1 0-16,0 1 16,0-13-1,-1 1-15,-11-1 16,0-11-1,0 12-15,0-12 16,0 0-16,-11 11 16,-1-11-1,-12 12-15,-11-1 16,-12 1 0,0-12-16,-12 0 15,-12 0 1,71 0-16</inkml:trace>
          <inkml:trace contextRef="#ctx0" brushRef="#br2" timeOffset="23608.7354">4264-1433 0,'0'0'0,"0"0"15,0 0 1,0 0-16,0 0 16,0 0-1,0 0-15,0 0 16,0 0 0,0 0-16,0 11 15,0 12-15,0 12 16,0 11-1,0 1-15,0-1 16,0 0 0,0 0-16,-12 1 15,1-1 1,-1 12-16,-12 11 16,1-11-16,-13-1 15,-23 13 1,12-12-16,-12-1 15,12-22-15,0 0 16,0-1 0,0 1-16,0 0 15,-12-1 1,0 1-16,-12 0 16,1-12-1,11 0-15,0-11 16,0 11-16,12-12 15,0 1 1,0-1-16,-12 1 16,12-12-1,-12 0-15,12 0 16,-1 0 0,13 0-16,0 0 15,-1 0-15,13 0 16,-1 0-1,13 0-15,-1 0 16,0 0 0,0 0-16,12 0 15,0 0-15,0 0 16,0 0 0,0 0-16,0 0 15,0 0 1,0 0-16,0 0 15,12-12 1,0 1-16,11-12 16,24-12-16,12 0 15,-12 1 1,1-1-16,-13 12 16,-11 0-1,-1 11-15,-11 1 16,0 11-1,-12 0-15,0 0 16,0 0-16,0 0 16,-36 11-1,-23 12-15,-11 0 16,11 1 0,0-1-16,12 0 15,11 0 1,1-12-16,0 1 15,-1 0-15,25-1 16,-1 1 0,0-12-16,12 0 15,0 0 1,0 11-16,12 1 16,0-1-16,11 12 15,13 12 1,-1 0-16,12-1 15,0 1 1,0 0-16,-11-12 16,-1-12-16,-12 1 15,1 0 1,-12-12-16,0 0 16,-1 0-1,-11 0-15,0 0 16,0-12-1,0-23-15,0-11 16,0-12-16,-11 1 16,11-1-1,0 12-15,0-1 16,-12 13 0,12 11-16,0-1 15,0 24-15,0 0 16</inkml:trace>
          <inkml:trace contextRef="#ctx0" brushRef="#br2" timeOffset="30800.68">4158-1410 0,'0'0'15,"0"0"1,0 0-16,0 0 16,0 0-16,0 0 15,0 0 1,0 0-16,0 0 16,0 0-1,-12 0-15,-11 11 16,-13 13-1,-11 10-15,0 12 16,0 1-16,24-13 16,-1 1-1,0-12-15,13-11 16,-1-1 0,12-11-16,0 0 15,0 0-15,0 0 16,12-23-1,11-11-15,1-1 16,11-11 0,0-1-16,-11 13 15,0 11 1,-1-1-16,1 13 16,-13-1-16,1 1 15,0 11 1,0 0-16,0 0 15,11 11 1,1 1-16,-1 11 16,1 0-16,11 0 15,0 12 1,-11 0-16,0-12 16,-1 0-1,-11 0-15,0-11 16,0-1-1,-1 1-15,-11-12 16,0 0-16,0 0 16,-11 11-1,11-11-15,-24 12 16,0-1 0,-23-11-16,-12 0 15,-11-11 1,-1-1-16,0 12 15,24 0-15,0-11 16,12-1 0,11 12-16,1 0 15,23 0 1</inkml:trace>
          <inkml:trace contextRef="#ctx0" brushRef="#br1" timeOffset="156011.3313">4135-2011 0,'0'0'0,"0"0"16,0 0-1,0 0-15,0 0 16,0 0-16,0 0 16,0 0-1,0 0-15,0 0 16,0 0-1,0 0-15,0 0 16,0 0 0,0 0-16,0 0 15,11 0-15,1 0 16,0 12 0,0-1-16,-1 1 15,1-1 1,0 1-16,0 11 15,0 0 1,-1 0-16,1 12 16,0-1-16,0 1 15,-12-12 1,0 0-16,0 12 16,0-12-1,0 0-15,0-11 16,0 11-16,0-12 15,0 1 1,0 0-16,0-1 16,0 1-1,0 11-15,-12 0 16,12-12-16,-12 1 16,12 0-1,0-1-15,0-11 16,0 0-1,0 0-15,0 0 16</inkml:trace>
        </inkml:traceGroup>
      </inkml:traceGroup>
    </inkml:traceGroup>
    <inkml:traceGroup>
      <inkml:annotationXML>
        <emma:emma xmlns:emma="http://www.w3.org/2003/04/emma" version="1.0">
          <emma:interpretation id="{7D1B55DF-3476-4A7D-B57F-F1636E2AE51B}" emma:medium="tactile" emma:mode="ink">
            <msink:context xmlns:msink="http://schemas.microsoft.com/ink/2010/main" type="paragraph" rotatedBoundingBox="5955,13381 20176,7006 21194,9277 6973,15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B8D6C-99D8-45F7-930D-5AFF292E4CA0}" emma:medium="tactile" emma:mode="ink">
              <msink:context xmlns:msink="http://schemas.microsoft.com/ink/2010/main" type="line" rotatedBoundingBox="5955,13381 20176,7006 21194,9277 6973,15652"/>
            </emma:interpretation>
          </emma:emma>
        </inkml:annotationXML>
        <inkml:traceGroup>
          <inkml:annotationXML>
            <emma:emma xmlns:emma="http://www.w3.org/2003/04/emma" version="1.0">
              <emma:interpretation id="{ACD5C25A-02EB-4C83-A1AF-516AD6350164}" emma:medium="tactile" emma:mode="ink">
                <msink:context xmlns:msink="http://schemas.microsoft.com/ink/2010/main" type="inkWord" rotatedBoundingBox="6087,13674 7876,12872 8351,13931 6561,14733">
                  <msink:destinationLink direction="with" ref="{D3E82FF4-C908-4DF6-8284-4D4DDCF348E2}"/>
                  <msink:destinationLink direction="with" ref="{E9FD9C2B-69C8-4386-A0DD-5E969659B838}"/>
                </msink:context>
              </emma:interpretation>
            </emma:emma>
          </inkml:annotationXML>
          <inkml:trace contextRef="#ctx0" brushRef="#br2" timeOffset="77200.726">-1826 2369 0,'0'0'0,"0"0"16,0 0-16,0 0 16,0 0-16,0 0 15,0 0 1,0 0-16,0 0 15,0 0 1,0 0-16,0 0 16,0 0-1,-12 12-15,-11 11 16,-24 35-16,-12 11 16,0 0-1,12-11-15,11-12 16,13-23-1,11 0-15,12-11 16,0 0 0,12-1-16,11 1 15,1-12-15,11 0 16,-11 0 0,-1 0-16,-11 0 15,0 0 1,0 11-16,-12 1 15,0-1-15,0 1 16,0-1 0,0 1-16,0-12 15,11 12 1,1-12-16,0 0 16,23 0-1,24 0-15,24-12 16,-13-23-16,-11-11 15,12-23 1,-36 23-16,1-12 16,-13 12-1,1 11-15,-12 12 16,-12 23 0,0 0-16</inkml:trace>
          <inkml:trace contextRef="#ctx0" brushRef="#br2" timeOffset="77723.1749">-1661 3028 0,'0'0'16,"0"0"-1,0 0-15,0 0 16,0 0-16,0 0 16,0 0-1,0 0-15,-12 11 16,0 13-1,-11 10-15,-12 12 16,-1 1-16,13-13 16,-1 1-1,12 0-15,0-12 16,1 0 0,11-12-16,0-11 15,0 0 1</inkml:trace>
          <inkml:trace contextRef="#ctx0" brushRef="#br2" timeOffset="78569.0303">-1520 2993 0,'0'0'16,"0"0"0,0 0-16,0 0 15,12 0-15,0 0 16,0 0-1,-1 0-15,13 12 16,0-1 0,11 1-16,0 11 15,12 0-15,12 12 16,-59-35 0</inkml:trace>
          <inkml:trace contextRef="#ctx0" brushRef="#br2" timeOffset="78260.1704">-1367 2854 0,'0'0'16,"0"0"-16,0 0 16,0 0-1,0 0-15,0 0 16,0 0 0,0 0-16,0 0 15,0 0-15,0 0 16,0 0-1,0 0-15,0 0 16,12 12 0,0 0-16,0-1 15,11 1 1,1-1-16,11 1 16,1-12-16,-13 11 15,1 1 1,-13 0-16,1-1 15,-12-11 1</inkml:trace>
          <inkml:trace contextRef="#ctx0" brushRef="#br2" timeOffset="83176.9904">-660 3016 0,'0'0'0,"0"0"0,0 0 15,0 0-15,0 0 16,0 0 0,-12 0-16,1 0 15,-13 0 1,-11-11-16,11-1 15,-11 1 1,11-1-16,1 1 16,11-1-16,0-11 15,12 0 1,0-12-16,12 12 16,0 0-1,11 0-15,1 11 16,-12 1-1,11 11-15,-11 0 16,0 11-16,0 12 16,-12 0-1,0 12-15,0 11 16,-12 1 0,-12 22-16,1-11 15,-1-12 1,-11-11-16,-1-1 15,1-11-15,0 0 16,-1-11 0,13 0-16,11-1 15,12-11 1</inkml:trace>
          <inkml:trace contextRef="#ctx0" brushRef="#br2" timeOffset="83780.0706">-130 2473 0,'0'0'15,"0"0"1,0 0-16,0 0 16,0 0-1,-11 12-15,-13 11 16,-11 11-16,-12 1 15,-1 0 1,-10 11-16,58-46 16</inkml:trace>
        </inkml:traceGroup>
        <inkml:traceGroup>
          <inkml:annotationXML>
            <emma:emma xmlns:emma="http://www.w3.org/2003/04/emma" version="1.0">
              <emma:interpretation id="{FD77B9C1-C24F-409B-BF4A-A05C1C056110}" emma:medium="tactile" emma:mode="ink">
                <msink:context xmlns:msink="http://schemas.microsoft.com/ink/2010/main" type="inkWord" rotatedBoundingBox="8899,13381 9667,13037 9978,13731 9210,14075"/>
              </emma:interpretation>
            </emma:emma>
          </inkml:annotationXML>
          <inkml:trace contextRef="#ctx0" brushRef="#br2" timeOffset="71764.7659">624 2311 0,'0'0'16,"0"0"-16,0 0 16,0 0-1,0 0-15,0 0 16,0 0 0,0 0-16,0 0 15,0 0-15,24 12 16,11-1-1,24 13-15,12-1 16,35 0 0,12 11-16,-12-10 15,-12-1-15,-12 0 16,-11-12 0,0 12-16,-13 1 15,-10-13 1,-13 1-16,0-1 15,-23 1-15,-12-12 16</inkml:trace>
          <inkml:trace contextRef="#ctx0" brushRef="#br2" timeOffset="72495.0874">978 2103 0,'0'0'0,"0"0"16,0 0-16,0 0 16,0 0-1,0 12-15,-12-1 16,-12 1 0,-11 0-16,-12 11 15,-24 0 1,12-12-16,12 1 15,12-1-15,11 1 16,1 0 0,11-12-16,0 11 15,12-11 1,0 12-16,12-1 16,11 12-1,13 0-15,-1 1 16,-11-1-16,-1 0 15,13 0 1,-1 0-16,-12 0 16,1-11-1,11-1-15,-11 1 16,-12-1-16,-1 1 16,1-1-1,0-11-15,-12 0 16,0 0-1,0 0-15,0 0 16,0 0 0,0-11-16,0-12 15,0 0-15,0 0 16,0-12 0,-12 12-16,0-12 15,1-11 1,-1 0-16,12 46 15</inkml:trace>
        </inkml:traceGroup>
        <inkml:traceGroup>
          <inkml:annotationXML>
            <emma:emma xmlns:emma="http://www.w3.org/2003/04/emma" version="1.0">
              <emma:interpretation id="{AE028AAC-991B-45BE-A465-091025A8013F}" emma:medium="tactile" emma:mode="ink">
                <msink:context xmlns:msink="http://schemas.microsoft.com/ink/2010/main" type="inkWord" rotatedBoundingBox="11915,11079 14708,9827 15184,10890 12391,12142"/>
              </emma:interpretation>
            </emma:emma>
          </inkml:annotationXML>
          <inkml:trace contextRef="#ctx0" brushRef="#br2" timeOffset="33216.8715">4582-162 0,'0'0'0,"0"0"16,12 0-1,12 0-15,11 0 16,0 0 0,1 0-16,-1 0 15,12 0-15,-12 0 16,1 0 0,-1 12-16,-35-12 15</inkml:trace>
          <inkml:trace contextRef="#ctx0" brushRef="#br2" timeOffset="33452.7308">4676 58 0,'0'0'0,"0"0"16,0 0-16,12 0 16,12 0-1,11 0-15,12 0 16,12 11 0,-59-11-16</inkml:trace>
          <inkml:trace contextRef="#ctx0" brushRef="#br2" timeOffset="35103.8122">5077-405 0,'0'0'0,"0"0"16,0 0 0,0 0-16,0 0 15,0 0 1,0 0-16,12 12 15,0 0 1,-1 22-16,13 24 16,-1 11-16,1 1 15,0-13 1,-1-10-16,-11-13 16,0-11-1,-1 1-15,-11-24 16</inkml:trace>
          <inkml:trace contextRef="#ctx0" brushRef="#br2" timeOffset="35675.7">5383-347 0,'0'0'16,"0"0"-16,0 0 15,0 0 1,0 0-16,12-11 15,0-1 1,11 1-16,13-13 16,23 1-16,-1 12 15,-10 11 1,-1 0-16,-12 11 16,-11 1-1,-13 11-15,1 12 16,-24 22-16,-11 13 15,-24 11 1,11-35-16,1 0 16,11-11-1,1-12-15,11-12 16,0 1 0,12-12-16,0 0 15,12 0-15,23 0 16,24 0-1,-11 0-15,10 0 16,-10-12 0,-1 1-16,0 11 15,-47 0-15</inkml:trace>
          <inkml:trace contextRef="#ctx0" brushRef="#br2" timeOffset="36395.8528">5925-428 0,'0'0'16,"0"0"-1,0 0-15,0 0 16,0 0-16,12 0 16,0-11-1,23-1-15,12 1 16,0-1-1,12 12-15,-12 12 16,-11-1 0,-13 1-16,1-1 15,-24 1-15,0 11 16,-12 0 0,0 0-16,0 0 15,-11 0 1,-1-11-16,1 0 15,11-1-15,12-11 16,0 0 0,0 0-16,0 0 15,0 0 1,12 12-16,-1-1 16,13 12-1,11 0-15,-11 1 16,-1-1-16,1 0 15,-12 0 1,0 12-16,-12-12 16,0 0-1,-12 0-15,-24 0 16,1 0 0,0-11-16,-1-1 15,1-11-15,0-11 16,-1-1-1,13-11-15,11 0 16,12 23 0</inkml:trace>
          <inkml:trace contextRef="#ctx0" brushRef="#br2" timeOffset="169810.7144">4252-243 0,'0'0'15,"0"0"-15,0 0 16,0 0-1,0 0-15,0 0 16,0 0 0,-11-11-16,-13-1 15,-11 12-15,-12 0 16,-24 12 0,0 22-16,1 24 15,-1 11 1,12 1-16,24-24 15,-1 0 1,13-11-16,11 0 16,12-12-16,0-12 15,0 1 1,12-1-16,11 1 16,13-12-1,23 0-15,-12-12 16,12-11-1,-12 0-15,0-12 16,-12-11-16,0-12 16,-11 1-1,0-13-15,-13 36 16,1-1 0,-12 12-16,0 11 15,0 1-15,0 11 16,0 0-1,12 23-15,0 35 16,-1 11 0,1 12-16,0 11 15,23 12 1,-35-104-16</inkml:trace>
          <inkml:trace contextRef="#ctx0" brushRef="#br2" timeOffset="36899.6988">6549-740 0,'0'0'0,"0"0"16,0 0-16,-11 23 15,-1 0 1,12-11-16,0 0 16,0-1-1,0 1-15,0-1 16,0 1-16,12-1 16,-12-11-1,11 0-15,13 0 16,-12 0-1,11-11-15,-11-12 16,0 0 0,-12 11-16,0-11 15,0 0-15,-12 11 16,0 1 0,1-1-16,-1 12 15,0 0 1,0 0-16,-11 12 15,11-1-15,0 24 16,12-35 0</inkml:trace>
        </inkml:traceGroup>
        <inkml:traceGroup>
          <inkml:annotationXML>
            <emma:emma xmlns:emma="http://www.w3.org/2003/04/emma" version="1.0">
              <emma:interpretation id="{14413E4F-93EC-4CB4-9848-0FA96D8CBAD9}" emma:medium="tactile" emma:mode="ink">
                <msink:context xmlns:msink="http://schemas.microsoft.com/ink/2010/main" type="inkWord" rotatedBoundingBox="15579,9066 20176,7006 21194,9277 16598,11338"/>
              </emma:interpretation>
            </emma:emma>
          </inkml:annotationXML>
          <inkml:trace contextRef="#ctx0" brushRef="#br2" timeOffset="64973.1404">10024-2034 0,'0'0'0,"0"0"16,12 0-1,35 0-15,24 0 16,0 0-16,-1 0 16,1 0-1,-12 0-15,12 0 16,-1 0 0,-11 0-16,-12 11 15,-47-11-15</inkml:trace>
          <inkml:trace contextRef="#ctx0" brushRef="#br2" timeOffset="64676.9264">10013-2300 0,'0'0'0,"0"0"16,0 0-16,0 0 16,11 0-1,13-12-15,11 1 16,12-1 0,12 12-16,0-11 15,-12 11-15,0 0 16,1 0-1,-1 0-15,0 0 16,-12 0 0,1 0-16,-13 0 15,-23 0 1</inkml:trace>
          <inkml:trace contextRef="#ctx0" brushRef="#br2" timeOffset="65928.9377">10896-2381 0,'0'0'15,"0"0"1,12 0-16,23-11 15,48 11-15,35 0 16,23 0 0,-23 0-16,-24 11 15,-94-11 1</inkml:trace>
          <inkml:trace contextRef="#ctx0" brushRef="#br2" timeOffset="65701.2959">10790-2716 0,'0'0'0,"0"0"16,24 0 0,11 0-16,0-12 15,12 1-15,24-12 16,0 0 0,11 0-16,-23 11 15,-12 0 1,-11 12-16,-1 0 15,-11 12 1,-1 0-16,-11-1 16,0 12-16,-12 12 15,-12 34 1,-23 35-16,-13 23 16,1 0-1,12-46-15,0-11 16,11-1-16,12-11 15,1-12 1,-1-11-16,0-12 16,12-12-1,0 1-15,0 0 16,0-12 0,0 0-16</inkml:trace>
          <inkml:trace contextRef="#ctx0" brushRef="#br2" timeOffset="67599.2494">12157-3421 0,'0'0'0,"0"0"15,0 0-15,0 0 16,0 0-1,0 0-15,0 0 16,0 0 0,-24 12-16,-23 34 15,-12 0-15,-23 12 16,-1 23 0,1 0-16,-48 69 15,130-150 1</inkml:trace>
          <inkml:trace contextRef="#ctx0" brushRef="#br2" timeOffset="57490.6456">8316-1214 0,'0'0'16,"0"0"0,0 0-16,0 0 15,0 0 1,0 0-16,0 0 15,0 0 1,0 0-16,0 0 16,0 0-16,0 24 15,0 10 1,-11 12-16,-1 24 16,0 57-1,0 12-15,12-24 16,0-11-16,0 35 15,0 0 1,0-24-16,0-22 16,0-24-1,0 0-15,0-11 16,0-23-16,0-1 16,0-11-1,0-23-15,0 0 16,0 0-1</inkml:trace>
          <inkml:trace contextRef="#ctx0" brushRef="#br2" timeOffset="58408.9574">8234-1375 0,'0'0'0,"0"0"16,0 0-1,0 0-15,0 0 16,0 0-1,0 0-15,0 0 16,0 11-16,-12 24 16,-11 23-1,-1-1-15,-11 1 16,-1-12 0,13 1-16,-1-24 15,12 0 1,1-12-16,-1 1 15,12-12-15,0 0 16,0 0 0,12-12-16,-1 1 15,13-24 1,11-23-16,-11 1 16,-1 10-1,1 1-15,0 11 16,-13 12-16,13 12 15,-1-1 1,1 12-16,23 12 16,12 11-1,12 12-15,-1-1 16,-11 13-16,-12-1 16,1-12-1,-13 1-15,0-12 16,-11 0-1,-1-11-15,-11-1 16,-12 1 0,0-12-16,0 0 15,0 0-15,-23 12 16,-48-12 0,-35 11-16,12-11 15,-1 0 1,-11 0-16,-11-35 15,34 47-15,12 0 16,24-12 0,47 0-16</inkml:trace>
          <inkml:trace contextRef="#ctx0" brushRef="#br2" timeOffset="62904.8301">8705-2704 0,'0'0'0,"0"0"16,0 0-16,0 0 15,0 0 1,0 0-16,0 0 16,0 0-1,0 0-15,0 0 16,0 0-16,0 0 16,0 0-1,-12 23-15,-11 11 16,-24 47-1,0 23-15,11-34 16,13-1 0,11-11-16,0-24 15,12 1-15,12-12 16,11 0 0,1-11-16,0-1 15,11 1 1,0-12-16,-11-12 15,-1 1-15,1-1 16,-1 1 0,-11 11-16,-12 0 15,0 0 1,12 11-16,0 12 16,11 0-16,1 1 15,-1-1 1,1 0-16,11-12 15,1-11 1,-1 0-16,0-11 16,-11-12-1,-1 0-15,1-24 16,0-34-16,-13 1 16,1 10-1,-12 12-15,0 12 16,0 12-1,12-1-15,0 12 16,0 11-16,-12 12 16</inkml:trace>
          <inkml:trace contextRef="#ctx0" brushRef="#br2" timeOffset="63653.0482">9200-1976 0,'0'0'0,"0"0"16,0 0 0,0 0-16,12-12 15,-1 1 1,13-13-16,0 1 15,11 0-15,24 0 16,-12 23 0,12 12-16,-12-1 15,0 12 1,-12 0-16,-11 24 16,-12 10-16,-24 1 15,-12 12 1,1-24-16,-13 0 15,1-11 1,12-12-16,-1 0 16,0-12-16,13-11 15,-1 0 1,0-11-16,12-1 16,0 1-1,0-1-15,12 1 16,11-1-1,36 12-15,24 0 16,11 12-16,-94-12 16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18.69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6BBA37-0AFB-408F-8999-FF50F7F78BB2}" emma:medium="tactile" emma:mode="ink">
          <msink:context xmlns:msink="http://schemas.microsoft.com/ink/2010/main" type="writingRegion" rotatedBoundingBox="11166,15629 14213,15607 14219,16424 11172,16446"/>
        </emma:interpretation>
      </emma:emma>
    </inkml:annotationXML>
    <inkml:traceGroup>
      <inkml:annotationXML>
        <emma:emma xmlns:emma="http://www.w3.org/2003/04/emma" version="1.0">
          <emma:interpretation id="{ECCEDFD2-005A-427C-8505-1B0894B511CC}" emma:medium="tactile" emma:mode="ink">
            <msink:context xmlns:msink="http://schemas.microsoft.com/ink/2010/main" type="paragraph" rotatedBoundingBox="11166,15629 14213,15607 14219,16424 11172,16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652FF-846D-4BE9-B949-4838D750EC62}" emma:medium="tactile" emma:mode="ink">
              <msink:context xmlns:msink="http://schemas.microsoft.com/ink/2010/main" type="line" rotatedBoundingBox="11166,15629 14213,15607 14219,16424 11172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F6F5729F-8032-4395-9298-D3DFE1F5D399}" emma:medium="tactile" emma:mode="ink">
                <msink:context xmlns:msink="http://schemas.microsoft.com/ink/2010/main" type="inkWord" rotatedBoundingBox="11166,15629 14213,15607 14219,16424 11172,16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4029 6703 0,'0'0'16,"0"0"-16,-12 0 15,0 0 1,-11 0-16,-1 0 15,0 0-15,1-11 16,-1-1 0,13-11-16,-1 11 15,12-11 1,23-11-16,1-1 16,23 0-16,-12 12 15,1 12 1,-13 11-16,1 0 15,-1 23 1,1 35-16,-12 34 16,-12 0-1,0-11-15,-12-11 16,0-13-16,0-22 16,12 0-1,0-24-15,0-11 16,0 0-1,0-11-15,12-24 16,12-46-16,11-23 16,0 12-1,-11-1-15,-12 36 16,11-1 0,-11 12-16,0 11 15,-12 12 1,0 11-16,0 12 15,0 0 1,-12 12-16,0 34 16,1 46-16,11 12 15,0-23 1,11-23-16,13 0 16,11 0-16,1-24 15,11 1 1,12-12-16,-59-23 15</inkml:trace>
          <inkml:trace contextRef="#ctx0" brushRef="#br0" timeOffset="817.6589">4653 6853 0,'0'0'16,"0"0"-16,0 0 15,0 0 1,0 0-16,0 0 16,0 0-1,0-11-15,0-12 16,0 0-1,12 0-15,0-1 16,-1 1-16,13 12 16,0-1-1,-1 12-15,1 12 16,-1 11 0,1 12-16,-12-1 15,-12 12 1,-12 1-16,0-1 15,0 0-15,-11 0 16,-1-11 0,1-12-16,11 0 15,0-11 1,0-1-16,12-11 16,0 0-16,0 0 15,0 0 1,24 0-16,23 0 15,12 0 1,11 0-16,1-11 16,-24 11-1,-11 0-15,-1 0 16,-35 0-16</inkml:trace>
          <inkml:trace contextRef="#ctx0" brushRef="#br0" timeOffset="1105.1878">5266 6773 0,'0'0'0,"0"0"16,0 0-1,0 0-15,0 0 16,0 0 0,11 0-16,13 0 15,23 0 1,12-12-16,12 0 16,-12 1-16,23-1 15,-82 12 1</inkml:trace>
          <inkml:trace contextRef="#ctx0" brushRef="#br0" timeOffset="1775.1495">5972 6680 0,'0'0'15,"0"0"-15,0 0 16,0 0-1,0 0-15,0 0 16,0 0-16,-11-11 16,-1-1-1,0 0-15,0 1 16,0-12 0,12 0-16,12-12 15,12-11 1,11 11-16,12 0 15,-11 12-15,-1 12 16,12 11 0,-12 11-16,1 12 15,-13 47 1,-11 45-16,-12 1 16,-12-35-16,1-12 15,-1-23 1,0-11-16,12-12 15,0-11 1,0-12-16,0 0 16,0 0-1,12-12-15,11-34 16,1-35-16,11-11 16,1-1-1,-13 12-15,1 12 16,-13 23-1,1-1-15,-12 24 16,0 12-16,0 11 16,0 0-1,0 0-15,0 34 16,0 36 0,12-1-16,0 12 15,0-12 1,-1-22-16,13-1 15,-1-12-15,25-10 16,-48-24 0</inkml:trace>
          <inkml:trace contextRef="#ctx0" brushRef="#br0" timeOffset="2001.7518">6821 6622 0,'0'0'16,"0"0"-16,0 0 16,0 23-1,11 24-15,1 22 16,0 0-16,0-11 16,11 46-1,-11-35-15,-12 1 16,12-12-1,-12-58-15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8:37.5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1C5428-8877-48CF-9D64-60DB1A14E04B}" emma:medium="tactile" emma:mode="ink">
          <msink:context xmlns:msink="http://schemas.microsoft.com/ink/2010/main" type="inkDrawing" rotatedBoundingBox="14771,17894 18223,17790 18224,17823 14772,17927" semanticType="underline" shapeName="Other"/>
        </emma:interpretation>
      </emma:emma>
    </inkml:annotationXML>
    <inkml:trace contextRef="#ctx0" brushRef="#br0">0 104 0,'0'0'0,"0"0"15,0 0 1,0 0-16,0 0 16,0 0-1,0 0-15,0 0 16,0 0-16,12 0 15,12 0 1,46-12-16,72 1 16,-13 11-1,1 0-15,47-12 16,11 12 0,-23 0-16,47-34 15,0 34-15,-47 0 16,47 0-1,-35 0-15,-36-12 16,24 12 0,23-23-16,-58 23 15,-24 0 1,12 0-16,-12 0 16,-12 0-16,-11 0 15,-1 0 1,-11 0-16,-24 0 15,0 0 1,-23 0-16,-1 0 16,-11 0-1,-12 0-15,0 0 16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8:28.4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BEAE5B-7B1F-4DAD-822B-D262271BF14D}" emma:medium="tactile" emma:mode="ink">
          <msink:context xmlns:msink="http://schemas.microsoft.com/ink/2010/main" type="writingRegion" rotatedBoundingBox="7784,17179 18822,18164 18701,19524 7662,18539"/>
        </emma:interpretation>
      </emma:emma>
    </inkml:annotationXML>
    <inkml:traceGroup>
      <inkml:annotationXML>
        <emma:emma xmlns:emma="http://www.w3.org/2003/04/emma" version="1.0">
          <emma:interpretation id="{1F218096-79F6-46B6-82E8-8EF99CE06BE0}" emma:medium="tactile" emma:mode="ink">
            <msink:context xmlns:msink="http://schemas.microsoft.com/ink/2010/main" type="paragraph" rotatedBoundingBox="7784,17179 18822,18164 18701,19524 7662,18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975A1D-0971-428F-9B5E-A57908164B17}" emma:medium="tactile" emma:mode="ink">
              <msink:context xmlns:msink="http://schemas.microsoft.com/ink/2010/main" type="line" rotatedBoundingBox="7784,17179 18822,18164 18701,19524 7662,18539"/>
            </emma:interpretation>
          </emma:emma>
        </inkml:annotationXML>
        <inkml:traceGroup>
          <inkml:annotationXML>
            <emma:emma xmlns:emma="http://www.w3.org/2003/04/emma" version="1.0">
              <emma:interpretation id="{E605D101-F71B-4A41-9EA4-40752CEE15C4}" emma:medium="tactile" emma:mode="ink">
                <msink:context xmlns:msink="http://schemas.microsoft.com/ink/2010/main" type="inkWord" rotatedBoundingBox="7759,17460 9371,17604 9275,18683 7662,18539"/>
              </emma:interpretation>
            </emma:emma>
          </inkml:annotationXML>
          <inkml:trace contextRef="#ctx0" brushRef="#br0">424 8575 0,'0'0'0,"0"0"16,0 0-16,0 0 16,0 0-16,12 0 15,11 0 1,13 0-16,23 0 16,11 0-1,25 0-15,58 0 16,-12 0-1,-23 0-15,-12-11 16,24-1-16,11 12 16,-47 0-1,-23 0-15,-24 12 16,-12-12 0,-11 11-16,-24-11 15</inkml:trace>
          <inkml:trace contextRef="#ctx0" brushRef="#br0" timeOffset="424.3902">719 8795 0,'0'0'0,"-12"0"16,0 0-16,0 12 15,12-12 1,0 0-16,0 0 16,0 0-16,0 0 15,0 0 1,0 0-16,0 0 16,0 0-1,12 11-15,0 1 16,11-1-1,25-11-15,46 0 16,12-11-16,0-1 16,-12 1-1,47-1-15,1 0 16,-24 1 0,-36-1-16,-11 1 15,-24 11-15,-12 0 16,-11 0-1,-13 0-15,-11 0 16</inkml:trace>
          <inkml:trace contextRef="#ctx0" brushRef="#br0" timeOffset="858.8941">1402 8310 0,'0'0'0,"0"0"16,0 0-16,0 0 15,0 0 1,0 0-16,0 0 16,0 0-1,0 11-15,12 24 16,11 0-1,36 11-15,12 0 16,-1-11-16,1-1 16,-12-11-1,0 1-15,0-1 16,-12-12 0,-12 1-16,1-1 15,-13 1-15,-11 23 16,-24 11-1,-11 35-15,-13 11 16,-23 1 0,-23-1-16,-36 12 15,12 0-15,24-11 16,82-93 0</inkml:trace>
        </inkml:traceGroup>
        <inkml:traceGroup>
          <inkml:annotationXML>
            <emma:emma xmlns:emma="http://www.w3.org/2003/04/emma" version="1.0">
              <emma:interpretation id="{1ACB6828-F6BC-4783-A17C-AC1EC5C69AE2}" emma:medium="tactile" emma:mode="ink">
                <msink:context xmlns:msink="http://schemas.microsoft.com/ink/2010/main" type="inkWord" rotatedBoundingBox="9871,17365 14092,17742 13987,18918 9766,18541">
                  <msink:destinationLink direction="with" ref="{4718DFD5-C352-4BC8-A38E-B929FE7D2A4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72.8974">2792 8610 0,'0'0'0,"-12"0"16,0 0 0,-23 0-16,0 0 15,-1-11 1,1-1-16,11 12 15,1-12-15,-1 1 16,12-1 0,1 1-16,11-12 15,11 0 1,1-1-16,24-10 16,11 11-16,12 0 15,-12 23 1,0 11-16,-12 24 15,1 23 1,-13 11-16,-11 12 16,-24 34-1,-11-11-15,-1-23 16,-11-11-16,11-36 16,1 1-1,11-12-15,0-11 16,12-12-1,0 0-15,0-12 16,12-23-16,11-22 16,13-24-1,-1 11-15,0 1 16,1 0 0,-1-12-16,-11 0 15,-1 12 1,-11 22-16,0 13 15,-12 22-15,0 1 16,0 11 0,0 0-16,-12 23 15,0 11 1,-11 13-16,-1 10 16,12 13-16,0-24 15,12 12 1,12-12-16,12-11 15,-1-1 1,1 1-16,11-12 16,-35-23-1</inkml:trace>
          <inkml:trace contextRef="#ctx0" brushRef="#br0" timeOffset="4088.3607">3239 8818 0,'0'0'0,"0"0"16,0 0-1,0 0-15,0 0 16,0 0 0,0 0-16,0 0 15,0 0-15,12-11 16,24-1-1,11-11-15,-12 11 16,12 1 0,-11 11-16,-1 0 15,-12 11 1,1 12-16,-12 12 16,0 11-16,-12 1 15,-12-13 1,0 1-16,-12 0 15,1-12 1,-1-12-16,1 1 16,-1-1-16,12-11 15,1 0 1,11 0-16,0 0 16,0 0-1,0 0-15,23 0 16,1 12-16,11 0 15,0 11 1,1 0-16,-13 0 16,1 0-1,-1 0-15,-11 0 16,-12 12 0,0-12-16,-12 0 15,-11 0-15,-24 0 16,-12-11-1,-12-1-15,-11-11 16,23-11 0,12-12-16,23 11 15,24 12-15</inkml:trace>
          <inkml:trace contextRef="#ctx0" brushRef="#br0" timeOffset="4481.7416">3899 8703 0,'0'0'0,"0"0"16,0 0-16,12 0 16,11 0-1,13 0-15,11-12 16,0 12-1,12 0-15,23 0 16,-11 0 0,0 0-16,-12 0 15,-12 0-15,-12 12 16,-35-12 0</inkml:trace>
          <inkml:trace contextRef="#ctx0" brushRef="#br0" timeOffset="4729.4446">3946 8980 0,'0'0'0,"0"0"16,0 0-1,0 0-15,0 0 16,0 0-16,24 0 15,23 0 1,12-12-16,35 1 16,24-1-1,0 1-15,-24-1 16,-94 12 0</inkml:trace>
          <inkml:trace contextRef="#ctx0" brushRef="#br0" timeOffset="6472.7476">4936 8679 0,'0'0'16,"0"0"-16,0 0 15,0 0 1,12 0-16,-12 0 16,0 0-1,0 0-15,0 0 16,0 0-16,0 0 16,-12-11-1,0-1-15,0 1 16,12-1-1,0-11-15,12-23 16,12 11-16,-1 1 16,24-1-1,-11 12-15,-1 23 16,0 23 0,1 12-16,-13 22 15,-11 59 1,-12 34-16,-12-46 15,0-46-15,1 0 16,-1-24 0,0-10-16,0-13 15,12-11 1,0 0-16,0 0 16,12-46-1,12-47-15,11 1 16,0-12-16,1-23 15,-1 23 1,-12 23-16,-11 35 16,0 23-1,-12 11-15,0 12 16,0 12 0,-12 22-16,0 12 15,-11 12-15,11 0 16,12 0-1,0 0-15,12-1 16,0 13 0,11-36-16,1 1 15,11 0-15,-35-35 16</inkml:trace>
          <inkml:trace contextRef="#ctx0" brushRef="#br0" timeOffset="6977.293">5595 8807 0,'0'0'0,"0"0"16,0 0-1,0 0-15,24-12 16,0 0-16,-1 1 16,12-1-1,-11 12-15,-12 0 16,0 12-1,-1 23-15,1 22 16,-12 13-16,-12-24 16,-11 0-1,-1-11 1,-23 11 0,12-23-16,11-11 15,12-1 1,12-11-16,0 0 15,24 12 1,11-1-16,12-11 16,1 0-16,-1 0 15,23 0 1,-70 0-16</inkml:trace>
          <inkml:trace contextRef="#ctx0" brushRef="#br0" timeOffset="7301.9261">6326 8679 0,'0'0'0,"0"0"15,12 0-15,11 0 16,12 12 0,24-12-16,12-12 15,11 1 1,-11 11-16,-24 0 15,0 11-15,-47-11 16</inkml:trace>
        </inkml:traceGroup>
        <inkml:traceGroup>
          <inkml:annotationXML>
            <emma:emma xmlns:emma="http://www.w3.org/2003/04/emma" version="1.0">
              <emma:interpretation id="{242589D4-B46F-474F-AFF4-9BBD95050554}" emma:medium="tactile" emma:mode="ink">
                <msink:context xmlns:msink="http://schemas.microsoft.com/ink/2010/main" type="inkWord" rotatedBoundingBox="15017,17865 18819,18204 18703,19504 14901,19164">
                  <msink:destinationLink direction="with" ref="{4718DFD5-C352-4BC8-A38E-B929FE7D2A4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09.9195">7633 9535 0,'0'0'0,"0"0"15,12-12-15,23-11 16,13-12 0,10-11-16,1 0 15,-12-12 1,1 0-16,-13-11 15,-12 11-15,-11 0 16,-12 35 0,0 12-16,0 11 15,-23 0 1,-13 11-16,-11 12 16,0 12-1,12 11-15,-1 12 16,1 35-16,23 11 15,12-12 1,12-11-16,12 11 16,-1-22-1,-11-1-15,0-11 16,0-23 0,-12-12-16,0 0 15,0-23-15</inkml:trace>
          <inkml:trace contextRef="#ctx0" brushRef="#br0" timeOffset="14717.6734">7622 9739 0,'0'0'0,"0"0"15,0 0 1,35-11-16,24-1 15,11 1 1,-11-1-16,-12 1 16,1-1-16,-13 0 15,-35 12 1</inkml:trace>
          <inkml:trace contextRef="#ctx0" brushRef="#br0" timeOffset="15022.6967">8246 9185 0,'0'0'0,"0"0"16,0 23 0,0 11-16,0 13 15,0 34-15,0 11 16,12-11 0,-1-23-16,13-12 15,0-11 1,-24-35-16</inkml:trace>
          <inkml:trace contextRef="#ctx0" brushRef="#br0" timeOffset="16068.2456">9047 9416 0,'0'0'0,"0"0"15,0 0-15,0 0 16,0 0 0,12-12-16,-1 1 15,13 11 1,0-12-16,11 12 16,0 0-1,-11 0-15,-12 12 16,-1 11-16,-11 11 15,0 13 1,-11-1-16,-1-11 16,-12-1-1,1 1-15,11-12 16,0-11-16,12-1 16,0 1-1,0-1-15,12 1 16,0-1-1,-1-11-15,13 0 16,23 0 0,-47 0-16</inkml:trace>
          <inkml:trace contextRef="#ctx0" brushRef="#br0" timeOffset="17122.5303">8611 9370 0,'0'0'15,"0"0"-15,0 0 16,0 0 0,0 0-16,0 0 15,0 0 1,0 0-16,0 0 15,0 0 1,0 0-16,0-12 16,12 0-16,0-11 15,11 0 1,1 0-16,-1 12 16,1-1-1,-1 12-15,-11 12 16,0 11-1,0 34-15,-24 59 16,0-24-16,0-22 16,1-24-1,-1-11-15,0-12 16,0-12 0,12-11-16,0 0 15,0 0-15,0-23 16,12-46-1,12-12-15,-1 0 16,13-11 0,11-24-16,-12 47 15,-11 23 1,-13 11-16,1 23 16,-12 12-16,0 0 15,-23 23 1,-1 24-16,0 10 15,-11 13 1,12 11-16,11 11 16,12-34-16,12-12 15,-1 0 1,13 1-16,11-13 16,-35-34-1</inkml:trace>
          <inkml:trace contextRef="#ctx0" brushRef="#br0" timeOffset="17674.7185">9377 9092 0,'0'0'0,"0"0"16,0 0-16,0 0 15,11 12 1,13 22-16,0 13 16,11 10-1,0 13-15,1-1 16,-13 35 0,-11-35-16,-24-11 15,-11 0-15,-13 0 16,-11 0-1,0-24-15,47-34 16</inkml:trace>
          <inkml:trace contextRef="#ctx0" brushRef="#br0" timeOffset="17974.1014">9577 9497 0,'0'0'16,"0"0"-1,0 0-15,12 0 16,11 0-16,13 0 15,-1-12 1,0 1-16,12-1 16,1 0-1,10 12-15,-58 0 16</inkml:trace>
          <inkml:trace contextRef="#ctx0" brushRef="#br0" timeOffset="18639.9133">9871 9635 0,'0'0'15,"0"0"-15,12-11 16,12-12 0,23 0-16,0-1 15,24 1 1,-12 0-16,-12 12 16,0-1-1,0 1-15,-47 11 16</inkml:trace>
          <inkml:trace contextRef="#ctx0" brushRef="#br0" timeOffset="18442.9184">10118 9266 0,'0'0'0,"0"0"15,12-12-15,23-34 16,0-24 0,1-22-16,-1 23 15,-23 22 1,0 13-16,-12 11 16,0 11-1,0 12-15,-12 0 16,-12 12-16,-11 11 15,0 35 1,-13 11-16,13 23 16,23-22-1,0 45-15,12 1 16,12 11 0,0-35-16,0-22 15,0-1-15,-1-11 16,-11-23-1,0-12-15,0 0 16,0-23 0,0 0-16</inkml:trace>
          <inkml:trace contextRef="#ctx0" brushRef="#br0" timeOffset="18897.3589">10496 9138 0,'0'0'0,"0"0"16,0 0-1,0 0-15,-12 12 16,0 11-16,0 12 16,1 11-1,-1 12-15,12 23 16,0-12 0,12-23-16,-1-23 15,13 0 1,-24-23-16</inkml:trace>
          <inkml:trace contextRef="#ctx0" brushRef="#br0" timeOffset="19498.483">10578 9462 0,'0'0'16,"0"0"-16,0 0 15,0 0 1,0 0-16,-12-12 16,1 1-1,11-1-15,0 1 16,0-24-16,11 0 16,13-11-1,0 12-15,-1 10 16,1 13-1,-1 11-15,-11 0 16,0 11 0,0 13-16,-1 22 15,-11 12-15,-11 22 16,11-33 0,0 10-16,0-22 15,0-23 1,0 11-16,0-23 15,0 0-15,0 0 16,11-23 0,13-35-16,0-11 15,-1-1 1,1 1-16,-1-12 16,-11 35-1,0 11-15,0 24 16,-12 11-16,0 0 15,0 0 1,0 23-16,0 11 16,-12 24-1,12 11-15,0 1 16,0-12 0,12-12-16,-12-46 15</inkml:trace>
          <inkml:trace contextRef="#ctx0" brushRef="#br0" timeOffset="19981.2939">11073 9404 0,'0'0'0,"0"0"16,0 0-1,0 0-15,0 0 16,0 12-1,0 22-15,12 13 16,-12 10-16,0-10 16,0-13-1,0-11-15,0 12 16,0-35 0</inkml:trace>
          <inkml:trace contextRef="#ctx0" brushRef="#br0" timeOffset="20349.084">11179 9081 0,'0'0'0,"0"0"16,0 0-16,0 0 15,12 0 1,11 11-16,13 12 16,11 0-1,-12 1-15,12 22 16,-11 12-1,-1 69-15,-23-35 16,-12-11-16,-12-23 16,-12 0-1,-23 11-15,47-69 16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8:38.3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F620DD-8B47-4397-A085-0FAAD7489FE3}" emma:medium="tactile" emma:mode="ink">
          <msink:context xmlns:msink="http://schemas.microsoft.com/ink/2010/main" type="writingRegion" rotatedBoundingBox="15208,16354 17588,16354 17588,17441 15208,17441">
            <msink:destinationLink direction="with" ref="{4718DFD5-C352-4BC8-A38E-B929FE7D2A42}"/>
          </msink:context>
        </emma:interpretation>
      </emma:emma>
    </inkml:annotationXML>
    <inkml:traceGroup>
      <inkml:annotationXML>
        <emma:emma xmlns:emma="http://www.w3.org/2003/04/emma" version="1.0">
          <emma:interpretation id="{D2AA78D8-82E8-4AE2-A251-AF3C4B5A2EA0}" emma:medium="tactile" emma:mode="ink">
            <msink:context xmlns:msink="http://schemas.microsoft.com/ink/2010/main" type="paragraph" rotatedBoundingBox="15208,16354 17588,16354 17588,17441 15208,17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F3B3F-E127-4231-9201-9F24BB1A1D98}" emma:medium="tactile" emma:mode="ink">
              <msink:context xmlns:msink="http://schemas.microsoft.com/ink/2010/main" type="line" rotatedBoundingBox="15208,16354 17588,16354 17588,17441 15208,17441"/>
            </emma:interpretation>
          </emma:emma>
        </inkml:annotationXML>
        <inkml:traceGroup>
          <inkml:annotationXML>
            <emma:emma xmlns:emma="http://www.w3.org/2003/04/emma" version="1.0">
              <emma:interpretation id="{C5A9E050-957B-45AA-AFA2-8C06F72BC0F2}" emma:medium="tactile" emma:mode="ink">
                <msink:context xmlns:msink="http://schemas.microsoft.com/ink/2010/main" type="inkWord" rotatedBoundingBox="15208,16354 17588,16354 17588,17441 15208,17441">
                  <msink:destinationLink direction="to" ref="{F1B3A7B2-8184-4D7D-A1B0-4ADD06137BB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7904 7813 0,'0'0'15,"0"0"-15,12-12 16,0 12-16,11-11 15,13-1 1,11 12-16,12 0 16,11 0-1,-11 0-15,12 0 16,-71 0 0</inkml:trace>
          <inkml:trace contextRef="#ctx0" brushRef="#br0" timeOffset="-236.6269">8128 7616 0,'0'0'0,"0"0"15,0 0 1,12-11-16,0-1 16,-1-11-1,13-23-15,0-24 16,-13 1-16,-11-23 15,0 22 1,-11 24-16,-1 11 16,0 24-1,0-1-15,-11 24 16,-1 11 0,-11 35-16,11 23 15,12 11-15,12 24 16,24 45-1,0-22-15,11-35 16,12-23 0,0-12-16,0-11 15,-23-23-15,-1 0 16,-11-12 0,-12-23-16</inkml:trace>
          <inkml:trace contextRef="#ctx0" brushRef="#br0" timeOffset="265.4758">8576 7408 0,'0'0'16,"0"0"-16,-12 12 15,0 11 1,-11 23-16,11-11 15,12 11-15,12-11 16,11 34 0,12-11-16,1 0 15,-1-24 1,0-11-16,13 12 16,-48-35-1</inkml:trace>
          <inkml:trace contextRef="#ctx0" brushRef="#br0" timeOffset="877.0094">8894 7790 0,'0'0'16,"0"0"-16,0 0 16,-12 11-1,0-11-15,0 0 16,1 0-1,-1-11-15,0-1 16,0-11 0,12 0-16,0-12 15,12 12-15,12-12 16,23 1 0,12-1-16,-24 23 15,0 12 1,1 12-16,-13 11 15,1 12 1,-1 34-16,-11 12 16,-12-12-16,0-22 15,0-13 1,0-11-16,0-11 16,0-12-1,0 0-15,0 0 16,0-23-16,12-35 15,0-23 1,-1 0-16,1 12 16,0 11-1,-12 0-15,12 24 16,-12 34 0,0 0-16,0 0 15,0 11-15,0 24 16,0 11-1,0 12-15,12 23 16,-1-23 0,1-12-16,0-23 15,0 0-15,11 0 16,-23-23 0</inkml:trace>
          <inkml:trace contextRef="#ctx0" brushRef="#br0" timeOffset="1311.1425">9412 7836 0,'0'0'16,"0"0"-1,0 0-15,0 0 16,12-12-16,0-11 15,-1 0 1,1 11-16,12-11 16,11 0-1,0 12-15,-11-1 16,0 12 0,-1 12-16,1 11 15,-13 11-15,1 13 16,-12-24-1,-12 23-15,-11-11 16,-1 11 0,1-23-16,-1 0 15,12-11 1,12-1-16,0-11 16,12 12-16,12-1 15,11 1 1,0 0-16,13-12 15,-48 0 1</inkml:trace>
          <inkml:trace contextRef="#ctx0" brushRef="#br0" timeOffset="2914.2453">10013 7374 0,'0'0'16,"0"0"-1,0 0-15,0 0 16,0 0-16,12 0 16,11 11-1,13 12-15,-1 0 16,12 12-1,-12 0-15,-11 11 16,-1 12-16,1 23 16,-12-12-1,-12-11-15,0-12 16,-24 0 0,1-11-16,-13-1 15,1 1-15,35-35 16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7:51.96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E6B71C-3DE0-4CE7-886E-422D4F59783B}" emma:medium="tactile" emma:mode="ink">
          <msink:context xmlns:msink="http://schemas.microsoft.com/ink/2010/main" type="inkDrawing" rotatedBoundingBox="23380,15021 26879,14924 26882,15025 23383,15121" semanticType="underline" shapeName="Other">
            <msink:sourceLink direction="with" ref="{E5D00E66-EC94-476A-B739-5406B1216C4C}"/>
          </msink:context>
        </emma:interpretation>
      </emma:emma>
    </inkml:annotationXML>
    <inkml:trace contextRef="#ctx0" brushRef="#br0">16079 5860 0,'0'0'16,"0"0"-16,0 0 15,0 0-15,0 0 16,24 0 0,35 0-16,23-12 15,24 0 1,24 1-16,70-12 15,-23 0-15,23 11 16,71 1 0,-59 11-16,83-12 15,-83 0 1,23 12-16,1 0 16,-36 0-1,12 12-15,-23 0 16,-25-1-16,-10 1 15,-13-1 1,-141-11-16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9:05.3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18DFD5-C352-4BC8-A38E-B929FE7D2A42}" emma:medium="tactile" emma:mode="ink">
          <msink:context xmlns:msink="http://schemas.microsoft.com/ink/2010/main" type="inkDrawing" rotatedBoundingBox="9296,16175 23077,15703 23202,19350 9421,19822" semanticType="enclosure" shapeName="Other">
            <msink:sourceLink direction="with" ref="{1ACB6828-F6BC-4783-A17C-AC1EC5C69AE2}"/>
            <msink:sourceLink direction="with" ref="{242589D4-B46F-474F-AFF4-9BBD95050554}"/>
            <msink:sourceLink direction="with" ref="{989EB0F8-6173-4DC3-94B5-3CED9509D45E}"/>
            <msink:sourceLink direction="with" ref="{DCF620DD-8B47-4397-A085-0FAAD7489FE3}"/>
            <msink:destinationLink direction="with" ref="{4BC625F4-BE98-40B5-B5D2-7D982F3B0F98}"/>
          </msink:context>
        </emma:interpretation>
      </emma:emma>
    </inkml:annotationXML>
    <inkml:trace contextRef="#ctx0" brushRef="#br0">717 2990 0,'0'0'16,"0"0"-1,0 0-15,0 0 16,0 0 0,0 0-16,-12 0 15,-11 12-15,-13-12 16,-11 0-1,0-12-15,0 0 16,-12-22 0,0-12-16,-11-12 15,-1-12-15,0 13 16,12-13 0,12-11-16,12-23 15,11 12 1,13 11-16,11 0 15,23 0 1,24 0-16,24 12 16,11 11-16,-11 24 15,-12 10 1,0 13-16,-12 11 16,0 0-1,-12 11-15,-23-11 16,0 0-16,-12 0 15,0 0 1,0 0-16,-24-11 16,-23-35-1,-12-12-15,0-11 16,12-1 0,24 1-16,11-24 15,24-11-15,11 23 16,13 12-1,23 0-15,47-1 16,35 24 0,-23 12-16,23 22 15,0 12-15,1 23 16,-36 12 0,0 11-16,-35 23 15,-13 12 1,-10-11-16,-25-13 15,-11-10 1,-12-1-16,0-11 16,-12-12-16,0-12 15,1-11 1,11 0-16,0 0 16,-12-11-1,12-24-15,12-34 16,23-12-16,47 0 15,24 0 1,-11 23-16,11 23 16,35 12-1,12 23-15,-23 0 16,-13 23 0,37 12-16,-25 11 15,-35 12-15,-11 11 16,-24-22-1,-24-13-15,-11 1 16,-13-12 0,1-11-16,-12-12 15,0 0-15,0 0 16,0 0 0,0-23-16,12-24 15,23-22 1,24-12-16,24 12 15,46 11 1,-11 12-16,12 11 16,70 12-16,-35 11 15,-24 24 1,24 23-16,0-1 16,-47 24-1,-47-12-15,-24 1 16,-12-13-1,-23 1-15,0-12 16,-12-11-16,-12-1 16,-12 1-1,-23-24-15,-12-23 16,0-22 0,12-1-16,24-11 15,11-24 1,24-11-16,47-23 15,11 35-15,13 11 16,34 11 0,25 12-16,-13 35 15,-23 12 1,-23 22-16,11 24 16,0 11-16,-23 24 15,-24-13 1,-12-10-16,-11 10 15,-24-22 1,0-23-16,-24 11 16,1-12-16,-12-11 15,-13-23 1,-10-23-16,10-12 16,25-11-1,11-12-15,12 12 16,24-12-1,11 0-15,47-23 16,48 23-16,-12 46 16,47 1-1,47 22-15,-71 24 16,12 34 0,0 23-16,-23 0 15,-36-11 1,-35-12-16,-24-11 15,-11-12-15,-12 0 16,-12-11 0,-12-1-16,-12-11 15,-23-11 1,0-1-16,12-11 16,11-11-16,24-13 15,12 1 1,35-12-16,24 1 15,23-1 1,24 12-16,47 11 16,0 23-1,11 35-15,25 12 16,-48 23-16,-35 11 16,-24-11-1,-12 0-15,-23-12 16,-23 0-1,-25-23-15,-11 0 16,-11 1 0,-1-13-16,-12-11 15,-23 0-15,0-11 16,0-13 0,23 1-16,13-11 15,11-1 1,35-23-16,36-11 15,70 0-15,12 34 16,12 35 0,71 46-16,-60 23 15,-23-22 1,36 34-16,-48-12 16,-23 35-16,-47-23 15,-24-23 1,-24-12-16,-11-11 15,-12-12 1,0-12-16,-12 1 16,-23-12-1,-24-23-15,0-24 16,24 1-16,11-12 16,24 12-1,36-12-15,23 1 16,47-1-1,94 12-15,12 22 16,59 24-16,-47 24 16,11 22-1,36 35-15,-129-24 16,58 94 0,-35-36-16,-59-34 15,-36-11 1,-11-1-16,-23-11 15,-25-24-15,-11-22 16,0-1 0,-11-11-16,-13-11 15,-11-12 1,11-12-16,12 0 16,24-22-16,47-13 15,35 13 1,95 10-16,11 36 15,0 34 1,24 23-16,-59 12 16,-12 11-1,12 35-15,-47 12 16,-36-24-16,-35-11 16,-23 12-1,-36 11-15,-23-23 16,-36-12-1,-11 0-15,-12-23 16,-48-22-16,24-13 16,24-11-1,23-23-15,13-12 16,22 1 0,13-1-16,23 0 15,11 12 1,25 12-16,34 11 15,25 46-15,-13 35 16,-11-12 0,-12 24-16,-24 57 15,-23 12 1,-36-24-16,-46 24 16,-48 0-1,0-47-15,0-34 16,-47-23-16,-23-12 15,46-34 1,-11-24-16,-12-22 16,36-13-1,46-10-15,13-13 16,34 24-16,25 23 16,-1 0-1,12 11-15,0 12 16,0 0-1,12 12-15,11 34 16,-23 12 0,-23 23-16,-13 11 15,-23-11-15,-35 12 16,-35-1 0,-13-34-16,1-23 15,-24-35 1,24-24-16,11-22 15,12-12-15,0 1 16,36-1 0,23 12-16,35 11 15,13 23 1,11 1-16,0 11 16,0 0-1,11 11-15,13 13 16,-12-1-16,0 23 15,-12-11 1,-12 22-16,-35 1 16,-12 0-1,-12-12-15,0-11 16,-23-24-16,0-22 16,11-12-1,1-12-15,23-11 16,24 11-1,11 12-15,12 11 16,12-11 0,12 12-16,0-1 15,12 12-15,-1 12 16,-11-1 0,0 24-16,-24 11 15,-12 12 1,-35 11-16,1-22 15,-13-1-15,-23-23 16,-48-12 0,13-11-16,23-23 15,0-11 1,11-13-16,37 13 16,10-1-1,13 12-15,12 0 16,11 11-16,0 1 15,12 11 1,0 0-16,-12 0 16,-11 23-1,-13 0-15,-11 12 16,0-12 0,-24 11-16,-11-10 15,-36-13-15,0-22 16,0-13-1,24 1-15,0-11 16,12-1 0,23 0-16,23 12 15,13 12-15,11-1 16,12 12 0,0 0-16,0 0 15,0 12 1,0 22-16,-12 13 15,-11 10 1,-24 1-16,-12-12 16,-12 1-16,0-13 15,-23-11 1,-36-23-16,13-11 16,22-24-1,37 0-15,10-22 16,1-1-16,24 23 15,11 12 1,12 12-16,0 11 16,0 0-1,0 0-15,12 11 16,0 12 0,-12 12-16,-12 11 15,0-11-15,-12-1 16,-23 1-1,-23 0-15,-25-12 16,-11-12 0,12-11-16,0-34 15,-24 11-15,12-12 16,24 0 0,23 1-16,23 11 15,25 11 1,-1 12-16,0 0 15,-12 12 1,-11 22-16,-12 12 16,0-11-16,-12 0 15,-35-1 1,-24-22-16,-12 0 16,13-36-1,-37-10-15,13-24 16,12-11-1,46-12-15,12 11 16,36 13-16,23 22 16,0 0-1,12 12-15,12 0 16,0 12 0,0 11-16,-12 0 15,0 0-15,-12 11 16,-12 24-1,-23-1-15,-47 13 16,-35-13 0,11-22-16,0-12 15,-12-23 1,1-23-16,35-1 16,23-10-16,36 10 15,11-10 1,12 10-16,24 13 15,0 22 1,0 12-16,11 12 16,-11 11-16,-12 11 15,-24 24 1,-23 12-16,-12-1 16,0-11-1,-47-1-15,-11-33 16,11-24-16,11-35 15,25 0 1,-1-23-16,24 1 16,23-13-1,13 24-15,11 11 16,0 12 0,11 12-16,-11 11 15,12 11-15,0 1 16,-12-1-1,0 13-15,-12-1 16,-23 11 0,-48 1-16,-23-12 15,12-11 1,12-24-16,-1-11 16,24 0-16,12 0 15,24 0 1,-1 0-16,12-1 15,12 24 1,0 0-16,0 0 16,0 0-1,0 12-15,-12 11 16,-23 12-16,-36 11 16,-23 0-1,12-11-15,11-12 16,-11-11-1,-1-24-15,12-11 16,24 0-16,36 0 16,-1 0-1,12-1-15,0 13 16,0 11 0,0 0-16,0 0 15,0 0 1,-12 11-16,-35 13 15,-12-1-15,0-12 16,-12 1 0,1-12-16,-13 0 15,13-12 1,22 1-16,13-1 16,0 1-16,11-1 15,1 0 1,-13-11-16,-11-11 15,-12-1 1,-11-11-16,-1 11 16,71 35-16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4:54.85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F20CCE-919D-465E-BDA1-62844AE19E7A}" emma:medium="tactile" emma:mode="ink">
          <msink:context xmlns:msink="http://schemas.microsoft.com/ink/2010/main" type="inkDrawing" rotatedBoundingBox="11377,11187 11435,9789 11463,9791 11405,11188" semanticType="callout" shapeName="Other">
            <msink:sourceLink direction="with" ref="{0A2A0771-4D76-4849-B050-8C6D6E190441}"/>
            <msink:sourceLink direction="with" ref="{DBC224F8-E163-4B4A-B8AF-A190C9D3D41B}"/>
          </msink:context>
        </emma:interpretation>
      </emma:emma>
    </inkml:annotationXML>
    <inkml:trace contextRef="#ctx0" brushRef="#br0">4135 555 0,'0'0'0,"0"0"15,0 0-15,0 0 16,0 0 0,0 0-16,0 0 15,0 0-15,0 0 16,0 0 0,0 0-16,0 23 15,0 23 1,0 24-16,0 10 15,0 24 1,0 35-16,0 0 16,-12-24-16,0-22 15,0 22 1,1 1-16,11-24 16,0-11-1,0-34-15,0-1 16,0-12-16,0-10 15,0-1 1,0-12-16,0-11 16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5:52.90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7D11E1-6774-441B-81D6-EA4ED0D5FD8D}" emma:medium="tactile" emma:mode="ink">
          <msink:context xmlns:msink="http://schemas.microsoft.com/ink/2010/main" type="inkDrawing" rotatedBoundingBox="12452,12737 12467,12737 12467,12752 12452,12752" semanticType="strikethrough" shapeName="Other"/>
        </emma:interpretation>
      </emma:emma>
    </inkml:annotationXML>
    <inkml:trace contextRef="#ctx0" brushRef="#br0">5148 3502 0,'0'0'0,"0"0"16,0 0-1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8:53:53.9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EE8FA6-BED4-4C74-ADA3-F775EFCFE61B}" emma:medium="tactile" emma:mode="ink">
          <msink:context xmlns:msink="http://schemas.microsoft.com/ink/2010/main" type="writingRegion" rotatedBoundingBox="12630,10115 8134,8627 8622,7154 13117,8642">
            <msink:destinationLink direction="with" ref="{DBC224F8-E163-4B4A-B8AF-A190C9D3D41B}"/>
          </msink:context>
        </emma:interpretation>
      </emma:emma>
    </inkml:annotationXML>
    <inkml:traceGroup>
      <inkml:annotationXML>
        <emma:emma xmlns:emma="http://www.w3.org/2003/04/emma" version="1.0">
          <emma:interpretation id="{7899C827-AE1F-4821-BB4B-88E353F393D8}" emma:medium="tactile" emma:mode="ink">
            <msink:context xmlns:msink="http://schemas.microsoft.com/ink/2010/main" type="paragraph" rotatedBoundingBox="12630,10115 8134,8627 8622,7154 13117,8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6185FD-774B-4964-9B7E-6698E222F105}" emma:medium="tactile" emma:mode="ink">
              <msink:context xmlns:msink="http://schemas.microsoft.com/ink/2010/main" type="line" rotatedBoundingBox="12630,10115 8134,8627 8622,7154 13117,8642"/>
            </emma:interpretation>
          </emma:emma>
        </inkml:annotationXML>
        <inkml:traceGroup>
          <inkml:annotationXML>
            <emma:emma xmlns:emma="http://www.w3.org/2003/04/emma" version="1.0">
              <emma:interpretation id="{8E0BEB1A-050C-4EF1-848A-0D835559EF16}" emma:medium="tactile" emma:mode="ink">
                <msink:context xmlns:msink="http://schemas.microsoft.com/ink/2010/main" type="inkWord" rotatedBoundingBox="12630,10115 11046,9591 11534,8118 13117,8642"/>
              </emma:interpretation>
            </emma:emma>
          </inkml:annotationXML>
          <inkml:trace contextRef="#ctx0" brushRef="#br0">5124-220 0,'0'0'0,"0"0"16,0 0-16,0 0 15,0 0 1,0 0-16,0 0 16,0 0-1,0 0-15,0 0 16,-12 0 0,-11 12-16,-1 0 15,1-1-15,-1 1 16,1-1-1,11 12-15,0 1 16,0-1 0,12 0-16,0 0 15,0 0 1,12 0-16,0 0 16,11 0-16,13 0 15,-1-11 1,-11 0-16,-1-1 15,-23-11-15</inkml:trace>
          <inkml:trace contextRef="#ctx0" brushRef="#br0" timeOffset="-747.2532">4830-69 0,'0'0'0,"0"0"16,0 0-1,0 0-15,0 0 16,0 0-1,12-12-15,-1 1 16,1-1-16,0 1 16,0-1-1,11 0-15,-11 12 16,0 0 0,0 0-16,-1 0 15,1 0-15,-12 0 16,0 0-1,0 24-15,0 10 16,-23 24 0,-1 0-16,0 0 15,1-12 1,11-12-16,0-10 16,1-13-16,-1 1 15,12-1 1,0 1-16,0-12 15,0 0 1</inkml:trace>
          <inkml:trace contextRef="#ctx0" brushRef="#br0" timeOffset="10033.2061">5277 69 0,'0'0'0,"0"0"0,0 0 15,0 0-15,0 0 16,0 0 0,0 0-16,0 0 15,0-11 1,0-1-16,12 1 15,0-1 1,0 1-16,-1-1 16,13 1-16,0-1 15,-1 0 1,13 12-16,-13 0 16,1 0-1,-13 12-15,1 0 16,-12-1-16,0 12 15,-12 12 1,-11 11-16,-12 0 16,35-46-1</inkml:trace>
          <inkml:trace contextRef="#ctx0" brushRef="#br0" timeOffset="11115.9548">5419 220 0,'0'0'0,"0"0"15,0 0 1,0 0-16,0 0 16,0 0-1,0 0-15,0 0 16,0 0-1,0 0-15,0 0 16,0-12-16,0 1 16,12-1-1,-1 0-15,1 1 16,0-1 0,0 1-16,-1 11 15,13 0-15,-12 0 16,11 11-1,-11-11-15,-12 0 16,0 12 0,0-1-16,-12 13 15,-11-1 1,-1 0-16,-11 0 16,-12 0-16,0 12 15,-12-12 1,-24 0-16,83-23 15</inkml:trace>
          <inkml:trace contextRef="#ctx0" brushRef="#br0" timeOffset="13893.0328">5548 139 0,'0'0'15,"0"0"-15,0 0 16,0 0-1,0 0-15,0 0 16,0 0 0,0 0-16,0 0 15,0 0-15,0 0 16,0 0 0,0 0-16,0 0 15,-11 0 1,-1 0-16,0 0 15,0 0 1,0 0-16,1 0 16,-1 0-16,0 0 15,0 0 1,1 0-16,-1 11 16,0-11-1,0 0-15,0 0 16,12 0-16,0 0 15,0 0 1,0 0-16,0 0 16,0 0-1,0 0-15,0 0 16,0 0 0,0 0-16,0 0 15,0 0-15,0 0 16,0 0-1,0 0-15,0 0 16,0 0 0</inkml:trace>
          <inkml:trace contextRef="#ctx0" brushRef="#br0" timeOffset="12455.6356">5537 173 0,'0'0'16,"0"0"0,0 0-16,0 0 15,0 0-15,0 0 16,0 0-1,0 0-15,0 0 16,0 0 0,0 0-16,-12 0 15,0 0 1,12 0-16,-12 0 16,12 0-16,-12 0 15,1 0 1,-1 0-16,12 0 15,-12 0 1,12 0-16,-12 0 16,1 0-16,-1 0 15,0 0 1,0 0-16,0 12 16,12-12-1</inkml:trace>
          <inkml:trace contextRef="#ctx0" brushRef="#br0" timeOffset="-9390.6611">3993 81 0,'0'0'16,"0"0"0,0 0-16,0 0 15,0 0 1,0 0-16,0 0 15,0 0-15,0 0 16,0 0 0,0 0-16,0 0 15,0 0 1,0 0-16,0 0 16,12 12-16,0-1 15,0 12 1,0 0-16,11 12 15,1-12 1,-1 0-16,1 0 16,-1 0-1,1 1-15,-1-1 16,1 0-16,0 0 16,-1-12-1,1 1-15,-1 11 16,-23-23-1</inkml:trace>
          <inkml:trace contextRef="#ctx0" brushRef="#br0" timeOffset="-9961.6035">4217-46 0,'0'0'0,"0"0"16,0 0 0,0 0-16,0 0 15,0 0 1,0 0-16,0 0 16,0 0-16,0 0 15,0 0 1,0 0-16,0 0 15,0 0 1,0 0-16,0 0 16,0 0-1,0 0-15,0 0 16,0 0-16,0 0 16,0 0-1,0 0-15,0 11 16,0 13-1,-12 10-15,1 12 16,-1 1 0,0-1-16,0-11 15,1-1-15,-1-11 16,0 0 0,0 1-16,0-1 15,1 0 1,-1 0-16,12 0 15,-12 0-15,12 0 16,0-11 0,0-1-16,0-11 15</inkml:trace>
          <inkml:trace contextRef="#ctx0" brushRef="#br1" timeOffset="342509.8973">4052 251 0,'0'0'0,"0"0"15,0 0-15,0 0 16</inkml:trace>
          <inkml:trace contextRef="#ctx0" brushRef="#br1" timeOffset="343007.6656">4182-246 0,'0'0'16,"0"0"0,0 0-16,0 0 15,0 0 1,0 0-16,0 0 15,0-23-15,0-12 16,0 1 0,0-1-16,0 0 15,0 12 1,0 0-16,0 11 16,0 1-1,0-1-15,0 12 16,0-11-16,12 11 15,-12 0 1</inkml:trace>
          <inkml:trace contextRef="#ctx0" brushRef="#br1" timeOffset="342705.6663">3958 89 0,'0'0'16,"0"0"-16,0 0 16,0 0-1</inkml:trace>
          <inkml:trace contextRef="#ctx0" brushRef="#br1" timeOffset="343159.7501">4276-916 0,'0'0'15,"0"0"-15,0 0 16,0 0 0,0 0-16,0 0 15</inkml:trace>
          <inkml:trace contextRef="#ctx0" brushRef="#br1" timeOffset="343701.7576">4229-1113 0,'0'0'0,"0"0"16,0 0-16</inkml:trace>
        </inkml:traceGroup>
        <inkml:traceGroup>
          <inkml:annotationXML>
            <emma:emma xmlns:emma="http://www.w3.org/2003/04/emma" version="1.0">
              <emma:interpretation id="{5C2810E3-8DAF-44E3-A34C-95102EEFFB8D}" emma:medium="tactile" emma:mode="ink">
                <msink:context xmlns:msink="http://schemas.microsoft.com/ink/2010/main" type="inkWord" rotatedBoundingBox="10971,8299 10543,8158 10609,7958 11038,81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343878.4541">3734-1136 0,'0'0'0,"-12"0"16,1 12-1,-1-1-15,12-11 16</inkml:trace>
          <inkml:trace contextRef="#ctx0" brushRef="#br1" timeOffset="343946.8076">3275-1067 0,'0'0'0,"-24"-11"16,12 11 0,12 0-16</inkml:trace>
        </inkml:traceGroup>
        <inkml:traceGroup>
          <inkml:annotationXML>
            <emma:emma xmlns:emma="http://www.w3.org/2003/04/emma" version="1.0">
              <emma:interpretation id="{9AAA57AB-21CA-45C6-B980-33D8A85DB4AC}" emma:medium="tactile" emma:mode="ink">
                <msink:context xmlns:msink="http://schemas.microsoft.com/ink/2010/main" type="inkWord" rotatedBoundingBox="9659,8598 8293,8145 8447,7682 9813,81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44136.5758">2509-1101 0,'0'0'16,"0"0"-16,-23 0 15,-1 0-15,-11 11 16,-12-11 0,-1 0-16,1-11 15,12 11 1,-12 0-16,12 0 15,11 0 1,24 0-16</inkml:trace>
          <inkml:trace contextRef="#ctx0" brushRef="#br1" timeOffset="344273.4637">1661-1101 0,'0'0'16,"0"0"-16,-12 0 15,-11 0 1,-1 11-16,24-11 16</inkml:trace>
          <inkml:trace contextRef="#ctx0" brushRef="#br1" timeOffset="344450.5959">1331-1101 0,'0'0'0,"0"0"15,-12 0-15,1 0 16,-13 0-1,-11 11-15,-12-11 16,-1 0 0,1 0-16,12 0 15,0 0-15,-1 0 16,25 0 0,11 0-16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2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0,'0'0'0,"0"0"0,0 0 15,0 0 1,0 0-16,0 0 16,0 11-1,0 12-15,12 24 16,0 45 0,-1 47-16,-11-12 15,12 35-15,0 46 16,0-47-1,11 71-15,1 22 16,-1-35 0,13 82-16,-1-47 15,0 70 1,12-47-16,12 35 16,12 12-16,0-47 15,-1 93 1,1-81-16,0 92 15,-1-11 1,1-23-16,0 57 16,-24 1-1,-12-35-15,12 34 16,0 12-16,-11-81 16,-1 35-1,12 58-15,-11-58 16,-1-1-1,12 47-15,-23 1 16,-1-82-16,13 35 16,-1-24-1,-12-57-15,1 58 16,11-104 0,1 57-16,-1-103 15,24 80-15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2:08.5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06E864-54F0-4A52-89D8-0D6C283CFDC0}" emma:medium="tactile" emma:mode="ink">
          <msink:context xmlns:msink="http://schemas.microsoft.com/ink/2010/main" type="writingRegion" rotatedBoundingBox="17131,5139 1911,5554 1869,4014 17089,3599"/>
        </emma:interpretation>
      </emma:emma>
    </inkml:annotationXML>
    <inkml:traceGroup>
      <inkml:annotationXML>
        <emma:emma xmlns:emma="http://www.w3.org/2003/04/emma" version="1.0">
          <emma:interpretation id="{D6CEAC64-DDFC-4631-8C0A-0236CA525CC8}" emma:medium="tactile" emma:mode="ink">
            <msink:context xmlns:msink="http://schemas.microsoft.com/ink/2010/main" type="paragraph" rotatedBoundingBox="17131,5139 1911,5554 1869,4014 17089,3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4203C0-BD79-48CF-8B28-A70437067CBD}" emma:medium="tactile" emma:mode="ink">
              <msink:context xmlns:msink="http://schemas.microsoft.com/ink/2010/main" type="line" rotatedBoundingBox="17131,5139 1911,5554 1869,4014 17089,3599"/>
            </emma:interpretation>
          </emma:emma>
        </inkml:annotationXML>
        <inkml:traceGroup>
          <inkml:annotationXML>
            <emma:emma xmlns:emma="http://www.w3.org/2003/04/emma" version="1.0">
              <emma:interpretation id="{A3F802FE-8F59-4CAD-8188-D575BAFCC463}" emma:medium="tactile" emma:mode="ink">
                <msink:context xmlns:msink="http://schemas.microsoft.com/ink/2010/main" type="inkWord" rotatedBoundingBox="17131,5139 16789,5148 16760,4084 17102,4075"/>
              </emma:interpretation>
            </emma:emma>
          </inkml:annotationXML>
          <inkml:trace contextRef="#ctx0" brushRef="#br0">-15594 2959 0,'0'-12'16,"12"1"-1,0-1-15,-1 1 16,1-1-1,12-11-15,-1-12 16,1-11-16,-24 23 16,0 0-1,-12 0-15,-12 0 16,-23 11 0,-12 1-16,-11 11 15,23 11-15,11 1 16,13-1-1,11 1-15,0-1 16,12 24 0,12 11-16,12 12 15,11 11 1,12-11-16,-12 0 16,-11-12-16,-12-11 15,-1 0 1,-11-1-16,0 1 15,-11 0 1,11-35-16</inkml:trace>
          <inkml:trace contextRef="#ctx0" brushRef="#br0" timeOffset="167.2372">-15747 3733 0,'0'0'0,"0"0"15,0 0-15,0 0 16</inkml:trace>
        </inkml:traceGroup>
        <inkml:traceGroup>
          <inkml:annotationXML>
            <emma:emma xmlns:emma="http://www.w3.org/2003/04/emma" version="1.0">
              <emma:interpretation id="{6A96CB21-0BB3-41AD-ABF7-5E41953465D7}" emma:medium="tactile" emma:mode="ink">
                <msink:context xmlns:msink="http://schemas.microsoft.com/ink/2010/main" type="inkWord" rotatedBoundingBox="16358,5059 14675,5105 14639,3800 16322,3754"/>
              </emma:interpretation>
            </emma:emma>
          </inkml:annotationXML>
          <inkml:trace contextRef="#ctx0" brushRef="#br0" timeOffset="737.2098">-16301 2728 0,'0'0'16,"0"0"-16,0 11 15,0 36-15,0 45 16,0 1 0,0 22-16,12-34 15,12 0 1,-1-12-16,-11 1 15,-12-70-15</inkml:trace>
          <inkml:trace contextRef="#ctx0" brushRef="#br0" timeOffset="971.4573">-16525 3456 0,'0'0'0,"-11"11"16,-1 24-1,-12 0-15,1-1 16,-13 1-16,-23 0 16,1-12-1,10-11-15,48-12 16</inkml:trace>
          <inkml:trace contextRef="#ctx0" brushRef="#br0" timeOffset="1149.6806">-16595 3051 0,'0'0'15,"0"0"-15,0 0 16,0 0 0,0 0-16,0 0 15</inkml:trace>
          <inkml:trace contextRef="#ctx0" brushRef="#br0" timeOffset="1939.1529">-17467 3514 0,'0'0'0,"0"0"16,-12 0-1,12 0-15,-12 0 16,12 0-16,-11-12 16,-1-11-1,12 0-15,0-12 16,12 1 0,23-24-16,12-35 15,0 1 1,0 23-16,0-1 15,-23 36-15,0 10 16,-13 13 0,1 11-16,12 11 15,-12 13 1,-1 10-16,-11 1 16,0 0-16,0-12 15,0-12 1,-11 1-16,-1-1 15,-12 1 1,-11 11-16,-36-11 16,-11 11-16,11 11 15,12-11 1,12 1-16,0-1 16,12 0-1,11-12-15,12 12 16,0-11-1,12 0-15,0 11 16,0 0-16,0 0 16,0 12-1,0-1-15,0-11 16,0-11 0,-11-1-16,-1-11 15,-12 0 1,1 0-16,-13-23 15,1-11-15,0-13 16,11 1 0,12 0-16,12 0 15,12-12 1,24-23-16,-1 23 16,-35 58-16</inkml:trace>
          <inkml:trace contextRef="#ctx0" brushRef="#br0" timeOffset="2108.1881">-17208 2381 0,'0'0'16,"0"0"-1,0 0-15</inkml:trace>
          <inkml:trace contextRef="#ctx0" brushRef="#br0" timeOffset="2284.0412">-17608 2670 0,'0'0'16,"0"0"-16,0 0 15,0 0-15</inkml:trace>
        </inkml:traceGroup>
        <inkml:traceGroup>
          <inkml:annotationXML>
            <emma:emma xmlns:emma="http://www.w3.org/2003/04/emma" version="1.0">
              <emma:interpretation id="{079880BA-DCA6-4E84-8387-CE7D7CDCC9DF}" emma:medium="tactile" emma:mode="ink">
                <msink:context xmlns:msink="http://schemas.microsoft.com/ink/2010/main" type="inkWord" rotatedBoundingBox="14290,4910 9734,5035 9705,3972 14261,3848">
                  <msink:destinationLink direction="to" ref="{F12824EE-7435-4C19-BD07-7BE76C4AFCAD}"/>
                  <msink:destinationLink direction="with" ref="{12C9FB6E-EC93-41A6-88E8-349B4C31ED2A}"/>
                </msink:context>
              </emma:interpretation>
            </emma:emma>
          </inkml:annotationXML>
          <inkml:trace contextRef="#ctx0" brushRef="#br0" timeOffset="3063.1791">-18421 3190 0,'0'0'15,"0"0"-15,0 12 16,0-12-16,12 11 16,-12-11-1,11 0-15,1 0 16,0 0 0,0 0-16,0-11 15,-1-1-15,1-11 16,0-12-1,0 1-15,-12 11 16,0 11 0,0 0-16,0 12 15,-12 0-15,-23 24 16,-24 10 0,0 1-16,0 0 15,12-12 1,11-12-16,1 1 15,11-1 1,1-11-16,11 0 16,0 0-16,1 0 15,-1 0 1,0 0-16,-12 0 16,-11 12-1,-24 11-15,-11 0 16,-25-11-1,1-1-15,0 1 16,-24-12-16,-35-12 16,12 1-1,46-1-15,1 1 16,0 11 0,11-12-16,24 12 15,24 0-15,0 0 16,23 0-1,12 0-15,0 0 16,12 0 0,11 0-16,36 0 15,59 0 1,12 0-16,-24 0 16,-106 0-16</inkml:trace>
          <inkml:trace contextRef="#ctx0" brushRef="#br0" timeOffset="3241.1097">-19717 2890 0,'0'0'15,"24"-12"-15,35-11 16,70 0-16,107 23 15,58 0 1</inkml:trace>
          <inkml:trace contextRef="#ctx0" brushRef="#br0" timeOffset="5969.0126">-20294 3040 0,'0'0'0,"0"0"15,0 0 1,0 0-16,-12 0 15,0 0 1,1 0-16,-13 0 16,0-12-16,1 1 15,-1-12 1,13 0-16,-1-1 16,12 1-1,0 0-15,0 0 16,0 12-16,0 11 15,12 0 1,-1 11-16,1 24 16,-12 11-1,-12 0-15,1-11 16,-1 0 0,0-12-16,-12 0 15,1-12-15,-1 1 16,1-1-1,-1 1-15,-11 0 16,-36 11 0,0 0-16,13 11 15,10 1-15,13-12 16,0 0 0,11 0-16,12 1 15,1 10 1,11 1-16,11-12 15,1 0 1,12 0-16,-1-11 16,1-1-16,-1-11 15,1 0 1,-12-11-16,0-1 16,-12 1-1,0 11-15,-12-12 16,-24 12-16,-11 0 15,0 0 1,-35 12-16,-12-1 16,-24-11-1,12 0-15,11-11 16,13-1 0,-12 1-16,0-13 15,11 13-15,12-1 16,24 12-1,0 0-15,12 0 16,23 0 0,0 0-16,12 0 15,0 0-15,24 12 16,23-1 0,12-11-16,0 0 15,11 0 1,-70 0-16</inkml:trace>
          <inkml:trace contextRef="#ctx0" brushRef="#br0" timeOffset="6362.4152">-20918 2520 0,'0'0'0,"11"0"16,48 11-16,24 1 15,-1-12 1,12 0-16,-23 11 15,-71-11-15</inkml:trace>
          <inkml:trace contextRef="#ctx0" brushRef="#br0" timeOffset="6164.2224">-21825 3121 0,'0'0'0,"0"0"15,11 0 1,25 0-16,23-12 16,58-22-1,25 10-15,-142 24 16</inkml:trace>
          <inkml:trace contextRef="#ctx0" brushRef="#br0" timeOffset="7071.2394">-22674 3306 0,'0'0'0,"0"0"16,12 0-1,35 0-15,24 0 16,-12 11 0,0 1-16,11 11 15,-11 0-15,-12 0 16,-11 0 0,-1 0-16,-23 0 15,-12 12 1,-12-12-16,0 0 15,-11-11-15,-24-1 16,-24-11 0,12-11-16,12-12 15,23 0 1,1 0-16,11 11 16,12 0-1,12 1-15,0-1 16,11 1-16,-11 11 15,12 11 1,-13 1-16,1 11 16,0 0-1,-12 0-15,-12 0 16,-11 0 0,-25 1-16,-10-1 15,-1-12-15,-12-11 16,12-11-1,0-12-15,24-1 16,-1-10 0,25-12-16,11-1 15,11 1-15,13 11 16,11-11 0,24 0-16,-59 46 15</inkml:trace>
          <inkml:trace contextRef="#ctx0" brushRef="#br0" timeOffset="7487.0415">-22238 2705 0,'0'0'0,"0"0"15,-23 0 1,-13 11-16,-23 1 15,1-1 1,-1 12-16,23-11 16,13 0-1,11-1-15,0 12 16,0 0-16,12 12 16,0 11-1,0-11-15,0-12 16,-11 0-1,-1 0-15,0-11 16,0-1 0,1-11-16,-13 0 15,0-11-15,1-24 16,-1-11 0,12 0-16,12-12 15,12 12 1,12-1-16,11 13 15,-35 34-15</inkml:trace>
        </inkml:traceGroup>
        <inkml:traceGroup>
          <inkml:annotationXML>
            <emma:emma xmlns:emma="http://www.w3.org/2003/04/emma" version="1.0">
              <emma:interpretation id="{60869CB1-D4C1-4F91-B6D9-41779AD69974}" emma:medium="tactile" emma:mode="ink">
                <msink:context xmlns:msink="http://schemas.microsoft.com/ink/2010/main" type="inkWord" rotatedBoundingBox="9303,5224 5663,5324 5625,3911 9265,3812"/>
              </emma:interpretation>
            </emma:emma>
          </inkml:annotationXML>
          <inkml:trace contextRef="#ctx0" brushRef="#br0" timeOffset="10118.1547">-25477 3294 0,'0'0'16,"0"0"-1,0 0-15,12 12 16,-1 11 0,1 0-16,0 0 15,-12 0-15,0 0 16,-12 12-1,0 0-15,12-35 16</inkml:trace>
          <inkml:trace contextRef="#ctx0" brushRef="#br0" timeOffset="10387.716">-25748 3340 0,'0'0'15,"0"0"-15,0 0 16,0 12 0,0 11-16,0-11 15,0-12 1,0 0-16,0 0 16,0 0-1,0 0-15,0-12 16,0 0-1,0-11-15,12-11 16,-1-13-16,-11 47 16</inkml:trace>
          <inkml:trace contextRef="#ctx0" brushRef="#br0" timeOffset="10562.1233">-26007 3884 0,'0'0'0,"0"0"16,12 11 0,-12-11-16</inkml:trace>
          <inkml:trace contextRef="#ctx0" brushRef="#br0" timeOffset="8671.1364">-23322 3190 0,'0'0'0,"0"0"16,0 0-1,0 0-15,-11 0 16,-1-11-1,0-1-15,0 0 16,12 1-16,0-12 16,12 0-1,0 11-15,0 1 16,-1-1 0,1 12-16,0 0 15,-12 0 1,0 0-16,0 0 15,0 12-15,-12 11 16,-11 0 0,-13 0-16,-11 0 15,0 12 1,12-12-16,11-12 16,1 1-1,23-12-15,0 0 16,0 0-16,0 0 15,11 11 1,1 1-16,0 0 16,0-1-1,0 12-15,-12 0 16,0 0-16,-12 1 16,-12-1-1,12 0-15,-11-12 16,-1 1-1,1-12-15,-1 0 16,12 0 0,1 0-16,-1 0 15,0 0-15,-11 0 16,11 0 0,0 0-16,0 0 15,0-12 1,1 1-16,-1-1 15,0-11-15,0 0 16,1-12 0,11 1-16,0-1 15,0 12 1,0 11-16,0 12 16,0 0-1,-12 12-15,0-1 16,-12 24-16,1 0 15,-1-1 1,1-10-16,-1-1 16,1 0-1,-1-12-15,12 1 16,0-12-16,1 0 16,-1 0-1,0-12-15,12 12 16,0 0-1,0 0-15,0 0 16,0 0 0,0 0-16,0 0 15,0 0-15,0 0 16,-12 12 0,1-1-16,-25 13 15,-34 10 1,-1-11-16,0 0 15,-11-11 1,-24 0-16,12-1 16,11-11-16,12 0 15,36 0 1,35 0-16</inkml:trace>
          <inkml:trace contextRef="#ctx0" brushRef="#br0" timeOffset="9104.1657">-23793 2901 0,'0'0'15,"0"0"1,36-11-16,46-1 16,1-11-16,-1 0 15,-23 11 1,-12 12-16,-47 0 15</inkml:trace>
          <inkml:trace contextRef="#ctx0" brushRef="#br0" timeOffset="8889.0988">-23463 2589 0,'0'0'0,"0"0"16,0 0 0,0 0-16</inkml:trace>
          <inkml:trace contextRef="#ctx0" brushRef="#br0" timeOffset="9272.9326">-24123 2901 0,'0'0'0,"0"0"16,0 0-16,12 23 16,-12-23-1</inkml:trace>
          <inkml:trace contextRef="#ctx0" brushRef="#br0" timeOffset="-176021.7863">-24464 2531 0,'0'0'0,"0"0"15,0 0 1,0 0-16,0 0 15</inkml:trace>
          <inkml:trace contextRef="#ctx0" brushRef="#br0" timeOffset="9705.2208">-25006 3456 0,'0'0'0,"0"0"16,0 0-16,0 0 15,-24 11 1,1 1-16,-12 11 16,-13 0-1,13 0-15,0 0 16,-12 12-1,11-12-15,-11 12 16,12-12-16,-1 0 16,1 12-1,-12 0-15,0-1 16,12-11 0,-1 0-16,13-11 15,23-12-15</inkml:trace>
          <inkml:trace contextRef="#ctx0" brushRef="#br0" timeOffset="9873.1678">-25041 3190 0,'0'0'0,"0"0"15,0 0 1,0 0-16</inkml:trace>
          <inkml:trace contextRef="#ctx0" brushRef="#br0" timeOffset="11033.102">-25972 2994 0,'0'0'0,"0"0"16,0 0-16,0 11 16,12 12-1,0 12-15,-1 0 16,1 11-16,-12 12 16,-12-1-1,-11 13-15,-12-1 16,-13-11-1,1-12-15,-23 0 16,-36-23 0,0-11-16,23-24 15,12-11-15,24-11 16,0-13 0,24 1-16,11 12 15,12-13 1,35 1-16,-35 46 15</inkml:trace>
          <inkml:trace contextRef="#ctx0" brushRef="#br0" timeOffset="11124.1126">-26160 3340 0,'0'0'0,"0"0"16,0 0-16</inkml:trace>
          <inkml:trace contextRef="#ctx0" brushRef="#br0" timeOffset="-173854.7774">-26950 2728 0,'0'0'15,"0"0"-15,12 0 16,35-12-16,59-22 15,59-24 1,-12-12-16,-58 13 16,-95 57-1</inkml:trace>
        </inkml:traceGroup>
        <inkml:traceGroup>
          <inkml:annotationXML>
            <emma:emma xmlns:emma="http://www.w3.org/2003/04/emma" version="1.0">
              <emma:interpretation id="{4C022BED-736B-47EB-B36C-DC31B4BD18E4}" emma:medium="tactile" emma:mode="ink">
                <msink:context xmlns:msink="http://schemas.microsoft.com/ink/2010/main" type="inkWord" rotatedBoundingBox="5587,5352 2388,5440 2354,4216 5554,4129"/>
              </emma:interpretation>
            </emma:emma>
          </inkml:annotationXML>
          <inkml:trace contextRef="#ctx0" brushRef="#br0" timeOffset="15152.7813">-28434 3190 0,'0'0'16,"0"0"-16,0 0 16,0 12-16,0-12 15</inkml:trace>
          <inkml:trace contextRef="#ctx0" brushRef="#br0" timeOffset="14965.0865">-28622 2774 0,'0'0'0,"0"0"16,0 12-16,11 11 16,13 35-1,0 11-15,-13 0 16,1 12 0,-12 0-16,0 0 15,0 11-15,0-92 16</inkml:trace>
          <inkml:trace contextRef="#ctx0" brushRef="#br0" timeOffset="15733.9896">-29023 3271 0,'0'0'0,"0"0"15,0 0 1,0 23-16,-12 23 15,-11 24 1,-13-13-16,-11-10 16,-23-1-16,-1-11 15,12-12 1,0 0-16,24-12 16,-1-11-1,1 0-15,12-11 16,11-1-16,0 1 15,12 11 1,0 0-16,0 0 16,0 0-1,0 0-15,0 11 16,0 12 0,-12 12-16,-23 11 15,-36 24-15,-11-1 16,-12-11-1,94-58-15</inkml:trace>
          <inkml:trace contextRef="#ctx0" brushRef="#br0" timeOffset="16100.3774">-29671 3132 0,'12'-11'0,"12"-24"16,11-11-16,0 0 15,1-1 1,-25 24-16,-11 12 16,0-1-1,0 12-15,0 0 16,-11 12-16,-13-1 15,0 12 1,13 12-16,-1 0 16,12-1-1,0 1-15,0 11 16,12-11 0,-1 11-16,1 0 15,0 1-15,0 10 16,-12-57-1</inkml:trace>
          <inkml:trace contextRef="#ctx0" brushRef="#br0" timeOffset="16356.3375">-30213 3306 0,'0'0'0,"0"0"16,0 0-16,12 11 15,12 12 1,11 0-16,0 12 16,-11 11-16,-12-11 15,-12 0 1,-12-1-16,12-34 15</inkml:trace>
          <inkml:trace contextRef="#ctx0" brushRef="#br0" timeOffset="18412.0933">-30118 3317 0,'0'0'16,"0"0"-1,0 0-15,0 0 16,0 0-1,0 0-15,0 0 16,0 0-16,0 0 16,0 0-1,0 0-15,0 0 16,0 0 0,0 0-16,0 0 15,0 0-15,0 0 16,0 0-1,0 12-15,0-1 16,11 12 0,1 1-16,0-1 15,0 0-15,0-12 16,-1 1 0,1 11-16,-12-11 15,0-1 1,0 12-16,-12 12 15,-11 0 1,-1-1-16,1 1 16,-1-12-16,12 0 15,12-23 1</inkml:trace>
          <inkml:trace contextRef="#ctx0" brushRef="#br0" timeOffset="13062.8331">-27303 3814 0,'0'0'0,"0"0"16,0 0-16,0 0 15,0 0 1,0 0-16,0 0 15,0 0 1,0-11-16,12-24 16,0-11-16,11-47 15,12 1 1,1 22-16,11 13 16,0 10-1,-23 24-15,-1 12 16,-11 11-16,0 23 15,-1 12 1,-11 22-16,-11 1 16,-1-12-1,-12-11-15,-11 0 16,11-12-16,1-12 16,-1 1-1,1-12-15,-13 0 16,1 0-1,-12 0-15,-24 0 16,-11 12 0,-12 22-16,23-11 15,0 0-15,12 12 16,-11 23 0,70-58-16</inkml:trace>
          <inkml:trace contextRef="#ctx0" brushRef="#br0" timeOffset="14457.879">-27609 2786 0,'0'0'0,"0"0"16,0 0-16,0 0 16,0 11-1,0-11-15</inkml:trace>
          <inkml:trace contextRef="#ctx0" brushRef="#br0" timeOffset="14107.9667">-27715 3467 0,'0'0'0,"0"0"16,0 0-16,0 0 16,0 0-1,0-11-15,0-1 16,0-11-1,0 12-15,0-12 16,0 11 0,11-11-16,1 11 15,0 1-15,0-1 16,0 12 0,-12 0-16,11 12 15,-11-1 1,0 12-16,-11 12 15,-13 11-15,-11 1 16,-1-13 0,13-11-16,-13-11 15,1-12 1,0 0-16,11-12 16,1 1-1,-1-1-15,1 1 16,11-1-16,0 12 15,0 0 1,-11 12-16,-13 11 16,13 0-1,-13 0-15,-11 12 16,0-12-16,12 0 16,-1-11-1,1-1-15,0-11 16,-1 0-1,13 0-15,-12-11 16,11-1 0,12 12-16,0 0 15,1 0-15,-1 0 16,0 0 0,0 0-16,12 0 15,0 0 1,0-12-16,12-11 15,0 0 1,0-12-16,11 1 16,-11 11-16,12 11 15,-13 12 1,1 0-16,0 12 16,0 11-1,-1 11-15,-11-10 16,0-1-16,-11 0 15,-1 0 1,0-11-16,-11-1 16,-13 1-1,-11-1-15,-12 1 16,-23 11 0,-1 12-16,13-1 15,-1 12-15,-12 24 16,-11 11-1,94-81-15</inkml:trace>
          <inkml:trace contextRef="#ctx0" brushRef="#br0" timeOffset="14669.1979">-28045 3005 0,'0'0'16,"0"0"0,0 0-16,0 0 15,0 12 1,0-12-16</inkml:trace>
        </inkml:traceGroup>
        <inkml:traceGroup>
          <inkml:annotationXML>
            <emma:emma xmlns:emma="http://www.w3.org/2003/04/emma" version="1.0">
              <emma:interpretation id="{2AD3FE87-E69B-4676-93FC-7146091D2897}" emma:medium="tactile" emma:mode="ink">
                <msink:context xmlns:msink="http://schemas.microsoft.com/ink/2010/main" type="inkWord" rotatedBoundingBox="1912,5054 1897,5055 1897,5039 1911,5039"/>
              </emma:interpretation>
            </emma:emma>
          </inkml:annotationXML>
          <inkml:trace contextRef="#ctx0" brushRef="#br0" timeOffset="16452.9068">-30684 3641 0,'0'0'0,"0"0"15,0 0-15</inkml:trace>
        </inkml:traceGroup>
      </inkml:traceGroup>
    </inkml:traceGroup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2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0 374 0,'0'0'0,"35"0"16,36 0 0,23-12-16,24 1 15,11-1 1,48-11-16,-24 11 16,0 1-16,36-12 15,11 0 1,0-1-16,59 1 15,-47 0 1,71 12-16,-47-1 16,23 1-16,0-1 15,0 0 1,47 1-16,-11-1 16,11 1-1,36-1-15,-60 1 16,84-1-16,-107 1 15,106-1 1,-71 0-16,48 1 16,-12-1-1,-24 24-15,95-12 16,-107-12-16,36 24 16,23-24-1,-70 12-15,118 12 16,-119-12-1,72-12-15,-36 35 16,-12-11 0,59-12-16,-94 12 15,94-1-15,-94 1 16,71-24 0,-24 24-16,-12-1 15,12-11 1,-59 0-16,71 0 15,-82 12 1,58-1-16,-71-11 16,60-11-1,-36 11-15,0 0 16,-23 0-16,-24 0 16,59 11-1,-71-11-15,0 0 16,24 0-16,-59 0 15,47 0 1,-23 0-16,-36 0 16,12 0-1,23 0-15,-47 0 16,-23 0 0,35 0-16,-23 0 15,-1 0-15,-34 0 16,-1 0-1,24 0-15,0 0 16,-1 0 0,-34 0-16,-1 0 15,1 0 1,11 0-16,12 0 16,-12 0-16,-11 0 15,-13 0 1,1 0-16,0 0 15,-1 0 1,1 0-16,-12 0 16,-12 0-16,0 0 15,-11 0 1,-1 0-16,-12 0 16,1 0-1,-12 12-15,-12-12 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27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 9801 0,'0'0'0,"0"0"0,0 0 15,0 0 1,0 0-16,12 0 16,-1 0-16,13 0 15,11 12 1,12-12-16,24 0 15,0 0 1,-1 0-16,13 0 16,23 0-16,35-12 15,-11 1 1,-12-1-16,23 1 16,24-12-1,0-12-15,-24 0 16,71 1-1,-47-1-15,0-11 16,35-12-16,-11 12 16,-36-1-1,35 1-15,13-12 16,-48 12 0,12-12-16,23-11 15,-35-12-15,-11-11 16,11-1-1,12 1-15,-36 11 16,1-23 0,11-35-16,1 1 15,-13 22 1,-23-23-16,24-34 16,11 23-16,1-24 15,-1-22 1,-35 34-16,35-34 15,12-12 1,-23 34-16,0-11 16,-1-34-1,1 34-15,11-46 16,-23 34-16,0 24 16,35-70-1,-12 47-15,1-1 16,-1-11-1,36 12-15,-1-12 16,-23-12-16,24 35 16,35-46-1,-47 35-15,47 11 16,-12 0 0,-11-12-16,46 24 15,-58 11-15,47-23 16,0 35-1,-48 11-15,72-57 16,-60 57 0,1 12-16,58-12 15,-47 1 1,36-1-16,-24 23 16,0 12-1,35-11-15,-35 11 16,-11 23-16,11 0 15,-24 12 1,71-12-16,-58 23 16,34 0-1,-11 0-15,-24 24 16,24-1-16,-35 0 16,-25 12-1,1 0-15,-11 12 16,-48-1-1,-12 12-15,0 12 16,-12 11-16,1 0 16,-1 11-1,-82-34-15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2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 81 0,'0'0'16,"0"0"-1,0 23-15,12 12 16,-1-1-16,1-10 16,12-13-1,11 1-15,24-12 16,0-23-1,-12-1-15,12-10 16,-12-1 0,-12 0-16,-11 12 15,-1 0-15,-11 12 16,0-1 0,-12 12-16,0 0 15,12 35 1,-12 34-16,-12 24 15,-12 45 1,-11 12-16,0-22 16,-12-13-16,0-11 15,-1-11 1,1-36-16,12-10 16,0-24-1,-1 0-15,13-23 16,-1 0-16,12-12 15,1-11 1,-1-11-16,12-24 16,23-23-1,24-12-15,24 12 16,23 12 0,-94 69-16</inkml:trace>
  <inkml:trace contextRef="#ctx0" brushRef="#br0" timeOffset="1">624 405 0,'0'0'16,"0"0"-16,24 0 16,23 0-16,23 0 15,-22 0 1,11-12-16,-12 0 16,-47 12-1</inkml:trace>
  <inkml:trace contextRef="#ctx0" brushRef="#br0" timeOffset="2">695 613 0,'0'0'0,"12"0"16,23 11 0,36-11-16,11 0 15,-11 0-15,-1-11 16,-11-1 0,0 12-16,-59 0 15</inkml:trace>
  <inkml:trace contextRef="#ctx0" brushRef="#br0" timeOffset="3">1472 878 0,'0'0'16,"0"0"-16,0 0 15,12 0 1,12 0-16,-1 0 15,13-11 1,22-12-16,13 0 16,0-1-16,-1 13 15,-70 11 1</inkml:trace>
  <inkml:trace contextRef="#ctx0" brushRef="#br0" timeOffset="4">1684 462 0,'0'0'16,"12"-11"-16,0-1 16,11-11-1,13-23-15,-1-12 16,-11-11 0,-1-1-16,-11 1 15,-12 23-15,0 0 16,-12 11-1,0 12-15,1 0 16,-1 11 0,0 1-16,0 11 15,1 0 1,-1 23-16,-12 23 16,12 23-16,1 24 15,-1 22 1,0 24-16,12 23 15,0-35 1,12-23-16,0-12 16,-1-11-16,1 12 15,0-24 1,0-23-16,-12 1 16,0-1-1,0-12-15,0-34 16</inkml:trace>
  <inkml:trace contextRef="#ctx0" brushRef="#br0" timeOffset="5">2238 324 0,'0'0'16,"0"0"0,0 11-16,-12 1 15,0 11 1,1 23-16,-1-11 15,12-1-15,0-10 16,0-13 0,12 1-16,-1-1 15,1-11 1,0 0-16,0 0 16,11-11-1,1-1-15,-1 1 16,13-1-16,-1 0 15,-11 1 1,-1-1-16,-11 1 16,0-1-1,0 12-15,-12 0 16,0 0-16,0 0 16,0 0-1,0 0-15,0 0 16,0 0-1</inkml:trace>
  <inkml:trace contextRef="#ctx0" brushRef="#br0" timeOffset="6">2320 173 0,'0'0'0,"0"0"16,0 0-1,0 0-15,-11 12 16,-1 0-1,0-1-15,0 12 16,1 0-16,-1 12 16,0 0-1,0-1-15,12 13 16,0 10 0,12-10-16,0-1 15,11 0 1,36 0-16,12-23 15,11 0-15,-82-23 16</inkml:trace>
  <inkml:trace contextRef="#ctx0" brushRef="#br0" timeOffset="7">2686 497 0,'0'0'0,"0"0"15,-12 0 1,0 0-16,-12 0 16,-11 0-1,12-12-15,-1 1 16,12-1-1,0 1-15,12-1 16,0 1-16,12-12 16,12-1-1,11 1-15,-11 12 16,-1 11 0,1 0-16,-12 11 15,-1 1-15,1 11 16,-12 35-1,-12 0-15,1-12 16,-1-12 0,0 1-16,0-12 15,0-11-15,12-12 16,0 0 0,0 0-16,0-12 15,12-11 1,0-23-16,12 0 15,-1-1 1,24-22-16,0-12 16,0 0-16,-11 24 15,-1 10 1,-23 24-16,0 12 16,-12 11-1,0 0-15,0 0 16,-12 23-1,-12 11-15,13 1 16,-13 0-16,12 11 16,0 0-1,12-11-15,0 0 16,12-12 0,12 0-16,11 0 15,12-12-15,12 1 16,-12 0-1,-47-12-15</inkml:trace>
  <inkml:trace contextRef="#ctx0" brushRef="#br0" timeOffset="8">3333-139 0,'0'0'0,"0"0"16,12 23-16,0 24 16,12 22-1,-1 12-15,1 0 16,-13 11-1,-11 1-15,-11 45 16,-25-22-16,1 11 16,35-127-1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2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342 0 0,'0'0'0,"0"0"15,0 0 1,0 0-16,0 0 15,0 0-15,0 0 16,0 0 0,0 0-16,0 0 15,-12 12 1,-12 34-16,1 12 16,-13-1-1,1 1-15,0 12 16,-12-1-1,0 0-15,23-34 16,-11 11-16,11-11 16,24-35-1</inkml:trace>
  <inkml:trace contextRef="#ctx0" brushRef="#br0" timeOffset="1">-353-820 0,'0'0'16,"0"0"-16,0 0 15,0 0 1,0 0-16,-12-12 16,0-11-1,0-12-15,1 1 16,11-1-16,0 0 15,11 0 1,1 1-16,0 11 16,0 0-1,-1 11-15,1 12 16,0 23-16,12 46 16,-13 24-1,1 34-15,-12 12 16,-12-12-1,12-58-15,-11-11 16,11-23 0,0-12-16,0-12 15,0-11-15,0 0 16,0-11 0,0-24-16,11-34 15,1-1 1,12-10-16,-1-24 15,13-12 1,-1 12-16,-12 23 16,1 23-16,-12 24 15,0-1 1,-1 12-16,-11 11 16,0 12-1,0 0-15,-11 12 16,-1 22-16,-12 47 15,12 0 1,12-23-16,0 0 16,24 0-1,0-12-15,11-11 16,0-1 0,1 1-16,23 11 15,-12-11-15,-47-35 16</inkml:trace>
  <inkml:trace contextRef="#ctx0" brushRef="#br0" timeOffset="2">-47 93 0,'0'0'0,"0"0"15,0 0 1,0 0-16,0 0 16,0 0-16,0 0 15,24 23 1,11 11-16,0 13 16,1-1-1,11 12-15,12 11 16,47 35-1,-106-104-15</inkml:trace>
  <inkml:trace contextRef="#ctx0" brushRef="#br0" timeOffset="3">342-901 0,'0'0'0,"0"0"15,0 23 1,11 23-16,13 70 15,0 45 1,-24-161-16</inkml:trace>
  <inkml:trace contextRef="#ctx0" brushRef="#br0" timeOffset="4">141 624 0,'0'0'16,"0"0"-1,0 0-15,0 0 16,0 0-16,0 0 16,0 12-1,0-12-15</inkml:trace>
  <inkml:trace contextRef="#ctx0" brushRef="#br0" timeOffset="5">-35 902 0,'0'0'15,"0"0"1,0 0-16,0 0 16,12 11-16,-12-11 15</inkml:trace>
  <inkml:trace contextRef="#ctx0" brushRef="#br0" timeOffset="6">47 1248 0,'0'0'16,"0"0"-1</inkml:trace>
  <inkml:trace contextRef="#ctx0" brushRef="#br0" timeOffset="7">118 1503 0,'0'0'0,"0"0"15,0 0-15,12 11 16,-12-11-1</inkml:trace>
  <inkml:trace contextRef="#ctx0" brushRef="#br0" timeOffset="8">212 1895 0,'0'0'0,"0"0"15,0 12 1,0 0-16,0-12 15</inkml:trace>
  <inkml:trace contextRef="#ctx0" brushRef="#br0" timeOffset="9">224 2300 0,'0'0'16,"0"0"-16,0 0 15,0 12 1,12 11-16,-12-23 16</inkml:trace>
  <inkml:trace contextRef="#ctx0" brushRef="#br0" timeOffset="10">259 2797 0,'0'0'0,"0"11"16,0 13 0,0 10-16,0-11 15,0 0-15,0 1 16,0-1 0,0 0-16,0-12 15,0 12 1,0 1-16,0-1 15,0 0 1,0 0-16,-12 0 16,12-11-16,0-1 15,0 12 1,0-11-16,0-1 16,-11 13-1,-1-1-15,0 0 16,0 11-1,1 1-15,-1 0 16,12 11-16,0-46 16</inkml:trace>
  <inkml:trace contextRef="#ctx0" brushRef="#br0" timeOffset="11">283 3675 0,'0'0'0,"0"0"16,0 0-1,0 0-15,0 0 16,0 0-16,0 0 15,12 0 1,-12 0-16</inkml:trace>
  <inkml:trace contextRef="#ctx0" brushRef="#br0" timeOffset="12">860 3606 0,'0'0'16,"0"0"-1,0 0-15,0 0 16,12 0 0,0 0-16,11 0 15,1 0 1,11 0-16,0 0 15,12 0-15,-47 0 16</inkml:trace>
  <inkml:trace contextRef="#ctx0" brushRef="#br0" timeOffset="13">554 3664 0,'0'0'0,"0"0"16,0 0-1,0 0-15,11 0 16,13 0-1,-24 0-15</inkml:trace>
  <inkml:trace contextRef="#ctx0" brushRef="#br0" timeOffset="14">-141 4530 0,'0'0'0,"0"0"15,0 0 1,11 0-16,25-11 16,11-24-16,0 1 15,0-1 1,-11 0-16,-1 1 15,-12-1 1,1 0-16,-12-11 16,0 0-16,-12 0 15,0 22 1,0 13-16,0 11 16,-12 0-1,0 0-15,-12 23 16,-11 12-1,-24 34-15,12 47 16,0 22-16,23-45 16,13 11-1,11 0-15,0-12 16,0 1 0,11-12-16,-11-24 15,-11-10-15,-1-13 16,-12 1-1,12 0-15,12-35 16</inkml:trace>
  <inkml:trace contextRef="#ctx0" brushRef="#br0" timeOffset="15">424 4426 0,'0'0'15,"0"0"-15,0 0 16,0 0 0,0 0-16,0 0 15,0 0 1,-12 24-16,-11 22 16,-13 23-1,1 24-15,12-1 16,-1 1-16,12-13 15,12-10 1,0-12-16,12-24 16,12-11-1,11 0-15,12-11 16,-47-12-16</inkml:trace>
  <inkml:trace contextRef="#ctx0" brushRef="#br0" timeOffset="16">565 4819 0,'0'0'0,"0"0"16,0 0-1,0 0-15,0 0 16,0 0 0,0 0-16,-11-11 15,-1-1-15,0 1 16,12-1-1,0 1-15,0-1 16,0-11 0,12-12-16,0 1 15,11-1 1,1-11-16,-1-1 16,-11 24-16,12 0 15,-12 12 1,-1-1-16,1 1 15,-12 11 1,0 0-16,0 0 16,0 0-1,12 34-15,-12 12 16,0 1-16,-12-1 16,0 0-1,-11-11-15,-1 11 16,1-11-1,-1-1-15,12 1 16,12-35-16</inkml:trace>
  <inkml:trace contextRef="#ctx0" brushRef="#br0" timeOffset="17">-365 4981 0,'0'0'0,"0"0"15,0 0 1,0 0-16,23-11 16,25-1-1,-1 1-15,23-1 16,-11 0-1,0-11-15,-12 12 16,0-1-16,1 12 16,-1 0-1,-47 0-15</inkml:trace>
  <inkml:trace contextRef="#ctx0" brushRef="#br0" timeOffset="18">895 4334 0,'0'0'15,"0"0"1,0 0-16,0 0 16,0 0-16,0 0 15,0 0 1,0 0-16,0 12 15,-11-1 1,-1 24-16,-12-1 16,1 13-1,-1-1-15,1-11 16,11-1-16,0 1 16,0 0-1,0-12-15,1 0 16,-1 0-1,12 0-15,0 0 16,0 0 0,0 0-16,12 1 15,-1 10-15,1-11 16,0 0 0,12 1-16,-24-24 15</inkml:trace>
  <inkml:trace contextRef="#ctx0" brushRef="#br0" timeOffset="19">754 4588 0,'0'0'16,"0"0"0,0 0-16,0 0 15,0 0 1,0 0-16,0 0 15,0 0 1,0 0-16,0 0 16,0 0-16,0 0 15,0 12 1,-12 11-16,0 0 16,-11 12-1,-12 11-15,-1 0 16,-11 12-16,0 0 15,0 11 1,11-11-16,13-12 16,-1 0-1,13-11-15,-1-12 16,0-11-16,12-1 16,0-11-1,0 0-15,0 0 16,0 0-1</inkml:trace>
  <inkml:trace contextRef="#ctx0" brushRef="#br0" timeOffset="20">895 4831 0,'0'0'0,"0"0"15,0 0-15,0 0 16,0 0-1,0 0-15,0 0 16,0 0 0,0 12-16,-11 22 15,-1 12 1,0 24-16,0-1 16,0-23-16,12 1 15,0-13 1,0-11-16,0 0 15,0-23 1</inkml:trace>
  <inkml:trace contextRef="#ctx0" brushRef="#br0" timeOffset="21">1001 4322 0,'0'0'0,"0"0"16,0 0 0,0 0-16,0 0 15,0 0-15,0 0 16,12 12 0,12 11-16,-1 12 15,13 34 1,-1 0-16,-12 1 15,-11-1 1,0 0-16,-12 24 16,0-12-16,0-12 15,0-11 1,-12-12-16,0-11 16,12-35-1</inkml:trace>
  <inkml:trace contextRef="#ctx0" brushRef="#br0" timeOffset="22">-1484-4553 0,'0'0'0,"0"0"16,12-12-1,11 0-15,1-22 16,23-24 0,-12-11-16,1-1 15,-13 1-15,-11 11 16,-12 12-1,-12 0-15,0 11 16,1 12 0,-1 11-16,0 1 15,0 11-15,-11 0 16,-1 23 0,-11 23-16,-1 47 15,13-1 1,11 24-16,0 34 15,12 0 1,12-34-16,0-24 16,0-11-16,-1 0 15,1 0 1,-12-12-16,12-23 16,0 1-1,-12-47-15</inkml:trace>
  <inkml:trace contextRef="#ctx0" brushRef="#br0" timeOffset="23">-1732-4184 0,'0'0'0,"0"0"16,12 0 0,0 0-16,23-11 15,12-12-15,1 0 16,-1-1 0,12 1-16,0 0 15,11 0 1,-11 12-16,-59 11 15</inkml:trace>
  <inkml:trace contextRef="#ctx0" brushRef="#br0" timeOffset="24">-1025-4750 0,'0'0'0,"0"0"16,0 0-1,-12 12-15,1 11 16,-13 11-16,12 13 16,1 10-1,-1 24-15,24-11 16,11-1-1,1-11-15,-1-12 16,-23-46 0</inkml:trace>
  <inkml:trace contextRef="#ctx0" brushRef="#br0" timeOffset="25">-766-4473 0,'0'0'16,"0"0"-16,0 0 15,0 0 1,0 0-16,0 0 15,0 0 1,0 0-16,-11 0 16,-1-11-1,0-1-15,12 1 16,-12-1-16,12 1 16,0-1-1,0-11-15,12 0 16,0 0-1,0 11-15,11 1 16,-11 11-16,0 0 16,-12 0-1,12 11-15,-12 24 16,0 23 0,-12 23-16,-12-1 15,1-10 1,11-24-16,0-11 15,0-12-15,12-12 16,0-11 0,0 0-16,0 0 15,0 0 1,0-11-16,12-35 16,23-24-1,1 1-15,11 0 16,0-1-16,-12 1 15,-11-12 1,11 0-16,-11 23 16,-12 24-1,-1 11-15,-11 11 16,0 12-16,0 0 16,-11 12-1,-13 11-15,0 23 16,1-11-1,-1 11-15,13-12 16,-1 1-16,12 0 16,0 11-1,0 0-15,12-11 16,11 0 0,12-1-16,-35-34 15</inkml:trace>
  <inkml:trace contextRef="#ctx0" brushRef="#br0" timeOffset="26">-459-4103 0,'0'0'15,"0"0"-15,0 0 16,0 0-16,0-11 15,0-1 1,0 1-16,11-12 16,1-1-1,0-10-15,12-1 16,-13 12 0,13 11-16,-1 1 15,1 11-15,-12 0 16,0 11-1,-1 1-15,-11-1 16,0 13 0,0-1-16,-11 0 15,-13 12-15,0-1 16,-11-11 0,0 0-16,-1 1 15,13-13 1,-1 1-16,13-1 15,11-11 1,0 0-16,0 0 16,23 0-16,12 0 15,13 0 1,34 0-16,12 0 16,-11 0-1,-13 0-15,-70 0 16</inkml:trace>
  <inkml:trace contextRef="#ctx0" brushRef="#br0" timeOffset="27">-436-4126 0,'0'0'16,"0"0"-16,0 0 15,0 0-15,0 0 16,12 0-1,0 0-15,0 0 16,-1 0 0,1 0-16,0 0 15,-12 0 1,0 0-16,0 0 16,0 12-16,0-1 15,0 1 1,-12-1-16,0 1 15,1 0 1,11-1-16,0-11 16,0 0-1,0 0-15,0 0 16,0 0-16,11 0 16,13 0-1,11 12-15,12-12 16,12 0-16,-59 0 15</inkml:trace>
  <inkml:trace contextRef="#ctx0" brushRef="#br0" timeOffset="28">-118-4865 0,'0'0'15,"0"0"1,0 0-16,0 0 15,12 0 1,0 0-16,11 0 16,13 11-16,11 24 15,0 11 1,0 12-16,-12 0 16,1 11-1,-13 12-15,-11 0 16,-24 11-1,1-11-15,11-81 16</inkml:trace>
  <inkml:trace contextRef="#ctx0" brushRef="#br0" timeOffset="29">-247-4207 0,'0'0'0,"0"0"15,0 0-15,0 0 16,0-11-1,0 11-15,0-12 16,0 12-16,-12-11 16,12 11-1,-12 0-15,0-12 16,1 12 0,-13 0-16,-11 0 15,-1 0 1,-11 0-16,-12 12 15,12-1-15,0 1 16,24-12 0,-1 0-16,12 0 15,12 0 1,0 0-16,0 0 16,24 0-16,11-12 15,12 1 1,0-1-16,12-11 15,0 0 1,-59 23-16</inkml:trace>
  <inkml:trace contextRef="#ctx0" brushRef="#br1" timeOffset="30">353 3652 0,'0'0'15,"0"0"-15,0 0 16,0 0-1,0 0-15,0 0 16,12 0 0,0 0-16,0 0 15,0 0 1,-1 0-16,1 0 16,0 0-16,-12 0 15,0 0 1,0 0-16,0 0 15,0 0 1,0 0 0,0 0-1,0 0-15</inkml:trace>
  <inkml:trace contextRef="#ctx0" brushRef="#br1" timeOffset="31">507 3710 0,'0'0'0,"0"0"16,0 0-16,0 0 15,-12 0 1,0 0-16,0 0 15,-11 0 1,-1-12-16,1 1 16,-1-24-1,0 0-15,13-11 16,11 12-16,0-1 16,11 12-1,1 11-15,0 12 16,0 0-1,11 12-15,1-1 16,-1 12 0,-11-11-16,0 0 15,-12-1-15,0 1 16,-12-1 0,12-11-16,-12 0 15,1-11 1,11 11-16,0 0 15,0 0-15,11-12 16,-11 12 0</inkml:trace>
  <inkml:trace contextRef="#ctx0" brushRef="#br1" timeOffset="32">565 3548 0,'0'0'15,"0"0"-15,0 0 16,0 0 0,0 0-16,0 0 15,-11 0 1,-1 0-16,0 0 15,0 0 1,1 0-16,-13 0 16,12-11-16,0-1 15,1-11 1,11-12-16,0 12 16,0 0-1,11 11-15,1 1 16,-12 11-16,12 0 15,0 11 1,0 13-16,-1-1 16,-11 0-1,-11 0-15,-1 0 16,0-11 0,0-1-16,0-11 15,1-11-15,-1-13 16,0-10-1,0 11-15,12 11 16,0 1 0,0 11-16,0 0 15,12 11-15,-12 1 16,12 11 0,-12-23-16</inkml:trace>
  <inkml:trace contextRef="#ctx0" brushRef="#br1" timeOffset="33">483 3456 0,'0'0'0,"0"0"16,0 11-1,0 1-15,0 11 16,-12 0-16,0 0 16,1-11-1,-1-1-15,0 1 16,0-12-1,1 0-15,11 0 16,0 0 0,0 0-16,0 0 15,0 0-15,0 0 16,0 0 0,0 0-16,0 0 15,0 0 1,11 11-16,-11 1 15,0-1-15,0 1 16,-11 0 0,-1-1-16,0 1 15,12-12 1,0 0-16,0 0 16,0 0-1,0 0-15,12-12 16,-12 12-16</inkml:trace>
  <inkml:trace contextRef="#ctx0" brushRef="#br1" timeOffset="34">483 3386 0,'0'0'0,"0"0"16,0 0-1,0 0-15,-12 12 16,-11 11-1,-1 23-15,1-11 16,11 0-16,0-1 16,0-11-1,12 0-15,0-11 16,0 0 0,0-12-16,0 0 15,12 0-15,12-12 16,-1 0-1,-11-11-15,0 0 16,-12 12 0,0-1-16,0 12 15,0 0 1,-12 0-16,-12 12 16,1-1-16,-1 12 15,12 0 1,1 12-16,-1-12 15,12-11 1,0-1-16,0-11 16,12 0-1,11 0-15,13-11 16,22-1-16,13-11 16,-71 23-1</inkml:trace>
  <inkml:trace contextRef="#ctx0" brushRef="#br1" timeOffset="35">483 3698 0,'0'0'0,"0"0"16,0 0-16,0 0 16,12 0-1,0 0-15,-1 0 16,1 0 0,0 0-16,0-11 15,-1-1-15,-11 1 16,0-1-1,0 1-15,0 11 16,-11-12 0,-1 12-16,-12 0 15,1 12-15,11-12 16,0 0 0,12 0-16,12 11 15,12 1 1,-24-12-16</inkml:trace>
  <inkml:trace contextRef="#ctx0" brushRef="#br0" timeOffset="36">1319 3571 0,'0'0'16,"0"0"-16,0 0 15,0 0 1,0 0-16,0 0 15,0 0 1,12 0-16,0 0 16,0 0-1,0 0-15,-1 0 16,1 0-16,0 0 16,-12 0-1</inkml:trace>
  <inkml:trace contextRef="#ctx0" brushRef="#br2" timeOffset="37">742 3641 0,'0'0'0,"0"0"16,0 0-16,0 0 15,12 0 1,12 0-16,-24 0 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3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-15372 2855 0,'0'0'0,"0"0"15,0 0-15,0 0 16</inkml:trace>
  <inkml:trace contextRef="#ctx0" brushRef="#br0" timeOffset="1">-16009 2889 0,'0'0'0,"-11"12"16,11-12 0,0 0-16</inkml:trace>
  <inkml:trace contextRef="#ctx0" brushRef="#br0" timeOffset="2">-16303 2924 0,'0'0'15,"0"0"-15,0 0 16</inkml:trace>
  <inkml:trace contextRef="#ctx0" brushRef="#br0" timeOffset="3">-16951 2959 0,'0'0'16,"-12"0"-1,0 11-15,12-11 16</inkml:trace>
  <inkml:trace contextRef="#ctx0" brushRef="#br1" timeOffset="4">-15255 2832 0,'0'0'16,"0"0"-16,0 0 15,0 0 1,0 0-16,0 0 15,0 0 1,0 0-16,0 0 16,0 0-1,0 0-15,0 0 16,0 0-16,12 0 16,0 0-1,11 0-15,-11 0 16,0 0-1,0 0-15,-12 0 16,0 0-16,0 0 16,0 0-1,0 0-15,0 0 16,0 0 0,0 0-16,0 0 15,0 0 1,0-12-16,0 12 15,0 0-15,0 0 16,0 0 0,0 0-16,0 0 15,0 0 1,0 0-16,0 0 16,0 0-16,0 0 15,0 0 1,0 0-16,0 0 15</inkml:trace>
  <inkml:trace contextRef="#ctx0" brushRef="#br1" timeOffset="5">-15113 2866 0,'0'0'16,"0"0"-1,0 0-15,0 0 16,-12 0-16,0 0 16,0-11-1,-11-1-15,-1 1 16,12-1-1,1 1-15,11-1 16,0 0 0,0 1-16,11-1 15,1 1-15,12-1 16,11 12 0,-11 0-16,-1 0 15,1 12 1,-12-12-16,-12 0 15,0 0-15,0 0 16,-12 11 0,0 1-16,12-12 15</inkml:trace>
  <inkml:trace contextRef="#ctx0" brushRef="#br1" timeOffset="6">-15137 2855 0,'0'0'0,"0"0"16,0 0-16,0 0 16,0 0-1,0 0-15,-12 0 16,1 0-16,-1 0 15,-12 0 1,1 0-16,11 0 16,0-12-1,0 1-15,12 11 16,0 0 0,0 0-16,12-12 15,0 1-15,11-1 16,1 12-1,11 0-15,-11 0 16,-1 0 0,1 0-16,-24 0 15,0 0 1,0 0-16,0 0 16,-12 12-16,0-1 15,1-11 1,-1 0-16,-12 0 15,13 0 1,11 0-16,0 0 16,0 0-16,0 0 15,0 0 1,0 0-16,0 0 16</inkml:trace>
  <inkml:trace contextRef="#ctx0" brushRef="#br1" timeOffset="7">-15043 2901 0,'0'0'16,"0"0"-1,0 0-15,0 0 16,-11 0 0,-1 0-16,0 0 15,-12-12-15,13 12 16,-1-11 0,12 11-16,0 0 15,0 0 1,0 0-16,0 0 15,0 0-15</inkml:trace>
  <inkml:trace contextRef="#ctx0" brushRef="#br1" timeOffset="8">-15019 2889 0,'0'0'15,"0"0"1,0 0-16,0 0 16,0 0-1,-12 0-15,12 0 16,-12-11-16,1-1 16,11 12-1,0 0-15,0 0 16,0 0-1,0-11-15,0-1 16,0 1 0,11-1-16,1 1 15,-12 11-15,0 0 16,0 0 0,0 0-16,0 0 15,0 0 1,0 0-16,-12 11 15,-11-11 1,-1 0-16,12 0 16,1 0-16,11 0 15,0 0 1,0 0-16,0 0 16,0 0-1,0 0-15,0 0 16</inkml:trace>
  <inkml:trace contextRef="#ctx0" brushRef="#br0" timeOffset="9">-15679 2913 0,'0'0'0</inkml:trace>
  <inkml:trace contextRef="#ctx0" brushRef="#br0" timeOffset="10">-17469 2994 0,'0'0'0,"0"0"16</inkml:trace>
  <inkml:trace contextRef="#ctx0" brushRef="#br0" timeOffset="11">-17929 2982 0,'0'0'15,"0"0"-15</inkml:trace>
  <inkml:trace contextRef="#ctx0" brushRef="#br0" timeOffset="12">-18518 2970 0,'0'0'0,"0"0"16,-11 0 0,11 0-16</inkml:trace>
  <inkml:trace contextRef="#ctx0" brushRef="#br0" timeOffset="13">-19248 2982 0,'0'0'0,"-12"12"16,-11-1-1,23-11-15</inkml:trace>
  <inkml:trace contextRef="#ctx0" brushRef="#br0" timeOffset="14">-20450 3040 0</inkml:trace>
  <inkml:trace contextRef="#ctx0" brushRef="#br0" timeOffset="15">-20544 3086 0</inkml:trace>
  <inkml:trace contextRef="#ctx0" brushRef="#br0" timeOffset="16">-19896 3051 0,'0'0'0,"-12"0"16,-23-11 0,0 11-16,-1 0 15,13 0-15,23 0 16</inkml:trace>
  <inkml:trace contextRef="#ctx0" brushRef="#br0" timeOffset="17">-22900 3282 0,'0'0'0,"0"0"16,-11 0 0,-1 12-16,12-12 15</inkml:trace>
  <inkml:trace contextRef="#ctx0" brushRef="#br0" timeOffset="18">-23112 3340 0,'0'0'15,"0"0"1,-12 0-16,1 0 16,-13 0-16,-11 0 15,-12 0 1,0 0-16,-1 0 16,13 0-1,0 12-15,-1-1 16,36-11-16</inkml:trace>
  <inkml:trace contextRef="#ctx0" brushRef="#br0" timeOffset="20">-21651 3155 0,'0'0'0,"-12"0"16,12 0-16</inkml:trace>
  <inkml:trace contextRef="#ctx0" brushRef="#br0" timeOffset="21">-23760 3444 0,'0'0'15,"-23"-11"-15,-13 11 16,-11 0 0,0 0-16,12 0 15,11 11-15,1 1 16,-1-1-1,24-11-15,-188 23 16,188-23 0,0 0-16,-12 0 15,0 0-15,0 0 16,1 0 0,-13 12-16,24-12 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3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448 4368 0,'0'0'0,"0"0"16,0 0-16,0 0 15,0 0 1,-12-11-16,0-1 16,1 1-1,-1-1-15,0 0 16,12 1-16,0-1 16,0-11-1,12 0-15,11 0 16,1 11-1,11 1-15,1-1 16,-13 12 0,1 12-16,-1 23 15,1 34-15,-12 12 16,-12 0 0,-12-12-16,-12-11 15,1 0 1,-1-24-16,13-11 15,-1 1-15,0-13 16,12-11 0,0 0-16,0 0 15,12-11 1,0-13-16,11-10 16,24-59-1,0 1-15,-11 11 16,-1 12-16,-11 22 15,-1 1 1,-11 11-16,0 1 16,-1 11-1,1 0-15,-12 23 16,0 0-16,0 0 16,0 0-1,-23 23-15,-1 23 16,1 23-1,11 1-15,0-13 16,0-10 0,12-13-16,0 1 15,12-12-15,0 0 16,11 0 0,1-11-16,11-1 15,12 1 1,-47-12-16</inkml:trace>
  <inkml:trace contextRef="#ctx0" brushRef="#br0" timeOffset="1">1013 4565 0,'0'0'16,"0"0"-1,0 0-15,0 0 16,0 0-16,0-12 16,0-11-1,12 0-15,12 0 16,-1 0 0,1 11-16,0 1 15,-1-1-15,1 12 16,-1 12-1,1 11-15,-12 0 16,-1 11 0,-11 1-16,0 0 15,-11-1 1,-1 1-16,0-12 16,0 0-16,0 1 15,1-13 1,11 1-16,0-12 15,0 11 1,0-11-16,11 12 16,13-12-1,11 0-15,24 0 16,12 0-16,11 23 16,-82-23-1</inkml:trace>
  <inkml:trace contextRef="#ctx0" brushRef="#br1" timeOffset="2">106 5177 0,'0'0'0,"0"0"16,0 0-1,0 0-15,0 0 16,0 0-16,0 0 16,0 0-1,0 0-15,0 0 16,0 0-1,0 0-15,0 0 16,0 0 0,0 0-16,0 0 15,24 0-15,11 0 16,24 0 0,35 0-16,-11-11 15,-1 11 1,1-12-16,11 1 15,36-1 1,-13 12-16,-22 0 16,-1-12-16,0 12 15,24 0 1,0 0-16,-24 0 16,-12 0-1,-11 0-15,-12 0 16,-12 0-16,0 0 15,-11 0 1,-13 0-16,-11 0 16,-12 0-1,0 0-15,0 0 16,0 0 0,-12 0-16,-11 0 15,-24 0-15,-48 0 16,1 0-1,0 0-15,0 0 16,-1 0 0,-22 0-16,-13 12 15,36 0-15,11-1 16,13-11 0,11 0-16,0 0 15,0 0 1,12 0-16,11 0 15,13 0 1,11 0-16,12 0 16,0 0-16,0 0 15,0 0 1,24 0-16,11 0 16,24 0-1,47 0-15,12 0 16,-1 0-16,-10 0 15,10-11 1,36 11-16,-11 0 16,-48 0-1,0-12-15,-11 12 16,-1 0 0,-11 0-16,-24 0 15,-12 0-15,-23 0 16,-12 0-1,0 0-15,-12 0 16,-23 0 0,-24 0-16,-70 0 15,-25 12-15,1-12 16,24 0 0,-60 0-16,48 0 15,23 0 1,0 0-16,0 11 15,-11-11 1,35 0-16,35 0 16,12 12-16,23-12 15,12 0 1,12 0-16,0 0 16,12 0-1,35 0-15,24 0 16,23 0-16,24 0 15,59 0 1,-48 0-16,1-12 16,11 1-1,24-1-15,-47 12 16,-36 0 0,-11 0-16,-12 0 15,-24 0-15,-11 0 16,-12 0-1,-12 0-15,0 0 16,-24 0 0,-59 0-16,-34 0 15,-25 12-15,-23-12 16,-23 0 0,47 11-16,-13-11 15,-58 0 1,71 12-16,47-1 15,11 1 1,13-12-16,23 0 16,11 0-16,24 0 15,12 0 1,0 0-16,24 0 16,70-12-1,59 12-15,-11 0 16,23-11-16,35 11 15,-59 0 1,-35 0-16,36 0 16,-13-12-1,-35 12-15,-23 0 16,-24 0 0,-23 0-16,-12 0 15,-12 0-15,-12 0 16,-47 0-1,-35 0-15,-12 0 16,-71 0 0,12-11-16,24 22 15,-24-11 1,12 12-16,35-1 16,35 1-16,36-12 15,12 0 1,23 0-16,12 0 15,0 0 1,71 0-16,23-12 16,24 12-16,23 0 15,24 0 1,-47 0-16,-24 0 16,0 0-1,-11 12-15,-24-12 16,-24 0-1,-11 0-15,-13 0 16,-11 0-16,0 0 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3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-12310 1422 0,'0'0'0,"0"11"16,-12 24-16,12 0 15,0 11 1,0-11-16,12-1 15,0 1 1,0-12-16,0 12 16,-1-12-16,13 11 15,-24-34 1</inkml:trace>
  <inkml:trace contextRef="#ctx0" brushRef="#br0" timeOffset="1">-13017 1722 0,'0'0'16,"0"0"-16,12 0 16,35 0-1,24 0-15,35 0 16,0 0-16,-23 0 15,-13 0 1,-23-11-16,-47 11 16</inkml:trace>
  <inkml:trace contextRef="#ctx0" brushRef="#br0" timeOffset="2">-12074 1618 0,'0'0'0,"0"0"15,0 0-15,0 0 16,0 0 0,0 0-16,0 0 15,0 0 1,-12 0-16,12 0 16,-12-11-16,1 11 15,-1-12 1,0 1-16,12-1 15,0 0 1,0 1-16,0-1 16,0-11-1,0 12-15,12-12 16,0-1-16,11 1 16,-11 0-1,0 12-15,-1-1 16,13 1-1,-12 11-15,0 0 16,-12 0-16,11 11 16,1 1-1,0 11-15,-12 23 16,0 0 0,-24 24-16,-11-1 15,0 0 1,-1 12-16,13-35 15,-1 24-15,1-13 16,23-57 0</inkml:trace>
  <inkml:trace contextRef="#ctx0" brushRef="#br0" timeOffset="3">-11839 1306 0,'0'0'0,"0"0"16,0 0-16,0 0 16,0 0-1,0 0-15,0 0 16,0 0-1,0 0-15,0 0 16,0 0-16,0 0 16,0 0-1,0 0-15,0 0 16,-11 12 0,-1-1-16,0 1 15,0 11-15,-11 12 16,-1-1-1,1 1-15,-1 0 16,12-1 0,1 1-16,-1-12 15,0 0 1,0 0-16,12 12 16,0-23-16,12 11 15,12 0 1,11 0-16,12 0 15,24 12 1,11-12-16,-82-23 16</inkml:trace>
  <inkml:trace contextRef="#ctx0" brushRef="#br0" timeOffset="4">-11674 1271 0,'0'0'16,"12"12"-1,0 0-15,23 22 16,12 1-16,12 23 16,-12 0-1,-11-12-15,-13 0 16,-11-11-1,-12 11-15,-23 23 16,-25 1 0,48-70-16</inkml:trace>
  <inkml:trace contextRef="#ctx0" brushRef="#br0" timeOffset="5">-12475 1514 0,'0'0'0,"12"-11"0,0-12 16,11-24-16,1 1 15,0-12 1,-13-23-16,-11 24 16,12-13-1,-12 12-15,-12 12 16,1 23-16,-1 12 15,-12 11 1,-35 34-16,-11 24 16,-1 23-1,12 34-15,24 24 16,23-58 0,12-12-16,12 1 15,11 22-15,1 1 16,-12-12-1,-12-12-15,-12-23 16,12-46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3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-15537 4773 0,'0'0'15,"0"0"-15,0 35 16,0 0-1,0 11-15,0 0 16,0-46 0</inkml:trace>
  <inkml:trace contextRef="#ctx0" brushRef="#br0" timeOffset="1">-15502 5444 0,'0'0'0,"0"0"15,0 23 1,0 11-16,0 13 16,0-47-16</inkml:trace>
  <inkml:trace contextRef="#ctx0" brushRef="#br0" timeOffset="2">-15643 6264 0,'0'0'15,"0"0"-15,0 12 16,0 22 0,0 1-16,0-35 15</inkml:trace>
  <inkml:trace contextRef="#ctx0" brushRef="#br0" timeOffset="3">-15608 6657 0,'0'0'16,"0"0"0,0 0-16,0 0 15,0 12 1,0-1-16,0 12 16,12 12-16,-12 11 15,11 0 1,1 1-16,0-1 15,-12 0 1,0-23-16,0 0 16,0 1-16,0 10 15,0-11 1,0 12-16,12 0 16,0 11-1,-1 12-15,1-24 16,-12-34-16</inkml:trace>
  <inkml:trace contextRef="#ctx0" brushRef="#br0" timeOffset="4">-15514 7570 0,'0'0'16,"0"0"-1,0 0-15,0 12 16,-12 11 0,1 0-16,11 0 15,0-11-15,0-1 16,0 1-1,0-12-15,0 0 16,0 11 0,0 1-16,0-1 15,0 12 1,0 1-16,0 10 16,0-11-16,0 1 15,0-1 1,0-12-16,0 12 15,0 12 1,0-12-16,0 12 16,0-1-16,0-10 15,0-1 1,11 11-16,-11-34 16</inkml:trace>
  <inkml:trace contextRef="#ctx0" brushRef="#br0" timeOffset="5">-15337 8056 0,'0'0'15,"0"0"-15,0 0 16,0 0 0,0 0-16,0 0 15,-12 11-15,0 12 16,-23 12-1,0 11-15,-1 0 16,1-11 0,11 0-16,1-1 15,11-11-15,0 1 16,0-1 0,1 0-16,-1 0 15,0 0 1,0-11-16,12-1 15,0-11 1,0 0-16,0 0 16</inkml:trace>
  <inkml:trace contextRef="#ctx0" brushRef="#br0" timeOffset="6">-15691 8090 0,'0'0'16,"0"0"-1,0 0-15,0 0 16,0 0 0,0 12-16,0-12 15,12 23-15,0 0 16,0 12-1,11-1-15,24 24 16,-11-35 0,11 0-16,0-11 15,-12-1-15,-11 1 16,0 0 0,-1-1-16,-23-11 15</inkml:trace>
  <inkml:trace contextRef="#ctx0" brushRef="#br0" timeOffset="7">-15537 8287 0,'0'0'15,"0"0"-15,0 0 16,0 0 0</inkml:trace>
  <inkml:trace contextRef="#ctx0" brushRef="#br0" timeOffset="8">-15361 3571 0,'0'0'16,"0"0"-16,0 23 15,0-23 1</inkml:trace>
  <inkml:trace contextRef="#ctx0" brushRef="#br0" timeOffset="9">-15384 4045 0,'0'0'16,"0"12"-16,0-1 16,0 24-1,0 34-15,0-69 16</inkml:trace>
  <inkml:trace contextRef="#ctx0" brushRef="#br0" timeOffset="10">-15314 3121 0,'0'0'0,"0"0"16,0 0-1,0 0-15,12 23 16,-12-23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38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-10260 5409 0,'0'0'0,"0"0"16,12 0-16,23 0 15,12-12 1,12 1-16,24-1 16,-1 1-16,-23-1 15,-12 1 1,-12-1-16,-35 12 15</inkml:trace>
  <inkml:trace contextRef="#ctx0" brushRef="#br1" timeOffset="8">-9612 8021 0,'0'0'0,"-12"0"15,-12 0-15,-11 0 16,0 0 0,-1-12-16,1-11 15,12 12 1,11-12-16,0-1 15,12 1-15,12 0 16,11-11 0,13 10-16,-1 13 15,0-1 1,1 12-16,-13 12 16,1 23-1,-1 57-15,-11 24 16,-12-24-16,-12 12 15,1 0 1,-1-35-16,0 1 16,0-36-1,12-22-15,0-1 16,0-11 0,0-11-16,0-12 15,0-23-15,0-12 16,12-35-1,12-11-15,-1-11 16,1 11 0,-1 23-16,1-12 15,-12 36-15,-1 10 16,1 13 0,-12 22-16,0 12 15,0 0 1,-12 23-16,1 23 15,-1 47 1,12 11-16,12-23 16,23-12-16,47 1 15,24-13 1,0-10-16,-106-47 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4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1567-1922 0,'0'0'0,"0"12"16,-12 11-16,0 12 16,-11 22-1,11 1-15,12 12 16,0-1-1,12-23-15,11 0 16,1-11 0,11-23-16,12-1 15,-47-11-15</inkml:trace>
  <inkml:trace contextRef="#ctx0" brushRef="#br0" timeOffset="1">1119-1471 0,'0'0'0,"0"0"16,12 0 0,11 0-16,1 0 15,0 0 1,-1 0-16,12-12 15,1 1-15,-13-1 16,13 1 0,-1-1-16,-35 12 15</inkml:trace>
  <inkml:trace contextRef="#ctx0" brushRef="#br0" timeOffset="2">1237-1517 0,'0'0'0,"12"-12"16,-1-11-1,13-12-15,0 1 16,11-12-16,0-24 16,-11-22-1,-12-24-15,-12 35 16,0 23 0,0 24-16,-12-1 15,0 24 1,0-1-16,1 12 15,-13 23-15,-11 35 16,-1 11 0,13 12-16,11 35 15,0 22 1,12 1-16,12-46 16,0-13-1,-12-22-15,11 0 16,-11-12-16,12-11 15,-12-35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08:32.0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B42827-CC98-4798-9A36-7EC78D309FB6}" emma:medium="tactile" emma:mode="ink">
          <msink:context xmlns:msink="http://schemas.microsoft.com/ink/2010/main" type="writingRegion" rotatedBoundingBox="33355,6407 469,6131 520,-24 33406,250"/>
        </emma:interpretation>
      </emma:emma>
    </inkml:annotationXML>
    <inkml:traceGroup>
      <inkml:annotationXML>
        <emma:emma xmlns:emma="http://www.w3.org/2003/04/emma" version="1.0">
          <emma:interpretation id="{BA075523-0F7A-455A-BF31-24DBCC37237D}" emma:medium="tactile" emma:mode="ink">
            <msink:context xmlns:msink="http://schemas.microsoft.com/ink/2010/main" type="paragraph" rotatedBoundingBox="33068,6646 1287,5054 1490,1007 33271,2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C837FD-D90D-491C-9BAC-5D7DFB54947F}" emma:medium="tactile" emma:mode="ink">
              <msink:context xmlns:msink="http://schemas.microsoft.com/ink/2010/main" type="line" rotatedBoundingBox="33068,6646 1287,5054 1490,1007 33271,2599"/>
            </emma:interpretation>
          </emma:emma>
        </inkml:annotationXML>
        <inkml:traceGroup>
          <inkml:annotationXML>
            <emma:emma xmlns:emma="http://www.w3.org/2003/04/emma" version="1.0">
              <emma:interpretation id="{E2BD5593-7F8C-450A-97B6-209651B939C6}" emma:medium="tactile" emma:mode="ink">
                <msink:context xmlns:msink="http://schemas.microsoft.com/ink/2010/main" type="inkWord" rotatedBoundingBox="33120,5624 29093,5422 29242,2435 33269,2637"/>
              </emma:interpretation>
            </emma:emma>
          </inkml:annotationXML>
          <inkml:trace contextRef="#ctx0" brushRef="#br0">-422 1329 0,'0'0'0,"0"12"16,0 23-1,0 11-15,-12 12 16,-11 23-16,-1-1 16,-11 1-1,-12-11-15,47-70 16</inkml:trace>
          <inkml:trace contextRef="#ctx0" brushRef="#br0" timeOffset="-264.605">-551 1884 0,'0'0'16,"0"0"-16,-12 23 15,0 0 1,-11 0-16,-1 1 15,0-1-15,-11 0 16,0-12 0,-1 13-16,36-24 15</inkml:trace>
          <inkml:trace contextRef="#ctx0" brushRef="#br0" timeOffset="444.4976">-799 1572 0,'0'0'0,"0"0"16,-23 12-16,-24 11 15,-36 11 1,12 1-16,24-12 15,12 0 1,11 0-16,1 1 16,11-1-16,-11 23 15,11 0 1,0 0-16,0-11 16,0-12-1,1 0-15,-1 0 16,0-11-1,0 0-15,1-12 16,-13-12-16,0-11 16,1-12-1,-12-34-15,23 11 16,12 12 0,12 0-16,11 11 15,12 12-15,24 0 16,-12 11-1,-47 12-15</inkml:trace>
          <inkml:trace contextRef="#ctx0" brushRef="#br0" timeOffset="936.4983">-1553 1376 0,'0'0'16,"-11"0"-16,-25 23 15,-11 11 1,0 1-16,23-12 16,13-11-1,11-1-15,23 1 16,13 11-1,11-11-15,0-1 16,-12 1-16,1-1 16,-13-11-1,-11 0-15,-12 0 16,0 0 0,0 0-16,-12 12 15,-35 11-15,-12-12 16,-12 1-1,12 0-15,1-1 16,-13 12 0,-12 0-16,13 0 15,-13 12 1,-11 11-16,23-11 16,13 0-16,22-12 15,1 11 1,-1-10-16,36-24 15</inkml:trace>
          <inkml:trace contextRef="#ctx0" brushRef="#br0" timeOffset="1568.5837">-2695 1849 0,'0'0'15,"0"0"-15,0 0 16,12-11-16,11-24 16,12 1-1,13-13-15,10-22 16,13 0 0,0-1-16,0 24 15,-13 23-15,-10 23 16,-13 0-1,-23 12-15,-1-1 16,-11 12 0,-23 12-16,-12-12 15,-1 0 1,1 0-16,-12-11 16,11-1-16,1-11 15,0 0 1,11 0-16,12 0 15,1 0 1,-1 0-16,12 0 16,0 0-16,-12 12 15,0-1 1,0 24-16,-11 11 16,-12 1-1,-1-1-15,-11-12 16,0 1-1,-12-12-15,12-11 16,0-12-16,0-12 16,0-11-1,11-12-15,13 1 16,11-1 0,12 0-16,0 1 15,12-1-15,23 0 16,12 12-1,-47 23-15</inkml:trace>
          <inkml:trace contextRef="#ctx0" brushRef="#br0" timeOffset="1718.6727">-2330 1087 0,'0'0'15,"0"0"1,0 23-16,0-23 16</inkml:trace>
          <inkml:trace contextRef="#ctx0" brushRef="#br0" timeOffset="-806.6965">344 1849 0,'0'0'0,"0"0"16,0 0-16,0 0 15,0 0-15,0 0 16,12 0 0,-1 0-16,13 0 15,11 12 1,13 0-16,-1 11 16,0 0-1,-12 0-15,-11 0 16,-13 0-16,1-11 15,-12-1 1,-12 12-16,-23 1 16,-12-1-1,-12-12-15,-23 12 16,-36-11-16,0-1 16,12 1-1,24-12-15,23 0 16,0 12-1,59-12-15</inkml:trace>
          <inkml:trace contextRef="#ctx0" brushRef="#br0" timeOffset="188517.8437">509 3814 0,'0'0'0,"0"0"16,0 0 0,0 0-16,0 0 15,0 0 1,0 0-16,0 0 16,0 0-1,0 0-15,-12 0 16,0 0-16,1 0 15,-1-11 1,12 11-16,0-12 16,0 1-1,12-1-15,-1 0 16,13 1-16,-12-1 16,-1 12-1,-11 0-15,0 0 16,0 12-1,-11 11-15,-13 0 16,-11 12 0,-1-1-16,1-10 15,0-1-15,11 0 16,12-12 0,1 1-16,-1-1 15,0 1 1,0 0-16,0-1 15,1 12-15,-1 0 16,0 0 0,0 1-16,-11-1 15,-13 0 1,-11 0-16,-12 0 16,12-11-1,0-12-15,0-12 16,12 0-16,-1-11 15,13 0 1,11-11-16,12-1 16,0 0-1,24 1-15,35-1 16,23 12 0,-82 23-16</inkml:trace>
          <inkml:trace contextRef="#ctx0" brushRef="#br0" timeOffset="189227.8468">-563 3560 0,'12'-12'0,"23"-11"15,24 0 1,12 12-16,11-1 15,12 0 1,-11 12-16,-36 0 16,-47 0-1</inkml:trace>
          <inkml:trace contextRef="#ctx0" brushRef="#br0" timeOffset="-512.1439">-104 1491 0,'0'0'15,"0"0"1,0 0-16,12 12 16,0-1-16,0 12 15,-12 12 1,0 23-16,0 11 15,-12 12 1,0-12-16,-11 1 16,-1-12-1,24-58-15</inkml:trace>
          <inkml:trace contextRef="#ctx0" brushRef="#br0" timeOffset="189027.7436">-186 3618 0,'0'0'16,"0"0"-16,0 11 15,0 12 1,-12 1-16,0 10 16,-11 1-1,-13 11-15,1-11 16,-12-1-16,0-10 15,11-13 1,13 1-16,-1-12 16,13 0-1,11 0-15,0 0 16,0 0-16,0 0 16,0 0-1,11 0-15,1 0 16,0 11-1,0 12-15,-12 0 16,-12 12 0,-12 11-16,-11 12 15,-12-12-15,47-46 16</inkml:trace>
          <inkml:trace contextRef="#ctx0" brushRef="#br0" timeOffset="189516.5191">-716 3144 0,'0'0'0,"0"0"15,0 11 1,0 24-16,-12 46 15,0 46-15,0-23 16,1-23 0,11-23-16,0 0 15,0-12 1,0-46-16</inkml:trace>
          <inkml:trace contextRef="#ctx0" brushRef="#br0" timeOffset="189887.723">-1105 3571 0,'0'0'0,"0"0"16,0 0-1,12 24-15,0 10 16,-1 1-1,-11 11-15,-11 0 16,-1 1-16,-24-1 16,-11 0-1,0-11-15,-23-12 16,-13-12 0,-35-11-16,24-11 15,12-24 1,23 1-16,23 10 15,13-10-15,-1-1 16,24-11 0,12 11-16,35-11 15,24 11 1,0 24-16,-71 11 16</inkml:trace>
          <inkml:trace contextRef="#ctx0" brushRef="#br0" timeOffset="190095.9509">-1246 3791 0,'0'0'16,"0"0"-1,0 0-15,0 0 16,0 0-16,0 0 16</inkml:trace>
          <inkml:trace contextRef="#ctx0" brushRef="#br0" timeOffset="190882.8653">-1894 3040 0,'0'0'0,"0"-12"16,-12 1-1,-35-1-15,-36 1 16,-23 11-16,12 0 15,24 11 1,-1 12-16,12 0 16,12 1-1,11-1-15,13 0 16,23-23-16</inkml:trace>
          <inkml:trace contextRef="#ctx0" brushRef="#br0" timeOffset="190617.5059">-2354 3456 0,'0'0'16,"0"0"-16,0 0 15,12 35-15,0 11 16,0 12-1,-12-1-15,12 1 16,-12-12 0,11-11-16,1 0 15,-12-35-15</inkml:trace>
          <inkml:trace contextRef="#ctx0" brushRef="#br0" timeOffset="191237.5979">-2754 3248 0,'0'0'16,"0"0"-16,0 0 15,0 0-15,0 23 16,12 12 0,-1 11-16,1 0 15,-12 12 1,0-12-16,-12 0 15,-11 1-15,-12-13 16,-13 1 0,1-12-16,-23-11 15,-25-1 1,-11-22-16,12-1 16,23-11-1,13-12-15,10-11 16,25 0-16,11 0 15,24 11 1,35-23-16,12 12 16,0 11-1,-59 35-15</inkml:trace>
          <inkml:trace contextRef="#ctx0" brushRef="#br0" timeOffset="191425.8289">-3060 3421 0,'0'0'16,"0"0"-16,0 0 15,0 0-15,0 0 16</inkml:trace>
        </inkml:traceGroup>
        <inkml:traceGroup>
          <inkml:annotationXML>
            <emma:emma xmlns:emma="http://www.w3.org/2003/04/emma" version="1.0">
              <emma:interpretation id="{D91D61CE-196C-4226-969D-A64BA1CBE53F}" emma:medium="tactile" emma:mode="ink">
                <msink:context xmlns:msink="http://schemas.microsoft.com/ink/2010/main" type="inkWord" rotatedBoundingBox="28867,6436 23480,6166 23678,2219 29065,2489"/>
              </emma:interpretation>
            </emma:emma>
          </inkml:annotationXML>
          <inkml:trace contextRef="#ctx0" brushRef="#br0" timeOffset="2525.8739">-4580 1202 0,'0'0'0,"0"0"16,0 0-16,12 0 16,35-11-1,0-1-15,12-11 16,0 0-16,-12 11 16,12-11-1,-12 12-15,0-1 16,0 1-1,-11 11-15,-1 0 16,-12 11 0,-11 1-16,0 11 15,-12 23-15,-12 35 16,-11 11 0,-1-11-16,1-11 15,11-1 1,0 0-16,0-11 15,0-12-15,1 1 16,-1-13 0,12 1-16,0 0 15,0-24 1,0 1-16,0-1 16,0-11-1</inkml:trace>
          <inkml:trace contextRef="#ctx0" brushRef="#br0" timeOffset="2750.8351">-4580 1584 0,'0'0'0,"0"0"15,24-12-15,34 12 16,25-11-1,35-1-15,35 12 16,0 0 0,-47 0-16,-35 0 15,-12 12-15,-59-12 16</inkml:trace>
          <inkml:trace contextRef="#ctx0" brushRef="#br0" timeOffset="3540.3077">-5110 1722 0,'0'0'0,"0"0"16,0 0-16,0 0 16,0 0-1,0 0-15,0 0 16,-12-11-1,0-1-15,1 1 16,11-1-16,0 1 16,0-1-1,0 0-15,11-11 16,13 12 0,11-1-16,1 1 15,-1 11 1,0 0-16,-11 11 15,-12 1-15,-1-1 16,-11 12 0,-11 12-16,-25 11 15,-11 1 1,0-13-16,-12 1 16,0-12-16,0-11 15,-11-1 1,-1-11-16,12-11 15,12-1 1,12 0-16,11 1 16,12-1-1,12 1-15,0-1 16,24 1-16,-1-1 16,13 1-1,-1 11-15,0 11 16,1 1-1,-13 11-15,1 11 16,-12 1 0,-12 0-16,0-1 15,-24 1-15,-23 0 16,-24 0 0,-23-1-16,23-22 15,71-12-15</inkml:trace>
          <inkml:trace contextRef="#ctx0" brushRef="#br0" timeOffset="3757.7306">-5157 1283 0,'0'0'16,"0"0"-16</inkml:trace>
          <inkml:trace contextRef="#ctx0" brushRef="#br0" timeOffset="4220.7631">-5511 1491 0,'0'0'0,"0"0"16,0 12-1,-11 11-15,-13 0 16,-11 0 0,-1-11-16,-11-1 15,0 1 1,-24-1-16,-35 1 16,-23-12-16,23 0 15,12 0 1,23 0-16,0 0 15,12 0 1,12 0-16,12 0 16,11 0-16,13 0 15,11 0 1,0 0-16,11 0 16,36 11-1,60 1-15,46 0 16,-36 11-1,1-12-15,0 1 16,-12 11-16,-106-23 16</inkml:trace>
          <inkml:trace contextRef="#ctx0" brushRef="#br0" timeOffset="4416.5808">-6370 1121 0,'11'0'0,"107"12"16,47 11-16,106 12 15,23-1 1</inkml:trace>
          <inkml:trace contextRef="#ctx0" brushRef="#br0" timeOffset="16459.1829">-7030 1064 0,'0'0'0,"0"0"16,0 0-16,0 0 15,0 0 1,0 0-16,0 0 15,0 0 1,0 23-16,0 23 16,12 35-16,-12 0 15,0-12 1,0 0-16,-12 12 16,0 12-1,-12-1-15,1-22 16,-12-13-16,-13 1 15,-22-12 1,70-46-16</inkml:trace>
          <inkml:trace contextRef="#ctx0" brushRef="#br0" timeOffset="191769.8339">-3638 3537 0,'0'0'0,"0"0"16,0 0-1,-11 11-15,-1 1 16,-12 11-1,-11 0-15,-12 0 16,-12 0-16,0 1 16,12-13-1,12 1-15,-1-1 16,13-11 0,23 0-16</inkml:trace>
          <inkml:trace contextRef="#ctx0" brushRef="#br0" timeOffset="192016.6058">-3803 2843 0,'0'0'16,"0"0"-16,0 35 15,0 34 1,-11 1-16,-13 11 16,1 34-1,-1-22-15,12-12 16,12-12-16,0-69 16</inkml:trace>
          <inkml:trace contextRef="#ctx0" brushRef="#br0" timeOffset="192340.8143">-4333 2959 0,'0'0'0,"0"0"15,0 0-15,12 23 16,0 12 0,0 11-16,0 23 15,-12 12 1,-12 0-16,12 0 15,0-23 1,0 0-16,0-58 16</inkml:trace>
          <inkml:trace contextRef="#ctx0" brushRef="#br0" timeOffset="192707.712">-4533 3155 0,'0'0'0,"0"0"15,0 0 1,0 0-16</inkml:trace>
          <inkml:trace contextRef="#ctx0" brushRef="#br0" timeOffset="192553.9113">-4568 3467 0,'0'0'15,"0"0"-15,0 0 16,-12 12-16,-23 11 16,-1 0-1,-11 0-15,0 0 16,0 1 0,0-13-16,12 1 15,11-1-15,24-11 16</inkml:trace>
          <inkml:trace contextRef="#ctx0" brushRef="#br0" timeOffset="195669.4613">-5110 4612 0,'0'0'16,"0"0"-16,12 0 15,35 0 1,35-12-16,13 1 16,-1-1-1,0 12-15,-94 0 16</inkml:trace>
          <inkml:trace contextRef="#ctx0" brushRef="#br0" timeOffset="195363.9726">-5157 2924 0,'0'0'16,"0"0"0,0 0-16,0 0 15,0 0-15,0 0 16,0 12-1,-12 23-15,-12 11 16,1-12 0,-1 1-16,-11-12 15,-12 12-15,-12-12 16,-23-11 0,11-1-16,24-11 15,0-11 1,11-1-16,1 12 15,11 0 1,-11 0-16,11 0 16,1 0-16,11 0 15,0 12 1,12-12-16,0 0 16,12 11-1,0 1-15,11 11 16,-11 0-1,-12 12-15,-12 11 16,-11 23-16,-12-11 16,-1 0-1,-11-12-15,-12 12 16,0-12 0,12 0-16,12 0 15,11 12-15,13 0 16,11 0-1,23 0-15,12-1 16,13-10 0,10-13-16,60 1 15,47-12-15,-23-11 16,-36-24 0,-12-11-16,-12 0 15,-23-12 1,-24 12-16,-23 0 15,-12 0 1,-12 0-16,-11 0 16,-12 11-16,-1 0 15,1 1 1,0 11-16,23 0 16,0 0-1,12 0-15,0 11 16,12 13-1,47 10-15,70 1 16,13-12-16,-1 0 16,-35 0-1,-106-23-15</inkml:trace>
          <inkml:trace contextRef="#ctx0" brushRef="#br0" timeOffset="196163.8579">-5970 4924 0,'0'0'0,"0"0"16,0 0 0,12 0-16,23-12 15,36-11 1,23 0-16,0-12 15,-11 1-15,-24 10 16,-12 1 0,-12 0-16,-23 0 15,0 0 1,-12 11-16,0 12 16,0 0-1,-36 0-15,-11 12 16,-12 11-16,12 0 15,12 0 1,11 0-16,13 1 16,11-13-1,47 24-15,47-1 16,12-10 0,0-1-16,-12 11 15,-94-34-15</inkml:trace>
          <inkml:trace contextRef="#ctx0" brushRef="#br0" timeOffset="197875.0678">-6465 3028 0,'0'0'16,"0"0"-16,-23 12 15,-24 11 1,-12 12-16,12-12 16,11 0-1,13-12-15,11 1 16,12 0-16,0-12 16,12 11-1,11 1-15,1-1 16,-1-11-1,-11 0-15,0 0 16,0 0-16,-12 0 16,0 0-1,0 0-15,-12 12 16,-23 22 0,-24 1-16,-12 11 15,24-23 1,0 1-16,0-13 15,0 1-15,11-1 16,1-11 0,-1 0-16,1 0 15,-12 12 1,-24-1-16,1 1 16,23-1-1,11 1-15,1-12 16,11 0-16,13 0 15,-1-12 1,12 12-16,0-11 16,0-1-1,12 1-15,-1-1 16,13 1-16,-1 11 16,1 0-1,-12 11-15,-12 1 16,0 11-1,-12 23-15,-12 0 16,-11 1 0,-12-1-16,0-11 15,-24 22-15,71-57 16</inkml:trace>
          <inkml:trace contextRef="#ctx0" brushRef="#br0" timeOffset="198084.482">-7301 4045 0,'0'0'0,"0"0"15,0 0 1,0 0-16,0 0 15,0 0 1,0 0-16</inkml:trace>
          <inkml:trace contextRef="#ctx0" brushRef="#br0" timeOffset="17130.6334">-7313 1433 0,'0'0'16,"0"0"0,0 24-16,0-1 15,-12 0 1,1 0-16,-1-12 15,0 1-15,0 0 16,0-1 0,1 12-16,-13 12 15,-11 23 1,-1-1-16,1-10 16,0-13-1,11-11-15,1-11 16,11-12-16,0 0 15,-11-12 1,-1 1-16,0-1 16,1 1-1,-13 11-15,-11 0 16,-12 0-16,1 0 16,-25 11-1,1-11-15,-24 0 16,0-11-1,11-1-15,1 1 16,12-1 0,-1 1-16,1-1 15,11 12-15,12 0 16,24 12 0,11-12-16,1 0 15,23 0 1,0 0-16,12 11 15,35 12-15,23 0 16,60 12 0,35 0-16,-24-24 15,-47-11 1,-94 0-16</inkml:trace>
          <inkml:trace contextRef="#ctx0" brushRef="#br0" timeOffset="198338.9147">-7784 3421 0,'0'0'0,"0"0"16,0 12 0,-12 11-16,-23 23 15,-12 0-15,11-11 16,-11 0-1,12-12-15,0 0 16,35-23 0</inkml:trace>
          <inkml:trace contextRef="#ctx0" brushRef="#br0" timeOffset="198707.5269">-8173 3155 0,'0'0'15,"0"0"-15,0 0 16,0 0-16,0 12 16,12 11-1,-12-11-15,0 11 16,0 0 0,0 0-16,-12 0 15,-11 0-15,-13 12 16,-11-12-1,-12 0-15,59-23 16</inkml:trace>
          <inkml:trace contextRef="#ctx0" brushRef="#br0" timeOffset="17326.4579">-8620 1410 0,'0'0'0,"11"0"15,36 0-15,59-11 16,36 11-1,46-12-15,-188 12 16</inkml:trace>
          <inkml:trace contextRef="#ctx0" brushRef="#br0" timeOffset="199007.7676">-8526 2855 0,'0'0'0,"0"0"16,0 0-1,0 0-15,0 0 16,0 0-1,0 23-15,0 23 16,0 1-16,0 10 16,0-10-1,0-1-15,0 0 16,0-46 0</inkml:trace>
          <inkml:trace contextRef="#ctx0" brushRef="#br0" timeOffset="199268.0171">-8797 3190 0,'0'0'16,"0"0"-16,0 0 15,12 12 1,-1-1-16,1 12 15,0 0 1,0 12-16,-12 0 16,-12-1-16,-12 1 15,-34 0 1,-25 11-16,83-46 16</inkml:trace>
        </inkml:traceGroup>
        <inkml:traceGroup>
          <inkml:annotationXML>
            <emma:emma xmlns:emma="http://www.w3.org/2003/04/emma" version="1.0">
              <emma:interpretation id="{92D24C20-5793-44B5-9272-3099CE5EC479}" emma:medium="tactile" emma:mode="ink">
                <msink:context xmlns:msink="http://schemas.microsoft.com/ink/2010/main" type="inkWord" rotatedBoundingBox="22939,5610 16297,5278 16474,1758 23115,2090"/>
              </emma:interpretation>
            </emma:emma>
          </inkml:annotationXML>
          <inkml:trace contextRef="#ctx0" brushRef="#br0" timeOffset="19617.3031">-9834 1514 0,'0'0'16,"0"0"-1,0 0-15,0 0 16,12 0-1,0 12-15,23-1 16,1 13-16,11-13 16,-12 12-1,12 0-15,-12-11 16,-11 11 0,0-11-16,-13-1 15,-11 12 1,-11 12-16,-13 0 15,-23 11-15,0 0 16,0-11 0,-12-1-16,0-11 15,59-23 1</inkml:trace>
          <inkml:trace contextRef="#ctx0" brushRef="#br0" timeOffset="19807.2838">-9975 1792 0,'0'0'0,"0"0"16,-12 11-16,-11 12 16,-13 12-1,-23 11-15,0 0 16,59-46-1</inkml:trace>
          <inkml:trace contextRef="#ctx0" brushRef="#br0" timeOffset="21365.0407">-9775 705 0,'0'0'16,"0"0"-16,0 0 15,-12-11 1,-11-1-16,-48 1 16,-82 22-1,-12 24-15,-94 34 16,35 35-1,-11 0-15,-13 23 16,107-23-16,35-11 16,35-1-1,71-92-15</inkml:trace>
          <inkml:trace contextRef="#ctx0" brushRef="#br0" timeOffset="20290.1647">-10800 2069 0,'0'0'15,"0"0"-15,0-11 16,12-13-1,0-10-15,23-24 16,24 0 0,-12 12-16,0 11 15,0 1 1,-11 10-16,-1 1 16,1 0-16,-1 12 15,0 11 1,-11 0-16,-12 0 15,-1 11 1,-11 1-16,0 11 16,-11 12-16,-13-1 15,-11 1 1,-12 0-16,-24-1 16,-12 1-1,13-12-15,23-11 16,-1-12-1,13-12-15,12 0 16,-1-11-16,0-11 16,13-1-1,11-11-15,11 11 16,13 0 0,11 1-16,12-1 15,-47 35-15</inkml:trace>
          <inkml:trace contextRef="#ctx0" brushRef="#br0" timeOffset="20900.5581">-10835 1272 0,'0'0'0,"0"0"15,0 11 1,0 12-16,0 12 16,0 0-1,-12-1-15,0 1 16,1-12-1,-1 0-15,0 0 16,0 0-16,1-11 16,-1 0-1,0 11-15,-23 0 16,-1 0 0,-23 12-16,12-12 15,0 0-15,12-12 16,23-11-1,0 0-15,0 0 16,1 0 0,-1-11-16,0-1 15,0 1 1,1-1-16,-1 12 16,-12-11-16,1 11 15,-1 0 1,-11 0-16,11 0 15,1 0 1,-1 0-16,1 11 16,11 1-16,0-1 15,0 12 1,12 0-16,-12 35 16,12-58-1</inkml:trace>
          <inkml:trace contextRef="#ctx0" brushRef="#br0" timeOffset="21086.7387">-12190 2508 0,'0'0'16,"0"0"0,0 0-16,24 0 15,70-11-15,71-24 16,-12-11-1,-11-12-15,22 0 16,-164 58 0</inkml:trace>
          <inkml:trace contextRef="#ctx0" brushRef="#br0" timeOffset="23679.5701">-12249 1225 0,'12'0'0,"24"-11"16,34-1-16,-11 1 15,-12 11 1,-47 0-16</inkml:trace>
          <inkml:trace contextRef="#ctx0" brushRef="#br0" timeOffset="23481.5245">-12131 1457 0,'0'0'15,"0"11"1,0 1-16,0 11 15,-12 23-15,1 0 16,-25 12 0,1 0-16,-12-12 15,0-11 1,0-12-16,11 0 16,1-23-1,11-12-15,1 1 16,11-1-16,0 1 15,0-1 1,12 1-16,0-1 16,0 0-1,12 12-15,0 0 16,0 0-16,0 12 16,-12 11-1,-12 12-15,-12 11 16,-11 12-1,0-12-15,-24 0 16,-12-11 0,-11 0-16,82-35 15</inkml:trace>
          <inkml:trace contextRef="#ctx0" brushRef="#br0" timeOffset="24474.5824">-12531 1029 0,'0'0'0,"0"0"15,0 0 1,0 0-16,0 0 16</inkml:trace>
          <inkml:trace contextRef="#ctx0" brushRef="#br0" timeOffset="201755.8098">-9963 3583 0,'0'0'0,"0"0"0,0 0 15,0-12 1,0-11-16,11-11 16,1-13-1,12 1-15,-1 12 16,1-1 0,-1 0-16,13 12 15,-1 12-15,12 11 16,-11 0-1,-13 11-15,1 12 16,-12-11 0,-1 11-16,-11 0 15,-11-11 1,-13-1-16,0 1 16,-11-1-16,-24-11 15,-23 0 1,-13 0-16,1 0 15,12 12 1,23-1-16,12 12 16,0 12-16,23 0 15,1 11 1,23-46-16</inkml:trace>
          <inkml:trace contextRef="#ctx0" brushRef="#br0" timeOffset="202091.5462">-10199 4184 0,'0'0'0,"12"-23"15,11-12-15,1-11 16,-12 0-1,-12 0-15,-24-1 16,-11 13 0,-12-1-16,0 12 15,0 11-15,-1 12 16,25 0 0,11 0-16,12 0 15,0 12 1,24 11-16,23 12 15,35-1 1,12 1-16,-94-35 16</inkml:trace>
          <inkml:trace contextRef="#ctx0" brushRef="#br0" timeOffset="202435.1776">-10741 3098 0,'0'0'15,"0"11"-15,0 24 16,-12 23 0,1 23-16,-1 23 15,12-35 1,0-11-16,0-58 15</inkml:trace>
          <inkml:trace contextRef="#ctx0" brushRef="#br0" timeOffset="202859.0041">-10988 3421 0,'0'0'0,"0"0"16,0 12-16,-12 22 16,0 13-1,1-13-15,-1-11 16,0 1-16,0-13 16,0 1-1,1-12-15,-1 0 16,0 0-1,-12-12-15,1 1 16,11-13 0,-11 13-16,11-1 15,-12 1-15,1 11 16,-1 0 0,1 11-16,-13 12 15,13-11 1,-13 11-16,1 0 15,0 0 1,-1 1-16,-11-1 16,47-23-16</inkml:trace>
          <inkml:trace contextRef="#ctx0" brushRef="#br0" timeOffset="203056.7276">-11200 3225 0,'0'0'0,"0"0"16,0 0-16,0 0 16,0 0-1,0 0-15,0 0 16,0 0-1</inkml:trace>
          <inkml:trace contextRef="#ctx0" brushRef="#br0" timeOffset="203293.9398">-11554 2901 0,'0'0'0,"0"0"15,0 0-15,0 35 16,12 23 0,-12 11-16,0 12 15,-12 0 1,1 0-16,11-35 16,-12 12-1,0-12-15,12-46 16</inkml:trace>
          <inkml:trace contextRef="#ctx0" brushRef="#br0" timeOffset="203490.6188">-11848 3491 0,'0'0'16,"0"0"-16,-12 11 16,-11 12-1,-13 0-15,-11 24 16,0-13-1,0-11-15,0 1 16,11-1-16,13-12 16,-1 1-1,24-12-15</inkml:trace>
          <inkml:trace contextRef="#ctx0" brushRef="#br0" timeOffset="203688.5131">-11978 3155 0,'0'0'16,"0"0"-16,0 0 16,0 0-16,0 0 15,12 0 1,0 12-16,-12-12 15</inkml:trace>
          <inkml:trace contextRef="#ctx0" brushRef="#br0" timeOffset="204043.4167">-12413 3202 0,'0'0'0,"0"0"16,0 0-16,0 0 16,11 11-1,13 12-15,-1 0 16,1 1 0,0 10-16,-1 1 15,-11-12-15,-12 0 16,0-11-1,-12-1-15,0-11 16,-11 0 0,-1-11-16,12-1 15,1 1 1,11-1-16,0 0 16,11-11-16,25 12 15,-36 11 1</inkml:trace>
          <inkml:trace contextRef="#ctx0" brushRef="#br0" timeOffset="204456.5329">-12673 2832 0,'0'0'0,"0"0"15,0 0-15,0 23 16,0 23 0,0 12-16,-11 23 15,-1-23 1,0-12-16,0 0 15,0-11 1,12-35-16</inkml:trace>
          <inkml:trace contextRef="#ctx0" brushRef="#br0" timeOffset="24299.645">-12755 1537 0,'0'0'0,"0"12"16,-12 11-1,-11 12-15,-1-12 16,0 0 0,1-11-16,-1-12 15,13 0-15,-1-12 16,0 0-1,0 1-15,0-12 16,1-35 0,11-11-16,0 22 15,0 13 1,0 11-16,0 11 16,0 12-16,0 0 15,0 0 1,0 0-16,0 35 15,-12-1 1,0 13-16,0 45 16,-11 1-1,-13-1-15,1-11 16,-12-12-16,0-23 16,-24 1-1,0-24-15,-11-12 16,0-11-1,11-11-15,12-24 16,12 0 0,12-11-16,11-12 15,12 12-15,24 0 16,23-12 0,36-11-16,35 0 15,12 11-15,-118 58 16</inkml:trace>
          <inkml:trace contextRef="#ctx0" brushRef="#br0" timeOffset="205097.6711">-13073 3167 0,'0'0'0,"-12"12"16,0-1-16,1 12 16,-1 0-1,0 0-15,12-23 16,0 0 0,0 0-16,0 0 15,0 0-15,-12 12 16,-11 11-1,-13 23-15,13 1 16,-1-13 0,-11 1-16,-1-24 15,-11 1-15,12-12 16,0 0 0,11-12-16,1 1 15,-1-1 1,0 1-16,13-1 15,-1 1 1,0-1-16,0 1 16,1-1-16,-1 0 15,-12 12 1,-11 0-16,-36-11 16,-47 11-1,-23 0-15,11 0 16,-34 0-16,-25 11 15,48-22 1,-1-1-16,13 12 16,23 0-1,35 0-15,36 0 16,-1 0 0,36 0-16,0 0 15,36 0-15,34 0 16,72-11-1,23-1-15,-24 1 16,-47 11 0,-94 0-16</inkml:trace>
          <inkml:trace contextRef="#ctx0" brushRef="#br0" timeOffset="25039.5484">-13768 1722 0,'0'0'15,"0"0"-15,0 0 16,0 0 0,0 0-16,0 0 15,0 0 1,0 0-16,0 0 16,0 0-16,0 0 15,0 0 1,0 0-16,0-11 15,0-1 1,0 1-16,0-12 16,12-1-16,-12 13 15,11-12 1,1 11-16,0 1 16,-12 11-1,0 0-15,0 0 16,12 11-16,-12 1 15,0 11 1,0 12-16,-12-1 16,-12 24-1,-23 0-15,-12 0 16,-23-12 0,-1 0-16,25-23 15,58-23-15</inkml:trace>
          <inkml:trace contextRef="#ctx0" brushRef="#br0" timeOffset="-20002.3001">-15759 809 0,'0'0'0,"0"0"16,0 0-1,0 0-15,0 0 16,0 0-16,12 0 16,11 0-1,25 0-15,-1 0 16,35-11 0,24-1-16,24 1 15,-24 11 1,-24 0-16,1-12 15,34 12-15,25-11 16,-24-1 0,-36 12-16,1 0 15,-1 0 1,0 0-16,1 0 16,-12 0-1,-1 0-15,-11 0 16,-12 0-16,-11 0 15,-13 0 1,1 0-16,-13 0 16,1 0-1,-12 0-15,0 0 16</inkml:trace>
          <inkml:trace contextRef="#ctx0" brushRef="#br0" timeOffset="205303.6842">-14640 2936 0,'0'0'16,"12"0"-16,47 0 16,47-12-1,59 1-15,-24-1 16,-141 12-16</inkml:trace>
          <inkml:trace contextRef="#ctx0" brushRef="#br0" timeOffset="25305.7907">-14145 1653 0,'0'0'0,"0"0"15,0 0 1,0 0-16,0 0 16,0 0-16,-12 23 15,-11 23 1,-13 12-16,-11 11 16,12-11-1,-1-12-15,13-11 16,23-35-1</inkml:trace>
          <inkml:trace contextRef="#ctx0" brushRef="#br0" timeOffset="25710.9839">-14310 1780 0,'0'0'0,"0"0"16,0 0-1,-12 12-15,0-1 16,-11 12 0,11-11-16,-11-1 15,-1 1-15,0 0 16,1-12 0,11 0-16,0 0 15,1-12 1,11 12-16,0 0 15,0-23 1,0 11-16,11 1 16,1-1-16,-12 12 15,0 0 1,0 0-16,0 0 16,0 12-1,-12 11-15,-11 12 16,-24 11-1,-1 0-15,13-11 16,35-35-16</inkml:trace>
          <inkml:trace contextRef="#ctx0" brushRef="#br0" timeOffset="27069.5353">-14381 1907 0,'0'0'16,"0"0"-16,0 0 16,0 0-1,0 0-15,0 0 16,0 0-16,-11 0 15,-1 0 1,0 0-16,0 0 16,0-11-1,1-1-15,-1 1 16,0-13 0,12 1-16,0 0 15,0 0-15,12 0 16,0 11-1,-1 1-15,-11 11 16,0 0 0,12 11-16,0 24 15,-12 11-15,-12 1 16,-11 10 0,-13 1-16,-34 0 15,-1-12 1,0 0-16,12-11 15,59-35-15</inkml:trace>
          <inkml:trace contextRef="#ctx0" brushRef="#br0" timeOffset="26349.3161">-14522 1376 0,'0'0'16,"0"0"-16,0 0 16,0 0-1,-12 11-15,-35 12 16,-12 12 0,12-12-16,0 0 15,12 0-15,-1 12 16,13 0-1,-13 11-15,1 12 16,0-1 0,-1-10-16,13-13 15,-13-11-15,1-11 16,-12-24 0,12-11-16,11-11 15,0-13 1,36-22-16,24-35 15,46-23 1,12 23-16,48 23 16,-142 81-16</inkml:trace>
          <inkml:trace contextRef="#ctx0" brushRef="#br0" timeOffset="25957.5144">-14852 1734 0,'0'0'16,"0"0"0,0 0-16,0 11 15,0 24-15,0 11 16,-12 1 0,-11-1-16,-13 0 15,-11 0 1,12-23-16,0 1 15,35-24 1</inkml:trace>
          <inkml:trace contextRef="#ctx0" brushRef="#br0" timeOffset="28880.6539">-15936 1445 0,'0'0'0,"0"0"15,0 0-15,0 0 16,0 0 0,0 0-16,0 0 15,12 12-15,12-1 16,-1 12 0,-11 0-16,12 0 15,-13 12 1,-11 0-16,-11-1 15,-13 1 1,0 11-16,-11 1 16,-12-1-16,0-12 15,-12-10 1,59-24-16</inkml:trace>
          <inkml:trace contextRef="#ctx0" brushRef="#br0" timeOffset="29146.5051">-16089 1121 0,'0'0'0,"0"0"16,0 0-1,0 23-15,12 35 16,-12 23 0,0-11-16,-12-1 15,-11 0-15,-13 12 16,13-12 0,23-69-16</inkml:trace>
        </inkml:traceGroup>
        <inkml:traceGroup>
          <inkml:annotationXML>
            <emma:emma xmlns:emma="http://www.w3.org/2003/04/emma" version="1.0">
              <emma:interpretation id="{3BE5B317-4944-45E7-BE08-D114EE1FA3E0}" emma:medium="tactile" emma:mode="ink">
                <msink:context xmlns:msink="http://schemas.microsoft.com/ink/2010/main" type="inkWord" rotatedBoundingBox="16240,3356 14093,3248 14141,2286 16288,2394">
                  <msink:destinationLink direction="with" ref="{6D1695D3-BDC2-4A2A-96C9-52465791C56A}"/>
                </msink:context>
              </emma:interpretation>
            </emma:emma>
          </inkml:annotationXML>
          <inkml:trace contextRef="#ctx0" brushRef="#br0" timeOffset="30053.3674">-16631 1353 0,'0'0'15,"0"0"-15,0 0 16,-11 11-16,-25 12 16,-23 12-1,12 0-15,0-1 16,12-11-1,11 0-15,12 1 16,1-1-16,-1 0 16,12 11-1,0 1-15,0 11 16,0-11 0,-12-12-16,12 0 15,-12-11 1,1-1-16,-1 1 15,0-12-15,-12 0 16,1-12 0,-1-11-16,1-11 15,11-1 1,0 0-16,24-11 16,12-12-1,23 0-15,12 12 16,-59 46-16</inkml:trace>
          <inkml:trace contextRef="#ctx0" brushRef="#br0" timeOffset="30546.5384">-17090 1087 0,'0'0'0,"0"0"16,-12 0-16,-11 23 16,-13 11-1,-11 24-15,12-11 16,11-13 0,12-11-16,12 0 15,12 1 1,0-13-16,0 1 15,11-1-15,-11-11 16,0 0 0,0 0-16,-12 0 15,0 0 1,0 0-16,0 0 16,0 0-16,-12 12 15,-23 11 1,-13 0-16,-10 12 15,-13-1 1,12 1-16,0 11 16,12-11-1,0 11-15,0 0 16,0 12-16,11-23 16,1-12-1,23 0-15,12-23 16</inkml:trace>
          <inkml:trace contextRef="#ctx0" brushRef="#br0" timeOffset="31158.5709">-17962 1792 0,'0'0'0,"0"0"15,0 0 1,0 0-16,0-23 15,0-12-15,12-11 16,12-35 0,11 0-16,12 0 15,0 23 1,-11 24-16,-13 10 16,1 13-1,-1 11-15,-11 11 16,0 13-16,-12-1 15,0 0 1,-12 0-16,0 0 16,-11 0-1,-13 0-15,1 0 16,0-11-16,-1-1 16,13-11-1,-1 0-15,12 0 16,1 12-1,-1 0-15,0-1 16,0 12-16,0 0 16,1 12-1,-13 11-15,1-11 16,-25 11 0,13-11-16,-12-12 15,0-12 1,-12 1-16,0-24 15,0 1-15,12-12 16,24-12 0,-1 0-16,24-11 15,24-12 1,34-11-16,25-23 16,11 34-16,-94 58 15</inkml:trace>
          <inkml:trace contextRef="#ctx0" brushRef="#br0" timeOffset="31288.5094">-17738 971 0,'0'0'0,"0"0"16,0 0-1,0 0-15</inkml:trace>
          <inkml:trace contextRef="#ctx0" brushRef="#br0" timeOffset="29373.2493">-16324 1630 0,'0'0'0,"0"0"16,-12 11-1,0 1-15,-11 11 16,-13 0-16,1 12 15,-12 0 1,0-1-16,-1-11 16,13-11-1,-12 11-15,47-23 16</inkml:trace>
          <inkml:trace contextRef="#ctx0" brushRef="#br0" timeOffset="29601.8893">-16313 994 0,'0'0'0,"0"0"16,0 12-16,-11 46 15,-1 22-15,-23 25 16,-1-36 0,36-69-16</inkml:trace>
        </inkml:traceGroup>
        <inkml:traceGroup>
          <inkml:annotationXML>
            <emma:emma xmlns:emma="http://www.w3.org/2003/04/emma" version="1.0">
              <emma:interpretation id="{E4C73590-0A98-4197-AE1A-ED447FC650FF}" emma:medium="tactile" emma:mode="ink">
                <msink:context xmlns:msink="http://schemas.microsoft.com/ink/2010/main" type="inkWord" rotatedBoundingBox="13668,3521 11391,3407 11444,2355 13721,2469"/>
              </emma:interpretation>
            </emma:emma>
          </inkml:annotationXML>
          <inkml:trace contextRef="#ctx0" brushRef="#br0" timeOffset="32892.0795">-18916 1318 0,'0'0'15,"0"0"-15,0 0 16,0 0-1,0 0-15,0 0 16,0 11-16,-12 1 16,-11 0-1,-13-1-15,1 1 16,0-12 0,-1-12-16,13 1 15,-12-13-15,23 1 16,0 0-1,12-11-15,12-1 16,11-11 0,1 11-16,11 0 15,1 12 1,-13 12-16,-11 11 16,11 0-16,-11 11 15,12 24 1,-1 34-16,-11 12 15,0-12 1,-12-11-16,0 0 16,0 11-16,0 1 15,0-13 1,12 24-16,-12-81 16</inkml:trace>
          <inkml:trace contextRef="#ctx0" brushRef="#br0" timeOffset="35495.6089">-19458 1641 0,'0'0'15,"0"0"-15,0 0 16,0 0-16,0 0 16,0 0-1,-12 0-15,-11 0 16,-12 0-1,-13 0-15,1 0 16,0 0-16,12-11 16,11-1-1,1 1-15,11-1 16,0 1 0,0-1-16,1 1 15,11-1-15,0 0 16,0 1-1,11-1-15,1 1 16,12 11 0,-1 0-16,1 0 15,-1 11 1,-11 1-16,0-1 16,0 1-16,-12 0 15,0-1 1,-24 12-16,-11 0 15,-12 12 1,0 0-16,-12-1 16,-12 1-1,0-12-15,12-11 16,1-1-16,10-11 16,13 0-1,12-11-15,11-1 16,12 1-1,12-1-15,-1-11 16,13 0-16,11 11 16,1 1-1,-13-1-15,1 12 16,-1 0 0,-11 12-16,0 11 15,-12 0 1,0 23-16,-24 0 15,-35 12-15,-35 0 16,0-12 0,23-11-16,1-12 15,70-23 1</inkml:trace>
          <inkml:trace contextRef="#ctx0" brushRef="#br0" timeOffset="33801.4879">-19811 1075 0,'0'0'0,"0"0"15,0 0-15,0 0 16</inkml:trace>
          <inkml:trace contextRef="#ctx0" brushRef="#br0" timeOffset="34282.6285">-20070 1353 0,'0'0'0,"0"0"16,0 0 0,-12 11-16,0 1 15,0 11 1,-11 0-16,-24 0 16,-12 0-1,0 0-15,12-11 16,-24-1-16,-23 1 15,-24-1 1,0-11-16,24 0 16,23 0-1,1 0-15,11 0 16,12 0 0,11 0-16,13 0 15,11 0-15,0 0 16,12 0-1,0 0-15,0 0 16,12 12 0,23 0-16,36-1 15,23 1-15,0-1 16,-11-11 0,-12 0-16,-71 0 15</inkml:trace>
          <inkml:trace contextRef="#ctx0" brushRef="#br0" timeOffset="34527.5479">-21036 1168 0,'0'0'16,"0"0"-16,23 0 16,60-12-1,35-11-15,-1 0 16,25 0 0,23 34-16,-165-11 15</inkml:trace>
        </inkml:traceGroup>
        <inkml:traceGroup>
          <inkml:annotationXML>
            <emma:emma xmlns:emma="http://www.w3.org/2003/04/emma" version="1.0">
              <emma:interpretation id="{75DF2ECD-F4A6-4A67-8901-D43B697452E5}" emma:medium="tactile" emma:mode="ink">
                <msink:context xmlns:msink="http://schemas.microsoft.com/ink/2010/main" type="inkWord" rotatedBoundingBox="10986,3947 6050,3700 6132,2073 11067,2320"/>
              </emma:interpretation>
            </emma:emma>
          </inkml:annotationXML>
          <inkml:trace contextRef="#ctx0" brushRef="#br0" timeOffset="36251.7708">-21566 1064 0,'0'0'0,"0"0"16,0 0-1,0 0-15,11 11 16,1 12 0,0 12-16,-12 34 15,0 1-15,-12-1 16,0 0-1,1 1-15,-13-1 16,1 23 0,-13-11-16,-11-11 15,12-13 1,35-57-16</inkml:trace>
          <inkml:trace contextRef="#ctx0" brushRef="#br0" timeOffset="37052.3975">-21637 1399 0,'0'0'16,"0"0"-16,0 11 15,-12 12 1,0 1-16,1-1 16,-13 0-1,1-12-15,11 1 16,0-1 0,0 1-16,0 0 15,-11 11-15,-1 11 16,-11 13-1,0-1-15,-1 0 16,13-23 0,-1 0-16,1-11 15,-1-1-15,0 1 16,13-12 0,-1 0-16,0 0 15,0 0 1,1-12-16,-1 1 15,0-1 1,0-11-16,0 0 16,1 0-16,-1 0 15,0 11 1,0 1-16,1-1 16,-13 12-1,-23 0-15,-36 12 16,-11 11-16,0 0 15,12-12 1,-1 1-16,-23 0 16,-12-1-1,24 1-15,12-12 16,23 0 0,12 0-16,11 0 15,13 0-15,-1 0 16,12 0-1,0 0-15,12 0 16,0 0 0,0 0-16,24 11 15,23 1-15,47-1 16,12 1 0,-23-1-16,11-22 15,-11-1 1,-83 12-16</inkml:trace>
          <inkml:trace contextRef="#ctx0" brushRef="#br0" timeOffset="37278.8209">-23074 1468 0,'0'0'16,"0"0"-16,35 0 16,12-11-1,36-13-15,11 1 16,-12 0-16,-11 23 16,-71 0-1</inkml:trace>
          <inkml:trace contextRef="#ctx0" brushRef="#br0" timeOffset="37457.5853">-23616 1757 0,'0'0'0,"0"0"15,0 0 1,0 0-16</inkml:trace>
          <inkml:trace contextRef="#ctx0" brushRef="#br0" timeOffset="40248.8468">-23910 1561 0,'0'0'0,"0"0"16,0 0 0,0 0-16,0 0 15,0 0 1,-24 0-16,-23 11 15,-24 1-15,-11-1 16,23 1 0,12-1-16,23 1 15,12-1 1,12 1-16,0 11 16,24 12-1,-12-1-15,11 13 16,-11-13-16,-12 1 15,-24 11 1,-23 0-16,-12 1 16,-11-1-1,-13 0-15,83-46 16</inkml:trace>
          <inkml:trace contextRef="#ctx0" brushRef="#br0" timeOffset="40672.8316">-24464 1376 0,'0'0'16,"0"0"-16,0 0 16,0 0-1,0 11-15,0-11 16</inkml:trace>
          <inkml:trace contextRef="#ctx0" brushRef="#br0" timeOffset="41686.8124">-23981 798 0,'0'0'0,"0"23"16,-12 23-1,-35 23-15,-59 35 16,-12-11 0,24-35-16,0-12 15,-24-23 1,0-11-16,36-24 15,34 1-15,1-13 16,24 1 0,11 0-16,0 0 15,12 0 1,12 0-16,23 0 16,12 11-16,-11 12 15,-13 12 1,-11 11-16,-12-23 15</inkml:trace>
          <inkml:trace contextRef="#ctx0" brushRef="#br0" timeOffset="40908.6402">-24794 1884 0,'0'0'0,"0"0"16,-12 12 0,0 11-16,-11 11 15,-1 1 1,1 0-16,-13-12 16,13 0-16,23-23 15</inkml:trace>
          <inkml:trace contextRef="#ctx0" brushRef="#br0" timeOffset="41292.9178">-24947 1641 0,'0'0'0,"0"0"16,-12 47-1,0 22-15,1 0 16,11-34-16,0-12 16,0-11-1,0-12-15,0 0 16,0 0 0,-12-12-16,0 1 15,-12-1 1,-11 0-16,-12 12 15,-24 35-15,-35 11 16,24 12 0,-1-12-16,13 1 15,-13 10 1,1 1-16,11-12 16,12 1-16,12-1 15,47-46 1</inkml:trace>
          <inkml:trace contextRef="#ctx0" brushRef="#br0" timeOffset="41895.9013">-25536 1618 0,'0'0'0,"0"0"16,0 0-16,0 0 16,35-11-1,36-1-15,11-11 16,-23 12 0,-59 11-16</inkml:trace>
          <inkml:trace contextRef="#ctx0" brushRef="#br0" timeOffset="42368.0489">-25725 1306 0,'0'0'0,"0"0"15,-11 12 1,-1 23-16,-23 11 15,11-12 1,0-10-16,1-13 16,-1 1-16,13-1 15,-1 1 1,0-1-16,0 1 16,0-1-1,1 1-15,-1 11 16,0 23-1,-11 1-15,-1-1 16,-11 0-16,11-11 16,-23-1-1,0-11-15,-12-11 16,-24-12 0,1-12-16,35 1 15,12-12 1,11-12-16,24-11 15,24 0-15,34-24 16,13 13 0,0 22-16,-1 23 15,-70 12-15</inkml:trace>
          <inkml:trace contextRef="#ctx0" brushRef="#br0" timeOffset="42768.1422">-26278 1168 0,'0'0'15,"0"0"-15,0 0 16,0 0 0</inkml:trace>
        </inkml:traceGroup>
        <inkml:traceGroup>
          <inkml:annotationXML>
            <emma:emma xmlns:emma="http://www.w3.org/2003/04/emma" version="1.0">
              <emma:interpretation id="{A8E3BF74-20EB-4712-8472-D47AF6574FC0}" emma:medium="tactile" emma:mode="ink">
                <msink:context xmlns:msink="http://schemas.microsoft.com/ink/2010/main" type="inkWord" rotatedBoundingBox="5623,3881 1357,3667 1444,1923 5711,2136"/>
              </emma:interpretation>
            </emma:emma>
          </inkml:annotationXML>
          <inkml:trace contextRef="#ctx0" brushRef="#br0" timeOffset="181003.6448">-27079 1965 0,'0'0'0,"0"0"16,0 0 0,0 0-16,0 0 15,0 0-15,0 0 16,0 0 0,0 0-16,0-12 15,0 1 1,-12-12-16,12 0 15,0-12-15,0-11 16,12 11 0,11-11-16,13 11 15,-13 1 1,1 10-16,-1 1 16,1 12-1,-12 11-15,-12 0 16,0 0-16,0 0 15,0 11 1,-12 24-16,-12 11 16,-23 12-1,-12 0-15,-11 0 16,11-12-16,12-12 16,-12-10-1,0-1-15,0-12 16,12-11-1,11 0-15,25-11 16,-1-12-16,12-1 16,0 1-1,12 0-15,-1 0 16,1 12 0,0 11-16,0 0 15,0 11 1,-1 12-16,-11 12 15,-11 0-15,-25 11 16,-23 0 0,0 0-16,1-11 15,-1 0 1,59-35-16</inkml:trace>
          <inkml:trace contextRef="#ctx0" brushRef="#br0" timeOffset="181397.5569">-27303 1064 0,'0'0'16,"0"0"-16,0 0 15,0 0 1,0 0-16,-12 23 15,0 34-15,-11 59 16,11-23 0,0-1-16,0 0 15,1-11 1,11-11-16,-12-1 16,12-69-16</inkml:trace>
          <inkml:trace contextRef="#ctx0" brushRef="#br0" timeOffset="181792.8258">-27774 1168 0,'0'0'16,"0"0"-1,0 0-15,0 11 16,0 35-16,0 24 16,0 11-1,0-12-15,-12 47 16,-12-1 0,1-22-16,-1-13 15,-11-22 1,-24 0-16,-35-12 15,0-11-15,23-23 16,12-12 0,12-24-16,0-33 15,11-24 1,36 11-16,12 1 16,59-12-16,23 23 15,-94 58 1</inkml:trace>
          <inkml:trace contextRef="#ctx0" brushRef="#br0" timeOffset="185041.9879">-30071 1480 0,'0'0'16,"0"0"-16,0 0 15,0 11 1,0 1-16,-12 22 16,0 1-16,-11 0 15,-1-1 1,12-10-16,-11-1 16,-1 11-1,12-11-15,1 1 16,-1-1-1,12 11-15,0 1 16,0 0-16,0-1 16,0-11-1,-12 12-15,0-12 16,0 0 0,-11 1-16,-1-13 15,-11 1 1,0-1-16,-1-11 15,1 0-15,11-11 16,1-1 0,11 1-16,-11-24 15,11 0 1,12-11-16,12 0 16,11-1-16,12-10 15,-35 57 1</inkml:trace>
          <inkml:trace contextRef="#ctx0" brushRef="#br0" timeOffset="185200.732">-30083 1214 0,'0'0'0,"0"0"16,0 0-1,0 0-15,0 0 16</inkml:trace>
          <inkml:trace contextRef="#ctx0" brushRef="#br0" timeOffset="184486.9903">-29777 2208 0,'0'0'16,"0"0"-16,0 0 16,0 0-1</inkml:trace>
          <inkml:trace contextRef="#ctx0" brushRef="#br0" timeOffset="184266.735">-29577 1607 0,'0'0'16,"0"0"0,0 0-16,-11 23 15,-1 12-15,-12-1 16,1-11 0,-1 0-16,1-11 15,-13-12 1,1 0-16,11-12 15,1 1-15,-1-12 16,13 0 0,-1 0-16,12-24 15,23 1 1,24-23-16,-47 69 16</inkml:trace>
          <inkml:trace contextRef="#ctx0" brushRef="#br0" timeOffset="183947.9643">-29329 1584 0,'0'0'0,"0"0"16,0 0-16,12 23 15,-1 0 1,1 12-16,-12-1 16,0 12-1,-12-11-15,-11 11 16,-12 1-16,-1-13 15,36-34 1</inkml:trace>
          <inkml:trace contextRef="#ctx0" brushRef="#br0" timeOffset="183644.6873">-28787 1318 0,'0'0'0,"0"0"16,0 0-16,0 0 16</inkml:trace>
          <inkml:trace contextRef="#ctx0" brushRef="#br0" timeOffset="183436.7036">-28669 1769 0,'0'0'16,"0"0"-1,0 0-15,0 0 16,0 0-16,0 0 15,-12 0 1,-24 11-16,-11 1 16,-12 11-1,12 0-15,0 0 16,12 0 0,11-11-16,12 11 15,1-12-15,-1 1 16,0 11-1,12 0-15,0 0 16,-12 0 0,1 1-16,-1 10 15,-24 12-15,-22 1 16,-1-1 0,-12 0-16,12-11 15,0-12 1,12 0-16,47-23 15</inkml:trace>
          <inkml:trace contextRef="#ctx0" brushRef="#br0" timeOffset="185919.6463">-29364 613 0,'0'0'16,"0"0"-16,-12 11 15,-24 1-15,-34 23 16,-95 22 0,0 1-16,-12 12 15,-58-1 1,46-11-16,36 11 16,0 0-1,35-11-15,118-58 16</inkml:trace>
          <inkml:trace contextRef="#ctx0" brushRef="#br0" timeOffset="185613.7323">-30660 1376 0,'0'0'0,"0"0"16,0 23-16,-12 11 15,0-10 1,12-1-16,0-12 15,0 1 1,0-12-16,-12 11 16,12-11-16,-11 0 15,-1 0 1,-12 12-16,-23-1 16,-24 24-1,1 0-15,11-1 16,0 1-1,12 0-15,12-1 16,-1 1-16,13 0 16,11-12-1,12-23-15</inkml:trace>
        </inkml:traceGroup>
      </inkml:traceGroup>
    </inkml:traceGroup>
    <inkml:traceGroup>
      <inkml:annotationXML>
        <emma:emma xmlns:emma="http://www.w3.org/2003/04/emma" version="1.0">
          <emma:interpretation id="{5F951F25-4BCA-453D-9CDF-4443ACC28435}" emma:medium="tactile" emma:mode="ink">
            <msink:context xmlns:msink="http://schemas.microsoft.com/ink/2010/main" type="paragraph" rotatedBoundingBox="33388,2416 502,2140 520,-24 33406,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4D448-D8A0-4979-A502-44B6F575FF69}" emma:medium="tactile" emma:mode="ink">
              <msink:context xmlns:msink="http://schemas.microsoft.com/ink/2010/main" type="line" rotatedBoundingBox="33388,2416 502,2140 520,-24 33406,250"/>
            </emma:interpretation>
          </emma:emma>
        </inkml:annotationXML>
        <inkml:traceGroup>
          <inkml:annotationXML>
            <emma:emma xmlns:emma="http://www.w3.org/2003/04/emma" version="1.0">
              <emma:interpretation id="{F5D11BC5-24AF-4B0D-9EEC-624DF6F85E19}" emma:medium="tactile" emma:mode="ink">
                <msink:context xmlns:msink="http://schemas.microsoft.com/ink/2010/main" type="inkWord" rotatedBoundingBox="33393,1839 31339,1822 31348,726 33402,743"/>
              </emma:interpretation>
            </emma:emma>
          </inkml:annotationXML>
          <inkml:trace contextRef="#ctx0" brushRef="#br0" timeOffset="-72826.0364">461 0 0,'0'0'0,"0"0"16,0 0 0,0 0-16,0 0 15,0 0-15,0 0 16,0 0 0,0 0-16,0 0 15,0 0 1,0 0-16,0 0 15,0 0-15,0 0 16,12 0 0,23 0-16,0 12 15,12 11 1,0 0-16,1 12 16,-13-1-1,0 1-15,-11-12 16,-1 0-1,-11 0-15,-12 1 16,0-1-16,-12-12 16,-11 1-1,-13-1-15,1 1 16,-12-1 0,0-11-16,12 0 15,-1-11-15,13-1 16,-1-11-1,12 0-15,1-12 16,-1 1 0,12 11-16,0 0 15,0 11 1,12 0-16,-12 1 16,0 11-16,0 0 15,0 11 1,-12 13-16,0-1 15,-12 0 1,1 0-16,-1 0 16,12-11-16,1-1 15,-1-11 1,0 0-16,-11 0 16,-1 0-1,-11 12-15,-12-1 16,-1-11-1,1 0-15,12 0 16,11-11-16,1-12 16,11-1-1,0-10-15,12-1 16,12 0 0,12 1-16,-1 11 15,-11 11-15,-12 12 16</inkml:trace>
          <inkml:trace contextRef="#ctx0" brushRef="#br0" timeOffset="-72490.2095">319-289 0,'0'0'15,"24"-23"1,23-11-16,12-24 16,-12 0-16,-12 0 15,-23 12 1,-12 11-16,-12 1 16,1 22-1,-13 1-15,-11 11 16,11 0-16,1 11 15,11 1 1,0-1-16,0 12 16,12 12-1,0 11-15,0 35 16,0-81 0</inkml:trace>
          <inkml:trace contextRef="#ctx0" brushRef="#br0" timeOffset="-72046.7775">-329-474 0,'0'0'15,"0"0"-15,0 12 16,0 11 0,12 23-16,0 12 15,0 12 1,0-1-16,-12 23 16,-12 35-1,0-11-15,-23-24 16,-12-22-1,-12-12-15,0-24 16,0-11-16,0-11 16,0-12-1,0-23-15,0-35 16,24-11 0,23-12-16,24 23 15,12 0-15,46 0 16,48 12-1,-24 23-15,-94 23 16</inkml:trace>
          <inkml:trace contextRef="#ctx0" brushRef="#br0" timeOffset="-71555.1967">-1094-231 0,'0'0'16,"0"0"0,0 0-16,0 0 15,0 0 1,0 12-16,0 11 15,0-23-15</inkml:trace>
          <inkml:trace contextRef="#ctx0" brushRef="#br0" timeOffset="-71398.9597">-1224 93 0,'0'0'0,"0"0"16,0 0-16,0 11 16,0-11-1</inkml:trace>
        </inkml:traceGroup>
        <inkml:traceGroup>
          <inkml:annotationXML>
            <emma:emma xmlns:emma="http://www.w3.org/2003/04/emma" version="1.0">
              <emma:interpretation id="{66F953DD-6FC3-4C39-8DA8-C8A422B211F0}" emma:medium="tactile" emma:mode="ink">
                <msink:context xmlns:msink="http://schemas.microsoft.com/ink/2010/main" type="inkWord" rotatedBoundingBox="30530,1559 27336,1532 27346,370 30540,397"/>
              </emma:interpretation>
            </emma:emma>
          </inkml:annotationXML>
          <inkml:trace contextRef="#ctx0" brushRef="#br0" timeOffset="-52950.3209">-2355-393 0,'0'0'0,"0"0"0,0 0 15,0 0 1,0 0-16,12 0 15,0 0 1,12 12-16,-1 0 16,12 11-16,13 0 15,-13 0 1,0 0-16,-11 0 16,-1 0-1,-11-11-15,0 11 16,0-12-1,-12 1-15,0 0 16,-12 11-16,-23 0 16,-13 0-1,1 0-15,0 0 16,0 0 0,0 0-16,12-11 15,-13 11 1,48-23-16</inkml:trace>
          <inkml:trace contextRef="#ctx0" brushRef="#br0" timeOffset="-52437.9909">-2626-34 0,'0'0'0,"0"0"15,0 0 1,0 0-16,-11 0 16,-13 0-1,-11 0-15,-1 0 16,1-12-16,0 1 15,11-1 1,1 0-16,-1 1 16,12 11-1,1-12-15,11 1 16,0 11 0,0-12-16,11 1 15,-11 11-15,12 0 16,0 0-1,11 11-15,-11 1 16,0-1 0,0 1-16,-12 11 15,-12-11-15,-12 22 16,-11 1 0,-24 0-16,-11-1 15,-25 1 1,-11 0-16,106-35 15</inkml:trace>
          <inkml:trace contextRef="#ctx0" brushRef="#br0" timeOffset="-51728.1052">-3639-624 0,'0'0'16,"48"-11"-16,81-12 15,-11 11-15,-36 0 16,-23 12 0,-59 0-16</inkml:trace>
          <inkml:trace contextRef="#ctx0" brushRef="#br0" timeOffset="-51915.4603">-3497-381 0,'0'0'15,"0"0"-15,12 12 16,-1 22 0,-11 12-16,-11-11 15,-1 0-15,-12-1 16,1 1-1,-13 0-15,-11-1 16,0-10 0,-12-1-16,12-12 15,12-11-15,11-11 16,12-1 0,12 12-16,0 0 15,0 0 1,0 0-16,0 0 15,12 0 1,0 0-16,0 0 16,-1 12-16,1-1 15,-12 1 1,0-1-16,-23 12 16,-13 1-1,-11-1-15,-12 0 16,12-12-1,12-11-15,-12 0 16,47 0-16</inkml:trace>
          <inkml:trace contextRef="#ctx0" brushRef="#br0" timeOffset="-50859.4">-3933-1017 0,'0'0'16,"0"0"-16,0 0 16</inkml:trace>
          <inkml:trace contextRef="#ctx0" brushRef="#br0" timeOffset="-51037.9805">-4192-474 0,'0'0'16,"0"12"-1,0 23-15,-12 11 16,0-11-16,0-1 16,1-11-1,-1-11-15,0 0 16,0-12-1,-11 0-15,-1-12 16,1-23 0,-1-22-16,12-1 15,12-12-15,0 13 16,0-1 0,0 23-16,0 12 15,0 11 1,0 12-16,0 0 15,0 0-15,0 12 16,-12 34 0,1 24-16,-1 22 15,-12 24 1,1-47-16,-1 0 16,-11-11-1,-12 11-15,0-22 16,-12-1-16,-12-23 15,-11-11 1,-13-12-16,13-12 16,11-11-1,12 0-15,24-12 16,0-11-16,11 0 16,12-1-1,12 1-15,24 0 16,47 0-1,23 0-15,-12 11 16,-82 35 0</inkml:trace>
        </inkml:traceGroup>
        <inkml:traceGroup>
          <inkml:annotationXML>
            <emma:emma xmlns:emma="http://www.w3.org/2003/04/emma" version="1.0">
              <emma:interpretation id="{9A1439EF-CEBB-402D-8609-2620EA9CDAFF}" emma:medium="tactile" emma:mode="ink">
                <msink:context xmlns:msink="http://schemas.microsoft.com/ink/2010/main" type="inkWord" rotatedBoundingBox="26650,1938 23071,1908 23085,267 26664,297"/>
              </emma:interpretation>
            </emma:emma>
          </inkml:annotationXML>
          <inkml:trace contextRef="#ctx0" brushRef="#br0" timeOffset="-46647.8972">-6124-254 0,'0'0'0,"-12"12"16,0 11-16,1 0 15,11 0 1,0 0-16,0-11 16,11-1-1,1 1-15,12-1 16,-1-11-16,1 0 16,-1-11-1,1-1-15,-1-11 16,1-12-1,0 1-15,-13 11 16,1 0-16,-12 11 16,0 12-1,0 0-15,0 0 16,-23 12 0,-25 22-16,-10 1 15,10-12 1,-10 0-16,10-11 15,1-1-15,12 1 16,0-12 0,11 0-16,12 0 15,1-12 1,-1-11-16,0-12 16,12-11-16,0-12 15,12 12 1,0 12-16,-1-1 15,1 12 1,-12 11-16,0 1 16,-12-1-1,1 12-15,-13 0 16,-11 12-16,-1-1 16,-11 12-1,12-11-15,11-1 16,12 1-1,1 0-15,11 11 16,0 11-16,0 1 16,0 0-1,0-1-15,0 1 16,0-12 0,-12 0-16,0 0 15,0-11 1,1-1-16,-13-11 15,0 0-15,13 0 16,-13-11 0,1-12-16,11 0 15,0 0 1,0-1-16,0 13 16,1 11-1,-13 0-15,1 11 16,-25 13-16,-22 22 15,-1 0 1,12 0-16,0-11 16,59-35-1</inkml:trace>
          <inkml:trace contextRef="#ctx0" brushRef="#br0" timeOffset="-46125.2">-6772-1109 0,'0'0'16,"0"0"-16,0 0 15,0 11 1,0 13-16,-12 10 16,0 1-16,1 11 15,-13 23 1,-11-11-16,-1-12 15,1 1 1,-24 10-16,-11-10 16,-13-13-1,12-11-15,1-11 16,11-12-16,12 0 16,0-12-1,11-11-15,13 0 16,11 0-1,12-12-15,12-11 16,35-12-16,35 1 16,-11 10-1,0 24-15,-71 23 16</inkml:trace>
          <inkml:trace contextRef="#ctx0" brushRef="#br0" timeOffset="-45966.2095">-7078-936 0,'0'0'16,"0"0"-16,0 0 15</inkml:trace>
          <inkml:trace contextRef="#ctx0" brushRef="#br0" timeOffset="-45258.2429">-7809-208 0,'0'0'15,"0"0"-15,0 12 16,12-1 0,0 1-16,11 0 15,1-1-15,0-11 16,-1 0 0,1 0-16,-1-11 15,1-1 1,-12-11-16,-1 0 15,1 0-15,-12 11 16,0 1 0,0 11-16,-12 0 15,-35 11 1,-23 24-16,-25 11 16,36-11-1,1-12-15,10 0 16,1 0-16,12-11 15,0-12 1,11 0-16,12 0 16,1 0-1,11-12-15,0 0 16,0 1 0,0-1-16,0 1 15,0 11-15,0 0 16,0 0-1,0 11-15,-24 12 16,-23 35 0,-36 23-16,1-12 15,82-69-15</inkml:trace>
          <inkml:trace contextRef="#ctx0" brushRef="#br0" timeOffset="-44764.9606">-8845-138 0,'0'0'0,"0"0"15,0-12 1,23-34-16,13-12 16,11-11-1,12-1-15,0 24 16,-1 11-16,-10 12 15,-13 12 1,-12 11-16,-11 11 16,0 12-1,-12 12-15,-24 35 16,-23-1 0,0-11-16,0-12 15,-24 0-15,1-11 16,-1-12-1,24-12-15,0-11 16,23 0 0,13-11-16,-1-1 15,12 1-15,0-1 16,12 1 0,-12 11-16,11 0 15,-11 0 1,0 0-16,-11 23 15,-25 23 1,-23 23-16,-11 12 16,-1 12-16,71-93 15</inkml:trace>
          <inkml:trace contextRef="#ctx0" brushRef="#br0" timeOffset="-44566.2086">-9222 497 0,'0'0'0,"0"0"15,0 0-15,0 0 16,0 0-1</inkml:trace>
          <inkml:trace contextRef="#ctx0" brushRef="#br0" timeOffset="-44272.2198">-9340-462 0,'0'0'16,"0"0"-16,12 35 16,-12 23-1,0-1-15,-12-10 16,0-1-16,-11 12 15,-13-1 1,-11 1-16,0-12 16,47-46-1</inkml:trace>
        </inkml:traceGroup>
        <inkml:traceGroup>
          <inkml:annotationXML>
            <emma:emma xmlns:emma="http://www.w3.org/2003/04/emma" version="1.0">
              <emma:interpretation id="{E6BC2392-FFCA-4020-8184-BD15FAC75B52}" emma:medium="tactile" emma:mode="ink">
                <msink:context xmlns:msink="http://schemas.microsoft.com/ink/2010/main" type="inkWord" rotatedBoundingBox="22922,1945 19707,1919 19722,136 22937,163"/>
              </emma:interpretation>
            </emma:emma>
          </inkml:annotationXML>
          <inkml:trace contextRef="#ctx0" brushRef="#br0" timeOffset="-43679.4048">-9646-936 0,'0'0'16,"0"0"-16,0 12 15,0-12-15</inkml:trace>
          <inkml:trace contextRef="#ctx0" brushRef="#br0" timeOffset="-43857.1288">-9693-427 0,'0'0'16,"0"34"0,-12 13-16,0-1 15,0-11 1,1-12-16,-1-12 15,0 1-15,12-12 16,0 0 0,-12-12-16,0 1 15,1-1 1,11 1-16,0 11 16,0 0-1,-12 0-15,0 0 16,-12 11-16,-23 12 15,-12 0 1,1 12-16,10-12 16,1 0-1,12 0-15,0-11 16,11 11-16,24-23 16</inkml:trace>
          <inkml:trace contextRef="#ctx0" brushRef="#br0" timeOffset="-41565.2898">-9646-1236 0,'0'0'16,"0"0"0,0 0-16,-283 138 15,248-126-15,-83 69 16,0 23 0,-11 0-16,11-12 15,23-22 1,13 11-16,82-81 15</inkml:trace>
          <inkml:trace contextRef="#ctx0" brushRef="#br0" timeOffset="-41860.3909">-10506-289 0,'0'0'0,"-12"24"16,12-13-16,-12 12 16,0-11-1,1-1-15,11-11 16,-12 0 0,-12-11-16,1 11 15,-13 0 1,1 11-16,-12 12 15,-12 12-15,12 11 16,0 12 0,12-12-16,11 24 15,0-24 1,13 0-16,11-46 16</inkml:trace>
          <inkml:trace contextRef="#ctx0" brushRef="#br0" timeOffset="-41296.1985">-10966-427 0,'0'0'0,"-11"23"16,-13 12-16,1-1 16,-13-11-1,13-11-15,11-12 16,0 0-16,0-12 16,1-11-1,11-11-15,11-13 16,13 1-1,11 0-15,-35 46 16</inkml:trace>
          <inkml:trace contextRef="#ctx0" brushRef="#br0" timeOffset="-41091.3774">-11330 266 0,'0'0'16,"0"0"-16,0 0 16,0 0-16,0 0 15</inkml:trace>
          <inkml:trace contextRef="#ctx0" brushRef="#br0" timeOffset="-40678.4179">-11330-578 0,'0'0'0,"0"0"16,0 0-16,0 0 15,0 0 1</inkml:trace>
          <inkml:trace contextRef="#ctx0" brushRef="#br0" timeOffset="-40854.4265">-11424-69 0,'0'0'15,"0"0"-15,-12 23 16,-11 12-16,-13-1 16,1 1-1,0 0-15,-1-12 16,1-12 0,35-11-16</inkml:trace>
          <inkml:trace contextRef="#ctx0" brushRef="#br0" timeOffset="-40451.3316">-11424-890 0,'0'0'0,"0"12"16,0 23-1,0-1-15,0 24 16,-12 23 0,0 46-16,1-11 15,-1-24-15,12-92 16</inkml:trace>
          <inkml:trace contextRef="#ctx0" brushRef="#br0" timeOffset="-40141.2909">-11766 0 0,'0'0'0,"-11"0"15,-13 12 1,12-12-16,0 0 15,1 0-15,11 0 16,0-12 0,11-11-16,13 0 15,0 0 1,-1 11-16,1 12 16,-12 0-1,-1 12-15,-11 0 16,0 22-1,-35 12-15,-12 1 16,0-1-16,0-23 16,47-23-1</inkml:trace>
          <inkml:trace contextRef="#ctx0" brushRef="#br0" timeOffset="-39889.4055">-12072-346 0,'0'0'0,"0"0"16,0 0 0,0 0-16,0 0 15,-12 0-15,-11 0 16,-13 0 0,-11 0-16,0 11 15,-12 12 1,0 12-16,12 0 15,12-12 1,11 11-16,-11 13 16,11 22-16,24-69 15</inkml:trace>
          <inkml:trace contextRef="#ctx0" brushRef="#br0" timeOffset="-39741.1066">-12873 520 0,'0'0'0,"35"0"16,36-11-1,94-12-15,0 11 16,-165 12 0</inkml:trace>
        </inkml:traceGroup>
        <inkml:traceGroup>
          <inkml:annotationXML>
            <emma:emma xmlns:emma="http://www.w3.org/2003/04/emma" version="1.0">
              <emma:interpretation id="{10694583-AB8B-4ACA-AA6B-01763C7CBB5F}" emma:medium="tactile" emma:mode="ink">
                <msink:context xmlns:msink="http://schemas.microsoft.com/ink/2010/main" type="inkWord" rotatedBoundingBox="19051,1393 16922,1375 16932,295 19060,313"/>
              </emma:interpretation>
            </emma:emma>
          </inkml:annotationXML>
          <inkml:trace contextRef="#ctx0" brushRef="#br0" timeOffset="-37833.4133">-15653-624 0,'0'0'15,"0"0"-15,0 0 16,0 0 0,0 0-16,0 0 15,0 0-15,0 0 16,0 0-1,0 23-15,0 47 16,0 22 0,0 1-16,0-24 15,0 0-15,0-22 16,0-1 0,12 0-16,0 0 15,-12-46 1</inkml:trace>
          <inkml:trace contextRef="#ctx0" brushRef="#br0" timeOffset="-36029.6824">-13756-1086 0,'0'0'15,"0"0"1,0 0-16,0 0 15,-12 12-15,0 22 16,12 1 0,0 0-16,0-12 15,0 0 1,12 0-16,11-12 16,1 1-16,11-12 15,12 0 1,-11-12-16,-1-11 15,-11 0 1,-1-11-16,-23 10 16,0 1-1,-12 0-15,1 12 16,-1-1-16,-12 1 16,1-1-1,-13 12-15,13 0 16,-1 12-1,13-1-15,-1 1 16,0 11-16,12-23 16</inkml:trace>
          <inkml:trace contextRef="#ctx0" brushRef="#br0" timeOffset="-36512.3949">-14392-566 0,'0'0'16,"0"0"-16,0 0 15,0 0 1,0 0-16,11-12 15,1 1 1,12-1-16,11 1 16,12 11-16,0 0 15,-11 11 1,-13 1-16,1-1 16,-24 1-1,0 0-15,-12 11 16,0 11-1,0-11-15,-11 1 16,-1-13-16,12 1 16,1-1-1,11-11-15,0 0 16,0 0 0,0 0-16,11 12 15,13-1 1,11 13-16,12-1 15,1 11 1,-13-11-16,-12 1 16,-11-1-16,-12 0 15,0 0 1,-23 0-16,-13 0 16,-11 0-16,0-11 15,0-1 1,0 1-16,0-12 15,0-12 1,0 1-16,23-1 16,12 1-1,12 11-15</inkml:trace>
          <inkml:trace contextRef="#ctx0" brushRef="#br0" timeOffset="-37183.3514">-15347-520 0,'0'0'16,"0"0"-16,0 0 16,0 0-1,12-11-15,23-1 16,24-11 0,12 0-16,-12 11 15,-12 1 1,0 11-16,-11 11 15,-1 1-15,-12 23 16,-11 11 0,-12 35-16,0-12 15,-12-23 1,-35 24-16,-12-13 16,-11-10-1,11-13-15,12-11 16,11 1-16,13-13 15,-1 1 1,12-12-16,12 0 16,0 0-1,12 0-15,35 0 16,36-12-16,-1 1 16,1-1-1,23 12-15,-12 0 16,-12 12-1,-82-12-15</inkml:trace>
        </inkml:traceGroup>
        <inkml:traceGroup>
          <inkml:annotationXML>
            <emma:emma xmlns:emma="http://www.w3.org/2003/04/emma" version="1.0">
              <emma:interpretation id="{0216249C-653D-4AB6-AF7D-14638E8779E7}" emma:medium="tactile" emma:mode="ink">
                <msink:context xmlns:msink="http://schemas.microsoft.com/ink/2010/main" type="inkWord" rotatedBoundingBox="16194,1541 15833,1538 15839,761 16201,764"/>
              </emma:interpretation>
            </emma:emma>
          </inkml:annotationXML>
          <inkml:trace contextRef="#ctx0" brushRef="#br0" timeOffset="-33943.1426">-16454-635 0,'0'0'0,"0"0"16,0 0-16,0 0 16,0 0-1,0 0-15,0 0 16,0 0 0,0 0-16,0 11 15,12 12 1,0 0-16,11 35 15,-11-12-15,0 1 16,-12 11 0,0-1-16,0-10 15,-12-1 1,0 0-16,0-11 16,-11 11-1,-1-11-15,1-1 16,-1 1-16,-11-12 15,-1 0 1,13 0-16,-12 0 16,-1-11-1,13-1-15,-1 1 16,12-12-16,1 0 16,11 0-1,0 0-15,0 0 16,0 0-1</inkml:trace>
        </inkml:traceGroup>
        <inkml:traceGroup>
          <inkml:annotationXML>
            <emma:emma xmlns:emma="http://www.w3.org/2003/04/emma" version="1.0">
              <emma:interpretation id="{2A1690AC-D8DF-47FD-B9DA-365F9EE39EE2}" emma:medium="tactile" emma:mode="ink">
                <msink:context xmlns:msink="http://schemas.microsoft.com/ink/2010/main" type="inkWord" rotatedBoundingBox="14769,1228 12474,1209 12480,459 14775,478"/>
              </emma:interpretation>
            </emma:emma>
          </inkml:annotationXML>
          <inkml:trace contextRef="#ctx0" brushRef="#br0" timeOffset="-31559.4229">-19281-277 0,'0'0'16,"0"0"-16,0 0 15,0 0 1,0 0-16,0 0 15</inkml:trace>
          <inkml:trace contextRef="#ctx0" brushRef="#br0" timeOffset="-31787.2813">-19894-809 0,'0'0'0,"0"0"15,0 0-15,0 0 16,0 0-1,0 0-15,0 0 16,0 0-16,0 0 16,0 0-1,0 0-15,0 0 16,0 0 0,0-11-16,12-12 15,24 0 1,22-12-16,1 12 15,-12 11-15,1 12 16,-13 12 0,0 11-16,-11 12 15,-12 11 1,-24 12-16,-24 11 16,-34 23-1,-1-11-15,0-23 16,1 0-16,11-23 15,0-1 1,12-11-16,11-11 16,1-12-1,23 0-15,12 0 16,0 0-16,0 0 16,24 0-1,23 0-15,24-12 16,23 12-1,0 0-15,-23 0 16,-71 0 0</inkml:trace>
          <inkml:trace contextRef="#ctx0" brushRef="#br0" timeOffset="-30555.8035">-18763-739 0,'0'0'16,"0"0"-16,12 0 16,-12 0-16,12 11 15,-12 1 1,0-1-16,0 1 16,-12 11-1,0 0-15,0 0 16,1-11-1,11-1-15,0 1 16,0-1-16,0-11 16,0 0-1,11 12-15,25 0 16,23-1 0,0-11-16,-12 0 15,0 0-15,-12 0 16,-11 0-1,-24 0-15</inkml:trace>
          <inkml:trace contextRef="#ctx0" brushRef="#br0" timeOffset="-30281.3545">-18669-762 0,'0'0'0,"0"0"16,0 0-16,0 0 15,12 23 1,0 0-16,0 11 16,0 24-1,-1 12-15,1-13 16,12 13-16,-1-12 15,-11-24 1,12 24-16,-24-58 16</inkml:trace>
          <inkml:trace contextRef="#ctx0" brushRef="#br0" timeOffset="-30989.9016">-19069-832 0,'0'0'16,"0"0"-1,0 0-15,0 0 16,0 0-16,0 0 16,12 12-1,11 11-15,-11 12 16,12-1-1,-13 24-15,1 0 16,0 11-16,0-11 16,0 0-1,-12-12-15,0 12 16,0-58 0</inkml:trace>
          <inkml:trace contextRef="#ctx0" brushRef="#br0" timeOffset="-29600.9655">-18280-485 0,'0'0'16,"0"0"-16,0 0 15,0 0-15,24 0 16,23-12 0,35 1-16,13-1 15,-13 1 1,-11 11-16,-1 11 16,-70-11-1</inkml:trace>
          <inkml:trace contextRef="#ctx0" brushRef="#br0" timeOffset="-29817.6091">-18315-728 0,'0'0'15,"0"0"1,0 0-16,12 0 15,23 0-15,12 0 16,12-11 0,0-12-16,-12 11 15,-12 12 1,1 0-16,-13 12 16,-11-1-1,-12 1-15,0 11 16,-12 23-1,-11 23-15,-1 12 16,1 0-16,-1-23 16,0 0-1,13-24-15,-1 1 16,12-12 0,0 0-16,0-11 15,0-1-15,0 1 16,0-12-1</inkml:trace>
        </inkml:traceGroup>
        <inkml:traceGroup>
          <inkml:annotationXML>
            <emma:emma xmlns:emma="http://www.w3.org/2003/04/emma" version="1.0">
              <emma:interpretation id="{76D553FE-1640-478D-B3F6-DD30DC1148F1}" emma:medium="tactile" emma:mode="ink">
                <msink:context xmlns:msink="http://schemas.microsoft.com/ink/2010/main" type="inkWord" rotatedBoundingBox="11998,1847 7784,1812 7798,134 12012,169"/>
              </emma:interpretation>
            </emma:emma>
          </inkml:annotationXML>
          <inkml:trace contextRef="#ctx0" brushRef="#br0" timeOffset="-27555.1425">-20577-219 0,'0'0'0,"0"0"16,0 0-1,0 0-15,0 0 16,-23 11 0,-13 1-16,-34 11 15,-1 0-15,0 0 16,1 0 0,11-11-16,0 11 15,0-11 1,12-1-16,23 1 15,24-12-15</inkml:trace>
          <inkml:trace contextRef="#ctx0" brushRef="#br0" timeOffset="-27210.3189">-20754-1040 0,'0'0'0,"0"0"15,0 0-15,0 0 16,0 0-1,0 12-15,-11 22 16,-1 13-16,0 22 16,-11 12-1,-13 11-15,13-11 16,-13 12 0,13-12-16,-1-12 15,24-69 1</inkml:trace>
          <inkml:trace contextRef="#ctx0" brushRef="#br0" timeOffset="-26774.2252">-21248-578 0,'0'0'16,"0"0"-1,0 0-15,0 0 16,0 0-16,0 0 16,0 0-1,0 0-15,12 12 16,-1 0 0,1-1-16,0 12 15,-12 12-15,-12 0 16,-11-1-1,-25 13-15,-11-1 16,1 0 0,58-46-16</inkml:trace>
          <inkml:trace contextRef="#ctx0" brushRef="#br0" timeOffset="-26429.3263">-21590-566 0,'0'0'0,"0"12"16,-12 11-1,1 0-15,-1 0 16,0 0-1,0-11-15,0-1 16,1-11-16,-13 0 16,1-11-1,-1-13-15,12 1 16,0 0 0,12-11-16,12-1 15,12-23-15,11-11 16,24 23-1,-59 46-15</inkml:trace>
          <inkml:trace contextRef="#ctx0" brushRef="#br0" timeOffset="-26193.4172">-22085 58 0,'0'0'0,"12"0"16,35 0-1,24-23-15,11 0 16,-82 23-16</inkml:trace>
          <inkml:trace contextRef="#ctx0" brushRef="#br0" timeOffset="-25683.1611">-22132-1063 0,'0'0'0,"0"0"16,0 0-16,12 12 15,0 11 1,0 23-16,-1 12 15,1-12-15,0 12 16,-12-12 0,0 12-16,-12 0 15,0 11 1,-11 0-16,-13 1 16,1-13-1,0-22-15,-24 0 16,-24-12-16,-11-12 15,24-11 1,22-11-16,1-12 16,12-12-1,0 0-15,23-11 16,0 11 0,24-11-16,11 12 15,25-13-15,10 13 16,13 11-1,-71 23-15</inkml:trace>
          <inkml:trace contextRef="#ctx0" brushRef="#br0" timeOffset="-25494.0521">-22308-612 0,'0'0'15,"0"0"1,0 0-16</inkml:trace>
          <inkml:trace contextRef="#ctx0" brushRef="#br0" timeOffset="-25042.6574">-22815-843 0,'0'0'0,"0"23"15,-12 11 1,-23 47-16,-24 46 16,0 1-1,24-36-15,23-23 16,12-11-16,24-12 15,23 12 1,-47-58-16</inkml:trace>
          <inkml:trace contextRef="#ctx0" brushRef="#br0" timeOffset="-16153.104">-23428-520 0,'0'0'0,"0"0"0,0 0 15,0 0 1,0 0-16,0 0 16,0 12-1,0-1-15,0 24 16,-11 11-16,-13 1 16,-11 10-1,-1-10-15,1-13 16,-12 1-1,12-12-15,-1-11 16,13-1 0,-1-11-16,12 0 15,1 0-15,-1-11 16,0-24 0,0 0-16,1 1 15,11-1 1,0 12-16,0 11 15,0 12-15,0 0 16,0 0 0,-12 23-16,0 12 15,0 0 1,0-1-16,1-11 16,-1 1-1,0-13-15,0 1 16,1-1-16,11-11 15,-12 0 1,12 0-16,-12-11 16,0-1-1,0 1-15,1 11 16,-1 0-16,0 0 16,-23 11-1,-12 1-15,-12 11 16,12 0-1,-1 0-15,13 0 16,0 0 0,35-23-16</inkml:trace>
          <inkml:trace contextRef="#ctx0" brushRef="#br0" timeOffset="-15945.4901">-24441 416 0,'12'0'16,"82"-11"-1,24-1-15,0 1 16,-118 11-16</inkml:trace>
          <inkml:trace contextRef="#ctx0" brushRef="#br0" timeOffset="-15582.2078">-22827-1248 0,'0'0'0,"0"0"15,0 0-15,0 0 16,0 0-1,-12 0-15,-11 23 16,-60 35 0,-34 11-16,-1 35 15,12-11 1,-12-12-16,0 0 16,24-24-16,23 1 15,71-58 1</inkml:trace>
          <inkml:trace contextRef="#ctx0" brushRef="#br0" timeOffset="-14556.4947">-23475-1202 0,'0'0'0,"-11"12"15,-25 34 1,-58 58-16,-24 12 15,36-35 1,-12-35-16,11-11 16,-23-12-16,24 0 15,23-12 1,0-11-16,12-11 16,23-1-1,1-11-15,11-12 16,12-11-1,23 0-15,36-12 16,12 24-16,-24 10 16,0 24-1,-12 12-15,1 11 16,-13 23 0,-23-11-16,-11 11 15,-48 24-15,-24 10 16,1 1-1,82-81-15</inkml:trace>
          <inkml:trace contextRef="#ctx0" brushRef="#br0" timeOffset="-15186.2214">-24158-462 0,'0'0'16,"-12"23"-1,-11 23-15,-1 1 16,1-13-16,11-11 16,0-11-1,0 0-15,12-12 16,0 0 0,0 0-16,0 0 15,-11-12 1,-1 0-16,0 1 15,0-1-15,0 1 16,1 11 0,-13 11-16,1 1 15,-13 11 1,1 0-16,-24 12 16,0 11-16,-12 0 15,1 24 1,-1 45-16,71-115 15</inkml:trace>
        </inkml:traceGroup>
        <inkml:traceGroup>
          <inkml:annotationXML>
            <emma:emma xmlns:emma="http://www.w3.org/2003/04/emma" version="1.0">
              <emma:interpretation id="{151981FE-882D-4CAE-B1EE-9E2FC43FD328}" emma:medium="tactile" emma:mode="ink">
                <msink:context xmlns:msink="http://schemas.microsoft.com/ink/2010/main" type="inkWord" rotatedBoundingBox="7655,2200 4026,2170 4043,182 7672,213"/>
              </emma:interpretation>
            </emma:emma>
          </inkml:annotationXML>
          <inkml:trace contextRef="#ctx0" brushRef="#br0" timeOffset="-15019.3538">-25359 798 0,'11'0'15,"48"-23"-15,36-12 16,34-11-16,12-12 16,-141 58-1</inkml:trace>
          <inkml:trace contextRef="#ctx0" brushRef="#br0" timeOffset="-14232.2132">-24959-265 0,'0'0'15,"0"0"-15,-12 23 16,-11 11-16,-13 1 15,-22 11 1,-13 0-16,12-11 16,0-12-1,12-11-15,12-1 16,11 1 0,24-12-16</inkml:trace>
          <inkml:trace contextRef="#ctx0" brushRef="#br0" timeOffset="-13966.4383">-25030-936 0,'0'0'16,"0"35"-16,0 11 16,-11 12-16,11 11 15,-12 24 1,0-1-16,12 1 16,0-24-1,0-69-15</inkml:trace>
          <inkml:trace contextRef="#ctx0" brushRef="#br0" timeOffset="-12216.8349">-26054-1074 0,'0'0'16,"59"-12"-16,35 0 15,0 1 1,12-12-16,35-12 16,1 12-16,-142 23 15</inkml:trace>
          <inkml:trace contextRef="#ctx0" brushRef="#br0" timeOffset="-12464.3072">-25524-404 0,'0'0'16,"0"0"0,0 0-16,0 0 15,0 0-15,0 0 16,0 0 0,0 0-16,0-12 15,0 1 1,0-12-16,0-1 15,0 1-15,0 0 16,11 0 0,1 12-16,0-1 15,0 0 1,0 1-16,-12 11 16,0 0-1,0 0-15,0 11 16,0 13-16,-12 10 15,-12 12 1,1 1-16,-13-1 16,13-11-1,-24-1-15,-12 1 16,-12-12 0,0 0-16,13-11 15,10-1-15,1-11 16,12 0-1,11-11-15,1-1 16,11 1 0,0-12-16,12-12 15,12 12-15,12 0 16,-1 0 0,13 11-16,11 12 15,-12 0 1,-11 12-16,-1-1 15,-11 1 1,-12 11 0,0-12-16,-12 1 15,-11-1 1,-1 1-16,0-12 16,1 0-1,-1-12-15,1-11 16,-1-11-1,12-13-15,1 1 16,11-12-16,0 1 16,11 10-1,1 1-15,0 11 16,0 12 0,-12 12-16,0 11 15,0 0-15,0 0 16,0 11-1,0 24-15,-12 34 16,0 24 0,-11-12-16,11-23 15,-12-1 1,1-22-16,11-12 16,-12-11-16,1-1 15,-1-11 1,12-11-16,-11-12 15,-1-24 1,13 1-16,-1 0 16,12 11-1,0 12-15,0 11 16,0 12-16,-12 0 16,-35 24-1,0 10-15,11-11 16,1 1-1,12-1-15,11-12 16,12 1 0,0-1-16,12 1 15,-1-1-15,13 1 16,-1 0 0,1-1-16,-12 1 15,0-1-15,-1 1 16,1-1-1,-12 1-15,0-1 16,-12 13 0,-23-1-16,-12 11 15,0 13 1,11-13-16,-11 12 16,12 1-16,11-1 15,13-11 1,-1-1-16,12-11 15,12-11 1,35 11-16,35-11 16,12-12-1,24-24-15,24-10 16,11-12-16,-24-1 16,-34 1-1,-95 46-15</inkml:trace>
          <inkml:trace contextRef="#ctx0" brushRef="#br0" timeOffset="-11505.4628">-26785-323 0,'0'0'0,"0"0"15,0 0-15,0 0 16,0 0-1,0-12-15,0-22 16,12 10 0,0-10-16,0 11 15,-1-1-15,1 13 16,0-1 0,0 12-16,-12 0 15,0 12 1,-12 23-16,-12 11 15,1 0 1,-24 12-16,-12-12 16,0 0-16,0 1 15,24-13 1,11-11-16,1 0 16,-1 12-1,12-12-15,12 12 16,0 0-1,0-12-15,0 0 16,0-12-16,0 1 16,-12-1-1,12-11-15,-11 0 16,-1 0 0,-12-11-16,13-1 15,-1-11-15,0 0 16,12-12-1,24-11-15,23-12 16,12 1 0,11-13-16,-11 24 15,-59 46-15</inkml:trace>
          <inkml:trace contextRef="#ctx0" brushRef="#br0" timeOffset="-11013.2218">-27020-670 0,'0'0'0,"-24"12"16,-23 22-16,-12 12 15,-23 35 1,-1 0-16,24-11 16,24-36-1,23 1-15,12-23 16,0-1 0,12 1-16,0-1 15,-1-11-15,1 0 16,0 0-1,-12 0-15,0 0 16,0 0 0,0 0-16,0 0 15,0 0-15,-12 0 16,-11-11 0,-1-1-16,1-11 15,-1 0 1,0-12-16,13-11 15,22 0 1,13-1-16,0 1 16,11 23-16,-35 23 15</inkml:trace>
          <inkml:trace contextRef="#ctx0" brushRef="#br0" timeOffset="-10864.5429">-27056-1063 0,'0'0'16,"0"0"-1,0 0-15,0 0 16,0 0-16</inkml:trace>
          <inkml:trace contextRef="#ctx0" brushRef="#br0" timeOffset="-10344.1408">-27656-693 0,'0'0'0,"-12"23"16,-12 12-16,1-1 15,-1 1 1,12-12-16,1 0 16,-1-11-1,0-1-15,0 12 16,-11 24-16,-1 11 15,1-12 1,-1 0-16,0-11 16,13-12-1,-1 0-15,0-12 16,0 1-16,1-12 16,-1 0-1,0-12-15,0-11 16,0 12-1,1-1-15,-1 1 16,0 11 0,-23 0-16,-12 11 15,11 12-15,1 0 16,-12 1 0,11-1-16,36-23 15</inkml:trace>
          <inkml:trace contextRef="#ctx0" brushRef="#br0" timeOffset="-9957.1489">-27904-1155 0,'0'0'0,"0"0"15,0 0 1</inkml:trace>
          <inkml:trace contextRef="#ctx0" brushRef="#br0" timeOffset="-10126.1007">-28552 486 0,'12'0'0,"35"0"15,71-23 1,23 0-16,-23-24 16,-12-11-1,-12-11-15,-94 69 16</inkml:trace>
          <inkml:trace contextRef="#ctx0" brushRef="#br0" timeOffset="-9771.9664">-28481-346 0,'0'0'0,"0"0"16,0 0-1</inkml:trace>
        </inkml:traceGroup>
        <inkml:traceGroup>
          <inkml:annotationXML>
            <emma:emma xmlns:emma="http://www.w3.org/2003/04/emma" version="1.0">
              <emma:interpretation id="{36705CD5-01D0-46B9-B2B9-1A567C492270}" emma:medium="tactile" emma:mode="ink">
                <msink:context xmlns:msink="http://schemas.microsoft.com/ink/2010/main" type="inkWord" rotatedBoundingBox="3885,1934 504,1906 518,215 3900,244"/>
              </emma:interpretation>
            </emma:emma>
          </inkml:annotationXML>
          <inkml:trace contextRef="#ctx0" brushRef="#br0" timeOffset="-6906.0966">-28952-1086 0,'0'0'16,"47"-12"-16,35-11 15,1 0 1,-24 12-16,-59 11 16</inkml:trace>
          <inkml:trace contextRef="#ctx0" brushRef="#br0" timeOffset="-7102.9598">-28764-728 0,'0'0'0,"0"0"0,0 0 15,0 0 1,0 0-16,0 0 15,0 12-15,0 11 16,-12 23 0,1 12-16,-25 34 15,1-11 1,0-23-16,-1 0 16,1-23-16,-12-1 15,-12-11 1,0 0-16,24-23 15,-1 0 1,13-11-16,11-1 16,0 1-1,12-1-15,12 1 16,0-1-16,0 1 16,-12 11-1,11 11-15,1 12 16,0-11-1,-12 11-15,-12 12 16,-23 11 0,-24 12-16,-12-1 15,1-10-15,11-13 16,23-11 0,36-23-16</inkml:trace>
          <inkml:trace contextRef="#ctx0" brushRef="#br0" timeOffset="-6236.3189">-29353-705 0,'0'0'0,"0"12"15,-11 23-15,-13 22 16,0 1-1,1-12-15,-1-23 16,12 1 0,1-13-16,-1-11 15,0 0 1,0-11-16,-11-1 16,11-11-16,0-12 15,0 1 1,1-13-16,11 1 15,0 0 1,0 23-16,0 11 16,0 12-1,0 0-15,0 0 16,0 0-16,0 23 16,-12 24-1,12 22-15,-12 23 16,0 1-1,-11-24-15,-1 12 16,-23-12-16,0-11 16,-12-12-1,0-11-15,0-12 16,12-11 0,0-12-16,0-12 15,0-11-15,11 0 16,13-12-1,11-22-15,12-13 16,24 1 0,11-12-16,12 23 15,24 0 1,35 12-16,-106 46 16</inkml:trace>
          <inkml:trace contextRef="#ctx0" brushRef="#br0" timeOffset="-6048.492">-29412-1121 0,'0'0'0,"0"0"16,0 0-16,12 12 15,-12-12 1</inkml:trace>
          <inkml:trace contextRef="#ctx0" brushRef="#br0" timeOffset="-4727.3641">-30189-647 0,'0'0'0,"0"0"15,0 0 1,0 0-16,0 0 15,0 0 1,0 0-16,0 0 16,12-11-16,-1-1 15,13 0 1,0-11-16,-13 0 16,1 0-1,0 0-15,-12 11 16,0 12-1,0 0-15,0 0 16,0 0-16,-12 12 16,0 0-1,-11-1-15,-13 12 16,1 0 0,-24 12-16,-11 0 15,-1 11-15,0 0 16,24-11-1,0-12-15,0 0 16,0-11 0,0-1-16,0-11 15,11 0 1,1-11-16,11-1 16,12 0-16,1 1 15,-1-1 1,12 1-16,0-1 15,0 12 1,0 0-16,0 0 16,0 0-16,0 0 15,0 0 1,0 0-16,-12 12 16,-11-1-1,-13 12-15,1 1 16,-12-1-16,0-12 15,0 1 1,11-12-16,1-12 16,0 1-1,11-1-15,0-11 16,13 11 0,-1-11-16,12 12 15,0-1-15,0 12 16,0 0-1,0 0-15,0 0 16,0 0 0,0 0-16,0 12 15,-12-1 1,-11 1-16,-13-1 16,1 1-16,-24 0 15,-12-1 1,1 12-16,22 0 15,-10 24 1,22-13-16,13 1 16,11 0-16,0-12 15,12-12 1,0 1-16,0-12 16,12 0-1,0 0-15,-1 0 16,-11 0-1,0 0-15,0 0 16,0-12-16,0 12 16,-11-11-1,-1 11-15,-12 0 16,1 11 0,-13 1-16,1 11 15,0 0 1,11 0-16,1 12 15,-13 23-15,13 23 16,11-1 0,0 1-16,12-11 15,0-24 1,12-11-16,0-1 16,-12-34-16</inkml:trace>
          <inkml:trace contextRef="#ctx0" brushRef="#br0" timeOffset="-4480.0323">-31190-1028 0,'0'0'16,"59"0"-16,35-12 16,0 1-1,-23-12-15,-24 11 16,-12 12 0,-35 0-16</inkml:trace>
          <inkml:trace contextRef="#ctx0" brushRef="#br0" timeOffset="-4264.2046">-31838-843 0,'0'0'15,"0"0"1,23 0-16,48 0 15,47-12 1,-12-11-16,-24 11 16,24 12-16,-106 0 15</inkml:trace>
          <inkml:trace contextRef="#ctx0" brushRef="#br0" timeOffset="-4007.2302">-31885 509 0,'0'0'16,"23"-12"-1,60-11-15,46-23 16,-11 0 0,-36-1-16,-11 1 15,-71 46-15</inkml:trace>
          <inkml:trace contextRef="#ctx0" brushRef="#br0" timeOffset="-3504.3216">-31355-543 0,'0'0'0,"0"0"16,0 0-1,-12 12-15,-12-1 16,1 1-16,-1-12 16,1 0-1,-1 0-15,1-12 16,11 1 0,12 11-16,0-12 15,12 1 1,11-1-16,12-11 15,1 11-15,-13 12 16,-11 0 0,0 12-16,0-1 15,-12-11 1</inkml:trace>
        </inkml:traceGroup>
      </inkml:traceGroup>
    </inkml:traceGroup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454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 contextRef="#ctx0" brushRef="#br0">1414 3617 0,'0'0'0,"0"0"15,0 0-15,0 0 16,0 0 0</inkml:trace>
  <inkml:trace contextRef="#ctx0" brushRef="#br0" timeOffset="2">1838 3629 0,'0'0'16,"0"0"-16,0 0 16,0 0-16,0 0 15</inkml:trace>
  <inkml:trace contextRef="#ctx0" brushRef="#br0" timeOffset="4">1249 3652 0,'0'0'0,"0"0"16,0 0-16,0 0 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2:36.49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4217-46 0,'0'0'0,"0"0"16,0 0 0,0 0-16,0 0 15,0 0 1,0 0-16,0 0 16,0 0-16,0 0 15,0 0 1,0 0-16,0 0 15,0 0 1,0 0-16,0 0 16,0 0-1,0 0-15,0 0 16,0 0-16,0 0 16,0 0-1,0 0-15,0 11 16,0 13-1,-12 10-15,1 12 16,-1 1 0,0-1-16,0-11 15,1-1-15,-1-11 16,0 0 0,0 1-16,0-1 15,1 0 1,-1 0-16,12 0 15,-12 0-15,12 0 16,0-11 0,0-1-16,0-11 15</inkml:trace>
  <inkml:trace contextRef="#ctx0" brushRef="#br0" timeOffset="1">3993 81 0,'0'0'16,"0"0"0,0 0-16,0 0 15,0 0 1,0 0-16,0 0 15,0 0-15,0 0 16,0 0 0,0 0-16,0 0 15,0 0 1,0 0-16,0 0 16,12 12-16,0-1 15,0 12 1,0 0-16,11 12 15,1-12 1,-1 0-16,1 0 16,-1 0-1,1 1-15,-1-1 16,1 0-16,0 0 16,-1-12-1,1 1-15,-1 11 16,-23-23-1</inkml:trace>
  <inkml:trace contextRef="#ctx0" brushRef="#br1" timeOffset="8">4052 251 0,'0'0'0,"0"0"15,0 0-15,0 0 16</inkml:trace>
  <inkml:trace contextRef="#ctx0" brushRef="#br1" timeOffset="9">3958 89 0,'0'0'16,"0"0"-16,0 0 16,0 0-1</inkml:trace>
  <inkml:trace contextRef="#ctx0" brushRef="#br1" timeOffset="10">4182-246 0,'0'0'16,"0"0"0,0 0-16,0 0 15,0 0 1,0 0-16,0 0 15,0-23-15,0-12 16,0 1 0,0-1-16,0 0 15,0 12 1,0 0-16,0 11 16,0 1-1,0-1-15,0 12 16,0-11-16,12 11 15,-12 0 1</inkml:trace>
  <inkml:trace contextRef="#ctx0" brushRef="#br1" timeOffset="11">4276-916 0,'0'0'15,"0"0"-15,0 0 16,0 0 0,0 0-16,0 0 15</inkml:trace>
  <inkml:trace contextRef="#ctx0" brushRef="#br1" timeOffset="12">4229-1113 0,'0'0'0,"0"0"16,0 0-16</inkml:trace>
  <inkml:trace contextRef="#ctx0" brushRef="#br1" timeOffset="13">3734-1136 0,'0'0'0,"-12"0"16,1 12-1,-1-1-15,12-11 16</inkml:trace>
  <inkml:trace contextRef="#ctx0" brushRef="#br1" timeOffset="14">3275-1067 0,'0'0'0,"-24"-11"16,12 11 0,12 0-16</inkml:trace>
  <inkml:trace contextRef="#ctx0" brushRef="#br1" timeOffset="15">2509-1101 0,'0'0'16,"0"0"-16,-23 0 15,-1 0-15,-11 11 16,-12-11 0,-1 0-16,1-11 15,12 11 1,-12 0-16,12 0 15,11 0 1,24 0-16</inkml:trace>
  <inkml:trace contextRef="#ctx0" brushRef="#br1" timeOffset="16">1661-1101 0,'0'0'16,"0"0"-16,-12 0 15,-11 0 1,-1 11-16,24-11 16</inkml:trace>
  <inkml:trace contextRef="#ctx0" brushRef="#br1" timeOffset="17">1331-1101 0,'0'0'0,"0"0"15,-12 0-15,1 0 16,-13 0-1,-11 11-15,-12-11 16,-1 0 0,1 0-16,12 0 15,0 0-15,-1 0 16,25 0 0,11 0-16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28.84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0 335 0,'0'0'0,"0"0"0,0 0 16,0 0-16,0 0 16,0 0-1,0 0-15,0 0 16,0 0-1,0-11-15,0-1 16,0 1-16,12-12 16,11-12-1,1 12-15,0 0 16,-1 11 0,-11 12-16,0 0 15,11 12 1,-11-1-16,0 24 15,-12 23-15,0-1 16,-12 13 0,0-1-16,-11-11 15,-1-12 1,1-11-16,11-12 16,0-12-1,12-11-15,0 0 16,0 0-16,0-11 15,12-24 1,11-11-16,13-23 16,11-1-16,0 1 15,0-12 1,-12 0-16,1 0 16,-13 24-1,1 22-15,-12 12 16,-1 11-1,-11 12-15,0 0 16,0 12 0,-11 22-16,-13 13 15,0-1-15,13 0 16,-1-11 0,0 11-16,12 12 15,24 0 1,-1 11-16,13-11 15,-1-12-15,12 12 16,-47-58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29.64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11 72 0,'0'0'0,"0"0"16,0 0-16,12 0 15,12-11 1,11-1-16,12-11 15,-12 11 1,1 1-16,-1 11 16,-11 0-16,-13 0 15,1 11 1,0 1-16,-12-1 16,-12 24-1,0-12-15,-11 12 16,-1 0-16,1-12 15,11-12 1,12-11-16,0 0 16,0 0-1,0 0-15,12 12 16,11 11 0,1 0-16,-1 12 15,1-1 1,-12 1-16,0 0 15,-12 11-15,-12 0 16,-24 0 0,-22 1-16,-1-24 15,-12 0 1,-11-12-16,82-11 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37.28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5477 0 0,'0'0'16,"0"0"-16,0 0 16,0 23-16,0 0 15,0 0 1,0 23-16,0-23 16,0 12-1,0 0-15,0 11 16,0 0-16,-12 12 15,1 23 1,-1-12-16,0-11 16,0 0-1,0-12-15,-11 0 16,-1 1 0,-23 10-16,0-10 15,12-1-15,-12 12 16,-12 11-1,0 0-15,12-22 16,-12 10 0,0-10-16,0-13 15,0 1 1,-12 11-16,12-11 16,-11-1-16,11-10 15,0 10 1,0-11-16,0 0 15,-11 12-15,11-23 16,-12 22 0,12-22-16,0 11 15,0 0 1,0-11-16,-11 11 16,-1-12-1,0 1-15,-23-1 16,23-11-16,1 12 15,-1-12 1,-11 0-16,-36 0 16,12 0-1,0 0-15,12-12 16,-1 12 0,-22-11-16,-13-1 15,12 1-15,24-1 16,-24-11-1,-11 12-15,-13-13 16,13 13 0,-1-1-16,-11 1 15,-12-1 1,35-11-16,23 12 16,1-13-16,-24 1 15,1 0 1,22 0-16,13 0 15,11 11 1,1-11-16,-1 0 16,12 0-16,12 12 15,12-1 1,-1 12-16,13 0 16,11 0-1,12 0-15,0 0 16,0 0-1,12-12-15,11 1 16,13-1-16,22-11 16,25 0-1,23-12-15,-12 12 16,0 0 0,-11 0-16,-12 0 15,11 0 1,-11 11-16,-12 1 15,-12-1-15,-24 12 16,-11 0 0,-12 0-16,0 0 15,-12 0 1,-11 12-16,-13 11 16,-34 12-16,-60-1 15,1 1 1,23-12-16,11 0 15,-23 0 1,24-11-16,-12-1 16,24 1-16,23-12 15,12 0 1,11 0-16,13 0 16,11 0-1,0 0-15,1 0 16,11 0-1,0 0-15,0 0 16,0 0-16,0 0 16,11 11-1,13 13-15,-1 10 16,13 12 0,-1 12-16,0 0 15,1-12-15,-1 0 16,-11 1-1,-13-24-15,13 11 16,-12-10 0,0-13-16,-1 1 15,1-1 1,-12-11-16,0 0 16,0 0-16,12-11 15,11-12 1,13-12-16,11-23 15,24-11 1,-1-1-16,13-34 16,-13 0-16,1 0 15,-36 35 1,-11 23-16,0 11 16,-24 35-1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41.0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1155 0 0,'0'0'0,"0"0"15,0 0-15,0 0 16,0 0 0,-12 23-16,-23 12 15,-36 46 1,-23 23-16,-36 23 15,1 81-15,11-35 16,-24 0 0,25 1-16,34-24 15,24-34 1,12-47-16,12 12 16,-1-12-1,13 1-15,-1-13 16,24-57-1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41.4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0,'0'0'0,"0"0"16,12 23-16,11 0 15,24 23 1,36 35-16,11 23 15,12 12-15,0-12 16,47 11 0,24 12-16,0 12 15,58 0 1,-23-35-16,-23-12 16,11 12-1,-35 0-15,-165-104 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43.0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1685 0 0,'0'0'16,"0"0"-1,-12 12-15,-12 0 16,1 11-16,-12 0 16,-13 11-1,-34 13-15,-36 10 16,-11 1-1,11 35-15,0-12 16,0 11-16,-11 0 16,11-22-1,35-12-15,1-12 16,11 0 0,-11 0-16,23-11 15,0 0 1,12-12-16,0 0 15,23-12-15,1 1 16,11 0 0,0-12-16,0 11 15,12-11 1,0 0-16,0 0 16,0 0-16,0 0 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44.5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12 370 0,'0'0'0,"0"0"15,0 0 1,0 0-16,0 0 15,-12 0 1,12-11-16,0-13 16,0-10-1,0-1-15,12 0 16,23-11-16,0 12 16,12-1-1,-11 12-15,-1 11 16,-11 1-1,-13 11-15,1 0 16,0 23-16,0 11 16,-12 24-1,0 12-15,-12-1 16,-12-11 0,13-24-16,-1-11 15,0 1 1,12-13-16,0-11 15,0 0-15,0 0 16,0 0 0,12-23-16,11-23 15,13-24 1,-1 1-16,-11 11 16,-1 12-16,1 0 15,-12 11 1,-1 1-16,1 10 15,-12 13 1,0-1-16,0 12 16,0 0-1,0 0-15,0 0 16,0 0-16,0 12 16,0 11-1,0 0-15,0 12 16,0-1-1,12 1-15,0 0 16,11-1-16,13-10 16,-1-13-1,12 24-15,-47-35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45.4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59 48 0,'0'0'16,"0"0"-16,0 0 16,0 0-1,0 0-15,12-12 16,0 1-16,-1-1 15,1 1 1,0 11-16,0 0 16,0 0-1,11 11-15,-11 12 16,0 0 0,-1 24-16,-11 10 15,-11-10-15,-25 10 16,1-10-1,-12-13-15,12-11 16,11 1 0,12-13-16,12-11 15,0 0 1,12 0-16,12 0 16,11 12-16,12-1 15,35 12 1,-82-23-16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48.12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12 0,'0'0'0,"0"0"16,0 0-1,0 0-15,0 0 16,0 0 0,0 0-16,0 0 15,0 0 1,0 0-16,0 0 15,0 0-15,0 0 16,0 0 0,0 0-16,0 0 15,0 0 1,0 0-16,0 0 16,12 0-16,-12 0 15,12-12 1,-12 12-16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59.1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25 370 0,'0'0'0,"0"0"16,0 0-16,0 0 16,0 0-1,0 0-15,0 0 16,0 0-16,-12 0 15,0-12 1,12 1-16,0-1 16,0-11-1,0 0-15,12-12 16,0 12-16,0 11 16,-12 12-1,0 0-15,11 0 16,1 12-1,0 23-15,-12 11 16,0 23 0,-12 24-16,0-24 15,1-23-15,-1-11 16,12-12 0,0-11-16,0-12 15,0 0 1,0 0-16,0-12 15,12-34 1,-1 0-16,13-24 16,11-22-16,1-12 15,-13 0 1,1 23-16,-12 35 16,-1 11-1,-11 12-15,0 23 16,0 0-1,-11 11-15,-13 47 16,0 12-16,-11-1 16,11 12-1,13 0-15,11 0 16,11-24 0,1-10-16,24-13 15,-36-34-15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3:59.9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81 0,'0'0'16,"0"0"-16,0 0 15,12-12 1,12 0-16,11 1 15,12-1-15,-12 1 16,1-1 0,-13 1-16,1 11 15,-12 0 1,-1 11-16,-11 1 16,0 22-16,-11 13 15,-13 10 1,-23 1-16,0-12 15,12 1 1,11-24-16,0 0 16,13-12-1,-1 1-15,12-12 16,0 0-16,35 0 16,24 0-1,0-12-15,23 1 16,1-12-1,11 11-15,-94 12 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00.38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16,11 11-1,37 12-15,22 24 16,13 22-1,-24 0-15,-12 1 16,0 22-16,-35 47 16,-36-12-1,-70 35-15,94-162 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6.01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294 0 0,'0'0'0,"0"0"15,0 0-15,0 0 16,0 0 0,0 0-16,-12 11 15,1 12-15,-13 24 16,-23 34 0,12-1-16,-1-10 15,13-24 1,-1 0-16,1-11 15,-1 0-15,12-12 16,0 0 0,1-12-16,11-11 15,0 0 1,0 0-16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6.28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0,'0'0'16,"0"0"0,0 0-16,0 0 15,0 11-15,12 12 16,0 12-1,23 23-15,0 0 16,1-12 0,11 0-16,0-11 15,0-1-15,-12-10 16,-11-13 0,0 1-16,-24-12 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7.13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366 0 0,'0'0'0,"0"0"15,0 0-15,0 0 16,0 0-16,-12 11 16,-12 12-1,-11 35-15,-12 12 16,12-1 0,-1-11-16,1-12 15,11-11 1,1-12-16,-1-12 15,13 1-15,-1-12 16,0 0 0,0-12-16,0-11 15,1-11 1,11-13-16,0 13 16,0-1-16,11 12 15,1 11 1,-12 12-16,0 0 15,24 12 1,11 11-16,12 23 16,0-11-1,0-12-15,-11-11 16,-1-1-16,0-11 16,-11-11-1,-12-1-15,0 0 16,-12 1-1,0-12-15,0 0 16,0 11-16,-12-11 16,0 11-1,-12 1-15,1-1 16,-12 12 0,-13 0-16,13 12 15,0-12 1,11 0-16,12 0 15,12 0-15,0 0 16,0 0 0,12 0-16,24 11 15,34 1 1,-70-12-16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7.94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8.57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0 450 0,'0'0'0,"0"0"15,0 0-15,0 0 16,0 0-1,0 0-15,0 0 16,0 0-16,0 0 16,0 0-1,0 0-15,0 0 16,0 0 0,0 0-16,0 0 15,0 0 1,0 0-16,0 0 15,0 0-15,0 0 16,0 0 0,0 0-16,0 0 15,0 0 1,0 0-16,0 0 16,0 0-1,12-11-15,0-1 16,0 1-16,-1-1 15,13 1 1,-1-13-16,1 1 16,0-11-1,11-1-15,0 0 16,-11 1-16,-1-1 16,13 0-1,-1 1-15,0-13 16,13-10-1,-48 57-15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39.98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4646 0,'0'0'0,"0"0"16,0 0-16,0 0 15,12-12 1,-12 1-16,12-1 15,0 1 1,-1-1-16,1 1 16,0-1-16,0-11 15,0 0 1,11 0-16,1-12 16,-1 0-1,1 1-15,-1-1 16,1 0-16,0 1 15,11-13 1,0 1-16,12-12 16,0 1-1,1-1-15,22-12 16,-11 1 0,0 11-16,-12 12 15,12-12-15,-12 12 16,12-23-1,0-1-15,0-10 16,12 10 0,-1-11-16,-11 23 15,0-11-15,0-12 16,0 0 0,0 0-16,0-11 15,-12 11 1,12 12-16,0 11 15,11-11 1,-11 11-16,0 0 16,0-11-16,0-12 15,-12 11 1,12 1-16,0 0 16,11-1-1,1 1-15,0 0 16,-12-1-1,0 1-15,-12 0 16,0 11-16,0 0 16,12 0-1,0-11-15,11-12 16,-11-11 0,0 11-16,0 0 15,-12 23-15,0 0 16,0 1-1,-11-1-15,11 0 16,12-11 0,0-1-16,11 1 15,1 0 1,0 11-16,-12 12 16,0-12-16,-12 23 15,12-11 1,11-12-16,1 0 15,0-11 1,-13 11-16,13 12 16,-71 46-1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2.93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177 0 0,'0'0'0,"0"0"0,0 0 16,0 0 0,0 0-16,0 0 15,0 0 1,0 12-16,0 11 15,0 12-15,0 11 16,-12 12 0,0-12-16,-12 12 15,1 0 1,-1-1-16,1-10 16,-1-1-1,1 0-15,11 0 16,12-46-16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48.83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0 428 0,'0'0'16,"0"0"-16,0 0 16,0 0-1,0 0-15,12-12 16,0 1 0,0 11-16,0-12 15,11 1-15,1-1 16,-1 1-1,1-1-15,-1 1 16,1-1 0,-1 0-16,1 1 15,0-1 1,-1 1-16,1-1 16,-13 1-1,1-1-15,0 1 16,12 11-16,-1-12 15,1 0 1,-13 1-16,1-1 16,0 1-1,0-1-15,0 1 16,-1 11-16,1-12 16,0 12-1,0-11-15,-1-1 16,1 0-1,0 12-15,0 0 16,0 0-16,-1-11 31,13-1-31,0 1 16,-1 11 0,1-12-16,-1 1 15,1-1 1,-1 12-16,1-11 15,11-1-15,-11 0 16,-24 12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3.4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0,'0'0'16,"0"0"-16,0 0 16,0 0-1,0 0-15,0 0 16,0 0-16,0 0 16,0 0-1,0 0-15,12 11 16,0 12-1,12 12-15,-1 0 16,36 23 0,0-1-16,-59-57 15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7.22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94 104 0,'0'0'0,"0"0"16,0 0-1,0 0-15,0 0 16,0 0 0,0 0-16,0 0 15,0 0 1,0 0-16,-11 0 15,11 0-15,0-12 16,0 1 0,0-1-16,0-11 15,0 12 1,0-1-16,11 0 16,1 1-16,-12 11 15,0 0 1,12 11-16,0 13 15,-12 22 1,-12 12-16,0-12 16,0 12-1,-11-1-15,-1 1 16,12-23-16,1 0 16,-1-12-1,0 0-15,12-12 16,0-11-1,0 0-15,0 0 16,0 0 0,0 0-16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7.82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295 0 0,'0'0'0,"0"0"16,0 0-16,0 0 16,0 0-1,0 0-15,0 0 16,0 0 0,-12 11-16,-12 1 15,1 11-15,-13 12 16,1 11-1,-12 12-15,12-12 16,-1 0 0,13-11-16,11-12 15,0 0 1,12-11-16,0-1 16,0 1-16,12 11 15,23 0 1,12-12-16,1 1 15,-48-12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8.57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58 0,'0'0'15,"0"0"1,0 0-16,0 0 15,0 0-15,0 0 16,0 0 0,12-12-16,0 1 15,0-1 1,0 0-16,-1 1 16,-11 11-1,0 0-15,0 0 16,12 11-16,-12 1 15,0 11 1,0 0-16,0-11 16,-12 11-1,1-12-15,11 1 16,0-12 0,0 0-16,0 0 15,0 0-15,0 0 16,11 12-1,1-1-15,0 1 16,11-1 0,-11 1-16,0-1 15,-12-11 1,0 0-16,0 12 16,0-1-16,-12 13 15,-11-1 1,-13 0-16,-11 23 15,47-46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49.47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71 0 0,'0'0'16,"0"0"-16,0 0 15,0 0 1,0 0-16,0 0 16,0 0-16,-12 12 15,0-1 1,1 1-16,-1 0 15,0-1 1,0 1-16,12-12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4:58.5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391 47 0,'0'0'0,"0"0"16,0 0-16,0 0 16,0 0-1,0 0-15,0 0 16,0 0 0,0 0-16,0 0 15,0 0-15,0 0 16,0 0-1,-12-12-15,1 1 16,11 11 0,-12-12-16,0 0 15,0 12-15,12 0 16,0 0 0,-12 0-16,1 0 15,-13 12 1,1 0-16,-1-1 15,0 1 1,1-1-16,-1 12 16,-11 0-16,11 1 15,1-13 1,-1 1-16,13-1 16,-1 12-1,0-11-15,0-1 16,0 1-1,12 0-15,0-1 16,0 1-16,12 11 16,0-12-1,12 12-15,-1-11 16,12 0 0,1-1-16,-1 1 15,0-1-15,13 1 16,-48-12-1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00.1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223 406 0,'0'0'0,"0"0"15,0 0 1,0 0-16,0 0 16,0 0-16,0 0 15,0 0 1,0 0-16,0 0 16,-11 0-1,-1 0-15,0 0 16,0-11-16,0-1 15,-11 0 1,-1 1-16,13-1 16,-1 1-1,0-1-15,0 1 16,0-12 0,12 11-16,0-11 15,0-12-15,0 1 16,12 10-1,0 1-15,12-11 16,-13 11 0,13-1-16,-1 1 15,1 12-15,0-1 16,-1 1 0,1 11-16,-13 0 15,1 11 1,0 12-16,0 12 15,0 0 1,-12 11-16,0-11 16,0-1-16,-12 1 15,0-12 1,0 0-16,0 0 16,1 0-1,-13-11-15,1-1 16,-1 1-1,-11 0-15,-1-12 16,1 0-16,0 0 16,11 0-1,1 0-15,23 0 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5.9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16,0 11-16,0-11 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6.1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 0 0,'0'0'0,"0"0"16,0 23-1,-11 0-15,11 0 16,0 0-16,0 0 15,0-11 1,0 0-16,0-1 16,0 1-1,0-1-15,0 1 16,0-1 0,0-11-16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6.9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0-1,0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2-14T07:01:45.1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AF5545D-5172-47C4-9EBB-BF443037DD3A}" emma:medium="tactile" emma:mode="ink">
          <msink:context xmlns:msink="http://schemas.microsoft.com/ink/2010/main" type="inkDrawing" rotatedBoundingBox="16070,12132 16968,11314 17134,11495 16235,12314" semanticType="callout" shapeName="Other"/>
        </emma:interpretation>
      </emma:emma>
    </inkml:annotationXML>
    <inkml:trace contextRef="#ctx0" brushRef="#br0">812 0 0,'0'0'0,"0"0"16,0 0 0,0 0-16,0 0 15,0 0 1,0 0-16,0 0 15,0 12 1,0-1-16,-11 12 16,-1 12-16,0 11 15,-12 1 1,1-1-16,-12 0 16,-1 0-1,1 0-15,0-11 16,-13 0-16,13-12 15,-12 12 1,0-12-16,0 0 16,0-12-1,-1 1-15,13-12 16,12-12 0,-1 1-16,12-1 15,12 1-15,0-12 16,12-1-1,12 1-15,-1 12 16,1-1 0,-1 1-16,13 11 15,-13 0-15,1 11 16,-13 1 0,1-1-16,0 12 15,-12 1 1,-12 22-16,-23 23 15,-12 0 1,-24 12-16,-23-11 16,23-24-16,1 0 15,70-46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5:05.5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26EC6F-3230-4603-8F25-E0F2607C91AE}" emma:medium="tactile" emma:mode="ink">
          <msink:context xmlns:msink="http://schemas.microsoft.com/ink/2010/main" type="writingRegion" rotatedBoundingBox="13707,7126 11621,12064 9542,11186 11628,6248"/>
        </emma:interpretation>
      </emma:emma>
    </inkml:annotationXML>
    <inkml:traceGroup>
      <inkml:annotationXML>
        <emma:emma xmlns:emma="http://www.w3.org/2003/04/emma" version="1.0">
          <emma:interpretation id="{23474E1F-BD82-4CDC-9B17-C89F1532057C}" emma:medium="tactile" emma:mode="ink">
            <msink:context xmlns:msink="http://schemas.microsoft.com/ink/2010/main" type="paragraph" rotatedBoundingBox="10917,8821 13518,6930 13774,7282 11173,91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46B49E-D4E8-4CC7-9084-2531D505B8F7}" emma:medium="tactile" emma:mode="ink">
              <msink:context xmlns:msink="http://schemas.microsoft.com/ink/2010/main" type="line" rotatedBoundingBox="10917,8821 13518,6930 13774,7282 11173,9173"/>
            </emma:interpretation>
          </emma:emma>
        </inkml:annotationXML>
        <inkml:traceGroup>
          <inkml:annotationXML>
            <emma:emma xmlns:emma="http://www.w3.org/2003/04/emma" version="1.0">
              <emma:interpretation id="{938AA031-F998-4C30-877A-6E4184F48A4B}" emma:medium="tactile" emma:mode="ink">
                <msink:context xmlns:msink="http://schemas.microsoft.com/ink/2010/main" type="inkWord" rotatedBoundingBox="10917,8821 13518,6930 13774,7282 11173,9173">
                  <msink:destinationLink direction="to" ref="{2766F432-A161-4395-8AFD-D4191710074B}"/>
                </msink:context>
              </emma:interpretation>
            </emma:emma>
          </inkml:annotationXML>
          <inkml:trace contextRef="#ctx0" brushRef="#br0">2721-2115 0,'0'0'16,"0"0"-16,0 0 15,0 0 1,0 0-16,0 0 16,0 0-1,0 0-15,0 0 16,0 0 0,0 0-16,12-12 15,0 1-15,11-1 16,1-11-1,11 0-15,0 0 16,1 0 0,11-12-16,-12 0 15,12 1 1,-11 11-16,-1-12 16,12 0-16,0 1 15,12-1 1,12 0-16,-12 1 15,0-1 1,-1-11-16,1 11 16,0-11-16,0-12 15,0 12 1,0 11-16,12-11 16,-12 0-1,11-1-15,-11 1 16,-12 12-16,0-1 15,0 0 1,1 1-16,10-13 16,1 1-1,0 11-15,12-11 16,-12 0 0,0 0-16,0 0 15,-24 22-15,0 1 16,1 0-1,11-11-15,0 10 16,0 1 0,0 0-16,-12 0 15,1 0 1,11-12-16,-12 12 16,1 0-16,-1 0 15,-11 0 1,-1 11-16,1 1 15,-13-1 1,1 1-16,0-1 16,0 0-1,0 1-15,-12 11 16,11-12-16,1 1 16,-12 11-1,0-12-15,0 1 16,0 11-1,0 0-15,0 0 16,0 0-16,0 0 16,0 0-1,0 0-15,-23 0 16,-1 0 0,-23 0-16,-12 0 15,0 0-15,12 0 16,0 11-1,0-11-15,11 12 16,1-12 0,11 11-16,13-11 15,-1 0 1,12 0-16,0 0 16,0 0-16,0 0 15,0 0 1,23-11-16,13-1 15,11 1 1,12-1-16,-12 1 16,0-1-1,-12 0-15,-11 12 16,0-11-16,-1 11 16,-11 0-1,0 0-15,-12 0 16,0 0-1,0 0-15,0 11 16,0 13 0,0-1-16,0 11 15,0 1-15,0 0 16,0-1 0,0-11-16,0 1 15,0-1-15,0 0 16,0 0-1,0-12-15,0 1 16,0 0 0,0-12-16,0 0 15,0 0 1,0 0-16,0 0 16,-12 0-16,-12 0 15,1 0 1,-13-12-16,1 0 15,0 1 1,11-1-16,1 1 16,-1-1-1,12 1-15,0 11 16,12 0-16,0 0 16</inkml:trace>
        </inkml:traceGroup>
      </inkml:traceGroup>
    </inkml:traceGroup>
    <inkml:traceGroup>
      <inkml:annotationXML>
        <emma:emma xmlns:emma="http://www.w3.org/2003/04/emma" version="1.0">
          <emma:interpretation id="{B70AA603-126D-46F2-BDCF-E3D435A1FF24}" emma:medium="tactile" emma:mode="ink">
            <msink:context xmlns:msink="http://schemas.microsoft.com/ink/2010/main" type="paragraph" rotatedBoundingBox="12578,7279 10717,11682 9542,11186 11402,6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6F93F4-E864-437F-A44F-656F4BA6A5F1}" emma:medium="tactile" emma:mode="ink">
              <msink:context xmlns:msink="http://schemas.microsoft.com/ink/2010/main" type="line" rotatedBoundingBox="12578,7279 10717,11682 9542,11186 11402,6783"/>
            </emma:interpretation>
          </emma:emma>
        </inkml:annotationXML>
        <inkml:traceGroup>
          <inkml:annotationXML>
            <emma:emma xmlns:emma="http://www.w3.org/2003/04/emma" version="1.0">
              <emma:interpretation id="{A655C3B8-40BB-4DA2-B9E8-A9561C904547}" emma:medium="tactile" emma:mode="ink">
                <msink:context xmlns:msink="http://schemas.microsoft.com/ink/2010/main" type="inkWord" rotatedBoundingBox="12387,7199 12095,7890 11110,7474 11402,6783"/>
              </emma:interpretation>
            </emma:emma>
          </inkml:annotationXML>
          <inkml:trace contextRef="#ctx0" brushRef="#br0" timeOffset="2074.8544">2980-4114 0,'0'0'0,"0"0"16,0 0-1,0 0-15,12 11 16,0 12 0,11 23-16,13 24 15,-13-24-15,1 0 16,-1 0 0,-11 1-16,12 10 15,-13-10 1,1-1-16,0 0 15,0 0-15,0-11 16,-12-12 0,0-11-16,0-1 15,0-11 1,0 0-16,0 0 16,23-11-16,12-12 15,13 0 1,-1-12-16,12 0 15,-12 12 1,-12 0-16,-35 23 16</inkml:trace>
          <inkml:trace contextRef="#ctx0" brushRef="#br0" timeOffset="2765.2801">3581-3906 0,'0'0'0,"0"0"15,0 0-15,0 0 16,0 0 0,0 0-16,12-12 15,-1 0 1,1 1-16,0-12 16,0 0-16,0 0 15,-1-1 1,1 13-16,0-1 15,12 12 1,-1 0-16,1 12 16,-1 23-16,-11-1 15,0 1 1,-12 11-16,-12 0 16,0-11-1,0 0-15,1-1 16,11-11-1,0-11-15,0 0 16,0-1-16,0-11 16,0 0-1,0 0-15,23 0 16,24 0 0,24-11-16,0-1 15,-71 12 1</inkml:trace>
        </inkml:traceGroup>
        <inkml:traceGroup>
          <inkml:annotationXML>
            <emma:emma xmlns:emma="http://www.w3.org/2003/04/emma" version="1.0">
              <emma:interpretation id="{7EED15DD-C044-4BA7-B2F1-79991B20EAA1}" emma:medium="tactile" emma:mode="ink">
                <msink:context xmlns:msink="http://schemas.microsoft.com/ink/2010/main" type="inkWord" rotatedBoundingBox="11603,8589 11316,9267 10885,9085 11171,8406"/>
              </emma:interpretation>
            </emma:emma>
          </inkml:annotationXML>
          <inkml:trace contextRef="#ctx0" brushRef="#br0" timeOffset="1354.7431">3051-2624 0,'0'0'0,"0"0"16,0 0 0,0 0-16,0 0 15,0 0 1,0 0-16,0 0 15,0 0-15,0 0 16,0 0 0,0 0-16,-12 12 15,-11 23 1,-25 11-16,-11 35 16,1 0-1,-1-12-15,23-23 16,36-46-16,-200 220 15,200-220 1,0 0-16,0 0 16,0 0-1,0 0-15,0 0 16,0 0-16,0 0 16,0 0-1,0 0-15,0 0 16,12 0-1,11 0-15,25-12 16,22 1 0,13-1-16,-13 1 15,-23-1-15,1 0 16,-13 1 0,0-1-16,-11 1 15,-1-1 1,1 1-16,-12-1 15,0 1 1,-1-1-16,-11 12 16,0-12-16,0-11 15,0 0 1,-11 0-16,-1-12 16,0 12-1,0 0-15,0 0 16,1 0-16,-13 0 15,1 0 1,-1 0-16,12 11 16,-11 1-1,11-1-15,12 12 16</inkml:trace>
        </inkml:traceGroup>
        <inkml:traceGroup>
          <inkml:annotationXML>
            <emma:emma xmlns:emma="http://www.w3.org/2003/04/emma" version="1.0">
              <emma:interpretation id="{07BAE131-C055-403F-A366-F27B5ACF2EFE}" emma:medium="tactile" emma:mode="ink">
                <msink:context xmlns:msink="http://schemas.microsoft.com/ink/2010/main" type="inkWord" rotatedBoundingBox="11300,10302 10717,11682 9681,11245 10264,9864"/>
              </emma:interpretation>
            </emma:emma>
          </inkml:annotationXML>
          <inkml:trace contextRef="#ctx0" brushRef="#br0" timeOffset="16223.1917">1567-381 0,'0'0'16,"0"0"-16,0 0 16,0 11-1,0 12-15,11 23 16,1 35 0,0 12-16,0-12 15,11 0-15,-11-24 16,12 13-1,-13-36-15,-11 1 16,0-12 0,0-11-16,0-12 15,0 0-15,0 0 16,0 0 0,0 0-16,0 0 15,0-12 1,0-11-16,12 0 15,12-23 1,11-12-16,12 0 16,0-11-16,0 11 15,1 12 1,-13 23-16,0 11 16,1 12-1,-13 12-15,1-1 16,-1 24-16,-11 0 15,-12-1 1,0-34-16,-94 243 16,94-243-1,-24 11-15,-23 13 16,-24-1 0,13-12-16,-1-11 15,23 12 1,36-12-16</inkml:trace>
          <inkml:trace contextRef="#ctx0" brushRef="#br0" timeOffset="9814.1627">2497-1017 0,'0'0'0,"0"0"0,0 0 16,0 0-16,0 0 16,0 0-1,0 0-15,0 0 16,0 0 0,0 0-16,0 0 15,0 0-15,0 0 16,0 11-1,0 13-15,0-1 16,0 23 0,12 0-16,12 12 15,-1 0-15,1-24 16,-1 1 0,13-12-16,-1 0 15,12-11 1,12-1-16,0-11 15,-12 0 1,-47 0-16</inkml:trace>
          <inkml:trace contextRef="#ctx0" brushRef="#br0" timeOffset="10603.2829">2167-809 0,'0'0'15,"0"0"1,0 0-16,0 0 15,0 0-15,0 0 16,0 0 0,0 0-16,0 0 15,0 0 1,0 0-16,0 0 16,0 0-1,0 0-15,0 11 16,0 13-16,0 10 15,0 12 1,12 1-16,12-1 16,11-11-1,0-1-15,1 1 16,-1-12 0,0 0-16,1 0 15,-1-11-15,24-1 16,-59-11-1</inkml:trace>
          <inkml:trace contextRef="#ctx0" brushRef="#br0" timeOffset="15385.8649">1567-381 0,'0'0'0</inkml:trace>
        </inkml:traceGroup>
      </inkml:traceGroup>
    </inkml:traceGroup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7.2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342 0 0,'0'0'0,"-12"0"15,-12 11-15,12-11 16,-11 12 0,-1-12-16,1 0 15,-1 0 1,1 0-16,-1 0 15,0 0-15,1 0 16,-12 0 0,-1 0-16,1 0 15,35 0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7.3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47 0 0,'0'0'0,"0"0"16,0 0-1,-12 0-15,-12 0 16,13 12 0,11-12-16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7.5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7.6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0-16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8.7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216 555 0,'0'0'16,"0"0"-16,0 0 15,12-11-15,0-1 16,-1-11 0,13-12-16,-12 1 15,0-1 1,-1-34-16,1-12 16,-12 11-1,0 1-15,-12 23 16,1 11-16,-13 12 15,0 11 1,1 12-16,-1 12 16,-23 34-1,0 12-15,12 11 16,11 24-16,1 34 16,-1 12-1,24-47-15,0-11 16,12-23-1,0 0-15,-1-12 16,1-11 0,0-1-16,-12-34 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8.9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0 104 0,'0'0'16,"0"0"-1,0 0-15,0 0 16,12-12-16,24 1 15,-1-12 1,0 0-16,12 0 16,0 11-1,-47 12-15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9.2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23 0 0,'0'0'16,"0"0"-16,0 11 15,-12 12 1,1 12-16,11 23 15,0-1-15,11 1 16,1-12 0,0 1-16,0-24 15,-12-23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19.8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49 381 0,'0'0'15,"0"0"-15,0 0 16,0 0-1,-12-11-15,0-1 16,1-11-16,-1-12 16,12 1-1,0-1-15,12 0 16,-1 1 0,1 11-16,0 11 15,0 1 1,-1 11-16,1 0 15,0 11-15,0 12 16,0 12 0,-1 11-16,-11 0 15,0-11 1,0-12-16,0-11 16,0-12-16,0 0 15,0 0 1,12-12-16,-12-11 15,12-23 1,0-12-16,-12-11 16,11 11-1,1 12-15,-12 23 16,0 11-16,0 12 16,0 0-1,0 0-15,0 35 16,12 46-1,0 11-15,11-11 16,13-12-16,11-23 16,-12-22-1,-35-24-15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20.6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23 58 0,'0'0'0,"0"0"16,-11 0-1,-1 0-15,12 0 16,0 0 0,0 0-16,0 0 15,12-11-15,-1-1 16,13 1-1,0-1-15,-1 0 16,-11 12 0,0 0-16,-12 0 15,0 0 1,0 24-16,-12-1 16,0 0-16,0 0 15,1 0 1,11-11-16,0-1 15,0-11 1,0 0-16,11 12 16,1-1-16,12 12 15,-1 0 1,-11 12-16,0 0 16,-12-1-1,0-10-15,-12 10 16,-12 1-1,-23 0-15,0-12 16,12 0-16,35-23 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20.9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0,'0'0'0,"0"0"16,12 23 0,-1 12-16,1 11 15,12 24 1,-1-1-16,-11 23 16,-24 1-1,-11-12-15,23-81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50.35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0 604 0,'0'0'16,"0"0"-16,0 0 15,12-12 1,-12 12-16,24-11 16,-12-1-16,11 1 15,1-1 1,11-11-16,0 0 16,1 0-1,-1 0-15,0 0 16,1 11-1,-1-11-15,-11 0 16,-1 0-16,1 11 16,-1 1-1,1-1-15,-12 0 16,-1 1 0,1-1-16,12 1 15,-12-1 1,11 1-16,1-1 15,-13 1-15,13-1 16,-12 0 0,11 1-16,-11-1 15,12 1 1,-13-1-16,1 1 16,0-1-16,0 1 15,0-1 1,-1 0-16,1 1 15,0 11 1,0-12-16,0 1 16,-12 11-16,11 0 15,-11 0 1,12-12-16,0 1 16,0-1-1,-1 1-15,1-1 16,0 12-1,0 0-15,-12 0 16,0 0-16,0 0 16,0 0-1,0 0-15,12 0 16,-12 0 0,11 0-16,-11 0 15,12 0-15,-12 0 16,0 0-1,0 0-15,0 0 16,0 0 0,0 0-16,0 0 15,0 0 1,0 0-16,12 0 16,-12 0-1,71 69-15,-71-69 16,0 0-16,0 0 15,0 0 1,-12 58-16,12-58 16,0 0-1,0 0-15,0 0 16,0 12 0,-12 22-16,0 13 15,0-13-15,12 12 16,-11-11-1,-1 0-15,0-1 16,12-10-16,0 10 16,0-11-1,-12 0-15,12 1 16,0-1 0,0 0-16,0-12 15,-11 12 1,-1 12-1,0-12-15,0 0 16,0 1 0,1 10-16,11-11 15,-12 12 1,0-12-16,12-11 16,-12 11-16,12 0 15,0 0 1,0-11-16,-11 11 15,11 0 1,0-12-16,0 1 16,-12 11-1,12-11-15,0 11 16,-12 0-16,12-12 16,0 1-1,-12-1-15,0 1 16,12-12-1,-11 12-15,11-12 16,-12 11-16,0-11 16,0 0-1,0 0-15,1 0 16,-1 0 0,0 0-16,12 0 15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40.6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1449 0 0,'0'0'16,"0"0"-16,0 0 15,0 0 1,0 0-16,0 0 16,0 0-1,0 0-15,-12 11 16,-12 1 0,-23-1-16,-24 12 15,13 12-15,-1 0 16,-12 11-1,0 23-15,1-11 16,-13 0 0,-11-12-16,12 0 15,11-11-15,12 0 16,0-1 0,0 1-16,0 0 15,0 11 1,-11 0-16,11 0 15,12-11-15,11-12 16,1 0 0,11-11-16,13-1 15,-13 1 1,12 0-16,1-1 16,11-11-1,-12 12-15,12-12 16,0 0-16,0 0 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43.8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1297 0,'0'0'16,"0"0"-16,0 0 16,0 0-16,0 0 15,0 0 1,0 0-16,0 0 16,0-12-1,0 1-15,0-12 16,0 0-1,0-12-15,0 12 16,12-23-16,12-12 16,-1-12-1,1-22-15,11-1 16,-11 24 0,11 11-16,0 1 15,13-1-15,22-12 16,1 13-1,11-1-15,-11 0 16,0 0 0,-1 12-16,25-12 15,22 12 1,-22 0-16,-13 23 16,-23 11-16,0 1 15,12-1 1,11 0-16,12 12 15,-11 0 1,-13 0-16,-11 12 16,0 0-16,-12-1 15,0 12 1,1 0-16,-1 12 16,0 0-1,0-1-15,0 1 16,0 0-1,-11-1-15,-1 1 16,0 0-16,1-12 16,-1 0-1,-12 0-15,1 0 16,0 12 0,11 11-16,0 12 15,-11 11-15,11 1 16,-11-24-1,-1 0-15,1 0 16,-1 0 0,1 1-16,0 10 15,-1 13-15,1-1 16,-1 1 0,1-1-16,-1-11 15,1-12 1,-1 0-16,-11 0 15,0 1 1,0-13-16,0 12 16,-1 1-16,1-1 15,-12 12 1,0-1-16,0-10 16,0-1-1,12-11-15,-12-12 16,0 0-16,0-12 15,0 1 1,0-12-16,0 0 16,0 0-1,0 0-15,0 0 16,12-23 0,-1-23-16,13-1 15,0-10-15,-13 22 16,1-11-1,0 11-15,0 0 16,-1 12 0,-11 12-16,0-1 15,0 1 1,0 11-16,0 0 16,0 0-16,0 0 15,0 11 1,-11 12-16,-1 23 15,0 1 1,0-1-16,1-11 16,-1-1-16,0-11 15,12 1 1,0-13-16,0 1 16,-12-1-1,0 1-15,1-12 16,-1 0-1,0 0-15,-11-12 16,-13 1-16,13-1 16,-13-11-1,1 0-15,0 0 16,11 0 0,1-1-16,11 1 15,0 12-15,0-1 16,0 1-1,12-1-15,0 12 16,0-11 0,12-1-16,0 0 15,23 1 1,24-12-16,0 11 16,0 1-16,0-1 15,0 1 1,0-1-16,0 0 15,-1 1 1,-10 11-16,-48 0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44.6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1002 0 0,'0'0'16,"0"0"-1,0 0-15,0 0 16,-12 0-16,0 0 16,-11 0-1,-1 0-15,-11 12 16,-1-1-1,1 1-15,0-1 16,-13 1 0,-10 11-16,-13 0 15,0 12-15,1-12 16,-1 11 0,12 1-16,12-12 15,12 0 1,-1 0-16,1-11 15,11 0-15,1-1 16,-1 1 0,1-1-16,-1 1 15,12-1 1,0 1-16,1-1 16,-1-11-1,0 0-15,12 0 16,-12 12-16,12-12 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45.7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1 185 0,'0'0'0,"0"0"15,0 0-15,0 0 16,0-12-1,0 1-15,0-12 16,0 0 0,0 0-16,12-1 15,0 1 1,0 0-16,11 12 16,-11-1-16,11 12 15,-11 0 1,0 23-16,0 23 15,-12 58 1,0-11-16,0-24 16,-12-23-16,12-11 15,0-12 1,0-11-16,-12-1 16,12-11-1,0 0-15,0 0 16,0 0-1,0 0-15,0-34 16,0-24-16,12-23 16,12 12-1,-13 11-15,1 12 16,0 11 0,-12 23-16,0 1 15,0 11-15,0 0 16,0 0-1,12 35-15,11 22 16,1 1 0,-12-12-16,11 12 15,1-12 1,-1-11-16,-23-35 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5:46.0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0,0 23-16,12 47 15,-1 45-15,1 1 16,-12-116-1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0:22.30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0E9052-7BA4-47A7-9252-0F89793ED40F}" emma:medium="tactile" emma:mode="ink">
          <msink:context xmlns:msink="http://schemas.microsoft.com/ink/2010/main" type="inkDrawing" rotatedBoundingBox="16155,4596 24321,3639 24574,5795 16407,6753" semanticType="callout" shapeName="Other">
            <msink:sourceLink direction="to" ref="{728069D2-057D-4BC8-B376-5EA08F7C8C85}"/>
            <msink:sourceLink direction="from" ref="{8D92D933-6A23-4837-9B7A-85B87FFBB9A4}"/>
          </msink:context>
        </emma:interpretation>
      </emma:emma>
    </inkml:annotationXML>
    <inkml:trace contextRef="#ctx0" brushRef="#br0">630 2277 0,'0'0'0,"0"0"15,0 0 1,0 0-16,0 0 16,-12 0-1,1 0-15,-25 11 16,-11 1-16,0-1 15,0-11 1,0 0-16,0 0 16,-12-11-1,12-1-15,11 1 16,-11-13 0,12-10-16,0-1 15,-1-23-15,24 0 16,1-34-1,11-70-15,11 0 16,13 24 0,-12-13-16,11-45 15,1 57 1,-1-11-16,-11 11 16,0 1-16,0 45 15,-12 24 1,0 23-16,0-12 15,0 23 1,0 12-16,0 0 16,12 11-1,-1 1-15,1-1 16,0 1-16,11-1 16,25-11-1,22 0-15,25 11 16,11-11-1,23 12-15,60-12 16,-1 23-16,12-12 16,59 12-1,-58 0-15,93-11 16,-70 11 0,71 11-16,-60 1 15,60-1-15,-24 1 16,47-1-1,-71 1-15,106-1 16,-117 1 0,82 11-16,-82-23 15,11 23 1,12-11-16,-35-1 16,47-11-16,-83 12 15,36-12 1,-12 11-16,-59-11 15,24 12 1,-12-12-16,-35 0 16,-36 0-16,24 0 15,-1 12 1,-22-12-16,-25 0 16,-11 0-1,-12 0-15,-11 0 16,-13 0-1,1 0-15,-12 0 16,-1 0-16,1 0 16,-12 0-1,0 0-15,0 0 16,0 0 0,0 0-16,0-12 15,-12-11-15,-11-12 16,-13 1-1,1-13-15,0 13 16,-1-1 0,13 12-16,-1 0 15,12 11 1,1 1-16,11 11 16,0 0-16,0 0 15,0 0 1,11 11-16,13 12 15,11 0 1,13 12-16,-1-12 16,-12 0-1,12 0-15,-23-11 16,-1 0-16,-11-1 16,0 1-1,-12 11-15,0 0 16,-24 23-1,1 0-15,-13 1 16,-11-1-16,0-12 16,12 1-1,-1 0-15,13-12 16,-1-12 0,12 1-16,1 0 15,-1-12 1,0 0-16,0 0 15,12 0-15,-11-12 16,-1-11 0,0-12-16,0-11 15,0 0 1,1-12-16,11 12 16,0 0-1,0-1-15,-12 13 16,12 34-16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0:23.8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B87DC7-62B1-4948-B0EE-7D4DB3C8E7A6}" emma:medium="tactile" emma:mode="ink">
          <msink:context xmlns:msink="http://schemas.microsoft.com/ink/2010/main" type="writingRegion" rotatedBoundingBox="24019,4371 24290,4371 24290,4925 24019,4925"/>
        </emma:interpretation>
      </emma:emma>
    </inkml:annotationXML>
    <inkml:traceGroup>
      <inkml:annotationXML>
        <emma:emma xmlns:emma="http://www.w3.org/2003/04/emma" version="1.0">
          <emma:interpretation id="{D0C25D23-3BB0-490D-9545-AE2645808928}" emma:medium="tactile" emma:mode="ink">
            <msink:context xmlns:msink="http://schemas.microsoft.com/ink/2010/main" type="paragraph" rotatedBoundingBox="24019,4371 24290,4371 24290,4925 24019,4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A26DD7-6C1D-45E6-B850-1F1EF0C2AD67}" emma:medium="tactile" emma:mode="ink">
              <msink:context xmlns:msink="http://schemas.microsoft.com/ink/2010/main" type="line" rotatedBoundingBox="24019,4371 24290,4371 24290,4925 24019,4925"/>
            </emma:interpretation>
          </emma:emma>
        </inkml:annotationXML>
        <inkml:traceGroup>
          <inkml:annotationXML>
            <emma:emma xmlns:emma="http://www.w3.org/2003/04/emma" version="1.0">
              <emma:interpretation id="{728069D2-057D-4BC8-B376-5EA08F7C8C85}" emma:medium="tactile" emma:mode="ink">
                <msink:context xmlns:msink="http://schemas.microsoft.com/ink/2010/main" type="inkWord" rotatedBoundingBox="24019,4371 24290,4371 24290,4925 24019,4925">
                  <msink:destinationLink direction="to" ref="{D00E9052-7BA4-47A7-9252-0F89793ED40F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$</emma:literal>
                </emma:interpretation>
              </emma:one-of>
            </emma:emma>
          </inkml:annotationXML>
          <inkml:trace contextRef="#ctx0" brushRef="#br0">271 208 0,'0'0'0,"0"0"16,0 0 0,0 0-16,0 0 15,0 0 1,0 0-16,0 0 16,0 0-16,0 0 15,0 0 1,0 0-16,-11-12 15,-1 1 1,-12-1-16,1-11 16,-1 0-16,1 0 15,-1 11 1,0-11-16,13 11 16,-1 1-1,0-1-15,0 1 16,1-1-1,-1 1-15,12 11 16,0 0-16,0 0 16,0 11-1,0 12-15,12 12 16,-1 11 0,1 35-16,-24 35 15,-11 11-15,-13-12 16,36-115-1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1:31.2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BBB070-F135-4D9E-A5E4-E237638AF707}" emma:medium="tactile" emma:mode="ink">
          <msink:context xmlns:msink="http://schemas.microsoft.com/ink/2010/main" type="inkDrawing" rotatedBoundingBox="22017,10913 26046,10962 26045,11007 22017,10958" semanticType="underline" shapeName="Other">
            <msink:sourceLink direction="with" ref="{3103A85B-1C94-45AF-ADA9-5B7241C12B8A}"/>
          </msink:context>
        </emma:interpretation>
      </emma:emma>
    </inkml:annotationXML>
    <inkml:trace contextRef="#ctx0" brushRef="#br0">0 37 0,'0'0'0,"12"0"15,23 0-15,36-11 16,47-1 0,23 12-16,0-11 15,24 11-15,24 0 16,-13 11 0,1-11-16,59 0 15,-60 12 1,48-12-16,0 0 15,-24 0 1,12 0-16,0 0 16,-47 11-16,47-11 15,-35 12 1,-12-12-16,0 11 16,-24 1-1,-23-12-15,-36 0 16,-23 0-1,-23 0-15,-36 0 16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8:52.2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FC879C-C8DE-490C-A437-BA6097E77F64}" emma:medium="tactile" emma:mode="ink">
          <msink:context xmlns:msink="http://schemas.microsoft.com/ink/2010/main" type="writingRegion" rotatedBoundingBox="13213,88 33570,26 33618,15768 13261,15830"/>
        </emma:interpretation>
      </emma:emma>
    </inkml:annotationXML>
    <inkml:traceGroup>
      <inkml:annotationXML>
        <emma:emma xmlns:emma="http://www.w3.org/2003/04/emma" version="1.0">
          <emma:interpretation id="{9B5AA7DD-4985-428C-8D0A-29CD6766541C}" emma:medium="tactile" emma:mode="ink">
            <msink:context xmlns:msink="http://schemas.microsoft.com/ink/2010/main" type="paragraph" rotatedBoundingBox="21013,59 32981,33 32986,2305 21018,23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E8B3B4D-708A-463A-A9ED-9CD1F3C4A7B7}" emma:medium="tactile" emma:mode="ink">
              <msink:context xmlns:msink="http://schemas.microsoft.com/ink/2010/main" type="line" rotatedBoundingBox="21013,59 32981,33 32986,2305 21018,2330"/>
            </emma:interpretation>
          </emma:emma>
        </inkml:annotationXML>
        <inkml:traceGroup>
          <inkml:annotationXML>
            <emma:emma xmlns:emma="http://www.w3.org/2003/04/emma" version="1.0">
              <emma:interpretation id="{B9977022-4449-49A1-BFF4-63E535BC3A38}" emma:medium="tactile" emma:mode="ink">
                <msink:context xmlns:msink="http://schemas.microsoft.com/ink/2010/main" type="inkWord" rotatedBoundingBox="21013,130 26044,119 26047,1755 21016,1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-6456-380 0,'0'0'16,"0"0"-16,0 0 16,0 0-1,0 0-15,12 11 16,0 1 0,0-1-16,-1 1 15,1-1-15,0 1 16,0 11-1,0 0-15,-12 23 16,-12 1 0,-24 10-16,-34 13 15,-1-12-15,12-24 16,0 1 0,12-12-16,47-23 15</inkml:trace>
          <inkml:trace contextRef="#ctx0" brushRef="#br0" timeOffset="236.6991">-6844-34 0,'0'0'0,"-12"23"16,-12 12-16,-35 23 16,-11-12-1,-1-11-15,24-24 16,0 12-16,47-23 16</inkml:trace>
          <inkml:trace contextRef="#ctx0" brushRef="#br0" timeOffset="651.7722">-7351 1 0,'0'0'0,"0"0"15,0 0 1,0 0-16,0 0 15,-12-12-15,1 1 16,-1-12 0,0 0-16,12 0 15,0-1 1,0 1-16,0 12 16,12-12-1,0 11-15,-1 12 16,1 0-16,0 0 15,0 0 1,-1 12-16,-11 11 16,0 0-1,0 12-15,-11-1 16,-13 12 0,-11-11-16,-36 23 15,-23 0-15,0-12 16,94-46-1</inkml:trace>
          <inkml:trace contextRef="#ctx0" brushRef="#br0" timeOffset="1213.6217">-7775-380 0,'0'0'0,"0"0"16,12 11-16,0 12 16,-1 23-1,1 35-15,-24 12 16,-11-12-1,-1-23-15,1-12 16,-1-12-16,-11 1 16,-36 11-1,-11-23-15,-24-11 16,11-12 0,25-12-16,23 1 15,11-1 1,13-22-16,11-1 15,0-11-15,24 0 16,23-12 0,12 12-16,24-1 15,-71 47 1</inkml:trace>
          <inkml:trace contextRef="#ctx0" brushRef="#br0" timeOffset="1361.2145">-8093-184 0,'0'0'16,"0"0"-16,0 0 16</inkml:trace>
          <inkml:trace contextRef="#ctx0" brushRef="#br0" timeOffset="1715.2242">-8576-172 0,'0'11'16,"-12"12"-16,0 0 15,-11 1 1,-1-13-16,1 1 16,-1-12-16,1-12 15,11 1 1,0-13-16,12-10 15,0-13 1,12 1-16,23-12 16,1 12-1,-1 12-15,-35 34 16</inkml:trace>
          <inkml:trace contextRef="#ctx0" brushRef="#br0" timeOffset="1952.4423">-9083 394 0,'0'0'15,"24"0"-15,35 0 16,47-23 0,-12 0-16,-94 23 15</inkml:trace>
          <inkml:trace contextRef="#ctx0" brushRef="#br0" timeOffset="2505.9316">-8906-658 0,'0'0'0,"0"12"15,0 22 1,-12 1-16,-11 0 16,-1-12-1,1 0-15,-1-11 16,1-1 0,11 1-16,-12-1 15,12 1-15,1-1 16,-1 1-1,0 11-15,0 0 16,1 0 0,-1 12-16,0 11 15,0 0-15,-11 1 16,-1-13 0,-11-11-16,-1 1 15,-11-1 1,0-12-16,12-11 15,0-11 1,-1-12-16,13-1 16,11-10-16,0-1 15,24 0 1,11-11-16,36 11 16,12 12-1,-71 23-15</inkml:trace>
          <inkml:trace contextRef="#ctx0" brushRef="#br0" timeOffset="2701.1699">-9601 648 0,'0'0'16,"0"0"-16,0 0 15</inkml:trace>
          <inkml:trace contextRef="#ctx0" brushRef="#br0" timeOffset="3668.1918">-10202 151 0,'0'0'0,"0"-34"16,0-36-16,12 1 15,12 11 1,11 0-16,24 0 16,12 12-1,-1 12-15,-23 10 16,1 13-16,-13 11 16,-12 0-1,-11 0-15,-12 0 16,0 11-1,-12 13-15,-35 33 16,-35 13 0,-12-1-16,-12-23 15,-36 1-15,1-13 16,35-11 0,23-23-16,13-11 15,11-12 1,12 0-16,23-12 15,12 0 1,12-11-16,12 11 16,24 1-16,22-1 15,13 12 1,12 0-16,-25 23 16,-10 0-1,-25 0-15,-11 0 16,-12 0-16,0 11 15,-24 1 1,-35 34-16,-11 0 16,-13 1-1,1-1-15,-12 0 16,23-11 0,12-1-16,24-22 15,11-1-15,24-11 16,0 0-1,0 12-15,12 0 16,11-1 0,1 1-16,0-1 15,-1 1-15,-11-1 16,0 1 0,-12-1-16,0 1 15,-24 11 1,-23 0-16,-12-11 15,-23-1 1,11-11-16,0-11 16,12-1-16,12 1 15,12-12 1,11 11-16,13 0 16,11 1-1,11-24-15,37-23 16,34-22-16,48-1 15,-130 81 1</inkml:trace>
          <inkml:trace contextRef="#ctx0" brushRef="#br0" timeOffset="3836.0144">-9978-704 0,'0'0'16,"0"0"0,0 0-16,0 0 15,0 0-15</inkml:trace>
          <inkml:trace contextRef="#ctx0" brushRef="#br0" timeOffset="4091.9081">-10649-970 0,'0'0'16,"0"0"-16,12 23 15,-1 24 1,1 68-16,-24 24 16,1-12-1,11 12-15,0-139 16</inkml:trace>
        </inkml:traceGroup>
        <inkml:traceGroup>
          <inkml:annotationXML>
            <emma:emma xmlns:emma="http://www.w3.org/2003/04/emma" version="1.0">
              <emma:interpretation id="{FC46C609-2C8B-41CA-917E-E93E47950707}" emma:medium="tactile" emma:mode="ink">
                <msink:context xmlns:msink="http://schemas.microsoft.com/ink/2010/main" type="inkWord" rotatedBoundingBox="26478,47 32981,33 32986,2305 26483,23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968.5777">0 0 0,'0'0'0,"0"0"16,0 0-16,0 0 15,0 0-15,11 0 16,13 0 0,11 0-16,24 0 15,12 0 1,0 0-16,-13 0 16,13 0-1,-12 0-15,0 0 16,0 0-16,-59 0 15</inkml:trace>
          <inkml:trace contextRef="#ctx0" brushRef="#br0" timeOffset="-9535.1304">341-231 0,'0'0'15,"0"0"1,0 0-16,0 0 16,0 0-16,0 11 15,-12 24 1,1 11-16,-1 12 15,0 11 1,0-11-16,12 11 16,0 1-1,0 22-15,0-92 16</inkml:trace>
          <inkml:trace contextRef="#ctx0" brushRef="#br0" timeOffset="-8895.2607">-366-278 0,'0'0'16,"0"0"-16,0 0 16,0 0-1,0 12-15,0 11 16,0 12-1,0 11-15,0 12 16,12 0 0,-12-12-16,0 0 15,-12 0-15,-11 1 16,23-47 0</inkml:trace>
          <inkml:trace contextRef="#ctx0" brushRef="#br0" timeOffset="-7919.5849">-801-289 0,'0'0'16,"0"0"-1,0 0-15,0 0 16,0 0-16,0 0 16,0 0-1,0 0-15,0 0 16,0 0-1,11 11-15,1 13 16,0 10 0,0 12-16,0 1 15,-12-1-15,0 0 16,0-11 0,0-12-16,-12 0 15,-12 0 1,1-11-16,-13-1 15,1 1-15,0-12 16,-1 0 0,13-12-16,-1 1 15,1-1 1,-1-11-16,0-12 16,13 1-16,-1-1 15,0 0 1,12 12-16,0 0 15,0 0 1,0 11-16,0 1 16,0 11-1,0 0-15,0 0 16,0 0-16,0 11 16,0 24-1,-12 0-15,1 0 16,-1 11-1,0-12-15,-12 1 16,-11 0 0,-12-12-16,-24 0 15,1-11-15,11-1 16,12-11 0,11-11-16,13-1 15,-1 0 1,12 1-16,1-12 15,11 0 1,11 11-16,13 1 16,11-1-16,1 24 15,-13-1 1,13 12-16,-13 0 16,-11-11-1,-12 11-15,-12 0 16,-23 12-16,-12-1 15,-12 1 1,-12 0-16,-11-12 16,-1 0-1,83-23-15</inkml:trace>
          <inkml:trace contextRef="#ctx0" brushRef="#br0" timeOffset="-7425.8748">70-844 0,'-11'12'15,"-37"46"1,-58 57-16,-59 1 16,59-47-16,24-34 15,0-12 1,-13-12-16,-11-22 15,24-12 1,23-12-16,12-11 16,11-12-1,36 12-15,24 11 16,23 0-16,12 1 16,-12 22-1,0 12-15,0 35 16,1 23-1,-37-1-15,-11 13 16,-35-1 0,-47 35-16,82-104 15</inkml:trace>
          <inkml:trace contextRef="#ctx0" brushRef="#br0" timeOffset="-6341.3697">-1426-717 0,'0'0'15,"0"0"1,0 0-16,0 0 15,-11 12 1,-13 11-16,-11 0 16,-1 0-16,1 0 15,-12 0 1,-12 12-16,-12-12 16,-11 12-1,-1-12-15,13 0 16,11 0-1,12 0-15,11 0 16,1-11-16,11 0 16,13-1-1,-1 1-15,12-1 16,0 1 0,0-12-16,12 11 15,-12-11-15,11 0 16,-11 0-1,0 0-15,0 0 16,0-11 0,-11-1-16,-13 1 15,-23-1 1,-12 1-16,-12 11 16,1 0-16,-1 11 15,24 1 1,12-1-16,11 1 15,0 11 1,1 0-16,-1 12 16,13 22-16,11 24 15,11 12 1,13 22-16,-1 24 16,1 0-1,0-12-15,-1-12 16,-11 1-16,-12-116 15</inkml:trace>
          <inkml:trace contextRef="#ctx0" brushRef="#br0" timeOffset="-7111.1108">-1791 11 0,'0'0'0,"0"0"16,0 12-16,-12 0 16,1 11-1,-37 11-15,-10 1 16,-13 0-16,0-12 16,12-12-1,0 1-15,59-12 16</inkml:trace>
          <inkml:trace contextRef="#ctx0" brushRef="#br0" timeOffset="-6124.6568">-2721 1213 0,'23'0'0,"60"-11"15,34-1 1,48-22-16,24-13 16,-60 13-16,-129 34 15</inkml:trace>
          <inkml:trace contextRef="#ctx0" brushRef="#br0" timeOffset="-5907.4032">-2639-786 0,'24'0'16,"58"12"-1,142 11-15,70 11 16</inkml:trace>
          <inkml:trace contextRef="#ctx0" brushRef="#br0" timeOffset="-4157.8668">-2898-93 0,'0'0'0,"0"0"15,0 0 1,-12 0-16,-12 0 15,-34 0 1,-25 0-16,24 0 16,12 0-16,12 12 15,11 0 1,1 11-16,11-12 16,0 12-1,0 12-15,1 0 16,-1-1-1,-12 13-15,1-1 16,-13 0-16,-34 12 16,-36-12-1,11-11-15,95-35 16</inkml:trace>
          <inkml:trace contextRef="#ctx0" brushRef="#br0" timeOffset="-3978.8326">-3487 751 0,'0'0'0,"0"0"16,0 0-16</inkml:trace>
          <inkml:trace contextRef="#ctx0" brushRef="#br0" timeOffset="-3674.8811">-3758-717 0,'0'0'16,"12"12"-16,11 46 15,1 11-15,-12 35 16,-12 35-1,-12-1-15,-12-22 16,1-24 0,-1-11-16,24-81 15</inkml:trace>
          <inkml:trace contextRef="#ctx0" brushRef="#br0" timeOffset="-3231.0768">-3970-254 0,'0'0'15,"-12"0"1,-23 23-16,-12 0 16,-12 11-1,23-10-15,1-1 16,11 0-16,13 0 15,-1 0 1,12 12-16,12 11 16,-1 0-1,1-11-15,-12 0 16,-12-1 0,1 1-16,-13-12 15,-11 0-15,-1-11 16,-11-12-1,0-12-15,12-11 16,0-12 0,11-11-16,0-23 15,24-1-15,12 1 16,12 23 0,-1 11-16,1 12 15,-12 23 1,-12 0-16</inkml:trace>
          <inkml:trace contextRef="#ctx0" brushRef="#br0" timeOffset="-2924.654">-4771-185 0,'0'0'0,"0"0"16,0 23-1,0 23-15,-12 24 16,-23-1-1,-1-11-15,1 0 16,0-12 0,-1-12-16,36-34 15</inkml:trace>
          <inkml:trace contextRef="#ctx0" brushRef="#br0" timeOffset="-2056.816">-5042-694 0,'0'0'0,"0"24"15,-24 45 1,-11-11-16,-24-1 16,-23-10-16,11-13 15,0-22 1,12-1-16,24-11 15,0 0 1,11 0-16,12 0 16,1 0-1,11 0-15,0 0 16,0 0-16,0 0 16,0 24-1,-12 22-15,0 23 16,0 24-1,0-36-15,-11 1 16,-1-12 0,-11-11-16,0 0 15,-12-12-15,-1-12 16,1-11 0,24-11-16,-1-24 15,12-11 1,24-23-16,24-12 15,11 23-15,0 0 16,-12 35 0,-35 23-16</inkml:trace>
          <inkml:trace contextRef="#ctx0" brushRef="#br0" timeOffset="-2579.5365">-5278 243 0,'0'0'16,"0"0"-16,-11 0 15,-1 0 1,0 0-16,0 0 16,0-12-1,1-11-15,11 0 16,11-12-16,13 0 15,0 12 1,-1 0-16,1 12 16,-1 11-1,-11 11-15,0 1 16,-12-1-16,0 24 16,-36 11-1,-46 0-15,-12 1 16,11-13-1,13 1-15,70-35 16</inkml:trace>
          <inkml:trace contextRef="#ctx0" brushRef="#br0" timeOffset="-1760.6891">-5466-682 0,'0'0'15,"12"-23"-15,11-12 16,1-11-16,-24-12 16,-12 0-1,-12-11-15,-11 23 16,0 23-1,-1 11-15,1 12 16,11 12 0,13-1-16,11 1 15,23 22-15,48 1 16,35 11 0,-106-46-16</inkml:trace>
        </inkml:traceGroup>
      </inkml:traceGroup>
    </inkml:traceGroup>
    <inkml:traceGroup>
      <inkml:annotationXML>
        <emma:emma xmlns:emma="http://www.w3.org/2003/04/emma" version="1.0">
          <emma:interpretation id="{AFF896CD-2F84-4D64-9496-3C82F6846997}" emma:medium="tactile" emma:mode="ink">
            <msink:context xmlns:msink="http://schemas.microsoft.com/ink/2010/main" type="paragraph" rotatedBoundingBox="24969,5815 26485,2780 27386,3230 25869,626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908F11F-B861-4C38-8EED-CAC3DF686C23}" emma:medium="tactile" emma:mode="ink">
              <msink:context xmlns:msink="http://schemas.microsoft.com/ink/2010/main" type="line" rotatedBoundingBox="24969,5815 26485,2780 27386,3230 25869,6265"/>
            </emma:interpretation>
          </emma:emma>
        </inkml:annotationXML>
        <inkml:traceGroup>
          <inkml:annotationXML>
            <emma:emma xmlns:emma="http://www.w3.org/2003/04/emma" version="1.0">
              <emma:interpretation id="{8F5D4013-4B6A-4BCC-9F1D-2245B3732565}" emma:medium="tactile" emma:mode="ink">
                <msink:context xmlns:msink="http://schemas.microsoft.com/ink/2010/main" type="inkWord" rotatedBoundingBox="25362,6011 25442,5851 25786,6023 25705,6183"/>
              </emma:interpretation>
            </emma:emma>
          </inkml:annotationXML>
          <inkml:trace contextRef="#ctx0" brushRef="#br0" timeOffset="25063.004">-7045 4913 0,'0'0'16,"0"0"-16,12 0 16,12 0-1,11 0-15,12 0 16,24 0-16,11 11 15,1-11 1,-13 0-16,-70 0 16</inkml:trace>
        </inkml:traceGroup>
        <inkml:traceGroup>
          <inkml:annotationXML>
            <emma:emma xmlns:emma="http://www.w3.org/2003/04/emma" version="1.0">
              <emma:interpretation id="{BFEEC960-F242-40E0-8AEC-9A8C40E65A45}" emma:medium="tactile" emma:mode="ink">
                <msink:context xmlns:msink="http://schemas.microsoft.com/ink/2010/main" type="inkWord" rotatedBoundingBox="25875,4003 26485,2780 27386,3230 26775,44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540.9956">-5030 2127 0,'0'0'16,"0"0"-1,-12 47-15,-35 22 16,-83 58-1,-58 47-15,23-36 16,12-34-16,0-34 16,23-24-1,24-12-15,0-10 16,12-13 0,11-22-16,36-1 15,12-11 1,23-12-16,12-23 15,35-22-15,12 22 16,12 12 0,0 22-16,24 24 15,-24 12 1,-12 23-16,-12 22 16,-23 1-16,-24 0 15,-23 23 1,-1 0-16,1-12 15,35-69 1</inkml:trace>
        </inkml:traceGroup>
      </inkml:traceGroup>
    </inkml:traceGroup>
    <inkml:traceGroup>
      <inkml:annotationXML>
        <emma:emma xmlns:emma="http://www.w3.org/2003/04/emma" version="1.0">
          <emma:interpretation id="{CE70F349-BE10-4C7B-BC20-A962171C3C03}" emma:medium="tactile" emma:mode="ink">
            <msink:context xmlns:msink="http://schemas.microsoft.com/ink/2010/main" type="paragraph" rotatedBoundingBox="17062,5497 33385,5822 33347,7728 17024,74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CBA77A-73E0-49C0-9DD2-EC38BAA1A4D3}" emma:medium="tactile" emma:mode="ink">
              <msink:context xmlns:msink="http://schemas.microsoft.com/ink/2010/main" type="line" rotatedBoundingBox="17062,5497 33385,5822 33347,7728 17024,7403"/>
            </emma:interpretation>
          </emma:emma>
        </inkml:annotationXML>
        <inkml:traceGroup>
          <inkml:annotationXML>
            <emma:emma xmlns:emma="http://www.w3.org/2003/04/emma" version="1.0">
              <emma:interpretation id="{6B7CD0DB-472C-4F45-8BD0-87E2CAB0D07D}" emma:medium="tactile" emma:mode="ink">
                <msink:context xmlns:msink="http://schemas.microsoft.com/ink/2010/main" type="inkWord" rotatedBoundingBox="23749,6244 27703,6323 27682,7421 23727,73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373.9895">-7799 5849 0,'0'0'16,"0"0"-16,-11 0 15,-1 0 1,0 0-16,0 0 16,-11-12-1,11 1-15,0-12 16,0 0 0,12-1-16,0-10 15,12-1-15,0 0 16,12 12-1,-1 12-15,1 11 16,-1 11 0,-11 1-16,0 23 15,0 22-15,-1 13 16,-11-1 0,0-11-16,0-12 15,0-23 1,0 0-16,0-11 15,0-12 1,0 0-16,0-12 16,0-22-1,0-24-15,12-12 16,0 1-16,-12 0 16,0 34-1,0 0-15,0 12 16,0 12-1,0 11-15,0 0 16,0 11-16,12 12 16,-1 47-1,13-1-15,11 12 16,12 0 0,12-12-16,-59-69 15</inkml:trace>
          <inkml:trace contextRef="#ctx0" brushRef="#br0" timeOffset="48915.1595">-7386 5872 0,'0'0'15,"0"12"-15,0 34 16,0 12 0,0-1-16,12-10 15,-1-1 1,1-12-16,12 13 15,-24-47-15</inkml:trace>
          <inkml:trace contextRef="#ctx0" brushRef="#br0" timeOffset="49278.0562">-7280 5514 0,'0'0'16,"0"0"-1,12 11-15,11 12 16,12 12 0,13 11-16,-1 12 15,-12 11-15,-23-22 16,0 10 0,-12 1-16,-12-12 15,0-11 1,-12 11-16,24-46 15</inkml:trace>
          <inkml:trace contextRef="#ctx0" brushRef="#br0" timeOffset="49475.1225">-6809 5941 0,'0'0'0,"0"0"16,0 0-16</inkml:trace>
          <inkml:trace contextRef="#ctx0" brushRef="#br0" timeOffset="47258.3986">-8423 5687 0,'0'0'0,"12"-11"16,23-1-16,24-23 15,-12 1 1,0-13-16,-11-10 15,-13-1 1,1 0-16,-12 0 16,-12 0-1,-12 12-15,0 23 16,0 0-16,-11 11 16,-13 12-1,13 12-15,-13 11 16,1 46-1,0 35-15,11 12 16,24 0-16,12 11 16,12 23-1,-1-34-15,1-36 16,-1-10 0,-11-12-16,0-1 15,-12-57 1</inkml:trace>
          <inkml:trace contextRef="#ctx0" brushRef="#br0" timeOffset="47759.8798">-7999 5456 0,'0'0'0,"-12"23"16,-11 23 0,-1 1-16,13 10 15,11-10 1,0 10-16,23 1 16,1-12-16,11 1 15,-35-47 1</inkml:trace>
          <inkml:trace contextRef="#ctx0" brushRef="#br0" timeOffset="47504.5308">-8670 5791 0,'0'0'0,"0"0"16,23 0-1,13 0-15,34 0 16,36 0-16,-11 0 16,-13-11-1,-82 11-15</inkml:trace>
          <inkml:trace contextRef="#ctx0" brushRef="#br0" timeOffset="50225.0286">-6656 5849 0,'0'0'16,"12"0"-16,23 0 15,1 0 1,11-12-16,0 1 16,12 11-16,0-12 15,11 12 1,-70 0-16</inkml:trace>
          <inkml:trace contextRef="#ctx0" brushRef="#br0" timeOffset="49968.1569">-6444 5710 0,'0'0'15,"12"-11"-15,11-1 16,1-23 0,11-34-16,-11-23 15,-12 11 1,-1 11-16,-11 24 15,0 11 1,-11 24-16,-1-1 16,-12 12-1,-11 12-15,0 11 16,-1 35-16,13 11 16,-1 12-1,24 12-15,12 22 16,12 1-1,11 11-15,-12-35 16,1-22-16,0-13 16,-13-22-1,1 0-15,-12-35 16</inkml:trace>
          <inkml:trace contextRef="#ctx0" brushRef="#br0" timeOffset="50461.0004">-6102 5491 0,'0'0'0,"-12"23"15,-12 23-15,1 0 16,-1 12-1,13 0-15,-1 0 16,24-1 0,11-10-16,24-13 15,-47-34-15</inkml:trace>
          <inkml:trace contextRef="#ctx0" brushRef="#br0" timeOffset="51053.7123">-5749 5814 0,'0'0'16,"-12"0"-16,-11 0 16,-13 0-1,1 0-15,-12-11 16,23-1-16,1-11 15,-1-12 1,13 1-16,11-1 16,11 12-1,13 0-15,11 0 16,1 23 0,-13 0-16,1 11 15,-1 12-15,1 12 16,-12 23-1,-12 23-15,0-12 16,-12-23 0,0-11-16,0 0 15,12-24-15,0-11 16,0 0 0,0-11-16,12-36 15,0-22 1,11-47-16,1 24 15,-1 11 1,1 23-16,-12 24 16,0 10-16,-12 24 15,0 0 1,0 12-16,0 23 16,0 23-1,-12 22-15,12 13 16,12 11-16,11-23 15,12-12 1,-35-69-16</inkml:trace>
          <inkml:trace contextRef="#ctx0" brushRef="#br0" timeOffset="51516.6853">-5360 5733 0,'0'0'15,"0"0"1,0 0-16,0 0 15,12-11-15,-1 11 16,13 0 0,0 0-16,-1 0 15,-11 11 1,0 1-16,-1 11 16,-11 0-1,-11 12-15,-1-1 16,-12 1-16,1 0 15,-1-12 1,12 0-16,1-11 16,-1-1-1,12-11-15,0 0 16,12 0 0,11 12-16,13-1 15,11 1-15,-47-12 16</inkml:trace>
          <inkml:trace contextRef="#ctx0" brushRef="#br0" timeOffset="51910.2368">-4936 5317 0,'0'0'0,"0"0"15,12 12 1,23 11-16,0 12 16,13 22-1,-1 24-15,-24-23 16,1 35 0,-36 11-16,-23 11 15,-24-11-15,-12-23 16,24-23-1,47-58-15</inkml:trace>
        </inkml:traceGroup>
        <inkml:traceGroup>
          <inkml:annotationXML>
            <emma:emma xmlns:emma="http://www.w3.org/2003/04/emma" version="1.0">
              <emma:interpretation id="{63992379-D86C-4653-AD9C-D4CDF71D01D5}" emma:medium="tactile" emma:mode="ink">
                <msink:context xmlns:msink="http://schemas.microsoft.com/ink/2010/main" type="inkWord" rotatedBoundingBox="28596,6465 33370,6560 33352,7487 28578,7392"/>
              </emma:interpretation>
            </emma:emma>
          </inkml:annotationXML>
          <inkml:trace contextRef="#ctx0" brushRef="#br0" timeOffset="52858.1372">-3758 5652 0,'0'0'0,"0"0"16,0 12-16,0 11 16,0 12-1,0-12-15,12 0 16,11 0-1,13-11-15,-1-1 16,12-11 0,-12 0-16,1 0 15,-13-11-15,1-1 16,-12 1 0,-1-13-16,-11 1 15,0 0 1,-23-11-16,-1 10 15,-23 1-15,-12 12 16,0 22 0,12 1-16,12-1 15,0 13 1,11-1-16,24-23 16</inkml:trace>
          <inkml:trace contextRef="#ctx0" brushRef="#br0" timeOffset="31499.6221">424 5583 0,'0'0'0,"0"0"16,0 0-1,0 0-15,0 0 16,0 0-16,0 0 16,0 0-1,11-11-15,1-1 16,0 0 0,12-11-16,11 0 15,12 0 1,0 11-16,0 1 15,0 11-15,1 11 16,-13 1 0,0 0-16,-23-1 15,0 12-15,-12 0 16,-24 12 0,-11 0-16,-12-1 15,0-10 1,11-1-16,1-12 15,0 1 1,11-1-16,0-11 16,13 0-16,11 0 15,0 0 1,0 0-16,0 0 16,11 0-1,25 12-15,23-1 16,11 1-16,-11 0 15,0 11 1,-12 0-16,-23-12 16,-1 12-1,1 12-15,-12 0 16,-12-12 0,-12 12-16,-35-1 15,-24 12-15,1-11 16,-1-12-1,12 0-15,0-11 16,12-12 0,0-12-16,11 1 15,1-1 1,23-11-16,12 12 16,0 11-16,0 0 15</inkml:trace>
          <inkml:trace contextRef="#ctx0" brushRef="#br0" timeOffset="31883.9445">-295 5999 0,'0'0'15,"0"0"-15,0 0 16,24 0 0,11 0-16,0 0 15,1 0 1,11 0-16,24 0 16,-1 0-16,13 12 15,-83-12 1</inkml:trace>
          <inkml:trace contextRef="#ctx0" brushRef="#br0" timeOffset="44707.5176">-778 5548 0,'0'0'0,"0"0"16,0 0-16,0 12 16,0 34-1,0 12-15,-12 23 16,1 34-1,11-11-15,0-34 16,-12-1-16,12-11 16,-12 11-1,12-69-15</inkml:trace>
          <inkml:trace contextRef="#ctx0" brushRef="#br0" timeOffset="45308.8541">-1167 5722 0,'0'0'16,"0"0"-16,0 11 16,0 24-1,0 11-15,0 0 16,-11-11 0,11-12-16,0-11 15,-12-1-15,0-11 16,0 0-1,1 0-15,-1 0 16,0 0 0,0 0-16,-11 0 15,-1 12-15,1 11 16,-25 12 0,-10 22-16,-1-10 15,0-1 1,0 0-16,0 0 15,-12 1 1,12-13-16,59-34 16</inkml:trace>
        </inkml:traceGroup>
        <inkml:traceGroup>
          <inkml:annotationXML>
            <emma:emma xmlns:emma="http://www.w3.org/2003/04/emma" version="1.0">
              <emma:interpretation id="{11445718-EEAA-4438-824B-AEF0E3F971C4}" emma:medium="tactile" emma:mode="ink">
                <msink:context xmlns:msink="http://schemas.microsoft.com/ink/2010/main" type="inkWord" rotatedBoundingBox="18068,5575 32371,5859 32334,7707 18031,74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791.3857">-36 4797 0,'0'0'0,"-23"23"15,-72 70-15,-58 22 16,24-34 0,-36 12-16,-12-36 15,48-22-15,46-23 16,12-12 0,24-12-16,12 1 15,11-13 1,13 1-16,11-23 15,23-12 1,36 1-16,12 10 16,11 24-16,-11 23 15,-24 23 1,-12 0-16,-11 24 16,-24 22-1,-24 12-15,-35 11 16,-23 1-16,0-12 15,82-81 1</inkml:trace>
          <inkml:trace contextRef="#ctx0" brushRef="#br0" timeOffset="74097.185">-4583 5410 0,'0'0'16,"0"0"-16,0 0 15,0 0 1,0 0-16,0 0 15,0 11 1,12 1-16,0-1 16,11 12-16,1 1 15,11 10 1,12 1-16,-11-12 16,-1 0-1,0 0-15,1 0 16,-1 1-1,-11-13-15,-1 1 16,1-1-16,-12 1 16,-1-1-1,1-11-15,-12 0 16,0 0 0,0 0-16,0 0 15,0 0-15,-12 23 16,-23 12-1,-36 34-15,-11 12 16,-1 12 0,13-24-16,-13 0 15,13-11 1,70-58-16</inkml:trace>
          <inkml:trace contextRef="#ctx0" brushRef="#br0" timeOffset="76968.0288">-9153 5259 0,'0'0'0,"0"0"15,-24-11-15,-35-12 16,-23 11-1,11 1-15,1 11 16,-1 11 0,0 12-16,-11 12 15,-1 23-15,83-58 16</inkml:trace>
          <inkml:trace contextRef="#ctx0" brushRef="#br0" timeOffset="76732.4777">-9660 5525 0,'0'0'0,"0"0"15,0 0 1,12 23-16,0 24 15,0 22-15,-1 47 16,1 11 0,0-35-16,0-34 15,0-23 1,-1-24-16,-11-11 16</inkml:trace>
          <inkml:trace contextRef="#ctx0" brushRef="#br0" timeOffset="78468.1894">-11603 5710 0,'0'0'0,"0"0"15,23 12 1,1 22-16,11 24 16,0 12-16,-11-1 15,-12-11 1,-12-12-16,-12-23 16,-23 0-1,-12-11-15,-24-24 16,12-23-1,12-11-15,23 0 16,12 11-16,24 1 16,24 11-1,34-1-15,-70 24 16</inkml:trace>
          <inkml:trace contextRef="#ctx0" brushRef="#br0" timeOffset="77580.0858">-10166 5595 0,'0'0'0,"0"11"15,0 12 1,0 12-16,0 0 15,-12-1 1,0 24-16,-11 0 16,-13 0-16,-46 11 15,-36-11 1,24-12-16,11-23 16,1-11-1,-1-24-15,13-11 16,11-23-1,12-12-15,23 23 16,24 1-16,0 11 16,12-1-1,11 13-15,1-1 16,11 12 0,1 0-16,-13 12 15,1-1 1,-12 1-16,-1 11 15,1-11-15,-12-1 16,0 1 0,0-12-16,-23 0 15,-13 0 1,1-12-16,0-11 16,-1 0-16,13 0 15,11-12 1,12-23-16,23-11 15,13-12 1,11 12-16,-12 11 16,1 35-1,-36 23-15</inkml:trace>
          <inkml:trace contextRef="#ctx0" brushRef="#br0" timeOffset="78112.9917">-9825 4566 0,'0'0'0,"0"12"16,-35 34-16,-36 35 15,-23 23 1,-12-12-16,12-46 16,11-22-1,1-1-15,35-23 16,0-12-16,11-11 16,13-23-1,23 0-15,23-12 16,1 23-1,11 12-15,1 11 16,-13 12-16,12 24 16,-11 45-1,-12 35-15,-48 23 16,-58 35 0,94-162-16</inkml:trace>
          <inkml:trace contextRef="#ctx0" brushRef="#br0" timeOffset="77730.0809">-10496 5340 0,'0'0'15,"0"0"-15,0 0 16,0 0 0</inkml:trace>
          <inkml:trace contextRef="#ctx0" brushRef="#br0" timeOffset="81184.6419">-12133 5514 0,'0'0'0,"0"0"16,0 0-16,-12 0 15,-24 0-15,-11 0 16,0 11-1,0 1-15,0-1 16,23 13 0,1-1-16,11 0 15,0 0-15,0 0 16,12 12 0,0 11-1,0 12-15,-23 23 16,-1-1-16,-46 1 15,-36 0 1,23-23-16,83-58 16</inkml:trace>
          <inkml:trace contextRef="#ctx0" brushRef="#br0" timeOffset="81353.3621">-12534 6334 0,'0'0'0,"0"0"16,0 0 0</inkml:trace>
          <inkml:trace contextRef="#ctx0" brushRef="#br0" timeOffset="83373.3131">-14018 5733 0,'0'0'0,"0"0"16,12-23-16,11 0 16,1-23-1,23-12-15,12-23 16,0 12 0,-1-1-16,1 13 15,-11 10 1,10 1-16,1 12 15,-12 10-15,-11 24 16,-13 0 0,-23 0-16,0 0 15,-11 24 1,-25 22-16,-34 35 16,-25 11-16,-70 12 15,59-46 1,12-12-16,-12-11 15,12-24 1,23-11-16,24 0 16,12-23-1,11 0-15,24-23 16,24-23-16,23 11 16,12 0-1,11 23-15,1 12 16,0 0-1,-24 35-15,-12-1 16,-23 12 0,-12 12-16,-35 23 15,-12 0-15,-12-1 16,-12-10 0,12-13-16,59-34 15</inkml:trace>
          <inkml:trace contextRef="#ctx0" brushRef="#br0" timeOffset="83610.264">-14230 4635 0,'0'0'0,"0"0"16,0 0-16,0 12 15,12 46 1,-1 69-16,-11-12 16,0 24-1,-11 69-15,-1-92 16,12-35-16,0-81 16</inkml:trace>
          <inkml:trace contextRef="#ctx0" brushRef="#br0" timeOffset="82743.1374">-13712 6323 0,'0'0'15,"0"0"1,0 0-16,0 0 16,0 0-1</inkml:trace>
          <inkml:trace contextRef="#ctx0" brushRef="#br0" timeOffset="82605.0644">-13465 5514 0,'0'0'0,"0"0"16,0 0-1,0 0-15,0 0 16,0 0-1,0 0-15,-11 0 16,-13 11 0,1 12-16,-13 1 15,13 10-15,-1 1 16,24-35 0</inkml:trace>
          <inkml:trace contextRef="#ctx0" brushRef="#br0" timeOffset="81737.1945">-12993 5583 0,'0'0'16,"0"0"-16,11 23 15,13 12-15,-12-12 16,11 12 0,-11-12-16,0 0 15,-12-12 1,0-11-16,0 0 16,-12 12-1,-23 0-15,-24 11 16,-35 34-16,-1 1 15,-11 0 1,36-12-16,11-11 16,12 0-1,11-12-15,13 0 16,11 0 0,12-23-16</inkml:trace>
        </inkml:traceGroup>
        <inkml:traceGroup>
          <inkml:annotationXML>
            <emma:emma xmlns:emma="http://www.w3.org/2003/04/emma" version="1.0">
              <emma:interpretation id="{8D92D933-6A23-4837-9B7A-85B87FFBB9A4}" emma:medium="tactile" emma:mode="ink">
                <msink:context xmlns:msink="http://schemas.microsoft.com/ink/2010/main" type="inkWord" rotatedBoundingBox="17062,5497 20851,5572 20823,6961 17035,6886">
                  <msink:destinationLink direction="from" ref="{D00E9052-7BA4-47A7-9252-0F89793ED40F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3789.1281">-13488 4485 0,'0'0'16,"0"0"-16,0 12 15,0-12-15</inkml:trace>
          <inkml:trace contextRef="#ctx0" brushRef="#br0" timeOffset="82418.215">-13323 5548 0,'0'0'0,"0"0"16,0 0 0,12 12-16,-1 11 15,1-11 1,0 22-16,-12 1 16,-24 11-1,-11 0-15,0-11 16,-1-12-16,13-11 15,23-12 1</inkml:trace>
          <inkml:trace contextRef="#ctx0" brushRef="#br0" timeOffset="82137.9264">-11556 4474 0,'0'0'16,"0"0"-16,-24 34 15,-47 36-15,-46 57 16,-72 23 0,1-23-16,70-58 15,12-22 1,-24-13-16,13-22 16,34-12-1,36-12-15,12-11 16,11-35-16,24 1 15,47-13 1,12 13-16,0 22 16,-12 23-1,-12 12-15,-11 35 16,0 34 0,-36 35-16,-47 70 15,59-174-15</inkml:trace>
          <inkml:trace contextRef="#ctx0" brushRef="#br0" timeOffset="84448.1944">-13170 5375 0,'0'0'15,"0"0"1,0 0-16,0 0 16,0 12-1,-12-1-15,0 1 16,1-1-16,-13 1 16,-11 11-1,-1 0-15,1-11 16,-12-1-16,0 1 15,11-1 1,-11 12-16,-12 12 16,59-35-1</inkml:trace>
          <inkml:trace contextRef="#ctx0" brushRef="#br0" timeOffset="85748.4813">-15361 5259 0,'0'0'16,"0"0"-16,0 0 15,0 0 1,0 0-16,0 0 16,0-11-16,12-24 15,11 12 1,36-23-16,35-12 15,1 23 1,-13 24-16,-23 22 16,-24 13-16,1 10 15,-25 1 1,-11 23-16,-35 34 16,-24-11-1,-23 0-15,23-23 16,12-24-16,11-10 15,13-1 1,11-12-16,12-11 16,12 12-1,35-1-15,71 12 16,11 1 0,48-1-16,-177-23 15</inkml:trace>
        </inkml:traceGroup>
      </inkml:traceGroup>
    </inkml:traceGroup>
    <inkml:traceGroup>
      <inkml:annotationXML>
        <emma:emma xmlns:emma="http://www.w3.org/2003/04/emma" version="1.0">
          <emma:interpretation id="{E5D8182F-2949-4D1A-A7EA-DAF22534E72E}" emma:medium="tactile" emma:mode="ink">
            <msink:context xmlns:msink="http://schemas.microsoft.com/ink/2010/main" type="paragraph" rotatedBoundingBox="16423,10307 24903,9477 25042,10898 16562,11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94A8C6-45A2-4486-8BB1-6CC38AC81890}" emma:medium="tactile" emma:mode="ink">
              <msink:context xmlns:msink="http://schemas.microsoft.com/ink/2010/main" type="line" rotatedBoundingBox="16423,10307 24903,9477 25042,10898 16562,11728"/>
            </emma:interpretation>
          </emma:emma>
        </inkml:annotationXML>
        <inkml:traceGroup>
          <inkml:annotationXML>
            <emma:emma xmlns:emma="http://www.w3.org/2003/04/emma" version="1.0">
              <emma:interpretation id="{4AA63E00-38DC-4650-86D3-F2A6A09DB6DF}" emma:medium="tactile" emma:mode="ink">
                <msink:context xmlns:msink="http://schemas.microsoft.com/ink/2010/main" type="inkWord" rotatedBoundingBox="16425,10334 16770,10301 16824,10855 16480,1088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9481.1419">-10154 9224 0,'0'0'0,"0"0"15,0 0-15,35-12 16,36-23 0,23 1-16,-12 11 15,1-12 1,-1 0-16,-11-11 16,0-12-1,-24 0-15,-12-11 16,-11 0-16,-24 22 15,0 1 1,-12 12-16,0 10 16,0 13-1,0-1-15,1 12 16,-13 12 0,-11 57-16,-1 35 15,13 0-15,11 35 16,12 0-1,12-12-15,0-35 16,11-22 0,-11-13-16,0-10 15,-12-1-15,0-11 16,0-35 0</inkml:trace>
        </inkml:traceGroup>
        <inkml:traceGroup>
          <inkml:annotationXML>
            <emma:emma xmlns:emma="http://www.w3.org/2003/04/emma" version="1.0">
              <emma:interpretation id="{9D3DF131-E9C0-46CD-8E30-6AFCB782585D}" emma:medium="tactile" emma:mode="ink">
                <msink:context xmlns:msink="http://schemas.microsoft.com/ink/2010/main" type="inkWord" rotatedBoundingBox="17424,10328 18393,10233 18497,11294 17528,11389">
                  <msink:destinationLink direction="to" ref="{79CDA1CD-0AEB-4E86-A1A3-2E00E228EAA9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9696.9623">-10013 9281 0,'0'0'16,"35"0"-1,36-11-15,23-1 16,0 1-16,24-1 15,-12 1 1,-23 11-16,-13 0 16,-70 0-1</inkml:trace>
          <inkml:trace contextRef="#ctx0" brushRef="#br0" timeOffset="159953.3609">-9118 8761 0,'0'0'15,"0"0"-15,0 12 16,-12 11 0,1 12-16,-1 11 15,0 0 1,12 23-16,12 12 15,11 12 1,13-12-16,-1-24 16,12 1-16,-47-58 15</inkml:trace>
        </inkml:traceGroup>
        <inkml:traceGroup>
          <inkml:annotationXML>
            <emma:emma xmlns:emma="http://www.w3.org/2003/04/emma" version="1.0">
              <emma:interpretation id="{7CD3E679-E5AD-4CF3-B582-15AD975ABB37}" emma:medium="tactile" emma:mode="ink">
                <msink:context xmlns:msink="http://schemas.microsoft.com/ink/2010/main" type="inkWord" rotatedBoundingBox="18552,10816 19791,10695 19836,11153 18597,11274"/>
              </emma:interpretation>
              <emma:one-of disjunction-type="recognition" id="oneOf8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e</emma:literal>
                </emma:interpretation>
                <emma:interpretation id="interp12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617062.6678">-12593 9825 0,'0'0'16,"0"0"-16,0 0 15,0 0 1,0 0-16,0 0 16,-12 11-1,-11 1-15,-13-1 16,-11 1-16,0-1 15,-12-11 1,0 12-16,-23-12 16,-1 11-1,-11-11-15,-12 0 16,24 0 0,-1-11-16,13 11 15,-13-12-15,13 12 16,11 0-1,11 0-15,13 0 16,0 0 0,23 0-16,0 0 15,12 0-15,0 0 16,0 0 0,12-11-16,12-1 15,11-11 1,0 0-16,1 0 15,-1 0-15,12-12 16,-12 12 0,-11 11-16,0 1 15,-13 11 1,-11 0-16,0 0 16,0 0-1,0 0-15,0 0 16,-23 0-16,-1 11 15,-11 1 1,-24 11-16,12 0 16,0 0-1,11-11-15,13 11 16,-1-11 0,12-1-16,12-11 15,0 12-15,12-1 16,12 12-1,-1 12-15,13-12 16,-1 12 0,0-12-16,13 0 15,-1 0-15,0 0 16,-12 0 0,0-11-16,-11-1 15,-12 1 1,0 0-16,-12-12 15,0 0 1,0 0-16,0 0 16,0 0-1,-12-24-15,0 1 16,-12-23-16,13 23 16,-13-35-1,12 12-15,1 0 16,-1 0-16,12 11 15,0-23 1,0 35-16,0 23 16</inkml:trace>
        </inkml:traceGroup>
        <inkml:traceGroup>
          <inkml:annotationXML>
            <emma:emma xmlns:emma="http://www.w3.org/2003/04/emma" version="1.0">
              <emma:interpretation id="{6E813D5C-B082-449D-8EC8-07A112F2DB34}" emma:medium="tactile" emma:mode="ink">
                <msink:context xmlns:msink="http://schemas.microsoft.com/ink/2010/main" type="inkWord" rotatedBoundingBox="19910,10497 21389,10352 21477,11247 19998,1139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1854.5441">-8600 9004 0,'0'0'0,"0"0"15,-11 0-15,-1-12 16,0 1-1,0-1-15,1-11 16,-1 0-16,12 0 16,12-12-1,-1 12-15,1 0 16,0 12 0,0-1-16,-1 12 15,1 12 1,0 22-16,0 12 15,-12 24-15,-12 22 16,-12 1 0,1-12-16,11-35 15,0-12 1,1-10-16,11-13 16,0-11-16,0 0 15,0 0 1,0-11-16,11-36 15,13-10 1,-1-1-16,1 0 16,0-11-1,-13 11-15,1 12 16,0 11-16,-12 12 16,0 23-1,0 0-15,0 11 16,-12 36-1,0 22-15,1 23 16,11 1-16,11-12 16,13-23-1,-12-24-15,35 12 16,-47-46 0</inkml:trace>
          <inkml:trace contextRef="#ctx0" brushRef="#br0" timeOffset="162276.8971">-8258 9131 0,'0'0'0,"0"0"15,0 0 1,12-11-16,11-1 15,1 0 1,0 1-16,-1-1 16,1 1-1,-1 11-15,-11 0 16,0 11-16,0 1 16,-12 23-1,-12 22-15,-12 1 16,-11-12-1,11-11-15,1-12 16,11 0-16,0-11 16,12-1-1,0-11-15,12 12 16,12-1 0,11-11-16,12 0 15,-12 0 1,12 0-16,-47 0 15</inkml:trace>
          <inkml:trace contextRef="#ctx0" brushRef="#br0" timeOffset="162592.6111">-7822 8588 0,'0'0'15,"0"0"-15,0 0 16,23 0-16,13 11 16,11 13-1,12 22-15,0 35 16,0-12-1,-12 0-15,-12 24 16,-11 22-16,-24 1 16,-24-12-1,-35 0-15,59-104 16</inkml:trace>
        </inkml:traceGroup>
        <inkml:traceGroup>
          <inkml:annotationXML>
            <emma:emma xmlns:emma="http://www.w3.org/2003/04/emma" version="1.0">
              <emma:interpretation id="{3103A85B-1C94-45AF-ADA9-5B7241C12B8A}" emma:medium="tactile" emma:mode="ink">
                <msink:context xmlns:msink="http://schemas.microsoft.com/ink/2010/main" type="inkWord" rotatedBoundingBox="22196,9742 24903,9477 25004,10507 22297,10772">
                  <msink:destinationLink direction="with" ref="{FABBB070-F135-4D9E-A5E4-E237638AF707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5061.2247">-14737 9582 0,'0'0'0,"0"0"0,0 0 16,-12 0 0,1 0-16,-13 0 15,1 0-15,-1-12 16,0 1-1,13-1-15,-1 1 16,0-13 0,12-22-16,12 0 15,0 11 1,11-11-16,1 23 16,-1 0-16,1 11 15,-12 12 1,-1 12-16,1 23 15,0 11 1,-12 23-16,-24 24 16,1-1-16,-12 1 15,11-24 1,-11-11-16,11-12 16,12-11-1,1-24-15,11-11 16,0 0-1,0 0-15,11-11 16,13-36 0,11-10-16,1-1 15,-1-12-15,0-10 16,12-25 0,-11 13-16,-1 23 15,-11 11 1,-1 12-16,-11 23 15,-12-1-15,0 13 16,0 11 0,-12 0-16,-11 35 15,-1 11 1,-11 23-16,-1 12 16,25-23-1,-1 11-15,12 1 16,12-1-16,23-11 15,36 11 1,46 0-16,-117-69 16</inkml:trace>
          <inkml:trace contextRef="#ctx0" brushRef="#br0" timeOffset="145839.1679">-14348 9721 0,'0'0'16,"0"0"-16,0 0 15,0 0 1,0-12-16,12 0 16,0-11-1,11 0-15,1 0 16,-1 12-1,1-1-15,-1 12 16,1 0-16,-12 0 16,-1 12-1,1 22-15,-12 12 16,-12-11 0,1 0-16,-1-1 15,0-10-15,0-1 16,1-12-1,11-11-15,0 0 16,0 0 0,0 0-16,23 12 15,12-1 1,13 12-16,10 1 16,-10-1-16,-1 11 15,-24 1 1,-11-12-16,-12 0 15,-24 12 1,-23 0-16,0-12 16,-47 11-1,-24 1-15,118-35 16</inkml:trace>
          <inkml:trace contextRef="#ctx0" brushRef="#br0" timeOffset="157576.8136">-12393 9640 0,'0'0'15,"0"0"-15,0 0 16,0 0-16,-11 0 16,-1 0-1,0 0-15,0 0 16,0-12 0,1 12-16,-1-11 15,12-1 1,0-11-16,12 0 15,11 0-15,1-1 16,11 1 0,0 12-16,1 11 15,-13 11 1,1 24-16,-12 11 16,0 47-1,-36 22-15,0-11 16,-11-11-16,11-35 15,13-24 1,-1-11-16,0-11 16,12-12-16,0 0 15,0 0 1,12-35-16,23-57 16,1-12-1,-1 0-15,12 0 16,-12 0-1,1 11-15,-24 35 16,-1 24-16,-11 22 16,0 12-1,0 0-15,-23 35 16,-13 11 0,1 23-16,12 12 15,11 0-15,12 12 16,12-24-1,11-11-15,12-12 16,13 0 0,10-11-16,-58-35 15</inkml:trace>
          <inkml:trace contextRef="#ctx0" brushRef="#br0" timeOffset="158129.3607">-11898 9894 0,'0'0'15,"0"0"-15,0 0 16,0-12 0,12 1-16,0-1 15,11-11 1,13 0-16,-1 11 15,0 1-15,1 22 16,-13 13 0,1 10-16,-24 1 15,-12 11 1,-12 0-16,-11 1 16,0-13-16,11 1 15,1-12 1,-1 0-16,12-11 15,0-1 1,1 1-16,11-12 16,0 0-16,0 0 15,23 11 1,24 1-16,48-1 16,-13-11-1,-82 0-15</inkml:trace>
          <inkml:trace contextRef="#ctx0" brushRef="#br0" timeOffset="158416.1263">-11380 9882 0,'0'0'16,"0"0"0,0 0-16,0 0 15,12 0-15,12 0 16,23 0 0,24 0-16,11 0 15,-11 0 1,-12 0-16,-1 0 15,-58 0 1</inkml:trace>
          <inkml:trace contextRef="#ctx0" brushRef="#br1" timeOffset="346263.5279">-15620 9420 0,'0'0'0,"0"0"16,0 0-1,0 0-15,0 0 16,0 0 0,0 0-16,0 0 15,0 0-15,0 0 16,0-12-1,0 1-15,0-1 16,0 1 0,-12-1-16,0 1 15,12-1 1,-12-11-16,1 0 16,-1 0-16,0 11 15,0 1 1,0-1-16,1 1 15,-1-1 1,12 12-16,0 0 16,0 0-16,-12 23 15,-11 35 1,-13 34-16,1 1 16,0 34-1,-13 58-15,48-185 16</inkml:trace>
        </inkml:traceGroup>
      </inkml:traceGroup>
    </inkml:traceGroup>
    <inkml:traceGroup>
      <inkml:annotationXML>
        <emma:emma xmlns:emma="http://www.w3.org/2003/04/emma" version="1.0">
          <emma:interpretation id="{563D1602-7CD8-413B-A787-251C417B4759}" emma:medium="tactile" emma:mode="ink">
            <msink:context xmlns:msink="http://schemas.microsoft.com/ink/2010/main" type="paragraph" rotatedBoundingBox="22042,11270 33349,9492 33585,10995 22278,127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9D7FB92-5354-447E-A25C-7B14B8EE5C11}" emma:medium="tactile" emma:mode="ink">
              <msink:context xmlns:msink="http://schemas.microsoft.com/ink/2010/main" type="line" rotatedBoundingBox="22042,11270 33349,9492 33585,10995 22278,12773"/>
            </emma:interpretation>
          </emma:emma>
        </inkml:annotationXML>
        <inkml:traceGroup>
          <inkml:annotationXML>
            <emma:emma xmlns:emma="http://www.w3.org/2003/04/emma" version="1.0">
              <emma:interpretation id="{5E9A0A58-3700-488B-853B-A8A473F4E759}" emma:medium="tactile" emma:mode="ink">
                <msink:context xmlns:msink="http://schemas.microsoft.com/ink/2010/main" type="inkWord" rotatedBoundingBox="22078,11502 26182,10857 26382,12128 22278,1277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4492.9943">-10001 10807 0,'0'0'0,"11"-12"16,13 1-16,11-12 16,1 0-1,-1-12-15,0-11 16,1-24-1,-13 1-15,-11 11 16,0 12 0,-12 11-16,0 12 15,-12 0-15,0 11 16,0 12 0,-11 0-16,-1 12 15,-11 34 1,0 12-16,-1 23 15,1 35-15,11 22 16,13 1 0,-1-35-16,12-12 15,0-34 1,12 0-16,11-12 16,-23-46-16</inkml:trace>
          <inkml:trace contextRef="#ctx0" brushRef="#br0" timeOffset="164757.7194">-10225 11061 0,'0'0'15,"0"0"-15,0 0 16,12-11-16,11-1 16,13-11-1,34 0-15,13 0 16,-1 11 0,-11 1-16,-12-1 15,-59 12 1</inkml:trace>
          <inkml:trace contextRef="#ctx0" brushRef="#br0" timeOffset="165010.1433">-9530 10553 0,'0'0'0,"0"0"15,-12 11 1,0 12-16,1 12 16,-1 23-1,0 23-15,12-12 16,0-11-16,12-12 16,11-11-1,-23-35-15</inkml:trace>
          <inkml:trace contextRef="#ctx0" brushRef="#br0" timeOffset="165577.0013">-9401 10830 0,'0'0'15,"-11"0"-15,-1 0 16,0 0-1,0 0-15,1-12 16,-1 1 0,0-1-16,12-11 15,0-11 1,12-1-16,11 0 16,13 1-16,-1 10 15,-11 24 1,11 12-16,-12 0 15,1 22 1,-24 24-16,-12 34 16,0-11-16,12-34 15,-11-13 1,11 1-16,0-24 16,0-11-1,0 0-15,0 0 16,11-23-1,13-34-15,0-13 16,-1-11-16,12-11 16,-23 46-1,0 11-15,-12 23 16,0 12 0,0 0-16,0 24 15,0 22-15,12 23 16,0 12-1,-1 0-15,13-12 16,-12-34 0,11 0-16,-23-35 15</inkml:trace>
          <inkml:trace contextRef="#ctx0" brushRef="#br0" timeOffset="166013.0158">-8918 10911 0,'0'0'16,"0"0"-16,0 0 16,0 0-1,0 0-15,12-12 16,0 1-1,0-1-15,11 1 16,1 11-16,-12 0 16,11 11-1,-11 1-15,0 22 16,-24 13 0,-12-1-16,1-11 15,-1-1 1,1-11-16,-1 0 15,12-11-15,1 0 16,-1-1 0,12-11-16,0 0 15,12 12-15,11-1 16,36 1 0,0-12-16,-12 0 15,-47 0 1</inkml:trace>
          <inkml:trace contextRef="#ctx0" brushRef="#br0" timeOffset="166335.9869">-8647 10460 0,'0'0'0,"0"0"16,0 0-1,12 0-15,12 23 16,11 0 0,12 24-16,0 10 15,0 1-15,-11 0 16,-25 11-1,-11 1-15,-11-1 16,-13-11 0,1-12-16,-1-23 15,24-23 1</inkml:trace>
          <inkml:trace contextRef="#ctx0" brushRef="#br0" timeOffset="166583.4098">-8187 10807 0,'0'0'16,"0"0"-1,0 0-15,0 0 16,23 0-16,1 0 15,11 0 1,1-12-16,11 1 16,12 11-1,-59 0-15</inkml:trace>
          <inkml:trace contextRef="#ctx0" brushRef="#br0" timeOffset="167185.0169">-7822 10749 0,'0'0'16,"12"0"-16,35-11 15,12 11 1,0-12-16,-1 0 15,-10 1-15,-1 11 16,-47 0 0</inkml:trace>
          <inkml:trace contextRef="#ctx0" brushRef="#br0" timeOffset="166996.4475">-7587 10645 0,'0'0'0,"12"-11"16,12-13 0,11-22-16,12-23 15,-11 0 1,-13-12-16,-11 34 15,0 1 1,-12 11-16,0 12 16,0 12-16,-12-1 15,0 12 1,0 0-16,1 12 16,-13 22-1,-11 47-15,11 23 16,1 0-16,11 0 15,0 35 1,24-23-16,-12-24 16,12-23-1,-12-22-15,0-13 16,0-11 0,0-11-16,0-12 15</inkml:trace>
          <inkml:trace contextRef="#ctx0" brushRef="#br0" timeOffset="167410.3227">-7162 10414 0,'0'0'0,"-12"12"16,0 22-1,-12 24-15,13-12 16,-1 12 0,12 0-16,12 0 15,11-12-15,24 0 16,0-11-1,-47-35-15</inkml:trace>
          <inkml:trace contextRef="#ctx0" brushRef="#br0" timeOffset="168001.8742">-6915 10807 0,'0'0'15,"0"0"-15,-12 0 16,0 0 0,1-12-16,-1 1 15,0-1 1,12-11-16,0-12 16,12 1-1,0-1-15,11 0 16,-11 24-16,0-1 15,-1 12 1,1 12-16,0-1 16,0 13-1,0 22-15,-12 23 16,0-23 0,0 1-16,0-13 15,0-11-15,0-11 16,0-12-1,0 0-15,0-12 16,11-11 0,1-23-16,24-46 15,-1-24-15,0 24 16,-11 34 0,-12 23-16,-1 12 15,-11 23 1,0 0-16,0 0 15,-11 46-15,-1 0 16,0 12 0,0 12-16,12-1 15,12-11 1,0-12-16,0-11 16,11-1-1,-23-34-15</inkml:trace>
          <inkml:trace contextRef="#ctx0" brushRef="#br0" timeOffset="168248.6453">-6409 10599 0,'0'0'0,"0"0"16,0 0-1,0 11-15,12 24 16,-12 23-16,12 34 16,0-11-1,-12 0-15,0-23 16,0-23 0,0-1-16,0-34 15</inkml:trace>
          <inkml:trace contextRef="#ctx0" brushRef="#br0" timeOffset="168537.0823">-6314 10402 0,'0'0'0,"0"0"16,11 12-16,13 0 16,11 11-1,13 23-15,-1 12 16,0 11-16,-24 0 16,-11 1-1,-24 22-15,1-23 16,-13 1-1,24-70-15</inkml:trace>
          <inkml:trace contextRef="#ctx0" brushRef="#br0" timeOffset="173767.2227">-6750 9940 0,'0'0'16,"0"0"-16,0 0 16,12 0-1,11 0-15,24 0 16,0 0 0,12 0-16,-12 0 15,1 0-15,-1-11 16,-12 11-1,0 0-15,1-12 16,-13 12 0,1 0-16,-12 0 15,-1 0 1,-11 0-16,0 0 16,0 0-16,0 0 15,0 0 1,0 0-16,0 0 15,-11 0 1,-25 0-16,-11 0 16,-12 0-16,-11 0 15,11 0 1,0 0-16,12 0 16,23 0-1,12 0-15,1 0 16,11 0-1,0 0-15,11 0 16,36-12-16,24 12 16,0 0-1,-1 0-15,-22 0 16,-1 0 0,-24 0-16,-11 0 15,-12 0-15,0 0 16</inkml:trace>
        </inkml:traceGroup>
        <inkml:traceGroup>
          <inkml:annotationXML>
            <emma:emma xmlns:emma="http://www.w3.org/2003/04/emma" version="1.0">
              <emma:interpretation id="{693FA42D-C7A7-48CE-8DCB-2487010CB70F}" emma:medium="tactile" emma:mode="ink">
                <msink:context xmlns:msink="http://schemas.microsoft.com/ink/2010/main" type="inkWord" rotatedBoundingBox="26618,10551 29569,10087 29731,11120 26780,1158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0246.3879">-5678 9512 0,'0'0'16,"0"0"-16,12-11 15,-1-12 1,13 0-16,-1 11 16,-11 1-16,0-1 15,-12 12 1,0 0-16,0 0 16,-12 23-1,-11 12-15,-13 23 16,1 23-16,11 11 15,13-11 1,11-12-16,11-11 16,1-12-1,12-11-15,-1 0 16,24-12 0,12 11-16,-59-34 15</inkml:trace>
          <inkml:trace contextRef="#ctx0" brushRef="#br0" timeOffset="170878.6486">-5207 9790 0,'0'0'0,"0"0"15,0 0 1,-12 0-16,-11 0 16,-1 0-16,12-12 15,1 1 1,-1-1-16,0-11 16,12 0-1,12-12-15,0 1 16,-1-1-16,13 12 15,-1 0 1,-11 23-16,0 0 16,12 11-1,-13 24-15,1 81 16,-12-12 0,0-35-16,0-23 15,0-11-15,0-12 16,0-12-1,0-11-15,0 0 16,0 0 0,12-46-16,11-46 15,-11-1-15,12-11 16,-1-11 0,1 45-16,-12 24 15,-1 23 1,-11 23-16,0 0 15,0 12 1,0 11-16,12 23 16,12 23-16,11 12 15,0-11 1,13 10-16,-1-22 16,-12-23-1,-35-35-15</inkml:trace>
          <inkml:trace contextRef="#ctx0" brushRef="#br0" timeOffset="171283.3939">-4712 9674 0,'0'0'0,"0"0"16,0 0-1,0 0-15,12-11 16,-1 11 0,13 0-16,-1 0 15,1 0-15,-12 11 16,11 12 0,-11 12-16,-12 11 15,0 1 1,-12-13-16,1 1 15,-1-12 1,12-11-16,0-1 16,0 1-16,0-1 15,0-11 1,0 0-16,12 12 16,-1-12-1,25 0-15,-1 0 16,12 0-1,-47 0-15</inkml:trace>
          <inkml:trace contextRef="#ctx0" brushRef="#br0" timeOffset="171499.9618">-4324 9732 0,'0'0'15,"0"0"-15,0 0 16,24 0 0,0 0-16,11 0 15,0 0-15,1-11 16,-1 11 0,0 0-16,-35 0 15</inkml:trace>
          <inkml:trace contextRef="#ctx0" brushRef="#br0" timeOffset="172132.2492">-3723 9628 0,'0'0'0,"0"0"16,0 0-1,-12 0-15,-11 12 16,-12-12-16,11 0 15,0 0 1,1-12-16,-1 1 16,13-1-1,-1 0-15,0 1 16,12-24 0,12 0-16,0 1 15,23-1-15,0 12 16,1 11-1,-13 12-15,12 12 16,-11 11 0,-12 23-16,-12 35 15,-12 12-15,-12-1 16,13-22 0,-1-24-16,0-12 15,0-10 1,12-13-16,0-11 15,0 0-15,0-23 16,12-23 0,23-35-16,1-12 15,11-11 1,-12 12-16,1 23 16,-13 34-1,-11 0-15,-12 24 16,0 11-16,0 0 15,-12 34 1,-11 13-16,11 10 16,12 13-1,0-1-15,12 12 16,11-23 0,1-12-16,-1-11 15,-23-35-15</inkml:trace>
          <inkml:trace contextRef="#ctx0" brushRef="#br0" timeOffset="172417.5839">-3369 9593 0,'0'0'0,"0"0"16,11 12 0,1 11-16,0 23 15,12 24 1,-1-1-16,1 0 16,-1-11-1,1-12-15,-12-11 16,11-12-16,1 12 15,-24-35 1</inkml:trace>
          <inkml:trace contextRef="#ctx0" brushRef="#br0" timeOffset="172741.9283">-2863 9293 0,'0'0'15,"0"11"1,12 13-16,11 22 15,1 12-15,11 11 16,-11 47 0,0-1-16,-24-22 15,-24-13 1,0-10-16,-23-1 16,47-69-1</inkml:trace>
        </inkml:traceGroup>
        <inkml:traceGroup>
          <inkml:annotationXML>
            <emma:emma xmlns:emma="http://www.w3.org/2003/04/emma" version="1.0">
              <emma:interpretation id="{913199A9-2C60-4B3A-AC88-EEFFFD562DEB}" emma:medium="tactile" emma:mode="ink">
                <msink:context xmlns:msink="http://schemas.microsoft.com/ink/2010/main" type="inkWord" rotatedBoundingBox="32234,10399 33461,10206 33559,10831 32333,1102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9499.8521">1060 9143 0,'0'0'0,"0"0"15,0 0-15,0 0 16,0 0-1,-12 11-15,-12 1 16,-23-1 0,-23-11-16,-1 0 15,12 0-15,12 0 16,0 0 0,12 0-16,-1 0 15,1 12 1,-1 11-16,13 12 15,-1-1 1,1 1-16,11-12 16,0 0-16,0 0 15,12 0 1,0-11-16,0 0 16,0-1-1,12 1-15,0-1 16,0 1-16,0-12 15,23 11 1,12 1-16,0-12 16,12 11-1,-12 1-15,0 0 16,0 11 0,-11-12-16,-1 12 15,-11-11-15,-13 0 16,1 11-1,-12 0-15,-12 0 16,-11 0 0,-12 0-16,-13 12 15,1-12-15,0-12 16,0-11 0,12 0-16,35 0 15</inkml:trace>
          <inkml:trace contextRef="#ctx0" brushRef="#br0" timeOffset="139746.721">-106 9721 0,'0'0'0,"0"0"16,0 0-16,11 0 16,13 0-1,35 0-15,35 0 16,12-12-16,-12 12 16,-94 0-1</inkml:trace>
        </inkml:traceGroup>
      </inkml:traceGroup>
    </inkml:traceGroup>
    <inkml:traceGroup>
      <inkml:annotationXML>
        <emma:emma xmlns:emma="http://www.w3.org/2003/04/emma" version="1.0">
          <emma:interpretation id="{2D62C474-426C-463B-9A06-64B51F0C1FC3}" emma:medium="tactile" emma:mode="ink">
            <msink:context xmlns:msink="http://schemas.microsoft.com/ink/2010/main" type="paragraph" rotatedBoundingBox="13232,12247 33591,11761 33638,13744 13279,14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F35E8B-5ACE-4D04-A910-0215F47DF71D}" emma:medium="tactile" emma:mode="ink">
              <msink:context xmlns:msink="http://schemas.microsoft.com/ink/2010/main" type="line" rotatedBoundingBox="13232,12247 33591,11761 33638,13744 13279,14231"/>
            </emma:interpretation>
          </emma:emma>
        </inkml:annotationXML>
        <inkml:traceGroup>
          <inkml:annotationXML>
            <emma:emma xmlns:emma="http://www.w3.org/2003/04/emma" version="1.0">
              <emma:interpretation id="{7B0D9533-2708-4C9C-A9D2-D05CA2677323}" emma:medium="tactile" emma:mode="ink">
                <msink:context xmlns:msink="http://schemas.microsoft.com/ink/2010/main" type="inkWord" rotatedBoundingBox="13247,12908 14993,12866 15021,14062 13276,1410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43702.1729">-17423 12413 0,'0'0'15,"0"0"-15,0 0 16,0 0 0,0 0-16,12-11 15,0-1-15,-12 12 16,0 0 0,0 0-16,0 0 15,-12-11 1,0-1-16,-11 1 15,-24-1-15,-36 12 16,-58 0 0,47 0-16,-1 0 15,25 0 1,-1 0-16,0 0 16,24 0-1,12 0-15,11 0 16,13 0-16,11 0 15,0 0 1,11-12-16,13-11 16,11-23-1,12 0-15,1 11 16,-1 12 0,-12 0-16,-23 11 15,0 12-15,-12 0 16,0 0-1,0 0-15,-24 12 16,0 11 0,-11 0-16,-12 0 15,0 0 1,-12 1-16,0-1 16,12 0-16,12-12 15,11 1 1,12-1-16,1 1 15,-1 0 1,12-1-16,0 1 16,23 11-16,1 0 15,11 0 1,12 0-16,-11-11 16,11-1-1,-12-11-15,0 0 16,1 0-1,-13 0-15,1-11 16,-12 11-16,-1 0 16,1-12-1,0 1-15,-12-1 16,0-11 0,0 0-16,0-23 15,0 11-15,-12-23 16,12 12-1,-12 0-15,12 23 16,0 11 0,0 12-16,0 0 15</inkml:trace>
          <inkml:trace contextRef="#ctx0" brushRef="#br0" timeOffset="244470.1388">-19084 12124 0,'0'0'0,"0"0"15,0 0-15,0 0 16,0 0 0,0 0-16,0 0 15,-11 0-15,-1 0 16,0-11-1,0-12-15,1-12 16,-1 0 0,12 1-16,12-1 15,11 0-15,12 12 16,1 12 0,-1 11-16,-11 11 15,-1 35 1,-23 70-1,-35 46-15,0-35 16,11-46 0,12-23-16,0-24 15,1-22 1,11-12-16,0 0 16,0 0-1,0-23-15,11-23 16,25-58-16,11-24 15,12 1 1,-12 35-16,-12 22 16,-11 13-1,-1 10-15,-11 24 16,-12 12 0,0 11-16,0 0 15,-12 11-15,-11 47 16,11 11-1,0 24-15,1-1 16,11-22 0,11-12-16,13 11 15,23 0 1,-47-69-16</inkml:trace>
          <inkml:trace contextRef="#ctx0" brushRef="#br0" timeOffset="244864.1883">-18530 12529 0,'0'0'15,"0"0"-15,0 0 16,0 0 0,0 35-16,0 34 15,0 12 1,0 34-16,12 47 16,-12-162-16</inkml:trace>
        </inkml:traceGroup>
        <inkml:traceGroup>
          <inkml:annotationXML>
            <emma:emma xmlns:emma="http://www.w3.org/2003/04/emma" version="1.0">
              <emma:interpretation id="{619F2FD8-6F89-49A5-ACBC-071C0F7C3D92}" emma:medium="tactile" emma:mode="ink">
                <msink:context xmlns:msink="http://schemas.microsoft.com/ink/2010/main" type="inkWord" rotatedBoundingBox="15288,12639 19878,12529 19915,14072 15325,1418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9508.9628">-13194 11604 0,'0'0'16,"0"0"0,0 0-16,0 0 15,0 0 1</inkml:trace>
          <inkml:trace contextRef="#ctx0" brushRef="#br0" timeOffset="230799.6943">-13653 11558 0,'0'0'15,"0"0"1,0 23-16,0 12 16,-12 11-16,0 23 15,1 24 1,-13 22-16,-11-22 15,-1-24 1,36-69-16</inkml:trace>
          <inkml:trace contextRef="#ctx0" brushRef="#br0" timeOffset="230435.1923">-12923 11916 0,'0'0'0,"0"0"16,0-11-16,0-1 15,0 1 1,0-1-16,0 12 16,0-11-1,-11-1-15,11 12 16,-12 0-1,0 0-15,-12 0 16,1 12-16,11 11 16,0-12-1,0 12-15,12-11 16,0-1 0,0 1-16,12 0 15,0-1-15,12 1 16,-1-1-1,-11-11-15,0 0 16,0 0 0,-12 0-16,0 0 15,0 0 1,0 0-16,-24 12 16,-35 11-16,-12 0 15,-23 23 1,12-11-16,11-12 15,24 0 1,12 12-16,35-35 16</inkml:trace>
          <inkml:trace contextRef="#ctx0" brushRef="#br0" timeOffset="231678.0754">-14065 11928 0,'0'0'16,"0"0"-16,0 0 16,0 0-1,-12 35-15,0-1 16,0 1 0,-11 0-16,-1-12 15,1 0-15,-1-12 16,1 1-1,11-12-15,0 0 16,-12 0 0,1 12-16,-36 11 15,0 0 1,12 0-16,12 0 16,-13 0-16,13-11 15,0-1 1,11-11-16,1 0 15,11 0 1,0-11-16,0-24 16,24-34-1,12-24-15,23 35 16,12-11-16,0 34 16,-24 12-1,-12 12-15,-23 11 16,0 23-16,-11 23 15,-25 12 1,-11 23-16,0-23 16,0-24-1,0 1-15,0-12 16,0 0 0,11-11-16,1-1 15,11-11-15,-11 0 16,0 12-1,-1-1-15,1 1 16,0-1 0,-1 1-16,1 0 15,11-1 1,13-11-16,-1 0 16,12 0-16,-12-11 15,12-1 1,0 0-16,12-11 15,0 12 1,11-1-16,1 12 16,-12 0-16,11 12 15,-11-1 1,-12 24-16,-12-12 16,-23 23-1,-12 12-15,0 0 16,-12-12-1,12-11-15,11-1 16,36-34-16</inkml:trace>
          <inkml:trace contextRef="#ctx0" brushRef="#br0" timeOffset="231994.0387">-14772 12945 0,'0'0'0,"0"0"15,12 0 1,70-23-16,59-12 16,-141 35-1</inkml:trace>
          <inkml:trace contextRef="#ctx0" brushRef="#br0" timeOffset="232200.6151">-14207 11547 0,'0'0'16,"0"0"0,0 0-16,0 0 15</inkml:trace>
          <inkml:trace contextRef="#ctx0" brushRef="#br0" timeOffset="233087.2213">-14878 11778 0,'0'0'0,"0"0"15,0 0 1,-12 0-16,-23 11 16,-12 1-1,-24 11-15,12 0 16,-12-11-16,-23 11 16,-24 11-1,1-11-15,22 1 16,1-13-1,0 1-15,0-1 16,23-11 0,12 12-16,12-12 15,23 0-15,13 0 16,11 0 0,0 0-16,23 0 15,24 0 1,24 0-16,35 0 15,12-12-15,-12 1 16,-12-1 0,-23-11-16,-1 11 15,-70 12 1</inkml:trace>
          <inkml:trace contextRef="#ctx0" brushRef="#br0" timeOffset="232595.2257">-15444 12344 0,'0'0'0,"0"0"16,0 0-16,0 0 16,0 12-1,-11 11-15,-1 0 16,-12 0-1,-11 0-15,-12 0 16,0 0-16,0 0 16,-1-11-1,13-1-15,35-11 16</inkml:trace>
          <inkml:trace contextRef="#ctx0" brushRef="#br0" timeOffset="233313.1314">-15773 11720 0,'0'0'0,"0"0"16,0 0-1,35-23-15,47 0 16,48-12-1,35-23-15,47 0 16,-24 24-16,-188 34 16</inkml:trace>
          <inkml:trace contextRef="#ctx0" brushRef="#br0" timeOffset="242596.076">-17022 12205 0,'0'0'0,"0"0"16,0 0-1,0 0-15,-12-11 16,0-1-16,1 1 15,-13-12 1,12-1-16,0 1 16,12-11-1,0-24-15,12 12 16,12-1 0,-1 24-16,1 0 15,-12 12-15,11-1 16,-11 24-1,0 22-15,0 82 16,-12-12 0,-12-12-16,-12-11 15,1 0 1,11-23-16,0-12 16,0-23-16,12-11 15,0-12 1,0 0-16,0-12 15,12-11 1,0-23-16,23-35 16,12-35-16,1 24 15,-1-1 1,0 24-16,0 11 16,0-11-1,-12 23-15,-11 11 16,-12 12-16,-1 11 15,-11 12 1,0 0-16,-11 12 16,-25 34-1,1 12-15,0 11 16,-1 12 0,13-11-16,-1-1 15,12-23 1,1 0-16,11-11 15,0 0-15,11-1 16,25 13 0,11-13-16,12-11 15,11-11 1,-70-12-16</inkml:trace>
          <inkml:trace contextRef="#ctx0" brushRef="#br0" timeOffset="241413.0646">-16315 12275 0,'0'0'0,"0"0"16,0 0-16,0 0 15,0 0 1,0 0-16,0 0 15,0-12-15,0 1 16,0-13 0,12-10-16,11 11 15,1 11 1,-1 1-16,13 11 16,-1 11-16,-12 12 15,-11-11 1,-12 11-16,-23 12 15,-1-12 1,-11 11-16,-1-11 16,1 1-1,12-13-15,-1 1 16,12-12-16,0 0 16,12 0-1,0 0-15,0 0 16,0 0-1,12 0-15,12 11 16,11 12 0,0 0-16,-11 12 15,-12 0-15,0 11 16,-24 0 0,-12 0-16,-11-11 15,0-23 1,-13-1-16,-11-11 15,59 0-15</inkml:trace>
          <inkml:trace contextRef="#ctx0" brushRef="#br0" timeOffset="229764.8054">-13830 13003 0,'0'0'16,"0"0"-1,0 0-15,47 0 16,12 0-16,36-12 16,22-11-1,1 0-15,-118 23 16</inkml:trace>
          <inkml:trace contextRef="#ctx0" brushRef="#br0" timeOffset="229341.2024">-13005 12020 0,'0'0'16,"0"-11"-16,0-1 16,0 1-1,0-1-15,0 1 16,0 11 0,0 0-16,-12 11 15,0 1-15,0-1 16,1 1-1,11-1-15,0 12 16,0-11-16,0 0 16,0-1-1,11 1-15,-11-12 16,0 0 0,0 0-16,0 11 15,0 1 1,-11-1-16,-1 1 15,-12 0-15,1-12 16,-13 0 0,-11-12-16,12 0 15,0 12 1,-1 0-16,1 0 16,0 12-1,-1 11-15,1 0 16,0 12-16,-1 11 15,-11 12 1,-12 11-16,12-11 16,12-12-1,23-11-15,12-35 16</inkml:trace>
          <inkml:trace contextRef="#ctx0" brushRef="#br0" timeOffset="228799.9709">-12793 12332 0,'0'0'15,"0"0"-15,0 0 16,0 0 0,0 0-16,-12 0 15,-11 12-15,-1 0 16,-11-1 0,-1 12-16,1 0 15,0 0 1,-13 1-16,13-1 15,12-12-15,23-11 16</inkml:trace>
          <inkml:trace contextRef="#ctx0" brushRef="#br0" timeOffset="228531.8663">-12558 12136 0,'0'0'0,"0"0"16,0 0-16,0 0 15,0 0-15,0 0 16,0 0 0,0 0-16,0 0 15,0 0 1,12 12-16,0 11 15,0 0-15,0-12 16,-12 1 0,0 11-16,0-11 15,0 11 1,-12 0-16,-12 11 16,-23 1-1,-12 0-15,-11-12 16,22 12-16,48-35 15</inkml:trace>
        </inkml:traceGroup>
        <inkml:traceGroup>
          <inkml:annotationXML>
            <emma:emma xmlns:emma="http://www.w3.org/2003/04/emma" version="1.0">
              <emma:interpretation id="{39CECC8D-CFE1-4CBC-B951-EA68D204BAAA}" emma:medium="tactile" emma:mode="ink">
                <msink:context xmlns:msink="http://schemas.microsoft.com/ink/2010/main" type="inkWord" rotatedBoundingBox="20429,12993 23339,12923 23363,13957 20454,1402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1780.3823">-9672 12032 0,'0'0'0,"0"0"16,0 0-16,0 0 15,0 0 1,0 11-16,-11 1 16,-1 0-1,0-12-15,-11 0 16,11 0 0,0 0-16,0-12 15,0 0 1,12 1-16,0-12 15,0-12-15,12 12 16,0 0 0,0 0-16,11 0 15,-11 11 1,0 12-16,-12 0 16,12 23-16,-1 35 15,-11 34 1,-11 1-16,-13-12 15,1 0 1,11-12-16,0-23 16,0-11-1,0-12-15,12-11 16,0-12-16,0 0 16,0 0-1,12-12-15,0-11 16,12-12-1,-1-22-15,12-24 16,1-23-16,-1 11 16,-11 24-1,-1-1-15,1 13 16,-12 34 0,-1-1-16,-11 24 15,0 0 1,0 0-16,-11 12 15,-13 23-15,-11 34 16,-1 0 0,25-11-16,-1-12 15,12 1 1,0-13-16,12 1 16,-1 0-16,13-12 15,11 0 1,24 23-16,-59-46 15</inkml:trace>
          <inkml:trace contextRef="#ctx0" brushRef="#br0" timeOffset="212500.9733">-9318 12448 0,'0'0'16,"0"0"-16,0 0 15,0 0 1,0 0-16,12-12 16,11 1-16,1-1 15,-1 1 1,1-1-16,-1 1 15,1 11 1,0 0-16,-13 11 16,1 1-16,0-1 15,-12 12 1,0 1-16,-12-1 16,0 0-1,1 0-15,-1-12 16,12 1-1,0 0-15,0-12 16,0 0-16,0 0 16,0 0-1,0 0-15,12 11 16,11 1 0,1 11-16,-1 0 15,-11 12 1,0-1-16,-12-11 15,0 0-15,-12 12 16,-23-12 0,-12 0-16,-24 0 15,0-11 1,1-12-16,22-12 16,1 1-16,47 11 15</inkml:trace>
          <inkml:trace contextRef="#ctx0" brushRef="#br0" timeOffset="213703.0685">-10001 12286 0,'0'0'16,"0"0"-16,0 0 15,0 0-15,0 0 16,0 0 0,0 0-16,0 0 15,-12 0 1,-12 0-16,1 0 16,-13 0-1,-11 0-15,-59 12 16,-12-1-16,24-11 15,12 0 1,11 0-16,0 0 16,13 0-1,10 0-15,13 0 16,23 0 0,1 0-16,11 0 15,0 0-15,11-11 16,1-12-1,23 0-15,13-12 16,10 0 0,1 1-16,0-1 15,-23 12-15,-1 0 16,-23 11 0,-12 12-16,0 0 15,0 0 1,-12 12-16,-23 11 15,-13 0 1,13 0-16,-12 0 16,0 0-16,0 0 15,11 0 1,1 1-16,12-13 16,-1 1-1,12-1-15,0 1 16,12-1-16,0-11 15,0 12 1,12-1-16,12 13 16,-1-13-1,13 12-15,11 0 16,-12-11 0,0-1-16,13 1 15,-25 0-15,1-12 16,-13 0-1,1 0-15,-12 0 16,0 0 0,0 0-16,0 0 15,0-12-15,-12 0 16,12-11 0,0-11-16,0-13 15,0-10 1,0 10-16,0 13 15,0 11 1,0 11-16,0 12 16,0 0-16,0 0 15</inkml:trace>
          <inkml:trace contextRef="#ctx0" brushRef="#br0" timeOffset="215085.7264">-11332 12529 0,'0'0'16,"0"0"-16,0 0 15,0 0-15,0 0 16,0 0 0,0 0-16,0 0 15,11-12 1,1 1-16,0-1 16,-12 12-16,12-11 15,-1 11 1,1 0-16,0 11 15,0 1 1,0-1-16,-1 12 16,-11 1-1,-11 10-15,-1 1 16,0 0-16,0-12 16,0 0-1,1-12-15,-1 1 16,12-12-1,0 11-15,0-11 16,12 12 0,23 11-16,12-11 15,-47-12-15</inkml:trace>
          <inkml:trace contextRef="#ctx0" brushRef="#br0" timeOffset="218894.9554">-11969 12240 0,'0'0'0,"0"0"16,0 0-16,0 0 16,0 0-1,0 0-15,0 0 16,0-12-1,0-11-15,12-11 16,0-13 0,0 13-16,11-1 15,1 0-15,11 1 16,1 11 0,-1 11-16,0 12 15,-11 12 1,-12 22-16,-12 24 15,-24 23 1,0-12-16,-11 1 16,12-13-16,-1-22 15,0 11 1,13-11-16,-1-23 16,12-12-1,0 0-15,0 0 16,12-12-16,11-23 15,13-22 1,22-24-16,1-12 16,0 1-1,-12 22-15,-11 13 16,-13 22 0,-11 12-16,0 11 15,-12 12-15,0 0 16,0 0-1,-12 23-15,-23 35 16,-1 0 0,13 11-16,11-22 15,0-1-15,12 0 16,12-11 0,12-1-16,23 1 15,0-12 1,-47-23-16</inkml:trace>
        </inkml:traceGroup>
        <inkml:traceGroup>
          <inkml:annotationXML>
            <emma:emma xmlns:emma="http://www.w3.org/2003/04/emma" version="1.0">
              <emma:interpretation id="{E62062A4-DE62-4C74-98B9-A6CCF5C25864}" emma:medium="tactile" emma:mode="ink">
                <msink:context xmlns:msink="http://schemas.microsoft.com/ink/2010/main" type="inkWord" rotatedBoundingBox="23691,12481 26908,12404 26938,13650 23720,1372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5044.0527">-6939 12067 0,'0'0'16,"0"0"-16,12-12 15,0 0 1,11-11-16,-11 0 15,12-11-15,-1-1 16,1 0 0,-12-11-16,0 0 15,-12 0 1,0 11-16,0 12 16,-12 0-16,0 11 15,0 12 1,0 12-16,-11 11 15,-1 11 1,-11 24-16,0 46 16,11 12-16,12-1 15,12-22 1,12-12-16,0 0 16,-12-24-1,12 1-15,-1-12 16,-11-22-1,0-1-15,0-23 16</inkml:trace>
          <inkml:trace contextRef="#ctx0" brushRef="#br0" timeOffset="185261.0889">-7210 12367 0,'0'0'16,"0"0"0,24 0-16,23-11 15,12-1 1,12 0-16,-12 1 16,11-1-1,1 1-15,-71 11 16</inkml:trace>
          <inkml:trace contextRef="#ctx0" brushRef="#br0" timeOffset="185523.6233">-6456 11835 0,'0'0'15,"0"0"-15,-11 12 16,-13 0-16,0 22 16,1 12-1,11 1-15,0 10 16,12-10 0,12-1-16,12 0 15,-1-11 1,-23-35-16</inkml:trace>
          <inkml:trace contextRef="#ctx0" brushRef="#br0" timeOffset="186454.8032">-5808 12078 0,'0'0'0,"0"0"16,0 12-16,0 22 15,12 1 1,0 11-16,0 1 15,-1-1 1,1 12-16,0-12 16,0 0-1,-12-46-15</inkml:trace>
          <inkml:trace contextRef="#ctx0" brushRef="#br0" timeOffset="187578.0618">-6232 12078 0,'0'0'15,"0"0"-15,0 0 16,0 0 0,0 0-16,0 0 15,0 0-15,-12-23 16,12 0 0,0 0-16,0 0 15,12 0 1,0-1-16,0 1 15,0 12-15,-12 11 16,11 0 0,1 34-16,0 47 15,-24 12 1,0-1-16,-11-11 16,11 0-1,0-23-15,0-23 16,12-12-16,0-12 15,0-11 1,0 0-16,0 0 16,0-11-1,12-24-15,0-34 16,23-24-16,1-22 16,-1 22-1,0 12-15,1 12 16,-13 23-1,-11 11-15,-12 23 16,0 12 0,0 0-16,0 0 15,-12 12-15,-11 23 16,-1 34 0,1 0-16,11 1 15,0-12 1,12-1-16,12-10 15,11 10-15,24 1 16,1-12 0,10 1-16,-58-47 15</inkml:trace>
          <inkml:trace contextRef="#ctx0" brushRef="#br0" timeOffset="188364.9239">-5690 11778 0,'0'0'16,"0"0"-1,0 0-15,0 0 16,0 0 0,12 0-16,11 11 15,13 12-15,-1 12 16,12 23-1,-11 34-15,-25-11 16,1 0 0,-24-12-16,1-11 15,-1-12 1,0-11-16,0-12 16,12-23-16</inkml:trace>
          <inkml:trace contextRef="#ctx0" brushRef="#br0" timeOffset="205198.6879">-8694 12113 0,'0'0'16,"0"0"-16,0 0 15,0 0-15,0 0 16,0 0 0,12 0-16,12 11 15,-1 13 1,1 10-16,-1 1 15,-11 0 1,0-1-16,-12-11 16,0 0-16,0-11 15,-12 0 1,-12-1-16,1-11 16,-1-11-1,1-1-15,11-11 16,0 0-16,12 0 15,12 0 1,0-1-16,11 13 16,-23 11-1</inkml:trace>
          <inkml:trace contextRef="#ctx0" brushRef="#br0" timeOffset="204154.2174">-8034 12228 0,'0'0'16,"0"0"-1,0 0-15,0 0 16,0 0 0,0 0-16,0 12 15,0 0-15,0-1 16,0 1-1,0-1-15,0 1 16,-12-1 0,0 1-16,-11 11 15,-13-11-15,-11-1 16,0-11 0,0 0-16,12 0 15,11 0 1,1-11-16,11 11 15,0-12 1,0 0-16,12 1 16,0 11-16,12-12 15,12 1 1,-1-1-16,12 12 16,1 0-1,-13 0-15,1 12 16,-12-1-16,0 1 15,-12-12 1,0 0-16,-12 11 16,0-11-1,-12 12-15,1-12 16,-1 0-16,1 0 16,-1-12-1,12 1-15,-11-1 16,11-11-1,-12-11-15,1-13 16,11 1 0,-11-12-16,11 12 15,0 0-15,0 11 16,0 0 0,1 12-16,-1 0 15,12 12 1,0-1-16,0 12 15</inkml:trace>
          <inkml:trace contextRef="#ctx0" brushRef="#br0" timeOffset="203149.8098">-7869 11362 0,'0'0'0,"0"0"15,0 0 1,0 11-16,0 12 15,-12 24-15,-23 22 16,-12-11 0,-1-12-16,-10-11 15,-13-12 1,24-12-16,11-11 16,13 0-16,11-11 15,0-24 1,24-11-16,23-12 15,1 12 1,-1 11-16,0 24 16,1-1-16,-1 24 15,-11 11 1,-13 34-16,-22 1 16,-36 12-1,-24-1-15,0 0 16,71-69-1</inkml:trace>
          <inkml:trace contextRef="#ctx0" brushRef="#br0" timeOffset="202717.0203">-8117 11835 0,'0'0'16,"0"0"-16,0 0 16,0 0-1,0 0-15,0 0 16</inkml:trace>
          <inkml:trace contextRef="#ctx0" brushRef="#br0" timeOffset="201748.4776">-7115 11674 0,'0'0'0,"0"0"16,0 0-16,0 0 16,-12 0-1,-23-12-15,-1 1 16,-34 11-1,-25-12-15,-11 24 16,24-1 0,11 12-16,24 0 15,12 0-15,11 12 16,1 0 0,11-1-16,12-34 15</inkml:trace>
          <inkml:trace contextRef="#ctx0" brushRef="#br0" timeOffset="201373.9191">-7681 11963 0,'0'0'0,"0"0"16,0 0-1,12 23-15,0 11 16,0 13 0,-1 10-16,1-10 15,-12 10-15,12-10 16,-12-24 0,12 0-16,-12-23 15</inkml:trace>
        </inkml:traceGroup>
        <inkml:traceGroup>
          <inkml:annotationXML>
            <emma:emma xmlns:emma="http://www.w3.org/2003/04/emma" version="1.0">
              <emma:interpretation id="{B8C57C27-0C21-49F3-AB5F-B67D8FF48F1D}" emma:medium="tactile" emma:mode="ink">
                <msink:context xmlns:msink="http://schemas.microsoft.com/ink/2010/main" type="inkWord" rotatedBoundingBox="27201,12425 30424,12348 30451,13486 27228,1356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7565.2251">-2580 11593 0,'0'0'16,"0"0"-16,0 0 15,12 11 1,-12 1-16,0 11 15,-12 0-15,-12 12 16,1-1 0,-1 1-16,1-12 15,-1-11 1,12-1-16,1 1 16,-1-1-16,0 1 15,0 0 1,0-12-16,1 11 15,11-11 1,0 12-16,0-1 16,0 1-1,11 11-15,13 12 16,11-1-16,12 1 16,12 11-1,-12-11-15,-11 0 16,-1-12-1,0 0-15,-11-12 16,-12 1-16,-12-12 16</inkml:trace>
          <inkml:trace contextRef="#ctx0" brushRef="#br0" timeOffset="198146.4176">-2239 11835 0,'0'0'16,"0"0"-16,0 0 16,0 0-16,0 0 15,-11 12 1,-1 0-16,12-1 16,0 12-1,0 0-15,12 12 16,-1-12-1,1-11-15,12-1 16,11-11-16,1 0 16,-1 0-1,0-11-15,-11-1 16,-1 1 0,1-13-16,-12 1 15,-1 12 1,-11-12-16,0 0 15,-11 11-15,-1 0 16,-12 1 0,-11-1-16,0 1 15,-1 11 1,36 0-16,-212 46 16,212-46-16,0 0 15,0 0 1,0 0-16</inkml:trace>
          <inkml:trace contextRef="#ctx0" brushRef="#br0" timeOffset="188543.0857">-5183 12275 0,'0'0'16,"0"0"-16,0 0 15,0 0 1</inkml:trace>
          <inkml:trace contextRef="#ctx0" brushRef="#br0" timeOffset="189213.3509">-5172 12113 0,'0'0'0,"0"0"15,12-12 1,0 1-16,11-1 15,25 1 1,22-1-16,13-11 16,-1 0-16,-23 23 15,-59 0 1</inkml:trace>
          <inkml:trace contextRef="#ctx0" brushRef="#br0" timeOffset="188996.3339">-4865 11928 0,'0'0'0,"11"-12"16,13-11-16,11-23 15,1-35 1,-1-11-16,-11-1 15,-13 12-15,1 12 16,-12 23 0,0 11-16,-12 12 15,1 11 1,-13 12-16,-11 24 16,-1 22-1,-11 46-15,12 1 16,23-1-16,12 24 15,12 34 1,11-11-16,1-35 16,11-12-1,-11-23-15,-1-11 16,-11-23 0,0-12-16,-12-23 15</inkml:trace>
          <inkml:trace contextRef="#ctx0" brushRef="#br0" timeOffset="189460.2513">-4524 11697 0,'0'0'16,"0"0"-16,-12 11 16,-11 12-1,-1 24-15,1 22 16,11 12-1,24 0-15,0-23 16,-1-12 0,13-11-16,-1-12 15,-23-23-15</inkml:trace>
          <inkml:trace contextRef="#ctx0" brushRef="#br0" timeOffset="193035.8503">-4241 11986 0,'0'0'0,"0"0"15,0 0-15,0 0 16,0 0-16,-12-12 15,0 1 1,1-1-16,-1 0 16,0 1-1,0-12-15,12 11 16,0-11 0,12 0-16,0 0 15,11 0-15,1 11 16,-1 1-1,1 11-15,0 0 16,-13 11 0,13 24-16,-12 23 15,-12 23-15,0-1 16,-12-22 0,0-11-16,0-24 15,1 0 1,-1-12-16,12 1 15,0-12 1,0 0-16,0 0 16,0-23-16,12-35 15,11-11 1,1-1-16,-1 1 16,1-24-1,-1 24-15,-11 11 16,0 12-16,0 11 15,-12 35 1,0 0-16,0 0 16,-12 12-1,0 23-15,-11 11 16,11 0 0,0 12-16,12 11 15,12-11-15,0 11 16,11-11-1,-23-58-15</inkml:trace>
          <inkml:trace contextRef="#ctx0" brushRef="#br0" timeOffset="194060.987">-3876 12067 0,'0'0'16,"0"0"-16,0 0 15,0 0 1,0 0-16,0 0 16,0-12-16,12 0 15,11-11 1,1 12-16,23-1 15,0 1 1,0 11-16,-11 0 16,-1 11-1,0 12-15,-11 0 16,-12 1-16,-1-1 16,-11 0-1,0 0-15,-11-11 16,-13 11-1,-11-12-15,11 1 16,1-12 0,11 0-16,0 0 15,12 0-15,0 0 16,0 0 0,12 0-16,11 11 15,1 1 1,0-1-16,11 13 15,0-1-15,-11 0 16,-1 0 0,-11 0-16,0-11 15,0-1 1,-12 1-16,0-1 16,-12 1-1,-23-1-15,-13 1 16,-22-12-16,-1-12 15,12 1 1,12 11-16,47 0 16</inkml:trace>
          <inkml:trace contextRef="#ctx0" brushRef="#br0" timeOffset="194956.8703">-3464 11593 0,'0'0'0,"0"0"15,0 0-15,0 0 16,0 0 0,0 0-16,0 0 15,0 0 1,12 11-16,0 1 16,12-1-16,-1 13 15,1-1 1,11 11-16,0 1 15,1 11 1,-1 12-16,-11 0 16,-1 0-16,1-1 15,-1 1 1,-11-12-16,-12-11 16,0 11-1,0-23-15,-12 1 16,0-1-16,1-12 15,-1 1 1,0-1-16,0 1 16,1 11-1,11-23-15</inkml:trace>
        </inkml:traceGroup>
        <inkml:traceGroup>
          <inkml:annotationXML>
            <emma:emma xmlns:emma="http://www.w3.org/2003/04/emma" version="1.0">
              <emma:interpretation id="{03DF322B-442C-43DB-A538-0D720A98F30B}" emma:medium="tactile" emma:mode="ink">
                <msink:context xmlns:msink="http://schemas.microsoft.com/ink/2010/main" type="inkWord" rotatedBoundingBox="30843,11826 33591,11761 33634,13574 30887,1363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3273.1593">-24 10691 0,'0'0'16,"0"0"-16,0 0 15,0 12-15,-12 34 16,-23 23-1,-24 12-15,-35 12 16,0-24 0,23-23-16,12-23 15,-12 1-15,12-24 16,1 0 0,10-12-16,13-11 15,12 0 1,11-12-16,12-11 15,23 0 1,1 11-16,11 23 16,12 12-16,12 24 15,-23 10 1,-13 12-16,-23 12 16,-12-12-1,-23 12-15,-24 0 16,59-58-16</inkml:trace>
          <inkml:trace contextRef="#ctx0" brushRef="#br0" timeOffset="175410.9643">1189 11362 0,'0'0'0,"0"0"15,0 0-15,0 0 16,0 0-1,12-12-15,-12 12 16,0 0 0,0 0-16,0 0 15,0 0-15,-12 0 16,-35 23 0,-59 58-16,-47 35 15,35-24 1,36-11-16,23-12 15,24 12-15,11-11 16,12-13 0,24-22-16,12 0 15,23-12 1,23-12-16,1-11 16,-12-11-1,0-24-15,-24 0 16,-11 1-16,-12-1 15,-24 0 1,-24 1-16,-22 11 16,-1 11-1,12 1-15,-1 11 16,13 0 0,12 0-16,11 0 15,0 0-15,12 0 16,0 0-1,0 0-15</inkml:trace>
          <inkml:trace contextRef="#ctx0" brushRef="#br0" timeOffset="175588.8323">94 11870 0,'0'0'0,"0"0"16,59 0 0,35-11-16,24 11 15,-118 0 1</inkml:trace>
          <inkml:trace contextRef="#ctx0" brushRef="#br0" timeOffset="182810.0801">-695 11812 0,'0'0'16,"0"0"-1,0 0-15,0 12 16,0 11-16,0 23 15,11 0 1,1 12-16,-12-23 16,0 0-1,0-24-15,-12 1 16,1-1 0,-13 1-16,-23-12 15,-12 0-15,0 11 16,0 1-1,0 11-15,12 0 16,12 0 0,0 0-16,11 1 15,0-1 1,-11 11-16,12 1 16,-13 0-16,-11 22 15,0-22 1,0 0-16,0-12 15,11-12 1,1-11-16,35 0 16</inkml:trace>
          <inkml:trace contextRef="#ctx0" brushRef="#br0" timeOffset="182325.9883">-436 11570 0,'0'0'0,"0"0"0,0 0 16,0 11 0,0 12-16,12 12 15,-1 0-15,13 22 16,-1 13-1,1-1-15,-12 0 16,0-11 0,-12-12-16,0-46 15</inkml:trace>
        </inkml:traceGroup>
      </inkml:traceGroup>
    </inkml:traceGroup>
    <inkml:traceGroup>
      <inkml:annotationXML>
        <emma:emma xmlns:emma="http://www.w3.org/2003/04/emma" version="1.0">
          <emma:interpretation id="{74441534-9606-4E55-A254-3B529CD6857D}" emma:medium="tactile" emma:mode="ink">
            <msink:context xmlns:msink="http://schemas.microsoft.com/ink/2010/main" type="paragraph" rotatedBoundingBox="13308,14228 33557,14167 33562,15768 13313,15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A42EDB-E10B-4A7A-8A77-9859AA94E6A4}" emma:medium="tactile" emma:mode="ink">
              <msink:context xmlns:msink="http://schemas.microsoft.com/ink/2010/main" type="line" rotatedBoundingBox="13308,14228 33557,14167 33562,15768 13313,15830"/>
            </emma:interpretation>
          </emma:emma>
        </inkml:annotationXML>
        <inkml:traceGroup>
          <inkml:annotationXML>
            <emma:emma xmlns:emma="http://www.w3.org/2003/04/emma" version="1.0">
              <emma:interpretation id="{8C7A8D92-BBD3-4AE5-81F1-5C877B97E18D}" emma:medium="tactile" emma:mode="ink">
                <msink:context xmlns:msink="http://schemas.microsoft.com/ink/2010/main" type="inkWord" rotatedBoundingBox="13309,14681 13958,14679 13960,15359 13312,15361">
                  <msink:destinationLink direction="from" ref="{79CDA1CD-0AEB-4E86-A1A3-2E00E228EAA9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40798.0466">-18506 13581 0,'0'0'16,"0"0"0,0 0-16,0 0 15,0 0 1,0 0-16,0 0 15,-12 0-15,0 0 16,-11 0 0,-13 0-16,1 0 15,-12 0 1,11 0-16,1 11 16,0 1-16,-1 11 15,1 0 1,0 12-16,11-1 15,1 1 1,-1-12-16,12 0 16,1-11-1,11-1-15,11 12 16,1-11-16,12 0 16,23-1-1,0 1-15,12-1 16,11-11-1,1 0-15,0 23 16,-24-11-16,-12 11 16,-11 0-1,-12 0-15,-24 0 16,-24 24 0,-11-13-16,-23 24 15,-72-12 1,13-11-16,11-24 15,24-22-15,94 11 16</inkml:trace>
        </inkml:traceGroup>
        <inkml:traceGroup>
          <inkml:annotationXML>
            <emma:emma xmlns:emma="http://www.w3.org/2003/04/emma" version="1.0">
              <emma:interpretation id="{55FFEB42-925D-49CB-B92D-F5345A582AD0}" emma:medium="tactile" emma:mode="ink">
                <msink:context xmlns:msink="http://schemas.microsoft.com/ink/2010/main" type="inkWord" rotatedBoundingBox="14440,14599 18044,14588 18048,15809 14444,1582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15502.0406">-14607 14008 0,'0'0'0,"0"0"16,12 0 0,23 12-16,12 11 15,0 0-15,0 23 16,-23 0 0,-1 1-16,-11-1 15,-12-11 1,-23-12-16,-13 0 15,-11-12-15,-12-11 16,12-11 0,12-12-16,11 0 15,12-12 1,12 0-16,36 1 16,58-13-16,-94 47 15</inkml:trace>
          <inkml:trace contextRef="#ctx0" brushRef="#br0" timeOffset="336777.8666">-14831 13950 0,'0'0'0,"0"0"0,0 0 15,0 0 1,0 0-16,-12 0 16,-23-11-1,-24 11-15,0 0 16,0 11-16,12 1 16,12 0-1,11-1-15,12 1 16,1-1-1,-1 1-15,12-1 16,0 1-16,0 11 16,0 12-1,-12 34-15,0-23 16,-11 0 0,-24 12-16,-24-12 15,-23 1 1,11-13-16,83-34 15</inkml:trace>
          <inkml:trace contextRef="#ctx0" brushRef="#br0" timeOffset="336954.9146">-15255 14621 0,'0'0'0,"0"0"16,0 0-1,0 0-15</inkml:trace>
          <inkml:trace contextRef="#ctx0" brushRef="#br0" timeOffset="338651.0108">-17246 14494 0,'-12'-12'0,"1"0"16,-1-11-16,0-58 15,24 1 1,11-1-16,13 11 16,-1 13-1,12-1-15,0 12 16,0 22 0,1 1-16,-1 12 15,0 11-15,-24 0 16,1 11-1,-24-11-15,0 0 16,0 12 0,-12 11-16,-23 0 15,-36 23-15,-59 12 16,-11 0 0,23-23-16,-23-12 15,23-12 1,12 1-16,35-24 15,24 1 1,12-1-16,11 1 16,13-13-16,11 13 15,23-12 1,24 0-16,12 0 16,-12 11-1,1 0-15,-13 12 16,-12 0-1,-11 12-15,0-12 16,-12 0-16,0 12 16,-12 11-1,-23 11-15,-36 13 16,0-1 0,13-23-16,10-12 15,13-11-15,12 0 16,23 0-1</inkml:trace>
          <inkml:trace contextRef="#ctx0" brushRef="#br0" timeOffset="338906.6566">-17693 13500 0,'0'0'15,"0"0"-15,0 0 16,0 0 0,0 23-16,0 23 15,-12 12 1,0 34-16,0-22 16,0 11-1,1-1-15,-1 1 16,12 0-16,0-81 15</inkml:trace>
          <inkml:trace contextRef="#ctx0" brushRef="#br0" timeOffset="339074.7912">-17140 13650 0,'0'0'15,"0"0"-15,0 0 16,0 0 0,0 0-16,0 0 15</inkml:trace>
          <inkml:trace contextRef="#ctx0" brushRef="#br0" timeOffset="338000.0591">-16610 14702 0,'0'0'0,"0"0"16,0 0 0,0 0-16,0 0 15</inkml:trace>
          <inkml:trace contextRef="#ctx0" brushRef="#br0" timeOffset="337843.2516">-15903 13766 0,'0'0'0,"0"0"16,0 0-16,0 0 15,0 0 1,0 0-16,0 0 16,-12 0-1,-23 0-15,-24 11 16,-12 12-1,1 12-15,11 0 16,12-12-16,0 11 16,11 1-1,1 23-15,35-58 16</inkml:trace>
          <inkml:trace contextRef="#ctx0" brushRef="#br0" timeOffset="337388.3656">-15632 14205 0,'0'0'15,"0"0"-15,-12 0 16,-11-12-1,-1 1-15,12 11 16,0-12 0,1 12-16,-1-12 15,12 12 1,0 0-16,0-11 16,0-1-16,12 1 15,11-1 1,1 1-16,-1-1 15,-11 12 1,0 12-16,-12 11 16,-12 11-16,-35 36 15,0-12 1,-12 22-16,-12-33 16,-58 10-1,46-33-15,83-24 16</inkml:trace>
        </inkml:traceGroup>
        <inkml:traceGroup>
          <inkml:annotationXML>
            <emma:emma xmlns:emma="http://www.w3.org/2003/04/emma" version="1.0">
              <emma:interpretation id="{AFD1977D-BB6D-4302-B4F1-DAA7379E56EA}" emma:medium="tactile" emma:mode="ink">
                <msink:context xmlns:msink="http://schemas.microsoft.com/ink/2010/main" type="inkWord" rotatedBoundingBox="18339,14404 23545,14389 23549,15551 18343,1556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2104.0102">-12310 13604 0,'0'0'15,"0"0"-15,0 0 16,0 0-16,0 0 16,0 0-1,0 0-15,0 11 16,12 24-1,11 57-15,-11 1 16,12 11 0,-1-12-16,1-11 15,-1-11-15,1-13 16,-24-57 0</inkml:trace>
          <inkml:trace contextRef="#ctx0" brushRef="#br0" timeOffset="282913.9374">-11863 14066 0,'0'0'0,"0"0"16,0 0-1,0 0-15,0 0 16,0 0-16,-11-12 16,-1 1-1,0-1-15,0 1 16,12-1 0,0-11-16,0-23 15,12 0 1,0 11-16,11 0 15,1 12-15,0 12 16,-1 11 0,-11 11-16,0 12 15,-1 12 1,1 11-16,-12 12 16,-12-12-16,12 12 15,-11-12 1,11-23-16,-12 0 15,12-11 1,0-12-16,0 0 16,0 0-1,12-23-15,-1-12 16,25-23-16,-1-22 16,0 10-1,-11 12-15,0 12 16,-13 23-1,-11 12-15,0-1 16,0 12 0,-11 12-16,-13 22 15,0 12-15,1 24 16,11-24 0,0 23-16,12 1 15,12-1 1,12-23-16,23 0 15,-47-46-15</inkml:trace>
          <inkml:trace contextRef="#ctx0" brushRef="#br0" timeOffset="283585.9062">-11368 14158 0,'0'0'0,"0"0"16,0 0-1,0 0-15,0 0 16,0 0 0,12-11-16,0-1 15,0 1-15,11-1 16,1 12 0,-1 0-16,-11 12 15,0-1 1,0 24-16,-12 11 15,-12-11 1,0 11-16,-12-11 16,1-1-1,-1-10-15,1-1 16,11-12-16,0 1 16,12-12-1,0 0-15,0 0 16,0 0-1,12 11-15,23 1 16,36-12-16,0 0 16,-1 0-1,-70 0-15</inkml:trace>
          <inkml:trace contextRef="#ctx0" brushRef="#br0" timeOffset="283830.0669">-10849 14170 0,'0'0'16,"0"0"-16,0 0 16,0 0-16,0 0 15,0 0 1,11-12-16,13 1 15,11-1 1,1 1-16,-1-1 16,36 12-16,-71 0 15</inkml:trace>
          <inkml:trace contextRef="#ctx0" brushRef="#br0" timeOffset="314076.0782">-13099 13303 0,'0'0'15,"0"0"1,0 0-16,0 12 15,0-1 1,-12 12-16,-12 12 16,-58 11-16,-12 24 15,-12-1 1,0-23-16,11-11 16,13-12-1,23-23-15,12-12 16,11 1-16,25-1 15,11 1 1,11-24-16,13 0 16,11-11-1,12 12-15,-11 10 16,-1 13 0,1 11-16,-1 11 15,-23 1-15,-1 34 16,-22 47-1,-48-12-15,-71 23 16,1-12 0,-36 12-16,165-104 15</inkml:trace>
          <inkml:trace contextRef="#ctx0" brushRef="#br0" timeOffset="313416.2374">-13512 14031 0,'0'0'0,"0"0"16,0 0-1,0 0-15,12 12 16,12-1 0,-1 1-16,13 11 15,-1 0-15,0 0 16,-11 0 0,-1-11-16,-11 11 15,-12 12 1,-23-1-16,-25 1 15,-10 0 1,-13-12-16,-35 0 16,-12-23-16,12-12 15,35 1 1,24-1-16,0-22 16,24 11-1,11 11-15,12 0 16,0 1-16,12-1 15,23 1 1,12-1-16,0 12 16,0 0-1,-23 12-15,-1-1 16,-11 1 0,-12-12-16,0 23 15,0-23-15,-12 12 16,1-1-1,-13 1-15,0-24 16,1 1 0,-12-13-16,11-10 15,0-1-15,1 0 16,-1 1 0,13 11-16,-1 0 15,0-1 1,12 1-16,0 0 15,0 23 1</inkml:trace>
          <inkml:trace contextRef="#ctx0" brushRef="#br0" timeOffset="313594.8348">-13606 13927 0,'0'0'16,"0"0"-1,0 0-15,0 0 16</inkml:trace>
          <inkml:trace contextRef="#ctx0" brushRef="#br0" timeOffset="312704.0652">-12416 13685 0,'0'0'15,"0"-12"-15,0 0 16,0 1 0,0-1-16,-12 1 15,0-12-15,-35 0 16,-35-1 0,-24 13-16,0-1 15,11 24 1,13-1-16,23 1 15,12 0 1,0 34-16,23-12 16,12 1-16,12-35 15</inkml:trace>
          <inkml:trace contextRef="#ctx0" brushRef="#br0" timeOffset="312371.0399">-12934 13939 0,'0'0'0,"0"0"16,0 0-16,0 0 15,0 11 1,0 1-16,11 23 16,13 11-1,-12 0-15,-1 0 16,13 12-16,0-12 16,-24-46-1</inkml:trace>
          <inkml:trace contextRef="#ctx0" brushRef="#br0" timeOffset="284461.4905">-10260 14054 0,'0'0'0,"0"0"16,0 0-1,0 0-15,-24 0 16,0 0 0,1 0-16,-1 0 15,1 0-15,11 0 16,0-11-1,0-1-15,12-11 16,0-11 0,12-1-16,12-11 15,-1 23-15,1-1 16,-1 13 0,-11 11-16,0 11 15,0 13 1,0 22-16,-12 23 15,-12 24 1,0-13-16,0-22 16,0-12-1,1-22-15,11-13 16,0-11-16,0 0 16,0 0-1,0-23-15,11-23 16,13-24-1,11-34-15,1 0 16,-13 0-16,1 35 16,-12 23-1,-1 23-15,1 0 16,-12 23 0,0 0-16,0 11 15,0 24-15,0 23 16,-12 11-1,12 0-15,12 12 16,12-11 0,11-1-16,0 0 15,-35-69 1</inkml:trace>
          <inkml:trace contextRef="#ctx0" brushRef="#br0" timeOffset="284925.9981">-9766 14078 0,'0'0'16,"0"0"-16,0 0 15,0 11-15,-12 24 16,1 23 0,11 11-16,0-23 15,0 0 1,0-11-16,0 0 15,0-12-15,0-23 16</inkml:trace>
          <inkml:trace contextRef="#ctx0" brushRef="#br0" timeOffset="285455.2966">-9518 13500 0,'0'0'15,"0"0"-15,0 0 16,0 0 0,0-12-16,0 12 15,0 0 1,0 0-16,0 0 16,0 12-16,11 57 15,-11 70 1,-11-1-16,11 24 15,0-23 1,0-35-16,0-35 16,23 12-1,-23-81-15</inkml:trace>
          <inkml:trace contextRef="#ctx0" brushRef="#br0" timeOffset="327523.0416">-9212 13696 0,'0'0'0,"0"0"16,0 0-1,0 0-15,0 0 16,0 0 0,0 0-16,0 0 15,0 0-15,0 12 16,12 22-1,11 1-15,1 0 16,-1-1 0,13-10-16,11 10 15,12 1-15,-12-12 16,-12-11 0,-11-1-16,-1 1 15,-23-12 1,0 11-16,0 1 15,-11 11 1,-13 0-16,0 12 16,-11-1-16,-12 24 15,0-12 1,-12 1-16,24-13 16,-1 1-1,13-12-15,11 0 16,12-23-16</inkml:trace>
        </inkml:traceGroup>
        <inkml:traceGroup>
          <inkml:annotationXML>
            <emma:emma xmlns:emma="http://www.w3.org/2003/04/emma" version="1.0">
              <emma:interpretation id="{F1AE020F-037F-4AE1-BC94-6DE7A42CCAA7}" emma:medium="tactile" emma:mode="ink">
                <msink:context xmlns:msink="http://schemas.microsoft.com/ink/2010/main" type="inkWord" rotatedBoundingBox="23900,14764 25536,14759 25539,15637 23903,15642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7951.0801">-8234 13858 0,'0'0'15,"0"0"-15,11-12 16,1-11-1,12 0-15,-12 0 16,-1 12-16,1-1 16,-12 0-1,0 1-15,-12-1 16,-23 1 0,-12 11-16,-12 11 15,12 12 1,11 1-16,1-1 15,12-12-15,11 1 16,0-1 0,12 1-16,0-1 15,0 1 1,12 0-16,-12-1 16,0 1-16,0-1 15,0 1 1,-12 11-16,0 0 15,0 0 1,1 0-16,11 0 16,0-11-1,0-1-15,0 1 16,0 0-16,11-1 16,1 1-1,24-1-15,-1 1 16,12-12-1,0 0-15,-12-12 16,-11 12 0,0 0-16,-24 0 15</inkml:trace>
          <inkml:trace contextRef="#ctx0" brushRef="#br0" timeOffset="308780.3676">-7975 14066 0,'0'0'15,"0"0"-15,0 0 16,-12 0 0,0 0-16,0 0 15,1 0 1,-1 0-16,12 0 16,0 0-1,0 0-15,0 0 16,0 0-16,12-12 15,-1 1 1,1-1-16,0 1 16,0 11-1,0 0-15,-1 11 16,1 1 0,-12 11-16,0 12 15,-12 11-15,-11 12 16,-1-12-1,1 0-15,11-23 16,0-11 0,0-1-16,12 1 15,0-12-15,12 11 16,0 1 0,23 0-16,48-1 15,34 1 1,-11-1-16,-106-11 15</inkml:trace>
          <inkml:trace contextRef="#ctx0" brushRef="#br0" timeOffset="310658.7792">-7975 14008 0,'0'0'0,"0"0"16,0 0-16,0 0 15,0 0 1,0 0-16,0 0 16,0 0-16,0 0 15,0 0 1,-12 12-16,0-1 16,0 1-1,1-1-15,-13 13 16,1 22-1,23-46-15</inkml:trace>
          <inkml:trace contextRef="#ctx0" brushRef="#br0" timeOffset="280393.2076">-7316 14540 0,'0'0'0,"0"0"16,59 0 0,59-12-16,12-11 15,11 12 1,-141 11-16</inkml:trace>
          <inkml:trace contextRef="#ctx0" brushRef="#br0" timeOffset="280146.5057">-6892 14078 0,'0'0'0,"0"0"16,0 0-1,0 0-15,-11 11 16,-1 1 0,0-1-16,0 1 15,1-1-15,-13 1 16,12-12 0,0 0-16,-11-12 15,11 1 1,0-1-16,1-11 15,-1 12-15,0-13 16,0 1 0,12-11-16,0-13 15,12-10 1,0 10-16,0 1 16,-1-12-16,1 12 15,0 11 1,-12 35-16</inkml:trace>
        </inkml:traceGroup>
        <inkml:traceGroup>
          <inkml:annotationXML>
            <emma:emma xmlns:emma="http://www.w3.org/2003/04/emma" version="1.0">
              <emma:interpretation id="{7EEEE33A-3BEF-4D80-9A22-CF181B5381D0}" emma:medium="tactile" emma:mode="ink">
                <msink:context xmlns:msink="http://schemas.microsoft.com/ink/2010/main" type="inkWord" rotatedBoundingBox="26174,14466 29859,14454 29862,15528 26177,1553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70441.8723">-6232 13592 0,'0'0'0,"0"0"0,0 0 16,0 0-1,0 0-15,0 0 16,0 0-16,0 0 16,0 23-1,0 35-15,12 23 16,0 0 0,11 0-16,1-12 15,-1 0 1,1-11-16,-12-12 15,0-11-15,-1-12 16,1 0 0,-12-23-16</inkml:trace>
          <inkml:trace contextRef="#ctx0" brushRef="#br0" timeOffset="271193.1958">-5996 14078 0,'0'0'16,"0"0"-1,0 0-15,0 0 16,12-12 0,-1 12-16,13 0 15,11-12 1,1 1-16,-1 11 15,0-12-15,12 12 16,0 12 0,-47-12-16</inkml:trace>
          <inkml:trace contextRef="#ctx0" brushRef="#br0" timeOffset="270945.1824">-5867 14020 0,'0'0'16,"0"0"-16,0 0 16,12-12-1,0 1-15,0-12 16,11-24-1,1-22-15,-1-12 16,1 12-16,-12 22 16,-1 1-1,-11 0-15,0 0 16,0 0 0,-11 11-16,-1 12 15,0 11 1,0 12-16,-23 0 15,11 12-15,-11 11 16,12 12 0,-13 34-16,24 23 15,1 1 1,11-12-16,11 11 16,13-11-16,0 0 15,-1-12 1,-11 1-16,0-24 15,-1-11 1,1-12-16,0-12 16,-12-11-16</inkml:trace>
          <inkml:trace contextRef="#ctx0" brushRef="#br0" timeOffset="271449.054">-5407 13777 0,'0'0'16,"-12"-11"-16,12 11 16,0 0-1,0 0-15,-12 11 16,-11 1-16,-13 22 16,13 13-1,-1-13-15,12 12 16,12-11-1,12 11-15,0-11 16,12-12-16,23 12 16,-47-35-1</inkml:trace>
          <inkml:trace contextRef="#ctx0" brushRef="#br0" timeOffset="275791.2415">-5172 13974 0,'0'0'15,"0"0"-15,0 0 16,0 0 0,0 0-16,0 0 15,0 0-15,0 0 16,-11 0 0,11 0-16,-12 0 15,0-12 1,12 0-16,0 1 15,0-1-15,12-11 16,0-11 0,-1-1-16,13 0 15,-12 24 1,11-1-16,1 1 16,-1 11-16,-11 11 15,0 12 1,-12 23-16,-12 12 15,0 12 1,1-1-16,-13 0 16,12-23-1,0-11-15,1-12 16,11-23-16,0 0 16,0 0-1,0 0-15,0-11 16,11-24-1,1-11-15,24-24 16,11-22 0,-12 0-16,12 22 15,-12 1-15,-11 23 16,0 11 0,-13 12-16,1 0 15,-12 11 1,0 12-16,-12 0 15,-23 23 1,-12 23-16,0 24 16,11-12-16,13-12 15,11-11 1,12 11-16,0-12 16,12 1-1,11 11-15,13-11 16,-1 11-16,12 0 15,-47-46 1</inkml:trace>
          <inkml:trace contextRef="#ctx0" brushRef="#br0" timeOffset="276580.693">-4759 14135 0,'0'0'0,"0"0"15,0 0 1,0 0-16,0 0 16,0-11-1,0-1-15,11 1 16,1-1-16,12-11 16,-1 11-1,1 1-15,-1-1 16,-11 12-1,0 0-15,-12 0 16,0 0-16,0 0 16,0 12-1,0-1-15,-12 13 16,0-13 0,1 1-16,-1-1 15,0 1-15,12-12 16,0 0-1,0 0-15,0 0 16,12 11 0,0 1-16,11-1 15,13 13 1,-13 10-16,1 1 16,-13 0-16,-11-1 15,0-11 1,-11 0-16,-1 1 15,-23-1 1,-13-12-16,-22 1 16,11-12-1,59 0-15</inkml:trace>
          <inkml:trace contextRef="#ctx0" brushRef="#br0" timeOffset="277329.3992">-4500 13592 0,'0'0'0,"0"0"15,0 0-15,0 0 16,0 0-1,0 0-15,12 0 16,11 12 0,24 22-16,0 13 15,0-1-15,-11 12 16,-13-12 0,-11-11-16,0-1 15,-12 1 1,-12 11-16,-11 0 15,-1-11 1,-11-12-16,11 0 16,1-11-16,23-12 15</inkml:trace>
          <inkml:trace contextRef="#ctx0" brushRef="#br0" timeOffset="277712.5143">-4206 13361 0,'0'0'0,"0"0"16,0 0 0,0 0-16,0 0 15,12 12 1,0 11-16,0 11 16,11 47-16,1 12 15,-1 11 1,-11-35-16,0 0 15,0-22 1,-1-1-16,1 0 16,-12-11-16,0-12 15,0-23 1</inkml:trace>
          <inkml:trace contextRef="#ctx0" brushRef="#br0" timeOffset="325840.5086">-4005 13477 0,'0'0'0,"0"0"16,0 0-1,0 0-15,0 0 16,0 0-16,0 0 16,0 0-1,11 0-15,13 11 16,11 24 0,12-1-16,24 13 15,0-1-15,-1 0 16,-23-11-1,1 0-15,-13-12 16,-12-12 0,-11 1-16,0-1 15,0 1 1,-12-1-16,0 1 16,0 0-16,0 11 15,-12 0 1,-12 11-16,-23 13 15,-12 10 1,-11 1-16,-1 12 16,12-13-1,-11 24-15,70-81 16</inkml:trace>
          <inkml:trace contextRef="#ctx0" brushRef="#br0" timeOffset="278846.8476">-2886 13604 0,'0'0'0,"0"0"16,0 0-16,0-12 15,0 12 1,0-11-16,0 11 16,-12-12-16,-12 0 15,-23 12 1,-12 0-16,12 12 15,12 0 1,11-1-16,12 1 16,1-1-16,11 1 15,11 11 1,1-12-16,12 13 16,-1-13-1,-11 1-15,0-1 16,-12-11-1,0 0-15,-12 12 16,-23 23-16,-12-1 16,0 1-1,11-12-15,1 0 16,11 0 0,13 0-16,-1-11 15,12-1 1,0 1-16,12 0 15,23 11-15,36-12 16,-1 1 0,-11-1-16,-12-11 15,0 12 1,-47-12-16</inkml:trace>
          <inkml:trace contextRef="#ctx0" brushRef="#br0" timeOffset="279083.8616">-2674 13835 0,'0'0'15,"0"0"-15,0 0 16,11 23-1,1 12-15,24 34 16,-13 23-16,1 36 16,-1 10-1,-23-138-15</inkml:trace>
        </inkml:traceGroup>
        <inkml:traceGroup>
          <inkml:annotationXML>
            <emma:emma xmlns:emma="http://www.w3.org/2003/04/emma" version="1.0">
              <emma:interpretation id="{B4623611-A7F9-4E45-BCE6-ECD773219093}" emma:medium="tactile" emma:mode="ink">
                <msink:context xmlns:msink="http://schemas.microsoft.com/ink/2010/main" type="inkWord" rotatedBoundingBox="30564,14176 33557,14167 33562,15768 30569,15778"/>
              </emma:interpretation>
              <emma:one-of disjunction-type="recognition" id="oneOf25">
                <emma:interpretation id="interp29" emma:lang="" emma:confidence="1">
                  <emma:literal>s</emma:literal>
                </emma:interpretation>
                <emma:interpretation id="interp30" emma:lang="" emma:confidence="0">
                  <emma:literal>5</emma:literal>
                </emma:interpretation>
                <emma:interpretation id="interp31" emma:lang="" emma:confidence="0">
                  <emma:literal>S</emma:literal>
                </emma:interpretation>
                <emma:interpretation id="interp32" emma:lang="" emma:confidence="0">
                  <emma:literal>.</emma:literal>
                </emma:interpretation>
                <emma:interpretation id="interp33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253509.563">565 13789 0,'0'0'0,"0"0"0,0 0 15,0 0 1,0 0-16,0 0 15,0 0-15,0 0 16,0 0 0,0 0-16,12 0 15,11 0 1,13-12-16,23-11 16,0 0-1,-1 11-15,1-11 16,-23 12-1,-13-1-15,1 12 16,-12 0-16,-1 0 16,1 12-1,0-1-15,0 12 16,-1 24 0,-11 10-16,0 1 15,-11 0-15,-13 23 16,12 0-1,-11-12-15,11-11 16,0 0 0,0-12-16,1-12 15,11-10-15,0-1 16,0-12 0,0 1-16,0-1 15,0-11 1</inkml:trace>
          <inkml:trace contextRef="#ctx0" brushRef="#br0" timeOffset="261799.1872">-1143 14066 0,'0'0'16,"0"0"-16,0 0 15,12 23-15,11 23 16,1 12 0,-1-12-16,1 1 15,0-13 1,-13-11-16,-11-11 16,0-1-16,0-11 15,-11 0 1,-13 0-16,-11 12 15,-24 0 1,-35-1-16,-24 24 16,12-1-1,35-10-15,0 10 16,12 1-16,12-12 16,12 0-1,0 0-15,11 0 16,1-11-1,-1 0-15,24-12 16</inkml:trace>
          <inkml:trace contextRef="#ctx0" brushRef="#br0" timeOffset="262288.2156">-47 13072 0,'0'0'0,"11"0"16,1 0-16,0 0 15,-12 12 1,0 45-16,-35 13 15,-60 22 1,-70 24-16,24-24 16,-12-11-1,-12-23-15,47-35 16,24-23-16,23 0 16,12-12-1,12-11-15,24 0 16,-1-11-1,24-13-15,12-22 16,23 11 0,24 0-16,12 24 15,-12 34-15,0 23 16,-24 0 0,0 23-16,-23 24 15,-36 22 1,-34 12-16,-13-23 15,71-81-15</inkml:trace>
          <inkml:trace contextRef="#ctx0" brushRef="#br0" timeOffset="261353.1773">-731 14008 0,'0'0'0,"0"0"16,0 0-16,0 0 16,0 0-1,0 0-15,0 0 16,0 12-16,0 11 15,0 23 1,12 23-16,0 1 16,0-12-1,-1-12-15,1-12 16,-12-34-16</inkml:trace>
          <inkml:trace contextRef="#ctx0" brushRef="#br0" timeOffset="254170.3221">-142 14343 0,'0'0'15,"0"0"-15,0 0 16,47 0-1,95 0-15,-142 0 16</inkml:trace>
          <inkml:trace contextRef="#ctx0" brushRef="#br0" timeOffset="255332.6878">70 14401 0,'0'0'16,"0"0"-16,0 0 16,0 0-1,0 0-15,12 0 16,12 0-1,-1 0-15,13 0 16,-1 0 0,-12 0-16,1 0 15,-12 0-15,0 0 16,-12 0 0,0 0-16,0 0 15,-12 0 1,-24 0-16,-11-11 15,-12 11-15,1 0 16,10-12 0,1 12-16,24 0 15,11 0 1,12 0-16,0 0 16,0 0-1,12 0-15,35 12 16,24-1-16,23 12 15,-12-11 1,-35-1-16,-11 1 16,-13-12-1,-23 0-15</inkml:trace>
          <inkml:trace contextRef="#ctx0" brushRef="#br0" timeOffset="253756.3409">624 14228 0,'0'0'0,"0"0"16,0 0-16,0 0 15,0 0 1,0 0-16,24 0 16,23-12-1,35 1-15,1 11 16,-1-12 0,24 12-16,0 0 15,-106 0-15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4:36.8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CDA1CD-0AEB-4E86-A1A3-2E00E228EAA9}" emma:medium="tactile" emma:mode="ink">
          <msink:context xmlns:msink="http://schemas.microsoft.com/ink/2010/main" type="inkDrawing" rotatedBoundingBox="9518,12099 15865,8421 18085,12253 11738,15931" semanticType="callout" shapeName="Other">
            <msink:sourceLink direction="from" ref="{8C7A8D92-BBD3-4AE5-81F1-5C877B97E18D}"/>
            <msink:sourceLink direction="to" ref="{9D3DF131-E9C0-46CD-8E30-6AFCB782585D}"/>
          </msink:context>
        </emma:interpretation>
      </emma:emma>
    </inkml:annotationXML>
    <inkml:trace contextRef="#ctx0" brushRef="#br0">1977 4681 0,'0'0'16,"0"0"-16,0 0 15,0 0 1,0 0-16,0 0 16,0 0-16,0 0 15,0 0 1,-24 0-16,-23 0 16,-24 0-1,-23 0-15,0 0 16,-59 0-1,-48 11-15,37 1 16,-13 0-16,-23-1 16,70-11-1,36 0-15,11 12 16,13-12 0,11 0-16,12-12 15,11 1-15,13-1 16,-13 0-1,13-11-15,-1-23 16,1-35 0,-1-23-16,1-11 15,-1-47-15,24-58 16,0 47 0,0-58-16,0 0 15,0 23 1,-12-47-16,12 59 15,0-24 1,0 12-16,12 23 16,-12-23-16,12 12 15,-12 46 1,0-12-16,0 0 16,12 35-1,-1 34-15,1 12 16,0 24-1,11-1-15,-11 12 16,12 11-16,-1 0 16,13 1-1,-1 11-15,36-12 16,58 0 0,1 12-16,11 0 15,24 11 1,35 12-16,-35 0 15,47 0-15,24-11 16,-24 11 0,59 0-16,-71-12 15,48 12 1,-13-23-16,-11 23 16,59 0-16,-107-23 15,60 12 1,-24-1-16,-47 12 15,47 0 1,-24-12-16,-46 12 16,34-23-1,1 0-15,-35 23 16,-1-11-16,0-1 16,1 1-1,-60 11-15,1 0 16,-25 0-1,-10-12-15,-1 12 16,0-12 0,-12 12-16,-11-11 15,-13 11-15,-11 0 16,0 0 0,0 0-16,0 0 15,0 0-15,-11-12 16,-13 1-1,-11-1-15,-1 1 16,-11-1 0,0-11-16,-12-12 15,12 12 1,12 0-16,11 0 16,1 11-16,-1 1 15,12-1 1,12 12-16,0 0 15,0 0 1,0 0-16,12 12 16,12-1-1,11 1-15,12 11 16,-11-11-16,-1-1 16,0 1-1,-11-1-15,-1 1 16,1 11-1,-12-12-15,-12 1 16,0 0 0,-12 11-16,-12 23 15,-23 12-15,0-12 16,0 12 0,0 0-16,12-24 15,-1 1 1,13 0-16,-1-12 15,12 0-15,0-12 16,1 1 0,-1-12-16,12 0 15,0 0 1,0 0-16,-12-12 16,0 1-16,1-24 15,-1-11 1,0-12-16,12 0 15,0 1 1,0 10-16,0-10 16,12-36-1,-12 70-15,0 0 16,0 11-16,0 12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50.440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271 11 0,'0'0'31,"-12"0"-15,0 0-16,-11 0 15,-1 0-15,1 0 16,-13 0-1,1 0-15,12 0 16,-13 0 0,13 0-16,-1-11 15,24 11-15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8:58.21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229666-6DEE-463A-B9B8-C7F641901786}" emma:medium="tactile" emma:mode="ink">
          <msink:context xmlns:msink="http://schemas.microsoft.com/ink/2010/main" type="writingRegion" rotatedBoundingBox="33305,3916 30653,3990 30626,3031 33279,2957"/>
        </emma:interpretation>
      </emma:emma>
    </inkml:annotationXML>
    <inkml:traceGroup>
      <inkml:annotationXML>
        <emma:emma xmlns:emma="http://www.w3.org/2003/04/emma" version="1.0">
          <emma:interpretation id="{4F11C35D-1D6D-4FD5-B448-5A1B2D895168}" emma:medium="tactile" emma:mode="ink">
            <msink:context xmlns:msink="http://schemas.microsoft.com/ink/2010/main" type="paragraph" rotatedBoundingBox="33305,3916 30653,3990 30626,3031 33279,2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A68B3-3C54-4471-A57E-26DE1B73C1C8}" emma:medium="tactile" emma:mode="ink">
              <msink:context xmlns:msink="http://schemas.microsoft.com/ink/2010/main" type="line" rotatedBoundingBox="33305,3916 30653,3990 30626,3031 33279,2957"/>
            </emma:interpretation>
          </emma:emma>
        </inkml:annotationXML>
        <inkml:traceGroup>
          <inkml:annotationXML>
            <emma:emma xmlns:emma="http://www.w3.org/2003/04/emma" version="1.0">
              <emma:interpretation id="{E5B0D86D-F0A1-4EF8-AD6B-3F47D4E99644}" emma:medium="tactile" emma:mode="ink">
                <msink:context xmlns:msink="http://schemas.microsoft.com/ink/2010/main" type="inkWord" rotatedBoundingBox="33305,3916 30653,3990 30626,3031 33279,2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706 2301 0,'0'0'0,"0"0"16,0 0-16,0 0 16,0 0-1,0 0-15,12 11 16,12 13 0,-12 10-16,-1 1 15,13 23-15,-1-1 16,13 1-1,-13 0-15,1-12 16,-24-46 0</inkml:trace>
          <inkml:trace contextRef="#ctx0" brushRef="#br0" timeOffset="268.2457">188 2728 0,'0'0'16,"12"0"-1,11 0-15,25 12 16,-1 0-16,0-12 15,0 0 1,0 0-16,0 0 16,-47 0-1</inkml:trace>
          <inkml:trace contextRef="#ctx0" brushRef="#br0" timeOffset="690.0285">11 2474 0,'0'0'0,"0"0"15,0 12 1,-11 11-16,-1 0 15,0 0-15,0-11 16,-11-1 0,-1-11-16,-11 0 15,11 0 1,-11 0-16,11 0 16,1 0-1,11 0-15,0 0 16,0 12-16,1-1 15,-1 1 1,0-1-16,0 13 16,-11 10-1,-1 1-15,-23 11 16,0 0-16,0 1 16,47-47-1</inkml:trace>
          <inkml:trace contextRef="#ctx0" brushRef="#br0" timeOffset="1054.517">-271 2324 0,'0'0'0,"11"-23"16,1-23 0,12-24-16,-24-11 15,-12 24 1,-12 10-16,-23 1 16,0 11-16,0 24 15,0-1 1,12 12-16,11 12 15,12-1 1,1 1-16,11 11 16,0 12-1,23-1-15,36 13 16,12-1-16,-71-46 16</inkml:trace>
          <inkml:trace contextRef="#ctx0" brushRef="#br0" timeOffset="1469.3536">-801 2728 0,'0'0'15,"-12"12"-15,0-12 16,12 0 0,-12 0-16,0 0 15,1 0 1,-13-12-16,12 1 16,1-1-16,11 1 15,0-1 1,11-11-16,13 0 15,-1 11 1,1 1-16,0 11 16,-1 11-1,-11 1-15,0 11 16,-12 0-16,0 0 16,-24 12-1,-35 11-15,-11 0 16,70-46-1</inkml:trace>
          <inkml:trace contextRef="#ctx0" brushRef="#br0" timeOffset="2061.1837">-1202 2266 0,'0'0'16,"0"0"-16,0 0 15,-12 0 1,-23-11-16,-36 11 15,1 0 1,-1 11-16,24 1 16,0-1-1,23 1-15,12-1 16,12 1-16,0 0 16,12-1-1,23 12-15,1-11 16,-13-1-1,-11 1-15,0-1 16,-12 1-16,-24 11 16,-11 12-1,-24 11-15,12 0 16,0 0 0,12 1-16,11-1 15,12-11 1,0-1-16,12-11 15,12-11-15,24 11 16,46 0 0,36-11-16,0-24 15,23-11 1,0-23-16,-23 11 16,-118 35-16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09:09.3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0CE8ED-3D28-49C8-A75D-2DDB43019578}" emma:medium="tactile" emma:mode="ink">
          <msink:context xmlns:msink="http://schemas.microsoft.com/ink/2010/main" type="writingRegion" rotatedBoundingBox="25458,4378 33172,4487 33153,5791 25440,5682"/>
        </emma:interpretation>
      </emma:emma>
    </inkml:annotationXML>
    <inkml:traceGroup>
      <inkml:annotationXML>
        <emma:emma xmlns:emma="http://www.w3.org/2003/04/emma" version="1.0">
          <emma:interpretation id="{9D32732C-690F-434A-9DA9-7D570669B7E6}" emma:medium="tactile" emma:mode="ink">
            <msink:context xmlns:msink="http://schemas.microsoft.com/ink/2010/main" type="paragraph" rotatedBoundingBox="25458,4378 33172,4487 33153,5791 25440,5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79254-B1E1-46DC-BB0A-799DE9F93EE3}" emma:medium="tactile" emma:mode="ink">
              <msink:context xmlns:msink="http://schemas.microsoft.com/ink/2010/main" type="line" rotatedBoundingBox="25458,4378 33172,4487 33153,5791 25440,5682"/>
            </emma:interpretation>
          </emma:emma>
        </inkml:annotationXML>
        <inkml:traceGroup>
          <inkml:annotationXML>
            <emma:emma xmlns:emma="http://www.w3.org/2003/04/emma" version="1.0">
              <emma:interpretation id="{97BD8FEA-5761-402F-8B99-D97713FC7F80}" emma:medium="tactile" emma:mode="ink">
                <msink:context xmlns:msink="http://schemas.microsoft.com/ink/2010/main" type="inkWord" rotatedBoundingBox="30465,4807 31085,4816 31075,5492 30455,5483"/>
              </emma:interpretation>
            </emma:emma>
          </inkml:annotationXML>
          <inkml:trace contextRef="#ctx0" brushRef="#br0">-1814 3954 0,'0'0'0,"0"0"15,0 0 1,-12 0-16,0 0 15,-12 0-15,1 0 16,-1-12 0,13 0-16,-1 1 15,0-1 1,12-11-16,12-12 16,0 1-1,11-1-15,1 12 16,-1 0-16,1 11 15,-12 1 1,-1 11-16,1 0 16,0 11-1,0 24-15,-12 23 16,0 0-16,-24 11 16,1 0-1,-13 12-15,13-35 16,-13 12-1,36-58-15</inkml:trace>
          <inkml:trace contextRef="#ctx0" brushRef="#br0" timeOffset="1005.2213">-1461 4058 0,'0'0'0,"0"0"15,0 0 1,12 11-16,0 24 16,11 23-16,1-1 15,-1 13 1,1-13-16,-12-10 15,-12-47 1</inkml:trace>
        </inkml:traceGroup>
        <inkml:traceGroup>
          <inkml:annotationXML>
            <emma:emma xmlns:emma="http://www.w3.org/2003/04/emma" version="1.0">
              <emma:interpretation id="{9AEB729B-B67C-4974-88C7-D62FF4864B13}" emma:medium="tactile" emma:mode="ink">
                <msink:context xmlns:msink="http://schemas.microsoft.com/ink/2010/main" type="inkWord" rotatedBoundingBox="25455,4637 26426,4651 26411,5696 25440,5682"/>
              </emma:interpretation>
            </emma:emma>
          </inkml:annotationXML>
          <inkml:trace contextRef="#ctx0" brushRef="#br0" timeOffset="6993.0723">-6326 4578 0,'0'0'16,"0"0"-16,0 0 15</inkml:trace>
          <inkml:trace contextRef="#ctx0" brushRef="#br0" timeOffset="6804.0211">-5984 3792 0,'0'0'0,"0"0"16,0 0-16,0 0 15,0 0 1,0 0-16,-12 23 16,0 0-16,-12 12 15,1-12 1,11-12-16,-11 1 15,11-1 1,0-11-16,0 0 16,-11-11-1,-1-24-15,1-23 16,11 12-16,0-12 16,0 12-1,12 11-15,0 1 16,0 11-1,0 0-15,0 11 16,0 12 0,0 0-16,0 0 15,0 12-15,0 45 16,-12 24 0,1 0-16,-1-35 15,-12 1 1,1-13-16,-1-11 15,1 1 1,-1-13-16,0-11 16,-11 0-16,12-11 15,-1-1 1,0 0-16,1 1 16,11-1-1,-11 12-15,-13 12 16,-11 11-16,0 0 15,0 12 1,0 11-16,-12 23 16,0 1-1,12 11-15,47-81 16</inkml:trace>
        </inkml:traceGroup>
        <inkml:traceGroup>
          <inkml:annotationXML>
            <emma:emma xmlns:emma="http://www.w3.org/2003/04/emma" version="1.0">
              <emma:interpretation id="{168ABA47-9F63-416D-A890-BD9C139293BF}" emma:medium="tactile" emma:mode="ink">
                <msink:context xmlns:msink="http://schemas.microsoft.com/ink/2010/main" type="inkWord" rotatedBoundingBox="27226,4403 27727,4410 27712,5464 27211,5457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4168.2698">-5089 3306 0,'0'0'0,"0"12"15,0 11 1,12 12-16,-1 11 15,1 46 1,-12 24-16,-12-1 16,12-22-16,0-93 15</inkml:trace>
          <inkml:trace contextRef="#ctx0" brushRef="#br0" timeOffset="3891.0191">-4689 3965 0,'0'0'15,"0"0"1,0 0-16,0 0 16,-11 12-16,-1 11 15,-24 11 1,-22 13-16,-13 10 16,12-10-1,0 10-15,0-10 16,12-13-1,0-11-15,0-11 16,47-12-16</inkml:trace>
        </inkml:traceGroup>
        <inkml:traceGroup>
          <inkml:annotationXML>
            <emma:emma xmlns:emma="http://www.w3.org/2003/04/emma" version="1.0">
              <emma:interpretation id="{938E79A6-1E87-4293-AA71-0A0F50EDB45B}" emma:medium="tactile" emma:mode="ink">
                <msink:context xmlns:msink="http://schemas.microsoft.com/ink/2010/main" type="inkWord" rotatedBoundingBox="28246,4705 30834,4741 30821,5631 28234,5595"/>
              </emma:interpretation>
            </emma:emma>
          </inkml:annotationXML>
          <inkml:trace contextRef="#ctx0" brushRef="#br0" timeOffset="3321.2123">-3558 4127 0,'0'0'0,"0"0"16,0 0-16,0 0 15,0 0 1,0 0-16,0 0 16,0-12-16,12 1 15,0-1 1,-1 1-16,1-1 16,0 1-1,0 11-15,11 0 16,1 11-1,0 1-15,-13 11 16,1 11-16,-12 13 16,-12 10-1,1-10-15,-13-1 16,0-11 0,1-1-16,-1-11 15,1-11 1,11-1-16,12-11 15,0 0-15,12 12 16,-1 0 0,13-1-16,23 1 15,12-12 1,12 11-16,-71-11 16</inkml:trace>
          <inkml:trace contextRef="#ctx0" brushRef="#br0" timeOffset="2719.4043">-4041 4046 0,'0'0'16,"0"0"-16,-12 0 15,1-12-15,-13 1 16,1-1 0,11-11-16,0 0 15,12-12 1,0 1-16,12-1 16,0 0-16,-1 12 15,1 12 1,0-1-16,0 12 15,-1 0 1,13 23-16,-12 12 16,0 11-1,-12 0-15,-12 1 16,-12 22-16,1 0 16,-13-11-1,13-12-15,-1-11 16,12-12-1,1 0-15,11-23 16,0 0-16,0 0 16,0-11-1,11-24-15,25-23 16,-1-23 0,12-11-16,12-12 15,-24 34 1,13 1-16,-13 11 15,-12 24-15,1 11 16,-12-1 0,-12 13-16,0 11 15,0 0 1,-12 0-16,0 0 16,-11 23-16,-1 12 15,1 11 1,-1 0-16,0 0 15,13 1 1,11-13-16,0 1 16,11 0-1,13 11-15,11-11 16,24-1-16,0 1 16,-12-12-1,-47-23-15</inkml:trace>
          <inkml:trace contextRef="#ctx0" brushRef="#br0" timeOffset="698.6711">-1685 3641 0,'0'0'0,"0"0"16,0 0-1,0 0-15,0 0 16,0 0 0,0 0-16,0 0 15,0 0-15,0 0 16,0 0-1,0 0-15,0 0 16,0 0 0,-12 35-16,-11 11 15,-1 1 1,12-13-16,1 1 16,-1 0-16,0-12 15,12 0 1,0 0-16,12 0 15,0 0 1,-1 0-16,13-11 16,0 11-16,11-11 15,12 11 1,0 0-16,-47-23 16</inkml:trace>
          <inkml:trace contextRef="#ctx0" brushRef="#br0" timeOffset="1674.1308">-2392 4150 0,'0'0'15,"0"0"-15,0 0 16,-11 12 0,-25-1-16,-11-11 15,0 0 1,0-11-16,12-1 16,11 0-1,0 1-15,13-1 16,-1 1-16,0-1 15,12 1 1,12-1-16,0 1 16,11-1-1,13 0-15,11 12 16,-12 12-16,0 0 16,-11-1-1,-1 12-15,-11 23 16,-12 1-1,-23 10-15,-24 1 16,-24 12 0,12-24-16,-12-12 15,71-34-15</inkml:trace>
        </inkml:traceGroup>
        <inkml:traceGroup>
          <inkml:annotationXML>
            <emma:emma xmlns:emma="http://www.w3.org/2003/04/emma" version="1.0">
              <emma:interpretation id="{1093B334-780B-4E8E-8684-47CFDF7DE3AA}" emma:medium="tactile" emma:mode="ink">
                <msink:context xmlns:msink="http://schemas.microsoft.com/ink/2010/main" type="inkWord" rotatedBoundingBox="32130,4786 33167,4800 33160,5286 32123,5271"/>
              </emma:interpretation>
            </emma:emma>
          </inkml:annotationXML>
          <inkml:trace contextRef="#ctx0" brushRef="#br0" timeOffset="-8245.979">459 3769 0,'0'0'16,"0"0"-16,0 0 16,0 0-16,0 0 15,0-12 1,0 0-16,12 1 16,0-1-1,11 1-15,1-1 16,-1 12-1,1 12-15,-1 11 16,1 23-16,-12 0 16,-24 1-1,0-1-15,-11-11 16,-13 11 0,-11-12-16,0 1 15,0-12-15,12-11 16,-1-1-1,13 1-15,11-1 16,12-11 0,0 0-16,12 12 15,11 0 1,24-1-16,12-11 16,12 0-16,11 12 15,-11-12 1,-24 0-16,-11 0 15,-36 0 1</inkml:trace>
          <inkml:trace contextRef="#ctx0" brushRef="#br0" timeOffset="-8049.1736">-283 4115 0,'0'0'0,"0"0"16,12 0-1,35 0-15,23 0 16,72 12 0,-142-12-16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0:31.78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BF2F33-4FF2-417E-9FB3-5865FAE8BEAA}" emma:medium="tactile" emma:mode="ink">
          <msink:context xmlns:msink="http://schemas.microsoft.com/ink/2010/main" type="writingRegion" rotatedBoundingBox="33445,9459 25216,9759 25154,8069 33383,7769"/>
        </emma:interpretation>
      </emma:emma>
    </inkml:annotationXML>
    <inkml:traceGroup>
      <inkml:annotationXML>
        <emma:emma xmlns:emma="http://www.w3.org/2003/04/emma" version="1.0">
          <emma:interpretation id="{F64D98BC-BBE5-4E53-BFEA-DDEFE3A30425}" emma:medium="tactile" emma:mode="ink">
            <msink:context xmlns:msink="http://schemas.microsoft.com/ink/2010/main" type="paragraph" rotatedBoundingBox="33445,9459 25216,9759 25154,8069 33383,7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633FB-EABE-4920-8575-D911389755A0}" emma:medium="tactile" emma:mode="ink">
              <msink:context xmlns:msink="http://schemas.microsoft.com/ink/2010/main" type="line" rotatedBoundingBox="33445,9459 25216,9759 25154,8069 33383,7769"/>
            </emma:interpretation>
          </emma:emma>
        </inkml:annotationXML>
        <inkml:traceGroup>
          <inkml:annotationXML>
            <emma:emma xmlns:emma="http://www.w3.org/2003/04/emma" version="1.0">
              <emma:interpretation id="{4AA6677D-713B-472E-B104-945D4566D686}" emma:medium="tactile" emma:mode="ink">
                <msink:context xmlns:msink="http://schemas.microsoft.com/ink/2010/main" type="inkWord" rotatedBoundingBox="32419,8126 33452,8184 33401,9098 32368,9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 7894 0,'0'0'0,"0"0"16,24 0-16,58 0 15,36 0 1,0 0-16,-12 12 16,-106-12-1</inkml:trace>
          <inkml:trace contextRef="#ctx0" brushRef="#br0" timeOffset="-746.7655">624 7062 0,'0'0'0,"0"0"16,0 0-16,0 0 16,0 0-1,0 0-15,0 0 16,0 0-1,0 0-15,0 0 16,0 0-16,0 0 16,0 0-1,12 12-15,-12-1 16,0 24 0,0 0-16,-12 0 15,0-1 1,0 1-16,1 0 15,-13-1-15,12-11 16,0 0 0,1 1-16,-1-1 15,0 0 1,0-12-16,12 1 16,0-1-16,0 1 15,12 11 1,23 0-16,24 0 15,24 0 1,-1 1-16,-11-13 16,-24 1-1,0-1-15,-11 1 16,-1-1-16,-23-11 16,-12 0-1</inkml:trace>
          <inkml:trace contextRef="#ctx0" brushRef="#br0" timeOffset="-236.5285">824 7363 0,'0'0'0,"0"0"15,0 0 1,0 0-16,0 0 16,0 0-1,0 0-15,0 0 16,0 0-16,0 0 16,0 0-1,0 0-15,12 11 16,12 24-1,-1 23-15,1 34 16,-1-11-16,-11-11 16,0-13-1,0-10-15,-12-1 16,11 0 0,-11 0-16,0 1 15,0-47-15</inkml:trace>
        </inkml:traceGroup>
        <inkml:traceGroup>
          <inkml:annotationXML>
            <emma:emma xmlns:emma="http://www.w3.org/2003/04/emma" version="1.0">
              <emma:interpretation id="{A342089B-7119-48FB-97B5-9DDEE73932D5}" emma:medium="tactile" emma:mode="ink">
                <msink:context xmlns:msink="http://schemas.microsoft.com/ink/2010/main" type="inkWord" rotatedBoundingBox="31629,9202 30787,9232 30759,8463 31600,8432"/>
              </emma:interpretation>
            </emma:emma>
          </inkml:annotationXML>
          <inkml:trace contextRef="#ctx0" brushRef="#br0" timeOffset="24104.1168">-884 7756 0,'0'0'16,"0"0"-16,0 0 15,0 0-15,0 0 16,12 23-1,0 0-15,-1 12 16,1 11 0,0 23-16,12 1 15,-1 11 1,-23-81-16</inkml:trace>
          <inkml:trace contextRef="#ctx0" brushRef="#br0" timeOffset="23708.0508">-1025 7421 0,'0'0'0,"0"0"0,0 0 16,0 0 0,0 0-16,0 0 15,0 0 1,0 0-16,0-12 15,0 1-15,0-1 16,-12 0 0,-12 1-16,-11-1 15,-12 12 1,-12 0-16,-12 0 16,24 12-16,12-1 15,11 1 1,13 0-16,-1-1 15,12 1 1,12-1-16,-1 1 16,1-1-1,12 1-15,-12-1 16,-1 1-16,-11-12 16,0 0-1,0 0-15,0 0 16,-35 0-1,-12 0-15,-12 12 16,12-1-16,0 1 16,11-1-1,13 1-15,11 11 16,0 0 0,12 0-16,12 12 15,12-1-15,23 13 16,23-1-1,-11-11-15,12-12 16,-12-12 0,0 1-16,-59-12 15</inkml:trace>
        </inkml:traceGroup>
        <inkml:traceGroup>
          <inkml:annotationXML>
            <emma:emma xmlns:emma="http://www.w3.org/2003/04/emma" version="1.0">
              <emma:interpretation id="{C1DC2EE1-D4E4-48E5-8FAD-A0FE2BB947DA}" emma:medium="tactile" emma:mode="ink">
                <msink:context xmlns:msink="http://schemas.microsoft.com/ink/2010/main" type="inkWord" rotatedBoundingBox="29911,9404 29403,9422 29370,8522 29878,8503"/>
              </emma:interpretation>
            </emma:emma>
          </inkml:annotationXML>
          <inkml:trace contextRef="#ctx0" brushRef="#br0" timeOffset="25136.1631">-3004 8322 0,'0'0'0,"12"0"16,23 0-1,24-11-15,59-1 16,-1-11-16,-22 0 16,-25 11-1,-70 12-15</inkml:trace>
          <inkml:trace contextRef="#ctx0" brushRef="#br0" timeOffset="24860.6707">-2580 7756 0,'0'0'0,"0"0"15,0 0 1,0 0-16,-12 11 15,0 12 1,-11 1-16,-1-1 16,1-12-1,11 1-15,0-1 16,0 1-16,1-12 16,-1 0-1,0-12-15,0-11 16,0-23-1,12-23-15,12-1 16,0 1 0,12 11-16,-1 12 15,1 0-15,-1 11 16,-23 35 0</inkml:trace>
        </inkml:traceGroup>
        <inkml:traceGroup>
          <inkml:annotationXML>
            <emma:emma xmlns:emma="http://www.w3.org/2003/04/emma" version="1.0">
              <emma:interpretation id="{088FB703-CE85-4341-9F71-1778AEF84596}" emma:medium="tactile" emma:mode="ink">
                <msink:context xmlns:msink="http://schemas.microsoft.com/ink/2010/main" type="inkWord" rotatedBoundingBox="28851,9627 25216,9759 25154,8069 28789,7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758.6328">-5820 7582 0,'0'0'0,"0"0"16,0 0-16,0 24 15,0 22 1,-11 0-16,-1 12 16,-12 0-16,13-24 15,-13 1 1,0-12-16,1-11 15,-1-1 1,1-11-16,-1 0 16,1-11-1,-1-13-15,1-10 16,-1-12 0,12 11-16,0 12 15,12 11-15,0 12 16,0 0-1,-11 12-15,-1 11 16,0 0 0,0 0-16,1 0 15,-1-11-15,0-1 16,0 1 0,0-12-16,-11 0 15,-13-12 1,-11 1-16,-12-1 15,-11 12-15,-1 12 16,12-1 0,12 12-16,-12 12 15,12 11 1,0 12-16,12 0 16,-1 0-16,36-58 15</inkml:trace>
          <inkml:trace contextRef="#ctx0" brushRef="#br0" timeOffset="30377.3243">-6785 7906 0,'0'0'0,"0"0"16,0 0 0,0 0-16,0 0 15,0 0 1,0 0-16,0 0 16,-12 12-1,0 11-15,-12 11 16,-23 24-16,0 12 15,-12 10 1,0-10-16,12-12 16,12-24-1,11 1-15,1 0 16,11-12-16,0 0 16,12-23-1</inkml:trace>
          <inkml:trace contextRef="#ctx0" brushRef="#br0" timeOffset="29600.5191">-5996 8345 0,'0'0'0,"0"0"15,0 0-15,0 0 16</inkml:trace>
          <inkml:trace contextRef="#ctx0" brushRef="#br0" timeOffset="26545.4546">-3911 7860 0,'0'0'0,"0"0"16,0 0-1,0 0-15,0 0 16,12-23-1,23 0-15,12-1 16,-12 13-16,12-1 16,1 12-1,-13 12-15,0-1 16,-23 1 0,0 0-16,0 11 15,-12 0-15,-12 0 16,-24 0-1,-11 12-15,0-12 16,12 0 0,11-11-16,13-1 15,-1 1 1,12-12-16,12 11 16,11 1-16,36 11 15,-12-12 1,0 1-16,-11 0 15,-36-12 1</inkml:trace>
          <inkml:trace contextRef="#ctx0" brushRef="#br0" timeOffset="26032.897">-4218 7351 0,'0'0'0,"0"0"16,0 0 0,0 0-16,12-11 15,-12 11-15,0 0 16,0 0-1,-12 0-15,-35 0 16,0 11 0,12 1-16,0-1 15,11 13-15,12-13 16,0 1 0,12-1-16,12 12 15,0 0 1,12 1-16,-1-13 15,1 1 1,-1-12-16,-11 0 16,-12 0-16,0 0 15,0 0 1,-24 11-16,-11 1 16,-12 11-1,0 12-15,0-1 16,11 1-16,13-12 15,11 0 1,0 0-16,12 0 16,12 0-1,0 1-15,47-1 16,47 0 0,-12-12-16,-12 1 15,1-12-15,-1 0 16,-82 0-1</inkml:trace>
          <inkml:trace contextRef="#ctx0" brushRef="#br0" timeOffset="26870.9624">-5007 7894 0,'0'0'0,"0"0"15,0 0-15,0 0 16,-12 12-1,1 11-15,-13 0 16,-23 12 0,-12 11-16,-12 0 15,13-11-15,10-12 16,13 0 0,35-23-16</inkml:trace>
          <inkml:trace contextRef="#ctx0" brushRef="#br0" timeOffset="27166.2802">-5183 7351 0,'0'0'15,"0"0"1,0 0-16,0 0 16,0 12-1,0 34-15,0 35 16,-12 11-16,0-11 16,0-11-1,-11-13-15,11-10 16,-12 10-1,24-57-15</inkml:trace>
          <inkml:trace contextRef="#ctx0" brushRef="#br0" timeOffset="28389.9417">-5337 6901 0,'0'0'16,"0"0"-16,-11 11 16,-25 35-1,-46 35-15,-24 12 16,-24-1-16,1-34 15,34-23 1,13-12-16,11-23 16,-11-12-1,11 1-15,0-12 16,24-12-16,24-11 16,11-1-1,24 1-15,11 11 16,13 1-1,11 11-15,24 11 16,-1 35-16,-34 12 16,-13 11-1,-23 12-15,-12-12 16,-11 12 0,-13-12-16,1 0 15,35-46 1</inkml:trace>
          <inkml:trace contextRef="#ctx0" brushRef="#br0" timeOffset="27925.4006">-6314 8588 0,'0'0'15,"0"0"-15,0 0 16</inkml:trace>
          <inkml:trace contextRef="#ctx0" brushRef="#br0" timeOffset="28743.2729">-6797 8646 0,'12'0'15,"70"-12"-15,59-11 16,1 23 0,-142 0-16</inkml:trace>
        </inkml:traceGroup>
      </inkml:traceGroup>
    </inkml:traceGroup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15:20.38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93EB97-D00C-4B61-819D-92CC037978CC}" emma:medium="tactile" emma:mode="ink">
          <msink:context xmlns:msink="http://schemas.microsoft.com/ink/2010/main" type="writingRegion" rotatedBoundingBox="33566,18694 26794,18994 26668,16161 33441,15861"/>
        </emma:interpretation>
      </emma:emma>
    </inkml:annotationXML>
    <inkml:traceGroup>
      <inkml:annotationXML>
        <emma:emma xmlns:emma="http://www.w3.org/2003/04/emma" version="1.0">
          <emma:interpretation id="{90D64E20-BAC0-45C2-928E-ECCBDA7AC465}" emma:medium="tactile" emma:mode="ink">
            <msink:context xmlns:msink="http://schemas.microsoft.com/ink/2010/main" type="paragraph" rotatedBoundingBox="33497,18731 30160,18798 30137,17647 33474,17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E0463-2341-4301-8460-A8DA972852E4}" emma:medium="tactile" emma:mode="ink">
              <msink:context xmlns:msink="http://schemas.microsoft.com/ink/2010/main" type="line" rotatedBoundingBox="33497,18731 30160,18798 30137,17647 33474,17579"/>
            </emma:interpretation>
          </emma:emma>
        </inkml:annotationXML>
        <inkml:traceGroup>
          <inkml:annotationXML>
            <emma:emma xmlns:emma="http://www.w3.org/2003/04/emma" version="1.0">
              <emma:interpretation id="{87087E30-A877-413E-8835-71B409CC8820}" emma:medium="tactile" emma:mode="ink">
                <msink:context xmlns:msink="http://schemas.microsoft.com/ink/2010/main" type="inkWord" rotatedBoundingBox="31908,18524 30156,18559 30137,17647 31890,17611"/>
              </emma:interpretation>
              <emma:one-of disjunction-type="recognition" id="oneOf0">
                <emma:interpretation id="interp0" emma:lang="" emma:confidence="0">
                  <emma:literal>II</emma:literal>
                </emma:interpretation>
                <emma:interpretation id="interp1" emma:lang="" emma:confidence="0">
                  <emma:literal>TJ</emma:literal>
                </emma:interpretation>
                <emma:interpretation id="interp2" emma:lang="" emma:confidence="0">
                  <emma:literal>IQ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Is</emma:literal>
                </emma:interpretation>
              </emma:one-of>
            </emma:emma>
          </inkml:annotationXML>
          <inkml:trace contextRef="#ctx0" brushRef="#br0">942 16886 0,'0'0'0,"0"0"15,12-12-15,0 1 16,-1-1-1,1 1-15,0-1 16,0 1-16,-1-13 16,-11 13-1,0-12-15,-11 0 16,-1 0 0,-35-1-16,-12 13 15,-24 22-15,13 13 16,-1-1-1,24 0-15,23 0 16,1 0 0,11 0-16,12 0 15,0-11 1,12-1-16,23 1 16,24-1-16,12-11 15,-12-11 1,0-12-16,-24 11 15,0 1 1,-11-1-16,-12 1 16,-1-1-16,-11 12 15,0 0 1,0 0-16,0 0 16,0 0-1,12 12-15,0 11 16,0 23-1,-1 23-15,1 1 16,0-1-16,0-11 16,0-12-1,-1 0-15,-11-46 16</inkml:trace>
          <inkml:trace contextRef="#ctx0" brushRef="#br0" timeOffset="265.8091">365 17279 0,'0'0'16,"0"0"-16,0 0 15,12 0 1,23 0-16,12 0 16,47 0-16,24 0 15,-35 0 1,-25 0-16,-58 0 16</inkml:trace>
          <inkml:trace contextRef="#ctx0" brushRef="#br0" timeOffset="1094.8171">-377 17637 0,'0'0'0,"0"0"15,11 12-15,13-1 16,23-11 0,0-11-16,12-12 15,12-35-15,-24 12 16,-12-1 0,-11 13-16,-1-1 15,-23 0 1,0 12-16,-11 12 15,-1-1 1,-12 1-16,-23 11 16,-24 0-16,24 0 15,0 11 1,24 1-16,23-1 16,0 1-1,23 11-15,13 0 16,34 12-16,13-12 15,-1 0 1,-23 0-16,-59-23 16</inkml:trace>
          <inkml:trace contextRef="#ctx0" brushRef="#br0" timeOffset="630.9499">59 16944 0,'0'0'0,"0"0"16,-12 34 0,-12 1-16,1 0 15,-1-1-15,1-10 16,-1-13 0,0 1-16,1-12 15,-1-12 1,1-23-16,11 1 15,12-24 1,0-11-16,12-12 16,11-12-16,1-11 15,-1 35 1,-23 69-16</inkml:trace>
        </inkml:traceGroup>
        <inkml:traceGroup>
          <inkml:annotationXML>
            <emma:emma xmlns:emma="http://www.w3.org/2003/04/emma" version="1.0">
              <emma:interpretation id="{274E2F23-CB8C-42E6-8AEC-6C607B25FD6E}" emma:medium="tactile" emma:mode="ink">
                <msink:context xmlns:msink="http://schemas.microsoft.com/ink/2010/main" type="inkWord" rotatedBoundingBox="33497,18731 32030,18760 32008,17679 33476,1764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65.4712">-1720 16851 0,'0'0'0,"0"0"16,0 12-1,0-12-15</inkml:trace>
          <inkml:trace contextRef="#ctx0" brushRef="#br0" timeOffset="2177.8001">-1273 16528 0,'0'0'16,"0"0"-16,0 0 16,0 0-1,0 11-15,12 1 16,0 11-1,0 12-15,0 11 16,-1 23 0,-11 35-16,0-11 15,-11-12-15,-13-12 16,-35 0 0,-23-23-16,-13-11 15,1-12 1,-24-23-16,-35-23 15,12-23-15,35-12 16,35-11 0,24 23-16,12-1 15,23 1 1,12 0-16,23 0 16,48-12-16,23 23 15,1 12 1,-95 23-16</inkml:trace>
          <inkml:trace contextRef="#ctx0" brushRef="#br0" timeOffset="1685.6846">-1108 17371 0,'0'0'0,"0"0"15,0 0-15,12 12 16,59-1 0,35 1-16,-12 0 15,-23-12 1,-1 11-16,-70-11 15</inkml:trace>
          <inkml:trace contextRef="#ctx0" brushRef="#br0" timeOffset="1478.7041">-507 17002 0,'0'0'0,"0"0"16,0 11 0,-12 12-16,1 0 15,-1 0 1,0 1-16,0-13 15,0 1-15,1-12 16,-1 0 0,0-12-16,0-11 15,1-23 1,11 0-16,0-12 16,11 0-1,1 0-15,12 0 16,-1-11-16,-11 34 15,-12 35 1</inkml:trace>
        </inkml:traceGroup>
      </inkml:traceGroup>
    </inkml:traceGroup>
    <inkml:traceGroup>
      <inkml:annotationXML>
        <emma:emma xmlns:emma="http://www.w3.org/2003/04/emma" version="1.0">
          <emma:interpretation id="{FC7694A3-C8CF-4AB8-93A9-E6F51FF324BE}" emma:medium="tactile" emma:mode="ink">
            <msink:context xmlns:msink="http://schemas.microsoft.com/ink/2010/main" type="paragraph" rotatedBoundingBox="33498,17164 26726,17464 26668,16161 33441,15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3CFCF-EF39-4B6A-AB60-6961C7AC8160}" emma:medium="tactile" emma:mode="ink">
              <msink:context xmlns:msink="http://schemas.microsoft.com/ink/2010/main" type="line" rotatedBoundingBox="33498,17164 26726,17464 26668,16161 33441,15861"/>
            </emma:interpretation>
          </emma:emma>
        </inkml:annotationXML>
        <inkml:traceGroup>
          <inkml:annotationXML>
            <emma:emma xmlns:emma="http://www.w3.org/2003/04/emma" version="1.0">
              <emma:interpretation id="{2E0CAE28-032D-4201-853A-3CDC04C667E1}" emma:medium="tactile" emma:mode="ink">
                <msink:context xmlns:msink="http://schemas.microsoft.com/ink/2010/main" type="inkWord" rotatedBoundingBox="30073,17270 26724,17419 26668,16161 30017,1601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2218.3691">-212 15707 0,'0'0'0,"0"0"16,0 0 0,23 0-16,24 0 15,48 0 1,46 0-16,-12-11 16,-34 11-16,-95 0 15</inkml:trace>
          <inkml:trace contextRef="#ctx0" brushRef="#br0" timeOffset="-32590.89">624 15349 0,'0'0'0,"0"0"16,0 0-16,0 0 16,0 0-1,0 0-15,12 0 16,11 0 0,24 0-16,1 0 15,10 0-15,-10-12 16,-13-11-1,0 12-15,-11-13 16,-1 1 0,-11 0-16,0 0 15,-12 12 1,-24-13-16,-23-10 16,-12 11-16,0 11 15,1 12 1,10 0-16,13 0 15,23 0 1,1 12-16,-1-1 16,12 1-1,12 11-15,23 23 16,12 0-16,24 12 16,-1 12-1,-23-13-15,1-10 16,-13-13-1,-12 1-15,1-12 16,0 12-16,-24-24 16,0 1-1,0 11-15,-12-12 16,-12 13 0,-11-13-16,-12 1 15,-12-12-15,-12 0 16,24-12-1,12 1-15,11-1 16,12-11 0,1-23-16,22-1 15,13 1 1,11 12-16,12-1 16,12 0-16,-59 35 15</inkml:trace>
          <inkml:trace contextRef="#ctx0" brushRef="#br0" timeOffset="-21700.5436">-1767 15638 0,'0'0'0,"0"0"0,0 0 15,-12-12 1,0 1-16,0-1 16,1 1-1,11-13-15,0-10 16,0-12-16,11-12 15,13 12 1,-1-1-16,1 24 16,11 0-1,1 0-15,-13 11 16,1 12-16,-1 23 16,1 12-1,-12 11-15,-12 24 16,-12-1-1,-12 24-15,-11-1 16,0 0 0,11-22-16,12-36 15,1-10-15,11-24 16,0 0 0,0-12-16,11-23 15,1-11 1,23-35-16,13-23 15,-1 0 1,0 0-16,0 23 16,-12 12-16,1 11 15,-13 23 1,-11 12-16,0 0 16,-12 23-1,0 0-15,0 0 16,-24 23-16,-23 35 15,0 11 1,0 24-16,23-24 16,12-22-1,12-1-15,12 0 16,12 0-16,11 0 16,12-11-1,0 0-15,-47-35 16</inkml:trace>
          <inkml:trace contextRef="#ctx0" brushRef="#br0" timeOffset="-5567.7866">-1273 15626 0,'0'0'0,"0"0"15,0 0 1,0 0-16,0 0 15,0 0-15,0 0 16,0 0 0,0 0-16,0 0 15,0 0 1,0 0-16,0 0 16,0 0-1,0 0-15,0 0 16,12 0-16,12 0 15,-1 0 1,13 0-16,-1 0 16,0 0-1,-11 0-15,-1 12 16,-11-1 0,0 1-16,-12-1 15,0 1-15,0 0 16,-12 11-1,0 0-15,1-12 16,-13 1 0,12-1-16,1 1 15,-1 0-15,12-12 16,0 0 0,0 0-16,0 0 15,0 0 1,0 0-16,0 0 15,12 0-15,11 11 16,12 1 0,13-1-16,-1 12 15,12 0 1,-12 1-16,-12 10 16,-11 1-16,-1-12 15,-11 0 1,-12-11-16,0-1 15,-12 12 1,-11 0-16,-13 1 16,-23-1-1,12-12-15,-12 1 16,12-12-16,0 0 16,12 0-1,-1 0-15,1-12 16,35 12-1</inkml:trace>
          <inkml:trace contextRef="#ctx0" brushRef="#br0" timeOffset="-4721.0681">-2356 15672 0,'0'0'0,"0"0"15,0 0 1,0 0-16,0 0 16,0 0-1,0 0-15,0 0 16,0 12-1,-12 11-15,-23 12 16,-24 11-16,0 0 16,-12-11-1,12 0-15,12-12 16,24-12 0,-1-11-16,24 0 15</inkml:trace>
          <inkml:trace contextRef="#ctx0" brushRef="#br0" timeOffset="-4415.919">-2486 15095 0,'0'0'15,"0"0"1,0 0-16,0 0 16,0 0-16,0 0 15,0 11 1,0 24-16,-12 23 16,1 22-1,-1-10-15,0-12 16,0-1-1,0-10-15,-11 34 16,23-81-16</inkml:trace>
          <inkml:trace contextRef="#ctx0" brushRef="#br0" timeOffset="-3163.3109">-3841 15719 0,'0'0'0,"0"0"16,0 0-16,0 0 16,-11 0-1,-1 0-15,-23-12 16,-24 12-16,-36 0 16,-34-11-1,35 11-15,11 0 16,12-12-1,13 12-15,10 0 16,48 0 0</inkml:trace>
          <inkml:trace contextRef="#ctx0" brushRef="#br0" timeOffset="-3449.6085">-3393 16216 0,'0'0'16,"0"0"-16,0 0 16,0-12-1,12-34-15,0-47 16,-12 24 0,-12 11-16,-12 12 15,-11 23-15,-24 0 16,0 23-1,12 0-15,23 11 16,13 1 0,11 11-16,23 12 15,13-1-15,22 13 16,1-24 0,36 0-16,-1 0 15,-35-12 1,-59-11-16</inkml:trace>
          <inkml:trace contextRef="#ctx0" brushRef="#br0" timeOffset="-3854.1518">-3452 15661 0,'0'0'0,"0"0"15,0 0-15,0-12 16,12 1 0,23-35-16,12-12 15,12 0 1,12 12-16,0 0 16,-24 22-1,-12 13-15,0 11 16,1 11-1,-13 13-15,-11-1 16,0 11-16,-12 1 16,-12-12-1,-11 12-15,-25-1 16,-22-10 0,11-1-16,0-12 15,0-11-15,0 0 16,12-11-1,0-12-15,12-1 16,-1-22 0,13-12-16,23 1 15,11-13-15,13 1 16,0 11 0,-24 58-16</inkml:trace>
        </inkml:traceGroup>
        <inkml:traceGroup>
          <inkml:annotationXML>
            <emma:emma xmlns:emma="http://www.w3.org/2003/04/emma" version="1.0">
              <emma:interpretation id="{BFEDA259-5AD8-4867-AB30-7F6038E34EEB}" emma:medium="tactile" emma:mode="ink">
                <msink:context xmlns:msink="http://schemas.microsoft.com/ink/2010/main" type="inkWord" rotatedBoundingBox="31646,17246 30619,17291 30573,16249 31600,162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166.3608">-4995 15441 0,'0'0'16,"0"0"-16,0 12 15,0 11 1,0 0-16,-12 0 16,0 0-1,1 0-15,-1-11 16,-12 0-16,13-1 16,-1 1-1,0-12-15,12 0 16,0 0-1,0 0-15,0 0 16,0 0 0,0 0-16,0 11 15,0 1-15,0 11 16,0 12 0,-12 11-16,-11 12 15,-24-1 1,-24 1-16,-12-12 15,-11-11-15,35-23 16,0-12 0,0-12-16,24-11 15,0-23 1,11-1-16,24-10 16,12-13-1,23-11-15,36-11 16,12 23-16,-1 11 15,-11 12 1,-71 46-16</inkml:trace>
          <inkml:trace contextRef="#ctx0" brushRef="#br0" timeOffset="-2786.4357">-4547 16239 0,'0'0'0,"0"0"16,11 0-16,25 11 15,23 1 1,11-12-16,-11-12 16,-23-11-16,-13 0 15,-23 0 1,-12-12-16,-23 12 15,-36-12 1,-11 12-16,23 12 16,12 11-1,12 11-15,11 1 16,24-1-16,0 1 16,12 11-1,23 0-15,36 12 16,23-12-1,-12 0-15,-23-11 16,-59-12 0</inkml:trace>
        </inkml:traceGroup>
        <inkml:traceGroup>
          <inkml:annotationXML>
            <emma:emma xmlns:emma="http://www.w3.org/2003/04/emma" version="1.0">
              <emma:interpretation id="{0E9F9325-A7BF-42ED-857C-2578B87DABB8}" emma:medium="tactile" emma:mode="ink">
                <msink:context xmlns:msink="http://schemas.microsoft.com/ink/2010/main" type="inkWord" rotatedBoundingBox="33483,16812 32197,16869 32170,16244 33455,1618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90.8211">-5278 15048 0,'0'0'15,"0"0"-15,0 0 16,0 0-1</inkml:trace>
          <inkml:trace contextRef="#ctx0" brushRef="#br0" timeOffset="-1869.9146">-4359 15002 0,'0'0'0,"0"0"16,0 0 0,0 0-16,0 0 15,-12 0 1,-23 12-16,-12-1 15,-24 12-15,-47 12 16,12 0 0,24-1-16,23-11 15,12 1 1,47-24-16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22:50.72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195383-58A1-40DE-9BD2-91D940BD4F3E}" emma:medium="tactile" emma:mode="ink">
          <msink:context xmlns:msink="http://schemas.microsoft.com/ink/2010/main" type="writingRegion" rotatedBoundingBox="1608,29 33547,159 33528,4855 1588,4724"/>
        </emma:interpretation>
      </emma:emma>
    </inkml:annotationXML>
    <inkml:traceGroup>
      <inkml:annotationXML>
        <emma:emma xmlns:emma="http://www.w3.org/2003/04/emma" version="1.0">
          <emma:interpretation id="{77E27188-D921-49C0-ADF4-538CED981734}" emma:medium="tactile" emma:mode="ink">
            <msink:context xmlns:msink="http://schemas.microsoft.com/ink/2010/main" type="paragraph" rotatedBoundingBox="33495,2400 1608,2549 1598,228 33484,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A7B72A-243E-45A6-AD2F-79EF29C2005E}" emma:medium="tactile" emma:mode="ink">
              <msink:context xmlns:msink="http://schemas.microsoft.com/ink/2010/main" type="line" rotatedBoundingBox="33495,2400 1608,2549 1598,228 33484,79"/>
            </emma:interpretation>
          </emma:emma>
        </inkml:annotationXML>
        <inkml:traceGroup>
          <inkml:annotationXML>
            <emma:emma xmlns:emma="http://www.w3.org/2003/04/emma" version="1.0">
              <emma:interpretation id="{5C4BCCEC-5BDB-41E5-88E4-D57BA7EF4443}" emma:medium="tactile" emma:mode="ink">
                <msink:context xmlns:msink="http://schemas.microsoft.com/ink/2010/main" type="inkWord" rotatedBoundingBox="5010,1448 1603,1463 1599,440 5005,4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-28472-12 0,'0'0'0,"0"0"15,0 0 1,0 0-16,-23 12 15,-1 11 1,-35 35-16,12-24 16,0 1-1,24-12-15,11 0 16,0-11-16,12-1 16,0 1-1,12-1-15,11 1 16,1-12-1,0 0-15,-1 0 16,-11 0-16,0 0 16,-1 0-1,-11 0-15,0 0 16,0 0 0,-23 12-16,-36 11 15,-24 0 1,1 0-16,0 0 15,-1 0-15,-11-11 16,-12-1 0,12-11-16,11-11 15,24-1 1,12-11-16,12 11 16,11-11-1,12 0-15,1-11 16,22-13-16,13 1 15,35-23 1,12 11-16,-71 58 16</inkml:trace>
          <inkml:trace contextRef="#ctx0" brushRef="#br0" timeOffset="364.7044">-29131-116 0,'0'0'15,"12"-11"-15,-1-1 16,25-23 0,11-11-16,-24-23 15,-11-1 1,-12 1-16,-12 23 15,1 11-15,-13 12 16,0 12 0,1 11-16,-12 23 15,-1 11 1,13 1-16,11 0 16,12-1-16,12 13 15,11-1 1,13 0-16,-1 0 15,-12 0 1,-23-46-16</inkml:trace>
          <inkml:trace contextRef="#ctx0" brushRef="#br0" timeOffset="-592.3308">-28236-312 0,'0'0'15,"0"0"-15,0 0 16,0 0-16,0 0 16,0 0-1,-12 23-15,-11 35 16,-13 57-1,-11 35-15,24-46 16,11-23 0,0-11-16,0-13 15,12 13-15,0-70 16</inkml:trace>
          <inkml:trace contextRef="#ctx0" brushRef="#br0" timeOffset="679.1204">-29661 115 0,'0'0'16,"0"0"-16,0 0 15,0 0 1,0 12-16,-12 23 15,-12-1-15,-23 12 16,-23 1 0,-1-13-16,12 1 15,-12 11 1,12-11-16,-23 11 16,82-46-1</inkml:trace>
          <inkml:trace contextRef="#ctx0" brushRef="#br0" timeOffset="8449.7985">-30757-255 0,'0'0'0,"0"0"16,0 0-1,0 0-15,0 0 16,0 0-16,12 0 16,12 12-1,11 0-15,0-1 16,1 1 0,11-1-16,-12 1 15,-11-1 1,-13 1-16,-11-1 15,0 13-15,-11 10 16,-13 1 0,-11 11-16,-12 0 15,-1 12 1,1-12-16,-12 1 16,0-13-16,1 13 15,58-47 1</inkml:trace>
          <inkml:trace contextRef="#ctx0" brushRef="#br0" timeOffset="8735.0534">-31087-81 0,'0'0'0,"0"0"16,-23 11-1,-13 24-15,1 23 16,0-12 0,-12 0-16,0-11 15,-24 11 1,-23-11-16,-1 0 15,25-1-15,70-34 16</inkml:trace>
        </inkml:traceGroup>
        <inkml:traceGroup>
          <inkml:annotationXML>
            <emma:emma xmlns:emma="http://www.w3.org/2003/04/emma" version="1.0">
              <emma:interpretation id="{095EBB7C-C1F0-4CF2-B584-16E03253FF41}" emma:medium="tactile" emma:mode="ink">
                <msink:context xmlns:msink="http://schemas.microsoft.com/ink/2010/main" type="inkWord" rotatedBoundingBox="9642,2511 5279,2532 5268,232 9632,2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2808.238">-25315-47 0,'0'0'15,"0"0"1,24 0-16,23 0 16,47 0-1,36-11-15,-36-1 16,-11 1-16,-25-1 16,-22 1-1,-36 11-15</inkml:trace>
          <inkml:trace contextRef="#ctx0" brushRef="#br0" timeOffset="-33063.0629">-24949-243 0,'0'0'16,"0"0"-16,0 0 16,0 0-16,11-12 15,13 1 1,11-24-16,12-23 15,-11 1 1,-1-1-16,-11 0 16,-13 12-1,-11 0-15,0 23 16,-11-1-16,-1 13 16,-12 11-1,-11 11-15,-12 13 16,-12 45-1,12 23-15,11 1 16,25 11-16,-1 23 16,12 0-1,0-23-15,12-23 16,-12-12 0,0-11-16,0-58 15</inkml:trace>
          <inkml:trace contextRef="#ctx0" brushRef="#br0" timeOffset="-32551.7977">-24525-428 0,'0'0'15,"0"12"-15,-12 22 16,0 13 0,0 22-16,1 35 15,-1 11 1,12-34-16,12-23 16,11-23-16,12 11 15,-35-46 1</inkml:trace>
          <inkml:trace contextRef="#ctx0" brushRef="#br0" timeOffset="-31964.1712">-24207-47 0,'0'0'16,"-12"12"-16,-12 0 15,-11-1 1,-12-11-16,23 0 16,1-11-1,-1-13-15,1-10 16,11-1 0,12 0-16,12 1 15,23-1-15,0 12 16,12 11-1,1 12-15,-13 12 16,0 11 0,-11 0-16,-1 58 15,-23 12 1,0-12-16,0-35 16,-11-12-16,11-10 15,0-13 1,0-11-16,0 0 15,11-46 1,1-12-16,0-23 16,0 0-16,-1 0 15,1 12 1,0 23-16,-12 23 16,0 23-1,0 0-15,0 11 16,0 24-1,0 34-15,0 24 16,12-12-16,11-12 16,13-11-1,-1-24-15,-35-34 16</inkml:trace>
          <inkml:trace contextRef="#ctx0" brushRef="#br0" timeOffset="-31526.5186">-23819-474 0,'0'0'15,"0"0"-15,0 0 16,12 11-16,0 1 15,23 11 1,1 12-16,-1 23 16,0 11-1,-11 35-15,-12 11 16,-1-10 0,-22-25-16,-13-22 15,-11-12-15,-1 1 16,1 10-1,35-57-15</inkml:trace>
          <inkml:trace contextRef="#ctx0" brushRef="#br0" timeOffset="-5724.2768">-25880 104 0,'0'0'0,"0"0"16,12-12-16,-12 12 16,0 0-1,0 0-15,0 0 16,0 12-1,-12-1-15,0 12 16,-11-11-16,-13 0 16,1-12-1,0-12-15,-1-11 16,1 0 0,11-12-16,1 0 15,11-11 1,12 0-16,12-12 15,23-11-15,0-1 16,1 1 0,-13 23-16,1 11 15,-24 35 1</inkml:trace>
          <inkml:trace contextRef="#ctx0" brushRef="#br0" timeOffset="-5428.4342">-25998-659 0,'0'0'16,"12"-12"-16,12 1 15,11-1-15,24 1 16,35-1 0,36-11-16,11 12 15,-141 11 1</inkml:trace>
          <inkml:trace contextRef="#ctx0" brushRef="#br0" timeOffset="-2474.562">-26304 890 0,'0'0'0,"12"-12"16,-1-11-16,13-23 16,0-35-1,-13 11-15,-11 1 16,0 11-1,-11 12-15,-13 11 16,0 12-16,-23 12 16,-35 22-1,-1 12-15,13 12 16,23 0 0,23-1-16,12-10 15,24 10 1,23 1-16,36 11 15,12-11-15,-1-12 16,12-12 0,-23 1-16,-12 0 15,-59-12 1</inkml:trace>
          <inkml:trace contextRef="#ctx0" brushRef="#br0" timeOffset="-2977.2394">-26764 0 0,'0'0'16,"0"0"-16,0 0 15,0 0 1,0-12-16,0 1 15,12-1 1,12-11-16,11-12 16,12 1-1,12-1-15,0 12 16,-12 0-16,0 11 16,-11 1-1,-13-1-15,1 12 16,-12 0-1,-12 0-15,0 0 16,0 12 0,-24 22-16,-35 47 15,-47 46-15,0-11 16,24-12 0,-24 11-16,0 1 15,23-35 1,12-12-16,36-34 15,12-12-15,-1 0 16,24-23 0,0 0-16,0 0 15,24-11 1,23-24-16,0 0 16,0-11-1,-12 0-15,1 11 16,-13 0-16,-11 12 15,-12-11 1,-12 11-16,-11-12 16,-25 0-1,-10 1-15,-1-1 16,12 0 0,11 1-16,13-13 15,11 1-15,12 0 16,12 0-1,23-1-15,24-10 16,23-1 0,-11 0-16,23 0 15,-94 58-15</inkml:trace>
          <inkml:trace contextRef="#ctx0" brushRef="#br0" timeOffset="-1973.3701">-27317 393 0,'0'0'16,"0"0"-16,0 0 15,-12 11 1,-23 12-16,-12 12 15,-12 0 1,-24 11-16,1-11 16,11-1-1,12-11-15,59-23 16</inkml:trace>
          <inkml:trace contextRef="#ctx0" brushRef="#br0" timeOffset="-1311.1975">-27824 58 0,'0'0'16,"0"-12"-16,12-11 15,23 0-15,1 0 16,11-1 0,-12 13-16,1 11 15,-1 11 1,0 1-16,-11 11 15,-1 0 1,-11-11-16,0-1 16,-12 1-16,0 0 15,0-12 1,0 0-16,-12 0 16,0 0-1,-11 0-15,-13 11 16,-11 1-1,12-1-15,0 1 16,-1-1-16,1-11 16,0 0-1,11 0-15,1 12 16,11-12 0,0 0-16,0 0 15,0 0-15,1 11 16,-1 1-1,0 0-15,0 11 16,1 0 0,-1 23-16,0 46 15,12 116 1,0-11-16,0 92 16,0-58-16,12 58 15</inkml:trace>
        </inkml:traceGroup>
        <inkml:traceGroup>
          <inkml:annotationXML>
            <emma:emma xmlns:emma="http://www.w3.org/2003/04/emma" version="1.0">
              <emma:interpretation id="{6907652A-B6C4-4814-9993-A2B538887FB3}" emma:medium="tactile" emma:mode="ink">
                <msink:context xmlns:msink="http://schemas.microsoft.com/ink/2010/main" type="inkWord" rotatedBoundingBox="12110,1393 9967,1403 9961,192 12105,1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9025.0025">-22264-23 0,'0'0'15,"0"0"-15,-11 11 16,-1 1 0,0-1-16,-12-11 15,-11 0-15,0-11 16,11-1 0,1 1-16,11-1 15,0 0 1,12-11-16,0 0 15,12 0 1,0 12-16,-1-1 16,13 0-16,0 1 15,11-1 1,0 12-16,-11 12 16,-1 23-1,1 34-15,-24 12 16,-12 11-16,0-11 15,-11 0 1,11-35-16,0 1 16,0-13-1,1-22-15,11-1 16,0-11 0,0 0-16,0 0 15,0 0-15,11-11 16,13-12-1,-24 23-15</inkml:trace>
          <inkml:trace contextRef="#ctx0" brushRef="#br0" timeOffset="-28355.7481">-21910-162 0,'0'0'15,"0"0"-15,0 0 16,0 0 0,0 0-16,0 0 15,0 0 1,0 0-16,0 0 15,0 0-15,-24 11 16,-11 24 0,-24 23-16,0 0 15,12-12 1,12 0-16,-1-11 16,13 0-1,11-12-15,0 0 16,12 0-16,0 0 15,12 0 1,35 0-16,35 0 16,1-11-1,-83-12-15</inkml:trace>
          <inkml:trace contextRef="#ctx0" brushRef="#br0" timeOffset="-27527.0794">-21969-751 0,'0'0'0,"0"0"16,0 0-1,0 0-15,0 0 16,0 0-1,12 0-15,11-12 16,1 0-16,11 1 16,0 11-1,-11 0-15,0 11 16,-13 1 0,1 0-16,-12-12 15,0 0 1,-12 11-16,1 1 15,-13-1-15,0 1 16,1-1 0,-1 1-16,13-12 15,11 0 1,0 0-16,0 0 16,0 0-16,11 11 15,13 1 1,-1 11-16,13 0 15,-13 0 1,-11-11-16,0 11 16,-12 0-16,-12 0 15,0-11 1,-11-1-16,-24 1 16,0-12-1,-1 0-15,13 0 16,11 0-1,24 0-15</inkml:trace>
          <inkml:trace contextRef="#ctx0" brushRef="#br0" timeOffset="-24996.9535">-21698 231 0,'0'0'0,"0"0"0,0 0 15,0 0 1,12 0-16,23 0 16,12 0-1,12 0-15,0 0 16,0 0-16,-12 0 16,0 0-1,0 0-15,0 0 16,0 0-1,-11 0-15,-25 0 16,1 0 0,-12 0-16</inkml:trace>
          <inkml:trace contextRef="#ctx0" brushRef="#br0" timeOffset="-24614.3308">-21510 34 0,'0'0'15,"0"0"-15,0 0 16,0 0-16,0 0 16,0 12-1,12 11-15,0 12 16,0 23-1,-1 11-15,1 0 16,0-11-16,11 0 16,-23-58-1</inkml:trace>
          <inkml:trace contextRef="#ctx0" brushRef="#br0" timeOffset="-31041.9492">-23277 173 0,'0'0'15,"36"12"-15,34-1 16,1 1 0,23-1-16,0-11 15,1 0 1,-95 0-16</inkml:trace>
          <inkml:trace contextRef="#ctx0" brushRef="#br0" timeOffset="-31248.0387">-23218-116 0,'0'0'0,"12"0"16,23 0-1,12 12-15,-11-1 16,-1-11-16,-11 0 15,-1 0 1,-11 0-16,-12 0 16</inkml:trace>
        </inkml:traceGroup>
        <inkml:traceGroup>
          <inkml:annotationXML>
            <emma:emma xmlns:emma="http://www.w3.org/2003/04/emma" version="1.0">
              <emma:interpretation id="{40C175AA-F21A-432F-9907-FF23960DBF19}" emma:medium="tactile" emma:mode="ink">
                <msink:context xmlns:msink="http://schemas.microsoft.com/ink/2010/main" type="inkWord" rotatedBoundingBox="16764,1368 12548,1388 12542,176 16759,1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2763.9366">-20697-23 0,'0'0'0,"0"0"16,0 0-1,0 0-15,0 0 16,0 0-16,0 0 15,0-12 1,0-11-16,12 0 16,0 0-1,-1 0-15,1-1 16,12 1-16,-1 0 16,1 12-1,-1 11-15,1 0 16,0 11-1,-1 12-15,-11 12 16,-12 57 0,-24-11-16,1 0 15,-1-23-15,1 0 16,-1-12 0,12-11-16,0-1 15,1-10 1,-1-1-16,12-12 15,0 1-15,0-12 16</inkml:trace>
          <inkml:trace contextRef="#ctx0" brushRef="#br0" timeOffset="-22152.88">-20190-289 0,'0'0'0,"0"0"15,0 0-15,0 0 16,0 0 0,0 0-16,0 0 15,0 0 1,-12 11-16,-12 1 16,1-1-1,-13 24-15,-11 11 16,0 1-16,12-1 15,-1 12 1,13-24-16,11 1 16,12 0-1,0-1-15,12-11 16,11 12-16,25 0 16,-1-12-1,0-12-15,0 1 16,12-12-1,-59 0-15</inkml:trace>
          <inkml:trace contextRef="#ctx0" brushRef="#br0" timeOffset="-21451.7788">-20155-775 0,'0'0'16,"0"0"-1,0 0-15,0 0 16,12 0 0,-1 0-16,13-11 15,11-1-15,1 12 16,-1 12-1,0-12-15,-23 11 16,-12-11 0,0 12-16,0 0 15,-12-1 1,-11 12-16,-1 0 16,-23 12-16,12-12 15,11 0 1,1-11-16,11-1 15,0 1 1,12-12-16,12 11 16,0 1-16,35 0 15,12-1 1,11 1-16,-70-12 16</inkml:trace>
          <inkml:trace contextRef="#ctx0" brushRef="#br0" timeOffset="-19888.8466">-19849 231 0,'0'0'16,"0"0"0,0 0-16,12 0 15,0 0-15,23 0 16,0 0 0,1 0-16,11 0 15,-12 0 1,1 0-16,-1-12 15,0 1-15,-35 11 16</inkml:trace>
          <inkml:trace contextRef="#ctx0" brushRef="#br0" timeOffset="-19168.9782">-19319-151 0,'0'0'0,"0"0"16,0 0-1,0 0-15,0 0 16,12 0-1,0-11-15,11-1 16,13-11-16,-1 0 16,0 12-1,1-1-15,11 0 16,0 1 0,-12 11-16,1 0 15,-1 0-15,-23 0 16,0 0-1,-12 11-15,0 1 16,-12 11 0,0 0-16,-23 0 15,-1 0 1,1 1-16,0-13 16,11 1-16,1-1 15,23-11 1,0 0-16,0 0 15,0 0 1,11 0-16,13 12 16,11-1-1,1 1-15,-1 11 16,0 0-16,1 0 16,-13 0-1,-11 1-15,0-1 16,-12 0-1,-12 0-15,0 0 16,-11 0-16,-1 0 16,-11 0-1,-12 0-15,-1-11 16,1 0 0,12-1-16,11-11 15,13 0 1,11 0-16</inkml:trace>
          <inkml:trace contextRef="#ctx0" brushRef="#br0" timeOffset="-18596.9235">-18412-93 0,'0'0'16,"0"0"-16,0 0 16,0 0-1,-11 12-15,-1-1 16,-12 1-1,1-12-15,-1 0 16,12 0-16,1-12 16,-1 1-1,12 11-15,0-12 16,0 1 0,12-12-16,-1-1 15,13 1-15,-1 0 16,1 12-1,0-1-15,-1 1 16,1 11 0,-1 0-16,-11 11 15,0 1 1,0 22-16,-24 36 16,-12 34-16,-11-12 15,0 1 1,-13-12-16,1-24 15,24-22 1,-1 0-16,12-24 16,12-11-16,0 0 15,0 0 1</inkml:trace>
          <inkml:trace contextRef="#ctx0" brushRef="#br0" timeOffset="-17946.2591">-18035-197 0,'0'0'15,"0"0"1,0 0-16,0-11 16,0 11-16,0 0 15,0 0 1,0 0-16,0-12 16,0 12-1,0 0-15,0 0 16,-12 0-16,-11 0 15,-24 0 1,0 12-16,0 11 16,11 0-1,1 0-15,0 0 16,11 12 0,0-1-16,13 1 15,11 0-15,0-12 16,11 0-1,13 12-15,23-1 16,24 1 0,11 0-16,1-12 15,-24-12 1,-12 1-16,0-12 16,-47 0-16</inkml:trace>
          <inkml:trace contextRef="#ctx0" brushRef="#br0" timeOffset="-17154.3531">-17575 11 0,'0'0'15,"0"0"-15,0 0 16,0 0 0,0 0-16,0 0 15,0 0-15,0 0 16,0 0 0,0 0-16,11 0 15,13 0 1,11 0-16,1 0 15,-1 12 1,0-12-16,1 0 16,-1 11-16,-11-11 15,11 0 1,-12 0-16,-11 0 16,0 0-1,0 0-15,0 0 16,-1 0-16,-11 0 15</inkml:trace>
          <inkml:trace contextRef="#ctx0" brushRef="#br0" timeOffset="-16364.7187">-16904-197 0,'0'0'0,"0"0"15,0 0-15,0 0 16,0-11 0,0-1-16,12 1 15,0-1 1,-1 0-16,13-11 16,0 0-1,11 0-15,0 12 16,1-1-16,11 0 15,-12 12 1,0 0-16,1 12 16,-13 0-1,-11-1-15,-12-11 16,0 0-16,-12 12 16,-11 11-1,-1-12-15,1 1 16,-1-1-1,0 1-15,1 0 16,-1-1 0,13-11-16,-1 0 15,12 0-15,0 0 16,0 0 0,0 0-16,12 12 15,11-1 1,1 12-16,23 12 15,0 0 1,-12-1-16,-11-11 16,-1 12-16,-11-12 15,-12 0 1,0 1-16,-12 10 16,-11 1-1,-13-12-15,1 0 16,0-11-16,-1-1 15,1-11 1,0 0-16,-12 0 16,47 0-1</inkml:trace>
        </inkml:traceGroup>
        <inkml:traceGroup>
          <inkml:annotationXML>
            <emma:emma xmlns:emma="http://www.w3.org/2003/04/emma" version="1.0">
              <emma:interpretation id="{EBCCD8FD-5480-4123-A339-F6BD4170EC9D}" emma:medium="tactile" emma:mode="ink">
                <msink:context xmlns:msink="http://schemas.microsoft.com/ink/2010/main" type="inkWord" rotatedBoundingBox="26087,2123 19935,2151 19925,154 26078,1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41557.289">-7645-220 0,'0'0'15,"24"-11"-15,11-24 16,12-34 0,0-24-16,-12-11 15,-23 12 1,-12 11-16,0 11 16,-23 24-16,-1 23 15,1 23 1,-13 0-16,1 12 15,11-1 1,13 1-16,-1 11 16,12 12-1,0-1-15,12 1 16,23 11-16,12 0 16,12 12-1,-59-58-15</inkml:trace>
          <inkml:trace contextRef="#ctx0" brushRef="#br0" timeOffset="-41980.0689">-8104 855 0,'11'0'16,"60"0"-16,11 0 16,-11 0-1,-71 0-15</inkml:trace>
          <inkml:trace contextRef="#ctx0" brushRef="#br0" timeOffset="-42207.094">-7162-243 0,'0'0'0,"0"0"16,0 0-16,0 0 15,-24 12 1,-23 11-16,-12-12 16,0 1-1,1-1-15,-1-11 16,12 0-16,11 0 16,1-11-1,0 11-15,11 0 16,0 0-1,1 0-15,-1 11 16,1 1 0,-1-1-16,12 13 15,1 10-15,-13 12 16,24-46 0</inkml:trace>
          <inkml:trace contextRef="#ctx0" brushRef="#br0" timeOffset="-42562.5516">-7209 254 0,'0'0'0,"0"0"16,-24 12-1,1 11-15,-13 0 16,-23 11 0,12-10-16,-12-1 15,1 0-15,-1 0 16,12-12 0,-1 1-16,48-12 15</inkml:trace>
          <inkml:trace contextRef="#ctx0" brushRef="#br0" timeOffset="-40639.4606">-8529 81 0,'0'0'0,"0"0"15,0 0 1,0 0-16,0 0 15,0 0 1,0 0-16,0 0 16,12-12-1,0 1-15,0-13 16,11-10-16,1-1 16,-1 0-1,13-11-15,-13 11 16,1 1-1,0-1-15,-1 12 16,1 0-16,-1 0 16,-11 11-1,0 1-15,0-1 16,-1 1 0,-11 11-16,12 0 15,-12 0 1,0 0-16,0 0 15,0 0-15,0 0 16,0 0 0,0 0-16,0 0 15,0 11 1,0 12-16,-12 12 16,-23 23-16,-12-1 15,0-10 1,0-13-16,-1-11 15,1-11 1,12-12-16,11 0 16,1-12-1,11 1-15,0 11 16,1 0-16,-13 11 16,-11 1-1,-1 11-15,13 0 16,11-11-1,0-12-15,12 0 16,-12-12 0,12-11-16,0 0 15,0 0-15,0 0 16,0 11 0,0 12-16,-11 0 15,-13 0 1,-11 12-16,-36 22 15,-35 36-15,106-70 16</inkml:trace>
          <inkml:trace contextRef="#ctx0" brushRef="#br0" timeOffset="-40115.3612">-8293-671 0,'0'0'0,"0"12"16,0-12-1</inkml:trace>
          <inkml:trace contextRef="#ctx0" brushRef="#br0" timeOffset="-40293.2985">-9059 647 0,'24'-12'15,"11"-11"-15,12-11 16,1-1-16,-25 0 16,-11 1-1,0-1-15,-24 0 16,0 12-1,-23 0-15,-24 23 16,12 0-16,11 12 16,13-1-1,23 12-15,12 0 16,23 12 0,36 0-16,35-12 15,11 0 1,-117-23-16</inkml:trace>
          <inkml:trace contextRef="#ctx0" brushRef="#br0" timeOffset="-39287.8356">-9306-243 0,'0'0'0,"0"0"15,0 0-15,0 0 16,12-12 0,11-11-16,24-11 15,36-24 1,-24 23-16,-12 12 16,-12 12-16,-11-1 15,-12 12 1,-1 0-16,-11 12 15,0 11 1,-11 11-16,-25 13 16,-11-1-1,0 0-15,12-11 16,11-12-16,12 0 16,12 0-1,0-11-15,0-12 16,12 11-1,-12-11-15,0 0 16,0 12-16,0-1 16,-12 1-1,1-1-15,-1-11 16,-12-11 0,1-12-16,-1-12 15,-11-23 1,-1-23-16,1-11 15,12 11-15,11 23 16,0 24 0,12 10-16,0 24 15,0 0 1,0 0-16,-12 35 16,0 0-16,1 11 15,-1-11 1,12-1-16,0-22 15,0-1 1,0-11-16,-12 12 16,12-12-1,-12 12-15,1-1 16,-1 1-16,-12 11 16,-11 23-1,0 23-15,-1 24 16,36-93-1</inkml:trace>
          <inkml:trace contextRef="#ctx0" brushRef="#br0" timeOffset="-39109.3136">-9447 404 0,'0'0'0,"0"0"16,0 0 0,0 0-16,0 0 15</inkml:trace>
          <inkml:trace contextRef="#ctx0" brushRef="#br0" timeOffset="-38823.9286">-9789-613 0,'0'0'0,"12"12"16,0 34-1,-1 23-15,-22 24 16,-1-1-16,-12 1 16,12-47-1,1-11-15,11-24 16,0 1 0,0-12-16</inkml:trace>
          <inkml:trace contextRef="#ctx0" brushRef="#br0" timeOffset="-38567.0583">-9942-197 0,'0'0'0,"-12"23"15,-35 58 1,-71 58-16,0-23 16,24-24-16,-12-23 15,-35 1 1,-1-13-16,25-22 15,11-12 1,-12-23-16,0 12 16,36-1-16,11 1 15,36-1 1,11 1-16,12 0 16,12-12-1</inkml:trace>
          <inkml:trace contextRef="#ctx0" brushRef="#br0" timeOffset="-36559.2506">-10696-312 0,'0'0'16,"0"0"-16,0 0 16,0 0-1,0 0-15,0 0 16,0 0 0,0 0-16,12 0 15,0 11-15,-1 1 16,13-1-1,-1 1-15,-11 11 16,0 0 0,-24 12-16,-23 23 15,-24-12 1,0-12-16,12-10 16,-12 10-16,59-34 15</inkml:trace>
          <inkml:trace contextRef="#ctx0" brushRef="#br0" timeOffset="-36402.5132">-11026-127 0,'0'0'0,"0"0"16,-12 23-1,-11 0-15,-12 11 16,-24 24-1,59-58-15</inkml:trace>
          <inkml:trace contextRef="#ctx0" brushRef="#br0" timeOffset="-35968.657">-11603-116 0,'0'0'0,"0"0"15,0 0-15,24-11 16,23-24 0,23-11-16,25-1 15,-25 13 1,1 11-16,-24 11 16,-12 12-16,-11 12 15,0-1 1,-13 1-16,-11-12 15,0 11 1,-11 1-16,-25-1 16,-35 13-16,1-24 15,-1 0 1,12 0-16,12 0 16,0 0-1,0 0-15,-12 11 16,12 1-1,12 11-15,11 0 16,12 0-16,0 12 16,12 11-1,12 23-15,-12-69 16</inkml:trace>
          <inkml:trace contextRef="#ctx0" brushRef="#br0" timeOffset="-35792.5395">-11662 682 0,'0'0'16,"0"0"-16</inkml:trace>
          <inkml:trace contextRef="#ctx0" brushRef="#br0" timeOffset="-35240.0208">-11709-359 0,'0'0'16,"0"0"-1,0 12-15,-24 23 16,-35 34 0,-35 23-16,-12 12 15,24-34 1,-12-24-16,11-11 16,12-12-16,-11-12 15,23-11 1,24-11-16,-1-12 15,25 0 1,-1-12-16,12 12 16,12 0-16,11 11 15,1 1 1,-1 11-16,-11 11 16,0 12-1,-12 12-15,-36 23 16,-22 0-16,-1-24 15,-12 12 1,-11-11-16,11-12 16,71-23-1</inkml:trace>
          <inkml:trace contextRef="#ctx0" brushRef="#br0" timeOffset="-34835.0378">-13240-12 0,'0'0'15,"0"0"-15,11-23 16,13-12 0,23-11-16,47-35 15,-11 23-15,-24 12 16,0 23 0,-12 12-16,-12 11 15,-11 11 1,-13 1-16,1-1 15,-12-11 1,0 0-16,0 0 16,0 0-16,-12 12 15,-23-12 1,-12 0-16,-24 0 16,12 0-1,0 11-15,12 1 16,-12 34-16,12 0 15,-23 70 1,22 34-16,25 24 16,23 68-1,35-68-15,36 45 16,23 59 0</inkml:trace>
        </inkml:traceGroup>
        <inkml:traceGroup>
          <inkml:annotationXML>
            <emma:emma xmlns:emma="http://www.w3.org/2003/04/emma" version="1.0">
              <emma:interpretation id="{087596CF-C926-4D2B-8DE2-E8EDD9B83AAC}" emma:medium="tactile" emma:mode="ink">
                <msink:context xmlns:msink="http://schemas.microsoft.com/ink/2010/main" type="inkWord" rotatedBoundingBox="31056,1932 26332,1954 26323,168 31047,14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211.5205">-2497-151 0,'0'0'0,"0"0"0,0 0 16,0 0-16,23 12 16,13 0-1,11 11-15,0 0 16,-12 0 0,1 0-16,-1 0 15,-12 0 1,-11 0-16,0 1 15,-12-13-15,0 1 16,0-1 0,-12 1-16,-11-1 15,-13 1 1,1-1-16,0-11 16,11-11-1,0-1-15,1-11 16,11 0-16,0 0 15,1 0 1,11-12-16,0 24 16,0-13-1,0 13-15,0-1 16,0 12-16,0 0 16,0 0-1,0 0-15,0 0 16,0 0-1,-12 12-15,-12-1 16,-11 13-16,-36-1 16,1 11-1,-25-10-15,1-1 16,23-12 0,13 1-16,10-12 15,1 0 1,12-12-16,11 1 15,1-1-15,11 1 16,12-1 0,0-11-16,0 0 15,12 11 1,11-11-16,1 11 16,11 1-1,-11 11-15,-1 0 16,-11 11-16,-12 1 15,-12 11 1,1 0-16,-13 0 16,0-11-1,-11 0-15,-36-1 16,71-11-16</inkml:trace>
          <inkml:trace contextRef="#ctx0" brushRef="#br0" timeOffset="-49346.9922">-3357 127 0,'0'0'0,"0"0"16,0 0 0,0 0-16,0 0 15,0-12-15,12-11 16,-1 0 0,13 0-16,-1-12 15,13 1 1,-1 10-16,12 1 15,0 12 1,0-1-16,1 1 16,-1 11-16,-12 0 15,-11 0 1,-13 11-16,1 1 16,0-1-1,-12 1-15,0-1 16,-12 1-1,-11 0-15,-13-1 16,-11 12-16,0-11 16,0-1-1,-12 1-15,0-12 16,0 12 0,12-12-16,12 0 15,-1 0-15,13-12 16,11 12-1,0-12-15,1 1 16,-1-1 0,0 1-16,0-1 15,0-11 1,12 11-16,0-11 16,-11 0-16,-1-11 15,12-1 1,0 0-16,0 12 15,0-12 1,0 12-16,0 12 16,0 11-16,0 0 15,0 0 1,0 0-16,0 0 16,-12 11-1,12 12-15,-12 12 16,1 11-1,-1 12-15,0-12 16,-12 1-16,13-13 16,-13-11-1,0 1-15,1-1 16,-1-12 0,1-11-16,-13 0 15,1-11 1,12-1-16,-1 1 15,12-1-15,12 0 16,0 1 0,12-1-16,0 1 15,0-1 1,-1 12-16,13 0 16,-1 12-16,-11 11 15,0 0 1,-12 0-16,0 0 15,-24 0 1,-46 24-16,-36-1 16,12-12-1,-1 13-15,95-47 16</inkml:trace>
          <inkml:trace contextRef="#ctx0" brushRef="#br0" timeOffset="-50540.5695">-3204-359 0,'0'0'0,"0"0"16,0 0 0,0 0-16,0 0 15,0 0-15,0 0 16,0 0-1,0 0-15,0 0 16,0 0 0,0 12-16,0 11 15,0 12 1,-12-1-16,0 13 16,1 10-16,-13 1 15,0 0 1,24-58-16</inkml:trace>
          <inkml:trace contextRef="#ctx0" brushRef="#br0" timeOffset="-48725.2728">-3793-624 0,'0'0'16,"0"0"-16,0 0 16,-12 23-16,-11 11 15,-1-10 1,0-1-16,13 0 15,-1 0 1,0 0-16,-11 0 16,-13 12-1,1-1-15,0 1 16,-1-12-16,1 0 16,11-11-1,1-1-15,-1 1 16,1 0-1,-1-12-15,1 0 16,-1 0-16,-11 0 16,-13 0-1,-10 0-15,-25 11 16,12-11 0,13 0-16,-1 0 15,0-11-15,-12-1 16,12 0-1,0 1-15,12 11 16,0 0 0,12 0-16,11 0 15,24 0 1</inkml:trace>
          <inkml:trace contextRef="#ctx0" brushRef="#br0" timeOffset="-48519.5948">-5207-497 0,'0'0'0,"36"0"16,23-12-1,23 1-15,36-1 16,47 1-1,-24-1-15,-141 12 16</inkml:trace>
          <inkml:trace contextRef="#ctx0" brushRef="#br0" timeOffset="-48232.6158">-4877 335 0,'0'0'0,"0"0"15</inkml:trace>
          <inkml:trace contextRef="#ctx0" brushRef="#br0" timeOffset="-46568.3909">-5772-798 0,'23'0'16,"48"-11"-16,23 11 15,24 0 1,12 0-16,-24 11 16,-106-11-1</inkml:trace>
          <inkml:trace contextRef="#ctx0" brushRef="#br0" timeOffset="-46833.255">-5525-266 0,'0'0'0,"-11"11"16,-37 13 0,-10 10-16,-1 1 15,11-12-15,1-11 16,12-12-1,11 0-15,1 0 16,11 0 0,0-12-16,1 0 15,11 1 1,0-1-16,0-22 16,11-1-16,-11 12 15,0 0 1,0 11-16,0 1 15,0 11 1,0 0-16,-11-12 16,-1 12-16,0 0 15,0 0 1,0 0-16,1 0 16,11 0-1,0 0-15,-12 12 16,12-1-1,-12 1-15,0-1 16,1 12 0,-13-11-16,0 0 15,1-1-15,-1 1 16,13-1 0,-1 1-16,0-12 15,0 0 1,0 0-16,1 0 15,-13 11-15,1 1 16,-13-1 0,13 1-16,-1 0 15,1-12 1,-1 0-16,12 0 16,0 0-16,1 0 15,-1 0 1,0 11-16,0 1 15,-11 22 1,-1 13-16,-23 22 16,0-11-1,0-24-15,11-10 16,-22-1-16,-1-12 16,23-11-1,1-11-15,11-1 16,1-11-1,-1-12-15,24-11 16,24-12-16,23 0 16,35-11-1,13 23-15,22-12 16,-117 58 0</inkml:trace>
          <inkml:trace contextRef="#ctx0" brushRef="#br0" timeOffset="-44775.2869">-5972-278 0,'0'0'16,"0"0"0,0 0-16,0 0 15,0 0-15,11-11 16,13-1 0,0 1-16,-1-1 15,1-11 1,-1 11-16,-11 1 15,0-1 1,-12 12-16,0 0 16,0 0-16,0 0 15,-12-11 1,-12 11-16,1 0 16,-12-12-1,-1 12-15,1 0 16,11 0-16,1 0 15,11 0 1,12 0-16,0 0 16,0 0-1,0 12-15,12-1 16,11 1 0,1-1-16,-1 13 15,1-1-15,0 0 16,-1 11-1,-23-34-15</inkml:trace>
          <inkml:trace contextRef="#ctx0" brushRef="#br0" timeOffset="-46144.9426">-6479 682 0,'0'0'0,"24"0"16,35-12-16,47 0 16,-12 1-1,-23-1-15,-13 1 16,1-1-16,0 12 15,-59 0 1</inkml:trace>
          <inkml:trace contextRef="#ctx0" brushRef="#br0" timeOffset="-45908.7328">-6844 982 0,'0'0'0,"24"0"16,23 0 0,35-11-16,24 11 15,0-12 1,-12-11-16,-94 23 15</inkml:trace>
          <inkml:trace contextRef="#ctx0" brushRef="#br0" timeOffset="-45661.4073">-6420-728 0,'0'0'15,"0"0"-15,0 11 16,0-11-1</inkml:trace>
        </inkml:traceGroup>
        <inkml:traceGroup>
          <inkml:annotationXML>
            <emma:emma xmlns:emma="http://www.w3.org/2003/04/emma" version="1.0">
              <emma:interpretation id="{7D5ECCFA-266C-4385-BF64-F443E8AFA7DC}" emma:medium="tactile" emma:mode="ink">
                <msink:context xmlns:msink="http://schemas.microsoft.com/ink/2010/main" type="inkWord" rotatedBoundingBox="33490,1255 31745,1263 31741,273 33485,2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3557.7504">59 92 0,'0'0'15,"0"0"1,0 0-16,0 0 16,0 0-16,0 0 15,0 0 1,0 0-16,0 0 16,0 0-1,0 0-15,0 12 16,-12-1-16,0 12 15,-11-11 1,-13 11-16,1 0 16,0 0-1,-1-11-15,1-12 16,0 0 0,11 0-16,1-12 15,-1 1-15,12-1 16,0 1-1,12 11-15,0 0 16,0 0 0,0 0-16,0 0 15,-11 11 1,-1 1-16,-12-1 16,1 1-16,-1-1 15,-11-11 1,0 0-16,-1-11 15,13-12 1,-1-12-16,1-23 16,11 1-16,12-13 15,12 1 1,11-1-16,1-10 16,-1 22-1,-23 58-15</inkml:trace>
          <inkml:trace contextRef="#ctx0" brushRef="#br0" timeOffset="-64612.8986">0 0 0,'0'0'0,"0"0"16,12 0-16,0 0 15,11 11-15,1 1 16,11-1 0,0 13-16,-11-1 15,-1 0 1,1 0-16,-12 0 16,0 0-1,-1 0-15,-11-11 16,0-1-16,0 1 15,0-12 1,-11 11-16,-1 1 16,0-12-1,-12 0-15,1 0 16,-1-12-16,1 1 16,11-1-1,0 1-15,0-12 16,12 0-1,0-1-15,0 1 16,0 12 0,0-1-16,0 12 15</inkml:trace>
          <inkml:trace contextRef="#ctx0" brushRef="#br0" timeOffset="-63045.949">-106-278 0,'0'0'16,"24"-11"-16,11-1 15,12-22-15,0-13 16,-12-10 0,-11-1-16,-12 12 15,-12 11 1,-12 0-16,-12 12 16,-11 0-1,-24 0-15,0 11 16,12 1-16,12 11 15,0 0 1,11 11-16,12 1 16,0 11-1,12 12-15,12 22 16,35 13 0,12-12-16,0-12 15,-12 0-15,-47-46 16</inkml:trace>
          <inkml:trace contextRef="#ctx0" brushRef="#br0" timeOffset="-62493.6002">-907-439 0,'0'0'0,"0"0"16,12 11-16,0 12 15,11 0 1,1 0-16,23 12 16,0 0-1,-12 11-15,-11 0 16,-12 24-16,-12 10 16,-24 1-1,-11-11-15,11-24 16,-11 0-1,-1-11-15,-11-12 16,-23 0 0,-1-11-16,0-24 15,24 1-15,0-13 16,23-10 0,13-12-16,11-1 15,35-10 1,24-13-16,0 24 15,0 11 1,-12 12-16,0 23 16,-47 0-16</inkml:trace>
          <inkml:trace contextRef="#ctx0" brushRef="#br0" timeOffset="-61952.0858">-1461 196 0,'0'0'16,"0"0"-16,0 0 16</inkml:trace>
          <inkml:trace contextRef="#ctx0" brushRef="#br0" timeOffset="-62108.9189">-1484-116 0,'0'0'0,"0"0"16,0 0 0,0 12-16,0-12 15</inkml:trace>
        </inkml:traceGroup>
      </inkml:traceGroup>
    </inkml:traceGroup>
    <inkml:traceGroup>
      <inkml:annotationXML>
        <emma:emma xmlns:emma="http://www.w3.org/2003/04/emma" version="1.0">
          <emma:interpretation id="{119F80B2-5412-432E-B6D4-56132C07FAE7}" emma:medium="tactile" emma:mode="ink">
            <msink:context xmlns:msink="http://schemas.microsoft.com/ink/2010/main" type="paragraph" rotatedBoundingBox="32995,4055 2073,4045 2074,1903 32996,19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9CD850-797B-412C-91B5-5A1432B2280B}" emma:medium="tactile" emma:mode="ink">
              <msink:context xmlns:msink="http://schemas.microsoft.com/ink/2010/main" type="line" rotatedBoundingBox="32995,4055 2073,4045 2074,1903 32996,1912"/>
            </emma:interpretation>
          </emma:emma>
        </inkml:annotationXML>
        <inkml:traceGroup>
          <inkml:annotationXML>
            <emma:emma xmlns:emma="http://www.w3.org/2003/04/emma" version="1.0">
              <emma:interpretation id="{11D87E22-A16A-47F6-923F-4439799F8641}" emma:medium="tactile" emma:mode="ink">
                <msink:context xmlns:msink="http://schemas.microsoft.com/ink/2010/main" type="inkWord" rotatedBoundingBox="4712,4046 2073,4045 2074,2022 4713,202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7653.6058">-28778 1283 0,'0'0'0,"0"0"15,0 0 1</inkml:trace>
          <inkml:trace contextRef="#ctx0" brushRef="#br0" timeOffset="126627.8633">-28542 1918 0,'0'0'0,"0"0"16,0 0-16,0 0 15,0 12 1,0 11-16,12 0 16,-12 0-1,0 12-15,-12-1 16,0 13-1,-12-1-15,-23 12 16,-12-24-16,59-34 16</inkml:trace>
          <inkml:trace contextRef="#ctx0" brushRef="#br0" timeOffset="126874.0109">-28790 2103 0,'0'0'0,"-11"12"16,-13 22-16,-11 1 15,-1 11 1,1-11-16,0-12 15,-1 0 1,1 0-16,35-23 16</inkml:trace>
          <inkml:trace contextRef="#ctx0" brushRef="#br0" timeOffset="127435.3564">-28872 1733 0,'0'0'16,"0"12"0,-24 34-16,1 0 15,-13 1-15,-11-1 16,0-12-1,-12 1-15,-11-12 16,-1 0 0,24-11-16,0-12 15,11 0 1,13 0-16,11 0 16,0-12-16,12 12 15,0-23 1,24-11-16,23-24 15,12-12 1,0 13-16,-24 22 16,0 12-16,-11 23 15,-12 0 1,0 11-16,-1 13 16,-11-1-1,-11 11-15,-25 13 16,-23-1-1,0-12-15,-11 1 16,11 0-16,0-1 16,0 13-1,-12 10-15,1 1 16,-1 0 0,0 0-16,71-58 15</inkml:trace>
          <inkml:trace contextRef="#ctx0" brushRef="#br0" timeOffset="128089.8893">-29037 1479 0,'0'0'15,"0"0"-15,0 12 16,0-12-16</inkml:trace>
          <inkml:trace contextRef="#ctx0" brushRef="#br0" timeOffset="127928.0651">-29237 1098 0,'0'0'0,"0"11"16,12 24-1,-1 23-15,-11-1 16,0 1 0,0 0-16,-11 11 15,-1 1-15,0-13 16,0 13 0,12-70-16</inkml:trace>
          <inkml:trace contextRef="#ctx0" brushRef="#br0" timeOffset="129308.2515">-29555 1051 0,'0'0'16,"0"12"0,0 34-16,-24 24 15,-11-13 1,-12-10-16,-24-1 15,0-23-15,1-12 16,-1 1 0,12-12-16,12 0 15,12-12 1,11-11-16,12 0 16,0-23-1,24 0-15,12 11 16,23 0-16,12 12 15,-12 23 1,0 23-16,-12 12 16,-11 23-1,-24 0-15,-24 23 16,-23-1-16,0 24 16,47-104-1</inkml:trace>
          <inkml:trace contextRef="#ctx0" brushRef="#br0" timeOffset="128657.1878">-29626 1514 0,'0'0'15,"0"11"-15,0 24 16,0 11 0,-12 12-16,0-12 15,1-11 1,-13-12-16,12-11 15,12-12-15,-11 0 16,11 0 0,-12-12-16,0 0 15,12 1 1,0-1-16,0 1 16,0 11-1,0 0-15,0 0 16,-12 11-16,-11 1 15,-1-1 1,1 1-16,-1-12 16,-11 0-1,-1 0-15,1 0 16,-12 0 0,12 0-16,-1 0 15,1 12-15,-1-1 16,-11 24-1,-12 11-15,12-11 16,-12 11 0,-11 12-16,11-12 15,12 23-15,47-69 16</inkml:trace>
          <inkml:trace contextRef="#ctx0" brushRef="#br0" timeOffset="128864.4345">-30180 2612 0,'0'0'16,"0"0"-16,0 0 15,0 0 1,0 0-16</inkml:trace>
          <inkml:trace contextRef="#ctx0" brushRef="#br0" timeOffset="130933.0279">-31169 1837 0,'0'0'0,"0"0"16,0 0-1</inkml:trace>
          <inkml:trace contextRef="#ctx0" brushRef="#br0" timeOffset="130774.7424">-30828 1491 0,'0'0'15,"0"0"-15,0 0 16,0 0-1,0 0-15,12 11 16,12 1-16,-1-1 16,13 1-1,-1 22-15,-11-10 16,-1-1 0,-11 0-16,-12 0 15,0 12 1,-12-1-16,-11 13 15,-1-13-15,-11 1 16,-12 0 0,-12-1-16,0 12 15,59-46 1</inkml:trace>
          <inkml:trace contextRef="#ctx0" brushRef="#br0" timeOffset="129613.5155">-30957 3074 0,'0'0'16,"12"0"-16,23-12 15,47-22 1,48-1-16,-12-23 15,-12 12 1,-106 46-16</inkml:trace>
          <inkml:trace contextRef="#ctx0" brushRef="#br0" timeOffset="132272.0999">-30439 1433 0,'0'0'0,"0"0"16,0 0-16,0 0 15,0 0 1,0 0-16,0 0 15,0 0 1,0 0-16,0 0 16,0 11-16,0 12 15,0 1 1,0-1-16,-12 0 16,1 0-1,-1 0-15,0 0 16,-11 0-1,-13-11-15,13-1 16,-1 1-16,1 0 16,-1-1-1,24-11-15</inkml:trace>
          <inkml:trace contextRef="#ctx0" brushRef="#br0" timeOffset="134871.6717">-30403 1525 0,'0'0'0,"0"0"16,0 0-16,0 0 16,0 0-1,0 0-15,0 0 16,0 0-1,11-11-15,-11 11 16,0 0-16</inkml:trace>
          <inkml:trace contextRef="#ctx0" brushRef="#br0" timeOffset="135191.1326">-30309 1433 0,'0'0'16,"0"0"0,0 0-16,0 0 15,0 0 1,0 0-16,0 0 15,0 0-15,0 0 16,0 0 0,0 0-16,0 0 15,0 0 1,0 0-16,0 0 16,0 0-16,-12 0 15,0 0 1,0 11-16,1 1 15,-13-1 1,1 13-16,-13 10 16,-23 1-16,0 11 15,1 0 1,10-11-16,-10 11 16,-13 24-1,71-70-15</inkml:trace>
        </inkml:traceGroup>
        <inkml:traceGroup>
          <inkml:annotationXML>
            <emma:emma xmlns:emma="http://www.w3.org/2003/04/emma" version="1.0">
              <emma:interpretation id="{FB12156D-C54F-4331-8DFC-E4B2A38C6100}" emma:medium="tactile" emma:mode="ink">
                <msink:context xmlns:msink="http://schemas.microsoft.com/ink/2010/main" type="inkWord" rotatedBoundingBox="9365,3457 5513,3456 5514,2381 9366,238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8643.9327">-25421 2126 0,'0'0'0,"0"0"16,0 0-1,0 0-15,0 0 16,12-11-16,0-1 16,0 1-1,-1-1-15,13 0 16,-12 12 0,0 0-16,-1 0 15,1 24 1,-12 10-16,-12 12 15,1 1-15,-13-13 16,0 1 0,1 0-16,-1-12 15,1-12 1,11 1-16,0-1 16,12-11-16,0 0 15,0 0 1,12 0-16,12 0 15,11 12 1,0-12-16,1 0 16,-1-12-1,-35 12-15</inkml:trace>
          <inkml:trace contextRef="#ctx0" brushRef="#br0" timeOffset="118149.0342">-26127 1988 0,'0'0'0,"0"0"16,0 0-1,0 0-15,0 0 16,-12 0-16,0 0 16,12 0-1,0 0-15,-12-12 16,0 0 0,12-11-16,0-11 15,12-13-15,0 13 16,12-1-1,11 12-15,0 11 16,-11 12 0,-1 12-16,1 11 15,0 12 1,-13 11-16,-11 12 16,-11 23-16,-1-12 15,0-23 1,0-11-16,0-12 15,12-11 1,0-1-16,0-11 16,0 0-1,0-11-15,12-13 16,12-10-16,-1-36 16,13-22-1,-1-12-15,0 12 16,-11 22-1,-1 36-15,-11 10 16,0 1-16,-12 23 16,0 0-1,0 0-15,-12 35 16,0 34 0,12-11-16,0 0 15,12 0-15,0-12 16,0 0-1,11 12-15,-11-23 16,12-1 0,-1 1-16,1 0 15,-24-35 1</inkml:trace>
          <inkml:trace contextRef="#ctx0" brushRef="#br0" timeOffset="117449.5005">-26716 2126 0,'0'0'0,"0"0"15,0 0-15,11 0 16,13 0 0,23-11-16,0-1 15,0 1 1,0-1-16,-11 0 16,-1 12-16,-11 0 15,-24 0 1</inkml:trace>
          <inkml:trace contextRef="#ctx0" brushRef="#br0" timeOffset="117162.5329">-26787 2034 0,'0'0'0,"0"11"15,0 24 1,0 34-16,12 1 15,-12-1 1,0-23-16,0 0 16,0-11-1,0 0-15,11 0 16,-11-35-16</inkml:trace>
          <inkml:trace contextRef="#ctx0" brushRef="#br0" timeOffset="116768.0602">-27423 2022 0,'0'0'0,"0"0"16,0 0 0,0 0-16,0 0 15,0-11 1,0-12-16,0-12 16,12 0-16,-1 1 15,13-1 1,11 0-16,1 12 15,-1 12 1,-11 11-16,-1 11 16,1 12-1,-13 23-15,-11 1 16,-11 22-16,-13 12 16,1-12-1,-1-11-15,12-23 16,0-12-1,12-12-15,0-11 16,0 0-16,0 0 16,0-23-1,12-11-15,12-13 16,11-22 0,12-12-16,0-11 15,0-1 1,-11 24-16,-24 34 15,-1 1-15,1 10 16,-12 24 0,0 0-16,0 0 15,-12 24 1,-11 33-16,-1 1 16,1 0-1,11 0-15,0-1 16,12 1-16,12-12 15,0-11 1,11 0-16,1-12 16,11 0-1,-35-23-15</inkml:trace>
          <inkml:trace contextRef="#ctx0" brushRef="#br0" timeOffset="114956.4967">-27729 1514 0,'0'0'0,"0"0"16,0 0 0,0 0-16,0 0 15,0 0-15,0 0 16,0 0-1,0 23-15,11 23 16,13 35 0,-12 11-16,11-11 15,-11 12 1,0 22-16,0 1 16,-1-24-16,1-22 15,0 11 1,-12-81-16</inkml:trace>
          <inkml:trace contextRef="#ctx0" brushRef="#br0" timeOffset="119016.5964">-25055 1410 0,'0'0'15,"0"0"-15,0 11 16,11 12 0,25 35-16,-1 35 15,12 22 1,-12 1-16,-11 22 15,0 1 1,-1-23-16,1-24 16,11-11-16,-35-81 15</inkml:trace>
          <inkml:trace contextRef="#ctx0" brushRef="#br0" timeOffset="120581.3387">-24172 1583 0,'0'0'0,"0"0"15,0 23 1,-12 12-16,-11 0 16,-13-1-16,-23 12 15,1 1 1,10-13-16,1-11 16,0 1-1,12-13-15,0 1 16,11-1-1,12 1-15,12-12 16,0 0 0,0 0-16,0 11 15,12 12-15,23 12 16,24 11 0,12-11-16,0 0 15,-1-12 1,-70-23-16</inkml:trace>
          <inkml:trace contextRef="#ctx0" brushRef="#br0" timeOffset="121088.5371">-24042 1791 0,'0'0'15,"0"12"-15,-12 11 16,0 11-16,0-10 16,0-1-1,12 0-15,0-12 16,0 12-1,0-11-15,12 0 16,0-12-16,0 0 16,11 0-1,1 0-15,-1-12 16,13-11 0,-13 0-16,1-12 15,-12 0 1,0 12-16,-12 0 15,0 0-15,-12 12 16,0-1 0,0 12-16,0 0 15,1 0 1,-1 0-16,-12 12 16,12-1-16,1 1 15,-1-1 1,12-11-16</inkml:trace>
        </inkml:traceGroup>
        <inkml:traceGroup>
          <inkml:annotationXML>
            <emma:emma xmlns:emma="http://www.w3.org/2003/04/emma" version="1.0">
              <emma:interpretation id="{11194D7B-AD03-430D-889E-BA8F7EABBBB8}" emma:medium="tactile" emma:mode="ink">
                <msink:context xmlns:msink="http://schemas.microsoft.com/ink/2010/main" type="inkWord" rotatedBoundingBox="11956,3017 9644,3016 9645,2438 11957,243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891.6743">-23536 1641 0,'0'0'0,"0"0"16,0 0-1,0 0-15,12-12 16,0-11-16,11 12 16,1-1-1,23 0-15,0 1 16,0 11 0,-11 11-16,-1 13 15,-12-1-15,-11 0 16,-12 0-1,0 12-15,-12-1 16,-23 13 0,0-1-16,11-12 15,1-10 1,-1-1-16,12-12 16,0 1-16,12-12 15,0 0 1,0 0-16,36 11 15,23 1 1,23-1-16,-23-11 16,0 0-16,-59 0 15</inkml:trace>
          <inkml:trace contextRef="#ctx0" brushRef="#br0" timeOffset="121301.6981">-23583 1988 0,'0'0'0,"0"0"16,0 11 0,0-11-16</inkml:trace>
          <inkml:trace contextRef="#ctx0" brushRef="#br0" timeOffset="122513.7391">-22817 1860 0,'0'0'16,"11"0"-16,25 0 15,23 0-15,23-11 16,-11 11-1,0-12-15,-1 1 16,1-1 0,0 1-16,-71 11 15</inkml:trace>
          <inkml:trace contextRef="#ctx0" brushRef="#br0" timeOffset="122306.1183">-22923 1537 0,'0'0'0,"0"0"15,0 0-15,11 0 16,25-12-1,11 1-15,12-1 16,0-11 0,-24 11-16,0 12 15,-11 0-15,0 0 16,-13 12 0,1 11-16,0 23 15,-12 24 1,0 22-16,0-22 15,0-1 1,0-11-16,0-12 16,0-11-16,0-12 15,0-12 1,0 1-16,0-1 16,0-11-1</inkml:trace>
          <inkml:trace contextRef="#ctx0" brushRef="#br0" timeOffset="124521.6399">-21863 1803 0,'0'0'16,"0"0"0,0 0-16,0 0 15,0 0-15,-12 11 16,0 1-1,-11 11-15,-13 12 16,13-12 0,11 0-16,0 0 15,12-12-15,0 1 16,12 0 0,0-1-16,0-11 15,11 0 1,1 0-16,-1-11 15,1-1 1,-12 0-16,-1-11 16,1-11-16,-12-1 15,0 12 1,-12 0-16,1 11 16,-1 1-1,-12-1-15,1 12 16,-1 12-16,1-1 15,-1 1 1,12-1-16,0 1 16,12-1-1,0-11-15</inkml:trace>
          <inkml:trace contextRef="#ctx0" brushRef="#br0" timeOffset="124964.1564">-21474 1710 0,'0'0'16,"0"0"-16,-12 23 15,0 0 1,0 1-16,0 10 15,12-11 1,0 0-16,0-11 16,12 0-16,0-1 15,23 1 1,1-12-16,-13 0 16,1 0-1,-1-12-15,1-11 16,-1 0-1,-11-12-15,0 12 16,-12 0-16,0 11 16,-12 1-1,0 11-15,-23 0 16,0 11 0,-1 1-16,1 0 15,12-12-15,-1 11 16,24-11-1</inkml:trace>
        </inkml:traceGroup>
        <inkml:traceGroup>
          <inkml:annotationXML>
            <emma:emma xmlns:emma="http://www.w3.org/2003/04/emma" version="1.0">
              <emma:interpretation id="{5470B01F-96A2-4CC7-B526-8359C8D0B776}" emma:medium="tactile" emma:mode="ink">
                <msink:context xmlns:msink="http://schemas.microsoft.com/ink/2010/main" type="inkWord" rotatedBoundingBox="16138,3376 12545,3375 12546,2138 16139,213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9820.7404">-18553 1410 0,'24'-12'0,"23"1"16,23 11-1,-70 0-15</inkml:trace>
          <inkml:trace contextRef="#ctx0" brushRef="#br0" timeOffset="109630.587">-18353 1722 0,'0'0'16,"0"0"-16,0 0 15,0 0 1,0 11-16,-12 12 15,1 12 1,-13 11-16,-11 1 16,-12 10-1,-12-10-15,0-13 16,0-11-16,12-11 16,0-1-1,11-11-15,13 0 16,-1-11-1,12-1-15,12 12 16,0 0-16,0 0 16,0 0-1,0 0-15,12 0 16,-12 0 0,12 12-16,-12-1 15,0 13 1,-12 22-16,-23 12 15,0-1-15,-13-10 16,1-1 0,47-46-16</inkml:trace>
          <inkml:trace contextRef="#ctx0" brushRef="#br0" timeOffset="109039.9103">-18176 1352 0,'0'0'15,"0"0"-15,0 0 16,0 0-16,12 23 15,-1 12 1,-11 34-16,-11 58 16,-13-11-1,1-35-15,11-12 16,12-69 0</inkml:trace>
          <inkml:trace contextRef="#ctx0" brushRef="#br0" timeOffset="108812.0921">-18365 2161 0,'0'0'0,"0"0"16,0 0-1,0 0-15,0-12 16,12-22-16,0-1 15,35-23 1,12-23-16,12 24 16,-12 10-1,-1 13-15,-22 22 16,-13 12-16,1 0 16,-12 12-1,-12-1-15,0 12 16,-24 12-1,-23 11-15,-12 0 16,0 1 0,0-13-16,0 1 15,12 0-15,12-12 16,0-12 0,23-11-16,12 0 15</inkml:trace>
          <inkml:trace contextRef="#ctx0" brushRef="#br0" timeOffset="108387.7071">-17634 1826 0,'23'-23'16,"48"-35"-16,11-23 15,-23 12 1,-12-12-16,-35 0 16,-24 0-1,-11 35-15,-24 23 16,-24 11 0,-11 35-16,23 12 15,12-1-15,23 1 16,12 0-1,12 11-15,12 0 16,35 0 0,24 24-16,-71-70 15</inkml:trace>
          <inkml:trace contextRef="#ctx0" brushRef="#br0" timeOffset="108076.7745">-17104 1837 0,'0'0'16,"0"0"-16,0 12 15,0-1 1,-12 13-16,-11 10 16,-1-11-1,-23 0-15,0-11 16,0 0-16,-12-12 16,0 0-1,12 0-15,11 0 16,13 0-1,-1 0-15,-11 0 16,11 11 0,-11 1-16,0 11 15,-12 35-15,-24 11 16,0 0 0,-35 12-16,12 12 15,94-93 1</inkml:trace>
          <inkml:trace contextRef="#ctx0" brushRef="#br0" timeOffset="110764.3692">-19036 1283 0,'0'0'16,"24"0"0,34 11-16,-58-11 15</inkml:trace>
          <inkml:trace contextRef="#ctx0" brushRef="#br0" timeOffset="110567.4715">-19177 1941 0,'0'0'16,"0"0"-16,0 0 15,0 0 1,0 0-16,0 0 16,-12-23-16,12-11 15,0-1 1,0 0-16,23 1 15,1-1 1,0 0-16,-1 12 16,-11 12-16,0 11 15,-12 0 1,0 0-16,11 23 16,-11 11-1,-11 1-15,-36 11 16,-24 12-1,12-23-15,0-1 16,12-11-16,0-11 16,0 0-1,0-12-15,11-12 16,13 0 0,11 1-16,0-1 15,12 1-15,0 11 16,0 0-1,0 0-15,0 0 16,12 11 0,0 1-16,-12-1 15,0 1 1,0 11-16,-12-11 16,-35 11-16,-24 0 15,-11 0 1,11-11-16,-12-1 15,-11 1 1,-12-1-16,12 1 16,35-12-16,12 11 15,23-11 1,13 0-16,11 0 16,23 0-1,-23 0-15</inkml:trace>
          <inkml:trace contextRef="#ctx0" brushRef="#br0" timeOffset="110961.5023">-19625 1421 0,'0'0'15,"0"0"-15,0 12 16,0-12-1</inkml:trace>
          <inkml:trace contextRef="#ctx0" brushRef="#br0" timeOffset="111523.6258">-20096 1664 0,'0'0'0,"0"23"15,-12 12-15,-12 11 16,1 0 0,-12-11-16,-1-12 15,-11 0 1,0-11-16,12-1 15,-1-11 1,1 0-16,11-11 16,1-12-16,-1-24 15,1-22 1,23 0-16,0-1 16,23-11-1,13 0-15,23-11 16,-1 23-16,1 11 15,-12 23 1,-11 1-16,-13 22 16,1 12-1,-1 12-15,-11 11 16,0 11 0,-12 13-16,-12 33 15,-23 24-15,-24 0 16,-23 12-1,-13-23-15,13-24 16,-1-11 0,13-12-16,-1 0 15,71-46-15</inkml:trace>
        </inkml:traceGroup>
        <inkml:traceGroup>
          <inkml:annotationXML>
            <emma:emma xmlns:emma="http://www.w3.org/2003/04/emma" version="1.0">
              <emma:interpretation id="{B6E5C77F-58FE-47C9-8279-B4BBC0203621}" emma:medium="tactile" emma:mode="ink">
                <msink:context xmlns:msink="http://schemas.microsoft.com/ink/2010/main" type="inkWord" rotatedBoundingBox="21109,3584 16535,3583 16536,1907 21110,190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3087.1521">-13358 1595 0,'0'0'15,"0"0"-15,0 0 16,0 0 0,0 0-16,0 11 15,-12 24 1,-12 0-16,1-1 15,-12 12-15,-1-22 16,-11 10 0,12-11-16,-1 0 15,1-11 1,12 0-16,-13-1 16,1 1-1,-12 11-15,-12 0 16,12-12-16,0 1 15,-1-12 1,1 0-16,24-12 16,-1 1-1,12-1-15,1-22 16,22-1 0,13-23-16,11-11 15,12 0-15,-11 22 16,-36 47-1</inkml:trace>
          <inkml:trace contextRef="#ctx0" brushRef="#br0" timeOffset="103235.7604">-13523 1086 0,'0'0'15,"0"0"-15,0 0 16</inkml:trace>
          <inkml:trace contextRef="#ctx0" brushRef="#br0" timeOffset="103550.5287">-14301 2612 0,'0'0'0,"24"0"16,35 0-16,23-23 16,1 11-1,-13 0-15,-11 1 16,0-12 0,-59 23-16</inkml:trace>
          <inkml:trace contextRef="#ctx0" brushRef="#br0" timeOffset="100645.6999">-12168 1629 0,'0'0'16,"0"0"-16,0 0 16,0 0-1,0 12-15,0-1 16,11 13-16,1-1 16,0 11-1,-12 13-15,0-13 16,-12 1-1,0 0-15,-11-1 16,-36 24-16,-24-12 16,-11 0-1,94-46-15</inkml:trace>
          <inkml:trace contextRef="#ctx0" brushRef="#br0" timeOffset="100893.0358">-12616 1976 0,'0'0'0,"0"0"15,-12 23 1,-11 12-16,-13 23 15,1-12 1,-24 12-16,0-24 16,0 1-16,59-35 15</inkml:trace>
          <inkml:trace contextRef="#ctx0" brushRef="#br0" timeOffset="101219.8265">-13064 2172 0,'0'0'0,"0"0"16,0 0-1,0 0-15,0 0 16,0-11 0,0-1-16,0-11 15,12-11-15,0-1 16,11 12-1,1 0-15,-12 11 16,0 12 0,-1 0-16,1 0 15,-12 0 1,0 12-16,-12 11 16,-23 11-16,-12 13 15,-12 10 1,0 1-16,59-58 15</inkml:trace>
          <inkml:trace contextRef="#ctx0" brushRef="#br0" timeOffset="104093.0106">-14006 1306 0,'0'0'16,"0"0"-16,0 11 15,0 1 1,-24 11-16,-11 0 16,0 0-1,-12 12-15,-1-12 16,25-12-16,-1 1 15,1 0 1,11-1-16,0 24 16,0 11-1,12 0-15,0 1 16,0-1 0,0 0-16,0-11 15,0-12-15,-11 0 16,-1-12-1,0 1-15,0 0 16,-23-12 0,0 0-16,11-12 15,1-23-15,11-11 16,0-12 0,12 1-16,12 10 15,11 13 1,13-13-16,-36 47 15</inkml:trace>
          <inkml:trace contextRef="#ctx0" brushRef="#br0" timeOffset="104290.6431">-14572 2357 0,'0'0'0,"12"12"16,-12-12 0</inkml:trace>
          <inkml:trace contextRef="#ctx0" brushRef="#br0" timeOffset="105237.0159">-15172 2070 0,'0'0'16,"0"0"-16,12-23 16,11-35-16,12 0 15,1-12 1,11 12-16,-12 12 16,1 22-1,-1 13-15,-12-1 16,1 12-16,0 12 15,-13-1 1,-11 13-16,-11 10 16,-13 13-1,-11-1-15,-24 12 16,-35-11 0,-36 11-16,24-35 15,23 0-15,1 0 16,11-23-1,1-23-15,23 0 16,23 0 0,12-24-16,12 13 15,24-1-15,11-12 16,24 1 0,12-1-16,11 24 15,-11 12 1,-24 11-16,-24 0 15,-11 11-15,-12 1 16,-12 11 0,-35 12-16,-23 11 15,-13 1 1,-23 11-16,0-12 16,24-11-1,11 0-15,36-24 16,11 1-16,12 0 15,1-1 1,11 1-16,0-1 16,11 13-1,13-1-15,11 0 16,-11 0 0,-1 0-16,-11 1 15,-12-13-15,-23 13 16,-25 10-1,-10-10-15,-1-13 16,-24-11 0,-11-11-16,0-24 15,35-12-15,12-11 16,23 12 0,24-1-16,12 1 15,23 0 1,24-12-16,12 0 15,23 11 1,-94 47-16</inkml:trace>
          <inkml:trace contextRef="#ctx0" brushRef="#br0" timeOffset="105405.3157">-15267 1306 0,'0'0'15,"12"11"-15,-12-11 16</inkml:trace>
          <inkml:trace contextRef="#ctx0" brushRef="#br0" timeOffset="105620.681">-15490 936 0,'0'0'15,"0"11"1,23 59-16,1 34 15,-24 23-15,-12 12 16,12-139 0</inkml:trace>
          <inkml:trace contextRef="#ctx0" brushRef="#br0" timeOffset="107412.5047">-16539 1514 0,'0'0'16,"24"-12"-16,23-11 16,-12 0-1,12-23-15,-11-12 16,-13 0 0,-23 23-16,-11 1 15,-25 11-15,-11 11 16,0 12-1,0 12-15,11-1 16,1 1 0,12-1-16,11 12 15,0-11-15,12 11 16,0-11 0,12 22-16,11 13 15,13-13 1,-1 12-16,-11 1 15,-1-1 1,-11 0-16,-12-11 16,-12 0-16,-23 22 15,-1 1 1,36-58-16</inkml:trace>
          <inkml:trace contextRef="#ctx0" brushRef="#br0" timeOffset="107580.6387">-16692 2346 0,'0'0'0,"0"11"15,0-11-15</inkml:trace>
        </inkml:traceGroup>
        <inkml:traceGroup>
          <inkml:annotationXML>
            <emma:emma xmlns:emma="http://www.w3.org/2003/04/emma" version="1.0">
              <emma:interpretation id="{D5D2588F-3BC5-42B5-98AA-B727616C64FF}" emma:medium="tactile" emma:mode="ink">
                <msink:context xmlns:msink="http://schemas.microsoft.com/ink/2010/main" type="inkWord" rotatedBoundingBox="26245,3549 21462,3547 21463,1953 26246,195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6235.0793">-9471 1733 0,'0'0'15,"0"0"1,0 0-16,12 12 16,0-1-1,-1 13-15,13-1 16,-12 0-16,0 11 16,-12 1-1,0 0-15,0-1 16,-24 1-1,-11 0-15,35-35 16</inkml:trace>
          <inkml:trace contextRef="#ctx0" brushRef="#br0" timeOffset="96531.6568">-9718 1918 0,'0'0'0,"12"12"15,-1-1 1,1 1-16,0-1 16,-12 1-16,0 0 15,0-1 1,-12 1-16,0-12 16,1 0-1,-13 0-15,12 0 16,0-12-16,1 1 15,11-1 1,11-11-16,25-12 16,34 1-1,1-1-15,-71 35 16</inkml:trace>
          <inkml:trace contextRef="#ctx0" brushRef="#br0" timeOffset="96904.0714">-9989 1456 0,'0'0'0,"0"0"16,12 35-1,11 34-15,1 35 16,-24-12-16,0-11 15,-12-11 1,0-13-16,0-33 16,1-1-1,-1 0-15,12-23 16</inkml:trace>
          <inkml:trace contextRef="#ctx0" brushRef="#br0" timeOffset="97199.7017">-10166 1722 0,'0'0'0,"12"11"15,-12-11 1</inkml:trace>
          <inkml:trace contextRef="#ctx0" brushRef="#br0" timeOffset="97043.1501">-10201 2057 0,'0'0'0,"-12"11"16,-12 13 0,-23 10-16,0 1 15,0 0-15,0-1 16,47-34 0</inkml:trace>
          <inkml:trace contextRef="#ctx0" brushRef="#br0" timeOffset="98871.2247">-10555 1780 0,'0'0'16,"0"11"-16,0 24 15,-11 11 1,-25 23-16,-34 47 15,-36-1 1,11-11-16,95-104 16</inkml:trace>
          <inkml:trace contextRef="#ctx0" brushRef="#br0" timeOffset="99751.0512">-10908 1467 0,'0'0'0,"0"0"16,-12 24-1,-23 22-15,-12 0 16,-36 0-1,13-23-15,11-11 16,0 0 0,12-12-16,11 11 15,13-11-15,11 0 16,0 0 0,0 23-16,1 12 15,-1 11 1,0 12-16,0 0 15,1-12-15,-1 0 16,-12-11 0,1-24-16,-1 1 15,-11-12 1,-12 0-16,11-12 16,1-11-1,0-11-15,11-13 16,12 1-16,12 0 15,12 11 1,12-11-16,-24 46 16</inkml:trace>
          <inkml:trace contextRef="#ctx0" brushRef="#br0" timeOffset="99236.7543">-11120 2242 0,'0'0'0,"0"0"16,0 0-1,0 0-15,-12 0 16,0 0-16,1 0 16,-13 0-1,12-12-15,0 1 16,1-1-1,11-11-15,0 0 16,11 0 0,1 0-16,0 11 15,0 1-15,0 11 16,-1 0 0,-11 0-16,0 11 15,-11 24 1,-25 23-16,-34 11 15,-1-11-15,71-58 16</inkml:trace>
          <inkml:trace contextRef="#ctx0" brushRef="#br0" timeOffset="100066.5791">-11356 1294 0,'0'0'0,"0"-11"15,12-36-15,0 1 16,-12-12 0,-12 12-16,0 11 15,-11 1 1,-1 11-16,-11 11 15,0 12 1,11 12-16,0 22 16,1 24-16,23 0 15,12 0 1,23-1-16,12 1 16,12 23-1,-59-81-15</inkml:trace>
          <inkml:trace contextRef="#ctx0" brushRef="#br0" timeOffset="95811.6957">-8552 1641 0,'0'0'16,"0"0"0,0 11-16,0-11 15</inkml:trace>
          <inkml:trace contextRef="#ctx0" brushRef="#br0" timeOffset="95515.2831">-8458 1236 0,'12'0'0,"35"0"15,24 0-15,47 0 16,11 0 0,-35 0-16,-94 0 15</inkml:trace>
          <inkml:trace contextRef="#ctx0" brushRef="#br0" timeOffset="95258.7971">-7680 1826 0,'0'0'0,"0"0"15,0 0-15,0 0 16,0 23 0,0-12-16,-12 13 15,0-1 1,-23 11-16,-36 1 15,-23 11-15,0-11 16,11-12 0,-11 0-16,0-11 15,11-1 1,12-11-16,24 0 16,12-11-16,11-1 15,13 1 1,-1-1-16,12 12 15,0 0 1,0 0-16,0 0 16,-12 12-16,-11-1 15,-1 1 1,0-1-16,-11 1 16,0-1-1,11 1-15,-11-12 16,11 0-1,1-12-15,-1 1 16,12-1-16,1-11 16,11 12-1,0-1-15,11 0 16,1 1 0,12-1-16,-1 12 15,1 0 1,-12 0-16,-1 12 15,-11-12-15,0 11 16,-11 13 0,-1-13-16,-12 1 15,-11-1 1,-24-11-16,0-11 16,24-1-16,0-11 15,11 0 1,12-23-16,24-35 15,12-12 1,11-11-16,12 35 16,-47 69-1</inkml:trace>
          <inkml:trace contextRef="#ctx0" brushRef="#br0" timeOffset="94046.8834">-7574 2554 0,'0'0'16,"0"0"-16,11 0 15,13 11 1,-12 1-16,-12-12 16</inkml:trace>
          <inkml:trace contextRef="#ctx0" brushRef="#br0" timeOffset="94469.0074">-7386 1410 0,'0'0'0,"0"11"16,0 24-16,-12 46 15,1 11 1,-1 1-16,0-12 16,0-12-1,0 0-15,1 1 16,-25 22-16,36-92 15</inkml:trace>
          <inkml:trace contextRef="#ctx0" brushRef="#br0" timeOffset="93829.9359">-6997 2057 0,'0'0'0,"0"0"0,0 11 15,-12 1 1,0 0-16,1-12 16,-1 0-1,-12 0-15,1 0 16,-1-12-16,12 0 15,0-11 1,1 0-16,11-35 16,0-11-1,11 0-15,13-12 16,11 12 0,-11 22-16,0 24 15,-24 23-15,0 0 16</inkml:trace>
        </inkml:traceGroup>
        <inkml:traceGroup>
          <inkml:annotationXML>
            <emma:emma xmlns:emma="http://www.w3.org/2003/04/emma" version="1.0">
              <emma:interpretation id="{FAFB2169-326A-4B8B-9951-2BD217229C00}" emma:medium="tactile" emma:mode="ink">
                <msink:context xmlns:msink="http://schemas.microsoft.com/ink/2010/main" type="inkWord" rotatedBoundingBox="27929,3075 26834,3074 26835,2415 27930,241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535.7187">-5807 1444 0,'0'0'0,"0"0"16,0 0 0,0 0-16,0 0 15,0 0 1,-12 0-16,-12 0 15,-23 12-15,-12-12 16,-11 0 0,-25-12-16,13 12 15,35 0 1,0 0-16,11 0 16,13 0-16,11 0 15,0 0 1,0 0-16,1 12 15,11-1 1,0 1-16,-12 23 16,12-1-1,0 13-15,0 10 16,0-10-16,0-1 16,0 0-1,0-11-15,0-1 16,0-10-1,0-1-15,0-12 16,0 1-16,0-1 16,0 1-1,0-1-15,0 1 16,0 0 0,12-1-16,11 12 15,24 0 1,12-11-16,12-1 15,-12 1-15,0-12 16,11 0 0,-11 0-16,0 12 15,-12-1 1,-47-11-16</inkml:trace>
          <inkml:trace contextRef="#ctx0" brushRef="#br0" timeOffset="15086.3328">-5454 1444 0,'0'0'0,"0"0"15,0 0 1,0 0-16,0 0 16,0 0-16,0 0 15,0 12 1,0 11-16,12 12 15,0 11 1,-1 23-16,1-11 16,0 0-16,0-12 15,-1 0 1,1-11-16,0 0 16,0-12-1,0 0-15,-1 12 16,-11-35-1</inkml:trace>
        </inkml:traceGroup>
        <inkml:traceGroup>
          <inkml:annotationXML>
            <emma:emma xmlns:emma="http://www.w3.org/2003/04/emma" version="1.0">
              <emma:interpretation id="{4A1A2871-2D2F-4A04-8969-E0344DA168EA}" emma:medium="tactile" emma:mode="ink">
                <msink:context xmlns:msink="http://schemas.microsoft.com/ink/2010/main" type="inkWord" rotatedBoundingBox="30698,3237 29213,3236 29214,2334 30699,233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123.053">-3157 1363 0,'0'0'15,"0"0"-15,0 0 16,24 0-16,23 0 16,23 0-1,13 0-15,-12 0 16,-24 0-1,0 12-15,-12 0 16,-11-1-16,-1 1 16,-11-1-1,0 24-15,0 11 16,-1 23 0,1 24-16,0-12 15,0-23 1,-1-1-16,1-10 15,0-1-15,0-11 16,0-1 0,-12-11-16,0 0 15,0-11 1,0 11-16,-12 0 16,0-11-16,-23 11 15,-24 0 1,-12 0-16,0-11 15,-11 11 1,11 0-16,71-23 16</inkml:trace>
          <inkml:trace contextRef="#ctx0" brushRef="#br0" timeOffset="16101.8321">-4029 1606 0,'0'0'0,"0"0"16,0 0-1,0 0-15,0 0 16,0 0 0,0 0-16,0 0 15,0 0-15,0 0 16,0 0 0,0-11-16,0-1 15,12 0 1,12 1-16,-1-1 15,13 1-15,-1 11 16,0 0 0,1 0-16,-13 11 15,1 1 1,-13-1-16,13 24 16,-12 0-1,-12 0-15,0-1 16,0 1-16,-12-12 15,-12 12 1,1-12-16,-12 0 16,-1 0-1,13-11-15,-1-1 16,12 1 0,1-1-16,-1-11 15,12 0-15,0 0 16,0 0-1,0 0-15,0 0 16,0 0 0,0 0-16,12 0 15,11 12-15,1-1 16,-1-11 0,13 12-16,-1-1 15,24 1 1,35 0-16,0-1 15,-94-11 1</inkml:trace>
        </inkml:traceGroup>
        <inkml:traceGroup>
          <inkml:annotationXML>
            <emma:emma xmlns:emma="http://www.w3.org/2003/04/emma" version="1.0">
              <emma:interpretation id="{1CEF9CFD-C4F8-4468-A3D2-C3032544A956}" emma:medium="tactile" emma:mode="ink">
                <msink:context xmlns:msink="http://schemas.microsoft.com/ink/2010/main" type="inkWord" rotatedBoundingBox="32995,3433 31664,3432 31665,2381 32996,238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822.4694">-836 2045 0,'0'0'15,"0"0"-15,0 0 16,0 12-1,-12-1-15,0 13 16,-11-1 0,-1 0-16,-11 0 15,-13 0-15,-10 0 16,-1 0 0,0 0-16,23-11 15,36-12 1</inkml:trace>
          <inkml:trace contextRef="#ctx0" brushRef="#br0" timeOffset="11009.7469">-919 1699 0,'0'0'15,"0"0"1,0 0-16,0 0 16,0 0-1</inkml:trace>
          <inkml:trace contextRef="#ctx0" brushRef="#br0" timeOffset="11423.5309">-1484 1595 0,'0'0'0,"0"0"15,0 0 1,12 23-16,23 35 15,-12-1-15,1 1 16,-12-12 0,0 1-16,-12-1 15,-12-12 1,0-10-16,0-1 16,0-12-1,-23-11-15,12 0 16,-13-23-16,1-12 15,11-11 1,13-12-16,22 12 16,13 12-1,-1 10-15,13 1 16,34 35-16,-70-12 16</inkml:trace>
          <inkml:trace contextRef="#ctx0" brushRef="#br0" timeOffset="10508.8383">-719 2415 0,'0'0'16,"0"0"-16,12 0 15,12 12 1,-1-1-16,13 12 16,-36-23-16</inkml:trace>
          <inkml:trace contextRef="#ctx0" brushRef="#br0" timeOffset="10241.1577">-247 1814 0,'0'0'15,"0"0"1,0 12-16,0 11 16,-12 0-16,-12 0 15,1 0 1,-1-11-16,1-1 15,-13-11 1,1 0-16,0-11 16,-1-12-16,13-24 15,-1-10 1,12-13-16,12 1 16,0 11-1,0 0-15,12 12 16,0 0-1,0 23-15,-1 0 16,-11 23-16</inkml:trace>
        </inkml:traceGroup>
      </inkml:traceGroup>
    </inkml:traceGroup>
    <inkml:traceGroup>
      <inkml:annotationXML>
        <emma:emma xmlns:emma="http://www.w3.org/2003/04/emma" version="1.0">
          <emma:interpretation id="{BEF14DE1-75A8-4332-A07E-7FE3BD026A32}" emma:medium="tactile" emma:mode="ink">
            <msink:context xmlns:msink="http://schemas.microsoft.com/ink/2010/main" type="paragraph" rotatedBoundingBox="7122,3640 33532,3748 33528,4855 7118,4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C43E6-BA52-4350-BAB1-92DC90F94E93}" emma:medium="tactile" emma:mode="ink">
              <msink:context xmlns:msink="http://schemas.microsoft.com/ink/2010/main" type="inkBullet" rotatedBoundingBox="7121,3876 8067,3880 8064,4751 7118,4747"/>
            </emma:interpretation>
          </emma:emma>
        </inkml:annotationXML>
        <inkml:trace contextRef="#ctx0" brushRef="#br1" timeOffset="164109.6756">-26028 3403 0,'0'0'16,"0"0"-16,0 0 16,-13-13-1,-15 0-15,1-1 16,13 1-16,1-14 15,13 0 1,13 0-16,1 0 16,13 1-1,1-1-15,-15 13 16,1 14 0,0 0-16,-1 14 15,1-1-15,0 27 16,-14 41-1,-14 26-15,-13-13 16,-1-27 0,1-13-16,13-14 15,1-13 1,13-13-16,0-14 16,0 0-16,0 0 15,13-14 1,15-39-16,13-28 15,0-13 1,0 0-16,14 13 16,-1-26-16,1 13 15,-14 27 1,0 13-16,-14 14 16,-13 13-1,0 14-15,-14 13 16,0 0-1,-14 13-15,-13 27 16,-1 1-16,1-1 16,0 0-1,13 14-15,0 0 16,14-1 0,14 1-16,13 0 15,14-1-15,14 1 16,14 0-1,-15-14-15,-54-40 16</inkml:trace>
        <inkml:trace contextRef="#ctx0" brushRef="#br1" timeOffset="162680.9135">-25248 3350 0,'0'0'16,"0"0"-16,0 40 16,0 14-16,14 26 15,0 1 1,-1-1-16,15 14 16,-28-94-1</inkml:trace>
      </inkml:traceGroup>
      <inkml:traceGroup>
        <inkml:annotationXML>
          <emma:emma xmlns:emma="http://www.w3.org/2003/04/emma" version="1.0">
            <emma:interpretation id="{889AB3E2-FDB4-4EE2-AEC3-E72FD0DC2D35}" emma:medium="tactile" emma:mode="ink">
              <msink:context xmlns:msink="http://schemas.microsoft.com/ink/2010/main" type="line" rotatedBoundingBox="11022,3656 27715,3724 27711,4760 11018,4691"/>
            </emma:interpretation>
          </emma:emma>
        </inkml:annotationXML>
        <inkml:traceGroup>
          <inkml:annotationXML>
            <emma:emma xmlns:emma="http://www.w3.org/2003/04/emma" version="1.0">
              <emma:interpretation id="{5642CB8E-3DEF-4836-98CE-C53154939D77}" emma:medium="tactile" emma:mode="ink">
                <msink:context xmlns:msink="http://schemas.microsoft.com/ink/2010/main" type="inkWord" rotatedBoundingBox="11022,3795 12172,3800 12168,4594 11019,459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99860.0074">-22128 3148 0,'0'0'0,"0"0"16,0 0-16,0 0 15,-14 0 1,1-13-16,-1 0 15,0-1 1,1 1-16,13 13 16,0-14-16,0 1 15,13-14 1,1 0-16,13-13 16,-13 13-1,14 0-15,-1 14 16,0-1-1,1 14-15,-1 0 16,-13 14-16,-1 13 16,1 13-1,-14 14-15,-14 13 16,-13 40 0,-14 0-16,-14 1 15,0-28 1,14-26-16,14-14 15,13-13-15,14-27 16</inkml:trace>
          <inkml:trace contextRef="#ctx0" brushRef="#br1" timeOffset="200499.7746">-21717 2826 0,'0'0'16,"0"0"0,0 0-16,0 0 15,0 0-15,0 0 16,0 0 0,0 0-16,0 0 15,-14 14 1,0 12-16,-13 15 15,0-1-15,-1-13 16,1 13 0,-1 0-16,15 1 15,-1-1 1,0-13-16,14 13 16,0-13-1,0-14-15,14 14 16,13 0-16,15-14 15,26 14 1,0 0-16,-68-27 16</inkml:trace>
          <inkml:trace contextRef="#ctx0" brushRef="#br1" timeOffset="200962.787">-21498 3242 0,'0'0'0,"0"0"16,0 0 0,0 0-16,0 0 15,0 0 1,13-13-16,15 0 15,-1-1-15,0 1 16,1 13 0,-15 0-16,1 0 15,0 0 1,-1 13-16,-13 1 16,0 12-1,0 15-15,-13-1 16,-1-13-16,0 0 15,1-1 1,-1 1-16,14-13 16,0-1-1,0 1-15,14-1 16,13 0 0,14 14-16,14-13 15,27-1-15,14 14 16,-96-27-1</inkml:trace>
        </inkml:traceGroup>
        <inkml:traceGroup>
          <inkml:annotationXML>
            <emma:emma xmlns:emma="http://www.w3.org/2003/04/emma" version="1.0">
              <emma:interpretation id="{5A99C829-C8BD-4640-8206-F2962F632FB0}" emma:medium="tactile" emma:mode="ink">
                <msink:context xmlns:msink="http://schemas.microsoft.com/ink/2010/main" type="inkWord" rotatedBoundingBox="14936,3768 15893,3772 15890,4513 14932,451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203709.4283">-17790 2799 0,'0'0'15,"0"0"-15,0 0 16,0 0-16,0 0 16,0 0-1,-14 0-15,-13 14 16,-1 13 0,1-1-16,0 15 15,-1-1 1,1 0-16,0-13 15,13 0-15,0 0 16,1 0 0,13 0-16,0-1 15,13 1 1,1 0-16,13 0 16,1 0-1,-1 0-15,0-1 16,-27-26-16</inkml:trace>
          <inkml:trace contextRef="#ctx0" brushRef="#br1" timeOffset="204302.2148">-17694 3135 0,'0'0'0,"0"0"16,13 0 0,1 0-16,13-13 15,14-1 1,-13 1-16,13-14 15,-14 27-15,1 0 16,-1 13 0,-13 1-16,-1-1 15,-13-13 1,0 0-16,0 14 16,0-1-16,0-13 15,-13 13 1,-1 1-16,14-14 15,0 0 1,0 0-16,0 0 16,0 0-1,0 0-15,14 13 16,-1 14-16,1-13 16,13 12-1,-13-12-15,0 13 16,-14 13-1,0 0-15,-14-13 16,0 0-16,-27 0 16,-13 0-1,-15-1-15,1-12 16,-14-1 0,82-13-16</inkml:trace>
          <inkml:trace contextRef="#ctx0" brushRef="#br1" timeOffset="203128.6885">-18160 3135 0,'0'0'16,"0"0"-16,0 0 15,0 0 1,0 0-16,-13-13 15,-1-1-15,0 1 16,1-1 0,-1-13-16,0 1 15,14-1 1,0 13-16,14-13 16,13-13-1,1 0-15,-1 13 16,0 14-16,1-1 15,-15 14 1,1 0-16,0 14 16,0 12-1,-1 28-15,-13 0 16,-13 13 0,-15 14-16,-13 13 15,-14 13-15,14-40 16,0 0-1,14-27-15,0-13 16,13-13 0,14-14-16</inkml:trace>
        </inkml:traceGroup>
        <inkml:traceGroup>
          <inkml:annotationXML>
            <emma:emma xmlns:emma="http://www.w3.org/2003/04/emma" version="1.0">
              <emma:interpretation id="{7349D468-280B-4580-A942-FB46AA0F7BCF}" emma:medium="tactile" emma:mode="ink">
                <msink:context xmlns:msink="http://schemas.microsoft.com/ink/2010/main" type="inkWord" rotatedBoundingBox="18739,3783 20449,3790 20445,4730 18735,4723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06741.5833">-13890 2987 0,'0'0'15,"0"0"1,0 0-16,0 0 16,-14 27-1,0 0-15,1 0 16,13 13-16,0 0 16,0 14-1,13-14-15,1 14 16,13 0-1,1-14-15,-1 0 16,-27-40-16</inkml:trace>
          <inkml:trace contextRef="#ctx0" brushRef="#br1" timeOffset="206229.7556">-14027 3148 0,'0'0'16,"0"0"-1,13-13-15,1-14 16,0 0 0,0-26-16,-14-1 15,0 0-15,-14 14 16,0 13 0,0 0-16,1 14 15,-1 13 1,-13 0-16,-1 27 15,-13 26-15,14 14 16,0 27 0,13 0-16,14 41 15,14-1 1,13-40-16,-13-27 16,-1-13-1,1-14-15,0-13 16,-14 0-16,0 0 15,0-27 1</inkml:trace>
          <inkml:trace contextRef="#ctx0" brushRef="#br1" timeOffset="206458.0485">-14506 3457 0,'0'0'0,"14"0"15,27 0-15,13 0 16,1 0 0,0 0-16,13 0 15,-13-13 1,-55 13-16</inkml:trace>
          <inkml:trace contextRef="#ctx0" brushRef="#br1" timeOffset="208744.0079">-14055 3403 0,'0'0'0,"0"0"16,0 0-16,0 0 15,0 0 1,0 0-16,0 0 15,0 0 1,0 0-16,0 0 16,0 0-1,0 0-15,0 0 16,0 0-16,0 0 16,-13 14-1,-1-1-15,-27 1 16,0-1-1,0 1-15,0-1 16,41-13-16</inkml:trace>
          <inkml:trace contextRef="#ctx0" brushRef="#br1" timeOffset="210692.6408">-13849 3068 0,'0'0'15,"0"0"-15,0 0 16,0 0 0,0 0-16,0 0 15,0 0-15,0 0 16,0 0 0,0 13-16,13 1 15,15 13 1,13-1-16,0 1 15,0 14 1,0-15-16,0 1 16,0 0-16,0 0 15,0-14 1,0-13-16,0 14 16,-13-1-1,-28-13-15</inkml:trace>
          <inkml:trace contextRef="#ctx0" brushRef="#br1" timeOffset="212199.9229">-13685 3148 0,'0'0'0,"0"0"16,0 0-1,0 0-15,0 0 16,0 0-1,0 0-15,0 0 16,0 0-16,0 0 16,14 0-1,-1 0-15,1 0 16,0-13 0,-1 0-16,1-1 15,0 1 1,-1-1-16,1 1 15,0-1-15,-1 1 16,1 0 0,-14 13-16,0 0 15,0 0 1,0 13-16,-14 14 16,-27 40-16,-13 54 15,54-121 1</inkml:trace>
          <inkml:trace contextRef="#ctx0" brushRef="#br1" timeOffset="209933.218">-13507 3135 0,'0'0'16,"0"0"-16,0 0 16,0 0-1,0 0-15,0 0 16,0 0-1,0 0-15,0 0 16,0 0 0,0 0-16,0 0 15,0 0-15,0 0 16,0 0 0,0 0-16,0 0 15,0 0 1,0 0-16,0 0 15,0 0-15,0 0 16,0-13 0,0 13-16,0 0 15,0 0 1,0 0-16,0 0 16,0 0-1,0 0-15,0 0 16,0 0-16,0 0 15,-14 26 1,0 15-16,-27 39 16,0 1-1,14-28-15,0 28 16,27-41-16,0-13 16,0-27-1</inkml:trace>
          <inkml:trace contextRef="#ctx0" brushRef="#br1" timeOffset="211125.8713">-13220 3202 0,'0'0'0,"0"0"16,0 0-16,0 0 15,0 0 1,14 14-16,-1 12 16,1 15-1,0 12-15,0 1 16,13 0-16,-13-14 15,13 14 1,-13-14-16,-14-40 16</inkml:trace>
          <inkml:trace contextRef="#ctx0" brushRef="#br1" timeOffset="211578.0869">-13028 2880 0,'0'0'16,"0"0"-16,13 13 15,15 14 1,-1 0-16,0 13 15,1 1 1,-1-1-16,1 0 16,-1 41-1,-13-54-15,-1 13 16,-13 13-16,-13-12 16,-15-1-1,-40 41-15,68-81 16</inkml:trace>
        </inkml:traceGroup>
        <inkml:traceGroup>
          <inkml:annotationXML>
            <emma:emma xmlns:emma="http://www.w3.org/2003/04/emma" version="1.0">
              <emma:interpretation id="{2E7E7DE8-8A69-4104-BAEA-C9E0D99FEA09}" emma:medium="tactile" emma:mode="ink">
                <msink:context xmlns:msink="http://schemas.microsoft.com/ink/2010/main" type="inkWord" rotatedBoundingBox="22255,3702 24432,3711 24428,4725 22251,471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214719.0743">-10853 3390 0,'0'0'16,"0"0"-16,14 0 15,27 0 1,14 13-16,27-13 16,-14 0-16,-13 0 15,-14 0 1,0 0-16,-41 0 15</inkml:trace>
          <inkml:trace contextRef="#ctx0" brushRef="#br1" timeOffset="214994.969">-10182 3041 0,'0'0'0,"0"0"16,0 0-16,0 0 16,-14 13-1,0 14-15,-13 14 16,13-1 0,1 14-16,-1-1 15,14 14-15,0 0 16,14-13-1,13-14-15,0 1 16,-27-41 0</inkml:trace>
          <inkml:trace contextRef="#ctx0" brushRef="#br1" timeOffset="215556.5372">-9772 3296 0,'0'0'16,"0"0"-1,0 0-15,-13 0 16,-1 0 0,-13 0-16,13 0 15,-13-13-15,13-1 16,0 1-1,1-1-15,13 14 16,0-13 0,0 0-16,27-14 15,0 0 1,1 13-16,-1 1 16,0 13-16,1 0 15,-1 13 1,0 14-16,-13 14 15,-14 12 1,-14 28-16,-13 13 16,-14-14-1,-14 1-15,14-27 16,14-14-16,13 0 16,14-40-1</inkml:trace>
          <inkml:trace contextRef="#ctx0" brushRef="#br1" timeOffset="214471.6863">-10989 3216 0,'0'0'15,"0"0"-15,0 0 16,13 0-1,1 0-15,13-14 16,1 1-16,13-1 16,0 1-1,0-14-15,0 0 16,0-13 0,0 0-16,-14-1 15,1-12 1,-1 12-16,-13 1 15,-1 0-15,-13 13 16,0 13 0,-13-12-16,-1 12 15,0 14 1,14 0-16,-13 0 16,-1 14-16,0 12 15,-13 28 1,0 27-16,13-14 15,14 0 1,0 14-16,14 13 16,-1-1-16,1 1 15,0-13 1,-1 0-16,1-28 16,0-12-1,-14-1-15,0-27 16,0 14-1,0-27-15</inkml:trace>
          <inkml:trace contextRef="#ctx0" brushRef="#br1" timeOffset="216069.47">-9457 3095 0,'0'0'0,"0"0"16,0 0-16,0 0 15,0 0 1,0 0-16,-14 13 16,1 1-1,-1 12-15,0 1 16,-13 14-16,13-1 15,1 13 1,-1-12-16,0-1 16,14 0-1,0 1-15,0-1 16,14-13 0,0 0-16,-1-1 15,-13-26-15</inkml:trace>
          <inkml:trace contextRef="#ctx0" brushRef="#br1" timeOffset="216503.91">-9375 3403 0,'0'0'15,"0"0"-15,0 0 16,0 0 0,0 0-16,28-13 15,-1 0 1,14-1-16,0 14 16,-14 0-1,1 14-15,-15-1 16,-13 0-16,-13 28 15,-1-1 1,-13 0-16,-1 1 16,-13-1-1,14-13-15,0-14 16,13 1 0,0-1-16,14-13 15,0 0-15,14 13 16,27 1-1,27 13-15,1-14 16,-1-13 0,-68 0-16</inkml:trace>
          <inkml:trace contextRef="#ctx0" brushRef="#br1" timeOffset="216906.6878">-8923 3041 0,'0'0'0,"0"0"16,0 0-1,13 13-15,1 1 16,0 13-16,-1 13 16,15 27-1,-14 27-15,-1 0 16,-13-27-1,0 0-15,-13-13 16,-1-14 0,-14 1-16,-13-1 15,-13 14-15,54-54 16</inkml:trace>
        </inkml:traceGroup>
        <inkml:traceGroup>
          <inkml:annotationXML>
            <emma:emma xmlns:emma="http://www.w3.org/2003/04/emma" version="1.0">
              <emma:interpretation id="{474A922C-6C09-493F-A61D-9AB39EE91DAB}" emma:medium="tactile" emma:mode="ink">
                <msink:context xmlns:msink="http://schemas.microsoft.com/ink/2010/main" type="inkWord" rotatedBoundingBox="26005,3729 27715,3736 27711,4752 26000,474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218000.7827">-7240 3283 0,'0'0'16,"27"0"-16,14 0 16,0 0-1,14 13-15,0-13 16,-14 0-1,14 0-15,-14 0 16,-28 0-16,-13 0 16</inkml:trace>
          <inkml:trace contextRef="#ctx0" brushRef="#br1" timeOffset="217744.9476">-7035 3148 0,'0'0'16,"0"0"-16,27-13 15,14-27 1,1-14-16,-15 14 16,0-14-16,1 14 15,-15-1 1,-13 1-16,0 13 16,-13 14-1,-1-1-15,0 1 16,1 13-1,-15 13-15,1 28 16,-1 12-16,1 15 16,0-1-1,13 0-15,14 13 16,0 28 0,0-14-16,14 0 15,-14-27-15,0-13 16,0-14-1,0-13-15,0 0 16,0-27 0</inkml:trace>
          <inkml:trace contextRef="#ctx0" brushRef="#br1" timeOffset="218276.1896">-6679 2987 0,'0'0'0,"0"0"15,-14 14-15,0-1 16,1 14 0,-1 0-16,0 0 15,1 13 1,13 0-16,13 14 15,1 0 1,13-1-16,1-12 16,-1-1-16,14 0 15,-41-40 1</inkml:trace>
          <inkml:trace contextRef="#ctx0" brushRef="#br1" timeOffset="221798.2392">-6323 3229 0,'0'0'0,"0"0"16,0 0-16,0 0 15,0 0 1,0 0-16,0 0 15,0-13-15,13-1 16,1 1 0,0-1-16,13 1 15,0-1 1,-13 14-16,0 0 16,-1 0-16,-13 0 15,14 14 1,-14 13-16,-14 53 15,-13 28 1,-14-14-16,0-27 16,0 0-1,14-27-15,-1-13 16,1 13-16,27-40 16</inkml:trace>
          <inkml:trace contextRef="#ctx0" brushRef="#br1" timeOffset="222301.0539">-5927 3054 0,'0'0'0,"0"0"16,0 0-16,0 0 15,0 0 1,-13 14-16,-15-1 16,1 14-1,0 0-15,-14 0 16,0 0-16,-1 0 16,-12 13-1,-1 13-15,14-12 16,14-1-1,13-13-15,14 13 16,0 0-16,14 1 16,-1-14-1,15-1-15,-1 1 16,14 0 0,-41-27-16</inkml:trace>
          <inkml:trace contextRef="#ctx0" brushRef="#br1" timeOffset="222960.7228">-6022 3283 0,'0'0'0,"0"0"16,0 0-1,0 0-15,0 0 16,0 0-1,0 0-15,27 0 16,14 0-16,0-14 16,-14 14-1,1 0-15,-1 0 16,-13 0 0,0 0-16,-14 0 15,0 14-15,0-1 16,-14 14-1,-13-14-15,-1 1 16,14-1 0,1 1-16,-1-1 15,14-13 1,0 0-16,0 0 16,14 13-16,13 14 15,1 0 1,13 13-16,-14 1 15,0-1 1,-13-13-16,0 0 16,-1-14-1,-13 1-15,0-1 16,-13 14-16,-28 0 16,-28 0-1,1-14-15,-1 0 16,69-13-1</inkml:trace>
          <inkml:trace contextRef="#ctx0" brushRef="#br1" timeOffset="223502.6761">-5694 2907 0,'0'0'15,"0"0"-15,0 0 16,0 0-16,0 0 15,14 13 1,-1 1-16,1 12 16,13 15-1,1-1-15,-1 27 16,1 27 0,-15 13-16,-13 1 15,-13-28-15,-1-12 16,0-15-1,1-12-15,-15-1 16,1-13 0,27-27-16</inkml:trace>
        </inkml:traceGroup>
      </inkml:traceGroup>
      <inkml:traceGroup>
        <inkml:annotationXML>
          <emma:emma xmlns:emma="http://www.w3.org/2003/04/emma" version="1.0">
            <emma:interpretation id="{14A033A7-538A-4AA3-BDB5-03D3B2BBDF59}" emma:medium="tactile" emma:mode="ink">
              <msink:context xmlns:msink="http://schemas.microsoft.com/ink/2010/main" type="line" rotatedBoundingBox="30339,3942 33487,3787 33531,4682 30383,4836"/>
            </emma:interpretation>
          </emma:emma>
        </inkml:annotationXML>
        <inkml:traceGroup>
          <inkml:annotationXML>
            <emma:emma xmlns:emma="http://www.w3.org/2003/04/emma" version="1.0">
              <emma:interpretation id="{561CBEF5-7772-4A7D-B09D-8686DFA415C2}" emma:medium="tactile" emma:mode="ink">
                <msink:context xmlns:msink="http://schemas.microsoft.com/ink/2010/main" type="inkWord" rotatedBoundingBox="30339,3942 33487,3787 33531,4682 30383,4836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230167.3243">-2259 3175 0,'0'0'16,"0"0"-1,0 0-15,13 0 16,15-13-1,13-1-15,13 14 16,-13 0-16,14 14 16,-14-1-1,-13 1-15,-15-1 16,1 14 0,-14 27-16,-14-1 15,-13 14-15,-14 1 16,0-1-1,13-27-15,1 0 16,0 1 0,13-15-16,0 1 15,1 0-15,13 0 16,0-27 0</inkml:trace>
          <inkml:trace contextRef="#ctx0" brushRef="#br1" timeOffset="226769.378">-2903 2974 0,'0'0'0,"0"0"16,0 0-16,0 13 15,14 14 1,0 0-16,0 27 16,13 53-1,0 41-15,1-14 16,13-27-16,0-26 15,-14-14 1,0-13-16,1-27 16,-14-1-1,-14-26-15</inkml:trace>
          <inkml:trace contextRef="#ctx0" brushRef="#br1" timeOffset="229863.9192">-2218 3256 0,'0'0'0,"0"0"16,0 0-16,0 0 15,0 0 1,0 0-16,0 0 15,0 0 1,0 0-16</inkml:trace>
          <inkml:trace contextRef="#ctx0" brushRef="#br1" timeOffset="230690.5173">-1685 3189 0,'0'0'0,"0"0"15,0 0-15,0 0 16,0 0-1,0 0-15,0 0 16,0 0 0,0 0-16,-13 13 15,-15 14-15,-26 13 16,-1 0 0,14-13-16,0 0 15,13 13 1,1-13-16,13 0 15,14 0-15,0 13 16,14 1 0,13-1-16,14-13 15,0 0 1,0-1-16,1-12 16,-15-1-1,-27-13-15</inkml:trace>
          <inkml:trace contextRef="#ctx0" brushRef="#br1" timeOffset="230987.1465">-1712 3430 0,'0'0'15,"0"0"-15,14 14 16,-1 13 0,1-1-16,0 15 15,-1-1-15,1 0 16,-14-13 0,14 0-16,-1 0 15,-13 0 1,0 0-16,0-14 15,0 0-15,0-13 16</inkml:trace>
          <inkml:trace contextRef="#ctx0" brushRef="#br1" timeOffset="231224.3405">-1520 3538 0,'0'0'16,"0"0"-1,13 0-15,28 0 16,14 0-16,0 0 16,-1-14-1,1 14-15,0 0 16,-14 0-1,-41 0-15</inkml:trace>
          <inkml:trace contextRef="#ctx0" brushRef="#br1" timeOffset="231864.0776">-877 3269 0,'0'0'15,"0"0"-15,0 0 16,0 0-1,-14-13-15,0-1 16,1 1-16,13 0 16,0 13-1,0-14-15,0 1 16,13-14 0,1 13-16,0 1 15,13 0 1,0-1-16,14 1 15,0 13-15,1 0 16,-15 13 0,-13 14-16,-1 0 15,-13 13 1,-13 41-16,-15-14 16,-27 13-16,14-13 15,0 1 1,14-28-16,0-13 15,-1 0 1,28-27-16</inkml:trace>
          <inkml:trace contextRef="#ctx0" brushRef="#br1" timeOffset="232406.3607">-412 3054 0,'0'0'15,"0"0"1,0 0-16,0 0 15,0 0 1,-14 14-16,-13-1 16,-14 1-16,0 13 15,0-1 1,-14 1-16,14 0 16,14 0-1,13 13-15,0-13 16,14 13-1,14 1-15,13 12 16,14 1-16,0-14 16,0-13-1,0 0-15,-41-27 16</inkml:trace>
          <inkml:trace contextRef="#ctx0" brushRef="#br1" timeOffset="232908.7141">-412 3309 0,'0'0'0,"0"0"15,0 0 1,0 0-16,0 0 16,0 0-16,0 0 15,27-13 1,1 0-16,-1 13 16,0 0-1,1 0-15,-1 13 16,0 14-16,-13 0 15,-14 13 1,0 0-16,-14 14 16,1-14-1,-1-13-15,0 0 16,1 0 0,-1-14-16,14 1 15,0-14 1,0 0-16,0 0 15,14 13-15,-1 1 16,28-1 0,28 14-16,-1-14 15,-13 1 1,-55-14-16</inkml:trace>
          <inkml:trace contextRef="#ctx0" brushRef="#br1" timeOffset="233391.0076">39 2826 0,'0'0'0,"0"0"16,0 0 0,14 14-16,0 26 15,13 14 1,14 13-16,0 40 15,14 41 1,-28 13-16,-13-54 16,0 28-16,-14-135 15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25:21.2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2727F5-A52D-4ED8-B219-E75F235686D7}" emma:medium="tactile" emma:mode="ink">
          <msink:context xmlns:msink="http://schemas.microsoft.com/ink/2010/main" type="inkDrawing" rotatedBoundingBox="1335,4925 30934,5120 30929,5960 1329,5764" shapeName="Other"/>
        </emma:interpretation>
      </emma:emma>
    </inkml:annotationXML>
    <inkml:trace contextRef="#ctx0" brushRef="#br0">0 558 0,'0'0'16,"28"0"-16,40-13 16,83-14-1,13 13-15,0-12 16,69-1 0,-1 0-16,-40 13 15,95 1-15,-40 0 16,-1-1-1,55 1-15,-68-1 16,122-13 0,-108 14-16,95-14 15,-55 14-15,69-14 16,-28 14 0,42-14-16,-69 13 15,82-13 1,-41 1-16,68-1 15,-54 0 1,27 0-16,42 0 16,-83 14-16,123-1 15,-123 1 1,55-1-16,82 1 16,-123 26-1,109-26-15,-27 26 16,27 1-16,-41-1 15,82-26 1,-68 26-16,-14 1 16,124-14-1,-56 0-15,-13 13 16,-41-26 0,82 66-16,-55-53 15,-27 0-15,55 14 16,-14-1-1,-69 1-15,56 13 16,40-14 0,-68 0-16,-14 1 15,82-1-15,-41 1 16,-81-1 0,81 27-16,-55-26 15,1-1 1,95 14-16,-68-14 15,-28 14 1,69 0-16,28 0 16,-111 0-16,42 0 15,55 0 1,-110-1-16,28-12 16,13-1-1,-55 1-15,69 13 16,-96 13-16,14 27 15,13 0 1,-68 14-16,28 13 16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25:28.3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36012D-5324-4796-9C60-C6242573A0CF}" emma:medium="tactile" emma:mode="ink">
          <msink:context xmlns:msink="http://schemas.microsoft.com/ink/2010/main" type="writingRegion" rotatedBoundingBox="4394,4857 543,5197 422,3819 4273,3480"/>
        </emma:interpretation>
      </emma:emma>
    </inkml:annotationXML>
    <inkml:traceGroup>
      <inkml:annotationXML>
        <emma:emma xmlns:emma="http://www.w3.org/2003/04/emma" version="1.0">
          <emma:interpretation id="{BBA948B0-EA0A-42B3-8037-44104C49AA1C}" emma:medium="tactile" emma:mode="ink">
            <msink:context xmlns:msink="http://schemas.microsoft.com/ink/2010/main" type="paragraph" rotatedBoundingBox="4394,4857 543,5197 422,3819 4273,3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4C3620-B30F-4AF0-9322-CBD19A61A50C}" emma:medium="tactile" emma:mode="ink">
              <msink:context xmlns:msink="http://schemas.microsoft.com/ink/2010/main" type="line" rotatedBoundingBox="4394,4857 543,5197 422,3819 4273,3480"/>
            </emma:interpretation>
          </emma:emma>
        </inkml:annotationXML>
        <inkml:traceGroup>
          <inkml:annotationXML>
            <emma:emma xmlns:emma="http://www.w3.org/2003/04/emma" version="1.0">
              <emma:interpretation id="{9618D702-4732-42F4-87EA-CC374926FEE1}" emma:medium="tactile" emma:mode="ink">
                <msink:context xmlns:msink="http://schemas.microsoft.com/ink/2010/main" type="inkWord" rotatedBoundingBox="4394,4857 543,5197 422,3819 4273,34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-31049 3336 0,'0'0'16,"0"0"-16,27 0 15,69-13-15,-96 13 16</inkml:trace>
          <inkml:trace contextRef="#ctx0" brushRef="#br0" timeOffset="-199.6316">-30967 3578 0,'0'0'0,"0"13"15,0 14-15,-14 14 16,0-15-1,14 1-15,0-13 16,-13-1 0,-1 1-16,14-14 15,0 0-15,0 0 16,-14 0 0,1 0-16,-1 0 15,0 0 1,0 0-16,1 0 15,-15 0 1,1 0-16,0 13 16,-1 0-16,-13 14 15,-13 0 1,-1 13-16,-14 27 16,1 1-1,27-15-15,-14 14 16,55-67-16</inkml:trace>
          <inkml:trace contextRef="#ctx0" brushRef="#br0" timeOffset="274.1244">-29969 2598 0,'0'0'15,"0"0"-15,-13 0 16,-42 13-16,-41 28 15,1 12 1,-15 14-16,-13 14 16,-14 0-1,0-1-15,41-26 16,28-14 0,0 14-16,68-54 15</inkml:trace>
          <inkml:trace contextRef="#ctx0" brushRef="#br0" timeOffset="-1351.3105">-29298 3081 0,'0'0'16,"0"0"-16,0 0 15,0 0 1,27-13-16,1-1 16,26 1-1,29-14-15,-15 14 16,-13-1-16,-1 1 16,-54 13-1</inkml:trace>
          <inkml:trace contextRef="#ctx0" brushRef="#br0" timeOffset="-2749.3236">-28929 3336 0,'0'0'0,"0"0"0,-13 41 16,-15-1 0,-13 14-16,0-1 15,0-12-15,0-15 16,-14 1-1,-13-13-15,13-14 16,14 0 0,14-14-16,13 1 15,1-14-15,-1 0 16,14-13 0,14-14-16,-1 14 15,1 0 1,0 13-16,-14 13 15,0 1 1,0-1-16,-14 1 16,-13 13-16,-28 0 15,14 0 1,0 13-16,13 1 16,1-1-1,13 1-15,1-1 16,-1 1-16,14-1 15,0 14 1,0 13-16,0 0 16,0 14-1,0 0-15,-14-14 16,14 0-16,-13-13 16,-1-13-1,0-1-15,0 1 16,1-14-1,13 0-15,-14 0 16,0-14 0,1 1-16,-1-1 15,0 1-15,1-1 16,13 14 0,0 0-16,0 0 15,-14 14 1,0-1-16,-13 14 15,0 0 1,-28 13-16,0-13 16,0 0-16,1 0 15,13 0 1,41-27-16</inkml:trace>
          <inkml:trace contextRef="#ctx0" brushRef="#br0" timeOffset="-968.8868">-29873 3014 0,'0'0'0,"0"0"16,0 0-16,0 0 15,0 0 1,0 0-16,0 0 15,-13 14 1,-1-1-16,0 27 16,-13 14-16,-1 27 15,1-1 1,0-13-16,13-27 16,0 14-1,14-54-15</inkml:trace>
          <inkml:trace contextRef="#ctx0" brushRef="#br0" timeOffset="-652.386">-30475 3444 0,'0'0'15,"0"0"-15,0 0 16,0 0 0,14 13-16,0 1 15,-1-1-15,1 0 16,0 1 0,-1 13-16,-13 0 15,0 13 1,-13-13-16,-1 0 15,-13 13 1,-1 0-16,1 0 16,27-40-16</inkml:trace>
          <inkml:trace contextRef="#ctx0" brushRef="#br0" timeOffset="529.7028">-31351 3068 0,'0'0'16,"0"0"-16,0 0 15,0 13-15,0 28 16,0 12 0,0 55-16,-13-14 15,-1 13 1,0-13-16,1-27 16,-15 14-1,28-81-15</inkml:trace>
          <inkml:trace contextRef="#ctx0" brushRef="#br0" timeOffset="728.0468">-31734 3860 0,'0'0'0,"0"0"15,0 0-15,-13 27 16,-15 13-1,1 27-15,0-13 16,-15 0-16,15-14 16,27-40-1</inkml:trace>
          <inkml:trace contextRef="#ctx0" brushRef="#br0" timeOffset="1418.7454">-32377 3565 0,'0'0'0,"0"0"16,0 0-1,0 0-15,14 0 16,13-14-16,28 14 15,-14 0 1,0 14-16,0-1 16,0 0-1,-13 1-15,-15-1 16,1 1-16,-14 13 16,-14-1-1,-27 1-15,-14 0 16,1 0-1,-1-14-15,0 1 16,1-14 0,12 0-16,15-14 15,13 1-15,1-14 16,13 0 0,0 0-16,13-13 15,1 13 1,13 0-16,-13 14 15,0 13-15,0 0 16,-1 13 0,1 1-16,-14-1 15,0 14 1,-14 0-16,1-14 16,-15 1-1,1-1-15,-28 1 16,0-14-16,1-14 15,-1-13 1,14-13-16,13 0 16,1-27-1,27-14-15,0 14 16,14-14 0,27-53-16,0-13 15,0-1-15,-41 148 16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26:35.7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5B15CF-3464-4AAA-B246-B49D1207893F}" emma:medium="tactile" emma:mode="ink">
          <msink:context xmlns:msink="http://schemas.microsoft.com/ink/2010/main" type="inkDrawing" rotatedBoundingBox="28220,5437 34117,5468 34117,5530 28219,5499" shapeName="Other"/>
        </emma:interpretation>
      </emma:emma>
    </inkml:annotationXML>
    <inkml:trace contextRef="#ctx0" brushRef="#br0">0 3 0,'0'0'0,"0"0"16,13 0 0,15 0-16,26 0 15,56 0-15,40 0 16,-13 0 0,27 0-16,69 0 15,-41 0 1,13 0-16,68 13 15,-54-13 1,69 0-16,-1 0 16,-41 14-16,83-14 15,-83 0 1,151-14-16,-96 14 16,96-13-1,-110 13-15,83 0 16,-110 13-16,109 14 15,-27 0 1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31:17.5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C0C709-7BC0-41E1-AEE7-4F0C0981EB49}" emma:medium="tactile" emma:mode="ink">
          <msink:context xmlns:msink="http://schemas.microsoft.com/ink/2010/main" type="inkDrawing" rotatedBoundingBox="7713,7462 15454,6638 15515,7212 7774,8037" semanticType="underline" shapeName="Other">
            <msink:sourceLink direction="with" ref="{C77360B1-F1B7-406A-BBA1-FC0236816937}"/>
            <msink:sourceLink direction="with" ref="{7C001CB2-516B-4738-B751-165C45263504}"/>
            <msink:sourceLink direction="with" ref="{61CA8438-11FB-41CF-BCC5-F2E8A7B7C436}"/>
          </msink:context>
        </emma:interpretation>
      </emma:emma>
    </inkml:annotationXML>
    <inkml:trace contextRef="#ctx0" brushRef="#br0">7759 168 0,'0'0'16,"0"0"-16,-14 0 15,0 0 1,-13 0-16,-1-13 15,1-1 1,0 14-16,-1-13 16,-13 13-16,14-14 15,-14 1 1,14-1-16,-15 1 16,1 0-1,-13-1-15,-1 1 16,-13-1-1,-1 14-15,14 0 16,-13 0-16,0 0 16,-15 0-1,1 0-15,-13 0 16,-1 0 0,0 0-16,14 0 15,-14 0-15,-13 0 16,-1 0-1,-13 0-15,14 0 16,13 0 0,0-13-16,-13 13 15,-15 0 1,-12 0-16,26 0 16,1 13-16,13-13 15,-41 0 1,0 0-16,0 0 15,28 14 1,13-14-16,-13 13 16,-28-13-16,14 14 15,13-1 1,14 0-16,1 1 16,-15-1-1,-13 1-15,13-1 16,1 1-1,13-1-15,14 0 16,-27 1-16,-1-14 16,-13 13-1,0 1-15,27-1 16,14 1 0,0-1-16,-14 0 15,-13 1 1,-1-1-16,1 1 15,13-1-15,14 1 16,0-1 0,-14 0-16,0 1 15,0-1 1,1 1-16,12-1 16,15 0-16,0 1 15,13-1 1,-27 14-16,13 0 15,1-14 1,0 1-16,-15 13 16,29-14-16,-1 14 15,14-14 1,0 14-16,0 0 16,13-13-1,-13 12-15,0 1 16,0-13-1,14-1-15,0 14 16,-14-14-16,13 1 16,1-1-1,13 1-15,0-1 16,14-13 0,-13 0-16,13 0 15,0 0 1,0 0-16,0 0 15,0 0-15,0 0 16,0 0 0,0 0-16,0-13 15,13-14 1,1-13-16,13-14 16,1 0-16,-1 0 15,1 14 1,-15 0-16,1 13 15,0 0 1,-1 14-16,1-1 16,-14 14-16,0 0 15,0 0 1,0 0-16,0 0 16,0 0-1,-14 27-15,1 0 16,-15 13-1,1 1-15,0-1 16,-1 0-16,-13-13 16,14 0-1,13 0-15,0-14 16,1 1 0,-1-1-16,14-13 15,0 13 1,0 1-16,14-1 15,13 1-15,0-1 16,1 14 0,13-14-16,0 1 15,14-1 1,27 14-16,-14-14 16,-13 1-1,0-1-15,-14-13 16,-14 0-16,0 0 15,-13 0 1,0 0-16,-1 0 16,-13 0-1,0 0-15,0 0 16,0 0-16,0 0 16,0 0-1,0 0-15,-13-13 16,-1-1-1,0-12-15,-13-15 16,0 1-16,-1 0 16,1-14-1,0 0-15,13 14 16,-13 0 0,13 13-16,0 0 15,0 0 1,1 14-16,-1 13 15,14 0-15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34:42.19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0DA444-16F9-4DC0-B4C2-CC18554D09FC}" emma:medium="tactile" emma:mode="ink">
          <msink:context xmlns:msink="http://schemas.microsoft.com/ink/2010/main" type="inkDrawing" rotatedBoundingBox="7800,10535 15326,9330 15433,9998 7907,11203" semanticType="callout" shapeName="Other">
            <msink:sourceLink direction="to" ref="{A2F36F1E-3C91-47EA-B1C2-39264CF33C5B}"/>
            <msink:sourceLink direction="from" ref="{7CACF904-97A3-4BCD-8B21-F7DAF6377A78}"/>
          </msink:context>
        </emma:interpretation>
      </emma:emma>
    </inkml:annotationXML>
    <inkml:trace contextRef="#ctx0" brushRef="#br0">7549 151 0,'0'0'16,"0"0"-16,0 0 15,0 0 1,0 0-16,0 0 16,0 0-1,0 0-15,0 0 16,0 0-16,-13 0 16,-1-14-1,0 1-15,-13 0 16,0-1-1,-14 1-15,0-1 16,-28 1-16,-13-1 16,-14 1-1,0 0-15,14 13 16,-13 0 0,12 0-16,-26-14 15,0 14 1,-15 0-16,15 14 15,-1-1-15,1-13 16,-28 13 0,0-13-16,14 14 15,27-14 1,1 13-16,-42-13 16,-27 0-16,27 14 15,14-1 1,13-13-16,-40 14 15,-15-1 1,29 0-16,26 1 16,-40-1-1,-15 1-15,1-1 16,41 1-16,14-14 16,-42 13-1,-13 0-15,13 1 16,28-1-1,14 1-15,-28 12 16,0-12 0,14 13-16,13 0 15,28-1-15,-27 1 16,-1 14 0,-13-15-16,14 1 15,-1 14 1,28-15-16,0 1 15,0 0-15,0 0 16,-28 0 0,1 0-16,27 0 15,0-1 1,0 1-16,13 0 16,-13 0-1,0 0-15,-14 0 16,14-1-16,14 1 15,-1 0 1,28-13-16,0-1 16,0 0-1,14 1-15,13-1 16,0 1-16,1-1 16,-1-13-1,14 0-15,0 0 16,0 0-1,0 0-15,0 0 16,0 0 0,0-13-16,14-14 15,13-13-15,14-1 16,0-12 0,0-1-16,0 14 15,0-1 1,-13 1-16,-1 13 15,-13 14 1,-1-1-16,-13 14 16,0 0-16,0 0 15,-27 14 1,-14 26-16,-14 0 16,-13 14-1,13 0-15,-13 13 16,13-13-16,14-14 15,0 0 1,14-13-16,13 0 16,0-14-1,14 1-15,0-1 16,0 1 0,14-1-16,0 0 15,13 1-15,14-1 16,27 14-1,1 0-15,-14-14 16,-1 1 0,1-1-16,-14-13 15,-14 0-15,-13 0 16,0 0 0,-1 0-16,-13 0 15,0 0 1,14-13-16,0-1 15,-1-12 1,-13-15-16,0-12 16,0 12-16,0-12 15,0-1 1,0 0-16,0 14 16,0 0-1,0 13-15,0 13 16,0 14-16,0 0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50.646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307 0 0,'0'0'0,"0"0"16,-12 0-16,-12 0 15,1 0 1,-13 0-16,1 0 16,0 0-16,11 0 15,-11 0 1,0 0-16,11 0 16,0 0-1,24 0-15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34:44.63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BAD54C-2223-4706-A380-72A499850147}" emma:medium="tactile" emma:mode="ink">
          <msink:context xmlns:msink="http://schemas.microsoft.com/ink/2010/main" type="writingRegion" rotatedBoundingBox="5768,11087 8637,11145 8613,12362 5744,12304"/>
        </emma:interpretation>
      </emma:emma>
    </inkml:annotationXML>
    <inkml:traceGroup>
      <inkml:annotationXML>
        <emma:emma xmlns:emma="http://www.w3.org/2003/04/emma" version="1.0">
          <emma:interpretation id="{8574932C-83EB-448C-A065-ECF3529FF225}" emma:medium="tactile" emma:mode="ink">
            <msink:context xmlns:msink="http://schemas.microsoft.com/ink/2010/main" type="paragraph" rotatedBoundingBox="5768,11087 8637,11145 8613,12362 5744,12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0A5D2-0148-4A22-A7F0-2C244017D42C}" emma:medium="tactile" emma:mode="ink">
              <msink:context xmlns:msink="http://schemas.microsoft.com/ink/2010/main" type="line" rotatedBoundingBox="5768,11087 8637,11145 8613,12362 5744,12304"/>
            </emma:interpretation>
          </emma:emma>
        </inkml:annotationXML>
        <inkml:traceGroup>
          <inkml:annotationXML>
            <emma:emma xmlns:emma="http://www.w3.org/2003/04/emma" version="1.0">
              <emma:interpretation id="{A2F36F1E-3C91-47EA-B1C2-39264CF33C5B}" emma:medium="tactile" emma:mode="ink">
                <msink:context xmlns:msink="http://schemas.microsoft.com/ink/2010/main" type="inkWord" rotatedBoundingBox="5768,11087 8637,11145 8613,12362 5744,12304">
                  <msink:destinationLink direction="to" ref="{C00DA444-16F9-4DC0-B4C2-CC18554D09F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-27464 10116 0,'0'0'0,"0"0"16,0 0-1,0 0-15,0 13 16,0 14 0,0 27-16,-14 40 15,14 54 1,0-14-16,0-27 15,14 1-15,-1-1 16,1-26 0,0-1-16,-1-26 15,1 0 1,-14-54-16</inkml:trace>
          <inkml:trace contextRef="#ctx0" brushRef="#br0" timeOffset="253.8942">-27287 11096 0,'0'0'0,"0"0"16,0 13-16,0-13 16</inkml:trace>
          <inkml:trace contextRef="#ctx0" brushRef="#br0" timeOffset="2077.2511">-27054 10384 0,'0'0'0,"0"0"15,0 0 1,0 0-16,0 0 15,0 0-15,0 0 16,0 0 0,0 0-16,0 0 15,0 0 1,0 0-16,0 0 16,14 0-1,13 0-15,28-13 16,0 0-16,-1-1 15,-13 1 1,0-1-16,0 14 16,-13-13-1,-1 13-15,-13 0 16,0 0-16,-1 0 16,1 0-1,0 13-15,-1 1 16,1 26-1,0 41-15,-1 13 16,-13 0 0,-13-1-16,-1 1 15,0 14-15,1-1 16,13-13 0,0-40-16,0 0 15,0-14 1,0-13-16,0 0 15,0-14 1,0-13-16</inkml:trace>
          <inkml:trace contextRef="#ctx0" brushRef="#br0" timeOffset="2322.9515">-26808 11069 0,'0'0'16,"0"0"-1,14-13-15,13-1 16,1-13-16,13 1 16,14-15-1,-1 14-15,28-13 16,1 13-1,-15 14-15,-68 13 16</inkml:trace>
          <inkml:trace contextRef="#ctx0" brushRef="#br0" timeOffset="2778.0932">-26397 11096 0,'0'13'16,"-14"28"-16,1 12 15,13 1 1,13-14-16,1-13 15,13-13 1,1-14-16,13-14 16,13-13-1,15-40-15,-14 0 16,-28 13-16,0 1 16,-13 12-1,-14 1-15,0 13 16,-14 14-1,-13-1-15,-14 1 16,-14 13 0,0 13-16,14 1 15,14-1-15,0 14 16,13-13 0,14-14-16,0 0 15</inkml:trace>
          <inkml:trace contextRef="#ctx0" brushRef="#br0" timeOffset="3340.3418">-25562 10559 0,'0'0'0,"0"0"16,0 0-16,0 0 15,0 0 1,-14 0-16,-27 0 16,0-13-1,0 13-15,0 0 16,0 0-16,13 13 16,1 0-1,13 1-15,1-1 16,-1 1-1,0-1-15,1 14 16,-1 0-16,0-14 16,14 1-1,0-1-15,0 0 16,0 1 0,0-1-16,14 1 15,0-1 1,13 1-16,14-1 15,14 0-15,-1 1 16,-13-1 0,-13 1-16,-15-1 15,1 14 1,-14 0-16,0 13 16,-14 0-16,-27 14 15,0-14 1,0-13-16,14 0 15,0-13 1,27-14-16,0 0 16</inkml:trace>
          <inkml:trace contextRef="#ctx0" brushRef="#br0" timeOffset="3708.297">-25234 10384 0,'0'0'0,"0"0"16,0 0-1,0 0-15,0 27 16,-14 0 0,1 13-16,-1-13 15,0 0 1,-13 0-16,0 0 15,-1 0-15,1 0 16,13-1 0,0-12-16,14-1 15,0 1 1,14-1-16,0 0 16,-1 1-1,15-1-15,13 1 16,14-14-16,-1 0 15,1 0 1,-55 0-16</inkml:trace>
          <inkml:trace contextRef="#ctx0" brushRef="#br0" timeOffset="3941.2709">-25070 10425 0,'0'0'0,"0"0"16,0 13-16,-13 14 16,-1 54-1,-14-1-15,1 27 16,0 14 0,13-27-16,14-13 15,0-27 1,14-28-16,13-12 15,-27-14-15</inkml:trace>
          <inkml:trace contextRef="#ctx0" brushRef="#br0" timeOffset="4268.2406">-24810 10774 0,'0'0'0,"0"13"16,-14 14-16,14 13 16,0 1-1,14-15-15,0 1 16,0-13-16,13-1 16,-13-13-1,13-13-15,0-1 16,1-13-1,-1-26-15,-13-14 16,-14-1-16,-14 28 16,0 13-1,1 14-15,-28 13 16,-14 27 0,55-27-16</inkml:trace>
        </inkml:traceGroup>
      </inkml:traceGroup>
    </inkml:traceGroup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28:11.05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CC6851-DF27-47E2-9C01-1708961861DD}" emma:medium="tactile" emma:mode="ink">
          <msink:context xmlns:msink="http://schemas.microsoft.com/ink/2010/main" type="writingRegion" rotatedBoundingBox="1677,5812 34819,5919 34776,19351 1634,19243"/>
        </emma:interpretation>
      </emma:emma>
    </inkml:annotationXML>
    <inkml:traceGroup>
      <inkml:annotationXML>
        <emma:emma xmlns:emma="http://www.w3.org/2003/04/emma" version="1.0">
          <emma:interpretation id="{50FC134E-0EE5-4BF0-8A0B-BDCC2CDBC7DE}" emma:medium="tactile" emma:mode="ink">
            <msink:context xmlns:msink="http://schemas.microsoft.com/ink/2010/main" type="paragraph" rotatedBoundingBox="2236,5724 33512,6016 33496,7727 2221,7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8E83D-ACF4-466A-985C-A8E3EE445155}" emma:medium="tactile" emma:mode="ink">
              <msink:context xmlns:msink="http://schemas.microsoft.com/ink/2010/main" type="line" rotatedBoundingBox="2236,5724 33512,6016 33496,7727 2220,7436"/>
            </emma:interpretation>
          </emma:emma>
        </inkml:annotationXML>
        <inkml:traceGroup>
          <inkml:annotationXML>
            <emma:emma xmlns:emma="http://www.w3.org/2003/04/emma" version="1.0">
              <emma:interpretation id="{E9C48052-6849-4E9D-AD29-2E463F5AD48E}" emma:medium="tactile" emma:mode="ink">
                <msink:context xmlns:msink="http://schemas.microsoft.com/ink/2010/main" type="inkWord" rotatedBoundingBox="5614,5825 5693,5825 5683,6940 5603,6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-27629 4853 0,'0'0'0,"0"0"15,0 0-15,0 0 16,0 0-1,0 14-15,0 13 16,14 26 0,0 82-16,-28 53 15,14-14-15,0-40 16,14-26 0,-1-1-16,1-13 15,0-13 1,-14-81-16</inkml:trace>
        </inkml:traceGroup>
        <inkml:traceGroup>
          <inkml:annotationXML>
            <emma:emma xmlns:emma="http://www.w3.org/2003/04/emma" version="1.0">
              <emma:interpretation id="{C77360B1-F1B7-406A-BBA1-FC0236816937}" emma:medium="tactile" emma:mode="ink">
                <msink:context xmlns:msink="http://schemas.microsoft.com/ink/2010/main" type="inkWord" rotatedBoundingBox="2232,6200 8107,6255 8096,7490 2220,7435">
                  <msink:destinationLink direction="with" ref="{A9C0C709-7BC0-41E1-AEE7-4F0C0981EB4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5.3575">-27328 6209 0,'0'0'0,"0"0"16,0 0-1</inkml:trace>
          <inkml:trace contextRef="#ctx0" brushRef="#br0" timeOffset="1800.1717">-27232 6182 0,'0'0'0,"0"0"16,0 0-1,0 0-15,0 0 16,0 0 0,0 0-16,-13 0 15,-1 0-15,0 0 16,0 0-1,1-13-15,13 13 16,0-13 0,0-1-16,13 1 15,1-1-15,0 14 16,0 0 0,-1 0-16,1 0 15,-14 0 1,0 0-16,0 0 15,0 0 1,0 0-16,0 0 16,0 0-16</inkml:trace>
          <inkml:trace contextRef="#ctx0" brushRef="#br0" timeOffset="-80429.8645">-30967 5229 0,'0'0'16,"0"0"-16,0 0 15,0 0 1,0 0-16,0 0 15,0 14 1,0 66-16,0 81 16,0 94-16,-28 135 15,1-55 1</inkml:trace>
          <inkml:trace contextRef="#ctx0" brushRef="#br0" timeOffset="3247.7495">-26808 5578 0,'0'0'15,"0"0"-15,0 0 16,0 0 0,0 0-16,0 0 15,-13 0-15,-15 14 16,-26 13 0,13 13-16,0 0 15,13 14 1,1 0-16,13-14 15,14 0-15,0-13 16,14-14 0,-1 1-16,29-14 15,-1-14 1,13-13-16,1-13 16,-14 0-1,0-14-15,-14 1 16,-13-1-16,-14 14 15,-14 13 1,-13 0-16,0 13 16,-14 14-1,-14 14-15,14-1 16,0 1 0,14-1-16,13 1 15,14 12-15,0-26 16</inkml:trace>
          <inkml:trace contextRef="#ctx0" brushRef="#br0" timeOffset="3908.2194">-26507 5538 0,'0'0'0,"0"0"16,0 13-1,-13 1-15,-1 13 16,0 0-1,-13-1-15,0 1 16,-1 14 0,15-15-16,13 1 15,0 0-15,13-13 16,1-1 0,0 0-16,13-13 15,14 0 1,0-13-16,0-14 15,0-13-15,0-14 16,-13 0 0,-28 1-16,0-1 15,-14 14 1,0 13-16,1 13 16,-15 1-16,1 13 15,-14 13 1,0 14-16,13 0 15,1 0 1,27-27-16</inkml:trace>
          <inkml:trace contextRef="#ctx0" brushRef="#br0" timeOffset="4421.0919">-26329 5739 0,'0'0'15,"0"0"-15,0 14 16,14 13 0,13 0-16,1-1 15,13 1 1,0-13-16,0-14 16,-14-14-16,14 1 15,-13-1 1,-1-12-16,0-15 15,-13-12 1,0 12-16,-14 1 16,-14 13-1,0 14-15,-27-1 16,-13 14-16,-15 14 16,14-1-1,1 1-15,26-1 16,15 0-1,-1 1-15,14-14 16,14 27-16,-14-27 16</inkml:trace>
          <inkml:trace contextRef="#ctx0" brushRef="#br0" timeOffset="4835.0112">-25768 5578 0,'0'0'0,"0"0"15,0 14 1,-13 13-16,-1-1 16,14 1-16,0 0 15,0 0 1,14-14-16,-1 1 15,15-1 1,13-13-16,13 0 16,-12-13-16,-15-14 15,0 0 1,-13-13-16,-14-14 16,-14 14-1,1 13-15,-15 14 16,-13 13-1,0 13-15,-14 14 16,28 0-16,0-14 16,13 1-1,0-1-15,14 0 16,0-13 0</inkml:trace>
          <inkml:trace contextRef="#ctx0" brushRef="#br0" timeOffset="5181.1626">-25343 5632 0,'0'0'0,"0"13"15,0 14 1,0 0-16,0 0 15,0 0 1,13-14-16,-13-13 16,14 0-1,0 0-15,13-13 16,0-14-16,14 0 16,-13-13-1,-1-14-15,-13 14 16,-14 13-1,0 14-15,0 13 16,-28 0-16,1 13 16,27-13-1</inkml:trace>
          <inkml:trace contextRef="#ctx0" brushRef="#br0" timeOffset="7492.6459">-25138 5605 0,'0'0'0,"0"0"16,0 0-16,0 0 16,0 0-1,0 0-15,0 0 16,-14-13 0,14 13-16,-14-14 15,1 14-15,-1 0 16,0-13-1,1 13-15,-15 0 16,1 0 0,-14 0-16,0 13 15,0 14 1,13 13-16,1 14 16,27-14-16,14 1 15,-14-41 1</inkml:trace>
        </inkml:traceGroup>
        <inkml:traceGroup>
          <inkml:annotationXML>
            <emma:emma xmlns:emma="http://www.w3.org/2003/04/emma" version="1.0">
              <emma:interpretation id="{7C001CB2-516B-4738-B751-165C45263504}" emma:medium="tactile" emma:mode="ink">
                <msink:context xmlns:msink="http://schemas.microsoft.com/ink/2010/main" type="inkWord" rotatedBoundingBox="10094,6117 12787,6142 12781,6777 10089,6752">
                  <msink:destinationLink direction="with" ref="{A9C0C709-7BC0-41E1-AEE7-4F0C0981EB4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96.5682">-22908 5283 0,'0'0'0,"0"0"16,0 0-1,0 0-15,0 0 16,0 0-1,0 0-15,0 0 16,0-13-16,14-14 16,13 0-1,1 0-15,-1 14 16,0-1 0,1 1-16,-15 13 15,1 0 1,0 13-16,-1 27 15,1 28-15,-14 12 16,-27 1 0,-28-1-16,-13-13 15,-14 0 1,27-26-16,0-14 16,14-1-1,14-12-15,-1-1 16,1 1-16,27-14 15,0 0 1,0 0-16,0 0 16,14 0-1,40 0-15,15 0 16,13 0-16,-14 0 16,-13 0-1,0 0-15,-55 0 16</inkml:trace>
          <inkml:trace contextRef="#ctx0" brushRef="#br0" timeOffset="8764.7654">-22484 5753 0,'0'0'15,"0"0"1,0 0-16,0 0 16,0 0-16,0 0 15,14 0 1,0 13-16,-14-13 15</inkml:trace>
          <inkml:trace contextRef="#ctx0" brushRef="#br0" timeOffset="9502.0326">-22032 5310 0,'0'0'16,"0"0"-16,0 13 15,-14 14 1,-13 13-16,0 14 16,-1 0-1,1-14-15,13 0 16,14 1-16,0-15 15,0 1 1,14-13-16,-1-1 16,1-13-1,0 0-15,13 0 16,1-13 0,-1-1-16,0-13 15,1-26-15,-1-1 16,-13 0-1,-14 1-15,0 12 16,0 14 0,-14 14-16,0 0 15,-13-1 1,-14 14-16,0 14 16,0 12-16,13-12 15,15 13 1,13-27-16</inkml:trace>
          <inkml:trace contextRef="#ctx0" brushRef="#br0" timeOffset="10095.5554">-21717 5377 0,'0'0'0,"0"0"15,0 0-15,0 0 16,0 0 0,-14 13-16,-13 14 15,-1 13-15,1 1 16,13-1 0,1 0-16,13-13 15,0 0 1,0-14-16,13 1 15,1-1 1,13-13-16,14 0 16,0-13-16,0-1 15,0-12 1,-13-15-16,-1-12 16,-13-1-1,-14 14-15,-14 13 16,-13 0-1,-14 13-15,0 1 16,0 13-16,0 13 16,0 1-1,13-1-15,1 1 16,13-1 0,14-13-16</inkml:trace>
          <inkml:trace contextRef="#ctx0" brushRef="#br0" timeOffset="10568.483">-21498 5337 0,'0'0'16,"0"13"-16,-14 27 15,0 14-15,1 0 16,13-1 0,0-12-16,13-14 15,1-1 1,0-12-16,13-1 16,0 1-1,14-14-15,0-14 16,0 1-16,1-1 15,-1-26 1,-14 0-16,0 0 16,-13-1-1,-14 1-15,-14 0 16,1 13 0,-1 0-16,0 14 15,-13 13-15,0 13 16,-15 14-1,1 0-15,0 0 16,14 13 0,0-13-16,13-14 15,14-13-15</inkml:trace>
          <inkml:trace contextRef="#ctx0" brushRef="#br0" timeOffset="11021.2849">-20978 5337 0,'0'0'0,"-14"13"16,0 27-16,-13 1 15,-1 12 1,15-26-16,13 0 16,0 0-1,0-14-15,13 1 16,1-1 0,27 1-16,0-14 15,-13 0-15,13-27 16,0 0-1,-14-13-15,0-14 16,-13 14 0,0-1-16,-14 14 15,0 14-15,-14 0 16,-27 13 0,0 0-16,0 13 15,0 0 1,14 14-16,13-13 15,14-14 1</inkml:trace>
          <inkml:trace contextRef="#ctx0" brushRef="#br0" timeOffset="11417.2044">-20677 5323 0,'0'0'0,"0"27"16,-14 13-1,14 14-15,0-14 16,0 1 0,0-15-16,0 1 15,14-13-15,-1-1 16,15 1-1,-1-14-15,14 0 16,0-27 0,-14 0-16,1-27 15,-14 0-15,-14 14 16,0 0 0,-14 0-16,0 13 15,0 13 1,-13 14-16,0 0 15,-14 14 1,0 13-16,41-27 16</inkml:trace>
        </inkml:traceGroup>
        <inkml:traceGroup>
          <inkml:annotationXML>
            <emma:emma xmlns:emma="http://www.w3.org/2003/04/emma" version="1.0">
              <emma:interpretation id="{61CA8438-11FB-41CF-BCC5-F2E8A7B7C436}" emma:medium="tactile" emma:mode="ink">
                <msink:context xmlns:msink="http://schemas.microsoft.com/ink/2010/main" type="inkWord" rotatedBoundingBox="13898,5857 22944,5942 22932,7216 13886,7132">
                  <msink:destinationLink direction="with" ref="{A9C0C709-7BC0-41E1-AEE7-4F0C0981EB4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257.4019">-15642 5874 0,'0'0'0,"0"0"0,0 0 15,0 0 1,0 0-16,27 0 16,1 0-1,13-14-15,0 14 16,41 0 0,0-13-16,0-1 15,0 14-15,-27 0 16,-55 0-1</inkml:trace>
          <inkml:trace contextRef="#ctx0" brushRef="#br0" timeOffset="93848.3664">-14383 5149 0,'0'0'16,"0"0"-1,0 0-15,0 0 16,0 0-16,-14 13 16,-13 1-1,0 12-15,-14 15 16,-1-14-1,1-1-15,14 15 16,0-1 0,-1-13-16,15-14 15,-1 1-15,0-1 16,14-13 0,0 13-16,0-13 15,14 14 1,13-1-16,28 1 15,13-14-15,1 13 16,-1-13 0,-13 0-16,-14 0 15,0 0 1,-13 0-16,-1 0 16,-27 0-1</inkml:trace>
          <inkml:trace contextRef="#ctx0" brushRef="#br0" timeOffset="94125.2159">-14260 5243 0,'0'0'15,"0"0"-15,0 0 16,0 0 0,0 0-16,0 0 15,14 0-15,0 40 16,13 40 0,0 55-16,-13 12 15,0 95 1,13 80-16</inkml:trace>
          <inkml:trace contextRef="#ctx0" brushRef="#br0" timeOffset="96300.585">-11017 5337 0,'0'0'0,"0"0"16,0 0-16,0 0 16,0 0-1,0 0-15,0 0 16,0 0-1,0 0-15,14-14 16,13 1 0,1-1-16,13-12 15,0 12-15,27-13 16,14 14 0,0-1-16,0 14 15,-27 0 1,-14 0-16,0 0 15,-13 14 1,-15-1-16,1 1 16,-14-1-16,-14 14 15,-13 0 1,-14 13-16,-14 0 16,0-13-1,1 0-15,13-14 16,13 1-16,15-1 15,-1 1 1,14-14-16,0 0 16,0 0-1,0 0-15,14 0 16,27 13 0,13 1-16,15 12 15,-1 1-15,-13 0 16,-14-13-1,-14-1-15,-13 0 16,0 1 0,-14-1-16,0 1 15,-28 26-15,-26 0 16,-29-13 0,1 0-16,0 0 15,14 0 1,-1-14-16,1 0 15,13-13 1,1 0-16,-1 0 16,55 0-16</inkml:trace>
          <inkml:trace contextRef="#ctx0" brushRef="#br0" timeOffset="105096.3023">-19241 4907 0,'0'0'0,"0"0"15,0 0 1,0 0-16,0 0 16,0 0-16,0 0 15,0 0 1,0 0-16,0 0 16,0 13-1,0 1-15,-13 26 16,-1 27-16,-13 41 15,-1 26 1,15-40-16,-1-14 16,14-26-1,0-14-15,0 1 16,0-14 0,0-27-16</inkml:trace>
          <inkml:trace contextRef="#ctx0" brushRef="#br0" timeOffset="105317.7331">-19172 5713 0,'0'0'16,"0"0"-16,0 0 16,0 0-16</inkml:trace>
          <inkml:trace contextRef="#ctx0" brushRef="#br0" timeOffset="107476.4599">-18461 4894 0,'0'0'16,"0"0"-16,0 0 16,0 0-16,0 0 15,0 0 1,0 0-16,0 0 15,0 0 1,0 0-16,-13 0 16,-1 0-1,0 0-15,1 0 16,-1 0-16,-13 0 16,13 0-1,-14 13-15,1 0 16,0 1-16,-1-1 15,1 1 1,13-1-16,-13 1 16,13-1-1,1 0-15,-1 1 16,0-1 0,1 1-16,13-1 15,0-13-15,0 14 16,0-14-1,0 0-15,0 0 16,0 0 0,13 13-16,1-13 15,0 13 1,-1 1-16,15-1 16,-1 14-16,-13 13 15,-1 14 1,1 0-16,-14-1 15,-14 1 1,1-14-16,-15 1 16,1-1-16,-28 14 15,14-27 1,-14-1-16,28-12 16,27-14-1</inkml:trace>
          <inkml:trace contextRef="#ctx0" brushRef="#br0" timeOffset="108095.4547">-18625 5162 0,'0'0'0,"0"0"15,0 0 1,0 0-16,0 0 16,14 0-1,13-13-15,42-14 16,-1 0-1,-27 14-15,14-1 16,-14 14-16,-14 0 16,1 0-1,-15 0-15,1 0 16,0 14 0,-14 26-16,0 27 15,-14 27-15,-13 0 16,-1 0-1,1-27-15,-1 14 16,1-28 0,13-12-16,1-15 15,-1-12-15,14-14 16,0 13 0,0-13-16</inkml:trace>
          <inkml:trace contextRef="#ctx0" brushRef="#br0" timeOffset="108277.0226">-18529 5457 0,'0'0'16,"27"0"-1,28 0-15,27-13 16,14 13-16,0-13 15,-96 13 1</inkml:trace>
        </inkml:traceGroup>
        <inkml:traceGroup>
          <inkml:annotationXML>
            <emma:emma xmlns:emma="http://www.w3.org/2003/04/emma" version="1.0">
              <emma:interpretation id="{12994B17-5D4C-442F-8AB3-8EB2A40D966D}" emma:medium="tactile" emma:mode="ink">
                <msink:context xmlns:msink="http://schemas.microsoft.com/ink/2010/main" type="inkWord" rotatedBoundingBox="15306,5968 15797,5973 15790,6685 15299,6681"/>
              </emma:interpretation>
            </emma:emma>
          </inkml:annotationXML>
          <inkml:trace contextRef="#ctx0" brushRef="#br0" timeOffset="110770.4694">-17886 5014 0,'0'0'0,"0"0"16,0 0-1,0 0-15,0 0 16,0 0 0,0 0-16,0 0 15,0 41 1,0 26-16,-14 67 16,1-40-16,-1-13 15,0-28 1,14-12-16,0-1 15,0-40 1</inkml:trace>
          <inkml:trace contextRef="#ctx0" brushRef="#br0" timeOffset="111195.7535">-17462 5001 0,'0'0'16,"0"0"-16,0 0 15,0 13-15,-13 14 16,-15 0-1,-13 0-15,0 13 16,-14 1 0,14-15-16,14 1 15,13 0-15,-13 0 16,13-14 0,14 1-16,0-1 15,0 1 1,14-1-16,27 14 15,0-14 1,0 1-16,0-1 16,-14-13-16,14 0 15,-41 0 1</inkml:trace>
          <inkml:trace contextRef="#ctx0" brushRef="#br0" timeOffset="111454.0799">-17448 5108 0,'0'0'16,"0"0"-16,0 14 15,0 26 1,0 68-16,-14-1 15,1-13-15,-1-14 16,0-26 0,0 0-16,14-27 15,0 0 1,0-27-16</inkml:trace>
        </inkml:traceGroup>
        <inkml:traceGroup>
          <inkml:annotationXML>
            <emma:emma xmlns:emma="http://www.w3.org/2003/04/emma" version="1.0">
              <emma:interpretation id="{E9BCC8F1-5A9E-4191-A798-EBC80BACBCD0}" emma:medium="tactile" emma:mode="ink">
                <msink:context xmlns:msink="http://schemas.microsoft.com/ink/2010/main" type="inkWord" rotatedBoundingBox="15905,6077 16470,6082 16465,6671 15899,6665"/>
              </emma:interpretation>
            </emma:emma>
          </inkml:annotationXML>
          <inkml:trace contextRef="#ctx0" brushRef="#br0" timeOffset="111849.1971">-17339 5229 0,'0'0'0,"0"0"16,0 0-1,14-27-15,13 14 16,1 0-1,13-14-15,0 0 16,14 13 0,-14 14-16,-14 14 15,-13-1-15,-14 28 16,-14-1 0,-13 14-16,-28 39 15,14-25 1,0-15-16,13-12 15,15-15-15,13-12 16,0-1 0,27 14-16,69 0 15,13-14 1,1 14-16,40 0 16,-150-27-1</inkml:trace>
        </inkml:traceGroup>
        <inkml:traceGroup>
          <inkml:annotationXML>
            <emma:emma xmlns:emma="http://www.w3.org/2003/04/emma" version="1.0">
              <emma:interpretation id="{956590B2-ED76-429A-BED2-13ECD1AFE2B7}" emma:medium="tactile" emma:mode="ink">
                <msink:context xmlns:msink="http://schemas.microsoft.com/ink/2010/main" type="inkWord" rotatedBoundingBox="25351,5940 28510,5969 28503,6806 25344,67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5999.3883">-7815 5592 0,'0'0'0,"0"0"15,0 0 1,0 0-16,0 0 16,0 0-16,0 0 15,0 0 1,-14 0-16,1 0 16,-1 0-1,0 0-15,1 0 16,13 0-1,-14 0-15,14 0 16,0 0-16,0 0 16,0 0-1,0 0-15,0 0 16,14 0 0,27 13-16,27-13 15,28 14-15,-96-14 16</inkml:trace>
          <inkml:trace contextRef="#ctx0" brushRef="#br0" timeOffset="148035.4503">-7500 5108 0,'0'0'0,"0"0"16,0 0-16,0 0 15,0 0 1,0 0-16,0 0 16,0 0-16,0 0 15,0 27 1,0 40-16,13 14 16,1 13-1,0-27-15,0-13 16,-1-1-1,15-12-15,-1-1 16,-27-40-16</inkml:trace>
          <inkml:trace contextRef="#ctx0" brushRef="#br0" timeOffset="148242.0306">-7090 5686 0,'0'0'16,"0"0"-16,0 0 15,0 0 1</inkml:trace>
          <inkml:trace contextRef="#ctx0" brushRef="#br0" timeOffset="149256.187">-6816 5176 0,'0'0'0,"0"0"16,0 0-1,0 0-15,0 0 16,0 0-16,0 0 16,0 0-1,14-14-15,-1 1 16,15-1-1,13 1-15,0-1 16,14 14-16,-14 0 16,-14 0-1,0 14-15,-13-1 16,-14 1 0,-14 13-16,-13-1 15,-14 1 1,-14 14-16,14-15 15,0 1-15,14-13 16,13-1 0,0-13-16,14 0 15,0 0 1,0 0-16,0 0 16,28 13-1,13 1-15,14 13 16,-1 13-16,-13-13 15,-13 13 1,-15-13-16,-13 0 16,-13 0-1,-15 0-15,-13-1 16,-13 1 0,-15 0-16,14-13 15,1-14-15,13 0 16,41 0-1</inkml:trace>
          <inkml:trace contextRef="#ctx0" brushRef="#br0" timeOffset="149711.1589">-5749 4988 0,'0'0'15,"-13"0"1,-28 13-16,-42 14 16,1 0-16,0 26 15,-14 28 1,1 0-16,26-1 15,28-13 1,28-13-16,13 0 16,13-14-1,1-13-15,13 0 16,28-14-16,27-13 16,14-13-1,-14-28-15,-27 1 16,-28 13-1,-27 0-15,-27 0 16,-28 14-16,-27 13 16,0 0-1,13 13-15,15 1 16,54-14 0</inkml:trace>
          <inkml:trace contextRef="#ctx0" brushRef="#br0" timeOffset="151579.032">-5598 5216 0,'0'0'15,"0"0"-15,0 13 16,-14 1-1,-13 13-15,-1-1 16,1-12 0,0 13-16,-1-14 15,15 0-15,-1 1 16,14-1 0,0 1-16,14-1 15,-1 1 1,1-1-16,13 0 15,14 1-15,0-1 16,14-13 0,-14 0-16,0 0 15,-13 0 1,-28 0-16</inkml:trace>
          <inkml:trace contextRef="#ctx0" brushRef="#br0" timeOffset="151830.9589">-5543 5216 0,'0'0'16,"0"0"-16,0 0 16,0 27-1,0 13-15,0 27 16,0 14-1,0-14-15,0-14 16,0-12 0,0-1-16,0-13 15,0-27-15</inkml:trace>
          <inkml:trace contextRef="#ctx0" brushRef="#br0" timeOffset="152192.0309">-5283 5176 0,'0'0'15,"0"0"-15,-14 13 16,0 0-16,0 1 15,-13-1 1,0 14-16,13-13 16,0-1-1,1 0-15,-1 1 16,14-1-16,0-13 16,0 14-1,0-1-15,14 0 16,13 1-1,14-1-15,14 1 16,0-1-16,-1-13 16,-13 0-1,-41 0-15</inkml:trace>
          <inkml:trace contextRef="#ctx0" brushRef="#br0" timeOffset="152437.0902">-5147 5176 0,'0'0'15,"0"0"1,0 0-16,0 0 16,0 40-1,0 14-15,0 26 16,-13 1-16,13-1 15,0-26 1,0-14-16,0 0 16,0-13-1,0-27-15</inkml:trace>
          <inkml:trace contextRef="#ctx0" brushRef="#br0" timeOffset="152860.3573">-4736 5417 0,'0'0'16,"0"0"0,-14 14-16,1-1 15,-15 0 1,1 1-16,-1-1 15,-13-13-15,14 0 16,0-13 0,-1-1-16,15-12 15,-1-1 1,14-14-16,0 1 16,14 0-16,-1 13 15,15 0 1,-1 0-16,14 14 15,0 13 1,-14 27-16,1 40 16,-28 27-1,-14 13-15,-13-13 16,-1-13-16,-13-1 16,-13 14-1,54-94-15</inkml:trace>
        </inkml:traceGroup>
        <inkml:traceGroup>
          <inkml:annotationXML>
            <emma:emma xmlns:emma="http://www.w3.org/2003/04/emma" version="1.0">
              <emma:interpretation id="{C3BA5D7E-50B2-4E79-A0CB-6DE9F4C3CACF}" emma:medium="tactile" emma:mode="ink">
                <msink:context xmlns:msink="http://schemas.microsoft.com/ink/2010/main" type="inkWord" rotatedBoundingBox="29839,6393 33508,6427 33499,7371 29831,73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3081.8446">-2820 5699 0,'0'0'16,"0"0"-16,0 0 16,0 0-1,0 0-15,-14 0 16,0 0-1,-27 0-15,-14 14 16,-13 12 0,-14 28-16,0 13 15,13 27 1,28-40-16,14 0 16,13-14-16,14 0 15,0-13 1,14-14-16,13 1 15,1-14-15,13-27 16,0-27 0,0-13-16,0 13 15,-14 1 1,1-1-16,-15 14 16,-13 0-16,0 13 15,0 0 1,0 13-16,-13 1 15,13 13 1,-14 0-16,0 0 16,1 0-1,-1 13-15,0 41 16,14-54-16</inkml:trace>
          <inkml:trace contextRef="#ctx0" brushRef="#br0" timeOffset="253298.5384">-2820 6223 0,'0'0'0,"0"0"16,0 0 0,0 0-16</inkml:trace>
          <inkml:trace contextRef="#ctx0" brushRef="#br0" timeOffset="253782.5543">-2410 5431 0,'0'0'15,"0"0"-15,0 13 16,0 14-16,0 27 16,-14-14-1,-13 14-15,0-14 16,-1 0 0,1 0-16,13-13 15,1-13 1,-1-1-16,14-13 15,0 0-15,14 14 16,13-1 0,14 0-16,0 1 15,0-1 1,14 1-16,0-1 16,-1 0-16,1 1 15,-14-14 1,-14 0-16,-13 0 15,-14 0 1,0 0-16</inkml:trace>
          <inkml:trace contextRef="#ctx0" brushRef="#br0" timeOffset="254038.607">-2287 5511 0,'0'0'0,"0"0"15,0 27-15,14 27 16,0 40 0,-14 67-16,0-14 15,-14-53-15,14-13 16,0-27-1,0-14-15,0-13 16,0-27 0</inkml:trace>
          <inkml:trace contextRef="#ctx0" brushRef="#br0" timeOffset="254500.7098">-2082 5766 0,'0'0'16,"0"0"-1,14 0-15,14-13 16,13-1-1,0 1-15,0 0 16,0 13-16,0 0 16,-14 0-1,1 13-15,-15 0 16,1 1 0,-14 26-16,0 27 15,-14 0-15,1-13 16,-15 0-1,14-14-15,1 0 16,-1-13 0,14-13-16,0-1 15,0 0 1,14 1-16,13-1 16,14 1-16,28-1 31,-69-13-31</inkml:trace>
          <inkml:trace contextRef="#ctx0" brushRef="#br0" timeOffset="258018.0791">-1343 5941 0,'0'0'0,"0"0"16,28 0-16,-1-14 15,14 1 1,0-1-16,0 1 15,0-14 1,0 0-16,-13 1 16,-1-1-1,-13 0-15,-1 0 16,-13 0-16,0-13 16,-13 13-1,-1 14-15,-13-1 16,-1 1-1,1 13-15,0 0 16,-1 13-16,15 1 16,-1-1-1,0 0-15,14 14 16,0 0 0,14 13-16,0 14 15,13 0 1,0 13-16,1 13 15,-1 1-15,-13-27 16,-1-14 0,-13 0-16,0 1 15,0-15 1,-13 1-16,-1 0 16,-41 0-1,-13-14-15,-1 1 16,1-14-16,27 0 15,0-14 1,27 14-16,1-13 16,-1-14-1,14-27-15,27 1 16,28-14-16,13-1 16,-13 15-1,0 12-15,0 1 16,-14 27-1,-41 13-15</inkml:trace>
          <inkml:trace contextRef="#ctx0" brushRef="#br0" timeOffset="258687.6453">-371 5619 0,'0'0'16,"0"0"-16,0 0 15,0 0 1,0 0-16,-14 0 15,1 0 1,-29 0-16,1 0 16,0 0-1,-13 0-15,13 13 16,0 0-16,13 1 16,1-1-1,13 1-15,-13-1 16,13 1-1,0 12-15,1-12 16,13-1 0,0 1-16,0-1 15,0-13-15,0 14 16,0-14 0,13 13-16,15 0 15,-1 1 1,14-1-16,0 1 15,0-1-15,-13 0 16,-1 14 0,0 0-16,1 0 15,-1 13 1,-13 1-16,-14-1 16,0 0-1,-14-13-15,-13 0 16,-14 13-16,-14-13 15,-13 0 1,13-14-16,14-13 16,0 0-1,41 0-15</inkml:trace>
          <inkml:trace contextRef="#ctx0" brushRef="#br0" timeOffset="259357.5378">-180 5900 0,'0'0'16,"14"0"-16,41-13 15,0 0-15,-1-14 16,1 0 0,-14 0-16,0 0 15,-13-13 1,-1-14-16,-13 14 16,-1 0-16,-13 13 15,-13 0 1,-1 14-16,-13 13 15,-14 0 1,-1 0-16,1 13 16,28 0-1,-1 1-15,0-1 16,1 14-16,13 0 16,13 13-1,15 14-15,13 13 16,0 0-1,0 27-15,0-13 16,-14-14 0,-13-13-16,0-1 15,-1-12-15,-13-15 16,-13 1 0,-15-13-16,-26 13 15,-15-14 1,-13-13-16,27-13 15,1-14-15,26-14 16,1-26 0,27-13-16,27-1 15,14 27 1,28 1-16,-1-1 16,1 27-1,-69 27-15</inkml:trace>
          <inkml:trace contextRef="#ctx0" brushRef="#br0" timeOffset="269449.5538">-2903 5766 0,'0'0'15,"0"0"-15,0 0 16,0 0-16,0 0 16,0 0-1,0 0-15,0 0 16,0 0-1,0 0-15,0 0 16,0 14-16,0-1 16,0 1-1,0 12-15,0 15 16,0-1 0,-13 0-16,-1 0 15,-13 1 1,-1-1-16,-13-13 15,0 0-15,-13 0 16,-15-1 0,14-12-16,14-1 15,0 1 1,14-14-16,13 0 16,1-14-16,-1-13 15,0-13 1,14 0-16,0-14 15,28-13 1,13 0-16,13 0 16,1 13-16,0-13 15,-14 27 1,0-1-16,0 28 16,-14 0-1,1 13-15,-15 13 16,15 0-1,-1 14-15,0 0 16,1 0-16,-14 0 16,-1 0-1,-13 13-15,0-40 16</inkml:trace>
        </inkml:traceGroup>
      </inkml:traceGroup>
    </inkml:traceGroup>
    <inkml:traceGroup>
      <inkml:annotationXML>
        <emma:emma xmlns:emma="http://www.w3.org/2003/04/emma" version="1.0">
          <emma:interpretation id="{B5353766-CC44-4FD1-A182-1D41C0D3A121}" emma:medium="tactile" emma:mode="ink">
            <msink:context xmlns:msink="http://schemas.microsoft.com/ink/2010/main" type="paragraph" rotatedBoundingBox="1976,8183 33066,8284 33061,9704 1971,9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840401-CE93-41E8-B7F2-C19B2DB909D3}" emma:medium="tactile" emma:mode="ink">
              <msink:context xmlns:msink="http://schemas.microsoft.com/ink/2010/main" type="line" rotatedBoundingBox="1976,8183 33066,8284 33061,9704 1971,9602"/>
            </emma:interpretation>
          </emma:emma>
        </inkml:annotationXML>
        <inkml:traceGroup>
          <inkml:annotationXML>
            <emma:emma xmlns:emma="http://www.w3.org/2003/04/emma" version="1.0">
              <emma:interpretation id="{4F85B20C-E403-46DE-9AC7-3DD833BCB878}" emma:medium="tactile" emma:mode="ink">
                <msink:context xmlns:msink="http://schemas.microsoft.com/ink/2010/main" type="inkWord" rotatedBoundingBox="5833,8483 5917,8483 5915,9329 5830,932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91045.3509">-27410 7538 0,'0'0'16,"0"0"-16,0 0 15,0 0-15,0 0 16,0 0 0,0 0-16,0 0 15,0 0 1,0-13-16,0 13 16,0-14-16,0 14 15,0 0 1,0 0-16,0 0 15,0 0 1,0 0-16,14 27 16,-14 40-1,0 68-15,14-14 16,-1-27-16,1-1 16,-14-25-1,0-15-15,0 1 16,0-14-1,0-13-15,14 0 16,-1 13-16,-13-40 16</inkml:trace>
        </inkml:traceGroup>
        <inkml:traceGroup>
          <inkml:annotationXML>
            <emma:emma xmlns:emma="http://www.w3.org/2003/04/emma" version="1.0">
              <emma:interpretation id="{3D2BFA5E-B572-4370-A3CD-8BFEAA62D55C}" emma:medium="tactile" emma:mode="ink">
                <msink:context xmlns:msink="http://schemas.microsoft.com/ink/2010/main" type="inkWord" rotatedBoundingBox="1975,8468 8474,8490 8471,9347 1972,932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92384.438">-27163 8330 0,'0'0'0,"0"0"15,0 0 1,0 0-16,0 0 16,0 0-16,0 0 15,0 0 1,0 0-16,0 0 15,0 0 1,0 0-16,0 0 16,0 0-1,0 0-15,0 0 16,0 0-16,0 0 16,0 0-1,0 0-15,0 0 16,0 0-1,0 0-15,0 0 16,0 0-16,0 0 16,0 0-1,0 0-15,0 0 16,0 0 0,0 0-16,0 0 15,0 0 1,0 0-16,0 0 15</inkml:trace>
          <inkml:trace contextRef="#ctx0" brushRef="#br1" timeOffset="193390.3913">-26315 7565 0,'0'0'16,"0"0"-16,0 0 16,-14 0-16,1 14 15,-15-1 1,1-13-16,-14 0 16,0 0-1,0 0-15,13 0 16,1 13-16,-14 1 15,14-1 1,-1 1-16,1-1 16,-1 14-1,15 0-15,-1 0 16,0-14 0,1 14-16,-1 0 15,0-14-15,14 1 16,0-14-1,0 0-15,0 0 16,14 0 0,0 0-16,13 0 15,0 0-15,15 0 16,-1 0 0,-14 0-16,14 13 15,-14 14 1,1 13-16,-15-13 15,1 13-15,-14 1 16,0-1 0,-14-13-16,1 13 15,-1-13 1,-13 0-16,-1 0 16,-13-1-1,0-12-15,14-1 16,13 14-1,14-27-15</inkml:trace>
          <inkml:trace contextRef="#ctx0" brushRef="#br1" timeOffset="194287.9293">-26370 8089 0,'0'0'16,"0"0"-1,14-14-15,27 1 16,14-14-16,-1 0 16,1 14-1,0-1-15,0-12 16,-14 12-1,13 1-15,-12 13 16,-42 0 0</inkml:trace>
          <inkml:trace contextRef="#ctx0" brushRef="#br1" timeOffset="194039.3148">-26370 7807 0,'0'0'15,"0"0"1,0 0-16,0 0 16,14 0-1,13-14-15,1 1 16,-1 0-16,14-14 15,0 13 1,-13 1-16,-1-1 16,0 1-1,1 0-15,-15-1 16,1 1-16,0 13 16,-14 0-1,0 0-15,0 0 16,13 13-1,1 1-15,0 12 16,-14 28 0,0 13-16,-14 41 15,0-14-15,1-14 16,-1-26 0,0 0-16,1-14 15,-1 0 1,14-13-16,0-14 15,0 1 1,0 13-16,0-27 16</inkml:trace>
          <inkml:trace contextRef="#ctx0" brushRef="#br1" timeOffset="194571.9485">-25740 7646 0,'0'0'0,"0"0"16,0 27-1,-14 26-15,0 28 16,1 13-16,-1-14 15,0-26 1,14-14-16,0 1 16,0-15-1,0 1-15,0-27 16</inkml:trace>
          <inkml:trace contextRef="#ctx0" brushRef="#br1" timeOffset="194947.0227">-25316 7579 0,'0'0'0,"0"0"15,0 0-15,0 13 16,-14 0-1,-13 14-15,-1 14 16,-13-15 0,0 1-16,0 0 15,14 0 1,0 0-16,-1 0 16,15 0-16,-1-1 15,14-12 1,0-1-16,14 1 15,-1-1 1,15 1-16,-1-1 16,14 0-1,0-13-15,-41 0 16</inkml:trace>
          <inkml:trace contextRef="#ctx0" brushRef="#br1" timeOffset="195213.1065">-25207 7592 0,'0'0'0,"0"0"15,0 13-15,-13 41 16,-15 54-1,1-14-15,0-14 16,-1 1 0,1-28-16,-1-12 15,15-15 1,-1 1-16,14-27 16</inkml:trace>
          <inkml:trace contextRef="#ctx0" brushRef="#br1" timeOffset="196159.0658">-25549 8008 0,'0'0'16,"0"0"-16,0 0 15,0 0 1,0 0-16,14 0 16,13 0-1,14 0-15,0 0 16,14-13-1,0-1-15,13 14 16,-68 0-16</inkml:trace>
          <inkml:trace contextRef="#ctx0" brushRef="#br1" timeOffset="195715.6904">-25166 7767 0,'0'0'0,"0"0"16,0 0-1,14-14-15,13-13 16,28 0 0,14-13-16,-1 13 15,-13 14-15,-14 13 16,-14 0-1,1 13-15,-15 1 16,-13 13 0,-13 26-16,-42 28 15,0 13 1,0-27-16,1-13 16,13-1-16,13-12 15,15-15 1,-1-12-16,14-1 15,0-13 1,0 0-16,27 14 16,28-14-1,13 0-15,-13-14 16,0 14-16,-55 0 16</inkml:trace>
          <inkml:trace contextRef="#ctx0" brushRef="#br1" timeOffset="316128.1143">-31268 7726 0,'0'0'15,"0"0"1,0 0-16,0 0 16,0 0-1,0 0-15,0 0 16,0 0-16,0-13 15,0-1 1,0-12-16,0-1 16,13-14-1,15 15-15,-1-1 16,14 0-16,27 0 16,1 27-1,-1 0-15,1 13 16,-15 28-1,-13-14-15,-13 26 16,-14 14-16,-14 14 16,-28 13-1,1-13-15,-14-14 16,-14 0 0,0-14-16,14-26 15,14 0 1,-14 0-16,13-14 15,1 1-15,13-1 16,14-13 0,0 0-16,0 0 15,14 0 1,68 0-16,69 14 16,-1-14-1,55 0-15,42 27 16,81-1-16</inkml:trace>
        </inkml:traceGroup>
        <inkml:traceGroup>
          <inkml:annotationXML>
            <emma:emma xmlns:emma="http://www.w3.org/2003/04/emma" version="1.0">
              <emma:interpretation id="{A9EB4D48-36F6-45A3-8A81-2ACCF6DBFEF8}" emma:medium="tactile" emma:mode="ink">
                <msink:context xmlns:msink="http://schemas.microsoft.com/ink/2010/main" type="inkWord" rotatedBoundingBox="10020,8523 13127,8533 13125,9256 10018,924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321682.4099">-23223 7699 0,'0'0'0,"0"0"15,0 0 1,0 0-16,14-26 15,14-15 1,26 1-16,-13 13 16,14 14-16,0 13 15,0 13 1,-14 1-16,0 12 16,-14 15-1,0 53-15,-27 27 16,-27-27-16,-14-14 15,-27 1 1,13-28-16,0-12 16,14-15-1,0-12-15,14-14 16,13 0 0,0 0-16,14 0 15,0 0-15,0 0 16,14-14-1,13 1-15,28 0 16,13 13 0,1 0-16,-69 0 15</inkml:trace>
          <inkml:trace contextRef="#ctx0" brushRef="#br1" timeOffset="321928.46">-22579 8196 0,'0'0'0,"0"0"16,0 0-1</inkml:trace>
          <inkml:trace contextRef="#ctx0" brushRef="#br1" timeOffset="322628.0635">-22224 7834 0,'0'0'16,"0"0"-16,-13 40 16,-15 14-1,-13 40-15,14-14 16,13-26-1,14-14-15,0 0 16,14-13 0,13-13-16,14-14 15,0 0-15,0-14 16,0-13 0,14-26-16,-14-14 15,-13-1 1,-15 15-16,-13 13 15,0 13-15,-13 0 16,-15 13 0,-26 14-16,-1 14 15,-14 13 1,28 0-16,14-1 16,0 1-1,27-13-15,0 12 16,0-26-16</inkml:trace>
          <inkml:trace contextRef="#ctx0" brushRef="#br1" timeOffset="323091.9895">-21868 7847 0,'0'0'0,"0"0"15,0 40-15,-14 14 16,1 13 0,13-13-16,0 0 15,13-14 1,1-13-16,14-14 15,-1 1-15,14-14 16,14 0 0,-1-14-16,-13-13 15,0-26 1,1-15-16,-29 15 16,1-1-16,-14 27 15,-27 0 1,-15 1-16,-12 12 15,-1 14 1,14 27-16,14 0 16,-1 0-1,15 0-15,-1-1 16,14-12-16,0-14 16</inkml:trace>
          <inkml:trace contextRef="#ctx0" brushRef="#br1" timeOffset="323487.5576">-21266 7767 0,'0'0'0,"0"0"15,-13 26-15,-1 42 16,0 12-1,14 1-15,0-28 16,0-12 0,0-1-16,14-13 15,0-14 1,-1-13-16,15 0 16,13-27-16,0 0 15,-14-26 1,0-14-16,-13 13 15,-14 14 1,-14 13-16,1 13 16,-1 1-1,0 13-15,1 13 16,-1 1-16,0 13 16,1-14-1,13-13-15</inkml:trace>
          <inkml:trace contextRef="#ctx0" brushRef="#br1" timeOffset="323890.3995">-20965 7861 0,'0'13'16,"-27"54"-16,13 0 15,1 0 1,13-26-16,13-1 16,1 0-16,13-13 15,14-14 1,-13-13-16,13-13 15,0-41 1,13-26-16,-12-1 16,-15 14-1,-13 13-15,-14 28 16,-14 12-16,-13 1 16,-1 13-1,-13 0-15,0 0 16,27 0-1,14 0-15</inkml:trace>
          <inkml:trace contextRef="#ctx0" brushRef="#br1" timeOffset="324776.0159">-20431 7713 0,'0'0'0,"0"0"16,0 0-16,0 0 15,0 0 1,0 0-16,0 0 15,0 0 1,0 0-16,-14 13 16,-13 28-16,-1 12 15,1 1 1,13 13-16,1-13 16,13-14-1,0 0-15,13-13 16,15 0-16,13-14 15,27-13 1,1-13-16,-1-27 16,-13-1-1,-14-12-15,-14-1 16,-13 14 0,0 0-16,-28 13 15,-13-14-15,-14 15 16,-1 12-1,-12 28-15,54-14 16</inkml:trace>
          <inkml:trace contextRef="#ctx0" brushRef="#br1" timeOffset="324255.4263">-20431 7686 0,'0'0'0,"0"0"16,0 0-16</inkml:trace>
        </inkml:traceGroup>
        <inkml:traceGroup>
          <inkml:annotationXML>
            <emma:emma xmlns:emma="http://www.w3.org/2003/04/emma" version="1.0">
              <emma:interpretation id="{7CACF904-97A3-4BCD-8B21-F7DAF6377A78}" emma:medium="tactile" emma:mode="ink">
                <msink:context xmlns:msink="http://schemas.microsoft.com/ink/2010/main" type="inkWord" rotatedBoundingBox="14059,8373 16808,8382 16805,9482 14055,9473">
                  <msink:destinationLink direction="from" ref="{C00DA444-16F9-4DC0-B4C2-CC18554D09FC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329704.5371">-19117 7418 0,'0'0'0,"0"0"0,0 0 15,0 0 1,0 0-16,0 26 16,0 28-16,-14 40 15,0 94 1,-13-13-16,13-55 15,14-26 1,0-13-16,0-14 16,0-13-16,0-1 15,14-26 1,-14-27-16</inkml:trace>
          <inkml:trace contextRef="#ctx0" brushRef="#br1" timeOffset="329873.9677">-18926 8344 0,'0'0'0,"0"0"16,0 0-16,0 0 16,0 0-1,14 13-15,-14-13 16</inkml:trace>
          <inkml:trace contextRef="#ctx0" brushRef="#br1" timeOffset="331151.6775">-18762 7632 0,'0'0'16,"0"0"-16,0 0 15,14 0 1,13-13-16,14-14 15,14-13 1,0-1-16,0 1 16,-14 13-16,0 1 15,-14 12 1,-13 14-16,-1 0 16,1 0-1,0 14-15,-1 12 16,-13 28-16,0 40 15,-13 40 1,-1 27-16,0-53 16,1-14-1,13-27-15,0 0 16,13-40 0,1 13-16,-14-26 15,14-1-15,-14-13 16,0 13-1,0 1-15,0-14 16</inkml:trace>
          <inkml:trace contextRef="#ctx0" brushRef="#br1" timeOffset="331378.2506">-18666 8048 0,'0'0'16,"0"0"0,27-26-16,1-1 15,27 0 1,13-13-16,0 13 16,-13 13-1,0-12-15,-14 12 16,-41 14-16</inkml:trace>
          <inkml:trace contextRef="#ctx0" brushRef="#br1" timeOffset="331828.5137">-18255 8008 0,'0'0'15,"-14"27"-15,-13 27 16,-1 26-16,14-13 16,14 14-1,0-14-15,14-13 16,14-14 0,-1-26-16,0-1 15,-13-13 1,13-13-16,1-14 15,-1-14-15,0-12 16,14-55 0,-13 1-16,-14 26 15,-14 28 1,0 12-16,0 28 16,-14 0-1,0 13-15,-27 0 16,-14 13-16,1 14 15,-1 13 1,14 0-16,27-13 16,14-27-1</inkml:trace>
          <inkml:trace contextRef="#ctx0" brushRef="#br1" timeOffset="332463.6576">-17366 7619 0,'0'0'0,"0"0"16,0 0 0,0 0-16,0 0 15,-14 0 1,-13 0-16,0 0 16,-1 0-16,1 0 15,-1 0 1,15 0-16,-1 0 15,-27 27 1,0-14-16,0 14 16,0 13-1,0 1-15,0 12 16,27-26-16,0 0 16,1 0-1,13 0-15,0-14 16,13 1-1,15-1-15,13 14 16,14 0-16,-1-1 16,1 1-1,0 0-15,-14-13 16,0 12 0,-14-12-16,-13-1 15,0 14 1,-14 0-16,-14 0 15,-27 13-15,-41 27 16,13-26 0,1-15-16,13-12 15,14-14 1,28 0-16,13 0 16</inkml:trace>
          <inkml:trace contextRef="#ctx0" brushRef="#br1" timeOffset="332839.9551">-17065 7592 0,'0'0'16,"0"0"-16,0 0 16,-27 27-1,-14 0-15,0 13 16,-14 27-1,0 0-15,14-26 16,14-1-16,13-13 16,0 0-1,14-27-15,0 13 16,0 0 0,14 1-16,13-1 15,28 1 1,14-1-16,13 0 15,0-13-15,-28 0 16,1-13 0,-14-14-16,0 0 15,-13 1 1,-15 12-16,-13 14 16</inkml:trace>
          <inkml:trace contextRef="#ctx0" brushRef="#br1" timeOffset="333025.5307">-16805 7699 0,'0'0'0,"0"0"15,0 0 1,0 0-16,-14 14 16,-13 26-1,-28 41-15,14 26 16,-14 0-16,28-26 16,0 0-1,13-14-15,28-27 16,-1-13-1,15-14-15,-28-13 16</inkml:trace>
          <inkml:trace contextRef="#ctx0" brushRef="#br1" timeOffset="333333.3144">-16778 8142 0,'0'0'15,"0"14"-15,0 13 16,0 0 0,14-14-16,0 0 15,13-13 1,28 0-16,13-26 16,-13-1-1,0-40-15,-14 13 16,-28 0-16,-13 14 15,-13 13 1,-28 0-16,0 14 16,0 13-1,0 0-15,27 13 16,14-13 0</inkml:trace>
        </inkml:traceGroup>
        <inkml:traceGroup>
          <inkml:annotationXML>
            <emma:emma xmlns:emma="http://www.w3.org/2003/04/emma" version="1.0">
              <emma:interpretation id="{BA170BC9-01FA-404D-A833-6695779111B2}" emma:medium="tactile" emma:mode="ink">
                <msink:context xmlns:msink="http://schemas.microsoft.com/ink/2010/main" type="inkWord" rotatedBoundingBox="17630,8501 21351,8513 21347,9666 17627,965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337247.5725">-15615 8424 0,'0'0'0,"0"0"16,0 0-1,0 0-15,0 0 16,0 0-16,14 0 16,14 0-1,13 0-15,13 0 16,28 0 0,14 0-16,-14-13 15,0 13 1,-82 0-16</inkml:trace>
          <inkml:trace contextRef="#ctx0" brushRef="#br1" timeOffset="337692.0498">-14698 7659 0,'0'0'0,"0"0"16,0 0-1,0 0-15,0 0 16,0 27 0,0 27-16,0 80 15,0-27-15,0-26 16,0-14-1,14-13-15,-14-1 16,14-12 0,-1-14-16,1 13 15,-14-40-15</inkml:trace>
          <inkml:trace contextRef="#ctx0" brushRef="#br1" timeOffset="337989.13">-14342 8304 0,'0'0'16,"0"0"-16,0 0 16,0 0-1,0 0-15,0 0 16,0 0-16,0 0 16,0 0-1,0 0-15</inkml:trace>
          <inkml:trace contextRef="#ctx0" brushRef="#br1" timeOffset="338618.5666">-14164 7847 0,'0'0'16,"0"0"-16,0 0 15,0 0 1,14-13-16,-1-1 16,15 1-1,13-14-15,0 14 16,14-14-16,-1 13 15,1 14 1,-28 0-16,1 14 16,-15-1-1,1 14-15,-14 13 16,-14 1 0,-27 26-16,14-27 15,0-13-15,-1 0 16,15-1-1,-1-12-15,0-1 16,14-13 0,0 0-16,0 0 15,14 14-15,27-1 16,27 14 0,1 0-16,-14 0 15,-14 0 1,-14-1-16,-13 1 15,-1 0-15,1 0 16,-14 13 0,-27 1-16,-14 12 15,-14 1 1,-14 0-16,1-14 16,13-13-1,28-14-15,27-13 16</inkml:trace>
          <inkml:trace contextRef="#ctx0" brushRef="#br1" timeOffset="339056.075">-13083 7538 0,'0'0'0,"-14"14"16,-27 13-1,-27 26-15,-1 14 16,-13 68 0,28-14-16,12-28 15,15-25 1,13-15-16,14-12 15,14-15-15,0-12 16,13 13 0,14-14-16,14-13 15,0-13 1,-14-1-16,-14 1 16,-27-1-1,0 1-15,-14 13 16,-13 0-16,-14 0 15,0 0 1,14 0-16,13 0 16,14 0-1</inkml:trace>
          <inkml:trace contextRef="#ctx0" brushRef="#br1" timeOffset="339418.8194">-12823 7713 0,'0'0'0,"0"0"16,0 0-16,-14 13 15,1 1 1,-15 13-16,-13-1 15,0 15-15,0-14 16,0 13 0,14-13-16,13-14 15,0 14 1,14 0-16,14 0 16,13-1-16,14 1 15,0-13 1,14-1-16,0-13 15,27-13 1,-14-1-16,-68 14 16</inkml:trace>
          <inkml:trace contextRef="#ctx0" brushRef="#br1" timeOffset="339643.576">-12673 7767 0,'0'0'16,"0"0"0,0 40-16,0 27 15,-13 40-15,-1-26 16,14 13 0,0-14-16,0-12 15,0-15 1,0-26-16,14 0 15,-14-27-15</inkml:trace>
          <inkml:trace contextRef="#ctx0" brushRef="#br1" timeOffset="339940.3737">-12344 7820 0,'0'0'15,"-14"14"1,-13 13-16,-14-1 16,-14 15-1,14-1-15,14-13 16,-1 0-16,1-1 16,13-12-1,0-1-15,14 1 16,14-1-1,14 1-15,26 12 16,1-12 0,0-1-16,-1-13 15,-54 0-15</inkml:trace>
          <inkml:trace contextRef="#ctx0" brushRef="#br1" timeOffset="340167.1866">-12207 7753 0,'0'0'15,"0"0"1,0 27-16,-14 54 16,0 26-16,1-13 15,-1 0 1,0-14-16,14-12 15,0-28 1,0 0-16,0-40 16</inkml:trace>
          <inkml:trace contextRef="#ctx0" brushRef="#br1" timeOffset="340552.2716">-11893 8062 0,'0'0'0,"-27"27"15,-14 0-15,14-1 16,-1-12 0,1-14-16,0 0 15,-1-14-15,14-12 16,1-28-1,-1 0-15,14-26 16,14 26 0,13 14-16,14 13 15,-13 13 1,13 14-16,0 14 16,-14 26-16,0 54 15,-40 13 1,-28 28-16,-14 26 15,-13 0 1,-1-54-16,1-26 16,68-81-1</inkml:trace>
          <inkml:trace contextRef="#ctx0" brushRef="#br1" timeOffset="341136.1656">-13412 8330 0,'0'0'15,"0"0"1,0 0-16,-14 0 15,-27 0 1,-14 0-16,0 0 16,1-13-16,13 0 15,13-1 1,14-13-16,14 0 16,14-13-1,14-14-15,13 1 16,0 26-1,13 13-15,15 14 16,13 27-16,-27 0 16,-14 0-1,-28 0-15,-13-14 16,0 1 0,-13-1-16,-15 1 15,1-1-15,0 0 16,27-13-1</inkml:trace>
          <inkml:trace contextRef="#ctx0" brushRef="#br1" timeOffset="342335.0346">-13398 8223 0,'0'0'16,"0"0"-1,0 0-15,0 0 16,-13 0-16,-1-13 16,0-1-1,0 1-15,-13-1 16,13 1 0,1-1-16,-1 1 15,14 0 1,0-1-16,0 1 15,14-1-15,13 1 16,14-1 0,0 1-16,14 13 15,0 0 1,-1 13-16,1 14 16,-27 0-16,-15 0 15,1 0 1,-28 0-16,1 0 15,-15 13 1,1 0-16,-14-13 16,13-14-1,1 1-15,0-14 16,-1 0-16,1 0 16,0 0-1,13-14-15,0 1 16,0 0-1,14-14-15,14-67 16,14 13-16,13-26 16,41-1-1,27 1-15,1-14 16,-110 121 0</inkml:trace>
        </inkml:traceGroup>
        <inkml:traceGroup>
          <inkml:annotationXML>
            <emma:emma xmlns:emma="http://www.w3.org/2003/04/emma" version="1.0">
              <emma:interpretation id="{485B086B-C21B-42DF-94F5-6D81E125A71E}" emma:medium="tactile" emma:mode="ink">
                <msink:context xmlns:msink="http://schemas.microsoft.com/ink/2010/main" type="inkWord" rotatedBoundingBox="22609,8495 23186,8497 23183,9344 22606,934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43969.0566">-10634 7632 0,'0'0'0,"0"0"16,0 0-1,0 0-15,0 0 16,0 0-16,0 0 16,14-13-1,13-14-15,14 0 16,14 14 0,-14-1-16,14 1 15,-14 13-15,0 0 16,-14 13-1,-13 1-15,0-1 16,-14 14 0,0 13-16,-28 14 15,1-14 1,-28 1-16,1-15 16,12 1-16,1-13 15,0-14 1,28 0-16,-1 0 15,14 0 1,0 0-16,14 0 16,27 0-1,13 13-15,15 14 16,13 27-16,0 13 16,-13 0-1,-15-13-15,-26-14 16,-15 0-1,1 0-15,-28-13 16,1 0-16,-28 0 16,-42 13-1,-40-26-15,14-14 16,40 0 0,69 0-16</inkml:trace>
        </inkml:traceGroup>
        <inkml:traceGroup>
          <inkml:annotationXML>
            <emma:emma xmlns:emma="http://www.w3.org/2003/04/emma" version="1.0">
              <emma:interpretation id="{E508D63C-6F6B-4477-8876-6F64B6A8B56B}" emma:medium="tactile" emma:mode="ink">
                <msink:context xmlns:msink="http://schemas.microsoft.com/ink/2010/main" type="inkWord" rotatedBoundingBox="24623,8257 28508,8269 28504,9375 24620,936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50185.514">-8622 8089 0,'0'0'0,"0"0"0,41 13 15,27 1 1,28-1-16,0 0 15,0 1 1,13-1-16,-13-13 16,-28 0-16,-68 0 15</inkml:trace>
          <inkml:trace contextRef="#ctx0" brushRef="#br1" timeOffset="350698.0376">-7705 7713 0,'0'0'16,"0"0"-1,-28 27-15,-13 26 16,0 15 0,-14 12-16,14-13 15,14-13-15,27-14 16,0-13 0,14 0-16,13-14 15,0 1 1,14-1-16,0-13 15,1-13-15,-1-14 16,13-13 0,1-14-16,-14-13 15,-14 0 1,-13 13-16,-14 0 16,0 14-1,-14 0-15,1 13 16,-15 13-16,1 1 15,-14 13 1,0 13-16,14 1 16,-14 26-1,13 14-15,28-54 16</inkml:trace>
          <inkml:trace contextRef="#ctx0" brushRef="#br1" timeOffset="350895.0424">-7528 8263 0,'0'0'0,"0"0"15,0 0-15</inkml:trace>
          <inkml:trace contextRef="#ctx0" brushRef="#br1" timeOffset="352116.3685">-7295 7686 0,'0'0'0,"0"0"16,0 0-16,0 0 15,0 0 1,0 0-16,0 0 15,0 0 1,27-13-16,1-1 16,-1 1-16,14-1 15,0 1 1,0 13-16,0 0 16,-13 0-1,-1 13-15,0 1 16,1 13-16,-14 13 15,-14 14 1,-14 13-16,-14 0 16,1-27-1,0-13-15,-1 0 16,-13 0 0,14-14-16,13 0 15,1 1-15,13-14 16,0 0-1,13 13-15,15-13 16,13 14 0,27-14-16,28 0 15,0 13-15,-1-13 16,-12 0 0,-29 0-16,-13 0 15,-41 0 1</inkml:trace>
          <inkml:trace contextRef="#ctx0" brushRef="#br1" timeOffset="352501.0176">-6364 7592 0,'0'0'16,"0"0"-16,0 0 16,0 13-1,0 1-15,-14 13 16,-14 0-16,1-1 16,-14 1-1,0 0-15,14-13 16,-1-1-1,15 0-15,13-13 16,0 0 0,13 14-16,15-1 15,13 1-15,0-1 16,13 1 0,-12-1-16,12 0 15,1 1 1,-55-14-16</inkml:trace>
          <inkml:trace contextRef="#ctx0" brushRef="#br1" timeOffset="352746.8246">-6241 7592 0,'0'0'16,"0"0"-16,0 40 16,0 68-1,-14 53-15,14-40 16,-14-14-16,1-13 16,13-13-1,-14 13-15,14-94 16</inkml:trace>
          <inkml:trace contextRef="#ctx0" brushRef="#br1" timeOffset="354389.6816">-6187 7579 0,'0'0'0,"0"0"16,0 0 0,14 0-16,0 0 15,13-14-15,14 1 16,0-1-1,14-13-15,-14 1 16,0-1 0,0 0-16,0 0 15,-13 14 1,-1-1-16,-13 1 16,-1 13-16,-13 0 15,0 0 1,14 13-16,0 28 15,-1 12 1,-13 28-16,-13 66 16,-15 15-1,15-28-15,13-54 16,0-13-16,0-13 16,0-14-1,0-13-15,0 0 16,0 0-1,0-27-15</inkml:trace>
          <inkml:trace contextRef="#ctx0" brushRef="#br1" timeOffset="354607.5741">-6146 8062 0,'0'0'0,"14"0"16,27-14 0,14 1-16,41 0 15,-14-1 1,-14 1-16,-13-1 16,0 14-16,-55 0 15</inkml:trace>
          <inkml:trace contextRef="#ctx0" brushRef="#br1" timeOffset="355199.4672">-5598 7807 0,'0'0'15,"0"0"-15,14-14 16,13 1-1,14-14-15,27-13 16,-13-14-16,-14 0 16,-14 14-1,-13 0-15,0 13 16,-14 0 0,-14 14-16,-13 13 15,-14 0-15,0 13 16,13 1-1,1-1-15,0 0 16,13 14 0,14 0-16,0 13 15,14 1 1,13 12-16,14 15 16,0-1-16,-14-14 15,1 15 1,-15-15-16,-13-13 15,-13 1 1,-1-1-16,-13-13 16,-1-14-16,1 1 15,0-14 1,-1 0-16,1-14 16,0-13-1,-1-13-15,15-14 16,13 1-1,0 13-15,13-1 16,15 1-16,13 0 16,27-1-1,0 15-15,-68 26 16</inkml:trace>
          <inkml:trace contextRef="#ctx0" brushRef="#br1" timeOffset="355554.571">-5010 7297 0,'0'0'15,"0"13"1,0 1-16,-13 12 16,-1 15-16,0-1 15,0-13 1,14 0-16,0-1 15,0 1 1,0-13-16,0-1 16,0 1-16,0-1 15,0 0 1,0-13-16,14 14 16,14-1-1,-1 1-15,14-1 16,0 1-1,14-1-15,-1-13 16,-12 0-16,-15 0 16,-27 0-1</inkml:trace>
          <inkml:trace contextRef="#ctx0" brushRef="#br1" timeOffset="355751.9033">-4887 7391 0,'0'0'0,"0"13"15,14 27 1,0 14-16,13 67 16,-13 53-16,-14 14 15,13 0 1,-13-188-16</inkml:trace>
        </inkml:traceGroup>
        <inkml:traceGroup>
          <inkml:annotationXML>
            <emma:emma xmlns:emma="http://www.w3.org/2003/04/emma" version="1.0">
              <emma:interpretation id="{EF5C5E6A-53B7-4FC5-8FE1-9A9826849E66}" emma:medium="tactile" emma:mode="ink">
                <msink:context xmlns:msink="http://schemas.microsoft.com/ink/2010/main" type="inkWord" rotatedBoundingBox="29753,8717 33064,8727 33062,9501 29751,949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418183.2397">-3258 8102 0,'0'0'15,"0"0"1,-28 14-16,-13 26 15,-13 0 1,12 14-16,15-14 16,0 0-16,13-13 15,14 0 1,0 0-16,14 0 16,13-14-1,28-13-15,13-13 16,-13-1-16,0-12 15,-1-15 1,-12 1-16,-15 0 16,0-1-1,-27 1-15,0 0 16,-27 13 0,-14 0-16,0 14 15,-14 13-15,14 13 16,14 1-1,-1-1-15,15 0 16,-1 1 0,14-1-16,0-13 15</inkml:trace>
          <inkml:trace contextRef="#ctx0" brushRef="#br1" timeOffset="418373.9071">-3012 8505 0,'0'0'16,"0"0"-1,0 0-15</inkml:trace>
          <inkml:trace contextRef="#ctx0" brushRef="#br1" timeOffset="421578.1066">-2629 7981 0,'0'0'0,"0"0"15,0 0 1,0 0-16,0 0 16,0 0-16,0 0 15,0 0 1,28-26-16,-1-1 15,14 0 1,-14 13-16,14 1 16,0 13-1,0 0-15,-13 13 16,13 14-16,-14 0 16,1 13-1,-15 14-15,-13-14 16,-13 14-1,-1-14-15,0 1 16,1-15-16,-15 15 16,14-14-1,1-1-15,-1-12 16,0-1 0,14 1-16,0-14 15,0 13 1,0-13-16,14 14 15,13-1-15,15 0 16,40 1 0,13-14-16,-26 0 15,-1 0 1,-68 0-16</inkml:trace>
          <inkml:trace contextRef="#ctx0" brushRef="#br1" timeOffset="422232.4793">-1739 8022 0,'0'0'15,"0"0"-15,0 0 16,13-14-16,1 1 16,0-1-1,-1-12-15,1-1 16,0 13 0,-14 1-16,0-1 15,-14 1-15,-13 0 16,-14-1-1,-28 14-15,14 14 16,14 12 0,0 1-16,14 0 15,13 0 1,14 0-16,14 0 16,13-1-16,14-12 15,0-1 1,0-13-16,1-13 15,-1-14 1,0 0-16,0 0 16,-14 1-1,-13-1-15,-1 0 16,1 13-16,-14 14 16,0 0-1,0 0-15,0 0 16,0 41-1,0 12-15,-14 14 16,1 14-16,-1-14 16,0 27-1,1 0-15,13 0 16,0-94 0</inkml:trace>
          <inkml:trace contextRef="#ctx0" brushRef="#br1" timeOffset="423785.1406">-1137 7780 0,'0'0'16,"0"0"0,0 0-16,0 0 15,0 0-15,0 13 16,0 1 0,-14-1-16,0 14 15,-13 0 1,13 0-16,1 0 15,-1-14 1,0 1-16,14-1 16,0 0-16,14 14 15,13 0 1,1-14-16,-1 1 16,14-1-1,0 1-15,14-1 16,-14 1-16,0-14 15,-27 0 1,-14 0-16</inkml:trace>
          <inkml:trace contextRef="#ctx0" brushRef="#br1" timeOffset="424050.5013">-1055 7753 0,'0'0'16,"0"0"-16,0 0 15,0 27 1,13 54-16,1-1 16,0 14-16,-1-13 15,-13-14 1,14 0-16,-14-13 15,0-1 1,0-12-16,0-15 16,0-26-16</inkml:trace>
          <inkml:trace contextRef="#ctx0" brushRef="#br1" timeOffset="424504.2665">-590 7874 0,'0'0'15,"0"0"-15,0 0 16,-14 13 0,-13 28-16,-28 12 15,-13 28-15,13-14 16,28-13-1,-1-14-15,15 0 16,13 1 0,0-15-16,13 1 15,15-13-15,13-1 16,0 1 0,0-14-16,0 0 15,-14 0 1,-13 0-16,0-14 15,-14 14-15,0-13 16,-14-14 0,-13 0-16,-14 0 15,13 14 1,1-1-16,-1 14 16,1 0-1,13 0-15,1 0 16,13 0-16</inkml:trace>
          <inkml:trace contextRef="#ctx0" brushRef="#br1" timeOffset="424899.4732">-412 8156 0,'0'0'16,"-14"13"0,0 1-16,1 13 15,-1-1-15,14-12 16,0-1 0,0 1-16,14-1 15,-1 1 1,15-1-16,-1 0 15,14-13-15,14 0 16,-14-13 0,0 0-16,-14-14 15,-27-14 1,-13 1-16,-15 13 16,-13 0-1,0 14-15,-13 13 16,-1 0-16,14 13 15,41-13 1</inkml:trace>
        </inkml:traceGroup>
      </inkml:traceGroup>
    </inkml:traceGroup>
    <inkml:traceGroup>
      <inkml:annotationXML>
        <emma:emma xmlns:emma="http://www.w3.org/2003/04/emma" version="1.0">
          <emma:interpretation id="{4B5DA347-E8EE-435D-BD4F-32556B595BD8}" emma:medium="tactile" emma:mode="ink">
            <msink:context xmlns:msink="http://schemas.microsoft.com/ink/2010/main" type="paragraph" rotatedBoundingBox="18926,14749 19048,10669 19159,10673 19038,147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4243AB-FF98-4782-BA8E-2E5544C4E01E}" emma:medium="tactile" emma:mode="ink">
              <msink:context xmlns:msink="http://schemas.microsoft.com/ink/2010/main" type="inkBullet" rotatedBoundingBox="18939,14309 18942,14228 18958,14229 18956,14310"/>
            </emma:interpretation>
            <emma:one-of disjunction-type="recognition" id="oneOf14">
              <emma:interpretation id="interp14" emma:lang="" emma:confidence="0">
                <emma:literal>•</emma:literal>
              </emma:interpretation>
            </emma:one-of>
          </emma:emma>
        </inkml:annotationXML>
        <inkml:trace contextRef="#ctx0" brushRef="#br1" timeOffset="449050.9289">-14287 13257 0,'0'0'0,"0"14"15,0 13-15,0-1 16,0-12 0,0-14-16</inkml:trace>
      </inkml:traceGroup>
      <inkml:traceGroup>
        <inkml:annotationXML>
          <emma:emma xmlns:emma="http://www.w3.org/2003/04/emma" version="1.0">
            <emma:interpretation id="{BE9DBEB8-7FF1-41B2-A071-F4452A6CD2AB}" emma:medium="tactile" emma:mode="ink">
              <msink:context xmlns:msink="http://schemas.microsoft.com/ink/2010/main" type="line" rotatedBoundingBox="18928,14749 19050,10669 19159,10673 19038,14752"/>
            </emma:interpretation>
          </emma:emma>
        </inkml:annotationXML>
        <inkml:traceGroup>
          <inkml:annotationXML>
            <emma:emma xmlns:emma="http://www.w3.org/2003/04/emma" version="1.0">
              <emma:interpretation id="{7B266562-F833-4A3F-8AD2-3A4BFE18FC2F}" emma:medium="tactile" emma:mode="ink">
                <msink:context xmlns:msink="http://schemas.microsoft.com/ink/2010/main" type="inkWord" rotatedBoundingBox="18937,14749 18989,12979 19090,12982 19038,14753"/>
              </emma:interpretation>
              <emma:one-of disjunction-type="recognition" id="oneOf15"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/</emma:literal>
                </emma:interpretation>
                <emma:interpretation id="interp18" emma:lang="" emma:confidence="0">
                  <emma:literal>!</emma:literal>
                </emma:interpretation>
                <emma:interpretation id="interp19" emma:lang="" emma:confidence="0">
                  <emma:literal>"</emma:literal>
                </emma:interpretation>
              </emma:one-of>
            </emma:emma>
          </inkml:annotationXML>
          <inkml:trace contextRef="#ctx0" brushRef="#br1" timeOffset="448910.7904">-14274 12801 0,'0'0'0,"0"0"16,0 0-1,0 0-15,14 13 16,-14-13 0</inkml:trace>
          <inkml:trace contextRef="#ctx0" brushRef="#br1" timeOffset="448783.2072">-14260 12465 0,'0'0'0,"0"0"16,0 0-16,0 14 15,14 13 1,-14-27-16</inkml:trace>
          <inkml:trace contextRef="#ctx0" brushRef="#br1" timeOffset="448644.5734">-14205 12009 0,'0'0'15,"0"0"1,0 13-16,0 14 15,0-27 1</inkml:trace>
          <inkml:trace contextRef="#ctx0" brushRef="#br1" timeOffset="449167.2762">-14260 13593 0,'0'0'15,"0"13"-15,0 28 16,14-1-16,0-13 15,-1 13 1,1-13-16,-14-27 16</inkml:trace>
        </inkml:traceGroup>
        <inkml:traceGroup>
          <inkml:annotationXML>
            <emma:emma xmlns:emma="http://www.w3.org/2003/04/emma" version="1.0">
              <emma:interpretation id="{9D778F36-C6D9-48ED-B894-CE0159A9FADB}" emma:medium="tactile" emma:mode="ink">
                <msink:context xmlns:msink="http://schemas.microsoft.com/ink/2010/main" type="inkWord" rotatedBoundingBox="18997,12455 19024,11557 19090,11559 19063,12457"/>
              </emma:interpretation>
            </emma:emma>
          </inkml:annotationXML>
          <inkml:trace contextRef="#ctx0" brushRef="#br1" timeOffset="448183.7169">-14219 10586 0,'0'0'16,"0"0"-16,0 0 15</inkml:trace>
          <inkml:trace contextRef="#ctx0" brushRef="#br1" timeOffset="448518.1063">-14191 11458 0,'0'0'0,"0"0"16,0 27-1,0-27-15</inkml:trace>
          <inkml:trace contextRef="#ctx0" brushRef="#br1" timeOffset="448395.4933">-14178 10948 0,'0'0'0,"0"0"16,0 0-1,0 0-15</inkml:trace>
        </inkml:traceGroup>
        <inkml:traceGroup>
          <inkml:annotationXML>
            <emma:emma xmlns:emma="http://www.w3.org/2003/04/emma" version="1.0">
              <emma:interpretation id="{5E0357D1-C270-4ECD-853D-F912C5E3ED06}" emma:medium="tactile" emma:mode="ink">
                <msink:context xmlns:msink="http://schemas.microsoft.com/ink/2010/main" type="inkWord" rotatedBoundingBox="19104,10684 19105,10671 19120,10672 19120,10685"/>
              </emma:interpretation>
              <emma:one-of disjunction-type="recognition" id="oneOf16"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:</emma:literal>
                </emma:interpretation>
                <emma:interpretation id="interp24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447976.5306">-14123 9700 0,'0'0'0,"0"0"0,0 13 16,0-13-1</inkml:trace>
        </inkml:traceGroup>
      </inkml:traceGroup>
    </inkml:traceGroup>
    <inkml:traceGroup>
      <inkml:annotationXML>
        <emma:emma xmlns:emma="http://www.w3.org/2003/04/emma" version="1.0">
          <emma:interpretation id="{861232EB-5629-406A-88A0-6265AA13379B}" emma:medium="tactile" emma:mode="ink">
            <msink:context xmlns:msink="http://schemas.microsoft.com/ink/2010/main" type="paragraph" rotatedBoundingBox="1642,14854 34783,14685 34806,19229 1665,19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8493A-20CA-4873-B24D-A3ECEE8263FE}" emma:medium="tactile" emma:mode="ink">
              <msink:context xmlns:msink="http://schemas.microsoft.com/ink/2010/main" type="line" rotatedBoundingBox="1642,14854 34783,14685 34793,16625 1651,16793"/>
            </emma:interpretation>
          </emma:emma>
        </inkml:annotationXML>
        <inkml:traceGroup>
          <inkml:annotationXML>
            <emma:emma xmlns:emma="http://www.w3.org/2003/04/emma" version="1.0">
              <emma:interpretation id="{5CBDE542-3DDD-4CB1-B956-470393A1BCC0}" emma:medium="tactile" emma:mode="ink">
                <msink:context xmlns:msink="http://schemas.microsoft.com/ink/2010/main" type="inkWord" rotatedBoundingBox="1643,15225 2589,15220 2594,16159 1648,1616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55859.0338">-30653 14264 0,'0'0'0,"0"0"16,0 0-16,0 0 15,-13 0 1,-15 0-16,-26 0 16,-1 0-16,0-13 15,0 13 1,1 0-16,13 0 15,-14 0 1,0 13-16,0 14 16,-13 27-1,-14 13-15,13 0 16,15-13-16,-1-14 16,14-13-1,14 0-15,13-14 16,0 1-1,14-14-15,0 0 16,14 0-16,13 0 16,28 0-1,0 0-15,-1 0 16,1 0 0,0 0-16,-14 13 15,0 0-15,0 14 16,-14 0-1,-13 13-15,0 14 16,-14 0 0,-14 13-16,-13-13 15,-14-1 1,-14 1-16,-27-14 16,-28 1-16,110-41 15</inkml:trace>
        </inkml:traceGroup>
        <inkml:traceGroup>
          <inkml:annotationXML>
            <emma:emma xmlns:emma="http://www.w3.org/2003/04/emma" version="1.0">
              <emma:interpretation id="{DE953080-1A9A-42E8-8D3B-89269E49AAB6}" emma:medium="tactile" emma:mode="ink">
                <msink:context xmlns:msink="http://schemas.microsoft.com/ink/2010/main" type="inkWord" rotatedBoundingBox="5393,15188 8842,15171 8847,16245 5399,1626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58404.9469">-27848 14425 0,'0'0'15,"0"0"-15,0-13 16,0-1-1,0 1-15,0 0 16,0 13 0,0 0-16,0 0 15,0 40-15,14 27 16,0 14 0,-1 13-16,15 0 15,-1 0 1,1-14-16,-15 1 15,1-14-15,-14-67 16</inkml:trace>
          <inkml:trace contextRef="#ctx0" brushRef="#br0" timeOffset="458583.5263">-27273 15150 0,'0'0'15,"0"0"-15,0 0 16,0 0-16</inkml:trace>
          <inkml:trace contextRef="#ctx0" brushRef="#br0" timeOffset="459655.3526">-27218 14398 0,'0'0'15,"0"0"-15,14-13 16,13 0-16,14-1 15,0 1 1,27-14-16,1 0 16,-1 0-1,-27 14-15,0-1 16,-13 1-16,-1 0 16,-13 13-1,-1 0-15,1 0 16,0 13-1,0 14-15,-1 27 16,1 26 0,-14 14-16,0 13 15,-14 14-15,1 14 16,-1-1 0,14-40-16,0-27 15,0-13 1,0-14-16,0-13 15,0 0 1,0-27-16</inkml:trace>
          <inkml:trace contextRef="#ctx0" brushRef="#br0" timeOffset="459911.8894">-27027 14976 0,'0'0'0,"0"0"16,14-14-16,41-13 16,0 1-1,-1 12-15,1-13 16,13 1-1,1-1-15,27 13 16,-96 14 0</inkml:trace>
          <inkml:trace contextRef="#ctx0" brushRef="#br0" timeOffset="460873.2824">-26479 14331 0,'0'0'16,"0"0"0,0 0-16,0 0 15,0 0 1,13-13-16,15 0 16,13-1-16,14 1 15,13-14 1,-13 13-16,-14 14 15,0 0 1,-14 14-16,-13-1 16,0 14-1,-14 13-15,-14 1 16,0-1-16,-13 14 16,0-28-1,13 1-15,0-13 16,14-14-1,0 13-15,14 1 16,0-1-16,13 0 16,0 1-1,14 13-15,0 0 16,0-1 0,-13 1-16,-1 14 15,-13-15 1,-14 15-16,-14 12 15,-13 1-15,-14 0 16,-14-14 0,-13 14-16,13-27 15,0-1 1,55-26-16</inkml:trace>
          <inkml:trace contextRef="#ctx0" brushRef="#br0" timeOffset="461103.2794">-25645 14211 0,'0'0'0,"0"0"16,0 13-1,0 27-15,-13 27 16,-15 41-16,-13 13 16,0 26-1,0-12-15,14-28 16,13-40 0,1-13-16,13-54 15</inkml:trace>
          <inkml:trace contextRef="#ctx0" brushRef="#br0" timeOffset="461440.9232">-25316 14331 0,'0'0'16,"0"0"-16,0 0 15,0 14 1,-14 13-16,1 13 16,-1-13-16,0 0 15,0-1 1,1 1-16,-1-13 16,14-1-1,0 1-15,14-1 16,-1 0-1,15 1-15,-1-1 16,14 1-16,41-14 16,-13 0-1,-69 0-15</inkml:trace>
          <inkml:trace contextRef="#ctx0" brushRef="#br0" timeOffset="461666.9744">-25070 14211 0,'0'0'0,"0"0"15,0 13-15,-13 41 16,-15 40 0,1 26-16,-14 28 15,-14 27 1,28-41-16,-1-27 15,15-40 1,13-13-16,0-54 16</inkml:trace>
          <inkml:trace contextRef="#ctx0" brushRef="#br0" timeOffset="462030.5851">-24851 14694 0,'0'0'16,"-14"13"-1,-13 41-15,13 13 16,14 0 0,0-13-16,14-27 15,13 0-15,14-14 16,14-13-1,0-27-15,27-27 16,-14 1 0,15-28-16,-29 1 15,-26-1 1,-28 27-16,-14 28 16,-27-1-16,-14 27 15,-27 13 1,14 1-16,13-1 15,28 14 1,27-27-16</inkml:trace>
        </inkml:traceGroup>
        <inkml:traceGroup>
          <inkml:annotationXML>
            <emma:emma xmlns:emma="http://www.w3.org/2003/04/emma" version="1.0">
              <emma:interpretation id="{F9ED4677-CF69-43DE-AB70-D078D899919C}" emma:medium="tactile" emma:mode="ink">
                <msink:context xmlns:msink="http://schemas.microsoft.com/ink/2010/main" type="inkWord" rotatedBoundingBox="10207,15237 13247,15221 13251,16120 10212,1613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62829.485">-23031 14452 0,'0'0'16,"0"0"-16,0 0 15,14-13 1,27-14-16,14-27 16,-1 14-1,1 13-15,0 0 16,-1 27 0,-13 14-16,1 26 15,-15 27-15,-27 27 16,-14 13-1,-41 41-15,1-14 16,-15-26 0,1-28-16,13-39 15,0-1-15,14-27 16,14 1 0,27-14-16,0 0 15,0-14 1,27-26-16,28 0 15,0 13 1,13 0-16,1 14 16,13-1-16,0 28 15,-82-14 1</inkml:trace>
          <inkml:trace contextRef="#ctx0" brushRef="#br0" timeOffset="462968.1676">-22128 15003 0,'0'0'0,"0"0"16,0 0-16,0 0 16</inkml:trace>
          <inkml:trace contextRef="#ctx0" brushRef="#br0" timeOffset="463390.1284">-21950 14815 0,'0'0'16,"0"0"-16,0 27 15,0-1-15,0 1 16,14 0 0,-1-14-16,15 1 15,27-14 1,13 0-16,14-27 16,-27 0-16,-14 0 15,0 1 1,-14-1-16,-13 0 15,-14 13 1,-27 1-16,-28 0 16,0 13-1,14 0-15,0 13 16,14-13-16,13 0 16,0 0-1,14 0-15,0 13 16,0-13-1</inkml:trace>
          <inkml:trace contextRef="#ctx0" brushRef="#br0" timeOffset="463767.5791">-21293 14734 0,'0'0'15,"0"14"-15,0-1 16,0 14 0,14-14-16,-1 14 15,1-13 1,13-1-16,14-13 16,14 0-16,-28-13 15,1-1 1,-15-13-16,-13 14 15,0-14 1,-13 14-16,-15-1 16,-13 1-1,0 13-15,-13 0 16,26 13-16,1 1 16,13-14-1,0 13-15,14-13 16,0 13-1,0-13-15</inkml:trace>
          <inkml:trace contextRef="#ctx0" brushRef="#br0" timeOffset="464122.0783">-20595 14680 0,'0'0'15,"-14"14"-15,0 13 16,1 0 0,-1 13-16,14-13 15,0 0 1,0-1-16,0-26 16,14 14-1,-1-14-15,1 0 16,13-14-16,1-12 15,-15-1 1,-13-14-16,0 15 16,-13-1-1,-1 13-15,-13 1 16,-1 13-16,1 0 16,0 0-1,27 0-15,0 0 16</inkml:trace>
          <inkml:trace contextRef="#ctx0" brushRef="#br0" timeOffset="466198.4851">-20075 14734 0,'0'0'0,"0"0"16,0 0-1,0 0-15,-14 0 16,-13 14 0,-1 26-16,15-13 15,-1 0 1,0-1-16,14 1 15,0-13-15,14-1 16,0-13 0,-1 0-16,15-13 15,-1-1 1,14-13-16,-14 1 16,-13 12-1,0-13-15,-14 14 16,0-1-16,-14 1 15,-27 0 1,-14-1-16,1 14 16,13 0-1,-1 14-15,42-14 16</inkml:trace>
        </inkml:traceGroup>
        <inkml:traceGroup>
          <inkml:annotationXML>
            <emma:emma xmlns:emma="http://www.w3.org/2003/04/emma" version="1.0">
              <emma:interpretation id="{11A967F2-9A3F-49A7-9CB2-54DD247312BB}" emma:medium="tactile" emma:mode="ink">
                <msink:context xmlns:msink="http://schemas.microsoft.com/ink/2010/main" type="inkWord" rotatedBoundingBox="14928,15012 17764,14998 17772,16711 14937,16726">
                  <msink:destinationLink direction="with" ref="{930E9204-6778-4DFA-9A7E-87CC84A9737E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70625.8824">-18255 14090 0,'0'0'0,"0"0"16,0 0-16,0 0 15,0 0-15,0 0 16,0 0-1,0 40-15,0 41 16,-14 53 0,0-27-16,1 1 15,-1-14-15,14-14 16,0 1 0,0-28-16,0 1 15,14-14 1,-14-40-16</inkml:trace>
          <inkml:trace contextRef="#ctx0" brushRef="#br0" timeOffset="470828.9437">-17831 14855 0,'0'0'0,"0"0"15,0 0 1,0 0-16,0 0 16</inkml:trace>
          <inkml:trace contextRef="#ctx0" brushRef="#br0" timeOffset="475270.5893">-17735 14143 0,'0'0'0,"0"0"16,0 0-16,13 0 16,15 0-16,13-13 15,0 13 1,0-13-16,0-1 15,0 1 1,0-1-16,0 1 16,-14-1-1,1 1-15,-15 13 16,1 0-16,-14 0 16,14 13-1,-14 1-15,0 13 16,0 53-1,-14 28-15,0-1 16,1-13 0,-1 0-16,14-13 15,0-28-15,-14 41 16,14-27 0,0-26-16,0 12 15,0-26 1,0 0-16,0-14 15,0-13-15</inkml:trace>
          <inkml:trace contextRef="#ctx0" brushRef="#br0" timeOffset="475516.578">-17544 14627 0,'0'0'0,"0"0"16,0 0-1,14 0-15,13 0 16,14-14-16,14 1 16,27-1-1,0-12-15,0 12 16,0 14-1,-82 0-15</inkml:trace>
          <inkml:trace contextRef="#ctx0" brushRef="#br0" timeOffset="476662.4627">-17913 14882 0,'0'0'15,"0"0"-15,0 0 16,0 0-16,0 0 16,0 0-1,0 0-15,0 0 16,0 0-1,0 0-15,0 0 16,-14 0 0,0 0-16,1 0 15,13 0-15,0 0 16,0 0 0,0 0-16,0 0 15,0 0 1,0 0-16,0 0 15,0 0 1,0 0-16,0 0 16,0 0-16,0 0 15,0 0 1,0 0-16,0 0 16,0 0-1,0 0-15,0 0 16,0 0-16,0 0 15,0 0 1,0 0-16</inkml:trace>
          <inkml:trace contextRef="#ctx0" brushRef="#br0" timeOffset="478677.5394">-17845 14868 0,'0'0'15,"0"0"1,0 0-16,0 0 15,0 0 1,0 0-16,0 0 16,0 0-16,0 14 15,-14-1 1,1 1-16,13-14 16,-14 0-1,0 0-15,14 0 16,0 0-16,-13 0 15,-1-14 1,14 14-16,0-13 16,0 13-1,0 0-15,0 0 16,0 0 0,0 0-16,0 0 15,0 0-15,0 27 16,0-14-1,-14 14-15,1-14 16,-1 1 0,0-1-16,1-13 15,-1 0 1,14 0-16,-14-13 16,14-1-16,0-13 15,0 14 1,0 0-16,0-1 15,0 14 1,14 0-16,-14 0 16,0 0-16</inkml:trace>
          <inkml:trace contextRef="#ctx0" brushRef="#br0" timeOffset="479415.95">-17886 14855 0,'0'0'0,"0"0"16,0 0-16,0 0 16,0 13-1,-14 1-15,1-1 16,13-13-16,-14 0 16,14 0-1,-14 0-15,14 0 16,-13 0-1,13 0-15,0 0 16,0 0 0,0 0-16,0 0 15,0 0-15,0 0 16,0 0 0,0 0-16,0 0 15,0 0 1,0 0-16,-14 14 15,14-14 1,0 0-16,0 0 16</inkml:trace>
          <inkml:trace contextRef="#ctx0" brushRef="#br0" timeOffset="498872.289">-16887 14345 0,'0'0'0,"0"0"0,0 0 16,0 0 0,0 0-16,0 0 15,0 0-15,0 0 16,14-27-1,-1 0-15,1 0 16,13 0 0,1 1-16,-15 12 15,1 1-15,0-1 16,-14 14 0,0 0-16,0 14 15,0 13 1,-14 26-16,0 1 15,-13 0 1,-14-1-16,0 1 16,27-27-16,1-14 15,13 1 1,0-14-16,0 0 16,0 0-1,13 27-15,1-14 16,13 14-16,1 0 15,-1 0 1,-13 13-16,-1 14 16,-13-1-1,0 1-15,-13 0 16,-15 13 0,-13-27-16,-27 0 15,-1-13-15,69-27 16</inkml:trace>
          <inkml:trace contextRef="#ctx0" brushRef="#br0" timeOffset="500662.944">-16600 14197 0,'0'0'0,"0"0"16,0 0-1,0 14-15,0 53 16,-13 27 0,-1 13-16,0 27 15,1 1 1,-1 12-16,14-53 15,0-13-15,0-28 16,0-53 0</inkml:trace>
          <inkml:trace contextRef="#ctx0" brushRef="#br0" timeOffset="501097.0484">-16121 14761 0,'0'0'0,"0"0"15,0 0 1,-13 13-16,-1 1 16,0-14-1,-13 13-15,-1-13 16,1 0-16,0-13 15,-1-1 1,1-12-16,0-28 16,13 0-1,14-13-15,14 13 16,13-13 0,0 27-16,1 13 15,-1 14-15,-13 13 16,13 26-1,0 42-15,-13-1 16,0 40 0,-28 54-16,0-40 15,1-40 1,-1-28-16,0-12 16,14-41-16</inkml:trace>
          <inkml:trace contextRef="#ctx0" brushRef="#br0" timeOffset="501451.7702">-15710 14103 0,'0'0'16,"0"0"-16,0 14 15,-14 26 1,-13 27-16,-28 14 16,0-1-1,28-13-15,-1-13 16,1-14 0,0 0-16,13-26 15,0-1-15,14 1 16,0-14-1,0 13-15,14 1 16,27-1 0,28 0-16,13-13 15,-28 0 1,-54 0-16</inkml:trace>
          <inkml:trace contextRef="#ctx0" brushRef="#br0" timeOffset="501658.3085">-15478 14197 0,'0'0'0,"-13"27"16,-15 67-1,1 67-15,-28 81 16,0 13-16,28-40 15,13 13 1,1 94-16</inkml:trace>
        </inkml:traceGroup>
        <inkml:traceGroup>
          <inkml:annotationXML>
            <emma:emma xmlns:emma="http://www.w3.org/2003/04/emma" version="1.0">
              <emma:interpretation id="{25355FE4-59BA-4B52-8D57-E907635F834F}" emma:medium="tactile" emma:mode="ink">
                <msink:context xmlns:msink="http://schemas.microsoft.com/ink/2010/main" type="inkWord" rotatedBoundingBox="18841,15155 22458,15137 22463,16137 18846,1615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06292.844">-14397 15016 0,'0'0'0,"0"0"15,28-13 1,13 13-16,0-14 16,0 14-16,0-13 15,14 13 1,-1 0-16,1 0 15,0 0 1,-14 13-16,-41-13 16</inkml:trace>
          <inkml:trace contextRef="#ctx0" brushRef="#br0" timeOffset="507073.0701">-13562 14694 0,'0'0'0,"0"0"16,0 0-1,-14 0-15,-13 13 16,-14 14-16,0 0 16,0 13-1,13-13-15,15 13 16,-1 1 0,14-15-16,14 1 15,-1-13-15,15-1 16,-1-13-1,14-13-15,0-1 16,0-13 0,0-13-16,-13 13 15,-15-13 1,1 0-16,-14 0 16,-14 13-16,-13 0 15,-28 0 1,1 14-16,13-1 15,-14 14 1,14 14-16,13-1 16,1 0-16,13 1 15,14-14 1</inkml:trace>
          <inkml:trace contextRef="#ctx0" brushRef="#br0" timeOffset="507250.8756">-13316 15016 0,'0'0'0,"0"0"15,0 0-15,0 0 16</inkml:trace>
          <inkml:trace contextRef="#ctx0" brushRef="#br0" timeOffset="509068.1566">-12837 14721 0,'0'0'0,"0"0"16,0 0-16,0 0 15,0 0 1,0 0-16,0 0 16,-27 13-1,-42 54-15,28-13 16,-13 13-16,26 14 16,15-41-1,13 0-15,13-13 16,1 0-1,13 0-15,1-14 16,13-26-16,0-14 16,0-40-1,-14 13-15,1-13 16,-15 27 0,-13-1-16,0 1 15,-13 13 1,-1 14-16,0-14 15,1 14-15,-15 13 16,1 0 0,-1 0-16,1 0 15,27 0 1</inkml:trace>
          <inkml:trace contextRef="#ctx0" brushRef="#br0" timeOffset="509503.0438">-12563 14788 0,'0'0'0,"0"0"16,-14 13-1,-13 28-15,13-1 16,0 0-1,1 0-15,13 1 16,13-15-16,15 15 16,13-14-1,0-27-15,14 0 16,-1-14 0,-13-13-16,1-26 15,-15-1 1,-13 0-16,-14 14 15,-14 0-15,-13 13 16,-15 0 0,-12 14-16,-15 13 15,15 13 1,26 0-16,1 1 16,13-14-16,14 0 15,0 0 1,0 0-16</inkml:trace>
          <inkml:trace contextRef="#ctx0" brushRef="#br0" timeOffset="509956.2506">-11701 14170 0,'0'0'16,"0"0"-16,0 0 16,0 0-1,-27 14-15,-28 26 16,-41 54 0,14 13-16,14-13 15,27-13 1,13-27-16,14-1 15,14 14-15,14-26 16,14-1 0,13-13-16,13-14 15,15-13 1,-1-27-16,-13 1 16,-28 12-16,-13 1 15,-14-14 1,-27 0-16,-28 14 15,-14-1 1,1 14-16,0-13 16,13 13-16,14 0 15,27 0 1,14 0-16</inkml:trace>
          <inkml:trace contextRef="#ctx0" brushRef="#br0" timeOffset="510192.8728">-11509 14291 0,'0'0'16,"0"0"-16,0 40 15,-14 41-15,0-1 16,-13 28-1,-14 13-15,13 0 16,15-41 0,13-26-16,13-14 15,-13-40 1</inkml:trace>
          <inkml:trace contextRef="#ctx0" brushRef="#br0" timeOffset="510755.5859">-10784 14251 0,'0'0'15,"0"0"-15,0 0 16,0 0-16,0 0 15,-14 0 1,-13 0-16,-14 0 16,-14 13-1,0 1-15,14-14 16,14 0 0,-1 0-16,15 13 15,-15 1-15,15 12 16,-1 1-1,-13 27-15,-1-14 16,1 0 0,13-13-16,1 0 15,-1 0 1,14-14-16,0-13 16,14 14-16,13-1 15,28 1 1,-1-1-16,15 1 15,-14 12 1,-1 1-16,-13 0 16,-13 13-1,-1-13-15,-27 14 16,-14-15-16,-27 15 16,-27-1-1,-55 14-15,27-14 16,96-40-1</inkml:trace>
        </inkml:traceGroup>
        <inkml:traceGroup>
          <inkml:annotationXML>
            <emma:emma xmlns:emma="http://www.w3.org/2003/04/emma" version="1.0">
              <emma:interpretation id="{782BA83A-5E1D-4D0D-ACB7-4600C0096B90}" emma:medium="tactile" emma:mode="ink">
                <msink:context xmlns:msink="http://schemas.microsoft.com/ink/2010/main" type="inkWord" rotatedBoundingBox="23730,15169 24329,15166 24333,15880 23734,1588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12811.9985">-9512 14264 0,'0'0'16,"0"0"-16,0 0 15,0 0 1,0 0-16,0 0 16,0 0-1,0 0-15,14-13 16,13-1-16,42-12 16,13 12-1,0 14-15,-14 0 16,-13 14-1,-27-1-15,-1 14 16,-13 13 0,-14 14-16,-28-1 15,-13 1-15,-14-14 16,14-13 0,-13 0-16,26-13 15,1-1 1,27-13-16,0 0 15,0 0-15,27 0 16,28 13 0,27 14-16,-13 0 15,-15 0 1,1 13-16,-28 1 16,1-1-1,-15 0-15,-13-13 16,-13 0-16,-28-14 15,-41 1 1,-14-28-16,14-13 16,13 14-1,69 13-15</inkml:trace>
        </inkml:traceGroup>
        <inkml:traceGroup>
          <inkml:annotationXML>
            <emma:emma xmlns:emma="http://www.w3.org/2003/04/emma" version="1.0">
              <emma:interpretation id="{328F7602-71D5-4C88-9668-D24675A24785}" emma:medium="tactile" emma:mode="ink">
                <msink:context xmlns:msink="http://schemas.microsoft.com/ink/2010/main" type="inkWord" rotatedBoundingBox="25656,14732 29639,14712 29644,15760 25661,1578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14484.4818">-7582 14721 0,'0'0'16,"0"0"-16,0 0 16,13 0-16,15 0 15,26 0 1,56 0-16,-1 0 16,-26 0-1,-83 0-15</inkml:trace>
          <inkml:trace contextRef="#ctx0" brushRef="#br0" timeOffset="514968.1883">-6884 14264 0,'0'0'0,"-28"41"15,1 26-15,-1 0 16,15-14 0,13 1-16,0-14 15,13 1 1,1-14-16,27-1 15,0-12-15,28-1 16,-1-13 0,1-27-16,-15-13 15,1-40 1,-28-1-16,-13 0 16,-14 28-1,-14 13-15,-27 13 16,-13 0-16,-15 13 15,1 14 1,-14 27-16,-14 14 16,14 12-1,27-13-15,28 1 16,27-41 0</inkml:trace>
          <inkml:trace contextRef="#ctx0" brushRef="#br0" timeOffset="515155.9866">-6364 14788 0,'0'0'0,"0"0"15,0 0 1,0 0-16</inkml:trace>
          <inkml:trace contextRef="#ctx0" brushRef="#br0" timeOffset="515756.5925">-6118 14452 0,'0'0'15,"-14"14"1,0 12-16,1 15 15,-1-1-15,14 0 16,0-13 0,14 0-16,13 0 15,14-14 1,28 1-16,-1-1 16,0-13-16,-13-13 15,-14-28 1,0-26-16,-13 14 15,-15-1 1,-26 0-16,-15 27 16,-13 14-1,-27-1-15,-1 28 16,15-1-16,-1 14 16,28 0-1,13-14-15,0 14 16,14-27-1</inkml:trace>
          <inkml:trace contextRef="#ctx0" brushRef="#br0" timeOffset="516130.8365">-5571 14479 0,'0'0'0,"0"13"16,0 28 0,14-1-16,13 0 15,42 14 1,13-14-16,27 1 16,-27-28-1,-13-13-15,-28-13 16,0-14-16,-14-14 15,-13-12 1,-14-14-16,-27 13 16,-28 14-1,-27 13-15,-14 13 16,14 14-16,27 14 16,14-1-1,14 1-15,13-1 16,14-13-1</inkml:trace>
          <inkml:trace contextRef="#ctx0" brushRef="#br0" timeOffset="517970.5948">-4914 13969 0,'0'0'0,"0"0"16,0 0-1,0 0-15,0 13 16,0 28-1,14 39-15,-14 54 16,0 14-16,0-41 16,0-26-1,0 0-15,0-28 16,13-12 0,-13-41-16</inkml:trace>
          <inkml:trace contextRef="#ctx0" brushRef="#br0" timeOffset="518399.557">-4709 14439 0,'0'0'0,"0"13"16,0 14-16,0 0 15,0 0 1,14 0-16,27-1 16,0 1-1,0-13-15,0-14 16,0 0-16,-13-14 16,-1-13-1,0-26-15,-13-1 16,-14 0-1,-14 1-15,-27 12 16,-14 1-16,1 27 16,-15 13-1,15 0-15,13 13 16,0 1 0,13-1-16,28 0 15,0 1 1,0-14-16</inkml:trace>
          <inkml:trace contextRef="#ctx0" brushRef="#br0" timeOffset="518888.0961">-3710 13741 0,'0'0'15,"0"0"1,0 0-16,-14 0 16,-27 0-1,-27 13-15,0 1 16,-1 12-16,14 1 16,14 0-1,0-14-15,0 14 16,0 0-1,0 0-15,14 0 16,-1 0-16,15 0 16,13-1-1,0-12-15,0-1 16,13 1 0,15-1-16,27 1 15,27-1 1,27-13-16,-13 13 15,-14 1 1,-14-1-16,1 28 16,-14 12-16,-28 14 15,-13 0 1,-14-13-16,-14 0 16,-27 0-16,-28-14 15,-26 0 1,-1-13-16,96-27 15</inkml:trace>
        </inkml:traceGroup>
        <inkml:traceGroup>
          <inkml:annotationXML>
            <emma:emma xmlns:emma="http://www.w3.org/2003/04/emma" version="1.0">
              <emma:interpretation id="{9224615F-C80F-4D24-A516-F654396A5C27}" emma:medium="tactile" emma:mode="ink">
                <msink:context xmlns:msink="http://schemas.microsoft.com/ink/2010/main" type="inkWord" rotatedBoundingBox="31116,15060 34784,15041 34789,15875 31121,1589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23178.3463">-1917 14318 0,'0'0'0,"0"0"0,0 0 16,-14 13-1,-27 28-15,0 26 16,0 0-16,13-13 16,1-1-1,13-12-15,14-1 16,14 0 0,0-13-16,27 0 15,14-14 1,-1-13-16,1 0 15,-14-13-15,0-14 16,0-13 0,-13-41-16,-15 14 15,-13 0 1,0 0-16,-13 26 16,-1 15-16,-13 12 15,-15 1 1,-12 26-16,-15 14 15,15 13 1,13 1-16,13-1 16,28-40-1</inkml:trace>
          <inkml:trace contextRef="#ctx0" brushRef="#br0" timeOffset="523399.0728">-1589 14842 0,'0'0'16,"0"0"-16,0 0 15</inkml:trace>
          <inkml:trace contextRef="#ctx0" brushRef="#br0" timeOffset="524129.388">-1411 14358 0,'0'0'0,"0"0"16,0 0-16,0 0 16,0 0-1,0 0-15,0 0 16,0 0-16,27-27 16,1 1-1,13-1-15,0 13 16,14 1-1,-1-1-15,1 28 16,0 13 0,-14 26-16,-14 14 15,-27 14-15,-14-14 16,-13-13 0,-14 13-16,-14-13 15,-13-14 1,13-13-16,14-14 15,14 1-15,13-14 16,14 0 0,0 0-16,14 0 15,27 0 1,27 13-16,14 1 16,28-1-1,-1-13-15,-13 0 16,-96 0-16</inkml:trace>
          <inkml:trace contextRef="#ctx0" brushRef="#br0" timeOffset="524711.1678">-330 14130 0,'0'0'0,"0"0"16,0 0-16,-14 13 16,-13 28-1,-55 53-15,0 13 16,27-26-16,28-14 15,13-14 1,14-12-16,14-1 16,13-13-1,0-14-15,14 1 16,0-1-16,0-13 16,-13 0-1,-14 0-15,-14 0 16,0 0-1,0 0-15,-28-13 16,-54-14 0,0 13-16,27 14 15,14-13-15,28 13 16,13 0 0</inkml:trace>
          <inkml:trace contextRef="#ctx0" brushRef="#br0" timeOffset="526452.4692">-631 14828 0,'0'0'15,"0"0"1,-14 0-16,1 0 16,-1 0-16,0 0 15,14 0 1,0-13-16,0-1 15,14-13 1,13 1-16,14-1 16,0 0-16,0-13 15,14 13 1,-14 13-16,0 1 16,0 13-1,0 0-15,-13 13 16,-1 1-1,-13 13-15,-1-1 16,-13 15-16,0-1 16,-13 0-1,-1-13-15,0 0 16,-13 0 0,0-14-16,-14 1 15,-14-14-15,0-14 16,14 1-1,14-1-15,-1 1 16,28 0 0,0-28-16,14-12 15,13 12 1,-27 41-16</inkml:trace>
          <inkml:trace contextRef="#ctx0" brushRef="#br0" timeOffset="530478.4939">135 14519 0,'0'0'0,"0"0"15,28 0-15,13-13 16,13-1-1,28-26-15,14 0 16,-14 0-16,-13-1 16,-15 1-1,-26 13-15,-1-13 16,-27 13 0,-13 0-16,-29-13 15,-12 13-15,-1 14 16,0-1-1,1 14-15,13 0 16,-1 0 0,15 14-16,0-1 15,13 14 1,0 0-16,14 27 16,14 13-16,13 13 15,1 1 1,-1-1-16,1 1 15,-1-14 1,0 0-16,-27-13 16,0-14-16,-13-13 15,-1 0 1,0-14-16,-13 1 16,-14-14-1,13 0-15,1-14 16,0 1-1,13-1-15,0-12 16,14-1-16,14 0 16,0 0-1,13-13-15,14-14 16,14-13 0,-28 27-16,-27 40 15</inkml:trace>
          <inkml:trace contextRef="#ctx0" brushRef="#br0" timeOffset="530992.4217">943 14143 0,'0'0'16,"0"0"-16,0 0 15,0 0 1,0 0-16,0 0 16,-14 14-16,-41 26 15,-41 27 1,-27 27-16,41-13 16,27-14-1,28-27-15,0 0 16,27 1-1,13-1-15,28 0 16,41 1-16,-13-15 16,13 1-1,-27-13-15,-14-14 16,0-14 0,-14 1-16,-13-1 15,-14 1-15,0 0 16,-14-1-1,-41-13-15,-27 0 16,-13 1 0,26 12-16,14 1 15,1-1 1,26 1-16,1-1 16,13 14-16,14 0 15,0 0 1</inkml:trace>
          <inkml:trace contextRef="#ctx0" brushRef="#br0" timeOffset="531416.1389">1203 14560 0,'0'0'16,"0"0"-16,-14 13 15,0 14 1,0 0-16,1 0 16,13 13-1,0-13-15,13 0 16,29 13 0,12-13-16,1 0 15,0-27-15,-14 0 16,0-14-1,0-13-15,-14 0 16,-13 1 0,0-15-16,-14 1 15,-28-14-15,-26 14 16,-1 13 0,0 14-16,-13 13 15,13 13 1,14 1-16,0-1 15,41-13 1</inkml:trace>
        </inkml:traceGroup>
      </inkml:traceGroup>
      <inkml:traceGroup>
        <inkml:annotationXML>
          <emma:emma xmlns:emma="http://www.w3.org/2003/04/emma" version="1.0">
            <emma:interpretation id="{777A6EAE-9303-4465-8B14-E05429ACB546}" emma:medium="tactile" emma:mode="ink">
              <msink:context xmlns:msink="http://schemas.microsoft.com/ink/2010/main" type="line" rotatedBoundingBox="16448,16493 26915,15661 27163,18777 16695,19609"/>
            </emma:interpretation>
          </emma:emma>
        </inkml:annotationXML>
        <inkml:traceGroup>
          <inkml:annotationXML>
            <emma:emma xmlns:emma="http://www.w3.org/2003/04/emma" version="1.0">
              <emma:interpretation id="{CEC83E1E-BA30-45A1-8F66-EBC10DAD4E96}" emma:medium="tactile" emma:mode="ink">
                <msink:context xmlns:msink="http://schemas.microsoft.com/ink/2010/main" type="inkWord" rotatedBoundingBox="16490,17030 18340,16883 18437,18100 16587,1824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2" timeOffset="575444.1866">-16641 16050 0,'0'0'0,"0"0"16,0 0 0,0 0-16,0 27 15,0 13 1,0 40-16,-13-26 15,-1 27-15,0-28 16,0-12 0,1-1-1,13 0 1,0 0 0,0-13-16,0 0 15,13 0 1,1 0-16,14 0 15,13 13-15,13-13 16,15 0 0,27 0-16,-14-14 15,0 0 1,27 1-16,28-14 16,0 0-16,-41 0 15,-1 0 1,-12 0-16,-1 0 15,0 0 1,-14 0-16,1-27 16,-15 14-1,-13-1-15,-13 14 16,-15 0-16,1-13 16,-14 13-1,0 0-15,-14-14 16,-13 1-1,0-1-15,-1 1 16,1 0-16,13-1 16,1 1-1,-1 13-15,0-14 16,14 14 0,0 0-16,0 0 15,0 0 1,0 0-16,0 0 15,0 0-15,0 0 16,28 0 0,13 14-16,13-1 15,1 1 1,0-14-16,0 0 16,-14 13-16,0-13 15,-14 0 1,0 13-16,-13-13 15,0 14 1,-1-1-16,-13 1 16,0-1-16,0 14 15,-13 13 1,-1 1-16,-13-1 16,-1 14-1,1-14-15,-14 0 16,14-13-1,-1-14-15,1 1 16,13-1 0,0 1-16,1-14 15,-1 0-15,0-14 16,-13 1 0,0-28-16,-1-26 15,1 0 1,13 27-16,1-14 15,-1 27-15,0-13 16,1 0 0,13 26-16,0 1 15,0 13 1</inkml:trace>
        </inkml:traceGroup>
        <inkml:traceGroup>
          <inkml:annotationXML>
            <emma:emma xmlns:emma="http://www.w3.org/2003/04/emma" version="1.0">
              <emma:interpretation id="{A758E17E-5803-4904-AEDD-CA29084BBD20}" emma:medium="tactile" emma:mode="ink">
                <msink:context xmlns:msink="http://schemas.microsoft.com/ink/2010/main" type="inkWord" rotatedBoundingBox="18208,16353 26915,15661 27163,18777 18456,19469"/>
              </emma:interpretation>
              <emma:one-of disjunction-type="recognition" id="oneOf26">
                <emma:interpretation id="interp34" emma:lang="" emma:confidence="0">
                  <emma:literal>n.</emma:literal>
                </emma:interpretation>
                <emma:interpretation id="interp35" emma:lang="" emma:confidence="0">
                  <emma:literal>n].</emma:literal>
                </emma:interpretation>
                <emma:interpretation id="interp36" emma:lang="" emma:confidence="0">
                  <emma:literal>my</emma:literal>
                </emma:interpretation>
                <emma:interpretation id="interp37" emma:lang="" emma:confidence="0">
                  <emma:literal>ma.</emma:literal>
                </emma:interpretation>
                <emma:interpretation id="interp38" emma:lang="" emma:confidence="0">
                  <emma:literal>m.</emma:literal>
                </emma:interpretation>
              </emma:one-of>
            </emma:emma>
          </inkml:annotationXML>
          <inkml:trace contextRef="#ctx0" brushRef="#br2" timeOffset="595428.9427">-13904 16077 0,'0'0'15,"0"0"-15,0 0 16,0 0-1,0 0-15,0-14 16,0 1-16,0-28 16,14 1-1,-1-27-15,15-13 16,13-14 0,13 13-16,15 0 15,-1 14 1,14 0-16,42 0 15,40 0-15,0 0 16,-41 53 0,28 14-16,-1 27 15,-40 14 1,-28 12-16,-28 1 16,1 26-16,-27-12 15,-1-15 1,-13-12-16,-1-15 15,1 1 1,-14-13-16,0-14 16,0 0-16,0 0 15,14-27 1,13-13-16,14-1 16,41-26-1,28 0-15,-1 13 16,14 1-1,0 12-15,55-12 16,0 39-16,-14 14 16,-27 14-1,14 13-15,-14 13 16,-28 0 0,-27-13-16,-27 13 15,-14 0-15,0 14 16,-14-14-1,-13-13-15,0-13 16,-14-14 0,0 0-16,0 0 15,0 0 1,13-14-16,1-13 16,27-13-1,28-27-15,67-27 16,1 27-16,14-14 15,27 28 1,13 26-16,-13 13 16,-27 41-16,-1 0 15,14 40 1,-41-13-16,-40 0 16,-29-14-1,-13 0-15,-13 14 16,-15-27-1,-13 0-15,0-14 16,0-13-16,0 0 16,0 0-1,0 0-15,0-13 16,0-14 0,14 0-16,27-13 15,28-14-15,40 0 16,42 14-1,-15 13-15,1 14 16,55 13 0,-1 27-16,-54-1 15,-14 15 1,0 26-16,1 13 16,-29 28-16,-26-14 15,-28-27 1,-27-13-16,-14-14 15,0 0 1,-14 0-16,-13-13 16,-1-13-1,14-1-15,1-13 16,13 0-16,0 0 16,0 0-1,27-27-15,28 14 16,13-1-1,1 14-15,-15 14 16,15 26-16,-1 27 16,1 41-1,-28 39-15,-28-12 16,-26 39 0,-28 27-16,-28-39 15,-54-15 1,-41 14-16,0-13 15,-55-14-15,-14-26 16,55-55 0,-13-12-16,-1-28 15,83-26 1,27-1-16,13-26 16,14-14-1,28-13-15,13 13 16,1 14-16,13 0 15,0 13 1,0 14-16,0 13 16,0 0-1,0 0-15,-14 26 16,-41 42-16,-54 39 16,-42-13-1,-27 0-15,-41 13 16,-27-26-1,68-41-15,-27-13 16,-28-27-16,69-27 16,14-13-1,-42-27-15,55-27 16,41-14 0,28 14-16,27 27 15,14 27 1,13 13-16,0 0 15,1 14-15,13 13 16,0 0 0,-28 27-16,-13 26 15,-27 41 1,-69 14-16,-41-14 16,55-27-1,-14-13-15,14-28 16,-28-26-16,42-13 15,13-14 1,14-27-16,27 1 16,1-28-1,13 14-15,13 27 16,14 13-16,1 13 16,13 14-1,0 0-15,0 14 16,-14 26-1,0 14-15,-27 13 16,-41 14 0,-14-1-16,-13 28 15,0-28-15,-28 1 16,0-28 0,-14-12-16,15-28 15,12-26 1,1-1-16,14-13 15,27 0-15,13-13 16,15 13 0,12 0-16,15 14 15,13 0 1,1 13-16,-15 0 16,-13 13-1,-13 0-15,-15 14 16,-27-13-16,-40-14 15,26-14 1,-13-39-16,27 12 16,0-12-1,14-28-15,14-26 16,27-14-16,41-13 16,13-1-1,42-39-15,14 66 16,40 14-1,-13 27-15,0 27 16,-42 40 0,-13 14-16,-13 12 15,-15 15-15,-26-1 16,-15 0 0,-40 0-16,13-13 15,1-13 1,-1-14-16,14-14 15,0-53 1,13-27-16,15 0 16,26-13-16,28-1 15,41-12 1,28 12-16,-14 14 16,-14 27-1,-14 13-15,-13 28 16,-14 12-16,-27 1 15,-1-1 1,1 1-16,0-14 16,-14 27-1</inkml:trace>
        </inkml:traceGroup>
        <inkml:traceGroup>
          <inkml:annotationXML>
            <emma:emma xmlns:emma="http://www.w3.org/2003/04/emma" version="1.0">
              <emma:interpretation id="{8957F5AC-B012-4939-AFEE-A263F428FFCC}" emma:medium="tactile" emma:mode="ink">
                <msink:context xmlns:msink="http://schemas.microsoft.com/ink/2010/main" type="inkWord" rotatedBoundingBox="19138,17049 25865,16514 26000,18216 19273,1875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2" timeOffset="576803.3389">-13972 17741 0,'0'0'16,"13"0"-16,28 14 16,41-1-1,14-26-15,14-1 16,-1-13-16,42-13 15,-15 0 1,-40 0-16,-27-1 16,-69 41-1</inkml:trace>
          <inkml:trace contextRef="#ctx0" brushRef="#br2" timeOffset="576468.364">-12330 16614 0,'0'0'0,"-14"13"16,0 0-16,-27 14 15,-27 0 1,13 0-16,-13 0 15,-1 0 1,-13-14-16,-14 1 16,0-28-16,1 1 15,13-14 1,13 13-16,14 1 16,1 0-1,13-1-15,0 1 16,13 13-16,1 0 15,-1 13 1,1 1-16,0-1 16,13 14-1,0 27-15,1 13 16,13 13 0,0-80-16</inkml:trace>
          <inkml:trace contextRef="#ctx0" brushRef="#br2" timeOffset="576034.593">-12070 16775 0,'0'0'0,"0"0"15,0 0 1,0 0-16,0 0 16,0 13-16,0 14 15,-14 40 1,-27 14-16,0-1 16,-14-13-1,0-13-15,1-14 16,-15 1-1,14-28-15,-13 0 16,68-13-16</inkml:trace>
          <inkml:trace contextRef="#ctx0" brushRef="#br2" timeOffset="577245.9872">-13220 16587 0,'0'0'0,"27"-14"15,28-26-15,27-27 16,-13-14 0,-15 1-16,-26 26 15,-14-13 1,-14 13-16,0 14 16,-28 0-1,1-1-15,-28 28 16,-27 13-16,14 13 15,13 1 1,14 13-16,13 0 16,15 13-1,13 14-15,41 13 16,27 0-16,42-13 16,-1-14-1,14-27-15,-123-13 16</inkml:trace>
          <inkml:trace contextRef="#ctx0" brushRef="#br2" timeOffset="577768.0684">-11701 16667 0,'0'0'15,"0"0"-15,0 0 16,0 0-1,14 0-15,-1 0 16,15 0-16,13 0 16,13-13-1,15 13-15,13 0 16,14 0 0,-14-14-16,-14 14 15,-13 0 1,0 0-16,-28 0 15,-27 0-15</inkml:trace>
          <inkml:trace contextRef="#ctx0" brushRef="#br2" timeOffset="578063.6888">-11715 16882 0,'0'0'0,"0"0"16,0 0-16,14 0 16,13-13-1,14 13-15,0 0 16,42 0-1,26-14-15,28 1 16,0-1-16,-28 1 16,1 26-1,-110-13-15</inkml:trace>
          <inkml:trace contextRef="#ctx0" brushRef="#br2" timeOffset="588466.9728">-10538 15996 0,'0'0'15,"0"0"-15,0 0 16,0 0 0,0 0-16,0 0 15,0 0 1,0 0-16,0 0 15,0 0-15,0 0 16,0 0 0,0 13-16,0 1 15,0 13 1,14 26-16,-1 1 16,1 13-16,0 14 15,-1-1 1,1-26-16,0 13 15,0-13 1,-1-14-16,-13 14 16,0-14-1,0 0-15,0 1 16,0-1-16,0-40 16</inkml:trace>
          <inkml:trace contextRef="#ctx0" brushRef="#br2" timeOffset="588694.5985">-10141 16734 0,'0'0'15,"0"0"-15,0 0 16,0 0 0,0 0-16,0 0 15,0 0 1</inkml:trace>
          <inkml:trace contextRef="#ctx0" brushRef="#br2" timeOffset="589796.0257">-9676 16130 0,'0'0'0,"0"0"16,0 0 0,14-13-16,13-1 15,14 1 1,14-14-16,27-13 15,14 0-15,-14 13 16,-27 0 0,-1 14-16,-13-1 15,-13 14 1,-1 0-16,-13 0 16,0 14-16,-14-1 15,-14 27 1,-13 0-16,-1 41 15,-27 26 1,14-13-16,0-13 16,0 0-1,0-14-15,14-14 16,-1 14-16,15-13 16,-1 0-1,0-14-15,1-13 16,13-14-1,0 1-15,0-14 16,0 13 0,0-13-16</inkml:trace>
          <inkml:trace contextRef="#ctx0" brushRef="#br2" timeOffset="590130.4917">-9580 16479 0,'0'0'0,"0"0"16,0 0-16,0 0 15,0 0 1,0 0-16,14-13 16,13 0-1,0-1-15,28 1 16,13-1-16,1 1 16,13-1-1,-27 1-15,-1 13 16,-54 0-1</inkml:trace>
          <inkml:trace contextRef="#ctx0" brushRef="#br2" timeOffset="591038.7699">-8855 16157 0,'0'0'16,"0"0"-16,0 0 16,0 0-1,0 0-15,14-13 16,13-1 0,28-13-16,27 1 15,-14 12-15,1 1 16,-14-1-1,-1 14-15,-13 0 16,-13 0 0,-15 14-16,1-1 15,-14 14 1,-27 13-16,-28 14 16,0-14-16,1 1 15,-1-15 1,14 1-16,13-13 15,15-14 1,-1 0-16,14 0 16,0 0-16,0 0 15,0 0 1,14 0-16,27 13 16,13 14-1,1 0-15,-14 13 16,0 0-1,-13-13-15,-15 0 16,-13 0 0,0 0-16,-13 0 15,-15 13-15,-13-13 16,-27 13 0,-1-27-16,15 1 15,-1-14 1,14 0-16,0 0 15,14 0-15,13 0 16,14 0 0</inkml:trace>
          <inkml:trace contextRef="#ctx0" brushRef="#br2" timeOffset="591480.8086">-8102 16036 0,'0'0'16,"0"0"0,0 0-16,0 0 15,0 14-15,13 13 16,1 26-1,0 28-15,-1 13 16,-13 0 0,0-27-16,14 0 15,-14-13-15,14-14 16,0 0 0,-1-13-16,-13-27 15</inkml:trace>
          <inkml:trace contextRef="#ctx0" brushRef="#br2" timeOffset="592055.1716">-7432 16439 0,'0'0'0,"0"0"16,0 0-16,0 0 16,0 14-1,0-1-15,0 0 16,-13 1 0,-15-1-16,1-13 15,-1 0-15,-13-13 16,0-14-1,0 0-15,14-13 16,13 13 0,1-13-16,13-1 15,0 1-15,13 0 16,1 0 0,13-1-16,1 1 15,-1 0 1,14 13-16,0 0 15,0 14 1,0 13-16,-13 0 16,-1 13-16,0 14 15,-13 13 1,-14 27-16,-14 41 16,-27 13-1,0-14-15,0-13 16,-27 40-1,13-26-15,0-28 16,-27-13-16,0 0 16,82-67-1</inkml:trace>
        </inkml:traceGroup>
      </inkml:traceGroup>
    </inkml:traceGroup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28T09:37:58.2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0E9204-6778-4DFA-9A7E-87CC84A9737E}" emma:medium="tactile" emma:mode="ink">
          <msink:context xmlns:msink="http://schemas.microsoft.com/ink/2010/main" type="inkDrawing" rotatedBoundingBox="14168,14378 18075,14273 18145,16892 14238,16996" hotPoints="18026,14312 18138,16818 14340,16989 14227,14482" semanticType="enclosure" shapeName="Rectangle">
            <msink:sourceLink direction="with" ref="{11A967F2-9A3F-49A7-9CB2-54DD247312BB}"/>
          </msink:context>
        </emma:interpretation>
      </emma:emma>
    </inkml:annotationXML>
    <inkml:trace contextRef="#ctx0" brushRef="#br0">30 0 0,'0'0'0,"0"0"16,13 0-1,15 0-15,13 0 16,0 0-1,14 0-15,13 0 16,41 0-16,56 13 16,-42-13-1,14 14-15,54-14 16,14 0 0,-40 13-16,-15-13 15,42 0-15,-1 0 16,-27 0-1,1 0-15,26 0 16,-27 0 0,-40 0-16,-15-13 15,14 13-15,0-14 16,-13 28 0,-1-14-16,-27 13 15,-13-13 1,-14 0-16,-1 0 15,1 0 1,0 0-16,-28 0 16,0 14-16,1-14 15,-1 13 1,-13-13-16,0 14 16,-1-1-1,1 14-15,0 0 16,-1 0-1,1 13-15,0 14 16,-14-1-16,0-12 16,0 26-1,13-14-15,-13 41 16,0 14 0,0-1-16,0 1 15,0 12 1,0-39-16,0-1 15,-13 14-15,-1 0 16,14 41 0,0-55-16,0 1 15,14-1 1,-14-26-16,13 0 16,1-1-16,0-12 15,-14 12 1,13-12-16,1-1 15,0 0 1,-14 0-16,0 1 16,0-1-16,0 0 15,0 1 1,0-28-16,0 0 16,0 1-1,0-14-15,-14 13 16,0 1-1,1-1-15,-15 1 16,-13-1-16,0 14 16,0-14-1,-14-13-15,-27 0 16,-27 14 0,-28-14-16,28 13 15,-1 1 1,-27-14-16,-13 0 15,13 13-15,0 0 16,0-13 0,-13 14-16,-14-1 15,27-13 1,27 0-16,14 0 16,-27 0-16,0-13 15,-14 13 1,42 0-16,-1 0 15,14 0 1,0 0-16,-14-14 16,-14 28-16,15-28 15,12 14 1,15 0-16,13 0 16,14-13-1,0 13-15,14 0 16,13 0-1,-13-13-15,13-1 16,-13 14-16,13-13 16,0-1-1,1 1-15,-1-14 16,-13 0 0,-1-27-16,1-13 15,13 14 1,-13-15-16,13-12 15,-13-1-15,-1-53 16,1 0 0,0 26-16,13 1 15,0-27 1,1 0-16,13-1 16,0 1-16,0 27 15,0-14 1,0 13-16,-14 1 15,0 13 1,14 14-16,0-1 16,0 27-1,0-13-15,14 13 16,-14 54-16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07T07:52:40.4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9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1-03-07T07:51:18.775"/>
    </inkml:context>
  </inkml:definitions>
  <inkml:traceGroup>
    <inkml:annotationXML>
      <emma:emma xmlns:emma="http://www.w3.org/2003/04/emma" version="1.0">
        <emma:interpretation id="{458454FF-8436-4AAE-BE34-B3F4BF171D7A}" emma:medium="tactile" emma:mode="ink">
          <msink:context xmlns:msink="http://schemas.microsoft.com/ink/2010/main" type="writingRegion" rotatedBoundingBox="32983,10620 2132,10735 2093,350 32944,235"/>
        </emma:interpretation>
      </emma:emma>
    </inkml:annotationXML>
    <inkml:traceGroup>
      <inkml:annotationXML>
        <emma:emma xmlns:emma="http://www.w3.org/2003/04/emma" version="1.0">
          <emma:interpretation id="{B5839252-BAD5-456B-A954-FB62730D2182}" emma:medium="tactile" emma:mode="ink">
            <msink:context xmlns:msink="http://schemas.microsoft.com/ink/2010/main" type="paragraph" rotatedBoundingBox="9020,7137 32724,7326 32697,10707 8993,10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DBD958-C2EA-46D3-8281-05CBF665EFC0}" emma:medium="tactile" emma:mode="ink">
              <msink:context xmlns:msink="http://schemas.microsoft.com/ink/2010/main" type="line" rotatedBoundingBox="9020,7137 32724,7326 32697,10707 8993,10519"/>
            </emma:interpretation>
          </emma:emma>
        </inkml:annotationXML>
        <inkml:traceGroup>
          <inkml:annotationXML>
            <emma:emma xmlns:emma="http://www.w3.org/2003/04/emma" version="1.0">
              <emma:interpretation id="{37B5FCB4-1FAE-4E24-A55F-D6DE53214C8D}" emma:medium="tactile" emma:mode="ink">
                <msink:context xmlns:msink="http://schemas.microsoft.com/ink/2010/main" type="inkWord" rotatedBoundingBox="9014,7814 9615,7819 9600,9701 8999,9696"/>
              </emma:interpretation>
              <emma:one-of disjunction-type="recognition" id="oneOf0">
                <emma:interpretation id="interp0" emma:lang="" emma:confidence="0.5">
                  <emma:literal>o'</emma:literal>
                </emma:interpretation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-22197 7094 0,'0'0'16,"0"0"-16,0 0 16,14-13-16,26-13 15,14-28 1,14-12-16,0-14 16,-27-26-16,-28 0 15,-13 13 1,-13 26-16,-28 1 31,0 26-31,1 13 16,-15 14-1,-12 13-15,-1 13 16,0 27-16,14 0 16,13 13-1,14 14-15,27-14 16,14 0-16,13 0 15,14 0-15,-1 14 16,14-14 0,1 13-16,-1 1 15,-14-14 1,-13 0-16,1 0 16,-28 0-1,0 1 1,-14-1-16,-13 13 15,0 1 1,-27 12-16,13-25 16,-13-1-1,13-13-15,41-40 16</inkml:trace>
          <inkml:trace contextRef="#ctx0" brushRef="#br0" timeOffset="162.7582">-22509 8198 0,'0'0'16,"0"0"-16,14 13 16,-14-13-1</inkml:trace>
        </inkml:traceGroup>
        <inkml:traceGroup>
          <inkml:annotationXML>
            <emma:emma xmlns:emma="http://www.w3.org/2003/04/emma" version="1.0">
              <emma:interpretation id="{91287B53-55EA-4AFC-9431-F11D7452D9CA}" emma:medium="tactile" emma:mode="ink">
                <msink:context xmlns:msink="http://schemas.microsoft.com/ink/2010/main" type="inkWord" rotatedBoundingBox="10065,7146 13048,7169 13022,10445 10039,1042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42.5161">-19880 6815 0,'0'0'15,"0"0"-15,13 14 16,1 26 0,-1 26-16,1 27 31,-28 0-31,1-13 16,-14-27-1,-1-13-15,1-14 16,14 1-16,-1-14 15,1 1 1,-14-1-16,13-13 16,0 0-16,-13 13 15,-13 0-15,-28 27 16,0 0 0,1 0-16,12 0 15,15-13 1,-1-14-16,0 0 15,14-13-15,0 0 16,0 0-16,14 0 16,-1-13-1,-13 0-15,0-1 16,13 1-16,1-14 16,-1 1-1,-13 12 1,0 1-1,14 0-15,-15 13 16,-12 0 0,-14 13-16,-28 14 15,1 13-15,-27 39 16,13 14 0,14-13-16,26-13 15,1-28-15,27-12 16,14-27-16,13 0 15</inkml:trace>
          <inkml:trace contextRef="#ctx0" brushRef="#br0" timeOffset="-1087.8916">-20179 6191 0,'0'0'15,"0"0"-15,0 0 16,0 13 0,0 14-16,0-27 15</inkml:trace>
          <inkml:trace contextRef="#ctx0" brushRef="#br0" timeOffset="-771.722">-21438 8889 0,'0'0'0,"0"0"15,40 26 1,96 1-16,40-40 16,41-14-16,-1-26 15,-80-14 1,-28 1-16,-27-27 31,1 0-31,-82 93 16</inkml:trace>
          <inkml:trace contextRef="#ctx0" brushRef="#br0" timeOffset="-2429.0724">-18499 6496 0,'0'0'0,"0"14"15,14 26 1,-1 13-16,-13 0 16,0 0-16,-13-13 15,-14 0 1,-14 0-16,-13 0 16,0-27-16,0 0 15,-1 0-15,-26-13 16,13 0-1,-13 0-15,0 14 16,-1-1 0,1 14-16,27 12 31,0 15-31,27-1 16,13 0-16,1-13 15,13 0 1,0-14-16,13 1 15,-13-27 1</inkml:trace>
          <inkml:trace contextRef="#ctx0" brushRef="#br0" timeOffset="-1225.79">-18837 5686 0,'0'0'0,"0"0"16,0 13 0,-27 14-16,-55 52 15,-67 41 1,0-1-16,-13 1 15,-42 13 1,28 13 0,41-39-16,54-41 15,26-26 1,15-14-16,40-26 16</inkml:trace>
          <inkml:trace contextRef="#ctx0" brushRef="#br0" timeOffset="-2244.2527">-19163 8144 0,'0'0'0,"14"0"16,40 0-16,41-13 16,27-27-16,-122 40 15</inkml:trace>
        </inkml:traceGroup>
        <inkml:traceGroup>
          <inkml:annotationXML>
            <emma:emma xmlns:emma="http://www.w3.org/2003/04/emma" version="1.0">
              <emma:interpretation id="{B393B6A0-6DB6-4497-ADD6-627ECAE4CDD4}" emma:medium="tactile" emma:mode="ink">
                <msink:context xmlns:msink="http://schemas.microsoft.com/ink/2010/main" type="inkWord" rotatedBoundingBox="13374,7478 18174,7517 18153,10129 13353,100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031.0685">-17117 7148 0,'0'0'15,"0"0"1,0 0-1,0 0-15,0 13 16,-14 13 0,1 1-16,13 0 15,0-1 1,13 1-16,1-14 16,0 0-16,13-13 15,0-26-15,0-1 16,0-13-16,-14-13 15,1 0 1,-14 13-16,0 14 16,0 12-1,0 1-15,-14 0 16,1 13-16,-14 0 16,-14 13-16,-13 27 15,-14 13 1,-13 13-16,13 1 15,1-27 1,-1 0 0,14-14-16,-1-12 15,15-1 1,-1-13-16,14 0 16,0-13-1,13-14-15,1 0 16,13 1-16,0-1 15,13 1-15,1-1 16,0 14 0,-14 13-16,13 0 15,-13 0-15,14 13 16,-1 0 0,-13 14-16,-13 0 31,-14-1-31,-28 14 15,-12-13 1,-1-14-16,14 0 16,-1-13-16,15-13 15,13 0 1,0-14-16,0-13 16,13-26-16,0-27 15,28 0-15,13-40 16,27-27-1,-27 14-15,-13 40 16,-14 106 0</inkml:trace>
          <inkml:trace contextRef="#ctx0" brushRef="#br0" timeOffset="-2861.4564">-17943 6005 0,'0'0'16,"0"0"-1,13 13-15,41 13 16,28 1-16,26 0 15,41-14 1,-13-26 0,-42-27-1,-39-13-15,-55 53 16</inkml:trace>
          <inkml:trace contextRef="#ctx0" brushRef="#br0" timeOffset="-4598.2332">-15816 7041 0,'0'0'16,"0"0"-16,0 0 16,13 0-1,14 0-15,27-13 16,41 13-1,41 0 1,-28 0-16,-13 0 16,-41 0-1,-13 13-15,-14 1 16,-14-1-16,-13 0 16,-13 14-1,-28 13-15,-67 13 16,-14 0-16,-27-13 15,-54-14-15,54-12 16,54-14 0,27-14-16,14 1 15,13 0 1,14-14 0,14 1-16,13-14 15,13 0 1,14 0-16,41 0 15,13 14 1,-13 12-16,-14 1 16,-13 13-1,-14 0-15,-14 13 0,-13 1 16,-27 25 0,-54 54-16,-27 14 15,13-1 1,0 27-16,27 0 15,28-40-15,26-13 16,14-27-16,14-13 16,13 0-1,0-14-15,41-12 16,13-14 0,0 0-16,-27-14 15,-13-26-15,-14-13 31,-27 0-31,-14 0 16,-13 0-16,-27 0 16,-14 13-1,-13 13-15,-41 14 16,0 13 0,28 13-16,12 14 15,15 13-15,12 13 16,15 13-16,13 14 15,13-14 1,14 41-16,27 39 16,14 0-1,13-26-15,0-41 16,0-12 0,-54-67-1</inkml:trace>
          <inkml:trace contextRef="#ctx0" brushRef="#br0" timeOffset="-6401.8315">-13392 7586 0,'0'0'0,"14"14"15,-1 12 1,1 14-16,-14 40 16,-27-1-1,-27 14 1,0-13-16,-28 13 16,15-26-1,-1-1-15,0-26 16,0-13-16,14-27 15,0-14 1,27-12-16,27 26 16</inkml:trace>
          <inkml:trace contextRef="#ctx0" brushRef="#br0" timeOffset="-6085.3225">-13717 6403 0,'0'0'16,"0"0"-16,0 0 16,0 14-1,0 26-15,-13 13 0,13 26 16,-14 1-1,1 26-15,-1 27 16,-13 14-16,13-15 16,1-38-1,-1-28-15,1 0 32,-14 1-32,27-67 15</inkml:trace>
          <inkml:trace contextRef="#ctx0" brushRef="#br0" timeOffset="-5753.6707">-14367 7241 0,'0'0'16,"0"13"-1,0 14-15,-14-1 16,1 1-16,-1-1 16,1-12-16,-1-1 15,14-13 1,0 0-16,-13 0 16,-1-13-16,1-14 15,-1-13 1,1-26-1,-1-14 1,14 13-16,0-12 16,0-14-16,0 0 15,0 93 1</inkml:trace>
          <inkml:trace contextRef="#ctx0" brushRef="#br0" timeOffset="-5553.2436">-14773 8171 0,'0'0'16,"0"0"-16,0 0 15,0 0 1</inkml:trace>
        </inkml:traceGroup>
        <inkml:traceGroup>
          <inkml:annotationXML>
            <emma:emma xmlns:emma="http://www.w3.org/2003/04/emma" version="1.0">
              <emma:interpretation id="{C3F60A85-7DA5-4DFE-AAA4-F25F7B91A7B7}" emma:medium="tactile" emma:mode="ink">
                <msink:context xmlns:msink="http://schemas.microsoft.com/ink/2010/main" type="inkWord" rotatedBoundingBox="18490,7774 22801,7808 22784,9965 18473,993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172.4911">-11631 6975 0,'0'0'15,"14"40"-15,-14 26 16,0 14 0,-14-14-16,-13 1 15,0-14 1,0-13-16,0-14 15,14 1 1,-1-14-16,0 1 16,-13-1-16,0-13 15,0 0-15,-14 0 16,1 0 0,-1-13-16,1 13 15,-1 0-15,0 0 31,1 13-31,-1 0 16,0 14 0,-13 26-16,0 13 15,0 27-15,-27 14 16,-14-14 0,0 0-16,0 0 15,0 13-15,14 0 16,27-39-1,0-14-15,54-53 16</inkml:trace>
          <inkml:trace contextRef="#ctx0" brushRef="#br0" timeOffset="-6755.65">-12389 7068 0,'0'0'16,"13"-27"-16,28-52 16,0-41-1,-14-13-15,-27 27 16,-14 13-16,-13 26 15,-14 14 1,-13 0-16,0 26 0,-27 14 16,13 13-1,14 13-15,13 14 16,1 26 0,26 14-16,14 26 15,41 0-15,26-14 31,1 1-31,-14-27 16,-13-13 0,-14-13-16,0-1 15,-27-26 1</inkml:trace>
          <inkml:trace contextRef="#ctx0" brushRef="#br0" timeOffset="-9312.1762">-9030 6908 0,'0'0'0,"0"0"0,0 0 31,0 0-31,0 0 16,0 0-1,0 0-15,0 0 16,0 0-1,0 14-15,14 12 16,13 14-16,0 0 16,14 0-16,-1 0 15,1 0 1,0-1-16,-14-12 16,0 0-1,-14-1-15,1-12 16,-14-1-16,0 13 31,-14 1-31,-26 13 16,-28 13-16,14-13 15,0 0 1,-1 13-16,1-13 16,14 0-1,13 0-15,-14-14 16,0 14-16,41-40 15</inkml:trace>
          <inkml:trace contextRef="#ctx0" brushRef="#br0" timeOffset="-8593.8733">-9273 7506 0,'0'0'0,"0"0"16,0 0-16,-14 0 15,-13 14 1,-27-1-16,-28 0 31,1-13-31,-14 0 16,1-13-1,-15 0-15,28-14 16,27 1-16,13-1 16,14 0-1,13 1-15,14-1 16,14 1-16,13-1 15,14 1-15,-1 12 16,14 1 0,1 13-16,-15 13 15,1 1-15,0 12 16,-14 1 0,-14 13-1,-13-1 1,-13 15-16,-28 39 15,-27 40 1,-27-14-16,-13-26 16,0-13-16,26-27 15,-12-13 1,12 0-16,-12 0 16,94-40-16</inkml:trace>
          <inkml:trace contextRef="#ctx0" brushRef="#br0" timeOffset="-8123.1856">-10709 7427 0,'0'0'0,"0"0"16,0 0-16,0 0 15,0 0 1,0 0-16,0 0 16,0 13-1,-14 40 1,-40 54-16,-27 25 15,26-39 1,-12-13-16,12-27 16,15-26-16,13-14 15,27-13 1</inkml:trace>
          <inkml:trace contextRef="#ctx0" brushRef="#br0" timeOffset="-7659.1664">-11495 7812 0,'0'0'15,"-14"13"-15,-13 1 16,0-1 0,0 0-16,14-13 15,-1 0 1,0-13-16,1 0 15,-1-14-15,14-13 16,0 0-16,14 14 16,13-1-1,0 1-15,0-1 16,0 1 0,0 12-16,0 1 15,1 0-15,-1 13 16,0 0-16,-14 0 15,1 13-15,-1 14 16,-13 12 0,-13 15-16,-28 39 15,-27 0 1,-13-14-16,13 1 16,-13 0-1,0-14 1,13-13-16,14-26 15,13-27 1,41 0-16</inkml:trace>
        </inkml:traceGroup>
        <inkml:traceGroup>
          <inkml:annotationXML>
            <emma:emma xmlns:emma="http://www.w3.org/2003/04/emma" version="1.0">
              <emma:interpretation id="{E67850DA-137B-4C4E-A85D-DC87EA4876D5}" emma:medium="tactile" emma:mode="ink">
                <msink:context xmlns:msink="http://schemas.microsoft.com/ink/2010/main" type="inkWord" rotatedBoundingBox="23776,7505 27818,7537 27793,10668 23751,1063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6753.0425">-3706 7613 0,'0'0'16,"0"0"-16,-13 13 15,-28 14 1,0-1-16,-13-12 16,0-1-1,-14-13-15,-13-13 16,13-1-1,28-12 1,-1-1-16,14 1 16,13-1-1,14 0-15,14-13 16,13 1 0,0 12-16,0 0 15,0 14-15,0 13 16,14 0-16,0 13 15,-1 1 1,-13 12-16,0 1 16,-13 13-16,-14 26 15,-14 27 1,-13 14-16,-13-28 16,-14 1-16,-1 0 15,-39 26-15,-1-13 16,0-26-1,0-28-15,14-25 16,-28-1 0,109-13-1</inkml:trace>
          <inkml:trace contextRef="#ctx0" brushRef="#br0" timeOffset="-23232.4917">-7011 8543 0,'0'0'15,"0"0"-15,0 0 16,0 0-16</inkml:trace>
          <inkml:trace contextRef="#ctx0" brushRef="#br0" timeOffset="-23401.428">-6537 8543 0,'0'0'0,"0"0"16,41-13 0,67 13-16,27-13 15,-26 13-15,-14 0 16,-41 0-16,-14 0 15,-12-14 1,-28 14-16</inkml:trace>
          <inkml:trace contextRef="#ctx0" brushRef="#br0" timeOffset="-23685.7811">-7174 6510 0,'0'0'0,"0"0"16,14 13-1,13 0-15,0 1 16,-27-1-16,0 13 16,-27 14-1,-54 27-15,-68 12 16,13-25-16,41-14 16,28-1-1,12 1-15,28 0 31,27 13-31,27 0 16,68 40-16,14-13 16,-1-13-1,0-14-15,-26 0 16,-1 0 0,-40-26-16,-14 13 15,-14 0-15,-13 26 16,-40 14-16,-15 26 15,-39-13 1,-28 27-16,0 13 16,13 13-1,55-40-15,14-26 16,12-14 0,15-13-1,13 14-15,27 13 16,54-1-1,41 1-15,14-27 16,94 14-16,0-27 16,-13-14-1,54-12-15,-81-1 0,-28-13 16,14-13 0,-27-27-16,-40 0 15,-28-13 1,-81 53-16</inkml:trace>
          <inkml:trace contextRef="#ctx0" brushRef="#br0" timeOffset="-24387.2751">-6266 6589 0,'0'0'16,"0"0"-16,27 0 16,27 14-1,27-1-15,55 0 16,13 1-16,-27-14 15,-41 0-15,-27-14 16,-54 14 0</inkml:trace>
          <inkml:trace contextRef="#ctx0" brushRef="#br0" timeOffset="-24934.6024">-5304 7094 0,'0'0'0,"0"0"16,0 0 0,0 0-16,0 0 15,0 0 1,0 0-1,0 0-15,0 0 16,0 0 0,0 0-16,0 0 15,0 0 1,0 0-16,0 0 16,0 0-16,0 0 15,0 0-15,0 0 16,0 0-16,0 0 15,0 0 1,0 0-16,0 0 16,0 0-1,0 0-15,13 14 32,1 12-32,-1 14 15,1 0-15,-1 0 16,-13 0-1,0 0-15,-13-14 16,-1 1 0,1-14-16,-14 0 15,0 1-15,-14-14 16,14 0-16,0-14 16,0 1-1,0 0-15,13 0 16,1 13-16,-1 0 15,0 0 1,-13 0-16,-13 0 16,-1 13-16,0-13 15,1 0 1,-1 0-16,0 0 16,1-13-1,-1-14-15,-27 0 16,1-26-1,13 0 1,-1-27-16,1 1 16,0-1-16,13-40 15,14-13 1,0 14-16,14 26 16,-1 0-1,14 0-15,14 26 0,-14 67 16</inkml:trace>
          <inkml:trace contextRef="#ctx0" brushRef="#br0" timeOffset="-24703.2311">-5304 6044 0,'0'0'0,"0"0"15,0 0-15,0 0 16,0 0 0,0 0-16,0 0 15</inkml:trace>
        </inkml:traceGroup>
        <inkml:traceGroup>
          <inkml:annotationXML>
            <emma:emma xmlns:emma="http://www.w3.org/2003/04/emma" version="1.0">
              <emma:interpretation id="{F9A82431-500E-406E-93D4-95A3D5CC79FE}" emma:medium="tactile" emma:mode="ink">
                <msink:context xmlns:msink="http://schemas.microsoft.com/ink/2010/main" type="inkWord" rotatedBoundingBox="28559,7359 32724,7393 32701,10162 28537,1012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7369.422">-2974 8636 0,'13'0'0,"55"13"16,135-13-16,82-39 15,53-15 1</inkml:trace>
          <inkml:trace contextRef="#ctx0" brushRef="#br0" timeOffset="-27553.8991">-1416 7068 0,'0'26'15,"-14"28"1,-13 25-16,0-25 16,-41 12-1,14-26-15,0-14 16,-14 1-16,14-14 15,13-13 1,1-13-16,12-14 31,1-12-31,-13-28 16,13 1-16,13 12 16,1 1-1,13 27-15,0-1 16,0 14-1,0 13-15,0 0 16,-14 13-16,-13 27 16,-14 13-16,-26 40 15,-15 0 1,-13 0-16,1 0 16,12-13-1,15-13-15,-28 12 16,95-79-1</inkml:trace>
          <inkml:trace contextRef="#ctx0" brushRef="#br0" timeOffset="-28023.8047">-1186 7374 0,'0'0'16,"-14"13"-16,1 0 15,-14 14 1,-27 39-16,-1 1 16,-12 12-16,-15 1 15,1-13 1,13-14-16,1 0 15,12-27-15,15-12 16,40-14-16</inkml:trace>
          <inkml:trace contextRef="#ctx0" brushRef="#br0" timeOffset="-28271.7529">-455 7546 0,'0'0'16,"-13"0"-16,-14 0 15,0-13 1,0 0-16,0-1 0,13-12 15,0-14 1,1 0-16,13 0 16,13 0-1,15 1-15,-1-1 16,13 13-16,14 14 31,-13 13-31,0 0 16,-1 13-1,-13 14-15,1-1 16,-15 14 0,-13 0-16,-27 13 15,-27 14-15,-14-1 16,-27 14-16,0 13 16,1-13-1,-1-27-15,0-13 16,14-14-16,26-13 15,15-26 1,40 13-16</inkml:trace>
          <inkml:trace contextRef="#ctx0" brushRef="#br0" timeOffset="-29143.3189">223 6736 0,'0'0'0,"0"13"16,0 13-16,13 14 15,1 27-15,-1 13 16,1 13-16,-14 13 16,0-40-1,0 1-15,13-14 16,1-13-1,0-14 1,-1-12-16,-13-14 16,0 0-1</inkml:trace>
          <inkml:trace contextRef="#ctx0" brushRef="#br0" timeOffset="-28757.5245">1212 5912 0,'0'0'16,"-14"0"-16,-81 13 15,-67 13 1,-14-12-16,-55-14 16,42 13-1,26 0-15,28 14 16,13-1-16,13 14 16,42-13-16,26 0 15,14 12 1,27 15-16,13-1 15,28 13 1,13 1-16,14-14 16,-68-53-16</inkml:trace>
        </inkml:traceGroup>
      </inkml:traceGroup>
    </inkml:traceGroup>
    <inkml:traceGroup>
      <inkml:annotationXML>
        <emma:emma xmlns:emma="http://www.w3.org/2003/04/emma" version="1.0">
          <emma:interpretation id="{964BBEEB-A72D-4A9A-BCBB-47A630EBFCBB}" emma:medium="tactile" emma:mode="ink">
            <msink:context xmlns:msink="http://schemas.microsoft.com/ink/2010/main" type="paragraph" rotatedBoundingBox="31984,6912 2574,7022 2559,3179 31969,3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6344DF-4B50-4D20-B574-20D137C91A56}" emma:medium="tactile" emma:mode="ink">
              <msink:context xmlns:msink="http://schemas.microsoft.com/ink/2010/main" type="inkBullet" rotatedBoundingBox="31980,5940 30908,5944 30905,5187 31977,5183"/>
            </emma:interpretation>
            <emma:one-of disjunction-type="recognition" id="oneOf6">
              <emma:interpretation id="interp10" emma:lang="" emma:confidence="0">
                <emma:literal>•</emma:literal>
              </emma:interpretation>
            </emma:one-of>
          </emma:emma>
        </inkml:annotationXML>
        <inkml:trace contextRef="#ctx0" brushRef="#br0" timeOffset="-68073.6024">-143 3705 0,'0'0'0,"0"0"16,0 0-16,14 14 15,13-1 1,27 13-16,41 28 0,13-1 16,-27-13-1,-13 0-15,-14-14 16,-13 1-1,-14-14-15,0 0 16,-13-13-16,-14 0 16,0 0-16,0 14 15,-27 12 1,-41 1-16,-27 13 16,14 0-16,-1-1 15,-12-12 1,-28 13-16,13 0 31,14-14-31,14 1 16,27-1-1,0 1-15,13-14 16,14 1-16,0-1 16,13-13-1,14 0-15</inkml:trace>
      </inkml:traceGroup>
      <inkml:traceGroup>
        <inkml:annotationXML>
          <emma:emma xmlns:emma="http://www.w3.org/2003/04/emma" version="1.0">
            <emma:interpretation id="{B7003C0E-E20B-4F40-9461-965FFCF85365}" emma:medium="tactile" emma:mode="ink">
              <msink:context xmlns:msink="http://schemas.microsoft.com/ink/2010/main" type="line" rotatedBoundingBox="30534,6917 2574,7022 2559,3179 30519,3075"/>
            </emma:interpretation>
          </emma:emma>
        </inkml:annotationXML>
        <inkml:traceGroup>
          <inkml:annotationXML>
            <emma:emma xmlns:emma="http://www.w3.org/2003/04/emma" version="1.0">
              <emma:interpretation id="{B392A92F-FD70-4B72-BBEA-C41E156BE027}" emma:medium="tactile" emma:mode="ink">
                <msink:context xmlns:msink="http://schemas.microsoft.com/ink/2010/main" type="inkWord" rotatedBoundingBox="30532,6432 24466,6455 24455,3527 30521,350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67694.5735">-983 4091 0,'0'0'0,"0"0"15,0 0 1,0 0-16,-13 13 16,-15 14-16,-26 13 15,14-14-15,-15 14 16,1 0-1,0 13-15,-14 13 16,1 1 0,-1-14-1,0 0-15,14-13 16,0-13 0,13-1-16,14-12 15,0-14 1,0 0-16,27 0 15</inkml:trace>
          <inkml:trace contextRef="#ctx0" brushRef="#br0" timeOffset="-66937.7397">-1308 3705 0,'0'0'0,"0"0"15,0 0 1,-14 14-16,1 12 16,-41 14-1,-28 13 1,-26 14-16,-27-1 15,-1 1 1,-26-14-16,-55 0 16,54-26-16,1-1 15,26-26 1,28 0-16,27-13 16,26 0-16,28-14 15,14 0 1,40-39-16,27-14 15,27 0-15,41 1 16,41-1 0,-14 40-1,-41 27 1,-27-1-16,1 14 16,-15 14-16,-12-1 15,-28 0 1,-14 1-16,-13-1 15,-13 27 1,-14 13-16,-41 13 0,-27 1 16,-40 13-1,-1-14-15,55-13 16,-14-13-16,0 13 16,0-13-1,14 0-15,13 0 31,1 13-31,12 0 16,1 0 0,-13 1-16,-1-1 15,-41 0-15,-26 0 16,13-26 0,27-14-16,14-13 15,13-13-15,28-14 16,40 27-16</inkml:trace>
          <inkml:trace contextRef="#ctx0" brushRef="#br0" timeOffset="-65451.966">-4085 3639 0,'0'0'16,"0"13"-16,13 27 31,15 40-31,-1 26 16,0-13-16,-14-13 16,1-27-1,-1-13-15,1-13 16,-14-1-1,0-13-15,0 1 16,0-1-16,-14 0 16,-26 1-16,-42 12 15,-39 14 1,12 0-16,14 0 16,14 0-16,-14 13 15,-13 0 1,-1 0-1,15 14 1,-1-1-16,14-13 16,13 0-1,14-13-15,-1 0 16,15-13-16,-14-14 16,-1-13-1,28-13-15,27 13 0</inkml:trace>
          <inkml:trace contextRef="#ctx0" brushRef="#br0" timeOffset="-64134.0267">-5386 3852 0,'0'0'0,"0"0"16,-13 0-1,-14 13 1,-14-13-16,1 0 0,-1 0 16,14 0-1,0-13-15,13-1 16,1-12-16,13 12 16,13-12-1,1-1-15,13 1 31,13-1-31,1 14 16,0-1-16,-1 14 16,-13 14-1,-13-1-15,0 14 16,-1 26 0,-13 13-16,-13-13 15,-1 1-15,-13-15 16,-27 1-16,0-13 15,-1-14 1,1 0-16,0-13 16,13-13-1,1 0-15,-1 0 16,-13-1 0,-27-12-1,-1 12-15,1 1 16,-14 13-1,0 0-15,14 13 16,13 1 0,14-1-16,-14 14 15,14 12-15,0 1 16,27 0-16,0 0 16,13 0-1,28 13-15,13 0 16,14 14-16,-1-27 15,28-1 1,13-25-16,14-28 16,-95 14-16</inkml:trace>
          <inkml:trace contextRef="#ctx0" brushRef="#br0" timeOffset="-66706.0483">-1403 2934 0,'0'0'0,"0"0"16,0 0-16,0 0 15</inkml:trace>
          <inkml:trace contextRef="#ctx0" brushRef="#br0" timeOffset="-66068.6879">-2378 2988 0,'0'0'16,"0"0"-16,0 13 15,0-13 1</inkml:trace>
          <inkml:trace contextRef="#ctx0" brushRef="#br0" timeOffset="-66237.5977">-2825 2403 0,'0'0'0,"0"0"15,0 0-15,0 0 16,0 0-1,0 0-15,0 0 16,0 13-16,0 14 16,-14 26-1,1 40-15,13 13 16,0-13-16,13 0 16,1 14-16,-1-1 15,1 14 1,-1-27-16,-13-14 15,0-25 1,0-1-16,0-27 31,0-12-31,0-14 16</inkml:trace>
          <inkml:trace contextRef="#ctx0" brushRef="#br0" timeOffset="-62844.0394">-2879 2031 0,'-28'40'0,"-66"66"15,-1 0 1,-27 40-1,0 14-15,-13-14 16,26-40 0,14-26-16,28-27 15,12-13 1,15 0-16,13-13 16,13-14-16,14-13 15</inkml:trace>
          <inkml:trace contextRef="#ctx0" brushRef="#br0" timeOffset="-65252.2536">-3042 2084 0,'0'0'16,"0"26"0,0-26-1</inkml:trace>
          <inkml:trace contextRef="#ctx0" brushRef="#br0" timeOffset="-64935.8024">-3882 2974 0,'-27'14'15,"-54"12"-15,-95 14 16,13-13-1,28-14-15,13-13 16,13-13-16,28-14 16,27 1-1,27-28-15,27-25 16,40-28-16,28 1 16,13 26-1,28 14-15,40 26 16,-41 27-1,-27 26 1,1 27-16,-15 39 16,-26 15-1,-14 12-15,-13-26 16,-28 26 0,-13 14-16,-41-14 15,-40 0-15,0-26 16,108-80-16</inkml:trace>
          <inkml:trace contextRef="#ctx0" brushRef="#br0" timeOffset="-63948.6769">-5873 2748 0,'0'0'0,"0"0"0,0 14 16,0-14-1</inkml:trace>
          <inkml:trace contextRef="#ctx0" brushRef="#br0" timeOffset="-63685.6044">-7052 3333 0,'0'0'16,"14"0"-16,40 13 16,54 1-1,14-1-15,54-13 16,0-13-16,-40-27 16,-1-13-1,-40 13-15,-95 40 16</inkml:trace>
        </inkml:traceGroup>
        <inkml:traceGroup>
          <inkml:annotationXML>
            <emma:emma xmlns:emma="http://www.w3.org/2003/04/emma" version="1.0">
              <emma:interpretation id="{211006E8-38F0-48A8-8C9C-128C9ED6DEF3}" emma:medium="tactile" emma:mode="ink">
                <msink:context xmlns:msink="http://schemas.microsoft.com/ink/2010/main" type="inkWord" rotatedBoundingBox="23788,6942 19189,6960 19175,3117 23774,310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59634.6848">-11346 3639 0,'0'0'15,"0"0"-15,0 0 16,0 0 0,0 0-16,0 0 15,0 0 1,0 0-16,-14 13 0,1 27 16,-14 26-1,-14 41-15,14 12 16,0-26-1,13-13-15,1 13 16,-1 0-16,1 0 16,13-93-16</inkml:trace>
          <inkml:trace contextRef="#ctx0" brushRef="#br0" timeOffset="-60035.5225">-11075 4383 0,'0'0'16,"0"0"-16,0 0 15,0 0 1,0 13-16,0 27 16,-14 13-16,1 27 15,-28 0-15,-13 0 16,-27-1 0,-1-12-16,15-14 15,12-13 1,1 0-16,27-27 15,0-13 1,27 0 0</inkml:trace>
          <inkml:trace contextRef="#ctx0" brushRef="#br0" timeOffset="-60435.9644">-10818 5473 0,'27'0'0,"55"0"16,67-27-16,40-39 15,-40-14 1,-149 80-16</inkml:trace>
          <inkml:trace contextRef="#ctx0" brushRef="#br0" timeOffset="-60636.4476">-9842 3945 0,'0'13'16,"0"40"-16,-14 0 15,0 0-15,1-13 16,-14 0-16,0-13 15,0-14 1,0 0-16,-1 1 16,-12-14-16,13 0 15,0 0 1,0-14-16,-1 1 16,1 0-16,14-1 15,-1 1 1,1 0-16,-1 0 15,1-1-15,13 14 16,0 0 0,0 0-16,-14 0 15,1 0 1,-15 14 0,1 12-16,-13 14 15,-1 0 1,0 13-16,-13 13 15,-13 1 1,12-14-16,1 0 16,54-53-16</inkml:trace>
          <inkml:trace contextRef="#ctx0" brushRef="#br0" timeOffset="-61137.4543">-9436 3878 0,'0'0'15,"0"0"-15,14 13 16,13 14-1,13 0-15,1 12 16,0 1 0,-1 0-16,-13 0 15,0-13 1,-13-1 0,-14 14-16,0 0 15,-27 13 1,-27 14-16,-28 12 15,-12-12-15,12-14 16,15-26 0,67-27-16</inkml:trace>
          <inkml:trace contextRef="#ctx0" brushRef="#br0" timeOffset="-61554.1554">-7919 5074 0,'0'0'0,"0"0"16,0 0-16</inkml:trace>
          <inkml:trace contextRef="#ctx0" brushRef="#br0" timeOffset="-61739.4191">-7810 3732 0,'0'0'0,"0"0"0,0 0 16,0 0-16,0 0 15,0 0 1,0 0 0,0 0-16,13 13 15,14 40 1,0 14-16,-13 13 16,-14-1-1,0-12-15,-14-14 16,1-13-16,-14 13 15,-28 0-15,-53 0 16,-14-13 0,-13-13-16,40-27 15,27 0 1,0-14-16,14 1 16,14 0-16,13-14 31,13 14-31,14-14 15,14 1-15,-1-1 16,14 14 0,14 0-16,-1 13 15,1 13 1,-14 0-16,0 1 16,-13 12-16,-14 27 15,0 27-15,-41 26 16,-13 1-1,-14-14-15,-27-14 16,-13-25-16,13-15 16,27-25-1,68-14 1</inkml:trace>
          <inkml:trace contextRef="#ctx0" brushRef="#br0" timeOffset="-82216.2959">-10723 1645 0,'0'0'16,"0"0"-16,-13 0 0,-15-13 16,-26 13-1,0 0-15,-27 0 16,-14 0 0,-81 13-16,13 14 15,28-1 1,-28 14-1,14 0-15,0 0 16,41 13 0,27-13-16,26 0 15,1 13-15,27-26 16,14-1 0,-1 1-16,14-27 15</inkml:trace>
        </inkml:traceGroup>
        <inkml:traceGroup>
          <inkml:annotationXML>
            <emma:emma xmlns:emma="http://www.w3.org/2003/04/emma" version="1.0">
              <emma:interpretation id="{E85CAF96-DBB3-4301-96BB-4D40CEC6556B}" emma:medium="tactile" emma:mode="ink">
                <msink:context xmlns:msink="http://schemas.microsoft.com/ink/2010/main" type="inkWord" rotatedBoundingBox="19502,4162 19327,4163 19325,3698 19500,3697"/>
              </emma:interpretation>
              <emma:one-of disjunction-type="recognition" id="oneOf9">
                <emma:interpretation id="interp13" emma:lang="" emma:confidence="0.5">
                  <emma:literal>.</emma:literal>
                </emma:interpretation>
                <emma:interpretation id="interp14" emma:lang="" emma:confidence="0">
                  <emma:literal>)</emma:literal>
                </emma:interpretation>
                <emma:interpretation id="interp15" emma:lang="" emma:confidence="0">
                  <emma:literal>:</emma:literal>
                </emma:interpretation>
                <emma:interpretation id="interp16" emma:lang="" emma:confidence="0">
                  <emma:literal>;</emma:literal>
                </emma:interpretation>
                <emma:interpretation id="interp1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3213.4962">-12159 2270 0,'0'0'0,"0"0"15,0 0-15,0 0 16,0 0-16,0 0 16,0 0-1,0 0-15,0 0 16,-13-13-1,13 13-15,0-14 16,0 1-16,-14 0 16,14 13-1,0 0-15,0 0 16,0 0 0,0 0-16,0 0 15,0 0-15,0 0 31,0 13-31,0 0 16,0 14 0,14 0-16,-1-1 15,14 27-15,0-13 16,0 0 0,-13-13-16,-1-1 15,1 1-15,0-14 16,-1 0-1,-13 1-15,0-14 16,0 0-16,0 0 16,0 13-1,0 0-15,-13 0 16,-1 1 0,0-1-1,-13 0-15,0 1 16,0-14-1,0 13-15,27-13 16</inkml:trace>
        </inkml:traceGroup>
        <inkml:traceGroup>
          <inkml:annotationXML>
            <emma:emma xmlns:emma="http://www.w3.org/2003/04/emma" version="1.0">
              <emma:interpretation id="{0A1C7600-5632-436E-8824-00FF0D02F176}" emma:medium="tactile" emma:mode="ink">
                <msink:context xmlns:msink="http://schemas.microsoft.com/ink/2010/main" type="inkWord" rotatedBoundingBox="15284,5554 19177,3555 20261,5668 16368,766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55739.3939">-15207 4171 0,'0'0'15,"0"0"-15,0 13 16,0 13 0,-13 28-16,-28 12 15,-27 14-15,-13 13 16,0-13-1,-1-1-15,28-26 16,-14 1-16,14-15 16,14-12-1,-1-14-15,41-13 16</inkml:trace>
          <inkml:trace contextRef="#ctx0" brushRef="#br0" timeOffset="-57451.9276">-14597 5101 0,'0'0'16,"0"0"-16,0 0 15</inkml:trace>
          <inkml:trace contextRef="#ctx0" brushRef="#br0" timeOffset="-57630.4804">-14651 4317 0,'0'0'0,"0"0"16,-14-14-16,0 1 16,1-27-1,13-13-15,13-27 16,1-13-16,13 0 16,14-13-16,-1 0 15,15-27 1,-15 40-16,-13 26 15,0 14-15,-13 26 16,-1 14 0,-13 13-1</inkml:trace>
          <inkml:trace contextRef="#ctx0" brushRef="#br0" timeOffset="-56379.9734">-14110 4131 0,'0'0'15,"0"0"1,0 0-16,0 0 15,0 0 1,0 13-16,-13 14 0,-1-1 16,-13 1-1,0-1-15,0 1 16,-14-1 0,1-12-16,-1-1 15,0 0 1,1 1-1,-1-14-15,14 0 16,0-14 0,0 1-16,27 13 15</inkml:trace>
          <inkml:trace contextRef="#ctx0" brushRef="#br0" timeOffset="-58366.9846">-13906 5367 0,'0'0'15,"27"0"-15,40 0 32,110-14-32,12-25 0,-189 39 15</inkml:trace>
          <inkml:trace contextRef="#ctx0" brushRef="#br0" timeOffset="-58147.7895">-13324 3493 0,'0'0'0,"0"0"16,0 0 0</inkml:trace>
          <inkml:trace contextRef="#ctx0" brushRef="#br0" timeOffset="-58601.9115">-12592 3785 0,'0'13'0,"0"27"15,-14 13 1,1 1-16,-15-15 16,15-12-1,-1-14-15,1 1 16,-1-14-16,1 0 15,-1-14-15,1 1 16,-1 0 0,1-1-16,13 14 15,0 0 1,0 0-16,0 0 16,0 27-1,-14 13 1,0 13-16,1 14 15,-1-14 1,-26 13-16,-1-13 16,0 0-16,-13-13 15,-41 0 1,-13-13-16,-27-27 16,26-14-16,28 1 15,0-13-15,26-1 16,15 0-1,13-26-15,27-26 16,13-14 0,28-1-16,13 28 15,0 13-15,-54 53 16</inkml:trace>
          <inkml:trace contextRef="#ctx0" brushRef="#br0" timeOffset="-59149.7078">-12267 3559 0,'0'0'0,"0"0"15,0 0 1,13 27-16,1 39 0,-14 67 16,-27 27-1,0-54-15,0-13 16,-1-13-1,1-14-15,0-39 16,27-27-16</inkml:trace>
          <inkml:trace contextRef="#ctx0" brushRef="#br0" timeOffset="-82670.344">-12078 2629 0,'0'0'0,"0"13"16,0 0-16,0 1 16,0 12-1,-13-12-15,-1-14 16,-13 0-16,-13 0 16,-1-14-1,-13 14-15,-14-13 31,-27 13-31,-13 0 16,13 13-16,14 1 16,13 12-1,14 1-15,13-1 16,14 1 0,13-1-16,1 1 15,13 0-15,13-1 16,15 14-16,39 0 15,-67-40 1</inkml:trace>
          <inkml:trace contextRef="#ctx1" brushRef="#br0">-12335 2075 0</inkml:trace>
        </inkml:traceGroup>
        <inkml:traceGroup>
          <inkml:annotationXML>
            <emma:emma xmlns:emma="http://www.w3.org/2003/04/emma" version="1.0">
              <emma:interpretation id="{FA456BEE-9AA2-47DB-91BF-73F9D6E9B85B}" emma:medium="tactile" emma:mode="ink">
                <msink:context xmlns:msink="http://schemas.microsoft.com/ink/2010/main" type="inkWord" rotatedBoundingBox="15036,6847 14558,6849 14550,4789 15028,478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55290.8288">-16480 4237 0,'0'0'0,"0"0"15,0 0 1,-14 13-16,-13 1 16,-14-1-1,1 0-15,-1-13 16,1-13-16,12 0 15,1-14-15,14-13 16,-1-26 0,28-14-16,13-13 15,0 0 1,14 0-16,13-27 16,0 1-16,-27 26 15,0 13-15,-27 40 16,0 27-1,0 13-15</inkml:trace>
          <inkml:trace contextRef="#ctx0" brushRef="#br0" timeOffset="-55120.846">-16954 5353 0,'0'0'15,"0"0"-15</inkml:trace>
        </inkml:traceGroup>
        <inkml:traceGroup>
          <inkml:annotationXML>
            <emma:emma xmlns:emma="http://www.w3.org/2003/04/emma" version="1.0">
              <emma:interpretation id="{97344F48-8588-4F0B-A645-EB64C5D1EA98}" emma:medium="tactile" emma:mode="ink">
                <msink:context xmlns:msink="http://schemas.microsoft.com/ink/2010/main" type="inkWord" rotatedBoundingBox="13952,6560 9537,6576 9527,3922 13942,390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53772.0398">-17564 3865 0,'0'0'0,"0"0"16,0 0 0,0 0-16,0 0 15,0 26 1,0 28-16,-27 25 16,-14 28-1,-26 39 1,-28 0-16,13-40 15,-12 1 1,26-67-16,68-40 16</inkml:trace>
          <inkml:trace contextRef="#ctx0" brushRef="#br0" timeOffset="-52786.2943">-18025 3240 0,'0'13'15,"0"41"1,-13 52-16,-14-13 16,0 0-1,0-13-15,-1-27 0,1-13 16,14-14 0,-14-12-1,0-1-15,0-13 16,-1 0-1,-12-13-15,-1-1 16,1 1 0,-15 0-16,1-1 15,0 1 1,13 0-16,1 13 16,-1 13-16,-13 27 15,-14 27 1,-13 12-16,0 14 15,13-13-15,-13 13 16,13-13-16,0 26 16,-13 27-1,13-27-15,0-13 16,1 0 0,-28 0-16,14-13 15,-1-27 1,15-13-1,12-26-15,1-28 16,54 14 0</inkml:trace>
          <inkml:trace contextRef="#ctx0" brushRef="#br0" timeOffset="-53333.9068">-18187 4383 0,'0'0'0,"0"0"16,0 0-16,-14 0 16,1-13-1,-14 0-15,13-1 16,1 1-1,-1 0-15,14-1 16,0-25 0,14-1-1,-1 0-15,14 0 16,14 13 0,-1 14-16,-12 13 15,-15 0 1,1 13-16,-14 1 15,-14 26-15,-13 13 16,-14 13-16,-53 54 16,-28-1-16,-14-12 15,41-41 1,14-26-16,13-13 16,68-27-1</inkml:trace>
          <inkml:trace contextRef="#ctx0" brushRef="#br0" timeOffset="-52369.5848">-18756 3293 0,'13'-26'0,"69"-41"16,40-26 0,-28 0-16,-12-26 15,-42 12 1,-13 28-16,-13 12 15,-14 1-15,-14 12 32,-13 15-32,-54-1 15,-41 26 1,14 28-16,-1 12 16,28 27-1,13 14-15,28-1 16,13 14-16,27-13 15,27-1-15,54 0 16,82 1 0,-1-27-16,-26-27 15,-136-13-15</inkml:trace>
          <inkml:trace contextRef="#ctx0" brushRef="#br0" timeOffset="-50512.8763">-20124 3665 0,'0'0'15,"0"0"-15,0 0 16,0 0 0,0 0-1,0 0 1,0 0-16,0 0 15,0 0-15,0 0 16,0 0 0,0 0-16,0 0 15,13 14 1,28 12-16,13 1 16,0-1-16,-13 1 15,0 0-15,-1-1 16,-13-12-1,-13-1-15,-1 13 16,1 1 0,-14 13-16,-14 0 15,-26 26 1,-14 1 0,-14-1-16,0 1 15,14-14 1,-14 13-16,14-13 15,0-13-15,13-27 16,14 1 0,27-14-16</inkml:trace>
          <inkml:trace contextRef="#ctx0" brushRef="#br0" timeOffset="-50227.6928">-20382 4157 0,'0'0'15,"0"0"1,0 0-16,0 0 0,-13 27 15,-14 13 1,-41 13-16,14 13 16,0 1-1,-1-1-15,15-13 16,13-13-16,27-40 16</inkml:trace>
          <inkml:trace contextRef="#ctx0" brushRef="#br0" timeOffset="-49764.1035">-20815 4343 0,'0'0'16,"0"0"-16,-14 14 15,1-1 1,-14-13-16,0 0 16,-1 0-16,1 0 15,14-13-15,-1-1 16,1 1 0,13 0-16,0-1 15,0 1-15,0 0 16,13 0-1,1-1 1,-14 14 0,0 0-16,0 0 15,0 0-15,13 14 16,-13 12 0,-13 27-16,-28 27 15,-40 13 1,-14 0-16,14-26 0,13-14 15,14-27 1,13-12-16,41-14 16</inkml:trace>
          <inkml:trace contextRef="#ctx0" brushRef="#br0" timeOffset="-49278.6349">-20924 3001 0,'0'0'16,"0"0"-16,0 0 15,0 13 1,14 1-16,0 25 15,13 28 1,0 13-16,-14 13 16,-13-14-16,0-12 15,-13-14-15,-14 13 16,-28 1 0,-26-1-16,-27-26 15,-1-13 1,-13-14-16,-13-13 15,-14-13 1,14-1 0,53-12-16,28 13 15,13-14 1,14 0-16,14-12 16,13-15-16,40-25 15,42-14 1,-1 13-16,0 0 15,-13 14-15,0 13 16,-68 53 0</inkml:trace>
          <inkml:trace contextRef="#ctx0" brushRef="#br0" timeOffset="-49109.2602">-21438 3267 0,'0'0'0,"0"13"15,0-13-15</inkml:trace>
        </inkml:traceGroup>
        <inkml:traceGroup>
          <inkml:annotationXML>
            <emma:emma xmlns:emma="http://www.w3.org/2003/04/emma" version="1.0">
              <emma:interpretation id="{A2E24455-53D7-4BB4-A069-74655B3E164B}" emma:medium="tactile" emma:mode="ink">
                <msink:context xmlns:msink="http://schemas.microsoft.com/ink/2010/main" type="inkWord" rotatedBoundingBox="9106,6872 2573,6896 2562,3829 9094,380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32782.4558">-26464 3360 0</inkml:trace>
          <inkml:trace contextRef="#ctx0" brushRef="#br0" timeOffset="-32166.6401">-26884 5393 0,'0'0'16,"0"0"-16,0 0 15,0 0-15</inkml:trace>
          <inkml:trace contextRef="#ctx0" brushRef="#br0" timeOffset="-31218.5042">-28537 3320 0,'0'0'16,"41"13"-16,67 14 0,41-1 15,27-26 1,28-26-16,-204 26 16</inkml:trace>
          <inkml:trace contextRef="#ctx0" brushRef="#br0" timeOffset="-31465.4846">-27047 3160 0,'0'0'0,"0"0"0,14 40 16,-14 13 0,0 1-16,-14 12 31,1-13-31,-14 0 16,0-13-1,13 0-15,0-13 16,1-1-1,-1 1-15,1-14 16,-14 14 0,0-1-16,0 1 0,-14 13 15,-13 0 1,0 0-16,-1-1 16,1 1-16,-14 0 15,1 0 1,13-13-16,-1-1 15,1-13-15,-14 14 16,1-14-16,-15 1 16,-26-1-1,0 0-15,13-13 16,14 0 0,-1 0-16,-13 0 15,1 0 1,12 0-1,28 0-15,14 0 16,-1 0 0,14 0-16,27 0 15,0 0 1,13 14-16,14-1 16,14 0-16,-41-13 15</inkml:trace>
          <inkml:trace contextRef="#ctx0" brushRef="#br0" timeOffset="-30432.4995">-26410 3652 0,'0'0'0,"0"0"15,0 27 1,-14 39-16,-13 14 16,-13 26-1,-1-26-15,0 0 16,14-27-1,0-13-15,-13-14 0,-1 1 32,27-14-17,-13 1-15,0-14 16,14 0-16,-14-27 16,-14-13-1,14-13-15,0 0 16,0 0-16,13 13 15,1 13 1,13 14-16,0 13 16,-14 0-1,-13 26-15,-14 28 16,-13 12-16,0 14 16,-14 0-16,-13-1 15,-27 1-15,108-80 16</inkml:trace>
          <inkml:trace contextRef="#ctx0" brushRef="#br0" timeOffset="-33151.6083">-25502 2336 0,'0'0'15,"0"27"-15,13 39 16,14 67-16,0 0 16,0-13-1,-13-14-15,0 27 16,-1-27-1,-13-26-15,0-13 0,-13-14 16,13-53 0</inkml:trace>
          <inkml:trace contextRef="#ctx0" brushRef="#br0" timeOffset="-33436.0856">-24459 2855 0,'0'0'15,"0"0"-15,0 0 16</inkml:trace>
          <inkml:trace contextRef="#ctx0" brushRef="#br0" timeOffset="-33621.3305">-24784 3825 0,'0'0'0,"0"0"16,0 0-16,0 0 15,0-27 1,13 1 0,14-27-16,0-1 15,28-12 1,12 0-16,1 12 15,13 28 1,1-1-16,-15 14 16,1 13-1,0 0-15,-14 0 0,0 0 16,-13 0 0,-14 13-16,-14 1 15,1-1 1,-14 13-16,-14 14 15,-26 13-15,-28 14 32,-81 39-32,-27 1 15,27-28 1,-41 14-16,1-26 16,40-27-16,27-14 15,13-12 1,14-28-16,14 1 15,13-14-15,28 1 16,13-27-16,27-1 16,27-25-1,27 12-15,14-13 16,13 14 0,0 26-16,14 14 15,-14 12 1,-26 14-1,-15 0-15,-26 0 16,-14 0 0,0 14-16,-41 12 15,-40 27 1,-28 14-16,1 13 16,0-1-16,26 1 15,28-27-15,27-13 16,0 0-1,27-13-15,0-14 16,27 13-16,0 1 16,14 0-1,0-1-15,-1 1 16,-13-14-16,0 0 16,-13 14-16,-14-1 15,-14 14 1,-26 13-16,-42 1 15,-26-14 1,-14-1 0,14-25-1,-28-14-15,28-14 16,27 1-16,26-13 16,15-14-1,13-14-15,40-39 16,28-26-1,27-14-15,13 13 0,14 14 16,54-14 0,-14 14-16,-135 106 15</inkml:trace>
          <inkml:trace contextRef="#ctx0" brushRef="#br0" timeOffset="-47618.9903">-23579 5167 0,'0'0'15</inkml:trace>
          <inkml:trace contextRef="#ctx0" brushRef="#br0" timeOffset="-47820.5533">-23037 3174 0,'0'0'15,"27"13"1,14 27-16,-14 26 15,-13 1-15,-14-14 16,-28 0 0,-26 0-16,-27 0 15,13-13 1,14 0-16,13-13 0,1-1 16,13-12-1,13 12-15,1 1 16,-1 13-1,14 0-15,0 13 16,14 13 0,-1-26-1,1 13-15,-14-13 16,0-13 0,-14-1-16,1 1 15,-28-1 1,-13-12-16,-41-1 15,-13-13-15,13 0 16,13-13-16,28-1 16,14-12-1,13-27-15,13-14 16,41-13-16,27-13 16,41 14-1,-14 12-15,-81 67 16</inkml:trace>
          <inkml:trace contextRef="#ctx0" brushRef="#br0" timeOffset="-48422.9286">-22901 4782 0,'0'0'16,"13"13"-16,55-13 15,122 0 16,-190 0-31</inkml:trace>
          <inkml:trace contextRef="#ctx0" brushRef="#br0" timeOffset="-48645.906">-22509 3891 0,'0'0'0,"0"0"16,0 0-1,0 0-15,-13 14 16,-1-1-16,1 0 15,-1 1-15,1-14 16,-1 0 0,1 0-16,-1-14 15,1-12-15,-1-1 16,14-13 0,14-26-1,26-54 1,1 1-16,-1-1 15,1 27-15,-14 26 16,0 14 0,-27 53-16</inkml:trace>
          <inkml:trace contextRef="#ctx1" brushRef="#br0">-25365 3370 0</inkml:trace>
        </inkml:traceGroup>
      </inkml:traceGroup>
    </inkml:traceGroup>
    <inkml:traceGroup>
      <inkml:annotationXML>
        <emma:emma xmlns:emma="http://www.w3.org/2003/04/emma" version="1.0">
          <emma:interpretation id="{AE3742C4-F852-46B5-9635-BC0AD5DED1F4}" emma:medium="tactile" emma:mode="ink">
            <msink:context xmlns:msink="http://schemas.microsoft.com/ink/2010/main" type="paragraph" rotatedBoundingBox="32950,3279 2097,3311 2094,281 32947,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C21B3-D0AA-4405-8BBE-C91839BC910E}" emma:medium="tactile" emma:mode="ink">
              <msink:context xmlns:msink="http://schemas.microsoft.com/ink/2010/main" type="line" rotatedBoundingBox="32950,3279 2097,3311 2094,281 32947,249"/>
            </emma:interpretation>
          </emma:emma>
        </inkml:annotationXML>
        <inkml:traceGroup>
          <inkml:annotationXML>
            <emma:emma xmlns:emma="http://www.w3.org/2003/04/emma" version="1.0">
              <emma:interpretation id="{EE1D6C84-F9AD-4BE6-8271-AA51885B5AAB}" emma:medium="tactile" emma:mode="ink">
                <msink:context xmlns:msink="http://schemas.microsoft.com/ink/2010/main" type="inkWord" rotatedBoundingBox="32950,2565 29168,2569 29166,789 32948,78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.2096E9">-718 1087 0,'0'0'0,"0"0"16,12 0-1,35-12-15,23 0 16,1-11 0,12 12-16,-1-1 15,12 1 1,-11-1-16,-24 12 15,-24 0 1,-35 0-16</inkml:trace>
          <inkml:trace contextRef="#ctx0" brushRef="#br0" timeOffset="-1.2096E9">1437 0 0,'0'0'0,"0"0"0,0 0 16,-23 12-1,-12 11-15,-48 12 16,-23 22-16,-12 13 16,12-1-1,24-11-15,-1-12 16,24 0 0,24-11-16,12 0 15,11-12 1,24 11-16,-1-10 15,13-1 1,-1 0-16,1-12 16,0-11-16,-1 0 15,-11-11 1,0-1-16,-12 1 16,0-12-1,0-1-15,-12 1 16,0 0-1,-23 0-15,-12 12 16,-12-1-16,-12 0 16,0 24-1,13 0 1,-13 11-16,12 23 16,-12 12-16,1-1 15,11-10 1,0-1-16,12-11 15,11-12 1,36-23-16</inkml:trace>
          <inkml:trace contextRef="#ctx0" brushRef="#br0" timeOffset="-1.2096E9">589-115 0,'0'0'0,"0"0"15,0 0 1,12 0-16,12 0 16,-1 0-16,24 0 15,0-12 1,24 1-16,23-13 15,12 1 1,-11 12-16,-25-12 16,-11 11-16,12-11 15,-24 11 1,12 1-16,-59 11 16</inkml:trace>
          <inkml:trace contextRef="#ctx0" brushRef="#br0" timeOffset="-1.2096E9">165-92 0,'0'0'0,"0"0"16,-11 0-16,-13 0 16,12 0-1,-11 0-15,-1-12 16,12 12 0,0 0-16,12 0 15,0 0 1,0 0-16,0 0 15,0 0 1,0 0-16,0 12 16,0-1-16,0 24 15,-11 0 1,-1 22-16,-12 13 16,-11-1-1,-12-11-15,0-12 16,-12 0-1,0-11-15,-47 0 16,-12-12-16,24-23 16,11-12-1,25 1-15,-1-12 16,12-12 0,11 0-16,13-11 15,11-12 1,12 12-16,23-12 15,36 12-15,36-12 16,22 12 0,-11 11-16,-11 12 15,-95 23 1</inkml:trace>
          <inkml:trace contextRef="#ctx0" brushRef="#br0" timeOffset="-1.2096E9">-565-520 0,'0'0'15,"0"0"1,-12-11-16,0-1 0,-11 0 31,11 1-31,0-1 0,0 1 31,12-1-31,12-11 16,12 0-16,-1 0 0,13 11 16,-13 1-1,13 11-15,-1 0 16,-35 0 0,177 92-16,-177-92 15,0 0 1,0 12-16,-12 11 15,-12 0 1,-11 0-16,0 0 16,-1-11-1,-11-1-15,12-11 16,0-11-16,11-1 16,0 1-1,13-1-15,11 1 16,0-1-1,11 0-15,1 1 16,-12 11-16</inkml:trace>
          <inkml:trace contextRef="#ctx0" brushRef="#br0" timeOffset="-1.2096E9">-306-601 0,'0'0'15,"0"0"-15,0 0 16,0 0-1,0 0-15</inkml:trace>
          <inkml:trace contextRef="#ctx0" brushRef="#br0" timeOffset="-1.2096E9">-530-555 0,'0'0'16,"0"0"0,0 0-16,0 0 15,0-11 1,12-1-16,0 1 15,0-1 1,11 1-16,-23 11 16</inkml:trace>
          <inkml:trace contextRef="#ctx0" brushRef="#br0" timeOffset="-79344.1154">-1918-308 0,'0'0'0,"0"0"0,14-14 16,13-12 0,14-1-16,13 1 15,14-14 1,-1 26-16,-12 14 16,12 0-16,-13 14 31,1 12-31,-15 1 15,1-1 1,-14 14-16,-13 0 16,-14 13-16,-14 0 15,-13 40 1,-14 14-16,1-27 16,-1-1-16,-13-26 15,0 1-15,-1-15 16,-12 1-1,26-13-15,0-14 16,14 1 0,0-1-16,14-13 15,13 0 1,0 0 0,0 0-16,0 0 15,13 0 1,28 0-16,27 0 15,-1 13-15,15 0 16,-1-13 0,0 14-16,-13-1 15,-14 0-15,-13-13 16,-1 0 0,-40 0-16</inkml:trace>
          <inkml:trace contextRef="#ctx0" brushRef="#br0" timeOffset="-1.2096E9">-2132-219 0,'0'0'16,"-12"11"-16,-11 12 16,-24 35-1,0 35-15,0-1 16,23-11 0,12-12-16,12 1 15,12 11 1,12 11-16,23 0 15,0-22 1,-12-24-16,0 0 16,-11-11-16,0-12 15,-13 0 1,1-11-16,0-1 16,-12-11-1,0 0-15,0 0 16,0 0-1,0 0-15</inkml:trace>
        </inkml:traceGroup>
        <inkml:traceGroup>
          <inkml:annotationXML>
            <emma:emma xmlns:emma="http://www.w3.org/2003/04/emma" version="1.0">
              <emma:interpretation id="{0068E96E-4A98-42AA-97C9-A6E9E376B8A9}" emma:medium="tactile" emma:mode="ink">
                <msink:context xmlns:msink="http://schemas.microsoft.com/ink/2010/main" type="inkWord" rotatedBoundingBox="28674,3284 26873,3286 26870,255 28671,253"/>
              </emma:interpretation>
            </emma:emma>
          </inkml:annotationXML>
          <inkml:trace contextRef="#ctx0" brushRef="#br0" timeOffset="-88833.6914">-2839 290 0,'0'0'15,"0"0"-15,0 0 16,0 13 0,-13 13-16,-14 14 15,-14 14-15,-13 12 16,0 0-1,-1 1-15,1-1 16,-14 1-16,-13-1 16,0-13-1,-55 1-15,28-28 16,27-13-16,13-13 16,27 0-1,41 0 1</inkml:trace>
          <inkml:trace contextRef="#ctx0" brushRef="#br0" timeOffset="-88201.6945">-3015-69 0,'0'0'0,"-41"26"16,-40 28-16,-27-15 16,-41 1-1,13-13-15,1-27 16,26-13-16,1-1 16,-14-12-1,0-1 1,27 1-1,14 12-15,13 1 16,14 13-16,14 13 16,-1 1-1,0 12-15,14 14 16,0 26 0,14-12-16,-1-1 15,1 0-15,13-53 16</inkml:trace>
          <inkml:trace contextRef="#ctx0" brushRef="#br0" timeOffset="-87184.4417">-3652-907 0,'14'-13'0,"0"-13"16,-1-14-16,1 0 15,-14 0 1,-27-13-16,-28 0 15,-12 26-15,-28 0 16,-41 41 0,-40 39-16,27 13 15,27 14-15,41-13 16,27-14 0,27-13-16,0-1 15,27 15 1,27 12-1,68 27-15,81 0 16,0-13 0,40-27-16,-26-13 15,-54-27 1,-14 1-16,-28-14 16,-12-14-16,-28-12 15,0-1-15,-54 27 16</inkml:trace>
          <inkml:trace contextRef="#ctx0" brushRef="#br0" timeOffset="-86180.5772">-3868-627 0,'0'0'16,"-176"186"0,162-173-16,-40 14 15,-27 12-15,-14 1 16,13-13 0,1-1-16,27-12 15,-14-1-15,68-13 16</inkml:trace>
          <inkml:trace contextRef="#ctx0" brushRef="#br0" timeOffset="-87853.8584">-4437 1805 0,'27'0'16,"41"-14"-16,13 1 16,0-13-1,27-1-15,-108 27 16</inkml:trace>
        </inkml:traceGroup>
        <inkml:traceGroup>
          <inkml:annotationXML>
            <emma:emma xmlns:emma="http://www.w3.org/2003/04/emma" version="1.0">
              <emma:interpretation id="{95F0CC11-3403-4426-8DDD-967E1FB41A2A}" emma:medium="tactile" emma:mode="ink">
                <msink:context xmlns:msink="http://schemas.microsoft.com/ink/2010/main" type="inkWord" rotatedBoundingBox="26306,2034 23608,2036 23607,961 26305,958"/>
              </emma:interpretation>
            </emma:emma>
          </inkml:annotationXML>
          <inkml:trace contextRef="#ctx0" brushRef="#br0" timeOffset="-1.20959E9">-5218 301 0,'0'0'16,"0"-12"-16,12-11 15,-12 0 1,0 0-16,0-12 16,-12 12-16,0 11 15,0 1 1,1 11-16,-13 0 0,-11 11 16,-1 13-1,-23 10 1,1 1-16,-1 0 15,0-12 1,0 0-16,12-12 0,11-11 16,1 0-1,12 0-15,-1-11 16,12-1 0,0-11-16,1-12 15,11-11 1,11 0-1,1-12-15,0 12 16,12 0-16,-13 11 16,1 0-16,0 1 15,-12 11 1,0 0-16,-12-1 16,0 13-1,-11-1-15,-13 12 16,1 0-1,0 12-15,-1-1 16,1 1-16,0 0 16,11-1-1,12 12-15,12 0 16,0 0 0,12 12-16,0 0 15,0 11 1,-1 0-16,1-11 15,0-12 1,-12 12-16,0-12 16,0-12-16,0 1 15,-12 11 1,-11 0-16,-24 0 16,-1-11-1,-10-12-15,10-12 16,1 1-1,12-12-15,0-12 16,11 0-16,1-23 16,-1 1-1,12-1-15,0 0 16,12-11 0,0-12-16,0-12 15,0 24 1,0 11-16,0 12 15,0 23 1,0 11-16,0 12 16,0 0-16</inkml:trace>
          <inkml:trace contextRef="#ctx0" brushRef="#br0" timeOffset="-1.20959E9">-5548 220 0,'0'0'16,"0"0"-16,0 0 16,-12 11-1,1 1-15,-1-1 16,0 13 0,12-13-16,0 12 15,0 0 1,12 1-16,0-1 15,-1-12 1,1 1-16,0-1 16,11 1-16,-11-1 15,0-11 1,0 0-16,0 0 16,-1 0-1,13-11-15,-1-1 16,1 1-1,-12-12-15,0 0 16,-1-1-16,1 13 16,0-1-1,-12 1-15,0 11 16,0 0 0,0 0-16,0 0 15,0 0 1,0 0-16</inkml:trace>
          <inkml:trace contextRef="#ctx0" brushRef="#br0" timeOffset="-1.20959E9">-5430 428 0,'0'0'16</inkml:trace>
          <inkml:trace contextRef="#ctx0" brushRef="#br0" timeOffset="-1.20959E9">-5783 359 0,'0'0'0</inkml:trace>
          <inkml:trace contextRef="#ctx0" brushRef="#br0" timeOffset="-1.20959E9">-6749 139 0,'0'0'16,"0"0"-1,11 11-15,13 13 16,-12-1-1,-1 0-15,-11 0 16,0 12-16,-23-1 16,-12 13-1,-13-1-15,-10 0 16,10-11 0,-10-1-16,10-11 15,1-11 1,47-12-16</inkml:trace>
          <inkml:trace contextRef="#ctx0" brushRef="#br0" timeOffset="-1.20959E9">-6761 197 0,'0'0'0,"0"0"0,0 0 15,0 0 1,-12-12-16,-12-11 16,1 0-16,-1 0 15,-11 0 1,11 0-16,1-12 16,-1 12-1,13 11-15,-1 1 16,0-1-1,0 1-15,12 11 16,0 0 0,0 0-16,0 0 15,12 11-15,12 12 16,23 12 0,12 11-16,-12-23 15,-12 0 1,0 0-16,-35-23 15</inkml:trace>
          <inkml:trace contextRef="#ctx0" brushRef="#br0" timeOffset="-1.20959E9">-6926-23 0,'0'0'16</inkml:trace>
          <inkml:trace contextRef="#ctx0" brushRef="#br0" timeOffset="-1.20959E9">-7362-520 0,'0'0'15,"12"35"-15,11 34 16,1 24 0,0-1-16,-13 12 15,1-11-15,-12-36 16,0-22-16,0 0 31,0-24-31,0 1 0,-23-1 16,-13-11-1,-11-11-15,0-12 16,-12 0-16,-12-1 16,12 1-1,1 12-15,10 11 16,1 0-1,12 11-15,0 1 16,-1 11-16,13 12 16,11 11-1,0 12-15,12-1 16,12 13 0,12-12-16,-1 11 15,1-23 1,-24-46-16</inkml:trace>
        </inkml:traceGroup>
        <inkml:traceGroup>
          <inkml:annotationXML>
            <emma:emma xmlns:emma="http://www.w3.org/2003/04/emma" version="1.0">
              <emma:interpretation id="{8985F643-E8C5-45AF-B736-082E15CCE6BE}" emma:medium="tactile" emma:mode="ink">
                <msink:context xmlns:msink="http://schemas.microsoft.com/ink/2010/main" type="inkWord" rotatedBoundingBox="23008,3041 17672,3047 17669,431 23005,42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.20959E9">-9459 1052 0,'0'0'0,"36"-12"15,46 1 1,-82 11-16</inkml:trace>
          <inkml:trace contextRef="#ctx0" brushRef="#br0" timeOffset="-1.20959E9">-9400-81 0,'0'0'16,"-47"23"-16,-35 12 15,-24 11 1,-12 24-16,-47-1 0,-12-11 31,24-12-31,-24-11 16,1-12-1,58-23-15,24-12 16,35 1-16,12-1 16,11-11-1,13 0-15,11-12 16,12-11-16,35-12 16,48-23-16,23 24 15,0 22 1,-12 12-16,0 11 15,-11 12 1,-13 0-16,-23 12 16,-23-12-16,-12 11 15,-12-11 1,-12 23-16,-35 12 16,-36 11-1,-46 24 1,-12-1-16,23-11 15,23-12-15,25 0 16,11-11-16,12 0 16,11-12-1,13 0 1,11 0-16,12 0 16,0 0-16,12 0 15,11 12 1,13 0-16,-1-1 15,-11-11 1,-1 1-16,-11-13 16,-12 1-16,0-1 15,-12 1 1,-11 11-16,-24-12 16,-48 1-1,-22-12-15,22-12 16,25-11-1,-1-11-15,12-13 16,12 13-16,23-1 16,13 0-1,11 1-15,11-1 16,13-11 0,35-12-16,47-23 15,12 12 1,11-1-16,1 1 15,-130 69 1</inkml:trace>
          <inkml:trace contextRef="#ctx0" brushRef="#br0" timeOffset="-1.20959E9">-10107 220 0,'0'0'0,"12"-23"15,12-35 1,11-11-16,0 11 16,-11 12-1,11-1-15,-11 13 16,-1 11-1,1-1-15,0 13 16,23-1-16,0 1 16,12 11-1,0 0-15,-1 0 16,-10 0 0,-48 0-16</inkml:trace>
          <inkml:trace contextRef="#ctx0" brushRef="#br0" timeOffset="-1.20959E9">-8599-300 0,'0'0'0,"0"0"16,-23 0 0,-1 0-16,-23 11 15,0 12 1,0 1-16,11-1 15,25 0 1,-1 0-16,12 0 16,12 12-16,11-1 15,12 1 1,36 0-16,0-12 16,-12 0-1,-24-12-15,-11 1 16,-13-12-1,-11 0-15,0 0 16,0 0-16,-11 12 16,-1-1-1,0 1-15,-11-12 16,-1 0 0,0 0-16,-11 0 15,0-12 1,11 1-16,-11-1 15,-1 0 1,-11 1-16,0-1 0,-12 12 16,0 0-16,12 12 15,12-1 1,0 13-16,-1-1 16,1 0-1,-12 23-15,12 0 16,-13 0-1,1 12-15,0 0 16,-12 0-16,12 0 16,0-1-1,0-10-15,12-24 16,11-12 0,24-11-16</inkml:trace>
          <inkml:trace contextRef="#ctx0" brushRef="#br0" timeOffset="-1.20959E9">-8764-693 0,'0'0'16,"0"0"0</inkml:trace>
          <inkml:trace contextRef="#ctx0" brushRef="#br0" timeOffset="-1.20959E9">-9812-751 0,'0'0'0,"0"0"0,0 0 15,0 0 1,0 0-16,0 0 15</inkml:trace>
          <inkml:trace contextRef="#ctx0" brushRef="#br0" timeOffset="-1.20959E9">-10825-947 0,'0'0'15,"0"0"1,12 11-16,-12 1 15,0 11 1,11 11-16,1 13 16,-12-1-16,12 35 15,0 34 1,-1-11-16,1-11 16,12 11-1,-12-12-15,-1 1 16,1-12-1,0-35-15,-12-46 16</inkml:trace>
          <inkml:trace contextRef="#ctx0" brushRef="#br0" timeOffset="-1.20959E9">-11815 197 0,'0'0'16,"0"0"-1,0 0-15,-11 23 16,-13 0-1,-11 0-15,-12 12 16,-12 11-16,-12 0 16,-47 24-1,-11-1-15,11 0 16,24-23 0,35-11-16,12-12 15,11-11 1,13-12-16,23 0 15</inkml:trace>
          <inkml:trace contextRef="#ctx0" brushRef="#br0" timeOffset="-1.20959E9">-12156-924 0,'0'0'0</inkml:trace>
          <inkml:trace contextRef="#ctx0" brushRef="#br0" timeOffset="-1.20958E9">-12168-543 0,'0'12'0,"0"34"0,0 23 15,-12 12 1,0 0-16,1 11 16,11 1-1,0-12-15,0-12 16,0-69-1</inkml:trace>
          <inkml:trace contextRef="#ctx0" brushRef="#br0" timeOffset="-1.20958E9">-12215-289 0,'0'0'0,"0"0"16,0-11-16,0-1 15,0-22 1,-12-1-16,12-11 16,0-1-1,0 1-15,0 11 16,0-11-1,0 0-15,0-12 16,0-11-16,0 0 16,0 11-1,0 0-15,0 23 16,0 12 0,0 0-16,0 12 15,0 11 1,0 0-16,0 0 0,0 0 15,0 23 1,0 23-16,0 12 16,0 11-16,0 12 15,-12 11 1,0 12-16,12-23 16,0-23-1,0-12-15,0-11 16,0-12-1,0-11-15,0-1 16,0 1-16,0-12 16,0 0-1,0 0-15,0-12 16,0-11 0,0-23-16,0-23 15,12 11 1,0 11-16,-12 1 15,0 0 1,0 0-16,0 0 16,12 11-16,-12 0 15,0 12 1,0 12-16,0-1 16,0 12-1,0 0-15,0 0 16,12 23-1,-1 12-15,-11 57 16,0 70-16,-11-35 16,-1-23-1,12-104-15</inkml:trace>
          <inkml:trace contextRef="#ctx0" brushRef="#br0" timeOffset="-83240.131">-12674 409 0,'0'0'0,"0"0"16,0 0-1,0 0-15,0 0 16,-13 14-16,-14 12 15,-14 14-15,-13 53 16,-27 53 0,13-13-16,-13 13 15,-1-13 1,15-13-16,-1-14 16,27-39-16,1-14 15,12-13-15,15-14 16,13-12-1,0-14-15,0 0 16,0 0 0,13-40-1,28-40-15,0-26 16,13-14 0,0-13-16,-13-13 15,-1 40 1,-13 26-16,-13 40 15,0 0-15,-1 13 16,1 1-16,-14 13 16,0 13-1,13 0-15,14 13 16,14 13 0,40 54-16,14 27 15,-14-14-15,1-14 31,12 1-31,-12-13 16,-1-1 0,-13-13-16,13 0 15,-13-26-15,-68-27 16</inkml:trace>
          <inkml:trace contextRef="#ctx0" brushRef="#br0" timeOffset="-1.20958E9">-13205-196 0,'0'0'15,"47"81"-15,-47-81 16,0 11-1,0 12-15,0 12 16,0-12-16,0-11 16,0-1-16,-11-11 15,-1 0 1,-12 0-16,-23-11 16,-47-12-1,-12-1-15,23 1 16,13 12-1,23-1-15,0 12 16,11 0-16,13 12 16,-1-1-1,1 12-15,11 12 16,0 0 0,0 11-16,12 12 15,12-12 1,-12-46-16</inkml:trace>
          <inkml:trace contextRef="#ctx0" brushRef="#br0" timeOffset="-1.20958E9">-13688 647 0,'0'0'15,"0"0"-15,0 0 16</inkml:trace>
        </inkml:traceGroup>
        <inkml:traceGroup>
          <inkml:annotationXML>
            <emma:emma xmlns:emma="http://www.w3.org/2003/04/emma" version="1.0">
              <emma:interpretation id="{BE351B04-043E-4FA2-A0E7-0A114CCDAC60}" emma:medium="tactile" emma:mode="ink">
                <msink:context xmlns:msink="http://schemas.microsoft.com/ink/2010/main" type="inkWord" rotatedBoundingBox="17401,2151 10957,2157 10956,557 17399,550"/>
              </emma:interpretation>
            </emma:emma>
          </inkml:annotationXML>
          <inkml:trace contextRef="#ctx0" brushRef="#br0" timeOffset="-1.20958E9">-18129-346 0,'0'0'0,"0"0"16,0 0-1,0 0-15,0 0 16,0 0-16,0 0 31,12 11-31,0 12 16,12 0-16,23 0 16,0 1-16,-47-24 15,259 127 1,-259-127-16,0 0 15,0 0-15,0 0 16,0 0 0,0 0-16,0 0 15,-12 11 1,-11 1-16,-25 22 16,-46 13-1,0 10-15,23-10 16,1-13-1,11 1-15,12 0 16,23-12-16,0-12 16,1 1-1,-1-1-15,13-11 16,11 0 0</inkml:trace>
          <inkml:trace contextRef="#ctx0" brushRef="#br0" timeOffset="-1.20958E9">-18647-786 0,'0'0'16,"0"0"-16,-12 12 15,1 11 1,-1 0-16,-24 23 16,1 1-16,-24 22 15,-12 0 1,-11 12-16,-12-11 16,23-24-1,24-12-15,12-10 0,11-13 16,12 1-1,1-1-15,11-11 16,0 0 0,23 12-16,12-1 15,13 1-15,-48-12 16,306 69 0,-306-69-16,0 0 15,0 0 1,0 0-16,0 12 15,0 11 1,-12 12-16,-23 22 16,-12-10-16,-36-1 15,-23 0 1,12-11-16,0-12 16,-1-12-1,13-11-15,11-11 16,12-1-1,24-11-15,11 12 16,13-13-16,11 1 16,11 0-1,13-11-15,11 10 16,1 1 0,-1 12-16,0-1 15,1 12 1,-1 0-16,-11 12 15,-1-1 1,-11 12-16,0 1 16,-12 10-16,-12 12 15,-12 1 1,-11-1-16,-36 0 16,-35 0-1,24-11-15,11-12 16,1 0-1,11 0-15,12-11 16,11-12-16,36 0 16</inkml:trace>
          <inkml:trace contextRef="#ctx0" brushRef="#br0" timeOffset="-1.20958E9">-19189-763 0,'0'0'0,"0"0"15,0 12 1,0-12-16</inkml:trace>
          <inkml:trace contextRef="#ctx0" brushRef="#br0" timeOffset="-1.20958E9">-20025-924 0,'0'0'0,"0"11"16,12 24-1,11 34-15,1 12 16,-1 58-1,1-24-15,-1-22 16,-11 11-16,0-23 16,0 0-1,0-24-15,-12-57 16</inkml:trace>
          <inkml:trace contextRef="#ctx0" brushRef="#br0" timeOffset="-1.20958E9">-20532-485 0,'0'0'0,"0"0"16,12 23-16,12 0 16,11 23-1,12 1-15,0-1 16,12 0 0,-12 0-16,0 12 15,-11 0 1,-1 0-16,-11-12 0,-13 0 15,-11-11 1,-11-12-16,-13 0 16,-23 0-16,-36-11 15,1-24 1,0-11-16,23-12 16,23 1-1,13-1-15,23-11 16,47-35-1,71-12-15,35 1 16,12 23-16,-165 69 16</inkml:trace>
          <inkml:trace contextRef="#ctx0" brushRef="#br0" timeOffset="-1.20958E9">-15042 671 0,'0'0'0,"0"0"16,0 0 0,0 0-1,0 0-15,0 0 16,0-12-16,11-11 31,1-23-31,0-1 0,12-33 16,-1-13-16,12-23 15,13 1 1,-1 34-16,12 0 16,11 12-1,1-1-15,0-10 16,-1-1-1,1 11-15,0 24 16,-1 0-16,-23 23 16,1 0-1,-13 11-15,-12 24 16,-11 11 0,-12 23-16,-23 23 15,-36 24 1,-12-1-16,0-22 15,1-1 1,-13-23-16,13-11 16,11-24-16,12 1 15,11-12 1,13 0-16,-1 0 16,1 0-1,-25 23-15,-10 12 16,10-12-1,1 0-15,0-12 16,0 1-16,0-12 16,0-12-1,12 1-15,-1-12 16,13 0 0,11 0-16,0-1 15,12 1 1,12 0-16,11-11 15,1-1 1,0 12-16,-1 11 16,1 1-16,-1 11 15,-11 0 1,0 11-16,-12 1 16,0 22-1,-36 36-15,-34 22 16,-13 1-1,1-12-15,-1-12 16,13-23-16,11-11 16,0-12-1,24-11-15,35-12 16</inkml:trace>
          <inkml:trace contextRef="#ctx0" brushRef="#br0" timeOffset="-1.20958E9">-15608 23 0,'0'0'0,"0"0"16,0 0-1,0 0-15,0 0 16,0 0-16,-12 12 16,-35 34-1,-35 23-15,-12 1 16,23-24 0,12-11-1,12-1-15,47-34 16</inkml:trace>
          <inkml:trace contextRef="#ctx0" brushRef="#br0" timeOffset="-1.20958E9">-15643-300 0,'0'0'16,"0"0"-16,-12 11 16,-11 12-1,-25 24-15,-22-1 16,-1-11 0,0-1-16,-11-11 15,-59 12 1,11-12-16,12 0 15,-11 0 1,-36-11-16,12-1 16,35 1-16,24-12 15,-1 0 1,36 0-16,12 0 16,12 0-1,11 0-15,13 0 0,11 0 31,0 0-31,0 0 16,23 0-16,24 12 0,36-1 16,35-11-1,-12 0-15,-12 12 16,-12-1 0,-11-11-1,-24 0-15,12 0 16,-12-11-16,-47 11 15</inkml:trace>
          <inkml:trace contextRef="#ctx0" brushRef="#br0" timeOffset="-1.20958E9">-17269-346 0,'0'0'0,"0"0"16,12 0 0,71-12-16,58-11 15,0 0 1,24 0-16,35 0 15,-46-12-15,-154 35 16</inkml:trace>
        </inkml:traceGroup>
        <inkml:traceGroup>
          <inkml:annotationXML>
            <emma:emma xmlns:emma="http://www.w3.org/2003/04/emma" version="1.0">
              <emma:interpretation id="{9B19C120-3F37-473B-9711-595DD859B9BB}" emma:medium="tactile" emma:mode="ink">
                <msink:context xmlns:msink="http://schemas.microsoft.com/ink/2010/main" type="inkWord" rotatedBoundingBox="10440,3016 6214,3020 6211,736 10438,73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77322.6695">-22062 143 0,'0'0'0,"0"0"16,-13 14-1,-14-1-15,0 14 16,-27 12-16,-28 15 15,-26-1 1,13 13-16,0 1 16,28-14-16,12 0 15,15-13-15,-1-14 16,14 1 0,13-14-16,14-13 15</inkml:trace>
          <inkml:trace contextRef="#ctx0" brushRef="#br0" timeOffset="-76297.7861">-23335-561 0,'0'0'0,"14"0"31,13-13-31,13-1 16,42-12 0,12-1-16,15 1 15,-1-1 1,1 1-16,-28-1 15,-81 27-15</inkml:trace>
          <inkml:trace contextRef="#ctx0" brushRef="#br0" timeOffset="-76582.9099">-22725-242 0,'0'0'15,"-14"0"-15,-26 27 16,-42 26-16,1 0 16,13 13-1,14 1-15,27-14 16,13 0-1,28-13-15,13 0 16,0 0-16,14-14 16,-1-12-16,-12-1 15,-15-13-15,1-13 16,-1-1 0,-13-12-16,0-1 15,-27-13 1,-14 14-16,-13-1 15,-27 14 1,0 13 0,-1 26-16,1 14 15,0 13 1,-14 1-16,14-1 16,13 0-1,14-13-15,0 13 16,-1 13-16,15 1 15,-1-1-15,14-12 16,0-15 0,0-12-16,0-14 15,0 1-15,0-14 16,-1-14 0,28 14-1</inkml:trace>
          <inkml:trace contextRef="#ctx0" brushRef="#br0" timeOffset="-77801.6458">-21384-149 0,'0'0'15,"27"13"-15,41 14 16,-1-14-1,-12 0-15,-15 1 16,-13-1 0,-13-13-16,-1 13 31,-13-13-31,0 0 16,-13 14-16,-28 12 15,-27 27 1,-26 1-16,-1 12 15,-27 0 1,0 1-16,27-14 16,14 0-16,13-13 15,28-13-15,-1-1 16,14 1 0,13-1-16,1-12 15,-1-1 1,14-13-16,0 0 15</inkml:trace>
          <inkml:trace contextRef="#ctx0" brushRef="#br0" timeOffset="-75478.6934">-23985-83 0,'0'0'0,"0"0"31,-14 14-31,1-1 16,-1-13 0,1 0-16,-14 0 15,-1 0-15,15 0 16,-1 0-1,1 0-15,-1 0 16,1 0-16,13 0 16,0 0-16,0 0 15,-14 13 1,14 14-16,0 26 16,0 27-1,0-14-15,-13 1 16,-14-1-16,-14 1 31,-27-1-31,-27-13 0,1 0 16,-1-26-16,-14-14 15,-40-13 1,14-26-16,40-1 16,27 1-1,14-14 1,13-13-16,14-14 15,14-13 1,40 1-16,27-1 16,41-13-16,13 26 15,-26 27 1,-15 14-16,-67 26 16</inkml:trace>
          <inkml:trace contextRef="#ctx0" brushRef="#br0" timeOffset="-75146.7159">-24866 1539 0,'0'0'0,"14"0"15,13 0-15,54 0 16,55-13-1,26-14-15,-26-13 16,-14 0-16,-122 40 16</inkml:trace>
          <inkml:trace contextRef="#ctx1" brushRef="#br0">-24730-617 0</inkml:trace>
          <inkml:trace contextRef="#ctx0" brushRef="#br0" timeOffset="-74851.2147">-24730-614 0,'0'13'16,"0"27"-16,0-40 16</inkml:trace>
        </inkml:traceGroup>
        <inkml:traceGroup>
          <inkml:annotationXML>
            <emma:emma xmlns:emma="http://www.w3.org/2003/04/emma" version="1.0">
              <emma:interpretation id="{6CCDB286-CA40-4AEA-B888-333F0091DC93}" emma:medium="tactile" emma:mode="ink">
                <msink:context xmlns:msink="http://schemas.microsoft.com/ink/2010/main" type="inkWord" rotatedBoundingBox="5904,2580 3314,2582 3312,497 5901,494"/>
              </emma:interpretation>
            </emma:emma>
          </inkml:annotationXML>
          <inkml:trace contextRef="#ctx0" brushRef="#br0" timeOffset="-74057.9584">-25624 37 0</inkml:trace>
          <inkml:trace contextRef="#ctx0" brushRef="#br0" timeOffset="-71452.8785">-25678 130 0,'-14'13'15,"-40"27"-15,-41 27 16,-13 12-16,-55 28 15,14 12 1,41-12-16,13 12 16,41-39-1,13-13-15,14-14 16,13-13 0,14-14-16,14 1 15,13-14 1,27 0-16,27-13 15,-13 0-15,-14-26 16,1-27-16,-15-27 16,-13-13-1,-13 26-15,-28 14 16,-40-13-16,-27-1 16,-14 14-1,0 0 1,14-13-1,0 12-15,13 1 16,0 0 0,14-13-16,13 12 15,14 15-15,0-1 16,14 13 0,13-13-16,13-13 0,1 0 15,-14 53 1</inkml:trace>
          <inkml:trace contextRef="#ctx0" brushRef="#br0" timeOffset="-73154.3927">-26058-362 0,'14'-13'15,"13"-27"-15,14-13 0,-1 0 16,-26 0 0,-1 0-16,-13-1 15,-13-12 1,-14-14-16,0 27 15,-14 0 1,-27 13 0,-13 27-16,0 26 15,13 14 1,0 12-16,27 1 16,14 13-1,27 27-15,14 0 16,40 13-16,27 0 15,-13-26-15,0-14 16,-68-53 0</inkml:trace>
          <inkml:trace contextRef="#ctx0" brushRef="#br0" timeOffset="-72754.0954">-27277 423 0,'0'0'16,"-14"13"-16,-13 0 15,-27 27 1,-27 40-16,-14-1 15,0 15 1,28-28-16,12-13 16,15-26-1,40-27-15</inkml:trace>
          <inkml:trace contextRef="#ctx0" brushRef="#br0" timeOffset="-72322.7619">-27927-667 0,'0'0'0,"13"53"15,14 40 1,14 27-16,0 26 16,-1 0-16,-13-13 15,-13-14 1,-14-26-16,-14-26 16,-13-27-16,-13 0 15,-1-14-15,0 1 16,-26-27-1,-15-13-15,1-1 16,27-12 0,27-14-16,27-13 15,40-40-15,28 13 16,14 0-16,39 27 16,1 13-1,-122 40-15</inkml:trace>
        </inkml:traceGroup>
        <inkml:traceGroup>
          <inkml:annotationXML>
            <emma:emma xmlns:emma="http://www.w3.org/2003/04/emma" version="1.0">
              <emma:interpretation id="{A2A125B2-15D1-4BBE-AD66-14D80EA9D476}" emma:medium="tactile" emma:mode="ink">
                <msink:context xmlns:msink="http://schemas.microsoft.com/ink/2010/main" type="inkWord" rotatedBoundingBox="2257,1942 2096,1943 2094,761 2255,760"/>
              </emma:interpretation>
              <emma:one-of disjunction-type="recognition" id="oneOf17">
                <emma:interpretation id="interp25" emma:lang="" emma:confidence="0.5">
                  <emma:literal>.</emma:literal>
                </emma:interpretation>
                <emma:interpretation id="interp26" emma:lang="" emma:confidence="0">
                  <emma:literal>:</emma:literal>
                </emma:interpretation>
                <emma:interpretation id="interp27" emma:lang="" emma:confidence="0">
                  <emma:literal>^</emma:literal>
                </emma:interpretation>
                <emma:interpretation id="interp28" emma:lang="" emma:confidence="0">
                  <emma:literal>)</emma:literal>
                </emma:interpretation>
                <emma:interpretation id="interp29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-69704.8548">-29417-720 0,'0'0'0,"0"0"15,0 0 1,0 0-16,0 0 15,0 0-15,0 0 16,0 0-16,0 0 16,0 13-1,13 13-15,1 28 16,-1 39 0,1 13-16,-14-13 15,13 13 1,1 1-1,-1-1 1,1 0-16,0-26 16,-1-14-16,1-12 15,-1-1 1,-13-13-16,0-14 16,0-12-16,0-1 15,0 0-15,0 0 16,0-13-1,0 0-15,0 0 16,0 0 0,0 0-16,0 0 15,0-26-15,-13-27 16,13-14-16,0-13 16,0 14-1,0 0-15,0 12 16,0-25-16,-14-14 15,14 0 1,0 13 0,0 13-1,0 14-15,0 13 16,0 14-16,0 12 16,0 14-1</inkml:trace>
        </inkml:traceGroup>
      </inkml:traceGroup>
    </inkml:traceGroup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4:23.6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FC491A-6E7C-4084-B190-5DA318020426}" emma:medium="tactile" emma:mode="ink">
          <msink:context xmlns:msink="http://schemas.microsoft.com/ink/2010/main" type="writingRegion" rotatedBoundingBox="33576,11471 2321,10600 2634,-639 33889,230"/>
        </emma:interpretation>
      </emma:emma>
    </inkml:annotationXML>
    <inkml:traceGroup>
      <inkml:annotationXML>
        <emma:emma xmlns:emma="http://www.w3.org/2003/04/emma" version="1.0">
          <emma:interpretation id="{6007C42C-6573-4F84-B136-FFAB29D98DDD}" emma:medium="tactile" emma:mode="ink">
            <msink:context xmlns:msink="http://schemas.microsoft.com/ink/2010/main" type="paragraph" rotatedBoundingBox="32157,11382 26944,11334 26963,9259 32176,9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819DF-52BB-41BD-A141-7AAF68F2A7E2}" emma:medium="tactile" emma:mode="ink">
              <msink:context xmlns:msink="http://schemas.microsoft.com/ink/2010/main" type="inkBullet" rotatedBoundingBox="32170,9878 32155,9877 32156,9862 32171,986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-363 8912 0,'0'0'0,"0"0"16,0 0 0,0 0-16</inkml:trace>
      </inkml:traceGroup>
      <inkml:traceGroup>
        <inkml:annotationXML>
          <emma:emma xmlns:emma="http://www.w3.org/2003/04/emma" version="1.0">
            <emma:interpretation id="{D46ABCD9-3E47-4256-85AB-24F9DB7FA08D}" emma:medium="tactile" emma:mode="ink">
              <msink:context xmlns:msink="http://schemas.microsoft.com/ink/2010/main" type="line" rotatedBoundingBox="32049,11381 26944,11334 26963,9259 32068,9306"/>
            </emma:interpretation>
          </emma:emma>
        </inkml:annotationXML>
        <inkml:traceGroup>
          <inkml:annotationXML>
            <emma:emma xmlns:emma="http://www.w3.org/2003/04/emma" version="1.0">
              <emma:interpretation id="{98F3339B-B42E-40A5-8CE9-E5C4741D1EFE}" emma:medium="tactile" emma:mode="ink">
                <msink:context xmlns:msink="http://schemas.microsoft.com/ink/2010/main" type="inkWord" rotatedBoundingBox="32049,11381 28886,11352 28905,9277 32068,9306"/>
              </emma:interpretation>
            </emma:emma>
          </inkml:annotationXML>
          <inkml:trace contextRef="#ctx0" brushRef="#br0" timeOffset="-227.7712">-460 9303 0,'0'0'16,"0"0"0,0 0-16,0 24 15,0 47-15,-12 1 16,0-1 0,-12-24-16,0 1 15,0-13 1,0-11-16,-1-12 15,13 0-15,0-12 16,0 0 0,12 0-16,-12-12 15,12 12 1,0 0-16,0 0 16,0 0-1,-24 12-15,-13 12 16,-11 11-16,-12 13 15,-25 35 1,-12 12-16,13-12 16,-1-12-1,24-24-15,61-47 16</inkml:trace>
          <inkml:trace contextRef="#ctx0" brushRef="#br0" timeOffset="185.5205">-955 9161 0,'0'0'0,"0"0"16,0 0-1,0 0-15</inkml:trace>
          <inkml:trace contextRef="#ctx0" brushRef="#br0" timeOffset="687.9258">-1415 9458 0,'0'0'0,"0"0"15,12 12-15,12-1 16,0 25-1,13 12-15,-13-1 16,-12 0-16,-12 1 16,-24-1-1,-12-11-15,-13 11 16,1-23 0,-13 0-16,-11 0 15,72-24 1</inkml:trace>
          <inkml:trace contextRef="#ctx0" brushRef="#br0" timeOffset="1566.2955">-568 8366 0,'0'0'16,"-12"-12"-1,-13 12-15,-35 12 16,-49 47 0,-60 36-16,-49 12 15,37 24-15,-86 58 16,62-46 0,72-48-16,-24 0 15,157-95 1</inkml:trace>
          <inkml:trace contextRef="#ctx0" brushRef="#br0" timeOffset="1063.9011">-1609 9387 0,'0'0'15,"0"11"1,-12 37-16,0-1 15,-12 13 1,0-13-16,0-11 16,-1-13-16,1-11 15,0-12 1,0-12-16,0 1 16,0-13-1,-13 12-15,1 12 16,-25 0-1,-35 12-15,-49 12 16,36-13-16,12 1 16,12 0-1,1-12-15,11 0 16,25-12 0,11 0-16,25 12 15,12 0-15</inkml:trace>
          <inkml:trace contextRef="#ctx0" brushRef="#br0" timeOffset="1285.3417">-3012 10407 0,'0'0'15,"25"0"1,59-12-16,110-12 16,96-35-16,-84-12 15,72-36 1</inkml:trace>
          <inkml:trace contextRef="#ctx0" brushRef="#br0" timeOffset="2116.8929">-3048 9375 0,'0'0'16,"-12"0"-16,0 0 15,0 0 1,0 0-16,0 0 16,12 0-1,0-12-15,12-12 16,12 0 0,12 1-16,0 11 15,-11 0-15,-13 12 16,-12 0-1,0 12-15,-24 23 16,-25 25 0,1 11-16,-1 0 15,13-12-15,12-11 16,12-13 0,0-11-16,12 0 15,0 0 1,0-1-16,0 13 15,-12 0 1,-13 11-16,-11 1 16,0-13-16,-25-11 15,1-12 1,-1-12-16,13-12 16,12 0-1,12 0-15,12-12 16,24-23-16,12-12 15,24-24 1,13 11-16,-61 72 16</inkml:trace>
        </inkml:traceGroup>
        <inkml:traceGroup>
          <inkml:annotationXML>
            <emma:emma xmlns:emma="http://www.w3.org/2003/04/emma" version="1.0">
              <emma:interpretation id="{824BC541-2075-4565-B1CB-9DF940F78D32}" emma:medium="tactile" emma:mode="ink">
                <msink:context xmlns:msink="http://schemas.microsoft.com/ink/2010/main" type="inkWord" rotatedBoundingBox="28905,11118 26946,11100 26960,9563 28919,9581"/>
              </emma:interpretation>
            </emma:emma>
          </inkml:annotationXML>
          <inkml:trace contextRef="#ctx0" brushRef="#br0" timeOffset="2561.916">-3604 9102 0,'0'0'16,"-12"12"-16,-13 23 16,-23 36-16,-12 24 15,-37 24 1,-24-12-16,12-24 15,24-36 1,25-23-16,11-12 16,25-12-16,0-12 15,12-12 1,12-23-16,0-1 16,12 13-1,0 11-15,12 0 16,1 12-16,11 24 15,0 12 1,-12 24-16,-24-1 16,-12 12-1,-24 13-15,-25 34 16,-47 1-16,-25 0 16,0-12-1,133-95-15</inkml:trace>
          <inkml:trace contextRef="#ctx0" brushRef="#br0" timeOffset="2938.115">-4765 9493 0,'24'-12'0,"60"-35"15,37-48 1,97-71-16,-61 24 15,-48 35 1,-48 36-16,-25 11 16,-12 1-16,-24 11 15,-12 13 1,-24 11-16,-37 24 16,1 12-1,11 0-15,1 12 16,11 11-16,13 13 15,12 23 1,24 24-16,12-12 16,12 0-1,0-12-15,-12 0 16,0 12-16,-12-83 16</inkml:trace>
          <inkml:trace contextRef="#ctx0" brushRef="#br0" timeOffset="3193.1527">-5032 9256 0,'0'0'15,"0"0"1,0 0-16,25 12 15,23 23-15,0 13 16,1 11 0,-13 12-16,-24-11 15,-12-1 1,-24-11-16,-12-13 16,-37 1-1,-36-1-15,109-35 16</inkml:trace>
          <inkml:trace contextRef="#ctx0" brushRef="#br0" timeOffset="3302.4822">-5552 9529 0,'0'0'16,"0"0"-16,0 12 16,0-12-1</inkml:trace>
        </inkml:traceGroup>
      </inkml:traceGroup>
    </inkml:traceGroup>
    <inkml:traceGroup>
      <inkml:annotationXML>
        <emma:emma xmlns:emma="http://www.w3.org/2003/04/emma" version="1.0">
          <emma:interpretation id="{D3784F83-11BC-456D-873F-8DADCA0C3F45}" emma:medium="tactile" emma:mode="ink">
            <msink:context xmlns:msink="http://schemas.microsoft.com/ink/2010/main" type="paragraph" rotatedBoundingBox="2359,6838 33649,6497 33683,9560 2392,99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AFC710-E1E3-4689-B84F-53FF8EC1B867}" emma:medium="tactile" emma:mode="ink">
              <msink:context xmlns:msink="http://schemas.microsoft.com/ink/2010/main" type="line" rotatedBoundingBox="2359,6838 33649,6497 33683,9560 2392,9901"/>
            </emma:interpretation>
          </emma:emma>
        </inkml:annotationXML>
        <inkml:traceGroup>
          <inkml:annotationXML>
            <emma:emma xmlns:emma="http://www.w3.org/2003/04/emma" version="1.0">
              <emma:interpretation id="{250084B3-09F7-473B-AC35-0989B5C8C932}" emma:medium="tactile" emma:mode="ink">
                <msink:context xmlns:msink="http://schemas.microsoft.com/ink/2010/main" type="inkWord" rotatedBoundingBox="2360,6989 7829,6929 7854,9187 2385,9246"/>
              </emma:interpretation>
            </emma:emma>
          </inkml:annotationXML>
          <inkml:trace contextRef="#ctx0" brushRef="#br0" timeOffset="-1781.7839">-29307 8141 0,'0'0'0,"0"0"15,0 0-15</inkml:trace>
          <inkml:trace contextRef="#ctx0" brushRef="#br0" timeOffset="-1939.1882">-28847 7488 0,'0'0'0,"-12"0"16,-12 0-16,-25 12 15,-23 0 1,-13-1-16,-12 1 15,-48-12 1,0 0-16,24 12 16,0-12-16,0 12 15,0 0 1,24 0-16,37 0 16,36 0-1,24-12-15</inkml:trace>
          <inkml:trace contextRef="#ctx0" brushRef="#br0" timeOffset="-2236.1672">-28617 6539 0,'0'0'0,"0"0"15,0 0-15,12 35 16,12 60-1,0 12-15,-12 12 16,-24 59-16,-12-12 16,12-24-1,12-142-15</inkml:trace>
          <inkml:trace contextRef="#ctx0" brushRef="#br0" timeOffset="-2499.8412">-28158 8259 0,'0'0'0,"0"0"16,0 0 0,0 0-16</inkml:trace>
          <inkml:trace contextRef="#ctx0" brushRef="#br0" timeOffset="-2689.0601">-28206 7559 0,'0'0'15,"0"0"-15,0-47 16,12-36-16,12-24 16,13 24-1,23 0-15,25 0 16,-1 11-1,-11 37-15,-25 11 16,-11 12 0,-13 12-16,-12 12 15,0 12-15,-12 11 16,-36 25 0,-25 23-16,-36 12 15,13-24 1,-13 0-16,0-23 15,13-13-15,11-11 16,25-12 0,23-12-16,13-24 15,12 0 1,12-23-16,13-1 16,11 1-1,0 23-15,1 12 16,-1 12-16,0 12 15,0 12 1,-11 11-16,-13 1 16,-12 12-1,-25 23-15,-59 12 16,-37 24-16,0-12 16,24-24-1,97-71-15</inkml:trace>
          <inkml:trace contextRef="#ctx0" brushRef="#br0" timeOffset="-3270.007">-27408 8164 0,'0'0'0,"0"0"15,0 0 1,0 0-16</inkml:trace>
          <inkml:trace contextRef="#ctx0" brushRef="#br0" timeOffset="-3418.8596">-27130 7322 0,'0'0'16,"0"0"-16,0 0 15,-12-12 1,-24 0-16,-36 12 16,-13 12-1,0 12-15,13-1 16,23 1 0,13 0-16,12 0 15,12-1-15,12-11 16,0-12-1</inkml:trace>
          <inkml:trace contextRef="#ctx0" brushRef="#br0" timeOffset="-3802.9436">-26597 6159 0,'0'0'16,"24"-12"-16,48-24 15,134-11-15,84-24 16</inkml:trace>
          <inkml:trace contextRef="#ctx0" brushRef="#br0" timeOffset="-4650.3398">-25642 7073 0,'0'0'0,"0"0"16,0 11 0,-12 25-16,-12 35 15,-12 12 1,-13-23-16,-23-1 16,-49-12-16,12-11 15,24-12 1,13-24-16,-1 0 15,13-12 1,-13 0-16,25 0 16,-1 12-16,13 0 15,0 12 1,-1 0-16,1 12 16,-12 11-1,-13 36-15,1 12 16,11 1-1,13-25-15,36-59 16</inkml:trace>
          <inkml:trace contextRef="#ctx0" brushRef="#br0" timeOffset="-3988.9071">-25460 6289 0,'0'0'16,"0"0"-16,-25 0 15,-11 12 1,-12 24-16,-1-1 15,13 1 1,12 11-16,12-11 16,12 0-16,12-13 15,12-11 1,12 0-16,13-12 16,-1 0-1,1-12-15,-13 12 16,-24 0-16,-12 0 15,0 0 1,0 0-16,-36 12 16,-37 12-1,0 0-15,-11-1 16,-1-11 0,-24 0-16,0 0 15,13 0-15,11-12 16,0 12-1,-11 0-15,-25-1 16,0-11 0,12 12-16,24 0 15,0 0 1,25-12-16,12 12 16,11 0-16,25 0 15,12-12 1,0 0-16,37 11 15,71 1 1,50-12-16,-13-12 16,12-23-16,-157 35 15</inkml:trace>
          <inkml:trace contextRef="#ctx0" brushRef="#br0" timeOffset="-5071.6556">-25255 8117 0,'0'0'16,"0"0"-16,0 0 15,0 0 1</inkml:trace>
          <inkml:trace contextRef="#ctx0" brushRef="#br0" timeOffset="-5281.3982">-24735 6918 0,'0'0'0,"0"0"16,-12 12 0,-24 12-16,-25 11 15,1 1-15,0 0 16,-1-1 0,13 1-16,-1 11 15,1 13 1,12-13-16,11 1 15,25-48-15</inkml:trace>
          <inkml:trace contextRef="#ctx0" brushRef="#br0" timeOffset="-5614.5229">-24735 7678 0,'0'0'15,"0"0"1,0 0-16,0 0 16,0 0-1,0 0-15,-12 12 16,12-12-16,0 0 16,-12 0-1,12 0-15,0 0 16,0 0-1,0 0-15,0 0 16,0 0 0,0 0-16,0 0 15,0 0-15,0 0 16,0 0 0,0 0-16,0 0 15,0 0 1,0-12-16,0 0 15,12-24-15,0-23 16,13-24 0,11 0-16,-36 83 15</inkml:trace>
        </inkml:traceGroup>
        <inkml:traceGroup>
          <inkml:annotationXML>
            <emma:emma xmlns:emma="http://www.w3.org/2003/04/emma" version="1.0">
              <emma:interpretation id="{5424E361-F305-4E4F-914C-357AEEA56F5D}" emma:medium="tactile" emma:mode="ink">
                <msink:context xmlns:msink="http://schemas.microsoft.com/ink/2010/main" type="inkWord" rotatedBoundingBox="8203,7125 14047,7062 14076,9716 8231,9780"/>
              </emma:interpretation>
            </emma:emma>
          </inkml:annotationXML>
          <inkml:trace contextRef="#ctx0" brushRef="#br0" timeOffset="-10800.645">-18881 7523 0,'0'0'15,"0"0"-15,0 0 16,0 0 0,-12 12-16,-36 12 15,-25 0-15,-35 11 16,-1 1 0,0 11-16,-24-11 15,24-12 1,109-24-16</inkml:trace>
          <inkml:trace contextRef="#ctx0" brushRef="#br0" timeOffset="-11037.0162">-18663 7120 0,'0'0'0,"0"0"16,0 0 0,0 0-16,0 0 15,0 0-15,0 0 16,12 12 0,12 0-16,1 11 15,-1 13 1,12 0-16,-12-1 15,0 1-15,-11-1 16,-1 1 0,0 0-16,-24-1 15,-13 13 1,-35 11-16,0-11 16,-13-1-1,-12-11-15,13-13 16,23-11-16,49-12 15</inkml:trace>
          <inkml:trace contextRef="#ctx0" brushRef="#br0" timeOffset="-9785.1196">-21566 8508 0,'0'0'0,"61"-23"15,72-37-15,85-11 16,23 12-1,50-24-15</inkml:trace>
          <inkml:trace contextRef="#ctx0" brushRef="#br0" timeOffset="-9910.9376">-19751 7227 0,'0'0'15,"0"0"-15,0 0 16,0 12-1,12 0-15,12-12 16,0 0 0,12-12-16,1 0 15,-1-12-15,0 0 16,-12-11 0,1 11-16,-13 0 15,0 1 1,0-1-16,-12 12 15,0-12-15,0 12 16,0 12 0,0 0-16,0 0 15,0 0 1,0 0-16,-12 12 16,-12 12-1,-25 12-15,-23 11 16,-13 12-16,0 1 15,1-1 1,-1-12-16,-24-11 16,0 0-1,12-24-15,25-12 16,11-12-16,1-12 16,12 0-1,11 12-15,13 0 16,0 1-1,0-1-15,12 12 16,-13 12 0,-11-1-16,0 1 15,-13 12-15,1-12 16,0 0 0,-13 0-16,1 0 15,11-1 1,-23 25-16,-25 11 15,0 13-15,13-1 16,11 24 0,73-83-16</inkml:trace>
          <inkml:trace contextRef="#ctx0" brushRef="#br0" timeOffset="-7454.3664">-23489 6740 0,'0'0'16,"0"0"-16,0 12 15,0 24-15,0-1 16,-12 13 0,-24 11-16,-1 0 15,1-23-15,12 0 16,12-24 0,0 11-16,0-11 15,12-12 1,0 12-16,0 0 15,12 23 1,0 13-16,-12 11 16,0-11-16,-12-1 15,-12 1 1,-13-13-16,-23 1 16,-1-12-1,1-13-15,12-11 16,-13-11-1,1-25-15,11-11 16,13-25-16,24-11 16,24 12-1,36-24-15,37-35 16,60 11 0,-145 119-16</inkml:trace>
          <inkml:trace contextRef="#ctx0" brushRef="#br0" timeOffset="-7939.7522">-23247 6467 0,'0'0'15,"0"0"1,12 24-16,12 59 16,1 24-16,-13 23 15,-24 25 1,-25 11-16,-11-36 16,12-47-1,36-83-15</inkml:trace>
          <inkml:trace contextRef="#ctx0" brushRef="#br0" timeOffset="-7228.9436">-24287 8829 0,'0'0'16,"24"-12"-16,133-24 16,158-23-16,72 0 15,-85 23 1</inkml:trace>
          <inkml:trace contextRef="#ctx0" brushRef="#br0" timeOffset="-8657.8354">-22050 7191 0,'0'0'0,"0"0"16,0 0-16,13 0 16,23 0-1,0 12-15,13 0 16,-1 0-1,0 12-15,-11-1 16,-13 1-16,-12 0 16,-12-12-1,0-1-15,-12 13 16,-25 0 0,-35-12-16,-25 0 15,12-12 1,25-12-16,12-12 15,11 0-15,13-11 16,12 11 0,12-12-16,12 13 15,0 11 1,12 0-16,1 0 16,-13 12-16,0 12 15,-12 24 1,-12 23-16,-25 12 15,1 0 1,0-11-16,0-1 16,11-12-1,13-11-15,12-12 16,0-12-16,0-12 16,12 0-1,0 0-15,13 0 16,-13 0-1,0 0-15,-12 0 16,0 0 0,0 0-16,-12 0 15,-12-12-15,-13 0 16,1-12 0,-12-11-16,11-1 15,1-12 1,0 1-16,12 23 15,11 12-15,1 1 16,12 11 0,-12 11-16,0 13 15,-12 0 1,0 11-16,0 1 16,-13-12-1,1 11-15,0-11 16,-13-12-16,1 0 15,-25-12 1,1-12-16,-1 12 16,1 0-1,-1 24-15,-12 23 16,1 24-16,11 1 16,-11 11-1,-1-12-15,24-24 16,25-11-1,36-36-15</inkml:trace>
          <inkml:trace contextRef="#ctx0" brushRef="#br0" timeOffset="-8195.8987">-21759 6147 0,'0'0'15,"-12"24"1,-13 35-16,-59 48 16,-86 47-16,1 12 15,-12-23 1,11-60-16,37-24 15,24-23 1,13-13-16,11-23 16,37-12-1,11-11-15,13-25 16,36-47-16,25-11 16,11 34-1,12 13-15,25 12 16,12 11-1,-25 36-15,-11 24 16,-25 23 0,-12 36-16,-36 12 15,-36 12-15,-13-12 16,-23 12 0,11-36-16,73-71 15</inkml:trace>
        </inkml:traceGroup>
        <inkml:traceGroup>
          <inkml:annotationXML>
            <emma:emma xmlns:emma="http://www.w3.org/2003/04/emma" version="1.0">
              <emma:interpretation id="{8A4A8BFA-432F-4681-B00B-F952CCF0EFA8}" emma:medium="tactile" emma:mode="ink">
                <msink:context xmlns:msink="http://schemas.microsoft.com/ink/2010/main" type="inkWord" rotatedBoundingBox="14477,6706 19368,6652 19401,9715 14510,9769"/>
              </emma:interpretation>
            </emma:emma>
          </inkml:annotationXML>
          <inkml:trace contextRef="#ctx0" brushRef="#br0" timeOffset="-20695.7808">-13438 8010 0,'0'0'0,"0"0"16,0 0 0,0 0-16,0 0 15</inkml:trace>
          <inkml:trace contextRef="#ctx0" brushRef="#br0" timeOffset="-20854.8485">-13135 7120 0,'0'0'0,"0"0"15,0 0-15,0 12 16,-12 0 0,-13 0-16,-11-1 15,0 1 1,-13 0-16,1 0 15,0 12 1,-1 11-16,13 13 16,12-13-16,12 1 15,12-36 1</inkml:trace>
          <inkml:trace contextRef="#ctx0" brushRef="#br0" timeOffset="-19503.1264">-13680 6776 0,'0'0'0,"0"0"15,0 0 1,-12 0-16,0 0 16,-12 0-1,0-12-15,0 0 16,-1 0-16,13 0 15,0-11 1,12-1-16,24-12 16,1 13-1,-1 11-15,0 0 16,0 12-16,-12 0 16,0 0-1,0 12-15,-12-12 16,0 12-1,0 11-15,-12 13 16,-24 11 0,-24 13-16,-25 11 15,12-12-15,13-23 16,12-1 0,23-11-16,1-12 15,12 0 1,12-12-16,0 0 15,0 0-15,12 12 16,12 0 0,1 0-16,-1-1 15,-12 13 1,-12 12-16,-12 11 16,-12 1-1,-13 11-15,-11-12 16,-13-11-16,-23 0 15,-1-13 1,12-11-16,1-12 16,24-12-1,11-11-15,13-25 16,12-23 0,24-12-16,12 0 15,25 12-15,-1 11 16,-12 37-1,1 11-15,-13 12 16,-12 12 0,0-1-16,-12 25 15,-24 23-15,-25 13 16,-11-13 0,-1-12-16,13-23 15,0 0 1,11-12-16,13-12 15,0 0 1,12 0-16,0 0 16,0 0-16,12 12 15,-12-1 1,0 13-16,12 0 16,-13 12-1,1-1-15,0 1 16,0-1-16,-24 1 15,-13 0 1,-23-1-16,-13-11 16,13-12-1,-1-24-15,1 0 16,11-12 0,13-11-16,23-1 15,13-35-15,24-12 16,25-12-1,35 0-15,61-24 16,-12 36 0,-121 83-16</inkml:trace>
          <inkml:trace contextRef="#ctx0" brushRef="#br0" timeOffset="-19295.876">-14430 6361 0,'0'0'15,"0"0"-15,0 0 16,0 0-16</inkml:trace>
          <inkml:trace contextRef="#ctx0" brushRef="#br0" timeOffset="-15968.8862">-15651 7286 0,'0'0'0,"0"0"16,0 0-16,0 0 15,-12 12 1,0-12-16,-25 0 16,13 0-1,0-12-15,0 0 16,12-11 0,0 11-16,12-12 15,0 0-15,12 0 16,12 1-1,12-1-15,0 12 16,-11 12 0,-1 0-16,-12 12 15,0 12 1,-12-1-16,-12 13 16,-24 23-16,-25 13 15,-11-1 1,-1 12-16,-24 0 15,-36 24 1,0 11-16,49-35 16,11-35-16,0-12 15,1-25 1,72-11-16</inkml:trace>
          <inkml:trace contextRef="#ctx0" brushRef="#br0" timeOffset="-15771.6642">-15712 6823 0,'12'-12'0,"37"-11"16,48-13-1,36 1-15,-133 35 16</inkml:trace>
          <inkml:trace contextRef="#ctx0" brushRef="#br0" timeOffset="-15259.693">-16522 7405 0,'0'0'0,"0"0"16,0 12-16,0 23 15,-12 13 1,-12 23-16,-13 0 15,-11 0 1,12-23-16,36-48 16</inkml:trace>
          <inkml:trace contextRef="#ctx0" brushRef="#br0" timeOffset="-15440.0737">-16038 6467 0,'0'0'0,"0"0"16,0 12-1,0 83-15,12 48 16,-24-25-1,-12 60-15,12-35 16,-1-25-16,-11-47 16,24-71-1</inkml:trace>
          <inkml:trace contextRef="#ctx0" brushRef="#br0" timeOffset="-14490.4261">-15917 5732 0,'0'0'0,"0"0"16,0 0-16,-12 23 16,-49 72-1,-108 95-15,0-24 16,-25 0-1,-36 12-15,97-83 16,36-47 0,25-24-16,23-24 15,25-12-15,12-12 16,12-24 0,24-23-16,49-24 15,36 24 1,-25 36-16,-11 35 15,-25 11 1,-11 13-16,-13 35 16,-24 72-16,0-131 15</inkml:trace>
          <inkml:trace contextRef="#ctx0" brushRef="#br0" timeOffset="-14265.7197">-17925 8817 0,'0'0'0,"0"0"16,12 0-1,36-24-15,49-23 16,97-48-1,-37 0-15,-24 12 16,-133 83 0</inkml:trace>
          <inkml:trace contextRef="#ctx0" brushRef="#br0" timeOffset="-13790.8013">-17224 6942 0,'0'0'0,"0"0"16,0 0-16,-12 0 15,-36 12 1,-37 23-16,13 13 15,11-1 1,1 1-16,24-13 16,-1 25-1,13-13-15,12 1 16,0-1-16,12 1 16,0 11-1,-12-12-15,0 1 16,0-1-1,-13-11-15,1-12 16,-12-12 0,-12-12-16,-13-12 15,13-12-15,11 0 16,13-35 0,24-36-16,49-47 15,35 11 1,37-11-16,-121 142 15</inkml:trace>
          <inkml:trace contextRef="#ctx0" brushRef="#br0" timeOffset="-14884.6342">-16849 7215 0,'0'0'15,"0"0"-15,0 12 16,0 12 0,0 11-16,0-11 15,-12 11-15,0-11 16,-12 0-1,0-12-15,-12 0 16,-1 0 0,1-1-16,-37 1 15,-11 24 1,-25 11-16,0 13 16,24-1-16,1 24 15,-1-12 1,0 0-16,13-23 15,11-12 1,37-25-16,24-11 16</inkml:trace>
          <inkml:trace contextRef="#ctx0" brushRef="#br0" timeOffset="-13062.01">-16546 7452 0,'0'0'15,"0"0"1,0 0-16,0 0 16,0 0-1,0 0-15,0 0 16,0 0-1,0 12-15,0 0 16,-12 12-16,-12 11 16,-13 13-1,1-1-15,-12 13 16,-13-1 0,1-12-16,-1-11 15,61-36-15</inkml:trace>
        </inkml:traceGroup>
        <inkml:traceGroup>
          <inkml:annotationXML>
            <emma:emma xmlns:emma="http://www.w3.org/2003/04/emma" version="1.0">
              <emma:interpretation id="{F85B3023-37EC-4286-8D56-5A110B61F78A}" emma:medium="tactile" emma:mode="ink">
                <msink:context xmlns:msink="http://schemas.microsoft.com/ink/2010/main" type="inkWord" rotatedBoundingBox="20034,6935 25831,6871 25857,9226 20059,9289"/>
              </emma:interpretation>
            </emma:emma>
          </inkml:annotationXML>
          <inkml:trace contextRef="#ctx0" brushRef="#br0" timeOffset="-27745.4422">-8092 6337 0,'0'0'15,"0"0"1,12 12-16,13 0 15,-1 23-15,12 60 16,-12 24 0,-12-24-16,-12-12 15,0-12 1,-12-24-16,0 13 16,12-60-1</inkml:trace>
          <inkml:trace contextRef="#ctx0" brushRef="#br0" timeOffset="-27086.622">-9531 8307 0,'0'0'16,"48"-12"0,134-36-16,84-23 15,24-24 1,-24 12-16,25-12 16</inkml:trace>
          <inkml:trace contextRef="#ctx0" brushRef="#br0" timeOffset="-27353.8083">-8249 6586 0,'0'0'0,"0"0"16,0 24-1,-12 23-15,-12 13 16,0-1-1,-1-12-15,1-11 16,12-12 0,0-12-16,0-1 15,0 1-15,12-12 16,0 0 0,0 0-16,0 12 15,0 0 1,0 0-16,0 12 15,0 11-15,-12 13 16,0-1 0,-12 1-16,-13-13 15,-23-11 1,-1-12-16,-11-12 16,11-12-16,1-12 15,23 0 1,13-11-16,12-13 15,12-23 1,24-12-16,49-12 16,0 12-1,-73 83-15</inkml:trace>
          <inkml:trace contextRef="#ctx0" brushRef="#br0" timeOffset="-28566.7246">-7015 6895 0,'0'0'15,"0"0"-15,0 0 16,24 0 0,12 0-16,13 0 15,11 11 1,1 1-16,-25 0 16,0 0-1,-12 0-15,-11 0 16,-13 0-16,0-1 15,-13 1 1,-11 0-16,-12 0 16,-37-12-1,-11 0-15,23-12 16,25 0-16,0 0 16,24-11-1,-1-1-15,13 0 16,13 1-1,-1 11-15,0 0 16,0 12 0,0 0-16,0 12 15,-12 0-15,0 11 16,-24 25 0,-12 23-16,-13 12 15,13-12 1,12 0-16,24-23 15,0-13-15,12-11 16,24 0 0,0-12-16,1-12 15,-1 0 1,-12 0-16,-24 0 16,0 0-1,0 0-15,-24 0 16,-12 0-16,-25 0 15,1-12 1,-13-12-16,1-11 16,-1-1-1,13-23-15,23 11 16,1 1-16,12 11 16,12 12-1,12 24-15,0 0 16,0 0-1,0 0-15,0 12 16,0 24 0,-12-1-16,12 1 15,-13-12-15,1 0 16,0-13 0,-12 1-16,-12-12 15,0 0 1,-1 0-16,-11 12 15,-13 12-15,-35 23 16,-1 1 0,-12 23-16,36-12 15,1 1 1,11-1-16,13-12 16,24-23-1,24-24-15</inkml:trace>
          <inkml:trace contextRef="#ctx0" brushRef="#br0" timeOffset="-28082.7216">-6701 5921 0,'0'0'0,"0"0"16,0 12 0,-24 48-16,-24 35 15,-73 23-15,0-23 16,-12 0 0,0-12-16,12-35 15,12-13 1,24-23-16,25-24 15,24 0-15,11 1 16,13-13 0,0-12-16,36-35 15,49-24 1,12 12-16,-13 36 16,-11 23-1,-13 24-15,0 24 16,-23 11-16,-13 1 15,-12 11 1,-25 36-16,-35 36 16,-49 11-1,12-35-15,13-23 16,23-13 0,61-59-16</inkml:trace>
          <inkml:trace contextRef="#ctx0" brushRef="#br0" timeOffset="-25491.1694">-6967 7001 0,'0'0'0,"0"0"15,0 0-15,0 0 16,0 0-1,0 0-15,0 0 16,0 0-16,0 0 16,-12 0-1,0 0-15,-12 0 16,0-12 0,-1 12-16,1 0 15,0-11-15,0-1 16,0 0-1,0 0-15,-1 0 16,1 0 0,12 12-16,12 0 15</inkml:trace>
          <inkml:trace contextRef="#ctx0" brushRef="#br0" timeOffset="-26492.8227">-7003 6859 0,'0'0'0,"0"0"15,0 0-15,0 0 16,0 0 0,0 0-16,0 0 15,-12 0 1,0-12-16,0 0 15,-13 0 1,1 0-16,-12 12 16,0 0-16,-1 0 15,1 12 1,0 0-16,12 0 16,12 0-1,-1 0-15,13-12 16,0 0-1,0 0-15,13 12 16,23-12-16,36 0 16,-72 0-1</inkml:trace>
          <inkml:trace contextRef="#ctx0" brushRef="#br0" timeOffset="-24457.6959">-9604 6527 0,'0'0'15,"0"0"-15,0 0 16,0 0-16,0 0 16</inkml:trace>
          <inkml:trace contextRef="#ctx0" brushRef="#br0" timeOffset="-24636.0573">-9664 6895 0,'0'0'0,"0"0"16,0 0-16,0 11 15,12 25 1,-12 23-16,-12 24 16,0-23-1,-12-1-15,0-11 16,-1-25 0,1-11-16,0 0 15,12-12-15,0-12 16,0 0-1,0-11-15,-1-1 16,1 12 0,0 0-16,0 0 15,0 12-15,-12 12 16,-12 12 0,-1 11-16,-11 13 15,-13 11 1,-11-11-16,-25-1 15,25-11-15,11-1 16,61-35 0</inkml:trace>
          <inkml:trace contextRef="#ctx0" brushRef="#br0" timeOffset="-24192.1843">-10208 6337 0,'0'0'15,"0"0"1,0 0-16,0 12 15,0 23-15,0 60 16,0 48 0,-12-25-16,0 1 15,-1 0 1,1-24-16,0-1 16,0-34-16,12-60 15</inkml:trace>
          <inkml:trace contextRef="#ctx0" brushRef="#br0" timeOffset="-23974.601">-10523 7132 0,'0'0'0,"0"0"15,0 0-15,-12 12 16,0 23-1,-12 13-15,0 11 16,-13 0 0,1-11-16,0-12 15,-13-1-15,49-35 16</inkml:trace>
          <inkml:trace contextRef="#ctx0" brushRef="#br0" timeOffset="-23738.3713">-11128 7049 0,'0'0'15,"0"0"1,13 12-16,23 11 16,0 13-16,0 11 15,-11 1 1,-13-1-16,-12-11 15,-24 0 1,-37 11-16,13-11 16,-1-13-1,49-23-15</inkml:trace>
          <inkml:trace contextRef="#ctx0" brushRef="#br0" timeOffset="-22037.4825">-11502 6586 0,'0'0'0,"0"0"15,0 0-15,0 0 16,0 0 0,0 12-16,12 47 15,0 36 1,0 24-16,0 35 16,0 0-1,0-35-15,-12-48 16,0-23-16,0-48 15</inkml:trace>
          <inkml:trace contextRef="#ctx0" brushRef="#br0" timeOffset="-21523.2928">-12131 7488 0,'0'0'16,"0"0"-16,0 0 16,0 0-1,12 12-15,12 0 16,0-12 0,12 0-16,-11 0 15,-1-12 1,0-12-16,0-12 15,-12-11-15,0 11 16,-12 13 0,0 11-16,0 12 15,-12 0 1,-24 12-16,-12 11 16,-13 1-16,1 0 15,-13 0 1,13-1-16,11-11 15,1-12 1,11 0-16,13-12 16,0-11-1,12-1-15,0-36 16,12-23-16,12 0 16,36-35-1,1-13-15,11 24 16,-60 107-1</inkml:trace>
          <inkml:trace contextRef="#ctx0" brushRef="#br0" timeOffset="-18203.8237">-11648 6147 0,'0'0'15,"0"0"-15,0 0 16,0 0-16,0 12 15,-12 0 1,0 0-16,0-1 16,0 1-1,-12 12-15,0 0 16,12-1 0,-13 1-16,1 0 15,0 0-15,0-1 16,0-11-1,-1 0-15,1 0 16,-12-12 0,12 0-16,24 0 15,0 0 1,0-12-16,12-12 16,-12 24-16</inkml:trace>
          <inkml:trace contextRef="#ctx0" brushRef="#br0" timeOffset="-17255.5748">-11466 6123 0,'0'0'16,"0"0"-16,0 0 16,0 0-1,0 0-15,0 0 16,0 0 0,0 12-16,0 0 15,0 12 1,0-1-16,-12 1 15,0 0-15,-13-12 16,1 0 0,-12-1-16,12-11 15,0 0 1,-1 0-16,1-11 16,12-1-1,0 0-15,12 12 16,0 0-16,0 0 15,-12 0 1,-12 12-16,24-12 16</inkml:trace>
        </inkml:traceGroup>
        <inkml:traceGroup>
          <inkml:annotationXML>
            <emma:emma xmlns:emma="http://www.w3.org/2003/04/emma" version="1.0">
              <emma:interpretation id="{519C04B6-9F78-4C0D-AC5F-3A2EFE4D1D20}" emma:medium="tactile" emma:mode="ink">
                <msink:context xmlns:msink="http://schemas.microsoft.com/ink/2010/main" type="inkWord" rotatedBoundingBox="26285,6791 31875,6730 31900,9059 26310,9120"/>
              </emma:interpretation>
            </emma:emma>
          </inkml:annotationXML>
          <inkml:trace contextRef="#ctx0" brushRef="#br0" timeOffset="-33207.1035">-3108 6752 0,'0'0'0,"0"-12"15,12-23-15,12-13 16,12-23 0,0-12-16,-11 0 15,-1 12 1,-12 11-16,-12 13 16,-12 11-1,0 13-15,-12 11 16,-13 24-16,1-1 15,0 13 1,12 0-16,11 11 16,13-11-1,13 12-15,59 35 16,25-24-16,-97-47 16</inkml:trace>
          <inkml:trace contextRef="#ctx0" brushRef="#br0" timeOffset="-34094.0322">-2540 7630 0,'0'0'0,"0"0"16,0 0-16,0 0 16,-12 0-1,0-12-15,0 1 16,12-1-1,0 0-15,0-24 16,12 1 0,0-1-16,12 0 15,0 13-15,13-1 16,-13 12 0,0 12-16,-12 12 15,0 12 1,-12-1-16,-12 13 15,-12 0-15,-12 11 16,-13 1 0,-11-13-16,-13 1 15,-11-13 1,84-23-16</inkml:trace>
          <inkml:trace contextRef="#ctx0" brushRef="#br0" timeOffset="-33514.187">-2286 6728 0,'0'0'15,"0"0"-15,0 0 16,0 12-1,-12 24-15,-24 11 16,-25 1-16,1-1 16,11-11-1,1-12-15,0-1 16,11-11 0,1 0-16,12-12 15,12 0 1,0 0-16,0 0 15,12 0-15,0 0 16,0 12 0,-13 24-16,1 23 15,0 0 1,-24 12-16,-12 12 16,-13-23-1,1-25-15,-1 1 16,1-12-16,-25-12 15,-24-12 1,12-24-16,25-12 16,23 1-1,13-13-15,24 1 16,12-1 0,24 1-16,25-13 15,11 13-15,1 0 16,-1 11-1,-24 12-15,-36 24 16</inkml:trace>
          <inkml:trace contextRef="#ctx0" brushRef="#br0" timeOffset="-34481.1703">-2032 7167 0,'0'0'0,"0"0"0,-12 36 15,0 12 1,0 23-16,-12-12 15,-1 0-15,-11 1 16,-24-1 0,11-23-16,1-1 15,48-35 1</inkml:trace>
          <inkml:trace contextRef="#ctx0" brushRef="#br0" timeOffset="-38818.4298">-1850 8105 0,'0'0'16,"48"0"-16,49 0 16,36 0-16,-133 0 15</inkml:trace>
          <inkml:trace contextRef="#ctx0" brushRef="#br0" timeOffset="-38621.2466">-1367 6491 0,'0'0'16,"0"0"-1</inkml:trace>
          <inkml:trace contextRef="#ctx0" brushRef="#br0" timeOffset="-39045.0948">-955 7013 0,'0'0'16,"0"0"-1,0 12-15,-13 12 16,1 11 0,-12-11-16,12 0 15,-12-12-15,12 0 16,0-1-1,0 1-15,0 0 16,12-12 0,-13 12-16,1 12 15,0 11 1,0 1-16,0 0 16,-12-1-16,-12 1 15,-1-1 1,-11-11-16,0-12 15,-1 0 1,-36-12-16,-11-12 16,-1-12-16,24-11 15,37-1 1,12 0-16,24 1 16,24-13-1,49-11-15,11 0 16,-84 59-1</inkml:trace>
          <inkml:trace contextRef="#ctx0" brushRef="#br0" timeOffset="-39549.8273">-677 6622 0,'0'0'0,"0"23"15,0 37 1,12 23-16,0 12 16,0 11-16,0 13 15,-12-36 1,0-83-16</inkml:trace>
          <inkml:trace contextRef="#ctx0" brushRef="#br0" timeOffset="-29748.0406">-5769 6550 0,'0'0'15,"0"0"1,0 0-16,0 0 16,0 0-16</inkml:trace>
          <inkml:trace contextRef="#ctx0" brushRef="#br0" timeOffset="-30016.6559">-5806 8152 0,'0'0'16,"12"0"-1,37 0-15,48-11 16,84-1-1,-12-12-15,-48 12 16,-121 12-16</inkml:trace>
          <inkml:trace contextRef="#ctx0" brushRef="#br0" timeOffset="-30438.321">-5007 5827 0,'0'0'0,"0"0"16,0 0-1,0 0-15</inkml:trace>
          <inkml:trace contextRef="#ctx0" brushRef="#br0" timeOffset="-31068.3951">-5044 6301 0,'0'0'16,"12"-12"0,37-23-16,84-25 15,36 1 1,-12 12-16,25 11 16,-13 12-16,-169 24 15</inkml:trace>
          <inkml:trace contextRef="#ctx0" brushRef="#br0" timeOffset="-31315.8066">-3846 6740 0,'0'0'15,"0"0"-15,0 0 16,0 0-1,0 0-15,0 0 16,0 12 0,0 12-16,0 11 15,-12 1 1,-12 0-16,-25 11 16,-23 12-16,-1-11 15,0-12 1,1-13-16,-1 1 15,-11 0 1,11-24-16,13 0 16,-1-24-16,25 0 15,12 1 1,12-13-16,-1-12 16,26 1-1,11-12-15,12-1 16,0 13-1,13-1-15,-13 25 16,-12 11-16,-12 12 16,0 0-1,0 12-15,1 0 16,-13-1 0,0 25-16,0 0 15,-13-13-15,1 1 16,0 0-1,0 0-15,-12-1 16,0 1 0,-13-12-16,-23 12 15,-13-1 1,13 13-16,-13 11 16,1 13-16,11-1 15,13-11 1,24-13-16,12-11 15,0 0 1,12-13-16,0 1 16,12 0-16,0-12 15,0 0 1,12 0-16,0-12 16,0 0-1,1-11-15,-13-1 16,-12 0-1,0 1-15,-12 11 16,0 0-16,-13 0 16,-11 0-1,-24 12-15,-13-12 16,13 12 0,11-12-16,13 0 15,0 1 1,11-1-16,1 0 15,0 0-15,12 0 16,0 0 0,12 12-16,0 0 15,0 0 1,0 0-16,0 0 16,0 0-16,0 0 15,0 0 1,0 0-16,0 0 15,0 0 1,0 0-16,0 0 16,0 0-1,0 0-15,0 0 16,0 0-16,0 0 16,-12 0-1,0 0-15,0 12 16,-13 0-1,1 0-15,-12 0 16,0 0-16,-1-1 16,1 1-1,0-12-15,-1 0 16,13 0 0,12 0-16,0 0 15,12 0 1,0 0-16,0 0 15,0 0-15,0 24 16,0 12 0,0 11-16,0 1 15,-12 11 1,0-12-16,-24 1 16,-1-13-16,-11-11 15,-13 0 1,1-24-16,-1 0 15,1-24 1,12-11-16,11-25 16,13-11-1,36 0-15,12 0 16,25-12-16,72-24 16,48 0-1,-169 107-15</inkml:trace>
        </inkml:traceGroup>
        <inkml:traceGroup>
          <inkml:annotationXML>
            <emma:emma xmlns:emma="http://www.w3.org/2003/04/emma" version="1.0">
              <emma:interpretation id="{60CAC771-8081-4294-9569-7D36D0A2409F}" emma:medium="tactile" emma:mode="ink">
                <msink:context xmlns:msink="http://schemas.microsoft.com/ink/2010/main" type="inkWord" rotatedBoundingBox="32457,8173 33667,8160 33669,8294 32459,8308"/>
              </emma:interpretation>
            </emma:emma>
          </inkml:annotationXML>
          <inkml:trace contextRef="#ctx0" brushRef="#br0" timeOffset="-41652.8313">-60 7357 0,'0'0'0,"36"-12"16,36 1-1,62-37-15,71 1 16,13 23-16,24 24 15,60 12 1</inkml:trace>
        </inkml:traceGroup>
      </inkml:traceGroup>
    </inkml:traceGroup>
    <inkml:traceGroup>
      <inkml:annotationXML>
        <emma:emma xmlns:emma="http://www.w3.org/2003/04/emma" version="1.0">
          <emma:interpretation id="{33951413-EF46-4166-99F0-B6C228AE0016}" emma:medium="tactile" emma:mode="ink">
            <msink:context xmlns:msink="http://schemas.microsoft.com/ink/2010/main" type="paragraph" rotatedBoundingBox="33139,7251 6748,7112 6762,4396 33153,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16D0EB-E5CF-4E66-85B7-DC87E2E49FFC}" emma:medium="tactile" emma:mode="ink">
              <msink:context xmlns:msink="http://schemas.microsoft.com/ink/2010/main" type="inkBullet" rotatedBoundingBox="33148,5614 32482,5611 32483,5566 33148,556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-68218.9319">-36 4616 0,'0'0'0,"24"0"15,12 0 1,25 0-16,48 12 16,48 0-1,0 0-15,-36 0 16,-121-12-16</inkml:trace>
      </inkml:traceGroup>
      <inkml:traceGroup>
        <inkml:annotationXML>
          <emma:emma xmlns:emma="http://www.w3.org/2003/04/emma" version="1.0">
            <emma:interpretation id="{02F95021-9D3E-479E-BF81-46F4DD01B3C7}" emma:medium="tactile" emma:mode="ink">
              <msink:context xmlns:msink="http://schemas.microsoft.com/ink/2010/main" type="line" rotatedBoundingBox="31446,7242 6748,7112 6762,4396 31460,4526"/>
            </emma:interpretation>
          </emma:emma>
        </inkml:annotationXML>
        <inkml:traceGroup>
          <inkml:annotationXML>
            <emma:emma xmlns:emma="http://www.w3.org/2003/04/emma" version="1.0">
              <emma:interpretation id="{3EFF432A-0874-470E-9DF2-4F7C9C29B2B6}" emma:medium="tactile" emma:mode="ink">
                <msink:context xmlns:msink="http://schemas.microsoft.com/ink/2010/main" type="inkWord" rotatedBoundingBox="31450,6393 27907,6374 27916,4650 31459,4669"/>
              </emma:interpretation>
            </emma:emma>
          </inkml:annotationXML>
          <inkml:trace contextRef="#ctx0" brushRef="#br0" timeOffset="-64421.0705">-2419 5435 0,'0'0'0,"36"0"16,37 0-16,12 0 16,23 0-1,-11-12-15,-24 0 16,-73 12-1</inkml:trace>
          <inkml:trace contextRef="#ctx0" brushRef="#br0" timeOffset="-64241.433">-1923 4153 0,'0'0'16,"0"0"-16,0 0 15</inkml:trace>
          <inkml:trace contextRef="#ctx0" brushRef="#br0" timeOffset="-64686.6344">-1415 4509 0,'0'0'15,"0"0"-15,0 12 16,-12 12 0,0-12-16,0 0 15,0 0 1,-1-1-16,1 1 16,0-12-16,0 0 15,0 0 1,0 0-16,12 0 15,-12 12 1,0 0-16,0 12 16,0-1-1,0 13-15,-13 0 16,-11-1-16,-12 1 16,-13-12-1,1-13-15,-1 1 16,-11-12-1,-1-12-15,-24-11 16,25-1-16,11-12 16,37 1-1,12-1-15,12 1 16,24-1 0,37-23-16,23 11 15,-84 48-15</inkml:trace>
          <inkml:trace contextRef="#ctx0" brushRef="#br0" timeOffset="-65180.1289">-1197 4165 0,'0'0'15,"0"0"1,0 0-16,12 12 16,0 12-16,12 23 15,0 24 1,13 24-16,-25-23 16,0-13-1,-12 0-15,0-59 16</inkml:trace>
          <inkml:trace contextRef="#ctx0" brushRef="#br0" timeOffset="-63496.083">-2758 4664 0,'0'0'0,"0"0"16,0 11-16,-12 25 16,-24 23-1,-24 1-15,11 11 16,-11 0-1,11-12-15,1-11 16,12-24-16,11-12 16,25-12-1</inkml:trace>
          <inkml:trace contextRef="#ctx0" brushRef="#br0" timeOffset="-63148.9902">-3362 5150 0,'0'0'15,"0"0"-15,-12 0 16,-1 0 0,-11-12-16,0-11 15,12-1-15,0 0 16,12-12 0,12 13-16,0-13 15,12 1 1,0 11-16,1 0 15,-1 12 1,-12 12-16,0 0 16,0 12-16,-12 0 15,0 24 1,-12 11-16,-12 12 16,-25 1-1,-23-1-15,11-12 16,1-11-1,12-24-15,48-12 16</inkml:trace>
          <inkml:trace contextRef="#ctx0" brushRef="#br0" timeOffset="-62579.6364">-3338 4319 0,'0'0'15,"-12"12"1,-25 12-16,-23 12 16,-25 11-16,13-11 15,-1-13 1,25-11-16,-1-12 15,1 0 1,24 0-16,0 0 16,12 0-16,-1 0 15,13 0 1,0 12-16,0 12 16,0 0-1,-12 11-15,0 25 16,-12 11-1,-12 0-15,-1-12 16,-11 1-16,0-25 16,-1 1-1,-11-12-15,-1-24 16,-11-12 0,-1-12-16,1-12 15,23 1-15,13-1 16,12 1-1,24-13-15,12-11 16,24-12 0,13-1-16,-1 13 15,0 0 1,-11 35-16,-13 12 16,-24 12-16</inkml:trace>
          <inkml:trace contextRef="#ctx0" brushRef="#br0" timeOffset="-62271.9414">-4088 4165 0,'0'0'0,"0"0"16,12-24-16,12-35 16,0-24-1,-12 0-15,-12 24 16,-12 11-1,0 13-15,-12-1 16,0 12-16,-12 12 16,-1 12-1,1 12-15,0 24 16,12 11 0,11 1-16,13 11 15,13 0 1,35 1-16,25-1 15,-1-23-15,-72-36 16</inkml:trace>
        </inkml:traceGroup>
        <inkml:traceGroup>
          <inkml:annotationXML>
            <emma:emma xmlns:emma="http://www.w3.org/2003/04/emma" version="1.0">
              <emma:interpretation id="{4AA45504-5F77-4D8C-861F-9912341E9D87}" emma:medium="tactile" emma:mode="ink">
                <msink:context xmlns:msink="http://schemas.microsoft.com/ink/2010/main" type="inkWord" rotatedBoundingBox="27650,6586 24978,6572 24986,4999 27658,5013"/>
              </emma:interpretation>
            </emma:emma>
          </inkml:annotationXML>
          <inkml:trace contextRef="#ctx0" brushRef="#br0" timeOffset="-60813.0144">-6822 4462 0,'0'0'0,"25"-12"16,59-12-1,86-11-15,-25 11 16,-24 12 0,0 12-16,-73 12 15,-48-12-15</inkml:trace>
          <inkml:trace contextRef="#ctx0" brushRef="#br0" timeOffset="-61068.7896">-6241 5613 0,'0'0'16,"0"0"-16,0 0 15</inkml:trace>
          <inkml:trace contextRef="#ctx0" brushRef="#br0" timeOffset="-60477.6103">-7160 4272 0,'0'0'0,"0"0"15,0 0 1,-12 12-16,-13 0 16,-11 11-1,-24 1-15,11 0 16,-11 0-16,11-1 15,13 13 1,12 0-16,12 11 16,0 1-1,24 46-15,-12-94 16</inkml:trace>
          <inkml:trace contextRef="#ctx0" brushRef="#br0" timeOffset="-60328.9591">-7342 5221 0,'0'0'16,"0"0"-16</inkml:trace>
          <inkml:trace contextRef="#ctx0" brushRef="#br0" timeOffset="-61483.1203">-4862 4248 0,'0'0'0,"0"12"15,0 24 1,0 11-16,-12 13 16,0-13-1,0-11-15,-1-13 16,13-23 0,0 0-16,0 0 15,-12 12-15,0 0 16,0 12-1,-24 23-15,0 1 16,-13-1 0,1-11-16,-1-12 15,1-13-15,12 1 16,-1 0 0,1 0-16,-12 12 15,12-1 1,-1 1-16,13 0 15,0-12 1,12 0-16,0-12 16,12 0-16,-12-12 15,12 0 1,0 0-16,0 0 16,0 0-1,0 0-15,-13 1 16,1-1-1,-12 0-15,-12 12 16,-37 0-16,-23 0 16,-13 0-1,-36 12-15,-25-12 16,13 0 0,36 0-16,12 0 15,-12-12 1,37 12-16,11-12 15,13 12-15,23-12 16,13 0 0,24 12-16,0-12 15,0 12 1</inkml:trace>
          <inkml:trace contextRef="#ctx0" brushRef="#br0" timeOffset="-61303.9835">-5660 4058 0,'0'0'15,"0"0"-15,0 0 16</inkml:trace>
        </inkml:traceGroup>
        <inkml:traceGroup>
          <inkml:annotationXML>
            <emma:emma xmlns:emma="http://www.w3.org/2003/04/emma" version="1.0">
              <emma:interpretation id="{082B7F73-DA1B-4AE3-9195-515CADF370CE}" emma:medium="tactile" emma:mode="ink">
                <msink:context xmlns:msink="http://schemas.microsoft.com/ink/2010/main" type="inkWord" rotatedBoundingBox="24484,6192 20203,6169 20212,4467 24493,4489"/>
              </emma:interpretation>
            </emma:emma>
          </inkml:annotationXML>
          <inkml:trace contextRef="#ctx0" brushRef="#br0" timeOffset="-59660.59">-8358 4343 0,'0'0'16,"0"0"0,0 0-16,0 0 15,0 0-15,0 0 16,0 0 0,12 12-16,13 12 15,11 11 1,0-11-16,25 12 15,-13-1 1,-12-11-16,1 0 16,-13 0-16,-12-1 15,-12-11 1,-12 12-16,-12 0 16,-37 11-1,1 1-15,-1-12 16,1-1-16,60-23 15</inkml:trace>
          <inkml:trace contextRef="#ctx0" brushRef="#br0" timeOffset="-59247.4915">-8660 4770 0,'0'0'15,"0"0"-15,0 0 16,-12 0 0,-12 0-16,-1 0 15,1-11-15,0-1 16,12 0 0,0 0-16,12 0 15,0-12 1,12 1-16,0-1 15,12 0-15,0 12 16,1 12 0,-1 0-16,0 0 15,0 12 1,-12 0-16,0 0 16,0 12-1,-24 11-15,-12 13 16,-48 35-16,-1 0 15,0-12 1,13-12-16,12-23 16,48-36-1</inkml:trace>
          <inkml:trace contextRef="#ctx0" brushRef="#br0" timeOffset="-58941.9671">-9168 4711 0,'0'0'0,"0"12"16,-12 24-16,-24 23 15,-1 12 1,-11 0-16,-1-11 16,25-25-1,24-35-15</inkml:trace>
          <inkml:trace contextRef="#ctx0" brushRef="#br0" timeOffset="-58015.049">-9458 4130 0,'0'0'16,"0"0"-16,-12 11 16,-13 25-1,-11-12-15,0 0 16,-1-13 0,-11 1-16,0 0 15,11 0 1,13-12-16,12 0 15,0 0-15,0 0 16,12 0 0,0 0-16,0 12 15,0 12 1,12 11-16,0 13 16,0-1-16,-12 12 15,-12-11 1,-12-12-16,-12 11 15,-25 0 1,1-23-16,-1 0 16,-23-12-1,-13-12-15,24-12 16,1-12-16,23 0 16,13-11-1,12-13-15,24 1 16,24-12-1,24-13-15,1 13 16,-49 59 0</inkml:trace>
          <inkml:trace contextRef="#ctx0" brushRef="#br0" timeOffset="-58555.0209">-9579 5008 0,'0'0'0,"0"0"15,0 0-15,0 0 16,0 0 0,0 0-16,0-12 15,0 0-15,0-12 16,0-11 0,12 11-16,0 0 15,0 12 1,0 0-16,0 12 15,0 0-15,-12 0 16,0 12 0,0 24-16,-12 0 15,-12 11 1,-12 0-16,-37 1 16,-24-1-1,25-23-15,72-24 16</inkml:trace>
          <inkml:trace contextRef="#ctx0" brushRef="#br0" timeOffset="-57704.0039">-9870 3702 0,'0'0'15,"0"-11"1,-12-25-16,-12 0 16,0 1-16,-12 11 15,11 12 1,1 0-16,0 12 15,0 12 1,12 0-16,12 12 16,0 11-1,24 13-15,24 11 16,13-11-16,-61-48 16</inkml:trace>
          <inkml:trace contextRef="#ctx0" brushRef="#br0" timeOffset="-56514.0681">-11224 3560 0,'24'0'0,"73"-12"16,157-12-16</inkml:trace>
          <inkml:trace contextRef="#ctx0" brushRef="#br0" timeOffset="-56682.7292">-11079 4319 0,'0'0'0,"0"0"16,0 0 0,0 0-16,0 0 15,0 0 1,0 0-16,0 0 16,0-11-16,0-1 15,12-12 1,12 0-16,12 12 15,1 1 1,-13 11-16,-12 0 16,0 11-16,0 1 15,-12 24 1,0-1-16,-24 1 16,0-12-1,0 0-15,-1-1 16,1-11-1,0 0-15,-12 0 16,-13 12-16,1-1 16,0 1-1,-1 0-15,1 0 16,-1-13 0,1-11-16,12-11 15,0-1 1,11-24-16,1 0 15,12-23-15,12-12 16,0 23 0,12 1-16,0 11 15,0 13 1,0 11-16,-12 12 16,0 0-16,0 0 15,0 12 1,-12 11-16,-12 13 15,-12 11 1,0-11-16,-1 12 16,-11-1-1,24-11-15,0-1 16,-1 1-16,13-12 16,0-1-1,0 1-15,0 0 16,12-1-1,0 13-15,0 0 16,0-1-16,0 1 16,0-12-1,0-1-15,0-11 16,-12 12 0,-12-12-16,-1 0 15,-23 0 1,-12-12-16,-13-12 15,0 0-15,13-12 16,24 12 0,-1-12-16,13 1 15,12-13 1,24-35-16,49-24 16,23-36-16,1 48 15,-85 83 1</inkml:trace>
          <inkml:trace contextRef="#ctx0" brushRef="#br0" timeOffset="-56307.7073">-11309 5209 0,'0'0'16</inkml:trace>
        </inkml:traceGroup>
        <inkml:traceGroup>
          <inkml:annotationXML>
            <emma:emma xmlns:emma="http://www.w3.org/2003/04/emma" version="1.0">
              <emma:interpretation id="{16CF8565-910D-4AD9-A1C9-31A1F14A619B}" emma:medium="tactile" emma:mode="ink">
                <msink:context xmlns:msink="http://schemas.microsoft.com/ink/2010/main" type="inkWord" rotatedBoundingBox="19527,6011 17712,6001 17719,4802 19534,4811"/>
              </emma:interpretation>
            </emma:emma>
          </inkml:annotationXML>
          <inkml:trace contextRef="#ctx0" brushRef="#br0" timeOffset="-53208.914">-13692 4818 0,'0'0'16,"0"0"-16,-12 12 15,-12 23 1,-12 1-16,-25 11 16,1-11-16,-1 0 15,13-13 1,0-11-16,48-12 16</inkml:trace>
          <inkml:trace contextRef="#ctx0" brushRef="#br0" timeOffset="-52944.1902">-13704 3857 0,'0'0'15,"0"12"-15,12 35 16,-12 24 0,0 36-16,0 47 15,-12-11 1,-12-25-16,-12-11 16,-13 12-16,49-119 15</inkml:trace>
          <inkml:trace contextRef="#ctx0" brushRef="#br0" timeOffset="-52440.1328">-14139 4331 0,'0'0'0,"0"0"15,-12 12 1,-25 24-16,-11 11 16,0 1-1,11-13-15,1-11 16,12 0 0,12 0-16,12-13 15,0 13-15,12 0 16,0 0-1,12 11-15,0 13 16,1-1 0,-1 1-16,-12-13 15,-12 1-15,0-1 16,-12-11 0,0-12-16,-25 0 15,-23-12 1,-25 0-16,1-24 15,11-11 1,12-1-16,13 0 16,12 1-16,12-13 15,12-11 1,12-12-16,12 0 16,12 23-1,-24 48-15</inkml:trace>
          <inkml:trace contextRef="#ctx0" brushRef="#br0" timeOffset="-53702.1116">-13135 4557 0,'0'0'0,"0"0"15,0 0-15,0 0 16,12 12 0,12 0-16,0 11 15,0 1-15,1 23 16,-1-11-1,-12 0-15,-12-1 16,0 13 0,-12-1-16,-12 1 15,-13-1 1,-23-11-16,-13-1 16,73-35-16</inkml:trace>
          <inkml:trace contextRef="#ctx0" brushRef="#br0" timeOffset="-53437.1429">-13401 3999 0,'0'0'0,"12"12"16,0 24-16,0 23 16,0 36-1,0 35-15,-12-11 16,0-36 0,-12 0-16,-24 12 15,36-95-15</inkml:trace>
        </inkml:traceGroup>
        <inkml:traceGroup>
          <inkml:annotationXML>
            <emma:emma xmlns:emma="http://www.w3.org/2003/04/emma" version="1.0">
              <emma:interpretation id="{73EE236F-DC27-4608-AD60-4C1CEF829C70}" emma:medium="tactile" emma:mode="ink">
                <msink:context xmlns:msink="http://schemas.microsoft.com/ink/2010/main" type="inkWord" rotatedBoundingBox="17362,7168 10763,7133 10776,4595 17376,4630"/>
              </emma:interpretation>
            </emma:emma>
          </inkml:annotationXML>
          <inkml:trace contextRef="#ctx0" brushRef="#br0" timeOffset="-48163.0989">-18143 4343 0,'0'12'0,"-12"47"16,-12 13 0,-12-1-16,-25 0 15,-23-12-15,-13-11 16,0-24 0,24-13-16,-11-11 15,-1-11 1,13-1-16,11 0 15,13 0-15,11 0 16,13 12 0,0 0-16,0 0 15,-12 12 1,-1 24-16,-11 23 16,-1 24-16,-11 24 15,-13-24 1,1 12-16,72-95 15</inkml:trace>
          <inkml:trace contextRef="#ctx0" brushRef="#br0" timeOffset="-47274.7184">-19219 4165 0,'0'0'16,"0"0"-16,-12 24 15,-25 23 1,1 13-16,-12-1 16,-1-11-16,-11-1 15,-1-11 1,1-25-16,12 1 15,11-12 1,1-12-16,0-11 16,11-1-16,1-12 15,12 1 1,0 11-16,0 0 16,0 12-1,0 1-15,12-1 16,0 12-1,-12 0-15,0 0 16,12 0-16,-12 12 16,12-1-1,0 1-15,0 12 16,12 0 0,0 0-16,0-1 15,0 1 1,0 12-16,-12 11 15,-12-11-15,-12-1 16,0 1 0,-1-12-16,1-13 15,-12 1 1,0 0-16,-1-12 16,1-12-16,-12-23 15,11 11 1,1-12-16,0 13 15,-1 11 1,1 0-16,0 12 16,0 12-16,-1 0 15,-11 11 1,12 1-16,-13 12 16,-11 23-1,-25 12-15,0 0 16,1 13-1,-1 22-15,85-106 16</inkml:trace>
          <inkml:trace contextRef="#ctx0" brushRef="#br0" timeOffset="-50713.875">-15143 3679 0,'-12'23'15,"-73"108"1,-48 23-16,-48-11 16,23-48-1,25-24-15,-24-36 16,0-35-16,48-23 15,36-1 1,13-12-16,24 1 16,11-13-1,13-23-15,24 0 16,49 0 0,24 11-16,11 25 15,-11 23-15,0 36 16,-25 23-1,-11 12-15,-37-11 16,-24 35 0,-25 36-16,-35-13 15,-25-11-15,0-24 16,97-71 0</inkml:trace>
          <inkml:trace contextRef="#ctx0" brushRef="#br0" timeOffset="-51296.2092">-15712 4509 0,'0'0'0,"0"0"15,0 0-15,12 0 16,13 0 0,11 0-16,0 12 15,13 0 1,-13 0-16,12 12 16,-11-1-1,-13-11-15,-12 0 16,-12 0-16,0 0 15,-12 0 1,-25 0-16,-35 11 16,-13-11-1,1-12-15,11 0 16,25-12 0,11-11-16,1-1 15,24 0-15,0 0 16,12 13-1,0-13-15,12 12 16,0 0 0,12 0-16,-12 12 15,0 0-15,1 12 16,-13 0 0,-13 12-16,-11 23 15,-12 12 1,-12 13-16,-1 23 15,13-12 1,12-24-16,12-23 16,12-1-16,0-23 15,12 0 1,-12-12-16,12 0 16,-12 0-1,0 0-15,0 0 16,0 0-16,0 0 15,0 0 1,0 0-16,0-24 16,-12 0-1,-12-11-15,-25-24 16,-11 11 0,-1 1-16,25 23 15,0 12-15,11 0 16,1 12-1,0 0-15,0 12 16,0 12 0,12-12-16,-1-1 15,1 1 1,12-12-16,0 0 16,0 0-16,0 0 15,0-12 1,0 1-16,0-1 15,0 12 1,0 0-16,-12 0 16,0 0-16,-24 23 15,-25 49 1,-35 23-16,-1 0 16,12-12-1,13 23-15,11 1 16,61-107-1</inkml:trace>
          <inkml:trace contextRef="#ctx0" brushRef="#br0" timeOffset="-49946.0268">-15554 4533 0,'0'0'0,"0"0"16,0 0 0,0 0-16,-12-12 15,-1 12 1,-23 0-16,0-12 16,-13 12-16,1 0 15,0 0 1,-1 12-16,13 0 15,-12 0 1,11 0-16,13 0 16,0 11-16,12-11 15,0 0 1,12 0-16,0-12 16,12 12-1,0-12-15,24 0 16,13-12-1,11-12-15,-11 1 16,-25 11-16,0 0 16,-24 12-1,0 0-15,0 0 16,-12 12 0,0 11-16,12-23 15</inkml:trace>
          <inkml:trace contextRef="#ctx0" brushRef="#br0" timeOffset="-49386.0945">-16957 3880 0,'0'0'15,"0"0"-15,24 36 16,24 35 0,-12 36-16,-11 59 15,-25 0 1,-12-47-16,-1-36 15,1-24 1,0 1-16,12-60 16</inkml:trace>
          <inkml:trace contextRef="#ctx0" brushRef="#br0" timeOffset="-48910.7576">-17127 4319 0,'0'0'15,"0"12"-15,-12 24 16,0 0-16,0 11 16,0-23-1,0-1-15,12-11 16,0 0-1,0-12-15,0 0 16,0 12 0,0 0-16,0 0 15,12 12-15,0 11 16,-12-11 0,0 11-16,0 1 15,-12 0 1,-24-13-16,-13 1 15,-23-12 1,-13 0-16,24-12 16,1-12-16,12 0 15,11-12 1,1-11-16,12-25 16,24-23-1,24-12-15,49 1 16,23 22-16,-96 72 15</inkml:trace>
          <inkml:trace contextRef="#ctx0" brushRef="#br0" timeOffset="-48636.4649">-18022 5530 0,'12'0'16,"61"-12"-16,48-24 15,48 1-15,-24-1 16,-145 36 0</inkml:trace>
          <inkml:trace contextRef="#ctx0" brushRef="#br0" timeOffset="-45635.419">-19981 4284 0,'0'0'15,"0"0"-15,0 0 16,0 0 0,0 0-16,0 0 15,0 0 1,0 0-16,12-12 16,12 0-1,12-12-15,13 1 16,11-1-16,-11 12 15,-13 0 1,-12 12-16,-12 0 16,0 0-1,-12 0-15,0 0 16,0 12-16,0 0 16,0 12-1,-12 23-15,-12 1 16,-12 11-1,-1-12-15,1-11 16,36-36 0</inkml:trace>
          <inkml:trace contextRef="#ctx0" brushRef="#br0" timeOffset="-46842.0712">-20550 3952 0,'0'0'0,"24"-12"16,97-36-1,12 13-15,-36 11 16,-97 24 0</inkml:trace>
          <inkml:trace contextRef="#ctx0" brushRef="#br0" timeOffset="-47087.4289">-21638 6183 0,'36'-12'0,"109"-60"15,85-34 1,48-1-16,0-12 16</inkml:trace>
          <inkml:trace contextRef="#ctx0" brushRef="#br0" timeOffset="-46349.0044">-21142 4153 0,'0'0'15,"-12"12"1,-25 0-16,-11 12 16,-1 11-16,13 1 15,12 0 1,12-1-16,0-11 16,12 12-1,12 11-15,0 0 16,0 1-16,0-1 15,-12 1 1,0-1-16,0 1 16,-24-1-1,0-11-15,-25-12 16,-11-1 0,12-23-16,-13-12 15,13 1-15,-1-25 16,13-23-1,12-36-15,24-36 16,24 24 0,49-11-16,72-25 15,-12 37 1,-133 106-16</inkml:trace>
        </inkml:traceGroup>
        <inkml:traceGroup>
          <inkml:annotationXML>
            <emma:emma xmlns:emma="http://www.w3.org/2003/04/emma" version="1.0">
              <emma:interpretation id="{09694A60-C729-49EC-9B5E-F1ED7247D976}" emma:medium="tactile" emma:mode="ink">
                <msink:context xmlns:msink="http://schemas.microsoft.com/ink/2010/main" type="inkWord" rotatedBoundingBox="10175,5703 7505,5689 7511,4509 10181,4523"/>
              </emma:interpretation>
            </emma:emma>
          </inkml:annotationXML>
          <inkml:trace contextRef="#ctx0" brushRef="#br0" timeOffset="-44072.7962">-22872 4177 0,'0'0'0,"0"24"15,0 23 1,-12 1-16,0-13 15,12 1-15,0-24 16,0-12 0,0 0-16,0 0 15,-12 12 1,-12 23-16,-13 13 16,-11 11-1,-13 0-15,13-11 16,0-13-16,11-11 15,1 0 1,12-12-16,-12 0 16,11-12-1,13 0-15,0 0 16,0 0 0,0 0-16,12 0 15,0 0-15,0-12 16,0-24-1,0-11-15,0-1 16,0 1 0,0 11-16,0 12 15,-12 13-15,0-1 16,-12 12 0,-25 12-16,-23-1 15,-49 25 1,0-12-16,12 0 15,-12 11 1,-48-11-16,23-12 16,26 0-16,11-1 15,-12-11 1,12 12-16,24-12 16,25 0-1,23 0-15,13 0 16,12 0-16,12 0 15,0 0 1,49 0-16,11 0 16,25 0-1,48-12-15,12 1 16,-24-13 0,-24 0-16,-97 24 15</inkml:trace>
          <inkml:trace contextRef="#ctx0" brushRef="#br0" timeOffset="-43826.4834">-24553 4047 0,'0'0'0,"60"0"16,49-12-16,24 0 15,49-36 1,-25 1-16,-60 11 16,-97 36-1</inkml:trace>
          <inkml:trace contextRef="#ctx0" brushRef="#br0" timeOffset="-44861.1706">-22424 3572 0,'0'0'16,"0"0"-16,12 12 15,0 23 1,12 60-16,0 36 16,-12-1-1,-12 36-15,-12-11 16,-12-37-16,12-35 15,-12-11 1,-25-13-16,-11 0 16,-1 1-1,61-60-15</inkml:trace>
        </inkml:traceGroup>
        <inkml:traceGroup>
          <inkml:annotationXML>
            <emma:emma xmlns:emma="http://www.w3.org/2003/04/emma" version="1.0">
              <emma:interpretation id="{B32FC7E8-3C9E-42AE-B158-301A753CBAAE}" emma:medium="tactile" emma:mode="ink">
                <msink:context xmlns:msink="http://schemas.microsoft.com/ink/2010/main" type="inkWord" rotatedBoundingBox="6793,5650 6755,5649 6755,5625 6793,5626"/>
              </emma:interpretation>
            </emma:emma>
          </inkml:annotationXML>
          <inkml:trace contextRef="#ctx0" brushRef="#br0" timeOffset="-43598.9878">-25763 4675 0,'0'0'0,"12"12"15,13 0-15,-25-12 16</inkml:trace>
        </inkml:traceGroup>
      </inkml:traceGroup>
    </inkml:traceGroup>
    <inkml:traceGroup>
      <inkml:annotationXML>
        <emma:emma xmlns:emma="http://www.w3.org/2003/04/emma" version="1.0">
          <emma:interpretation id="{7868C066-F533-4E14-9F73-FE19F126B34A}" emma:medium="tactile" emma:mode="ink">
            <msink:context xmlns:msink="http://schemas.microsoft.com/ink/2010/main" type="paragraph" rotatedBoundingBox="33165,4546 12959,3984 13079,-348 33286,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5623F-9536-4DC9-8198-6D06C4F266C8}" emma:medium="tactile" emma:mode="ink">
              <msink:context xmlns:msink="http://schemas.microsoft.com/ink/2010/main" type="inkBullet" rotatedBoundingBox="33196,3467 32276,3441 32277,3403 33197,3429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93717.9959">-242 2456 0,'0'0'16,"24"0"-16,73 0 16,24 12-1,48 0-15,49 0 16,72 12 0</inkml:trace>
      </inkml:traceGroup>
      <inkml:traceGroup>
        <inkml:annotationXML>
          <emma:emma xmlns:emma="http://www.w3.org/2003/04/emma" version="1.0">
            <emma:interpretation id="{0340E3BC-ADE0-46F1-98CD-59BD1571402D}" emma:medium="tactile" emma:mode="ink">
              <msink:context xmlns:msink="http://schemas.microsoft.com/ink/2010/main" type="line" rotatedBoundingBox="30979,4485 12959,3984 13025,1601 31045,2103"/>
            </emma:interpretation>
          </emma:emma>
        </inkml:annotationXML>
        <inkml:traceGroup>
          <inkml:annotationXML>
            <emma:emma xmlns:emma="http://www.w3.org/2003/04/emma" version="1.0">
              <emma:interpretation id="{3B777132-9B19-4502-98AB-3FD676BD281A}" emma:medium="tactile" emma:mode="ink">
                <msink:context xmlns:msink="http://schemas.microsoft.com/ink/2010/main" type="inkWord" rotatedBoundingBox="31003,3624 30862,3621 30882,2881 31023,2885"/>
              </emma:interpretation>
            </emma:emma>
          </inkml:annotationXML>
          <inkml:trace contextRef="#ctx0" brushRef="#br0" timeOffset="-92064.5419">-1500 1934 0,'0'0'15,"0"12"1,0 36-16,0 58 16,-12 1-16,0-12 15,-24 24 1,0-1-16,11-46 16,-11-13-1,36-59-15</inkml:trace>
        </inkml:traceGroup>
        <inkml:traceGroup>
          <inkml:annotationXML>
            <emma:emma xmlns:emma="http://www.w3.org/2003/04/emma" version="1.0">
              <emma:interpretation id="{E46B1EBA-2DA9-4309-A623-6B302C1366BE}" emma:medium="tactile" emma:mode="ink">
                <msink:context xmlns:msink="http://schemas.microsoft.com/ink/2010/main" type="inkWord" rotatedBoundingBox="30361,4315 27344,4231 27392,2517 30409,2601"/>
              </emma:interpretation>
            </emma:emma>
          </inkml:annotationXML>
          <inkml:trace contextRef="#ctx0" brushRef="#br0" timeOffset="-91609.0795">-2129 2338 0,'0'0'15,"0"0"-15,0 12 16,-12-1 0,-12 1-16,0 0 15,0 0-15,-1 0 16,-11-12 0,24 0-16,0 0 15,0 0 1,0 12-16,0 0 15,0 11 1,0 13-16,-13 0 16,1-1-16,0 1 15,0-1 1,-13-11-16,-11 0 16,0-12-1,-13-12-15,1-12 16,11 0-1,13-12-15,12 1 16,12-1-16,12 0 16,24-12-1,-24 36-15</inkml:trace>
          <inkml:trace contextRef="#ctx0" brushRef="#br0" timeOffset="-91136.9094">-2479 1887 0,'0'0'16,"0"0"0</inkml:trace>
          <inkml:trace contextRef="#ctx0" brushRef="#br0" timeOffset="-91344.7833">-3036 3311 0,'12'0'0,"37"12"16,35 0-16,1-1 15,12-11 1,-97 0-16</inkml:trace>
          <inkml:trace contextRef="#ctx0" brushRef="#br0" timeOffset="-90744.0637">-3133 2468 0,'0'0'0,"0"0"16,0 12-16,0 24 16,-12 23-1,-12 24-15,0 0 16,0-12-1,-13-23-15,1-13 16,-12 1-16,12 0 16,36-36-1</inkml:trace>
          <inkml:trace contextRef="#ctx0" brushRef="#br0" timeOffset="-89924.9917">-3471 2112 0,'0'0'0,"0"0"15,0 24-15,-24 12 16,-25 23 0,-11-12-16,-1 1 15,13-13 1,-1-11-16,1-12 16,0 0-16,11-12 15,13 0 1,0 0-16,12 0 15,0 0 1,0 12-16,0 12 16,-13 11-1,-11 36-15,0 1 16,0-1-16,-13 0 16,13-24-1,0-23-15,-1 0 16,-11 0-1,-12-24-15,-1-12 16,-12-12 0,25-12-16,12 1 15,0-13-15,23 13 16,26-1 0,-1-11-16,24-1 15,0 13 1,-36 35-16</inkml:trace>
          <inkml:trace contextRef="#ctx0" brushRef="#br0" timeOffset="-90427.6265">-3689 3026 0,'0'0'0,"0"0"15,0 0-15,-12 0 16,0 0 0,0 0-16,12 0 15,0 0 1,0-12-16,0-12 16,12 1-1,12-13-15,0 12 16,0 12-16,13 1 15,-25 11 1,0 0-16,-12 11 16,0 13-1,-24 12-15,-13-1 16,-11 1-16,-12 0 16,-1-13-1,1 1-15,60-24 16</inkml:trace>
          <inkml:trace contextRef="#ctx0" brushRef="#br0" timeOffset="-89648.9089">-3931 2029 0,'0'0'16,"0"0"-16,12-12 16,12-11-1,1-1-15,-1-12 16,-12-11-16,0-13 15,0-11 1,-12 12-16,-12 11 16,-12 13-1,12 23-15,-12 12 16,-13 12-16,13 12 16,12 11-1,24 1-15,12 11 16,13 1-1,35 11-15,-72-59 16</inkml:trace>
          <inkml:trace contextRef="#ctx0" brushRef="#br0" timeOffset="-87426.3653">-4778 2278 0,'0'0'15,"0"0"-15,0 0 16,-12 12-16,-12 0 15,0-12 1,-12 0-16,-13 12 16,1 0-1,-13 12-15,13-1 16,24 1 0,0 0-16,12 0 15,0 11 1,12-35-16</inkml:trace>
          <inkml:trace contextRef="#ctx0" brushRef="#br0" timeOffset="-87258.0554">-5116 3002 0,'0'0'0,"0"0"16</inkml:trace>
        </inkml:traceGroup>
        <inkml:traceGroup>
          <inkml:annotationXML>
            <emma:emma xmlns:emma="http://www.w3.org/2003/04/emma" version="1.0">
              <emma:interpretation id="{CE8619D4-0517-42BE-B8EB-3FFFC179B1E6}" emma:medium="tactile" emma:mode="ink">
                <msink:context xmlns:msink="http://schemas.microsoft.com/ink/2010/main" type="inkWord" rotatedBoundingBox="27023,4375 23973,4290 24020,2583 27070,2668"/>
              </emma:interpretation>
            </emma:emma>
          </inkml:annotationXML>
          <inkml:trace contextRef="#ctx0" brushRef="#br0" timeOffset="-84084.5541">-8213 3014 0,'0'0'16,"37"0"-16,23 0 16,13 0-16,24 0 15,36 0 1,12 12-16,-145-12 16</inkml:trace>
          <inkml:trace contextRef="#ctx0" brushRef="#br0" timeOffset="-85445.0959">-7269 2634 0,'0'0'16,"0"0"-16,0 0 16,0 0-16,-12 0 15,0 0 1,0 0-16,-1-11 15,1-1 1,0 0-16,12 0 16,0 0-16,12 0 15,0 0 1,1 0-16,-1 12 16,0 0-1,0 0-15,0 12 16,0 12-1,-12 12-15,0-1 16,-12 13-16,-24-1 16,-25 1-1,-23 11-15,-13-23 16,24-13 0,13 1-16,60-24 15</inkml:trace>
          <inkml:trace contextRef="#ctx0" brushRef="#br0" timeOffset="-84379.836">-7160 1839 0,'0'0'0,"0"0"16,0 0-16,0 0 15,0 12 1,-12 0-16,0 12 16,-13 11-1,1 13-15,-24 11 16,-13 12 0,1-23-16,-13-13 15,1-11-15,23-12 16,13 0-1,0-12-15,12 0 16,-1 0 0,-11 12-16,0 12 15,-13-1 1,-23 13-16,11-12 16,1-1-16,11-11 15,1-12 1,24-12-16,0 0 15,12-11 1,0-13-16,-1-11 16,13-13-16,0 13 15,0 11 1,0 1-16,-12 11 16,0 0-1,-12 12-15,0 0 16,0 1-1,12 11-15,-1 0 16,13 0-16,0 0 16,0 0-1,0 11-15,13 13 16,-1 0 0,12 0-16,12-1 15,0 1 1,-11 0-16,-13 0 15,0-1-15,-12-11 16,-24 12 0,-13 12-16,1-1 15,-12 1 1,11-1-16,1 1 16,0 0-16,0-1 15,-1 13 1,13 23-16,12 0 15,12 12 1,12-12-16,12 0 16,13 24-1,47 0-15,49 0 16,0-35-16,12-1 16,49-23-1,-25-13-15,-36-11 16,12-12-1,-24-12-15,-36 0 16,-24 12-16,-61 0 16</inkml:trace>
          <inkml:trace contextRef="#ctx0" brushRef="#br0" timeOffset="-86558.0954">-5963 2729 0,'0'0'15,"0"0"-15,0 0 16,0 0 0,0-12-16,0 1 15,12-25 1,25 0-16,-1-11 16,24-12-16,1-1 15,-1 13 1,1 11-16,-13 12 15,0 13 1,-11 11-16,-13 0 16,-12 11-16,-12 1 15,0 0 1,-24 12-16,-25 12 16,-47 11-1,-37 0-15,24-11 16,12 0-1,0-24-15,25-1 16,11-11-16,13-11 16,12-1-1,23 0-15,13 0 16,13-12 0,-1 0-16,12 13 15,0-1-15,0 12 16,0 0-1,1 12-15,-13-1 16,0 13 0,-12 12-16,-12 11 15,-25 13-15,-35-1 16,-25 0 0,-12-11-16,37-13 15,72-35 1</inkml:trace>
          <inkml:trace contextRef="#ctx0" brushRef="#br0" timeOffset="-86273.5155">-5757 1709 0,'0'0'16,"0"0"0,0 24-16,0 11 15,-12 13-15,-13 23 16,1 24-1,-12 23-15,36-118 16</inkml:trace>
          <inkml:trace contextRef="#ctx0" brushRef="#br0" timeOffset="-85908.9299">-6495 2468 0,'0'0'16,"0"0"-16,0 12 16,-12 12-1,0 11-15,-12 25 16,-13 11-16,-11 0 16,0-11-1,-25-1-15,0-12 16,-11 1-1,84-48-15</inkml:trace>
          <inkml:trace contextRef="#ctx0" brushRef="#br0" timeOffset="-83374.0144">-8382 1982 0,'0'0'0,"0"0"16,0 0-1,0 0-15,0 0 16,12 0-1,24 0-15,13-12 16,11 0 0,-11 0-16,-1 12 15,-12 0-15,-11 0 16,-1 0 0,-12 12-16,0 0 15,0 12 1,-12 11-16,-12 13 15,-36 11-15,-25 12 16,0-11 0,73-60-16</inkml:trace>
        </inkml:traceGroup>
        <inkml:traceGroup>
          <inkml:annotationXML>
            <emma:emma xmlns:emma="http://www.w3.org/2003/04/emma" version="1.0">
              <emma:interpretation id="{1EEA24A7-352F-4D33-85BD-D45964EC3045}" emma:medium="tactile" emma:mode="ink">
                <msink:context xmlns:msink="http://schemas.microsoft.com/ink/2010/main" type="inkWord" rotatedBoundingBox="23548,3555 21166,3489 21190,2609 23573,2675"/>
              </emma:interpretation>
            </emma:emma>
          </inkml:annotationXML>
          <inkml:trace contextRef="#ctx0" brushRef="#br0" timeOffset="-81418.6584">-9265 2005 0,'0'0'15,"0"0"1,0 0-16,0 0 15,0 0-15,12 12 16,0 0 0,13 12-16,11 0 15,0-1 1,0 1-16,1 0 16,-1 0-1,-12-1-15,0 1 16,-12 0-16,1 0 15,-13-13 1,0 13-16,-13 0 16,-23 11-1,-24 1-15,-37 12 16,-12-13 0,12 1-16,13-13 15,11 1-15,0 0 16,73-24-1</inkml:trace>
          <inkml:trace contextRef="#ctx0" brushRef="#br0" timeOffset="-81182.1497">-9579 2338 0,'0'0'0,"0"0"16,-12 12 0,-1 11-16,-23 1 15,-12 12 1,-25 11-16,1-11 16,-1-13-1,1 1-15,72-24 16</inkml:trace>
          <inkml:trace contextRef="#ctx0" brushRef="#br0" timeOffset="-80332.7617">-10559 2504 0,'0'0'15,"0"0"-15,0 0 16,0 0-1,0-12-15,12-12 16,12-23 0,13 11-16,11 1 15,0-13-15,1 13 16,-1 11 0,0 0-16,1 0 15,-1 12 1,-12 1-16,-11 11 15,-1 0 1,-12 11-16,0 1 16,-12 0-16,0 12 15,-12 0 1,-12 11-16,-13-11 16,-11 12-1,-12-1-15,-13-11 16,-12-12-16,13 0 15,11-12 1,13-12-16,0 0 16,11-12-1,-11-23-15,12-13 16,11-23-16,13 12 16,0-24-1,0 0-15,0 0 16,12 24-1,0 24-15,0 11 16,0 24 0,0 12-16,0 0 15,0 0-15,0 12 16,12 24 0,0-1-16,0 13 15,0 23 1,1 12-16,-1 12 15,-12-12-15,0-12 16,-12-11 0,-1-13-16,-11 0 15,-12 1 1,-25-1-16,-23-11 16,11-12-1,1-12-15,11-12 16,13-12-16,-1 0 15,13-12 1,0-11-16,24-13 16,12-23-1,0 12-15,24 11 16,-12 24 0,-12 24-16</inkml:trace>
        </inkml:traceGroup>
        <inkml:traceGroup>
          <inkml:annotationXML>
            <emma:emma xmlns:emma="http://www.w3.org/2003/04/emma" version="1.0">
              <emma:interpretation id="{E4D334E8-2D9D-4A29-B519-1F912A8C42C6}" emma:medium="tactile" emma:mode="ink">
                <msink:context xmlns:msink="http://schemas.microsoft.com/ink/2010/main" type="inkWord" rotatedBoundingBox="20828,3960 14938,3796 14998,1656 20887,1820"/>
              </emma:interpretation>
            </emma:emma>
          </inkml:annotationXML>
          <inkml:trace contextRef="#ctx0" brushRef="#br0" timeOffset="-75980.0941">-14333 2231 0,'0'0'16,"0"0"0,0 0-16,0 0 15,0 0 1,-24 0-16,-12 0 16,-25 0-16,-11 12 15,-1 12 1,13 11-16,11 1 15,13-1 1,0-11-16,12 12 16,11-13-16,13-23 15</inkml:trace>
          <inkml:trace contextRef="#ctx0" brushRef="#br0" timeOffset="-75830.2659">-14671 2895 0,'0'0'16,"0"0"-16</inkml:trace>
          <inkml:trace contextRef="#ctx0" brushRef="#br0" timeOffset="-79385.2004">-12010 2433 0,'0'0'16,"0"0"-16,12 12 16,0-1-1,12 1-15,12-12 16,0 0-16,1-12 15,11 1 1,1-13-16,-13 0 16,-12 0-1,-12 1-15,0 11 16,-12 12-16,0 0 16,-24 12-1,-24 11-15,-1 1 16,-11 0-1,-1-12-15,-11 0 16,11-12 0,1 0-16,23-12 15,1 0-15,12-12 16,12 0 0,0-23-16,12-12 15,0-13 1,12 25-16,0-1 15,0 25-15,-12-1 16,0 0 0,-12 12-16,-12 0 15,0 12 1,-13 0-16,1 0 16,12 12-1,0 12-15,-1 0 16,13 0-16,0-13 15,12 1 1,0 0-16,0 12 16,12 0-1,0 11-15,1 1 16,-1-1 0,-12 1-16,0-12 15,-12 11-15,-1-11 16,1 0-1,-12-12-15,0 0 16,-12-12 0,-1 0-16,1 0 15,0-12-15,12-12 16,-13-24 0,13-11-16,0-12 15,12-12 1,12 12-16,0-1 15,12 1-15,0 36 16,-12 35 0</inkml:trace>
          <inkml:trace contextRef="#ctx0" brushRef="#br0" timeOffset="-77808.9959">-12785 1305 0,'0'0'0,"-12"12"16,-24 12-1,0 0-15,-25 11 16,-11 13-1,-49-13-15,-12-23 16,12 12-16,0 0 16,-24-1-1,0-11-15,36 0 16,24 0 0,25-12-16,11 12 15,13 0-15,12-12 16,12 0-1,12 0-15,0 0 16,12 12 0,24-1-16,61 1 15,36-12 1,-12-12-16,0 12 16,-12-11-16,-13-1 15,-96 12 1</inkml:trace>
          <inkml:trace contextRef="#ctx0" brushRef="#br0" timeOffset="-78903.8269">-13220 2136 0,'0'0'0,"0"0"16,12 12 0,12 0-16,0 11 15,1 1 1,-1 12-16,0-1 15,0 1-15,-12-12 16,0-1 0,-12-11-16,0 12 15,-12 12 1,-24-1-16,-12 1 16,-25-1-1,1-11-15,11-12 16,13-12-16,23 0 15,25 0 1</inkml:trace>
          <inkml:trace contextRef="#ctx0" brushRef="#br0" timeOffset="-77602.6049">-13861 1175 0,'0'0'16,"36"0"-16,37-12 16,84-12-1,12 0-15,-169 24 16</inkml:trace>
          <inkml:trace contextRef="#ctx0" brushRef="#br0" timeOffset="-78607.7081">-13559 1851 0,'0'0'0,"0"0"15,0 12-15,0 12 16,12 23 0,13 24-16,-13 13 15,0-1-15,0-24 16,-12-12-1,0 1-15,-12-13 16,0 1 0,0 0-16,-13-13 15,25-23 1</inkml:trace>
          <inkml:trace contextRef="#ctx0" brushRef="#br0" timeOffset="-78318.8538">-13813 2005 0,'0'0'15,"12"12"-15,13 12 16,-1 24-16,0 11 16,0 0-1,-12-23-15,0-1 16,0-11 0,1 0-16,-13-24 15</inkml:trace>
          <inkml:trace contextRef="#ctx0" brushRef="#br0" timeOffset="-74867.1522">-14744 783 0,'0'0'0,"0"24"15,-12 47 1,-24 48-16,-37-1 15,-36 25-15,-36 35 16,12 0 0,24-12-16,109-166 15</inkml:trace>
          <inkml:trace contextRef="#ctx0" brushRef="#br0" timeOffset="-73859.0509">-15216 843 0,'-12'11'16,"-36"72"-16,-49 48 15,-60 11 1,-25 1-16,61-48 15,-36 0 1,12-36-16,48-23 16,25-25-1,23-11-15,13-11 16,12-25-16,0-11 16,24-1-1,24-11-15,36-1 16,13 13-1,-1 35-15,-23 12 16,-13 12-16,-12 24 16,-12 58-1,-12-94-15</inkml:trace>
          <inkml:trace contextRef="#ctx0" brushRef="#br0" timeOffset="-75160.7741">-15687 2623 0,'0'0'0,"-13"0"16,-11-12-16,0-12 16,0 0-1,12 0-15,0 13 16,0-13-16,12-12 16,12 1-1,36-25-15,0 13 16,25 11-1,-12 13-15,-13 23 16,0 0 0,-11 11-16,-13 13 15,-12 0-15,0 0 16,-12-1 0,0 1-16,-12 0 15,-12-12 1,-13 0-16,-23-1 15,-1-11 1,1 0-16,12-11 16,11-1-16,13-24 15,-12-35 1,12-12-16,12 0 16,12 0-1,12 0-15,12 0 16,0 23-16,-24 60 15</inkml:trace>
          <inkml:trace contextRef="#ctx0" brushRef="#br0" timeOffset="-74628.5651">-15966 2373 0,'0'0'15,"0"12"-15,0 12 16,-12 12-1,-24 11-15,-12 0 16,-1-11 0,49-36-16</inkml:trace>
          <inkml:trace contextRef="#ctx0" brushRef="#br0" timeOffset="-71753.4337">-16026 2456 0,'0'0'15,"0"0"1,0 0-16,0 0 16,0 0-1,0 0-15,0 0 16,0 0 0,0 0-16,0 0 15,-24 24-15,-13 0 16,-23 23-1,-13 1-15,1-1 16,11 13 0,61-60-16</inkml:trace>
          <inkml:trace contextRef="#ctx0" brushRef="#br0" timeOffset="-74294.5393">-16292 2267 0,'0'0'0,"12"23"15,0 1 1,0 0-16,-12-1 16,0-11-16,0 0 15,-12 0 1,0 0-16,-12 0 15,-13 0 1,1 11-16,-24 1 16,-25 12-1,-12 11-15,-24 13 16,37-1-16,-1 0 16,24-11-1,13-13-15,0 1 16,48-36-1</inkml:trace>
          <inkml:trace contextRef="#ctx0" brushRef="#br0" timeOffset="-73128.7811">-16752 1412 0,'0'12'0,"0"-12"16</inkml:trace>
          <inkml:trace contextRef="#ctx0" brushRef="#br0" timeOffset="-73338.0113">-17103 2385 0,'0'0'16,"0"0"-16,0 0 15,0 0 1,0 0-16,0-12 16,13-11-16,11-37 15,-12 25 1,12-1-16,0 12 16,0 12-1,-12 12-15,1 12 16,-1 12-1,0 0-15,-12 11 16,0-11-16,-12 0 16,0 0-1,-13-13-15,1 1 16,0-12 0,-24 0-16,-1 0 15,-11 0 1,-1 0-16,-11 12 15,-1 12-15,13 12 16,11-1 0,13 13-16,12-1 15,12 1 1,12-1-16,0-47 16</inkml:trace>
          <inkml:trace contextRef="#ctx0" brushRef="#br0" timeOffset="-72922.5615">-17514 1946 0,'0'0'16,"61"-12"-16,35-11 15,50-1 1,-146 24-16</inkml:trace>
        </inkml:traceGroup>
        <inkml:traceGroup>
          <inkml:annotationXML>
            <emma:emma xmlns:emma="http://www.w3.org/2003/04/emma" version="1.0">
              <emma:interpretation id="{19594878-65E6-46D5-9FE5-798B62745D3D}" emma:medium="tactile" emma:mode="ink">
                <msink:context xmlns:msink="http://schemas.microsoft.com/ink/2010/main" type="inkWord" rotatedBoundingBox="14606,3903 12962,3857 13014,1985 14658,2031"/>
              </emma:interpretation>
            </emma:emma>
          </inkml:annotationXML>
          <inkml:trace contextRef="#ctx0" brushRef="#br0" timeOffset="-69829.9341">-18300 1365 0,'0'0'0,"12"-12"16,12-24-16,-12-23 15,-12-12 1,-12 23-16,0 13 16,0 11-1,-12 12-15,-24 24 16,-13 12-1,13 11-15,23 1 16,13-1-16,24 13 16,25 11-1,11-11-15,13 23 16,11 12 0,-72-83-16</inkml:trace>
          <inkml:trace contextRef="#ctx0" brushRef="#br0" timeOffset="-69488.0751">-19038 1780 0,'0'0'0,"12"12"16,0 0-16,13 0 15,-1 11 1,12 1-16,-12 0 16,0 11-1,1 1-15,-13 11 16,-12 13-1,-12-1-15,-13 0 16,-23 1-16,-37-13 16,-11 1-1,96-48-15</inkml:trace>
          <inkml:trace contextRef="#ctx0" brushRef="#br0" timeOffset="-69318.0627">-19534 2100 0,'0'0'16,"0"0"-16,0 0 15</inkml:trace>
          <inkml:trace contextRef="#ctx0" brushRef="#br0" timeOffset="-70187.1517">-17877 1638 0,'0'0'0,"0"23"15,-24 37 1,-24 11-16,-37 36 16,-12 23-16,1-11 15,-1-36 1,-24-24-16,12-11 15,36-25 1,13-11-16,12-12 16,11 0-16,13-12 15,12-11 1,0-1-16,12 0 16,0 1-1,12 11-15,12 0 16,12 12-1,-11 12-15,-1 0 16,0 23-16,-12 1 16,-24 11-1,-12 1-15,-25 23 16,-23 12 0,-37 0-16,-12 0 15,121-83-15</inkml:trace>
          <inkml:trace contextRef="#ctx0" brushRef="#br0" timeOffset="-70679.059">-18106 2468 0,'0'0'0,"0"0"15,0 0 1,0 0-16,0 0 16,-13-12-1,13 1-15,0-13 16,13 0-1,-1 0-15,12-11 16,0 23-16,0 0 16,-12 12-1,0 12-15,0 0 16,-12 0 0,0 11-16,-12 1 15,-12 12-15,0-13 16,0 1-1,0 12-15,12-1 16,-1 1 0,13 0-16,0 11 15,0 0 1,0 1-16,-12-1 16,0-11-1,0-12-15,0-1 16,0 1-16,0-12 15,-12 0 1,-1-12-16,-11-12 16,0 0-16,0-23 15,24-13 1,12 1-16,12-13 16,12 1-1,12 0-15,-36 59 16</inkml:trace>
        </inkml:traceGroup>
      </inkml:traceGroup>
      <inkml:traceGroup>
        <inkml:annotationXML>
          <emma:emma xmlns:emma="http://www.w3.org/2003/04/emma" version="1.0">
            <emma:interpretation id="{B38B7B52-A770-4436-AFDD-3636B24C4429}" emma:medium="tactile" emma:mode="ink">
              <msink:context xmlns:msink="http://schemas.microsoft.com/ink/2010/main" type="line" rotatedBoundingBox="33220,1966 21536,1955 21537,112 33221,123"/>
            </emma:interpretation>
          </emma:emma>
        </inkml:annotationXML>
        <inkml:traceGroup>
          <inkml:annotationXML>
            <emma:emma xmlns:emma="http://www.w3.org/2003/04/emma" version="1.0">
              <emma:interpretation id="{02A0D7EC-2FF9-4A9B-9F02-623F64459FD3}" emma:medium="tactile" emma:mode="ink">
                <msink:context xmlns:msink="http://schemas.microsoft.com/ink/2010/main" type="inkWord" rotatedBoundingBox="33220,1712 30474,1709 30475,285 33221,287"/>
              </emma:interpretation>
            </emma:emma>
          </inkml:annotationXML>
          <inkml:trace contextRef="#ctx0" brushRef="#br0" timeOffset="-108248.9152">-919-71 0,'0'0'15,"-12"24"1,-12 23-16,-25 0 16,-23 1-1,-1-12-15,0-13 16,25-11-1,0-12-15,11 0 16,13 0-16,0 0 16,12 0-1,0 0-15,0 0 16,12 0 0,-12 12-16,0 0 15,-1 12-15,1 11 16,-12 13-1,0 11-15,-12-12 16,-13 1 0,-11-12-16,-1-13 15,-11-11 1,11-12-16,13-12 16,0-11-16,11-1 15,13-12 1,12 1-16,12-1 15,24-23 1,37-1-16,23 1 16,-84 59-16</inkml:trace>
          <inkml:trace contextRef="#ctx0" brushRef="#br0" timeOffset="-108830.6666">-1137 570 0,'0'0'15,"0"0"-15,0 0 16,0 0 0,0 11-16,-12 1 15,0 0-15,0-12 16,-12 0 0,-1 0-16,1-12 15,0 0 1,12 1-16,0-1 15,0-12 1,12 0-16,12 1 16,12-13-1,0 12-15,0 12 16,13 0-16,-13 12 16,-12 0-1,0 12-15,0 12 16,-12 12-1,0-1-15,-12 1 16,-24 11-16,-25 1 16,1-13-1,-1-11-15,1 0 16,-13 11 0,73-35-16</inkml:trace>
          <inkml:trace contextRef="#ctx0" brushRef="#br0" timeOffset="-107884.7778">-1584-237 0,'0'0'16,"12"-12"-16,12-12 15,12-12-15,13-23 16,-1-36-1,-12 24-15,-24 24 16,-12-1 0,-12 24-16,0 12 15,-12 12 1,0 12-16,-13 12 16,13 12-16,12-1 15,12 13 1,12 11-16,37 0 15,35 13 1,13-25-16,-97-47 16</inkml:trace>
          <inkml:trace contextRef="#ctx0" brushRef="#br0" timeOffset="-167950.8139">0 0 0,'0'0'0,"0"0"0,0 0 0,0 0 0,0 0 0,0 0 0,0 0 16,0 0-16,0 0 15,0 0 1,0 0-16,12 12 16,12-12-1,13 12-15,-1 0 16,12-1-16,13-11 16,23 0-1,13 12-15,-24-12 16,-13 12-1,-11 0-15,-13-12 16,0 12 0,-12-12-16,-11 0 15,-1 0-15,-12 0 16,0 0 0,0 0-16</inkml:trace>
          <inkml:trace contextRef="#ctx0" brushRef="#br0" timeOffset="-167521.7768">315-297 0,'0'0'0,"0"0"16,0 0-1,0 0-15,0 0 16,0 0 0,0 0-16,0 12 15,-13 24-15,1 11 16,0 36 0,12 0-16,0 0 15,0 12 1,0 24-16,0-12 15,0-24-15,0-83 16</inkml:trace>
          <inkml:trace contextRef="#ctx0" brushRef="#br0" timeOffset="-109384.0672">-496 83 0,'0'0'0,"0"0"15,0 0-15,0 0 16,0 0 0,0 0-16,0 0 15,0 0 1,0 0-16,-12 12 16,-24 24-16,-25 35 15,-11 12 1,-1 0-16,13-12 15,11-23 1,-11-1-16,60-47 16</inkml:trace>
        </inkml:traceGroup>
        <inkml:traceGroup>
          <inkml:annotationXML>
            <emma:emma xmlns:emma="http://www.w3.org/2003/04/emma" version="1.0">
              <emma:interpretation id="{D050575A-3531-41DB-8919-6B219996D90A}" emma:medium="tactile" emma:mode="ink">
                <msink:context xmlns:msink="http://schemas.microsoft.com/ink/2010/main" type="inkWord" rotatedBoundingBox="29907,1948 27438,1946 27440,117 29909,120"/>
              </emma:interpretation>
            </emma:emma>
          </inkml:annotationXML>
          <inkml:trace contextRef="#ctx0" brushRef="#br0" timeOffset="-105175.7508">-3774-534 0,'12'0'15,"49"-12"-15,48 0 16,-12 0 0,-13 1-16,-11-1 15,-13 0 1,-60 12-16</inkml:trace>
          <inkml:trace contextRef="#ctx0" brushRef="#br0" timeOffset="-105418.4046">-3447-273 0,'0'0'16,"0"0"-16,0 12 15,0 24 1,-12-1-16,-12 1 16,-13-1-1,1-11-15,0-12 16,12-12-16,-1 0 16,1 0-1,12 0-15,0 0 16,0 0-1,12 0-15,-12 12 16,0 12 0,0 11-16,0 1 15,-1-1-15,-11 1 16,12 0 0,-12-1-16,-12-11 15,-13 11 1,-11-11-16,11-12 15,-11-12 1,0 0-16,23-12 16,1 0-16,12-11 15,12-1 1,0 0-16,12-11 16,24-13-1,24-23-15,25 0 16,-73 71-16</inkml:trace>
          <inkml:trace contextRef="#ctx0" brushRef="#br0" timeOffset="-104977.7552">-4100-617 0,'0'0'15,"12"12"-15,-12-12 16</inkml:trace>
          <inkml:trace contextRef="#ctx0" brushRef="#br0" timeOffset="-106385.9764">-2625-831 0,'0'0'0,"0"0"16,0 0 0</inkml:trace>
          <inkml:trace contextRef="#ctx0" brushRef="#br0" timeOffset="-106584.6356">-2649-273 0,'0'0'15,"0"0"1,0 0-16,0 0 15,0 0-15,0 0 16,0 0 0,0 0-16,0 0 15,0 0 1,0 0-16,0 0 16,0 0-16,0 0 15,0 0 1,0 0-16,0 0 15,0 0 1,0 0-16,0 0 16,0 12-16,-12 12 15,-12 35 1,0-12-16,0 1 16,-1-12-1,1-13-15,-12 1 16,0-12-1,11 0-15,1 0 16,12-12-16,0 0 16,-12 0-1,-12 11-15,-1 1 16,-11 12 0,12-12-16,-1 0 15,1 0 1,0 0-16,12-12 15,11 0-15,13 0 16,0 0 0,0-12-16,0 0 15,13 0 1,-1 0-16,-12 12 16,0 0-16,0 0 15,12 12 1,-12 0-16,0 12 15,-12 11 1,-13 24-16,-23 13 16,-37 11-1,-11-12-15,11-24 16,25-11-16,60-36 16</inkml:trace>
          <inkml:trace contextRef="#ctx0" brushRef="#br0" timeOffset="-106052.9231">-3677 949 0,'0'0'0,"24"12"16,49 12-1,12-12-15,-1-24 16,13-12 0,0-11-16,-13-1 15,-11 12-15,-73 24 16</inkml:trace>
          <inkml:trace contextRef="#ctx0" brushRef="#br0" timeOffset="-103434.4819">-4826-83 0,'0'0'0,"0"0"16,0-12-1,0 0-15,12 0 16,0-11-16,0 11 16,0 0-1,1 0-15,-1 0 16,0 0 0,0 0-16,0 12 15,0 12-15,12 12 16,0 35-1,-11 13-15,-1-1 16,-12 0 0,-25 12-16,-23 0 15,0 0 1,-13 0-16,-11-23 16,-13-1-16,-24 0 15,109-59 1</inkml:trace>
        </inkml:traceGroup>
        <inkml:traceGroup>
          <inkml:annotationXML>
            <emma:emma xmlns:emma="http://www.w3.org/2003/04/emma" version="1.0">
              <emma:interpretation id="{3B6C1A28-C715-43E0-8FE5-7A0BD22BD58C}" emma:medium="tactile" emma:mode="ink">
                <msink:context xmlns:msink="http://schemas.microsoft.com/ink/2010/main" type="inkWord" rotatedBoundingBox="27126,1960 21536,1955 21537,328 27128,333"/>
              </emma:interpretation>
            </emma:emma>
          </inkml:annotationXML>
          <inkml:trace contextRef="#ctx0" brushRef="#br0" timeOffset="-101068.8546">-6084-249 0,'0'0'0,"-12"35"15,-12 37 1,0-13-16,0-12 15,-1-23 1,13-12-16,-12 0 16,0 0-16,12-12 15,0 0 1,12 0-16,0 0 16,0 0-1,0 0-15,-12 12 16,-1 11-16,-11 13 15,0 23 1,0 12-16,0 1 16,-13-13-1,-11 0-15,0-11 16,-1-13 0,1-11-16,-13-12 15,-11-12-15,-1-12 16,13-12-1,11-11-15,25-1 16,24 1 0,12-13-16,37-11 15,11-12 1,1-1-16,23 1 16,-11 24-16,-73 47 15</inkml:trace>
          <inkml:trace contextRef="#ctx0" brushRef="#br0" timeOffset="-100843.4766">-6168-487 0,'0'0'0,"24"0"16,-24 0-16</inkml:trace>
          <inkml:trace contextRef="#ctx0" brushRef="#br0" timeOffset="-100597.1193">-6604-498 0,'0'0'15,"12"11"1,-12-11-16</inkml:trace>
          <inkml:trace contextRef="#ctx0" brushRef="#br0" timeOffset="-100095.5419">-7729 237 0,'0'0'0,"0"0"15,24 0 1,25 12-16,-1-12 15,25 0 1,-13 0-16,1 0 16,-1 0-16,13 0 15,11 0 1,-84 0-16</inkml:trace>
          <inkml:trace contextRef="#ctx0" brushRef="#br0" timeOffset="-102043.7704">-5406-617 0,'0'0'16,"0"0"-1</inkml:trace>
          <inkml:trace contextRef="#ctx0" brushRef="#br0" timeOffset="-102239.7021">-5491-190 0,'0'0'15,"0"0"-15,0 0 16,0 0 0,0 0-16,0 0 15,0 0 1,0 0-16,0 0 15,0 0-15,0 0 16,0 0 0,0 24-16,0 11 15,-12 1 1,0 12-16,0-13 16,-1 1-16,1-13 15,0-11 1,0 0-16,0 0 15,-12 0 1,0 0-16,-13 0 16,-11 11-1,0 1-15,-13 12 16,13-13-16,12-11 16,-1 0-1,13 0-15,0-12 16,12 0-1,0 0-15,12 0 16,0 0 0,0 0-16,0-12 15,12 0-15,-12 12 16,12 0 0,-12 0-16,12 12 15,-12 0 1,-12 36-16,-12 23 15,-13 0 1,-11-12-16,-12-11 16,-1-1-16,61-47 15</inkml:trace>
          <inkml:trace contextRef="#ctx0" brushRef="#br0" timeOffset="-101749.0192">-6181 1009 0,'0'0'0,"25"0"15,47 0 1,25 0-16,0-12 16,-97 12-16</inkml:trace>
          <inkml:trace contextRef="#ctx0" brushRef="#br0" timeOffset="-99365.6284">-6314-415 0,'0'0'16,"0"0"-1,12 0-15,1 0 16,11 0-16,12 0 16,0-12-1,1 12-15,-1 0 16,0-12-1,-12 12-15,-12 0 16,1 0 0,-13 0-16,0 0 15,0 0-15,0 0 16,-13 0 0,-23 0-16,-12 0 15,-25 0 1,13 0-16,-1 0 15,25 0-15,24 0 16,12 0 0,0 0-16,0 0 15</inkml:trace>
          <inkml:trace contextRef="#ctx0" brushRef="#br0" timeOffset="-98657.5751">-7983 166 0,'0'0'0,"0"0"16,0 0-16,0 0 16,0 12-1,-24 12-15,-12-1 16,-25 13 0,-11 12-16,-1 11 15,13-12-15,11-11 16,13-24-1,36-12-15</inkml:trace>
          <inkml:trace contextRef="#ctx0" brushRef="#br0" timeOffset="-98354.0924">-8285-439 0,'0'0'16,"0"0"-1,0 0-15,0 12 16,0 12-16,0 23 15,-12 48 1,0 24-16,0-24 16,-1-12-1,1 0-15,12-83 16</inkml:trace>
          <inkml:trace contextRef="#ctx0" brushRef="#br0" timeOffset="-97593.0736">-8854 166 0,'0'0'0,"0"0"15,0 0-15,0 0 16,-12 0 0,0 0-16,0 0 15,12 0 1,-12 0-16,0-12 16,12 0-1,0 1-15,0-13 16,12 0-16,12-12 15,0 13 1,13 11-16,-13 12 16,12 0-1,-12 12-15,1 0 16,-13-1-16,-12 1 16,0 0-1,-12 12-15,-25 0 16,-11 11-1,-1 1-15,-11-12 16,-37 11 0,-24 1-16,0-12 15,25-1-15,-1-11 16,24-12 0,1 0-16,11 0 15,13-12 1,24 12-16,12-12 15,12 1 1,0-1-16,12 0 16,12-12-16,0 12 15,0 0 1,0 12-16,1 0 16,-1 12-1,0 0-15,-12 0 16,0 0-16,-12 12 15,-12 11 1,-12 1-16,-25 11 16,-11 1-1,-25-1-15,13-11 16,72-36 0</inkml:trace>
          <inkml:trace contextRef="#ctx0" brushRef="#br0" timeOffset="-97395.0059">-9023-415 0,'0'0'0,"0"0"16</inkml:trace>
          <inkml:trace contextRef="#ctx0" brushRef="#br0" timeOffset="-96884.9564">-10003-368 0,'0'0'15,"12"0"-15,1 24 16,11 0-16,0 11 16,0 25-1,-12-1-15,0 0 16,-12 12 0,-12-23-16,-12-1 15,-24 13 1,-1-13-16,-23 12 15,-25-11-15,-24-12 16,12-25 0,24-11-16,13-11 15,11-13 1,13-12-16,12 1 16,24-1-16,0-23 15,24-1 1,24-11-16,24 0 15,25 12 1,-12 35-16,-73 24 16</inkml:trace>
          <inkml:trace contextRef="#ctx0" brushRef="#br0" timeOffset="-96724.8158">-10293-36 0,'0'0'0,"0"0"16</inkml:trace>
          <inkml:trace contextRef="#ctx0" brushRef="#br0" timeOffset="-96253.9117">-10837-368 0,'0'0'15,"0"0"-15,0 12 16,-12 35-16,-25 60 16,-11 24-1,12-13-15,24 1 16,24 0-1,24-24-15,12-12 16,13-12 0,-61-71-16</inkml:trace>
        </inkml:traceGroup>
      </inkml:traceGroup>
    </inkml:traceGroup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4:49.5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882E1B-93C9-437E-A826-8B68F762B7E7}" emma:medium="tactile" emma:mode="ink">
          <msink:context xmlns:msink="http://schemas.microsoft.com/ink/2010/main" type="inkDrawing" rotatedBoundingBox="3268,2867 3740,12884 3589,12891 3117,2874" semanticType="callout" shapeName="Other">
            <msink:sourceLink direction="with" ref="{F74C377F-4123-4175-B4B9-4E7B9BB68D13}"/>
            <msink:sourceLink direction="with" ref="{C186DC89-2C55-4FBA-8AA1-255D56B4D196}"/>
          </msink:context>
        </emma:interpretation>
      </emma:emma>
    </inkml:annotationXML>
    <inkml:trace contextRef="#ctx0" brushRef="#br0">4 0 0,'0'0'15,"0"0"-15,0 0 16,0 0 0,0 0-16,0 0 15,0 0 1,0 0-16,0 0 16,0 12-16,0 36 15,-12 35 1,12 24-16,0 11 15,12 37 1,0 70-16,0-47 16,12 119-1,-12-84-15,0 108 16,13-72-16,-1 71 16,0-47-1,24 48-15,-11-48 16,-1 59-1,-12-47-15,0 94 16,-12-35-16,-24-11 16,24 82-1,-12-71-15,0 24 16,0 59 0,0-130-16,13 71 15,11-12 1,-12-95-16,0 83 15,0-83-15,-24 71 16,12-82 0,12 58-16,0-94 15,0 11 1,24-11-16,1-48 16,-37-166-1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4:50.9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6F1AAB-1F22-46BC-998A-98B739FC2CAC}" emma:medium="tactile" emma:mode="ink">
          <msink:context xmlns:msink="http://schemas.microsoft.com/ink/2010/main" type="inkDrawing" rotatedBoundingBox="429,10040 15319,10016 15320,10208 430,10232" semanticType="strikethrough" shapeName="Other">
            <msink:sourceLink direction="with" ref="{F85B102C-DB2B-4059-BBB2-0E730E40B70D}"/>
            <msink:sourceLink direction="with" ref="{190D2BF2-ED12-4275-8361-2D8DA64DB5D2}"/>
            <msink:sourceLink direction="with" ref="{628322F4-9623-4DFB-8EF8-0985AED9C8C7}"/>
            <msink:destinationLink direction="with" ref="{80648080-637E-4274-B425-0354C0E2AAC2}"/>
          </msink:context>
        </emma:interpretation>
      </emma:emma>
    </inkml:annotationXML>
    <inkml:trace contextRef="#ctx0" brushRef="#br0">0 190 0,'0'0'15,"0"0"-15,25 0 16,11 0 0,24 0-16,13 0 15,12 12 1,36-12-16,60 0 15,-12 0-15,-11 0 16,83-12 0,-35 0-16,24 0 15,36 12 1,-48-12-16,108 0 16,-84 12-1,85-11-15,-61 11 16,85-12-16,-49 0 15,37 12 1,11-12-16,-23 12 16,60-24-1,-60 12-15,35 12 16,26-23-16,-50 11 16,37 12-1,-24-24-15,-37 36 16,73-24-1,-84 24-15,48 0 16,-49-12 0,37 0-16,-37 0 15,0 12-15,25-1 16,-61-11 0,36 12-16,-35 0 15,-13-12 1,24 12-16,-61-12 15,98 12-15,-122-12 16,74 0 0,-62 12-16,-60 0 15,61 0 1,-37-1-16,-36 1 16,12-12-1,1 12-15,-1-12 16,-49 0-16,-11 0 15,0 0 1,-13 0-16,1 0 16,0 0-1,-1 0-15,-11 0 16,-13 0-16,0 0 16,1 0-1,-13 0-15,0 0 16,-12 0-1,1 12-15,-25-12 16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4:56.5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072D87-4BB6-41B4-B0C5-AC93FF2EDA45}" emma:medium="tactile" emma:mode="ink">
          <msink:context xmlns:msink="http://schemas.microsoft.com/ink/2010/main" type="writingRegion" rotatedBoundingBox="2040,3428 1848,813 3952,658 4144,3274"/>
        </emma:interpretation>
      </emma:emma>
    </inkml:annotationXML>
    <inkml:traceGroup>
      <inkml:annotationXML>
        <emma:emma xmlns:emma="http://www.w3.org/2003/04/emma" version="1.0">
          <emma:interpretation id="{4B5F7057-08EC-47BC-B3F7-8AD2A1971236}" emma:medium="tactile" emma:mode="ink">
            <msink:context xmlns:msink="http://schemas.microsoft.com/ink/2010/main" type="paragraph" rotatedBoundingBox="2040,3428 1848,813 3952,658 4144,3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3630E-9F81-45C2-82F5-17C5BBEB64CC}" emma:medium="tactile" emma:mode="ink">
              <msink:context xmlns:msink="http://schemas.microsoft.com/ink/2010/main" type="line" rotatedBoundingBox="2040,3428 1848,813 3952,658 4144,3274"/>
            </emma:interpretation>
          </emma:emma>
        </inkml:annotationXML>
        <inkml:traceGroup>
          <inkml:annotationXML>
            <emma:emma xmlns:emma="http://www.w3.org/2003/04/emma" version="1.0">
              <emma:interpretation id="{F74C377F-4123-4175-B4B9-4E7B9BB68D13}" emma:medium="tactile" emma:mode="ink">
                <msink:context xmlns:msink="http://schemas.microsoft.com/ink/2010/main" type="inkWord" rotatedBoundingBox="2040,3428 1848,813 3952,658 4144,3274">
                  <msink:destinationLink direction="with" ref="{17882E1B-93C9-437E-A826-8B68F762B7E7}"/>
                </msink:context>
              </emma:interpretation>
            </emma:emma>
          </inkml:annotationXML>
          <inkml:trace contextRef="#ctx0" brushRef="#br0">-314-1448 0,'0'0'0,"0"0"16,12-12-1,24-11-15,1-1 16,-13 0-16,12-23 16,-12-24-1,-12-13-15,0 1 16,-12 24 0,0 12-16,-12 11 15,0 24 1,12 12-16,-12 0 15,-12 36-15,-24 35 16,-1 24 0,1 83-16,12 35 15,23-58 1,13 23-16,0 0 16,0-48-16,-12-11 15,0-24 1,0 0-16,12-95 15</inkml:trace>
          <inkml:trace contextRef="#ctx0" brushRef="#br0" timeOffset="1252.2974">460-914 0,'0'0'0,"0"0"15,0 0 1,0 0-16,-12 0 15,-12 0 1,0-12-16,-1 1 16,1-13-16,12-12 15,0 1 1,12-1-16,12-11 16,0 23-1,0 12-15,0 0 16,0 12-1,1 12-15,-1 24 16,0 11-16,-12 36 16,0 0-1,-12-12-15,0-11 16,-1-25 0,1-11-16,12-12 15,0-12-15,0 0 16,0-12-1,12-24-15,1-11 16,11-24 0,0-12-16,12-24 15,1 0-15,-13 36 16,-12 23 0,0 25-16,0-1 15,-12 24 1,0 0-16,0 12 15,-12 23 1,0 13-16,12-1 16,0 1-16,0-1 15,12 1 1,0-13-16,24 1 16,1 0-1,11-13-15,0-11 16,-11 0-1,-37-12-15</inkml:trace>
          <inkml:trace contextRef="#ctx0" brushRef="#br0" timeOffset="562.1251">73-1471 0,'0'0'16,"0"0"-16,0 11 16,0 13-1,-12 35-15,-12 36 16,0-12-1,11 1-15,1-1 16,12 23-16,12-23 16,13-11-1,11-13-15,-36-59 16</inkml:trace>
          <inkml:trace contextRef="#ctx0" brushRef="#br0" timeOffset="1509.3916">1029-1566 0,'0'0'16,"0"0"0,12 11-16,12 13 15,24 36 1,13 23-16,-1 23 16,-11-23-16,-25 1 15,-24-1 1,-24 23-16,-37 13 15,61-119 1</inkml:trace>
          <inkml:trace contextRef="#ctx0" brushRef="#br0" timeOffset="247.2234">-786-807 0,'0'0'0,"0"0"15,12-12-15,25 0 16,23-11 0,13-1-16,48 0 15,-37 0 1,-11 13-16,-73 11 15</inkml:trace>
          <inkml:trace contextRef="#ctx0" brushRef="#br0" timeOffset="-933.4997">436 0 0,'0'0'0,"0"0"16,0 0-16,-12 12 16,-12 23-1,-25 25-15,-11 23 16,-1 12 0,1-12-16,11 0 15,13-24-15,0-11 16,12-25-1,12 1-15,-1-12 16,13-12 0,0 0-16,0 0 15,0-24 1,13-11-16,-1-13 16,0-23-16,12 0 15,12 0 1,0 11-16,13 1 15,-13 12 1,0 23-16,-11 12 16,-13 12-16,0 0 15,0 0 1,0 12-16,12 12 16,0 11-1,1 1-15,11-1 16,0 1-16,0 11 15,1-11 1,-13 0-16,-12-13 16,0 13-1,-12-24-15,0 12 16,0-1 0,0-11-16,0 0 15,-12 0-15,0 0 16,-12 0-1,-49-1-15,-24 1 16,1 0 0,23 0-16,13 0 15,11 0 1,49-12-16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5:04.7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493CE4B-F1FC-48B3-A61E-C4BC92B1637E}" emma:medium="tactile" emma:mode="ink">
          <msink:context xmlns:msink="http://schemas.microsoft.com/ink/2010/main" type="inkDrawing" rotatedBoundingBox="1566,13660 13990,4248 14847,5379 2424,14791" semanticType="strikethrough" shapeName="Other">
            <msink:sourceLink direction="with" ref="{F85B102C-DB2B-4059-BBB2-0E730E40B70D}"/>
            <msink:sourceLink direction="with" ref="{190D2BF2-ED12-4275-8361-2D8DA64DB5D2}"/>
            <msink:sourceLink direction="with" ref="{628322F4-9623-4DFB-8EF8-0985AED9C8C7}"/>
            <msink:destinationLink direction="with" ref="{80648080-637E-4274-B425-0354C0E2AAC2}"/>
            <msink:destinationLink direction="with" ref="{A3E7D547-5B0B-4E66-B1D5-60FE9F32B894}"/>
          </msink:context>
        </emma:interpretation>
      </emma:emma>
    </inkml:annotationXML>
    <inkml:trace contextRef="#ctx0" brushRef="#br0">0 8615 0,'0'0'0,"0"0"15,0 0 1,0 0-16,25 0 16,-1 0-1,12 0-15,12 0 16,1 0-16,-1 0 16,1 0-1,-1 0-15,12 0 16,25 0-1,24-12-15,12 0 16,-24 1 0,-1-13-16,37 0 15,37-11-15,-13-13 16,-12-11 0,25-1-16,35-11 15,-48 12 1,25 0-16,23-1 15,-47 13 1,35-36-16,1 0 16,-13 0-16,-12-12 15,25 0 1,-25 23-16,-24-11 16,25-23-1,11-25-15,-36 24 16,-12 12-16,37-11 15,-1-25 1,-24-11-16,0 23 16,25-12-1,11-23-15,-48 0 16,0 23 0,37-11-16,-13-24 15,-24 12-15,0 11 16,24-11-1,0-24-15,-36 24 16,12 11 0,49-47-16,-25 12 15,-48 60-15,48-60 16,25-12 0,-37 36-16,0-1 15,24-35 1,25 1-16,-61 46 15,36-47 1,25-11-16,-49 58 16,36-47-16,13 0 15,-1 24 1,-11 12-16,47-48 16,-23 48-1,-12 0-15,35-1 16,-47 13-16,23 0 15,13 23 1,-36 0-16,47-11 16,-23 11-1,-49 48-15,61 0 16,-37 11 0,-48 25-16,-12-1 15,12 12-15,-12 1 16,-12 11-1,-24 0-15,-85 12 16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5:16.4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2C7532-477D-4327-A56A-A9E143BDCF44}" emma:medium="tactile" emma:mode="ink">
          <msink:context xmlns:msink="http://schemas.microsoft.com/ink/2010/main" type="inkDrawing" rotatedBoundingBox="3385,16719 3569,12710 3633,12713 3448,16722" semanticType="callout" shapeName="Other">
            <msink:sourceLink direction="with" ref="{C186DC89-2C55-4FBA-8AA1-255D56B4D196}"/>
            <msink:sourceLink direction="with" ref="{979A8BEF-AC74-40A4-91E0-5E9EE9300090}"/>
          </msink:context>
        </emma:interpretation>
      </emma:emma>
    </inkml:annotationXML>
    <inkml:trace contextRef="#ctx0" brushRef="#br0">157 0 0,'0'0'0,"0"0"16,0 0-16,0 0 16,0 0-1,0 0-15,0 12 16,12 11-1,0 13-15,-12 12 16,13 35-16,-26 47 16,-11 84-1,-12-1-15,12 25 16,12-25 0,0 25-16,12 35 15,0-36 1,0 60-16,-12-24 15,-1 35-15,-11-23 16,12 0 0,0-72-16,12 1 15,0-36 1,0-178-16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50.697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129 0 0,'0'0'16,"0"0"-1,-129 23-15,129-23 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6:47.19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0648080-637E-4274-B425-0354C0E2AAC2}" emma:medium="tactile" emma:mode="ink">
          <msink:context xmlns:msink="http://schemas.microsoft.com/ink/2010/main" type="inkDrawing" rotatedBoundingBox="6313,10040 11768,6190 11849,6305 6394,10155" semanticType="callout" shapeName="Other">
            <msink:sourceLink direction="with" ref="{C56F1AAB-1F22-46BC-998A-98B739FC2CAC}"/>
            <msink:sourceLink direction="with" ref="{D493CE4B-F1FC-48B3-A61E-C4BC92B1637E}"/>
          </msink:context>
        </emma:interpretation>
      </emma:emma>
    </inkml:annotationXML>
    <inkml:trace contextRef="#ctx0" brushRef="#br0">5467 0 0,'0'0'0,"0"0"15,-12 12-15,-12 0 16,-12 11 0,-13 1-16,1 0 15,0 11 1,-1 1-16,1 0 15,-1 11 1,1-11-16,-12 11 16,-1-11-16,-11 11 15,-25 1 1,24-1-16,1-11 16,-1 11-1,13-11-15,-13 11 16,-12 1-16,-11 11 15,-1-11 1,12-1-16,25 0 16,-13 1-1,13-12-15,-25 11 16,-12 0 0,0 13-16,13 11 15,-1 0-15,13 0 16,-13 1-1,0-13-15,-24 0 16,13-11 0,23-1-16,0 13 15,13-13 1,-25 24-16,1-23 16,-1 11-16,-24 12 15,37-23 1,-1-1-16,13 1 15,-13 11 1,-12 12-16,-11 0 16,-1 1-16,0-1 15,24 0 1,1-12-16,-1-11 16,-11 11-1,-37 24-15,24-12 16,0 24-16,25-35 15,-1 11 1,0-12-16,1-11 16,-13 11-1,13-12-15,-1 1 16,13-1 0,-1 1-16,1 11 15,11-23-15,1-1 16,-1 1-1,1 0-15,0-1 16,-1 1 0,13-13-16,12-11 15,0 0 1,-1 0-16,13 0 16,0 0-16,12-12 15,0 0 1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0.6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0 106 0,'0'0'16,"12"0"-16,0 0 15,12 0 1,13-11-16,-1-1 16,12 12-16,1-12 15,11 0 1,1 12-16,11-12 16,-11 12-1,-13 0-15,-12-12 16,1 12-1,-1-12-15,0 12 16,0 0-16,1 0 16,-1 0-1,12 0-15,13-12 16,-1 12 0,-11-11-16,-1 11 15,0 0-15,-11 0 16,-1 0-1,-12 0-15,0 0 16,-24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1.67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61 0,'0'0'0,"0"0"15,12 0 1,12-12-16,0 12 16,13-12-1,11 12-15,0 0 16,13-11-16,24 11 15,-1-12 1,-23 12-16,-1 0 16,1 0-1,-13 0-15,25 0 16,11 0 0,13 0-16,0 0 15,-13 0-15,-23 0 16,11 0-1,13 0-15,24 0 16,12 0 0,-24 0-16,-13 0 15,1 0-15,24 0 16,0 0 0,-12 0-16,-1 0 15,-11 0 1,-12 0-16,11 0 15,1 0-15,0 0 16,-1 0 0,-23 0-16,-1 0 15,-11 0 1,-1-12-16,-12 12 16,0 0-1,1 0-15,-1 0 16,0 0-16,1 0 15,-13 0 1,0 0-16,-12 0 16,0 0-1,-12 0-15,0 0 16,0 0 0,0 0-16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2.53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1210 0,'0'0'16,"0"0"-16,0 0 15,0 0 1,0 0-16,0 0 16,0 0-16,0 0 15,0 0 1,0 0-16,13-12 15,-1-11 1,0-1-16,0-12 16,0-11-16,0-13 15,0 1 1,0 0-16,-12-1 16,0 13-1,0 0-15,0-1 16,-12-11-1,0-24-15,12-12 16,12-12-16,12 0 16,1-12-1,-13 1-15,-12 118 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3.2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2504 0,'0'0'16,"0"0"-1,0 0-15,0 0 16,0 0 0,13 0-16,-13 0 15,12-12-15,12-11 16,0-13 0,12-23-16,1-36 15,-1-36 1,0 13-16,-12-1 15,1-24-15,11 13 16,-12 11 0,0 36-16,0-12 15,1-23 1,-13-1-16,0 24 16,0 12-16,0 0 15,12-24 1,12-59-16,-11 35 15,-1 25 1,0 11-16,12-12 16,-11 36-1,-13 11-15,-12 60 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4.0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0 237 0,'0'0'16,"0"0"-16,0-24 15,0 1 1,12-1-16,0-12 15,0 1 1,1-1-16,-1 12 16,-12 1-16,0 11 15,0 12 1,0 0-16,0 0 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4.53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2261 0 0,'0'0'15,"-12"12"-15,-24 11 16,-24 25 0,-1-12-16,-11 11 15,-1 12 1,-24 24-16,0 12 15,-36 0 1,0-12-16,24 0 16,1 0-16,-25 36 15,24-24 1,-24 12-16,36-36 16,0 0-1,-24 12-15,-24 12 16,12 12-16,36-24 15,13 0 1,35-35-16,13-13 16,12 1-1,12-12-15,12-24 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5.04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2516 0 0,'0'0'15,"-37"24"1,-11 0-16,-12 11 16,-13 13-1,-12-1-15,-24 13 16,-11 23-16,-1 12 15,12-24 1,12 0-16,-12-12 16,-12 12-1,0-11-15,12 23 16,0 0-16,-11 12 16,-14-12-1,14-12-15,23-12 16,12 13-1,-12-1-15,13-12 16,-1 12 0,0-11-16,13-13 15,11 1-15,13-13 16,48-35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5.44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1016 0 0,'0'0'16,"0"0"-1,-12 12-15,0 12 16,-12 12-16,-25 11 16,-11 1-1,-13-1-15,1 1 16,-1-1-1,13-11-15,-13 11 16,1 1-16,-1 11 16,1 0-1,-13 1-15,12-1 16,13-24 0,11 1-16,25 0 15,24-36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7.02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326 1293 0,'0'0'16,"-12"12"-16,-24 12 16,-24 23-1,-1 12-15,13-11 16,-1-13-16,25-11 16,0-12-1,12 0-15,12-12 16,12 0-1,36-24-15,37-11 16,72-37 0,61-11-16,-37 12 15,98-48-15,-62 13 16,37-25 0,24 36-16,-108 36 15,47-24 1,-23 35-16,-61 1 15,0 11-15,-24 13 16,-24-1 0,-37 12-16,-24 12 15,-24 12 1,-12 23-16,-48 37 16,-61 70-1,-61 36-15,25-36 16,24-23-16,-12 12 15,48-48 1,37-36-16,23-23 16,25-24-1,12-12-15,36-35 16,49-48-16,72-83 16,61-48-1,-49 72-15,49-60 16,-24 48-1,-85 59-15,-37 36 16,-24 36 0,-23 11-16,-13 12 15,-12 12-15,0 12 16,-24 47 0,-49 84-16,-24-13 15,0 24 1,13 12-16,23-23 15,13-72-15,24-23 16,12-13 0,0-11-16,12-12 15,0 0 1,0-12-16,12-12 16,24-48-16,24-35 15,37-35 1,12-36-16,0-48 15,-37 72 1,-11 47-16,12 0 16,-13 24-1,-12 23-15,-11 25 16,-25 23-16,0 23 16,-12 48-1,-49 119-15,1 0 16,-12 24-1,-1 11-15,25-106 16,12-36 0,12-36-16,12-23 15,0-12-15,0-12 16,0 0 0,12-24-16,12-71 15,12-35 1,13-24-16,-1-36 15,-12 71 1,-12 60-16,-12 35 16,-12 24-16,0 0 15,-12 47 1,-24 48-16,-24 72 16,-1 34-1,13-82-15,11-24 16,1-24-16,12-23 15,-12-1 1,-1-11-16,1-13 16,-12 1-1,-13-12-15,-11 0 16,-37 12 0,-12-1-16,-12-11 15,12 12-15,0 0 16,0-1-1,-24-11-15,24 0 16,12 0 0,0 0-16,-12-12 15,-12 12-15,24 0 16,25-1 0,-13 1-16,-12 12 15,0-12 1,12 0-16,13 0 15,11-1-15,13 1 16,11 0 0,1 0-16,12 0 15,36-12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5:01.36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01EA858-55D4-450A-98E1-C641D53FF42C}" emma:medium="tactile" emma:mode="ink">
          <msink:context xmlns:msink="http://schemas.microsoft.com/ink/2010/main" type="writingRegion" rotatedBoundingBox="8305,8773 9165,8773 9165,9512 8305,9512"/>
        </emma:interpretation>
      </emma:emma>
    </inkml:annotationXML>
    <inkml:traceGroup>
      <inkml:annotationXML>
        <emma:emma xmlns:emma="http://www.w3.org/2003/04/emma" version="1.0">
          <emma:interpretation id="{2E0545AA-9D55-487D-93AB-E584053FCD9C}" emma:medium="tactile" emma:mode="ink">
            <msink:context xmlns:msink="http://schemas.microsoft.com/ink/2010/main" type="paragraph" rotatedBoundingBox="8305,8773 9165,8773 9165,9512 8305,9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7DC2CA-5B10-4DD8-AE6D-CEBBC6EB4B7B}" emma:medium="tactile" emma:mode="ink">
              <msink:context xmlns:msink="http://schemas.microsoft.com/ink/2010/main" type="line" rotatedBoundingBox="8305,8773 9165,8773 9165,9512 8305,9512"/>
            </emma:interpretation>
          </emma:emma>
        </inkml:annotationXML>
        <inkml:traceGroup>
          <inkml:annotationXML>
            <emma:emma xmlns:emma="http://www.w3.org/2003/04/emma" version="1.0">
              <emma:interpretation id="{5BCE323E-D1E1-4EDD-8336-10BD996AF43E}" emma:medium="tactile" emma:mode="ink">
                <msink:context xmlns:msink="http://schemas.microsoft.com/ink/2010/main" type="inkWord" rotatedBoundingBox="8305,8773 9165,8773 9165,9512 8305,9512"/>
              </emma:interpretation>
            </emma:emma>
          </inkml:annotationXML>
          <inkml:trace contextRef="#ctx0" brushRef="#br0">23-2346 0,'0'0'0,"0"0"16,0 0-1,0 0-15,12 11 16,0 24-1,0 23-15,-12 23 16,-12 23-16,0-12 16,0-11-1,1-12-15,-1 1 16,0-24 0,0-11-16,12-12 15,0-12 1,0 1-16,0-1 15,0-11-15,12 0 16,12 0 0,11 0-16,12-11 15,0-1 1,0-11-16,0 0 16,1 0-16,-1 11 15,-47 12 1</inkml:trace>
          <inkml:trace contextRef="#ctx0" brushRef="#br0" timeOffset="357.4407">683-2138 0,'0'0'16,"0"0"0,0 0-16,12 23 15,11 12-15,13 34 16,11 47 0,-47-116-16</inkml:trace>
          <inkml:trace contextRef="#ctx0" brushRef="#br0" timeOffset="1998.3906">707-1999 0,'0'0'15,"0"0"-15,0 0 16,0 0 0,0 0-16,0 0 15,0 0-15,0 0 16,-12-12-1,0 0-15,0 1 16,12 11 0,-11-12-16,11 12 15,0 0-15,0 0 16,0 0 0,0 0-16,0 0 15,0 0 1,0 0-16,0 12 15,11 23 1,13 11-16,-1 0 16,13 23-16,-13-11 15,1-12 1,-12-11-16,-1-12 16,1 0-1,-12-11-15,0-1 16,0 1-1,0-12-15,0 0 16,0 0-16,0 0 16,0 0-1,0 0-15,0 0 16,0 0 0,0 0-16,-12-12 15,1-11-15,-1-11 16,0-1-1,0 0-15,-11-11 16,-1 0 0,1 11-16,-1 0 15,12 1 1,1 11-16,-1 0 16,0 11-16,12 12 15,0 0 1</inkml:trace>
        </inkml:traceGroup>
      </inkml:traceGroup>
    </inkml:traceGroup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7.45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689 0 0,'0'0'16,"-12"12"-16,-24 0 15,-13 12 1,1 0-16,0-1 15,-1 1-15,1 0 16,0 0 0,-1-13-16,-11 13 15,11-12 1,-11 12-16,11 0 16,13-13-16,0 1 15,24 0 1,12-12-16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7.79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351 0 0,'0'0'15,"0"0"1,-12 12-16,-12-1 15,-12 13-15,-25 0 16,13-12 0,-13 0-16,13 0 15,12-1 1,11 1-16,25-12 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8.0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0,'0'0'15,"0"0"-15,0 0 16,0 0 0,0 0-16,0 0 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38.64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0-16,0 0 15,0 0 1,0 0-16,0 0 15,0 0-15,0 0 16,0 0 0,0 0-16,0 0 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8:48.6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C560D3-E1A7-48D9-92FF-5327E0251B7F}" emma:medium="tactile" emma:mode="ink">
          <msink:context xmlns:msink="http://schemas.microsoft.com/ink/2010/main" type="inkDrawing" rotatedBoundingBox="6715,11943 11797,11823 11808,12298 6726,12419" semanticType="underline" shapeName="Other">
            <msink:sourceLink direction="with" ref="{16E608FC-9FCC-48E6-972E-F48047B4D93C}"/>
            <msink:sourceLink direction="with" ref="{3B41DF9D-8427-4D74-94B4-F3102089C053}"/>
            <msink:sourceLink direction="with" ref="{5E84E784-E5DE-462C-919F-FFAA6EAACB98}"/>
          </msink:context>
        </emma:interpretation>
      </emma:emma>
    </inkml:annotationXML>
    <inkml:trace contextRef="#ctx0" brushRef="#br0">0 296 0,'0'0'0,"0"0"15,0 0-15,12 0 16,12 0-1,13 0-15,23 0 16,25 0-16,-13 0 16,1-11-1,24-1-15,36 12 16,12-12 0,-24 12-16,0 0 15,48 0 1,0 0-16,-24 0 15,-11 0-15,47 0 16,-12-12 0,-24 12-16,13 0 15,23-12 1,-36 0-16,-24 0 16,24 12-1,13 0-15,-25 0 16,-12 0-16,-25-12 15,1 12 1,24 0-16,-24 0 16,-13 0-1,-11 0-15,-12 0 16,-1 0-16,0 0 16,1 0-1,-1 0-15,-11 0 16,11 0-1,-11 0-15,11 0 16,-11 0 0,-13 0-16,0 0 15,0 0-15,-11 0 16,-1 0 0,0 0-16,12 0 15,1 0 1,-13 0-16,0 0 15,0 0-15,0 0 16,13 0 0,-1 0-16,0 0 15,-12 0 1,13 0-16,-13 0 16,0-11-1,0 11-15,-12 0 16,0 0-16,0 0 15,-12 0 1,0 0-16,0 0 16,0 0-1,0-12-15,-12 0 16,-12 0 0,-12 0-16,0-12 15,-13 1-15,1-1 16,12 12-1,-1 0-15,13 0 16,0 0 0,12 1-16,0-1 15,0 12-15,12 0 16,0 0 0,0 0-16,0 0 15,0 0 1,24 0-16,12 0 15,12 12-15,13-12 16,-1 11 0,-11 1-16,-13 0 15,-12 0 1,0 0-16,-11-12 16,-1 12-1,0 0-15,0-12 16,0 12-1,-12-12-15,0 0 16,0 0-16,0 11 16,0 1-1,0 0-15,-12 12 16,-12 11 0,-13 1-16,-11 12 15,0-13-15,-1 13 16,25-25-1,0 1-15,0 0 16,-1-12 0,13 0-16,0-1 15,12-11-15,0 0 16,0 0 0,0 0-16,0 0 15,0 0 1,0-11-16,-12-25 15,0-12 1,12 1-16,-12 0 16,0-1-16,0 1 15,0-1 1,12 24-16,0 24 16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9:03.0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320D45-560B-459B-BB12-24D62D49FB6A}" emma:medium="tactile" emma:mode="ink">
          <msink:context xmlns:msink="http://schemas.microsoft.com/ink/2010/main" type="inkDrawing" rotatedBoundingBox="12429,6002 16324,6058 16324,6125 12428,6068" semanticType="strikethrough" shapeName="Other">
            <msink:sourceLink direction="with" ref="{1A44F9E5-3989-493B-BEEF-C78517860A03}"/>
            <msink:sourceLink direction="with" ref="{2277157B-42B3-42D5-B974-B388F738ACC2}"/>
          </msink:context>
        </emma:interpretation>
      </emma:emma>
    </inkml:annotationXML>
    <inkml:trace contextRef="#ctx0" brushRef="#br0">0 31 0,'0'0'0,"0"0"15,12 0 1,24 0-16,13 0 15,47 0 1,13 0-16,0-12 16,12 12-1,48-12-15,1 12 16,-25 0-16,73 0 16,-1 0-1,1 0-15,36 0 16,-36 12-1,48 0-15,-48 0 16,-1-12 0,37 11-16,-48 1 15,12 0-15,-1 0 16,-59 0 0,-158-12-16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9:04.5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5445E3-339B-4B82-AF87-9F382E89D208}" emma:medium="tactile" emma:mode="ink">
          <msink:context xmlns:msink="http://schemas.microsoft.com/ink/2010/main" type="inkDrawing" rotatedBoundingBox="14265,10263 14352,6172 14533,6175 14447,10267" semanticType="scratchOut" shapeName="Line"/>
        </emma:interpretation>
      </emma:emma>
    </inkml:annotationXML>
    <inkml:trace contextRef="#ctx0" brushRef="#br0">6 0 0,'0'0'16,"0"0"-16,12 12 16,0 12-1,12 23-15,1 25 16,-1 34-1,0 13-15,-12 23 16,-12 48 0,0 24-16,0-48 15,12 60-15,-12-25 16,0 13 0,-12 47-16,-12-95 15,-12 71 1,-1-11-16,25-60 15,0 24-15,0-24 16,12-35 0,0-37-16,0 25 15,0 0 1,0-36-16,0-12 16,0-35-16,0-1 15,0 1 1,12-1-16,0 1 15,-12 0 1,0-1-16,0-11 16,0-12-1,0 12-15,0-13 16,12 1-16,-12-12 16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3:52.2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E66805-1A2B-454A-A2D3-9B59CB8E0502}" emma:medium="tactile" emma:mode="ink">
          <msink:context xmlns:msink="http://schemas.microsoft.com/ink/2010/main" type="inkDrawing" rotatedBoundingBox="18065,17828 21125,17857 21124,17896 18064,17867" semanticType="strikethrough" shapeName="Other">
            <msink:sourceLink direction="with" ref="{AE66FF06-EE26-44A0-9B3A-5D7D55D5DA6E}"/>
          </msink:context>
        </emma:interpretation>
      </emma:emma>
    </inkml:annotationXML>
    <inkml:trace contextRef="#ctx0" brushRef="#br0">0 26 0,'0'0'16,"0"0"-1,24 0-15,1 0 16,11 0-16,24 0 16,25-12-1,36 0-15,0 12 16,-12 12-1,12-12-15,48 0 16,-12 0-16,-24 0 16,37 0-1,47 0-15,-71 0 16,11 0 0,36 0-16,-35 0 15,-37 12 1,12-12-16,24 0 15,-36 12-15,-24 0 16,-25-12 0,-23 0-16,-1 0 15,-12 0 1,-12 11-16,-24-11 16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49:54.5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C3336D-590F-4F51-AEEB-A1BEA4289247}" emma:medium="tactile" emma:mode="ink">
          <msink:context xmlns:msink="http://schemas.microsoft.com/ink/2010/main" type="inkDrawing" rotatedBoundingBox="11641,14677 14871,14641 14872,14680 11642,14716" semanticType="underline" shapeName="Other">
            <msink:sourceLink direction="with" ref="{BBECCBD7-1E57-45BE-857E-07DC5F4959B0}"/>
          </msink:context>
        </emma:interpretation>
      </emma:emma>
    </inkml:annotationXML>
    <inkml:trace contextRef="#ctx0" brushRef="#br0">4127 6909 0,'0'0'16,"0"0"-1,0 0-15,12 0 16,13 0-16,-1 0 15,24 0 1,25-11-16,11 11 16,1 0-1,0 0-15,-13 0 16,25 0-16,24 0 16,12 0-1,-36 0-15,0 0 16,23-12-1,14 12-15,-1 0 16,-25 0 0,-23 0-16,12-12 15,36 0-15,0 24 16,-24-12 0,-25 0-16,13 0 15,0 0 1,12 0-16,-12 0 15,-13 0-15,-11 0 16,-13 0 0,1 0-16,-1 0 15,13 0 1,-13 0-16,13 0 16,-25 0-1,1 12-15,-49-12 16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0:30.1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2161AC-CC06-4DFC-9F25-C377955F8616}" emma:medium="tactile" emma:mode="ink">
          <msink:context xmlns:msink="http://schemas.microsoft.com/ink/2010/main" type="inkDrawing" rotatedBoundingBox="22646,14732 25694,14532 25697,14576 22649,14776" semanticType="underline" shapeName="Other">
            <msink:sourceLink direction="with" ref="{72B726E2-46DB-4B34-ABF1-A026CC055D4E}"/>
          </msink:context>
        </emma:interpretation>
      </emma:emma>
    </inkml:annotationXML>
    <inkml:trace contextRef="#ctx0" brushRef="#br0">15134 6981 0,'0'0'15,"0"0"-15,0 0 16,0 0-1,0 0-15,0 0 16,0 0-16,12 0 16,36-12-1,49 0-15,48 0 16,-12 0 0,37 0-16,72-11 15,-61 11 1,61-12-16,-24 12 15,-13-12-15,25 13 16,-49 11 0,-35-12-16,23 0 15,-12 12 1,-36 0-16,-36 0 16,-13-12-16,1 12 15,-25 0 1,1 0-16,-25 0 15,-24 0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0:10.6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799DA3-E064-4E3C-99BA-51584A4FD1E2}" emma:medium="tactile" emma:mode="ink">
          <msink:context xmlns:msink="http://schemas.microsoft.com/ink/2010/main" type="inkDrawing" rotatedBoundingBox="16362,15155 19177,15106 19178,15129 16363,15178" semanticType="underline" shapeName="Other">
            <msink:sourceLink direction="with" ref="{D1ADAE69-8E41-404C-A788-63401A6B088C}"/>
            <msink:sourceLink direction="with" ref="{900A89A1-8938-4062-926D-29B2F3E51942}"/>
          </msink:context>
        </emma:interpretation>
      </emma:emma>
    </inkml:annotationXML>
    <inkml:trace contextRef="#ctx0" brushRef="#br0">-16218 13776 0,'0'0'16,"0"0"0,11 0-16,13 0 15,23 0-15,0 0 16,47-11 0,24 11-16,-12 0 15,-11 0 1,46-12-16,36 12 15,-24 0 1,-24-11-16,48 11 16,23-12-1,-58 12-15,-1 0 16,36 0-16,-24 0 16,-35 0-1,-1 0-15,13 0 16,-24 0-1,-35 0-15,-12 0 16,-12 0-16,-12 0 16,-35 0-1</inkml:trace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4:19.59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530A9BA-8E3B-4816-B6A1-21059DC76C32}" emma:medium="tactile" emma:mode="ink">
          <msink:context xmlns:msink="http://schemas.microsoft.com/ink/2010/main" type="inkDrawing" rotatedBoundingBox="11315,15917 29895,15369 30014,19409 11435,19957" hotPoints="11270,17273 19500,16005 30160,16982 28585,19018 20964,19500 11974,18881" semanticType="enclosure" shapeName="Hexagon">
            <msink:sourceLink direction="with" ref="{3E1C9BC5-EE31-4D44-8ACC-3E863EBDC86F}"/>
            <msink:sourceLink direction="with" ref="{60461D64-97B1-4792-AD88-85F6E71C5A80}"/>
            <msink:sourceLink direction="with" ref="{0EEA38EB-FFCE-44D5-B7B5-767FC9D181C6}"/>
            <msink:sourceLink direction="with" ref="{AA494B8E-472C-4F11-9541-344C9E1EC2E6}"/>
            <msink:sourceLink direction="with" ref="{AE66FF06-EE26-44A0-9B3A-5D7D55D5DA6E}"/>
            <msink:sourceLink direction="with" ref="{F5652129-D4B9-49B8-B3A1-DF6FD55D630E}"/>
            <msink:sourceLink direction="with" ref="{9AFF896E-A2FC-4234-AB48-E64DEEEF8BE0}"/>
          </msink:context>
        </emma:interpretation>
      </emma:emma>
    </inkml:annotationXML>
    <inkml:trace contextRef="#ctx0" brushRef="#br0">674 3286 0,'0'0'0,"0"0"15,0 0-15,0 0 16,0 0-1,-12 0-15,0-12 16,-12 0-16,-1-12 16,-23-11-1,-12-13-15,-13-11 16,0 0 0,-11-13-16,23 13 15,13 0 1,-1-24-16,1-36 15,12 0-15,24 24 16,0 0 0,12-23-16,12-1 15,12 0 1,12 13-16,25 11 16,11 0-16,25-12 15,-12 12 1,-1 12-16,25 24 15,-12 11 1,0 13-16,-13 23 16,-11 24-1,0 11-15,-1 25 16,13-1-16,-25 1 16,1-1-1,-25-11-15,-12-1 16,0-11-1,-12 0-15,1-12 16,-13 0-16,0-1 16,0-11-1,0 0-15,12 0 16,12-11 0,12-25-16,25-23 15,23-48 1,25 24-16,36-12 15,0 24-15,1-1 16,47-11 0,1 24-16,-37 23 15,85 1 1,-25-1-16,1 24 16,12 12-16,-61 12 15,-24 12 1,25 23-16,-25 1 15,-48-13 1,-25 13-16,-11-1 16,-13 1-1,1 11-15,-25-11 16,-12-13-16,-12-11 16,0 0-1,0-24-15,0 0 16,0 0-1,0 0-15,0-24 16,12-12-16,12-23 16,12-12-1,37-24-15,60-36 16,-12 13 0,0 11-16,60 12 15,-23 12 1,-1 12-16,24 0 15,1 11-15,-49 36 16,12 13 0,24 34-16,-36 1 15,-12 24 1,-24-13-16,12 13 16,0 11-16,0 12 15,-25 0 1,-23 1-16,-13-13 15,-12-12 1,-24-23-16,-12 0 16,0-12-1,0-12-15,0 0 16,-12 0-16,-12-24 16,0-12-1,0-23-15,24 0 16,24-13-1,12 1-15,13 0 16,35-36 0,13 24-16,36 0 15,-12 12-15,24 12 16,25 11 0,11 24-16,-24 13 15,13 11 1,-1 11-16,-36 13 15,-12 12-15,12 11 16,24 24 0,-36-11-16,-36-1 15,-25-11 1,-11-13-16,-13 1 16,-12-1-16,-12 1 15,-12 0 1,0-13-16,0-11 15,0-12 1,0 0-16,0 0 16,12 0-1,12 0-15,25-12 16,48-11-16,36-1 16,-24 0-1,11 12-15,26 12 16,-1 0-1,-36 12-15,-13 12 16,1 23 0,0 13-16,0 11 15,-13 0-15,-11 0 16,-25-23 0,-11-1-16,-25-11 15,-12 23 1,-12-11-16,-13-13 15,-11 1-15,0-13 16,12-11 0,-1-12-16,13 0 15,0-12 1,0 1-16,12-1 16,24-24-1,37-11-15,36-13 16,-1 13-16,49-1 15,25 13 1,-25 23-16,-24 24 16,0 23-1,24 13-15,-36-1 16,-24 1-16,-25-1 16,-24 1-1,-12-13-15,-11-11 16,-13-12-1,0 0-15,0-12 16,0 0 0,0 0-16,24-12 15,24-24-15,49-23 16,72-36 0,13 0-16,47-24 15,25 25 1,-24 46-16,36 12 15,-72 36-15,72 12 16,-60 36 0,-13 35-16,13 0 15,-49-12 1,-48-12-16,-24 25 16,-13-1-1,-24-24-15,-23 0 16,-13-11-16,-12-13 15,-12-11 1,0 0-16,-1-12 16,-11-12-1,0-24-15,0-24 16,24-11 0,24-12-16,37-24 15,72 0-15,36 0 16,24 24-1,98 0-15,-86 35 16,86 24 0,-62 12-16,25 24 15,-24 47-15,-60 0 16,47 1 0,-47 11-16,-37 23 15,-37 1 1,-35-12-16,-1 12 15,-11 12 1,-37 23-16,-24-23 16,-24-12-16,-37-13 15,-60 13 1,-12-24-16,12-23 16,-73-25-1,37-23-15,36-24 16,36 0-16,12-11 15,25-1 1,24 12-16,23 0 16,13 12-1,0 0-15,13-12 16,35 0 0,49 12-16,24 24 15,-25 12-15,-11 23 16,-12 12-1,-25 12-15,-24 0 16,-12 12 0,-24 36-16,-48 11 15,-61 1-15,-12-36 16,-37-13 0,-84-10-16,12-13 15,-60-24 1,36-35-16,-48-36 15,132 1 1,-24-13-16,1 0 16,72 1-16,36-1 15,12-11 1,25 11-16,24 12 16,11 1-1,13 11-15,12 12 16,0 0-16,0 0 15,12 12 1,1 11-16,-13 13 16,0 11-1,-37 13-15,-35 23 16,-49 12 0,-12-12-16,-49-12 15,-72-12-15,12-35 16,-72-12-1,72-36-15,-36-23 16,96 11 0,-11-11-16,23-1 15,50 13-15,47-1 16,25 12 0,11 1-16,13 11 15,12 0 1,12 12-16,0 0 15,0 0 1,0 0-16,0 0 16,0 12-16,0 35 15,-12 13 1,-24 11-16,-25 0 16,-36 0-1,-36 0-15,0-23 16,-12-13-16,-48-23 15,23-12 1,37-12-16,-12-23 16,24-1-1,24-23-15,13-12 16,35 11-16,13 13 16,12-1-1,12 13-15,12 11 16,0 0-1,0 12-15,0 12 16,0 0 0,12 12-16,-12 24 15,0 23-15,-12-11 16,-25 11 0,-11 0-16,-37 1 15,-96 23 1,24-36-16,-49 1 15,-24-25 1,61-23-16,-12-11 16,11-13-16,49 0 15,49 0 1,23 1-16,13-1 16,12 0-1,12 0-15,0 13 16,12 11-16,0 0 15,0 0 1,0 0-16,-25 11 16,-47 13-1,-85 24-15,-13-36 16,-11-1 0,-37-11-16,13-11 15,-13-13-15,-24-12 16,73 1-1,-25-48-15,1-24 16,72 12 0,36 24-16,37-12 15,11-1-15,25 25 16,0 0 0,12 23-16,0 12 15,12 13 1,-12 11-16,12 11 15,-12 13 1,-12 24-16,-24 23 16,-25 12-16,-72 24 15,-36-24 1,24-36-16,-49 1 16,25-25-1,24-34-15,0-37 16,0-11-1,36-1-15,36 1 16,25 12-16,24 11 16,12 0-1,12 1-15,0 23 16,0 12 0,0 0-16,12 0 15,-12 0-15,0 0 16,-25 24-1,-23 23-15,-37 1 16,-72 23 0,0-24-16,0-23 15,-25-12 1,-11-24-16,48-24 16,-1-11-16,1-12 15,12-24 1,36-12-16,37 12 15,36 11 1,12 25-16,0 11 16,12 13-16,0 11 15,0 12 1,0 0-16,0 12 16,-25 47-1,-11 12-15,-12 0 16,-25-11-1,-24-1-15,-48 0 16,36-23-16,13-12 16,-25-12-1,0-24-15,24-12 16,37-12 0,11-23-16,25-24 15,24 24-15,12-1 16,12 13-1,13 11-15,-1 24 16,0 12 0,-12 12-16,0 24 15,-11 23 1,-26-11-16,-23 11 16,-36 12-16,-25-12 15,0-11 1,0-12-16,-24-13 15,25-23 1,11-12-16,37 1 16,23-13-16,13 0 15,12 0 1,12 12-16,0 1 16,13 11-1,-1 0-15,-12 11 16,-12 1-1,-12 24-15,-24 11 16,-25 1-16,1-13 16,-13-23-1,-12-12-15,1-23 16,23-13 0,13-11-16,24-13 15,12-11-15,-1 0 16,13 71-1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1:37.416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E7D547-5B0B-4E66-B1D5-60FE9F32B894}" emma:medium="tactile" emma:mode="ink">
          <msink:context xmlns:msink="http://schemas.microsoft.com/ink/2010/main" type="inkDrawing" rotatedBoundingBox="6605,11634 9133,10071 9175,10139 6646,11702" semanticType="callout" shapeName="Other">
            <msink:sourceLink direction="with" ref="{D493CE4B-F1FC-48B3-A61E-C4BC92B1637E}"/>
          </msink:context>
        </emma:interpretation>
      </emma:emma>
    </inkml:annotationXML>
    <inkml:trace contextRef="#ctx0" brushRef="#br0">-868 3907 0,'0'0'16,"0"0"0,0 0-16,0 0 15,0 0 1,0 0-16,12-12 16,1 0-16,-1-11 15,0-1 1,0 0-16,12 1 15,0-1 1,0 0-16,1 0 16,11 1-16,0 11 15,13-12 1,-1 0-16,0 1 16,-11 11-1,-1-12-15,0 0 16,0 0-1,13-11-15,-1-1 16,1 1-16,-1-1 16,0 0-1,25 1-15,0-13 16,-13 13 0,-12 11-16,-11 0 15,11-11 1,-12 11-16,1 0 15,11 1-15,0-1 16,13-12 0,-1 1-16,-11 11 15,23-12 1,-23 1-16,-1-1 16,0 0-16,1 1 15,11-13 1,-11 13-16,11-1 15,-11 12 1,-1 1-16,0-13 16,1 12-1,-1 1-15,0-1 16,-11 12-16,-1 0 16,0 0-1,-12 0-15,1-11 16,-1-1-1,0 0-15,0 12 16,0-11-16,1 11 16,-13 0-1,12 0-15,0 0 16,-24 12 0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3:53.1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1C9BC5-EE31-4D44-8ACC-3E863EBDC86F}" emma:medium="tactile" emma:mode="ink">
          <msink:context xmlns:msink="http://schemas.microsoft.com/ink/2010/main" type="writingRegion" rotatedBoundingBox="18744,16228 21288,16407 21186,17847 18643,17669">
            <msink:destinationLink direction="with" ref="{B530A9BA-8E3B-4816-B6A1-21059DC76C32}"/>
          </msink:context>
        </emma:interpretation>
      </emma:emma>
    </inkml:annotationXML>
    <inkml:traceGroup>
      <inkml:annotationXML>
        <emma:emma xmlns:emma="http://www.w3.org/2003/04/emma" version="1.0">
          <emma:interpretation id="{9A618701-34B0-4514-9CB4-0085D97D576B}" emma:medium="tactile" emma:mode="ink">
            <msink:context xmlns:msink="http://schemas.microsoft.com/ink/2010/main" type="paragraph" rotatedBoundingBox="18744,16228 21288,16407 21186,17847 18643,17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3FF7F-F51B-492B-9417-E5AF89EB2B9B}" emma:medium="tactile" emma:mode="ink">
              <msink:context xmlns:msink="http://schemas.microsoft.com/ink/2010/main" type="line" rotatedBoundingBox="18744,16228 21288,16407 21186,17847 18643,17669"/>
            </emma:interpretation>
          </emma:emma>
        </inkml:annotationXML>
        <inkml:traceGroup>
          <inkml:annotationXML>
            <emma:emma xmlns:emma="http://www.w3.org/2003/04/emma" version="1.0">
              <emma:interpretation id="{31058420-76AF-46BD-B8B4-773256301585}" emma:medium="tactile" emma:mode="ink">
                <msink:context xmlns:msink="http://schemas.microsoft.com/ink/2010/main" type="inkWord" rotatedBoundingBox="18744,16228 21288,16407 21186,17847 18643,17669"/>
              </emma:interpretation>
            </emma:emma>
          </inkml:annotationXML>
          <inkml:trace contextRef="#ctx0" brushRef="#br0">11167 9330 0,'0'0'0,"0"0"15,0 0 1,12-12-16,0 12 15,13 0 1,11 0-16,12 0 16,13 0-16,35 0 15,-11 12 1,-12-12-16,-13 0 16,-11 0-1,-49 0-15</inkml:trace>
          <inkml:trace contextRef="#ctx0" brushRef="#br0" timeOffset="-301.2582">11506 8986 0,'0'0'16,"12"-12"-16,24-12 15,0-11 1,1-13-16,-1-35 16,-12-12-16,-12 36 15,-12 12 1,0-1-16,-12 12 15,0 13 1,0 11-16,-24 12 16,-1 12-16,-11 47 15,0 36 1,11 12-16,13 35 16,0 36-1,24-35-15,12-25 16,0 48-16,0-35 15,0-24 1,1-36-16,-1-12 16,0-11-1,-12-48-15</inkml:trace>
          <inkml:trace contextRef="#ctx0" brushRef="#br0" timeOffset="310.9849">12062 8855 0,'0'0'0,"0"0"16,-12 0 0,0 12-16,0 12 15,-12 0-15,0 35 16,11 24 0,1 0-16,12 0 15,0-11 1,12-1-16,13 12 15,11-12 1,0-24-16,25-11 16,-61-36-16</inkml:trace>
          <inkml:trace contextRef="#ctx0" brushRef="#br0" timeOffset="1054.4938">12413 9235 0,'0'0'0,"0"0"16,0 0-1,0 0-15,-12-12 16,0 0-1,-12 1-15,11-1 16,1 0 0,0-12-16,12-11 15,12-1-15,0 12 16,1 0 0,11 13-16,0-1 15,-12 12 1,0 0-16,12 12 15,-12 35-15,-12 48 16,0-12 0,-12-12-16,0-11 15,0-13 1,0 1-16,0-13 16,12-23-1,0-12-15,0 0 16,0 0-16,0 0 15,12-24 1,12-23-16,25-36 16,-1-24-1,12 12-15,-11 12 16,-1 24-16,-11 11 16,-13 13-1,0-13-15,-12 24 16,-12 12-1,0 12-15,0 0 16,0 0 0,-24 12-16,0 12 15,-1 12-15,-11 35 16,12 0 0,12-12-16,12 1 15,0-1 1,12-11-16,12-1 15,12-11 1,1-1-16,-37-35 16</inkml:trace>
          <inkml:trace contextRef="#ctx0" brushRef="#br0" timeOffset="1692.1936">12897 9128 0,'0'0'16,"0"0"-16,0 0 15,12 24-15,-12 24 16,0 11 0,0 12-16,-12 0 15,0 1 1,0-37-16,12 1 16,-13-13-1,13-23-15,0 0 16,0 0-16,0 0 15,13-11 1,11-37-16,24-23 16,1 12-1,-1-1-15,0 25 16,1 23-16,-1 12 16,-12 12-1,1 11-15,-1 13 16,-12 0-1,0 11-15,-12 1 16,-12-13-16,0 13 16,0-48-1</inkml:trace>
          <inkml:trace contextRef="#ctx0" brushRef="#br0" timeOffset="2014.6828">13574 8844 0,'0'0'15,"0"0"1,12 0-16,12 11 16,1 13-1,11 24-15,0 47 16,-12 0-16,-24-1 16,-12-22-1,0-1-15,-36 24 16,48-95-1</inkml:trace>
        </inkml:traceGroup>
      </inkml:traceGroup>
    </inkml:traceGroup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5:46.7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3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4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DB2D29-E767-4521-BC6B-9A688589EC48}" emma:medium="tactile" emma:mode="ink">
          <msink:context xmlns:msink="http://schemas.microsoft.com/ink/2010/main" type="writingRegion" rotatedBoundingBox="423,527 33395,-254 33849,18866 877,19648"/>
        </emma:interpretation>
      </emma:emma>
    </inkml:annotationXML>
    <inkml:traceGroup>
      <inkml:annotationXML>
        <emma:emma xmlns:emma="http://www.w3.org/2003/04/emma" version="1.0">
          <emma:interpretation id="{367674A3-40DE-424B-A91A-8EB87EC08CBB}" emma:medium="tactile" emma:mode="ink">
            <msink:context xmlns:msink="http://schemas.microsoft.com/ink/2010/main" type="paragraph" rotatedBoundingBox="13948,390 33273,-1045 33706,4791 14382,62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35A495F-30CB-4491-B7FF-B2DF0F9AB973}" emma:medium="tactile" emma:mode="ink">
              <msink:context xmlns:msink="http://schemas.microsoft.com/ink/2010/main" type="line" rotatedBoundingBox="14346,298 26445,-93 26492,1352 14392,1744"/>
            </emma:interpretation>
          </emma:emma>
        </inkml:annotationXML>
        <inkml:traceGroup>
          <inkml:annotationXML>
            <emma:emma xmlns:emma="http://www.w3.org/2003/04/emma" version="1.0">
              <emma:interpretation id="{7261CB86-20F6-445D-83D1-47CD49D9A3D3}" emma:medium="tactile" emma:mode="ink">
                <msink:context xmlns:msink="http://schemas.microsoft.com/ink/2010/main" type="inkWord" rotatedBoundingBox="23170,12 26445,-93 26485,1140 23210,1246"/>
              </emma:interpretation>
            </emma:emma>
          </inkml:annotationXML>
          <inkml:trace contextRef="#ctx0" brushRef="#br0">-6287-11604 0,'0'0'0,"0"12"15,-12 35-15,-12 36 16,-12 0 0,0-23-16,-25-13 15,1-11 1,-1-12-16,13-13 15,-1-11-15,13 0 16,0-23 0,-1-1-16,13 0 15,12 1 1,0 11-16,0 0 16,12 12-16,-12 0 15,0 0 1,-24 24-16,-1-1 15,-35 13 1,-25 11-16,24 1 16,13-13-1,60-35-15</inkml:trace>
          <inkml:trace contextRef="#ctx0" brushRef="#br0" timeOffset="-449.8163">-6420-10785 0,'0'0'0,"0"0"16,0 0-1,0 0-15</inkml:trace>
          <inkml:trace contextRef="#ctx0" brushRef="#br0" timeOffset="324.745">-6686-11497 0,'12'-12'16,"25"-12"0,11-23-16,-12-24 15,-12-13-15,-24 1 16,0 12-1,-12 24-15,-24 23 16,-12 0 0,-1 12-16,1 24 15,12 0 1,11 0-16,13 24 16,24 11-16,25 1 15,35 11 1,1-12-16,-73-47 15</inkml:trace>
          <inkml:trace contextRef="#ctx0" brushRef="#br0" timeOffset="878.8832">-7581-11070 0,'0'0'0,"0"0"16,0 0 0,0 0-16,0 0 15,0 0-15,0 0 16,0 0 0,0 0-16,0-12 15,0 0 1,12 0-16,-12 12 15,0 0 1,0 0-16,0 0 16,0 0-16,0 0 15,0 0 1,0 0-16,0 0 16,0 0-1,0 0-15,0 0 16,0 0-1,0-11-15,24-25 16,13-12-16,35-23 16,13 12-1,-85 59-15</inkml:trace>
          <inkml:trace contextRef="#ctx0" brushRef="#br0" timeOffset="2993.2976">-8004-11675 0,'0'0'0,"0"0"16,0 12-16,0 11 16,12 60-1,0 24-15,0-24 16,0-11-16,0-1 15,-12-12 1,0 12-16,-12 0 16,12-71-1</inkml:trace>
          <inkml:trace contextRef="#ctx0" brushRef="#br0" timeOffset="3248.882">-8113-11023 0,'0'0'0,"0"0"16,-12 24-16,-36 24 15,-25 11 1,0-12-16,1 1 15,11-12-15,13-25 16,0 1 0,11-12-16,37 0 15</inkml:trace>
          <inkml:trace contextRef="#ctx0" brushRef="#br0" timeOffset="3427.1671">-8294-11284 0,'0'0'0,"0"0"16,0 0-16,12 12 16,-12-12-1,0 0-15</inkml:trace>
          <inkml:trace contextRef="#ctx0" brushRef="#br0" timeOffset="4442.9561">-8621-11663 0,'0'0'0,"0"0"16,0 0-16</inkml:trace>
          <inkml:trace contextRef="#ctx0" brushRef="#br0" timeOffset="4244.3642">-8633-11284 0,'0'0'16,"0"0"-16,0 12 15,12 12 1,-12 12-16,0-1 16,0-11-16,-12 12 15,-12-1 1,0-11-16,-13 0 15,-23-1 1,-1-11-16,1-12 16,11-12-1,1 0-15,12 1 16,12-1-16,11 0 16,1 0-1,12 0-15,0 0 16,12 0-1,25 1-15,-1 11 16,0 0-16,-11 11 16,-13 1-1,-12 0-15,0 12 16,-12 0 0,-13-1-16,-11 1 15,0-12 1,-13 0-16,1-12 15,0-12-15,-1 0 16,13 0 0,12 0-16,12 0 15,12 1 1,0-1-16,0 12 16,12-12-16,0 12 15,0 0 1,0 0-16,0 0 15,-12 0 1,0 0-16,0 0 16,0 0-1,0 0-15,-12 12 16,-24 11-16,-25 13 16,1 0-1,-1 11-15,25-11 16,12-13-1,12 1-15,12 0 16,24 0 0,24 11-16,-48-35 15</inkml:trace>
          <inkml:trace contextRef="#ctx0" brushRef="#br0" timeOffset="4667.0295">-8887-11462 0,'12'0'0,"24"-11"15,13 11-15,-1 0 16,0 0 0,-11 0-16,-37 0 15</inkml:trace>
        </inkml:traceGroup>
        <inkml:traceGroup>
          <inkml:annotationXML>
            <emma:emma xmlns:emma="http://www.w3.org/2003/04/emma" version="1.0">
              <emma:interpretation id="{F25EDCB3-DA92-4BA9-B164-E774E5CC01F7}" emma:medium="tactile" emma:mode="ink">
                <msink:context xmlns:msink="http://schemas.microsoft.com/ink/2010/main" type="inkWord" rotatedBoundingBox="17564,440 23350,253 23379,1155 17594,1343"/>
              </emma:interpretation>
            </emma:emma>
          </inkml:annotationXML>
          <inkml:trace contextRef="#ctx0" brushRef="#br0" timeOffset="4924.1544">-9395-11651 0,'0'0'15,"0"11"1,-12 25-16,-12 35 16,12 24-16,-1-24 15,13-11 1,0-1-16,0-12 16,13 25-1,-13-72-15</inkml:trace>
          <inkml:trace contextRef="#ctx0" brushRef="#br0" timeOffset="6519.6765">-14342-11485 0,'0'0'0,"0"0"16,-12 35-16,-12 1 15,-1 11 1,1 13-16,0-1 15,12-12 1,12 1-16,0 23 16,12-12-16,24 1 15,13-1 1,-49-59-16</inkml:trace>
          <inkml:trace contextRef="#ctx0" brushRef="#br0" timeOffset="6012.1301">-15152-10572 0,'0'0'0,"0"0"15,0 0 1,0 0-16,0-11 16,0-25-1,0-35-15,24-36 16,0-12-1,0-23-15,12-12 16,1 47-16,-1 36 16,0 23-1,13 13-15,-13 23 16,0 24 0,1 11-16,-1 25 15,0 23-15,-12 0 16,-12 0-1,0 1-15,1-1 16,-13-24 0,0 13-16,0-60 15</inkml:trace>
          <inkml:trace contextRef="#ctx0" brushRef="#br0" timeOffset="6243.4919">-15044-11070 0,'0'0'16,"0"0"-1,13 0-15,35 0 16,24 0-1,-11 0-15,12-12 16,-13 12-16,-12 0 16,-48 0-1</inkml:trace>
          <inkml:trace contextRef="#ctx0" brushRef="#br0" timeOffset="7081.0465">-14112-11082 0,'0'0'15,"0"0"-15,-12 0 16,0 0 0,-1 0-16,-11-12 15,12 0 1,0-11-16,0 11 16,12-12-1,0 0-15,12 1 16,12-13-16,13 12 15,-13 24 1,12 0-16,-12 12 16,0 12-1,-11 0-15,-13 23 16,0 1-16,0 11 16,-13-12-1,1 1-15,12-13 16,0 1-1,0-36-15</inkml:trace>
          <inkml:trace contextRef="#ctx0" brushRef="#br0" timeOffset="7435.0941">-13774-11450 0,'0'0'0,"0"0"16,0 0-16,0 0 15,0 12 1,-12 24-16,-12-1 16,0 1-16,0 0 15,0-1 1,-1 1-16,13-1 15,0 1 1,12 0-16,0-1 16,0 1-1,12-13-15,12 13 16,1-12 0,11-12-16,0 0 15,1 11-15,-37-23 16</inkml:trace>
          <inkml:trace contextRef="#ctx0" brushRef="#br0" timeOffset="7683.2205">-13641-11034 0,'0'0'15,"0"0"-15,13 11 16,-1 13 0,0 12-16,0 11 15,0 1 1,-12-1-16,12 1 16,0-13-16,-12 1 15,0-36 1</inkml:trace>
          <inkml:trace contextRef="#ctx0" brushRef="#br0" timeOffset="8108.1538">-13145-10999 0,'0'0'0,"0"0"16,-12 12-16,0 0 16,0 0-1,0-12-15,0 0 16,0 0 0,0-12-16,0 0 15,0 0 1,-1 0-16,13 0 15,0 1-15,0 11 16,0 0 0,13-12-16,-1 12 15,0 0 1,12 12-16,-12 11 16,0 13-16,-12 23 15,-12 1 1,0-1-16,-12-12 15,0 1 1,-13-1-16,37-47 16</inkml:trace>
          <inkml:trace contextRef="#ctx0" brushRef="#br0" timeOffset="8776.2063">-12879-11070 0,'0'0'0,"0"0"15,0 0-15,267-24 16,-255 24 0,24 0-16,12 0 15,-11 0 1,-1 0-16,-36 0 16</inkml:trace>
          <inkml:trace contextRef="#ctx0" brushRef="#br0" timeOffset="8559.3025">-12745-11165 0,'0'0'0,"12"-12"16,0 0-1,0-23-15,0-1 16,-12-11 0,0-1-16,0 1 15,0 11 1,0 12-16,0 13 16,-12-1-16,12 12 15,0 0 1,0 12-16,-12 35 15,12 24 1,0-11-16,0 11 16,0 12-16,0 12 15,12-12 1,-12-24-16,0 0 16,0-23-1,0 0-15,0-36 16</inkml:trace>
          <inkml:trace contextRef="#ctx0" brushRef="#br0" timeOffset="9047.4687">-12274-11367 0,'0'0'0,"0"0"16,0 0-1,-12 12-15,-12 12 16,0 12-1,0-1-15,11 1 16,13-1-16,13 1 16,-1 0-1,12-1-15,0 1 16,-24-36 0</inkml:trace>
          <inkml:trace contextRef="#ctx0" brushRef="#br0" timeOffset="9439.0057">-12044-11165 0,'0'0'0,"0"0"16,0 0-16,0 0 15,-145 24 1,145-24-16,0 0 16,0 0-16,0-12 15,0 0 1,12-12-16,0 1 16,0-1-1,12 12-15,1 0 16,-1 12-1,0 0-15,-12 12 16,0 0-16,-12 23 16,0 13-1,-12-1-15,-12 25 16,0-1 0,12-36-16,-1 1 15,1-12-15,12-24 16</inkml:trace>
          <inkml:trace contextRef="#ctx0" brushRef="#br0" timeOffset="9772.54">-11838-11379 0,'0'0'15,"0"0"1,0 0-16,0 0 16,0 0-16,0 0 15,-12 12 1,-1 12-16,1 0 16,-12 23-1,0 1-15,0-1 16,0-11-16,12-1 15,12 1 1,0 0-16,12-13 16,12 1-1,12 0-15,12 0 16,-48-24 0</inkml:trace>
          <inkml:trace contextRef="#ctx0" brushRef="#br0" timeOffset="10050.2973">-11621-11023 0,'0'0'16,"0"0"-16,0 0 15,0 24-15,0 0 16,0 12 0,0 11-16,0 0 15,0 1 1,0-12-16,0-13 16,12 1-1,-12-24-15</inkml:trace>
          <inkml:trace contextRef="#ctx0" brushRef="#br0" timeOffset="10391.9836">-11488-11236 0,'0'0'16,"0"0"0,13 12-16,-1 0 15,24 11 1,0 1-16,0 12 15,1-1-15,-13 1 16,-12 11 0,-12 1-16,-24 11 15,0-11 1,24-48-16</inkml:trace>
        </inkml:traceGroup>
        <inkml:traceGroup>
          <inkml:annotationXML>
            <emma:emma xmlns:emma="http://www.w3.org/2003/04/emma" version="1.0">
              <emma:interpretation id="{AFE280D6-37E5-4F0B-AB13-959A890F53A0}" emma:medium="tactile" emma:mode="ink">
                <msink:context xmlns:msink="http://schemas.microsoft.com/ink/2010/main" type="inkWord" rotatedBoundingBox="14346,310 21864,67 21910,1500 14392,1744"/>
              </emma:interpretation>
            </emma:emma>
          </inkml:annotationXML>
          <inkml:trace contextRef="#ctx0" brushRef="#br0" timeOffset="10746.8537">-10992-11497 0,'0'0'16,"0"0"-16,12 24 15,25 35 1,-1 0-16,-12 12 15,-12-11-15,0 23 16,-24 35 0,-12 1-16,24-119 15</inkml:trace>
          <inkml:trace contextRef="#ctx0" brushRef="#br0" timeOffset="12587.2633">-15648-10856 0,'0'0'0,"0"0"16,0 0-1,0 0-15,-12 11 16,12-11 0,0 0-16,0 0 15,-13-11-15,1-1 16,0 0 0,0 0-16,0-12 15,12 12 1,0-11-16,12-1 15,0 12-15,0 0 16,0 0 0,1 12-16,-13 0 15,12 12 1,-12 24-16,-12 11 16,-25 24-1,-35 13-15,-25-13 16,24-24-16,25-11 15,48-36 1</inkml:trace>
          <inkml:trace contextRef="#ctx0" brushRef="#br0" timeOffset="12872.1831">-15842-11687 0,'0'0'0,"0"0"16,12 12 0,0 35-16,0 36 15,1 36 1,-13-24-16,-13 0 15,-11 12-15,-12-12 16,12-24 0,0 0-16,24-71 15</inkml:trace>
          <inkml:trace contextRef="#ctx0" brushRef="#br0" timeOffset="14893.888">-16979-11117 0,'0'0'0,"0"0"15,0 0-15,0 0 16,-12 0 0,-24 11-16,0 1 15,-1 0 1,1 0-16,0 12 16,11-12-16,1 11 15,12 1 1,-12 24-16,0 11 15,12 0 1,-12 1-16,-1-1 16,-23 12-1,-13 0-15,-11 24 16,72-95-16</inkml:trace>
          <inkml:trace contextRef="#ctx0" brushRef="#br0" timeOffset="15045.3698">-17426-10216 0,'0'0'16,"0"0"0,0 0-16,0 0 15</inkml:trace>
          <inkml:trace contextRef="#ctx0" brushRef="#br0" timeOffset="13790.897">-15987-11046 0,'0'0'0,"0"0"16,0 0-16,0 0 16,0 0-1,-12 12-15,0-12 16,0 0-1,-12 0-15,-1 0 16,1 0 0,0-12-16,12 0 15,0 0-15,0 0 16,12 0 0,0 0-16,0 1 15,12-1 1,0 0-16,0 12 15,0 0-15,-12 0 16,12 12 0,-12 0-16,0 11 15,0 13 1,-12-12-16,0-1 16,0 1-1,-12-12-15,-1-12 16,-23 0-16,0-12 15,-1-12 1,-11 1-16,11-1 16,1 0-1,12 12-15,0 0 16,-1 12-16,13 0 16,0 0-1,12 12-15,12-12 16,0 0-1,0 0-15,12 12 16,0-12 0,24 12-16,13-12 15,-13 0-15,-12 0 16,-12 0 0,0 0-16,-12 0 15,0 0 1,-12 12-16,-12 0 15,-12 11-15,-13 1 16,1 12 0,0 11-16,-1 1 15,13-1 1,0 13-16,11-1 16,13-12-1,12 1-15,0-1 16,25 1-16,11-1 15,24-11 1,37-1-16,24-11 16,-12-24-1,12 0-15,0-12 16,0-11-16,-37 11 16,-84 12-1</inkml:trace>
          <inkml:trace contextRef="#ctx0" brushRef="#br0" timeOffset="14521.7323">-16797-10939 0,'0'0'15,"0"0"1,0 0-16,0 0 15,0 0-15,12-12 16,12 0 0,24-24-16,1 12 15,11 1 1,-11 11-16,-13 0 16,-12 0-16,-12 0 15,0 12 1,-12 0-16,0 0 15,0 0 1,-12 12-16,0 12 16,-12 11-16,-12 25 15,-1 35 1,37-95-16</inkml:trace>
          <inkml:trace contextRef="#ctx0" brushRef="#br0" timeOffset="14077.0456">-16640-11367 0,'0'0'0,"0"0"15,48-12 1,37-11-16,0-1 16,-13 12-16,-11-12 15,-13 13 1,12 22-16,-60-11 15</inkml:trace>
          <inkml:trace contextRef="#ctx0" brushRef="#br0" timeOffset="16176.497">-17390-11307 0,'0'0'15,"0"0"-15,0 0 16,0 0-1,0 0-15,0 0 16,0 0-16,0 0 16,0 0-1,0-12-15,0-12 16,0 0 0,0 1-16,0 11 15,0 0-15,0 12 16,0 0-1,12 12-15,-12 11 16,0 13 0,0 0-16,0-13 15,0-11-15,-12 0 16,0 0 0,0 0-16,0 0 15,-25-12 1,1 12-16,-24-1 15,-1 1 1,1 12-16,11 0 16,25-12-1,0 0-15,12-1 16,0 1-16,12-12 16,0 0-1,12 12-15,12 0 16,12 0-1,1 0-15,-13-12 16,-12 0-16,0 0 16,-12 0-1,0 0-15,0 0 16,-12 12-16,-24-1 16,-1 1-1,1 0-15,0 0 16,12 0-1,-1 12-15,1-1 16,0 1 0,12-12-16,0 12 15,0-1-15,12 1 16,0 0 0,0 0-16,12 11 15,-12-11 1,0 0-16,0-1 15,0-11 1,0 0-16,0 0 16,-12 0-16,-13 0 15,1 0 1,-24 0-16,-13-1 16,1-11-1,-1 0-15,13-11 16,12-1-1,12 0-15,-1-12 16,13 0-16,0-11 16,24-13-1,13 1-15,23-13 16,0 13 0,1 11-16,-13 1 15,-36 35-15</inkml:trace>
          <inkml:trace contextRef="#ctx0" brushRef="#br0" timeOffset="16492.8414">-17995-11450 0,'0'0'0,"0"0"16,0 0-16,0 0 16,0 0-1</inkml:trace>
          <inkml:trace contextRef="#ctx0" brushRef="#br0" timeOffset="16347.1837">-17571-11616 0,'0'0'16,"0"0"-16,0 0 15,0 0 1,0 0-16</inkml:trace>
        </inkml:traceGroup>
      </inkml:traceGroup>
      <inkml:traceGroup>
        <inkml:annotationXML>
          <emma:emma xmlns:emma="http://www.w3.org/2003/04/emma" version="1.0">
            <emma:interpretation id="{5DFF2BBB-8866-43FB-A5DE-4D9177367AB0}" emma:medium="tactile" emma:mode="ink">
              <msink:context xmlns:msink="http://schemas.microsoft.com/ink/2010/main" type="line" rotatedBoundingBox="17282,1481 33162,-813 33599,2214 17720,4509"/>
            </emma:interpretation>
          </emma:emma>
        </inkml:annotationXML>
        <inkml:traceGroup>
          <inkml:annotationXML>
            <emma:emma xmlns:emma="http://www.w3.org/2003/04/emma" version="1.0">
              <emma:interpretation id="{F81B1724-3B7A-482B-BE8C-9BC8EDBF615A}" emma:medium="tactile" emma:mode="ink">
                <msink:context xmlns:msink="http://schemas.microsoft.com/ink/2010/main" type="inkWord" rotatedBoundingBox="18189,2179 25799,1079 26119,3295 18509,4395"/>
              </emma:interpretation>
            </emma:emma>
          </inkml:annotationXML>
          <inkml:trace contextRef="#ctx0" brushRef="#br0" timeOffset="33226.9574">-8827-8305 0,'0'0'16,"0"0"0,25 0-16,35-12 15,73-35-15,12-13 16,12-23-1,-48 0-15,12 12 16,-121 71 0</inkml:trace>
          <inkml:trace contextRef="#ctx0" brushRef="#br0" timeOffset="33571.8753">-6891-10453 0,'0'0'0,"0"0"16,0 0-16,0 0 16,-12 0-1,-37 12-15,-60 12 16,-36 23 0,12 48-16,-12 12 15,-12-12-15,36 0 16,121-95-1</inkml:trace>
          <inkml:trace contextRef="#ctx0" brushRef="#br0" timeOffset="35471.2748">-9202-9326 0,'0'0'15,"0"0"1,0 0-16,13 12 15,-1 0 1,-12-12-16</inkml:trace>
          <inkml:trace contextRef="#ctx0" brushRef="#br0" timeOffset="37776.6902">-11379-9670 0,'0'0'16,"0"0"-16,0 0 15,0 0-15,24 12 16,1 0-1,23 12-15,13 11 16,-13 1 0,-12-12-16,-12-12 15,1-1 1,-1 1-16,-24-12 16</inkml:trace>
          <inkml:trace contextRef="#ctx0" brushRef="#br0" timeOffset="37578.0988">-10738-9658 0,'0'0'0,"0"0"16,0 0-1,12 24-15,-12 11 16,0 1-1,0 0-15,0-1 16,0-11-16,-12 0 16,0-12-1,0-1-15,-12 1 16,12-12 0,-12 0-16,12 0 15,-13-12 1,1-23-16,-12-24 15,12-1-15,0 1 16,11 35 0,13 0-16,0 13 15,0 11 1,0 0-16,0 0 16,0 23-16,0 13 15,0-1 1,0 1-16,0-12 15,0 0 1,-12-1-16,0 1 16,-12 0-1,-24-12-15,-13-1 16,1 1-16,11-12 16,1 0-1,12 0-15,11-12 16,13 12-1,12 0-15</inkml:trace>
          <inkml:trace contextRef="#ctx0" brushRef="#br0" timeOffset="36890.0058">-9625-9800 0,'0'0'0,"0"0"16,0 0-1,-12 0-15,0 0 16,-12-12-16,0 0 16,11 0-1,1 0-15,0 0 16,12 1 0,0-1-16,0 0 15,12 0-15,0 0 16,13 0-1,-1 12-15,-12 0 16,0 0 0,0 0-16,0 12 15,-12 0 1,0 0-16,-12 12 16,-12 11-16,-12 13 15,11-1 1,1-11-16,0-1 15,0 1 1,12-12-16,0-13 16,12 1-1,0 0-15,0-12 16,0 12-16,0 0 16,0 12-1,0-12-15,0-1 16,0 1-1,0 0-15,-12 0 16,-1 0-16,-11-12 16,0 0-1,-12-12-15,0-12 16,-1 1 0,1-25-16,0 1 15,11-13 1,1 1-16,12 11 15,0 25-15,12-1 16,0 12 0,0 12-16,0 0 15,0 0 1,0 12-16,12 24 16,0 11-16,12 24 15,1-11 1,-13-1-16,-12 0 15,0 12 1,-12 1-16,-13-13 16,-11-12-1,0-11-15,0 0 16,-1-13-16,-11-23 16,0 0-1,-1-23-15,1-1 16,12 0-1,11-11-15,13-13 16,24-11 0,13 11-16,23-11 15,12 12-15,-60 47 16</inkml:trace>
          <inkml:trace contextRef="#ctx0" brushRef="#br0" timeOffset="38831.4312">-11609-9551 0,'0'0'0,"0"0"15,0 0 1,0 0-16,0 0 16,0 0-1,0 0-15,0 0 16,0-12-16,13-12 15,-1 1 1,0-1-16,0 12 16,0 0-1,-12 12-15,0 0 16,12 0 0,0 0-16,0 12 15,0 0-15,-12-12 16,0 12-1,0 0-15,0-1 16,-12 13 0,0 0-16,-12 0 15,0-1-15,12 1 16,0-12 0,-1 12-16,1-12 15,12-1 1,0 1-16,0 12 15,0-12 1,0 12-16,12-1 16,1 1-16,-13-12 15,0 12 1,0-1-16,-13-11 16,1 0-1,-12 0-15,-12 0 16,0-12-16,-13 0 15,1-12 1,-1-12-16,13 1 16,24-1-1,0 0-15,12 0 16,12 1 0,24-25-16,13 1 15,11-13-15,-11 25 16,-1-1-1,-48 36-15</inkml:trace>
          <inkml:trace contextRef="#ctx0" brushRef="#br0" timeOffset="39029.3202">-11669-9955 0,'0'0'16,"12"0"-16,36-11 16,98-13-16,23 12 15,-36-12 1,12 1-16,-145 23 16</inkml:trace>
          <inkml:trace contextRef="#ctx0" brushRef="#br0" timeOffset="38034.1823">-10847-9895 0,'0'0'0,"0"0"16,25-12-1,35 0-15,13 0 16,-13 0-16,-11 0 16,-1 12-1,-48 0-15</inkml:trace>
          <inkml:trace contextRef="#ctx0" brushRef="#br0" timeOffset="41014.9195">-12044-10002 0,'0'0'0,"0"0"15,0 0-15,0 0 16,0 36-1,-12 35-15,0 47 16,0-23 0,-12-12-16,11-11 15,1-25-15,12-47 16</inkml:trace>
          <inkml:trace contextRef="#ctx0" brushRef="#br0" timeOffset="42937.3252">-13725-9836 0,'0'0'16,"0"0"-1,0 0-15,0 0 16,0 24-16,0 11 16,-12 37-1,0-1-15,0 0 16,-13 0 0,13-11-16,0-13 15,12 12 1,0-59-16</inkml:trace>
          <inkml:trace contextRef="#ctx0" brushRef="#br0" timeOffset="43124.829">-13120-9943 0,'0'0'0,"0"0"15,0 0 1,0 0-16,0 0 16,12 24-1,-12-24-15</inkml:trace>
          <inkml:trace contextRef="#ctx0" brushRef="#br0" timeOffset="42672.3868">-13411-9148 0,'0'0'0,"0"0"15,0 0-15,0 0 16,0-11-1,0-1-15,12-36 16,13 1 0,-1-13-16,12 1 15,12 12 1,13 11-16,-1 12 16,1 24-16,-13 0 15,-11 12 1,-13 0-16,0 0 15,-12 0 1,-12-12-16,-12 12 16,-24 11-1,-25 13-15,-24 0 16,-35 11-16,-14-11 16,-11-1-1,49-11-15,11 0 16,12-12-1,25-24-15,0 12 16,23-12-16,13-12 16,12 0-1,12-11-15,13-1 16,23-23 0,12-1-16,13 13 15,-13 23 1,1 24-16,-25 0 15,-12 0-15,-11 12 16,-13-12 0,0 12-16,-25 24 15,-11-1 1,-24 13-16,11-25 16,13 1-16,36-24 15</inkml:trace>
          <inkml:trace contextRef="#ctx0" brushRef="#br0" timeOffset="41784.311">-12818-8756 0,'0'0'16,"12"0"0,24 0-16,49-12 15,12 0-15,-25 0 16,-23-11 0,-49 23-16</inkml:trace>
          <inkml:trace contextRef="#ctx0" brushRef="#br0" timeOffset="41952.7368">-12419-9907 0,'0'0'0,"0"0"15,0 0 1,0 0-16,0 0 15</inkml:trace>
          <inkml:trace contextRef="#ctx0" brushRef="#br0" timeOffset="41629.1205">-12310-9753 0,'0'0'15,"0"0"-15,0 24 16,0 0-16,0-1 15,0-11 1,-12 0-16,12 0 16,0-12-1,0 0-15,-12 0 16,0 0-16,0 12 16,-13 0-1,13 0-15,0-1 16,-12 1-1,12 0-15,0 12 16,-12 12 0,12-13-16,-13 13 15,1-12-15,0-1 16,0 1 0,0-12-16,-1 0 15,-11 0 1,12-12-16,0 0 15,12-12-15,0 0 16,12-12 0,12-23-16,12-1 15,24-11 1,13 23-16,-13 24 16,-48 12-1</inkml:trace>
          <inkml:trace contextRef="#ctx0" brushRef="#br0" timeOffset="45784.3362">-14439-9337 0,'0'0'16,"0"0"-16,0 0 15,0 0 1,0 0-16,12-12 16,12-12-1,13 0-15,11 0 16,1 1-16,-13 11 16,-12 12-1,-12 0-15,0 12 16,-12 0-1,-12 11-15,-24 25 16,-13 35 0,13-24-16,-12 12 15,24-23-15,11-24 16,1-1 0,12-11-16,0 0 15,0-12 1,0 0-16,0 0 15,12 12 1,1-12-16,-13 0 16,0 0-16,0 0 15,0 0 1,0 0-16,0 0 16,0 0-1,-13-12-15,1-24 16,0 1-16,-12-13 15,12 13 1,0-1-16,0 1 16,12-1-1,0-11-15,0-1 16,12 12 0,-12 36-16</inkml:trace>
          <inkml:trace contextRef="#ctx0" brushRef="#br0" timeOffset="47014.7599">-14342-9041 0,'0'0'15,"0"0"1,0 0-16,0 0 16,0 0-16,-12 0 15,0 12 1,0 0-16,0 0 15,-1 0 1,1 0-16,0-1 16,12 1-1,0-12-15,0 0 16,12 0-16,0 0 16,13-12-1,-1 1-15,0-13 16,-12 0-1,0 12-15,-12 0 16,0 0-16,-12 1 16,0 11-1,0 0-15,12 0 16</inkml:trace>
        </inkml:traceGroup>
        <inkml:traceGroup>
          <inkml:annotationXML>
            <emma:emma xmlns:emma="http://www.w3.org/2003/04/emma" version="1.0">
              <emma:interpretation id="{9609818F-E50A-4E6E-B06A-3444266DD0E5}" emma:medium="tactile" emma:mode="ink">
                <msink:context xmlns:msink="http://schemas.microsoft.com/ink/2010/main" type="inkWord" rotatedBoundingBox="17369,2083 33249,-210 33468,1304 17588,3599"/>
              </emma:interpretation>
            </emma:emma>
          </inkml:annotationXML>
          <inkml:trace contextRef="#ctx0" brushRef="#br0" timeOffset="46393.1832">-14028-10026 0,'0'0'0,"0"0"15,-12 12 1,-12 0-16,-36 24 15,-1-1 1,1 1-16,11-24 16,1 0-16,12-1 15,-1 1 1,1-12-16,12 0 16,12 0-1,0 0-15,12 0 16,-12 12-16,0 0 15,-1 24 1,1 23-16,0 0 16,-12 12-1,-12 1-15,-13-13 16,-11 0 0,-1-11-16,1-13 15,-13-11-15,-11 0 16,-1-24-1,0-12-15,25 0 16,12-23 0,23-1-16,37-47 15,49-36-15,11 12 16,37 24 0,12 36-16,-121 47 15</inkml:trace>
          <inkml:trace contextRef="#ctx0" brushRef="#br0" timeOffset="47919.8949">-14149-9314 0,'0'0'16,"0"0"-16,0 0 15,0 0-15,-12-12 16,0 1 0,0-1-16,0 0 15,12 0 1,0 0-16,0 0 15,12-12 1,0 1-16,0 11 16,0 0-16,13 0 15,-13 12 1,0 0-16,0 0 16,-12 0-1,0 0-15,0 0 16,0 0-16,0 0 15,-12 12 1,0 0-16,-25 12 16,1-1-1,-12 1-15,-1 0 16,13 11 0,-12 13-16,11-1 15,1 1-15,12-1 16,12-23-1,12 12-15,0-13 16,0 1 0,0-12-16,0 0 15,12 0-15,0 0 16,0-1 0,-12-11-16</inkml:trace>
          <inkml:trace contextRef="#ctx0" brushRef="#br0" timeOffset="48671.0948">-14318-9349 0,'0'0'0,"0"0"16,0 0-16,0 0 15,0 0 1,0 0-16,0 0 16,0-12-16,0 0 15,0-12 1,12 0-16,0-11 16,13-1-1,11 1-15,0 11 16,0 0-1,1 12-15,-13 12 16,0 12-16,-12 0 16,-12 0-1,0 0-15,-12 12 16,-12-1 0,0 1-16,24-24 15</inkml:trace>
          <inkml:trace contextRef="#ctx0" brushRef="#br0" timeOffset="-9390.0199">305-11082 0,'0'0'0,"0"0"16,0 0 0,0 0-16,0 0 15,0 0-15,0 0 16,12 0-1,13 0-15,11 0 16,0 12 0,0 0-16,1 0 15,11 11 1,0 1-16,-11 0 16,-1 0-16,-24-1 15,0 1 1,-12 0-16,-12 0 15,0-13 1,-12 1-16,-49-12 16,-11 0-1,-1-12-15,12-11 16,13-1-16,24 0 16,11 1-1,13-1-15,0 12 16,12 0-1,12 0-15,13 0 16,11 0-16,12 12 16,-12 12-1,-11 12-15,-13 0 16,0 23 0,-12 1-16,-24 11 15,-25 12-15,1-23 16,-13-1-1,1 1-15,-49 11 16,-36-12 0,145-47-16</inkml:trace>
          <inkml:trace contextRef="#ctx0" brushRef="#br0" timeOffset="-8341.8894">342-11723 0,'0'0'0,"0"0"16,0 0-16,0 0 15,0 12 1,-25 12-16,-11 23 16,-12 13-1,11 11-15,-11 0 16,12-12-1,12-11-15,-1-12 16,25-36-16</inkml:trace>
          <inkml:trace contextRef="#ctx0" brushRef="#br0" timeOffset="-8145.0214">221-11663 0,'0'0'16,"0"0"0,0 0-16,-12 12 15,-13 11-15,-11 13 16,-12 23-1,-13 1-15,-11 23 16,72-83 0</inkml:trace>
          <inkml:trace contextRef="#ctx0" brushRef="#br0" timeOffset="-8699.5173">-239-10773 0,'0'0'15,"0"0"-15,0 0 16,-12 0-1,0 0-15,-12-12 16,-1 0 0,13-12-16,-12-11 15,12 11-15,12 0 16,0 0 0,12 1-16,0-1 15,12 12 1,25 0-16,-13 0 15,0 12 1,-11 12-16,-13 24 16,-12 11-16,0 1 15,-12-1 1,-1-11-16,1-24 16,-24 0-1,12-12-15,-12-12 16,11-24-16,-11-23 15,24-12 1,0-13-16,12-10 16,12-1-1,12 23-15,0 1 16,1 24 0,-13 23-16,-12 24 15,0 0-15</inkml:trace>
          <inkml:trace contextRef="#ctx0" brushRef="#br0" timeOffset="-7732.1083">-674-11153 0,'0'0'16,"12"12"-16,0 12 16,12 23-1,-12 24-15,0 0 16,-12-11 0,0-25-16,0-11 15,-12-12 1,0-12-16,0 0 15,-12-12-15,-13-35 16,13-1 0,12 13-16,12-1 15,12 12 1,-12 24-16</inkml:trace>
        </inkml:traceGroup>
        <inkml:traceGroup>
          <inkml:annotationXML>
            <emma:emma xmlns:emma="http://www.w3.org/2003/04/emma" version="1.0">
              <emma:interpretation id="{E53C0908-33C5-48BF-9EC1-8ACA8E5A85AF}" emma:medium="tactile" emma:mode="ink">
                <msink:context xmlns:msink="http://schemas.microsoft.com/ink/2010/main" type="inkWord" rotatedBoundingBox="28398,600 31099,210 31280,1459 28578,1850"/>
              </emma:interpretation>
            </emma:emma>
          </inkml:annotationXML>
          <inkml:trace contextRef="#ctx0" brushRef="#br0" timeOffset="-6580.0863">-1606-11426 0,'0'0'0,"0"0"15,0 0 1,0 0-16,0 0 16,-12 12-1,0 12-15,-12 11 16,-12 1-16,-1-1 16,1 13-1,0-13-15,-1 13 16,1 11-1,12-11-15,12-13 16,12 13 0,12-1-16,12 1 15,0-1-15,1-11 16,11-12 0,0-1-16,-36-23 15</inkml:trace>
          <inkml:trace contextRef="#ctx0" brushRef="#br0" timeOffset="-6323.2971">-1690-10892 0,'0'0'0,"0"0"15,0 12 1,0 23-16,12 1 16,-12 12-1,12-1-15,0 0 16,0 13-16,12-1 16,12 12-1,-36-71-15</inkml:trace>
          <inkml:trace contextRef="#ctx0" brushRef="#br0" timeOffset="-6993.9424">-2186-11106 0,'0'0'0,"0"0"16,0 0-1,0 0-15,0 0 16,0-11-16,0-13 15,12-12 1,12-11-16,12-1 16,13 13-1,-1 11-15,0 12 16,-11 12 0,-13 12-16,0 24 15,-24 11-15,-24 48 16,-37 47-1,1-11-15,24-48 16,-1-24 0,25-23-16,0-12 15,12-24-15</inkml:trace>
          <inkml:trace contextRef="#ctx0" brushRef="#br0" timeOffset="-5527.0199">-2489-11106 0,'0'0'16,"0"0"-16,0 0 15,-12 12-15,-12 12 16,-12-12-1,-13 0-15,13 0 16,0-12 0,12 0-16,-1-12 15,13 0-15,0 0 16,12 12 0,0 0-16,0 0 15,12-12 1,0 12-16,0 0 15,-12 0 1,0 12-16,0 0 16,-12 23-16,-12 1 15,0 23 1,-12 13-16,-13-1 16,1-12-1,-25-11-15,-11-1 16,11-11-1,13-13-15,11-11 16,49-12-16</inkml:trace>
          <inkml:trace contextRef="#ctx0" brushRef="#br0" timeOffset="-5270.2291">-2356-11580 0,'0'0'15,"25"0"1,23-12-16,37 0 15,-13 0 1,1 12-16,-73 0 16</inkml:trace>
          <inkml:trace contextRef="#ctx0" brushRef="#br0" timeOffset="-5004.976">-3009-11355 0,'0'0'15,"12"0"-15,25-12 16,47-11-1,49-13-15,-24 12 16,-24 1 0,-37 11-16,-48 12 15</inkml:trace>
          <inkml:trace contextRef="#ctx0" brushRef="#br0" timeOffset="-4388.4976">-3166-11485 0,'0'0'16,"0"12"-16,-12 11 16,0 1-1,-12 0-15,-13-1 16,1-11-16,0 12 16,-1 0-1,1 0-15,0-1 16,0 13-1,-1-12-15,13-1 16,12 1 0,0 0-16,0 0 15,0-1-15,0 1 16,0 0 0,-13-12-16,1-1 15,-12 1 1,0 0-16,-13-12 15,13-12-15,12 0 16,0 1 0,-1-1-16,13-12 15,12-12 1,12 1-16,25-25 16,23 1-1,25 0-15,-13 11 16,-11 36-16,-61 12 15</inkml:trace>
          <inkml:trace contextRef="#ctx0" brushRef="#br0" timeOffset="-4115.8888">-3529-10204 0,'0'0'0,"48"0"16,49 0-16,0 12 15,-97-12 1</inkml:trace>
          <inkml:trace contextRef="#ctx0" brushRef="#br0" timeOffset="-3909.9257">-4182-10216 0,'0'0'15,"12"12"-15,-12-12 16</inkml:trace>
        </inkml:traceGroup>
        <inkml:traceGroup>
          <inkml:annotationXML>
            <emma:emma xmlns:emma="http://www.w3.org/2003/04/emma" version="1.0">
              <emma:interpretation id="{CB459A10-081D-44AE-8A6E-0CC6ABDAFCAA}" emma:medium="tactile" emma:mode="ink">
                <msink:context xmlns:msink="http://schemas.microsoft.com/ink/2010/main" type="inkWord" rotatedBoundingBox="26531,144 29839,-333 30034,1013 26725,1491"/>
              </emma:interpretation>
            </emma:emma>
          </inkml:annotationXML>
          <inkml:trace contextRef="#ctx0" brushRef="#br0" timeOffset="-3279.1135">-2779-11046 0,'0'0'0,"0"0"16,0 0-1,0 0-15,0 0 16,0 0 0,0 0-16,0 0 15,0 0-15,0 0 16,0 0-1,0 0-15,0 0 16,0 0 0,0-12-16,0 0 15,0 0-15,0 12 16,0 0 0,0 0-16,12 0 15,0 0 1,-12 0-16,12 12 15,0 24 1,-12-36-16</inkml:trace>
          <inkml:trace contextRef="#ctx0" brushRef="#br0" timeOffset="-2590.9792">-4303-11628 0,'0'0'0,"0"0"16,0 36-1,0 35-15,-12 36 16,0-24-16,12-24 16,0 1-1,-12-13-15,0 1 16,0-1 0,12-47-16</inkml:trace>
          <inkml:trace contextRef="#ctx0" brushRef="#br0" timeOffset="-2188.8034">-4545-11224 0,'0'0'16,"0"0"0,0 0-16,0 0 15,0 0-15,0 0 16</inkml:trace>
          <inkml:trace contextRef="#ctx0" brushRef="#br0" timeOffset="-2364.031">-4642-11023 0,'0'0'0,"0"0"15,0 12 1,-12 0-16,-12 12 15,-12 0 1,-13-1-16,1 1 16,0 0-16,11-12 15,37-12 1</inkml:trace>
          <inkml:trace contextRef="#ctx0" brushRef="#br0" timeOffset="-1900.0927">-5029-11070 0,'0'0'16,"0"0"-16,-12 12 16,-12 23-1,0 13-15,-12 11 16,-1-11-16,1-13 15,0-11 1,36-24-16</inkml:trace>
          <inkml:trace contextRef="#ctx0" brushRef="#br0" timeOffset="-1547.5451">-5113-11236 0,'0'0'0,"0"0"15,-12 12-15,-25 11 16,-35-11 0,-13 0-16,-12-12 15,13 0 1,11 0-16,13 0 15,-1 0 1,1 12-16,-1 12 16,1 0-16,23-1 15,1 1 1,12 12-16,24-1 16,12 13-1,12-1-15,0 1 16,13-1-16,-37-47 15</inkml:trace>
          <inkml:trace contextRef="#ctx0" brushRef="#br0" timeOffset="-974.9715">-5621-11438 0,'12'-12'0,"24"-23"15,24-13 1,-11-11-16,-13-12 16,-12-1-1,-12 13-15,-12 12 16,-12 23 0,-12 12-16,-24 12 15,-13 24-15,13 11 16,12 1-1,11 0-15,13-1 16,12 13 0,25-1-16,23 12 15,0-23-15,13 12 16,-61-48 0</inkml:trace>
          <inkml:trace contextRef="#ctx0" brushRef="#br0" timeOffset="-1365.1588">-6021-10429 0,'0'0'15,"37"0"-15,23-12 16,37 0 0,-97 12-16</inkml:trace>
          <inkml:trace contextRef="#ctx0" brushRef="#br0" timeOffset="-648.1643">-5912-11331 0,'0'0'0,"0"12"15,-12 0 1,0 0-16,0-1 16,0 1-1,-12 0-15,0 0 16,11-12-16,13 0 16,0 0-1,0-24-15,13-11 16,11-25-1,12 13-15,0 11 16,-36 36-16</inkml:trace>
        </inkml:traceGroup>
      </inkml:traceGroup>
      <inkml:traceGroup>
        <inkml:annotationXML>
          <emma:emma xmlns:emma="http://www.w3.org/2003/04/emma" version="1.0">
            <emma:interpretation id="{8D96E974-C563-4E28-9CDA-16F5581DE163}" emma:medium="tactile" emma:mode="ink">
              <msink:context xmlns:msink="http://schemas.microsoft.com/ink/2010/main" type="line" rotatedBoundingBox="14108,2536 33294,1110 33568,4801 14382,6227"/>
            </emma:interpretation>
          </emma:emma>
        </inkml:annotationXML>
        <inkml:traceGroup>
          <inkml:annotationXML>
            <emma:emma xmlns:emma="http://www.w3.org/2003/04/emma" version="1.0">
              <emma:interpretation id="{C3611E76-A30F-4248-8E20-12139C91365D}" emma:medium="tactile" emma:mode="ink">
                <msink:context xmlns:msink="http://schemas.microsoft.com/ink/2010/main" type="inkWord" rotatedBoundingBox="17781,3058 33017,1926 33233,4826 17997,5959"/>
              </emma:interpretation>
            </emma:emma>
          </inkml:annotationXML>
          <inkml:trace contextRef="#ctx0" brushRef="#br0" timeOffset="59092.2473">450-7593 0,'0'0'0,"0"0"16,0 0-1,0 0-15,0 0 16,0 0-1,-24 0-15,-12 0 16,0-12-16,-1 0 16,1 0-1,12 0-15,0-11 16,0-25 0,11-11-16,1-24 15,12 0 1,25 12-16,-1-1 15,0 37-15,-24 35 16</inkml:trace>
          <inkml:trace contextRef="#ctx0" brushRef="#br0" timeOffset="59319.3547">209-7083 0,'0'0'0,"0"0"16,0 0-16</inkml:trace>
          <inkml:trace contextRef="#ctx0" brushRef="#br0" timeOffset="60283.8508">-203-7724 0,'0'0'16,"-24"0"-16,-12 0 15,0 0 1,11 0-16,1-11 16,12-1-1,0 0-15,0-12 16,12 0-16,0 1 15,24-1 1,0 0-16,13 12 16,-1 0-1,0 12-15,-12 0 16,-12 12-16,0 0 16,-12 0-1,0 0-15,-12 0 16,-12 11-1,-24 1-15,-1 0 16,13 0 0,12-12-16,0-1 15,12 1-15,0-12 16,12 0 0,0 0-16,0 0 15,12 12 1,12 0-16,0 0 15,12 12-15,-11-13 16,-1 13 0,-12 0-16,-12 0 15,-12 11 1,-25 13-16,-11-1 16,0-11-1,-13-12-15,-11-13 16,-1 1-16,13-12 15,23-12 1,1 1-16,24-1 16,12 0-1,0 0-15,12 0 16,0 0 0,0 12-16,12 0 15,1 0-15,-1 12 16,-12 0-1,0 12-15,-12-1 16,0 1 0,-24 12-16,-25-1 15,-11 1-15,-13 0 16,13-1 0,60-35-16</inkml:trace>
          <inkml:trace contextRef="#ctx0" brushRef="#br0" timeOffset="60534.0421">-832-7332 0,'0'0'0,"0"0"16,0 0-16,-12 12 15,-12 0 1,-12 23-16,-1 1 16,-11 0-1,12-13-15,0 1 16,-1 0-16,37-24 16</inkml:trace>
          <inkml:trace contextRef="#ctx0" brushRef="#br0" timeOffset="63098.1056">-1557-7474 0,'0'0'16,"0"0"-1,0 0-15,0 0 16,0 0 0,0 0-16,0 0 15,0-12-15,0 0 16,12-12-1,12-11-15,24-1 16,1 0 0,-1 13-16,0-1 15,-11 12 1,-1 0-16,-12 0 16,-12 12-16,0 0 15,-12 0 1,0 0-16,0 0 15,0 12 1,-12 12-16,-12 0 16,-36 23-16,-1-11 15,-11-1 1,-1-11-16,0 0 16,13-12-1,-13-1-15,13 1 16,12-12-1,-1 0-15,25 0 16,24 0-16</inkml:trace>
          <inkml:trace contextRef="#ctx0" brushRef="#br0" timeOffset="64606.2456">-1485-7498 0,'0'0'0,"0"0"16,0 0-16,0 0 16,-12 0-1,-12 12-15,0 0 16,-13-1-1,1 1-15,-12 0 16,-13 0-16,1-12 16,11 0-1,13 0-15,0-12 16,12 0 0,-1 0-16,13 1 15,12-1-15,0 0 16,12 0-1,13-12-15,-1 12 16,0 1 0,0 11-16,0 0 15,-11 11 1,-1 13-16,0 24 16,-12 11-16,-24 0 15,-37 1 1,-24-1-16,13-12 15,-1 1 1,1-1-16,72-47 16</inkml:trace>
          <inkml:trace contextRef="#ctx0" brushRef="#br0" timeOffset="63806.9344">-1569-8186 0,'0'0'0,"0"0"16,0 0 0,0 0-16,0 0 15,0 0-15,0 0 16,0 23 0,0 25-16,0 23 15,12 0 1,-12 0-16,0-23 15,0 11 1,0 1-16,0-60 16</inkml:trace>
          <inkml:trace contextRef="#ctx0" brushRef="#br0" timeOffset="65374.9941">-2440-7676 0,'0'0'15,"0"0"1,12 0-16,0 12 16,12 0-16,12-1 15,-11 13 1,-1 12-16,-12-12 15,0 11 1,-12 1-16,0-13 16,-12-11-16,-12 12 15,-13-12 1,-11-12-16,12 0 16,-1-12-1,1-12-15,12 1 16,12-1-1,12 12-15,12-12 16,12 1-16,0 11 16,13 0-1,-1 12-15,-12 12 16,0 0 0,-12-1-16,0 1 15,-12 0-15,0 0 16,0 0-1,-24 0-15,-12 0 16,-12-12 0,-1-12-16,1 0 15,-1-12 1,13 0-16,12 1 16,12-13-16,0 0 15,12-23 1,0-24-16,12-12 15,12 24 1,0 0-16,0 23 16,1 13-16,-25 35 15</inkml:trace>
          <inkml:trace contextRef="#ctx0" brushRef="#br0" timeOffset="65837.7867">-2900-7617 0,'0'0'0,"0"0"16,-12 12-16,-12 12 15,-13 23 1,-11 1-16,-12-1 16,-1 1-1,13-13-15,11-11 16,13-12-16,0 0 15,24-12 1</inkml:trace>
          <inkml:trace contextRef="#ctx0" brushRef="#br0" timeOffset="66084.3252">-3081-8091 0,'0'0'0,"0"0"16,0 0 0,0 0-16,0 0 15,12 11-15,0 25 16,12 35 0,-24 0-16,0-11 15,0-1 1,0 0-16,0 1 15,0-60 1</inkml:trace>
          <inkml:trace contextRef="#ctx0" brushRef="#br0" timeOffset="67503.2484">-3916-7546 0,'0'0'16,"0"0"0,0 0-16,0 0 15,12-11 1,0-1-16,12 0 16,13 0-16,11 0 15,-12 0 1,1 12-16,-13 0 15,-12 12 1,0 12-16,-12 11 16,-12 1-16,0 0 15,-24 11 1,11-11-16,-11-1 16,0-11-1,12-12-15,12 0 16,12-12-1,0 12-15,12-1 16,36 13-16,25 0 16,-1-12-1,-72-12-15</inkml:trace>
          <inkml:trace contextRef="#ctx0" brushRef="#br0" timeOffset="67052.9252">-3928-8056 0,'0'0'15,"0"0"-15,-12 12 16,0 12 0,-12 11-16,-13 13 15,13-13 1,0 1-16,0 0 15,12-13 1,0 1-16,12 0 16,0 11-1,12-11-15,0 0 16,12 11-16,0-11 16,12 12-1,-36-36-15</inkml:trace>
          <inkml:trace contextRef="#ctx0" brushRef="#br0" timeOffset="68232.5243">-3989-7902 0,'0'0'0,"0"0"16,0 0 0,0 0-16,0 0 15,0 0 1,0 0-16,0 0 15,0 0-15,-12 12 16,0 0 0,0 0-16,0 0 15,-12 12 1,-12-1-16,-13 1 16,-11 12-1,11-13-15,13 1 16,0 0-1,12 0-15,12-1 16,-1 1-16,13-24 16</inkml:trace>
          <inkml:trace contextRef="#ctx0" brushRef="#br0" timeOffset="66718.7716">-4206-7652 0,'0'0'15,"0"0"1,-12 0-16,-13 0 15,1-12-15,0 0 16,0 0 0,0-12-16,12 1 15,0-1 1,-1-12-16,13 12 16,13 1-16,11-1 15,0 0 1,0 12-16,0 12 15,-12 0 1,0 12-16,1 12 16,-13 12-1,-13 11-15,1 12 16,-12 1-16,-12-1 16,12-11-1,0-13-15,11-11 16,13-24-1</inkml:trace>
          <inkml:trace contextRef="#ctx0" brushRef="#br0" timeOffset="69641.8164">-5271-7629 0,'0'0'0,"0"0"16,0 12-1,-12 12-15,-12 0 16,0-12 0,0-1-16,0-11 15,-1 0-15,1-11 16,12-1-1,0 0-15,0 0 16,12-12 0,12-11-16,12-1 15,0 0-15,-24 36 16</inkml:trace>
          <inkml:trace contextRef="#ctx0" brushRef="#br0" timeOffset="69798.1359">-4932-8127 0,'0'0'16,"0"0"-1,0 0-15</inkml:trace>
          <inkml:trace contextRef="#ctx0" brushRef="#br0" timeOffset="69225.9317">-4920-7712 0,'0'0'0,"0"0"15,0 0-15,0 0 16,0 0 0,0 0-16,0 0 15,0 0-15,0 0 16,0-12-1,0 1-15,12-13 16,12 0 0,1 12-16,-13 0 15,0 12 1,-12 0-16,0 0 16,0 0-16,-12 24 15,-12 0 1,-1 0-16,-11-1 15,12 1 1,0 0-16,12-1 16,-1-11-16,1 0 15,0 12 1,0 0-16,12-12 16,-12 11-1,0 1-15,0 0 16,0-1-1,0 1-15,0-12 16,0 0-16,-1 0 16,1-12-1,0 0-15,0 0 16,0-12 0,0 0-16,12 0 15,0-12-15,12-23 16,36 0-1,37-13-15,0 13 16,-85 47 0</inkml:trace>
          <inkml:trace contextRef="#ctx0" brushRef="#br0" timeOffset="70716.1369">-5452-8020 0,'0'0'16,"0"0"-16,0 0 16,-12-12-16,0 0 15,0 0 1,12 0-16,0 0 16,0 1-1,12-1-15,0 0 16,0 0-16,0 0 15,0 0 1,0 12-16,-12 0 16,0 0-1,0 12-15,0 12 16,-12 0-16,0-1 16,-12 1-1,0-12-15,-1 0 16,1 0-1,0-12-15,0 0 16,0 0 0,0 0-16,-1 11 15,1 13-15,-12 0 16,12 12 0,-1-13-16,13 1 15,12-12 1,0 0-16,0 0 15,0-12-15,0 0 16,0 0 0,0 0-16,0 0 15,0 0 1,0 0-16,-12 0 16,-24 0-1,-12-12-15,-13 12 16,13 0-16,-1 0 15,13 0 1,12 0-16,0 12 16,12-1-1,0 1-15,-1 0 16,1 12 0,12 12-16,0 35 15,0 24-15,-12 23 16,0 1-1,12 12-15,0-131 16</inkml:trace>
          <inkml:trace contextRef="#ctx0" brushRef="#br0" timeOffset="70901.8333">-6190-6644 0,'0'0'0,"61"0"15,84 0 1,109-12-16,48 1 16</inkml:trace>
          <inkml:trace contextRef="#ctx0" brushRef="#br0" timeOffset="72702.9864">-6516-7201 0,'0'0'0,"0"0"16,0 0-16,0 0 15</inkml:trace>
          <inkml:trace contextRef="#ctx0" brushRef="#br0" timeOffset="73530.3379">-7327-7166 0,'0'0'15,"0"0"1,0 0-16,0 0 16,24 0-16,1 0 15,11-12 1,-12 0-16,12-11 15,-11-1 1,-1 0-16,-12 0 16,0 1-1,-12 11-15,0 12 16,0 0-16,-12 0 16,-24 24-1,-13-1-15,1 1 16,-1 0-1,13-12-15,0 0 16,0-1-16,11-11 16,-11 0-1,12 0-15,0-11 16,-1-1 0,1-12-16,0-24 15,12 1 1,0 0-16,0 11 15,12 0-15,0 1 16,0 11 0,0 12-16,0 0 15,0 12 1,0 0-16,0 0 16,0 0-16,0 24 15,0 12 1,-12 11-16,0-11 15,-13-1 1,-11 1-16,-24-1 16,-1 1-1,1-12-15,11-12 16,1-12-16,48 0 16</inkml:trace>
          <inkml:trace contextRef="#ctx0" brushRef="#br0" timeOffset="73747.722">-8028-7617 0,'0'0'15,"0"0"-15,24 24 16,12 35-1,13 12-15,-25-11 16,0-13 0,-12-11-16,-12-36 15</inkml:trace>
          <inkml:trace contextRef="#ctx0" brushRef="#br0" timeOffset="74517.2643">-8524-7142 0,'0'0'16,"0"0"-16,0 0 16,0-12-1,12-35-15,0-13 16,12 13-1,12-1-15,1 13 16,-1 11-16,0 12 16,1 12-1,-13 0-15,0 12 16,0 0 0,0 0-16,-12 0 15,1-1 1,-13 1-16,0 0 15,-25 12-15,-47 11 16,-13-11 0,0 0-16,-23-12 15,-38 0 1,13-12-16,49 0 16,11-12-16,25-12 15,11 0 1,13-11-16,12-1 15,0 12 1,12 1-16,12-1 16,24 12-1,1 0-15,-1 12 16,0 12-16,-11 0 16,-1 0-1,-12 0-15,-12 0 16,0-1-1,-12 1-15,-12 0 16,-1-12-16,-11 0 16,-12 0-1,-1-12-15,1 0 16,-13 1 0,1-1-16,12 12 15,-1 0 1,13 12-16,0-1 15,24 13-15,-1 0 16,13 0 0,25 11-16,-1 1 15,12-1 1,-36-35-16</inkml:trace>
          <inkml:trace contextRef="#ctx0" brushRef="#br0" timeOffset="74969.8852">-8923-7712 0,'0'0'0,"0"0"15,0 0 1,0 0-16</inkml:trace>
          <inkml:trace contextRef="#ctx0" brushRef="#br0" timeOffset="74831.4917">-9250-7830 0,'0'0'16,"0"0"-1,12 11-15,0 13 16,0 0 0,0 23-16,1 1 15,-1-1-15,-12-23 16,12 12-1,-12-36-15</inkml:trace>
          <inkml:trace contextRef="#ctx0" brushRef="#br0" timeOffset="77075.8691">-10205-7107 0,'0'0'0,"0"0"15,0 0-15,0 0 16,0 0 0,0 0-16,0 0 15,0-11 1,12-25-16,12-23 16,0-24-16,12 0 15,1 23 1,-1 1-16,0 23 15,0 13 1,-11 11-16,-1 0 16,-12 12-1,12 0-15,-12 12 16,0 0 0,0 11-16,-12 25 15,-24 23-15,-24 0 16,-37 12-1,-12-23-15,25-25 16,11-11-16,1 0 16,11-13-1,13-11-15,12 0 16,0-11 0,12-1-16,12 0 15,0 0 1,0 0-16,0 12 15,12-12-15,0 12 16,0 0 0,0 0-16,0 12 15,0 0 1,-12 0-16,-12 12 16,-12 11-16,-24 13 15,-13-1 1,1 1-16,60-48 15</inkml:trace>
          <inkml:trace contextRef="#ctx0" brushRef="#br0" timeOffset="77274.8079">-10012-7854 0,'0'0'15,"0"0"-15,0 0 16,0 0 0</inkml:trace>
          <inkml:trace contextRef="#ctx0" brushRef="#br0" timeOffset="77539.8743">-10556-8032 0,'0'0'0,"0"0"15,0 35 1,12 37-16,0 11 16,-12 35-16,0 1 15,0-24 1,0-24-16,-12 0 16,12-71-1</inkml:trace>
          <inkml:trace contextRef="#ctx0" brushRef="#br0" timeOffset="78229.4855">-10955-7356 0,'0'0'0,"0"0"15,12 0-15,12 12 16,12 0 0,13 12-16,-13-1 15,-12 1-15,-12 0 16,0 0 0,-12-12-16,-12-1 15,0 1 1,-12 0-16,-12 0 15,-13-12 1,1 0-16,-13-12 16,13-12-16,12 1 15,11-13 1,1 0-16,24 13 16,0 11-1,12 0-15,0 0 16,1 12-1,11 12-15,0 12 16,-12-1-16,0 1 16,0 0-1,-12 0-15,-12-1 16,0 1 0,-12-12-16,-12 0 15,-13-12-15,1 0 16,12-12-1,11-12-15,13 1 16,0-1 0,12 12-16,0 12 15,0 0-15,0 0 16,0 0 0,0 24-16,0-1 15,-12 25 1,-12-13-16,-25 25 15,1-13 1,12-11-16,36-36 16</inkml:trace>
          <inkml:trace contextRef="#ctx0" brushRef="#br0" timeOffset="78831.8964">-11451-7569 0,'0'0'15,"0"0"-15,0 35 16,-12 36 0,-13 1-16,-23-13 15,-12 0-15,-25-11 16,0-24-1,13-1-15,23-11 16,1-12 0,12-12-16,-1-11 15,13-1-15,12 0 16,0 0 0,0 1-16,12 23 15,0 0 1,-12 11-16,0 13 15,-13 12 1,1-1-16,-24 25 16,-25 11-16,-23 0 15,23-12 1,13-11-16,60-48 16</inkml:trace>
          <inkml:trace contextRef="#ctx0" brushRef="#br0" timeOffset="79659.8597">-11681-8614 0,'0'0'0,"-24"0"16,-49 36-1,-60 47-15,-24 12 16,-97 24 0,24 11-16,-36 13 15,72-37-15,73-34 16,49-25 0,72-47-16</inkml:trace>
          <inkml:trace contextRef="#ctx0" brushRef="#br0" timeOffset="78969.9044">-12310-7213 0,'12'-12'15,"36"-36"-15,85-58 16,13-1 0,-38 24-16,-23-24 15,-49-12-15,-11 12 16,-25 48-1,-37-12-15,-11 35 16,-25 13 0,1 11-16,11 24 15,1 23-15,11 24 16,25-11 0,24-1-16,12 13 15,25-1 1,-1-11-16,12-1 15,-11 0 1,-37-47-16</inkml:trace>
          <inkml:trace contextRef="#ctx0" brushRef="#br0" timeOffset="79413.0311">-12987-7498 0,'0'0'16,"0"0"-16,12 24 15,12 11-15,12 25 16,-12-13-1,-12-23-15,1-1 16,-1-11 0,-12-12-16,0 0 15,-12 0-15,-13 0 16,-11 0 0,-12 12-16,-13 12 15,1 0 1,-1-1-16,1 13 15,11 0 1,13-1-16,12 1 16,0-1-16,12-11 15,12 12 1,12-13-16,24 1 16,-36-24-1</inkml:trace>
          <inkml:trace contextRef="#ctx0" brushRef="#br0" timeOffset="86480.9187">-13302-8222 0,'0'0'15,"0"0"-15,0 0 16,-24 47 0,-73 72-16,-60 35 15,12-35-15,-61 23 16,37-58 0,48-25-16,24-35 15,25-13 1,11-11-16,13-23 15,24-13 1,11-11-16,38-48 16,23-24-16,37 24 15,36 24 1,-25 47-16,-23 48 16,-13 23-1,-23 1-15,-13 23 16,-36 12-16,-24 12 15,-49 24 1,-12-12-16,97-107 16</inkml:trace>
          <inkml:trace contextRef="#ctx0" brushRef="#br0" timeOffset="85681.9157">-13749-7546 0,'0'0'0,"0"0"16,0 0-16,0 0 16,0 48-16,0 35 15,12 0 1,-24 12-16,12 0 16,-12-12-1,12-24-15,0-59 16</inkml:trace>
          <inkml:trace contextRef="#ctx0" brushRef="#br0" timeOffset="86059.0376">-13907-7225 0,'0'0'16,"0"0"-1,0 12-15,12 11 16,1 1 0,-13 0-16,0 0 15,0-1-15,0-11 16,-13 0 0,1 0-16,-12 0 15,-24 12 1,-25 11-16,-11 13 15,-13 23-15,12 0 16,0 0 0,1-23-16,11-1 15,1 1 1,11-13-16,13-11 16,12-12-1,23-12-15,13 0 16</inkml:trace>
          <inkml:trace contextRef="#ctx0" brushRef="#br0" timeOffset="18794.5841">-1618-9848 0,'0'0'16,"0"12"-16,0 0 15,12 24-15,12-1 16,1-23 0,11 0-16,0 0 15,0-12 1,-11 0-16,-1-12 15,0 0-15,0 0 16,-12 0 0,0 0-16,1 1 15,-13 11 1,12 0-16,-12 0 16,12 0-1,0 11-15,0 13 16,12 12-1,0 23-15,0-11 16,1-1-16,-1 1 16,-12 11-1,0-12-15,-12 13 16,0-13 0,-12-11-16,-12-1 15,-13-11-15,-23-24 16,-13-12-1,1-12-15,11-11 16,25 11 0,12 0-16,0 1 15,12-1-15,0 12 16,12 12 0,0 0-16,0 0 15</inkml:trace>
        </inkml:traceGroup>
        <inkml:traceGroup>
          <inkml:annotationXML>
            <emma:emma xmlns:emma="http://www.w3.org/2003/04/emma" version="1.0">
              <emma:interpretation id="{33C40C64-828D-437D-A4B6-F707EB010B82}" emma:medium="tactile" emma:mode="ink">
                <msink:context xmlns:msink="http://schemas.microsoft.com/ink/2010/main" type="inkWord" rotatedBoundingBox="28144,2315 33354,1927 33418,2788 28208,3175"/>
              </emma:interpretation>
            </emma:emma>
          </inkml:annotationXML>
          <inkml:trace contextRef="#ctx0" brushRef="#br0" timeOffset="19152.0728">-1146-9504 0,'0'0'15,"0"0"-15,12 0 16,12 0-1,12 0-15,13 0 16,-1 0 0,1 0-16,-1 0 15,-12 0-15,-12 12 16,-24-12 0</inkml:trace>
          <inkml:trace contextRef="#ctx0" brushRef="#br0" timeOffset="19423.6885">-1049-9397 0,'0'0'0,"0"0"16,0 0-16,12 0 15,12 12 1,24-12-16,1 0 16,-1 0-1,13 0-15,-61 0 16</inkml:trace>
          <inkml:trace contextRef="#ctx0" brushRef="#br0" timeOffset="20106.8491">-650-9397 0,'0'0'15,"0"0"1,0 0-16,0 0 16,12 0-16,12 0 15,12 0 1,13 0-16,23 0 15,1 0 1,-25 12-16,-48-12 16</inkml:trace>
          <inkml:trace contextRef="#ctx0" brushRef="#br0" timeOffset="19925.0268">-553-9646 0,'0'0'0,"0"0"16,12-12-1,12 0-15,0-11 16,-12-1 0,0-12-16,0 1 15,-12-1 1,0 12-16,0 1 16,0 11-16,-12 0 15,12 0 1,0 12-16,0 0 15,0 0 1,0 0-16,0 0 16,0 24-1,0 35-15,0 36 16,0 0-16,12-12 16,0-12-1,13 12-15,-1-23 16,0-1-1,-12-24-15,0 1 16,0-12-16,0 0 16,-12-24-1</inkml:trace>
          <inkml:trace contextRef="#ctx0" brushRef="#br0" timeOffset="20373.8188">-33-9800 0,'0'0'0,"0"0"15,0 0-15,-12 12 16,-1-1 0,-23 13-16,12 12 15,12-1 1,0 13-16,12-13 15,0 1-15,12 0 16,0-13 0,0 13-16,-12-36 15</inkml:trace>
          <inkml:trace contextRef="#ctx0" brushRef="#br0" timeOffset="20909.2321">88-9480 0,'0'0'16,"0"0"-16,0 0 16,0 0-1,0 0-15,-13 0 16,1 0-1,0-12-15,0 0 16,0 1-16,12-1 16,0 0-1,0-12-15,0 12 16,12 0 0,0 0-16,0 12 15,0 0 1,1 12-16,-1 0 15,0 12-15,0 12 16,-12-1 0,0 1-16,0-1 15,0 1 1,0-12-16,0-24 16</inkml:trace>
          <inkml:trace contextRef="#ctx0" brushRef="#br0" timeOffset="21458.3501">342-9741 0,'0'0'0,"0"0"16,0 0-1,0 0-15,0 0 16,0 0 0,0 0-16,0 0 15,0 0-15,0 0 16,0 0-1,0 0-15,0 0 16,0 0 0,0 0-16,0 0 15,0 0 1,0 0-16,0 0 16,-13 0-16,1 0 15,0 0 1,0 0-16,12 0 15,0 0 1,0 0-16,-12 0 16,12 0-16,0 0 15,0 0 1,0 0-16,0 0 16,-12 12-1,0 0-15,0 0 16,0 0-1,0 11-15,0 1 16,-1 0-16,1-1 16,12 1-1,-12 0-15,0 12 16,12-13 0,0 1-16,12 0 15,12-1-15,25 13 16,23 12-1,-72-48-15</inkml:trace>
          <inkml:trace contextRef="#ctx0" brushRef="#br0" timeOffset="21870.6661">523-9812 0,'0'0'15,"0"0"-15,0 0 16,0 0 0,12 12-16,0 11 15,12 13-15,1 12 16,-1 11-1,-12 0-15,0 1 16,-12-1 0,-24 12-16,24-71 15</inkml:trace>
          <inkml:trace contextRef="#ctx0" brushRef="#br0" timeOffset="24713.9678">-2585-9373 0,'0'0'0,"0"0"16,0 0 0,12 12-16,0 0 15,12 0 1,0-1-16,0 1 16,13-12-16,-13 0 15,-12 0 1,0-12-16,0 1 15,0-1 1,0 0-16,0 0 16,-12 0-1,0 12-15,0-12 16,0 12-16,-12-12 16,0 0-1,-12 1-15,-12 11 16,-25 0-1,1 0-15,11 11 16,1 1-16,0 0 16,-1 12-1,13-12-15,12 12 16,0-1 0,11 1-16,1-12 15,12 0 1,0 0-16,12-1 15,1 1-15,-1-12 16,0 0 0,0 0-16,-12 0 15,0 0 1,0 0-16,0 0 16,-12 0-16,-12 0 15,-1 0 1,-11 0-16,-12 0 15,-1-12 1,13 1-16,-12-13 16,23 12-1,1-12-15,12 1 16,0-1-16,12-12 16,0-11-1,12-1-15,12 1 16,1 11-1,-13 24-15,-12 12 16</inkml:trace>
          <inkml:trace contextRef="#ctx0" brushRef="#br0" timeOffset="25947.8">-4533-8756 0,'0'0'0,"0"0"15,0 0-15,12 12 16,-12-12-1</inkml:trace>
          <inkml:trace contextRef="#ctx0" brushRef="#br0" timeOffset="25778.3072">-4073-9563 0,'0'0'0,"0"0"15,0 0-15,0 0 16,-12 0 0,-12 12-16,-1 0 15,1 0 1,0 0-16,0-1 16,-13 1-16,13 0 15,0 12 1,0 0-16,0-1 15,0 13 1,-1 0-16,1-1 16,0 1-16,0-1 15,0 1 1,-13 0-16,37-36 16</inkml:trace>
        </inkml:traceGroup>
        <inkml:traceGroup>
          <inkml:annotationXML>
            <emma:emma xmlns:emma="http://www.w3.org/2003/04/emma" version="1.0">
              <emma:interpretation id="{D2BC6CA1-98AF-4A97-B55D-638E8E26B727}" emma:medium="tactile" emma:mode="ink">
                <msink:context xmlns:msink="http://schemas.microsoft.com/ink/2010/main" type="inkWord" rotatedBoundingBox="24111,1793 29601,1385 29706,2792 24216,3200"/>
              </emma:interpretation>
            </emma:emma>
          </inkml:annotationXML>
          <inkml:trace contextRef="#ctx0" brushRef="#br0" timeOffset="25385.0657">-3093-9836 0,'0'0'16,"0"0"-16,0 0 16,0 12-16,0 12 15,-13 23 1,-23 24-16,-24 1 16,11-25-1,1-11-15,0-1 16,-1-11-1,1-12-15,-1 0 16,13 0-16,0-12 16,12 0-1,12 0-15,12 0 16,0 0 0,0 0-16,-13 11 15,13 13-15,0 12 16,0-1-1,-12 13-15,-12-1 16,0-11 0,-24 0-16,-13-13 15,13-11 1,-1-12-16,1-12 16,0-11-16,11-1 15,13-12 1,12 1-16,12-13 15,12 1 1,12 11-16,37-11 16,-1 23-1,-11 12-15,-49 12 16</inkml:trace>
          <inkml:trace contextRef="#ctx0" brushRef="#br0" timeOffset="27918.8226">-5900-9409 0,'0'0'0,"0"0"16,0 0-1,0 0-15,-12 12 16,-12 24-1,-12-1-15,0 1 16,-13 11 0,1-11-16,12-12 15,-13 0-15,13-13 16,12 1 0,-1-12-16,25 0 15</inkml:trace>
          <inkml:trace contextRef="#ctx0" brushRef="#br0" timeOffset="28146.1833">-6166-10026 0,'0'0'16,"0"0"-16,12 12 15,13 12 1,-1 11-16,-12 13 16,0 23-1,-12 0-15,-12 24 16,12-95-16</inkml:trace>
          <inkml:trace contextRef="#ctx0" brushRef="#br0" timeOffset="27218.1511">-4533-9587 0,'0'0'16,"0"0"-16,0 0 15,0 0-15,0 0 16,-12 0 0,0-12-16,-12 1 15,0-1 1,-1 0-16,1 0 15,12-12-15,0 1 16,12-1 0,0 0-16,12 0 15,0 12 1,0 1-16,-12 11 16,0 0-1,12 23-15,1 13 16,-13 0-16,0-1 15,-13-11 1,1-12-16,-12 0 16,-12-1-1,-13 1-15,-11-12 16,0 12 0,-1 0-16,-12 12 15,25 0-15,0-1 16,24-11-1,11 0-15,1 0 16,12 0 0,0 0-16,12-1 15,13 1-15,-1 0 16,-12 0 0,0 0-16,-12 0 15,-12 12 1,0-13-16,0 1 15,0 0 1,-13 0-16,1-12 16,-12 0-16,-12 0 15,11 0 1,-11 0-16,0 0 16,11 12-1,1 0-15,12 0 16,12-1-16,0 1 15,12 0 1,12 12-16,0 0 16,0 11-1,0 1-15,-12-1 16,0 1 0,-12-12-16,0 0 15,-12-13-15,-13 13 16,1-12-1,0-12-15,-1-12 16,1 0 0,0-11-16,12-1 15,12-12-15,-1 1 16,13-13 0,13 13-16,-1-1 15,24-12 1,12 1-16,-48 47 15</inkml:trace>
          <inkml:trace contextRef="#ctx0" brushRef="#br0" timeOffset="27543.7745">-5379-9848 0,'0'0'0,"0"0"16,-13 0 0,1 0-16,0 12 15,0 0-15,0-12 16,0 12 0,0 12-16,12-24 15</inkml:trace>
          <inkml:trace contextRef="#ctx0" brushRef="#br0" timeOffset="27365.8689">-5138-9931 0,'0'0'16,"0"0"-16,0 0 16,0 0-1</inkml:trace>
          <inkml:trace contextRef="#ctx0" brushRef="#br0" timeOffset="30456.9488">-6516-9432 0,'0'0'16,"0"0"-16,0 0 15,0 0 1,0 0-16,-25 11 16,-11 1-1,-12 12-15,-1 0 16,-11 0 0,11-1-16,-11 13 15,0-12 1,-1-13-16,1 1 15,60-12-15</inkml:trace>
          <inkml:trace contextRef="#ctx0" brushRef="#br0" timeOffset="31889.0537">-8004-9432 0,'0'0'15,"0"0"-15,0 0 16,0 0-16,0 0 15,0 0 1,0 0-16,0-12 16,0 0-1,12-12-15,0 0 16,0 13-16,0-1 16,0 0-1,-12 12-15,0 0 16,0 0-1,0 0-15,0 0 16,-12 12 0,0 0-16,0-1 15,0 1-15,0 0 16,12 0 0,-12 12-16,12-1 15,0 1 1,0 0-16,0 0 15,0 11-15,-12-11 16,0 0 0,-1-1-16,1-11 15,0 0 1,0 0-16,0-12 16,-12 0-1,0 0-15,0-12 16,-1 0-16,13 0 15,12-11 1,0-1-16,12 0 16,13-11-1,11-1-15,-36 36 16</inkml:trace>
          <inkml:trace contextRef="#ctx0" brushRef="#br0" timeOffset="32684.9557">-7750-9978 0,'0'0'16,"0"0"-16,0 0 15,0 0 1,0 12-16,-12 11 16,-12 1-1,-1 0-15,-11-12 16,12 0-16,-12-12 16,11 0-1,1 0-15,0 0 16,-12 11-1,-1 13-15,1 12 16,0-13-16,12 1 16,12-12-1,0 0-15,12-12 16,0 0 0,0 0-16,0 0 15,0 0 1,0 0-16,0 0 15,-13 0-15,-11 0 16,-12 0 0,-12 0-16,-1 0 15,1 0 1,12 12-16,-1 0 16,13 0-16,0-1 15,0 13 1,-1 12-16,13-1 15,0 1 1,12 11-16,0 1 16,12 23-1,0 12-15,1 0 16,-1-12-16,0-11 16,0-13-1,0 1-15,-12-48 16</inkml:trace>
          <inkml:trace contextRef="#ctx0" brushRef="#br0" timeOffset="31157.4558">-6589-9860 0,'0'0'15,"0"0"-15,0 0 16,-12 12-16,-12 0 15,-13 12 1,-11 0-16,0-1 16,-13 1-1,-11 0-15,-13 0 16,0-13 0,1-11-16,11-11 15,25-1-15,11 0 16,13-12-1,12 12-15,0 0 16,12 0 0,0 1-16,0 11 15,12 0 1,0 0-16,12 11 16,-12 1-16,1 0 15,-13-12 1,0 0-16,0 0 15,0 0 1,0 0-16,-13 0 16,-11 0-16,0 0 15,-12 0 1,0 0-16,11 0 16,-11 0-1,0 12-15,12 0 16,11 0-16,-11 12 15,12-1 1,0 13-16,12 11 16,12 13-1,12 23-15,1 12 16,-1 11 0,-24-106-16</inkml:trace>
          <inkml:trace contextRef="#ctx0" brushRef="#br0" timeOffset="32943.2388">-8173-10156 0,'0'0'16,"0"0"-16,0 0 15,0 0 1</inkml:trace>
        </inkml:traceGroup>
        <inkml:traceGroup>
          <inkml:annotationXML>
            <emma:emma xmlns:emma="http://www.w3.org/2003/04/emma" version="1.0">
              <emma:interpretation id="{B0BE6700-BD1A-4574-9FCB-FD1B93FD7650}" emma:medium="tactile" emma:mode="ink">
                <msink:context xmlns:msink="http://schemas.microsoft.com/ink/2010/main" type="inkWord" rotatedBoundingBox="14189,3622 16669,3438 16773,4835 14292,5019"/>
              </emma:interpretation>
            </emma:emma>
          </inkml:annotationXML>
          <inkml:trace contextRef="#ctx0" brushRef="#br1" timeOffset="-639742.1381">-18479-7890 0,'0'0'16,"0"0"-16,0 0 15,0 24-15,0 0 16,0 0 0,12-1-16,1-11 15,11 0 1,0 0-16,0-12 16,0-12-1,1 0-15,-1 0 16,-12 1-16,12-13 15,-12 12 1,0 0-16,0 0 16,-12 12-1,0 0-15,0 0 16,12 0-16,0 36 16,13 23-1,11 36-15,-12 0 16,-12 24-1,-12 11-15,-12-11 16,-12-12 0,0-36-16,-13-12 15,1-23-15,0-12 16,0-13 0,-1-11-16,1-11 15,0-25 1,12-35-16,11 11 15,13 13-15,13-1 16,-1 13 0,12-1-16,12 1 15,-36 35 1</inkml:trace>
          <inkml:trace contextRef="#ctx0" brushRef="#br1" timeOffset="-639327.7274">-18007-7700 0,'0'0'0,"0"0"16,12 0 0,12 0-16,13 0 15,11 0 1,0 0-16,1 12 16,-13 0-16,-36-12 15</inkml:trace>
          <inkml:trace contextRef="#ctx0" brushRef="#br1" timeOffset="-639063.3894">-18055-7439 0,'0'0'0,"0"0"16,0 0-16,0 0 16,24 0-1,0 0-15,12-11 16,13 11 0,11-12-16,13 12 15,-13 12-15,-60-12 16</inkml:trace>
          <inkml:trace contextRef="#ctx0" brushRef="#br1" timeOffset="-638579.5546">-17523-7652 0,'0'0'16,"12"-12"-16,12-24 16,12 1-16,1-1 15,11-11 1,-12-1-16,13-23 16,-13-12-1,-12 0-15,-12 0 16,-12 12-1,-12 23-15,0 13 16,0 11-16,0 12 16,0 0-1,12 12-15,0 0 16,0 0 0,-12 24-16,0 35 15,0 24-15,12-12 16,0 24-1,0 12-15,12 12 16,-12 23 0,0-47-16,0-24 15,0 12 1,0-11-16,0-25 16,-12-23-16,12-24 15</inkml:trace>
          <inkml:trace contextRef="#ctx0" brushRef="#br1" timeOffset="-638323.3247">-17511-7676 0,'0'0'0,"0"0"15,12 0 1,12-12-16,25 0 16,11 0-1,1 12-15,23-11 16,-23-1 0,-13 0-16,-12 12 15,-36 0-15</inkml:trace>
          <inkml:trace contextRef="#ctx0" brushRef="#br1" timeOffset="-638026.9235">-16870-8056 0,'0'0'0,"0"0"15,0 0 1,0 0-16,-12 12 16,0 24-16,-12 11 15,12 1 1,12 11-16,0 12 16,12-23-1,0-13-15,-12-23 16,12 0-1,0 0-15,12-12 16,-24 0-16</inkml:trace>
          <inkml:trace contextRef="#ctx0" brushRef="#br1" timeOffset="-637088.853">-16350-8115 0,'0'0'15,"0"0"-15,0 0 16,0 0 0,0 0-16,12 12 15,12 0-15,1 23 16,11 1-1,12 23-15,-11 24 16,-13-11 0,-24 11-16,0-24 15,-24 12 1,-13-12-16,-23 25 16,60-84-16</inkml:trace>
          <inkml:trace contextRef="#ctx0" brushRef="#br1" timeOffset="-636112.8579">-16701-7557 0,'0'0'0,"0"0"16,0 0 0,0 0-16,-12-12 15,0 0-15,0-12 16,0 1-1,0-13-15,0 0 16,0 13 0,12-1-16,0 0 15,12 0 1,12-11-16,12 11 16,13 0-16,-13 12 15,0 12 1,-12 12-16,-11 24 15,-1 47 1,-24 24-16,-25-12 16,-11 0-16,12 0 15,36-95 1</inkml:trace>
          <inkml:trace contextRef="#ctx0" brushRef="#br1" timeOffset="-635484.499">-16362-7984 0,'0'0'15,"0"0"-15,0 0 16,0 0-16,0 0 15,-12 11 1,-12 1-16,12 12 16,-13 0-1,1-1-15,12 1 16,0 12 0,0-1-16,0 1 15,0 0-15,12-1 16,0 1-1,24-12-15,24 11 16,25 1 0,24-1-16,48 1 15,-12 11-15,-133-47 16</inkml:trace>
        </inkml:traceGroup>
      </inkml:traceGroup>
    </inkml:traceGroup>
    <inkml:traceGroup>
      <inkml:annotationXML>
        <emma:emma xmlns:emma="http://www.w3.org/2003/04/emma" version="1.0">
          <emma:interpretation id="{09F3CA23-260C-41FF-997A-918AC95B9C3D}" emma:medium="tactile" emma:mode="ink">
            <msink:context xmlns:msink="http://schemas.microsoft.com/ink/2010/main" type="paragraph" rotatedBoundingBox="3736,5100 33354,5712 33307,7985 3689,7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CE7CC0-FA0B-4996-AEE6-FF33CDEAF6A0}" emma:medium="tactile" emma:mode="ink">
              <msink:context xmlns:msink="http://schemas.microsoft.com/ink/2010/main" type="line" rotatedBoundingBox="3736,5100 33354,5712 33307,7985 3689,7374"/>
            </emma:interpretation>
          </emma:emma>
        </inkml:annotationXML>
        <inkml:traceGroup>
          <inkml:annotationXML>
            <emma:emma xmlns:emma="http://www.w3.org/2003/04/emma" version="1.0">
              <emma:interpretation id="{C1B4FB20-D5E3-4E53-97EA-DB177D509CE7}" emma:medium="tactile" emma:mode="ink">
                <msink:context xmlns:msink="http://schemas.microsoft.com/ink/2010/main" type="inkWord" rotatedBoundingBox="33268,6076 33347,6078 33336,6613 33257,6612"/>
              </emma:interpretation>
            </emma:emma>
          </inkml:annotationXML>
          <inkml:trace contextRef="#ctx0" brushRef="#br0" timeOffset="80516.0619">571-5837 0,'0'0'15,"0"0"-15,0 24 16,0 47-1,12 12-15,1-12 16,-26 12 0,1 1-16,-12-25 15,-12 0-15,36-59 16</inkml:trace>
        </inkml:traceGroup>
        <inkml:traceGroup>
          <inkml:annotationXML>
            <emma:emma xmlns:emma="http://www.w3.org/2003/04/emma" version="1.0">
              <emma:interpretation id="{25A789EB-0E1D-409A-BBB6-A495BEB6A193}" emma:medium="tactile" emma:mode="ink">
                <msink:context xmlns:msink="http://schemas.microsoft.com/ink/2010/main" type="inkWord" rotatedBoundingBox="32084,5969 32828,5985 32812,6765 32068,6750"/>
              </emma:interpretation>
            </emma:emma>
          </inkml:annotationXML>
          <inkml:trace contextRef="#ctx0" brushRef="#br0" timeOffset="81423.8927">-45-5932 0,'0'0'16,"0"0"-1,0 0-15</inkml:trace>
          <inkml:trace contextRef="#ctx0" brushRef="#br0" timeOffset="81011.0592">75-5599 0,'0'0'0,"0"0"16,0 0-1,0 23-15,-12 1 16,0 0-1,0-1-15,0-11 16,-12 0-16,0 0 16,12-12-1,0 0-15,-1 0 16,1 0-16,0 12 16,0 0-1,0 0-15,0 0 16,0 11-1,-12 13-15,-13 11 16,13-11 0,-24 11-16,-1-11 15,1-12-15,0-12 16,-1-12 0,-11-12-16,-1-12 15,13 0 1,12-11-16,24-1 15,12 0 1,24 1-16,12-13 16,49-23-16,11 36 15,-96 35 1</inkml:trace>
        </inkml:traceGroup>
        <inkml:traceGroup>
          <inkml:annotationXML>
            <emma:emma xmlns:emma="http://www.w3.org/2003/04/emma" version="1.0">
              <emma:interpretation id="{11B9D388-E367-48F8-BE31-6B509DE87789}" emma:medium="tactile" emma:mode="ink">
                <msink:context xmlns:msink="http://schemas.microsoft.com/ink/2010/main" type="inkWord" rotatedBoundingBox="31660,6220 32589,6239 32565,7378 31636,7359"/>
              </emma:interpretation>
            </emma:emma>
          </inkml:annotationXML>
          <inkml:trace contextRef="#ctx0" brushRef="#br0" timeOffset="81235.8146">-505-4543 0,'0'0'15,"48"-12"-15,97-12 16,-12 12 0,-133 12-16</inkml:trace>
          <inkml:trace contextRef="#ctx0" brushRef="#br0" timeOffset="89848.4297">-1086-5694 0,'0'0'0,"0"0"16,0 0-16</inkml:trace>
        </inkml:traceGroup>
        <inkml:traceGroup>
          <inkml:annotationXML>
            <emma:emma xmlns:emma="http://www.w3.org/2003/04/emma" version="1.0">
              <emma:interpretation id="{6543F679-C821-417A-8FFD-36EF79A1130A}" emma:medium="tactile" emma:mode="ink">
                <msink:context xmlns:msink="http://schemas.microsoft.com/ink/2010/main" type="inkWord" rotatedBoundingBox="30703,6570 31564,6588 31554,7080 30693,7062"/>
              </emma:interpretation>
            </emma:emma>
          </inkml:annotationXML>
          <inkml:trace contextRef="#ctx0" brushRef="#br0" timeOffset="89652.9117">-1376-5113 0,'0'0'0,"0"0"0,0 0 15,0 0 1,0-12-16,0 0 16,0-11-16,0-1 15,12-12 1,0 1-16,12 11 16,1 0-1,-1 12-15,0 0 16,0 12-1,0 0-15,-12 0 16,1 12-16,-13 0 16,0 12-1,-13 0-15,-11-1 16,0 1 0,-12 0-16,-13-12 15,-11 0-15,-1-1 16,1 13-1,0 0-15,-1 12 16,-12 11 0,-11 0-1,-13 1-15,0-1 16,25-23-16,72-24 16</inkml:trace>
        </inkml:traceGroup>
        <inkml:traceGroup>
          <inkml:annotationXML>
            <emma:emma xmlns:emma="http://www.w3.org/2003/04/emma" version="1.0">
              <emma:interpretation id="{52747ACC-16D7-48ED-8D0F-22F87FF7B974}" emma:medium="tactile" emma:mode="ink">
                <msink:context xmlns:msink="http://schemas.microsoft.com/ink/2010/main" type="inkWord" rotatedBoundingBox="30854,5841 31551,5856 31546,6092 30849,6078"/>
              </emma:interpretation>
            </emma:emma>
          </inkml:annotationXML>
          <inkml:trace contextRef="#ctx0" brushRef="#br0" timeOffset="90399.7876">-1195-6027 0,'0'0'15,"0"0"-15,-24-12 16,-24 1-1,-37-1-15,-12 24 16,13-1 0,11 13-16,-24 12 15,1 23-15,-1 24 16,97-83 0</inkml:trace>
        </inkml:traceGroup>
        <inkml:traceGroup>
          <inkml:annotationXML>
            <emma:emma xmlns:emma="http://www.w3.org/2003/04/emma" version="1.0">
              <emma:interpretation id="{1A44F9E5-3989-493B-BEEF-C78517860A03}" emma:medium="tactile" emma:mode="ink">
                <msink:context xmlns:msink="http://schemas.microsoft.com/ink/2010/main" type="inkWord" rotatedBoundingBox="3727,5556 30995,6119 30966,7552 3697,6989">
                  <msink:destinationLink direction="with" ref="{EA320D45-560B-459B-BB12-24D62D49FB6A}"/>
                </msink:context>
              </emma:interpretation>
            </emma:emma>
          </inkml:annotationXML>
          <inkml:trace contextRef="#ctx0" brushRef="#br0" timeOffset="90169.0584">-1799-5505 0,'0'0'0,"0"0"16,0 0-16,12 24 15,0 24 1,-12-1-16,12 24 15,-12 1 1,0-13-16,0-59 16</inkml:trace>
          <inkml:trace contextRef="#ctx0" brushRef="#br0" timeOffset="90951.8124">-2392-5516 0,'0'0'16,"0"0"-16,0 0 16,0 0-1,0 0-15,0 11 16,0 1 0,0 12-16,0 0 15,-12 0-15,0-1 16,-12 1-1,-1 0-15,1-12 16,0-1 0,0 1-16,0 12 15,-13 12-15,-11 11 16,0 1 0,-1-1-16,13-23 15,12-12 1,12-12-16,0 0 15,0-12-15,-1 0 16,1 0 0,0 0-16,0 12 15,0 0 1,-12 12-16,-12 0 16,-13 12-1,-11 11-15,-1 1 16,1-1-16,60-35 15</inkml:trace>
          <inkml:trace contextRef="#ctx0" brushRef="#br0" timeOffset="91336.0567">-2622-5813 0,'0'0'16,"0"0"-16,0 0 15,0 0 1</inkml:trace>
          <inkml:trace contextRef="#ctx0" brushRef="#br0" timeOffset="91139.0967">-3638-4401 0,'12'0'16,"25"-12"-16,84-12 15,84-11-15,85-13 16</inkml:trace>
          <inkml:trace contextRef="#ctx0" brushRef="#br2" timeOffset="-582603.6279">-20414-5528 0,'0'0'0,"0"0"15,0 0-15,0 0 16,0 0 0</inkml:trace>
          <inkml:trace contextRef="#ctx0" brushRef="#br2" timeOffset="-582423.9881">-20486-5872 0,'0'0'0,"0"0"16,0 0 0,0 0-16,0 0 15,12-12 1,0 0-16,-12 12 15</inkml:trace>
          <inkml:trace contextRef="#ctx0" brushRef="#br2" timeOffset="-580977.0127">-20426-5967 0,'0'0'15,"0"0"1,0 0-16,0 0 16,0 0-1,0 0-15,0 0 16,0 0-16,0 0 15,0 0 1,0 0-16,0 0 16,0 0-1,0 0-15,0 0 16,0 0-16</inkml:trace>
          <inkml:trace contextRef="#ctx0" brushRef="#br2" timeOffset="-580880.4708">-20523-5979 0,'0'0'0,"0"0"16,-12 0-1,-12 0-15,-12 0 16,-1 0 0,13 0-16,24 0 15</inkml:trace>
          <inkml:trace contextRef="#ctx0" brushRef="#br2" timeOffset="-580603.6758">-21200-6026 0,'-12'0'0,"-12"-12"15,-1 12-15,-11 0 16,0 0 0,-12 12-16,-1-12 15,1 11 1,11-11-16,-11 0 16,0-11-1,-1-1-15,-11-12 16,-1 0-16,13 12 15,0 0 1,-1 1-16,-23 11 16,-13 0-1,0 11-15,25-11 16,60 0-16</inkml:trace>
          <inkml:trace contextRef="#ctx0" brushRef="#br2" timeOffset="-580465.8653">-23039-6169 0,'0'0'0,"-12"0"16,0 0 0,12 0-16</inkml:trace>
          <inkml:trace contextRef="#ctx0" brushRef="#br2" timeOffset="-580298.7483">-24115-6181 0,'0'0'16,"-12"0"-16,12 0 15</inkml:trace>
          <inkml:trace contextRef="#ctx0" brushRef="#br2" timeOffset="-580139.2818">-25034-6181 0,'0'0'16,"-24"12"-16,24-12 16</inkml:trace>
          <inkml:trace contextRef="#ctx0" brushRef="#br2" timeOffset="-580002.0188">-26050-6204 0,'0'0'16,"-24"11"0,-13 1-16,37-12 15</inkml:trace>
          <inkml:trace contextRef="#ctx0" brushRef="#br2" timeOffset="-579865.981">-26728-6181 0,'0'0'16,"-12"0"-16,-24 12 16,-12 12-1,-13 23-15,61-47 16</inkml:trace>
          <inkml:trace contextRef="#ctx0" brushRef="#br2" timeOffset="-579734.9758">-27586-6062 0,'0'0'0,"-12"0"16,-13 0-1,1 12-15,24-12 16</inkml:trace>
          <inkml:trace contextRef="#ctx0" brushRef="#br2" timeOffset="-579539.0719">-28119-5908 0,'0'0'15,"-24"-12"-15,0 0 16,0 1 0,0-1-16,0 12 15,-1 0 1,-11 0-16,0 0 16,-1 0-16,-11 12 15,0-1 1,-1 1-16,13 0 15,36-12 1</inkml:trace>
          <inkml:trace contextRef="#ctx0" brushRef="#br2" timeOffset="-579429.3854">-29001-6015 0,'0'0'15,"-13"0"-15,1 0 16,12 0-16</inkml:trace>
          <inkml:trace contextRef="#ctx0" brushRef="#br2" timeOffset="-562772.9952">-20656-5801 0,'0'0'0,"0"0"16,0-12-16,-12-12 16,12-11-1,0 11-15,0-12 16,12 13-16,0-1 15,13 0 1,11 1-16,0-1 16,0 12-1,1 12-15,-13 0 16,0 12-16,0 0 16,-12 0-1,0-1-15,1 13 16,-13 12-1,-13-13-15,-11 1 16,-12 0 0,-12 0-16,-1-12 15,13-12-15,12 0 16,0-12 0,11 0-16,1-12 15,12 0 1,12 1-16,13-1 15,11 0-15,0 12 16,0 0 0,1 12-16,-13 12 15,0 0 1,-12 12-16,0 0 16,-12-13-1,0 1-15,-24 0 16,0 0-16,0-12 15,12 0 1,12 0-16</inkml:trace>
          <inkml:trace contextRef="#ctx0" brushRef="#br2" timeOffset="-561487.9978">-20523-5943 0,'0'0'16,"0"0"-16,0 0 15,24 11 1,1 1-16,-1-12 16,0 0-1,0 0-15,-12 0 16,0 0 0,-12 0-16,0 0 15,0 0-15,0 0 16,-12 0-1,-12 0-15,-12 12 16,0 0 0,11 0-16,13 0 15,0-12-15,12 0 16,0 0 0,0 0-16,12 0 15,25-12 1,-13 0-16,0 0 15,0 12 1,-12 0-16,0 0 16,-12 0-16,0 0 15,0 0 1,-12 12-16,0 0 16,0 0-1,-12 0-15,0 0 16,12-12-16,-1 0 15,1 0 1,0 0-16,0 0 16,0 0-1,12 0-15,0 0 16</inkml:trace>
          <inkml:trace contextRef="#ctx0" brushRef="#br2" timeOffset="-562117.2314">-20438-5932 0,'0'0'0,"0"0"15,0 0-15,0 0 16,0 0-1,0 0-15,0 0 16,0 12 0,0 0-16,0 0 15,0-12-15</inkml:trace>
          <inkml:trace contextRef="#ctx0" brushRef="#br2" timeOffset="-559339.7352">-19277-5860 0,'0'0'0,"0"0"16,0 0-16,0 0 15,0 0 1,0 0-16,-12 12 16,0-1-1,0 13-15,0 0 16,0 0 0,0-1-16,-1 1 15,1 12-15,12 11 16,0 1-1,0-1-15,12 12 16,13 1 0,-1-13-16,0-11 15,0-12-15,0-13 16,1 1 0,-25-12-16</inkml:trace>
        </inkml:traceGroup>
        <inkml:traceGroup>
          <inkml:annotationXML>
            <emma:emma xmlns:emma="http://www.w3.org/2003/04/emma" version="1.0">
              <emma:interpretation id="{2277157B-42B3-42D5-B974-B388F738ACC2}" emma:medium="tactile" emma:mode="ink">
                <msink:context xmlns:msink="http://schemas.microsoft.com/ink/2010/main" type="inkWord" rotatedBoundingBox="12134,5708 16519,5798 16497,6858 12113,6767">
                  <msink:destinationLink direction="with" ref="{EA320D45-560B-459B-BB12-24D62D49FB6A}"/>
                </msink:context>
              </emma:interpretation>
            </emma:emma>
          </inkml:annotationXML>
          <inkml:trace contextRef="#ctx0" brushRef="#br2" timeOffset="-560099.5952">-20099-5136 0,'0'0'16,"0"0"-16,0 0 16,0 0-16,0 0 15,0-12 1,0-12-16,0-12 16,12-11-1,0-24-15,12-12 16,0 0-1,12 11-15,-11-11 16,11 0-16,-12 36 16,0 11-1,-12 12-15,1 13 16,-1 11 0,0 11-16,12 13 15,0 12 1,0 23-16,0 12 15,1 0-15,-1-11 16,0-1 0,-12-11-16,0-13 15,0-23 1,-12 0-16,0-12 16</inkml:trace>
          <inkml:trace contextRef="#ctx0" brushRef="#br2" timeOffset="-559764.9564">-20063-5516 0,'0'0'0,"0"0"15,0 0 1,0 0-16,24 0 16,12 0-1,1 0-15,-1 0 16,0 0 0,1 0-16,-13 0 15,0 0-15,0-12 16,0 0-1,0 12-15,13 0 16,-13 0 0,-24 0-16</inkml:trace>
          <inkml:trace contextRef="#ctx0" brushRef="#br2" timeOffset="-560816.8502">-20450-5801 0,'0'0'0,"-12"0"16,-12 0-16,-13 12 16,1-12-1,12 0-15,0 0 16,12 0-1,12-12-15,0 0 16,0 0 0,12-11-16,12-1 15,0 0-15,12 0 16,-12 12 0,1 12-16,-1 0 15,-12 12 1,0 0-16,0 0 15,-12-12-15,0 0 16,0 0 0,-12 12-16,-12 0 15,0 0 1,12-12-16,-1 0 16,13 0-16,0 0 15,0 0 1</inkml:trace>
          <inkml:trace contextRef="#ctx0" brushRef="#br2" timeOffset="-557437.4235">-18055-5564 0,'0'0'16,"0"0"-16,0 0 16,0 0-16,0 0 15,0 0 1,-12 12-16,12-12 15,-12 0 1,-13 0-16,13 0 16,0 0-16,0 0 15,0 0 1,12 0-16,0-12 16,0 0-1,12 1-15,0-1 16,0 12-1,-12 0-15,0 0 16,12 12-16,0 11 16,-12 25-1,-12 23-15,-12 12 16,-12-12 0,-13-11-16,1-1 15,12-12-15,36-47 16</inkml:trace>
          <inkml:trace contextRef="#ctx0" brushRef="#br2" timeOffset="-557910.134">-18527-5599 0,'0'0'0,"0"0"15,0 0 1,0 0-16,0 12 16,0 23-16,0 13 15,0 35 1,0-12-16,0-12 16,0 1-1,0-13-15,0-11 16,0-13-1,0-11-15,0-12 16</inkml:trace>
          <inkml:trace contextRef="#ctx0" brushRef="#br2" timeOffset="-558521.286">-18987-5599 0,'0'0'0,"0"0"15,0 0 1,0 0-16,0 0 16,0 0-1,0 0-15,-12 0 16,0 0 0,0 0-16,0 0 15,0-12-15,0 0 16,0 0-1,12 0-15,0 0 16,0-11 0,0-1-16,0 12 15,12 0-15,0 0 16,0 12 0,0 0-16,0 12 15,12 12 1,1 12-16,-1 23 15,-12 0 1,-12 1-16,0-13 16,-12 0-16,0-11 15,0-12 1,-1-12-16,13-12 16,0 0-1,0 0-15,0 0 16,0-12-16,0-12 15,0-12 1,25 1-16,-1-24 16,24-25-1,-11 13-15,11-24 16,-12 24 0,0 0-16,-11 12 15,-13 23-15,0 12 16,-12 12-1,0 1-15,0 11 16,-12 0 0,0 11-16,-13 25 15,-11 23-15,0 13 16,12-1 0,12 0-16,12 0 15,12-12 1,24 1-16,0-13 15,1-11 1,-1-1-16,-36-35 16</inkml:trace>
          <inkml:trace contextRef="#ctx0" brushRef="#br2" timeOffset="-555830.5037">-16906-5647 0,'0'0'16,"0"0"-16,0 0 15,-12 0 1,0 0-16,-13-12 16,1 1-16,12-1 15,0 0 1,0 0-16,0-12 15,12 0 1,0-11-16,12-1 16,12 1-1,0 11-15,0 12 16,-11 12-16,11 12 16,0 12-1,-12 11-15,0 1 16,-12 23-1,0 12-15,-12 12 16,0-11 0,0-25-16,0 1 15,0-13-15,0-23 16,12-12 0,0 0-16,0 0 15</inkml:trace>
          <inkml:trace contextRef="#ctx0" brushRef="#br2" timeOffset="-556274.5651">-17233-6026 0,'0'0'0,"0"0"15,0 0 1,0 0-16,-12 23 16,-12 37-1,12-1-15,0 0 16,0 12-16,12 1 16,0-1-1,12-24-15,0 1 16,12-13-1,0-11-15,12-12 16,-36-12 0</inkml:trace>
          <inkml:trace contextRef="#ctx0" brushRef="#br2" timeOffset="-556581.5109">-17910-5552 0,'0'0'0,"0"0"15,12 0-15,36 0 16,37-12 0,-12 12-16,-13 0 15,-12 0-15,1 0 16,-13-12 0,-12 12-16,-24 0 15</inkml:trace>
          <inkml:trace contextRef="#ctx0" brushRef="#br2" timeOffset="-556855.7596">-17680-5682 0,'0'0'16,"12"-12"-1,0 0-15,0-12 16,12-23 0,0-13-16,-12-11 15,-12 0-15,0 12 16,-12 11-1,12 24-15,-12 1 16,0 11 0,0 12-16,-12 12 15,-12 35 1,-1 36-16,1 12 16,12 0-16,24 0 15,12 12 1,12-12-16,12 0 15,-11-12 1,-1-24-16,-12-11 16,-12-13-16,0-11 15,-12 12 1,12-36-16</inkml:trace>
          <inkml:trace contextRef="#ctx0" brushRef="#br2" timeOffset="-555229.96">-16713-5967 0,'0'0'15,"0"0"-15,0 0 16,0 0 0,0 0-16,0 0 15,0 0 1,0 0-16,0 0 15,0 0-15,0 0 16,-12 24 0,0-1-16,-12 13 15,12 0 1,0-1-16,0 1 16,0-1-16,-1 1 15,13 0 1,0 11-16,0-11 15,0-1 1,0 1-16,0-1 16,13-11-1,-1 0-15,0-12 16,-12-12-16</inkml:trace>
          <inkml:trace contextRef="#ctx0" brushRef="#br2" timeOffset="-554914.4584">-16664-5635 0,'0'0'0,"0"0"15,0 0-15,0 12 16,12 12 0,0 23-16,0 1 15,0-1 1,12 12-16,-12-11 16,0-1-16,1-11 15,-1 0 1,0-1-16,0 1 15,-12-36 1</inkml:trace>
          <inkml:trace contextRef="#ctx0" brushRef="#br2" timeOffset="-554501.4931">-16386-6062 0,'0'0'16,"0"0"-16,12 12 15,0 23-15,12 13 16,0-1 0,1 25-16,-1-1 15,-12 0 1,0 36-16,-12-36 15,0 0 1,0-23-16,-12-13 16,0 1-16,12-36 15</inkml:trace>
        </inkml:traceGroup>
        <inkml:traceGroup>
          <inkml:annotationXML>
            <emma:emma xmlns:emma="http://www.w3.org/2003/04/emma" version="1.0">
              <emma:interpretation id="{79D34436-1B63-4CEC-9CBD-931D5181EE4B}" emma:medium="tactile" emma:mode="ink">
                <msink:context xmlns:msink="http://schemas.microsoft.com/ink/2010/main" type="inkWord" rotatedBoundingBox="13917,5350 29249,5666 29216,7271 13884,6954"/>
              </emma:interpretation>
            </emma:emma>
          </inkml:annotationXML>
          <inkml:trace contextRef="#ctx0" brushRef="#br2" timeOffset="-554026.9804">-16120-6181 0,'0'0'16,"0"0"-16,12 12 16,12 12-16,13 11 15,23 49 1,-12-1-16,1 0 16,-25-12-1,-12 12-15,0 0 16,-24 12-16,-24 0 15,-13-12 1,49-83-16</inkml:trace>
          <inkml:trace contextRef="#ctx0" brushRef="#br3" timeOffset="-400445.7186">-18249-5967 0,'0'0'0,"0"0"15,0 0 1,0 0-16,0 0 16,0 0-1,0 0-15,-12 12 16,-12 23-16,-12 25 16,-1-1-1,-11 36-15,0 24 16,-1-13-1,13-11-15,12-35 16,0-25 0,11 1-16,1-12 15,0-13-15,0 1 16,12-12 0,0 0-16,0 0 15,0-23 1,0-49-16,12-11 15,0 12-15,13 0 16,-1-12 0,12 12-16,0-1 15,-12 25 1,1 23-16,-1 1 16,0 11-1,0 12-15,25 12 16,11 11-16,1 13 15,-1-1 1,1 1-16,-13 0 16,12 11-1,-11 12-15,-1 1 16,-24-25 0,-12-11-16,1 0 15,-13 0-15,0-13 16,-25 13-1,-11 0-15,-37 0 16,-47-1 0,-38-11-16,25-12 15,-12-12-15,12 12 16,48-11 0,13 11-16,23 0 15,49 0 1</inkml:trace>
          <inkml:trace contextRef="#ctx0" brushRef="#br0" timeOffset="99700.7959">-10617-6395 0,'0'0'0,"0"0"15,-12 24 1,-24 12-16,0-1 16,-1 13-16,13-13 15,12-11 1,0-12-16,12-12 15</inkml:trace>
          <inkml:trace contextRef="#ctx0" brushRef="#br0" timeOffset="99887.3671">-10459-6276 0,'0'0'0,"0"0"16,-13 12-1,-11 24-15,0 11 16,-24 1-16,-1-1 16,-23 24-1,23 0-15,49-71 16</inkml:trace>
          <inkml:trace contextRef="#ctx0" brushRef="#br0" timeOffset="99384.8492">-10435-5706 0,'0'0'16,"0"0"-16,0 12 15,12 35 1,-12 1-16,0 11 15,0 12 1,-12 24-16,0-12 16,12-35-1,-12-13-15,12-35 16</inkml:trace>
          <inkml:trace contextRef="#ctx0" brushRef="#br0" timeOffset="99127.7279">-9951-5493 0,'0'0'0,"0"0"16,0 0-16,12 12 15,0 12 1,0 12-16,0 11 16,-12 0-1,0 1-15,-12-1 16,-12-11-1,-37 11-15,1-23 16,-1 12-16,13-24 16,-1 0-1,49-12-15</inkml:trace>
          <inkml:trace contextRef="#ctx0" brushRef="#br0" timeOffset="98795.178">-9456-4781 0,'0'0'0,"0"0"16,0 0-16,0 0 15</inkml:trace>
          <inkml:trace contextRef="#ctx0" brushRef="#br0" timeOffset="98606.9457">-8899-5659 0,'0'0'16,"0"0"0,-12-12-16,12 12 15,-12-12-15,0 1 16,12-1 0,0-12-16,0 0 15,0 12 1,12-11-16,0-1 15,12 12-15,-12 0 16,0 12 0,-12 0-16,0 12 15,0 12 1,-12 11-16,-12 13 16,-12-1-1,-13 1-15,-11-1 16,11-11-16,13-12 15,0-1 1,12 1-16,-1 0 16,13-12-1,12-12-15,0 0 16,0 0-16,0 0 16,24 0-1,25 12-15,-1-12 16,-12 11-1,-11 1-15,-13 12 16,-12 0 0,-12-1-16,-13 25 15,-11-12-15,0-1 16,-12-11 0,-1-12-16,-11-12 15,-1-12 1,25-12-16,0 0 15,11 1-15,13-1 16,0 12 0,12 0-16,0 0 15,0 12 1,0 0-16,0 0 16,0 0-1,0 0-15,-12 24 16,-24 24-16,-13 11 15,-11 12 1,12-12-16,48-59 16</inkml:trace>
          <inkml:trace contextRef="#ctx0" brushRef="#br0" timeOffset="95674.7544">-7738-5255 0,'0'0'15,"0"0"-15,0 0 16,0 0-1,12-12-15,0 0 16,12 0 0,1 0-16,-1 12 15,0 0-15,0 12 16,0 0 0,-12 12-16,-12 11 15,0 13 1,-12-1-16,0-11 15,-24-1-15,12-11 16,0 0 0,11-12-1,13 0-15,13-1 16,11 1-16,12 0 16,24 0-1,-60-12-15</inkml:trace>
          <inkml:trace contextRef="#ctx0" brushRef="#br0" timeOffset="95258.7588">-7702-5777 0,'0'0'0,"0"0"15,0 0-15,-12 11 16,-12 1 0,-12 24-16,-13-1 15,1 13-15,0-1 16,11 1 0,1-13-16,12 1 15,12 0 1,0-1-16,12 13 15,12-1 1,0 1-16,24-13 16,25 1-16,11-12 15,-72-24 1</inkml:trace>
          <inkml:trace contextRef="#ctx0" brushRef="#br0" timeOffset="94925.4117">-8101-5362 0,'0'0'0,"0"0"16,0 0 0,0 0-16,0-12 15,0 0-15,0-23 16,0-1 0,12 12-16,0 0 15,0 13 1,0-1-16,1 12 15,-1 12 1,-12 11-16,0 25 16,-12 47-16,-1 12 15,-11-24 1,0-12-16,12-36 16,0-11-1,12-24-15</inkml:trace>
          <inkml:trace contextRef="#ctx0" brushRef="#br0" timeOffset="97701.8624">-8065-5445 0,'0'0'16,"0"0"-1,0 0-15,0 0 16,0 0 0,0 0-16,0 0 15,0 0-15,0 0 16,0 0-1,0 0-15,0 0 16,0 0 0,-12-12-16,12 12 15,-12 0-15,-12 12 16,-24 0 0,-1 11-16,13 1 15,24 0 1,12 0-16,0-24 15</inkml:trace>
          <inkml:trace contextRef="#ctx0" brushRef="#br0" timeOffset="91701.8176">-3517-5243 0,'0'0'15,"0"0"-15,-12 23 16,0 25 0,-12-1-16,-12 1 15,-37 11 1,-12-12-16,13 1 16,-25-1-16,0-11 15,13-12 1,23-12-16,61-12 15</inkml:trace>
          <inkml:trace contextRef="#ctx0" brushRef="#br0" timeOffset="91966.0374">-3855-5944 0,'0'0'15,"0"0"-15,0 12 16,12 36 0,-12 35-16,0 12 15,12 0-15,-12 0 16,0 11-1,-24-11-15,24-95 16</inkml:trace>
          <inkml:trace contextRef="#ctx0" brushRef="#br0" timeOffset="92350.8806">-4424-5932 0,'0'0'15,"0"0"-15,0 0 16,12 48 0,12 59-16,1 11 15,-25 1-15,0 0 16,-13-13-1,1-23-15,0-23 16,12-60 0</inkml:trace>
        </inkml:traceGroup>
        <inkml:traceGroup>
          <inkml:annotationXML>
            <emma:emma xmlns:emma="http://www.w3.org/2003/04/emma" version="1.0">
              <emma:interpretation id="{8E9BC7C4-62A1-44EC-929A-55EB0761D535}" emma:medium="tactile" emma:mode="ink">
                <msink:context xmlns:msink="http://schemas.microsoft.com/ink/2010/main" type="inkWord" rotatedBoundingBox="26031,5934 28128,5977 28106,7044 26009,7001"/>
              </emma:interpretation>
            </emma:emma>
          </inkml:annotationXML>
          <inkml:trace contextRef="#ctx0" brushRef="#br0" timeOffset="92618.2205">-4630-5315 0,'0'0'16,"0"0"-16,-12 24 16,-12 24-1,-12-1-15,-37 12 16,1 1-16,-1-13 15,13-23 1,11-12-16,13 0 16,36-12-1</inkml:trace>
          <inkml:trace contextRef="#ctx0" brushRef="#br0" timeOffset="92765.0286">-4726-5516 0,'0'0'0,"0"0"15,0 0-15,0 0 16</inkml:trace>
          <inkml:trace contextRef="#ctx0" brushRef="#br0" timeOffset="93610.7319">-5271-5469 0,'0'0'16,"0"0"-16,0 0 15,0 0 1,0 24-16,0 11 16,0 13-1,-12-1-15,-12 1 16,-12-1-16,-25-11 16,-11-1-1,11-23-15,13 0 16,0-12-1,11-12-15,1 0 16,12-11 0,12-1-16,0 12 15,12 0-15,0 0 16,0 1 0,12-1-16,-12 12 15,0 0 1,12 0-16,0 12 15,-12 11-15,0 13 16,-12-1 0,-12 1-16,-49 12 15,-36-13 1,0-11-16,13-12 16,-1-12-1,24-24-15,1 0 16,11-11-16,25-1 15,24 0 1,12 1-16,12 11 16,0 12-1,24 0-15,1 1 16,-1 11-16,12 11 16,-12 13-1,-11-12-15,-13 0 16,-12 0-1,0-12-15,-12 0 16,-13 0 0,-23 0-16,-12 0 15,-25 12-15,0-1 16,13 13 0,23 0-16,13 0 15,12-1 1,24 1-16,12 12 15,24-1 1,37 13-16,-73-48 16</inkml:trace>
          <inkml:trace contextRef="#ctx0" brushRef="#br0" timeOffset="93791.167">-5476-5955 0,'0'0'16,"0"0"-16,0 11 16,0-11-1</inkml:trace>
        </inkml:traceGroup>
        <inkml:traceGroup>
          <inkml:annotationXML>
            <emma:emma xmlns:emma="http://www.w3.org/2003/04/emma" version="1.0">
              <emma:interpretation id="{00BAA9E7-5AB7-4162-A2A1-759751C26570}" emma:medium="tactile" emma:mode="ink">
                <msink:context xmlns:msink="http://schemas.microsoft.com/ink/2010/main" type="inkWord" rotatedBoundingBox="9905,5550 27133,5906 27093,7857 9864,7501"/>
              </emma:interpretation>
            </emma:emma>
          </inkml:annotationXML>
          <inkml:trace contextRef="#ctx0" brushRef="#br0" timeOffset="94018.2303">-6021-5481 0,'0'0'0,"37"-12"15,35 0-15,25-11 16,-12-1 0,-25 12-16,-23 0 15,-25 0 1,-12 12-16</inkml:trace>
          <inkml:trace contextRef="#ctx0" brushRef="#br0" timeOffset="94224.9081">-6492-6027 0,'0'0'0,"0"0"16,0 12-1,12 36-15,12 82 16,-12-11-1,-12-12-15,0 11 16,0-118 0</inkml:trace>
          <inkml:trace contextRef="#ctx0" brushRef="#br2" timeOffset="-534636.7539">-21345-5409 0,'0'0'0,"-12"11"15,-12 13-15,-37 12 16,-60 35 0,-12 0-16,12 0 15,-48 36-15,-13 24 16,13-13-1,0-11-15,-49 12 16,61 11 0,157-130-16</inkml:trace>
          <inkml:trace contextRef="#ctx0" brushRef="#br2" timeOffset="-535013.4624">-21345-5386 0,'0'0'0,"0"0"16,-12 12-16,0 12 16,-13 12-1,-23-1-15,-49 13 16,1-1 0,-1 1-16,12-1 15,-12 24 1,-12 0-16,1 1 15,11-1-15,12-12 16,25-11 0,60-48-16</inkml:trace>
          <inkml:trace contextRef="#ctx0" brushRef="#br2" timeOffset="-535514.9206">-21212-5386 0,'0'0'0,"0"0"16,0 0-1,0 0-15,0 0 16,-12 0-16,0 0 15,0 12 1,-1 0-16,-11 0 16,0 0-1,-12 0-15,0 0 16,-25-1-16,-12 13 16,-11 12-1,11-1-15,1 1 16,11 0-1,-11 11-15,-13 12 16,0 13 0,85-72-16</inkml:trace>
          <inkml:trace contextRef="#ctx0" brushRef="#br2" timeOffset="-536813.0146">-20789-5765 0,'0'0'16,"0"0"-16,-12 11 15,-12 1 1,-12 12-16,-25 12 16,-24 11-1,1-11-15,-1 23 16,0 0-16,-11 1 15,-37 11 1,-25 12-16,50-12 16,-13 24-1,-25 12-15,1 0 16,0-12 0,36-12-16,-12 12 15,-24 11-15,145-106 16</inkml:trace>
          <inkml:trace contextRef="#ctx0" brushRef="#br2" timeOffset="-582728.562">-20619-4982 0,'0'0'16,"0"0"-16,0 0 15,0 0 1,0 0-16</inkml:trace>
          <inkml:trace contextRef="#ctx0" brushRef="#br2" timeOffset="-538604.9996">-20535-5908 0,'0'0'0,"0"0"15,0 0-15,0 0 16,0 0-1,0 0-15,0 0 16,0 0 0,0 0-16,0 0 15,-12 12 1,-12 0-16,-12 12 16,-1-1-16,37-23 15,-302 190 1,290-178-16,-49 24 15,-47 47 1,-13 35-16,24-34 16,-12-1-16,-12-12 15,36-12 1,85-59-16</inkml:trace>
          <inkml:trace contextRef="#ctx0" brushRef="#br2" timeOffset="-537384.7814">-20438-5860 0,'0'0'0,"0"0"16,-12 0 0,-12 12-16,-25 11 15,1 1 1,0 0-16,-13-1 16,-12 13-16,-11 0 15,-37 23 1,12-12-16,24 13 15,1 23 1,23-24-16,13-11 16,48-48-1</inkml:trace>
          <inkml:trace contextRef="#ctx0" brushRef="#br2" timeOffset="-537886.6838">-20378-5884 0,'0'0'0,"0"0"16,0 0-1,0 0-15,-12 0 16,-12 12 0,-24 12-16,-13 11 15,1 1-15,60-36 16,-375 201 0,363-189-16,-37 12 15,-23 12 1,11-1-16,1 1 15,-1 11-15,25-23 16,0 12 0,36-36-16</inkml:trace>
          <inkml:trace contextRef="#ctx0" brushRef="#br2" timeOffset="-540426.8216">-20365-5872 0,'0'0'0,"0"0"0,0 0 16,0 0-1,0 0-15,0 0 16,0 0-16,0 0 15,0 0 1,0 0-16,-13 0 16,1 0-1,0 12-15,-12 0 16,0-1 0,0 1-16,-13 0 15,1 12-15,0-12 16,36-12-1</inkml:trace>
          <inkml:trace contextRef="#ctx0" brushRef="#br0" timeOffset="108085.1296">-11560-5350 0,'0'0'0,"0"0"16,0 0-1,0 0-15,0 0 16,0 0 0,0 0-16,0 0 15,12 23 1,0 13-16,-12 0 16,0-1-16,-12-11 15,0 0 1,0-12-16,-12-1 15,-1-11 1,-11-11-16,-12-13 16,11-12-16,1 1 15,12-1 1,0 0-16,12 13 16,0 11-1,12 12-15,0 0 16,0 0-1,0 12-15,0 11 16,0 25-16,0-1 16,0-11-1,0 0-15,0-13 16,0-11 0,-13 0-16,1-12 15,-24-12-15,0 0 16,-13-11-1,1 11-15,0 0 16,-1 12 0,1 0-16,0 12 15,-1 11-15,1 13 16,11 0 0,1 11-16,0-11 15,0 11 1,11-11-16,1-1 15,24-35 1</inkml:trace>
        </inkml:traceGroup>
        <inkml:traceGroup>
          <inkml:annotationXML>
            <emma:emma xmlns:emma="http://www.w3.org/2003/04/emma" version="1.0">
              <emma:interpretation id="{F98F6B4C-C5E8-4227-A153-75575E20229A}" emma:medium="tactile" emma:mode="ink">
                <msink:context xmlns:msink="http://schemas.microsoft.com/ink/2010/main" type="inkWord" rotatedBoundingBox="18552,5406 21765,5473 21723,7530 18510,7463"/>
              </emma:interpretation>
            </emma:emma>
          </inkml:annotationXML>
          <inkml:trace contextRef="#ctx0" brushRef="#br0" timeOffset="108401.8883">-11596-5505 0,'0'0'15,"0"0"-15,12-11 16,24-1 0,12 0-16,13-12 15,-13 12-15,-12 0 16,-36 12 0</inkml:trace>
          <inkml:trace contextRef="#ctx0" brushRef="#br0" timeOffset="109267.0206">-12733-5160 0,'0'0'16,"0"0"-16,-12 11 15,-13 13-15,-11 12 16,-37 23 0,1-11-16,-1-1 15,1-11 1,72-36-16</inkml:trace>
          <inkml:trace contextRef="#ctx0" brushRef="#br0" timeOffset="109127.976">-12479-5849 0,'0'0'0,"0"0"15,0 0 1,0 12-16,12 36 16,0 35-1,0 12-15,0 11 16,-12 13 0,-12-36-16,12-12 15,-12-23-15,0-13 16,12-35-1</inkml:trace>
          <inkml:trace contextRef="#ctx0" brushRef="#br0" timeOffset="108734.8254">-10980-6442 0,'0'0'0,"0"0"16,0 0-16,0 0 16,0 0-1,0 0-15,-12 12 16,-24 12-16,-49 47 16,-48 36-1,24-12-15,13-24 16,-25 36-1,24-13-15,24-10 16,1-1 0,72-83-16</inkml:trace>
          <inkml:trace contextRef="#ctx0" brushRef="#br0" timeOffset="110590.704">-13895-5789 0,'0'0'15,"0"0"-15,0 0 16,0 0-1,13 23-15,-13-23 16</inkml:trace>
          <inkml:trace contextRef="#ctx0" brushRef="#br0" timeOffset="110865.9487">-13810-4638 0,'0'0'0,"0"0"16,0 0-16,0 0 15,0 0 1,36 0-16,25 0 15,24-12 1,11-24-16,-11 1 16,-85 35-16</inkml:trace>
          <inkml:trace contextRef="#ctx0" brushRef="#br0" timeOffset="110447.1514">-13278-5754 0,'0'0'0,"0"0"15,0 0 1,0 0-16,0 0 15,0 0 1,0 0-16,0 0 16,0 0-16,0 0 15,0 0 1,0 0-16,0 0 16,0 0-1,0 0-15,0 24 16,0 12-1,0 11-15,-12-11 16,0 11-16,0 1 16,0-13-1,-12 1-15,0-1 16,11-23 0,-11 0-16,0-12 15,-12 0 1,12 0-16,-13 0 15,1 0-15,-12 0 16,-1 12 0,1 0-16,0 0 15,11 0 1,1-1-16,0 13 16,11 0-16,13 0 15,0 11 1,12 1-16,0-12 15,12-13 1,0 1-16,-12-12 16,0 0-1,0 0-15,0 0 16,-12-23-16,0-1 16,-12 0-1,-12 0-15,-13 1 16,13 11-1,0 0-15,0 12 16,11 0 0,1 12-16,12 0 15,0 23-15,0 13 16,12 11 0,0 12-16,12 12 15,12 12 1,0 24-16,1-12 15,-1-24-15,-12-12 16,12-35 0,-24-36-16</inkml:trace>
          <inkml:trace contextRef="#ctx0" brushRef="#br0" timeOffset="111239.9494">-12141-6418 0,'0'0'16,"0"0"-16,0 0 15,0 0-15,-24 0 16,-48 23 0,-49 13-16,-12 12 15,-25 23 1,-35 24-16,48-36 15,36-12 1,24 1-16,25-1 16,60-47-16</inkml:trace>
        </inkml:traceGroup>
      </inkml:traceGroup>
    </inkml:traceGroup>
    <inkml:traceGroup>
      <inkml:annotationXML>
        <emma:emma xmlns:emma="http://www.w3.org/2003/04/emma" version="1.0">
          <emma:interpretation id="{37B2B685-2903-44E8-A63F-53210E3704CD}" emma:medium="tactile" emma:mode="ink">
            <msink:context xmlns:msink="http://schemas.microsoft.com/ink/2010/main" type="paragraph" rotatedBoundingBox="3784,8347 33065,5782 33685,12852 4404,154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C38460-CE11-428E-A485-4EE30700E616}" emma:medium="tactile" emma:mode="ink">
              <msink:context xmlns:msink="http://schemas.microsoft.com/ink/2010/main" type="line" rotatedBoundingBox="5458,8200 33065,5782 33449,10167 5843,12586"/>
            </emma:interpretation>
          </emma:emma>
        </inkml:annotationXML>
        <inkml:traceGroup>
          <inkml:annotationXML>
            <emma:emma xmlns:emma="http://www.w3.org/2003/04/emma" version="1.0">
              <emma:interpretation id="{F85B102C-DB2B-4059-BBB2-0E730E40B70D}" emma:medium="tactile" emma:mode="ink">
                <msink:context xmlns:msink="http://schemas.microsoft.com/ink/2010/main" type="inkWord" rotatedBoundingBox="5490,8564 10484,8127 10836,12148 5843,12586">
                  <msink:destinationLink direction="with" ref="{C56F1AAB-1F22-46BC-998A-98B739FC2CAC}"/>
                  <msink:destinationLink direction="with" ref="{D493CE4B-F1FC-48B3-A61E-C4BC92B1637E}"/>
                </msink:context>
              </emma:interpretation>
            </emma:emma>
          </inkml:annotationXML>
          <inkml:trace contextRef="#ctx0" brushRef="#br3" timeOffset="-477164.0037">-25506-2230 0,'0'0'16,"0"0"-16,0 0 15,-24 12-15,0 0 16,-13 11 0,1 1-16,0-12 15,12 0 1,-1 0-16,1 0 15,24-12 1</inkml:trace>
          <inkml:trace contextRef="#ctx0" brushRef="#br3" timeOffset="-478590.413">-25397-1981 0,'0'0'15,"0"0"1,0 0-16,0 0 16,0 0-16,0 0 15,0 0 1,0 0-16,0 0 15,0 0 1,0 0-16,0 12 16,0 0-16,0 0 15,0 0 1,0 11-16,0-11 16,0 12-1,0-12-15,0 0 16,0-1-1,0 1-15,0 12 16,-12 0-16,12-12 16,-12 11-1,0 1-15,0 0 16,-1 0 0,13-24-16</inkml:trace>
          <inkml:trace contextRef="#ctx0" brushRef="#br3" timeOffset="-468742.8357">-24853-2586 0,'0'0'15,"0"0"-15,0 0 16,0 0-1,0 0-15,0 0 16,-12 12 0,0 11-16,0 1 15,-12 12 1,0-1-16,-13 13 16,1-1-16,12 1 15,0-13 1,11 1-16,13 0 15,0-13 1,0 1-16,13-12 16,-1 0-1,12 0-15,12-12 16,0-12-16,1-12 16,-1 0-1,0 1-15,-12-13 16,1 0-1,-13 1-15,0-1 16,-12 1-16,-12 11 16,0 0-1,-13 12-15,-11 0 16,0 12 0,-12 12-16,-1 0 15,1 12 1,11-12-16,25 0 15,0-1-15,12 1 16,12 0 0,25 0-16,23 0 15,-60-12 1</inkml:trace>
          <inkml:trace contextRef="#ctx0" brushRef="#br3" timeOffset="-467894.3126">-24986-2313 0,'0'0'0,"0"0"16,0 0-16,0 0 16,0 0-1,0 0-15,0 0 16,0 0-16,0 0 16,0 0-1,0 0-15,0 0 16,0 0-1,0 0-15,0 0 16,0 0 0,0 0-16,0 0 15,0 0-15,0 0 16,0 0 0,0 0-16,0 0 15,0 0 1,12 0-16,25 0 15,47 12-15,25 0 16,-109-12 0</inkml:trace>
          <inkml:trace contextRef="#ctx0" brushRef="#br2" timeOffset="-527929.255">-26087-2087 0,'0'0'0,"0"0"15,0 0 1,0 0-16,0 0 16,0 0-16,0 0 15,0 0 1,0 0-16,0 0 15,-12 12 1,-12 24-16,-12 23 16,-25 12-1,1-11-15,-1-1 16,13 0-16,0 1 16,11-1-1,1-12-15,24-11 16,12-36-1</inkml:trace>
          <inkml:trace contextRef="#ctx0" brushRef="#br2" timeOffset="-527387.9714">-26498-1932 0,'0'0'16,"0"0"-1,0-12-15,0 0 16,0 0-1,-12-12-15,12 12 16,-12 0 0,12 1-16,0 11 15,0 0-15,0 0 16,0 0 0,0 0-16,12 23 15,12 25 1,25 11-16,11-11 15,1-1-15,-1 1 16,1 11 0,-61-59-16</inkml:trace>
          <inkml:trace contextRef="#ctx0" brushRef="#br2" timeOffset="-521037.6932">-26232-1339 0,'0'0'0,"0"0"0,0 0 15,0 0-15,0 0 16,0 0 0,0 0-16,0 12 15,0 11 1,-12 13-16,12 12 16,-12-1-16,12 0 15,0-11 1,0 0-16,12 23 15,-12-59 1</inkml:trace>
          <inkml:trace contextRef="#ctx0" brushRef="#br2" timeOffset="-520741.7823">-26195-556 0,'0'0'16,"0"0"-16,0 0 15,0 0-15,0 0 16,12 12-1,0 0-15,0 0 16,0 0 0,0 11-16,0 1 15,-12-24 1</inkml:trace>
          <inkml:trace contextRef="#ctx0" brushRef="#br2" timeOffset="-520625.8655">-26111-200 0,'0'0'16,"0"0"-16,0 12 15,0 0 1,0 0-16,0 11 16,0 1-16,0-24 15</inkml:trace>
          <inkml:trace contextRef="#ctx0" brushRef="#br2" timeOffset="-520384.9895">-26111 239 0,'0'0'0,"0"0"16,-12 24-16,0 11 16,0 1-1,0 0-15,0-1 16,12 1 0,0-1-16,0-11 15,0 0-15,0-12 16,0 0-1,0 0-15,0 11 16,0 1 0,0-24-16</inkml:trace>
          <inkml:trace contextRef="#ctx0" brushRef="#br3" timeOffset="-261494.7376">-26353-639 0,'0'0'15,"0"0"-15,0 0 16,12 12-16,13 12 16,-1-1-1,12 13-15,13 11 16,-1 1-1,0-1-15,1 1 16,-1-1 0,0-11-16,13-1 15,-61-35 1</inkml:trace>
          <inkml:trace contextRef="#ctx0" brushRef="#br3" timeOffset="-261811.131">-25772-734 0,'0'0'0,"0"0"15,0 0-15,-12 12 16,0 0-1,-12 12-15,-13-1 16,1 1 0,-12 12-16,-25 23 15,-36 12 1,25-12-16,-1 13 16,24-13-16,25-23 15,12-1 1,24-35-16</inkml:trace>
          <inkml:trace contextRef="#ctx0" brushRef="#br3" timeOffset="-262744.9017">-25736-722 0,'0'0'15,"0"0"1,0 0-16,0 0 16,0 0-16,0 0 15,0 0 1,0 0-16,-12 12 15,0-12 1,0 12-16,-12 0 16,-13 11-1,1 13-15,-12 11 16,-1 13-16,-23 11 16,-13 12-1,13-12-15,-1 0 16,13-23-1,11-13-15,13-11 16,12 0 0,0-12-16,11 0 15,13-12-15</inkml:trace>
          <inkml:trace contextRef="#ctx0" brushRef="#br3" timeOffset="-406616.5966">-22107-544 0,'0'0'16,"0"0"-16,0 0 15,0 0 1,0 0-16,12-12 16,0 0-1,0 0-15,0 0 16,0 12-16,0 0 16,0 0-1,1 12-15,-1 0 16,0 12-1,0 12-15,-12 11 16,-12 0 0,0 1-16,-13-12 15,1-1-15,0-11 16,0 0 0,12-1-16,0-11 15,12 0 1,0-12-16,0 0 15,12 12-15,12 0 16,12 0 0,1 0-16,11-1 15,-48-11 1</inkml:trace>
          <inkml:trace contextRef="#ctx0" brushRef="#br3" timeOffset="-407179.4777">-22240-1007 0,'0'0'16,"0"0"-16,0 0 15,0 0-15,0 0 16,-12 12 0,0 0-16,-13 0 15,-11 11 1,0 13-16,0 12 16,-1-1-1,1 0-15,12-11 16,0 0-16,-1-1 15,13 1 1,0 11-16,12 1 16,0-1-1,12 1-15,0-13 16,13 1 0,11-12-16,0-1 15,0-11-15,13 0 16,-49-12-1</inkml:trace>
          <inkml:trace contextRef="#ctx0" brushRef="#br3" timeOffset="-407868.6206">-22724-651 0,'0'0'16,"0"0"-16,0 0 16,-12-12-16,-12-11 15,-1 11 1,13-12-16,0 0 16,0 0-1,12 1-15,12-1 16,0 0-1,0 1-15,13-1 16,-1 0-16,12 12 16,0 12-1,-11 0-15,-1 12 16,0 12 0,0 23-16,-12 13 15,-12-1-15,-12 12 16,-12 24-1,-12 12-15,-13-24 16,-11 0 0,11-24-16,1 1 15,48-60 1</inkml:trace>
          <inkml:trace contextRef="#ctx0" brushRef="#br4" timeOffset="-243826.2421">-23244-2266 0,'0'0'0,"0"0"16,0 0-16,0 0 15,0 0 1,0 0-16,0 0 16,0 0-1,0 0-15,12-12 16,0 1-16,12-1 15,0 0 1,1 0-16,-1 12 16,-12 0-1,0 0-15,-12 0 16,0 0 0,0 0-16,0 0 15,0 12-15,-12 0 16,0 0-1,12-12-15,-12 11 16,12-11 0,0 0-16,0 0 15,0 0-15,0 0 16,0 0 0,12 12-16,12 0 15,0 0 1,-12 0-16,0 0 15,0 0 1,-12-1-16,0 1 16,0 0-16,-12 12 15,0 0 1,-12-12-16,-12 11 16,-13 1-1,49-24-15</inkml:trace>
          <inkml:trace contextRef="#ctx0" brushRef="#br4" timeOffset="-207223.1027">-23208-3160 0,'0'0'0,"0"0"16,0 0 0,0 0-16,-12 0 15,-24 0 1,-1 0-16,-11-12 15,12 1 1,0-1-16,-1 0 16,25 0-16,0 0 15,12 0 1,12-11-16,24-1 16,1 0-1,-1 12-15,0 12 16,1 0-16,-13 0 15,0 12 1,-12 0-16,0 0 16,-12-12-1,0 12-15,0 0 16,-12-1 0,-12 1-16,0-12 15,-1 0-15,13 0 16,12 0-1,0 0-15,0-12 16,0 12 0,12-11-16,-12 11 15,13 0-15,-1 0 16,-12 0 0</inkml:trace>
          <inkml:trace contextRef="#ctx0" brushRef="#br4" timeOffset="-207961.9943">-23280-3243 0,'0'0'0,"0"0"15,0 0 1,0 0-16,0 0 16,0 0-16,0 0 15,-13 12 1,1-12-16,0 12 16,0-12-1,0 0-15,0 0 16,0-12-1,12 12-15,0 0 16,12-12-16,0 0 16,12 1-1,-12 11-15,13 0 16,-1 0 0,-12 11-16,0 1 15,0 0 1,-12 0-16,0 12 15,-12-1-15,0 1 16,-12-12 0,-1-12-16,13 0 15,12 0 1,0-12-16,0 0 16,0 12-16</inkml:trace>
          <inkml:trace contextRef="#ctx0" brushRef="#br4" timeOffset="-206733.6715">-23280-3172 0,'0'0'16,"0"0"-1,0 0-15,0 0 16,-13-11 0,13 11-16,0-12 15,0 0-15,13-12 16,-1 12-1,0 0-15,-12 12 16,0 0 0,0 0-16,0 0 15,0 0-15,0 0 16,0 0 0,-12 12-16,0 0 15,-1-12 1,1 0-16,12 0 15,0 0-15,0 0 16,0 0 0,0 0-16</inkml:trace>
          <inkml:trace contextRef="#ctx0" brushRef="#br4" timeOffset="-208748.7379">-23353-3183 0,'0'0'15,"0"0"-15,0 0 16,0 0-16,0 0 15,0 0 1,0 0-16,0 0 16,0 0-1,0 0-15,0 0 16,0-12-16,0 0 16,0 0-1,12 0-15,0 0 16,-12 12-1,0 0-15,12 0 16,-12 0 0,0 0-16,0 0 15,0 0-15,0 12 16,0-12 0,0 0-16,0 0 15,0 0 1,0 0-16,0 0 15,0 0-15,0 0 16,0 0 0,0 0-16,0 0 15</inkml:trace>
          <inkml:trace contextRef="#ctx0" brushRef="#br4" timeOffset="-206526.0513">-23377-3207 0,'0'0'16,"0"0"0</inkml:trace>
          <inkml:trace contextRef="#ctx0" brushRef="#br4" timeOffset="-215651.509">-23401-3231 0,'0'0'0,"0"0"16,0 0-1,0 0-15,0 0 16,0 0-16,0 0 15,0 0 1,0 0-16</inkml:trace>
          <inkml:trace contextRef="#ctx0" brushRef="#br4" timeOffset="-215799.4697">-23510-2709 0,'0'0'0,"0"0"15,0 0-15,0 0 16,12-12-1,0 1-15,0-1 16,0-12 0,0 0-16,0 0 15,0 1 1,1 11-16,-1 0 16,0-12-16,0 1 15,-12 11 1,12 0-16,-12 12 15</inkml:trace>
          <inkml:trace contextRef="#ctx0" brushRef="#br4" timeOffset="-244604.3302">-23329-2467 0,'0'0'0,"0"0"16,0 0-1,0 0-15,0 0 16,0 0 0,0 0-16,0 0 15,0 0-15,0 0 16,0 0-1,-12 0-15,0 11 16,-12 1 0,0 12-16,-13 0 15,13-1 1,0 1-16,0-12 16,12 0-16,0 0 15,-1 0 1,13 11-16,0-11 15,0 0 1,13 12-16,11 0 16,0-1-16,0 1 15,12 12 1,-36-36-16</inkml:trace>
          <inkml:trace contextRef="#ctx0" brushRef="#br3" timeOffset="-408458.782">-23643-342 0,'0'0'0,"0"0"16,12 0-16,12 0 15,12 0 1,13 0-16,11-12 16,-11 0-1,-1 0-15,-12 12 16,0-12-16,13 12 16,-49 0-1</inkml:trace>
          <inkml:trace contextRef="#ctx0" brushRef="#br4" timeOffset="-245332.8977">-23619-2266 0,'0'0'15,"0"0"-15,0 0 16,0 0 0,0 0-16,0 0 15,0 0 1,0 0-16,0-12 15,0 1-15,0-13 16,0 0 0,0 0-16,12 1 15,0 11 1,0 0-16,0 12 16,0 0-16,0 0 15,1 12 1,-1 0-16,-12 11 15,0 1 1,0 0-16,-12 0 16,-1-1-1,1 13-15,-12 23 16,0 1-16,12-1 16,12-59-1</inkml:trace>
          <inkml:trace contextRef="#ctx0" brushRef="#br4" timeOffset="-216106.8289">-23534-2234 0,'0'0'0,"0"0"15,12-12 1,-12 12-16</inkml:trace>
          <inkml:trace contextRef="#ctx0" brushRef="#br4" timeOffset="-216341.927">-23522-1973 0,'0'0'0,"0"0"16,0 0-16</inkml:trace>
          <inkml:trace contextRef="#ctx0" brushRef="#br4" timeOffset="-246395.9503">-23547-1886 0,'0'0'0,"0"0"16,0 0-16,0 0 15,0 0 1,0 0-16,0 0 16,0 0-16,-12 12 15,0 0 1,0 0-16,0-1 16,0 1-1,0-12-15,12 0 16,0 0-1,-12 0-15,0-12 16,0-11-16,12-1 16,0 0-1,0 12-15,0 12 16,0 0 0,0 0-16,12 12 15,0 0-15,-12 12 16,0-12-1,0 0-15,0-1 16,0-11 0</inkml:trace>
          <inkml:trace contextRef="#ctx0" brushRef="#br3" timeOffset="-408814.994">-23813-532 0,'0'0'16,"0"0"-16,0 0 15,0 0 1,0 0-16,0 12 16,0 11-1,0 37-15,0 35 16,0-24 0,0-12-16,0-11 15,0-1-15,0-47 16</inkml:trace>
          <inkml:trace contextRef="#ctx0" brushRef="#br3" timeOffset="-410024.8136">-24079-924 0,'0'0'0,"0"0"16,0 0-16,0 0 15,0 0 1,0 0-16,0 12 16,0 0-16,-12 12 15,0-1 1,0 13-16,0 0 15,-12-1 1,0 13-16,-1-1 16,-11 12-1,12 1-15,-12 11 16,11 0-16,1-11 16,12-13-1,0 0-15,12-11 16,0 0-1,0-13-15,0-11 16,0-12 0</inkml:trace>
          <inkml:trace contextRef="#ctx0" brushRef="#br3" timeOffset="-409366.2186">-24224-568 0,'0'0'0,"0"0"16,0 0 0,0 0-16,0 0 15,0 0 1,0 0-16,0 0 16,0 12-16,0 12 15,0 11 1,0 1-16,0 11 15,12 1 1,12-12-16,13-1 16,23 1-16,1-1 15,-61-35 1</inkml:trace>
          <inkml:trace contextRef="#ctx0" brushRef="#br3" timeOffset="-410919.9518">-24369-461 0,'0'0'0,"0"0"0,0 0 15,0 0-15,-12 0 16,0-12 0,0 0-16,0 0 15,12 1 1,0-13-16,0-24 15,12 1 1,12-1-16,0 13 16,0 11-16,-12 12 15,13 12 1,-13 12-16,0 12 16,0 11-1,-12 25-15,-12 47 16,0-13-1,12-94-15</inkml:trace>
          <inkml:trace contextRef="#ctx0" brushRef="#br3" timeOffset="-480708.1076">-25288-2076 0,'0'0'0,"0"0"16,0 0 0,0 0-16,0 0 15,0 0 1,0 0-16,0 0 15,0 0 1,0 0-16,0 0 16,-12 12-16,0 12 15,-13 11 1,1 1-16,0 0 16,24-36-1</inkml:trace>
          <inkml:trace contextRef="#ctx0" brushRef="#br3" timeOffset="-479605.9749">-25349-1886 0,'0'0'15,"0"0"-15,0 0 16,0 0-16,0 0 16,0 0-1,0-12-15,0 0 16,0 0 0,0 12-16,0 0 15,0 0 1,0 0-16,0 0 15,0 0-15,0 0 16,-12 12 0,0 0-16,0 12 15,0 0 1,12-24-16</inkml:trace>
          <inkml:trace contextRef="#ctx0" brushRef="#br3" timeOffset="-480394.8333">-25482-1672 0,'0'0'0,"0"0"16,0 0-16,0 0 16,0 0-1,0 0-15,0 0 16,0 0 0,-12 0-16,0 0 15,0 0 1,0-12-16,0 12 15,-12-12-15,-1 0 16,13 0 0,0 0-16,12 12 15,-12-12 1,12 12-16,0-11 16,0 11-16,12-12 15,12-12 1,1 0-16,11 0 15,0 1 1,0 11-16,-36 12 16</inkml:trace>
          <inkml:trace contextRef="#ctx0" brushRef="#br3" timeOffset="-486930.7259">-25651-2289 0,'0'0'15,"0"0"1,0 0-16,0 0 15,0 0-15,0 0 16,0 0 0,0 0-16,0 0 15,0 0 1,0 0-16,12 0 16,0 11-16,0 1 15,0 0 1,0 12-16,0 0 15,1-1 1,11 13-16,-12 11 16,0 1-1,0-1-15,0-11 16,0 0-16,-12-13 16,12 1-1,-12 0-15,12-1 16,-12-23-1</inkml:trace>
          <inkml:trace contextRef="#ctx0" brushRef="#br3" timeOffset="-479508.8338">-25482-1672 0,'0'0'0,"0"0"16,0 0-16,0 0 15,0 0 1,0 0-16,0 0 16,0 0-1</inkml:trace>
          <inkml:trace contextRef="#ctx0" brushRef="#br3" timeOffset="-477318.8158">-25748-1993 0,'0'0'0,"0"0"16,0 0-1,0 0-15,0 0 16,0 0 0,0 0-16,0 0 15,0 0-15,0-12 16,0 0 0,0 1-16,0-13 15,0 0 1,0 0-16,0 1 15,12-1 1,0 0-16,0 0 16,-12 1-16,13 11 15,-13 0 1,0 0-16,12 0 16,0 0-1,0 1-15,0 11 16,0 0-16,0 0 15,0 0 1,0 0-16,0 0 16,0 0-1,1 0-15,-1 0 16,0 0 0,0 0-16,-12 0 15,0 0-15</inkml:trace>
          <inkml:trace contextRef="#ctx0" brushRef="#br3" timeOffset="-416953.5251">-25566-10 0,'0'0'16,"0"0"0,0 0-16,0 0 15,0 0-15,0 0 16,0 0-1,-25 12-15,-23 0 16,-12 0 0,-1-1-16,1 1 15,-1 0 1,13 0-16,11 0 16,1 0-16,0 0 15,0-1 1,11 1-16,13 0 15,0-12 1,0 12-16,12 0 16,0 0-1,12 12-15,0-1 16,12 13-16,13-1 16,23 1-1,25 0-15,0-1 16,-13-11-1,-11 0-15,-13-12 16,0-1-16,-11 1 16,-13 0-1,0-12-15,0 0 16,-12 0 0,0 0-16,1-12 15,-1 0 1,0-11-16,0-25 15,-12 1-15,0-1 16,-12 1 0,0-1-16,0 13 15,-1-1 1,13 1-16,-12 11 16,12 12-16,0 12 15</inkml:trace>
          <inkml:trace contextRef="#ctx0" brushRef="#br3" timeOffset="-260627.7468">-25639-781 0,'-12'11'0,"-24"25"16,-37 23-16,-12 13 15,-11 23 1,11-12-16,12-24 15,13-12-15,12-23 16,23-12 0,1 0-16,24-12 15</inkml:trace>
          <inkml:trace contextRef="#ctx0" brushRef="#br3" timeOffset="-262332.0416">-26522-485 0,'0'0'15,"0"0"-15,0 0 16,0 0-16,0 0 16,0 0-1,12 0-15,0 0 16,25 12-1,11 0-15,37 12 16,-1 11-16,37 13 16,12-1-1,12 1-15,-48-13 16,-24-11 0,-13 12-16,-60-36 15</inkml:trace>
          <inkml:trace contextRef="#ctx0" brushRef="#br3" timeOffset="-261210.0305">-25869-675 0,'0'0'16,"-12"12"-16,-12 24 15,-37 23 1,-23 24-16,-37 24 16,0-24-1,48-24-15,13-23 16,24-12 0,-1 0-16,37-24 15</inkml:trace>
          <inkml:trace contextRef="#ctx0" brushRef="#br3" timeOffset="-259664.0021">-26232-556 0,'0'0'0,"12"24"15,25 35 1,11 48-16,0-12 16,-11-36-1,-1 1-15,0-25 16,-11-11-16,-1 0 15,-24-24 1</inkml:trace>
          <inkml:trace contextRef="#ctx0" brushRef="#br3" timeOffset="-260420.674">-26062-627 0,'0'0'0,"0"12"16,12 35-1,12 36-15,0 12 16,0-12-1,-24-83-15</inkml:trace>
          <inkml:trace contextRef="#ctx0" brushRef="#br3" timeOffset="-259879.0243">-26026-817 0,'0'0'16,"-12"36"0,-12 35-16,-25 47 15,-11 25-15,-1-36 16,13-36-1,12-24-15,11-11 16,1-12 0,12-12-16,12-12 15</inkml:trace>
          <inkml:trace contextRef="#ctx0" brushRef="#br3" timeOffset="-260134.0678">-26014-639 0,'0'0'0,"-24"36"16,-37 82-16,1 1 15,-1-24 1,25-36-16,0-23 15,12-12 1,12-13-16,12-11 16,0 0-16</inkml:trace>
          <inkml:trace contextRef="#ctx0" brushRef="#br3" timeOffset="-259406.0297">-26014-508 0,'0'0'0,"-24"35"16,-25 36 0,-23 36-16,-1-36 15,13-23 1,11-13-16,25-11 15,12-12 1,12-12-16</inkml:trace>
          <inkml:trace contextRef="#ctx0" brushRef="#br3" timeOffset="-260910.9543">-26111-663 0,'0'0'16,"0"0"0,12 0-16,0 12 15,13 12 1,-13 11-16,0 13 16,0 11-16,-12 1 15,0-13 1,0-11-16,0-13 15,0-23 1</inkml:trace>
          <inkml:trace contextRef="#ctx0" brushRef="#br3" timeOffset="-259232.7843">-26038-378 0,'0'12'0,"0"-12"16</inkml:trace>
          <inkml:trace contextRef="#ctx0" brushRef="#br2" timeOffset="-524477.0867">-26631-3000 0,'0'0'0,"0"0"16,0-12-16,12-12 15,0 12 1,13-12-16,-1 12 16,12 1-1,0 11-15,1 0 16,-13 11-16,0 13 15,-12 0 1,0 0-16,-12-1 16,-12 13-1,-12 0-15,0-1 16,0 1 0,-1-12-16,1-1 15,0-11-15,12 0 16,0 0-1,12-12-15,0 0 16,12 12 0,24 0-16,37-1 15,36 1 1,-109-12-16</inkml:trace>
          <inkml:trace contextRef="#ctx0" brushRef="#br2" timeOffset="-525282.7315">-26643-3404 0</inkml:trace>
          <inkml:trace contextRef="#ctx0" brushRef="#br2" timeOffset="-525065.6544">-26631-3404 0,'0'0'15,"0"0"1,0 0-16,0 0 16,-12 0-16,0 12 15,-24 12 1,-1 11-16,1 1 15,0-1 1,12 1-16,12 0 16,-1-1-1,13 13-15,0-13 16,13 1-16,-1 0 16,12-1-1,0-11-15,-24-24 16</inkml:trace>
          <inkml:trace contextRef="#ctx0" brushRef="#br2" timeOffset="-525617.8917">-27236-3131 0,'0'0'15,"0"-12"-15,0 0 16,0-11-16,13-1 16,-1 0-1,12-12-15,0 13 16,12-1-1,1 0-15,11 1 16,-12 11 0,1 12-16,-1 12 15,-12 11-15,-12 13 16,0 23 0,-12 12-16,0 1 15,-12-13 1,-12 12-16,-12-12 15,-1 1-15,1-1 16,0 0 0,12-11-16,11-12 15,13-36 1</inkml:trace>
        </inkml:traceGroup>
        <inkml:traceGroup>
          <inkml:annotationXML>
            <emma:emma xmlns:emma="http://www.w3.org/2003/04/emma" version="1.0">
              <emma:interpretation id="{190D2BF2-ED12-4275-8361-2D8DA64DB5D2}" emma:medium="tactile" emma:mode="ink">
                <msink:context xmlns:msink="http://schemas.microsoft.com/ink/2010/main" type="inkWord" rotatedBoundingBox="11534,7668 12681,7568 13047,11746 11900,11846">
                  <msink:destinationLink direction="with" ref="{C56F1AAB-1F22-46BC-998A-98B739FC2CAC}"/>
                  <msink:destinationLink direction="with" ref="{D493CE4B-F1FC-48B3-A61E-C4BC92B1637E}"/>
                </msink:context>
              </emma:interpretation>
            </emma:emma>
          </inkml:annotationXML>
          <inkml:trace contextRef="#ctx0" brushRef="#br2" timeOffset="-519079.6476">-20837-212 0,'0'0'0,"0"0"16,0 12 0,0 0-16,0 12 15,0-1 1,0 1-16,0 0 16,0 0-16,0-24 15</inkml:trace>
          <inkml:trace contextRef="#ctx0" brushRef="#br2" timeOffset="-587797.6308">-19773-1019 0,'0'0'0,"0"0"15,0 0-15,0 0 16,0 0 0,0 0-16,0 0 15,0 0 1,0 12-16,-12 24 16,12 23-16,0 24 15,0-12 1,0 1-16,0-72 15</inkml:trace>
          <inkml:trace contextRef="#ctx0" brushRef="#br2" timeOffset="-588250.9499">-19894-1304 0,'0'0'0,"0"0"16,0 0-1,0 0-15,0 0 16,0 0-16,0 0 16,0 0-1,0 0-15,0 0 16,0 0-1,-24 12-15,0 0 16,0 12 0,-1 0-16,1-1 15,0 1-15,0-12 16,12 0 0,0 0-16,0 0 15,12-1 1,0 1-16,12 12 15,12 12-15,0-1 16,12-11 0,-11-12-16,-25-12 15</inkml:trace>
          <inkml:trace contextRef="#ctx0" brushRef="#br2" timeOffset="-588910.7938">-20281-1114 0,'0'0'0,"0"0"16,0 0-1,0 0-15,0 0 16,0 0 0,0-12-16,12 1 15,0-1 1,0-12-16,1 0 16,11 1-16,0 11 15,0 0 1,0 0-16,1 12 15,-1 0 1,-12 0-16,0 0 16,-12 0-16,0 12 15,0 12 1,-12 11-16,-24 36 16,-13 24-1,25-24-15,0-23 16,0-12-16,11-13 15,13-23 1</inkml:trace>
          <inkml:trace contextRef="#ctx0" brushRef="#br2" timeOffset="-582895.0332">-20668-4294 0,'0'0'0,"0"0"16,0 0 0</inkml:trace>
          <inkml:trace contextRef="#ctx0" brushRef="#br2" timeOffset="-583045.4298">-20704-3048 0,'0'0'16,"0"0"-16,0 0 16,0-12-16,0-23 15,0-1 1,0-11-16,0-1 15,12-11 1,0-1-16,12 1 16,-12 12-1,0-1-15,-12 13 16,0 11-16,-12 0 16,12 12-1,-12-12-15,12 1 16,0-13-1,0 36-15</inkml:trace>
          <inkml:trace contextRef="#ctx0" brushRef="#br2" timeOffset="-602234.9456">-20523-2099 0,'0'0'0,"0"0"15,0 0-15,0 0 16,-12 24-16,0 0 16,-12 11-1,-12 13-15,-1-1 16,1 13-1,-12-1-15,11-11 16,1 11 0,0 0-16,12-23 15,-1-1-15,25-35 16</inkml:trace>
          <inkml:trace contextRef="#ctx0" brushRef="#br2" timeOffset="-601487.9966">-20958-2051 0,'0'0'16,"0"0"-16,0 0 15,0 0 1,0 0-16,0 0 16,12 0-1,0 0-15,12 12 16,0 0-1,1 11-15,11 13 16,12 11-16,1 1 16,11 11-1,13 12-15,-73-71 16</inkml:trace>
          <inkml:trace contextRef="#ctx0" brushRef="#br2" timeOffset="-583360.6319">-20777-2609 0,'0'0'0,"0"0"16,0 0-1,0 0-15,0 0 16</inkml:trace>
          <inkml:trace contextRef="#ctx0" brushRef="#br2" timeOffset="-584067.7768">-20728-1968 0,'0'0'0,"0"0"16,0 0-16,0 0 16,0 0-16,0 0 15,0 0 1</inkml:trace>
          <inkml:trace contextRef="#ctx0" brushRef="#br2" timeOffset="-583735.4714">-20740-2027 0,'0'0'16,"0"0"-16,0 0 15,0 0-15,0 0 16</inkml:trace>
          <inkml:trace contextRef="#ctx0" brushRef="#br2" timeOffset="-583517.5369">-20801-2277 0,'0'0'16,"0"0"-16,0 0 16</inkml:trace>
          <inkml:trace contextRef="#ctx0" brushRef="#br2" timeOffset="-519324.5586">-20813-1114 0,'0'0'0,"0"0"15,0 0 1,0 0-16,0 0 15,0 0 1,0 24-16,0 12 16,0 23-16,0 0 15,0-11 1,0-1-16,0-11 16,0-1-1,0-35-15</inkml:trace>
          <inkml:trace contextRef="#ctx0" brushRef="#br2" timeOffset="-519204.7554">-20801-473 0,'0'0'0,"0"0"16,0 0-1,0 0-15,0 12 16,0 0 0,0 0-16,0-12 15</inkml:trace>
        </inkml:traceGroup>
        <inkml:traceGroup>
          <inkml:annotationXML>
            <emma:emma xmlns:emma="http://www.w3.org/2003/04/emma" version="1.0">
              <emma:interpretation id="{628322F4-9623-4DFB-8EF8-0985AED9C8C7}" emma:medium="tactile" emma:mode="ink">
                <msink:context xmlns:msink="http://schemas.microsoft.com/ink/2010/main" type="inkWord" rotatedBoundingBox="13940,7688 16378,7475 16686,10989 14248,11202">
                  <msink:destinationLink direction="with" ref="{C56F1AAB-1F22-46BC-998A-98B739FC2CAC}"/>
                  <msink:destinationLink direction="with" ref="{D493CE4B-F1FC-48B3-A61E-C4BC92B1637E}"/>
                </msink:context>
              </emma:interpretation>
            </emma:emma>
          </inkml:annotationXML>
          <inkml:trace contextRef="#ctx0" brushRef="#br3" timeOffset="-396301.7656">-18019-3428 0,'0'0'0,"0"0"15,0 0-15,24 0 16,25-12 0,23 12-16,13 0 15,-13 0 1,-11 0-16,-61 0 15</inkml:trace>
          <inkml:trace contextRef="#ctx0" brushRef="#br3" timeOffset="-395237.4481">-17148-3629 0,'0'0'16,"0"0"-1,0 0-15,-12-12 16,0 0-16,0 0 15,12-12 1,0-11-16,0 11 16,12 0-1,12 0-15,0 1 16,0 11 0,0 0-16,1 12 15,-1 12-15,0 23 16,-12 49-1,-12-1-15,-12 0 16,12-24 0,-12 0-16,0-11 15,0-24-15,0-1 16,0-11 0,-1 0-16,13-12 15,0 0 1,0 0-16,0-24 15,13-23 1,11-48-16,24-24 16,-12 24-16,1 24 15,-1 0 1,-12 23-16,0 13 16,-12 11-1,-12 24-15,0 0 16,0 0-1,0 36-15,-12 35 16,0 24-16,12-24 16,0 0-1,12 0-15,-12-71 16</inkml:trace>
          <inkml:trace contextRef="#ctx0" brushRef="#br3" timeOffset="-394616.9344">-16713-3689 0,'0'0'0,"0"0"15,0 0-15,0 12 16,0 24 0,0-1-16,0 13 15,0-1 1,0 1-16,0-13 15,0 1-15,0 0 16,0-13 0,0-11-16,12 12 15,-12-24 1</inkml:trace>
          <inkml:trace contextRef="#ctx0" brushRef="#br3" timeOffset="-394183.7053">-16459-3962 0,'0'0'16,"0"0"-16,0 0 15,12 0-15,0 12 16,13 12-1,-1 12-15,0 23 16,12 36 0,-24-24-16,1-12 15,-1 1 1,-12-13-16,0 1 16,-12-1-16,-13 12 15,-35 24 1,60-83-16</inkml:trace>
          <inkml:trace contextRef="#ctx0" brushRef="#br3" timeOffset="-396540.0039">-17765-3855 0,'0'0'0,"0"0"0,24 0 15,12-12 1,1 0-16,-13-11 16,0-1-1,0-12-15,-12-11 16,1-36-1,-1 0-15,-12 35 16,0 1 0,-12 11-16,-1 24 15,1 0-15,-12 12 16,0 12 0,-12 24-16,-13 23 15,1 12 1,12 1-16,11 34 15,1 13-15,12 0 16,12-24 0,0-12-16,12 0 15,0 12 1,0-36-16,-12 0 16,0 1-1,0-25-15,0-11 16,0-12-16,0-12 15,0 0 1</inkml:trace>
          <inkml:trace contextRef="#ctx0" brushRef="#br3" timeOffset="-395996.9186">-17330-3974 0,'0'0'0,"0"0"16,-12 12-16,0 36 16,-12 35-1,12 0-15,0-12 16,12-23-1,0 11-15,12-12 16,0-11-16,0-12 16,12-1-1,-24-23-15</inkml:trace>
          <inkml:trace contextRef="#ctx0" brushRef="#br0" timeOffset="-653550.0006">-16834-1565 0,'0'0'0,"0"0"15,0 0 1,0 0-16,0 0 16,0 0-1,0 0-15,-12 0 16,-12 0-1,0 0-15,0-11 16,-13-1-16,13-12 16,0 0-1,12 0-15,12-11 16,12-13 0,0 1-16,24-1 15,1 1-15,-13 23 16,0 12-1,0 12-15,0 24 16,1 24 0,-13 23-16,-12 95 15,-12 0 1,-25-47-16,-23 47 16,-1-24-16,25-59 15,24-35 1,0-24-16,0-1 15,12-23 1,0 0-16,0-12 16,12-47-1,24-36-15,13-59 16,-1-12-16,0 23 16,13 1-1,23-24-15,-11 47 16,0 12-16,-25 48 15,-24 23 1,0 13-16,-12-1 16,1 12-1,-13 0-15,0 12 16,0 0 0,-13 0-16,1 12 15,-12 24-15,0-1 16,-12 36-1,-1 1-15,1 11 16,12-24 0,12 12-16,0 12 15,12-23 1,12-13-16,12 1 16,12-1-16,25-11 15,11-1 1,13-11-16,-85-24 15</inkml:trace>
          <inkml:trace contextRef="#ctx0" brushRef="#br3" timeOffset="-401667.0886">-17886-2170 0,'0'0'0,"0"0"15,0 0-15,0 0 16,0 0 0,0 0-16,0 0 15,-12 12 1,-24 47-16,-25 36 16,-23 12-16,11-12 15,0-12 1,25-12-16,12-11 15,12-25 1,-1 1-16,13-12 16,0-13-16,0-11 15,0-11 1,0-1-16,-12-12 16,-13-23-1,1-25-15,0-23 16,12 12-1,12 12-15,-1 0 16,1 23 0,12 13-16,12 11 15,13 0-15,11 1 16,73-1 0,48 12-16,-12 0 15,24 12 1,13 0-16,-13 12 15,-169-12-15</inkml:trace>
        </inkml:traceGroup>
        <inkml:traceGroup>
          <inkml:annotationXML>
            <emma:emma xmlns:emma="http://www.w3.org/2003/04/emma" version="1.0">
              <emma:interpretation id="{B01AD0FC-D351-4327-8BD3-D9FD1575BAAC}" emma:medium="tactile" emma:mode="ink">
                <msink:context xmlns:msink="http://schemas.microsoft.com/ink/2010/main" type="inkWord" rotatedBoundingBox="18845,8032 21633,7787 21734,8947 18946,9191"/>
              </emma:interpretation>
            </emma:emma>
          </inkml:annotationXML>
          <inkml:trace contextRef="#ctx0" brushRef="#br0" timeOffset="130854.7971">-11221-3499 0,'0'0'15,"0"0"-15,0 0 16,0 0-1,12 12-15,12 12 16,12-1 0,0 13-16,-11-1 15,-1-11 1,-12 0-16,0 0 16,-12 11-16,-12 1 15,-12-1 1,-37 25-16,1-13 15,-1-35 1,13 0-16,48-12 16</inkml:trace>
          <inkml:trace contextRef="#ctx0" brushRef="#br0" timeOffset="131040.7882">-11524-3262 0,'0'0'0,"0"0"15,0 0 1,0 12-16,-12 12 16,-12 23-1,-12 13-15,-37 23 16,-12-12-16,-11 0 16,96-71-1</inkml:trace>
          <inkml:trace contextRef="#ctx0" brushRef="#br0" timeOffset="134457.8093">-13350-3796 0,'0'0'15,"0"0"-15,12 24 16,24 47 0,0 36-16,-11 12 15,-13-36 1,-12-24-16,0 0 15,0-59-15</inkml:trace>
          <inkml:trace contextRef="#ctx0" brushRef="#br0" timeOffset="134221.8529">-12999-3962 0,'0'0'0,"0"0"15,0 24 1,12 11-16,0 13 16,0 23-1,-12 24-15,0 12 16,0-12-16,0-24 15,-12-12 1,12-59-16</inkml:trace>
          <inkml:trace contextRef="#ctx0" brushRef="#br0" timeOffset="133937.0913">-12504-3689 0,'0'0'15,"0"0"-15,25 0 16,23-12-16,12 0 16,1 0-1,-13 12-15,-48 0 16</inkml:trace>
          <inkml:trace contextRef="#ctx0" brushRef="#br0" timeOffset="133524.5623">-12068-3641 0,'0'0'16,"0"0"-1,0 0-15,0 0 16,12 0 0,24 11-16,-12 25 15,1 0-15,11 23 16,-12 0 0,-24-11-16,0-1 15,-12-11 1,-12-1-16,-12-11 15,-1 0 1,-11-12-16,-25-12 16,1 0-16,11-12 15,13-24 1,12 13-16,11-13 16,13 12-1,12 12-15,12-11 16,13 11-16,-1 12 15,12 0 1,0 23-16,-11 1 16,-1 12-1,-12-1-15,-12 1 16,0 0 0,-12-1-16,-25 1 15,-35-1-15,-25-23 16,0-12-1,1 0-15,11-23 16,12-1 0,1-12-16,23-11 15,25 23-15,12 0 16,12 12 0,12 1-16,12 11 15,13 0 1,-1 11-16,-12 13 15,0 0 1,-12 0-16,1-13 16,-13 1-16,0-12 15,-13 12 1,-11 0-16,-36 0 16,-25 0-1,0 0-15,13 0 16,23 11-1,1 1-15,24 0 16,0 11-16,24 1 16,12-12-1,36 11-15,37 1 16,-85-36 0</inkml:trace>
          <inkml:trace contextRef="#ctx0" brushRef="#br0" timeOffset="133720.6359">-11850-3974 0,'0'0'0,"0"0"15,0 0-15,0 0 16</inkml:trace>
          <inkml:trace contextRef="#ctx0" brushRef="#br0" timeOffset="134831.7298">-13423-3285 0,'0'0'16,"-12"0"-16,-24 23 15,0 1 1,11-12-16,1 0 16,12 0-1,12-1-15,0 13 16,12 0-16,0 12 16,0-1-1,0 1-15,-12-1 16,0 1-1,-12-24-15,-12 0 16,-12 0-16,0-12 16,-13-12-1,1-12-15,12 0 16,-1-11 0,13-13-16,12 1 15,12-1 1,12 1-16,24 11 15,-36 36-15</inkml:trace>
        </inkml:traceGroup>
        <inkml:traceGroup>
          <inkml:annotationXML>
            <emma:emma xmlns:emma="http://www.w3.org/2003/04/emma" version="1.0">
              <emma:interpretation id="{0877998C-443E-4E29-9CA2-314C67F1C6AB}" emma:medium="tactile" emma:mode="ink">
                <msink:context xmlns:msink="http://schemas.microsoft.com/ink/2010/main" type="inkWord" rotatedBoundingBox="22018,8134 25322,7844 25420,8965 22116,9254"/>
              </emma:interpretation>
            </emma:emma>
          </inkml:annotationXML>
          <inkml:trace contextRef="#ctx0" brushRef="#br0" timeOffset="128112.8583">-7496-3748 0,'0'0'0,"0"0"16,-12-12-1,0-12-15,0 0 16,12 1-16,0-1 16,12 0-1,12 0-15,0 1 16,0 11-1,-12 12-15,0 0 16,1 12 0,-13 0-16,0 11 15,0 1-15,-13 0 16,1 0 0,-24 11-16,-12 1 15,-25 11 1,1 1-16,11-13 15,13 1 1,23-12-16,1-13 16,12 1-16,12-12 15,0 0 1,12 0-16,25 0 16,-1 0-1,0 12-15,0 0 16,1 12-16,-13 11 15,-12 1 1,-12 0-16,-12-13 16,-12 13-1,-37 11-15,1-11 16,-1-12 0,1-1-16,11-11 15,13-12-15,12 0 16,0-12-1,12 1-15,0-13 16,12 0 0,0 12-16,12 0 15,-12 12-15,0 0 16,12 12 0,0 0-16,-12 12 15,0 11 1,-12 13-16,-12 11 15,-13-11 1,-11 11-16,-13-11 16,61-48-16</inkml:trace>
          <inkml:trace contextRef="#ctx0" brushRef="#br0" timeOffset="128350.359">-8198-3226 0,'0'0'0,"0"0"16,-12 12 0,-24 11-16,-12 25 15,-25 23-15,0 0 16,1 1-1,11-25-15,1 0 16,60-47 0</inkml:trace>
          <inkml:trace contextRef="#ctx0" brushRef="#br0" timeOffset="129141.8003">-8899-3689 0,'0'0'0,"0"0"16,-12 0-1,-12 12-15,-13 12 16,1 23-16,0 1 16,-1 11-1,13-12-15,12-11 16,0 11-1,12-11-15,12 0 16,12-1-16,25 13 16,-1-1-1,-48-47-15</inkml:trace>
          <inkml:trace contextRef="#ctx0" brushRef="#br0" timeOffset="128812.887">-9286-3274 0,'0'0'15,"0"0"-15,0 0 16,0 0-16,0 0 15,-12 0 1,0-11-16,-1-1 16,13-12-1,0-12-15,0 1 16,13-1-16,11 1 16,0-1-1,0 12-15,0 0 16,-12 24-1,1 0-15,-1 12 16,0 24-16,-24 23 16,0 12-1,-13 1-15,1-13 16,0 0 0,-12 1-16,11-25 15,25-35 1</inkml:trace>
          <inkml:trace contextRef="#ctx0" brushRef="#br0" timeOffset="129799.8309">-9818-3380 0,'0'0'0,"0"0"16,0 0-16,12 11 16,24 13-1,12 0-15,13 12 16,-1-1-16,-23-11 16,-13 0-1,-12-1-15,-12 1 16,0 0-1,-12-12-15,-12 0 16,-13-1-16,1-11 16,0-11-1,-1-1-15,1-12 16,12-12 0,12 1-16,0-1 15,12 12 1,0 1-16,12 11 15,0 12-15,0 0 16,0 12 0,0 11-16,-12 1 15,0 0 1,-12 0-16,0-13 16,0 1-1,0 0-15,-12 0 16,-13-12-16,13 0 15,-12-12 1,0-23-16,-25-37 16,13-23-1,11 12-15,13 12 16,12 24-16,0 11 16,12 24-1,0 12-15</inkml:trace>
          <inkml:trace contextRef="#ctx0" brushRef="#br0" timeOffset="130445.3902">-10447-3143 0,'0'0'16,"0"0"-16,0 0 15,0 0 1,0 12-16,-12 23 16,-1 1-1,-11 0-15,0-1 16,-12-11-16,-1 0 15,1-12 1,12-12-16,24 0 16</inkml:trace>
          <inkml:trace contextRef="#ctx0" brushRef="#br0" timeOffset="130447.3885">-10556-3796 0,'0'0'15,"0"0"-15,0 0 16,0 12 0,0 36-16,0 11 15,12 60 1,-12-24-16,0-1 15,-24 1-15,-1 36 16,25-131 0</inkml:trace>
        </inkml:traceGroup>
        <inkml:traceGroup>
          <inkml:annotationXML>
            <emma:emma xmlns:emma="http://www.w3.org/2003/04/emma" version="1.0">
              <emma:interpretation id="{B8B9FE2F-561E-4DCA-940C-8AD34C7B2121}" emma:medium="tactile" emma:mode="ink">
                <msink:context xmlns:msink="http://schemas.microsoft.com/ink/2010/main" type="inkWord" rotatedBoundingBox="25776,7934 30349,7534 30505,9307 25931,9708"/>
              </emma:interpretation>
            </emma:emma>
          </inkml:annotationXML>
          <inkml:trace contextRef="#ctx0" brushRef="#br0" timeOffset="118705.8323">-3021-2562 0,'0'0'15,"0"0"-15,0 0 16,0 0-1,0 0-15</inkml:trace>
          <inkml:trace contextRef="#ctx0" brushRef="#br0" timeOffset="119435.0809">-4037-2455 0,'0'0'0,"0"0"15,36 0 1,122-12-16,-13-11 15,-24-1 1,-121 24-16</inkml:trace>
          <inkml:trace contextRef="#ctx0" brushRef="#br0" timeOffset="121490.1522">-3989-3808 0,'0'0'0,"0"0"15,0 0 1,0 0-16,13 12 16,-1 12-16,12 35 15,0 48 1,-12 12-16,0-12 15,-12-24 1,0-12-16,0 0 16,0-71-16</inkml:trace>
          <inkml:trace contextRef="#ctx0" brushRef="#br0" timeOffset="121707.6454">-4049-3131 0,'0'0'0,"0"0"16,0 0-1,0 12-15,-12 11 16,-24 13 0,-13 11-16,-23 1 15,-1-12-15,1-13 16,35-11-1,37-12-15</inkml:trace>
          <inkml:trace contextRef="#ctx0" brushRef="#br0" timeOffset="121876.9601">-4206-3416 0,'0'0'16,"0"0"-16,0 0 16,0 0-1,0 0-15</inkml:trace>
          <inkml:trace contextRef="#ctx0" brushRef="#br0" timeOffset="122761.9693">-4617-3606 0,'0'0'15,"0"0"-15,0 12 16,0 24 0,12 11-16,-12 24 15,0-11-15,-12-13 16,-13 1 0,-23-13-16,-25 1 15,1-13 1,-1-11-16,1-12 15,11 0 1,13-12-16,-1 1 16,13-13-16,12 0 15,0-11 1,24 11-16,0 0 16,12 0-1,0 12-15,12 1 16,12 11-1,1 11-15,-1 13 16,0 12-16,-24-12 16,-12 11-1,-12-11-15,0 0 16,-12-1 0,-12 1-16,-25 0 15,-11-12-15,-1-12 16,13-12-1,11 0-15,13-12 16,12-11 0,12 11-16,12 0 15,0 12 1,12 0-16,12 12 16,12 12-16,1 12 15,-25-12 1,0 12-16,-12-13 15,0 1 1,-12 12-16,-25 0 16,-11-12-16,-13-12 15,1 0 1,0 0-16,-1 12 16,13-1-1,-1 1-15,13 12 16,12 0-16,12-1 15,12 1 1,12 12-16,12-1 16,36 1-1,37 0-15,-97-36 16</inkml:trace>
          <inkml:trace contextRef="#ctx0" brushRef="#br0" timeOffset="122939.7354">-4811-3831 0,'0'0'0,"0"0"15,0 0 1,0 0-16</inkml:trace>
          <inkml:trace contextRef="#ctx0" brushRef="#br0" timeOffset="123165.8255">-5295-3618 0,'0'0'0,"0"0"16,0 0-16,24-12 16,37 1-1,24-1-15,23 0 16,-35 12 0,-25 0-16,-48 0 15</inkml:trace>
          <inkml:trace contextRef="#ctx0" brushRef="#br0" timeOffset="123421.5398">-5694-4092 0,'0'0'16,"0"0"-16,0 0 15,0 23-15,0 37 16,12 11 0,12 24-16,1 35 15,-13 13 1,-12-25-16,12-35 16,0 1-1,-12-84-15</inkml:trace>
          <inkml:trace contextRef="#ctx0" brushRef="#br0" timeOffset="124723.9046">-6299-2941 0,'0'0'0,"0"0"15,0 0-15,0 0 16,0 0 0,0-12-16,0 0 15,0 0 1,12 0-16,0 0 16,13 12-16,-1 0 15,0 12 1,-12 0-16,0 12 15,-12 0 1,-12 11-16,-12 13 16,0-13-16,0 1 15,-1-12 1,13-1-16,0-11 16,12 0-1,0 0-15,12 0 16,49 11-1,23-11-15,13 0 16,-97-12-16</inkml:trace>
          <inkml:trace contextRef="#ctx0" brushRef="#br0" timeOffset="124279.7076">-6420-3713 0,'0'0'15,"0"0"1,0 0-16,-12 12 16,0 12-16,-12 0 15,-12 35 1,-1 0-16,13 13 15,12-25 1,0 0-16,12 1 16,12-1-1,0-11-15,12 0 16,1-1-16,-25-35 16</inkml:trace>
          <inkml:trace contextRef="#ctx0" brushRef="#br0" timeOffset="123982.055">-6686-3250 0,'0'0'0,"0"0"15,0 0-15,-12 0 16,-12 12 0,0-12-16,-13 0 15,1 0 1,12-12-16,0-12 16,0 1-16,12-13 15,-1 0 1,13-11-16,13 11 15,-1 1 1,24 11-16,0 12 16,0 12-1,1 24-15,-13 23 16,-24 25-16,-12 11 16,-12 23-1,-1 1-15,1-36 16,12-23-1,0-24-15,12-12 16,0-12-16</inkml:trace>
          <inkml:trace contextRef="#ctx0" brushRef="#br0" timeOffset="119169.2018">-2973-3641 0,'0'0'16,"0"0"-16,-12 35 16,0 36-1,-24 24-15,0-24 16,-25 1-16,13-25 15,12-23 1,11-12-16,1 0 16,12-12-1,0 0-15,0 0 16,0-12-16,0-12 16,0-12-1,12 13-15,-12-1 16,12 12-1,0 12-15,0 0 16,-13 12-16,1 12 16,-12 11-1,0 1-15,-12 11 16,-13 1 0,-11 23-16,60-71 15</inkml:trace>
          <inkml:trace contextRef="#ctx0" brushRef="#br0" timeOffset="118530.9861">-2791-3060 0,'0'0'0,"0"0"15,0 0 1,0 0-16,0 0 16,0 0-16,0-12 15,12-12 1,24-11-16,25-36 16,23-36-1,-23 24-15,-1 12 16,-11 23-16,-13 24 15,-12 12 1,-12 12-16,0 0 16,1 12-1,-1 24-15,-12 11 16,-25 13 0,1-13-16,-24 13 15,-13-13-15,-11 0 16,23-23-1,1-12-15,12 0 16,-1-12 0,13 0-16,0-12 15,12 0-15,0-12 16,0 1 0,0 11-16,0 0 15,12 12 1,0 0-16,-12 0 15,-1 12 1,-11 12-16,-12-1 16,-12 13-16,-13 11 15,-11 1 1,-1 11-16,73-59 16</inkml:trace>
          <inkml:trace contextRef="#ctx0" brushRef="#br0" timeOffset="125582.2852">-6480-3630 0,'0'0'0,"0"0"16,0 0 0,0 0-16,0 0 15,0 0-15,0 0 16,0 0-1,0 0-15,0 0 16,0 0 0,0 0-16,0 0 15,0 0 1,0 0-16,-12 0 16,0 12-16,-13 12 15,1 12 1,-12 23-16,12-12 15,0 1 1,-1-1-16,13-11 16,12-12-1,-12 11-15,12 1 16,0-36-16</inkml:trace>
        </inkml:traceGroup>
        <inkml:traceGroup>
          <inkml:annotationXML>
            <emma:emma xmlns:emma="http://www.w3.org/2003/04/emma" version="1.0">
              <emma:interpretation id="{97162342-52AD-476A-B5D3-F50761B1EAD9}" emma:medium="tactile" emma:mode="ink">
                <msink:context xmlns:msink="http://schemas.microsoft.com/ink/2010/main" type="inkWord" rotatedBoundingBox="30590,8117 33249,7884 33346,8985 30687,9218"/>
              </emma:interpretation>
            </emma:emma>
          </inkml:annotationXML>
          <inkml:trace contextRef="#ctx0" brushRef="#br0" timeOffset="115845.0137">100-2941 0,'0'0'0,"0"0"0,0 0 16,0-12-1,0-12-15,12-12 16,12-11 0,12-24-16,-12 11 15,13 1-15,-1 12 16,-12 11-1,0 24-15,1 0 16,11 12 0,0 0-16,-12 12 15,1 0 1,-1 0-16,0 0 16,0 0-16,-12 0 15,0-1 1,0 1-16,-12-12 15,0 12 1,0 0-16,-12 12 16,-24 11-1,-37 13-15,-23-1 16,-1 1-16,-24-1 16,-12 1-1,12-13-15,12-11 16,24-12-1,25-12-15,12-12 16,11 0 0,1-12-16,24 1 15,0-1-15,12 0 16,12 0 0,12 1-16,24-1 15,25 0 1,-12 12-16,-1 1 15,-12 11-15,-11 0 16,-25 0 0,0 0-16,-12 0 15,0 0 1,0 11-16,-24 13 16,-25 0-16,-11 11 15,-1-11 1,1 0-16,11-12 15,1 0 1,48-12-16</inkml:trace>
          <inkml:trace contextRef="#ctx0" brushRef="#br0" timeOffset="116130.4859">-299-3689 0,'0'0'0,"0"0"16,0 0 0,0 0-16,0 24 15,0 23-15,-13 48 16,1 0-1,0-12-15,0-12 16,0-23 0,0-1-16,12 1 15,0-48 1</inkml:trace>
          <inkml:trace contextRef="#ctx0" brushRef="#br0" timeOffset="116468.8519">366-3784 0,'0'0'16,"0"0"-1,12 12-15,0 0 16,-12-12-1</inkml:trace>
          <inkml:trace contextRef="#ctx0" brushRef="#br0" timeOffset="117313.7695">-1037-3238 0,'0'0'16,"0"0"-16,0 0 16,0 0-1,0 0-15,0 0 16,0 0-16,0 0 15,0 0 1,0 0-16,0 0 16,0-12-1,0 0-15,12-11 16,0-1 0,12 0-16,0 0 15,13 1-15,-13-1 16,0 12-1,0 0-15,-12 12 16,-12 0 0,0 0-16,0 0 15,0 0-15,0 12 16,0 0 0,-12 12-16,0-1 15,-12 13 1,0 0-16,-13-1 15,-11 13 1,0-1-16,-1 12 16,13 1-16,0-1 15,11-11 1,13-1-16,12-11 16,0-1-1,12-11-15,1-12 16,-1-12-16,-12 0 15,0 0 1,12 0-16,0-12 16,-12 12-1,0 0-15,0 0 16,-12 0 0,-12 0-16,-13-12 15,1 0-15,0 0 16,-1-11-1,1-1-15,12 0 16,12 0 0,0 1-16,12-13 15,0 12 1,12-11-16,0-1 16,12-11-16,0-1 15,1-11 1,-25 59-16</inkml:trace>
          <inkml:trace contextRef="#ctx0" brushRef="#br0" timeOffset="118093.7053">-953-3903 0,'0'0'0,"0"0"16,0 0-1,12 24-15,-12 0 16,-12 12-16,-12-1 16,-12 13-1,-12-1-15,-1-11 16,-11-1-1,-13-23-15,13 0 16,11-12 0,13 0-16,0 0 15,24 0-15,-1 0 16,1 12 0,0 0-16,12 0 15,-12 11 1,0 13-16,0 23 15,0 1-15,-12-1 16,0-12 0,-1 1-16,-11-1 15,-12-11 1,-13 0-16,-11-13 16,-1-23-1,0-12-15,13 1 16,12-13-16,23 0 15,13-12 1,12-23-16,25-12 16,23 12-1,12-1-15,-60 60 16</inkml:trace>
        </inkml:traceGroup>
      </inkml:traceGroup>
      <inkml:traceGroup>
        <inkml:annotationXML>
          <emma:emma xmlns:emma="http://www.w3.org/2003/04/emma" version="1.0">
            <emma:interpretation id="{3C224B85-B093-4E47-9560-E3D95BE5AA98}" emma:medium="tactile" emma:mode="ink">
              <msink:context xmlns:msink="http://schemas.microsoft.com/ink/2010/main" type="line" rotatedBoundingBox="19270,9308 33205,9438 33188,11279 19253,11149"/>
            </emma:interpretation>
          </emma:emma>
        </inkml:annotationXML>
        <inkml:traceGroup>
          <inkml:annotationXML>
            <emma:emma xmlns:emma="http://www.w3.org/2003/04/emma" version="1.0">
              <emma:interpretation id="{16E608FC-9FCC-48E6-972E-F48047B4D93C}" emma:medium="tactile" emma:mode="ink">
                <msink:context xmlns:msink="http://schemas.microsoft.com/ink/2010/main" type="inkWord" rotatedBoundingBox="19266,9755 23015,9790 23002,11140 19253,11105">
                  <msink:destinationLink direction="with" ref="{FEC560D3-E1A7-48D9-92FF-5327E0251B7F}"/>
                </msink:context>
              </emma:interpretation>
            </emma:emma>
          </inkml:annotationXML>
          <inkml:trace contextRef="#ctx0" brushRef="#br0" timeOffset="153753.2861">-10738-2134 0,'0'0'0,"0"11"15,12 25 1,-12 47-16,-12 36 16,0-24-1,12-95-15</inkml:trace>
          <inkml:trace contextRef="#ctx0" brushRef="#br0" timeOffset="153435.6985">-10750-865 0,'0'0'0,"0"0"15,24 0-15,-24 0 16</inkml:trace>
          <inkml:trace contextRef="#ctx0" brushRef="#br0" timeOffset="153259.3339">-10326-1956 0,'0'0'0,"0"0"16,0 0 0,-13 0-16,-11 0 15,-12 11-15,0 13 16,-1 0 0,13 0-16,0 11 15,12 1 1,0 11-16,12 1 15,-12-1 1,-12 1-16,-13 11 16,-35 12-16,-13 0 15,85-71 1</inkml:trace>
          <inkml:trace contextRef="#ctx0" brushRef="#br0" timeOffset="156292.0772">-12504-1968 0,'0'0'0,"0"0"16,0 0-1,-12 12-15,-12 11 16,0 1-16,-12 0 16,-13 0-1,-23-1-15,-25 13 16,0-12 0,13-13-16,-1-11 15,12-11 1,25-1-16,0-12 15,11 12-15,13 0 16,12 0 0,12 1-16,0-1 15,12-12 1,24 0-16,25 12 16,-1 12-1,-11 12-15,-13 0 16,-12 0-16,-12 0 15,0 0 1,-12 0-16,-12-1 16,-12 1-1,-12 0-15,-1 0 16,-11-12-16,-12-12 16,11 12-1,1 0-15,-1 0 16,13-12-1,12 12-15,12 0 16,0 12-16,0 12 16,12 0-1,12 47-15,12 12 16,0 24 0,25 47-16,-49-154 15</inkml:trace>
          <inkml:trace contextRef="#ctx0" brushRef="#br0" timeOffset="155308.77">-12189-1161 0,'0'0'16,"0"0"-1,0 0-15,0 0 16</inkml:trace>
          <inkml:trace contextRef="#ctx0" brushRef="#br0" timeOffset="152708.8289">-10012-1007 0,'0'0'0,"0"0"15,0 0-15</inkml:trace>
          <inkml:trace contextRef="#ctx0" brushRef="#br0" timeOffset="152520.7317">-9867-1719 0,'0'0'0,"0"0"16,0 0-16,0 0 16,0 0-1,0 0-15,0 12 16,-12 12 0,0-1-16,0 1 15,-12 0 1,-13-1-16,13-11 15,0 0-15,-12 0 16,-1 12 0,1-12-16,0 11 15,0 1 1,-1-12-16,13 0 16,0 0-16,0-12 15,0 0 1,11 0-16,1-12 15,0 0 1,12-24-16,12-11 16,25-24-1,11 0-15,13 11 16,-61 60-16</inkml:trace>
          <inkml:trace contextRef="#ctx0" brushRef="#br0" timeOffset="152904.7143">-9746-2123 0,'0'0'0,"0"0"16,0 0-16,0 0 16</inkml:trace>
          <inkml:trace contextRef="#ctx0" brushRef="#br0" timeOffset="155674.8859">-12504-1387 0,'0'0'16,"0"0"-16,-12 12 16,-12 12-1,-12 0-15,-13 11 16,-23 13 0,-1-13-16,1-23 15,11 0 1,13-12-16,12 0 15,36 0 1</inkml:trace>
          <inkml:trace contextRef="#ctx0" brushRef="#br0" timeOffset="155121.8052">-11887-1707 0,'0'0'0,"-12"12"16,-12 11-16,0 13 16,-12-12-1,-1-1-15,13 1 16,0-12 0,12-12-16,0 0 15,0-12-15,-1-12 16,1-23-1,12-12-15,0-1 16,12 1 0,1 12-16,-13 47 15</inkml:trace>
          <inkml:trace contextRef="#ctx0" brushRef="#br0" timeOffset="154423.7052">-11766-793 0,'0'0'16,"24"0"-16,37-12 16,96-12-16,-157 24 15</inkml:trace>
          <inkml:trace contextRef="#ctx0" brushRef="#br0" timeOffset="154610.4">-11221-2016 0,'0'0'0,"0"0"16,0 0-16,0 0 16</inkml:trace>
          <inkml:trace contextRef="#ctx0" brushRef="#br0" timeOffset="154164.174">-10919-1826 0,'0'0'15,"0"0"-15,-12 0 16,0 12 0,-12 24-16,-1-13 15,1 1 1,0 0-16,0 0 15,12-13-15,-13 1 16,1 12 0,0 12-16,-12-1 15,0 1 1,-13-1-16,1-11 16,-1 0-1,1-12-15,12 0 16,-13-12-16,-11 0 15,11-12 1,13-12-16,0-12 16,24 1-1,12-13-15,24-11 16,12 0-16,37 23 16,-73 36-1</inkml:trace>
          <inkml:trace contextRef="#ctx0" brushRef="#br0" timeOffset="150050.8709">-9770-1387 0,'0'0'0,"0"0"16,0 0-1,0 0-15</inkml:trace>
        </inkml:traceGroup>
        <inkml:traceGroup>
          <inkml:annotationXML>
            <emma:emma xmlns:emma="http://www.w3.org/2003/04/emma" version="1.0">
              <emma:interpretation id="{3B41DF9D-8427-4D74-94B4-F3102089C053}" emma:medium="tactile" emma:mode="ink">
                <msink:context xmlns:msink="http://schemas.microsoft.com/ink/2010/main" type="inkWord" rotatedBoundingBox="23279,9346 26632,9377 26616,11188 23263,11156">
                  <msink:destinationLink direction="with" ref="{FEC560D3-E1A7-48D9-92FF-5327E0251B7F}"/>
                </msink:context>
              </emma:interpretation>
            </emma:emma>
          </inkml:annotationXML>
          <inkml:trace contextRef="#ctx0" brushRef="#br0" timeOffset="147507.8959">-6770-2016 0,'0'0'0,"12"-12"15,48 1-15,37-13 16,48 0 0,36 0-16,-23 12 15,-158 12 1</inkml:trace>
          <inkml:trace contextRef="#ctx0" brushRef="#br0" timeOffset="147271.0281">-6238-1470 0,'0'0'15,"0"0"-15,0 0 16,0 0-16,0 0 16,0 0-1,-12-12-15,12 0 16,0 1-1,0-13-15,12 0 16,0 0-16,0 12 16,0 1-1,-12 11-15,0 0 16,0 11 0,-12 13-16,0 0 15,-12 12 1,-13-1-16,-11 1 15,-25-1-15,-23 1 16,-1-24 0,12 0-16,13-24 15,11 0 1,13 0-16,12 0 16,11 0-16,13 0 15,12 1 1,0-1-16,0 0 15,12 0 1,13 0-16,-1 12 16,0 0-1,0 12-15,-12 0 16,0 0 0,-12 11-16,0-11 15,-12 0-15,0 0 16,0 0-1,-12-12-15,0 0 16,-1-12 0,13 0-16,-12-23 15,12-13-15,0-35 16,0 0 0,12 12-16,0 23 15,0 13 1,0 23-16,0 12 15,0 0-15,0 0 16,0 24 0,0 23-16,0 12 15,0 1 1,-12-13-16,0 1 16,0-13-1,-13 1-15,1-12 16,0-13-16,-12-11 15,-1 0 1,1-11-16,0-13 16,12-12-1,-1-23-15,13 0 16,12 11-16,0 13 16,0 11-1,0 24-15,-12 0 16,-12 12-1,-12 11-15,-13 13 16,13-12 0,12-1-16,12 1 15,0-12-15,12 0 16,0 0 0,24 0-16,12 11 15,1 1 1,-1-12-16,-12 12 15,-12-1 1,-12 1-16,-12 12 16,-12 11-16,0 1 15,-13-1 1,13 1-16,0-1 16,12-11-1,0 11-15,12-11 16,12-1-16,36 25 15,49-1 1,24-11-16,24-13 16,37-11-1,-13-24-15,-48-12 16,-121 12 0</inkml:trace>
          <inkml:trace contextRef="#ctx0" brushRef="#br0" timeOffset="148076.0666">-6250-1553 0,'0'0'0,"0"0"15,0 0-15,0 0 16,0 0-1,0 0-15,0 0 16,-12 0 0,-1 0-16,-11-12 15,0 0 1,0-11-16,0-1 16,12 0-16,0 0 15,12 1 1,12-1-16,0 12 15,12 12 1,0 0-16,12 12 16,-11 12-1,-13 11-15,-12 1 16,-12-1-16,-13 13 16,25-48-1</inkml:trace>
          <inkml:trace contextRef="#ctx0" brushRef="#br0" timeOffset="148799.2331">-8065-1422 0,'0'0'16,"0"0"-16,0 0 15,0 0 1,0 0-16,0 0 16,0 0-16,0-12 15,0 0 1,12 0-16,1 0 16,-1 0-1,-12 12-15,0 0 16,0 0-1,0 0-15,-12 12 16,-1 0-16,1 12 16,-12-1-1,0 13-15,-12-12 16,12 11 0,11-11-16,1 0 15,12 0-15,0 11 16,0 1-1,0-1-15,0-11 16,12 12 0,-12-13-16,0 13 15,0-12 1,0-12-16,-12 11 16,-12-11-16,-12 0 15,-13-12 1,1 0-16,12-12 15,0-11 1,11-13-16,-11-23 16,24-13-16,24 13 15,12 0 1,13 11-16,11 1 16,-24 23-1,-24 24-15</inkml:trace>
          <inkml:trace contextRef="#ctx0" brushRef="#br0" timeOffset="149694.949">-7448-2550 0,'0'0'16,"-12"0"-16,-36 24 16,-73 59-1,-24 12-15,12 12 16,12-24 0,-37 0-16,37-24 15,25 1-15,11-13 16,85-47-1</inkml:trace>
          <inkml:trace contextRef="#ctx0" brushRef="#br0" timeOffset="149628.8273">-8609-1695 0,'0'0'16,"0"0"-16,0 12 15,0-1 1,0 25-16,0 0 15,-12-1 1,0-11-16,0 12 16,0-13-16,-12 1 15,-1-12 1,1 12-16,-12 11 16,-13 13-1,13-13-15,-24 13 16,11-13-1,1-11-15,12-12 16,11-12-16,1-12 16,0-12-1,0-11-15,12 11 16,0 0 0,0 12-16,0 1 15,-1 11-15,1 11 16,-24 25-1,-12 11-15,-13 1 16,1-1 0,-1 13-16,61-60 15</inkml:trace>
          <inkml:trace contextRef="#ctx0" brushRef="#br0" timeOffset="149866.3233">-8863-2051 0,'0'0'15,"0"0"1,0 0-16,0 0 16,0 0-16</inkml:trace>
        </inkml:traceGroup>
        <inkml:traceGroup>
          <inkml:annotationXML>
            <emma:emma xmlns:emma="http://www.w3.org/2003/04/emma" version="1.0">
              <emma:interpretation id="{5E84E784-E5DE-462C-919F-FFAA6EAACB98}" emma:medium="tactile" emma:mode="ink">
                <msink:context xmlns:msink="http://schemas.microsoft.com/ink/2010/main" type="inkWord" rotatedBoundingBox="27021,9816 29511,9839 29498,11244 27008,11221">
                  <msink:destinationLink direction="with" ref="{FEC560D3-E1A7-48D9-92FF-5327E0251B7F}"/>
                </msink:context>
              </emma:interpretation>
            </emma:emma>
          </inkml:annotationXML>
          <inkml:trace contextRef="#ctx0" brushRef="#br0" timeOffset="141484.918">-3263-1399 0,'0'0'0,"0"0"16,0 0 0,0 0-16,0 0 15,0 12 1,0 12-16,-12 12 16,-12 23-1,0-12-15,-13 1 16,1-13-16,0-11 15,36-24 1</inkml:trace>
          <inkml:trace contextRef="#ctx0" brushRef="#br0" timeOffset="141568.9656">-3239-1624 0,'0'0'16,"0"0"-16,-12 12 15,0 11-15,-12 1 16,-12 0 0,-13 0-16,-11-12 15,-37-1 1,-24-11-16,36-11 15,13-1-15,11 0 16,1 12 0,-1 12-16,1 11 15,24-11 1,-1 12-16,13 0 16,12 11-1,12 1-15,0-36 16</inkml:trace>
          <inkml:trace contextRef="#ctx0" brushRef="#br0" timeOffset="144344.1568">-5222-1090 0,'0'0'0,"0"0"16,12 12 0,-12-12-16</inkml:trace>
          <inkml:trace contextRef="#ctx0" brushRef="#br0" timeOffset="142885.7334">-4617-1505 0,'0'0'0,"0"0"16,0 0-16,12 11 16,-12 1-1,12 12-15,-12-12 16,0 0-1,0-12-15,0 0 16,0 0-16,-12 0 16,-13 0-1,1-12-15,-24-12 16,-1-23 0,25 11-16,0-11 15,0-13 1,12 13-16,12-1 15,0 1-15,0 47 16</inkml:trace>
          <inkml:trace contextRef="#ctx0" brushRef="#br0" timeOffset="143805.4539">-4968-1767 0,'0'0'0,"0"0"15,0 24 1,-12 12-16,-13-1 16,1 1-16,0 0 15,-12-1 1,0-11-16,11-12 16,-11-12-1,12 0-15,-12-24 16,11 0-1,-11 1-15,0-1 16,-13-12-16,1 13 16,0 11-1,11 0-15,1 0 16,12 12-16,12 0 16,0 0-1,12 0-15,0 0 16,0 0-1,12 0-15,12 0 16,12 0 0,1 0-16,-13 0 15,-12 0-15,0 0 16,-12 0 0,0 0-16,-12 12 15,-12 0 1,-13 11-16,-11 1 15,12 0 1,-1 0-16,1-1 16,12-11-16,12 0 15,0 0 1,12-12-16,0 12 16,12 0-1,12 0-15,37 11 16,11-11-1,1 12-15,-25-12 16,-12 0-16,-11-1 16,-13 1-1,-12 0-15,0 12 16,-12 12 0,-37 23-16,-11 24 15,-1 0-15,13-24 16,12 1-1,23-13-15,13 12 16,25 1 0,35-13-16,49 1 15,60-25 1,49-11-16,-24-24 16,-37-11-16,12 23 15,-169 0 1</inkml:trace>
          <inkml:trace contextRef="#ctx0" brushRef="#br0" timeOffset="142886.7334">-4751-2016 0,'0'0'0,"0"0"16,13 0-16,35-12 15,25-11 1,23-1-16,-23 12 16,-73 12-1</inkml:trace>
          <inkml:trace contextRef="#ctx0" brushRef="#br0" timeOffset="141747.0828">-4279-722 0,'0'0'0,"24"0"16,25-12-16,48-12 16,-97 24-1</inkml:trace>
          <inkml:trace contextRef="#ctx0" brushRef="#br0" timeOffset="142177.7516">-3952-1672 0,'0'0'0,"24"-11"15,49-25 1,11-12-16,-23 1 16,-13 11-1,-12 1-15,-11 11 16,-13 0-16,-12-11 16,-25-1-1,-23 1-15,-25 11 16,13 24-1,12 0-15,11 12 16,13 0-16,12-1 16,0 13-1,24 24-15,36 23 16,49 24 0,-12-24-16,-25-12 15,-60-59 1</inkml:trace>
        </inkml:traceGroup>
        <inkml:traceGroup>
          <inkml:annotationXML>
            <emma:emma xmlns:emma="http://www.w3.org/2003/04/emma" version="1.0">
              <emma:interpretation id="{7851BDE6-EDF0-43CB-91DF-6DD8732BE351}" emma:medium="tactile" emma:mode="ink">
                <msink:context xmlns:msink="http://schemas.microsoft.com/ink/2010/main" type="inkWord" rotatedBoundingBox="29976,9445 33204,9476 33189,11142 29960,11112"/>
              </emma:interpretation>
            </emma:emma>
          </inkml:annotationXML>
          <inkml:trace contextRef="#ctx0" brushRef="#br0" timeOffset="136349.8489">438-1814 0,'0'0'15,"0"0"-15,0 0 16,0 0-16</inkml:trace>
          <inkml:trace contextRef="#ctx0" brushRef="#br0" timeOffset="136204.7527">342-1434 0,'0'0'16,"-25"12"-16,-11 11 16,0 1-1,0 0-15,-1-12 16,1 0-16,12-12 16,0-12-1,-1 0-15,13 0 16,0 0-1,0 0-15,12 12 16,0 0-16,0 0 16,-12 12-1,0 12-15,0 35 16,-12 12 0,-13 1-16,1-1 15,-12-12 1,-25 12-16,73-71 15</inkml:trace>
          <inkml:trace contextRef="#ctx0" brushRef="#br0" timeOffset="137924.5491">27-2443 0,'0'0'16,"0"0"-16,0 0 15,0 0 1,-12 24-16,-24 35 16,-25 0-16,-60 25 15,0-13 1,-12 0-16,-12 0 16,0 0-1,145-71-15</inkml:trace>
          <inkml:trace contextRef="#ctx0" brushRef="#br0" timeOffset="136559.2558">-9-1826 0,'0'0'0,"0"0"16,0 0-16,0 0 15</inkml:trace>
          <inkml:trace contextRef="#ctx0" brushRef="#br0" timeOffset="137001.6943">-505-1505 0,'0'0'16,"0"0"0,0 0-16,0 11 15,0 13 1,0 12-16,0 11 15,0 1-15,-12-1 16,-12 1 0,-13-1-16,37-47 15</inkml:trace>
          <inkml:trace contextRef="#ctx0" brushRef="#br0" timeOffset="137393.7573">-795-1541 0,'0'0'16,"0"0"-16,0 0 16,0 12-1,-12 12-15,-1 11 16,-11-11-1,12 0-15,0-13 16,0-11-16,-12 0 16,12 0-1,0 0-15,-13-11 16,13 11 0,-12 0-16,-12-12 15,-13 12 1,-11 0-16,-25 0 15,1 0 1,-1 0-16,12 0 16,25 0-16,12 0 15,12 0 1,24 0-16</inkml:trace>
          <inkml:trace contextRef="#ctx0" brushRef="#br0" timeOffset="137613.1227">-1811-793 0,'0'0'16,"12"0"-1,36-12-15,121 0 16,-23 0 0,-146 12-16</inkml:trace>
          <inkml:trace contextRef="#ctx0" brushRef="#br0" timeOffset="138538.7943">-1860-1861 0,'0'0'0,"12"-12"15,37-12 1,84-24-16,0 13 16,-133 35-16</inkml:trace>
          <inkml:trace contextRef="#ctx0" brushRef="#br0" timeOffset="138348.2369">-1545-1790 0,'0'0'0,"0"0"16,0 0 0,0 0-16,0 0 15,0 0 1,-24 12-16,-1-1 16,-11 13-16,0 0 15,-1 0 1,1-1-16,12 1 15,0 12 1,12-13-16,0 1 16,12 0-16,0 12 15,-12-1 1,12 1-16,-13 11 16,-11 1-1,-12-1-15,0-11 16,-13-1-1,13-11-15,0 0 16,36-24-16</inkml:trace>
          <inkml:trace contextRef="#ctx0" brushRef="#br0" timeOffset="140660.3229">-2392-1589 0,'0'0'15,"0"0"-15,0 0 16,0 0 0,0 0-16,0 0 15,0 0-15,-24 0 16,-25 0-1,-35 0-15,23 0 16,13 12 0,12 0-16,-1 0 15,13 12-15,12-12 16,0 11 0,12-23-16</inkml:trace>
          <inkml:trace contextRef="#ctx0" brushRef="#br0" timeOffset="140817.865">-2779-983 0,'0'0'15,"0"0"-15,0 0 16,0 0-1</inkml:trace>
        </inkml:traceGroup>
      </inkml:traceGroup>
      <inkml:traceGroup>
        <inkml:annotationXML>
          <emma:emma xmlns:emma="http://www.w3.org/2003/04/emma" version="1.0">
            <emma:interpretation id="{5839F18C-01BA-4C6C-8210-8F8D0D0541F7}" emma:medium="tactile" emma:mode="ink">
              <msink:context xmlns:msink="http://schemas.microsoft.com/ink/2010/main" type="line" rotatedBoundingBox="18017,11091 33488,11481 33443,13267 17972,12878"/>
            </emma:interpretation>
          </emma:emma>
        </inkml:annotationXML>
        <inkml:traceGroup>
          <inkml:annotationXML>
            <emma:emma xmlns:emma="http://www.w3.org/2003/04/emma" version="1.0">
              <emma:interpretation id="{1C03410B-AB5C-4893-8CCD-8FDDF6805641}" emma:medium="tactile" emma:mode="ink">
                <msink:context xmlns:msink="http://schemas.microsoft.com/ink/2010/main" type="inkWord" rotatedBoundingBox="17993,12070 18008,12071 18007,12086 17992,12085"/>
              </emma:interpretation>
            </emma:emma>
          </inkml:annotationXML>
          <inkml:trace contextRef="#ctx0" brushRef="#br0" timeOffset="171863.8143">-14753 156 0,'0'0'0,"0"0"16,0 0-16</inkml:trace>
        </inkml:traceGroup>
        <inkml:traceGroup>
          <inkml:annotationXML>
            <emma:emma xmlns:emma="http://www.w3.org/2003/04/emma" version="1.0">
              <emma:interpretation id="{063ABDB5-D242-4768-8E3F-6EE0FF94C8A2}" emma:medium="tactile" emma:mode="ink">
                <msink:context xmlns:msink="http://schemas.microsoft.com/ink/2010/main" type="inkWord" rotatedBoundingBox="18457,11125 18854,11135 18844,11540 18447,11530"/>
              </emma:interpretation>
            </emma:emma>
          </inkml:annotationXML>
          <inkml:trace contextRef="#ctx0" brushRef="#br0" timeOffset="171715.8488">-14028-378 0,'0'0'0,"0"0"16,13-12-16,11-24 16,0-11-1,12-12-15,-12-13 16,-12 25-1,-12-1-15,-12 13 16,-12 11-16,-36 0 16,-13 24-1,1 24-15,11 12 16,13 23 0,11 0-16,25-11 15,12-1-15,12-11 16,25 11-1,11-11-15,-48-36 16</inkml:trace>
        </inkml:traceGroup>
        <inkml:traceGroup>
          <inkml:annotationXML>
            <emma:emma xmlns:emma="http://www.w3.org/2003/04/emma" version="1.0">
              <emma:interpretation id="{5100954D-D49F-4660-B92B-0DC1F0EB734B}" emma:medium="tactile" emma:mode="ink">
                <msink:context xmlns:msink="http://schemas.microsoft.com/ink/2010/main" type="inkWord" rotatedBoundingBox="18161,11291 22027,11388 21987,12979 18121,12881"/>
              </emma:interpretation>
            </emma:emma>
          </inkml:annotationXML>
          <inkml:trace contextRef="#ctx0" brushRef="#br0" timeOffset="170413.1905">-13036-378 0,'0'0'0,"0"0"15,-12 12 1,-12 0-16,0-1 16,12 13-1,0 0-15,-1 0 16,13-1-16,0 13 15,0 0 1,0-1-16,0-11 16,-12 12-1,-12-1-15,0 1 16,24-36 0</inkml:trace>
          <inkml:trace contextRef="#ctx0" brushRef="#br0" timeOffset="169912.4857">-13701 832 0,'0'0'15,"0"0"1,36-12-16,49-11 16,24-13-16,24-23 15,-12-24 1,-12 11-16,-25 13 16,-84 59-1</inkml:trace>
          <inkml:trace contextRef="#ctx0" brushRef="#br0" timeOffset="169677.7798">-12806-22 0,'0'0'0,"0"0"16,0 24-16,0 11 15,0-11 1,-12 0-16,0-1 15,0-11 1,0 0-16,0-12 16,-1 0-16,1 0 15,0-12 1,0 0-16,-12 1 16,0 11-1,-12 0-15,-1 11 16,-11 1-16,-1 12 15,-11 0 1,-13-1-16,-11 1 16,11-12-1,13 0-15,11-12 16,1 0 0,12 0-16,24 0 15,12 0-15</inkml:trace>
          <inkml:trace contextRef="#ctx0" brushRef="#br0" timeOffset="169279.4602">-12697-58 0,'0'0'0,"0"0"16,0 0-1,0 0-15,12 12 16,0 24-16,0-1 16,-12 1-1,0 0-15,0-1 16,0-35 0</inkml:trace>
          <inkml:trace contextRef="#ctx0" brushRef="#br0" timeOffset="170141.3003">-12371-568 0,'0'0'0,"0"0"15,0 0-15,0 0 16,0 0-1,-12 12-15,-24 12 16,-24 23 0,-13 1-16,0 11 15,13-24 1,60-35-16</inkml:trace>
          <inkml:trace contextRef="#ctx0" brushRef="#br0" timeOffset="169044.8589">-12371-212 0,'0'0'0,"0"0"15,0 0 1,0 12-16,0-12 16,0 12-16,0-12 15</inkml:trace>
          <inkml:trace contextRef="#ctx0" brushRef="#br0" timeOffset="168920.3111">-12177-248 0,'0'0'16,"0"0"-16,0 0 16,0 0-1,0 0-15</inkml:trace>
          <inkml:trace contextRef="#ctx0" brushRef="#br0" timeOffset="168808.2691">-12129 108 0,'0'0'16,"-12"0"0,0 0-16,-12 0 15,-24 12-15,-1 0 16,1 12-1,12-12-15,11 0 16,13-1 0,0 13-16,0 0 15,0 12 1,-12 11-16,-12 12 16,-13 1-1,13-25-15,0-11 16,-1-12-16,37-12 15</inkml:trace>
          <inkml:trace contextRef="#ctx0" brushRef="#br0" timeOffset="170849.9439">-13737-105 0,'0'0'0,"0"0"16,-12 24-16,0 11 15,-13 13 1,-11-1-16,0-11 16,-25-1-1,-11-11-15,-1-12 16,13 0-16,11-12 15,13-12 1,0 0-16,12-12 16,11 12-1,1 1-15,0-1 16,0 12 0,0 0-16,-12 12 15,-12 11-15,-1 13 16,-23 11-1,-1 1-15,1-1 16,60-47 0</inkml:trace>
          <inkml:trace contextRef="#ctx0" brushRef="#br0" timeOffset="168070.7476">-11959 1034 0,'0'0'0,"12"0"15,72-36-15,37-23 16,-121 59-1</inkml:trace>
          <inkml:trace contextRef="#ctx0" brushRef="#br0" timeOffset="168807.2776">-11802 120 0,'0'0'16,"0"-12"0,24-35-16,12-36 15,1-12 1,-13 24-16,-24 23 16,0 1-1,-12 23-15,0 12 16,0 12-16,0 0 15,-1 12 1,1 12-16,12 23 16,25 13-1,11-1-15,-36-59 16</inkml:trace>
          <inkml:trace contextRef="#ctx0" brushRef="#br0" timeOffset="167922.8829">-11004-10 0,'0'0'16,"0"12"-16,-12 11 16,-24 25-1,-25-13-15,-23 1 16,11-12 0,1-12-16,-1-12 15,-12 0 1,1-12-16,-1 12 15,0 12 1,13-1-16,11 1 16,25 0-16,0 12 15,12-12 1,-1 12-16,1-1 16,12 25-1,12-48-15</inkml:trace>
          <inkml:trace contextRef="#ctx0" brushRef="#br0" timeOffset="167615.8663">-10738 263 0,'0'0'0,"0"0"16,0 0-16,-12 12 15,-12 11 1,0 13-16,-12 11 15,-13 1 1,13-13-16,0-11 16,36-24-1</inkml:trace>
        </inkml:traceGroup>
        <inkml:traceGroup>
          <inkml:annotationXML>
            <emma:emma xmlns:emma="http://www.w3.org/2003/04/emma" version="1.0">
              <emma:interpretation id="{5CE8876C-30EB-4508-A624-DE90B9F40B4F}" emma:medium="tactile" emma:mode="ink">
                <msink:context xmlns:msink="http://schemas.microsoft.com/ink/2010/main" type="inkWord" rotatedBoundingBox="22265,11411 24526,11468 24501,12493 22239,12436"/>
              </emma:interpretation>
            </emma:emma>
          </inkml:annotationXML>
          <inkml:trace contextRef="#ctx0" brushRef="#br0" timeOffset="166729.0863">-8536-354 0,'0'0'0,"0"0"16,0 0 0,0 0-16,-25 11 15,1 13 1,0 12-16,0 11 15,12 1 1,0-1-16,12-11 16,12-12-16,0-1 15,12-11 1,24 0-16,1-12 16,-1 0-1,-24 0-15,1 0 16,-25 0-16,0 0 15,-12 12 1,-13 0-16,1 0 16,-12-1-1,-13 1-15,1-12 16,-12 0 0,-13 0-16,0-12 15,-11 12-15,11 0 16,1 0-1,-25 12-15,-24-12 16,0 0 0,0 0-16,36 0 15,13 0-15,-1 12 16,25 0 0,12 0-16,23 0 15,13-12 1,0 0-16,37 12 15,47-12 1,13-12-16,-97 12 16</inkml:trace>
          <inkml:trace contextRef="#ctx0" brushRef="#br0" timeOffset="166096.9503">-8234 120 0,'0'0'16,"0"0"-16,0 0 16,0 0-16,0 12 15,0 0 1,-24 24-16,-37-1 15,-11-11 1,11 0-16,13-12 16,0-12-16,-1 0 15,1 0 1,-1 0-16,1 0 16,0 0-1,-13 0-15,-11 11 16,11 13-1,1 12-15,-1 11 16,61-47-16</inkml:trace>
          <inkml:trace contextRef="#ctx0" brushRef="#br0" timeOffset="167408.2809">-10411 512 0,'0'0'0,"0"0"16,0 12-16,0-12 16,0 0-1</inkml:trace>
          <inkml:trace contextRef="#ctx0" brushRef="#br0" timeOffset="167221.3729">-10169-200 0,'0'0'16,"0"0"0,-12 12-16,-12 0 15,-13 23 1,-11 1-16,-13-1 16,13 1-1,12-12-15,12 11 16,-1 1-16,13 0 15,24-1 1,-12-35-16</inkml:trace>
          <inkml:trace contextRef="#ctx0" brushRef="#br0" timeOffset="167029.9758">-9843-366 0,'0'0'16,"0"0"-1,49-12-15,120-24 16,0 1 0,13 11-16,-182 24 15</inkml:trace>
        </inkml:traceGroup>
        <inkml:traceGroup>
          <inkml:annotationXML>
            <emma:emma xmlns:emma="http://www.w3.org/2003/04/emma" version="1.0">
              <emma:interpretation id="{9E2AF204-01C4-4B3C-BAB9-6EDD4214588D}" emma:medium="tactile" emma:mode="ink">
                <msink:context xmlns:msink="http://schemas.microsoft.com/ink/2010/main" type="inkWord" rotatedBoundingBox="24857,11353 30072,11484 30042,12668 24827,12536"/>
              </emma:interpretation>
            </emma:emma>
          </inkml:annotationXML>
          <inkml:trace contextRef="#ctx0" brushRef="#br0" timeOffset="165164.9728">-6891 168 0,'0'0'15,"0"0"1,0 0-16,0 0 16,0 0-16</inkml:trace>
          <inkml:trace contextRef="#ctx0" brushRef="#br0" timeOffset="165012.8799">-6444-117 0,'0'0'0,"0"12"15,0 59 1,12-12-16,-12 1 15,0 11 1,-24 0-16,-24-12 16,-13-11-1,-11-13-15,-1-11 16,-24-24-16,-24-12 16,-36-23-1,60-1-15,37 12 16,24 1-1,11-13-15,13 0 16,36-23 0,25 0-16,23-1 15,-11 25-15,-61 35 16</inkml:trace>
          <inkml:trace contextRef="#ctx0" brushRef="#br0" timeOffset="164667.5233">-6287-521 0,'0'0'15,"0"0"-15,0 24 16,12 36 0,13 46-16,-13 49 15,0-25-15,-12-35 16,-12-12 0,12-24-16,0-59 15</inkml:trace>
          <inkml:trace contextRef="#ctx0" brushRef="#br0" timeOffset="164429.8329">-6045 25 0,'12'-12'0,"37"-23"15,48-1 1,84-11-16,-48 23 16,-36 12-16,-49 12 15,-48 0 1</inkml:trace>
          <inkml:trace contextRef="#ctx0" brushRef="#br0" timeOffset="164245.0198">-5428 97 0,'0'0'15,"0"0"1,-12 23-16,-24 25 16,-13-1-1,-11 1-15,12-1 16,-1-23-16,13-12 15,12 0 1,-1-12-16,13-12 16,12 12-1,0 0-15,0 0 16,0 0-16,0 0 16,0 0-1,0 0-15,0 12 16,-12 23-1,-12 13-15,-36 11 16,-13 0 0,-24 1-16,97-60 15</inkml:trace>
          <inkml:trace contextRef="#ctx0" brushRef="#br0" timeOffset="163840.8327">-4666 168 0,'0'0'16,"0"0"-16,0 0 16,-12 0-1,-24 0-15,-1-12 16,1 0-1,0-12-15,12 1 16,12-1 0,12 0-16,0 12 15,24-12-15,-12 13 16,12 11 0,-12 0-16,0 11 15,0 25 1,-24 0-16,-24-1 15,-24 13-15,-1-13 16,13 1 0,11-12-16,13-1 15,0 1 1,12 0-16,0 0 16,12 11-1,0 13-15,0-1 16,-12 1-16,0-1 15,0-11 1,-1-13-16,1 1 16,0-12-1,-12 0-15,0-12 16,0-12 0,12-12-16,-1-23 15,13-24-15,13 23 16,11-11-1,12 11-15,-36 48 16</inkml:trace>
          <inkml:trace contextRef="#ctx0" brushRef="#br0" timeOffset="161260.8339">-3964-105 0,'0'0'16,"0"0"-1,0 0-15,0 24 16,0 23 0,0 0-16,-12 1 15,-1-1-15,1-11 16,0 0 0,0-13-16,0 1 15,0-12 1,12 0-16,0 0 15,0 0 1,0 11-16,0 1 16,0 12-16,0 11 15,0 1 1,-12-13-16,0 1 16,-24-13-1,-13-11-15,-11-12 16,-13-12-1,13-11-15,-1-25 16,37 13-16,12-13 16,12-11-1,48-24-15,-48 83 16</inkml:trace>
          <inkml:trace contextRef="#ctx0" brushRef="#br0" timeOffset="160827.7296">-3626-307 0,'0'0'16,"0"0"-16,0 24 15,12 47 1,13 36-16,-1 0 16,-12-12-1,-12-1-15,0-34 16,0-1-1,0-59-15</inkml:trace>
          <inkml:trace contextRef="#ctx0" brushRef="#br0" timeOffset="160580.0482">-3481 97 0,'0'0'16,"25"-12"0,71-36-16,50-11 15,-13 11-15,-37 13 16,-35 35-1,-61 0-15</inkml:trace>
          <inkml:trace contextRef="#ctx0" brushRef="#br0" timeOffset="160452.8009">-2852 369 0,'0'0'0,"0"0"16,0 0-1,0 24-15,13 0 16,-1 0 0,0-12-16,12-1 15,0-11-15,0-11 16,0-13 0,-11 0-16,-1 0 15,-12-11 1,0-1-16,-12 12 15,-1 1 1,1 11-16,0 0 16,12 12-16,0 0 15,-12 0 1,0 0-16,-12 12 16,0 0-1,-13 11-15,1-11 16,12 0-1,-12 0-15,11 0 16,1 0-16,0 0 16,-12-1-1,-13 13-15,1 0 16,0 0 0,11-12-16,1-1 15,0-11-15,12 0 16,-1 0-1,1 0-15,12-11 16,0-1 0,0 0-16,12 12 15,0-12 1,0 12-16,0 0 16,0 0-16,0 0 15,0 0 1,0 0-16,0 12 15,-12 12 1,-12 11-16,-13 1 16,-35 11-16,-13-11 15,13-12 1,72-24-16</inkml:trace>
          <inkml:trace contextRef="#ctx0" brushRef="#br0" timeOffset="165616.604">-7678 547 0,'0'0'15,"0"0"1,0 0-16,0 12 16,0-12-1</inkml:trace>
          <inkml:trace contextRef="#ctx0" brushRef="#br0" timeOffset="165496.8751">-7532-93 0,'0'0'0,"0"0"16,0 0-16,0 0 16,0 0-1,-25 12-15,-23 11 16,-12 1 0,-1 12-16,1-1 15,11 1-15,13-1 16,12 1-1,12-12-15,12 11 16,0-35 0</inkml:trace>
        </inkml:traceGroup>
        <inkml:traceGroup>
          <inkml:annotationXML>
            <emma:emma xmlns:emma="http://www.w3.org/2003/04/emma" version="1.0">
              <emma:interpretation id="{CDA22B36-8B4E-4A77-B756-E10CC2BF71A0}" emma:medium="tactile" emma:mode="ink">
                <msink:context xmlns:msink="http://schemas.microsoft.com/ink/2010/main" type="inkWord" rotatedBoundingBox="30572,11407 33488,11481 33458,12637 30543,12563"/>
              </emma:interpretation>
            </emma:emma>
          </inkml:annotationXML>
          <inkml:trace contextRef="#ctx0" brushRef="#br0" timeOffset="159515.7458">-1449 13 0,'0'0'0,"0"0"16,0 0-16,0 0 15,-12 0 1,-12 12-16,-12 12 16,-12 12-1,-1-1-15,13 1 16,12-1-1,-1 1-15,1 0 16,12 23-16,0 0 16,0 13-1,-12-13-15,0-12 16,-1-11 0,-11 0-16,-24-13 15,-1-23-15,1-12 16,11-11-1,1-25-15,12-11 16,24 0 0,24-1-16,48-23 15,37 0 1,-97 83-16</inkml:trace>
          <inkml:trace contextRef="#ctx0" brushRef="#br0" timeOffset="159146.0705">-1098 310 0,'0'0'15,"0"0"-15,0 0 16,0 0-16,12 12 16,13 12-1,23 23-15,12 1 16,25 23 0,-24-24-16,-13-11 15,-24-12 1,-12-1-16,-12-11 15,-12 0-15,-12 0 16,-37-12 0,-11 0-16,-1-24 15,1-11 1,11-13-16,13 1 16,12-1-16,11 13 15,13 11 1,12 0-16,12 12 15,0 0 1,1 1-16,11 11 16,0 11-16,0 13 15,0 12 1,-12-1-16,-12 1 16,-12 0-1,0-13-15,-12-11 16,0 0-1,-25-12-15,1-12 16,0-12-16,-1-23 16,13 0-1,12-1-15,12-11 16,12-12 0,24 11-16,0 25 15,-12-1 1,-12 36-16</inkml:trace>
          <inkml:trace contextRef="#ctx0" brushRef="#br0" timeOffset="158411.8059">608-437 0,'0'0'16,"-12"11"-16,-13 13 16,-35 24-16,-49 11 15,0-12 1,12 13-16,1-13 16,23-23-1,13-12-15,11 0 16,25-12-1,12 0-15,12 0 16,0 0-16,0 12 16,0 23-1,12 13-15,-12-1 16,-12 1 0,-24 11-16,-13-12 15,1-23 1,-13 0-16,13-12 15,0-12-15,-1-12 16,25 0 0,0-12-16,12-23 15,12-24 1,12 11-16,0 25 16,-12 35-16</inkml:trace>
          <inkml:trace contextRef="#ctx0" brushRef="#br0" timeOffset="157919.1598">571 180 0,'0'0'0,"0"0"16,0 0-1,-12-12-15,0 0 16,12 0-1,0-12-15,0 1 16,12-1-16,0 0 16,13 0-1,-1 12-15,12 1 16,-12 11 0,0 11-16,-11 13 15,-1 0 1,-12 0-16,-12-1 15,-25 13-15,-23 11 16,-37 13 0,0 11-16,25-24 15,11 1 1,25-12-16,12-1 16,12-11-16,12-12 15,12 0 1,12-1-16,12 1 15,0 0 1,-11-12-16,-1 0 16,-12 0-1,-12 0-15,0 0 16,-12 0-16,-37 12 16,1-12-1,0-12-15,-13-12 16,1-11-1,23 11-15,1-11 16,12 11-16,12-12 16,12 1-1,0-1-15,12 0 16,12 1 0,12-1-16,-36 36 15</inkml:trace>
        </inkml:traceGroup>
      </inkml:traceGroup>
      <inkml:traceGroup>
        <inkml:annotationXML>
          <emma:emma xmlns:emma="http://www.w3.org/2003/04/emma" version="1.0">
            <emma:interpretation id="{4BAD4517-A72F-45F8-91B5-43A21EFD8E86}" emma:medium="tactile" emma:mode="ink">
              <msink:context xmlns:msink="http://schemas.microsoft.com/ink/2010/main" type="line" rotatedBoundingBox="4200,13510 14407,12248 14668,14354 4461,15616"/>
            </emma:interpretation>
          </emma:emma>
        </inkml:annotationXML>
        <inkml:traceGroup>
          <inkml:annotationXML>
            <emma:emma xmlns:emma="http://www.w3.org/2003/04/emma" version="1.0">
              <emma:interpretation id="{C186DC89-2C55-4FBA-8AA1-255D56B4D196}" emma:medium="tactile" emma:mode="ink">
                <msink:context xmlns:msink="http://schemas.microsoft.com/ink/2010/main" type="inkWord" rotatedBoundingBox="4241,13844 7413,13451 7576,14771 4405,15163">
                  <msink:destinationLink direction="with" ref="{F32C7532-477D-4327-A56A-A9E143BDCF44}"/>
                  <msink:destinationLink direction="with" ref="{17882E1B-93C9-437E-A826-8B68F762B7E7}"/>
                </msink:context>
              </emma:interpretation>
            </emma:emma>
          </inkml:annotationXML>
          <inkml:trace contextRef="#ctx0" brushRef="#br3" timeOffset="-381607.9595">-28421 2601 0,'0'0'15,"24"-12"1,36-12-16,13 0 15,-1 1-15,-11 11 16,-1 0 0,13 0-16,12 0 15,-13 12 1,-72 0-16</inkml:trace>
          <inkml:trace contextRef="#ctx0" brushRef="#br3" timeOffset="-381951.7573">-28083 1877 0,'0'0'16,"0"0"-16,0 0 16,0 0-16,0 0 15,0 12 1,12 23-16,0 25 15,1 11 1,-13 24-16,0 47 16,12 24-16,0-59 15,0-24 1,0-12-16,-12 0 16,0-11-1,0-60-15</inkml:trace>
          <inkml:trace contextRef="#ctx0" brushRef="#br3" timeOffset="-380829.3226">-27345 2731 0,'0'0'0,"0"0"16,0-12 0,0-11-16,0-1 15,0 0 1,0-12-16,-12 1 16,0-1-16,-12 1 15,-13 11 1,-11 0-16,-37 12 15,13 12 1,-1 24-16,13 24 16,11 11-1,13-12-15,12 1 16,12-13-16,12 1 16,12-12-1,12-1-15,0-11 16,37 0-1,-1-12-15,-11-12 16,11-23 0,1-25-16,-13 1 15,-12 0-15,-12 11 16,-11 13 0,-1 11-16,0 12 15,-12 0 1,0 12-16,0 0 15,12 24-15,12 12 16,0 23 0,0 0-16,13 1 15,-1-13 1,12 0-16,1-11 16,-1 0-1,-48-36-15</inkml:trace>
          <inkml:trace contextRef="#ctx0" brushRef="#br3" timeOffset="-380353.0958">-27018 2458 0,'0'0'0,"0"0"16,0 24-1,0 23-15,12 1 16,-12-1 0,0-11-16,0 0 15,0-13 1,0-11-16,0 0 15,0-12-15,0 0 16,0 0 0,0 0-16,12-24 15,12-47 1,0 24-16,0-1 16,1 13-16,-1 11 15,0 12 1,0 24-16,0 23 15,13 13 1,-1 11-16,-12-11 16,0-1-16,1 1 15,-1 11 1,-24-59-16</inkml:trace>
          <inkml:trace contextRef="#ctx0" brushRef="#br3" timeOffset="-379596.0341">-26172 2280 0,'0'0'16,"0"0"-16,0 0 15,0 0 1,-12 0-16,0 24 15,-24 23 1,-37 36-16,1 12 16,23-12-16,13-23 15,12-1 1,12-11-16,12-1 16,12-11-1,0-1-15,12-11 16,12-12-1,1-12-15,11-12 16,0 0-16,13-12 16,-1-23-1,13-12-15,-25-1 16,-11 1 0,-13 0-16,-24 11 15,0 1 1,-12 11-16,-12 12 15,-13 1-15,1-1 16,0 12 0,-1 0-16,-11 0 15,12 12 1,-1 0-16,1 12 16,12 0-16,12 0 15,0 12 1,12-1-16,12 13 15,0 0 1,12 11-16,0-11 16,13-13-16,23 1 15,25 0 1,-1-12-16,-84-12 16</inkml:trace>
          <inkml:trace contextRef="#ctx0" brushRef="#br3" timeOffset="-378954.7745">-25676 2589 0,'0'0'16,"0"0"-16,0 0 16,0 0-1,12 0-15,13 0 16,11 0-1,12 0-15,1-12 16,11 12 0,1 0-16,-13 0 15,0 0-15,-11 0 16,-13 0 0,0 0-16,-24 0 15</inkml:trace>
          <inkml:trace contextRef="#ctx0" brushRef="#br3" timeOffset="-378658.6652">-25567 2850 0,'0'0'0,"12"0"16,24 0-16,13 0 16,11 0-1,-11 0-15,-1 0 16,0 0-1,1 12-15,-49-12 16</inkml:trace>
        </inkml:traceGroup>
        <inkml:traceGroup>
          <inkml:annotationXML>
            <emma:emma xmlns:emma="http://www.w3.org/2003/04/emma" version="1.0">
              <emma:interpretation id="{66763B22-A55E-4A08-8E60-F70096EAEAF9}" emma:medium="tactile" emma:mode="ink">
                <msink:context xmlns:msink="http://schemas.microsoft.com/ink/2010/main" type="inkWord" rotatedBoundingBox="7902,13094 10921,12721 11176,14786 8158,15159"/>
              </emma:interpretation>
            </emma:emma>
          </inkml:annotationXML>
          <inkml:trace contextRef="#ctx0" brushRef="#br3" timeOffset="-366779.3716">-24672 2565 0,'0'0'16,"0"0"-16,0 0 15,0 0 1,0 0-16,12-12 16,0 0-16,13 0 15,11 1 1,12-1-16,25-12 15,24 12 1,-97 12-16</inkml:trace>
          <inkml:trace contextRef="#ctx0" brushRef="#br3" timeOffset="-367173.4634">-24430 2351 0,'0'0'0,"0"0"15,12-11-15,12-1 16,13-12-16,11-12 16,-12-11-1,1-24-15,-1-12 16,-12 11-1,-24 1-15,-12 12 16,-12 0-16,0 11 16,-1 24-1,1 12-15,0 1 16,0 11 0,-12 23-16,-1 25 15,1 59 1,12-1-16,12-23 15,0 12-15,12 36 16,0-1 0,0-23-16,0-24 15,0-11 1,0-13-16,0 0 16,0 1-16,0-1 15,0-12 1,0-11-16,0-36 15</inkml:trace>
          <inkml:trace contextRef="#ctx0" brushRef="#br3" timeOffset="-366286.4364">-23861 1058 0,'0'0'0,"0"0"16,0 0-1,0 12-15,-13 23 16,-11 60-16,-24 60 15,48-155 1</inkml:trace>
          <inkml:trace contextRef="#ctx0" brushRef="#br3" timeOffset="-363651.8161">-23668 2055 0,'0'0'0,"0"0"16,0 0 0,0 0-16,0 0 15,-12 0 1,0 12-16,-12 11 15,-1 13 1,-11 0-16,0 11 16,12 12-16,0 13 15,11-1 1,13 12-16,0-12 16,13-24-1,-1 1-15,0-12 16,0-1-1,0-11-15,0 11 16,-12-35-16</inkml:trace>
          <inkml:trace contextRef="#ctx0" brushRef="#br3" timeOffset="-359425.6653">-23487 2446 0,'0'0'0,"0"0"0,0 0 15,0 0 1,0 0-16,0 0 15,-12 0 1,0-12-16,12 1 16,0-1-1,0 0-15,0-12 16,12 0-16,0 1 16,13-13-1,-1 12-15,0 12 16,-12 1-1,0 11-15,-12 0 16,12 11 0,0 13-16,-12 36 15,-12 34-15,0-10 16,-12-13 0,0-12-16,-12 0 15,11-23-15,1 0 16,24-36-1</inkml:trace>
          <inkml:trace contextRef="#ctx0" brushRef="#br3" timeOffset="-357889.8006">-23317 2256 0,'0'0'15,"0"0"1,0 0-16,0 0 16,0 0-16,0 0 15,0 0 1,0 0-16,0 0 15,0 0 1,0 0-16,0 0 16,0 0-16,0 0 15,0 0 1,0 0-16,0 0 16,0 12-1,-12 12-15,0 12 16,0-13-1,-13 13-15,1 0 16,12-1-16,12-35 16</inkml:trace>
          <inkml:trace contextRef="#ctx0" brushRef="#br3" timeOffset="-358835.8266">-23015 2138 0,'0'0'0,"0"0"15,0 0-15,0 0 16,0 0-1,0 0-15,0 0 16,0 0 0,0 0-16,-12 0 15,-12 12 1,-12 11-16,-1 1 16,1 0-16,12 11 15,-12 13 1,11-1-16,1 13 15,24-1 1,0-11-16,12-1 16,0-11-16,0-1 15,13-11 1,-1 0-16,12-12 16,-36-12-1</inkml:trace>
          <inkml:trace contextRef="#ctx0" brushRef="#br3" timeOffset="-356994.9661">-23075 2197 0,'0'0'16,"0"0"-1,0 0-15,0 0 16,0 0-16,0 0 15,0 0 1,0 0-16,0 0 16,0 0-1,0 0-15,-12 0 16,12 0-16,-12 0 16,-13 12-1,1 0-15,0 12 16,0-1-1,0 1-15,-13 0 16,13 11 0,-12 13-16,0-1 15,36-47-15</inkml:trace>
          <inkml:trace contextRef="#ctx0" brushRef="#br3" timeOffset="-355967.7026">-23027 2529 0,'0'0'16,"0"0"0,0 0-16,0 0 15,0 0-15,0 0 16,0 12 0,12 12-16,0 23 15,0-11 1,0 12-16,1-13 15,-1 1-15,-12-13 16,0 1 0,0 0-16,0 0 15,0-12 1,0-1-16,0-11 16</inkml:trace>
          <inkml:trace contextRef="#ctx0" brushRef="#br3" timeOffset="-355145.7696">-22809 1960 0,'0'0'16,"0"0"-1,0 0-15,0 0 16,0 0 0,12 24-16,0-1 15,0 13-15,0-1 16,12 13-1,1 11-15,-1 12 16,0 1 0,12 23-16,-12-12 15,-11-12 1,-1-12-16,-12-11 16,0 11-16,0-12 15,0 1 1,-12-1-16,-1 1 15,1-13 1,-12 1-16,24-36 16</inkml:trace>
          <inkml:trace contextRef="#ctx0" brushRef="#br3" timeOffset="-352852.8985">-22132 2838 0,'0'0'16,"0"0"-16,0 0 16,0 0-1,12 0-15,12 0 16,13 0-1,11 0-15,13 0 16,-1 0-16,-12 0 16,1 0-1,-1 0-15,1 12 16,-49-12 0</inkml:trace>
          <inkml:trace contextRef="#ctx0" brushRef="#br3" timeOffset="-353148.2013">-22132 2601 0,'0'0'15,"0"0"-15,0 0 16,0 0-1,0 0-15,0 0 16,12 0-16,12 0 16,13 0-1,11 0-15,13 0 16,-1 0 0,-12 0-16,1 0 15,-1 0 1,1 0-16,-13 11 15,0-11-15,-12 12 16,-24-12 0</inkml:trace>
        </inkml:traceGroup>
        <inkml:traceGroup>
          <inkml:annotationXML>
            <emma:emma xmlns:emma="http://www.w3.org/2003/04/emma" version="1.0">
              <emma:interpretation id="{BBECCBD7-1E57-45BE-857E-07DC5F4959B0}" emma:medium="tactile" emma:mode="ink">
                <msink:context xmlns:msink="http://schemas.microsoft.com/ink/2010/main" type="inkWord" rotatedBoundingBox="11792,12571 14407,12248 14632,14062 12017,14385">
                  <msink:destinationLink direction="with" ref="{95C3336D-590F-4F51-AEEB-A1BEA4289247}"/>
                </msink:context>
              </emma:interpretation>
            </emma:emma>
          </inkml:annotationXML>
          <inkml:trace contextRef="#ctx0" brushRef="#br3" timeOffset="-348196.9186">-20148 1343 0,'0'0'0,"0"0"15,24-12-15,12-12 16,1 0 0,-13-11-16,0-13 15,0 1 1,-12-24-16,0-12 16,-12 0-16,0 23 15,-12 13 1,-12 11-16,0 12 15,0 1 1,-13 11-16,1 12 16,0 12-1,-13 35-15,1 48 16,12 0-16,12 24 16,-1 59-1,13-12-15,12-36 16,0 36-1,12-23-15,-12-24 16,0-25-16,0-10 16,0-1-1,0-12-15,0-36 16,-12 1 0,12-12-16,0-12 15,0-12 1</inkml:trace>
          <inkml:trace contextRef="#ctx0" brushRef="#br3" timeOffset="-347842.6906">-20632 1900 0,'0'0'0,"0"0"16,0 0-1,0 0-15,12-11 16,0-1-1,12-12-15,1 12 16,11-12-16,24 1 16,13-1-1,-1 12-15,25 0 16,-24 12 0,-73 0-16</inkml:trace>
          <inkml:trace contextRef="#ctx0" brushRef="#br3" timeOffset="-347506.7358">-19495 1307 0,'0'0'15,"0"0"1,0 0-16,-12 0 16,0 0-16,-12 12 15,-13 12 1,-11 35-16,-1 12 16,13-11-1,12 11-15,12-12 16,12 12-1,12 1-15,0 11 16,12-24-16,13-23 16,-37-36-1</inkml:trace>
          <inkml:trace contextRef="#ctx0" brushRef="#br3" timeOffset="-346982.9216">-19289 1699 0,'0'0'16,"0"0"-16,-13 0 15,1-12 1,0 0-16,0-12 16,0-11-1,0-1-15,12 0 16,0 1-16,12-13 15,0 25 1,0-1-16,12 0 16,1 12-1,11 12-15,-12 0 16,0 24 0,0 12-16,-11 11 15,-1 12-15,-12 1 16,-12-1-1,-1 24-15,1-12 16,0 1 0,-12-13-16,12-23 15,0-1-15,12-35 16</inkml:trace>
          <inkml:trace contextRef="#ctx0" brushRef="#br3" timeOffset="-346549.9294">-18878 1402 0,'0'0'0,"0"0"16,0 0-16,0 0 16,0 0-1,0 0-15,0 0 16,0 0-16,-12 0 16,-13 12-1,-11 12-15,0-1 16,-12 13-1,11 0-15,13-1 16,0 1 0,12-12-16,12-1 15,0 13-15,12-1 16,12 1 0,12 0-16,1-1 15,-1-11 1,0 12-16,-36-36 15</inkml:trace>
          <inkml:trace contextRef="#ctx0" brushRef="#br3" timeOffset="-346200.5853">-18794 1699 0,'0'0'16,"0"0"-1,0 0-15,0 0 16,0 0 0,0 23-16,0 13 15,0 12-15,0 23 16,13-24-1,-13 1-15,12-13 16,-12-11 0,0 0-16,12-1 15,-12-23-15</inkml:trace>
          <inkml:trace contextRef="#ctx0" brushRef="#br3" timeOffset="-345851.3903">-18503 1248 0,'0'0'16,"0"0"-1,0 0-15,24 12 16,12 0-16,13 23 16,-1 13-1,12 35-15,-11-12 16,-13 0-1,-12 0-15,-12 12 16,-12 12 0,-12-12-16,-12-11 15,-12-13-15,-25 0 16,61-59 0</inkml:trace>
          <inkml:trace contextRef="#ctx0" brushRef="#br2" timeOffset="-518841.7734">-20934 654 0,'0'0'16,"0"0"-1,0 12-15,0 12 16,0 12 0,0-36-16</inkml:trace>
        </inkml:traceGroup>
      </inkml:traceGroup>
    </inkml:traceGroup>
    <inkml:traceGroup>
      <inkml:annotationXML>
        <emma:emma xmlns:emma="http://www.w3.org/2003/04/emma" version="1.0">
          <emma:interpretation id="{5ED3FF07-C2FA-4995-BDBB-89A2567B0731}" emma:medium="tactile" emma:mode="ink">
            <msink:context xmlns:msink="http://schemas.microsoft.com/ink/2010/main" type="paragraph" rotatedBoundingBox="23292,14972 25433,14774 25558,16125 23417,163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3B28EF3-9C45-4A6A-9826-DEEC6A8CBD0B}" emma:medium="tactile" emma:mode="ink">
              <msink:context xmlns:msink="http://schemas.microsoft.com/ink/2010/main" type="line" rotatedBoundingBox="23292,14972 25433,14774 25558,16125 23417,16324"/>
            </emma:interpretation>
          </emma:emma>
        </inkml:annotationXML>
        <inkml:traceGroup>
          <inkml:annotationXML>
            <emma:emma xmlns:emma="http://www.w3.org/2003/04/emma" version="1.0">
              <emma:interpretation id="{FC90FFD7-DEEE-49B5-BA12-7EAA1DB7A47E}" emma:medium="tactile" emma:mode="ink">
                <msink:context xmlns:msink="http://schemas.microsoft.com/ink/2010/main" type="inkWord" rotatedBoundingBox="23292,14972 25433,14774 25558,16125 23417,16324"/>
              </emma:interpretation>
            </emma:emma>
          </inkml:annotationXML>
          <inkml:trace contextRef="#ctx0" brushRef="#br3" timeOffset="-315079.6865">-9311 3740 0,'0'0'0,"0"0"16,0 0-16,24 0 15,0-12 1,13-12-16,11 0 16,13-11-16,-13-1 15,-12 1 1,1-1-16,-13 0 16,0 1-1,0-13-15,-12 1 16,-12 11-1,0 13-15,0 11 16,-12 0-16,-12 0 16,12 12-1,-12 12-15,-13 0 16,1 11 0,0 25-16,12 23 15,-1 24-15,13 0 16,12-12-1,0 12-15,0 0 16,0 0 0,0-12-16,12 0 15,-12 0 1,0-24-16,0-23 16,0 11-16,0-47 15</inkml:trace>
          <inkml:trace contextRef="#ctx0" brushRef="#br3" timeOffset="-314419.7141">-8367 2957 0,'0'0'16,"0"0"-16,0 0 16,0 0-1,0 0-15,-13 11 16,-23 25 0,-24 35-16,-25 12 15,25 0-15,11-11 16,13-13-1,36-59-15</inkml:trace>
          <inkml:trace contextRef="#ctx0" brushRef="#br3" timeOffset="-313580.9496">-8271 3835 0,'0'0'0,"0"0"15,0 0 1,0 0-16,0 0 16,-12-12-1,0 0-15,0 0 16,0 0-16,0-23 15,0-1 1,12-11-16,0 11 16,0 36-1,96-225-15,-96 225 16,0 0-16,0 0 16,13 11-1,11 1-15,-12 24 16,0 23-1,-24 36-15,-12 0 16,-1-24 0,1 0-16,0-11 15,0-13-15,12-11 16,0-1 0,0-11-16,12-24 15</inkml:trace>
          <inkml:trace contextRef="#ctx0" brushRef="#br3" timeOffset="-313187.4297">-7932 3455 0,'0'0'16,"0"0"-1,0 0-15,0 0 16,0 0-16,0 0 16,0 0-1,-12 0-15,-12 12 16,-13 12-1,-11 11-15,0 25 16,23-13 0,1 0-16,12 1 15,0-12-15,12-1 16,12 1 0,12-1-16,13-11 15,23 12 1,-60-36-16</inkml:trace>
          <inkml:trace contextRef="#ctx0" brushRef="#br3" timeOffset="-314811.3442">-9371 3953 0,'0'0'16,"0"0"-16,0 0 16,0 0-1,24 0-15,24 0 16,25 0 0,-1-11-16,1-1 15,-13 12-15,-60 0 16</inkml:trace>
          <inkml:trace contextRef="#ctx0" brushRef="#br3" timeOffset="-287376.1871">-7787 3858 0,'0'0'0,"0"0"15,0 0-15,0 0 16,0 0 0,0 0-16,0 0 15,0 0 1,0 0-16,0 0 15,0 12-15,0 24 16,0 35 0,0 48-16,0-119 15</inkml:trace>
          <inkml:trace contextRef="#ctx0" brushRef="#br3" timeOffset="-314024.9315">-8488 3502 0,'0'0'16,"0"0"-16,-13 0 16,-11 0-1,0 12-15,-24 24 16,-1 23 0,1 24-16,24-11 15,12-25-15,12 0 16,12 1-1,12-12-15,24 11 16,-48-47 0</inkml:trace>
          <inkml:trace contextRef="#ctx0" brushRef="#br3" timeOffset="-125731.0107">-7617 3170 0,'0'0'15,"0"0"-15,0 0 16,0 0-1,0 0-15,0 0 16,12 0 0,0 0-16,12 12 15,13 12-15,-1 11 16,12 13 0,1 11-16,23 12 15,-23 0 1,-25-11-16,-12 11 15,-12 24-15,-24 24 16,-13-13 0,1-23-16,-12-11 15,-1-1 1,49-71-16</inkml:trace>
        </inkml:traceGroup>
      </inkml:traceGroup>
    </inkml:traceGroup>
    <inkml:traceGroup>
      <inkml:annotationXML>
        <emma:emma xmlns:emma="http://www.w3.org/2003/04/emma" version="1.0">
          <emma:interpretation id="{6FFDBA95-1FA2-455E-90A6-A358AD072A44}" emma:medium="tactile" emma:mode="ink">
            <msink:context xmlns:msink="http://schemas.microsoft.com/ink/2010/main" type="paragraph" rotatedBoundingBox="5109,17178 7197,17211 7185,18031 5096,17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3CEA35-5005-43B2-A52A-EA466122FBE4}" emma:medium="tactile" emma:mode="ink">
              <msink:context xmlns:msink="http://schemas.microsoft.com/ink/2010/main" type="line" rotatedBoundingBox="5109,17178 7197,17211 7185,18031 5096,17998"/>
            </emma:interpretation>
          </emma:emma>
        </inkml:annotationXML>
        <inkml:traceGroup>
          <inkml:annotationXML>
            <emma:emma xmlns:emma="http://www.w3.org/2003/04/emma" version="1.0">
              <emma:interpretation id="{6C00BC63-8A96-42D6-B4C0-717D6C161501}" emma:medium="tactile" emma:mode="ink">
                <msink:context xmlns:msink="http://schemas.microsoft.com/ink/2010/main" type="inkWord" rotatedBoundingBox="5109,17178 7197,17211 7185,18031 5096,17998"/>
              </emma:interpretation>
            </emma:emma>
          </inkml:annotationXML>
          <inkml:trace contextRef="#ctx0" brushRef="#br4" timeOffset="-234883.7982">-27647 5923 0,'0'0'16,"0"0"-16,36-12 16,25 1-1,-1-1-15,1 0 16,-1 0-16,-11 0 15,-1 12 1,1-12-16,-1 12 16,-48 0-1</inkml:trace>
          <inkml:trace contextRef="#ctx0" brushRef="#br4" timeOffset="-235149.7617">-27187 5710 0,'0'0'0,"0"0"15,12-12-15,0-12 16,12-11 0,0-13-16,-12-11 15,-12-1 1,0 1-16,-12 12 16,0 11-1,0 12-15,-12 1 16,0 11-16,0 12 15,-13 12 1,1 11-16,0 1 16,12 23-1,-1 13-15,13-1 16,12 0 0,0 13-16,12 23 15,0 0-15,1-1 16,-1-10-1,0-37-15,-12 0 16,0-47 0</inkml:trace>
          <inkml:trace contextRef="#ctx0" brushRef="#br4" timeOffset="-234628.1462">-26836 5544 0,'0'0'0,"0"0"15,0 0-15,-25 11 16,1 13 0,-12 0-16,12 12 15,0-1 1,11 1-16,13 23 15,13-11-15,-1-13 16,24 1 0,12-1-16,-48-35 15</inkml:trace>
          <inkml:trace contextRef="#ctx0" brushRef="#br4" timeOffset="-234142.4962">-26643 5722 0,'0'0'0,"0"0"16,0 0-1,0 0-15,0 0 16,0 0-16,0 0 16,0 0-1,-12-12-15,12 0 16,0 0 0,0-12-16,0 1 15,0-1 1,12 0-16,12-12 15,0 13-15,1 11 16,-1 12 0,0 0-16,0 12 15,-12 11 1,0 13-16,1 12 16,-13 23-16,0-12 15,-13 0 1,1-11-16,0-13 15,12-11 1,0 0-16,0-24 16</inkml:trace>
          <inkml:trace contextRef="#ctx0" brushRef="#br4" timeOffset="-233735.8771">-26171 5520 0,'0'0'16,"0"0"-16,0 0 15,0 0-15,0 0 16,0 0-1,0 0-15,0 0 16,-24 12 0,-1 0-16,-11 11 15,0 1 1,0 0-16,-1 0 16,13-1-16,12 1 15,0 0 1,12-1-16,0 1 15,0 0 1,12 12-16,12-13 16,12 1-1,1 0-15,-37-24 16</inkml:trace>
          <inkml:trace contextRef="#ctx0" brushRef="#br4" timeOffset="-233263.1302">-26111 5733 0,'0'0'0,"0"0"15,0 0-15,0 0 16,0 0-1,0 0-15,0-11 16,12-1 0,0 0-16,1 0 15,-1 12 1,0 0-16,0 0 16,0 0-16,0 12 15,-12 0 1,0-12-16,0 12 15,0 11 1,0 1-16,-12 0 16,0 0-1,0-1-15,0-11 16,12 0-16,0 0 16,0 0-1,0-12-15,12 12 16,0-12-1,24 0-15,13 0 16,11 0-16,-60 0 16</inkml:trace>
          <inkml:trace contextRef="#ctx0" brushRef="#br4" timeOffset="-232921.2669">-25748 5413 0,'0'0'16,"0"0"-16,0 0 15,12 12 1,12 0-16,1 12 16,-1-1-16,12 1 15,0 12 1,-11-1-16,-13 13 16,-12-1-1,-12 12-15,-13 1 16,-11 11-1,36-71-15</inkml:trace>
        </inkml:traceGroup>
      </inkml:traceGroup>
    </inkml:traceGroup>
    <inkml:traceGroup>
      <inkml:annotationXML>
        <emma:emma xmlns:emma="http://www.w3.org/2003/04/emma" version="1.0">
          <emma:interpretation id="{17A96C7F-AB1E-4A4A-AA82-99ECE4FF2E39}" emma:medium="tactile" emma:mode="ink">
            <msink:context xmlns:msink="http://schemas.microsoft.com/ink/2010/main" type="paragraph" rotatedBoundingBox="832,17750 28342,17097 28388,18995 877,19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7233F-0693-42FF-908F-1FD77DBBEDF8}" emma:medium="tactile" emma:mode="ink">
              <msink:context xmlns:msink="http://schemas.microsoft.com/ink/2010/main" type="line" rotatedBoundingBox="832,17750 28342,17097 28388,18995 877,19648"/>
            </emma:interpretation>
          </emma:emma>
        </inkml:annotationXML>
        <inkml:traceGroup>
          <inkml:annotationXML>
            <emma:emma xmlns:emma="http://www.w3.org/2003/04/emma" version="1.0">
              <emma:interpretation id="{E28F7E59-613D-4525-88EB-1103BFF83D27}" emma:medium="tactile" emma:mode="ink">
                <msink:context xmlns:msink="http://schemas.microsoft.com/ink/2010/main" type="inkWord" rotatedBoundingBox="5373,18433 6603,18403 6622,19202 5392,19231"/>
              </emma:interpretation>
            </emma:emma>
          </inkml:annotationXML>
          <inkml:trace contextRef="#ctx0" brushRef="#br4" timeOffset="-231954.5182">-27357 7189 0,'0'0'15,"0"0"-15,13 0 16,11-12 0,0 0-16,12 1 15,13-1-15,-1 0 16,0 0 0,1 0-16,-49 12 15</inkml:trace>
          <inkml:trace contextRef="#ctx0" brushRef="#br4" timeOffset="-232200.7067">-27199 6932 0,'0'0'15,"0"0"-15,24-12 16,12-12-16,25-11 16,-13-13-1,-12 13-15,-11-1 16,-13 1-1,-12 11-15,0 0 16,-12 12 0,-1 12-16,1 0 15,-12 12-15,0 0 16,0 0 0,0 12-16,11-1 15,1 1 1,0 12-16,0 11 15,0 36-15,12 0 16,0-12 0,-12 1-16,12-25 15,0 1 1,0-25-16,0 1 16,0 0-1,0-24-15</inkml:trace>
          <inkml:trace contextRef="#ctx0" brushRef="#br4" timeOffset="-231303.126">-26655 6501 0,'0'0'0,"0"0"15,0 0 1,0 0-16,0 0 15,0 0 1,0 0-16,0 0 16,0 0-1,0 0-15,-12 24 16,-12 11-16,-13 1 16,-11 11-1,12 1-15,12-13 16,24-35-1</inkml:trace>
          <inkml:trace contextRef="#ctx0" brushRef="#br4" timeOffset="-230960.6885">-26522 6691 0,'0'0'15,"0"0"1,0 0-16,0 0 16,0 12-16,-12 11 15,0 1 1,-12 12-16,12-1 15,-1 1 1,1-1-16,0 1 16,12 0-16,12-1 15,0-11 1,25 0-16,11 11 16,-48-35-1</inkml:trace>
          <inkml:trace contextRef="#ctx0" brushRef="#br4" timeOffset="-230472.4997">-26171 6904 0,'0'0'16,"0"0"0,0 0-16,-12 0 15,0 0-15,-13-12 16,13 1 0,0-1-16,0 0 15,12 0 1,0-12-16,12 1 15,0-1 1,13 12-16,-1 0 16,-12 12-1,0 12-15,0 0 16,0 12-16,-12-1 16,0 13-1,0-1-15,-12 13 16,0-1-16,0-11 15,0-12 1,0-12-16,12-1 16,0-11-1,0 0-15,0 0 16,0 0 0</inkml:trace>
        </inkml:traceGroup>
        <inkml:traceGroup>
          <inkml:annotationXML>
            <emma:emma xmlns:emma="http://www.w3.org/2003/04/emma" version="1.0">
              <emma:interpretation id="{979A8BEF-AC74-40A4-91E0-5E9EE9300090}" emma:medium="tactile" emma:mode="ink">
                <msink:context xmlns:msink="http://schemas.microsoft.com/ink/2010/main" type="inkWord" rotatedBoundingBox="6677,18529 7634,18506 7645,18962 6688,18984">
                  <msink:destinationLink direction="with" ref="{F32C7532-477D-4327-A56A-A9E143BDCF44}"/>
                </msink:context>
              </emma:interpretation>
            </emma:emma>
          </inkml:annotationXML>
          <inkml:trace contextRef="#ctx0" brushRef="#br4" timeOffset="-230054.6362">-25796 6608 0,'0'0'16,"0"0"-16,0 0 16,0 0-16,0 0 15,0 0 1,-12 12-16,-13 11 16,-11 1-1,0 0-15,12-1 16,0 1-16,-1 0 15,13 0 1,0-1-16,0 1 16,12-12-1,0 12-15,0-1 16,12 1 0,0 0-16,12 0 15,13-1-15,11 1 16,-48-24-1</inkml:trace>
          <inkml:trace contextRef="#ctx0" brushRef="#br4" timeOffset="-229558.902">-25699 6916 0,'0'0'16,"0"0"-16,0 0 15,0 0 1,0 0-16,12-12 16,0 0-1,0 1-15,0-1 16,0 0-16,12 0 15,-12 12 1,0 0-16,0 0 16,1 12-1,-13-12-15,0 12 16,-13 11 0,1 13-16,-12 0 15,0-1-15,0-11 16,0-12-1,12 0-15,-1 0 16,13-12 0,0 0-16,13 0 15,11 0-15,12 0 16,0 0 0,1-12-16,-1 12 15,0 0 1,-36 0-16</inkml:trace>
          <inkml:trace contextRef="#ctx0" brushRef="#br4" timeOffset="-228651.9106">-25990 6691 0,'0'0'15,"0"0"1,0 0-16,0 0 15,0 0-15,0 0 16,0 0 0,0 12-16,0-1 15,-12 13 1,12-12-16,-12 12 16,0 0-16,12-13 15,-12 13 1,12-12-16,-12 0 15,0 12 1,12-24-16</inkml:trace>
          <inkml:trace contextRef="#ctx0" brushRef="#br4" timeOffset="-229206.1087">-25300 6596 0,'0'0'0,"0"0"15,12 12-15,12 0 16,12 11-1,1 13-15,-1-1 16,-12 1 0,0 0-16,-24-1 15,0 13-15,-24 11 16,-12 0 0,-13 1-16,49-60 15</inkml:trace>
        </inkml:traceGroup>
        <inkml:traceGroup>
          <inkml:annotationXML>
            <emma:emma xmlns:emma="http://www.w3.org/2003/04/emma" version="1.0">
              <emma:interpretation id="{72023635-7855-4172-B292-7CB06C895E7D}" emma:medium="tactile" emma:mode="ink">
                <msink:context xmlns:msink="http://schemas.microsoft.com/ink/2010/main" type="inkWord" rotatedBoundingBox="835,17871 11074,17628 11099,18675 860,18917"/>
              </emma:interpretation>
            </emma:emma>
          </inkml:annotationXML>
          <inkml:trace contextRef="#ctx0" brushRef="#br4" timeOffset="-241227.903">-31880 6267 0,'0'0'0,"0"0"15,0 0-15,0 0 16,0 0 0,0 0-16,-12-11 15,0-1 1,12 0-16,0 0 15,0-12 1,12 1-16,0-13 16,12 0-16,12 13 15,1-1 1,-1 24-16,0 0 16,0 12-1,-11 0-15,-1 11 16,-12 13-1,-12 35-15,-24 24 16,-13 36-16,1-36 16,12-24-1,0-24-15,0-11 16,24-36 0</inkml:trace>
          <inkml:trace contextRef="#ctx0" brushRef="#br4" timeOffset="-240753.4119">-31324 5995 0,'0'0'0,"0"0"16,0 0-16,0 0 15,0 0 1,0 0-16,0 0 15,-12 11 1,-12 1-16,0 0 16,-13 12-1,1 11-15,-12 13 16,-1-1 0,13 1-16,12-1 15,12 1-15,0-1 16,12 1-1,12-13-15,12-11 16,24 12 0,13 11-16,-61-47 15</inkml:trace>
          <inkml:trace contextRef="#ctx0" brushRef="#br4" timeOffset="-239975.8981">-31154 6493 0,'0'0'0,"0"0"16,0 0-1,0 0-15,0 0 16,0 0-1,0-12-15,0 0 16,0 0-16,12 0 16,12 1-1,12-13-15,13 12 16,-1 0 0,0 12-16,-11 12 15,-13 0 1,0 0-16,-12 23 15,-12-11-15,0 12 16,-12-13 0,-12 13-16,-13-12 15,1-1 1,12-11-16,12 0 16,12-12-16,0 0 15,0 0 1,12 0-16,12 12 15,12 0 1,13 0-16,-1 0 16,-11 11-1,11 1-15,-12 0 16,-12 0 0,-12-1-16,1-11 15,-13 0-15,0 12 16,-13 0-1,-11-1-15,-24 13 16,-25-12 0,1-13-16,11-11 15,13 0-15,24 0 16,24 0 0</inkml:trace>
          <inkml:trace contextRef="#ctx0" brushRef="#br4" timeOffset="-238747.2387">-30380 6351 0,'0'0'0,"0"0"16,0 0-16,0 0 15,0 0 1,12 0-16,0 0 16,12 0-1,0 0-15,13 0 16,-1 0-16,0 0 16,0 0-1,1 0-15,-1 0 16,0 0-1,-12 11-15,1 1 16,-25-12-16</inkml:trace>
          <inkml:trace contextRef="#ctx0" brushRef="#br4" timeOffset="-238497.2807">-30392 6576 0,'0'0'0,"0"0"16,12 0-16,12 0 15,12 0 1,0 0-16,13 0 15,-1 0 1,1 0-16,-1 0 16,0 0-1,-48 0-15</inkml:trace>
          <inkml:trace contextRef="#ctx0" brushRef="#br4" timeOffset="-237670.0249">-29522 6208 0,'0'0'16,"0"0"-1,0 0-15,0 0 16,0 0 0,0-12-16,0-11 15,13-13-15,-1 0 16,12 13 0,0-1-16,0 0 15,0 12 1,13 12-16,-13 12 15,0 12 1,-12 11-16,0 13 16,-12 11-16,0 1 15,-12-1 1,0 0-16,0-11 16,-12-13-1,12 1-15,0-24 16,-1 0-16,13-12 15</inkml:trace>
          <inkml:trace contextRef="#ctx0" brushRef="#br4" timeOffset="-237284.896">-29171 6042 0,'0'0'16,"0"0"-16,0 0 15,0 0-15,0 0 16,0 0 0,0 0-16,0 0 15,-12 0 1,-12 12-16,0 0 15,-13 11-15,13 1 16,12 0 0,0 0-16,0-1 15,12 1 1,0 0-16,12 0 16,12-1-1,0 1-15,13 0 16,-1-12-16,0 0 15,-36-12 1</inkml:trace>
          <inkml:trace contextRef="#ctx0" brushRef="#br4" timeOffset="-236740.9281">-29001 6339 0,'0'0'15,"0"0"-15,0 0 16,12 0 0,0 0-16,0 0 15,0 0 1,12 12-16,0-1 16,-12 1-16,0 0 15,1 12 1,-13-12-16,0 23 15,0 1 1,-13 0-16,1-1 16,0-11-1,0 0-15,0-13 16,0 1-16,12 0 16,0-12-1,0 0-15,0 0 16,12 0-1,0 12-15,24 0 16,1 0 0,11 0-16,-48-12 15</inkml:trace>
          <inkml:trace contextRef="#ctx0" brushRef="#br4" timeOffset="-236360.6817">-28493 6481 0,'0'0'0,"0"0"16,0 0-16,0 0 16,12 0-1,12 0-15,0 0 16,12 0-1,13 0-15,-1 0 16,0 0-16,1 0 16,-13 0-1,12 12-15,-48-12 16</inkml:trace>
          <inkml:trace contextRef="#ctx0" brushRef="#br0" timeOffset="-179225.6711">-24017 5769 0,'0'0'0,"0"0"16,0 0-16,0 0 16,0 0-1,12 0-15,13 0 16,23 0-16,12 0 15,25 12 1,12 0-16,12-12 16,24 0-1,36 0-15,13 0 16,-37 0 0,24 0-16,25 0 15,-49-12-15,0 0 16,0 12-1,-12 0-15,-12 0 16,-36-12 0,-25 12-16,-12 0 15,-23 0-15,-13 0 16,-12 0 0</inkml:trace>
        </inkml:traceGroup>
        <inkml:traceGroup>
          <inkml:annotationXML>
            <emma:emma xmlns:emma="http://www.w3.org/2003/04/emma" version="1.0">
              <emma:interpretation id="{60461D64-97B1-4792-AD88-85F6E71C5A80}" emma:medium="tactile" emma:mode="ink">
                <msink:context xmlns:msink="http://schemas.microsoft.com/ink/2010/main" type="inkWord" rotatedBoundingBox="9346,17550 12366,17479 12386,18324 9367,18395">
                  <msink:destinationLink direction="with" ref="{B530A9BA-8E3B-4816-B6A1-21059DC76C32}"/>
                </msink:context>
              </emma:interpretation>
            </emma:emma>
          </inkml:annotationXML>
          <inkml:trace contextRef="#ctx0" brushRef="#br0" timeOffset="-178693.0327">-23388 6101 0,'0'0'0,"0"0"16,0 0-1,0 0-15,0 0 16,0 0-1,61 24-15,-61-24 16,0 0 0,0 0-16,24 0 15,48 0-15,25 0 16,0 0 0,0 0-16,24 0 15,36 0 1,-12 0-16,-48 0 15,24 0 1,12 0-16,-12-12 16,-12 0-16,-25 0 15,-23 12 1,-1-11-16,-23-1 16,-1 0-1,-12 12-15,-24 0 16</inkml:trace>
          <inkml:trace contextRef="#ctx0" brushRef="#br0" timeOffset="-178140.1908">-22069 5686 0,'0'0'15,"0"0"-15,-12 0 16,-1-12-1,1 0-15,0 0 16,12 12 0,0 0-16,0 0 15,0 0-15,0 0 16,0 0 0,0 0-16,0 0 15,0 0 1,24 12-16,25 0 15,23 12-15,13 0 16,0-1 0,-13 13-16,13-12 15,-12-1 1,-1 1-16,-11 0 16,-13 0-1,-12-13-15,-12 1 16,-11 0-16,-13 0 15,0 12 1,-13 0-16,-11 11 16,-12 1-1,-12-1-15,-1 1 16,1 11-16,-13 1 16,-11 11-1,23-23-15,1-1 16,12 1-1,12-12-15,-1-12 16,13-1 0,12-11-16</inkml:trace>
          <inkml:trace contextRef="#ctx0" brushRef="#br0" timeOffset="-176112.5178">-20727 5793 0,'0'0'15,"0"0"-15,0 0 16,0 0 0,0 0-16,0 0 15,0 0-15,0-12 16,0 0-1,0-12-15,12 1 16,12-13 0,1 12-16,11 1 15,0-1-15,1 0 16,-1 12 0,-12 0-16,0 12 15,0 0 1,1 12-16,-13 0 15,0 12 1,0 11-16,0 25 16,-12 11-16,-12 0 15,-12 0 1,12-23-16,-13-1 16,13-11-1,0-1-15,0-11 16,0 0-16,0 0 15,0-12 1,12-1-16,0-11 16,0 0-1,0 0-15,0 0 16</inkml:trace>
        </inkml:traceGroup>
        <inkml:traceGroup>
          <inkml:annotationXML>
            <emma:emma xmlns:emma="http://www.w3.org/2003/04/emma" version="1.0">
              <emma:interpretation id="{0EEA38EB-FFCE-44D5-B7B5-767FC9D181C6}" emma:medium="tactile" emma:mode="ink">
                <msink:context xmlns:msink="http://schemas.microsoft.com/ink/2010/main" type="inkWord" rotatedBoundingBox="12324,17477 16468,17379 16490,18296 12346,18395">
                  <msink:destinationLink direction="with" ref="{B530A9BA-8E3B-4816-B6A1-21059DC76C32}"/>
                </msink:context>
              </emma:interpretation>
            </emma:emma>
          </inkml:annotationXML>
          <inkml:trace contextRef="#ctx0" brushRef="#br0" timeOffset="-175610.1197">-20086 5555 0,'0'0'0,"0"0"15,0 0 1,0 0-16,0 0 16,0 0-1,0 0-15,0 0 16,0 0-16,0 0 15,0 0 1,-12 0-16,-24 12 16,-13 12-1,1 12-15,0 11 16,11 1-16,1-1 16,0 1-1,24-13-15,0 1 16,12-1-1,0-11-15,12 0 16,24 0 0,37 11-16,11-11 15,-11-12-15,-73-12 16</inkml:trace>
          <inkml:trace contextRef="#ctx0" brushRef="#br0" timeOffset="-172568.1326">-19892 5983 0,'0'0'0,"0"0"0,0 0 16,0 0-16,0 0 15,0 0 1,0 23-16,0 13 15,0 23 1,-12 13-16,0-1 16,-1-24-1,1 1-15,12-13 16,0-11-16,0-24 16,0 0-1,0 0-15,0-12 16,0-23-1,12-1-15,-12 36 16,121-237 0,-121 237-16,13-12 15,11 0-15,24 0 16,0 0 0,1 12-16,-1 12 15,-11 0 1,-1 12-16,-12-13 15,0 13-15,-12 0 16,0 12 0,0-1-16,1-11 15,-13 0 1,0-1-16,0 13 16,0-12-1,0-1-15,0-23 16</inkml:trace>
          <inkml:trace contextRef="#ctx0" brushRef="#br0" timeOffset="-172243.6401">-19348 6173 0,'0'0'16,"0"0"-16,0 0 16,0 0-1,12 0-15,12 0 16,13 0 0,23-12-16,25 0 15,-13 0 1,-11 12-16,-13-12 15,1 12-15,-1 0 16,-12 0 0,-12 0-16,-11 0 15,-13 0 1</inkml:trace>
          <inkml:trace contextRef="#ctx0" brushRef="#br0" timeOffset="-171936.6102">-19046 5900 0,'0'0'0,"0"0"16,13 11-1,-1 13-15,0 12 16,0-1-16,0 37 16,0-1-1,0 0-15,0-12 16,0 1 0,0-13-16,-12-11 15,12-13 1,-12-23-16</inkml:trace>
          <inkml:trace contextRef="#ctx0" brushRef="#br0" timeOffset="-171573.7474">-18562 5781 0,'0'0'16,"0"0"-16,0 0 16,12 12-1,-12 12-15,12 23 16,-12 0-16,13 13 15,-1 11 1,0-12-16,0 1 16,0-13-1,0 1-15,24 23 16,-36-71 0</inkml:trace>
          <inkml:trace contextRef="#ctx0" brushRef="#br0" timeOffset="-117725.682">-18055 6030 0,'0'0'15,"0"0"-15,0 0 16,0 0 0,0 0-16,12 0 15,12 0-15,24 0 16,13 0-1,36 0-15,-25 0 16,1 0 0,-13 0-16,1 0 15,-13 12 1,0 0-16,-48-12 16</inkml:trace>
          <inkml:trace contextRef="#ctx0" brushRef="#br0" timeOffset="-118040.6089">-18043 5864 0,'0'0'0,"0"0"0,0 0 16,0 0-1,0 0-15,0 0 16,12 0 0,12 0-16,12 0 15,25 0-15,11 0 16,1 0 0,-13 0-16,-11 0 15,-1 0 1,-11 0-16,-13 0 15,-24 0 1</inkml:trace>
          <inkml:trace contextRef="#ctx0" brushRef="#br0" timeOffset="-117005.8722">-16689 5816 0,'0'0'0,"0"0"15,-12 0-15,0 0 16,-12 0 0,-12 0-16,-13-12 15,1 1 1,0-1-16,11 0 15,13-12-15,12 0 16,12 1 0,0-1-16,12-12 15,12 13 1,1-1-16,-1 0 16,0 12-1,12 0-15,-12 12 16,1 12-16,-1 24 15,0 11 1,-12 25-16,-12 11 16,-12 0-1,0 23-15,0-11 16,0-12 0,0-35-16,0-1 15,-1-11-15,1-12 16,12-12-1,0-1-15,0-11 16</inkml:trace>
          <inkml:trace contextRef="#ctx0" brushRef="#br0" timeOffset="-116530.9354">-16277 5472 0,'0'0'0,"0"0"15,0 0 1,0 0-16,0 0 16,0 0-1,0 0-15,0 0 16,0 0-16,-12 0 16,-13 0-1,-11 12-15,-12 24 16,-1 11-1,-11 12-15,12 1 16,11-13 0,1 1-16,12-13 15,12-11-15,12 12 16,0-13 0,12 13-16,12 0 15,24 11 1,13-11-16,-13-1 15,1 13-15,-49-48 16</inkml:trace>
        </inkml:traceGroup>
        <inkml:traceGroup>
          <inkml:annotationXML>
            <emma:emma xmlns:emma="http://www.w3.org/2003/04/emma" version="1.0">
              <emma:interpretation id="{AA494B8E-472C-4F11-9541-344C9E1EC2E6}" emma:medium="tactile" emma:mode="ink">
                <msink:context xmlns:msink="http://schemas.microsoft.com/ink/2010/main" type="inkWord" rotatedBoundingBox="5008,18086 17628,17787 17654,18868 5034,19168">
                  <msink:destinationLink direction="with" ref="{B530A9BA-8E3B-4816-B6A1-21059DC76C32}"/>
                </msink:context>
              </emma:interpretation>
            </emma:emma>
          </inkml:annotationXML>
          <inkml:trace contextRef="#ctx0" brushRef="#br0" timeOffset="-115949.6432">-16253 5899 0,'0'0'16,"0"0"0,12 24-16,0 24 15,0 35-15,-12 0 16,0-12 0,0-24-16,0 1 15,0-13-15,0 1 16,0-12-1,0-24-15,0 0 16,0 0 0,0 0-16,0 0 15,0-36 1,0-11-16,12 11 16,0-11-16,0 23 15,13 0 1,-1 12-16,0 12 15,12 12 1,13 24-16,-1 11 16,0 13-1,-11-13-15,-1 1 16,-12-1-16,0 0 16,1 1-1,-25-48-15</inkml:trace>
          <inkml:trace contextRef="#ctx0" brushRef="#br0" timeOffset="-115212.0461">-15660 5959 0,'0'0'0,"0"0"15,0 0 1,0 0-16,12 0 15,36-12-15,13 12 16,35-12 0,-11 12-16,-12 0 15,-13 0 1,0 0-16,-11 0 16,-49 0-1</inkml:trace>
          <inkml:trace contextRef="#ctx0" brushRef="#br4" timeOffset="-235859.7702">-27731 6445 0,'0'0'0,"0"0"15,12 0 1,24 0-16,12 0 16,13 0-16,11-11 15,-11-1 1,-1 0-16,1 12 16,23-12-1,25 12-15,-12-12 16,0 0-1,-13 12-15,1 0 16,12 0-16,24 0 16,-12 0-1,-13-12-15,-11 12 16,0 0 0,12 0-16,11 0 15,-23 0-15,-12 0 16,-13 0-1,-11 0-15,-13 0 16,-12 0 0,0 0-16,-12 0 15,-12 0 1,0 0-16</inkml:trace>
          <inkml:trace contextRef="#ctx0" brushRef="#br2" timeOffset="-85928.1591">-20365 6967 0,'0'0'16,"0"0"-16,0 0 15,0 0 1,0 0-16,0 0 16,0 0-1,0 0-15,0 0 16,0 0-16,0 0 15,-13 12 1,-11 0-16,-12 0 16,0 0-1,-13 12-15,1-1 16,0-11 0,-1 0-16,13-12 15,-13 0-15,13-12 16,36 12-1</inkml:trace>
        </inkml:traceGroup>
        <inkml:traceGroup>
          <inkml:annotationXML>
            <emma:emma xmlns:emma="http://www.w3.org/2003/04/emma" version="1.0">
              <emma:interpretation id="{AE66FF06-EE26-44A0-9B3A-5D7D55D5DA6E}" emma:medium="tactile" emma:mode="ink">
                <msink:context xmlns:msink="http://schemas.microsoft.com/ink/2010/main" type="inkWord" rotatedBoundingBox="18832,17958 21566,17894 21596,19157 18862,19221">
                  <msink:destinationLink direction="with" ref="{B530A9BA-8E3B-4816-B6A1-21059DC76C32}"/>
                  <msink:destinationLink direction="with" ref="{B7E66805-1A2B-454A-A2D3-9B59CB8E0502}"/>
                </msink:context>
              </emma:interpretation>
            </emma:emma>
          </inkml:annotationXML>
          <inkml:trace contextRef="#ctx0" brushRef="#br0" timeOffset="-110335.1997">-13895 6825 0,'0'0'0,"0"0"15,25-12 1,23 0-16,25 0 16,-1 1-1,1-1-15,-13 12 16,1 0-16,-13 0 16,-48 0-1</inkml:trace>
          <inkml:trace contextRef="#ctx0" brushRef="#br0" timeOffset="-110599.9052">-13725 6635 0,'0'0'15,"0"0"-15,24 0 16,24-12 0,13-11-16,-13-1 15,1-12 1,-1-23-16,0-12 16,-23-12-1,-13 23-15,-12 13 16,0 11-16,-12 12 15,-1 13 1,-11 11-16,-12 11 16,0 13-1,-1 24-15,1 11 16,12 24-16,0 36 16,12 23-1,12-11-15,0-36 16,0-12-1,0 0-15,0-12 16,0 0 0,0-23-16,12-13 15,-12-11-15,12 0 16,-12-24 0</inkml:trace>
          <inkml:trace contextRef="#ctx0" brushRef="#br0" timeOffset="-109998.9157">-12818 6018 0,'0'0'0,"0"0"16,0 0-16,0 0 15,-12 12 1,-12 24-16,-25 23 15,-11 24 1,-13 0-16,13-12 16,-1 24-1,61-95-15</inkml:trace>
          <inkml:trace contextRef="#ctx0" brushRef="#br0" timeOffset="-109626.1495">-12745 6540 0,'0'0'16,"0"0"0,0 0-16,0 0 15,-25 12 1,-23 24-16,-13 23 16,-11 24-16,36-12 15,11-11 1,25-13-16,13 1 15,23-1 1,0-11-16,0-1 16,37 13-16,-73-48 15</inkml:trace>
          <inkml:trace contextRef="#ctx0" brushRef="#br0" timeOffset="-109095.6361">-12491 6766 0,'0'0'0,"0"0"16,0 0 0,0 0-16,0 0 15,0 0-15,-13-12 16,1 0 0,0-12-16,12 12 15,0-23 1,0 11-16,12-12 15,13 13 1,11-1-16,0 12 16,-12 0-16,0 12 15,-11 12 1,11 12-16,-12 35 16,-12 24-1,-12 0-15,-12-12 16,-1-11-1,1-13-15,0 1 16,12-13-16,0-11 16,0-12-1,12-12-15,0 12 16,0-12 0</inkml:trace>
          <inkml:trace contextRef="#ctx0" brushRef="#br0" timeOffset="-108679.159">-12104 6469 0,'0'0'0,"0"0"16,0 0-16,0 0 15,0 0 1,0 0-16,-13 0 16,1 12-1,-12 0-15,0 11 16,0 13-16,-12 0 15,-1-1 1,13 1-16,12-1 16,0 13-1,12-12-15,12-1 16,12 1 0,0-1-16,13-11 15,-1 0-15,24 0 16,-60-24-1</inkml:trace>
          <inkml:trace contextRef="#ctx0" brushRef="#br0" timeOffset="-108145.7186">-11983 6635 0,'0'0'0,"0"0"16,12 36-16,0-1 15,-12 13 1,0-1-16,0 1 16,0-13-1,0-11-15,0-12 16,0 0-16,0-12 16,0 0-1,0 0-15,0-12 16,12-24-1,12-23-15,12 12 16,-12 11 0,1 12-16,-1 12 15,0 0-15,0 24 16,0 12 0,13 12-16,-1 11 15,-12 1 1,0-1-16,1 1 15,-13-13 1,12 13-16,-24-48 16</inkml:trace>
          <inkml:trace contextRef="#ctx0" brushRef="#br0" timeOffset="-107652.8825">-11524 6338 0,'0'0'15,"0"0"1,0 0-16,12 0 15,12 0-15,13 12 16,23 12 0,1 0-16,-13 11 15,-12 13 1,1 23-16,-1 36 16,-24 0-1,-12-24-15,-12-12 16,-24 0-16,-13 0 15,-23 48 1,72-119-16</inkml:trace>
        </inkml:traceGroup>
        <inkml:traceGroup>
          <inkml:annotationXML>
            <emma:emma xmlns:emma="http://www.w3.org/2003/04/emma" version="1.0">
              <emma:interpretation id="{F5652129-D4B9-49B8-B3A1-DF6FD55D630E}" emma:medium="tactile" emma:mode="ink">
                <msink:context xmlns:msink="http://schemas.microsoft.com/ink/2010/main" type="inkWord" rotatedBoundingBox="22629,17283 27014,17179 27034,18053 22649,18157">
                  <msink:destinationLink direction="with" ref="{B530A9BA-8E3B-4816-B6A1-21059DC76C32}"/>
                </msink:context>
              </emma:interpretation>
            </emma:emma>
          </inkml:annotationXML>
          <inkml:trace contextRef="#ctx0" brushRef="#br0" timeOffset="-105725.9619">-9855 5911 0,'0'0'16,"0"0"-16,0 0 16,0 0-16,0 0 15,-12 0 1,-12 0-16,0 0 15,-12-12 1,11 1-16,1-1 16,12 0-1,12-12-15,0 0 16,12 1-16,0 11 16,0 12-1,13 0-15,-1 12 16,-12 11-1,0 1-15,0 12 16,-24 11 0,-24 24-16,-13 1 15,-11-1-15,11 0 16,49-71 0</inkml:trace>
          <inkml:trace contextRef="#ctx0" brushRef="#br0" timeOffset="-105056.8413">-9564 5638 0,'0'0'0,"0"0"15,12 12-15,0 12 16,0 12 0,0 23-16,0 0 15,0 12-15,-12-11 16,0-13-1,0-23-15,0-12 16,0-12 0,0 0-16,0 0 15,12-12 1,12-12-16,1-11 16,11-25-16,0 1 15,-12 23 1,1 1-16,-1 23 15,0 0 1,-12 12-16,0 12 16,0 12-1,0 11-15,13 13 16,-13-1-16,12 12 16,0-11-1,-12-1-15,12 1 16,-24-48-1</inkml:trace>
          <inkml:trace contextRef="#ctx0" brushRef="#br0" timeOffset="-104799.2724">-8899 5793 0,'0'0'0,"0"0"15,12 0-15,12 0 16,12 11 0,1-11-16,-1 12 15,0-12 1,13 0-16,-49 0 15</inkml:trace>
          <inkml:trace contextRef="#ctx0" brushRef="#br0" timeOffset="-104553.8036">-8742 5994 0,'0'0'15,"0"0"-15,12 0 16,24 0 0,13 0-16,23 0 15,1 12-15,-13 0 16,-60-12-1</inkml:trace>
          <inkml:trace contextRef="#ctx0" brushRef="#br0" timeOffset="-104267.7855">-8512 5330 0,'0'0'0,"0"0"16,12 24-16,12 23 16,12 36-1,13 24-15,-1-12 16,-12-24-16,1-12 15,-13-11 1,0-13-16,-24-35 16</inkml:trace>
          <inkml:trace contextRef="#ctx0" brushRef="#br0" timeOffset="-103920.8487">-7883 5899 0,'0'0'0,"0"0"16,0 0 0,0 0-16,-12 0 15,-12 0-15,11 0 16,1 0 0,0 0-16,0-11 15,0-1 1,12 0-16,0 0 15,12 0 1,0 12-16,12 0 16,1 12-16,-13 0 15,-12 0 1,0 23-16,-12 1 16,-13 11-1,1-11-15,0 0 16,0-13-16,24-23 15</inkml:trace>
          <inkml:trace contextRef="#ctx0" brushRef="#br0" timeOffset="-103538.0315">-7629 5520 0,'0'0'0,"12"0"15,12 0-15,12-12 16,1 12 0,11 0-16,-24 12 15,0 11 1,-11 13-16,-13 11 15,-13 1 1,-11-1-16,0-11 16,0 0-16,0-13 15,12-11 1,12 0-16,0 0 16,0 0-1,12 0-15,24 0 16,37-1-16,-1 1 15,-72-12 1</inkml:trace>
          <inkml:trace contextRef="#ctx0" brushRef="#br0" timeOffset="-103182.1216">-6976 5888 0,'0'0'15,"0"0"-15,0 0 16,-12 0-16,0 0 16,0 0-1,0 0-15,-1-12 16,13 0 0,0-12-16,0 0 15,13 1 1,-1 11-16,12 0 15,-12 12-15,0 12 16,0 0 0,0 11-16,-12 13 15,-12 0 1,0-1-16,-12 1 16,-12-13-1,-13 1-15,13 0 16,36-24-16</inkml:trace>
          <inkml:trace contextRef="#ctx0" brushRef="#br0" timeOffset="-102699.1437">-6746 5484 0,'0'0'16,"0"0"0,0 0-16,0 0 15,12 0-15,12 0 16,24-12 0,1 0-16,11 12 15,-11 0 1,-13 0-16,-24 0 15,0 12-15,-12 12 16,0 0 0,-12 11-16,0 1 15,0-1 1,12-11-16,0 12 16,12-12-1,0-1-15,12 13 16,0-12-16,-11-1 15,-1 1 1,-12-12-16,0 0 16,-12 12-1,-37-1-15,-11-11 16,-25 0-16,25-12 16,11 0-1,49 0-15</inkml:trace>
          <inkml:trace contextRef="#ctx0" brushRef="#br0" timeOffset="-102312.7767">-6093 5876 0,'0'0'16,"0"0"-16,-12 12 15,0-1-15,-12 1 16,11-12 0,-11 0-16,12 0 15,0 0 1,0 0-16,12-12 16,0 1-1,12-1-15,12 0 16,0 0-16,25 0 15,-13 24 1,-12 0-16,0 0 16,-11 11-1,-13 13-15,-13 0 16,-11 11-16,-24 12 16,12-23-1,11 0-15,25-36 16</inkml:trace>
          <inkml:trace contextRef="#ctx0" brushRef="#br0" timeOffset="-102146.1839">-5742 5852 0,'0'0'0,"24"0"16,-24 0 0</inkml:trace>
        </inkml:traceGroup>
        <inkml:traceGroup>
          <inkml:annotationXML>
            <emma:emma xmlns:emma="http://www.w3.org/2003/04/emma" version="1.0">
              <emma:interpretation id="{9AFF896E-A2FC-4234-AB48-E64DEEEF8BE0}" emma:medium="tactile" emma:mode="ink">
                <msink:context xmlns:msink="http://schemas.microsoft.com/ink/2010/main" type="inkWord" rotatedBoundingBox="27511,17719 28357,17698 28358,17745 27513,17765">
                  <msink:destinationLink direction="with" ref="{B530A9BA-8E3B-4816-B6A1-21059DC76C32}"/>
                </msink:context>
              </emma:interpretation>
            </emma:emma>
          </inkml:annotationXML>
          <inkml:trace contextRef="#ctx0" brushRef="#br0" timeOffset="-102029.9344">-5234 5804 0,'0'0'0,"0"0"15,0 0 1,0 0-16</inkml:trace>
          <inkml:trace contextRef="#ctx0" brushRef="#br0" timeOffset="-101938.9457">-4823 5804 0,'0'0'16</inkml:trace>
          <inkml:trace contextRef="#ctx0" brushRef="#br0" timeOffset="-101822.7507">-4400 5816 0,'0'0'0,"12"0"15,-12 0-15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0:01.7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700E53-3140-430B-8FE5-D9DCD1C32DCC}" emma:medium="tactile" emma:mode="ink">
          <msink:context xmlns:msink="http://schemas.microsoft.com/ink/2010/main" type="writingRegion" rotatedBoundingBox="12209,14837 25330,12734 25577,14272 12456,16375"/>
        </emma:interpretation>
      </emma:emma>
    </inkml:annotationXML>
    <inkml:traceGroup>
      <inkml:annotationXML>
        <emma:emma xmlns:emma="http://www.w3.org/2003/04/emma" version="1.0">
          <emma:interpretation id="{A1EEC2A7-EA76-4723-A85C-40C5F360424C}" emma:medium="tactile" emma:mode="ink">
            <msink:context xmlns:msink="http://schemas.microsoft.com/ink/2010/main" type="paragraph" rotatedBoundingBox="12209,14837 25330,12734 25577,14272 12456,16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7FC5C-C16C-4531-B60C-399B3F9D3385}" emma:medium="tactile" emma:mode="ink">
              <msink:context xmlns:msink="http://schemas.microsoft.com/ink/2010/main" type="line" rotatedBoundingBox="12209,14837 25330,12734 25577,14272 12456,16375"/>
            </emma:interpretation>
          </emma:emma>
        </inkml:annotationXML>
        <inkml:traceGroup>
          <inkml:annotationXML>
            <emma:emma xmlns:emma="http://www.w3.org/2003/04/emma" version="1.0">
              <emma:interpretation id="{95475F7F-587C-4A17-BAE4-488B08BE3C92}" emma:medium="tactile" emma:mode="ink">
                <msink:context xmlns:msink="http://schemas.microsoft.com/ink/2010/main" type="inkWord" rotatedBoundingBox="12239,15020 17136,14235 17353,15590 12456,16375"/>
              </emma:interpretation>
            </emma:emma>
          </inkml:annotationXML>
          <inkml:trace contextRef="#ctx0" brushRef="#br0">-18237 2743 0,'0'0'16,"0"0"-16,0 0 15,0 0 1,0 0-16,0 0 15,0 0 1,0 0-16,0 0 16,0 0-16,12 0 15,12 0 1,24 0-16,37 0 16,36-12-1,-12 12-15,0-12 16,24 0-1,36 12-15,-48 0 16,-24 0-16,0-11 16,-25 11-1,-11 0-15,-13 0 16,-12 0 0,-11 0-16,-13 0 15,-12 0-15,0 0 16,-12 0-1,-25 11-15,-47 1 16,-37 0 0,-24 0-16,24 0 15,0-24 1,121 12-16</inkml:trace>
          <inkml:trace contextRef="#ctx0" brushRef="#br0" timeOffset="1228.8735">-20293 3609 0,'0'0'16,"0"0"-16,0 0 15,-12 0 1,-1-12-16,1 1 16,0-1-16,12 0 15,0 0 1,0-12-16,0 0 16,12-11-1,13 11-15,-1-11 16,0 11-1,0 12-15,0 12 16,0 0-16,-11 12 16,-1 0-1,0 23-15,-12 36 16,-12 24 0,-13 0-16,1-12 15,-12-11-15,0-13 16,12-12-1,-1 1-15,13-13 16,0-23 0,12 0-16,0-12 15</inkml:trace>
          <inkml:trace contextRef="#ctx0" brushRef="#br0" timeOffset="1662.9731">-19846 3336 0,'0'0'16,"0"0"-16,0 0 15,0 0 1,0 0-16,0 0 16,0 0-1,-12 12-15,0 0 16,-12 0 0,-13 24-16,1-1 15,0 13-15,12-1 16,0 12-1,11 1-15,1-1 16,12-11 0,0-1-16,12 0 15,1-11-15,-1-12 16,0 0 0,0-1-16,24 1 15,-36-24 1</inkml:trace>
          <inkml:trace contextRef="#ctx0" brushRef="#br0" timeOffset="1940.7017">-19761 3894 0,'0'0'16,"0"0"-1,0 0-15,0 0 16,0 0-16,0 12 16,0 0-1,0 12-15,0 11 16,0 1 0,12-1-16,-12 1 15,12-12-15,-12-1 16,12 1-1,-12-24-15</inkml:trace>
          <inkml:trace contextRef="#ctx0" brushRef="#br0" timeOffset="2185.8579">-19519 3942 0,'0'0'16,"0"0"-16,12 0 15,12 0 1,0 0-16,0 0 16,13 0-1,-1 0-15,0 0 16,1 0-16,-37 0 15</inkml:trace>
          <inkml:trace contextRef="#ctx0" brushRef="#br0" timeOffset="2856.6845">-18842 3633 0,'0'0'16,"0"0"-16,0 0 15,-12 0 1,12 0-16,0 0 16,0 0-16,0 0 15,0-12 1,0-12-16,0 1 16,12-1-1,0 12-15,0 0 16,0 0-1,0 0-15,1 12 16,-13 0 0,12 12-16,0 12 15,-12 24-15,0 23 16,-12 0 0,0-12-16,-13 1 15,1-25 1,12 1-16,-12-1 15,12-11-15,0-12 16,12-12 0,0 0-16,0 0 15</inkml:trace>
          <inkml:trace contextRef="#ctx0" brushRef="#br0" timeOffset="3279.6977">-18310 3431 0,'0'0'0,"0"0"16,0 0-1,0 0-15,0 0 16,0 0-1,0 0-15,-12 0 16,-12 0-16,-12 0 16,-1 12-1,-11 0-15,12 0 16,-1 0 0,1 11-16,12 1 15,0 12 1,0-1-16,11 1 15,1 11-15,12 1 16,0-12 0,12-1-16,13-11 15,11 0 1,12-1-16,13 1 16,-1-12-16,-60-12 15</inkml:trace>
          <inkml:trace contextRef="#ctx0" brushRef="#br0" timeOffset="13657.0336">-16471 3028 0,'0'0'0,"0"0"15,0 0 1,0 0-16,0 0 15,12 0 1,24-12-16,25 12 16,47-12-16,13 0 15,-36 12 1,12-12-16,-13 0 16,1 12-1,-85 0-15</inkml:trace>
          <inkml:trace contextRef="#ctx0" brushRef="#br0" timeOffset="13381.1899">-16435 2779 0,'0'0'15,"0"0"-15,0 0 16,0 0-16,0 0 16,0 0-1,0 0-15,12 0 16,24 0-1,37 0-15,24 0 16,-1 0-16,-23-12 16,0 0-1,-1 12-15,1 0 16,-73 0 0</inkml:trace>
          <inkml:trace contextRef="#ctx0" brushRef="#br0" timeOffset="14101.0635">-16169 2470 0,'0'0'15,"0"0"-15,0 0 16,0 0 0,12 12-16,12 0 15,25 12-15,-1 11 16,13 1 0,-1-13-16,13 1 15,-1 0 1,-11 0-16,-13-12 15,0-1 1,-23 1-16,-1 0 16,-12 0-16,0 0 15,-12 0 1,-12 11-16,-24 25 16,-1-1-1,-11 13-15,0-1 16,11-11-1,1-1-15,12-11 16,0-1-16,12 1 16,12-36-1</inkml:trace>
          <inkml:trace contextRef="#ctx0" brushRef="#br0" timeOffset="3835.0611">-18140 3799 0,'0'0'0,"0"0"16,0 0-1,0 0-15,0 0 16,0 0 0,-13-12-16,13 0 15,0 1 1,0-13-16,0 0 15,0 12-15,13 0 16,-1 0 0,0 12-16,0 0 15,12 12 1,-12 12-16,0 12 16,-12 11-16,0 1 15,-12-13 1,-12 13-16,0-13 15,-13 13 1,13-25-16,0-11 16,12 0-1,0-12-15,12 0 16,0 0-16,0 0 16,0 0-1,12 0-15,24 0 16,25 0-1,23 12-15,13 0 16,-97-12-16</inkml:trace>
        </inkml:traceGroup>
        <inkml:traceGroup>
          <inkml:annotationXML>
            <emma:emma xmlns:emma="http://www.w3.org/2003/04/emma" version="1.0">
              <emma:interpretation id="{FFABAEB6-D501-4181-B6E4-45D2953E35A4}" emma:medium="tactile" emma:mode="ink">
                <msink:context xmlns:msink="http://schemas.microsoft.com/ink/2010/main" type="inkWord" rotatedBoundingBox="17539,14391 21279,13792 21455,14891 17715,15490"/>
              </emma:interpretation>
            </emma:emma>
          </inkml:annotationXML>
          <inkml:trace contextRef="#ctx0" brushRef="#br0" timeOffset="18750.8898">-14246 3016 0,'0'0'0,"0"0"15,0-12 1,-12 0-16,12 12 15,0-12-15,0 0 16,12 1 0,0-1-16,0 0 15,13 0 1,-1 0-16,-12 12 16,0 0-1,0 0-15,0 24 16,0 11-16,-12 25 15,-12-1 1,-12 0-16,0-11 16,-12-1-1,11-11-15,1-12 16,12-1 0,0-11-16,12-12 15,0 0-15,0 0 16,12 0-1,24 12-15,1 0 16,23-12 0,1 12-16,-61-12 15</inkml:trace>
          <inkml:trace contextRef="#ctx0" brushRef="#br0" timeOffset="19190.5826">-13919 2802 0,'0'0'16,"0"0"-1,0 0-15,12 0 16,12 0 0,12 0-16,13 0 15,11 0-15,1 0 16,-1 0 0,1 0-16,-1 0 15,1 0 1,-13 0-16,-12 12 15,-36-12-15</inkml:trace>
          <inkml:trace contextRef="#ctx0" brushRef="#br0" timeOffset="19437.6341">-13750 3087 0,'0'0'16,"0"0"-16,0 0 16,12-12-1,12 0-15,13 1 16,11-1-16,25 0 16,23 0-1,25 0-15,-24 12 16,-24 0-1,-73 0-15</inkml:trace>
          <inkml:trace contextRef="#ctx0" brushRef="#br0" timeOffset="20610.0458">-12734 2660 0,'0'0'15,"0"0"-15,0-12 16,-12-12-1,0 1-15,0-1 16,12 12 0,0-12-16,0 1 15,0-1-15,12 0 16,0-12 0,12 13-16,13-1 15,-1 0 1,0 1-16,0 11 15,1 12-15,-13 0 16,0 12 0,0 11-16,-12 37 15,0 11 1,1 0-16,-13-12 16,-13 1-1,1-13-15,-12 12 16,0 1-16,-12-1 15,-1-11 1,-11 11-16,24-23 16,0-1-1,24-35-15</inkml:trace>
          <inkml:trace contextRef="#ctx0" brushRef="#br0" timeOffset="21198.9181">-12262 2340 0,'0'0'0,"0"0"16,0 0-16,0 0 15,0 0 1,0 0-16,0 0 16,0 0-16,0 0 15,0 0 1,-12 11-16,-12 1 16,-1 0-1,1 12-15,0 11 16,12 13-1,0-1-15,12 1 16,0-1-16,12 1 16,0-13-1,12 1-15,0 0 16,1-1 0,11 1-16,12-1 15,-48-35 1</inkml:trace>
          <inkml:trace contextRef="#ctx0" brushRef="#br0" timeOffset="21488.9801">-12008 2755 0,'0'0'16,"0"0"-16,0 0 15,0 0 1,0 12-16,0 0 16,12 11-1,0 13-15,0 0 16,0 11-1,0-11-15,0-1 16,1 1-16,-1-12 16,0-1-1,-12-23-15</inkml:trace>
          <inkml:trace contextRef="#ctx0" brushRef="#br0" timeOffset="21852.006">-11742 2874 0,'0'0'0,"0"0"15,12 0 1,12 0-16,25 0 16,11 0-1,13 0-15,-25 0 16,0 0-16,-11 0 15,-1 0 1,-12 0-16,0 0 16,-24 0-1</inkml:trace>
          <inkml:trace contextRef="#ctx0" brushRef="#br0" timeOffset="17722.234">-15056 2814 0,'0'0'0,"0"0"0,-12 0 16,0 0-16,0-12 16,-1 0-1,1 1-15,0-13 16,12-12 0,0 1-16,12-13 15,13 1-15,11-1 16,24 1-1,1 11-15,-25 12 16,0 13 0,-11 11-16,-13 11 15,12 25 1,-12 35-16,-24 24 16,0 0-16,-37 24 15,1-1 1,0-23-16,-1-12 15,25-35 1,0-12-16,0-1 16,24-35-16</inkml:trace>
          <inkml:trace contextRef="#ctx0" brushRef="#br0" timeOffset="40405.1868">-14572 2458 0,'0'0'0,"0"0"0,0 0 16,0 0-1,0 0-15,0 0 16,0 0-1,0 0-15,0 0 16,0 0 0,0 0-16,0 0 15,0 0-15,0 0 16,0 0 0,-12 12-16,-1 0 15,1 24 1,0-13-16,-12 13 15,0-1-15,0 1 16,0-12 0,-1 0-16,1-1 15,0 1 1,12 0-16,0-1 16,12 1-1,0-24-15</inkml:trace>
          <inkml:trace contextRef="#ctx0" brushRef="#br0" timeOffset="18225.7043">-14512 2387 0,'0'0'16,"0"0"0,0 0-16,0 0 15,0 0-15,0 0 16,0 0 0,0 0-16,0 0 15,-12 12 1,0 0-16,0 11 15,-12 13 1,-1 12-16,1 11 16,0-12-16,0 1 15,12-13 1,0 1-16,0 0 16,12-1-1,0 13-15,12-1 16,0-11-1,12-1-15,12 13 16,13-13-16,11 13 16,-60-48-1</inkml:trace>
        </inkml:traceGroup>
        <inkml:traceGroup>
          <inkml:annotationXML>
            <emma:emma xmlns:emma="http://www.w3.org/2003/04/emma" version="1.0">
              <emma:interpretation id="{72B726E2-46DB-4B34-ABF1-A026CC055D4E}" emma:medium="tactile" emma:mode="ink">
                <msink:context xmlns:msink="http://schemas.microsoft.com/ink/2010/main" type="inkWord" rotatedBoundingBox="22644,13164 25330,12734 25573,14247 22887,14678">
                  <msink:destinationLink direction="with" ref="{FE2161AC-CC06-4DFC-9F25-C377955F8616}"/>
                </msink:context>
              </emma:interpretation>
            </emma:emma>
          </inkml:annotationXML>
          <inkml:trace contextRef="#ctx0" brushRef="#br0" timeOffset="24994.5573">-8585 1924 0,'0'0'16,"0"0"-1,0 0-15,0 0 16,0 0-16,-12 0 15,0 0 1,-13-12-16,1 0 16,12 1-1,0-1-15,0 0 16,0 0-16,12 0 16,0-12-1,12 1-15,12-1 16,0 0-1,13 12-15,-1 0 16,-12 12 0,0 12-16,0 0 15,-11 24-15,-13 35 16,0 12 0,-13-12-16,-11 0 15,0-23 1,0-12-16,12-1 15,0-11-15,0 0 16,0-13 0,12-11-16,0 12 15,0-12 1</inkml:trace>
          <inkml:trace contextRef="#ctx0" brushRef="#br0" timeOffset="27620.1476">-7581 1746 0,'0'0'0,"0"0"15,12 0 1,12 0-16,24 0 16,1 12-1,11 12-15,1 23 16,-13 24-16,-12 13 15,-11-13 1,-13 0-16,-12 0 16,-25 0-1,-23 12-15,48-83 16</inkml:trace>
          <inkml:trace contextRef="#ctx0" brushRef="#br0" timeOffset="56516.4759">-8065 2138 0,'0'0'16,"0"0"-16,0 0 16,0-12-1,12 0-15,0 0 16,-12 12-16,0 0 15,0 0 1,0 0-16,0 0 16,12 24-1,0 12-15,0 23 16,25 36-16,-37-95 16</inkml:trace>
          <inkml:trace contextRef="#ctx0" brushRef="#br0" timeOffset="55934.4923">-8331 1699 0,'0'0'16,"0"0"-16,0 0 16,0 0-16,0 0 15,0 0 1,0 0-16,0 0 16,0 0-1,0 0-15,0 0 16,0 0-1,0 0-15,0 0 16,0 0-16,0 0 16,-12 12-1,0-1-15,0 1 16,-1 12 0,1 0-16,0 0 15,0-1-15,0 1 16,0 0-1,0-1-15,12 1 16,0 12 0,0-12-16,12-1 15,0 1 1,0 0-16,12-1 16,1 1-16,-1 0 15,0 0 1,0-1-16,-24-23 15</inkml:trace>
          <inkml:trace contextRef="#ctx0" brushRef="#br0" timeOffset="24096.567">-9976 2031 0,'0'0'0,"0"0"15,0 0-15,0 0 16,0 0 0,0 0-16,12 0 15,36 0 1,25 0-16,12 0 15,-13 0-15,-11 0 16,-13 0 0,-48 0-16</inkml:trace>
          <inkml:trace contextRef="#ctx0" brushRef="#br0" timeOffset="23809.6859">-9904 1734 0,'0'0'0,"0"0"15,25 0 1,23-12-16,12-11 16,1-1-1,-1 0-15,-11-11 16,-1-13-1,1-23-15,-13 0 16,-24 23-16,0 1 16,-12-1-1,-12 13-15,0-1 16,0 12 0,0 13-16,-25-1 15,1 12-15,-12 23 16,-13 37-1,-11 58-15,23-23 16,25 0 0,12 24-16,12 12 15,12-25 1,0-11-16,12-24 16,1 1-16,-1-13 15,-12-12 1,0-11-16,-12-36 15</inkml:trace>
          <inkml:trace contextRef="#ctx0" brushRef="#br0" timeOffset="24409.8249">-8972 1651 0,'0'0'16,"0"0"-1,0 0-15,0 0 16,-12 0-16,-25 12 15,-11 24 1,-12 11-16,11 13 16,13 11-1,12-12-15,24-11 16,24-1 0,12 0-16,25 1 15,-61-48-15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8:59:06.27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40095C-07B7-47A7-A6F3-626FD7D7B826}" emma:medium="tactile" emma:mode="ink">
          <msink:context xmlns:msink="http://schemas.microsoft.com/ink/2010/main" type="writingRegion" rotatedBoundingBox="30607,16232 33409,16699 33101,18546 30299,18079"/>
        </emma:interpretation>
      </emma:emma>
    </inkml:annotationXML>
    <inkml:traceGroup>
      <inkml:annotationXML>
        <emma:emma xmlns:emma="http://www.w3.org/2003/04/emma" version="1.0">
          <emma:interpretation id="{0F02DB3B-2B25-4284-8E26-3CF147FFBE40}" emma:medium="tactile" emma:mode="ink">
            <msink:context xmlns:msink="http://schemas.microsoft.com/ink/2010/main" type="paragraph" rotatedBoundingBox="30607,16232 33409,16699 33101,18546 30299,18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6CB2C-EDA6-4D1A-A929-922F3446AEC2}" emma:medium="tactile" emma:mode="ink">
              <msink:context xmlns:msink="http://schemas.microsoft.com/ink/2010/main" type="line" rotatedBoundingBox="30607,16232 33409,16699 33101,18546 30299,18079"/>
            </emma:interpretation>
          </emma:emma>
        </inkml:annotationXML>
        <inkml:traceGroup>
          <inkml:annotationXML>
            <emma:emma xmlns:emma="http://www.w3.org/2003/04/emma" version="1.0">
              <emma:interpretation id="{476F8628-EEAD-47D6-96F9-E270758163AA}" emma:medium="tactile" emma:mode="ink">
                <msink:context xmlns:msink="http://schemas.microsoft.com/ink/2010/main" type="inkWord" rotatedBoundingBox="30607,16232 33380,16694 33078,18510 30304,18048"/>
              </emma:interpretation>
            </emma:emma>
          </inkml:annotationXML>
          <inkml:trace contextRef="#ctx0" brushRef="#br0">218-320 0,'0'0'16,"0"0"0,12-12-16,0-12 15,0 0 1,13 1-16,-13 11 15,0 0-15,0 0 16,-12 12 0,0 0-16,0 0 15,-12 0 1,-37 12-16,-23 24 16,-25-1-1,0 1-15,37-1 16,11 1-16,13-12 15,24-1 1,0 1-16,12-12 16,12 0-1,12 0-15,13-12 16,11 0-16,0 0 16,-11 0-1,-13-12-15,-12 12 16,-12 0-1,0 0-15,0 0 16,0 0-16,0 0 16,-12 0-1,-24 12-15,-1 0 16,-11 11 0,-1 13-16,1 0 15,0 11 1,11-11-16,13-1 15,12-11-15,0 0 16,12-1 0,0-11-16,12 0 15,0 0 1,0 0-16,0-12 16,13 0-1,-13 0-15,0-12 16,0 0-16,-12 12 15,0 0 1,-12 0-16,-12 12 16,-37 12-1,-24-1-15,-11 1 16,-1 0-16,24-12 16,25 0-1,0-12-15,11 0 16,13 0-1,12-12-15,0 0 16,12 0 0,0-12-16,12 1 15,12-1-15,13 0 16,-1 12 0,0 0-16,0 24 15,-11 0 1,-13 0-16,-12 12 15,-25 23-15,-35 24 16,-25 36 0,1 0-16,-25 0 15,109-107 1</inkml:trace>
          <inkml:trace contextRef="#ctx0" brushRef="#br0" timeOffset="716.8108">-762-522 0,'0'0'0,"0"0"15,0 0-15,0 0 16,0 0 0,0 0-16,0 0 15,13-12 1,23-12-16,0 13 15,0-1-15,1 0 16,-25 12 0,0 12-16,-12 11 15,-12 13 1,-25 11-16,-11 1 16,0-1-16,-1-11 15,13 0 1,12-13-16,0 1 15,12 0 1,-1 0-16,13 11 16,0 1-1,13 11-15,-1 1 16,0-1 0,-12 1-16,-12-13 15,0 1-15,-13-12 16,-11-1-1,-24-23-15,-13-12 16,0-11 0,1-25-16,24 13 15,11-13-15,13 1 16,12-1 0,36-23-16,37 0 15,23-12 1,13 23-16,24 25 15,-121 35-15</inkml:trace>
          <inkml:trace contextRef="#ctx0" brushRef="#br0" timeOffset="1191.3415">-1499 665 0,'0'0'15,"0"0"1,0 0-16,0 0 15</inkml:trace>
          <inkml:trace contextRef="#ctx0" brushRef="#br0" timeOffset="1046.3572">-1499 368 0,'0'0'0,"0"0"16,0 0 0,0 0-16,24 12 15,-24-12-15</inkml:trace>
          <inkml:trace contextRef="#ctx0" brushRef="#br0" timeOffset="2078.5994">-278 261 0,'0'0'15,"0"0"-15,0 0 16,0 0-16,0 0 16,0 0-1,0 0-15,-12 12 16,0 0-1,12-12-15,0 0 16,0 0 0,0 12-16,0-12 15,12 12-15,0 0 16,12-1 0,13-11-16,-13 0 15,0 0 1,0-11-16,-12-1 15,-12 0-15,0 0 16,0 0 0,-12 0-16,-12 0 15,0 12 1,0 0-16,12 0 16,0 0-1,12 0-15</inkml:trace>
          <inkml:trace contextRef="#ctx0" brushRef="#br0" timeOffset="-1420.1335">1270 332 0,'0'0'16,"0"0"-1,-12-11-15,0-1 16,0 0-16,0-12 15,12 0 1,0-23-16,12-1 16,12 1-1,1 11-15,11 1 16,-12 11 0,0 12-16,-12 12 15,0 0-15,0 12 16,-12 0-1,0 23-15,-12 1 16,-24 12 0,-24 11-16,-13 12 15,-12 0-15,1 12 16,35 0 0,25-11-16,0-13 15,24-23 1,12-1-16,12-11 15,13-12 1,-1 0-16,0-12 16,0 0-16,-24 0 15,-12 0 1,-12-12-16,-12 0 16,-36-12-1,-25 12-15,0-11 16,13-1-16,-1-12 15,13 1 1,11-1-16,13-11 16,12-1-1,12-35-15,24-12 16,12 0 0,0 24-16,-12 23 15,0 13-15,-12 11 16,0 12-1,0 12-15,0 0 16,-12 36 0,-12 35-16,0-12 15,-12 13-15,-1-1 16,13 0 0,-12-12-16,0-11 15,11-13 1,-11-11-16,0-12 15,0-12 1,-1 0-16,13-12 16,-12 0-16,0 12 15,11 0 1,1 0-16,0 12 16,0 0-1,0 12-15,12 11 16,-1 13-1,13 35-15,0-83 16</inkml:trace>
          <inkml:trace contextRef="#ctx0" brushRef="#br0" timeOffset="-1242.2868">327 1412 0,'0'0'0,"0"0"15,0 0 1,0 0-16</inkml:trace>
        </inkml:traceGroup>
        <inkml:traceGroup>
          <inkml:annotationXML>
            <emma:emma xmlns:emma="http://www.w3.org/2003/04/emma" version="1.0">
              <emma:interpretation id="{0BF3EB2A-892C-435D-9021-079D45311C39}" emma:medium="tactile" emma:mode="ink">
                <msink:context xmlns:msink="http://schemas.microsoft.com/ink/2010/main" type="inkWord" rotatedBoundingBox="32270,18371 32400,18393 32394,18428 32265,18406"/>
              </emma:interpretation>
            </emma:emma>
          </inkml:annotationXML>
          <inkml:trace contextRef="#ctx0" brushRef="#br0" timeOffset="4137.3689">339 1460 0,'0'0'16,"0"0"-16,0 0 15,0 0-15,0 0 16,0 0-1,0 0-15,0 0 16,0 0 0,0 0-16,0 0 15,0 0 1,0 0-16,12 0 16,24 0-16,1 0 15,-13 0 1,-12 0-16,0 0 15,-12 0 1,0 0-16,-24-12 16,-12 0-16,-1 12 15,13 0 1,24 0-16</inkml:trace>
        </inkml:traceGroup>
        <inkml:traceGroup>
          <inkml:annotationXML>
            <emma:emma xmlns:emma="http://www.w3.org/2003/04/emma" version="1.0">
              <emma:interpretation id="{CFDC9DF0-A042-477E-91B3-8FEB2204D9EA}" emma:medium="tactile" emma:mode="ink">
                <msink:context xmlns:msink="http://schemas.microsoft.com/ink/2010/main" type="inkWord" rotatedBoundingBox="32947,16862 33370,16933 33313,17275 32890,17205"/>
              </emma:interpretation>
            </emma:emma>
          </inkml:annotationXML>
          <inkml:trace contextRef="#ctx0" brushRef="#br0" timeOffset="3035.3583">980 166 0,'0'0'0,"0"0"16,0 0-1,0 0-15,0 0 16,0 0 0,0 0-16,12-23 15,0-1-15,13-12 16,-1 1 0,0-1-16,0 12 15,0 12 1,0 1-16,1-1 15,11 12 1,0 0-16,1 12 16,-13-1-16,12 1 15,0 0 1,-12 0-16,1-12 16,-13 0-1,-12 0-15,0 0 16,0 0-1,0 0-15,0 0 16,-12 12-16,0 0 16,-25 11-1,-35 25-15,-13 11 16,-12 1 0,25-13-16,72-47 15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03:41.6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EE38A8-7AF4-4CF2-A363-F0DEAF462B3C}" emma:medium="tactile" emma:mode="ink">
          <msink:context xmlns:msink="http://schemas.microsoft.com/ink/2010/main" type="writingRegion" rotatedBoundingBox="33897,12534 22799,13361 21855,713 32954,-114"/>
        </emma:interpretation>
      </emma:emma>
    </inkml:annotationXML>
    <inkml:traceGroup>
      <inkml:annotationXML>
        <emma:emma xmlns:emma="http://www.w3.org/2003/04/emma" version="1.0">
          <emma:interpretation id="{D514ACB6-EABB-486B-B4E4-4E00298E11D4}" emma:medium="tactile" emma:mode="ink">
            <msink:context xmlns:msink="http://schemas.microsoft.com/ink/2010/main" type="paragraph" rotatedBoundingBox="33632,11844 33475,12659 32997,12567 33154,11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D6B1D-B8F4-4404-AD9D-4DBC5D5CB827}" emma:medium="tactile" emma:mode="ink">
              <msink:context xmlns:msink="http://schemas.microsoft.com/ink/2010/main" type="line" rotatedBoundingBox="33632,11844 33475,12659 32997,12567 33154,11753"/>
            </emma:interpretation>
          </emma:emma>
        </inkml:annotationXML>
        <inkml:traceGroup>
          <inkml:annotationXML>
            <emma:emma xmlns:emma="http://www.w3.org/2003/04/emma" version="1.0">
              <emma:interpretation id="{75BA4E04-9582-4DD6-B867-E1783F786859}" emma:medium="tactile" emma:mode="ink">
                <msink:context xmlns:msink="http://schemas.microsoft.com/ink/2010/main" type="inkWord" rotatedBoundingBox="33632,11844 33475,12659 32997,12567 33154,11753"/>
              </emma:interpretation>
            </emma:emma>
          </inkml:annotationXML>
          <inkml:trace contextRef="#ctx0" brushRef="#br0">3145 11036 0,'0'0'0,"0"0"0,0 0 16,0 0-16,0 0 16,0 0-1,0 0-15,-24 11 16,-1-11-1,-11 0-15,0 0 16,12 0 0,0 0-16,-1 0 15,13 0-15,0 0 16,0 0 0,-12 12-16,0 0 15,-1 0-15,-11 12 16,0 11-1,0 1-15,-1 0 16,13-1 0,0 1-16,0-12 15,12-1 1,0-11-16,-1 0 16,13 0-16,0-12 15,0 0 1,0 0-16,13 0 15,11 0 1,12 0-16,0 0 16,1 0-1,-1 0-15,12 12 16,1 11-16,-1 1 16,-12 12-1,1-1-15,-25 1 16,0 0-1,-12-1-15,-12-11 16,0 0-16,-13-1 16,1 1-1,-12 0-15,0 0 16,-25-13 0,-23 1-16,-1 0 15,85-12 1</inkml:trace>
        </inkml:traceGroup>
      </inkml:traceGroup>
    </inkml:traceGroup>
    <inkml:traceGroup>
      <inkml:annotationXML>
        <emma:emma xmlns:emma="http://www.w3.org/2003/04/emma" version="1.0">
          <emma:interpretation id="{703C6C33-A430-434F-A27E-BBA79D046934}" emma:medium="tactile" emma:mode="ink">
            <msink:context xmlns:msink="http://schemas.microsoft.com/ink/2010/main" type="paragraph" rotatedBoundingBox="33504,10805 26931,11296 26805,9605 33378,9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BEBFE-1FC5-454C-8A7E-E14B97915FC4}" emma:medium="tactile" emma:mode="ink">
              <msink:context xmlns:msink="http://schemas.microsoft.com/ink/2010/main" type="line" rotatedBoundingBox="33504,10805 26931,11296 26805,9605 33378,9114"/>
            </emma:interpretation>
          </emma:emma>
        </inkml:annotationXML>
        <inkml:traceGroup>
          <inkml:annotationXML>
            <emma:emma xmlns:emma="http://www.w3.org/2003/04/emma" version="1.0">
              <emma:interpretation id="{7665302B-44CB-4C6A-B94B-E72DE18AA5E7}" emma:medium="tactile" emma:mode="ink">
                <msink:context xmlns:msink="http://schemas.microsoft.com/ink/2010/main" type="inkWord" rotatedBoundingBox="33481,10492 32787,10543 32741,9927 33435,9875"/>
              </emma:interpretation>
            </emma:emma>
          </inkml:annotationXML>
          <inkml:trace contextRef="#ctx0" brushRef="#br0" timeOffset="-23542.8851">2298 9707 0,'0'0'15,"0"0"1,36-12-16,49 12 16,48 0-16,-12 12 15,-121-12 1</inkml:trace>
          <inkml:trace contextRef="#ctx0" brushRef="#br0" timeOffset="-23829.9457">2879 9149 0,'0'0'0,"0"0"15,0 0 1,0 0-16,0 0 16,0 0-16,0 12 15,0 23 1,0 1-16,0 11 16,0 1-1,12 23-15,0 0 16,-12 0-1,12-11-15,0-13 16,-12-47-16</inkml:trace>
          <inkml:trace contextRef="#ctx0" brushRef="#br0" timeOffset="-24253.9348">2794 9078 0,'0'0'0,"0"0"0,0 0 15,0 0 1,0 11-16,0 1 15,0 12-15,-12 0 16,0 0 0,-12 11-16,-13 1 15,1-13 1,0 1-16,12-12 16,-1 0-16,13 0 15,12-12 1,0 0-16,0 0 15,12 12 1,25 0-16,11-1 16,1 1-16,-1 0 15,0 0 1,13 0-16,-1 0 16,-23 0-1,-37-12-15</inkml:trace>
        </inkml:traceGroup>
        <inkml:traceGroup>
          <inkml:annotationXML>
            <emma:emma xmlns:emma="http://www.w3.org/2003/04/emma" version="1.0">
              <emma:interpretation id="{D3523C5B-EE0A-410A-B20C-6CF504BC87C1}" emma:medium="tactile" emma:mode="ink">
                <msink:context xmlns:msink="http://schemas.microsoft.com/ink/2010/main" type="inkWord" rotatedBoundingBox="32220,10739 31635,10783 31575,9968 32159,9924"/>
              </emma:interpretation>
            </emma:emma>
          </inkml:annotationXML>
          <inkml:trace contextRef="#ctx0" brushRef="#br0" timeOffset="-14051.1957">1706 9564 0,'0'0'0,"0"0"16,0 0-16,0 0 15,0 0 1,0 0-16,0 0 16,0 0-1,0 24-15,0 23 16,0 1-16,0 11 15,0-11 1,0-1-16,12 1 16,-12-1-1,0-47-15</inkml:trace>
          <inkml:trace contextRef="#ctx0" brushRef="#br0" timeOffset="-14945.9923">1585 9125 0,'0'0'0,"0"0"0,0 0 15,0 0 1,0 0-16,0 0 15,0 0-15,0 0 16,0 0 0,0 0-16,0 0 15,0 0 1,0 0-16,0 0 16,0 0-1,0 0-15,0 0 16,-13 0-16,-11 0 15,-12 12 1,0 0-16,-1 12 16,13-1-1,12-11-15,0 12 16,12-12-16,0 0 16,12 11-1,0-11-15,12 0 16,1 0-1,-13 0-15,0 0 16,-12-12 0,0 0-16,0 0 15,0 0-15,-12 0 16,-25 12 0,-11-12-16,0 11 15,-1 1 1,13 0-16,0 0 15,-1 0-15,13 0 16,0 0 0,12-1-16,0 1 15,12 0 1,0 12-16,12 0 16,0 11-1,12 1-15,25-12 16,23-1-16,1-11 15,-1 0 1,-11 0-16,-61-12 16</inkml:trace>
        </inkml:traceGroup>
        <inkml:traceGroup>
          <inkml:annotationXML>
            <emma:emma xmlns:emma="http://www.w3.org/2003/04/emma" version="1.0">
              <emma:interpretation id="{1E592A27-82AE-4775-9873-786D5262862F}" emma:medium="tactile" emma:mode="ink">
                <msink:context xmlns:msink="http://schemas.microsoft.com/ink/2010/main" type="inkWord" rotatedBoundingBox="31140,10859 29454,10985 29382,10026 31068,9901"/>
              </emma:interpretation>
            </emma:emma>
          </inkml:annotationXML>
          <inkml:trace contextRef="#ctx0" brushRef="#br0" timeOffset="-13154.0027">532 9529 0,'0'0'16,"0"0"-16,0 0 15,0 11 1,0 1-16,0 0 15,0 0 1,-12 12-16,0-12 16,0-1-16,0 1 15,12-12 1,0 0-16,-12-12 16,12 1-1,0-13-15,0-12 16,0 1-1,0-13-15,0 1 16,12-1-16,0 1 16,-12 11-1,0 24-15,0 12 16,0 0 0</inkml:trace>
          <inkml:trace contextRef="#ctx0" brushRef="#br0" timeOffset="-12880.6833">97 10027 0,'0'0'16,"12"0"-16,36 0 16,37 0-16,0 0 15,-13 0 1,13 0-16,12 0 16,-25 24-1,-72-24-15</inkml:trace>
          <inkml:trace contextRef="#ctx0" brushRef="#br0" timeOffset="-11234.9697">-556 9576 0,'0'0'16,"0"0"-16,0 0 16,0 0-1,0 0-15,0 0 16,0 0 0,0 0-16,12-12 15,12 0 1,12 0-16,13 1 15,-1-1-15,-12 12 16,1 12 0,-25-1-16,0 25 15,0 0 1,-12 11-16,-12-11 16,-12 11-16,-13 1 15,1-13 1,12-11-16,0 0 15,-1-12 1,1-1-16,12 1 16,0 0-1,12-12-15,0 0 16,0 0-16,12 12 16,37 0-1,23 0-15,-11 0 16,-61-12-1</inkml:trace>
          <inkml:trace contextRef="#ctx0" brushRef="#br0" timeOffset="-11766.4243">-798 9196 0,'0'0'0,"0"0"16,0 0 0,0 0-16,0 0 15,0 0 1,0 0-16,0 0 16,-12 0-16,-25 12 15,-11 0 1,0 12-16,11-1 15,13-11 1,12 0-16,0 0 16,12 0-16,0-12 15,12 12 1,12 0-16,0 0 16,13-1-1,-1 1-15,-12 0 16,-12-12-1,-12 0-15,0 0 16,0 0-16,-12 0 16,-12 12-1,-12 0-15,-1 12 16,1-1 0,12 1-16,0 0 15,12 0 1,0-1-16,12 1 15,0 0-15,12-1 16,24 1 0,24 0-16,1-12 15,-13 0 1,1 0-16,-1-1 16,-48-11-16</inkml:trace>
        </inkml:traceGroup>
        <inkml:traceGroup>
          <inkml:annotationXML>
            <emma:emma xmlns:emma="http://www.w3.org/2003/04/emma" version="1.0">
              <emma:interpretation id="{92162678-B98C-4E22-961E-FA30DEB812BF}" emma:medium="tactile" emma:mode="ink">
                <msink:context xmlns:msink="http://schemas.microsoft.com/ink/2010/main" type="inkWord" rotatedBoundingBox="28820,11155 26931,11296 26805,9605 28694,9464"/>
              </emma:interpretation>
            </emma:emma>
          </inkml:annotationXML>
          <inkml:trace contextRef="#ctx0" brushRef="#br0" timeOffset="-9540.9054">-2407 9173 0,'0'0'0,"0"11"16,0 13-16,0 12 16,0-1-1,0 13-15,-12-13 16,0-11 0,0 0-16,0-12 15,0-12-15,-13 0 16,13 0-1,-12-12-15,0-12 16,12 0 0,0 13-16,12 11 15,0 0 1,-12 0-16,0 11 16,-13 1-16,1 12 15,12 0 1,-12-1-16,0-11 15,0 0 1,11-12-16,1 0 16,0 0-1,0-12-15,-12 0 16,12 1-16,-12-1 16,0 12-1,-13 0-15,-23 12 16,-13-1-1,-11 13-15,11 0 16,-12 23-16,13 13 16,11 11-1,1 0-15,60-71 16</inkml:trace>
          <inkml:trace contextRef="#ctx0" brushRef="#br0" timeOffset="-10161.7901">-2008 9089 0,'0'0'16,"0"0"0,0 0-16,0 0 15,12 12 1,0 0-16,-12 24 15,0 11-15,0 1 16,-12 11 0,0 0-16,0 1 15,0 11 1,12-71-16</inkml:trace>
          <inkml:trace contextRef="#ctx0" brushRef="#br0" timeOffset="-8909.5664">-1802 8698 0,'0'0'15,"0"0"-15,-12 12 16,-37 23 0,-72 25-16,1-1 15,23-12 1,0-11-16,0-12 15,0-24-15,13-12 16,35 0 0,13-12-16,24 1 15,12-13 1,12-11-16,24-1 16,13 12-16,-1 13 15,-12 35 1,1 11-16,-25 1 15,0 12 1,-36 59-16,-25 11 16,-11-23-1,-1-11-15,1-13 16,60-59-16</inkml:trace>
          <inkml:trace contextRef="#ctx0" brushRef="#br0" timeOffset="-10466.6878">-1730 9493 0,'0'0'0,"0"12"16,0 12 0,-12 11-16,0 1 15,-12 11 1,0-11-16,-24-1 16,-1 1-1,1-12-15,-13 11 16,13-11-16,12 0 15,36-24 1</inkml:trace>
          <inkml:trace contextRef="#ctx0" brushRef="#br0" timeOffset="-7085.8634">-2939 10027 0,'0'0'15,"0"0"1,0 0-16,0 0 15,0 0-15,0 12 16,-12 0 0,12 0-16,0-1 15,0 1 1,0 0-16,0-12 16,0 0-1,0 0-15,12 0 16,0 0-16,0 0 15,-12 0 1,0 0-16,0 0 16,0 0-1,0 0-15,0 0 16,0 0 0,0 0-16,0 0 15,0 0-15,0 0 16,-12 12-1,0 12-15,12-24 16</inkml:trace>
          <inkml:trace contextRef="#ctx0" brushRef="#br0" timeOffset="-5276.1835">-2927 10193 0,'0'0'0,"0"0"15,0 0 1,0 0-16,0 0 16,0 0-1,0 0-15,-12-12 16,12 0-16,0 0 16,0 1-1,0 11-15,0 0 16,0-12-1,12 0-15,-12 12 16,12 0 0,0 0-16,0 12 15,0 0-15,-12-1 16,0 1 0,0 0-16,-12 0 15,0 0 1,0-12-16,0 0 15,0 0-15,12-12 16,0 0 0,0 0-16,0 0 15,12-11 1,0 11-16,-12 12 16</inkml:trace>
          <inkml:trace contextRef="#ctx0" brushRef="#br0" timeOffset="-4624.1585">-2915 10229 0,'0'0'0,"0"0"16,0 0-16,0 0 15,-12-12 1,0 0-16,0 0 15,12 0 1,0 0-16,0 0 16,0 1-16,0-1 15,0 12 1,0 0-16,0 0 16,12 0-1,-12 0-15,12 12 16,-12-1-1,0 1-15,0-12 16,0 12-16,0-12 16,0 0-1,0 0-15,0 0 16,0 0 0,0 0-16,0-12 15,0 12 1</inkml:trace>
          <inkml:trace contextRef="#ctx0" brushRef="#br0" timeOffset="-4360.4365">-2987 10134 0,'0'0'16,"0"0"-16</inkml:trace>
          <inkml:trace contextRef="#ctx0" brushRef="#br0" timeOffset="-8534.8198">-3556 10478 0,'0'0'0,"0"0"15,12 0 1,61 0-16,72-12 16,-12 0-16,-12 0 15,0 12 1,-121 0-16</inkml:trace>
          <inkml:trace contextRef="#ctx0" brushRef="#br0" timeOffset="-6338.8263">-3048 10146 0,'0'0'0,"0"0"15,0 0-15,0 0 16,0 0 0,-12 0-16,0-12 15,12 12 1,0-12-16,0 0 16,0 0-16,12 0 15,0 0 1,0 12-16,0 0 15,0 0 1,-12 0-16,12 12 16,-12 0-1,0 0-15,-12 12 16,0-12-16,0-1 16,0 1-1,0-12-15,12 0 16,0 0-1,0 0-15,0 0 16</inkml:trace>
          <inkml:trace contextRef="#ctx0" brushRef="#br0" timeOffset="-5956.7831">-3024 10110 0,'0'0'15,"0"0"-15,0 0 16</inkml:trace>
          <inkml:trace contextRef="#ctx0" brushRef="#br0" timeOffset="-9361.9932">-3036 10205 0,'0'0'0,"0"0"15,0 0 1,0 0-16</inkml:trace>
        </inkml:traceGroup>
      </inkml:traceGroup>
    </inkml:traceGroup>
    <inkml:traceGroup>
      <inkml:annotationXML>
        <emma:emma xmlns:emma="http://www.w3.org/2003/04/emma" version="1.0">
          <emma:interpretation id="{57276EDF-B414-499E-BAA5-8E65A6769CC7}" emma:medium="tactile" emma:mode="ink">
            <msink:context xmlns:msink="http://schemas.microsoft.com/ink/2010/main" type="paragraph" rotatedBoundingBox="22438,7109 33409,7167 33399,9084 22428,90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91243D-89FB-4B46-A704-FEDCE15F03DC}" emma:medium="tactile" emma:mode="ink">
              <msink:context xmlns:msink="http://schemas.microsoft.com/ink/2010/main" type="line" rotatedBoundingBox="22438,7109 33409,7167 33399,9084 22428,9027"/>
            </emma:interpretation>
          </emma:emma>
        </inkml:annotationXML>
        <inkml:traceGroup>
          <inkml:annotationXML>
            <emma:emma xmlns:emma="http://www.w3.org/2003/04/emma" version="1.0">
              <emma:interpretation id="{F7F4393D-2F8D-453C-A339-2A77D34AB569}" emma:medium="tactile" emma:mode="ink">
                <msink:context xmlns:msink="http://schemas.microsoft.com/ink/2010/main" type="inkWord" rotatedBoundingBox="32873,8009 33404,8012 33401,8690 32869,8687"/>
              </emma:interpretation>
            </emma:emma>
          </inkml:annotationXML>
          <inkml:trace contextRef="#ctx0" brushRef="#br0" timeOffset="-104416.5049">2516 7381 0,'0'0'15,"0"0"1,0 0-16,0 0 15,0 0-15,0 0 16,0 0 0,0 0-16,0 0 15,0 0 1,0 0-16,12-12 16,0 0-16,12-24 15,13 1 1,-1 11-16,0 0 15,0 1 1,1 11-16,-1 12 16,-12 0-1,-12 12-15,0 11 16,0 13-16,-12 11 16,-12 1-1,0-13-15,0 1 16,0-12-1,-12-12-15,0-1 16,12-11 0,12 0-16,0 0 15,0 0-15,0 0 16,0 0 0,12 12-16,0 0 15,12 12 1,12 0-16,1 11 15,-13 1-15,0-12 16,-12 11 0,-12-11-16,0 0 15,-24 11 1,-12 1-16,-37-1 16,-12-11-1,1-12-15,11-12 16,13 0-16,23-12 15,13 0 1,0 0-16,12 1 16,12-1-1,0 12-15,0 0 16</inkml:trace>
        </inkml:traceGroup>
        <inkml:traceGroup>
          <inkml:annotationXML>
            <emma:emma xmlns:emma="http://www.w3.org/2003/04/emma" version="1.0">
              <emma:interpretation id="{BB42172D-10A9-46DA-88CC-27CFF7CE4216}" emma:medium="tactile" emma:mode="ink">
                <msink:context xmlns:msink="http://schemas.microsoft.com/ink/2010/main" type="inkWord" rotatedBoundingBox="27938,7228 32537,7252 32528,9080 27929,9055"/>
              </emma:interpretation>
            </emma:emma>
          </inkml:annotationXML>
          <inkml:trace contextRef="#ctx0" brushRef="#br0" timeOffset="-48060.5793">-2274 6764 0,'0'0'15,"0"0"-15,0 0 16,0 0-16,0 0 16,-12 11-1,-12 13-15,-12 24 16,-13 11-1,1 0-15,-1-11 16,13-1 0,12 1-16,24-48 15</inkml:trace>
          <inkml:trace contextRef="#ctx0" brushRef="#br0" timeOffset="-47517.9235">-2286 7179 0,'0'0'15,"0"0"-15,0 0 16,0 0 0,0 0-16,0 0 15,-12 24-15,-12 47 16,0 0-1,12 24-15,-1-24 16,13-11 0,0-13-16,13 0 15,23 13 1,12-13-16,25 1 16,-73-48-16</inkml:trace>
          <inkml:trace contextRef="#ctx0" brushRef="#br0" timeOffset="-43542.7092">-1596 7215 0,'0'0'0,"0"0"15,0 0 1,0 0-16,0 0 15,0 0 1,0 0-16,-13 11 16,-11 1-16,0 24 15,-12 11 1,-1 1-16,1-1 16,12-11-1,0-1-15,12 1 16,12-12-16,0 11 15,12-11 1,12 12-16,0-1 16,12-11-1,13 24-15,-49-48 16</inkml:trace>
          <inkml:trace contextRef="#ctx0" brushRef="#br0" timeOffset="-43983.291">-1996 7464 0,'0'0'0,"0"0"16,0 0 0,0 0-16,0 0 15,0 0-15,0 0 16,0 0-1,0-12-15,12-12 16,1 0 0,-1 1-16,12-1 15,-12 12 1,12 0-16,-12 0 16,0 12-16,0 0 15,1 12 1,-1 24-16,-12 11 15,-12 1 1,-1-1-16,-11 1 16,0-13-16,0 1 15,0-12 1,12-1-16,-1-11 16,1 0-1,0 0-15,0 12 16,12-24-1</inkml:trace>
          <inkml:trace contextRef="#ctx0" brushRef="#br0" timeOffset="-43095.689">-1367 7654 0,'0'0'16,"0"0"-16,0 0 16,0 11-1,-12 13-15,0 24 16,0-1-16,0 1 16,12-1-1,0 1-15,0-1 16,12-11-1,-12-36-15</inkml:trace>
          <inkml:trace contextRef="#ctx0" brushRef="#br0" timeOffset="-41805.8932">-871 7440 0,'0'0'16,"0"0"-1,0 0-15,12 0 16,13 0 0,11 0-16,0 0 15,0 12-15,1-12 16,11 0-1,0 12-15,-11-12 16,-13 0 0,0 0-16,-24 0 15</inkml:trace>
          <inkml:trace contextRef="#ctx0" brushRef="#br0" timeOffset="-41541.809">-943 7642 0,'0'0'16,"0"0"-16,0 0 16,12 0-1,24 12-15,0-12 16,13 0-16,-1 0 15,0 0 1,1 0-16,-1 0 16,13 0-1,-1 11-15,-60-11 16</inkml:trace>
          <inkml:trace contextRef="#ctx0" brushRef="#br0" timeOffset="-42437.7748">-1391 7179 0,'0'0'0,"0"0"15,12 0-15,0 0 16,13 0-1,-1 12-15,12 12 16,0-1 0,1 25-16,11-1 15,-12 13 1,1 11-16,-25-24 16,-12 1-16,0-1 15,0 1 1,-12-13-16,-1 13 15,1-13 1,-12 1-16,-12-1 16,36-35-1</inkml:trace>
          <inkml:trace contextRef="#ctx0" brushRef="#br0" timeOffset="-41056.9013">-254 7381 0,'0'0'0,"0"0"15,0 0 1,0 12-16,0-1 15,-12 1-15,0 12 16,0 0 0,12-1-16,0-11 15,12 0 1,0 12-16,12-12 16,0 0-1,1 0-15,-1-1 16,-12-11-16,0 0 15,0 0 1,12-11-16,-12-1 16,0-12-1,-12 0-15,0 0 16,-12 1-16,0-1 16,-12 12-1,0 0-15,0 0 16,-13 1-1,13 11-15,-12 11 16,0 13-16,11 12 16,25-36-1</inkml:trace>
          <inkml:trace contextRef="#ctx0" brushRef="#br0" timeOffset="-50560.9095">508 7274 0,'0'0'15,"0"0"-15,12 47 16,12 36 0,1 12-16,-1-23 15,0-1 1,0-12-16,-12-11 16,-12-25-16,0-11 15,0 0 1,0-12-16,0 0 15,-12 0 1,-12 0-16,0 0 16,-25 12-16,-23 0 15,-1 11 1,13 1-16,-25 12 16,13 11-1,11 1-15,13-1 16,-13 1-1,-11-1-15,-13 1 16,24-13-16,13 1 16,48-36-1</inkml:trace>
          <inkml:trace contextRef="#ctx0" brushRef="#br0" timeOffset="-51003.5735">1222 7298 0,'0'0'16,"0"0"-16,0 0 15,0 0 1,0 11-16,12 25 16,0 23-16,0 13 15,0-1 1,0 0-16,0-12 16,-12 1-1,0-60-15</inkml:trace>
          <inkml:trace contextRef="#ctx0" brushRef="#br0" timeOffset="-50115.9072">1984 6443 0,'-12'12'16,"-25"24"-16,-59 47 15,-98 71 1,-12-12-16,49-59 16,0-23-16,-12-25 15,23-23 1,50-12-16,11-35 16,12-13-1,37-23-15,12 0 16,36-12-1,24-36-15,37 24 16,12 48-16,-1 23 16,-11 24-1,-13 24-15,-35-1 16,-13 13 0,-49 47-16,-47 12 15,-25 12-15,109-107 16</inkml:trace>
          <inkml:trace contextRef="#ctx0" brushRef="#br0" timeOffset="-104190.2119">1766 7713 0,'0'0'0,"12"0"15,49 0-15,35-12 16,13 12 0,-109 0-16</inkml:trace>
        </inkml:traceGroup>
        <inkml:traceGroup>
          <inkml:annotationXML>
            <emma:emma xmlns:emma="http://www.w3.org/2003/04/emma" version="1.0">
              <emma:interpretation id="{33D9CDC8-C2B0-4271-80AD-044282E0262F}" emma:medium="tactile" emma:mode="ink">
                <msink:context xmlns:msink="http://schemas.microsoft.com/ink/2010/main" type="inkWord" rotatedBoundingBox="22438,7109 27687,7137 27678,9007 22429,8979"/>
              </emma:interpretation>
            </emma:emma>
          </inkml:annotationXML>
          <inkml:trace contextRef="#ctx0" brushRef="#br0" timeOffset="-38124.2089">-4233 8176 0,'0'0'16,"0"0"-16,0 0 15,0 0 1</inkml:trace>
          <inkml:trace contextRef="#ctx0" brushRef="#br0" timeOffset="-38292.9378">-4028 7298 0,'0'0'0,"0"0"0,0 0 15,12 11-15,1 13 16,-1 12 0,0-1-16,12 1 15,-12-12 1,0-12-16,0-1 15,0 1-15,-12-12 16,0 0 0,0 0-16,-12 12 15,0 0 1,-12 0-16,-12 12 16,-1-1-1,1 1-15,-12 12 16,11-13-16,-11 13 15,0 0 1,-1-1-16,1 1 16,-13 11-1,13 1-15,48-48 16</inkml:trace>
          <inkml:trace contextRef="#ctx0" brushRef="#br0" timeOffset="-36911.7463">-5044 7321 0,'0'0'16,"0"0"0,12 12-16,13 12 15,-1 12-15,0 11 16,0 0-1,-12 1-15,-12-12 16,-24-1 0,-12 1-16,0-1 15,-1-11 1,37-24-16</inkml:trace>
          <inkml:trace contextRef="#ctx0" brushRef="#br0" timeOffset="-37624.462">-4475 7250 0,'0'0'15,"0"0"-15,0 12 16,0 0-16,0 12 16,0-1-1,0-11-15,0 0 16,0 12 0,0 0-16,-12-1 15,0 13-15,0-1 16,-13 13-1,1-12-15,0-1 16,0 1 0,-12-1-16,-13 1 15,1 0 1,-13-1-16,13 1 16,12-24-16,11-1 15,25-11 1</inkml:trace>
          <inkml:trace contextRef="#ctx0" brushRef="#br0" timeOffset="-37209.7483">-3447 6325 0,'0'0'0,"0"23"16,-24 13-1,-37 23-15,-108 48 16,-12 12 0,11-13-16,13-34 15,48-25-15,24-23 16,25-12-1,24-12-15,11-12 16,13-12 0,0-23-16,24-1 15,25 1 1,23 11-16,1 12 16,-13 24-16,-24 12 15,0 48 1,-36 23-16,-48 47 15,-25 24 1,85-154-16</inkml:trace>
          <inkml:trace contextRef="#ctx0" brushRef="#br0" timeOffset="-48836.6159">-3217 7535 0,'0'0'16,"24"0"-16,12-12 15,1 0 1,11-23-16,0-1 16,-11-23-16,-1-1 15,-12-11 1,0 0-16,-12 12 16,-12 11-1,0 13-15,0 23 16,0 12-1,0 0-15,-12 12 16,-12 35-16,-12 48 16,-1 47-1,13-23-15,12-12 16,24-12 0,0 23-16,0-23 15,1 0-15,-1-24 16,0-23-1,0-1-15,-12-47 16</inkml:trace>
          <inkml:trace contextRef="#ctx0" brushRef="#br0" timeOffset="-48571.3336">-3362 7713 0,'0'0'0,"24"0"16,24-12-1,25 0-15,-1 0 16,13 0-16,0 1 15,-1-1 1,1 0-16,-85 12 16</inkml:trace>
          <inkml:trace contextRef="#ctx0" brushRef="#br0" timeOffset="-36368.9534">-5527 8152 0,'0'0'15,"0"0"-15,0 0 16</inkml:trace>
          <inkml:trace contextRef="#ctx0" brushRef="#br0" timeOffset="-36608.2426">-5261 7321 0,'0'0'16,"0"12"-16,0 24 16,0-1-1,0 1-15,-12-12 16,-1-12-16,1-1 15,0 1 1,-12 0-16,-12 12 16,-25 12-1,1-1-15,-1 13 16,13 11 0,0 0-16,23-11 15,13-13-15,12-11 16,0-24-1</inkml:trace>
          <inkml:trace contextRef="#ctx0" brushRef="#br0" timeOffset="-34559.7345">-6991 6645 0,'0'0'0,"0"24"16,0 23-1,0 36-15,-12 0 16,12-12-1,0-11-15,0-1 16,12 0 0,12 1-16,-24-60 15</inkml:trace>
          <inkml:trace contextRef="#ctx0" brushRef="#br0" timeOffset="-34381.6062">-6181 6669 0,'0'0'0,"0"0"16,0 12-16,0-12 15</inkml:trace>
          <inkml:trace contextRef="#ctx0" brushRef="#br0" timeOffset="-34864.6483">-6435 7571 0,'0'0'0,"0"0"16,0 0-16,0-12 16,13-24-1,-1-23-15,0-12 16,12 11-16,0 13 16,24-1-1,13 1-15,12 11 16,-13 12-1,-12 13-15,1 11 16,-13 0 0,0 0-16,-11 11 15,-1 1-15,-12 0 16,-12-12 0,0 12-16,0 0 15,-36 35 1,-37 13-16,-36 11 15,0-24-15,-12 1 16,-36-13 0,12-11-16,36-12 15,24-12 1,13-12-16,11 0 16,13-11-1,12-1-15,24-12 16,12 1-16,0-1 15,12 12 1,12 1-16,24-1 16,13 0-1,-1 12-15,1 0 16,-13 12-16,-12 0 16,-11 0-1,-1 0-15,-12 0 16,-12 0-1,0 0-15,-12 12 16,-12 0 0,-13 0-16,-11 12 15,-1-1-15,-11 1 16,0 0 0,11-12-16,1 0 15,11 0 1,37-12-16</inkml:trace>
          <inkml:trace contextRef="#ctx0" brushRef="#br0" timeOffset="-33652.994">-7826 7191 0,'0'0'16,"0"0"-16,0 0 15,0 0 1,0 0-16,0-12 16,0 0-16,13 0 15,11-12 1,12 1-16,0-1 16,1 0-1,11 24-15,-12 0 16,-12 12-1,1 0-15,-1 12 16,-12 11-16,-24 25 16,0-1-1,0 0-15,-13 1 16,1-25 0,-12 1-16,0-12 15,12-1 1,-1-11-16,13 0 15,0 0-15,12-12 16,0 0 0,12 12-16,25-12 15,23 0 1,37 0-16,-97 0 16</inkml:trace>
          <inkml:trace contextRef="#ctx0" brushRef="#br0" timeOffset="-30748.3234">-7547 7369 0,'0'0'0,"0"0"0,0 0 16,0 0 0,0 0-16,0 0 15,0 0 1,0 0-16,0 0 16,0 0-1,0 0-15,0 0 16,0 0-1,-12 12-15,-1 0 16,-11-1-16,0 1 16,0 12-1,-12 0-15,-13-1 16,13 1 0,12-12-16,0 0 15,-1 0-15,13 0 16,12-12-1,0 0-15,0 0 16,0 0 0,24 12-16,1-1 15,23 1-15,0-12 16,13 0 0,-1 0-16,13 0 15,-73 0 1</inkml:trace>
          <inkml:trace contextRef="#ctx0" brushRef="#br0" timeOffset="-29764.0226">-7717 7606 0,'0'0'0,"0"0"16,12 0-16,13 0 16,-1 0-1,12 0-15,12 0 16,1 0-1,11 0-15,1 0 16,-13 0-16,-12 0 16,-11 0-1,-13 0-15,-12 0 16,0 0 0,0 0-16,-24 0 15,-13 0 1,-11 12-16,0-12 15,-13 0-15,-24 12 16,-23-12 0,23 0-16,12 0 15,25 0 1,0 0-16,11 0 16,13 0-1,0 0-15,12 0 16,0 0-16,12 0 15,0 0 1,0 0-16,0 0 16,24-12-1,12 0-15,25 0 16,-13 12-16,0 0 16,-48 0-1</inkml:trace>
          <inkml:trace contextRef="#ctx0" brushRef="#br0" timeOffset="-29302.6614">-7729 7487 0,'0'0'0,"0"0"16,-12 12-1,0 0-15,-24 12 16,-1 0-16,-11 11 16,48-35-1</inkml:trace>
        </inkml:traceGroup>
      </inkml:traceGroup>
    </inkml:traceGroup>
    <inkml:traceGroup>
      <inkml:annotationXML>
        <emma:emma xmlns:emma="http://www.w3.org/2003/04/emma" version="1.0">
          <emma:interpretation id="{0F2B8A7F-8F35-4DD3-8943-060F9BF75B7A}" emma:medium="tactile" emma:mode="ink">
            <msink:context xmlns:msink="http://schemas.microsoft.com/ink/2010/main" type="paragraph" rotatedBoundingBox="33235,7272 27608,7288 27602,5450 33230,5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1A231-49CD-4355-94AA-C3B56758E4CB}" emma:medium="tactile" emma:mode="ink">
              <msink:context xmlns:msink="http://schemas.microsoft.com/ink/2010/main" type="line" rotatedBoundingBox="33235,7272 27608,7288 27602,5450 33230,5434"/>
            </emma:interpretation>
          </emma:emma>
        </inkml:annotationXML>
        <inkml:traceGroup>
          <inkml:annotationXML>
            <emma:emma xmlns:emma="http://www.w3.org/2003/04/emma" version="1.0">
              <emma:interpretation id="{2A65E7DE-D2A7-4E73-ACAD-9D9CE4C0A551}" emma:medium="tactile" emma:mode="ink">
                <msink:context xmlns:msink="http://schemas.microsoft.com/ink/2010/main" type="inkWord" rotatedBoundingBox="33233,6433 31781,6437 31779,5902 33231,5898"/>
              </emma:interpretation>
            </emma:emma>
          </inkml:annotationXML>
          <inkml:trace contextRef="#ctx0" brushRef="#br0" timeOffset="-107881.773">-1427 5162 0,'0'0'0,"0"0"16,12 11-1,0 1-15,0 24 16,0 0 0,-12-1-16,0 1 15,-12 11-15,0-11 16,-12-12 0,0-13-16,-13 1 15,13-12 1,-12 0-16,12-12 15,0 1 1,-1-25-16,1 0 16,12 1-16,0 11 15,0 12 1,12 12-16,0 0 16,0 12-1,-12 24-15,0-1 16,0 1-1,-1 11-15,1-11 16,0-12-16,0-13 16,0-11-1,-12 0-15,0 0 16,-13-11 0,13-1-16,0 0 15,-12 0-15,-1 0 16,-11 12-1,12 0-15,0 0 16,-1 12 0,1 12-16,0-1 15,-1 13 1,1 12-16,-12 11 16,-13 12-16,61-71 15</inkml:trace>
          <inkml:trace contextRef="#ctx0" brushRef="#br0" timeOffset="-106908.7159">-2879 6479 0,'0'0'16,"13"0"-16,71 0 16,49 0-1,-12-12-15,24-12 16,-145 24-16</inkml:trace>
        </inkml:traceGroup>
        <inkml:traceGroup>
          <inkml:annotationXML>
            <emma:emma xmlns:emma="http://www.w3.org/2003/04/emma" version="1.0">
              <emma:interpretation id="{6338006B-5784-419D-80D5-8C74044FD7C4}" emma:medium="tactile" emma:mode="ink">
                <msink:context xmlns:msink="http://schemas.microsoft.com/ink/2010/main" type="inkWord" rotatedBoundingBox="31094,7278 27608,7288 27602,5450 31088,5440"/>
              </emma:interpretation>
            </emma:emma>
          </inkml:annotationXML>
          <inkml:trace contextRef="#ctx0" brushRef="#br0" timeOffset="-112463.9559">1294 5435 0,'0'0'0,"0"0"16,49 0 0,23 0-16,13 0 15,12 0 1,24 0-16,12 11 15,-133-11-15</inkml:trace>
          <inkml:trace contextRef="#ctx0" brushRef="#br0" timeOffset="-112727.5767">2274 5268 0,'0'0'15,"0"0"1,0 0-16,0-11 16,0-1-1,0-12-15,12-12 16,12 1-16,0 11 16,13 0-1,11 12-15,1 12 16,-1 24-1,-12 0-15,-12 23 16,-12 1-16,-24-13 16,-12 13-1,-12-1-15,-12 1 16,-1-13 0,1-11-16,11 0 15,1-12 1,12 0-16,12-12 15,0 0-15,12 0 16,0 0 0,0 0-16,12 11 15,24 1 1,49 12-16,12-12 16,-1 0-16,-23 0 15,-25 0 1,1-1-16,-49-11 15</inkml:trace>
          <inkml:trace contextRef="#ctx0" brushRef="#br0" timeOffset="-110443.7687">-181 5363 0,'0'0'16,"0"0"-16,0 0 15,-12-12-15,-1 1 16,1-1 0,0 0-16,0 0 15,12 0 1,0 0-16,0-11 16,12-1-16,0 0 15,13 0 1,-1 1-16,0 11 15,0 0 1,0 12-16,-12 0 16,13 24-16,-13 11 15,0 13 1,-12-1-16,0 12 16,-12 13-1,-12-1-15,-1-12 16,1-11-1,0-13-15,12-11 16,0 0 0,12-24-16</inkml:trace>
          <inkml:trace contextRef="#ctx0" brushRef="#br0" timeOffset="-109398.6842">520 5423 0,'0'0'16,"0"0"0,12 35-16,-12-35 15,0 0 1,0 12-16,0 12 15,0 11-15,12 13 16,0-1 0,1 1-16,-1-13 15,0-11 1,0 0-16,-12-24 16</inkml:trace>
          <inkml:trace contextRef="#ctx0" brushRef="#br0" timeOffset="-109872.9245">182 4995 0,'0'0'0,"0"0"16,0 0-1,0 0-15,0 0 16,0 0-16,0 0 15,0 0 1,0 0-16,0 0 16,0 12-1,-13 24-15,1 0 16,-12 11 0,12-11-16,0-1 15,0-11-15,0 0 16,0-1-1,0 1-15,12 0 16,0 0 0,0-1-16,12 13 15,12-12 1,12 11-16,13 1 16,-1-12-16,0-1 15,-48-23 1</inkml:trace>
          <inkml:trace contextRef="#ctx0" brushRef="#br0" timeOffset="-108859.9244">-556 5482 0,'0'0'0,"0"0"15,-12 12 1,0 12-16,-13 11 16,-11 1-1,-24-1-15,-1 1 16,1 0-16,-1-13 16,13-11-1,-1 0-15,25-12 16,24 0-1</inkml:trace>
          <inkml:trace contextRef="#ctx0" brushRef="#br0" timeOffset="-108563.4153">-968 4924 0,'0'0'0,"0"0"15,0 0 1,0 36-16,13 11 16,-13 36-16,0 12 15,-13 0 1,1-12-16,0 0 15,0-11 1,0-13-16,0-12 16,12-47-16</inkml:trace>
          <inkml:trace contextRef="#ctx0" brushRef="#br0" timeOffset="-107684.8242">-1959 6063 0,'0'0'16,"0"0"-16,0 0 16,0 0-1</inkml:trace>
          <inkml:trace contextRef="#ctx0" brushRef="#br0" timeOffset="-107232.3127">-1088 4675 0,'0'0'0,"0"0"16,-13 24-16,-35 23 15,-49 13 1,-36-1-16,12-23 16,37-25-16,-1-11 15,-12-11 1,13-1-16,11-12 16,25-12-1,23 1-15,1-1 16,24-11-1,12 11-15,12 12 16,1 12-16,11 24 16,0 12-1,-12 12-15,1 11 16,-13 1 0,-24 11-16,0 12 15,-13 0 1,-11-11-16,36-60 15</inkml:trace>
        </inkml:traceGroup>
      </inkml:traceGroup>
    </inkml:traceGroup>
    <inkml:traceGroup>
      <inkml:annotationXML>
        <emma:emma xmlns:emma="http://www.w3.org/2003/04/emma" version="1.0">
          <emma:interpretation id="{D0149F7C-4015-4585-A11E-5443C331696C}" emma:medium="tactile" emma:mode="ink">
            <msink:context xmlns:msink="http://schemas.microsoft.com/ink/2010/main" type="paragraph" rotatedBoundingBox="33017,4619 29245,5129 29016,3434 32788,2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0D946-97EF-4C81-8BB9-34D4779A06B9}" emma:medium="tactile" emma:mode="ink">
              <msink:context xmlns:msink="http://schemas.microsoft.com/ink/2010/main" type="line" rotatedBoundingBox="33017,4619 29245,5129 29016,3434 32788,2924"/>
            </emma:interpretation>
          </emma:emma>
        </inkml:annotationXML>
        <inkml:traceGroup>
          <inkml:annotationXML>
            <emma:emma xmlns:emma="http://www.w3.org/2003/04/emma" version="1.0">
              <emma:interpretation id="{F979EBDE-8A1E-48FA-A6BC-6130E4773215}" emma:medium="tactile" emma:mode="ink">
                <msink:context xmlns:msink="http://schemas.microsoft.com/ink/2010/main" type="inkWord" rotatedBoundingBox="33017,4619 29245,5129 29016,3434 32788,2924"/>
              </emma:interpretation>
            </emma:emma>
          </inkml:annotationXML>
          <inkml:trace contextRef="#ctx0" brushRef="#br0" timeOffset="-119512.8098">2431 3073 0,'0'0'16,"0"0"-16,0 0 16,0 0-1,0 0-15,0 0 16,0 0-16,0 12 15,0 24 1,12 11-16,0 36 16,1 24-1,-1 0-15,0-24 16,-12 0 0,0 0-16,0-83 15</inkml:trace>
          <inkml:trace contextRef="#ctx0" brushRef="#br0" timeOffset="-119196.6064">1742 3797 0,'0'0'0,"72"12"15,61 12 1,25 11-16,-158-35 16</inkml:trace>
          <inkml:trace contextRef="#ctx0" brushRef="#br0" timeOffset="-114926.5043">1706 3215 0,'0'0'0,"0"0"15,0 0-15,-13 36 16,-23 23 0,-24 1-16,-37 11 15,0-24 1,25-23-16,-13-12 15,-12-12 1,12-12-16,13 0 16,11-11-16,13-1 15,12 12 1,12 0-16,-1 12 16,-11 12-1,0 12-15,-13 23 16,-23 12-1,-13 13-15,-36-1 16,0 0-16,12 12 16,25 0-1,84-83-15</inkml:trace>
          <inkml:trace contextRef="#ctx0" brushRef="#br0" timeOffset="-114569.4914">750 3180 0,'24'-12'0,"49"-71"15,11-71 1,-23 23-16,-25-23 15,-24 23 1,-12 48-16,-12 24 16,-24 23-16,-37 13 15,-11 23 1,11 23-16,13 13 16,23 0-1,13-1-15,12 1 16,12 11-1,24 24-15,25 12 16,11 1-16,-60-84 16</inkml:trace>
          <inkml:trace contextRef="#ctx0" brushRef="#br0" timeOffset="-113624.2895">-605 3014 0,'0'0'15,"0"0"-15,0 0 16,0 0 0,-24 12-16,-48 23 15,-25 13 1,12-13-16,25-11 16,23 0-1,1-1-15,24-11 16,0 0-16,12 0 15,12 12 1,0 0-16,0 11 16,0 1-1,-24 11-15,-12 24 16,-12-11 0,-13 11-16,-11 0 15,11 24-15,13-12 16,12-12-1,24 12-15,12-23 16,24-13 0,61 1-16,97-1 15,-49-35 1,97-24-16,-25-23 16,13-49-16,-12 13 15,60-36 1</inkml:trace>
          <inkml:trace contextRef="#ctx0" brushRef="#br0" timeOffset="-114127.6573">-12 3382 0,'0'0'0,"-12"23"16,0 1-16,0 0 15,0-12 1,-13-12-16,1 0 16,0-12-16,12 0 15,12 0 1,0-12-16,12 1 16,12-1-1,0 0-15,1 12 16,-1 12-16,0 12 15,-12 12 1,0 11-16,-24 13 16,-12-1-1,-49 25-15,-48-1 16,0-12 0,13-23-16,-1-1 15,109-35-15</inkml:trace>
        </inkml:traceGroup>
      </inkml:traceGroup>
    </inkml:traceGroup>
    <inkml:traceGroup>
      <inkml:annotationXML>
        <emma:emma xmlns:emma="http://www.w3.org/2003/04/emma" version="1.0">
          <emma:interpretation id="{D8DEE2CD-DB3C-496F-A51E-34A241354D1F}" emma:medium="tactile" emma:mode="ink">
            <msink:context xmlns:msink="http://schemas.microsoft.com/ink/2010/main" type="paragraph" rotatedBoundingBox="33099,2366 24313,2726 24217,385 33003,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A3CCB7-4E60-46B6-A473-2B14143B47ED}" emma:medium="tactile" emma:mode="ink">
              <msink:context xmlns:msink="http://schemas.microsoft.com/ink/2010/main" type="line" rotatedBoundingBox="33099,2366 24313,2726 24217,385 33003,25"/>
            </emma:interpretation>
          </emma:emma>
        </inkml:annotationXML>
        <inkml:traceGroup>
          <inkml:annotationXML>
            <emma:emma xmlns:emma="http://www.w3.org/2003/04/emma" version="1.0">
              <emma:interpretation id="{F4075452-CBE8-426B-8040-0AE1A9395B59}" emma:medium="tactile" emma:mode="ink">
                <msink:context xmlns:msink="http://schemas.microsoft.com/ink/2010/main" type="inkWord" rotatedBoundingBox="33099,2366 29411,2517 29315,176 33003,25"/>
              </emma:interpretation>
            </emma:emma>
          </inkml:annotationXML>
          <inkml:trace contextRef="#ctx0" brushRef="#br0" timeOffset="-132419.7308">883 0 0,'0'0'0,"0"0"0,0 0 15,0 0 1,0 0-16,0 0 16,0 11-1,0 13-15,0 0 16,0 12-16,0-1 16,0 1-1,0-13-15,0 1 16,0 0-1,-12 0-15,0-12 16,0-1 0,-12 1-16,-1 0 15,1 0-15,0-12 16,0 0 0,0 0-16,12 0 15,-1-12 1,1 0-16,0 0 15,0-11 1,0-13-16,0 12 16,0 1-16,12-1 15,0 12 1,0 0-16,0 12 16,0 0-1,0 0-15,0 0 16,0 0-16,0 12 15,-12 12 1,0-1-16,0 1 16,-1 12-1,1-1-15,-12-11 16,0 12 0,-24-1-16,-1-11 15,-11 0-15,-1-12 16,25 0-1,0-12-15,12 0 16,11 0 0,1-12-16,12 12 15,0-12-15,12 0 16,25 0 0,-1 0-16,0 12 15,-12 0 1,-11 24-16,-1 12 15,-37 35-15,-35 12 16,-25 0 0,13-24-16,-13-11 15,85-48 1</inkml:trace>
          <inkml:trace contextRef="#ctx0" brushRef="#br0" timeOffset="-139717.8233">1802 367 0,'0'0'0,"0"0"15,0 0-15,0 0 16,12 0 0,25 0-16,11 0 15,25 0 1,-1 0-16,1 0 16,-13 0-16,37 0 15,12 0 1,0 0-16,-37 0 15,-72 0 1</inkml:trace>
          <inkml:trace contextRef="#ctx0" brushRef="#br0" timeOffset="-139038.8423">2214 47 0,'0'0'16,"0"0"-1,0 0-15,0 0 16,0 0 0,0 0-16,0 0 15,0 0-15,0 0 16,0 0-1,0 36-15,0 23 16,0 36 0,0 47-16,12 24 15,0-47-15,-12-119 16</inkml:trace>
          <inkml:trace contextRef="#ctx0" brushRef="#br0" timeOffset="-131848.8253">1645-748 0,'0'0'0,"-36"47"15,-49 60-15,-48 12 16,24-24 0,-12-12-16,-24-12 15,36-35 1,25-13-16,11-23 16,25 0-16,-1-11 15,13-13 1,12 0-16,12-11 15,12-25 1,24 1-16,24 11 16,1 25-1,11 11-15,-12 24 16,-11 11-16,-25 13 16,-24 11-1,-37 25-15,-47 23 16,-62 35-1,158-130-15</inkml:trace>
          <inkml:trace contextRef="#ctx0" brushRef="#br0" timeOffset="-137042.8872">1222 59 0,'0'0'16,"0"0"-16,0 0 16,0 12-1,0 0-15,0 11 16,0 1-16,12 24 15,-12-13 1,0 13-16,0 11 16,12 12-1,0 0-15,-12-71 16</inkml:trace>
          <inkml:trace contextRef="#ctx0" brushRef="#br0" timeOffset="-130627.7738">254-202 0,'0'0'16,"0"0"-16,0 12 16,-24 11-1,0 1-15,-13 12 16,1-1 0,0-11-16,0-12 15,-1 0-15,-11-12 16,0 0-1,-1 0-15,-11 0 16,-13 24 0,1 23-16,23 1 15,13-13 1,24 1-16,0-13 16,12-11-16,12 0 15,0 0 1,12 0-16,-12-12 15,0 0 1,-12 0-16,0-12 16,-12-12-16,0 1 15,-12 11 1,0 0-16,-13 0 16,1 12-1,0 0-15,0 0 16,-1 12-1,1 0-15,-12 11 16,-1 13-16,1 23 16,-1 36-1,25 12-15,12 0 16,12-12-16,12 0 16,0 23-1,-12-118-15</inkml:trace>
          <inkml:trace contextRef="#ctx0" brushRef="#br0" timeOffset="-131442.5772">-121 320 0,'0'0'0,"0"0"15,0 0 1,0 0-16,0 0 16,0 12-1,-24 23-15,-37 13 16,-23 11-1,-13 12-15,24-23 16,13-12-16,60-36 16</inkml:trace>
          <inkml:trace contextRef="#ctx0" brushRef="#br0" timeOffset="-130066.2815">-665-309 0,'0'0'16,"60"0"-16,110-12 15,-1 12-15,12 0 16,-11 0 0,-170 0-16</inkml:trace>
          <inkml:trace contextRef="#ctx0" brushRef="#br0" timeOffset="-130341.57">-1076 1708 0,'12'0'0,"60"-23"16,49-1-16,-24 12 15,-97 12 1</inkml:trace>
        </inkml:traceGroup>
        <inkml:traceGroup>
          <inkml:annotationXML>
            <emma:emma xmlns:emma="http://www.w3.org/2003/04/emma" version="1.0">
              <emma:interpretation id="{5EACE9D2-BDC2-4917-A963-31318DE0A269}" emma:medium="tactile" emma:mode="ink">
                <msink:context xmlns:msink="http://schemas.microsoft.com/ink/2010/main" type="inkWord" rotatedBoundingBox="29387,1991 24725,2182 24655,475 29317,284"/>
              </emma:interpretation>
            </emma:emma>
          </inkml:annotationXML>
          <inkml:trace contextRef="#ctx0" brushRef="#br0" timeOffset="-129111.5819">-1185 284 0,'0'0'15,"0"0"-15,12-11 16,0-1-1,0 12-15,0 0 16,-12 0 0,0 0-16,0 0 15,-12 0-15,-48-12 16,-25 12 0,0 12-16,25 0 15,11-1 1,25 1-16,12 0 15,0 0-15,12 12 16,0-1 0,0 25-16,0-1 15,-12 1 1,-12 11-16,-13-11 16,1-13-1,-12 1-15,-1-1 16,49-35-16</inkml:trace>
          <inkml:trace contextRef="#ctx0" brushRef="#br0" timeOffset="-128628.6511">-1536-238 0,'0'0'16,"0"0"-16,12 12 16,0 36-1,-12 35-15,-12 23 16,-36 13-16,11-12 16,13-12-1,24-95-15</inkml:trace>
          <inkml:trace contextRef="#ctx0" brushRef="#br0" timeOffset="-128922.6474">-1463 1079 0,'0'0'0,"0"0"15,0 0-15</inkml:trace>
          <inkml:trace contextRef="#ctx0" brushRef="#br0" timeOffset="-128175.7897">-1730 166 0,'0'0'0,"0"0"15,-12 12-15,-12-1 16,-12 13 0,-12 12-16,-1-12 15,13-1 1,0 13-16,-1-1 16,1 13-16,12-1 15,0 25 1,-1-13-16,13-23 15,-12-1 1,0 1-16,0-13 16,0-11-1,-1 0-15,-11-12 16,-12-12-16,-1-23 16,13-13-1,12-11-15,24-12 16,12 0-1,24-1-15,13 13 16,23-12 0,-11 23-16,-1 25 15,-60 23-15</inkml:trace>
          <inkml:trace contextRef="#ctx0" brushRef="#br0" timeOffset="-127839.9714">-2528 415 0,'0'0'0,"-12"12"16,-12 35-16,-24 24 16,-25 13-1,12-25-15,13-12 16,0-11-1,11 0-15,37-36 16</inkml:trace>
          <inkml:trace contextRef="#ctx0" brushRef="#br0" timeOffset="-127464.7278">-3193 842 0,'0'0'0,"0"0"16,-12 0 0,-12 0-16,12 0 15,-1-12 1,1 0-16,0-11 16,12-13-16,12 0 15,0 1 1,13-1-16,-1 13 15,0 11 1,0 12-16,0 12 16,-11 11-16,-13 1 15,-13 12 1,-11-1-16,-24 13 16,-13-13-1,-11 13-15,-1-13 16,1-11-1,-1 12-15,73-36 16</inkml:trace>
          <inkml:trace contextRef="#ctx0" brushRef="#br0" timeOffset="-126932.7245">-2939-12 0,'0'0'15,"0"0"-15,-12 23 16,-37 13 0,-23 12-16,-1-1 15,13-23 1,-1-1-16,25-11 15,0 0 1,12 0-16,12-12 16,-1 0-16,13 0 15,-12 12 1,0 0-16,0 23 16,0 13-1,-12 23-15,-12 0 16,-1-11-16,-11-1 15,0-23 1,-13-13-16,1-11 16,11-12-1,1-12-15,-1-23 16,25-13 0,12-11-16,24-24 15,25-12-15,35 12 16,1 12-1,-13 23-15,-24 24 16,1 24 0,-13 12-16,-24-12 15</inkml:trace>
          <inkml:trace contextRef="#ctx0" brushRef="#br0" timeOffset="-126596.3839">-3387-36 0,'0'0'0,"13"-12"15,-1-12 1,0-23-16,0-12 16,0-1-1,-12 1-15,0 23 16,0 1-16,-12 11 15,0 24 1,0 0-16,0 12 16,-1 0-1,1 11-15,0 1 16,0 0 0,12 12-16,12-1 15,12 1-15,25-1 16,-1 1-1,-48-36-15</inkml:trace>
          <inkml:trace contextRef="#ctx0" brushRef="#br0" timeOffset="-124264.536">-4100 142 0,'0'0'16,"0"0"-16,0 0 15,0 0 1,0 0-16,0 0 15,0 0 1,0 0-16,0 0 16,0 0-16,0 0 15,0 0 1,0 0-16,0 12 16,0 0-1,-12 11-15,-12 1 16,-13 12-16,-11-1 15,-13 1 1,1-12-16,24-12 16,-1-1-1,1 1-15,0 0 16,-1 0 0,-23 24-16,0 11 15,-1 1-15,-12-1 16,25-23-1,12-12-15,0 0 16,-1-12 0,13 0-16,24 0 15,-12-12-15,12 0 16,12-12 0,12 0-16,0 12 15,1 1 1,-13 11-16,0 11 15,0 13 1,-12 12-16,-12 11 16,-24 13-16,-37-1 15,0 0 1,13-23-16,-1-1 16,61-35-1</inkml:trace>
          <inkml:trace contextRef="#ctx0" brushRef="#br0" timeOffset="-123456.1593">-4124-261 0,'0'0'16,"0"0"-16</inkml:trace>
          <inkml:trace contextRef="#ctx0" brushRef="#br0" timeOffset="-123793.7582">-4983 1341 0,'12'0'0,"48"-12"16,37 0-16,36-12 16,0 0-1,-48 1-15,-85 23 16</inkml:trace>
          <inkml:trace contextRef="#ctx0" brushRef="#br0" timeOffset="-122522.6091">-4741-36 0,'0'0'16,"0"0"-16,0 24 16,-12 11-1,0 13-15,-25-1 16,-11 1-1,0-13-15,-1-11 16,13-12 0,12-12-16,12 0 15,-1 0-15,1 0 16,0 0 0,12 0-16,0 0 15,-12 12 1,0 0-16,0 11 15,-12 25-15,-12 11 16,-1 12 0,-11-11-16,-13-1 15,-23-11 1,-13-13-16,24-11 16,13-12-1,-1-12-15,13-12 16,12-12-16,12-11 15,11-13 1,26-11-16,23-1 16,49-23-1,23 0-15,-11 24 16,-12 11-16,-85 48 16</inkml:trace>
          <inkml:trace contextRef="#ctx0" brushRef="#br0" timeOffset="-122266.9321">-4983-368 0,'12'0'0,"48"0"16,49 0 0,36 0-16,-12 0 15,-36 0 1,-36 0-16,-13 0 16,-48 0-16</inkml:trace>
          <inkml:trace contextRef="#ctx0" brushRef="#br0" timeOffset="-122078.2424">-5286-321 0,'0'0'16,"0"0"0</inkml:trace>
        </inkml:traceGroup>
        <inkml:traceGroup>
          <inkml:annotationXML>
            <emma:emma xmlns:emma="http://www.w3.org/2003/04/emma" version="1.0">
              <emma:interpretation id="{7866E182-2211-4D21-BF97-4BF05B002F82}" emma:medium="tactile" emma:mode="ink">
                <msink:context xmlns:msink="http://schemas.microsoft.com/ink/2010/main" type="inkWord" rotatedBoundingBox="24318,1305 24255,1307 24241,976 24305,974"/>
              </emma:interpretation>
            </emma:emma>
          </inkml:annotationXML>
          <inkml:trace contextRef="#ctx0" brushRef="#br0" timeOffset="-121625.4517">-6205 166 0,'0'0'16,"0"0"-1,0 0-15,12 12 16,0-1 0,-12 1-16,0 0 15,0-12-15</inkml:trace>
          <inkml:trace contextRef="#ctx0" brushRef="#br0" timeOffset="-121498.5781">-6217 486 0,'0'0'0,"0"0"16,0 0-16,0 12 15,0-12 1</inkml:trace>
        </inkml:traceGroup>
      </inkml:traceGroup>
    </inkml:traceGroup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03:45.7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C2046C-F8FB-4619-9A1B-E8C0F9CA4379}" emma:medium="tactile" emma:mode="ink">
          <msink:context xmlns:msink="http://schemas.microsoft.com/ink/2010/main" type="writingRegion" rotatedBoundingBox="7409,11015 33712,11453 33645,15434 7343,14996"/>
        </emma:interpretation>
      </emma:emma>
    </inkml:annotationXML>
    <inkml:traceGroup>
      <inkml:annotationXML>
        <emma:emma xmlns:emma="http://www.w3.org/2003/04/emma" version="1.0">
          <emma:interpretation id="{0BA8959D-D602-4599-BED5-7A6812FFDA31}" emma:medium="tactile" emma:mode="ink">
            <msink:context xmlns:msink="http://schemas.microsoft.com/ink/2010/main" type="paragraph" rotatedBoundingBox="24662,11747 32820,11114 32995,13367 24837,14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B389AA-00A8-47C4-B67A-963C8F56E72A}" emma:medium="tactile" emma:mode="ink">
              <msink:context xmlns:msink="http://schemas.microsoft.com/ink/2010/main" type="line" rotatedBoundingBox="24662,11747 32820,11114 32930,12521 24771,13154"/>
            </emma:interpretation>
          </emma:emma>
        </inkml:annotationXML>
        <inkml:traceGroup>
          <inkml:annotationXML>
            <emma:emma xmlns:emma="http://www.w3.org/2003/04/emma" version="1.0">
              <emma:interpretation id="{EC335A4B-E950-46B2-981F-AF4DD47FFB9E}" emma:medium="tactile" emma:mode="ink">
                <msink:context xmlns:msink="http://schemas.microsoft.com/ink/2010/main" type="inkWord" rotatedBoundingBox="24680,11973 28418,11683 28493,12643 24754,12933"/>
              </emma:interpretation>
            </emma:emma>
          </inkml:annotationXML>
          <inkml:trace contextRef="#ctx0" brushRef="#br0">324 0 0,'0'0'0,"0"0"16,0 0-1,0 0-15,0 0 16,0 0-16,0 0 15,-24 11 1,0 1-16,-24 24 16,-1-1-1,-11 13-15,11 11 16,25-23-16,0 11 16,12-11-1,0 0-15,12-13 16,12 1-1,0 0-15,12-1 16,0 1 0,0 0-16,1-12 15,11 12-15,-36-24 16</inkml:trace>
          <inkml:trace contextRef="#ctx0" brushRef="#br0" timeOffset="-520.1631">-39 249 0,'0'0'0,"0"0"16,0 0-1,0 0-15,0 0 16,0 0 0,-12 0-16,0 0 15,-12 0-15,12 0 16,0 0-1,-12-12-15,12 0 16,-1-12 0,13 1-16,0-1 15,0 0-15,13 0 16,11 1 0,0-1-16,12 0 15,-12 12 1,1 12-16,-1 12 15,-12 12 1,0 23-16,0 36 16,-24 0-16,0-23 15,-12-1 1,0-11-16,-1-13 16,13 1-1,0-12-15,0-13 16,0 1-16,12 0 15,0-12 1,0 0-16,0 0 16,0 0-1</inkml:trace>
          <inkml:trace contextRef="#ctx0" brushRef="#br0" timeOffset="552.9213">324 510 0,'0'0'16,"0"0"-16,0 0 15,0 0 1,0 0-16,0 0 16,0 0-1,0 0-15,0 0 16,0 0-16,12-12 16,0 12-1,13 0-15,-1 0 16,0 0-1,0 12-15,-12 0 16,0 11 0,-12 1-16,0 12 15,-12 11-15,0-11 16,-12-1 0,0 1-16,12-12 15,0-12 1,0-1-16,-1 1 15,1 0-15,12-12 16,0 0 0,0 0-16,0 0 15,12 0 1,13 12-16,23-12 16,0 0-1,1 0-15,-1 12 16,-48-12-16</inkml:trace>
          <inkml:trace contextRef="#ctx0" brushRef="#br0" timeOffset="1272.7861">639 450 0,'0'0'16,"0"0"-1,0 0-15,24 0 16,0 0-1,12 0-15,1 0 16,-1 0-16,12 0 16,13 0-1,36 0-15,-1-11 16,1 11 0,-12-12-16,12 12 15,-1-12 1,25 12-16,0 0 15,-24 0-15,-24 0 16,-1 0 0,-11 0-16,-13 0 15,-12 0 1,-12 0-16,-11 0 16,-13 0-16</inkml:trace>
          <inkml:trace contextRef="#ctx0" brushRef="#br0" timeOffset="2158.8767">893 225 0,'0'0'15,"0"0"-15,0 0 16,12-12-1,0 0-15,0 0 16,0 1 0,0-1-16,0 12 15,0 0-15,1 0 16,-13 0 0,0 0-16,0 0 15,0 12 1,0-1-16,-25 25 15,1 0 1,-12-13-16,-13 13 16,1-12-16,0-1 15,11 1 1,1 0-16,12-12 16,12 0-1,12-12-15,0 0 16,0 11-16,0-11 15,12 12 1,12 0-16,12 12 16,1-12-1,-1 12-15,0-1 16,1 1 0,-1-12-16,0 0 15,0 0-15,-11-1 16,-13-11-1,0 0-15,-12 0 16,0 0 0,0 0-16,0 0 15,0 0-15,0 0 16,0-11 0,-12-1-16,0-12 15,0 0 1,-1-11-16,1-13 15,0-11 1,0 11-16,12 1 16,-12-1-16,0 13 15,0 11 1,12 12-16,0 12 16,0 0-1,0 0-15</inkml:trace>
          <inkml:trace contextRef="#ctx0" brushRef="#br0" timeOffset="2929.1395">2538 403 0,'0'0'16,"0"0"-16,-12 0 16,-13 0-1,1 0-15,-12 0 16,12-12-16,0 0 16,11 0-1,1 1-15,0-1 16,12 0-1,0 0-15,12-12 16,13 0 0,-1 1-16,0 11 15,0 0-15,0 12 16,1 12 0,-13 0-16,0 23 15,0 13 1,-12-1-16,-12 1 15,0 23-15,-13-12 16,1-11 0,0-1-16,12-23 15,0-12 1,12 0-16,0-12 16,0 0-1,0 0-15,0 0 16,0 0-16</inkml:trace>
          <inkml:trace contextRef="#ctx0" brushRef="#br0" timeOffset="3399.9535">2707 106 0,'0'0'16,"0"0"-16,0 0 15,0 0-15,0 0 16,0 0 0,0 0-16,-12 0 15,-12 12 1,0 24-16,-13-1 16,1 1-16,24 0 15,0-1 1,12 1-16,0-1 15,0 1 1,12-12-16,0-1 16,0 1-1,12 0-15,0-12 16,1 0-16,-1 11 16,-24-23-1</inkml:trace>
          <inkml:trace contextRef="#ctx0" brushRef="#br0" timeOffset="3728.1224">2755 450 0,'0'0'0,"0"0"16,0 0 0,0 0-16,13 12 15,-1 12 1,0 0-16,0 11 16,0 1-16,12 0 15,-12-13 1,0 13-16,12-12 15,-11-1 1,-1-11-16,0 12 16,-12-24-16</inkml:trace>
          <inkml:trace contextRef="#ctx0" brushRef="#br0" timeOffset="4208.3092">3179 522 0,'0'0'15,"0"0"1,0 0-16,12 0 16,0 0-16,24 0 15,1 0 1,23 0-16,0 0 16,1 0-1,-13 0-15,1 0 16,-13 0-1,-12 0-15,-12 0 16,-12 0-16</inkml:trace>
        </inkml:traceGroup>
        <inkml:traceGroup>
          <inkml:annotationXML>
            <emma:emma xmlns:emma="http://www.w3.org/2003/04/emma" version="1.0">
              <emma:interpretation id="{3DCF3206-6FFE-4337-96F2-FAD846F5F038}" emma:medium="tactile" emma:mode="ink">
                <msink:context xmlns:msink="http://schemas.microsoft.com/ink/2010/main" type="inkWord" rotatedBoundingBox="28676,11436 30755,11274 30849,12497 28771,12658"/>
              </emma:interpretation>
            </emma:emma>
          </inkml:annotationXML>
          <inkml:trace contextRef="#ctx0" brushRef="#br0" timeOffset="5738.2185">4231-131 0,'0'0'16,"12"0"-16,0 0 15,12 0 1,13 12-16,11 0 15,0-12 1,1 0-16,-1 0 16,1 12-1,-49-12-15</inkml:trace>
          <inkml:trace contextRef="#ctx0" brushRef="#br0" timeOffset="5451.9072">4546-202 0,'0'0'15,"0"0"-15,12-12 16,0 0-1,0-12-15,0-11 16,0-13 0,0 1-16,-12 11 15,0 1 1,-12-1-16,0 12 16,0 1-16,0 11 15,0 0 1,0 12-16,-1 0 15,13 0 1,-12 0-16,0 24 16,0 23-16,0 36 15,12-12 1,0 0-16,0 1 16,0-13-1,12 0-15,-12 1 16,0-1-1,12-12-15,-12-47 16</inkml:trace>
          <inkml:trace contextRef="#ctx0" brushRef="#br0" timeOffset="6088.9958">4800-463 0,'0'0'16,"0"0"-16,0 0 15,0 0-15,-13 12 16,1 11 0,-12 13-16,-12 11 15,12 1-15,-1-1 16,13 1 0,12-13-16,12 1 15,13 0 1,11-1-16,0 1 15,1-12 1,-13-1-16,-24-23 16</inkml:trace>
          <inkml:trace contextRef="#ctx0" brushRef="#br0" timeOffset="6555.1222">4969-95 0,'0'0'0,"0"0"16,0 0-1,0 0-15,0 0 16,-12-12 0,0 0-16,12 0 15,0-12-15,0-11 16,12-1 0,0 0-16,0 13 15,0-1 1,0 0-16,0 12 15,12 1 1,-11 11-16,11 11 16,-12 13-16,0 12 15,-12 23 1,-12 0-16,0 1 16,0-1-1,0-11-15,-1-1 16,13-47-1</inkml:trace>
          <inkml:trace contextRef="#ctx0" brushRef="#br0" timeOffset="7026.238">5283-392 0,'0'0'16,"0"0"-16,0 0 15,0 0-15,0 0 16,-12 0 0,-12 12-16,12 0 15,0 0 1,-12 11-16,12 1 16,-13 12-1,13-13-15,0 1 16,12 0-16,0 0 15,0-1 1,0 1-16,0-12 16,0 0-1,0 11-15,0 1 16,12 0 0,12 0-16,-24-24 15</inkml:trace>
          <inkml:trace contextRef="#ctx0" brushRef="#br0" timeOffset="7363.1489">5368-178 0,'0'0'0,"0"0"16,0 0-16,0 0 15,0 0 1,12 11-16,0 13 16,0 0-1,0 0-15,0-1 16,-12 1-16,13 0 15,-1 0 1,-12-13-16,0 1 16,0 0-1,0-12-15</inkml:trace>
          <inkml:trace contextRef="#ctx0" brushRef="#br0" timeOffset="7696.2036">5562-380 0,'0'0'0,"0"0"16,12 12 0,12 0-16,0 23 15,12 1 1,-12 11-16,1 1 16,-13-13-16,-12 1 15,-12 11 1,0 1-16,-13 11 15,25-59 1</inkml:trace>
          <inkml:trace contextRef="#ctx0" brushRef="#br0" timeOffset="4829.3147">3904 534 0,'0'0'0,"0"0"15,0 0 1,13 0-16,11 0 16,24 0-1,1 0-15,23-12 16,1 12-16,-13 0 15,13 0 1,11 0-16,13 0 16,24 0-1,-24 0-15,-12 0 16,-13 0-16,13 0 16,12 12-1,23-1-15,-23-11 16,-12 0-1,-13 0-15,1 0 16,0 0 0,11 12-16,1-12 15,-12 0-15,-25 0 16,0 0 0,-11 0-16,-13 0 15,-12 0 1,0 0-16,-12 0 15,0 0-15,0 0 16</inkml:trace>
        </inkml:traceGroup>
        <inkml:traceGroup>
          <inkml:annotationXML>
            <emma:emma xmlns:emma="http://www.w3.org/2003/04/emma" version="1.0">
              <emma:interpretation id="{43856235-01C7-413D-8CFE-6A5A44080A9C}" emma:medium="tactile" emma:mode="ink">
                <msink:context xmlns:msink="http://schemas.microsoft.com/ink/2010/main" type="inkWord" rotatedBoundingBox="32445,12541 32928,12504 32930,12521 32447,12558"/>
              </emma:interpretation>
            </emma:emma>
          </inkml:annotationXML>
          <inkml:trace contextRef="#ctx0" brushRef="#br0" timeOffset="-3761.9657">7594 617 0,'0'0'0,"0"0"16,0 0-1,0 0-15,24 0 16,24-12-1,13 0-15,-1 12 16,13-12-16,23 12 16,25 0-1,-121 0-15</inkml:trace>
        </inkml:traceGroup>
      </inkml:traceGroup>
      <inkml:traceGroup>
        <inkml:annotationXML>
          <emma:emma xmlns:emma="http://www.w3.org/2003/04/emma" version="1.0">
            <emma:interpretation id="{92E003A6-D457-4877-BD95-9434EE87567E}" emma:medium="tactile" emma:mode="ink">
              <msink:context xmlns:msink="http://schemas.microsoft.com/ink/2010/main" type="line" rotatedBoundingBox="29158,12626 30862,12658 30844,13628 29140,13596"/>
            </emma:interpretation>
          </emma:emma>
        </inkml:annotationXML>
        <inkml:traceGroup>
          <inkml:annotationXML>
            <emma:emma xmlns:emma="http://www.w3.org/2003/04/emma" version="1.0">
              <emma:interpretation id="{0B46DD54-587A-4FA7-8B36-B415CBA2C146}" emma:medium="tactile" emma:mode="ink">
                <msink:context xmlns:msink="http://schemas.microsoft.com/ink/2010/main" type="inkWord" rotatedBoundingBox="29158,12626 30862,12658 30844,13628 29140,13596"/>
              </emma:interpretation>
            </emma:emma>
          </inkml:annotationXML>
          <inkml:trace contextRef="#ctx0" brushRef="#br0" timeOffset="8830.054">4292 1424 0,'0'0'0,"12"0"16,24-12-16,0-12 15,13 12 1,-1 0-16,0 0 15,1 12 1,-49 0-16</inkml:trace>
          <inkml:trace contextRef="#ctx0" brushRef="#br0" timeOffset="8603.0032">4400 1293 0,'0'0'15,"0"0"-15,12 0 16,13-12-1,-1 0-15,12-11 16,0-1 0,1-12-16,-1-11 15,0-13-15,-24 13 16,-12 11 0,0 1-16,-12 23 15,0 0 1,0 12-16,-12 12 15,-12 12 1,11-1-16,1 1 16,0 0-16,0 23 15,12 1 1,12 23-16,0 12 16,12 0-1,0-24-15,0-11 16,0-1-1,-12 1-15,0-13 16,0-11-16,12 0 16,-12-24-1</inkml:trace>
          <inkml:trace contextRef="#ctx0" brushRef="#br0" timeOffset="9547.7914">4993 1044 0,'0'0'16,"0"0"-1,0 0-15,-12 12 16,0 0-16,-12 23 16,-1 24-1,1 13-15,0-1 16,24-12 0,0 1-16,12-13 15,0-23 1,-12-24-16</inkml:trace>
          <inkml:trace contextRef="#ctx0" brushRef="#br0" timeOffset="9156.1284">5017 700 0,'0'0'0,"0"0"16,-12 12 0,0 23-16,-12 13 15,0-1-15,-1 1 16,13-13 0,0 1-16,12-36 15</inkml:trace>
          <inkml:trace contextRef="#ctx0" brushRef="#br0" timeOffset="9994.0065">5090 1234 0,'0'0'0,"0"0"15,0 0 1,0 0-16,0 0 16,-12 0-1,0-12-15,0 0 16,-1 0-1,13 12-15,0-12 16,0 0-16,13 0 16,-1 1-1,12-1-15,0 0 16,12 0 0,-12 12-16,1 12 15,-13 0-15,0 23 16,-24 37-1,-25 34-15,13-34 16,12-25 0,0-11-16,0-13 15,12-23 1</inkml:trace>
          <inkml:trace contextRef="#ctx0" brushRef="#br0" timeOffset="10406.2077">5501 1032 0,'0'0'0,"0"0"16,0 0-16,0 0 16,0 0-1,0 0-15,-12 12 16,-12 0 0,-13 11-16,1 1 15,0 0 1,12 0-16,0-1 15,11 1-15,1 12 16,12-1 0,0 1-16,12-1 15,13 1 1,-1 0-16,0-1 16,12-11-16,-36-24 15</inkml:trace>
          <inkml:trace contextRef="#ctx0" brushRef="#br0" timeOffset="10800.9892">5574 1305 0,'0'0'0,"0"0"16,0 12 0,12 11-16,0 25 15,-12-1-15,0 1 16,0-13 0,0 1-16,0 0 15,0-1 1,0-35-16</inkml:trace>
          <inkml:trace contextRef="#ctx0" brushRef="#br0" timeOffset="11244.0726">5755 984 0,'0'0'15,"0"0"-15,12 0 16,24 12 0,1 12-16,-1 0 15,0 11 1,1 25-16,-13 11 15,0 36-15,-24-24 16,-12-24 0,0 0-16,0-11 15,12-48 1</inkml:trace>
        </inkml:traceGroup>
      </inkml:traceGroup>
    </inkml:traceGroup>
    <inkml:traceGroup>
      <inkml:annotationXML>
        <emma:emma xmlns:emma="http://www.w3.org/2003/04/emma" version="1.0">
          <emma:interpretation id="{FDF19A5E-C96A-46F6-8CBA-90B6A73B2F6F}" emma:medium="tactile" emma:mode="ink">
            <msink:context xmlns:msink="http://schemas.microsoft.com/ink/2010/main" type="paragraph" rotatedBoundingBox="7387,12344 33690,12782 33645,15434 7343,14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7A27D7-3492-4178-B24E-84370E992781}" emma:medium="tactile" emma:mode="ink">
              <msink:context xmlns:msink="http://schemas.microsoft.com/ink/2010/main" type="line" rotatedBoundingBox="7387,12344 33690,12782 33645,15434 7343,14996"/>
            </emma:interpretation>
          </emma:emma>
        </inkml:annotationXML>
        <inkml:traceGroup>
          <inkml:annotationXML>
            <emma:emma xmlns:emma="http://www.w3.org/2003/04/emma" version="1.0">
              <emma:interpretation id="{91889656-DB1C-4198-9D31-F0F14088DFD8}" emma:medium="tactile" emma:mode="ink">
                <msink:context xmlns:msink="http://schemas.microsoft.com/ink/2010/main" type="inkWord" rotatedBoundingBox="7368,13483 8014,13493 7998,14406 7353,14395"/>
              </emma:interpretation>
            </emma:emma>
          </inkml:annotationXML>
          <inkml:trace contextRef="#ctx0" brushRef="#br0" timeOffset="144464.0088">-16839 1554 0,'0'0'0,"0"0"15,0 0-15,0 0 16,0 0 0,-12 0-16,-12 12 15,-12 0 1,-1-12-16,-11 0 15,-13 0-15,13 0 16,12 12 0,-1 0-16,-11 11 15,12 1 1,-13 23-16,13-11 16,0 23-1,0 1-15,11-13 16,1-11-16,12-12 15,0-1 1,12-11-16,0-12 16,0 0-1,12 0-15,12 0 16,25-12-16,11 0 16,13 12-1,-13 0-15,1 12 16,-1 12-1,1 0-15,-1-1 16,-12 13 0,-11-12-16,-13 0 15,-12-1-15,-12 13 16,-12 0 0,-12-1-16,-25 1 15,-47 23 1,-25-23-16,12-1 15,12-23 1,0 0-16,97-12 16</inkml:trace>
        </inkml:traceGroup>
        <inkml:traceGroup>
          <inkml:annotationXML>
            <emma:emma xmlns:emma="http://www.w3.org/2003/04/emma" version="1.0">
              <emma:interpretation id="{F56CABC3-D2AF-4458-BCE6-C56DE513D953}" emma:medium="tactile" emma:mode="ink">
                <msink:context xmlns:msink="http://schemas.microsoft.com/ink/2010/main" type="inkWord" rotatedBoundingBox="8564,13322 12927,13395 12898,15089 8535,15016"/>
              </emma:interpretation>
            </emma:emma>
          </inkml:annotationXML>
          <inkml:trace contextRef="#ctx0" brushRef="#br0" timeOffset="137510.3433">-12122 1863 0,'0'0'16,"0"0"-16,0 0 15,0 0-15,12 11 16,0 13-1,13 24-15,-1 11 16,-12 0 0,12 13-16,-12-25 15,0 1 1,0-1-16,-12-47 16</inkml:trace>
          <inkml:trace contextRef="#ctx0" brushRef="#br0" timeOffset="138988.0732">-11940 2302 0,'0'0'15,"0"0"-15,0 0 16,0 0 0,0 0-16,-12 0 15,-13 0-15,-11-12 16,-12 0-1,-1 0-15,13 0 16,0 0 0,0-11-16,-1-1 15,13-12 1,12 13-16,0-13 16,12-12-16,0 13 15,12 11 1,12-11-16,25 11 15,-1 12 1,0 12-16,-11 12 16,-1 23-16,0 13 15,-12-1 1,-12 1-16,-12-1 16,-24 13-1,-24 11-15,-13 0 16,1-12-1,-13 1-15,1-13 16,-25-11-16,-12-12 16,12-1-1,97-23-15</inkml:trace>
          <inkml:trace contextRef="#ctx0" brushRef="#br0" timeOffset="140148.8402">-12908 1886 0,'0'0'0,"0"0"16,12-12 0,0 12-16,12-11 15,-11 11-15,-1 0 16,-12 0-1,0 0-15,-12 0 16,-37 0 0,-35 11-16,-13 1 15,12 0-15,13 12 16,23 0 0,13-1-16,12-11 15,12 12 1,12 0-16,12-1 15,0 13 1,0 12-16,0 11 16,-24 24-16,-24 24 15,-13 0 1,1-36-16,-1-12 16,49-59-1</inkml:trace>
          <inkml:trace contextRef="#ctx0" brushRef="#br0" timeOffset="140337.8923">-13295 2812 0,'0'0'16,"0"0"0</inkml:trace>
          <inkml:trace contextRef="#ctx0" brushRef="#br0" timeOffset="141548.2484">-14928 3085 0,'0'0'15,"0"0"-15,0 0 16</inkml:trace>
          <inkml:trace contextRef="#ctx0" brushRef="#br0" timeOffset="141379.9332">-14057 1815 0,'0'0'15,"0"0"1,0 0-16,-24 12 16,-25 0-16,-35 0 15,-1-12 1,13 0-16,11 12 15,1 11 1,-1 25-16,13-1 16,11 13-1,13-1-15,12 12 16,12-71-16</inkml:trace>
          <inkml:trace contextRef="#ctx0" brushRef="#br0" timeOffset="140770.4589">-13876 2444 0,'0'0'16,"0"0"-16,0 0 16,0 0-1,-12 0-15,0-12 16,0-11-16,0-1 15,0 0 1,12 12-16,0-12 16,12 1-1,12-1-15,13 0 16,11 12-16,-12 1 16,1 11-1,-1 0-15,-12 11 16,-12 1-1,-12 24-15,-12 11 16,-48 36 0,-37 24-16,0-24 15,-12-12-15,-36-11 16,12-13 0,133-47-16</inkml:trace>
          <inkml:trace contextRef="#ctx0" brushRef="#br0" timeOffset="142297.9908">-15508 2658 0,'0'0'16,"0"0"-16,0-12 15,0-36 1,12-11-16,12-12 16,0 12-1,12-25-15,25-22 16,-1 23-16,13 11 15,24 25 1,-13 23-16,-23 12 16,-13 12-1,-24 12-15,1 0 16,-13 12 0,-12-1-16,-12 13 15,-25 0-15,-35 23 16,-1-11-1,-36 23-15,-36 0 16,0 0 0,0-12-16,12-23 15,-12 0 1,12-24-16,36-12 16,24-12-16,25 0 15,12-12 1,11-12-16,13 1 15,24-1 1,25-11-16,35-13 16,13 13-16,-12 0 15,-13 23 1,-12 12-16,1 12 16,-13 0-1,-12 0-15,-12 12 16,0 0-1,-12-12-15,0 12 16,-12-1-16,-12 25 16,-24 0-1,-25-1-15,-11 1 16,11-12 0,0-13-16,25 1 15,0-12-15,48 0 16</inkml:trace>
          <inkml:trace contextRef="#ctx0" brushRef="#br0" timeOffset="142605.3333">-16149 1424 0,'0'0'16,"0"0"-16,12 11 15,0 25 1,0 23-16,-12 48 16,-12 59-1,0-11-15,0-49 16,-1-23-1,1-23-15,12-1 16,0-59-16</inkml:trace>
          <inkml:trace contextRef="#ctx0" brushRef="#br0" timeOffset="142750.8393">-15279 1400 0,'0'0'0,"0"0"16</inkml:trace>
        </inkml:traceGroup>
        <inkml:traceGroup>
          <inkml:annotationXML>
            <emma:emma xmlns:emma="http://www.w3.org/2003/04/emma" version="1.0">
              <emma:interpretation id="{3918376B-7ED9-4F05-A621-1B91A444A055}" emma:medium="tactile" emma:mode="ink">
                <msink:context xmlns:msink="http://schemas.microsoft.com/ink/2010/main" type="inkWord" rotatedBoundingBox="13595,13645 17207,13705 17189,14800 13577,14739"/>
              </emma:interpretation>
            </emma:emma>
          </inkml:annotationXML>
          <inkml:trace contextRef="#ctx0" brushRef="#br0" timeOffset="132027.0026">-8009 2195 0,'0'0'0,"0"0"16,12 0 0,12-12-16,12 0 15,1 0 1,-1 12-16,0 0 15,-12 12-15,-12 0 16,0 0 0,1 12-16,-13 11 15,-13 13 1,1-1-16,-12-11 16,0-1-1,0 1-15,0 0 16,12-13-16,-1-11 15,1 0 1,12-12-16,0 0 16,12 12-1,13 0-15,23 0 16,25 0 0,35-1-16,-108-11 15</inkml:trace>
          <inkml:trace contextRef="#ctx0" brushRef="#br0" timeOffset="130805.192">-8578 2076 0,'0'0'0,"0"0"0,0 0 16,0 0 0,0 0-16,0 0 15,-12 0-15,0 0 16,0 0 0,0 0-16,0-12 15,0 0 1,0 1-16,12-13 15,0-24-15,12 13 16,12-1 0,12 1-16,12-1 15,-11 12 1,-1 12-16,-12 12 16,0 0-1,1 12-15,-13 24 16,0 47-16,-24 0 15,0 0 1,-13 0-16,-11 0 16,0-23-1,12-13-15,-1 1 16,1-13-16,12-11 16,0 0-1,12-24-15,0 0 16,0 0-1</inkml:trace>
          <inkml:trace contextRef="#ctx0" brushRef="#br0" timeOffset="131485.337">-8215 1756 0,'0'0'0,"0"0"15,0 0-15,-12 12 16,0 0-1,0 11-15,-12 13 16,-1-1 0,13 13-16,0-1 15,0 1-15,0-13 16,12 1 0,0 0-16,0-1 15,0-11 1,12 12-16,0-13 15,0 1 1,0 0-16,25 11 16,23 13-16,-60-48 15</inkml:trace>
          <inkml:trace contextRef="#ctx0" brushRef="#br0" timeOffset="133712.1213">-8771 2242 0,'0'0'15,"0"0"-15,0 0 16,0 0-16,0 0 16,0 0-1,0 0-15,0 0 16,0 0-1,-12 0-15,-1 0 16,-11 0-16,-24 0 16,-37-11-1,-12 11-15,1 0 16,11 0 0,12 0-16,-23 0 15,-37 0-15,0 0 16,24 0-1,24 11-15,0-11 16,-11 12 0,11-12-16,25 0 15,11 0 1,25 0-16,0 0 16,24 0-16,0 0 15,0 0 1,0 0-16,12-12 15,24-11 1,0-1-16,13 0 16,-1 0-1,25-11-15,-1-1 16,-11 12-16,-13 1 16,1 11-1,-25 0-15,-12 12 16,0 0-1,-12 0-15,0 0 16,0 0-16,-12 12 16,-24 0-1,-13 11-15,-11 1 16,-1 0 0,-11 12-16,-1-13 15,-12 1-15,25 0 16,24-12-1,-1 0-15,13-1 16,12-11 0,12 0-16,0 0 15,0 0 1,12 12-16,12 0 16,13 12-16,11 0 15,0-13 1,1 13-16,11 0 15,1 0 1,-13-12-16,1-1 16,11 13-16,-24-12 15,1 0 1,-13-12-16,-12 0 16,-12 0-1,0 0-15,0 0 16,0 0-1,0 0-15,0-12 16,0 0-16,0-12 16,-12 1-1,0-1-15,0-12 16,-1 1 0,1-1-16,0 1 15,0-1-15,0 0 16,0 13-1,0-1-15,12 12 16,0 12 0</inkml:trace>
          <inkml:trace contextRef="#ctx0" brushRef="#br0" timeOffset="134402.8628">-11190 2172 0,'0'0'0,"0"0"16,0 0-1,0 0-15,0 0 16,0 0 0,-12-12-16,-1 0 15,1 1 1,0-1-16,0-12 16,0 0-16,12-11 15,12-1 1,0 0-16,0 1 15,0 11 1,13 0-16,-1 13 16,0 11-16,0 0 15,-12 11 1,0 13-16,0 12 16,-12 11-1,-12 13-15,0-13 16,0 0-16,0 1 15,-12 23 1,0-12-16,0 1 16,11-25-1,1 1-15,0 0 16,0-13 0,12 1-16,0-24 15</inkml:trace>
          <inkml:trace contextRef="#ctx0" brushRef="#br0" timeOffset="134915.24">-10755 1791 0,'0'0'16,"0"0"-1,0 0-15,0 0 16,0 0-16,0 0 15,0 0 1,-12 0-16,-12 12 16,-13 0-1,1 12-15,0 0 16,-12 11-16,-1 13 16,13-1-1,0-11-15,11-1 16,1 1-1,12-12-15,0-1 16,0 1 0,12 0-16,0-12 15,0 12-15,12-1 16,24 25 0,13-1-16,11 1 15,-60-48 1</inkml:trace>
          <inkml:trace contextRef="#ctx0" brushRef="#br0" timeOffset="135191.0462">-10707 2409 0,'0'0'15,"0"0"-15,13 11 16,11 25-16,0 23 16,12 13-1,-12 11-15,13 59 16,-37-142-1</inkml:trace>
        </inkml:traceGroup>
        <inkml:traceGroup>
          <inkml:annotationXML>
            <emma:emma xmlns:emma="http://www.w3.org/2003/04/emma" version="1.0">
              <emma:interpretation id="{D3663506-05CE-46C7-A262-2FBC59DBD613}" emma:medium="tactile" emma:mode="ink">
                <msink:context xmlns:msink="http://schemas.microsoft.com/ink/2010/main" type="inkWord" rotatedBoundingBox="18190,12524 23105,12606 23071,14676 18156,14594"/>
              </emma:interpretation>
            </emma:emma>
          </inkml:annotationXML>
          <inkml:trace contextRef="#ctx0" brushRef="#br0" timeOffset="45325.1896">-2107 2159 0,'0'0'16,"-12"0"-16,-12 0 15,-12 0 1,-1 0-16,1-12 15,12 1 1,0-1-16,12 0 16,-1 0-16,1 0 15,0-12 1,12 1-16,12-13 16,13 0-1,11 1-15,12-1 16,-12 12-16,-11 13 15,-1 11 1,0 23-16,0 25 16,-12 11-1,-12 12-15,-24 1 16,-12-1 0,0-12-16,-1-11 15,13-13-15,0 1 16,12-12-1,12-13-15,0-11 16</inkml:trace>
          <inkml:trace contextRef="#ctx0" brushRef="#br0" timeOffset="45670.0948">-1877 1768 0,'0'0'0,"0"0"15,0 0 1,0 0-16,0 0 16,-12 12-1,0 11-15,-25 37 16,1-1-16,12 0 15,0-11 1,12-1-16,0-11 16,0-1-1,12-11-15,12 0 16,0 0 0,0-1-16,12-11 15,0 12-15,-24-24 16</inkml:trace>
          <inkml:trace contextRef="#ctx0" brushRef="#br0" timeOffset="45949.0338">-1780 2219 0,'0'0'0,"0"0"16,0 0 0,0 0-16,0 12 15,0 11 1,0 25-16,0 23 16,0 0-1,0-12-15,0-11 16,0-1-16,0-11 15,0-36 1</inkml:trace>
          <inkml:trace contextRef="#ctx0" brushRef="#br0" timeOffset="43206.4285">-4054 1590 0,'0'0'0,"0"0"15,0 0-15,0 0 16,0 12 0,0 11-16,12 37 15,0 58 1,0-23-16,0-12 16,0-12-16,0-23 15,-12 11 1,0-23-16,0 11 15,12-11 1,-12-36-16</inkml:trace>
          <inkml:trace contextRef="#ctx0" brushRef="#br0" timeOffset="43721.3969">-3691 2136 0,'0'0'15,"0"0"-15,-12-12 16,-1 0 0,1 0-16,0-24 15,12 1 1,0-1-16,12 1 15,0-1 1,13 0-16,-1 13 16,12-1-16,0 0 15,1 24 1,-13 12-16,-12 24 16,-12 47-1,-12 0-15,0 12 16,-12-12-1,12 0-15,-1-24 16,1-11-16,12-48 16</inkml:trace>
          <inkml:trace contextRef="#ctx0" brushRef="#br0" timeOffset="44104.0962">-3171 1791 0,'0'0'16,"0"0"-16,0 0 15,0 0 1,0 0-16,0 0 15,0 0-15,-12 12 16,-13 12 0,-11 23-16,-12 13 15,-1-1 1,13-11-16,12-1 16,12-11-1,0-13-15,12 1 16,0 0-1,12 12-15,12-1 16,12-11-16,13 0 16,-49-24-1</inkml:trace>
          <inkml:trace contextRef="#ctx0" brushRef="#br0" timeOffset="44586.1023">-3087 2349 0,'0'0'16,"0"0"-16,0 0 15,0 0 1,0 0-16,0 0 15,0 0-15,0 0 16,0 0 0,13-12-16,-1 0 15,0 12 1,12 0-16,0 0 16,0 12-1,-12 12-15,0 12 16,-12 11-16,-12 1 15,0-1 1,0-11-16,0-13 16,0 13-1,0-12-15,0-12 16,12-1 0,0-11-16,0 0 15,0 0-15,24 12 16,12 0-1,13 0-15,11-12 16,-60 0 0</inkml:trace>
          <inkml:trace contextRef="#ctx0" brushRef="#br0" timeOffset="44873.1005">-2760 2254 0,'0'0'16,"0"0"-1,0 0-15,24 0 16,0 0-16,1 0 15,11 0 1,-12 0-16,0 0 16,0 12-1,1 0-15,-25-12 16</inkml:trace>
          <inkml:trace contextRef="#ctx0" brushRef="#br0" timeOffset="93495.9856">-4139 1530 0,'0'0'0,"0"0"16,0 0 0,-12-12-16,-12-11 15,-25-1 1,-23 0-16,-49-11 16,12 11-1,12 24-15,1 12 16,23 12-16,25-1 15,-1 13 1,25-1-16,12 1 16,0 0-1,0 23-15,12-59 16</inkml:trace>
          <inkml:trace contextRef="#ctx0" brushRef="#br0" timeOffset="93123.0671">-4792 1969 0,'0'0'0,"0"0"16,0 0-1,0 12-15,0 24 16,0-1-16,0 1 15,12 0 1,0-1-16,0 1 16,0 0-1,0-1-15,-12-35 16</inkml:trace>
          <inkml:trace contextRef="#ctx0" brushRef="#br0" timeOffset="95251.0907">-6630 1922 0,'0'0'15,"0"0"-15,0 0 16,0 0-16,12 12 15,12 12 1,0 11-16,24 24 16,-11 1-1,-13-1-15,-12-11 16,-12-1 0,-12 1-16,-12-13 15,-13-11-15,1-12 16,-12 0-1,11-24-15,1 0 16,24-12 0,12-11-16,24-13 15,13 13-15,-37 35 16</inkml:trace>
          <inkml:trace contextRef="#ctx0" brushRef="#br0" timeOffset="94175.1545">-5457 2041 0,'0'0'0,"0"0"16,12 11-1,0 1-15,12 0 16,0 0 0,1 12-16,-13 0 15,0-1 1,-12 13-16,-12 0 16,0-1-16,-25 1 15,-11-1 1,-37 1-16,-12-24 15,1 0 1,23-24-16,13 0 16,11 0-1,13 0-15,12 0 16,12-11-16,0-1 16,12 12-1,12 0-15,0 0 16,24-11-1,0 11-15,-11 12 16,-1 0-16,-12 12 16,0-1-1,-12-11-15,0 12 16,-12 0 0,0 0-16,0 0 15,-13-12 1,1 0-16,0 0 15,0-12-15,0 0 16,-13-12 0,13-11-16,0-13 15,0-11 1,12 0-16,12-1 16,0 1-16,0 11 15,12 1 1,-12 47-16</inkml:trace>
          <inkml:trace contextRef="#ctx0" brushRef="#br0" timeOffset="94796.9509">-4695 617 0,'0'0'0,"0"11"16,-24 61-16,-73 82 15,-121 48 1,12 11-16,73-94 16,12-60-16,13 1 15,35-37 1,13-11-16,23-12 16,13-12-1,0-35-15,12-24 16,36-12-1,49-12-15,-13 35 16,1 13-16,-13 35 16,-12 12-1,-12 24-15,-12 35 16,-36 95 0,-48-11-16,-25-1 15,0 24-15,97-166 16</inkml:trace>
          <inkml:trace contextRef="#ctx0" brushRef="#br0" timeOffset="94364.9616">-5627 1661 0,'0'0'0,"0"0"16,0 12-1,0-12-15</inkml:trace>
        </inkml:traceGroup>
        <inkml:traceGroup>
          <inkml:annotationXML>
            <emma:emma xmlns:emma="http://www.w3.org/2003/04/emma" version="1.0">
              <emma:interpretation id="{26E24C70-CDFA-4511-A081-40CF0A0D1B6E}" emma:medium="tactile" emma:mode="ink">
                <msink:context xmlns:msink="http://schemas.microsoft.com/ink/2010/main" type="inkWord" rotatedBoundingBox="23411,13647 24940,13673 24922,14728 23393,14703"/>
              </emma:interpretation>
            </emma:emma>
          </inkml:annotationXML>
          <inkml:trace contextRef="#ctx0" brushRef="#br0" timeOffset="46409.0453">-1442 1708 0,'0'0'0,"0"0"15,0 0 1,0 0-16,0 0 15,12 36 1,1 47-16,-13 36 16,0-1-16,0-23 15,0 24 1,0 0-16,12-24 16,-12-24-1,0-71-15</inkml:trace>
          <inkml:trace contextRef="#ctx0" brushRef="#br0" timeOffset="88457.2599">-1272 2005 0,'0'0'0,"0"0"15,0 0-15,0 0 16,0 0 0,0 0-16,0 0 15,0 0-15,12 12 16,0 12-1,12-1-15,0 1 16,0 12 0,13 11-16,-1-23 15,0 0-15,-11-1 16,-1 1 0,0-12-16,-12 0 15,0 0 1,0 0-16,0-1 15,-12-11 1,0 0-16,0 12 16,-12 12-16,-12 12 15,-12-1 1,-13 1-16,1 11 16,0 1-1,-1-1-15,13-11 16,0-1-1,-1 1-15,13 12 16,24-48-16</inkml:trace>
          <inkml:trace contextRef="#ctx0" brushRef="#br0" timeOffset="48379.0873">-329 2124 0,'0'0'0,"0"0"15,0 0 1,0 0-16,0 0 16,-24 0-1,-12 0-15,-13 0 16,1 12-16,12-1 15,-1 1 1,13 0-16,12 0 16,0 0-1,12-12-15,0 12 16,12 0 0,12 0-16,13-1 15,-1 1-15,-12 0 16,-12-12-1,-12 0-15,0 0 16,-12 12 0,0 0-16,-12 0 15,-13 11 1,13 1-16,0 0 16,12 0-16,0-12 15,12-1 1,0 1-16,12 0 15,12 0 1,25 0-16,11 0 16,0-12-16,-11 0 15,-1 12 1,-48-12-16</inkml:trace>
          <inkml:trace contextRef="#ctx0" brushRef="#br0" timeOffset="48852.289">-172 2314 0,'0'0'16,"0"0"0,0 0-16,0 0 15,0 0-15,25-12 16,-1 12 0,12 0-16,12 0 15,-11 12 1,-13 11-16,-12 13 15,-12 23 1,-12 1-16,-24 11 16,-1-12-16,13-23 15,0-1 1,0-11-16,12-12 16,0 0-1,12-12-15,0 0 16,0 0-1,12 0-15,48 12 16,13 0-16,-1 11 16,-72-23-1</inkml:trace>
          <inkml:trace contextRef="#ctx0" brushRef="#br0" timeOffset="48545.9464">-123 2397 0,'0'0'0,"0"0"15,0 0-15,0 0 16</inkml:trace>
        </inkml:traceGroup>
        <inkml:traceGroup>
          <inkml:annotationXML>
            <emma:emma xmlns:emma="http://www.w3.org/2003/04/emma" version="1.0">
              <emma:interpretation id="{709FE168-B9A0-49B9-B325-588B4E17F00A}" emma:medium="tactile" emma:mode="ink">
                <msink:context xmlns:msink="http://schemas.microsoft.com/ink/2010/main" type="inkWord" rotatedBoundingBox="25922,13716 30322,13789 30303,14932 25902,14859"/>
              </emma:interpretation>
            </emma:emma>
          </inkml:annotationXML>
          <inkml:trace contextRef="#ctx0" brushRef="#br0" timeOffset="32773.1423">3263 2420 0,'0'0'0,"0"0"15,0 0 1,0 0-16,0 0 16,-12 0-1,0 0-15,0-11 16,0-1-1,0 0-15,0 0 16,12 0-16,0-12 16,0 1-1,12-1-15,0 12 16,0 0 0,0 12-16,-12 0 15,12 12-15,0 12 16,-12 59-1,-12 24-15,0-24 16,0-24 0,0-12-16,0-11 15,0-12 1,12-12-16,0 0 16,0-12-16</inkml:trace>
          <inkml:trace contextRef="#ctx0" brushRef="#br0" timeOffset="33098.3731">3445 2159 0,'0'0'16,"0"0"-1,0 0-15,0 0 16,-12 12-16,0 12 16,-13 0-1,1 11-15,-12 13 16,0 11 0,12 12-16,11-23 15,1-1 1,12 1-16,0-13 15,0-11-15,12 0 16,1-1 0,-13-23-16</inkml:trace>
          <inkml:trace contextRef="#ctx0" brushRef="#br0" timeOffset="33591.3457">3457 2634 0,'0'0'16,"0"0"-1,0 0-15,0 0 16,0 0-16,12-12 15,0 0 1,0 0-16,12 12 16,13 0-1,-1 0-15,-12 12 16,0 0 0,1 12-16,-13 0 15,-12-13-15,-12 13 16,-13 12-1,1-1-15,-24 1 16,12-12 0,-1-1-16,13-11 15,0 0 1,12 0-16,12-12 16,0 0-16,0 0 15,24 12 1,24 0-16,13 0 15,-13 0 1,1-12-16,-49 0 16</inkml:trace>
          <inkml:trace contextRef="#ctx0" brushRef="#br0" timeOffset="34063.349">3808 2183 0,'0'0'16,"0"0"0,0 0-16,0 0 15,0 0 1,12 12-16,12 0 15,0 12 1,0 11-16,1 24 16,-13 13-16,0-1 15,-12 0 1,-12-23-16,0-1 16,-1-11-1,1-1-15,0-11 16,-12 12-1,24-36-15</inkml:trace>
          <inkml:trace contextRef="#ctx0" brushRef="#br0" timeOffset="34555.1628">4013 1934 0,'0'0'0,"0"0"16,12 0-1,1 12-15,11 23 16,12 13-16,-12 11 15,-12 24 1,0 24-16,0 0 16,1-12-1,-1-12-15,0-24 16,0-11 0,0-13-16,0 1 15,0-12-15,0-1 16,-12-23-1</inkml:trace>
          <inkml:trace contextRef="#ctx0" brushRef="#br0" timeOffset="41386.1362">1050 2919 0,'0'0'15,"12"0"-15,61 0 16,36 0 0,11 0-16,14 0 15,11 0 1,-49 12-16,-96-12 16</inkml:trace>
          <inkml:trace contextRef="#ctx0" brushRef="#br0" timeOffset="41071.2262">1606 2397 0,'0'0'0,"0"0"16,0 0-16,0 0 16,0 0-1,0 0-15,0 12 16,0-1 0,0 1-16,-12 0 15,0 0-15,0 0 16,0-12-1,0 0-15,0 0 16,0-12 0,0-12-16,0 1 15,-1-13 1,13-12-16,0-23 16,13 0-16,-1 0 15,0 23 1,0 1-16,0 23 15,-12 24 1</inkml:trace>
          <inkml:trace contextRef="#ctx0" brushRef="#br0" timeOffset="31184.186">2102 1969 0,'0'0'0,"0"0"0,0 0 16,0 0-1,0 12-15,0 12 16,0 12-1,0 11-15,0 24 16,0 24 0,0 24-16,12-12 15,-12-36-15,12-12 16,-12-11 0,0-13-16,0-11 15,0 0 1,0 0-16,0-24 15</inkml:trace>
          <inkml:trace contextRef="#ctx0" brushRef="#br0" timeOffset="31995.3587">2332 2456 0,'0'0'16,"0"0"0,0 0-16,24-12 15,13 0-15,11 0 16,0 1-1,1 11-15,-1 0 16,0 0 0,-11 0-16,-1 0 15,-36 0 1</inkml:trace>
          <inkml:trace contextRef="#ctx0" brushRef="#br0" timeOffset="31717.4692">2344 2325 0,'0'0'0,"12"0"15,12-11-15,13-1 16,-1-12-1,0-12-15,13-11 16,-13-12 0,0-13-16,-12 1 15,-11 24-15,-1-1 16,-12 13 0,0 11-16,0 0 15,0 12 1,0 12-16,-12 0 15,-1 12-15,-11 24 16,0 35 0,12 12-16,0 0 15,12 12 1,0 36-16,0-1 16,12-35-1,0-24-15,-12-11 16,12-1-16,-12-12 15,0-11 1,0 0-16,0-36 16</inkml:trace>
          <inkml:trace contextRef="#ctx0" brushRef="#br0" timeOffset="32308.2875">3034 2064 0,'0'0'0,"0"0"16,-12 12-1,-13 12-15,-11 12 16,12-1-16,0 13 16,12 11-1,12 12-15,0 0 16,12-11 0,12-1-16,0 0 15,0-11 1,0-13-16,-24-35 15</inkml:trace>
          <inkml:trace contextRef="#ctx0" brushRef="#br0" timeOffset="87287.5459">4352 2147 0,'0'0'0,"0"0"16,0 0-1,0 0-15,0 0 16,0 0 0,0 0-16,0 0 15,0 0-15,12 12 16,0 0 0,12 0-16,1 12 15,11 11 1,12 1-16,13 11 15,-1 1-15,-11-12 16,-1-1 0,-12-11-16,-12 0 15,1-1 1,-13-11-16,0 0 16,-12-12-1,0 12-15,0 0 16,-12 12-16,-25-1 15,1 13 1,-12-1-16,11-11 16,1 0-1,0 0-15,0 11 16,-1 1 0,1-1-16,-12 13 15,48-48-15</inkml:trace>
          <inkml:trace contextRef="#ctx0" brushRef="#br0" timeOffset="37074.1515">5332 2231 0,'0'0'16,"0"0"-1,0 0-15,12 0 16,0 0 0,0 0-16,-12 0 15,0 0-15,0 0 16,0 0-1,0 0-15,0 0 16,-36 0 0,-13 0-16,13 0 15,0 0-15,-1 11 16,13-11 0,0 12-16,12 0 15,12-12 1,0 12-16,0 0 15,12 0-15,0 0 16,0-1 0,0 1-16,-12-12 15,0 0 1,0 0-16,0 0 16,0 0-1,-12 0-15,-12 0 16,-12 12-16,0 0 15,-1 0 1,1 12-16,0-1 16,11 1-1,13 0-15,12 0 16,0-1 0,12 1-16,13 0 15,11 0-15,24-1 16,13-11-1,0 12-15,-73-24 16</inkml:trace>
          <inkml:trace contextRef="#ctx0" brushRef="#br0" timeOffset="37538.2765">5453 2539 0,'0'0'15,"0"0"-15,0 0 16,0 0-1,0 0-15,0 24 16,0 11-16,0 1 16,0 11-1,0 1-15,0-1 16,0 13 0,-12-1-16,-1 24 15,13-83-15</inkml:trace>
        </inkml:traceGroup>
        <inkml:traceGroup>
          <inkml:annotationXML>
            <emma:emma xmlns:emma="http://www.w3.org/2003/04/emma" version="1.0">
              <emma:interpretation id="{AB3C1CB8-1273-4AAA-ADC9-F92424B6F473}" emma:medium="tactile" emma:mode="ink">
                <msink:context xmlns:msink="http://schemas.microsoft.com/ink/2010/main" type="inkWord" rotatedBoundingBox="31151,13641 33675,13683 33651,15079 31128,15037"/>
              </emma:interpretation>
            </emma:emma>
          </inkml:annotationXML>
          <inkml:trace contextRef="#ctx0" brushRef="#br0" timeOffset="14088.4304">8694 2183 0,'0'0'0,"12"0"0,12 0 15,1 0-15,-1 0 16,0-12 0,-12 12-16,-12 0 15,0 0 1,0 0-16,0 0 16,-12 0-16,-24 12 15,-13 0 1,-11 12-16,-1 11 15,-23 13 1,-1 35-16,25-12 16,11 0-1,25 0-15,12-11 16,24-13-16,12-11 16,0-1-1,13-11-15,-1-12 16,0 0-1,13-12-15,-13-12 16,0-12 0,-12-11-16,-11-13 15,-13 13-15,-13-1 16,-23 12 0,0 1-16,-25 11 15,-11 0 1,23 12-16,1 0 15,12 0-15,12 0 16,24 0 0</inkml:trace>
          <inkml:trace contextRef="#ctx0" brushRef="#br0" timeOffset="14373.1758">7460 2717 0,'0'0'15,"13"0"-15,23 0 16,49 12-16,-1 0 16,1 0-1,0 0-15,-85-12 16</inkml:trace>
          <inkml:trace contextRef="#ctx0" brushRef="#br0" timeOffset="23696.1547">7219 2373 0,'0'0'0,"0"0"15,0 0 1,0 0-16,0 0 15,0 0-15,0 0 16,12 12 0,0 12-16,0-1 15,12 37 1,-12-1-16,0 0 16,0-11-16,0-1 15,1 1 1,-1-13-16,-12 13 15,0-48 1</inkml:trace>
          <inkml:trace contextRef="#ctx0" brushRef="#br0" timeOffset="24219.1771">6819 2515 0,'0'0'0,"0"12"15,13 24-15,-1-1 16,0 1 0,0-12-16,0-1 15,0 1 1,0-12-16,-12 0 16,0-12-16,0 0 15,-12 12 1,0-12-16,0 0 15,-12 12 1,-1-12-16,-11 12 16,0-1-1,-25 1-15,1 12 16,-1 0 0,13-12-16,0 23 15,11-11-15,1 12 16,0-1-1,0 1-15,11-1 16,1 13 0,24-48-16</inkml:trace>
          <inkml:trace contextRef="#ctx0" brushRef="#br0" timeOffset="24859.3713">8114 1732 0,'0'0'0,"0"0"15,-12 0 1,-25 12-16,-11 24 16,-25 23-1,-60 24-15,-24 24 16,24-24-1,-48 0-15,11-12 16,37-23-16,36-25 16,25-11-1,-1 0-15,13-12 16,11-12 0,13-12-16,12 1 15,0-37-15,24-11 16,24 0-1,12-12-15,13 24 16,23 11 0,25 12-16,0 25 15,-25 11 1,-23 23-16,-1 13 16,-24 11-16,-12 1 15,-12-1 1,-36 1-16,-49 11 15,1-11 1,-1-13-16,-24 1 16,-12 23-16,121-59 15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06:45.5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CF52BB-9A39-4E7F-90E8-E869892130D6}" emma:medium="tactile" emma:mode="ink">
          <msink:context xmlns:msink="http://schemas.microsoft.com/ink/2010/main" type="writingRegion" rotatedBoundingBox="33622,18699 25481,18835 25423,15383 33564,15247"/>
        </emma:interpretation>
      </emma:emma>
    </inkml:annotationXML>
    <inkml:traceGroup>
      <inkml:annotationXML>
        <emma:emma xmlns:emma="http://www.w3.org/2003/04/emma" version="1.0">
          <emma:interpretation id="{E4E2D67F-6C7C-418D-BE14-AD8680F5AF71}" emma:medium="tactile" emma:mode="ink">
            <msink:context xmlns:msink="http://schemas.microsoft.com/ink/2010/main" type="paragraph" rotatedBoundingBox="33596,18657 30286,18800 30225,17388 33535,17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660D37-2A89-4667-B24C-F1271EF1D0FB}" emma:medium="tactile" emma:mode="ink">
              <msink:context xmlns:msink="http://schemas.microsoft.com/ink/2010/main" type="line" rotatedBoundingBox="33596,18657 30286,18800 30225,17388 33535,17245"/>
            </emma:interpretation>
          </emma:emma>
        </inkml:annotationXML>
        <inkml:traceGroup>
          <inkml:annotationXML>
            <emma:emma xmlns:emma="http://www.w3.org/2003/04/emma" version="1.0">
              <emma:interpretation id="{CD717937-A1F8-4030-84F5-70EEEC7DFDE4}" emma:medium="tactile" emma:mode="ink">
                <msink:context xmlns:msink="http://schemas.microsoft.com/ink/2010/main" type="inkWord" rotatedBoundingBox="33596,18657 31987,18727 31931,17444 33540,17375"/>
              </emma:interpretation>
            </emma:emma>
          </inkml:annotationXML>
          <inkml:trace contextRef="#ctx0" brushRef="#br0">8343 5802 0,'0'0'0,"13"0"16,11 0 0,24-11-16,0-1 15,25-12-15,-12 0 16,-13-11-1,-24-1-15,-12 0 16,-12 1 0,-12-1-16,-24-11 15,0 23 1,-13 0-16,1 12 16,-25 12-1,13 12-15,-1 12 16,13 0-16,24-1 15,12 1 1,12 0-16,12 12 16,12-1-1,12 13-15,13 11 16,23 12-16,1 0 16,-1 1-1,-11-25-15,-25 0 16,0-11-1,-24 0-15,-12-13 16,-12 1-16,-12 0 16,-12 0-1,0-13-15,-13 1 16,1-12 0,-1-12-16,13-11 15,12-13 1,12 1-16,12-25 15,12 13-15,12-1 16,12 13 0,13-1-16,11 0 15,13 13 1,-73 23-16</inkml:trace>
          <inkml:trace contextRef="#ctx0" brushRef="#br0" timeOffset="1066.0021">7134 6787 0,'0'0'0,"24"-12"15,24-11 1,1-25-16,-13-11 16,-24 11-1,-12 13-15,0-1 16,-12 13-16,-24-1 15,0 12 1,11 0-16,1 12 16,12 0-1,0 12-15,12-12 16,12 12 0,12 12-16,25 11 15,23-11-15,1 0 16,-1-1-1,-72-23-15</inkml:trace>
          <inkml:trace contextRef="#ctx0" brushRef="#br0" timeOffset="681.8507">7412 5933 0,'0'0'0,"0"0"16,-12 12-1,0 12-15,0-13 16,-12 1-1,12 0-15,-13 0 16,13 0-16,12-12 16,0 0-1,0-12-15,0-35 16,0-13 0,12-23-16,0 0 15,1 0-15,-13 24 16,0 59-1</inkml:trace>
          <inkml:trace contextRef="#ctx0" brushRef="#br0" timeOffset="323.8027">7485 6111 0,'0'0'16,"12"0"0,48 0-16,25 12 15,-13-12-15,1 0 16,0 0-1,-1 12-15,-72-12 16</inkml:trace>
        </inkml:traceGroup>
        <inkml:traceGroup>
          <inkml:annotationXML>
            <emma:emma xmlns:emma="http://www.w3.org/2003/04/emma" version="1.0">
              <emma:interpretation id="{7278580F-6D5B-46B1-9339-B473A0CE6CA3}" emma:medium="tactile" emma:mode="ink">
                <msink:context xmlns:msink="http://schemas.microsoft.com/ink/2010/main" type="inkWord" rotatedBoundingBox="31623,18360 30269,18418 30225,17388 31578,17330"/>
              </emma:interpretation>
            </emma:emma>
          </inkml:annotationXML>
          <inkml:trace contextRef="#ctx0" brushRef="#br0" timeOffset="1421.0253">6747 6075 0,'0'0'16,"0"0"-16,0 0 16,0 12-1,-12 0-15,0 0 16,0 0-16,-1-12 15,1 0 1,0 0-16,12 0 16,0 0-1,0-24-15,12-12 16,0-11 0,1 0-16,11-13 15,-12 36-15,-12 24 16</inkml:trace>
          <inkml:trace contextRef="#ctx0" brushRef="#br0" timeOffset="1674.6507">6239 6443 0,'0'0'0,"48"-12"16,61-11-1,-12 11-15,-12 0 16,-85 12-16</inkml:trace>
          <inkml:trace contextRef="#ctx0" brushRef="#br0" timeOffset="2147.8739">6239 5411 0,'0'0'0,"0"0"15,12 24 1,12 11-16,0 1 15,1 23-15,-13 24 16,-24 12 0,-13 12-16,-11-24 15,-12-24 1,-25-11-16,-48-1 16,0-11-1,12-24-15,-12-36 16,13-12-16,23-23 15,24 0 1,37-1-16,24 1 16,12 0-1,12 11-15,25-11 16,-1 11-16,25 1 16,-73 47-1</inkml:trace>
          <inkml:trace contextRef="#ctx0" brushRef="#br0" timeOffset="2307.3908">5767 5874 0,'0'0'0,"0"0"16,0 0-1</inkml:trace>
        </inkml:traceGroup>
      </inkml:traceGroup>
    </inkml:traceGroup>
    <inkml:traceGroup>
      <inkml:annotationXML>
        <emma:emma xmlns:emma="http://www.w3.org/2003/04/emma" version="1.0">
          <emma:interpretation id="{6EC89480-97F9-4F7A-B0DB-311DB99CE4A9}" emma:medium="tactile" emma:mode="ink">
            <msink:context xmlns:msink="http://schemas.microsoft.com/ink/2010/main" type="paragraph" rotatedBoundingBox="33592,16910 25451,17045 25423,15383 33564,15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68767-2B24-488B-906F-00EB0AA98D04}" emma:medium="tactile" emma:mode="ink">
              <msink:context xmlns:msink="http://schemas.microsoft.com/ink/2010/main" type="line" rotatedBoundingBox="33592,16910 25451,17045 25423,15383 33564,15247"/>
            </emma:interpretation>
          </emma:emma>
        </inkml:annotationXML>
        <inkml:traceGroup>
          <inkml:annotationXML>
            <emma:emma xmlns:emma="http://www.w3.org/2003/04/emma" version="1.0">
              <emma:interpretation id="{8C6C2A52-A86C-4AC4-9840-E5EAC3AF8C55}" emma:medium="tactile" emma:mode="ink">
                <msink:context xmlns:msink="http://schemas.microsoft.com/ink/2010/main" type="inkWord" rotatedBoundingBox="31803,16415 33377,15808 33648,16511 32073,17118"/>
              </emma:interpretation>
            </emma:emma>
          </inkml:annotationXML>
          <inkml:trace contextRef="#ctx0" brushRef="#br0" timeOffset="-7197.9898">5779 4521 0,'0'0'0,"0"0"16,0 0-1,0 0-15,0 0 16,12-12 0,13 0-16,-1 12 15,12 0-15,0 0 16,1 0-1,-13 12-15,-12-12 16,12 12 0,-12 0-16,0 0 15,-12-1-15,0 13 16,-12 0 0,-12 11-16,0-11 15,0 0 1,-1 0-16,1-12 15,0 11 1,12-11-16,12 0 16,0-12-16,0 0 15,12 12 1,24 0-16,13 0 16,11-1-1,13 1-15,-1 0 16,-72-12-16</inkml:trace>
          <inkml:trace contextRef="#ctx0" brushRef="#br0" timeOffset="-6730.3044">4751 4556 0,'0'0'0,"0"0"16,0 0-1,0 0-15,-12 12 16,-12 0-16,-25 24 15,1-1 1,-24 13-16,-13-1 16,0 1-1,13-13-15,11-11 16,25-12 0,36-12-16</inkml:trace>
          <inkml:trace contextRef="#ctx0" brushRef="#br0" timeOffset="-6460.9046">4134 3856 0,'0'0'15,"0"0"1,0 0-16,0 0 15,12 12-15,-12 0 16,0 35 0,12 37-16,1 10 15,-13 1 1,0-35-16,12-1 16,-12 0-1,12 13-15,-12-72 16</inkml:trace>
        </inkml:traceGroup>
        <inkml:traceGroup>
          <inkml:annotationXML>
            <emma:emma xmlns:emma="http://www.w3.org/2003/04/emma" version="1.0">
              <emma:interpretation id="{D2351D9B-F9D1-4B1F-BB64-59658F904841}" emma:medium="tactile" emma:mode="ink">
                <msink:context xmlns:msink="http://schemas.microsoft.com/ink/2010/main" type="inkWord" rotatedBoundingBox="31019,16781 29003,16814 28987,15795 31002,15762"/>
              </emma:interpretation>
            </emma:emma>
          </inkml:annotationXML>
          <inkml:trace contextRef="#ctx0" brushRef="#br0" timeOffset="-9689.2618">7013 4639 0,'0'0'0,"12"0"16,36 0-16,1 0 16,11 0-16,-11 12 15,23 0 1,1 12-16,-73-24 15</inkml:trace>
          <inkml:trace contextRef="#ctx0" brushRef="#br0" timeOffset="-25345.0977">7932 4402 0,'0'0'15,"0"0"-15,12 0 16,25-12 0,59 12-16,13 0 15,12 0 1,12 0-16,24 0 16,-24 12-1,-133-12-15</inkml:trace>
          <inkml:trace contextRef="#ctx0" brushRef="#br0" timeOffset="-25580.7101">8065 4046 0,'0'0'0,"0"0"15,0 0-15,0 0 16,0 0-1,0 0-15,0 0 16,12 0 0,13-12-16,11 0 15,12 1-15,1-1 16,-1 0 0,0 0-16,1 0 15,-13 0 1,-12 12-16,-12 0 15,0 0-15,0 0 16,-12 0 0,0 0-16,0 12 15,0 24 1,0 23-16,-12 24 16,0-12-1,-12 0-15,12-23 16,0-1-16,0-11 15,0 0 1,12-1-16,0 13 16,-12-1-1,0-11-15,12 11 16,-13-11 0,13-12-16,0-13 15,0 1-15,0-12 16</inkml:trace>
          <inkml:trace contextRef="#ctx0" brushRef="#br0" timeOffset="-8205.0584">5428 4426 0,'0'0'15,"0"0"-15,-12 0 16,-24 0 0,0-12-16,0 0 15,-1 0 1,13 0-16,-12-11 16,12-1-16,11 12 15,1-12 1,0 1-16,12-13 15,0 0 1,12 1-16,13-1 16,11 12-16,12 1 15,-11 11 1,-1 12-16,-12 0 16,0 24-1,0 23-15,-12 12 16,1 1-1,-26-1-15,-11 12 16,0-11 0,-12 11-16,0-12 15,11-11-15,1-1 16,12-23 0,0 0-16,0-13 15,12 1-15,0-12 16</inkml:trace>
          <inkml:trace contextRef="#ctx0" brushRef="#br0" timeOffset="-7721.1271">5803 3999 0,'0'0'15,"0"0"-15,0 0 16,0 0-16,-12 12 16,-12-1-1,0 1-15,-12 12 16,-1 12 0,-11 23-16,12-12 15,-1 1-15,13-1 16,12-11-1,0 0-15,12-1 16,0 1 0,12-13-16,0 13 15,0 0 1,13 11-16,-1-23 16,24 23-16,-48-47 15</inkml:trace>
        </inkml:traceGroup>
        <inkml:traceGroup>
          <inkml:annotationXML>
            <emma:emma xmlns:emma="http://www.w3.org/2003/04/emma" version="1.0">
              <emma:interpretation id="{00058BAA-6ED7-4149-ADD5-5D598E9019BB}" emma:medium="tactile" emma:mode="ink">
                <msink:context xmlns:msink="http://schemas.microsoft.com/ink/2010/main" type="inkWord" rotatedBoundingBox="28431,16995 25451,17045 25423,15383 28403,15333"/>
              </emma:interpretation>
            </emma:emma>
          </inkml:annotationXML>
          <inkml:trace contextRef="#ctx0" brushRef="#br0" timeOffset="-4510.7726">3263 4924 0,'0'0'15,"0"0"-15</inkml:trace>
          <inkml:trace contextRef="#ctx0" brushRef="#br0" timeOffset="-4717.9092">3082 4556 0,'0'0'0,"0"0"16,12-11-1,12-13-15,13-24 16,-1 1 0,12-1-16,13 13 15,11-1-15,-23 24 16,-1 0-1,-12 12-15,1 0 16,-25 12 0,0 0-16,-12 0 15,0 12 1,-24 11-16,-13 1 16,-11 0-16,-13-1 15,-11-11 1,-25 0-16,12-12 15,13-24 1,11 0-16,13-12 16,12-35-16,24-24 15,24-12 1,12 12-16,24 0 16,-11 35-1,-37 48-15</inkml:trace>
          <inkml:trace contextRef="#ctx0" brushRef="#br0" timeOffset="-3614.2463">1860 5007 0,'0'0'0,"25"-12"16,23-11-1,12-13-15,1-11 16,-25-1 0,-12 1-16,-12-1 15,-12 13-15,0 11 16,-12 0 0,-24 0-16,-12 13 15,-1 11 1,-11 11-16,24 1 15,11 12-15,13 0 16,24 11 0,25 13-16,23-1 15,25-11 1,60 0-16,-145-36 16</inkml:trace>
          <inkml:trace contextRef="#ctx0" brushRef="#br0" timeOffset="-3979.285">2683 4390 0,'0'0'0,"0"0"15,-12 12 1,-37 0-16,-47 12 15,-1-12-15,0-1 16,0-11 0,-24 0-16,0-11 15,25-1 1,11 0-16,37 12 16,48 0-1</inkml:trace>
          <inkml:trace contextRef="#ctx0" brushRef="#br0" timeOffset="-2904.5782">2768 4758 0,'0'0'0,"0"0"16,0 0-1,12-12-15,12 0 16,12-11-1,12 11-15,13 0 16,-13 12-16,1 0 16,-13 0-1,-12 12-15,-12 12 16,0-1 0,0 13-16,-12 11 15,-12 1-15,-12-13 16,-12 13-1,-12-13-15,-13 1 16,13 0 0,48-36-16</inkml:trace>
          <inkml:trace contextRef="#ctx0" brushRef="#br0" timeOffset="-4344.3795">2997 4675 0,'0'0'16,"-24"12"-16,-12 0 15,12 12 1,-1 11-16,13 1 16,12-1-16,25 1 15,35 0 1,25-1-16,-1-11 16,1-12-1,-85-12-15</inkml:trace>
          <inkml:trace contextRef="#ctx0" brushRef="#br0" timeOffset="-2038.5525">1510 3975 0,'0'0'0,"0"0"15,0 0-15,0 24 16,0 23 0,-12 12-16,-13 1 15,1-13 1,0-11-16,0-12 16,-13-1-1,13-11-15,0-12 16,12 0-16,0 0 15,0 0 1,12 0-16,0 0 16,0 0-1,0 12-15,-12 12 16,0 11-16,0 1 16,-13 11-1,-11 1-15,0-1 16,-1-11-1,-23 0-15,0-1 16,-13-11 0,-12-12-16,1-24 15,23 0-15,13-12 16,11 1 0,25-1-16,12-24 15,25-35 1,47-23-16,13 11 15,-13 23-15,1 25 16,-73 47 0</inkml:trace>
          <inkml:trace contextRef="#ctx0" brushRef="#br0" timeOffset="-1729.2954">2139 3417 0,'0'0'0,"0"0"16,-37 24-1,-35 47-15,-37 12 16,-12 24 0,12-24-16,-12 12 15,0-12-15,24-35 16,25-1 0,72-47-16</inkml:trace>
          <inkml:trace contextRef="#ctx0" brushRef="#br0" timeOffset="-1574.0365">905 3821 0,'0'0'0,"0"0"16,0 0-16</inkml:trace>
        </inkml:traceGroup>
      </inkml:traceGroup>
    </inkml:traceGroup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07:46.0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87DD67-A4ED-4797-A9B0-21293810B300}" emma:medium="tactile" emma:mode="ink">
          <msink:context xmlns:msink="http://schemas.microsoft.com/ink/2010/main" type="writingRegion" rotatedBoundingBox="370,201 33197,137 33233,18262 405,18326"/>
        </emma:interpretation>
      </emma:emma>
    </inkml:annotationXML>
    <inkml:traceGroup>
      <inkml:annotationXML>
        <emma:emma xmlns:emma="http://www.w3.org/2003/04/emma" version="1.0">
          <emma:interpretation id="{0B5F83B1-9374-414D-903E-3710B54A5438}" emma:medium="tactile" emma:mode="ink">
            <msink:context xmlns:msink="http://schemas.microsoft.com/ink/2010/main" type="paragraph" rotatedBoundingBox="2268,170 33183,165 33184,2481 2269,24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6A44B8-D1F8-4333-9A36-271ADCE83D90}" emma:medium="tactile" emma:mode="ink">
              <msink:context xmlns:msink="http://schemas.microsoft.com/ink/2010/main" type="line" rotatedBoundingBox="2268,170 33183,165 33184,2481 2269,2486"/>
            </emma:interpretation>
          </emma:emma>
        </inkml:annotationXML>
        <inkml:traceGroup>
          <inkml:annotationXML>
            <emma:emma xmlns:emma="http://www.w3.org/2003/04/emma" version="1.0">
              <emma:interpretation id="{2AC6A16E-ABBD-4571-961B-4275E8A0C587}" emma:medium="tactile" emma:mode="ink">
                <msink:context xmlns:msink="http://schemas.microsoft.com/ink/2010/main" type="inkWord" rotatedBoundingBox="31042,702 33183,701 33184,1828 31043,1829"/>
              </emma:interpretation>
            </emma:emma>
          </inkml:annotationXML>
          <inkml:trace contextRef="#ctx0" brushRef="#br0">-302-463 0,'0'0'16,"0"0"-1,0 0-15,0 12 16,12 23-16,0 13 16,12 23-1,-12 36-15,0-1 16,0-11-1,-24 0-15,-12-23 16,-12-13-16,-13-12 16,-11 1-1,-1-24-15,13-13 16,-24-11 0,11-11-16,13-13 15,-1-36-15,37-11 16,24-12-1,12 0-15,1 36 16,11 11 0,12 12-16,13 12 15,11 12 1,-72 0-16</inkml:trace>
          <inkml:trace contextRef="#ctx0" brushRef="#br0" timeOffset="296.7491">-1161-190 0,'0'0'16,"0"0"-16,12 12 15,12 11-15,-24-23 16</inkml:trace>
          <inkml:trace contextRef="#ctx0" brushRef="#br0" timeOffset="442.0008">-1222 261 0,'0'0'0,"0"0"15,0 0 1</inkml:trace>
          <inkml:trace contextRef="#ctx0" brushRef="#br0" timeOffset="-768.8043">581 0 0,'0'0'15,"0"0"1,0 0-16,0 0 15,0 0 1,0 0-16,0 0 16,0 0-1,0 0-15,12 11 16,0 1-16,12 12 16,0 0-1,13-1-15,11 13 16,-12-12-1,0 0-15,1 11 16,-13-11-16,0 0 16,-12 11-1,0-11-15,-12-12 16,0 12 0,-12-13-16,0 1 15,-12 0 1,0-12-16,0 0 15,-1 0-15,1-12 16,12 0 0,0 1-16,0-1 15,0 0 1,0 0-16,12 12 16,0 0-16,0-12 15,0 12 1,0 0-16,0 0 15,0 0 1,0 0-16,-12 0 16,-13 12-1,1 0-15,-24 12 16,12-13-16,-13 1 16,1 0-1,-1-12-15,1 0 16,12 0-1,-13-12-15,1 12 16,0 0 0,-1 0-16,13 0 15,0 0-15,11 0 16,1-12 0,12 1-16,0-13 15,12 0 1,12-23-16,24-25 15,25 1-15,12 0 16,-25 35 0,-24 25-16,-24 11 15</inkml:trace>
          <inkml:trace contextRef="#ctx0" brushRef="#br0" timeOffset="-415.1006">363-297 0,'0'0'0,"12"-12"16,12 0-16,13-35 16,-1-13-1,0-11-15,-24 12 16,-12 11-1,0 1-15,-12 23 16,0 0-16,-24 1 16,-13 11-1,13 12-15,0 12 16,24 11 0,0 13-16,24 23 15,12 13 1,12-1-16,0-12 15,-11-11 1,-1-1-16,-24-47 16</inkml:trace>
        </inkml:traceGroup>
        <inkml:traceGroup>
          <inkml:annotationXML>
            <emma:emma xmlns:emma="http://www.w3.org/2003/04/emma" version="1.0">
              <emma:interpretation id="{358C89D0-A87B-47E6-98D5-F21496E17E7C}" emma:medium="tactile" emma:mode="ink">
                <msink:context xmlns:msink="http://schemas.microsoft.com/ink/2010/main" type="inkWord" rotatedBoundingBox="27825,536 30462,535 30463,2481 27826,2482"/>
              </emma:interpretation>
            </emma:emma>
          </inkml:annotationXML>
          <inkml:trace contextRef="#ctx0" brushRef="#br0" timeOffset="4401.1432">-2794-95 0,'12'-12'15,"49"-24"1,23-35-16,1-48 16,-25-11-16,-23 23 15,-13 24 1,-24 12-16,-24 11 16,-13 1-1,-35 12-15,-13 35 16,13 12-1,23 12-15,13-1 16,12 13-16,0 24 16,12 35-1,36 0-15,24 12 16,25-12 0,-1-12-16,-72-71 15</inkml:trace>
          <inkml:trace contextRef="#ctx0" brushRef="#br0" timeOffset="3976.0221">-3677 996 0,'0'0'0,"24"12"16,49 0-1,96 12-15,-24-24 16,-24-24-16,0 24 16,-121 0-1</inkml:trace>
          <inkml:trace contextRef="#ctx0" brushRef="#br0" timeOffset="3356.7839">-1802 249 0,'0'0'0,"0"0"15,0 0-15,0 0 16,0 0 0,0 0-16,0 0 15,0 12 1,-12 11-16,-24 37 15,-13-1-15,-36 12 16,1 0 0,23-35-16,61-36 15</inkml:trace>
          <inkml:trace contextRef="#ctx0" brushRef="#br0" timeOffset="3749.9971">-1923-24 0,'0'0'16,"-48"35"-1,-49 25-15,24-25 16,1-11-16,-25-12 16,-24-12-1,-12-12-15,12-12 16,24 1 0,25-1-16,11 12 15,-24 0 1,13 12-16,11 12 15,13 12-15,12 11 16,12 1 0,11 0-16,13-1 15,13 36 1,-13-71-16</inkml:trace>
          <inkml:trace contextRef="#ctx0" brushRef="#br0" timeOffset="5327.5799">-3689 106 0,'0'0'0,"0"12"16,0 0-16,12 12 15,0-12 1,0 0-16,0-1 16,1-11-1,-1 0-15,0 0 16,12-11 0,-12-13-16,0 0 15,-12 12-15,0 0 16,0 12-1,-12 0-15,-24 0 16,-25 12 0,1 0-16,-1 0 15,13 0-15,0-12 16,11-12 0,1 0-16,12 0 15,0-23 1,11-13-16,13 1 15,13-1 1,11-11-16,-12 23 16,0 1-16,0 11 15,-12 12 1,-12 0-16,-12 0 16,0 0-1,-13 1-15,1 11 16,-12 0-1,11 0-15,25 0 16,0 0-16,12 0 16,0 11-1,0 13-15,12 12 16,-12 11 0,0 24-16,0-11 15,-12-13-15,0-11 16,0-1-1,-12-11-15,0-12 16,-1-12 0,1 0-16,0-12 15,-12-23-15,12-13 16,-1-23 0,13 0-16,0-12 15,12-12 1,12 24-16,-12 23 15,0 12 1,0 36-16</inkml:trace>
        </inkml:traceGroup>
        <inkml:traceGroup>
          <inkml:annotationXML>
            <emma:emma xmlns:emma="http://www.w3.org/2003/04/emma" version="1.0">
              <emma:interpretation id="{6AEA6B2D-03A9-403C-A9A8-B993C5F34706}" emma:medium="tactile" emma:mode="ink">
                <msink:context xmlns:msink="http://schemas.microsoft.com/ink/2010/main" type="inkWord" rotatedBoundingBox="26434,702 27329,701 27330,1793 26435,1794"/>
              </emma:interpretation>
            </emma:emma>
          </inkml:annotationXML>
          <inkml:trace contextRef="#ctx0" brushRef="#br0" timeOffset="5702.7756">-5165-131 0,'0'0'15,"0"0"-15,13 12 16,23 23-1,12 13-15,-12-12 16,1-1 0,-13 1-16,0-1 15,-12 1-15,-12-12 16,-12 11 0,-24 1-16,-13-1 15,-11-11 1,-13 12-16,13-24 15,-13 0 1,73-12-16</inkml:trace>
          <inkml:trace contextRef="#ctx0" brushRef="#br0" timeOffset="6037.1933">-5443-736 0,'0'0'16,"24"35"-1,13 60-15,-13 0 16,0-24 0,-12 13-16,-12-25 15,0-12-15,0-23 16,-12 0-1,-12-12-15,-37-12 16,-11 0 0,-1 0-16,13 0 15,11 12-15,1 11 16,0 25 0,11 11-16,13 0 15,24-59 1</inkml:trace>
        </inkml:traceGroup>
        <inkml:traceGroup>
          <inkml:annotationXML>
            <emma:emma xmlns:emma="http://www.w3.org/2003/04/emma" version="1.0">
              <emma:interpretation id="{A8C9B5FE-C493-4F10-A6AE-02F9AFEB529B}" emma:medium="tactile" emma:mode="ink">
                <msink:context xmlns:msink="http://schemas.microsoft.com/ink/2010/main" type="inkWord" rotatedBoundingBox="22697,987 24729,986 24730,1828 22698,1829"/>
              </emma:interpretation>
            </emma:emma>
          </inkml:annotationXML>
          <inkml:trace contextRef="#ctx0" brushRef="#br0" timeOffset="14694.6416">-8805-95 0,'0'0'0,"12"-12"16,12-12-1,0 0-15,0 12 16,-11 1-1,-13-1-15,0 0 16,-13 0-16,-11 0 16,-12 12-1,0 0-15,-1 0 16,13 0 0,12 12-16,12-12 15,0 12 1,0 0-16,12 23 15,24 13-15,1 11 16,-1-11 0,0-1-16,1 0 15,-25-11 1,0-12-16,-12 0 16,0-1-16,-12-11 15,-12 0 1,-1 0-16,1 0 15,24-12 1</inkml:trace>
          <inkml:trace contextRef="#ctx0" brushRef="#br0" timeOffset="15697.9365">-9325-309 0,'0'0'16,"0"0"-16,0 0 15,0 0 1,0 0-16,-12 0 15,-25 0 1,1 12-16,-12 12 16,-1 11-1,25-11-15,0 12 16,12-13-16,12 25 16,12-1-1,12 1-15,12-13 16,1 1-1,-1-1-15,-36-35 16</inkml:trace>
          <inkml:trace contextRef="#ctx0" brushRef="#br0" timeOffset="16194.9847">-9083 166 0,'0'0'0,"0"0"16,0 0-16,0 0 15,-13 0 1,-11 12-16,0-12 16,0 0-16,-12 0 15,11 0 1,1-12-16,0 0 16,12 0-1,-12-12-15,12 0 16,12-11-1,0-1-15,12 1 16,0 11-16,12 12 16,12 12-1,1 12-15,-1 12 16,12 11 0,-11-11-16,-13 0 15,-24-1-15,0-11 16,-12 12-1,12-24-15</inkml:trace>
          <inkml:trace contextRef="#ctx0" brushRef="#br0" timeOffset="17212.335">-8249-333 0,'0'0'15,"0"0"-15,0 0 16,0 0 0,0 0-16,-12 12 15,-12 12 1,-25 35-16,-11 24 16,12 12-16,11-24 15,37-11 1,12-1-16,25 0 15,-1-11 1,0-13-16,-36-35 16</inkml:trace>
          <inkml:trace contextRef="#ctx0" brushRef="#br0" timeOffset="17766.9974">-8140 0 0,'0'0'15,"0"0"1,0 0-16,-12-12 16,0 0-16,0-12 15,0 0 1,12 1-16,0-1 15,0 0 1,12 0-16,0 1 16,12 11-16,0 0 15,0 12 1,1 12-16,-13 0 16,0 23-1,-24 25-15,-13 11 16,1-12-1,-12 0-15,12-11 16,-12-1-16,11-11 16,13 0-1,0-25-15,12 1 16,-12 0 0,12-12-16</inkml:trace>
          <inkml:trace contextRef="#ctx0" brushRef="#br0" timeOffset="18276.8676">-7886-250 0,'0'0'16,"0"0"-16,0 0 16,0 0-1,-12 0-15,-12 0 16,0 12-16,-1 0 16,-11 12-1,0 0-15,12 11 16,-1-11-1,13 11-15,0 13 16,0-12 0,0-1-16,12-11 15,12 0-15,12 11 16,13-11 0,35 12-16,-72-36 15</inkml:trace>
          <inkml:trace contextRef="#ctx0" brushRef="#br0" timeOffset="18800.4374">-7826-451 0,'0'0'16,"0"0"0,0 0-16,0 0 15,25 11 1,-1 1-16,12 12 15,0 12-15,13 11 16,-1 24 0,-12 12-16,-11 12 15,-13-12 1,-12-11-16,-12-1 16,-13-12-1,-35 12-15,-61 36 16,121-107-16</inkml:trace>
        </inkml:traceGroup>
        <inkml:traceGroup>
          <inkml:annotationXML>
            <emma:emma xmlns:emma="http://www.w3.org/2003/04/emma" version="1.0">
              <emma:interpretation id="{8237F366-F547-4871-AFFC-1F758A1D7D35}" emma:medium="tactile" emma:mode="ink">
                <msink:context xmlns:msink="http://schemas.microsoft.com/ink/2010/main" type="inkWord" rotatedBoundingBox="20991,1093 22080,1092 22081,1793 20992,1794"/>
              </emma:interpretation>
            </emma:emma>
          </inkml:annotationXML>
          <inkml:trace contextRef="#ctx0" brushRef="#br0" timeOffset="12879.5492">-10595 35 0,'0'0'16,"0"0"-1,0 0-15,0 0 16,12 0-16,12 12 15,12-12 1,25 0-16,23 0 16,1 12-1,-24-12-15,-13 12 16,-48-12 0</inkml:trace>
          <inkml:trace contextRef="#ctx0" brushRef="#br0" timeOffset="12614.8848">-10704-321 0,'0'0'16,"0"0"-16,0 0 16,0 0-1,0 0-15,0 0 16,0 0-1,0 0-15,-24 0 16,-13 12-16,-11 0 16,0 12-1,-1 11-15,13-11 16,0 23 0,-1 13-16,13-13 15,12 1-15,12-13 16,0 1-1,12-1-15,12 1 16,25-12 0,23 0-16,1-1 15,-73-23 1</inkml:trace>
          <inkml:trace contextRef="#ctx0" brushRef="#br0" timeOffset="12132.9211">-11115-119 0,'0'0'0,"0"0"16,0 0 0,0 0-16,0 0 15,-13 0 1,1 0-16,0 0 16,0 0-16,0-12 15,0 0 1,0-12-16,12 1 15,0-13 1,12 0-16,0 1 16,0 11-1,0 12-15,0 0 16,0 12-16,13 12 16,-13 12-1,0 23-15,0 60 16,-24 12-1,0-36-15,-12-12 16,-13 0-16,1-11 16,0-13-1,12-11-15,-1-12 16,25-24 0</inkml:trace>
        </inkml:traceGroup>
        <inkml:traceGroup>
          <inkml:annotationXML>
            <emma:emma xmlns:emma="http://www.w3.org/2003/04/emma" version="1.0">
              <emma:interpretation id="{DD50305C-637E-4518-80AE-EB8A2C618905}" emma:medium="tactile" emma:mode="ink">
                <msink:context xmlns:msink="http://schemas.microsoft.com/ink/2010/main" type="inkWord" rotatedBoundingBox="14109,168 20362,167 20363,2018 14110,2019"/>
              </emma:interpretation>
            </emma:emma>
          </inkml:annotationXML>
          <inkml:trace contextRef="#ctx0" brushRef="#br0" timeOffset="8339.0572">-14538-178 0,'0'0'15,"12"0"-15,48-24 16,25 0 0,-13-12-16,1-23 15,0-60-15,-25 13 16,-12 23 0,-12 11-16,-11 25 15,-13 11 1,-13 13-16,1 11 15,0 0-15,-12 12 16,0 0 0,-12 24-16,-1 35 15,13 60 1,12 23-16,12 24 16,12 24-1,0-48-15,12-35 16,1 12-16,-13-24 15,12-12 1,-12-12-16,-12-71 16</inkml:trace>
          <inkml:trace contextRef="#ctx0" brushRef="#br0" timeOffset="8596.4634">-14490 83 0,'0'0'16,"12"0"-16,49 0 15,23-12 1,1 0-16,-13 0 15,1 0-15,0 12 16,-1-12 0,-72 12-16</inkml:trace>
          <inkml:trace contextRef="#ctx0" brushRef="#br0" timeOffset="8872.0782">-13534-404 0,'0'0'16,"0"0"-16,-37 24 16,-11 11-1,-13 25-15,-11 23 16,36 0-1,11 0-15,13-24 16,24-11-16,13-1 16,23 1-1,12-1-15,-60-47 16</inkml:trace>
          <inkml:trace contextRef="#ctx0" brushRef="#br0" timeOffset="9336.1153">-13220-24 0,'0'0'0,"-12"12"16,0 0-16,0-1 15,-12 13 1,-1-12-16,13-12 15,-12 0 1,0 0-16,0-12 16,12-12-1,-1 1-15,1-13 16,12 0-16,12 1 16,1-1-1,11 13-15,12 11 16,12 0-1,1 12-15,-13 12 16,0 23-16,-11 36 16,-25 13-1,-13-1-15,-11 12 16,0-12 0,0-12-16,0-24 15,12-11 1,0-12-16,12-24 15,0 0-15,12 0 16,-12 0 0</inkml:trace>
          <inkml:trace contextRef="#ctx0" brushRef="#br0" timeOffset="9651.1974">-12893-238 0,'0'0'16,"-13"12"-16,1 12 16,-12 0-1,0 11-15,0 1 16,-12 23-1,-1 0-15,13-23 16,12 11-16,0 1 16,12-1-1,24 1-15,0-13 16,25 1 0,-1-12-16,-48-24 15</inkml:trace>
          <inkml:trace contextRef="#ctx0" brushRef="#br0" timeOffset="10005.0268">-12809-250 0,'0'0'0,"0"0"16,12 12-16,13 24 16,11 11-1,0 13-15,-12 11 16,-12-12-1,-12 0-15,0-11 16,-12-1-16,-12 1 16,0-1-1,-12 1-15,-1-13 16,37-35 0</inkml:trace>
          <inkml:trace contextRef="#ctx0" brushRef="#br0" timeOffset="10311.8164">-12361 47 0,'0'0'16,"0"0"-16,12 0 15,0 0 1,24 0-16,1 0 16,-1 0-1,0 0-15,0 0 16,1 12-16,-37-12 15</inkml:trace>
          <inkml:trace contextRef="#ctx0" brushRef="#br0" timeOffset="10527.4615">-12349 284 0,'0'0'0,"0"0"16,12 0 0,24 0-16,37 0 15,24 0-15,11 0 16,-47 0 0,-1 0-16,-60 0 15</inkml:trace>
          <inkml:trace contextRef="#ctx0" brushRef="#br0" timeOffset="26493.7632">-14768-1270 0,'0'0'0,"-49"35"15,-59 37 1,-38 23-16,-83 23 15,59-35 1,13 12-16,-24 24 16,35-24-1,50-24-15,96-71 16</inkml:trace>
          <inkml:trace contextRef="#ctx0" brushRef="#br0" timeOffset="25488.7836">-15119 166 0,'0'0'0,"0"0"15,0 0-15,0 0 16,0 0 0,0 0-16,-12 23 15,-12 13-15,-61 47 16,-24 0-1,0-12-15,13-23 16,11-13 0,0-11-16,13-12 15,72-12-15</inkml:trace>
          <inkml:trace contextRef="#ctx0" brushRef="#br0" timeOffset="25833.7072">-15554-356 0,'0'0'0,"0"0"16,0 0-16,12 23 16,0 25-1,0 59-15,-12 11 16,0-11-1,0-12-15,0-12 16,0-83 0</inkml:trace>
          <inkml:trace contextRef="#ctx0" brushRef="#br0" timeOffset="26227.0838">-15990-190 0,'0'0'0,"0"23"15,12 25 1,0 11-16,-12-11 15,-12-1 1,0-23-16,-12 0 16,-12-1-1,-1-11-15,1-12 16,0 12-16,0 0 16,-13 12-1,-23 23-15,11 1 16,13-1-1,11 1-15,13-25 16,12 1-16,24-12 16,-12-12-1</inkml:trace>
          <inkml:trace contextRef="#ctx0" brushRef="#br0" timeOffset="26848.9413">-16945-214 0,'0'0'16,"0"0"0,0 0-16,12 12 15,12 12 1,12 11-16,1 13 16,-13-1-16,0 12 15,-12-23 1,-24 11-16,-12 1 15,-13-1 1,-11 1-16,-12-1 16,60-47-16</inkml:trace>
          <inkml:trace contextRef="#ctx0" brushRef="#br0" timeOffset="27045.2842">-17127 225 0,'0'0'0,"-12"12"15,-24 12-15,-13 23 16,-23 24 0,-1 0-16,-11-23 15,11-12 1,73-36-16</inkml:trace>
          <inkml:trace contextRef="#ctx0" brushRef="#br0" timeOffset="27687.327">-17405-867 0,'0'0'15,"0"0"-15,0 0 16,0 0-16,0 0 15</inkml:trace>
          <inkml:trace contextRef="#ctx0" brushRef="#br0" timeOffset="27568.0923">-17865 249 0,'0'0'16,"0"0"-16,-12 0 16,0 0-16,0 0 15,-12-12 1,0 0-16,0 0 16,-1-12-1,13 1-15,0-13 16,12 12-16,12 1 15,0 11 1,13 0-16,-1 0 16,12 24-1,-12 0-15,-12 0 16,-12-1 0,0 1-16,-12 12 15,-12 0-15,0-12 16,-12 0-1,-1-12-15,1 0 16,0-12 0,12 0-16,-1-12 15,13-12-15,0 1 16,12-13 0,12 1-16,25-12 15,11-1 1,37-23-16,11 0 15,-96 83 1</inkml:trace>
        </inkml:traceGroup>
        <inkml:traceGroup>
          <inkml:annotationXML>
            <emma:emma xmlns:emma="http://www.w3.org/2003/04/emma" version="1.0">
              <emma:interpretation id="{4301817E-2328-4522-9FFC-3382BF8F9F48}" emma:medium="tactile" emma:mode="ink">
                <msink:context xmlns:msink="http://schemas.microsoft.com/ink/2010/main" type="inkWord" rotatedBoundingBox="12658,1176 13650,1175 13651,1840 12659,1841"/>
              </emma:interpretation>
            </emma:emma>
          </inkml:annotationXML>
          <inkml:trace contextRef="#ctx0" brushRef="#br0" timeOffset="28564.0809">-19062 403 0,'0'0'15,"0"0"-15,0 0 16,0-12 0,12-12-16,0-11 15,24-25 1,13-11-16,11-12 16,13 0-1,-13 24-15,-11 23 16,-13 12-16,-12 13 15,-12 11 1,0 11-16,1 13 16,-13 0-1,-13 12-15,1-13 16,-12 13 0,-12-1-16,-25 1 15,-11 0-15,11-1 16,13-11-1,12-12-15,-1 0 16,13-12 0,12 0-16,0 0 15,0-24-15,0-23 16,0-37 0,12-10-16,12 10 15,0 1 1,0 36-16,-12 11 15,12 24 1,-12 12-16,0 0 16,0 12-1,0 12-15,0 24 16,-12-1-16,0 0 16,0-11-1,0-12-15,0-12 16,0-12-16,-13 0 15,-23-12 1,-13-12-16,-11 12 16,-1 12-1,13 12-15,-1 24 16,13-1-16,24 1 16,12-12-1,12 11-15,12 1 16,24 11-1,-36-47-15</inkml:trace>
        </inkml:traceGroup>
        <inkml:traceGroup>
          <inkml:annotationXML>
            <emma:emma xmlns:emma="http://www.w3.org/2003/04/emma" version="1.0">
              <emma:interpretation id="{D913C205-57BD-4F7F-A5FC-61615151346C}" emma:medium="tactile" emma:mode="ink">
                <msink:context xmlns:msink="http://schemas.microsoft.com/ink/2010/main" type="inkWord" rotatedBoundingBox="10505,761 11738,760 11739,1935 10506,1936"/>
              </emma:interpretation>
            </emma:emma>
          </inkml:annotationXML>
          <inkml:trace contextRef="#ctx0" brushRef="#br0" timeOffset="30463.2458">-21070-653 0,'0'0'0,"0"0"15,0 0 1,12 0-16,12 0 16,25-12-1,36 0-15,11 12 16,-11 0-1,-25 0-15,-11 12 16,-13 12-16,-12 11 16,-12 1-1,0 11-15,-12 1 16,0-1 0,-12 13-16,0-1 15,0 24-15,0 0 16,0-12-1,12 1-15,0-13 16,0-12 0,0 1-16,0-1 15,0-11 1,0-1-16,-12 1 16,-12 0-16,-13-1 15,-11 1 1,-12-1-16,-13-11 15,-12-12 1,1 0-16,84-12 16</inkml:trace>
          <inkml:trace contextRef="#ctx0" brushRef="#br0" timeOffset="30945.0058">-21759-523 0,'0'0'16,"0"0"-16,0 0 16,0 0-16,0 0 15,12 12 1,12 24-16,0 23 16,0 36-1,1 24-15,-1-1 16,0-34-1,-12-13-15,-12-71 16</inkml:trace>
        </inkml:traceGroup>
        <inkml:traceGroup>
          <inkml:annotationXML>
            <emma:emma xmlns:emma="http://www.w3.org/2003/04/emma" version="1.0">
              <emma:interpretation id="{440135B1-7F6E-42C7-90A6-90972E03BB9C}" emma:medium="tactile" emma:mode="ink">
                <msink:context xmlns:msink="http://schemas.microsoft.com/ink/2010/main" type="inkWord" rotatedBoundingBox="9477,1509 9767,1508 9768,1911 9478,1911"/>
              </emma:interpretation>
            </emma:emma>
          </inkml:annotationXML>
          <inkml:trace contextRef="#ctx0" brushRef="#br0" timeOffset="31508.1141">-22521 213 0,'0'0'0,"0"0"15,0 0 1,0 0-16,0 0 16,0 0-16,0 0 15,0 0 1,0 0-16,-12 0 15,0-12 1,-1 0-16,1 1 16,0-1-1,0-12-15,12 0 16,0 0-16,12 13 16,0-1-1,0 12-15,13 0 16,-1 12-1,-12-1-15,-12 13 16,-12 12 0,-12 11-16,-37 36 15,-23 12-15,-25 0 16,109-95 0</inkml:trace>
        </inkml:traceGroup>
        <inkml:traceGroup>
          <inkml:annotationXML>
            <emma:emma xmlns:emma="http://www.w3.org/2003/04/emma" version="1.0">
              <emma:interpretation id="{841B228D-A282-4569-9EF1-8CAD4F74ECDB}" emma:medium="tactile" emma:mode="ink">
                <msink:context xmlns:msink="http://schemas.microsoft.com/ink/2010/main" type="inkWord" rotatedBoundingBox="2268,453 8763,452 8764,2116 2269,2117"/>
              </emma:interpretation>
            </emma:emma>
          </inkml:annotationXML>
          <inkml:trace contextRef="#ctx0" brushRef="#br0" timeOffset="41479.2532">-27263 249 0,'0'0'15,"0"12"-15,-24 23 16,-24 25-1,-1-13-15,1-23 16,0-1-16,11-11 16,37-12-1</inkml:trace>
          <inkml:trace contextRef="#ctx0" brushRef="#br0" timeOffset="41718.8203">-27819 0 0,'0'0'0,"12"23"15,24 13 1,25 11-16,-25-11 16,-24 0-16,-12-13 15,-24 1 1,-24 12-16,-25-1 15,-36 25 1,109-60-16</inkml:trace>
          <inkml:trace contextRef="#ctx0" brushRef="#br0" timeOffset="44537.147">-28000-250 0,'0'0'16,"0"0"-1,0 0-15,0 0 16,-12 0-16,-37 0 16,-23 12-1,-1 0-15,0 24 16,13-1 0,-1 25-16,25 11 15,36-71 1</inkml:trace>
          <inkml:trace contextRef="#ctx0" brushRef="#br0" timeOffset="44696.8464">-28327 664 0,'0'0'16,"0"0"-16,0 0 15,0 0 1</inkml:trace>
          <inkml:trace contextRef="#ctx0" brushRef="#br0" timeOffset="44980.31">-28629 118 0,'0'0'16,"0"0"0,0 24-16,0 12 15,-12 11 1,-25 12-16,1 1 15,-12 11-15,-1-24 16,25-11 0,0-24-16,24-12 15</inkml:trace>
          <inkml:trace contextRef="#ctx0" brushRef="#br0" timeOffset="45768.9275">-28968-309 0,'0'0'16,"0"0"-16,0 24 15,-24 35 1,-25 0-16,-23 1 16,-1-13-16,1-11 15,-1-12 1,25-13-16,-1-11 16,13 0-1,24 0-15,0 0 16,0 0-1,0 12-15,0 12 16,12 12-16,0-1 16,0 13-1,-12-1-15,-1 1 16,-11 11 0,0-23-16,-12-1 15,-25-11-15,-11-12 16,-1-12-1,25-12-15,-1-12 16,13 0 0,12-11-16,24-13 15,24-23 1,24 0-16,37-12 16,-85 83-16</inkml:trace>
          <inkml:trace contextRef="#ctx0" brushRef="#br0" timeOffset="45277.3373">-29065 569 0,'0'0'16,"0"0"-16,-12 0 15,-12 0 1,-12-12-16,-1 0 16,1-11-16,12-13 15,12 0 1,12 1-16,12 11 16,0 0-1,12 1-15,0 11 16,-12 12-1,1 0-15,-1 0 16,0 12-16,-12 11 16,-24 25-1,-25 11-15,-23 12 16,-1-23 0,13-13-16,60-35 15</inkml:trace>
          <inkml:trace contextRef="#ctx0" brushRef="#br0" timeOffset="46054.8818">-29331-807 0,'0'0'16,"0"0"-1,-12-24-15,-12-12 16,-25-11-16,-11 11 15,0 12 1,-1 13-16,-12 11 16,13 11-1,24 1-15,24 0 16,12 12 0,24 12-16,24 11 15,25-11-15,84-1 16,-157-35-1</inkml:trace>
          <inkml:trace contextRef="#ctx0" brushRef="#br0" timeOffset="33322.1812">-23731-178 0,'0'0'0,"0"0"16,0 0-16,0 0 15,0 0 1,0 0-16,-12 11 16,0 1-1,-12 12-15,0 12 16,-1-1-16,13-11 15,12-24 1</inkml:trace>
          <inkml:trace contextRef="#ctx0" brushRef="#br0" timeOffset="32839.038">-23743-760 0,'0'0'0,"-12"12"15,-12 0 1,-25 0-16,-23 0 16,-25-12-16,0 0 15,37 0 1,-1 0-16,13 0 16,12 0-1,-1 0-15,13 0 16,0 11-1,12 1-15,0 12 16,0 0-16,0 11 16,0 13-1,0-1-15,12 13 16,-13 11 0,-11 12-16,12 0 15,0 0-15,0-12 16,0-11-1,0-13-15,0 0 16,-13 1 0,13-12-16,-12-1 15,0 1-15,12-1 16,12 13 0,0-1-16,12 1 15,24-1 1,13-11-16,11-12 15,37-13 1,36-11-16,-133 0 16</inkml:trace>
          <inkml:trace contextRef="#ctx0" brushRef="#br0" timeOffset="42216.8283">-25206-428 0,'0'0'0,"12"0"16,12 0-16,24 0 15,1-12 1,47 1-16,-96 11 16</inkml:trace>
          <inkml:trace contextRef="#ctx0" brushRef="#br0" timeOffset="39978.9995">-25279 130 0,'0'0'0,"0"0"0,0 0 16,0 0-16,-12-24 15,12-11 1,0-1-16,12 1 16,0-1-16,12 0 15,13 13 1,-1-1-16,-12 12 16,0 12-1,0 0-15,-11 12 16,11 12-1,-12-1-15,0 1 16,-12 12-16,-12-1 16,-12 1-1,-25 11-15,-11-11 16,-25 0 0,13-1-16,-13 1 15,0 11-15,-36 13 16,12-13-1,13 0-15,11 1 16,25-12 0,23-1-16,37-35 15</inkml:trace>
          <inkml:trace contextRef="#ctx0" brushRef="#br0" timeOffset="40211.2483">-25243-511 0,'0'0'15,"25"0"-15,23 0 16,-48 0-16</inkml:trace>
          <inkml:trace contextRef="#ctx0" brushRef="#br0" timeOffset="40520.6625">-25521-772 0,'0'0'0,"0"48"15,-12 47 1,0 0-16,-24 23 16,-1 13-16,-11-1 15,12-11 1,-1-24-16,-11 0 16,48-95-1</inkml:trace>
          <inkml:trace contextRef="#ctx0" brushRef="#br0" timeOffset="40747.9189">-26065 249 0,'0'0'0,"0"0"16,-12 23-1,-37 13-15,-23 23 16,-25-11 0,24-1-16,13-23 15,12-12-15,48-12 16</inkml:trace>
          <inkml:trace contextRef="#ctx0" brushRef="#br0" timeOffset="41015.8304">-26646-143 0,'0'0'15,"12"12"-15,0 24 16,13 11-16,-13-11 15,0-1 1,-12 1-16,0-1 16,-12 1-1,-12-12-15,-13 11 16,1 1-16,36-36 16</inkml:trace>
          <inkml:trace contextRef="#ctx0" brushRef="#br0" timeOffset="41269.8912">-26924-475 0,'0'0'0,"12"24"15,0 11-15,0 36 16,-12 36 0,-12 24-16,-12-24 15,-12-13 1,0-10-16,-1-13 16,37-71-1</inkml:trace>
          <inkml:trace contextRef="#ctx0" brushRef="#br0" timeOffset="32158.1348">-23912-36 0,'0'0'0,"0"12"16,0 12-1,0 11-15,12-11 16,0 0 0,12-13-16,12 1 15,25-12 1,12-12-16,-13-11 16,0-13-16,-23 1 15,-13-1 1,-12 12-16,-12-11 15,-12 11 1,-24 0-16,-1 12 16,-11 12-1,0 0-15,11 12 16,1 0-16,12 0 16,0 0-1,24-12-15</inkml:trace>
        </inkml:traceGroup>
      </inkml:traceGroup>
    </inkml:traceGroup>
    <inkml:traceGroup>
      <inkml:annotationXML>
        <emma:emma xmlns:emma="http://www.w3.org/2003/04/emma" version="1.0">
          <emma:interpretation id="{500256E1-1A28-457A-9654-235AB76C0A75}" emma:medium="tactile" emma:mode="ink">
            <msink:context xmlns:msink="http://schemas.microsoft.com/ink/2010/main" type="paragraph" rotatedBoundingBox="1526,2421 32865,2310 32874,4652 1534,4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78BA28-D843-4E0B-A7F3-B9B310BC008C}" emma:medium="tactile" emma:mode="ink">
              <msink:context xmlns:msink="http://schemas.microsoft.com/ink/2010/main" type="line" rotatedBoundingBox="1526,2421 32865,2310 32874,4652 1534,4763"/>
            </emma:interpretation>
          </emma:emma>
        </inkml:annotationXML>
        <inkml:traceGroup>
          <inkml:annotationXML>
            <emma:emma xmlns:emma="http://www.w3.org/2003/04/emma" version="1.0">
              <emma:interpretation id="{93029C50-A6D3-401C-944D-C1D216EA5D5A}" emma:medium="tactile" emma:mode="ink">
                <msink:context xmlns:msink="http://schemas.microsoft.com/ink/2010/main" type="inkWord" rotatedBoundingBox="1528,2942 4938,2930 4944,4751 1534,4763"/>
              </emma:interpretation>
            </emma:emma>
          </inkml:annotationXML>
          <inkml:trace contextRef="#ctx0" brushRef="#br0" timeOffset="101271.097">-27492 2420 0,'0'0'15,"0"0"-15,-12 24 16,-1 24-16,-11 23 16,-12 24-1,0-12-15,11-24 16,13-23-1,0-13-15,0-11 16,12-12 0,0 0-16,12-12 15,0-11-15,25-37 16,11-11 0,0 0-16,-11 0 15,-1 23 1,0 13-16,-12 23 15,-11 12-15,-1 12 16,12 23 0,-12 60-16,-12 24 15,0-12 1,0-36-16,-12-12 16,12-59-1</inkml:trace>
          <inkml:trace contextRef="#ctx0" brushRef="#br0" timeOffset="100718.7637">-28230 2242 0,'0'0'16,"0"0"-16,0 0 16,0 0-1,0 0-15,-12-12 16,0 1-16,0-1 15,-1-12 1,13 0-16,13-11 16,-1 11-1,12-12-15,12 1 16,0 11-16,1 12 16,-13 12-1,0 12-15,-12 12 16,0 59-1,-24 12-15,-12 12 16,-24-13 0,11-10-16,1-25 15,0-12-15,12-11 16,11-24 0,1 0-16,12-12 15,0 0 1,0 0-16,12-24 15,25-35 1,23-13-16,13-34 16,-13 11-16,1 12 15,-13 23 1,0 1-16,-23 11 16,-1 1-1,-12 11-15,0 13 16,-12 11-1,0 12-15,0 0 16,-12 12-16,-24 11 16,-13 49-1,-11 11-15,11 12 16,25-24 0,12-12-16,0-11 15,12-1-15,12 1 16,12-13-1,13 1-15,11-1 16,12 13 0,-60-48-16</inkml:trace>
          <inkml:trace contextRef="#ctx0" brushRef="#br0" timeOffset="103081.8789">-28859 2124 0,'0'0'16,"0"0"-1,0 0-15,0 0 16,0 12-1,0 35-15,-24 12 16,-1-11-16,-11-1 16,0-11-1,0-1-15,-25 1 16,1-24 0,11 0-16,13-12 15,12-12-15,12 0 16,0-24-1,12-11-15,12 11 16,12 1 0,0-1-16,0 12 15,0 13 1,-11 11-16,-1 11 16,0 13-16,-12 12 15,0-12 1,-24 11-16,-13 1 15,-11-1 1,0 1-16,-1-12 16,13-1-1,0 1-15,-1 0 16,13 0-16,0 11 16,0-11-1,0 0-15,-1-1 16,13 1-1,-12-12-15,12 0 16,12-12-16</inkml:trace>
          <inkml:trace contextRef="#ctx0" brushRef="#br0" timeOffset="103566.251">-29258 1863 0,'0'0'0,"0"0"16,0 0 0,12 0-16,24 0 15,12 0-15,-11 0 16,11-12-1,-48 12-15</inkml:trace>
          <inkml:trace contextRef="#ctx0" brushRef="#br0" timeOffset="103318.106">-28666 1708 0,'12'-12'0,"13"-11"16,35-13-16,37 1 15,36-13 1,-12 12-16,-36 13 15,-85 23 1</inkml:trace>
          <inkml:trace contextRef="#ctx0" brushRef="#br0" timeOffset="104008.3526">-29452 1827 0,'0'0'16,"0"12"-16,0 12 16,-12-1-1,0 1-15,0 0 16,0-12-16,0 0 15,0-1 1,-13 13-16,1-12 16,-12 12-1,-37 23-15,-23 1 16,-1-1 0,0 1-16,12-13 15,-11-11-15,-25 0 16,0-12-1,24-12-15,24 0 16,13-12 0,24 0-16,-1 0 15,13 0-15,12 12 16,12 0 0</inkml:trace>
          <inkml:trace contextRef="#ctx0" brushRef="#br0" timeOffset="104530.1911">-30250 3109 0,'0'0'16,"0"0"-16,0 0 15</inkml:trace>
          <inkml:trace contextRef="#ctx0" brushRef="#br0" timeOffset="104334.9221">-29694 3322 0,'0'0'0,"12"0"16,37 0-1,48-12-15,23-11 16,-120 23 0</inkml:trace>
        </inkml:traceGroup>
        <inkml:traceGroup>
          <inkml:annotationXML>
            <emma:emma xmlns:emma="http://www.w3.org/2003/04/emma" version="1.0">
              <emma:interpretation id="{8CC969BD-CDC8-4903-AC37-D2B388F1779F}" emma:medium="tactile" emma:mode="ink">
                <msink:context xmlns:msink="http://schemas.microsoft.com/ink/2010/main" type="inkWord" rotatedBoundingBox="5287,2725 7999,2715 8005,4494 5294,4504"/>
              </emma:interpretation>
            </emma:emma>
          </inkml:annotationXML>
          <inkml:trace contextRef="#ctx0" brushRef="#br0" timeOffset="98148.9417">-26464 2100 0,'0'0'0,"0"0"15,12 36 1,0 11-16,0 0 15,-12 1-15,0-12 16,0-13 0,-12 1-16,0-12 15,-12 0 1,-1 0-16,-11-1 16,0 1-1,-13 0-15,-11 12 16,0 0-16,-1 11 15,1 1 1,11-1-16,13-11 16,24 0-1,0 0-15,12-1 16,0 1 0,12 0-16,-12-24 15</inkml:trace>
          <inkml:trace contextRef="#ctx0" brushRef="#br0" timeOffset="98524.8974">-25110 1281 0,'0'0'15,"0"0"-15,-12 0 16,-24 0-16,-49 24 15,-24 11 1,-72 37-16,-61 11 16,24 12-1,-11 23-15,47-23 16,61-12-16,0-11 16,121-72-1</inkml:trace>
          <inkml:trace contextRef="#ctx0" brushRef="#br0" timeOffset="94921.7484">-25920 2112 0,'0'0'15,"0"0"-15,24 24 16,37 35-1,11 12-15,-11-23 16,-13-1-16,-12 0 16,-11-11-1,-13 0-15,-12-1 16,-25 13 0,-35 11-16,-37 0 15,-12 24 1,109-83-16</inkml:trace>
          <inkml:trace contextRef="#ctx0" brushRef="#br0" timeOffset="94311.0616">-24263 2088 0,'0'0'16,"0"0"-1,0 0-15,0 0 16,0 0-16,0 12 16,-12 24-1,-36 35-15,-13 12 16,-60 0-1,-12-12-15,12-12 16,12-11 0,0-13-16,25-11 15,23-12-15,25-12 16,12-12 0,24 0-16,0 0 15,12-23 1,12 11-16,12 0 15,1 13-15,-1 11 16,-12 11 0,0 13-16,-12 12 15,1 35 1,-38 24-16,-23 0 16,-61-12-1,-12-12-15,12-23 16,0-13-16,109-35 15</inkml:trace>
          <inkml:trace contextRef="#ctx0" brushRef="#br0" timeOffset="94636.3855">-25001 2171 0,'12'-24'16,"49"-23"-16,36-24 16,-13-12-1,-35 0-15,-37 0 16,-24 11 0,-25 25-16,-11 11 15,0 13 1,-1 11-16,-23 24 15,-13 35 1,12 12-16,25 1 16,24-13-16,24 1 15,0 11 1,12-12-16,-12-47 16</inkml:trace>
        </inkml:traceGroup>
        <inkml:traceGroup>
          <inkml:annotationXML>
            <emma:emma xmlns:emma="http://www.w3.org/2003/04/emma" version="1.0">
              <emma:interpretation id="{29693042-55D6-4AF2-B985-92320A305AAC}" emma:medium="tactile" emma:mode="ink">
                <msink:context xmlns:msink="http://schemas.microsoft.com/ink/2010/main" type="inkWord" rotatedBoundingBox="8642,3040 12377,3027 12382,4258 8646,4271"/>
              </emma:interpretation>
            </emma:emma>
          </inkml:annotationXML>
          <inkml:trace contextRef="#ctx0" brushRef="#br0" timeOffset="70609.2337">-23622 1625 0,'0'0'15,"0"0"1,0 0-16,0 0 16,0 24-16,0 23 15,0 13 1,12 23-16,0 0 16,0 12-1,0 0-15,1-12 16,-1-12-16,0-12 15,0-11 1,0-13-16,-12-11 16,12 0-1,-12-24-15</inkml:trace>
          <inkml:trace contextRef="#ctx0" brushRef="#br0" timeOffset="71123.8375">-23271 2183 0,'0'0'0,"0"0"16,0 0-16,0 0 15,0 0 1,-12-12-16,0 0 15,0 0 1,-1-11-16,13-1 16,0 0-1,13 0-15,-1-11 16,12 11-16,0 12 16,-12 12-1,0 0-15,0 12 16,0 24-1,1 35-15,-26 24 16,1-24 0,0-23-16,0-1 15,12-11-15,0-36 16</inkml:trace>
          <inkml:trace contextRef="#ctx0" brushRef="#br0" timeOffset="71546.7341">-22763 1839 0,'0'0'15,"0"0"1,0 0-16,0 0 16,0 0-16,0 0 15,0 0 1,0 0-16,0 0 16,-24 12-1,-13 0-15,-11 11 16,0 13-1,-1 0-15,1-1 16,-1 24-16,13-11 16,12-1-1,12-11-15,12 0 16,12-1 0,12 1-16,37-1 15,11 1 1,-72-36-16</inkml:trace>
          <inkml:trace contextRef="#ctx0" brushRef="#br0" timeOffset="72176.7653">-22787 2314 0,'0'0'16,"0"0"0,0 11-16,0 13 15,-12 12-15,-1 11 16,1 1-1,0-1-15,0-11 16,12-13 0,0-11-16,0 0 15,0-12 1,0 0-16,0 0 16,0-12-16,12-11 15,0-13 1,13 0-16,-1 1 15,-12 23 1,0 12-16,0 0 16,0 12-16,12 0 15,1 11 1,-1 25-16,-12-1 16,0-11-1,0 0-15,12-13 16,-24-23-1</inkml:trace>
          <inkml:trace contextRef="#ctx0" brushRef="#br0" timeOffset="72403.8457">-22570 2420 0,'0'0'0,"0"0"16,0 0 0,37-12-16,35 12 15,1-11 1,-13 11-16,1-12 16,-13 12-16,-48 0 15</inkml:trace>
          <inkml:trace contextRef="#ctx0" brushRef="#br0" timeOffset="72875.8811">-21856 2100 0,'0'0'16,"0"0"-16,0 0 15,-12 12 1,-12 0-16,12-12 16,-13 0-1,1 0-15,12 0 16,0-12 0,0 0-16,0 0 15,12 0-15,0 0 16,0 0-1,12-11-15,12 11 16,12 0 0,1 12-16,-1 0 15,-12 12-15,0 23 16,-12 13 0,-12 23-16,-24 12 15,0-12 1,0 1-16,0-25 15,0-11 1,11-13-16,1 1 16,0-12-16,12-12 15,0 0 1,0 0-16</inkml:trace>
          <inkml:trace contextRef="#ctx0" brushRef="#br0" timeOffset="82586.898">-21590 2005 0,'0'0'0,"0"0"16,0 0 0,0 0-16,0 0 15,0 0 1,0 0-16,0 0 16,0 0-16,0 0 15,0 0 1,0 0-16,0 0 15,0 0 1,0 0-16,0 0 16,0 0-1,0 0-15,0 0 16,0 0-16,0 0 16,0 0-1,0 12-15,0 0 16,-12 23-1,0 1-15,-12 11 16,12 1 0,0-13-16,12 13 15,0-1-15,12-11 16,0 0 0,0-1-16,12-11 15,0 0 1,0-12-16,13-1 15,-13 1-15,12 12 16,-36-24 0</inkml:trace>
          <inkml:trace contextRef="#ctx0" brushRef="#br0" timeOffset="83770.0143">-21421 1910 0,'0'0'0,"0"0"16,0 0-1,0-12-15,0 12 16,0 0-16,0 0 15,0 0 1,0 0-16,0 0 16,0 0-1,0 0-15,0 0 16,0 0 0,0 0-16,0 0 15,0 0-15,-12 0 16,-12 12-1,0 0-15,-12 12 16,-1-1 0,1 1-16,0 12 15,0 11-15,-1 1 16,13-1 0,12-11-16,0-1 15,0-11 1,12-12-16,0 0 15,0 0 1,0 0-16,0-12 16,0 0-16,0 0 15,0 0 1,0 0-16,12-12 16,0 0-1,12-12-15,0 0 16,1-11-1,-1-1-15,-12 12 16,0 13-16,0-1 16,-12 12-1,0 0-15,0 0 16,0 0 0,-24 12-16,-12 11 15,-13 13-15,13-12 16,12-1-1,12-11-15,-1-12 16,13 0 0,0 0-16,0 0 15,13-12 1,-1 0-16,0 1 16,-12 11-16</inkml:trace>
          <inkml:trace contextRef="#ctx0" brushRef="#br0" timeOffset="84767.7588">-20864 2646 0,'0'0'15,"0"0"1,0 0-16,0 0 16,0 0-1,0 0-15,0 0 16,12 0-16,12 0 15,12 0 1,1 0-16,11 0 16,-12 0-1,1 0-15,-1 0 16,-12 0-16,-24 0 16</inkml:trace>
          <inkml:trace contextRef="#ctx0" brushRef="#br0" timeOffset="84458.1644">-21154 2314 0,'0'0'0,"0"0"15,0 0 1,0 23-16,0 13 15,-13 11-15,1 25 16,0-13 0,0-12-16,0-11 15,12-12 1,0-12-16,0-12 16,0 0-1,0 0-15,0 0 16,12-12-16,12-12 15,1-12 1,11 1-16,-12 11 16,0 12-1,0 12-15,-12 0 16,1 12-16,-1 12 16,0 11-1,0 25-15,-12-1 16,0-12-1,0-11-15,12-12 16,-12-24-16</inkml:trace>
          <inkml:trace contextRef="#ctx0" brushRef="#br0" timeOffset="85943.8154">-20356 2337 0,'0'0'0,"0"0"15,0 0-15,0 0 16,0 0-1,0 0-15,0 0 16,0 12 0,0 0-16,0 12 15,0 11 1,0 13-16,0 11 16,0 0-16,12-11 15,0-12 1,0-1-16,0 1 15,-12-36 1</inkml:trace>
          <inkml:trace contextRef="#ctx0" brushRef="#br0" timeOffset="86585.3355">-20005 1590 0,'0'0'0,"0"0"16,0 0-1,0 0-15,0 0 16,0 12-16,0 23 15,0 24 1,0 25-16,0-1 16,12 23-1,0 13-15,12 0 16,-12-36 0,0-24-16,0-11 15,0-13 1,0-11-16,-12 0 15,0-12-15,13 11 16,-13-23 0</inkml:trace>
        </inkml:traceGroup>
        <inkml:traceGroup>
          <inkml:annotationXML>
            <emma:emma xmlns:emma="http://www.w3.org/2003/04/emma" version="1.0">
              <emma:interpretation id="{AACC015B-8F08-4F8D-92C1-A6E2F224D515}" emma:medium="tactile" emma:mode="ink">
                <msink:context xmlns:msink="http://schemas.microsoft.com/ink/2010/main" type="inkWord" rotatedBoundingBox="12811,2381 14943,2373 14949,3935 12817,3942"/>
              </emma:interpretation>
            </emma:emma>
          </inkml:annotationXML>
          <inkml:trace contextRef="#ctx0" brushRef="#br0" timeOffset="88788.8219">-18554 1780 0,'0'0'0,"0"0"16,0 0 0,0 0-16,0 23 15,0 1-15,-12 12 16,12 11-1,0 1-15,0 23 16,0-12 0,12 12-16,0-11 15,0-13 1,0 1-16,0-13 16,0-11-16,1 0 15,-13-24 1</inkml:trace>
          <inkml:trace contextRef="#ctx0" brushRef="#br0" timeOffset="88375.7991">-18868 1780 0,'0'0'15,"-13"11"-15,-23 13 16,0 12-16,-13-1 16,1 1-1,-12 0-15,-1-13 16,-11 1-1,11-12-15,13 0 16,11 0-16,13-1 16,0 1-1,12 0-15,12 0 16,0 12 0,24 11-16,12 25 15,13-1 1,-1-11-16,1-1 15,-1-11-15,0-1 16,1-11 0,-1 0-16,-24-12 15,0-1 1,-24-11-16</inkml:trace>
          <inkml:trace contextRef="#ctx0" brushRef="#br0" timeOffset="89332.9544">-18215 2230 0,'0'0'0,"0"0"16,0 0-16,0 0 16,0 0-1,0 12-15,0 12 16,0 0 0,0-12-16,12 0 15,0-1-15,0 1 16,12 0-1,12-12-15,-11 0 16,11-12 0,-12 0-16,12-11 15,-11-1-15,-1 0 16,-12 0 0,0 1-16,0-1 15,-12 0 1,0 1-16,-12-1 15,12 24 1,-169-107-16,169 107 16,0 0-16,-25 12 15,1 0 1,-12 0-16,0 11 16,11 13-1,1-12-15,12 11 16,0 1-16,12-24 15,0-12 1</inkml:trace>
          <inkml:trace contextRef="#ctx0" brushRef="#br0" timeOffset="90176.7937">-18360 1507 0,'0'0'0,"0"0"16,0 0-16,0 0 15,0 0 1,12 0-16,0-12 15,0 12 1,12-12-16,12 0 16,1 12-1,-1 0-15,0-12 16,0 12-16,1 0 16,-1 0-1,0 0-15,1 12 16,-37-12-1</inkml:trace>
          <inkml:trace contextRef="#ctx0" brushRef="#br0" timeOffset="91496.7887">-17417 1008 0,'0'0'0,"0"0"16,0 0-16,0 0 16,0 0-1,0 0-15,0 0 16,0 24-1,-12 35-15,0 12 16,0 13-16,0 34 16,12 25-1,0-37-15,0-106 16</inkml:trace>
          <inkml:trace contextRef="#ctx0" brushRef="#br0" timeOffset="91152.7534">-17635 937 0,'0'0'0,"0"0"16,0 0-16,0 0 15,0 0 1,0 12-16,0 0 16,0 0-1,0-1-15,-12 13 16,0 0-16,0-12 15,0 0 1,0 11-16,-12 1 16,11-12-1,1 0-15,12 0 16,0-12-16,0 12 16,0-1-1,12 1-15,13 12 16,11 0-1,0-12-15,1 0 16,11-1 0,0 1-16,1-12 15,11 12-15,-24-12 16,-11 0 0,-13 0-16,-12 0 15</inkml:trace>
        </inkml:traceGroup>
        <inkml:traceGroup>
          <inkml:annotationXML>
            <emma:emma xmlns:emma="http://www.w3.org/2003/04/emma" version="1.0">
              <emma:interpretation id="{C829B7EE-0E87-4F3E-AC26-BB60C0AC9045}" emma:medium="tactile" emma:mode="ink">
                <msink:context xmlns:msink="http://schemas.microsoft.com/ink/2010/main" type="inkWord" rotatedBoundingBox="15507,2772 19949,2756 19955,4507 15513,4523"/>
              </emma:interpretation>
            </emma:emma>
          </inkml:annotationXML>
          <inkml:trace contextRef="#ctx0" brushRef="#br0" timeOffset="61078.9098">-12313 2076 0,'0'0'0,"0"0"15,0 12-15,-12 36 16,0-1 0,-24 24-16,-13-11 15,-11-13 1,11-11-16,13-13 15,12-11 1,24-12-16</inkml:trace>
          <inkml:trace contextRef="#ctx0" brushRef="#br0" timeOffset="61609.8662">-13305 3073 0,'0'0'0,"49"-12"16,96-12-16,73-23 16,11-12-1,62-13-15</inkml:trace>
          <inkml:trace contextRef="#ctx0" brushRef="#br0" timeOffset="61423.7988">-12337 1886 0,'0'0'15,"0"0"-15,0 0 16,-12 24-16,-24 0 16,-25 11-1,1-11-15,-1 0 16,25-12 0,0-12-16,11 0 15,13 0-15,0-12 16,0 0-1,12 0-15,0 12 16,0-12 0,0 12-16,0 0 15,-12 0 1,-12 12-16,0 12 16,-25 23-16,1 25 15,-1 11 1,49-83-16</inkml:trace>
          <inkml:trace contextRef="#ctx0" brushRef="#br0" timeOffset="62292.8182">-13450 2575 0,'0'0'16,"0"0"-1,0 0-15,0 0 16</inkml:trace>
          <inkml:trace contextRef="#ctx0" brushRef="#br0" timeOffset="62142.7629">-13704 1934 0,'0'0'16,"24"-24"-16,37-12 16,11-35-1,13-12-15,-24 12 16,-13 12-16,-12-1 15,-12 1 1,-24 23-16,-12 1 16,-12-1-1,0 24-15,-24 0 16,-1 12-16,1 0 16,24 12-1,12 0-15,-1 0 16,13 0-1,13 12-15,11 23 16,12 12 0,0 1-16,1 11 15,-13-12-15,-12 1 16,-12 11 0,0-71-16</inkml:trace>
          <inkml:trace contextRef="#ctx0" brushRef="#br0" timeOffset="66425.6061">-14381 2634 0,'0'0'16,"0"0"-16,0 0 16,0 0-16,0 0 15,0 0 1,0 0-16</inkml:trace>
          <inkml:trace contextRef="#ctx0" brushRef="#br0" timeOffset="66268.0974">-13909 1969 0,'0'0'0,"0"0"16,0 0-1,0 0-15,0 0 16,0 0-1,0 0-15,-25 0 16,-47 0-16,-49 24 16,24-12-1,25 12-15,23-1 16,1 37 0,48-60-16</inkml:trace>
          <inkml:trace contextRef="#ctx0" brushRef="#br0" timeOffset="67372.089">-14841 1388 0,'0'0'0,"0"0"16,0 12-16,12 47 15,-12 60 1,-24-12-16,-12-12 16,0-1-1,-13 25-15,49-119 16</inkml:trace>
          <inkml:trace contextRef="#ctx0" brushRef="#br0" timeOffset="67085.3555">-15010 2432 0,'0'0'0,"0"0"16,0 0-1,-12 0-15,0 0 16,0-12 0,0-11-16,-1-1 15,13-12-15,0-11 16,25-13-1,11 1-15,36-12 16,1 23 0,0 13-16,-25 11 15,-12 12 1,1 12-16,-25 0 16,0 0-16,-12 12 15,0 12 1,-37 35-16,-47 12 15,-13 12 1,0-11-16,-12-1 16,13-36-16,-1 1 15,24-24 1,13-12-16,24 0 16,11-12-1,13 0-15,0-12 16,12 1-1,12-1-15,12 0 16,13 12-16,11 12 16,1 12-1,-13 0-15,-12 0 16,0 0 0,-12 12-16,-12-1 15,-12 1 1,-36 24-16,-25-1 15,-11-11-15,11-1 16,73-35 0</inkml:trace>
          <inkml:trace contextRef="#ctx0" brushRef="#br0" timeOffset="68603.1733">-15131 1329 0,'0'0'16,"0"0"-16,0 0 16,-12 0-1,-61 11-15,-72 13 16,12 12-1,-24 35-15,-37 24 16,49 0 0,48-12-16,97-83 15</inkml:trace>
          <inkml:trace contextRef="#ctx0" brushRef="#br0" timeOffset="67618.8791">-15446 2230 0,'0'0'0,"0"0"15,-12 12 1,-12 24-16,-12 11 15,0-11 1,-1 0-16,1-1 16,0-11-16,12-12 15,24-12 1</inkml:trace>
          <inkml:trace contextRef="#ctx0" brushRef="#br0" timeOffset="68140.1827">-15591 2052 0,'0'0'0,"0"0"16,0 0-16,0 0 16,-12 24-1,-12 12-15,0-12 16,0-13-1,-1 1-15,1-12 16,0 0 0,0-12-16,0 1 15,12-13 1,0 0-16,-1 12 16,13 12-16,0 0 15,0 0 1,0 0-16,0 0 15,0 0 1,0 0-16,-12 12 16,-12 0-16,-24-12 15,-13 0 1,1 0-16,-1 0 16,13 0-1,0 0-15,11 12 16,1 12-1,12-1-15,0 13 16,24-12-16,12 11 16,0 1-1,24-1-15,0 1 16,1 11 0,-37-47-16</inkml:trace>
          <inkml:trace contextRef="#ctx0" brushRef="#br0" timeOffset="68326.8875">-16752 2990 0,'0'0'16,"0"0"-16,36-12 15,61-12 1,24-11-16,61-13 15,11 1 1,-193 47-16</inkml:trace>
        </inkml:traceGroup>
        <inkml:traceGroup>
          <inkml:annotationXML>
            <emma:emma xmlns:emma="http://www.w3.org/2003/04/emma" version="1.0">
              <emma:interpretation id="{5AD3AFE7-776C-4388-BA1E-67545543679F}" emma:medium="tactile" emma:mode="ink">
                <msink:context xmlns:msink="http://schemas.microsoft.com/ink/2010/main" type="inkWord" rotatedBoundingBox="20080,2615 24097,2601 24103,4293 20086,4307"/>
              </emma:interpretation>
            </emma:emma>
          </inkml:annotationXML>
          <inkml:trace contextRef="#ctx0" brushRef="#br0" timeOffset="60860.2133">-11853 2183 0,'0'0'0,"-12"0"15,-13 0 1,-11 12-16,0-12 16,0 0-16,11-12 15,1 0 1,0-12-16,12 1 15,12-1 1,12 0-16,12-11 16,25 11-16,-1 12 15,-12 12 1,-12 0-16,1 12 16,-13 0-1,-12 11-15,0 25 16,-24-1-1,-37 13-15,-11 11 16,11-24-16,1-11 16,11-12-1,49-24-15</inkml:trace>
          <inkml:trace contextRef="#ctx0" brushRef="#br0" timeOffset="60172.0585">-11418 1732 0,'0'0'16,"-12"12"-16,0 35 16,12 1-1,0 11-15,0 1 16,0-1 0,12 0-16,0-11 15,12-25 1,-24-23-16</inkml:trace>
          <inkml:trace contextRef="#ctx0" brushRef="#br0" timeOffset="60466.8875">-10317 1281 0,'0'0'0,"0"0"15,-24-12 1,-37-11-16,-96-13 16,-37 12-1,37 12-15,-61 12 16,25 12-16,36 24 16,24-1-1,0 1-15,48 0 16,24-1-1,25 1-15,12 11 16,12 1-16,12-48 16</inkml:trace>
          <inkml:trace contextRef="#ctx0" brushRef="#br0" timeOffset="59915.0935">-10704 1780 0,'0'0'0,"0"0"15,36 0 1,61 0-16,72 0 16,-36-12-1,-60 0-15,-73 12 16</inkml:trace>
          <inkml:trace contextRef="#ctx0" brushRef="#br0" timeOffset="59018.9743">-9265 2836 0,'0'0'15,"0"0"-15,0 12 16,0-1 0,0-11-16</inkml:trace>
          <inkml:trace contextRef="#ctx0" brushRef="#br0" timeOffset="59726.0844">-8987 1625 0,'0'0'0,"0"0"16,-12 36-1,-24 11-15,0-11 16,-1 0-16,13-13 16,0 1-1,0 0-15,0-1 16,-1 13-1,1 0-15,-12 23 16,0-12 0,11-11-16,1 0 15,0-13-15,0-11 16,0-12 0,0 0-16,-1 0 15,-11 12 1,-12 0-16,-1 0 15,-11 12-15,11-1 16,-11 1 0,-1-12-16,-23 0 15,-25-12 1,0 0-16,0-12 16,0 0-16,-36-12 15,0 1 1,36-13-16,37 12 15,11 12 1,13 1-16,12 11 16,11 0-1,13 0-15,12 0 16,0 0-16,24 11 16,37 25-1,60-12-15,0-1 16,-24-11-1,24-12-15,-25-12 16,-96 12 0</inkml:trace>
          <inkml:trace contextRef="#ctx0" brushRef="#br0" timeOffset="58829.5555">-8660 1886 0,'0'0'16,"0"0"-16,-12 12 15,0 24-15,-12-1 16,-1-11 0,13 0-16,0-12 15,0-12 1,12 0-16,0 0 15,-12-12-15,12 0 16,0 0 0,0 0-16,0 0 15,0 12 1,0 0-16,0 0 16,-12 0-1,-12 12-15,-25 12 16,-23 35-16,-25 13 15,0 22 1,97-94-16</inkml:trace>
          <inkml:trace contextRef="#ctx0" brushRef="#br0" timeOffset="58424.6736">-8164 2088 0,'0'0'0,"0"0"16,-12 24-16,-12 23 15,-13 1 1,-11-1-16,-13-11 16,13-12-1,0-1-15,-1 1 16,49-24-16</inkml:trace>
        </inkml:traceGroup>
        <inkml:traceGroup>
          <inkml:annotationXML>
            <emma:emma xmlns:emma="http://www.w3.org/2003/04/emma" version="1.0">
              <emma:interpretation id="{87858493-44E0-457F-B255-A1CC698BF0AC}" emma:medium="tactile" emma:mode="ink">
                <msink:context xmlns:msink="http://schemas.microsoft.com/ink/2010/main" type="inkWord" rotatedBoundingBox="24605,2624 28924,2609 28931,4652 24613,4667"/>
              </emma:interpretation>
            </emma:emma>
          </inkml:annotationXML>
          <inkml:trace contextRef="#ctx0" brushRef="#br0" timeOffset="58150.2543">-7269 1530 0,'0'0'0,"12"-12"15,0-11 1,-12-25-16,-12 1 16,-24-13-1,-13 1-15,-11 12 16,11 11-16,13 24 15,0 12 1,0 12-16,11 12 16,13 0-1,0 11-15,12 1 16,12 11 0,12 13-16,-24-60 15</inkml:trace>
          <inkml:trace contextRef="#ctx0" brushRef="#br0" timeOffset="57843.1268">-6483 1958 0,'0'0'0,"-12"11"16,-36 13 0,-13 12-16,1-13 15,11 1-15,25-12 16,12 0 0,12 0-16,0-12 15,12 12 1,12-12-16,13 12 15,-1-12 1,0 0-16,-12 0 16,0 0-16,-11 0 15,-13 0 1,0 0-16,0 0 16,-25 11-1,-47 13-15,-25 0 16,12 0-16,-36-1 15,-12-11 1,-12-12-16,48-12 16,13 0-1,-1-11-15,25-1 16,11 0 0,13 1-16,24-1 15,0-12-15,12-11 16,24-13-1,12 1-15,13 12 16,-13 11 0,-36 36-16</inkml:trace>
          <inkml:trace contextRef="#ctx0" brushRef="#br0" timeOffset="57302.4153">-6084 1435 0,'0'0'0,"0"12"16,0 48-16,-12 58 15,12 1 1,0 0-16,0-36 16,12 0-1,0-12-15,0-12 16,-12-59-1</inkml:trace>
          <inkml:trace contextRef="#ctx0" brushRef="#br0" timeOffset="56798.7466">-5346 1969 0,'0'0'0,"0"0"16,0 0 0,0-11-16,12-13 15,0 0-15,0 0 16,12 1-1,13-1-15,-13 12 16,0 0 0,-12 12-16,0 0 15,-12 0 1,0 0-16,0 12 16,-12 12-16,-12-1 15,-12 1 1,-13 24-16,-23-1 15,11 1 1,13-13-16,24 1 16,0-12-16,11-1 15,13-11 1,0-12-16,13 12 16,-1-12-1,0 0-15,0 0 16,0-12-1,0 0-15,-12 12 16,0-12-16,-12 1 16,-36-13-1,-1 12-15,1 0 16,-1 12 0,1 0-16,0 12 15,-1 0-15,13 12 16,0-1-1,12 13-15,-1 11 16,13 1 0,12-1-16,0 13 15,0 11 1,0 12-16,0 12 16,0 0-16,0-36 15,12-11 1,-12-48-16</inkml:trace>
          <inkml:trace contextRef="#ctx0" brushRef="#br0" timeOffset="56038.9069">-4983 2302 0,'0'0'0,"0"0"16,-24 23-16,-25 13 15,-11 11 1,-1-11-16,1 0 16,-37-1-16,25 1 15,72-36 1</inkml:trace>
          <inkml:trace contextRef="#ctx0" brushRef="#br0" timeOffset="57035.9301">-5564 1625 0,'24'-12'0,"25"1"15,48-1-15,96 0 16,-48 0 0,-60 0-16,-12 12 15,-73 0-15</inkml:trace>
          <inkml:trace contextRef="#ctx0" brushRef="#br0" timeOffset="53687.1285">-4463 2622 0,'0'0'0,"0"0"16,-12 12-16,-12 12 15,-25 11 1,1 1-16,-25 23 16,-11-11-1,23-13-15,1 1 16,36-12-1,24-24-15</inkml:trace>
          <inkml:trace contextRef="#ctx0" brushRef="#br0" timeOffset="55540.0612">-3774 2361 0,'0'0'15,"0"0"-15,0 0 16,0 0-1,0 0-15,0 0 16,0 0 0,0 0-16,0 0 15,0 0-15,-12 12 16,-24 12 0,-12-1-16,-13 13 15,61-36 1</inkml:trace>
          <inkml:trace contextRef="#ctx0" brushRef="#br0" timeOffset="54389.7448">-3653 2468 0,'0'0'15,"0"0"-15,0 0 16,0 0-16,0 0 15,0 0 1,0-12-16,0 0 16,0-12-1,0 12-15,-12-11 16,0-1 0,-12 0-16,-12 1 15,-13-1-15,1 12 16,0 12-1,11 0-15,1 12 16,12 0 0,12 0-16,0-1 15,12 1-15,0 0 16,0 0 0,12 0-16,12 0 15,24 0 1,13-1-16,-13 1 15,-12-12 1,-11 0-16,-13 0 16,-12 0-16,0 0 15,-37 12 1,-23 12-16,60-24 16</inkml:trace>
          <inkml:trace contextRef="#ctx0" brushRef="#br0" timeOffset="53401.9623">-3592 3215 0,'0'0'15,"0"0"1,12-23-16,-12-13 16,0-35-1,-12-12-15,-12 0 16,-25 12-16,-35 11 16,11 13-1,13 35-15,11 12 16,25 12-1,12 0-15,12 11 16,12 1-16,48 12 16,49 11-1,24 1-15,-12-13 16,-24-11 0,-36 0-16,-61-24 15</inkml:trace>
          <inkml:trace contextRef="#ctx0" brushRef="#br0" timeOffset="52957.2648">-3677 2100 0,'0'0'16,"0"0"-16,0 0 16,0-12-1,0 0-15,0 0 16,0 0 0,12 1-16,0-1 15,13-12-15,11 12 16,24-12-1,-11 13-15,-1 11 16,0 0 0,-23 11-16,-13 1 15,0 0 1,-12 0-16,-12 12 16,-12 11-16,-25 25 15,1-1 1,-13-12-16,13-11 15,0 0 1,11-1-16,13-23 16,12 0-1,12-12-15,0 0 16,12 12-16,0 0 16,12 0-1,1-1-15,-1 1 16,0 0-1,-12 0-15,0 0 16,-12 0 0,0 0-16,0 0 15,-12-1-15,-12 1 16,-25 0 0,-23-12-16,11 0 15,13 0 1,12-12-16,12 0 15,-1-11-15,13-1 16,12 0 0,0 0-16,12 13 15,0-1 1,1 12-16,-1 0 16,0 12-16,-12-1 15,0 1 1,-12 0-16,0 0 15,-13 0 1,1 0-16,0 0 16,-12-12-1,11 0-15,-11-12 16,0-24-16,0-23 16,11-12-1,13 11-15,0 1 16,12-12-1,12 11-15,0 13 16,-12 47 0</inkml:trace>
        </inkml:traceGroup>
        <inkml:traceGroup>
          <inkml:annotationXML>
            <emma:emma xmlns:emma="http://www.w3.org/2003/04/emma" version="1.0">
              <emma:interpretation id="{EDF0984B-C026-4B3D-9C98-FAB03D7C7EA7}" emma:medium="tactile" emma:mode="ink">
                <msink:context xmlns:msink="http://schemas.microsoft.com/ink/2010/main" type="inkWord" rotatedBoundingBox="29795,2842 32867,2831 32873,4436 29800,4447"/>
              </emma:interpretation>
            </emma:emma>
          </inkml:annotationXML>
          <inkml:trace contextRef="#ctx0" brushRef="#br0" timeOffset="49058.5728">-738 1661 0,'0'0'15,"37"-12"1,71 0-16,38 0 16,-25 0-1,-49 1-15,-11 11 16,-25 0-16,-36 0 15</inkml:trace>
          <inkml:trace contextRef="#ctx0" brushRef="#br0" timeOffset="49218.6481">-1161 1400 0,'0'0'16,"0"0"0,0 0-16</inkml:trace>
          <inkml:trace contextRef="#ctx0" brushRef="#br0" timeOffset="48852.9669">-532 1898 0,'0'0'0,"0"12"15,-24 12-15,-13 11 16,-11 1 0,0-12-16,-1-12 15,13-1 1,0 1-16,12-12 15,11 0-15,1 0 16,12 0 0,0 0-16,0 0 15,-12 12 1,0 12-16,-12 12 16,0 11-1,-13 12-15,13-11 16,-12-1-16,0-11 15,-1-12 1,-11-1-16,0-11 16,-25-12-1,-24 0-15,25-12 16,11-23-16,13-1 16,12 1-1,24-1-15,12 0 16,24-11-1,36-1-15,13 1 16,-1-1-16,13 13 16,-85 35-1</inkml:trace>
          <inkml:trace contextRef="#ctx0" brushRef="#br0" timeOffset="48055.9906">496 1566 0,'0'0'15,"0"0"-15,12 24 16,-12-24-1</inkml:trace>
          <inkml:trace contextRef="#ctx0" brushRef="#br0" timeOffset="48315.8972">-556 3002 0,'12'0'15,"72"0"1,50 0-16,11-12 16,-24-12-1,-13-11-15,-47-1 16,-25 12-16,-36 24 15</inkml:trace>
          <inkml:trace contextRef="#ctx0" brushRef="#br0" timeOffset="47866.7806">605 2064 0,'0'0'16,"0"0"-16,0 0 15,0 0-15,0 0 16,0 0 0,0 0-16,0 0 15,0 0 1,0 0-16,0 0 15,0 0-15,0 0 16,0 0 0,0 24-16,-12 0 15,0 11 1,-13 1-16,1 0 16,0-13-1,0-11-15,12-12 16,-12 0-16,-1 12 15,1 0 1,-24 12-16,-37 23 16,13-11-1,-1-13-15,13 1 16,11-12 0,-11-12-16,-1-12 15,13-12-15,12 1 16,11-1-1,13-12-15,12 1 16,0 11 0,12 0-16,0 12 15,-12 12-15,13 0 16,-1 12 0,0 12-16,-12 12 15,0-1 1,-24 1-16,-25 23 15,-23 1 1,-1-13-16,0 0 16,1-11-16,24-12 15,48-24 1</inkml:trace>
          <inkml:trace contextRef="#ctx0" brushRef="#br0" timeOffset="50083.7895">-2346 1578 0,'0'0'0,"0"0"16,24-12-1,48-12-15,37 0 16,-12 13-1,24-1-15,0 0 16,-121 12 0</inkml:trace>
          <inkml:trace contextRef="#ctx0" brushRef="#br0" timeOffset="49895.7207">-2322 2254 0,'0'0'16,"0"0"0,0 12-16,-12 12 15,0 0-15,0-13 16,-1 1 0,13-12-16,-12 0 15,-12-23 1,0-13-16,0 0 15,12-11 1,12-1-16,0 1 16,0-1-16,12 1 15,0 0 1,12-13-16,-12 25 16,-12 35-1</inkml:trace>
        </inkml:traceGroup>
      </inkml:traceGroup>
    </inkml:traceGroup>
    <inkml:traceGroup>
      <inkml:annotationXML>
        <emma:emma xmlns:emma="http://www.w3.org/2003/04/emma" version="1.0">
          <emma:interpretation id="{916E0FC1-7B1B-464F-B4CA-72DADFB2CC5D}" emma:medium="tactile" emma:mode="ink">
            <msink:context xmlns:msink="http://schemas.microsoft.com/ink/2010/main" type="paragraph" rotatedBoundingBox="8614,4552 33206,4503 33214,8640 8622,86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0181DF-641F-44EC-8AEC-37EDE6655E2B}" emma:medium="tactile" emma:mode="ink">
              <msink:context xmlns:msink="http://schemas.microsoft.com/ink/2010/main" type="line" rotatedBoundingBox="8614,4552 33206,4503 33211,6968 8619,7016"/>
            </emma:interpretation>
          </emma:emma>
        </inkml:annotationXML>
        <inkml:traceGroup>
          <inkml:annotationXML>
            <emma:emma xmlns:emma="http://www.w3.org/2003/04/emma" version="1.0">
              <emma:interpretation id="{1AC464F0-E88D-46D5-99FC-1BB4BD3DDC35}" emma:medium="tactile" emma:mode="ink">
                <msink:context xmlns:msink="http://schemas.microsoft.com/ink/2010/main" type="inkWord" rotatedBoundingBox="27208,4658 33206,4646 33210,6778 27212,6790"/>
              </emma:interpretation>
            </emma:emma>
          </inkml:annotationXML>
          <inkml:trace contextRef="#ctx0" brushRef="#br0" timeOffset="106007.6627">762 4272 0,'0'0'15,"0"0"1,0 11-16,0 13 15,-12 0 1,-24 0-16,-13-1 16,1-11-1,-37-12-15,-24-12 16,1 0-16,23 1 16,24-1-1,13 0-15,0 24 16,-1 0-1,1 11-15,12 1 16,11 0-16,13 11 16,12 13-1,12-1-15,1 1 16,-13-48 0</inkml:trace>
          <inkml:trace contextRef="#ctx0" brushRef="#br0" timeOffset="106538.9794">254 4200 0,'12'-12'15,"24"-35"-15,25-24 16,-13 0 0,-11-1-16,-25 25 15,-12-12-15,-24-1 16,-25-11-1,1 24-15,-13 11 16,13 24 0,0 12-16,23 12 15,13 0 1,12 23-16,37 37 16,47 34-16,1-22 15,-85-84 1</inkml:trace>
          <inkml:trace contextRef="#ctx0" brushRef="#br0" timeOffset="105651.1693">944 4485 0,'0'0'0,"0"0"16,0 12-1,-25 24-15,-11-1 16,-12 13-16,-13-1 16,1-11-1,11-1-15,1-11 16,12 0 0,-13 11-16,49-35 15</inkml:trace>
          <inkml:trace contextRef="#ctx0" brushRef="#br0" timeOffset="106174.8746">-290 5328 0,'0'0'16,"24"0"-16,36 0 15,61 0 1,-121 0-16</inkml:trace>
          <inkml:trace contextRef="#ctx0" brushRef="#br0" timeOffset="108713.2336">-774 4224 0,'0'0'16,"0"0"-16,0 0 15,12 12 1,12 0-16,0-12 15,13 0 1,-1 0-16,0-12 16,-11 0-16,-1-12 15,0-11 1,0 11-16,-12 12 16,-12 12-1,0 0-15,0 0 16,-24 12-1,0 12-15,-12-1 16,-1 1-16,1 0 16,-12 0-1,-1-12-15,1-1 16,12-11 0,11 0-16,1 0 15,12-11-15,12-1 16,0 0-1,0-12-15,12 12 16,0 0 0,0 12-16,-12 0 15,0 0 1,0 12-16,0 12 16,-12 23-16,-24 13 15,-12 11 1,-25 12-16,13-24 15,-1-11 1,13-13-16,48-35 16</inkml:trace>
          <inkml:trace contextRef="#ctx0" brushRef="#br0" timeOffset="108969.1987">-1222 4272 0,'0'0'16,"0"0"0,0 0-16,-12 11 15,-12 25-15,-12 23 16,-25 1-1,-11-1-15,11-12 16,13-11 0,48-36-16</inkml:trace>
          <inkml:trace contextRef="#ctx0" brushRef="#br0" timeOffset="109248.8719">-1488 4177 0,'0'0'0,"0"0"16,0 0-16,12 23 15,1 13 1,-13 23-16,-13 1 16,-11-1-1,-36 12-15,-13-12 16,13-23-1,60-36-15</inkml:trace>
          <inkml:trace contextRef="#ctx0" brushRef="#br0" timeOffset="110025.5921">-1754 3714 0,'0'0'0,"0"0"16,0 0-16,0 0 16,0 0-1</inkml:trace>
          <inkml:trace contextRef="#ctx0" brushRef="#br0" timeOffset="109797.8648">-1863 4224 0,'0'0'0,"0"0"16,-12 12-16,-12 24 15,-36 23 1,-37 12-16,24-23 16,1-1-1,11-23-15,13-12 16,-13-12-1,25-12-15,0 0 16,12-12-16,24-11 16,12-13-1,0 12-15,12 1 16,12-1-16,1 13 16,-13 11-1,0 12-15,-24 0 16,0 12-1,0 11-15,-12 25 16,-24 23 0,-37 24-16,-72 24 15,24-36-15,12-24 16,-12 0 0,12-23-16,0-12 15,49-1 1,60-23-16</inkml:trace>
          <inkml:trace contextRef="#ctx0" brushRef="#br0" timeOffset="110428.9721">-2225 3880 0,'0'0'0,"0"0"15,12 12-15,0 0 16,-12-12-1</inkml:trace>
          <inkml:trace contextRef="#ctx0" brushRef="#br0" timeOffset="111917.1216">-2238 3215 0,'0'0'16,"0"0"-16,-12 0 15,-24 12 1,-61 24-16,-60 23 16,0 24-16,-12 0 15,-73 24 1,60-36-16,49 1 16,-12 11-1,24-12-15,121-71 16</inkml:trace>
          <inkml:trace contextRef="#ctx0" brushRef="#br0" timeOffset="110258.9154">-2419 3643 0,'0'0'16,"0"0"-16,0 11 15,12 61-15,0 46 16,-12 1 0,-12-36-16,0-24 15,0 1 1,0-13-16,12-47 16</inkml:trace>
          <inkml:trace contextRef="#ctx0" brushRef="#br0" timeOffset="111658.9787">-3435 4034 0,'0'0'0,"0"0"16,36-12-1,61 0-15,24-11 16,0-1 0,0-12-16,0 1 15,-121 35-15</inkml:trace>
          <inkml:trace contextRef="#ctx0" brushRef="#br0" timeOffset="110860.7676">-3108 4200 0,'0'0'16,"0"0"-16,12 0 15,12 12 1,0 0-16,0 0 16,-12 12-1,0-12-15,1 11 16,-13 13-1,-13 11-15,-23 1 16,-12-1-16,-25 13 16,1-13-1,72-47-15</inkml:trace>
          <inkml:trace contextRef="#ctx0" brushRef="#br0" timeOffset="111040.2654">-3290 4426 0,'0'0'16,"0"0"-16,-12 12 15,-12 23-15,-12 25 16,-1-13 0,1-11-16,-12-1 15,48-35 1</inkml:trace>
          <inkml:trace contextRef="#ctx0" brushRef="#br1" timeOffset="234602.0459">-5056 3476 0,'0'0'0,"24"0"0,25-11 15,11-1 1,25 0-16,24 0 16,0 12-16,24 0 15,-36-12 1,11 0-16,25 0 16,0 1-1,1-1-15,-14-12 16,1 12-1,25 0-15,-25 0 16,-13 0-16,-23 12 16,-85 0-1</inkml:trace>
        </inkml:traceGroup>
        <inkml:traceGroup>
          <inkml:annotationXML>
            <emma:emma xmlns:emma="http://www.w3.org/2003/04/emma" version="1.0">
              <emma:interpretation id="{8CA3D1E3-B3DA-4A90-98C9-821017980175}" emma:medium="tactile" emma:mode="ink">
                <msink:context xmlns:msink="http://schemas.microsoft.com/ink/2010/main" type="inkWord" rotatedBoundingBox="27172,5012 28794,5008 28794,5207 27173,5211"/>
              </emma:interpretation>
            </emma:emma>
          </inkml:annotationXML>
          <inkml:trace contextRef="#ctx0" brushRef="#br1" timeOffset="235309.2503">-5092 3773 0,'0'0'0,"0"0"16,0 0-16,12-12 15,12 12 1,13 0-16,11-12 15,0 1-15,13-1 16,36 0 0,36 0-16,12-12 15,-24 12 1,0-11-16,36-1 16,0 12-1,-24 0-15,0 0 16,61 0-16,-194 12 15</inkml:trace>
        </inkml:traceGroup>
        <inkml:traceGroup>
          <inkml:annotationXML>
            <emma:emma xmlns:emma="http://www.w3.org/2003/04/emma" version="1.0">
              <emma:interpretation id="{A3B67E69-C367-4DC1-93C2-3154A4DC8A9B}" emma:medium="tactile" emma:mode="ink">
                <msink:context xmlns:msink="http://schemas.microsoft.com/ink/2010/main" type="inkWord" rotatedBoundingBox="27570,5141 28683,5139 28685,6242 27572,6244"/>
              </emma:interpretation>
            </emma:emma>
          </inkml:annotationXML>
          <inkml:trace contextRef="#ctx0" brushRef="#br0" timeOffset="111433.1831">-3641 4224 0,'0'0'16,"0"0"-1,13 12-15,-1 12 16,0 11-16,0 1 16,0-1-1,-12-11-15,0-12 16,0-12 0,0 0-16,-12 0 15,0 0-15,-25 0 16,-11 0-1,0 0-15,-13 0 16,1 12 0,11 12-16,-11 11 15,11 1 1,-11 23-16,12-11 16,-1 11-16,13-12 15,12 1 1,12-12-16,12-36 15</inkml:trace>
          <inkml:trace contextRef="#ctx0" brushRef="#br0" timeOffset="112161.9794">-4064 3702 0,'0'0'15,"0"0"-15,0 12 16,0 35 0,12 48-16,-12 0 15,0-12-15,0-12 16,0 1 0,-12-1-16,12-24 15,0-47 1</inkml:trace>
          <inkml:trace contextRef="#ctx0" brushRef="#br0" timeOffset="112369.8268">-4209 4260 0,'0'0'15,"0"0"-15,-24 23 16,-25 25-16,-23 23 15,-1 0 1,-11 12-16,11-35 16,13-13-1,11-11-15,49-24 16</inkml:trace>
        </inkml:traceGroup>
        <inkml:traceGroup>
          <inkml:annotationXML>
            <emma:emma xmlns:emma="http://www.w3.org/2003/04/emma" version="1.0">
              <emma:interpretation id="{A75F4E0C-23AC-4B88-8498-468300F5D2DE}" emma:medium="tactile" emma:mode="ink">
                <msink:context xmlns:msink="http://schemas.microsoft.com/ink/2010/main" type="inkWord" rotatedBoundingBox="23458,5190 27014,5183 27017,6561 23461,6568"/>
              </emma:interpretation>
            </emma:emma>
          </inkml:annotationXML>
          <inkml:trace contextRef="#ctx0" brushRef="#br0" timeOffset="112891.8074">-5709 4105 0,'0'0'0,"0"0"16,12 12-16,12 24 16,13 23-1,-1 36-15,-24-12 16,-12-12-16,12-23 15,0-24 1,-12-13-16,0-11 16,0 0-1,12-11-15,0-13 16,13-24-16,-1 1 16,12-12-1,-12 23-15,1 0 16,-1 13-1,-12 23-15,12 0 16,-12 12 0,12 11-16,0 37 15,-11 23-15,-1-12 16,0 24 0,-12-95-16</inkml:trace>
          <inkml:trace contextRef="#ctx0" brushRef="#br0" timeOffset="113177.0205">-5999 3749 0,'0'0'0,"0"0"16,0 48-1,24 71-15,-12-25 16,0 1-16,0 24 16,-12 12-1,0-25-15,0-46 16,0-60-1</inkml:trace>
          <inkml:trace contextRef="#ctx0" brushRef="#br0" timeOffset="113593.0454">-6471 4426 0,'0'0'15,"0"-12"1,0 0-16,0 0 15,12-12-15,0 13 16,13-1 0,11 12-16,12 0 15,-12 12 1,-11-1-16,-1 1 16,-12 0-1,-12-12-15,0 0 16,0 0-16,0 0 15,-24-12 1,-13 0-16,1 1 16,-12 11-1,-13 0-15,13 11 16,0 13-16,11 0 16,13 23-1,12 25-15,0 11 16,24 35-1,12 25-15,12-13 16,13-11-16,-49-119 16</inkml:trace>
          <inkml:trace contextRef="#ctx0" brushRef="#br0" timeOffset="113975.9451">-6822 3749 0,'0'0'0,"0"0"16,0 0-16,12 36 16,13 47-1,-13 36-15,-24-12 16,-13 11-1,-11-11-15,0-12 16,12-48-16,12-11 16,12-36-1</inkml:trace>
          <inkml:trace contextRef="#ctx0" brushRef="#br0" timeOffset="114459.7532">-7015 4224 0,'0'0'15,"0"0"-15,-12 12 16,0 12 0,-13-1-16,1 1 15,0 0 1,12-12-16,-12 0 16,12-1-16,-12 1 15,-1 0 1,-23 24-16,0-1 15,-13 13 1,13-13-16,-13-11 16,1-12-16,-1-12 15,-48-12 1,1-12-16,11-11 16,0 11-1,-12 0-15,-36 1 16,0 11-1,48 12-15,12 0 16,13 0-16,11 0 16,13 0-1,24 0-15,12 0 16,12 0 0,0 0-16,12 0 15,48 0-15,85 12 16,-24-12-1,-12 0-15,-12 0 16,-97 0 0</inkml:trace>
          <inkml:trace contextRef="#ctx0" brushRef="#br0" timeOffset="114657.8047">-8213 4070 0,'0'0'0,"13"0"15,83 0 1,49 12-16,-24-12 16,-24 0-1,-97 0-15</inkml:trace>
        </inkml:traceGroup>
        <inkml:traceGroup>
          <inkml:annotationXML>
            <emma:emma xmlns:emma="http://www.w3.org/2003/04/emma" version="1.0">
              <emma:interpretation id="{55DBD468-B462-4C5B-BF43-64A64C6E0CA4}" emma:medium="tactile" emma:mode="ink">
                <msink:context xmlns:msink="http://schemas.microsoft.com/ink/2010/main" type="inkWord" rotatedBoundingBox="21160,5116 23034,5112 23036,6121 21162,6125"/>
              </emma:interpretation>
            </emma:emma>
          </inkml:annotationXML>
          <inkml:trace contextRef="#ctx0" brushRef="#br0" timeOffset="117699.108">-11019 3678 0,'0'0'16,"0"24"-16,0 106 15,0 13-15,-12-24 16,-24 11-1,0 1-15,36-131 16</inkml:trace>
          <inkml:trace contextRef="#ctx0" brushRef="#br0" timeOffset="118590.9964">-9978 4402 0,'0'0'0,"0"0"16,-13 24-16,1 11 16,12 1-1,0-12-15,12-1 16,1-11-1,11 0-15,12-12 16,0-12-16,1-11 16,-13-13-1,-12 0-15,-12 1 16,0 11 0,-12 0-16,0 12 15,0 1 1,-1 11-16,-11 0 15,12 0-15,0 11 16,12-11 0</inkml:trace>
          <inkml:trace contextRef="#ctx0" brushRef="#br0" timeOffset="117473.3226">-10414 3939 0,'0'0'0,"61"-23"16,72-13-16,0 0 15,12 1 1,-36 11-16,-49 12 16,-60 12-16</inkml:trace>
          <inkml:trace contextRef="#ctx0" brushRef="#br0" timeOffset="117255.7548">-10063 4283 0,'0'0'0,"0"0"16,-12 12-16,12 0 15,0 12 1,0 0-16,12-1 15,0-11 1,12 0-16,12 0 16,13-12-16,-1-12 15,-12 0 1,1-12-16,-1 1 16,-12-1-1,-12 12-15,0 0 16,-12 12-1,0 0-15,0 0 16,-12 24-16,-12 12 16,-12-1-1,-13 13-15,1-13 16,-12-11 0,-13-12-16,13-12 15,-1 0-15,1-24 16,11 0-1,13 1-15,12-13 16,12 12 0,12 1-16,0-1 15,12 0-15,12 0 16,0 13 0,-12 11-16,-12 0 15,0 11 1,-12 25-16,-12 23 15,-24 13 1,-1-13-16,1-12 16,-1-23-1,-11-12-15,-1-12 16,1-24-16,12-11 16,-1-13-1,25 13-15,0 11 16,0 12-1,-1 12-15,1 12 16,-12 12-16,-12 35 16,11 0-1,1 1-15,0-1 16,36-59 0</inkml:trace>
          <inkml:trace contextRef="#ctx0" brushRef="#br0" timeOffset="114856.0441">-9229 4402 0,'0'0'16,"0"0"0,0 12-16,0-12 15</inkml:trace>
        </inkml:traceGroup>
        <inkml:traceGroup>
          <inkml:annotationXML>
            <emma:emma xmlns:emma="http://www.w3.org/2003/04/emma" version="1.0">
              <emma:interpretation id="{E9DDF831-470D-42EC-8B1A-31AC4E98FD39}" emma:medium="tactile" emma:mode="ink">
                <msink:context xmlns:msink="http://schemas.microsoft.com/ink/2010/main" type="inkWord" rotatedBoundingBox="17941,4843 20663,4838 20667,6466 17944,6471"/>
              </emma:interpretation>
            </emma:emma>
          </inkml:annotationXML>
          <inkml:trace contextRef="#ctx0" brushRef="#br0" timeOffset="117925.1833">-11599 4485 0,'0'0'0,"0"0"16,-12 24 0,0 23-16,-25 1 15,-23 11 1,-49 0-16,0-11 16,12-12-1,25-13-15,23 1 16,49-24-16</inkml:trace>
          <inkml:trace contextRef="#ctx0" brushRef="#br0" timeOffset="119146.802">-11817 4165 0,'0'0'0,"0"0"15,-12 12-15,-12 11 16,-13 1 0,-11 0-16,0 0 15,-1-13-15,1 1 16,12-12 0,-1 0-16,1 0 15,12-12 1,0 12-16,12 0 15,-13 0 1,-11 12-16,-12 24 16,-25 35-1,-24 24-15,13-12 16,11 0-16,1-12 16,72-71-1</inkml:trace>
          <inkml:trace contextRef="#ctx0" brushRef="#br0" timeOffset="119442.8799">-12410 4165 0,'0'0'0,"25"-48"16,35-59-1,-12 13-15,-23 10 16,-13 13 0,-24 12-16,0 23 15,-13 24 1,-23 1-16,0 22 16,-1 13-16,13 12 15,24 11 1,12 24-16,12 1 15,-12-72 1</inkml:trace>
          <inkml:trace contextRef="#ctx0" brushRef="#br0" timeOffset="120774.8145">-14018 3405 0,'0'0'0,"0"0"15,12 12 1,0 24-16,-12 23 16,-12 48-1,-12 59-15,-1-12 16,-11 1-16,-24 11 16,60-166-1</inkml:trace>
          <inkml:trace contextRef="#ctx0" brushRef="#br0" timeOffset="120537.1966">-13922 4272 0,'0'0'0,"0"0"16,-12 35-16,0 24 16,-12 13-1,-24 11-15,-25 0 16,-24-12 0,25-24-16,11-11 15,61-36 1</inkml:trace>
          <inkml:trace contextRef="#ctx0" brushRef="#br0" timeOffset="119790.7907">-12906 4544 0,'0'0'16,"0"0"-16,-12 0 16,0 0-1,0-23-15,0-1 16,12-12 0,0 13-16,12-13 15,12 12-15,13 1 16,-1 11-1,12 0-15,1 24 16,-13 11 0,-12 13-16,-12 0 15,-24 11-15,-12 1 16,-24 11 0,-37 0-16,-12-23 15,97-36 1</inkml:trace>
          <inkml:trace contextRef="#ctx0" brushRef="#br0" timeOffset="120270.459">-13014 3999 0,'0'-12'0,"12"0"16,0 0-16,0 0 15,-12 12 1,-12 0-16,-49 0 16,-23 12-1,-1 12-15,12-12 16,13-1 0,24 1-16,11 0 15,13 12-15,12 0 16,0 11-1,12 1-15,-12 23 16,0 24 0,-12 12-16,-12-12 15,-12 0 1,0-11-16,11-13 16,13 12-16,12-12 15,25 13 1,11-13-16,36-12 15,74-11 1,23-36-16,0-24 16,1 1-16,-13-13 15,-157 36 1</inkml:trace>
        </inkml:traceGroup>
        <inkml:traceGroup>
          <inkml:annotationXML>
            <emma:emma xmlns:emma="http://www.w3.org/2003/04/emma" version="1.0">
              <emma:interpretation id="{69B3C5AA-FB22-45B1-895A-D069744317B9}" emma:medium="tactile" emma:mode="ink">
                <msink:context xmlns:msink="http://schemas.microsoft.com/ink/2010/main" type="inkWord" rotatedBoundingBox="13952,5224 16988,5218 16990,6191 13954,6197"/>
              </emma:interpretation>
            </emma:emma>
          </inkml:annotationXML>
          <inkml:trace contextRef="#ctx0" brushRef="#br0" timeOffset="122594.6992">-17671 4295 0,'0'0'0,"0"0"15,0 0-15,0 0 16,-12 24 0,0 23-16,-12 37 15,-1-1 1,13-12-16,0-24 15,12 1-15,0-13 16,0-11 0,0-24-16</inkml:trace>
          <inkml:trace contextRef="#ctx0" brushRef="#br0" timeOffset="122293.2321">-17611 3797 0,'0'0'16,"0"0"-16,0 0 16,0 0-1,0 0-15,0 0 16,0 0-16,0 0 16,0 0-1,0 0-15,0 0 16,-12-12-1,0 12-15,-24 0 16,0 0 0,-1 12-16,-11 12 15,-12 11-15,11 13 16,1-1 0,-1 12-16,13-11 15,0-1 1,12 1-16,12-1 15,-1 1-15,13-1 16,0 13 0,13-13-16,11 1 15,12-13 1,-36-35-16</inkml:trace>
          <inkml:trace contextRef="#ctx0" brushRef="#br0" timeOffset="122852.5396">-17429 4331 0,'0'0'16,"0"0"-1,0 0-15,12 0 16,24 0-1,37-12-15,11 0 16,-11 0-16,-25 12 16,-48 0-1</inkml:trace>
          <inkml:trace contextRef="#ctx0" brushRef="#br0" timeOffset="123099.5093">-17357 4592 0,'0'0'16,"0"0"-16,0 0 15,37 0 1,35 12-16,13-12 15,0 0 1,-13-12-16,13 0 16,-85 12-16</inkml:trace>
          <inkml:trace contextRef="#ctx0" brushRef="#br0" timeOffset="121620.9459">-18106 4082 0,'0'0'16,"0"0"-16,-13 12 16,-11-1-16,-12 1 15,0-12 1,-1 0-16,13 0 15,0-12 1,12-11-16,12-13 16,0-11-16,12-1 15,12 13 1,12-1-16,-11 12 16,-1 12-1,0 12-15,0 36 16,0 35-1,-24 12-15,-12 12 16,-24 36-16,0-36 16,-1-24-1,1-12-15,36-59 16</inkml:trace>
          <inkml:trace contextRef="#ctx0" brushRef="#br0" timeOffset="123584.9327">-16534 4188 0,'0'0'16,"0"0"0,0 0-16,0 0 15,-12 0-15,-12 12 16,-1 0-1,-11 12-15,12 12 16,0-1 0,12-11-16,12 11 15,12-11 1,12-12-16,12 0 16,13-12-16,-1-12 15,-12 0 1,1-12-16,-13 1 15,0-1 1,-12-12-16,0 1 16,-12-13-16,0 1 15,-12 11 1,-12 13-16,-12 11 16,-13 12-1,1 12-15,12-1 16,11 1-1,1 12-15,12 0 16,12-24-16</inkml:trace>
          <inkml:trace contextRef="#ctx0" brushRef="#br0" timeOffset="123819.9477">-16292 4390 0,'0'0'16,"0"0"-16,0 12 15,0 0 1,12 0-16,0-12 15,-12 0 1</inkml:trace>
          <inkml:trace contextRef="#ctx0" brushRef="#br0" timeOffset="124478.1846">-15276 3809 0,'0'0'0,"0"0"16,0 0-1,-12 0-15,-25-12 16,-23 12 0,12 0-16,-1 0 15,1 0-15,12 0 16,-1 0 0,13 0-16,0 0 15,0 12 1,-1 0-16,1 11 15,0 1 1,0 12-16,0-13 16,0 1-16,11 0 15,1-12 1,12 0-16,0-1 16,0 1-1,12 0-15,1 0 16,-1 0-16,12 0 15,12 12 1,25-1-16,11 1 16,1 12-1,-25-13-15,-12 1 16,-24 0 0,1 0-16,-13 11 15,-13 1-15,-35-1 16,-12 25-1,-37-25-15,0-11 16,0-12 0,13 0-16,84-12 15</inkml:trace>
        </inkml:traceGroup>
        <inkml:traceGroup>
          <inkml:annotationXML>
            <emma:emma xmlns:emma="http://www.w3.org/2003/04/emma" version="1.0">
              <emma:interpretation id="{F27B1905-72A1-4317-B911-37EB491E64D2}" emma:medium="tactile" emma:mode="ink">
                <msink:context xmlns:msink="http://schemas.microsoft.com/ink/2010/main" type="inkWord" rotatedBoundingBox="8614,4552 13152,4543 13157,7007 8619,7016"/>
              </emma:interpretation>
            </emma:emma>
          </inkml:annotationXML>
          <inkml:trace contextRef="#ctx0" brushRef="#br0" timeOffset="127629.0347">-20864 3334 0,'0'0'16,"0"0"-1,0 0-15,0 36 16,0 11-16,0 12 15,0 25 1,0 10-16,-12 37 16,12-24-1,-12-36-15,12-24 16,0-47 0</inkml:trace>
          <inkml:trace contextRef="#ctx0" brushRef="#br0" timeOffset="127789.0278">-20538 3714 0,'0'0'16,"0"0"0,0 0-16,0 12 15,0-12 1</inkml:trace>
          <inkml:trace contextRef="#ctx0" brushRef="#br0" timeOffset="127127.4974">-20138 4034 0,'0'0'16,"0"0"-16,-13 24 16,-11 12-16,-24 11 15,-13 12 1,-47 13-16,-1-25 16,0-11-1,24-25-15,13-11 16,11-11-1,13-1-15,24 0 16,-1-12-16,13-11 16,12-13-1,12-11-15,37-1 16,11 13 0,13 11-16,-1 24 15,-23 12-15,-13 12 16,-12 12-1,-12 0-15,0 0 16,-24-1 0,-24 13-16,-24-1 15,-1 1-15,1-12 16,-13 0 0,0 11-16,-11 1 15,-1 11 1,13 1-16,-1-1 15,12 12 1,13-11-16,0-1 16,-1 1-16,1-13 15,12 1 1,36-36-16</inkml:trace>
          <inkml:trace contextRef="#ctx0" brushRef="#br0" timeOffset="127367.886">-19897 3524 0,'0'0'16,"0"0"-16,0 0 15,0 0-15</inkml:trace>
          <inkml:trace contextRef="#ctx0" brushRef="#br0" timeOffset="125581.6416">-19594 4307 0,'0'0'0,"0"0"16,-12 12-16,-25 35 16,-23 13-1,-25-1-15,-60 12 16,48-23-1,13-1-15,11-23 16,73-24-16</inkml:trace>
          <inkml:trace contextRef="#ctx0" brushRef="#br0" timeOffset="125344.739">-19340 3844 0,'0'0'15,"0"0"-15,0 24 16,12 12-1,12 11-15,12 1 16,1-13-16,-1 1 16,0-12-1,-12-1-15,-11 1 16,-1 0 0,-12-1-16,-12 13 15,-13 12 1,-35 23-16,-13 0 15,-23-24-15,11-11 16,12-12 0,73-24-16</inkml:trace>
          <inkml:trace contextRef="#ctx0" brushRef="#br0" timeOffset="128616.4523">-22074 5233 0,'0'0'16,"0"0"-16,0 0 15,0 0 1</inkml:trace>
          <inkml:trace contextRef="#ctx0" brushRef="#br0" timeOffset="128438.9275">-21675 4177 0,'0'0'16,"0"11"-16,0 13 16,0 24-1,-12 11-15,0-12 16,0 1-1,0-12-15,0-13 16,0-11 0,0-12-16,0 0 15,0 0-15,-1-12 16,1-11 0,0-13-16,0 12 15,0 0 1,12 13-16,0 11 15,0 0-15,0 0 16,0 11 0,-12 13-16,0 12 15,0-1 1,0 1-16,0-12 16,0-12-16,-13-1 15,13-11 1,-12-11-16,-12-1 15,-1 0 1,-11-12-16,0 12 16,-1 12-1,-11 24-15,-1 12 16,1 11-16,-1 12 16,13 1-1,0-1-15,-1 12 16,1 12-1,48-83-15</inkml:trace>
          <inkml:trace contextRef="#ctx0" brushRef="#br0" timeOffset="129059.4277">-21009 3109 0,'0'0'16,"0"0"-16,-12 47 15,-61 84 1,-60 11-16,0-11 16,-12-13-1,-12-23-15,36-36 16,36-23 0,12-12-16,25-24 15,12-12 1,11 0-16,13-12 15,0-11-15,24-1 16,0-11 0,25-1-16,11 24 15,13 13 1,-25 22-16,-12 13 16,-12 24-16,-24 58 15,-36 25 1,11 11-16,37-142 15</inkml:trace>
          <inkml:trace contextRef="#ctx0" brushRef="#br0" timeOffset="130134.766">-23453 4414 0,'0'0'0,"0"0"15,0 12-15,13 12 16,-13-24 0</inkml:trace>
          <inkml:trace contextRef="#ctx0" brushRef="#br0" timeOffset="129925.8082">-23646 5304 0,'0'0'0,"0"0"15,36-12 1,49-12-16,12-11 16,11-1-1,13-23-15,-24-1 16,-97 60-16</inkml:trace>
          <inkml:trace contextRef="#ctx0" brushRef="#br0" timeOffset="129294.999">-22884 5577 0,'0'0'0,"0"0"16,24-12 0,37-12-16,35-23 15,1-1-15,-97 48 16</inkml:trace>
          <inkml:trace contextRef="#ctx0" brushRef="#br0" timeOffset="129725.4493">-22376 4046 0,'0'0'0,"0"0"16,-12 36-16,-12 11 15,-13 12 1,1-11-16,12-12 16,0-13-1,-1-11-15,1-12 16,0 0-1,0-12-15,0 0 16,0-11-16,11 11 16,1 0-1,0 0-15,12 12 16,-12 0 0,0 0-16,-24 12 15,-13 24-15,-11 23 16,-1 0-1,1 1-15,-1 11 16,61-71 0</inkml:trace>
        </inkml:traceGroup>
      </inkml:traceGroup>
      <inkml:traceGroup>
        <inkml:annotationXML>
          <emma:emma xmlns:emma="http://www.w3.org/2003/04/emma" version="1.0">
            <emma:interpretation id="{26E87B19-1043-4B79-BB8C-0A004A78A3E5}" emma:medium="tactile" emma:mode="ink">
              <msink:context xmlns:msink="http://schemas.microsoft.com/ink/2010/main" type="line" rotatedBoundingBox="17940,7022 22604,7416 22491,8748 17828,8355">
                <msink:destinationLink direction="with" ref="{9CA02517-1277-4F0A-9537-69633E7B9E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B523DD7-EDF0-4ACE-B4EF-FA1F704D9EB4}" emma:medium="tactile" emma:mode="ink">
                <msink:context xmlns:msink="http://schemas.microsoft.com/ink/2010/main" type="inkWord" rotatedBoundingBox="17940,7022 22604,7416 22491,8748 17828,8355"/>
              </emma:interpretation>
            </emma:emma>
          </inkml:annotationXML>
          <inkml:trace contextRef="#ctx0" brushRef="#br1" timeOffset="179405.2087">-14163 6289 0,'0'0'0,"0"0"0,-13 0 16,-11-12-1,0 0-15,0 0 16,-12-11-1,-1 11-15,13-12 16,12-12-16,0 13 16,12-1-1,12 0-15,24-11 16,13-1 0,-1 12-16,0 12 15,-11 12-15,-13 12 16,0 12-1,0 47-15,-24 12 16,-12 0 0,-12 0-16,-12-11 15,12-1-15,-1-24 16,13-11 0,0-1-16,12-35 15</inkml:trace>
          <inkml:trace contextRef="#ctx0" brushRef="#br1" timeOffset="180066.6801">-13801 5885 0,'0'0'16,"0"0"-1,0 0-15,0 0 16,0 0-16,0 0 16,0 0-1,0 0-15,0 0 16,-12 12 0,-12 0-16,0 12 15,0 11 1,-13 13-16,1-1 15,0 1 1,12-1-16,12-11 16,0 0-16,-1-1 15,13 1 1,13-1-16,-1-11 16,12 12-1,12-13-15,0 13 16,-36-36-16</inkml:trace>
          <inkml:trace contextRef="#ctx0" brushRef="#br1" timeOffset="180408.9157">-13825 6265 0,'0'0'0,"0"12"15,12 12-15,0 11 16,1 13 0,-13-1-16,12 1 15,0-1 1,-12-23-16,0 0 15,0-24-15,0 0 16,0 0 0,0 0-16,0 0 15,12-12 1,12-12-16,12-12 16,1 1-1,11-1-15,-12 24 16,1 1-16,-13 11 15,0 11 1,0 13-16,0 0 16,0 11-1,13 13-15,-13 23 16,-24-71-16</inkml:trace>
          <inkml:trace contextRef="#ctx0" brushRef="#br1" timeOffset="181012.8003">-13208 6348 0,'0'0'15,"0"0"-15,12 0 16,24 0-1,25 0-15,-1 0 16,1 0-16,-13 0 16,1 12-1,-49-12-15</inkml:trace>
          <inkml:trace contextRef="#ctx0" brushRef="#br1" timeOffset="182020.8383">-12180 5909 0,'0'0'0,"0"0"16,0 0-16,-12 0 15,-12 0 1,-24 0-16,-37 24 16,0 0-1,13 11-15,23 1 16,13 11-1,12 1-15,24-1 16,12 1-16,12-13 16,24 1-1,1-1-15,-1-11 16,1 0 0,-13-12-16,-12 0 15,0 0-15,-12-1 16,-12-11-1,0 12-15,0-12 16,-12 12 0,-12-12-16,0 0 15,0-12 1,-1 0-16,13-23 16,12-13-16,12 1 15,13 11 1,11 1-16,0 23 15,1 12 1,-1 24-16,0 11 16,-12 1-1,-12-1-15,-12 1 16,-12-12-16,0-1 16,0-11-1,0 0-15,12-12 16,0 0-1,0 0-15,0 0 16,12-35-16,24-25 16,37-11-1,12-12-15,-13 12 16,-11 23 0,-25 13-16,-12 11 15,-12 0-15,0 12 16,-12 0-1,-12 1-15,-24-1 16,-12 12 0,11 0-16,1 12 15,12-1 1,0 1-16,12 0 16,-1 12-16,26 12 15,11 11 1,24 24-16,0 0 15,-11-11 1,-13-13-16,-12-11 16,0-1-1,-12 1-15,-12 0 16,-24-1-16,-13 1 16,1-12-1,12-13-15,12 1 16,24-12-1</inkml:trace>
          <inkml:trace contextRef="#ctx0" brushRef="#br1" timeOffset="182222.693">-11394 5992 0,'0'0'0,"0"0"16,0 0 0,-12 0-16,-12 12 15,-24 24 1,11-1-16,-11 25 16,12-1-16,12 0 15,11-11 1,13-13-16,0 1 15,13 0 1,11-1-16,12 1 16,-36-36-16</inkml:trace>
          <inkml:trace contextRef="#ctx0" brushRef="#br1" timeOffset="184507.0011">-11454 7131 0,'0'0'15,"0"0"1,48 0-16,13 0 16,23 0-16,62 12 15,71-12 1,-72 0-16,13 0 15,47 0 1,-47 0-16,-38 0 16,14 0-1,-26 12-15,-35-12 16,-37 12-16,-36-12 16,0 0-1,-12 0-15,-36 12 16,-97 12-1,-49-13-15,25-11 16,-97 0 0,84 12-16,182-12 15</inkml:trace>
          <inkml:trace contextRef="#ctx0" brushRef="#br1" timeOffset="182631.0221">-11224 6372 0,'0'0'16,"0"0"-1,0 0-15,-12-12 16,0 0 0,-1 0-16,1 0 15,0-11-15,12 11 16,0-12-1,12-11-15,0-1 16,13 12 0,-1 0-16,0 13 15,0-1 1,0 12-16,1 12 16,-1 23-16,-12 13 15,-12 23 1,-12-12-16,0 1 15,-13-13 1,1 0-16,12-11 16,-12-12-1,12 0-15,0-13 16,12-11-16</inkml:trace>
          <inkml:trace contextRef="#ctx0" brushRef="#br1" timeOffset="182983.1859">-10753 6063 0,'0'0'16,"0"0"-16,0 0 15,0 0-15,0 0 16,-12 0-1,-12 12-15,0 0 16,-24 12 0,11 0-16,1 11 15,0 1-15,12-1 16,-1 1 0,13 0-16,0-1 15,12 1 1,0-12-16,24 11 15,13 1 1,11-13-16,25 1 16,-13 0-16,-60-24 15</inkml:trace>
          <inkml:trace contextRef="#ctx0" brushRef="#br1" timeOffset="183433.8951">-10656 6301 0,'0'0'15,"0"0"-15,0 12 16,0 23 0,-12 1-16,0 11 15,12 1-15,0-13 16,0-11-1,0 0-15,0-12 16,0-12 0,0 0-16,0 0 15,0 0-15,12-12 16,12-12 0,0 0-16,13 1 15,-13-1 1,0 12-16,0 24 15,1 0 1,-1 0-16,0 11 16,0 13-16,0 0 15,-12-1 1,0-11-16,1 0 16,-13-24-1</inkml:trace>
          <inkml:trace contextRef="#ctx0" brushRef="#br1" timeOffset="183682.138">-10208 5933 0,'0'0'0,"0"0"15,12 0-15,0 12 16,12 0 0,12 35-16,1 36 15,-13 12-15,-24 12 16,-12-24 0,-37 12-16,1-24 15,12 0 1,-1 12-16,37-83 15</inkml:trace>
        </inkml:traceGroup>
      </inkml:traceGroup>
    </inkml:traceGroup>
    <inkml:traceGroup>
      <inkml:annotationXML>
        <emma:emma xmlns:emma="http://www.w3.org/2003/04/emma" version="1.0">
          <emma:interpretation id="{A66B6FD2-371B-4CE6-9FBD-351A92FE56CC}" emma:medium="tactile" emma:mode="ink">
            <msink:context xmlns:msink="http://schemas.microsoft.com/ink/2010/main" type="paragraph" rotatedBoundingBox="1359,7416 22233,7477 22223,10967 1348,10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A7B07C-9127-44E5-A425-77927BF63AE2}" emma:medium="tactile" emma:mode="ink">
              <msink:context xmlns:msink="http://schemas.microsoft.com/ink/2010/main" type="line" rotatedBoundingBox="1359,7416 22233,7477 22223,10967 1348,10906"/>
            </emma:interpretation>
          </emma:emma>
        </inkml:annotationXML>
        <inkml:traceGroup>
          <inkml:annotationXML>
            <emma:emma xmlns:emma="http://www.w3.org/2003/04/emma" version="1.0">
              <emma:interpretation id="{090E8842-810F-427E-926B-7EF37715D3D2}" emma:medium="tactile" emma:mode="ink">
                <msink:context xmlns:msink="http://schemas.microsoft.com/ink/2010/main" type="inkWord" rotatedBoundingBox="1359,7416 4098,7424 4088,10914 1348,10906"/>
              </emma:interpretation>
            </emma:emma>
          </inkml:annotationXML>
          <inkml:trace contextRef="#ctx0" brushRef="#br1" timeOffset="148109.1663">-30601 6621 0,'0'0'15,"0"0"-15,24-12 16,1 0 0,23-11-16,-12-13 15,0-23-15,-11-48 16,-1 12 0,-12 12-16,-12 12 15,-12 23 1,0 13-16,0-1 15,-13 24 1,1 0-16,-12 24 16,-12 12-16,-1 35 15,1 48 1,12 0-16,11-12 16,13 35-1,0 25-15,12-37 16,12-23-1,12 0-15,13 0 16,-13 0-16,0-24 16,-12 0-1,-12-71-15</inkml:trace>
          <inkml:trace contextRef="#ctx0" brushRef="#br1" timeOffset="148367.8273">-30867 7048 0,'0'0'0,"0"0"15,0 0 1,12-12-16,12 1 15,13-1 1,23-12-16,37 12 16,0 0-16,-25 0 15,-72 12 1</inkml:trace>
          <inkml:trace contextRef="#ctx0" brushRef="#br1" timeOffset="150038.8693">-29694 6491 0,'0'0'0,"0"0"16,0 0 0,0 0-16,0 0 15,-12 11-15,-24 13 16,-25 47-1,1 24-15,-1 24 16,25-24 0,24 0-16,12-12 15,12-12 1,24-12-16,1-11 16,11-12-16,1-13 15,-49-23 1</inkml:trace>
          <inkml:trace contextRef="#ctx0" brushRef="#br1" timeOffset="150454.8752">-29476 7001 0,'0'0'15,"0"0"-15,0 0 16,0 0-16,0 0 16,-12 0-1,0 0-15,-12-12 16,12 0 0,-1 0-16,1-11 15,0-13-15,12-12 16,0 13-1,0-1-15,12 13 16,0 11 0,1 12-16,-1 12 15,0 23 1,0 24-16,-12 25 16,-12 10-16,0 1 15,0-12 1,-1-23-16,1-25 15,12-11 1,0-24-16</inkml:trace>
          <inkml:trace contextRef="#ctx0" brushRef="#br1" timeOffset="150975.1876">-29210 6728 0,'0'0'0,"0"0"16,0 0 0,12-12-16,-12 0 15,0 12 1,0 0-16,0 0 15,0 0 1,-12 12-16,-24 12 16,-13 23-16,-11 13 15,12-13 1,11 1-16,13-13 16,12 1-1,0-1-15,12 1 16,24 0-16,12 11 15,13-11 1,11-13-16,-11-11 16,-49-12-1</inkml:trace>
          <inkml:trace contextRef="#ctx0" brushRef="#br1" timeOffset="151306.0091">-29041 6538 0,'0'0'0,"0"0"15,0 0 1,25 12-16,-1 24 15,12 23-15,0 12 16,-11 0 0,-13 12-16,-24-23 15,-13 11 1,-11 24-16,-12 0 16,11-24-16,37-71 15</inkml:trace>
          <inkml:trace contextRef="#ctx0" brushRef="#br1" timeOffset="151618.6533">-28702 7048 0,'0'0'0,"0"0"16,12 0 0,12 0-16,13 0 15,11 0 1,25 0-16,11 0 15,1 0-15,-25 0 16,-11 0 0,-13 0-16,-24 0 15,-12 0 1</inkml:trace>
          <inkml:trace contextRef="#ctx0" brushRef="#br1" timeOffset="151804.7324">-28581 7203 0,'0'0'16,"0"0"-1,0 0-15,12 0 16,24 0-16,37 0 16,24 0-1,12-12-15,-25 0 16,-84 12-1</inkml:trace>
          <inkml:trace contextRef="#ctx0" brushRef="#br1" timeOffset="156682.6521">-30915 9066 0,'0'0'15,"0"0"-15,24-12 16,24-24 0,49 1-16,0-1 15,0 0 1,-25 25-16,-72 11 15</inkml:trace>
          <inkml:trace contextRef="#ctx0" brushRef="#br1" timeOffset="156495.9589">-30698 8840 0,'0'0'0,"0"0"16,0 0 0,25-12-16,11-11 15,0-25-15,-12-11 16,1-12 0,-13 11-16,-12 1 15,-12 11 1,-1 13-16,-11 11 15,-12 12 1,0 12-16,-1 12 16,1 24-16,0 11 15,12 1 1,12 11-16,12 12 16,0 12-1,0 36-15,12 0 16,0-24-16,-12-1 15,0-10 1,0-1-16,0-24 16,-12-12-1,12-23-15,0-24 16</inkml:trace>
          <inkml:trace contextRef="#ctx0" brushRef="#br1" timeOffset="156929.0022">-30286 8199 0,'0'0'16,"0"0"-1,0 0-15,0 0 16,0 0-16,0 0 16,-12 24-1,-25 35-15,13 13 16,24-72-1</inkml:trace>
          <inkml:trace contextRef="#ctx0" brushRef="#br1" timeOffset="157313.5734">-30129 8520 0,'0'0'0,"0"0"15,-12 12 1,0 23-16,-13 13 16,1-1-1,-12 60-15,0 12 16,24-13-16,24-22 15,0-37 1,12-11-16,-24-36 16</inkml:trace>
          <inkml:trace contextRef="#ctx0" brushRef="#br1" timeOffset="158084.7512">-29815 9030 0,'0'0'0,"-12"0"16,0 0 0,0 0-16,-12-12 15,0-12 1,12 1-16,-1-1 15,13-12-15,0 13 16,25-13 0,-1 12-16,0 1 15,0 11 1,-12 12-16,0 12 16,1 11-16,-1 25 15,0 35 1,-24-12-16,0-12 15,-1-11 1,1-13-16,0-11 16,0 0-1,12-12-15,0-12 16,0 0-16,0 0 16,12-12-1,25-24-15,-1-23 16,0 0-1,0-1-15,-11 25 16,-1-1 0,0 1-16,0-1 15,0 0-15,1 1 16,-1-1 0,-12 12-16,0 13 15,0-1 1,-12 0-16,0 12 15,0 0 1,0 0-16,0 0 16,-12 12-16,0 0 15,-12 11 1,-13 25-16,1 11 16,0 24-1,12-12-15,11-23 16,13-1-16,0-11 15,13-12 1,-1-1-16,12-11 16,12 0-1,13-12-15,11 0 16,-60 0-16</inkml:trace>
          <inkml:trace contextRef="#ctx0" brushRef="#br1" timeOffset="158320.8639">-29174 8413 0,'0'0'15,"0"0"1,0 0-16,0 12 15,12 12-15,1 11 16,11 25 0,0-1-16,0 0 15,-12 1 1,-12 11-16,0 12 16,-24 0-1,-12-24-15,-37 12 16,1-11-16,23-25 15,49-35 1</inkml:trace>
          <inkml:trace contextRef="#ctx0" brushRef="#br1" timeOffset="158566.077">-28762 8852 0,'0'0'16,"0"0"-1,24 0-15,24-12 16,1 12 0,11-12-16,13 12 15,-1-12 1,13 1-16,-37 11 15,-48 0-15</inkml:trace>
          <inkml:trace contextRef="#ctx0" brushRef="#br1" timeOffset="158783.6979">-28666 9030 0,'0'0'16,"0"0"-16,12 0 16,25 0-16,35 0 15,25 0 1,0-12-16,-12 0 16,-13 12-1,-72 0-15</inkml:trace>
        </inkml:traceGroup>
        <inkml:traceGroup>
          <inkml:annotationXML>
            <emma:emma xmlns:emma="http://www.w3.org/2003/04/emma" version="1.0">
              <emma:interpretation id="{46AC21B3-0FD8-4D33-93C7-7C29F611FD18}" emma:medium="tactile" emma:mode="ink">
                <msink:context xmlns:msink="http://schemas.microsoft.com/ink/2010/main" type="inkWord" rotatedBoundingBox="4499,7714 8983,7727 8975,10537 4491,10524"/>
              </emma:interpretation>
            </emma:emma>
          </inkml:annotationXML>
          <inkml:trace contextRef="#ctx0" brushRef="#br1" timeOffset="154021.8552">-25557 6574 0,'0'0'0,"0"0"16,0 0 0,0 0-16,0 0 15,-12-12 1,-25 12-16,-35 12 16,-13 11-1,-12 25-15,37-1 16,24-11-16,12 0 15,11-13 1,13-11-16,25 0 16,35-12-1,37 0-15,0 0 16,-1-12 0,1 12-16,-12 12 15,-37 0 1,-12 0-16,-11 0 15,-25-1-15,-12 1 16,-13 0 0,-11 12-16,-12-12 15,-1-12-15,1-12 16,12 0 0,11-24-16,13 1 15,12-1 1,12 1-16,13 11 15,11 12 1,12 12-16,1 12 16,-13 24-16,-12-1 15,-12 1 1,-12-1-16,0-11 16,0-12-1,0 0-15,0-12 16,0 0-1,0 0-15,12-24 16,37-12-16,23-23 16,1 0-1,-1 11-15,13-11 16,12 0 0,-49 23-16,-11 12 15,-13-11-15,-24 11 16,-12 12-1,0 0-15,-13 12 16,-11 0 0,0 0-16,12 0 15,-1 12 1,13 0-16,12 0 16,0 0-16,0 23 15,25 13 1,11 23-16,0 0 15,0 0 1,-11-11-16,-25-13 16,-13-11-16,-11-1 15,0-11 1,-12-12-16,0 0 16,36-12-1</inkml:trace>
          <inkml:trace contextRef="#ctx0" brushRef="#br1" timeOffset="154524.6932">-24336 6396 0,'0'0'15,"0"0"1,0 0-16,0 0 16,0 0-1,-12 12-15,0 11 16,-24 25-16,-12 23 15,-1 0 1,25 12-16,24-12 16,0-11-1,12-13-15,12 1 16,13-25 0,11 13-16,-48-36 15</inkml:trace>
          <inkml:trace contextRef="#ctx0" brushRef="#br1" timeOffset="154911.4977">-24082 6799 0,'0'0'0,"0"0"15,0 0 1,-12-12-16,0 0 15,0 1 1,0-1-16,12 0 16,0-12-16,12 0 15,0-11 1,12-1-16,13 12 16,-13 13-1,0-1-15,0 12 16,-12 0-16,13 12 15,-13 23 1,0 24-16,-24 25 16,-12-13-1,-1-24-15,1 1 16,0-13-16,12-11 16,12-12-1,0-12-15</inkml:trace>
          <inkml:trace contextRef="#ctx0" brushRef="#br1" timeOffset="155382.8748">-23719 6538 0,'0'0'16,"0"0"-16,0 0 16,0 0-16,0 0 15,0 0 1,0 0-16,0 0 15,0 0 1,0 0-16,0 0 16,-12 0-1,-12 12-15,0 0 16,0 12-16,-13-1 16,13 1-1,0 0-15,0-1 16,12 1-1,12 12-15,12-1 16,12 13-16,12-1 16,25 1-1,23-13-15,13 1 16,-97-36 0</inkml:trace>
          <inkml:trace contextRef="#ctx0" brushRef="#br1" timeOffset="155667.8239">-23586 6289 0,'0'0'0,"0"0"15,37 24 1,11 11-16,13 25 16,-1 23-1,-12 35-15,-11 1 16,-25-36-16,-24-12 16,-37 0-1,-60 24-15,109-95 16</inkml:trace>
          <inkml:trace contextRef="#ctx0" brushRef="#br1" timeOffset="159176.735">-27771 8176 0,'0'0'16,"0"0"-16,0 0 16,0 0-16,0 12 15,0 23 1,13 13-16,-13 23 15,12 12 1,-12 0-16,0-12 16,0-12-1,12 1-15,0-13 16,0 1-16,-12-25 16,0 1-1,0-12-15,12 0 16,-12-12-16</inkml:trace>
          <inkml:trace contextRef="#ctx0" brushRef="#br1" timeOffset="152393.2019">-27384 6775 0,'0'0'16,"0"0"-16,0 0 15,0 0 1,-24-11-16,0-1 16,-12 0-1,0 0-15,11 0 16,1-12-1,0 1-15,12-1 16,12 0-16,12 0 16,0 1-1,12-1-15,13 12 16,-13 12 0,12 0-16,-12 12 15,12 35-15,-11 25 16,-13 11-1,-12-12-15,0 0 16,-12-12 0,-13 1-16,1-13 15,0 1 1,0-13-16,12-11 16,12-24-16</inkml:trace>
          <inkml:trace contextRef="#ctx0" brushRef="#br1" timeOffset="152826.8613">-27009 6526 0,'0'0'0,"0"0"16,0 0-16,0 0 16,0 0-1,0 0-15,0 0 16,0 0 0,-12 12-16,-12 0 15,0 12-15,-12 11 16,-1 13-1,1-13-15,12 1 16,0 11 0,12-11-16,0 0 15,-1-1 1,13 1-16,0-1 16,13-11-16,-1 0 15,12 0 1,12-13-16,12 1 15,25-12 1,-73 0-16</inkml:trace>
          <inkml:trace contextRef="#ctx0" brushRef="#br1" timeOffset="159668.8773">-27238 8733 0,'0'0'16,"0"0"-16,0 0 16,0 0-1,12 0-15,24 0 16,0 12-16,25-12 15,-1 0 1,1 0-16,-1 0 16,1 0-1,-1 0-15,13 0 16,-13 0 0,1 0-16,-13 0 15,0 0-15,-48 0 16</inkml:trace>
          <inkml:trace contextRef="#ctx0" brushRef="#br1" timeOffset="160077.0839">-26851 8484 0,'0'0'0,"0"0"16,0 0-16,0 12 16,12 24-1,-12 11-15,0 1 16,-12 23-16,0 12 15,-1 12 1,1-12-16,12-24 16,12-23-1,1-12-15,-1-13 16,-12-11-16</inkml:trace>
          <inkml:trace contextRef="#ctx0" brushRef="#br1" timeOffset="153037.1304">-26863 6977 0,'0'0'0,"0"0"16,0 0-16,12 0 16,24 0-1,12 0-15,13 0 16,23-12 0,1 12-16,0 0 15,-85 0-15</inkml:trace>
          <inkml:trace contextRef="#ctx0" brushRef="#br1" timeOffset="160595.3086">-25811 8330 0,'0'0'0,"0"0"15,0 0 1,-12-12-16,0 0 16,-25 0-16,-11 0 15,0 1 1,11 11-16,1 0 15,12 0 1,0 0-16,12 0 16,12 0-1,0 0-15,0 0 16,0 11-16,24 13 16,24 24-1,25 11-15,-1 0 16,-11-11-1,-1-1-15,-23-11 16,-13-12-16,0-1 16,-12 1-1,-12-12-15,0 0 16,-24 0 0,-12 0-16,-13-1 15,1-11 1,-1 0-16,25-11 15,0-13 1,12 0-16,0 0 16,12 24-16</inkml:trace>
          <inkml:trace contextRef="#ctx0" brushRef="#br1" timeOffset="161067.8452">-25618 8152 0,'0'0'0,"0"0"16,0 0-16,0 0 15,0 0 1</inkml:trace>
          <inkml:trace contextRef="#ctx0" brushRef="#br1" timeOffset="160873.8529">-25533 8460 0,'0'0'16,"0"0"-16,0 0 16,0 0-1,0 12-15,12 12 16,0 0-1,0 11-15,0-11 16,1 0 0,-1 0-16,0-13 15,-12 1-15,0-12 16</inkml:trace>
          <inkml:trace contextRef="#ctx0" brushRef="#br1" timeOffset="161588.8128">-25279 8377 0,'0'0'15,"0"24"-15,12 24 16,24 23-1,1-12-15,-13-23 16,0-1 0,-12-11-16,0-12 15,-12-12 1,0 0-16,0 0 16,0 0-16,0-12 15,12-12 1,0-11-16,1 11 15,11 12 1,0 0-16,-12 12 16,12 12-16,0 12 15,13 11 1,11 1-16,13 0 16,-13-13-1,0-11-15,13 12 16,-61-24-1</inkml:trace>
          <inkml:trace contextRef="#ctx0" brushRef="#br1" timeOffset="163618.0386">-24336 8199 0,'0'0'0,"0"0"16,0 0 0,13 0-16,-13 0 15,0 0-15,0 0 16,0 0 0,0 12-16,-25 48 15,1 35 1,12-1-16,0-10 15,12-25 1,12-12-16,12 1 16,25-1-16,23 1 15,-72-48 1</inkml:trace>
          <inkml:trace contextRef="#ctx0" brushRef="#br1" timeOffset="164063.9457">-24082 8520 0,'0'0'0,"0"0"15,0 0-15,-12 0 16,0-12 0,0 0-16,0 0 15,0 0-15,12-11 16,0-1 0,24-12-16,0 13 15,1-1 1,-1 12-16,0 0 15,12 12-15,-12 12 16,1 35 0,-1 25-16,-12 11 15,-12-24 1,-12 12-16,0-23 16,-12 11-1,11-12-15,1-11 16,0-12-16,12-24 15</inkml:trace>
          <inkml:trace contextRef="#ctx0" brushRef="#br1" timeOffset="164583.9889">-23586 8306 0,'0'0'0,"0"0"16,0 0 0,0 0-16,12-12 15,-12 0 1,0 12-16,0 0 16,0 0-1,-12 0-15,0 0 16,-12 0-16,-12 24 15,-13 12 1,1 11-16,12 1 16,12-13-1,-1 13-15,13-13 16,12 1 0,0-12-16,12-1 15,0 1-15,13 0 16,23 0-1,0-12-15,1-1 16,-49-11 0</inkml:trace>
          <inkml:trace contextRef="#ctx0" brushRef="#br1" timeOffset="164918.6525">-23440 8104 0,'0'0'15,"0"0"-15,0 0 16,12 12-16,0 12 15,12 12 1,0 23-16,0 36 16,0 0-1,-11-12-15,-13-12 16,0-12-16,-13-11 16,-11 11-1,-12 1-15,36-60 16</inkml:trace>
        </inkml:traceGroup>
        <inkml:traceGroup>
          <inkml:annotationXML>
            <emma:emma xmlns:emma="http://www.w3.org/2003/04/emma" version="1.0">
              <emma:interpretation id="{3FC9481F-586D-4435-B201-4E7246687426}" emma:medium="tactile" emma:mode="ink">
                <msink:context xmlns:msink="http://schemas.microsoft.com/ink/2010/main" type="inkWord" rotatedBoundingBox="9653,7785 11475,7790 11469,9963 9647,9958"/>
              </emma:interpretation>
            </emma:emma>
          </inkml:annotationXML>
          <inkml:trace contextRef="#ctx0" brushRef="#br1" timeOffset="165820.8003">-22304 6348 0,'0'0'0,"0"0"15,0 0 1,0 0-16,0 0 16,-12 36-1,-36 35-15,-37 71 16,25 1 0,24-36-16,11-24 15,25-12-15,12 0 16,25-12-1,11 1-15,1-25 16,-13-23 0,0-12-16,-24 0 15,0 0 1,-12 0-16,0 0 16,-12 0-16,-24 0 15,0 12 1,-13 24-16,1 23 15,12 0 1,11 13-16,13 22 16,12 25-1,12 35-15,13-35 16,-1-12-16,-12-12 16,0 12-1,-12-24-15,-12-12 16,-12-24-1,-13-23-15,-11 0 16,48-24-16</inkml:trace>
          <inkml:trace contextRef="#ctx0" brushRef="#br1" timeOffset="167173.5138">-21856 7333 0,'0'0'16,"0"0"-16,-12-12 16,12 12-1,0 0-15,0 0 16,0 0-16,0 0 16,0 0-1,0 0-15,12 0 16,24-12-1,37 1-15,-1-1 16,25 12 0,48 0-16,-24-12 15,-24 12-15,-24 0 16,-25 0 0,0 0-16,-23 0 15,-13 0 1,-12 0-16</inkml:trace>
          <inkml:trace contextRef="#ctx0" brushRef="#br1" timeOffset="167448.6233">-21783 7511 0,'0'0'15,"0"0"-15,0 0 16,0 0-16,0 0 15,0 0 1,24-12-16,12 0 16,25 1-1,23-1-15,13 12 16,0-12 0,12 0-16,-37 0 15,1 0-15,-25-12 16,0 1-1,-11-1-15,-37 24 16</inkml:trace>
          <inkml:trace contextRef="#ctx0" brushRef="#br1" timeOffset="167794.0017">-21215 6965 0,'0'0'0,"0"0"15,0 0 1,0 0-16,-12 12 15,12-12 1,0 12-16,12 0 16,24 12-16,13-1 15,11 1 1,1 0-16,-1 0 16,-11-13-1,-13 1-15,0 0 16,-12 0-16,-12 12 15,-12 11 1,-12 13-16,-12 23 16,-12-12-1,-13 13-15,1-13 16,0-12 0,11-11-16,13 0 15,12-13-15,12-23 16</inkml:trace>
        </inkml:traceGroup>
        <inkml:traceGroup>
          <inkml:annotationXML>
            <emma:emma xmlns:emma="http://www.w3.org/2003/04/emma" version="1.0">
              <emma:interpretation id="{E526A19B-DF63-4B6C-9329-6A7D1669E4F7}" emma:medium="tactile" emma:mode="ink">
                <msink:context xmlns:msink="http://schemas.microsoft.com/ink/2010/main" type="inkWord" rotatedBoundingBox="11921,8164 14752,8172 14750,9034 11919,9026"/>
              </emma:interpretation>
            </emma:emma>
          </inkml:annotationXML>
          <inkml:trace contextRef="#ctx0" brushRef="#br1" timeOffset="170122.2551">-17986 7108 0,'0'0'0,"0"0"16,0 0-1,13 0-15,23 0 16,12 0-1,13 0-15,-1 0 16,-11 0-16,-13 0 16,0 0-1,-12 0-15,-24 0 16</inkml:trace>
          <inkml:trace contextRef="#ctx0" brushRef="#br1" timeOffset="170338.0195">-17949 7404 0,'0'0'0,"0"0"16,0 0 0,12-12-16,36-11 15,25 11 1,-1 0-16,1 0 15,0 12 1,11 24-16,-84-24 16</inkml:trace>
          <inkml:trace contextRef="#ctx0" brushRef="#br1" timeOffset="168336.1243">-20138 7072 0,'0'0'15,"0"0"1,-13 0-16,1 0 16,-12 0-1,-12 0-15,12 0 16,-1 0-16,1-12 15,0 0 1,12-11-16,0-25 16,12-11-1,12-1-15,12 13 16,0 11-16,13 13 16,-1 11-1,0 12-15,-12 24 16,1 35-1,-25 12-15,-25 12 16,-11 24 0,0 0-16,0-12 15,11-24-15,13-36 16,0-11 0,0 0-16,12-24 15,0 0 1</inkml:trace>
          <inkml:trace contextRef="#ctx0" brushRef="#br1" timeOffset="168653.4229">-19897 6752 0,'0'0'16,"0"0"-16,13-12 15,-13 12 1,12-12-16,-12 12 16,0 0-1,0 0-15,0 0 16,-25 24-16,-11 11 16,-12 13-1,-1-1-15,13 1 16,12-13-1,0 1-15,12-1 16,0 1 0,12 0-16,12-1 15,12 1-15,12-1 16,12 1 0,-11-24-16,-37-12 15</inkml:trace>
          <inkml:trace contextRef="#ctx0" brushRef="#br1" timeOffset="169095.7933">-19776 7048 0,'0'0'0,"0"0"15,0 12 1,12 24-16,1 35 16,-13-12-1,12 1-15,-12-13 16,0-11-16,0-24 16,0-12-1,0 0-15,0 0 16,0 0-1,0-24-15,12-12 16,0-11-16,12-1 16,12 1-1,1 11-15,-1 24 16,12 1 0,-11 22-16,-1 13 15,-12 24 1,0 11-16,0 0 15,-11-11 1,-1-13-16,12 1 16,-24-36-16</inkml:trace>
          <inkml:trace contextRef="#ctx0" brushRef="#br1" timeOffset="169332.7563">-19183 7250 0,'0'0'0,"0"0"16,0 0-1,0 0-15,12 0 16,24 12-16,25 0 16,11-12-1,1 0-15,-12-12 16,-13 0-1,-24 12-15,12-12 16,-36 12-16</inkml:trace>
          <inkml:trace contextRef="#ctx0" brushRef="#br1" timeOffset="169559.0488">-18868 7072 0,'0'0'15,"0"0"-15,0 0 16,0 0 0,0 12-16,0 24 15,-13 35 1,1 12-16,12-12 16,12 0-1,1-23-15,11-13 16,-12-11-16,-12-24 15</inkml:trace>
          <inkml:trace contextRef="#ctx0" brushRef="#br1" timeOffset="169843.7306">-18566 7036 0,'0'0'0,"0"0"16,0 0-1,12 36-15,0 23 16,12 24 0,-12 12-16,0-12 15,1-23 1,11-1-16,0-23 15,0-13-15,0 1 16,-24-24 0</inkml:trace>
        </inkml:traceGroup>
        <inkml:traceGroup>
          <inkml:annotationXML>
            <emma:emma xmlns:emma="http://www.w3.org/2003/04/emma" version="1.0">
              <emma:interpretation id="{3221F172-9BC0-4695-9D7C-D31B370424D2}" emma:medium="tactile" emma:mode="ink">
                <msink:context xmlns:msink="http://schemas.microsoft.com/ink/2010/main" type="inkWord" rotatedBoundingBox="15223,8211 16905,8216 16902,8999 15221,8994"/>
              </emma:interpretation>
            </emma:emma>
          </inkml:annotationXML>
          <inkml:trace contextRef="#ctx0" brushRef="#br1" timeOffset="170863.3193">-16861 7013 0,'0'0'0,"0"0"16,0 0 0,-12 12-16,-12-12 15,-12 0-15,-1-12 16,13 0 0,0 0-16,12 0 15,0-12 1,12 13-16,0-25 15,12 0 1,12 1-16,0 11 16,1 12-16,-1 12 15,12 0 1,-12 24-16,0 11 16,-11 13-1,-1 11-15,-12 24 16,-12 0-1,-1 0-15,-11-11 16,0-13-16,0-12 16,24-47-1</inkml:trace>
          <inkml:trace contextRef="#ctx0" brushRef="#br1" timeOffset="171324.6435">-16570 6775 0,'0'0'16,"0"0"-16,0 0 15,0 0 1,0 0-16,0 0 16,0 0-16,0 0 15,0 0 1,0 0-16,0 0 16,-12 12-1,-1 12-15,-23 12 16,0-1-16,12 13 15,-1-13 1,1 1-16,12-1 16,0 1-1,0 0-15,0-13 16,12 13 0,0-12-16,0-12 15,12 23-15,24-11 16,13 12-1,11-13-15,-60-23 16</inkml:trace>
          <inkml:trace contextRef="#ctx0" brushRef="#br1" timeOffset="171847.1715">-16474 7155 0,'0'0'16,"0"0"-16,0 0 15,0 0 1,12 24-16,1 23 16,-1 13-1,-12-13-15,0 1 16,0-25-16,0 1 15,0-12 1,0-12-16,0 0 16,0 0-1,0 0-15,12-24 16,0-11 0,12-1-16,0 0 15,0 25-15,1 11 16,-1 11-1,0 25-15,0 11 16,0 1 0,13-1-16,-1-11 15,0 0-15,-36-36 16</inkml:trace>
          <inkml:trace contextRef="#ctx0" brushRef="#br1" timeOffset="173341.3026">-15784 7143 0,'0'0'0,"0"0"16,0 0-16,0 0 15,0 0 1,0 0-16,12 0 16,12 0-1,24 0-15,13 0 16,24 0-16,-13 0 15,-11 0 1,-1 0-16,-60 0 16</inkml:trace>
        </inkml:traceGroup>
        <inkml:traceGroup>
          <inkml:annotationXML>
            <emma:emma xmlns:emma="http://www.w3.org/2003/04/emma" version="1.0">
              <emma:interpretation id="{5B223869-FBF4-4C2B-978F-E89556549446}" emma:medium="tactile" emma:mode="ink">
                <msink:context xmlns:msink="http://schemas.microsoft.com/ink/2010/main" type="inkWord" rotatedBoundingBox="18074,9124 22210,9016 22236,9984 18099,10093"/>
              </emma:interpretation>
            </emma:emma>
          </inkml:annotationXML>
          <inkml:trace contextRef="#ctx0" brushRef="#br1" timeOffset="190188.9998">-12434 8104 0,'0'0'15,"0"0"1,0 0-16,0 0 16,0 12-16,12 12 15,0 0 1,0 11-16,1 13 16,11-13-1,-12 13-15,0-24 16,0-1-1,-12-23-15</inkml:trace>
          <inkml:trace contextRef="#ctx0" brushRef="#br1" timeOffset="190392.7241">-12482 7642 0,'0'0'16,"0"0"-16,0 0 15,12 12 1,0-1-16,0 13 16,-12-24-16</inkml:trace>
          <inkml:trace contextRef="#ctx0" brushRef="#br1" timeOffset="190827.7986">-12277 8140 0,'0'0'0,"0"0"15,13 12 1,-1 12-16,0-1 16,0 1-1,0-12-15,0 0 16,0 0 0,-12-12-16,0 0 15,0 0-15,0 0 16,12-12-1,0 0-15,0 0 16,0 0 0,1 12-16,-1 0 15,12 12-15,0 12 16,12 0 0,1 11-16,-1 1 15,0-1 1,-12-11-16,1-12 15,-1 0 1,-24-12-16</inkml:trace>
          <inkml:trace contextRef="#ctx0" brushRef="#br1" timeOffset="191103.6843">-11563 7772 0,'0'0'16,"0"0"-16,0 0 16,-12 12-1,0 24-15,-12 35 16,12-12 0,-1 1-16,13-13 15,0 0-15,13 13 16,11-1-1,0 0-15,12-11 16,13-12 0,-1-13-16,-48-23 15</inkml:trace>
          <inkml:trace contextRef="#ctx0" brushRef="#br1" timeOffset="191534.073">-11115 8152 0,'0'0'0,"0"0"16,0 0-1,0 0-15,-13 0 16,1 0-16,-12-12 15,12 0 1,-12-12-16,12-11 16,0 11-1,12-11-15,0-1 16,12 0 0,0 1-16,0 23 15,12 0-15,-12 12 16,12 12-1,1 23-15,-13 37 16,-12-13 0,0 12-16,-12 0 15,12-11-15,0-25 16,0-11 0,0-12-16,0-12 15</inkml:trace>
          <inkml:trace contextRef="#ctx0" brushRef="#br1" timeOffset="191956.604">-10692 7677 0,'0'0'15,"0"0"1,0 0-16,0 0 16,0 0-1,0 0-15,-12 12 16,-12 0 0,-13 12-16,1-1 15,-12 13-15,11 0 16,1-1-1,12 1-15,0-1 16,12 1 0,0 0-16,-1-1 15,13-11-15,0 12 16,13-13 0,-1 1-16,0 0 15,0 0 1,0-1-16,12 1 15,12 12 1,-36-36-16</inkml:trace>
          <inkml:trace contextRef="#ctx0" brushRef="#br1" timeOffset="192531.0286">-10740 8021 0,'0'0'0,"0"0"16,0 12-16,0 12 16,12 12-1,0-1-15,-12 25 16,12-1-1,0-12-15,-12-11 16,0-12 0,0-12-16,0-12 15,0 0-15,0 0 16,0 0 0,12-12-16,0-12 15,0 0 1,12-11-16,1 11 15,-1 12 1,-12 0-16,0 12 16,0 0-16,12 12 15,0 12 1,1 11-16,-1 13 16,0-1-1,-12-11-15,0-24 16,-12-12-16</inkml:trace>
          <inkml:trace contextRef="#ctx0" brushRef="#br1" timeOffset="192760.6489">-10317 7689 0,'0'0'0,"0"0"15,0 0-15,0 0 16,24 12 0,12 12-16,1-1 15,11 25 1,0 23-16,-11 12 15,-13-12-15,-12 1 16,0-1 0,-12 24-16,0 0 15,0-12 1,0-12-16,0-71 16</inkml:trace>
          <inkml:trace contextRef="#ctx0" brushRef="#br1" timeOffset="186653.7874">-14188 7748 0,'0'0'15,"0"0"-15,0 0 16,0 0-1,0 36-15,12 23 16,1 24 0,-1 1-16,12-13 15,-12 12 1,0 0-16,0 0 16,0-24-16,-12-59 15</inkml:trace>
          <inkml:trace contextRef="#ctx0" brushRef="#br1" timeOffset="187027.1637">-13946 8330 0,'0'0'16,"0"0"0,0 0-16,0 0 15,12 0-15,25 12 16,23-12-1,13 0-15,11 0 16,-11 0 0,0 0-16,-13 0 15,0 0-15,-11 0 16,-13 0 0,-12 12-16,-24-12 15</inkml:trace>
          <inkml:trace contextRef="#ctx0" brushRef="#br1" timeOffset="187293.1023">-13716 8176 0,'0'0'15,"0"0"1,0 0-16,12 12 16,0-1-1,12 25-15,13 35 16,11 24-16,-12 0 16,-11-24-1,-13 0-15,-12-71 16</inkml:trace>
          <inkml:trace contextRef="#ctx0" brushRef="#br1" timeOffset="189912.8529">-12893 8069 0,'0'0'0,"0"0"15,12-12-15,0 0 16,0-12-1,0 1-15,0-13 16,-12 0 0,-12 13-16,-12-1 15,-13 12 1,-11 0-16,0 12 16,11 0-16,13 12 15,12 0 1,0 0-16,12 12 15,12-1 1,12 25-16,13-1 16,-1-11-1,12-1-15,1 1 16,-1 12-16,-12-13 16,-11 1-1,-13-13-15,-12 13 16,0-12-1,-12-12-15,-13 0 16,-11-1-16,0-11 16,12 0-1,-1-11-15,13-1 16,12 0 0,0 12-16,0 0 15,0 0-15</inkml:trace>
        </inkml:traceGroup>
      </inkml:traceGroup>
    </inkml:traceGroup>
    <inkml:traceGroup>
      <inkml:annotationXML>
        <emma:emma xmlns:emma="http://www.w3.org/2003/04/emma" version="1.0">
          <emma:interpretation id="{213315C1-0F1D-4ACF-B215-4D670304DF49}" emma:medium="tactile" emma:mode="ink">
            <msink:context xmlns:msink="http://schemas.microsoft.com/ink/2010/main" type="paragraph" rotatedBoundingBox="378,11407 21286,11069 21314,12799 406,13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2330D-0532-4257-A494-D9EADF4A9974}" emma:medium="tactile" emma:mode="ink">
              <msink:context xmlns:msink="http://schemas.microsoft.com/ink/2010/main" type="line" rotatedBoundingBox="378,11407 21286,11069 21314,12799 406,13137">
                <msink:destinationLink direction="with" ref="{47DD4F6E-64DC-4E48-823A-D09EC891E3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0EF2DD-27D0-4D98-9E8B-ADB88472E151}" emma:medium="tactile" emma:mode="ink">
                <msink:context xmlns:msink="http://schemas.microsoft.com/ink/2010/main" type="inkWord" rotatedBoundingBox="378,11407 3803,11351 3831,13082 406,13137"/>
              </emma:interpretation>
            </emma:emma>
          </inkml:annotationXML>
          <inkml:trace contextRef="#ctx0" brushRef="#br1" timeOffset="205867.2366">-29657 11605 0,'0'0'0,"-13"0"15,-11 0 1,-36 0-16,-37 12 16,12 0-1,-11-12-15,-62 12 16,-35 0 0,48-12-16,-13 0 15,-35 0-15,48 11 16,48 1-1,12 0-15,13-12 16,23 0 0,25 0-16,12 0 15,12 0-15,0 0 16,0 0 0,61 0-16,108 0 15,-12-12 1,61 12-16,0-12 15,-61 1 1,24 11-16,13-12 16,-61 12-16,-36 12 15,-97-12 1</inkml:trace>
          <inkml:trace contextRef="#ctx0" brushRef="#br1" timeOffset="207412.9339">-28448 10739 0,'0'0'16,"0"0"-16,0 0 16,0 0-1,0 0-15,0 0 16,0 12-1,0 0-15,-12-1 16,0 13-16,-12 0 16,-13 0-1,-11-1-15,0-11 16,-1 0 0,13-12-16,12 0 15,12 0-15,0-12 16,0-11-1,12-13-15,12 0 16,0-11 0,0 11-16,0 1 15,-12 11 1,-12 0-16,-12 0 16,-13 13-16,1-1 15,0 12 1,12 0-16,-1 0 15,13 0 1,12 0-16,0 0 16,0 12-16,0 11 15,0 25 1,0 11-16,0 12 16,-12-11-1,0-13-15,0 1 16,-12-13-1,0-11-15,-1 0 16,1-12-16,12-12 16,0 0-1,-12-12-15,12 0 16,0-12 0,0 0-16,12 1 15,0 11-15,0 0 16,0 12-1,0 0-15,0 0 16,0 0 0,-25 12-16,-11 11 15,-24 13-15,-13 0 16,25-13 0,-1 1-16,25 0 15,24-24 1</inkml:trace>
          <inkml:trace contextRef="#ctx0" brushRef="#br1" timeOffset="207629.9509">-28750 10371 0,'0'0'0,"12"-12"16,36 0-1,25-11-15,24-1 16,-97 24 0</inkml:trace>
          <inkml:trace contextRef="#ctx0" brushRef="#br1" timeOffset="208705.1996">-30214 10727 0,'0'0'0,"0"0"15,0 24-15,12 23 16,0 1-1,0-1-15,1 1 16,-13-25-16,0-11 16,0 0-1,0-12-15,0 0 16,0 0 0,-13 0-16,1 0 15,-12-12 1,0 0-16,0 12 15,-12 0-15,-1 12 16,1 0 0,-12 0-16,-1 0 15,1 0 1,-1 11-16,1 13 16,0 11-1,-1 1-15,1 11 16,0 1-16,23-25 15,1-11 1,24-24-16</inkml:trace>
          <inkml:trace contextRef="#ctx0" brushRef="#br1" timeOffset="208902.3313">-30335 10680 0,'0'0'15,"12"-12"-15,25-12 16,47 0 0,61 0-16,-145 24 15</inkml:trace>
          <inkml:trace contextRef="#ctx0" brushRef="#br1" timeOffset="208280.8798">-29790 10763 0,'0'0'0,"0"0"15,0 0 1,12 23-16,0 1 15,0 12-15,-12-1 16,-12 1 0,0-12-16,-13 11 15,-23 1 1,0-12-16,11-13 16,1 13-1,36-24-15</inkml:trace>
          <inkml:trace contextRef="#ctx0" brushRef="#br1" timeOffset="207994.9979">-29609 10205 0,'0'0'16,"0"0"-16,0 12 16,12 23-1,0 1-15,0 11 16,0 1-16,0-1 15,1 25 1,-1-1-16,0 12 16,-24 0-1,0-36-15,12-47 16</inkml:trace>
          <inkml:trace contextRef="#ctx0" brushRef="#br1" timeOffset="209176.948">-29682 9968 0,'-12'11'16,"-36"25"-16,-49 23 16,0 13-1,13-1-15,11-24 16,13 1-16,-1-13 16,1 1-1,11-1-15,13-11 16,36-24-1</inkml:trace>
          <inkml:trace contextRef="#ctx0" brushRef="#br1" timeOffset="209040.8462">-29585 9932 0</inkml:trace>
          <inkml:trace contextRef="#ctx0" brushRef="#br1" timeOffset="210292.9573">-31363 10893 0,'0'0'0,"0"0"16,0 0 0,12 0-16,25 0 15,-1 12 1,12 0-16,-12 0 15,-11 0 1,-13-1-16,-12 1 16,-12 0-1,0 0-15,-13 0 16,-11 0-16,-12 0 16,-1 0-1,-11-12-15,11 0 16,13-12-1,12 0-15,12-12 16,0 12-16,12-12 16,0 1-1,12-1-15,12 12 16,0 0 0,-12 12-16,0 0 15,1 12 1,-1 0-16,-12 0 15,0 0-15,-12 11 16,-13 13 0,-23 0-16,-25-13 15,13 1 1,12-12-16,-1-12 16,13-12-16,0 0 15,11 0 1,13-11-16,0-13 15,0-23 1,12-24-16,0 0 16,0 23-16,12 1 15,0 0 1,0-24-16,1-1 16,11 13-1,-12 36-15,-12 35 16</inkml:trace>
          <inkml:trace contextRef="#ctx0" brushRef="#br1" timeOffset="209640.8368">-30891 11071 0,'0'0'15,"0"0"-15,-24 24 16,-13 11-16,1 1 15,-12 23 1,-1-11-16,13-13 16,0-23-1,12 0-15,11-12 16,1 0 0,12 0-16</inkml:trace>
          <inkml:trace contextRef="#ctx0" brushRef="#br1" timeOffset="209539.8209">-30698 10395 0,'0'0'0,"0"0"15,12 23-15,1 25 16,23 71 0,-24 23-16,-12-47 15,-12-12 1,0-24-16,0-11 16,-13-1-16,13-23 15,12-24 1</inkml:trace>
        </inkml:traceGroup>
        <inkml:traceGroup>
          <inkml:annotationXML>
            <emma:emma xmlns:emma="http://www.w3.org/2003/04/emma" version="1.0">
              <emma:interpretation id="{594A42CB-160E-49F7-9D4C-9D330816E873}" emma:medium="tactile" emma:mode="ink">
                <msink:context xmlns:msink="http://schemas.microsoft.com/ink/2010/main" type="inkWord" rotatedBoundingBox="6232,11955 7155,11940 7167,12628 6243,12642"/>
              </emma:interpretation>
            </emma:emma>
          </inkml:annotationXML>
          <inkml:trace contextRef="#ctx0" brushRef="#br1" timeOffset="212132.2147">-26029 10763 0,'0'0'0,"0"0"16,0-12-16,0 0 15,0 0 1,0-12-16,0-11 15,12-1 1,25 0-16,23 1 16,0 11-1,-11 12-15,-1 0 16,-11 12-16,-13 12 16,0 12-1,-12 23-15,-12 37 16,-12 10-1,-24-10-15,-13-1 16,-23-12 0,23-12-16,13-23 15,0-13-15,12 1 16,24-24 0</inkml:trace>
          <inkml:trace contextRef="#ctx0" brushRef="#br1" timeOffset="212645.1114">-25436 10525 0,'0'0'0,"0"0"16,0 0-1,0 0-15,0 0 16,0 0-1,0 0-15,0 0 16,0 0-16,-12 0 16,-12 12-1,-1 0-15,-23 12 16,0-1 0,-1 13-16,13 0 15,12-1 1,12 1-16,12-1 15,12 1-15,0 0 16,12-1 0,12 1-16,13-1 15,11-11 1,13 0-16,-13-12 16,-60-12-16</inkml:trace>
          <inkml:trace contextRef="#ctx0" brushRef="#br1" timeOffset="212901.0151">-25206 10763 0,'0'0'16,"0"0"-1,0 35-15,12 13 16,0-1-16,0 12 16,0 1-1,0-13-15,0 1 16,0-1 0,12-11-16,-24-36 15</inkml:trace>
        </inkml:traceGroup>
        <inkml:traceGroup>
          <inkml:annotationXML>
            <emma:emma xmlns:emma="http://www.w3.org/2003/04/emma" version="1.0">
              <emma:interpretation id="{4BEC0083-2C00-4111-98C7-D91D133E2E14}" emma:medium="tactile" emma:mode="ink">
                <msink:context xmlns:msink="http://schemas.microsoft.com/ink/2010/main" type="inkWord" rotatedBoundingBox="10853,11804 12017,11785 12030,12556 10866,12575"/>
              </emma:interpretation>
            </emma:emma>
          </inkml:annotationXML>
          <inkml:trace contextRef="#ctx0" brushRef="#br1" timeOffset="214414.7654">-20937 10359 0,'0'0'16,"0"0"-1,0 0-15,0 0 16,0 0-16,0 0 16,-12 12-1,0 0-15,-12 0 16,-12 11 0,-1 1-16,1 12 15,12-12 1,0 11-16,12 1 15,12 11-15,0 1 16,12-1 0,0-11-16,0 11 15,0-11 1,0-12-16,-12-24 16</inkml:trace>
          <inkml:trace contextRef="#ctx0" brushRef="#br1" timeOffset="214798.9267">-20707 10715 0,'0'0'0,"0"0"16,0 0-1,0 0-15,0 0 16,0-12-16,12-11 16,12-1-1,13 0-15,-1 12 16,0 0 0,0 12-16,1 0 15,-13 12 1,0 12-16,-12 23 15,0 1-15,-12-1 16,-12 1 0,-12-13-16,-24 13 15,11-24 1,-11 11-16,24-23 16,12 0-16,0 0 15,12-12 1,0 0-16,24 12 15,12 0 1,25 11-16,11-11 16,25 12-1,12 0-15,-109-24 16</inkml:trace>
          <inkml:trace contextRef="#ctx0" brushRef="#br1" timeOffset="213859.0419">-21312 10680 0,'0'0'16,"0"0"-16,0 0 16,-12-12-1,-12 0-15,12 0 16,0 0-16,0-12 16,0 12-1,0-11-15,12-1 16,0 0-1,12-11-15,12-1 16,0 0 0,12 13-16,1-1 15,-1 24-15,-12 0 16,0 12 0,-12 12-16,0 11 15,-12 36 1,-24 12-16,-12 12 15,0-23 1,-1-1-16,1-24 16,12-11-16,24-36 15</inkml:trace>
        </inkml:traceGroup>
        <inkml:traceGroup>
          <inkml:annotationXML>
            <emma:emma xmlns:emma="http://www.w3.org/2003/04/emma" version="1.0">
              <emma:interpretation id="{F488DA67-4113-4B77-AA67-2CD000808342}" emma:medium="tactile" emma:mode="ink">
                <msink:context xmlns:msink="http://schemas.microsoft.com/ink/2010/main" type="inkWord" rotatedBoundingBox="16936,11505 21292,11434 21308,12452 16952,12523"/>
              </emma:interpretation>
            </emma:emma>
          </inkml:annotationXML>
          <inkml:trace contextRef="#ctx0" brushRef="#br1" timeOffset="216326.7143">-15325 10300 0,'0'0'16,"0"0"-16,0-12 16,0 12-1,0-12-15,0 12 16,0 0-1,0-12-15,0 12 16,0 0 0,13 0-16,-1 24 15,12 0-15,0 23 16,12 12 0,1 13-16,-1 34 15,-12 1 1,12-12-16,1 12 15,-1 0 1,-36-107-16</inkml:trace>
          <inkml:trace contextRef="#ctx0" brushRef="#br1" timeOffset="217291.917">-14587 10525 0,'0'0'15,"0"0"-15,0 0 16,0 0-1,0 0-15,-12 0 16,0 0-16,0 0 16,0-12-1,0 1-15,0-1 16,12 0 0,0 12-16,0-12 15,12-12-15,0 0 16,0 13-1,0-1-15,12 12 16,0 0 0,1 12-16,-1-1 15,-12 25 1,0 12-16,-12 35 16,0-12-16,-12 0 15,0-12 1,0-23-16,12 0 15,0-25 1,0 1-16,0-12 16,0 0-16,0 0 15,0 0 1,12-23-16,0-1 16,0 0-1,-12 24-15</inkml:trace>
          <inkml:trace contextRef="#ctx0" brushRef="#br1" timeOffset="217990.4186">-14212 10371 0,'0'0'0,"0"0"15,0 0 1,0 0-16,0 0 15,0 0 1,0 0-16,0 0 16,0 0-16,0 0 15,-12 12 1,-12 0-16,-12 11 16,-1 1-1,13 0-15,0 0 16,12-1-16,-12 1 15,12 12 1,-1-13-16,13 13 16,13-12-1,11 0-15,12 11 16,12 1 0,1-1-16,-1 1 15,-48-36-15</inkml:trace>
          <inkml:trace contextRef="#ctx0" brushRef="#br1" timeOffset="221745.7575">-14067 10691 0,'0'0'0,"0"0"15,0 0-15,0 12 16,12 24 0,1 11-16,-13 13 15,0-13-15,0-11 16,0-1 0,0-11-16,0-12 15,0 0 1,0-12-16,0 0 15,0 0 1,0 0-16,12-12 16,0-12-16,12-23 15,0-1 1,0 13-16,0 11 16,13 12-1,-1 0-15,0 24 16,1 12-16,11 23 15,-12-11 1,-12-1-16,-11-11 16,-1 12-1,0-12-15,-12-24 16</inkml:trace>
          <inkml:trace contextRef="#ctx0" brushRef="#br1" timeOffset="222003.9349">-13474 10668 0,'0'0'15,"0"0"1,0 0-16,12 0 15,24 0 1,13 0-16,-1 0 16,13 0-16,-13 0 15,0 0 1,-48 0-16</inkml:trace>
          <inkml:trace contextRef="#ctx0" brushRef="#br1" timeOffset="222487.7832">-12652 10561 0,'0'0'0,"0"0"15,0 0-15,0 0 16,-12 0-1,-12 0-15,0-12 16,0 0 0,0 0-16,-1 0 15,13 1-15,0-1 16,0-12 0,0 0-16,12-11 15,0 11 1,12-12-16,12 13 15,1 11 1,-1 0-16,12 12 16,-12 12-16,0 23 15,-24 13 1,-12 11-16,-12 36 16,-12 0-1,12-24-15,-1-12 16,13-11-16,0-24 15,0-12 1,12-1-16,0-11 16,0 0-1,0 0-15</inkml:trace>
          <inkml:trace contextRef="#ctx0" brushRef="#br1" timeOffset="222849.7935">-12398 10288 0,'0'0'0,"0"0"16,0 0-16,0 0 15,0 0 1,0 0-16,0 0 15,0 0-15,-12 12 16,-24 12 0,0-1-16,-13 13 15,13-1 1,0-11-16,12 12 16,-1-12-1,13 11-15,12 1 16,0-1-16,25 13 15,-1-13 1,12 1-16,0 0 16,-36-36-1</inkml:trace>
          <inkml:trace contextRef="#ctx0" brushRef="#br1" timeOffset="223416.7128">-12446 10585 0,'0'0'16,"0"0"-16,0 11 15,0 13 1,-12 36-16,12-1 15,0-12 1,0-11-16,0 0 16,0-13-16,0 1 15,0-12 1,0-12-16,0 0 16,0 0-1,0 0-15,12-24 16,12-11-16,0-1 15,1 12 1,-1 0-16,0 13 16,-12 11-1,0 11-15,0 13 16,0 12-16,1-1 16,-1 1-1,0-12-15,0 11 16,0-11-1,0 0-15,-12-24 16</inkml:trace>
          <inkml:trace contextRef="#ctx0" brushRef="#br1" timeOffset="223582.6579">-12144 10917 0,'0'0'0,"0"0"15,0 0 1,13 0-16,23 0 16,12 0-16,1 0 15,-1 0 1,0 0-16,-11 0 15,-1 12 1,-36-12-16</inkml:trace>
          <inkml:trace contextRef="#ctx0" brushRef="#br1" timeOffset="223876.713">-11636 10608 0,'0'0'16,"0"0"-16,0 0 15,0 12 1,13 36-16,-1 23 15,0-12-15,0 1 16,0-13 0,0 0-16,0-11 15,0 0 1,-12-36-16</inkml:trace>
          <inkml:trace contextRef="#ctx0" brushRef="#br1" timeOffset="224554.9654">-11345 10003 0,'0'0'0,"0"0"15,0 0 1,0 0-16,12 24 16,0 23-1,24 48-15,1 0 16,-1 0 0,12 36-16,13 11 15,-1-11-15,25 11 16,-85-142-1</inkml:trace>
        </inkml:traceGroup>
      </inkml:traceGroup>
    </inkml:traceGroup>
    <inkml:traceGroup>
      <inkml:annotationXML>
        <emma:emma xmlns:emma="http://www.w3.org/2003/04/emma" version="1.0">
          <emma:interpretation id="{8C84CBF3-FF4E-4C95-8218-0222B1571AFC}" emma:medium="tactile" emma:mode="ink">
            <msink:context xmlns:msink="http://schemas.microsoft.com/ink/2010/main" type="paragraph" rotatedBoundingBox="2075,13625 21606,13360 21621,14420 2089,146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93B07C-5CA4-4156-AC6E-936FD219046C}" emma:medium="tactile" emma:mode="ink">
              <msink:context xmlns:msink="http://schemas.microsoft.com/ink/2010/main" type="line" rotatedBoundingBox="2075,13625 21606,13360 21621,14420 2089,14684"/>
            </emma:interpretation>
          </emma:emma>
        </inkml:annotationXML>
        <inkml:traceGroup>
          <inkml:annotationXML>
            <emma:emma xmlns:emma="http://www.w3.org/2003/04/emma" version="1.0">
              <emma:interpretation id="{19D9D4CB-EF20-4BBD-A79F-1C902A670002}" emma:medium="tactile" emma:mode="ink">
                <msink:context xmlns:msink="http://schemas.microsoft.com/ink/2010/main" type="inkWord" rotatedBoundingBox="2075,13625 2292,13622 2305,14574 2087,14576"/>
              </emma:interpretation>
            </emma:emma>
          </inkml:annotationXML>
          <inkml:trace contextRef="#ctx0" brushRef="#br1" timeOffset="226048.3702">-30190 12187 0,'0'0'16,"0"0"-16,0 0 15,12 35 1,13 36-16,-1 36 16,12 12-16,0 11 15,1 72 1,23 83-16</inkml:trace>
        </inkml:traceGroup>
        <inkml:traceGroup>
          <inkml:annotationXML>
            <emma:emma xmlns:emma="http://www.w3.org/2003/04/emma" version="1.0">
              <emma:interpretation id="{56FDBF4A-A04F-421F-A42A-C6F2421D2A4D}" emma:medium="tactile" emma:mode="ink">
                <msink:context xmlns:msink="http://schemas.microsoft.com/ink/2010/main" type="inkWord" rotatedBoundingBox="5043,13722 7936,13683 7946,14474 5054,14513"/>
              </emma:interpretation>
            </emma:emma>
          </inkml:annotationXML>
          <inkml:trace contextRef="#ctx0" brushRef="#br1" timeOffset="229219.4319">-27093 12603 0,'0'0'15,"0"0"-15,0 0 16,0 0 0,0 0-16,0 0 15,0 0-15,0 0 16,-12 12-1,-13 0-15,1 11 16,0 13 0,0 0-16,12 11 15,12 1 1,12-1-16,12 1 16,12-13-16,13-23 15,11 0 1,-11-24-16,-1-12 15,-12 1 1,-12-13-16,1-12 16,-13-23-16,0 0 15,-12 12 1,-12 23-16,0 12 16,0 13-1,-25 11-15,-11 11 16,-13 13-1,13 12-15,12-1 16,-1 25-16,37-60 16</inkml:trace>
          <inkml:trace contextRef="#ctx0" brushRef="#br1" timeOffset="229482.9876">-26730 13041 0,'0'0'0,"0"0"16,0 0-16,0 0 15</inkml:trace>
          <inkml:trace contextRef="#ctx0" brushRef="#br1" timeOffset="230409.7609">-26065 12270 0,'0'0'15,"0"0"-15,0 0 16,0 0-16,0 0 15,0 0 1,-12 0-16,-12 0 16,-1 0-1,-11 0-15,0 12 16,-13-1-16,1 1 16,12 12-1,-1 0-15,1-1 16,12 1-1,0 0-15,0 12 16,-1-13 0,1 1-16,0 12 15,12-13-15,0-11 16,0 0 0,12 0-16,0 0 15,0-12 1,0 0-16,0 0 15,0 0-15,12 12 16,24 0 0,13-1-16,11 1 15,0 12 1,-11-12-16,-1 12 16,-11-1-1,-1 1-15,-12 12 16,0-1-16,-12-11 15,-12 12 1,0-1-16,-12-11 16,-12 0-1,-24-1-15,-13 1 16,-11-12 0,23 0-16,1 0 15,48-12-15</inkml:trace>
          <inkml:trace contextRef="#ctx0" brushRef="#br1" timeOffset="239866.3669">-25690 12614 0,'0'0'0,"0"0"16,0 0 0,0 0-16,0-12 15,0 0 1,0 0-16,0 0 16,0 0-16,0 12 15,0-11 1,0 11-16,0 0 15,-12 0 1,0 0-16,-25 23 16,-11 13-1,-13 11-15,13 13 16,12-1-16,12 0 16,12-11-1,12-1-15,12-11 16,12-12-1,24-12-15,13-12 16,-1-12-16,-11-12 16,-1-12-1,-12 1-15,-12-1 16,-12-11 0,1-13-16,-13-11 15,-13 24 1,-11 11-16,0 0 15,0 25-15,-12-1 16,-1 12 0,1 0-16,12 12 15,24-12 1</inkml:trace>
          <inkml:trace contextRef="#ctx0" brushRef="#br1" timeOffset="240547.6728">-25255 12578 0,'0'0'15,"0"0"-15,0 0 16,0 0 0,0 0-16,-12 0 15,-12 12-15,0 12 16,-13 11-1,1 1-15,0 12 16,12 11 0,12 0-16,12-11 15,0-1 1,12-23-16,12-12 16,0 0-16,24-24 15,1-12 1,11-23-16,-23-1 15,-1 1 1,-12-13-16,-12 1 16,-12 11-1,-12 1-15,-12 23 16,0 0-16,-13 13 16,-11 11-1,12 11-15,-1 13 16,37-24-1</inkml:trace>
          <inkml:trace contextRef="#ctx0" brushRef="#br1" timeOffset="240933.681">-24964 12649 0,'0'0'15,"0"0"1,0 0-16,0 0 16,0 0-16,-13 12 15,-11 0 1,-12 24-16,0 11 15,-1 1 1,25-13-16,0 1 16,12-12-1,12-12-15,0-1 16,13 1-16,11-12 16,12-12-1,13-11-15,-25-1 16,0 0-1,-12 0-15,-11 1 16,-13-13-16,-13 1 16,1-1-1,-12 12-15,0 12 16,0 12 0,-12 0-16,11 12 15,1 0-15,12 0 16,12-12-1</inkml:trace>
          <inkml:trace contextRef="#ctx0" brushRef="#br1" timeOffset="241439.7057">-24493 12602 0,'0'0'16,"0"0"-16,0 0 15,0 0 1,-12 12-16,-12 12 16,-12 11-1,11 1-15,1 11 16,12 1-16,12-1 15,12-11 1,12-12-16,1-13 16,11-11-1,0-11-15,13-13 16,-1-12 0,-12 1-16,-12-13 15,-11 1-15,-13 11 16,-13-11-1,1 11-15,-12 12 16,0 12 0,0 12-16,0 12 15,-13 12 1,37-24-16</inkml:trace>
        </inkml:traceGroup>
        <inkml:traceGroup>
          <inkml:annotationXML>
            <emma:emma xmlns:emma="http://www.w3.org/2003/04/emma" version="1.0">
              <emma:interpretation id="{EC2D2825-D159-4CE3-8E55-2A77B1070AED}" emma:medium="tactile" emma:mode="ink">
                <msink:context xmlns:msink="http://schemas.microsoft.com/ink/2010/main" type="inkWord" rotatedBoundingBox="9988,13574 13626,13525 13638,14416 10000,14466">
                  <msink:destinationLink direction="from" ref="{9A426D88-743D-4D85-B07D-3C9DDAE427E2}"/>
                </msink:context>
              </emma:interpretation>
            </emma:emma>
          </inkml:annotationXML>
          <inkml:trace contextRef="#ctx0" brushRef="#br1" timeOffset="257325.216">-22158 12602 0,'0'0'0,"0"0"16,-25 12-16,1 12 15,0 11 1,0 1-16,12-1 16,12 1-16,0 0 15,12-13 1,12 1-16,0-12 16,0-12-1,13-12-15,-1 0 16,12-12-16,-23 1 15,-1-13 1,-12 1-16,-12-13 16,-12 12-1,0 13-15,0-1 16,-1 12 0,-11 12-16,0 0 15,12 0-15,0 12 16,0 0-1,12 0-15,0-12 16</inkml:trace>
          <inkml:trace contextRef="#ctx0" brushRef="#br1" timeOffset="257551.6955">-21856 12899 0,'0'0'16,"0"0"-16,0 0 15,12 12 1,-12-12-16</inkml:trace>
          <inkml:trace contextRef="#ctx0" brushRef="#br1" timeOffset="258350.7246">-21747 12293 0,'0'0'0,"0"0"16,12 0-1,12-11-15,12-1 16,1 0-16,-1 0 15,12-12 1,1 12-16,-13 0 16,0 1-1,-11-1-15,-1 12 16,-12 0 0,-12 0-16,12 23 15,0 25-15,-12 35 16,-12 24-1,0-12-15,0-24 16,0 12 0,0 0-16,12-24 15,0-11 1,0-12-16,0-1 16,0-23-16,0-12 15,0 0 1</inkml:trace>
          <inkml:trace contextRef="#ctx0" brushRef="#br1" timeOffset="258485.1432">-21542 12661 0,'0'0'0,"0"0"16,25-12-16,23-11 15,49-13 1,-13 12-16,-11 1 16,-12 11-1,-61 12-15</inkml:trace>
          <inkml:trace contextRef="#ctx0" brushRef="#br1" timeOffset="259126.812">-20453 12139 0,'0'0'0,"0"0"15,0 0-15,0 0 16,0 0 0,-24 0-16,-12 0 15,-13-12 1,13 0-16,-12 12 16,11 0-1,1 12-15,0 0 16,11 0-16,-11 12 15,12-1 1,0 1-16,0 12 16,-1-1-1,1-11-15,12 0 16,0-12 0,0 0-16,12-12 15,0 0-15,0 0 16,0 0-1,12 11-15,0 1 16,12 12 0,25 0-16,23 11 15,-11-11-15,-1 12 16,-11-13 0,-13 1-16,-12 0 15,-12 0 1,-24-1-16,-12 13 15,-37 0 1,1-1-16,-1-11 16,1 0-16,0-1 15,11-11 1,49-12-16</inkml:trace>
          <inkml:trace contextRef="#ctx0" brushRef="#br1" timeOffset="261754.8251">-19764 12246 0,'0'0'16,"0"0"-16,0 0 16,0 0-1,0 0-15,-12 0 16,-24 0-16,-12 0 16,-1 0-1,-11 0-15,-1 0 16,13 0-1,12 0-15,-1 12 16,1 0 0,12 11-16,0 1 15,0 0-15,-1 0 16,1 11 0,12-11-16,0 0 15,12-12 1,0 11-16,0-11 15,0-12-15,12 12 16,12 0 0,13 0-16,-1 0 15,0 11 1,0 1-16,1 0 16,-13 0-1,-12-13-15,-12 1 16,0 12-16,-12 0 15,-12 11 1,0-11-16,-13 0 16,1-12-1,0 0-15,11-12 16,25 0-16</inkml:trace>
          <inkml:trace contextRef="#ctx0" brushRef="#br1" timeOffset="262484.0524">-19195 12282 0,'0'0'16,"0"0"0,-12 0-16,-24 0 15,-13 0 1,-11 0-16,-13 0 16,25 0-16,-1 0 15,13 0 1,0 0-16,12 0 15,-1 11 1,13 1-16,0 0 16,-12 12-1,-12 23-15,12 1 16,-1-1-16,1-11 16,12-1-1,0-11-15,0 0 16,12-12-1,0-12-15,12 12 16,0 0-16,0-1 16,24 1-1,13 0-15,-1 0 16,1 0 0,-13 12-16,0-12 15,-12-1 1,-12 13-16,-12 0 15,0 0-15,-12 11 16,-12-11 0,-12 12-16,0-13 15,-13 1 1,1 0-16,12-12 16,11-12-16,13 0 15,12 0 1</inkml:trace>
          <inkml:trace contextRef="#ctx0" brushRef="#br1" timeOffset="263454.779">-19110 12436 0,'0'0'16,"0"0"-1,0 0-15,0 0 16,12-12 0,0 0-16,24-12 15,12 1-15,1-1 16,-1 12-1,-11 0-15,-1 24 16,-12 0 0,0 12-16,-12 23 15,-12 24-15,-24 0 16,-12-11 0,-25 11-16,13-23 15,12-13 1,-1 1-16,13-13 15,0-11 1,12 0-16,12-12 16,0 0-16,12 0 15,48 12 1,25 0-16,0 0 16,-1 0-1,37 35-15,-121-47 16</inkml:trace>
        </inkml:traceGroup>
        <inkml:traceGroup>
          <inkml:annotationXML>
            <emma:emma xmlns:emma="http://www.w3.org/2003/04/emma" version="1.0">
              <emma:interpretation id="{2549DBF0-7138-437C-AFA5-6E1DADA49246}" emma:medium="tactile" emma:mode="ink">
                <msink:context xmlns:msink="http://schemas.microsoft.com/ink/2010/main" type="inkWord" rotatedBoundingBox="17274,13659 21609,13600 21621,14420 17285,14478"/>
              </emma:interpretation>
            </emma:emma>
          </inkml:annotationXML>
          <inkml:trace contextRef="#ctx0" brushRef="#br1" timeOffset="288683.0339">-14792 12400 0,'0'0'0,"0"0"16,0 0 0,-12-12-16,-1 0 15,1 1 1,0 11-16,-12 0 16,12 0-16,-12 11 15,0 25 1,-1 0-16,1 11 15,12 1 1,12-13-16,12 1 16,12-1-16,25-11 15,11-12 1,1-12-16,-13 0 16,13-24-1,-13-11-15,-12-1 16,-12 0-1,-24-11-15,-12 0 16,-12 11-16,-24 12 16,-13 0-1,1 13-15,11 11 16,13 11 0,0 1-16,0 12 15,23 0-15,1 0 16,12-24-1</inkml:trace>
          <inkml:trace contextRef="#ctx0" brushRef="#br1" timeOffset="288918.7282">-14357 12709 0,'0'0'16,"0"0"-1,0 0-15,0 0 16</inkml:trace>
          <inkml:trace contextRef="#ctx0" brushRef="#br1" timeOffset="289453.8225">-14212 12412 0,'0'0'16,"0"0"-16,0 0 15,12-12-15,25-12 16,-1 1 0,12-1-16,1 0 15,-1 12 1,-12 12-16,-12 0 15,1 12 1,-13 12-16,-12 12 16,-12 11-16,-13 1 15,1-1 1,-12 0-16,12-11 16,12-12-1,0 0-15,12-13 16,12 1-16,12 12 15,48-12 1,25 0-16,0 0 16,-97-12-1</inkml:trace>
          <inkml:trace contextRef="#ctx0" brushRef="#br1" timeOffset="289882.8153">-13051 12246 0,'0'0'16,"0"0"-16,-12-12 15,-12 0 1,-12 0-16,-1 12 15,1 0 1,12-12-16,0 12 16,12 0-16,0 0 15,-13 12 1,1 0-16,0 12 16,0 0-1,0 11-15,12-11 16,-1 0-16,13-1 15,0-11 1,0 0-16,13 12 16,11-12-1,12 12-15,25-1 16,-1 1 0,-12 12-16,-11-13 15,-13 13-15,-12-12 16,-12-1-1,-12 13-15,-24-12 16,-1 0 0,-11-1-16,-13 1 15,13-12-15,0 0 16,48-12 0</inkml:trace>
          <inkml:trace contextRef="#ctx0" brushRef="#br1" timeOffset="290483.6016">-12277 12293 0,'0'0'16,"0"0"-16,0 0 16,0 0-1,-12-11-15,-24-1 16,-24 0-16,-13 0 16,25 12-1,-1 0-15,25 0 16,12 0-1,0 0-15,0 12 16,0 0-16,0 0 16,-1 11-1,-11 13-15,0-1 16,12 1 0,0 0-16,12-13 15,0 1 1,12 0-16,12-12 15,12 0 1,25 11-16,-13 1 16,1 0-16,-1 0 15,-12-1 1,-11-11-16,-13 0 16,0 0-1,-12 0-15,0 12 16,-24-1-16,-25 1 15,1-12 1,-1 0-16,1-12 16,12 0-1,36 0-15</inkml:trace>
          <inkml:trace contextRef="#ctx0" brushRef="#br1" timeOffset="291066.5946">-11636 12305 0,'0'0'15,"0"0"1,0 0-16,-12 0 15,0 0-15,-24-12 16,0 1 0,-1-1-16,13 12 15,0 0 1,0 0-16,0 0 16,-1 12-16,13-1 15,-12 1 1,0 12-16,0 12 15,12-13 1,0 13-16,0-12 16,12-12-1,0-1-15,12 1 16,12 0-16,12 12 16,0-12-1,1 11-15,-1 1 16,-12 0-1,0 0-15,-12-1 16,1-11 0,-13 0-16,0 12 15,-13 0-15,-11-1 16,-12 1 0,-12-12-16,-1 0 15,1 0 1,12-12-16,11 12 15,25-12 1</inkml:trace>
          <inkml:trace contextRef="#ctx0" brushRef="#br1" timeOffset="291479.5725">-11333 12495 0,'0'0'16,"12"0"-1,12-12-15,12 0 16,1 1-16,11 11 16,-12 0-1,1 23-15,-13 1 16,-12 12-1,-12-1-15,-12 1 16,-12 11 0,-13-11-16,-23 11 15,-1-11-15,13-12 16,12-12 0,24-1-16,12-11 15,24 12 1,36 12-16,37 0 15,72 0-15,-11-1 16,-37-11 0,-37 24-16,-84-36 15</inkml:trace>
        </inkml:traceGroup>
      </inkml:traceGroup>
    </inkml:traceGroup>
    <inkml:traceGroup>
      <inkml:annotationXML>
        <emma:emma xmlns:emma="http://www.w3.org/2003/04/emma" version="1.0">
          <emma:interpretation id="{AC9444CF-FF8D-4AB6-A8C5-F74B55A9923A}" emma:medium="tactile" emma:mode="ink">
            <msink:context xmlns:msink="http://schemas.microsoft.com/ink/2010/main" type="paragraph" rotatedBoundingBox="1721,15509 13238,15222 13264,16267 1747,16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D395CC-76C4-4D75-91CF-D3BD6F9B459C}" emma:medium="tactile" emma:mode="ink">
              <msink:context xmlns:msink="http://schemas.microsoft.com/ink/2010/main" type="line" rotatedBoundingBox="1721,15509 13238,15222 13264,16267 1747,16554"/>
            </emma:interpretation>
          </emma:emma>
        </inkml:annotationXML>
        <inkml:traceGroup>
          <inkml:annotationXML>
            <emma:emma xmlns:emma="http://www.w3.org/2003/04/emma" version="1.0">
              <emma:interpretation id="{C9F3EE26-5FF4-4BF4-B867-8BD80D8CD7E0}" emma:medium="tactile" emma:mode="ink">
                <msink:context xmlns:msink="http://schemas.microsoft.com/ink/2010/main" type="inkWord" rotatedBoundingBox="1722,15566 2291,15552 2305,16128 1737,16142"/>
              </emma:interpretation>
            </emma:emma>
          </inkml:annotationXML>
          <inkml:trace contextRef="#ctx0" brushRef="#br1" timeOffset="297766.922">-30383 14251 0,'0'0'0,"0"0"15,0 0-15,12-11 16,0-1 0,0-12-16,12 0 15,1 1 1,-1-1-16,0 12 16,0 12-1,12 12-15,1 12 16,-13 11-16,-12 1 15,-12 11 1,-12 1-16,-24 11 16,-13 0-1,-23 13-15,11-13 16,-11-12-16,23-11 16,13-12-1,24-12-15,0-1 16,12-11-1,0 0-15,12 0 16,24 0 0,25 0-16,23-11 15,13-1-15,36 0 16,12 0 0,-145 12-16</inkml:trace>
        </inkml:traceGroup>
        <inkml:traceGroup>
          <inkml:annotationXML>
            <emma:emma xmlns:emma="http://www.w3.org/2003/04/emma" version="1.0">
              <emma:interpretation id="{4E24CCD0-B6D2-4314-ADD6-991F40E8718E}" emma:medium="tactile" emma:mode="ink">
                <msink:context xmlns:msink="http://schemas.microsoft.com/ink/2010/main" type="inkWord" rotatedBoundingBox="4774,15433 8326,15345 8353,16390 4800,16478">
                  <msink:destinationLink direction="to" ref="{9A426D88-743D-4D85-B07D-3C9DDAE427E2}"/>
                </msink:context>
              </emma:interpretation>
            </emma:emma>
          </inkml:annotationXML>
          <inkml:trace contextRef="#ctx0" brushRef="#br1" timeOffset="306812.8322">-26827 14631 0,'0'0'0,"0"0"16,0 0-16</inkml:trace>
          <inkml:trace contextRef="#ctx0" brushRef="#br1" timeOffset="307146.7719">-26767 14275 0,'0'0'0,"0"0"16,25-35-1,11-13-15,24-11 16,25 11 0,-12 1-16,-13 11 15,-12 13 1,-11 11-16,-1 12 16,-12 12-16,0 11 15,1 13 1,-13 35-16,0 12 15,-12 0 1,0 0-16,0 12 16,0 0-16,0 0 15,0-24 1,0-23-16,0-25 16,0-23-1</inkml:trace>
          <inkml:trace contextRef="#ctx0" brushRef="#br1" timeOffset="307325.1271">-26440 14453 0,'0'0'0,"36"-12"16,13 0-1,11 1-15,-60 11 16</inkml:trace>
          <inkml:trace contextRef="#ctx0" brushRef="#br1" timeOffset="306547.8063">-27396 14228 0,'0'0'0,"-12"12"15,-12 23 1,0 13-16,12-1 15,0-11 1,24-1-16,0-11 16,12 0-1,0-12-15,13-12 16,23-12-16,1 0 16,-1-12-1,-24 0-15,-12-11 16,-11-13-1,-13 13-15,-13 11 16,-11 12-16,-12 0 16,-12 24-1,-13 0-15,13 0 16,11 0 0,13 0-16,24-12 15,0 12 1,0-12-16</inkml:trace>
          <inkml:trace contextRef="#ctx0" brushRef="#br1" timeOffset="307977.6993">-25593 14062 0,'0'0'0,"0"0"16,0 0-1,-25 0-15,-23 11 16,-12-11-16,11 0 15,1 0 1,-1 0-16,13 12 16,12 0-1,0 0-15,0 0 16,-1 12 0,1 11-16,0 1 15,12-1-15,0-11 16,0 0-1,12 0-15,0-12 16,12-1 0,0 1-16,24 12 15,13-12-15,11 12 16,-12-1 0,-11 1-16,-13 0 15,0 11 1,-12 1-16,-12 11 15,-12 1 1,-12-1-16,-12 1 16,-13-13-16,13-11 15,0-12 1,-1 0-16,37-12 16</inkml:trace>
          <inkml:trace contextRef="#ctx0" brushRef="#br1" timeOffset="308489.7121">-25098 14216 0,'0'0'0,"0"0"16,-12 0 0,-24 0-16,-24 0 15,-1 0-15,13 0 16,-1-12 0,1 12-16,12 0 15,12 0 1,-1 12-16,1 0 15,12 0 1,0 11-16,0 1 16,0 0-16,0 0 15,0-1 1,-1 1-16,13-12 16,0 12-1,0-13-15,0 1 16,13 0-1,-1 0-15,24 0 16,0 0-16,1 12 16,11-1-1,-12 1-15,-12 0 16,1 11 0,-13 1-16,-12 0 15,-12-1-15,-13 1 16,-23 11-1,0-11-15,-13-1 16,-11-11 0,23-12-16,1-12 15,48 0-15</inkml:trace>
          <inkml:trace contextRef="#ctx0" brushRef="#br1" timeOffset="309070.8969">-24602 14358 0,'0'0'16,"0"0"-1,-12 0-15,-36 0 16,-13 0-16,1-12 15,-1 12 1,13 0-16,0 0 16,11 0-1,1 0-15,24 0 16,0 0 0,0 12-16,0 0 15,0 12-15,0 0 16,-1-1-1,13 1-15,0 12 16,0-1 0,0-11-16,13 0 15,-1-12-15,12-1 16,12 1 0,0 12-16,13 0 15,-1 0 1,-12-13-16,-11 13 15,-13-12 1,0 12-16,-12-1 16,0 1-16,-12 0 15,-12 12 1,-13-13-16,1 1 16,-24 0-1,-1-12-15,13-1 16,23-11-16,13 0 15,12 0 1</inkml:trace>
          <inkml:trace contextRef="#ctx0" brushRef="#br1" timeOffset="309465.9827">-24517 14489 0,'0'0'16,"0"0"0,0 0-16,157-95 15,-157 95-15,24-12 16,13 0 0,11 12-16,1 0 15,-13 12 1,-12 0-16,-12 12 15,-12 23-15,-36 24 16,-13 0 0,13 1-16,0-13 15,0-12 1,11-11-16,13-12 16,12-12-1,12 0-15,37 11 16,48 1-16,11-12 15,-11 0 1,-12 0-16,-85-12 16</inkml:trace>
        </inkml:traceGroup>
        <inkml:traceGroup>
          <inkml:annotationXML>
            <emma:emma xmlns:emma="http://www.w3.org/2003/04/emma" version="1.0">
              <emma:interpretation id="{8147933C-2D4A-4F9C-9BC8-5D6230F1F755}" emma:medium="tactile" emma:mode="ink">
                <msink:context xmlns:msink="http://schemas.microsoft.com/ink/2010/main" type="inkWord" rotatedBoundingBox="9773,15395 13240,15308 13260,16102 9793,16188">
                  <msink:destinationLink direction="from" ref="{E4A416EF-B0D3-4A56-BE1E-5B451B649CCD}"/>
                </msink:context>
              </emma:interpretation>
            </emma:emma>
          </inkml:annotationXML>
          <inkml:trace contextRef="#ctx0" brushRef="#br1" timeOffset="322522.6191">-21856 14572 0,'0'0'0,"0"0"16,12 12-16,-12-12 16</inkml:trace>
          <inkml:trace contextRef="#ctx0" brushRef="#br1" timeOffset="322724.7707">-21820 14026 0,'0'0'15,"12"0"-15,25-12 16,11 0 0,0 0-16,13-11 15,-1 11 1,1 0-16,-13 0 15,1 12-15,-25 0 16,-12 24 0,0 23-16,-12 36 15,-12 12 1,0-12-16,0 0 16,-12 0-16,11 12 15,1-23 1,0-25-16,0-11 15,12-13 1,0-23-16</inkml:trace>
          <inkml:trace contextRef="#ctx0" brushRef="#br1" timeOffset="322901.8062">-21650 14418 0,'0'0'0,"0"0"16,24-12-1,24-12-15,49-12 16,12 1 0,12 11-16,-121 24 15</inkml:trace>
          <inkml:trace contextRef="#ctx0" brushRef="#br1" timeOffset="322067.958">-22376 14477 0,'0'0'0,"0"0"15,12 0-15,12-12 16,0 0 0,-12 0-16,1 0 15,-1 12-15,-12 0 16,0 0 0,-12 0-16,-13 12 15,-11 24 1,-12 11-16,11 1 15,13-1 1,12-11-16,12-12 16,0-12-16,24-1 15,25-11 1,11-23-16,1-1 16,-1-12-1,-11 1-15,-13-1 16,0 1-1,-24-1-15,0 12 16,-12 0-16,0 13 16,-12-1-1,-24 0-15,-12 0 16,-1 0-16,1 12 16,-1 0-1,13 0-15,12 12 16,12 0-1,12-12-15</inkml:trace>
          <inkml:trace contextRef="#ctx0" brushRef="#br1" timeOffset="325165.4986">-20973 13931 0,'0'0'0,"0"0"15,0 0 1,0 0-16,12 0 16,12 0-16,13 0 15,-1 0 1,12 0-16,1 0 15,-13 0 1,-12 0-16,-12 0 16,-12 0-1,0 0-15,-12 12 16,-24 12-16,-1-1 16,1-11-1,0 12-15,12-12 16,0 0-1,11-12-15,13 0 16,0 0-16,0 0 16,13 12-1,11-1-15,24 13 16,13 12 0,-1 11-16,-12-11 15,-23-12 1,-1-1-16,-24 1 15,0 0-15,-12 0 16,-25-1 0,-11 13-16,-12-12 15,-1-1 1,1 1-16,-1-12 16,13 0-1,24-12-15,24 0 16</inkml:trace>
          <inkml:trace contextRef="#ctx0" brushRef="#br1" timeOffset="325628.9781">-20078 14287 0,'0'0'16,"0"0"-16,0 0 16,-12 0-1,-24 12-15,-1 0 16,-11 0 0,0-12-16,-13 0 15,1-12-15,-1-12 16,25 0-1,12 1-15,12-13 16,12 0 0,12 1-16,12-1 15,12 1 1,13 11-16,11 12 16,13 12-1,-13 24-15,-12 23 16,-23 13-16,-25 11 15,-25 0 1,-11 24-16,-12 0 16,-1-12-1,13-24-15,0-11 16,36-48-16</inkml:trace>
          <inkml:trace contextRef="#ctx0" brushRef="#br1" timeOffset="325944.8466">-19812 13943 0,'0'12'15,"0"47"1,-12 36-16,0 0 16,12-24-16,0 0 15,0-11 1,12-1-16,-12-23 15,0-36 1</inkml:trace>
          <inkml:trace contextRef="#ctx0" brushRef="#br1" timeOffset="326407.5491">-19292 13907 0,'0'0'0,"0"0"16,0 0 0,0 12-16,0 12 15,-24 35-15,0-11 16,0-13-1,-1 1-15,1-24 16,12 0 0,0 0-16,0-1 15,12-11-15,0 0 16,12 12 0,12 0-16,0 0 15,13 12 1,11-12-16,0-1 15,1 1 1,-1 0-16,1-12 16,-13 12-16,0-12 15,-12 0 1,-24 0-16</inkml:trace>
          <inkml:trace contextRef="#ctx0" brushRef="#br1" timeOffset="326632.965">-19086 13895 0,'0'0'15,"0"0"-15,0 24 16,12 59 0,-24 48-16,0 11 15,0 60 1,0-12-16,12-190 16</inkml:trace>
        </inkml:traceGroup>
      </inkml:traceGroup>
    </inkml:traceGroup>
    <inkml:traceGroup>
      <inkml:annotationXML>
        <emma:emma xmlns:emma="http://www.w3.org/2003/04/emma" version="1.0">
          <emma:interpretation id="{ABA04D1F-D8B4-48BD-A4AB-FE22C3455433}" emma:medium="tactile" emma:mode="ink">
            <msink:context xmlns:msink="http://schemas.microsoft.com/ink/2010/main" type="paragraph" rotatedBoundingBox="1870,17005 13617,17085 13608,18349 1861,18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48A81D-AFEA-4108-9228-CB504C935E9E}" emma:medium="tactile" emma:mode="ink">
              <msink:context xmlns:msink="http://schemas.microsoft.com/ink/2010/main" type="inkBullet" rotatedBoundingBox="1870,17005 2332,17008 2327,17685 1865,1768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1" timeOffset="348261.8006">-30395 15628 0,'0'0'0,"0"0"15,0 0-15,0 0 16,0 0 0,0 0-16,0 0 15,0 0 1,12-12-16,12 0 16,0 0-16,13 1 15,-1-1 1,12 12-16,-12 0 15,-11 12 1,-13-1-16,0 1 16,-12 0-1,-12 24-15,0-1 16,-13 1-16,1 0 16,0-1-1,12-11-15,0-12 16,12 0-1,0-12-15,0 0 16,12 11-16,12 13 16,12 0-1,13 0-15,11 11 16,1 1 0,-25-1-16,-12-11 15,-12-12 1,-12 12-16,-12 0 15,-24-1-15,0 1 16,-13 0 0,1-12-16,0-1 15,-25 1 1,0 12-16,73-24 16</inkml:trace>
      </inkml:traceGroup>
      <inkml:traceGroup>
        <inkml:annotationXML>
          <emma:emma xmlns:emma="http://www.w3.org/2003/04/emma" version="1.0">
            <emma:interpretation id="{C6B9DBD4-4D0D-424A-9C31-17BC2173FD62}" emma:medium="tactile" emma:mode="ink">
              <msink:context xmlns:msink="http://schemas.microsoft.com/ink/2010/main" type="line" rotatedBoundingBox="5116,17140 13616,17198 13608,18349 5108,18292"/>
            </emma:interpretation>
          </emma:emma>
        </inkml:annotationXML>
        <inkml:traceGroup>
          <inkml:annotationXML>
            <emma:emma xmlns:emma="http://www.w3.org/2003/04/emma" version="1.0">
              <emma:interpretation id="{69914ECD-EA34-47F0-A869-0360EA474BBE}" emma:medium="tactile" emma:mode="ink">
                <msink:context xmlns:msink="http://schemas.microsoft.com/ink/2010/main" type="inkWord" rotatedBoundingBox="5114,17475 8294,17496 8289,18313 5108,18292">
                  <msink:destinationLink direction="to" ref="{E4A416EF-B0D3-4A56-BE1E-5B451B649CCD}"/>
                </msink:context>
              </emma:interpretation>
            </emma:emma>
          </inkml:annotationXML>
          <inkml:trace contextRef="#ctx0" brushRef="#br1" timeOffset="353829.8676">-26694 16186 0,'0'0'16,"0"0"0,0 0-16,24-12 15,12 0-15,25-12 16,-1 1 0,-11 11-16,-1-12 15,-12 12 1,1 0-16,-13 0 15,-12 12 1,0 0-16,0 12 16,0 0-16,0 24 15,-24 35 1,-12 48-16,-12-13 16,-1 1-1,13-24-15,0 0 16,0-12-16,12-23 15,0-1 1,12-47-16</inkml:trace>
          <inkml:trace contextRef="#ctx0" brushRef="#br1" timeOffset="354060.9476">-26549 16471 0,'0'0'15,"0"0"-15,48-12 16,25-12 0,0 0-16,-25 0 15,12 1 1,-11 11-16,-49 12 15</inkml:trace>
          <inkml:trace contextRef="#ctx0" brushRef="#br1" timeOffset="354698.8847">-26041 16174 0,'0'0'0,"0"0"16,0 0-1,12 0-15,24-12 16,25-12-1,-1 12-15,1 1 16,-1-1-16,-11 12 16,-13 0-1,-12 0-15,-12 12 16,-12-1 0,0 1-16,-12 12 15,0 0 1,-12 11-16,-12 1 15,11-12-15,1-12 16,12-1 0,12-11-16,0 0 15,0 0 1,0 0-16,24 12 16,1 12-1,-1 0-15,12-1 16,0 13-16,-12 0 15,-11-1 1,-1 1-16,-12-1 16,0-11-1,-12 0-15,-13 12 16,-11-13-16,-24 1 16,-13 0-1,0-12-15,13-12 16,12 0-1,-1 11-15,49-11 16</inkml:trace>
          <inkml:trace contextRef="#ctx0" brushRef="#br1" timeOffset="352960.6298">-26960 16293 0,'0'0'0,"0"0"0,0 0 15,0 0 1,12-12-16,-12 12 16,0 0-1,0 0-15,0 0 16,0 0-16,-12 0 16,-24 23-1,-1 13-15,-11 11 16,12 1-1,11-12-15,13-1 16,12-11 0,0-12-16,12 11 15,25-11-15,-1-12 16,12 0 0,-11-12-16,11-23 15,-12-13 1,1 1-16,-13-1 15,0 1-15,-12 11 16,0 13 0,-12-1-16,0 12 15,-12 0 1,-24 0-16,-25 0 16,1 12-1,11 12-15,13 0 16,0 12-16,12 0 15,12 11 1,12-35-16</inkml:trace>
          <inkml:trace contextRef="#ctx0" brushRef="#br1" timeOffset="353202.0367">-26755 16672 0,'0'0'15,"0"0"-15,0 0 16</inkml:trace>
          <inkml:trace contextRef="#ctx0" brushRef="#br1" timeOffset="355656.7754">-24952 16340 0,'0'0'16,"0"0"-16,0 0 16,0 12-1,-12 0-15,-1 0 16,-23-1-1,-12 1-15,-13-12 16,1-12-16,11 1 16,13-1-1,0-12-15,24 0 16,0 1 0,12 11-16,12-12 15,0 0-15,24 12 16,0 12-1,1 0-15,-1 12 16,0 12 0,-12 23-16,1 13 15,-13-1 1,-12 0-16,-12 1 16,-13-13-1,-11 13-15,-12-13 16,-1 0-16,1-11 15,24-12 1,24-24-16</inkml:trace>
          <inkml:trace contextRef="#ctx0" brushRef="#br1" timeOffset="355657.7496">-24735 16209 0,'0'0'0,"0"0"16,0 12 0,12 12-16,1 24 15,-13 11-15,-13 24 16,13-12-1,0-23-15,0-1 16,0-23 0,0 11-16,0-35 15</inkml:trace>
          <inkml:trace contextRef="#ctx0" brushRef="#br1" timeOffset="356116.3866">-24360 16162 0,'0'0'15,"0"0"1,0 0-16,0 12 16,0 0-1,-12 11-15,0 13 16,0 0-1,-12-13-15,12 1 16,0 0-16,0-12 16,-1 0-1,13-1-15,0-11 16,0 0 0,0 12-16,13 0 15,11 0 1,24 0-16,25-12 15,23 12-15,-23-12 16,-13 0 0,-11 0-16,-13 0 15,-12 0 1,-24 0-16</inkml:trace>
          <inkml:trace contextRef="#ctx0" brushRef="#br1" timeOffset="356245.7056">-24178 16186 0,'0'0'15,"0"0"-15,0 0 16,0 12-16,0 35 15,0 48 1,-12 12-16,0 11 16,-1 25-1,-11 23-15,24-166 16</inkml:trace>
        </inkml:traceGroup>
        <inkml:traceGroup>
          <inkml:annotationXML>
            <emma:emma xmlns:emma="http://www.w3.org/2003/04/emma" version="1.0">
              <emma:interpretation id="{6C0CEC34-5CF6-4677-9D7A-A85BEC9D71D6}" emma:medium="tactile" emma:mode="ink">
                <msink:context xmlns:msink="http://schemas.microsoft.com/ink/2010/main" type="inkWord" rotatedBoundingBox="10148,17174 13616,17198 13609,18209 10141,18185">
                  <msink:destinationLink direction="with" ref="{71F3C34B-6BD5-4345-AB34-120EB18904CF}"/>
                </msink:context>
              </emma:interpretation>
            </emma:emma>
          </inkml:annotationXML>
          <inkml:trace contextRef="#ctx0" brushRef="#br1" timeOffset="368774.1115">-21505 16091 0,'0'0'0,"0"0"16,0 0 0,12-12-16,24-12 15,13-11-15,23-1 16,1 0-1,-1 1-15,-23 11 16,-1 12 0,-12 12-16,-12 12 15,1 12-15,-13 23 16,-12 13 0,-12 58-16,0 25 15,-1-25 1,1-35-16,12-11 15,0-13 1,0-12-16,0 1 16,0-24-16,0-13 15,0 1 1,0-12-16</inkml:trace>
          <inkml:trace contextRef="#ctx0" brushRef="#br1" timeOffset="368776.6676">-21384 16423 0,'0'0'16,"12"-12"-16,24-12 16,37-11-1,-1-13-15,1 13 16,-1 11-1,-11 12-15,-61 12 16</inkml:trace>
          <inkml:trace contextRef="#ctx0" brushRef="#br1" timeOffset="369320.6786">-20780 15996 0,'0'0'15,"13"0"1,23-12-16,12-12 16,13 1-1,-1-1-15,-11 12 16,-1 12-16,-12 12 16,-12 0-1,1 11-15,-13 1 16,-12 0-1,0 0-15,-12-1 16,-13 1 0,1 0-16,0-12 15,0 0-15,12-1 16,12-11 0,0 0-16,0 0 15,12 12 1,12 0-16,12 12 15,13 23-15,-25-11 16,12 11 0,-24 1-16,0-1 15,-24 1 1,0-13-16,-12 1 16,-36 0-1,-25-13-15,0-11 16,1 0-16,23 0 15,61-12 1</inkml:trace>
          <inkml:trace contextRef="#ctx0" brushRef="#br1" timeOffset="367842.8826">-21771 16174 0,'0'0'0,"0"0"15,0 0-15,0 0 16,-12 0 0,-13 0-16,1 0 15,-12 12 1,-12 23-16,-13 25 15,1 11-15,23 0 16,13-12 0,12-11-16,0-13 15,12-11 1,12 0-16,0-12 16,24 0-16,13-12 15,23-36 1,1-11-16,-13-13 15,-11 1 1,-25 11-16,-12 13 16,-12-1-1,-12 13-15,-12-1 16,0 0-16,-25 0 16,13 12-1,12 12-15,0 0 16,-1 0-1,13 0-15,0 12 16,0 0-16,12-12 16</inkml:trace>
          <inkml:trace contextRef="#ctx0" brushRef="#br1" timeOffset="368038.6616">-21566 16637 0,'0'0'16,"0"0"-16,0 0 15,0 0 1</inkml:trace>
          <inkml:trace contextRef="#ctx0" brushRef="#br1" timeOffset="371140.7574">-19667 16162 0,'0'0'16,"0"0"0,0 0-16,0 0 15,0 0-15,-12 0 16,-12 0 0,-12 0-16,-1-12 15,-11 0 1,0-11-16,11-1 15,13 0 1,12-12-16,12 1 16,12-1-16,12 1 15,1 11 1,-1 12-16,12 12 16,12 24-1,-11 11-15,-13 13 16,-12 11-1,0 24-15,-24 12 16,-12-12-16,0-12 16,-13-11-1,1-13-15,-12-11 16,-1-12 0,49-24-16</inkml:trace>
          <inkml:trace contextRef="#ctx0" brushRef="#br1" timeOffset="371659.6766">-19376 16126 0,'0'0'15,"-25"12"1,-35 36-16,-13 23 16,13 12-16,24-12 15,11-11 1,13-25-16,12 1 16,12-13-1,25 1-15,11-24 16,0-12-16,25-35 15,-13-12 1,-11-13-16,-13 13 16,-12 12-1,-12 11-15,-12 12 16,-12 0 0,-12 13-16,-24-1 15,-1 12-15,13 0 16,0 0-1,12 12-15,11-1 16,13 13 0,0-24-16</inkml:trace>
          <inkml:trace contextRef="#ctx0" brushRef="#br1" timeOffset="372028.9825">-18651 16103 0,'0'0'16,"0"0"-16,-12 12 16,-12-1-1,0 1-15,-25 0 16,-11 0-16,12-12 15,-1-12 1,13 0-16,12 0 16,-1-11-1,1-37-15,24-11 16,24 0 0,13 12-16,23 11 15,-11 24-15,-13 13 16,-12 22-1,0 25-15,0 59 16,-24 0 0,-36 71-16,-36 0 15,-1-47-15,25-36 16,-1-24 0,1-11-16,48-48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34.3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95CA20-861A-4344-BCDD-3BE4CD41C8B2}" emma:medium="tactile" emma:mode="ink">
          <msink:context xmlns:msink="http://schemas.microsoft.com/ink/2010/main" type="writingRegion" rotatedBoundingBox="13540,11626 34335,10709 34657,18001 13862,18917"/>
        </emma:interpretation>
      </emma:emma>
    </inkml:annotationXML>
    <inkml:traceGroup>
      <inkml:annotationXML>
        <emma:emma xmlns:emma="http://www.w3.org/2003/04/emma" version="1.0">
          <emma:interpretation id="{8B10167A-2830-4090-90BA-3F5F122BB365}" emma:medium="tactile" emma:mode="ink">
            <msink:context xmlns:msink="http://schemas.microsoft.com/ink/2010/main" type="paragraph" rotatedBoundingBox="14298,12145 18856,11021 19515,13691 14957,14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9040A-9877-4A73-9DB7-B2E85D0CDC46}" emma:medium="tactile" emma:mode="ink">
              <msink:context xmlns:msink="http://schemas.microsoft.com/ink/2010/main" type="line" rotatedBoundingBox="14298,12145 18065,11216 18343,12346 14577,13275">
                <msink:destinationLink direction="with" ref="{8C3C098A-CE84-47E6-AA0B-63545137AB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352C16-BC0C-43CD-BB6C-68BDE62CCB86}" emma:medium="tactile" emma:mode="ink">
                <msink:context xmlns:msink="http://schemas.microsoft.com/ink/2010/main" type="inkWord" rotatedBoundingBox="14298,12145 15869,11758 16139,12852 14568,13239"/>
              </emma:interpretation>
            </emma:emma>
          </inkml:annotationXML>
          <inkml:trace contextRef="#ctx0" brushRef="#br0">6337 936 0,'0'0'0,"0"0"16,0 0 0,0 0-16,0 0 15,12 12-15,0 11 16,-12 11 0,-12 13-16,-11 10 15,-1 1 1,-11-12-16,-1 1 15,1 10 1,0-10-16,11-1 16,1-11-16,11-12 15,0 0 1,12 0-16,12-12 16,11 13-1,13-13-15,11 1 16,12-12-1,0 0-15,-12 0 16,0 11-16,0-11 16,0 12-1,-12-1-15,1 1 16,-36-12 0</inkml:trace>
          <inkml:trace contextRef="#ctx0" brushRef="#br0" timeOffset="399.6012">6950 1387 0,'0'0'0,"0"0"16,0 0-16,0 0 16,0 11-1,12 12-15,-1 12 16,-11 11-1,0 1-15,0-1 16,0 0-16,0-11 16,0-1-1,0 13-15,0-13 16,12 1 0,-12-35-1</inkml:trace>
          <inkml:trace contextRef="#ctx0" brushRef="#br0" timeOffset="829.0377">7209 1572 0,'0'0'15,"0"0"1,0 0-16,12 0 16,23 0-1,12-12-15,12 1 16,-12 11-16,0-12 16,-11 0-1,-1 12-15,0 0 16,-11 0-1,0 0-15,-13 0 16,-11 0 0</inkml:trace>
          <inkml:trace contextRef="#ctx0" brushRef="#br0" timeOffset="1074.1268">7233 1757 0,'0'0'15,"0"0"1,35 0-16,36 0 16,-12-12-1,11 12-15,13 0 16,-1-12-1,12 12-15,-11 0 16,-83 0-16</inkml:trace>
        </inkml:traceGroup>
        <inkml:traceGroup>
          <inkml:annotationXML>
            <emma:emma xmlns:emma="http://www.w3.org/2003/04/emma" version="1.0">
              <emma:interpretation id="{59212FC7-526E-4DB3-BB91-C067D948978C}" emma:medium="tactile" emma:mode="ink">
                <msink:context xmlns:msink="http://schemas.microsoft.com/ink/2010/main" type="inkWord" rotatedBoundingBox="16989,11511 18072,11244 18343,12346 17261,12613">
                  <msink:destinationLink direction="with" ref="{DD319AC4-2AFD-41DE-837A-77A2C01C402A}"/>
                </msink:context>
              </emma:interpretation>
            </emma:emma>
          </inkml:annotationXML>
          <inkml:trace contextRef="#ctx0" brushRef="#br0" timeOffset="3075.2737">8846 347 0,'0'0'15,"0"0"-15,0 0 16,0 0-1,0 0-15,0 0 16,0 0 0,0 0-16,0 0 15,0 0 1,0 0-16,0 0 16,0 0-16,0 0 15,0 0 1,0 0-16,0 0 15,0 0 1,0 11-16,-11 35 16,-13 24-16,1-1 15,11-23 1,0 1-16,0-1 16,12 0-1,0-11-15,12-1 16,0-22-16,0-1 15,11 1 1,12 0-16,13 22 16,-1 12-1,0 12-15,-12 0 16,-11-23 0,-1-1-16,1-22 15,-1-1 16,36-103-31,0 0 16,-23 22-16,-1-11 16,0 0-1,-11 12-15,-1 11 16,-11 12 0,-12 11-1,0 1 1,0 11-16,0 11 15,0 12-15</inkml:trace>
          <inkml:trace contextRef="#ctx0" brushRef="#br0" timeOffset="3445.2393">9883 693 0,'0'0'15,"0"0"-15,0 0 16,-12 47 0,1 33-16,-13 36 15,0-12 1,13-23-16,-1 0 15,12 0-15,0-81 16</inkml:trace>
        </inkml:traceGroup>
      </inkml:traceGroup>
      <inkml:traceGroup>
        <inkml:annotationXML>
          <emma:emma xmlns:emma="http://www.w3.org/2003/04/emma" version="1.0">
            <emma:interpretation id="{AD013846-2EDB-46D9-89E5-55D311B150C7}" emma:medium="tactile" emma:mode="ink">
              <msink:context xmlns:msink="http://schemas.microsoft.com/ink/2010/main" type="line" rotatedBoundingBox="16901,13039 19412,12910 19454,13725 16943,13854">
                <msink:destinationLink direction="with" ref="{8C3C098A-CE84-47E6-AA0B-63545137AB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4851A2-5A32-4F2E-B80D-2C9FDE6DA9DC}" emma:medium="tactile" emma:mode="ink">
                <msink:context xmlns:msink="http://schemas.microsoft.com/ink/2010/main" type="inkWord" rotatedBoundingBox="16901,13039 19412,12910 19454,13725 16943,13854"/>
              </emma:interpretation>
            </emma:emma>
          </inkml:annotationXML>
          <inkml:trace contextRef="#ctx0" brushRef="#br0" timeOffset="5180.9272">9188 2254 0,'0'0'0,"0"11"16,0 1 0,-12 22-16,1 13 15,-1-1-15,0 0 16,0 0 0,0 0-16,12-22 15,0-1 1,0 0-16,0-23 15</inkml:trace>
          <inkml:trace contextRef="#ctx0" brushRef="#br0" timeOffset="4665.0958">8976 1999 0,'0'0'16,"0"0"0,0 0-16,0 0 15,0 0-15,-12 0 16,-23 12 0,-12-1-16,-24 12 15,0 12 1,1 0-16,23-12 15,23 0 1,12-11-16,12-1 16,0 1-16,12-1 15,12 1 1,-1 11-16,13 0 16,-1 0-1,0 0-15,1 0 16,-13 1-1,-11-1-15,0 11 16,-12-11-16,-12 12 16,0 0-1,0-12-15,-11 0 16,-13 0 0,1-11-16,12-12 15,11 0 1,12 0-16</inkml:trace>
          <inkml:trace contextRef="#ctx0" brushRef="#br0" timeOffset="5383.9223">9282 1884 0,'0'0'0,"0"0"16,0 0-16,0 0 16</inkml:trace>
          <inkml:trace contextRef="#ctx0" brushRef="#br0" timeOffset="5906.6204">9471 2265 0,'0'0'0,"0"12"16,0-1-16,0 12 15,0 12 1,0 11-16,0-11 15,0 0 1,0-1-16,0-22 16,0-12-16,0 0 15,0 0 1,12-12-16,11-11 16,1-12-1,23-11-15,-12 12 16,0-1-1,1 12-15,-13 11 16,1 12-16,0 12 16,-1-1-1,-11 12-15,11 12 16,1 0 0,0-1-16,11 24 15,-35-58 1</inkml:trace>
          <inkml:trace contextRef="#ctx0" brushRef="#br0" timeOffset="7773.8605">10260 1965 0,'0'0'16,"0"0"-16,0 0 16,0 0-1,-12 11-15,0 12 16,-11 12 0,-24 23-16,11-12 15,1 12 1,12 11-16,-1-11 15,12 11-15,12-23 16,12 12 0,12-12-16,-1-11 15,1-12 1,11-11-16,0-1 16,1 1-1,-36-12-15</inkml:trace>
          <inkml:trace contextRef="#ctx0" brushRef="#br0" timeOffset="8357.0489">10437 1837 0,'0'0'0,"0"0"16,0 35-1,12 46-15,-1 11 16,1-11 0,-12-11-16,0-24 15,0 0 1,0-11-16,0-12 15,0-11-15,0-12 16,0 0 0,0 0-16,0 0 15,12-12 1,11-23-16,1 1 16,11-1-1,1 0-15,11 12 16,-12 12-16,12 11 15,-11 11 1,-1 1-16,-12 11 16,1 0-1,-12-11-15,-12-1 16,0 1 0,-24 11-16,-23 0 15,-24 0-15,1 0 16,-1 0-1,12-11-15,0-1 16,12-11 0,12 12-16,35-12 15,0 0-15</inkml:trace>
          <inkml:trace contextRef="#ctx0" brushRef="#br0" timeOffset="8809.9748">10931 1837 0,'0'0'0,"0"0"16,0 0-16,0 0 16,0 0-1,0 0-15,0 0 16,12 12-1,0 23-15,0-1 16,11 24-16,13 11 16,-13-11-1,1 0-15,-1-12 16,-11 12 0,-12 11-16,0 1 15,-12-1 1,-23 0-16,0 1 15,35-70-15</inkml:trace>
        </inkml:traceGroup>
      </inkml:traceGroup>
    </inkml:traceGroup>
    <inkml:traceGroup>
      <inkml:annotationXML>
        <emma:emma xmlns:emma="http://www.w3.org/2003/04/emma" version="1.0">
          <emma:interpretation id="{FF79DDCC-E2BB-4D81-93A4-F1EACE7B019E}" emma:medium="tactile" emma:mode="ink">
            <msink:context xmlns:msink="http://schemas.microsoft.com/ink/2010/main" type="paragraph" rotatedBoundingBox="13995,14089 19449,14089 19449,15395 13995,15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02C02-D084-4166-A015-E69287F7573E}" emma:medium="tactile" emma:mode="ink">
              <msink:context xmlns:msink="http://schemas.microsoft.com/ink/2010/main" type="inkBullet" rotatedBoundingBox="13995,14274 15715,14274 15715,15395 13995,15395"/>
            </emma:interpretation>
          </emma:emma>
        </inkml:annotationXML>
        <inkml:trace contextRef="#ctx0" brushRef="#br0" timeOffset="34752.422">6019 3155 0,'0'0'0,"0"0"16,0 0 0,0 0-16,0 23 15,0 12 1,0 11-16,-11 23 16,-25 35-16,1 23 15,-12-34 1,0-1-16,0-22 15,11-24 1,13-11-16,-1-1 16,1-11-1,11 1-15,0-13 16,12 1-16,0-12 16,0 0-1,12 11-15,23 1 16,12-12-1,12 0-15,0 0 16,-12-12-16,12 1 16,-12-1-1,0 12-15,0 0 16,-47 0 0</inkml:trace>
        <inkml:trace contextRef="#ctx0" brushRef="#br0" timeOffset="35491.9877">6385 3976 0,'0'0'0,"0"0"15,0 0 1,0 0-16,0 0 16,0 0-1,0 0-15,11-12 16,1 0-1,12-22-15,-1 11 16,13 11-16,-1 1 16,0 11-1,1 11-15,-1 12 16,-12 0 0,-11 0-16,-12 12 15,-12 0-15,-11 11 16,-12 12-1,-1-12-15,1-11 16,0-12 0,11 0-16,0-12 31,24-11-15,0 0-16,0 0 15,0 0-15,12 0 16,12 0-1,23 0-15,12 0 16,23 12 0,-82-12-16</inkml:trace>
        <inkml:trace contextRef="#ctx0" brushRef="#br0" timeOffset="35726.4362">7021 4045 0,'0'0'16,"0"0"-16,0 0 16,0 0-1,11 0-15,13 0 16,11-12 0,12 12-16,1-11 15,-1 11 1,12 0-16,-12 0 15,0 11-15,-47-11 16</inkml:trace>
      </inkml:traceGroup>
      <inkml:traceGroup>
        <inkml:annotationXML>
          <emma:emma xmlns:emma="http://www.w3.org/2003/04/emma" version="1.0">
            <emma:interpretation id="{B132A366-BC7D-4C26-B1DA-1D975CC5A0DF}" emma:medium="tactile" emma:mode="ink">
              <msink:context xmlns:msink="http://schemas.microsoft.com/ink/2010/main" type="line" rotatedBoundingBox="17022,14089 19449,14089 19449,15152 17022,15152">
                <msink:destinationLink direction="with" ref="{8C3C098A-CE84-47E6-AA0B-63545137AB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ADAE69-8E41-404C-A788-63401A6B088C}" emma:medium="tactile" emma:mode="ink">
                <msink:context xmlns:msink="http://schemas.microsoft.com/ink/2010/main" type="inkWord" rotatedBoundingBox="17022,14089 18377,14089 18377,14736 17022,14736">
                  <msink:destinationLink direction="with" ref="{EF799DA3-E064-4E3C-99BA-51584A4FD1E2}"/>
                </msink:context>
              </emma:interpretation>
            </emma:emma>
          </inkml:annotationXML>
          <inkml:trace contextRef="#ctx0" brushRef="#br0" timeOffset="37314.11">8740 2970 0,'0'0'15,"0"0"-15,0 0 16,0 0-1,0 0-15,0 0 16,0 0 0,0 0-16,0 0 15,0 0-15,0 0 16,0 0 0,0 0-16,0 0 15,0 0 1,0 0-16,0 0 15,0 0 1,0 0-16,0 12 16,-11 22-16,-1 13 15,0 22 1,0-11-16,12-12 16,0-11-1,0-12-15,12 0 16,0-12-16,0 1 15,11-1 1,1 1-16,11 0 16,-11-1-1,-1 1-15,1-1 16,-1 1 0,13-1-16,-1 1 15,0-12-15,12 0 16,-11 0-1,-1-12-15,-11 1 16,-1-12 0,1 0-16,-1-12 15,1-34-15,-24 22 16,0-10 0,0 10-16,0 13 15,0-1 1,0 12-16,0 23 15,0 0 1</inkml:trace>
          <inkml:trace contextRef="#ctx0" brushRef="#br0" timeOffset="37835.5055">9435 3375 0,'0'0'0,"0"0"16,0 0-1,0 0-15,0 0 16,0 0-1,0-12-15,12 0 16,0-11-16,12 0 16,11 12-1,0 11-15,1 0 16,-1 11 0,0 12-16,-11 0 15,-12 1 1,-1-1-16,-11 0 15,-11 0-15,-13 0 16,0 12 0,1-12-16,-1-12 15,13 1 1,-1-1-16,0 1 16,12-12-1,12 12-15,23-1 16,36-11-16,23 0 15,12 0 1,59 23-16,-165-23 16</inkml:trace>
        </inkml:traceGroup>
        <inkml:traceGroup>
          <inkml:annotationXML>
            <emma:emma xmlns:emma="http://www.w3.org/2003/04/emma" version="1.0">
              <emma:interpretation id="{900A89A1-8938-4062-926D-29B2F3E51942}" emma:medium="tactile" emma:mode="ink">
                <msink:context xmlns:msink="http://schemas.microsoft.com/ink/2010/main" type="inkWord" rotatedBoundingBox="18918,15145 19447,15082 19451,15115 18922,15178">
                  <msink:destinationLink direction="with" ref="{EF799DA3-E064-4E3C-99BA-51584A4FD1E2}"/>
                </msink:context>
              </emma:interpretation>
            </emma:emma>
          </inkml:annotationXML>
          <inkml:trace contextRef="#ctx0" brushRef="#br0" timeOffset="42335.8921">10590 4033 0,'0'0'0,"0"0"16,12 0 0,11 0-16,24 0 15,12 0 1,0-11-16,0-1 15,0 1 1,-12-1-16,12 1 16,-12 11-16,-12 0 15,-11 0 1,-24 0-16,0 0 16,0 0-1,0 0-15,-12 0 16,-11 11-1,-25 1-15,-22-1 16,11 1-16,59-12 16</inkml:trace>
        </inkml:traceGroup>
      </inkml:traceGroup>
    </inkml:traceGroup>
    <inkml:traceGroup>
      <inkml:annotationXML>
        <emma:emma xmlns:emma="http://www.w3.org/2003/04/emma" version="1.0">
          <emma:interpretation id="{27CACFF8-DDC6-4951-ADFC-695DC4165665}" emma:medium="tactile" emma:mode="ink">
            <msink:context xmlns:msink="http://schemas.microsoft.com/ink/2010/main" type="paragraph" rotatedBoundingBox="15467,15291 19602,15291 19602,16031 15467,16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920B43-51E1-4F84-B42D-89EBF765D716}" emma:medium="tactile" emma:mode="ink">
              <msink:context xmlns:msink="http://schemas.microsoft.com/ink/2010/main" type="inkBullet" rotatedBoundingBox="15467,15291 15856,15291 15856,15303 15467,1530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35914.8476">7138 4184 0,'0'0'0,"0"0"16,12 0-16,35 0 15,12 0 1,24-12-16,-13 12 16,-11 0-1,0 0-15,-59 0 16</inkml:trace>
      </inkml:traceGroup>
      <inkml:traceGroup>
        <inkml:annotationXML>
          <emma:emma xmlns:emma="http://www.w3.org/2003/04/emma" version="1.0">
            <emma:interpretation id="{4FB911EC-CFBD-44AF-B5AC-BB2E93AE898D}" emma:medium="tactile" emma:mode="ink">
              <msink:context xmlns:msink="http://schemas.microsoft.com/ink/2010/main" type="line" rotatedBoundingBox="16987,15395 19602,15395 19602,16031 16987,16031">
                <msink:destinationLink direction="with" ref="{8C3C098A-CE84-47E6-AA0B-63545137AB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9EA982-C2EF-4C90-98D2-E446CED697DE}" emma:medium="tactile" emma:mode="ink">
                <msink:context xmlns:msink="http://schemas.microsoft.com/ink/2010/main" type="inkWord" rotatedBoundingBox="16987,15395 19602,15395 19602,16031 16987,16031"/>
              </emma:interpretation>
            </emma:emma>
          </inkml:annotationXML>
          <inkml:trace contextRef="#ctx0" brushRef="#br0" timeOffset="39537.357">9058 4461 0,'0'0'16,"0"0"-16,0 0 16,0 0-1,0 0-15,0 0 16,0 0-1,0 0-15,0 0 16,0-12-16,-11 1 16,-1-1-1,-12 1-15,-11 11 16,-12 0 0,0 11-16,-12 1 15,0 11 1,12-12-16,12 1 15,11 0-15,24-12 16,0 0 0,0 0-16,12 11 15,23 1 1,0 11-16,24 0 16,12 23-16,0-11 15,-12-12 1,-24 12-16,-12-1 15,1 1 1,-12-12-16,-12 12 16,-24-12-16,-11 0 15,0 0 1,-1-11-16,1-12 16,11 0-1,1-12-15,23 12 16</inkml:trace>
          <inkml:trace contextRef="#ctx0" brushRef="#br0" timeOffset="40019.1268">9235 4426 0,'0'0'0,"0"0"16,0 0 0,0 0-16,0 0 15</inkml:trace>
          <inkml:trace contextRef="#ctx0" brushRef="#br0" timeOffset="39828.01">9294 4611 0,'0'0'0,"0"0"15,0 12 1,12 11-16,0 12 16,-1-12-16,1 11 15,-12-11 1,0 1-16,0-13 15,0 12 1,0-23-16</inkml:trace>
          <inkml:trace contextRef="#ctx0" brushRef="#br0" timeOffset="40434.3278">9494 4588 0,'0'0'15,"0"0"1,0 12-16,12 22 16,12 1-16,-13-12 15,13 0 1,-12-11-16,0-1 16,-1-11-1,1 0-15,12-11 16,-1-1-1,1-11-15,-1 12 16,1-1-16,0 0 16,-13 12-1,1 0-15,12 12 16,-13 0 0,13 11-16,0 0 15,-1 11-15,1 1 16,-1-12-1,-23-23-15</inkml:trace>
          <inkml:trace contextRef="#ctx0" brushRef="#br0" timeOffset="40733.8802">10354 4415 0,'0'0'16,"0"0"0,-12 0-16,1 0 15,-25 23 1,1 0-16,0 0 16,11 23-1,12-11-15,1 11 16,11-11-16,11 11 15,13-11 1,23-1-16,-12-22 16,12 0-1,-47-12-15</inkml:trace>
          <inkml:trace contextRef="#ctx0" brushRef="#br0" timeOffset="41193.8932">10873 4438 0,'0'0'15,"0"0"1,0 0-16,0 11 15,0 1-15,0-12 16,0 0 0,0 0-16,-12 0 15,0 0 1,0 0-16,-23 0 16,0 0-1,-1 11-15,1 1 16,0 0-16,-1 11 15,1 0 1,11 0-16,1 12 16,11-12-1,0 0-15,12 0 16,0 0 0,12 0-16,23 0 15,12 0-15,24 1 16,-12-13-1,0 1-15,-59-12 16</inkml:trace>
          <inkml:trace contextRef="#ctx0" brushRef="#br0" timeOffset="41535.5709">11026 4276 0,'0'0'0,"0"0"15,23 12 1,13 34-16,11 0 15,0 12 1,0 11-16,-12 24 16,-23-12-1,-12-12-15,-12 0 16,-23 12-16,35-81 16</inkml:trace>
        </inkml:traceGroup>
      </inkml:traceGroup>
    </inkml:traceGroup>
    <inkml:traceGroup>
      <inkml:annotationXML>
        <emma:emma xmlns:emma="http://www.w3.org/2003/04/emma" version="1.0">
          <emma:interpretation id="{23E8862C-7131-455E-AF03-D529CCE0F9DF}" emma:medium="tactile" emma:mode="ink">
            <msink:context xmlns:msink="http://schemas.microsoft.com/ink/2010/main" type="paragraph" rotatedBoundingBox="13704,15331 34499,14414 34657,18001 13862,18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64B4AB-2BAF-40C4-9C9B-C9457D0C060F}" emma:medium="tactile" emma:mode="ink">
              <msink:context xmlns:msink="http://schemas.microsoft.com/ink/2010/main" type="line" rotatedBoundingBox="13704,15331 34499,14414 34657,18001 13862,18917"/>
            </emma:interpretation>
          </emma:emma>
        </inkml:annotationXML>
        <inkml:traceGroup>
          <inkml:annotationXML>
            <emma:emma xmlns:emma="http://www.w3.org/2003/04/emma" version="1.0">
              <emma:interpretation id="{D5E54D97-65B2-4BCD-AAE9-3A1985D754DA}" emma:medium="tactile" emma:mode="ink">
                <msink:context xmlns:msink="http://schemas.microsoft.com/ink/2010/main" type="inkWord" rotatedBoundingBox="13748,16333 18195,16137 18248,17331 13801,17527"/>
              </emma:interpretation>
            </emma:emma>
          </inkml:annotationXML>
          <inkml:trace contextRef="#ctx0" brushRef="#br0" timeOffset="46803.9649">5737 5201 0,'0'0'0,"0"0"16,0 0-1,0 11-15,0 35 16,-12 12-1,0 0-15,-23 11 16,-1 1-16,1-1 16,0 0-1,-1 12-15,13-23 16,-1-12 0,12-11-16,1 0 15,-1-12 1,12 0-16,0 0 15,0-12-15,0 1 16,12 0 0,23-1-16,24 1 15,23-1 1,1-11-16,-12 0 16,-1 0-1,-11 0-15,-12 0 16,12 0-16,-59 0 15</inkml:trace>
          <inkml:trace contextRef="#ctx0" brushRef="#br0" timeOffset="47346.9649">6267 5929 0,'0'0'0,"0"0"16,0 0 0,0 0-16,11 0 15,13 0 1,11-12-16,13 12 16,-1-11-1,12 11-15,-1 0 16,13-12-1,0 12-15,-12 0 16,-12 0-16,0 12 16,-47-12-1</inkml:trace>
          <inkml:trace contextRef="#ctx0" brushRef="#br0" timeOffset="47652.1455">6526 6171 0,'0'0'0,"0"0"15,0 0 1,0 0-16,0 0 15,0 0 1,12 0-16,11 0 16,13-11-16,11-1 15,12 12 1,11-11-16,-11-1 16,12 12-1,-71 0-15</inkml:trace>
          <inkml:trace contextRef="#ctx0" brushRef="#br0" timeOffset="48194.4298">7186 5466 0,'0'0'15,"0"0"-15,0 0 16,0 0 0,0 0-16,0 12 15,0 11 1,0 0-16,0 12 15,0-12-15,0 12 16,0-1 0,0-11-16,0 12 15,0-12 1,0 0-16,0 0 16,0 1-1,0-1-15,0 0 16,0-12-1,11 1-15,1-1 16,12 1-16,-1 0 16,24-1-1,0 1-15,1-1 16,-1-11 0,0 0-16,-12 0 15,0 0-15,13 0 16,-13 0-1,-12 12-15,-23-12 16</inkml:trace>
          <inkml:trace contextRef="#ctx0" brushRef="#br0" timeOffset="49081.9309">7845 5848 0,'0'0'16,"0"0"-16,0 0 15,0 0 1,0 0-16,12 11 16,0 24-1,0 11-15,-1 12 16,-11 0 0,0 0-16,12-1 15,-12-22-15,12 0 16,0-12-1,-1 0-15,1-11 16,-12-12 0</inkml:trace>
          <inkml:trace contextRef="#ctx0" brushRef="#br0" timeOffset="49415.2792">8210 6010 0,'0'0'16,"0"0"-16,0 0 15,12 0 1,12-12-16,11 0 16,24 1-1,0-1-15,12 1 16,-13-1 0,-10 1-16,-1-1 15,0 12-15,-47 0 16</inkml:trace>
          <inkml:trace contextRef="#ctx0" brushRef="#br0" timeOffset="49721.0186">8422 5698 0,'0'0'0,"0"0"15,0 0 1,12 11-16,12 35 16,-1 24-1,1-1-15,-1-11 16,1 0-16,-12-24 15,0 1 1,-1-12-16,13 0 16,-24-23-1</inkml:trace>
          <inkml:trace contextRef="#ctx0" brushRef="#br0" timeOffset="50143.7198">8952 5443 0,'0'0'16,"0"0"-16,0 12 15,12 23-15,0-1 16,-12 12 0,0-11-16,0 0 15,0 11 1,0-11-16,0-12 16,0 0-1,0 0-15,0 0 16,0-11-16,12 11 15,0-12 1,11 1-16,12-1 16,1-11-1,-1 0-15,1 0 16,-1 0 0,12 0-16,-47 0 15</inkml:trace>
          <inkml:trace contextRef="#ctx0" brushRef="#br0" timeOffset="50626.8856">9471 5802 0,'0'0'0,"0"0"15,0 0 1,0 0-16,0 0 15,0 0-15,0 0 16,12-12 0,-1 0-16,13 1 15,-1-1 1,13 1-16,-1-1 16,0 1-16,1 11 15,-1 0 1,-11 11-16,-1 1 15,1 11 1,-1 35-16,-11-12 16,-12 12-1,-23-1-15,-1-10 16,-11-13 0,-12 13-16,23-24 15,0-12-15,13 1 16,11-12-1,0 0-15,0 0 16,23 11 0,24 1-16,1-12 15,22 0-15,24 0 16,-94 0 0</inkml:trace>
        </inkml:traceGroup>
        <inkml:traceGroup>
          <inkml:annotationXML>
            <emma:emma xmlns:emma="http://www.w3.org/2003/04/emma" version="1.0">
              <emma:interpretation id="{389FEE62-EF84-48AD-BD12-24CC4D8F0DFC}" emma:medium="tactile" emma:mode="ink">
                <msink:context xmlns:msink="http://schemas.microsoft.com/ink/2010/main" type="inkWord" rotatedBoundingBox="21085,15946 22024,15905 22068,16898 21128,16940"/>
              </emma:interpretation>
            </emma:emma>
          </inkml:annotationXML>
          <inkml:trace contextRef="#ctx0" brushRef="#br0" timeOffset="88877.3554">12769 5120 0,'0'0'0,"0"0"0,0 0 16,0 0-16,0 0 16,12 0-1,23 0-15,36 0 16,0 0-1,23 0-15,-24 0 16,1-12 0,12 12-16,11 0 15,-12 0-15,-35 12 16,-47-12 0</inkml:trace>
          <inkml:trace contextRef="#ctx0" brushRef="#br0" timeOffset="89153.129">12840 5455 0,'0'0'0,"0"0"15,0 0 1,12 0-16,35-12 16,23 12-16,13-11 15,-13-1 1,1 12-16,12 0 16,-13 12-1,-70-12-15</inkml:trace>
          <inkml:trace contextRef="#ctx0" brushRef="#br0" timeOffset="89616.1552">13205 4808 0,'0'0'0,"0"0"16,0 0 0,0 0-16,12 11 15,11 12 1,1 12-16,35 11 16,11 0-16,-11-11 15,0 0 1,0-12-16,-12 0 15,-11-11 1,-13-1-16,1 1 16,-13 11-16,-11 0 15,-11 23 1,-13 12-16,-23 23 16,-24 0-1,12-12-15,12-11 16,0-12-1,0 0-15,0 1 16,12-13-16,11 1 16,12-12-1,12-11-15,0-12 16</inkml:trace>
        </inkml:traceGroup>
        <inkml:traceGroup>
          <inkml:annotationXML>
            <emma:emma xmlns:emma="http://www.w3.org/2003/04/emma" version="1.0">
              <emma:interpretation id="{FADAD6DB-7B67-4085-A4F1-236FD4B9B35F}" emma:medium="tactile" emma:mode="ink">
                <msink:context xmlns:msink="http://schemas.microsoft.com/ink/2010/main" type="inkWord" rotatedBoundingBox="22057,14963 34499,14414 34657,18001 22215,18549">
                  <msink:destinationLink direction="with" ref="{C6769F87-E7F5-45C4-98E1-D48D9F028475}"/>
                  <msink:destinationLink direction="with" ref="{08D26F36-4C9E-4378-845E-CAE478352B23}"/>
                  <msink:destinationLink direction="with" ref="{BEF114E3-18BD-40BF-9890-4902FEE6D103}"/>
                </msink:context>
              </emma:interpretation>
            </emma:emma>
          </inkml:annotationXML>
          <inkml:trace contextRef="#ctx0" brushRef="#br1" timeOffset="165152.0851">14183 5975 0,'0'0'0,"0"0"15,0 0 1,0 0-16,-12 0 16,0 0-1,0 0-15,-11-12 16,-1 1 0,-11-1-16,0-11 15,11 0-15,-11-12 16,11 1-1,1-1-15,-13-11 16,13 0 15,-24-139-31,35 92 16,0 12-16,12-11 16,12-12-1,0-12-15,-1 12 16,13 23-1,-12 12-15,23 0 16,12-1-16,0 13 16,12-1-1,0 11-15,0 13 16,-12 11 0,-12 11-16,1 12 15,-13 0-15,1 12 16,-12-1-1,-1 1-15,-11-1 16,0 1 0,0-1-16,-11 1 15,-13 0 1,0-12-16,1 0 16,-1 0-16,1-12 15,11 0 1,0-11-16,0-11 15,24-24 1,12 0-16,11-11 16,12 11-1,0 0-15,24 0 16,23-11-16,12 23 16,0-12-1,-11 23-15,22 1 16,13 11-1,0 11-15,-24 12 16,-12 12-16,0-1 16,24 12-1,-24 12-15,-23 0 16,-12-12 0,-24 0-16,-11 0 15,-1 12-15,-11-1 16,-12-11-1,0 1-15,0-13 16,-12 1 0,0-1-16,1 1 15,11-12 1,0 0-16,0 0 16,0-12-16,11-11 15,1-12 1,23-11-16,1 0 15,23-12 1,11 12-16,25 0 16,11 0 15,106 11-31,-59 23 16,-35 12-1,-24 12-15,0 23 16,-23-1-16,-24 1 15,-12 0 1,-11-1-16,-1-11 16,1 12-1,-12-12-15,-1 0 16,-11 0 0,0-11-16,0-12 15,0 0-15,0 0 16,0 0-1,0 0-15,0 0 16,12-23 0,24-12-16,22-23 15,13-11-15,12 11 16,-13 12 0,24 11-16,-11 24 15,47 11 1,-13 0-16,13 34 15,-24 13 1,0-1-16,23 12 16,-22-12-16,-25-11 15,-11-1 1,-24 1-16,-12-12 16,-11 0-1,-13 0-15,1-11 16,-12-12-16,0 0 15,0 0 1,0 0-16,0 0 16,12-12-1,0-11-15,11-12 16,13-11 0,34-23-16,25-12 15,-1 23-15,12 0 16,12 24-1,47-1-15,-24 35 16,0 12 0,-11 22-16,11 24 15,-11 0-15,-36 0 16,-23-12 0,-12 0-16,-12 0 15,-12 1 1,-11-1-16,-13 0 15,-11-11-15,0-12 16,0-12 0,-11 1-16,11-12 15,0 0 1,-12-12-16,0-11 16,12-11-1,12-1-15,11-23 16,25-23-16,10-11 15,37-1 1,11 24-16,0 11 16,23 12-1,36 23-15,0 11 16,12 24 0,35 11-16,-35 23 15,-48 12-15,24 11 16,-35 1-1,-36-24-15,-23 0 16,-11-11 0,-25-12-16,1 0 15,-13-11-15,1-1 16,-12-11 0,0 0-16,0 0 15,0 0 1,12-23-16,0-23 15,23-35 1,12-12-16,12-11 16,12 23-16,47 1 15,11 22 1,1 0-16,23 23 16,35 24-1,-46 11-15,11 23 16,24 12-16,-48 11 15,-11 23 1,-36 0-16,-23-11 16,-23 0-1,-13 0-15,-11-23 16,-12-1-16,0-11 16,-12 0-1,0-11-15,1 0 16,11-12-1,0 0-15,-12-12 16,12 0 0,0-22-16,12-24 15,11-11-15,12 11 16,24 12 0,12-1-16,12 13 15,-13 11 1,1 23-16,11 23 15,13 11 1,-1 24-16,0 12 16,-11-1-16,-25-11 15,-22-12 1,-13 0-16,-11 23 16,-12 1-1,-12-1-15,-11-11 16,-13 0-16,-11-1 15,0-22 1,12-12-16,11 0 16,1-11-1,11-12-15,0 0 16,12 0 0,0 0-16,0-12 15,12 1-15,11-12 16,25 11-1,22 1-15,1 11 16,-12 11 0,23 12-16,-11 12 15,-12 0-15,-12-1 16,-12 13 0,-11-1-16,-1 58 15,-34-35 1,-1 0-16,-23 1 15,23-47 1,-12 0-16,1 0 16,-1 0-16,1-11 15,-1-1 1,12 1-16,0-1 16,12-11-1,0 0-15,0 0 16,0 0-16,0 0 15,0 0 1,12 0-16,12 0 16,23 12-1,0 0-15,35 11 16,60 46 0,-60-11-16,-23 11 15,-23-11-15,-1 34 16,-23-22-1,-12-1-15,-12-11 16,-12 34 0,-23 24-16,12-47 15,-24 1-15,0-13 16,12-22 0,0 0-16,11-24 15,13 1 1,-1-12-16,13 0 15,11 0 1,0 0-16,0 0 16,0 0-16,0 0 15,0 0 1,0 0-16,0 0 16,0 0-1,11 11-15,1 13 16,23 45-16,-11-11 15,-12 23 1,-24-12-16,-23 12 16,-12-23-1,23-35-15,-11 11 16,-36 13 0,-23-1-16,-36-12 15,36-10-15,-24-1 16,-23-23-1,-1-12-15,25 1 16,34-13 0,13-22-16,11 0 15,0-12-15,23 0 16,13 12 0,11 12-16,12 10 15,0 1 1,0 12-16,0-1 15,0 12 1,0 0-16,0 0 16,12 23-16,-12 24 15,0-1 1,-12 0-16,-12 12 16,-23 0-1,-23 11-15,-13-11 16,1-12-16,-1-23 15,-46-11 1,-13-12-16,36-24 16,24 1-1,11-11-15,12-13 16,12 1 0,12 0-16,0 0 15,23 11-15,0 12 16,0 0-1,12 11-15,0 12 16,0 0 0,0 0-16,0 12 15,0-1-15,0 13 16,-12 10 0,-11 1-16,-24 11 15,-24 0 1,12-23-16,-12 1 15,13-13 1,-13 1-16,-23-12 16,-24-12-16,24-11 15,23 0 1,12 0-16,24 0 16,-1-12-1,13 0-15,-1 1 16,12-1-1,12 12-15,0 11 16,0 12-16,0 0 16,0 0-1,0 12-15,0 23 16,0-1 0,-11 12-16,-13 1 15,-11-1-15,-12 12 16,-24-1-1,-23-10-15,0-24 16,11-12 0,1-22-16,-36-12 15,12-12 1,23 0-16,13-11 16,23 11-16,11 1 15,13-1 1,11 0-16,0 12 15,12 12 1,0 11-16,0 0 16,0 0-16,0 11 15,-12 24 1,-11 11-16,-13 12 16,-34 11-1,-13 1-15,-23-1 16,-12-11-1,12-23-15,-35-12 16,-24-23-16,12-35 16,12-11-1,23-12-15,24 0 16,23 0 0,12 12-16,12 0 15,23 0-15,1 11 16,23 23-1,0 1-15,0 11 16,0 0 0,0 0-16,-12 23 15,-23 23-15,-12 35 16,-12 0 0,-24 12-16,-11-24 15,-36-11 1,-11-12-16,23-23 15,-58-23 1,-1-12-16,12-34 16,-12-23-1,1 0-15,46 11 16,59 11-16,12 1 16,24 0-1,12 11-15,11 1 16,0 11-1,12 11-15,0 12 16,0 0-16,0 12 16,-12 22-1,-23 36-15,-24 34 16,-47 11 0,0-34-16,0-12 15,-12-22-15,-47-13 16,0-22-1,24-12-15,-24-35 16,-24-46 0,36-11-16,36 11 15,-1 0 1,24-11-16,11 11 16,48 11-16,11 24 15,12 23 1,12 11-16,0 1 15,0 11 1,0 0-16,12 11 16,0 13-16,-12-1 15,0 11 1,-12 13-16,-23-1 16,-12 0-1,-24 0-15,-11-11 16,-48-12-1,0-23-15,13-23 16,22-12-16,13 1 16,-1-36-1,13-11-15,23 0 16,0 12 0,23 23-16,0 0 15,13 23-15,11-1 16,0 13-1,0 11-15,0 0 16,0 0 0,0 11-16,-12 13 15,-23 22 1,-13 0-16,1 0 16,0-11-16,-12-12 15,0-23 1,-23-12-16,11-11 15,12-23 1,24 0-16,11-12 16,24 0-16,12 1 15,24-24 1,-1 0-16,0 11 16,1 13-1,-36 57-15</inkml:trace>
        </inkml:traceGroup>
        <inkml:traceGroup>
          <inkml:annotationXML>
            <emma:emma xmlns:emma="http://www.w3.org/2003/04/emma" version="1.0">
              <emma:interpretation id="{D3E5F68E-3EDF-4FFD-8FD5-E306CE71A8E9}" emma:medium="tactile" emma:mode="ink">
                <msink:context xmlns:msink="http://schemas.microsoft.com/ink/2010/main" type="inkWord" rotatedBoundingBox="22684,15688 23837,15823 23731,16719 22579,16584"/>
              </emma:interpretation>
            </emma:emma>
          </inkml:annotationXML>
          <inkml:trace contextRef="#ctx0" brushRef="#br0" timeOffset="90394.0876">14418 4577 0,'0'0'0,"0"0"16,0 11 0,0 24-16,12 46 15,-24 23 1,0-12-16,1-11 15,-13 0 1,1-12-16,-1-11 16,0 0-16,13-24 15,-1 1 1,0-12-16,12 0 16,0-11-1,0 0-15,12 11 16,0-12-16,-1 1 15,13-1 1,11 1-16,1-1 16,23 1-1,11 0-15,1-1 16,-12 1 0,0-12-16,-59 0 15</inkml:trace>
          <inkml:trace contextRef="#ctx0" brushRef="#br0" timeOffset="90808.9457">14948 5177 0,'0'0'16,"0"0"-1,0 0-15,12 0 16,23 0-16,24 0 16,24 0-1,-1 0-15,-23 0 16,-12 0-1,-47 0-15</inkml:trace>
          <inkml:trace contextRef="#ctx0" brushRef="#br0" timeOffset="91018.8216">15078 5374 0,'0'0'15,"0"0"-15,0 0 16,0 0 0,35 0-16,48 0 15,11 0 1,-12-12-16,-23 12 16,-59 0-16</inkml:trace>
        </inkml:traceGroup>
        <inkml:traceGroup>
          <inkml:annotationXML>
            <emma:emma xmlns:emma="http://www.w3.org/2003/04/emma" version="1.0">
              <emma:interpretation id="{8E133AE5-3780-4C5A-A483-346FD0440E11}" emma:medium="tactile" emma:mode="ink">
                <msink:context xmlns:msink="http://schemas.microsoft.com/ink/2010/main" type="inkWord" rotatedBoundingBox="25187,15375 26082,15336 26109,15949 25214,15989">
                  <msink:destinationLink direction="with" ref="{C6769F87-E7F5-45C4-98E1-D48D9F028475}"/>
                </msink:context>
              </emma:interpretation>
            </emma:emma>
          </inkml:annotationXML>
          <inkml:trace contextRef="#ctx0" brushRef="#br0" timeOffset="107650.1989">16939 4345 0,'0'0'0,"0"0"0,0 0 15,0-11-15,0 11 16,0-12 0,0 1-16,0-1 15,0 1 1,0-1-16,0 0 15,0 12 1,0-11-16,0 11 16,0 0-1,0 0 1,0 0 0,0 0-16,0 0 15,0 0 1,0 0-16,-12 23 15,1 0-15,-1 12 16,-12-1 0,12 1-16,12 0 15,0-1 1,12-10-16,0-1 16,12 0-1,-1-12-15,1 1 16,11 0-16,0-1 15,1 1 1,-13-1-16,1 1 16,-1-1-1,13 1-15,-13-12 16,1 0 0,11 0-16,-11 0 15,-1-12 1,1 1-1,-12-1-15,-1-11 32,1-35-32,-12 0 15,0 12 1,0 12-16,0 10 16,0 1-16,0 23 15</inkml:trace>
          <inkml:trace contextRef="#ctx0" brushRef="#br0" timeOffset="108277.6699">17764 4449 0,'0'0'0,"0"0"16,0 0-16,0 0 15,0 0 1,0 0-16,0 12 15,0 11 1,0 12-16,0 11 16,0 12-1,0-12-15,0 0 16,0 0-16,0-11 16,11 0-1,-11-35-15</inkml:trace>
        </inkml:traceGroup>
        <inkml:traceGroup>
          <inkml:annotationXML>
            <emma:emma xmlns:emma="http://www.w3.org/2003/04/emma" version="1.0">
              <emma:interpretation id="{F461ADA5-4F27-4766-BA11-6582E16C341C}" emma:medium="tactile" emma:mode="ink">
                <msink:context xmlns:msink="http://schemas.microsoft.com/ink/2010/main" type="inkWord" rotatedBoundingBox="29840,16090 30430,16064 30452,16573 29862,16599"/>
              </emma:interpretation>
            </emma:emma>
          </inkml:annotationXML>
          <inkml:trace contextRef="#ctx0" brushRef="#br0" timeOffset="139841.6219">21521 5189 0,'0'0'0,"0"0"15,12 0-15,12 0 16,11-12 0,24 1-16,23-1 15,13 12 1,-1-11-16,-23 11 15,-12 0-15,-24 0 16,-12 0 0,-23 0-16</inkml:trace>
          <inkml:trace contextRef="#ctx0" brushRef="#br0" timeOffset="140098.902">21569 4969 0,'0'0'16,"0"0"-16,11 12 16,1 11-1,12 12-15,23 23 16,0 22-1,0 13-15,-12-12 16,1-23-16,-1-1 16,-35-57-1</inkml:trace>
        </inkml:traceGroup>
        <inkml:traceGroup>
          <inkml:annotationXML>
            <emma:emma xmlns:emma="http://www.w3.org/2003/04/emma" version="1.0">
              <emma:interpretation id="{1238132F-7F27-45B4-8ECD-36A8853F7866}" emma:medium="tactile" emma:mode="ink">
                <msink:context xmlns:msink="http://schemas.microsoft.com/ink/2010/main" type="inkWord" rotatedBoundingBox="31639,15158 32937,15101 32960,15615 31662,15672">
                  <msink:destinationLink direction="with" ref="{BEF114E3-18BD-40BF-9890-4902FEE6D103}"/>
                </msink:context>
              </emma:interpretation>
            </emma:emma>
          </inkml:annotationXML>
          <inkml:trace contextRef="#ctx0" brushRef="#br0" timeOffset="142430.2328">24172 4126 0,'0'0'0,"0"0"16,0 0-1,0 0-15,0 0 16,12 0-1,11 0-15,13 0 16,-1 0 0,0 0-16,1 0 15,-13 11-15,1 12 16,-13 12 0,-11 11-16,-11-11 15,-13 11 1,1-23-16,-1 12 15,0-12-15,1 0 16,11-11 0,0-1-16,12-11 15,0 0 1,12 0-16,35 12 16,0-1-1,24 1-15,11-12 16,36 12-16,-118-12 15</inkml:trace>
          <inkml:trace contextRef="#ctx0" brushRef="#br0" timeOffset="143582.0293">23465 4033 0,'0'0'0,"0"0"16,0 0-16,0 0 16,0 0-1,0 0-15,-12 12 16,1-1-1,-1 13-15,0-1 16,0 0 0,0 0-16,1 0 15,-1 0-15,0 0 16,0 0 0,1 0-16,-1 1 15,12-13 1,0 12-16,0 0 15,12 0-15,11 12 16,-23-35 0</inkml:trace>
          <inkml:trace contextRef="#ctx0" brushRef="#br0" timeOffset="154683.21">23936 4091 0,'0'0'0,"0"0"16,0 0-16,0 0 15,0 0 1,0 0-16,0 0 15,0 0 1,0 0-16,0 0 16,0 0-1,0 0-15,0 0 16,0 0-16,0 0 16,0 0-1,0 0-15,0 0 16,0 0-1,0 0-15,0 0 16,0 0-16,0 0 16,0 0-1,0 0-15,0 0 16,0 0 0,0 0-16,0 12 15,0-1-15,0 12 16,0 0-1,-12 12-15,1 0 16,-1-1 0,0-10-16,0-1 15,1 0 1,-13 0-16,0 0 16,1 0-16,-1-11 15,1-1 1,-1 1-16,1-12 15,11 0 1,-12 0-16,13 0 16,-1-12-1,0 1-15,0-1 16,0 1-16,1-1 16,-1-11-1,0 0-15,12 11 16,0 1-1,0-1-15,0 1 16,0-1-16,0 12 16,0-12-1,0 12-15,0 0 16,0 0 0,0 0-16,0 0 15,0 0 1,0 0-16,0 12 15,0 11-15,-12 0 16,1 0 0,-1-11-16,0-1 15,0 1 1,0 0-16,1-1 16,-1 1-1,0-1-15,0 1 16,12-12-16,-11 0 15,-1 0 1,0 0-16,0 0 16,0 0-1,1-12-15,-1 1 16,0-12-16,0-1 16,12-10-1,12-12-15,0-1 16,0 13-1,-12 34-15</inkml:trace>
        </inkml:traceGroup>
      </inkml:traceGroup>
    </inkml:traceGroup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1:09.7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DD4F6E-64DC-4E48-823A-D09EC891E394}" emma:medium="tactile" emma:mode="ink">
          <msink:context xmlns:msink="http://schemas.microsoft.com/ink/2010/main" type="inkDrawing" rotatedBoundingBox="2245,12878 23919,12930 23918,13201 2244,13150" semanticType="underline" shapeName="Other">
            <msink:sourceLink direction="with" ref="{ED22330D-0532-4257-A494-D9EADF4A9974}"/>
          </msink:context>
        </emma:interpretation>
      </emma:emma>
    </inkml:annotationXML>
    <inkml:trace contextRef="#ctx0" brushRef="#br0">0 296 0,'0'0'0,"0"0"0,0 0 16,0 0 0,0 0-16,12-12 15,36 0 1,13 0-16,23 0 15,1 1-15,60-1 16,24 12 0,-35-12-16,35 0 15,61 12 1,-61 0-16,61 0 16,12-12-1,-25 0-15,62 12 16,-37 0-16,72-12 15,-84 12 1,96-23-16,-96 23 16,97-24-1,-61 12-15,60 0 16,-59 0-16,83 0 16,-72 12-1,61-11-15,-61 11 16,61-12-1,-61 12-15,49 0 16,-49 0 0,61 0-16,-49 0 15,24 0-15,25 0 16,-49 0 0,85 0-16,-109 0 15,109 12 1,-96-12-16,71 11 15,-23-11 1,-13 0-16,49 12 16,-48-12-16,60 0 15,-61 12 1,25 0-16,24-24 16,-49 24-1,61-12-15,-85 0 16,61 12-16,-49-12 15,37 24 1,0-12-16,-61-12 16,97-12-1,-97 12-15,61 23 16,-73-11 0,97 0-16,-97 0 15,73 0-15,-98-12 16,86 0-1,-73 0-15,48 12 16,-84-12 0,60 0-16,-72 12 15,24-1 1,12-11-16,-73 12 16,49-12-16,-37 0 15,-36 0 1,12 0-16,13 0 15,-25 0-15,-48 0 16,-13 12 0,-84-12-16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2:49.0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426D88-743D-4D85-B07D-3C9DDAE427E2}" emma:medium="tactile" emma:mode="ink">
          <msink:context xmlns:msink="http://schemas.microsoft.com/ink/2010/main" type="inkDrawing" rotatedBoundingBox="6588,14802 12258,14159 12312,14633 6642,15276" semanticType="callout" shapeName="Other">
            <msink:sourceLink direction="from" ref="{EC2D2825-D159-4CE3-8E55-2A77B1070AED}"/>
            <msink:sourceLink direction="to" ref="{4E24CCD0-B6D2-4314-ADD6-991F40E8718E}"/>
          </msink:context>
        </emma:interpretation>
      </emma:emma>
    </inkml:annotationXML>
    <inkml:trace contextRef="#ctx0" brushRef="#br0">5685 33 0,'0'0'0,"0"0"15,0 0 1,0 0-16,0 0 16,0 0-1,0 0-15,0 0 16,0 0-16,0 0 15,0 0 1,0 0-16,0 0 16,-12 0-1,-12 0-15,-1 0 16,-11 12-16,-12-12 16,11 0-1,1 12-15,-12-12 16,-1 0-1,-11 0-15,-13 0 16,-11 0 0,-1-12-16,12 12 15,1 0-15,-1-12 16,-11 12 0,-13 0-16,-12 0 15,12-12 1,13 0-16,11 12 15,-12 0-15,-11 0 16,-1 0 0,0 0-16,0 0 15,13 0 1,11 0-16,-12 0 16,-11 0-1,-13 12-15,12-12 16,12 0-16,1 12 15,-1 0 1,-12-12-16,-12 0 16,13 12-1,11 0-15,12-12 16,-11 11-16,-1-11 16,-12 0-1,-12 12-15,13 0 16,11 0-1,0 0-15,1 0 16,11 0 0,-24-1-16,1 1 15,11 0-15,24 0 16,1 0 0,-25 0-16,13 0 15,-13 0 1,0-1-16,13 1 15,11 0 1,13 0-16,0 0 16,-1 0-16,-23 11 15,11 1 1,1 0-16,-1-12 16,1 12-1,-1-1-15,25-11 16,-12 12-16,-1 0 15,13-1 1,0 1-16,11-12 16,1 0-1,0 0-15,12 0 16,0-1-16,0 1 16,0 0-1,0-12-15,12 0 16,-13 12-1,13-12-15,0 0 16,0 0 0,0 0-16,0 0 15,0-24-15,13-11 16,-1-1 0,0-11-16,12 11 15,-12 0 1,0 13-16,0-1 15,0 12 1,0 0-16,-12 12 16,0 0-16,0 0 15,0 0 1,0 0-16,-12 12 16,0 0-1,-12 0-15,0 0 16,0 0-16,-1 11 15,13-11 1,0 0-16,0 0 16,0 0-1,12 0-15,0-1 16,0 13 0,12 0-16,0 0 15,12-1-15,1 1 16,11 0-1,0 0-15,1-1 16,11 1 0,-12-12-16,-12 0 15,1 0 1,-1 0-16,-12-12 16,0 0-16,-12 0 15,0 0 1,0 0-16,0-12 15,0 0 1,-12-12-16,0-12 16,0 1-16,0-1 15,-1 1 1,1-1-16,0 12 16,0 1-1,0-1-15,0 0 16,12 12-1,0 0-15,0 12 16,0 0-16,0 0 16,0 0-1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3:30.8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A416EF-B0D3-4A56-BE1E-5B451B649CCD}" emma:medium="tactile" emma:mode="ink">
          <msink:context xmlns:msink="http://schemas.microsoft.com/ink/2010/main" type="inkDrawing" rotatedBoundingBox="7249,16797 12113,15904 12220,16488 7356,17381" semanticType="callout" shapeName="Other">
            <msink:sourceLink direction="from" ref="{8147933C-2D4A-4F9C-9BC8-5D6230F1F755}"/>
            <msink:sourceLink direction="to" ref="{69914ECD-EA34-47F0-A869-0360EA474BBE}"/>
          </msink:context>
        </emma:interpretation>
      </emma:emma>
    </inkml:annotationXML>
    <inkml:trace contextRef="#ctx0" brushRef="#br0">4888 72 0,'0'0'0,"0"0"16,0 0-1,0 0-15,0 0 16,0 0-16,-12-12 16,0 12-1,0 0-15,-12-12 16,-13 0 0,-11 1-16,0 11 15,-37-12 1,0 12-16,-36 0 15,13 0-15,11 0 16,-24 0 0,-24 0-16,0 0 15,24 0 1,0-12-16,-25 12 16,-23 0-1,24 0-15,0 0 16,-24 12-16,11 0 15,37-1 1,-24 1-16,-12 0 16,0 0-1,48 0-15,0 0 16,-12 0-16,0 11 16,12 1-1,0 0-15,13 11 16,-1 1-1,-12 12-15,0-1 16,12 0-16,1 1 16,35-12-1,1-1-15,-25 13 16,0-13 0,13 13-16,11-25 15,1 13 1,11-12-16,13-12 15,12-1-15,0 1 16,0 0 0,11 0-16,1 0 15,0 0 1,12-12-16,0 0 16,0 0-16,0 0 15,24-12 1,1 0-16,11 0 15,-12 0 1,0-11-16,1-1 16,-1 0-1,0 0-15,0 1 16,0-13-16,-12 0 16,0 1-1,1 11-15,-1 0 16,0 1-1,-12 11-15,12 0 16,-12 12-16,0 0 16,0 0-1,0 0-15,-24 12 16,-13 12 0,-11 11-16,0 1 15,-1-1 1,13 1-16,0 0 15,-1 11-15,13-11 16,0-13 0,12 1-16,0 0 15,0-12 1,12 0-16,0-1 16,12 1-1,0 0-15,24 12 16,13-12-16,-1 0 15,25-1 1,-25 1-16,0-12 16,1 0-1,-13 0-15,-12 0 16,-12 0-16,0 0 16,0-12-1,1 1-15,-13-1 16,0-12-1,0-12-15,-13 13 16,-11-13 0,-24-11-16,-1-1 15,1 13-15,12-1 16,12 12 0,-1 12-16,25 12 15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3:17.6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1E1974-6B1B-47AA-85B4-8CAA45E1ED4E}" emma:medium="tactile" emma:mode="ink">
          <msink:context xmlns:msink="http://schemas.microsoft.com/ink/2010/main" type="writingRegion" rotatedBoundingBox="17057,15374 20905,15058 21108,17527 17260,17843"/>
        </emma:interpretation>
      </emma:emma>
    </inkml:annotationXML>
    <inkml:traceGroup>
      <inkml:annotationXML>
        <emma:emma xmlns:emma="http://www.w3.org/2003/04/emma" version="1.0">
          <emma:interpretation id="{ED193A63-BD6E-4AA4-AA6A-9CF07A6FE1D7}" emma:medium="tactile" emma:mode="ink">
            <msink:context xmlns:msink="http://schemas.microsoft.com/ink/2010/main" type="paragraph" rotatedBoundingBox="17057,15374 20905,15058 20981,15989 17134,16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3F909E-22C3-4C7A-8888-A3244C7B2B4B}" emma:medium="tactile" emma:mode="ink">
              <msink:context xmlns:msink="http://schemas.microsoft.com/ink/2010/main" type="line" rotatedBoundingBox="17057,15374 20905,15058 20981,15989 17134,16305"/>
            </emma:interpretation>
          </emma:emma>
        </inkml:annotationXML>
        <inkml:traceGroup>
          <inkml:annotationXML>
            <emma:emma xmlns:emma="http://www.w3.org/2003/04/emma" version="1.0">
              <emma:interpretation id="{963EADA4-1F15-41EC-8570-67CE5348C357}" emma:medium="tactile" emma:mode="ink">
                <msink:context xmlns:msink="http://schemas.microsoft.com/ink/2010/main" type="inkWord" rotatedBoundingBox="17057,15374 20905,15058 20981,15989 17134,16305"/>
              </emma:interpretation>
            </emma:emma>
          </inkml:annotationXML>
          <inkml:trace contextRef="#ctx0" brushRef="#br0">-15058 14287 0,'0'0'0,"0"0"15,0-12 1,0 12-16,0 0 15,0-12-15,0 12 16,0 0 0,-13 12-16,1 12 15,-12 23 1,0 1-16,12-1 16,0 1-16,12-1 15,0-11 1,12-12-16,12-13 15,0-11 1,25 0-16,-1-11 16,0-13-1,1-12-15,-13-11 16,0-13-16,-24 13 16,-12 0-1,0 11-15,-12 12 16,0 12-1,-12 0-15,-12 12 16,-13 12-16,1 12 16,0 0-1,11 0-15,37-24 16</inkml:trace>
          <inkml:trace contextRef="#ctx0" brushRef="#br0" timeOffset="201.5489">-14405 14524 0,'0'0'0,"0"0"15,0 0 1,0 0-16</inkml:trace>
          <inkml:trace contextRef="#ctx0" brushRef="#br0" timeOffset="1088.1217">-13994 14192 0,'0'0'15,"-12"12"1,-12 12-16,-1 11 16,1 1-16,12 0 15,12-1 1,0 1-16,12-1 15,12-11 1,1 0-16,23 0 16,0-13-16,25-22 15,-13-1 1,-11-12-16,-13 0 16,-12-11-1,-12-1-15,-24-11 16,-12-1-1,-12 12-15,0 1 16,-1 23-16,1 24 16,0 12-1,11-1-15,1 13 16,24-36 0</inkml:trace>
          <inkml:trace contextRef="#ctx0" brushRef="#br0" timeOffset="1794.456">-13414 13789 0,'0'0'0,"0"0"15,0 0-15,0 12 16,0 23 0,0 48-16,0 48 15,13-13 1,-1-35-16,0-11 16,0-1-16,0-24 15,0 1 1,-12-48-16</inkml:trace>
          <inkml:trace contextRef="#ctx0" brushRef="#br0" timeOffset="2516.1552">-12760 13801 0,'0'0'0,"0"0"16,-25 11-1,-23 37-15,-25 35 16,13 36 0,24-48-16,12 0 15,24-12-15,12-23 16,0 0-1,12-1-15,0-11 16,12-12 0,1 0-16,11-12 15,-12-12 1,-11-12-16,-13 0 16,-12 1-16,0 11 15,-12-12 1,-25 0-16,-23 12 15,-1 0 1,13 1-16,12 11 16,11 0-16,25 0 15</inkml:trace>
          <inkml:trace contextRef="#ctx0" brushRef="#br0" timeOffset="2771.4699">-12700 13967 0,'0'0'15,"0"0"-15,0 0 16,0 0-1,24-12-15,37 0 16,23 12 0,13 0-16,0 12 15,0 0-15,-13 11 16,-35 1 0,-13 12-16,-24-1 15,-24 1 1,-12 0-16,0-1 15,-13 1 1,1-13-16,12-11 16,12 0-16,0 0 15,12-12 1,0 0-16,0 12 16,0 0-1,12 0-15,-12 0 16,0-1-16,0 13 15,-12 0 1,-25 0-16,-23-1 16,-25-11-1,1-12-15,23 0 16,13 0 0,11-12-16,37 12 15</inkml:trace>
          <inkml:trace contextRef="#ctx0" brushRef="#br0" timeOffset="4135.9536">-11720 14121 0,'0'0'0,"0"0"15,0 0 1,12 0-16,24-12 15,13-12 1,23 1-16,-11-13 16,-1 0-16,-24 13 15,-11-1 1,-13 0-16,-24-11 16,-13-1-1,-23 12-15,0 12 16,-13 12-1,13 0-15,11 0 16,13 12-16,12 0 16,12 0-1,0 0-15,0 12 16,12 23 0,25 12-16,23 13 15,13-1 1,-1 0-16,-23-12 15,-13-11-15,-12-13 16,-12 1 0,-12 11-16,-12-11 15,-12 0 1,-37-1-16,1-11 16,-13-12-16,13-12 15,-1-12 1,1-12-16,24 1 15,11-1 1,13 0-16,12-23 16,25-36-1,23-1-15,0 25 16,37 12-16,0-1 16,-13 24-1,-72 24-15</inkml:trace>
          <inkml:trace contextRef="#ctx0" brushRef="#br0" timeOffset="5530.1177">-12216 13955 0,'0'0'0,"0"0"16,0 0 0,0 0-16,0 0 15,0 0-15,0 0 16,0 0 0,-12 0-16,0 0 15,-12 0 1,-13 0-16,-11 0 15,-1 0 1,1 0-16,0 0 16,11 0-16,13 0 15,0 0 1,12 0-16,0 0 16,12 0-1,0 0-15,0 0 16,0 0-16,24-12 15,0 0 1,13 0-16,-1 0 16,12 12-1,-12 0-15,1 0 16,-1 12 0,0 0-16,1 0 15,-13 0-15,-12-12 16,0 0-1,-12 0-15,0 12 16,0 0 0,0-1-16,0 13 15,-12 12-15,0-1 16,-12 1 0,-1-24-16,1 12 15,-12-1 1,-12-11-16,11 0 15,1 0 1,0 0-16,12-12 16,11 0-16,13 0 15,0 0 1,0 0-16,0 0 16,13 0-1,-1 0-15,12 12 16,12-1-16,0 1 15,1 0 1,-1 0-16,-12 0 16,0 0-1,-12 0-15,1 0 16,-13-12 0,0 0-16,0 11 15,0 1-15,-13 0 16,1 0-1,-12 0-15,0 0 16,-12 0 0,-13-1-16,1 1 15,12-12 1,-1 12-16,37-12 16</inkml:trace>
          <inkml:trace contextRef="#ctx0" brushRef="#br0" timeOffset="6401.2089">-12204 14133 0,'0'0'15,"0"0"1,0 0-16,0 0 15,0 0 1,0 0-16,0 0 16,0 0-16,0 0 15,0 0 1,0 0-16,0 0 16,0 0-1,0 0-15,0 0 16,0 0-16,0 0 15,0 0 1,0 0-16,0 0 16,-12 12-1,0 11-15,-12 13 16,-25 11 0,-11 1-16,60-48 15</inkml:trace>
          <inkml:trace contextRef="#ctx0" brushRef="#br0" timeOffset="7763.1784">-12446 14429 0,'0'0'16,"0"0"-16,0 0 15,0 0 1,0 0-16,0 0 16,0 0-16,0 0 15,0 0 1,0 0-16,-12 0 16,0 0-1,0 0-15,-12 0 16,12 0-16,-13 0 15,1 0 1,0 0-16,12 0 16,0 0-1,0 0-15,0 0 16,12 0 0,0 0-16,0 0 15,0 0-15,0 0 16,0 0-1,0 0-15,0 0 16,0 0 0,0 0-16</inkml:trace>
          <inkml:trace contextRef="#ctx0" brushRef="#br0" timeOffset="6981.01">-12180 14038 0,'0'0'15,"0"0"-15,0 0 16,0 0-16,0 0 16,0 12-1,-12 0-15,-12 23 16,0-11-1,-13 12-15,37-36 16</inkml:trace>
        </inkml:traceGroup>
      </inkml:traceGroup>
    </inkml:traceGroup>
    <inkml:traceGroup>
      <inkml:annotationXML>
        <emma:emma xmlns:emma="http://www.w3.org/2003/04/emma" version="1.0">
          <emma:interpretation id="{AD06CFA1-3360-4055-8F2B-6267B0F87052}" emma:medium="tactile" emma:mode="ink">
            <msink:context xmlns:msink="http://schemas.microsoft.com/ink/2010/main" type="paragraph" rotatedBoundingBox="17401,17190 20919,16836 20989,17528 17471,17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40A6E-E7F9-4262-9299-13E7250A42E5}" emma:medium="tactile" emma:mode="ink">
              <msink:context xmlns:msink="http://schemas.microsoft.com/ink/2010/main" type="line" rotatedBoundingBox="17401,17190 20919,16836 20989,17528 17471,17883"/>
            </emma:interpretation>
          </emma:emma>
        </inkml:annotationXML>
        <inkml:traceGroup>
          <inkml:annotationXML>
            <emma:emma xmlns:emma="http://www.w3.org/2003/04/emma" version="1.0">
              <emma:interpretation id="{DB1916DC-460F-4A5A-93AC-79FBA0630840}" emma:medium="tactile" emma:mode="ink">
                <msink:context xmlns:msink="http://schemas.microsoft.com/ink/2010/main" type="inkWord" rotatedBoundingBox="17402,17194 19930,16940 19991,17541 17462,17795"/>
              </emma:interpretation>
            </emma:emma>
          </inkml:annotationXML>
          <inkml:trace contextRef="#ctx0" brushRef="#br0" timeOffset="46116.8333">-12857 15830 0,'0'0'0,"0"0"16,0 0-16,0 0 15,0 0 1,-12 12-16,0 11 16,-13 13-1,-11 11-15,0-11 16,12 0-16,12-13 16,12 1-1,12 12-15,0-13 16,12-11-1,0 0-15,12 0 16,13-12-16,-1-12 16,1-23-1,-13-1-15,-12-12 16,-12 1 0,-12 0-16,-12 11 15,-12 0 1,0 24-16,0 1 15,-13 11-15,-11 0 16,12 0 0,11 11-16,13 1 15,12-12 1</inkml:trace>
          <inkml:trace contextRef="#ctx0" brushRef="#br0" timeOffset="46560.3827">-12470 15818 0,'0'0'0,"-24"12"15,-13 23-15,13 1 16,0 0-1,12-1-15,0-11 16,12-12-16,12 0 16,12-1-1,12 1-15,13 0 16,-13-12 0,0-12-16,1-11 15,-13-1 1,0-12-16,-12-11 15,0-1-15,-12 13 16,-12 11 0,-24 0-16,-13 1 15,-11 11 1,0 0-16,11 12 16,13 12-1,0 0-15,23-1 16,13 1-16,0-12 15</inkml:trace>
          <inkml:trace contextRef="#ctx0" brushRef="#br0" timeOffset="42790.2085">-14647 15735 0,'0'0'0,"0"0"15,-12 12-15,0 11 16,-25 25 0,1 11-16,0 1 15,-1-1 1,25-12-16,12 1 15,12-1 1,13-11-16,11-12 16,0-1-16,13-11 15,-13-12 1,12-12-16,-11-11 16,-1-13-1,-12-23-15,0-24 16,-12 0-16,-12 23 15,-12 25 1,0 11-16,0 12 16,-12 0-1,-12 12-15,-1 0 16,1 12-16,12 0 16,0 12-1,11 11-15,13-35 16</inkml:trace>
          <inkml:trace contextRef="#ctx0" brushRef="#br0" timeOffset="42987.0896">-14091 16209 0,'0'0'0,"0"0"16,0 0-16,0 0 15,0 0 1</inkml:trace>
          <inkml:trace contextRef="#ctx0" brushRef="#br0" timeOffset="43749.1628">-13873 15865 0,'0'0'0,"-12"24"16,-12 24-1,-1 11-15,1 0 16,12-11 0,12-13-16,0 1 15,12-12 1,0-13-16,25 1 15,11-12-15,0-12 16,13-11 0,-13-13-16,-24 1 15,1-13 1,-25 12-16,-13 1 16,1-1-1,-12 13-15,-12-1 16,0 12-16,-1 12 15,1 12 1,0 0-16,12 11 16,-1 1-1,25-24-15</inkml:trace>
          <inkml:trace contextRef="#ctx0" brushRef="#br0" timeOffset="52124.1245">-13438 15806 0,'0'0'16,"0"0"-1,0 0-15,0 0 16,0 0-16,-12 0 16,0 0-1,0 0-15,0 0 16,-12 0-1,0 0-15,11 0 16,1 0 0,0 0-16,0 12 15,0 0-15,12-12 16</inkml:trace>
          <inkml:trace contextRef="#ctx0" brushRef="#br0" timeOffset="43943.0053">-13559 15853 0,'0'0'15,"0"0"-15,0 0 16,0 12-1,0 12-15,0 12 16,12 11 0,1-11-16,-1-1 15,12 1 1,0-12-16,12-1 16,1-11-16,11-12 15,-12-12 1,1 1-16,-13-13 15,0 0 1,-12-12-16,-12 1 16,-12-13-16,-12 13 15,-13-1 1,1 12-16,0 13 16,0-1-1,11 12-15,13 0 16,0 12-1,12-1-15,0-11 16</inkml:trace>
        </inkml:traceGroup>
        <inkml:traceGroup>
          <inkml:annotationXML>
            <emma:emma xmlns:emma="http://www.w3.org/2003/04/emma" version="1.0">
              <emma:interpretation id="{7D6BA822-D4E1-4BBD-9B54-061244C8A5EB}" emma:medium="tactile" emma:mode="ink">
                <msink:context xmlns:msink="http://schemas.microsoft.com/ink/2010/main" type="inkWord" rotatedBoundingBox="20364,16892 20919,16836 20989,17528 20434,17584"/>
              </emma:interpretation>
            </emma:emma>
          </inkml:annotationXML>
          <inkml:trace contextRef="#ctx0" brushRef="#br0" timeOffset="47187.2135">-11345 15403 0,'0'0'0,"0"0"16,0 0 0,0 0-16,-12 0 15,-25 0-15,1 11 16,0 1-1,0-12-15,-1 0 16,1 12 0,12-12-16,0 0 15,-1 12 1,1 0-16,-12 12 16,0-1-1,-1 1-15,1 12 16,12-1-16,12-11 15,0 0 1,0-12-16,12-1 16,0 1-1,12 0-15,0 0 16,12-12-16,0 12 16,12-12-1,1 12-15,11 0 16,0 11-1,1 1-15,-13 0 16,0 11-16,-11 1 16,-13-12-1,-12 11-15,-12 1 16,-13 0 0,-11-1-16,0-11 15,-13 0 1,-11-1-16,12-11 15,48-12-15</inkml:trace>
        </inkml:traceGroup>
      </inkml:traceGroup>
    </inkml:traceGroup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4:46.44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F3C34B-6BD5-4345-AB34-120EB18904CF}" emma:medium="tactile" emma:mode="ink">
          <msink:context xmlns:msink="http://schemas.microsoft.com/ink/2010/main" type="inkDrawing" rotatedBoundingBox="9560,16808 14233,16632 14311,18682 9637,18859" hotPoints="13996,16605 14192,18506 9746,18965 9550,17064" semanticType="enclosure" shapeName="Rectangle">
            <msink:sourceLink direction="with" ref="{6C0CEC34-5CF6-4677-9D7A-A85BEC9D71D6}"/>
            <msink:destinationLink direction="from" ref="{67B28319-7C6B-40B8-8514-977F922E894C}"/>
          </msink:context>
        </emma:interpretation>
      </emma:emma>
    </inkml:annotationXML>
    <inkml:trace contextRef="#ctx0" brushRef="#br0">84 352 0,'0'0'15,"0"0"-15,24 0 16,13 0-1,23 0-15,1-12 16,-1 0-16,1 12 16,11-12-1,13 0-15,36 0 16,24 12 0,-24-12-16,12 1 15,36 11 1,1 0-16,-49-12 15,24 0-15,24 0 16,0 0 0,-48 0-16,49-11 15,11-1 1,-36 12-16,0 0 16,13 0-16,-13 0 15,-12 0 1,-36 1-16,-1-1 15,25-12 1,0 0-16,-24 12 16,-12 1-1,-25 11-15,-11 0 16,11 0-16,-12 0 16,-11 0-1,-1 11-15,0 1 16,-12 0-1,1 0-15,-1 12 16,0-1-16,0 13 16,0 0-1,1-1-15,-1 25 16,-12-13 0,0 24-16,0 12 15,12 12 1,0 0-16,1-12 15,-1 0-15,0 12 16,0 0 0,13 24-16,-13-36 15,0-12 1,-12 0-16,0 12 16,0 0-16,0 1 15,0-1 1,0-24-16,1-12 15,-1-11 1,-12-12-16,0-1 16,0-11-1,0 12-15,-12-12 16,-1 12-16,-23-12 16,-24-1-1,-37 1-15,-24 12 16,24-12-1,-36 0-15,-48 0 16,11-12-16,25 0 16,-36 11-1,-1-11-15,37 12 16,-24 0 0,-49 0-16,61 0 15,0-12 1,-25 12-16,13-12 15,36 12-15,12-12 16,-36 0 0,12 0-16,24 0 15,0 0 1,0 0-16,-12 0 16,12 0-16,36 0 15,0 0 1,25 0-16,-13 0 15,13 0 1,-13 0-16,25-12 16,0 0-1,-1 0-15,13 0 16,0 0-16,-1 0 16,13 1-1,0-25-15,0 0 16,0-23-1,-1 0-15,13-1 16,0 1-16,0 0 16,0-24-1,0-12-15,0-24 16,0 0 0,0 24-16,12-23 15,0-36 1,0 11-16,0 48 15,0 12-15,0 24 16,0 11 0,0 1-16,0 11 15,0 1 1,0 11-16,0 0 16,12 12-16,-12 12 15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4:48.53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B28319-7C6B-40B8-8514-977F922E894C}" emma:medium="tactile" emma:mode="ink">
          <msink:context xmlns:msink="http://schemas.microsoft.com/ink/2010/main" type="inkDrawing" rotatedBoundingBox="14717,18085 22262,17867 22286,18681 14741,18900" semanticType="callout" shapeName="Other">
            <msink:sourceLink direction="from" ref="{71F3C34B-6BD5-4345-AB34-120EB18904CF}"/>
            <msink:sourceLink direction="to" ref="{3437145C-7A07-4F80-89BC-248045D75C74}"/>
          </msink:context>
        </emma:interpretation>
      </emma:emma>
    </inkml:annotationXML>
    <inkml:trace contextRef="#ctx0" brushRef="#br0">3 308 0,'0'0'0,"0"0"16,0 12-16,0 24 15,0 11 1,0-11-16,0-1 16,0-11-1,0 0-15,12 0 16,0-1-16,0-11 16,0 12-1,0 0-15,13-12 16,11 11-1,49-11-15,11 0 16,-11 0-16,12 0 16,24-24-1,48 12-15,-24 12 16,0-12 0,13 0-16,47 0 15,-60 0 1,37-12-16,36 12 15,-49 0-15,49-12 16,23 0 0,-47 0-16,48 0 15,-24-11 1,-25 11-16,49-12 16,-48 12-16,11 0 15,13 1 1,0 11-16,11-12 15,-11 0 1,-36 12-16,47 0 16,-11 0-1,-24-12-15,35 12 16,-59 0-16,-1 12 16,25-24-1,-49 12-15,-12 0 16,-24-12-1,0 0-15,-13 0 16,-23 0 0,-25 1-16,-11-1 15,-13 0-15,-12 0 16,0 0 0,-12 0-16,-12-11 15,-12-1 1,-13-12-16,-11 1 15,0-13-15,-1 13 16,1-1 0,12 0-16,11 1 15,1-1 1,0 12-16,0 13 16,12-1-1,0 0-15,12 12 16,0 0-16,0 0 15,0 0 1,24 12-16,24 11 16,13 1-1,23 12-15,1-1 16,0 1-16,-25-12 16,-12-1-1,-11 1-15,-1 0 16,-12 11-1,-12 1-15,0 0 16,-12 11 0,-24 12-16,-12 1 15,-12-1-15,-1-11 16,1-1 0,12-23-16,11 0 15,1-1 1,12-11-16,0 0 15,0 0 1,0 0-16,0-12 16,12 0-16,0 0 15,-12 0 1,-13-12-16,1-24 16,-12-23-1,12 0-15,-13-13 16,13-11-16,0 12 15,0 0 1,12 23-16,0 1 16,0 11-1,12 1-15,0 35 16,0 0-16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4:50.37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997DD0-AE62-4944-9CAE-BBA4C4D71274}" emma:medium="tactile" emma:mode="ink">
          <msink:context xmlns:msink="http://schemas.microsoft.com/ink/2010/main" type="writingRegion" rotatedBoundingBox="24874,16189 30738,15860 30848,17820 24984,18149">
            <msink:destinationLink direction="with" ref="{3437145C-7A07-4F80-89BC-248045D75C74}"/>
          </msink:context>
        </emma:interpretation>
      </emma:emma>
    </inkml:annotationXML>
    <inkml:traceGroup>
      <inkml:annotationXML>
        <emma:emma xmlns:emma="http://www.w3.org/2003/04/emma" version="1.0">
          <emma:interpretation id="{2C11BBFA-3EDE-4A66-9D97-62F44ED43912}" emma:medium="tactile" emma:mode="ink">
            <msink:context xmlns:msink="http://schemas.microsoft.com/ink/2010/main" type="paragraph" rotatedBoundingBox="24874,16189 30738,15860 30848,17820 24984,18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09CD4-58B6-4C94-9D81-681DC7647976}" emma:medium="tactile" emma:mode="ink">
              <msink:context xmlns:msink="http://schemas.microsoft.com/ink/2010/main" type="line" rotatedBoundingBox="24874,16189 30738,15860 30848,17820 24984,18149"/>
            </emma:interpretation>
          </emma:emma>
        </inkml:annotationXML>
        <inkml:traceGroup>
          <inkml:annotationXML>
            <emma:emma xmlns:emma="http://www.w3.org/2003/04/emma" version="1.0">
              <emma:interpretation id="{D3F5E970-FBE0-4E86-B4D6-4F02EB49922A}" emma:medium="tactile" emma:mode="ink">
                <msink:context xmlns:msink="http://schemas.microsoft.com/ink/2010/main" type="inkWord" rotatedBoundingBox="24874,16189 30738,15860 30848,17820 24984,18149"/>
              </emma:interpretation>
            </emma:emma>
          </inkml:annotationXML>
          <inkml:trace contextRef="#ctx0" brushRef="#br0">472-427 0,'0'0'16,"0"0"-1,-37 24-15,-35 0 16,-25 11-16,12-11 16,1-12-1,-13-12-15,12 0 16,1-12 0,-1 0-16,12 0 15,25 12 1,0-12-16,11 12 15,1 0-15,12 0 16,0 12 0,0 12-16,-1 0 15,1 11 1,0 13-16,12-1 16,12-47-16</inkml:trace>
          <inkml:trace contextRef="#ctx0" brushRef="#br0" timeOffset="305.9792">-254-664 0,'12'-24'0,"12"-23"15,13-25 1,-1 1-16,0 0 16,-12-24-1,-12 12-15,-24 24 16,-12 11-16,-24 1 16,-49 11-1,-12 24-15,24 24 16,13 12-1,24 11-15,11 13 16,25-1-16,24 13 16,49 35-1,60 35-15,24-23 16,12-12 0,-157-95-16</inkml:trace>
          <inkml:trace contextRef="#ctx0" brushRef="#br0" timeOffset="2.9901">-919 665 0,'0'0'16,"12"0"-16,36 0 16,37-12-1,60-12-15,-24 12 16,-121 12 0</inkml:trace>
          <inkml:trace contextRef="#ctx0" brushRef="#br0" timeOffset="-740.1464">339 0 0,'0'0'0,"0"0"16,0 0-16,0 0 16,0 0-1,0 0-15,0 12 16,0 24 0,-25 11-16,-11 1 15,-12-1 1,-1 1-16,1-13 15,0-11 1,11 0-16,-11-12 16,48-12-16</inkml:trace>
          <inkml:trace contextRef="#ctx0" brushRef="#br0" timeOffset="1566.7539">750 36 0,'0'0'0,"0"0"16,24 0-1,12 0-15,13 0 16,-1 0-16,25 0 16,23 0-1,1 0-15,0 12 16,-12-12 0,-85 0-16</inkml:trace>
          <inkml:trace contextRef="#ctx0" brushRef="#br0" timeOffset="1564.685">774-237 0,'0'0'16,"0"0"-16,0 0 16,12 0-1,12-12-15,13 0 16,-1 12 0,12 0-16,13 0 15,11 0-15,1 0 16,0 0-1,-13 0-15,0 0 16,-11 12 0,-13-12-16,-12 12 15,-24-12 1</inkml:trace>
          <inkml:trace contextRef="#ctx0" brushRef="#br0" timeOffset="8204.9916">2177-534 0,'0'0'0,"0"0"0,0 0 16,0 0-16,0 0 15,0 0 1,0 0-16,0 0 16,0 0-1,-12 0-15,-12 12 16,-12 0-1,-25 12-15,1 0 16,-1 11-16,13 1 16,11 11-1,13 13-15,0-1 16,12-24 0,12 1-16,12-12 15,12 11-15,13-11 16,11 0-1,0-12-15,1-12 16,-1-12 0,0-12-16,1-11 15,-1-13 1,-11-11-16,-1-1 16,-12 13-16,-12-1 15,0 13 1,-12-1-16,-12 1 15,0-1 1,-12 12-16,-12 12 16,-1 12-16,-11 0 15,-1 12 1,13 12-16,0 0 16,12 0-1,0 23-15,24-47 16</inkml:trace>
          <inkml:trace contextRef="#ctx0" brushRef="#br0" timeOffset="8464.0865">2298 36 0,'0'0'0,"0"0"15,0 0 1,0 0-16</inkml:trace>
          <inkml:trace contextRef="#ctx0" brushRef="#br0" timeOffset="9316.982">2431-854 0,'0'0'16,"0"0"-16,0 0 16,24-12-1,25 0-15,-1 0 16,0 0-1,1 1-15,-13-1 16,0 0-16,1 0 16,-1 0-1,-24 12-15,0 0 16,0 0 0,-12 0-16,0 12 15,0 47-15,-12 60 16,0-24-1,0 0-15,0 12 16,0 11 0,12-23-16,0-12 15,0-35 1,0-1-16,0-23 16,0 0-16,0-24 15</inkml:trace>
          <inkml:trace contextRef="#ctx0" brushRef="#br0" timeOffset="9550.2036">2528-415 0,'0'0'16,"0"0"-16,12 0 15,24-12 1,1 0-16,11 0 16,25 12-1,11-11-15,-11-1 16,-73 12 0</inkml:trace>
          <inkml:trace contextRef="#ctx0" brushRef="#br0" timeOffset="10157.256">3133-818 0,'0'0'0,"12"0"15,0-12 1,12 0-16,24 0 16,1 0-16,11 12 15,13 0 1,-1 0-16,-23 12 16,-13 0-1,-12 0-15,-24 11 16,-12 13-16,-12 11 15,-24 13 1,-1-13-16,13-11 16,0-12-1,-1-1-15,13-11 16,12 0 0,12-12-16,0 0 15,0 0-15,24 12 16,13 0-1,11 12-15,12 11 16,-11 1 0,-13-1-16,-12 1 15,-12 0-15,0-1 16,-12 1 0,-24-1-16,0 1 15,-12-12 1,-13-1-16,-11 1 15,-13-12 1,1-12-16,11 0 16,13-12-16,12 12 15,36 0 1</inkml:trace>
          <inkml:trace contextRef="#ctx0" brushRef="#br0" timeOffset="11022.1222">4524-486 0,'0'0'0,"0"0"15,0 0 1,0 0-16,0 0 16,-25 12-1,-23-12-15,-37 12 16,13-12-16,11 0 15,13-12 1,0 0-16,-1 0 16,13-12-1,12 0-15,0-11 16,11-1 0,1-11-16,12-1 15,0 1-15,12 11 16,13 1-1,-1 11-15,12 0 16,12 0 0,-11 13-16,11-1 15,-12 12-15,1 0 16,-13 12 0,0-1-16,0 1 15,0 12 1,1 12-16,-1 23 15,-12 0-15,-12 13 16,-12 22 0,-12 13-16,-13 0 15,-11 0 1,-12-12-16,-1-24 16,13-12-1,-1-11-15,-11 11 16,60-59-16</inkml:trace>
          <inkml:trace contextRef="#ctx0" brushRef="#br0" timeOffset="13026.1118">4693-949 0,'0'0'15,"0"0"1,0 0-16,0 0 16,12-12-16,0 0 15,-12 12 1,0 0-16,0 0 16,0 0-1,12 36-15,12 35 16,13 48-16,-13-12 15,12 35 1,0 12-16,-11-11 16,-13-1-1,-12-142-15</inkml:trace>
        </inkml:traceGroup>
      </inkml:traceGroup>
    </inkml:traceGroup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0:41.5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A02517-1277-4F0A-9537-69633E7B9E6D}" emma:medium="tactile" emma:mode="ink">
          <msink:context xmlns:msink="http://schemas.microsoft.com/ink/2010/main" type="inkDrawing" rotatedBoundingBox="17580,8522 21161,8486 21162,8533 17581,8570" semanticType="underline" shapeName="Other">
            <msink:sourceLink direction="with" ref="{26E87B19-1043-4B79-BB8C-0A004A78A3E5}"/>
          </msink:context>
        </emma:interpretation>
      </emma:emma>
    </inkml:annotationXML>
    <inkml:trace contextRef="#ctx0" brushRef="#br0">-14684 7131 0,'0'0'0,"0"0"16,0 0-16,0 0 16,0 0-1,0 0-15,0 0 16,0 0-1,0 0-15,0 0 16,0 0-16,0 0 16,0 0-1,170-23-15,-170 23 16,24 0 0,36 0-16,37 0 15,-12 0 1,0 0-16,11 0 15,49 0-15,13-12 16,-37 12 0,12-12-16,36 12 15,0 0 1,-23 0-16,23-12 16,12 12-16,-36 0 15,-24 0 1,25-12-16,23 12 15,-48 0 1,-24 0-16,-1 12 16,13-12-1,-12 0-15,-12 0 16,-13 0-16,-11 0 16,-13 0-1,0 0-15,-11 12 16,-13-12-1,0 0-15,-12 0 16,0 0-16,12 0 16,1 12-1,-25-12-15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5:06.81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437145C-7A07-4F80-89BC-248045D75C74}" emma:medium="tactile" emma:mode="ink">
          <msink:context xmlns:msink="http://schemas.microsoft.com/ink/2010/main" type="inkDrawing" rotatedBoundingBox="23835,15035 31814,15354 31674,18876 23695,18558" hotPoints="31501,15333 31508,18651 23838,18667 23832,15349" semanticType="enclosure" shapeName="Rectangle">
            <msink:sourceLink direction="with" ref="{B8997DD0-AE62-4944-9CAE-BBA4C4D71274}"/>
            <msink:destinationLink direction="to" ref="{67B28319-7C6B-40B8-8514-977F922E894C}"/>
          </msink:context>
        </emma:interpretation>
      </emma:emma>
    </inkml:annotationXML>
    <inkml:trace contextRef="#ctx0" brushRef="#br0">452 213 0,'0'0'0,"0"0"15,0 0-15,0 0 16,13 0 0,23 0-16,49 0 15,11 0 1,49 0-16,97 0 15,-24-12 1,84 0-16,-60 12 16,182 0-16,-134 0 15,73 0 1,-37 0-16,-11 12 16,48-12-1,-85 0-15,109-12 16,-121 12-16,85-11 15,-109 11 1,72-12-16,-120 12 16,48 0-1,-37 12-15,-72-1 16,12-11 0,1 12-16,-25 0 15,-25 0-15,-23 0 16,-1 0-1,-11 0-15,-1 11 16,-11 1 0,-1 12-16,1-1 15,-1 13 1,-12-1-16,0 13 16,1 11-16,-13 24 15,0 59 1,12 12-16,-23-23 15,-1 58 1,12-11-16,-12-36 16,12 24-16,12 36 15,-11-72 1,-13 13-16,12 35 16,-12-36-1,0-36-15,0-11 16,0 12-1,0-12-15,0-36 16,1-12-16,-13-11 16,0-13-1,0 1-15,0-12 16,-13-1 0,-11 1-16,-24 0 15,-49 0-15,-24-1 16,12-11-1,-12 0-15,-48-12 16,-25 0 0,49 0-16,-72 0 15,-1 0 1,49 0-16,-110 0 16,86 0-16,-73-12 15,0 12 1,12 0-16,-37 0 15,37 0 1,-60-12-16,96 0 16,-96-11-16,108-1 15,-60 0 1,36 1-16,0-1 16,-12 0-1,37 24-15,-25-12 16,12 12-1,37 0-15,-37 12 16,25-12-16,35 12 16,13-12-1,-24 0-15,48 0 16,24-12 0,13 12-16,-1-12 15,0 0-15,13 0 16,11 12-1,13-11-15,12-1 16,-1 12 0,13-12-16,12 12 15,0-12 1,0-12-16,0-11 16,12-13-16,12-35 15,0-12 1,12-47-16,0-1 15,0 1 1,1-24-16,-1-12 16,0 35-1,-12-35-15,0 0 16,0 24-16,-12 24 16,0-1-1,0-11-15,0 11 16,0 36-1,12 24-15,-12 12 16,0-1-16,0 13 16,0-1-1,0 13-15,0-13 16,0 13 0,0 11-16,12 0 15,1 1 1,-1 11-16,0 0 15,12-12-15,24 0 16,61-23 0,61-12-16,35 11 15,146-11 1,60-1-16,37 1 16,108-24-16,-290 36 15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04.2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6D1623-72A6-4739-96B8-F497742D2749}" emma:medium="tactile" emma:mode="ink">
          <msink:context xmlns:msink="http://schemas.microsoft.com/ink/2010/main" type="inkDrawing" rotatedBoundingBox="3218,951 3976,11382 3783,11396 3025,965" semanticType="callout" shapeName="Other"/>
        </emma:interpretation>
      </emma:emma>
    </inkml:annotationXML>
    <inkml:trace contextRef="#ctx0" brushRef="#br0">0 0 0,'0'0'0,"0"0"16,0 12-16,12 11 15,0 25 1,-12 11-16,12 36 15,0 36 1,-12-13-16,13 25 16,-1 23-16,0 0 15,0-12 1,12 12-16,0 48 16,-12-48-1,13 24-15,11 47 16,-12-47-1,0 36-15,-12-1 16,12 1-16,-11 58 16,-1-106-1,12 72-15,-12-37 16,12-11 0,12 23-16,-11-23 15,-13 0 1,12 23-16,0-23 15,0 12-15,0-1 16,1 48 0,11 143-1,-36-167 1,12-23-16,0-1 16,-12 25-1,12-25-15,-12 37 16,0-1-16,0-24 15,0 48 1,0-95-16,0 59 16,0-23-1,0-24-15,12 95 16,0-36 0,1-35-1,-1-60-15,0-24 16,0-23-1,24 24-15,-36-131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19:36.6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319AC4-2AFD-41DE-837A-77A2C01C402A}" emma:medium="tactile" emma:mode="ink">
          <msink:context xmlns:msink="http://schemas.microsoft.com/ink/2010/main" type="inkDrawing" rotatedBoundingBox="16574,12667 18823,12572 18825,12597 16575,12692" semanticType="underline" shapeName="Other">
            <msink:sourceLink direction="with" ref="{59212FC7-526E-4DB3-BB91-C067D948978C}"/>
          </msink:context>
        </emma:interpretation>
      </emma:emma>
    </inkml:annotationXML>
    <inkml:trace contextRef="#ctx0" brushRef="#br0">8246 1572 0,'0'0'0,"0"0"16,0 0-16,0 0 15,0 0 1,0 0-16,11 0 15,25-12 1,11 12-16,35 0 16,13-11-16,-1-1 15,35 12 1,36 0-16,-12 0 16,-11-12-1,-1 1-15,36-1 16,-36 1-1,-23 11-15,0-12 16,23 12-16,-23 0 16,-36 0-1,-11 0-15,-12 0 16,-12 0 0,0 0-16,-11 0 15,-36 0-15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06.0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B45937-7EA7-4991-B21B-3958DED2B0FA}" emma:medium="tactile" emma:mode="ink">
          <msink:context xmlns:msink="http://schemas.microsoft.com/ink/2010/main" type="inkDrawing" rotatedBoundingBox="1140,9499 22499,9165 22504,9470 1145,9805" shapeName="Other">
            <msink:destinationLink direction="with" ref="{800F084B-4837-4CC9-BB01-28AF33CE0158}"/>
            <msink:destinationLink direction="with" ref="{399CC567-5B53-4259-91E6-8D5212012B84}"/>
          </msink:context>
        </emma:interpretation>
      </emma:emma>
    </inkml:annotationXML>
    <inkml:trace contextRef="#ctx0" brushRef="#br0">0 432 0,'0'0'0,"0"0"15,0 0-15,0 0 16,0 0 0,24 0-16,0 0 15,13 0 1,-1 0-16,12 0 15,1 0-15,11-11 16,25 11 0,12 0-16,24-12 15,-25 12 1,1-12-16,60 0 16,13 12-1,-13-12-15,0 12 16,61-12-16,-37 12 15,25-23 1,48 23-16,-61-12 16,61 0-1,-36 0-15,0 0 16,48 0 0,-48 0-16,60 0 15,-48 12-15,60-23 16,-36 11-1,24 0-15,0 0 16,1 0 0,23 0-16,0-11 15,1 11-15,11 0 16,-36 12 0,49-12-16,-25 0 15,49 0 1,-49 12-16,61-12 15,-48 12 1,11 0-16,25 0 16,-61 0-16,73 12 15,-85-12 1,85 0-16,-60 0 16,35 0-1,-23-12-15,-1 1 16,13 22-16,-25-22 15,49-1 1,-61 12-16,85-12 16,-72 0-1,47 12-15,-11 12 16,-37-24-16,49-12 16,-60 24-1,59 0-15,-59 0 16,59 0-1,-59 0-15,35-12 16,-48 24 0,13 0-16,-13-12 15,-12 0 1,-48 12-16,48 0 16,-61 0-16,25-12 15,-12 12 1,-37 11-16,37-23 15,-37 12 1,-35-12-16,-13 12 16,0-12-16,-12 12 15,-12 0 1,-25 0-16,1-12 16,0 0-1,-13 12-15,13-1 16,-25 1-16,-60-12 15</inkml:trace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25.23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95D784-402B-4167-B877-E509F88B8B85}" emma:medium="tactile" emma:mode="ink">
          <msink:context xmlns:msink="http://schemas.microsoft.com/ink/2010/main" type="writingRegion" rotatedBoundingBox="19704,11041 19766,745 21343,754 21281,11050">
            <msink:destinationLink direction="with" ref="{C4E81151-BE25-4254-BB6B-B2D4B73745E2}"/>
            <msink:destinationLink direction="with" ref="{70F9E97B-886A-465D-9EFB-74DF27433ACD}"/>
          </msink:context>
        </emma:interpretation>
      </emma:emma>
    </inkml:annotationXML>
    <inkml:traceGroup>
      <inkml:annotationXML>
        <emma:emma xmlns:emma="http://www.w3.org/2003/04/emma" version="1.0">
          <emma:interpretation id="{4A15E63B-6EE1-4EF4-AC9B-E17478B78644}" emma:medium="tactile" emma:mode="ink">
            <msink:context xmlns:msink="http://schemas.microsoft.com/ink/2010/main" type="paragraph" rotatedBoundingBox="19704,11041 19766,745 21343,754 21281,11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A891C-6AE5-4FF6-AFA0-F9EFADB4F653}" emma:medium="tactile" emma:mode="ink">
              <msink:context xmlns:msink="http://schemas.microsoft.com/ink/2010/main" type="line" rotatedBoundingBox="19704,11041 19766,745 21343,754 21281,11050"/>
            </emma:interpretation>
          </emma:emma>
        </inkml:annotationXML>
        <inkml:traceGroup>
          <inkml:annotationXML>
            <emma:emma xmlns:emma="http://www.w3.org/2003/04/emma" version="1.0">
              <emma:interpretation id="{C1577491-EA7E-467A-9F85-D8B9C7C07139}" emma:medium="tactile" emma:mode="ink">
                <msink:context xmlns:msink="http://schemas.microsoft.com/ink/2010/main" type="inkWord" rotatedBoundingBox="19830,11042 19843,8934 21293,8943 21281,11050"/>
              </emma:interpretation>
            </emma:emma>
          </inkml:annotationXML>
          <inkml:trace contextRef="#ctx0" brushRef="#br0">-1947 1401 0,'0'0'16,"0"0"-16,0 0 15,0 12 1,-12 24-16,-25 11 16,13-11-16,-12-12 15,12-1 1,0 1-16,11-12 15,1 0 1,12 0-16,0-1 16,0-11-16,12 12 15,25 0 1,35 12-16,1 0 16,-1-12-1,1-1-15,0 1 16,-13 0-1,13 12-15,-73-24 16</inkml:trace>
          <inkml:trace contextRef="#ctx0" brushRef="#br0" timeOffset="245.4474">-1754 1579 0,'0'0'15,"0"12"-15,0 24 16,0 23 0,0 12-16,12 12 15,-12 12 1,12 0-16,1-12 15,-13-83 1</inkml:trace>
          <inkml:trace contextRef="#ctx0" brushRef="#br0" timeOffset="-789.243">-2564 1294 0,'0'0'15,"0"0"-15,0 0 16,0 0 0,0 0-16,0 0 15,0 0-15,-12 0 16,0 0-1,0-11-15,0-1 16,12 0 0,0 0-16,12-24 15,0 13 1,24-1-16,-12 0 16,0 12-16,1 12 15,-13 12 1,0 12-16,-12 35 15,-24 60 1,-13 0-16,-11-1 16,0-23-1,11-35-15,13-13 16,12-11 0,0-13-16,0-11 15,12-12-15</inkml:trace>
          <inkml:trace contextRef="#ctx0" brushRef="#br0" timeOffset="-384.4178">-2153 1093 0,'0'0'16,"0"0"0,0 0-16,0 0 15,0 0 1,0 0-16,0 0 16,-12 12-1,-12-1-15,0 1 16,-1 12-16,1 0 15,0 11 1,0 1-16,0 0 16,12-1-16,0 1 15,-1-1 1,13 13-16,0-1 16,13 1-1,-1-13-15,12 1 16,24 11-1,-48-47-15</inkml:trace>
          <inkml:trace contextRef="#ctx0" brushRef="#br0" timeOffset="-1941.3092">-2419 108 0,'0'0'15,"0"0"1,0 0-16,0 0 16,12 12-1,0 11-15,0 25 16,13 23-1,-1 12-15,0 0 16,12-12-16,-12-23 16,25 23-1,11-12-15,1 1 16,-61-60 0</inkml:trace>
          <inkml:trace contextRef="#ctx0" brushRef="#br0" timeOffset="-2257.4847">-1826 155 0,'0'0'16,"0"0"-16,0 0 16,0 0-1,0 0-15,0 0 16,-12 0-1,-13 12-15,-23 12 16,-37 23-16,1 25 16,11 11-1,1-12-15,23-12 16,1-11 0,24-13-16,-1-11 15,13 0-15,0-12 16,0 11-1,12-23-15</inkml:trace>
          <inkml:trace contextRef="#ctx0" brushRef="#br0" timeOffset="-1488.6578">-1645 226 0,'0'0'0,"0"0"16,0 0-1,0 0-15,-24 0 16,-24 0 0,-49 12-16,-24 24 15,-12 23-15,-24 12 16,-13 24-1,49-35-15,49-1 16,72-59 0</inkml:trace>
          <inkml:trace contextRef="#ctx0" brushRef="#br0" timeOffset="-2808.4885">-3024 48 0,'0'0'16,"0"0"-16,0 0 15,12 0-15,13 12 16,-1 0 0,12 0-16,12 12 15,1 0 1,23-1-16,-11 1 16,-1 12-1,13-13-15,-25 1 16,13 12-16,-25-13 15,12 13 1,1 0-16,-13-13 16,12 1-1,-11 0-15,-1-12 16,0 0-16,-36-12 16</inkml:trace>
          <inkml:trace contextRef="#ctx0" brushRef="#br0" timeOffset="1594.0981">-2298 404 0,'0'0'16,"0"0"-1,0 0-15,0 0 16</inkml:trace>
          <inkml:trace contextRef="#ctx0" brushRef="#br0" timeOffset="1759.8226">-2286 203 0,'0'0'15,"0"0"-15,0 0 16,0 0 0</inkml:trace>
          <inkml:trace contextRef="#ctx0" brushRef="#br0" timeOffset="8252.8221">-2419 72 0,'0'0'15,"0"0"-15,0 0 16,0-24-1,0-23-15,0 47 16</inkml:trace>
        </inkml:traceGroup>
        <inkml:traceGroup>
          <inkml:annotationXML>
            <emma:emma xmlns:emma="http://www.w3.org/2003/04/emma" version="1.0">
              <emma:interpretation id="{602EA554-C97F-4E50-8BC4-DFFE48299621}" emma:medium="tactile" emma:mode="ink">
                <msink:context xmlns:msink="http://schemas.microsoft.com/ink/2010/main" type="inkWord" rotatedBoundingBox="20435,8403 20449,6206 20799,6208 20785,8406"/>
              </emma:interpretation>
            </emma:emma>
          </inkml:annotationXML>
          <inkml:trace contextRef="#ctx0" brushRef="#br0" timeOffset="8411.2086">-2383-794 0,'0'0'16,"0"-12"-16,0-12 15,0-11 1,25-48-16,-1-60 16,12 13-16,-36 130 15</inkml:trace>
          <inkml:trace contextRef="#ctx0" brushRef="#br0" timeOffset="1940.0007">-2431-533 0,'0'0'16,"0"0"-16,0-36 15,12-11 1,0-1-16,-12 48 16</inkml:trace>
          <inkml:trace contextRef="#ctx0" brushRef="#br0" timeOffset="2116.9518">-2383-1613 0,'0'0'0,"0"-24"16,0-23-16,0-36 16,12-12-1,1 12-15,11-36 16,0 24-1,-24 95-15</inkml:trace>
          <inkml:trace contextRef="#ctx0" brushRef="#br0" timeOffset="8552.8325">-2165-2182 0,'0'-12'0,"0"-48"15,12-35 1,0-11-16,12 23 16,1-12-1,-1 0-15,-24 95 16</inkml:trace>
        </inkml:traceGroup>
        <inkml:traceGroup>
          <inkml:annotationXML>
            <emma:emma xmlns:emma="http://www.w3.org/2003/04/emma" version="1.0">
              <emma:interpretation id="{2A92922E-5870-48DD-A2F8-5446779B6628}" emma:medium="tactile" emma:mode="ink">
                <msink:context xmlns:msink="http://schemas.microsoft.com/ink/2010/main" type="inkWord" rotatedBoundingBox="20615,5281 20617,4854 20922,4856 20920,5283"/>
              </emma:interpretation>
            </emma:emma>
          </inkml:annotationXML>
          <inkml:trace contextRef="#ctx0" brushRef="#br0" timeOffset="8715.1585">-1947-3654 0,'0'-12'16,"-12"-12"0,0-11-16,-1-1 15,1-11 1,0-13-16,0-11 16,0-12-16,0 24 15,12 59 1</inkml:trace>
          <inkml:trace contextRef="#ctx0" brushRef="#br0" timeOffset="2254.9439">-2213-3713 0,'0'-12'16,"-12"-24"-16,-1-47 15,1-12-15,12 95 16</inkml:trace>
        </inkml:traceGroup>
        <inkml:traceGroup>
          <inkml:annotationXML>
            <emma:emma xmlns:emma="http://www.w3.org/2003/04/emma" version="1.0">
              <emma:interpretation id="{92FBE04F-66B7-40BC-83D2-D3911AC340CC}" emma:medium="tactile" emma:mode="ink">
                <msink:context xmlns:msink="http://schemas.microsoft.com/ink/2010/main" type="inkWord" rotatedBoundingBox="20701,3799 20702,3704 20714,3704 20713,3800"/>
              </emma:interpretation>
            </emma:emma>
          </inkml:annotationXML>
          <inkml:trace contextRef="#ctx0" brushRef="#br0" timeOffset="8865.0239">-2165-5137 0,'0'0'15,"0"-24"-15,0 0 16,12-23-16,-12 47 15</inkml:trace>
        </inkml:traceGroup>
        <inkml:traceGroup>
          <inkml:annotationXML>
            <emma:emma xmlns:emma="http://www.w3.org/2003/04/emma" version="1.0">
              <emma:interpretation id="{A0DABD47-7175-4504-BA3A-3113A11310F8}" emma:medium="tactile" emma:mode="ink">
                <msink:context xmlns:msink="http://schemas.microsoft.com/ink/2010/main" type="inkWord" rotatedBoundingBox="19754,2642 19766,745 20826,751 20815,2649"/>
              </emma:interpretation>
            </emma:emma>
          </inkml:annotationXML>
          <inkml:trace contextRef="#ctx0" brushRef="#br0" timeOffset="9179.8473">-2068-6288 0,'0'0'16,"0"-12"0,0-24-16,0 1 15,0 11-15,0 0 16,0-35 0,0 11-16,0 1 15,0-12 1,0 11-16,0 1 15,-12-1-15,12-23 16,0 0 0,0 23-16,0 13 15,0 11 1,0 24-16</inkml:trace>
          <inkml:trace contextRef="#ctx0" brushRef="#br0" timeOffset="10274.071">-2286-8187 0,'0'0'16,"0"0"0,0 0-16,-12 36 15,-12 11 1,-25 24-16,-35 48 15,-61 83-15,-1 23 16,-35 12 0,0 1-16</inkml:trace>
          <inkml:trace contextRef="#ctx0" brushRef="#br0" timeOffset="2597.7679">-2165-7439 0,'0'0'15,"0"-24"-15,0-12 32,0-47-17,0 24-15,0 59 16</inkml:trace>
          <inkml:trace contextRef="#ctx0" brushRef="#br0" timeOffset="9347.2317">-2044-7546 0,'0'0'16,"0"-12"-16,-12 0 16,0 0-1,0-12-15,0 1 16,12-13-16,0 1 16,0 11-1,0 0-15,0 24 16</inkml:trace>
          <inkml:trace contextRef="#ctx0" brushRef="#br0" timeOffset="10028.5415">-2213-7867 0,'0'0'16,"0"0"-16,0 0 16,0 0-1,0 0-15,0 0 16,-12 0-1,-1 0-15,1-11 16,0-1 0,0-12-16,0-24 15,12 1-15,0 0 16,0 11 0,0 12-16,0 12 15,0 12 1,0 0-16,0 24 15,0 12-15,0-1 16,0-11 0,-12 0-16,0-12 15,12-12 1,0 0-16,0 0 16,0 0-16,0-12 15,12-24 1,12 12-16,12 1 15,1 11 1,-13 0-16,0 12 16,-24 0-1</inkml:trace>
        </inkml:traceGroup>
      </inkml:traceGroup>
    </inkml:traceGroup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11.1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344711-940E-4F16-80E4-6A51E4725646}" emma:medium="tactile" emma:mode="ink">
          <msink:context xmlns:msink="http://schemas.microsoft.com/ink/2010/main" type="writingRegion" rotatedBoundingBox="1507,21 4410,27 4409,883 1505,877"/>
        </emma:interpretation>
      </emma:emma>
    </inkml:annotationXML>
    <inkml:traceGroup>
      <inkml:annotationXML>
        <emma:emma xmlns:emma="http://www.w3.org/2003/04/emma" version="1.0">
          <emma:interpretation id="{B21F23C5-7459-46D1-8DC0-B595841023E3}" emma:medium="tactile" emma:mode="ink">
            <msink:context xmlns:msink="http://schemas.microsoft.com/ink/2010/main" type="paragraph" rotatedBoundingBox="1507,21 4410,27 4409,883 1505,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46A29-B042-4B07-8FB8-E4FD93CA67EF}" emma:medium="tactile" emma:mode="ink">
              <msink:context xmlns:msink="http://schemas.microsoft.com/ink/2010/main" type="line" rotatedBoundingBox="1507,21 4410,27 4409,883 1505,877"/>
            </emma:interpretation>
          </emma:emma>
        </inkml:annotationXML>
        <inkml:traceGroup>
          <inkml:annotationXML>
            <emma:emma xmlns:emma="http://www.w3.org/2003/04/emma" version="1.0">
              <emma:interpretation id="{84B665EC-6924-49B5-A13A-B26AE861439D}" emma:medium="tactile" emma:mode="ink">
                <msink:context xmlns:msink="http://schemas.microsoft.com/ink/2010/main" type="inkWord" rotatedBoundingBox="1507,21 4410,27 4409,883 1505,877"/>
              </emma:interpretation>
            </emma:emma>
          </inkml:annotationXML>
          <inkml:trace contextRef="#ctx0" brushRef="#br0">1222 333 0,'0'0'0,"0"0"16,12 0-1,12 0-15,12 0 16,0 0-1,13 0-15,-1 0 16,1 0-16,-49 0 16</inkml:trace>
          <inkml:trace contextRef="#ctx0" brushRef="#br0" timeOffset="-246.7334">1609-12 0,'0'0'16,"0"0"-1,0 0-15,12-12 16,0 1-16,-12-1 16,0 0-1,0 0-15,0 0 16,-12 0-1,0 0-15,-13 12 16,-11 0-16,0 12 16,-13 24-1,13 23-15,0 12 16,12 24 0,-1-12-16,13-11 15,12 11 1,12 0-16,1-12 15,-1 0-15,-12-12 16,12 1 0,-12-60-16</inkml:trace>
          <inkml:trace contextRef="#ctx0" brushRef="#br0" timeOffset="305.2077">1875 25 0,'0'0'0,"0"0"15,0 0 1,0 0-16,-12 12 16,-1-1-16,-11 13 15,0 12 1,-12 23-16,12-11 15,12-13 1,-1 1-16,13-1 16,0 13-1,13-24-15,23 11 16,12 1-16,25-13 16,-73-23-1</inkml:trace>
          <inkml:trace contextRef="#ctx0" brushRef="#br0" timeOffset="700.5513">2238 345 0,'0'0'16,"0"0"-1,0 0-15,0 0 16,-13 0 0,1 0-16,0-12 15,0 0 1,0-11-16,0-1 16,12-12-16,12 1 15,0 11 1,0 0-16,0 12 15,0 12 1,1 24-16,-1 0 16,0 23-16,-12 1 15,0 11 1,-12 0-16,0-11 16,-1-1-1,13-11-15,0-36 16</inkml:trace>
          <inkml:trace contextRef="#ctx0" brushRef="#br0" timeOffset="-1241.8735">0 0 0,'0'0'0,"0"0"16,0 0 0,0 0-16,0 12 15,12 24-15,12-1 16,12-11-1,13 0-15,11-12 16,1-12 0,-13-12-16,-12-12 15,1 0 1,-13 1-16,-12 11 16,0-12-16,0 12 15,0 0 1,-12 12-16,0 0 15,0 12 1,12 24-16,1 11 16,-1 12-16,-12 1 15,0-1 1,0 0-16,0 13 16,-12-1-1,-13 12-15,-11-24 16,0-11-16,-13-13 15,1-23 1,0 0-16,11-12 16,37 0-1</inkml:trace>
          <inkml:trace contextRef="#ctx0" brushRef="#br0" timeOffset="-877.3855">617 368 0,'0'0'0,"0"0"16,12 0-1,36 0-15,1-12 16,11 12-16,-12-12 15,1 0 1,-13 12-16,-36 0 16</inkml:trace>
          <inkml:trace contextRef="#ctx0" brushRef="#br0" timeOffset="-660.415">653 487 0,'0'0'0,"0"0"16,12 0 0,24 0-16,13 0 15,11 0 1,1 0-16,-61 0 15</inkml:trace>
          <inkml:trace contextRef="#ctx0" brushRef="#br0" timeOffset="1222.6661">2516 60 0,'0'0'0,"0"0"16,0 0-16,0 0 15,0 0 1,0 0-16,-12 12 16,-13 0-1,1 24-15,0-1 16,-12 1-1,12-1-15,-1 1 16,1 0-16,0-13 16,12 13-1,0 0-15,12-1 16,0 1 0,12-13-16,0 1 15,12-12-15,25 12 16,11 0-1,-60-24-15</inkml:trace>
          <inkml:trace contextRef="#ctx0" brushRef="#br0" timeOffset="1556.0665">2770 60 0,'0'0'16,"0"0"-16,0 0 16,0 0-1,0 0-15,0 0 16,12 12-16,24 24 15,-12 11 1,0 1-16,1 11 16,-13 0-1,-12 13-15,-12 11 16,-13 0 0,-23 12-16,48-95 15</inkml:trace>
        </inkml:traceGroup>
      </inkml:traceGroup>
    </inkml:traceGroup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14.30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DA0BE5-8FEA-4D2B-BF53-CA4575C91570}" emma:medium="tactile" emma:mode="ink">
          <msink:context xmlns:msink="http://schemas.microsoft.com/ink/2010/main" type="inkDrawing" rotatedBoundingBox="3865,11252 3880,11252 3880,11267 3865,11267" shapeName="Other"/>
        </emma:interpretation>
      </emma:emma>
    </inkml:annotationXML>
    <inkml:trace contextRef="#ctx0" brushRef="#br0">0 0 0,'0'0'16,"0"0"-16,0 0 16,0 0-1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20.6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4E81151-BE25-4254-BB6B-B2D4B73745E2}" emma:medium="tactile" emma:mode="ink">
          <msink:context xmlns:msink="http://schemas.microsoft.com/ink/2010/main" type="inkDrawing" rotatedBoundingBox="-1405,7997 19133,-2542 22082,3203 1543,13743" semanticType="verticalRange" shapeName="Other">
            <msink:sourceLink direction="with" ref="{5895D784-402B-4167-B877-E509F88B8B85}"/>
            <msink:sourceLink direction="with" ref="{C7084B72-B9DB-4A5C-A073-8FBC99A34FBF}"/>
            <msink:sourceLink direction="with" ref="{58016373-EB4F-4B08-9C53-A5BE4693604D}"/>
            <msink:sourceLink direction="with" ref="{B14C34A1-C6AA-4513-83D2-A2B1785BEFD1}"/>
            <msink:sourceLink direction="with" ref="{70EE7BD0-E666-4996-9C59-19665C7EC9DF}"/>
          </msink:context>
        </emma:interpretation>
      </emma:emma>
    </inkml:annotationXML>
    <inkml:trace contextRef="#ctx0" brushRef="#br0">0 12851 0,'0'0'0,"0"0"16,0 0-16,0 0 16,0 0-1,0 0-15,12 0 16,1 0-1,23 12-15,12 0 16,25 0-16,11-12 16,1 0-1,-12-12-15,11-12 16,25-23 0,0-12-16,36-13 15,-36 1 1,0 0-16,0 0 15,36-12-15,-12-12 16,-12-24 0,-12 24-16,24-12 15,0 1 1,0-13-16,-24 0 16,0-11-16,12-1 15,12-23 1,0-24-16,-37 47 15,1-23 1,24-59-16,-24 46 16,12 1-1,-12-12-15,-13-12 16,-11 36-16,24-48 16,-1 1-1,13 35-15,0-36 16,-24 0-1,-13 24-15,1-36 16,-13 25 0,1 22-16,11-34 15,1 23-15,-13 23 16,1-34 0,-13-13-16,-11 59 15,-1-35 1,0-23-16,-12 46 15,13 1-15,-1-12 16,0 0 0,-12 24-16,13-1 15,-1 1 1,-12-1-16,0 25 16,0-1-16,13-35 15,-1 23 1,0 24-16,1 1 15,-1-25 1,-12 36-16,0-24 16,0 36-1,1 0-15,-1 12 16,0 0 0,0-36-16,13 12 15,-13 12-15,24 12 16,-12 0-1,13 11-15,-1 1 16,1 0 0,-13-1-16,12-11 15,-12 12-15,13 0 16,-13 11 0,0 1-16,13-1 15,-1 13 1,13-13-16,-13 12 15,0 1-15,1-1 16,-13 13 0,0-1-16,1 0 15,-1 12 1,0 0-16,-12 0 16,13 1-1,-1-1-15,-12 0 16,12 0-16,1 0 15,-1 12 1,0 0-16,1 0 16,-1 0-1,-12 0-15,12 0 16,1 12-16,-13 0 16,12 0-1,0 0-15,-11-1 16,11 13-1,0-12-15,13 12 16,-1 0-16,12 11 16,13 1-1,-25-13-15,13 25 16,-13-1 0,13 13-16,-13-1 15,0 0 1,1 1-16,-1-1 15,1 0 1,11 13-16,13 11 16,-13 0-16,1 0 15,-1 0 1,-12-24-16,1 1 16,-1-1-1,25 12-15,-13 0 16,13 12-16,-1 0 15,-11-11 1,-1-1-16,1 0 16,-1-12-1,13 13-15,-1 11 16,25 0-16,12 0 16,-12-12-1,-25-24-15,25 13 16,12-1-1,24 0-15,0 1 16,-24-13 0,24 13-16,48-1 15,-35-12-15,-13 1 16,36-13 0,25 13-16,-49-24 15,36-1 1,37-11-16,-73 0 15,36 0-15,37-12 16,-49 0 0,-11 0-16,47 0 15,-23-12 1,-13 0-16,37-23 16,-37 11-1,-12-12-15,49 1 16,-13-13-16,-47 1 15,23-1 1,24 1-16,-47-13 16,-13 1-1,48-24-15,-24 0 16,-12-24 0,-12 0-16,0 12 15,1 12-15,11-35 16,-36 11-1,11-12-15,1-11 16,12 23 0,-12-12-16,0-35 15,-12 35-15,0 13 16,24-25 0,12-47-16,-36 59 15,12-11 1,12-13-16,24-35 15,-48 48 1,-12 11-16,24-23 16,0-1-16,12 1 15,-24 23 1,-12 13-16,24-25 16,12-11-1,-12 23-15,-37 24 16,1 12-16,-13 0 15,25-36 1,-12 36-16,-13 0 16,1 12-1,-13 12-15,-11-1 16,-1 1 0,-11 0-16,-1 11 15,0 1-15,0-1 16,-11 13-1,-1-1-15,0 0 16,0 1 0,-12 11-16,0 0 15,0 12 1,1 1-16,-1-1 16,0 0-16,-12 12 15,0 0 1,0 0-16,0 0 15,0 0 1,0 0-16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0:55.98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00F084B-4837-4CC9-BB01-28AF33CE0158}" emma:medium="tactile" emma:mode="ink">
          <msink:context xmlns:msink="http://schemas.microsoft.com/ink/2010/main" type="inkDrawing" rotatedBoundingBox="9695,4748 15880,9200 15745,9388 9560,4935" semanticType="callout" shapeName="Other">
            <msink:sourceLink direction="with" ref="{02B45937-7EA7-4991-B21B-3958DED2B0FA}"/>
            <msink:sourceLink direction="with" ref="{0857F926-B10E-4C54-8987-8A7D2BF42FEC}"/>
          </msink:context>
        </emma:interpretation>
      </emma:emma>
    </inkml:annotationXML>
    <inkml:trace contextRef="#ctx0" brushRef="#br0">0 5 0,'0'0'16,"0"0"-16,0 0 15,0 0 1,0 0-16,0 0 16,0 0-1,0-12-15,0 0 16,0 12-1,0-12-15,0 12 16,0 0-16,0 0 16,0 0-1,0 0-15,0 0 16,0 0 0,0 0-16,0 0 15,0 0-15,0 0 16,0 0-1,0 0-15,0 0 16,0 0 0,0 0-16,0 0 15,0 0 1,0 0-16,0 0 16,0 0-16,12 12 15,1 0 1,-1 0-16,12 0 15,0 11 1,12 1-16,-11 0 16,-1 11-1,12 1-15,0 0 16,1-13-16,-1 13 16,12-1-1,1 13-15,11-1 16,1 13-1,11 11-15,1 12 16,11-12 0,-11 0-16,-13-11 15,25 11-15,12 12 16,24 24 0,0 0-16,-12-24 15,-1 12 1,38 11-16,35 13 15,-48-12-15,0 0 16,61-12 0,-1 0-16,-48-1 15,49 25 1,-1 0-16,-47-24 16,11 0-1,12 11-15,-24 1 16,-12 12-16,-12-24 15,36 0 1,-11-12-16,-25 0 16,12 24-1,-12-12-15,0-12 16,-13-12-16,-35-12 16,0 1-1,11 11-15,25 0 16,-12 0-1,0-11-15,-13-1 16,-11 0 0,-13-11-16,1-13 15,11 13 1,1-25-16,-1 13 16,1 0-16,-12-13 15,-13 1 1,0 0-16,-11 11 15,11 25 1,-48-60-16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09.52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DC4E51-DD54-4FC6-8643-678AB9335721}" emma:medium="tactile" emma:mode="ink">
          <msink:context xmlns:msink="http://schemas.microsoft.com/ink/2010/main" type="inkDrawing" rotatedBoundingBox="10317,9303 16417,5327 16481,5424 10381,9401" semanticType="underline" shapeName="Other">
            <msink:sourceLink direction="with" ref="{41EC27B4-D761-4829-9D65-9B5614780EE8}"/>
            <msink:sourceLink direction="with" ref="{4F55D205-15DA-4556-A458-245B3EB2FDDA}"/>
            <msink:sourceLink direction="with" ref="{7856FDAC-10BC-4B0C-8E72-BBA2F9C264D1}"/>
          </msink:context>
        </emma:interpretation>
      </emma:emma>
    </inkml:annotationXML>
    <inkml:trace contextRef="#ctx0" brushRef="#br0">6108 0 0,'0'0'16,"0"0"-1,0 0-15,0 0 16,0 0-16,0 0 16,-12 0-1,0 0-15,-13 12 16,1 0 0,0 0-16,-12 12 15,-1 0 1,-11-1-16,12-11 15,0 0-15,-1 0 16,37-12 0,-193 130-16,193-130 15,0 0 1,0 0-16,-12 12 16,-25 12-1,1 0-15,-12 11 16,-1-11-16,1 0 15,0-12 1,-13 23-16,13 1 16,11-12-1,-11 11-15,12-11 16,-13 12-16,-11-1 16,-1 1-1,-11-1-15,11 1 16,1-12-1,-1-1-15,13 13 16,-12 11 0,-1 13-16,1-13 15,-13 13-15,0 11 16,-11-12 0,11-11-16,13-1 15,-1-11 1,1 11-16,-13 1 15,-11-1-15,-1 12 16,0-11 0,13 11-16,-1 1 15,25-25 1,-25 13-16,13-13 16,-13 1-1,-12-1-15,13 1 16,-1 11-16,13-11 15,-13 12 1,1 11-16,-13 0 16,-12 1-1,0-1-15,13 0 16,-1-11 0,25-13-16,-13 13 15,0-1-15,1 1 16,-13-1-1,13 1-15,-13 11 16,12-12 0,13 1-16,-1-1 15,1 1-15,-25-1 16,13 1 0,-1-13-16,13 1 15,-1 0 1,1 11-16,-1 0 15,1 1 1,-1-1-16,1 1 16,-13-1-16,13-11 15,-1 0 1,1-1-16,11-11 16,13 0-1,0-1-15,0 1 16,-1 0-16,1 0 15,0-1 1,12-11-16,-13 0 16,1 12-1,0-1-15,12-11 16,-13 12 0,13-12-16,0 12 15,0-1-15,-1 1 16,1 0-1,0 11-15,0-11 16,12-12 0,0 0-16,12-12 15,0 0-15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21.66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9CC567-5B53-4259-91E6-8D5212012B84}" emma:medium="tactile" emma:mode="ink">
          <msink:context xmlns:msink="http://schemas.microsoft.com/ink/2010/main" type="inkDrawing" rotatedBoundingBox="10280,5437 20133,8943 20085,9080 10232,5573" semanticType="callout" shapeName="Other">
            <msink:sourceLink direction="with" ref="{02B45937-7EA7-4991-B21B-3958DED2B0FA}"/>
            <msink:sourceLink direction="with" ref="{F3568C99-CB37-4657-940C-9F6BAE87D2C4}"/>
          </msink:context>
        </emma:interpretation>
      </emma:emma>
    </inkml:annotationXML>
    <inkml:trace contextRef="#ctx0" brushRef="#br0">0 0 0,'0'0'16,"0"0"-16,0 0 15,0 0 1,0 0-16,0 0 15,12 0 1,12 12-16,0 0 16,37 11-16,-1 1 15,13 0 1,-1-1-16,1 1 16,24 12-1,48 11-15,-24 1 16,12 11-1,0 0-15,36 13 16,-11-13-16,-13 0 16,36 12-1,25-11-15,-49-13 16,61 36 0,-1 0-16,-11-11 15,48 11-15,-48-12 16,11-12-1,62 12-15,-62 12 16,61 1 0,-48-1-16,61 23 15,-74-23 1,61 1-16,-11-1 16,-26 0-16,50 35 15,-49-23 1,36 0-16,-73-24 15,122 24 1,-109-23-16,60 46 16,-60-23-16,-13 0 15,49-12 1,-60-24-16,-13 13 16,37-1-1,-61 0-15,0 0 16,1-23-16,-13 11 15,-36-11 1,-25-1-16,-11-11 16,-25-13-1,25 13-15,-25 11 16,-48-47 0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28.64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F9E97B-886A-465D-9EFB-74DF27433ACD}" emma:medium="tactile" emma:mode="ink">
          <msink:context xmlns:msink="http://schemas.microsoft.com/ink/2010/main" type="inkDrawing" rotatedBoundingBox="18981,2678 20567,899 20666,987 19081,2767" semanticType="verticalRange" shapeName="Line">
            <msink:sourceLink direction="with" ref="{5895D784-402B-4167-B877-E509F88B8B85}"/>
          </msink:context>
        </emma:interpretation>
      </emma:emma>
    </inkml:annotationXML>
    <inkml:trace contextRef="#ctx0" brushRef="#br0">1585 0 0,'0'0'15,"0"0"-15,0 0 16,0 0-1,0 0-15,0 0 16,0 0 0,-12 12-16,0 0 15,-1 0 1,-11 0-16,-12 12 16,-12 11-16,-1-11 15,-35 35 1,11 12-16,0-11 15,-11 23 1,11-12-16,13-12 16,-25 24-1,0 12-15,13-12 16,-1 24-16,13-24 16,11 0-1,-11 0-15,12 0 16,-13 1-16,-12 22 15,1-11 1,-1 0-16,1-12 16,11 0-1,61-83-15</inkml:trace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29.94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A0F8371-9B73-451E-946E-D0A3D06114FF}" emma:medium="tactile" emma:mode="ink">
          <msink:context xmlns:msink="http://schemas.microsoft.com/ink/2010/main" type="inkDrawing" rotatedBoundingBox="12441,9531 20694,969 21000,1264 12747,9826" semanticType="underline" shapeName="Other">
            <msink:sourceLink direction="with" ref="{70EE7BD0-E666-4996-9C59-19665C7EC9DF}"/>
          </msink:context>
        </emma:interpretation>
      </emma:emma>
    </inkml:annotationXML>
    <inkml:trace contextRef="#ctx0" brushRef="#br0">8309 0 0,'0'0'15,"0"0"-15,0 0 16,0 0-1,-12 12-15,0 12 16,-12-1 0,-12 25-16,-25 23 15,-35 24-15,-13 12 16,12-12 0,12-24-16,1 24 15,-13 12 1,-12 11-16,-12 13 15,24-36 1,0 23-16,1 25 16,11-1-16,-24-11 15,0-13 1,0 13-16,25-12 16,-1 11-1,0-23-15,-35 12 16,-1 23-16,12-12 15,24-23 1,0 0-16,-36 35 16,-12 13-1,12-25-15,13-11 16,-25 35 0,-1-11-16,1-13 15,12-11-15,1 11 16,-14 25-1,1-13-15,12-35 16,13 23 0,-13 36-16,-37 12 15,37-47-15,13-12 16,-13 23 0,-12 12-16,-13-35 15,-11 12 1,24 11-16,-24 12 15,-12-11-15,48-37 16,-24 25 0,11 11-16,-11-11 15,24-24 1,13-1-16,-1 13 16,-12 12-1,-24-25-15,24-11 16,36-12-16,-12 12 15,-24 12 1,12-12-16,-12-12 16,25-12-1,11 1-15,0-13 16,-11 12 0,-1-12-16,12-11 15,25-1-15,-1 1 16,13-1-1,-1-11-15,1 0 16,12-13 0,-1 1-16,13 0 15,12-12 1,0-1-16,0 1 16,12-12-16,0 0 15,0 0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0:26.9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3C098A-CE84-47E6-AA0B-63545137AB47}" emma:medium="tactile" emma:mode="ink">
          <msink:context xmlns:msink="http://schemas.microsoft.com/ink/2010/main" type="inkDrawing" rotatedBoundingBox="20598,11904 20931,16837 20062,16896 19728,11963" semanticType="verticalRange" shapeName="Other">
            <msink:sourceLink direction="with" ref="{AEF9040A-9877-4A73-9DB7-B2E85D0CDC46}"/>
            <msink:sourceLink direction="with" ref="{AD013846-2EDB-46D9-89E5-55D311B150C7}"/>
            <msink:sourceLink direction="with" ref="{B132A366-BC7D-4C26-B1DA-1D975CC5A0DF}"/>
            <msink:sourceLink direction="with" ref="{4FB911EC-CFBD-44AF-B5AC-BB2E93AE898D}"/>
          </msink:context>
        </emma:interpretation>
      </emma:emma>
    </inkml:annotationXML>
    <inkml:trace contextRef="#ctx0" brushRef="#br0">250 0 0,'0'0'0,"0"0"15,12 0-15,0 0 16,-1 0 0,1 0-16,-12 0 15,0 0-15,0 0 16,0 0-1,0 23-15,-23 23 16,-36 58 0,0-11-16,0 22 15,0 47 1,35-23-16,13-24 16,11 36-16,11-13 15,13-22 1,23-24-16,12-11 15,12-11 1,-1-24-16,1 0 16,11-11-1,1-12-15,-12-12 16,-24-11-16,-12 12 16,-11-12-1,-13 0-15,-11 0 16,0 0-1,-11 0-15,-1 0 16,-12 0-16,1 11 16,-1 13-1,1 10-15,-13 12 16,13 12 0,-1 12-16,1-1 15,11-11 1,12 23-16,0 34 15,12 12-15,-12-34 16,11-1 0,1 35-16,0 12 15,0 0 1,-1-47-16,13 24 16,0 11-16,-1 0 15,1 0 1,11-11-16,0 22 15,-11 24 1,-12-23-16,-1-24 16,-22 24-1,-1 0-15,-12-24 16,-11-22-16,-12-12 16,0-12-1,-12-11-15,-47 0 16,0-24-1,12-22-15,11-12 16,12-12-16,71 12 16</inkml:trace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07.3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16338D-124B-4EF4-B4B0-040733EA589B}" emma:medium="tactile" emma:mode="ink">
          <msink:context xmlns:msink="http://schemas.microsoft.com/ink/2010/main" type="writingRegion" rotatedBoundingBox="22589,8937 23085,8937 23085,9685 22589,9685"/>
        </emma:interpretation>
      </emma:emma>
    </inkml:annotationXML>
    <inkml:traceGroup>
      <inkml:annotationXML>
        <emma:emma xmlns:emma="http://www.w3.org/2003/04/emma" version="1.0">
          <emma:interpretation id="{63605909-01C4-4D1C-A05A-65205EBF3D00}" emma:medium="tactile" emma:mode="ink">
            <msink:context xmlns:msink="http://schemas.microsoft.com/ink/2010/main" type="paragraph" rotatedBoundingBox="22589,8937 23085,8937 23085,9685 22589,9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E14F7-0EAF-46FD-8CBC-692A4F22DF8F}" emma:medium="tactile" emma:mode="ink">
              <msink:context xmlns:msink="http://schemas.microsoft.com/ink/2010/main" type="line" rotatedBoundingBox="22589,8937 23085,8937 23085,9685 22589,9685"/>
            </emma:interpretation>
          </emma:emma>
        </inkml:annotationXML>
        <inkml:traceGroup>
          <inkml:annotationXML>
            <emma:emma xmlns:emma="http://www.w3.org/2003/04/emma" version="1.0">
              <emma:interpretation id="{6E557EF2-2F46-4E6B-A160-DE83D3C7A330}" emma:medium="tactile" emma:mode="ink">
                <msink:context xmlns:msink="http://schemas.microsoft.com/ink/2010/main" type="inkWord" rotatedBoundingBox="22589,8937 23085,8937 23085,9685 22589,9685"/>
              </emma:interpretation>
            </emma:emma>
          </inkml:annotationXML>
          <inkml:trace contextRef="#ctx0" brushRef="#br0">133 0 0,'0'0'15,"0"0"1,0 0-16,0 0 16,0 0-16,0 0 15,0 0 1,0 0-16,0 12 15,0-12 1,-133 190-16,133-190 16,0 12-1,0 12-15,0 23 16,0 1-16,12 11 16,12-12-1,1-11-15,35 11 16,37 1-1,-97-48-15</inkml:trace>
          <inkml:trace contextRef="#ctx0" brushRef="#br0" timeOffset="-385.3741">-36 368 0,'0'0'15,"0"0"-15,0 0 16,-12 12 0,0-12-16,-13 0 15,-11 0-15,0-12 16,0 0-1,11 0-15,1-11 16,12-1 0,0 0-16,24-11 15,0-1 1,12 0-16,13 1 16,-13 11-16,0 12 15,0 0 1,-12 12-16,0 12 15,1 24 1,-13 23-16,-13 60 16,-23-1-16,0-23 15,0-23 1,-1-13-16,13-23 16,12-1-1,0-23-15,12 0 16,0-12-1</inkml:trace>
        </inkml:traceGroup>
      </inkml:traceGroup>
    </inkml:traceGroup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1:41.14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0B73CF-2C97-43C6-AEE7-F260C7D12B8D}" emma:medium="tactile" emma:mode="ink">
          <msink:context xmlns:msink="http://schemas.microsoft.com/ink/2010/main" type="inkDrawing" rotatedBoundingBox="12679,5788 33731,8396 33673,8864 12622,6256" shapeName="Other"/>
        </emma:interpretation>
      </emma:emma>
    </inkml:annotationXML>
    <inkml:trace contextRef="#ctx0" brushRef="#br0">0 39 0,'0'0'0,"0"0"16,0 0-16,13 0 15,11-12 1,12 12-16,12-12 15,1 12 1,-1 0-16,1 0 16,11 0-16,25-11 15,36 11 1,24 0-16,-36 0 16,-13 0-1,74 0-15,23 0 16,-48 0-16,49 0 15,24 11 1,-49-11-16,61 0 16,-13 0-1,-11 12-15,60-12 16,-48 12 0,48 0-16,-24 0 15,-24 12 1,60-1-16,-60 13 15,84 0-15,-36-13 16,48 13 0,-72 11-16,97-11 15,-85-12-15,73 11 16,-37 1 0,73-1-16,-37 1 15,25 12 1,36-13-16,-48 1 15,72 23 1,-60-11-16,0-1 16,96 36-1,-84-35-15,-12 11 16,84 0-16,-84-11 16,-25-1-1,98 1-15,-122-13 16,61 13-1,24 11-15,-72 0 16,60 1-16,-97-13 16,60 12-1,-47-11-15,23-1 16,-48-11 0,25 0-16,-25-1 15,36 1-15,-84-1 16,72 1-1,-84 0-15,48-1 16,-25 13 0,-11-13-16,0-11 15,-25 12 1,25-1-16,-12 1 16,-37-1-16,0-11 15,49 0 1,-61 0-16,-24-1 15,25-11 1,11 12-16,-48 0 16,-24-12-16,12-1 15,11 1 1,-11 0-16,-12 12 16,-12-12-1,-13 0-15,1-1 16,12 13-1,-1-12-15,1 0 16,-13 0-16,-11 0 16,-13 0-1,-48-12-15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37.3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CEF0D38-9415-4046-8379-071B1A51CD2F}" emma:medium="tactile" emma:mode="ink">
          <msink:context xmlns:msink="http://schemas.microsoft.com/ink/2010/main" type="writingRegion" rotatedBoundingBox="4250,11668 4232,3534 16722,3507 16739,11641"/>
        </emma:interpretation>
      </emma:emma>
    </inkml:annotationXML>
    <inkml:traceGroup>
      <inkml:annotationXML>
        <emma:emma xmlns:emma="http://www.w3.org/2003/04/emma" version="1.0">
          <emma:interpretation id="{0A0AE3ED-F6D0-4850-A8C8-023BEE860226}" emma:medium="tactile" emma:mode="ink">
            <msink:context xmlns:msink="http://schemas.microsoft.com/ink/2010/main" type="paragraph" rotatedBoundingBox="4931,10117 3817,6974 4870,6601 5985,97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1D8800-EE8F-41D3-A8BA-BF63D2ADAE8E}" emma:medium="tactile" emma:mode="ink">
              <msink:context xmlns:msink="http://schemas.microsoft.com/ink/2010/main" type="line" rotatedBoundingBox="4931,10117 3817,6974 4870,6601 5985,9744"/>
            </emma:interpretation>
          </emma:emma>
        </inkml:annotationXML>
        <inkml:traceGroup>
          <inkml:annotationXML>
            <emma:emma xmlns:emma="http://www.w3.org/2003/04/emma" version="1.0">
              <emma:interpretation id="{16F30B33-6183-42EC-9647-6957779179F8}" emma:medium="tactile" emma:mode="ink">
                <msink:context xmlns:msink="http://schemas.microsoft.com/ink/2010/main" type="inkWord" rotatedBoundingBox="4931,10117 3817,6974 4870,6601 5985,9744"/>
              </emma:interpretation>
            </emma:emma>
          </inkml:annotationXML>
          <inkml:trace contextRef="#ctx0" brushRef="#br0">-1222 522 0,'0'0'15,"0"0"-15,0 0 16,0 0-16,0 0 16,0 12-1,-12 0-15,0 0 16,-24 0 0,-1 0-16,-11-1 15,0 1-15,-13-12 16,1-12-1,-13-11-15,1-1 16,23 0 0,1-11-16,12 11 15,-1-12 1,1 1-16,0-1 16,12 1-16,11-13 15,13-11 1,0-1-16,25 1 15,11 12 1,12-1-16,25 13 16,-13 11-1,1 24-15,-1 0 16,1 24-16,11 11 16,13 13-1,0-1-15,-25 1 16,-11-13-1,-13 1-15,-24-1 16,-12 13-16,-24 11 16,-25 12-1,-11 1-15,11-25 16,1 0 0,48-47-16</inkml:trace>
          <inkml:trace contextRef="#ctx0" brushRef="#br0" timeOffset="1114.4988">-1645-546 0,'0'0'0,"0"0"15,0 0-15,0 0 16,0 12-1,-12 24-15,0 11 16,0 1 0,0-1-16,-1-11 15,1-1 1,0-11-16,0 0 16,-12 0-16,0-1 15,0-11 1,-1 0-16,-11 0 15,12 0 1,0-12-16,0 0 16,-1 0-16,1-12 15,0 0 1,0 0-16,12 0 16,0 0-1,-1 1-15,13 11 16,0-12-1,13-12-15,11 0 16,24-11-16,13-13 16,35 1-1,-11 11-15,12 12 16,-97 24 0</inkml:trace>
          <inkml:trace contextRef="#ctx0" brushRef="#br0" timeOffset="680.3815">-1972-795 0,'0'0'15,"0"0"-15,0 0 16,0 0 0,0 0-16,0 0 15,0 0 1,0 24-16,12 23 15,-12 48 1,13 0-16,-13-12 16,12-12-1,0-23-15,0-1 16,0-11-16,0 0 16,0-13-1,0-11-15,0-12 16,0 0-1,0 0-15,-12 0 16</inkml:trace>
          <inkml:trace contextRef="#ctx0" brushRef="#br0" timeOffset="2089.2677">-1814-1899 0,'0'0'15,"0"12"-15,-13 12 16,-23 24-16,0-1 16,0-11-1,-25-1-15,-11-11 16,-1 0-1,-12-1-15,13-11 16,11 0 0,1 0-16,11 0 15,13 0-15,0 0 16,12-1 0,12 1-16,-1 0 15,13 0 1,0 12-16,0 0 15,13-1-15,-1 1 16,12 23 0,24 25-16,-48-72 15</inkml:trace>
          <inkml:trace contextRef="#ctx0" brushRef="#br0" timeOffset="1665.0599">-1742-1578 0,'0'0'0,"0"0"16,0 0-1,0 0-15,0 12 16,0 11 0,0 1-16,0 12 15,-12-1-15,-12 1 16,0 0 0,-13 11-16,1 12 15,0-11 1,0-13-16,36-35 15</inkml:trace>
          <inkml:trace contextRef="#ctx0" brushRef="#br0" timeOffset="2355.9435">-2625-842 0,'0'0'16,"0"0"-1,0 0-15,12 0 16,37-24 0,23-24-16,25 1 15,-24-1-15,-73 48 16</inkml:trace>
          <inkml:trace contextRef="#ctx0" brushRef="#br0" timeOffset="2769.886">-2576-1792 0,'0'0'16,"12"-12"-16,24-23 15,24-48 1,1-12-16,-1-24 16,-23 24-1,-25 12-15,-12 12 16,-12 12-16,-13 23 16,1 12-1,-24 1-15,0 23 16,-13 11-1,-12 1-15,13 12 16,24 0-16,12-1 16,11 13-1,26 12-15,23 11 16,12-12 0,49 1-16,36-1 15,-133-47 1</inkml:trace>
        </inkml:traceGroup>
      </inkml:traceGroup>
    </inkml:traceGroup>
    <inkml:traceGroup>
      <inkml:annotationXML>
        <emma:emma xmlns:emma="http://www.w3.org/2003/04/emma" version="1.0">
          <emma:interpretation id="{C1782F98-8322-4AE0-B110-2AF0128D798F}" emma:medium="tactile" emma:mode="ink">
            <msink:context xmlns:msink="http://schemas.microsoft.com/ink/2010/main" type="paragraph" rotatedBoundingBox="6924,9804 7376,3513 7703,3536 7251,9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0D8DE1-ACD1-48F4-94E1-A7D41B3D9F05}" emma:medium="tactile" emma:mode="ink">
              <msink:context xmlns:msink="http://schemas.microsoft.com/ink/2010/main" type="line" rotatedBoundingBox="6924,9804 7376,3513 7703,3536 7252,9828"/>
            </emma:interpretation>
          </emma:emma>
        </inkml:annotationXML>
        <inkml:traceGroup>
          <inkml:annotationXML>
            <emma:emma xmlns:emma="http://www.w3.org/2003/04/emma" version="1.0">
              <emma:interpretation id="{967DDA65-7C1A-48F3-B70B-BC49168E9D1F}" emma:medium="tactile" emma:mode="ink">
                <msink:context xmlns:msink="http://schemas.microsoft.com/ink/2010/main" type="inkWord" rotatedBoundingBox="6924,9804 6976,9084 7303,9107 7251,9828"/>
              </emma:interpretation>
            </emma:emma>
          </inkml:annotationXML>
          <inkml:trace contextRef="#ctx0" brushRef="#br0" timeOffset="175895.6822">0 0 0,'0'0'0,"0"0"16,0 0-1,0 0-15,0 0 16,0 0-16,0 0 16,0 0-1,0 0-15,0 0 16,0 0-1,0 0-15,12 24 16,24 23 0,1 13-16,-1-1 15,0 0-15,0 13 16,1-1 0,-13 0-16,12 12 15,-36-83 1</inkml:trace>
          <inkml:trace contextRef="#ctx0" brushRef="#br0" timeOffset="175441.8442">290-178 0,'0'0'16,"0"0"-16,0 0 15,0 0 1,0 0-16,0 0 16,0 12-1,-12 24-15,0 11 16,0 24-16,-12-11 15,12-1 1,-13-12-16,13-11 16,0 0-1,-12-1-15,12 1 16,0-1 0,0-11-16,0 0 15,0 11-15,-1-11 16,13-12-1,0 0-15,0-12 16,0 0 0</inkml:trace>
          <inkml:trace contextRef="#ctx0" brushRef="#br0" timeOffset="176791.1791">278 95 0,'0'0'0,"0"0"15,0 0 1,0 0-16,0 0 15</inkml:trace>
          <inkml:trace contextRef="#ctx0" brushRef="#br0" timeOffset="176996.7131">254-166 0,'0'0'0</inkml:trace>
        </inkml:traceGroup>
        <inkml:traceGroup>
          <inkml:annotationXML>
            <emma:emma xmlns:emma="http://www.w3.org/2003/04/emma" version="1.0">
              <emma:interpretation id="{E77ADE4B-4625-4D4B-8B90-FC967E8F540D}" emma:medium="tactile" emma:mode="ink">
                <msink:context xmlns:msink="http://schemas.microsoft.com/ink/2010/main" type="inkWord" rotatedBoundingBox="7275,8557 7277,8522 7287,8523 7285,8558"/>
              </emma:interpretation>
            </emma:emma>
          </inkml:annotationXML>
          <inkml:trace contextRef="#ctx0" brushRef="#br0" timeOffset="177184.9798">314-724 0,'0'0'16,"0"0"-16,0-12 15,12-11-15,-12 23 16</inkml:trace>
        </inkml:traceGroup>
        <inkml:traceGroup>
          <inkml:annotationXML>
            <emma:emma xmlns:emma="http://www.w3.org/2003/04/emma" version="1.0">
              <emma:interpretation id="{2CC9D14D-A004-459F-8D20-EE3B1B23A38A}" emma:medium="tactile" emma:mode="ink">
                <msink:context xmlns:msink="http://schemas.microsoft.com/ink/2010/main" type="inkWord" rotatedBoundingBox="7250,7374 7252,7358 7267,7360 7265,7375"/>
              </emma:interpretation>
            </emma:emma>
          </inkml:annotationXML>
          <inkml:trace contextRef="#ctx0" brushRef="#br0" timeOffset="177333.2675">290-1922 0,'0'0'16,"0"0"-1</inkml:trace>
        </inkml:traceGroup>
        <inkml:traceGroup>
          <inkml:annotationXML>
            <emma:emma xmlns:emma="http://www.w3.org/2003/04/emma" version="1.0">
              <emma:interpretation id="{26725C68-5282-4D3E-A2DF-D65A84800510}" emma:medium="tactile" emma:mode="ink">
                <msink:context xmlns:msink="http://schemas.microsoft.com/ink/2010/main" type="inkWord" rotatedBoundingBox="7311,6125 7316,6053 7324,6054 7319,6126"/>
              </emma:interpretation>
            </emma:emma>
          </inkml:annotationXML>
          <inkml:trace contextRef="#ctx0" brushRef="#br0" timeOffset="177500.8043">351-3156 0,'0'0'0,"0"-24"16,12-24 0,-12 48-16</inkml:trace>
        </inkml:traceGroup>
        <inkml:traceGroup>
          <inkml:annotationXML>
            <emma:emma xmlns:emma="http://www.w3.org/2003/04/emma" version="1.0">
              <emma:interpretation id="{686C7261-8EA5-446D-B441-AAB1FAABE1E6}" emma:medium="tactile" emma:mode="ink">
                <msink:context xmlns:msink="http://schemas.microsoft.com/ink/2010/main" type="inkWord" rotatedBoundingBox="7502,4652 7529,4274 7545,4275 7518,4654"/>
              </emma:interpretation>
            </emma:emma>
          </inkml:annotationXML>
          <inkml:trace contextRef="#ctx0" brushRef="#br0" timeOffset="177716.4589">556-4628 0,'0'0'0,"0"-12"15,0 0 1,0-23-16,0-36 15,12-1 1,-12 1-16,0 12 16,0 11-1,0 48-15</inkml:trace>
        </inkml:traceGroup>
        <inkml:traceGroup>
          <inkml:annotationXML>
            <emma:emma xmlns:emma="http://www.w3.org/2003/04/emma" version="1.0">
              <emma:interpretation id="{7B8ED026-C281-4DC7-BDAB-D2428056CF91}" emma:medium="tactile" emma:mode="ink">
                <msink:context xmlns:msink="http://schemas.microsoft.com/ink/2010/main" type="inkWord" rotatedBoundingBox="7517,3597 7522,3523 7567,3527 7561,3601"/>
              </emma:interpretation>
            </emma:emma>
          </inkml:annotationXML>
          <inkml:trace contextRef="#ctx0" brushRef="#br0" timeOffset="177874.9269">556-5684 0,'0'0'0,"0"0"16,0 0-16,0-12 16,12 0-1,0 0-15,1 1 16,-1-13 0,-12 24-16</inkml:trace>
        </inkml:traceGroup>
      </inkml:traceGroup>
    </inkml:traceGroup>
    <inkml:traceGroup>
      <inkml:annotationXML>
        <emma:emma xmlns:emma="http://www.w3.org/2003/04/emma" version="1.0">
          <emma:interpretation id="{4F0A02AE-27E7-4C0A-8E3F-BF090C9C4423}" emma:medium="tactile" emma:mode="ink">
            <msink:context xmlns:msink="http://schemas.microsoft.com/ink/2010/main" type="paragraph" rotatedBoundingBox="7875,11091 8757,3882 9998,4033 9116,11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084B72-B9DB-4A5C-A073-8FBC99A34FBF}" emma:medium="tactile" emma:mode="ink">
              <msink:context xmlns:msink="http://schemas.microsoft.com/ink/2010/main" type="line" rotatedBoundingBox="7875,11091 8757,3882 9998,4033 9116,11243">
                <msink:destinationLink direction="with" ref="{C4E81151-BE25-4254-BB6B-B2D4B73745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4C5BA2E-2A8F-4797-84F5-C368E3D7AE10}" emma:medium="tactile" emma:mode="ink">
                <msink:context xmlns:msink="http://schemas.microsoft.com/ink/2010/main" type="inkWord" rotatedBoundingBox="7875,11091 8003,10047 8831,10149 8704,11193"/>
              </emma:interpretation>
            </emma:emma>
          </inkml:annotationXML>
          <inkml:trace contextRef="#ctx0" brushRef="#br1" timeOffset="16030.9667">1475 843 0,'0'0'0,"0"0"16,0 0-16,0 0 15,0 0 1,0-12-16,0 0 16,0 12-1,0 0-15,0 0 16,0 0-16,-12 0 16,-12 12-1,-12 12-15,0-1 16,-1 25-1,1 11-15,12 0 16,0 1 0,24-13-16,0 1 15,12-13-15,12 13 16,0-25 0,0 1-16,13 0 15,11 0 1,-48-24-16</inkml:trace>
          <inkml:trace contextRef="#ctx0" brushRef="#br1" timeOffset="16267.3743">1657 1222 0,'0'12'16,"-12"24"-1,12 35-15,12 48 16,12 47-16,0-24 16,13 1-1,-37-143-15</inkml:trace>
          <inkml:trace contextRef="#ctx0" brushRef="#br1" timeOffset="15567.0632">1076 1068 0,'0'0'16,"0"0"-16,0 0 15,0 0 1,0 0-16,0 0 15,0 0-15,-12 0 16,0 0 0,0-12-16,0 0 15,0 1 1,12-1-16,0-12 16,0 0-1,12 0-15,12-11 16,0 11-16,13 12 15,-1 0 1,0 24-16,-12 0 16,1 12-1,-13 47-15,0 36 16,-12-12 0,0-24-16,-12-12 15,0-11-15,-1-13 16,1-11-1,0 0-15,0 0 16,12-24 0</inkml:trace>
        </inkml:traceGroup>
        <inkml:traceGroup>
          <inkml:annotationXML>
            <emma:emma xmlns:emma="http://www.w3.org/2003/04/emma" version="1.0">
              <emma:interpretation id="{BE0E2E2F-02D8-4A98-8C15-C05A95EA8290}" emma:medium="tactile" emma:mode="ink">
                <msink:context xmlns:msink="http://schemas.microsoft.com/ink/2010/main" type="inkWord" rotatedBoundingBox="8747,9690 8994,7679 9439,7734 9193,9745"/>
              </emma:interpretation>
            </emma:emma>
          </inkml:annotationXML>
          <inkml:trace contextRef="#ctx0" brushRef="#br1" timeOffset="13096.9664">2298-83 0,'0'0'0,"0"0"16,0 0-1,0 0-15,0 0 16,0 0 0,0 0-16,0 0 15,0 0-15,0 0 16,0 0-1,0 0-15,0 0 16,0 0 0,0 0-16,0 0 15,0 0-15,0 0 16,0-12 0,0 12-16,0 0 15,0-12 1,0 0-16,0 12 15,0-11 1,0 11-16,0-12 16,0 0-16,0 0 15,0 0 1,0 0-16,0 0 16,0 1-1,0-1-15,0 12 16,0 0-1,0 0-15,0 0 16,0 0-16,0 0 16,0 0-1,0 0-15,-12 23 16,-24 25 0,-1 35-16,-11 24 15,12-24-15,-1-12 16,1-12-1,0-11-15,12-13 16,-1 1 0,1 0-16,12-13 15,12-23-15</inkml:trace>
          <inkml:trace contextRef="#ctx0" brushRef="#br1" timeOffset="13500.9552">1887-95 0,'0'0'0,"0"0"16,0 0 0,0 0-16,0 0 15,0 0-15,0 0 16,0 0-1,0 0-15,12 24 16,12 35 0,12 24-16,1-11 15,11-1-15,12 0 16,25 12 0,-85-83-16</inkml:trace>
          <inkml:trace contextRef="#ctx0" brushRef="#br1" timeOffset="20793.14">2056 131 0,'0'0'0,"0"0"16,0 0-16,0 0 15,0 0 1,0 0-16,0 0 15</inkml:trace>
          <inkml:trace contextRef="#ctx0" brushRef="#br1" timeOffset="20959.5865">2092-273 0,'0'0'15</inkml:trace>
          <inkml:trace contextRef="#ctx0" brushRef="#br1" timeOffset="21137.2681">2080-700 0,'0'0'15,"0"0"1,0 0-16,0 0 16,0-12-16,0 12 15</inkml:trace>
          <inkml:trace contextRef="#ctx0" brushRef="#br1" timeOffset="21274.1491">2153-1163 0,'0'0'16,"0"0"-16,0 0 16,0 0-1,0 0-15,0 0 16</inkml:trace>
          <inkml:trace contextRef="#ctx0" brushRef="#br1" timeOffset="21424.2567">2032-1578 0,'0'0'0,"0"0"16,0-24-1,0 24-15</inkml:trace>
        </inkml:traceGroup>
        <inkml:traceGroup>
          <inkml:annotationXML>
            <emma:emma xmlns:emma="http://www.w3.org/2003/04/emma" version="1.0">
              <emma:interpretation id="{945275E1-CF9D-41AA-B092-461B84B5DBFC}" emma:medium="tactile" emma:mode="ink">
                <msink:context xmlns:msink="http://schemas.microsoft.com/ink/2010/main" type="inkWord" rotatedBoundingBox="9018,7011 9223,5330 9316,5342 9110,7022"/>
              </emma:interpretation>
            </emma:emma>
          </inkml:annotationXML>
          <inkml:trace contextRef="#ctx0" brushRef="#br1" timeOffset="21737.7201">2092-2266 0,'0'0'15,"0"0"1,0-12-16,0 0 16,12-12-16,1-11 15,-1-1 1,0 0-16,0-11 16,0-1-1,0 13-15,-12-1 16,0 1-1,0-1-15,0-11 16,0-1-16,12 1 16,0 11-1,0 0-15,-12 13 16,0 23 0</inkml:trace>
          <inkml:trace contextRef="#ctx0" brushRef="#br1" timeOffset="21867.1963">2274-3334 0,'0'0'0,"0"0"16,0 0 0,0-12-16,0 0 15,0 0 1,12 0-16,-12 12 16</inkml:trace>
          <inkml:trace contextRef="#ctx0" brushRef="#br1" timeOffset="22014.0104">2274-3833 0,'0'0'16,"0"0"-16,0-12 15,0-11 1,-12-1-16,12 0 16,0-11-1,0 35-15</inkml:trace>
        </inkml:traceGroup>
        <inkml:traceGroup>
          <inkml:annotationXML>
            <emma:emma xmlns:emma="http://www.w3.org/2003/04/emma" version="1.0">
              <emma:interpretation id="{0857F926-B10E-4C54-8987-8A7D2BF42FEC}" emma:medium="tactile" emma:mode="ink">
                <msink:context xmlns:msink="http://schemas.microsoft.com/ink/2010/main" type="inkWord" rotatedBoundingBox="8932,4809 9041,3916 9998,4033 9889,4927">
                  <msink:destinationLink direction="with" ref="{800F084B-4837-4CC9-BB01-28AF33CE0158}"/>
                </msink:context>
              </emma:interpretation>
            </emma:emma>
          </inkml:annotationXML>
          <inkml:trace contextRef="#ctx0" brushRef="#br1" timeOffset="22134.8054">2262-4557 0,'0'0'0,"0"0"16,0 0 0,0 0-16,0 0 15</inkml:trace>
          <inkml:trace contextRef="#ctx0" brushRef="#br1" timeOffset="22419.4472">2189-4925 0,'0'0'16,"0"0"-16,0 0 15,0 0 1,0 0-16,0-11 15,0-1 1,0-12-16,0 0 16,0 1-16,0-1 15,0 0 1,0 12-16,0-12 16,0 1-1,0 11-15,0 0 16,0 12-1,0 0-15</inkml:trace>
          <inkml:trace contextRef="#ctx0" brushRef="#br1" timeOffset="24419.3204">2129-5257 0,'0'0'0,"0"0"15,0 0-15,0 0 16,0 0-1,0 0-15,0 0 16,0 0 0,-12-12-16,12 12 15,0 0-15,0-12 16,0 1 0,12-1-16,12-12 15,0 24 1,12 0-16,-12 0 15,-11 0 1,-1 12-16,-12 0 16,0 11-16,-12 1 15,-13 0 1,-11 0-16,12-12 16,-12-12-1,11 0-15,13-12 16,0 0-16,12 12 15</inkml:trace>
          <inkml:trace contextRef="#ctx0" brushRef="#br1" timeOffset="25169.4889">2383-5257 0,'0'0'16,"0"0"-16,0 0 16,0 0-16,0 0 15,-12 12 1,-1 0-16,-11 0 15,0-12 1,0 0-16,0 0 16,-1-12-1,13 0-15,0 0 16,12 0-16,0 0 16,0 1-1,0-1-15,12 0 16,0 12-1,1 0-15,-1 0 16,0 12-16,-12 0 16,0 11-1,0-11-15,-12 12 16,-13 0 0,-11-12-16,0-12 15,0 0 1,11 0-16,1-12 15,12 0-15,12 0 16,0-12 0,0 12-16,12-11 15,25 11 1,11 12-16,0 0 16,1 12-1,-13-1-15,-12 1 16,-12 12-16,-12-24 15</inkml:trace>
          <inkml:trace contextRef="#ctx0" brushRef="#br1" timeOffset="25769.8318">2346-5209 0,'0'0'0,"0"0"16,-12 0-16,0 12 15,0-12 1,-12 0-16,0 0 15,-1 0 1,13 0-16,0 0 16,0-12-1,0 0-15,12 0 16,0 0-16,0-12 16,12 1-1,0-1-15,0 12 16,13 0-1,-1 12-15,-12 0 16,0 12-16,-12-12 16,-12 12-1,0 0-15,-12 0 16,-1-1 0,-11 1-16,12 0 15,24-12 1</inkml:trace>
          <inkml:trace contextRef="#ctx0" brushRef="#br1" timeOffset="30023.8498">2673-4663 0,'0'0'0,"0"0"16,0 0 0,0 0-16,0 0 15,0-12 1,0 0-16,-12 0 16,0 0-1,0 0-15,0-12 16,-13-11-16,1-1 15,0-11 1,0-1-16,0 13 16,-13-13-1,1 13-15,-12-1 16,11 12-16,1 1 16,12-1-1,0 12-15,-1 0 16,13 0-1,0 0-15,0 1 16,12 11 0,0 0-16,0 0 15,0 0-15,0 0 16,12 11 0,0 1-16,25 12 15,11 23 1,13 13-16,-1-1 15,-12-11 1,1-1-16,-1 1 16,13 23-16,-1 0 15,-12 0 1,1 12-16,-1-12 16,1 1-1,-13-25-15,-36-47 16</inkml:trace>
          <inkml:trace contextRef="#ctx0" brushRef="#br1" timeOffset="32823.5066">2419-4770 0,'0'0'0,"0"0"16,0 0-16,0 0 15,0 0 1,0 0-16,0-12 16,0 0-1,-12-12-15,0-11 16,-12-13-16,-1 1 15,-11-13 1,12 13-16,0-1 16,-1 13-1,1-1-15,12 13 16,0-1-16,0 12 16,0 0-1,12 12-15,0 0 16,0 0-1,0 12-15,12 24 16,0 11 0,12 0-16,13 1 15,-1-1-15,0 1 16,-12-13 0,1-11-16,-13 0 15,0-12 1,-12-12-16,0 0 15,0 0-15,0 0 16,-12-12 0,0-24-16,-1-11 15,-11 11 1,0-11-16,12 23 16,0 12-1,12 12-15,0 0 16,0 0-16,0 36 15,12 11 1,48 48-16,-60-95 16</inkml:trace>
          <inkml:trace contextRef="#ctx0" brushRef="#br1" timeOffset="71133.7387">2443-5079 0,'0'0'16,"0"0"-16,0 0 15,0 0 1,0 0-16,0 0 16,0 0-1,0 0-15,0 0 16,0 0-16,0 0 16,0 0-1,0 0-15,0 0 16,0 0-1,12 12-15,0 12 16,0 11-16,13 1 16,-13 0-1,12 11-15,0-11 16,12 23 0,49 24-16,-85-83 15</inkml:trace>
          <inkml:trace contextRef="#ctx0" brushRef="#br1" timeOffset="71980.6751">2334-5019 0,'0'0'16,"0"0"-16,0 0 15,0 0 1,0 0-16,0 0 16,0 0-16,12 11 15,0 1 1,1 0-16,11 0 15,0 0 1,0 12-16,-12-13 16,0 1-1,0 0-15,0 0 16,1 0-16,-13-12 16,133 119-1,-133-119-15,0 0 16,0 0-1,0 0-15,0 0 16,0 0 0,0 0-16,0 11 15,12 13-15,-12-24 16</inkml:trace>
          <inkml:trace contextRef="#ctx0" brushRef="#br1" timeOffset="72471.7891">2612-4770 0,'0'0'15,"0"0"-15,0 0 16,0 0 0,0 0-16,0 12 15,0-12 1</inkml:trace>
        </inkml:traceGroup>
      </inkml:traceGroup>
    </inkml:traceGroup>
    <inkml:traceGroup>
      <inkml:annotationXML>
        <emma:emma xmlns:emma="http://www.w3.org/2003/04/emma" version="1.0">
          <emma:interpretation id="{C5BCA279-E531-4810-A39E-503565EFD450}" emma:medium="tactile" emma:mode="ink">
            <msink:context xmlns:msink="http://schemas.microsoft.com/ink/2010/main" type="paragraph" rotatedBoundingBox="10023,11665 9885,5471 10735,5452 10874,11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016373-EB4F-4B08-9C53-A5BE4693604D}" emma:medium="tactile" emma:mode="ink">
              <msink:context xmlns:msink="http://schemas.microsoft.com/ink/2010/main" type="line" rotatedBoundingBox="10023,11665 9885,5471 10735,5452 10874,11646">
                <msink:destinationLink direction="with" ref="{C4E81151-BE25-4254-BB6B-B2D4B73745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A10DED-9DCA-4DB7-A7A1-0EF314D1FABE}" emma:medium="tactile" emma:mode="ink">
                <msink:context xmlns:msink="http://schemas.microsoft.com/ink/2010/main" type="inkWord" rotatedBoundingBox="10023,11665 9995,10383 10845,10364 10874,11646"/>
              </emma:interpretation>
            </emma:emma>
          </inkml:annotationXML>
          <inkml:trace contextRef="#ctx0" brushRef="#br1" timeOffset="95601.7266">3483 1768 0,'0'0'0,"0"0"15,0 0 1,0 0-16,12-23 16,13-1-1,11-12-15,0 1 16,0 11-16,1 0 16,-1 12-1,-12 0-15,0 12 16,-12 0-1,1 12-15,-13 24 16,0 11-16,-13 1 16,1-1-1,-12-11-15,0-12 16,12-1 0,0-11-16,0 0 15,12-12 1,0 0-16,0 0 15,12 12-15,0 0 16,12 12 0,0-1-16,13 1 15,-1 0 1,0 11-16,-12 1 16,1 0-16,-13-1 15,-12 1 1,-12-1-16,-13 1 15,-23 0 1,-37 11-16,-11-11 16,-1-25-1,36-34-15,61 23 16</inkml:trace>
          <inkml:trace contextRef="#ctx0" brushRef="#br1" timeOffset="94536.1841">3145 1389 0,'0'0'0,"0"0"16,-12 0 0,-1 0-16,-11-12 15,12 0 1,0 0-16,0 0 15,0-12 1,12 1-16,0-13 16,12 0-16,0 1 15,12 11 1,-12 12-16,0 0 16,1 12-1,11 12-15,-12 12 16,12 12-16,-12-1 15,-12 1 1,0 11-16,0 1 16,-12 23-1,-24 24-15,12-12 16,-13-24-16,13-11 16,12-25-1,0-11-15,12-12 16,0 0-1</inkml:trace>
          <inkml:trace contextRef="#ctx0" brushRef="#br1" timeOffset="94980.1023">3447 1092 0,'0'0'16,"0"0"-16,0 0 15,0 0 1,0 0-16,0 0 16,0 0-16,0 0 15,0 0 1,0 0-16,0 0 15,-12 12 1,-12 23-16,-13 25 16,13-13-1,0 1-15,0-13 16,0 1-16,-1-1 16,13 1-1,0-12-15,0 11 16,0 1-1,12 0-15,12 11 16,0-11 0,12 11-16,13-11 15,11-13-15,-48-23 16</inkml:trace>
        </inkml:traceGroup>
        <inkml:traceGroup>
          <inkml:annotationXML>
            <emma:emma xmlns:emma="http://www.w3.org/2003/04/emma" version="1.0">
              <emma:interpretation id="{D7F3C2EF-8F9B-4C0D-BC61-737199B1FC04}" emma:medium="tactile" emma:mode="ink">
                <msink:context xmlns:msink="http://schemas.microsoft.com/ink/2010/main" type="inkWord" rotatedBoundingBox="10167,9694 10118,7507 10485,7499 10534,9685"/>
              </emma:interpretation>
            </emma:emma>
          </inkml:annotationXML>
          <inkml:trace contextRef="#ctx0" brushRef="#br1" timeOffset="93077.3743">3556-344 0,'0'0'0,"0"0"16,0 0-1,0 0-15,0 0 16,0 0-1,0 0-15,0 0 16,0 12-16,-12 12 16,-12 23-1,-13 36-15,-23 36 16,11-24 0,13-12-16,0-12 15,12-12-15,-1-11 16,1-1-1,12-23-15,0-12 16,12-12 0,0 0-16</inkml:trace>
          <inkml:trace contextRef="#ctx0" brushRef="#br1" timeOffset="93443.4816">3338-273 0,'0'0'16,"0"0"-16,0 0 15,0 0 1,0 0-16,12 0 16,0 0-1,0 0-15,1 0 16,-1 12 0,0 0-16,0 0 15,0 0 1,0 0-16,-12-12 15,0 0-15,0 0 16,0 0 0</inkml:trace>
          <inkml:trace contextRef="#ctx0" brushRef="#br1" timeOffset="93797.3947">3217-297 0,'0'0'0,"0"0"15,0 0 1,0 0-16,0 0 16,0 0-1,0 0-15,0 0 16,0 0-1,0 0-15,12 24 16,0 12-16,13 23 16,11 36-1,0 0-15,13-12 16,-13-24 0,0 1-16,0-13 15,-11 1-15,-1-1 16,0 1-1,-24-48-15</inkml:trace>
          <inkml:trace contextRef="#ctx0" brushRef="#br1" timeOffset="97647.8174">3483-641 0,'0'0'15,"0"0"-15,0 0 16,0 0 0,-12-12-16,0 1 15,0-1 1,0 0-16,0 0 16,12 0-16,0 0 15,0 12 1</inkml:trace>
          <inkml:trace contextRef="#ctx0" brushRef="#br1" timeOffset="97745.8288">3411-985 0,'0'0'15,"0"0"-15,0 0 16,0 0-16,0 0 16</inkml:trace>
          <inkml:trace contextRef="#ctx0" brushRef="#br1" timeOffset="97903.9957">3495-1305 0,'0'0'0,"0"0"15,0 0 1,0 0-16</inkml:trace>
          <inkml:trace contextRef="#ctx0" brushRef="#br1" timeOffset="98051.8367">3423-1744 0,'0'0'0,"0"-12"15,-12 0 1,12 0-16,0 12 15,0 0 1</inkml:trace>
        </inkml:traceGroup>
        <inkml:traceGroup>
          <inkml:annotationXML>
            <emma:emma xmlns:emma="http://www.w3.org/2003/04/emma" version="1.0">
              <emma:interpretation id="{F3568C99-CB37-4657-940C-9F6BAE87D2C4}" emma:medium="tactile" emma:mode="ink">
                <msink:context xmlns:msink="http://schemas.microsoft.com/ink/2010/main" type="inkWord" rotatedBoundingBox="10312,6960 10278,5462 10375,5460 10409,6958">
                  <msink:destinationLink direction="with" ref="{399CC567-5B53-4259-91E6-8D5212012B84}"/>
                </msink:context>
              </emma:interpretation>
            </emma:emma>
          </inkml:annotationXML>
          <inkml:trace contextRef="#ctx0" brushRef="#br1" timeOffset="98615.0021">3350-3501 0,'0'0'0,"0"0"16,0 0-16,0 0 15,0 0 1,0 0-16,0-11 16,0-1-1,0 0-15,0 12 16,0 0 0</inkml:trace>
          <inkml:trace contextRef="#ctx0" brushRef="#br1" timeOffset="98740.2044">3399-3821 0,'0'0'16,"0"0"0,0 0-16,0 0 15,0 0-15,0 0 16,0 0 0</inkml:trace>
          <inkml:trace contextRef="#ctx0" brushRef="#br1" timeOffset="98200.8961">3423-2338 0,'0'0'0,"0"0"16,0 0-16,0 0 16</inkml:trace>
          <inkml:trace contextRef="#ctx0" brushRef="#br1" timeOffset="98416.3591">3399-2646 0,'0'0'0,"0"-12"16,0 0-1,0 0-15,-12-11 16,-1-1 0,1-12-16,0 1 15,12-1 1,-12 0-16,12 1 16,0-1-16,0 12 15,0 1 1,12-1-16,-12 24 15</inkml:trace>
        </inkml:traceGroup>
      </inkml:traceGroup>
    </inkml:traceGroup>
    <inkml:traceGroup>
      <inkml:annotationXML>
        <emma:emma xmlns:emma="http://www.w3.org/2003/04/emma" version="1.0">
          <emma:interpretation id="{8DE8BF68-EE61-4658-BCF7-6A6D0EEAE0F8}" emma:medium="tactile" emma:mode="ink">
            <msink:context xmlns:msink="http://schemas.microsoft.com/ink/2010/main" type="paragraph" rotatedBoundingBox="12590,11267 12195,6237 13282,6152 13677,11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C34A1-C6AA-4513-83D2-A2B1785BEFD1}" emma:medium="tactile" emma:mode="ink">
              <msink:context xmlns:msink="http://schemas.microsoft.com/ink/2010/main" type="line" rotatedBoundingBox="12590,11267 12195,6237 13282,6152 13677,11182">
                <msink:destinationLink direction="with" ref="{C4E81151-BE25-4254-BB6B-B2D4B73745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5A0973-C723-4A9E-AFF9-7E860B67E4FE}" emma:medium="tactile" emma:mode="ink">
                <msink:context xmlns:msink="http://schemas.microsoft.com/ink/2010/main" type="inkWord" rotatedBoundingBox="12590,11267 12402,8868 13489,8783 13677,11182"/>
              </emma:interpretation>
            </emma:emma>
          </inkml:annotationXML>
          <inkml:trace contextRef="#ctx0" brushRef="#br1" timeOffset="113207.19">6047-439 0,'0'0'16,"0"0"-16,0 12 15,0 12-15,0-1 16,0 13 0,-12 0-16,-24 23 15,-24 36 1,11-24-16,-23 12 16,23-24-1,1 1-15,12-13 16,-1-11-16,13-1 15,12-11 1,0-12-16,0 0 16,12-12-1</inkml:trace>
          <inkml:trace contextRef="#ctx0" brushRef="#br1" timeOffset="113483.469">5515-130 0,'0'0'15,"0"0"-15,0 0 16,12 11-1,13 25-15,11 12 16,12 11 0,25 12-16,11-12 15,-11-11 1,-73-48-16</inkml:trace>
          <inkml:trace contextRef="#ctx0" brushRef="#br1" timeOffset="114241.2813">5636 1044 0,'0'0'16,"-12"0"-16,0 0 15,0 0 1,0 0-16,0-11 16,0-1-16,0 0 15,12 0 1,0-24-16,0 1 16,12-13-1,12 1-15,12-1 16,0 25-1,1-1-15,-1 24 16,0 12-16,1 11 16,-13 1-1,-12 24-15,-12 35 16,-12 24 0,-25 11-16,-11-23 15,24-24-15,0-11 16,0-25-1,11 1-15,1-12 16,12-13 0,0-11-16,0 0 15,25 0-15,23-11 16,-48 11 0</inkml:trace>
          <inkml:trace contextRef="#ctx0" brushRef="#br1" timeOffset="114577.1302">6011 1222 0,'0'0'16,"0"-11"-16,0-25 15,12 0 1,0-11-16,0-1 16,13-11-16,-1 0 15,0-12 1,0-1-16,-12 25 16,0-1-1,1 25-15,-13 11 16,0 0-1,0 12-15,-13 12 16,-11 23-16,-12 13 16,-25 11-1,1 12-15,12 1 16,-1-1 0,25-12-16,12-11 15,12-1-15,12 1 16,24-1-1,1-11 1,11-13-16,12 1 16,-60-24-16</inkml:trace>
          <inkml:trace contextRef="#ctx0" brushRef="#br1" timeOffset="115102.9095">6652 1092 0,'0'0'0,"0"0"16,-12 0-16,-24 12 16,-13-12-1,1 0-15,0 0 16,11 0-1,13 0-15,0 0 16,12 0-16,12 0 16,-12 12-1,0 11-15,0 13 16,0 0 0,-1 11-16,1-11 15,12-1 1,0-11-16,12 0 15,1-12-15,23 11 16,0-11 0,13 12-16,-1 0 15,-12-1 1,0 25-16,-11-1 16,-13 1-16,-12 11 15,-12 0 1,-25-11-16,-23-1 15,-13 1 1,1-24-16,23-13 16,1-11-16,12 0 15,36 0 1</inkml:trace>
          <inkml:trace contextRef="#ctx0" brushRef="#br1" timeOffset="120544.1596">5745 83 0,'0'0'0,"0"0"16,0 0-16,0 0 15</inkml:trace>
          <inkml:trace contextRef="#ctx0" brushRef="#br1" timeOffset="120702.5456">5769-439 0,'0'0'0,"0"0"16,0 0-16,0 0 16</inkml:trace>
        </inkml:traceGroup>
        <inkml:traceGroup>
          <inkml:annotationXML>
            <emma:emma xmlns:emma="http://www.w3.org/2003/04/emma" version="1.0">
              <emma:interpretation id="{6B353D46-37F7-4447-BBC7-8C52737FAE77}" emma:medium="tactile" emma:mode="ink">
                <msink:context xmlns:msink="http://schemas.microsoft.com/ink/2010/main" type="inkWord" rotatedBoundingBox="12832,8226 12823,8107 12832,8106 12841,8225"/>
              </emma:interpretation>
            </emma:emma>
          </inkml:annotationXML>
          <inkml:trace contextRef="#ctx0" brushRef="#br1" timeOffset="120830.271">5878-1056 0,'0'0'0,"0"-24"15,-12-11-15,12-1 16,0 12 0,0 24-16</inkml:trace>
        </inkml:traceGroup>
        <inkml:traceGroup>
          <inkml:annotationXML>
            <emma:emma xmlns:emma="http://www.w3.org/2003/04/emma" version="1.0">
              <emma:interpretation id="{57FD7F23-1956-4483-9CA8-3D4C995F3151}" emma:medium="tactile" emma:mode="ink">
                <msink:context xmlns:msink="http://schemas.microsoft.com/ink/2010/main" type="inkWord" rotatedBoundingBox="12719,7265 12711,7171 12731,7169 12738,7263"/>
              </emma:interpretation>
            </emma:emma>
          </inkml:annotationXML>
          <inkml:trace contextRef="#ctx0" brushRef="#br1" timeOffset="121000.9727">5757-2017 0,'0'0'0,"0"-12"16,0-12-1,0 0-15,12-11 16,-12 35-16</inkml:trace>
        </inkml:traceGroup>
        <inkml:traceGroup>
          <inkml:annotationXML>
            <emma:emma xmlns:emma="http://www.w3.org/2003/04/emma" version="1.0">
              <emma:interpretation id="{9098336C-EFF1-430A-B727-6895F02744A9}" emma:medium="tactile" emma:mode="ink">
                <msink:context xmlns:msink="http://schemas.microsoft.com/ink/2010/main" type="inkWord" rotatedBoundingBox="12845,6484 12822,6188 12909,6181 12932,6477"/>
              </emma:interpretation>
            </emma:emma>
          </inkml:annotationXML>
          <inkml:trace contextRef="#ctx0" brushRef="#br1" timeOffset="121184.1581">5914-2800 0,'0'0'0,"0"0"15,0 0-15,0-12 16,-12 0 0,0-12-16,0 0 15,12 1 1,0 11-16,0 0 15,0 12-15,0 0 16</inkml:trace>
          <inkml:trace contextRef="#ctx0" brushRef="#br1" timeOffset="122110.9671">5951-2860 0,'0'0'0,"0"0"15,0 0-15,0 0 16,0 0 0,0 0-16,0 0 15,0 0 1,0 0-16</inkml:trace>
          <inkml:trace contextRef="#ctx0" brushRef="#br1" timeOffset="122256.1549">5902-3097 0,'0'0'16,"0"0"-1,0 0-15,0 0 16,0 0 0,0 0-16,0 0 15</inkml:trace>
        </inkml:traceGroup>
      </inkml:traceGroup>
    </inkml:traceGroup>
    <inkml:traceGroup>
      <inkml:annotationXML>
        <emma:emma xmlns:emma="http://www.w3.org/2003/04/emma" version="1.0">
          <emma:interpretation id="{B0CB2637-B0BE-4CDE-8014-F64B95E4AD12}" emma:medium="tactile" emma:mode="ink">
            <msink:context xmlns:msink="http://schemas.microsoft.com/ink/2010/main" type="paragraph" rotatedBoundingBox="15540,10851 15528,5166 16725,5163 16738,10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EE7BD0-E666-4996-9C59-19665C7EC9DF}" emma:medium="tactile" emma:mode="ink">
              <msink:context xmlns:msink="http://schemas.microsoft.com/ink/2010/main" type="line" rotatedBoundingBox="15540,10851 15528,5166 16725,5163 16738,10848">
                <msink:destinationLink direction="with" ref="{C4E81151-BE25-4254-BB6B-B2D4B73745E2}"/>
                <msink:destinationLink direction="with" ref="{FA0F8371-9B73-451E-946E-D0A3D06114F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7A07C44-4A52-40D7-9BA5-D8127F84305F}" emma:medium="tactile" emma:mode="ink">
                <msink:context xmlns:msink="http://schemas.microsoft.com/ink/2010/main" type="inkWord" rotatedBoundingBox="15540,10851 15536,8998 16489,8996 16493,10849"/>
              </emma:interpretation>
            </emma:emma>
          </inkml:annotationXML>
          <inkml:trace contextRef="#ctx0" brushRef="#br1" timeOffset="80406.1592">8575-154 0,'0'0'16,"0"0"-16,0 0 16,0 0-1,0 0-15,12 0 16,13 0 0,-1 0-16,12 12 15,0-12-15,-11 12 16,11-1-1,-12 1-15,0 0 16,0 0 0,-11 0-16,-1 0 15,0 0 1,0 0-16,0-1 16,0 1-16,0-12 15,0 12 1,-12-12-16</inkml:trace>
          <inkml:trace contextRef="#ctx0" brushRef="#br1" timeOffset="82286.0076">8684-130 0,'0'0'16,"0"0"-1,0 0-15,0 0 16,0 0-16,0 0 15,0 0 1,24 11-16,1 1 16,-1 12-1,12 12-15,12 11 16,1 12-16,11-11 16,13 11-1,-13-11-15,25 11 16,-85-59-1</inkml:trace>
          <inkml:trace contextRef="#ctx0" brushRef="#br1" timeOffset="81980.0272">9192-119 0,'0'0'16,"0"0"-16,0 0 16,0-11-1,0 11-15,0 0 16,0 0-16,0 0 16,-12 0-1,-12 23-15,-12 13 16,-25 35-1,25-12-15,0-11 16,-1 11-16,1-23 16,12-12-1,12-1-15,12-23 16</inkml:trace>
          <inkml:trace contextRef="#ctx0" brushRef="#br1" timeOffset="82650.4417">9120-285 0,'0'0'0,"0"0"15,0 0 1,-12 24-16,-1 12 15,-23 35 1,-12 24-16,-1 0 16,-11 0-1,-1-36-15,1 12 16,12-23-16,11-25 16,13 13-1,12-12-15,12-24 16</inkml:trace>
          <inkml:trace contextRef="#ctx0" brushRef="#br1" timeOffset="83456.7531">8866 926 0,'0'0'16,"0"0"-16,0 0 15,0 0-15,-12 0 16,12 0 0,0 0-16,-13-12 15,13 0 1,0-12-16,0-11 15,13-1-15,11 0 16,0 13 0,0-1-16,-12 12 15,-12 12 1,12 12-16,-12 12 16,0 23-1,-12 36-15,-24 48 16,-12-13-16,-1-11 15,25-47 1,0-13-16,12-23 16,12-24-1</inkml:trace>
          <inkml:trace contextRef="#ctx0" brushRef="#br1" timeOffset="83832.62">9132 783 0,'0'0'15,"0"0"-15,0 0 16,0 0 0,0 0-16,0 0 15,0 0 1,0 0-16,0 0 15,0 0-15,-24 12 16,-1 12 0,1 12-16,0-13 15,-12 13 1,12-1-16,-1 1 16,13-12-16,0 11 15,12-11 1,0-12-16,12 0 15,0 0 1,25 11-16,23 1 16,-60-24-1</inkml:trace>
          <inkml:trace contextRef="#ctx0" brushRef="#br1" timeOffset="84266.561">9277 1199 0,'0'0'15,"-12"0"-15,0 0 16,0 0 0,12 0-16,0-12 15,0 12 1,12-12-16,12 0 15,0 0-15,0 0 16,0 12 0,1 12-16,-1 12 15,0 12 1,-12-1-16,-12 13 16,-12-13-1,-12 1-15,-12 11 16,-1-11-16,1-12 15,12-13 1,12 1-16,12 0 16,0-12-1,12 12-15,12 0 16,24 0 0,37 0-16,24 0 15,-109-12-15</inkml:trace>
          <inkml:trace contextRef="#ctx0" brushRef="#br1" timeOffset="85771.981">9059-142 0,'0'0'0,"0"0"16,0 0 0,0 0-16,0 0 15,0 0 1</inkml:trace>
          <inkml:trace contextRef="#ctx0" brushRef="#br1" timeOffset="85937.9144">8962-237 0,'0'0'0,"0"0"15,0 0 1,0 0-16</inkml:trace>
        </inkml:traceGroup>
        <inkml:traceGroup>
          <inkml:annotationXML>
            <emma:emma xmlns:emma="http://www.w3.org/2003/04/emma" version="1.0">
              <emma:interpretation id="{ABF4A04D-03AD-4ED1-8EF8-D86CA0CBC8A7}" emma:medium="tactile" emma:mode="ink">
                <msink:context xmlns:msink="http://schemas.microsoft.com/ink/2010/main" type="inkWord" rotatedBoundingBox="15973,8545 15969,7075 16043,7074 16047,8545"/>
              </emma:interpretation>
            </emma:emma>
          </inkml:annotationXML>
          <inkml:trace contextRef="#ctx0" brushRef="#br1" timeOffset="86368.9307">9011-736 0,'0'0'16,"0"0"0,0 0-16,0 0 15,0-11-15,0-13 16,0-12 0,0-11-16,0-1 15,0-11 1,12 11-16,-12 1 15,0 11 1,0 13-16,0-13 16,0 12-16,0 1 31,12-25-15,0 1-16,0-1 15,-12 13 1,12-25-16,0 25 15,-12-1-15,0 0 16,0-11 0,0 11-16,0-11 15,0 23 1,0 0-16,0 24 16</inkml:trace>
          <inkml:trace contextRef="#ctx0" brushRef="#br1" timeOffset="86488.3377">9035-2207 0,'0'0'0,"0"0"16,0 0-16</inkml:trace>
        </inkml:traceGroup>
        <inkml:traceGroup>
          <inkml:annotationXML>
            <emma:emma xmlns:emma="http://www.w3.org/2003/04/emma" version="1.0">
              <emma:interpretation id="{021A1EEE-B184-4773-9F2A-A081523020BC}" emma:medium="tactile" emma:mode="ink">
                <msink:context xmlns:msink="http://schemas.microsoft.com/ink/2010/main" type="inkWord" rotatedBoundingBox="15888,6387 15887,6244 15911,6243 15912,6386"/>
              </emma:interpretation>
            </emma:emma>
          </inkml:annotationXML>
          <inkml:trace contextRef="#ctx0" brushRef="#br1" timeOffset="86694.885">8950-2895 0,'0'0'0,"0"0"16,0 0-16,0-12 15,0 0 1,-12-12-16,12 0 15,-12-11-15,12-1 16,0 36 0</inkml:trace>
        </inkml:traceGroup>
        <inkml:traceGroup>
          <inkml:annotationXML>
            <emma:emma xmlns:emma="http://www.w3.org/2003/04/emma" version="1.0">
              <emma:interpretation id="{08E7BACC-F30F-4919-8D51-7233CA83891C}" emma:medium="tactile" emma:mode="ink">
                <msink:context xmlns:msink="http://schemas.microsoft.com/ink/2010/main" type="inkWord" rotatedBoundingBox="15828,5746 15826,5165 16725,5163 16727,5744"/>
              </emma:interpretation>
            </emma:emma>
          </inkml:annotationXML>
          <inkml:trace contextRef="#ctx0" brushRef="#br1" timeOffset="86852.2934">8975-3536 0,'0'0'0,"0"0"15,0 0 1,0 0-16,0 0 16,0-12-1,0 12-15,0 0 16</inkml:trace>
          <inkml:trace contextRef="#ctx0" brushRef="#br1" timeOffset="88113.1496">9047-3572 0,'0'0'0,"0"0"16,0 0-1,0 0-15,0 0 16,0 0 0,0 0-16,0 0 15,-12 0-15,0 0 16,-24 0 0,11 0-16,1 0 15,0 0 1,12 0-16,0-12 15,12 12 1,0-11-16,12-1 16,0-12-16,12 0 15,0 12 1,1 0-16,-1 12 16,0 0-1,-12 0-15,-12 0 16,0 0-16,0 0 15,-12 12 1,-12 0-16,-12 0 16,-13-12-1,13 0-15,12 0 16,24 0-16</inkml:trace>
          <inkml:trace contextRef="#ctx0" brushRef="#br1" timeOffset="89747.886">9035-3572 0,'0'0'15,"0"0"-15,0 0 16,0 0 0,0 0-16,-12 0 15,0 0-15,-12 0 16,-1 0 0,1-12-16,12 1 15,0-1 1,12 12-16,0-12 15,12-12-15,0 0 16,0 12 0,25 1-16,11-1 15,-12 12 1,1 12-16,-13-1 16,-12 1-1,0 0-15,-12-12 16,0 12-16,-12 0 15,-12 0 1,-1 0-16,1-12 16,0 0-1,12 0-15,0-12 16,0 0-16,12 12 16</inkml:trace>
          <inkml:trace contextRef="#ctx0" brushRef="#br1" timeOffset="88803.2554">9071-3595 0,'0'0'0,"0"0"16,0 0-1,0 0-15,0 0 16,0 0-16,-96-24 16,96 24-1,0 0-15,0 0 16,0 0-1,0-12-15,0-12 16,12 0-16,0 1 16,12-1-1,-12 0-15,0 12 16,0 12 0,0 0-16,0 12 15,0 0 1,-12 0-16,0 0 15,-12 0-15,0 11 16,-12-11 0,-12 0-16,0-12 15,-1 0 1,25 0-16,0-12 16,12 12-16,0 0 15,12-12 1,12 1-16,-12 11 15,-12 0 1</inkml:trace>
          <inkml:trace contextRef="#ctx0" brushRef="#br1" timeOffset="90939.3834">9483-3868 0,'0'0'16,"0"0"-16</inkml:trace>
          <inkml:trace contextRef="#ctx0" brushRef="#br1" timeOffset="90427.6661">9749-4118 0,'0'0'0,"0"0"15,0 0 1</inkml:trace>
        </inkml:traceGroup>
      </inkml:traceGroup>
    </inkml:traceGroup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19:27.783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F0D53A-2876-4957-BCB1-12EE78D4C206}" emma:medium="tactile" emma:mode="ink">
          <msink:context xmlns:msink="http://schemas.microsoft.com/ink/2010/main" type="writingRegion" rotatedBoundingBox="20687,-164 33422,412 33327,2499 20592,1921"/>
        </emma:interpretation>
      </emma:emma>
    </inkml:annotationXML>
    <inkml:traceGroup>
      <inkml:annotationXML>
        <emma:emma xmlns:emma="http://www.w3.org/2003/04/emma" version="1.0">
          <emma:interpretation id="{34E6D694-5057-418F-9EFF-D0C01D51DCC6}" emma:medium="tactile" emma:mode="ink">
            <msink:context xmlns:msink="http://schemas.microsoft.com/ink/2010/main" type="paragraph" rotatedBoundingBox="20687,-164 33422,412 33327,2499 20592,1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8E84E7-52C5-4861-BB9A-839CA8F0D279}" emma:medium="tactile" emma:mode="ink">
              <msink:context xmlns:msink="http://schemas.microsoft.com/ink/2010/main" type="line" rotatedBoundingBox="20687,-164 33422,412 33327,2499 20592,1921"/>
            </emma:interpretation>
          </emma:emma>
        </inkml:annotationXML>
        <inkml:traceGroup>
          <inkml:annotationXML>
            <emma:emma xmlns:emma="http://www.w3.org/2003/04/emma" version="1.0">
              <emma:interpretation id="{1C86CDE8-6E61-43A3-BF89-E07EC3F25132}" emma:medium="tactile" emma:mode="ink">
                <msink:context xmlns:msink="http://schemas.microsoft.com/ink/2010/main" type="inkWord" rotatedBoundingBox="20664,345 23211,461 23169,1400 20621,1284"/>
              </emma:interpretation>
            </emma:emma>
          </inkml:annotationXML>
          <inkml:trace contextRef="#ctx0" brushRef="#br0">-11793-1033 0,'0'0'0,"0"12"0,0 24 15,0-1-15,12-11 16,12 0 0,0 0-16,1-12 15,11-12 1,-12 0-16,0-12 15,0 0 1,1-12-16,-1 0 16,-12 12-16,0 1 15,-12 11 1,0 0-16,0 11 16,0 25-1,-12 35-15,-12 36 16,-1 0-16,-23-12 15,0-24 1,-13 0-16,1-11 16,-13-1-1,13-24-15,11-23 16,13-12 0,0 0-16,12-12 15,11-23 1,26-48-16,23-24 15,24 24-15,13 12 16,-1 23 0,-23 25-16,-13 11 15,0 12-15,-36 0 16</inkml:trace>
          <inkml:trace contextRef="#ctx0" brushRef="#br0" timeOffset="316.4024">-11551-677 0,'0'0'16,"0"0"-1,24 0-15,24 0 16,1 0 0,23 0-16,-11 0 15,-13 0-15,-12 12 16,1 0-1,-37-12-15</inkml:trace>
          <inkml:trace contextRef="#ctx0" brushRef="#br0" timeOffset="532.1785">-11467-416 0,'0'0'0,"13"0"16,23 0-16,12 0 15,13 0 1,-1 0-16,-11 0 16,-13 12-1,-36-12-15</inkml:trace>
          <inkml:trace contextRef="#ctx0" brushRef="#br0" timeOffset="1173.2398">-10983-392 0,'0'0'16,"12"0"-16,25 0 15,23 0-15,1 0 16,23 12 0,-23-12-16,-13 12 15,-12 0 1,-36-12-16</inkml:trace>
          <inkml:trace contextRef="#ctx0" brushRef="#br0" timeOffset="955.7251">-10801-546 0,'0'0'15,"24"-12"-15,12 0 16,0-12-1,13-11-15,-1-13 16,1 1 0,-25 11-16,0-11 15,0-1-15,-12 13 16,-12-1 0,0 12-16,-12 13 15,0-1 1,12 12-16,-12 0 15,-12 12 1,0 11-16,-13 25 16,-11 47-16,0 23 15,-1 1 1,13-24-16,24-12 16,0 0-1,0 0-15,12-23 16,0-13-1,0-11-15,0-13 16,0-23-16</inkml:trace>
          <inkml:trace contextRef="#ctx0" brushRef="#br0" timeOffset="1410.3057">-10318-700 0,'0'0'16,"0"0"-16,-12 12 15,-12 11 1,-12 25-16,0 11 16,11-11-1,1 11-15,12-12 16,12 1 0,0-1-16,12-11 15,-12-36-15</inkml:trace>
          <inkml:trace contextRef="#ctx0" brushRef="#br0" timeOffset="1844.6356">-10172-297 0,'0'0'15,"0"0"1,-12 0-16,-13 0 15,13 0-15,0 0 16,0-12 0,0 0-16,12 1 15,0-1 1,12-12-16,24-12 16,1 13-1,11-1-15,0 24 16,-11 0-16,-13 12 15,-12 11 1,0 13-16,-24 12 16,-12-1-1,0 0-15,-1 1 16,1-12-16,12-13 16,0-11-1,0-12-15,12 0 16,0 0-1,0-12-15,12 0 16,0 1 0,-12 11-16</inkml:trace>
          <inkml:trace contextRef="#ctx0" brushRef="#br0" timeOffset="2287.3354">-9749-570 0,'0'0'0,"0"0"15,0 0 1,0 0-16,0 0 16,0 0-1,-12 12-15,0 0 16,-12 12-16,-1 11 16,-11 1-1,12-1-15,-12 1 16,11 0-1,1-1-15,12-11 16,12 0 0,0 11-16,0-23 15,12 0-15,0 0 16,13 0 0,-1 0-16,0 0 15,-24-12 1</inkml:trace>
          <inkml:trace contextRef="#ctx0" brushRef="#br0" timeOffset="2602.875">-9713-582 0,'0'0'0,"0"0"16,12 12-1,13 12-15,11 12 16,0 11-16,-12-11 16,0 11-1,-11 1-15,-13 11 16,-13 0-1,-11 1-15,-12-1 16,0-12 0,-13 1-16,49-48 15</inkml:trace>
        </inkml:traceGroup>
        <inkml:traceGroup>
          <inkml:annotationXML>
            <emma:emma xmlns:emma="http://www.w3.org/2003/04/emma" version="1.0">
              <emma:interpretation id="{E3A308D6-9AE2-45D2-9292-4E76E08496CD}" emma:medium="tactile" emma:mode="ink">
                <msink:context xmlns:msink="http://schemas.microsoft.com/ink/2010/main" type="inkWord" rotatedBoundingBox="27705,153 28641,195 28585,1436 27648,1394"/>
              </emma:interpretation>
            </emma:emma>
          </inkml:annotationXML>
          <inkml:trace contextRef="#ctx0" brushRef="#br1" timeOffset="206519.7696">-4113-546 0,'0'0'16,"-12"12"-16,-24 35 15,-25 1 1,-11-1-16,24-23 16,11 0-16,13-12 15,0-1 1,12 1-16,0-12 16,12 0-1,-12 12-15,12 0 16,-13 12-16,1-1 15,0 13 1,0 0-16,-12-1 16,0 1-1,-12-1-15,-25 1 16,-12-12 0,-11-12-16,11-12 15,13-12-15,11-12 16,13-12-1,12 1-15,12-1 16,12-11 0,24-13-16,36-23 15,25 0-15,24-12 16,-36 36 0,-73 59-16</inkml:trace>
          <inkml:trace contextRef="#ctx0" brushRef="#br1" timeOffset="206874.7192">-4693-1222 0,'0'0'15,"0"0"-15,0 0 16</inkml:trace>
        </inkml:traceGroup>
        <inkml:traceGroup>
          <inkml:annotationXML>
            <emma:emma xmlns:emma="http://www.w3.org/2003/04/emma" version="1.0">
              <emma:interpretation id="{7B4476C4-6771-4D98-9F96-4FC976EDF3DB}" emma:medium="tactile" emma:mode="ink">
                <msink:context xmlns:msink="http://schemas.microsoft.com/ink/2010/main" type="inkWord" rotatedBoundingBox="28001,2067 29040,795 29556,1216 28517,2488"/>
              </emma:interpretation>
            </emma:emma>
          </inkml:annotationXML>
          <inkml:trace contextRef="#ctx0" brushRef="#br1" timeOffset="205543.5289">-3435-392 0,'0'0'15,"0"0"-15,-12 24 16,-13 12 0,1-1-16,-12 1 15,0-13 1,-1 1-16,1 0 16,-12 12-16,-13 11 15,1 0 1,-1 13-16,1-13 15,11-11 1,1-24-16,12 0 16,-1-12 15,25-12-31,0 0 16,12 0-16,0 0 15,12 0 1,0 0-16,-12 12 15,0 0 1,0 0-16,0 12 16,0 12-1,-12 12-15,-24 11 16,-49 12-16,-11 13 16,11-13-1,0 0-15,85-59 16</inkml:trace>
          <inkml:trace contextRef="#ctx0" brushRef="#br1" timeOffset="205997.2388">-4476 878 0,'37'-12'0,"96"-24"16,36-35-16,0-12 16,-60 24-1,-36 23-15,-73 36 16</inkml:trace>
        </inkml:traceGroup>
        <inkml:traceGroup>
          <inkml:annotationXML>
            <emma:emma xmlns:emma="http://www.w3.org/2003/04/emma" version="1.0">
              <emma:interpretation id="{B9576693-310F-4637-8445-0E90338CD057}" emma:medium="tactile" emma:mode="ink">
                <msink:context xmlns:msink="http://schemas.microsoft.com/ink/2010/main" type="inkWord" rotatedBoundingBox="28496,328 28903,346 28897,459 28491,441"/>
              </emma:interpretation>
            </emma:emma>
          </inkml:annotationXML>
          <inkml:trace contextRef="#ctx0" brushRef="#br1" timeOffset="206696.4019">-4234-950 0,'0'0'0,"12"0"16,25-11-1,23-1-15,25-12 16,36 0-1,-24 1-15,-97 23 16</inkml:trace>
        </inkml:traceGroup>
        <inkml:traceGroup>
          <inkml:annotationXML>
            <emma:emma xmlns:emma="http://www.w3.org/2003/04/emma" version="1.0">
              <emma:interpretation id="{73988D87-3C87-41BA-98CA-F48D40513791}" emma:medium="tactile" emma:mode="ink">
                <msink:context xmlns:msink="http://schemas.microsoft.com/ink/2010/main" type="inkWord" rotatedBoundingBox="29219,404 33414,594 33328,2489 29133,2298"/>
              </emma:interpretation>
            </emma:emma>
          </inkml:annotationXML>
          <inkml:trace contextRef="#ctx0" brushRef="#br1" timeOffset="199713.6086">399-202 0,'0'0'0,"0"0"15,0 0 1,0 0-16,0 0 16,-12 12-16,0 12 15,-13 23 1,-11 48-16,12 12 15,12-12 1,12 59-16,0-154 16</inkml:trace>
          <inkml:trace contextRef="#ctx0" brushRef="#br1" timeOffset="199319.6304">0 59 0,'0'0'16,"12"0"-16,24 0 15,25 0 1,23-12-16,13 0 16,-12 1-16,-13-1 15,-11 0 1,11 12-16,1 0 15,-73 0 1</inkml:trace>
          <inkml:trace contextRef="#ctx0" brushRef="#br1" timeOffset="202431.3809">-121-712 0,'-37'24'0,"-59"23"15,-37 12 1,0-23-16,-13-24 16,50-12-1,11-12-15,25-12 16,11 0-16,25-11 16,12 11-1,24-11-15,36-25 16,25 13-1,12 11-15,-13 12 16,-11 24 0,-25 0-16,-24 12 15,0 24-15,-36 59 16,-85 47 0,-12-23-16,24-36 15,-11 0 1,-26 24-16,134-107 15</inkml:trace>
          <inkml:trace contextRef="#ctx0" brushRef="#br1" timeOffset="201919.3638">-968-261 0,'0'0'0,"36"0"16,37 0-1,0 12-15,-1-1 16,-11 1-16,11 12 16,-11 12-1,-13-1-15,-24-11 16,-12 0 0,-12-1-16,0 1 15,-12-12 1,-12 12-16,-24 0 15,-25-13-15,-24 1 16,25-12 0,11-12-16,13 1 15,12-1 1,23 0-16,1-12 16,12 0-1,25-11-15,11 11 16,12 0-16,1 1 15,-13 11 1,-12 12-16,-12 0 16,-12 0-1,0 12-15,-12 23 16,-12 36-16,-24 12 16,-1-11-1,13-13-15,12-12 16,12 1-1,12-13-15,12-11 16,12-12 0,0 0-16,-12-12 15,12-12-15,-12 12 16,-12 0 0,0 0-16,-24 0 15,-12 0 1,-12 0-16,-1 0 15,1 0-15,-1 0 16,13-12 0,12 0-16,0-11 15,-13-25 1,13-23-16,12 12 16,12 11-1,0 24-15,0 13 16,0 11-16,0 0 15,-24 23 1,-24 13-16,-13 11 16,-11 1-1,11-1-15,-11 13 16,-25 35-16,-24 35 16,-12-11-1,36-24-15,97-95 16</inkml:trace>
          <inkml:trace contextRef="#ctx0" brushRef="#br1" timeOffset="202687.0289">-1391-843 0,'0'0'0,"12"36"16,-12 71-16,-49 47 16,-23 0-1,-1 0-15,13-11 16,36-60-1,24-83-15</inkml:trace>
          <inkml:trace contextRef="#ctx0" brushRef="#br1" timeOffset="203112.4983">-1597-522 0,'0'0'15,"-12"23"-15,-12 13 16,-25 11 0,-23 1-16,-1-12 15,13-1 1,24-11-16,11-12 16,13 0-16,0 11 15,12 13 1,0 11-16,-12 1 15,0 11 1,-12 1-16,0-13 16,-1-11-16,1-1 15,0-23 1,0 0-16,0-24 16,-1 0-1,-11-35-15,12-24 16,24-1-1,12 1-15,24 0 16,49-12-16,24 0 16,-12 35-1,-97 48-15</inkml:trace>
          <inkml:trace contextRef="#ctx0" brushRef="#br1" timeOffset="203427.1753">-2419 961 0,'12'0'16,"36"0"-16,97-12 16,0 0-1,-24 0-15,-36 1 16,-85 11-1</inkml:trace>
          <inkml:trace contextRef="#ctx0" brushRef="#br1" timeOffset="203761.7409">-2431 35 0,'0'0'15,"0"12"1,-13 36-16,-23 11 16,-24 24-16,-25 36 15,25-24 1,23-36-16,37-59 16</inkml:trace>
          <inkml:trace contextRef="#ctx0" brushRef="#br1" timeOffset="204609.5979">-2480-297 0,'0'0'0,"-12"0"15,-24 12-15,-25 12 16,13-12-1,0 11-15,-1-11 16,13-12-16,0 12 16,11-12-1,1 0-15,12 0 16,-12 12 0,-12 12-16,11 11 15,-23 25 1,-12 23-16,-13-12 15,25-12 1,-1-11-16,13-13 16,0-11-16,-1-12 15,-11 0 1,0-12-16,11-12 16,13-12-1,12-11-15,12-25 16,24-11-16,13 0 15,-1 11 1,36 1-16,13 12 16,-12 23-1,-73 24-15</inkml:trace>
          <inkml:trace contextRef="#ctx0" brushRef="#br1" timeOffset="204925.0737">-2794-499 0,'0'0'0,"0"-11"16,0-25 0,0-12-16,0 1 15,0-12 1,-12-1-16,0 13 15,-1 11-15,1 24 16,-12 1 0,12 11-16,0 0 15,0 0 1,12 0-16,12 23 16,12 25-1,25 35-15,11 12 16,-60-95-16</inkml:trace>
          <inkml:trace contextRef="#ctx0" brushRef="#br1" timeOffset="204078.3039">-3097 581 0,'0'0'0,"0"0"16,-12-12-16,0 1 16,0-1-1,12-12-15,0-12 16,24 1-1,13-1-15,-1 1 16,0 11 0,0 12-16,-11 12 15,-13 0-15,-12 0 16,0 0 0,0 12-16,-12 23 15,-25 13 1,-23 11-16,-25 1 15,-12-1-15,97-59 16</inkml:trace>
          <inkml:trace contextRef="#ctx0" brushRef="#br1" timeOffset="205740.9809">-3496-866 0,'0'0'16,"0"0"-16,0 11 15,0-11 1</inkml:trace>
        </inkml:traceGroup>
      </inkml:traceGroup>
    </inkml:traceGroup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3:36.1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26A3BB-19AD-43D5-94D7-66F460799A53}" emma:medium="tactile" emma:mode="ink">
          <msink:context xmlns:msink="http://schemas.microsoft.com/ink/2010/main" type="writingRegion" rotatedBoundingBox="469,11145 33890,11379 33833,19500 412,19265"/>
        </emma:interpretation>
      </emma:emma>
    </inkml:annotationXML>
    <inkml:traceGroup>
      <inkml:annotationXML>
        <emma:emma xmlns:emma="http://www.w3.org/2003/04/emma" version="1.0">
          <emma:interpretation id="{FA9F8DF2-9ADF-4E8C-A35E-3C7541BB1741}" emma:medium="tactile" emma:mode="ink">
            <msink:context xmlns:msink="http://schemas.microsoft.com/ink/2010/main" type="paragraph" rotatedBoundingBox="1518,11170 33885,11326 33857,17281 1489,17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6FC65-5A30-4036-AB52-268EB2EB5082}" emma:medium="tactile" emma:mode="ink">
              <msink:context xmlns:msink="http://schemas.microsoft.com/ink/2010/main" type="line" rotatedBoundingBox="3738,11181 33299,11091 33308,13791 3747,13881"/>
            </emma:interpretation>
          </emma:emma>
        </inkml:annotationXML>
        <inkml:traceGroup>
          <inkml:annotationXML>
            <emma:emma xmlns:emma="http://www.w3.org/2003/04/emma" version="1.0">
              <emma:interpretation id="{A6630B67-B9BC-4A06-827B-A8D786029622}" emma:medium="tactile" emma:mode="ink">
                <msink:context xmlns:msink="http://schemas.microsoft.com/ink/2010/main" type="inkWord" rotatedBoundingBox="4672,11622 6546,11616 6551,13504 4677,13510"/>
              </emma:interpretation>
            </emma:emma>
          </inkml:annotationXML>
          <inkml:trace contextRef="#ctx0" brushRef="#br0">-27432-4758 0,'0'0'16,"0"0"-16,0 0 16,0 0-1,-13 0-15,1 0 16,0 0-16,-12 0 16,0-12-1,0 0-15,12-12 16,0-12-1,12 1-15,12-1 16,12 1-16,24-13 16,1 13-1,-13 11-15,0 12 16,-12 12 0,13 24-16,-13 23 15,-12 13 1,-12 11-16,-24 24 15,-25 35-15,-11-23 16,-13 12 0,13-48-16,11-24 15,25-11 1,12-12-16,12-24 16</inkml:trace>
          <inkml:trace contextRef="#ctx0" brushRef="#br0" timeOffset="761.1368">-26961-4497 0,'0'0'0,"-24"35"16,0 13-1,12-1-15,0-11 16,12-1-16,0-23 16,12 0-1,0 0-15,24 0 16,0-12 0,1-12-16,-1-24 15,0-11-15,-11-12 16,-13 11-1,-12 12-15,-12 13 16,-25-1 0,-11 12-16,-1 12 15,1 24 1,12 0-16,12-1 16,24-23-16</inkml:trace>
          <inkml:trace contextRef="#ctx0" brushRef="#br0" timeOffset="384.7249">-27021-5055 0,'0'0'0,"0"0"16,0 0-16,0 0 16,0 0-1,0 0-15,-12 0 16,-12 12 0,-25 23-16,13 13 15,-13 11-15,1 0 16,0 1-1,11-13-15,13-11 16,12 11 0,12-11-16,12 0 15,12-1 1,1-11-16,11 0 16,-36-24-16</inkml:trace>
          <inkml:trace contextRef="#ctx0" brushRef="#br0" timeOffset="1725.0855">-27541-5447 0,'0'0'0,"0"0"15,0 0-15,-12 12 16,-13 24 0,-23 11-16,-12 13 15,-13 11 1,-24 12-16,-12-12 15,13-24 1,23-23-16,25-12 16,11-12-16,13-12 15,0-12 1,0-11-16,12-1 16,0 13-1,12-1-15,0 24 16,0 0-16,-25 12 15,-23 35 1,-25 24-16,-35 12 16,11 12-1,97-95-15</inkml:trace>
          <inkml:trace contextRef="#ctx0" brushRef="#br0" timeOffset="1135.3715">-27819-4604 0,'0'0'0,"0"0"16,-13 24 0,1-1-16,0 1 15,-12-12-15,0 0 16,0-12-1,-1 0-15,1-12 16,12-12 0,0 0-16,0-11 15,12-13-15,12 1 16,12 11 0,-24 36-16</inkml:trace>
          <inkml:trace contextRef="#ctx0" brushRef="#br0" timeOffset="1991.51">-28436-5233 0,'12'-24'0,"36"-71"15,97-83-15,0 24 16,-48 23 0,-36-11-16,-37 71 15,-24 23 1,-12 25-16,-37-1 15,-23 36 1,-1 23-16,25 13 16,24-13-16,24 1 15,48 23 1,-48-59-16</inkml:trace>
        </inkml:traceGroup>
        <inkml:traceGroup>
          <inkml:annotationXML>
            <emma:emma xmlns:emma="http://www.w3.org/2003/04/emma" version="1.0">
              <emma:interpretation id="{41EC27B4-D761-4829-9D65-9B5614780EE8}" emma:medium="tactile" emma:mode="ink">
                <msink:context xmlns:msink="http://schemas.microsoft.com/ink/2010/main" type="inkWord" rotatedBoundingBox="5143,12417 12596,12394 12600,13724 5148,13747">
                  <msink:destinationLink direction="with" ref="{19DC4E51-DD54-4FC6-8643-678AB9335721}"/>
                </msink:context>
              </emma:interpretation>
            </emma:emma>
          </inkml:annotationXML>
          <inkml:trace contextRef="#ctx0" brushRef="#br0" timeOffset="-7632.9442">-20889-4984 0,'0'0'0,"0"0"15,0 0-15,0 0 16,0 0 0,0 0-16,0 0 15,12 0-15,0 12 16,25 12 0,-1-1-16,-12 1 15,-12 0 1,0 11-16,-12 1 15,-12 0-15,-24 23 16,0-12 0,-25 13-16,1-13 15,23-23 1,37-24-16</inkml:trace>
          <inkml:trace contextRef="#ctx0" brushRef="#br0" timeOffset="-7410.0558">-21010-4664 0,'0'0'0,"0"0"16,0 0 0,-24 12-16,-12 0 15,-13 12-15,-11 0 16,-1 11-1,1 1-15,11-24 16,49-12 0</inkml:trace>
          <inkml:trace contextRef="#ctx0" brushRef="#br0" timeOffset="-6633.7086">-21869-4355 0,'0'0'16,"0"0"-16,0 0 15,0 0 1,0 0-16,0 0 16,0-12-1,0-12-15,0 1 16,0-13-16,12 0 15,1-11 1,11 0-16,12-25 16,0 1-1,25-36-15,-1 12 16,-11 24-16,-1 12 16,-12 23-1,13 1-15,-13 11 16,0 0-1,1 12-15,-13 0 16,-12 12 0,-12 0-16,0 12 15,0 0-15,-12 12 16,-12 23 0,-13 13-16,-11-13 15,-25 1 1,1-1-16,-1-11 15,1-1-15,11-11 16,1 0 0,11 0-16,13-13 15,0 1 1,-1 0-16,1 0 16,12-12-1,0 0-15,12 0 16,12 0-16,0 0 15,0-12 1,0 0-16,0 0 16,0 1-1,12-13-15,0 0 16,12 12 0,-12 0-16,-12 12 15,0 0-15,0 12 16,0 0-1,-24 24-15,-24 35 16,-37 12 0,0 0-16,13-24 15,11-11-15,61-48 16</inkml:trace>
          <inkml:trace contextRef="#ctx0" brushRef="#br0" timeOffset="-6414.8598">-22425-4711 0,'0'0'16,"0"0"-16,0 0 16,0 0-1,0 12-15,-12 12 16,-12 23-16,-13 12 15,1-11 1,0-13-16,36-35 16</inkml:trace>
          <inkml:trace contextRef="#ctx0" brushRef="#br0" timeOffset="-5608.6736">-22619-5221 0,'0'0'0,"0"0"16,61-12-16,96-24 16,-157 36-1</inkml:trace>
          <inkml:trace contextRef="#ctx0" brushRef="#br0" timeOffset="-5786.8162">-22534-4925 0,'0'0'16,"0"0"0,-12 24-16,0 0 15,0 0 1,0-1-16,0 1 15,-13 0 1,1-12-16,0 0 16,0-1-16,0-11 15,0 0 1,-13 0-16,13 0 16,0 0-1,-12 0-15,11 12 16,1-12-16,12 0 15,0 0 1,0 0-16,0-12 16,0 1-1,12-13-15,0 12 16,0 0-16,0 12 16,0 0-1,0 0-15,0 0 16,0 0-1,-12 12-15,0 0 16,-13 0 0,-11 0-16,-12-1 15,-13 1-15,13 0 16,-25 12 0,25 0-16,-1-1 15,25 1 1,12 0-16,12 0 15,12-13 1,25 1-16,35 12 16,-72-24-16</inkml:trace>
          <inkml:trace contextRef="#ctx0" brushRef="#br0" timeOffset="-3554.6941">-23574-5340 0,'0'0'0,"0"0"15,0 0 1,0 0-16</inkml:trace>
          <inkml:trace contextRef="#ctx0" brushRef="#br0" timeOffset="1301.8215">-28194-4011 0,'0'0'15,"0"0"-15,0 0 16,0 0-16,0 0 15</inkml:trace>
        </inkml:traceGroup>
        <inkml:traceGroup>
          <inkml:annotationXML>
            <emma:emma xmlns:emma="http://www.w3.org/2003/04/emma" version="1.0">
              <emma:interpretation id="{4F55D205-15DA-4556-A458-245B3EB2FDDA}" emma:medium="tactile" emma:mode="ink">
                <msink:context xmlns:msink="http://schemas.microsoft.com/ink/2010/main" type="inkWord" rotatedBoundingBox="6895,11755 15993,11727 15999,13844 6901,13872">
                  <msink:destinationLink direction="with" ref="{19DC4E51-DD54-4FC6-8643-678AB9335721}"/>
                </msink:context>
              </emma:interpretation>
            </emma:emma>
          </inkml:annotationXML>
          <inkml:trace contextRef="#ctx0" brushRef="#br0" timeOffset="-13433.0424">-17418-4972 0,'0'0'16,"0"0"-16,0 0 16,0 0-1,0 0-15,0 0 16,0 0-1,0 0-15,0 0 16,13 12 0,-1 12-16,0-1 15,0 1-15,0 0 16,0 11 0,-12 1-16,-12 11 15,0-11 1,-24 11-16,-13 1 15,1-12 1,48-36-16</inkml:trace>
          <inkml:trace contextRef="#ctx0" brushRef="#br0" timeOffset="-13206.9097">-17526-4699 0,'0'0'16,"0"0"-16,0 0 16,-25 12-1,-23 11-15,0 1 16,-13 0-16,1 0 16,-1 11-1,13-11-15,-1 0 16,49-24-1</inkml:trace>
          <inkml:trace contextRef="#ctx0" brushRef="#br0" timeOffset="-5353.4801">-23441-3880 0,'0'0'0,"0"0"16,48-36-16,37-11 15,84-48 1,37-24-16,-25-23 16,-23 23-1,-158 119-15</inkml:trace>
          <inkml:trace contextRef="#ctx0" brushRef="#br0" timeOffset="-5097.2956">-21082-5993 0,'0'0'15,"0"0"-15,0 0 16,-25-11-1,-35 11-15,-49 23 16,-109 37-16,25 11 16,-49 71-1,-24 24-15,109-59 16,24 0 0,-1-12-16,1 12 15,133-107 1</inkml:trace>
          <inkml:trace contextRef="#ctx0" brushRef="#br0" timeOffset="-2662.7603">-24989-4794 0,'0'0'16,"0"0"-16,0 0 15,0 0-15,-12 12 16,-25 0 0,-11 11-16,-12 1 15,11-12 1,13-12-16,0 0 15,11 0-15,1 0 16,12 0 0,0 0-16,0 0 15,-12 0 1,0 0-16,-1 12 16,-23 12-1,-25 23-15,-11 1 16,-13 23-16,12 0 15,13-12 1,72-59-16</inkml:trace>
          <inkml:trace contextRef="#ctx0" brushRef="#br0" timeOffset="-3737.7041">-23695-4960 0,'0'0'15,"0"0"-15,0 0 16,0 0-16,0 0 16,0 12-1,0 11-15,-12 13 16,0 0-1,0-1-15,-12 1 16,-13-1 0,-11-11-16,-1 0 15,-11-12-15,12-12 16,-1 0 0,25-12-16,0 0 15,12 0 1,12 0-16,12 0 15,0 1-15,12-1 16,12 0 0,-11 12-16,-1 0 15,-12 12 1,0 0-16,-12-1 16,-12 25-1,-24-12-15,-25 11 16,1 1-1,-1-12-15,1-12 16,-13-12-16,13-12 16,-1 0-1,25-12-15,12 0 16,12 1-16,12-1 16,12 12-1,0 0-15,0 0 16,0 12-1,12 0-15,-12 0 16,0 0 0,-12 0-16,0 0 15,0 12-15,-12 0 16,0 0 0,-36 0-16,-13 0 15,1-1 1,11-11-16,1 12 15,12 0 1,0 12-16,11 0 16,13-1-16,0 1 15,12 0 1,12 0-16,37 23 16,-49-47-1</inkml:trace>
          <inkml:trace contextRef="#ctx0" brushRef="#br0" timeOffset="-3319.9588">-24457-5186 0,'0'0'16,"12"0"0,12 0-16,37-12 15,48-11-15,12-1 16,-37 12-1,-84 12-15</inkml:trace>
          <inkml:trace contextRef="#ctx0" brushRef="#br0" timeOffset="-3063.5348">-24421-5601 0,'0'0'16,"0"0"-16,0 36 15,-12 11 1,0 1-16,0 23 16,-12 24-1,-25 23-15,13 13 16,0-24-16,12 11 15,24-118 1</inkml:trace>
          <inkml:trace contextRef="#ctx0" brushRef="#br0" timeOffset="-2383.7995">-25425-4972 0,'0'0'16,"25"-36"-16,11-23 15,12-24-15,-11-12 16,-37 12 0,-25 12-16,-11 23 15,0 13 1,-13 11-16,-11 24 15,12 12 1,-1 23-16,13 1 16,12 0-16,12 11 15,12 24 1,0-71-16</inkml:trace>
          <inkml:trace contextRef="#ctx0" brushRef="#br0" timeOffset="-2035.8885">-25848-4604 0,'0'0'0,"-12"0"16,-12 12 0,0-12-16,11 0 15,-11 0-15,12-12 16,0 0-1,0 0-15,0 0 16,12-12 0,0 13-16,12-1 15,0 0-15,0 12 16,0 0 0,-12 0-16,0 0 15,0 12 1,-12 23-16,-12 13 15,-12-1-15,-13 1 16,-11-1 0,60-47-16</inkml:trace>
          <inkml:trace contextRef="#ctx0" brushRef="#br0" timeOffset="-1633.3407">-26175-4960 0,'0'0'16,"13"-12"-16,-13 0 16,0 12-1,0 0-15,0 0 16,-13 12-16,-23 12 16,-12-1-1,-1 1-15,13 0 16,12 0-1,12-13-15,12 1 16,0 12 0,12 12-16,0 23 15,0 24-15,-24 0 16,-12 12 0,0-24-16,-1 0 15,13-11 1,12 11-16,25-12 15,35 13-15,37-13 16,48-35 0,97-13-16,-73-34 15,25-1 1,-194 24-16</inkml:trace>
        </inkml:traceGroup>
        <inkml:traceGroup>
          <inkml:annotationXML>
            <emma:emma xmlns:emma="http://www.w3.org/2003/04/emma" version="1.0">
              <emma:interpretation id="{7856FDAC-10BC-4B0C-8E72-BBA2F9C264D1}" emma:medium="tactile" emma:mode="ink">
                <msink:context xmlns:msink="http://schemas.microsoft.com/ink/2010/main" type="inkWord" rotatedBoundingBox="13005,12023 18910,12005 18915,13801 13011,13819">
                  <msink:destinationLink direction="with" ref="{19DC4E51-DD54-4FC6-8643-678AB9335721}"/>
                </msink:context>
              </emma:interpretation>
            </emma:emma>
          </inkml:annotationXML>
          <inkml:trace contextRef="#ctx0" brushRef="#br0" timeOffset="-18041.8685">-14454-5067 0,'0'0'15,"0"-12"1,12 0-16,0 0 16,-12 12-16,0 0 15,0 0 1,0 0-16,-12 12 16,-37 24-1,1-1-15,-12 1 16,-1 0-16,13-13 15,24-11 1,11 0-16,13-12 16,0 0-1,13 0-15,23 12 16,0 0 0,13 0-16,-13 0 15,0 11-15,-12-11 16,-12 12-1,-12 0-15,-12-1 16,-12 13 0,-24 0-16,-13-1 15,-11-23 1,11-12-16,13 0 16,12 0-16,11-12 15,13 12 1,0-12-16,12 12 15,0 0 1,0 0-16,12 0 16,12 0-16,1 12 15,-1 0 1,-12 0-16,0 12 16,-12-1-1,-24 25-15,-12-13 16,-1-11-1,-23 12-15,-13-12 16,13-13-16,60-11 16</inkml:trace>
          <inkml:trace contextRef="#ctx0" brushRef="#br0" timeOffset="-17854.7726">-14491-5292 0,'0'0'0,"0"0"16,0 0-16,0 0 15</inkml:trace>
          <inkml:trace contextRef="#ctx0" brushRef="#br0" timeOffset="-17649.4431">-14684-5494 0,'0'0'0,"0"0"16,0 0-1,0 0-15,0 12 16,0 0-16,0-1 16,0 13-1,0-24-15</inkml:trace>
          <inkml:trace contextRef="#ctx0" brushRef="#br0" timeOffset="-17409.9623">-15047-5625 0,'0'0'15,"0"0"-15,0 0 16,0 24 0,0 23-16,0 25 15,0 23 1,-12 23-16,0 48 15,0-35-15,0-36 16,12-12 0,0-83-16</inkml:trace>
          <inkml:trace contextRef="#ctx0" brushRef="#br0" timeOffset="-16760.2819">-15555-4925 0,'0'0'16,"0"0"-16,0 0 16,24 0-1,13 12-15,23 0 16,1 12-1,-13 0-15,-12-1 16,-12 1 0,-12 0-16,1-12 15,-13 11-15,-25 1 16,-23-12 0,-12-12-16,11 0 15,-11 0 1,11-12-16,1-35 15,12 11 1,24 0-16,-1 1 16,26-1-16,-1 13 15,0 11 1,0 12-16,0 23 16,0 13-1,0 11-15,-12 1 16,-12-1-16,0 1 15,0-24 1,-12 11-16,-1-23 16,-11-12-1,0 0-15,0-12 16,11-23 0,1 23-16,12-12 15,0 12-15,12 12 16,-12 0-1,-12 24-15,-13 23 16,-11 13 0,-12 23-16,11-12 15,25-24-15,24-47 16</inkml:trace>
          <inkml:trace contextRef="#ctx0" brushRef="#br0" timeOffset="-16386.1956">-15736-5245 0,'0'0'0,"0"0"16,-12 36-1,-25 23-15,-23 24 16,-25 12-1,13-24-15,11-23 16,13-13-16,-13 1 16,13-24-1,12-12-15,-1-12 16,13-12 0,0-12-16,12 13 15,0-13-15,12 24 16,0 12-1,0 0-15,-12 36 16,-25 11 0,-11 36-16,-37 36 15,1 12-15,84-131 16</inkml:trace>
          <inkml:trace contextRef="#ctx0" brushRef="#br0" timeOffset="-16049.8572">-16402-5020 0,'13'-11'0,"23"-25"16,36-23-1,49-48-15,0-12 16,-36 1-16,-49 46 15,-24 13 1,-24 12-16,-24 11 16,-25 0-1,1 24-15,-25 24 16,1 12-16,11 24 16,25-1-1,11 12-15,25-11 16,24-1-1,13-11-15,23 23 16,-48-59 0</inkml:trace>
          <inkml:trace contextRef="#ctx0" brushRef="#br0" timeOffset="-15891.2801">-16861-4806 0,'0'0'16,"0"0"-16,0 0 15,0 0 1</inkml:trace>
          <inkml:trace contextRef="#ctx0" brushRef="#br0" timeOffset="-12908.6409">-17744-5245 0,'0'0'16,"0"0"-16,0 0 15,0 12 1,12 23-16,-12 25 15,-12 23 1,-24 12-16,-1-12 16,37-83-16</inkml:trace>
          <inkml:trace contextRef="#ctx0" brushRef="#br0" timeOffset="-12456.7657">-18095-5008 0,'0'0'15,"0"0"-15,-12 12 16,0 24 0,-12-12-16,0-1 15,-1-11-15,13 0 16,0 0-1,0-12-15,12 0 16,0 0 0,0 0-16,0 12 15,-12 11 1,-12 13-16,0 0 16,-1-1-16,-11 13 15,0-13 1,-13 1-16,1-12 15,0-12 1,-1-12-16,1-12 16,12 0-1,11 0-15,13-24 16,24 1-16,25-36 16,11-1-1,13 13-15,23 23 16,-84 36-1</inkml:trace>
          <inkml:trace contextRef="#ctx0" brushRef="#br0" timeOffset="-12229.3915">-18917-3928 0,'0'0'16,"0"0"0,12 0-16,36-24 15,49-11 1,12-1-16,0 1 16,-1-13-16,-108 48 15</inkml:trace>
          <inkml:trace contextRef="#ctx0" brushRef="#br0" timeOffset="-12061.1181">-18119-5304 0,'0'0'16,"0"0"-1,0 0-15,0 0 16</inkml:trace>
          <inkml:trace contextRef="#ctx0" brushRef="#br0" timeOffset="-10711.8844">-19510-5008 0,'0'0'0,"0"-12"16,24-23 0,12-13-16,25-23 15,-13-36-15,1-35 16,-25 59-1,-12 24-15,-12 23 16,-12 12 0,0 12-16,-12 12 15,-13 12-15,1 24 16,12-1 0,12 13-16,12-1 15,36 13 1,-36-60-16</inkml:trace>
          <inkml:trace contextRef="#ctx0" brushRef="#br0" timeOffset="-10996.8412">-19244-4687 0,'0'0'0,"0"0"16,0 0-1,0 0-15,0 0 16,0 0-16,0 12 16,12-1-1,-12-11-15,12 0 16,0 0 0,13 0-16,-1 0 15,0-11 1,0-1-16,0 0 15,0-12-15,-11 0 16,-1 1 0,0-1-16,-12 12 15,0 0 1,0 0-16,0 0 16,0 1-1,0 11-15,0 0 16,0 0-16,0 0 15,-12 11 1,-13 1-16,1 12 16,-12 0-1,-24 11-15,-1-11 16,1 0-16,23-12 16,13 0-1,0-1-15,12 1 16,0-12-1,0 0-15,-13 12 16,1 12 0,-12 0-16,12-12 15,-13 11-15,1-11 16,-12 0 0,-1-12-16,13 0 15,0 0 1,12-12-16,-1 0 15,13 0 1,12-11-16,12-13 16,25-47-16,23-24 15,13 12 1,11 24-16,-84 71 16</inkml:trace>
          <inkml:trace contextRef="#ctx0" brushRef="#br0" timeOffset="-10376.7198">-19897-5269 0,'0'0'0,"0"0"15,0 0 1,-12 12-16,0 0 16,0 35-16,0 37 15,-1-1 1,-11 12-16,0-24 16,-12 12-1,-1-12-15,-11-12 16,0-11-1,-1-24-15,13-24 16,0-12 0,12-12-16,11-12 15,38-35-15,23-24 16,-48 95 0</inkml:trace>
        </inkml:traceGroup>
        <inkml:traceGroup>
          <inkml:annotationXML>
            <emma:emma xmlns:emma="http://www.w3.org/2003/04/emma" version="1.0">
              <emma:interpretation id="{3D6AD96B-C298-4CD6-97F6-B3C8506AEB13}" emma:medium="tactile" emma:mode="ink">
                <msink:context xmlns:msink="http://schemas.microsoft.com/ink/2010/main" type="inkWord" rotatedBoundingBox="18388,11825 23879,11808 23884,13464 18393,13481"/>
              </emma:interpretation>
            </emma:emma>
          </inkml:annotationXML>
          <inkml:trace contextRef="#ctx0" brushRef="#br0" timeOffset="-26968.5329">-9459-4830 0,'0'0'0,"0"0"16,0 0 0,0 12-16,-12 24 15,-12 23 1,-25 12-16,1 1 16,12-25-16,-13 0 15,49-47 1</inkml:trace>
          <inkml:trace contextRef="#ctx0" brushRef="#br0" timeOffset="-26121.5817">-9544-5364 0,'0'0'16,"0"0"-1,-12 12-15,-24 24 16,-24 11-16,-25 1 16,12-1-1,13-11-15,11-12 16,1-13 0,12 1-16,12 0 15,12-12-15,-1 0 16,1 12-1,0 24-15,0 11 16,0 12 0,-12 1-16,0-13 15,-1 1 1,-11-13-16,0-11 16,0 0-16,-1-12 15,1-12 1,0-12-16,-1-12 15,25 0 1,0-35-16,12-12 16,12 11-1,13 1-15,11 12 16,0 23-16,-36 24 16</inkml:trace>
          <inkml:trace contextRef="#ctx0" brushRef="#br0" timeOffset="-26613.0945">-9943-4521 0,'0'0'16,"0"0"-1,0 0-15,-12 12 16,0-12-1,0 0-15,0 0 16,12 0-16,0-12 16,0-12-1,12 0-15,0 13 16,0-13 0,0 12-16,12 0 15,-11 12 1,11 12-16,-12 0 15,0 12-15,-12 23 16,-12 0 0,-12 1-16,-25-1 15,-47 1 1,11-13-16,12-11 16,73-24-16</inkml:trace>
          <inkml:trace contextRef="#ctx0" brushRef="#br0" timeOffset="-25814.0498">-9894-5482 0,'0'-12'0,"24"-36"15,12-11-15,-12-12 16,-12 11-1,-12 1-15,-12 12 16,0-1 0,-12 13-16,0 23 15,-12 12 1,11 0-16,1 12 16,0-1-16,12 13 15,12 12 1,0 23-16,0 24 15,0-83 1</inkml:trace>
          <inkml:trace contextRef="#ctx0" brushRef="#br0" timeOffset="-25046.4999">-10608-5376 0,'0'0'16,"0"0"-16,0 0 15,0 0 1,-12 12-16,0 0 16,-12 24-16,-13-1 15,1-11 1,0 0-16,0 0 16,11-13-1,13 1-15,0-12 16,12 0-16,-12 0 15,0 12 1,-12 0-16,-13 12 16,1 11-1,-24 13-15,-1-13 16,-11-11-16,11 0 16,13-12-1,12-12-15,11 0 16,13-12-1,0 0-15,12 0 16,0 0 0,24 0-16,1 1 15,-1 11-15,-12 0 16,0 23 0,0 1-16,0 24 15,-24-13 1,0 1-16,-24-1 15,-13 1 1,13-12-16,36-24 16</inkml:trace>
          <inkml:trace contextRef="#ctx0" brushRef="#br0" timeOffset="-24857.5867">-10620-5779 0,'0'0'16,"0"0"0,12 0-16,-12 0 15</inkml:trace>
          <inkml:trace contextRef="#ctx0" brushRef="#br0" timeOffset="-24603.8075">-11430-4272 0,'24'-12'16,"73"-35"-16,23-24 16,1 23-1,-121 48-15</inkml:trace>
          <inkml:trace contextRef="#ctx0" brushRef="#br0" timeOffset="-24079.7188">-11116-5660 0,'0'0'16,"0"0"-16,0 35 15,-12 1-15,-12 11 16,-13 1 0,1-13-16,12 1 15,0-24 1,12 0-16,0 0 15,0-1-15,12-11 16,0 12 0,-13 0-16,1 12 15,-12 12 1,-24 23-16,11-12 16,-11 13-1,-24 11-15,-1-12 16,-24-11-16,25-25 15,11-11 1,1-12-16,11-23 16,13-1-1,12-24-15,12 1 16,24-12-16,48-13 16,37-11-1,-12 24-15,-1 0 16,-84 59-1</inkml:trace>
          <inkml:trace contextRef="#ctx0" brushRef="#br0" timeOffset="-15192.8936">-14660-4592 0,'0'0'16,"0"0"-1,0 0-15,-12 0 16,-12 0-16,-12 0 16,-1 12-1,1-12-15,0-12 16,-1 0-1,13 0-15,0 0 16,12 0-16,0 0 16,12 0-1,0 12-15,0 0 16,12-11 0,12 11-16,12 0 15,1 11-15,-13 1 16,-12 0-1,-12-12-15</inkml:trace>
        </inkml:traceGroup>
        <inkml:traceGroup>
          <inkml:annotationXML>
            <emma:emma xmlns:emma="http://www.w3.org/2003/04/emma" version="1.0">
              <emma:interpretation id="{27B6F6FA-200B-406E-B065-6D5B6598877B}" emma:medium="tactile" emma:mode="ink">
                <msink:context xmlns:msink="http://schemas.microsoft.com/ink/2010/main" type="inkWord" rotatedBoundingBox="19341,11615 27630,11589 27635,13398 19347,13424"/>
              </emma:interpretation>
            </emma:emma>
          </inkml:annotationXML>
          <inkml:trace contextRef="#ctx0" brushRef="#br0" timeOffset="-33354.2529">-5709-5257 0,'0'0'15,"0"24"1,-12 47-16,-13 12 16,13-12-16,0-23 15,0-13 1,0-11-16,12-12 16,-12 0-1,12-12-15,-24 12 16,-13 23-1,-35 25-15,-1-1 16,13-12-16,-1-11 16,25-24-1,12 0-15,0-12 16,-1-12 0,13-12-16,0-23 15,0-13-15,0 25 16,0 11-1,12 12-15,0 12 16,-24 0 0,0 12-16,-25 12 15,-11 0 1,-1-1-16,13 1 16,24-12-16,24-12 15</inkml:trace>
          <inkml:trace contextRef="#ctx0" brushRef="#br0" timeOffset="-32990.3462">-6278-5470 0,'0'0'15,"0"0"1,0 0-16,0 11 16,0-11-16</inkml:trace>
          <inkml:trace contextRef="#ctx0" brushRef="#br0" timeOffset="-23863.6216">-11527-5850 0,'0'0'0,"36"-12"16,73-12-16,24-23 15,-12-1 1,-24 13-16,-13-1 16,-84 36-16</inkml:trace>
          <inkml:trace contextRef="#ctx0" brushRef="#br0" timeOffset="-23696.6504">-11660-6135 0,'0'0'0,"0"0"16,0 0-1,0 0-15</inkml:trace>
          <inkml:trace contextRef="#ctx0" brushRef="#br0" timeOffset="-22927.3121">-11297-4865 0,'0'0'15,"0"0"1,0 0-16,0 0 16,0 0-16,-12 0 15,-13 12 1,-11 11-16,0 1 16,-1 0-1,-23 23-15,0-11 16,-1 11-16,1 1 15,60-48 1</inkml:trace>
          <inkml:trace contextRef="#ctx0" brushRef="#br0" timeOffset="-20171.795">-12737-5067 0,'0'0'16,"0"0"-16,0 0 15,0 0-15,0 0 16,0 0 0,12 0-16,25 0 15,23 0 1,13 0-16,-13 0 15,1 24-15,-25-12 16,0 11 0,-12 13-16,-24-12 15,-12-1 1,-12 13-16,-24-12 16,-13-12-1,1-1-15,11-11 16,1-11-16,-12-25 15,23 12 1,13-11-16,12-13 16,12 13-1,12 11-15,0 12 16,0-12 0,0 24-16,0 0 15,1 12-15,-13 36 16,-13 23-1,-11 0-15,0-12 16,0-11 0,0-13-16,12 13 15,12-24-15,0-1 16,12-11 0,0-12-16,0 0 15,12 0 1,-12 0-16,0 0 15,-12 0 1,0 0-16,0 0 16,-24 12-16,-12 0 15,0 0 1,-13-12-16,1-12 16,-1 0-1,13-12-15,0 1 16,12-13-16,12 0 15,-1 13 1,13-1-16,0 12 16,0 12-1,0 0-15,0 0 16,-12 24 0,0 0-16,0-1 15,12 13-15,-12-12 16,0-13-1,0 1-15,0 0 16,0-12 0,0 0-16,-25 0 15,1 0-15,-24 0 16,-25 12 0,0 12-16,-12 11 15,13 13 1,11-1-16,1 1 15,-13 11 1,12-11-16,73-48 16</inkml:trace>
          <inkml:trace contextRef="#ctx0" brushRef="#br0" timeOffset="-19706.0604">-12059-5886 0,'0'0'0,"-37"24"16,-59 59-1,-122 83-15,49-47 16,-13-24 0,25-48-16,24-11 15,36-24-15,24-12 16,13-12 0,24-12-16,12-23 15,11-36 1,38 11-16,11 1 15,24 24 1,13 23-16,-13 24 16,1 47-16,-25 1 15,-24 23 1,-36 12-16,-36 36 16,11-36-1,1-24-15,-1-11 16,49-48-16</inkml:trace>
          <inkml:trace contextRef="#ctx0" brushRef="#br0" timeOffset="-19491.8558">-13849-5708 0,'0'0'0,"0"0"16,0 12-1,12 36-15,12 46 16,12 1 0,0 24-16,13 35 15,-25-11-15,0-25 16,12-11 0,-36-107-16</inkml:trace>
          <inkml:trace contextRef="#ctx0" brushRef="#br0" timeOffset="-18973.5617">-12664-4960 0,'0'0'0,"0"-12"16,0 0 0,0 0-16,0 0 15,-12-11-15,12 11 16,-12 0 0,-13 0-16,1 0 15,-12 0 1,0 12-16,-1 0 15,13 0-15,12 0 16,12 0 0,0 0-16,0 0 15,12 12 1,12 0-16,37 12 16,-1-1-16,-60-23 15</inkml:trace>
        </inkml:traceGroup>
        <inkml:traceGroup>
          <inkml:annotationXML>
            <emma:emma xmlns:emma="http://www.w3.org/2003/04/emma" version="1.0">
              <emma:interpretation id="{8F26DAFA-E8A5-45CE-A234-DC271EA0F684}" emma:medium="tactile" emma:mode="ink">
                <msink:context xmlns:msink="http://schemas.microsoft.com/ink/2010/main" type="inkWord" rotatedBoundingBox="24108,11345 30821,11324 30827,13369 24114,13390"/>
              </emma:interpretation>
            </emma:emma>
          </inkml:annotationXML>
          <inkml:trace contextRef="#ctx0" brushRef="#br0" timeOffset="-36243.5629">-3145-4450 0,'0'0'0,"0"0"15,12-24-15,12-11 16,12-13-1,1-11-15,-1 0 16,0 11 0,13 1-16,11 11 15,13 0-15,-13 13 16,1 11 0,-13 12-16,-12 12 15,-12 0 1,1-1-16,-13 1 15,-12 12-15,-12 0 16,-25 11 0,-23 13-16,12-13 15,-13 1 1,1-12-16,11-12 16,1-12-1,12-12-15,-1 0 16,13-12-16,12-11 15,0-48 1,24-12-16,12 12 16,0 11-1,1 13-15,-1 0 16,-12 23 0,-12 36-16</inkml:trace>
          <inkml:trace contextRef="#ctx0" brushRef="#br0" timeOffset="-35366.4035">-2698-5601 0,'0'0'16,"-12"12"-16,-24 0 16,-49 11-1,-72 25-15,0-12 16,12-13-1,-37 1-15,13 0 16,36-12 0,36-1-16,12-11 15,13 0-15,23 0 16,25-11 0,24 11-16</inkml:trace>
          <inkml:trace contextRef="#ctx0" brushRef="#br0" timeOffset="-35178.7368">-3871-5720 0,'0'0'16,"36"-12"-1,49 1-15,24-13 16,36 0-16,0 12 15,-24 0 1,-121 12-16</inkml:trace>
          <inkml:trace contextRef="#ctx0" brushRef="#br0" timeOffset="-35681.8593">-3387-5221 0,'0'0'16,"0"0"-16,0 23 15,0 25 1,0 23-16,0 0 16,12-23-1,-12-1-15,0-11 16,-12-1-16,0 1 15,0-12 1,-12 0-16,-13-1 16,13-11-1,-12-12-15,12 0 16,-1-12-16,13 0 16,0-11-1,12-13-15,0 0 16,12 1-1,0 11-15,0 0 16,1 13 0,-1 11-16,0 0 15,0 11-15,-12 13 16,0 12 0,-12 11-16,-12 1 15,-13 11 1,-11-23-16,0-1 15,11-11 1,37-24-16</inkml:trace>
          <inkml:trace contextRef="#ctx0" brushRef="#br0" timeOffset="-34804.7898">-4294-4996 0,'0'0'16,"24"12"0,12 12-16,13 0 15,-1 11 1,-12 1-16,1-1 16,-13 13-16,-12-1 15,-12 24 1,-24 1-16,-25 11 15,-23 0 1,72-83-16</inkml:trace>
          <inkml:trace contextRef="#ctx0" brushRef="#br0" timeOffset="-33896.526">-4935-5067 0,'0'0'16,"0"0"-16,0 0 15,24-12-15,12 0 16,13 12 0,-1 0-16,0 12 15,-11 0 1,-13 12-16,0-1 16,-12 13-16,-12 0 15,-12-13 1,0 1-16,-12 0 15,-25-12 1,-11-12-16,-1 0 16,13-12-1,12 0-15,-1-12 16,13 1-16,12 11 16,12 0-1,0-12-15,12 0 16,12 1-16,13-1 15,-1 12 1,-24 12-16,0 0 16,-12 0-1,0 0-15,0 12 16,-12 12 0,-12 11-16,-12 13 15,-13-1-15,1 1 16,-1-1-1,13-11-15,12-1 16,0 1 0,12-12-16,12-13 15,12 1 1,0 0-16,12 0 16,0 0-1,-12-12-15,0 12 16,-12-12-16,-12 12 15,0 0 1,-12-1-16,-24 1 16,-1-12-1,-11 0-15,11-12 16,1-11-16,12-1 16,12-12-1,12-35-15,24-24 16,24-12-1,12 1-15,1 34 16,-1 13 0,0 12-16,-23 35 15,-25 12-15</inkml:trace>
          <inkml:trace contextRef="#ctx0" brushRef="#br0" timeOffset="-32407.3228">-4814-5008 0,'0'0'16,"0"0"-16,12-12 15,0-11 1,-12-1-1,0 0 1,-12 12-16,-37-11 16,-11-1-16,-1 12 15,1 12 1,12 0-16,11 12 16,13 0-1,12 0-15,12 0 16,12-1-16,61 13 15,36 0 1,-1 0-16,13-13 16,-121-11-1</inkml:trace>
          <inkml:trace contextRef="#ctx0" brushRef="#br0" timeOffset="-31765.425">-5153-4699 0,'0'0'15,"0"0"-15,-12 12 16,-12 23-1,0 1-15,11 0 16,1-1 0,12 1-16,0-24 15,12-1-15,1-11 16,11-11 0,0-1-16,0-12 15,-12 0 1,-12 1-16,0-1 15,-12 12 1,-12 0-16,-12 12 16,-1 0-16,1 24 15,36-24 1</inkml:trace>
          <inkml:trace contextRef="#ctx0" brushRef="#br0" timeOffset="-30751.583">-6387-4925 0,'0'0'16,"-12"12"-16,-12 12 15,-24 12 1,-25 11-16,-12-11 16,1-13-16,-1 1 15,0-12 1,1-12-16,11-12 16,25 0-1,11-11-15,13-13 16,24 0-1,0 1-15,12-1 16,13 12-16,-13 24 16,0 0-1,0 12-15,0 12 16,0 0 0,-12-1-16,0-11 15,-12 0 1,0 0-16,-12 0 15,12-12-15,-13-12 16,1-12 0,0-23-16,12-24 15,0 11 1,12 13-16,0 11 16,0 13-16,0 23 15,0 0 1,0 0-16,0 47 15,-12 48 1,0 0-16,0 0 16,-1 0-1,1 0-15,-12-24 16,-12-12-16,0-23 16,-1-12-1,-11-24-15,0-12 16,-25-24-1,12-11-15,25-1 16,12 1 0,12-13-16,24-11 15,24-12-15,1 36 16,-37 47 0</inkml:trace>
          <inkml:trace contextRef="#ctx0" brushRef="#br0" timeOffset="-28818.4609">-8673-5470 0,'0'0'16,"0"0"-16,49-24 15,47-24-15,1 1 16,-24 11-1,-73 36-15</inkml:trace>
          <inkml:trace contextRef="#ctx0" brushRef="#br0" timeOffset="-30503.5891">-6955-5067 0,'0'0'0,"12"-24"15,12-11 1,0-13-16,-12 1 16,-12-1-16,0 25 15,-12 11 1,0 12-16,0 0 15,0 0 1,0 12-16,12-1 16,0-11-1,12 12-15,24 0 16,-36-12-16</inkml:trace>
          <inkml:trace contextRef="#ctx0" brushRef="#br0" timeOffset="-29666.7002">-7862-4806 0,'0'0'0,"0"0"16,0 0-1,0 0-15,-12 0 16,-1 0-1,1-12-15,0 0 16,12-23-16,0-1 16,12 1-1,13-1-15,-1 0 16,0 13 0,0-1-16,0 12 15,-12 12-15,1 12 16,-13 12-1,-13 23-15,-23 12 16,-12 1 0,-13-1-16,1-11 15,-1-13 1,13-11-16,12-12 16,-1 0-16,13-12 15,12-12 1,12 0-16,0 0 15,0 0 1,0 0-16,12 0 16,-12 12-16,0 0 15,0 0 1,12 12-16,-12 0 16,0 12-1,-24 23-15,-24 13 16,-37 23-1,0-24-15,1 0 16,11-23-16,73-36 16</inkml:trace>
          <inkml:trace contextRef="#ctx0" brushRef="#br0" timeOffset="-30269.3222">-5867-6408 0,'0'0'16,"0"0"-16,-12 0 15,-60 24-15,-49 59 16,-24 71-1,-37 12-15,-36 60 16,49-25 0,48-58-16,24-13 15,97-130 1</inkml:trace>
          <inkml:trace contextRef="#ctx0" brushRef="#br0" timeOffset="-29488.7882">-7971-5577 0,'0'0'16,"0"0"-16,24 12 16,-24-12-16</inkml:trace>
          <inkml:trace contextRef="#ctx0" brushRef="#br0" timeOffset="-28985.8804">-8479-4960 0,'0'0'0,"0"0"16,0 0-16,0 0 15,0 0 1,-12-12-16,12 0 16,0-12-1,12 1-15,0-1 16,12 0 0,0 0-16,0 13 15,-11 11-15,-1 0 16,0 11-1,0 25-15,-24 23 16,0-11 0,-25 11-16,-11 0 15,0-11 1,-13-1-16,1-11 16,-1 0-16,1-25 15,11-11 1,1 0-16,12-11 15,11-13 1,13 0-16,12-23 16,25-25-1,11 13-15,12-12 16,-11 12-16,11 11 16,-48 48-1</inkml:trace>
          <inkml:trace contextRef="#ctx0" brushRef="#br0" timeOffset="-28582.2754">-8975-5470 0,'-12'11'16,"-24"25"-16,-37 47 15,12 36 1,13 11-16,24-11 16,36-36-1,24-12-15,61 36 16,-97-107-1</inkml:trace>
        </inkml:traceGroup>
        <inkml:traceGroup>
          <inkml:annotationXML>
            <emma:emma xmlns:emma="http://www.w3.org/2003/04/emma" version="1.0">
              <emma:interpretation id="{44313DEF-2949-4EAA-8C18-6C5FCB7CD63B}" emma:medium="tactile" emma:mode="ink">
                <msink:context xmlns:msink="http://schemas.microsoft.com/ink/2010/main" type="inkWord" rotatedBoundingBox="27632,11963 33302,11946 33307,13755 27638,13772"/>
              </emma:interpretation>
            </emma:emma>
          </inkml:annotationXML>
          <inkml:trace contextRef="#ctx0" brushRef="#br0" timeOffset="-39179.5709">-218-5138 0,'0'0'0,"0"0"15,0 0-15,0 0 16,0 0 0,0 0-16,0 0 15,0 0 1,12 12-16,0 0 15,12-1-15,0 13 16,1 0 0,11 0-16,-12-1 15,-12 1 1,0 12-16,-12-1 16,-12 1-16,-12-1 15,-36 25 1,-37-13-16,12 1 15,13-13 1,72-35-16</inkml:trace>
          <inkml:trace contextRef="#ctx0" brushRef="#br0" timeOffset="-38981.831">-617-4723 0,'0'0'0,"-12"12"16,-13 12-1,-23 11-15,-12 1 16,-13-12 0,13-1-16,60-23 15</inkml:trace>
          <inkml:trace contextRef="#ctx0" brushRef="#br0" timeOffset="-38685.7475">-654-5043 0,'-12'0'0,"-24"12"15,-37-1 1,13 13-16,12 0 16,11-12-1,1 12-15,12-1 16,12 1-16,-12 12 16,-1-1-1,-11 13-15,-12 23 16,-13 0-1,-23 12-15,84-83 16</inkml:trace>
          <inkml:trace contextRef="#ctx0" brushRef="#br0" timeOffset="-38517.9235">-1343-3999 0,'0'0'0,"0"0"15,0 0-15</inkml:trace>
          <inkml:trace contextRef="#ctx0" brushRef="#br0" timeOffset="-37818.1706">-1428-5577 0,'0'0'15,"0"0"-15</inkml:trace>
          <inkml:trace contextRef="#ctx0" brushRef="#br0" timeOffset="-37957.119">-1742-4948 0,'0'0'0,"12"-12"16,12 0-1,25-12-15,-1 12 16,0 12-16,-11 0 16,-25 12-1,0 0-15,-24 12 16,-13 11 0,1 1-16,-12 0 15,-12-1 1,-1-11-16,1 0 15,12-1-15,11-11 16,13 0 0,0 12-16,0 0 15,0-1 1,0 13-16,0 0 16,-12-1-16,-1 1 15,-11-1 1,-12-11-16,-1 0 15,1-24 1,12-12-16,12 0 16,-1-12-1,13-11-15,0-1 16,24-11-16,25-25 16,11 1-1,24 0-15,-23 24 16,-49 47-1</inkml:trace>
          <inkml:trace contextRef="#ctx0" brushRef="#br0" timeOffset="-33157.0329">-5709-5779 0,'0'0'16,"0"0"-16,0 0 16,0 0-1</inkml:trace>
        </inkml:traceGroup>
        <inkml:traceGroup>
          <inkml:annotationXML>
            <emma:emma xmlns:emma="http://www.w3.org/2003/04/emma" version="1.0">
              <emma:interpretation id="{0BA5EA85-BC71-47E8-9071-D7816D7237C7}" emma:medium="tactile" emma:mode="ink">
                <msink:context xmlns:msink="http://schemas.microsoft.com/ink/2010/main" type="inkWord" rotatedBoundingBox="3738,11181 3815,11180 3821,13173 3745,13174"/>
              </emma:interpretation>
            </emma:emma>
          </inkml:annotationXML>
          <inkml:trace contextRef="#ctx0" brushRef="#br0" timeOffset="-261444.8556">-29573-6562 0,'0'0'15,"0"0"-15,0 0 16,0 0 0,0 12-16,0 0 15,0-1 1,12 25-16,0 23 15,0 84 1,0-13-16,-12 1 16,0 23-16,0 36 15,-12-36 1,0-11-16,-12 35 16,24 23-1,-12-58-15,0 11 16,12-12-1,0-142-15</inkml:trace>
        </inkml:traceGroup>
      </inkml:traceGroup>
      <inkml:traceGroup>
        <inkml:annotationXML>
          <emma:emma xmlns:emma="http://www.w3.org/2003/04/emma" version="1.0">
            <emma:interpretation id="{A8F04AC2-94F8-4B97-8CEF-D0B18AF2C8CB}" emma:medium="tactile" emma:mode="ink">
              <msink:context xmlns:msink="http://schemas.microsoft.com/ink/2010/main" type="line" rotatedBoundingBox="24431,13722 33874,13768 33864,15781 24422,15736"/>
            </emma:interpretation>
          </emma:emma>
        </inkml:annotationXML>
        <inkml:traceGroup>
          <inkml:annotationXML>
            <emma:emma xmlns:emma="http://www.w3.org/2003/04/emma" version="1.0">
              <emma:interpretation id="{D0C09009-9CE5-4D8B-A90E-B96BFD253139}" emma:medium="tactile" emma:mode="ink">
                <msink:context xmlns:msink="http://schemas.microsoft.com/ink/2010/main" type="inkWord" rotatedBoundingBox="29003,13744 33873,13767 33864,15781 28993,15758"/>
              </emma:interpretation>
            </emma:emma>
          </inkml:annotationXML>
          <inkml:trace contextRef="#ctx0" brushRef="#br0" timeOffset="4422.4932">-484-3002 0,'0'0'0,"0"0"15,12 0-15,36 12 16,25 0-1,11 11-15,-11 13 16,0 0 0,-1 11-16,-23 0 15,-13 1 1,-12-12-16,-12-1 16,-12 1-16,-12-24 15,-12-1 1,-25 1-16,-11-12 15,-25-23 1,13-1-16,11-12 16,25 13-1,24-13-15,0 0 16,12 13-16,12-1 16,12 12-1,12 0-15,1 12 16,-1 12-1,-12 12-15,0 11 16,-24 25 0,-12-13-16,-36 24 15,-25 1-15,1-1 16,-13-12 0,0 0-16,-11 1 15,-13-1 1,36-23-16,73-36 15</inkml:trace>
          <inkml:trace contextRef="#ctx0" brushRef="#br0" timeOffset="5201.1957">532-3975 0,'0'0'0,"0"0"16,0 0-16,-12 12 15,-61 35 1,-84 72-16,12-12 16,-121 23-1,72-35-15,73-36 16,12-23-1,37-24-15,11-12 16,25-12 0,24 0-16,12-23 15,36-37-15,37 1 16,23 0 0,13 23-16,-24 37 15,-25 22 1,-23 25-16,-13 23 15,-36 36-15,-73 71 16,85-166 0</inkml:trace>
          <inkml:trace contextRef="#ctx0" brushRef="#br0" timeOffset="4757.2984">-762-2860 0,'0'0'0,"0"0"15,0 0 1,12 12-16,0 24 16,0 11-16,0 1 15,0-13 1,-12 1-16,0-12 16,-12-13-1,0 1-15,-24 12 16,-25 0-1,-11 0-15,-1-1 16,0 1-16,-23 23 16,-1 1-1,0-1-15,12 1 16,25-1 0,60-47-16</inkml:trace>
          <inkml:trace contextRef="#ctx0" brushRef="#br0" timeOffset="5350.8346">-1162-3133 0,'0'0'0,"0"0"16,0 0-16,0 0 15</inkml:trace>
          <inkml:trace contextRef="#ctx0" brushRef="#br0" timeOffset="7327.269">-1791-2883 0,'0'0'0,"0"0"16,0 0-16,0 0 16,0 0-1,-12 0-15,-12 0 16,-24 0 0,-1 11-16,1 13 15,12-12 1,-1 12-16,13-1 15,0 1-15,12 12 16,12-36 0</inkml:trace>
          <inkml:trace contextRef="#ctx0" brushRef="#br0" timeOffset="7484.2841">-2202-2278 0,'0'0'15,"0"0"1,0 0-16,0 0 16,0 0-1,0 0-15,0 0 16</inkml:trace>
          <inkml:trace contextRef="#ctx0" brushRef="#br0" timeOffset="7759.9149">-2371-2717 0,'0'0'0,"0"0"16,0 0-1,0 12-15,-12 11 16,0 13 0,-25 11-16,-11-11 15,-12 11-15,-1-11 16,25-12 0,36-24-16</inkml:trace>
          <inkml:trace contextRef="#ctx0" brushRef="#br0" timeOffset="8085.2263">-2637-2990 0,'0'0'16,"0"0"-1,0 0-15,-12 12 16,0 11-16,-25 1 15,-11 12 1,-13-13-16,-23-11 16,-13-12-1,-24 0-15,36 0 16,25 0 0,-1 12-16,1 12 15,12 11-15,11 1 16,13 12-1,12-13-15,0 13 16,12-48 0</inkml:trace>
          <inkml:trace contextRef="#ctx0" brushRef="#br0" timeOffset="8617.2185">-3387-2990 0,'0'0'15,"24"-24"-15,24-35 16,13-36 0,-1 0-16,-23 12 15,-13 23-15,-24 13 16,-12 23 0,-12 0-16,-13 13 15,-11 11 1,-13 11-16,13 13 15,0 24 1,24 11-16,11 0 16,26 1-16,11-13 15,72 12 1,-96-59-16</inkml:trace>
          <inkml:trace contextRef="#ctx0" brushRef="#br0" timeOffset="8263.1433">-3762-1982 0,'0'0'16,"0"0"-16,36-11 15,49-1 1,24-12-16,24-12 16,-133 36-1</inkml:trace>
          <inkml:trace contextRef="#ctx0" brushRef="#br0" timeOffset="9228.4434">-4343-3133 0,'0'0'16,"0"0"-16,0 0 15,0 0 1,12 12-16,1 12 16,11 23-1,0 1-15,12 47 16,1-12-16,-13-24 15,0-23 1,-12-12-16,0-13 16,-12 1-1,0-12-15,0 0 16,0-12-16,-12-23 16,0-13-1,0 1-15,0-12 16,12 11-1,24 1-15,0 11 16,0 12 0,13 1-16,23-1 15,-60 24-15</inkml:trace>
        </inkml:traceGroup>
        <inkml:traceGroup>
          <inkml:annotationXML>
            <emma:emma xmlns:emma="http://www.w3.org/2003/04/emma" version="1.0">
              <emma:interpretation id="{6654F438-36C9-4156-AF66-7769CADA1168}" emma:medium="tactile" emma:mode="ink">
                <msink:context xmlns:msink="http://schemas.microsoft.com/ink/2010/main" type="inkWord" rotatedBoundingBox="24429,14133 28723,14154 28716,15519 24423,15499"/>
              </emma:interpretation>
            </emma:emma>
          </inkml:annotationXML>
          <inkml:trace contextRef="#ctx0" brushRef="#br0" timeOffset="10146.3457">-4621-3168 0,'0'0'0,"0"0"16,0 0-1,-12 12-15,-24 11 16,-25 13 0,-11 23-16,23-11 15,25-1 1,12 1-16,12-13 16,12-11-16,0 0 15,12-12 1,1-12-16,-1 0 15,0-12 1,-12-12-16,0 12 16,-12 0-16,-12 0 15,-24 1 1,-13 11-16,-11 0 16,12 11-1,-13 13-15,25 0 16,0 0-1,11-1-15,13 1 16,0 12-16,0-1 16,12 1-1,-12 11-15,0 1 16,0-13 0,-12 1-16,-1 0 15,-11-13-15,-12-11 16,-1 0-1,1-12-15,12-12 16,12-12 0,11-11-16,13-24 15,49-36 1,11 0-16,1 23 16,23 1-16,-84 71 15</inkml:trace>
          <inkml:trace contextRef="#ctx0" brushRef="#br0" timeOffset="10303.1854">-4718-3441 0,'0'0'15,"0"0"-15,0 0 16,0 0-16,0 0 15</inkml:trace>
          <inkml:trace contextRef="#ctx0" brushRef="#br0" timeOffset="11505.6965">-6121-3394 0,'0'0'15,"0"0"1,0 12-16,12 24 15,13 23 1,-1 12-16,-12-11 16,0-1-16,-12-12 15,-12 1 1,-24-1-16,-25 1 16,-11-1-1,-25-35-15,-48-12 16,12-24-16,24-11 15,48-1 1,1-11-16,24-24 16,23-1-1,13 1-15,37 0 16,23 12 0,-60 59-16</inkml:trace>
          <inkml:trace contextRef="#ctx0" brushRef="#br0" timeOffset="11151.015">-5903-3595 0,'0'0'16,"-12"11"-16,0 37 16,12 35-1,0 12-15,-12 12 16,12-24 0,0-24-16,12 0 15,-12-59-15</inkml:trace>
          <inkml:trace contextRef="#ctx0" brushRef="#br0" timeOffset="10727.3475">-5286-3156 0,'0'0'16,"0"0"0,-12 23-16,-12 13 15,-13 11-15,-11 1 16,-12-1 0,-1 1-16,13-24 15,11-13 1,13 1-16,12-12 15,0 0 1,0-12-16,12 12 16,0-11-16,0-1 15,12 0 1,0 0-16,-12 12 16,0 0-1,0 0-15,0 12 16,-24 35-1,-12 13-15,-13 11 16,-35 0-16,-1-24 16,24-11-1,61-36-15</inkml:trace>
          <inkml:trace contextRef="#ctx0" brushRef="#br0" timeOffset="10923.4949">-5709-3311 0,'0'0'0,"24"-12"16,60-11 0,37-25-16,-24 13 15,-24-1 1,-25 36-16,-48 0 15</inkml:trace>
          <inkml:trace contextRef="#ctx0" brushRef="#br0" timeOffset="11643.201">-6471-3109 0,'0'0'16,"0"0"0,-12 0-16,12 0 15</inkml:trace>
          <inkml:trace contextRef="#ctx0" brushRef="#br0" timeOffset="13226.2938">-7064-3097 0,'0'0'15,"0"0"1,0 0-16,0 0 16,0 0-1,0 12-15,-12 12 16,-12 11-1,-25 24-15,-11 1 16,-13 11-16,25-24 16,-13 1-1,61-48-15</inkml:trace>
          <inkml:trace contextRef="#ctx0" brushRef="#br0" timeOffset="13947.794">-8721-2243 0,'0'0'16,"12"0"-1,48 0-15,86-23 16,-38-1-16,-23 0 15,-12 0 1,-73 24-16</inkml:trace>
          <inkml:trace contextRef="#ctx0" brushRef="#br0" timeOffset="13730.9078">-7125-3489 0,'0'0'16,"0"0"-16,-24 36 15,-12 23-15,-37 36 16,-11-12 0,-1 0-16,13-11 15,-13-13 1,-12-12-16,12-23 16,13-12-1,23-12-15,1-12 16,12-12-1,12-11-15,-1-13 16,1 1-16,12 11 16,0 12-1,12 13-15,0 11 16,0 0 0,0 0-16,-12 0 15,0 11-15,-12 13 16,-25 12-1,-23 11-15,-25 13 16,24-13 0,1-11-16,11-13 15,61-23 1</inkml:trace>
          <inkml:trace contextRef="#ctx0" brushRef="#br0" timeOffset="15200.0696">-8165-3038 0,'0'0'0,"0"0"15,0 0 1</inkml:trace>
          <inkml:trace contextRef="#ctx0" brushRef="#br0" timeOffset="15995.7894">-8915-3014 0,'0'0'16,"0"0"-1,0 0-15,0 0 16,0 0-16</inkml:trace>
          <inkml:trace contextRef="#ctx0" brushRef="#br0" timeOffset="15719.047">-8153-3073 0,'0'0'16,"0"0"-16,0 0 16,0 0-1,0 0-15,0 0 16,0 0-1,0 0-15,0 0 16,0 0 0,0 0-16,0 0 15,0 0-15,0 0 16,0 0 0,0 0-16,0 0 15,0 0 1,0 0-16,0 0 15,0 0-15,0 0 16,-12 12 0,-12 11-16,-12 1 15,-13 0 1,1-1-16,0-11 16,11 0-1,1-12-15,12 0 16,12 0-16,0-12 15,0 0 1,0 1-16,12-1 16,0 0-1,0 0-15,0 0 16,0 12 0,0 0-16,0 0 15,-13 0-15,1 12 16,-12 0-1,-12 23-15,-13 13 16,-11 11 0,-25 12-16,85-71 15</inkml:trace>
        </inkml:traceGroup>
      </inkml:traceGroup>
      <inkml:traceGroup>
        <inkml:annotationXML>
          <emma:emma xmlns:emma="http://www.w3.org/2003/04/emma" version="1.0">
            <emma:interpretation id="{4C1938D3-8965-4C25-BDC2-7A7352E89467}" emma:medium="tactile" emma:mode="ink">
              <msink:context xmlns:msink="http://schemas.microsoft.com/ink/2010/main" type="line" rotatedBoundingBox="1504,14692 24584,14854 24567,17286 1487,17124"/>
            </emma:interpretation>
          </emma:emma>
        </inkml:annotationXML>
        <inkml:traceGroup>
          <inkml:annotationXML>
            <emma:emma xmlns:emma="http://www.w3.org/2003/04/emma" version="1.0">
              <emma:interpretation id="{754560DC-4F4B-4E65-8B78-9549754D3F60}" emma:medium="tactile" emma:mode="ink">
                <msink:context xmlns:msink="http://schemas.microsoft.com/ink/2010/main" type="inkWord" rotatedBoundingBox="1503,14848 6872,14885 6856,17162 1487,17124"/>
              </emma:interpretation>
            </emma:emma>
          </inkml:annotationXML>
          <inkml:trace contextRef="#ctx0" brushRef="#br0" timeOffset="22004.5739">-27747-2183 0,'0'0'0,"0"0"16,0 0-16,0 0 16,-12 0-1,-12 12-15,-12 11 16,-1 13 0,-11 11-16,12-11 15,11 0 1,13-13-16,0-11 15,12-12-15,12 12 16,0-12 0,13 0-16,11 0 15,12-12 1,1-12-16,11 1 16,-24 11-1,-24 12-15,-12 0 16,0 0-16,-12 12 15,-36 11 1,-61 25-16,-12 23 16,0 12-1,12 12-15,25-12 16,23-24-16,61-59 16</inkml:trace>
          <inkml:trace contextRef="#ctx0" brushRef="#br0" timeOffset="22704.4669">-28485-1376 0,'0'0'16,"0"0"-1,0 0-15,0 0 16,-12 0 0,-12 0-16,-12 0 15,-1 0-15,1-12 16,12 0-1,0 0-15,12-12 16,12 1 0,0-1-16,12 0 15,12-12 1,12 13-16,1 11 16,-13 12-16,0 12 15,-12 23 1,-12 1-16,-12 11 15,-24 1 1,-13 11-16,49-59 16</inkml:trace>
          <inkml:trace contextRef="#ctx0" brushRef="#br0" timeOffset="23345.3389">-28884-1732 0,'0'0'16,"0"0"0,0 0-16,0 0 15,0 0-15,0-12 16,0 0-1,0-12-15,12 0 16,12-11 0,13-1-16,-1 12 15,0 1 1,-12 11-16,-11 12 16,-13 0-16,0 12 15,-25 11 1,-23 25-16,-12 11 15,-1 1 1,-12-1-16,13-12 16,12-11-16,11-12 15,13-1 1,12 1-16,12-12 16,12 12-1,0 0-15,0-1 16,0 13-16,1-12 15,-1 11 1,-12 1-16,-12-1 16,-13 1-1,-11 0-15,-24-13 16,-1-11 0,1-12-16,-1-12 15,13-11 1,11-1-16,13-12 15,12-35-15,36-36 16,37 0 0,72-11-16,-133 118 15</inkml:trace>
          <inkml:trace contextRef="#ctx0" brushRef="#br0" timeOffset="24929.7552">-29585-1709 0,'0'0'16,"0"0"-1,-12 24-15,-25 35 16,-11 13-16,-13-1 16,1 0-1,-1 0-15,13 0 16,12-11-1,36-60-15</inkml:trace>
          <inkml:trace contextRef="#ctx0" brushRef="#br0" timeOffset="25886.2224">-29731-2171 0,'0'0'16,"0"0"-16,-24 23 15,-24 13 1,-25 23-16,1-11 16,11-13-16,1 1 15,-1-12 1,13-13-16,12 1 16,-1 0-1,25-12-15,0 0 16,12 0-1,0 12-15,0 12 16,0 23-16,0 24 16,-12 13-1,0-25-15,-12 12 16,-25-12 0,13-23-16,-12 0 15,-1-13 1,1-11-16,0-12 15,11-12-15,1-11 16,12-37 0,12-23-16,24 0 15,24 0 1,13 12-16,11 12 16,-60 59-16</inkml:trace>
          <inkml:trace contextRef="#ctx0" brushRef="#br0" timeOffset="25373.3128">-30214-1163 0,'0'0'16,"0"0"0,0 0-16,0 0 15,0 0 1,0 0-16,0 0 16,-12-12-16,-1 0 15,1 1 1,0-1-16,0 0 15,12 0 1,0 0-16,0 0 16,0 0-1,12 1-15,0-13 16,0 12-16,-12 12 16,0 0-1,0 0-15,0 0 16,0 0-1,-12 24-15,-36 11 16,-12 13-16,-13 11 16,0 0-1,13-23-15,12 0 16,48-36 0</inkml:trace>
          <inkml:trace contextRef="#ctx0" brushRef="#br0" timeOffset="20318.6528">-27166-653 0,'0'0'16,"0"0"-16,0 0 15,12 12-15,-12-12 16</inkml:trace>
          <inkml:trace contextRef="#ctx0" brushRef="#br0" timeOffset="20160.7633">-26900-1614 0,'0'0'0,"0"0"15,0 0-15,0 0 16,12-23 0,0-1-16,12-12 15,12 1 1,1 11-16,11 0 16,0 0-16,1 1 15,-1 11 1,1 0-16,-13 12 15,-12 0 1,-24 0-16,0 0 16,0 0-16,-12 24 15,-24 23 1,-13 24-16,-11 12 16,-25 0-1,1 1-15,11-25 16,37-24-16,11 1 15,13-12 1,12 0-16,0-13 16,12 1-1,13-12-15,11 0 16,12 0 0,-11 0-16,-13 0 15,-12 0-15,-12 0 16,0 0-1,-12 0-15,-37 0 16,1 0 0,-12 0-16,11-12 15,1 1-15,12-1 16,-1-12 0,1-35-16,12-36 15,12 12 1,0 0-16,12 23 15,0 25 1,0-1-16,0 24 16,0 12-16,0 0 15,0 0 1,0 24-16,-13 23 16,-11 25-1,0-37-15,0 13 16,0-13-1,-13-11-15,1-12 16,0 0-16,-13 0 16,13-1-1,0 1-15,0 0 16,-1 12-16,13 0 16,12-1-1,0 13-15,12-36 16</inkml:trace>
          <inkml:trace contextRef="#ctx0" brushRef="#br0" timeOffset="21473.7759">-27880-1875 0,'0'0'16,"0"0"-16,12-12 15,0 0 1,12 1-16,1-13 16,-1 0-16,-12 12 15,0 0 1,-12 12-16,0 0 15,-12 0 1,-24 0-16,-1 12 16,-35 0-16,11 12 15,25 0 1,12-13-16,12 1 16,0 0-1,12-12-15,0 0 16,12 0-1,12 0-15,0 0 16,12 0-16,-11 0 16,-13 0-1,0 0-15,-12 0 16,0 0 0,0 0-16,-12 12 15,-13 12 1,-35 23-16,-13 36 15,1-11-15,23-13 16,13-12 0,24-11-16,0-12 15,0-1 1,12-11-16,0-12 16,12 12-1,12-12-15,25 0 16,-13 0-16,-12 0 15,-12 0 1,0 0-16,-12 0 16,-12 12-1,-12 0-15,-12 0 16,-1 0 0,-11-1-16,0 1 15,-1-12-15,13 0 16,12-12-1,12 1-15,0-13 16,12 0 0,0 0-16,0 13 15,12-1-15,-12 12 16,0 0 0,0 12-16,0-1 15,0 13 1,-25 24-16,-47 23 15,-1-12-15,1-11 16,11-25 0,25-11-16,36-12 15</inkml:trace>
          <inkml:trace contextRef="#ctx0" brushRef="#br0" timeOffset="26743.3287">-30118-1281 0,'0'0'16,"0"0"-16,0 0 15,0 0-15,-12 0 16,0 0-1,-12 0-15,0-12 16,12 0 0,0 0-16,0-12 15,12-23 1,12-13-16,12 13 16,-12 11-16,0 13 15,0 11 1,0 12-16,0 12 15,0 11 1,-12 13-16,0 0 16,-24 11-16,-24 24 15,-49 24 1,97-95-16</inkml:trace>
          <inkml:trace contextRef="#ctx0" brushRef="#br0" timeOffset="26142.8075">-30130-2183 0,'0'0'15,"0"-12"1,12-12-16,1-12 16,-1-11-1,12-24-15,0-24 16,-12-12-16,0 12 16,-24 12-1,0 36-15,0 11 16,-24 12-1,-37 1-15,-12 23 16,13 23-16,23 13 16,13 11-1,24 1-15,36 35 16,25-12 0,11 0-16,-60-71 15</inkml:trace>
          <inkml:trace contextRef="#ctx0" brushRef="#br0" timeOffset="27995.5822">-30807-2444 0,'0'0'16,"0"0"-1,0 0-15,0 0 16,0 0-16</inkml:trace>
          <inkml:trace contextRef="#ctx0" brushRef="#br0" timeOffset="29040.365">-31303-2527 0,'0'0'16,"12"-12"-16,37-36 16,84-35-16,0 0 15,-37 36 1,-96 47-16</inkml:trace>
          <inkml:trace contextRef="#ctx0" brushRef="#br0" timeOffset="27829.0205">-30783-1993 0,'0'0'15,"0"0"-15,0 0 16,0 0-1,0 0-15,0 0 16,0 0-16,0 0 16,0 0-1,0 0-15,0 0 16,-12 11 0,0 1-16,0 12 15,-12 0 1,-13-1-16,1 1 15,12 0-15,-12 0 16,11-1 0,13 1-16,-12-12 15,0 12 1,12-12-16,0-1 16,0 1-1,0 0-15,0 0 16,-1 12-16,1 0 15,-12-1 1,0 1-16,-12 0 16,-1-1-1,1 1-15,12-12 16,0 0-16,0 0 16,24-12-1,0 0-15,0 0 16,0-12-1,12-24-15,12 13 16,0-1 0,-12 12-16,0 12 15,-12 0-15,12 12 16,-12 12 0,-12 23-16,-12 1 15,-24 11 1,-25 0-16,0-11 15,13-13 1,24-11-16,36-24 16</inkml:trace>
          <inkml:trace contextRef="#ctx0" brushRef="#br0" timeOffset="28260.9262">-31666-617 0,'0'0'0,"0"0"16,24-12 0,61-23-16,0-1 15,24-23 1,-1-13-16,-11 13 16,-97 59-1</inkml:trace>
          <inkml:trace contextRef="#ctx0" brushRef="#br0" timeOffset="29226.9942">-31738-2883 0,'0'0'16,"0"0"-16,0 0 16,12 11-1,-12-11-15</inkml:trace>
          <inkml:trace contextRef="#ctx0" brushRef="#br0" timeOffset="28842.4763">-31134-2231 0,'0'0'16,"0"0"-16,-12 24 15,0 0-15,0 11 16,-12 1-1,0-12-15,12-1 16,0-11 0,-1 0-16,13-12 15,0 0 1,0 0-16,0 0 16,0 12-16,-12 24 15,0-1 1,-12 13-16,0 11 15,-12 0 1,-25 12-16,1-11 16,-13-13-1,13-11-15,11-24 16,1 0-16,-1-12 16,13-12-1,0-12-15,24-12 16,12-11-1,12-12-15,24-13 16,25-34-16,11 23 16,-72 83-1</inkml:trace>
        </inkml:traceGroup>
        <inkml:traceGroup>
          <inkml:annotationXML>
            <emma:emma xmlns:emma="http://www.w3.org/2003/04/emma" version="1.0">
              <emma:interpretation id="{29181177-0B63-47A0-A7F4-1D2577DEC626}" emma:medium="tactile" emma:mode="ink">
                <msink:context xmlns:msink="http://schemas.microsoft.com/ink/2010/main" type="inkWord" rotatedBoundingBox="7375,16033 7506,16034 7503,16453 7372,16452"/>
              </emma:interpretation>
            </emma:emma>
          </inkml:annotationXML>
          <inkml:trace contextRef="#ctx0" brushRef="#br0" timeOffset="30860.0101">-25836-1709 0,'0'0'0,"0"0"15,0 0 1,0 0-16,0 0 16,0 0-1,0 12-15,0-12 16</inkml:trace>
          <inkml:trace contextRef="#ctx0" brushRef="#br0" timeOffset="31016.7366">-25969-1305 0,'0'0'0,"0"0"16,0 0 0,0 0-16,0 0 15</inkml:trace>
        </inkml:traceGroup>
        <inkml:traceGroup>
          <inkml:annotationXML>
            <emma:emma xmlns:emma="http://www.w3.org/2003/04/emma" version="1.0">
              <emma:interpretation id="{E3D04848-6405-4A9C-B9F7-77072E54C506}" emma:medium="tactile" emma:mode="ink">
                <msink:context xmlns:msink="http://schemas.microsoft.com/ink/2010/main" type="inkWord" rotatedBoundingBox="8342,15902 9957,15913 9949,17090 8334,17078"/>
              </emma:interpretation>
            </emma:emma>
          </inkml:annotationXML>
          <inkml:trace contextRef="#ctx0" brushRef="#br0" timeOffset="31687.2867">-24905-1412 0,'0'0'0,"0"0"16,-12-12 0,-12 0-16,0-11 15,0-13-15,12 0 16,12-11 0,0-1-16,12 1 15,12-1 1,12 1-16,1 11 15,-1 13 1,-12 11-16,0 12 16,-12 12-16,0 35 15,-12 48 1,-12 24-16,-12-24 16,-12 0-1,12-12-15,-13-12 16,13-24-16,0-11 15,24-36 1</inkml:trace>
          <inkml:trace contextRef="#ctx0" brushRef="#br0" timeOffset="32548.0716">-24530-1246 0,'0'0'16,"0"0"-16,0 0 16,0 12-1,0 24-15,0 11 16,0 24-16,-12-11 15,12-13 1,0-23-16,0 0 16,0-13-1,0-11-15,0 0 16,0 0-16,12-23 16,13-25-1,11-23-15,0 24 16,0 11-1,-11 12-15,-1 12 16,-12 12 0,12 12-16,0 24 15,1 35-15,-13-12 16,-12 1 0,0-13-16,0-11 15,12-13 1,0 1-16,-12-24 15</inkml:trace>
          <inkml:trace contextRef="#ctx0" brushRef="#br0" timeOffset="32035.5097">-24517-1815 0,'0'0'0,"0"0"16,12-12-16,-12 12 15,0 0 1,0 0-16,0 0 16,-25 0-16,-11 12 15,-12 11 1,-13 25-16,1 11 15,11 0 1,13 1-16,12-13 16,12-11-1,12-1-15,0 1 16,12 0-16,12-1 16,25 13-1,11 11-15,-60-59 16</inkml:trace>
          <inkml:trace contextRef="#ctx0" brushRef="#br0" timeOffset="32760.0618">-24179-925 0,'0'0'15,"0"0"1,24 0-1,25-12-15,11 0 16,1 0-16,-1 0 16,1 0-1,-13 12-15,0-12 16,-11 12 0,-37 0-16</inkml:trace>
          <inkml:trace contextRef="#ctx0" brushRef="#br0" timeOffset="33210.9705">-23610-1222 0,'0'0'16,"0"0"0,12 24-16,12 35 15,12 24 1,1 0-16,-1 12 15,-12-24-15,0 12 16,0-12 0,-24-71-16</inkml:trace>
          <inkml:trace contextRef="#ctx0" brushRef="#br0" timeOffset="32984.992">-23925-1198 0,'0'0'0,"0"0"16,0 0-16,0 0 15,0 23 1,12 25-16,12 23 15,-11-12 1,11 1-16,0-1 16,-12-23-1,0-13-15,-12-23 16</inkml:trace>
        </inkml:traceGroup>
        <inkml:traceGroup>
          <inkml:annotationXML>
            <emma:emma xmlns:emma="http://www.w3.org/2003/04/emma" version="1.0">
              <emma:interpretation id="{1842B0F1-6D2E-4481-AA8C-86F39C706384}" emma:medium="tactile" emma:mode="ink">
                <msink:context xmlns:msink="http://schemas.microsoft.com/ink/2010/main" type="inkWord" rotatedBoundingBox="10630,15999 13473,16019 13466,16905 10624,16885"/>
              </emma:interpretation>
            </emma:emma>
          </inkml:annotationXML>
          <inkml:trace contextRef="#ctx0" brushRef="#br0" timeOffset="35129.4874">-22715-1281 0,'0'0'0,"0"0"16,0 0-16,12 0 15,24 0 1,12 0-16,25 0 16,12 0-1,-1-12-15,-23 12 16,-13 12-16,-48-12 16</inkml:trace>
          <inkml:trace contextRef="#ctx0" brushRef="#br0" timeOffset="35337.0825">-22522-1092 0,'0'0'16,"0"0"-16,0 0 15,24 0-15,25 0 16,35-11-1,1-1-15,0 0 16,-1 12 0,-84 0-16</inkml:trace>
          <inkml:trace contextRef="#ctx0" brushRef="#br0" timeOffset="35780.4995">-21421-1329 0,'0'0'0,"0"0"16,0 0-16,0 0 16,-24 0-1,-13 0-15,1 0 16,-12-12-1,11 0-15,1 0 16,12 1-16,12-1 16,0-12-1,12 0-15,12 1 16,12-13 0,0 12-16,0 12 15,1 0 1,-1 12-16,12 24 15,-12 12-15,1 11 16,-13 13 0,-12 23-16,-12 35 15,-1-35 1,1-23-16,0-13 16,12-23-16,0-12 15,0-12 1</inkml:trace>
          <inkml:trace contextRef="#ctx0" brushRef="#br0" timeOffset="36805.2483">-20333-1103 0,'0'0'16,"0"0"-1,0 0-15,25 0 16,23 0 0,25-12-16,11 12 15,13-12-15,-24 12 16,-13 0-1,-60 0-15</inkml:trace>
          <inkml:trace contextRef="#ctx0" brushRef="#br0" timeOffset="36605.3503">-20949-1222 0,'0'0'0,"0"0"16,-12 35-1,-1 25-15,13-1 16,0 0 0,0-11-16,0-24 15,0-1-15,0-11 16,0-12-1,0 0-15,0 0 16,13-12 0,11-23-16,12-13 15,-12 13 1,0 11-16,1 12 16,-1 12-16,0 12 15,12 12 1,13 23-16,-1 13 15,-12-25 1,13 13-16,-49-48 16</inkml:trace>
          <inkml:trace contextRef="#ctx0" brushRef="#br0" timeOffset="36154.9783">-21095-1732 0,'0'0'16,"0"0"-1,0 0-15,0 0 16,-12 23 0,-24 37-16,-12 11 15,-1 0-15,13-12 16,-12 13-1,11-1-15,1-12 16,12 0 0,12-11-16,0-12 15,12-1 1,12 1-16,0-1 16,12-11-16,24 12 15,-48-36 1</inkml:trace>
        </inkml:traceGroup>
        <inkml:traceGroup>
          <inkml:annotationXML>
            <emma:emma xmlns:emma="http://www.w3.org/2003/04/emma" version="1.0">
              <emma:interpretation id="{0FB0B39D-D119-4728-891D-A7F87FC0EF54}" emma:medium="tactile" emma:mode="ink">
                <msink:context xmlns:msink="http://schemas.microsoft.com/ink/2010/main" type="inkWord" rotatedBoundingBox="14122,14781 17007,14801 16995,16570 14109,16550"/>
              </emma:interpretation>
            </emma:emma>
          </inkml:annotationXML>
          <inkml:trace contextRef="#ctx0" brushRef="#br0" timeOffset="37800.3446">-19232-1198 0,'0'0'16,"0"0"-1,0 0-15,0 0 16,0 0-1,0 0-15,12 0 16,12-12-16,13 12 16,11-12-1,61 0-15,12 12 16,-24 0 0,36 0-16,36 0 15,0 0 1,-11 0-16,11-12 15,37 24-15,-61-12 16,0 0 0,24 12-16,-12 0 15,-36-24 1,-24 24-16,0 0 16,-12-1-16,-13 1 15,-23-12 1,-25 0-16,-24 0 15</inkml:trace>
          <inkml:trace contextRef="#ctx0" brushRef="#br0" timeOffset="40146.5729">-16571-2433 0,'0'0'0,"0"0"15,12 12-15,24 0 16,1 12 0,-1 23-16,0 25 15,13 46 1,-25-47-16,-24-11 16,-12 23-1,12-83-15</inkml:trace>
          <inkml:trace contextRef="#ctx0" brushRef="#br0" timeOffset="39920.2878">-17127-2207 0,'0'0'16,"0"0"-16,0 0 15,12 24-15,0 11 16,0 1 0,0-1-16,-12-11 15,0-12 1,0 0-16,0-12 16,0 0-1,0 0-15,0 0 16,24-12-16,13-12 15,-1 1 1,0-1-16,0 12 16,-11 12-1,-1 12-15,12 12 16,-12 11-16,0 13 16,-11-13-1,-1 1-15,0-24 16,-12-12-1</inkml:trace>
          <inkml:trace contextRef="#ctx0" brushRef="#br0" timeOffset="39525.4536">-17297-2421 0,'0'0'16,"0"0"-16,0 0 15,0 0 1,0 0-16,0 0 16,0 0-1,0 0-15,-12 12 16,-12 12-1,0 0-15,0 11 16,12 1-16,12 11 16,0 1-1,12-13-15,0-11 16,12 12-16,12-13 16,1 1-1,-37-24-15</inkml:trace>
          <inkml:trace contextRef="#ctx0" brushRef="#br0" timeOffset="39209.9432">-17587-2171 0,'0'0'0,"0"0"16,-12 0 0,0 0-16,-12-12 15,0 0 1,-1 0-16,1-12 16,12 0-1,0 1-15,12-1 16,12 0-16,12 12 15,13-11 1,-1 11-16,0 0 16,0 24-1,-11 0-15,-1 23 16,-12 13 0,0-1-16,0 24 15,-12-11-15,-12-13 16,0-11-1,0-1-15,0-11 16,0 0 0,12-24-16</inkml:trace>
          <inkml:trace contextRef="#ctx0" brushRef="#br0" timeOffset="38814.0438">-17865-2504 0,'0'0'0,"0"0"16,0 0-16,0 0 16,-12 0-1,0 24-15,-12 12 16,-25 47 0,25 0-16,12-12 15,12 0-15,12-23 16,12-1-1,0-11-15,-24-36 16</inkml:trace>
          <inkml:trace contextRef="#ctx0" brushRef="#br0" timeOffset="38362.1205">-18071-2516 0,'0'0'0,"12"-35"16,0-25-16,1-23 15,-13 24 1,-13 0-16,-11 23 15,-24-11 1,-13 11-16,1 12 16,-1 24-16,13 12 15,0 12 1,-1 47-16,13 48 16,12-24-1,24 23-15,12 25 16,24-25-1,1-11-15,-1-12 16,0-24-16,-12 1 16,0-13-1,-24 0-15,0-59 16</inkml:trace>
          <inkml:trace contextRef="#ctx0" brushRef="#br0" timeOffset="38601.3298">-18712-2053 0,'0'0'0,"12"0"16,25-12-16,35 0 15,25 1 1,24-13-16,-12 12 15,-37 0 1,-11 12-16,-61 0 16</inkml:trace>
        </inkml:traceGroup>
        <inkml:traceGroup>
          <inkml:annotationXML>
            <emma:emma xmlns:emma="http://www.w3.org/2003/04/emma" version="1.0">
              <emma:interpretation id="{93DDED59-D9E9-41F7-88B9-D321D41AC44D}" emma:medium="tactile" emma:mode="ink">
                <msink:context xmlns:msink="http://schemas.microsoft.com/ink/2010/main" type="inkWord" rotatedBoundingBox="18804,16001 20802,16015 20797,16783 18799,16768"/>
              </emma:interpretation>
            </emma:emma>
          </inkml:annotationXML>
          <inkml:trace contextRef="#ctx0" brushRef="#br0" timeOffset="44539.888">-12567-1270 0,'0'0'0,"0"0"15,0 0 1,-12 0-16,-1 0 16,1 0-1,0 0-15,12 0 16,-12-11 0,12 11-16,0 0 15,0 0-15,0 0 16,0 0-1,12 0-15,12 0 16,-11 11 0,-1 1-16,0 0 15,0 12 1,-12 11-16,-12 13 16,-25 11-16,-11 1 15,0-1 1,48-59-16</inkml:trace>
          <inkml:trace contextRef="#ctx0" brushRef="#br0" timeOffset="44184.5819">-13160-1732 0,'0'0'15,"0"11"1,12 61-16,12 11 16,13 0-16,-1-24 15,0 0 1,-12-11-16,0-1 15,-24-47 1</inkml:trace>
          <inkml:trace contextRef="#ctx0" brushRef="#br0" timeOffset="43780.5669">-13741-1341 0,'0'0'0,"0"0"15,37 0 1,23 12-16,13-12 16,-13 0-16,-24 0 15,-36 0 1</inkml:trace>
          <inkml:trace contextRef="#ctx0" brushRef="#br0" timeOffset="43958.2095">-13789-1151 0,'0'0'15,"12"0"-15,49 0 16,47 12-1,13-12-15,0 0 16,0 0-16,-121 0 16</inkml:trace>
          <inkml:trace contextRef="#ctx0" brushRef="#br0" timeOffset="43585.1502">-14539-1483 0,'0'0'15,"0"0"-15,0 0 16,12 24 0,0 11-16,0 1 15,-12 23 1,0-11-16,0-1 16,0-23-16,-12-12 15,12-12 1,0 0-16,0 0 15,0 0 1,0-24-16,24-35 16,1-1-1,11 36-15,0 1 16,13 23-16,-1 12 16,12 23-1,-11 13-15,-13 11 16,0 12-1,-11-11-15,-13-13 16,0-11-16,-12-36 16</inkml:trace>
        </inkml:traceGroup>
        <inkml:traceGroup>
          <inkml:annotationXML>
            <emma:emma xmlns:emma="http://www.w3.org/2003/04/emma" version="1.0">
              <emma:interpretation id="{B7E9BCEE-7A4A-4E8E-9D1D-DCE191C44F19}" emma:medium="tactile" emma:mode="ink">
                <msink:context xmlns:msink="http://schemas.microsoft.com/ink/2010/main" type="inkWord" rotatedBoundingBox="21283,16140 22797,16151 22793,16764 21278,16753"/>
              </emma:interpretation>
            </emma:emma>
          </inkml:annotationXML>
          <inkml:trace contextRef="#ctx0" brushRef="#br0" timeOffset="45655.2048">-10560-1210 0,'0'0'16,"0"0"0,0 0-16,13 0 15,-13 0 1</inkml:trace>
          <inkml:trace contextRef="#ctx0" brushRef="#br0" timeOffset="45554.7869">-11116-1246 0,'0'0'0,"0"0"15,12 0-15,12 0 16,13 0-1,-37 0-15</inkml:trace>
          <inkml:trace contextRef="#ctx0" brushRef="#br0" timeOffset="45259.6328">-11237-1234 0,'0'0'16,"-12"0"-16,-12 0 15,-12 0 1,-1 0-16,13 0 16,0 0-1,12 0-15,0-12 16,12 12 0,0 0-16,0-12 15,12 0-15,0 12 16,0 0-1,-12 0-15,12 12 16,-12 12 0,-12 23-16,-12 25 15,0-13 1,-1-12-16,13-23 16,12-24-16</inkml:trace>
          <inkml:trace contextRef="#ctx0" brushRef="#br0" timeOffset="44954.5413">-11987-1519 0,'0'0'0,"0"0"16,-12 0-1,-12 0-15,12 0 16,0-12 0,0 0-16,12 1 15,0-1-15,12 0 16,12 0-1,12 0-15,0 24 16,-11 12 0,-13 11-16,-12 1 15,-12 0-15,-13 11 16,1 0 0,12-11-16,0 12 15,12-25 1,12 1-16,12 0 15,25-12 1,23-1-16,-72-11 16</inkml:trace>
        </inkml:traceGroup>
        <inkml:traceGroup>
          <inkml:annotationXML>
            <emma:emma xmlns:emma="http://www.w3.org/2003/04/emma" version="1.0">
              <emma:interpretation id="{1C5A5C50-F58E-4F2C-9B94-98CE69BE9FC1}" emma:medium="tactile" emma:mode="ink">
                <msink:context xmlns:msink="http://schemas.microsoft.com/ink/2010/main" type="inkWord" rotatedBoundingBox="23605,16494 24573,16501 24572,16558 23604,16551"/>
              </emma:interpretation>
            </emma:emma>
          </inkml:annotationXML>
          <inkml:trace contextRef="#ctx0" brushRef="#br0" timeOffset="45782.0881">-9737-1246 0,'0'0'16,"36"0"-16,25 0 15,156 0 1</inkml:trace>
          <inkml:trace contextRef="#ctx0" brushRef="#br0" timeOffset="45862.3775">-9072-1187 0,'0'0'16,"24"-11"-1,37 11-15,157-24 16</inkml:trace>
        </inkml:traceGroup>
      </inkml:traceGroup>
    </inkml:traceGroup>
    <inkml:traceGroup>
      <inkml:annotationXML>
        <emma:emma xmlns:emma="http://www.w3.org/2003/04/emma" version="1.0">
          <emma:interpretation id="{E0A8D5CE-9557-4FEB-B3C7-3340ABE15619}" emma:medium="tactile" emma:mode="ink">
            <msink:context xmlns:msink="http://schemas.microsoft.com/ink/2010/main" type="paragraph" rotatedBoundingBox="14721,16739 33651,16889 33636,18820 14706,18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AF7B05-549E-47A4-8701-4909FD6CC618}" emma:medium="tactile" emma:mode="ink">
              <msink:context xmlns:msink="http://schemas.microsoft.com/ink/2010/main" type="line" rotatedBoundingBox="14721,16739 33651,16889 33636,18820 14706,18670"/>
            </emma:interpretation>
          </emma:emma>
        </inkml:annotationXML>
        <inkml:traceGroup>
          <inkml:annotationXML>
            <emma:emma xmlns:emma="http://www.w3.org/2003/04/emma" version="1.0">
              <emma:interpretation id="{171D2414-ED0A-416E-ABB1-CCC0765EF6BB}" emma:medium="tactile" emma:mode="ink">
                <msink:context xmlns:msink="http://schemas.microsoft.com/ink/2010/main" type="inkWord" rotatedBoundingBox="14721,16775 16909,16792 16900,17817 14713,17800"/>
              </emma:interpretation>
            </emma:emma>
          </inkml:annotationXML>
          <inkml:trace contextRef="#ctx0" brushRef="#br0" timeOffset="40936.8073">-18627-190 0,'0'0'15,"0"0"1,0 0-16,12-12 16,24 1-1,25-13-15,11 0 16,13 0-16,-12 1 15,-73 23 1</inkml:trace>
          <inkml:trace contextRef="#ctx0" brushRef="#br0" timeOffset="41192.1006">-17805-961 0,'0'0'0,"0"0"16,0 0-1,0 0-15,0 0 16,-12 12 0,0 0-16,-12 11 15,0 13 1,-12 11-16,-13 13 15,13 23-15,36-83 16</inkml:trace>
          <inkml:trace contextRef="#ctx0" brushRef="#br0" timeOffset="41468.2924">-17720-522 0,'0'0'0,"0"0"16,-12 0-16,-12 24 16,-13 23-1,1 1-15,0 11 16,0 12-1,11-11-15,13-1 16,12-12-16,12-23 16,-12-24-1</inkml:trace>
          <inkml:trace contextRef="#ctx0" brushRef="#br0" timeOffset="41854.6605">-17551-213 0,'0'0'15,"0"0"-15,-12 0 16,-12-12 0,0 0-16,0 0 15,12 0 1,0-12-16,12 1 15,12-13 1,12 0-16,0 1 16,0 23-1,0 0-15,1 12 16,-1 12-16,-12 12 16,0 11-1,-12 25-15,-12-13 16,-12 12-1,-1 1-15,1 11 16,12-35-16,0-13 16,12-11-1,0-12-15</inkml:trace>
          <inkml:trace contextRef="#ctx0" brushRef="#br0" timeOffset="42154.5248">-17176-522 0,'0'0'0,"0"0"15,0 0 1,0 0-16,0 0 16,-12 0-16,-12 12 15,-12 35 1,-13 1-16,13-13 15,0 1 1,12 0-16,-1-13 31,13 25-15,12-13 0,12-11-16,25 0 15,-37-24 1</inkml:trace>
          <inkml:trace contextRef="#ctx0" brushRef="#br0" timeOffset="42519.6082">-17200-273 0,'0'0'15,"0"0"-15,0 12 16,0 12-16,0-12 15,0 0 1,0 23-16,0-23 16,0-12-1,0 0-15,0 0 16,0 0-16,12 0 16,25-12-1,11-12-15,0 1 16,-11 11-1,-1 12-15,0 0 16,-12 12 0,1 0-16,-1 11 15,-12 1 1,0 0-16,0-1 16,0-11-16,-12-12 15</inkml:trace>
          <inkml:trace contextRef="#ctx0" brushRef="#br0" timeOffset="42745.8177">-16595-724 0,'0'0'0,"0"0"16,24 24-16,12 35 15,1 13 1,-13-1-16,0 0 16,-12 0-1,-12-23-15,-12 11 16,12-59 0</inkml:trace>
          <inkml:trace contextRef="#ctx0" brushRef="#br0" timeOffset="40747.834">-18494-332 0,'0'0'16,"0"0"-16,24-24 16,37-23-16,23-36 15,-11 11 1,-25 1-16,1-12 15,-25 36 1,-12 11-16,-12 12 16,-12 12-1,-24 12-15,-13 12 16,1 24-16,-1 11 16,1 25-1,12 34-15,12-11 16,11-12-1,1-11-15,12 11 16,12 0 0,1-12-16,-13-12 15,12-11-15,0-25 16,-12-23 0</inkml:trace>
        </inkml:traceGroup>
        <inkml:traceGroup>
          <inkml:annotationXML>
            <emma:emma xmlns:emma="http://www.w3.org/2003/04/emma" version="1.0">
              <emma:interpretation id="{09240468-A6EB-4A7D-8C3B-FF34CDE040A1}" emma:medium="tactile" emma:mode="ink">
                <msink:context xmlns:msink="http://schemas.microsoft.com/ink/2010/main" type="inkWord" rotatedBoundingBox="17928,17176 21072,17201 21061,18627 17917,18602"/>
              </emma:interpretation>
            </emma:emma>
          </inkml:annotationXML>
          <inkml:trace contextRef="#ctx0" brushRef="#br0" timeOffset="102568.8119">-13523 309 0,'0'0'15,"0"0"-15,0 0 16</inkml:trace>
          <inkml:trace contextRef="#ctx0" brushRef="#br0" timeOffset="103260.7785">-14116 237 0,'0'0'0,"0"0"15,0 0-15,0 0 16,0 24 0,-12 12-16,-12 11 15,0 13 1,-12-13-16,11-11 16,1-13-16,-12 1 15,12-24 1,0 0-16,12 0 15,-1-12 1,1 0-16,12 12 16,0 0-1,0 0-15,0-11 16,0 11-16,12 0 16,1 0-1,-1 11-15,0 13 16,-12 12-1,-24 35-15,-13-12 16,-11 1 0,-13-13-16,-11-11 15,-1-13-15,73-23 16</inkml:trace>
          <inkml:trace contextRef="#ctx0" brushRef="#br0" timeOffset="103426.2159">-14164 0 0,'0'0'15,"0"0"1,0 0-16,0 0 15</inkml:trace>
          <inkml:trace contextRef="#ctx0" brushRef="#br0" timeOffset="103879.5589">-14418 107 0,'0'0'16,"-12"24"-16,0-1 16,0 1-1,0 0-15,0 0 16,-13-1 0,1 13-16,0 0 15,0-13 1,0 1-16,-1 0 15,1-12-15,0-1 16,0 1 0,0 0-16,-13 0 15,-11-12 1,0 12-16,-1-12 16,-11 24-16,-13-24 15,1 12 1,-13-1-16,24-11 15,13 0 1,12 0-16,0 0 16,11-11-1,13 11-15,0 0 16,12 0-16,0 0 16</inkml:trace>
          <inkml:trace contextRef="#ctx0" brushRef="#br0" timeOffset="104411.0603">-15398 178 0,'12'0'16,"61"-12"-16,60-23 15,36-1 1,-169 36-16</inkml:trace>
          <inkml:trace contextRef="#ctx0" brushRef="#br0" timeOffset="104205.7285">-14176-439 0,'0'0'0,"-12"-12"15,-12-12-15,-13 1 16,13-1 0,-12 0-16,0 12 15,-1 12 1,13 0-16,0 12 16,0 0-16,12 0 15,0 12 1,12 23-16,12-23 15,12 12 1,24 11-16,-48-47 16</inkml:trace>
          <inkml:trace contextRef="#ctx0" brushRef="#br0" timeOffset="101284.345">-12495 499 0,'0'0'15,"0"0"1,0 0-16,12-12 16,12-12-1,13 12-15,-1-12 16,0 12-16,1 1 15,-13-1 1,-12 12-16,-12 0 16,0 0-1,-12 12-15,-37 23 16,-11 1 0,-1-1-16,13-11 15,12 0-15,12 0 16,12-1-1,-1 1-15,1 0 16,12 0 0,0 11-16,0 1 15,0-13 1,-12 1-16,0 0 16,0-12-16,-12 0 15,-12 0 1,-1-12-16,1-12 15,12-12 1,0 0-16,12-11 16,12-1-1,12 0-15,24-11 16,0 11-16,13 13 16,-49 23-1</inkml:trace>
          <inkml:trace contextRef="#ctx0" brushRef="#br0" timeOffset="101866.5924">-12991 119 0,'0'0'0,"24"-12"15,25-12-15,48-23 16,-1 23 0,1 0-16,-12 1 15,-25 11 1,-60 12-16</inkml:trace>
          <inkml:trace contextRef="#ctx0" brushRef="#br0" timeOffset="101661.2253">-12616 59 0,'0'0'0,"0"12"16,-12 12-1,-12 35-15,-12 1 16,-1-13 0,-11 1-16,0-13 15,11-11 1,13-12-16,0 0 16,12-12-16,12 0 15,0 0 1,0 0-16,0 0 15,0 0 1,0 0-16,0 0 16,12 12-16,-12 11 15,-12 25 1,-37 23-16,-23 24 16,-1-24-1,13-23-15,60-48 16</inkml:trace>
          <inkml:trace contextRef="#ctx0" brushRef="#br0" timeOffset="102097.8484">-13172-403 0,'0'0'0,"0"0"16,0 23-1,0 13-15,12 47 16,-12 59-16,-24 25 15,12-37 1,12-35-16,12 12 16,-12-107-1</inkml:trace>
          <inkml:trace contextRef="#ctx0" brushRef="#br0" timeOffset="102431.2267">-13293 154 0,'0'0'15,"0"24"1,12 24 0,-12 11-1,0 0-15,-12-11 16,0-1-16,-24 1 15,-13-13 1,-23-11-16,-37-24 16,24-12-1,12-12-15,13 1 16,12-13 0,23 12-16,13-11 15,24-13-15,13 1 16,35-13-1,-60 60-15</inkml:trace>
        </inkml:traceGroup>
        <inkml:traceGroup>
          <inkml:annotationXML>
            <emma:emma xmlns:emma="http://www.w3.org/2003/04/emma" version="1.0">
              <emma:interpretation id="{1234CA0A-64D3-4E8C-B9D0-A7737A1C354C}" emma:medium="tactile" emma:mode="ink">
                <msink:context xmlns:msink="http://schemas.microsoft.com/ink/2010/main" type="inkWord" rotatedBoundingBox="21468,17510 25016,17538 25006,18752 21458,18724"/>
              </emma:interpretation>
            </emma:emma>
          </inkml:annotationXML>
          <inkml:trace contextRef="#ctx0" brushRef="#br0" timeOffset="98151.8215">-9556 131 0,'0'0'16,"0"0"-16,0 0 16,0 12-1,-12 11-15,0 1 16,0-12 0,0 12-16,0-13 15,-12 13 1,-1 12-16,1-1 15,0 1-15,-12 0 16,0-13 0,11-11-16,1 0 15,0-12 1,0 0-16,-13 0 16,13 0-16,0 0 15,0 0 1,-12 0-16,-13 0 15,1 12 1,-13-12-16,1 0 16,-1 0-16,-23 0 15,-37 0 1,0-12-16,24 0 16,12 0-1,13 12-15,-13 0 16,25 0-1,11 0-15,25 0 16,12 0-16,12 0 16,0 0-1,12 0-15,37 12 16,47 0 0,49 0-16,-24-12 15,-121 0-15</inkml:trace>
          <inkml:trace contextRef="#ctx0" brushRef="#br0" timeOffset="98358.0727">-10693 131 0,'0'0'15,"49"-12"1,48-24-16,48 12 16,-12 1-16,-37 23 15,-96 0 1</inkml:trace>
          <inkml:trace contextRef="#ctx0" brushRef="#br0" timeOffset="100287.0041">-10947-154 0,'0'0'0,"-12"12"16,-12 11-16,-24 1 15,-13 12 1,1-1-16,-1-11 15,13 0 1,0-12-16,23 0 16,1-12-1,12 0-15,0 0 16,0 11-16,0 25 16,-12 12-1,-13 11-15,1 0 16,0-23-1,-13-1-15,-11 1 16,-13-12-16,13-12 16,11-12-1,13 0-15,24-24 16,12-35 0,12-1-16,37-11 15,11 12 1,-60 59-16</inkml:trace>
          <inkml:trace contextRef="#ctx0" brushRef="#br0" timeOffset="100612.1673">-11418 985 0,'0'0'0,"0"-12"16,0-23-1,-12-13-15,-13 1 16,-11-13-16,0 25 16,-13 11-1,-11 12-15,12 12 16,11 12-1,13 0-15,24 12 16,12-1-16,12 13 16,25 0-1,48-13-15,-97-23 16</inkml:trace>
          <inkml:trace contextRef="#ctx0" brushRef="#br0" timeOffset="95877.5566">-8697 451 0,'0'0'15,"0"0"-15,0 24 16,0 11-1,0 13-15,0-1 16,0 1 0,0-24-16,0-13 15,0-11-15,0 0 16,0 0 0,12-11-16,0-25 15,12 0 1,13 1-16,-1 11 15,0 12-15,1 12 16,-1 24 0,0 23-16,0 25 15,1-1 1,-13 12-16,-24-83 16</inkml:trace>
          <inkml:trace contextRef="#ctx0" brushRef="#br0" timeOffset="95532.6024">-8830-35 0,'0'0'15,"12"-12"-15,0 0 16,0 0-1,0 0-15,1 0 16,-1 0 0,-12 12-16,0 0 15,0 0-15,0 0 16,0 0 0,-12 12-16,-25 12 15,1 23 1,-12 13-16,11-13 15,1 13 1,12-13-16,12 0 16,0-11-16,24 12 15,12-13 1,12 1-16,0-13 16,1 1-1,35 12-15,-72-36 16</inkml:trace>
          <inkml:trace contextRef="#ctx0" brushRef="#br0" timeOffset="95147.3737">-8963 249 0,'0'0'16,"0"0"0,0 0-16,-12 0 15,-12-12-15,-13 1 16,13-1-1,0-12-15,12 0 16,0 1 0,12-1-16,0 0 15,12 0-15,12 1 16,0 11 0,1 12-16,-1 0 15,0 23 1,0 1-16,-12 12 15,-12 11-15,-12 13 16,-12-1 0,-12 12-16,-13 12 15,1-12 1,12-11-16,11-25 16,13-11-1,12-24-15</inkml:trace>
          <inkml:trace contextRef="#ctx0" brushRef="#br0" timeOffset="97549.0456">-9350-213 0,'0'0'16,"0"0"0,0 0-16,0 11 15,-12 37 1,0 23-16,0 24 16,0 0-16,12-24 15,-13-23 1,1-1-16,12-47 15</inkml:trace>
          <inkml:trace contextRef="#ctx0" brushRef="#br0" timeOffset="98548.1053">-11382 427 0,'0'0'0,"0"0"16,0 0-1</inkml:trace>
        </inkml:traceGroup>
        <inkml:traceGroup>
          <inkml:annotationXML>
            <emma:emma xmlns:emma="http://www.w3.org/2003/04/emma" version="1.0">
              <emma:interpretation id="{68205873-4F91-45F7-BBD8-DE3CB5A61653}" emma:medium="tactile" emma:mode="ink">
                <msink:context xmlns:msink="http://schemas.microsoft.com/ink/2010/main" type="inkWord" rotatedBoundingBox="25284,17094 29082,17124 29070,18573 25272,18543"/>
              </emma:interpretation>
            </emma:emma>
          </inkml:annotationXML>
          <inkml:trace contextRef="#ctx0" brushRef="#br0" timeOffset="90711.5285">-5310-261 0,'0'0'15,"0"0"-15,0 0 16,0 0-1,0 0-15,0 0 16,-12 12 0,-13 0-16,-11 12 15,-12 23-15,12 0 16,-1 13 0,1-1-16,12 0 15,12-11 1,0-1-16,12-11 15,12 0 1,0-1-16,24 25 16,-36-60-16</inkml:trace>
          <inkml:trace contextRef="#ctx0" brushRef="#br0" timeOffset="91107.3583">-5334 119 0,'0'0'15,"0"12"-15,0 23 16,0 1-16,-13 11 16,1 13-1,0-13-15,12 1 16,0-13-1,0-23-15,0-12 16,0 0-16,0 0 16,12 0-1,13-24-15,-1-11 16,0-1 0,0 12-16,0 13 15,1 11 1,-1 11-16,0 13 15,0 12-15,0 11 16,13 13 0,-13-25-16,12 13 15,-36-48 1</inkml:trace>
          <inkml:trace contextRef="#ctx0" brushRef="#br0" timeOffset="91313.857">-4972 439 0,'0'0'16,"0"0"-1,0 0-15,25 0 16,23 0-16,0 0 16,13 0-1,11 0-15,13 0 16,-12 0-1,-25 12-15,-48-12 16</inkml:trace>
          <inkml:trace contextRef="#ctx0" brushRef="#br0" timeOffset="91521.4531">-4790 249 0,'0'0'15,"0"0"-15,0 0 16,0 12 0,12 12-16,0 12 15,0 11 1,12 24-16,1 0 16,-1-11-16,-24-60 15</inkml:trace>
          <inkml:trace contextRef="#ctx0" brushRef="#br0" timeOffset="91757.2767">-4403 107 0,'0'0'0,"0"0"15,12 24 1,12 35-16,0 0 16,1 36-1,-1 24-15,-12 0 16,0-1 0,-12-118-16</inkml:trace>
          <inkml:trace contextRef="#ctx0" brushRef="#br0" timeOffset="92436.4917">-6387 321 0,'0'0'16,"0"0"-16,0 0 15,0 0 1,0 0-16,0 0 15,0 0 1,-12 11-16,0 1 16,12-12-16,-12 0 15,12 0 1,-12-12-16,12 1 16,0-25-1,0-23-15,12-1 16,12-11-16,0 35 15,-24 36 1</inkml:trace>
          <inkml:trace contextRef="#ctx0" brushRef="#br0" timeOffset="92613.9059">-6133-415 0,'0'0'16,"0"0"-1,37-24-15,23-12 16,13 1 0,-1-13-16,49 1 15,0 23-15,-121 24 16</inkml:trace>
          <inkml:trace contextRef="#ctx0" brushRef="#br0" timeOffset="93738.4767">-6483-83 0,'0'0'0,"0"0"16,0 0 0,0 0-16,-13 12 15,-23 12 1,0 11-16,-13-11 16,1 0-16,0-1 15,11-23 1,13 0-16,0 0 15,12-11 1,0-13-16,12 0 16,0 0-1,24-11-15,0-1 16,13 1-16,-13 11 16,-12 0-1,-12 24-15,0 0 16,-12 0-1,-12 0-15,-13 0 16,1 12-16,12 0 16,0-12-1,11 0-15,13 0 16,0 0 0,0 0-16,0 0 15,0 0 1,0 12-16,0 11 15,0 1-15,-12 12 16,0-1 0,-12 1-16,0 0 15,-12-1 1,24-11-16,-1 0 16,1-1-16,0 1 15,12 0 1,0 0-16,0-1 15,0 13 1,0 0-16,-12-13 16,-12 13-1,-12-12-15,-25-1 16,13-11-16,-13-12 16,13-12-1,12 0-15,11 1 16,1-13-1,12-24-15,12-11 16,36-12 0,37 0-16,12 11 15,11 37-15,-96 23 16</inkml:trace>
          <inkml:trace contextRef="#ctx0" brushRef="#br0" timeOffset="94201.9059">-7596-178 0,'0'0'15,"0"0"-15,0 12 16,12 35 0,0 37-16,0 34 15,-12-23 1,0-12-16,0 0 15,0-83-15</inkml:trace>
          <inkml:trace contextRef="#ctx0" brushRef="#br0" timeOffset="93906.3113">-6883 795 0,'0'0'0,"0"0"15,0 0 1</inkml:trace>
          <inkml:trace contextRef="#ctx0" brushRef="#br0" timeOffset="94398.2187">-7729 439 0,'0'0'0,"0"0"15,-12 12 1,-13 0-16,-11 12 16,-12 11-16,-13 1 15,13-1 1,0-11-16,11-12 16,13-12-1,24 0-15</inkml:trace>
          <inkml:trace contextRef="#ctx0" brushRef="#br0" timeOffset="94556.2977">-7874 36 0,'0'0'0,"0"0"15,0 0-15,0 0 16,12 12-1,-12-12-15</inkml:trace>
          <inkml:trace contextRef="#ctx0" brushRef="#br0" timeOffset="90367.7574">-5721 95 0,'0'0'15,"-13"-12"-15,1 0 16,-12-11 0,12 11-16,0-12 15,12 0-15,0 1 16,12-1-1,0 0-15,0 0 16,25 12 0,-1 1-16,0 11 15,-12 0-15,0 11 16,-11 13 0,-13 12-16,0 11 15,-13 13 1,-11 11-16,0-12 15,0-11-15,0-1 16,0-11 0,11-1-16,1-11 15,12-12 1,0-12-16</inkml:trace>
        </inkml:traceGroup>
        <inkml:traceGroup>
          <inkml:annotationXML>
            <emma:emma xmlns:emma="http://www.w3.org/2003/04/emma" version="1.0">
              <emma:interpretation id="{7C3B707A-5F06-4526-8BFC-9D5D31715D37}" emma:medium="tactile" emma:mode="ink">
                <msink:context xmlns:msink="http://schemas.microsoft.com/ink/2010/main" type="inkWord" rotatedBoundingBox="29951,16859 33651,16889 33639,18481 29939,18452"/>
              </emma:interpretation>
            </emma:emma>
          </inkml:annotationXML>
          <inkml:trace contextRef="#ctx0" brushRef="#br0" timeOffset="83561.8391">133 0 0,'0'0'0,"0"0"15,0 0-15,0 0 16,0 0 0,0 0-16,0 0 15,12 12 1,24 0-16,-12 0 15,12 11 1,-11 1-16,-1 0 16,-12-12-16,-12 0 15,0 11 1,-12 13-16,-24 11 16,-1-11-1,-11 0-15,0-1 16,-1-11-16,-23 12 15,72-36 1</inkml:trace>
          <inkml:trace contextRef="#ctx0" brushRef="#br0" timeOffset="83808.7919">-49 309 0,'0'0'16,"0"0"-16,0 0 15,0 0-15,-12 12 16,-36-1 0,-25 13-16,1 0 15,11 0 1,1-1-16,-1 1 15,61-24 1</inkml:trace>
          <inkml:trace contextRef="#ctx0" brushRef="#br0" timeOffset="84152.7659">-230 119 0,'0'0'0,"0"0"15,-12 12-15,-13 0 16,-11 11-1,0 1-15,0 0 16,-1-1-16,1 1 16,-12 0-1,11-12-15,-23 12 16,-1-13 0,-11 1-16,-1 12 15,73-24 1</inkml:trace>
          <inkml:trace contextRef="#ctx0" brushRef="#br0" timeOffset="84409.2064">-593-403 0,'0'0'0,"0"0"16,0 12-1,0 23-15,0 13 16,-12 35-16,-12 35 16,-1 1-1,-11-12-15,36-107 16</inkml:trace>
          <inkml:trace contextRef="#ctx0" brushRef="#br0" timeOffset="85090.7337">-1222 712 0,'0'0'0,"0"0"16,0 0-1</inkml:trace>
          <inkml:trace contextRef="#ctx0" brushRef="#br0" timeOffset="84921.7319">-1053-47 0,'0'0'0,"0"0"15,0 0-15,0 12 16,-12 11 0,0-11-16,0 0 15,0 0 1,0-12-16,0 0 16,-12-12-1,-1 0-15,1 0 16,0-11-16,12-1 15,12 12 1,0-12-16,12 0 16,0 13-1,12-1-15,0 0 16,-11 12-16,-1 0 16,-12 0-1,0 0-15,0 0 16,0 0-1,-12 12-15,-37 0 16,-36-1-16,13 1 16,11-12-1,13 0-15,12 12 16,12 0 0,11 0-16,1 12 15,12 11 1,25 13-16,-25-48 15</inkml:trace>
          <inkml:trace contextRef="#ctx0" brushRef="#br0" timeOffset="85316.2499">-1210-866 0,'0'0'15,"0"12"-15,12 23 16,0 37-1,-12 46-15,0-118 16</inkml:trace>
          <inkml:trace contextRef="#ctx0" brushRef="#br0" timeOffset="85799.6221">-1500-95 0,'0'0'16,"0"0"-16,0 0 16,0 0-1,12-12-15,0 0 16,12-11 0,0-13-16,25-11 15,-1-13-15,0 13 16,-11 23-1,11 0-15,1 24 16,-13 12 0,0 0-16,-24 12 15,0 0 1,-12 11-16,-12-11 16,-12 12-16,-12-1 15,-49 1 1,-24-1-16,109-35 15</inkml:trace>
          <inkml:trace contextRef="#ctx0" brushRef="#br0" timeOffset="87404.4319">-1875-569 0,'0'0'0,"0"0"15,0 0 1</inkml:trace>
          <inkml:trace contextRef="#ctx0" brushRef="#br0" timeOffset="87235.8487">-2069-24 0,'0'0'0,"0"0"16,0 0-16,-12 0 15,0 0 1,-12 0-16,0 0 16,0-11-1,-1-1-15,13 0 16,0 0 0,0 0-16,12 0 15,0 0-15,12-11 16,12 11-1,13 0-15,11 0 16,-12 12 0,-24 12-16,0 12 15,-24 23 1,-36 24-16,0 0 16,-25 1-16,0-13 15,1-12 1,-1-23-16,13-12 15,24 0 1,11-12-16,25-12 16,0-12-16,25-11 15,11-1 1,-12 12-16,0 13 16,0 11-1,1 11-15,-1 13 16,-12 12-16,0-1 15,-24 13 1,-12-1-16,-49 13 16,-24-1-1,13-23-15,84-36 16</inkml:trace>
          <inkml:trace contextRef="#ctx0" brushRef="#br0" timeOffset="87975.4457">-2831 36 0,'0'0'0,"0"0"16,0 12-1,0-1-15,-12 1 16,12-12-16,0 0 16,0 0-1,0 0-15,0 0 16,0-12-1,0-11-15,0 11 16,0 12 0,12-12-16,-12 12 15,0 0-15,0 0 16,0 12 0,0 23-16,-12 25 15,0-1 1,-12 0-16,-12 1 15,-13-13-15,-23 13 16,-1-25 0,1-11-16,23-24 15,1 0 1,-1-12-16,25 0 16,0-12-1,12 1-15,0-25 16,12 1-16,0-1 15,24 1 1,24-1-16,49-11 16,0 0-1,-97 59-15</inkml:trace>
          <inkml:trace contextRef="#ctx0" brushRef="#br0" timeOffset="88144.1727">-3097-593 0,'0'0'0,"49"-12"16,120-24 0,24 13-16,-193 23 15</inkml:trace>
        </inkml:traceGroup>
      </inkml:traceGroup>
    </inkml:traceGroup>
    <inkml:traceGroup>
      <inkml:annotationXML>
        <emma:emma xmlns:emma="http://www.w3.org/2003/04/emma" version="1.0">
          <emma:interpretation id="{1A74F1CF-2BC4-42D4-9EA7-27FC1A5EAA58}" emma:medium="tactile" emma:mode="ink">
            <msink:context xmlns:msink="http://schemas.microsoft.com/ink/2010/main" type="paragraph" rotatedBoundingBox="498,16506 17829,17215 17720,19875 389,19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48A65-CCF5-4828-A6D8-DE4B145AC691}" emma:medium="tactile" emma:mode="ink">
              <msink:context xmlns:msink="http://schemas.microsoft.com/ink/2010/main" type="inkBullet" rotatedBoundingBox="418,18466 433,18467 432,18482 417,1848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147975.26">-32924 724 0,'0'0'16,"0"0"-16,0 0 15</inkml:trace>
      </inkml:traceGroup>
      <inkml:traceGroup>
        <inkml:annotationXML>
          <emma:emma xmlns:emma="http://www.w3.org/2003/04/emma" version="1.0">
            <emma:interpretation id="{C9AD0307-7FBB-401A-945F-F145F757D8C8}" emma:medium="tactile" emma:mode="ink">
              <msink:context xmlns:msink="http://schemas.microsoft.com/ink/2010/main" type="line" rotatedBoundingBox="863,16521 17829,17215 17720,19875 755,19181"/>
            </emma:interpretation>
          </emma:emma>
        </inkml:annotationXML>
        <inkml:traceGroup>
          <inkml:annotationXML>
            <emma:emma xmlns:emma="http://www.w3.org/2003/04/emma" version="1.0">
              <emma:interpretation id="{7F0D3FBF-92AE-4908-9965-23CABE622974}" emma:medium="tactile" emma:mode="ink">
                <msink:context xmlns:msink="http://schemas.microsoft.com/ink/2010/main" type="inkWord" rotatedBoundingBox="828,17380 2156,17434 2101,18774 774,18720"/>
              </emma:interpretation>
            </emma:emma>
          </inkml:annotationXML>
          <inkml:trace contextRef="#ctx0" brushRef="#br0" timeOffset="147057.3433">-31436 1009 0,'0'0'16,"0"0"-16,0 0 15,0 0-15</inkml:trace>
          <inkml:trace contextRef="#ctx0" brushRef="#br0" timeOffset="146880.2438">-31218 463 0,'0'0'15,"0"0"-15,0 0 16,0 0 0,0 12-16,-12 12 15,0-13 1,12-11-16,-13 12 16,13-12-16,0 0 15,-12 0 1,0 0-16,0-12 15,0 1 1,0-13-16,0-12 16,12-23-16,0 0 15,0-1 1,24 25-16,-24 35 16</inkml:trace>
          <inkml:trace contextRef="#ctx0" brushRef="#br0" timeOffset="147479.0797">-31557 404 0,'0'0'0,"0"0"15,-12 11 1,-12 25-16,-12 12 16,-25 23-1,13-12-15,-1-23 16,-23 11-1,-1-23-15,-12-12 16,13-12-16,-1 0 16,25-12-1,0-12-15,-1 0 16,13-11 0,12 23-16,12 0 15,0 0-15,-1 12 16,13 0-1,-12 12-15,-12 24 16,0-1 0,-24 13-16,-1 11 15,49-59 1</inkml:trace>
          <inkml:trace contextRef="#ctx0" brushRef="#br0" timeOffset="147806.5893">-32210 415 0,'0'0'0,"48"-59"16,37-60-1,-12-23-15,-25 47 16,-24 12-16,-24-24 15,-12 36 1,-12 24-16,-12 23 16,-13 12-1,1 24-15,-1 12 16,1 11 0,12 1-16,12 11 15,-1 24-15,25 13 16,12-13-1,-12-71-15</inkml:trace>
        </inkml:traceGroup>
        <inkml:traceGroup>
          <inkml:annotationXML>
            <emma:emma xmlns:emma="http://www.w3.org/2003/04/emma" version="1.0">
              <emma:interpretation id="{BA9F9123-BC51-4E0C-AB90-FA9BDECF5020}" emma:medium="tactile" emma:mode="ink">
                <msink:context xmlns:msink="http://schemas.microsoft.com/ink/2010/main" type="inkWord" rotatedBoundingBox="2220,16577 6576,16755 6467,19415 2111,19237"/>
              </emma:interpretation>
            </emma:emma>
          </inkml:annotationXML>
          <inkml:trace contextRef="#ctx0" brushRef="#br1" timeOffset="153857.2797">-31037-35 0,'0'0'0,"0"0"15,0 0-15,0 0 16,0 0 0,0 0-16,0 0 15,0 0 1,12-12-16,-12 0 16,12 0-16,-12 0 15,0 0 1,12-12-16,1-11 15,-1-1 1,12-11-16,0-1 16,12-23-1,1 0-15,-1 23 16,12-11-16,1 12 16,11 11-1,13-11-15,11 23 16,-11 12-1,-13 12-15,-23 12 16,-13 0 0,0 0-16,-12 11 15,0 1-15,-12 0 16,0-12 0,0 0-16,0-12 15,0 0 1,0 0-16,12-12 15,0 0-15,13-24 16,11 1 0,37-25-16,23 1 15,1 0 1,0 11-16,0 13 16,24-1-1,24 24-15,-24 12 16,-13 12-16,-23 12 15,-24-1 1,-13-11-16,0 12 16,-23-12-1,-1 0-15,-12 0 16,12-1 0,0-11-16,13 0 15,11-11-15,24-13 16,1-12-1,12-11-15,11 11 16,13 1 0,12 11-16,-36 24 15,0 12-15,-13 11 16,-11 25 0,-13-1-16,-12 1 15,-11-1 1,-13 1-16,0-13 15,-12 1-15,0-12 16,0-12 0,0-12-16,0 0 15,0 0 1,0 0-16,0 0 16,12-12-1,12-24-15,24 1 16,25-1-16,0 12 15,-1 24 1,-11 0-16,-13 12 16,12 12-1,-11 0-15,-1 11 16,-12 13 0,-11-1-16,-13 1 15,-12-1-15,0 0 16,-12 1-1,0-12-15,-1-13 16,1-11 0,0 0-16,12-12 15,0 0-15,0 0 16,0 0 0,0 0-16,0 0 15,24 0 1,13 0-16,11 12 15,13 12 1,-13-1-16,0 13 16,-11 0-16,-25 11 15,0 0 1,-12 1-16,-12-1 16,0 1-1,0-13-15,-1-11 16,1-12-16,12-12 15,0 0 1,0 0-16,0 0 16,0 0-1,12 0-15,1 0 16,11 12 0,0 0-16,0 12 15,0 11-15,-12 1 16,-12-1-1,-12 13-15,-12 11 16,-12 0 0,-13-11-16,1-1 15,12-11-15,0-12 16,11-12 0,13-12-16,0 0 15,0 0 1,12 0-16,0 0 15,0 0-15,0 0 16,0 0 0,0 11-16,0 25 15,0 12 1,-12-1-16,0 12 16,-12 1-1,-13-1-15,-47 24 16,-25 0-16,-36 12 15,48-36 1,-12-23 0,-133-36-1,158-24 1,35 1-16,13-1 16,0 0-1,23 0-15,1 12 16,12 12-1,0 0-15,0 0 16,0 0-16,0 12 16,0 24-1,-24 11-15,0 13 16,-12-13 0,-13 13-16,1-25 15,-13 1-15,-11-13 16,11-23-1,13 0-15,12-11 16,-1-1 0,13 0-16,0 0 15,12 0 1,12 12-16,-12 0 16,12 0-1,-12 12-15,0 0 16,-12 0-16,-1 11 15,-11-11 1,-12 12-16,-1-12 16,-23-12-1,-13 0-15,0-12 16,13 0-16,11-12 16,13 1-1,12-1-15,-1 0 16,13 12-1,12 1-15,0-1 16,12 12-16,0 0 16,0 0-1,-12 12-15,-12-1 16,-13 25 0,-23 0-16,-13-1 15,1-11 1,-13-12-16,25-12 15,-13 0-15,1-12 16,-1-12 0,0-23-16,25-1 15,12 13 1,12-1-16,-1 0 16,13 13-1,0 11-15,12 12 16,0 0-16,0 0 15,-12 12 1,-12 11-16,0 13 16,-13-12-1,1 0-15,-12-13 16,-1 1-16,-11-12 16,-1-12-1,1-23-15,12-1 16,11-11-1,13-13-15,12 25 16,12-1-16,0 12 16,12 1-1,0 11-15,-12 12 16,0 0 0,0 0-16,0 0 15,0 0 1,0 0-16,-12 0 15,0-12-15,0 0 16,0 0 0,0-11-16,12-13 15,0-12 1,12 1-16,0 0 16,0-1-16,0 24 15,-12 12 1,0 1-16,0 11 15,0 0 1,0 0-16,-12 0 16,-12 0-1,-13 0-15,13 0 16,0-12-16,0-12 16,12 0-1,0-11-15,12-13 16,12 1-1,24-13-15,0 13 16,1 11 0,-13 1-16,0 11 15,-12 12-15,0 0 16,-12 0 0,-12 1-16,-24-13 15,-13 0 1,1 0-16,12-11 15,0-1-15,11-11 16,1-13 0,24 13-16,12-1 15,-12 48 1</inkml:trace>
        </inkml:traceGroup>
        <inkml:traceGroup>
          <inkml:annotationXML>
            <emma:emma xmlns:emma="http://www.w3.org/2003/04/emma" version="1.0">
              <emma:interpretation id="{431903A3-CBA5-465B-AC68-E48D01B2D197}" emma:medium="tactile" emma:mode="ink">
                <msink:context xmlns:msink="http://schemas.microsoft.com/ink/2010/main" type="inkWord" rotatedBoundingBox="2794,17197 6018,17329 5953,18920 2728,18788"/>
              </emma:interpretation>
            </emma:emma>
          </inkml:annotationXML>
          <inkml:trace contextRef="#ctx0" brushRef="#br0" timeOffset="134524.8462">-30565-47 0,'0'0'15,"0"0"-15,0-12 16,0 0 0,0 0-16,0 0 15,0 0 1,0 0-16,0 1 16,0 11-16,0 0 15,0 0 1,0 0-16,0 11 15,0 37 1,24 71-16,-12-13 16,0 13-1,0 0-15,13-12 16,-1-24-16,0 12 16,12-24-1,-36-71-15</inkml:trace>
          <inkml:trace contextRef="#ctx0" brushRef="#br0" timeOffset="136129.8798">-29876 237 0,'0'0'15,"0"0"1,0 0-16,12-11 15,1-13-15,-1 0 16,0-11 0,-12 11-16,0 0 15,0-12 1,-12 1-16,-13 11 16,1 0-16,0 13 15,-12 11 1,-13 11-16,1 25 15,-12 23 1,11 13-16,13-13 16,24-24-16,12 1 15,0-12 1,12 0-16,0-13 16,12 1-1,25-12-15,11-12 16,0-23-1,1-13-15,-1-23 16,-23 24-16,-13-1 16,0 13-1,-12 11-15,0 12 16,0 0 0,-12 12-16,0 12 15,0 35 1,0 13-16,12 23 15,-24 24-15,0 35 16,-12 0 0,0-23-16,0-24 15,-13-12 1,1-24-16,0 1 16,0-25-1,-1-11-15,1-24 16,12 0-16,-12-12 15,11-11 1,1-25-16,12-35 16,24-12-1,12 0-15,13 24 16,35-12-16,-72 83 16</inkml:trace>
          <inkml:trace contextRef="#ctx0" brushRef="#br0" timeOffset="137649.1243">-29380-12 0,'0'0'0,"0"0"15,0 0-15,0 0 16,0 0 0,0 0-16,-24 12 15,-12 47 1,-13 13-16,13-1 15,0 0-15,12 0 16,12 0 0,12-11-16,12 11 15,12-24 1,12-11-16,-36-36 16</inkml:trace>
          <inkml:trace contextRef="#ctx0" brushRef="#br0" timeOffset="136986.3712">-29380-368 0,'0'0'16,"0"0"0,0-12-16,0 12 15,0-11 1,0-1-16,0 12 15,0-12-15,0 12 16,0 0 0,0-12-16,0 0 15,0 0 1,0 0-16,0 0 16,0 1-1,0-1-15,0 12 16,0 0-16,0 0 15,-12 23 1,-12 25-16,-12 23 16,-13 24-1,-11 12-15,60-107 16</inkml:trace>
          <inkml:trace contextRef="#ctx0" brushRef="#br0" timeOffset="141338.2161">-29271 344 0,'0'0'0,"0"0"16,0 0-1,0 0-15,0 0 16,0 0-16,0 0 15,-12 0 1,0 0-16,12 0 16,-12 0-1,0-12-15,0 1 16,12-1-16,0-12 16,12-12-1,0 1-15,0-1 16,12 12-1,0 1-15,0-1 16,1 12 0,-13 12-16,0 12 15,0 0-15,0 23 16,0 1 0,-12 11-16,-24 13 15,-12-1 1,-1 0-16,1 1 15,-12-1-15,11-23 16,13-13 0,24-23-16</inkml:trace>
          <inkml:trace contextRef="#ctx0" brushRef="#br0" timeOffset="141811.7454">-28969 0 0,'0'0'0,"0"0"16,0 0-1,0 0-15,0 0 16,0 0 0,0 0-16,0 0 15,0 0-15,0 0 16,0 0 0,-12 24-16,-12 23 15,-12 13 1,0-1-16,-1-12 15,1 1-15,24-24 16,0-1 0,12 1-16,12 0 15,0 0 1,12-1-16,0 1 16,13-12-1,23 24-15,-60-36 16</inkml:trace>
          <inkml:trace contextRef="#ctx0" brushRef="#br0" timeOffset="142350.9663">-28969 451 0,'0'0'16,"0"0"-16,0 12 15,0 12-15,0 11 16,0 1 0,0-12-16,0 11 15,0-11 1,0-12-16,0-12 16,0 0-16,0 0 15,0 0 1,0-12-16,13-12 15,-1-11 1,12-1-16,0 12 16,0 1-1,0 11-15,1 12 16,-1 12-16,0 11 16,0 13-1,-12 11-15,0 1 16,-12-1-1,0 1-15,0-25 16,0-23 0</inkml:trace>
          <inkml:trace contextRef="#ctx0" brushRef="#br0" timeOffset="143162.0157">-28557-71 0,'0'0'0,"0"0"16,0 0-16,0 0 15,0 0 1,0 0-16,0 0 16,0 0-1,0 0-15,12 24 16,12 11-1,0 25-15,0 11 16,-12-12-16,1 0 16,-13 1-1,0 11-15,0 0 16,-13-11 0,-11-1-16,12-12 15,0 1 1,12-48-16</inkml:trace>
          <inkml:trace contextRef="#ctx0" brushRef="#br0" timeOffset="143861.8632">-28352-427 0,'0'0'0,"0"0"15,0 0-15,0 0 16,0 0 0,0 0-16,0 0 15,0 24 1,-12 11-16,12 13 15,-12 35 1,12 35-16,0 25 16,0-36-16,0-12 15,0 0 1,0 23-16,0-11 16,0-24-1,0-24-15,0-11 16,0-13-1,0-11-15,0-12 16,0 0-16,0 0 16,0-12-1</inkml:trace>
          <inkml:trace contextRef="#ctx0" brushRef="#br0" timeOffset="145434.8829">-27759-59 0,'0'0'0,"0"0"16,0 0-1,0 0-15,0 0 16,0 0-1,0 0-15,0 0 16,-12 24-16,0-1 16,-12 13-1,-13 11-15,-11-11 16,-13 0 0,13-13-16,0 1 15,24-12-15,-1 0 16,13 0-1,12-12-15,0 0 16,0 11 0,12 13-16,13 0 15,-1 12 1,12-1-16,0 13 16,1-13-16,-1 13 15,0-13 1,0 1-16,-11-1 15,-25-35 1</inkml:trace>
          <inkml:trace contextRef="#ctx0" brushRef="#br0" timeOffset="145916.5502">-27541-249 0,'0'0'0,"0"0"15,0 0 1,0 0-16,0 0 15,0 0-15,0 0 16,0 0 0,12 12-16,0 12 15,24 47 1,0 59-16,1 1 16,-13-36-1,0 23-15,-24 25 16,0-143-16</inkml:trace>
        </inkml:traceGroup>
        <inkml:traceGroup>
          <inkml:annotationXML>
            <emma:emma xmlns:emma="http://www.w3.org/2003/04/emma" version="1.0">
              <emma:interpretation id="{BD82E06E-67D6-46FC-82FF-F27D4AD60438}" emma:medium="tactile" emma:mode="ink">
                <msink:context xmlns:msink="http://schemas.microsoft.com/ink/2010/main" type="inkWord" rotatedBoundingBox="6451,16975 11619,17186 11548,18915 6381,18703"/>
              </emma:interpretation>
            </emma:emma>
          </inkml:annotationXML>
          <inkml:trace contextRef="#ctx0" brushRef="#br0" timeOffset="128177.6697">-23864 534 0,'0'0'16,"0"0"-1,0 0-15,0 0 16,0 0-16,0-12 16,0 0-1,0 12-15,0 0 16,0 0 0,0 0-16,0 0 15,0 0-15,12-11 16,0 11-1,0 0-15,0 0 16,12 11 0,-12 1-16,0 12 15,-12 0 1,0-1-16,-12 1 16,0 0-16,-12-12 15,0 0 1,0-12-16,-1-12 15,1 0 1,12-12-16,0 0 16,12 1-1,12-1-15,0 0 16,0 12-16,0 1 16,-12 11-1,0 0-15,0 11 16,-12 37-1,-24 35-15,0 0 16,0-24-16,23-23 16,1 0-1,0-13-15,12-11 16,0-12 0,12 12-16,-12-12 15,12 0 1,-12 0-16,0 0 15,0 0-15,0 0 16,-12 0 0,-12 0-16,0 0 15,0-12 1,0 0-16,-1-11 16,1-13-16,0 0 15,12 1 1,0 11-16,0 12 15,12 12 1,0 0-16,-12 12 16,-13 12-1,1-1-15,-12 13 16,-25 12-16,-11-1 16,-13 0-1,13 1-15,23-24 16,1-1-1,48-23-15</inkml:trace>
          <inkml:trace contextRef="#ctx0" brushRef="#br0" timeOffset="128800.4797">-24638-130 0,'0'0'0,"0"0"15,0 11 1,12 37-16,12 47 16,0 12-16,-12 11 15,-12 25 1,-12 11-16,12-154 15</inkml:trace>
          <inkml:trace contextRef="#ctx0" brushRef="#br0" timeOffset="128583.1887">-23417-35 0,'0'0'16,"0"0"0,0 0-16,0 0 15,0 11 1,-36 25-16,-49 35 16,1-11-16,-37-1 15,-12-24 1,12-11-16,36-24 15,24-12 1,13 0-16,12-23 16,12-13-1,12 1-15,24 11 16,12 13-16,24-1 16,13 24-1,-1 35-15,-11 25 16,-25 11-1,-24 0-15,-24 0 16,-13 24-16,37-95 16</inkml:trace>
          <inkml:trace contextRef="#ctx0" brushRef="#br0" timeOffset="123191.529">-22909 119 0,'0'0'0,"0"0"16,0 0-16,12 24 15,0-1 1,0 13-16,-12-1 16,-12 1-1,0 0-15,0-1 16,-12 1-16,12-1 15,0-11 1,0 0-16,0-12 16,12 12-1,0-1-15,0 1 16,0 23 0,0 1-16,-12-1 15,-1-11-15,1 0 16,-12-1-1,0-11-15,-12-12 16,-13 0 0,-11-12-16,-1-12 15,1-12 1,11-23-16,13-13 16,36-11-16,24 0 15,25-24 1,35-12-16,49 24 15,-133 83 1</inkml:trace>
          <inkml:trace contextRef="#ctx0" brushRef="#br0" timeOffset="122248.3774">-21977 605 0,'0'0'16,"0"0"-16,0 0 16,0 12-16,0 0 15,0 0 1,0 12-16,12-12 16,-12-12-1,0 0-15,12 0 16,0-12-1,0 0-15,12-12 16,0-12-16,-12 13 16,0-1-1,1 0-15,-13 12 16,0 12 0,0 0-16,-13 12 15,-11 12-15,-12 23 16,0 13-1,-1-25-15,1 1 16,0-12 0,0-1-16,-1-11 15,1-12 1,12 0-16,12 0 16,0 0-16,-13 12 15,-11 12 1,-12 0-16,11-1 15,13-11 1,0 0-16,0 0 16,12-12-1,0 0-15,12 0 16,0 0-16,0 0 16,0-12-1,0 12-15,0 0 16,0 0-1,0 12-15,-12 12 16,-13 11-16,-23 13 16,-12-1-1,-1-11-15,13-12 16,48-24 0</inkml:trace>
          <inkml:trace contextRef="#ctx0" brushRef="#br0" timeOffset="122755.7167">-22631-107 0,'0'0'0,"0"12"16,12 36 0,1 35-16,-1 12 15,0-12-15,-24 24 16,0-1-1,-1-11-15,-11 0 16,24-95 0</inkml:trace>
          <inkml:trace contextRef="#ctx0" brushRef="#br0" timeOffset="125324.2524">-22425 949 0,'0'0'15,"0"0"-15,0 0 16,0 0 0,0 0-16,0 0 15,0 0 1,0 0-16,0 0 16,-12 0-16,0 0 15,0 0 1,0-11-16,0-1 15,-1 0 1,13 0-16,0-12 16,13 1-16,-1-13 15,12 12 1,-12 12-16,0 0 16,0 12-1,-12 0-15,0 12 16,0 12-1,-12 0-15,0 0 16,12-24-16</inkml:trace>
          <inkml:trace contextRef="#ctx0" brushRef="#br0" timeOffset="122435.6611">-22449 344 0,'0'0'0,"36"-12"16,49-11-16,12-13 15,-13-11 1,-23 11-16,-25 24 15,-36 12 1</inkml:trace>
          <inkml:trace contextRef="#ctx0" brushRef="#br0" timeOffset="126015.0242">-21905 570 0,'0'0'15,"0"0"-15,0 12 16,-12 11 0,0 13-16,12 0 15,0-1-15,0-11 16,0-12 0,12 0-16,0-12 15,0 0 1,12-12-16,1 0 15,11-12 1,-12-11-16,-12 11 16,-12 12-16,0 0 15,-12 0 1,0 12-16,0 0 16,12 0-1</inkml:trace>
          <inkml:trace contextRef="#ctx0" brushRef="#br0" timeOffset="131975.3239">-26429 415 0,'0'0'0,"0"0"16,0 12 0,13 0-16,-1 12 15,0-12 1,0 0-16,-12 0 15,0-12-15,0 11 16,0 1 0,-12 0-16,-12 12 15,-13 11 1,-11 13-16,0-1 16,-1 1-1,-11-1-15,-1 1 16,1-13-16,11-11 15,1 0 1,12 0-16,-1-13 16,25 1-1,12-12-15</inkml:trace>
          <inkml:trace contextRef="#ctx0" brushRef="#br0" timeOffset="132390.7492">-25521-712 0,'0'0'16,"0"0"0,0 0-16,0 0 15,-25 36 1,-71 59-16,-49 23 15,-1-11-15,-35-12 16,24-36 0,48-23-16,12-12 15,12-12 1,37-12-16,12-12 16,12-12-16,11-23 15,26-13 1,23-11-16,12 24 15,25 23 1,-1 24-16,-11 24 16,-13 11-1,-36 1-15,-24 35 16,-48 36-16,-1 23 16,61-130-1</inkml:trace>
          <inkml:trace contextRef="#ctx0" brushRef="#br0" timeOffset="131620.9539">-26126 83 0,'0'0'0,"0"12"16,12 24-16,0 11 15,-12 12 1,0-11-16,0 11 16,0 1-1,0-1-15,-12-12 16,12-47-16</inkml:trace>
          <inkml:trace contextRef="#ctx0" brushRef="#br0" timeOffset="130937.0246">-25207 178 0,'0'0'0,"0"0"15,0 0 1,0 0-16,0 0 15,24 0 1,0 0-16,13 12 16,11 0-16,1 12 15,-13-1 1,0 1-16,-12 12 16,0-1-1,-11-11-15,-13 0 16,0-1-1,-13 1-15,-11 0 16,0-12-16,-12 0 16,-13-12-1,1-12-15,12 0 16,12 0 0,11 0-16,1 0 15,12 0-15,12-11 16,1-1-1,-1 0-15,12-11 16,0 11 0,0 12-16,-12 0 15,0 12 1,1 0-16,-1 0 16,0 0-16,0 0 15,-12 0 1,12 12-16,-12-12 15,0 0 1,0 12-16,0 0 16,0 12-16,-12 11 15,-24 1 1,-13 11-16,-11 1 16,-1-13-1,1 1-15,11-12 16,13-13-16,0-11 15,12 0 1,-1-11-16,13-1 16,0 0-1,0 0-15,12 12 16,0 0 0,0 0-16,-12 0 15,-12 24-15,0-1 16,-13 13-1,1-12-15,0 0 16,-1-1 0,1-11-16,12 0 15,0 0 1,0-12-16,12 0 16,-1 0-16,1 0 15,0-12 1,0-12-16,0 1 15,0-13 1,0 12-16,0 0 16,12 13-16,0 11 15,0 0 1,-12 0-16,0 11 16,-13 13-1,1 12-15,-12-1 16,-12 1-1,-1 11-15,49-47 16</inkml:trace>
          <inkml:trace contextRef="#ctx0" brushRef="#br0" timeOffset="131345.2687">-25546-59 0,'0'0'15,"0"0"-15,0 0 16,0 0 0,0 0-16,0 0 15</inkml:trace>
          <inkml:trace contextRef="#ctx0" brushRef="#br0" timeOffset="131151.8455">-25425 119 0,'0'0'15,"12"-12"1,170-83 0,-85 48-1,-97 47-15</inkml:trace>
        </inkml:traceGroup>
        <inkml:traceGroup>
          <inkml:annotationXML>
            <emma:emma xmlns:emma="http://www.w3.org/2003/04/emma" version="1.0">
              <emma:interpretation id="{BA857B10-AB64-4D5F-AEE8-7DEDCCE02420}" emma:medium="tactile" emma:mode="ink">
                <msink:context xmlns:msink="http://schemas.microsoft.com/ink/2010/main" type="inkWord" rotatedBoundingBox="11828,17233 13844,17316 13784,18778 11768,18696"/>
              </emma:interpretation>
            </emma:emma>
          </inkml:annotationXML>
          <inkml:trace contextRef="#ctx0" brushRef="#br0" timeOffset="120226.7127">-20937-130 0,'0'0'0,"0"0"15,0 0-15,0 0 16,0 0 0,0 0-16,-24 0 15,-25 0 1,1 11-16,-1 1 16,13 0-16,0 12 15,12 0 1,-1-1-16,1 13 15,0 11 1,0 1-16,0-1 16,-1-11-16,1-12 15,0-1 1,0-11-16,0 0 16,0-12-1,-13 0-15,13-12 16,12-11-1,12-25-15,12-23 16,12 12-16,0 11 16,13 13-1,-37 35-15</inkml:trace>
          <inkml:trace contextRef="#ctx0" brushRef="#br0" timeOffset="124224.7049">-21312 605 0,'0'0'16,"0"0"-1,0 0-15,0 0 16,0 0-1,24 36 1,0 11 0,-12 1-16,0-1 15,-12 1-15,0-13 16,-12-11 0,0 0-16,-12 0 15,0-13 1,0 1-16,-1-12 15,1 0 1,0-12-16,0-11 16,0-13-16,24-11 15,0-1 1,12 13-16,0-1 16,12 24-1,0 0-15,-12 12 16,0 12-16,0 12 15,-12 11 1,0-11-16,-12 0 16,0 0-1,-12-12-15,0-1 16,0-11 0,0-11-16,-1-25 15,13-23-15,12-24 16,12-1-1,13 1-15,23 0 16,-48 83 0</inkml:trace>
          <inkml:trace contextRef="#ctx0" brushRef="#br0" timeOffset="119084.2291">-20768 570 0,'0'0'0,"-12"23"16,0 25-1,0-1-15,0 1 16,0-1-1,-1-11-15,-11 0 16,-12-1-16,36-35 16</inkml:trace>
          <inkml:trace contextRef="#ctx0" brushRef="#br0" timeOffset="118126.9858">-20115 451 0,'0'0'16,"0"0"-16,0 0 15,0 0-15,0 12 16,0 24 0,0 11-16,-12 12 15,0-11 1,0-1-16,0-11 15,0-12-15,-12-13 16,-1-11 0,1 0-16,-12-23 15,12-1 1,12 0-16,-1 1 16,1 11-1,0 0-15,12 12 31,0 0-31,0 0 16,0 0 0,0 0-16,0 0 15,-12 12-15,0-12 16,0 0 0,-12 12-16,0-1 15,-25 1 1,-11 12-16,-1 0 15,13-1-15,0 1 16,-1 0 0,13 0-16,0-1 15,11-11 1,1 0-16,24-12 16</inkml:trace>
          <inkml:trace contextRef="#ctx0" brushRef="#br0" timeOffset="118885.4739">-20490-47 0,'0'0'16,"0"12"-16,0 23 15,12 24-15,0 25 16,-12-1 0,0 0-16,-24 0 15,12-12 1,-12-12-16,0 12 16,24-71-16</inkml:trace>
          <inkml:trace contextRef="#ctx0" brushRef="#br0" timeOffset="118648.4567">-19498-427 0,'0'0'0,"0"0"15,0 0 1,0 0-16,-24 24 15,-12 11 1,-13 13-16,-35 23 16,-37 36-1,0 0-15,24-13 16,24-22-16,13-25 16,11-11-1,49-36-15</inkml:trace>
          <inkml:trace contextRef="#ctx0" brushRef="#br0" timeOffset="118382.342">-20163 309 0,'0'0'15,"12"0"-15,24-12 16,49-12-16,12-12 16,-1-11-1,-23 11-15,12 1 16,-25 11 0,-60 24-16</inkml:trace>
          <inkml:trace contextRef="#ctx0" brushRef="#br0" timeOffset="117248.4205">-19716 653 0,'0'0'0,"0"0"16,0 0-1,0 0-15,12 12 16,-12-12 0</inkml:trace>
        </inkml:traceGroup>
        <inkml:traceGroup>
          <inkml:annotationXML>
            <emma:emma xmlns:emma="http://www.w3.org/2003/04/emma" version="1.0">
              <emma:interpretation id="{CC6B5786-2373-400B-96FF-69BE47B72919}" emma:medium="tactile" emma:mode="ink">
                <msink:context xmlns:msink="http://schemas.microsoft.com/ink/2010/main" type="inkWord" rotatedBoundingBox="14124,18255 17780,18405 17749,19177 14093,19027"/>
              </emma:interpretation>
            </emma:emma>
          </inkml:annotationXML>
          <inkml:trace contextRef="#ctx0" brushRef="#br0" timeOffset="106960.4619">-18784 582 0,'0'0'15,"0"0"-15,0 0 16,-12 0-16,-1 0 15,-11 11 1,0 1-16,-24 24 16,-1 23-1,13-11-15,12-13 16,0 13 0,12-13-16,-1 1 15,13 0-15,13 11 16,-1-11-1,12-1-15,0 1 16,24 11 0,-48-47-16</inkml:trace>
          <inkml:trace contextRef="#ctx0" brushRef="#br0" timeOffset="107424.2544">-18736 938 0,'0'0'15,"0"0"-15,0 11 16,12 13-16,0 12 15,-12 23 1,12 0-16,0-11 16,1-24-1,-13-1-15,0-23 16,0 0 0,0 0-16,0-11 15,12-13-15,0 0 16,0 0-1,0 1-15,0-1 16,0 12 0,0 12-16,0 0 15,0 0-15,13 24 16,11 23 0,-12 1-16,-12-13 15,0 1 1,0-12-16,-12-24 15</inkml:trace>
          <inkml:trace contextRef="#ctx0" brushRef="#br0" timeOffset="107671.2167">-18397 1092 0,'0'0'0,"0"0"16,0 0-16,12 0 16,12 0-1,12 0-15,13 0 16,-1 0-16,0 0 16,-11 0-1,-1 0-15,-12 0 16,-24 0-1</inkml:trace>
          <inkml:trace contextRef="#ctx0" brushRef="#br0" timeOffset="107927.3245">-18167 855 0,'0'0'0,"0"0"16,0 0 0,0 11-16,0 25 15,0 11 1,0 25-16,0-1 16,0 24-1,0-36-15,0-11 16,0-13-16,0-35 15</inkml:trace>
          <inkml:trace contextRef="#ctx0" brushRef="#br0" timeOffset="108201.8007">-18010 843 0,'0'0'0,"0"0"15,0 12-15,12 11 16,-12 13 0,12 23-16,0 12 15,0 12 1,-12-11-16,12-25 15,0-11 1,0-13-16,-12-23 16</inkml:trace>
          <inkml:trace contextRef="#ctx0" brushRef="#br0" timeOffset="108479.0437">-17756 961 0,'0'0'0,"0"0"16,12 0-1,24 0-15,0 0 16,1 0-16,-1 0 16,0 0-1,-36 0-15</inkml:trace>
          <inkml:trace contextRef="#ctx0" brushRef="#br0" timeOffset="108675.3511">-17805 1068 0,'0'0'0,"0"0"16,25 0-16,23 0 16,12 12-16,13-12 15,0 0 1,-13-12-16,-60 12 15</inkml:trace>
          <inkml:trace contextRef="#ctx0" brushRef="#br0" timeOffset="106497.5085">-19135 890 0,'0'0'15,"0"0"1,0 0-16,-12 0 16,0-12-16,0 0 15,0 1 1,-1-13-16,13-24 15,13 1 1,11-12-16,-12 23 16,12 12-1,0 0-15,0 13 16,1 11-16,-1 11 16,-12 13-1,0 24-15,-24 11 16,0 0-1,-12 13-15,-1-13 16,-11 12-16,0-12 16,0-11-1,-1-13-15,13 1 16,24-36 0</inkml:trace>
          <inkml:trace contextRef="#ctx0" brushRef="#br0" timeOffset="109303.977">-16982 783 0,'0'0'0,"12"-12"16,0-11-16,0-1 16,0-12-1,0 13-15,-12 11 16,0-12 0,-12 12-16,-12 0 15,-36 12-15,-1 0 16,1 24-1,11 0-15,13 0 16,12 11 0,12-11-16,12-24 15,24 12 1,24 0-16,13-1 16,11-11-16,-11-11 15,-13-13 1,-12 0-16,-11 12 15,-13 0 1,-12 12-16,0 0 16,0 0-16,0 0 31,12 48-15,0-1-16,-12 1 15,12-1 1,-12 13-1,0-1-15,0 0 16,-12 1-16,-12-25 16,-13 1-1,1-24-15,0-12 16,0-12 0,-1 0-16,13-12 15,12 12-15,12 0 16,0 1-1,0 11-15</inkml:trace>
          <inkml:trace contextRef="#ctx0" brushRef="#br0" timeOffset="109619.4119">-16728 677 0,'0'0'0,"0"0"16,0 0-16,0 0 15,0 0 1,0 0-16,-12 11 16,0 13-1,0 12-15,-1-1 16,1 13-16,0-13 15,12 1 1,12 0-16,0-13 16,1 1-1,11 0-15,-24-24 16</inkml:trace>
          <inkml:trace contextRef="#ctx0" brushRef="#br0" timeOffset="109995.5342">-16547 949 0,'0'0'0,"0"0"16,0 0 0,0 0-16,-12-11 15,0 11 1,0 0-16,0-12 15,0 0-15,0-12 16,12-23 0,12 11-16,0 24 15,0 0 1,0 0-16,12 1 16,0 22-16,1 1 15,-13 0 1,0 12-16,0 12 15,-12 11 1,-12-11-16,0-1 16,0-11-1,0 0-15,-1-12 16,13-12-16</inkml:trace>
          <inkml:trace contextRef="#ctx0" brushRef="#br0" timeOffset="110320.1367">-16281 641 0,'0'0'0,"0"0"15,0 0 1,0 0-16,0 0 15,-12 12-15,0 0 16,-24 23 0,-12 25-16,11-25 15,1 1 1,12-1-16,12-11 16,0 12-1,12-13-15,12 1 16,12-12-16,0 0 15,12 0 1,-36-12-16</inkml:trace>
          <inkml:trace contextRef="#ctx0" brushRef="#br0" timeOffset="110733.4241">-16256 926 0,'0'0'0,"0"0"15,0 0-15,0 12 16,0 11 0,0 1-16,0 24 15,0-13 1,0 1-16,0-24 15,0-12-15,0 0 16,0 0 0,0 0-16,12-12 15,12-12 1,0-12-16,12 1 16,1 11-16,-1 12 15,-12 12 1,0 12-16,0 0 15,1 12 1,-1 11-16,0 1 16,0 11-1,0-11-15,-24-36 16</inkml:trace>
          <inkml:trace contextRef="#ctx0" brushRef="#br0" timeOffset="110991.1036">-15761 712 0,'0'0'16,"0"0"-16,0 0 15,0 0 1,13 12-16,-1 12 15,24 23-15,0 13 16,1-13 0,-13 0-16,0 25 15,-24-1 1,0-71-16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7:15.3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0BAF8B-F324-42D6-90FD-B0344240B461}" emma:medium="tactile" emma:mode="ink">
          <msink:context xmlns:msink="http://schemas.microsoft.com/ink/2010/main" type="writingRegion" rotatedBoundingBox="1755,1767 32496,-2698 33332,3055 2591,7521"/>
        </emma:interpretation>
      </emma:emma>
    </inkml:annotationXML>
    <inkml:traceGroup>
      <inkml:annotationXML>
        <emma:emma xmlns:emma="http://www.w3.org/2003/04/emma" version="1.0">
          <emma:interpretation id="{50E07949-445F-4BA7-ACB5-351298FABDAB}" emma:medium="tactile" emma:mode="ink">
            <msink:context xmlns:msink="http://schemas.microsoft.com/ink/2010/main" type="paragraph" rotatedBoundingBox="1762,1601 10718,492 10947,2342 1991,3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B03F90-F683-40A5-BD40-7481694A9185}" emma:medium="tactile" emma:mode="ink">
              <msink:context xmlns:msink="http://schemas.microsoft.com/ink/2010/main" type="line" rotatedBoundingBox="1762,1601 10718,492 10947,2342 1991,3451"/>
            </emma:interpretation>
          </emma:emma>
        </inkml:annotationXML>
        <inkml:traceGroup>
          <inkml:annotationXML>
            <emma:emma xmlns:emma="http://www.w3.org/2003/04/emma" version="1.0">
              <emma:interpretation id="{A97845AE-9246-4601-BFF1-54D1FFA57264}" emma:medium="tactile" emma:mode="ink">
                <msink:context xmlns:msink="http://schemas.microsoft.com/ink/2010/main" type="inkWord" rotatedBoundingBox="1803,1930 5214,1507 5365,2722 1953,3144"/>
              </emma:interpretation>
            </emma:emma>
          </inkml:annotationXML>
          <inkml:trace contextRef="#ctx0" brushRef="#br0">1186 596 0,'0'0'0,"0"0"16,-13 12-16,-11-12 16,0 0-1,0-12-15,0 0 16,0-12-1,11-11-15,13-1 16,13-23-16,11 0 16,12-1-1,-12 25-15,0 11 16,1 12 0,-1 12-16,0 24 15,0 11-15,0 25 16,-12 23-1,-12 47-15,-12-11 16,0-36 0,-12-12-16,0 0 15,0-23 1,12-24-16,12-12 16,0-12-16</inkml:trace>
          <inkml:trace contextRef="#ctx0" brushRef="#br0" timeOffset="-443.6554">774 15 0,'0'0'0,"-12"23"16,-12 37-1,0 11-15,0 0 16,-1 12 0,13 0-16,12 12 15,12 0 1,13-24-16,-1-23 15,24-1-15,-48-47 16</inkml:trace>
          <inkml:trace contextRef="#ctx0" brushRef="#br0" timeOffset="-741.1058">436 335 0,'0'0'15,"12"-12"-15,12 0 16,0-11 0,0-13-16,1-12 15,-1-11 1,-12 24-16,-12 11 15,-12-12-15,-25 12 16,-35 1 0,11 23-16,-11 35 15,-1 25 1,1-1-16,23 0 16,25-23-16,12 0 15,12-13 1,0-11-16,0-12 15,12 0 1,24-12-16,25-23 16,11-13-1,-11 1-15,-13 23 16,-11 0-16,-13 12 16,-24 12-1,12 12-15,0 24 16,-12 23-1,-12 36-15,-12 48 16,-1 23-16,1-48 16,0-11-1,0-12-15,0 0 16,-13-24 0,1 0-16,-12-23 15,-1-24 1,13-13-16,0-22 15,0-13-15,11-24 16,13-47 0,36-23-16,25-25 15,-1 37 1,13 23-16,23 11 16,1 37-16,-85 35 15</inkml:trace>
          <inkml:trace contextRef="#ctx0" brushRef="#br0" timeOffset="343.3288">1681 181 0,'0'0'16,"0"0"-1,0 0-15,-12 12 16,-12 11-16,-36 13 16,-1 11-1,13-11-15,-13 11 16,13 1 0,12 11-16,12-11 15,11-1-15,1 1 16,12-1-1,0-11-15,12-13 16,1 1 0,11 0-16,12-12 15,-36-12 1</inkml:trace>
          <inkml:trace contextRef="#ctx0" brushRef="#br0" timeOffset="739.0386">1609 632 0,'0'0'16,"0"23"-16,0 37 16,0-1-1,0 12-15,0-23 16,0-13-1,0-11-15,0 0 16,0-24-16,0 0 16,0 0-1,0 0-15,12-24 16,24-23 0,1-13-16,-1 25 15,-12-1-15,0 24 16,0 12-1,1 12-15,-1 24 16,0-1 0,-12 1-16,0 11 15,0-11 1,0 0-16,-12-36 16</inkml:trace>
          <inkml:trace contextRef="#ctx0" brushRef="#br0" timeOffset="1043.4522">2226-9 0,'0'0'16,"0"0"-16,24 24 15,0 23 1,12 24-16,1 0 16,-13-11-1,-12 11-15,0 0 16,-12 0 0,0 1-16,-12-1 15,-12-12-15,-12-11 16,-1-13-1,37-35-15</inkml:trace>
          <inkml:trace contextRef="#ctx0" brushRef="#br0" timeOffset="1370.949">2637 549 0,'0'0'0,"0"0"16,0 0-1,24 0-15,12 0 16,13-12-16,11 0 15,13 0 1,-1 0-16,25 0 16,-12 0-1,0 1-15,-37 11 16,0 11-16,-48-11 16</inkml:trace>
          <inkml:trace contextRef="#ctx0" brushRef="#br0" timeOffset="1597.0184">2964 810 0,'0'0'15,"12"0"1,24 0-16,24 0 15,25 0 1,0-12-16,-13 0 16,-11 0-16,-13 0 15,-48 12 1</inkml:trace>
        </inkml:traceGroup>
        <inkml:traceGroup>
          <inkml:annotationXML>
            <emma:emma xmlns:emma="http://www.w3.org/2003/04/emma" version="1.0">
              <emma:interpretation id="{C73F7A2C-342F-41C8-BA07-DBED2B60A130}" emma:medium="tactile" emma:mode="ink">
                <msink:context xmlns:msink="http://schemas.microsoft.com/ink/2010/main" type="inkWord" rotatedBoundingBox="6166,1832 7706,1641 7806,2447 6266,2638"/>
              </emma:interpretation>
            </emma:emma>
          </inkml:annotationXML>
          <inkml:trace contextRef="#ctx0" brushRef="#br0" timeOffset="2807.8123">4427 299 0,'0'0'15,"0"0"1,0 0-16,0 0 16,-12 0-1,0 0-15,0 0 16,-12 0-16,-1 0 15,13 0 1,-12-11-16,12-1 16,0 0-1,0-12-15,12-12 16,12-11-16,12 0 16,12-1-1,13 12-15,11 13 16,-11 11-1,-13 12-15,0 12 16,-12 11 0,1 25-16,-13 11 15,-12 12-15,-12 13 16,-25 10 0,-11 1-16,0 0 15,-1-23 1,13-13-16,12-24 15,0 1 1,24-36-16</inkml:trace>
          <inkml:trace contextRef="#ctx0" brushRef="#br0" timeOffset="3290.3286">4838-104 0,'0'0'16,"0"0"-16,0 0 15,0 0-15,0 0 16,0 0 0,-12 12-16,0 0 15,-12 23 1,-12 25-16,-13 23 15,1-12 1,12-12-16,24-11 16,12-1-16,0 1 15,12-13 1,12 1-16,0-1 16,12-11-1,25 12-15,11-13 16,13 1-16,-85-24 15</inkml:trace>
          <inkml:trace contextRef="#ctx0" brushRef="#br0" timeOffset="6488.7522">5346 394 0,'0'0'16,"0"0"-16,0 0 15,12 0-15,13 0 16,11 0-1,24 0-15,13 0 16,0 0 0,-25 0-16,12 0 15,-11 0-15,23 12 16,-72-12 0</inkml:trace>
        </inkml:traceGroup>
        <inkml:traceGroup>
          <inkml:annotationXML>
            <emma:emma xmlns:emma="http://www.w3.org/2003/04/emma" version="1.0">
              <emma:interpretation id="{AD8335A1-568B-4256-9576-A75D0AB0CECD}" emma:medium="tactile" emma:mode="ink">
                <msink:context xmlns:msink="http://schemas.microsoft.com/ink/2010/main" type="inkWord" rotatedBoundingBox="8264,796 10718,492 10947,2342 8493,2646"/>
              </emma:interpretation>
            </emma:emma>
          </inkml:annotationXML>
          <inkml:trace contextRef="#ctx0" brushRef="#br0" timeOffset="10088.7477">7741-757 0,'0'0'15,"0"0"1,0 0-16,-12 12 16,-12 24-1,0 23-15,0 36 16,11 0-16,1-12 15,12-12 1,12-11-16,1-13 16,11-11-1,-24-36-15</inkml:trace>
          <inkml:trace contextRef="#ctx0" brushRef="#br0" timeOffset="10533.4887">8128-306 0,'0'0'0,"-12"0"15,-12 12 1,-12-12-16,-1 12 15,1-12-15,0-12 16,12 0 0,12 0-16,-1-11 15,1-13 1,12 0-16,25-11 16,11-1-16,12 1 15,-12 23 1,-11 12-16,-1 12 15,-12 12 1,12 36-16,-12 23 16,-12 12-1,-12-12-15,0 0 16,-12 1-16,0-13 16,12-23-1,-1-13-15,13 1 16,0-24-1</inkml:trace>
          <inkml:trace contextRef="#ctx0" brushRef="#br0" timeOffset="10897.8848">8527-686 0,'0'0'15,"0"0"-15,0 0 16,0 0 0,0 0-16,0 0 15,-12 0 1,-12 12-16,-12 12 16,-13 12-16,1 11 15,0 12 1,11 1-16,1-13 15,12-11 1,12-1-16,0-11 16,12 0-1,0-12-15,12 12 16,12-13-16,12 1 16,37 0-1,12 0-15,-85-12 16</inkml:trace>
          <inkml:trace contextRef="#ctx0" brushRef="#br0" timeOffset="9823.2313">6761-282 0,'0'0'16,"13"0"-16,23 0 16,12 0-1,13 0-15,23 0 16,13 12-1,0-12-15,-12 0 16,-13 12 0,-72-12-16</inkml:trace>
          <inkml:trace contextRef="#ctx0" brushRef="#br0" timeOffset="9589.0218">7282-614 0,'0'0'16,"12"0"-16,12-12 15,24-12 1,1-12-16,-1-11 16,0-24-1,-11 0-15,-13-12 16,-12 23-16,0 13 16,-12 11-1,-12 1-15,0 11 16,0 0-1,-25 12-15,1 0 16,0 24 0,-12 24-16,-25 47 15,12 36-15,13-13 16,0 60 0,11 1-16,25-37 15,12-23 1,0-24-16,0 24 15,0-36 1,0 0-16,0-23 16,0-25-16,0-23 15</inkml:trace>
          <inkml:trace contextRef="#ctx0" brushRef="#br0" timeOffset="11192.5903">8733-780 0,'0'0'16,"0"0"-16,12 11 15,12 13 1,0 12-16,25 35 16,-13 24-16,-12 0 15,-12 0 1,-12-24-16,-24 0 15,-24 24 1,-49 36-16,97-131 16</inkml:trace>
          <inkml:trace contextRef="#ctx0" brushRef="#br0" timeOffset="11830.6762">6520 430 0,'0'0'0,"0"0"16,12 0-16,48 0 16,49 0-1,0 0-15,12 0 16,60 12-16,1-12 15,-25 0 1,61 0-16,-1 0 16,-59 0-1,11 0-15,12 0 16,-48 0 0,-36 12-16,-12-12 15,-13 12-15,1-12 16,-25 0-1,-11 11-15,-25 1 16,-12-12 15</inkml:trace>
        </inkml:traceGroup>
      </inkml:traceGroup>
    </inkml:traceGroup>
    <inkml:traceGroup>
      <inkml:annotationXML>
        <emma:emma xmlns:emma="http://www.w3.org/2003/04/emma" version="1.0">
          <emma:interpretation id="{AC84DD4F-B2DA-4784-ACCB-8723FC62497A}" emma:medium="tactile" emma:mode="ink">
            <msink:context xmlns:msink="http://schemas.microsoft.com/ink/2010/main" type="paragraph" rotatedBoundingBox="3241,2684 32657,-1588 33332,3055 3916,7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1AA33-847F-4E03-8454-8686AA2CEE0B}" emma:medium="tactile" emma:mode="ink">
              <msink:context xmlns:msink="http://schemas.microsoft.com/ink/2010/main" type="inkBullet" rotatedBoundingBox="3544,4771 4044,4699 4148,5411 3648,548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1" timeOffset="185756.1075">1718 3622 0,'24'-47'0,"36"-48"16,37-36-16,24-11 15,-36-1 1,-61 72-16,-24 12 16,-24 11-1,-12 25-15,-13 11 16,-11 24-16,-1 23 15,13 13 1,24-1-16,24 1 16,12-1-1,12-11-15,24-1 16,25 13-16,24 11 16,-97-59-1</inkml:trace>
      </inkml:traceGroup>
      <inkml:traceGroup>
        <inkml:annotationXML>
          <emma:emma xmlns:emma="http://www.w3.org/2003/04/emma" version="1.0">
            <emma:interpretation id="{00055874-0FB2-4AA5-AF7D-B63DC0CBE100}" emma:medium="tactile" emma:mode="ink">
              <msink:context xmlns:msink="http://schemas.microsoft.com/ink/2010/main" type="line" rotatedBoundingBox="4960,2435 27151,-788 27780,3539 5588,6763"/>
            </emma:interpretation>
          </emma:emma>
        </inkml:annotationXML>
        <inkml:traceGroup>
          <inkml:annotationXML>
            <emma:emma xmlns:emma="http://www.w3.org/2003/04/emma" version="1.0">
              <emma:interpretation id="{331C270E-2C25-4117-9A3A-63EB28F9528E}" emma:medium="tactile" emma:mode="ink">
                <msink:context xmlns:msink="http://schemas.microsoft.com/ink/2010/main" type="inkWord" rotatedBoundingBox="5340,5051 6042,4949 6055,5037 5353,5140"/>
              </emma:interpretation>
            </emma:emma>
          </inkml:annotationXML>
          <inkml:trace contextRef="#ctx0" brushRef="#br1" timeOffset="184482.8579">3423 3278 0,'0'0'0,"0"0"15,49-12 1,72-24-16,72-11 16,-48 0-16,-48 11 15,-12 24 1,-85 12-16</inkml:trace>
        </inkml:traceGroup>
        <inkml:traceGroup>
          <inkml:annotationXML>
            <emma:emma xmlns:emma="http://www.w3.org/2003/04/emma" version="1.0">
              <emma:interpretation id="{B4A3D56C-A1F2-4D84-85B0-2CF3E1ACDB0B}" emma:medium="tactile" emma:mode="ink">
                <msink:context xmlns:msink="http://schemas.microsoft.com/ink/2010/main" type="inkWord" rotatedBoundingBox="8422,2910 10085,2668 10272,3954 8608,4195"/>
              </emma:interpretation>
            </emma:emma>
          </inkml:annotationXML>
          <inkml:trace contextRef="#ctx0" brushRef="#br0" timeOffset="13319.6602">7765 1201 0,'0'0'0,"0"0"16,0 0 0,0 0-16,-24 12 15,-12 36 1,-25 23-16,-23 12 16,-1 12-1,25-12-15,23 0 16,13-12-16,12-12 15,24-23 1,0-12-16,-12-24 16</inkml:trace>
          <inkml:trace contextRef="#ctx0" brushRef="#br0" timeOffset="12984.5244">7644 881 0,'0'0'0,"0"0"15,0 0 1,0 0-16,0 0 15,0 0 1,0 12-16,-12 0 16,-12 23-1,0 13-15,0 23 16,24-71-16</inkml:trace>
          <inkml:trace contextRef="#ctx0" brushRef="#br0" timeOffset="13842.8787">7717 1723 0,'0'0'0,"0"0"15,0 0-15,0 0 16,0 0-1,0-11-15,0-1 16,0-12 0,0 0-16,12-11 15,12-1 1,13 0-16,-1 13 16,-12 11-16,0 12 15,-12 12 1,0 0-16,-12 35 15,-12 24 1,-12 24-16,0-24 16,0 1-16,0-25 15,-1-11 1,13-13-16,0 1 16,0-12-1,12-12-15,0 0 16,0 0-1,12-12-15,12-12 16,13-23-16,-1-12 16,12 23-1,-48 36-15</inkml:trace>
          <inkml:trace contextRef="#ctx0" brushRef="#br0" timeOffset="14384.8242">8044 1664 0,'0'0'0,"0"0"15,0 0 1,0 0-16,12-12 16,0 0-16,0 0 15,0 1 1,0-13-16,0 0 16,0 0-1,0 1-15,0-1 16,1 0-1,-13 12-15,0 0 16,0 12-16,0 0 16,0 0-1,0 0-15,0 0 16,-25 12 0,-11 12-16,-12 24 15,-1-1-15,13 0 16,0 1-1,12-1-15,11 1 16,1-1 0,12-11-16,12-12 15,1-1 1,11 1-16,0-12 16,12 0-16,-36-12 15</inkml:trace>
          <inkml:trace contextRef="#ctx0" brushRef="#br0" timeOffset="14700.1795">8201 1676 0,'0'0'16,"0"0"-1,0 0-15,0 0 16,0 0-1,0 0-15,0 0 16,0 0-16,0 0 16,0 0-1,0 0-15,0 0 16,0 0 0,0 0-16,0 0 15,0 0-15,0 0 16,0 0-1,0 0-15,0 0 16,0 0 0,0 0-16</inkml:trace>
          <inkml:trace contextRef="#ctx0" brushRef="#br0" timeOffset="15251.9231">8225 1284 0,'0'0'0,"0"0"16,0 0 0,0 0-16,0 0 15,0 12-15,0 0 16,0 12 0,0 11-16,0 1 15,12 0 1,0 11-16,0 24 15,0 24 1,-12 0-16,-12-12 16,0-23-16,-12-1 15,-24 0 1,-25 12-16,-12-11 16,85-60-1</inkml:trace>
          <inkml:trace contextRef="#ctx0" brushRef="#br0" timeOffset="12727.4867">6592 1735 0,'0'0'0,"0"0"15,36-12-15,25 1 16,24-1-1,-13 0-15,-11 0 16,-1 0 0,1 0-16,-1 0 15,1 12-15,-61 0 16</inkml:trace>
          <inkml:trace contextRef="#ctx0" brushRef="#br0" timeOffset="12510.8648">7052 1439 0,'0'0'0,"12"-12"15,12-12-15,24-35 16,-11-13-1,-13 1-15,0 12 16,-12 11 0,-12 13-16,0 23 15,-12 0 1,0 12-16,-12 0 16,0 12-16,-13 12 15,1 47 1,0 36-16,12-12 15,-1 0 1,1 35-16,24-11 16,0-24-16,-12-12 15,0-24 1,0-23-16,0-1 16,0 1-1,12-36-15</inkml:trace>
        </inkml:traceGroup>
        <inkml:traceGroup>
          <inkml:annotationXML>
            <emma:emma xmlns:emma="http://www.w3.org/2003/04/emma" version="1.0">
              <emma:interpretation id="{978F1233-5D35-4D0B-919E-DD688078B3DE}" emma:medium="tactile" emma:mode="ink">
                <msink:context xmlns:msink="http://schemas.microsoft.com/ink/2010/main" type="inkWord" rotatedBoundingBox="11216,1526 14953,983 15582,5312 11845,5855"/>
              </emma:interpretation>
            </emma:emma>
          </inkml:annotationXML>
          <inkml:trace contextRef="#ctx0" brushRef="#br0" timeOffset="17347.896">9495 703 0,'0'0'0,"0"0"16,12 0-16,24 0 15,37-12 1,24 0-16,-13 0 15,1 0 1,0 1-16,-1-1 16,-11-12-16,0 12 15,-73 12 1</inkml:trace>
          <inkml:trace contextRef="#ctx0" brushRef="#br0" timeOffset="17070.8664">9398 430 0,'0'0'16,"0"0"-1,0 0-15,37 0 16,23 0-16,37-12 16,12 0-1,-13 12-15,13 0 16,12-12-1,-12 0-15,-24 12 16,-25 0-16,-60 0 16</inkml:trace>
          <inkml:trace contextRef="#ctx0" brushRef="#br0" timeOffset="17701.6378">9967 133 0,'0'0'0,"12"12"15,0 0-15,12 12 16,12-1-1,13 1-15,23 0 16,1 0 0,-13-1-16,-11 1 15,-13-12 1,-12 0-16,-12 0 16,0 11-16,-24 13 15,-24 23 1,-12 24-16,-13 1 15,-11-13 1,23-12-16,13-23 16,36-36-16</inkml:trace>
          <inkml:trace contextRef="#ctx0" brushRef="#br0" timeOffset="18481.7942">11587 240 0,'0'0'16,"0"0"0,0-12-16,0-23 15,-12-13-15,-12-11 16,-36-1 0,-13 13-16,1 11 15,-13 13 1,0 11-16,1 24 15,23 23 1,13 1-16,24-1 16,11 1-16,13 0 15,13-1 1,-1-11-16,12-12 16,12 0-1,0-12-15,13-24 16,-1-12-1,-12 1-15,1 11 16,-13 0-16,-12 12 16,0 1-1,-12 11-15,0 0 16,12 11 0,0 25-16,0 23 15,0 36-15,1 24 16,-1 35-1,-24-11-15,12-25 16,-13-11 0,1-24-16,-12-23 15,0-13-15,0-23 16,-12-12 0,-13-12-16,1-12 15,-1-24 1,13-11-16,12-25 15,24-11 1,12 12-16,12 0 16,12 24-16,13-13 15,11 36 1,-60 24-16</inkml:trace>
          <inkml:trace contextRef="#ctx0" brushRef="#br0" timeOffset="19191.0537">12192-175 0,'0'0'15,"0"0"-15,-24 12 16,-24 11-16,-25 25 16,13 11-1,-1 24-15,13 12 16,24-24 0,-1 1-16,25-13 15,0-12 1,12-11-16,13 11 15,11-11-15,24-12 16,-60-24 0</inkml:trace>
          <inkml:trace contextRef="#ctx0" brushRef="#br0" timeOffset="18826.3386">11938-721 0,'0'0'0,"0"0"16,0 0 0,0 0-16,-12 24 15,-24 35 1,-13 36-16,1 0 15,12-12-15,12-12 16,-1 12 0,25-83-16</inkml:trace>
          <inkml:trace contextRef="#ctx0" brushRef="#br0" timeOffset="19566.7184">12313 335 0,'0'0'16,"0"0"-16,0 0 16,0 0-1,0 0-15,-12 0 16,0-12-16,0-12 16,0-11-1,12-13-15,12 1 16,0 11-1,0 13-15,12-1 16,0 12 0,1 12-16,-13 0 15,0 12-15,0 35 16,-12 24 0,-12 1-16,-24 23 15,11-24 1,1 0-16,0-24 15,12-11 1,12-12-16,0-24 16</inkml:trace>
          <inkml:trace contextRef="#ctx0" brushRef="#br0" timeOffset="19931.8976">12749-116 0,'0'0'15,"0"0"-15,0 0 16,0 0 0,-12 0-16,-13 12 15,1 0-15,-12 12 16,-13 11-1,1 1-15,0 23 16,11 0-16,13-11 16,12-13-1,0 13-15,12-12 16,0-1 0,0 1-16,12-13 15,12 1 1,13 0-16,11-12 15,0 0-15,-48-12 16</inkml:trace>
          <inkml:trace contextRef="#ctx0" brushRef="#br0" timeOffset="20246.2504">12978-223 0,'0'0'15,"13"12"-15,11 12 16,12 23-1,0 13-15,1 46 16,-1 1-16,-12-12 16,-24-12-1,-12 12-15,-49 36 16,-11-36 0,72-95-16</inkml:trace>
          <inkml:trace contextRef="#ctx0" brushRef="#br1" timeOffset="175059.4043">11527 3230 0,'0'0'16,"-12"12"-16,-24 12 16,-25 24-16,-24 35 15,13 35 1,11-23-16,1 0 15,-1 24 1,61-119-16</inkml:trace>
        </inkml:traceGroup>
        <inkml:traceGroup>
          <inkml:annotationXML>
            <emma:emma xmlns:emma="http://www.w3.org/2003/04/emma" version="1.0">
              <emma:interpretation id="{533FE789-F2FA-4789-97D6-82B1801040FE}" emma:medium="tactile" emma:mode="ink">
                <msink:context xmlns:msink="http://schemas.microsoft.com/ink/2010/main" type="inkWord" rotatedBoundingBox="15768,1760 18016,1434 18126,2185 15877,2511"/>
              </emma:interpretation>
            </emma:emma>
          </inkml:annotationXML>
          <inkml:trace contextRef="#ctx0" brushRef="#br0" timeOffset="22007.0811">14079 430 0,'0'0'16,"24"0"0,61 12-16,36-12 15,-12 0-15,12-12 16,12 12 0,-36 0-16,-97 0 15</inkml:trace>
          <inkml:trace contextRef="#ctx0" brushRef="#br0" timeOffset="21770.8589">13886 228 0,'0'0'15,"0"0"1,0 0-16,12 0 15,12 0-15,12 0 16,13 0 0,11 0-16,25-12 15,-1 12 1,-11 0-16,-25 0 16,1 0-1,-13 0-15,-36 0 16</inkml:trace>
          <inkml:trace contextRef="#ctx0" brushRef="#br0" timeOffset="27063.2896">15083-282 0,'0'0'0,"0"0"16,0 0-16,0 0 15,0 0 1,0 0-16,0 0 16,0 0-1,0 12-15,12 23 16,0 25 0,0 35-16,12 0 15,1-12-15,-1 0 16,-12-36-1,12 13-15,-12-1 16,-12-59 0</inkml:trace>
          <inkml:trace contextRef="#ctx0" brushRef="#br0" timeOffset="27672.7848">15688 335 0,'0'0'16,"0"0"0,0 0-16,0 0 15,12 0 1,24 0-16,37-12 16,11 12-16,1 12 15,0-12 1,-13-12-16,-11 12 15,-61 0 1</inkml:trace>
        </inkml:traceGroup>
        <inkml:traceGroup>
          <inkml:annotationXML>
            <emma:emma xmlns:emma="http://www.w3.org/2003/04/emma" version="1.0">
              <emma:interpretation id="{C6A36901-F8B1-44F9-B844-C070839C543F}" emma:medium="tactile" emma:mode="ink">
                <msink:context xmlns:msink="http://schemas.microsoft.com/ink/2010/main" type="inkWord" rotatedBoundingBox="18681,599 22199,88 22427,1656 18908,2167">
                  <msink:destinationLink direction="with" ref="{FDD808D2-6A73-4BE2-8B8A-FE462ABDDC0E}"/>
                  <msink:destinationLink direction="with" ref="{DEDEE6C5-0493-4C87-AC7F-6B2178A5CFD7}"/>
                </msink:context>
              </emma:interpretation>
            </emma:emma>
          </inkml:annotationXML>
          <inkml:trace contextRef="#ctx0" brushRef="#br0" timeOffset="36216.4753">17696-852 0,'0'0'15,"0"0"-15,-13 12 16,1 0-16,-12 24 16,-12 23-1,-12 60-15,-1-1 16,25-35-1,12-11-15,24-1 16,0 0 0,12-35-16,25 11 15,-49-47-15</inkml:trace>
          <inkml:trace contextRef="#ctx0" brushRef="#br0" timeOffset="35881.6887">17683-1398 0,'0'0'15,"0"0"-15,0 0 16,0 0-1,0 0-15,-12 24 16,-12 24 0,-12 35-16,-12 47 15,-1-11-15,13-36 16,12-24 0,-1 13-16,25-72 15</inkml:trace>
          <inkml:trace contextRef="#ctx0" brushRef="#br0" timeOffset="35538.831">16885-341 0,'0'0'15,"0"0"-15,0 0 16,12 0 0,12 0-16,13 0 15,23 0 1,13-12-16,-73 12 15</inkml:trace>
          <inkml:trace contextRef="#ctx0" brushRef="#br0" timeOffset="35310.6268">17030-662 0,'0'0'0,"0"0"15,12 0-15,13-12 16,11-11 0,-12-13-16,12-11 15,-11 11-15,-13-12 16,-12-11 0,-12 12-16,-1 11 15,1 0 1,-12 13-16,12 11 15,0 12 1,-12 12-16,0 35 16,-13 24-16,13 12 15,12 60 1,12 11-16,12-23 16,0-13-1,0-35-15,0 12 16,1-12-1,-1-11-15,-12-13 16,0-59-16</inkml:trace>
          <inkml:trace contextRef="#ctx0" brushRef="#br0" timeOffset="36889.6965">17865-318 0,'0'0'0,"-12"0"15,0 0 1,-12 0-16,11 0 15,1 0 1,0-12-16,0-11 16,0-1-1,12-12-15,12 1 16,12-13-16,1 13 16,-1 11-1,12 0-15,-12 24 16,-12 0-1,12 48-15,-11 23 16,-26 12 0,-11 0-16,0 0 15,12-24-15,0-11 16,0-12 0,0-13-16,12-23 15,0 0 1,0 0-16,12-23 15,12-49-15,12-34 16,13-13 0,-13 24-16,0 36 15,-12 11 1,1 13-16,-13 11 16,-12 12-1,0 12-15,0 0 16,0 0-16,-12 36 15,-13 47 1,13 0-16,0-12 16,12-12-1,0-11-15,12-13 16,0 1-16,13-12 16,11-1-1,-36-23-15</inkml:trace>
          <inkml:trace contextRef="#ctx0" brushRef="#br0" timeOffset="37194.6323">18228-792 0,'0'0'16,"0"0"-16,24 12 15,12 11 1,25 25-16,-13 23 16,13 48-1,-25-24-15,-24-24 16,-12-12-16,-12 0 15,-24 1 1,-13 11-16,49-71 16</inkml:trace>
          <inkml:trace contextRef="#ctx0" brushRef="#br0" timeOffset="37382.113">18808-246 0,'0'0'16,"0"0"-16,0 0 15</inkml:trace>
          <inkml:trace contextRef="#ctx0" brushRef="#br0" timeOffset="38267.9862">18978-448 0,'0'0'0,"24"0"15,24 0-15,13-12 16,11 0 0,-11 0-16,11 0 15,-72 12 1</inkml:trace>
          <inkml:trace contextRef="#ctx0" brushRef="#br0" timeOffset="38061.1608">19232-709 0,'0'0'16,"12"-12"0,0 0-16,12-47 15,12-13 1,-11-11-16,-13 12 16,-12 24-16,0 11 15,-12 12 1,-1 1-16,1 11 15,0 12 1,0 12-16,-24 35 16,0 36-16,-1 12 15,25 0 1,0 36-16,12 11 16,0-23-1,12-36-15,0-12 16,-12-12-16,0-11 15,0-1 1,0-47-16</inkml:trace>
          <inkml:trace contextRef="#ctx0" brushRef="#br0" timeOffset="38920.0123">19691-792 0,'-12'12'15,"-24"23"-15,-25 36 16,13 24-16,12-24 16,24-11-1,12-1-15,24-11 16,24 11-1,-48-59-15</inkml:trace>
          <inkml:trace contextRef="#ctx0" brushRef="#br0" timeOffset="38553.2668">19849-1492 0,'0'0'0,"-13"11"16,1 25-1,-48 35-15,-25 36 16,1 0-1,11 11-15,73-118 16</inkml:trace>
          <inkml:trace contextRef="#ctx0" brushRef="#br0" timeOffset="39431.4897">19836-389 0,'0'0'0,"0"0"15,-12 0 1,0 0-16,0 0 16,0-24-16,0 13 15,0-13 1,12 0-16,0-12 15,0 36 1,97-237-16,-97 237 16,0 0-1,12 0-15,0 12 16,0 12-16,0 35 16,-12 48-1,-12-12-15,0-24 16,12-12-1,-12-11-15,12-24 16,0-1-16,0-23 16,0 0-1,0 0-15,0-12 16,12-35 0,12-72-16,0 24 15,12 24-15,13 12 16,-13 23-1,-12 24-15,-24 12 16</inkml:trace>
          <inkml:trace contextRef="#ctx0" brushRef="#br0" timeOffset="40348.3824">20248-709 0,'0'0'0,"0"0"16,0 0 0,0 0-16,0 0 15,-12 0 1,-1 0-16,1 0 15,-12 0-15,0 12 16,0-1 0,0 1-16,-1 0 15,1 12 1,0 0-16,0-1 16,0 13-16,-1 0 15,13-1 1,0 1-16,0-1 15,0-11 1,12 12-16,12-1 16,24 1-1,37 11-15,-73-47 16</inkml:trace>
          <inkml:trace contextRef="#ctx0" brushRef="#br0" timeOffset="40772.14">20344-958 0,'0'0'15,"0"11"1,13 13-16,-1 12 15,0-1 1,12 37-16,0 34 16,-12 13-1,-12-24-15,-12-12 16,0-24-16,0-11 16,0-13-1,-12 13-15,24-48 16</inkml:trace>
        </inkml:traceGroup>
        <inkml:traceGroup>
          <inkml:annotationXML>
            <emma:emma xmlns:emma="http://www.w3.org/2003/04/emma" version="1.0">
              <emma:interpretation id="{D3A33942-5CCE-4A55-B429-856DF8BAF84F}" emma:medium="tactile" emma:mode="ink">
                <msink:context xmlns:msink="http://schemas.microsoft.com/ink/2010/main" type="inkWord" rotatedBoundingBox="22700,707 27272,43 27495,1579 22924,2244">
                  <msink:destinationLink direction="with" ref="{DEDEE6C5-0493-4C87-AC7F-6B2178A5CFD7}"/>
                </msink:context>
              </emma:interpretation>
            </emma:emma>
          </inkml:annotationXML>
          <inkml:trace contextRef="#ctx0" brushRef="#br0" timeOffset="46638.7762">22582-994 0,'0'0'16,"0"0"-16,0 0 15,-24 12 1,0 12-16,-13 23 16,1 12-16,12 24 15,24 12 1,24 0-16,12 0 16,1-24-1,-37-71-15</inkml:trace>
          <inkml:trace contextRef="#ctx0" brushRef="#br0" timeOffset="47033.7917">22739-650 0,'0'0'15,"0"0"-15,-12 0 16,0 0 0,0 0-16,0 0 15,0 0 1,0-12-16,0 0 16,12 0-16,0 1 15,0 11 1,12-12-16,0 0 15,0 0 1,12 12-16,0 0 16,-12 12-1,13 12-15,-13 23 16,0 24-16,-12 0 16,0-11-1,-12-13-15,0 1 16,12-48-1</inkml:trace>
          <inkml:trace contextRef="#ctx0" brushRef="#br0" timeOffset="47396.566">23054-875 0,'0'0'16,"0"0"-16,0 0 15,0 0 1,0 0-16,0 0 16,0 0-16,-24 11 15,-13 13 1,1 0-16,0 0 15,12-1 1,-1 13-16,13 0 16,0 11-1,12 1-15,12-13 16,0 1-16,25-1 16,11-11-1,25 0-15,-73-24 16</inkml:trace>
          <inkml:trace contextRef="#ctx0" brushRef="#br0" timeOffset="41245.2198">20877-424 0,'0'0'16,"0"0"-16,24 0 15,24 11 1,25 1-16,36 0 16,12-12-1,-25 0-15,-11 0 16,12 0 0,-97 0-16</inkml:trace>
          <inkml:trace contextRef="#ctx0" brushRef="#br0" timeOffset="46411.2625">21820-508 0,'0'0'0,"12"0"16,37-11-1,23-13-15,1 12 16,11 0 0,1 0-16,0 0 15,-13 12 1,-23 0-16,-49 0 15</inkml:trace>
          <inkml:trace contextRef="#ctx0" brushRef="#br0" timeOffset="46163.8554">21953-780 0,'0'0'0,"0"0"16,24-12-1,0 0-15,13-12 16,11-12-1,13-23-15,-1 0 16,-12-1 0,1-11-16,-25 12 15,-12 0-15,-12-1 16,-12 25 0,0-1-16,0 24 15,0 12 1,0 0-16,-13 12 15,1 0-15,0 35 16,-24 96 0,24 11-16,11-23 15,1 23 1,12 0-16,12-35 16,1-36-16,-13-12 15,0-12 1,0-11-16,0-48 15</inkml:trace>
          <inkml:trace contextRef="#ctx0" brushRef="#br0" timeOffset="47742.7184">23223-1053 0,'0'0'15,"0"0"-15,12 11 16,12 13 0,1 12-16,-1 11 15,12 13 1,0 11-16,-11 12 15,-25 12 1,-13-12-16,1-12 16,-12 0-16,0-23 15,0-13 1,-13 1-16,37-36 16</inkml:trace>
          <inkml:trace contextRef="#ctx0" brushRef="#br0" timeOffset="50886.8192">23598-152 0,'0'0'0,"0"0"16,12 12-1,-12-12-15</inkml:trace>
          <inkml:trace contextRef="#ctx0" brushRef="#br0" timeOffset="47939.938">23792-519 0,'0'0'0,"0"0"16,0 0-1,0 0-15,0 0 16,0 0 0</inkml:trace>
          <inkml:trace contextRef="#ctx0" brushRef="#br0" timeOffset="48580.1982">23828-484 0,'0'0'15,"0"0"-15,12 0 16,24 0-16,37-12 15,11 0 1,13 1-16,-24-13 16,-73 24-1</inkml:trace>
          <inkml:trace contextRef="#ctx0" brushRef="#br0" timeOffset="48384.3605">23973-674 0,'0'0'0,"36"-12"16,25 1-16,-1-13 16,-11-12-1,-13 1-15,-24-13 16,-12-11-1,-12 11-15,-12-11 16,-13 12-16,1 23 16,0 0-1,12 12-15,-1 12 16,13 0 0,-12 24-16,0 12 15,0 35-15,0 12 16,12 47-1,-1 25-15,13-13 16,0-47 0,13-12-16,-1-12 15,12 0-15,0-35 16,-12 0 0,0-13-16,-12-23 15</inkml:trace>
          <inkml:trace contextRef="#ctx0" brushRef="#br0" timeOffset="49417.3316">24650-923 0,'0'0'16,"-12"12"-16,-24 24 16,0 11-1,-1 24-15,1 0 16,12 13-16,12-1 16,24-12-1,0-24-15,12 1 16,12-13-1,-36-35-15</inkml:trace>
          <inkml:trace contextRef="#ctx0" brushRef="#br0" timeOffset="48895.8693">24675-1386 0,'0'0'0,"0"0"15,0 0-15,0 0 16,0 0 0,0 0-16,-13 24 15,-23 24 1,0 11-16,12-12 16,-1 1-1,1-13-15,24-35 16</inkml:trace>
          <inkml:trace contextRef="#ctx0" brushRef="#br0" timeOffset="49822.1688">24747-496 0,'0'0'16,"0"0"-16,-12 0 15,0 0 1,-12-12-16,12 1 16,0-1-16,12 0 15,0 0 1,0 0-16,12-12 15,12-11 1,12 11-16,0 12 16,1 0-1,-13 12-15,0 12 16,0 12-16,-12 23 16,-24 36-1,0-11-15,-12-1 16,0-12-1,12-23-15,0-1 16,12-11-16,0-24 16</inkml:trace>
          <inkml:trace contextRef="#ctx0" brushRef="#br0" timeOffset="49111.8304">24880-1350 0,'0'0'0,"-12"12"15,-12 12-15,-12 11 16,-13 24 0,13 1-16,-12 11 15,23-24-15,1 13 16,24-60 0</inkml:trace>
          <inkml:trace contextRef="#ctx0" brushRef="#br0" timeOffset="50198.2668">25158-792 0,'0'0'0,"0"0"16,0 0-16,0 0 15,0 0 1,0 0-16,-12 12 15,0-1 1,-12 13-16,0 12 16,-13 23-1,1 12-15,0-11 16,12-13-16,12-11 16,12-1-1,0-11-15,12 0 16,0-1-1,0-11-15,12 0 16,12 0 0,-36-12-16</inkml:trace>
          <inkml:trace contextRef="#ctx0" brushRef="#br0" timeOffset="50472.9562">25243-935 0,'0'0'16,"12"0"-16,24 12 16,1 0-16,11 24 15,0-1 1,-11 13-16,-1 47 15,-12 11 1,-24-11-16,-12-12 16,-24-11-1,-37 11-15,73-83 16</inkml:trace>
        </inkml:traceGroup>
      </inkml:traceGroup>
      <inkml:traceGroup>
        <inkml:annotationXML>
          <emma:emma xmlns:emma="http://www.w3.org/2003/04/emma" version="1.0">
            <emma:interpretation id="{E3CB50D2-1714-4FE9-99E7-15FCEA1A547F}" emma:medium="tactile" emma:mode="ink">
              <msink:context xmlns:msink="http://schemas.microsoft.com/ink/2010/main" type="line" rotatedBoundingBox="20874,3079 32700,-135 33302,2079 21476,5294"/>
            </emma:interpretation>
          </emma:emma>
        </inkml:annotationXML>
        <inkml:traceGroup>
          <inkml:annotationXML>
            <emma:emma xmlns:emma="http://www.w3.org/2003/04/emma" version="1.0">
              <emma:interpretation id="{DD27B045-E5D7-4077-AA11-84FC71CE0DC4}" emma:medium="tactile" emma:mode="ink">
                <msink:context xmlns:msink="http://schemas.microsoft.com/ink/2010/main" type="inkWord" rotatedBoundingBox="20933,3296 24847,2232 25337,4032 21422,5096"/>
              </emma:interpretation>
            </emma:emma>
          </inkml:annotationXML>
          <inkml:trace contextRef="#ctx0" brushRef="#br0" timeOffset="54173.9771">19425 1320 0,'0'0'15,"0"0"-15,0 0 16,0 0 0,0 0-16,0 0 15,-12 24-15,-12 11 16,-12 25-1,-13 46-15,-23 61 16,35-37 0,25-35-16,12 24 15,12-36-15,25 0 16,11 0 0,13-24-16,11-23 15,13-12 1,-25-13-16,25-11 15,-85 0 1</inkml:trace>
          <inkml:trace contextRef="#ctx0" brushRef="#br0" timeOffset="54822.2762">19873 2198 0,'0'0'0,"0"0"16,24 0-1,24-12-15,37 0 16,0 0-1,-13-11-15,-11 11 16,-1-12 0,-60 24-16</inkml:trace>
          <inkml:trace contextRef="#ctx0" brushRef="#br0" timeOffset="54616.4242">20151 2032 0,'0'0'16,"12"-12"-16,12-35 16,0-36-1,1-1-15,-13 1 16,-12 0-1,0 24-15,-12 12 16,-1 11 0,-11 12-16,0 12 15,-12 24-15,0 0 16,11 24 0,-11 23-16,0 83 15,12-23 1,24 12-16,12 23 15,0-12 1,12-23-16,0-24 16,0-36-16,1-23 15,-1-12 1,-12-13-16,-12-11 16</inkml:trace>
          <inkml:trace contextRef="#ctx0" brushRef="#br0" timeOffset="55423.6618">20877 1581 0,'0'0'0,"0"0"16,-25 12 0,-11 23-16,0 25 15,-13 35 1,1 0-16,12-24 16,24 0-16,12-12 15,24-11 1,0-13-16,24-11 15,-48-24 1</inkml:trace>
          <inkml:trace contextRef="#ctx0" brushRef="#br0" timeOffset="55089.029">20804 1166 0,'0'0'16,"0"0"-16,-12 12 15,-12-1 1,-37 37-16,1 11 16,-1 1-16,61-60 15</inkml:trace>
          <inkml:trace contextRef="#ctx0" brushRef="#br0" timeOffset="55818.2309">20937 2079 0,'0'0'16,"0"0"-16,-12 0 16,0 0-1,0 0-15,-12-11 16,12-1 0,-1-12-16,13-12 15,13-11-15,11-12 16,0 23-1,0 12-15,0 0 16,0 13 0,1 11-16,-1 11 15,0 25-15,-12 12 16,-12 23 0,-12 12-16,0 12 15,0 12 1,-12-36-16,12-24 15,-1-11 1,13-24-16,0-12 16</inkml:trace>
          <inkml:trace contextRef="#ctx0" brushRef="#br0" timeOffset="56339.4665">21336 1628 0,'0'0'0,"0"0"15,0 0-15,0 0 16,0 0-1,0 0-15,0 0 16,0 0 0,0 0-16,0 0 15,0 0-15,0 0 16,0 0 0,0 0-16,0 0 15,0 0 1,0 0-16,0 0 15,0 0 1,0 0-16,0 0 16,0 0-16,-12 12 15,-24 12 1,-13 47-16,1 24 16,12-35-1,12 11-15,12-24 16,12 1-16,12-13 15,12 1 1,0-12-16,0-1 16,12 1-1,-36-24-15</inkml:trace>
          <inkml:trace contextRef="#ctx0" brushRef="#br0" timeOffset="56715.2363">21554 1522 0,'0'0'16,"0"0"-16,12 12 15,12 11 1,13 25-16,11 35 16,-24 24-1,-12-12-15,0-12 16,-12 0-16,-12 23 15,-24-11 1,0-23-16,-1-13 16,13-23-1,24-36-15</inkml:trace>
          <inkml:trace contextRef="#ctx0" brushRef="#br0" timeOffset="57176.1129">22050 1450 0,'0'0'15,"0"0"1,12 12-16,0 0 15,12 12-15,0 23 16,13 60 0,-13 12-16,-12-12 15,-12-1 1,-12 25-16,-12-12 16,0-1-1,-13-46-15,-11-13 16,-1-12-1,1-11-15,48-36 16</inkml:trace>
          <inkml:trace contextRef="#ctx0" brushRef="#br0" timeOffset="57717.9256">22630 1035 0,'0'0'0,"0"0"15,0 0 1,0 0-16,13-12 16,11 0-1,12 1-15,12 11 16,1 0-16,-13 11 15,-12 13 1,-12 12-16,-24 35 16,-12 12-1,0-12-15,0-23 16,-1-13-16,1 1 16,12-12-1,0-13-15,0 1 16,12 0-1,12 0-15,61 12 16,72 0 0,0-1-16,24 1 15,-169-24-15</inkml:trace>
        </inkml:traceGroup>
        <inkml:traceGroup>
          <inkml:annotationXML>
            <emma:emma xmlns:emma="http://www.w3.org/2003/04/emma" version="1.0">
              <emma:interpretation id="{75F9F883-1313-4719-B60E-DA2F93442F8E}" emma:medium="tactile" emma:mode="ink">
                <msink:context xmlns:msink="http://schemas.microsoft.com/ink/2010/main" type="inkWord" rotatedBoundingBox="26109,2209 28659,1515 28903,2411 26352,3104"/>
              </emma:interpretation>
            </emma:emma>
          </inkml:annotationXML>
          <inkml:trace contextRef="#ctx0" brushRef="#br0" timeOffset="51800.9682">24179 347 0,'0'0'0,"0"0"16,24 0-16,12 0 15,12 0 1,25 0-16,48 0 15,24 0 1,0 12-16,-24-12 16,49 12-16,11-12 15,-48 11 1,-24-11-16,12 0 16,0 0-1,-37 0-15,-11 0 16,-37 0-1,-11 0-15,-25 0 16</inkml:trace>
          <inkml:trace contextRef="#ctx0" brushRef="#br0" timeOffset="87262.0134">26295 323 0,'0'0'0,"0"0"15,0 0 1,12 0-16,25 0 16,35 0-1,-11 0 1,-1 0-16,-11 0 16,11 12-1,-60-12-15</inkml:trace>
          <inkml:trace contextRef="#ctx0" brushRef="#br0" timeOffset="87517.5747">26295 489 0,'0'0'15,"0"0"-15,0 0 16,24 0 0,49 12-16,24-12 15,-13 12 1,13-12-16,12 12 16,0 0-16,-24 0 15,-85-12 1</inkml:trace>
        </inkml:traceGroup>
        <inkml:traceGroup>
          <inkml:annotationXML>
            <emma:emma xmlns:emma="http://www.w3.org/2003/04/emma" version="1.0">
              <emma:interpretation id="{E38D0A0C-4FBF-4EB1-91E1-7E27B3F4AE6E}" emma:medium="tactile" emma:mode="ink">
                <msink:context xmlns:msink="http://schemas.microsoft.com/ink/2010/main" type="inkWord" rotatedBoundingBox="28794,926 32700,-135 33302,2079 29396,3141"/>
              </emma:interpretation>
            </emma:emma>
          </inkml:annotationXML>
          <inkml:trace contextRef="#ctx0" brushRef="#br0" timeOffset="88290.1107">27239 442 0,'0'0'0,"0"0"16,0 0 0,0 0-16,12 0 15,12 0-15,0 0 16,25 0 0,23-12-16,37 12 15,-12 0 1,0 0-16,-1 0 15,37 0 1,37-12-16,-37 12 16,-24-12-16,12 12 15,12 0 1,-25 0-16,-11 0 16,-12 0-1,-13 0-15,25 0 16,36 0-16,-36 0 15,0 0 1,-25-12-16,1 12 16,12 0-1,-1 0-15,13-12 16,-12 12-16,-1 0 16,-23 0-1,-13 0-15,13 0 16,11 0-1,1-11-15,11 11 16,-11 0 0,0 0-16,-25 0 15,0 0-15,-11 0 16,-1 0 0,0 0-16,-12 0 15,1 0 1,-1 0-16,-24 0 15</inkml:trace>
          <inkml:trace contextRef="#ctx0" brushRef="#br0" timeOffset="89479.9524">27469-508 0,'0'0'0,"36"0"15,48-11-15,1-1 16,0 0 0,-13 0-16,1 12 15,-13 0 1,-60 0-16</inkml:trace>
          <inkml:trace contextRef="#ctx0" brushRef="#br0" timeOffset="89194.1534">27747-602 0,'0'0'0,"12"0"16,12-12-1,12 0-15,1-12 16,-1-12-1,0-11-15,0-12 16,1-13-16,-13 13 16,-12 0-1,0-1-15,-12 13 16,0 11 0,0 1-16,-12 11 15,0 0 1,-12 12-16,0 1 15,-1 11-15,1 11 16,0 1 0,0 36-16,-13 47 15,13 35 1,12 36-16,12 1 16,24-25-16,1-35 15,-1-36 1,0 12-16,-12 0 15,0-24 1,0-11-16,-12-48 16</inkml:trace>
          <inkml:trace contextRef="#ctx0" brushRef="#br0" timeOffset="89755.1918">28424-935 0,'0'0'16,"-12"12"-1,-12 12-15,-13 35 16,1 12-16,12 12 16,12 24-1,24-12-15,12 0 16,0-24 0,1-11-16,-25-60 15</inkml:trace>
          <inkml:trace contextRef="#ctx0" brushRef="#br0" timeOffset="90191.9053">28448-555 0,'0'0'15,"0"0"1,0 0-16,0-12 16,0 0-1,0 0-15,0-11 16,12-1-16,0 0 15,13 0 1,-1 1-16,12 11 16,-12 12-1,0 0-15,-11 12 16,-1 35-16,-24 48 16,-13 24-1,1-36-15,12-12 16,0-23-1,0-13-15,12 1 16,0-36 0</inkml:trace>
          <inkml:trace contextRef="#ctx0" brushRef="#br0" timeOffset="90592.8459">29077-864 0,'0'0'15,"0"0"-15,0 0 16,0 0-16,0 0 15,-12 12 1,-12 0-16,-12 12 16,-13 12-1,-23 11-15,11 0 16,13-11 0,12 12-16,-1-1 15,13-11-15,12 11 16,12-11-1,24 11-15,0-11 16,25-1 0,-1 1-16,-12-12 15,-36-24-15</inkml:trace>
          <inkml:trace contextRef="#ctx0" brushRef="#br0" timeOffset="91036.0024">29186-970 0,'0'0'0,"0"0"16,12 12-1,12 11-15,25 25 16,-13-1-16,-12 24 16,-12 24-1,0 12-15,-24-12 16,0-24 0,-24-11-16,0-13 15,-1-11 1,-23 11-16,60-47 15</inkml:trace>
          <inkml:trace contextRef="#ctx0" brushRef="#br0" timeOffset="91795.7732">29380-341 0,'0'0'0,"24"0"16,12 0 0,12 0-16,25 0 15,0 0 1,-1 0-16,-23 0 15,-49 0-15</inkml:trace>
          <inkml:trace contextRef="#ctx0" brushRef="#br0" timeOffset="91578.5041">29597-614 0,'0'0'15,"0"0"-15,24-12 16,1-12-16,11-23 16,12-13-1,1-23-15,-13 12 16,-24 24 0,0-1-16,-12 12 15,-12 13-15,0-1 16,0 12-1,0 12-15,-12 12 16,-13 12 0,1 35-16,0 12 15,12 12 1,-13 36-16,13 0 16,24 11-16,0-35 15,0-24 1,0-11-16,0-1 15,0-12 1,0-11-16,0 0 16,0-36-16</inkml:trace>
          <inkml:trace contextRef="#ctx0" brushRef="#br0" timeOffset="92099.3549">30166-852 0,'0'0'16,"0"0"-16,0 0 16,0 0-1,0 12-15,-12 24 16,-25 35-16,1 24 15,0 0 1,12 0-16,12-24 16,12-12-1,24 1-15,-24-60 16</inkml:trace>
          <inkml:trace contextRef="#ctx0" brushRef="#br0" timeOffset="92779.5296">30178-1421 0,'0'0'16,"-12"12"-16,-12 23 16,-37 13-16,1-1 15,11 1 1,49-48-16</inkml:trace>
          <inkml:trace contextRef="#ctx0" brushRef="#br0" timeOffset="92574.0009">30105-1659 0,'0'0'0,"0"0"16,0 0-1,-12 24-15,-12 12 16,-24 23-1,11-11-15,1-13 16,12 1 0,24-36-16</inkml:trace>
          <inkml:trace contextRef="#ctx0" brushRef="#br0" timeOffset="93528.074">30347-638 0,'0'0'0,"0"0"15,0 0-15,-12 0 16,0 0 0,0 0-16,12 0 15,-12-12 1,12 12-16,0-12 16,0 0-16,0 0 15,12-11 1,12-1-16,12 12 15,1 12 1,-13 0-16,0 12 16,-12 24-16,-24 47 15,-24 23 1,-1-11-16,13-35 16,12-13-1,0-23-15,0 0 16,12-12-1,0-12-15,0 0 16,0 0-16,12-36 16,12-23-1,37-36-15,-1 12 16,13 0 0,-37 35-16,0 1 15,-11 23 1,-13 12-16,0 0 15,-12 12-15,0 0 16,0 0 0,-24 24-16,-13 11 15,1 25 1,12-1-16,0 0 16,24-11-16,12-1 15,12 1 1,-24-48-16</inkml:trace>
          <inkml:trace contextRef="#ctx0" brushRef="#br0" timeOffset="93815.4399">30976-947 0,'0'0'16,"24"24"0,25 35-16,-1 13 15,-12 58-15,-36 13 16,-24-25-1,-24-23-15,-37 24 16,85-119 0</inkml:trace>
        </inkml:traceGroup>
      </inkml:traceGroup>
    </inkml:traceGroup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7:43.6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808D2-6A73-4BE2-8B8A-FE462ABDDC0E}" emma:medium="tactile" emma:mode="ink">
          <msink:context xmlns:msink="http://schemas.microsoft.com/ink/2010/main" type="inkDrawing" rotatedBoundingBox="18681,2170 21548,2127 21549,2161 18682,2204" semanticType="underline" shapeName="Other">
            <msink:sourceLink direction="with" ref="{C6A36901-F8B1-44F9-B844-C070839C543F}"/>
          </msink:context>
        </emma:interpretation>
      </emma:emma>
    </inkml:annotationXML>
    <inkml:trace contextRef="#ctx0" brushRef="#br0">16752 335 0,'0'0'0,"0"0"16,0 0-1,0 0-15,12 0 16,12 0-16,1 0 15,11 0 1,36 0-16,13-12 16,36 0-1,-24 12-15,12 0 16,36-12 0,24 12-16,-12 0 15,1 0-15,11-11 16,25 11-1,-25 0-15,0 11 16,25-11 0,-49-11-16,-24 11 15,24 0 1,0 0-16,-24 11 16,-36-11-16,-85 0 15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7:46.9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EE6C5-0493-4C87-AC7F-6B2178A5CFD7}" emma:medium="tactile" emma:mode="ink">
          <msink:context xmlns:msink="http://schemas.microsoft.com/ink/2010/main" type="inkDrawing" rotatedBoundingBox="21476,2157 26471,2242 26470,2284 21475,2199" semanticType="underline" shapeName="Other">
            <msink:sourceLink direction="with" ref="{C6A36901-F8B1-44F9-B844-C070839C543F}"/>
            <msink:sourceLink direction="with" ref="{D3A33942-5CCE-4A55-B429-856DF8BAF84F}"/>
          </msink:context>
        </emma:interpretation>
      </emma:emma>
    </inkml:annotationXML>
    <inkml:trace contextRef="#ctx0" brushRef="#br0">19546 299 0,'0'0'0,"0"0"0,12 0 16,12 0-1,13 0-15,-1 0 16,12 0 0,13 0-16,48 12 15,24 0 1,-24 0-16,-13 0 16,37-12-16,37-12 15,-13 24 1,-36-12-16,48 0 15,25 0 1,-25 12-16,0 0 16,73-12-1,-60 0-15,23 0 16,13 0-16,-49 0 16,37-12-1,12 12-15,-49 0 16,25 0-1,23 12-15,-71-1 16,47-11-16,13 0 16,-49 0-1,0 12-15,12 0 16,-169-12 0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9:49.9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FE93D7-BAAF-41C5-B83B-E5C961BDE538}" emma:medium="tactile" emma:mode="ink">
          <msink:context xmlns:msink="http://schemas.microsoft.com/ink/2010/main" type="writingRegion" rotatedBoundingBox="33052,13208 24908,13123 24963,7847 33107,7933"/>
        </emma:interpretation>
      </emma:emma>
    </inkml:annotationXML>
    <inkml:traceGroup>
      <inkml:annotationXML>
        <emma:emma xmlns:emma="http://www.w3.org/2003/04/emma" version="1.0">
          <emma:interpretation id="{208AAC77-4503-4D33-B3D8-B1004B1D83E0}" emma:medium="tactile" emma:mode="ink">
            <msink:context xmlns:msink="http://schemas.microsoft.com/ink/2010/main" type="paragraph" rotatedBoundingBox="33012,13162 25959,13146 25965,10789 33017,10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D6306-6DE3-4719-9018-205AE3FDD743}" emma:medium="tactile" emma:mode="ink">
              <msink:context xmlns:msink="http://schemas.microsoft.com/ink/2010/main" type="line" rotatedBoundingBox="33012,13162 25959,13146 25965,10789 33017,10805"/>
            </emma:interpretation>
          </emma:emma>
        </inkml:annotationXML>
        <inkml:traceGroup>
          <inkml:annotationXML>
            <emma:emma xmlns:emma="http://www.w3.org/2003/04/emma" version="1.0">
              <emma:interpretation id="{FCEC8057-CBF1-4712-8356-F78EB26E1EFF}" emma:medium="tactile" emma:mode="ink">
                <msink:context xmlns:msink="http://schemas.microsoft.com/ink/2010/main" type="inkWord" rotatedBoundingBox="33012,13162 27168,13149 27174,10792 33017,10805"/>
              </emma:interpretation>
            </emma:emma>
          </inkml:annotationXML>
          <inkml:trace contextRef="#ctx0" brushRef="#br0">-771 2849 0,'0'0'15,"0"0"1,12 0-16,-12 0 15</inkml:trace>
          <inkml:trace contextRef="#ctx0" brushRef="#br0" timeOffset="-748.6106">-34 2280 0,'0'0'15,"0"0"1,0 0-16,0 0 15</inkml:trace>
          <inkml:trace contextRef="#ctx0" brushRef="#br0" timeOffset="-1141.8291">946 2849 0,'0'0'15,"0"0"-15,-12 12 16,0 24-1,-24 23-15,-13 12 16,-11 1-16,-1-13 16,-11 0-1,-13 1-15,-24-25 16,37-11 0,-1-12-16,13-12 15,11 0-15,13-12 16,12 0-1,0 0-15,11-12 16,1-11 0,12-13-16,12 1 15,13-1 1,23 1-16,0 11 16,13-11-16,-13 23 15,-11 12 1,-13 12-16,-12 0 15,-12 0 1,0 12-16,0 0 16,-12 24-1,-25-1-15,-11 13 16,0-1-16,-1-11 16,1-1-1,0 1-15,-25 11 16,12-11-1,1 0-15,0-1 16,35-11 0,13 0-16,0-1 15,12-11-15,12 12 16,12 0 0,1-12-16,11-12 15,-12 0 1,0 0-16,0-12 15,-11 0-15,-13 12 16,0 0 0,0 0-16,-13 0 15,-35 0 1,0 0-16,-13-12 16,1 12-16,11-12 15,13 0 1,12 0-16,12 12 15,0 0 1,0 0-16,0 0 16,-13 0-1,1 12-15,0 0 16,0 0-16,0-12 16,11 0-1,1 0-15,0 0 16,0 0-1,0 0-15,0 0 16,0 0-16,0 0 16,-12 12-1,-13 24-15,-11-1 16,0 1 0,-13 11-16,1 1 15,11-25 1,-11 1-16,-1-12 15,-11-12-15,11-24 16,13 1 0,24-13-16,12-12 15,24 1 1,24-24-16,37-12 16,60-36-1,36 24-15,-169 95 16</inkml:trace>
          <inkml:trace contextRef="#ctx0" brushRef="#br0" timeOffset="-401.2788">-1195 4285 0,'0'0'16,"24"0"-16,73-12 15,73-11-15,-25-13 16,0 0 0,0 25-16,-145 11 15</inkml:trace>
          <inkml:trace contextRef="#ctx0" brushRef="#br0" timeOffset="-3742.974">1442 3478 0,'0'0'15,"0"0"1,0 0-16,0 0 15,-12 12 1,-12-12-16,0 0 16,-1 0-16,1 0 15,0-12 1,12 0-16,0 1 16,0-1-1,12 0-15,0 0 16,0-12-16,24 1 15,0-1 1,12 12-16,-11 12 16,-1 12-1,-12 12-15,-24 23 16,-25 36 0,-11 12-16,-12-12 15,-37 0-15,-36-12 16,12 1-1,121-72-15</inkml:trace>
          <inkml:trace contextRef="#ctx0" brushRef="#br0" timeOffset="-944.5615">583 2695 0,'12'0'0,"37"-12"15,-49 12-15</inkml:trace>
          <inkml:trace contextRef="#ctx0" brushRef="#br0" timeOffset="580.4517">390 2707 0,'0'0'0,"0"0"15,12 0 1,12 0-16,24 0 16,13-12-16,48 0 15,36 0 1,-24 12-16,-121 0 16</inkml:trace>
          <inkml:trace contextRef="#ctx0" brushRef="#br0" timeOffset="1862.2823">-1933 3288 0,'0'0'15,"0"0"-15,13 0 16,11 0 0,0 12-16,12 0 15,-12 0-15,1 0 16,-1 0-1,-12 0-15,-12 0 16,0-1 0,-24 13-16,-25 0 15,-11-12-15,-13-12 16,13 0 0,11-12-16,13 0 15,12-12 1,0 1-16,12-1 15,12-12-15,0 12 16,12 13 0,0-1-16,0 0 15,0 12 1,0 0-16,-12 12 16,0 11-1,0 1-15,-12 24 16,-12 11-16,-12 12 15,11 0 1,1-23-16,12-1 16,0-11-1,12-12-15,0-12 16,12-1-16,0-11 16,0 0-1,0 0-15,-12 0 16,0 0-1,0 0-15,0 0 16,0 0 0,-24 0-16,-12-11 15,0-13 1,-1 0-16,13-23 16,0-13-16,0 1 15,12 11 1,12 13-16,0 11 15,0 24-15,0 0 16,-12 12 0,-25 24-16,1 11 15,-12 24 1,11-11-16,13-25 16,0-11-1,0-12-15,12 0 16,0-12-1,-1 0-15,-11-12 16,0 0-16,0 12 16,-12 24-1,-25 11-15,-24 13 16,-11 23-16,-13 12 16,24-24-1,13 1-15,72-60 16</inkml:trace>
          <inkml:trace contextRef="#ctx0" brushRef="#br0" timeOffset="2325.6801">-1110 2232 0,'-12'12'16,"-61"71"-16,-120 83 16,35-35-1,-59-12-15,47-36 16,62-48-16,23-23 15,0-12 1,25-12-16,23-11 16,13-13-1,24-59-15,24-24 16,13 48 0,-1 24-16,0 35 15,1 12-15,-1 35 16,-12 37-1,-24 23-15,-48 59 16,-13 12 0,-36-24-16,-36-35 15,12-24-15,61-35 16,60-48 0</inkml:trace>
          <inkml:trace contextRef="#ctx0" brushRef="#br0" timeOffset="3806.1135">-2017 3253 0,'0'0'0,"0"0"16,0 0-1,0 0-15,-12 12 16,-25 11-16,1 13 16,-24 35-1,60-71-15</inkml:trace>
          <inkml:trace contextRef="#ctx0" brushRef="#br0" timeOffset="2551.2393">-2900 2719 0,'0'0'16,"0"24"-16,12 59 15,0 47 1,0-11-16,-24-24 15,0 0 1,-12-12-16,-13-12 16,13-24-1,24-47-15</inkml:trace>
          <inkml:trace contextRef="#ctx0" brushRef="#br0" timeOffset="2956.8904">-3227 3051 0,'0'0'15,"0"0"-15,0 12 16,0 24-16,-12 11 16,-12 1-1,0-1-15,0-11 16,-13 11 0,13-23-16,12 0 15,0-13 1,12 1-16,0 0 15,0 12-15,0 11 16,0 1 0,-12 12-16,0-13 15,-12 1 1,-13-1-16,-11 1 16,-13-24-16,-11-12 15,11-12 1,1-36-16,11-23 15,25 0 1,24-24-16,61-35 16,23 11-1,1 36-15,12 24 16,-25 35-16,-72 24 16</inkml:trace>
          <inkml:trace contextRef="#ctx0" brushRef="#br0" timeOffset="3184.1549">-4146 4582 0,'0'0'0,"12"0"16,61 0 0,156-48-16,-23 1 15,84-24 1</inkml:trace>
          <inkml:trace contextRef="#ctx0" brushRef="#br0" timeOffset="4551.5772">-3795 2410 0,'0'0'0,"-12"-12"16,-13 12-16,-23 0 15,-37 24 1,-23 12-16,11 11 15,12 1 1,25-1-16,11 1 16,13-1-1,36-47-15</inkml:trace>
          <inkml:trace contextRef="#ctx0" brushRef="#br0" timeOffset="4294.898">-4243 2921 0,'0'0'0,"0"0"16,0 0-1,0 23-15,0 37 16,0 23-1,-12 12-15,12 0 16,0-12 0,0-12-16,0-71 15</inkml:trace>
        </inkml:traceGroup>
        <inkml:traceGroup>
          <inkml:annotationXML>
            <emma:emma xmlns:emma="http://www.w3.org/2003/04/emma" version="1.0">
              <emma:interpretation id="{6762207A-A858-4DF3-9482-6AFEE4AB2732}" emma:medium="tactile" emma:mode="ink">
                <msink:context xmlns:msink="http://schemas.microsoft.com/ink/2010/main" type="inkWord" rotatedBoundingBox="27039,12035 25962,12033 25963,11426 27040,11429"/>
              </emma:interpretation>
            </emma:emma>
          </inkml:annotationXML>
          <inkml:trace contextRef="#ctx0" brushRef="#br0" timeOffset="4916.0188">-4569 2861 0,'0'0'0,"0"24"16,12 35 0,0 24-16,0-11 15,-12-13 1,0-12-16,-12 1 15,-12-1-15,-25 13 16,-47-1 0,-38-23-16,-23-25 15,-24-11 1,11-23-16,62-13 16,35 1-16,25-13 15,23-23 1,25-24-16,49 12 15,48-12 1,-1 36-16,1 23 16,-97 36-1</inkml:trace>
          <inkml:trace contextRef="#ctx0" brushRef="#br0" timeOffset="5055.347">-5041 3170 0,'0'0'15,"0"0"-15</inkml:trace>
        </inkml:traceGroup>
      </inkml:traceGroup>
    </inkml:traceGroup>
    <inkml:traceGroup>
      <inkml:annotationXML>
        <emma:emma xmlns:emma="http://www.w3.org/2003/04/emma" version="1.0">
          <emma:interpretation id="{F8991A00-9FA5-4C63-9043-197DD0EFDEEE}" emma:medium="tactile" emma:mode="ink">
            <msink:context xmlns:msink="http://schemas.microsoft.com/ink/2010/main" type="paragraph" rotatedBoundingBox="33078,10745 24934,10660 24963,7847 33107,7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3FF93B-8F7F-4283-98DB-A6DD1A5470B1}" emma:medium="tactile" emma:mode="ink">
              <msink:context xmlns:msink="http://schemas.microsoft.com/ink/2010/main" type="line" rotatedBoundingBox="33078,10745 24934,10660 24963,7847 33107,7933"/>
            </emma:interpretation>
          </emma:emma>
        </inkml:annotationXML>
        <inkml:traceGroup>
          <inkml:annotationXML>
            <emma:emma xmlns:emma="http://www.w3.org/2003/04/emma" version="1.0">
              <emma:interpretation id="{B5489165-969A-4B0E-A4DE-42A602104DE4}" emma:medium="tactile" emma:mode="ink">
                <msink:context xmlns:msink="http://schemas.microsoft.com/ink/2010/main" type="inkWord" rotatedBoundingBox="33078,10745 27848,10690 27878,7878 33107,7933"/>
              </emma:interpretation>
            </emma:emma>
          </inkml:annotationXML>
          <inkml:trace contextRef="#ctx0" brushRef="#br0" timeOffset="-16796.1404">-505 1069 0,'0'0'16,"0"0"-1,-12 0-15,-1 0 16,1-11-1,0-1-15,0-24 16,0 0-16,12-23 16,12 12-1,12 11-15,13 0 16,35 13 0,1 11-16,-13 12 15,-11 12 1,-13 11-16,-12 13 15,-24 0-15,-24 11 16,-37 1 0,-11-1-16,-25 1 15,-48-13 1,12 1-16,133-36 16</inkml:trace>
          <inkml:trace contextRef="#ctx0" brushRef="#br0" timeOffset="-18265.0518">1079 820 0,'0'0'0,"0"12"16,12 24-16,12-1 15,13 13 1,23 11-16,37 12 16,12 0-1,-12 1-15,-97-72 16</inkml:trace>
          <inkml:trace contextRef="#ctx0" brushRef="#br0" timeOffset="-18857.5407">1128 702 0,'0'0'15,"0"0"-15,0 0 16,12 23-16,0 25 16,0 11-1,0 0-15,12 36 16,12 0 0,1 0-16,-1-12 15,12-12-15,1-11 16,-13-13-1,0-11-15,-36-36 16</inkml:trace>
          <inkml:trace contextRef="#ctx0" brushRef="#br0" timeOffset="-19261.2775">910 1081 0,'0'0'0,"0"0"16,0 0-1,0 0-15,12 0 16,12 0-16,12 0 16,13 0-1,11 0-15,25-12 16,12 1 0,-13 11-16,1 0 15,-25 0 1,-60 0-16</inkml:trace>
          <inkml:trace contextRef="#ctx0" brushRef="#br0" timeOffset="-18521.6138">1502 785 0,'0'0'0,"0"0"16,0 0-1,-24 11-15,-12 13 16,-12 24-16,-1-1 16,-11 1-1,-1-1-15,1 12 16,11-11 0,1 11-16,24-23 15,24-36-15</inkml:trace>
          <inkml:trace contextRef="#ctx0" brushRef="#br0" timeOffset="-17546.4564">934 690 0,'0'0'16,"0"0"-1,-12 12-15,-24 23 16,-13 24-1,-11 1-15,-1-25 16,-11 1-16,-13-12 16,0-12-1,13-12-15,23-12 16,1 0 0,0-12-16,11 0 15,13 13 1,12 11-16,-12 11 15,-12 13-15,-1 12 16,-23 23 0,-25 24-16,-12 12 15,13-12 1,-1 0-16,85-83 16</inkml:trace>
          <inkml:trace contextRef="#ctx0" brushRef="#br0" timeOffset="-17192.736">63 773 0,'0'0'16,"12"-36"-1,25-35-15,11-24 16,12-59-16,-23 11 16,-37 60-1,-12 12-15,-13 24 16,-11 11 0,0 12-16,0 12 15,-1 12 1,1 12-16,12 0 15,12 24-15,12 23 16,24 12 0,12 12-16,25 12 15,-61-95 1</inkml:trace>
          <inkml:trace contextRef="#ctx0" brushRef="#br0" timeOffset="-15429.084">-566 1081 0,'0'0'0,"0"0"15,0 0 1,-12 0-16,-24 0 15,-37 12 1,1-12-16,-1 0 16,13 12-1,11-12-15,13 12 16,36-12-16</inkml:trace>
          <inkml:trace contextRef="#ctx0" brushRef="#br0" timeOffset="-16364.1892">-1279 963 0,'0'0'15,"0"0"-15,0 0 16,0 0-1,0 0-15,0-12 16,0-12-16,12-12 16,12-23-1,12 0-15,13-1 16,23 1 0,25 0-16,0 23 15,-25 12 1,-23 13-16,-13 11 15,-24 0-15,0 11 16,-12 13 0,-12 12-16,-49 23 15,-35 24 1,11-12-16,-24 1 16,0-25-16,13-11 15,23-13 1,13-11-16,35 0 15,25-12 1</inkml:trace>
          <inkml:trace contextRef="#ctx0" brushRef="#br0" timeOffset="-16138.0583">-929-117 0,'0'0'15,"12"12"-15,1 35 16,-13 60 0,-25 35-16,-23 13 15,0-1-15,48-154 16</inkml:trace>
          <inkml:trace contextRef="#ctx0" brushRef="#br0" timeOffset="-12169.5862">-1158-663 0,'0'0'16,"0"0"-16,-13 35 15,-35 60 1,-73 60-16,12-37 16,0 13-16,13 23 15,11 0 1,-12 24-16,97-178 16</inkml:trace>
          <inkml:trace contextRef="#ctx0" brushRef="#br0" timeOffset="-12436.2307">-1630 547 0,'0'0'0,"0"0"16,12 0-16,0 0 16,0 12-1,-12 24-15,-12 23 16,-24 36 0,-13-24-16,-11 0 15,-25-11-15,-12-13 16,25-23-1,11-12-15,13-12 16,12-12 0,12-12-16,-1-23 15,13-1 1,12 13-16,0-1 16,12 12-16,13 12 15,-1 12 1,0 0-16,-12 12 15,0 12 1,-12 12-16,-12-1 16,0-11-16,-12 0 15,0-12 1,11-12-16,-11 0 16,0-12-1,0-24-15,12 1 16,0-37-1,12 1-15,12 12 16,12-36 0,12 0-16,1 0 15,-13 24-15,-24 71 16</inkml:trace>
          <inkml:trace contextRef="#ctx0" brushRef="#br0" timeOffset="-10892.4837">-1654-616 0,'0'0'16,"0"0"-16,-49 48 16,-48 47-1,-72 35-15,24-23 16,-12-24 0,12-24-16,36-23 15,36-12 1,37-12-16,12-12 15,12 0-15,12-12 16,24-36 0,73-58-16,24-1 15,-25 47 1,1 25-16,-36 35 16,-1 47-16,-48 48 15,-12-95 1</inkml:trace>
          <inkml:trace contextRef="#ctx0" brushRef="#br0" timeOffset="-11913.4792">-1933 1437 0,'0'0'16,"0"0"-16,0 0 15,0 0-15,0 0 16,0 0 0,0 0-16</inkml:trace>
          <inkml:trace contextRef="#ctx0" brushRef="#br0" timeOffset="-11647.3547">-2537 1093 0,'0'0'16,"0"0"-16,-12 12 16,-1 0-1,-11 12-15,-12-1 16,-12 1 0,11 0-16,1 0 15,36-24-15</inkml:trace>
          <inkml:trace contextRef="#ctx0" brushRef="#br0" timeOffset="-11287.2436">-2610 642 0,'0'0'0,"0"24"16,0 23-16,-12 13 16,0-13-1,-12-11-15,12-12 16,0-1-16,-1-11 16,1 0-1,0-12-15,-12 12 16,0 0-1,-12 11-15,-49 13 32,-72 35-32,48-11 15,36-1 1,13-12-16,-1 1 16,61-48-16</inkml:trace>
          <inkml:trace contextRef="#ctx0" brushRef="#br0" timeOffset="-10221.6654">-2803 440 0,'0'0'16,"-25"12"-16,-35 12 16,-37 12-16,0-1 15,37 1 1,12-1-16,11 25 16,1 11-1,12 0-15,12-11 16,0 11-16,-1 0 15,1 0 1,0-23-16,-12-13 16,0-11-1,-12-24-15,-25-12 16,-11-24 0,-1-23-16,13-60 15,47 1-15,50-1 16,47-11-1,1 23-15,48 12 16,-133 95 0</inkml:trace>
          <inkml:trace contextRef="#ctx0" brushRef="#br0" timeOffset="-10645.66">-3420 2126 0,'0'0'0,"0"0"15,36-12-15,61-24 16,48-35 0,-12 0-16,-12 35 15,-121 36 1</inkml:trace>
        </inkml:traceGroup>
        <inkml:traceGroup>
          <inkml:annotationXML>
            <emma:emma xmlns:emma="http://www.w3.org/2003/04/emma" version="1.0">
              <emma:interpretation id="{8709D1E7-C423-4A79-B97F-AAE800035331}" emma:medium="tactile" emma:mode="ink">
                <msink:context xmlns:msink="http://schemas.microsoft.com/ink/2010/main" type="inkWord" rotatedBoundingBox="27647,10465 24936,10437 24960,8174 27670,8202"/>
              </emma:interpretation>
            </emma:emma>
          </inkml:annotationXML>
          <inkml:trace contextRef="#ctx0" brushRef="#br0" timeOffset="-5720.9675">-5634 239 0,'0'0'15,"-12"23"1,-12 13-16,0 0 16,0-1-16,-13-11 15,13 0 1,0-12-16,12-1 15,0 1 1,0-12-16,0 0 16,-1 12-1,1 0-15,-12 24 16,0 11 0,-24 24-16,-13 12 15,1 0-15,-1-23 16,13-13-1,-1-11-15,-11-1 16,-13-11-16,13-24 16,-13 0-1,25-12-15,12-11 16,11-13 0,25-11-16,13-13 15,23-11 1,12 12-16,25-13 15,11-11-15,25 0 16,-109 83 0</inkml:trace>
          <inkml:trace contextRef="#ctx0" brushRef="#br0" timeOffset="-5346.2732">-6238-390 0,'0'0'15,"0"0"-15,12 24 16,-12-24 0</inkml:trace>
          <inkml:trace contextRef="#ctx0" brushRef="#br0" timeOffset="-8785.8807">-3916 963 0,'0'0'0,"-12"23"16,-25 25 0,-11 23-16,-25 24 15,-11-12 1,23-24-16,13 1 16,48-60-16</inkml:trace>
          <inkml:trace contextRef="#ctx0" brushRef="#br0" timeOffset="-7918.124">-3928 346 0,'0'0'0,"0"11"16,-12 25-1,-25 0-15,-35 23 16,-13 0-16,0-11 16,25-25-1,-1 1-15,25 0 16,12-12 0,0-12-16,12 0 15,0 0 1,12 0-16,-12 12 15,-1 11-15,1 37 16,-12 11 0,0-12-16,0-11 15,-13 11 1,-11 0-16,-24 1 16,-1-25-1,0-23-15,1-24 16,11 0-16,13-11 15,24-13 1,12-35-16,24-12 16,24-12-1,61 0-15,-13 36 16,-11 11-16,-73 48 16</inkml:trace>
          <inkml:trace contextRef="#ctx0" brushRef="#br0" timeOffset="-7632.9293">-4158-34 0,'0'0'16,"0"-24"-16,0-23 15,-12-25-15,-12 13 16,-25 12-1,-11-1-15,-1 24 16,13 24 0,0 24-16,-1 12 15,13 11 1,12 13-16,12 11 16,12 47-1,12 13-15,12-12 16,-24-119-16</inkml:trace>
          <inkml:trace contextRef="#ctx0" brushRef="#br0" timeOffset="-8441.0554">-4521 1366 0,'0'0'0,"0"0"15,0 0-15,0 0 16,0 0-1,-12-24-15,12 1 16,0-13-16,0 0 16,12 13-1,0-1-15,0 12 16,0 0 0,0 12-16,-12 0 15,13 12 1,-13 12-16,0 11 15,-25 1-15,1 11 16,-12 1 0,-13-12-16,-11-1 15,60-35 1</inkml:trace>
          <inkml:trace contextRef="#ctx0" brushRef="#br0" timeOffset="-6754.8145">-5077 369 0,'0'0'0,"0"0"16,0 0-16,0 12 15,0 12 1,-12 0-16,-1-1 16,-11 13-1,0-12-15,0-1 16,0 1 0,0-12-16,-1 0 15,-23 23-15,-13 13 16,-11 11-1,-1 12-15,13-11 16,11-25 0,13-11-16,12-12 15,0-12 1,12 0-16,0-12 16,0 0-16,12 0 15,0-11 1,0 11-16,12 0 15,-12 12 1,12 0-16,0 24 16,-12 11-16,0 1 15,-12-1 1,-12 13-16,-37 23 16,-12 0-1,-11-23-15,11-1 16,73-47-1</inkml:trace>
          <inkml:trace contextRef="#ctx0" brushRef="#br0" timeOffset="-6547.2986">-5186-70 0,'0'0'15,"0"0"-15,0 0 16,0 0 0</inkml:trace>
          <inkml:trace contextRef="#ctx0" brushRef="#br0" timeOffset="-6292.9016">-5972 1876 0,'0'0'16,"36"-12"-1,36-23-15,74-24 16,23-1-16,-169 60 16</inkml:trace>
          <inkml:trace contextRef="#ctx0" brushRef="#br0" timeOffset="-5543.1852">-5718-94 0,'0'0'15,"60"-23"-15,37 11 16,12-12-16,-109 24 16</inkml:trace>
        </inkml:traceGroup>
      </inkml:traceGroup>
    </inkml:traceGroup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8:50.5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F7243D-1187-4AE1-B15E-E28CE202808F}" emma:medium="tactile" emma:mode="ink">
          <msink:context xmlns:msink="http://schemas.microsoft.com/ink/2010/main" type="writingRegion" rotatedBoundingBox="29875,2949 32763,2330 33114,3969 30226,4588"/>
        </emma:interpretation>
      </emma:emma>
    </inkml:annotationXML>
    <inkml:traceGroup>
      <inkml:annotationXML>
        <emma:emma xmlns:emma="http://www.w3.org/2003/04/emma" version="1.0">
          <emma:interpretation id="{244EB621-E8D1-48A1-9DFA-1881A45236B9}" emma:medium="tactile" emma:mode="ink">
            <msink:context xmlns:msink="http://schemas.microsoft.com/ink/2010/main" type="paragraph" rotatedBoundingBox="29875,2949 32763,2330 33114,3969 30226,4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29FC2-D270-4961-9757-F33E63A76F3E}" emma:medium="tactile" emma:mode="ink">
              <msink:context xmlns:msink="http://schemas.microsoft.com/ink/2010/main" type="line" rotatedBoundingBox="29875,2949 32763,2330 33114,3969 30226,4588"/>
            </emma:interpretation>
          </emma:emma>
        </inkml:annotationXML>
        <inkml:traceGroup>
          <inkml:annotationXML>
            <emma:emma xmlns:emma="http://www.w3.org/2003/04/emma" version="1.0">
              <emma:interpretation id="{C371C1EA-1E7C-49AD-9EB2-F3E85D221A41}" emma:medium="tactile" emma:mode="ink">
                <msink:context xmlns:msink="http://schemas.microsoft.com/ink/2010/main" type="inkWord" rotatedBoundingBox="29875,2949 32139,2464 32490,4103 30226,4588"/>
              </emma:interpretation>
            </emma:emma>
          </inkml:annotationXML>
          <inkml:trace contextRef="#ctx0" brushRef="#br0">28533 1652 0,'0'0'15,"0"0"-15,36-12 16,13 0 0,23-11-16,-11-13 15,11-11-15,1-36 16,-13-12-1,-23 23-15,-25 25 16,0 11 0,-12 13-16,0 11 15,-12 0-15,0 12 16,-25 12 0,-11 47-16,-13 36 15,13 0 1,24 24-16,12 35 15,12-12 1,12-47-16,0 0 16,0 0-1,0-24-15,-12-23 16,0-1-16,-12-11 16,12-12-1,0-24-15</inkml:trace>
          <inkml:trace contextRef="#ctx0" brushRef="#br0" timeOffset="472.2491">29464 762 0,'0'0'0,"0"0"15,-36 36 1,-12 11-16,-13 13 16,1 11-1,11 12-15,1 24 16,48-107-16</inkml:trace>
          <inkml:trace contextRef="#ctx0" brushRef="#br0" timeOffset="748.5875">29343 1486 0,'0'0'15,"-24"24"-15,-12 35 16,0 24 0,-1 36-16,25-36 15,12-24 1,12-11-16,12-13 16,37 13-1,-61-48-15</inkml:trace>
          <inkml:trace contextRef="#ctx0" brushRef="#br0" timeOffset="197.2394">28581 1854 0,'0'0'0,"24"0"16,49-12-1,24-12-15,-25 1 16,-11-1 0,-13 12-16,-48 12 15</inkml:trace>
          <inkml:trace contextRef="#ctx0" brushRef="#br0" timeOffset="1350.523">29452 1818 0,'0'0'0,"-12"0"16,-12-12-1,0 1-15,-1-1 16,13 0 0,0-12-16,12 0 15,12 1-15,13-1 16,11 0 0,-12 12-16,0 0 15,0 12 1,1 12-16,-13 0 15,0 12-15,0 23 16,-12 13 0,0-13-16,-12 1 15,0-13 1,12-11-16,0 0 16,0-12-1,0-12-15,0 0 16,0-12-16,24-36 15,12-35 1,0 0-16,1 12 16,-13 12-1,-12 23-15,0 12 16,-12 24-16,0 0 16,0 0-1,0 12-15,-12 24 16,0 47-1,0 12-15,0-24 16,12 0 0,0-12-16,12-11 15,0-12-15,24 11 16,-36-47 0</inkml:trace>
          <inkml:trace contextRef="#ctx0" brushRef="#br0" timeOffset="2511.7423">28194 1462 0,'0'0'0,"-12"24"16,-12 47-1,-12 60-15,24-1 16,24-35 0,24 0-16,12 0 15,25-12-15,-73-83 16</inkml:trace>
          <inkml:trace contextRef="#ctx0" brushRef="#br0" timeOffset="1773.9621">29900 1344 0,'0'0'15,"0"0"-15,0 0 16,12 23-16,12 13 16,0 11-1,-12 13-15,0 23 16,-24 24 0,-12-1-16,0-22 15,0-25 1,-1 0-16,25-59 15</inkml:trace>
          <inkml:trace contextRef="#ctx0" brushRef="#br0" timeOffset="2148.8869">30263 1272 0,'0'0'0,"12"12"15,12 24 1,0 0-16,12 35 16,1 24-1,-1 23-15,-24 13 16,-24-12 0,-12-25-16,-13 1 15,-11 24 1,-12-12-16,60-107 15</inkml:trace>
        </inkml:traceGroup>
        <inkml:traceGroup>
          <inkml:annotationXML>
            <emma:emma xmlns:emma="http://www.w3.org/2003/04/emma" version="1.0">
              <emma:interpretation id="{E9773B2E-E84E-4673-98B6-AB92448CDA80}" emma:medium="tactile" emma:mode="ink">
                <msink:context xmlns:msink="http://schemas.microsoft.com/ink/2010/main" type="inkWord" rotatedBoundingBox="32362,2872 32856,2766 32979,3335 32484,3442"/>
              </emma:interpretation>
            </emma:emma>
          </inkml:annotationXML>
          <inkml:trace contextRef="#ctx0" brushRef="#br0" timeOffset="3033.1539">30432 1011 0,'0'0'15,"36"0"-15,13-11 16,11-1-16,0 12 16,-11 0-1,-1 0-15,-11 12 16,-13-1-1,-12 13-15,-12 24 16,-24 23 0,-13-12-16,1 0 15,12-23-15,12-12 16,12 0 0,0-1-16,12 1 15,36 0 1,73-1-16,73 1 15,-194-24 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25.0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94EC46-379D-4900-AADE-E4E65564E908}" emma:medium="tactile" emma:mode="ink">
          <msink:context xmlns:msink="http://schemas.microsoft.com/ink/2010/main" type="writingRegion" rotatedBoundingBox="27813,2961 25281,4472 24802,3670 27335,2159"/>
        </emma:interpretation>
      </emma:emma>
    </inkml:annotationXML>
    <inkml:traceGroup>
      <inkml:annotationXML>
        <emma:emma xmlns:emma="http://www.w3.org/2003/04/emma" version="1.0">
          <emma:interpretation id="{90AE05BA-260B-4DE9-B380-CF70C6D61800}" emma:medium="tactile" emma:mode="ink">
            <msink:context xmlns:msink="http://schemas.microsoft.com/ink/2010/main" type="paragraph" rotatedBoundingBox="27813,2961 25281,4472 24802,3670 27335,2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1354D-34DA-45F5-B3A2-C444798CB91F}" emma:medium="tactile" emma:mode="ink">
              <msink:context xmlns:msink="http://schemas.microsoft.com/ink/2010/main" type="line" rotatedBoundingBox="27813,2961 25281,4472 24802,3670 27335,2159"/>
            </emma:interpretation>
          </emma:emma>
        </inkml:annotationXML>
        <inkml:traceGroup>
          <inkml:annotationXML>
            <emma:emma xmlns:emma="http://www.w3.org/2003/04/emma" version="1.0">
              <emma:interpretation id="{636FBA62-6324-44C9-AEF7-1AD30A232064}" emma:medium="tactile" emma:mode="ink">
                <msink:context xmlns:msink="http://schemas.microsoft.com/ink/2010/main" type="inkWord" rotatedBoundingBox="27813,2961 26538,3722 26232,3209 27507,2448"/>
              </emma:interpretation>
            </emma:emma>
          </inkml:annotationXML>
          <inkml:trace contextRef="#ctx0" brushRef="#br0">-5688-971 0,'0'0'0,"11"0"16,25 0-16,11 0 15,24 0 1,46-12-16,-117 12 16</inkml:trace>
          <inkml:trace contextRef="#ctx0" brushRef="#br0" timeOffset="441.6439">-4628-2092 0,'-12'0'15,"-35"34"1,-47 59-16,-71 46 15,12-47 1,35-23-16,24-22 16,-1-1-16,13-12 15,11-10 1,12-13-16,24-11 16,11 0-1,24 0-15,0 0 16,12-11-16,0-1 15,0 0 1,0 12-16,-1 12 16,1 11-1,-12 35-15,-23 23 16,-25 11-16,13-22 16,-24 11-1,59-81-15</inkml:trace>
          <inkml:trace contextRef="#ctx0" brushRef="#br0" timeOffset="-227.5066">-4852-1445 0,'0'0'0,"0"0"15,0 0-15</inkml:trace>
        </inkml:traceGroup>
        <inkml:traceGroup>
          <inkml:annotationXML>
            <emma:emma xmlns:emma="http://www.w3.org/2003/04/emma" version="1.0">
              <emma:interpretation id="{9C27D853-E496-455D-99E1-EFC82BED00BF}" emma:medium="tactile" emma:mode="ink">
                <msink:context xmlns:msink="http://schemas.microsoft.com/ink/2010/main" type="inkWord" rotatedBoundingBox="26052,3717 25151,4254 24802,3670 25703,3133"/>
              </emma:interpretation>
            </emma:emma>
          </inkml:annotationXML>
          <inkml:trace contextRef="#ctx0" brushRef="#br0" timeOffset="697.5969">-6454-1445 0,'0'0'0,"0"46"16,-12 47 0,12-1-16,0 24 15,0 22 1,-12-34-16,1-23 16,11-35-1,0 1-15,0-47 16</inkml:trace>
          <inkml:trace contextRef="#ctx0" brushRef="#br0" timeOffset="1033.5112">-6749-1214 0,'0'0'0,"0"0"16,0 23-1,0 23-15,12 24 16,0 34-16,0 11 16,0-22-1,-12-12-15,-12 0 16,-12-12 0,-23-11-16,0-12 15,-12-11 1,12-24-16,0-22 15,0-13 1,11 1-16,13 0 16,11-11-16,24-1 15,23 0 1,-35 35-16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0:35.3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050B48-474E-4555-A760-9009D7E6BE3F}" emma:medium="tactile" emma:mode="ink">
          <msink:context xmlns:msink="http://schemas.microsoft.com/ink/2010/main" type="inkDrawing" rotatedBoundingBox="23912,13521 27211,13449 27212,13467 23913,13540" semanticType="underline" shapeName="Other">
            <msink:sourceLink direction="with" ref="{A5139A7A-96D3-4D6A-A601-228471F23087}"/>
          </msink:context>
        </emma:interpretation>
      </emma:emma>
    </inkml:annotationXML>
    <inkml:trace contextRef="#ctx0" brushRef="#br0">0 69 0,'0'0'16,"0"0"0,0 0-16,0 0 15,0 0 1,12 0-16,12 0 16,23 0-16,12 0 15,11 0 1,1-11-16,12 11 15,11 0 1,35-12-16,36 12 16,-47 0-1,24 0-15,22-11 16,1 11-16,-47 0 16,47 0-1,35 0-15,-58-12 16,11 12-1,12-11-15,0 11 16,-36-12-16,-11 12 16,12 0-1,-13 0-15,-11 0 16,-35 0 0,-12 0-16,-12 0 15,-12 0-15,-11 0 16,-12 0-1,-12 0-15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29:57.0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152C28-87E4-4A25-BBEE-DB674504B092}" emma:medium="tactile" emma:mode="ink">
          <msink:context xmlns:msink="http://schemas.microsoft.com/ink/2010/main" type="inkDrawing" rotatedBoundingBox="23242,14325 23523,6862 24101,6884 23819,14346" semanticType="verticalRange" shapeName="Other"/>
        </emma:interpretation>
      </emma:emma>
    </inkml:annotationXML>
    <inkml:trace contextRef="#ctx0" brushRef="#br0">859 0 0,'0'0'0,"0"0"15,-12 12-15,-25 24 16,-35 47 0,-37 47-16,12 1 15,0 94 1,25-11-16,-1 106 16,37-94-1,36 35-15,0-24 16,24-47-16,25 59 15,-1-71 1,0-47-16,25 11 16,-13-23-1,1-12-15,-13-36 16,-24-24-16,1 1 16,-13-13-1,-12 1-15,-12 0 16,-13 11-1,-11 12-15,-12 1 16,-1 11 0,13 0-16,0-11 15,0 11-15,11-12 16,1 12 0,0 12-16,0 36 15,12 0 1,0-1-16,12 13 15,12 23 1,-12 12-16,12-23 16,12 35-16,0 35 15,0-35 1,1 24-16,-13 12 16,0-48-1,12 12-15,-12 23 16,-12-58-16,-12-1 15,-12 24 1,-13-47-16,1-12 16,0-36-1,0 0-15,-25 1 16,-24-1 0,1-24-16,-13-11 15,97-36-15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30:52.7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9FFB28-5D50-4D99-9FDF-B29414D841ED}" emma:medium="tactile" emma:mode="ink">
          <msink:context xmlns:msink="http://schemas.microsoft.com/ink/2010/main" type="writingRegion" rotatedBoundingBox="7835,13436 14869,11303 15577,13637 8542,15770"/>
        </emma:interpretation>
      </emma:emma>
    </inkml:annotationXML>
    <inkml:traceGroup>
      <inkml:annotationXML>
        <emma:emma xmlns:emma="http://www.w3.org/2003/04/emma" version="1.0">
          <emma:interpretation id="{00C3991C-2D35-4F98-8ADC-BB87476D997B}" emma:medium="tactile" emma:mode="ink">
            <msink:context xmlns:msink="http://schemas.microsoft.com/ink/2010/main" type="paragraph" rotatedBoundingBox="7835,13436 14869,11303 15577,13637 8542,15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D5E74-8E3E-4E4B-8704-F5E73C2CC26F}" emma:medium="tactile" emma:mode="ink">
              <msink:context xmlns:msink="http://schemas.microsoft.com/ink/2010/main" type="line" rotatedBoundingBox="7835,13436 14869,11303 15577,13637 8542,15770"/>
            </emma:interpretation>
          </emma:emma>
        </inkml:annotationXML>
        <inkml:traceGroup>
          <inkml:annotationXML>
            <emma:emma xmlns:emma="http://www.w3.org/2003/04/emma" version="1.0">
              <emma:interpretation id="{3A83CB64-A00B-4641-8AE4-54410A742392}" emma:medium="tactile" emma:mode="ink">
                <msink:context xmlns:msink="http://schemas.microsoft.com/ink/2010/main" type="inkWord" rotatedBoundingBox="8052,13447 11642,12994 11891,14968 8301,15420"/>
              </emma:interpretation>
            </emma:emma>
          </inkml:annotationXML>
          <inkml:trace contextRef="#ctx0" brushRef="#br0">6882 12285 0,'0'0'15,"0"0"-15,0 0 16,0 0 0,0 0-16,13 0 15,11 0 1,12 0-16,0-12 16,1-12-16,11 0 15,0-23 1,-11-12-16,-13-1 15,-12 1 1,0 0-16,-12 11 16,0 1-1,-12 23-15,0 0 16,0 12-16,0 0 16,0 12-1,-1 0-15,1 12 16,-12 12-1,0 47-15,12 36 16,0-12 0,0 12-16,0 35 15,12 13-15,0-25 16,-13-35 0,1 0-16,0 0 15,12 0 1,0-12-16,0-36 15,0 1-15,0-48 16</inkml:trace>
          <inkml:trace contextRef="#ctx0" brushRef="#br0" timeOffset="227.5964">6822 12759 0,'0'0'15,"0"0"-15,12 0 16,24-11-16,25-25 16,36-11-1,-1-1-15,13 24 16,-109 24-1</inkml:trace>
          <inkml:trace contextRef="#ctx0" brushRef="#br0" timeOffset="1034.0891">7741 11383 0,'0'0'16,"0"0"-1,0 0-15,0 0 16,-12 0-16,-12 35 15,-12 37 1,-13-1-16,1 12 16,-1 12-1,49-95-15</inkml:trace>
          <inkml:trace contextRef="#ctx0" brushRef="#br0" timeOffset="1358.8907">7657 12178 0,'0'0'15,"0"0"-15,0 0 16,0 0 0,0 0-16,-13 24 15,1 23 1,-12 24-16,0 24 16,24 12-1,12-24-15,0-23 16,12-13-16,-24-47 15</inkml:trace>
          <inkml:trace contextRef="#ctx0" brushRef="#br0" timeOffset="2017.5154">7935 12617 0,'0'0'0,"-12"0"16,12 0-16,0 0 16,0 0-1,-12-12-15,-1 0 16,1-11 0,0-13-16,12-11 15,12-1 1,13 12-16,11 1 15,0 11-15,-12 12 16,0 12 0,1 12-16,-13 0 15,0 35 1,-12 37-16,-12-1 16,0-12-16,0-24 15,-1-11 1,1-12-16,0-1 15,12-23 1,0 0-16,0-12 16,24-47-1,13-24-15,-1-12 16,0 12-16,1 0 16,-13 12-1,-12 23-15,0 25 16,-12 11-1,0 12-15,0 0 16,-12 12 0,0 23-16,-24 25 15,11 11-15,1 12 16,12-24 0,12 0-16,12 1 15,0-25 1,0 1-16,0-12 15,13-12-15,-1-1 16,-24-11 0</inkml:trace>
          <inkml:trace contextRef="#ctx0" brushRef="#br0" timeOffset="2316.1023">8515 12071 0,'0'0'0,"0"0"16,0 0-16,0 12 16,24 24-1,1-1-15,11 13 16,0 11-1,-12 12-15,-11 24 16,-1 0 0,-12-24-16,-25 1 15,1-25-15,-12 0 16,0-23 0,36-24-16</inkml:trace>
          <inkml:trace contextRef="#ctx0" brushRef="#br0" timeOffset="2897.8195">8855 11786 0,'0'0'0,"0"0"15,0 0-15,0 0 16,0 0-1,12 12-15,25 12 16,12 12 0,25 35-16,-1 24 15,-12 11 1,-24-11-16,0 36 16,-25 11-16,-12-35 15,-25-12 1,-24 0-16,-24 12 15,-37 23 1,0-11-16,-13-12 16,123-107-16</inkml:trace>
          <inkml:trace contextRef="#ctx0" brushRef="#br0" timeOffset="3379.2236">6459 12119 0,'0'0'0,"0"0"15,0-12 1,0 0-16,0 12 15,0 0 1,0 0-16,0 0 16,-24 35-16,-24 37 15,-1 23 1,1 59-16,24-12 16,24-11-1,24-12-15,24 11 16,13-11-16,-1-36 15,37 0 1,-97-83-16</inkml:trace>
          <inkml:trace contextRef="#ctx0" brushRef="#br0" timeOffset="4039.4969">9350 11810 0,'0'0'15,"0"0"1,0 0-16,0 0 16,0 0-1,0-12-15,12-12 16,12 1 0,12-1-16,1 12 15,11 0-15,0 24 16,-11 0-1,-13 12-15,-12 11 16,-12 13-16,-24 23 16,-12-12-1,-1 1-15,13-25 16,0 1 0,12-12-16,0-13 15,12 1 1,0-12-16,0 0 15,24 12-15,48 0 16,25 0 0,0 0-16,0-12 15,-97 0 1</inkml:trace>
        </inkml:traceGroup>
        <inkml:traceGroup>
          <inkml:annotationXML>
            <emma:emma xmlns:emma="http://www.w3.org/2003/04/emma" version="1.0">
              <emma:interpretation id="{44DD5519-9DF8-4EFA-858A-843F69861160}" emma:medium="tactile" emma:mode="ink">
                <msink:context xmlns:msink="http://schemas.microsoft.com/ink/2010/main" type="inkWord" rotatedBoundingBox="12646,11977 14191,11509 14802,13525 13257,13993"/>
              </emma:interpretation>
            </emma:emma>
          </inkml:annotationXML>
          <inkml:trace contextRef="#ctx0" brushRef="#br0" timeOffset="6048.9986">12386 10600 0,'0'0'0,"12"0"16,0 0-16,12-12 15,0 12 1,-12 0-16,-12 12 16,0 0-16,-12 23 15,-12 13 1,-12-1-16,-25 12 16,-11 1-1,-1-25-15,1 1 16,11-12-1,25-12-15,12-12 16,0 11-16,11-11 16,13 0-1,0 0-15,0 12 16,25 24 0,23 11-16,12 1 15,13-1-15,24 13 16,24-1-1,0-12-15,-25-23 16,-23 0 0,-12 0-16,11 23 31,-72-47-31</inkml:trace>
          <inkml:trace contextRef="#ctx0" brushRef="#br0" timeOffset="4747.8075">11273 9947 0,'0'0'16,"0"0"-16,0 0 15,0 0 1,0 0-16,0 12 16,0 12-1,0 23-15,-12 95 16,0 36-1,0-11-15,12 34 16,0-11-16,0-24 16,12 36-1,-12-36-15,0-47 16,12 0 0,0 11-16,0-11 15,0-36 1,0-24-16,0-23 15,0-13-15,-12-23 16</inkml:trace>
        </inkml:traceGroup>
        <inkml:traceGroup>
          <inkml:annotationXML>
            <emma:emma xmlns:emma="http://www.w3.org/2003/04/emma" version="1.0">
              <emma:interpretation id="{F9C6E599-5F57-42DB-B09E-891A32967B57}" emma:medium="tactile" emma:mode="ink">
                <msink:context xmlns:msink="http://schemas.microsoft.com/ink/2010/main" type="inkWord" rotatedBoundingBox="14957,12113 15102,12070 15427,13142 15283,13186"/>
              </emma:interpretation>
            </emma:emma>
          </inkml:annotationXML>
          <inkml:trace contextRef="#ctx0" brushRef="#br0" timeOffset="6718.5187">13172 10208 0,'0'0'0,"0"0"16,0 0-1,0 0-15,0 0 16,0 0-16,12 48 16,12 70-1,-12 13-15,0 70 16,13-11 0,-1-59-16,12 11 15,0 13 1,-36-155-16</inkml:trace>
        </inkml:traceGroup>
      </inkml:traceGroup>
    </inkml:traceGroup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04T09:30:36.4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AA252C-B39A-4510-BC02-F9917C86D563}" emma:medium="tactile" emma:mode="ink">
          <msink:context xmlns:msink="http://schemas.microsoft.com/ink/2010/main" type="writingRegion" rotatedBoundingBox="23151,15267 2179,13405 2983,4351 23955,6213"/>
        </emma:interpretation>
      </emma:emma>
    </inkml:annotationXML>
    <inkml:traceGroup>
      <inkml:annotationXML>
        <emma:emma xmlns:emma="http://www.w3.org/2003/04/emma" version="1.0">
          <emma:interpretation id="{B3241388-38C1-4CCB-880D-2B1CC7C2D33A}" emma:medium="tactile" emma:mode="ink">
            <msink:context xmlns:msink="http://schemas.microsoft.com/ink/2010/main" type="paragraph" rotatedBoundingBox="23362,13552 6660,13905 6609,11482 23311,11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F31499-2CE8-4422-AB47-3BFD958BD3D0}" emma:medium="tactile" emma:mode="ink">
              <msink:context xmlns:msink="http://schemas.microsoft.com/ink/2010/main" type="line" rotatedBoundingBox="23362,13552 6660,13905 6609,11482 23311,11129"/>
            </emma:interpretation>
          </emma:emma>
        </inkml:annotationXML>
        <inkml:traceGroup>
          <inkml:annotationXML>
            <emma:emma xmlns:emma="http://www.w3.org/2003/04/emma" version="1.0">
              <emma:interpretation id="{9432E640-B1D6-4EA4-AB88-7415B6EBFED1}" emma:medium="tactile" emma:mode="ink">
                <msink:context xmlns:msink="http://schemas.microsoft.com/ink/2010/main" type="inkWord" rotatedBoundingBox="23362,13552 18384,13657 18333,11234 23311,11129"/>
              </emma:interpretation>
            </emma:emma>
          </inkml:annotationXML>
          <inkml:trace contextRef="#ctx0" brushRef="#br0">20357 10612 0,'12'-12'0,"24"-60"16,36-46-1,-11 11-15,-37-12 16,-36 13-1,-12 11-15,-12 35 16,-25 13-16,-48 23 16,0 36-1,25 12-15,35 11 16,25 1 0,24 11-16,24 25 15,61 22 1,12 1-16,12-23 15,12-1-15,-121-71 16</inkml:trace>
          <inkml:trace contextRef="#ctx0" brushRef="#br0" timeOffset="650.9978">19425 10101 0,'0'0'16,"0"0"-1,0 12-15,12 59 16,0 24-16,0 36 15,-12 23 1,-12 12-16,-12 0 16,24-166-1</inkml:trace>
          <inkml:trace contextRef="#ctx0" brushRef="#br0" timeOffset="-985.3008">20840 11193 0,'0'0'0,"0"0"15,0 0 1,0 0-16,0 0 16,25 0-1,23 0-15,37-12 16,36 12-16,-1-12 15,-23 0 1,-12 12-16,-85 0 16</inkml:trace>
          <inkml:trace contextRef="#ctx0" brushRef="#br0" timeOffset="1813.4012">18337 11359 0,'0'0'0,"0"0"16,0 0-1,0 0-15,0 0 16,-12 0-1,-1-12-15,-11 0 16,0-11-16,12-1 16,0 0-1,0-11-15,12-1 16,12-11 0,12 11-16,12 0 15,13 13-15,-1 11 16,0 12-1,-11 12-15,-13 11 16,-12 1 0,0 12-16,-12-1 15,-12-11-15,-12 0 16,-12-12 0,-13-1-16,13-11 15,0-11 1,-1-13-16,13-35 15,0-48 1,12 12-16,12 12 16,12-12-16,12 24 15,12-36 1,13 24-16,-49 83 16</inkml:trace>
          <inkml:trace contextRef="#ctx0" brushRef="#br0" timeOffset="425.0836">19304 11407 0,'0'0'16,"-12"0"-16,0 0 16,-12-12-1,0-12-15,12 0 16,-1-11-1,13-13-15,25-47 16,23 0-16,25 12 16,23 12-1,1 24-15,-24 35 16,-25 12 0,-12 12-16,-11 23 15,-13 13-15,-24 11 16,-49 24-1,-36 12-15,1-12 16,11-24 0,12-23-16,1-12 15,35-12 1,37-12-16</inkml:trace>
          <inkml:trace contextRef="#ctx0" brushRef="#br0" timeOffset="2059.5461">19546 9306 0,'0'0'0,"0"0"16,-12 24-1,-24 35-15,-37 60 16,-36 83 0,-12-36-16,-36 12 15,0 12 1,48-12-16,109-178 16</inkml:trace>
          <inkml:trace contextRef="#ctx0" brushRef="#br0" timeOffset="-335.1712">21058 10778 0,'0'0'0,"0"0"15,0 12 1,-12 11-16,0 25 16,-24 11-1,-25 0-15,-24 1 16,-11-25-1,23 1-15,1-12 16,11-12-16,1-12 16,-1 0-1,25-12-15,0 0 16,11 0 0,13 12-16,0 0 15,-12 12-15,-24 23 16,-25 13-1,-12 23-15,-11 24 16,-13 12 0,12-36-16,12 0 15,85-71 1</inkml:trace>
          <inkml:trace contextRef="#ctx0" brushRef="#br0" timeOffset="2858.6067">17998 10161 0,'0'0'0,"0"0"15,0 0 1,0 0-16,0 0 15</inkml:trace>
          <inkml:trace contextRef="#ctx0" brushRef="#br0" timeOffset="2690.5225">17708 11181 0,'0'0'0,"-12"0"16,-1 0-1,13 0-15,-12-12 16,12-11-1,12-25-15,13-11 16,11 11-16,12 1 16,1 11-1,-1 12-15,-12 13 16,-11 22 0,-13 1-16,0 24 15,-12 0-15,-12 23 16,-37 0-1,-35 12-15,23-11 16,1-13 0,11 13-16,13-1 15,0-12-15,12 1 16,11-1 0,1-11-16,12-1 15,0-11 1,0 12-16,0-12 15,0-1 1,0 1-16,0-12 16,-12 0-16,-12 0 15,-12-1 1,-13-11-16,-11-11 16,-13-13-1,25 0-15,0-35 16,11-1-1,13-11-15,12 0 16,24 0-16,36 0 16,37-36-1,0 24-15,12-12 16,11 36 0,-108 59-16</inkml:trace>
          <inkml:trace contextRef="#ctx0" brushRef="#br0" timeOffset="3399.2593">16474 11074 0,'0'0'0,"0"0"15,0 0 1,0 0-16,12 12 16,-12-12-16</inkml:trace>
          <inkml:trace contextRef="#ctx0" brushRef="#br0" timeOffset="3557.1345">16450 11561 0,'0'0'16,"0"0"-1,0 0-15,24 12 16,-24-12 0</inkml:trace>
        </inkml:traceGroup>
        <inkml:traceGroup>
          <inkml:annotationXML>
            <emma:emma xmlns:emma="http://www.w3.org/2003/04/emma" version="1.0">
              <emma:interpretation id="{14EDF0DD-53F5-49EF-BCF2-9DD2B303C847}" emma:medium="tactile" emma:mode="ink">
                <msink:context xmlns:msink="http://schemas.microsoft.com/ink/2010/main" type="inkWord" rotatedBoundingBox="13009,13682 6658,13816 6622,12106 12973,11971"/>
              </emma:interpretation>
            </emma:emma>
          </inkml:annotationXML>
          <inkml:trace contextRef="#ctx0" brushRef="#br0" timeOffset="14815.2674">10172 9627 0,'0'0'16,"0"0"-16,12 0 16,25 23-1,11 37-15,13 11 16,-1 24-16,-24-12 15,1 24 1,-13 11-16,-24-11 16,-24 0-1,-37-24-15,-36 12 16,25-12-16,72-83 16</inkml:trace>
          <inkml:trace contextRef="#ctx0" brushRef="#br0" timeOffset="6077.2029">5237 11264 0,'0'0'0,"0"0"16,0 0-1,0 0-15,0 0 16,13 0-1,11 0-15,0-12 16,24 12-16,25 0 16,12-12-1,11 12-15,-11 0 16,12 0 0,24 0-16,36 0 15,-12-11 1,0 11-16,25-12 15,47 12-15,-59 0 16,59 0 0,1 0-16,-49 0 15,73 0 1,-24 0-16,-49 0 16,73 0-1,-60 0-15,-1-12 16,37 12-16,-49-12 15,0 12 1,13 0-16,-13 0 16,-24 0-1,-12 0-15,12 0 16,1 0-16,-38 0 16,-11 0-1,0 0-15,0 12 16,0-12-1,-13 12-15,-23-12 16,-13 0 0,0 0-16,-11 0 15,-1 0-15,-12 0 16,-12 0 0,0 0-16,-12 0 15</inkml:trace>
        </inkml:traceGroup>
      </inkml:traceGroup>
    </inkml:traceGroup>
    <inkml:traceGroup>
      <inkml:annotationXML>
        <emma:emma xmlns:emma="http://www.w3.org/2003/04/emma" version="1.0">
          <emma:interpretation id="{9B56059E-EE70-482E-B849-DA1EA0622E5C}" emma:medium="tactile" emma:mode="ink">
            <msink:context xmlns:msink="http://schemas.microsoft.com/ink/2010/main" type="paragraph" rotatedBoundingBox="12429,12706 7576,12800 7542,11081 12396,10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7E3725-6ACC-4B7D-A940-43D2489B1BA3}" emma:medium="tactile" emma:mode="ink">
              <msink:context xmlns:msink="http://schemas.microsoft.com/ink/2010/main" type="line" rotatedBoundingBox="12429,12706 7576,12800 7542,11081 12396,10987"/>
            </emma:interpretation>
          </emma:emma>
        </inkml:annotationXML>
        <inkml:traceGroup>
          <inkml:annotationXML>
            <emma:emma xmlns:emma="http://www.w3.org/2003/04/emma" version="1.0">
              <emma:interpretation id="{C0E24655-764F-473B-AFDC-70C250E72D5A}" emma:medium="tactile" emma:mode="ink">
                <msink:context xmlns:msink="http://schemas.microsoft.com/ink/2010/main" type="inkWord" rotatedBoundingBox="12429,12706 7576,12800 7542,11081 12396,10987"/>
              </emma:interpretation>
            </emma:emma>
          </inkml:annotationXML>
          <inkml:trace contextRef="#ctx0" brushRef="#br0" timeOffset="5101.8464">4693 10267 0,'0'0'15,"0"0"-15,0-11 16,0 11 0,0-12-16,0 12 15,0 0 1,0 0-16,24 59 15,1 36 1,-1 59-16,0 60 16,0-48-16,-12 12 15,0 24 1,-12-36-16,0-48 16,0 1-1,12 0-15,-12-1 16,0-118-16</inkml:trace>
          <inkml:trace contextRef="#ctx0" brushRef="#br0" timeOffset="10142.0835">5999 10125 0,'0'0'0,"0"0"15,13-12 1,-1-23-16,12-13 15,12-23-15,-12-24 16,-12 0 0,1-12-16,-13-11 15,0-1 1,-13 36-16,-11 12 16,0 35-16,0 12 15,12 24 1,-12 12-16,-13 24 15,-11 23 1,0 24-16,11 48 16,13 35-1,12-24-15,12 12 16,12 13-16,0-13 16,12-35-1,-12-13-15,1-11 16,-1 0-1,-12-24-15,0-11 16,12-25-16,-12-35 16</inkml:trace>
          <inkml:trace contextRef="#ctx0" brushRef="#br0" timeOffset="10407.121">5637 10469 0,'0'0'16,"0"0"-16,0 0 15,24-12 1,24-11-16,25-13 15,11-12 1,25 1-16,12 0 16,-36 23-16,-85 24 15</inkml:trace>
          <inkml:trace contextRef="#ctx0" brushRef="#br0" timeOffset="10891.1251">6616 9769 0,'0'0'0,"0"0"15,0 0 1,0 0-16,0 0 16,-12 24-16,-12 23 15,-12 36 1,-13 36-16,13 35 16,12-35-1,24-36-15,0-12 16,12-23-16,12-13 15,12-11 1,37 12-16,-73-36 16</inkml:trace>
          <inkml:trace contextRef="#ctx0" brushRef="#br0" timeOffset="11541.9445">6761 10303 0,'0'0'0,"0"0"15,0 0-15,0 0 16,0 0 0,-12-12-16,0 0 15,12-11 1,12-13-16,13-12 15,11-11-15,0 24 16,0-1 0,1 24-16,-1 0 15,-12 12 1,0 12-16,-12 12 16,1 35-1,-13 24-15,-13 12 16,1-12-16,0-23 15,0-13 1,0-11-16,12-13 16,0-23-1,0 0-15,0 0 16,12-23 0,24-49-16,1-34 15,-1 11-15,0 12 16,-11 11-1,-1 1-15,-12 36 16,0 11 0,0 0-16,-12 24 15,0 0-15,0 0 16,0 12 0,0 0-16,0 23 15,0 25 1,0 35-16,12-12 15,12-12 1,0 0-16,13-11 16,11-13-16,1-11 15,-49-36 1</inkml:trace>
          <inkml:trace contextRef="#ctx0" brushRef="#br0" timeOffset="11878.4295">7560 9710 0,'0'0'0,"0"0"16,0 0-1,12 35-15,12 13 16,0 23 0,0 0-16,1 12 15,-1 12 1,-12 24-16,-24-24 16,0-12-16,-12-24 15,-13 0 1,-11 1-16,-13-13 15,25-23 1,36-24-16</inkml:trace>
          <inkml:trace contextRef="#ctx0" brushRef="#br0" timeOffset="12370.3352">7935 10410 0,'0'0'16,"0"0"-16,0 0 16,0 0-16,0 0 15,0 0 1,12 0-16,0 0 15,-12 0 1</inkml:trace>
          <inkml:trace contextRef="#ctx0" brushRef="#br0" timeOffset="13128.6746">8237 10422 0,'0'0'15,"0"0"1,0 0-16,12 0 16,37-12-16,59-24 15,-11 1 1,-12-1-16,-13 0 15,-11 25 1,-61 11-16</inkml:trace>
          <inkml:trace contextRef="#ctx0" brushRef="#br0" timeOffset="12892.2323">8419 10149 0,'0'0'15,"12"-12"-15,12 0 16,12-12-1,0-23-15,13-36 16,-13-36 0,-12 24-16,-24 24 15,0 12 1,-12 23-16,-12 12 16,0 12-16,-25 1 15,13 11 1,0 11-16,0 25 15,-1 47 1,1 24-16,24-12 16,12 23-1,12 49-15,0-37 16,0-35-16,12 0 16,1-12-1,-13-12-15,0 0 16,-12 1-1,0-25-15,0-11 16,12-13-16,-12-23 16</inkml:trace>
          <inkml:trace contextRef="#ctx0" brushRef="#br0" timeOffset="13433.5336">9301 9164 0,'0'0'15,"0"0"-15,-12 24 16,-24 23-1,-24 24-15,-13 0 16,13-23 0,23-1-16,13-11 15,12-12-15,0 11 16,12-35 0</inkml:trace>
          <inkml:trace contextRef="#ctx0" brushRef="#br0" timeOffset="13641.125">9386 9354 0,'0'0'16,"0"0"-16,-12 23 16,0 1-1,-12 24-15,-13 11 16,1 0-16,0 1 15,-12 11 1,11-12-16,37-59 16</inkml:trace>
          <inkml:trace contextRef="#ctx0" brushRef="#br0" timeOffset="13916.5649">9277 9698 0,'0'0'0,"-12"12"16,0 23 0,-24 25-16,-13 23 15,-11 0 1,12 12-16,11 11 15,25-22 1,12-1-16,24-24 16,13-12-16,35 1 15,-72-48 1</inkml:trace>
          <inkml:trace contextRef="#ctx0" brushRef="#br0" timeOffset="14517.5122">9531 10291 0,'0'0'0,"-12"0"16,0 0-16,0 0 16,0 0-1,-12-12-15,12 0 16,0-11-1,-1-1-15,13-12 16,0 1 0,13 11-16,11 0 15,0 12-15,0 1 16,0 11 0,0 11-16,-11 37 15,-13 35 1,-13 12-16,1-24 15,0-12 1,0-11-16,0-24 16,12-13-16,0-11 15,0 0 1,0 0-16,24-35 16,13-48-1,11-12-15,0-12 16,13-12-16,-25 36 15,-12 24 1,-12 23-16,-12 25 16,0 11-1,0 0-15,-12 23 16,-12 13-16,-12 23 16,12 12-1,24 1-15,12-1 16,12 0-1,12-12-15,0-23 16,1-12 0,-37-24-16</inkml:trace>
        </inkml:traceGroup>
      </inkml:traceGroup>
    </inkml:traceGroup>
    <inkml:traceGroup>
      <inkml:annotationXML>
        <emma:emma xmlns:emma="http://www.w3.org/2003/04/emma" version="1.0">
          <emma:interpretation id="{D788890E-949E-4198-A55B-FCACD9BA66A8}" emma:medium="tactile" emma:mode="ink">
            <msink:context xmlns:msink="http://schemas.microsoft.com/ink/2010/main" type="paragraph" rotatedBoundingBox="16892,9982 10062,9607 10170,7651 17000,8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181179-0942-4833-96D9-44CD34DEF956}" emma:medium="tactile" emma:mode="ink">
              <msink:context xmlns:msink="http://schemas.microsoft.com/ink/2010/main" type="line" rotatedBoundingBox="16892,9982 10062,9607 10170,7651 17000,8026"/>
            </emma:interpretation>
          </emma:emma>
        </inkml:annotationXML>
        <inkml:traceGroup>
          <inkml:annotationXML>
            <emma:emma xmlns:emma="http://www.w3.org/2003/04/emma" version="1.0">
              <emma:interpretation id="{AF1A91D6-322A-4289-908B-CB5E41393AEA}" emma:medium="tactile" emma:mode="ink">
                <msink:context xmlns:msink="http://schemas.microsoft.com/ink/2010/main" type="inkWord" rotatedBoundingBox="16892,9982 10062,9607 10170,7651 17000,8026"/>
              </emma:interpretation>
            </emma:emma>
          </inkml:annotationXML>
          <inkml:trace contextRef="#ctx0" brushRef="#br0" timeOffset="-11923.6528">11116 7099 0,'0'0'15,"0"0"1,24-24-16,24-11 16,1-13-16,23-23 15,-11 12 1,-13-1-16,1-35 15,-13-11 1,-24 23-16,-24-1 16,-12 49-16,-1-1 15,-11 13 1,0 23-16,-13 23 16,1 25-1,-12 23-15,11 24 16,1 59-1,12 0-15,23-35 16,13 0-16,0 23 16,13-47-1,-13-12-15,0-12 16,-13-23 0,1-24-16,12-24 15</inkml:trace>
          <inkml:trace contextRef="#ctx0" brushRef="#br0" timeOffset="-14000.7069">14345 7253 0,'0'0'16,"0"0"-16,24 0 15,37 0-15,96 0 16,73-12-1,-37 36-15,-193-24 16</inkml:trace>
          <inkml:trace contextRef="#ctx0" brushRef="#br0" timeOffset="-11342.8748">12204 6007 0,'0'0'16,"0"0"-16,0 0 15,-12 12 1,-36 24-16,-37 35 15,-24 59 1,13 1-16,35-24 16,1 0-16,60-107 15</inkml:trace>
          <inkml:trace contextRef="#ctx0" brushRef="#br0" timeOffset="-11727.2446">10596 7313 0,'0'0'0,"0"0"16,12-12-16,36 0 15,49-12 1,24 0-16,-12 1 15,12-13 1,-25 12-16,-96 24 16</inkml:trace>
          <inkml:trace contextRef="#ctx0" brushRef="#br0" timeOffset="-10425.4907">12180 7218 0,'0'0'0,"0"0"16,0 0-16,-12 0 15,-12 0 1,0 0-16,12 0 15,-1 0-15,1-12 16,0-12 0,12-12-16,0 1 15,12-1 1,13-11-16,-1 11 16,0 12-16,-12 24 15,0 12 1,0 12-16,0 12 15,-12 11 1,-12 48-16,-12 24 16,-12-24-1,-1-24-15,13-12 16,12-35-16,0 0 16,12-24-1</inkml:trace>
          <inkml:trace contextRef="#ctx0" brushRef="#br0" timeOffset="-10869.6182">11987 6814 0,'0'0'15,"0"0"-15,-12 0 16,-13 24 0,-23 47-16,0 0 15,-1 1 1,1 22-16,12-10 16,11-1-16,25-12 15,12 12 1,1-36-16,11-11 15,12 0 1,-36-36-16</inkml:trace>
          <inkml:trace contextRef="#ctx0" brushRef="#br0" timeOffset="-10070.0319">12386 6838 0,'0'0'0,"0"0"16,0 0-1,0 0-15,0 0 16,0 0 0,-12 12-16,0 12 15,-13 23 1,1 0-16,-12 25 16,-12-13-16,23-12 15,1 13 1,12-1-16,12 12 15,0-23 1,12-1-16,0-23 16,12 12-1,1-13-15,11 13 16,-36-36-16</inkml:trace>
          <inkml:trace contextRef="#ctx0" brushRef="#br0" timeOffset="-7847.6074">12857 7230 0,'0'0'15,"0"0"-15,0 0 16,13 0-16,23 0 16,24 0-1,25-12-15,0 0 16,-25 12-1,1 0-15,-13 0 16,-12 0 0,-12 12-16,-24-12 15</inkml:trace>
          <inkml:trace contextRef="#ctx0" brushRef="#br0" timeOffset="-8241.4239">12507 6826 0,'0'0'16,"0"0"-16,0 0 15,0 0 1,0 0-16,0 0 16,0 0-1,0 0-15,12 12 16,0 12-16,24 35 15,0 0 1,-11 13-16,-13-13 16,0 12-1,-12 24-15,0 0 16,-12-12-16,-12-12 16,-1-11-1,-11-1-15,0-12 16,12-11-1,-1-12-15,1-1 16,24-23 0</inkml:trace>
          <inkml:trace contextRef="#ctx0" brushRef="#br0" timeOffset="-7285.7241">13353 6672 0,'0'0'0,"0"0"16,0 0 0,0 12-16,-12 23 15,-12 48 1,-12 48-16,-25 11 15,1 1-15,-1-1 16,13-23 0,12-48-16,12-24 15,11-11 1,1 0-16,0-13 16,12-11-16,0 12 15,0-24 1</inkml:trace>
          <inkml:trace contextRef="#ctx0" brushRef="#br0" timeOffset="-7620.451">12857 7574 0,'0'0'15,"0"0"1,0 0-16,0 0 16,25 0-16,23 0 15,37-12 1,11-12-16,-11-12 15,-12 13 1,-73 23-16</inkml:trace>
          <inkml:trace contextRef="#ctx0" brushRef="#br0" timeOffset="-6693.2428">13825 7194 0,'0'0'16,"0"0"-16,0 0 15,-12 0-15,-12 24 16,-12-1 0,-1 25-16,13-1 15,0 1 1,12-13-16,12-11 15,0-12 1,12 0-16,12-12 16,12-12-16,13-12 15,-1-11 1,-12-1-16,1 0 16,-13-11-1,0 0-15,-12 23 16,0-12-1,-12 12-15,0 24 16,-12 0-16,-24 0 16,-13 12-1,13 12-15,0 12 16,36-36 0</inkml:trace>
          <inkml:trace contextRef="#ctx0" brushRef="#br0" timeOffset="-3368.2197">10197 7253 0,'0'0'0,"0"0"0,0 12 15,-13 0 1,1 12-16,-12-12 15,0-1 1,12-11-16,-12 0 16,-1-11-16,13-1 15,0-12 1,0-23-16,0-25 16,12-34-1,12 11-15,0 23 16,25 13-1,-1 12-15,-12 35 16,-24 12-16</inkml:trace>
          <inkml:trace contextRef="#ctx0" brushRef="#br0" timeOffset="-3189.8066">9809 7823 0,'0'0'15,"0"0"-15,0 0 16,0 0 0</inkml:trace>
          <inkml:trace contextRef="#ctx0" brushRef="#br0" timeOffset="-2816.2593">9664 7028 0,'0'0'15,"0"0"-15,-12 24 16,0 11-16,-12 13 15,-12 11 1,-13 12-16,1-12 16,0-11-1,-1-24-15,-11-12 16,-1-12 0,1-24-16,11 0 15,1-12-15,12 1 16,-1 11-1,13 0-15,0 13 16,-12 11 0,-13 11-16,-11 25 15,-37 47 1,-12 36-16,109-119 16</inkml:trace>
          <inkml:trace contextRef="#ctx0" brushRef="#br0" timeOffset="-2519.8467">9168 7075 0,'25'-35'0,"35"-60"16,1 0-1,-13 0-15,-12-12 16,-24 0-1,-12 24-15,-24 12 16,-12 35-16,-25 25 16,-23 22-1,11 13-15,13 24 16,23-1 0,13 1-16,12 11 15,12 0-15,12 24 16,-12-83-1</inkml:trace>
          <inkml:trace contextRef="#ctx0" brushRef="#br0" timeOffset="-2371.8665">8165 7396 0,'0'0'15,"-13"0"1,13 0-16</inkml:trace>
        </inkml:traceGroup>
      </inkml:traceGroup>
    </inkml:traceGroup>
    <inkml:traceGroup>
      <inkml:annotationXML>
        <emma:emma xmlns:emma="http://www.w3.org/2003/04/emma" version="1.0">
          <emma:interpretation id="{FEDC3784-0BB8-4DD0-A716-AE4C904C6E9A}" emma:medium="tactile" emma:mode="ink">
            <msink:context xmlns:msink="http://schemas.microsoft.com/ink/2010/main" type="paragraph" rotatedBoundingBox="22608,10004 2638,8231 2983,4351 22953,6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B152B-6008-47E7-AAC5-60F742E58873}" emma:medium="tactile" emma:mode="ink">
              <msink:context xmlns:msink="http://schemas.microsoft.com/ink/2010/main" type="line" rotatedBoundingBox="22608,10004 2638,8231 2983,4351 22953,6124"/>
            </emma:interpretation>
          </emma:emma>
        </inkml:annotationXML>
        <inkml:traceGroup>
          <inkml:annotationXML>
            <emma:emma xmlns:emma="http://www.w3.org/2003/04/emma" version="1.0">
              <emma:interpretation id="{30DD9005-0E94-4105-AC23-790B9C7FAAF1}" emma:medium="tactile" emma:mode="ink">
                <msink:context xmlns:msink="http://schemas.microsoft.com/ink/2010/main" type="inkWord" rotatedBoundingBox="16898,7238 10187,6642 10332,5004 17043,5599"/>
              </emma:interpretation>
            </emma:emma>
          </inkml:annotationXML>
          <inkml:trace contextRef="#ctx0" brushRef="#br0" timeOffset="-21415.2718">8443 4583 0,'0'0'0,"0"0"16,0 0-16,-12 12 16,-13 12-1,1 11-15,-12 1 16,0-12 0,11-12-16,1 0 15,24-12-15</inkml:trace>
          <inkml:trace contextRef="#ctx0" brushRef="#br0" timeOffset="-28752.7144">13172 4192 0,'12'-12'15,"12"-12"-15,25-35 16,-1-12 0,-12-1-16,1-23 15,-13 0 1,-12 24-16,-12 12 16,0 23-16,-12 24 15,0 12 1,-13 12-16,-11 12 15,-12 24 1,-13 46-16,13 37 16,0 23-16,11 12 15,25 1 1,12-1-16,12-48 16,0-35-1,13-11-15,-13-13 16,0-12-1,-12-11-15,0-36 16</inkml:trace>
          <inkml:trace contextRef="#ctx0" brushRef="#br0" timeOffset="-29529.1494">14769 4465 0,'0'0'0,"48"0"16,49 0-1,36 23-15,-133-23 16</inkml:trace>
          <inkml:trace contextRef="#ctx0" brushRef="#br0" timeOffset="-28554.9902">12918 4429 0,'12'0'16,"61"-12"0,48 12-16,-25 0 15,1-12 1,0 0-16,0 24 16,-97-12-16</inkml:trace>
          <inkml:trace contextRef="#ctx0" brushRef="#br0" timeOffset="-28318.9017">13825 3895 0,'0'0'15,"-24"36"-15,-24 35 16,-25 47-1,25-11-15,11-12 16,25-12-16,12 0 16,12-35-1,25-1-15,23-11 16,-60-36 0</inkml:trace>
          <inkml:trace contextRef="#ctx0" brushRef="#br0" timeOffset="-27783.5698">13982 4453 0,'0'0'16,"0"0"-16,0 0 15,0 0 1,-12-12-16,0 0 15,12-12 1,0-23-16,12-13 16,0 25-16,13 11 15,-1 0 1,0 24-16,0 12 16,-12 12-1,0 23-15,-12 25 16,-12 23-1,0-24-15,0-12 16,0-23-16,0-13 16,12-23-1,0 0-15,0-11 16,0-13 0,12-24-16,24-58 15,13-37-15,-13 13 16,0 58-1,-24 25-15,0 23 16,-12 24 0,0 12-16,-12 36 15,-12 47 1,0 23-16,0 48 16,24-83-16,12-23 15,-12-60 1</inkml:trace>
          <inkml:trace contextRef="#ctx0" brushRef="#br0" timeOffset="-27538.6381">14648 3836 0,'0'0'0,"0"23"15,0 120 1,0-25-16,0-23 16,0 95-1,-13-47-15,-11-25 16,-24-23 0,-37 24-16,-36 0 15,121-119-15</inkml:trace>
          <inkml:trace contextRef="#ctx0" brushRef="#br0" timeOffset="-27066.7488">12325 4571 0,'0'0'15,"0"0"-15,0 0 16,0 0-16,0 0 15,0 0 1,-12 0-16,0 0 16,0-11-1,12-1-15,0-12 16,12-12 0,0 1-16,24-13 15,-11 25-15,-1 23 16,0 11-1,-12 13-15,-12 59 16,-24 36 0,-24-24-16,-25 12 15,-48 11 1,0-23-16,121-95 16</inkml:trace>
          <inkml:trace contextRef="#ctx0" brushRef="#br0" timeOffset="-25835.8747">11067 4168 0,'0'0'0,"-12"24"15,-24 23-15,-12 48 16,-1 0-1,25 0-15,24-12 16,24-24 0,0-23-16,37 11 15,-61-47 1</inkml:trace>
          <inkml:trace contextRef="#ctx0" brushRef="#br0" timeOffset="-26574.1774">10451 4429 0,'0'0'16,"0"0"-16,12-12 16,12-23-1,24-37-15,13-23 16,-13-23-1,0-1-15,-11 12 16,-25 36 0,-12 24-16,0 11 15,-12 24-15,-12 24 16,-1 12 0,-35 59-16,-25 107 15,25-12 1,-1 12-16,49-24 15,12-48-15,12-23 16,0-24 0,0-11-16,1-13 15,-13-11 1,0-36-16</inkml:trace>
          <inkml:trace contextRef="#ctx0" brushRef="#br0" timeOffset="-26396.8465">10136 4512 0,'0'0'16,"48"0"-16,37-12 16,12 0-1,24-11-15,12 11 16,-133 12-1</inkml:trace>
        </inkml:traceGroup>
        <inkml:traceGroup>
          <inkml:annotationXML>
            <emma:emma xmlns:emma="http://www.w3.org/2003/04/emma" version="1.0">
              <emma:interpretation id="{415B5BEF-712C-4BB3-81E1-9057A29640E6}" emma:medium="tactile" emma:mode="ink">
                <msink:context xmlns:msink="http://schemas.microsoft.com/ink/2010/main" type="inkWord" rotatedBoundingBox="13732,6879 13530,6861 13627,5768 13829,5786"/>
              </emma:interpretation>
            </emma:emma>
          </inkml:annotationXML>
          <inkml:trace contextRef="#ctx0" brushRef="#br0" timeOffset="-25047.1694">11841 3919 0,'0'12'0,"13"47"16,-1 71 0,-12 1-16,-12 59 15,-25-36-15,1-35 16,-37-1 0,-35 49-16,108-167 15</inkml:trace>
        </inkml:traceGroup>
        <inkml:traceGroup>
          <inkml:annotationXML>
            <emma:emma xmlns:emma="http://www.w3.org/2003/04/emma" version="1.0">
              <emma:interpretation id="{5C24E6B0-D74F-4238-9D6B-76C7C5939609}" emma:medium="tactile" emma:mode="ink">
                <msink:context xmlns:msink="http://schemas.microsoft.com/ink/2010/main" type="inkWord" rotatedBoundingBox="13526,6929 10406,6652 10494,5655 13614,5932"/>
              </emma:interpretation>
            </emma:emma>
          </inkml:annotationXML>
          <inkml:trace contextRef="#ctx0" brushRef="#br0" timeOffset="-25262.887">11176 4465 0,'0'0'0,"0"0"16,0 0-1,0 0-15,0 0 16,-12-12-16,12-12 15,0-35 1,24-24-16,13 23 16,-13 25-1,0 23-15,0 12 16,12 24 0,-11 35-16,-25 48 15,-37 35-15,1-35 16,12-36-1,12-35-15,0-13 16,12-11 0,0-12-16,0 0 15,12-12-15,12-47 16,24-36 0,13-24-16,11-35 15,-11 24 1,-25 58-16,-24 37 15,0 11 1,-12 24-16,0 12 16,-12 24-16,-12 35 15,0 0 1,12 24-16,12-12 16,24-12-1,0-23-15,12-13 16,13 1-1,-49-36-15</inkml:trace>
          <inkml:trace contextRef="#ctx0" brushRef="#br0" timeOffset="-21629.591">8576 4785 0,'0'0'0,"0"0"15,0 0 1,0 0-16,0 0 15,0 0 1</inkml:trace>
          <inkml:trace contextRef="#ctx0" brushRef="#br0" timeOffset="-21809.4098">8793 4417 0,'0'0'0,"0"12"16,-12 0-16,0 0 16,-12 0-1,0-1-15,12-11 16,0 0-1,0-11-15,0-1 16,12 0-16,0-24 16,24-35-1,0-12-15,12 0 16,0 24 0,-36 59-16</inkml:trace>
          <inkml:trace contextRef="#ctx0" brushRef="#br0" timeOffset="-22103.5924">9241 4524 0,'0'0'16,"-12"12"-16,0 12 15,-24 23-15,-13 0 16,1-11 0,48-36-16</inkml:trace>
          <inkml:trace contextRef="#ctx0" brushRef="#br0" timeOffset="-22272.4938">9398 4204 0,'0'0'0,"0"0"16,12 11-16,0 1 16,1 12-1,-1 12-15,0-1 16,-12 13-16,-12 11 16,0 12-1,-25-11-15,1-13 16,36-47-1</inkml:trace>
          <inkml:trace contextRef="#ctx0" brushRef="#br0" timeOffset="-21255.7869">8539 4085 0,'0'0'16,"0"0"-16,0 0 15,0 0 1</inkml:trace>
        </inkml:traceGroup>
        <inkml:traceGroup>
          <inkml:annotationXML>
            <emma:emma xmlns:emma="http://www.w3.org/2003/04/emma" version="1.0">
              <emma:interpretation id="{12A9A6E7-5217-4AB6-BB72-336B6443595E}" emma:medium="tactile" emma:mode="ink">
                <msink:context xmlns:msink="http://schemas.microsoft.com/ink/2010/main" type="inkWord" rotatedBoundingBox="10066,7179 7819,6980 7921,5831 10168,6031"/>
              </emma:interpretation>
            </emma:emma>
          </inkml:annotationXML>
          <inkml:trace contextRef="#ctx0" brushRef="#br0" timeOffset="-20932.0851">8225 4168 0,'0'0'0,"0"12"16,0 23-1,0 1-15,0 0 16,0-1 0,-12-11-1,12-12-15,-12 0 16,0 0-1,12-12-15,-12 0 16,12 0 0,-12-12-16,12 0 15,12-12-15,0-12 16,12 1 0,-24 35-16</inkml:trace>
          <inkml:trace contextRef="#ctx0" brushRef="#br0" timeOffset="-20319.77">7560 4346 0,'0'0'0,"0"0"16,0 0-1,0 0-15,0 0 16,0 0 0,12 0-16,12 0 15,12-12-15,1-12 16,-13 1-1,0-13-15,-12 12 16,0 1 0,-12 23-16,0 0 15,-12 11-15,-12 13 16,-12 12 0,-25-1-16,-11 13 15,-1-13 1,13-23-16,11 0 15,13-12 1,12 0-16,12 0 16,12 0-16,0-12 15,12-11 1,0-1-16,12 0 16,-12 12-1,0 12-15,-12 0 16,0 12-1,-12 12-15,-24 23 16,-13 36-16,1-23 16,-12-1-1,11-12-15,1-11 16,48-36-16</inkml:trace>
          <inkml:trace contextRef="#ctx0" brushRef="#br0" timeOffset="-20122.2269">6991 4441 0,'0'0'0,"0"0"16,-12 12 0,-12 23-16,-12 13 15,-13-1 1,1 1-16,0-13 15,11-11-15,37-24 16</inkml:trace>
          <inkml:trace contextRef="#ctx0" brushRef="#br0" timeOffset="-19901.2872">6665 4275 0,'0'0'16,"0"0"-16,0 12 31,-12 35-15,0-11-16,-13 11 16,-11 1-16,0-13 15,12-11 1,24-24-16</inkml:trace>
          <inkml:trace contextRef="#ctx0" brushRef="#br0" timeOffset="-19635.1178">6556 4061 0,'0'0'16,"0"0"-1,0 0-15,-12 0 16,-25 12-1,-35 12-15,-1 11 16,13 1-16,-1 0 16,25-13-1,0 1-15,12 0 16,-1 11 0,1 1-16,0 0 15,-12 11-15,-13 24 16,1-11-1,48-60-15</inkml:trace>
          <inkml:trace contextRef="#ctx0" brushRef="#br0" timeOffset="-19437.8972">6036 5117 0,'0'0'0,"0"0"15,0 0 1,0 0-16,0 0 16</inkml:trace>
        </inkml:traceGroup>
        <inkml:traceGroup>
          <inkml:annotationXML>
            <emma:emma xmlns:emma="http://www.w3.org/2003/04/emma" version="1.0">
              <emma:interpretation id="{AA210D46-2586-4A04-B8E0-791766018AC3}" emma:medium="tactile" emma:mode="ink">
                <msink:context xmlns:msink="http://schemas.microsoft.com/ink/2010/main" type="inkWord" rotatedBoundingBox="22734,8592 2764,6819 2948,4741 22918,6514"/>
              </emma:interpretation>
            </emma:emma>
          </inkml:annotationXML>
          <inkml:trace contextRef="#ctx0" brushRef="#br0" timeOffset="-19151.8188">5891 4405 0,'0'0'0,"0"0"16,0 0 0,0 12-16,-12 12 15,-25 23-15,-23 25 16,-13-1 0,13-24-16,-1 1 15,37-25 1,24-23-16</inkml:trace>
          <inkml:trace contextRef="#ctx0" brushRef="#br0" timeOffset="-18649.5933">6108 3859 0,'0'0'0,"0"0"15,0 0 1,0 12-16,-12 0 16,0 0-1,-12 0-15,0 0 16,0 0-16,-25-1 16,-11 13-1,-13 0-15,1 12 16,11-1-1,1 1-15,11-1 16,13 1 0,12-12-16,12-1 15,0 1-15,-1 12 16,1-1 0,0 1-16,0 11 15,-12-11 1,0 0-16,0-13 15,-1-11 1,-11 0-16,0-12 16,0 0-16,-1-12 15,13-23 1,12-13-16,24-35 16,36-36-1,25 1-15,12 35 16,-85 83-16</inkml:trace>
          <inkml:trace contextRef="#ctx0" brushRef="#br0" timeOffset="-17801.9804">4923 3408 0,'0'0'16,"0"0"-1,0 12-15,-12 12 16,0 24-1,-12-1-15,-1 0 16,1-11-16,12 0 16,-12-1-1,0 13-15,-13 11 16,-11 24 0,-12 0-16,-1-12 15,13-23 1,-1-1-16,13-23 15,12-12-15,0 0 16,12-12 0,0-12-16,-1 0 15,1 0 1,12 0-16,0-11 16,0 11-16,0 12 15,0 0 1,0 0-16,0 0 15,0 0 1,0 12-16,0 11 16,-24 25-1,-12 11-15,-25 12 16,-23 24-16,-13-24 16,97-71-1</inkml:trace>
          <inkml:trace contextRef="#ctx0" brushRef="#br0" timeOffset="-17535.0242">4451 4595 0,'12'-12'0,"25"-11"15,-1-13-15,0 0 16,-12 1 0,-24-1-16,-12 12 15,-12 1 1,0 11-16,0 12 16,0 12-16,11 11 15,13-23 1</inkml:trace>
          <inkml:trace contextRef="#ctx0" brushRef="#br0" timeOffset="-16954.1334">4488 3610 0,'0'0'0,"0"0"15,0 12 1,-13 12-16,-11 11 15,-12 1 1,0-12-16,-1-1 16,1-11-16,-12 0 15,-25 0 1,-24 0-16,-11-12 16,11 12-1,0 0-15,-24 11 16,12 13-1,12 11-15,37 13 16,12-1-16,23-23 16,25 11-1,37 1-15,-37-48 16</inkml:trace>
          <inkml:trace contextRef="#ctx0" brushRef="#br0" timeOffset="-17358.581">4101 5248 0,'0'0'0,"0"0"16,12-12-1,48-24-15,85-23 16,-12 0-16,-133 59 16</inkml:trace>
          <inkml:trace contextRef="#ctx0" brushRef="#br0" timeOffset="-16342.174">3036 3895 0,'0'0'15,"0"0"-15,-12 36 16,-12-1 0,0 1-16,-1-12 15,1-13-15,12-11 16,0 0 0,0-23-16,0-13 15,12-23 1,24-48-16,0-35 15,13 23 1,-1 36-16,12 23 16,-24 37-16,-24 23 15</inkml:trace>
          <inkml:trace contextRef="#ctx0" brushRef="#br0" timeOffset="-16165.1758">2685 4583 0,'0'0'16,"0"0"-16,0 0 16,0 0-1,0 0-15</inkml:trace>
          <inkml:trace contextRef="#ctx0" brushRef="#br0" timeOffset="-15741.7817">2625 3693 0,'0'0'0,"0"0"15,0 24-15,-12 23 16,-12 48 0,-13-23-16,1-13 15,-12-12 1,-1-23-16,-11-12 16,-13-12-1,1-12-15,-1-12 16,1-11-16,11-1 15,13 1 1,-1-13-16,13 24 16,12 1-1,12 11-15,0 12 16,0 0-16,-1 0 16,-11 12-1,-12 23-15,-37 25 16,-11 23-1,11 0-15,13-12 16,60-71 0</inkml:trace>
          <inkml:trace contextRef="#ctx0" brushRef="#br0" timeOffset="-15257.6863">919 4002 0,'0'0'15,"0"0"1,0 0-16,25 24 15,-25-24-15</inkml:trace>
          <inkml:trace contextRef="#ctx0" brushRef="#br0" timeOffset="-37604.9405">20405 5628 0,'0'0'16,"0"0"-16,0 0 16,0 0-1,0 0-15,0 0 16,0 0 0,24 0-16,24 0 15,37 0-15,12 0 16,-25 0-1,1 0-15,-25 0 16,1 11 0,-49-11-16</inkml:trace>
          <inkml:trace contextRef="#ctx0" brushRef="#br0" timeOffset="-37148.6608">20332 5307 0,'0'0'0,"0"0"16,0 12-16,-24 12 15,-36 23 1,-13-11-16,1-1 16,-1-11-1,12 0-15,1-12 16,12-12 0,-1 0-16,1 0 15,12-12-15,11 0 16,13 12-1,0 0-15,0 0 16,0 0 0,-12 12-16,-12 12 15,-25 23-15,-24 24 16,1 0 0,-13 24-16,0-23 15,13 11 1,84-83-16</inkml:trace>
          <inkml:trace contextRef="#ctx0" brushRef="#br0" timeOffset="-36806.8048">19800 5283 0,'0'-11'16,"12"-25"-16,12-35 16,1-36-1,-1-12-15,-24-23 16,-12 47-16,-12 24 16,-13 23-1,-11 13-15,-37 23 16,13 24-1,11 11-15,25 13 16,12 11 0,24 13-16,24-1 15,36 12-15,13-11 16,12 23 0,-85-83-16</inkml:trace>
          <inkml:trace contextRef="#ctx0" brushRef="#br0" timeOffset="-36383.2062">18445 5877 0,'0'0'0,"0"0"15,-12-12 1,0-24-16,12-11 16,12-13-1,13-11-15,23 12 16,25-12-16,11 0 16,-11 23-1,24 12-15,-25 25 16,-24 11-1,1 0-15,-13 11 16,-24 1 0,-12 0-16,-12 12 15,-48 23-15,-13 1 16,-12 11 0,-36 1-16,1-1 15,11-12 1,36-23-16,25-24 15,48 0-15</inkml:trace>
        </inkml:traceGroup>
        <inkml:traceGroup>
          <inkml:annotationXML>
            <emma:emma xmlns:emma="http://www.w3.org/2003/04/emma" version="1.0">
              <emma:interpretation id="{191FEFFF-3DE5-44F9-92F2-BF211DA97EE7}" emma:medium="tactile" emma:mode="ink">
                <msink:context xmlns:msink="http://schemas.microsoft.com/ink/2010/main" type="inkWord" rotatedBoundingBox="20916,8165 18648,7964 18799,6255 21068,6456"/>
              </emma:interpretation>
            </emma:emma>
          </inkml:annotationXML>
          <inkml:trace contextRef="#ctx0" brushRef="#br0" timeOffset="-36136.3489">18748 4560 0,'0'0'16,"0"0"-1,0 11-15,0 25 16,-12 35-16,-12 0 16,-13 24-1,-11 48-15,0 11 16,-1-12-1,49-142-15</inkml:trace>
          <inkml:trace contextRef="#ctx0" brushRef="#br0" timeOffset="-34199.8077">19038 5722 0,'0'0'0,"0"0"16,-12 12-1,0 0-15,-12 0 16,0 0-16,-1 0 16,-11-12-1,12 0-15,0 0 16,0-12-1,11 0-15,13 0 16,0 0-16,0 0 16,13-11-1,11-1-15,12 12 16,0 0 0,-12 12-16,1 0 15,-13 24 1,-24 23-16,-25 13 15,-23 23-15,-1-12 16,-11-12 0,-37 13-16,-12-13 15,24-23 1,97-36-16</inkml:trace>
          <inkml:trace contextRef="#ctx0" brushRef="#br0" timeOffset="-33459.8499">18071 4797 0,'0'0'15,"0"0"1,0 0-16,0 12 16,12 11-16,-12 37 15,0 82 1,-12 1-16,-13-25 15,-11-23 1,-12 0-16,-13-24 16,1-11-1,-1-13-15,13-23 16,-1-24-16,13-12 16,0 0-1,12-12-15,0-23 16,11-48-1,26-71-15,11 59 16,24 12 0,25 12-16,-25 47 15,0 13-15,-11 11 16,-13 24 0,0 11-16,-12 61 15,-36 46 1,-24-11-16,-13 11 15,1-11-15,-1-12 16,13-24 0,-1-24-16,1-11 15,48-48 1</inkml:trace>
          <inkml:trace contextRef="#ctx0" brushRef="#br0" timeOffset="-33222.2865">17405 5628 0,'0'0'0,"0"0"16,-12 23-1,-12 13-15,-12 11 16,-13 1-1,1-13-15,0-11 16,-1-12-16,25 0 16,24-12-1</inkml:trace>
          <inkml:trace contextRef="#ctx0" brushRef="#br0" timeOffset="-33064.9406">17550 5010 0,'0'0'0,"0"0"15,0 0 1,0 12-16,0-12 16</inkml:trace>
          <inkml:trace contextRef="#ctx0" brushRef="#br0" timeOffset="-32601.6144">16994 5117 0,'0'0'15,"0"0"-15,12 12 16,12 0-1,1 24-15,11-1 16,-12 1-16,0-12 16,-12-13-1,0 1-15,0 12 16,-12-12 0,0-12-16,-12 12 15,12-12-15,-12 0 16,-12 12-1,0-12-15,-12 0 16,-1 0 0,-11 0-16,0 0 15,-1 11 1,13-11-16,12 12 16,0 0-16,11 12 15,1 12 1,12 11-16,0 95 15,12 1 1,13-1-16,11 48 16,-36-190-16</inkml:trace>
          <inkml:trace contextRef="#ctx0" brushRef="#br0" timeOffset="-31970.2374">16970 5236 0,'0'0'16,"0"0"-1,0 0-15,0 0 16,0 0-16,0 0 16,0 0-1,0 0-15,0 24 16,-12-1-1,0 13-15,0 0 16,12-13 0,12 1-16,-12-24 15</inkml:trace>
        </inkml:traceGroup>
        <inkml:traceGroup>
          <inkml:annotationXML>
            <emma:emma xmlns:emma="http://www.w3.org/2003/04/emma" version="1.0">
              <emma:interpretation id="{53B0414F-A1BF-4A04-BFF5-823C308AF1B6}" emma:medium="tactile" emma:mode="ink">
                <msink:context xmlns:msink="http://schemas.microsoft.com/ink/2010/main" type="inkWord" rotatedBoundingBox="17740,9572 17395,9541 17714,5947 18060,5977"/>
              </emma:interpretation>
            </emma:emma>
          </inkml:annotationXML>
          <inkml:trace contextRef="#ctx0" brushRef="#br0" timeOffset="-30101.7415">15893 4263 0,'0'0'15,"0"-12"1,12-12-16,-12-11 15,13-1-15,-13 24 16,0-12 0,0 13-16,0-1 15,0 12 1,-13 23-16,-23 49 16,-12 34-16,-1 61 15,13-1 1,36-71-16,12-12 15,12 0 1,13 0-16,11-24 16,0-11-1,1-13-15,-25-23 16,12 0-16,-24-12 16,1 0-1,-13 0-15,0 0 16,0 0-1,-25 0-15,-11 12 16,0 0-16,-13 23 16,13 13-1,-12 11-15,11 0 16,1 13 0,12 46-16,12 13 15,12-1 1,0-11-16,12 59 15,12-12-15,-12-23 16,0 11 0,0 0-16,1 12 31,-13-11-31,-13-37 16,1-47-16,0 12 15,0-23 1,-12-1-16,-24 12 15,-13-11 1,-11 11-16,11-36 16,61-35-16</inkml:trace>
        </inkml:traceGroup>
      </inkml:traceGroup>
    </inkml:traceGroup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07T07:52:40.4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59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1-03-07T07:51:18.775"/>
    </inkml:context>
  </inkml:definitions>
  <inkml:trace contextRef="#ctx0" brushRef="#br0">-22197 7094 0,'0'0'16,"0"0"-16,0 0 16,14-13-16,26-13 15,14-28 1,14-12-16,0-14 16,-27-26-16,-28 0 15,-13 13 1,-13 26-16,-28 1 31,0 26-31,1 13 16,-15 14-1,-12 13-15,-1 13 16,0 27-16,14 0 16,13 13-1,14 14-15,27-14 16,14 0-16,13 0 15,14 0-15,-1 14 16,14-14 0,1 13-16,-1 1 15,-14-14 1,-13 0-16,1 0 16,-28 0-1,0 1 1,-14-1-16,-13 13 15,0 1 1,-27 12-16,13-25 16,-13-1-1,13-13-15,41-40 16</inkml:trace>
  <inkml:trace contextRef="#ctx0" brushRef="#br0" timeOffset="162.7582">-22509 8198 0,'0'0'16,"0"0"-16,14 13 16,-14-13-1</inkml:trace>
  <inkml:trace contextRef="#ctx0" brushRef="#br0" timeOffset="-1542.5161">-19880 6815 0,'0'0'15,"0"0"-15,13 14 16,1 26 0,-1 26-16,1 27 31,-28 0-31,1-13 16,-14-27-1,-1-13-15,1-14 16,14 1-16,-1-14 15,1 1 1,-14-1-16,13-13 16,0 0-16,-13 13 15,-13 0-15,-28 27 16,0 0 0,1 0-16,12 0 15,15-13 1,-1-14-16,0 0 15,14-13-15,0 0 16,0 0-16,14 0 16,-1-13-1,-13 0-15,0-1 16,13 1-16,1-14 16,-1 1-1,-13 12 1,0 1-1,14 0-15,-15 13 16,-12 0 0,-14 13-16,-28 14 15,1 13-15,-27 39 16,13 14 0,14-13-16,26-13 15,1-28-15,27-12 16,14-27-16,13 0 15</inkml:trace>
  <inkml:trace contextRef="#ctx0" brushRef="#br0" timeOffset="-1087.8916">-20179 6191 0,'0'0'15,"0"0"-15,0 0 16,0 13 0,0 14-16,0-27 15</inkml:trace>
  <inkml:trace contextRef="#ctx0" brushRef="#br0" timeOffset="-771.722">-21438 8889 0,'0'0'0,"0"0"15,40 26 1,96 1-16,40-40 16,41-14-16,-1-26 15,-80-14 1,-28 1-16,-27-27 31,1 0-31,-82 93 16</inkml:trace>
  <inkml:trace contextRef="#ctx0" brushRef="#br0" timeOffset="-2429.0724">-18499 6496 0,'0'0'0,"0"14"15,14 26 1,-1 13-16,-13 0 16,0 0-16,-13-13 15,-14 0 1,-14 0-16,-13 0 16,0-27-16,0 0 15,-1 0-15,-26-13 16,13 0-1,-13 0-15,0 14 16,-1-1 0,1 14-16,27 12 31,0 15-31,27-1 16,13 0-16,1-13 15,13 0 1,0-14-16,13 1 15,-13-27 1</inkml:trace>
  <inkml:trace contextRef="#ctx0" brushRef="#br0" timeOffset="-1225.79">-18837 5686 0,'0'0'0,"0"0"16,0 13 0,-27 14-16,-55 52 15,-67 41 1,0-1-16,-13 1 15,-42 13 1,28 13 0,41-39-16,54-41 15,26-26 1,15-14-16,40-26 16</inkml:trace>
  <inkml:trace contextRef="#ctx0" brushRef="#br0" timeOffset="-2244.2527">-19163 8144 0,'0'0'0,"14"0"16,40 0-16,41-13 16,27-27-16,-122 40 15</inkml:trace>
  <inkml:trace contextRef="#ctx0" brushRef="#br0" timeOffset="-3031.0685">-17117 7148 0,'0'0'15,"0"0"1,0 0-1,0 0-15,0 13 16,-14 13 0,1 1-16,13 0 15,0-1 1,13 1-16,1-14 16,0 0-16,13-13 15,0-26-15,0-1 16,0-13-16,-14-13 15,1 0 1,-14 13-16,0 14 16,0 12-1,0 1-15,-14 0 16,1 13-16,-14 0 16,-14 13-16,-13 27 15,-14 13 1,-13 13-16,13 1 15,1-27 1,-1 0 0,14-14-16,-1-12 15,15-1 1,-1-13-16,14 0 16,0-13-1,13-14-15,1 0 16,13 1-16,0-1 15,13 1-15,1-1 16,0 14 0,-14 13-16,13 0 15,-13 0-15,14 13 16,-1 0 0,-13 14-16,-13 0 31,-14-1-31,-28 14 15,-12-13 1,-1-14-16,14 0 16,-1-13-16,15-13 15,13 0 1,0-14-16,0-13 16,13-26-16,0-27 15,28 0-15,13-40 16,27-27-1,-27 14-15,-13 40 16,-14 106 0</inkml:trace>
  <inkml:trace contextRef="#ctx0" brushRef="#br0" timeOffset="-2861.4564">-17943 6005 0,'0'0'16,"0"0"-1,13 13-15,41 13 16,28 1-16,26 0 15,41-14 1,-13-26 0,-42-27-1,-39-13-15,-55 53 16</inkml:trace>
  <inkml:trace contextRef="#ctx0" brushRef="#br0" timeOffset="-4598.2332">-15816 7041 0,'0'0'16,"0"0"-16,0 0 16,13 0-1,14 0-15,27-13 16,41 13-1,41 0 1,-28 0-16,-13 0 16,-41 0-1,-13 13-15,-14 1 16,-14-1-16,-13 0 16,-13 14-1,-28 13-15,-67 13 16,-14 0-16,-27-13 15,-54-14-15,54-12 16,54-14 0,27-14-16,14 1 15,13 0 1,14-14 0,14 1-16,13-14 15,13 0 1,14 0-16,41 0 15,13 14 1,-13 12-16,-14 1 16,-13 13-1,-14 0-15,-14 13 0,-13 1 16,-27 25 0,-54 54-16,-27 14 15,13-1 1,0 27-16,27 0 15,28-40-15,26-13 16,14-27-16,14-13 16,13 0-1,0-14-15,41-12 16,13-14 0,0 0-16,-27-14 15,-13-26-15,-14-13 31,-27 0-31,-14 0 16,-13 0-16,-27 0 16,-14 13-1,-13 13-15,-41 14 16,0 13 0,28 13-16,12 14 15,15 13-15,12 13 16,15 13-16,13 14 15,13-14 1,14 41-16,27 39 16,14 0-1,13-26-15,0-41 16,0-12 0,-54-67-1</inkml:trace>
  <inkml:trace contextRef="#ctx0" brushRef="#br0" timeOffset="-6401.8315">-13392 7586 0,'0'0'0,"14"14"15,-1 12 1,1 14-16,-14 40 16,-27-1-1,-27 14 1,0-13-16,-28 13 16,15-26-1,-1-1-15,0-26 16,0-13-16,14-27 15,0-14 1,27-12-16,27 26 16</inkml:trace>
  <inkml:trace contextRef="#ctx0" brushRef="#br0" timeOffset="-6085.3225">-13717 6403 0,'0'0'16,"0"0"-16,0 0 16,0 14-1,0 26-15,-13 13 0,13 26 16,-14 1-1,1 26-15,-1 27 16,-13 14-16,13-15 16,1-38-1,-1-28-15,1 0 32,-14 1-32,27-67 15</inkml:trace>
  <inkml:trace contextRef="#ctx0" brushRef="#br0" timeOffset="-5753.6707">-14367 7241 0,'0'0'16,"0"13"-1,0 14-15,-14-1 16,1 1-16,-1-1 16,1-12-16,-1-1 15,14-13 1,0 0-16,-13 0 16,-1-13-16,1-14 15,-1-13 1,1-26-1,-1-14 1,14 13-16,0-12 16,0-14-16,0 0 15,0 93 1</inkml:trace>
  <inkml:trace contextRef="#ctx0" brushRef="#br0" timeOffset="-5553.2436">-14773 8171 0,'0'0'16,"0"0"-16,0 0 15,0 0 1</inkml:trace>
  <inkml:trace contextRef="#ctx0" brushRef="#br0" timeOffset="-26753.0425">-3706 7613 0,'0'0'16,"0"0"-16,-13 13 15,-28 14 1,0-1-16,-13-12 16,0-1-1,-14-13-15,-13-13 16,13-1-1,28-12 1,-1-1-16,14 1 16,13-1-1,14 0-15,14-13 16,13 1 0,0 12-16,0 0 15,0 14-15,0 13 16,14 0-16,0 13 15,-1 1 1,-13 12-16,0 1 16,-13 13-16,-14 26 15,-14 27 1,-13 14-16,-13-28 16,-14 1-16,-1 0 15,-39 26-15,-1-13 16,0-26-1,0-28-15,14-25 16,-28-1 0,109-13-1</inkml:trace>
  <inkml:trace contextRef="#ctx0" brushRef="#br0" timeOffset="-23232.4917">-7011 8543 0,'0'0'15,"0"0"-15,0 0 16,0 0-16</inkml:trace>
  <inkml:trace contextRef="#ctx0" brushRef="#br0" timeOffset="-23401.428">-6537 8543 0,'0'0'0,"0"0"16,41-13 0,67 13-16,27-13 15,-26 13-15,-14 0 16,-41 0-16,-14 0 15,-12-14 1,-28 14-16</inkml:trace>
  <inkml:trace contextRef="#ctx0" brushRef="#br0" timeOffset="-23685.7811">-7174 6510 0,'0'0'0,"0"0"16,14 13-1,13 0-15,0 1 16,-27-1-16,0 13 16,-27 14-1,-54 27-15,-68 12 16,13-25-16,41-14 16,28-1-1,12 1-15,28 0 31,27 13-31,27 0 16,68 40-16,14-13 16,-1-13-1,0-14-15,-26 0 16,-1 0 0,-40-26-16,-14 13 15,-14 0-15,-13 26 16,-40 14-16,-15 26 15,-39-13 1,-28 27-16,0 13 16,13 13-1,55-40-15,14-26 16,12-14 0,15-13-1,13 14-15,27 13 16,54-1-1,41 1-15,14-27 16,94 14-16,0-27 16,-13-14-1,54-12-15,-81-1 0,-28-13 16,14-13 0,-27-27-16,-40 0 15,-28-13 1,-81 53-16</inkml:trace>
  <inkml:trace contextRef="#ctx0" brushRef="#br0" timeOffset="-24387.2751">-6266 6589 0,'0'0'16,"0"0"-16,27 0 16,27 14-1,27-1-15,55 0 16,13 1-16,-27-14 15,-41 0-15,-27-14 16,-54 14 0</inkml:trace>
  <inkml:trace contextRef="#ctx0" brushRef="#br0" timeOffset="-24934.6024">-5304 7094 0,'0'0'0,"0"0"16,0 0 0,0 0-16,0 0 15,0 0 1,0 0-1,0 0-15,0 0 16,0 0 0,0 0-16,0 0 15,0 0 1,0 0-16,0 0 16,0 0-16,0 0 15,0 0-15,0 0 16,0 0-16,0 0 15,0 0 1,0 0-16,0 0 16,0 0-1,0 0-15,13 14 32,1 12-32,-1 14 15,1 0-15,-1 0 16,-13 0-1,0 0-15,-13-14 16,-1 1 0,1-14-16,-14 0 15,0 1-15,-14-14 16,14 0-16,0-14 16,0 1-1,0 0-15,13 0 16,1 13-16,-1 0 15,0 0 1,-13 0-16,-13 0 16,-1 13-16,0-13 15,1 0 1,-1 0-16,0 0 16,1-13-1,-1-14-15,-27 0 16,1-26-1,13 0 1,-1-27-16,1 1 16,0-1-16,13-40 15,14-13 1,0 14-16,14 26 16,-1 0-1,14 0-15,14 26 0,-14 67 16</inkml:trace>
  <inkml:trace contextRef="#ctx0" brushRef="#br0" timeOffset="-24703.2311">-5304 6044 0,'0'0'0,"0"0"15,0 0-15,0 0 16,0 0 0,0 0-16,0 0 15</inkml:trace>
  <inkml:trace contextRef="#ctx0" brushRef="#br0" timeOffset="-27369.422">-2974 8636 0,'13'0'0,"55"13"16,135-13-16,82-39 15,53-15 1</inkml:trace>
  <inkml:trace contextRef="#ctx0" brushRef="#br0" timeOffset="-27553.8991">-1416 7068 0,'0'26'15,"-14"28"1,-13 25-16,0-25 16,-41 12-1,14-26-15,0-14 16,-14 1-16,14-14 15,13-13 1,1-13-16,12-14 31,1-12-31,-13-28 16,13 1-16,13 12 16,1 1-1,13 27-15,0-1 16,0 14-1,0 13-15,0 0 16,-14 13-16,-13 27 16,-14 13-16,-26 40 15,-15 0 1,-13 0-16,1 0 16,12-13-1,15-13-15,-28 12 16,95-79-1</inkml:trace>
  <inkml:trace contextRef="#ctx0" brushRef="#br0" timeOffset="-28023.8047">-1186 7374 0,'0'0'16,"-14"13"-16,1 0 15,-14 14 1,-27 39-16,-1 1 16,-12 12-16,-15 1 15,1-13 1,13-14-16,1 0 15,12-27-15,15-12 16,40-14-16</inkml:trace>
  <inkml:trace contextRef="#ctx0" brushRef="#br0" timeOffset="-28271.7529">-455 7546 0,'0'0'16,"-13"0"-16,-14 0 15,0-13 1,0 0-16,0-1 0,13-12 15,0-14 1,1 0-16,13 0 16,13 0-1,15 1-15,-1-1 16,13 13-16,14 14 31,-13 13-31,0 0 16,-1 13-1,-13 14-15,1-1 16,-15 14 0,-13 0-16,-27 13 15,-27 14-15,-14-1 16,-27 14-16,0 13 16,1-13-1,-1-27-15,0-13 16,14-14-16,26-13 15,15-26 1,40 13-16</inkml:trace>
  <inkml:trace contextRef="#ctx0" brushRef="#br0" timeOffset="-29143.3189">223 6736 0,'0'0'0,"0"13"16,0 13-16,13 14 15,1 27-15,-1 13 16,1 13-16,-14 13 16,0-40-1,0 1-15,13-14 16,1-13-1,0-14 1,-1-12-16,-13-14 16,0 0-1</inkml:trace>
  <inkml:trace contextRef="#ctx0" brushRef="#br0" timeOffset="-28757.5245">1212 5912 0,'0'0'16,"-14"0"-16,-81 13 15,-67 13 1,-14-12-16,-55-14 16,42 13-1,26 0-15,28 14 16,13-1-16,13 14 16,42-13-16,26 0 15,14 12 1,27 15-16,13-1 15,28 13 1,13 1-16,14-14 16,-68-53-16</inkml:trace>
  <inkml:trace contextRef="#ctx0" brushRef="#br0" timeOffset="-68073.6024">-143 3705 0,'0'0'0,"0"0"16,0 0-16,14 14 15,13-1 1,27 13-16,41 28 0,13-1 16,-27-13-1,-13 0-15,-14-14 16,-13 1-1,-14-14-15,0 0 16,-13-13-16,-14 0 16,0 0-16,0 14 15,-27 12 1,-41 1-16,-27 13 16,14 0-16,-1-1 15,-12-12 1,-28 13-16,13 0 31,14-14-31,14 1 16,27-1-1,0 1-15,13-14 16,14 1-16,0-1 16,13-13-1,14 0-15</inkml:trace>
  <inkml:trace contextRef="#ctx0" brushRef="#br0" timeOffset="-67694.5735">-983 4091 0,'0'0'0,"0"0"15,0 0 1,0 0-16,-13 13 16,-15 14-16,-26 13 15,14-14-15,-15 14 16,1 0-1,0 13-15,-14 13 16,1 1 0,-1-14-1,0 0-15,14-13 16,0-13 0,13-1-16,14-12 15,0-14 1,0 0-16,27 0 15</inkml:trace>
  <inkml:trace contextRef="#ctx0" brushRef="#br0" timeOffset="-66937.7397">-1308 3705 0,'0'0'0,"0"0"15,0 0 1,-14 14-16,1 12 16,-41 14-1,-28 13 1,-26 14-16,-27-1 15,-1 1 1,-26-14-16,-55 0 16,54-26-16,1-1 15,26-26 1,28 0-16,27-13 16,26 0-16,28-14 15,14 0 1,40-39-16,27-14 15,27 0-15,41 1 16,41-1 0,-14 40-1,-41 27 1,-27-1-16,1 14 16,-15 14-16,-12-1 15,-28 0 1,-14 1-16,-13-1 15,-13 27 1,-14 13-16,-41 13 0,-27 1 16,-40 13-1,-1-14-15,55-13 16,-14-13-16,0 13 16,0-13-1,14 0-15,13 0 31,1 13-31,12 0 16,1 0 0,-13 1-16,-1-1 15,-41 0-15,-26 0 16,13-26 0,27-14-16,14-13 15,13-13-15,28-14 16,40 27-16</inkml:trace>
  <inkml:trace contextRef="#ctx0" brushRef="#br0" timeOffset="-65451.966">-4085 3639 0,'0'0'16,"0"13"-16,13 27 31,15 40-31,-1 26 16,0-13-16,-14-13 16,1-27-1,-1-13-15,1-13 16,-14-1-1,0-13-15,0 1 16,0-1-16,-14 0 16,-26 1-16,-42 12 15,-39 14 1,12 0-16,14 0 16,14 0-16,-14 13 15,-13 0 1,-1 0-1,15 14 1,-1-1-16,14-13 16,13 0-1,14-13-15,-1 0 16,15-13-16,-14-14 16,-1-13-1,28-13-15,27 13 0</inkml:trace>
  <inkml:trace contextRef="#ctx0" brushRef="#br0" timeOffset="-64134.0267">-5386 3852 0,'0'0'0,"0"0"16,-13 0-1,-14 13 1,-14-13-16,1 0 0,-1 0 16,14 0-1,0-13-15,13-1 16,1-12-16,13 12 16,13-12-1,1-1-15,13 1 31,13-1-31,1 14 16,0-1-16,-1 14 16,-13 14-1,-13-1-15,0 14 16,-1 26 0,-13 13-16,-13-13 15,-1 1-15,-13-15 16,-27 1-16,0-13 15,-1-14 1,1 0-16,0-13 16,13-13-1,1 0-15,-1 0 16,-13-1 0,-27-12-1,-1 12-15,1 1 16,-14 13-1,0 0-15,14 13 16,13 1 0,14-1-16,-14 14 15,14 12-15,0 1 16,27 0-16,0 0 16,13 0-1,28 13-15,13 0 16,14 14-16,-1-27 15,28-1 1,13-25-16,14-28 16,-95 14-16</inkml:trace>
  <inkml:trace contextRef="#ctx0" brushRef="#br0" timeOffset="-66706.0483">-1403 2934 0,'0'0'0,"0"0"16,0 0-16,0 0 15</inkml:trace>
  <inkml:trace contextRef="#ctx0" brushRef="#br0" timeOffset="-66068.6879">-2378 2988 0,'0'0'16,"0"0"-16,0 13 15,0-13 1</inkml:trace>
  <inkml:trace contextRef="#ctx0" brushRef="#br0" timeOffset="-66237.5977">-2825 2403 0,'0'0'0,"0"0"15,0 0-15,0 0 16,0 0-1,0 0-15,0 0 16,0 13-16,0 14 16,-14 26-1,1 40-15,13 13 16,0-13-16,13 0 16,1 14-16,-1-1 15,1 14 1,-1-27-16,-13-14 15,0-25 1,0-1-16,0-27 31,0-12-31,0-14 16</inkml:trace>
  <inkml:trace contextRef="#ctx0" brushRef="#br0" timeOffset="-62844.0394">-2879 2031 0,'-28'40'0,"-66"66"15,-1 0 1,-27 40-1,0 14-15,-13-14 16,26-40 0,14-26-16,28-27 15,12-13 1,15 0-16,13-13 16,13-14-16,14-13 15</inkml:trace>
  <inkml:trace contextRef="#ctx0" brushRef="#br0" timeOffset="-65252.2536">-3042 2084 0,'0'0'16,"0"26"0,0-26-1</inkml:trace>
  <inkml:trace contextRef="#ctx0" brushRef="#br0" timeOffset="-64935.8024">-3882 2974 0,'-27'14'15,"-54"12"-15,-95 14 16,13-13-1,28-14-15,13-13 16,13-13-16,28-14 16,27 1-1,27-28-15,27-25 16,40-28-16,28 1 16,13 26-1,28 14-15,40 26 16,-41 27-1,-27 26 1,1 27-16,-15 39 16,-26 15-1,-14 12-15,-13-26 16,-28 26 0,-13 14-16,-41-14 15,-40 0-15,0-26 16,108-80-16</inkml:trace>
  <inkml:trace contextRef="#ctx0" brushRef="#br0" timeOffset="-63948.6769">-5873 2748 0,'0'0'0,"0"0"0,0 14 16,0-14-1</inkml:trace>
  <inkml:trace contextRef="#ctx0" brushRef="#br0" timeOffset="-63685.6044">-7052 3333 0,'0'0'16,"14"0"-16,40 13 16,54 1-1,14-1-15,54-13 16,0-13-16,-40-27 16,-1-13-1,-40 13-15,-95 40 16</inkml:trace>
  <inkml:trace contextRef="#ctx0" brushRef="#br0" timeOffset="-59634.6848">-11346 3639 0,'0'0'15,"0"0"-15,0 0 16,0 0 0,0 0-16,0 0 15,0 0 1,0 0-16,-14 13 0,1 27 16,-14 26-1,-14 41-15,14 12 16,0-26-1,13-13-15,1 13 16,-1 0-16,1 0 16,13-93-16</inkml:trace>
  <inkml:trace contextRef="#ctx0" brushRef="#br0" timeOffset="-60035.5225">-11075 4383 0,'0'0'16,"0"0"-16,0 0 15,0 0 1,0 13-16,0 27 16,-14 13-16,1 27 15,-28 0-15,-13 0 16,-27-1 0,-1-12-16,15-14 15,12-13 1,1 0-16,27-27 15,0-13 1,27 0 0</inkml:trace>
  <inkml:trace contextRef="#ctx0" brushRef="#br0" timeOffset="-60435.9644">-10818 5473 0,'27'0'0,"55"0"16,67-27-16,40-39 15,-40-14 1,-149 80-16</inkml:trace>
  <inkml:trace contextRef="#ctx0" brushRef="#br0" timeOffset="-60636.4476">-9842 3945 0,'0'13'16,"0"40"-16,-14 0 15,0 0-15,1-13 16,-14 0-16,0-13 15,0-14 1,0 0-16,-1 1 16,-12-14-16,13 0 15,0 0 1,0-14-16,-1 1 16,1 0-16,14-1 15,-1 1 1,1 0-16,-1 0 15,1-1-15,13 14 16,0 0 0,0 0-16,-14 0 15,1 0 1,-15 14 0,1 12-16,-13 14 15,-1 0 1,0 13-16,-13 13 15,-13 1 1,12-14-16,1 0 16,54-53-16</inkml:trace>
  <inkml:trace contextRef="#ctx0" brushRef="#br0" timeOffset="-61137.4543">-9436 3878 0,'0'0'15,"0"0"-15,14 13 16,13 14-1,13 0-15,1 12 16,0 1 0,-1 0-16,-13 0 15,0-13 1,-13-1 0,-14 14-16,0 0 15,-27 13 1,-27 14-16,-28 12 15,-12-12-15,12-14 16,15-26 0,67-27-16</inkml:trace>
  <inkml:trace contextRef="#ctx0" brushRef="#br0" timeOffset="-61554.1554">-7919 5074 0,'0'0'0,"0"0"16,0 0-16</inkml:trace>
  <inkml:trace contextRef="#ctx0" brushRef="#br0" timeOffset="-61739.4191">-7810 3732 0,'0'0'0,"0"0"0,0 0 16,0 0-16,0 0 15,0 0 1,0 0 0,0 0-16,13 13 15,14 40 1,0 14-16,-13 13 16,-14-1-1,0-12-15,-14-14 16,1-13-16,-14 13 15,-28 0-15,-53 0 16,-14-13 0,-13-13-16,40-27 15,27 0 1,0-14-16,14 1 16,14 0-16,13-14 31,13 14-31,14-14 15,14 1-15,-1-1 16,14 14 0,14 0-16,-1 13 15,1 13 1,-14 0-16,0 1 16,-13 12-16,-14 27 15,0 27-15,-41 26 16,-13 1-1,-14-14-15,-27-14 16,-13-25-16,13-15 16,27-25-1,68-14 1</inkml:trace>
  <inkml:trace contextRef="#ctx0" brushRef="#br0" timeOffset="-82216.2959">-10723 1645 0,'0'0'16,"0"0"-16,-13 0 0,-15-13 16,-26 13-1,0 0-15,-27 0 16,-14 0 0,-81 13-16,13 14 15,28-1 1,-28 14-1,14 0-15,0 0 16,41 13 0,27-13-16,26 0 15,1 13-15,27-26 16,14-1 0,-1 1-16,14-27 15</inkml:trace>
  <inkml:trace contextRef="#ctx0" brushRef="#br0" timeOffset="13213.4962">-12159 2270 0,'0'0'0,"0"0"15,0 0-15,0 0 16,0 0-16,0 0 16,0 0-1,0 0-15,0 0 16,-13-13-1,13 13-15,0-14 16,0 1-16,-14 0 16,14 13-1,0 0-15,0 0 16,0 0 0,0 0-16,0 0 15,0 0-15,0 0 31,0 13-31,0 0 16,0 14 0,14 0-16,-1-1 15,14 27-15,0-13 16,0 0 0,-13-13-16,-1-1 15,1 1-15,0-14 16,-1 0-1,-13 1-15,0-14 16,0 0-16,0 0 16,0 13-1,0 0-15,-13 0 16,-1 1 0,0-1-1,-13 0-15,0 1 16,0-14-1,0 13-15,27-13 16</inkml:trace>
  <inkml:trace contextRef="#ctx0" brushRef="#br0" timeOffset="-55739.3939">-15207 4171 0,'0'0'15,"0"0"-15,0 13 16,0 13 0,-13 28-16,-28 12 15,-27 14-15,-13 13 16,0-13-1,-1-1-15,28-26 16,-14 1-16,14-15 16,14-12-1,-1-14-15,41-13 16</inkml:trace>
  <inkml:trace contextRef="#ctx0" brushRef="#br0" timeOffset="-57451.9276">-14597 5101 0,'0'0'16,"0"0"-16,0 0 15</inkml:trace>
  <inkml:trace contextRef="#ctx0" brushRef="#br0" timeOffset="-57630.4804">-14651 4317 0,'0'0'0,"0"0"16,-14-14-16,0 1 16,1-27-1,13-13-15,13-27 16,1-13-16,13 0 16,14-13-16,-1 0 15,15-27 1,-15 40-16,-13 26 15,0 14-15,-13 26 16,-1 14 0,-13 13-1</inkml:trace>
  <inkml:trace contextRef="#ctx0" brushRef="#br0" timeOffset="-56379.9734">-14110 4131 0,'0'0'15,"0"0"1,0 0-16,0 0 15,0 0 1,0 13-16,-13 14 0,-1-1 16,-13 1-1,0-1-15,0 1 16,-14-1 0,1-12-16,-1-1 15,0 0 1,1 1-1,-1-14-15,14 0 16,0-14 0,0 1-16,27 13 15</inkml:trace>
  <inkml:trace contextRef="#ctx0" brushRef="#br0" timeOffset="-58366.9846">-13906 5367 0,'0'0'15,"27"0"-15,40 0 32,110-14-32,12-25 0,-189 39 15</inkml:trace>
  <inkml:trace contextRef="#ctx0" brushRef="#br0" timeOffset="-58147.7895">-13324 3493 0,'0'0'0,"0"0"16,0 0 0</inkml:trace>
  <inkml:trace contextRef="#ctx0" brushRef="#br0" timeOffset="-58601.9115">-12592 3785 0,'0'13'0,"0"27"15,-14 13 1,1 1-16,-15-15 16,15-12-1,-1-14-15,1 1 16,-1-14-16,1 0 15,-1-14-15,1 1 16,-1 0 0,1-1-16,13 14 15,0 0 1,0 0-16,0 0 16,0 27-1,-14 13 1,0 13-16,1 14 15,-1-14 1,-26 13-16,-1-13 16,0 0-16,-13-13 15,-41 0 1,-13-13-16,-27-27 16,26-14-16,28 1 15,0-13-15,26-1 16,15 0-1,13-26-15,27-26 16,13-14 0,28-1-16,13 28 15,0 13-15,-54 53 16</inkml:trace>
  <inkml:trace contextRef="#ctx0" brushRef="#br0" timeOffset="-59149.7078">-12267 3559 0,'0'0'0,"0"0"15,0 0 1,13 27-16,1 39 0,-14 67 16,-27 27-1,0-54-15,0-13 16,-1-13-1,1-14-15,0-39 16,27-27-16</inkml:trace>
  <inkml:trace contextRef="#ctx0" brushRef="#br0" timeOffset="-82670.344">-12078 2629 0,'0'0'0,"0"13"16,0 0-16,0 1 16,0 12-1,-13-12-15,-1-14 16,-13 0-16,-13 0 16,-1-14-1,-13 14-15,-14-13 31,-27 13-31,-13 0 16,13 13-16,14 1 16,13 12-1,14 1-15,13-1 16,14 1 0,13-1-16,1 1 15,13 0-15,13-1 16,15 14-16,39 0 15,-67-40 1</inkml:trace>
  <inkml:trace contextRef="#ctx1" brushRef="#br0">-12335 2075 0</inkml:trace>
  <inkml:trace contextRef="#ctx0" brushRef="#br0" timeOffset="-55290.8288">-16480 4237 0,'0'0'0,"0"0"15,0 0 1,-14 13-16,-13 1 16,-14-1-1,1 0-15,-1-13 16,1-13-16,12 0 15,1-14-15,14-13 16,-1-26 0,28-14-16,13-13 15,0 0 1,14 0-16,13-27 16,0 1-16,-27 26 15,0 13-15,-27 40 16,0 27-1,0 13-15</inkml:trace>
  <inkml:trace contextRef="#ctx0" brushRef="#br0" timeOffset="-55120.846">-16954 5353 0,'0'0'15,"0"0"-15</inkml:trace>
  <inkml:trace contextRef="#ctx0" brushRef="#br0" timeOffset="-53772.0398">-17564 3865 0,'0'0'0,"0"0"16,0 0 0,0 0-16,0 0 15,0 26 1,0 28-16,-27 25 16,-14 28-1,-26 39 1,-28 0-16,13-40 15,-12 1 1,26-67-16,68-40 16</inkml:trace>
  <inkml:trace contextRef="#ctx0" brushRef="#br0" timeOffset="-52786.2943">-18025 3240 0,'0'13'15,"0"41"1,-13 52-16,-14-13 16,0 0-1,0-13-15,-1-27 0,1-13 16,14-14 0,-14-12-1,0-1-15,0-13 16,-1 0-1,-12-13-15,-1-1 16,1 1 0,-15 0-16,1-1 15,0 1 1,13 0-16,1 13 16,-1 13-16,-13 27 15,-14 27 1,-13 12-16,0 14 15,13-13-15,-13 13 16,13-13-16,0 26 16,-13 27-1,13-27-15,0-13 16,1 0 0,-28 0-16,14-13 15,-1-27 1,15-13-1,12-26-15,1-28 16,54 14 0</inkml:trace>
  <inkml:trace contextRef="#ctx0" brushRef="#br0" timeOffset="-53333.9068">-18187 4383 0,'0'0'0,"0"0"16,0 0-16,-14 0 16,1-13-1,-14 0-15,13-1 16,1 1-1,-1 0-15,14-1 16,0-25 0,14-1-1,-1 0-15,14 0 16,14 13 0,-1 14-16,-12 13 15,-15 0 1,1 13-16,-14 1 15,-14 26-15,-13 13 16,-14 13-16,-53 54 16,-28-1-16,-14-12 15,41-41 1,14-26-16,13-13 16,68-27-1</inkml:trace>
  <inkml:trace contextRef="#ctx0" brushRef="#br0" timeOffset="-52369.5848">-18756 3293 0,'13'-26'0,"69"-41"16,40-26 0,-28 0-16,-12-26 15,-42 12 1,-13 28-16,-13 12 15,-14 1-15,-14 12 32,-13 15-32,-54-1 15,-41 26 1,14 28-16,-1 12 16,28 27-1,13 14-15,28-1 16,13 14-16,27-13 15,27-1-15,54 0 16,82 1 0,-1-27-16,-26-27 15,-136-13-15</inkml:trace>
  <inkml:trace contextRef="#ctx0" brushRef="#br0" timeOffset="-32166.6401">-26884 5393 0,'0'0'16,"0"0"-16,0 0 15,0 0-15</inkml:trace>
  <inkml:trace contextRef="#ctx0" brushRef="#br0" timeOffset="-31218.5042">-28537 3320 0,'0'0'16,"41"13"-16,67 14 0,41-1 15,27-26 1,28-26-16,-204 26 16</inkml:trace>
  <inkml:trace contextRef="#ctx0" brushRef="#br0" timeOffset="-31465.4846">-27047 3160 0,'0'0'0,"0"0"0,14 40 16,-14 13 0,0 1-16,-14 12 31,1-13-31,-14 0 16,0-13-1,13 0-15,0-13 16,1-1-1,-1 1-15,1-14 16,-14 14 0,0-1-16,0 1 0,-14 13 15,-13 0 1,0 0-16,-1-1 16,1 1-16,-14 0 15,1 0 1,13-13-16,-1-1 15,1-13-15,-14 14 16,1-14-16,-15 1 16,-26-1-1,0 0-15,13-13 16,14 0 0,-1 0-16,-13 0 15,1 0 1,12 0-1,28 0-15,14 0 16,-1 0 0,14 0-16,27 0 15,0 0 1,13 14-16,14-1 16,14 0-16,-41-13 15</inkml:trace>
  <inkml:trace contextRef="#ctx0" brushRef="#br0" timeOffset="-30432.4995">-26410 3652 0,'0'0'0,"0"0"15,0 27 1,-14 39-16,-13 14 16,-13 26-1,-1-26-15,0 0 16,14-27-1,0-13-15,-13-14 0,-1 1 32,27-14-17,-13 1-15,0-14 16,14 0-16,-14-27 16,-14-13-1,14-13-15,0 0 16,0 0-16,13 13 15,1 13 1,13 14-16,0 13 16,-14 0-1,-13 26-15,-14 28 16,-13 12-16,0 14 16,-14 0-16,-13-1 15,-27 1-15,108-80 16</inkml:trace>
  <inkml:trace contextRef="#ctx0" brushRef="#br0" timeOffset="-1.2096E9">-718 1087 0,'0'0'0,"0"0"16,12 0-1,35-12-15,23 0 16,1-11 0,12 12-16,-1-1 15,12 1 1,-11-1-16,-24 12 15,-24 0 1,-35 0-16</inkml:trace>
  <inkml:trace contextRef="#ctx0" brushRef="#br0" timeOffset="-1.2096E9">1437 0 0,'0'0'0,"0"0"0,0 0 16,-23 12-1,-12 11-15,-48 12 16,-23 22-16,-12 13 16,12-1-1,24-11-15,-1-12 16,24 0 0,24-11-16,12 0 15,11-12 1,24 11-16,-1-10 15,13-1 1,-1 0-16,1-12 16,0-11-16,-1 0 15,-11-11 1,0-1-16,-12 1 16,0-12-1,0-1-15,-12 1 16,0 0-1,-23 0-15,-12 12 16,-12-1-16,-12 0 16,0 24-1,13 0 1,-13 11-16,12 23 16,-12 12-16,1-1 15,11-10 1,0-1-16,12-11 15,11-12 1,36-23-16</inkml:trace>
  <inkml:trace contextRef="#ctx0" brushRef="#br0" timeOffset="-1.2096E9">589-115 0,'0'0'0,"0"0"15,0 0 1,12 0-16,12 0 16,-1 0-16,24 0 15,0-12 1,24 1-16,23-13 15,12 1 1,-11 12-16,-25-12 16,-11 11-16,12-11 15,-24 11 1,12 1-16,-59 11 16</inkml:trace>
  <inkml:trace contextRef="#ctx0" brushRef="#br0" timeOffset="-1.2096E9">165-92 0,'0'0'0,"0"0"16,-11 0-16,-13 0 16,12 0-1,-11 0-15,-1-12 16,12 12 0,0 0-16,12 0 15,0 0 1,0 0-16,0 0 15,0 0 1,0 0-16,0 12 16,0-1-16,0 24 15,-11 0 1,-1 22-16,-12 13 16,-11-1-1,-12-11-15,0-12 16,-12 0-1,0-11-15,-47 0 16,-12-12-16,24-23 16,11-12-1,25 1-15,-1-12 16,12-12 0,11 0-16,13-11 15,11-12 1,12 12-16,23-12 15,36 12-15,36-12 16,22 12 0,-11 11-16,-11 12 15,-95 23 1</inkml:trace>
  <inkml:trace contextRef="#ctx0" brushRef="#br0" timeOffset="-1.2096E9">-565-520 0,'0'0'15,"0"0"1,-12-11-16,0-1 0,-11 0 31,11 1-31,0-1 0,0 1 31,12-1-31,12-11 16,12 0-16,-1 0 0,13 11 16,-13 1-1,13 11-15,-1 0 16,-35 0 0,177 92-16,-177-92 15,0 0 1,0 12-16,-12 11 15,-12 0 1,-11 0-16,0 0 16,-1-11-1,-11-1-15,12-11 16,0-11-16,11-1 16,0 1-1,13-1-15,11 1 16,0-1-1,11 0-15,1 1 16,-12 11-16</inkml:trace>
  <inkml:trace contextRef="#ctx0" brushRef="#br0" timeOffset="-1.2096E9">-306-601 0,'0'0'15,"0"0"-15,0 0 16,0 0-1,0 0-15</inkml:trace>
  <inkml:trace contextRef="#ctx0" brushRef="#br0" timeOffset="-1.2096E9">-530-555 0,'0'0'16,"0"0"0,0 0-16,0 0 15,0-11 1,12-1-16,0 1 15,0-1 1,11 1-16,-23 11 16</inkml:trace>
  <inkml:trace contextRef="#ctx0" brushRef="#br0" timeOffset="-1.2096E9">-2132-219 0,'0'0'16,"-12"11"-16,-11 12 16,-24 35-1,0 35-15,0-1 16,23-11 0,12-12-16,12 1 15,12 11 1,12 11-16,23 0 15,0-22 1,-12-24-16,0 0 16,-11-11-16,0-12 15,-13 0 1,1-11-16,0-1 16,-12-11-1,0 0-15,0 0 16,0 0-1,0 0-15</inkml:trace>
  <inkml:trace contextRef="#ctx0" brushRef="#br0" timeOffset="-88833.6914">-2839 290 0,'0'0'15,"0"0"-15,0 0 16,0 13 0,-13 13-16,-14 14 15,-14 14-15,-13 12 16,0 0-1,-1 1-15,1-1 16,-14 1-16,-13-1 16,0-13-1,-55 1-15,28-28 16,27-13-16,13-13 16,27 0-1,41 0 1</inkml:trace>
  <inkml:trace contextRef="#ctx0" brushRef="#br0" timeOffset="-88201.6945">-3015-69 0,'0'0'0,"-41"26"16,-40 28-16,-27-15 16,-41 1-1,13-13-15,1-27 16,26-13-16,1-1 16,-14-12-1,0-1 1,27 1-1,14 12-15,13 1 16,14 13-16,14 13 16,-1 1-1,0 12-15,14 14 16,0 26 0,14-12-16,-1-1 15,1 0-15,13-53 16</inkml:trace>
  <inkml:trace contextRef="#ctx0" brushRef="#br0" timeOffset="-87184.4417">-3652-907 0,'14'-13'0,"0"-13"16,-1-14-16,1 0 15,-14 0 1,-27-13-16,-28 0 15,-12 26-15,-28 0 16,-41 41 0,-40 39-16,27 13 15,27 14-15,41-13 16,27-14 0,27-13-16,0-1 15,27 15 1,27 12-1,68 27-15,81 0 16,0-13 0,40-27-16,-26-13 15,-54-27 1,-14 1-16,-28-14 16,-12-14-16,-28-12 15,0-1-15,-54 27 16</inkml:trace>
  <inkml:trace contextRef="#ctx0" brushRef="#br0" timeOffset="-86180.5772">-3868-627 0,'0'0'16,"-176"186"0,162-173-16,-40 14 15,-27 12-15,-14 1 16,13-13 0,1-1-16,27-12 15,-14-1-15,68-13 16</inkml:trace>
  <inkml:trace contextRef="#ctx0" brushRef="#br0" timeOffset="-87853.8584">-4437 1805 0,'27'0'16,"41"-14"-16,13 1 16,0-13-1,27-1-15,-108 27 16</inkml:trace>
  <inkml:trace contextRef="#ctx0" brushRef="#br0" timeOffset="-1.20959E9">-5218 301 0,'0'0'16,"0"-12"-16,12-11 15,-12 0 1,0 0-16,0-12 16,-12 12-16,0 11 15,0 1 1,1 11-16,-13 0 0,-11 11 16,-1 13-1,-23 10 1,1 1-16,-1 0 15,0-12 1,0 0-16,12-12 0,11-11 16,1 0-1,12 0-15,-1-11 16,12-1 0,0-11-16,1-12 15,11-11 1,11 0-1,1-12-15,0 12 16,12 0-16,-13 11 16,1 0-16,0 1 15,-12 11 1,0 0-16,-12-1 16,0 13-1,-11-1-15,-13 12 16,1 0-1,0 12-15,-1-1 16,1 1-16,0 0 16,11-1-1,12 12-15,12 0 16,0 0 0,12 12-16,0 0 15,0 11 1,-1 0-16,1-11 15,0-12 1,-12 12-16,0-12 16,0-12-16,0 1 15,-12 11 1,-11 0-16,-24 0 16,-1-11-1,-10-12-15,10-12 16,1 1-1,12-12-15,0-12 16,11 0-16,1-23 16,-1 1-1,12-1-15,0 0 16,12-11 0,0-12-16,0-12 15,0 24 1,0 11-16,0 12 15,0 23 1,0 11-16,0 12 16,0 0-16</inkml:trace>
  <inkml:trace contextRef="#ctx0" brushRef="#br0" timeOffset="-1.20959E9">-5548 220 0,'0'0'16,"0"0"-16,0 0 16,-12 11-1,1 1-15,-1-1 16,0 13 0,12-13-16,0 12 15,0 0 1,12 1-16,0-1 15,-1-12 1,1 1-16,0-1 16,11 1-16,-11-1 15,0-11 1,0 0-16,0 0 16,-1 0-1,13-11-15,-1-1 16,1 1-1,-12-12-15,0 0 16,-1-1-16,1 13 16,0-1-1,-12 1-15,0 11 16,0 0 0,0 0-16,0 0 15,0 0 1,0 0-16</inkml:trace>
  <inkml:trace contextRef="#ctx0" brushRef="#br0" timeOffset="-1.20959E9">-5430 428 0,'0'0'16</inkml:trace>
  <inkml:trace contextRef="#ctx0" brushRef="#br0" timeOffset="-1.20959E9">-5783 359 0,'0'0'0</inkml:trace>
  <inkml:trace contextRef="#ctx0" brushRef="#br0" timeOffset="-1.20959E9">-6749 139 0,'0'0'16,"0"0"-1,11 11-15,13 13 16,-12-1-1,-1 0-15,-11 0 16,0 12-16,-23-1 16,-12 13-1,-13-1-15,-10 0 16,10-11 0,-10-1-16,10-11 15,1-11 1,47-12-16</inkml:trace>
  <inkml:trace contextRef="#ctx0" brushRef="#br0" timeOffset="-1.20959E9">-6761 197 0,'0'0'0,"0"0"0,0 0 15,0 0 1,-12-12-16,-12-11 16,1 0-16,-1 0 15,-11 0 1,11 0-16,1-12 16,-1 12-1,13 11-15,-1 1 16,0-1-1,0 1-15,12 11 16,0 0 0,0 0-16,0 0 15,12 11-15,12 12 16,23 12 0,12 11-16,-12-23 15,-12 0 1,0 0-16,-35-23 15</inkml:trace>
  <inkml:trace contextRef="#ctx0" brushRef="#br0" timeOffset="-1.20959E9">-6926-23 0,'0'0'16</inkml:trace>
  <inkml:trace contextRef="#ctx0" brushRef="#br0" timeOffset="-1.20959E9">-7362-520 0,'0'0'15,"12"35"-15,11 34 16,1 24 0,0-1-16,-13 12 15,1-11-15,-12-36 16,0-22-16,0 0 31,0-24-31,0 1 0,-23-1 16,-13-11-1,-11-11-15,0-12 16,-12 0-16,-12-1 16,12 1-1,1 12-15,10 11 16,1 0-1,12 11-15,0 1 16,-1 11-16,13 12 16,11 11-1,0 12-15,12-1 16,12 13 0,12-12-16,-1 11 15,1-23 1,-24-46-16</inkml:trace>
  <inkml:trace contextRef="#ctx0" brushRef="#br0" timeOffset="-1.20959E9">-9459 1052 0,'0'0'0,"36"-12"15,46 1 1,-82 11-16</inkml:trace>
  <inkml:trace contextRef="#ctx0" brushRef="#br0" timeOffset="-1.20959E9">-9400-81 0,'0'0'16,"-47"23"-16,-35 12 15,-24 11 1,-12 24-16,-47-1 0,-12-11 31,24-12-31,-24-11 16,1-12-1,58-23-15,24-12 16,35 1-16,12-1 16,11-11-1,13 0-15,11-12 16,12-11-16,35-12 16,48-23-16,23 24 15,0 22 1,-12 12-16,0 11 15,-11 12 1,-13 0-16,-23 12 16,-23-12-16,-12 11 15,-12-11 1,-12 23-16,-35 12 16,-36 11-1,-46 24 1,-12-1-16,23-11 15,23-12-15,25 0 16,11-11-16,12 0 16,11-12-1,13 0 1,11 0-16,12 0 16,0 0-16,12 0 15,11 12 1,13 0-16,-1-1 15,-11-11 1,-1 1-16,-11-13 16,-12 1-16,0-1 15,-12 1 1,-11 11-16,-24-12 16,-48 1-1,-22-12-15,22-12 16,25-11-1,-1-11-15,12-13 16,12 13-16,23-1 16,13 0-1,11 1-15,11-1 16,13-11 0,35-12-16,47-23 15,12 12 1,11-1-16,1 1 15,-130 69 1</inkml:trace>
  <inkml:trace contextRef="#ctx0" brushRef="#br0" timeOffset="-1.20959E9">-10107 220 0,'0'0'0,"12"-23"15,12-35 1,11-11-16,0 11 16,-11 12-1,11-1-15,-11 13 16,-1 11-1,1-1-15,0 13 16,23-1-16,0 1 16,12 11-1,0 0-15,-1 0 16,-10 0 0,-48 0-16</inkml:trace>
  <inkml:trace contextRef="#ctx0" brushRef="#br0" timeOffset="-1.20959E9">-8599-300 0,'0'0'0,"0"0"16,-23 0 0,-1 0-16,-23 11 15,0 12 1,0 1-16,11-1 15,25 0 1,-1 0-16,12 0 16,12 12-16,11-1 15,12 1 1,36 0-16,0-12 16,-12 0-1,-24-12-15,-11 1 16,-13-12-1,-11 0-15,0 0 16,0 0-16,-11 12 16,-1-1-1,0 1-15,-11-12 16,-1 0 0,0 0-16,-11 0 15,0-12 1,11 1-16,-11-1 15,-1 0 1,-11 1-16,0-1 0,-12 12 16,0 0-16,12 12 15,12-1 1,0 13-16,-1-1 16,1 0-1,-12 23-15,12 0 16,-13 0-1,1 12-15,0 0 16,-12 0-16,12 0 16,0-1-1,0-10-15,12-24 16,11-12 0,24-11-16</inkml:trace>
  <inkml:trace contextRef="#ctx0" brushRef="#br0" timeOffset="-1.20959E9">-8764-693 0,'0'0'16,"0"0"0</inkml:trace>
  <inkml:trace contextRef="#ctx0" brushRef="#br0" timeOffset="-1.20959E9">-9812-751 0,'0'0'0,"0"0"0,0 0 15,0 0 1,0 0-16,0 0 15</inkml:trace>
  <inkml:trace contextRef="#ctx0" brushRef="#br0" timeOffset="-1.20959E9">-10825-947 0,'0'0'15,"0"0"1,12 11-16,-12 1 15,0 11 1,11 11-16,1 13 16,-12-1-16,12 35 15,0 34 1,-1-11-16,1-11 16,12 11-1,-12-12-15,-1 1 16,1-12-1,0-35-15,-12-46 16</inkml:trace>
  <inkml:trace contextRef="#ctx0" brushRef="#br0" timeOffset="-1.20959E9">-11815 197 0,'0'0'16,"0"0"-1,0 0-15,-11 23 16,-13 0-1,-11 0-15,-12 12 16,-12 11-16,-12 0 16,-47 24-1,-11-1-15,11 0 16,24-23 0,35-11-16,12-12 15,11-11 1,13-12-16,23 0 15</inkml:trace>
  <inkml:trace contextRef="#ctx0" brushRef="#br0" timeOffset="-1.20959E9">-12156-924 0,'0'0'0</inkml:trace>
  <inkml:trace contextRef="#ctx0" brushRef="#br0" timeOffset="-1.20958E9">-12168-543 0,'0'12'0,"0"34"0,0 23 15,-12 12 1,0 0-16,1 11 16,11 1-1,0-12-15,0-12 16,0-69-1</inkml:trace>
  <inkml:trace contextRef="#ctx0" brushRef="#br0" timeOffset="-1.20958E9">-12215-289 0,'0'0'0,"0"0"16,0-11-16,0-1 15,0-22 1,-12-1-16,12-11 16,0-1-1,0 1-15,0 11 16,0-11-1,0 0-15,0-12 16,0-11-16,0 0 16,0 11-1,0 0-15,0 23 16,0 12 0,0 0-16,0 12 15,0 11 1,0 0-16,0 0 0,0 0 15,0 23 1,0 23-16,0 12 16,0 11-16,0 12 15,-12 11 1,0 12-16,12-23 16,0-23-1,0-12-15,0-11 16,0-12-1,0-11-15,0-1 16,0 1-16,0-12 16,0 0-1,0 0-15,0-12 16,0-11 0,0-23-16,0-23 15,12 11 1,0 11-16,-12 1 15,0 0 1,0 0-16,0 0 16,12 11-16,-12 0 15,0 12 1,0 12-16,0-1 16,0 12-1,0 0-15,0 0 16,12 23-1,-1 12-15,-11 57 16,0 70-16,-11-35 16,-1-23-1,12-104-15</inkml:trace>
  <inkml:trace contextRef="#ctx0" brushRef="#br0" timeOffset="-83240.131">-12674 409 0,'0'0'0,"0"0"16,0 0-1,0 0-15,0 0 16,-13 14-16,-14 12 15,-14 14-15,-13 53 16,-27 53 0,13-13-16,-13 13 15,-1-13 1,15-13-16,-1-14 16,27-39-16,1-14 15,12-13-15,15-14 16,13-12-1,0-14-15,0 0 16,0 0 0,13-40-1,28-40-15,0-26 16,13-14 0,0-13-16,-13-13 15,-1 40 1,-13 26-16,-13 40 15,0 0-15,-1 13 16,1 1-16,-14 13 16,0 13-1,13 0-15,14 13 16,14 13 0,40 54-16,14 27 15,-14-14-15,1-14 31,12 1-31,-12-13 16,-1-1 0,-13-13-16,13 0 15,-13-26-15,-68-27 16</inkml:trace>
  <inkml:trace contextRef="#ctx0" brushRef="#br0" timeOffset="-1.20958E9">-13205-196 0,'0'0'15,"47"81"-15,-47-81 16,0 11-1,0 12-15,0 12 16,0-12-16,0-11 16,0-1-16,-11-11 15,-1 0 1,-12 0-16,-23-11 16,-47-12-1,-12-1-15,23 1 16,13 12-1,23-1-15,0 12 16,11 0-16,13 12 16,-1-1-1,1 12-15,11 12 16,0 0 0,0 11-16,12 12 15,12-12 1,-12-46-16</inkml:trace>
  <inkml:trace contextRef="#ctx0" brushRef="#br0" timeOffset="-1.20958E9">-13688 647 0,'0'0'15,"0"0"-15,0 0 16</inkml:trace>
  <inkml:trace contextRef="#ctx0" brushRef="#br0" timeOffset="-1.20958E9">-18129-346 0,'0'0'0,"0"0"16,0 0-1,0 0-15,0 0 16,0 0-16,0 0 31,12 11-31,0 12 16,12 0-16,23 0 16,0 1-16,-47-24 15,259 127 1,-259-127-16,0 0 15,0 0-15,0 0 16,0 0 0,0 0-16,0 0 15,-12 11 1,-11 1-16,-25 22 16,-46 13-1,0 10-15,23-10 16,1-13-1,11 1-15,12 0 16,23-12-16,0-12 16,1 1-1,-1-1-15,13-11 16,11 0 0</inkml:trace>
  <inkml:trace contextRef="#ctx0" brushRef="#br0" timeOffset="-1.20958E9">-18647-786 0,'0'0'16,"0"0"-16,-12 12 15,1 11 1,-1 0-16,-24 23 16,1 1-16,-24 22 15,-12 0 1,-11 12-16,-12-11 16,23-24-1,24-12-15,12-10 0,11-13 16,12 1-1,1-1-15,11-11 16,0 0 0,23 12-16,12-1 15,13 1-15,-48-12 16,306 69 0,-306-69-16,0 0 15,0 0 1,0 0-16,0 12 15,0 11 1,-12 12-16,-23 22 16,-12-10-16,-36-1 15,-23 0 1,12-11-16,0-12 16,-1-12-1,13-11-15,11-11 16,12-1-1,24-11-15,11 12 16,13-13-16,11 1 16,11 0-1,13-11-15,11 10 16,1 1 0,-1 12-16,0-1 15,1 12 1,-1 0-16,-11 12 15,-1-1 1,-11 12-16,0 1 16,-12 10-16,-12 12 15,-12 1 1,-11-1-16,-36 0 16,-35 0-1,24-11-15,11-12 16,1 0-1,11 0-15,12-11 16,11-12-16,36 0 16</inkml:trace>
  <inkml:trace contextRef="#ctx0" brushRef="#br0" timeOffset="-1.20958E9">-19189-763 0,'0'0'0,"0"0"15,0 12 1,0-12-16</inkml:trace>
  <inkml:trace contextRef="#ctx0" brushRef="#br0" timeOffset="-1.20958E9">-20025-924 0,'0'0'0,"0"11"16,12 24-1,11 34-15,1 12 16,-1 58-1,1-24-15,-1-22 16,-11 11-16,0-23 16,0 0-1,0-24-15,-12-57 16</inkml:trace>
  <inkml:trace contextRef="#ctx0" brushRef="#br0" timeOffset="-1.20958E9">-20532-485 0,'0'0'0,"0"0"16,12 23-16,12 0 16,11 23-1,12 1-15,0-1 16,12 0 0,-12 0-16,0 12 15,-11 0 1,-1 0-16,-11-12 0,-13 0 15,-11-11 1,-11-12-16,-13 0 16,-23 0-16,-36-11 15,1-24 1,0-11-16,23-12 16,23 1-1,13-1-15,23-11 16,47-35-1,71-12-15,35 1 16,12 23-16,-165 69 16</inkml:trace>
  <inkml:trace contextRef="#ctx0" brushRef="#br0" timeOffset="-1.20958E9">-15042 671 0,'0'0'0,"0"0"16,0 0 0,0 0-1,0 0-15,0 0 16,0-12-16,11-11 31,1-23-31,0-1 0,12-33 16,-1-13-16,12-23 15,13 1 1,-1 34-16,12 0 16,11 12-1,1-1-15,0-10 16,-1-1-1,1 11-15,0 24 16,-1 0-16,-23 23 16,1 0-1,-13 11-15,-12 24 16,-11 11 0,-12 23-16,-23 23 15,-36 24 1,-12-1-16,0-22 15,1-1 1,-13-23-16,13-11 16,11-24-16,12 1 15,11-12 1,13 0-16,-1 0 16,1 0-1,-25 23-15,-10 12 16,10-12-1,1 0-15,0-12 16,0 1-16,0-12 16,0-12-1,12 1-15,-1-12 16,13 0 0,11 0-16,0-1 15,12 1 1,12 0-16,11-11 15,1-1 1,0 12-16,-1 11 16,1 1-16,-1 11 15,-11 0 1,0 11-16,-12 1 16,0 22-1,-36 36-15,-34 22 16,-13 1-1,1-12-15,-1-12 16,13-23-16,11-11 16,0-12-1,24-11-15,35-12 16</inkml:trace>
  <inkml:trace contextRef="#ctx0" brushRef="#br0" timeOffset="-1.20958E9">-15608 23 0,'0'0'0,"0"0"16,0 0-1,0 0-15,0 0 16,0 0-16,-12 12 16,-35 34-1,-35 23-15,-12 1 16,23-24 0,12-11-1,12-1-15,47-34 16</inkml:trace>
  <inkml:trace contextRef="#ctx0" brushRef="#br0" timeOffset="-1.20958E9">-15643-300 0,'0'0'16,"0"0"-16,-12 11 16,-11 12-1,-25 24-15,-22-1 16,-1-11 0,0-1-16,-11-11 15,-59 12 1,11-12-16,12 0 15,-11 0 1,-36-11-16,12-1 16,35 1-16,24-12 15,-1 0 1,36 0-16,12 0 16,12 0-1,11 0-15,13 0 0,11 0 31,0 0-31,0 0 16,23 0-16,24 12 0,36-1 16,35-11-1,-12 0-15,-12 12 16,-12-1 0,-11-11-1,-24 0-15,12 0 16,-12-11-16,-47 11 15</inkml:trace>
  <inkml:trace contextRef="#ctx0" brushRef="#br0" timeOffset="-1.20958E9">-17269-346 0,'0'0'0,"0"0"16,12 0 0,71-12-16,58-11 15,0 0 1,24 0-16,35 0 15,-46-12-15,-154 35 16</inkml:trace>
  <inkml:trace contextRef="#ctx0" brushRef="#br0" timeOffset="-77322.6695">-22062 143 0,'0'0'0,"0"0"16,-13 14-1,-14-1-15,0 14 16,-27 12-16,-28 15 15,-26-1 1,13 13-16,0 1 16,28-14-16,12 0 15,15-13-15,-1-14 16,14 1 0,13-14-16,14-13 15</inkml:trace>
  <inkml:trace contextRef="#ctx0" brushRef="#br0" timeOffset="-76297.7861">-23335-561 0,'0'0'0,"14"0"31,13-13-31,13-1 16,42-12 0,12-1-16,15 1 15,-1-1 1,1 1-16,-28-1 15,-81 27-15</inkml:trace>
  <inkml:trace contextRef="#ctx0" brushRef="#br0" timeOffset="-76582.9099">-22725-242 0,'0'0'15,"-14"0"-15,-26 27 16,-42 26-16,1 0 16,13 13-1,14 1-15,27-14 16,13 0-1,28-13-15,13 0 16,0 0-16,14-14 16,-1-12-16,-12-1 15,-15-13-15,1-13 16,-1-1 0,-13-12-16,0-1 15,-27-13 1,-14 14-16,-13-1 15,-27 14 1,0 13 0,-1 26-16,1 14 15,0 13 1,-14 1-16,14-1 16,13 0-1,14-13-15,0 13 16,-1 13-16,15 1 15,-1-1-15,14-12 16,0-15 0,0-12-16,0-14 15,0 1-15,0-14 16,-1-14 0,28 14-1</inkml:trace>
  <inkml:trace contextRef="#ctx0" brushRef="#br0" timeOffset="-77801.6458">-21384-149 0,'0'0'15,"27"13"-15,41 14 16,-1-14-1,-12 0-15,-15 1 16,-13-1 0,-13-13-16,-1 13 31,-13-13-31,0 0 16,-13 14-16,-28 12 15,-27 27 1,-26 1-16,-1 12 15,-27 0 1,0 1-16,27-14 16,14 0-16,13-13 15,28-13-15,-1-1 16,14 1 0,13-1-16,1-12 15,-1-1 1,14-13-16,0 0 15</inkml:trace>
  <inkml:trace contextRef="#ctx0" brushRef="#br0" timeOffset="-75478.6934">-23985-83 0,'0'0'0,"0"0"31,-14 14-31,1-1 16,-1-13 0,1 0-16,-14 0 15,-1 0-15,15 0 16,-1 0-1,1 0-15,-1 0 16,1 0-16,13 0 16,0 0-16,0 0 15,-14 13 1,14 14-16,0 26 16,0 27-1,0-14-15,-13 1 16,-14-1-16,-14 1 31,-27-1-31,-27-13 0,1 0 16,-1-26-16,-14-14 15,-40-13 1,14-26-16,40-1 16,27 1-1,14-14 1,13-13-16,14-14 15,14-13 1,40 1-16,27-1 16,41-13-16,13 26 15,-26 27 1,-15 14-16,-67 26 16</inkml:trace>
  <inkml:trace contextRef="#ctx0" brushRef="#br0" timeOffset="-75146.7159">-24866 1539 0,'0'0'0,"14"0"15,13 0-15,54 0 16,55-13-1,26-14-15,-26-13 16,-14 0-16,-122 40 16</inkml:trace>
  <inkml:trace contextRef="#ctx1" brushRef="#br0">-24730-617 0</inkml:trace>
  <inkml:trace contextRef="#ctx0" brushRef="#br0" timeOffset="-74851.2147">-24730-614 0,'0'13'16,"0"27"-16,0-40 16</inkml:trace>
  <inkml:trace contextRef="#ctx0" brushRef="#br0" timeOffset="-74057.9584">-25624 37 0</inkml:trace>
  <inkml:trace contextRef="#ctx0" brushRef="#br0" timeOffset="-71452.8785">-25678 130 0,'-14'13'15,"-40"27"-15,-41 27 16,-13 12-16,-55 28 15,14 12 1,41-12-16,13 12 16,41-39-1,13-13-15,14-14 16,13-13 0,14-14-16,14 1 15,13-14 1,27 0-16,27-13 15,-13 0-15,-14-26 16,1-27-16,-15-27 16,-13-13-1,-13 26-15,-28 14 16,-40-13-16,-27-1 16,-14 14-1,0 0 1,14-13-1,0 12-15,13 1 16,0 0 0,14-13-16,13 12 15,14 15-15,0-1 16,14 13 0,13-13-16,13-13 0,1 0 15,-14 53 1</inkml:trace>
  <inkml:trace contextRef="#ctx0" brushRef="#br0" timeOffset="-73154.3927">-26058-362 0,'14'-13'15,"13"-27"-15,14-13 0,-1 0 16,-26 0 0,-1 0-16,-13-1 15,-13-12 1,-14-14-16,0 27 15,-14 0 1,-27 13 0,-13 27-16,0 26 15,13 14 1,0 12-16,27 1 16,14 13-1,27 27-15,14 0 16,40 13-16,27 0 15,-13-26-15,0-14 16,-68-53 0</inkml:trace>
  <inkml:trace contextRef="#ctx0" brushRef="#br0" timeOffset="-72754.0954">-27277 423 0,'0'0'16,"-14"13"-16,-13 0 15,-27 27 1,-27 40-16,-14-1 15,0 15 1,28-28-16,12-13 16,15-26-1,40-27-15</inkml:trace>
  <inkml:trace contextRef="#ctx0" brushRef="#br0" timeOffset="-72322.7619">-27927-667 0,'0'0'0,"13"53"15,14 40 1,14 27-16,0 26 16,-1 0-16,-13-13 15,-13-14 1,-14-26-16,-14-26 16,-13-27-16,-13 0 15,-1-14-15,0 1 16,-26-27-1,-15-13-15,1-1 16,27-12 0,27-14-16,27-13 15,40-40-15,28 13 16,14 0-16,39 27 16,1 13-1,-122 40-15</inkml:trace>
  <inkml:trace contextRef="#ctx0" brushRef="#br0" timeOffset="-69704.8548">-29417-720 0,'0'0'0,"0"0"15,0 0 1,0 0-16,0 0 15,0 0-15,0 0 16,0 0-16,0 0 16,0 13-1,13 13-15,1 28 16,-1 39 0,1 13-16,-14-13 15,13 13 1,1 1-1,-1-1 1,1 0-16,0-26 16,-1-14-16,1-12 15,-1-1 1,-13-13-16,0-14 16,0-12-16,0-1 15,0 0-15,0 0 16,0-13-1,0 0-15,0 0 16,0 0 0,0 0-16,0 0 15,0-26-15,-13-27 16,13-14-16,0-13 16,0 14-1,0 0-15,0 12 16,0-25-16,-14-14 15,14 0 1,0 13 0,0 13-1,0 14-15,0 13 16,0 14-16,0 12 16,0 14-1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14.2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366 347 0,'0'0'0,"-12"0"16,-35 0-16,0 0 15,47 0 1,-236-46-16,236 46 16,0 0-1,0-11-15,0-1 16,0-23 0,24-11-16,-1 11 15,12-11 1,24 11-16,0 1 15,0 11-15,0 11 16,-12 1 0,-12 11-16,-11 11 15,0 12 1,-13 23-16,-11 12 16,-11 0-1,-13 23-15,-23 0 16,-12 23-16,-12 0 15,1-23 1,11-12-16,12-23 16,0-11-1,-1 0-15,48-35 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15.6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0 102 0,'0'0'16,"24"-12"-16,23-11 15,12 0-15,0 0 16,-12 12 0,12-1-16,-1 12 15,-10 12 1,-13-1-16,0 12 16,-11 12-1,-12 11-15,-24 35 16,-12 11-1,-23 1-15,0-1 16,-24-11-16,12-23 16,1 0-1,10-23-15,13-12 16,11 0 0,1-12-16,11 1 0,12-12 15,0 0-15,12 0 31,35 0-31,12 0 16,12 0-16,11-12 16,48 1-16,-1-12 15,-35 11 1,-35 1-16,-59 11 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17.45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0 267 0,'0'0'15,"0"0"1,0 0-16,0-12 16,12-11-1,23-12-15,12 1 16,12-13 0,12 1-16,-12 11 15,0 12 1,-12 12-16,-12 11 15,-11 11-15,-13 1 16,1 23 0,-12 11-16,-12 12 15,-11 11 1,-12 0-16,-24 1 16,-12-1-1,12-23-15,12-11 16,23-24-16,13 1 15,11-12 1,0 0-16,11-12 16,37-11-1,22 0-15,-11 0 16,12 11 0,-12 12-16,0 12 15,-12 11 1,0 23-16,-12 1 15,-23 10-15,-12 1 16,0-12 0,-24 12-16,1-12 15,-13 1 1,-11 10-16,-23 1 16,-13-23-16,-11-12 15,23-11 1,24-12-16,12 0 0,11-12 15,1 0 1,-1 1-16,24 11 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5.7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1578 0 0,'0'0'0,"0"0"16,0 0-1,0 0-15,0 0 16,0 0-1,0 0-15,0 0 16,0 0-16,0 0 16,0 0-1,0 0-15,0 0 16,0 0 0,0 0-16,0 0 15,0 0-15,0 0 16,0 0-1,0 0-15,0 0 16,0 0 0,0 0-16,0 0 15,0 0 1,0 11-16,0 1 16,0 34-1,0 23-15,0 1 16,-12-1-16,1 1 0,-13-1 15,-11 12 1,11-23 0,1-24-16,-1 1 15,1-12-15,-1-11 16,0-12 0,1-12-16,-1-11 15,13 0 1,-1 0-16,0 0 15,12 11-15,0 0 16,0 12 0,0 0-16,0 0 15,-12 35 1,-11 23-16,-24 23 16,-12 0-1,-12-12-15,0-11 16,1-12-16,-1-11 15,-23-1 1,11-11-16,13-23 16,22 0-1,1-11-15,12-1 16,11 1 0,13-24-16,11-11 15,23-23 1,13 22-16,-1 1 15,0 23 1,1 11-16,-1 12 16,0 24-16,-11 10 15,-1 12 1,-23 24-16,-23 45 16,-48 36-1,-35 10-15,12-45 16,11-12-1,1-23-15,-12-35 16,-1-34-16,25-35 16,70 23-1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5.9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0,'0'0'0,"0"0"0,11 11 15,-11-11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6.3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0 346 0,'0'0'15,"0"0"-15,0 0 16,24-11 0,23-12-16,12-24 15,11 1 1,25 11-16,22-11 15,-11 0-15,-23 11 16,-24 1 0,-12 11-16,-47 23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0:49.9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3A3EAF-0BF7-4FE9-95F2-D6DBA20CFF6A}" emma:medium="tactile" emma:mode="ink">
          <msink:context xmlns:msink="http://schemas.microsoft.com/ink/2010/main" type="inkDrawing" rotatedBoundingBox="28789,13085 31498,13004 31500,13048 28790,13129" semanticType="underline" shapeName="Other"/>
        </emma:interpretation>
      </emma:emma>
    </inkml:annotationXML>
    <inkml:trace contextRef="#ctx0" brushRef="#br0">7751-671 0,'0'0'16,"0"0"-16,0 0 15,12 0 1,12 0-16,11 0 16,12 0-1,36 0-15,34 0 16,13-11-1,-12 11-15,35-12 16,47 1-16,-47-1 16,36 0-1,23 1-15,-59-1 16,0 12 0,24 0-16,-12 0 15,-59 0-15,0 0 16,-12 0-1,-23 12-15,-13-12 16,-10 0 0,-13 0-16,-12 0 15,1 0 1,-12 0-16,0 0 16,-12 0-16,0 0 15,0 0 1</inkml:trace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7.0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952 81 0,'0'0'15,"0"0"1,0 0-16,0 0 0,0 0 16,12 11-1,-12 13-15,-12 22 16,0 0-16,-12 0 15,1-23 1,-1 1-16,12-1 16,-11-12-1,-1 1-15,1-1 16,11-11 0,0 0-16,12 0 15,0 0 1,0 0-16,0 12 15,0 11-15,12 23 16,12 24 0,-1 10-16,-11 13 15,-12-12 1,0-12-16,-24 0 16,-11 1-1,-36 11-15,-11-12 16,-12-23-16,11-23 15,1-11 1,-1-24-16,13-11 16,-1-23-1,12 0-15,12-12 16,23-11 0,13-12-16,34-23 15,24 0 1,12 0-16,35-46 15,24-12-15,12 11 16,-36 59 0,-94 92-16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7.4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0 266 0,'0'0'0,"0"0"15,12 0-15,24-12 16,11 1 0,12-13-16,23-10 15,36-13 1,-12 13-16,-24-1 16,-23 0-1,-23 12-15,-13 12 16,-23 11-16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7.6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0,'0'0'0,"0"0"15,12 12 1,0 11-16,11 0 16,-11-11-1,0-1-15,-12-11 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8.1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0 138 0,'0'0'0,"0"0"0,0 0 16,11 0 0,25 0-16,11-11 15,24-1 1,-1 1-16,1-1 15,0 1 1,23-1-16,0 1 16,-11-13-16,-25 13 15,-10-1 1,-13 1-16,-12 11 16,-23 0-1,0 0-15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8.6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883 0 0,'0'0'15,"0"0"-15,0 0 16,0 0-16,0 0 15,0 0 1,0 0-16,-11 12 16,-1-1-1,-12 12-15,1 24 16,-13 22 0,-11 0-16,-12 1 15,-11-1 1,-25 0-16,1 1 15,12-24-15,11-11 16,-23-12 0,23-23-16,12 0 15,24-12-15,35 12 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8.9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49 0 0,'0'0'0,"0"0"16,0 0 0,0 0-16,0 0 15,0 23 1,-11 23-16,-1 23 16,0 24-1,0 22-15,12 47 16,0-23-16,12-35 15,0-12 1,0 1-16,-1-12 16,1-24-1,-12-10-15,0-47 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9.7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1366 377 0,'0'0'15,"0"0"-15,0 0 16,-23 58-16,23-58 15,0 0 1,0 0-16,0 0 16,-12-12-1,0-11-15,1-12 16,-1-11 0,12-12-16,12-11 15,-1 11-15,1 12 16,0 11-1,11 12-15,1 0 0,-12 11 16,11 12 0,1 12-16,-1 23 15,-11 11 1,-12 12-16,-12 11 16,-11-11-1,-24 11-15,-24 12 16,-23 12-16,0-13 15,-12 13 1,23-24-16,-11-11 16,-24 0-1,-11-24-15,34-10 16,25-13 0,23-11-16,11 0 15,13 0 1,-1-11-16,12-24 15,12-11-15,12-12 16,23 0 0,24 0-16,0 24 15,-12 22 1,0 12-16,-11 12 16,-1 11-1,-11 23-15,-13 12 16,-22 0-1,-36 34-15,-36 24 16,-23 11-16,24-23 16,-1-23-1,-11-24-15,0-22 16,23-35 0,71 0-16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29.9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0,'0'0'16,"0"12"-1,0-12-15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0.5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546 0 0,'0'0'16,"0"0"-16,12 11 16,0 13-1,11 22-15,1 12 16,11 22 0,1 13-16,-13-12 15,12 11 1,-11-11-16,-12 12 15,-12 11-15,-24 11 16,-11-22 0,0-12-16,-13-12 15,-10 0 1,-13-11-16,-12-23 16,-11-12-1,0-23-15,23 0 16,24-12-16,0-11 15,12-11 1,11-24-16,12-23 16,12-12-1,24 12-15,23-11 16,24-12 0,23-12-16,-94 116 15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0.7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1:06.0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769F87-E7F5-45C4-98E1-D48D9F028475}" emma:medium="tactile" emma:mode="ink">
          <msink:context xmlns:msink="http://schemas.microsoft.com/ink/2010/main" type="inkDrawing" rotatedBoundingBox="24089,16376 27716,16240 27718,16282 24090,16419" semanticType="strikethrough" shapeName="Other">
            <msink:sourceLink direction="with" ref="{FADAD6DB-7B67-4085-A4F1-236FD4B9B35F}"/>
            <msink:sourceLink direction="with" ref="{8E133AE5-3780-4C5A-A483-346FD0440E11}"/>
          </msink:context>
        </emma:interpretation>
      </emma:emma>
    </inkml:annotationXML>
    <inkml:trace contextRef="#ctx0" brushRef="#br0">0 128 0,'0'0'15,"0"0"-15,24 0 16,11 0-16,24 0 16,0 0-1,0 0-15,23 0 16,12 0 0,12 0-16,-11-11 15,-13-1 1,1 1-16,23-1 15,11 12-15,1-11 16,-24-1 0,1 12-16,11 0 15,12 0 1,-1 0-16,-11-11 16,-11 11-16,-13 0 15,24 0 1,24-12-16,-13 12 15,-22 0 1,-13-12-16,1 12 16,11 0-1,24-11-15,-24 11 16,0 0-16,-23 0 16,-1-12-1,13 12-15,-1 0 16,1 0-1,-13 0-15,-11 0 16,-11 0-16,-13 0 16,-12 0-1,-11 0-15,0 0 16,0 0 0,0 0-16,-1 0 15,-11 0 1,0 0-16,0 0 15</inkml:trace>
  </inkml:traceGroup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3.38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236 0 0,'0'0'0,"12"69"0,-12-58 16,-12 36-16,-12 57 15,-11 11-15,11 1 16,1 23 0,-1-12-16,13-23 15,-1-23 1,0-12 0,-12 0-16,-23 1 15,47-70-15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3.9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1042 0 0,'0'0'16,"0"46"0,-12 58-16,-11-11 15,-1-24 1,-11-23-16,-12-11 16,0-23-1,0-1-15,-1-11 16,25-11-16,-1-13 15,1 1 1,11 12-16,0-1 16,12 12-1,0 0-15,0 0 16,12 35 0,12 0-16,-1 22 15,-11 24 1,-12 0-16,-24 12 15,-23-12-15,0-24 16,-12 1 0,-11-12-16,-25-11 15,1-12 1,0-11-16,23-12 16,24-12-1,12-11-15,-1-12 16,25-34-16,11 0 0,47-47 31,59-11-31,0 11 16,-24 35-16,-11 35 15,-71 46-15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4.1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23 0,'11'0'15,"36"0"-15,95-23 16,-142 23-16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4.4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12-16,0-12 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5.35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707 0 0,'0'0'16,"0"0"-1,0 0-15,0 23 16,-12 23-1,-24 12-15,-11 11 16,0 24-16,-12 11 16,0 0-1,1-23-15,-1-24 16,12-22 0,11-23-16,13-12 15,11-12 1,0-11-16,12-12 15,0 12-15,0 0 16,0 11 0,0 12-16,0 0 15,0 0 1,0 0-16,-12 12 16,0-12-1,1 0-15,-13 0 16,1-12-16,-1 1 15,0-1 1,13-11-16,11 0 16,11-12-1,1 1-15,12-1 16,-1 12-16,1 11 16,-1 1-1,-11 11-15,0 0 16,0 11-16,-12 1 15,0 23-15,-12 11 16,-23 35 0,-12 0-16,-12-12 15,0-23 1,59-46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5.9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2073 0 0,'-12'23'0,"-35"92"16,-12 24 0,-11 0-16,11-35 15,23-47 1,13-22-16,11-12 16,-12-11-1,13-12-15,-1 0 16,-12-12-16,1-11 15,-1 12 1,1-1-16,-1 0 16,-11 12-1,-12 12-15,-1 11 16,-22 23 0,-1 24-16,0 11 15,-11-12 1,-12 23-16,-24 24 15,12 11-15,0 12 16,23-35 0,-23 23-16,-11 12 15,-1-1 1,35-45-16,13-24 16,11-23-1,0-11-15,12-12 16,47-23-16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6.2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424 419 0,'12'-11'0,"11"-12"0,12-24 15,1-22 1,-24 0-16,-12 11 16,-24 12-1,-23 0-15,-36 11 16,1 12-1,-1 46-15,1 23 16,11 12-16,24 0 16,24-12-1,23 0-15,0 0 16,23 1 0,24 22-16,24-11 15,11-1 1,1-10-16,-36-24 15,-47-23-15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3-14T07:30:37.1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1037 1005 0,'0'0'16,"24"12"0,23 11-16,23 0 15,-11 0 1,12 12-16,0 0 15,-1-12-15,-23 0 16,-11 0 0,-13-12-16,-11 13 15,-12 10 1,-12-11-16,-23 12 0,-36 0 31,-35-1-31,-11-11 0,117-23 16,-425 12-1,425-12 1,-35-23-16,0-12 16,-12-23-16,23-11 15,24 11-15,24-11 16,11 11 0,12 12-16,24-12 15,23 12 1,12 23-16,-12 11 15,-23 12-15,-24 12 16,-12-1 0,-11 13-16,-12 22 15,-24 35 1,-23 0-16,-48 11 16,83-92-1,-389 266-15,366-266 16,-60 11-16,-11-11 15,0 0 1,0-11-16,-1-1 16,1-22-1,24-13-15,11-22 16,12-23 0,11-1-16,24-11 15,24-35 1,24-11-16,22 11 15,-10 24-15,10-24 16,-10 12 0,-13 23-16,-12 35 15,-11 23 1,-12 11-16,0 35 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3:48.0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FA6C76-362D-46AA-ADE2-35CBC22F0EC6}" emma:medium="tactile" emma:mode="ink">
          <msink:context xmlns:msink="http://schemas.microsoft.com/ink/2010/main" type="writingRegion" rotatedBoundingBox="33266,6565 14156,6514 14173,243 33283,295"/>
        </emma:interpretation>
      </emma:emma>
    </inkml:annotationXML>
    <inkml:traceGroup>
      <inkml:annotationXML>
        <emma:emma xmlns:emma="http://www.w3.org/2003/04/emma" version="1.0">
          <emma:interpretation id="{B722639B-FE89-4F69-9337-1EA2E68D82B1}" emma:medium="tactile" emma:mode="ink">
            <msink:context xmlns:msink="http://schemas.microsoft.com/ink/2010/main" type="paragraph" rotatedBoundingBox="25980,6294 23479,6591 23337,5394 25839,5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68A0BE-F87B-4D10-A111-0B0EDF2533AC}" emma:medium="tactile" emma:mode="ink">
              <msink:context xmlns:msink="http://schemas.microsoft.com/ink/2010/main" type="line" rotatedBoundingBox="25980,6294 23479,6591 23337,5394 25839,5098"/>
            </emma:interpretation>
          </emma:emma>
        </inkml:annotationXML>
        <inkml:traceGroup>
          <inkml:annotationXML>
            <emma:emma xmlns:emma="http://www.w3.org/2003/04/emma" version="1.0">
              <emma:interpretation id="{3EF92116-424B-4E46-BB91-5D5F84AA4CDB}" emma:medium="tactile" emma:mode="ink">
                <msink:context xmlns:msink="http://schemas.microsoft.com/ink/2010/main" type="inkWord" rotatedBoundingBox="25980,6294 25325,6372 25247,5714 25902,5636"/>
              </emma:interpretation>
              <emma:one-of disjunction-type="recognition" id="oneOf0">
                <emma:interpretation id="interp0" emma:lang="" emma:confidence="1">
                  <emma:literal>6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-5414 4556 0,'0'0'0,"0"0"0,0 0 15,0 0 1,0 0-16,0 0 15,0 0-15,-12 0 16,-12 12 0,-25 12-16,-23 12 15,-49 35 1,24 12-16,24 0 16,13-12-1,24-12-15,12-11 16,11-13-16,1 1 15,12 12 1,12-13-16,1-11 16,23 11-1,12-23-15,1-12 16,-1 0-16,-12-12 16,1 1-1,-13-13-15,-12 0 16,-12-11-1,0-13-15,-12 12 16,-12 1 0,-13 11-16,-23 12 15,11 12-15,1 0 16,12 12 0,-1 0-16,37-12 15</inkml:trace>
        </inkml:traceGroup>
        <inkml:traceGroup>
          <inkml:annotationXML>
            <emma:emma xmlns:emma="http://www.w3.org/2003/04/emma" version="1.0">
              <emma:interpretation id="{E18AA061-3C3A-4793-A102-3288673AFCB7}" emma:medium="tactile" emma:mode="ink">
                <msink:context xmlns:msink="http://schemas.microsoft.com/ink/2010/main" type="inkWord" rotatedBoundingBox="25728,6303 23476,6569 23337,5394 25589,5127"/>
              </emma:interpretation>
            </emma:emma>
          </inkml:annotationXML>
          <inkml:trace contextRef="#ctx0" brushRef="#br0" timeOffset="1597.4085">-7942 4628 0,'0'0'0,"0"0"15,0 0 1,0 0-16,12 11 16,0 1-1,12 24-15,13 23 16,-1 12-1,-12 1-15,0-1 16,-11-12-16,-13-11 16,0-13-1,0-11-15,-13-12 16,1 0 0,0-12-16,-12 0 15,12 0-15,-12-12 16,12-12-1,12-23-15,12-13 16,12 13 0,24-1-16,61 1 15,-12 35 1,-97 12-16</inkml:trace>
          <inkml:trace contextRef="#ctx0" brushRef="#br0" timeOffset="620.0243">-6829 4817 0,'0'0'16,"0"0"-16,0 12 15,0 12-15,0 12 16,0-1-1,0 1-15,0-12 16,-12-13 0,0 1-16,0 0 15,-1 0 1,-11-12-16,-12 0 16,0 12-16,-1 0 15,-11 11 1,0 1-16,-1 0 15,-11 12 1,-1-1-16,1 13 16,-13 11-1,25-12-15,0-11 16,-1 0-16,13-1 16,36-35-1</inkml:trace>
          <inkml:trace contextRef="#ctx0" brushRef="#br0" timeOffset="1151.7156">-5753 4070 0,'0'0'16,"12"-12"-16,1 0 15,-13 12 1,0 0-16,-13 12 16,-47 24-16,-37 23 15,-36 36 1,-36-12-16,12-12 15,48-35 1,0-13-16,-12 1 16,24-12-16,12-12 15,37 0 1,12 0-16,12-12 16,12-12-1,12 1-15,24-13 16,36-23-1,13 11-15,11 25 16,-11 11-16,-25 12 16,-11 23-1,-13 13-15,-12 11 16,-24 1 0,-12 11-16,-13 1 15,-35 11 1,-25 0-16,97-71 15</inkml:trace>
        </inkml:traceGroup>
      </inkml:traceGroup>
    </inkml:traceGroup>
    <inkml:traceGroup>
      <inkml:annotationXML>
        <emma:emma xmlns:emma="http://www.w3.org/2003/04/emma" version="1.0">
          <emma:interpretation id="{A5769994-8D67-49ED-B240-6F1D39ED3A06}" emma:medium="tactile" emma:mode="ink">
            <msink:context xmlns:msink="http://schemas.microsoft.com/ink/2010/main" type="paragraph" rotatedBoundingBox="14047,5232 25538,3226 25981,5765 14490,77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AA05E8-024A-4FCF-897A-EE7FCBC71414}" emma:medium="tactile" emma:mode="ink">
              <msink:context xmlns:msink="http://schemas.microsoft.com/ink/2010/main" type="line" rotatedBoundingBox="14047,5232 25538,3226 25981,5765 14490,7771"/>
            </emma:interpretation>
          </emma:emma>
        </inkml:annotationXML>
        <inkml:traceGroup>
          <inkml:annotationXML>
            <emma:emma xmlns:emma="http://www.w3.org/2003/04/emma" version="1.0">
              <emma:interpretation id="{AF103639-8EC7-4FC7-9932-83AAD9B487B3}" emma:medium="tactile" emma:mode="ink">
                <msink:context xmlns:msink="http://schemas.microsoft.com/ink/2010/main" type="inkWord" rotatedBoundingBox="22888,3689 25538,3226 25720,4271 23071,47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786.2028">-7494 2444 0,'0'0'16,"0"0"-16,12 12 15,-12-12 1</inkml:trace>
          <inkml:trace contextRef="#ctx0" brushRef="#br0" timeOffset="-9012.2793">-6660 2883 0,'0'0'16,"0"0"-16,0 0 15,-12 0 1,0 0-16,-12 12 15,-12 0 1,-1 0-16,13 0 16,12-1-16,0 1 15,12 12 1,0-12-16,12 0 16,0 12-1,0-13-15,12 1 16,-12 0-16,1-12 15,-1 0 1,0 0-16,0 0 16,-12 0-1,0 0-15,0 0 16,0 12 0,-12 0-16,0 0 15,-13 11-15,-23 13 16,-25 12-1,1-1-15,-1-23 16,13-1 0,-13 1-16,1-12 15,-1-12-15,13 0 16,11-12 0,13 0-16,0 0 15,24 1 1,0-13-16,12 0 15,12-11 1,12-1-16,0 0 16,24-11-16,-11 11 15,11 1 1,-12 11-16,1 0 16,-1 12-1,0 0-15,-12 12 16,-12 0-16,1 0 15,-1 12 1,-12 0-16,-12 24 16,-13 23-1,-11 0-15,-12 1 16,-13-13 0,-11-11-16,-1-12 15,13-1-15,23-11 16,1-12-1,12 0-15,0 0 16,12 0 0,-1 0-16,-11 0 15,0 12-15,-12 0 16,-13 0 0,-11 0-16,-13 0 15,-11-12 1,23 0-16,1 0 15,23-12 1,13 0-16,0 0 16,12 0-16,12 0 15,0 0 1,12-11-16,12 11 16,13 0-1,-1 12-15,0 12 16,0 11-1,-11 1-15,-13 0 16,-12 0-16,-12 11 16,-25 13-1,-23-1-15,-13 1 16,-11-1 0,84-47-16</inkml:trace>
          <inkml:trace contextRef="#ctx0" brushRef="#br0" timeOffset="-10531.3805">-5837 2942 0,'0'0'0,"0"0"15,0 0-15,0 0 16,0 0 0,0 0-16,0 0 15,-12 0 1,-13 0-16,1 0 15,0-11-15,-12-1 16,12 0 0,-1 0-16,1 0 15,0 0 1,12 0-16,0 1 16,0-1-16,12 0 15,0 0 1,12-12-16,0 0 15,12 1 1,12-1-16,13 12 16,11 12-1,1 0-15,-13 12 16,0 12-16,-11-1 16,-13 1-1,-12 0-15,0 12 16,-24-1-1,-24 24-15,-37 13 16,-12-1-16,-11 12 16,11-24-1,-24 1-15,109-60 16</inkml:trace>
          <inkml:trace contextRef="#ctx0" brushRef="#br0" timeOffset="-7939.7718">-6599 3061 0,'0'0'15,"0"0"-15,0 0 16,0 0-1,0 0-15,0 0 16,0 0 0,0 0-16,0 0 15,0 0 1,0 0-16,0 0 16,0 0-16,0 0 15,-12 0 1,-13 12-16,1 0 15,-24 12 1,-25 23-16,73-47 16</inkml:trace>
        </inkml:traceGroup>
        <inkml:traceGroup>
          <inkml:annotationXML>
            <emma:emma xmlns:emma="http://www.w3.org/2003/04/emma" version="1.0">
              <emma:interpretation id="{28A8278D-966F-49A3-828F-15012B2DD29D}" emma:medium="tactile" emma:mode="ink">
                <msink:context xmlns:msink="http://schemas.microsoft.com/ink/2010/main" type="inkWord" rotatedBoundingBox="19373,4304 22047,3837 22490,6374 19816,68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535.0602">-11667 4806 0,'0'0'0,"36"-12"16,37-12 0,23 0-16,13 0 15,12-23 1,-24-12-16,-37-24 15,-11-12-15,-25 0 16,-24 12 0,-12 35-16,-12 13 15,-13 11 1,1 12-16,-12 12 16,-1 0-1,1 24-15,12-1 16,12 13-16,24 0 15,12 11 1,12-11-16,36 11 16,37 1-1,-24-13-15,-73-35 16</inkml:trace>
          <inkml:trace contextRef="#ctx0" brushRef="#br0" timeOffset="-16947.9347">-10663 3536 0,'0'0'16,"0"0"0,0 0-16,-12 12 15,-13 35 1,-11 12-16,0-11 15,0-24-15,11-12 16,1-12 0,-12-24-16,0-24 15,-13-23 1,13-12-16,12-12 16,0-24-1,11 36-15,13 24 16,0 12-16,0 23 15,-12 12 1,12 12-16</inkml:trace>
          <inkml:trace contextRef="#ctx0" brushRef="#br0" timeOffset="-15795.6942">-9321 2883 0,'0'0'16,"0"0"-16,12 0 16,13 12-1,11 24-15,-12 47 16,-12 71-1,-24 12-15,-24 12 16,-13-24-16,13-59 16,12-35-1,12-25-15,-12 1 16,-1-24 0,1 0-16,12-12 15,0 0 1,0-12-16,12 12 15,0 0-15,0 0 16,0 0 0,0 0-16,12 12 15,12 23 1,25 60-16,11 47 16,1 1-16,-1-13 15,13 1 1,-13 47-16,-24-48 15,1-35 1,-13 12-16,0 12 16,-12-24-16,-12-95 15</inkml:trace>
          <inkml:trace contextRef="#ctx0" brushRef="#br0" timeOffset="-17322.1691">-9974 2931 0,'12'-12'15,"12"-12"-15,1 12 16,-13 0-16,-12 12 15,0 0 1,0 0-16</inkml:trace>
          <inkml:trace contextRef="#ctx0" brushRef="#br0" timeOffset="-17539.9665">-10494 3832 0,'0'0'0,"0"0"16,0 0-16,0 0 15,0-11 1,0-25-16,0 12 16,24-23-1,12-1-15,13 1 16,-1 11-16,1 1 15,-1 11 1,0 0-16,-23 12 16,-1 12-1,-12 0-15,0 12 16,0 24-16,-12 47 16,-24 24-1,-12-12-15,-13 0 16,-23-1-1,-37 37-15,24-24 16,0-24 0,37-36-16,-12 13 15,60-60-15</inkml:trace>
        </inkml:traceGroup>
        <inkml:traceGroup>
          <inkml:annotationXML>
            <emma:emma xmlns:emma="http://www.w3.org/2003/04/emma" version="1.0">
              <emma:interpretation id="{83027EE2-8CA5-4BF9-8161-C6FDA7D94004}" emma:medium="tactile" emma:mode="ink">
                <msink:context xmlns:msink="http://schemas.microsoft.com/ink/2010/main" type="inkWord" rotatedBoundingBox="14094,5505 16829,5028 17002,6018 14267,649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39116.2862">-16348 4639 0,'0'0'0,"0"0"16,-12 12 0,0 12-16,-12 12 15,-1 11 1,13-11-16,0 11 16,12-23-1,0 0-15,12-13 16,12 1-16,13 0 15,11-12 1,13 0-16,-13-12 16,0-23-1,-11 11-15,-1-12 16,-12 1-16,0-1 16,-12 12-1,-12 1-15,-12-1 16,0 0-1,-12 12-15,-36 12 16,-13 0 0,25 12-16,-1 0 15,13 0-15,12 0 16,12 0 0,12-12-16,0 12 15,0-12 1</inkml:trace>
          <inkml:trace contextRef="#ctx0" brushRef="#br1" timeOffset="-139599.2721">-16554 4307 0,'0'0'16,"0"0"-16,0 12 15,-12 0 1,-12 12-16,-12-13 16,-13 1-1,1-12-15,-13 0 16,13 12-16,12 0 16,0-12-1,11 0-15,1 12 16,0 0-1,0 0-15,-13 11 16,1 1-16,12 12 16,0-13-1,12 1-15,0-12 16,0 0 0,12 0-16,0-12 15,0 0 1,12 12-16,0-12 15,24 0-15,0 0 16,25 12 0,11-1-16,-23 1 15,-1 0 1,-12 12-16,1 0 16,-13-1-16,-12 1 15,0 12 1,-12-1-16,-12 1 15,0-1 1,-24 1-16,-13 0 16,1-1-1,-1-11-15,1-12 16,12 0-16,-1 0 16,1-12-1,12 0-15,12 0 16,12 0-1</inkml:trace>
          <inkml:trace contextRef="#ctx0" brushRef="#br1" timeOffset="-138119.6043">-15344 5114 0,'0'0'16,"0"0"-16,0 0 16,0 0-1,12 0-15,0-12 16,12-12-1,0-23-15,1-24 16,11-12 0,-12 23-16,12-11 15,-11 36-15,-1 11 16,-12 0 0,12 12-16,-12 12 15,12 0 1,0 12-16,1 12 15,11 11-15,0 1 16,13 23 0,-13-35-16,12 12 15,-11-13 1,-1-11-16,0-12 16,0 0-16,-11-12 15,-13 1 1,12-13-16,-12-12 15,0-11 1,12-1-16,0 1 16,1-1-1,-1 13-15,0-1 16,-12 12-16,0 1 16,0 11-1,-12 12-15</inkml:trace>
          <inkml:trace contextRef="#ctx0" brushRef="#br1" timeOffset="-138671.5446">-15743 4592 0,'0'0'15,"-12"12"1,-1 12-16,1-1 16,0 13-1,12-12-15,0 11 16,0-11-16,12 0 16,13-12-1,11-1-15,12 1 16,-11-24-1,-1 1-15,0-1 16,-12 0-16,0-12 16,-11 0-1,-1 1-15,0-1 16,-12 0 0,-12 12-16,-13-11 15,-11 11 1,-12 0-16,-1 12 15,13 0-15,24 0 16,0 12 0,12 0-16,0-12 15</inkml:trace>
        </inkml:traceGroup>
      </inkml:traceGroup>
    </inkml:traceGroup>
    <inkml:traceGroup>
      <inkml:annotationXML>
        <emma:emma xmlns:emma="http://www.w3.org/2003/04/emma" version="1.0">
          <emma:interpretation id="{A3D75770-F743-444A-BAFB-C5829DAE29AA}" emma:medium="tactile" emma:mode="ink">
            <msink:context xmlns:msink="http://schemas.microsoft.com/ink/2010/main" type="paragraph" rotatedBoundingBox="33277,2458 18414,2417 18420,254 33283,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E2FF7-CB9F-4D8B-97F1-DC8D3D55EC4F}" emma:medium="tactile" emma:mode="ink">
              <msink:context xmlns:msink="http://schemas.microsoft.com/ink/2010/main" type="line" rotatedBoundingBox="33277,2458 18414,2417 18420,254 33283,295"/>
            </emma:interpretation>
          </emma:emma>
        </inkml:annotationXML>
        <inkml:traceGroup>
          <inkml:annotationXML>
            <emma:emma xmlns:emma="http://www.w3.org/2003/04/emma" version="1.0">
              <emma:interpretation id="{66AACFBE-801E-473B-A45B-03636C749ED1}" emma:medium="tactile" emma:mode="ink">
                <msink:context xmlns:msink="http://schemas.microsoft.com/ink/2010/main" type="inkWord" rotatedBoundingBox="22732,2041 18415,2030 18420,254 22737,26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357506.6855">-8656 427 0,'0'0'0,"0"0"15,0 0 1,-12 23-16,12-11 16,0 0-1,0 0-15,0 0 16,12-12-16,1 0 16,-1 0-1,0 0-15,0-12 16,0 0-1,0 0-15,-12 12 16,0 0 0,0 0-16,-12 0 15,-24 0-15,-13 12 16,1 0 0,0 0-16,-1 0 15,1 0 1,11-12-16,13-12 15,0 0 1,12 0-16,0-24 16,12-11-16,0-12 15,12-1 1,12 1-16,-12 12 16,0 11-1,0 12-15,1 0 16,-13 13-16,-13-1 15,1 12 1,-12 0-16,-12 0 16,0 0-1,11 0-15,13 0 16,12 0 0,0 0-16,0 12 15,0-1-15,12 13 16,1 12-1,-1-1-15,-12 1 16,0 0 0,0-13-16,-12 1 15,-1-12-15,-11 0 16,-12 0 0,0-12-16,-13 0 15,13-12 1,0 0-16,12-12 15,11-11 1,1-13-16,12-11 16,12-12-16,1 11 15,11 1 1,-12 23-16,0 24 16,-12 12-1</inkml:trace>
          <inkml:trace contextRef="#ctx0" brushRef="#br1" timeOffset="-356176.4865">-9333-499 0,'0'0'16,"-12"0"-16,-24 12 15,-13 0 1,-59 23-16,-50 1 15,1-12 1,12 0-16,-49-1 16,25 1-1,24 0-15,12-12 16,-12-1-16,36 1 16,24 0-1,37 0-15,12-12 16,23 0-1,13 0-15,0 0 16,25-12-16,11 0 16,-36 12-1</inkml:trace>
          <inkml:trace contextRef="#ctx0" brushRef="#br1" timeOffset="-357092.6399">-9744 178 0,'0'0'15,"0"0"-15,0 0 16,0 0 0,12 0-16,0 11 15,12 1 1,0 12-16,13 12 15,-13-13 1,0 13-16,0-12 16,-12 11-16,1 1 15,-26-1 1,-11 1-16,-36 12 16,-25-1-1,0-11-15,13-13 16,36 1-16,36-24 15</inkml:trace>
          <inkml:trace contextRef="#ctx0" brushRef="#br1" timeOffset="-355937.943">-10688-606 0,'0'0'0,"13"0"16,59-12-16,37-11 15,12-1 1,-24-12-16,12 1 15,24-13 1,-25 13-16,-108 35 16</inkml:trace>
          <inkml:trace contextRef="#ctx0" brushRef="#br1" timeOffset="-356580.0658">-10143-84 0,'0'0'0,"0"12"16,12 12 0,0 0-16,0 11 15,0 37 1,0-13-16,-12 12 15,0-23-15,-12-1 16,0-11 0,-12-1-16,-25-11 15,-11 0 1,0-24-16,-1 0 16,25-12-1,-1-12-15,13-11 16,12 11-16,24-12 15,12-11 1,13 11-16,-1 12 16,-12 13-1,0 11-15,1 11 16,-13 25 0,0 0-16,0 11 15,-12-11-15,-24-1 16,-13 1-1,-23-1-15,60-35 16</inkml:trace>
          <inkml:trace contextRef="#ctx0" brushRef="#br1" timeOffset="-354804.4973">-11607 498 0,'0'0'0,"0"0"15,0 0 1,12-36-16,0 13 15,1-1 1,-1-12-16,12 13 16,0-1-16,12 0 15,13 0 1,11 24-16,13-12 16,-1 12-1,13 0-15,-12 0 16,-25 12-1,-12 0-15,-24 0 16,0 0-16,-12 0 16,-36 12-1,-36 35-15,-25-12 16,-60 13 0,-37-13-16,37-11 15,-49-13-15,25-11 16,36 0-1,48-12-15,12-12 16,25 0 0,11-11-16,25-1 15,24 0 1,12-23-16,12-1 16,37-11-16,36 0 15,-1 11 1,-11 24-16,-37 13 15,-11 11 1,-13 0-16,-12 0 16,-12 0-16,0 23 15,-24 1 1,-25 24-16,-35 11 16,11-12-1,13-11-15,11 0 16,1-13-1,24 1-15,0 0 16,11-12-16,13 11 16,13 1-1,11 12-15,12-1 16,0 1 0,13-1-16,-25-11 15,0 0 1,-24-12-16,0 0 15,-12 11-15,-24 1 16,-13-12 0,-23 0-16,-49-12 15,24-12 1,12 0-16,25-12 16,12 1-16,11-25 15,25 24 1,0-23-16,36-24 15,37 0 1,23-12-16,13 11 16,-97 72-1</inkml:trace>
          <inkml:trace contextRef="#ctx0" brushRef="#br1" timeOffset="-354588.0281">-11873-238 0,'0'0'0,"0"0"15,0 0-15</inkml:trace>
          <inkml:trace contextRef="#ctx0" brushRef="#br1" timeOffset="-354312.4788">-12526-558 0,'0'0'16,"0"0"-1,12 12-15,0 11 16,0 37-1,-12 82-15,0 24 16,-12 95-16,0 36 16</inkml:trace>
        </inkml:traceGroup>
        <inkml:traceGroup>
          <inkml:annotationXML>
            <emma:emma xmlns:emma="http://www.w3.org/2003/04/emma" version="1.0">
              <emma:interpretation id="{FD1E2CCD-5DDC-4D26-B54C-EF29B559FD4D}" emma:medium="tactile" emma:mode="ink">
                <msink:context xmlns:msink="http://schemas.microsoft.com/ink/2010/main" type="inkWord" rotatedBoundingBox="27437,2093 23059,2081 23063,458 27442,46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359548.2666">-6152 356 0,'0'0'16,"0"0"-16,0 11 15,-12 13 1,0 0-16,-24 11 16,-13 1-1,-23 12-15,11-13 16,1-11-1,-13 0-15,1-13 16,-1 1-16,1-12 16,-1 0-1,25 0-15,11 0 16,13 0 0,0 0-16,0 0 15,0 0-15,-1 12 16,-11 0-1,0-12-15,-13 0 16,-11 12 0,-37-12-16,-12-12 15,25 0 1,11 0-16,25-11 16,11-1-16,13 12 15,0 0 1,12 0-16,12 0 15,12-11 1,12 11-16,0 0 16,13 12-1,-1 0-15,0 12 16,-12 0-16,-11-12 16,-13 0-1,0 0-15,-13 12 16,-23-1-1,0 1-15,-13 0 16,1-12-16,12 0 16,0-12-1,11-11-15,1-1 16,12 0 0,0-12-16,12-11 15,12-12 1,12-1-16,0 1 15,13 0-15,-1-13 16,0-11 0,1 36-16,-37 47 15</inkml:trace>
          <inkml:trace contextRef="#ctx0" brushRef="#br1" timeOffset="-359329.863">-7458 225 0,'0'0'15,"36"0"-15,13 0 16,47-12-1,25 12-15,-121 0 16</inkml:trace>
          <inkml:trace contextRef="#ctx0" brushRef="#br1" timeOffset="-360386.8016">-5946 284 0,'0'0'16,"0"0"-16,0 0 16,12 12-1,0 0-15,0 0 16,12 24-16,0-1 16,1 1-1,-1-1-15,-12 1 16,-12 0-1,-12-1-15,-24 13 16,-13-1-16,-11 1 16,-1-13-1,-23 1-15,23-13 16,25-11 0,36-12-16</inkml:trace>
          <inkml:trace contextRef="#ctx0" brushRef="#br1" timeOffset="-358878.1375">-6055-618 0,'-12'12'0,"-49"36"16,-108 59-16,12-1 15,12-23 1,-25-23-16,25-36 15,61-13 1,11-22-16,12-13 16,25 0-16,12-12 15,12 1 1,12-1-16,12 1 16,24-1-1,37 0-15,24 13 16,-37 11-1,-12 12-15,-23 12 16,-1 11-16,-24 13 16,-12 23-1,-61 24-15,-11 1 16,-1-25 0,0 12-16,85-71 15</inkml:trace>
          <inkml:trace contextRef="#ctx0" brushRef="#br1" timeOffset="-358503.4061">-8196 11 0,'0'0'15,"0"0"1,12 12-16,0 12 16,12 23-16,1 37 15,-13-1 1,0-12-16,-12-12 16,-12-11-1,0-13-15,-13-11 16,1-12-1,0-12-15,0-12 16,0-12-16,12-23 16,12-13-1,36 13-15,24-1 16,13 1 0,0 23-16,-73 24 15</inkml:trace>
          <inkml:trace contextRef="#ctx0" brushRef="#br1" timeOffset="-361006.1838">-4325 652 0,'0'0'0,"0"0"16,0 0-16,0 0 15,0-12 1,0-11-16,12-13 16,0 0-1,0 1-15,0 11 16,0 0-16,0 12 16,12 1-1,1-1-15,11 12 16,12 0-1,1 12-15,-1-12 16,0 11 0,-11 1-16,-13 0 15,0 0-15,-12 0 16,-12 0 0,0 0-16,-12 11 15,-24 1 1,-25 0-16,-11 0 15,23-13-15,1 1 16,0-12 0,-1 0-16,13-12 15,0 1 1,-1-13-16,-11-24 16,12-23-1,11-12-15,1 12 16,12 0-16,12 11 15,0 25 1,0 11-16,0 0 16,0 1-1,0 11-15,0 12 16,0 0-16,0 0 16,-12 12-1,0 23-15,-12 48 16,0 24-1,-13 0-15,1-12 16,-12 0 0,-1 0-16,1-12 15,-25 0-15,1-24 16,-25-11 0,0-13-16,13-35 15,23-12 1,1-35-16,11-12 15,25-13-15,12 1 16,24-24 0,24 0-16,25 0 15,23 24 1,-11 24-16,-13 23 16,-60 24-1</inkml:trace>
        </inkml:traceGroup>
        <inkml:traceGroup>
          <inkml:annotationXML>
            <emma:emma xmlns:emma="http://www.w3.org/2003/04/emma" version="1.0">
              <emma:interpretation id="{C2FCB5C4-B6BC-490C-A9C3-1A51FB68503D}" emma:medium="tactile" emma:mode="ink">
                <msink:context xmlns:msink="http://schemas.microsoft.com/ink/2010/main" type="inkWord" rotatedBoundingBox="33277,2458 28246,2444 28251,618 33282,63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400032.4237">-552 35 0,'0'0'16,"0"0"-16,0 0 15,-12 0 1,0 0-16,0 0 16,0 0-16,0-12 15,0 0 1,12 1-16,0-1 15,0 0 1,12-12-16,0 0 16,12 1-16,12 11 15,-11 0 1,-1 0-16,0 12 16,0 0-1,-12 0-15,0 0 16,0 12-1,-12 0-15,0 11 16,-12 1-16,-36 36 16,-25 11-1,-23 24-15,11 0 16,0-12 0,13-12-16,-37 12 15,12-24-15,25 1 16,11-25-1,13 1-15,11-12 16,25-13 0,0 1-16,12-12 15,0 0 1,12-12-16,25-11 16,23-13-16,1-23 15,-13 11 1,-12 1-16,-24 11 15,0 1 1,-12-1-16,-12 12 16,0-11-16,-12-1 15,-12-11 1,-13-1-16,13 1 16,12 11-1,0 0-15,12 1 16,24-1-1,24-11-15,24-13 16,13 13-16,24-12 16,24 11-1,0 24-15,-121 24 16</inkml:trace>
          <inkml:trace contextRef="#ctx0" brushRef="#br1" timeOffset="-399598.1134">-902 1186 0,'0'0'15,"12"0"1,24 0-16,12 0 16,1-12-1,-13-23-15,-12-13 16,-12-11-16,0-24 16,-24 24-1,-12 11-15,0 12 16,0 13-16,-13 11 15,-11 12 1,0 24-16,23-1 16,13 13-1,12 0-15,12-1 16,13 1 0,11-1-16,12-11 15,1-12-15,-1 0 16,-48-12-1</inkml:trace>
          <inkml:trace contextRef="#ctx0" brushRef="#br1" timeOffset="-399321.8435">-1531 557 0,'0'0'0,"0"0"15,0 0 1,0 12-16,-25 12 16,-23 11-1,-12 1-15,-13 12 16,12-13-16,13-11 15,0-12 1,48-12-16</inkml:trace>
          <inkml:trace contextRef="#ctx0" brushRef="#br1" timeOffset="-398789.1911">-2257 0 0,'0'0'0,"24"0"15,12 0-15,13 0 16,-13 11 0,-12 1-16,0 0 15,-12 0 1,1 0-16,-1 0 15,-12 0 1,0-12-16,0 0 16,0 0-16,0 0 15,0 0 1,-12 0-16,-25 0 16,-11 0-1,-13 0-15,-11 11 16,11 1-1,13 0-15,12 12 16,-1 0-16,1 11 16,0 25-1,12-1-15,12 12 16,-1 12 0,13 12-16,13 48 15,-1-13-15,0-23 16,0-24-1,0 12-15,-12-12 16,0-12 0,0-23-16,0-13 15,0-35-15</inkml:trace>
          <inkml:trace contextRef="#ctx0" brushRef="#br1" timeOffset="-398503.3085">-2983 154 0,'0'0'16,"0"0"0,12 24-16,-12-24 15</inkml:trace>
          <inkml:trace contextRef="#ctx0" brushRef="#br1" timeOffset="-398356.7241">-3068 581 0,'0'0'15,"0"0"1,0 0-16</inkml:trace>
          <inkml:trace contextRef="#ctx0" brushRef="#br1" timeOffset="-401538.0571">1928 118 0,'0'0'0,"0"0"0,0 0 16,0 0-1,0 0-15,0 0 16,0 0-16,0 0 16,0 0-1,0 0-15,0 0 16,0 0-1,0 0-15,0 0 16,0 0 0,0 0-16,-12 0 15,0 0-15,0 0 16,-1 0 0,1 0-16,0-12 15,0 0 1,12 12-16,0 0 15,0-11 1,12-1-16,0 0 16,0 0-16,1 0 15,-1 0 1,0 12-16,0 0 16,0 0-1,0 0-15,0 0 16,-12 0-16,0 12 15,0 0 1,0 12-16,-12 11 16,-24 1-1,-13 11-15,-11 1 16,-25-1 0,13-11-16,11-12 15,-11-1-15,-1 1 16,0-12-1,13 0-15,12-12 16,11 0 0,13 0-16,12-12 15,0 0-15,12 0 16,0-23 0,12 11-16,12-12 15,0 1 1,1-1-16,11 1 15,0 11 1,0 0-16,1 12 16,-13 0-16,0 0 15,-12 12 1,0 0-16,-12 0 16,0 0-1,0 12-15,-12 12 16,-12 12-16,-24 11 15,-1-11 1,1-13-16,-1 1 16,1-12-1,12 0-15,0-12 16,11 0 0,1 0-16,0 0 15,-12 12-15,-1 0 16,1-12-1,0 0-15,12 0 16,12 0 0,-13-12-16,13-12 15,0 0-15,0-11 16,0-1 0,12-11-16,0-1 15,0 1 1,0 11-16,0 12 15,0 13 1,0 11-16,0 0 16,0 0-16,0 11 15,-12 25 1,0 23-16,0 24 16,-13 12-1,1-12-15,-12 0 16,-12 1-16,-13-13 15,-11 0 1,11-12-16,1-23 16,-13-1-1,0-23-15,13-24 16,-13-23 0,25-1-16,12 1 15,24-13-15,12-35 16,36-12-1,12-12-15,13 24 16,11 24 0,49 0-16,0 23 15,-121 36-15</inkml:trace>
          <inkml:trace contextRef="#ctx0" brushRef="#br1" timeOffset="-401342.3986">1541-451 0,'0'0'0,"0"0"15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53.8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6423A9-364D-4917-BE46-9EB1D0C547D7}" emma:medium="tactile" emma:mode="ink">
          <msink:context xmlns:msink="http://schemas.microsoft.com/ink/2010/main" type="inkDrawing" rotatedBoundingBox="2995,6694 16330,8202 15861,12353 2525,10845" semanticType="callout" shapeName="Other">
            <msink:sourceLink direction="with" ref="{40C7ED04-8F45-4ABF-A3B5-E1C5789FE503}"/>
            <msink:sourceLink direction="with" ref="{6FEE6077-AB6E-4973-9F6C-FDCC36A75026}"/>
          </msink:context>
        </emma:interpretation>
      </emma:emma>
    </inkml:annotationXML>
    <inkml:trace contextRef="#ctx0" brushRef="#br0">-121 209 0,'0'0'16,"0"0"0,0 0-16,0 0 15,0 0 1,0 0-16,0 0 16,0 0-16,0 0 15,0 0 1,0 0-16,0 0 15,12-12 1,0 0-16,0-12 16,0 1-1,13-25-15,-1 1 16,12-13-16,-12 13 16,13-13-1,11 1-15,24-12 16,-11 0-1,-1-12-15,13-12 16,0 0-16,-25 12 16,25 0-1,11 0-15,13-12 16,0 0 0,-13 12-16,-11 11 15,0 1 1,11 0-16,25-12 15,0 0-15,0-24 16,-25 0 0,1 24-16,12 12 15,0 0 1,11 0-16,1-12 16,-24-12-16,0 12 15,-1-12 1,1 12-16,0 0 15,-1 11 1,-11 1-16,-1 0 16,-11 0-16,-1 11 15,1 13 1,-1-1-16,13 13 16,-13-1-1,13 1-15,-25-1 16,1 0-1,-1 1-15,1-1 16,-49 36-16</inkml:trace>
    <inkml:trace contextRef="#ctx0" brushRef="#br0" timeOffset="6045.2646">3483-3506 0,'0'0'0,"0"0"15,0 0-15,0 0 16,0 0 0,0 0-16,0 0 15,0 0 1,0 0-16,0 0 15,0 0 1,0 0-16,0 0 16,0 0-16,12 12 15,1 0 1,-1 0-16,0 0 16,0 12-1,12-12-15,12 11 16,1 1-16,23 12 15,1-1 1,-13-11-16,0 0 16,-11-12-1,11 11-15,-12 1 16,13 0 0,11-1-16,1 1 15,11 0-15,-23 0 16,11-1-1,-12 1-15,-11 0 16,-1 0 0,0-1-16,1 1 15,-13 0-15,0 0 16,12-1 0,-12 1-16,1-12 15,-1 0 1,0 11-16,12 1 15,1 0 1,-1 0-16,0-12 16,0-1-16,13 13 15,-13-12 1,0 12-16,1-12 16,-1 11-1,12 1-15,1 0 16,11 0-16,1 11 15,11-11 1,1 11-16,-1-11 16,-11 12-1,-1-1-15,1 1 16,-1 0 0,1-13-16,23 13 15,1 0-15,-12-1 16,-13-11-1,1 0-15,-1-1 16,1 1 0,-1 12-16,13-1 15,11 1-15,-11-1 16,-1 1 0,-11 0-16,-1 11 15,1 1 1,-1-1-16,25 1 15,0-1 1,-1-11-16,-11-1 16,-13 1-16,1-1 15,-1 1 1,13 11-16,-1 1 16,1-1-1,0 1-15,-1-1 16,-11 1-16,-1-1 15,-11-11 1,-1-1-16,-12-11 16,0 0-1,1 12-15,11-1 16,1 1 0,-13-1-16,12 1 15,1 0 1,-13-1-16,0 1 15,0-1-15,1 1 16,-1-12 0,-12-1-16,0 1 15,1 0-15,-1 0 16,-12-1 0,12-11-16,-12 12 15,12 0 1,1-1-16,-1-11 15,0 12 1,12 0-16,-12 11 16,13-11-16,-1 12 15,12-1 1,-48-35-16</inkml:trace>
    <inkml:trace contextRef="#ctx0" brushRef="#br0" timeOffset="-47781.0495">0 304 0,'0'0'0,"0"0"15,0 0-15,0 0 16,0 0 0,0 0-16,0 0 15,0 0 1,12 0-16,0 0 15,24 0-15,37 0 16,24 0 0,0 0-16,-13 0 15,61 0 1,37-12-16,-37 0 16,24 0-1,61 0-15,-61 0 16,49 0-16,60 1 15,-60-1 1,84 0-16,-96 12 16,96-12-1,-60 12-15,36 0 16,-24 0 0,13-12-16,23 12 15,-60-12-15,60 0 16,-60 1-1,60-1-15,-72 0 16,12 0 0,11 0-16,-23 0 15,24 12-15,-36 0 16,11-12 0,13 0-16,-24 12 15,12-11 1,-25 11-16,-11 0 15,35-12-15,-11 12 16,-37-12 0,37 12-16,-25 0 15,-36 0 1,37 0-16,-1 0 16,-11 0-1,-13 0-15,48 0 16,-47 0-16,-1-12 15,24 12 1,1 0-16,-37 0 16,12 0-1,25 12-15,-37-12 16,0 0 0,0 12-16,12-12 15,-24 0-15,-24 0 16,12 0-1,0 0-15,-12 0 16,-12 0 0,-13 0-16,-11 0 15,-1 0-15,1 0 16,-12 0 0,11 0-16,1 0 15,-1 0 1,-23 0-16,-1 12 15,0-12 1,1 0-16,-13 11 16,0-11-16,1 0 15,-1 12 1,-12-12-16,-12 0 16,12 0-1,-12 0-15,-12 0 16,0 0-16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0:34.6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B658E4-9E79-40B1-8201-30AD5EB7AE63}" emma:medium="tactile" emma:mode="ink">
          <msink:context xmlns:msink="http://schemas.microsoft.com/ink/2010/main" type="writingRegion" rotatedBoundingBox="20838,12556 31644,10889 32180,14364 21374,16031"/>
        </emma:interpretation>
      </emma:emma>
    </inkml:annotationXML>
    <inkml:traceGroup>
      <inkml:annotationXML>
        <emma:emma xmlns:emma="http://www.w3.org/2003/04/emma" version="1.0">
          <emma:interpretation id="{624C557F-FC27-48EF-9D91-433B787A7BA4}" emma:medium="tactile" emma:mode="ink">
            <msink:context xmlns:msink="http://schemas.microsoft.com/ink/2010/main" type="paragraph" rotatedBoundingBox="20838,12556 30608,11049 30840,12552 21070,14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912A55-F10F-40B4-BA69-328A9ABD64F6}" emma:medium="tactile" emma:mode="ink">
              <msink:context xmlns:msink="http://schemas.microsoft.com/ink/2010/main" type="line" rotatedBoundingBox="20838,12556 30608,11049 30839,12552 21070,14059"/>
            </emma:interpretation>
          </emma:emma>
        </inkml:annotationXML>
        <inkml:traceGroup>
          <inkml:annotationXML>
            <emma:emma xmlns:emma="http://www.w3.org/2003/04/emma" version="1.0">
              <emma:interpretation id="{00FF7F85-6CF2-4754-8F3F-C0E64C386383}" emma:medium="tactile" emma:mode="ink">
                <msink:context xmlns:msink="http://schemas.microsoft.com/ink/2010/main" type="inkWord" rotatedBoundingBox="20873,12786 23411,12394 23607,13660 21068,14052"/>
              </emma:interpretation>
            </emma:emma>
          </inkml:annotationXML>
          <inkml:trace contextRef="#ctx0" brushRef="#br0">2003-347 0,'0'0'0,"0"0"16,0 0-16,0 0 16,0 0-1,12 0-15,-1 0 16,13 0-1,11 0-15,1 0 16,-1 0 0,0 0-16,12 0 15,12 0-15,-12 0 16,0 0 0,-23 11-16,-24-11 15</inkml:trace>
          <inkml:trace contextRef="#ctx0" brushRef="#br0" timeOffset="246.1044">2062-128 0,'0'0'0,"0"0"16,0 0-16,0 0 15,11 0 1,25-11-16,11 11 16,12 0-16,23 0 15,12 0 1,1 0-16,-13 11 16,-82-11-1</inkml:trace>
          <inkml:trace contextRef="#ctx0" brushRef="#br0" timeOffset="-414.0569">1579-1272 0,'0'0'0,"0"0"16,0 0 0,0 0-16,0 0 15,0 12 1,11 23-16,1 34 15,-12 12-15,-12 0 16,-11 34 0,-1 12-16,1-11 15,-1-35 1,1-12-16,-1-11 16,1 0-16,11-12 15,0-11 1,0-1-16,0 1 15,1 0 1,-1-12-16,12 0 16,0-12-1,0-11-15,12 12 16,-1 0-16,1-12 16,24 11-1,11 1-15,23-12 16,-11 0-1,0 0-15,-12 0 16,0 11 0,1-11-16,-1 12 15,-47-12-15</inkml:trace>
          <inkml:trace contextRef="#ctx0" brushRef="#br0" timeOffset="-3439.0835">0 69 0,'0'0'16,"0"0"-16,0 0 15,12 0 1,23 0-16,36 0 16,23 0-16,-11-12 15,-13 12 1,-11-11-16,0-1 15,-12 1 1,12-12-16,-59 23 16</inkml:trace>
          <inkml:trace contextRef="#ctx0" brushRef="#br0" timeOffset="-3722.9888">24-220 0,'0'0'0,"0"0"16,0 0-16,0 0 16,0 0-16,0 0 15,0 0 1,0 0-16,0 0 15,0 0 1,0 0-16,0 0 16,35 0-16,24 12 15,23-12 1,1 0-16,-24 0 16,-12 0-1,-12 0-15,12 11 16,-47-11-1</inkml:trace>
          <inkml:trace contextRef="#ctx0" brushRef="#br0" timeOffset="-3023.0189">412-416 0,'0'0'15,"0"0"-15,0 0 16,0 0 0,0 0-16,12 0 15,12 11 1,-1 1-16,1-1 15,0 1-15,11-1 16,0 1 0,1 11-16,-1-11 15,0-1 1,-11 1-16,-1-1 16,-11 1-16,-12 11 15,0 12 1,-12 22-16,-11 1 15,-1 0 1,1-12-16,-13 0 16,13-11-1,-1 0-15,12-12 16,12-23-16</inkml:trace>
        </inkml:traceGroup>
        <inkml:traceGroup>
          <inkml:annotationXML>
            <emma:emma xmlns:emma="http://www.w3.org/2003/04/emma" version="1.0">
              <emma:interpretation id="{A5139A7A-96D3-4D6A-A601-228471F23087}" emma:medium="tactile" emma:mode="ink">
                <msink:context xmlns:msink="http://schemas.microsoft.com/ink/2010/main" type="inkWord" rotatedBoundingBox="24789,11947 25654,11813 25821,12899 24957,13032">
                  <msink:destinationLink direction="with" ref="{33050B48-474E-4555-A760-9009D7E6BE3F}"/>
                </msink:context>
              </emma:interpretation>
            </emma:emma>
          </inkml:annotationXML>
          <inkml:trace contextRef="#ctx0" brushRef="#br0" timeOffset="1744.0151">3876-1861 0,'0'0'0,"0"0"15,0 0 1,0 0-16,0 0 15,0 0-15,0 0 16,0 0 0,0 0-16,0 0 15,0 0 1,0 0-16,0 0 16,0 0-1,0 0-15,-12 23 16,0 12-16,0 22 15,1 1 1,-1 0-16,12-12 16,-12-11-1,12 0-15,12-12 16,0 0 0,-1 0-16,13-12 15,0 13-15,-1 10 16,12 1-1,1 0-15,11-1 16,0-11 0,12-11-16,-12-12 15,0 0 1,0-12-16,-11-11 16,-1 0-16,-12 0 15,1 0 1,0 0-16,-13 0 15,1-12 1,0-11-16,-12 0 16,-12-12-16,-11 0 15,-1 23 1,0 1-16,1 22 16,23 12-1</inkml:trace>
          <inkml:trace contextRef="#ctx0" brushRef="#br0" timeOffset="2127.1533">4583-1399 0,'0'0'0,"0"0"15,0 0-15,0 0 16,11 23 0,13 24-16,11 33 15,1 13 1,-1-1-16,-12-11 16,13 12-16,-36-93 15</inkml:trace>
          <inkml:trace contextRef="#ctx0" brushRef="#br0" timeOffset="3351.327">4323-1642 0,'0'0'15,"0"0"-15,0 0 16,0 0 0,0 0-16,0 0 15,0 0-15,0 0 16,0 0-1,0 0-15,0 0 16,0 0 0,0 0-16,0 0 15,12 12 1,0-12-16,0 12 16,-1-1-16,1 1 15,0-1 1,0 1-16,0 11 15,-1 0 1,1 0-16,-12 0 16,0 0-16,0 0 15,-12 12 1,-11 0-16,-1-12 16,-11 0-1,-12 0-15,-12 0 16,24-11-1,-1-12-15,1 0 16,0-12-16,11 1 16,0-1-1,13 1-15,-1-1 16,0 1 0,0-1-16,12 0 15,0 12-15,0 0 16,0 0-1,0 0-15,0 0 16,0 0 0,0 0-16,0 0 15,0 0 1,-11 0-16,-1 0 16,-12 0-16,1 0 15,-13 0 1,13-11-16,-1-1 15,1-11 1,11-12-16,0-22 16,24-13-1,23 1-15,1 0 16,-36 69-16</inkml:trace>
          <inkml:trace contextRef="#ctx0" brushRef="#br0" timeOffset="4190.0413">4005-1341 0,'0'0'0,"0"0"16,0 0-16,0 0 15,0 0-15,0 0 16,0 0 0,0 0-16,0 0 15,0 0 1,0 0-16,0 0 16,0 0-1,0 0-15,0 0 16,0 0-16,0 0 15,0 12 1,-11-1-16,11-11 16</inkml:trace>
          <inkml:trace contextRef="#ctx0" brushRef="#br0" timeOffset="5506.7241">4347-1607 0,'0'0'0,"0"0"16,0 0-16,0 0 15,0 0 1,0 0-16,0 0 16,0 0-1,0 0-15,0 0 16,0 0-16,0 0 16,0 0-1,12 12-15,-1-1 16,1 1-1,-12-1-15,12 1 16,0-1 0,0 13-16,-12-13 15,0 12-15,0 0 16,0 0 0,-12 1-16,0-1 15,-12 11 1,-11-10-16,0-1 15,-1-12-15,1 1 16,0-1 0,-1-11-16,13 0 15,-1-11 1,1-1-16,11 1 16,0-1-1,0 1-15,12-1 16,0 0-16,0 1 15,0 11 1,0 0-16,0 0 16,0 0-1,0 0-15,0 0 16,0 0 0,0 0-16,0 0 15,0 0-15</inkml:trace>
        </inkml:traceGroup>
        <inkml:traceGroup>
          <inkml:annotationXML>
            <emma:emma xmlns:emma="http://www.w3.org/2003/04/emma" version="1.0">
              <emma:interpretation id="{637060A6-5562-46CF-B777-6267E59D8D38}" emma:medium="tactile" emma:mode="ink">
                <msink:context xmlns:msink="http://schemas.microsoft.com/ink/2010/main" type="inkWord" rotatedBoundingBox="29207,11987 30717,11754 30839,12551 29330,12784"/>
              </emma:interpretation>
            </emma:emma>
          </inkml:annotationXML>
          <inkml:trace contextRef="#ctx0" brushRef="#br0" timeOffset="14135.3927">8328-1826 0,'0'0'16,"0"0"-16,0 0 15,0 0 1,0 0-16,0 0 16,0 0-1,0 0-15,0 0 16,0 0-16,0 0 15,0 0 1,0 0-16,0 0 16,0 0-1,0 0-15,0 0 16,0 0 0,0 0-16,0 0 15,0 0-15,-11 11 16,-1 12-1,0 0-15,-11 12 16,11 0-16,-12-1 16,12 1-1,1 0-15,11-12 16,0 0 0,0-12-16,0 1 15,11 0 1,1-1-16,0 1 15,12-1 1,-1-11-16,12 0 16,-11 0-16,0 0 15,-1 0 1,-11 0-16,11 12 16,1-1-1,0 1-15,11-1 16,12 1-16,0 0 15,12-1 1,-12-11-16,0 0 16,0 0-1,-23-11-15,0-1 16,-1 0 0,1-11-16,-13-11 15,1-13-15,-12 1 16,0 0-1,0 11-15,-12 1 16,12 11 0,-11-1-16,-1 1 15,12 12-15,-12-1 16,12 12 0,0 0-16,0 0 15,0 0 1</inkml:trace>
          <inkml:trace contextRef="#ctx0" brushRef="#br0" timeOffset="14756.1376">9094-1607 0,'0'0'16,"0"0"-16,0 0 16,0 0-1,0 0-15,0 0 16,0 0-1,0 0-15,0 0 16,24 0 0,11 0-16,12 0 15,0 12-15,12-1 16,0 12 0,-12 0-16,-11 1 15,-13-1 1,1 0-16,-13 0 15,-11 0 1,-11 0 0,-1 0-16,-12-11 15,1-1 1,-13 1-16,13 0 16,-1-12-1,13 0-15,11 0 16,0 0-16,0 0 15,0 0 1,23 11-16,12 1 16,24-1-1,12 1-15,11-1 16,1 1-16,-12-1 16,-36 1-1,-35-12-15</inkml:trace>
        </inkml:traceGroup>
      </inkml:traceGroup>
    </inkml:traceGroup>
    <inkml:traceGroup>
      <inkml:annotationXML>
        <emma:emma xmlns:emma="http://www.w3.org/2003/04/emma" version="1.0">
          <emma:interpretation id="{9F4ECD13-E59F-4872-A991-019C0E739EEA}" emma:medium="tactile" emma:mode="ink">
            <msink:context xmlns:msink="http://schemas.microsoft.com/ink/2010/main" type="paragraph" rotatedBoundingBox="24123,13570 32007,12791 32164,14375 24279,151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B13BAD-4D44-44B7-B025-8F52606167C4}" emma:medium="tactile" emma:mode="ink">
              <msink:context xmlns:msink="http://schemas.microsoft.com/ink/2010/main" type="line" rotatedBoundingBox="24123,13570 32007,12791 32164,14375 24279,15154"/>
            </emma:interpretation>
          </emma:emma>
        </inkml:annotationXML>
        <inkml:traceGroup>
          <inkml:annotationXML>
            <emma:emma xmlns:emma="http://www.w3.org/2003/04/emma" version="1.0">
              <emma:interpretation id="{3D345615-8C04-42F7-8E6F-48CEC948CA7D}" emma:medium="tactile" emma:mode="ink">
                <msink:context xmlns:msink="http://schemas.microsoft.com/ink/2010/main" type="inkWord" rotatedBoundingBox="24174,14087 26829,13824 26903,14574 24248,14837"/>
              </emma:interpretation>
            </emma:emma>
          </inkml:annotationXML>
          <inkml:trace contextRef="#ctx0" brushRef="#br0" timeOffset="8613.7388">3581 635 0,'0'0'0,"0"0"0,12-11 15,0-1 1,0 1-16,-1-1 16,1 0-1,0 1-15,-12 11 16,0 0-16,0 0 16,-24-12-1,-11 12-15,-12 0 16,0 0-1,0 12-15,0-1 16,11 1 0,1 0-16,11-12 15,13 0-15,-1 11 16,12-11 0,0 12-16,12-1 15,-1 1 1,13 11-16,11 0 15,1 0-15,11 0 16,0 0 0,-12 0-16,0 1 15,-11 10 1,-12-11-16,-12 0 16,-12 1-1,-12 10-15,1-11 16,-12 0-16,-13 1 15,1-13 1,0-11-16,-12 0 16,12-11-1,12-1-15,11 0 16,24 12 0,0 0-16</inkml:trace>
          <inkml:trace contextRef="#ctx0" brushRef="#br0" timeOffset="9195.7807">3817 705 0,'0'0'0,"0"0"15,0 0-15,0 0 16,12 11 0,-1 1-16,1 11 15,0 11-15,0 13 16,0-1-1,-1-11-15,-11-12 16,0-12 0,0-11-16</inkml:trace>
          <inkml:trace contextRef="#ctx0" brushRef="#br0" timeOffset="9409.9795">3852 312 0,'0'0'15,"0"0"-15,0 0 16,0 0-16,0 0 15</inkml:trace>
          <inkml:trace contextRef="#ctx0" brushRef="#br0" timeOffset="9853.9924">4005 728 0,'0'0'0,"0"0"15,0 11-15,12 1 16,0-1 0,11 1-16,1-1 15,-12-11 1,0 0-16,-1 0 15,1 0-15,12-11 16,-1-1 0,1-11-16,-1 12 15,1-1 1,-12 1-16,-1 11 16,13 0-1,-12 0-15,11 11 16,1 12-1,-1 0-15,13 0 16,-1 1-16,12-1 16,0-12-1,12 1-15,-12 11 16,-47-23 0</inkml:trace>
          <inkml:trace contextRef="#ctx0" brushRef="#br0" timeOffset="11250.97">4865 231 0,'0'0'0,"0"0"16,0 0-16,-12 0 16,-11 23-1,-12 12-15,-1 22 16,-11 24-1,12-11-15,11-1 16,12-23-16,12 0 16,24 1-1,11-13-15,24 1 16,0-12 0,-12-11-16,-47-12 15</inkml:trace>
          <inkml:trace contextRef="#ctx0" brushRef="#br0" timeOffset="11794.0234">5101 104 0,'0'0'0,"0"0"16,0 23-16,0 11 16,0 13-1,0 22-15,0 0 16,0-22-16,0-13 16,0-11-1,0-11-15,0-12 16,0 0-1,0 0-15,0 0 16,12-12 0,11-11-16,13 0 15,-1 0-15,12 0 16,24 11 0,-12 12-16,-24 12 15,0-1 1,-11 1-16,-12 11 15,-12 12-15,-12-1 16,-12 1 0,-23 0-16,0-12 15,-12 12 1,12-24-16,0 1 16,0-12-1,11-12-15,1 1 16,23-1-16,12 12 15,0 0 1</inkml:trace>
          <inkml:trace contextRef="#ctx0" brushRef="#br0" timeOffset="12128.9321">5690 80 0,'0'0'0,"0"12"15,12 11-15,11 12 16,1 34-1,11 35-15,0-11 16,-23-12 0,0-12-16,-12-23 15,-12 0 1,0-11-16,1-12 16,-1 0-16,12-23 15</inkml:trace>
        </inkml:traceGroup>
        <inkml:traceGroup>
          <inkml:annotationXML>
            <emma:emma xmlns:emma="http://www.w3.org/2003/04/emma" version="1.0">
              <emma:interpretation id="{9B8EA52A-F1EE-4211-A32F-46CC04483530}" emma:medium="tactile" emma:mode="ink">
                <msink:context xmlns:msink="http://schemas.microsoft.com/ink/2010/main" type="inkWord" rotatedBoundingBox="27480,13239 27947,13192 27997,13692 27529,13738"/>
              </emma:interpretation>
            </emma:emma>
          </inkml:annotationXML>
          <inkml:trace contextRef="#ctx0" brushRef="#br0" timeOffset="12541.9498">6467-289 0,'0'0'16,"0"0"0,0 0-16,24 0 15,11-12-15,12 12 16,12 0 0,0 0-16,12 0 15,-1 0 1,-11 0-16,-12 0 15,-47 0 1</inkml:trace>
          <inkml:trace contextRef="#ctx0" brushRef="#br0" timeOffset="12758.5419">6726-578 0,'0'0'16,"0"11"-1,12 36-15,0 22 16,12 46 0,-13 24-16,1-23 15,-12-116-15</inkml:trace>
        </inkml:traceGroup>
        <inkml:traceGroup>
          <inkml:annotationXML>
            <emma:emma xmlns:emma="http://www.w3.org/2003/04/emma" version="1.0">
              <emma:interpretation id="{B9E4978D-A957-4792-AFAF-A0FB653EC354}" emma:medium="tactile" emma:mode="ink">
                <msink:context xmlns:msink="http://schemas.microsoft.com/ink/2010/main" type="inkWord" rotatedBoundingBox="29416,13571 32059,13310 32164,14375 29521,14636"/>
              </emma:interpretation>
            </emma:emma>
          </inkml:annotationXML>
          <inkml:trace contextRef="#ctx0" brushRef="#br0" timeOffset="17011.5894">8882-116 0,'0'0'16,"0"0"-16,-23 0 15,-25 0 1,-22 0-16,-1 0 16,12 0-16,0 0 15,0 12 1,12-1-16,24-11 16,11 0-1,0 0-15,12 0 16,0 12-16,12 11 15,11 11 1,13 13-16,11-1 16,12 0-1,0 0-15,-12-11 16,-12-12 0,-11 0-16,-12-11 15,-1-1-15,-11-11 16,-11 12-1,-13 0-15,-11-1 16,-12-11 0,-1 0-16,1-11 15,0-1 1,12 0-16,-1 1 16,25-1-16,11 12 15,0 0 1</inkml:trace>
          <inkml:trace contextRef="#ctx0" brushRef="#br0" timeOffset="17443.7903">8988-278 0,'0'0'0,"0"0"16,0 0-16</inkml:trace>
          <inkml:trace contextRef="#ctx0" brushRef="#br0" timeOffset="17259.9358">9071 196 0,'0'0'15,"0"0"1,0 0-16,0 0 16,0 12-1,0-1-15,0 1 16,0-1-16,0 1 16,0 11-1,0-23-15</inkml:trace>
          <inkml:trace contextRef="#ctx0" brushRef="#br0" timeOffset="17906.9736">9318 115 0,'0'0'16,"0"0"-1,12 12-15,11 11 16,-11-12-16,12 1 16,-13-1-1,1 1-15,0-12 16,-12 0 0,0 0-16,12 0 15,0-12 1,-1 1-16,1-1 15,0 1-15,0 11 16,-1 0 0,1 0-16,0 11 15,12 1 1,-1 11-16,1 0 16,11 0-1,0 12-15,1-12 16,-1 0-16,-35-23 15</inkml:trace>
          <inkml:trace contextRef="#ctx0" brushRef="#br0" timeOffset="18488.8843">10661 0 0,'0'0'15,"0"0"-15,0 0 16,0 0-1,0 0-15,0 0 16,0 0 0,0 0-16,-12 0 15,-11-12 1,-13-11-16,1 11 16,-12 1-16,0-1 15,-1 1 1,1 11-16,0 11 15,12 1 1,0 11-16,-1-12 16,1 13-1,11-1-15,1 0 16,11 0-16,0 0 16,12 0-1,12 0-15,0 0 16,23 12-1,48 11-15,46-11 16,-11-12 0,-24-23-16,24 23 15,-118-23-15</inkml:trace>
          <inkml:trace contextRef="#ctx0" brushRef="#br0" timeOffset="20047.4658">10037-324 0,'0'0'0,"0"0"15,-12 0 1,-12 12-16,-11 11 15,0 23 1,-13 12-16,1 11 16,12 0-1,11-11-15,1 0 16,11 0-16,12 11 16,12 0-1,23 1-15,24-1 16,12 0-1,-1-11-15,-70-58 16</inkml:trace>
          <inkml:trace contextRef="#ctx0" brushRef="#br0" timeOffset="19503.208">10826-243 0,'0'0'16,"0"0"0,12 11-16,11 24 15,12 23 1,13 23-16,-1-12 15,-12 0-15,0-11 16,-11 12 0,-12 22-16,-24-11 15,-12 0 1,-11-12-16,-12 1 16,47-70-1</inkml:trace>
        </inkml:traceGroup>
      </inkml:traceGroup>
    </inkml:traceGroup>
  </inkml:traceGroup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39.7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0C0414-C965-46FE-9DEB-6FE88C5E229F}" emma:medium="tactile" emma:mode="ink">
          <msink:context xmlns:msink="http://schemas.microsoft.com/ink/2010/main" type="inkDrawing" rotatedBoundingBox="11125,7085 15828,10486 15760,10581 11057,7179" semanticType="callout" shapeName="Other">
            <msink:sourceLink direction="with" ref="{DAEE6B56-C2A8-4ABF-ACD1-8F2EFD49E6EB}"/>
            <msink:sourceLink direction="with" ref="{6FEE6077-AB6E-4973-9F6C-FDCC36A75026}"/>
          </msink:context>
        </emma:interpretation>
      </emma:emma>
    </inkml:annotationXML>
    <inkml:trace contextRef="#ctx0" brushRef="#br0">4742 3347 0,'0'0'0,"0"0"16,0 0-1,0 0-15,0 0 16,0 0-16,0 0 16,0 0-1,0 0-15,0 0 16,-13-12 0,-11 0-16,0 0 15,0 0 1,-24-12-16,11 1 15,-11-13-15,-1 12 16,1 1 0,0-1-16,-13-12 15,1 1 1,-13-13-16,-24 1 16,13-1-16,-1-23 15,13 0 1,-1 12-16,0-13 15,-11 13 1,-13 0-16,12-1 16,1-11-16,-13-24 15,12 12 1,-24 12-16,-12 0 16,25 11-1,11 1-15,12 0 16,-11-1-1,-13-11-15,-12-12 16,0-12-16,25 24 16,11 0-1,-24 0-15,-12-12 16,-12 0 0,13-1-16,23 13 15,12 12 1,1 0-16,-13 11 15,-12-11-15,-12-12 16,25 11 0,11 1-16,1 11 15,-13-11 1,-12 0-16,0 11 16,13 1-16,11-1 15,13 13 1,11-1-16,1 12 15,0-11 1,-1-1-16,1 1 16,12-1-1,-1 12-15,1 1 16,0-1-16,12 12 16,-1 0-1,13 0-15,12 12 16,0 0-1</inkml:trace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43.7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58A4E5-AAD0-4FF9-9088-AC9D301ECF48}" emma:medium="tactile" emma:mode="ink">
          <msink:context xmlns:msink="http://schemas.microsoft.com/ink/2010/main" type="inkDrawing" rotatedBoundingBox="6272,7143 6508,10486 6430,10492 6193,7148" semanticType="callout" shapeName="Other">
            <msink:sourceLink direction="with" ref="{DAEE6B56-C2A8-4ABF-ACD1-8F2EFD49E6EB}"/>
            <msink:sourceLink direction="with" ref="{28323C23-5BBE-4479-B5D4-C2F2816E600F}"/>
          </msink:context>
        </emma:interpretation>
      </emma:emma>
    </inkml:annotationXML>
    <inkml:trace contextRef="#ctx0" brushRef="#br0">183 3347 0,'0'0'0,"0"0"16,0 0 0,0 0-16,0 0 15,0 0-15,0 0 16,0 0 0,0 0-16,0 0 15,12-12 1,0 0-16,0 0 15,0-12 1,0 1-16,-12-1 16,0-12-16,0-23 15,0-12 1,-12-12-16,0-24 16,0 12-1,0 24-15,0-12 16,0-12-1,-1-12-15,1 0 16,0 0-16,0 24 16,12 0-1,-12-12-15,12 0 16,0-11 0,-12 11-16,0 0 15,0 0-15,0-12 16,0-12-1,12 24-15,0 12 16,0 12 0,0 12-16,0-12 15,0-1-15,0 1 16,-12-12 0,-1 12-16,13 12 15,0-1 1,0 13-16,0-1 15,0 13 1,0-1-16,0 1 16,0-1-16,-12 12 15,0 1 1,12-1-16,0 0 16,0 0-1,0-11-15,0-1 16,0 12-16,0 24 15</inkml:trace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42.3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EE6B56-C2A8-4ABF-ACD1-8F2EFD49E6EB}" emma:medium="tactile" emma:mode="ink">
          <msink:context xmlns:msink="http://schemas.microsoft.com/ink/2010/main" type="inkDrawing" rotatedBoundingBox="6926,5284 12585,7679 11461,10338 5801,7943" semanticType="callout" shapeName="Other">
            <msink:destinationLink direction="with" ref="{210C0414-C965-46FE-9DEB-6FE88C5E229F}"/>
            <msink:destinationLink direction="with" ref="{9B58A4E5-AAD0-4FF9-9088-AC9D301ECF48}"/>
          </msink:context>
        </emma:interpretation>
      </emma:emma>
    </inkml:annotationXML>
    <inkml:trace contextRef="#ctx0" brushRef="#br0">-5177-3618 0,'0'0'15,"0"0"-15,0 0 16,-12 0-16,-24 0 16,-37 0-1,1 0-15,-13 0 16,13 0-1,-37 0-15,-36-12 16,-1 12 0,13 0-16,-12 0 15,-36 0-15,24 0 16,23 0 0,-23 0-16,-24 0 15,24 0 1,36 0-16,-37 0 15,13 0 1,12 0-16,36 0 16,-24 0-16,-12 0 15,12 0 1,25 0-16,11 0 16,12 0-1,-11 12-15,-13 0 16,12 0-1,1 0-15,11-12 16,13 12-16,11-12 16,1 0-1,-13 0-15,1 12 16,-13-1 0,1 1-16,-1-12 15,13 0-15,11 0 16,1 0-1,12 0-15,-1 0 16,13 0 0,0 0-16,0 12 15,12-12-15,0 0 16,0 12 0,12-12-16</inkml:trace>
    <inkml:trace contextRef="#ctx0" brushRef="#br0" timeOffset="-5277.7576">-4415-259 0,'0'0'16,"0"0"-16,0 0 15,0 0-15,0 0 16,0 0-1,0 0-15,0 0 16,0 0 0,0 0-16,0 0 15,0 0 1,0 0-16,0 0 16,0 0-16,0-12 15,-12-12 1,0 0-16,0-11 15,0-25 1,-12-35-16,12 0 16,0 12-1,-1 0-15,13-12 16,0-23-16,0-13 16,0 24-1,-12 12-15,12-35 16,0-13-1,0 1-15,-12 12 16,12-13-16,0-47 16,-12 36-1,0 23-15,0-11 16,0 12 0,0 11-16,0 36 15,0 12 1,-1 11-16,1-11 15,0 0-15,0 0 16,0-1 0,12 1-16,0 0 15,0 71 1</inkml:trace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55.0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C7F81A-ABF6-4DE2-9678-60731B096526}" emma:medium="tactile" emma:mode="ink">
          <msink:context xmlns:msink="http://schemas.microsoft.com/ink/2010/main" type="inkDrawing" rotatedBoundingBox="5254,7859 6254,7051 6281,7085 5281,7893" semanticType="underline" shapeName="Other">
            <msink:sourceLink direction="with" ref="{38749694-BCBA-4F67-B39F-C6E988CF0428}"/>
          </msink:context>
        </emma:interpretation>
      </emma:emma>
    </inkml:annotationXML>
    <inkml:trace contextRef="#ctx0" brushRef="#br0">-9604-3523 0,'0'0'16,"0"0"-16,0 0 15,0 0-15,0 0 16,0 0 0,0 0-16,0 0 15,-12 12 1,0 0-16,0 0 16,-12 12-16,-12-1 15,-1 13 1,-11-1-16,-25 13 15,-35 11 1,-1 24-16,-49 72 16,-35 23-1,24-36-15,169-142 16</inkml:trace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1:10.9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8F48AC-F3F5-4706-BA04-2A070C0B1F49}" emma:medium="tactile" emma:mode="ink">
          <msink:context xmlns:msink="http://schemas.microsoft.com/ink/2010/main" type="writingRegion" rotatedBoundingBox="8069,2950 6705,7794 4459,7162 5823,2318"/>
        </emma:interpretation>
      </emma:emma>
    </inkml:annotationXML>
    <inkml:traceGroup>
      <inkml:annotationXML>
        <emma:emma xmlns:emma="http://www.w3.org/2003/04/emma" version="1.0">
          <emma:interpretation id="{BBE56F8D-7638-4F05-9B02-8275795CAE33}" emma:medium="tactile" emma:mode="ink">
            <msink:context xmlns:msink="http://schemas.microsoft.com/ink/2010/main" type="paragraph" rotatedBoundingBox="8069,2950 6705,7794 4459,7162 5823,2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4E4094-4119-49EB-997D-BE2FBAFD5FB3}" emma:medium="tactile" emma:mode="ink">
              <msink:context xmlns:msink="http://schemas.microsoft.com/ink/2010/main" type="line" rotatedBoundingBox="8069,2950 6705,7794 4459,7162 5823,2318"/>
            </emma:interpretation>
          </emma:emma>
        </inkml:annotationXML>
        <inkml:traceGroup>
          <inkml:annotationXML>
            <emma:emma xmlns:emma="http://www.w3.org/2003/04/emma" version="1.0">
              <emma:interpretation id="{EE27A092-17B4-494E-9818-520ED59FEA25}" emma:medium="tactile" emma:mode="ink">
                <msink:context xmlns:msink="http://schemas.microsoft.com/ink/2010/main" type="inkWord" rotatedBoundingBox="8069,2950 7731,4152 5531,3533 5870,2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-10172-7676 0,'0'0'16,"0"0"-16,0 0 16,12 0-1,0 12-15,0 0 16,0 11-1,13 25-15,-1 23 16,0 12-16,0 0 16,0 0-1,0 12-15,1 0 16,-1-24 0,0-11-16,-24-60 15</inkml:trace>
          <inkml:trace contextRef="#ctx0" brushRef="#br0" timeOffset="511.6801">-9676-7190 0,'0'0'0,"0"0"15,0 12 1,0 24-16,0-1 16,0-11-1,0-12-15,12 0 16,0 0-1,0-12-15,24 0 16,13-12-16,-1 0 16,-12 0-1,-11 0-15,-1 0 16,-12 1 0,0-1-16,-12 0 15,0 0 1,-12 0-16,-12 12 15,0 0-15,-13 0 16,13 0 0,0 12-16,12 0 15,0 0 1,0 0-16,12-1 16,0 1-16,12 0 15,-12-12 1</inkml:trace>
          <inkml:trace contextRef="#ctx0" brushRef="#br0" timeOffset="935.894">-9229-7178 0,'0'0'0,"0"12"16,0 0-16,0 0 16,0 0-1,0 0-15,0-12 16,0 0 0,12 0-16,13 0 15,-1-12-15,0 0 16,-12 0-1,0 0-15,0 0 16,-12 0 0,0 1-16,0 11 15,-12-12 1,0 12-16,0 0 16,-12 12-16,-12-1 15,11 1 1,1 0-16,12 0 15,12-12 1,0 0-16,0 0 16</inkml:trace>
          <inkml:trace contextRef="#ctx0" brushRef="#br0" timeOffset="1360.1163">-8854-7308 0,'0'0'15,"0"0"-15,0 12 16,-12 11 0,12 13-16,0-12 15,0-12-15,12-1 16,0-11-1,1 0-15,11 0 16,0 0 0,0 0-16,-12 0 15,0-11 1,0-1-16,0 0 16,-12 0-16,0 0 15,0 0 1,-12 0-16,0 0 15,-12 12 1,0 0-16,0 0 16,0 12-16,11-12 15,13 0 1,0 0-16,0 0 16</inkml:trace>
          <inkml:trace contextRef="#ctx0" brushRef="#br0" timeOffset="1882.0741">-8527-6964 0,'0'0'15,"0"0"-15,0 0 16,0 0-1,0 0-15,12-24 16,0 0 0,0-11-16,0-25 15,12-34-15,-11-1 16,-1 35 0,12 13-16,0 11 15,0 12 1,0 13-16,1 11 15,11 11 1,0 25-16,0 0 16,1-1-16,-1 1 15,0-12 1,1-13-16,-1 1 16,-12-12-1,0 0-15,0-12 16,1 1-16,-1-13 15,-12-24 1,0-11-16,0 0 16,0-1-1,0 13-15,-12 11 16,12 13 0,-12 23-16,0 0 15,0 0-15</inkml:trace>
        </inkml:traceGroup>
        <inkml:traceGroup>
          <inkml:annotationXML>
            <emma:emma xmlns:emma="http://www.w3.org/2003/04/emma" version="1.0">
              <emma:interpretation id="{A88FF90D-76BB-44FD-B9D1-5CAF3D320F6E}" emma:medium="tactile" emma:mode="ink">
                <msink:context xmlns:msink="http://schemas.microsoft.com/ink/2010/main" type="inkWord" rotatedBoundingBox="7088,4816 6283,7675 4459,7162 5264,4303"/>
              </emma:interpretation>
            </emma:emma>
          </inkml:annotationXML>
          <inkml:trace contextRef="#ctx0" brushRef="#br0" timeOffset="-1555.1">-9519-3938 0,'0'0'16,"0"0"-16,0 0 16,0 0-1,12-12-15,0 0 16,0 0-16,13-11 15,-13-1 1,0 0-16,0 0 16,-12 12-1,12-11-15,-12 11 16,0-12 0,0 12-16,0 0 15,0 1-15,0 11 16,0 0-1,0 0-15,0 0 16,0 0 0,-12 23-16,-24 25 15,-13 11-15,1 12 16,12-11 0,-13 11-16,13 0 15,12-12 1,-1-11-16,13-13 15,0-11-15,0 0 16,12-12 0,0 0-16,0-12 15,0 0 1,-12 0-16,0-12 16,-12 0-1,-12-12-15,-1-11 16,1-1-16,-25-23 15,13 11 1,0 1-16,-1-1 16,13 13-1,12-1-15,0 12 16,12 1-16,-1 11 16,1 0-1,12 0-15,0 12 16,12-12-1,13 0-15,23 0 16,25 0 0,11 1-16,1 11 15,12 0-15,-1 0 16,1-12 0,0 0-16,-24 12 15,-13-12 1,-12 12-16,-11 0 15,-13 0 1,0 0-16,-12 0 16,-12 0-16</inkml:trace>
          <inkml:trace contextRef="#ctx0" brushRef="#br0" timeOffset="-5976.4862">-9567-3535 0,'0'0'0,"0"0"16,0 0-16,0 0 16,0 0-1,0 0-15,0 0 16,0 0 0,0 0-16,0 0 15,0 0 1,-12 12-16,0 0 15,-13 0-15,1 0 16,0 0 0,0-12-16,0 0 15,-1 0 1,-11-12-16,12 0 16,0 0-16,12 0 15,0-12 1,-1 13-16,13-13 15,0 0 1,13 0-16,-1 1 16,0-1-1,12 12-15,0 0 16,0 0-16,0 12 16,1 0-1,-1 12-15,-12 0 16,0 12-1,-12 11-15,-12 1 16,0 11-16,0-11 16,0 0-1,-13-1-15,1-11 16,0-12 0,0 0-16,0-12 15,0 0 1,24 0-16</inkml:trace>
          <inkml:trace contextRef="#ctx0" brushRef="#br0" timeOffset="-2669.1307">-9652-5908 0,'0'0'16,"0"0"-1,0 0-15,0 0 16,0 0-16,0 0 16,0 0-1,0 0-15,0 0 16,0-12-1,0 0-15,0 0 16,0 1 0,0 11-16,0-12 15,0 0 1,0 0-16,0 0 16,-12 0-16,12 12 15,0-12 1,0 12-16,0 0 15,0 0 1,0 0-16,0 0 16,0 0-16,0 0 15,0 0 1,-12 12-16,0 12 16,0 23-1,12 13-15,0 11 16,0 0-1,0-12-15,0 1 16,0-1-16,0 12 16,0 1-1,0 11-15,0 0 16,0-12 0,0-12-16,0 1 15,0-1 1,0 0-16,0 24 15,0 0-15,0-11 16,12-1 0,-12-12-16,12-11 15,-12-1 1,12 12-16,-12 1 16,0-1-16,0 12 15,0-11 1,0 11-16,0-12 15,0-11 1,0-1-16,0 0 16,0 1-16,0-12 15,0-13 1,0 1-16,0 0 16,0-12-1,0-12-15,0 11 16,0-11-1,0 0-15,0 0 16,0 0-16,0 0 16,0 0-1,0 0-15,0 0 16,0-23 0,0-25-16,0-23 15,-12-12-15,0-12 16,12 24-1,-12-12-15,12-12 16,-12-48 0,12 25-16,0 11 15,0 12 1,0-35-16,0-13 16,-13 24-16,1 25 15,0-1 1,0-24-16,12-12 15,0 25 1,0 46-16,12 13 16,0 23-16,-12 24 15</inkml:trace>
          <inkml:trace contextRef="#ctx0" brushRef="#br0" timeOffset="2985.8598">-9277-4235 0,'0'0'0,"0"0"15,0 0 1,0 0-16,0 0 16,0 0-16,0 0 15,0 0 1,0 0-16,0 0 16,0 0-1,0 0-15,-12 24 16,-12 0-1,0 11-15,-1 13 16,-11 11-16,0 0 16,-1 1-1,1-1-15,0-11 16,0 11 0,11-12-16,13-11 15,0 0 1,0-13-16,0-11 15,12 0-15,0 0 16,0 0 0,0-12-16,0 0 15,0 0 1,0 0-16,0 0 16,0 0-16,0 0 15,0 0 1,0-12-16,0 0 15,-12-12 1,0 1-16,12-1 16,0 0-1,0-12-15,0 1 16,12 11-16,-12 24 16</inkml:trace>
          <inkml:trace contextRef="#ctx0" brushRef="#br0" timeOffset="5121.9125">-11188-4247 0,'0'0'16,"0"0"-16,0 0 16,0 12-1,12 12-15,0 35 16,12 12-16,1 13 16,-1-1-1,-12 12-15,0-1 16,0-22-1,0-13-15,0-12 16,-12-11 0,0-12-16,0 0 15,0-24-15,0 0 16,0 0 0,12-24-16,0-12 15,13 1 1,-1-1-16,24 0 15,13 13-15,23-1 16,1 12 0,-25 12-16,-11 12 15,-13 0 1,0 12-16,-11-1 16,-1 13-16,-12-1 15,-12 13 1,-12-12-16,-49 11 15,-11 0 1,-1-23-16,1-12 16,-13 0-1,0 0-15,1-24 16,11 0-16,37 0 16,36 12-1</inkml:trace>
          <inkml:trace contextRef="#ctx0" brushRef="#br0" timeOffset="-26505.7427">-9737-3428 0,'0'0'0,"0"0"16,0 0-16,0 0 15,0 0 1,0 0-16,-12 12 16,0 0-1,0 0-15,-12 0 16,0-12 0,0 0-16,-1-12 15,1 0-15,0 0 16,12 0-1,0-12-15,0 1 16,12-1 0,0-12-16,12 13 15,0-1-15,12-12 16,0 13 0,13-1-16,-1 12 15,0 12 1,-12 0-16,0 12 15,1 12 1,-13-1-16,-12 13 16,0-1-16,0 1 15,-12-12 1,0 0-16,-1-1 16,13-23-1</inkml:trace>
        </inkml:traceGroup>
      </inkml:traceGroup>
    </inkml:traceGroup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1:25.8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3802F4-76F7-47DD-8723-97A6BD30B749}" emma:medium="tactile" emma:mode="ink">
          <msink:context xmlns:msink="http://schemas.microsoft.com/ink/2010/main" type="inkDrawing" rotatedBoundingBox="11157,7075 14010,6894 14013,6931 11159,7112" semanticType="underline" shapeName="Other"/>
        </emma:interpretation>
      </emma:emma>
    </inkml:annotationXML>
    <inkml:trace contextRef="#ctx0" brushRef="#br0">-4717-3499 0,'0'0'0,"0"0"15,0 0-15,0 0 16,0 0-1,0 0-15,0 0 16,0 0 0,0 0-16,12 0 15,0 0-15,12 0 16,13 0 0,11 0-16,25 0 15,11-12 1,37 12-16,-36-12 15,12 0-15,11 0 16,25 1 0,13-1-16,-25 0 15,-13 0 1,50 0-16,-1 0 16,-36 12-1,12-12-15,0 1 16,12 11-16,-24-12 15,-36 0 1,-13 12-16,1 0 16,12 0-1,-13 0-15,1 0 16,-25 0-16,0 0 16,-11 0-1,-13 0-15,0 0 16,-12 0-1,0 0-15,0 0 16,-12 0-16,0 0 16,0 0-1,0 0-15,0 0 16,0 0 0,-12 0-16,12 0 15</inkml:trace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3:00.0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4B61C1-3BB9-4F1F-8CD5-D23B24AB5E99}" emma:medium="tactile" emma:mode="ink">
          <msink:context xmlns:msink="http://schemas.microsoft.com/ink/2010/main" type="writingRegion" rotatedBoundingBox="9179,5700 10075,8979 9302,9190 8407,5911"/>
        </emma:interpretation>
      </emma:emma>
    </inkml:annotationXML>
    <inkml:traceGroup>
      <inkml:annotationXML>
        <emma:emma xmlns:emma="http://www.w3.org/2003/04/emma" version="1.0">
          <emma:interpretation id="{BEB7B87A-3065-40AA-9DC2-B96A8702F0F9}" emma:medium="tactile" emma:mode="ink">
            <msink:context xmlns:msink="http://schemas.microsoft.com/ink/2010/main" type="paragraph" rotatedBoundingBox="9179,5700 10075,8979 9302,9190 8407,5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6F6AC-669B-48E8-9E9A-7295082A379E}" emma:medium="tactile" emma:mode="ink">
              <msink:context xmlns:msink="http://schemas.microsoft.com/ink/2010/main" type="line" rotatedBoundingBox="9179,5700 10075,8979 9302,9190 8407,5911"/>
            </emma:interpretation>
          </emma:emma>
        </inkml:annotationXML>
        <inkml:traceGroup>
          <inkml:annotationXML>
            <emma:emma xmlns:emma="http://www.w3.org/2003/04/emma" version="1.0">
              <emma:interpretation id="{1084B422-5A5C-42BF-8EAA-78BDBAF27582}" emma:medium="tactile" emma:mode="ink">
                <msink:context xmlns:msink="http://schemas.microsoft.com/ink/2010/main" type="inkWord" rotatedBoundingBox="9107,5719 9369,6679 8669,6870 8407,5911"/>
              </emma:interpretation>
            </emma:emma>
          </inkml:annotationXML>
          <inkml:trace contextRef="#ctx0" brushRef="#br0">-6640-4318 0,'0'0'15,"0"0"-15,0 0 16,0 0-1,0 0-15,0 0 16,0 12 0,0 12-16,0 11 15,0 13-15,0 11 16,0 12 0,12 12-16,12 12 15,-24-95 1</inkml:trace>
          <inkml:trace contextRef="#ctx0" brushRef="#br0" timeOffset="-698.5654">-7378-4353 0,'0'0'16,"0"0"-16,0 0 15,0 0-15,12 0 16,0 0 0,12-12-16,25 0 15,-1 0 1,0 0-16,-11 0 15,-1 12 1,0-12-16,-36 12 16</inkml:trace>
          <inkml:trace contextRef="#ctx0" brushRef="#br0" timeOffset="-1014.2716">-6749-4721 0,'0'0'0,"0"0"0,0 0 15,0 0 1,0 0-16,0 0 16,0 0-1,-12-12-15,0 0 16,-12 0 0,-13 0-16,1 0 15,-12 0-15,-1 12 16,1 0-1,12 0-15,11 0 16,1 12 0,12 0-16,0 0 15,0 0 1,0 0-16,0 12 16,0-1-16,-1 13 15,1 11 1,12 1-16,0-1 15,0 1 1,0-1-16,0 1 16,0-13-16,0 1 15,0-1 1,0-11-16,0 12 16,0-36-1</inkml:trace>
          <inkml:trace contextRef="#ctx0" brushRef="#br0" timeOffset="-255.1181">-6858-4437 0,'0'0'16,"0"0"-16,0 0 16,0 0-1,0 12-15,0 0 16,0 12-1,0 0-15,-12-1 16,0 1 0,12-12-16,0 0 15,0 0-15,0 0 16,-12-1 0,12 1-16,0-12 15,0 0 1,0 12-16,12 0 15,0 0-15,12 0 16,12-12 0,13 0-16,-1 0 15,1 0 1,-13 0-16,-12 0 16,0 12-1,-24-12-15</inkml:trace>
        </inkml:traceGroup>
        <inkml:traceGroup>
          <inkml:annotationXML>
            <emma:emma xmlns:emma="http://www.w3.org/2003/04/emma" version="1.0">
              <emma:interpretation id="{47EE9AC1-E8D5-4FF0-A059-A8B5BDD15CFF}" emma:medium="tactile" emma:mode="ink">
                <msink:context xmlns:msink="http://schemas.microsoft.com/ink/2010/main" type="inkWord" rotatedBoundingBox="9820,8046 10075,8979 9387,9166 9132,82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09.5978">-6169-2348 0,'0'0'0,"0"0"15,0 0 1,0 0-16,0 0 16,0 0-16,0 0 15,0 0 1,-12-12-16,0 0 15,-12 0 1,-12 1-16,12-1 16,-13 0-1,13 0-15,-12 0 16,12 12-16,12 0 16,-1 0-1,1 0-15,0 0 16,12 0-1,0 0-15,-12 12 16,0 0 0,0 12-16,0 11 15,0 13-15,0-1 16,0-11 0,0 11-16,-13 1 15,13-1 1,0-11-16,0 11 15,0 1-15,12-13 16,0-11 0,0-24-16</inkml:trace>
          <inkml:trace contextRef="#ctx0" brushRef="#br0" timeOffset="4077.5726">-6677-2123 0,'0'0'16,"0"0"-16,0 0 16,0 0-1,0 0-15,13 0 16,23 0-1,12 0-15,1-11 16,-1 11-16,0 0 16,-11 0-1,-37 0-15</inkml:trace>
          <inkml:trace contextRef="#ctx0" brushRef="#br0" timeOffset="5053.4976">-6289-1992 0,'0'0'16,"0"0"-16,0 0 31,0 12-31,0 0 16,0 11-1,0 1-15,-13 12 16,1-12-1,0-1-15,0 13 16,0-12-16,12-13 16,0 1-1,0 0-15,0-12 16,0 0 0,0 0-16,12 0 15,12 0-15,1 0 16,11 0-1,0 12-15,12 0 16,-11 12 0,-1-12-16,-12-1 15,0 1 1,-11 0-16,-13 0 16,-13 0-16,-11 12 15,-24-1 1,-1 1-16,-11 0 15,-13 11 1,-11 1-16,84-36 16</inkml:trace>
          <inkml:trace contextRef="#ctx0" brushRef="#br0" timeOffset="4510.3182">-6181-1945 0,'0'0'0,"0"0"15,0 0 1,0 0-16,12 0 16,25 0-1,-1 0-15,12 0 16,1 0 0,-1 0-16,-12 0 15,-11 0-15,-25 0 16</inkml:trace>
        </inkml:traceGroup>
      </inkml:traceGroup>
    </inkml:traceGroup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12.0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21DDC3-AE32-4DD3-A6A8-A24D1AE73C7E}" emma:medium="tactile" emma:mode="ink">
          <msink:context xmlns:msink="http://schemas.microsoft.com/ink/2010/main" type="inkDrawing" rotatedBoundingBox="15271,11913 17569,11916 17568,11931 15271,11928" semanticType="underline" shapeName="Other">
            <msink:sourceLink direction="with" ref="{3C774E65-3269-4627-855A-D01180A4FC8A}"/>
          </msink:context>
        </emma:interpretation>
      </emma:emma>
    </inkml:annotationXML>
    <inkml:trace contextRef="#ctx0" brushRef="#br0">-605 1331 0,'0'0'0,"0"0"16,0 0-1,145 0-15,-145 0 16,0 0-1,25 0-15,23 0 16,37 0 0,11-12-16,1 12 15,24 0-15,24 0 16,25 0 0,-49 0-16,0 0 15,24 12 1,0-12-16,-24 0 15,-24 0-15,11-12 16,13 12 0,-24 0-16,0 12 15,-37-12 1,-11 0-16,-13 0 16,-12 0-1,-12 0-15,0 0 16,-12 0-16</inkml:trace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2:45.2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69ACF1-CDD3-4D84-B8F4-E46757B9FB5A}" emma:medium="tactile" emma:mode="ink">
          <msink:context xmlns:msink="http://schemas.microsoft.com/ink/2010/main" type="writingRegion" rotatedBoundingBox="3686,8298 5204,11660 4378,12033 2860,8671"/>
        </emma:interpretation>
      </emma:emma>
    </inkml:annotationXML>
    <inkml:traceGroup>
      <inkml:annotationXML>
        <emma:emma xmlns:emma="http://www.w3.org/2003/04/emma" version="1.0">
          <emma:interpretation id="{F626A227-51FB-467C-9EFD-A95B67764A83}" emma:medium="tactile" emma:mode="ink">
            <msink:context xmlns:msink="http://schemas.microsoft.com/ink/2010/main" type="paragraph" rotatedBoundingBox="3686,8298 5204,11660 4378,12033 2860,8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9DF19-95A5-4D67-940F-9D3336A9CC17}" emma:medium="tactile" emma:mode="ink">
              <msink:context xmlns:msink="http://schemas.microsoft.com/ink/2010/main" type="line" rotatedBoundingBox="3686,8298 5204,11660 4378,12033 2860,8671"/>
            </emma:interpretation>
          </emma:emma>
        </inkml:annotationXML>
        <inkml:traceGroup>
          <inkml:annotationXML>
            <emma:emma xmlns:emma="http://www.w3.org/2003/04/emma" version="1.0">
              <emma:interpretation id="{9B92E910-B8E1-465C-A782-47F648AB3683}" emma:medium="tactile" emma:mode="ink">
                <msink:context xmlns:msink="http://schemas.microsoft.com/ink/2010/main" type="inkWord" rotatedBoundingBox="3504,8380 3715,8848 3300,9035 3089,8567"/>
              </emma:interpretation>
            </emma:emma>
          </inkml:annotationXML>
          <inkml:trace contextRef="#ctx0" brushRef="#br0">-12652-1731 0,'0'0'16,"0"0"0,0-12-16,13 0 15,11-11-15,0-1 16,12 0 0,-12 0-16,1 1 15,-1-1 1,0 12-16,0 0 15,-24 12-15</inkml:trace>
          <inkml:trace contextRef="#ctx0" brushRef="#br0" timeOffset="-413.8934">-12361-2194 0,'0'0'0,"0"0"15,0 0 1,0 0-16,0 0 16,0 0-16,0 0 15,0 0 1,-24 0-16,-1 12 16,-11 0-1,0 0-15,-1 0 16,1 0-1,0 11-15,12-11 16,0 0-16,-1 0 16,1 12-1,12-12-15,0-1 16,12 1 0,0 0-16,0 12 15,0 0-15,12 11 16,12 1-1,13 11-15,-13 1 16,12-13 0,0 1-16,-12-12 15,13-1-15,-13-11 16,0 0 0,0 0-16,-24-12 15</inkml:trace>
        </inkml:traceGroup>
        <inkml:traceGroup>
          <inkml:annotationXML>
            <emma:emma xmlns:emma="http://www.w3.org/2003/04/emma" version="1.0">
              <emma:interpretation id="{65BB189F-FCE8-4D51-BADE-4B1FEDB377B2}" emma:medium="tactile" emma:mode="ink">
                <msink:context xmlns:msink="http://schemas.microsoft.com/ink/2010/main" type="inkWord" rotatedBoundingBox="4844,10863 5204,11660 4378,12033 4018,112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635.1789">-11781 809 0,'0'0'16,"0"0"-16,0 0 15,0 0-15,24 0 16,13-12 0,11 0-16,1 0 15,-1 0 1,24-12-16,1 1 15,0-1 1,-73 24-16</inkml:trace>
          <inkml:trace contextRef="#ctx0" brushRef="#br0" timeOffset="5137.076">-11333 927 0,'0'0'15,"0"0"-15,0 0 16,12-12 0,24 0-16,0-11 15,1 11-15,-1 0 16,0 0 0,-11 12-16,-1 0 15,-12 0 1,0 12-16,-12 0 15,0 23-15,-24 13 16,-13-1 0,1 1-16,-12-1 15,24-23 1,11 0-16,1-12 16,12 0-1,25-1-15,23 1 16,25 0-16,-1-12 15,25-12 1,-97 12-16</inkml:trace>
          <inkml:trace contextRef="#ctx0" brushRef="#br0" timeOffset="4368.7528">-10958 429 0,'0'0'0,"0"0"15,0 0-15,0 0 16,0 0-1,-12 0-15,-37 0 16,-23 0 0,-13 0-16,12 12 15,1 0 1,11-1-16,1 1 16,12 0-16,-1 0 15,13 0 1,12 0-16,0 0 15,11-1 1,1 1-16,0 0 16,12 0-16,0 12 15,0 11 1,12 1-16,0 0 16,1-1-1,-1 1-15,-12-1 16,12 13-1,-12-48-15</inkml:trace>
        </inkml:traceGroup>
      </inkml:traceGroup>
    </inkml:traceGroup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5:28.6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0EA59E-8F61-4231-9F4E-F105F24774FC}" emma:medium="tactile" emma:mode="ink">
          <msink:context xmlns:msink="http://schemas.microsoft.com/ink/2010/main" type="writingRegion" rotatedBoundingBox="464,13648 5033,13573 5078,16264 508,16339"/>
        </emma:interpretation>
      </emma:emma>
    </inkml:annotationXML>
    <inkml:traceGroup>
      <inkml:annotationXML>
        <emma:emma xmlns:emma="http://www.w3.org/2003/04/emma" version="1.0">
          <emma:interpretation id="{F8E0039F-47C5-4621-B7DE-98F6D2023C26}" emma:medium="tactile" emma:mode="ink">
            <msink:context xmlns:msink="http://schemas.microsoft.com/ink/2010/main" type="paragraph" rotatedBoundingBox="966,13671 1635,13581 1684,13940 1015,14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CD749-A8EE-42E5-A426-83811DFA2324}" emma:medium="tactile" emma:mode="ink">
              <msink:context xmlns:msink="http://schemas.microsoft.com/ink/2010/main" type="inkBullet" rotatedBoundingBox="995,13881 1664,13791 1671,13847 1002,1393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242-1021 0,'0'0'0,"12"0"16,36 0-16,25 0 16,12 0-1,-13-11-15,1-1 16,-1-12-16,-11 12 15,-1-12 1,1 1-16,-13 11 16,-48 12-1</inkml:trace>
      </inkml:traceGroup>
      <inkml:traceGroup>
        <inkml:annotationXML>
          <emma:emma xmlns:emma="http://www.w3.org/2003/04/emma" version="1.0">
            <emma:interpretation id="{9F4C226A-F451-407C-B7EB-A7B8E6CF2C35}" emma:medium="tactile" emma:mode="ink">
              <msink:context xmlns:msink="http://schemas.microsoft.com/ink/2010/main" type="line" rotatedBoundingBox="1229,13636 1254,13632 1302,13991 1277,13995"/>
            </emma:interpretation>
          </emma:emma>
        </inkml:annotationXML>
        <inkml:traceGroup>
          <inkml:annotationXML>
            <emma:emma xmlns:emma="http://www.w3.org/2003/04/emma" version="1.0">
              <emma:interpretation id="{11C2891F-8B5E-4662-8F2F-2EE59EFF098D}" emma:medium="tactile" emma:mode="ink">
                <msink:context xmlns:msink="http://schemas.microsoft.com/ink/2010/main" type="inkWord" rotatedBoundingBox="1229,13636 1254,13632 1302,13991 1277,13995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40.5134">472-1294 0,'0'0'0,"0"0"16,0 0-16,12 12 15,0 12 1,0 24-16,0 35 15,0 12 1,0-1-16,-12-94 16</inkml:trace>
        </inkml:traceGroup>
      </inkml:traceGroup>
    </inkml:traceGroup>
    <inkml:traceGroup>
      <inkml:annotationXML>
        <emma:emma xmlns:emma="http://www.w3.org/2003/04/emma" version="1.0">
          <emma:interpretation id="{3499DDF5-BACA-4739-A521-7829AB2B02C4}" emma:medium="tactile" emma:mode="ink">
            <msink:context xmlns:msink="http://schemas.microsoft.com/ink/2010/main" type="paragraph" rotatedBoundingBox="474,14262 5044,14186 5078,16264 508,16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B93BB-414C-4EFD-A7C2-4636F2C5BD63}" emma:medium="tactile" emma:mode="ink">
              <msink:context xmlns:msink="http://schemas.microsoft.com/ink/2010/main" type="line" rotatedBoundingBox="2465,14612 497,14766 460,14293 2429,14139"/>
            </emma:interpretation>
          </emma:emma>
        </inkml:annotationXML>
        <inkml:traceGroup>
          <inkml:annotationXML>
            <emma:emma xmlns:emma="http://www.w3.org/2003/04/emma" version="1.0">
              <emma:interpretation id="{7FB13C6D-ADB4-4AFE-B2E4-8ABDE0D022D3}" emma:medium="tactile" emma:mode="ink">
                <msink:context xmlns:msink="http://schemas.microsoft.com/ink/2010/main" type="inkWord" rotatedBoundingBox="2465,14612 497,14766 460,14293 2429,14139"/>
              </emma:interpretation>
              <emma:one-of disjunction-type="recognition" id="oneOf2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&amp;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?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-305.9668">1693-522 0,'0'0'0,"0"0"16,0 0-16,0 0 16,-24 0-1,-12-12-15,-25 0 16,-11 12-1,-49 0-15,-85 12 16,37 0 0,0 0-16,-1 0 15,13-1 1,36 13-16,-12 12 16,0-12-16,12 11 15,24-11 1,49-12-16,12-12 15,11 0 1,25 0-16,0 0 16,12-12-16,13-24 15,23-11 1,13-13-16,-13 25 16,0-1-1,1 1-15,-13 11 16,12 0-1,-23 12-15,-13 0 16,0 1-16,-12 11 16,0 0-1,0 0-15,-12 0 16,-13 11 0,-23 13-16,-12 12 15,-25 11-15,12-23 16,25 0-1,0-1-15,23-11 16,1 0 0,0 0-16,12 0 15,0 0-15,12 0 16,0 0 0,12 11-16,12 1 15,12 0 1,13-1-16,11 1 15,1 0 1,-13-12-16,0 0 16,-11 0-16,11-1 15,-12 1 1,-11-12-16,-13 0 16,0 0-1,-12 0-15,12-12 16,-12-11-1,0-1-15,-12-12 16,-12-11-16,-1-1 16,1 13-1,0-1-15,0 1 16,0-1 0,12 0-16,-1 1 15,13 11-15,0 24 16</inkml:trace>
        </inkml:traceGroup>
      </inkml:traceGroup>
      <inkml:traceGroup>
        <inkml:annotationXML>
          <emma:emma xmlns:emma="http://www.w3.org/2003/04/emma" version="1.0">
            <emma:interpretation id="{CD007FE8-651E-41F3-BC6D-A107843941CE}" emma:medium="tactile" emma:mode="ink">
              <msink:context xmlns:msink="http://schemas.microsoft.com/ink/2010/main" type="line" rotatedBoundingBox="747,14944 5055,14873 5078,16264 770,16335"/>
            </emma:interpretation>
          </emma:emma>
        </inkml:annotationXML>
        <inkml:traceGroup>
          <inkml:annotationXML>
            <emma:emma xmlns:emma="http://www.w3.org/2003/04/emma" version="1.0">
              <emma:interpretation id="{F8084603-055C-4227-9933-4B9441AFBF32}" emma:medium="tactile" emma:mode="ink">
                <msink:context xmlns:msink="http://schemas.microsoft.com/ink/2010/main" type="inkWord" rotatedBoundingBox="747,14944 5055,14873 5078,16264 770,1633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7862.1845">883 0 0,'0'0'0,"0"0"0,0 0 16,0 0-16,0 0 16,0 0-1,-12 0-15,-12 12 16,-25 0-16,-35 11 16,-25 1-1,12-12-15,24 12 16,1 0-1,23-1-15,13-11 16,12 0 0,0 0-16,12 0 15,0 0-15,12-12 16,0 0 0,24 11-16,24 1 15,13 0 1,11 0-16,-11 0 15,-13 0 1,-12 0-16,-11 0 16,-1-1-16,-24-11 15,0 0 1,-12 12-16,-13 0 16,-47 12-1,-1 0-15,1-1 16,-1 1-16,1 0 15,-1 0 1,25-1-16,11-11 16,13 0-1,12 0-15,0 0 16,12 0 0,12-1-16,12 1 15,13 12-15,11 0 16,25 0-1,23-13-15,1 1 16,-12-12 0,-13 0-16,-11 0 15,-61 0 1</inkml:trace>
          <inkml:trace contextRef="#ctx0" brushRef="#br0" timeOffset="-87358.6905">1464 202 0,'0'0'16,"0"0"-1,-13 0-15,1 0 16,-24-12 0,-12 0-16,-13 0 15,1 12-15,-13 0 16,-12 0-1,25 0-15,12 12 16,11 0 0,1 12-16,12-13 15,12 13-15,0 0 16,0 0 0,-1 11-16,13 13 15,0 23 1,0 0-16,0 0 15,13-23 1,-1-1-16,0-11 16,-12-1-16,0 1 15,0-36 1</inkml:trace>
          <inkml:trace contextRef="#ctx0" brushRef="#br0" timeOffset="-87120.9274">702 617 0,'0'0'0,"0"0"16,0 0 0,0 0-16,12-12 15,24 0-15,24 0 16,37-11-1,0-1-15,-25 0 16,-11 12 0,-13 12-16,-48 0 15</inkml:trace>
          <inkml:trace contextRef="#ctx0" brushRef="#br0" timeOffset="-86047.7598">1258 902 0,'0'0'15,"0"0"-15,0 0 16,0 0 0,0 0-16,-12 0 15,-12 0 1,-1 0-16,1-12 16,0 0-16,0 0 15,12-11 1,0-13-16,12 0 15,12 1 1,0 11-16,12 12 16,-12 0-1,0 12-15,12 24 16,-11 12-16,-1 11 16,0 36-1,-24 24-15,-13 12 16,1-48-1,0 0-15,0 0 16,0-35 0,12-12-16,-1-13 15,13-11-15,0 0 16,0-11 0,13-25-16,11-35 15,0 0 1,12-13-16,1 1 15,-13-23-15,0 23 16,0-1 0,-12 13-16,0 24 15,0 11 1,0 12-16,-12 1 16,0 23-16,0 0 15,0 0 1,-12 12-16,0 35 15,-12 24 1,0 0-16,12-11 16,0-1-1,12 0-15,12-11 16,0-12-16,0-1 16,24-11-1,1-12-15,23 11 16,-60-23-1</inkml:trace>
          <inkml:trace contextRef="#ctx0" brushRef="#br0" timeOffset="-85357.8494">1560 688 0,'0'0'15,"0"0"1,0 0-16,0 0 16,12 0-16,25 0 15,11-12 1,0 12-16,1-11 15,11-1 1,13 0-16,-1 0 16,-11 0-1,11 12-15,-72 0 16</inkml:trace>
          <inkml:trace contextRef="#ctx0" brushRef="#br0" timeOffset="-85603.3778">1584 463 0,'0'0'0,"0"0"16,0 0-16,0 0 15,13 0 1,23 0-16,-12 0 16,12 0-1,1 0-15,-1-12 16,0 12-1,0 0-15,-11 0 16,-1 0-16,0 0 16,-12 12-1,0 0-15,-12-12 16</inkml:trace>
          <inkml:trace contextRef="#ctx0" brushRef="#br0" timeOffset="-84923.7991">2286 415 0,'0'0'16,"0"0"0,0 0-16,-12 12 15,0 0-15,12 12 16,0 11-1,0 1-15,12-12 16,0-1 0,0-11-16,0 0 15,0-12 1,12 0-16,1-12 16,-13 0-16,0-11 15,0-1 1,0 0-16,-12 12 15,0 1 1,-12-13-16,0 12 16,-12 0-16,-13 0 15,1 0 1,0 12-16,12 0 16,12 12-1,-1 0-15,13 0 16,0-12-1</inkml:trace>
          <inkml:trace contextRef="#ctx0" brushRef="#br0" timeOffset="-74598.5286">2927 1009 0,'0'0'0,"0"0"16,0 0-16,0 0 15,0 0 1,0-12-16,0-12 16,0-12-16,12-35 15,0-12 1,12 0-16,13 12 15,-1 12 1,0 11-16,13 13 16,-1 11-16,13 0 15,-1 12 1,0 12-16,-11 0 16,11 12-1,1 0-15,23 12 16,13-1-16,-12 1 15,-13 0 1,1-12-16,-25 0 16,1-1-1,-13-11-15,0 0 16,-11-11 0,-1-1-16,-12 0 15,0 0 1,0 0-16,-12 0 15,0-11-15,0-1 16,-12-12 0,-12 1-16,0-1 15,-1 0 1,-11 1-16,12 11 16,0 0-16,12 12 15,0 1 1,-1-1-16,13 12 15,0 0 1,0 0-16,13 12 16,-1-1-16,12 1 15,0 12 1,12 0-16,1 0 16,-1-1-1,0 1-15,0-12 16,-11 0-1,-1 0-15,-12-1 16,-12-11-16,0 12 16,0 0-1,0 24-15,-12 11 16,-12 24 0,-1 1-16,13-25 15,0-11-15,0-1 16,0-11-1,0-12-15,12 0 16,0-12 0,0 0-16,0 0 15,0 0 1,0 0-16,-12-24 16,0-23-16,0-25 15,0 13 1,-1 0-16,-23-12 15,12 11 1,0 13-16,12 11 16,-12-11-16,11 11 15,13 24 1,0 12-16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1: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D26F36-4C9E-4378-845E-CAE478352B23}" emma:medium="tactile" emma:mode="ink">
          <msink:context xmlns:msink="http://schemas.microsoft.com/ink/2010/main" type="inkDrawing" rotatedBoundingBox="27330,16254 29674,16267 29673,16309 27329,16296" semanticType="strikethrough" shapeName="Other">
            <msink:sourceLink direction="with" ref="{FADAD6DB-7B67-4085-A4F1-236FD4B9B35F}"/>
          </msink:context>
        </emma:interpretation>
      </emma:emma>
    </inkml:annotationXML>
    <inkml:trace contextRef="#ctx0" brushRef="#br0">0 34 0,'0'0'15,"0"0"1,0 0-16,0 0 16,0 0-1,11 0-15,1 0 16,23 0-16,24-11 16,36-1-1,-13 12-15,1 0 16,34 0-1,25-11-15,-1 11 16,-35 0 0,24 0-16,35 0 15,-24 0-15,-23 11 16,-24-11 0,24 12-16,0-12 15,-1 0 1,-34 11-16,-13-11 15,-11 0-15,0 0 16,-12 0 0,12 0-16,-12 0 15,-23 0 1,-12 0-16,-12 0 16,0 0-1,0 0-15,0 0 16,0 0-16</inkml:trace>
  </inkml:traceGroup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2:45.5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9D863B-68F7-46E0-BD29-1B0FBCE9ACA6}" emma:medium="tactile" emma:mode="ink">
          <msink:context xmlns:msink="http://schemas.microsoft.com/ink/2010/main" type="writingRegion" rotatedBoundingBox="3314,7642 11778,4622 12421,6423 3957,9443"/>
        </emma:interpretation>
      </emma:emma>
    </inkml:annotationXML>
    <inkml:traceGroup>
      <inkml:annotationXML>
        <emma:emma xmlns:emma="http://www.w3.org/2003/04/emma" version="1.0">
          <emma:interpretation id="{B41BAE56-67CD-43EE-9F00-2BE01190D733}" emma:medium="tactile" emma:mode="ink">
            <msink:context xmlns:msink="http://schemas.microsoft.com/ink/2010/main" type="paragraph" rotatedBoundingBox="3314,7642 11778,4622 12421,6423 3957,9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900A6-B887-452C-A558-9E396A1CA201}" emma:medium="tactile" emma:mode="ink">
              <msink:context xmlns:msink="http://schemas.microsoft.com/ink/2010/main" type="line" rotatedBoundingBox="3314,7642 11778,4622 12421,6423 3957,9443"/>
            </emma:interpretation>
          </emma:emma>
        </inkml:annotationXML>
        <inkml:traceGroup>
          <inkml:annotationXML>
            <emma:emma xmlns:emma="http://www.w3.org/2003/04/emma" version="1.0">
              <emma:interpretation id="{62C2B68B-971F-4C14-B7AB-C6D6E1D72F11}" emma:medium="tactile" emma:mode="ink">
                <msink:context xmlns:msink="http://schemas.microsoft.com/ink/2010/main" type="inkWord" rotatedBoundingBox="3695,8712 3737,8697 3793,8854 3751,8868"/>
              </emma:interpretation>
            </emma:emma>
          </inkml:annotationXML>
          <inkml:trace contextRef="#ctx0" brushRef="#br0">-12180-1885 0,'0'0'15,"0"0"-15,0 0 16,0 0 0,0 0-16,0 0 15,0 0-15,0 0 16,12 12 0,0 11-16,13 13 15,-1 0-15,0-1 16,-24-35-1</inkml:trace>
        </inkml:traceGroup>
        <inkml:traceGroup>
          <inkml:annotationXML>
            <emma:emma xmlns:emma="http://www.w3.org/2003/04/emma" version="1.0">
              <emma:interpretation id="{00F88097-4726-41C0-8534-980905674B65}" emma:medium="tactile" emma:mode="ink">
                <msink:context xmlns:msink="http://schemas.microsoft.com/ink/2010/main" type="inkWord" rotatedBoundingBox="4390,7563 6713,6734 7259,8265 4936,9093"/>
              </emma:interpretation>
            </emma:emma>
          </inkml:annotationXML>
          <inkml:trace contextRef="#ctx0" brushRef="#br1" timeOffset="-68140.363">-9567-2455 0,'0'0'15,"0"0"-15,0 0 16,0 0 0,0 0-16,0 0 15,0 0-15,0 12 16,0 0-1,12 0-15,0 0 16,12 11 0,12 1-16,1 0 15,-1 0-15,0-13 16,13 1 0,-1 0-16,12-12 15,1 0 1,12 0-16,-13 0 15,0-12 1,1 0-16,-13 12 16,-11 0-16,-13 0 15,12 0 1,-12 0-16,0-11 16,1 11-1,-13 0-15,-12 0 16</inkml:trace>
          <inkml:trace contextRef="#ctx0" brushRef="#br1" timeOffset="-48923.8905">-9458-2906 0,'0'0'0,"0"0"15,0 0-15,0 0 16,0 0-1,0 0-15,0 0 16,0 0 0,0 0-16,0 0 15,12 0-15,12-12 16,0 1 0,12-1-16,1-12 15,-1 0 1,0 0-16,0 1 15,1 11-15,-13 0 16,0 0 0,0 0-16,1 0 15,-1 1 1,-12-1-16,0 0 16,0 0-1,-12 12-15,0 0 16,0 0-16,0 0 15,0 0 1,0 0-16,0 0 16,-12-12-1,12 12-15,-12-12 16,12 12-16</inkml:trace>
          <inkml:trace contextRef="#ctx0" brushRef="#br1" timeOffset="-47219.6722">-9059-3131 0,'0'0'16,"0"0"-16,0 0 15,0 0-15,0 0 16,0 0 0,0 0-16,0 0 15,0 0 1,0 0-16,0-12 16,0 12-1,0 0-15,0 0 16,0 0-16,0 0 15,0 0 1,0-12-16,-12 0 16,0 0-1,-1 0-15,1 1 16,0-1-16,0 12 16,-12-12-1,0 12-15,0 0 16,-1 0-1,13 0-15,0 0 16,0 0 0,0 0-16,0 0 15,0 0-15,0 0 16,12 0 0,0 0-16,0 0 15,0 12 1,0 23-16,12 13 15,12-1-15,36 24 16,-60-71 0</inkml:trace>
          <inkml:trace contextRef="#ctx0" brushRef="#br1" timeOffset="-48084.6049">-9204-3202 0,'0'0'0,"0"0"16,0 0-1,0 0-15,0 0 16,0 0 0,0 0-16,0 0 15,0 0-15,0 0 16,0 0 0,0 0-16,0 0 15,0 0 1,0 0-16,0 0 15,0 0-15,0 0 16,0 0 0,0 0-16,0 0 15,0 0 1,0 0-16,0 0 16,0 0-1,12 0-15,0 0 16,24 11-16,12-11 15,1 0 1,-1 12-16,-12-12 16,-23 0-1,-1 0-15,0 0 16,0 12 0,-12 0-16,0 12 15,0 11-15,0 1 16,-12 0-1,12-13-15,-12 1 16,0 0 0,-1 0-16,1-1 15,12-11 1,0 0-16,0 0 16,0 0-16,0 0 15,0-12 1,-12 11-16,12-11 15,0 0-15,0 0 16,0 0 0,0 0-16,0 0 15,-12-11 1,0-1-16,0-12 16,0 0-1,0-11-15,0-1 16,0 0-16,0 1 15,-1 11 1,1 0-16,0 13 16,0-1-1,12 0-15,0 0 16,0 12-16,-12 0 16,12 0-1,-12 0-15,0 0 16,0 0-1,0 0-15,0 0 16,12 0 0,0 0-16</inkml:trace>
          <inkml:trace contextRef="#ctx0" brushRef="#br1" timeOffset="-69805.0398">-11478-3036 0,'0'0'0,"0"0"16,0 0-1,0 0-15,0 0 16,0 0-1,0 0-15,0 12 16,0-1 0,12 13-16,0 0 15,0 12-15,12-1 16,25 13 0,11-1-16,0-11 15,-11-1 1,-13-11-16,13 12 15,-13-1-15,-12-11 16,0 0 0,0-12-16,13 11 15,-1 1 1,-36-24-16</inkml:trace>
          <inkml:trace contextRef="#ctx0" brushRef="#br1" timeOffset="-69084.314">-10898-2799 0,'0'0'16,"0"0"-16,0 0 16,0 0-1,0 0-15,0 0 16,0 0 0,0 0-16,0 0 15,0 12 1,12 12-16,-12-12 15,12 11-15,1 1 16,-1 0 0,0-1-16,0 1 15,-12-12 1,12 12-16,-12-12 16,0 0-1,0-1-15,0-11 16,0 0-16,0 0 15,-12 12 1,0 0-16,-12 0 16,-1 12-1,-11-1-15,0 1 16,-1-12-16,13 0 16,0 0-1,12-12-15,0 0 16,0 0-1,0 0-15,0 0 16,0 0 0,12 0-16,0 0 15,-13-12-15,13 12 16,0-12 0,0 0-16,13-12 15,-1 1 1,12-1-16,0 0 15,0-11-15,12-13 16,13-23 0,-49 71-16</inkml:trace>
          <inkml:trace contextRef="#ctx0" brushRef="#br1" timeOffset="-64898.5052">-10583-2443 0,'0'0'16,"0"0"-1,0 0-15,0 0 16,0 0-16,0 0 16,0 12-1,-12 12-15,-13-1 16,1 13-1,-12 0-15,12-13 16,0 1-16,11-12 16,-11 12-1,12-12-15,0-1 16,12-11 0,0 0-16,0 0 15,0 0 1,12 12-16,12 0 15,13 0-15,11 0 16,-12-12 0,1 0-16,-13 0 15,0 0 1,-12 0-16,0 0 16,0 0-1,-12 0-15</inkml:trace>
          <inkml:trace contextRef="#ctx0" brushRef="#br1" timeOffset="-64428.9965">-10499-2384 0,'0'0'15,"0"0"-15,0 0 16,0 0 0,0 0-16,0 12 15,0 24 1,-12-1-16,0 1 16,0 0-16,12-1 15,-12 1 1,0 11-16,0 1 15,0-13 1,0 1-16,0 0 16,12-13-1,0 1-15,0 24 16,0-48-16</inkml:trace>
          <inkml:trace contextRef="#ctx0" brushRef="#br1" timeOffset="-60350.139">-10015-2479 0,'0'0'0,"0"0"16,0 0 0,0 0-16,0 0 15,0 0-15,0 0 16,0 0 0,0 0-16,0 0 15,0 0 1,-12 0-16,-12 0 15,0 0 1,0 0-16,-1 0 16,1 0-16,0 0 15,12 0 1,0 0-16,0 0 16,0 0-1,-1 0-15,1 12 16,0 0-1,0 0-15,0 12 16,0 11-16,0-11 16,0 0-1,0 0-15,0-13 16,0 1 0,-1 0-16,13 0 15,0-12 1,-12 12-16,12-12 15,0 0-15,0 0 16,0 0 0,0 0-16,0 0 15,0 0 1,12 0-16,13 0 16,11 0-16,12 12 15,1 0 1,-13 0-16,0-1 15,-24 1 1,0 12-16,-12 0 16,-12 11-16,-12 1 15,0 0 1,-24 11-16,11-11 16,-23-1-1,-1-11-15,1-12 16,11 0-16,13-12 15,12 0 1,24 0-16</inkml:trace>
          <inkml:trace contextRef="#ctx0" brushRef="#br1" timeOffset="-53914.7171">-10063-2799 0,'0'0'0,"0"0"16,0 0-1,0 0-15,0 0 16,0 0 0,0 0-16,0 0 15,0 0-15,0 0 16,0 0-1,0 0-15,0 0 16,0 0 0,0 0-16,0 0 15,0 0 1,0 12-16,0-12 16,0 12-16,0 0 15,0-12 1,12 12-16,0-12 15,12 0 1,0 0-16,1 0 16,-13 0-16,0-12 15,-12 12 1,0-12-16,0 0 16,0 0-1,0 0-15,0 0 16,0 0-1,0 1-15,0 11 16,-12-12-16,0 12 16,-1 0-1,-23 12-15,0-1 16,0 13 0,36-24-16</inkml:trace>
        </inkml:traceGroup>
        <inkml:traceGroup>
          <inkml:annotationXML>
            <emma:emma xmlns:emma="http://www.w3.org/2003/04/emma" version="1.0">
              <emma:interpretation id="{54AD4A6E-A5B8-4BCD-B299-4DF11A08E08E}" emma:medium="tactile" emma:mode="ink">
                <msink:context xmlns:msink="http://schemas.microsoft.com/ink/2010/main" type="inkWord" rotatedBoundingBox="6973,6337 8102,5934 8582,7279 7453,7682"/>
              </emma:interpretation>
            </emma:emma>
          </inkml:annotationXML>
          <inkml:trace contextRef="#ctx0" brushRef="#br1" timeOffset="-43114.166">-8563-3309 0,'0'0'15,"0"0"-15,0 0 16,0 0-16,0 0 16,0 0-1,0 0-15,0 0 16,0 0-1,0 0-15,0 0 16,24 0 0,12-12-16,12 12 15,13 0-15,-13 0 16,1 0 0,-13 0-16,-12 0 15,0 0 1,-12 12-16,1-12 15,-13 0-15,0 0 16,-13 12 0,-11 11-16,-12 1 15,0-12 1,12 0-16,-1 0 16,13-12-1,12 0-15,0 0 16,0 0-16,24 0 15,25 0 1,-1 0-16,1 0 16,-1 0-1,12 0-15,-11 12 16,-13-1 0,0 1-16,-24-12 15,1 12-15,-13-12 16,0 12-1,-13 12-15,-11 0 16,-12 11 0,-12-11-16,-13 0 15,-11-1-15,11-11 16,13-12 0,11 0-16,13 0 15,0 0 1,24 0-16,0 0 15,0 0-15</inkml:trace>
          <inkml:trace contextRef="#ctx0" brushRef="#br1" timeOffset="-45614.3132">-8406-4437 0,'0'0'0,"0"0"15,0 0-15,0 0 16,0 0-1,12 0-15,0 0 16,-12 0 0,12 12-16,0 0 15,-12 0-15,12 12 16,-12 11 0,0 1-16,0 11 15,-12 25 1,0-13-16,-12 12 15,0-23 1,-13-1-16,1 1 16,12-13-16,0 1 15,0-12 1,-1-1-16,1 1 16,12-12-1,0 0-15,0 0 16,0-12-16,12 0 15,0 0 1,0 0-16,0 0 16,0 0-1,0 0-15,12-12 16,12 0 0,0 0-16,13 0 15,-1-12-15,0 1 16,0 11-1,1 0-15,-1 0 16,-12 0 0,0 0-16,-11 0 15,-1 12-15,-12 0 16,0 0 0,0 0-16,0 0 15,0 0 1,-12 12-16,-13 0 15,-11 12-15,0 0 16,-1-1 0,13 1-16,0 0 15,0-12 1,0 0-16,12-1 16,0 1-1,-1-12-15,13 0 16,-12 0-16,12 0 15,0 0 1,0 0-16,0 0 16,-12 0-1,0-12-15,0 1 16,0-1-16,0 0 16,0 0-1,0-12-15,0 1 16,-1 11-1,1 0-15,12 0 16,0 12 0,0 0-16,0 0 15,12-12 1,13 0-16,11 0 16,12 0-16,25 1 15,12 11 1,-1 11-16,-11 1 15,-73-12-15</inkml:trace>
          <inkml:trace contextRef="#ctx0" brushRef="#br1" timeOffset="-41832.5608">-7511-3452 0,'0'0'16,"0"0"-1,0 0-15,0 0 16,0 12-16,0 12 16,0 0-1,0-12-15,0-1 16,0 1 0,12 0-16,-12-12 15,12 0 1,0 0-16,12-12 15,1 0-15,-1 1 16,0-13 0,-12 12-16,0 0 15,-12 0 1,0-11-16,0-1 16,-12 0-16,0 12 15,0 12 1,0 0-16,-12 0 15,-1 12 1,13 0-16,0 0 16,12-12-1</inkml:trace>
        </inkml:traceGroup>
        <inkml:traceGroup>
          <inkml:annotationXML>
            <emma:emma xmlns:emma="http://www.w3.org/2003/04/emma" version="1.0">
              <emma:interpretation id="{6B037E1A-4F63-4BEF-B57E-D75576305257}" emma:medium="tactile" emma:mode="ink">
                <msink:context xmlns:msink="http://schemas.microsoft.com/ink/2010/main" type="inkWord" rotatedBoundingBox="11047,5640 12018,5294 12300,6086 11330,6432"/>
              </emma:interpretation>
            </emma:emma>
          </inkml:annotationXML>
          <inkml:trace contextRef="#ctx0" brushRef="#br1" timeOffset="-83372.6119">-4233-4342 0,'0'0'15,"0"0"-15,0 0 16,0 0-1,12 0-15,0-11 16,12-13-16,-12 12 16,0-12-1,0-11-15,-12-1 16,0 12 0,-12 1-16,0-1 15,-12 0 1,-12 12-16,-13 12 15,1 12-15,0 12 16,-13 11 0,1 13-16,11-1 15,25-11 1,12 0-16,0-13 16,12 1-16,12 0 15,0-12 1,12-1-16,13-11 15,11-11 1,24-13-16,1-12 16,0-23-16,-13-12 15,1-24 1,-25 12-16,0 0 16,0 0-1,1-12-15,-13 0 16,0 12-1,0 11-15,-12 25 16,0 11-16,1 13 16,-1-1-1,-12 12-15,0 0 16,0 12 0,0 0-16,0 0 15,0 0 1,0 24-16,-12 23 15,-1 1-15,-11 23 16,0-12 0,12-11-16,-12 23 15,12 24 1,0 12-16,12-24 16,12-12-16,0-23 15,24 11 1,12 12-16,-48-71 15</inkml:trace>
        </inkml:traceGroup>
      </inkml:traceGroup>
    </inkml:traceGroup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2:03.2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2E410A-E937-4B47-82D9-ECD66EA57759}" emma:medium="tactile" emma:mode="ink">
          <msink:context xmlns:msink="http://schemas.microsoft.com/ink/2010/main" type="writingRegion" rotatedBoundingBox="8660,7708 7018,9699 5832,8721 7474,6730"/>
        </emma:interpretation>
      </emma:emma>
    </inkml:annotationXML>
    <inkml:traceGroup>
      <inkml:annotationXML>
        <emma:emma xmlns:emma="http://www.w3.org/2003/04/emma" version="1.0">
          <emma:interpretation id="{38EC470E-C85E-4004-9466-6D517A543C05}" emma:medium="tactile" emma:mode="ink">
            <msink:context xmlns:msink="http://schemas.microsoft.com/ink/2010/main" type="paragraph" rotatedBoundingBox="8660,7708 7018,9699 5832,8721 7474,6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9BDE4-AC35-4DF8-BECA-D6A960F7AAA3}" emma:medium="tactile" emma:mode="ink">
              <msink:context xmlns:msink="http://schemas.microsoft.com/ink/2010/main" type="line" rotatedBoundingBox="8660,7708 7018,9699 5832,8721 7474,6730"/>
            </emma:interpretation>
          </emma:emma>
        </inkml:annotationXML>
        <inkml:traceGroup>
          <inkml:annotationXML>
            <emma:emma xmlns:emma="http://www.w3.org/2003/04/emma" version="1.0">
              <emma:interpretation id="{A9AF27BB-8925-4893-9C2B-B672770EE3D5}" emma:medium="tactile" emma:mode="ink">
                <msink:context xmlns:msink="http://schemas.microsoft.com/ink/2010/main" type="inkWord" rotatedBoundingBox="8329,7435 8154,7648 7928,7462 8104,7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-7753-3202 0,'0'0'15,"0"0"1,0 0-16,0 0 16,0 0-16,0 0 15,-12 11 1,0 1-16,-12 0 15,12 12 1,-1 0-16,1-1 16,0 1-1,12-12-15,12 0 16,0 0-16,1 0 16,11-12-1,24 0-15,-12-12 16,1 0-1,-13 0-15,0 0 16,-12-12-16,0 13 16,0-13-1,-12 12-15,0 0 16,0-12 0,0 12-16,-12 1 15,-12-1 1,-12 0-16,-13 0 15,1 12-15,12 0 16,-1 0 0,13 0-16,12 0 15,12 0 1,0 0-16,0 0 16</inkml:trace>
        </inkml:traceGroup>
        <inkml:traceGroup>
          <inkml:annotationXML>
            <emma:emma xmlns:emma="http://www.w3.org/2003/04/emma" version="1.0">
              <emma:interpretation id="{38749694-BCBA-4F67-B39F-C6E988CF0428}" emma:medium="tactile" emma:mode="ink">
                <msink:context xmlns:msink="http://schemas.microsoft.com/ink/2010/main" type="inkWord" rotatedBoundingBox="7745,8818 7018,9699 5832,8721 6559,7840">
                  <msink:destinationLink direction="with" ref="{A3C7F81A-ABF6-4DE2-9678-60731B096526}"/>
                </msink:context>
              </emma:interpretation>
            </emma:emma>
          </inkml:annotationXML>
          <inkml:trace contextRef="#ctx0" brushRef="#br0" timeOffset="-24937.4652">-9108-2585 0,'0'0'0,"0"0"16,0 0-16,0 0 15,0 0 1,0 0-16,0 0 16,0 0-16,0 0 15,0 0 1,0 0-16,-12 12 15,-24-1 1,0 1-16,-13 0 16,-11 12-1,11-12-15,1 0 16,12-1-16,-1-11 16,13 12-1,0-12-15,12 0 16,0 0-1,0 0-15,12 0 16,0 0 0,0 0-16,0 0 15,0 0 1,0 12-16,0 0 16,0 0-16,0 12 15,0-1 1,0 13-16,12 0 15,0-13 1,0 1-16,-12 0 16,12 0-16,-12-13 15,12 1 1,0 0-16,0 0 16,-12 0-1,13 0-15,-1 0 16,0-1-16,-12-11 15,12 0 1,0 0-16,0 0 16,12-11-1,0-1-15,1-12 16,-1-12 0,0-23-16,0 0 15,0 11-15,-12 13 16,1-1-1,-1 12-15,-12 24 16</inkml:trace>
          <inkml:trace contextRef="#ctx0" brushRef="#br1" timeOffset="50868.443">-9083-1850 0,'0'0'0,"0"0"0,0 0 15,0 0-15,0 0 16,-13 0 0,1 0-16,-12 0 15,0 0 1,-12 0-16,-1 0 15,1 0-15,0 12 16,12 0 0,12-12-16,-1 12 15,13 0 1,0 0-16,0 11 16,0 13-16,0 0 15,0-1 1,13 13-16,-1-13 15,0 13 1,0-1-16,0 1 16,-12-1-1,0 13-15,0-25 16,0-35-16</inkml:trace>
          <inkml:trace contextRef="#ctx0" brushRef="#br1" timeOffset="51884.6302">-8975-1268 0,'0'0'0,"0"0"16,0 0 0,0 0-16,0 0 15,0 0 1,0 0-16,0 0 16,12-12-16,13 0 15,-1 0 1,0 0-16,0 1 15,0-1 1,1 12-16,-13 0 16,0 0-16,0 12 15,0-1 1,-12 1-16,0 0 16,0 0-1,-12 0-15,0 0 16,0 0-16,0-1 15,0 1 1,12 0-16,0-12 16,0 12-1,12 0-15,0 0 16,0 0 0,0 0-16,0-1 15,0 13-15,0-12 16,0 0-1,-12 0-15,0 0 16,-12 11 0,0 1-16,-12 0 15,-12 0 1,-1-1-16,1 1 16,36-24-16</inkml:trace>
          <inkml:trace contextRef="#ctx0" brushRef="#br1" timeOffset="51165.2812">-9410-1422 0,'0'0'15,"0"0"-15,0 0 16,0 0 0,12 0-16,0 0 15,12 0 1,1-12-16,11 0 16,0 0-16,12 0 15,25 0 1,-73 12-16</inkml:trace>
        </inkml:traceGroup>
      </inkml:traceGroup>
    </inkml:traceGroup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4:15.2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A85116-19AB-4542-BFB6-943F3860E499}" emma:medium="tactile" emma:mode="ink">
          <msink:context xmlns:msink="http://schemas.microsoft.com/ink/2010/main" type="inkDrawing" rotatedBoundingBox="5808,13263 6151,18253 5847,18274 5504,13284" semanticType="callout" shapeName="Other">
            <msink:sourceLink direction="with" ref="{BB00252A-86B1-4B5D-B8C7-6DEDA3BC4472}"/>
          </msink:context>
        </emma:interpretation>
      </emma:emma>
    </inkml:annotationXML>
    <inkml:trace contextRef="#ctx0" brushRef="#br0">124 0 0,'0'0'15,"0"0"-15,0 0 16,0 0-1,0 0-15,0 0 16,0 0 0,0 0-16,0 0 15,0 0-15,24 47 16,1 36 0,-1 36-16,-12 47 15,0 0 1,-12-35-16,0-13 15,-12 1-15,0-24 16,-25 0 0,13-36-16,0-11 15,0-25 1,0 1-16,-1-12 16,1 0-1,12-12-15,0 0 16,12 0-16,0 0 15,0 0 1,0 0-16,0 0 16,0 12-1,12 11-15,12 13 16,1 12 0,11 11-16,12 36 15,1 12-15,-13-12 16,0-1-1,0 25-15,-11 24 16,-1-1 0,0-23-16,-12-1 15,0 48-15,-12 1 16,-12-13 0,0 12-16,12 0 15,0-24 1,12-23-16,-12 12 15,0 11 1,12-11-16,-12-25 16,0 1-16,0 12 15,-12 0 1,12-13-16,0-23 16,0-23-1,0-1-15,0 0 16,0-11-16,0-1 15,0-11 1,0-12-16,0-12 16,0-12-1</inkml:trace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23.7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BBF27B-B13C-444B-9340-C73BE9CCA393}" emma:medium="tactile" emma:mode="ink">
          <msink:context xmlns:msink="http://schemas.microsoft.com/ink/2010/main" type="writingRegion" rotatedBoundingBox="2759,12671 701,11014 1625,9866 3684,11524"/>
        </emma:interpretation>
      </emma:emma>
    </inkml:annotationXML>
    <inkml:traceGroup>
      <inkml:annotationXML>
        <emma:emma xmlns:emma="http://www.w3.org/2003/04/emma" version="1.0">
          <emma:interpretation id="{0F8CC80A-5C56-40E2-82AA-690956352A29}" emma:medium="tactile" emma:mode="ink">
            <msink:context xmlns:msink="http://schemas.microsoft.com/ink/2010/main" type="paragraph" rotatedBoundingBox="2759,12671 701,11014 1625,9866 3684,11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0659D-8126-47A5-B236-04D5AAF92208}" emma:medium="tactile" emma:mode="ink">
              <msink:context xmlns:msink="http://schemas.microsoft.com/ink/2010/main" type="line" rotatedBoundingBox="2759,12671 701,11014 1625,9866 3684,11524"/>
            </emma:interpretation>
          </emma:emma>
        </inkml:annotationXML>
        <inkml:traceGroup>
          <inkml:annotationXML>
            <emma:emma xmlns:emma="http://www.w3.org/2003/04/emma" version="1.0">
              <emma:interpretation id="{40C7ED04-8F45-4ABF-A3B5-E1C5789FE503}" emma:medium="tactile" emma:mode="ink">
                <msink:context xmlns:msink="http://schemas.microsoft.com/ink/2010/main" type="inkWord" rotatedBoundingBox="2759,12671 1567,11712 2491,10564 3683,11524">
                  <msink:destinationLink direction="with" ref="{2B6423A9-364D-4917-BE46-9EB1D0C547D7}"/>
                </msink:context>
              </emma:interpretation>
            </emma:emma>
          </inkml:annotationXML>
          <inkml:trace contextRef="#ctx0" brushRef="#br0">-12240 915 0,'0'0'15,"0"0"-15,0 0 16,-12 12-1,-1 0-15,-11 0 16,-12 24-16,-24 11 16,-1 0-1,1 1-15,11-1 16,13-23 0,0 0-16,11 0 15,1-13 1,12 1-16,0 0 15,12-12-15,0 0 16,0 0 0</inkml:trace>
          <inkml:trace contextRef="#ctx0" brushRef="#br0" timeOffset="-2542.0091">-13281 322 0,'0'0'15,"0"0"1,0 0-16,0 0 16,0 0-1,0 0-15,0 0 16,0 0-16,0-12 15,0 0 1,0 12-16,0-12 16,0 1-1,0 11-15,0 0 16,0-12 0,0 12-16,0 0 15,0 0-15,0 0 16,0 0-1,0 0-15,0 0 16,-12 12 0,-12 35-16,-24 24 15,-13 24-15,1-12 16,11-23 0,1-1-16,12 0 15,0-11 1,11-1-16,1-11 15,12-13-15,0 1 16,0-12 0,0 0-16,12 0 15,0-12 1,0 0-16,0 0 16,0 0-1,0 0-15,0 0 16,0-12-16,12-12 15,0 0 1,12-11-16,0-13 16,1 1-1,11-36-15,12 12 16,-12-1 0,1 1-16,-1 12 15,-12 23-15,0 1 16,1 23-1,-13 0-15,0 0 16,-12 12 0,0 0-16,0 0 15,0 0-15,12 0 16,0 0 0,0 0-16,0 0 15,0 0 1,0 0-16,0 12 15,1 12 1,11 23-16,0 13 16,0-13-16,0 12 15,1-11 1,-1-1-16,12 13 16,-12-13-1,12 12-15,-11-11 16,-1-13-16,-12 1 15,0-12 1,0-12-16,-12 0 16,12-1-1,-12-11-15,0 0 16,0 0 0,0 0-16,-12 0 15,0 12-15,-12-12 16,0 0-1,-13 0-15,1 0 16,0 0 0,-25 12-16,-23 0 15,-13 0 1,0 0-16,0 0 16,25-12-16,-1 0 15,1 11 1,11-11-16,1 0 15,11 0-15,13 0 16,0 0 0,12 0-16,11 0 15,13 0 1,0 0-16,0 0 16,0 0-1,0 0-15,13 0 16,11 0-1,12-11-15,25-1 16,11 0-16,25 0 16,12-12-1,-13 24-15,-11-12 16,-24 1 0,-1-1-16,1 0 15,-13 24 1,-48-12-16</inkml:trace>
          <inkml:trace contextRef="#ctx0" brushRef="#br0" timeOffset="255.4304">-12591 1010 0,'0'0'15,"0"0"1,0 0-16,0 0 16,0 0-1,-12 12-15,0 12 16,-12 0-16,-13 23 16,-11 1-1,12-25-15,-1 1 16,13 0-1,0-12-15,0-1 16,24-11-16,0 0 16</inkml:trace>
          <inkml:trace contextRef="#ctx0" brushRef="#br0" timeOffset="490.9854">-12893 963 0,'0'0'0,"0"0"15,0 0-15,0 0 16,-13 12 0,1 0-16,-12 23 15,-12 1-15,-13 11 16,1 1 0,12-13-16,0 1 15,11-12 1,1-1-16,0-11 15,12 0 1,12-12-16</inkml:trace>
          <inkml:trace contextRef="#ctx0" brushRef="#br0" timeOffset="906.0922">-13220 1010 0,'0'0'0,"0"0"16,-12 24-16,0 0 16,-12 11-1,-13 13-15,1-1 16,0-11 0,-1-12-16,1-1 15,12-11-15,12 0 16,0-12-1,0 0-15,0 0 16,-1 0 0,1-12-16,0 0 15,0 0 1,0 12-16,0 0 16,-12 12-16,-12 0 15,11 12 1,1 0-16,0-12 15,0-1 1,12 1-16,12-12 16,0 0-1,0 0-15,0 0 16</inkml:trace>
          <inkml:trace contextRef="#ctx0" brushRef="#br0" timeOffset="1083.91">-13801 1117 0,'0'0'16,"0"0"-16,-12 12 16,0 12-1,-36 23-15,12-11 16,-13-1 0,13-11-16,0-12 15,11 0-15,25-12 16</inkml:trace>
          <inkml:trace contextRef="#ctx0" brushRef="#br0" timeOffset="1921.9164">-13341 251 0,'0'0'0,"0"0"16,0 0-16,0 0 15,0 0 1,0 0-16,0 0 15,0 0-15,-12 12 16,0 0 0,0-1-16,-12-11 15,-1 0 1,-11 0-16,0 0 16,12-11-1,-1-1-15,13 0 16,12 0-16,0 0 15,12-24 1,13 1-16,11-1 16,0 1-1,0 11-15,1 12 16,-13 12-16,0 12 16,0 0-1,0 0-15,-11 11 16,-1 1-1,-12-12-15,0 12 16,-12-1 0,-1-11-16,-11 0 15,0 0-15,0 0 16,24-12 0</inkml:trace>
          <inkml:trace contextRef="#ctx0" brushRef="#br0" timeOffset="-385.4158">-13885 1070 0,'0'0'16,"0"0"-16,0 0 16,0 0-16,-12 0 15,-13 0 1,1 0-16,0 0 16,0 0-1,0 0-15,-13 0 16,1 0-1,0 0-15,12 0 16,-1 0-16,1 0 16,0 0-1,12 0-15,0 0 16,0 0 0,0 0-16,12 0 15,0 0 1,0 0-16,0 0 15,0 0 1,0 0-16,12 0 16,24 0-16,37 0 15,11 11 1,1-11-16,24 0 16,12-11-16,24-13 15,-24 0 1,-12 12-16,0-11 15,24 11 1,-12 0-16,-25 0 16,1 0-1,-12 12-15,-1 0 16,13 0-16,-12 0 16,-13-12-1,-11 12-15,-13 0 16,-11 0-1,-13 0-15,-12 0 16,0 0-16,0 0 16,-12 0-1,0 0-15,0 0 16,0 0 0,0 0-16,0 0 15,0 0 1,0 0-16,0 0 15,0 0-15,0 0 16</inkml:trace>
        </inkml:traceGroup>
        <inkml:traceGroup>
          <inkml:annotationXML>
            <emma:emma xmlns:emma="http://www.w3.org/2003/04/emma" version="1.0">
              <emma:interpretation id="{8CA04070-55EB-41A8-8BDD-FEB8269A94B4}" emma:medium="tactile" emma:mode="ink">
                <msink:context xmlns:msink="http://schemas.microsoft.com/ink/2010/main" type="inkWord" rotatedBoundingBox="1491,10628 1200,10394 1490,10033 1781,10267"/>
              </emma:interpretation>
            </emma:emma>
          </inkml:annotationXML>
          <inkml:trace contextRef="#ctx0" brushRef="#br0" timeOffset="3997.7976">-14176-236 0,'0'0'0,"0"0"16,0 0 0,0 0-16,13-12 15,-1 1-15,-12-13 16,0 12-1,0-24-15,-12 1 16,-1 11 0,-11 0-16,0 12 15,-24 1-15,-1 11 16,-23 23 0,-1 1-16,13 12 15,11-1 1,13 1-16,24-1 15,12 1 1,0 0-16,12-13 16,0-11-16,12 0 15,13-12 1,-1-24-16,0 1 16,0-1-1,13-12-15,-25 13 16,0-1-16,-12 12 15,0 0 1,0 0-16,-12 12 16,0 0-1,0 0-15,0 0 16,0 0-16,0 0 16,0 0-1,13 12-15,-1 0 16,0 12-1,0-1-15,0 13 16,-12-36 0</inkml:trace>
        </inkml:traceGroup>
      </inkml:traceGroup>
    </inkml:traceGroup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3:22.6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335B45-65C3-4B35-B24D-E6138FDFDF0F}" emma:medium="tactile" emma:mode="ink">
          <msink:context xmlns:msink="http://schemas.microsoft.com/ink/2010/main" type="writingRegion" rotatedBoundingBox="14017,6588 14335,9048 12016,9348 11698,6888"/>
        </emma:interpretation>
      </emma:emma>
    </inkml:annotationXML>
    <inkml:traceGroup>
      <inkml:annotationXML>
        <emma:emma xmlns:emma="http://www.w3.org/2003/04/emma" version="1.0">
          <emma:interpretation id="{9BBE476D-3A5E-4D3B-8F90-326153E4EE2C}" emma:medium="tactile" emma:mode="ink">
            <msink:context xmlns:msink="http://schemas.microsoft.com/ink/2010/main" type="paragraph" rotatedBoundingBox="14017,6588 14335,9048 13638,9138 13320,6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D22FC-35EC-4BE1-B7E3-794F9646575F}" emma:medium="tactile" emma:mode="ink">
              <msink:context xmlns:msink="http://schemas.microsoft.com/ink/2010/main" type="line" rotatedBoundingBox="14017,6588 14335,9048 13638,9138 13320,6678"/>
            </emma:interpretation>
          </emma:emma>
        </inkml:annotationXML>
        <inkml:traceGroup>
          <inkml:annotationXML>
            <emma:emma xmlns:emma="http://www.w3.org/2003/04/emma" version="1.0">
              <emma:interpretation id="{178877C0-BB6E-40E1-BA3C-55DFA013BABD}" emma:medium="tactile" emma:mode="ink">
                <msink:context xmlns:msink="http://schemas.microsoft.com/ink/2010/main" type="inkWord" rotatedBoundingBox="14170,8055 14238,8580 13687,8652 13619,8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-1693-2443 0,'0'0'0,"0"0"15,-12 0-15,-25 0 16,-11 0 0,-13-12-16,1 12 15,12-12-15,-1 0 16,13 1-1,12 11-15,0 0 16,11 0 0,1 11-16,0 1 15,0 12 1,0 24-16,0 11 16,0-12-16,0 1 15,12-1 1,0 13-16,0-13 15,0 1 1,0-1-16,0-23 16,0-1-16,0-23 15</inkml:trace>
        </inkml:traceGroup>
        <inkml:traceGroup>
          <inkml:annotationXML>
            <emma:emma xmlns:emma="http://www.w3.org/2003/04/emma" version="1.0">
              <emma:interpretation id="{5011402C-904D-40D0-8B5C-4F12DEF35D24}" emma:medium="tactile" emma:mode="ink">
                <msink:context xmlns:msink="http://schemas.microsoft.com/ink/2010/main" type="inkWord" rotatedBoundingBox="14017,6588 14335,9048 13638,9138 13320,66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.7812">-2322-2111 0,'0'0'0,"0"0"16,12-12 0,12 1-16,12-1 15,13 0-15,11 0 16,1 0-1,-1 0-15,-11 0 16,-49 12 0</inkml:trace>
          <inkml:trace contextRef="#ctx0" brushRef="#br1" timeOffset="-115979.4301">-2213-3748 0,'0'0'16,"0"0"-16,0 0 15,0 0 1,-12-12-16,-1 0 16,1 12-1,0-12-15,0 12 16,12 0-16,0 0 15,-12 0 1,12 0-16,0 0 16,0 0-1,0 0-15,0 0 16,0 0-16,0 0 16,0 0-1,0 0-15,12 0 16,0 0-1,25 12-15,11 0 16,12 0 0,13 0-16,-13-1 15,-23 1-15,-1 0 16,0 0 0,-12-12-16,-11 0 15,-1 12 1,0 0-16,-12 0 15,0 0-15,-12 11 16,-25 13 0,-11-12-16,-12 11 15,11-11 1,13 0-16,0-1 16,-1 1-1,13 0-15,0-12 16,12 0-1,0-1-15,0 1 16,12-12-16,0 0 16,0 0-1,0 0-15,0-12 16,-12-11-16,-1-13 16,1-11-1,0-1-15,0 1 16,0-13-1,12 13-15,-12-12 16,12 11 0,0 1-16,-12 11 15,12 0-15,0 13 16,0 11 0,0 0-16,0 12 15,0 0 1,0 0-16,0 0 15,0 0 1,0 0-16,0 0 16,12 12-16,0 0 15,24 0 1,-36-12-16</inkml:trace>
          <inkml:trace contextRef="#ctx0" brushRef="#br0" timeOffset="780.6975">-1693-1683 0,'0'0'0,"0"0"16,0 0-1,0 0-15,0 0 16,-12 0 0,-13 0-16,1 0 15,-12 0-15,0-12 16,-1 0-1,13 0-15,0-12 16,12 12 0,12 0-16,0-11 15,12-1-15,12-12 16,12 1 0,1 11-16,-1 12 15,-12 0 1,0 12-16,1 12 15,-13 24 1,0 23-16,-24 0 16,-12 1-16,-25 11 15,-48 0 1,1 0-16,96-71 16</inkml:trace>
        </inkml:traceGroup>
      </inkml:traceGroup>
    </inkml:traceGroup>
    <inkml:traceGroup>
      <inkml:annotationXML>
        <emma:emma xmlns:emma="http://www.w3.org/2003/04/emma" version="1.0">
          <emma:interpretation id="{6E98B212-A611-4472-B31C-305E8420B999}" emma:medium="tactile" emma:mode="ink">
            <msink:context xmlns:msink="http://schemas.microsoft.com/ink/2010/main" type="paragraph" rotatedBoundingBox="12348,7064 12811,7695 12235,8117 11772,74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CACACD-1D1E-46F2-8696-92F89F4A9F80}" emma:medium="tactile" emma:mode="ink">
              <msink:context xmlns:msink="http://schemas.microsoft.com/ink/2010/main" type="line" rotatedBoundingBox="12348,7064 12811,7695 12235,8117 11772,7485"/>
            </emma:interpretation>
          </emma:emma>
        </inkml:annotationXML>
        <inkml:traceGroup>
          <inkml:annotationXML>
            <emma:emma xmlns:emma="http://www.w3.org/2003/04/emma" version="1.0">
              <emma:interpretation id="{696618FA-B24D-4A86-AA94-C0AD49AC724D}" emma:medium="tactile" emma:mode="ink">
                <msink:context xmlns:msink="http://schemas.microsoft.com/ink/2010/main" type="inkWord" rotatedBoundingBox="12348,7064 12811,7695 12235,8117 11772,7485"/>
              </emma:interpretation>
            </emma:emma>
          </inkml:annotationXML>
          <inkml:trace contextRef="#ctx0" brushRef="#br1" timeOffset="-71043.5327">-3762-3333 0,'0'0'0,"0"0"16,0 0-16,0 0 16,0 0-1,0 0-15,0 0 16,0 0-16,0 0 15,-12 12 1,0 0-16,0 0 16,-12 0-1,0 11-15,-13 1 16,1 0 0,0-1-16,0 1 15,-1-12-15,13 0 16,0 0-1,12 0-15,0 0 16,12-12 0,0 0-16,0 0 15,12 11 1,0 1-16,0 0 16,12 0-16,13 0 15,11 0 1,12 11-16,-11-11 15,-1 0 1,-12 0-16,1 0 16,-13 0-16,0 0 15,-12 0 1,0-1-16,0-11 16,0 0-1,-12 0-15,0 0 16,0 0-1,0-11-15,0-1 16,0-12-16,0 0 16,0-11-1,-12 11-15,0 0 16,0 0 0,0 1-16,-12-1 15,12 0-15,0 0 16,0 13-1,12 11-15</inkml:trace>
          <inkml:trace contextRef="#ctx0" brushRef="#br1" timeOffset="-72975.8555">-4052-3048 0,'0'0'16,"0"0"-16,0 0 16,0 0-16,0 0 15,12 0 1,0 0-16,13 0 15,-1 0 1,24 0-16,13 0 16,11-12-1,1 0-15,-13-12 16,-11 13-16,-13-1 16,0 0-1,0 0-15,-11 0 16,-1 0-1,0 0-15,0-11 16,0 11-16,-12-12 16,1 12-1,-1 0-15,0 0 16,-12 12 0</inkml:trace>
          <inkml:trace contextRef="#ctx0" brushRef="#br1" timeOffset="-67780.6961">-3520-2621 0,'0'0'16,"0"0"-16,0 0 16,0 0-16,0 0 15,-12 12 1,0 0-16,0 0 15,0 0 1,0-1-16,12 1 16,0-12-1,0 0-15,0 0 16,0 0-16,12 0 16,0 0-1,0 0-15,0-12 16,0 1-1,0-1-15,1 0 16,-13 12-16,0-12 16,0 12-1,0 0-15,0 0 16,0 0 0,-13 0-16,1 0 15,0 0 1,12 0-16,0 0 15,0 0-15,0 0 16</inkml:trace>
        </inkml:traceGroup>
      </inkml:traceGroup>
    </inkml:traceGroup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30.0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27E460-A076-4A5D-A599-9AE6D9E33F25}" emma:medium="tactile" emma:mode="ink">
          <msink:context xmlns:msink="http://schemas.microsoft.com/ink/2010/main" type="writingRegion" rotatedBoundingBox="15501,9317 17485,9317 17485,11619 15501,11619"/>
        </emma:interpretation>
      </emma:emma>
    </inkml:annotationXML>
    <inkml:traceGroup>
      <inkml:annotationXML>
        <emma:emma xmlns:emma="http://www.w3.org/2003/04/emma" version="1.0">
          <emma:interpretation id="{A65DCE6B-AD86-4D9B-A9FE-079885816CC4}" emma:medium="tactile" emma:mode="ink">
            <msink:context xmlns:msink="http://schemas.microsoft.com/ink/2010/main" type="paragraph" rotatedBoundingBox="15501,9317 17485,9317 17485,11619 15501,11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77E71-173A-48F3-B44B-989765D77566}" emma:medium="tactile" emma:mode="ink">
              <msink:context xmlns:msink="http://schemas.microsoft.com/ink/2010/main" type="line" rotatedBoundingBox="15501,9317 17485,9317 17485,11619 15501,11619"/>
            </emma:interpretation>
          </emma:emma>
        </inkml:annotationXML>
        <inkml:traceGroup>
          <inkml:annotationXML>
            <emma:emma xmlns:emma="http://www.w3.org/2003/04/emma" version="1.0">
              <emma:interpretation id="{6FEE6077-AB6E-4973-9F6C-FDCC36A75026}" emma:medium="tactile" emma:mode="ink">
                <msink:context xmlns:msink="http://schemas.microsoft.com/ink/2010/main" type="inkWord" rotatedBoundingBox="15501,9317 17485,9317 17485,11619 15501,11619">
                  <msink:destinationLink direction="with" ref="{210C0414-C965-46FE-9DEB-6FE88C5E229F}"/>
                  <msink:destinationLink direction="with" ref="{2B6423A9-364D-4917-BE46-9EB1D0C547D7}"/>
                </msink:context>
              </emma:interpretation>
            </emma:emma>
          </inkml:annotationXML>
          <inkml:trace contextRef="#ctx0" brushRef="#br0">10752-3691 0,'0'0'15,"13"-12"-15,11 0 16,24 1-16,1-13 16,-1-12-1,-12-11-15,-12-13 16,-12 13-1,-12 0-15,-12-1 16,0 12 0,-12 13-16,0 11 15,0 0-15,0 12 16,-13 24 0,1 23-16,12 1 15,0 23 1,-1 36-16,13 47 15,12-12-15,12 1 16,-12-1 0,12 24-16,1-47 15,-13-48 1,0-12-16,0-23 16,0-12-1,0-24-15</inkml:trace>
          <inkml:trace contextRef="#ctx0" brushRef="#br0" timeOffset="206.6644">10571-3252 0,'0'0'16,"12"0"-1,37 0-15,23 0 16,97 0 0,-11 0-16,-25 0 15,-133 0-15</inkml:trace>
          <inkml:trace contextRef="#ctx0" brushRef="#br0" timeOffset="-21863.3276">9785-2813 0,'0'0'16,"0"0"-16,0 0 15,0 0 1,0 0-16,-12-12 16,0 1-1,0 11-15,-1 0 16,-11 11 0,-12 1-16,0 12 15,-1 0-15,13 0 16,12-1-1,0 1-15,12 0 16,0-1 0,12 1-16,12 0 15,1 0 1,-1-12-16,12-12 16,-12 0-16,0-12 15,-12 0 1,1-12-16,-1-12 15,0 13 1,-12-25-16,0 13 16,-12 11-16,0 0 15,-1 12 1,1 0-16,0 12 16,-12 0-1,12 12-15,12-12 16</inkml:trace>
          <inkml:trace contextRef="#ctx0" brushRef="#br0" timeOffset="-21125.0501">9567-2623 0,'0'0'0,"0"0"16,0 0 0,0 0-16,0 0 15,0 0-15,0 0 16,-12 24 0,-12 23-16,-25 36 15,1 12 1,0-12-16,-1-11 15,13-13-15,0 12 16,12-11 0,-1-1-16,13-12 15,0-11 1,0 0-16,12-13 16,0-11-16,0-12 15</inkml:trace>
        </inkml:traceGroup>
      </inkml:traceGroup>
    </inkml:traceGroup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2:24.99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27FB9F-1FFF-474F-B78A-A98AA6796875}" emma:medium="tactile" emma:mode="ink">
          <msink:context xmlns:msink="http://schemas.microsoft.com/ink/2010/main" type="writingRegion" rotatedBoundingBox="11190,6463 14145,11606 13016,12255 10061,7112"/>
        </emma:interpretation>
      </emma:emma>
    </inkml:annotationXML>
    <inkml:traceGroup>
      <inkml:annotationXML>
        <emma:emma xmlns:emma="http://www.w3.org/2003/04/emma" version="1.0">
          <emma:interpretation id="{B4163561-AE7F-47C6-8CDA-EAE292B8FBAE}" emma:medium="tactile" emma:mode="ink">
            <msink:context xmlns:msink="http://schemas.microsoft.com/ink/2010/main" type="paragraph" rotatedBoundingBox="11190,6463 14145,11606 13016,12255 10061,7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26A67-7E06-4961-98B5-F25FD0CCFC09}" emma:medium="tactile" emma:mode="ink">
              <msink:context xmlns:msink="http://schemas.microsoft.com/ink/2010/main" type="line" rotatedBoundingBox="11190,6463 14145,11606 13016,12255 10061,7112"/>
            </emma:interpretation>
          </emma:emma>
        </inkml:annotationXML>
        <inkml:traceGroup>
          <inkml:annotationXML>
            <emma:emma xmlns:emma="http://www.w3.org/2003/04/emma" version="1.0">
              <emma:interpretation id="{49BEAC3D-244F-4EF7-9E53-4AE47B66FC93}" emma:medium="tactile" emma:mode="ink">
                <msink:context xmlns:msink="http://schemas.microsoft.com/ink/2010/main" type="inkWord" rotatedBoundingBox="11190,6463 14145,11606 13016,12255 10061,7112"/>
              </emma:interpretation>
            </emma:emma>
          </inkml:annotationXML>
          <inkml:trace contextRef="#ctx0" brushRef="#br0">5479-5364 0,'0'0'0,"0"0"16,0 0-1,0 0-15,0 0 16,0 0-1,0 24-15,0-1 16,0 13 0,0-12-16,0-12 15,0 11-15,0-11 16,0 0 0,0-12-16,0 0 15,-12 12 1,12-12-16,0 0 15,0 0-15,0 0 16,0 0 0,0 0-16,0 0 15,12-12 1,0 0-16,0 0 16,12 12-1,1 0-15,-1 0 16,0 12-16,0 0 15,-12 0 1,0 12-16,0-1 16,-12-11-1,0 12-15,0-12 16,-12 12-16,0-1 16,-12 1-1,0 0-15,-25 0 16,-11-1-1,-13 1-15,25-12 16,48-12-16</inkml:trace>
          <inkml:trace contextRef="#ctx0" brushRef="#br1" timeOffset="49546.9151">5612-4676 0,'0'0'0,"0"0"16,0 0 0,0 0-16,0 0 15,0 0 1,0 0-16,-12 0 16,-12-12-16,-13 1 15,1-1 1,-12 12-16,-1 0 15,13 0 1,0 0-16,12 12 16,-1-1-1,13 1-15,0 0 16,0 12-16,12 11 16,-12 1-1,12 12-15,0-1 16,0 0-1,12 1-15,-12-1 16,12-11-16,-12 0 16,0-1-1,0 1-15,0-12 16,0-24 0</inkml:trace>
          <inkml:trace contextRef="#ctx0" brushRef="#br1" timeOffset="49823.6575">5164-4332 0,'0'0'0,"0"0"15,0 0 1,0 0-16,13-11 15,-1-1 1,12 0-16,0 0 16,12 0-16,1 0 15,-1 0 1,0 0-16,0 1 16,1-1-1,-37 12-15</inkml:trace>
          <inkml:trace contextRef="#ctx0" brushRef="#br1" timeOffset="50497.419">5346-3999 0,'0'0'0,"0"0"15,0 0-15,24 0 16,12 0 0,1-12-16,23 0 15,13-12 1,23 0-16,-11 1 15,-12-1 1,-73 24-16</inkml:trace>
          <inkml:trace contextRef="#ctx0" brushRef="#br1" timeOffset="50237.2328">5455-4308 0,'0'0'0,"0"0"16,0 0-1,0 0-15,12 0 16,0 0 0,12-12-16,0 12 15,1-12 1,-1 1-16,0 11 16,-12 0-16,0 0 15,-12 0 1,0 0-16,0 11 15,0 1 1,0 24-16,0 11 16,-12 13-16,0-13 15,12 12 1,0-11-16,-12-1 16,12-11-1,0-12-15,0-12 16,0-1-16,0 1 15,0-12 1</inkml:trace>
          <inkml:trace contextRef="#ctx0" brushRef="#br0" timeOffset="-16242.9077">4112-5720 0,'0'0'0,"0"0"15,0 0 1,0 0-16,0 0 16,-12 12-16,12-12 15,0 0 1,0 12-16,12 0 16,12-1-1,1 1-15,11 12 16,0-12-16,13 0 15,-1 0 1,12 0-16,1-1 16,-1-11-1,-11 0-15,-1 0 16,0 0 0,-23 0-16,-1 0 15,-12 0 1,0 0-16,0 0 15,0 0-15,-12 0 16,0 0 0,0 0-16,0 0 15,0-11 1,-12-1-16,0-12 16,-12 0-16,-12 0 15,11 13 1,-11-13-16,12 12 15,0 0 1,0 0-16,11 0 16,1 1-16,0 11 15,12 0 1,0 0-16,0 0 16,0 0-1,0 0-15,0 0 16,12 11-1,13 1-15,11 0 16,0 0-16,0 0 16,-11 0-1,-1 0-15,-12-1 16,-12-11 0,0 0-16,0 12 15,0 0 1,-12 12-16,-12 0 15,-1-1-15,13 1 16,-12 12 0,12-13-16,0 1 15,12-12 1,-12 0-16,12 0 16,0-12-16,0 0 15,0 0 1,0 0-16,0 0 15,0 0 1,0 0-16,0 0 16,0 0-1,-12-12-15,0 0 16,0-12-16,-1 1 16,13-13-1,-12 0-15,12 1 16,0 23-1,0 0-15,0 0 16,0 12-16,0 0 16</inkml:trace>
          <inkml:trace contextRef="#ctx0" brushRef="#br1" timeOffset="53472.8094">7245-2457 0,'0'0'0,"-12"0"16,-12 0-1,-13-12-15,-11 1 16,0-1-16,-1 0 16,1 12-1,11 0-15,13 0 16,0 0 0,12 0-16,0 0 15,12 0-15,-12 12 16,12 0-1,0 23-15,0 13 16,0 11 0,0 12-16,0-11 15,0 11 1,0 12-16,0-24 16,0-11-16,0-13 15,0-23 1,0 0-16,0-12 15</inkml:trace>
          <inkml:trace contextRef="#ctx0" brushRef="#br1" timeOffset="53691.578">6822-2148 0,'0'0'0,"0"0"16,0 0-16,12 0 16,12 0-1,12-12-15,12 0 16,1 0 0,-1 0-16,-48 12 15</inkml:trace>
          <inkml:trace contextRef="#ctx0" brushRef="#br1" timeOffset="54519.8969">7112-1733 0,'0'0'0,"0"0"16,12 0-1,12-12-15,12-11 16,-11-1-1,11-12-15,-12 1 16,-12-1 0,0 0-16,-12 13 15,0-1-15,0 12 16,-12 0 0,0 12-16,-12 0 15,-12 12 1,-13 12-16,13 0 15,12-1-15,12-11 16,12 0 0,0 0-16,12 24 15,12-1 1,12 1-16,0-1 16,-11 1-1,-1 0-15,0-1 16,-12-11-1,0 0-15,-12-1 16,-12 1-16,0 0 16,-12 0-1,-12-13-15,-13-11 16,13 0-16,12-11 16,0-1-1,11-12-15,13-12 16,25-23-1,23-12-15,0 11 16,-11 13 0,-1 11-16,-36 36 15</inkml:trace>
          <inkml:trace contextRef="#ctx0" brushRef="#br0" timeOffset="-104443.1632">4802-6195 0,'0'0'16,"0"0"-16,0 0 15,0 0-15,0 0 16,0 0-1,0 0-15,0 0 16,0 0 0,-12 12-16,-13 0 15,-11 0 1,-12 0-16,11-12 16,1 0-16,0 0 15,12-12 1,-1 0-16,13 0 15,0-12 1,0-11-16,12-1 16,12 1-1,12-1-15,37-11 16,11 11-16,1 12 16,-12 12-1,-1 1-15,-12 11 16,-23 0-16,-1 11 15,-12 25 1,-12 0-16,-12-1 16,-12 1-1,-1-12-15,-11-1 16,0-11 0,36-12-16</inkml:trace>
          <inkml:trace contextRef="#ctx0" brushRef="#br0" timeOffset="-18104.8019">4935-6313 0,'0'0'0,"0"0"15,0 0-15,0 0 16,0 0-1,0 0-15,0 0 16,0 0 0,0 0-16,-12 12 15,-1-1 1,-11 1-16,0 12 16,-12-12-16,-13 0 15,1-12 1,0 0-16,11 0 15,13-12 1,0 0-16,0-12 16,0-11-1,-1-1-15,13 0 16,12 1-16,12-1 16,13-11-1,23-1-15,12 13 16,13-1-1,-25 12-15,1 13 16,-13 11-16,0 11 16,-11 1-1,-1 12-15,-12 12 16,0 11 0,0 12-16,-12-11 15,0-1-15,0-11 16,-12 0-1,-12-13-15,0 1 16,-13 0 0,1-12-16,36-12 15</inkml:trace>
          <inkml:trace contextRef="#ctx0" brushRef="#br0" timeOffset="-83281.6552">4874-6515 0,'0'0'0,"0"0"15,0 0 1,0 0-16,0 0 15,0 0-15,0 0 16,-12 0 0,0 0-16,-12 0 15,0 0 1,-13 0-16,1 0 16,0 0-1,-13 0-15,1 0 16,0 0-16,-37 0 15,-12 0 1,13 0-16,-1 0 16,24 0-1,25 0-15,12 0 16,24 0-16,0 0 16,12 0-1,48 0-15,25 0 16,-85 0-1</inkml:trace>
          <inkml:trace contextRef="#ctx0" brushRef="#br0" timeOffset="-11552.3612">5298-5364 0,'0'0'0,"0"0"16,0 0 0,0 0-16,0 0 15,0 0-15,0 0 16,0 0 0,0 0-16,0 12 15,12 23 1,-12 1-16,0 12 15,0-1-15,0 0 16,0-11 0,0-12-16,0 0 15,0-13 1,0 1-16,0 0 16,0 12-1,0-24-15</inkml:trace>
          <inkml:trace contextRef="#ctx0" brushRef="#br0" timeOffset="-11964.5548">5189-5447 0,'0'0'15,"0"0"-15,0 0 16,0 0-16,0 0 15,0 0 1,0 0-16,0 0 16,0 12-1,0 0-15,-12 11 16,-1 1 0,1 0-16,0 0 15,0-1-15,0 1 16,0 0-1,12-12-15,-12 0 16,12-1 0,0 1-16,0 0 15,0-12 1,0 12-16,12 0 16,0-12-16,0 0 15,12 0 1,13 0-16,-1 12 15,0-12 1,-12 0-16,1 0 16,-1 0-16,0 12 15,-24-12 1</inkml:trace>
          <inkml:trace contextRef="#ctx0" brushRef="#br0" timeOffset="-956.6501">5793-5364 0,'0'0'0,"0"0"16,0 0-16,0 0 15,0 0 1,0 0-16,0 0 16,-12 0-16,-12 0 15,0-12 1,-12 12-16,-1 0 15,1 0 1,0 0-16,12 0 16,-1 0-16,13 0 15,-12 12 1,24-12-16</inkml:trace>
        </inkml:traceGroup>
      </inkml:traceGroup>
    </inkml:traceGroup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35.6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6B0220-C8ED-4B37-A13D-20799DDE64F3}" emma:medium="tactile" emma:mode="ink">
          <msink:context xmlns:msink="http://schemas.microsoft.com/ink/2010/main" type="writingRegion" rotatedBoundingBox="5449,10611 25958,9358 26627,20309 6118,21563"/>
        </emma:interpretation>
      </emma:emma>
    </inkml:annotationXML>
    <inkml:traceGroup>
      <inkml:annotationXML>
        <emma:emma xmlns:emma="http://www.w3.org/2003/04/emma" version="1.0">
          <emma:interpretation id="{249765B9-7BF5-42A9-937C-B25B6802C5DF}" emma:medium="tactile" emma:mode="ink">
            <msink:context xmlns:msink="http://schemas.microsoft.com/ink/2010/main" type="paragraph" rotatedBoundingBox="11670,10687 6359,10789 6353,10484 11664,103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B105B3-39DD-40BF-91DE-9DE4DEC06466}" emma:medium="tactile" emma:mode="ink">
              <msink:context xmlns:msink="http://schemas.microsoft.com/ink/2010/main" type="line" rotatedBoundingBox="11670,10687 6359,10789 6353,10484 11664,10382"/>
            </emma:interpretation>
          </emma:emma>
        </inkml:annotationXML>
        <inkml:traceGroup>
          <inkml:annotationXML>
            <emma:emma xmlns:emma="http://www.w3.org/2003/04/emma" version="1.0">
              <emma:interpretation id="{28323C23-5BBE-4479-B5D4-C2F2816E600F}" emma:medium="tactile" emma:mode="ink">
                <msink:context xmlns:msink="http://schemas.microsoft.com/ink/2010/main" type="inkWord" rotatedBoundingBox="11670,10678 11341,10685 11336,10388 11664,10382">
                  <msink:destinationLink direction="with" ref="{9B58A4E5-AAD0-4FF9-9088-AC9D301ECF48}"/>
                </msink:context>
              </emma:interpretation>
            </emma:emma>
          </inkml:annotationXML>
          <inkml:trace contextRef="#ctx0" brushRef="#br0">5249-2836 0,'0'0'16,"0"0"-16,0 0 15,0 0 1,0 0-16,-12 11 15,12-11-15,-12 12 16,0 0 0,0 0-16,-12 0 15,11-12 1,-11 0-16,0 0 16,0 0-16,12 0 15,-12-12 1,12 0-16,-1-12 15,1 1 1,12-13-16,0 1 16,12-1-16,13 0 15,11 13 1,0-1-16,25 12 16,-13 24-1,-12 0-15,1 11 16,-13 13-1,-12 0-15,-12 11 16,-12-11-16,-24-1 16,-1-11-1,-11 0-15,12-12 16,-1-12 0,37 0-16</inkml:trace>
        </inkml:traceGroup>
        <inkml:traceGroup>
          <inkml:annotationXML>
            <emma:emma xmlns:emma="http://www.w3.org/2003/04/emma" version="1.0">
              <emma:interpretation id="{3AE742C2-B9FA-4463-BA56-F3FB930B5A62}" emma:medium="tactile" emma:mode="ink">
                <msink:context xmlns:msink="http://schemas.microsoft.com/ink/2010/main" type="inkWord" rotatedBoundingBox="6685,10783 6359,10789 6354,10552 6681,10546"/>
              </emma:interpretation>
            </emma:emma>
          </inkml:annotationXML>
          <inkml:trace contextRef="#ctx0" brushRef="#br0" timeOffset="-2056.2579">363-2741 0,'0'0'0,"0"0"16,0 0-16,0 0 15,0 0-15,0 0 16,0 0 0,0 0-16,0 0 15,0 0 1,0 0-16,0 0 15,-12 11 1,-1-11-16,-11 12 16,-12-12-16,-12 0 15,-13 0 1,13 0-16,11 0 16,13-12-1,12 1-15,0-13 16,12 0-16,12 0 15,0 1 1,12-1-16,13 0 16,-1 24-1,-12 0-15,0 24 16,1 0 0,-1-1-16,-12 1 15,-12 0-15,0 0 16,-24 11-1,-25 1-15,-23-13 16,72-23 0</inkml:trace>
        </inkml:traceGroup>
      </inkml:traceGroup>
    </inkml:traceGroup>
    <inkml:traceGroup>
      <inkml:annotationXML>
        <emma:emma xmlns:emma="http://www.w3.org/2003/04/emma" version="1.0">
          <emma:interpretation id="{0500E063-C3AF-40B0-9E31-1EFD095812C7}" emma:medium="tactile" emma:mode="ink">
            <msink:context xmlns:msink="http://schemas.microsoft.com/ink/2010/main" type="paragraph" rotatedBoundingBox="17521,12369 6258,11738 6340,10276 17603,109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D9F23B-C380-488C-9474-7FAACCB26A04}" emma:medium="tactile" emma:mode="ink">
              <msink:context xmlns:msink="http://schemas.microsoft.com/ink/2010/main" type="line" rotatedBoundingBox="17521,12369 6258,11738 6340,10276 17603,10907">
                <msink:destinationLink direction="with" ref="{E0CCF154-B91A-43B0-97A5-BF20B9A0E3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DB4E02-02DC-4FB8-9988-3B5D633A4348}" emma:medium="tactile" emma:mode="ink">
                <msink:context xmlns:msink="http://schemas.microsoft.com/ink/2010/main" type="inkWord" rotatedBoundingBox="7065,11772 6259,11726 6286,11246 7092,112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2379.4006">472-2160 0,'0'0'16,"0"0"-16,0 0 15,0 0 1,0 0-16,0 0 16,0 0-1,0 0-15,0 0 16,0 0 0,0 0-16,0 0 15,0 0-15,0 0 16,-13 0-1,-11 0-15,0 0 16,-12 0 0,-13 12-16,-23 0 15,-1 0-15,1 11 16,23 1 0,13 0-16,0 0 15,12 23 1,11 0-16,26 1 15,23 11-15,36 1 16,13-13 0,-12-23-16,48-12 15,24-24 1,0-12-16,-36-23 16,-109 47-1</inkml:trace>
        </inkml:traceGroup>
        <inkml:traceGroup>
          <inkml:annotationXML>
            <emma:emma xmlns:emma="http://www.w3.org/2003/04/emma" version="1.0">
              <emma:interpretation id="{8030F528-ED15-4A1F-834E-CC6EB3AD9F4E}" emma:medium="tactile" emma:mode="ink">
                <msink:context xmlns:msink="http://schemas.microsoft.com/ink/2010/main" type="inkWord" rotatedBoundingBox="9016,11744 8362,11707 8411,10823 9066,10859"/>
              </emma:interpretation>
            </emma:emma>
          </inkml:annotationXML>
          <inkml:trace contextRef="#ctx0" brushRef="#br1" timeOffset="154750.751">2745-2575 0,'0'0'0,"0"0"0,0 0 15,0 0 1,0 0-16,0 0 16,-24 0-16,-12 0 15,-37 0 1,1 0-16,-1 0 15,13 0 1,11 0-16,13 0 16,0 0-16,12 12 15,12-1 1,-1 1-16,1 0 16,0 0-1,0 24-15,0 11 16,0 12-1,12 13-15,-12-25 16,12 1-16,0-1 16,0-11-1,0-1-15,0 1 16,0-12 0,0-24-16</inkml:trace>
          <inkml:trace contextRef="#ctx0" brushRef="#br1" timeOffset="155499.0583">2624-2184 0,'0'0'0,"0"0"15,0 0-15,0 0 16,0 0 0,-12 12-16,-24 12 15,-24 11 1,-1 25-16,1 11 15,11 0 1,25 0-16,12-23 16,12-13-16,12-11 15,12-12 1,0 0-16,13-12 16,-1-12-1,12-24-15,-11 1 16,-13-1-16,0 1 15,-12 11 1,-12 0-16,0 12 16,-24 0-1,-12 1-15,-13 11 16,1 0 0,48 0-16</inkml:trace>
          <inkml:trace contextRef="#ctx0" brushRef="#br1" timeOffset="155007.7543">2068-2207 0,'0'0'15,"0"0"1,0 0-16,12-12 15,24-12 1,1 0-16,11 0 16,13 1-1,-13-1-15,12-12 16,-11 13-16,-13 11 16,-36 12-1</inkml:trace>
        </inkml:traceGroup>
        <inkml:traceGroup>
          <inkml:annotationXML>
            <emma:emma xmlns:emma="http://www.w3.org/2003/04/emma" version="1.0">
              <emma:interpretation id="{4411C6A9-5EB7-4A92-8BBD-4723523C204E}" emma:medium="tactile" emma:mode="ink">
                <msink:context xmlns:msink="http://schemas.microsoft.com/ink/2010/main" type="inkWord" rotatedBoundingBox="11433,11512 11153,11496 11171,11177 11451,11193"/>
              </emma:interpretation>
            </emma:emma>
          </inkml:annotationXML>
          <inkml:trace contextRef="#ctx0" brushRef="#br0" timeOffset="44160.8323">4838-2041 0,'0'0'16,"0"0"-1,0 0-15,0 0 16,12 0 0,0 0-16,12-12 15,13 0-15,-1 0 16,0-12-1,0 1-15,1-1 16,-13 0 0,0 12-16,-12 0 15,-12 1 1,0-1-16,-12 0 16,0 0-16,0 12 15,-24 0 1,-1 12-16,1 0 15,0 11 1,-1 1-16,13-12 16,12 12-16,12 11 15,0-11 1,12 12-16,12-1 16,13-11-1,35 12-15,13-13 16,-85-23-1</inkml:trace>
        </inkml:traceGroup>
        <inkml:traceGroup>
          <inkml:annotationXML>
            <emma:emma xmlns:emma="http://www.w3.org/2003/04/emma" version="1.0">
              <emma:interpretation id="{3C774E65-3269-4627-855A-D01180A4FC8A}" emma:medium="tactile" emma:mode="ink">
                <msink:context xmlns:msink="http://schemas.microsoft.com/ink/2010/main" type="inkWord" rotatedBoundingBox="17521,12369 15138,12236 15219,10773 17603,10907">
                  <msink:destinationLink direction="with" ref="{9E21DDC3-AE32-4DD3-A6A8-A24D1AE73C7E}"/>
                </msink:context>
              </emma:interpretation>
            </emma:emma>
          </inkml:annotationXML>
          <inkml:trace contextRef="#ctx0" brushRef="#br0" timeOffset="-23275.9785">11224-1484 0,'0'0'0,"0"0"15,0 0-15,-12 0 16,-12 12 0,-12 12-16,-25 12 15,1-1 1,-1 1-16,1 11 15,23-23-15,13 0 16,0-1 0,12-11-16,0 0 15,12-12 1</inkml:trace>
          <inkml:trace contextRef="#ctx0" brushRef="#br0" timeOffset="-23029.2361">10728-1472 0,'0'0'0,"-12"12"16,-24 12-1,-12 11-15,-25 25 16,12-1-1,13-11-15,12-13 16,12-11-16,-1-12 16,13 0-1,12-12-15</inkml:trace>
          <inkml:trace contextRef="#ctx0" brushRef="#br0" timeOffset="-25818.298">9579-2623 0,'0'0'0,"0"0"15,0 0 1,0 0-16,0 0 15,0 0 1,0 0-16,0 0 16,0 0-16,12 12 15,13 0 1,11 12-16,24 47 16,13-12-1,-1 12-15,13-11 16,-24-13-1,-1 1-15,-12-13 16,1 1-16,-1-1 16,1 1-1,-1 0-15,0-1 16,1-11 0,-25-12-16,0 0 15,0 0 1,-12-12-16,0 11 15,-12-11-15,0 0 16,0 0 0,-12 12-16,0 0 15,-12 0 1,-12 0-16,-13 0 16,-23-12-16,-1 12 15,-48 0 1,0 11-16,13-11 15,-1 24 1,-12-48-16,24 12 16,0 0-16,13-12 15,11 0 1,25 12-16,-1 0 16,25 0-1,0 0-15,12 0 16,12 0-1,0 0-15,0 0 16</inkml:trace>
          <inkml:trace contextRef="#ctx0" brushRef="#br0" timeOffset="-19237.2672">10232-1519 0,'0'0'0,"0"0"0,0 0 15,0 0-15,0 0 16,0 0 0,-12 0-16,-12 0 15,0 0 1,0 0-16,0 0 15,-1-12 1,13 0-16,0 0 16,12 0-16,-12-11 15,12 11 1,0 0-16,0-12 16,12 0-1,12 1-15,1 11 16,-1-12-16,0 12 15,0 0 1,12 0-16,1 12 16,-13 0-1,0 0-15,0 12 16,-12 0 0,0 0-16,1 0 15,-13 12-15,0-12 16,0 11-1,0-11-15,0 0 16,-13 12 0,1-12-16,0 11 15,-12-11 1,12 0-16,0-12 16,0 0-16,12 0 15</inkml:trace>
          <inkml:trace contextRef="#ctx0" brushRef="#br0" timeOffset="-22339.4311">9410-1507 0,'0'0'15,"0"0"1,-12 12-16,-12 11 16,-1 13-16,-11 11 15,12-11 1,0 0-16,0-13 16,11-11-1,13-12-15,0 0 16,0 0-16</inkml:trace>
          <inkml:trace contextRef="#ctx0" brushRef="#br0" timeOffset="-22143.0863">8999-1460 0,'0'0'0,"-12"24"15,-25 23-15,1 1 16,0 11 0,12-23-16,-1-13 15,13 1 1,12-24-16</inkml:trace>
          <inkml:trace contextRef="#ctx0" brushRef="#br0" timeOffset="-22536.3808">9870-1495 0,'0'0'15,"0"0"-15,-13 0 16,1 11 0,-12 13-16,-12 0 15,0 0-15,-1 11 16,13-11-1,-12-12-15,12 0 16,-1 0 0,25-12-16,0 0 15</inkml:trace>
          <inkml:trace contextRef="#ctx0" brushRef="#br0" timeOffset="-22792.0554">10208-1460 0,'0'0'16,"-12"12"-16,0 12 16,-24 11-16,-13 13 15,13-13 1,-12 1-16,11-12 15,13-12 1,12-1-16,0 1 16,12-12-16</inkml:trace>
          <inkml:trace contextRef="#ctx0" brushRef="#br0" timeOffset="-24212.4601">10124-1816 0,'0'0'0,"0"0"15,0 12 1,0 12-16,12-1 16,0 1-16,12-12 15,12 0 1,0-12-16,13-12 16,-1 0-1,1-12-15,-1-11 16,-24-1-16,-12 1 15,-12 11 1,0 12-16,-12 0 16,-12 0-1,-12 12-15,-1 0 16,1 12-16,0 0 16,12 0-1,12 0-15,-1 0 16,13-12-1</inkml:trace>
        </inkml:traceGroup>
      </inkml:traceGroup>
    </inkml:traceGroup>
    <inkml:traceGroup>
      <inkml:annotationXML>
        <emma:emma xmlns:emma="http://www.w3.org/2003/04/emma" version="1.0">
          <emma:interpretation id="{7883AE19-5524-4DC1-BE39-EEBDCA8CD3A7}" emma:medium="tactile" emma:mode="ink">
            <msink:context xmlns:msink="http://schemas.microsoft.com/ink/2010/main" type="paragraph" rotatedBoundingBox="6291,12675 19964,12214 20019,13860 6346,14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39E2E5-9CB1-4535-830D-4E217481FBEF}" emma:medium="tactile" emma:mode="ink">
              <msink:context xmlns:msink="http://schemas.microsoft.com/ink/2010/main" type="line" rotatedBoundingBox="6291,12675 19964,12214 20019,13860 6346,14321">
                <msink:destinationLink direction="with" ref="{E0CCF154-B91A-43B0-97A5-BF20B9A0E3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C29955-62DD-474C-B554-F11ED66F9A12}" emma:medium="tactile" emma:mode="ink">
                <msink:context xmlns:msink="http://schemas.microsoft.com/ink/2010/main" type="inkWord" rotatedBoundingBox="6293,12741 11293,12573 11336,13843 6336,14011"/>
              </emma:interpretation>
            </emma:emma>
          </inkml:annotationXML>
          <inkml:trace contextRef="#ctx0" brushRef="#br1" timeOffset="232539.2513">1887-368 0,'0'0'16,"0"0"-16,0 0 15,0 0 1,0 0-16,0 0 15</inkml:trace>
          <inkml:trace contextRef="#ctx0" brushRef="#br1" timeOffset="232324.2676">1947-60 0,'0'0'16,"0"0"-16,0 0 15,0 12 1,12 0-16,0 0 16,0 12-16,1-1 15,-1 1 1,0 0-16,0 0 15,0-1 1,0 1-16,-12-24 16</inkml:trace>
          <inkml:trace contextRef="#ctx0" brushRef="#br1" timeOffset="232982.5668">2201 47 0,'0'0'0,"0"0"15,0 0 1,12 12-16,0 0 16,0 0-1,1 0-15,-1 0 16,-12-12-1,0 0-15,0 0 16,12-12-16,0-12 16,12 0-1,0 0-15,0 1 16,1 11 0,-1 0-16,0 12 15,0 12-15,0 0 16,13 11-1,-1 1-15,0 0 16,0 0 0,1-1-16,-1 1 15,0-12 1,-36-12-16</inkml:trace>
          <inkml:trace contextRef="#ctx0" brushRef="#br1" timeOffset="233260.0072">3072-321 0,'0'0'0,"0"0"16,0 0-1,-12 12-15,0 24 16,-12 23-1,-1 12-15,13 1 16,12-25-16,0 0 16,12-11-1,13 0-15,-1-13 16,12 1 0,-12-12-16,-24-12 15</inkml:trace>
          <inkml:trace contextRef="#ctx0" brushRef="#br1" timeOffset="233642.8351">3459-333 0,'0'0'0,"0"0"15,0 0 1,0 0-16,-12 12 16,0 12-16,0 0 15,0 0 1,0-1-16,-1-11 16,1 12-1,12-12-15,0 0 16,0-1-16,12 13 15,1-12 1,23 0-16,12 0 16,25 0-1,-13-12-15,1 0 16,-13 0 0,-12 0-16,1-12 15,-37 12-15</inkml:trace>
          <inkml:trace contextRef="#ctx0" brushRef="#br1" timeOffset="233871.8182">3689-321 0,'0'0'0,"0"0"16,0 0-16,0 24 15,12 24 1,0 35-16,0-24 16,12 0-16,-12-23 15,1-1 1,-1-23-16,-12-12 16</inkml:trace>
          <inkml:trace contextRef="#ctx0" brushRef="#br1" timeOffset="234452.1322">4390-404 0,'0'0'16,"0"0"-1,0 0-15,0 0 16,-12 0 0,-12 0-16,-24 0 15,-1 0-15,1 0 16,0 12 0,-1 0-16,13 0 15,0 0 1,11 0-16,1-1 15,12 1 1,0 0-16,12-12 16,0 12-16,0-12 15,0 0 1,12 12-16,0 0 16,12 0-1,13 0-15,-1-12 16,0 11-16,1 1 15,-13 12 1,0 12-16,0-13 16,-12 13-1,0 0-15,-12 11 16,-12-11 0,0-13-16,-24 1 15,0 0-15,-1-12 16,13 0-1,0-12-15,12 0 16,0-12 0,12 12-16</inkml:trace>
          <inkml:trace contextRef="#ctx0" brushRef="#br1" timeOffset="234895.8862">4415-843 0,'0'0'15,"0"0"-15,0 12 16,-13 12-16,1 11 15,0 1 1,12 0-16,0-13 16,12 1-1,0-12-15,1-12 16,11 0-16,0-12 16,0 0-1,0 0-15,-12 0 16,1-11-1,-13-1-15,-13 0 16,1 12 0,-12 1-16,0-1 15,-12 0-15,-1 12 16,13 0 0,12 12-16,12 0 15,0-12 1</inkml:trace>
          <inkml:trace contextRef="#ctx0" brushRef="#br1" timeOffset="235467.4402">4765-712 0,'0'0'16,"0"0"0,0 0-16,12 12 15,13 11 1,-1 13-16,0 0 16,12 11-16,1 12 15,-13 1 1,0 23-16,-12 0 15,0 0 1,-12 0-16,0-36 16,-12-11-1,12-36-15</inkml:trace>
          <inkml:trace contextRef="#ctx0" brushRef="#br1" timeOffset="230480.7313">0 118 0,'0'0'0,"0"0"16,12 0-1,12-11-15,12-1 16,13 0-1,-1 0-15,1 0 16,11-12 0,-12 12-16,13 1 15,-1-1-15,-60 12 16</inkml:trace>
          <inkml:trace contextRef="#ctx0" brushRef="#br1" timeOffset="230214.6571">665-285 0,'0'0'0,"0"0"0,0 0 16,0 0-16,0 0 15,0 0 1,0 0-16,0 0 16,-12-12-1,-12 0-15,-13 0 16,-11 0 0,0 1-16,-1 11 15,-11 0-15,11 0 16,-11 11-1,24 1-15,-1 0 16,13 0-16,0 0 16,12 12-1,0 11-15,0 1 16,0 23 0,12 12-16,0-11 15,12-1 1,12 0-16,-12-23 15,0 11-15,0-11 16,0 0 0,0-24-16,-12-12 15</inkml:trace>
          <inkml:trace contextRef="#ctx0" brushRef="#br1" timeOffset="231150.3209">484 296 0,'0'0'0,"0"0"16,0 0-16,0 0 15,0 0 1,0 0-16,0 0 15,0 0 1,0 12-16,12 12 16,0 24-1,0-1-15,-12 0 16,12-11-16,0-12 16,0-12-1,0 0-15,-12-12 16</inkml:trace>
          <inkml:trace contextRef="#ctx0" brushRef="#br1" timeOffset="231366.5524">931 154 0,'0'0'0,"0"0"16,0 0 0</inkml:trace>
          <inkml:trace contextRef="#ctx0" brushRef="#br1" timeOffset="232056.4572">1536-202 0,'0'0'0,"0"0"16,0 0-1,0-12-15,-12 0 16,0 0 0,-12 1-16,-25-1 15,-23 12 1,23 0-16,13 12 15,12-1-15,0 1 16,11 0 0,13 12-16,13 11 15,23 13 1,0-1-16,0-11 16,13 0-1,-1-1-15,-12-11 16,1 0-16,-13-1 15,0-11 1,-12 12-16,-12-12 16,0 12-1,-12-1-15,0-11 16,-12 0 0,0 0-16,-13 0 15,1-12-15,0 0 16,12 0-1,11-12-15,13 12 16</inkml:trace>
        </inkml:traceGroup>
        <inkml:traceGroup>
          <inkml:annotationXML>
            <emma:emma xmlns:emma="http://www.w3.org/2003/04/emma" version="1.0">
              <emma:interpretation id="{D4A68CEB-AD66-4722-BFF4-D3CD9510030D}" emma:medium="tactile" emma:mode="ink">
                <msink:context xmlns:msink="http://schemas.microsoft.com/ink/2010/main" type="inkWord" rotatedBoundingBox="11696,12788 13381,12731 13418,13845 11733,139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97299.1123">5394-83 0,'0'0'0,"0"0"0,0 0 16,0 0-16,0 0 15,0 0 1,0 0-16,0 0 16,12 0-1,13 0-15,-1 0 16,12 0 0,12 0-16,1 0 15,-1 0-15,1 0 16,11 0-1,-60 0-15</inkml:trace>
          <inkml:trace contextRef="#ctx0" brushRef="#br1" timeOffset="298935.613">6955-143 0,'0'0'16,"0"0"0,0 0-16,0 0 15,0 0-15,0 0 16,12 24 0,0 24-16,0 11 15,-12 24 1,-12 36-16,0-1 15,12-11-15,0-107 16</inkml:trace>
          <inkml:trace contextRef="#ctx0" brushRef="#br1" timeOffset="298688.0066">6761-249 0,'0'0'0,"0"0"16,0 0-16,0 0 16,0 0-1,0 0-15,0 0 16,-12 23-1,-12 1-15,-13 0 16,1 11 0,0 1-16,0-12 15,-1-1-15,1 1 16,12-12 0,12 0-16,0 0 15,12 0 1,12-1-16,0 1 15,24 12-15,0-12 16,1 0 0,-1 0-16,12 0 15,13-1 1,11-11-16,1 0 16,-13 0-1,-11 0-15,-13 0 16,-12 0-16,1 0 15,-13 0 1,-12 0-16</inkml:trace>
          <inkml:trace contextRef="#ctx0" brushRef="#br1" timeOffset="297840.89">6688-582 0,'0'0'16,"0"0"-16,0 0 15,-12-12 1,-24-11-16,-12-1 16,-13 12-1,-11 0-15,23 0 16,1 12 0,0 0-16,11 0 15,1 12-15,12 0 16,0 0-1,11 0-15,1 12 16,0-1 0,0 1-16,0 12 15,12-1-15,0 13 16,0 11 0,0 0-16,0 13 15,0-13 1,12 0-16,-12-11 15,0-13 1,0 1-16,0-12 16,0-13-16,0-11 15</inkml:trace>
          <inkml:trace contextRef="#ctx0" brushRef="#br1" timeOffset="298066.706">6096-297 0,'0'0'16,"0"0"0,12 0-16,12 0 15,24-12-15,25 0 16,12 0-1,-1 1-15,-23-1 16,-61 12 0</inkml:trace>
        </inkml:traceGroup>
        <inkml:traceGroup>
          <inkml:annotationXML>
            <emma:emma xmlns:emma="http://www.w3.org/2003/04/emma" version="1.0">
              <emma:interpretation id="{4F931153-E399-4538-84C8-B2E5CBE1ED48}" emma:medium="tactile" emma:mode="ink">
                <msink:context xmlns:msink="http://schemas.microsoft.com/ink/2010/main" type="inkWord" rotatedBoundingBox="13870,12850 15700,12788 15741,14005 13911,140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305183.0341">7571 59 0,'0'0'0,"0"0"16,0 0-16,0 0 16,13 0-1,11 0-15,12 0 16,0 0-16,1 0 16,11 0-1,-12 12-15,13-12 16,-1 0-1,0 0-15,-48 0 16</inkml:trace>
          <inkml:trace contextRef="#ctx0" brushRef="#br1" timeOffset="305703.6506">8938-558 0,'0'0'0,"0"0"16,-12 0-16,-12-12 15,-24 0 1,-25-11-16,0 11 16,1 12-1,-1 0-15,13 0 16,-1 12-1,13-1-15,12 1 16,11 12-16,13 0 16,0 11-1,0 13-15,12 11 16,0 24 0,12 12-16,12 0 15,-11-24 1,11-11-16,-12-25 15,0 1-15,0-12 16,0-1 0,-12-23-16</inkml:trace>
          <inkml:trace contextRef="#ctx0" brushRef="#br1" timeOffset="305910.281">8321-48 0,'0'0'0,"12"0"16,25-12-16,35 12 16,37-11-1,12-1-15,-24 0 16,-97 12-1</inkml:trace>
          <inkml:trace contextRef="#ctx0" brushRef="#br1" timeOffset="306679.5031">9398-95 0,'0'0'16,"0"0"-16,0 0 16,0 0-1,-24 0-15,-13 0 16,-11 12-16,0 0 15,11-1 1,1 1-16,0 0 16,-1 0-1,13 0-15,0 0 16,0 11 0,12 1-16,-12 0 15,11 0-15,1-1 16,0-11-1,12 0-15,0 0 16,0 0 0,0-12-16,0 0 15,0 0-15,12 0 16,0 0 0,13 12-16,-1-12 15,0 12 1,24-1-16,-11 1 15,11 12 1,-12-12-16,-11 12 16,-1-1-16,-12 13 15,-12 0 1,-12-1-16,-12 13 16,-13-1-1,1 1-15,0-25 16,-1-11-16,-11-12 15,48 0 1</inkml:trace>
        </inkml:traceGroup>
        <inkml:traceGroup>
          <inkml:annotationXML>
            <emma:emma xmlns:emma="http://www.w3.org/2003/04/emma" version="1.0">
              <emma:interpretation id="{80903D33-CBDC-4625-B7C4-EF9B3AE615FF}" emma:medium="tactile" emma:mode="ink">
                <msink:context xmlns:msink="http://schemas.microsoft.com/ink/2010/main" type="inkWord" rotatedBoundingBox="16113,12344 19964,12214 20010,13593 16160,137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309417.2531">10281-451 0,'0'0'0,"0"0"16,0 0-1,0 0-15,0 0 16,-37-12 0,-11 12-16,-37 12 15,-11 12-15,23 11 16,25-11 0,11 11-16,13-11 15,12 0 1,12 12-16,12-13 15,12 1 1,13 12-16,11 11 16,-12-11-16,-11-1 15,-1-11 1,-12-12-16,-12 0 16,-12 0-1,-25-1-15,1 1 16,0 0-1,12-24-15,0 0 16,-1-11-16,13-1 16,24-12-1,13 1-15,23-1 16,0 12 0,13 24-16,-1 24 15,-11 0-15,-13 12 16,-12 11-1,-12-11-15,0-1 16,-12-11 0,-12 0-16,0-1 15,-24-11 1,12 0-16,-1-12 16,13 0-16,0-12 15,12-11 1,12-1-16,13-24 15,11-23 1,24 0-16,13 12 16,36-1-16,-13 13 15,-11-1 1,-12 1-16,-13-1 16,-11 13-1,-13-1-15,-12 12 16,-24 13-16,0 11 15,-12-12 1,-24 12-16,-13 12 16,-23-1-1,-1 13-15,13 0 16,11 0 0,13-1-16,24 1 15,0 12-15,24 11 16,12-11-1,49 35-15,-1 0 16,-11-11 0,-1-13-16,-11-11 15,-13-1-15,-24-11 16,-12 0 0,0-1-16,-24 13 15,-25 11 1,-35 13-16,84-60 15</inkml:trace>
          <inkml:trace contextRef="#ctx0" brushRef="#br1" timeOffset="310490.415">11260-475 0,'0'0'15,"0"0"1,0 0-16,0 0 16,0 0-16,0 0 15,-12 0 1,-12 12-16,-36 24 16,-1 11-1,13 0-15,12 13 16,11 11-1,13 12-15,24-24 16,25-11-16,23-1 16,1-11-1,-13-12-15,12-1 16,-60-23 0</inkml:trace>
          <inkml:trace contextRef="#ctx0" brushRef="#br1" timeOffset="311190.6832">11394-582 0,'0'0'16,"0"0"-1,0 0-15,12-12 16,0-11-16,24-1 15,12 0 1,13 0-16,11 1 16,-23 11-1,-1 12-15,-24 12 16,-12 0 0,-12 11-16,0 1 15,-24 12-15,-12-1 16,0-11-1,-1 12-15,13-13 16,0-11 0,12 0-16,0 0 15,12-12-15,0 0 16,24 12 0,12 12-16,13-1 15,11 1 1,-11 12-16,-1-1 15,-12-11 1,-24 0-16,0 11 16,-12-11-16,0 0 15,-24-1 1,-12 1-16,-25 0 16,1-12-1,12-12-15,11-24 16,13 0-1,12 12-15,12 12 16,0 0-16</inkml:trace>
          <inkml:trace contextRef="#ctx0" brushRef="#br1" timeOffset="311594.674">12010-487 0,'0'0'0,"0"12"16,-12 12 0,0 0-16,0 11 15,12 1-15,0-1 16,12 1 0,0-12-16,12-1 15,13-11 1,11-12-16,13 0 15,-1-23-15,-12-1 16,-11 0 0,-13-12-16,-12 1 15,-24-13 1,-24 1-16,-13 23 16,1 12-1,-25 12-15,13 0 16,11 12-16,13 0 15,12 0 1,12-12-16,12 0 16,0 0-1,0 0-15</inkml:trace>
          <inkml:trace contextRef="#ctx0" brushRef="#br1" timeOffset="311979.1165">12216-1068 0,'0'0'16,"0"0"-16,0 12 15,12-1 1,0 1-16,24 0 15,1 0-15,11 0 16,-12-12 0,1-12-16,-13 0 15,-12 0 1,0-11-16,-12-13 16,-12 0-1,0 13-15,-12 11 16,-13 0-16,1 12 15,0 0 1,12 0-16,12 12 16,-1 0-1,13 0-15,0-12 16</inkml:trace>
          <inkml:trace contextRef="#ctx0" brushRef="#br1" timeOffset="312303.2177">12530-985 0,'0'0'15,"13"12"1,-1 0-16,12 23 15,0 13-15,0 23 16,0 0 0,1 12-16,-13-24 15,-12-11 1,-12-1-16,0 1 16,-1-24-1,-11-1-15,0 1 16,0-12-16,12 0 15,12-12 1</inkml:trace>
          <inkml:trace contextRef="#ctx0" brushRef="#br1" timeOffset="312571.208">12784-570 0,'0'0'0,"0"0"15,25 0-15,-1 0 16,12 0 0,13 0-16,-1 0 15,0-12 1,-11 12-16,-1 0 15,-12 0-15,-24 0 16,0 0 0</inkml:trace>
          <inkml:trace contextRef="#ctx0" brushRef="#br1" timeOffset="312758.9365">12881-380 0,'0'0'0,"0"0"15,0 0 1,0 0-16,24 12 16,13-12-1,11 0-15,0 0 16,13 0-16,12 0 16,-73 0-1</inkml:trace>
          <inkml:trace contextRef="#ctx0" brushRef="#br1" timeOffset="313082.4852">13426-594 0,'0'0'0,"-13"12"16,1 12 0,0 0-16,12-1 15,0-11 1,12 12-16,13 0 15,11-12-15,0 0 16,12-12 0,-11 0-16,-13-12 15,0 0 1,0 0-16,-12-12 16,-12 0-1,-12-11-15,0 11 16,-12 0-16,0 13 15,0-1 1,-13 12-16,25 0 16,12 0-1</inkml:trace>
        </inkml:traceGroup>
      </inkml:traceGroup>
    </inkml:traceGroup>
    <inkml:traceGroup>
      <inkml:annotationXML>
        <emma:emma xmlns:emma="http://www.w3.org/2003/04/emma" version="1.0">
          <emma:interpretation id="{9ECB0DB2-F37C-4B95-A8B7-0EEE36025C58}" emma:medium="tactile" emma:mode="ink">
            <msink:context xmlns:msink="http://schemas.microsoft.com/ink/2010/main" type="paragraph" rotatedBoundingBox="6713,14763 10662,14610 10700,15575 6751,15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B6A37-61D0-47F1-B6B4-5AB713D6E35D}" emma:medium="tactile" emma:mode="ink">
              <msink:context xmlns:msink="http://schemas.microsoft.com/ink/2010/main" type="line" rotatedBoundingBox="6713,14763 10662,14610 10700,15575 6751,15728">
                <msink:destinationLink direction="with" ref="{E0CCF154-B91A-43B0-97A5-BF20B9A0E3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6FCFD07-5E1B-4FC7-8455-C9716EF047D7}" emma:medium="tactile" emma:mode="ink">
                <msink:context xmlns:msink="http://schemas.microsoft.com/ink/2010/main" type="inkWord" rotatedBoundingBox="6713,14763 10662,14610 10700,15575 6751,157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326801.0666">411 1804 0,'0'0'0,"0"0"15,0 0-15,24-12 16,13-12 0,23 0-16,25 0 15,-13 1 1,-11-1-16,-13 12 15,-48 12-15</inkml:trace>
          <inkml:trace contextRef="#ctx0" brushRef="#br1" timeOffset="326574.8386">1088 1317 0,'0'0'0,"0"0"0,0 0 16,0 0-1,0 0-15,0 0 16,0 0 0,0 0-16,-12 0 15,-12 0-15,-12 0 16,-13 0 0,-11 0-16,-1 0 15,1 0 1,12 0-16,11 0 15,13 12 1,0 0-16,12 0 16,0-1-16,0 25 15,0 47 1,12 0-16,0 0 16,0-23-1,0-1-15,12-12 16,-12 1-16,0-13 15,0-11 1,0 0-16,0-24 16</inkml:trace>
          <inkml:trace contextRef="#ctx0" brushRef="#br1" timeOffset="327304.2182">919 1934 0,'0'0'15,"0"0"-15,0 0 16,0 0-16,0 0 16,0 0-1,12-12-15,0 0 16,12 0-1,13 1-15,-1-1 16,0 12 0,-12 12-16,1-1 15,-13 1-15,-12 12 16,0 12 0,-24 11-16,-1 12 15,1-11 1,0-1-16,0-11 15,12-12-15,0-12 16,12-1 0,0-11-16,0 0 15,0 0 1,12 12-16,24-12 16,12 0-1,13 0-15,11-12 16,1 1-1,-13-1-15,-60 12 16</inkml:trace>
          <inkml:trace contextRef="#ctx0" brushRef="#br1" timeOffset="327648.8262">1475 1887 0,'0'0'16,"0"0"0,0 0-16,0 0 15,13 0 1,-1 0-16,0 0 15,24 0-15,0 0 16,13 0 0,-1 0-16,0 0 15,1 0 1,-1 0-16,-12 0 16,-11 0-1,-13 0-15,-12 0 16</inkml:trace>
          <inkml:trace contextRef="#ctx0" brushRef="#br1" timeOffset="328408.2771">2104 1756 0,'0'0'16,"0"0"0,12 0-16,13-12 15,23 0 1,13 0-16,23 1 16,-11-1-16,-25 0 15,1 12 1,-49 0-16</inkml:trace>
          <inkml:trace contextRef="#ctx0" brushRef="#br1" timeOffset="328191.8275">2612 1317 0,'0'0'15,"0"0"1,-12 0-16,-24 0 15,-12-12-15,-13 0 16,1 12 0,11 0-16,1 0 15,0 0 1,-1 0-16,13 0 16,12 12-16,-1 0 15,13 0 1,0 0-16,0 11 15,12 25 1,0 35-16,12 0 16,0-12-1,0-11-15,1-13 16,-1 1-16,0-13 16,0 1-1,0-13-15,-12-11 16,0 0-1,0 0-15,0 0 16,0-12 0</inkml:trace>
          <inkml:trace contextRef="#ctx0" brushRef="#br1" timeOffset="330346.4812">2903 1685 0,'0'0'15,"0"0"-15,0 0 16,0 0 0,0 0-16,0 0 15,0 0 1,-12 12-16,-25 11 15,1 13-15,-12 23 16,-13 24 0,13-11-16,24-13 15,-1-12 1,25 1-16,0-12 16,12-25-1,1 1-15,23 0 16,12-12-16,13-24 15,-1 1 1,-11-1-16,-13 0 16,-12 0-1,-12 1-15,-12 11 16,-12-12-16,0 12 16,-12 0-1,0 1-15,-1-1 16,1 12-1,12 0-15,0 0 16,0 12 0,0-1-16,0 13 15,12-24-15</inkml:trace>
          <inkml:trace contextRef="#ctx0" brushRef="#br1" timeOffset="331054.8886">3266 1839 0,'0'0'0,"0"0"16,12 0-16,12 0 15,24 0 1,37 0-16,0 0 16,-13 0-1,-11 0-15,-13-12 16,-12 12-1,13 0-15,-49 0 16</inkml:trace>
          <inkml:trace contextRef="#ctx0" brushRef="#br1" timeOffset="330790.2815">3278 1578 0,'0'0'16,"0"0"-1,0 0-15,0 0 16,12 0-16,12 0 16,12 0-1,25 0-15,-1 0 16,1 0 0,-1 0-16,-12 0 15,-11-12 1,-1 12-16,-36 0 15</inkml:trace>
          <inkml:trace contextRef="#ctx0" brushRef="#br1" timeOffset="331481.7009">4161 1507 0,'0'0'16,"0"0"0,0 0-16,-13 12 15,13 11-15,0 1 16,0 0 0,13 0-16,-1-1 15,0-11 1,12 0-16,0-12 15,0-12 1,1 0-16,-1-11 16,0-1-16,-12 0 15,0 0 1,-12 1-16,0-1 16,-12 12-1,0 0-15,-12 0 16,-13 1-1,-11 11-15,0 0 16,23 0-16,13 0 16,12 0-1,0 0-15,0 0 16</inkml:trace>
        </inkml:traceGroup>
      </inkml:traceGroup>
    </inkml:traceGroup>
    <inkml:traceGroup>
      <inkml:annotationXML>
        <emma:emma xmlns:emma="http://www.w3.org/2003/04/emma" version="1.0">
          <emma:interpretation id="{240236AB-5111-48D1-B29E-1D88DC93AC84}" emma:medium="tactile" emma:mode="ink">
            <msink:context xmlns:msink="http://schemas.microsoft.com/ink/2010/main" type="paragraph" rotatedBoundingBox="6657,15646 26118,13356 26409,15827 6948,18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D55C3-1BC3-4908-88E0-BF87B92E23A4}" emma:medium="tactile" emma:mode="ink">
              <msink:context xmlns:msink="http://schemas.microsoft.com/ink/2010/main" type="inkBullet" rotatedBoundingBox="6760,16521 7701,16410 7815,17382 6874,17492"/>
            </emma:interpretation>
          </emma:emma>
        </inkml:annotationXML>
        <inkml:trace contextRef="#ctx0" brushRef="#br1" timeOffset="360731.2091">484 3465 0,'0'0'0,"0"0"15,0 0-15,24-12 16,24 0-1,1 0-15,11 12 16,1-12 0,-13 12-16,12-11 15,1 11-15,-61 0 16</inkml:trace>
        <inkml:trace contextRef="#ctx0" brushRef="#br1" timeOffset="360445.6596">1294 3038 0,'0'0'0,"0"0"16,0 0-16,0 0 15,-12 0 1,-24 0-16,-13 0 16,-11 12-1,-1-12-15,-23 11 16,-13-11-16,0 12 16,25-12-1,11 0-15,13 0 16,11 0-1,13 0-15,0 12 16,12 0 0,0 12-16,0 11 15,12 25-15,0 11 16,12 0 0,0 0-16,0-11 15,0-1 1,0-12-16,0-11 15,0-12-15,0-1 16,-12-23 0</inkml:trace>
        <inkml:trace contextRef="#ctx0" brushRef="#br1" timeOffset="361833.5046">1149 3417 0,'0'0'15,"0"0"-15,0 0 16,0 0 0,0 0-16,0 0 15,-12 12-15,0 12 16,0 0 0,-13-1-16,13 1 15,0 0 1,0-12-16,0 0 15,0 0-15,0-1 16,12 1 0,0 0-16,0-12 15,12 12 1,12 0-16,12 0 16,13 0-1,11-1-15,-11-11 16,-1 0-16,0 0 15,-11 0 1,-1 0-16,-12 0 16,-24 0-1</inkml:trace>
        <inkml:trace contextRef="#ctx0" brushRef="#br1" timeOffset="362179.1576">1427 3524 0,'0'0'0,"0"0"15,0 0-15,0 0 16,0 0 0,0 0-16,0 0 15,0 0 1,0 0-16,12 24 16,0 23-1,0 36-15,-12 36 16,0-36-16,0-12 15,0-71 1</inkml:trace>
      </inkml:traceGroup>
      <inkml:traceGroup>
        <inkml:annotationXML>
          <emma:emma xmlns:emma="http://www.w3.org/2003/04/emma" version="1.0">
            <emma:interpretation id="{8F1C5E36-DC6E-4ECA-B885-0FC386321EA1}" emma:medium="tactile" emma:mode="ink">
              <msink:context xmlns:msink="http://schemas.microsoft.com/ink/2010/main" type="line" rotatedBoundingBox="8082,15478 26118,13356 26409,15827 8373,17949">
                <msink:destinationLink direction="with" ref="{E0CCF154-B91A-43B0-97A5-BF20B9A0E3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BFDA838-FF9B-4DBE-BA43-6A398B759094}" emma:medium="tactile" emma:mode="ink">
                <msink:context xmlns:msink="http://schemas.microsoft.com/ink/2010/main" type="inkWord" rotatedBoundingBox="8197,16452 11773,16032 11914,17230 8338,1765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369773.8553">2612 3251 0,'0'0'16,"0"0"-16,12 0 15,1-12 1,23 1-16,12-1 16,25 0-16,11 0 15,-84 12 1</inkml:trace>
          <inkml:trace contextRef="#ctx0" brushRef="#br1" timeOffset="369549.2274">3084 2907 0,'0'0'16,"0"0"-16,-12 0 15,-24 0-15,-13 0 16,13 0 0,-12 0-16,-1 0 15,13 0 1,0 12-16,-1 0 16,1 0-1,12-12-15,0 12 16,12-1-16,0 1 15,-1 12 1,13 24-16,0 11 16,13 24-1,-1-12-15,0 0 16,0-11-16,0-25 16,0 1-1,0-12-15,0-1 16,0-11-1,-12-12-15</inkml:trace>
          <inkml:trace contextRef="#ctx0" brushRef="#br1" timeOffset="370316.3651">3193 3619 0,'0'0'0,"0"0"15,0 0 1,-12 12-16,-12 0 15,-1 0-15,-23 0 16,0-12 0,11-12-16,1 0 15,12 0 1,12 0-16,0-23 16,12-13-16,12 1 15,12-1 1,0 13-16,13 11 15,-1 24 1,-12 12-16,0 11 16,0 1-1,1 12-15,-13-1 16,0 13-16,-12 23 16,-12 24-1,-13-12-15,-23 12 16,-37-12-1,13-12-15,-1-11 16,73-60-16</inkml:trace>
          <inkml:trace contextRef="#ctx0" brushRef="#br1" timeOffset="370622.584">3350 3643 0,'0'0'0,"0"0"16,0 0-16,0 0 16</inkml:trace>
          <inkml:trace contextRef="#ctx0" brushRef="#br1" timeOffset="372246.0364">3907 3085 0,'0'0'15,"0"0"1,0 0-16,0 0 16,-13-12-1,1 0-15,-12 1 16,-12 11-16,-12 0 15,-13 0 1,13 0-16,11 0 16,13 0-1,0 11-15,12-11 16,12 12 0,0 0-16,12 0 15,12 0-15,12 12 16,1 11-1,-1 1-15,0-1 16,13 13 0,-13-13-16,-12 1 15,-12-12-15,0 0 16,-12-1 0,0 1-16,0 0 15,-12-12 1,0-1-16,-12 1 15,0 0-15,0 0 16,-1-12 0,1 0-16,12 0 15,0-12 1,12 12-16,0 0 16</inkml:trace>
          <inkml:trace contextRef="#ctx0" brushRef="#br1" timeOffset="372492.3439">3991 3180 0,'0'0'0,"0"0"15,0 0-15,0 0 16,0 24-1,0 11-15,0 13 16,0-1 0,0 1-16,12-13 15,0-11-15,-12-12 16,0-12 0</inkml:trace>
          <inkml:trace contextRef="#ctx0" brushRef="#br1" timeOffset="372699.9633">4003 2860 0,'0'0'0,"0"0"16,0 0-16,0 0 16</inkml:trace>
          <inkml:trace contextRef="#ctx0" brushRef="#br1" timeOffset="373222.5974">4100 3406 0,'0'0'16,"0"0"-16,12 11 15,0 1-15,12 0 16,1 0 0,-13 0-16,0 0 15,0 0 1,0-12-16,-12 0 16,12-12-16,0-12 15,12-23 1,1 11-16,-1 0 15,0 1 1,-12 11-16,12 12 16,-12 0-16,13 12 15,-1 12 1,0 0-16,0 12 16,0 11-1,1-11-15,-1 12 16,-12-13-1,0 1-15,12 0 16,0-12-16,0 0 16,-24-12-1</inkml:trace>
          <inkml:trace contextRef="#ctx0" brushRef="#br1" timeOffset="373574.7476">4923 2836 0,'0'0'0,"0"0"16,-13 24-16,1 11 15,-12 25 1,-12 23-16,12 12 16,12 0-1,24-12-15,0-24 16,12-12-1,0-11-15,12 0 16,13-1-16,-49-35 16</inkml:trace>
          <inkml:trace contextRef="#ctx0" brushRef="#br1" timeOffset="374520.7795">5443 2599 0,'0'0'16,"0"0"-16,0 11 16,-12 13-1,-1 24-15,-23 11 16,0 0-16,-25 1 16,25-13-1,12-11-15,0-13 16,12 1-1,0-12-15,12-12 16,0 0-16,24 12 16,24 0-1,1-12-15,11 0 16,-12 0 0,1 0-16,-1 0 15,-48 0-15</inkml:trace>
          <inkml:trace contextRef="#ctx0" brushRef="#br1" timeOffset="374795.8066">5310 2777 0,'0'0'15,"0"0"1,12 11-16,12 13 16,0 12-1,0 11-15,0 13 16,-11 11-16,11 24 16,0-12-1,-12-12-15,0-24 16,0-11-1,-12-36-15</inkml:trace>
          <inkml:trace contextRef="#ctx0" brushRef="#br1" timeOffset="369059.8174">1947 3619 0,'0'0'0,"0"0"15,0 0 1,0 0-16,0 0 15,0 0 1,0 0-16,0 0 16,0 0-16,12-12 15,0 12 1,13 0-16,-1 0 16,12-12-1,12 1-15,13 11 16,11-12-16,-11 12 15,-61 0 1</inkml:trace>
        </inkml:traceGroup>
        <inkml:traceGroup>
          <inkml:annotationXML>
            <emma:emma xmlns:emma="http://www.w3.org/2003/04/emma" version="1.0">
              <emma:interpretation id="{B2D3A353-020C-4077-ADDB-9B847E1CE66F}" emma:medium="tactile" emma:mode="ink">
                <msink:context xmlns:msink="http://schemas.microsoft.com/ink/2010/main" type="inkWord" rotatedBoundingBox="12031,15895 16206,15404 16335,16499 12159,1699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383823.4186">8999 2539 0,'0'0'0,"0"0"15,-12 12-15,-1 24 16,-11 11-1,12 24-15,0-23 16,12-13-16,12 1 16,0-12-1,0-12-15,25 0 16,11-24 0,25-24-16,-1 0 15,-11-11 1,-1 0-16,-24 11 15,-11-12 1,-25 25-16,-12-1 16,-25 0-16,1 12 15,-12 1 1,-1 11-16,1 0 16,-13 0-1,1 11-15,11 13 16,13 0-16,12 11 15,0 1 1,24-12-16,0-24 16</inkml:trace>
          <inkml:trace contextRef="#ctx0" brushRef="#br1" timeOffset="384306.3416">9567 2575 0,'0'0'15,"0"12"-15,0 11 16,0 37 0,12-13-16,0-11 15,0-12 1,1-13-16,23-11 16,12 0-1,13-23-15,-13-1 16,13-23-16,-25 11 15,-12 0 1,0 1-16,-24-1 16,-12 1-1,-24 11-15,0 0 16,-13 12-16,-11 12 16,11 12-1,1 12-15,12 11 16,11 1-1,25 11-15,0-47 16</inkml:trace>
          <inkml:trace contextRef="#ctx0" brushRef="#br1" timeOffset="379236.6534">7596 3133 0,'0'0'16,"0"0"0,0 0-16,0 0 15,0 0 1,0 0-16,0 0 16,12 0-16,12 0 15,12 0 1,13 0-16,23 0 15,-11 0 1,23 0-16,13 0 16,-12-12-16,-25 0 15,-11 0 1,-49 12-16</inkml:trace>
          <inkml:trace contextRef="#ctx0" brushRef="#br1" timeOffset="378823.2047">7680 2943 0,'0'0'15,"0"0"-15,0 0 16,0 0 0,0 0-16,12 0 15,13 0 1,11 0-16,12-12 16,1 12-16,-1 0 15,-12 0 1,1-12-16,-1 12 15,-12 0 1,0 0-16,-24 0 16</inkml:trace>
          <inkml:trace contextRef="#ctx0" brushRef="#br1" timeOffset="383320.6004">9011 2112 0,'0'0'0,"0"0"0,-12 0 16,-13 12 0,-23-12-16,-12 12 15,-13-12 1,25 12-16,-1 0 15,13-1 1,0 1-16,-1 0 16,1 12-16,12-12 15,0 11 1,12 1-16,-13 12 16,13-12-1,0-1-15,0 1 16,12-12-16,0 0 15,0 0 1,0-1-16,0-11 16,0 0-1,0 0-15,12 0 16,0 0-16,13 12 16,11 0-1,12 0-15,1 12 16,11 0-1,-12-1-15,-11 1 16,-1 0 0,-12 11-16,-12-11 15,0 12-15,-12 11 16,-24-11 0,-24 11-16,-1-11 15,-11-12 1,12-1-16,-1-11 15,1 0 1,12-12-16,36 0 16</inkml:trace>
          <inkml:trace contextRef="#ctx0" brushRef="#br1" timeOffset="375417.8864">6205 2527 0,'0'0'0,"0"0"16,0 0-16,-12 0 15,-25 0 1,1 0-16,-12 12 15,-1 0 1,1 0-16,12 0 16,-1 12-1,1-1-15,12 1 16,0 0-16,-1 11 16,13-11-1,0 0-15,12 0 16,0-1-1,0-11-15,0 0 16,12 12-16,13-12 16,-1 0-1,12-1-15,0 13 16,1-12 0,-1 12-16,-12-1 15,0 1 1,0 0-16,1 12 15,-13-1-15,0 1 16,-12 11 0,-12-11-16,0-1 15,-13-11 1,-11 0-16,-12-12 16,-1-12-16,1 0 15,12-12 1,12 0-16,24 12 15</inkml:trace>
          <inkml:trace contextRef="#ctx0" brushRef="#br1" timeOffset="375843.0601">6338 2444 0,'0'0'15,"0"0"-15,0 12 16,0 0 0,0 12-16,12 0 15,24-1-15,0-11 16,13-12-1,-1-12-15,-12 0 16,1-11 0,-13-1-16,0-12 15,-12 13 1,-12-1-16,0 12 16,-12 0-16,-24 0 15,-13 12 1,-23 12-16,23 0 15,13 0 1,0 0-16,24 0 16,0 11-1,12-23-15</inkml:trace>
          <inkml:trace contextRef="#ctx0" brushRef="#br1" timeOffset="376728.0085">6906 2444 0,'0'0'16,"0"0"0,0 0-16,0 0 15,0 0 1,12 12-16,0 0 15,13 0-15,11 12 16,0 11 0,0 13-16,13 23 15,-13 0 1,-12-12-16,0 1 16,-11-13-1,-1 1-15,-12 11 16,-12 12-16,-1 0 15,-23 1 1,0-13-16,0 0 16,-1-11-1,1-13-15,36-35 16</inkml:trace>
        </inkml:traceGroup>
        <inkml:traceGroup>
          <inkml:annotationXML>
            <emma:emma xmlns:emma="http://www.w3.org/2003/04/emma" version="1.0">
              <emma:interpretation id="{EAA00B6D-7E15-4510-8A1A-9DB72A72103D}" emma:medium="tactile" emma:mode="ink">
                <msink:context xmlns:msink="http://schemas.microsoft.com/ink/2010/main" type="inkWord" rotatedBoundingBox="20219,14050 21581,13890 21871,16361 20510,165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624251.9328">14129 2572 0,'0'0'16,"0"0"-16,0 0 15,31 0-15,16 0 16,16 0-1,16 0-15,0 0 16,15-15 0,-15 15-16,0 0 15,-16 0-15,-16 0 16,-15 0 0,-32 0-16</inkml:trace>
          <inkml:trace contextRef="#ctx0" brushRef="#br1" timeOffset="624557.2886">14491 2309 0,'0'0'0,"0"0"16,0 0-1,0 0-15,0 0 16,0 0-16,16 16 16,-1 46-1,1 61-15,16 16 16,-17 31-1,17 47-15,-32-217 16</inkml:trace>
          <inkml:trace contextRef="#ctx0" brushRef="#br1" timeOffset="622776.0186">15137 486 0,'0'0'0,"0"0"16,0-16-16,0 16 16,0 0-1,0 0-15,0 0 16,0 0-16,0 0 16,0 0-1,0 0-15,0 16 16,0 30-1,-16 47-15,0 30 16,16 47-16,0-46 16,0 62-1,0-16-15,0 0 16,16-31 0,0-16-16,-16-30 15,0-31-15,0 0 16,0-1-1,0-30-15,15 0 16,-15-15 0,0-16-16,0 0 15,0 0 1,0 0-16,16 0 16,0-16-16,15-15 15,1-30 1,-16-1-16,-1 0 15,1 16 1,0-1-16,0 16 16,-1 0-16,-15 0 15,0 16 1,0 0-16,0 15 16,0 0-1,0 0-15,0 0 16,0 30-1,-15 32-15,15 0 16,-16 15-16,0-15 16,0 0-1,1-16-15,15-15 16,-16 0 0,16-15-16,0-1 15,0-15-15,0 0 16,-16 0-1,0 0-15,-15 0 16,-16 0 0,-1-15-16,1-16 15,0 0 1,0-16-16,-1 17 16,17-17-1,-1 16-15,17 0 16,-1 16-16,0-1 15,16 16 1,0 0-16,16-15 16,15 0-1,48-16-15,31 15 16,-15 1-16,15-1 16,-15 1-1,-1 15-15,-94 0 16</inkml:trace>
        </inkml:traceGroup>
        <inkml:traceGroup>
          <inkml:annotationXML>
            <emma:emma xmlns:emma="http://www.w3.org/2003/04/emma" version="1.0">
              <emma:interpretation id="{E1D7ED30-35BA-4803-B4F6-6F48431ABD7A}" emma:medium="tactile" emma:mode="ink">
                <msink:context xmlns:msink="http://schemas.microsoft.com/ink/2010/main" type="inkWord" rotatedBoundingBox="22220,14509 26199,14041 26404,15786 22426,1625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598511.3164">16806 1104 0,'0'0'0,"0"0"16,0 0-16,0 0 16,0 0-1,0 0-15,0-16 16,0 1-16,0 0 16,0 15-1,0-16-15,0 1 16,-15-1-1,-33 1-15,-30 15 16,-17 0-16,1 15 16,15 1-1,0-1-15,16-15 16,0 16 0,32-1-16,-1 0 15,16-15 1,16 0-16,0 0 15,0 16-15,16-1 16,0 1 0,15-1-16,17 16 15,-17-15 1,16-1-16,-15 1 16,-1-1-1,-15-15-15,-16 0 16,0 0-16,-16 15 15,-15 16 1,-1 0-16,-15 0 16,-16 0-1,0 0-15,0 0 16,16 0-16,15 0 16,17-16-1,-1 1-15,16-1 16,0-15-1,16 16-15,15-1 16,1 0 0,15 1-16,16-1 15,0 1-15,0-16 16,16 0 0,-1 15-16,-78-15 15</inkml:trace>
          <inkml:trace contextRef="#ctx0" brushRef="#br1" timeOffset="599181.7039">16822 1459 0,'0'0'16,"16"0"-16,15 0 16,48 0-1,31 0-15,1 0 16,-33 0-1,-15 0-15,-63 0 16</inkml:trace>
          <inkml:trace contextRef="#ctx0" brushRef="#br1" timeOffset="598988.088">17421 1150 0,'0'0'16,"0"0"-16,0 0 15,0 0 1,0 0-16,-16 0 16,-16 0-1,-15-15-15,-16-1 16,16 16-1,0 0-15,-1 16 16,17-1-16,-1 1 16,1-1-1,15 16-15,0 0 16,1 0 0,-1 0-16,0 0 15,0 0 1,16 0-16,0 15 15,0 0-15,0 1 16,0-1 0,0 16-16,0-62 15</inkml:trace>
          <inkml:trace contextRef="#ctx0" brushRef="#br1" timeOffset="599743.8342">17184 1598 0,'0'0'0,"0"0"15,16 31 1,0-15-16,15-1 16,1 1-16,15-1 15,-15 1 1,-1-16-16,-15 0 15,0-16 1,-1 1-16,1-1 16,0 1-16,-16 15 15,0 0 1,0 0-16,0 15 16,16 32-1,-16 45-15,15 17 16,-30 14-1,-1 32-15,0-16 16,-15-31-16,-17-15 16,1-16-1,0-31-15,-16-15 16,0-15 0,0-16-16,16-16 15,-1-30 1,17-16-16,15-15 15,16 15-15,32-15 16,62-31 0,32 15-16,0 0 15,0 16 1,-16 30-16,-110 47 16</inkml:trace>
          <inkml:trace contextRef="#ctx0" brushRef="#br1" timeOffset="600246.7352">17688 1506 0,'0'0'0,"0"0"16,0 0-16,0 0 15,16 0 1,32 0-16,15 0 15,15 0 1,1 0-16,-16 0 16,0 0-16,-16 0 15,-15 0 1,-16 0-16,-16 0 16</inkml:trace>
          <inkml:trace contextRef="#ctx0" brushRef="#br1" timeOffset="600463.9626">17720 1629 0,'0'0'16,"0"0"-16,0 0 15,16 0-15,31 0 16,16 0-1,16 0-15,-16 0 16,0 0 0,0 0-16,-63 0 15</inkml:trace>
          <inkml:trace contextRef="#ctx0" brushRef="#br1" timeOffset="600848.1679">18334 1428 0,'0'0'0,"0"0"15,0 0 1,0 16-16,0-1 16,16 1-1,0-1-15,15 1 16,1-1-16,15 1 15,16-16 1,0 0-16,-16-16 16,1 1-1,-33-1-15,1 1 16,-16-1 0,-16-15-16,1 1 15,-17 14-15,1 1 16,-17-1-1,1 16-15,0 0 16,15 16 0,1-1-16,15 1 15,16-16-15</inkml:trace>
          <inkml:trace contextRef="#ctx0" brushRef="#br1" timeOffset="635780.558">19138 1351 0,'0'0'0,"0"0"0,0 0 16,0 0-1,0 0-15,0 0 16,0 0-1,0 0-15,0 0 16,0 0 0,15 0-16,33 0 15,30 0-15,17 0 16,-1 0 0,-31 0-16,0 0 15,0 16 1,-63-16-16</inkml:trace>
          <inkml:trace contextRef="#ctx0" brushRef="#br1" timeOffset="636125.3184">19216 1676 0,'0'0'0,"0"0"16,0 0-16,16 0 16,16 0-1,-1 0-15,32 0 16,0 0-1,0 0-15,16 0 16,-16 0 0,0 0-16,0-16 15,0 16-15,0 0 16,-16 0 0,-47 0-16</inkml:trace>
          <inkml:trace contextRef="#ctx0" brushRef="#br1" timeOffset="636531.0067">19201 1150 0,'0'0'15,"0"0"1,0 0-16,15 0 16,17 16-1,15-1-15,32 1 16,15 15-16,-15-1 16,0 1-1,-16-15-15,0-1 16,-16 1-1,16-1-15,-15 1 16,-17-1 0,-15 1-16,0-1 15,-16 0-15,-16 16 16,-16 47 0,1-17-16,-1 32 15,-31 0 1,63-93-16</inkml:trace>
        </inkml:traceGroup>
      </inkml:traceGroup>
    </inkml:traceGroup>
    <inkml:traceGroup>
      <inkml:annotationXML>
        <emma:emma xmlns:emma="http://www.w3.org/2003/04/emma" version="1.0">
          <emma:interpretation id="{2E238758-D7F4-44F2-B48A-E09858AA4D74}" emma:medium="tactile" emma:mode="ink">
            <msink:context xmlns:msink="http://schemas.microsoft.com/ink/2010/main" type="paragraph" rotatedBoundingBox="5911,17920 16353,17542 16393,18642 5951,19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CEB24-5957-4B94-876F-41FD8233CD69}" emma:medium="tactile" emma:mode="ink">
              <msink:context xmlns:msink="http://schemas.microsoft.com/ink/2010/main" type="line" rotatedBoundingBox="5911,17920 16353,17542 16393,18642 5951,19019">
                <msink:destinationLink direction="with" ref="{E0CCF154-B91A-43B0-97A5-BF20B9A0E35A}"/>
                <msink:destinationLink direction="with" ref="{7A9313F9-E8FD-44EF-9F5E-D7681976759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00252A-86B1-4B5D-B8C7-6DEDA3BC4472}" emma:medium="tactile" emma:mode="ink">
                <msink:context xmlns:msink="http://schemas.microsoft.com/ink/2010/main" type="inkWord" rotatedBoundingBox="5920,18159 5970,18158 5994,18845 5945,18847">
                  <msink:destinationLink direction="with" ref="{A9A85116-19AB-4542-BFB6-943F3860E499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391053.4015">-351 4723 0,'0'0'0,"0"0"16,0 0-16,0 0 15,0 0-15,0 0 16,0 0 0,0 12-16,-12 23 15,0 13 1,0 47-16,12 11 16,0-23-1,12-11-15,0-1 16,0 12-16,0 0 15,-12-83 1</inkml:trace>
        </inkml:traceGroup>
        <inkml:traceGroup>
          <inkml:annotationXML>
            <emma:emma xmlns:emma="http://www.w3.org/2003/04/emma" version="1.0">
              <emma:interpretation id="{1A40E1A3-46C8-4008-B59B-3733B9BFBA02}" emma:medium="tactile" emma:mode="ink">
                <msink:context xmlns:msink="http://schemas.microsoft.com/ink/2010/main" type="inkWord" rotatedBoundingBox="6453,18005 10730,17851 10764,18791 6487,189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434986.6691">1475 4960 0,'0'0'0,"0"0"0,0 0 15,0 0 1,0 0-16</inkml:trace>
          <inkml:trace contextRef="#ctx0" brushRef="#br1" timeOffset="471283.3512">2177 4687 0,'0'0'0,"0"0"15,0 0-15,-12 0 16,-12 0 0,-25 0-16,-11 12 15,-25 24 1,13 11-16,11 12 16,25 1-1,12-13-15,12 1 16,12-13-16,12-11 15,12-12 1,12 0-16,12-12 16,-11 0-1,-1 0-15,0 12 16,-11-1 0,-13 1-16,0 12 15,-12 0-15,-12 0 16,0-1-1,-1-11-15,1 0 16,0-12 0,12 0-16,0 0 15,0-24-15,0 1 16,0 11 0,12 0-16,-12 12 15,12 0 1,1 12-16,-1 11 15,12 1-15,-12 0 16,0 0 0,0-1-16,-12-11 15,0 0 1,0-12-16,0 0 16,0 0-1,0 0-15,0 0 16,0 0-16</inkml:trace>
          <inkml:trace contextRef="#ctx0" brushRef="#br1" timeOffset="472023.6314">2056 5375 0,'0'0'16,"0"0"-1,0 0-15,0 0 16,-12 0-1,0 0-15,-12 0 16,-1-11-16,1-1 16,12 0-1,0-12-15,0 0 16,12-23 0,12 11-16,12 1 15,0-1-15,1 12 16,-13 24-1,0 0-15,12 12 16,-12 12 0,0 12-16,-12-1 15,-12 1 1,0 11-16,-12-11 16,0-12-16,12-13 15,12-11 1</inkml:trace>
          <inkml:trace contextRef="#ctx0" brushRef="#br1" timeOffset="472526.3646">2685 4782 0,'0'0'16,"0"0"0,0 0-16,0 0 15,-24 0-15,-13 0 16,-23 12-1,0 0-15,11 12 16,1-1 0,24 1-16,-1 0 15,13-1 1,12 1-16,12 0 16,13 12-16,-1-1 15,12 1 1,-12-1-16,0-11 15,-11 0 1,-1 0-16,-12-1 16,-12 1-16,-25 12 15,-11-1 1,-1-11-16,13 0 16,0-12-1,12-1-15,24-11 16</inkml:trace>
          <inkml:trace contextRef="#ctx0" brushRef="#br1" timeOffset="472840.5967">2903 4770 0,'0'0'16,"0"0"0,0 0-16,0 0 15,-12 12 1,-1 12-16,-11 23 16,-12 48-16,12-12 15,12-12 1,0 1-16,24-13 15,12 12 1,12-23-16,13-13 16,11-23-16,-60-12 15</inkml:trace>
          <inkml:trace contextRef="#ctx0" brushRef="#br1" timeOffset="473412.467">3181 4782 0,'0'0'0,"0"0"15,0 0-15,0 0 16,0 0-1,0 0-15,12-12 16,0 0 0,24-11-16,13-1 15,-1 12 1,13 0-16,-25 12 16,-12 12-16,-12 0 15,-12 12 1,-24 11-16,-12 25 15,-1-13 1,1 0-16,12-23 16,12 0-16,0-12 15,12-12 1,0 0-16,0 0 16,0 12-1,12 0-15,0 11 16,12 13-1,-12-12-15,0-1 16,-12 1-16,0 0 16,-12 0-1,-12-1-15,-12 13 16,-1-12 0,-11-1-16,-12 1 15,23-12-15,13 0 16,24-12-1</inkml:trace>
          <inkml:trace contextRef="#ctx0" brushRef="#br1" timeOffset="473828.6124">3604 4924 0,'0'0'0,"0"12"16,-12 12-16,0 12 15,0-1 1,12 13-16,12-13 16,12 1-1,0-12-15,1-12 16,-1-12-16,0 0 15,12-24 1,1-12-16,-1-11 16,-12-13-1,-12 13-15,-12-1 16,-12 13 0,0 11-16,-36 0 15,-25 1-15,0 11 16,13 24-1,24 0-15,11-1 16,13 1 0,12-12-16</inkml:trace>
          <inkml:trace contextRef="#ctx0" brushRef="#br1" timeOffset="474213.199">3907 4474 0,'0'0'16,"0"23"-16,0 1 15,0 0 1,0-12-16,12-1 16,0 1-1,0-12-15,0 0 16,0-12 0,0 1-16,-12-13 15,0 0-15,-12 12 16,0 0-1,-12 1-15,0 11 16,11 0 0,1 11-16,12-11 15</inkml:trace>
          <inkml:trace contextRef="#ctx0" brushRef="#br1" timeOffset="474744.6635">4294 4462 0,'0'0'15,"0"0"-15,0 0 16,0 0 0,12 23-16,0 13 15,12 11-15,0 1 16,0 11 0,-12 1-16,1 23 15,-1 0 1,-24 0-16,-1-12 15,-11 0-15,0-11 16,-12-1 0,12-12-16,-1-11 15,1-12 1,12-12-16,12-12 16</inkml:trace>
          <inkml:trace contextRef="#ctx0" brushRef="#br1" timeOffset="429436.6156">145 4924 0,'0'0'0,"0"0"15,0 0 1,24-11-16,12-1 16,1 0-16,11-12 15,37 0 1,12 1-16,11-1 15,-23 12 1,-85 12-16</inkml:trace>
          <inkml:trace contextRef="#ctx0" brushRef="#br1" timeOffset="429189.6724">834 4616 0,'0'0'0,"0"0"15,0 0-15,0 0 16,0 0-1,0 0-15,-12-12 16,-12 0 0,-24 0-16,-13 0 15,13 1 1,-1 11-16,1 0 16,12 0-16,0 11 15,-1-11 1,13 0-16,0 12 15,12 0 1,0 0-16,0 0 16,-1 0-1,13 12-15,-12 11 16,12 24-16,0 13 16,0-1-1,0-12-15,0 1 16,0-13-1,0-11-15,0-13 16,0-23-16</inkml:trace>
          <inkml:trace contextRef="#ctx0" brushRef="#br1" timeOffset="430373.6704">689 4901 0,'0'0'0,"0"0"16,0 12 0,0 11-16,0 13 15,0 0-15,12-1 16,-12-23 0,12 12-16,1-12 15,-1-1 1,0-11-16,0 0 15,0 0-15,0 0 16,0 0 0,12 0-16,0 0 15,1 12 1,-1 0-16,0 0 16,0 0-1,0 12-15,-11-1 16,-1-11-16,-12 0 15,0 0 1,0 0-16,-12 12 16,-13-1-1,-11-11-15,0 12 16,-1-12 0,37-12-16</inkml:trace>
          <inkml:trace contextRef="#ctx0" brushRef="#br1" timeOffset="429901.1566">762 4924 0,'0'0'15,"0"0"1,0 0-16,0 0 15,0 0 1,12 0-16,12-11 16,12-1-16,1 0 15,11 0 1,13 0-16,-1 0 16,0 0-1,-11 12-15,-49 0 16</inkml:trace>
        </inkml:traceGroup>
        <inkml:traceGroup>
          <inkml:annotationXML>
            <emma:emma xmlns:emma="http://www.w3.org/2003/04/emma" version="1.0">
              <emma:interpretation id="{B49D69C9-8AC4-469E-B750-7188A9CC2017}" emma:medium="tactile" emma:mode="ink">
                <msink:context xmlns:msink="http://schemas.microsoft.com/ink/2010/main" type="inkWord" rotatedBoundingBox="11227,17786 12843,17728 12880,18769 11264,1882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480001.8945">5697 4746 0,'0'0'0,"12"0"16,24 0-16,25 0 16,-1-11-1,0 11-15,1 0 16,-13 0 0,-48 0-16</inkml:trace>
          <inkml:trace contextRef="#ctx0" brushRef="#br1" timeOffset="479773.1494">6168 4414 0,'0'0'0,"0"0"16,0 0-1,0 0-15,0 0 16,-12-12-1,-12 0-15,-12-11 16,-13 11 0,1 0-16,0 0 15,-1 0-15,13 12 16,12 0 0,0 0-16,12 12 15,-13 12 1,1 23-16,12 13 15,0 11-15,12 12 16,12 24 0,0-12-16,-12-12 15,0-12 1,12-12-16,0-23 16,-12-1-16,12-11 15,-12-24 1</inkml:trace>
          <inkml:trace contextRef="#ctx0" brushRef="#br1" timeOffset="478905.6113">4923 4818 0,'0'0'0,"0"0"16,0 0-1,0 0-15,0 0 16,0 0-16,0 0 15,0 0 1,0 0-16,0 0 16,0 0-1,0 0-15,0 0 16,0 0 0,12 0-16,12 0 15,12 0-15,13 0 16,11 0-1,25-12-15,-13 0 16,-11 12 0,-13 0-16,-12 0 15,1 0-15,-13 0 16,0 0 0,-12 0-16,0 0 15,-12 0 1,0 0-16</inkml:trace>
          <inkml:trace contextRef="#ctx0" brushRef="#br1" timeOffset="479212.8456">5080 4592 0,'0'0'16,"0"0"-1,0 0-15,0 0 16,0 0 0,0 12-16,0 24 15,12 11-15,0 24 16,-12 24-1,0-12-15,12-23 16,0-13 0,0 1-16,-12-48 15</inkml:trace>
          <inkml:trace contextRef="#ctx0" brushRef="#br1" timeOffset="481580.3862">6156 5257 0,'0'0'0,"0"0"16,0 0-16,0 0 16,0 0-1,0 0-15,0 0 16,0 0-16,0-12 15,12 0 1,0-12-16,13 1 16,-1-13-1,12 12-15,0 12 16,13 0 0,-1 12-16,1 0 15,-13 12-15,-12 0 16,0 12-1,-12 0-15,0-1 16,-12 1 0,0-12-16,0 12 15,-12-1-15,-12 1 16,-12-12 0,0 0-16,-13 0 15,13-12 1,0 0-16,-1 0 15,13-12 1,12 0-16,0 0 16,12 12-16</inkml:trace>
          <inkml:trace contextRef="#ctx0" brushRef="#br1" timeOffset="480503.2249">6374 4818 0,'0'0'0,"0"0"16,0 0-1,0 0-15,0 0 16,-12 0-16,0 12 16,-24 35-1,-13 36-15,13-12 16,0-11-1,11-13-15,13 1 16,12-13-16,12-11 16,13 0-1,11-1-15,12-11 16,25-12 0,-25 0-16,1-12 15,-25 0 1,-12 1-16,-12-1 15,-12 0-15,-25 0 16,-11 0 0,0 12-16,11 0 15,1 0 1,12 0-16,12 0 16,12 0-1</inkml:trace>
          <inkml:trace contextRef="#ctx0" brushRef="#br1" timeOffset="482330.1026">6301 4889 0,'0'0'0,"0"0"15,0 0-15,0 0 16,0 0-1,0 0-15,0 0 16,0 0 0,13-12-16,-1 0 15,0 0-15,0 0 16,0 1 0,0-1-16,12 0 15,0 0 1,-12 12-16,13 12 15,-1 0-15,0 11 16,12 13 0,-36-36-16</inkml:trace>
        </inkml:traceGroup>
        <inkml:traceGroup>
          <inkml:annotationXML>
            <emma:emma xmlns:emma="http://www.w3.org/2003/04/emma" version="1.0">
              <emma:interpretation id="{12D0D8D9-D4D9-4F1C-B9B1-FDACCCD8B901}" emma:medium="tactile" emma:mode="ink">
                <msink:context xmlns:msink="http://schemas.microsoft.com/ink/2010/main" type="inkWord" rotatedBoundingBox="13389,17650 16353,17542 16391,18594 13427,1870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488272.8346">7632 4675 0,'0'0'0,"0"0"16,24 0 0,12 0-16,13-12 15,11 1-15,25-13 16,12 12 0,-1-12-16,-11 12 15,-85 12 1</inkml:trace>
          <inkml:trace contextRef="#ctx0" brushRef="#br1" timeOffset="488035.6635">8164 4212 0,'0'0'16,"0"0"-16,0 0 15,-24-11-15,0 11 16,-13 0-1,-11-12-15,0 12 16,-1 0 0,13 0-16,0 0 15,-1 0 1,13 0-16,12 0 16,0 12-16,0-1 15,12-11 1,0 24-16,0 12 15,12 23 1,0 36-16,0-12 16,0 0-1,-12-23-15,0 11 16,12-24-16,1 1 16,-1-13-1,0-11-15,-12-12 16,0-12-1</inkml:trace>
          <inkml:trace contextRef="#ctx0" brushRef="#br1" timeOffset="489012.4868">8358 4746 0,'0'0'15,"0"0"-15,0 0 16,12 0 0,0 0-16,12-11 15,0-1 1,-12 0-16,0 0 16,-12 0-16,0 0 15,0 0 1,-12 1-16,0-1 15,-12 0 1,0 12-16,-12 0 16,11 12-16,1 0 15,12-1 1,0 1-16,12 0 16,0 12-1,12 0-15,0 11 16,12 13-1,1 11-15,-1 0 16,0 1-16,-12-13 16,0-11-1,0-1-15,0-11 16,-12 0 0,0 0-16,-12-13 15,0 1-15,-24 0 16,-13-12-1,13 0-15,12-12 16,0-11 0,12-13-16,12-12 15,24-23-15,12 12 16,13 0 0,-13 23-16,-36 36 15</inkml:trace>
          <inkml:trace contextRef="#ctx0" brushRef="#br1" timeOffset="487455.819">7088 4758 0,'0'0'0,"0"0"0,0 0 16,0 0-1,0 0-15,0 0 16,0 0-16,0 0 15,0 0 1,0 0-16,0 0 16,0 0-1,0 0-15,0 0 16,0 0-16,0 0 16,0 0-1,0 0-15,0 0 16,0 0-1,12 0-15,12 0 16,0 0 0,0 0-16,0 0 15,13 0-15,-13 0 16,0 0 0,0 0-16,-12 0 15,1 0 1,-13 0-16,0 0 15,0 0-15,0 0 16,0 0 0,0 0-16</inkml:trace>
          <inkml:trace contextRef="#ctx0" brushRef="#br1" timeOffset="489523.6966">8829 4604 0,'0'0'0,"12"0"16,13-12 0,11 12-16,12-12 15,13 12 1,23-12-16,1 12 16,-24 12-1,-13-12-15,-48 0 16</inkml:trace>
          <inkml:trace contextRef="#ctx0" brushRef="#br1" timeOffset="489780.6776">8914 4806 0,'0'0'16,"0"0"-16,12 0 15,12 0-15,25 0 16,23 0 0,25 0-16,12-12 15,-24 0 1,-85 12-16</inkml:trace>
          <inkml:trace contextRef="#ctx0" brushRef="#br1" timeOffset="490145.6441">9797 4557 0,'0'0'0,"-12"11"15,12 1 1,0 0-16,0 0 16,12 0-16,12 0 15,12 12 1,1-13-16,-1-11 16,0 12-1,1-12-15,-13 0 16,-12-12-1,0-11-15,-12-1 16,-24 0-16,-13 0 16,-11 13-1,-12-1-15,11 12 16,1 12 0,12-1-16,11 1 15,25-12-15</inkml:trace>
        </inkml:traceGroup>
      </inkml:traceGroup>
    </inkml:traceGroup>
    <inkml:traceGroup>
      <inkml:annotationXML>
        <emma:emma xmlns:emma="http://www.w3.org/2003/04/emma" version="1.0">
          <emma:interpretation id="{640A5781-0782-456A-8408-BBCF2CAC2D3B}" emma:medium="tactile" emma:mode="ink">
            <msink:context xmlns:msink="http://schemas.microsoft.com/ink/2010/main" type="paragraph" rotatedBoundingBox="6490,19837 16350,19234 16454,20931 6594,21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4F5A3-5C13-42D4-AAAD-E10A71E6C272}" emma:medium="tactile" emma:mode="ink">
              <msink:context xmlns:msink="http://schemas.microsoft.com/ink/2010/main" type="inkBullet" rotatedBoundingBox="6490,19837 7453,19778 7536,21137 6573,21196"/>
            </emma:interpretation>
            <emma:one-of disjunction-type="recognition" id="oneOf13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1" timeOffset="515650.3732">204 6961 0,'0'0'0,"0"0"16,16-15-16,15-1 15,16 1 1,32-16-16,31 0 16,-15 0-1,-1 16-15,-94 15 16</inkml:trace>
        <inkml:trace contextRef="#ctx0" brushRef="#br1" timeOffset="515424.38">1133 6358 0,'0'0'0,"0"0"0,0 0 15,0 0 1,0 0-16,0 0 15,0 0 1,-16 0-16,-15 0 16,-48 0-1,-31 0-15,-16 16 16,16-1-16,31 1 16,16-1-1,0 1-15,16-1 16,15 1-1,16-1-15,1 16 16,-1 0-16,0 15 16,16 31-1,0 32-15,16-1 16,-16-15 0,16-16-16,-16-31 15,0 1 1,0-1-16,0-31 15,0-15-15</inkml:trace>
        <inkml:trace contextRef="#ctx0" brushRef="#br1" timeOffset="516963.9732">960 7270 0,'0'0'15,"0"0"-15,16-15 16,15-16-1,1-16-15,-1-14 16,-15 14-16,0 1 16,-16 15-1,0 0-15,-16 16 16,0-1 0,-15 1-16,-17 15 15,1 0 1,0 15-16,15 1 15,1-1-15,-1 1 16,17-1 0,15 16-16,15 0 15,17 15 1,-1 1-16,1-1 16,-1 0-16,17 16 15,-17-16 1,1 16-16,-17 0 15,1 0 1,-16 0-16,0-16 16,-31 0-16,-1-30 15,-15-1 1,-16-15-16,0-15 16,0-16-1,31-15-15,17 15 16,30-16-1,17-14-15,31-17 16,16 1-16,47-16 16,-126 93-1</inkml:trace>
      </inkml:traceGroup>
      <inkml:traceGroup>
        <inkml:annotationXML>
          <emma:emma xmlns:emma="http://www.w3.org/2003/04/emma" version="1.0">
            <emma:interpretation id="{1AE5BD50-03C5-4FD4-8225-ACA2B6DE1C03}" emma:medium="tactile" emma:mode="ink">
              <msink:context xmlns:msink="http://schemas.microsoft.com/ink/2010/main" type="line" rotatedBoundingBox="8049,19814 16355,19306 16454,20931 8148,21439">
                <msink:destinationLink direction="with" ref="{E0CCF154-B91A-43B0-97A5-BF20B9A0E35A}"/>
                <msink:destinationLink direction="with" ref="{7A9313F9-E8FD-44EF-9F5E-D7681976759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C424E1-DF1B-44E5-8AE7-D944BB18574D}" emma:medium="tactile" emma:mode="ink">
                <msink:context xmlns:msink="http://schemas.microsoft.com/ink/2010/main" type="inkWord" rotatedBoundingBox="8056,19931 12142,19681 12234,21189 8148,2143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530160.0752">4252 7208 0,'0'0'0,"0"0"16,0 0-16</inkml:trace>
          <inkml:trace contextRef="#ctx0" brushRef="#br1" timeOffset="522833.553">1779 7208 0,'0'0'0,"0"0"15,0 0 1,0 0-16,0 0 15,0 0 1,0 0-16,0 0 16,0 0-16,16 0 15,15-15 1,1-1-16,31 1 16,16 0-1,15-1-15,-15 1 16,0-1-16,-16 1 15,-16 15 1,-16 0-16,1 0 16,-32 0-1</inkml:trace>
          <inkml:trace contextRef="#ctx0" brushRef="#br1" timeOffset="523178.749">2015 6714 0,'0'0'0,"0"0"15,0 0 1,0 0-16,0 15 16,32 63-1,-1 45-15,17 32 16,-17 30-16,1 16 15,-32-201 1</inkml:trace>
          <inkml:trace contextRef="#ctx0" brushRef="#br1" timeOffset="527046.2598">2740 7054 0,'0'0'15,"0"0"-15,16-16 16,31 1-16,32-31 16,15 15-1,1 0-15,15 0 16,0 15-1,-110 16-15</inkml:trace>
          <inkml:trace contextRef="#ctx0" brushRef="#br1" timeOffset="526820.7326">3591 6405 0,'0'0'0,"0"0"0,-16 0 16,-16 0-1,-15 0-15,-16 0 16,-32 0-16,-15 0 16,0 15-1,15 1-15,32-1 16,16-15-1,0 0-15,15 16 16,17-1 0,15 0-16,0 32 15,15 15-15,17 46 16,15 0 0,16 16-16,-16-32 15,1-14 1,-17-17-16,1-14 15,-17-16-15,1 0 16,-16-31 0</inkml:trace>
          <inkml:trace contextRef="#ctx0" brushRef="#br1" timeOffset="527542.9206">3858 7409 0,'0'0'0,"-15"0"16,-17 16-16,-31-1 15,0 1 1,0-1-16,0-15 16,0 0-1,16-15-15,-1-1 16,17 1-16,-1-1 16,17-15-1,15 0-15,0 1 16,15-1-1,33 0-15,-1 15 16,16 1-16,0 30 16,0 16-1,-16 16-15,-15 30 16,-32 16 0,-32 30-16,-31 1 15,0-47 1,-16 16-16,79-93 15</inkml:trace>
          <inkml:trace contextRef="#ctx0" brushRef="#br1" timeOffset="530988.0623">5024 6652 0,'0'0'15,"0"0"-15,-16 0 16,-15 0 0,-17 0-16,-15 0 15,0 15 1,-31 16-16,31 0 15,16 0 1,31 0-16,0 0 16,16-16-16,32 16 15,-1 0 1,16 0-16,16 0 16,16 0-1,-16-16-15,16 16 16,-16-15-1,-32-1-15,1 16 16,-32 0-16,-16 0 16,0 0-1,-15 0-15,-1-16 16,1 1 0,-1-16-16,1-16 15,15 1-15,0-32 16,16-14-1,32-17-15,-1 32 16,32 0 0,16-1-16,0 32 15,-16-1 1,-16 16-16,0 16 16,-31 15-16,0 0 15,-16 0 1,-32 15-16,1-15 15,-1 15 1,1-15-16,-1-15 16,17-1-16,15-15 15,0 0 1,0 0-16</inkml:trace>
          <inkml:trace contextRef="#ctx0" brushRef="#br1" timeOffset="531380.9532">5717 6667 0,'0'0'0,"0"0"16,16-15-1,0 0-15,-16-1 16,0 1 0,-16-1-16,0 1 15,0 15-15,-15 0 16,15 0-1,0 0-15,1 0 16,15 0 0,0 15-16,0 1 15,15 30 1,1 16-16,16 0 16,15 15-16,0 0 15,-15-15 1,-1 0-16,-15-16 15,-16 1 1,-32-1-16,-15 16 16,-16 0-1,-47 15-15,-16-15 16,31-31-16,32-1 16,63-30-1</inkml:trace>
          <inkml:trace contextRef="#ctx0" brushRef="#br1" timeOffset="532031.4343">5560 6621 0,'0'0'16,"0"0"-16,0 0 15,0 0-15,15 0 16,17-15 0,15-1-16,32 16 15,31 16 1,-110-16-16</inkml:trace>
        </inkml:traceGroup>
        <inkml:traceGroup>
          <inkml:annotationXML>
            <emma:emma xmlns:emma="http://www.w3.org/2003/04/emma" version="1.0">
              <emma:interpretation id="{EAA97E87-2299-4F54-BCD3-BAF079708D63}" emma:medium="tactile" emma:mode="ink">
                <msink:context xmlns:msink="http://schemas.microsoft.com/ink/2010/main" type="inkWord" rotatedBoundingBox="12546,19539 15696,19347 15771,20572 12621,2076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532424.4452">6394 6497 0,'0'0'15,"0"0"-15,0 0 16,0 0-1,0 0-15,-15 16 16,-1 30-16,-16 32 16,1 45-1,15-15-15,16 1 16,0-32 0,16-15-16,15-1 15,1-14 1,31-1-16,31 1 15,-94-47-15</inkml:trace>
          <inkml:trace contextRef="#ctx0" brushRef="#br1" timeOffset="532839.0026">6898 6482 0,'0'0'15,"0"0"-15,0 0 16,0 0-16,0 0 16,0 0-1,-15 15-15,-1 16 16,-16-15-1,1 15-15,-1 0 16,1 0-16,15-16 16,0 0-1,1 1-15,15-16 16,0 15 0,15 1-16,33-1 15,-1 1 1,16-1-16,16-15 15,-1 0-15,-15 0 16,0 0 0,0 16-16,-63-16 15</inkml:trace>
          <inkml:trace contextRef="#ctx0" brushRef="#br1" timeOffset="533065.9657">7040 6544 0,'0'0'15,"0"0"-15,16 15 16,0 16-16,-1 31 16,17 31-1,-16 15-15,15-15 16,-15-32-1,0-14-15,-1-1 16,-15-46-16</inkml:trace>
          <inkml:trace contextRef="#ctx0" brushRef="#br1" timeOffset="533668.6316">7907 6451 0,'0'0'16,"0"0"-16,0 0 16,0 0-16,-16 0 15,-16 0 1,-15 0-16,0 0 15,0 0 1,-1 16-16,1-1 16,0 0-1,15 1-15,1 15 16,15 0-16,0 0 16,0-16-1,1 1-15,15-1 16,0-15-1,0 15-15,0-15 16,15 16-16,1-1 16,16 1-1,-1-1-15,17 1 16,-1-1 0,-16 16-16,17 0 15,-17 0 1,1 0-16,-1 0 15,-15-16-15,0 16 16,-16 0 0,0 0-16,-16 0 15,0 0 1,-15 0-16,-32-16 16,-16 16-16,16-16 15,15-15 1,33 0-16,15 0 15</inkml:trace>
          <inkml:trace contextRef="#ctx0" brushRef="#br1" timeOffset="534063.5869">7938 6065 0,'0'0'0,"0"15"16,0 1-1,0 15-15,0-16 16,16 16 0,0-16-16,15 1 15,32-16 1,-16-16-16,1-15 15,-17 1-15,1-1 16,-17 15 0,-15 1-16,-15-1 15,-17 1 1,-15-1-16,-16 1 16,16 15-16,-1 15 15,1 1 1,16-1-16,15 1 15,16-16 1,0 0-16</inkml:trace>
          <inkml:trace contextRef="#ctx0" brushRef="#br1" timeOffset="534406.1667">8395 5972 0,'0'0'16,"0"0"0,16 15-16,15 32 15,1 15-15,15 30 16,-16-14-1,1 14-15,-1-45 16,-15 30 0,-16 16-16,0-1 15,-16 1 1,1 0-16,-17 0 16,1-47-16,-17 16 15,-15 0 1,63-62-16</inkml:trace>
          <inkml:trace contextRef="#ctx0" brushRef="#br1" timeOffset="536620.5657">8773 6899 0,'0'0'0,"0"0"15,16 0 1,47 0-16,15 0 16,17-15-16,-1 15 15,1-31 1,-16 31-16,-79 0 16</inkml:trace>
          <inkml:trace contextRef="#ctx0" brushRef="#br1" timeOffset="536394.5726">8789 6621 0,'0'0'0,"0"0"16,0 0-1,15 0-15,48 0 16,16 0-16,0 0 16,0 0-1,-1 0-15,-15 0 16,0 0 0,0 0-16,-15 0 15,-48 0-15</inkml:trace>
        </inkml:traceGroup>
        <inkml:traceGroup>
          <inkml:annotationXML>
            <emma:emma xmlns:emma="http://www.w3.org/2003/04/emma" version="1.0">
              <emma:interpretation id="{BDEBF05F-496C-405F-AFB0-1596F5B43B8E}" emma:medium="tactile" emma:mode="ink">
                <msink:context xmlns:msink="http://schemas.microsoft.com/ink/2010/main" type="inkWord" rotatedBoundingBox="15942,19924 16391,19897 16408,20184 15960,20212"/>
              </emma:interpretation>
              <emma:one-of disjunction-type="recognition" id="oneOf16">
                <emma:interpretation id="interp16" emma:lang="" emma:confidence="0">
                  <emma:literal>°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0</emma:literal>
                </emma:interpretation>
              </emma:one-of>
            </emma:emma>
          </inkml:annotationXML>
          <inkml:trace contextRef="#ctx0" brushRef="#br1" timeOffset="536995.427">9639 6575 0,'0'0'0,"0"0"16,0 15-1,0 16-15,16 0 16,16 0 0,15 0-16,16 0 15,0-16-15,0-15 16,-16-15 0,0-1-16,-15 1 15,-16-16 1,-1 0-16,-15 0 15,-15-15 1,-33-1-16,-30 16 16,-17 16-16,1 15 15,15 31 1,32-16-16,47-15 16</inkml:trace>
        </inkml:traceGroup>
      </inkml:traceGroup>
    </inkml:traceGroup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0:17.5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F4469C-5946-4FA7-A3CD-362B326A15A2}" emma:medium="tactile" emma:mode="ink">
          <msink:context xmlns:msink="http://schemas.microsoft.com/ink/2010/main" type="writingRegion" rotatedBoundingBox="15537,11524 16650,11524 16650,11892 15537,11892"/>
        </emma:interpretation>
      </emma:emma>
    </inkml:annotationXML>
    <inkml:traceGroup>
      <inkml:annotationXML>
        <emma:emma xmlns:emma="http://www.w3.org/2003/04/emma" version="1.0">
          <emma:interpretation id="{7F9EECD4-30E4-4D8A-A576-39ABC64C4C4F}" emma:medium="tactile" emma:mode="ink">
            <msink:context xmlns:msink="http://schemas.microsoft.com/ink/2010/main" type="paragraph" rotatedBoundingBox="15537,11524 16650,11524 16650,11892 15537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D30749-01A9-4C5C-80D9-2CCE075F5A99}" emma:medium="tactile" emma:mode="ink">
              <msink:context xmlns:msink="http://schemas.microsoft.com/ink/2010/main" type="line" rotatedBoundingBox="15537,11524 16650,11524 16650,11892 15537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DA68F146-B6A3-4C3C-90EB-F348CBD158EC}" emma:medium="tactile" emma:mode="ink">
                <msink:context xmlns:msink="http://schemas.microsoft.com/ink/2010/main" type="inkWord" rotatedBoundingBox="15537,11524 16650,11524 16650,11892 15537,11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10257-1579 0,'0'0'16,"0"0"-1,0 0-15,0 0 16,0 0-1,0 0-15,0 0 16,0 0-16,0 0 16,0 0-1,0 0-15,-13 0 16,1 0 0,-12 0-16,0-11 15,0 11 1,0-12-16,-1 0 15,1-12-15,12 0 16,0 1 0,0-1-16,12-12 15,12 1 1,0 11-16,12 0 16,1 1-16,-1-1 15,0 12 1,0 0-16,12 0 15,-11 12 1,-1 0-16,0 12 16,-12 0-1,0 12-15,-12 11 16,0 1-16,0-1 16,0 1-1,0-12-15,-12 0 16,0-1-1,0 1-15,0-12 16,0 0-16,-13 0 16,1-12-1,24 0-15</inkml:trace>
          <inkml:trace contextRef="#ctx0" brushRef="#br0" timeOffset="-6461.2612">9736-1792 0,'0'0'0,"0"0"16,0 0 0,0 12-16,-12 11 15,0 1-15,12 12 16,0-12 0,0-1-16,12 1 15,0 0 1,25-12-16,11-1 15,13-11-15,-13 0 16,-12-11 0,1-13-16,-13 0 15,-12-11 1,-12-1-16,0 0 16,-12 1-1,-12-1-15,-13 12 16,-11 1-1,0 11-15,-1 12 16,13 0-16,12 12 16,-1 0-1,13 23-15,0-11 16,12 11-16,12 1 16,-12-36-1</inkml:trace>
          <inkml:trace contextRef="#ctx0" brushRef="#br0" timeOffset="-6975.7306">9216-1590 0,'0'0'16,"0"0"-1,0 0-15,0 0 16,0 0 0,12 11-16,1 1 15,23 0-15,0 0 16,13-12-1,-1 0-15,0 0 16,-11 0 0,-13-12-16,0-12 15,-12 1 1,0-13-16,-12 1 16,-12-1-16,0 24 15,-12 0 1,-13 0-16,1 0 15,0 12 1,0 0-16,11 12 16,1 0-16,12 12 15,12 0 1,12-1-16,-12-23 16</inkml:trace>
        </inkml:traceGroup>
      </inkml:traceGroup>
    </inkml:traceGroup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51:14.6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CF154-B91A-43B0-97A5-BF20B9A0E35A}" emma:medium="tactile" emma:mode="ink">
          <msink:context xmlns:msink="http://schemas.microsoft.com/ink/2010/main" type="inkDrawing" rotatedBoundingBox="26515,19650 26640,11433 27116,11440 26991,19658" semanticType="verticalRange" shapeName="Other">
            <msink:sourceLink direction="with" ref="{2AD9F23B-C380-488C-9474-7FAACCB26A04}"/>
            <msink:sourceLink direction="with" ref="{EC39E2E5-9CB1-4535-830D-4E217481FBEF}"/>
            <msink:sourceLink direction="with" ref="{C10B6A37-61D0-47F1-B6B4-5AB713D6E35D}"/>
            <msink:sourceLink direction="with" ref="{8F1C5E36-DC6E-4ECA-B885-0FC386321EA1}"/>
            <msink:sourceLink direction="with" ref="{5EACEB24-5957-4B94-876F-41FD8233CD69}"/>
            <msink:sourceLink direction="with" ref="{1AE5BD50-03C5-4FD4-8225-ACA2B6DE1C03}"/>
          </msink:context>
        </emma:interpretation>
      </emma:emma>
    </inkml:annotationXML>
    <inkml:trace contextRef="#ctx0" brushRef="#br0">0 0 0,'0'0'0,"0"0"16,0 0-16,0 0 15,0 0 1,0 0-16,0 0 16,0 0-1,0 0-15,0 0 16,0 15-16,16 47 16,15 46-1,17 62-15,15 124 16,15-32-1,17 109-15,-32-62 16,-16 62-16,-47 0 16,-16-77-1,-31 30-15,16-154 16,-1-15 0,1-47-16,-1-15 15,1-31 1,-1-31-16,16-16 15,-15-15-15,-1-15 16,1-16 0,-1 0-16,17 0 15,-1 15 1,16 1-16,0 15 16,0 0-16,16 15 15,15 32 1,16 61-16,1 31 15,-1 16 1,-16 76-16,-15 63 16,-16-62-1,0 123-15,-31-46 16,-1 47-16,-15-63 16,0 16-1,-1 1-15,17-79 16,31-30-1,16 16-15,-1-16 16,1-31 0,-16-16-16,0 32 15,0-47-15,16-16 16,-16-123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1:49.7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DA42D3-37AB-481B-B39B-8D996BAD654F}" emma:medium="tactile" emma:mode="ink">
          <msink:context xmlns:msink="http://schemas.microsoft.com/ink/2010/main" type="writingRegion" rotatedBoundingBox="24090,16711 29850,16720 29849,17545 24089,17536"/>
        </emma:interpretation>
      </emma:emma>
    </inkml:annotationXML>
    <inkml:traceGroup>
      <inkml:annotationXML>
        <emma:emma xmlns:emma="http://www.w3.org/2003/04/emma" version="1.0">
          <emma:interpretation id="{D9C1E980-6770-498A-ADBE-43A3BD58D86A}" emma:medium="tactile" emma:mode="ink">
            <msink:context xmlns:msink="http://schemas.microsoft.com/ink/2010/main" type="paragraph" rotatedBoundingBox="24090,16711 29850,16720 29849,17545 24089,17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50B854-7CC1-4224-8FB1-954020B926A5}" emma:medium="tactile" emma:mode="ink">
              <msink:context xmlns:msink="http://schemas.microsoft.com/ink/2010/main" type="line" rotatedBoundingBox="24090,16711 29850,16720 29849,17545 24089,17536"/>
            </emma:interpretation>
          </emma:emma>
        </inkml:annotationXML>
        <inkml:traceGroup>
          <inkml:annotationXML>
            <emma:emma xmlns:emma="http://www.w3.org/2003/04/emma" version="1.0">
              <emma:interpretation id="{041727D4-0E69-441C-A712-10FBF2535DA7}" emma:medium="tactile" emma:mode="ink">
                <msink:context xmlns:msink="http://schemas.microsoft.com/ink/2010/main" type="inkWord" rotatedBoundingBox="24090,16711 29850,16720 29849,17545 24089,17536"/>
              </emma:interpretation>
            </emma:emma>
          </inkml:annotationXML>
          <inkml:trace contextRef="#ctx0" brushRef="#br0">19342 5628 0,'0'0'15,"0"0"1,-23 12-16,-13 11 15,1 23-15,0 12 16,-1 11 0,13 1-16,11-13 15,12-10 1,23-1-16,13 0 16,-1-11-1,12 11-15,-47-46 16</inkml:trace>
          <inkml:trace contextRef="#ctx0" brushRef="#br0" timeOffset="512.5873">19472 5836 0,'0'0'0,"0"0"15,0 0 1,-12 0-16,-23 23 16,-12 0-16,-12 12 15,-12 23 1,24-12-16,23-11 16,12-12-1,12 0-15,0-11 16,12-1-1,12 1-15,11-1 16,1-11-16,-1-11 16,0-1-1,1-11-15,-13-12 16,-11 1 0,0 11-16,-1-1 15,-11 1 1,0 12-1,0 11 1,0 0-16,0 0 16,12 23-1,0 0-15,0 0 16,11 0-16,13 12 16,11 0-1,12-12-15,11 0 16,-70-23-1</inkml:trace>
          <inkml:trace contextRef="#ctx0" brushRef="#br0" timeOffset="838.0825">19884 6033 0,'0'0'0,"0"0"16,0 0-16,0 0 15,12 0 1,0 0-16,23 11 15,0 1 1,36-12-16,11 0 16,-11 0-16,0 0 15,-24 0 1,-47 0-16</inkml:trace>
          <inkml:trace contextRef="#ctx0" brushRef="#br0" timeOffset="1095.3217">20061 5882 0,'0'0'0,"0"0"15,0 0-15,0 12 16,0 11-1,0 23-15,0-11 16,12 11 0,-1 0-16,1-11 15,0 0-15,0-12 16,-12-23 0</inkml:trace>
          <inkml:trace contextRef="#ctx0" brushRef="#br0" timeOffset="1560.2991">20826 5790 0,'0'0'0,"0"0"16,0 0-16,0 0 16,0 0-1,0 0-15,0 0 16,0 0-16,-11 0 16,-1 0-1,-12 0-15,1 12 16,-13-12-1,-11 11-15,12 1 16,-12 11 0,11 0-16,1 0 15,12 0-15,11 0 16,0 0 0,12 0-16,0 1 15,12-1 1,11 0-16,1 0 15,11-12 1,12 1-16,1-12 16,-48 0-16</inkml:trace>
          <inkml:trace contextRef="#ctx0" brushRef="#br0" timeOffset="1980.9287">20956 5674 0,'0'0'0,"0"0"16,12 0-1,0 12-15,11 0 16,1 11 0,-1 11-16,13 13 15,-13 10 1,1 13-16,-13-13 15,-11 1-15,0-12 16,-11 1 0,-13-1-16,1 0 15,-1-11 1,0 0-16,1-1 16,23-34-1</inkml:trace>
          <inkml:trace contextRef="#ctx0" brushRef="#br0" timeOffset="2501.1752">21203 5617 0,'0'0'0,"0"0"16,0 0 0,0 0-16,12 0 15,0 11 1,23 1-16,12 11 16,1 23-16,-1 12 15,0 23 1,-12-12-16,-11 0 15,-13 1 1,-11-12-16,0-12 16,-11 12-16,-13-12 15,1 0 1,-1 0-16,0-23 16,13 1-1,-1-1-15,12-23 16</inkml:trace>
          <inkml:trace contextRef="#ctx0" brushRef="#br0" timeOffset="-3390.5699">16162 5698 0,'0'0'15,"0"0"-15,0 0 16,0 0-16,-12 0 16,-12 0-1,-23 11-15,-23 1 16,-1-1 0,12 1-16,12-1 15,11 1 1,13-1-16,11 1 15,12-12-15,0 12 16,24 11 0,11 0-16,24 11 15,-12-10 1,-12-1-16,13 11 16,-25 1-16,1-12 15,-13 0 1,-11 0-16,0-11 15,0-1 1,-11 13-16,-13-13 16,1 1-1,-1-1-15,0-11 16,13 0-16,11 0 16,0 0-1</inkml:trace>
          <inkml:trace contextRef="#ctx0" brushRef="#br0" timeOffset="-2595.8302">16456 5813 0,'0'0'0,"0"0"15,0 0-15,0 12 16,0 11 0,-12 11-16,-11 24 15,11-12 1,0 1-16,0-1 16,12-11-1,0-1-15,12-11 16,0-11-1,12 23-15,-24-35 16</inkml:trace>
          <inkml:trace contextRef="#ctx0" brushRef="#br0" timeOffset="-2369.8109">16456 5594 0,'0'0'16,"0"0"-16,0 0 15,12 11 1,-12-11-16</inkml:trace>
          <inkml:trace contextRef="#ctx0" brushRef="#br0" timeOffset="-1894.9133">16692 6010 0,'0'0'16,"0"11"-16,0 12 16,0 0-1,0 0-15,0-11 16,0 0-1,0-12-15,0 0 16,0 0 0,0 0-16,0 0 15,12-12-15,11 0 16,1 1 0,-1-1-16,1 1 15,-12 11 1,11 0-16,12 11 15,1 12-15,11 1 16,-12-1 0,1 11-16,-1-10 15,0 10 1,-11 1-16,-1-12 16,-23-23-16</inkml:trace>
          <inkml:trace contextRef="#ctx0" brushRef="#br0" timeOffset="-1609.6071">17387 5721 0,'0'0'0,"0"0"16,0 0-1,-12 11-15,0 12 16,-11 24-16,11 22 16,0 0-1,12-11-15,0 0 16,12-12 0,23 12-16,12-12 15,12-11 1,0 11-16,-59-46 15</inkml:trace>
          <inkml:trace contextRef="#ctx0" brushRef="#br0" timeOffset="-1203.8407">17634 5882 0,'0'0'0,"0"0"15,12 0 1,0 0-16,11-11 16,13-1-1,11 1-15,0-12 16,24 0 0,-1-1-1,1 13 1,-24 11-16,-23 0 15,-13 11 1,1 1-16,-12-12 16</inkml:trace>
          <inkml:trace contextRef="#ctx0" brushRef="#br0" timeOffset="-651.8688">17964 5871 0,'0'0'0,"-12"23"16,0 23-1,-11 24-15,-1-13 16,13-10 0,-1-1-16,0-11 15,12-1-15,0-11 16,0-11 0,0-12-16,0 0 15,0 0 1,0 0-16,12-12 15,0-22 1,11-1-16,1-23 16,-13 12-16,1 11 15,0 1 1,0-1-16,0 12 16,11 11-1,1 1-15,-1 11 16,1 11-16,11 24 15,12 11 1,0 0-16,0 1 16,1-13-1,10 13-15,1-1 16,24 0 0,-83-46-16</inkml:trace>
          <inkml:trace contextRef="#ctx0" brushRef="#br0" timeOffset="-372.7158">18565 6090 0,'0'0'0,"0"0"16,0 0 0,23 0-16,13 0 15,11 12 1,12-12-16,0 0 16,-1 0-1,-10 12-15,-48-12 16</inkml:trace>
        </inkml:traceGroup>
      </inkml:traceGroup>
    </inkml:traceGroup>
  </inkml:traceGroup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51:42.6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212EB8-F849-4F51-BC94-5D12EA976E56}" emma:medium="tactile" emma:mode="ink">
          <msink:context xmlns:msink="http://schemas.microsoft.com/ink/2010/main" type="writingRegion" rotatedBoundingBox="26930,10429 40176,10307 40262,19624 27016,19746"/>
        </emma:interpretation>
      </emma:emma>
    </inkml:annotationXML>
    <inkml:traceGroup>
      <inkml:annotationXML>
        <emma:emma xmlns:emma="http://www.w3.org/2003/04/emma" version="1.0">
          <emma:interpretation id="{49126C59-44C3-4C29-AEED-34EA12A515C1}" emma:medium="tactile" emma:mode="ink">
            <msink:context xmlns:msink="http://schemas.microsoft.com/ink/2010/main" type="paragraph" rotatedBoundingBox="26968,10295 40219,10670 40172,12348 26921,11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0BC836-F5E4-4518-986C-E1A519D36AC7}" emma:medium="tactile" emma:mode="ink">
              <msink:context xmlns:msink="http://schemas.microsoft.com/ink/2010/main" type="line" rotatedBoundingBox="26968,10295 40219,10670 40172,12348 26921,11973"/>
            </emma:interpretation>
          </emma:emma>
        </inkml:annotationXML>
        <inkml:traceGroup>
          <inkml:annotationXML>
            <emma:emma xmlns:emma="http://www.w3.org/2003/04/emma" version="1.0">
              <emma:interpretation id="{B3E82E16-6A36-4132-A8E8-624990A47B42}" emma:medium="tactile" emma:mode="ink">
                <msink:context xmlns:msink="http://schemas.microsoft.com/ink/2010/main" type="inkWord" rotatedBoundingBox="26968,10295 30685,10400 30637,12078 26921,11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-3685 9841 0,'0'0'0,"0"0"15,0 0 1,0 0-16,0 0 16,0 0-1,0 0-15,0 0 16,-15 0-16,-33-16 16,-15 16-1,-15 0-15,-1 0 16,16 0-1,0 0-15,16 0 16,15 16 0,16-16-16,1 15 15,-1 1-15,0-1 16,0 16 0,1 0-16,15 15 15,0 16 1,0 0-16,15 15 15,1 0-15,0-15 16,0 0 0,-16-16-16,15 1 15,-15-47 1</inkml:trace>
          <inkml:trace contextRef="#ctx0" brushRef="#br0" timeOffset="336.7799">-4378 10258 0,'0'0'15,"0"0"-15,0 0 16,0 0-16,0 0 16,0 0-1,0 0-15,16 0 16,16 0 0,15 0-16,16 0 15,16-16 1,-1 1-16,1 15 15,-16 0-15,-63 0 16</inkml:trace>
          <inkml:trace contextRef="#ctx0" brushRef="#br0" timeOffset="672.9354">-3968 10459 0,'0'0'0,"0"0"15,0 0 1,16 15-16,-1 16 16,1 15-1,0 16-15,0 0 16,-1 0 0,-15 15-16,16 16 15,-16-93-15</inkml:trace>
          <inkml:trace contextRef="#ctx0" brushRef="#br0" timeOffset="1153.255">-3496 10397 0,'0'0'0,"0"0"16,0 0-16</inkml:trace>
          <inkml:trace contextRef="#ctx0" brushRef="#br0" timeOffset="4596.0234">-2834 9779 0,'0'0'16,"0"0"-16,0 0 16,-31 0-1,-17 0-15,-46 31 16,-1 15-1,1 0-15,31 1 16,15-1 0,17 1-16,15-17 15,0 1-15,16 0 16,0 0 0,16 0-16,16-16 15,-1 1 1,16-1-16,1-15 15,-17 0 1,17 0-16,-17 0 16,1 0-16,-17 0 15,1 0 1,0 0-16,0 0 16,-16 0-16,0 0 15,0 0 1,0 16-16,0-1 15,0 16 1,-16 0-16,0-15 16,0-1-1,-15 0-15,-1 1 16,17-16-16,-1 0 16,0-16-1,16 16-15,0-15 16,16-16-1,15-15-15,17-1 16,-1 16 0,0 16-16,-15 0 15,-1-1-15,-15 16 16,-16 0 0,16 16-16,-16 14 15,0 17 1,-16-1-16,0 1 15,0-17 1,-15 1-16,31-31 16</inkml:trace>
          <inkml:trace contextRef="#ctx0" brushRef="#br0" timeOffset="5068.3488">-2314 10011 0,'0'0'16,"0"0"-1,0 0-15,0 0 16,0-16-16,-16 1 16,-15-1-1,-1 1-15,-15 15 16,-16 0-1,16 15-15,-1 1 16,17-1 0,15 1-16,0-1 15,16 1-15,0-1 16,16 16 0,31 0-16,1 15 15,-1-15 1,0 15-16,-15 1 15,-1-1 1,-15-15-16,-16 0 16,-16 0-16,-15 15 15,-32 1 1,15-17-16,1-14 16,0-1-1,47-15-15</inkml:trace>
          <inkml:trace contextRef="#ctx0" brushRef="#br0" timeOffset="5474.1996">-2031 9825 0,'0'0'15,"0"0"1,0 0-16,0 0 15,0 16-15,-15-1 16,-1 16 0,0 0-16,0 0 15,1 15 1,-1 1-16,16-1 16,0 16-1,16-1-15,-1-14 16,17-1-16,15-15 15,16 0 1,0 0-16,-63-31 16</inkml:trace>
          <inkml:trace contextRef="#ctx0" brushRef="#br0" timeOffset="5898.0996">-1747 9748 0,'0'0'16,"0"0"-16,0 0 15,0 0 1,16 15-16,-16 1 15,0 15-15,0 0 16,-16 0 0,0-1-16,0 1 15,-15 0 1,15 0-16,0 0 16,1-15-16,-1-1 15,16 0 1,0-15-16,0 16 15,16-1 1,31 1-16,0-1 16,16-15-1,0 0-15,-16 0 16,1 0-16,-48 0 16</inkml:trace>
          <inkml:trace contextRef="#ctx0" brushRef="#br0" timeOffset="6154.8839">-1464 9887 0,'0'0'16,"0"0"-16,0 0 15,0 0 1,0 31-16,0 15 15,0 1-15,0 14 16,0 17 0,16-17-16,-16 1 15,0 0 1,16-16-16,-16 1 16,0-47-16</inkml:trace>
          <inkml:trace contextRef="#ctx0" brushRef="#br0" timeOffset="6805.405">-644 9748 0,'0'0'16,"0"0"0,0 0-16,-32 15 15,-15-15-15,-32 0 16,16 16-1,-16-1-15,16 1 16,16-1 0,16 1-16,-1-1 15,1 1 1,15-1-16,0 0 16,0 1-16,0-1 15,1 1 1,15-1-16,0 1 15,0-16 1,0 0-16,0 0 16,0 0-1,15 15-15,1 1 16,32-1-16,-1 16 16,-16-16-1,1 16-15,-1 0 16,1 0-1,-1 0-15,-15 0 16,0 0-16,-16 0 16,0 0-1,-16 0-15,-15-1 16,-1-14 0,1-1-16,15-15 15,0 0-15,16 0 16</inkml:trace>
          <inkml:trace contextRef="#ctx0" brushRef="#br0" timeOffset="7259.4096">-1085 9408 0,'0'0'0,"0"0"16,0 0-1,15 15-15,1 1 16,16-1-16,15 1 15,-16-16 1,17 0-16,-17-16 16,1 1-1,-1-1-15,-15 1 16,0-1 0,-1 1-16,-15 0 15,0-1-15,0 1 16,-15-1-1,-17 16-15,-15 0 16,15 0 0,17 0-16,-1 16 15,0 15 1,16-31-16</inkml:trace>
        </inkml:traceGroup>
        <inkml:traceGroup>
          <inkml:annotationXML>
            <emma:emma xmlns:emma="http://www.w3.org/2003/04/emma" version="1.0">
              <emma:interpretation id="{4749679A-0A4C-4EA3-B163-D3BFCF386C9D}" emma:medium="tactile" emma:mode="ink">
                <msink:context xmlns:msink="http://schemas.microsoft.com/ink/2010/main" type="inkWord" rotatedBoundingBox="30877,10567 34119,10658 34077,12155 30834,120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82.5294">2459 9763 0,'0'0'15,"0"0"1,0 0-16,0 0 16,0 0-1,-16-15-15,0-1 16,-15-14-16,-32 14 15,0 1 1,0-1-16,0 1 16,15-1-1,1 1-15,16 15 16,-1 0-16,16 15 16,-15 1-1,15 15-15,0 15 16,1 16-1,-1 0-15,16-1 16,0 1 0,16 16-16,-1-1 15,1-15-15,16-1 16,-17-14 0,1-16-16,0 0 15,0-1 1,-16-30-16</inkml:trace>
          <inkml:trace contextRef="#ctx0" brushRef="#br0" timeOffset="30898.1486">1876 10165 0,'0'0'16,"0"0"-16,16 0 15,47 0 1,31 0-16,1 0 16,-1 0-1,-15 0-15,15 0 16,-15 0-16,-79 0 16</inkml:trace>
          <inkml:trace contextRef="#ctx0" brushRef="#br0" timeOffset="30179.8739">1608 10366 0,'0'0'0,"0"0"0,0 0 15,0 0-15,0 0 16,0 0 0,0 0-16,0 0 15,0 0 1,-16 0-16,16 0 15,0 0-15,-15 0 16,-1 0 0,0 0-16,-15 0 15,15 0 1,0 0-16,-15 0 16,15 0-1,0 0-15,16 0 16,0 0-1,0 0-15,0 0 16,0 0-16,16-15 16,15-1-1,17 1-15,-1-1 16,0 16 0,16 0-16,-16 0 15,16 0-15,-63 0 16</inkml:trace>
          <inkml:trace contextRef="#ctx0" brushRef="#br0" timeOffset="38819.8949">1482 10211 0,'0'0'16,"0"0"-1,0 0-15,0 0 16,0 0-16,0 0 16,0 0-1,0 0-15,0 0 16,0 0 0,0 0-16,0 0 15,0 0 1,0 0-16,0 0 15,0 0-15,0 0 16,0 0 0,0 0-16,0 0 15,0 31 1,16 31-16,-16 15 16,0 16-1,0-16-15,0-15 16,16 0-16,-16-62 15</inkml:trace>
          <inkml:trace contextRef="#ctx0" brushRef="#br0" timeOffset="7899.0234">-440 9485 0,'0'0'0,"0"0"16,0 0-16,0 0 15,0 0 1,16 16-16,0-1 16,15 16-16,1 15 15,15 16 1,0 15-16,-15 1 15,-16-16 1,-16 30-16,0 1 16,-16 0-1,-16-16-15,1 0 16,-1-15-16,32-62 16</inkml:trace>
          <inkml:trace contextRef="#ctx0" brushRef="#br0" timeOffset="14047.3043">-251 10242 0,'0'0'0,"0"0"16,0 0-16,0 0 16,0 0-1,16 0-15,16 0 16,-1 0-1,16 0-15,1 0 16,15 0-16,-16 0 16,0 0-1,0 0-15,-15 0 16,-1 0 0,1 0-16,-16 0 15,-16 0 1</inkml:trace>
          <inkml:trace contextRef="#ctx0" brushRef="#br0" timeOffset="14342.0605">-109 10057 0,'0'0'0,"0"0"15,0 0 1,16 15-16,0 16 16,-1 16-1,1 30-15,16 31 16,-1-15-1,1 0-15,-17-32 16,-15-61-16</inkml:trace>
          <inkml:trace contextRef="#ctx0" brushRef="#br0" timeOffset="15239.4966">332 10057 0,'0'0'16,"0"0"-16,0 0 15,32 0-15,15 0 16,16 0-1,0 0-15,16 0 16,-1 0 0,-15 0-16,-63 0 15</inkml:trace>
          <inkml:trace contextRef="#ctx0" brushRef="#br0" timeOffset="14972.468">947 9702 0,'0'0'0,"0"0"16,0 0-1,0 0-15,-16-16 16,-16 1-16,-31-1 16,-16 1-1,1-1-15,15 1 16,0-1 0,15 1-16,1 15 15,31 0-15,1 15 16,-1 1-1,0 30-15,0 1 16,1 14 0,-1 17-16,16-17 15,0 1-15,16 0 16,-1 0 0,1 0-16,0-1 15,0-14 1,-1-1-16,-15 1 15,0-17 1,0 1-16,0-31 16</inkml:trace>
          <inkml:trace contextRef="#ctx0" brushRef="#br0" timeOffset="16008.4421">616 10490 0,'0'0'15,"0"0"-15,0 0 16,0 0-1,0 0-15,0 0 16,15 0 0,1 0-16,16-16 15,-1 16-15,16 0 16,1 0 0,-17 16-16,1-1 15,-16 1 1,-1 14-16,-15-14 15,0-1-15,0 1 16,-15 15 0,-1-16-16,0 1 15,0-1 1,16 1-16,0-16 16,0 0-1,0 0-15,0 0 16,0 0-16,16 15 15,16 0 1,-1 1-16,32-1 16,-16 1-1,16 15-15,-31-16 16,-1 1-16,-15-1 16,-16 1-1,-16-1-15,-15 16 16,-16 0-1,-1-16-15,-15 1 16,-15-1 0,30 1-16,1-16 15,15 0-15,32 0 16</inkml:trace>
          <inkml:trace contextRef="#ctx0" brushRef="#br0" timeOffset="39893.55">1687 10474 0,'0'0'0,"0"0"16,0 0 0,0 0-16,0 0 15,0 0 1,0 0-16,0 0 15,0 0 1,0 0-16,0 0 16,0 0-16,0 0 15,0 0 1,0 0-16,0 0 16,0 0-1,0-15-15,0 15 16,0 0-16,0 0 15,0 0 1,0 0-16,0 0 16,0 0-1,0 0-15,0 0 16,-16-16 0,-15 16-16,-17-15 15,-46-1-15,-1 16 16,-15 0-1,31 0-15,16 0 16,0 0 0,32 0-16,15 0 15,16 0-15,0 0 16,0 0 0</inkml:trace>
          <inkml:trace contextRef="#ctx0" brushRef="#br0" timeOffset="38209.7743">1671 10459 0,'0'0'0,"0"0"15,0 0-15,0 0 16,0 0-1,0 0-15,0 0 16,0 0 0,0 0-16,0 0 15,0 0-15,0 0 16,0 0 0,-16 0-16,1 0 15,-17 0 1,-15-16-16,0 16 15,-16 0-15,0 0 16,15 0 0,17 0-16,-1 0 15,17 0 1,-1 0-16,16 0 16,0 0-1,0 0-15,0 0 16,16 0-16,-1 0 15,17-15 1,-1-1-16,1 16 16,-16 0-1,-1 0-15,-15 0 16,0 0-16,-15 0 16,-17 0-1,-15 0-15,0 0 16,-1 0-1,17 0-15,31 0 16</inkml:trace>
          <inkml:trace contextRef="#ctx0" brushRef="#br0" timeOffset="40771.9232">1403 10211 0,'0'0'15,"0"0"-15,0 0 16,0 0-1,0 0-15,0-15 16,0 0 0,0-1-16,0 1 15,0 15 1,0-16-16,0 1 16,0 15-16,0 0 15,0 0 1,0 0-16,0 0 15,0 0 1,0 46-16,0 16 16,0 31-1,0-16-15,16 0 16,-16-15-16,16 0 16,-16-16-1,0-15-15,0-15 16,0-1-1,0 0-15,-16 1 16,16-16-16,0 0 16,-16 0-1,1-16-15,-1 1 16,0-16 0,0-31-16,1 0 15,15-15 1,15 0-16,17 0 15,-16 15-15,15 15 16,1 17 0,-1 14-16,-15 1 15,-16 15 1,0 0-16,0 0 16</inkml:trace>
          <inkml:trace contextRef="#ctx0" brushRef="#br0" timeOffset="45385.6709">2695 10490 0,'0'0'0,"0"0"0,0 0 16,0 0 0,0 0-16,0 0 15,0 0-15,-16 0 16,0 0-1,1 0-15,-17 15 16,1 1 0,-1-1-16,1 0 15,-1 1 1,1-1-16,15 1 16,0-1-1,-15 1-15,-1-1 16,16 1-16,1-1 15,-1 1 1,0-1-16,16-15 16,0 0-16,0 0 15,0 0 1,0 0-16,16 15 16,0-15-1,-1 0-15,17 0 16,-1 16-1,-15-16-15,16 15 16,-1 1-16,1-1 16,-1 1-1,-15-1-15,0 1 16,-1 15 0,-15-1-16,0 1 15,-15 0 1,-1 0-16,-16 0 15,1-15-15,-16-1 16,-1 0 0,1-15-16,16 0 15,15 0 1,16 0-16</inkml:trace>
          <inkml:trace contextRef="#ctx0" brushRef="#br0" timeOffset="46026.3094">2474 10629 0,'0'0'16,"0"0"-16,0 0 16,0 0-1,0 0-15,0 0 16,0 0-1,0 0-15,0 0 16,16 0-16,31-16 16,1 1-1,15-1-15,0 16 16,0 0 0,-63 0-16</inkml:trace>
        </inkml:traceGroup>
        <inkml:traceGroup>
          <inkml:annotationXML>
            <emma:emma xmlns:emma="http://www.w3.org/2003/04/emma" version="1.0">
              <emma:interpretation id="{B2C3E2EB-08C0-42A3-ADB4-CAB5412DDB5B}" emma:medium="tactile" emma:mode="ink">
                <msink:context xmlns:msink="http://schemas.microsoft.com/ink/2010/main" type="inkWord" rotatedBoundingBox="34314,10830 36564,10894 36544,11609 34294,115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226.7342">4538 9980 0,'0'0'0,"0"0"15,0 0 1,0 0-16,-16 15 16,0 1-16,1 15 15,-1-1 1,0 1-16,16 0 16,16 16-1,0-1-15,15-15 16,1 0-16,-1-16 15,16 1 1,1 15-16,-48-31 16</inkml:trace>
          <inkml:trace contextRef="#ctx0" brushRef="#br0" timeOffset="49776.8376">4806 10057 0,'0'0'0,"0"0"16,0 0 0,15-15-16,17 15 15,15-16 1,1 16-16,-1 0 15,0 0-15,0 16 16,-15-1 0,-16 0-16,-16-15 15,0 0 1,0 16-16,-16-1 16,0 1-1,0-1-15,1 1 16,-1-16-16,0 15 15,16-15 1,0 0-16,0 0 16,16 16-1,0 14-15,15 1 16,1 0 0,-1 0-16,1 0 15,-17 0 1,1-16-16,-16 1 15,0-1-15,-16 1 16,-15 15 0,-16 0-16,-1-16 15,1 1-15,16-16 16,31 0 0,0 0-16</inkml:trace>
          <inkml:trace contextRef="#ctx0" brushRef="#br0" timeOffset="48003.8205">3309 9887 0,'0'0'16,"0"0"-16,0 0 15,0 0 1,0 0-16,0 0 16,0 0-1,-15 0-15,-17 0 16,-15-15-1,0 15-15,-16 0 16,15 0-16,17 0 16,-1 15-1,32-15-15,0 15 16,0 1 0,16 15-16,-16-31 15,268 185 1,-268-185-16,16 16 15,15-1-15,1 16 16,15 0 0,-16 0-16,-15 0 15,-16 0 1,0 0-16,-16-1 16,-15-14-16,-16-1 15,15 1 1,-15-16-16,0 0 15,-1-16 1,1 1-16,16-1 16,15 1-1,16 15-15,0 0 16</inkml:trace>
          <inkml:trace contextRef="#ctx0" brushRef="#br0" timeOffset="48466.7302">3483 9763 0,'0'0'16,"0"0"-1,0 0-15,0 0 16,0 0-1,0 0-15,0 0 16,0 0-16</inkml:trace>
          <inkml:trace contextRef="#ctx0" brushRef="#br0" timeOffset="48260.1475">3593 10134 0,'0'0'16,"0"0"0,0 0-16,0 16 15,16-1-15,-1 1 16,1 14-1,0 1-15,0-15 16,-16-1 0,15 16-16,1-15 15,0 15 1,-16-31-16</inkml:trace>
          <inkml:trace contextRef="#ctx0" brushRef="#br0" timeOffset="48929.8666">3703 10088 0,'0'0'0,"16"15"16,0 1-16,-1 15 15,1 0 1,0-1-16,0 1 15,-1-15 1,1-1-16,-16-15 16,0 0-16,0 0 15,0 0 1,0 0-16,16-15 16,0 15-1,-1 0-15,1 0 16,0 0-1,0 0-15,-1 0 16,1 15-16,0 1 16,0-1-1,15 1-15,-15-1 16,0 1 0,15-1-16,1 0 15,-1 1-15,-31-16 16</inkml:trace>
        </inkml:traceGroup>
        <inkml:traceGroup>
          <inkml:annotationXML>
            <emma:emma xmlns:emma="http://www.w3.org/2003/04/emma" version="1.0">
              <emma:interpretation id="{20CC3E86-560A-4760-A3ED-805450C55025}" emma:medium="tactile" emma:mode="ink">
                <msink:context xmlns:msink="http://schemas.microsoft.com/ink/2010/main" type="inkWord" rotatedBoundingBox="36801,10635 40218,10731 40187,11831 36770,117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979.0404">6901 10474 0,'0'0'0,"0"0"16,0 0-16,0 0 16,0 0-1,0 0-15,0 0 16,15 0 0,1 0-16,16 0 15,15 0-15,0 0 16,-15 0-1,-1 0-15,17 0 16,-17 0 0,-31 0-16</inkml:trace>
          <inkml:trace contextRef="#ctx0" brushRef="#br0" timeOffset="62304.6747">7421 10011 0,'0'0'0,"0"0"15,15 15 1,1 16-16,0 15 16,0 32-1,15 45-15,-15-30 16,0 0-16,-16-32 16,0-14-1,15-1-15,-15-46 16</inkml:trace>
          <inkml:trace contextRef="#ctx0" brushRef="#br0" timeOffset="62758.6669">7751 10567 0,'0'0'16,"0"0"-16,0 15 15,0 1 1,0-1-16,16 1 16,0-1-1,0 1-15,-1-16 16,1 0-16,0 0 15,0 0 1,15-16-16,1 1 16,-17-1-1,1 1-15,0-16 16,-16 15-16,0 1 16,0 0-1,-16-1-15,16 16 16,-16 0-1,16 0-15,-15 0 16,-1 16 0,0-1-16,0 0 15,1 1-15,15-16 16</inkml:trace>
          <inkml:trace contextRef="#ctx0" brushRef="#br0" timeOffset="63190.6419">8192 10474 0,'0'0'0,"0"0"16,0 0-16,0 0 15,0 0 1,0 16-16,0 15 16,0-16-1,0 16-15,16 0 16,0-16 0,0 1-16,-16-16 15,0 0-15,15 0 16,1 0-1,0-16-15,0 1 16,-16-1 0,0 1-16,0 15 15,-16-16-15,0 16 16,0 0 0,1 0-16,-1 0 15,16 0 1,0 0-16,0 0 15</inkml:trace>
          <inkml:trace contextRef="#ctx0" brushRef="#br0" timeOffset="63625.1209">8602 10490 0,'0'0'0,"0"0"16,0 0-16,0 0 15,0 31 1,0-16-16,0 16 16,0 0-1,0-16-15,0 1 16,0-16-1,0 0-15,16 15 16,15-15-16,1 0 16,-1-15-1,1-16-15,-1 0 16,-15 0 0,0 0-16,-16 31 15,0 0 1,0 0-16,-32 0 15,16 0-15,-15 0 16,15 0 0,0 0-16,16 0 15,0 0 1</inkml:trace>
          <inkml:trace contextRef="#ctx0" brushRef="#br0" timeOffset="50173.7708">5483 10165 0,'0'0'0,"0"0"16,0 0-1,-16 16-15,16-1 16,0 0-16,0 16 15,0 0 1,0-15-16,16-1 16,0 1-1,-16-16-15,16 0 16,15 0 0,1-16-16,-1 1 15,-15-1-15,0 1 16,-16-1-1,0 1-15,0 15 16,-16-16 0,0 16-16,-15 0 15,15 0-15,0 0 16,16 0 0,0 0-16,0 0 15,0 0 1</inkml:trace>
          <inkml:trace contextRef="#ctx0" brushRef="#br0" timeOffset="50578.2625">5641 9609 0,'0'0'16,"0"0"-16,0 0 16,0 15-1,0-15-15,15 16 16,1-1 0,16 1-16,15-1 15,0-15-15,0 0 16,-15-15-1,-16-1-15,-1 1 16,-15-1 0,0 1-16,-15-1 15,-17 1-15,-31-1 16,0 16 0,16 0-16,15 0 15,17 0 1,-1 16-16,16-1 15,0-15 1</inkml:trace>
          <inkml:trace contextRef="#ctx0" brushRef="#br0" timeOffset="51266.6928">5987 9964 0,'0'0'0,"0"0"16,0 0-16,16 16 16,0-1-1,-1 16-15,17 15 16,-1 1-1,-15 15-15,0 15 16,0 0-16,-16-15 16,-16 0-1,0-16-15,-31 0 16,47-46 0</inkml:trace>
          <inkml:trace contextRef="#ctx0" brushRef="#br0" timeOffset="61545.5432">6239 10675 0,'0'0'15,"0"0"-15,0 0 16,32 0-16,-1 0 16,32-15-1,0 15-15,0 0 16,-16 0 0,-15 0-16,15 0 15,-47 0 1</inkml:trace>
          <inkml:trace contextRef="#ctx0" brushRef="#br0" timeOffset="61251.0992">6365 10304 0,'0'0'0,"0"0"15,0 0-15,0 0 16,0 0-1,0 0-15,0 0 16,0 0-16,0 0 16,0 0-1,0 0-15,0 0 16,32 0 0,-1 0-16,32 0 15,0 0-15,-16 0 16,1 0-1,-17 0-15,1 0 16,-17 0 0,1 0-16,0 0 15,-16 0 1</inkml:trace>
          <inkml:trace contextRef="#ctx0" brushRef="#br0" timeOffset="64875.9152">8873 10644 0,'0'0'0,"0"0"15,0 0 1,0 0-16,0 0 16,0 0-1,0 0-15,0 0 16,0 0-1,0 0-15,0 0 16,0 0-16,0 0 16,0 0-1,0 0-15,-15-15 16,-1-1 0,0 1-16,0 15 15,1-16 1,-1 16-16,0 0 15,16 0-15,-16 0 16,1 0 0,-1 0-16,0 16 15,16-16 1</inkml:trace>
        </inkml:traceGroup>
      </inkml:traceGroup>
    </inkml:traceGroup>
    <inkml:traceGroup>
      <inkml:annotationXML>
        <emma:emma xmlns:emma="http://www.w3.org/2003/04/emma" version="1.0">
          <emma:interpretation id="{6B20AB51-35C4-4D48-AC8B-34B8B5AEF295}" emma:medium="tactile" emma:mode="ink">
            <msink:context xmlns:msink="http://schemas.microsoft.com/ink/2010/main" type="paragraph" rotatedBoundingBox="27844,13495 34935,13430 34947,14654 27855,14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D78296-9492-4C9D-9422-75E90880E132}" emma:medium="tactile" emma:mode="ink">
              <msink:context xmlns:msink="http://schemas.microsoft.com/ink/2010/main" type="line" rotatedBoundingBox="27844,13495 34935,13430 34947,14654 27855,14720"/>
            </emma:interpretation>
          </emma:emma>
        </inkml:annotationXML>
        <inkml:traceGroup>
          <inkml:annotationXML>
            <emma:emma xmlns:emma="http://www.w3.org/2003/04/emma" version="1.0">
              <emma:interpretation id="{A8F79DB9-F0B8-4C8E-83DF-C3CDE903F475}" emma:medium="tactile" emma:mode="ink">
                <msink:context xmlns:msink="http://schemas.microsoft.com/ink/2010/main" type="inkWord" rotatedBoundingBox="27844,13495 30996,13466 31007,14691 27855,147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7246.3947">-2883 12777 0,'0'0'0,"16"0"15,15 0-15,1 0 16,15-16-1,16 1-15,0 0 16,16-1-16,15 1 16,-15 15-1,-79 0-15</inkml:trace>
          <inkml:trace contextRef="#ctx0" brushRef="#br0" timeOffset="78005.9573">-2489 13071 0,'0'0'16,"0"0"-1,0 0-15,16 0 16,15 0-16,32 0 16,16 0-1,-16 0-15,0 15 16,-32 0 0,1-15-16,-16 0 15,-1 16-15,-15-1 16,0 1-1,-31-1-15,-16 16 16,-1-15 0,1-1-16,16 1 15,-1-1 1,16-15-16,16 0 16,0 0-16,0 0 15,16 15 1,16 1-16,15 15 15,0 0 1,16 15-16,-16 0 16,1-15-1,-33 0-15,1-15 16,-16-1-16,0 1 16,-31-1-1,-32 16-15,-16-16 16,0 1-1,16-16-15,0 0 16,32 0-16,-1 0 16,16-16-1,16 16-15,0 0 16</inkml:trace>
          <inkml:trace contextRef="#ctx0" brushRef="#br0" timeOffset="76971.2733">-1938 12452 0,'0'0'15,"0"0"1,-16 0-16,-31-15 16,-32-1-1,-15 16-15,15 0 16,0 0-16,16-15 16,0 15-1,0 0-15,16 0 16,0 0-1,15 15-15,17 1 16,-1-1-16,0 1 16,0 15-1,16 31-15,0-1 16,0 32 0,16-16-16,0-15 15,-16 0 1,16 0-16,-16-16 15,0 1-15,0-1 16,0-46 0</inkml:trace>
          <inkml:trace contextRef="#ctx0" brushRef="#br0" timeOffset="76429.9855">-3466 13101 0,'0'0'0,"0"0"15,0 0 1,0 0-16,0 0 16,16 0-1,15 0-15,32 0 16,0 0 0,16 0-16,0 0 15,31 0-15,-110 0 16</inkml:trace>
          <inkml:trace contextRef="#ctx0" brushRef="#br0" timeOffset="78694.6403">-1591 13225 0,'0'0'16,"0"0"-16,47 0 16,16 0-16,0 0 15,16 0 1,-16 0-16,0 0 16,0 0-1,0-15-15,-16-1 16,0 16-1,-47 0-15</inkml:trace>
          <inkml:trace contextRef="#ctx0" brushRef="#br0" timeOffset="78412.1919">-1497 13024 0,'0'0'0,"0"0"16,0 0-16,16 0 15,31 0 1,16 0-16,0 0 16,0 0-1,0 0-15,-16 0 16,1 0 0,-17 0-16,-31 0 15</inkml:trace>
          <inkml:trace contextRef="#ctx0" brushRef="#br0" timeOffset="79140.7214">-646 12978 0,'0'0'15,"0"0"-15,0 0 16,0 0 0,0 0-16,0 15 15,16 16-15,-1-15 16,1 15 0,16-16-16,-1 0 15,1 1 1,-1-16-16,1 0 15,-1 0-15,1 0 16,-17-16 0,1 1-16,0 0 15,0-16 1,-16 15-16,0 1 16,0-1-1,-16 1-15,-16-1 16,-15 1-16,-32 15 15,16 0 1,0 15-16,0 1 16,16-1-1,16 1-15,15-1 16,16-15 0</inkml:trace>
        </inkml:traceGroup>
        <inkml:traceGroup>
          <inkml:annotationXML>
            <emma:emma xmlns:emma="http://www.w3.org/2003/04/emma" version="1.0">
              <emma:interpretation id="{8E38E805-9633-47C2-9BD7-75DAE474F9F8}" emma:medium="tactile" emma:mode="ink">
                <msink:context xmlns:msink="http://schemas.microsoft.com/ink/2010/main" type="inkWord" rotatedBoundingBox="31484,13576 34936,13545 34947,14645 31494,146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167.021">173 13086 0,'0'0'0,"0"0"15,0 0 1,16 0-16,15 0 15,16 0 1,16 0-16,16 0 16,31 0-16,1 0 15,-17-15 1,-31-1-16,-16 1 16,1 15-1,-48 0-15</inkml:trace>
          <inkml:trace contextRef="#ctx0" brushRef="#br0" timeOffset="80889.9371">315 12931 0,'0'0'16,"0"0"-1,0 0-15,15 0 16,17 0-16,31 0 15,31 0 1,17 0-16,-1 0 16,-16 0-1,-31 0-15,-15 0 16,-48 0 0</inkml:trace>
          <inkml:trace contextRef="#ctx0" brushRef="#br0" timeOffset="81581.2381">472 12591 0,'0'0'0,"0"0"15,0 0-15,0 0 16,0 0-1,0 0-15,16 16 16,15-1 0,17 16-16,-1 0 15,16 0 1,0 0-16,0 0 16,-16 0-16,0-16 15,-15 1 1,-16-1-16,-1 1 15,1-1 1,-16 1-16,-16 14 16,1 1-16,-17 0 15,1 16 1,-1-1-16,1-15 16,-1 15-1,-15-15-15,15 16 16,1-1-16,-1 0 15,32-46 1</inkml:trace>
          <inkml:trace contextRef="#ctx0" brushRef="#br0" timeOffset="82004.7246">1969 12483 0,'0'0'0,"0"0"16,0 0 0,0 0-16,-32 0 15,-47 0 1,-15 0-16,15 0 15,-15 0-15,31 0 16,0 0 0,15 16-16,17-1 15,-1 1 1,17 15-16,-1 15 16,0 16-1,16 0-15,0-1 16,0 1-16,16 0 15,0-16 1,-1 1-16,1-1 16,0-15-1,-16-16-15,0-15 16</inkml:trace>
          <inkml:trace contextRef="#ctx0" brushRef="#br0" timeOffset="82222.401">1307 12761 0,'0'0'16,"32"-15"-16,15 0 15,32 15 1,-16-16-16,31 16 15,-31 0 1,0 0-16,-63 0 16</inkml:trace>
          <inkml:trace contextRef="#ctx0" brushRef="#br0" timeOffset="82878.4099">1575 13040 0,'0'0'0,"0"0"16,0 0-1,31 0-15,17 0 16,-1 0-1,16 0-15,-16 0 16,0 0 0,1 0-16,-17 15 15,-15 1-15,0-1 16,-16-15 0,0 15-16,-16 1 15,0-1 1,-15 1-16,-1 15 15,1-16-15,-1 1 16,16-1 0,1-15-16,15 0 15,0 0 1,0 0-16,15 0 16,1 16-1,16-1-15,-1 0 16,16 16-1,-15 0-15,-1 0 16,-15 0-16,-16-15 16,0 14-1,0-14-15,-16 15 16,-15 0 0,-32-16-16,-47 16 15,15-15-15,32-16 16,0-16-1,16 1-15,15-1 16,17-15 0,15 16-16,15-1 15,-15 16-15</inkml:trace>
          <inkml:trace contextRef="#ctx0" brushRef="#br0" timeOffset="83425.4314">2189 13101 0,'0'0'0,"16"0"16,31 0 0,32 0-16,15 0 15,1 0 1,15 0-16,16 0 16,0-15-1,0 15-15,-126 0 16</inkml:trace>
          <inkml:trace contextRef="#ctx0" brushRef="#br0" timeOffset="83178.3458">2221 12885 0,'0'0'16,"0"0"-16,31 0 15,32 0 1,0 0-16,16 0 16,15 0-1,-15 0-15,0 0 16,0 0 0,-16 0-16,-16 0 15,-16 16-15,-31-16 16</inkml:trace>
          <inkml:trace contextRef="#ctx0" brushRef="#br0" timeOffset="83839.0457">3308 12839 0,'0'0'0,"0"0"16,-16 15-1,16 1-15,0-16 16,0 15 0,16 1-16,-1-1 15,1 0-15,16 1 16,-1-1 0,16 1-16,1-16 15,-17 0 1,1 0-16,-1-16 15,-15-15-15,0-15 16,-16 0 0,0-1-16,-16 16 15,0 1 1,-15 14-16,-17 1 16,-15 15-16,-15 15 15,15 1 1,31-1-16,16 16 15,16-16 1,0-15-16</inkml:trace>
        </inkml:traceGroup>
      </inkml:traceGroup>
    </inkml:traceGroup>
    <inkml:traceGroup>
      <inkml:annotationXML>
        <emma:emma xmlns:emma="http://www.w3.org/2003/04/emma" version="1.0">
          <emma:interpretation id="{A8366189-5517-4160-85CE-18E0814A54F6}" emma:medium="tactile" emma:mode="ink">
            <msink:context xmlns:msink="http://schemas.microsoft.com/ink/2010/main" type="paragraph" rotatedBoundingBox="27405,16296 36837,15975 36892,17580 27460,17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DC198C-D77A-4FD6-86DD-0302F0CAB9C7}" emma:medium="tactile" emma:mode="ink">
              <msink:context xmlns:msink="http://schemas.microsoft.com/ink/2010/main" type="line" rotatedBoundingBox="27405,16296 36837,15975 36892,17580 27460,17902"/>
            </emma:interpretation>
          </emma:emma>
        </inkml:annotationXML>
        <inkml:traceGroup>
          <inkml:annotationXML>
            <emma:emma xmlns:emma="http://www.w3.org/2003/04/emma" version="1.0">
              <emma:interpretation id="{CD12D3A3-6257-4E06-AFD1-1E230AE502A4}" emma:medium="tactile" emma:mode="ink">
                <msink:context xmlns:msink="http://schemas.microsoft.com/ink/2010/main" type="inkWord" rotatedBoundingBox="27408,16373 31224,16243 31276,17772 27460,179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8964.7877">-2930 15281 0,'0'0'0,"0"0"15,0 0-15,0 0 16,-32 0-16,-15 0 16,-16 0-1,0 0-15,0 0 16,0 0 0,-32 0-16,17 0 15,-1 0-15,16 0 16,31 0-1,1 15-15,-1 0 16,17 16 0,-1 62-16,16 31 15,0-1 1,0-30-16,0-16 16,16 1-16,-1-1 15,1-15 1,-16-16-16,0-15 15,0-16 1,0-15-16</inkml:trace>
          <inkml:trace contextRef="#ctx0" brushRef="#br0" timeOffset="99209.865">-3891 15806 0,'0'0'0,"0"0"15,0 0-15,31 0 16,32 0 0,0 0-16,32 0 15,-1 0-15,1 0 16,-16-16-1,15 1-15,-94 15 16</inkml:trace>
          <inkml:trace contextRef="#ctx0" brushRef="#br0" timeOffset="99781.9417">-3009 15991 0,'0'0'16,"0"0"0,47-15-16,16-1 15,16-14 1,-16-1-16,-16 15 15,1 1-15,-1-1 16,-16 1 0,-15 15-16,-16 0 15,0 0-15,0 15 16,0 16 0,0 16-16,-16 61 15,1 46 1,-1-15-16,-16-30 15,17-17 1,-1-30-16,0 0 16,16-16-16,0-15 15,0-15 1,0-1-16,16 1 16,-16-16-1</inkml:trace>
          <inkml:trace contextRef="#ctx0" brushRef="#br0" timeOffset="99978.3077">-2851 16316 0,'0'0'0,"15"0"16,33 0-1,46 0-15,95 0 16,32 0 0,-221 0-16</inkml:trace>
          <inkml:trace contextRef="#ctx0" brushRef="#br0" timeOffset="103885.2097">-1906 15775 0,'0'0'0,"0"0"0,0 0 16,0 0-1,0 0-15,0 0 16,0 0 0,15 0-16,17 0 15,15 0 1,16 0-16,32 0 15,-17 0-15,17 15 16,-32-15 0,-16 0-16,-15 0 15,-17 0 1,-15 0-16</inkml:trace>
          <inkml:trace contextRef="#ctx0" brushRef="#br0" timeOffset="104200.9301">-1654 15497 0,'0'0'15,"0"0"-15,0 0 16,0 0-1,0 0-15,0 0 16,0 15-16,15 32 16,-15 30-1,0 0-15,-15 0 16,-1-15 0,16 0-16,0-16 15,0 1 1,0-32-16,16 16 15,-16-31-15</inkml:trace>
          <inkml:trace contextRef="#ctx0" brushRef="#br0" timeOffset="104860.7274">-1056 15651 0,'0'0'0,"16"0"16,31-15-1,48 0-15,15-1 16,0-15-1,-15 16-15,-32-1 16,-63 16-16</inkml:trace>
          <inkml:trace contextRef="#ctx0" brushRef="#br0" timeOffset="104643.9707">-315 15296 0,'0'0'16,"0"0"-16,0 0 16,0 0-1,-32 0-15,-31 0 16,-31-15-1,-1 15-15,1 0 16,15 0-16,16 0 16,16 0-1,15 15-15,0 0 16,17 1 0,-1 15-16,0 15 15,16 47 1,0 15-16,0-15 15,0-16-15,16-15 16,-16-16 0,0-15-16,16 0 15,-16-16 1,0 16-16,0-31 16</inkml:trace>
          <inkml:trace contextRef="#ctx0" brushRef="#br0" timeOffset="105522.4227">-410 16053 0,'0'0'0,"0"0"16,0 0-1,-31 0-15,-17 0 16,1 0-16,16 0 16,-17-15-1,17-1-15,15 1 16,0-1-1,1-15-15,15 1 16,15-1 0,17-16-16,-1 1 15,1 15-15,15 0 16,0 16 0,-15 15-16,-1 15 15,1 16 1,-1 15-16,-15 1 15,-16 15 1,-16 30-16,-31 16 16,-16-15-16,-47 15 15,15-15 1,1-31-16,94-62 16</inkml:trace>
          <inkml:trace contextRef="#ctx0" brushRef="#br0" timeOffset="106162.2371">-79 16007 0,'0'0'16,"0"0"0,0 0-16,0 0 15</inkml:trace>
        </inkml:traceGroup>
        <inkml:traceGroup>
          <inkml:annotationXML>
            <emma:emma xmlns:emma="http://www.w3.org/2003/04/emma" version="1.0">
              <emma:interpretation id="{4281019A-F221-4FFD-80E5-9FBCD9EF7D3E}" emma:medium="tactile" emma:mode="ink">
                <msink:context xmlns:msink="http://schemas.microsoft.com/ink/2010/main" type="inkWord" rotatedBoundingBox="31731,16149 36837,15975 36880,17227 31773,1740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8102.3459">1953 15404 0,'0'0'15,"0"0"-15,0 0 16,0 0 0,0 0-16,0 0 15,0 0 1,0 0-16,0 0 16,0 0-1,0 0-15,0 0 16,0 0-16,0 0 15,0 0 1,-16 16-16,-15 30 16,-17 16-1,-15 31-15,0 15 16,32-16 0,-1-14-16,32-1 15,16-15-15,16 15 16,-1-15-1,16-16-15,16-15 16,-15-15 0,-48-16-16</inkml:trace>
          <inkml:trace contextRef="#ctx0" brushRef="#br0" timeOffset="108556.2255">2473 15404 0,'0'0'0,"0"0"16,0 0-16,0 16 15,-16 15 1,-16 15-16,-31 16 16,0 0-1,32-16-15,-1 0 16,1-15-1,15 0-15,0-16 16,16 1-16,0-1 16,16 1-1,0-1-15,31 1 16,16-1 0,0 1-16,0-16 15,-16 0 1,-47 0-16</inkml:trace>
          <inkml:trace contextRef="#ctx0" brushRef="#br0" timeOffset="108793.0098">2551 15481 0,'0'0'16,"0"16"-16,0 30 15,16 16 1,0 15-16,0 16 16,-1-16-1,1-15-15,0 0 16,0-16-16,-1-15 16,1 0-1,-16-31-15</inkml:trace>
          <inkml:trace contextRef="#ctx0" brushRef="#br0" timeOffset="107246.0067">771 15605 0,'0'0'0,"0"0"15,0 0 1,-15-15-16,-1 15 16,-31 0-1,-1 15-15,-15 16 16,16 15 0,0 1-16,15-16 15,17-1-15,15 1 16,0 0-1,15-15-15,17-1 16,-1 1 0,17-1-16,-1 1 15,-16-1-15,-15 0 16,0 1 0,-16-1-16,-16 1 15,0-1 1,-15 1-16,-1-1 15,17-15 1,-1 0-16,0 0 16,16-15-16,0-1 15,16-15 1,15 0-16,17 1 16,-1 14-1,16 16-15,-16 16 16,-15-1-1,-17 16-15,1 0 16,-16 0-16,-16 0 16,1 0-1,-1-16-15,0 0 16,16-15 0,0 0-16,0 0 15,47-30 1,16-32-16,16-31 15,16 0-15,-16 16 16,-16 0 0,-16 15-16,-16 16 15,-15 15-15,-16 15 16,0 1 0,0-1-16,-16 1 15,1 15 1,-1 0-16,0 0 15,0 15 1,1 1-16,15 15 16,0 15-16,15 16 15,1-16 1,16 16-16,-1 0 16,-15-16-1,0 1-15,-1-1 16,-15 0-1,-15 1-15,-1-1 16,0-15-16,-15 0 16,-1 0-1,32-31-15</inkml:trace>
          <inkml:trace contextRef="#ctx0" brushRef="#br0" timeOffset="109367.9875">3371 15420 0,'0'0'0,"0"0"15,0 0-15,0 0 16,-48 0 0,-15 0-16,-15 0 15,14 0 1,1 0-16,16 15 16,0 1-16,15-1 15,1 0 1,-1 1-16,1 15 15,15 0 1,0 0-16,1 0 16,15-1-1,0 1-15,0-15 16,15-1-16,17 1 16,15-1-1,16 1-15,0-1 16,0 0-1,0 16-15,-15 0 16,-17-15-16,1-1 16,-17 16-1,1-15-15,-16-1 16,0 0 0,-16 1-16,-15 15 15,-48 0 1,16-16-16,16-15 15,-1 0-15,17 0 16,31 0 0</inkml:trace>
          <inkml:trace contextRef="#ctx0" brushRef="#br0" timeOffset="109741.5711">3308 15080 0,'0'0'15,"0"0"-15,0 0 16,0 15-16,0 1 16,15-1-1,1 0-15,16 1 16,-1-16-1,1 0-15,-1-16 16,-15 1-16,0-16 16,-16 0-1,-16 0-15,0 0 16,-31 16 0,0-1-16,-16 16 15,0 0 1,0 16-16,31-1 15,16 1-15,16-1 16,0 1 0,16 30-16,-16-46 15</inkml:trace>
          <inkml:trace contextRef="#ctx0" brushRef="#br0" timeOffset="110095.8649">3607 15157 0,'0'0'0,"0"0"15,16 15-15,15 16 16,16 16-1,1 14-15,15 32 16,-16 15-16,-16-15 16,-15-16-1,0 1-15,-16-17 16,-32 32 0,1-31-16,-1 0 15,-15-16 1,16-15-16,-1 0 15,1-16-15,15-15 16,16 0 0</inkml:trace>
          <inkml:trace contextRef="#ctx0" brushRef="#br0" timeOffset="110597.7715">4190 15991 0,'0'0'15,"0"0"1,0 0-16,31 0 16,32 0-16,32-15 15,31-1 1,-16 1-16,-16 0 15,1-1 1,-16 16-16,-79 0 16</inkml:trace>
          <inkml:trace contextRef="#ctx0" brushRef="#br0" timeOffset="110382.0951">4190 15713 0,'0'0'0,"0"0"16,0 0-1,15 0-15,17 0 16,31 0-1,0-15-15,16 15 16,-1-16-16,-15 1 16,-15 15-1,-17 0-15,-31 0 16</inkml:trace>
          <inkml:trace contextRef="#ctx0" brushRef="#br0" timeOffset="110954.6335">5292 15466 0,'0'0'0,"0"0"16,-15 0-1,-17 15-15,1 16 16,15 16-16,0-1 16,16-15-1,0 0-15,16 0 16,15 0 0,32-16-16,0-15 15,0 0-15,-15-15 16,-17-1-1,1-15-15,-17-15 16,-15 15 0,0 0-16,-15 0 15,-33 0 1,-15 16-16,0 15 16,0 15-16,16 1 15,16-1 1,15 16-16,16 0 15,0-31 1</inkml:trace>
        </inkml:traceGroup>
      </inkml:traceGroup>
    </inkml:traceGroup>
    <inkml:traceGroup>
      <inkml:annotationXML>
        <emma:emma xmlns:emma="http://www.w3.org/2003/04/emma" version="1.0">
          <emma:interpretation id="{29C4FC50-913B-4478-9207-B6D21DF3A33A}" emma:medium="tactile" emma:mode="ink">
            <msink:context xmlns:msink="http://schemas.microsoft.com/ink/2010/main" type="paragraph" rotatedBoundingBox="27011,18159 37014,17913 37056,19627 27053,19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0895A-4013-4E3C-BD6B-01664C9FC5D3}" emma:medium="tactile" emma:mode="ink">
              <msink:context xmlns:msink="http://schemas.microsoft.com/ink/2010/main" type="inkBullet" rotatedBoundingBox="27032,18989 27644,18974 27646,19036 27033,19051"/>
            </emma:interpretation>
            <emma:one-of disjunction-type="recognition" id="oneOf8">
              <emma:interpretation id="interp8" emma:lang="" emma:confidence="0">
                <emma:literal>-</emma:literal>
              </emma:interpretation>
            </emma:one-of>
          </emma:emma>
        </inkml:annotationXML>
        <inkml:trace contextRef="#ctx0" brushRef="#br0" timeOffset="129677.6365">-4285 17908 0,'0'0'16,"0"0"-16,0 0 15,0 0-15,0 0 16,0 0 0,0 0-16,0 0 15,0 0-15,0 0 16,0 0 0,0 0-16,16 0 15,15 0 1,17 0-16,-1 15 15,16 1-15,0-16 16,16 0 0,-16 0-16,0 0 15,-16 0 1,-16 0-16,1 0 16,-16 0-1,-1 15-15,-15-15 16</inkml:trace>
      </inkml:traceGroup>
      <inkml:traceGroup>
        <inkml:annotationXML>
          <emma:emma xmlns:emma="http://www.w3.org/2003/04/emma" version="1.0">
            <emma:interpretation id="{2C2DC46D-AED9-4517-9337-23D5DEC08856}" emma:medium="tactile" emma:mode="ink">
              <msink:context xmlns:msink="http://schemas.microsoft.com/ink/2010/main" type="line" rotatedBoundingBox="27752,18141 37014,17913 37056,19627 27794,19856"/>
            </emma:interpretation>
          </emma:emma>
        </inkml:annotationXML>
        <inkml:traceGroup>
          <inkml:annotationXML>
            <emma:emma xmlns:emma="http://www.w3.org/2003/04/emma" version="1.0">
              <emma:interpretation id="{DD128BBD-1D69-4451-926B-7CDF9CDCC7E0}" emma:medium="tactile" emma:mode="ink">
                <msink:context xmlns:msink="http://schemas.microsoft.com/ink/2010/main" type="inkWord" rotatedBoundingBox="27762,18549 30574,18479 30602,19625 27790,1969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2020.7871">-1749 17630 0,'0'0'15,"0"0"1,0 0-16,0 0 16,-16-16-1,-31 1-15,-47-1 16,-17 16-16,1 0 16,47 0-1,16 0-15,15 16 16,17-1-1,15-15-15,15 31 16,17 0 0,31 15-16,16 32 15,-1-1-15,-15-15 16,-15-16 0,-1 0-16,-16-15 15,-15 0 1,-16-15-16,0-1 15,0 1-15,-16-1 16,-15 0 0,-1 1-16,-15-16 15,0 0 1,31-16-16,16 16 16</inkml:trace>
          <inkml:trace contextRef="#ctx0" brushRef="#br0" timeOffset="162317.1272">-1544 17830 0,'0'0'0,"0"0"16,0 0-16,0 16 16,16 15-1,-1 0-15,1 15 16,0 0 0,0-15-16,-1 0 15,1 0 1,16 16-16,-32-47 15</inkml:trace>
          <inkml:trace contextRef="#ctx0" brushRef="#br0" timeOffset="162574.9724">-1387 17429 0,'0'0'15,"0"0"-15,0 0 16,0 0-1,0 0-15</inkml:trace>
          <inkml:trace contextRef="#ctx0" brushRef="#br0" timeOffset="163010.3726">-1150 17861 0,'0'0'0,"0"16"16,0-1-16,0 16 16,15 0-1,-15-15-15,0-1 16,0 0-1,0-15-15,0 0 16,0 0-16,0-15 16,16-16-1,0 0-15,0 0 16,-1 0 0,1 16-16,16 15 15,-1 0-15,1 15 16,15 16-1,-15 16-15,-1-1 16,1 0 0,-1-15-16,1 0 15,-1 0 1,-31-31-16</inkml:trace>
          <inkml:trace contextRef="#ctx0" brushRef="#br0" timeOffset="132146.3778">-3545 17846 0,'0'0'0,"0"0"15,0 0 1,0 0-16,16 0 15,16-16-15,-1 1 16,16 0 0,16-1-16,16 1 15,0-1 1,0 16-16,-79 0 16</inkml:trace>
          <inkml:trace contextRef="#ctx0" brushRef="#br0" timeOffset="131920.4038">-2725 17460 0,'0'0'0,"0"0"16,0 0 0,0 0-16,0 0 15,-16 0-15,-31 0 16,-16 0 0,-16 0-16,0 0 15,16 0 1,0 0-16,16 0 15,15 0-15,16 0 16,1 0 0,-1 0-16,16 0 15,0 0 1,-16 15-16,0 16 16,1 15-1,-1 16-15,0 15 16,0 16-16,1-31 15,15 0 1,0-16-16,-16 0 16,16 1-1,0-16-15,-16 0 16,16 0-16,0-16 16,0 0-1,0-15-15</inkml:trace>
          <inkml:trace contextRef="#ctx0" brushRef="#br0" timeOffset="133003.4589">-2536 18016 0,'0'0'0,"0"0"16,0 0-16,0 0 15,0 0 1,0 0-16,-16-16 16,-16 1-1,17 15-15,-17-15 16,1 15 0,-1 0-16,-15 0 15,0 15-15,-32 16 16,16 15-1,15-15-15,1 0 16,0 0-16,15 0 16,1-16-1,15 1-15,0-1 16,16-15 0,0 0-16,0 0 15,0 0 1,16 0-16,31 0 15,1 16-15,15-16 16,-16 0 0,0 15-16,1 1 15,-17-1 1,-15 1-16,0-1 16,-16 0-16,0 16 15,-16 0 1,-16 16-16,-15-1 15,-32 0 1,16-15-16,16-15 16,0-1-1,-1-15-15,48 0 16</inkml:trace>
          <inkml:trace contextRef="#ctx0" brushRef="#br0" timeOffset="161510.9339">-2379 18186 0,'0'0'0,"0"0"15,0 0-15,0 0 16,0 0 0,16 0-16,0 0 15,15 15 1,-31-15-16</inkml:trace>
        </inkml:traceGroup>
        <inkml:traceGroup>
          <inkml:annotationXML>
            <emma:emma xmlns:emma="http://www.w3.org/2003/04/emma" version="1.0">
              <emma:interpretation id="{5758B85E-D58C-4A29-A81C-62582FC3D0A6}" emma:medium="tactile" emma:mode="ink">
                <msink:context xmlns:msink="http://schemas.microsoft.com/ink/2010/main" type="inkWord" rotatedBoundingBox="30878,18005 34354,18068 34330,19415 30853,1935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3936.7855">-95 17630 0,'0'0'15,"0"0"-15,0 0 16,16 0-16,15-16 15,17 1 1,15-1-16,0 1 16,-16-1-1,0 16-15,0 0 16,-15 0 0,-16 16-16,-1-1 15,-15 32-15,-15-1 16,-17 16-1,1-16-15,-1-15 16,16-16 0,16 1-16,0-1 15,16 1-15,16-1 16,15 1 0,0 15-16,0 0 15,1-1 1,-1 1-16,-16-15 15,-15 15 1,-16-16-16,0 16 16,-16 0-16,-15 0 15,-32 0 1,-32 0-16,-15 0 16,16-31-1,31 0-15,15 0 16,48 0-1</inkml:trace>
          <inkml:trace contextRef="#ctx0" brushRef="#br0" timeOffset="164370.4197">724 17800 0,'0'0'16,"-16"15"0,1 16-16,-1 0 15,0 0-15,16 0 16,0 0 0,16-1-16,31 1 15,16 0 1,0-15-16,0-16 15,0 0 1,-16-31-16,1 0 16,-1-15-16,-15-16 15,-17 0 1,-15 16-16,0-1 16,-15 16-1,-17 0-15,-31 16 16,0-1-16,0 16 15,31 0 1,17 0-16,15 0 16,0 0-1,0 0-15</inkml:trace>
          <inkml:trace contextRef="#ctx0" brushRef="#br0" timeOffset="164777.8126">1055 17120 0,'0'0'0,"0"0"15,0 15 1,16 16-16,-1 0 15,17-16-15,15 1 16,-15-1 0,15-15-16,-15 0 15,-17-15 1,1-1-16,-16-15 16,-16 0-1,1-15-15,-17 0 16,-31-1-16,-16 16 15,-15 1 1,15 30-16,32 0 16,15 15-1,16 0-15,16 32 16,48 30 0,-48-77-16</inkml:trace>
          <inkml:trace contextRef="#ctx0" brushRef="#br0" timeOffset="163314.6539">-347 17583 0,'0'0'0,"-16"16"16,-15 45-16,-1 32 16,17 0-1,-1-16-15,16-15 16,16 0 0,-1-16-16,33 1 15,15-1 1,63 31-16,-126-77 15</inkml:trace>
          <inkml:trace contextRef="#ctx0" brushRef="#br0" timeOffset="165928.0943">1244 17290 0,'0'0'0,"0"0"16,0 0-16,0 0 15,0 0 1,0 0-16,0 0 15,0 0 1,0 0-16,0 0 16,0 0-16,-16-16 15,-15 1 1,-16-1-16,-17-15 16,1 0-1,16 16-15,47 15 16</inkml:trace>
          <inkml:trace contextRef="#ctx0" brushRef="#br0" timeOffset="165147.7743">1795 17197 0,'0'0'16,"0"0"-16,0 15 15,16 16 1,0 16-16,0 14 15,-1 48 1,1 61-16,-16-16 16,-16-46-1,-15-15-15,-32-16 16,-47 1-16,110-78 16</inkml:trace>
          <inkml:trace contextRef="#ctx0" brushRef="#br0" timeOffset="169107.4571">2236 17939 0,'0'0'0,"0"0"0,0 0 16,0 0-1,0 0-15,0 0 16,0 0-16,0 0 16,0 0-1,0 0-15,16 0 16,0 0 0,31 0-16,16-16 15,0 1 1,0 15-16,0 0 15,-16 0-15,-15 0 16,-1 0 0,-31 0-16</inkml:trace>
          <inkml:trace contextRef="#ctx0" brushRef="#br0" timeOffset="172351.4533">2882 17722 0,'0'0'16,"0"0"-16,0 0 16,0 0-1,0 0-15,-16 0 16,-15 16 0,-16-1-16,-48 16 15,1 0-15,-17-16 16,33 1-1,15-1-15,15-15 16,17 0 0,15 0-16,16 0 15,0 0-15,0 0 16,47 0 0,16 0-16,16 0 15,0 0 1,0 0-16,-32 0 15,-16 0 1,1 0-16,-32 0 16,0 0-16,0 0 15,-16 0 1,-47 0-16,-31 16 16,-1-1-1,32-15-15,16 0 16,15 0-16,32 0 15,0 0 1,0 0-16,32 0 16,31 0-1,0-15-15,0 15 16,0-16 0,-16 16-16,-15 0 15,-32 0-15,0 0 16,0 0-1,-48 0-15,-30 16 16,-17-1 0,32 1-16,16-1 15,15-15-15,32 0 16,0 0 0,32 0-16,62 0 15,17 0 1,46 0-16,-31-15 15,-126 15 1</inkml:trace>
          <inkml:trace contextRef="#ctx0" brushRef="#br0" timeOffset="171371.9293">3024 17753 0,'0'0'0,"-16"0"16,0-15-16,-15 15 16,-16 0-1,-16 0-15,-16 0 16,-16 15 0,17 1-16,-17-16 15,32 15 1,32-15-16,15 0 15,0 0-15,16 0 16,0 0 0,16 0-16,31 0 15,0 0 1,1 0-16,-1 0 16,-16 0-16,1 0 15,-16 0 1,-16 0-16,0 0 15,0 0 1,-32 0-16,-31 16 16,-16-16-16,16 0 15,0 15 1,32-15-16,15 0 16,16 0-1,0 0-15,0 0 16,47 0-1,16 0-15,0 0 16,-15 0-16,-1 0 16,-16 0-1,-31 0-15</inkml:trace>
        </inkml:traceGroup>
        <inkml:traceGroup>
          <inkml:annotationXML>
            <emma:emma xmlns:emma="http://www.w3.org/2003/04/emma" version="1.0">
              <emma:interpretation id="{598A93B5-157B-4D2C-BD3F-BA1929389A79}" emma:medium="tactile" emma:mode="ink">
                <msink:context xmlns:msink="http://schemas.microsoft.com/ink/2010/main" type="inkWord" rotatedBoundingBox="33866,18799 34462,18785 34467,18959 33871,18973"/>
              </emma:interpretation>
              <emma:one-of disjunction-type="recognition" id="oneOf11">
                <emma:interpretation id="interp11" emma:lang="" emma:confidence="0">
                  <emma:literal>"</emma:literal>
                </emma:interpretation>
                <emma:interpretation id="interp12" emma:lang="" emma:confidence="0">
                  <emma:literal>F</emma:literal>
                </emma:interpretation>
                <emma:interpretation id="interp13" emma:lang="" emma:confidence="0">
                  <emma:literal>=</emma:literal>
                </emma:interpretation>
                <emma:interpretation id="interp14" emma:lang="" emma:confidence="0">
                  <emma:literal>A</emma:literal>
                </emma:interpretation>
                <emma:interpretation id="interp1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175796.9943">2551 17769 0,'0'0'16,"0"0"-16,0 0 15,0 0-15</inkml:trace>
          <inkml:trace contextRef="#ctx0" brushRef="#br0" timeOffset="176022.7061">3024 17769 0,'0'0'0,"-16"0"15,-15 0 1,-17 0-16,-15 15 16,0 1-1,0-1-15,16 0 16,16 1-16,31-16 16</inkml:trace>
          <inkml:trace contextRef="#ctx0" brushRef="#br0" timeOffset="176212.2456">2772 17769 0,'0'0'0,"-16"0"16,-31 15-1,0 1-15,47-16 16</inkml:trace>
          <inkml:trace contextRef="#ctx0" brushRef="#br0" timeOffset="176407.0243">3087 17800 0,'0'0'16,"-32"0"-16,-15 15 15,-32-15 1,-15 0-16,15 0 16,79 0-1</inkml:trace>
          <inkml:trace contextRef="#ctx0" brushRef="#br0" timeOffset="175521.1649">2992 17707 0,'0'0'15,"0"0"-15,0 0 16,0 0-16,0 0 16,0 0-1,0 0-15,0 0 16,-15 15-1,-17 1-15,1-1 16,-1 1-16,1-16 16,-1 15-1,16-15-15,16 0 16,0 0 0,0 0-16,0 0 15,16 0 1,31 0-16,1 0 15,-1 0-15,-31 0 16,-1 0 0,-15 0-16,0 0 15,-15 0 1,-17-15-16,32 15 16</inkml:trace>
          <inkml:trace contextRef="#ctx0" brushRef="#br0" timeOffset="176605.014">3134 17846 0,'0'0'0,"-47"0"15,-16 0-15,-16 0 16,0 0 0,79 0-16</inkml:trace>
          <inkml:trace contextRef="#ctx0" brushRef="#br0" timeOffset="176760.8656">3150 17877 0,'0'0'0,"-47"0"16,47 0-16</inkml:trace>
        </inkml:traceGroup>
        <inkml:traceGroup>
          <inkml:annotationXML>
            <emma:emma xmlns:emma="http://www.w3.org/2003/04/emma" version="1.0">
              <emma:interpretation id="{D98CC1F7-85B0-4DAE-9ED9-AF4B324D4975}" emma:medium="tactile" emma:mode="ink">
                <msink:context xmlns:msink="http://schemas.microsoft.com/ink/2010/main" type="inkWord" rotatedBoundingBox="34600,18296 37022,18236 37056,19627 34634,1968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3519.9067">3686 17861 0,'0'0'15,"0"0"-15,47-15 16,32-16-1,-16 0-15,0 0 16,0 16-16,-16-1 16,0 16-1,-15 0-15,-17 0 16,1 31 0,0 31-16,-16 15 15,-16 16 1,-15 0-16,-1-1 15,1 1-15,15 0 16,0-16 0,16-15-16,0-16 15,0-15 1,0-15-16,0-16 16</inkml:trace>
          <inkml:trace contextRef="#ctx0" brushRef="#br0" timeOffset="173737.27">3875 18279 0,'0'0'15,"0"0"-15,31-16 16,16 1-1,16-1-15,16 1 16,47-1 0,-16 1-16,-110 15 15</inkml:trace>
          <inkml:trace contextRef="#ctx0" brushRef="#br0" timeOffset="174289.0454">4568 18016 0,'0'0'0,"0"0"16,31 0 0,16 0-16,16 0 15,0 0 1,32 0-16,15-16 16,0 16-16,-110 0 15</inkml:trace>
          <inkml:trace contextRef="#ctx0" brushRef="#br0" timeOffset="174071.9959">4599 17707 0,'0'0'0,"0"0"15,32 0 1,15 0-16,0 0 16,0 0-1,1 0-15,-17-16 16,16 16-1,-47 0-15</inkml:trace>
          <inkml:trace contextRef="#ctx0" brushRef="#br0" timeOffset="174674.8086">5324 17722 0,'0'0'15,"0"0"-15,0 16 16,0-1-1,0 1-15,16-1 16,-1 1-16,33-1 16,-1 0-1,0 1-15,16-16 16,-16-16 0,1 1-16,-17-16 15,-15 0-15,0 0 16,-16 0-1,0 16-15,-16-1 16,-16 1 0,-15 15-16,-16 0 15,0 15 1,16 1-16,15-1 16,17 16-16,15 0 15,0-31 1</inkml:trace>
          <inkml:trace contextRef="#ctx0" brushRef="#br0" timeOffset="173116.0118">3292 17568 0,'0'0'15,"0"0"1,31 0-16,17 0 15,15 0-15,31 0 16,64-16 0,-48 16-16,-110 0 15</inkml:trace>
          <inkml:trace contextRef="#ctx0" brushRef="#br0" timeOffset="172890.8411">3906 17243 0,'0'0'0,"0"0"16,-16 0-16,-15-15 15,-16-1 1,-16 16-16,0 0 15,0 0-15,-16 0 16,16 0 0,16 0-16,-1 0 15,33 16 1,-1-1-16,0 1 16,16-1-1,0 31-15,0 16 16,0 0-16,0 62 15,0-1 1,0-30-16,0-16 16,0-15-1,0-31-15,0 0 16,0-31-16</inkml:trace>
        </inkml:traceGroup>
      </inkml:traceGroup>
    </inkml:traceGroup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48:58.4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9313F9-E8FD-44EF-9F5E-D76819767596}" emma:medium="tactile" emma:mode="ink">
          <msink:context xmlns:msink="http://schemas.microsoft.com/ink/2010/main" type="inkDrawing" rotatedBoundingBox="5795,20640 5878,18722 5974,18727 5892,20644" semanticType="verticalRange" shapeName="Other">
            <msink:sourceLink direction="with" ref="{5EACEB24-5957-4B94-876F-41FD8233CD69}"/>
            <msink:sourceLink direction="with" ref="{1AE5BD50-03C5-4FD4-8225-ACA2B6DE1C03}"/>
          </msink:context>
        </emma:interpretation>
      </emma:emma>
    </inkml:annotationXML>
    <inkml:trace contextRef="#ctx0" brushRef="#br0">-347 5292 0,'0'0'0,"0"0"15,0 0 1,0 0-16,0 0 15,0 0 1,0 0-16,0 0 16,0 15-16,-16 1 15,0-1 1,0 16-16,1 16 16,-1-1-1,0 16-15,16 0 16,-16-1-16,16 1 15,0 16 1,0 30-16,-15 0 16,15 16-1,0-16-15,0-16 16,0-14 0,0-1-16,0 16 15,0-1-15,0 17 16,0-17-1,0-14-15,0-17 16,0-14 0,0-1-16,0-15 15,0 0-15,0-16 16,0 1 0,0-1-16,0-15 15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3:09.14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3EA11A-E03E-4E55-92FA-BF6BC09743B3}" emma:medium="tactile" emma:mode="ink">
          <msink:context xmlns:msink="http://schemas.microsoft.com/ink/2010/main" type="inkDrawing" rotatedBoundingBox="23732,9659 24142,16543 23468,16583 23059,9699" semanticType="verticalRange" shapeName="Other">
            <msink:sourceLink direction="with" ref="{967BCF8C-5D11-4940-8F51-91F0F3597CF1}"/>
          </msink:context>
        </emma:interpretation>
      </emma:emma>
    </inkml:annotationXML>
    <inkml:trace contextRef="#ctx0" brushRef="#br0">312 0 0,'0'0'0,"0"0"15,0 0 1,0 0-16,0 0 16,0 0-16,0 0 15,-14 13 1,14-13-16,-13 27 15,-1-1 1,0 1-16,-13 26 16,0 14-16,-13 26 15,-1 0 1,0 13-16,1 27 16,13 26-1,13-39-15,14-14 16,14 27-1,13 27-15,13 26 16,28-27-16,13 14 16,1 0-1,-1-40-15,-13-14 16,-14-39 0,14 0-16,-14-14 15,-14-13-15,1 1 16,-14-28-1,0 1-15,-27-14 16,0 0 0,-13 1-16,-1 12 15,-13-13 1,0 14-16,-14 0 16,1-1-16,-1 1 15,0-1 1,1 14-16,-1 0 15,0 0 1,1 13-16,-1 0 16,1 14-16,12 13 15,15 26 1,-1 27-16,14-27 16,14 40-1,-1 40-15,15 0 16,-1-26-1,13 79-15,1-39 16,-14-28-16,14 54 16,-1-13-1,-13-40-15,14 13 16,-14 53 0,0-93-16,-13-13 15,-1 27 1,-13-28-16,-13-12 15,-1-27-15,-13-26 16,0-14 0,0-13-16,-14 13 15,41-53 1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2:43.94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359A31-82AA-4FCA-816A-2CF0B9988B2B}" emma:medium="tactile" emma:mode="ink">
          <msink:context xmlns:msink="http://schemas.microsoft.com/ink/2010/main" type="writingRegion" rotatedBoundingBox="33362,15488 23892,15317 23961,11523 33431,11694"/>
        </emma:interpretation>
      </emma:emma>
    </inkml:annotationXML>
    <inkml:traceGroup>
      <inkml:annotationXML>
        <emma:emma xmlns:emma="http://www.w3.org/2003/04/emma" version="1.0">
          <emma:interpretation id="{1473F404-52BA-40D9-872B-737AD7CDF249}" emma:medium="tactile" emma:mode="ink">
            <msink:context xmlns:msink="http://schemas.microsoft.com/ink/2010/main" type="paragraph" rotatedBoundingBox="32771,15576 27369,15346 27428,13955 32830,14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0D766-D2DF-4E5B-87B8-1B6AC6EA5740}" emma:medium="tactile" emma:mode="ink">
              <msink:context xmlns:msink="http://schemas.microsoft.com/ink/2010/main" type="line" rotatedBoundingBox="32771,15576 27369,15346 27428,13955 32830,14185"/>
            </emma:interpretation>
          </emma:emma>
        </inkml:annotationXML>
        <inkml:traceGroup>
          <inkml:annotationXML>
            <emma:emma xmlns:emma="http://www.w3.org/2003/04/emma" version="1.0">
              <emma:interpretation id="{409E308A-61BE-421D-9B59-760543A1F014}" emma:medium="tactile" emma:mode="ink">
                <msink:context xmlns:msink="http://schemas.microsoft.com/ink/2010/main" type="inkWord" rotatedBoundingBox="32773,15532 30405,15431 30462,14084 32830,14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-352 13875 0,'0'0'0,"0"0"15,13 14-15,1 12 16,-1 1-1,1 39-15,-1-13 16,-13 14 0,-13-14-16,-1 0 15,1-13 1,-14 0-16,-14 0 16,41-40-16</inkml:trace>
          <inkml:trace contextRef="#ctx0" brushRef="#br0" timeOffset="1252.2451">-623 13184 0,'0'0'0,"-41"27"16,-40 39-16,-41 27 15,-27-13 1,-27 0-16,67-40 16,28-14-16,27-26 15,0 0 1,27-13-16,13 0 15,1-14 1,13 0-16,0 14 16,13 0-1,1 13-15,-1 0 16,14 13-16,-13 27 16,-14 0-1,-14 40-15,14-80 16</inkml:trace>
          <inkml:trace contextRef="#ctx0" brushRef="#br0" timeOffset="701.4237">-596 14115 0,'0'0'15,"0"0"-15,0 0 16,0 0-16,0 13 15,-27 27 1,0 0-16,-28-1 16,1 1-1,-13-13-15,-1-1 16,-13-12 0,-14-1-16,0-26 15,27 13-15,14-14 16,13 1-1,14 0-15,0 13 16,0 0 0,13 0-16,1 13 15,-1 0 1,-13 1-16,0-1 16,0 0-16,-14 1 15,-13-14 1,0 0-16,13-14 15,14 1 1,14 0-16,-1-1 16,14 1-1,0 0-15,0 0 16,14-1-16,-1 1 16,1 0-1,-1 13-15,1 0 16,0 0-1,-14 0-15,0 0 16,0 0-16,0 0 16,-14 13-1,-27 0-15,1 1 16,-1-14 0,0 0-16,1-14 15,13 1-15,13-14 16,1 1-1,13-14-15,0 0 16,13-13 0,14 0-16,14 13 15,-41 40 1</inkml:trace>
          <inkml:trace contextRef="#ctx0" brushRef="#br0" timeOffset="889.4617">-1680 13915 0,'0'0'16,"14"0"-1,80-13-15,55 0 16,-149 13-1</inkml:trace>
          <inkml:trace contextRef="#ctx0" brushRef="#br0" timeOffset="2326.7957">-2588 14208 0,'0'0'16,"0"0"-1,14 13-15,0 0 16,13 14-16,0-1 16,-14 1-1,-13 13-15,-13 0 16,-14-14 0,0-13-16,-1 1 15,1-14 1,0 0-16,14 0 15,-1-14-15,14 1 16,0 0 0,27-27-16,0 13 15,-27 27 1</inkml:trace>
        </inkml:traceGroup>
        <inkml:traceGroup>
          <inkml:annotationXML>
            <emma:emma xmlns:emma="http://www.w3.org/2003/04/emma" version="1.0">
              <emma:interpretation id="{C017FF1D-3B49-4738-8662-2C0D23A9C575}" emma:medium="tactile" emma:mode="ink">
                <msink:context xmlns:msink="http://schemas.microsoft.com/ink/2010/main" type="inkWord" rotatedBoundingBox="31354,15386 31050,15373 31059,15173 31362,151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3.2684">-1721 14380 0,'0'0'16,"0"0"-1,0 0-15,0 0 16,-27 14-16,-13-14 16,-14 0-1,-1 0-15,15-14 16,-1 1-1,14 0-15,13-14 16,14-13-16,0 0 16,14 14-1,13 13-15,14-1 16,-1 14 0,1 14-16,0-1 15,-14 0 1,-14 14-16,-13-14 15,-13 14-15,-1-1 16,-26 14 0,40-40-16</inkml:trace>
        </inkml:traceGroup>
        <inkml:traceGroup>
          <inkml:annotationXML>
            <emma:emma xmlns:emma="http://www.w3.org/2003/04/emma" version="1.0">
              <emma:interpretation id="{E44D3A12-69E4-44B0-97F3-2E57584C326E}" emma:medium="tactile" emma:mode="ink">
                <msink:context xmlns:msink="http://schemas.microsoft.com/ink/2010/main" type="inkWord" rotatedBoundingBox="28938,15413 27369,15346 27415,14262 28985,143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27.898">-4091 13344 0,'0'0'0,"0"0"16,-14 13 0,-13 14-16,-54 12 15,-68 1 1,-14 0-16,14-13 16,-27-1-16,-27 1 15,40-14 1,28 14-16,27-14 15,13-13 1,27 0-16,27 0 16,28 0-16,13 0 15,0 0 1</inkml:trace>
          <inkml:trace contextRef="#ctx0" brushRef="#br0" timeOffset="3510.3173">-4322 13968 0,'0'0'16,"0"0"0,0 0-16,14 14 15,0-1-15,13 27 16,0 0-1,0 13-15,0-13 16,-13 0 0,-1-14-16,-13 1 15,0-1 1,-13 1-16,-15 13 16,-12-14-16,-14 1 15,13-14 1,41-13-16</inkml:trace>
        </inkml:traceGroup>
        <inkml:traceGroup>
          <inkml:annotationXML>
            <emma:emma xmlns:emma="http://www.w3.org/2003/04/emma" version="1.0">
              <emma:interpretation id="{4CB4A170-A3C8-47E1-B2A6-1328043EE8AC}" emma:medium="tactile" emma:mode="ink">
                <msink:context xmlns:msink="http://schemas.microsoft.com/ink/2010/main" type="inkWord" rotatedBoundingBox="28720,14329 27778,14288 27785,14128 28727,14169"/>
              </emma:interpretation>
              <emma:one-of disjunction-type="recognition" id="oneOf3">
                <emma:interpretation id="interp3" emma:lang="" emma:confidence="1">
                  <emma:literal>7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4505.5267">-5297 13304 0,'0'0'16,"54"-14"0,55-12-16,80-1 15,69 1-15,80-1 16</inkml:trace>
        </inkml:traceGroup>
        <inkml:traceGroup>
          <inkml:annotationXML>
            <emma:emma xmlns:emma="http://www.w3.org/2003/04/emma" version="1.0">
              <emma:interpretation id="{9F6B2507-DDBC-47B2-86E0-644F3CA354CB}" emma:medium="tactile" emma:mode="ink">
                <msink:context xmlns:msink="http://schemas.microsoft.com/ink/2010/main" type="inkWord" rotatedBoundingBox="29978,15330 28301,15258 28330,14582 30007,1465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34.2767">-4674 13769 0,'0'0'0,"0"0"16,14 13-1,-1 14-15,14 39 32,-13 41-32,-14-14 15,0-40-15,-14-13 16,-13 0-1,0-14-15,0-13 16,14-13 0,-1 0-16,1-13 15,-1-13 1,0-1-16,14 0 16,0 14-16,14 0 15,-14 13 1,0 0-16,0 13 15,0 27 1,-14 0-16,14 13 16,0-53-16</inkml:trace>
          <inkml:trace contextRef="#ctx0" brushRef="#br0" timeOffset="8059.4742">-3333 14168 0,'0'0'16,"0"0"-1,0 0-15,0 0 16,0 13-1,14 0-15,-1 1 16,15-1-16,-1 0 16,0 0-1,0 1-15,0-14 16,-13 0 0,-1-14-16,14-12 15,-13-1-15,-1-13 16,-13 1-1,0-1-15,0 26 16,-13-12 0,-1 12-16,1 1 15,-14 0 1,-1 13-16,-12 0 16,-14 13-16,-1 14 15,1-1 1,14 1-16,-1 0 15,14-1 1,0-13-16,13 1 16,14-14-16</inkml:trace>
          <inkml:trace contextRef="#ctx0" brushRef="#br0" timeOffset="15025.1599">-3604 14221 0,'0'0'0,"0"0"15,0 0 1,0 0-16,0 0 16,0-13-1,0-1-15,14 1 16,0-14-16,-1-12 16,1 12-1,-1 0-15,1 1 16,-1-1-1,1 1-15,-1 12 16,-13 1 0,0 0-16,0-1 15,0 14-15,0-13 16,-13 0 0,-1 0-16,1 13 15,-14 0-15,0 0 16,-1 0-1,15 0-15,-1 0 16,1 0 0,13 0-16,0 0 15,0 0 1,0 13-16,0 13 16,13 14-16,1 0 15,-1 0 1,1 0-16,-14-40 15</inkml:trace>
          <inkml:trace contextRef="#ctx0" brushRef="#br0" timeOffset="15799.3973">-3495 14181 0,'0'0'16,"0"0"-16,0 0 16,0 0-1,0 0-15,0 0 16,-14 13 0,1 1-16,-1-14 15,1 0-15,-14 0 16,-1 0-1,-12 0-15,-14-14 16,13 1 0,0 0-16,14-1 15,0-12 1,0-1-16,14-13 16,-1-13-16,14 0 15,0-13 1,14-1-16,-1 1 15,1-1 1,-1 14-16,-13 53 16</inkml:trace>
        </inkml:traceGroup>
        <inkml:traceGroup>
          <inkml:annotationXML>
            <emma:emma xmlns:emma="http://www.w3.org/2003/04/emma" version="1.0">
              <emma:interpretation id="{D4C89E9E-03CD-4918-B34B-15DD5EEA8C86}" emma:medium="tactile" emma:mode="ink">
                <msink:context xmlns:msink="http://schemas.microsoft.com/ink/2010/main" type="inkWord" rotatedBoundingBox="28244,15261 28185,15258 28200,14912 28259,14914"/>
              </emma:interpretation>
              <emma:one-of disjunction-type="recognition" id="oneOf5"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1</emma:literal>
                </emma:interpretation>
                <emma:interpretation id="interp13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6862.0367">-4890 14274 0,'0'0'16,"0"0"-16,0 0 15,0 0 1,0 0-16,0-13 15,13-1 1,-13 1-16,0 0 16,0-14-16,0 1 15,0-1 1,0 1-16,0-14 16,0 0-1,0 0-15,14 13 16,-14 14-1,0 0-15,0-1 16,0 14-16,0 0 16,0 0-1,0 0-15,13 27 16,1 26 0,-1 27-16,-13-80 15</inkml:trace>
        </inkml:traceGroup>
      </inkml:traceGroup>
    </inkml:traceGroup>
    <inkml:traceGroup>
      <inkml:annotationXML>
        <emma:emma xmlns:emma="http://www.w3.org/2003/04/emma" version="1.0">
          <emma:interpretation id="{A1527A4E-87CC-4AEC-81BB-2C5287DCF3F1}" emma:medium="tactile" emma:mode="ink">
            <msink:context xmlns:msink="http://schemas.microsoft.com/ink/2010/main" type="paragraph" rotatedBoundingBox="33387,14101 23918,13930 23961,11523 33431,11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A1CAE-B017-429F-93CA-AE51EEA458F6}" emma:medium="tactile" emma:mode="ink">
              <msink:context xmlns:msink="http://schemas.microsoft.com/ink/2010/main" type="line" rotatedBoundingBox="33387,14101 23918,13930 23961,11523 33431,11694"/>
            </emma:interpretation>
          </emma:emma>
        </inkml:annotationXML>
        <inkml:traceGroup>
          <inkml:annotationXML>
            <emma:emma xmlns:emma="http://www.w3.org/2003/04/emma" version="1.0">
              <emma:interpretation id="{8E0CE39F-6183-4432-A662-BCDB8B51E239}" emma:medium="tactile" emma:mode="ink">
                <msink:context xmlns:msink="http://schemas.microsoft.com/ink/2010/main" type="inkWord" rotatedBoundingBox="33391,13877 27040,13762 27076,11770 33427,1188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3935.5188">-298 12427 0,'0'0'0,"0"0"16,0 0-16,0 0 15,0 0 1,0 0-16,0 0 16,0 0-1,0 0-15,0 0 16,27-14-16,27 1 16,27 0-1,1-1-15,-15 14 16,1 0-1,0 0-15,-14 0 16,14 0 0,-14 0-16,-54 0 15</inkml:trace>
          <inkml:trace contextRef="#ctx0" brushRef="#br0" timeOffset="-13570.4826">162 12147 0,'0'0'15,"0"0"-15,0 0 16,0 0-16,0 0 16,0 0-1,0 14-15,0 12 16,0 28-1,-13-1-15,13 26 16,0 14-16,0-93 16</inkml:trace>
          <inkml:trace contextRef="#ctx0" brushRef="#br0" timeOffset="-13000.0301">-461 12400 0,'0'0'0,"0"0"16,0 13 0,0 1-16,-13 25 15,-14 15 1,-14 12-16,0 1 16,-13-14-16,14-13 15,40-40 1</inkml:trace>
          <inkml:trace contextRef="#ctx0" brushRef="#br0" timeOffset="-12594.0849">-948 12666 0,'0'0'16,"0"0"-16,0 0 15,0 0 1,0 0-16,0 0 16,-14-13-1,1-1-15,13 1 16,0 0 0,0-1-16,0 1 15,0 0-15,0-1 16,0 14-1,0 0-15,0 0 16,0 0 0,0 0-16,0 0 15,0 27-15,0 13 16,-14 13 0,-13-13-16,0 13 15,-14-13 1,-13-13-16,0-1 15,54-26 1</inkml:trace>
          <inkml:trace contextRef="#ctx0" brushRef="#br0" timeOffset="-12091.7416">-434 11802 0,'0'0'0,"0"0"16,-13 13 0,-28 14-16,-27 13 15,-13-14-15,13-12 16,1-1-1,13 0-15,13-13 16,0 0 0,14 0-16,14 0 15,-1 13-15,1 1 16,-1 12 0,0 41-16,1-14 15,13 13 1,-14-12-16,1-1 15,-14-13-15,-14-1 16,-27 1 0,-13-13-16,13-14 15,14-13 1,13-13-16,1-14 16,13-13-1,13-13-15,1-26 16,26-1-16,28 13 15,-41 67 1</inkml:trace>
          <inkml:trace contextRef="#ctx0" brushRef="#br0" timeOffset="-11806.9874">-1043 11629 0,'0'0'15,"0"0"-15,13-26 16,1-28 0,-1 1-16,1-40 15,-14 27-15,0-14 16,-14 14 0,-13 12-16,-13 15 15,-14 25 1,-1 14-16,1 14 15,13 12 1,28 14-16,13 13 16,27 27-16,-27-80 15</inkml:trace>
          <inkml:trace contextRef="#ctx0" brushRef="#br0" timeOffset="-10700.1611">-1572 10911 0,'0'0'0,"0"0"15,0 0 1,-13-13-16,-14 0 16,-14 13-1,-13 0-15,0 13 16,-14 14 0,14-1-16,13 14 15,14 0-15,14 0 16,13 13-1,0 14-15,0-1 16,0 0 0,0 1-16,-14-27 15,1-14 1,-15-12-16,1-14 16,-13-14-16,-1-12 15,14-1 1,0 1-16,13-1 15,14-13 1,14-13-16,-14 53 16</inkml:trace>
          <inkml:trace contextRef="#ctx0" brushRef="#br0" timeOffset="-11103.761">-2195 12001 0,'0'0'15,"0"0"-15,0 0 16,14 0 0,27 0-16,13 14 15,13-1-15,1 0 16,-14 14 0,1-1-16,-15 1 15,-13-1 1,-13 1-16,-1 0 15,-13-1 1,0-12-16,-27 12 16,-13-13-16,-42 1 15,15-14 1,12 0-16,1-27 16,27 1-1,0-1-15,14 0 16,-1 1-16,14 12 15,14 1 1,-1 0-16,14 13 16,0 0-1,-13 13-15,-1 0 16,-13 1 0,0 12-16,-13 1 15,-14 0-15,0-14 16,-14 0-1,-13-13-15,0-13 16,-14-14 0,14 1-16,13-14 15,14 0-15,27 0 16,13-13 0,15-14-16,12 1 15,14-14 1,14 0-16,-68 80 15</inkml:trace>
          <inkml:trace contextRef="#ctx0" brushRef="#br0" timeOffset="-8340.5167">-2682 11815 0,'0'0'0,"0"0"15,0 0 1,0 0-16,0 0 15,0 27 1,-14 26-16,-13 13 16,0 14-16,0-27 15,0-13 1,13-13-16,1-27 16,-1 0-1,1-14-15,-1-12 16,0-1-16,1 1 15,-1 12 1,14 1-16,0 13 16,0 0-1,0 0-15,-13 13 16,-14 27 0,0 0-16,-14 13 15,-13 1-15,-14-1 16,0-13-1,1 26-15,67-66 16</inkml:trace>
          <inkml:trace contextRef="#ctx0" brushRef="#br0" timeOffset="-8102.8358">-2967 12719 0,'0'0'16,"0"0"-16,0 0 15</inkml:trace>
          <inkml:trace contextRef="#ctx0" brushRef="#br0" timeOffset="-7285.7417">-3604 11323 0,'0'0'16,"28"0"-16,53-13 16,54 0-1,-26 0-15,-28 13 16,-81 0-16</inkml:trace>
          <inkml:trace contextRef="#ctx0" brushRef="#br0" timeOffset="-6693.9801">-3387 10845 0,'0'0'0,"-13"0"16,-14-13-16,-28 13 16,-53 0-1,-27 13-15,-1 14 16,1 26 0,40 0-16,14 0 15,13-13-15,0 0 16,41-27-1,13 14-15,14-14 16,0 14 0,0-27-16</inkml:trace>
          <inkml:trace contextRef="#ctx0" brushRef="#br0" timeOffset="-7501.3707">-2588 11483 0,'0'0'16,"0"0"-16,0 27 15,0-1-15,0 14 16,-13-13-1,-1-1-15,1 1 16,-1-14 0,1 0-16,-1 1 15,1-1 1,-1 0-16,-13 0 16,0 1-16,0-1 15,0 0 1,-14 14-16,0-14 15,-13 1 1,-27-1-16,-27 0 16,-1-13-16,1 0 15,13 0 1,-13 0-16,-1-13 16,28 13-1,13 0-15,28 0 16,13 0-1,13 0-15,14 0 16,0 0-16,27 0 16,27 13-1,28-13-15,39 0 16,28 13 0,-27-13-16,-27 0 15,-95 0 1</inkml:trace>
          <inkml:trace contextRef="#ctx0" brushRef="#br0" timeOffset="-7009.8179">-4281 11762 0,'0'0'0,"0"13"16,14 41 0,-1-1-16,28 53 15,-14-26 1,0-27-16,0-13 16,0-14-16,-27-26 15</inkml:trace>
          <inkml:trace contextRef="#ctx0" brushRef="#br0" timeOffset="-6259.5042">-4579 12054 0,'0'0'16,"0"0"-16,0 0 16,-13 0-1,-15 14-15,1-14 16,14 0-16,-1 0 15,1-14 1,-1 1-16,14 0 16,0 0-1,14-14-15,13 0 16,13 1 0,15 13-16,-15 13 15,-13 0-15,0 13 16,-13 0-1,0 27-15,-28 13 16,-27 14 0,-13-1-16,-14 1 15,14-14 1,0-13-16,13-14 16,1 1-16,40-27 15</inkml:trace>
          <inkml:trace contextRef="#ctx0" brushRef="#br0" timeOffset="-6041.6308">-4972 12094 0,'0'0'0,"0"0"16,0 0-1,0 14-15,0 12 16,-13 14-1,-14 13-15,-14 0 16,0-13-16,1 0 16,-1-13-1,0-1-15,41-26 16</inkml:trace>
          <inkml:trace contextRef="#ctx0" brushRef="#br0" timeOffset="-5403.6379">-5121 11177 0,'0'0'0,"0"0"15,14 14-15,-1-1 16,1 13-1,13 28-15,-13 12 16,-1 14 0,-26 0-16,-15-14 15,-26 0-15,-27 1 16,0-14 0,-28-13-16,-13-13 15,-27-14 1,14-26-16,54-14 15,13 0 1,27-13-16,14-13 16,27 0 15,109-53-31,-109 106 16</inkml:trace>
          <inkml:trace contextRef="#ctx0" brushRef="#br0" timeOffset="-5806.6684">-5324 12054 0,'0'0'0,"0"0"16,0 14-16,0 12 15,0 14 1,-14 13-16,-13 1 15,0-15 1,-13 1-16,-1-13 16,0-1-16,41-26 15</inkml:trace>
          <inkml:trace contextRef="#ctx0" brushRef="#br0" timeOffset="-5275.7306">-5541 11523 0,'0'0'0,"0"0"16</inkml:trace>
        </inkml:traceGroup>
        <inkml:traceGroup>
          <inkml:annotationXML>
            <emma:emma xmlns:emma="http://www.w3.org/2003/04/emma" version="1.0">
              <emma:interpretation id="{DC9DCA63-3F5A-4CCC-9EDE-48F27251944E}" emma:medium="tactile" emma:mode="ink">
                <msink:context xmlns:msink="http://schemas.microsoft.com/ink/2010/main" type="inkWord" rotatedBoundingBox="26645,13979 23918,13930 23961,11523 26689,1157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979.8224">-6760 12041 0,'0'0'16,"0"0"-16,0 0 16,0 0-1,0 0-15,0-26 16,0-1 0,14-13-16,13-13 15,0-13-15,0-1 16,14 14-1,-1 13-15,1 13 16,-1 14 0,-12 0-16,-15 13 15,14 13 1,-13 14-16,-1-1 16,-13 14-16,0 0 15,-13 0 1,-28 0-16,-13 0 15,-14 13 1,0-13-16,1-14 16,-15 1-16,15-14 15,13-13 1,-1-13-16,28 0 16,14-1-1,13 1-15,0 0 16,0-1-1,13 1-15,1 13 16,-14 0-16,13 13 16,1 1-1,-14 26-15,0 13 16,-14-13 0,-26 26-16,-28-13 15,-27 14 1,0-14-16,95-53 15</inkml:trace>
          <inkml:trace contextRef="#ctx0" brushRef="#br0" timeOffset="-2786.1376">-6895 12506 0,'0'0'16,"0"0"-16</inkml:trace>
          <inkml:trace contextRef="#ctx0" brushRef="#br0" timeOffset="-1051.9676">-6855 10579 0,'0'0'0,"0"0"16,-40 27-1,-96 53-15,-40 66 16,0 13-16,-54 1 16,40-1-1,190-159-15</inkml:trace>
          <inkml:trace contextRef="#ctx0" brushRef="#br0" timeOffset="-2500.9687">-7424 11270 0,'0'0'0,"0"0"16,27 53 0,0 54-16,1 26 15,-15-27-15,-13 27 16,0-40 0,0-27-16,0-12 15,0-54 1</inkml:trace>
          <inkml:trace contextRef="#ctx0" brushRef="#br0" timeOffset="-2274.1321">-7532 12121 0,'0'0'0,"0"0"16,-14 0-16,-26 13 15,-55 0 1,-13 1-16,13-1 16,0 0-1,14 1-15,-1-1 16,28 0 0,54-13-16</inkml:trace>
          <inkml:trace contextRef="#ctx0" brushRef="#br0" timeOffset="-2057.5447">-7993 12639 0,'0'0'0,"0"0"16,0 0 0,0 0-16,0 0 15</inkml:trace>
          <inkml:trace contextRef="#ctx0" brushRef="#br0" timeOffset="-1593.1706">-8169 11775 0,'0'0'16,"0"0"-1,0 14-15,0-1 16,0 0 0,0 1-16,0-1 15,0-13-15,0 0 16,0 0 0,-13 0-16,-1 0 15,1 0 1,-1 13-16,-13 0 15,-14 1-15,1-1 16,-1 0 0,-13 1-16,13-14 15,1 0 1,-1 0-16,14 0 16,0 0-16,13 0 15,1 0 1,-1 0-16,1 0 15,13 0 1</inkml:trace>
          <inkml:trace contextRef="#ctx0" brushRef="#br0" timeOffset="-1308.4757">-9158 12945 0,'0'0'0,"27"0"15,41-27-15,81-39 16,54-27 0,1 0-16,-204 93 15</inkml:trace>
          <inkml:trace contextRef="#ctx0" brushRef="#br0" timeOffset="21745.5006">-7884 11775 0,'0'0'0,"0"0"16,0 0-16,0 0 16,0 0-1,0 0-15,0 0 16,0 0-1,0 0-15,0 0 16,0 0-16,0 0 16,-14 14-1,1-1-15,-1 0 16,1-13 0,-1 0-16,14 0 15,-14 0 1,1 0-16,-1 0 15,14 0-15,0 0 16,0 0 0,0-13-16,-13 0 15,13-14 1,0-13-16,0 0 16,0 0-1,0 14-15,0 13 16,0-1-16,0 14 15,0 0 1,0 0-16,-14 14 16,1 12-1,-14 14-15,0 0 16,-28 26-16,-39 14 16,-28 13-1,122-93-15</inkml:trace>
        </inkml:traceGroup>
      </inkml:traceGroup>
    </inkml:traceGroup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3:41.4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7BCF8C-5D11-4940-8F51-91F0F3597CF1}" emma:medium="tactile" emma:mode="ink">
          <msink:context xmlns:msink="http://schemas.microsoft.com/ink/2010/main" type="writingRegion" rotatedBoundingBox="22818,18927 972,19182 847,8462 22693,8207">
            <msink:destinationLink direction="with" ref="{893EA11A-E03E-4E55-92FA-BF6BC09743B3}"/>
          </msink:context>
        </emma:interpretation>
      </emma:emma>
    </inkml:annotationXML>
    <inkml:traceGroup>
      <inkml:annotationXML>
        <emma:emma xmlns:emma="http://www.w3.org/2003/04/emma" version="1.0">
          <emma:interpretation id="{00D666C2-56E2-47E2-8EB1-5AC68840868D}" emma:medium="tactile" emma:mode="ink">
            <msink:context xmlns:msink="http://schemas.microsoft.com/ink/2010/main" type="paragraph" rotatedBoundingBox="22818,18927 996,19182 935,13918 22756,13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712E9-5125-47BF-8D22-A6F07F564382}" emma:medium="tactile" emma:mode="ink">
              <msink:context xmlns:msink="http://schemas.microsoft.com/ink/2010/main" type="line" rotatedBoundingBox="22818,18927 996,19182 935,13918 22756,13663"/>
            </emma:interpretation>
          </emma:emma>
        </inkml:annotationXML>
        <inkml:traceGroup>
          <inkml:annotationXML>
            <emma:emma xmlns:emma="http://www.w3.org/2003/04/emma" version="1.0">
              <emma:interpretation id="{AF727595-6960-423E-9299-8D433F6A03A8}" emma:medium="tactile" emma:mode="ink">
                <msink:context xmlns:msink="http://schemas.microsoft.com/ink/2010/main" type="inkWord" rotatedBoundingBox="22784,16037 18276,16090 18249,13716 22756,136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-11312 14274 0,'0'0'15,"0"0"1,0 0-16,0 0 16,0 0-1,-13 13-15,-28 14 16,-27 13-16,-13-14 16,13 1-1,14-14-15,0 0 16,13 1-1,14-14-15,0 0 16,14 0 0,13 0-16,-14 13 15,14-13-15,0 27 16,0 13 0,0 13-16,-13 53 15,-14-26 1,-1-27-16,1 0 15,0-13 1,-27 0-16,0-14 16,-27 1-16,-1-27 15,1 0 1,27-27-16,0-12 16,13-28-1,14-26-15,27 13 16,27 1-16,27 12 15,14 14 1,-68 53-16</inkml:trace>
          <inkml:trace contextRef="#ctx0" brushRef="#br0" timeOffset="-562.0381">-11461 14965 0,'0'0'0,"0"0"15,-13 0 1,-1 0-16,-13 0 16,-13-13-1,-1 0-15,0-1 16,14 1-16,14-14 15,-1 1 1,14-1-16,0 14 16,14-14-1,13 1-15,0-1 16,-14 14-16,1 13 16,-1 0-1,1 13-15,-14 0 16,14 14-1,-14 13-15,-14-14 16,-13 14 0,-41 14-16,14-15 15,-14 1-15,14-13 16,13-1 0,41-26-16</inkml:trace>
          <inkml:trace contextRef="#ctx0" brushRef="#br0" timeOffset="366.3356">-11772 14128 0,'0'0'15,"13"-27"-15,1-13 16,13-13 0,14-13-16,-28-14 15,-13 0 1,0 0-16,-13 27 15,-28 0-15,-13 13 16,0 27 0,-1 13-16,-12 27 15,13-1 1,13 1-16,14-1 16,13 14-1,28 13-15,26 14 16,42 13-16,40-27 15,-122-53 1</inkml:trace>
          <inkml:trace contextRef="#ctx0" brushRef="#br0" timeOffset="1715.6179">-12978 14168 0,'0'0'16,"14"-14"0,67-52-16,41-14 15,81 14-15,-203 66 16</inkml:trace>
          <inkml:trace contextRef="#ctx0" brushRef="#br0" timeOffset="1517.8362">-12897 14354 0,'0'0'0,"0"0"15,0 0-15,0 0 16,0 0 0,0 13-16,0 14 15,0 12-15,0 15 16,0 12 0,0-13-16,-13-13 15,-1-13 1,-13-14-16,0 0 15,0-13 1,0 0-16,-14-13 16,1-14-16,-1-12 15,0-1 1,14 0-16,0 0 16,14 13-1,-1 1-15,14 12 16,0 14-1,0 0-15,0 0 16,0 14-16,0-1 16,14 27-1,-1 0-15,-13-14 16,0-12 0,0-1-16,0-13 15,0 0-15,-13 0 16,-1 0-1,-13-13-15,-14-1 16,-13 14 0,-14 0-16,14 14 15,0 12 1,0 14-16,0 0 16,0 26-16,26-26 15,-12 13 1,26-13-16,1 0 15,-1-13 1,14-1-16,0-12 16,0-14-16</inkml:trace>
          <inkml:trace contextRef="#ctx0" brushRef="#br0" timeOffset="2020.36">-11406 12692 0,'0'0'0,"0"0"16,-28 0 0,-26 14-16,-41 26 15,-40 26 1,0 14-16,-42 39 16,-39 1-1,12 53-15,28-14 16,-13-26-1,-1 0-15,68-40 16,14 0-16,-1 0 16,109-93-1</inkml:trace>
          <inkml:trace contextRef="#ctx0" brushRef="#br0" timeOffset="2326.7523">-13709 13769 0,'0'0'15,"0"0"1,0 0-16,0 0 15,0 40 1,0 40-16,-14 52 16,-13-12-16,0-14 15,0 41 1,27-81-16,0-13 16,0 0-1,0-53-15</inkml:trace>
          <inkml:trace contextRef="#ctx0" brushRef="#br0" timeOffset="2562.1492">-14007 14540 0,'0'0'15,"0"0"-15,0 0 16,-14 26-1,1 14-15,-15 13 16,-26 27 0,0-13-16,0-28 15,13 1-15,1-13 16,13-14 0,27-13-16</inkml:trace>
          <inkml:trace contextRef="#ctx0" brushRef="#br0" timeOffset="2987.302">-14034 13995 0,'0'0'16,"0"0"-16,0 0 16,-14 0-1,-13 0-15,-27 26 16,-14 1-16,14 0 15,13-1 1,1 14-16,12 0 16,1 0-1,0 0-15,14 13 16,-1 0-16,1 13 16,-1-12-1,0-1-15,1 0 16,-14-13-1,0-14-15,0-12 16,0-14 0,-14-14-16,0-12 15,1-14-15,-1-26 16,14 12 0,13 1-16,28-27 15,27-26 1,-1 13-16,28 0 15,-68 93-15</inkml:trace>
          <inkml:trace contextRef="#ctx0" brushRef="#br0" timeOffset="-1074.8635">-10973 14487 0,'0'0'15,"0"0"-15,0 0 16,-13 26-16,-1 14 15,-27 40 1,-13 13-16,0 0 16,0-27-1,0 1-15,13-14 16,41-53-16</inkml:trace>
          <inkml:trace contextRef="#ctx0" brushRef="#br0" timeOffset="-1654.4547">-10634 14726 0,'0'0'0,"0"0"0,0 0 16,0 0 0,0 0-16,0 0 15,27 0 1,13-13-16,15-1 16,26 14-1,-13-13-15,-1 0 16,-67 13-16</inkml:trace>
        </inkml:traceGroup>
        <inkml:traceGroup>
          <inkml:annotationXML>
            <emma:emma xmlns:emma="http://www.w3.org/2003/04/emma" version="1.0">
              <emma:interpretation id="{BE2611AB-EC14-4AC7-9432-DAFCF5D31FE9}" emma:medium="tactile" emma:mode="ink">
                <msink:context xmlns:msink="http://schemas.microsoft.com/ink/2010/main" type="inkWord" rotatedBoundingBox="17566,16004 17517,16005 17511,15457 17559,154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8.5776">-15565 14473 0,'0'0'0,"0"0"16,0 0-16,0 0 15,0 0 1,0 0-16,13 0 16,14 14-1,-27-14-15</inkml:trace>
          <inkml:trace contextRef="#ctx0" brushRef="#br0" timeOffset="3735.293">-15525 15005 0,'0'0'16,"0"0"-16,0 0 15,0 0-15,0 0 16,0 0-1,0 0-15</inkml:trace>
        </inkml:traceGroup>
        <inkml:traceGroup>
          <inkml:annotationXML>
            <emma:emma xmlns:emma="http://www.w3.org/2003/04/emma" version="1.0">
              <emma:interpretation id="{E4720905-AD36-480B-BF45-DF336FCC063F}" emma:medium="tactile" emma:mode="ink">
                <msink:context xmlns:msink="http://schemas.microsoft.com/ink/2010/main" type="inkWord" rotatedBoundingBox="16763,16551 12594,16600 12573,14782 16742,147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602.9631">-17164 14181 0,'0'0'0,"0"27"16,0 26-16,0 26 15,0 41 1,0-27-16,0-93 15</inkml:trace>
          <inkml:trace contextRef="#ctx0" brushRef="#br0" timeOffset="117027.2211">-17448 14394 0,'0'0'0,"0"0"16,-14 13-16,1 0 16,-1 0-1,1 1-15,-1-14 16,14 0-16,0 0 16,0 0-1,0 0-15,0 0 16,-14 13-1,1 0-15,-1 14 16,-26 26 0,-1 14-16,-13-14 15,0-13-15,0-1 16,-14-12 0,0-27-16,0 0 15,14-13 1,14-14-16,12-13 15,28 0 1,14-13-16,27-13 16,13 13-16,-54 53 15</inkml:trace>
          <inkml:trace contextRef="#ctx0" brushRef="#br0" timeOffset="117480.9959">-17868 14154 0,'0'0'0,"0"0"16,0 0-16,0 0 15</inkml:trace>
          <inkml:trace contextRef="#ctx0" brushRef="#br0" timeOffset="117295.3381">-18329 15590 0,'14'0'16,"40"-14"0,54-25-16,55-15 15,13-12-15,-176 66 16</inkml:trace>
          <inkml:trace contextRef="#ctx0" brushRef="#br0" timeOffset="117874.062">-18261 14713 0,'0'0'16,"0"0"-16,-14 26 15,1 1 1,-1 13-16,-13-1 16,0 1-16,0-13 15,0 13 1,0-14-16,0 1 15,0-14 1,27-13-16</inkml:trace>
          <inkml:trace contextRef="#ctx0" brushRef="#br0" timeOffset="115954.1352">-16473 14447 0,'0'0'0,"0"0"15,0 0 1,0 0-16,0 0 16,27 26-16,0-12 15,0 12 1,-13-12-16,13 12 15,-13-13 1,-1 14-16,-13 0 16,-13 12-1,-14 1-15,-1 0 16,1 0-16,-13-13 16,-1-1-1,41-26-15</inkml:trace>
          <inkml:trace contextRef="#ctx0" brushRef="#br0" timeOffset="116218.4947">-16663 14779 0,'0'0'15,"0"0"-15,0 0 16,0 0 0,0 0-16,-13 13 15,-14 14 1,-41 13-16,-27 13 16,0 0-16,14 0 15,13 0 1,68-53-16</inkml:trace>
          <inkml:trace contextRef="#ctx0" brushRef="#br0" timeOffset="118673.8353">-18681 14394 0,'0'0'16,"0"0"-1,0 0-15,14 0 16,-14 0-1,0 13-15,0 0 16,-28 14-16,-12-1 16,-14-12-1,-1-1-15,15 0 16,-1 1 0,14-14-16,14 0 15,-1 0 1,0 13-16,1 0 15,-14 27-15,0 26 16,0 1 0,0-1-16,-1 1 15,15-27 1,-14 0-16,0-1 16,-14-12-16,-27 0 15,14-14 1,14-13-16,-1-13 15,14-14 1,13-13-16,14-13 16,14-14-16,26-12 15,1 26 1,-41 53-16</inkml:trace>
          <inkml:trace contextRef="#ctx0" brushRef="#br0" timeOffset="118190.4993">-18735 15058 0,'0'0'0,"0"0"16,0 0-1,0 0-15,0 0 16,0 0-16,0 0 16,0 0-1,0 0-15,0-13 16,13 0 0,1-1-16,-1 1 15,1 0-15,-14 13 16,0 0-1,0 0-15,0 13 16,-14 14 0,-13-1-16,-27 27 15,-14-13 1,1 0-16,-1-13 16,68-27-16</inkml:trace>
          <inkml:trace contextRef="#ctx0" brushRef="#br0" timeOffset="118943.8004">-19155 14314 0,'0'0'0,"13"-40"16,15-40 0,-15-26-16,1 26 15,-14 0 1,-14 27-16,1 27 15,-1-1-15,-13 1 16,0 12 0,13 14-16,1 0 15,-1 14 1,1 25-16,13 15 16,0-54-16</inkml:trace>
          <inkml:trace contextRef="#ctx0" brushRef="#br0" timeOffset="119610.3258">-20401 14447 0,'0'0'0,"0"0"16,27 0-1,27 13-15,41 14 16,0-1 0,-14 1-16,-27-1 15,0 14-15,-27-13 16,0-1-1,-13 1-15,-14-14 16,0-13 0,-27 14-16,-14-1 15,-27-13 1,-13-13-16,13-27 16,28 13-16,13 1 15,13 12 1,1 1-16,13 0 15,0 13 1,13-14-16,1 14 16,26 0-1,1 14-15,0-1 16,-14 0-16,-14 1 16,1-1-1,-14 0-15,0 0 16,-27 1-1,-14-1-15,-27-13 16,14-13-16,0-14 16,0 1-1,13-1-15,1-13 16,12 0 0,1-26-16,14-14 15,13-26-15,13-1 16,1 14-1,-14 93-15</inkml:trace>
        </inkml:traceGroup>
        <inkml:traceGroup>
          <inkml:annotationXML>
            <emma:emma xmlns:emma="http://www.w3.org/2003/04/emma" version="1.0">
              <emma:interpretation id="{432491A8-0FA8-4BF3-B3CE-6F11E544DD8A}" emma:medium="tactile" emma:mode="ink">
                <msink:context xmlns:msink="http://schemas.microsoft.com/ink/2010/main" type="inkWord" rotatedBoundingBox="11980,16321 10269,16341 10244,14240 11955,142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2820.6189">-21770 13742 0,'0'0'16,"0"0"0,0 0-16,0 0 15</inkml:trace>
          <inkml:trace contextRef="#ctx0" brushRef="#br0" timeOffset="122652.2121">-21959 14540 0,'0'0'0,"0"0"16,0 0-16,0 0 16,0 0-1,-14 0-15,1 0 16,-1 0-1,1-13-15,-1-1 16,14 14-16,0-13 16,0 0-1,14-14-15,13 14 16,0-1 0,-14 14-16,1 0 15,-1 0-15,1 14 16,-14-1-1,0 27-15,-14 0 16,-13 0 0,-13-14-16,-15 1 15,1-14 1,14-13-16,-1-13 16,0-14-16,14-13 15,0 1 1,0-41-16,14 0 15,13-13 1,0 13-16,13 14 16,1 26-16,-14 40 15</inkml:trace>
          <inkml:trace contextRef="#ctx0" brushRef="#br0" timeOffset="123323.0161">-22257 13490 0,'0'0'0,"-14"26"15,-13 14-15,-14 13 16,-13 14 0,-13-1-16,67-66 15</inkml:trace>
          <inkml:trace contextRef="#ctx0" brushRef="#br0" timeOffset="123144.9315">-22474 13251 0,'0'0'15,"0"0"1,0 13-16,-14 13 16,-13 28-1,-27 25-15,-14 1 16,1-13-16,12-14 15,15-27 1,26 1-16,1-1 16,13-26-1</inkml:trace>
          <inkml:trace contextRef="#ctx0" brushRef="#br0" timeOffset="122109.125">-21566 15032 0,'0'0'16,"0"0"-16,0 0 15,0 0-15,0 0 16,0-14-1,0 1-15,13-14 16,14-26 0,14-27-16,13 1 15,-13 12 1,13 1-16,-13 13 16,13 0-16,-14 13 15,1 26 1,-14 1-16,-13 13 15,-1 13 1,-13 27-16,0 27 16,-13 12-16,-14-12 15,-14-14 1,0-13-16,-13 0 16,0-14-1,0-12-15,0-14 16,13-14-16,0 1 15,1 0 1,-1-1-16,0 14 16,1 14-1,-15 12-15,-12 14 16,-15 13 0,-12 14-16,-15 26 15,14 0-15,28-13 16,26-40-1,41-40-15</inkml:trace>
        </inkml:traceGroup>
        <inkml:traceGroup>
          <inkml:annotationXML>
            <emma:emma xmlns:emma="http://www.w3.org/2003/04/emma" version="1.0">
              <emma:interpretation id="{66877D6B-3393-41BE-BF71-EDF73EC5D64A}" emma:medium="tactile" emma:mode="ink">
                <msink:context xmlns:msink="http://schemas.microsoft.com/ink/2010/main" type="inkWord" rotatedBoundingBox="10019,16498 5873,16547 5846,14204 9992,141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9526.7035">-25739 14301 0,'0'0'15,"0"0"1,0 0-16,0 0 16,-13 13-1,-1 13-15,1 1 16,-15 0-16,1-14 16,0 0-1,0 0-15,0 1 16,14-14-1,-15 0-15,15 0 16,-14 13-16,-14 0 16,1 1-1,-15-14-15,-26 0 16,-27 13 0,-41-13-16,13 0 15,14 0 1,14 0-16,0 0 15,-1 0-15,14 0 16,41 0 0,41 0-16,13 0 15</inkml:trace>
          <inkml:trace contextRef="#ctx0" brushRef="#br0" timeOffset="129762.1318">-26267 14965 0,'0'0'0,"41"-13"16,53-14-16,-94 27 16</inkml:trace>
          <inkml:trace contextRef="#ctx0" brushRef="#br0" timeOffset="129968.4793">-26904 15125 0,'0'0'0,"0"0"15,0 0 1,0 0-16</inkml:trace>
          <inkml:trace contextRef="#ctx0" brushRef="#br0" timeOffset="127042.2615">-23084 13171 0,'0'0'0,"0"0"16,0 0-1,0 0-15,0 0 16,-13 26-1,-55 54-15,-40 40 16,-41 13-16,27-27 16,-27 27-1,-27 13-15,176-146 16</inkml:trace>
          <inkml:trace contextRef="#ctx0" brushRef="#br0" timeOffset="125741.4654">-23165 14354 0,'0'0'15,"0"0"1,0 0-16,-13 0 16,-15 13-16,-12 0 15,-14 1 1,-1-1-16,1 0 16,0 14-1,0-1-15,13 1 16,1 13-1,12 13-15,28-53 16</inkml:trace>
          <inkml:trace contextRef="#ctx0" brushRef="#br0" timeOffset="125890.3119">-23571 15085 0,'0'0'15,"0"0"-15,0 0 16,0 0 0,0 0-16</inkml:trace>
          <inkml:trace contextRef="#ctx0" brushRef="#br0" timeOffset="126391.9989">-23883 14327 0,'0'0'0,"0"13"16,-13 14-16,-1 13 16,-13 13-1,0 0-15,0-13 16,13-13-16,1-27 16,-1 0-1,1 0-15,-1-14 16,0 1-1,1 0-15,13 0 16,-14-1 0,1 14-16,-14 0 15,0 14-15,-14-1 16,-13 13 0,-27 1-16,-41 13 15,13-14 1,14-12-16,14-14 15,27-14-15,-14 1 16,28 0 0,40 13-16</inkml:trace>
          <inkml:trace contextRef="#ctx0" brushRef="#br0" timeOffset="127987.3686">-24912 13729 0,'13'-13'0,"68"-27"16,55-13 0,-1-14-16,-26 1 15,-14 26-15,-14 0 16,-27 27-1,-54 13-15</inkml:trace>
          <inkml:trace contextRef="#ctx0" brushRef="#br0" timeOffset="126628.2254">-25048 15537 0,'0'0'0,"0"0"15,54-14-15,82-39 16,26-27-1,-26 1-15,-28 12 16,-108 67 0</inkml:trace>
          <inkml:trace contextRef="#ctx0" brushRef="#br0" timeOffset="127750.5888">-24682 14115 0,'0'0'15,"0"13"1,-14 13-16,-26 28 16,-1-1-1,-13 0-15,0 0 16,-1-13-16,-12 0 16,-15-14-1,28-12-15,0-14 16,13 0-1,28-14-15,-1 1 16,14-14 0,14 1-16,13-14 15,0 13-15,0 14 16,-13 13 0,-1 0-16,-13 0 15,0 0 1,0 13-16,-13 14 15,-14 13-15,-14 13 16,-13 14 0,-14-1-16,0 14 15,1-1 1,12-12-16,1-14 16,0-13-16,-14 0 15,14-14 1,-14 1-16,28-14 15,-1-13 1,41 0-16</inkml:trace>
          <inkml:trace contextRef="#ctx0" brushRef="#br0" timeOffset="128205.4419">-25536 13849 0,'0'0'0,"82"-27"16,53 1 0,-26 12-16,40 1 15,-149 13-15</inkml:trace>
          <inkml:trace contextRef="#ctx0" brushRef="#br0" timeOffset="128955.3726">-25305 14487 0,'0'0'15,"0"0"1,0 0-16,-14 13 15,1-13 1,-1 0-16,1 0 16,-1 0-16,0 0 15,1-13 1,-1-1-16,1 1 16,13 13-1,0-13-15,13-14 16,14-13-16,14 14 15,0-1 1,-14 14-16,0 13 16,-14 13-1,1 0-15,-14 14 16,-14 13-16,-13 13 16,-13 27-1,40-80-15</inkml:trace>
        </inkml:traceGroup>
        <inkml:traceGroup>
          <inkml:annotationXML>
            <emma:emma xmlns:emma="http://www.w3.org/2003/04/emma" version="1.0">
              <emma:interpretation id="{7FEC6EDB-C41E-404C-B73D-082EADC78864}" emma:medium="tactile" emma:mode="ink">
                <msink:context xmlns:msink="http://schemas.microsoft.com/ink/2010/main" type="inkWord" rotatedBoundingBox="5586,19128 1498,19176 1447,14797 5535,147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1831.2925">-28638 15218 0,'0'0'16,"0"0"0,0 0-16,0 0 15,0 0-15</inkml:trace>
          <inkml:trace contextRef="#ctx0" brushRef="#br0" timeOffset="132074.5738">-29031 14008 0,'0'0'16,"0"0"-16,14 27 16,-1 13-16,1 26 15,0 14 17,-14 172-32,-14 81 15</inkml:trace>
          <inkml:trace contextRef="#ctx0" brushRef="#br0" timeOffset="132311.8428">-29153 14752 0,'0'0'0,"-27"0"16,-27 0-1,-14 0-15,1 14 16,-28-1-16,-13 0 16,-1 1-1,1-1-15,26-13 16,42 13 0,40-13-16</inkml:trace>
          <inkml:trace contextRef="#ctx0" brushRef="#br0" timeOffset="132479.4479">-29749 15404 0,'0'0'16,"0"0"-16,0 0 15</inkml:trace>
          <inkml:trace contextRef="#ctx0" brushRef="#br0" timeOffset="130668.423">-27540 13822 0,'0'0'0,"0"0"16,0 27-1,0 39-15,-14 27 16,14 14-1,-14-14-15,14 0 16,0 0 0,0-27-16,0 1 15,0-14-15,0-53 16</inkml:trace>
          <inkml:trace contextRef="#ctx0" brushRef="#br0" timeOffset="130864.9999">-27703 14580 0,'0'0'15,"0"0"1,-14 13-16,-13 14 16,-27-1-16,-14 14 15,-13 0 1,13 0-16,14-14 15,54-26 1</inkml:trace>
          <inkml:trace contextRef="#ctx0" brushRef="#br0" timeOffset="131043.0812">-27798 14141 0,'0'0'0,"0"0"15,0 0-15,0 0 16</inkml:trace>
          <inkml:trace contextRef="#ctx0" brushRef="#br0" timeOffset="131653.508">-28584 14686 0,'0'0'0,"0"0"16,0-13-16,0-27 15,14 0 1,27-13-16,13-14 16,0 14-16,0 13 15,0 0 1,-13 14-16,0 13 16,-1 13-1,-13 0-15,-13 13 16,-14 0-1,0 0-15,-14 14 16,-13 13-16,-13 0 16,-28 13-1,-13 0-15,-1-13 16,15-13 0,12-14-16,15-13 15,13-13 1,13-1-16,1 1 15,13 13-15,0-13 16,0-1 0,13 1-16,-13 13 15,14 0 1,-1 0-16,1 13 16,-1 1-1,-13-1-15,-13 27 16,-14 13-16,-14 13 15,-13 1 1,0-14-16,-14 0 16,0 14-16,68-67 15</inkml:trace>
          <inkml:trace contextRef="#ctx0" brushRef="#br0" timeOffset="74551.2211">-28448 18128 0,'0'0'0,"-14"14"0,1-1 16,13-13-16,0 0 15,0 0 1,0 0-16,0 0 16,0 0-1,0 0-15,0 0 16,0 0-16</inkml:trace>
          <inkml:trace contextRef="#ctx0" brushRef="#br0" timeOffset="134007.0257">-30196 13796 0,'0'0'0,"0"0"15,0 0 1,0 13-16,-13 13 15,-28 14 1,-27 0-16,-26 0 16,-15 0-16,14-14 15,-13 14 1,0 0-16,-14 13 16,40 1-1,15-15-15,26 1 16,14-13-16,13-1 15,14 1 1,0-27-16,14 13 16,0-13-1,-1 14-15,1-14 16,-14 0-16,0 0 16,-14 0-1,-27 0-15,-13 0 16,0 0-1,0 0-15,0 0 16,13 13 0,0 0-16,1 0 15,13 1-15,0-1 16,13 27 0,1 0-16,-1 53 15,14 0 1,14-13-16,-1 13 15,14-14-15,27 28 16,-54-107 0</inkml:trace>
          <inkml:trace contextRef="#ctx0" brushRef="#br0" timeOffset="133119.9943">-30318 14646 0,'0'0'0,"0"0"16,0 0 0,0-13-16,0-14 15,0 14-15,14-14 16,0 14-1,-1 0-15,1 0 16,-1-1 0,1 1-16,-14 13 15,0 0 1,0 0-16,0 13 16,0 14-16,-14 13 15,1 0 1,-1-1-16,-13 15 15,13-15 1,1 1-16,-1 0 16,1-13-16,13-1 15,0 1 1,0 0-16,0-1 16,0 1-1,0-14-15,0 0 16,0 1-1,-27 12-15,-14 1 16,-13-14-16,0-13 16,0 0-1,-1 0-15,15-13 16,13-1 0,13 1-16,0 0 15,14 0-15,0-27 16,14-27-1,13 27-15,-27 40 16</inkml:trace>
        </inkml:traceGroup>
        <inkml:traceGroup>
          <inkml:annotationXML>
            <emma:emma xmlns:emma="http://www.w3.org/2003/04/emma" version="1.0">
              <emma:interpretation id="{0B66B297-C166-47DF-88E5-E535926C8E42}" emma:medium="tactile" emma:mode="ink">
                <msink:context xmlns:msink="http://schemas.microsoft.com/ink/2010/main" type="inkWord" rotatedBoundingBox="2354,17044 1593,17053 1590,16822 2352,16814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34283.2038">-31483 16068 0,'0'0'15,"0"0"-15,14 0 16,54-13-1,54-14-15,13-26 16,1 0 0,-1 0-16,14 13 15,-149 40-15</inkml:trace>
        </inkml:traceGroup>
        <inkml:traceGroup>
          <inkml:annotationXML>
            <emma:emma xmlns:emma="http://www.w3.org/2003/04/emma" version="1.0">
              <emma:interpretation id="{54C1CFE6-1603-4F30-BC8E-45FEF2065604}" emma:medium="tactile" emma:mode="ink">
                <msink:context xmlns:msink="http://schemas.microsoft.com/ink/2010/main" type="inkWord" rotatedBoundingBox="2163,16094 2027,16096 2025,15991 2162,1599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3357.9149">-30914 15005 0,'0'0'0,"0"0"15,-13 13 1,-1 1-16,1-1 16,-14 13-1,0-12-15,-1-1 16,15 0-1,13-13-15</inkml:trace>
        </inkml:traceGroup>
        <inkml:traceGroup>
          <inkml:annotationXML>
            <emma:emma xmlns:emma="http://www.w3.org/2003/04/emma" version="1.0">
              <emma:interpretation id="{A7BB9BBE-C534-47F1-AF0B-73680A53D6AB}" emma:medium="tactile" emma:mode="ink">
                <msink:context xmlns:msink="http://schemas.microsoft.com/ink/2010/main" type="inkWord" rotatedBoundingBox="970,15818 957,15819 957,15804 969,15803"/>
              </emma:interpretation>
              <emma:one-of disjunction-type="recognition" id="oneOf8"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34520.3353">-32119 14819 0,'0'0'16,"0"0"-16,13 0 16,-13 0-1</inkml:trace>
        </inkml:traceGroup>
      </inkml:traceGroup>
    </inkml:traceGroup>
    <inkml:traceGroup>
      <inkml:annotationXML>
        <emma:emma xmlns:emma="http://www.w3.org/2003/04/emma" version="1.0">
          <emma:interpretation id="{F2B22B29-5869-4844-98EB-0EC39BBF5414}" emma:medium="tactile" emma:mode="ink">
            <msink:context xmlns:msink="http://schemas.microsoft.com/ink/2010/main" type="paragraph" rotatedBoundingBox="1038,10112 17847,10426 17778,14084 969,137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92849D-8FF2-4E63-9045-650DEA7E428B}" emma:medium="tactile" emma:mode="ink">
              <msink:context xmlns:msink="http://schemas.microsoft.com/ink/2010/main" type="inkBullet" rotatedBoundingBox="17067,13343 16893,13345 16888,12919 17061,12917"/>
            </emma:interpretation>
            <emma:one-of disjunction-type="recognition" id="oneOf9">
              <emma:interpretation id="interp17" emma:lang="" emma:confidence="0">
                <emma:literal>•</emma:literal>
              </emma:interpretation>
            </emma:one-of>
          </emma:emma>
        </inkml:annotationXML>
        <inkml:trace contextRef="#ctx0" brushRef="#br0" timeOffset="78480.197">-16188 11935 0,'0'0'0,"0"0"15,0 0 1,13 0-16,1 0 15,13 13-15,0 0 16,0 1 0,0 12-16,-13 1 15,-1-1 1,1 28-16,-14-1 16,-14 0-1,-13 0-15,-14 0 16,1-13-16,40-40 15</inkml:trace>
      </inkml:traceGroup>
      <inkml:traceGroup>
        <inkml:annotationXML>
          <emma:emma xmlns:emma="http://www.w3.org/2003/04/emma" version="1.0">
            <emma:interpretation id="{18B05F9C-E792-45AA-A5A9-172140EA82CA}" emma:medium="tactile" emma:mode="ink">
              <msink:context xmlns:msink="http://schemas.microsoft.com/ink/2010/main" type="line" rotatedBoundingBox="16620,14041 9782,14124 9761,12422 16599,12339"/>
            </emma:interpretation>
          </emma:emma>
        </inkml:annotationXML>
        <inkml:traceGroup>
          <inkml:annotationXML>
            <emma:emma xmlns:emma="http://www.w3.org/2003/04/emma" version="1.0">
              <emma:interpretation id="{D4E513C5-3DB9-4BC8-821D-9B5F9C55A8E9}" emma:medium="tactile" emma:mode="ink">
                <msink:context xmlns:msink="http://schemas.microsoft.com/ink/2010/main" type="inkWord" rotatedBoundingBox="16620,14041 15436,14056 15420,12732 16604,1271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9477.753">-16784 11789 0,'0'0'16,"13"0"-16,28-14 15,13 1 1,27-14-16,-81 27 15</inkml:trace>
          <inkml:trace contextRef="#ctx0" brushRef="#br0" timeOffset="79319.2009">-16473 12440 0,'0'0'0,"0"0"16,0 0 0,0 0-16,-13 0 15,-1-13-15,0-1 16,1 1 0,-1 0-16,1-1 15,-1-12 1,1-1-16,13 1 15,0-1-15,0 1 16,0 12 0,13 1-16,1 0 15,-1 13 1,1 0-16,-1 0 16,1 13-1,-14 14-15,0-14 16,0 13-16,-14 1 15,1-14 1,-1 1-16,-13-1 16,0 0-1,14-13-15,-14 13 16,-1 1-16,-26 12 16,0 1-1,0-1-15,0-12 16,13-1-1,0-13-15,14 0 16,0 0 0,14 0-16,-1-13 15,1-1-15,-1 1 16,14 13 0,0 0-16,0 0 15,0 0 1,0 0-16,14 0 15,-1 13 1,1 1-16,-1 12 16,-13 1-16,0-1 15,-13 14 1,-14 0-16,-14 0 16,0-27-1,-26 1-15,-1-14 16,0 0-16,14-14 15,0-12 1,27-1-16,13 1 16,14-14-1,27-13-15,27-14 16,14-39-16,0 39 16,-68 67-1</inkml:trace>
          <inkml:trace contextRef="#ctx0" brushRef="#br0" timeOffset="79753.5797">-17164 13065 0,'0'0'0,"27"0"16,82-27-1,40-13-15,0-26 16,-27 12-1,-28 1-15,-39 27 16,-55 26-16</inkml:trace>
          <inkml:trace contextRef="#ctx0" brushRef="#br0" timeOffset="79921.7513">-17651 12134 0,'0'0'16,"54"-13"-16,81-14 15,41-26 1,-176 53-16</inkml:trace>
        </inkml:traceGroup>
        <inkml:traceGroup>
          <inkml:annotationXML>
            <emma:emma xmlns:emma="http://www.w3.org/2003/04/emma" version="1.0">
              <emma:interpretation id="{2D550A25-3774-4C11-B549-1FF573EBB481}" emma:medium="tactile" emma:mode="ink">
                <msink:context xmlns:msink="http://schemas.microsoft.com/ink/2010/main" type="inkWord" rotatedBoundingBox="14926,13515 10399,13570 10385,12415 14912,1236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2885.1292">-19142 12068 0,'0'0'0,"14"0"15,67-14 1,28-12-16,-109 26 16</inkml:trace>
          <inkml:trace contextRef="#ctx0" brushRef="#br0" timeOffset="83298.5618">-18302 11377 0,'0'0'15,"-27"13"-15,-13 13 16,-69 41 0,-53 26-16,-14-13 15,40-27 1,14-13-16,14-14 15,13-12-15,27-1 16,28-13 0,26-13-16,14-1 15,14-12 1,13-27-16,27-1 16,14 1-16,-14 27 15,-14 26 1,1 13-16,-14 27 15,-13 0 1,-28 13-16,-13 27 16,-41 39-16,-13-12 15,-14-1 1,95-106-16</inkml:trace>
          <inkml:trace contextRef="#ctx0" brushRef="#br0" timeOffset="82696.208">-18478 12294 0,'0'0'0,"0"0"15,0 0 1,0 13-16,-13 14 16,-1-14-1,-13 13-15,-14 1 16,-26 0-1,-15-1-15,1 1 16,0-14-16,27-13 16,-1 0-1,15 0-15,13-13 16,0 13 0,0 0-16,-1 0 15,-12 13 1,-1 0-16,-13 1 15,-14-1-15,1 0 16,-1-13 0,14 0-16,13 0 15,14 0 1,0-13-16,13-14 16,14 14-16,0-14 15,27-12 1,0 12-16,14 14 15,0-1 1,-14 14-16,0 14 16,-14-1-1,1 0-15,-14 1 16,-14-1-16,-13 0 16,-13 0-1,-1 1-15,0-14 16,1 0-1,13 0-15,0-14 16,-1-12-16,1-41 16,14 1-1,13-14-15,13 14 16,14-1 0,14 1-16,-41 66 15</inkml:trace>
          <inkml:trace contextRef="#ctx0" brushRef="#br0" timeOffset="83614.1119">-20076 12174 0,'0'0'0,"0"0"16,27 27 0,0 13-16,14 13 15,-1-13-15,-13-1 16,-13 1-1,-1-13-15,-13-1 16,0-12 0,-13-1-16,-14 0 15,-14-13-15,0-13 16,14 0 0,0-1-16,14-12 15,13 13 1,13-14-16,28 0 15,-41 27 1</inkml:trace>
          <inkml:trace contextRef="#ctx0" brushRef="#br0" timeOffset="81986.8624">-18383 12094 0,'0'0'15,"0"0"-15,14 0 16,13 14-1,13 12-15,1 1 16,0-1-16,-14 1 16,0 0-1,-14-1-15,-13 1 16,0-1 0,-13 1-16,-14 13 15,-14-14 1,-13 14-16,0 0 15,54-40-15</inkml:trace>
          <inkml:trace contextRef="#ctx0" brushRef="#br0" timeOffset="83937.7537">-20320 11775 0,'0'0'15,"0"27"-15,0 26 16,13 14 0,-13 26-16,-13 13 15,-1-13 1,1-27-16,13-66 16</inkml:trace>
          <inkml:trace contextRef="#ctx0" brushRef="#br0" timeOffset="84650.4481">-20510 12094 0,'0'0'0,"0"27"16,0 13-1,-13 0-15,-1-14 16,1 1-16,-1-14 15,0 0 1,14 1-16,-13-1 16,-14 14-1,0 12-15,-14 1 16,-13 13 0,13-13-16,1-13 15,-1-14-15,0-13 16,14 0-1,0 0-15,14 0 16,-1-13 0,1 0-16,-1-1 15,14 1-15,0 0 16,0-14 0,0 1-16,0-1 15,0 14 1,0-1-16,0 14 15,0 0 1,-14 0-16,-13 0 16,-27 14-16,-27-1 15,-27 0 1,-28 14-16,28-14 16,-55 0-1,-13 1-15,0-1 16,68 0-16,-14-13 15,13 0 1,14 0-16,14 0 16,27 0-1,13 0-15,28 0 16,13 0 0,0 0-16,13 14 15,28-1-15,27 0 16,40 0-1,68 1-15,-13-14 16,-55-14 0,0 1-16,-108 13 15</inkml:trace>
          <inkml:trace contextRef="#ctx0" brushRef="#br0" timeOffset="84857.2244">-22068 12121 0,'0'0'0,"41"0"16,40-13-1,55-27-15,40 13 16,-41 1-16,-135 26 15</inkml:trace>
        </inkml:traceGroup>
        <inkml:traceGroup>
          <inkml:annotationXML>
            <emma:emma xmlns:emma="http://www.w3.org/2003/04/emma" version="1.0">
              <emma:interpretation id="{63BD977A-BC34-4535-ADB4-9E3DD6A2451C}" emma:medium="tactile" emma:mode="ink">
                <msink:context xmlns:msink="http://schemas.microsoft.com/ink/2010/main" type="inkWord" rotatedBoundingBox="9791,13598 9776,13599 9776,13584 9790,13583"/>
              </emma:interpretation>
              <emma:one-of disjunction-type="recognition" id="oneOf12">
                <emma:interpretation id="interp20" emma:lang="" emma:confidence="0">
                  <emma:literal>r;</emma:literal>
                </emma:interpretation>
                <emma:interpretation id="interp21" emma:lang="" emma:confidence="0">
                  <emma:literal>r."</emma:literal>
                </emma:interpretation>
                <emma:interpretation id="interp22" emma:lang="" emma:confidence="0">
                  <emma:literal>re.</emma:literal>
                </emma:interpretation>
                <emma:interpretation id="interp23" emma:lang="" emma:confidence="0">
                  <emma:literal>r,"</emma:literal>
                </emma:interpretation>
                <emma:interpretation id="interp24" emma:lang="" emma:confidence="0">
                  <emma:literal>r,</emma:literal>
                </emma:interpretation>
              </emma:one-of>
            </emma:emma>
          </inkml:annotationXML>
          <inkml:trace contextRef="#ctx0" brushRef="#br0" timeOffset="85043.8154">-23300 12599 0,'0'0'0,"0"0"16</inkml:trace>
        </inkml:traceGroup>
      </inkml:traceGroup>
      <inkml:traceGroup>
        <inkml:annotationXML>
          <emma:emma xmlns:emma="http://www.w3.org/2003/04/emma" version="1.0">
            <emma:interpretation id="{3418DEF1-A511-4AD8-AD80-97F65EEF15DA}" emma:medium="tactile" emma:mode="ink">
              <msink:context xmlns:msink="http://schemas.microsoft.com/ink/2010/main" type="line" rotatedBoundingBox="1038,10112 17847,10426 17807,12538 998,12224"/>
            </emma:interpretation>
          </emma:emma>
        </inkml:annotationXML>
        <inkml:traceGroup>
          <inkml:annotationXML>
            <emma:emma xmlns:emma="http://www.w3.org/2003/04/emma" version="1.0">
              <emma:interpretation id="{A9DD3D4E-86B6-46DA-96F7-3FD43075407E}" emma:medium="tactile" emma:mode="ink">
                <msink:context xmlns:msink="http://schemas.microsoft.com/ink/2010/main" type="inkWord" rotatedBoundingBox="16827,11014 17835,11033 17828,11409 16820,11391"/>
              </emma:interpretation>
            </emma:emma>
          </inkml:annotationXML>
          <inkml:trace contextRef="#ctx0" brushRef="#br0" timeOffset="56532.7545">-15240 10048 0,'0'0'16,"0"0"-16,-14 0 16,-26 13-1,-55 13-15,-41 1 16,1 13-1,13 0-15,-13 13 16,-1 0-16,14 0 16,41 0-1,81-53-15</inkml:trace>
        </inkml:traceGroup>
        <inkml:traceGroup>
          <inkml:annotationXML>
            <emma:emma xmlns:emma="http://www.w3.org/2003/04/emma" version="1.0">
              <emma:interpretation id="{D24BC8D3-6626-4AB6-9CD8-BDF2B84BE15F}" emma:medium="tactile" emma:mode="ink">
                <msink:context xmlns:msink="http://schemas.microsoft.com/ink/2010/main" type="inkWord" rotatedBoundingBox="1025,10811 3119,10850 3097,12028 1003,11989"/>
              </emma:interpretation>
              <emma:one-of disjunction-type="recognition" id="oneOf13">
                <emma:interpretation id="interp25" emma:lang="" emma:confidence="0">
                  <emma:literal>of</emma:literal>
                </emma:interpretation>
                <emma:interpretation id="interp26" emma:lang="" emma:confidence="0">
                  <emma:literal>: i</emma:literal>
                </emma:interpretation>
                <emma:interpretation id="interp27" emma:lang="" emma:confidence="0">
                  <emma:literal>: .</emma:literal>
                </emma:interpretation>
                <emma:interpretation id="interp28" emma:lang="" emma:confidence="0">
                  <emma:literal>in</emma:literal>
                </emma:interpretation>
                <emma:interpretation id="interp29" emma:lang="" emma:confidence="0">
                  <emma:literal>: -</emma:literal>
                </emma:interpretation>
              </emma:one-of>
            </emma:emma>
          </inkml:annotationXML>
          <inkml:trace contextRef="#ctx0" brushRef="#br0" timeOffset="76582.6509">-30548 11018 0,'0'0'16,"0"0"0,0 0-16,0 0 15,0 0-15</inkml:trace>
          <inkml:trace contextRef="#ctx0" brushRef="#br0" timeOffset="76817.3902">-30900 9848 0,'0'0'16,"0"0"-16,13 13 16,1 27-16,0 14 15,-1 39 1,-13 13-16,0 0 16,0-106-1</inkml:trace>
          <inkml:trace contextRef="#ctx0" brushRef="#br0" timeOffset="77083.4381">-31171 10499 0,'0'0'0,"-14"0"15,-26 0-15,-14 14 16,-28-14 0,-53 13-16,-28 0 15,41 1 1,28-1-16,12-13 16,15 0-16,26 13 15,41-13 1</inkml:trace>
          <inkml:trace contextRef="#ctx0" brushRef="#br0" timeOffset="77240.298">-31659 10845 0,'0'0'0,"0"0"15,0 0 1</inkml:trace>
          <inkml:trace contextRef="#ctx0" brushRef="#br0" timeOffset="75645.4111">-30060 10606 0,'0'0'16,"0"0"-16,0 0 16,0 0-1,0 0-15,0 0 16,0 0-16,0 0 16,0 0-1,-14-14-15,14 14 16,0 0-1,0 0-15,0 0 16,0 0-16,0 0 16,0 0-1,0 0-15,-13 0 16,-1 0 0,14 0-16,0 0 15,0 0 1,0 0-16,0 0 15,0 0-15,0 0 16,0 0 0,0 0-16,0 0 15,0 0 1,0 0-16,0 0 16,0 0-1,0 0-15,0 0 16,-13-26-16,13-27 15,13 0 1,41-14-16,28 1 16,-82 66-1</inkml:trace>
          <inkml:trace contextRef="#ctx0" brushRef="#br0" timeOffset="76393.4417">-30521 10619 0,'0'0'0,"0"0"15,0 0 1,0 0-16,0 0 16,14-27-1,13-12-15,14-41 16,-1 0-16,1 0 16,-1 27-1,-12 27-15,-1 12 16,-14 1-1,1 13-15,-1 13 16,-13 1-16,0 25 16,-13 1-1,-14 14-15,-28 12 16,-12-13 0,-15-13-16,15 0 15,13-14 1,13-12-16,14-14 15,13 0-15,1 0 16,13 0 0,0 0-16,0-14 15,13 1 1,14 0-16,-13 13 16,-1 0-16,1 0 15,-14 0 1,0 13-16,-27 27 15,-14 13 1,-27 27-16,-13 0 16,81-80-16</inkml:trace>
        </inkml:traceGroup>
        <inkml:traceGroup>
          <inkml:annotationXML>
            <emma:emma xmlns:emma="http://www.w3.org/2003/04/emma" version="1.0">
              <emma:interpretation id="{1B6D9119-AEF1-4F7E-B900-78C4622B233E}" emma:medium="tactile" emma:mode="ink">
                <msink:context xmlns:msink="http://schemas.microsoft.com/ink/2010/main" type="inkWord" rotatedBoundingBox="3448,10185 7956,10269 7920,12201 3412,12117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9775.0474">-25888 9795 0,'0'0'16,"-13"0"-1,-14 0-15,-14 13 16,0 1-16,1-1 16,-1 13-1,14 1-15,0 0 16,0 13-1,0-1-15,0 15 16,-1 12-16,-12 0 16,13-26-1,-27 0-15,-1 0 16,-12-13 0,-1-14-16,14-13 15,13-13-15,0-14 16,14-13-1,14-13-15,26 0 16,41-27 0,41-13-16,-95 93 15</inkml:trace>
          <inkml:trace contextRef="#ctx0" brushRef="#br0" timeOffset="69352.179">-25644 9915 0,'0'0'15,"0"0"-15,0 0 16,0 0-1</inkml:trace>
          <inkml:trace contextRef="#ctx0" brushRef="#br0" timeOffset="69203.2536">-25617 10712 0,'0'0'15,"0"0"1,0 0-16,14-13 16,13-14-16,13 1 15,15-1 1,12 0-16,1 1 16,-14 13-1,-13-1-15,0 1 16,-14 13-1,0 0-15,-14 0 16,-13 0-16,0 0 16,0 13-1,-27 14-15,-41 26 16,-26 0 0,-15 0-16,1 1 15,-1-1 1,1-27-16,0-12 15,26-1-15,28-13 16,14-13 0,-1-14-16,27 0 15,1 1 1,26-14-16,15-13 16,26 0-16,0-1 15,0 15 1,-13 12-16,-1 14 15,-13-1 1,1 14-16,-15 0 16,-13 14-16,0-1 15,-13 27 1,-28 0-16,-27 13 16,0-13-1,14 0-15,0-14 16,13-12-1,14-14-15,0-14 16,14 1-16,-1 0 16,1-14-1,13-39-15,13-14 16,14-13 0,14 13-16,0 14 15,-14 26 1,0 13-16,-14 14 15,1 13-15,-1 13 16,1 14 0,-14 26-16,-14 13 15,-13 14 1,-13 0-16,-1 0 16,0-14-16,1-13 15,13-13 1,-14-13-16,0-14 15,1-13 1,13 0-16,13-13 16,1-1-1,-1-12-15,14-14 16,14 0-16,13-26 16,13-14-1,-40 80-15</inkml:trace>
          <inkml:trace contextRef="#ctx0" brushRef="#br0" timeOffset="71773.0765">-28353 10048 0,'0'0'0,"0"0"16,0 0-16,0 39 16,0 28-1,0-1-15,0 1 16,0-1-1,0-13-15,-14-13 16,-13 13 0,-14-13-16,41-40 15</inkml:trace>
          <inkml:trace contextRef="#ctx0" brushRef="#br0" timeOffset="71240.3057">-28082 10433 0,'0'0'16,"0"0"-16,13 13 15,14 14-15,0 13 16,0 0 0,-13-14-16,-14-13 15,0 1 1,0-1-16,-14 0 15,-13 1 1,0-1-16,-13 0 16,-1 14-16,-40 39 15,-14 1 1,14 12-16,13-12 16,0-14-1,14-13-15,13-13 16,14-1-1,14 1-15,13-27 16</inkml:trace>
          <inkml:trace contextRef="#ctx0" brushRef="#br0" timeOffset="70906.709">-27771 10367 0,'0'0'16,"14"13"-1,-1 13-15,1 14 16,-1 0-16,-13 13 15,0 0 1,-13-13-16,-14 14 16,0-15-1,27-39-15</inkml:trace>
          <inkml:trace contextRef="#ctx0" brushRef="#br0" timeOffset="71507.2997">-27297 9317 0,'0'0'0,"0"0"16,-13 13 0,-28 13-16,-13 28 15,-41 65 1,-13 1-16,-28 13 15,14-14-15,14-12 16,108-107 0</inkml:trace>
          <inkml:trace contextRef="#ctx0" brushRef="#br0" timeOffset="70207.6561">-27121 10287 0,'0'0'0,"0"26"15,14 14 1,0 0-16,-1 0 16,1-13-1,-1-1-15,-13-13 16,0-13 0,0 0-16,0 0 15,-13 14-15,-28 12 16,-13 1-1,-27 26-15,-1 0 16,-13 0 0,1 14-16,-1 13 15,0-14 1,0-13-16,27 0 16,28-26-16,13-14 15,27-13 1</inkml:trace>
          <inkml:trace contextRef="#ctx0" brushRef="#br0" timeOffset="70642.72">-26294 9263 0,'0'0'16,"0"0"-16,0 0 16,0 0-1,-14 27-15,-53 53 16,-69 66 0,-13-13-16,41-53 15,-1-27-15,-13 0 16,14-27-1,27-12-15,27-14 16,13 0 0,27-14-16,1-12 15,13-27-15,27-14 16,27 1 0,0 13-16,-13 26 15,0 14 1,-14 26-16,0 27 15,-14 40 1,-13 26-16,-27 14 16,27-120-16</inkml:trace>
          <inkml:trace contextRef="#ctx0" brushRef="#br0" timeOffset="72266.5181">-29220 10367 0,'0'0'0,"0"0"16,-14 13 0,14-13-16</inkml:trace>
          <inkml:trace contextRef="#ctx0" brushRef="#br0" timeOffset="72167.1951">-28760 10127 0,'0'0'15,"0"0"1,14 27-16,-1 13 16,1 13-16,-1 13 15,-13-12 1,0-1-16,-13 0 15,-14-13 1,0 13-16,-27 0 16,-28 0-1,-40-13-15,-13 0 16,27-13-16,-1-27 16,14-14-1,14 1-15,27-14 16,27 1-1,13-14-15,14-13 16,14-14-16,26-26 16,1 27-1,13 26-15,-54 40 16</inkml:trace>
        </inkml:traceGroup>
        <inkml:traceGroup>
          <inkml:annotationXML>
            <emma:emma xmlns:emma="http://www.w3.org/2003/04/emma" version="1.0">
              <emma:interpretation id="{744A91C4-DCFF-4E1E-9288-21A5CB0F997E}" emma:medium="tactile" emma:mode="ink">
                <msink:context xmlns:msink="http://schemas.microsoft.com/ink/2010/main" type="inkWord" rotatedBoundingBox="7977,10242 11234,10303 11199,12205 7941,12144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68168.3254">-24709 9981 0,'0'0'0,"0"0"15,13 27-15,-13-27 16</inkml:trace>
          <inkml:trace contextRef="#ctx0" brushRef="#br0" timeOffset="67979.4587">-24479 10220 0,'0'0'16,"14"0"-16,13-13 15,27-14 1,0 14-16,-54 13 15</inkml:trace>
          <inkml:trace contextRef="#ctx0" brushRef="#br0" timeOffset="67625.1193">-24222 10606 0,'0'0'0,"0"0"16,0 0 0,0 0-16,0 0 15,0 0 1,-13 0-16,-1 0 15,1-14-15,-1 1 16,1 0 0,-1-14-16,14 14 15,0-14 1,14 1-16,-1-1 16,1 14-1,-1 13-15,1 0 16,-1 13-16,-13 1 15,0-1 1,-13 13-16,-1 1 16,-13 0-1,0-1-15,0-13 16,0 1-16,0-1 16,0 0-1,13 1-15,-13-1 16,0 0-1,0 1-15,13-1 16,1 0 0,-1 0-16,14-13 15,0 14-15,0-1 16,0 0 0,0 14-16,-13 13 15,-1 0 1,-13 13-16,-14-13 15,-13-1 1,0 1-16,-14-13 16,14-14-16,-14 1 15,14-14 1,0-14-16,13-12 16,14-14-1,14-27-15,13-12 16,27-1-16,14 0 15,26-26 1,-67 106-16</inkml:trace>
          <inkml:trace contextRef="#ctx0" brushRef="#br0" timeOffset="67774.192">-24032 9742 0,'0'0'16,"0"0"-16,0 0 16,0 0-1</inkml:trace>
          <inkml:trace contextRef="#ctx0" brushRef="#br0" timeOffset="66412.2359">-23571 10446 0,'0'0'0,"0"14"15,13 12-15,1 14 16,-1 0-1,-13-14-15,0 1 16,0-14 0,0 1-16,-13-1 15,-1 0-15,-26 14 16,-15 13 0,-12 13-16,-28 27 15,0-14 1,14 0-16,13-12 15,14-14 1,13-14-16,14 1 16,14-14-16,-1 0 15,14-13 1</inkml:trace>
          <inkml:trace contextRef="#ctx0" brushRef="#br0" timeOffset="65800.4201">-23084 9901 0,'0'0'15,"0"14"-15,14 12 16,-1 41-16,1 52 16,-14-12-1,0-28-15,0-12 16,0-67 0</inkml:trace>
          <inkml:trace contextRef="#ctx0" brushRef="#br0" timeOffset="65987.8913">-22867 10061 0,'0'0'16,"0"0"-16,14 26 15,-14-26 1</inkml:trace>
          <inkml:trace contextRef="#ctx0" brushRef="#br0" timeOffset="66845.908">-22650 9303 0,'0'0'15,"0"0"-15,-27 40 16,-41 53-1,-40 67-15,-14-27 16,-27-14 0,0-26-16,40-40 15,15 1-15,12-15 16,14-25 0,14-1-16,14-13 15,13-13 1,13-1-16,14 1 15,0-13 1,14-1-16,13-13 16,0 0-16,13 14 15,1 26 1,-14 13-16,-13 14 16,-1 12-1,-13 41-15,-27 53 16,27-133-16</inkml:trace>
          <inkml:trace contextRef="#ctx0" brushRef="#br0" timeOffset="65318.1969">-22447 10420 0,'0'0'16,"0"0"-16,0 0 15,-13 26 1,-15 1-16,-39 13 16,-28 13-1,14-13-15,-1-14 16,15-12-1,-1-1-15,14 0 16,13-13-16,0 0 16,28 0-1,-1-13-15,14 0 16,14-14 0,13-26-16,14 0 15,13 0 1,13-1-16,1 28 15,-14 13-15,-13 13 16,-14 13 0,-13 0-16,-14 0 15,-14 14 1,-13 0-16,-14-1 16,-13 14-16,0-13 15,0 12 1,-14 15-16,0-1 15,-13 13 1,13 1-16,-13-1 16,13 1-1,14-14-15,14-13 16,-1-14-16,14 1 16,27-27-1</inkml:trace>
          <inkml:trace contextRef="#ctx0" brushRef="#br0" timeOffset="65545.2111">-22339 9981 0,'0'0'16,"0"0"-16</inkml:trace>
          <inkml:trace contextRef="#ctx0" brushRef="#br0" timeOffset="64717.0417">-22284 10619 0,'0'0'16,"0"0"-16,-14 13 16,1 1-1,-15 12-15,-12 14 16,-28 13 0,0-13-16,1 13 15,-15-13 1,82-40-16</inkml:trace>
          <inkml:trace contextRef="#ctx0" brushRef="#br0" timeOffset="64479.622">-22041 10340 0,'0'0'0,"0"0"15,0 0-15,0 0 16,14 0 0,0 13-16,13 1 15,0-1 1,-14 0-16,14 0 15,0 1-15,-13-1 16,0 14 0,-14-14-16,0 13 15,0 1 1,-28 13-16,-12 0 16,-28 13-16,0-13 15,14-14 1,0 1-16,54-27 15</inkml:trace>
        </inkml:traceGroup>
        <inkml:traceGroup>
          <inkml:annotationXML>
            <emma:emma xmlns:emma="http://www.w3.org/2003/04/emma" version="1.0">
              <emma:interpretation id="{13848FC8-54AE-4BB8-BA14-B5B321CCF229}" emma:medium="tactile" emma:mode="ink">
                <msink:context xmlns:msink="http://schemas.microsoft.com/ink/2010/main" type="inkWord" rotatedBoundingBox="11682,11003 15107,11067 15080,12487 11656,12423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61075.7076">-21038 10486 0,'0'0'0,"0"0"15</inkml:trace>
          <inkml:trace contextRef="#ctx0" brushRef="#br0" timeOffset="60493.5633">-20564 11071 0,'0'0'16,"0"0"0,0 0-16,0 0 15,0 0 1,0 0-16,0-13 16,0-14-16,0 0 15,0 1 1,0 13-16,0-1 15,0 14 1,0 0-16,0 0 16,0 0-1,0 0-15,0 0 16,0 14-16,0 12 16,-14 1-1,-13 13-15,-40 13 16,-15-13-1,28-14-15,54-26 16</inkml:trace>
          <inkml:trace contextRef="#ctx0" brushRef="#br0" timeOffset="60936.7448">-20564 10034 0,'0'0'0,"0"0"16,0 27-16,14 13 15,-1 13 1,1 13-16,-1 1 15,-13-1 1,0-13-16,-27 14 16,-14-1-1,-40 1-15,-14-14 16,1-13-16,-1-14 16,-14-12-1,1-14-15,13-14 16,27-12-1,28-1-15,13-13 16,13 0-16,28-13 16,26-40-1,15 14-15,-1 12 16,0 27 0,-54 40-16</inkml:trace>
          <inkml:trace contextRef="#ctx0" brushRef="#br0" timeOffset="60059.296">-20401 11443 0,'0'0'0,"0"0"16</inkml:trace>
          <inkml:trace contextRef="#ctx0" brushRef="#br0" timeOffset="59892.2435">-19968 10699 0,'0'0'0,"-13"13"15,-15 14-15,-12 13 16,-1-14-1,14-13-15,0-13 16,0 0 0,0-13-16,13 0 15,1 0-15,-1-1 16,1 1 0,13 13-16,0 0 15,-14 13 1,-13 27-16,-14 13 15,-13 27 1,14-27-16,12 0 16,28-53-16</inkml:trace>
          <inkml:trace contextRef="#ctx0" brushRef="#br0" timeOffset="59312.3517">-19602 11284 0,'0'0'15,"0"0"-15,13 0 16,14 13 0,-27-13-16</inkml:trace>
          <inkml:trace contextRef="#ctx0" brushRef="#br0" timeOffset="59125.0416">-18965 10779 0,'0'0'0,"0"0"15,-14 0 1,-27 0-16,-13 13 16,-41 0-1,-40 0-15,27 1 16,13-1-16,27 0 15,14 1 1,54-14-16</inkml:trace>
          <inkml:trace contextRef="#ctx0" brushRef="#br0" timeOffset="58886.388">-18667 10194 0,'0'0'0,"0"13"16,13 53-1,1 14-15,-14 0 16,-14 26-1,-27 27-15,14-26 16,14-54-16,13-53 16</inkml:trace>
          <inkml:trace contextRef="#ctx0" brushRef="#br0" timeOffset="58613.1784">-18153 11390 0,'0'0'0,"0"0"15,0 0-15</inkml:trace>
          <inkml:trace contextRef="#ctx0" brushRef="#br0" timeOffset="58413.9992">-18302 10845 0,'0'0'0,"0"0"16,0 0-16,0-13 15,14-14 1,-1-13-16,15 0 16,12-13-1,1 0-15,-1 0 16,1 13-16,-14 27 16,0-14-1,0 14-15,-13 13 16,-1 13-1,-13-13-15,0 13 16,0 14 0,-13 13-16,-41 13 15,-28 0-15,1 0 16,0 1 0,0-28-16,13 1 15,14-14 1,-1-13-16,15 0 15,26-13-15,14 13 16,0-14 0,0 1-16,0 13 15,0 0 1,0 0-16,14 0 16,-1 0-1,1 0-15,-1 0 16,1 13-16,-14 14 15,0 0 1,-27 26-16,-14 0 16,-13 0-1,-14 0-15,68-53 16</inkml:trace>
        </inkml:traceGroup>
        <inkml:traceGroup>
          <inkml:annotationXML>
            <emma:emma xmlns:emma="http://www.w3.org/2003/04/emma" version="1.0">
              <emma:interpretation id="{B04B0914-DB44-4CEC-B466-C5BDD606612F}" emma:medium="tactile" emma:mode="ink">
                <msink:context xmlns:msink="http://schemas.microsoft.com/ink/2010/main" type="inkWord" rotatedBoundingBox="15503,11083 16857,11109 16833,12399 15479,12374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6867.2456">-16757 10114 0,'0'0'0,"0"0"16,0 0-1,13 13-15,1 14 16,-1 26-16,1 27 16,-14 0-1,0 13-15,0-40 16,-14 0-1,1 0-15,13-53 16</inkml:trace>
          <inkml:trace contextRef="#ctx0" brushRef="#br0" timeOffset="57292.2649">-17069 10460 0,'0'0'15,"0"0"-15,0 0 16,-13 13 0,-1 0-16,0 0 15,1 1 1,-1-1-16,14-13 16,0 0-16,0 0 15,0 0 1,0 13-16,0 1 15,-13 12 1,-1 14-16,1-13 16,-1 13-16,-13-1 15,0-12 1,-27 0-16,0-14 16,-14 0-1,14-13-15,13-13 16,0 0-1,28-14-15,-1 0 16,28-39-16,26-14 16,28-13-1,0 40-15,-68 53 16</inkml:trace>
          <inkml:trace contextRef="#ctx0" brushRef="#br0" timeOffset="57716.5348">-17191 10180 0,'0'0'15,"0"0"-15,0 0 16</inkml:trace>
          <inkml:trace contextRef="#ctx0" brushRef="#br0" timeOffset="57519.4943">-17543 11390 0,'13'0'15,"28"-13"1,40-1-16,14-12 16,-95 26-16</inkml:trace>
          <inkml:trace contextRef="#ctx0" brushRef="#br0" timeOffset="56256.5013">-16270 10566 0,'0'0'0,"0"0"15,0 0-15,0 0 16,14 13 0,-14 0-16,13 1 15,1 12 1,-14-12-16,0-1 16,0 0-16,0-13 15,0 0 1,-14 0-16,-26 0 15,-1 0 1,1 0-16,-1 0 16,14 14-1,-14-1-15,14 0 16,13 0-16,-13 1 16,14 12-1,13-12 1,13 25-1,1-12-15,27 13 16,-41-40 0</inkml:trace>
        </inkml:traceGroup>
      </inkml:traceGroup>
    </inkml:traceGroup>
    <inkml:traceGroup>
      <inkml:annotationXML>
        <emma:emma xmlns:emma="http://www.w3.org/2003/04/emma" version="1.0">
          <emma:interpretation id="{8F95C364-AAB2-43B2-8B1D-DABC278B122B}" emma:medium="tactile" emma:mode="ink">
            <msink:context xmlns:msink="http://schemas.microsoft.com/ink/2010/main" type="paragraph" rotatedBoundingBox="21813,10664 867,10777 855,8443 21800,8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A44D2-F68F-4178-820E-D84F272A38E3}" emma:medium="tactile" emma:mode="ink">
              <msink:context xmlns:msink="http://schemas.microsoft.com/ink/2010/main" type="line" rotatedBoundingBox="21813,10664 867,10777 855,8443 21800,8331"/>
            </emma:interpretation>
          </emma:emma>
        </inkml:annotationXML>
        <inkml:traceGroup>
          <inkml:annotationXML>
            <emma:emma xmlns:emma="http://www.w3.org/2003/04/emma" version="1.0">
              <emma:interpretation id="{188459E1-D0B5-450A-83BB-E53FF6550DE7}" emma:medium="tactile" emma:mode="ink">
                <msink:context xmlns:msink="http://schemas.microsoft.com/ink/2010/main" type="inkWord" rotatedBoundingBox="21808,9759 19733,9770 19726,8461 21801,8450"/>
              </emma:interpretation>
            </emma:emma>
          </inkml:annotationXML>
          <inkml:trace contextRef="#ctx0" brushRef="#br0" timeOffset="-23832.7345">-11271 8134 0,'0'0'16,"0"0"0,-13 13-16,-15 14 15,-12 26-15,-28 0 16,0-13 0,14-14-16,0-12 15,0 12 1,13-12-16,0-1 15,14-13-15,14 0 16,-1 0 0,14 0-16,-13 13 15,13-13 1,0 13-16,0 14 16,-14 0-1,1-1-15,-1 14 16,-13 0-16,0 0 15,0-14 1,0 1-16,-14-1 16,-27 1-1,1-14-15,-15-13 16,15-13-16,12 0 16,15-14-1,13 1-15,13-1 16,28-13-1,26-26-15,15-14 16,12 14-16,1-1 16,-14 27-1,-13 27-15,-41 13 16</inkml:trace>
          <inkml:trace contextRef="#ctx0" brushRef="#br0" timeOffset="-23467.5171">-11853 7987 0,'0'0'16,"13"-13"-1,28-27-15,-1-13 16,-13-13-16,-13-14 15,-14 0 1,-14 14-16,-13 26 16,0 0-1,-27 13-15,0 14 16,-27 26-16,-1 14 16,15 0-1,26 12-15,14 1 16,13 0-1,28 13-15,27 14 16,13-27-16,54 13 16,28-13-1,-136-40-15</inkml:trace>
          <inkml:trace contextRef="#ctx0" brushRef="#br0" timeOffset="-17342.3304">-12599 7669 0,'0'0'0,"0"0"15,0 0-15,0 0 16,-13-14-1,-1 1-15,-26 13 16,-14 0 0,-14 13-16,0 14 15,14-1-15,27-12 16,13 12 0,1 1-16,13-1 15,13 14 1,1 0-16,-1 0 15,14 0 1,-13 0-16,-14 0 16,0 0-16,-14-14 15,-26 1 1,-28-1-16,14-39 16,0 0-1,0-14-15,13 1 16,0-28-1,14 1-15,14 0 16,13 13-16,27-26 16,13 39-1,-40 27-15</inkml:trace>
          <inkml:trace contextRef="#ctx0" brushRef="#br0" timeOffset="-10574.6598">-12897 8572 0,'0'0'16,"0"0"-16,0 0 16,0 0-1,0 0-15,0 0 16,0 0-16,0 0 16,0 0-1,0 0-15,0 0 16,0 0-1,0 0-15,0 0 16,0 0-16,14 14 16,0-1-1,-1 0-15,1 0 16,-1 1 0,1-1-16,-1 0 15,1 1-15,-1-14 16,1 0-1,-1 13-15,-13-13 16,0 0 0,0 13-16,-13 0 15,-14 1 1,-14-1-16,1 0 16,-15 1-1,1-14-15,14 0 16,12-14-16,1 1 15,14 0 1,13-1-16,0-12 16,13-1-1,28-13-15,13-26 16,-54 66-16</inkml:trace>
          <inkml:trace contextRef="#ctx0" brushRef="#br0" timeOffset="-9463.4034">-12910 8599 0,'0'0'16,"0"0"-16,0 0 15,0 0-15,0 0 16,0 0 0,0 0-16,0 0 15,0 0 1,0 0-16,0 0 16,0 0-1,13 0-15,-13 0 16,0 0-16,0 0 15,0 0 1,0 0-16,0 0 16,0 0-1,0 0-15,0 13 16,0-13-16,0 0 16,0 13-1,-13 1-15,-1-1 16,-13 0-1,0 1-15,-13-1 16,-1 13 0,0-12-16,1-1 15,-1 0-15,14 1 16,0-1 0,0-13-16,13 0 15,1-13 1,-1-1-16,1-12 15,-1-27-15,0-80 16,28-27 0,40 1-16,55-27 15,-109 186 1</inkml:trace>
        </inkml:traceGroup>
        <inkml:traceGroup>
          <inkml:annotationXML>
            <emma:emma xmlns:emma="http://www.w3.org/2003/04/emma" version="1.0">
              <emma:interpretation id="{25F4D251-CEC6-4764-93E1-EE8662A79608}" emma:medium="tactile" emma:mode="ink">
                <msink:context xmlns:msink="http://schemas.microsoft.com/ink/2010/main" type="inkWord" rotatedBoundingBox="19360,10678 17554,10687 17545,9058 19351,9048"/>
              </emma:interpretation>
            </emma:emma>
          </inkml:annotationXML>
          <inkml:trace contextRef="#ctx0" brushRef="#br0" timeOffset="-7156.9149">-13885 8572 0,'0'0'16,"0"0"-16,0 0 16,0 0-1,0 0-15,0 0 16,0 0-1,13 14-15,-13-14 16,14 0-16,-1 0 16,1 0-1,-1 0-15,14-14 16,0-12 0,-13-1-16,0 1 15,-1-14 1,-13 13-16,0 1 15,0 12-15,0 1 16,0 13 0,0 0-16,0 0 15,0 0 1,-13 13-16,-15 14 16,-12-1-1,-1 14-15,1 0 16,-15 0-16,1-13 15,-27-1 1,0 1-16,13-1 16,14-12-1,0-1-15,13-13 16,14 0-16,0 0 16,0-13-1,13 13-15,0-14 16,1 14-1,-1-13-15,1 0 16,13 13 0,-14-14-16,14 1 15,0 0-15,0 13 16,0-13 0,0-1-16,0 14 15,0 0 1,0 0-16,0 0 15,0 0 1,0 0-16,0 0 16,0 0-16,0 0 15,0 14 1,-13-1-16,-1 0 16,-13 0-1,0 1-15,0-1 16,-14 0-16,1 1 15,-15-1 1,15-13-16,-1 0 16,14 0-1,14 0-15,-1-13 16,14 13-16,0-27 16,0 14-1,14-14-15,13 14 16,0-14-1,0 14-15,-27 13 16,13 0 0,-13 0-16,14 13 15,-14-13-15,0 14 16,0-1 0,-14 0-16,1 0 15,-28 1 1,1-1-16,-15 0 15,1 1 1,0-1-16,13 0 16,-13 14-16,14 13 15,12 0 1,1-1-16,14-12 16,13 0-1,0-14-15,0-13 16,0 0-16,0 0 15,0 0 1,0 0-16,0 0 16,0-13-1,0-1-15,0 1 16,-14 0 0,1-1-16,-14 1 15,0 13-15,-14 13 16,0 1-1,14-1-15,0 14 16,0-1 0,13 27-16,14-13 15,0 27-15,14 26 16,13 13 0,14 40-16,-1-13 15,-26 0 1,-14-133-16</inkml:trace>
          <inkml:trace contextRef="#ctx0" brushRef="#br0" timeOffset="-6317.7868">-15159 9303 0,'0'0'0,"41"0"16,67 0 0,41-13-16,14 0 15,26-1 1,-53 14-16,-136 0 16</inkml:trace>
          <inkml:trace contextRef="#ctx0" brushRef="#br0" timeOffset="-6584.5886">-15240 8147 0,'0'0'16,"0"0"-16,13 0 15,28-13 1,54 13-16,0-14 16,0 14-1,-14 0-15,-81 0 16</inkml:trace>
          <inkml:trace contextRef="#ctx0" brushRef="#br0" timeOffset="-6816.8059">-14658 8134 0,'0'0'15,"0"0"-15,0 0 16,14 0 0,27-14-16,40 1 15,27-13-15,-26 12 16,-82 14 0</inkml:trace>
        </inkml:traceGroup>
        <inkml:traceGroup>
          <inkml:annotationXML>
            <emma:emma xmlns:emma="http://www.w3.org/2003/04/emma" version="1.0">
              <emma:interpretation id="{34878A14-F0EE-4401-957C-1050BD64555A}" emma:medium="tactile" emma:mode="ink">
                <msink:context xmlns:msink="http://schemas.microsoft.com/ink/2010/main" type="inkWord" rotatedBoundingBox="17066,9824 17037,9825 17034,9411 17063,9410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5216.1007">-16039 8825 0,'0'0'0,"0"0"16,0 0 0,0 0-16,0 0 15,0 0-15</inkml:trace>
          <inkml:trace contextRef="#ctx0" brushRef="#br0" timeOffset="-5383.3588">-16039 8426 0,'0'0'0,"0"0"16,0 0-1,0 0-15,13 13 16,1 1-16,-14-1 15,0-13 1</inkml:trace>
        </inkml:traceGroup>
        <inkml:traceGroup>
          <inkml:annotationXML>
            <emma:emma xmlns:emma="http://www.w3.org/2003/04/emma" version="1.0">
              <emma:interpretation id="{353A03F7-034D-4C96-8656-2B0202AD578D}" emma:medium="tactile" emma:mode="ink">
                <msink:context xmlns:msink="http://schemas.microsoft.com/ink/2010/main" type="inkWord" rotatedBoundingBox="16322,10384 13382,10400 13372,8494 16312,8478"/>
              </emma:interpretation>
            </emma:emma>
          </inkml:annotationXML>
          <inkml:trace contextRef="#ctx0" brushRef="#br0" timeOffset="28682.5206">-17042 8532 0,'0'0'0,"0"0"15,0 0-15,14 14 16,-1-1-1,14 0-15,0 1 16,14-1 0,0 0-16,-14 0 15,0 1-15,0-1 16,-13-13 0,-1 13-16,1 1 15,-14-14 1,0 13-16,-27 13 15,-28 14-15,-12 0 16,12-13 0,15-1-16,-1 1 15,1-14 1,12 1-16,28-14 16</inkml:trace>
          <inkml:trace contextRef="#ctx0" brushRef="#br0" timeOffset="28977.0445">-17299 8718 0,'0'0'0,"0"0"16,0 0-16,-14 14 16,-13 12-1,-13 14-15,-1 0 16,-13 0 0,-1 13-16,1 0 15,0-13 1,13 0-16,41-40 15</inkml:trace>
          <inkml:trace contextRef="#ctx0" brushRef="#br0" timeOffset="29352.191">-17597 8147 0,'0'0'0,"0"0"16,0 0-16,0 27 16,-14 39-1,-13 27-15,0-13 16,0 0 0,13-27-16,1-13 15,-1-1 1,1-12-16,13-27 15</inkml:trace>
          <inkml:trace contextRef="#ctx0" brushRef="#br0" timeOffset="29854.5151">-17760 8320 0,'0'0'0,"0"13"16,-13 14-16,-1 13 15,1-14 1,-1 1-16,0-14 16,-13 0-1,14-13-15,-1 0 16,1 0-1,13 0-15,0 0 16,0 0-16,-14 14 16,1-1-1,-1 13-15,1 1 16,-1 0 0,0 12-16,-13 1 15,0-13 1,-13-1-16,-15 1 15,1-27-15,0 0 16,0-13 0,13-1-16,14 1 15,0-13 1,14-14-16,13-13 16,13-1-16,41-12 15,28 0 1,-15 26-16,-67 40 15</inkml:trace>
          <inkml:trace contextRef="#ctx0" brushRef="#br0" timeOffset="30318.462">-17990 7868 0,'0'0'0,"0"0"16,0 0-1</inkml:trace>
          <inkml:trace contextRef="#ctx0" brushRef="#br0" timeOffset="30099.9908">-18667 9410 0,'0'0'16,"40"-14"-16,82-12 15,54-1-15,-40 1 16,-136 26-1</inkml:trace>
          <inkml:trace contextRef="#ctx0" brushRef="#br0" timeOffset="30867.1984">-18627 8625 0,'0'0'16,"0"0"-1,0 0-15,0 0 16,-13 27-16,-14 13 16,-14 26-1,0 1-15,1-1 16,-1-13-1,0-13-15,41-40 16</inkml:trace>
          <inkml:trace contextRef="#ctx0" brushRef="#br0" timeOffset="31786.7073">-18844 8267 0,'0'0'0,"0"0"16,-13 13-16,-14 13 15,-14 14 1,1 0-16,12-13 15,1-14 1,0 0-16,14-13 16,-1 0-16,1 14 15,-1-1 1,14 0-16,0 1 16,0-1-1,-13 13-15,-1 1 16,0 13-1,1 0-15,-1 0 16,-13-1-16,-13 1 16,-15-13-1,1-14-15,-27 1 16,13-14 0,0-14-16,28 1 15,-1 0-15,14-14 16,14 0-1,-1-12-15,28-15 16,13-12 0,40-14-16,15 1 15,-82 79 1</inkml:trace>
          <inkml:trace contextRef="#ctx0" brushRef="#br0" timeOffset="31263.5724">-19087 8998 0,'0'0'16,"0"0"0,0 0-16,0 0 15,-14-14 1,1 1-16,13 0 16,0-1-16,0-12 15,0-1 1,0 1-16,0 12 15,13 1 1,1 0-16,-1 0 16,1 13-1,-14 0-15,0 0 16,0 13-16,-14 27 16,1 13-1,-28 13-15,0-13 16,-13 1-1,-14-15-15,1 1 16,26-13-16,41-27 16</inkml:trace>
          <inkml:trace contextRef="#ctx0" brushRef="#br0" timeOffset="32101.4568">-19399 7868 0,'0'0'16,"0"-13"-16,0-27 16,0-13-1,0-1-15,-27-12 16,-14 13-1,-13 13-15,0 13 16,13 14-16,14 26 16,0 1-1,0 39-15,27 0 16,14 13 0,26 14-16,28-13 15,27 12-15,-27-26 16,-68-53-1</inkml:trace>
        </inkml:traceGroup>
        <inkml:traceGroup>
          <inkml:annotationXML>
            <emma:emma xmlns:emma="http://www.w3.org/2003/04/emma" version="1.0">
              <emma:interpretation id="{C4F62BDB-1286-4425-9ACC-85D4A1BCBA60}" emma:medium="tactile" emma:mode="ink">
                <msink:context xmlns:msink="http://schemas.microsoft.com/ink/2010/main" type="inkWord" rotatedBoundingBox="13098,10282 10931,10294 10923,8915 13091,8903"/>
              </emma:interpretation>
            </emma:emma>
          </inkml:annotationXML>
          <inkml:trace contextRef="#ctx0" brushRef="#br0" timeOffset="34521.2028">-20361 8373 0,'0'0'15,"0"0"1,0 0-16,0 0 16,0 0-16,0 0 15,14 0 1,13 0-16,27 13 16,0 1-1,0 12-15,1 1 16,-15-1-1,1 1-15,-14-1 16,-13 1-16,-14 0 16,0-14-1,-28 13-15,-12-12 16,-14-1 0,-1 0-16,1-13 15,14 0-15,-1-13 16,14 0-1,0-1-15,13-12 16,14 13 0,0-1-16,14-12 15,-1-1 1,14 14-16,14 0 16,-14 13-16,-13 0 15,-1 13 1,-13-13-16,0 13 15,0 0 1,-13 14-16,-14-14 16,0 1-1,-1-1-15,1 0 16,14-13-16,-1-13 16,1-14-1,-14-26-15,13-27 16,1 1-16,13-1 15,0 13 1,0 14-16,13 13 16,-13 40-1</inkml:trace>
          <inkml:trace contextRef="#ctx0" brushRef="#br0" timeOffset="35399.8773">-20401 7921 0,'0'0'16,"0"0"-16,0 0 15,0 0 1,-14 13-16,1 14 15,-15-1-15,1 1 16,0 0 0,0-14-16,0 0 15,13-13 1,-13 14-16,14-14 16,-1 0-1,1 13-15,-1 0 16,1 14-16,-1 26 15,-13 27 1,-14-1-16,-13 1 16,14-27-1,-15-13-15,15-13 16,-14-1-16,-1-12 16,15-14-1,-1-14-15,14-12 16,0-41-1,27-26-15,27 13 16,14 1 0,40-1-16,-81 80 15</inkml:trace>
          <inkml:trace contextRef="#ctx0" brushRef="#br0" timeOffset="35764.1968">-20997 9303 0,'0'0'15,"0"-13"-15,13-14 16,14-26-16,-13 0 15,-14-13 1,-14 12-16,-13 15 16,0-1-1,0 26-15,0 1 16,13 13-16,1 27 16,-1-1-1,14 14-15,14 0 16,13-13-1,54 12-15,27-12 16,-13-14-16,-95-13 16</inkml:trace>
          <inkml:trace contextRef="#ctx0" brushRef="#br0" timeOffset="36176.5887">-21404 7934 0,'0'0'16,"0"0"-1,0 14-15,14 25 16,-14 68-1,-14 66-15,-26-27 16,-1-27-16,14-26 16,13-26-1,1-14-15,-1-13 16,14-40 0</inkml:trace>
          <inkml:trace contextRef="#ctx0" brushRef="#br0" timeOffset="36414.2962">-21715 8705 0,'0'0'16,"0"0"-16,0 0 15,0 0 1,-14 13-16,0 14 15,-13 0 1,0-1-16,-13 1 16,13-14-1,13 0-15,14-13 16</inkml:trace>
          <inkml:trace contextRef="#ctx0" brushRef="#br0" timeOffset="36581.5536">-21756 8400 0,'0'0'16,"0"0"0,0 0-16,0 13 15,0-13-15</inkml:trace>
          <inkml:trace contextRef="#ctx0" brushRef="#br0" timeOffset="37112.042">-22149 7974 0,'0'0'16,"0"0"0,0 0-16,14 13 15,-1 27-15,1 27 16,-14 39 0,-14 14-16,1-27 15,13-40 1,-14-13-16,14 0 15,0-40-15</inkml:trace>
        </inkml:traceGroup>
        <inkml:traceGroup>
          <inkml:annotationXML>
            <emma:emma xmlns:emma="http://www.w3.org/2003/04/emma" version="1.0">
              <emma:interpretation id="{96135C6A-4135-449F-A156-D62823EE09E5}" emma:medium="tactile" emma:mode="ink">
                <msink:context xmlns:msink="http://schemas.microsoft.com/ink/2010/main" type="inkWord" rotatedBoundingBox="10688,10277 6947,10297 6938,8726 10679,8706"/>
              </emma:interpretation>
              <emma:one-of disjunction-type="recognition" id="oneOf19">
                <emma:interpretation id="interp35" emma:lang="" emma:confidence="0">
                  <emma:literal>:</emma:literal>
                </emma:interpretation>
                <emma:interpretation id="interp36" emma:lang="" emma:confidence="0">
                  <emma:literal>&amp;</emma:literal>
                </emma:interpretation>
                <emma:interpretation id="interp37" emma:lang="" emma:confidence="0">
                  <emma:literal>.</emma:literal>
                </emma:interpretation>
                <emma:interpretation id="interp38" emma:lang="" emma:confidence="0">
                  <emma:literal>;</emma:literal>
                </emma:interpretation>
                <emma:interpretation id="interp39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41969.116">-23978 8599 0,'0'0'0,"0"0"0,0 0 16,0 0-1,0 0-15,0-13 16,0-1-16,0-12 16,14-14-1,-1-13-15,1 0 16,13-1 0,0 14-16,0 1 15,-13-1 1,-1 13-16,1 1 15,-1-1-15,1 14 16,-1-1 0,1 1-16,0 0 15,-1 0 1,-13 13-16,0 0 16,0 0-16,0 0 15,0 0 1,0 0-16,14 13 15,-14 13 1,0 28-16,-14 12 16,1 0-16,-15-26 15,15 0 1,-14-13-16,0-1 16,13-12-1,-13-14-15,0 0 16,0 0-1,0 0-15,-14 13 16,-13 14-16,0 12 16,13-12-1,1 0-15,12-14 16,1 0 0,14-13-16,-1 0 15,1 0 1,-1-13-16,14-14 15,0 1-15,0 12 16,0 14 0,0 0-16,0 0 15,-13 14 1,-14 12-16,-14 1 16,-13 26-16,-28 13 15,1 41 1,81-107-16</inkml:trace>
          <inkml:trace contextRef="#ctx0" brushRef="#br0" timeOffset="42513.5948">-24140 7748 0,'0'0'16,"0"0"-16,0 0 16</inkml:trace>
          <inkml:trace contextRef="#ctx0" brushRef="#br0" timeOffset="42335.0703">-24398 9303 0,'0'0'0,"14"-13"15,-1-14-15,15-12 16,-15-15 0,-26 14-16,-1 1 15,-13 12-15,-14 14 16,1 13-1,-1 0-15,14 13 16,13 0 0,14 1-16,14 12 15,13 14 1,14 0-16,40-13 16,14-1-16,13-13 15,-108-13 1</inkml:trace>
          <inkml:trace contextRef="#ctx0" brushRef="#br0" timeOffset="43290.2443">-24845 8493 0,'0'0'16,"0"0"-16,0 13 16,0 0-1,14 0-15,-1 1 16,14-14-16,1 0 16,-15-14-1,14 1-15,0-13 16,-13-1-1,-1-13-15,1 0 16,-1 14 0,-13 12-16,0 14 15,0 0-15,-13 0 16,-14 27 0,-14 13-16,1 0 15,-1-14 1,14 1-16,0-14 15,0 0 1,0 1-16,13-14 16,0 0-16,1-14 15,-1 1 1,1 0-16,13 13 16,0 0-1,0 0-15,-14 0 16,1 26-1,-28 1-15,-13 13 16,-27 26-16,-1 1 16,15-14-1,-1 13-15,68-66 16</inkml:trace>
          <inkml:trace contextRef="#ctx0" brushRef="#br0" timeOffset="43982.1262">-25630 8612 0,'0'0'16,"0"0"-16,0-13 15,13-27-15,14-40 16,0 14 0,14-1-16,13 14 15,0 13 1,-13 14-16,-14 12 16,-13 14-1,-1 14-15,-13 26 16,0-1-16,-13 15 15,-14-1 1,-14 0-16,0-26 16,14-1-1,0-13-15,0-13 16,0 0-16,0-26 16,-14-27-1,14-14-15,0-13 16,13 1-1,14 12-15,0 27 16,0 14 0,0 13-16,0 13 15,0 0-15,0 0 16,0 13 0,0 27-16,0 0 15,0 13 1,0-13-16,0-14 15,-13 1 1,-1-14-16,-13 0 16,-13 1-16,-15-1 15,1 14 1,-14 12-16,14 15 16,0-1-1,27-13-15,0 13 16,13 26-16,14-79 15</inkml:trace>
          <inkml:trace contextRef="#ctx0" brushRef="#br0" timeOffset="37684.8553">-22393 8346 0,'0'0'16,"0"0"-1,0 0-15,0 0 16,-13 27-16,-28 0 16,-27 12-1,1 1-15,-15-13 16,28-1-1,13 1-15,14-14 16,0 1 0,27-14-16,0 0 15,0 0-15,0 0 16,14 13 0,13 0-16,0 0 15,0 1 1,0-1-16,-13-13 15,-1 0 1,-13 0-16,0 0 16,-13 13-16,-14 1 15,-14-1 1,0 0-16,-13-13 16,14 0-1,12 0-15,1-13 16,14 0-16,-1-14 15,1-13 1,13-13-16,0-27 16,13 14-1,14-1-15,0 27 16,1 1 0,-28 39-16</inkml:trace>
          <inkml:trace contextRef="#ctx0" brushRef="#br0" timeOffset="37843.4599">-22569 7722 0,'0'0'15,"0"0"1,0 0-16</inkml:trace>
          <inkml:trace contextRef="#ctx0" brushRef="#br0" timeOffset="38089.47">-22691 9263 0,'0'0'15,"0"0"-15,0 0 16</inkml:trace>
          <inkml:trace contextRef="#ctx0" brushRef="#br0" timeOffset="38660.152">-23422 8453 0,'0'0'16,"13"-27"-16,14-13 16,14 0-16,0 0 15,-1 14 1,-13 13-16,0-1 15,1 14 1,-1 0-16,-14 0 16,1 0-1,-1 0-15,1 14 16,-14-1-16,0-13 16,0 0-1,0 0-15,0 13 16,-14 0-1,1 1-15,-1-1 16,-13 0-16,0 1 16,0-1-1,-14 0-15,1 14 16,-1-1 0,14 1-16,-14 13 15,14 0 1,0 26-16,0 27 15,13 14-15,14 25 16,14-25 0,27-1-16,26 0 15,-67-106 1</inkml:trace>
        </inkml:traceGroup>
        <inkml:traceGroup>
          <inkml:annotationXML>
            <emma:emma xmlns:emma="http://www.w3.org/2003/04/emma" version="1.0">
              <emma:interpretation id="{29480B99-B2D7-4A8E-BF04-679123D48826}" emma:medium="tactile" emma:mode="ink">
                <msink:context xmlns:msink="http://schemas.microsoft.com/ink/2010/main" type="inkWord" rotatedBoundingBox="6772,9997 4167,10011 4159,8571 6764,8557"/>
              </emma:interpretation>
            </emma:emma>
          </inkml:annotationXML>
          <inkml:trace contextRef="#ctx0" brushRef="#br0" timeOffset="44641.2599">-26457 8453 0,'0'0'0,"0"0"16,0 0 0,0 0-16,14 0 15,-1 0 1,14-14-16,1 1 16,-15-13-1,1-1-15,-1 0 16,1 1-16,-1-1 15,-13 1 1,0-1-16,0 14 16,0-1-1,0 14-15,0 0 16,0 0-16,0 0 16,-13 14-1,-14 12-15,-14 1 16,0 13-1,-13 0-15,-27 13 16,13-13 0,0 0-16,14-14 15,0-13-15,0 1 16,0-14 0,13 0-16,-13 0 15,13-14 1,14 1-16,0 0 15,0 13-15,13 0 16,1 0 0,13 0-16</inkml:trace>
          <inkml:trace contextRef="#ctx0" brushRef="#br0" timeOffset="45928.9526">-26877 7987 0,'0'0'0,"27"-26"16,14-27-16,0-27 15,-28 0 1,-13 27-16,-27 0 16,0 26-1,0 1-15,0 12 16,0 28-16,0-1 15,13 27 1,1 0-16,13 13 16,13 0-1,1-13-15,13 0 16,-27-40-16</inkml:trace>
          <inkml:trace contextRef="#ctx0" brushRef="#br0" timeOffset="45628.0873">-27595 8612 0,'0'0'0,"0"0"16,14-13-1,-1-14-15,15 1 16,-1-1 0,0 14-16,0 0 15,27-1-15,-13 1 16,13 13 0,0 0-16,-13 0 15,-1 0 1,-13 0-16,0 0 15,-13 13 1,0 1-16,-14-14 16,0 13-16,-14 0 15,-13 14 1,-41-1-16,-13 1 16,0-1-1,-1 1-15,1 0 16,-27-1-16,-1 1 15,1-14 1,40-13-16,14 0 16,13 0-1,14 0-15,0-13 16,14-1-16,13 1 16,0-13-1,13-1-15,14-13 16,14 14-1,0 12-15,-1 1 16,1 13 0,-14 13-16,-14 1 15,1-1-15,-14-13 16,0 13 0,-14 0-16,-26 14 15,-1 0 1,-13-1-16,13-13 15,14 1-15,0-1 16,14 0 0,-1-13-16,14 0 15,0 0 1,0 0-16,0 14 16,0-1-1,0 14-15,0-1 16,-13 14-16,-1-13 15,-13 12 1,0-12-16,-14 0 16,-13-14-1,-27-13-15,-1 0 16,15-27-16,13 1 16,13-14-1,14 0-15,13 0 16,28-13-1,26 0-15,28 0 16,-68 53 0</inkml:trace>
          <inkml:trace contextRef="#ctx0" brushRef="#br0" timeOffset="46071.7962">-27662 8014 0,'0'0'16,"0"0"-16,0 0 15</inkml:trace>
          <inkml:trace contextRef="#ctx0" brushRef="#br0" timeOffset="48502.6069">-28516 8240 0,'0'0'15,"0"0"1,0 0-16,0 0 16,0 0-16,-13-13 15,-1-1 1,-27 1-16,1 0 16,-1 13-1,0 0-15,1 13 16,-1 14-16,14-1 15,0 41 1,27-67-16</inkml:trace>
          <inkml:trace contextRef="#ctx0" brushRef="#br0" timeOffset="48670.0758">-28909 9011 0,'0'0'0,"0"0"15,0 0-15,0 0 16</inkml:trace>
        </inkml:traceGroup>
        <inkml:traceGroup>
          <inkml:annotationXML>
            <emma:emma xmlns:emma="http://www.w3.org/2003/04/emma" version="1.0">
              <emma:interpretation id="{EF3CDAAC-1109-4AA6-9E95-C9E46AC329F7}" emma:medium="tactile" emma:mode="ink">
                <msink:context xmlns:msink="http://schemas.microsoft.com/ink/2010/main" type="inkWord" rotatedBoundingBox="3894,10621 867,10637 855,8443 3882,8427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9349.2745">-29667 8586 0,'0'0'16,"13"-27"-1,1-13-15,-1-13 16,14 0-16,1 0 16,-1 13-1,0 13-15,-14 1 16,14 12-1,-13 1-15,-1 13 16,1 0 0,0 13-16,-1 1 15,1 12-15,-14 27 16,-14 1 0,-13-1-16,-14 0 15,-13 0 1,-14 0-16,-40 0 15,27-26-15,13-14 16,14 0 0,13-13-16,14 0 15,14-13 1,-1 0-16,14 13 16,0-13-1,27-1-15,14 1 16,-1 0-16,15 13 15,-15 0 1,-13 13-16,0 0 16,-13 1-1,-14-1-15,-14 27 16,-26 26-16,-42 27 16,1-13-1,0-14-15,27-12 16,54-54-1</inkml:trace>
          <inkml:trace contextRef="#ctx0" brushRef="#br0" timeOffset="49528.1608">-29722 9157 0,'0'0'0,"0"0"16,0 0-16,0 0 15</inkml:trace>
          <inkml:trace contextRef="#ctx0" brushRef="#br0" timeOffset="50098.8044">-29193 7443 0,'0'0'0,"-27"0"15,-27 0 1,-41 13-16,-41 13 16,-81-12-1,68 12-15,0 1 16,0 13-16,0 0 16,41 0-1,27-14-15,27 14 16,54-40-1</inkml:trace>
          <inkml:trace contextRef="#ctx0" brushRef="#br0" timeOffset="51005.1795">-30887 8679 0,'0'0'0,"0"0"16,0 0-16,0 0 16,0 0-1,-13-14-15,13 1 16,0 0 0,0-1-16,0 1 15,0 13-15,13-13 16,-13 13-1,0 0-15,0 0 16,0 0 0,0 0-16,0 0 15,0 0 1,-13 13-16,-1 14 16,-13-1-16,0 14 15,-13 13 1,-1-13-16,14 0 15,0-13 1,13 13-16,1-27 16,13 0-1,0 0-15,0-13 16,0 14-16,13 12 16,1-12-1,-14-1-15,0 0 16,0 0-1,-14 1-15,1-1 16,-14 0-16,-14 1 16,0-14-1,1-14-15,-1 1 16,14-14 0,13 1-16,1-14 15,-1 0 1,14 0-16,14 0 15,13 1-15,0 12 16,-27 27 0</inkml:trace>
          <inkml:trace contextRef="#ctx0" brushRef="#br0" timeOffset="51863.1948">-31157 7974 0,'0'0'0,"0"0"15,0 13 1,-14 14-16,-27 0 15,-13 13 1,0-1-16,-27 1 16,-1-13-16,1-1 15,0 1 1,0 0-16,-1 26 16,15-13-1,12 0-15,15-1 16,26-12-16,1 0 15,13-14 1,0-13-16,0 0 16,0 0-1,13 0-15,-13 0 16,0-13 0,0-1-16,0-12 15,-13-1-15,-1 1 16,1 12-1,-1 14-15,-13 0 16,0 14 0,0-1-16,0 13 15,0 14-15,13-13 16,0 13 0,1 26-16,13 14 15,13 26 1,1 1-16,0-14 15,-14-93 1</inkml:trace>
          <inkml:trace contextRef="#ctx0" brushRef="#br0" timeOffset="51291.7445">-31537 8798 0,'0'0'0,"0"0"16,0 27-1,-13 13-15,-14 13 16,0 0-16,-14 0 15,-13-13 1,13-13-16,0-14 16,14 0-1,14 0-15,13-13 16</inkml:trace>
          <inkml:trace contextRef="#ctx0" brushRef="#br0" timeOffset="52042.2455">-32052 9636 0,'14'0'16,"54"0"-1,67 0-15,-135 0 16</inkml:trace>
          <inkml:trace contextRef="#ctx0" brushRef="#br0" timeOffset="50306.256">-30548 8745 0,'0'0'15,"0"0"1,0 0-16,0 0 16</inkml:trace>
          <inkml:trace contextRef="#ctx0" brushRef="#br0" timeOffset="49802.3932">-30196 8160 0,'0'0'15,"0"0"-15,0 14 16,14 39-1,-1 26-15,1 15 16,-14-28 0,0 0-16,0 1 15,0-14-15,0-13 16,0-40 0</inkml:trace>
        </inkml:traceGroup>
      </inkml:traceGroup>
    </inkml:traceGroup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59:44.7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CC9FB1-17C7-4AF8-BF10-033C1A37C48A}" emma:medium="tactile" emma:mode="ink">
          <msink:context xmlns:msink="http://schemas.microsoft.com/ink/2010/main" type="writingRegion" rotatedBoundingBox="33423,7152 1668,7359 1621,95 33375,-111"/>
        </emma:interpretation>
      </emma:emma>
    </inkml:annotationXML>
    <inkml:traceGroup>
      <inkml:annotationXML>
        <emma:emma xmlns:emma="http://www.w3.org/2003/04/emma" version="1.0">
          <emma:interpretation id="{2E62174D-AE9E-4F70-8B03-4A9CD29E1F29}" emma:medium="tactile" emma:mode="ink">
            <msink:context xmlns:msink="http://schemas.microsoft.com/ink/2010/main" type="paragraph" rotatedBoundingBox="33215,7266 15887,6469 15978,4485 33306,5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8ED42-E80C-4866-BC2C-278654927E11}" emma:medium="tactile" emma:mode="ink">
              <msink:context xmlns:msink="http://schemas.microsoft.com/ink/2010/main" type="line" rotatedBoundingBox="33215,7266 15887,6469 15978,4485 33306,5282"/>
            </emma:interpretation>
          </emma:emma>
        </inkml:annotationXML>
        <inkml:traceGroup>
          <inkml:annotationXML>
            <emma:emma xmlns:emma="http://www.w3.org/2003/04/emma" version="1.0">
              <emma:interpretation id="{5E3804D7-C318-4930-A83C-A305E5CEBF77}" emma:medium="tactile" emma:mode="ink">
                <msink:context xmlns:msink="http://schemas.microsoft.com/ink/2010/main" type="inkWord" rotatedBoundingBox="33215,7266 15887,6469 15978,4485 33306,52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-13967 4319 0,'0'0'0,"0"0"16,0 0 0,0 0-16,-13 0 15,-28 14-15,-27 12 16,28 1 0,-14 13-16,26-1 15,15 1 1,-1 27-16,1-14 15,-1 0 1,1 0-16,-1-13 16,-13 0-16,0 0 15,-14-27 1,1 14-16,-1-14 16,0-13-1,-13-13-15,14-14 16,12-26-16,15-27 15,26-26 1,28 13-16,-41 93 16</inkml:trace>
          <inkml:trace contextRef="#ctx0" brushRef="#br0" timeOffset="-385.5016">-13913 4731 0,'0'0'15,"0"0"1,0 14-16,0 12 16,0 1-1,0 13-15,-13-1 16,-14 1-16,0 0 15,0 0 1,27-40-16</inkml:trace>
          <inkml:trace contextRef="#ctx0" brushRef="#br0" timeOffset="-593.2871">-13249 4505 0,'0'0'0,"0"0"16,-13 40 0,-14 0-16,13 0 15,14 0-15,0 0 16,0-27 0,14 0-16,26 1 15,14-14 1,1-14-16,-1 1 15,-14 0 1,-12-1-16,-15 14 16,-13 0-16,0 0 15,0 14 1,-27-1-16,-14 14 16,-13-1-1,-14 14-15,1-13 16,-1-1-16,14-13 15,13 1 1,0-14-16,14 0 16,0-14-1,14 1-15,-1 0 16,1 0 0,13 13-16,0 0 15,0 0-15,0 0 16,-14 13-1,-13 0-15,0 14 16,-14-1 0,1 1-16,-1 0 15,27-14-15,14-13 16</inkml:trace>
          <inkml:trace contextRef="#ctx0" brushRef="#br0" timeOffset="-1204.4194">-12030 3734 0,'0'0'15,"0"0"-15,-13 0 16,-14 0 0,-41 27-16,14 0 15,-14-1-15,14 14 16,13 0-1,14-13-15,0 12 16,14 15 0,13 12-16,0-13 15,0 14 1,-14-14-16,0-13 16,1-14-16,-14-12 15,0-14 1,0 0-16,-14-14 15,0-12 1,14-14-16,0-40 16,27 0-16,14-13 15,-1 27 1,14 26-16,-27 40 16</inkml:trace>
          <inkml:trace contextRef="#ctx0" brushRef="#br0" timeOffset="1468.7565">-16717 4200 0,'0'0'16,"41"0"-1,40-14-15,95 1 16,-13 13-16,-163 0 15</inkml:trace>
          <inkml:trace contextRef="#ctx0" brushRef="#br0" timeOffset="1212.1425">-15254 4372 0,'0'0'16,"0"0"-16,0 0 15,14 0 1,13 14-16,27 12 16,-13 1-1,-1-1-15,-12 1 16,-1 0-16,-14-1 15,-13-13 1,0 14-16,-13-14 16,-14 1-1,-1-1-15,1 0 16,-13-13-16,13 0 16,0-13-1,-1 0-15,1-1 16,14-12-1,-1-1-15,14 14 16,0-14 0,14 1-16,-1 12 15,1 1-15,-1 0 16,-13 13 0,0 0-16,0 0 15,0 13 1,0 14-16,0-14 15,-27 40-15,0-13 16,-13 0 0,-28 0-16,14-14 15,-28 1 1,15-14-16,12 1 16,1-14-1,0 13-15,0-13 16,13-13-16,14-1 15,-13-12 1,12-1-16,1 1 16,14 12-1,-1 1-15,1 0 16,-1-1-16,1 1 16,13 13-1,-14 0-15,-13 0 16,-14 13-1,-13 14-15,-14 13 16,28-14 0,-1 1-16,14 0 15,14-1-15,-1-13 16,14-13 0,0 0-16,0 0 15,0 0 1,0 0-16,0 0 15,0 0 1,0 0-16,-14 0 16,-13-13-16,0 0 15,-13 13 1,-15 0-16,-12 13 16,-1 0-1,14 1-15,13-1 16,14 0-16,13 1 15,14-1 1,0 13-16,14 14 16,13 27-1,14 13-15,-1 13 16,1-14 0,-14-12-16,0-1 15,0 14-15,14-14 16,-41-66-1</inkml:trace>
          <inkml:trace contextRef="#ctx0" brushRef="#br0" timeOffset="1931.9275">-17164 4957 0,'0'0'16,"0"0"-1</inkml:trace>
          <inkml:trace contextRef="#ctx0" brushRef="#br0" timeOffset="1730.4464">-16026 5489 0,'0'0'16,"81"-27"-16,68-26 15,-149 53-15</inkml:trace>
          <inkml:trace contextRef="#ctx0" brushRef="#br0" timeOffset="-13059.7747">203 4877 0,'0'0'0,"0"0"16,0 0 0,0 0-16,0 0 15,0 0-15,0 0 16,0 14-1,-13 39-15,-28 13 16,-13 1 0,0-27-16,-1 0 15,1-14 1,14-26-16,-1 0 16,14-13-16,0-14 15,0 1 1,-1-1-16,15 1 15,-1 12 1,14 14-16,0 0 16,0 0-1,-13 14-15,-14 25 16,-14 15-16,-27 12 16,-26 27-1,94-93-15</inkml:trace>
          <inkml:trace contextRef="#ctx0" brushRef="#br0" timeOffset="-12497.2289">13 4745 0,'0'0'0,"0"0"16,0 26 0,0-26-16</inkml:trace>
        </inkml:traceGroup>
        <inkml:traceGroup>
          <inkml:annotationXML>
            <emma:emma xmlns:emma="http://www.w3.org/2003/04/emma" version="1.0">
              <emma:interpretation id="{AE26459F-A2EE-449B-A0A8-F89EEFB3D61B}" emma:medium="tactile" emma:mode="ink">
                <msink:context xmlns:msink="http://schemas.microsoft.com/ink/2010/main" type="inkWord" rotatedBoundingBox="21732,6564 20911,6527 20960,5452 21781,54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36.1813">-11298 4505 0,'0'0'16,"0"40"-16,0 0 15,-14 13 1,1-13-16,-1 0 16,1-13-1,-1-14-15,1 0 16,-1 0-16,1 1 16,-1-14-1,0 0-15,-13 13 16,0 0-1,-13 1-15,-1-1 16,0 13-16,-13 14 16,0 14-1,-14 25-15,14 1 16,0 0 0,0-1-16,-14 15 15,-13-1 1,13-27-16,68-66 15</inkml:trace>
        </inkml:traceGroup>
        <inkml:traceGroup>
          <inkml:annotationXML>
            <emma:emma xmlns:emma="http://www.w3.org/2003/04/emma" version="1.0">
              <emma:interpretation id="{71BE5365-6B59-4080-A427-1A64F9B196AD}" emma:medium="tactile" emma:mode="ink">
                <msink:context xmlns:msink="http://schemas.microsoft.com/ink/2010/main" type="inkWord" rotatedBoundingBox="25576,6668 20407,6430 20483,4764 25653,5002"/>
              </emma:interpretation>
            </emma:emma>
          </inkml:annotationXML>
          <inkml:trace contextRef="#ctx0" brushRef="#br0" timeOffset="-5017.6726">-9293 4838 0,'0'0'16,"0"0"-16,0 0 16,0 0-16,13 13 15,15 0 1,-1 27-16,-14 0 16,1 13-1,-1 0-15,-26 0 16,-1 1-1,1-15-15,13-39 16</inkml:trace>
          <inkml:trace contextRef="#ctx0" brushRef="#br0" timeOffset="-5372.5672">-8562 4798 0,'0'0'15,"0"0"-15,0 0 16,14 13 0,-14-13-16</inkml:trace>
          <inkml:trace contextRef="#ctx0" brushRef="#br0" timeOffset="-5549.8789">-8399 4372 0,'0'0'15,"27"0"1,27-13-16,41-13 16,-14-1-1,-13 14-15,-68 13 16</inkml:trace>
          <inkml:trace contextRef="#ctx0" brushRef="#br0" timeOffset="-5748.0345">-7464 4904 0,'0'0'16,"0"0"-16,0 0 15,0 0 1,0 0-16,0 13 16,-14 14-1,-13 13-15,-27 13 16,-27 13-16,-14-26 16,0-13-1,14-1-15,13-12 16,14-1-1,0-13-15,13 0 16,0 0 0,14 0-16,-13 0 15,-1 13-15,-13 1 16,13-1 0,-13 0-16,0 0 15,13-13 1,0 0-16,14 0 15,14-13 1,-1 0-16,1 0 16,13-14-16,13 0 15,1 1 1,-1-1-16,1 14 16,-1 13-1,1 0-15,-14 0 16,0 0-1,0 13-15,0 1 16,-14-1-16,-13 0 16,-13 14-1,-1-14-15,0 0 16,1-13 0,-1-13-16,0 0 15,28-14-15,-1-13 16,1 0-1,13 1-15,13-15 16,14 1 0,-27 53-16</inkml:trace>
          <inkml:trace contextRef="#ctx0" brushRef="#br0" timeOffset="-2950.1983">-11366 5383 0,'0'0'16,"0"0"-16,0 0 15,0 0 1,-13 0-16,-1-14 16,1 1-1,13 0-15,0-14 16,13 0-16,1 1 16,-1 13-1,14-1-15,0 14 16,1 0-1,-15 14-15,1-1 16,-14 13-16,-14 1 16,-13 13-1,-14 0-15,-13 13 16,0 0 0,54-53-16</inkml:trace>
          <inkml:trace contextRef="#ctx0" brushRef="#br0" timeOffset="-3304.3852">-10892 5103 0,'0'0'0,"0"0"16,0 14-1,0 12-15,-13 14 16,-14 13 0,-14-13-16,-13 0 15,54-40 1</inkml:trace>
          <inkml:trace contextRef="#ctx0" brushRef="#br0" timeOffset="-3787.1001">-10512 5236 0,'0'0'16,"0"14"-1,-14-1-15,-13 27 16,0 0-16,-14 0 16,1-14-1,-15 1-15,1-14 16,54-13-1</inkml:trace>
          <inkml:trace contextRef="#ctx0" brushRef="#br0" timeOffset="-3591.951">-10499 4758 0,'0'0'0,"0"0"16,0 0-16,0 13 15,0 0 1,0-13-16</inkml:trace>
          <inkml:trace contextRef="#ctx0" brushRef="#br0" timeOffset="-4024.807">-10119 4519 0,'0'13'15,"0"40"-15,0 14 16,-14 26 0,0 26-16,1 1 15,-1-27 1,1-27-16,-1-13 15,14-53 1</inkml:trace>
          <inkml:trace contextRef="#ctx0" brushRef="#br0" timeOffset="-1638.0254">-12328 4824 0,'0'0'0,"0"0"15,28 14 1,-1 12-16,0 1 16,0-14-16,0 14 15,-14-1 1,-13 1-16,0-1 16,-13 1-1,-28 0-15,-13-14 16,0-13-16,0-13 15,-1-14 1,15 0-16,26 14 16,1 0-1,13 0-15,0-1 16,13 1 0,14 0-16,0 13 15,-13 0-15,0 0 16,-14 13-1,0 0-15,0 1 16,-14 12 0,0-13-16,-13 1 15,0-14 1,-13 0-16,13-14 16,-1 1-16,1-13 15,14-41 1,13-39-16,27-27 15,41 13 1,-68 120-16</inkml:trace>
          <inkml:trace contextRef="#ctx0" brushRef="#br0" timeOffset="-2219.9556">-11718 4386 0,'27'-27'16,"41"-39"-16,0-54 16,-14 0-16,-41 41 15,-13 26 1,0 13-16,-13 13 16,-28 1-1,-13 26-15,0 26 16,0 14-16,13 26 15,14-12 1,27 12-16,13 0 16,28 14-1,0 0-15,-41-80 16</inkml:trace>
        </inkml:traceGroup>
        <inkml:traceGroup>
          <inkml:annotationXML>
            <emma:emma xmlns:emma="http://www.w3.org/2003/04/emma" version="1.0">
              <emma:interpretation id="{AB24C8B3-7A88-4005-B4D3-594473F3B6C9}" emma:medium="tactile" emma:mode="ink">
                <msink:context xmlns:msink="http://schemas.microsoft.com/ink/2010/main" type="inkWord" rotatedBoundingBox="25958,6401 23371,6282 23423,5152 26010,52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477.1718">-7220 4279 0,'0'0'15,"13"27"-15,28 53 16,-1 39-1,-13-12-15,-13-1 16,-28 0 0,1-13-16,13 0 15,0-93 1</inkml:trace>
          <inkml:trace contextRef="#ctx0" brushRef="#br0" timeOffset="-4732.0239">-9578 5050 0,'0'0'0,"0"14"15,0 12-15,14 14 16,-1 13 0,1-13-16,-14 0 15,0-14 1,0-12-16,0-14 16,-14 0-16,-13 0 15,-13-14 1,-1-12-16,14-1 15,13-13 1,28 1-16,13-1 16,14 0-1,-41 40-15</inkml:trace>
        </inkml:traceGroup>
        <inkml:traceGroup>
          <inkml:annotationXML>
            <emma:emma xmlns:emma="http://www.w3.org/2003/04/emma" version="1.0">
              <emma:interpretation id="{44A3DB72-E324-472F-9E45-7366266851CB}" emma:medium="tactile" emma:mode="ink">
                <msink:context xmlns:msink="http://schemas.microsoft.com/ink/2010/main" type="inkWord" rotatedBoundingBox="32468,7217 26139,6926 26222,5120 32551,54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1293.529">-542 4798 0,'0'0'0,"0"0"16,0 0-1,0 0-15,0 0 16,0 0 0,0 0-16,0 0 15,0 0-15,0 0 16,-14 13 0,-26 14-16,-14 12 15,-14 1 1,68-40-16</inkml:trace>
          <inkml:trace contextRef="#ctx0" brushRef="#br0" timeOffset="-9314.01">-3861 5369 0,'0'0'16,"0"0"-16,0 0 15,0 0 1,-13 0-16,-1 0 15,0-13 1,1 0-16,-1-14 16,14 0-16,14-12 15,13-15 1,14 15-16,-1 12 16,1 14-1,0-1-15,-14 14 16,0 14-1,-14 12-15,1 27 16,-14 1-16,-14-1 16,-26 0-1,-42 27-15,-26-14 16,-14 1 0,0 12-16,122-79 15</inkml:trace>
          <inkml:trace contextRef="#ctx0" brushRef="#br0" timeOffset="-9827.4374">-3035 4678 0,'0'0'15,"55"13"-15,80 1 16,1 12-16,-136-26 16</inkml:trace>
          <inkml:trace contextRef="#ctx0" brushRef="#br0" timeOffset="-10034.1411">-3129 5795 0,'0'0'0,"40"-14"16,96-12-16,80-28 15,-39 1 1,-56 27-16,-121 26 15</inkml:trace>
          <inkml:trace contextRef="#ctx0" brushRef="#br0" timeOffset="-10288.8072">-2086 4532 0,'0'0'15,"0"0"-15,0 13 16,0-13-16</inkml:trace>
          <inkml:trace contextRef="#ctx0" brushRef="#br0" timeOffset="-7580.5759">-5703 5888 0,'13'-14'0,"14"-26"16,0-13-16,-13 13 16,-14 0-1,0 1-15,-27-1 16,-14 13 0,1 14-16,-15 13 15,15 0 1,26 13-16,1 14 15,13 13-15,27 26 16,13-13 0,15-13-16,-1 0 15,-14-27 1,1 1-16,-41-14 16</inkml:trace>
          <inkml:trace contextRef="#ctx0" brushRef="#br0" timeOffset="-7955.5754">-5893 5223 0,'0'0'0,"0"0"15,14-13 1,26-14-16,28-26 16,0-13-1,-1-1-15,15 1 16,26 12-16,-13 15 16,-27 25-1,-14 14-15,-13 14 16,-14-1-1,0 0-15,-14 14 16,-13 13 0,-13 13-16,-14 13 15,-41 1-15,0-1 16,0-26 0,-26-13-16,-28-14 15,0-13 1,27-13-16,27-14 15,14-13-15,13-13 16,28-13 0,26-27-16,28-27 15,27-13 1,13 40-16,-81 93 16</inkml:trace>
          <inkml:trace contextRef="#ctx0" brushRef="#br0" timeOffset="-8615.5554">-4660 5050 0,'0'0'0,"-14"14"16,-13 25 0,-13-12-16,12 0 15,1-14 1,0-13-16,-13-13 16,13-14-1,-1-13-15,15 0 16,-1 0-16,1-13 15,13-13 1,13-1-16,14-12 16,-27 79-1</inkml:trace>
          <inkml:trace contextRef="#ctx0" brushRef="#br0" timeOffset="-8458.151">-4606 4240 0,'0'0'0,"0"0"15,0 0-15,0 0 16,0 0 0</inkml:trace>
          <inkml:trace contextRef="#ctx0" brushRef="#br0" timeOffset="-6990.6776">-6191 4917 0,'0'0'0,"0"0"15,0 0 1,0 0-16,0 0 16,-27 0-1,-27 0-15,-41 0 16,14 14-16,-1-1 16,28 0-1,0 14-15,13-1 16,1 14-1,13 0-15,13-13 16,1 13-16,13-1 16,0-39-1</inkml:trace>
          <inkml:trace contextRef="#ctx0" brushRef="#br0" timeOffset="-7324.6289">-6340 5462 0,'0'0'0,"-27"14"16,-14 12-16,-26 14 16,-15-13-1,15-14-15,-1 0 16,14-13 0,54 0-16</inkml:trace>
          <inkml:trace contextRef="#ctx0" brushRef="#br0" timeOffset="-6832.2191">-6936 5927 0,'0'0'16,"0"0"-16,0 0 16</inkml:trace>
        </inkml:traceGroup>
        <inkml:traceGroup>
          <inkml:annotationXML>
            <emma:emma xmlns:emma="http://www.w3.org/2003/04/emma" version="1.0">
              <emma:interpretation id="{601698EB-6E6B-4D9B-AFCC-E4A69151F9FB}" emma:medium="tactile" emma:mode="ink">
                <msink:context xmlns:msink="http://schemas.microsoft.com/ink/2010/main" type="inkWord" rotatedBoundingBox="32667,7230 29846,7100 29908,5756 32729,58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2151.2001">-867 4877 0,'0'0'0,"-14"0"16,1 14-1,-14-1-15,13 0 16,1 1-1,-1-1-15,1 14 16,13-1-16,0 14 16,0 0-1,0 13-15,0 0 16,-14 0 0,0 0-16,1-13 15,-14 0-15,-27 0 16,-14 13-1,68-53-15</inkml:trace>
          <inkml:trace contextRef="#ctx0" brushRef="#br0" timeOffset="-12694.6082">-691 6087 0,'14'0'15,"26"-13"-15,14-27 16,-13-13 0,0-14-16,-28 14 15,-13 0 1,-13 13-16,-28 13 16,-27 1-16,1 12 15,12 28 1,15-1-16,13 0 15,13 14 1,14 0-16,14-1 16,40 14-1,27-13-15,0-14 16,1 0-16,26-13 16,-108 0-1</inkml:trace>
          <inkml:trace contextRef="#ctx0" brushRef="#br0" timeOffset="-11944.1832">-1829 6180 0,'0'0'0,"41"0"15,40 0 1,68 0-16,-27-13 16,-122 13-1</inkml:trace>
          <inkml:trace contextRef="#ctx0" brushRef="#br0" timeOffset="-10448.9932">-1287 4891 0,'0'0'0,"-14"13"15,1 0 1,-14 1-16,0-1 15,0 0 1,-1 1-16,1-1 16,-13 13-16,-1 1 15,0 0 1,1-1-16,-1-13 16,1 1-1,12-1-15,1 0 16,0 1-16,-13-1 15,-15 0 1,1 0-16,0 1 16,0-1-1,13-13-15,1 0 16,-1 0 0,-13-13-16,-14-1 15,0 1-15,-40 0 16,-14 13-1,27 0-15,0 0 16,1 0 0,-15-13-16,14 13 15,28-14-15,26 1 16,27 13 0,14 0-16</inkml:trace>
        </inkml:traceGroup>
      </inkml:traceGroup>
    </inkml:traceGroup>
    <inkml:traceGroup>
      <inkml:annotationXML>
        <emma:emma xmlns:emma="http://www.w3.org/2003/04/emma" version="1.0">
          <emma:interpretation id="{EAB7D7D2-C0D7-4583-AE53-2FDFB2DBC6D2}" emma:medium="tactile" emma:mode="ink">
            <msink:context xmlns:msink="http://schemas.microsoft.com/ink/2010/main" type="paragraph" rotatedBoundingBox="33407,4858 1652,5033 1638,2553 33393,2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8FBA18-4F48-4ADE-B82D-0C5D991E19AD}" emma:medium="tactile" emma:mode="ink">
              <msink:context xmlns:msink="http://schemas.microsoft.com/ink/2010/main" type="line" rotatedBoundingBox="33407,4858 1652,5033 1638,2553 33393,2378"/>
            </emma:interpretation>
          </emma:emma>
        </inkml:annotationXML>
        <inkml:traceGroup>
          <inkml:annotationXML>
            <emma:emma xmlns:emma="http://www.w3.org/2003/04/emma" version="1.0">
              <emma:interpretation id="{A9B40FFB-3C24-4C58-8C67-989E5011BA15}" emma:medium="tactile" emma:mode="ink">
                <msink:context xmlns:msink="http://schemas.microsoft.com/ink/2010/main" type="inkWord" rotatedBoundingBox="33402,4066 32834,4069 32831,3578 33400,357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7649.9959">244 2591 0,'0'0'16,"0"0"-16,0 0 16,0 0-1,0 0-15,0 0 16,13 14-1,1-1-15,-1 14 16,1 13 0,-1-1-16,1 1 15,-14 0 1,0 0-16,0 0 16,-14-14-16,-13 14 15,-13 0 1,-28 13-16,0-13 15,68-40-15</inkml:trace>
          <inkml:trace contextRef="#ctx0" brushRef="#br0" timeOffset="-67383.3539">-244 2618 0,'0'0'16,"0"0"-1,14 13-15,13 27 16,0 0-16,0 13 16,0-13-1,-13 0-15,-1 0 16,-13-14-1,-13 1-15,-28 26 16,41-53 0</inkml:trace>
        </inkml:traceGroup>
        <inkml:traceGroup>
          <inkml:annotationXML>
            <emma:emma xmlns:emma="http://www.w3.org/2003/04/emma" version="1.0">
              <emma:interpretation id="{299BC2B0-6684-4E69-AD98-AE825FA567D8}" emma:medium="tactile" emma:mode="ink">
                <msink:context xmlns:msink="http://schemas.microsoft.com/ink/2010/main" type="inkWord" rotatedBoundingBox="32187,4824 25074,4863 25064,3040 32177,300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4865.9787">-894 2884 0,'0'0'16,"0"0"-16,-14 13 15,1 0 1,-1 1-16,1-14 16,-14 0-16,-1-14 15,1 1 1,0 0-16,0-27 16,14-13-1,13-27-15,0-26 16,13 13-1,1 13-15,13 0 16,0 14-16,-14 39 16,-13 27-1</inkml:trace>
          <inkml:trace contextRef="#ctx0" brushRef="#br0" timeOffset="-64461.3857">-1233 3841 0,'0'0'0,"27"-13"16,0-14-16,14-13 15,-14-13 1,-13-14-16,-14-12 16,-14 12-16,-13 14 15,-27 0 1,0 26-16,-1 14 16,1 13-1,27 13-15,0 1 16,13-1-16,14 13 15,28 1 1,39 13-16,28 0 16,0 0-1,0-14-15,-14-12 16,-81-14 0</inkml:trace>
          <inkml:trace contextRef="#ctx0" brushRef="#br0" timeOffset="-63977.6416">-1558 2631 0,'0'0'15,"0"14"1,0 26-16,0-1 16,-14 15-1,-13-15-15,0 1 16,14-13-16,-1-14 15,1 0 1,-1-13-16,1 0 16,-1 0-1,14 0-15,-14-13 16,14 0 0,0 13-16,0 0 15,0 0-15,-13 0 16,-41 26-1,-28 14-15,1 0 16,0 27 0,0-1-16,-14 27 15,95-93-15</inkml:trace>
          <inkml:trace contextRef="#ctx0" brushRef="#br0" timeOffset="-63425.5195">-2046 2193 0,'0'0'16,"0"0"-16,0 0 15,0 0-15,0 13 16,0 27 0,-13 40-16,-1 26 15,-13 27 1,0-27-16,14-39 16,-1-14-16,0 13 15,14-66 1</inkml:trace>
          <inkml:trace contextRef="#ctx0" brushRef="#br0" timeOffset="-63770.9933">-2547 3708 0,'14'0'16,"40"13"-1,41 0-15,67-13 16,-26-26-16,-41-1 15,-95 27 1</inkml:trace>
          <inkml:trace contextRef="#ctx0" brushRef="#br0" timeOffset="-63200.6488">-2411 2871 0,'0'0'0,"0"0"16,-14 13-1,-13 27-15,-27 13 16,-28 0-16,-12 14 16,12-14-1,1 0-15,13-13 16,-13-14 0,81-26-16</inkml:trace>
          <inkml:trace contextRef="#ctx0" brushRef="#br0" timeOffset="-60705.5747">-4985 2538 0,'0'0'0,"-14"14"15,-13 12 1,-14 27-16,-13 14 15,14-14 1,13-13-16,13 0 16,14 0-16,14-1 15,13 1 1,13 13-16,-40-53 16</inkml:trace>
          <inkml:trace contextRef="#ctx0" brushRef="#br0" timeOffset="-60961.8259">-4796 2392 0,'0'0'16,"0"0"-16,0 0 15,0 0 1,0 0-16,-13 13 16,-14 27-1,-14 27-15,-13 12 16,13-12-1,1-14-15,26-13 16,1 0-16,13-14 16,13 1-1,1 0-15,-1-1 16,-13-26 0</inkml:trace>
          <inkml:trace contextRef="#ctx0" brushRef="#br0" timeOffset="-61401.9656">-3983 2033 0,'0'0'0,"0"0"16,14 14-1,-1-1-15,1 0 16,-1 0-1,-13-13-15</inkml:trace>
          <inkml:trace contextRef="#ctx0" brushRef="#br0" timeOffset="-61600.9645">-4701 3655 0,'27'0'0,"68"-14"15,27 1-15,41-13 16,-14-14 0,-14-13-16,-40-1 15,-95 54 1</inkml:trace>
          <inkml:trace contextRef="#ctx0" brushRef="#br0" timeOffset="-61857.8041">-3102 2618 0,'0'0'16,"-14"13"-1,1 1-15,13-1 16,0 0-1,0-13-15,0 0 16,0 0-16,13 0 16,1 0-1,13-13-15,0 0 16,0-1 0,-13 1-16,-1 0 15,1-14 1,-14 14-16,0 0 15,0-1-15,0 14 16,0 0 0,0 0-16,0 0 15,-14 0 1,-27 0-16,-13 14 16,0 12-16,-14 1 15,1-1 1,12-12-16,1-1 15,14-13 1,-1 0-16,14-13 16,0-1-1,13-12-15,1-1 16,-1-13-16,14 0 16,0 1-1,0 12-15,0 0 16,14 1-1,-14 13-15,0-1 16,0 1-16,0 0 16,0 13-1,-14 0-15,-13 0 16,-27 0 0,0 13-16,-14 0 15,14 1 1,13-1-16,14 0 15,13-13-15,14 0 16,0 0 0,28 13-16,-1 1 15,13-1 1,1 0-16,-14 14 16,0-1-16,-13 1 15,-14 0 1,0-1-16,-14-13 15,-13 1 1,-14-1-16,14 0 16,-13-13-1,13 0-15,-1 0 16,1 0-16,0 0 16,0 14-1,0-1-15,0 0 16,13-13-1,1 0-15,-1 0 16,14 0-16,0 0 16,-13 0-1,-1 14-15,14-1 16,-13 0 0,-1 14-16,14-1 15,-13 1-15,-1-1 16,1 1-1,-1 0-15,-13-1 16,0 1 0,-27-1-16,-28 1 15,-13-14 1,14-13-16,13-13 16,14 0-16,0-14 15,27-13 1,0 0-16,27-13 15,41-27 1,53 1-16,15 12 16,-14 41-1,-95 26-15</inkml:trace>
          <inkml:trace contextRef="#ctx0" brushRef="#br0" timeOffset="-59483.7072">-5432 2366 0,'0'0'15,"0"0"1,0 0-16,13 13 15,1 0 1,-1 0-16,1 1 16,-1-1-16,-13-13 15</inkml:trace>
          <inkml:trace contextRef="#ctx0" brushRef="#br0" timeOffset="-60222.9077">-5554 2910 0,'0'0'16,"0"0"0,-14 14-16,14-14 15,-13 13-15,-1-13 16,1 0 0,-1 0-16,-13-13 15,13-14 1,1-13-16,-1-13 15,14-13 1,0-1-16,14 1 16,-1 13-16,14-1 15,14 1 1,0 0-16,26-13 16,-12 12-1,-15 15-15,-13 12 16,0 0-16,-13 14 15,0 0 1,-14 0-16,0 13 16,0 0-1,0 0-15,0 0 16</inkml:trace>
          <inkml:trace contextRef="#ctx0" brushRef="#br0" timeOffset="-57471.5746">-7898 2698 0,'0'0'16,"0"0"-16,14-13 16,13-1-1,13-26-15,15-13 16,-1 13 0,-14 0-16,1 14 15,-14 13-15,-13 13 16,-1 0-1,1 13-15,-14 13 16,-14 28 0,1-1-16,-14 0 15,0-13-15,-1 0 16,-12 0 0,13-1-16,0-12 15,0 0 1,13-1-16,-13 1 15,13-14 1,1 0-16,-1 14 16,1-14-16,-1 0 15,1 1 1,-1-1-16,1 0 16,-1-13-1,0 0-15,1 0 16,-1-13-1,1 0-15,13-14 16,13-26-16,14-13 16,28-14-1,-1 27-15,-54 53 16</inkml:trace>
          <inkml:trace contextRef="#ctx0" brushRef="#br0" timeOffset="-58051.9947">-7302 2299 0,'0'0'16,"0"0"-1,14 27-15,13 26 16,0 27-16,-27-1 16,0-12-1,-14-27-15,1-14 16,-1-12-1,1-1-15,-1-13 16,1-13 0,-1-14-16,1-13 15,13 0-15,27-13 16,27 0 0,14 0-16,-28 26 15,-40 27 1</inkml:trace>
        </inkml:traceGroup>
        <inkml:traceGroup>
          <inkml:annotationXML>
            <emma:emma xmlns:emma="http://www.w3.org/2003/04/emma" version="1.0">
              <emma:interpretation id="{28040BB8-79CE-43D1-9B5F-FE0ED9E723BB}" emma:medium="tactile" emma:mode="ink">
                <msink:context xmlns:msink="http://schemas.microsoft.com/ink/2010/main" type="inkWord" rotatedBoundingBox="27783,4256 23366,4281 23358,2852 27775,282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389.9205">-7329 3283 0,'0'0'16,"41"0"-16,67-14 15,1 1 1,-1 0-16,-27-14 15,-27 1 1,-54 26-16</inkml:trace>
          <inkml:trace contextRef="#ctx0" brushRef="#br0" timeOffset="-58586.3745">-6204 2738 0,'0'0'15,"0"0"1,0 0-16,0 0 15,13 13 1,1-13-16,-1 0 16,14 0-16,0-13 15,-13-1 1,13-12-16,-13-1 16,-1 1-1,1-1-15,-14-13 16,0 14-16,0 12 15,0 1 1,0 0-16,0 13 16,0 0-1,0 0-15,-14 0 16,1 13 0,-15 0-16,1 14 15,0-1-15,0 1 16,-13 0-1,12-14-15,15-13 16,-1 0 0,-13 13-16,14-13 15,-14 14 1,-14-1-16,0 0 16,-13 0-16,13 1 15,1-1 1,13-13-16,0 0 15,0-13 1,13-1-16,0 1 16,14 0-16,0-14 15,0 1 1,0-1-16,0 14 16,0-1-1,0 1-15,0 13 16,0 0-16,-27 13 15,0 14 1,-27 26-16,0 0 16,-27 1-1,-1 12-15,1 14 16,81-80 0</inkml:trace>
          <inkml:trace contextRef="#ctx0" brushRef="#br0" timeOffset="-56860.9233">-7586 2485 0,'0'0'16,"0"0"-1,0 0-15,0 0 16,0 0-16,0 0 16,-14 0-1,1 0-15,-14 13 16,-1 1 0,-12-1-16,-1 14 15,1 12-15,-1-12 16,14 13-1,27-13-15,13-1 16,28 1 0,27-1-16,-68-26 15</inkml:trace>
          <inkml:trace contextRef="#ctx0" brushRef="#br0" timeOffset="-55983.8728">-7546 2738 0,'0'0'16,"0"0"-1,0 0-15,0 0 16,0 0-16,0 0 15,0 0 1,0 0-16,0 0 16,0 0-1,0 0-15,0 0 16,0 0 0,0 0-16,0 0 15,0 0-15,0 0 16,0 0-1,0 0-15,0 0 16,0 0 0,0 0-16,0 0 15,0 0-15,0 0 16,0 0 0,0 0-16,0 0 15,0 0 1,0 0-16,0 0 15,0 0 1,0 0-16,0 0 16,0 0-16,0 0 15</inkml:trace>
          <inkml:trace contextRef="#ctx0" brushRef="#br0" timeOffset="-54042.9613">-9293 2299 0,'0'0'15,"13"0"-15,28 13 16,13 1-1,0 12-15,-13 1 16,0 13 0,-14-14-16,-14 14 15,1 13 1,-14 0-16,-27 14 16,-27-1-16,-14-12 15,14-28 1,54-26-16</inkml:trace>
          <inkml:trace contextRef="#ctx0" brushRef="#br0" timeOffset="-54397.6897">-8169 2086 0,'0'0'0,"0"0"16,0-26-16,0-1 15,0-13 1,0 1-16,-13-1 15,-1 13-15,-13 14 16,-27-1 0,-14 14-16,0 14 15,1 12 1,26 1-16,0 13 16,28 13-1,13-13-15,27 0 16,41 13-16,-1 0 15,-67-53 1</inkml:trace>
          <inkml:trace contextRef="#ctx0" brushRef="#br0" timeOffset="-54791.0843">-8047 2312 0,'0'0'0,"0"14"16,-13 12-1,-14 41-15,-28 26 16,-26 0 0,-27 0-16,13-27 15,14-26-15,13-13 16,14-14 0,13-13-16,14 0 15,0-13 1,13-1-16,14-12 15,14-14-15,13 13 16,0 14 0,14 0-16,-1 26 15,-13 14 1,-13-1-16,-14 14 16,-14 13-1,-40 27-15,0 13 16,54-93-16</inkml:trace>
          <inkml:trace contextRef="#ctx0" brushRef="#br0" timeOffset="-55431.0413">-7613 2685 0,'0'0'16,"0"0"0,0 0-16,0 0 15,0 0-15,0 0 16,0 0-1,0 0-15,0 0 16,0 0 0,0 0-16,0 0 15,-14 13-15,-13 0 16,-14 14 0,1-1-16,-14 1 15,-1 13 1,1-14-16,14 1 15,12-1 1,15 1-16,-1 0 16,1-1-16,-1 1 15,1-1 1,-1 14-16,1-13 16,-1-1-1,1-12-15,-1-1 16,-13 0-1,0-13-15,0-13 16,0 0-16,0-14 16,13-13-1,14-13-15,14-27 16,26-26 0,28 0-16,40 13 15,-108 93-15</inkml:trace>
          <inkml:trace contextRef="#ctx0" brushRef="#br0" timeOffset="-53872.8188">-9713 2658 0,'0'0'16,"0"0"-1,0 0-15,13 13 16,1-13-16,-14 0 16</inkml:trace>
          <inkml:trace contextRef="#ctx0" brushRef="#br0" timeOffset="-53076.4849">-8670 2937 0,'0'0'15,"0"0"-15,0 0 16,0 0 0,0 0-16,0 0 15,0 0 1,0 0-16,0 0 16,0 0-1,0 0-15,0 0 16,0 0-16,0 0 15,-14 13 1,1 1-16,-1 12 16,-13 1-1,0-1-15,0 1 16,0 0-16,27-27 16</inkml:trace>
          <inkml:trace contextRef="#ctx0" brushRef="#br0" timeOffset="-51343.9309">-5459 2405 0,'0'0'16,"0"0"0,0 0-16,0 0 15,0 0 1,0 0-16,0 0 16,0 0-16,0 0 15,0 0 1,0 0-16,0 0 15,0 0 1,0 0-16,0 0 16,0 0-1,13 0-15,14 0 16,0 0-16,0 0 16,-13 0-1,-1 0-15,1 0 16,0 0-1,-14 0-15,0 0 16,0 0-16,0 0 16,0 0-1,13 0-15,-13 0 16</inkml:trace>
          <inkml:trace contextRef="#ctx0" brushRef="#br0" timeOffset="-50752.2688">-5432 2419 0,'0'0'16,"0"0"-1,0 0-15,0 0 16,0 0-16,0 0 16,0 0-1,0 0-15,0 0 16,0 0-1,0 0-15,0 0 16,0 0 0,0 0-16,0 0 15,0 0-15,0 0 16,0 0 0,0 0-16,0 0 15,0 0 1,0 0-16,0 0 15,0 0 1,0 0-16,0 0 16</inkml:trace>
        </inkml:traceGroup>
        <inkml:traceGroup>
          <inkml:annotationXML>
            <emma:emma xmlns:emma="http://www.w3.org/2003/04/emma" version="1.0">
              <emma:interpretation id="{29DE9B95-6884-43E0-9658-A29E36E0B210}" emma:medium="tactile" emma:mode="ink">
                <msink:context xmlns:msink="http://schemas.microsoft.com/ink/2010/main" type="inkWord" rotatedBoundingBox="20960,4046 15411,4077 15402,2477 20952,24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7865.8783">-17557 2751 0,'0'0'0,"0"13"16,0 27-16,0 0 16,0 0-1,0-14-15,0-12 16,-13 12-1,-1 1-15,-13-1 16,0 1-16,0-14 16,27-13-1</inkml:trace>
          <inkml:trace contextRef="#ctx0" brushRef="#br0" timeOffset="-28121.7028">-16459 2937 0,'0'0'16,"0"0"-16,0 0 16,13 13-1,14-13-15,0 0 16,1-13-16,-1 0 15,0-14 1,-14 14-16,1 0 16,-14 13-1,0 0-15,-14 0 16,-26 13-16,-15 13 16,1 1-1,-14 0-15,14-14 16,0 0-1,13-13-15,14-13 16,0 0 0,14-1-16,-1-12 15,14-1-15,14-39 16,-1-1 0,1 27-16,-14 1 15,0 12 1,0 14-16,-14-1 15,1 14 1,-14 0-16,0 14 16,-1-1-16,1 0 15,14 1 1,-1-1-16,1 13 16,13 1-1,0 0-15,0-1 16,-14 1-1,1-1-15,-1 1 16,-13-1-16,0-12 16,0-1-1,0-13-15,0 0 16,0-13 0,13-1-16,-13-39 15,13 0-15,1-13 16,13-1-1,0 14-15,13 0 16,-13 40 0,0 13-16</inkml:trace>
          <inkml:trace contextRef="#ctx0" brushRef="#br0" timeOffset="-28901.7063">-15741 2764 0,'0'0'15,"0"0"-15,-14 0 16,-13 0 0,0-13-16,0-14 15,0-12 1,0-15-16,13-12 16,14-1-1,0 14-15,14 0 16,-1 13-1,14 14-15,14 12 16,0 14-16,-1 14 16,-13 12-1,0 27-15,-27 27 16,-13 26 0,-14-12-16,-14 12 15,-13-26-15,-27 26 16,-14 0-1,95-106-15</inkml:trace>
          <inkml:trace contextRef="#ctx0" brushRef="#br0" timeOffset="-29542.1442">-14454 2631 0,'0'0'15,"13"27"-15,1 13 16,-1 13 0,1-13-16,-1 13 15,-13-13 1,0-14-16,-13-12 15,-1-1-15,-13 0 16,-14-13 0,1-13-16,-1 0 15,14-1 1,14-12-16,13-27 16,13 13-16,28 0 15,40 13 1,-81 27-16</inkml:trace>
          <inkml:trace contextRef="#ctx0" brushRef="#br0" timeOffset="-30301.0555">-13398 2405 0,'0'0'0,"14"0"16,40 0-16,41-13 15,-95 13 1</inkml:trace>
          <inkml:trace contextRef="#ctx0" brushRef="#br0" timeOffset="-30479.1189">-12450 2538 0,'0'0'16,"-13"14"-16,-14 25 15,0 1 1,-14 0-16,0 13 15,-26 1 1,-42-1-16,1-13 16,0-1-1,26-25-15,15-1 16,26-13-16,0 0 16,14 0-1,14 0-15,-1 0 16,14 0-1,0 0-15,-13 0 16,-1 0 0,-13 13-16,0 1 15,-14-1-15,-27 0 16,-13 0 0,0-13-16,13 0 15,14 0 1,13-13-16,14 0 15,14 0-15,-1-14 16,14 0 0,14 1-16,13-1 15,0 1 1,14 12-16,13 1 16,-14 13-1,-13 13-15,-13-13 16,0 14-16,-14-14 15,0 13 1,-14 0-16,-27 1 16,1-1-1,-1 0-15,0-13 16,1 0-16,-1-13 16,14 0-1,0-14-15,13 0 16,1-12-1,13-15-15,27-12 16,14-1-16,13 14 16,0 27-1,-54 26-15</inkml:trace>
          <inkml:trace contextRef="#ctx0" brushRef="#br0" timeOffset="-29917.6635">-12124 1462 0,'-14'13'16,"-40"40"-16,-95 40 16,0-13-1,-27 26-15,27-53 16,13-26 0,28-14-16,27-13 15,13-13 1,27 0-16,14-1 15,14 1-15,13 0 16,0-14 0,13 1-16,14-1 15,14 14 1,0 13-16,-14 13 16,-14 0-16,-13 41 15,-40 52 1,40-106-16</inkml:trace>
        </inkml:traceGroup>
        <inkml:traceGroup>
          <inkml:annotationXML>
            <emma:emma xmlns:emma="http://www.w3.org/2003/04/emma" version="1.0">
              <emma:interpretation id="{136C7391-2081-4E06-84DB-0E155F77780E}" emma:medium="tactile" emma:mode="ink">
                <msink:context xmlns:msink="http://schemas.microsoft.com/ink/2010/main" type="inkWord" rotatedBoundingBox="21224,4040 21006,4042 21003,3563 21221,356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31288.5287">-11989 2578 0,'0'0'0,"0"0"15,0 0 1,0 13-16,14 1 15,13 12 1,0 14-16,0 0 16,0-13-1,-13-1-15,-14 14 16,-14-13-16,-13 26 16,-14 0-1,-13 0-15,-27 14 16,81-67-1</inkml:trace>
        </inkml:traceGroup>
        <inkml:traceGroup>
          <inkml:annotationXML>
            <emma:emma xmlns:emma="http://www.w3.org/2003/04/emma" version="1.0">
              <emma:interpretation id="{E9A18AB9-5200-4F7E-9EAC-CB44F56E82A4}" emma:medium="tactile" emma:mode="ink">
                <msink:context xmlns:msink="http://schemas.microsoft.com/ink/2010/main" type="inkWord" rotatedBoundingBox="22799,4584 13612,4635 13605,3344 22792,329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3494.6815">-10837 3588 0,'0'0'0,"0"0"16,0 0 0,0 0-16</inkml:trace>
          <inkml:trace contextRef="#ctx0" brushRef="#br0" timeOffset="-31801.2807">-10688 2751 0,'0'0'16,"0"-13"-16,13-14 16,14-13-1,14-13-15,-1 13 16,15 0-1,-1 0-15,-14 14 16,-12 13 0,-1-1-16,-14 1 15,1 0 1,-1 13-16,-13 0 16,0 0-16,0 0 15,14 13 1,-14 0-16,0 14 15,-14 13 1,-13 0-16,-13 13 16,-1 0-16,-13 0 15,13-13 1,0-13-16,14-1 16,0-13-1,0 1-15,0-14 16,0-14-16,0 1 15,0-27 1,0-13-16,13 0 16,1-14-1,-1 1-15,1 0 16,13-1 0,0 27-16,0 14 15,0 12-15,0 14 16,0 0-1,0 0-15,0 14 16,0 52 0,-14 67-16,14-27 15,-14-13-15,1-13 16,-1 0 0,1-14-16,-14-13 15,-27 1 1,-14-1-16,0-40 15,0 0-15,1-26 16,12 0 0,-12-14-16,26 1 15,0-28 1,14-12-16,41-40 16,13 13-1,14 26-15,-41 67 16</inkml:trace>
          <inkml:trace contextRef="#ctx0" brushRef="#br0" timeOffset="-33709.6138">-10282 2552 0,'0'13'0,"0"13"0,-14 14 15,-13 40 1,-13-27-16,-1-13 15,14-13 1,-14-1-16,1-12 16,13-1-16,-1-13 15,1 0 1,14 0-16,-1 0 16,1-13-1,-1-1-15,14 14 16,0 0-16,0 0 15,0 0 1,-13 14-16,-1-1 16,-27 13-1,-13 14-15,-27 27 16,81-67 0</inkml:trace>
          <inkml:trace contextRef="#ctx0" brushRef="#br0" timeOffset="-26918.9645">-19142 2671 0,'0'0'0,"0"0"15,0 0 1,-13 0-16,-28 0 15,1 0 1,-15-13-16,1-14 16,14 1-1,-1-14-15,14 0 16,13 13-16,14 14 16,14-13-1,-1-1-15,15 14 16,-1-1-1,0 14-15,0 14 16,0 12-16,0 1 16,0 13-1,-13 13-15,-14 27 16,-14-27 0,-27 13-16,-40 14 15,-14 40 1,95-120-16</inkml:trace>
        </inkml:traceGroup>
        <inkml:traceGroup>
          <inkml:annotationXML>
            <emma:emma xmlns:emma="http://www.w3.org/2003/04/emma" version="1.0">
              <emma:interpretation id="{12CB3447-A5C5-4A10-8381-1253A79033B8}" emma:medium="tactile" emma:mode="ink">
                <msink:context xmlns:msink="http://schemas.microsoft.com/ink/2010/main" type="inkWord" rotatedBoundingBox="14993,4052 14585,4055 14582,3539 14990,353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7540.9572">-18098 2552 0,'0'0'0,"0"13"16,0 13-1,13 28-15,-13-1 16,0-13 0,0-27-16,-13 14 15,-1-14 1,-13 0-16,-14 14 15,-13-14-15,0 14 16,0-1 0,0 1-16,13-1 15,14 1 1,13-1-16,1-12 16,13-1-1,13 14-15,14-14 16,-27-13-16</inkml:trace>
        </inkml:traceGroup>
        <inkml:traceGroup>
          <inkml:annotationXML>
            <emma:emma xmlns:emma="http://www.w3.org/2003/04/emma" version="1.0">
              <emma:interpretation id="{A66640B0-E45A-4449-AB3F-D43AD567CD7B}" emma:medium="tactile" emma:mode="ink">
                <msink:context xmlns:msink="http://schemas.microsoft.com/ink/2010/main" type="inkWord" rotatedBoundingBox="12844,4971 10472,4985 10462,3171 12834,315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5577.5565">-20239 2552 0,'0'0'15,"0"0"-15,0 0 16,0 0-16,-13-14 16,-1 1-1,1 0-15,-1-1 16,-13 1 0,13 0-16,1 0 15,-1-1-15,1 1 16,13 0-1,0-1-15,0 1 16,13 0 0,1 0-16,13-1 15,0 1 1,0 13-16,-13 0 16,-14 0-16,0 0 15,0 13 1,-14 1-16,-13 25 15,-14 15 1,1-1-16,-14 0 16,-1 0-1,1-13-15,13 0 16,14-14-16,0 1 16,14-14-1,13-13-15,0 0 16,0 0-1,13 0-15,14 0 16,0 0-16,1 0 16,-1 14-1,0-1-15,-14 0 16,1 0 0,-14 1-16,0-1 15,-14 14 1,-13 12-16,-13 15 15,-1-15-15,14 1 16,13-13 0,14-27-16,0 0 15,14 13 1,13 1-16,0-1 16,14 0-16,-1 0 15,-13 1 1,1-1-16,-15-13 15,-13 0 1,0 0-16,0 0 16,-13 13-16,-42 14 15,-40-1 1,-13-12-16,0-14 16,40-14-1,14 1-15,13 0 16,14-14-1,14 14-15,13 0 16,13-1 0,14 1-16,0 0 15,14 0-15,0 13 16,-14 13 0,-14 0-16,-13 0 15,0 1 1,-27 12-16,-27 27 15,0-13-15,0-26 16,13-1 0,-13-13-16,13-13 15,14-1 1,13 1-16,14 13 16,0 0-1,0 0-15,14 0 16,0 0-16,-1 0 15,1 13 1,-1 1-16,1 12 16,-14 14-1,-27 13-15,-41 14 16,-27 26-16,95-93 16</inkml:trace>
          <inkml:trace contextRef="#ctx0" brushRef="#br0" timeOffset="-25380.5481">-20605 3974 0,'0'0'0,"0"0"16,0 0 0</inkml:trace>
          <inkml:trace contextRef="#ctx0" brushRef="#br0" timeOffset="-24957.9984">-21228 2179 0,'0'0'15,"0"0"-15,14 0 16,-1 14-1,1-1-15,13 27 16,0 40-16,-13 39 16,-1 14-1,-13-40-15,-13-13 16,-14-14 0,-28 1-16,-53-1 15,0-26-15,13-27 16,0-13-1,14-13-15,13-13 16,41-14 0,13-13-16,28-27 15,26-13 1,42 40-16,-82 53 16</inkml:trace>
          <inkml:trace contextRef="#ctx0" brushRef="#br0" timeOffset="-23914.1248">-22244 2698 0,'0'0'0,"0"0"16,0 0-16,0 0 15,-13 0 1,-1 0-16,-13 0 15,-14 0 1,1 13-16,-14 0 16,-1 1-1,15 12-15,-1 1 16,14-14-16,13 0 16,14 14-1,0 0-15,14 12 16,-14-39-1</inkml:trace>
          <inkml:trace contextRef="#ctx0" brushRef="#br0" timeOffset="-23774.656">-22501 3376 0,'0'0'15,"0"0"1,0 0-16,0 0 15,0 0-15</inkml:trace>
        </inkml:traceGroup>
        <inkml:traceGroup>
          <inkml:annotationXML>
            <emma:emma xmlns:emma="http://www.w3.org/2003/04/emma" version="1.0">
              <emma:interpretation id="{9116A64E-C98B-46FE-9C4D-88865FB5EF05}" emma:medium="tactile" emma:mode="ink">
                <msink:context xmlns:msink="http://schemas.microsoft.com/ink/2010/main" type="inkWord" rotatedBoundingBox="10051,4578 7642,4591 7632,2756 10041,274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3204.0189">-23029 2778 0,'0'0'15,"0"0"1,0 0-16,0 13 15,0 13 1,0 14-16,-14 0 16,0 0-16,1 0 15,-14-14 1,0 14-16,27-40 16</inkml:trace>
          <inkml:trace contextRef="#ctx0" brushRef="#br0" timeOffset="-22889.3664">-23382 3203 0,'0'0'16,"0"0"-1,-13 13-15,-14 0 16,0-13 0,0 0-16,-1-13 15,15 0-15,-1 0 16,1-14-1,13 14-15,0-1 16,13-12 0,14-1-16,1 14 15,12 13-15,-13 0 16,-13 0 0,-1 13-16,-13 14 15,-13 13 1,-14 13-16,-27 13 15,-1-13 1,55-53-16</inkml:trace>
          <inkml:trace contextRef="#ctx0" brushRef="#br0" timeOffset="-22494.8683">-23598 2724 0,'0'0'0,"0"0"16,0 0-1,0 14-15,0-1 16,0 0 0,-14 1-16,0-1 15,1 0-15,-1-13 16,1 0-1,-1 0-15,-13 0 16,-13 13 0,-1 1-16,-13-1 15,0 14-15,-14-1 16,0 14 0,0 13-16,1 14 15,-1 26 1,0 0-16,0 0 15,-13 0 1,0-13-16,13 13 16,68-93-16</inkml:trace>
          <inkml:trace contextRef="#ctx0" brushRef="#br0" timeOffset="-22190.246">-24032 2645 0,'27'-27'16,"41"-39"-16,0-14 16,-28 0-1,-13-13-15,-13 0 16,-14 27-1,-14 12-15,-13 28 16,-27 13 0,-27 39-16,13 14 15,0 13-15,28 0 16,13 0 0,13 14-16,14-67 15</inkml:trace>
          <inkml:trace contextRef="#ctx0" brushRef="#br0" timeOffset="-21133.1053">-24574 1767 0,'0'0'16,"0"0"-16,-27 0 15,-27 14-15,-14-1 16,0 14 0,28-1-16,-1 1 15,14-1 1,0 1-16,0 13 16,0 0-1,0 26-15,13-13 16,1-13-16,-1 0 15,-13 0 1,0-14-16,-27 1 16,-14-14-1,0-13-15,14 0 16,13-13-16,1-14 16,26-26-1,14-26-15,41-14 16,27 13-1,-1 13-15,15 27 16,-82 40 0</inkml:trace>
          <inkml:trace contextRef="#ctx0" brushRef="#br0" timeOffset="-19982.0854">-24940 2831 0,'0'0'0,"0"0"16,0 0-1,14 0-15,27 13 16,-1 0-16,1 1 15,0-1 1,-14 0-16,-14 14 16,-13-1-1,-27 14-15,-27 13 16,0 1 0,0-28-16,-14 1 15,0-14-15,0-13 16,28-13-1,13-14-15,13 1 16,1-14 0,13-14-16,13 1 15,14 13 1,0 14-16,0 13 16,0 13-16,-13 0 15,0 13 1,-1 0-16,1 14 15,-14-1 1,0 1-16,-14 13 16,-13-14-1,-14 14-15,-13-13 16,0-14-16,0-26 16,13 0-1,1-14-15,12-13 16,28-40-1,14-53-15,27 14 16,13-1-16,0 14 16,0 13-1,-54 93-15</inkml:trace>
        </inkml:traceGroup>
        <inkml:traceGroup>
          <inkml:annotationXML>
            <emma:emma xmlns:emma="http://www.w3.org/2003/04/emma" version="1.0">
              <emma:interpretation id="{BB858404-6FC4-445E-999A-14A6FACB0391}" emma:medium="tactile" emma:mode="ink">
                <msink:context xmlns:msink="http://schemas.microsoft.com/ink/2010/main" type="inkWord" rotatedBoundingBox="7190,4308 4683,4322 4675,2894 7182,288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8599.7573">-26768 1900 0,'0'0'16,"0"54"-16,0 25 15,0 14-15,0 53 16,-14 27 0,-13-13-16,13-27 15,14-133 1</inkml:trace>
          <inkml:trace contextRef="#ctx0" brushRef="#br0" timeOffset="-18846.6647">-26321 2352 0,'13'-13'0,"55"-14"16,40 1-1,-26 12-15,-82 14 16</inkml:trace>
          <inkml:trace contextRef="#ctx0" brushRef="#br0" timeOffset="-17062.2736">-26199 2964 0,'0'0'16,"0"0"0,0 13-16,0 0 15,13 0 1,14 1-16,0-1 16,14-13-16,0 0 15,-1-13 1,1-1-16,-14 1 15,0 0 1,-13 0-16,-1-14 16,-13 14-1,0-1-15,0 14 16,0 0-16,-13 0 16,-28 14-1,0-1-15,1 14 16,-1-1-1,0-13-15,1 1 16,13-1-16,0-13 16,0 0-1,13 0-15,0 0 16,1-13 0,-1-1-16,1-12 15,13-1 1,-14 1-16,14-1 15,0 14-15,0 13 16,0 0 0,-27 13-16,-13 14 15,-42 13 1,-13 13-16,14 0 16,13 0-16,68-53 15</inkml:trace>
          <inkml:trace contextRef="#ctx0" brushRef="#br0" timeOffset="-18282.9783">-27134 3110 0,'0'0'0,"0"0"16,0 0-16,0 0 16,13-27-1,1 1-15,0-14 16,13 0-1,-14 13-15,1 14 16,-1 13 0,-13 0-16,14 13 15,-14-13-15,0 27 16,-14 13 0,-26 26-16,-42 14 15,-12 0 1,26-27-16,68-53 15</inkml:trace>
          <inkml:trace contextRef="#ctx0" brushRef="#br0" timeOffset="-17900.4054">-27581 2339 0,'0'0'16,"0"0"-16,13 13 16,1 27-1,0 40-15,-14 13 16,-14 27-16,0-14 16,-13 13-1,-13-12-15,-15-1 16,-39-13-1,-1-26-15,-14-28 16,28-25 0,-14-14-16,14-27 15,0-26-15,27-13 16,40-1 0,41-39-16,41-40 15,40 26 1,55 27-16,-14 40 15,-149 53-15</inkml:trace>
        </inkml:traceGroup>
        <inkml:traceGroup>
          <inkml:annotationXML>
            <emma:emma xmlns:emma="http://www.w3.org/2003/04/emma" version="1.0">
              <emma:interpretation id="{BD18AE47-1320-49DB-A875-E04B77B8DDE9}" emma:medium="tactile" emma:mode="ink">
                <msink:context xmlns:msink="http://schemas.microsoft.com/ink/2010/main" type="inkWord" rotatedBoundingBox="4176,4494 1649,4508 1640,2872 4167,285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5161.5359">-28909 1874 0,'0'0'0,"0"0"15,-13 26-15,-41 28 16,-41 39 0,-27 0-16,0 0 15,0 0 1,27 0-16,95-93 15</inkml:trace>
          <inkml:trace contextRef="#ctx0" brushRef="#br0" timeOffset="-16069.1163">-28909 2512 0,'0'0'0,"0"0"15,0 53 1,0 27-16,-13-1 16,13-12-1,0-1-15,0 1 16,0 12 0,0 1-16,0-80 15</inkml:trace>
          <inkml:trace contextRef="#ctx0" brushRef="#br0" timeOffset="-15348.4567">-29532 3256 0,'0'0'0,"0"13"16,14 14 0,-1-14-16,14-13 15,14-13 1,0-14-16,-1-13 16,1 1-16,-14 12 15,-13 0 1,-1 1-16,-13 13 15,0 13 1,0 0-16,-13 0 16,-28 13-1,-13 13-15,-14 14 16,-13 13-16,-14-13 16,-14 0-1,15-13-15,12-14 16,28-13-1,0-13-15,27-1 16,0 1-16,13-13 16,1-1-1,13-13-15,13 14 16,28-1 0,0 14-16,-14-1 15,0 14-15,-14 0 16,1 14-1,-14-1-15,0 0 16,-14 14 0,1-14-16,-1 0 15,-13 1 1,14-14-16,-1 0 16,0-14-16,1 1 15,-1-13 1,1-1-16,13-13 15,0 0 1,13 0-16,42-39 16,39-28-1,28-12-15,-122 119 16</inkml:trace>
          <inkml:trace contextRef="#ctx0" brushRef="#br0" timeOffset="-14668.4342">-30223 2299 0,'0'0'16,"0"0"-16,0 13 16,0 14-1,0 53-15,-13 26 16,-1 0-1,14-26-15,-13 13 16,-28 13-16,-27 41 16,-40-1-1,13-40-15,14-26 16,-14-27 0,-27-13-16,-27-13 15,41-14 1,13-26-16,14-27 15,26-14-15,15-25 16,13-14 0,27 13-16,40-40 15,55-26-15,27 0 16,-14 40 0,-13 39-16,0 27 15,0 27 1,-95 13-16</inkml:trace>
          <inkml:trace contextRef="#ctx0" brushRef="#br0" timeOffset="-14528.6998">-30738 2897 0,'0'0'15,"0"0"-15,0 0 16,0 0-1,0 0-15</inkml:trace>
        </inkml:traceGroup>
      </inkml:traceGroup>
    </inkml:traceGroup>
    <inkml:traceGroup>
      <inkml:annotationXML>
        <emma:emma xmlns:emma="http://www.w3.org/2003/04/emma" version="1.0">
          <emma:interpretation id="{78C1A9D0-EFFF-4092-A865-2F7642214D33}" emma:medium="tactile" emma:mode="ink">
            <msink:context xmlns:msink="http://schemas.microsoft.com/ink/2010/main" type="paragraph" rotatedBoundingBox="33111,2556 1829,2760 1811,94 33094,-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1A64E-8DE5-43EE-95CD-1A2B64486DCC}" emma:medium="tactile" emma:mode="ink">
              <msink:context xmlns:msink="http://schemas.microsoft.com/ink/2010/main" type="line" rotatedBoundingBox="33111,2556 1829,2760 1811,94 33094,-109"/>
            </emma:interpretation>
          </emma:emma>
        </inkml:annotationXML>
        <inkml:traceGroup>
          <inkml:annotationXML>
            <emma:emma xmlns:emma="http://www.w3.org/2003/04/emma" version="1.0">
              <emma:interpretation id="{92BB9E08-875C-43CE-93F2-A6C99BF23B1E}" emma:medium="tactile" emma:mode="ink">
                <msink:context xmlns:msink="http://schemas.microsoft.com/ink/2010/main" type="inkWord" rotatedBoundingBox="33109,2175 32117,2182 32109,867 33100,86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11839.1275">0 0 0,'0'0'16,"0"0"-16,0 13 16,0 14-16,13 13 15,-13 13 1,14 13-16,-14 1 15,0-1 1,0 1-16,0 12 16,0-12-16,0-14 15,0 0 1,0-53-16</inkml:trace>
          <inkml:trace contextRef="#ctx0" brushRef="#br0" timeOffset="-110773.8946">-583-120 0,'0'0'0,"0"13"15,0-13 1</inkml:trace>
          <inkml:trace contextRef="#ctx0" brushRef="#br0" timeOffset="-109966.678">-285 252 0,'0'0'16,"0"0"-1,0 0-15,0 0 16,0 0-16,0 0 16,0 0-1,0 0-15,0 0 16,0 0 0,0 0-16,0 0 15,0 0-15,0 14 16,0-1-1,-13 0-15,-1 0 16,-13 1 0,-13-1-16,-28 14 15,-13-1-15,81-26 16</inkml:trace>
          <inkml:trace contextRef="#ctx0" brushRef="#br0" timeOffset="-111247.2565">-461 226 0,'0'0'15,"0"0"-15,0 13 16,14 14 0,-14-1-16,0 1 15,0-1 1,0 1-16,0-14 16,0 1-16,0-14 15,0 0 1,0 0-16,0 0 15,0 0 1,0 0-16,0 0 16,0 0-16,0 0 15,0 0 1,0 13-16,0 13 16,0 14-1,-14 13-15,1 1 16,-28-1-16,0 0 15,-26 0 1,-1-26-16,14-14 16,0-13-1,-1-13-15,15-14 16,13 0 0,0-12-16,13-1 15,14-13-15,27-14 16,41-13-1,13 14-15,0 26 16,-26 40 0,-55 0-16</inkml:trace>
          <inkml:trace contextRef="#ctx0" brushRef="#br0" timeOffset="-110961.8003">-786 1196 0,'27'0'16,"41"-13"-16,27-1 16,13 1-1,-13 0-15,0-1 16,-95 14 0</inkml:trace>
        </inkml:traceGroup>
        <inkml:traceGroup>
          <inkml:annotationXML>
            <emma:emma xmlns:emma="http://www.w3.org/2003/04/emma" version="1.0">
              <emma:interpretation id="{777BFCC7-ADA1-4BA2-9525-188EF03EC6F6}" emma:medium="tactile" emma:mode="ink">
                <msink:context xmlns:msink="http://schemas.microsoft.com/ink/2010/main" type="inkWord" rotatedBoundingBox="31399,1660 31085,1663 31080,1012 31395,101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08244.9016">-1734 345 0,'0'0'0,"0"0"16,0 0-16,-14 0 15,1 0 1,-14 0-16,0 0 16,0-13-1,-1 0-15,1-1 16,0-12-16,14-1 16,13 1-1,0-14-15,13 0 16,14 0-1,0 0-15,1 14 16,12 12 0,-13 14-16,0 14 15,0 12-15,1 27 16,-15 1 0,-13 12-16,0 0 15,-13 1 1,-15-1-16,-26 14 15,-13-13-15,-1-14 16,-13-13 0,81-40-16</inkml:trace>
        </inkml:traceGroup>
        <inkml:traceGroup>
          <inkml:annotationXML>
            <emma:emma xmlns:emma="http://www.w3.org/2003/04/emma" version="1.0">
              <emma:interpretation id="{1FBA73B1-81BF-4DF1-A652-40D8C4ADC629}" emma:medium="tactile" emma:mode="ink">
                <msink:context xmlns:msink="http://schemas.microsoft.com/ink/2010/main" type="inkWord" rotatedBoundingBox="30544,1715 28322,1729 28316,880 30539,86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107240.4507">-3021 505 0,'0'0'0,"0"0"15,0 0 1,14 13-16,13 0 15,13-13-15,28 0 16,0-13 0,-14 0-16,0 0 15,-13-14 1,-1 14-16,-13-1 16,-13 1-1,-14 13-15,0 0 16,0 0-16,-27 0 15,-14 13 1,-13 1-16,13-1 16,1 0-1,-1-13-15,1 0 16,-1 0-16,14-13 16,0 0-1,13-1-15,1 1 16,13-13-1,0-14-15,0-14 16,13 1 0,1 0-16,-14 13 15,0 14-15,0 12 16,-14 1 0,-13 0-16,-27 13 15,0 0 1,0 13-16,13 0 15,27 1-15,1-1 16,13-13 0,0 13-16,13 1 15,14 12 1,1 14-16,-1 0 16,-14 0-16,1 0 15,-14 0 1,-14-1-16,1-12 15,-14 0 1,-1-1-16,-12-13 16,-1-13-1,14-13-15,0 0 16,0 0-16,0-27 16,0-27-1,0-13-15,-1-26 16,15 26-1,-1 14-15,14 26 16,0 13 0,0 27-16,0 0 15</inkml:trace>
          <inkml:trace contextRef="#ctx0" brushRef="#br0" timeOffset="-106884.3327">-4159 239 0,'0'0'0,"0"0"15,0 0 1,27 13-16,14 14 16,-1-14-1,1 14-15,0-1 16,-14 1-16,0 0 16,-14-14-1,1 13-15,-28 14 16,-13 0-1,0 0-15,-27 13 16,54-53-16</inkml:trace>
          <inkml:trace contextRef="#ctx0" brushRef="#br0" timeOffset="-106499.9721">-4362-107 0,'0'0'0,"0"14"15,13 52 1,14 14-16,-13 0 16,0-27-16,-1 0 15,-13-26 1,0-1-16,0-13 15,-13 1 1,-1-1-16,-27 0 16,-26 1-1,-15-1-15,15 0 16,12 1-16,1 12 16,14 1-1,13-1-15,13 14 16,14 13-1,14 0-15,26 1 16,41 12-16,-81-66 16</inkml:trace>
          <inkml:trace contextRef="#ctx0" brushRef="#br0" timeOffset="-105879.0762">-2750 438 0,'0'0'0,"0"0"16,0 14 0,0-1-16,0 14 15,0-1-15,0-13 16,13 1-1,1-1-15,13 0 16,14-13 0,-14 0-16,0-13 15,0 0 1,0-1-16,-13 1 16,-14 0-16,0 0 15,-27-1 1,-1 1-16,-12 13 15,-1 0 1,14 0-16,27 0 16</inkml:trace>
        </inkml:traceGroup>
        <inkml:traceGroup>
          <inkml:annotationXML>
            <emma:emma xmlns:emma="http://www.w3.org/2003/04/emma" version="1.0">
              <emma:interpretation id="{CBB37EAF-B61E-4320-BF4A-3AA39361DFF3}" emma:medium="tactile" emma:mode="ink">
                <msink:context xmlns:msink="http://schemas.microsoft.com/ink/2010/main" type="inkWord" rotatedBoundingBox="27661,2184 25906,2196 25893,243 27648,23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03112.3863">-5568 385 0,'0'0'0,"0"0"0,0 0 16,14 0-1,13 14-15,0-1 16,0 0 0,0 14-16,-13-1 15,-1 1-15,-13-1 16,-13 1-1,-28 26-15,-27 0 16,-13 0 0,-27 1-16,108-54 15</inkml:trace>
          <inkml:trace contextRef="#ctx0" brushRef="#br0" timeOffset="-102008.6814">-6232-465 0,'0'0'15,"41"-14"-15,54 1 16,13 13-1,1 0-15,-28 0 16,-81 0 0</inkml:trace>
          <inkml:trace contextRef="#ctx0" brushRef="#br0" timeOffset="-102185.757">-6055 478 0,'0'0'0,"0"0"16,0 0-1,-14 0-15,0 0 16,1 0-16,-1 0 16,-13-13-1,0 0-15,14-1 16,-14 1 0,13 0-16,0-14 15,1 14-15,13 0 16,0-1-1,0 1-15,0 0 16,13-1 0,1 1-16,-14 13 15,0 0-15,0 0 16,0 0 0,0 13-16,0 1 15,0 12 1,0-12-16,-14 12 15,1 1 1,-1-14-16,-13 0 16,0 1-16,14-14 15,-15 0 1,1 0-16,-13 0 16,-14 13-1,-1 14-15,1-1 16,0 1-16,0-1 15,13-12 1,1-14-16,12 0 16,1 0-1,14-14-15,-1 1 16,1 0 0,13-1-16,0 1 15,13 0-15,1 0 16,-1-1-1,1 14-15,-14 0 16,0 0 0,0 0-16,0 14 15,0-14-15,0 13 16,-14 0 0,-13 0-16,-13-13 15,-1 0 1,-13-13-16,13 0 15,14 0 1,0-14-16,13-13 16,14 0-16,14-26 15,27-14 1,13-13-16,0 27 16,0 12-1,-54 54-15</inkml:trace>
          <inkml:trace contextRef="#ctx0" brushRef="#br0" timeOffset="-101673.0204">-6841 1209 0,'0'0'16,"0"0"-1,27 0-15,41-13 16,67-14-16,-13 1 16,0-14-1,-14 13-15,-108 27 16</inkml:trace>
          <inkml:trace contextRef="#ctx0" brushRef="#br0" timeOffset="-101387.8785">-6746 226 0,'0'0'16,"0"0"-16,13 0 16,28 0-16,27 0 15,13 0 1,0-14-16,0-12 15,1-1 1,-82 27-16</inkml:trace>
          <inkml:trace contextRef="#ctx0" brushRef="#br0" timeOffset="-100854.4181">-6719-452 0,'0'0'15,"0"0"-15,0 13 16,-14 14-1,-13-1-15,0 14 16,-14 0-16,-26 13 16,-1 14-1,68-67-15</inkml:trace>
          <inkml:trace contextRef="#ctx0" brushRef="#br0" timeOffset="-101071.6367">-6801-744 0,'0'0'0,"0"0"16,0 0-1,0 26-15,-13 27 16,-28 0 0,-13 14-16,-14-14 15,-13 0 1,13-13-16,14 0 16,54-40-16</inkml:trace>
        </inkml:traceGroup>
        <inkml:traceGroup>
          <inkml:annotationXML>
            <emma:emma xmlns:emma="http://www.w3.org/2003/04/emma" version="1.0">
              <emma:interpretation id="{6A545C59-2A97-4232-8A77-8F80146DD06D}" emma:medium="tactile" emma:mode="ink">
                <msink:context xmlns:msink="http://schemas.microsoft.com/ink/2010/main" type="inkWord" rotatedBoundingBox="25481,2074 19616,2112 19604,288 25469,250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00422.3851">-7600 212 0,'0'0'0,"0"0"16,0 0 0,0 0-16,-13 0 15,-28 14 1,-13-1-16,0 0 16,-1 14-1,28-14-15,0 0 16,14 1-1,13-1-15,0 0 16,0 14-16,0 0 16,0 12-1,-14 1-15,1 0 16,-14-13 0,-1 13-16,-12-14 15,-1 14-15,41-40 16</inkml:trace>
          <inkml:trace contextRef="#ctx0" brushRef="#br0" timeOffset="-100224.1624">-7844 1076 0,'0'0'0,"0"0"16,0 0 0,0 0-16,0 0 15,0 0 1</inkml:trace>
          <inkml:trace contextRef="#ctx0" brushRef="#br0" timeOffset="-99940.0113">-7979-426 0,'0'0'0,"0"27"16,0 13 0,0 13-16,-14 40 15,1 13-15,-1-13 16,1-13 0,13-27-16,0-53 15</inkml:trace>
          <inkml:trace contextRef="#ctx0" brushRef="#br0" timeOffset="-99504.0579">-8209 26 0,'0'0'0,"-27"14"16,-28 12-1,-12 14-15,-1 0 16,27-13-16,1-1 15,12-13 1,15 14-16,-1 0 16,1-1-1,13 1-15,0 13 16,13 0-16,1 13 16,-14 0-1,0-13-15,-14 0 16,1-14-1,-1 1-15,1-14 16,-14 0 0,-14-13-16,0-13 15,-13-14-15,0-12 16,13-1 0,28 0-16,13-13 15,13-14 1,28-26-16,0 13 15,13 27 1,-14 13-16,-40 40 16</inkml:trace>
          <inkml:trace contextRef="#ctx0" brushRef="#br0" timeOffset="-99012.938">-9076 13 0,'0'0'15,"0"0"-15,0 40 16,-14 13-16,-13 14 16,0-14-1,-14 0-15,14-13 16,0-14 0,14-12-16,-1-1 15,0-13 1,1 0-16,13 0 15,0 0 1,0 0-16,0 0 16,0 0-16,0 0 15,0 0 1,0 0-16,-14 13 16,-13 1-1,-27 12-15,-14 14 16,-40 26-16,13-12 15,14 12 1,81-66-16</inkml:trace>
          <inkml:trace contextRef="#ctx0" brushRef="#br0" timeOffset="-98824.6897">-9537 1010 0,'0'0'0,"0"0"15,0 0-15,0 0 16,0 0 0,0 0-16</inkml:trace>
          <inkml:trace contextRef="#ctx0" brushRef="#br0" timeOffset="-98174.0661">-9063-465 0,'0'0'16,"0"0"-16,0 13 16,0 13-16,-13 1 15,-14 13 1,-1 0-16,15-14 16,-1 1-1,1 0-15,-14-1 16,0 1-1,13-14-15,-13 0 16,0 1-16,0-1 16,0 0-1,-14 14-15,0-1 16,1-12 0,-1 12-16,-27 1 15,1-14-15,-15 0 16,15-13-1,-15 0-15,1 0 16,-14-13 0,-13 0-16,0-1 15,-1 14 1,28 0-16,13 0 16,14 0-16,13 0 15,14 0 1,14 0-16,13 0 15,0 0 1,0 0-16,13 14 16,55 12-1,40 1-15,1-14 16,-1-13-16,0-13 16,1 0-1,-28-1-15,-81 14 16</inkml:trace>
          <inkml:trace contextRef="#ctx0" brushRef="#br0" timeOffset="-97966.9753">-10323-332 0,'0'0'0,"0"0"16,27-14-1,28 14-15,39-13 16,42 0 0,-14-1-16,-41 1 15,-27 13 1,-54 0-16</inkml:trace>
          <inkml:trace contextRef="#ctx0" brushRef="#br0" timeOffset="-97386.3847">-10201-718 0,'0'0'0,"-40"13"15,-42 1 1,-26-1-16,-28 0 16,-13 1-1,-13-1-15,26 0 16,42 14-16,12 13 16,15-1-1,12 1-15,15 0 16,13-13-1,13-1-15,14 1 16,0-27-16</inkml:trace>
          <inkml:trace contextRef="#ctx0" brushRef="#br0" timeOffset="-97691.0553">-11217-160 0,'0'0'16,"0"27"-1,0 26-15,14 40 16,-1 0-16,1-13 16,13-14-1,0-13-15,0-13 16,0-13 0,0 0-16,-27-27 15</inkml:trace>
          <inkml:trace contextRef="#ctx0" brushRef="#br0" timeOffset="-96911.3952">-11637 425 0,'0'0'0,"-13"0"15,-1 0 1,-13 0-16,0 0 16,0 0-16,0 0 15,13-13 1,1 0-16,-1-14 16,14 0-1,27-13-15,0 1 16,0 12-16,14 14 15,0 13 1,-14 0-16,0 13 16,-14 14-1,1 12-15,-14 1 16,-27 14 0,-27 12-16,0-13 15,-14 0-15,0 0 16,68-53-1</inkml:trace>
          <inkml:trace contextRef="#ctx0" brushRef="#br0" timeOffset="-96673.7917">-12016 425 0,'0'0'16,"0"0"-16,0 0 16,-14 13-16,-13 27 15,-27 0 1,-14 13-16,14-26 16,0-1-1,13 1-15,41-27 16</inkml:trace>
          <inkml:trace contextRef="#ctx0" brushRef="#br0" timeOffset="-96419.0082">-12382 226 0,'0'0'0,"0"0"15,14 13-15,-1 0 16,1 14 0,-14-1-16,0 1 15,-27 13-15,0 0 16,-14-14 0,-13 14-16,0 0 15,13-27 1,41-13-16</inkml:trace>
          <inkml:trace contextRef="#ctx0" brushRef="#br0" timeOffset="-95995.1143">-12653-253 0,'0'0'0,"0"0"15,0 0 1,0 0-16,14 14 16,-1-1-1,1 13-15,-1 1 16,-13 13 0,0 13-16,-13 0 15,-1 0-15,-26 1 16,-28-15-1,-40 15-15,-14-15 16,13-12 0,15-14-16,12-26 15,1 0-15,13-27 16,28 0 0,12 0-16,28-13 15,14 13 1,0 0-16,13 0 15,0 14 1,13-1-16,15 14 16,-55 13-16</inkml:trace>
          <inkml:trace contextRef="#ctx0" brushRef="#br0" timeOffset="-95866.2677">-12883-120 0,'0'0'0,"0"0"15,0 0 1,0 0-16,0 0 16,0 0-1</inkml:trace>
        </inkml:traceGroup>
        <inkml:traceGroup>
          <inkml:annotationXML>
            <emma:emma xmlns:emma="http://www.w3.org/2003/04/emma" version="1.0">
              <emma:interpretation id="{4E18B2FF-DB83-4ED2-99D1-B41A1F1C3E36}" emma:medium="tactile" emma:mode="ink">
                <msink:context xmlns:msink="http://schemas.microsoft.com/ink/2010/main" type="inkWord" rotatedBoundingBox="19053,2648 15674,2670 15661,687 19041,665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95068.784">-14129 53 0,'0'0'16,"0"0"-1,-14 13-15,1 1 16,-14-1-16,-1 0 16,-12-13-1,-1 0-15,1-13 16,-1-14 0,14 1-16,0-1 15,13 0 1,1 1-16,13-1 15,13-13-15,28-26 16,13 13 0,14 13-16,-14 0 15,-13 27 1,-1 13-16,-13 13 16,0 0-16,-13 14 15,13 13 1,-13 13-16,-14 53 15,-14-13 1,-27 14-16,-26-28 16,-42 28-1,14-27-15,1-1 16,26-26-16,-13 27 16,81-80-1</inkml:trace>
          <inkml:trace contextRef="#ctx0" brushRef="#br0" timeOffset="-93430.2386">-15985 1661 0,'0'0'0,"0"0"15,0 0-15</inkml:trace>
          <inkml:trace contextRef="#ctx0" brushRef="#br0" timeOffset="-91390.6681">-15159 80 0,'0'0'16,"0"0"-1,0 0-15,0 0 16,-13 0-1,-1-14-15,-13 1 16,13-14 0,1 14-16,13 0 15,0-14-15,0 14 16,13-14 0,15 1-16,-1 12 15,13 1 1,1 13-16,0 0 15,-14 0-15,-27 0 16,0 13 0,0 1-16,-14 12 15,-13 14 1,-14 13-16,1 1 16,-14-1-1,-1 0-15,15-13 16,13-14-16,0 1 15,13-14 1,0 0-16,14-13 16,0 0-1,0 0-15,0 0 16,14 14-16,0-1 16,-1 0-1,14 1-15,0-1 16,0 0-1,0 1-15,-27-14 16,0 13 0,0-13-16,0 13 15,-13 14-15,-28-1 16,-13 14 0,0-13-16,-14-1 15,14 14 1,13-27-16,14 1 15,14-1-15,13-13 16,0 0 0,0 13-16,0-13 15,27 27 1,0-1-16,0-12 16,0-1-16,0 0 15,-13 1 1,-1-1-16,-13 0 15,0 1 1,-13-1-16,-28 0 16,-27 14-1,1-14-15,-1-13 16,14 0-16,-14-13 16,14-1-1,13 1-15,14-13 16,0-1-1,13 0-15,1 1 16,13-14 0,0 0-16,13 13 15,1 1-15,13-1 16,0 1 0,14 12-16,-1 1 15,1 13 1,-14 0-16,-13 0 15,-1 13-15,1 1 16,-14-1 0,0 14-16,-14 12 15,-13 15 1,-14 12-16,-13-13 16,-13 14-1,-15-14-15,-13 0 16,14-26-16,0-14 15,13 0 1,14-13-16,13-13 16,1 0-1,13-1-15,13 1 16,14 0-16,0-1 16,0-12-1,14-1-15,-1 1 16,14 12-1,-13 14-15,-1 14 16,1-1-16,-1 14 16,-13-1-1,0 14-15,-13 0 16,-14 13 0,-14 13-16,-13-12 15,-41-1 1,-13 13-16,-14-13 15,13-13-15,109-40 16</inkml:trace>
          <inkml:trace contextRef="#ctx0" brushRef="#br0" timeOffset="-90917.7659">-16906-266 0,'0'0'16,"13"13"-16,1 14 16,13 13-1,13 66-15,1 27 16,-14-13 0,-13-27-16,-14 40 15,-14-27 1,-26 0-16,-28-13 15,-27-13-15,14-27 16,13-40 0,-27-26-16,14-13 15,0-28 1,40 1-16,27 0 16,28 13-16,27-40 15,40 14 1,-81 66-16</inkml:trace>
        </inkml:traceGroup>
        <inkml:traceGroup>
          <inkml:annotationXML>
            <emma:emma xmlns:emma="http://www.w3.org/2003/04/emma" version="1.0">
              <emma:interpretation id="{C3863DEC-06EA-467C-A16F-C5A8966E3075}" emma:medium="tactile" emma:mode="ink">
                <msink:context xmlns:msink="http://schemas.microsoft.com/ink/2010/main" type="inkWord" rotatedBoundingBox="15378,2666 10398,2698 10381,71 15361,3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88445.153">-17706 305 0,'0'0'0,"-13"14"0,-41 66 16,27-41 0,-1-12-16,1-14 15,0-13-15,0 0 16,0-13 0,0 0-16,0-1 15,0 1 1,-14 13-16,-13 0 15,0 27 1,-14 26-16,-13 27 16,-14 39-16,14-26 15,-14 14 1,-27 12-16,27-13 16,95-106-1</inkml:trace>
          <inkml:trace contextRef="#ctx0" brushRef="#br0" timeOffset="-88238.1788">-17977-306 0,'0'0'16,"0"0"-16,0 0 15</inkml:trace>
          <inkml:trace contextRef="#ctx0" brushRef="#br0" timeOffset="-87932.8762">-18844 1688 0,'0'0'0,"28"0"16,39 0-1,28-27-15,81-26 16,0 0-16,-67 0 16,-28 13-1,-81 40-15</inkml:trace>
          <inkml:trace contextRef="#ctx0" brushRef="#br0" timeOffset="-87460.8202">-18830 837 0,'0'0'16,"0"0"-16,0 0 15,-14 0 1,-13-13-16,-13-14 15,-1 1 1,14-1-16,0-13 16,13 14-1,1-1-15,13 0 16,0 14-16,0 13 16,0 0-1,0 0-15,0 13 16,0 27-1,-14 27-15,-13-1 16,0-13 0,0 1-16,-14-1 15,-13 0-15,-54 27 16,108-80 0</inkml:trace>
          <inkml:trace contextRef="#ctx0" brushRef="#br0" timeOffset="-85733.3997">-19114 757 0,'0'0'16,"0"0"0,0 0-16,0 0 15,-14 0-15,0-13 16,1 0-1,-1-14-15,1 1 16,13-14 0,0 0-16,0 0 15,13 13-15,1 1 16,13-1 0,0 14-16,0 13 15,0 0 1,0 13-16,-13 27 15,-14 27 1,-14-14-16,-13 26 16,0-25-16,27-54 15</inkml:trace>
          <inkml:trace contextRef="#ctx0" brushRef="#br0" timeOffset="-86344.626">-19087-744 0,'0'0'0,"0"0"16,-14 0-1,-13 0-15,-54 13 16,-14 0 0,-13 14-16,40-14 15,14 14 1,13-1-16,14 1 16,0-1-16,13 1 15,1 13 1,13 13-16,0 0 15,13-13 1,-13 0-16,-13 0 16,-1-14-1,1 1-15,-15-14 16,1 0-16,-27-13 16,-14-13-1,1 0-15,-1-27 16,14-26-1,27-14-15,13-13 16,41 13-16,27 14 16,1 12-1,-1 28-15,-54 26 16</inkml:trace>
          <inkml:trace contextRef="#ctx0" brushRef="#br0" timeOffset="-86809.2083">-19521 412 0,'0'0'15,"0"0"1,14 13-16,-1 0 16,14 14-16,-13 0 15,-1-1 1,1 1-16,0 13 16,-14-1-1,0-12-15,0-14 16,-14 1-1,-13-1-15,-27-13 16,13-13-16,0-14 16,1 0-1,13 1-15,13-1 16,1 1 0,13 12-16,0-12 15,13-1 1,1 14-16,-1 0 15,14 13-15,-13 0 16,-1 0 0,-13 0-16,0 13 15,-13 14 1,-14 12-16,-14-12 16,0 0-16,-13-1 15,0-13 1,-14-26-16,14 0 15,14-14 1,12 1-16,15-27 16,13-14-16,27-53 15,27 14 1,0 0-16,1 39 16,12 27-1,-67 40-15</inkml:trace>
          <inkml:trace contextRef="#ctx0" brushRef="#br0" timeOffset="-82791.143">-20293 80 0,'0'0'0,"0"0"15,-14 0 1,1 0-16,-28 13 15,-13 13-15,-14 14 16,1 13 0,-1-13-16,27-13 15,14-1 1,14-12-16,13-1 16,0 0-1,13 1-15,14-1 16,0-13-16,14 0 15,0 0 1,-14 0-16,0 0 16,-14 0-1,1 0-15,-14 0 16,0 0-16,0 0 16,-14 0-1,-13 13-15,-54 27 16,-27 0-1,13 0-15,13 0 16,1 0 0,-14-1-16,-13-12 15,27-14-15,27-13 16,-1-13 0,15 0-16,13-14 15,13 1 1,14-1-16,14-13 15,13-13 1,27-13-16,14-14 16,-1 13-16,-12 14 15,12 13 1,-13 14-16,-13 12 16,-14 14-1,-13 14-15,-14 12 16,-14 14-16,-13 13 15,-14 14 1,-26-1-16,-28 1 16,14-14-1,13-27-15,14-12 16,0-1 0,13-13-16,14 0 15,13 0-15,-13 0 16,0 13-1,-14 14-15,-13-1 16,0 1 0,13-14-16,-13 1 15,14-14-15,-1 0 16,14-14 0,13 1-16,14 0 15,0-1 1,14 1-16,-1 0 15,1 0-15,-1 13 16,1 0 0,0 13-16,-1 13 15,-13 1 1,0 26-16,-27 0 16,-54 27-1,-28 0-15,15-14 16,94-66-16</inkml:trace>
          <inkml:trace contextRef="#ctx0" brushRef="#br0" timeOffset="-82584.3131">-21214-213 0,'0'0'0,"0"13"16,0-13 0</inkml:trace>
          <inkml:trace contextRef="#ctx0" brushRef="#br0" timeOffset="-82052.7815">-21743-27 0,'0'0'0,"0"0"15,-27 27 1,-27 13-16,-27 0 16,0 13-1,-1-13-15,28-14 16,14-13-16,12 1 16,15-1-1,-1 0-15,1 14 16,13-14-1,13 14-15,1-1 16,13 14 0,0 0-16,0-13 15,-13-1-15,-14 1 16,0-14 0,-14 0-16,-26 1 15,-1-1 1,0 0-16,-13-13 15,-14-13-15,-13-14 16,27 1 0,0-14-16,27 0 15,13-26 1,41-27-16,0 13 16,14 0-1,-14 54-15,-27 26 16</inkml:trace>
          <inkml:trace contextRef="#ctx0" brushRef="#br0" timeOffset="-81181.7941">-22108-917 0,'0'0'16,"0"0"-16,0 13 16,-27 27-1,-28 13-15,-39 67 16,-28 13-16,-27-1 16,13-12-1,136-120-15</inkml:trace>
        </inkml:traceGroup>
        <inkml:traceGroup>
          <inkml:annotationXML>
            <emma:emma xmlns:emma="http://www.w3.org/2003/04/emma" version="1.0">
              <emma:interpretation id="{620EB4D7-F807-464B-AB1B-21D4BCA47575}" emma:medium="tactile" emma:mode="ink">
                <msink:context xmlns:msink="http://schemas.microsoft.com/ink/2010/main" type="inkWord" rotatedBoundingBox="10199,2084 5576,2114 5562,69 10186,39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81430.3881">-22989 771 0,'0'0'0,"0"0"15,0 0 1,-13 0-16,-1-14 15,1-12-15,-1-1 16,0 1 0,1-14-16,13 0 15,0 13 1,0-13-16,13 14 16,1-1-16,13 14 15,0 0 1,0 13-16,0 0 15,0 13 1,-13 0-16,0 1 16,-14-1-1,0 0-15,-14 14 16,-13-1-16,-14 1 16,1-14-1,-1 0-15,0-13 16,1-13-1,13 0-15,13-14 16,1-13 0,13-26-16,13-14 15,14 0-15,0-26 16,0 13 0,0 27-16,-13 39 15,-14 27 1</inkml:trace>
          <inkml:trace contextRef="#ctx0" brushRef="#br0" timeOffset="-80483.5971">-23504 345 0,'0'0'15,"0"0"-15,0 0 16,-13 0 0,-1 0-16,1 0 15,13 0 1,0 0-16,0-13 16,0 0-16,13-14 15,14 1 1,1-1-16,12 14 15,1-1 1,-1 14-16,-12 0 16,-1 14-16,-14-1 15,-13 0 1,-13 14-16,-14-1 16,-14 14-1,-27 14-15,14-15 16,13-12-1,1 0-15,13-1 16,-1 1-16,15-1 16,-1 1-1,14-1-15,0 1 16,0 0 0,0-1-16,0 1 15,0-1 1,0-12-16,0-1 15,-13 0-15,-1 1 16,-13-1 0,-13 0-16,-1-13 15,-13-13 1,0-14-16,13 1 16,14-14-16,13 0 15,1 0 1,26 0-16,14-13 15,14 0 1,0 0-16,-1 0 16,1 13-1,-41 40-15</inkml:trace>
          <inkml:trace contextRef="#ctx0" brushRef="#br0" timeOffset="-80334.9837">-23490-146 0,'0'0'16,"0"0"-16,0 0 16,0 0-1,0 0-15,0 0 16,0 0 0</inkml:trace>
          <inkml:trace contextRef="#ctx0" brushRef="#br0" timeOffset="-80011.5588">-23815-479 0,'0'0'0,"0"0"16,0 0-16,0 14 16,0-1-16,-14 27 15,14 0 1,-13 26-16,-14 27 16,13 27-1,1-27-15,-15-13 16,1-1-1,0-12-15,-13 12 16,40-79-16</inkml:trace>
          <inkml:trace contextRef="#ctx0" brushRef="#br0" timeOffset="-79160.9157">-24113-27 0,'0'0'16,"0"13"-16,0 14 16,-14 0-16,1-1 15,-1 1 1,1-14-16,-1 0 15,1 1 1,-1-1-16,0 0 16,1 1-16,-1 12 15,1 1 1,-1-14-16,1 14 16,-1-1-1,1 1-15,-1-14 16,1 0-1,-1 14-15,0 0 16,-13 12-16,-13 15 16,13-15-1,0 1-15,-1-13 16,15-14 0,-1-13-16,14 0 15,-13-13-15,-1 0 16,14-1-1,0 1-15,0 0 16,0-1 0,0 1-16,0 0 15,0 13 1,0 0-16,-13 0 16,-28 0-16,0 0 15,-26 0 1,-1 0-16,-27 13 15,-27 0 1,-13 1-16,-1-1 16,1-13-16,13 0 15,-14 0 1,1 0-16,54 0 16,13 0-1,14 0-15,27 0 16,13 0-16,14 0 15,0 0 1,0 0-16,27 0 16,27 13-1,28-13-15,12 14 16,55-1 0,14-13-16,-41-13 15,-27-1-15,-14 1 16,-81 13-1</inkml:trace>
          <inkml:trace contextRef="#ctx0" brushRef="#br0" timeOffset="-78925.9651">-25454 159 0,'13'0'0,"55"-13"15,27 0 1,27-1-16,-14-12 16,0 13-1,-40 13-15,-68 0 16</inkml:trace>
          <inkml:trace contextRef="#ctx0" brushRef="#br0" timeOffset="-78698.3773">-26240 478 0,'0'0'0,"0"0"16,14 27 0,-14-27-16</inkml:trace>
          <inkml:trace contextRef="#ctx0" brushRef="#br0" timeOffset="-75902.9289">-26565 93 0,'0'0'0,"0"13"16,0 27-16,-14 13 15,1-13 1,-14 0-16,13-14 15,1 1-15,-1-14 16,14-13 0,0 0-16,0 0 15,0 0 1,0-13-16,0 0 16,0 13-1,0 0-15,-14 0 16,-13 13-16,-13 0 15,-1 14 1,0-14-16,-26 14 16,-15-14-1,-26-13-15,0-13 16,26-14-16,1 1 16,27-14-1,13 13-15,14-13 16,14 27-1,13 13-15</inkml:trace>
          <inkml:trace contextRef="#ctx0" brushRef="#br0" timeOffset="-75667.151">-27500 1129 0,'0'0'0,"0"0"15,68 0 1,54-13-16,0 0 16,27-27-1,27-40-15,0-26 16,-176 106-16</inkml:trace>
          <inkml:trace contextRef="#ctx0" brushRef="#br0" timeOffset="-75370.8904">-25102-931 0,'0'0'0,"0"0"15,0 0-15,-41 14 16,-40 12 0,-27 1-16,-1 13 15,-53 53 1,-28 13-16,14 0 15,54-26-15,0 0 16,14 0 0,108-80-16</inkml:trace>
          <inkml:trace contextRef="#ctx0" brushRef="#br0" timeOffset="-75075.9001">-26890-572 0,'0'0'0,"-14"27"16,-26 13-16,-1 0 16,14-1-1,0-12-15,13-14 16,14 1-1,0 12-15,0 1 16,0-1-16,0 1 16,0 13-1,-13 0-15,-14 13 16,-28 27 0,55-80-16</inkml:trace>
        </inkml:traceGroup>
        <inkml:traceGroup>
          <inkml:annotationXML>
            <emma:emma xmlns:emma="http://www.w3.org/2003/04/emma" version="1.0">
              <emma:interpretation id="{2B3783D8-971A-4296-8F3E-8A2CB3482F9B}" emma:medium="tactile" emma:mode="ink">
                <msink:context xmlns:msink="http://schemas.microsoft.com/ink/2010/main" type="inkWord" rotatedBoundingBox="5315,2664 1828,2687 1814,526 5301,50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74353.9644">-28272 492 0,'0'0'15,"0"0"1,0 0-16,14-27 15,13-13 1,27-26-16,14-14 16,-1 0-1,15 14-15,-15 13 16,-26 26-16,0 0 16,-28 27-1,1 14-15,-1-1 16,-13 14-1,0 12-15,-13 1 16,-28 13 0,-13-13-16,0 0 15,-1-13-15,15-1 16,-1-12 0,1-1-16,12 0 15,-12 1 1,-1-1-16,-13 13 15,-14 14-15,14-13 16,0-14 0,13 0-16,14-13 15,0 0 1,14 0-16,-1 0 16,14 0-16,0 0 15,-14 14 1,1 12-16,-1 14 15,1 13 1,-14 0-16,0 1 16,-1-14-16,-12-14 15,-1 1 1,-13-14-16,0 0 16,-14-13-1,14-13-15,0-14 16,27-12-1,13-41-15,41 0 16,27 0 0,14 1-16,0 39 15,-68 40-15</inkml:trace>
          <inkml:trace contextRef="#ctx0" brushRef="#br0" timeOffset="-74037.738">-28421 1129 0,'0'0'15,"14"-13"1,13-13-16,0-14 16,0 0-1,-27-13-15,0 13 16,-14 13-16,-13 14 15,0 13 1,0 13-16,0 1 16,13 12-1,14-13-15,0 1 16,14-1-16,13 0 16,27-13-1,27-26-15,1-27 16,-82 53-1</inkml:trace>
          <inkml:trace contextRef="#ctx0" brushRef="#br0" timeOffset="-73890.2258">-28123-479 0,'0'0'16,"0"0"-16,0 0 15,0 27-15,0-27 16</inkml:trace>
          <inkml:trace contextRef="#ctx0" brushRef="#br0" timeOffset="-73625.2351">-29112 1688 0,'0'0'15,"14"0"-15,26 0 16,14-14-1,55-25-15,13-15 16,-14-12-16,-108 66 16</inkml:trace>
          <inkml:trace contextRef="#ctx0" brushRef="#br0" timeOffset="-73446.7371">-28760-186 0,'0'0'0,"14"13"16,-14-13-16</inkml:trace>
          <inkml:trace contextRef="#ctx0" brushRef="#br0" timeOffset="-73023.8496">-29600 757 0,'0'0'0,"0"0"16,0 0-1,14-40-15,13-13 16,27-26 0,14-1-16,0 13 15,-14 14 1,-13 27-16,-28 26 15,-13 0-15,0 13 16,-27 53 0,-27 41-16,0 12 15,-1-12-15,1-14 16,-13 0 0,-28 0-16,-14-14 15,14 1 1,28-40-16,26-13 15,41-27 1</inkml:trace>
          <inkml:trace contextRef="#ctx0" brushRef="#br0" timeOffset="-72843.1189">-29274-306 0,'0'0'0,"0"0"16,0 0-1,0 27-15,0-27 16</inkml:trace>
          <inkml:trace contextRef="#ctx0" brushRef="#br0" timeOffset="-72581.1537">-30114 638 0,'0'0'0,"0"0"15,0 0 1,0 0-16,0 0 15,0-27-15,13-26 16,28-53 0,13-41-16,0 41 15,0 26 1,-27 41-16,-27 39 16</inkml:trace>
          <inkml:trace contextRef="#ctx0" brushRef="#br0" timeOffset="-71740.7854">-29722 492 0,'0'0'15,"0"0"-15,0 0 16,0 0 0,-13 13-16,-14 13 15,0 14 1,-14 0-16,14-13 16,0-14-1,0 0-15,0-13 16,0-13-16,0 0 15,13-14 1,0 1-16,1-1 16,13 27-1</inkml:trace>
          <inkml:trace contextRef="#ctx0" brushRef="#br0" timeOffset="-72244.3709">-30290 1595 0,'0'0'0,"0"0"16,0-14-1,0-25-15,0-15 16,-14 1 0,-13 13-16,0 14 15,0 12-15,-14 1 16,0 13 0,14 13-16,0 14 15,14 0 1,26-1-16,14 1 15,28-1-15,12-12 16,28-14 0,-95 0-16</inkml:trace>
          <inkml:trace contextRef="#ctx0" brushRef="#br0" timeOffset="-69292.9874">-30060-372 0,'0'0'0,"0"0"15,0 0 1,0 0-16,-14 13 16,-13 27-16,-41 0 15,-13 13 1,0 0-16,13-13 16,14-14-1,13 1-15,14 0 16,14-1-1,13-13-15,0 14 16,13 0-16,14-1 16,14 14-1,-14 0-15,0 0 16,-13-14 0,-14 14-16,0-13 15,-27-1-15,-28 14 16,-26-13-1,13-14-15,1-13 16,-1 0 0,14-13-16,13-14 15,14-13 1,13-26-16,14-27 16,28 13-16,12 0 15,55-13 1,-95 93-16</inkml:trace>
          <inkml:trace contextRef="#ctx0" brushRef="#br0" timeOffset="-69056.7759">-31252 983 0,'40'0'16,"82"-13"0,109-14-16,-1 1 15,95-14-15</inkml:trace>
        </inkml:traceGroup>
      </inkml:traceGroup>
    </inkml:traceGroup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8:59:49.0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26A721-C41B-4D80-B6DC-2D74E48B060D}" emma:medium="tactile" emma:mode="ink">
          <msink:context xmlns:msink="http://schemas.microsoft.com/ink/2010/main" type="inkDrawing" rotatedBoundingBox="9706,7693 32274,7620 32277,8374 9708,8446" shapeName="Other"/>
        </emma:interpretation>
      </emma:emma>
    </inkml:annotationXML>
    <inkml:trace contextRef="#ctx0" brushRef="#br0">-23368 7257 0,'13'0'16,"55"0"-16,81-14 16,122-12-16,-14-14 15,136-13 1,-54-14-16,122 14 16,-1 13-1,14-26-15,0 26 16,95 26-1,27-12-15,28 13 16,39-1-16,55 1 16,-54-14-1,95 1-15,81 13 16,-14-14 0,0 27-16,41-13 15,163 13-15,-271 13 16,406 0-1,-407 1-15,434 25 16,-433-12 0,433 39-16,-515-12 15,366 39-15,-149 26 16,-135 14 0,27-26-16,-542-68 15</inkml:trace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3:16.99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0E23EE-C591-4F54-A740-35C45361FE79}" emma:medium="tactile" emma:mode="ink">
          <msink:context xmlns:msink="http://schemas.microsoft.com/ink/2010/main" type="inkDrawing" rotatedBoundingBox="20998,10075 21260,9774 21397,9892 21135,10194" shapeName="Other">
            <msink:destinationLink direction="with" ref="{A48CF5A1-8F03-4275-8551-1321C0D901F4}"/>
          </msink:context>
        </emma:interpretation>
      </emma:emma>
    </inkml:annotationXML>
    <inkml:trace contextRef="#ctx0" brushRef="#br0">-11745 8984 0,'0'0'0,"0"0"16,0 0-16,-14 0 15,1 14 1,-1-14-16,-13 0 16,0-14-1,14 14-15,-15-13 16,15 0-16,-1-1 16,14 1-1,0 0-15,0 0 16,14-1-1,-1-12-15,15 12 16,-1 1 0,0 13-16,0 0 15,-14 0-15,1 13 16,-1 1 0,-13-1-16,-13 14 15,-28 12 1,1 15-16,-15-15 15,-12 15 1,-1-1-16,68-53 16</inkml:trace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3:16.46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8CF5A1-8F03-4275-8551-1321C0D901F4}" emma:medium="tactile" emma:mode="ink">
          <msink:context xmlns:msink="http://schemas.microsoft.com/ink/2010/main" type="inkDrawing" rotatedBoundingBox="21559,10020 21784,9645 21791,9650 21566,10025" semanticType="callout" shapeName="Other">
            <msink:sourceLink direction="with" ref="{E90E23EE-C591-4F54-A740-35C45361FE79}"/>
            <msink:sourceLink direction="with" ref="{3FB5AD0E-53C3-423A-9697-61D00AE92DB9}"/>
          </msink:context>
        </emma:interpretation>
      </emma:emma>
    </inkml:annotationXML>
    <inkml:trace contextRef="#ctx0" brushRef="#br0">-11284 8665 0,'0'0'0,"0"0"0,0 0 15,0 0 1,0 0-16,0 0 16,0 0-1,-14 14-15,-13 25 16,-14 28 0,1 13-16,-1-14 15,0 1-15,14-28 16,27-39-1</inkml:trace>
  </inkml:traceGroup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3:10.51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B5AD0E-53C3-423A-9697-61D00AE92DB9}" emma:medium="tactile" emma:mode="ink">
          <msink:context xmlns:msink="http://schemas.microsoft.com/ink/2010/main" type="inkDrawing" rotatedBoundingBox="21967,9818 22671,9794 22672,9823 21968,9847" shapeName="Other">
            <msink:destinationLink direction="with" ref="{A48CF5A1-8F03-4275-8551-1321C0D901F4}"/>
          </msink:context>
        </emma:interpretation>
      </emma:emma>
    </inkml:annotationXML>
    <inkml:trace contextRef="#ctx0" brushRef="#br0">-11108 8851 0,'0'0'16,"0"0"-1,13 0-15,14 0 16,14 0 0,13-13-16,0 13 15,0-13-15,1 13 16,26 0-1,14 0-15,-14 0 16,0 0 0,-13 13-16,-68-13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1:55.0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F114E3-18BD-40BF-9890-4902FEE6D103}" emma:medium="tactile" emma:mode="ink">
          <msink:context xmlns:msink="http://schemas.microsoft.com/ink/2010/main" type="inkDrawing" rotatedBoundingBox="31110,16260 33360,16219 33361,16255 31111,16297" semanticType="strikethrough" shapeName="Other">
            <msink:sourceLink direction="with" ref="{FADAD6DB-7B67-4085-A4F1-236FD4B9B35F}"/>
            <msink:sourceLink direction="with" ref="{1238132F-7F27-45B4-8ECD-36A8853F7866}"/>
          </msink:context>
        </emma:interpretation>
      </emma:emma>
    </inkml:annotationXML>
    <inkml:trace contextRef="#ctx0" brushRef="#br0">22782 5177 0,'0'0'16,"12"0"-16,35 0 16,47-11-1,47 11-15,-23-12 16,-12 1 0,36 11-16,22-12 15,-46 12-15,-12 0 16,12-11-1,23 11-15,1 0 16,-36 0 0,-12 0-16,0 0 15,24 11 1,-12-11-16,-23 0 16,-25 0-16,-10 0 15,-1 0 1,-24 0-16,-11 0 15,0 0 1,-12 0-16</inkml:trace>
  </inkml:traceGroup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09:40.4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2DC1A4-70BE-44C9-A6E7-FBCA1C0ABC11}" emma:medium="tactile" emma:mode="ink">
          <msink:context xmlns:msink="http://schemas.microsoft.com/ink/2010/main" type="inkDrawing" rotatedBoundingBox="25620,6965 25717,12690 24832,12705 24736,6980" semanticType="verticalRange" shapeName="Other">
            <msink:sourceLink direction="with" ref="{5F061118-0ECE-455E-A987-766BA3DC5530}"/>
            <msink:sourceLink direction="with" ref="{EFC2A12C-853B-4DF6-A19B-A7ACE94154EC}"/>
            <msink:sourceLink direction="with" ref="{028F6F22-FB6A-4F11-8C9B-E5A9BF9F5FA3}"/>
          </msink:context>
        </emma:interpretation>
      </emma:emma>
    </inkml:annotationXML>
    <inkml:trace contextRef="#ctx0" brushRef="#br0">519 0 0,'0'0'0,"0"0"16,11-12-16,-11 12 15,0 0 1,0 0-16,0 0 16,-23 23-1,-36 35-15,-24 58 16,25 11 0,-1 58-16,35-12 15,24-23-15,35-11 16,48 11-1,23-34-15,0-35 16,-24-35 0,1-11-16,-36-12 15,-12-12 1,-23 1-16,-12-12 16,-12 11-16,-35 12 15,-47 12 1,-24 11-16,24-11 15,23 11 1,12 1-16,0 22 16,12 12-1,12 11-15,11 1 16,24 92-16,24 0 16,11 11-1,48 81-15,11-34 16,24 58-1,-36-70-15,13 104 16,-48-116-16,0 59 16,-24-82-1,-23 35-15,-23-11 16,-13-70 0,-34-11-16,-48 0 15,-23-24 1,23-57-16,-24-46 15,-11-59-15,153 47 16</inkml:trace>
  </inkml:traceGroup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0:45.9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A0BDE3-E1F8-4BD7-B95F-4A62C15D8401}" emma:medium="tactile" emma:mode="ink">
          <msink:context xmlns:msink="http://schemas.microsoft.com/ink/2010/main" type="writingRegion" rotatedBoundingBox="33251,13676 1084,12448 1590,-825 33758,403"/>
        </emma:interpretation>
      </emma:emma>
    </inkml:annotationXML>
    <inkml:traceGroup>
      <inkml:annotationXML>
        <emma:emma xmlns:emma="http://www.w3.org/2003/04/emma" version="1.0">
          <emma:interpretation id="{D4C4D64A-A7AB-42B1-A237-77F12516B864}" emma:medium="tactile" emma:mode="ink">
            <msink:context xmlns:msink="http://schemas.microsoft.com/ink/2010/main" type="paragraph" rotatedBoundingBox="24540,13343 1084,12448 1212,9093 24668,99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A4E13B-F605-4254-9FE7-C43EEF7924A3}" emma:medium="tactile" emma:mode="ink">
              <msink:context xmlns:msink="http://schemas.microsoft.com/ink/2010/main" type="inkBullet" rotatedBoundingBox="24595,11908 23595,11870 23596,11820 24597,1185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-9153 10609 0,'12'0'0,"59"0"16,94 0-16,94-11 15,-47 11 1,71 0-16</inkml:trace>
      </inkml:traceGroup>
      <inkml:traceGroup>
        <inkml:annotationXML>
          <emma:emma xmlns:emma="http://www.w3.org/2003/04/emma" version="1.0">
            <emma:interpretation id="{5F061118-0ECE-455E-A987-766BA3DC5530}" emma:medium="tactile" emma:mode="ink">
              <msink:context xmlns:msink="http://schemas.microsoft.com/ink/2010/main" type="line" rotatedBoundingBox="23082,13288 1084,12448 1212,9093 23210,9933">
                <msink:destinationLink direction="with" ref="{C02DC1A4-70BE-44C9-A6E7-FBCA1C0ABC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4BC688-F6FA-4FAE-87EE-390679759F49}" emma:medium="tactile" emma:mode="ink">
                <msink:context xmlns:msink="http://schemas.microsoft.com/ink/2010/main" type="inkWord" rotatedBoundingBox="23110,12561 19325,12417 19397,10523 23182,106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0.4895">-9588 9997 0,'0'0'16,"0"0"-16,-24 11 15,24-11-15</inkml:trace>
          <inkml:trace contextRef="#ctx0" brushRef="#br0" timeOffset="2244.2337">-10071 10933 0,'0'0'16,"0"0"-1,0-12-15,0-11 16,0-11-1,11-13-15,1-10 16,12-13-16,11-11 16,12 0-1,12 12-15,0 23 16,-12 11 0,-12 24-16,-11 11 15,0 11-15,-13 12 16,-11 12-1,-11 0-15,-25 11 16,1-11 0,0-1-16,-1-11 15,1-11 1,0-12-16,-1 0 16,1 0-16,11 0 15,1-12 1,-1 1-16,1 11 15,-13 0 1,1 11-16,-12 24 16,0 0-16,-12 23 15,0-1 1,0 1-16,12-12 16,0 1-1,0-13-15,47-34 16</inkml:trace>
          <inkml:trace contextRef="#ctx0" brushRef="#br0" timeOffset="2712.0531">-10460 10505 0,'0'0'0,"-12"12"16,-23-1-16,-36 1 15,-47 0 1,12-1-16,12 1 16,12-1-1,-1 1-15,-11 11 16,94-23 0</inkml:trace>
          <inkml:trace contextRef="#ctx0" brushRef="#br0" timeOffset="4085.9759">-10448 9373 0,'0'0'0,"-12"11"16,-12 1-1,-23 23-15,-59 45 16,-47 24 0,12 1-16,11-25 15,-35 1 1,47-23-16,118-58 16</inkml:trace>
          <inkml:trace contextRef="#ctx0" brushRef="#br0" timeOffset="2914.6756">-11026 11233 0,'0'0'0,"0"0"16,0 0 0</inkml:trace>
          <inkml:trace contextRef="#ctx0" brushRef="#br0" timeOffset="3524.4567">-11367 10274 0,'0'0'15,"0"0"1,-12 23-16,-12 12 15,1 0-15,-1-1 16,1 1 0,11-12-16,0-11 15,0-1 1,1-11-16,-1 0 16,0 0-1,12 0-15,-12-11 16,1-1-16,11 1 15,0-1 1,0 0-16,0 12 16,0 0-1,0 0-15,-12 12 16,-12 11-16,-11 0 16,-36 12-1,-11-12-15,-1 0 16,13-11-1,11-12-15,59 0 16</inkml:trace>
          <inkml:trace contextRef="#ctx0" brushRef="#br0" timeOffset="3761.8913">-12262 11199 0,'0'0'0,"35"-12"15,94-22 1,36-24-16,-165 58 15</inkml:trace>
          <inkml:trace contextRef="#ctx0" brushRef="#br0" timeOffset="4530.1342">-11697 9847 0,'0'0'15,"0"0"-15,-12 11 16,-11 1-1,-1-1-15,1 1 16,11-1 0,0 1-16,12 0 15,0-1-15,0 12 16,0 0 0,12 12-16,0 0 15,-12 11 1,0 0-16,-12-11 15,-12 11 1,24-46-16</inkml:trace>
          <inkml:trace contextRef="#ctx0" brushRef="#br0" timeOffset="5081.8951">-12204 10240 0,'0'0'0,"0"0"16,0 11 0,0 12-16,-11 12 15,-25 11-15,-23 12 16,-35 0-1,0-12-15,0-11 16,23-24 0,0 1-16,12-12 15,12 0-15,24-12 16,11 1 0,12-24-16,12-23 15,11 12 1,13-12-16,11 23 15,12 1 1,11 11-16,-34 11 16,-1 12-16,-11 12 15,-13-1 1,-11 1-16,0 11 16,-23 12-1,-24 22-15,-12 1 16,-47 23-1,-24 0-15,12 0 16,1 0-16,34-12 16,1 0-1,11-22-15,12-13 16,59-34 0</inkml:trace>
          <inkml:trace contextRef="#ctx0" brushRef="#br0" timeOffset="5525.042">-12781 9511 0,'0'0'15,"0"0"-15,0 0 16,0 0-16,0 0 16,0 12-1,12 46-15,-12 34 16,0 35-1,0 1-15,0-128 16</inkml:trace>
          <inkml:trace contextRef="#ctx0" brushRef="#br0" timeOffset="7275.1789">-12781 9615 0,'0'0'16,"0"0"-16,0 0 16,0 0-1,0 0-15,0 0 32,0 0-17,0 0-15,0 0 16,0 0-16,0 0 15,0 0 1,0 0-16,0 0 16,0 0-1,0 12-15,0 23 16,-12 34-16,1 0 16,-1 1-1,12-24-15,0 12 16,-12 23-1,0-24-15,12-57 16</inkml:trace>
        </inkml:traceGroup>
        <inkml:traceGroup>
          <inkml:annotationXML>
            <emma:emma xmlns:emma="http://www.w3.org/2003/04/emma" version="1.0">
              <emma:interpretation id="{1C67D2DF-0F24-4D38-BD68-D08AB3CA99C4}" emma:medium="tactile" emma:mode="ink">
                <msink:context xmlns:msink="http://schemas.microsoft.com/ink/2010/main" type="inkWord" rotatedBoundingBox="19279,12527 15110,12368 15185,10393 19355,105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295.4378">-17328 10020 0,'0'0'0,"0"0"16,0 0-16,0 0 15,0 0 1,0 0-16,0 0 16,-11 12-1,-37 22-15,-11 12 16,-11 24 0,11 11-16,35-24 15,13 1-15,22 0 16,25 0-1,11-12-15,12 0 16,0-11 0,-59-35-16</inkml:trace>
          <inkml:trace contextRef="#ctx0" brushRef="#br0" timeOffset="17429.1262">-16326 10159 0,'0'0'15,"0"0"1,0 0-16,0 0 16,0 0-16,11 23 15,1 11 1,0 1-16,0 0 16,-12 11-1,0 12-15,-12-12 16,-23 0-1,-24 0-15,-12-11 16,12-12-16,12-11 16,47-12-1</inkml:trace>
          <inkml:trace contextRef="#ctx0" brushRef="#br0" timeOffset="17733.7708">-16692 9951 0,'0'0'16,"0"0"0,0 11-16,12 12 15,0 0-15,23 35 16,-11-12 0,-1-11-16,-11 0 15,-12-12 1,0-12-16,-12 1 15,-11 0 1,-12 11-16,-24 11 16,-12 1-16,-12 11 15,25-11 1,10 0-16,13-1 16,23 1-1,12-35-15</inkml:trace>
          <inkml:trace contextRef="#ctx0" brushRef="#br0" timeOffset="16076.8602">-13393 9292 0,'0'0'15,"0"0"-15,0 0 16,0 0 0,0 0-16,0 0 15,-12 11-15,-47 36 16,-35 22-1,-36 35-15,-23 46 16,-24-11 0,12-35-16,48-23 15,-1 23 1,118-104-16</inkml:trace>
          <inkml:trace contextRef="#ctx0" brushRef="#br0" timeOffset="15012.0257">-13864 10032 0,'0'0'16,"0"0"-16,0 0 15,0 0-15,0 0 16,0 0 0,0 0-16,0 0 15,11 11 1,13 12-16,-1 23 15,1 1 1,0 22-16,-13-11 16,-11 0-16,-11 11 15,-13 0 1,0-23-16,-11 1 16,-12 11-1,12-24-15,-24 1 16,0 0-16,59-35 15</inkml:trace>
          <inkml:trace contextRef="#ctx0" brushRef="#br0" timeOffset="15495.1622">-14300 10263 0,'0'0'0,"0"0"16,0 0-1,0 0-15,0 0 16,0 11 0,-12 24-16,-12 11 15,1 0 1,-1-11-16,12-12 15,1 0-15,-1-11 16,0-1 0,0-11-16,1 0 15,-1-11 1,0-1-16,0 1 16,0-12-1,12 11-15,0 12 16,0 0-16,-23 0 15,-12 23 1,-13 0-16,-22 0 16,11 0-1,0 1-15,12-13 16,11-11-16,1-11 16,12-1-1,-1 0-15,24 12 16</inkml:trace>
          <inkml:trace contextRef="#ctx0" brushRef="#br0" timeOffset="15731.1725">-15243 11199 0,'0'0'0,"0"0"16,36 0-16,23-12 15,82-22 1,36-24-16,-36-23 16,0 23-16,-141 58 15</inkml:trace>
          <inkml:trace contextRef="#ctx0" brushRef="#br0" timeOffset="17013.3998">-15266 10297 0,'0'0'16,"-12"23"-1,-12 12-15,1 11 16,11-23 0,12-11-16,0 0 15,12-1-15,0-11 16,-1 0-1,13-11-15,0-1 16,-1-11 0,1-12-16,-1 1 15,-11-1 1,0 12-16,-12 11 16,0 1-16,0 11 15,-12 0 1,-35 23-16,-12 11 15,-12 13 1,12-13-16,12-11 16,0-11-1,12 0-15,11-12 16,12 0-16,1-12 16,-1-11-1,0-23-15,12-1 16,0 1-1,12 0-15,0 11 16,-12 1 0,0 11-16,0-1 15,0 13-15,-12-1 16,0 1 0,0 11-16,-11 0 15,-1 0 1,1 11-16,-1 12 15,1 1-15,11-1 16,0 0 0,0 11-16,0 13 15,12 10 1,-11-10-16,-1-24 16,0 11-16,0-10 15,-11-1 1,-1-12-16,1 1 15,11-12 1,-12 0-16,1-12 16,-1-11-16,1-12 15,11-11 1,0 0-16,12-12 16,12-11-1,0 0-15,11 11 16,1 12-1,-24 46-15</inkml:trace>
          <inkml:trace contextRef="#ctx0" brushRef="#br0" timeOffset="18629.7572">-15643 10089 0,'0'0'15,"0"0"-15,0 0 16,0 0 0,0 0-16,0 0 15,0 0-15,0 0 16,0 0 0,-12 0-16,-12 12 15,-23-1 1,0-11-16,0 12 15,24 0-15,-1-1 16,12 1 0,12-12-16,0 0 15,0 0 1,12 11-16,12-11 16,-1 0-16,12 12 15,-11 11 1,0-12-16,-1 13 15,-11-1 1,0 11-16,-12-11 16,0 12-1,0-12-15,-12 0 16,0 0-16,-11 1 16,-13-1-1,-11 0-15,0 11 16,47-34-1</inkml:trace>
        </inkml:traceGroup>
        <inkml:traceGroup>
          <inkml:annotationXML>
            <emma:emma xmlns:emma="http://www.w3.org/2003/04/emma" version="1.0">
              <emma:interpretation id="{1000A075-D83F-4794-BFA4-04F54A3958EE}" emma:medium="tactile" emma:mode="ink">
                <msink:context xmlns:msink="http://schemas.microsoft.com/ink/2010/main" type="inkWord" rotatedBoundingBox="14606,11827 12577,11750 12615,10769 14643,108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850.6826">-18294 10136 0,'0'0'15,"0"0"-15,0 0 16,0 0-1,0 0-15,0 0 16,12 0-16,0 0 16,11 0-1,1 11-15,0 1 16,-1-1 0,1 1-16,-13-1 15,1 12 1,-12-11-16,-12 11 15,1 0-15,-13 12 16,-11 0 0,-12-1-16,11 1 15,1 0 1,0-12-16,-1 0 16,36-23-16</inkml:trace>
          <inkml:trace contextRef="#ctx0" brushRef="#br0" timeOffset="22114.345">-18588 10297 0,'0'0'16,"0"0"-1,0 0-15,0 0 16,-12 23-16,0 1 16,-11 10-1,-13 1-15,-11 0 16,0-1 0,0 1-16,12-12 15,35-23 1</inkml:trace>
          <inkml:trace contextRef="#ctx0" brushRef="#br0" timeOffset="22823.8287">-19118 10089 0,'0'0'16,"0"0"-16,-12 0 15,-12 0 1,1 12-16,-12-1 16,-1 13-1,24-1-15,1-12 16,11 1-1,0-1-15,0 1 16,0-12-16,11 0 16,1 0-1,0 0-15,12-12 16,-13 12 0,13-11-16,-12 11 15,-12 0 1,0 0-16,0 0 15,0 11-15,0 1 16,-12 11 0,-12 12-16,-11-1 15,-12 1 1,0-12-16,11-11 16,1-1-1,12-11-15,-1 0 16,0-11-16,13-1 15,-1 1 1,0-13-16,0 1 16,12 12-16,0-1 15,0 1 1,0-1-16,0 12 16,0 0-1,0 0-15,0 0 16,-12 23-1,1 0-15,-13 12 16,-11 11-16,-12-11 16,11-12-1,-11 0-15,47-23 16</inkml:trace>
          <inkml:trace contextRef="#ctx0" brushRef="#br0" timeOffset="23536.1934">-19436 9535 0,'0'0'15,"-12"0"1,-12 11-16,-11 1 15,-24 11-15,-12 0 16,24 0 0,12 0-16,11-11 15,1 11 1,11 0-16,0 12 16,12-1-16,12 13 15,-12-13 1,0 1-16,-12 0 15,1-12 1,-13 0-16,-11 0 16,-1-12-1,1 1-15,0-12 16,-12-12-16,-1-11 16,13-11-1,0-24-15,23 0 16,12 0-1,12 1-15,11 10 16,-23 47 0</inkml:trace>
          <inkml:trace contextRef="#ctx0" brushRef="#br0" timeOffset="23061.0275">-19719 10136 0,'0'0'16,"0"0"-1,0 23-15,-12 11 16,0 13-16,-23 10 15,-12 1 1,0-23-16,-12-1 16,12-10-1,47-24-15</inkml:trace>
        </inkml:traceGroup>
        <inkml:traceGroup>
          <inkml:annotationXML>
            <emma:emma xmlns:emma="http://www.w3.org/2003/04/emma" version="1.0">
              <emma:interpretation id="{0151B32C-5C59-4824-BA82-3318A94A5CDA}" emma:medium="tactile" emma:mode="ink">
                <msink:context xmlns:msink="http://schemas.microsoft.com/ink/2010/main" type="inkWord" rotatedBoundingBox="11953,11919 8541,11789 8586,10604 11998,1073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438.8101">-21297 9546 0,'0'0'0,"0"0"15,0 0 1,0 0-16,0 12 16,0 11-1,-12 35-15,0 11 16,-12 0-16,-11 1 16,-12-1-1,0-11-15,11-24 16,1-10-1,0-1-15,-1-12 16,25-11-16,-1 0 16,0-11-1,12-1-15,0 1 16,0-1 0,12 0-16,0 1 15,11-1 1,-11 12-16,0 0 15,0 0-15,-1 12 16,-11-1 0,-11 1-16,-1 11 15,-24 0 1,1 0-16,-24 0 16,-35 12-16,-24-12 15,0-11 1,24-12-16,12 0 15,11 0 1,-11 0-16,23 0 16,12 0-1,23 0-15,12 0 16,12 0-16,0 0 16,0 0-1,0 0-15,12 0 16,23 11-1,24 1-15,12-1 16,11-11-16,-11-11 16,-12-1-1,-59 12-15</inkml:trace>
          <inkml:trace contextRef="#ctx0" brushRef="#br0" timeOffset="25627.7791">-21757 9500 0,'0'0'0,"0"0"16,0 0-16,0 0 15,0 0 1,0 0-16</inkml:trace>
          <inkml:trace contextRef="#ctx0" brushRef="#br0" timeOffset="24432.8171">-20803 10055 0,'0'0'16,"0"0"-16,0 0 16,0 0-1,0 0-15,0 0 16,0 0-16,0 0 16,-12 0-1,1-12-15,-1 1 16,0-1-1,0 0-15,12 1 16,0-1-16,12-11 16,0 12-1,0-1-15,-1 1 16,1 11 0,0 0-16,0 0 15,0 0 1,-12 0-16,0 0 15,0 0-15,0 11 16,-24 12 0,-23 12-16,-24 0 15,1 11 1,11-12-16,12 1 16,11-12-1,13-11-15,11-1 16,0 1-16,12-12 15,0 0 1,12 11-16,23 1 16,1 0-1,-1 11-15,-12 0 16,1 0-16,-12 0 16,-12-11-1,0 11-15,-12 0 16,-12 0-1,1-12-15,-12 1 16,-1 0 0,1-12-16,0 0 15,11-12-15,0 0 16,1-22 0,11-1-16,12-11 15,0 11 1,12 1-16,0-13 15,-1 13-15,13-13 16,0 1 0,11-12-16,-35 58 15</inkml:trace>
          <inkml:trace contextRef="#ctx0" brushRef="#br0" timeOffset="24622.3831">-20826 9627 0,'0'0'16,"0"0"-1,0 0-15,0 0 16,0 0-16,0 0 16,0 0-1,0 0-15,0 0 16</inkml:trace>
          <inkml:trace contextRef="#ctx0" brushRef="#br0" timeOffset="26493.8466">-22475 10101 0,'0'0'0,"0"0"16,-12 0-1,0 0-15,0-12 16,12 1 0,0-12-16,0-12 15,24-57-15,-1-1 16,13 24-1,-13 23-15,1-1 16,-1 13 0,1 10-16,-1 13 15,-11 11 1,0 0-16,-12 0 16,0 23-16,-12 23 15,0 12 1,-11 0-16,-12 0 15,-1-12 1,-34 0-16,-13-11 16,12-12-16,13-12 15,10 1 1,13-12-16,12 0 16,-1 0-1,12-12-15,0 1 16,1-12-1,11 0-15,11-12 16,13 0-16,23-11 16,0 11-1,-11 12-15,-1 12 16,-12 11 0,-11 11-16,0 12 15,-12 1 1,-24 22-16,-11-12 15,-12 1-15,0 0 16,0-1 0,11-22-16,-11 0 15,24-12 1,-1 0-16,1 0 16,11 0-16,0 0 15,0 0 1,0 11-16,1 1 15,-1-1 1,-12 12-16,-11 24 16,-12 10-1,-24 13-15,1 11 16,-1-12-16,12-23 16,-12 0-1,24-11-15,47-35 16</inkml:trace>
          <inkml:trace contextRef="#ctx0" brushRef="#br0" timeOffset="26681.8623">-22805 9396 0,'0'0'0,"0"0"16,0 0-16,0 0 15</inkml:trace>
          <inkml:trace contextRef="#ctx0" brushRef="#br0" timeOffset="28678.2916">-23500 10101 0,'0'0'0,"0"0"15,0 0-15,0 0 16,0 0 0,-12 0-16,0 0 15,-11 0 1,-1 0-16,0 0 16,13 0-1,-13-12-15,12 1 16,1-1-16,11 1 15,0-1 1,0 1-16,11-1 16,-11 12-1,0 0-15,0 0 16,12 12-16,-12-1 16,0 24-1,-23 11-15,-25 35 16,-34 0-1,0 0-15,-13-24 16,-11-10-16,-35 10 16,141-57-1</inkml:trace>
          <inkml:trace contextRef="#ctx0" brushRef="#br0" timeOffset="29538.8288">-23724 10228 0,'0'0'15,"0"0"-15,0 0 16,0 0 0,0 0-16,0 0 15,-12-12 1,0 1-16,-11-1 16,-1 1-1,-11-12-15,11 11 16,1-11-16,11 11 15,0-11 1,12 0-16,24-11 16,-1-1-1,1 12-15,11 11 16,1 12-16,-13 12 16,1-1-1,-1 12-15,1 1 16,-12-1-1,-1 0-15,1 0 16,-12-23 0</inkml:trace>
        </inkml:traceGroup>
        <inkml:traceGroup>
          <inkml:annotationXML>
            <emma:emma xmlns:emma="http://www.w3.org/2003/04/emma" version="1.0">
              <emma:interpretation id="{70ABC756-9AEA-4306-9E9D-6FA96E6244F2}" emma:medium="tactile" emma:mode="ink">
                <msink:context xmlns:msink="http://schemas.microsoft.com/ink/2010/main" type="inkWord" rotatedBoundingBox="8373,12139 2815,11927 2921,9158 8478,937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514.8188">-27435 9407 0,'0'0'0,"0"0"15,0 0 1,12 12-16,0 11 15,0 12-15,11 23 16,1 22 0,-1 1-16,-11 0 15,-12 0 1,-12-11-16,-11-1 16,-13 0-16,-11 1 15,-23-1 1,-25-11-16,1-24 15,0-22 1,23-12-16,1-23 16,-1-23-1,24-1-15,11-10 16,25-13-16,22-11 16,13-23-1,23 12-15,47-1 16,24 24-1,-118 69-15</inkml:trace>
          <inkml:trace contextRef="#ctx0" brushRef="#br0" timeOffset="34681.827">-27694 10008 0,'0'0'0,"0"0"16,0 0-16,0 0 15</inkml:trace>
          <inkml:trace contextRef="#ctx0" brushRef="#br0" timeOffset="30781.6707">-24643 9870 0,'0'0'16,"0"-12"-1,0-11-15,12 0 16,0-23-16,11 0 16,13 11-1,11 0-15,0 12 16,-12 0-1,0 11-15,-11 1 16,-12 11-16,-12 0 16,0 0-1,0 0-15,0 11 16,-12 12 0,-12 12-16,-11 11 15,-12 12 1,0-12-16,0 1 15,11-1-15,13-11 16,-1-12 0,13 0-16,-1-12 15,12-11 1,0 0-16,0 0 16,12 0-1,-1 0-15,13 0 16,-1 0-16,-11 0 15,-12 0 1,0 0-16,0 0 16,0 0-1,-12 12-15,-23-1 16,-24 1 0,-23-12-16,11 0 15,12-12-15,12 1 16,12-12-1,11 0-15,12-12 16,1-11 0,11 0-16,11 11 15,1 12-15,12 0 16,-13 0 0,-11 23-16,0 0 15,0 0 1,-11 11-16,-13 1 15,-11 11-15,11 0 16,1 0 0,11 0-16,0-11 15,12-1 1,0-11-16,0 12 16,0-12-1,12 11-15,11 12 16,-11-11-16,0 11 15,0-11 1,-12 11-16,-12 0 16,-12 12-1,-11 22-15,-12 1 16,-12 11-16,0-11 16,12-12-1,0 1-15,12-1 16,11 0-1,12-11-15,12 11 16,24 12 0,23 0-16,0-1 15,24-10-15,47-1 16,23-11 0,-12-24-16,1 1 15,11-12 1,-46-12-16,-13-11 15,-23 0 1,-59 23-16</inkml:trace>
          <inkml:trace contextRef="#ctx0" brushRef="#br0" timeOffset="30987.2953">-24737 10517 0,'0'0'0,"0"0"16,0 0 0,0 0-16,0 0 15,0 0-15</inkml:trace>
          <inkml:trace contextRef="#ctx0" brushRef="#br0" timeOffset="31815.0141">-25055 9384 0,'0'0'16,"0"0"-16,0 0 15,0 0 1,0 0-16,-12 0 16,-23 0-1,-12 12-15,-12 11 16,-12 23-16,-11 12 16,23 0-1,12 0-15,11-12 16,13-11-1,23-12-15,0-12 16,11 1-16,13-12 16,0 0-1,11-12-15,-12 1 16,1-1 0,0 1-16,-24 11 15,0 0 1,0 0-16,-24 23 15,-35 34-15,0 1 16,0-12 0,12-11-16,0-12 15,12-11 1,11-1-16,1 1 16,-1-12-1,12 0-15,0-12 16,12 12-16,0-11 15,0-12 1,0 11-16,12-11 16,0 11-1,0 1-15,0 11 16,-12 0-16,0 0 16,0 11-1,0 13-15,-12 10 16,-24 24-1,-22 11-15,-25 12 16,12-23 0,13-12-16,22-23 15,36-23-15</inkml:trace>
          <inkml:trace contextRef="#ctx0" brushRef="#br0" timeOffset="32014.136">-25550 9257 0,'0'0'16,"0"0"-16,0 0 15,0 0 1,0 12-16,0-12 15</inkml:trace>
          <inkml:trace contextRef="#ctx0" brushRef="#br0" timeOffset="32296.8602">-26033 9720 0,'0'0'0,"0"0"16,0 11-1,12 12-15,0 12 16,-1 0 0,-11-1-16,0-11 15,-11 12 1,-13 0-16,-11-1 15,-12 1-15,0-12 16,-12 0 0,59-23-16</inkml:trace>
          <inkml:trace contextRef="#ctx0" brushRef="#br0" timeOffset="34031.9675">-26363 9361 0,'0'0'0,"0"0"15,0 0-15,0 0 16,0 0 0,0 0-16,0 0 15,-12 0 1,-23 0-16,-12 0 15,-24 0-15,-11-11 16,11-1 0,-11 1-16,-1-1 15,1 0 1,-1 1-16,24 11 16,12 0-1,12 11-15,11 1 16,13 11-16,-1 0 15,0 35 1,12-58-16</inkml:trace>
          <inkml:trace contextRef="#ctx0" brushRef="#br0" timeOffset="33372.282">-26952 9488 0,'0'0'16,"0"0"-1,0 0-15,0 0 16,0 0-16,0 0 15,0 12 1,0 34-16,-12 23 16,1 24-1,-1-12-15,0-12 16,0 1 0,12-24-16,0-12 15,0-10-15,0-24 16</inkml:trace>
          <inkml:trace contextRef="#ctx0" brushRef="#br0" timeOffset="32790.6968">-25385 8067 0,'0'0'16,"0"0"-1,0 0-15,0 23 16,12 23-16,-12 12 16,0 0-1,-12 11-15,-23 24 16,-1-1 0,-23 12-16,-11-12 15,-1-11-15,-23 0 16,-59 12-1,23-35-15,12-12 16,0-23 0,-23-23-16,12-12 15,46-11 1,24 0-16,12-12 16,12-11-16,11-23 15,36-12 1,23-12-16,36 13 15,11 10 1,1 12-16,-83 58 16</inkml:trace>
          <inkml:trace contextRef="#ctx0" brushRef="#br0" timeOffset="32958.8447">-25892 8564 0,'0'0'0,"0"0"16,0 0-1,0 0-15,0 0 16,0 0 0</inkml:trace>
          <inkml:trace contextRef="#ctx0" brushRef="#br0" timeOffset="36580.8509">-28248 9847 0,'0'0'0,"0"0"15,0 0-15,0 0 16,0 0 0,-11 11-16,-1 1 15,-12-1 1,1 1-16,11-12 16,0 0-16,0 0 15,-11-23 1,-1-12-16,13-11 15,11-12 1,0-11-16,11-12 16,25-23-1,-1 46 1,-35 58-16</inkml:trace>
          <inkml:trace contextRef="#ctx0" brushRef="#br0" timeOffset="36778.6882">-28554 10216 0,'0'0'16,"0"0"-16,0 0 15,0 0-15,0 0 16</inkml:trace>
          <inkml:trace contextRef="#ctx0" brushRef="#br0" timeOffset="37389.7553">-28648 9662 0,'0'0'16,"0"0"-16,0 11 16,-12 12-1,-11 12-15,-36 23 16,-24 0-1,1-12-15,-1 0 16,13-23-16,-25-11 16,-11-12-1,24 0-15,35-12 16,12-11 0,11-12-16,12-11 15,24-12 1,35 1-16,24-1 15,-1 12-15,1 11 16,12 12 0,-25 11-16,1 1 15,-23 11 1,-25 0-16,1 11 16,-12 1-16,-12 11 15,-23 35 1,-12 0-16,-12-1 15,-12 1 1,-11 0-16,-24-12 16,35 0-1,12-11-15,1 11 16,-1 0-16,0 1 16,-12-1-1,0 0-15,1 0 16,11 1-1,59-47-15</inkml:trace>
          <inkml:trace contextRef="#ctx0" brushRef="#br0" timeOffset="37694.858">-29072 8575 0,'0'0'16,"0"0"-16,0 12 15,0 34 1,-12 47-16,-11 34 15,-13 92 1,13-57-16,-1-23 16,-11 23-16,11-1 15,24-161 1</inkml:trace>
        </inkml:traceGroup>
        <inkml:traceGroup>
          <inkml:annotationXML>
            <emma:emma xmlns:emma="http://www.w3.org/2003/04/emma" version="1.0">
              <emma:interpretation id="{22F6359A-0624-4846-A7D3-54FF25C82AAE}" emma:medium="tactile" emma:mode="ink">
                <msink:context xmlns:msink="http://schemas.microsoft.com/ink/2010/main" type="inkWord" rotatedBoundingBox="3261,12531 1084,12448 1156,10538 3333,10622"/>
              </emma:interpretation>
              <emma:one-of disjunction-type="recognition" id="oneOf6">
                <emma:interpretation id="interp6" emma:lang="" emma:confidence="0">
                  <emma:literal>r's</emma:literal>
                </emma:interpretation>
                <emma:interpretation id="interp7" emma:lang="" emma:confidence="0">
                  <emma:literal>r!</emma:literal>
                </emma:interpretation>
                <emma:interpretation id="interp8" emma:lang="" emma:confidence="0">
                  <emma:literal>r!"</emma:literal>
                </emma:interpretation>
                <emma:interpretation id="interp9" emma:lang="" emma:confidence="0">
                  <emma:literal>pro'</emma:literal>
                </emma:interpretation>
                <emma:interpretation id="interp10" emma:lang="" emma:confidence="0">
                  <emma:literal>Pro'</emma:literal>
                </emma:interpretation>
              </emma:one-of>
            </emma:emma>
          </inkml:annotationXML>
          <inkml:trace contextRef="#ctx0" brushRef="#br0" timeOffset="39052.9222">-29414 9361 0,'0'0'16,"0"0"-16,0 0 15,-23 12-15,-24 11 16,0 0-1,-12 12-15,0-1 16,0 13 0,12-1-16,11 0 15,13-11-15,11-1 16,12 13 0,0-1-16,12-11 15,0 11 1,-1-12-16,1 1 15,-12-12 1,0 0-16,0-11 16,0-1-16,-12 1 15,-11 0 1,-13-12-16,-11-12 16,0-11-1,0-12-15,12-23 16,11-11-16,1 0 15,23-1 1,23 13-16,13-1 16,-36 58-1</inkml:trace>
          <inkml:trace contextRef="#ctx0" brushRef="#br0" timeOffset="39427.7198">-30309 9673 0,'0'0'16,"0"0"-16,0 0 15,0 12 1,0-1-16,0 24 16,0 11-1,-12 1-15,-11-1 16,-13 12-16,-23 11 15,1-11 1,-1-12-16,23-11 16,36-35-1</inkml:trace>
          <inkml:trace contextRef="#ctx0" brushRef="#br0" timeOffset="39792.5072">-30698 9627 0,'0'0'16,"0"0"-16,0 35 15,0 11 1,-11 0-16,-1 0 16,0-11-16,0-12 15,12-11 1,0-1-16,0-11 15,0 0 1,-12 0-16,1-11 16,-1-1-16,-12 1 15,1-1 1,11 12-16,-12 0 16,-11 12-1,-12 22-15,-12 13 16,0-1-1,-12 0-15,13 12 16,-1 0-16,59-58 16</inkml:trace>
          <inkml:trace contextRef="#ctx0" brushRef="#br0" timeOffset="39999.6222">-31664 11187 0,'0'0'15,"0"0"-15,36-11 16,70-47 0,129-104-16,-34-11 15,-25 11 1,-176 162-16</inkml:trace>
        </inkml:traceGroup>
      </inkml:traceGroup>
    </inkml:traceGroup>
    <inkml:traceGroup>
      <inkml:annotationXML>
        <emma:emma xmlns:emma="http://www.w3.org/2003/04/emma" version="1.0">
          <emma:interpretation id="{89F262DA-7BB4-435D-8A8B-9BA357A264CE}" emma:medium="tactile" emma:mode="ink">
            <msink:context xmlns:msink="http://schemas.microsoft.com/ink/2010/main" type="paragraph" rotatedBoundingBox="24124,10456 9721,9808 9829,7405 24232,80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C2A12C-853B-4DF6-A19B-A7ACE94154EC}" emma:medium="tactile" emma:mode="ink">
              <msink:context xmlns:msink="http://schemas.microsoft.com/ink/2010/main" type="line" rotatedBoundingBox="24124,10456 9721,9808 9829,7405 24232,8053">
                <msink:destinationLink direction="with" ref="{C02DC1A4-70BE-44C9-A6E7-FBCA1C0ABC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A04A39-B47F-4215-A7E1-7382126F16D7}" emma:medium="tactile" emma:mode="ink">
                <msink:context xmlns:msink="http://schemas.microsoft.com/ink/2010/main" type="inkWord" rotatedBoundingBox="20110,7515 24395,8228 23973,10766 19687,100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8000.4577">-9094 8390 0,'0'0'16,"0"0"-1,0 0-15,0 0 16,0 0 0,12 0-16,12 0 15,-1 0-15,24 0 16,12-11 0,35 11-16,48 0 15,-36 0 1,-106 0-16</inkml:trace>
          <inkml:trace contextRef="#ctx0" brushRef="#br0" timeOffset="-46460.5269">-10708 8622 0,'0'0'16,"0"0"0</inkml:trace>
          <inkml:trace contextRef="#ctx0" brushRef="#br0" timeOffset="-46641.1418">-9824 7974 0,'0'0'16,"-12"12"-16,-35 11 15,-35 12 1,-72 11-16,13-23 16,-12 12-16,-12-1 15,0 1 1,59-23-16,24-1 16,23-11-1,59 0-15</inkml:trace>
          <inkml:trace contextRef="#ctx0" brushRef="#br0" timeOffset="-47103.2668">-9612 8506 0,'0'0'16,"0"0"-16,0 0 15,0 0 1,0-12-16,0-11 16,12-23-1,23-35-15,12-23 16,12 12-16,-12 22 16,0 24-1,0 11-15,-11 24 16,-13 11-1,1 23-15,-12 23 16,-24 24-16,-12-1 16,1-23-1,-1-11-15,-11 0 16,0-12 0,-1 0-16,1-12 15,0-11 1,-1 0-16,1 0 15,0-11-15,-1 11 16,-11 0 0,12 11-16,-12 1 15,0 11 1,-24 35-16,0 0 16,0 11-16,-11 0 15,11 1 1,1-13-16,23-10 15,47-47 1</inkml:trace>
          <inkml:trace contextRef="#ctx0" brushRef="#br0" timeOffset="-46905.3466">-9164 7593 0,'0'0'15,"0"0"-15,0 12 16,-12-1 0,12-11-16</inkml:trace>
          <inkml:trace contextRef="#ctx0" brushRef="#br0" timeOffset="-44288.038">-11096 7836 0,'0'0'0,"0"0"15,0 11 1,0 24-16,-12 34 16,0 1-16,-11-1 15,11-23 1,0-23-16,0 12 16,1-23-1,-1-1-15,0-11 16,12 0-1,-12-11-15,0-13 16,1 1-16,11 0 16,0 12-1,0 11-15,0 0 16,-12 0 0,-23 11-16,-13 12 15,-11 12-15,1 0 16,-1-12-1,0 0-15,-12-12 16,0-11 0,13-11-16,-1-12 15,23 0 1,13-12-16,23 35 16</inkml:trace>
          <inkml:trace contextRef="#ctx0" brushRef="#br0" timeOffset="-43096.0672">-11697 7709 0,'0'0'16,"0"0"-16,0 11 15,0 1-15,-24 22 16,-23 24 0,-47 11-16,-12 1 15,24-24 1,11 0-16,0-11 16,1-23-1,11-12-15,12-12 16,23-11-16,12 0 15,12-12 1,12-11-16,23 0 16,1-1-1,23 1-15,-12 23 16,0 11-16,-12 12 16,-11 12-1,-13 0-15,-11 11 16,-11 11-1,-25 24-15,-11 11 16,-12 1 0,-11-12-16,-13-12 15,-11 12-15,23-24 16,12 1 0,0 0-16,1-1 15,-1 13 1,-12 10-16,-11 1 15,11 11 1,71-69-16</inkml:trace>
          <inkml:trace contextRef="#ctx0" brushRef="#br0" timeOffset="-36900.0853">-12357 7084 0,'0'0'0,"0"0"16,0 0-16,0 0 15,0 0 1,0 0-16,0 0 16,0 12-16,0 23 15,12 11 1,0 93-16,11-1 16,-23-138-1</inkml:trace>
          <inkml:trace contextRef="#ctx0" brushRef="#br0" timeOffset="-33938.9498">-12310 7188 0,'0'0'15,"0"0"-15,0 0 16,0 0-16,0 0 16,0 0-1,0-11-15,0-1 16,-11-11-1,-1 12-15,0-1 16,12-11-16,-12 0 16,12 0-1,0 0-15,-11 0 16,-1-1 0,12 13-16,0-1 15,-12-11 1,12 12-16,0 11 15,0 0 1,0 0-16,0 0 16,0 0-16,0 0 15,0 0 1,0 11-16,0 35 16,0 12-16,12 12 15,-12 10 1,12 1-16,-1 0 15,13 0 1,-12-23-16,11 0 16,-11-12-1,-12-46-15</inkml:trace>
          <inkml:trace contextRef="#ctx0" brushRef="#br0" timeOffset="-44061.3781">-12145 8945 0,'0'0'0,"47"-11"16,83-24-16,47-46 16,23-46-1,47-23-15</inkml:trace>
          <inkml:trace contextRef="#ctx0" brushRef="#br0" timeOffset="-43717.0948">-9730 6738 0,'0'0'16,"0"0"-16,0 0 16,0 0-16,-35 0 15,-24 23 1,-47 46-16,-94 58 16,-1 12-1,1-12-15,-24 0 16,59 0-16,24-23 15,-36 12 1,177-116-16</inkml:trace>
        </inkml:traceGroup>
        <inkml:traceGroup>
          <inkml:annotationXML>
            <emma:emma xmlns:emma="http://www.w3.org/2003/04/emma" version="1.0">
              <emma:interpretation id="{A8250DC4-97DE-4624-B1FE-DEA803FB6A17}" emma:medium="tactile" emma:mode="ink">
                <msink:context xmlns:msink="http://schemas.microsoft.com/ink/2010/main" type="inkWord" rotatedBoundingBox="19679,10256 15818,10082 15917,7871 19779,804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32136.2405">-14948 8911 0,'0'0'0,"0"0"15,47-12-15,47-11 16,24-35 0,35-23-16,12-23 15,-165 104-15</inkml:trace>
          <inkml:trace contextRef="#ctx0" brushRef="#br0" timeOffset="-32371.6389">-13723 7824 0,'0'0'16,"0"0"-1,0 0-15,0 23 16,-12 12-16,0 11 16,1 0-1,-13-11-15,12 0 16,0-12-1,1-12-15,-1-11 16,12 0-16,-12-11 16,0-12-1,1 0-15,-1-1 16,0 13 0,12-1-16,-12 1 15,12 11 1,-23 11-16,-24 24 15,-12 0-15,-12 23 16,-12-24 0,13 12-16,-1-22 15,12-13 1,12-11-16,12-11 16,-1-1-1,13-23-15,11 12 16,12 23-16</inkml:trace>
          <inkml:trace contextRef="#ctx0" brushRef="#br0" timeOffset="-31475.7066">-13841 7316 0,'0'0'0,"0"0"16,0 0 0,0 0-16,-12 0 15,-11 11 1,-1 1-16,-11-1 15,11 12 1,1 1-16,-1-1 16,1 0-16,11 11 15,0 1 1,0 11-16,0 1 16,1-1-1,-13 12-15,-11-1 16,-24 1-1,59-58-15</inkml:trace>
          <inkml:trace contextRef="#ctx0" brushRef="#br0" timeOffset="-29996.2418">-16091 7547 0,'0'0'15,"0"0"-15,24 11 16,11 12 0,0 24-16,-11-13 15,0 13 1,-24-13-16,0-11 15,-24 12 1,0-23-16,-11 11 16,-24 11-16,-12 1 15,-23 34 1,24 1-16,-1-12 16,36-12-1,11 0-15,12 0 16,12-46-16</inkml:trace>
          <inkml:trace contextRef="#ctx0" brushRef="#br0" timeOffset="-30292.3627">-15855 7847 0,'0'0'0,"0"0"16,0 0-16,0 0 15,0 0 1,23 12-16,1 11 16,-1 0-1,1 23-15,0 12 16,-13-12-1,-22 12-15,-13-12 16,-23 12-16,0-23 16,-12-1-1,0-10-15,12-13 16,47-11 0</inkml:trace>
          <inkml:trace contextRef="#ctx0" brushRef="#br0" timeOffset="-20246.2104">-14901 7720 0,'0'0'0,"0"0"0,0 0 16,0 0-1,0 0-15,0 0 16,0 0-1,0 0-15,0 0 16,12 12 0,-1-1-16,1 1 15,0-12-15,12 0 16,11 0 0,-12 0-16,1 0 15,0 0 1,-1-12-16,-11 1 15,0-1-15,-12 12 16,0-11 0,0 11-16,0 0 15,0 0 1,-12-12-16,-12 0 16,-11 1-1,0 11-15,11 0 16,24 0-16</inkml:trace>
          <inkml:trace contextRef="#ctx0" brushRef="#br0" timeOffset="-19301.5447">-14960 7685 0,'0'0'16,"0"0"-16,0 0 16,0 0-1,0 0-15,0 0 16,0 0-16,0 0 15,0 0 1,0 0-16,0 0 16,0 0-1,0 0-15,0 0 16</inkml:trace>
          <inkml:trace contextRef="#ctx0" brushRef="#br0" timeOffset="-16908.2462">-15066 7397 0,'0'0'16,"0"0"-16,0 0 15,0 0-15,0 0 16,0 0 0,0 0-16,-12 0 15,0 0 1,-11 11-16,-1 1 16,1-1-1,-13 1-15,1-1 16,12 1-16,11-1 15,0 1 1,0 0-16,12-12 16,0 0-1,0 0-15,0 11 16,12 1-16,0-1 16,0 1-1,-1-1-15,1 1 16,12 11-1,-13-11-15,1-1 16,0 1-16,0-1 16,-12 1-1,0-1-15,0-11 16,0 0 0,0 0-16,-12 12 15,0 11 1,-11-11-16,-1-1 15,1 1-15,-13-1 16,13-11 0,-1 0-16,1 0 15,-1-11 1,0-24-16,1 0 16,-1-11-1,1-12-15,-1 1 16,1-13-16,11 1 15,-12-24 1,1-22-16,11-1 16,0 35-1,12 0-15,0 12 16,0 23-16,0 46 16</inkml:trace>
          <inkml:trace contextRef="#ctx0" brushRef="#br0" timeOffset="-18229.0917">-14901 7662 0,'0'0'0,"0"0"16,0 0 0,0 0-16,0 0 15,0 0-15,0 0 16,0 0-1,0 0-15,0 0 16,0 0 0,-12 12-16,0-1 15,1 1-15,-1 0 16,0-1 0,-12 1-16,1-1 15,-1 1 1,1-1-16,11-11 15,0 0 1,0 0-16,1 0 16,11 0-16,0 0 15,0 0 1,0-11-16,0-1 16,11-22-1,1-1-15,0 0 16,0 1-1,0-1-15,-1 0 16,1 12-16,-12 12 16,0-1-1,0 0-15,0 12 16,-12-11 0,1-1-16,-1 12 15,-12 0-15,-11 0 16,0 0-1,11 0-15,0 0 16,13 0 0,-1 0-16,12 0 15,0 0 1,0 0-16,0 0 16,0 12-16,0 11 15,0-11 1,0 11-16,0 11 15,0-34 1</inkml:trace>
          <inkml:trace contextRef="#ctx0" brushRef="#br0" timeOffset="-15489.636">-14701 7628 0,'0'0'16,"0"0"-16,0 0 15,0 0-15,0 0 16,0 0 0,-12 0-16,1 11 15,-1 1 1,0-1-16,0 1 16,12-12-16,0 11 15,0-11 1,0 12-16,0-12 15,12 12 1,12-1-16,-1-11 16,1 0-1,-1 0-15,1-11 16,-1-1-16,-11 0 16,12-11-1,-12-11-15,-1-13 16,-11 13-1,0 11-15,0 11 16,0 12 0,-11-11-16,-13 11 15,-11 0-15,-1 11 16,-11 1 0,0 11-16,0 0 31,0 12-31,47-35 15</inkml:trace>
          <inkml:trace contextRef="#ctx0" brushRef="#br0" timeOffset="-13570.2314">-14830 7512 0,'0'0'15,"-12"12"-15,0-1 16,-12 24-1,1-12-15,11 0 16,-11 0-16,11 0 16,12-23-1</inkml:trace>
          <inkml:trace contextRef="#ctx0" brushRef="#br0" timeOffset="-13847.5182">-14665 7512 0,'0'0'0,"0"0"16,0 0-16,0 0 16,0 0-1,0 0-15,0 0 16,-12 0-1,0 12-15,-12-1 16,-11 12-16,-12 0 16,12 1-1,-1-13-15,1 12 16,0 0 0,11-11-16,0-1 15,1 1 1,11 0-16,-11-1 15,11 12-15,12-23 16</inkml:trace>
          <inkml:trace contextRef="#ctx0" brushRef="#br0" timeOffset="-10493.6931">-16621 7431 0,'0'0'0,"0"0"0,0 0 16,-12 12-16,-11 22 15,-24 24 1,-1 23-16,-34 35 31,35 22-31,35-22 16,24-24 0,11-11-16,1-34 15,11-1-15,36 35 16,-71-81-1</inkml:trace>
          <inkml:trace contextRef="#ctx0" brushRef="#br0" timeOffset="-9086.7345">-16056 7616 0,'0'0'0,"0"0"16,0 0-16,0 0 15,0 0 1,0 0-16,0 0 16,0 0-1,0 0-15,0 0 16,0 0-16,0 0 16,0-11-1,0-1-15,-11-23 16,-1 1-1,0-1-15,0 0 16,1-11 0,-1 0-16,0 0 15,0-1-15,0 13 16,1 11 0,11 11-16,0 12 15,0 0 1,0 0-16,0 23 15,11 70-15,1 45 16,-12-138 0</inkml:trace>
          <inkml:trace contextRef="#ctx0" brushRef="#br0" timeOffset="-31791.7946">-12969 6784 0,'0'0'16,"0"0"-1,0 0-15,-24 23 16,-35 58-1,-47 58-15,12-24 16,-36 36-16,-11-1 16,35-46-1,47-46-15,0-12 16,59-46 0</inkml:trace>
          <inkml:trace contextRef="#ctx0" brushRef="#br0" timeOffset="-33180.458">-13323 7755 0,'0'0'0,"0"0"16,0 0-1,0 0-15,12 11 16,0 1 0,0 11-16,11 12 15,-11-1-15,0 36 16,-12-1 0,-12-11-16,-11 11 15,-1-23 1,-11 1-16,-24-1 15,12-23 1,-24 12-16,12-12 16,12 0-16,23 0 15,24-23 1</inkml:trace>
        </inkml:traceGroup>
        <inkml:traceGroup>
          <inkml:annotationXML>
            <emma:emma xmlns:emma="http://www.w3.org/2003/04/emma" version="1.0">
              <emma:interpretation id="{6216310C-0D7A-43ED-8686-793DA70129CB}" emma:medium="tactile" emma:mode="ink">
                <msink:context xmlns:msink="http://schemas.microsoft.com/ink/2010/main" type="inkWord" rotatedBoundingBox="15403,9588 13276,9492 13320,8511 15447,860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8077.1765">-17516 7951 0,'0'0'0,"0"0"16,-12 12 0,-12-1-16,-23 24 15,-12 11 1,-11 1-16,-1 10 15,0 1-15,13-23 16,-13 11 0,71-46-16</inkml:trace>
          <inkml:trace contextRef="#ctx0" brushRef="#br0" timeOffset="-8304.1875">-17528 7697 0,'0'0'0,"0"0"15,0 0 1,0 0-16,0 0 15,0 0-15,12 12 16,11-1 0,1 1-16,-1-1 15,1 12 1,0-11-16,-1 11 16,1 0-1,-12 0-15,-1 12 16,-11 0-16,0-1 15,-11-11 1,-13 12-16,-11 11 16,-1-11-1,-11 0-15,47-35 16</inkml:trace>
          <inkml:trace contextRef="#ctx0" brushRef="#br0" timeOffset="-5821.1788">-18729 7685 0,'0'0'16,"0"0"-16,0 0 16,0 0-1,0 12-15,-12 0 16,-12 11-16,1 11 15,-13-11 1,1 12-16,0 0 16,35-35-1</inkml:trace>
          <inkml:trace contextRef="#ctx0" brushRef="#br0" timeOffset="-6059.4842">-18376 7593 0,'0'0'16,"0"0"-1,0 0-15,0 0 16,0 0 0,-12 12-16,0 11 15,12-12-15,0 1 16,0 11-1,0-12-15,12 1 16,23 0 0,13 11-16,-1-12 15,0 1-15,-12-12 16,-11 0 0,-13 0-16,1 0 15,-12 0 1,0 0-16,0 0 15,-23 11 1,-13 12-16,-11 1 16,12-1-16,0-12 15,-1 1 1,1-1-16,11-11 16,1 0-1,11 0-15,0-11 16,0-1-16,12 1 15,0-1 1,0-11-16,0 11 16,0 1-1,0 11-15,0-12 16,0 12 0,0 0-16,0 0 15,0 0-15,-11 12 16,-13-1-1,-23 13-15,-12 10 16,0-11 0,12 0-16,12-11 15,35-12-15</inkml:trace>
          <inkml:trace contextRef="#ctx0" brushRef="#br0" timeOffset="-5339.0635">-18753 7281 0,'0'0'0,"0"0"16,0 0-16,-24 0 15,-11 12 1,0-1-16,-1 1 15,1 11 1,-12 11-16,12 1 16,11 0-16,0-1 15,1 13 1,11-1-16,0-11 16,12 11-1,0-12-15,-11 1 16,-1 0-16,0-12 15,-12 0 1,-11 0-16,-12-11 16,0-1-1,0-11-15,11-11 16,1-12-16,12-12 16,-1-34-1,36-12-15,23-12 16,48 1-1,23-1-15,-12 12 16,-94 81 0</inkml:trace>
          <inkml:trace contextRef="#ctx0" brushRef="#br0" timeOffset="-4826.687">-18400 7570 0,'0'0'0,"0"0"16,0 0 0,0 0-16,0 0 15,0 0 1,12 0-16,12-12 15,23-11-15,23-11 16,13-1 0,-83 35-16</inkml:trace>
        </inkml:traceGroup>
        <inkml:traceGroup>
          <inkml:annotationXML>
            <emma:emma xmlns:emma="http://www.w3.org/2003/04/emma" version="1.0">
              <emma:interpretation id="{36D71E30-AEB9-449E-BF3C-2A266C68FB7D}" emma:medium="tactile" emma:mode="ink">
                <msink:context xmlns:msink="http://schemas.microsoft.com/ink/2010/main" type="inkWord" rotatedBoundingBox="12962,9496 9742,9351 9809,7861 13029,800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647.93">-20756 6900 0,'0'0'16,"0"0"0,0 0-16,0 0 15</inkml:trace>
          <inkml:trace contextRef="#ctx0" brushRef="#br0" timeOffset="-2855.0065">-20308 6888 0,'0'0'0,"0"0"16,0 12-1,0-1-15,0 24 16,-12 23-1,0-1-15,-11 13 16,-1-1 0,-11 12-16,0 0 15,-12-12-15,11-23 16,1-11 0,0-12-16,-1-11 15,13-12 1,-13 0-16,13-12 15,-1-11 1,12 12-16,1-13 16,11 13-16,0-1 15,0 1 1,0-1-16,0 12 16,0 0-1,0 0-15,11 12 16,-11-1-16,0 12 15,0 12 1,-23 0-16,-24-1 16,-48 13-1,25-13-15,-13-11 16,-23-11 0,-11 0-16,-25-12 15,48 0-15,11 0 16,25 0-1,22 0-15,13 0 16,-1 0 0,12 0-16,12 0 15,0 0-15,0 0 16,24 11 0,23 1-16,35-1 15,1 1 1,-24-12-16,-12 0 15,-47 0 1</inkml:trace>
          <inkml:trace contextRef="#ctx0" brushRef="#br0" timeOffset="-3683.1584">-20037 6819 0,'0'0'16,"0"0"-16,0 0 15,0 0-15</inkml:trace>
          <inkml:trace contextRef="#ctx0" brushRef="#br0" timeOffset="-3871.5578">-19884 7397 0,'0'0'0,"0"0"16,-12 0-16,1-12 15,-1 0 1,0 1-16,12 11 15,0-12 1,0 1-16,12-1 16,11-11-16,13 0 15,-1 11 1,0 12-16,-11 0 16,-12 0-1,-1 12-15,-11-12 16,0 12-16,-11 11 15,-25 11 1,-23 13-16,1-1 16,-1 0-1,0 12-15,12-12 16,11-23 0,13 0-16,-1-11 15,12-1-15,12-11 16,0 0-1,12 12-15,0-1 16,11 1 0,13 0-16,-13-1 15,1 1-15,-12 11 16,-12-12 0,0 1-16,-12-1 15,0 1 1,-23 0-16,-1-1 15,-11 1 1,-12-12-16,12-12 16,12-11-16,11 0 15,1-12 1,11 1-16,12-13 16,24-10-1,11-13-15,0 12 16,-35 58-16</inkml:trace>
          <inkml:trace contextRef="#ctx0" brushRef="#br0" timeOffset="-1228.196">-21674 7616 0,'0'0'0,"0"0"16,0 0-16,0 0 16,0 0-1,-12-23-15,0-12 16,12-11 0,0 0-16,0 0 15,12-1 1,23-10-16,12-13 15,0 12-15,12 1 16,-23 22 0,-1 12-16,-11 23 15,-13 0 1,1 11-16,-12 13 16,-12 10-16,-23 12 15,-24 12 1,0-11-16,0-13 15,0 1 1,12 0-16,0-12 16,0 0-16,-12 11 15,0-10 1,12-1-16,0-12 16,12 1-1,-1-12-15,13-12 16,11 1-1,0-1-15,12-11 16,12-12 0,0 1-16,11 11 15,13-1-15,-1 1 16,-11 12 0,-13 11-16,1 0 15,-12 0 1,0 23-16,-12 0 15,-11 12-15,-36 11 16,0-11 0,0-1-16,-12 1 15,-11 11 1,-24 12-16,-24 11 16,24 1-16,0 22 15,24-11 1,-1-23-16,24-12 15,59-46 1</inkml:trace>
          <inkml:trace contextRef="#ctx0" brushRef="#br0" timeOffset="-2075.0614">-20744 7524 0,'0'0'15,"0"0"-15,0 0 16,0 0-16,0 0 16,0 0-1,-12 0-15,1 0 16,-13 0-1,0-12-15,1 1 16,11-13 0,0 13-16,12-1 15,0 1-15,12-1 16,0 1 0,0-1-16,-1 12 15,1 0 1,0 0-16,0 0 15,0 12-15,-1-1 16,-11 24 0,0-35-16</inkml:trace>
          <inkml:trace contextRef="#ctx0" brushRef="#br0" timeOffset="-1030.8708">-21945 6645 0,'0'0'16,"0"12"0,0-12-16</inkml:trace>
        </inkml:traceGroup>
      </inkml:traceGroup>
    </inkml:traceGroup>
    <inkml:traceGroup>
      <inkml:annotationXML>
        <emma:emma xmlns:emma="http://www.w3.org/2003/04/emma" version="1.0">
          <emma:interpretation id="{A243035F-0D1E-4D6D-A5E3-E5271FDC155F}" emma:medium="tactile" emma:mode="ink">
            <msink:context xmlns:msink="http://schemas.microsoft.com/ink/2010/main" type="paragraph" rotatedBoundingBox="26599,7791 32795,7791 32795,9351 26599,93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E0AB46-0F60-4189-A7CE-A7159F8D8C87}" emma:medium="tactile" emma:mode="ink">
              <msink:context xmlns:msink="http://schemas.microsoft.com/ink/2010/main" type="line" rotatedBoundingBox="26599,7791 32795,7791 32795,9351 26599,9351"/>
            </emma:interpretation>
          </emma:emma>
        </inkml:annotationXML>
        <inkml:traceGroup>
          <inkml:annotationXML>
            <emma:emma xmlns:emma="http://www.w3.org/2003/04/emma" version="1.0">
              <emma:interpretation id="{624537C8-A964-43FD-A387-72276DC22D88}" emma:medium="tactile" emma:mode="ink">
                <msink:context xmlns:msink="http://schemas.microsoft.com/ink/2010/main" type="inkWord" rotatedBoundingBox="26776,8102 27158,8517 26810,8838 26427,842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66971.8225">-5913 7397 0,'0'0'16,"0"11"-16,0-11 15,12 12 1,11-12-16,24-12 15,0 1 1,-11-13-16,-1 1 16,-11 12-1,-1-1-15,-11 1 16,-12 11-16,0 0 16,-35 0-1,-24 23-15,0 0 16,0 0-1,12-11-15,0-1 16,0 1 0,11-12-16,-11-12 15,24-11-15,-1 0 16,12-23 0,12-24-16,24-34 15,-1 0 1,24 12-16,1 34 15,-13 12-15,-35 46 16</inkml:trace>
        </inkml:traceGroup>
        <inkml:traceGroup>
          <inkml:annotationXML>
            <emma:emma xmlns:emma="http://www.w3.org/2003/04/emma" version="1.0">
              <emma:interpretation id="{B606B7D7-24E8-4320-B17F-3FE2C0D200C2}" emma:medium="tactile" emma:mode="ink">
                <msink:context xmlns:msink="http://schemas.microsoft.com/ink/2010/main" type="inkWord" rotatedBoundingBox="26964,8611 27200,8611 27200,8912 26964,8912"/>
              </emma:interpretation>
              <emma:one-of disjunction-type="recognition" id="oneOf12"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u</emma:literal>
                </emma:interpretation>
                <emma:interpretation id="interp2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7859.7622">-5725 7431 0,'0'0'0,"0"0"0,0 0 16,0 0-16,0 0 15,0 0 1,0 0-16,0 0 16,0 0-1,0 0-15,0 0 16,0 0-16,0 0 15,0 0 1,0 0-16,0 0 16,0 0-1,0 0-15,-11 12 16,-1 11 0,0 0-16,0 12 15,0-1-15,12-11 16,0 1-1,0-13-15,0 1 16,12-1 0,0-11-16,0 12 15,0-12-15,11 0 16,1-12 0,-1-11-16,13-12 15,-13 1 1,1-1-16,-13 0 15,1 12 1,0 0-16,-12 12 16,0-1-1,0 1-15,-12-1 16,0 0-16,1 1 16,-1-1-1,12 12-15</inkml:trace>
        </inkml:traceGroup>
        <inkml:traceGroup>
          <inkml:annotationXML>
            <emma:emma xmlns:emma="http://www.w3.org/2003/04/emma" version="1.0">
              <emma:interpretation id="{21E447C6-FE67-4FEF-AA33-88C9A6FA6633}" emma:medium="tactile" emma:mode="ink">
                <msink:context xmlns:msink="http://schemas.microsoft.com/ink/2010/main" type="inkWord" rotatedBoundingBox="27341,7791 32795,7791 32795,9351 27341,935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68529.1494">-3216 7108 0,'0'0'15,"-11"0"-15,-25 11 16,-23 12-16,-11 12 16,11-12-1,12-11-15,11-1 16,1 12-1,11 0 1,-23 70 0,12-24-1,11-23-15,1 1 16,-12-13-16,11-22 16,-11-1-1,-13-11-15,1-23 16,0-11-1,12-13-15,23 1 16,12-23 0,24-12-16,23-23 15,12 23-15,11 12 16,13 34 0,-83 35-16</inkml:trace>
          <inkml:trace contextRef="#ctx0" brushRef="#br0" timeOffset="-68941.5679">-2792 6530 0,'0'0'16,"0"34"-16,-11 36 15,-25 45-15,-23 47 16,-11-35 0,-1-23-16,71-104 15</inkml:trace>
          <inkml:trace contextRef="#ctx0" brushRef="#br0" timeOffset="-69208.9619">-2097 7293 0,'0'0'16,"-11"0"-16,-13 23 15,-47 23 1,-46 0-16,22 0 16,-11-11-1,-23-12-15,11-11 16,0-24-16,48 1 16,11-13-1,23 1-15,13 0 16,11 0-1,0-23-15,24 0 16,35-1 0,36 1-16,-1 11 15,-23 24-15,0 11 16,-24 11 0,-11 1-16,-13 0 15,1-1 1,-12 1-16,-12 11 15,-46 12-15,-13-1 16,-12-11 0,13 12-16,-1-12 15,0 0 1,1 12-16,-1 0 16,0 11-16,-11 12 15,11-12 1,1 0-16,11-11 15,12-1 1,-1-11-16,48-23 16</inkml:trace>
          <inkml:trace contextRef="#ctx0" brushRef="#br0" timeOffset="-70598.0223">-1943 8090 0,'11'0'15,"48"0"-15,59-12 16,35-11-1,0 0-15,-153 23 16</inkml:trace>
          <inkml:trace contextRef="#ctx0" brushRef="#br0" timeOffset="-70163.4577">-318 6715 0,'0'0'16,"-12"0"-1,-58 23-15,-95 11 16,23-10-16,-46 10 15,-24 1 1,47-24-16,0 1 16,0-12-1,24-12-15,47 12 16,11 0 0,24 0-16,24 0 15,11 0-15,13 0 16,11 0-1,0 0-15,47-11 16,94-1 0,-23-11-16,47 12 15,0-1-15,-36 12 16,-129 0 0</inkml:trace>
          <inkml:trace contextRef="#ctx0" brushRef="#br0" timeOffset="-70833.9917">47 7246 0,'0'0'0,"0"0"0,0 0 16,0 0-16,0 0 15,0 0 17,0 0-32,0 0 15,0 0-15,0 0 16,0 0-1,-23 0-15,-24 0 16,-36 12 0,13-1-16,-1 13 15,12-1 1,12 0-16,12 0 16,11 0-16,12 0 15,0 0 1,12 0-16,0 0 15,0-11 1,12 0-16,-12-12 16,12 0-16,0 0 15,0-12 1,-1 0-16,-11 12 16,0 0-1,0 0-15,0 0 16,-11 0-1,-25 12-15,-23 11 16,-23 23-16,23 1 16,24-13-1,11 1-15,12-12 16,12 0 0,12 0-16,23 0 15,1-11-15,-1-1 16,0-11-1,-11 0-15,-12 0 16,-12 0 0,0 0-16,0 0 15,-24 0 1,-11-11-16,-12-1 16,0 1-16,-1-1 15,13-11 1,0 0-16,-1-12 15,13 1 1,-1-24-16,13 12 16,11-1-16,0-10 15,0 10 1,11 1-16,-11 12 16,0 10-1,0 13-15,0-1 16,0 12-1,0 0-15,0 0 16,0 12-16,-11 23 16,-13 34-1,-11 12-15,-1-23 16,1-1 0,0-22-16,-1-12 15,1-11 1,0-1-16,-1-11 15,1 0-15,0-11 16,-13 11 0,13 0-16,0 0 15,11 0 1,12 0-16,-11-12 16,11 1-16,0-13 15,1-22 1,11 0-16,11 0 15,36-12 1,24 0-16,-71 58 16</inkml:trace>
          <inkml:trace contextRef="#ctx0" brushRef="#br0" timeOffset="-67711.2111">-4747 7316 0,'0'0'0,"0"0"16,24 11-16,34 1 16,1-12-1,0 0-15,-12-12 16,1 1-1,-13-1-15,0-11 16,-11 0 0,-1 0-16,-11-12 15,-12 12-15,0 11 16,-12 1 0,1-1-16,-1 12 15,-24 12 1,1-1-16,-24 24 15,0 0-15,0-1 16,0 1 0,12 0-16,12-24 15,0 1 1,11-12-16,1 0 16,11-12-1,0 1-15,0-12 16,12-12-16,0 0 15,12 12 1,0 12-16,0-1 16,-1 12-1,-11 0-15,0 0 16,0 12-16,-11 11 16,-13 11-1,0 13-15,1-13 16,-12-11-1,-13 1-15,1-13 16,12-22 0,0-1-16,-1-11 15,13 11-15,11 1 16,0-1 0,0 1-16,1 11 15,-13 0 1,-11 11-16,-12 24 15,-1 0-15,1 11 16,47-46 0</inkml:trace>
          <inkml:trace contextRef="#ctx0" brushRef="#br0" timeOffset="-67524.3919">-4771 6657 0,'48'-12'0,"81"-11"16,48-11-16,0 10 16,-177 24-1</inkml:trace>
        </inkml:traceGroup>
      </inkml:traceGroup>
    </inkml:traceGroup>
    <inkml:traceGroup>
      <inkml:annotationXML>
        <emma:emma xmlns:emma="http://www.w3.org/2003/04/emma" version="1.0">
          <emma:interpretation id="{764A245D-8A16-49D1-9A6C-EB9B09FFFC1E}" emma:medium="tactile" emma:mode="ink">
            <msink:context xmlns:msink="http://schemas.microsoft.com/ink/2010/main" type="paragraph" rotatedBoundingBox="20815,7178 31806,7178 31806,7929 20815,792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ED06B14-3B3B-467F-99F7-3461BC44B501}" emma:medium="tactile" emma:mode="ink">
              <msink:context xmlns:msink="http://schemas.microsoft.com/ink/2010/main" type="inkBullet" rotatedBoundingBox="20815,7178 22029,7178 22029,7525 20815,7525"/>
            </emma:interpretation>
            <emma:one-of disjunction-type="recognition" id="oneOf14">
              <emma:interpretation id="interp22" emma:lang="" emma:confidence="0">
                <emma:literal>-</emma:literal>
              </emma:interpretation>
            </emma:one-of>
          </emma:emma>
        </inkml:annotationXML>
        <inkml:trace contextRef="#ctx0" brushRef="#br0" timeOffset="-60321.0148">-11933 6264 0,'36'-12'0,"82"-11"15,176-35 1,-47-34-16,-11 23 16,47-24-1</inkml:trace>
      </inkml:traceGroup>
      <inkml:traceGroup>
        <inkml:annotationXML>
          <emma:emma xmlns:emma="http://www.w3.org/2003/04/emma" version="1.0">
            <emma:interpretation id="{F024D3F7-7650-4E0C-A71B-5D0AA97EB77A}" emma:medium="tactile" emma:mode="ink">
              <msink:context xmlns:msink="http://schemas.microsoft.com/ink/2010/main" type="line" rotatedBoundingBox="26293,7363 31806,7363 31806,7929 26293,7929"/>
            </emma:interpretation>
          </emma:emma>
        </inkml:annotationXML>
        <inkml:traceGroup>
          <inkml:annotationXML>
            <emma:emma xmlns:emma="http://www.w3.org/2003/04/emma" version="1.0">
              <emma:interpretation id="{F4E3AA2F-14B8-4B71-9C4E-2C609DD216EC}" emma:medium="tactile" emma:mode="ink">
                <msink:context xmlns:msink="http://schemas.microsoft.com/ink/2010/main" type="inkWord" rotatedBoundingBox="26253,7495 27255,7289 27363,7812 26360,801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66429.0263">-5477 6102 0,'0'0'0,"0"0"16,-12 23-1,-12 12-15,-46 23 16,11-12-1,-12 0-15,24-23 16,0 12 0,12-12-16,11-11 15,12-1-15,12-11 16,0 0 0,12 12-16,23 11 15,1 0 1,-13 0-16,1 0 15,-12 0-15,-12 0 16,-12 1 0,-24 10-16,-22-11 15,-1-11 1,-36-1-16,-22-22 16,11-12-16,11-12 15,36-11 1,24 11-16,0-11 15,23 0 1,24-12-16,35 0 16,24-11-1,11 11-15,-82 58 16</inkml:trace>
        </inkml:traceGroup>
        <inkml:traceGroup>
          <inkml:annotationXML>
            <emma:emma xmlns:emma="http://www.w3.org/2003/04/emma" version="1.0">
              <emma:interpretation id="{4ECA7ED6-3E40-46D3-96EC-27FC26EF0686}" emma:medium="tactile" emma:mode="ink">
                <msink:context xmlns:msink="http://schemas.microsoft.com/ink/2010/main" type="inkWord" rotatedBoundingBox="31229,7536 31806,7536 31806,7548 31229,7548"/>
              </emma:interpretation>
            </emma:emma>
          </inkml:annotationXML>
          <inkml:trace contextRef="#ctx0" brushRef="#br0" timeOffset="-69957.499">-1519 6275 0,'11'0'16,"84"0"-16,70 0 15,0 0 1,-24 12-16,-141-12 16</inkml:trace>
        </inkml:traceGroup>
      </inkml:traceGroup>
    </inkml:traceGroup>
    <inkml:traceGroup>
      <inkml:annotationXML>
        <emma:emma xmlns:emma="http://www.w3.org/2003/04/emma" version="1.0">
          <emma:interpretation id="{42B7D609-2EE4-4642-B287-73FF0EE1FC65}" emma:medium="tactile" emma:mode="ink">
            <msink:context xmlns:msink="http://schemas.microsoft.com/ink/2010/main" type="paragraph" rotatedBoundingBox="13948,5976 26964,5976 26964,7328 13948,732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028F6F22-FB6A-4F11-8C9B-E5A9BF9F5FA3}" emma:medium="tactile" emma:mode="ink">
              <msink:context xmlns:msink="http://schemas.microsoft.com/ink/2010/main" type="line" rotatedBoundingBox="13948,5976 26964,5976 26964,7328 13948,7328">
                <msink:destinationLink direction="with" ref="{C02DC1A4-70BE-44C9-A6E7-FBCA1C0ABC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A81FA3-BC4C-45F6-85FE-AEA1F9819210}" emma:medium="tactile" emma:mode="ink">
                <msink:context xmlns:msink="http://schemas.microsoft.com/ink/2010/main" type="inkWord" rotatedBoundingBox="13948,5976 16975,5976 16975,6993 13948,699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52332.5072">-18647 4715 0,'0'0'16,"-24"35"-1,-11 23-15,0 0 16,-1 22-16,13 1 15,35 12 1,47 11-16,-59-104 16</inkml:trace>
          <inkml:trace contextRef="#ctx0" brushRef="#br0" timeOffset="-52658.1075">-18046 4808 0,'0'0'16,"12"34"-16,-1 1 15,1 0 1,0-1-16,-12-10 16,0-1-16,-12 0 15,0 0 1,-35 0-16,0-11 16,-12-1-1,0 12-15,12-11 16,0-1-1,12 12-15,11 1 16,1-1-16,11 0 16,12 11-1,12 1-15,23 11 16,36 12 0,-71-58-16</inkml:trace>
          <inkml:trace contextRef="#ctx0" brushRef="#br0" timeOffset="-53022.0312">-17834 5120 0,'0'0'16,"0"0"-1,12 11-15,-1 1 16,25 23-16,-1 11 15,0 12 1,-11-12-16,-12 12 16,-12-12-1,-24-12-15,-11 13 16,-1-24 0,13 0-16,23-23 15</inkml:trace>
          <inkml:trace contextRef="#ctx0" brushRef="#br0" timeOffset="-53318.8728">-16845 5501 0,'0'0'16,"0"0"-16,12 0 15,0 0 1,23-11-16,0-13 16,13-10-1,-13-1-15,-11 12 16,-1 0-16,-11 0 15,-12 11 1,-12 1-16,-11 11 16,-25 11-1,-34 12-15,-1 0 16,1-23 0,11 0-16,24 0 15,12-11-15,11-12 16,13 0-1,11 0-15,0-12 16,11 0 0,1 12-16,12-12 15,-1 1 1,1-1-16,-12 24 16,-12 11-16,0-12 15,-12 12 1,-35 0-16,0 12 15,11-1 1,1 1-16,11-1 16,1 1-16,11-1 15,12 1 1,0-1-16,0 13 16,0 10-1,12 1-15,-12 11 16,0 12-16,0-23 15,0-1 1,-12-11-16,0-11 16,0-1-1,1-11-15,-13-11 16,-11-12 0,-1-23-16,1 11 15,0-23-15,11 0 16,12 12-1,12-12-15,0 1 16,12 10 0,0 24-16,-12 23 15</inkml:trace>
          <inkml:trace contextRef="#ctx0" brushRef="#br0" timeOffset="-54511.9653">-16044 5050 0,'0'0'0,"0"0"16,0 0-16,12 0 16,12 12-1,23 0-15,0-1 16,0 12-16,-12 0 15,-11 0 1,-1 24-16,-11-1 16,-12 0-1,0 0-15,-23 1 16,-24-1 0,-24 12-16,12-24 15,59-34-15</inkml:trace>
          <inkml:trace contextRef="#ctx0" brushRef="#br0" timeOffset="-54117.0661">-16232 5524 0,'0'0'16,"0"0"-16,0 0 15,0 0 1,0 0-16,0 0 15,0 0 1,-12-11-16,0-1 16,0 1-16,12-1 15,0-11 1,0 0-16,0-12 16,0 12-1,12 0-15,0 11 16,0 1-16,0 11 15,-1 11 1,1 1-16,-12 23 16,0-1-1,0 1-15,-12 0 16,-11 11 0,-24 12-16,-24-1 15,0-10-15,1-13 16,70-34-1</inkml:trace>
        </inkml:traceGroup>
        <inkml:traceGroup>
          <inkml:annotationXML>
            <emma:emma xmlns:emma="http://www.w3.org/2003/04/emma" version="1.0">
              <emma:interpretation id="{0BA65CB3-5AD7-405D-80ED-CF4DBBE0915B}" emma:medium="tactile" emma:mode="ink">
                <msink:context xmlns:msink="http://schemas.microsoft.com/ink/2010/main" type="inkWord" rotatedBoundingBox="17388,6219 20179,6219 20179,7328 17388,732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57113.5365">-13264 5582 0,'0'0'0,"0"0"15,0 0-15,0 0 16,-11 0-1,-1 0-15,0 0 16,0-12-16,0 1 16,1-12-1,-1 0-15,12 11 16,0 1 0,0-1-16,0 0 15,12 1 1,-12 11-16,11 0 15,-11 0-15,0 11 16,0 13 0,-11-1-16,-1 0 15,-24 23 1,-11 0-16,-23 12 16,-25 0-16,13-12 15,23-23 1,12-11-16,47-12 15</inkml:trace>
          <inkml:trace contextRef="#ctx0" brushRef="#br0" timeOffset="-55526.2438">-13323 5524 0,'0'0'0,"0"0"16,0 0-1,0 0-15,0 0 16,0 0-1,-11 0-15,-1 0 16,0 0 0,-12 0-16,1-11 15,-12-12-15,11 11 16,12 0 0,12-11-16,12 0 15,0 0 1,11 0-16,13 0 15,-13 23-15,13 0 16,-25 11 0,-11 13-16,0 10 15,-11 1 1,-13 11-16,-11 0 16,35-46-1</inkml:trace>
          <inkml:trace contextRef="#ctx0" brushRef="#br0" timeOffset="-56541.9188">-13405 5131 0,'0'0'15,"-12"12"-15,-23 34 16,-24 12 0,-35 23-16,-1-12 15,1-23-15,-35 1 16,-25-1-1,37-23-15,34-12 16,1-11 0,23 0-16,12-23 15,23 0 1,12 0-16,12-12 16,12-11-16,12 12 15,46-24 1,25 12-16,-25 22 15,-23 24 1,1 0-16,-25 0 16,-11 24-16,0-1 15,-12 0 1,-24 11-16,-11 1 16,-36 23-1,0-12-15,-11 0 16,-12 24-1,-24-1-15,-12 12 16,24 0-16,24-23 16,-1 11-1,1-23-15,0 0 16,82-46 0</inkml:trace>
          <inkml:trace contextRef="#ctx0" brushRef="#br0" timeOffset="-57548.0702">-12946 5212 0,'0'0'16,"0"0"-16,12 0 16,12 12-1,-1-1-15,24 1 16,12-1 0,12 13-16,-12-1 15,-12 0 1,-23 0-16,-13 0 15,-11 0-15,-23 23 16,-24 1 0,-24 10-16,-23 13 15,-12-36 1,106-34-16</inkml:trace>
          <inkml:trace contextRef="#ctx0" brushRef="#br0" timeOffset="-54956.6131">-15313 4958 0,'0'0'0,"0"0"16,11 23-16,13 12 15,11-1 1,1 24-16,-1 23 16,-11-12-1,-13 1-15,-11-24 16,-23 0-1,-24 0-15,-36 24 16,13-36-16,70-34 16</inkml:trace>
        </inkml:traceGroup>
        <inkml:traceGroup>
          <inkml:annotationXML>
            <emma:emma xmlns:emma="http://www.w3.org/2003/04/emma" version="1.0">
              <emma:interpretation id="{45BD86DC-137D-4700-85E6-6E9A37152FE9}" emma:medium="tactile" emma:mode="ink">
                <msink:context xmlns:msink="http://schemas.microsoft.com/ink/2010/main" type="inkWord" rotatedBoundingBox="20851,6300 22936,6300 22936,7028 20851,702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61583.8016">-9812 5293 0,'0'0'0,"-12"12"16,0 11-1,-11 23-15,-13 0 16,1-11-16,0-12 16,-13 0-1,1-11-15,12-12 16,0-12 0,11-11-16,12 0 15,1-23-15,11-1 16,11 1-1,13-12-15,-12 24 16,-1-1 0,-11 12-16,0 11 15,-11 1 1,-36-1-16,-36 1 16,24 11-16,12 0 15,12 11 1,-1 1-16,13-1 15,11-11 1,12 0-16,0 12 16,0-12-16,0 12 15,12 11 1,0 11-16,-1 1 16,-11 0-1,0-1-15,0 1 16,-11-12-1,-1 0-15,-12 0 16,1-11-16,-1-1 16,-11-11-1,0 0-15,11 0 16,0-11 0,13-1-16,-1 1 15,12-1-15,0 1 16,12-1-1,-12 12-15,11 0 16,1 12 0,0-1-16,0 12 15,0 0 1,-12 1-16,0 10 16,-12 1-16,-35 11 15,-36 0 1,-11 1-16,11-13 15,13-11 1,-1-11-16,71-12 16</inkml:trace>
          <inkml:trace contextRef="#ctx0" brushRef="#br0" timeOffset="-60569.3721">-10566 5039 0,'0'0'0,"0"0"16,-24 35-1,-11 22-15,-24 1 16,0 0-1,-12-12-15,24-23 16,12-11-16,0-12 16,11 0-1,1-12-15,11 1 16,0-12 0,12-1-16,12 1 15,11-11-15,24-13 16,12 13-1,0 11-15,-23 23 16,-13 0 0,-11 11-16,0 1 15,-24 22 1,-23 24-16,-48 23 16,12-12-16,1-11 15,-1-12 1,0-22-16,1-13 15,11 1 1,12-12-16,11-12 16,13 1-16,11-1 15,12 12 1,0 0-16,0 0 16,0 0-1,12 12-15,0-1 16,-1 12-16,-11 0 15,-11 24 1,-13-1-16,-11-11 16,-24 11-1,0-23-15,0-12 16,-23-11 0,-1-23-16,12 0 15,24-11-15,24-24 16,23-23-1,35-23-15,36 0 16,35 23 0,59 12-16,-165 69 15</inkml:trace>
          <inkml:trace contextRef="#ctx0" brushRef="#br0" timeOffset="-59512.9413">-10731 5397 0,'0'0'0,"0"0"16,0 0-16,0 0 15,0 0 1,0 0-16,0 0 15,0 0 1,0 0-16,0 0 16,0 0-1,0 12-15,0-1 16,12 1-16,11-1 16,1 1-1,-24-12-15</inkml:trace>
          <inkml:trace contextRef="#ctx0" brushRef="#br0" timeOffset="-50556.2449">-10554 5455 0,'0'0'16,"0"0"-16,0 0 16,0 0-1,0 0-15,0 0 16,0 0-16,0 0 15,0 0 1,0 0-16,0 0 16,0 0-1,0 0-15,0 0 16,0 0-16,0 0 16,-12 11-1,0 1-15,0-12 16,-11 0-1,-13 0-15,1 0 16,0-12-16,11 1 16,12-1-1,1 1-15,11-1 16,0 1 0,11-1-16,1 1 15,12-1 1,-1 0-16,1 12 15,-1 0-15,13 12 16,-13-12 0,1 12-16,-12-1 15,-12-11 1</inkml:trace>
        </inkml:traceGroup>
        <inkml:traceGroup>
          <inkml:annotationXML>
            <emma:emma xmlns:emma="http://www.w3.org/2003/04/emma" version="1.0">
              <emma:interpretation id="{BE19D02A-9A10-46E8-97A6-37FFBBCED540}" emma:medium="tactile" emma:mode="ink">
                <msink:context xmlns:msink="http://schemas.microsoft.com/ink/2010/main" type="inkWord" rotatedBoundingBox="23442,6924 24220,6924 24220,6959 23442,6959"/>
              </emma:interpretation>
            </emma:emma>
          </inkml:annotationXML>
          <inkml:trace contextRef="#ctx0" brushRef="#br0" timeOffset="-64114.7807">-9306 5698 0,'0'0'16,"106"-12"-16,59 1 15,153-1 1,-129 12-16,-189 0 15</inkml:trace>
        </inkml:traceGroup>
        <inkml:traceGroup>
          <inkml:annotationXML>
            <emma:emma xmlns:emma="http://www.w3.org/2003/04/emma" version="1.0">
              <emma:interpretation id="{4C85E108-D905-4AE3-8199-62651373C615}" emma:medium="tactile" emma:mode="ink">
                <msink:context xmlns:msink="http://schemas.microsoft.com/ink/2010/main" type="inkWord" rotatedBoundingBox="24868,6566 25292,6566 25292,7305 24868,7305"/>
              </emma:interpretation>
            </emma:emma>
          </inkml:annotationXML>
          <inkml:trace contextRef="#ctx0" brushRef="#br0" timeOffset="-64399.5283">-7798 6044 0,'0'0'15,"0"0"-15,0 0 16,12 0-1,11 0-15,13-11 16,-1-1 0,0 1-16,1-12 15,-1-1 1,-11-10-16,11-12 16,-11-1-16,-1 1 15,-11 0 1,0-12-16,-12 0 15,-12 12 1,-12 0-16,-11 0 16,-24-1-1,-12 1-15,-11 11 16,0 1-16,23 11 16,59 23-1</inkml:trace>
        </inkml:traceGroup>
        <inkml:traceGroup>
          <inkml:annotationXML>
            <emma:emma xmlns:emma="http://www.w3.org/2003/04/emma" version="1.0">
              <emma:interpretation id="{1281E2E0-40ED-491F-9E89-EC75EF8840BE}" emma:medium="tactile" emma:mode="ink">
                <msink:context xmlns:msink="http://schemas.microsoft.com/ink/2010/main" type="inkWord" rotatedBoundingBox="26470,6831 26964,6831 26964,6866 26470,6866"/>
              </emma:interpretation>
            </emma:emma>
          </inkml:annotationXML>
          <inkml:trace contextRef="#ctx0" brushRef="#br0" timeOffset="-66243.5661">-6278 5605 0,'23'0'16,"36"0"-16,82-11 15,13-1 1,-37 0-16,-117 12 15</inkml:trace>
        </inkml:traceGroup>
      </inkml:traceGroup>
    </inkml:traceGroup>
    <inkml:traceGroup>
      <inkml:annotationXML>
        <emma:emma xmlns:emma="http://www.w3.org/2003/04/emma" version="1.0">
          <emma:interpretation id="{41B37D67-343A-4326-A177-45BB502B1187}" emma:medium="tactile" emma:mode="ink">
            <msink:context xmlns:msink="http://schemas.microsoft.com/ink/2010/main" type="paragraph" rotatedBoundingBox="23142,6362 18459,6311 18467,5524 23151,55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55E5BAD-E809-4BC0-B952-4ED678B34F0E}" emma:medium="tactile" emma:mode="ink">
              <msink:context xmlns:msink="http://schemas.microsoft.com/ink/2010/main" type="line" rotatedBoundingBox="23142,6362 18459,6310 18467,5524 23151,5575"/>
            </emma:interpretation>
          </emma:emma>
        </inkml:annotationXML>
        <inkml:traceGroup>
          <inkml:annotationXML>
            <emma:emma xmlns:emma="http://www.w3.org/2003/04/emma" version="1.0">
              <emma:interpretation id="{304C4C28-198A-4951-AFAB-004CE4C28A4A}" emma:medium="tactile" emma:mode="ink">
                <msink:context xmlns:msink="http://schemas.microsoft.com/ink/2010/main" type="inkWord" rotatedBoundingBox="23146,5969 22712,5965 22713,5867 23148,5871"/>
              </emma:interpretation>
            </emma:emma>
          </inkml:annotationXML>
          <inkml:trace contextRef="#ctx0" brushRef="#br0" timeOffset="-61365.8594">-10036 4704 0,'12'-12'16,"58"-11"-16,84 0 15,-37 0 1,-34 11-16,-83 12 15</inkml:trace>
        </inkml:traceGroup>
        <inkml:traceGroup>
          <inkml:annotationXML>
            <emma:emma xmlns:emma="http://www.w3.org/2003/04/emma" version="1.0">
              <emma:interpretation id="{5D7BAB8B-453E-44D5-A80A-254E88E0CF91}" emma:medium="tactile" emma:mode="ink">
                <msink:context xmlns:msink="http://schemas.microsoft.com/ink/2010/main" type="inkWord" rotatedBoundingBox="18605,6312 18459,6311 18467,5524 18614,5526"/>
              </emma:interpretation>
            </emma:emma>
          </inkml:annotationXML>
          <inkml:trace contextRef="#ctx0" brushRef="#br0" timeOffset="-56226.5264">-14135 4265 0,'0'0'0,"0"0"16,0 34-16,0 24 16,-12 34-1,-35 82-15,0-24 16,11-34-1,24 45-15,12-161 16</inkml:trace>
        </inkml:traceGroup>
        <inkml:traceGroup>
          <inkml:annotationXML>
            <emma:emma xmlns:emma="http://www.w3.org/2003/04/emma" version="1.0">
              <emma:interpretation id="{A043D39F-CDAC-4DD6-9877-33F7160522CA}" emma:medium="tactile" emma:mode="ink">
                <msink:context xmlns:msink="http://schemas.microsoft.com/ink/2010/main" type="inkWord" rotatedBoundingBox="21852,5838 21836,5837 21837,5825 21852,5826"/>
              </emma:interpretation>
            </emma:emma>
          </inkml:annotationXML>
          <inkml:trace contextRef="#ctx0" brushRef="#br0" timeOffset="-60125.1138">-10896 4565 0,'0'0'16,"0"0"-16,0 0 15,0 12 1,0-12-16</inkml:trace>
        </inkml:traceGroup>
      </inkml:traceGroup>
    </inkml:traceGroup>
    <inkml:traceGroup>
      <inkml:annotationXML>
        <emma:emma xmlns:emma="http://www.w3.org/2003/04/emma" version="1.0">
          <emma:interpretation id="{6E10EFE5-DEF9-487B-AB0B-3CE469719349}" emma:medium="tactile" emma:mode="ink">
            <msink:context xmlns:msink="http://schemas.microsoft.com/ink/2010/main" type="paragraph" rotatedBoundingBox="33618,5335 20440,5085 20497,2049 33676,2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CE277-3518-4B8A-AC7E-8EED355DECC8}" emma:medium="tactile" emma:mode="ink">
              <msink:context xmlns:msink="http://schemas.microsoft.com/ink/2010/main" type="line" rotatedBoundingBox="33618,5335 20440,5085 20497,2049 33676,2298"/>
            </emma:interpretation>
          </emma:emma>
        </inkml:annotationXML>
        <inkml:traceGroup>
          <inkml:annotationXML>
            <emma:emma xmlns:emma="http://www.w3.org/2003/04/emma" version="1.0">
              <emma:interpretation id="{E43447DC-7BB5-4DB0-98E4-26193B7E0805}" emma:medium="tactile" emma:mode="ink">
                <msink:context xmlns:msink="http://schemas.microsoft.com/ink/2010/main" type="inkWord" rotatedBoundingBox="33636,4431 29180,4347 29216,2435 33672,251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91862.9481">589 2346 0,'0'0'0,"0"0"16,0 0-16,0 0 15,0 0 1,-12 0-16,1 0 15,-25 0-15,-11 0 16,-12 12 0,0-1-16,1 1 15,10-1 1,13 1-16,11 11 16,1 12-16,11 11 15,0 0 1,12 0-16,0-46 15</inkml:trace>
          <inkml:trace contextRef="#ctx0" brushRef="#br0" timeOffset="-91725.1656">248 2947 0,'0'0'0,"0"0"16,0 0-1,0 0-15,0 0 16</inkml:trace>
          <inkml:trace contextRef="#ctx0" brushRef="#br0" timeOffset="-90219.884">-1484 2184 0,'0'0'16,"12"12"0,0-1-16,-1 12 15,1 1 1,0 10-16,-12-11 16,-12 12-16,-11 11 15,-13 1 1,-23-1-16,-23 0 15,-1-11 1,83-35-16</inkml:trace>
          <inkml:trace contextRef="#ctx0" brushRef="#br0" timeOffset="-90958.8119">-1413 3086 0,'0'0'16,"47"11"-16,47 12 15,36-11 1,35-24-16,47-34 15,-59 0 1,23 0-16,-176 46 16</inkml:trace>
          <inkml:trace contextRef="#ctx0" brushRef="#br0" timeOffset="-91204.8481">-129 2346 0,'0'0'0,"0"0"15,0 23-15,-12 12 16,0 0 0,-11-12-16,-1 0 15,12-12 1,0-11-16,1 0 16,-1 0-1,0-11-15,0-1 16,1 12-16,-1 0 15,0 0 1,0 0-16,-11 12 16,-36 11-1,-12 0-15,-11 0 16,-1 0 0,12-11-16,24-12 15,0 0-15,12-12 16,11 1-1,13-1-15,-1 1 16,12-1 0,0 12-16</inkml:trace>
          <inkml:trace contextRef="#ctx0" brushRef="#br0" timeOffset="-90682.1704">919 1537 0,'0'0'16,"-35"12"-16,-48 22 15,-105 47-15,-1 0 16,-23 23 0,-12 12-16,83-24 15,141-92 1</inkml:trace>
          <inkml:trace contextRef="#ctx0" brushRef="#br0" timeOffset="-89004.7351">-1484 1213 0,'0'0'16,"-12"12"0,-47 34-16,-117 58 15,-13 0 1,1-34-16,46-36 16,25-22-16,46-24 15,12 1 1,12-12-16,23-12 15,12-11 1,24-1-16,35 1 16,36 12-16,-1 22 15,-35 12 1,-23 23-16,-12 23 16,-48 24-1,-58 57-15,94-127 16</inkml:trace>
          <inkml:trace contextRef="#ctx0" brushRef="#br0" timeOffset="-89509.1609">-1885 2150 0,'0'0'15,"0"0"-15,0 0 16,0 11 0,0 1-16,-11 11 15,-13 11-15,-23 13 16,0-13-1,-36 24-15,-23-12 16,-23-11 0,46-12-16,1-11 15,23-12 1,0-12-16,12 1 16,12-1-16,11 1 15,12-1 1,1 12-16,-1 0 15,-24 12 1,-11-1-16,-12 12 16,12-11-16,12-12 15,11 0 1,1 0-16,11-12 16,0 1-1,12-1-15,0 1 16,12-13-1,12 1-15,-1 0 16,1 12-16,11 11 16,-11 0-1,-13 11-15,-11 1 16,0-1 0,0 12-16,-11 1 15,-13-13-15,1 1 16,-1-12-1,0 0-15,1-12 16,-1-11 0,13 0-16,-1-12 15,0-23 1,12-11-16,24 0 16,11-12-16,12 35 15,-47 46 1</inkml:trace>
          <inkml:trace contextRef="#ctx0" brushRef="#br0" timeOffset="-89340.8808">-2638 1872 0,'0'0'16,"47"0"-1,59-11-15,0-1 16,-106 12-16</inkml:trace>
          <inkml:trace contextRef="#ctx0" brushRef="#br0" timeOffset="-88680.5159">-3545 1895 0,'0'0'0,"23"35"16,36 46 0,-12 0-16,-12 0 15,-23-24 1,-12-10-16,-12-13 16,-11-11-16,-12 1 15,-1-24 1,1-12-16,11-11 15,13-23 1,22-24-16,48-22 16,12 23-16,0 34 15,-71 35 1</inkml:trace>
        </inkml:traceGroup>
        <inkml:traceGroup>
          <inkml:annotationXML>
            <emma:emma xmlns:emma="http://www.w3.org/2003/04/emma" version="1.0">
              <emma:interpretation id="{011A23A6-002E-4B1C-AB5E-35AC2B476E01}" emma:medium="tactile" emma:mode="ink">
                <msink:context xmlns:msink="http://schemas.microsoft.com/ink/2010/main" type="inkWord" rotatedBoundingBox="28410,3616 25146,3554 25158,2909 28422,297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86308.3641">-4629 2311 0,'0'0'0,"0"0"16,0 0-16,12 12 15,-1-1 1,13-11-16,11 0 16,1-11-16,-1-1 15,0 1 1,1-1-16,-13-11 16,1 0-1,-12 11-15,-1 1 16,-11 11-1,0 0-15,0 0 16,-11 0-16,-13 11 16,-23 1-1,-12 0-15,-12-1 16,1 1 0,22-12-16,13 0 15,0 0 1,11-12-16,12 1 15,1-13-15,-1-10 16,12-36 0,12 13-16,-1 10 15,1 13 1,-12 11-16,0 0 16,-12 11-16,1 0 15,-13 1 1,-23 11-16,0 11 15,0 1 1,11 0-16,13-1 16,11 1-16,12-1 15,0 1 1,12 11-16,0 0 16,-1 0-1,1 12-15,0-12 16,-12 12-1,0-12-15,-12 0 16,-11 0-16,-13-12 16,-11-11-1,0 0-15,0-11 16,12-12 0,-13-23-16,1-24 15,24 1 1,-1 11-16,12 12 15,12 0-15,0 23 16,0-1 0,0 13-16,0 11 15,0 0 1</inkml:trace>
          <inkml:trace contextRef="#ctx0" brushRef="#br0" timeOffset="-86020.6238">-5878 1826 0,'0'0'0,"12"12"16,35 22-1,12 1-15,12 0 16,-12 11-1,-24-12-15,-12 1 16,1-12-16,-12 12 16,-12-12-1,-24 12-15,-35 11 16,-23-11 0,-1-1-16,83-34 15</inkml:trace>
          <inkml:trace contextRef="#ctx0" brushRef="#br0" timeOffset="-85667.3484">-6125 1676 0,'0'0'0,"12"11"15,11 12 1,12 24-16,13 10 15,-25-10 1,-11-13-16,-12-11 16,-12 1-1,0-13-15,-11 1 16,-24-1-16,-24-11 16,-11 12-1,-1-1-15,24 1 16,24-1-1,0 13-15,23-1 16,0 0-16,36 11 16,46 13-1,13-1-15,-24 12 16,-59-58 0</inkml:trace>
          <inkml:trace contextRef="#ctx0" brushRef="#br0" timeOffset="-85183.2254">-6679 2080 0,'0'0'16,"0"0"-1,0 12-15,0-1 16,-23 24-1,-13 0-15,-34-1 16,-1 1-16,-12-12 16,1 0-1,-36-11-15,0-12 16,24-12 0,23-11-16,13 0 15,10-12 1,13-22-16,23-1 15,24-12-15,23 1 16,13 11 0,-1 12-16,-12 11 15,-35 35-15</inkml:trace>
        </inkml:traceGroup>
        <inkml:traceGroup>
          <inkml:annotationXML>
            <emma:emma xmlns:emma="http://www.w3.org/2003/04/emma" version="1.0">
              <emma:interpretation id="{8347C7E9-C23E-4F84-A0C7-1EA79778B866}" emma:medium="tactile" emma:mode="ink">
                <msink:context xmlns:msink="http://schemas.microsoft.com/ink/2010/main" type="inkWord" rotatedBoundingBox="24832,5168 20440,5085 20497,2049 24890,213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84839.0174">-8175 1780 0,'0'0'16,"0"0"-1,12 11-15,11 1 16,25 11-16,-1 0 16,0 12-1,-12-12-15,0 12 16,-11-1 0,-12 1-16,0 0 15,-24-1-15,-12 1 16,-11 0-1,-12-12-15,0 0 16,47-23 0</inkml:trace>
          <inkml:trace contextRef="#ctx0" brushRef="#br0" timeOffset="-84514.6771">-8316 1976 0,'0'0'0,"0"0"15,12 12 1,-1 11-16,13 12 16,-12 11-16,-1-12 15,-11 1 1,0 0-16,0-12 16,-11-12-1,-13 1-15,1 0 16,-25-12-16,1-12 15,12-11 1,11 0-16,24 0 16,12-12-1,0 12-15,12 0 16,-1 0 0,-23 23-16</inkml:trace>
          <inkml:trace contextRef="#ctx0" brushRef="#br0" timeOffset="-84013.503">-8658 1653 0,'24'-12'16,"58"-11"-16,48-12 16,46-23-1,-176 58-15</inkml:trace>
          <inkml:trace contextRef="#ctx0" brushRef="#br0" timeOffset="-84182.0637">-8564 1791 0,'0'0'15,"-11"0"-15,-13 12 16,-23 11-1,0 12-15,0-1 16,11-11 0,1 1-16,11-1 15,13 11-15,-1 13 16,12-1 0,0 0-16,0 0 15,0-11 1,0 0-16,-12-1 15,0 1 1,-11-12-16,-13 12 16,-11-12-16,0-12 15,47-11 1</inkml:trace>
          <inkml:trace contextRef="#ctx0" brushRef="#br0" timeOffset="-81156.6855">-9848 1387 0,'12'0'16,"47"-12"-16,24-11 16,11 0-1,12 0-15,0 0 16,-12 23 0,-94 0-16</inkml:trace>
          <inkml:trace contextRef="#ctx0" brushRef="#br0" timeOffset="-81925.9117">-9424 1780 0,'0'0'0</inkml:trace>
          <inkml:trace contextRef="#ctx0" brushRef="#br0" timeOffset="-81374.1656">-9435 1745 0,'0'0'15,"0"0"-15,0 0 16,0 0 0,0 0-16,0 0 15,0 0 1,0 0-16,0 0 16,0 0-16,0 0 15,0 0 1,0 0-16,0 12 15,0-1 1,0 24-16,-12 0 16,0 11-1,-11-12-15,-1-10 16,0-1-16,1-12 16,11 1-1,0-12-15,1 0 16,-1 0-1,-12 23-15,-35 12 16,0 11-16,12-12 16,12-10-1,0-13-15,11-11 16,1 0 0,-1-23-16,12 0 15,0-12 1,1 1-16,-1 10 15,0 1-15,0 12 16,0 11 0,1 0-16,-13 23 15,-11 0 1,-24 23-16,-12 0 16,12-11-16,0 0 15,24-12 1,35-23-16</inkml:trace>
          <inkml:trace contextRef="#ctx0" brushRef="#br0" timeOffset="-80928.1017">-9977 2623 0,'0'0'16,"0"0"-16,0 0 16,0 0-16,0 0 15,0 0 1</inkml:trace>
          <inkml:trace contextRef="#ctx0" brushRef="#br0" timeOffset="-80337.6056">-10024 1803 0,'0'0'15,"-12"23"-15,-12 12 16,1 11-1,11-11-15,0-12 16,0-12 0,1 1-16,-1-12 15,0 0-15,-11-12 16,-1 1 0,12-12-16,0-12 15,1 0 1,-1-11-16,0 11 15,12 1 1,0 22-16,0 1 16,0 11-16,0 0 15,0 0 1,0 11-16,-23 47 16,-13 34-1,-11 24-15,12-24 16,-1-34-16,1 11 15,-12-22 1,-24-1-16,-11-11 16,-12-24-1,23-11-15,24-23 16,11-12 0,1-22-16,35-24 15,35-12-15,36 12 16,23 12-1,1 11-15,34 24 16,-129 34 0</inkml:trace>
          <inkml:trace contextRef="#ctx0" brushRef="#br0" timeOffset="-80090.8767">-11214 2912 0,'0'0'16,"24"-11"-1,58-12-15,71-12 16,-12 0-1,-35 1-15,-11 22 16,-95 12-16</inkml:trace>
          <inkml:trace contextRef="#ctx0" brushRef="#br0" timeOffset="-79037.0974">-10990 1664 0,'0'0'0,"0"0"15,0 0-15,0 0 16,0 0 0,-12 23-16,0 0 15,0 12 1,1 0-16,-1-12 15,0-12-15,-11 1 16,-1 0 0,-11-12-16,-12 0 15,-1 0 1,-10 11-16,-1 24 16,0 11-1,12 0-15,11-11 16,13 0-16,11-12 15,12-12 1,0-11-16,0 0 16,0 0-1,0 0-15,0 0 16,0 0-16,0-11 16,-12-1-1,-11 1-15,-1-1 16,0 0-1,-11 1-15,0-1 16,-1 12-16,13 0 16,-1 12-1,1-1-15,-1 13 16,1 10 0,11 1-16,12 11 15,0 0 1,12 70-16,-1 23 15,13-12-15,0-12 16,-13 24 0,1 11-16,12-46 15,-1-23 1,1-11-16,-24-70 16</inkml:trace>
          <inkml:trace contextRef="#ctx0" brushRef="#br0" timeOffset="-78690.9641">-11461 1387 0,'0'0'0,"0"0"15,0 0-15,0 0 16,23 11 0,1 12-16,-24-23 15</inkml:trace>
          <inkml:trace contextRef="#ctx0" brushRef="#br0" timeOffset="-78249.1476">-12262 3825 0,'0'0'0,"11"0"15,60-23-15,47-23 16,35-23 0,-23 22-16,34 13 15,-22-1 1,-142 35-16</inkml:trace>
          <inkml:trace contextRef="#ctx0" brushRef="#br0" timeOffset="-77757.7807">-9930 832 0,'0'0'16,"0"0"-16,-12 12 15,-23-1-15,-59 35 16,-48 24 0,1-1-16,-48 35 15,-23 35 1,59-1-16,24-22 16,34-35-1,13 23-15,82-104 16</inkml:trace>
          <inkml:trace contextRef="#ctx0" brushRef="#br0" timeOffset="-77519.8431">-12274 2046 0,'0'0'0,"0"0"15</inkml:trace>
        </inkml:traceGroup>
      </inkml:traceGroup>
    </inkml:traceGroup>
    <inkml:traceGroup>
      <inkml:annotationXML>
        <emma:emma xmlns:emma="http://www.w3.org/2003/04/emma" version="1.0">
          <emma:interpretation id="{DEE25D96-8D3B-450B-9A6E-6F756A96F4E1}" emma:medium="tactile" emma:mode="ink">
            <msink:context xmlns:msink="http://schemas.microsoft.com/ink/2010/main" type="paragraph" rotatedBoundingBox="32986,2535 1813,2268 1832,51 33005,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C5921F-1CE1-4BAB-92A2-A96C2FD518FD}" emma:medium="tactile" emma:mode="ink">
              <msink:context xmlns:msink="http://schemas.microsoft.com/ink/2010/main" type="line" rotatedBoundingBox="32986,2535 1813,2268 1832,51 33005,318"/>
            </emma:interpretation>
          </emma:emma>
        </inkml:annotationXML>
        <inkml:traceGroup>
          <inkml:annotationXML>
            <emma:emma xmlns:emma="http://www.w3.org/2003/04/emma" version="1.0">
              <emma:interpretation id="{466DCE01-AFA1-4A98-9FE8-28420CB75750}" emma:medium="tactile" emma:mode="ink">
                <msink:context xmlns:msink="http://schemas.microsoft.com/ink/2010/main" type="inkWord" rotatedBoundingBox="32989,2155 30210,2131 30226,294 33005,31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48944.2641">106 0 0,'0'0'0,"0"0"0,0 0 15,0 0 1,0 0-16,0 0 16,0 0-1,0 0-15,0 0 16,12 12-16,0-1 15,11 1 1,1-1-16,-1 1 16,1-1-1,-12 1-15,0-1 16,-12 13 0,0 10-16,0 1 15,-12-12-15,-12 23 16,1 0-1,-13 1-15,-11-13 16,-12 13 0,12-13-16,47-34 15</inkml:trace>
          <inkml:trace contextRef="#ctx0" brushRef="#br0" timeOffset="-148610.1527">-82 370 0,'0'0'16,"0"0"-16,0 0 16,0 0-1,-24 23-15,-11 0 16,-24 12-16,0-1 16,0 1-1,0 0-15,-11 11 16,-1 0-1,71-46-15</inkml:trace>
          <inkml:trace contextRef="#ctx0" brushRef="#br0" timeOffset="-148087.1292">-718 266 0,'0'0'15,"0"0"-15,0 0 16,-12 23 0,-12 12-16,-11 22 15,-12 1-15,0 0 16,0 0 15,47-58-31</inkml:trace>
          <inkml:trace contextRef="#ctx0" brushRef="#br0" timeOffset="-147233.3829">-954-58 0,'0'0'0,"0"0"16,0 0 0,-12 12-16,-11 22 15,-60 24-15,-11 0 16,12-12 0,23-11-16,23-12 15,1-11 1,11-12-16,13 0 15,-1 0 1,12 0-16,0 0 16,0 0-16,0 11 15,-12 24 1,-11 23-16,-1-1 16,-11 1-1,-12 0-15,-12-12 16,0-11-1,0-12-15,0-12 16,12-11-16,11 0 16,13-11-1,11-35-15,24-12 16,47-35 0,23 1-16,-11 23 15,-12 22 1,-24 13-16,1 11 15,-36 23-15</inkml:trace>
          <inkml:trace contextRef="#ctx0" brushRef="#br0" timeOffset="-147757.1427">-1296 682 0,'0'0'0,"0"0"16,0 0-1,0 0-15,0 0 16,0 0 0,0-12-16,0 1 15,12-12-15,12-12 16,23-23 0,0 12-16,-12 23 15,-11 11 1,0 12-16,-13 12 15,-11-1-15,-11 12 16,-25 24 0,-23-1-16,-11 12 15,-1-12 1,-12 12-16,-11-12 16,0 0-1,23-23-15,71-23 16</inkml:trace>
          <inkml:trace contextRef="#ctx0" brushRef="#br0" timeOffset="-146957.5401">-1402-35 0,'0'0'16,"36"-23"-16,23-35 15,11-23 1,-11 12-16,-23-12 15,-1-11 1,-23 34-16,-12 0 16,-12 24-16,-23 10 15,-24 13 1,12 22-16,-1 13 16,13-1-1,12 0-15,11 11 16,12 13-16,12 22 15,23 0 1,0 24-16,-35-93 16</inkml:trace>
          <inkml:trace contextRef="#ctx0" brushRef="#br0" timeOffset="-145764.6855">-1637-959 0,'0'0'0,"0"0"16,0 0-16,-24 0 15,-35 23 1,1 0-16,-1 12 15,11 11 1,13 0-16,12 12 16,11-12-16,0 0 15,-12 1 1,1-1-16,-1 0 16,1-23-1,-1 0-15,-11 0 16,-12-11-16,0-12 15,0-12 1,11 1-16,13-24 16,11-23-1,24-34-15,23-1 16,0 24-16,12 11 16,-11 24-1,-36 34-15</inkml:trace>
          <inkml:trace contextRef="#ctx0" brushRef="#br0" timeOffset="-146277.139">-2155 81 0,'0'0'15,"0"0"-15,0 0 16,0 0 0,11 0-16,13 11 15,-1 1 1,1 11-16,0 12 16,-13-1-1,-11 13-15,-11-1 16,-13 0-16,-11 0 15,-24-11 1,0-12-16,0-23 16,24-11-1,11-13-15,12-10 16,12-12 0,24-1-16,-1 13 15,13 11-15,-1-1 16,-11 13-1,-13 11-15,1 11 16,-12 1 0,-12 23-16,-23 11 15,-24 0-15,0 0 16,12-23 0,12-11-16,0-12 15,11-12 1,0-22-16,13-12 15,11-12 1,23-23-16,13-12 16,22-11-16,1 12 15,-23 23 1,-1 11-16,-11 23 16,-24 35-1</inkml:trace>
        </inkml:traceGroup>
        <inkml:traceGroup>
          <inkml:annotationXML>
            <emma:emma xmlns:emma="http://www.w3.org/2003/04/emma" version="1.0">
              <emma:interpretation id="{1C2FFF4F-6814-49FE-845F-96087F88F7D3}" emma:medium="tactile" emma:mode="ink">
                <msink:context xmlns:msink="http://schemas.microsoft.com/ink/2010/main" type="inkWord" rotatedBoundingBox="29558,2505 23633,2455 23648,704 29573,75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43870.0702">-3381-58 0,'0'0'0,"0"0"16,0 0-16,0 0 15,0 0 1,0 0-16,0 0 15,12 0 1,12 12-16,-1-1 16,13 1-16,-13-1 15,13 13 1,-13-13-16,-11 1 16,0-1-1,-12 1-15,0-1 16,0 1-16,-12-1 15,0 1 1,0-12-16,-11 0 16,-1-12-1,1 1-15,-1-12 16,1 0 0,11 0-16,0 11 15,0 0-15,0 1 16,12 11-1,0 0-15,0 0 16,0 0 0,-11 11-16,-13 1 15,1 11 1,-13 12-16,-11-1 16,0 1-16,0 0 15,0-1 1,-24-10-16,-11-1 15,-24-23 1,23 0-16,12-12 16,13-11-16,10 0 15,13 0 1,12 11-16,-1 1 16,12-1-1,0 1-15,12 11 16,0 0-1,0 0-15,0 0 16,0 0-16,0 0 16,0 11-1,-11 12-15,-13-11 16,-11 11 0,-24-12-16,-12-11 15,0-11 1,1-12-16,23 0 15,11 0-15,13-1 16,-1-10 0,12 11-16,1 0 15,11 11 1,0 12-16,0 0 16,0 0-16,11 12 15,1-1 1,-12 1-16,0 11 15,0 0 1,-12 12-16,1-1 16,-13-11-16,12 0 15,-11 1 1,-1-13-16,1 1 16,-1-12-1,1 0-15,-1 0 16,0 0-1,1 11-15,-1 1 16,1-1-16,11 1 16,12-1-1,0 1-15,12 11 16,0-11 0,-1-1-16,1-11 15,0 0 1,0 0-16,-1 0 15,-11 0-15,0 0 16,0 0 0,0 0-16,0-11 15,-11-1 1,-13 1-16,-11-1 16,-12 0-16,0 1 15,-1-1 1,1 12-16,12 0 15,0 12 1,-13 11-16,-22 35 16,-1 11-1,-11 35-15,11 46 16,36 1-16,46-36 16,37 1-1,-1-35-15,12-12 16,-59-69-1</inkml:trace>
          <inkml:trace contextRef="#ctx0" brushRef="#br0" timeOffset="-143605.1672">-4394-485 0,'12'0'0,"47"0"15,94 11 1,-35 1-16,-36-1 15,-82-11 1</inkml:trace>
          <inkml:trace contextRef="#ctx0" brushRef="#br0" timeOffset="-143071.9773">-5242 948 0,'12'0'16,"59"0"-16,47-12 15,94 1 1,-36-1-16,-23 0 16,-153 12-1</inkml:trace>
          <inkml:trace contextRef="#ctx0" brushRef="#br0" timeOffset="-143358.2839">-5395-509 0,'12'0'16,"47"0"-16,59 12 15,-1 0-15,1-12 16,0 0-1,-118 0-15</inkml:trace>
          <inkml:trace contextRef="#ctx0" brushRef="#br0" timeOffset="-139901.013">-5780 46 0,'0'0'0,"0"0"16,0 0-1,0 0-15,-11 12 16,-13-1-16,-11 12 15,-13 12 1,-11 0-16,12-12 16,-12 0-1,0-11-15,0-12 16,24-24-16,0 1 16,11 0-1,12-11-15,0-13 16,12 1-1,0 11-15,-11 1 16,-1 11 0,-12-1-16,-23 13 15,0 11-15,0 0 16,11 0 0,1 11-16,0 1 15,23-12 1,0 0-16,0 12 15,12-12 1,0 11-16,0 1 16,12-1-16,0 1 15,0-1 1,-1 1-16,1 11 16,-12-11-1,0 11-15,0-12 16,-12 1-16,1 11 15,-13-11 1,-23 11-16,0 0 16,-1 0-1,1 0-15,12 0 16,11 0 0,1 0-16,11 0 15,12 12-15,0 0 16,12 11-1,11-11-15,1-1 16,-12 13 0,-12-13-16,0 1 15,-24 0 1,-11-12-16,-13 0 16,1-12-16,-12-11 15,0-11 1,-11-12-16,11-24 15,11-10 1,25-13-16,23 1 16,23 11-16,1 12 15,23 0 1,0 11-16,1 24 16,-48 11-1</inkml:trace>
          <inkml:trace contextRef="#ctx0" brushRef="#br0" timeOffset="-139457.1016">-7185-173 0,'0'0'0,"0"0"16,0 0 0,0 0-16,-24 0 15,-47 11 1,-23 1-16,23-1 15,13 1-15,22 11 16,1 0 0,11 0-16,13 0 15,-1 0 1,0 12-16,0 11 16,0 1-1,1-1-15,-25 23 16,-11-11-16,-12 0 15,-35-1 1,12-10-16,82-47 16</inkml:trace>
          <inkml:trace contextRef="#ctx0" brushRef="#br0" timeOffset="-139289.1207">-7810 693 0,'0'0'0,"0"0"15,12 12-15,0-1 16,-12-11 0</inkml:trace>
          <inkml:trace contextRef="#ctx0" brushRef="#br0" timeOffset="-138985.5909">-7904-474 0,'0'0'15,"0"0"-15,0 23 16,0 23-16,-12 47 16,-23 22-1,0-22-15,-1-24 16,1 1-1,35-70-15</inkml:trace>
          <inkml:trace contextRef="#ctx0" brushRef="#br0" timeOffset="-138530.1334">-8269-162 0,'0'0'0,"0"12"15,-12 11-15,0 0 16,1 0 0,-1 0-16,0-11 15,0-1 1,0 1-16,1-12 16,11 0-1,0 0-15,0 0 16,0 0-16,0 11 15,0 13 1,0-1-16,0 11 16,-12 1-1,-12 11-15,-11 0 16,-12-11-16,-12 0 16,-12-12-1,12-23-15,12-12 16,0 1-1,12-12-15,11 0 16,12-12-16,12 0 16,12-11-1,24-12-15,22 12 16,13 11 0,-71 35-16</inkml:trace>
          <inkml:trace contextRef="#ctx0" brushRef="#br0" timeOffset="-138106.5593">-8505-381 0,'0'0'15,"0"0"1,0 0-16,0 11 15,0-11-15</inkml:trace>
          <inkml:trace contextRef="#ctx0" brushRef="#br0" timeOffset="-138302.9153">-8752 844 0,'12'0'0,"35"0"16,23-12-1,13-11-15,-83 23 16</inkml:trace>
          <inkml:trace contextRef="#ctx0" brushRef="#br0" timeOffset="-137722.5718">-8929-555 0,'0'0'16,"0"0"-1,0 23-15,0 24 16,-12 45 0,-23 24-16,12-12 15,-1-12-15,0-34 16,1 0-1,-12-1-15,35-57 16</inkml:trace>
        </inkml:traceGroup>
        <inkml:traceGroup>
          <inkml:annotationXML>
            <emma:emma xmlns:emma="http://www.w3.org/2003/04/emma" version="1.0">
              <emma:interpretation id="{C3048215-EE58-4E30-8796-9F0AD7D587EC}" emma:medium="tactile" emma:mode="ink">
                <msink:context xmlns:msink="http://schemas.microsoft.com/ink/2010/main" type="inkWord" rotatedBoundingBox="23309,1612 20826,1591 20838,224 23321,24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37022.1625">-9435-58 0,'0'0'16,"0"12"-16,0-1 16,-12 12-16,0 1 15,12-13 1,0 1-16,-12-1 16,12-11-1,-11 12-15,-1-1 16,-12 24-16,-23 11 15,12-11 1,-1 0-16,1-12 16,-12 0-1,12-12-15,-1 1 16,1-1 0,0 1-16,-1 0 15,13-1-15,-1 1 16,12-12-1,12 0-15,-11-12 16,11 1 0,0-24-16,0 12 15,0 0 1,0 0-16,0 11 16,0 0-16,-12 1 15,-24 11 1,-58-12-16,-12 12 15,0 0 1,0 0-16,-35 0 16,-12 0-16,23 0 15,24-11 1,24-1-16,-1 1 16,24 11-1,12 0-15,12 0 16,23 0-1,12 0-15,0 0 16,24 0-16,23 11 16,71-11-1,35 12-15,-36-12 16,-34 0 0,-12 0-16,-71 0 15</inkml:trace>
          <inkml:trace contextRef="#ctx0" brushRef="#br0" timeOffset="-136193.0492">-9671-1017 0,'-23'0'0,"-48"11"15,-118 36-15,-105 34 16,-12 23-1,11 11-15,12-22 16,36-1 0,70 24-16,177-116 15</inkml:trace>
          <inkml:trace contextRef="#ctx0" brushRef="#br0" timeOffset="-136824.0881">-10743-301 0,'0'0'0,"12"0"16,35 0-16,47-11 15,36-1 1,-24 12-16,-24 0 16,-82 0-1</inkml:trace>
          <inkml:trace contextRef="#ctx0" brushRef="#br0" timeOffset="-136450.4363">-11426-173 0,'0'11'0,"12"24"15,-1 23-15,13-1 16,-12-22-1,-12-12-15,0-11 16,0-12 0,0 0-16,0 0 15,-24 0-15,-11 0 16,-24 11 0,-23 12-16,-13 12 15,13 0 1,-1 11-16,36-11 15,12-1 1,23-11-16,24 1 16,-12-24-16</inkml:trace>
        </inkml:traceGroup>
        <inkml:traceGroup>
          <inkml:annotationXML>
            <emma:emma xmlns:emma="http://www.w3.org/2003/04/emma" version="1.0">
              <emma:interpretation id="{E0E0E6D7-3070-4C7C-BCB2-770F8AA671F7}" emma:medium="tactile" emma:mode="ink">
                <msink:context xmlns:msink="http://schemas.microsoft.com/ink/2010/main" type="inkWord" rotatedBoundingBox="20391,1680 18221,1662 18233,306 20402,32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33385.5343">-12557 12 0,'0'0'0,"0"0"16,12 0-16,11 11 16,13 1-1,-13-1-15,1 1 16,-1-1-1,-11 1-15,0-1 16,-12 13 0,-24 10-16,-11 1 15,-36 23-15,-11-1 16,11-10 0,12-13-16,0 1 15,59-35 1</inkml:trace>
          <inkml:trace contextRef="#ctx0" brushRef="#br0" timeOffset="-131975.2204">-12345-936 0,'0'0'0,"-12"11"15,-47 24-15,-70 46 16,-24 23 0,-48-23-16,37-23 15,58-24 1,11-11-16,1-11 16,12-12-1,34-12-15,13 1 16,23-1-16,1-11 15,22-11 1,25-24-16,11 12 16,0 11-1,-12 23-15,-11 12 16,-12 12-16,-1 23 16,-22 11-1,-13 0-15,-23 12 16,-36 23-1,-11 11-15,94-92 16</inkml:trace>
          <inkml:trace contextRef="#ctx0" brushRef="#br0" timeOffset="-132596.6739">-12875 58 0,'0'0'0,"0"0"16,0 0-1,0 0-15,0 11 16,-12 1-16,0-1 16,-23 13-1,-24-1-15,-11 0 16,-1 11-1,0-10-15,1-1 16,-1-12 0,12 1-16,0-1 15,12-11-15,0-11 16,11-1 0,1 12-16,0 0 15,-1 12 1,1-1-16,-12 12 15,12-11-15,-12 0 16,-12-1 0,0-11-16,0-11 15,0-1 1,24 0-16,-1-11 16,24 12-1,1-12-15,11 0 16,23-1-16,13 1 15,11 0 1,0 12-16,0-1 16,0 12-1,0 12-15,-11-1 16,-13 1-16,-11-1 16,-12-11-1,0 12-15,0-1 16,-12 1-1,-11-12-15,-13 0 16,1 0 0,0-12-16,11 1 15,12-1-15,0 1 16,1-1 0,11 1-16,11-24 15,1 0 1,12 1-16,11-36 15,-23 36-15,-12 34 16</inkml:trace>
          <inkml:trace contextRef="#ctx0" brushRef="#br0" timeOffset="-132369.1199">-13346-370 0,'0'0'16,"47"0"-16,35-11 16,13-1-1,-13 0-15,-11 1 16,-71 11-1</inkml:trace>
          <inkml:trace contextRef="#ctx0" brushRef="#br0" timeOffset="-131639.9496">-14359-81 0,'0'0'15,"23"35"1,1-1-16,-1 13 16,-11-1-16,-24 0 15,1-11 1,-1-12-16,-12 0 15,-11-11 1,0-12-16,-12-12 16,11 0-1,13-11-15,11 0 16,12 0-16,23-12 16,48-11-1,-71 46-15</inkml:trace>
        </inkml:traceGroup>
        <inkml:traceGroup>
          <inkml:annotationXML>
            <emma:emma xmlns:emma="http://www.w3.org/2003/04/emma" version="1.0">
              <emma:interpretation id="{D2A2879C-E30E-4255-A4ED-F33C9CA2E20E}" emma:medium="tactile" emma:mode="ink">
                <msink:context xmlns:msink="http://schemas.microsoft.com/ink/2010/main" type="inkWord" rotatedBoundingBox="17798,1533 15580,1514 15588,525 17806,54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31097.1243">-15042-139 0,'0'0'0,"11"12"16,1-1-1,0 12-15,0 1 16,11 10-16,-11-11 16,0 1-1,-12-1-15,0 0 16,-12 11 0,-12 1-16,-23 11 15,-23 1-15,-1-24 16,12-12-1,0 1-15,59-12 16</inkml:trace>
          <inkml:trace contextRef="#ctx0" brushRef="#br0" timeOffset="-130831.8623">-15396-405 0,'0'0'0,"0"0"16,12 24-16,0 10 16,-12 12-1,0 24-15,0-1 16,-12-11-1,0 23-15,12-35 16,0 23-16,0-69 16</inkml:trace>
          <inkml:trace contextRef="#ctx0" brushRef="#br0" timeOffset="-130211.3134">-15796-150 0,'0'0'0,"0"0"16,0 0-16,11 11 15,1 1 1,12 11-16,-1 0 15,1 0-15,-1 0 16,1 12 0,-12-12-16,0 12 15,-12-1 1,0 1-16,-12-12 16,0-11-1,-12-1-15,-11 12 16,0-11-16,-1-12 15,1 0 1,0-12-16,-1-11 16,1 0-1,12 12-15,11-1 16,12 12 0,0 0-16,0 0 15,0 12-15,0-1 16,0 1-1,0 11-15,0-12 16,0 13 0,-12-13-16,0 1 15,-11-12-15,-1-12 16,0 1 0,13-1-16,-1-11 15,12 0 1,12 0-16,11-12 15,13 12-15,-1 11 16,-35 12 0</inkml:trace>
          <inkml:trace contextRef="#ctx0" brushRef="#br0" timeOffset="-129757.4043">-16150-324 0,'0'0'0,"0"0"16,0 12-1,0 34-15,0 12 16,-12 0-16,-11-12 16,-12 0-1,-13-11-15,1-24 16,-23 13 0,11-13-16,12-11 15,0 0 1,11 0-16,13-11 15,-1-1-15,12 12 16,1 0 0,-13 0-16,-11 12 15,-13 22 1,-10 1-16,-37 23 16,1-1-1,12 1-15,82-58 16</inkml:trace>
          <inkml:trace contextRef="#ctx0" brushRef="#br0" timeOffset="-129429.3274">-16703-324 0,'35'-23'16,"71"-35"-1,-12 1-15,-23-13 16,-24 1 0,-23 11-16,-13 24 15,-11 10-15,-23 13 16,-24 11 0,-24 23-16,12 12 15,0-1 1,24-11-16,11 12 15,13-12-15,11 12 16,11 0 0,1-1-16,0 1 15,-12-35 1</inkml:trace>
          <inkml:trace contextRef="#ctx0" brushRef="#br0" timeOffset="-129116.3092">-17163-301 0,'0'0'0,"0"12"16,12 34-16,0 24 16,-12-1-1,0 0-15,0-22 16,0-13-1,0-22-15,0-1 16,0 1 0,0-12-16,0 0 15,-12-12-15,0 1 16,12-24 0,0 0-16,12 1 15,0 11 1,0 11-16,-12 12 15</inkml:trace>
        </inkml:traceGroup>
        <inkml:traceGroup>
          <inkml:annotationXML>
            <emma:emma xmlns:emma="http://www.w3.org/2003/04/emma" version="1.0">
              <emma:interpretation id="{6FD32C29-4B52-440B-ACAE-AF52A3C0ABE2}" emma:medium="tactile" emma:mode="ink">
                <msink:context xmlns:msink="http://schemas.microsoft.com/ink/2010/main" type="inkWord" rotatedBoundingBox="15238,1936 9279,1885 9293,221 15252,27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128633.7171">-17658-543 0,'0'0'0,"0"0"16,12 23 0,12 35-16,11 46 15,-11 0 1,-1-23-16,-11-24 16,0-10-16,0 10 15,-12-57 1</inkml:trace>
          <inkml:trace contextRef="#ctx0" brushRef="#br0" timeOffset="-128258.8711">-17858-301 0,'0'0'0,"0"0"16,0 12-16,0 11 15,0-23 1</inkml:trace>
          <inkml:trace contextRef="#ctx0" brushRef="#br0" timeOffset="-128426.6424">-17905 58 0,'0'0'0,"-12"11"16,-23 12-1,-36 24-15,-11-1 16,11-23-16,0 0 16,24-11-1,12-1-15,35-11 16</inkml:trace>
          <inkml:trace contextRef="#ctx0" brushRef="#br0" timeOffset="-127329.5918">-18435-127 0,'0'0'16,"0"0"-1,0 11-15,0 1 16,12-1 0,11 13-16,13-13 15,11-11-15,-12 0 16,0-23 0,-11 11-16,-12 1 15,0-1 1,-12 1-16,0-1 15,-12 12 1,-12 0-16,-11 12 16,-12 11-16,0 0 15,0 0 1,-1-11-16,-10 11 16,10-23-1,13 0-15,23 0 16,1-12-16,11 1 15,0-12 1,11-12-16,1 0 16,0-11-1,0 11-15,-1 12 16,-11 0 0,-11 12-16,-1-1 15,-23 0-15,-13 12 16,1 0-1,12 12-15,11-12 16,13 12 0,-1-1-16,12-11 15,12 12-15,-1 11 16,13 11 0,0 1-16,-13 0 15,1-1 1,-12-10-16,-12-1 15,-11 0 1,-1 0-16,1-11 16,-13-12-16,13 0 15,-1 0 1,1 0-16,-1-12 16,0-11-1,1-23-15,-1-12 16,13 0-16,11 0 15,0 12 1,11 34-16,-11 12 16</inkml:trace>
          <inkml:trace contextRef="#ctx0" brushRef="#br0" timeOffset="-126957.025">-19224-139 0,'0'0'0,"0"0"15,0 0-15,12 12 16,-12-12 0,11 11-16,1 1 15,0-1 1,0 13-16,-12-1 16,0 0-1,-12 0-15,-23 23 16,-1-11-16,-11-12 15,0 0 1,12-11-16,35-12 16</inkml:trace>
          <inkml:trace contextRef="#ctx0" brushRef="#br0" timeOffset="-126070.4615">-19036-728 0,'0'0'0,"0"0"15,-23 11 1,-48 24-16,-23 11 16,0-11-1,-1-12-15,-58-11 16,-24 11-16,36 0 15,0-12 1,-36 1-16,47 0 16,24-1-1,36-11-15,23 0 16,11 0-16,13 0 16,23 0-1,0 0-15,23 0 16,72 0-1,22-11-15,1 11 16,12-12 0,-1 0-16,-129 12 15</inkml:trace>
          <inkml:trace contextRef="#ctx0" brushRef="#br0" timeOffset="-125883.1833">-20249-925 0,'0'0'16,"47"-11"-16,153-12 16,1 11-1,11 12-15,70 0 16</inkml:trace>
          <inkml:trace contextRef="#ctx0" brushRef="#br0" timeOffset="-126484.3665">-19613-370 0,'0'0'15,"0"12"-15,0 22 16,0 13 0,0 33-16,0-22 15,0-23 1,-12 0-16,0-1 15,1 1-15,-13-12 16,-11-11 0,-12-1-16,0-11 15,11 0 1,1-11-16,11-1 16,13 1-1,-1-13-15,12 13 16,0-1-16,0 12 15,12 0 1,-1 0-16,13 0 16,-1 12-1,-11-1-15,0 1 16,-12 0-16,-12-1 16,-11 12-1,-1-11-15,1-1 16,11 1-1,12-12-15</inkml:trace>
          <inkml:trace contextRef="#ctx0" brushRef="#br0" timeOffset="-123609.784">-19966 116 0,'0'0'0,"0"0"16,0 0 0,0 0-16,0 0 15,0 0-15,0-12 16,0 0 0,11-11-16,-11 0 15,0-11 1,0-1-16,0-11 15,0-1 1,0 13-16,-11-1 16,11 12-16,0 0 15,0 11 1,0 1-16,0 11 16,0 0-1,11 11-15,1 24 16,0 34-1,-12-69-15</inkml:trace>
          <inkml:trace contextRef="#ctx0" brushRef="#br0" timeOffset="-123029.8598">-20803 69 0,'0'0'16,"0"0"-16,0 0 16,0 0-1,0 0-15,0 0 16,0 0-1,-12 12-15,-23 23 16,-12 11 0,-12-12-16,0 1 15,12-12-15,0 0 16,0 0 0,47-23-16</inkml:trace>
          <inkml:trace contextRef="#ctx0" brushRef="#br0" timeOffset="-122773.8234">-21085-578 0,'0'0'16,"0"12"-16,0 34 16,0 23-1,0 47-15,-24 11 16,0-35-16,1-11 16,23-81-1</inkml:trace>
          <inkml:trace contextRef="#ctx0" brushRef="#br0" timeOffset="-122488.1356">-21474-23 0,'0'0'16,"0"0"-16,0 11 15,0 1-15,-12 0 16,0-12 0,-23 11-16,0-11 15,-13 12 1,1-1-16,-12 12 16,-11 12-1,11 0-15,0 22 16,24 1-16,35-58 15</inkml:trace>
          <inkml:trace contextRef="#ctx0" brushRef="#br0" timeOffset="-122327.0841">-21769 624 0,'0'0'15,"0"0"-15,0 0 16,0 0-16,0 0 16</inkml:trace>
          <inkml:trace contextRef="#ctx0" brushRef="#br0" timeOffset="-121275.5424">-20791-1017 0,'0'0'0,"0"0"16,0 0-16,-12 0 15,-47 11 1,-47 24-16,-11 23 15,-72 58 1,-35 11-16,59-35 16,-11 1-1,11-13-15,59-33 16,23-1-16,24-11 16,59-35-1</inkml:trace>
          <inkml:trace contextRef="#ctx0" brushRef="#br0" timeOffset="-120969.7586">-21533-1006 0,'0'0'15,"-35"24"-15,-36 22 16,-47 35 0,-59 46-16,1-23 15,34-12 1,-34 35-16,11-23 15,35 0 1,130-104-16</inkml:trace>
          <inkml:trace contextRef="#ctx0" brushRef="#br0" timeOffset="-121620.0088">-22040-139 0,'0'0'16,"-11"0"-16,-25 23 16,-34 24-16,11-1 15,0 0 1,0 12-16,35-23 16,1-1-1,11-11-15,12 0 16,0-11-1,12 0-15,-12-12 16,0 0-16,0 0 16,0 0-1,0 0-15,0 11 16,0 12 0,-12 0-16,0-11 15,0-1 1,12-11-16,0 0 15,-11-11-15,-1-1 16,12-11 0,0-11-16,-12-1 15,12 12 1,0 11-16,-12 1 16,-11-1-16,-13 12 15,-22 0 1,-25 12-16,12-1 15,1 1 1,-25-1-16,-22 12 16,-1-11-1,24 0-15,23-12 16,12 11-16,12-11 16,12 12-1,11-12-15,24 0 16,0 0-1</inkml:trace>
        </inkml:traceGroup>
        <inkml:traceGroup>
          <inkml:annotationXML>
            <emma:emma xmlns:emma="http://www.w3.org/2003/04/emma" version="1.0">
              <emma:interpretation id="{CB707030-2DBC-49D2-97F9-BF423EDEF756}" emma:medium="tactile" emma:mode="ink">
                <msink:context xmlns:msink="http://schemas.microsoft.com/ink/2010/main" type="inkWord" rotatedBoundingBox="9179,1936 4471,1895 4484,300 9193,340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16511.2301">-23583-393 0,'0'0'0,"0"0"0,0 0 16,0 0 0,0 0-16,0 0 15,0 0 1,12-12-16,0 1 16,-12 11-16,0 0 15,0 0 1,0 0-16,0 0 15,0 0 1,-12 0-16,-23 0 16,-36 11-1,0 1-15,1 11 16,23 0-16,-1 12 16,13-12-1,12 0-15,11-11 16,12-1-1,0 1-15,0-1 16,12-11-16,-1 0 16,13 0-1,-1 0-15,1 0 16,-12 0 0,0-11-16,-12 11 15,0 0 1,0 0-16,0 0 15,-12 0-15,-12 11 16,1 1 0,-13 11-16,-11 12 15,0-1 1,0 13-16,0-1 16,23-11-16,12-1 15,12-11 1,0-11-16,0-1 15,12 1 1,0 0-16,0-12 16,0 0-16,-1 0 15,1 0 1,-12 0-16,0 0 16,0 0-1,-12 0-15,-11 0 16,-24 0-1,-24 11-15,12-11 16,12 0 0,12-11-16,11-1 15,1 0-15,-1 1 16,12-12 0,0-23-16,12-24 15,0-11 1,12 0-16,0 24 15,0 10-15,0 24 16,-1 0 0,-11 23-16,0 0 15,0 0 1,-11 35-16,-1 23 16,-12 22-16,-11-10 15,11-12 1,1-12-16,11-23 15,0 0 1,0-11-16,12-12 16,0 0-1,0 0-15,-11 0 16,-13 11-16,-23 12 16,-12 0-1,-12 12-15,1-23 16,11-1-1,12-11-15,11-11 16,1-1 0,11-11-16,1-12 15,11-11-15,12-35 16,24 12 0,35-12-16,11 23 15,-70 58 1</inkml:trace>
          <inkml:trace contextRef="#ctx0" brushRef="#br0" timeOffset="-116274.355">-25444 659 0,'0'0'0,"35"0"15,24-12 1,83-23-16,23-22 16,-165 57-1</inkml:trace>
          <inkml:trace contextRef="#ctx0" brushRef="#br0" timeOffset="-115780.0893">-24666-647 0,'0'0'0,"-12"11"15,-12 12 1,-46 12-16,-25 0 16,1-12-16,-36 0 15,-46 12 1,11-24-16,23 1 15,-22-1 1,22-11-16,1 0 16,47 0-1,23 0-15,24 0 16,11 0-16,13 0 16,11 0-1,12 0-15,0 0 16,0 0-1,24 0-15,46 0 16,36 12 0,12-12-16,-12 0 15,36 0-15,-13 0 16,-35-12 0,-94 12-16</inkml:trace>
          <inkml:trace contextRef="#ctx0" brushRef="#br0" timeOffset="-115545.7942">-25927-844 0,'0'0'0,"0"0"15,24 0 1,23-11-16,47-1 16,71-23-16,-24 12 15,-23 12 1,-118 11-16</inkml:trace>
          <inkml:trace contextRef="#ctx0" brushRef="#br0" timeOffset="-114727.3924">-26351 12 0,'0'0'0,"0"0"16,-24 11-16,-23 12 15,-35 12 1,-24 0-16,0-12 16,0 0-1,-36 0-15,13 0 16,35-11-16,11-12 15,24 0 1,12-12-16,24 0 16,-1 1-1,12-1-15,12-11 16,24-11-16,23-13 16,24 1-1,11 11-15,-23 24 16,-12 11-1,-12 11-15,-11 1 16,-12 0 0,-12-1-16,-12 1 15,-23 11 1,-36 11-16,0 1 16,-11 0-16,-1-1 15,-11 13 1,0-1-16,35-11 15,12-1 1,0 1-16,11-12 16,13 0-16,-1 0 15,1 0 1,-1 0-16,1 1 16,-13-1-1,1 0-15,-12-12 16,-12 1-16,0-1 15,59-11 1</inkml:trace>
          <inkml:trace contextRef="#ctx0" brushRef="#br0" timeOffset="-114452.0561">-27246-809 0,'0'0'0,"0"23"15,0 35 1,0 23-16,-12 11 15,-23 47 1,11-24-16,1-34 16,23-81-16</inkml:trace>
          <inkml:trace contextRef="#ctx0" brushRef="#br0" timeOffset="-114004.4144">-27564-405 0,'0'0'16,"-36"24"-16,-11 10 16,-23 12-1,11-11-15,12 0 16,11-1-1,13 1-15,-1 0 16,12-1 0,1 1-16,-1 11 15,0 1-15,0-13 16,0 1 0,1 0-1,-13-12 1,1-12-16,-13-11 15,-11 0 1,-12-23-16,24 0 16,-1-12-1,13-11-15,23-46 16,23 22 0,25 1-16,-1 0 15,-12 46-15,-35 23 16</inkml:trace>
        </inkml:traceGroup>
        <inkml:traceGroup>
          <inkml:annotationXML>
            <emma:emma xmlns:emma="http://www.w3.org/2003/04/emma" version="1.0">
              <emma:interpretation id="{2C476696-C7AD-4628-9E42-30DD9EB705EC}" emma:medium="tactile" emma:mode="ink">
                <msink:context xmlns:msink="http://schemas.microsoft.com/ink/2010/main" type="inkWord" rotatedBoundingBox="4072,1688 1818,1668 1831,87 4085,10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13135.7571">-28954 116 0,'0'0'0,"0"0"16,11 11-1,13-11-15,11 0 16,13-11-16,-13-1 15,0-11 1,-11 11-16,-1-11 16,1-11-1,-12 10-15,-1 1 16,-11 12-16,0-1 16,0 12-1,0 0-15,-23 12 16,-12 11-1,-24 12-15,-12-1 16,0 12 0,12-11-16,0 0 15,-11-1-15,11-10 16,0-1 0,12-12-16,0-11 15,11-11 1,13-1-16,11-11 15,0 0-15,12-12 16,24-11 0,-1 23-16,1 0 15,0 11 1,-13 12-16,1 0 16,0 12-1,-12 11-15,-12 23 16,-11 12-16,-13-23 15,-11 11 1,0-12-16,0-10 16,12-13-1,11-11-15,-11-11 16,11-1-16,0-11 16,13 0-1,-1 11-15,0 1 16,0-1-1,12 12-15,0 0 16,-11 12 0,-25 11-16,-11 11 15,0-10-15,-12 10 16,12-11 0,12 0-16,23-11 15,12-12 1</inkml:trace>
          <inkml:trace contextRef="#ctx0" brushRef="#br0" timeOffset="-112968.2052">-29425-277 0,'23'-12'15,"24"-23"-15,59-11 16,47-12-16,-11 12 15,-36 0 1,-106 46-16</inkml:trace>
          <inkml:trace contextRef="#ctx0" brushRef="#br0" timeOffset="-111853.5291">-29873-1006 0,'0'0'0,"0"0"16,0 0-16,0 0 15,-35 35 1,-13 0-16,-10 11 16,-1-11-16,12-1 15,-1 1 1,13 0-16,12-12 16,11 0-1,0 0-15,12-11 16,0-1-1,12 12-15,0 0 16,11 1-16,1-1 16,-13-12-1,-11 1-15,0-1 16,-11 12 0,-13 1-16,-11-1 15,-36 0-15,-47 0 16,0-23-1,24 0-15,12-12 16,11 1 0,12-12-16,24 0 15,11-12 1,13 12-16,11-23 16,23-1-16,12 1 15,1 0 1,23 0-16,0 23 15,-59 23 1</inkml:trace>
          <inkml:trace contextRef="#ctx0" brushRef="#br0" timeOffset="-112426.4287">-30297 173 0,'0'0'15,"0"0"1,0 0-16,12 12 15,-1-12-15,1 0 16,12-12 0,11 1-16,0-12 15,-11 0 1,-12-1-16,0 13 16,-12-1-1,0 1-15,0 11 16,-12 0-16,-12 11 15,-11 24 1,-24 23-16,0 0 16,0-12-1,12-12-15,0-10 16,12-13-16,11-11 16,0-11-1,1-13-15,11 1 16,0-11-1,12-24-15,12-23 16,23 0-16,24-35 16,-12 24-1,1 34-15,-48 58 16</inkml:trace>
          <inkml:trace contextRef="#ctx0" brushRef="#br0" timeOffset="-111645.9937">-30745-1029 0,'0'0'0,"59"-11"15,35-12-15,24 0 16,35-24 0,12 13-16,-165 34 15</inkml:trace>
          <inkml:trace contextRef="#ctx0" brushRef="#br0" timeOffset="-110798.2535">-30285 127 0,'0'0'0,"0"0"16,0 0-16,0 0 15,0 12 1,0-12-16,0 11 16,0 1-1,0-1-15,0 1 16,0-12-1,11 11-15,1-11 16,0 0-16,12-11 16,-1-1-1,12 1-15,1-12 16,-13 11 0,1-11-16,-12 0 15,-1 11-15,-11 12 16,0 0-1,-11 0-15,-13 0 16,1 0 0,-1 12-16,0-1 15,1 13-15,23-24 16</inkml:trace>
          <inkml:trace contextRef="#ctx0" brushRef="#br0" timeOffset="-109884.1848">-30297 127 0,'0'0'0,"0"0"16,0 12-1,0-1-15,0 12 16,0 0-16,12 1 16,-1-13-1,1 1-15,12-1 16,-1 1 0,13-12-16,-1 0 15,0-12 1,-11 1-16,-1-1 15,1-11-15,-12 0 16,0 0 0,-12 11-16,-12 1 15,0-1-15,0 1 16,0 11 0,1 0-16,-1 0 15,12 0 1</inkml:trace>
        </inkml:traceGroup>
      </inkml:traceGroup>
    </inkml:traceGroup>
  </inkml:traceGroup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1:26.6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51FEA9-EE18-4A81-A3D2-0D7310363460}" emma:medium="tactile" emma:mode="ink">
          <msink:context xmlns:msink="http://schemas.microsoft.com/ink/2010/main" type="writingRegion" rotatedBoundingBox="1211,9247 3440,9247 3440,11200 1211,11200"/>
        </emma:interpretation>
      </emma:emma>
    </inkml:annotationXML>
    <inkml:traceGroup>
      <inkml:annotationXML>
        <emma:emma xmlns:emma="http://www.w3.org/2003/04/emma" version="1.0">
          <emma:interpretation id="{4AD1350D-D769-437C-AC8B-0CD64998FBDA}" emma:medium="tactile" emma:mode="ink">
            <msink:context xmlns:msink="http://schemas.microsoft.com/ink/2010/main" type="paragraph" rotatedBoundingBox="1211,9247 3440,9247 3440,11200 1211,11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9D11CD-3653-4BAF-BFE4-6D92A606FCE8}" emma:medium="tactile" emma:mode="ink">
              <msink:context xmlns:msink="http://schemas.microsoft.com/ink/2010/main" type="line" rotatedBoundingBox="1211,9247 3440,9247 3440,11200 1211,11200"/>
            </emma:interpretation>
          </emma:emma>
        </inkml:annotationXML>
        <inkml:traceGroup>
          <inkml:annotationXML>
            <emma:emma xmlns:emma="http://www.w3.org/2003/04/emma" version="1.0">
              <emma:interpretation id="{F4D978CC-3A39-406D-B923-E4424A1BD377}" emma:medium="tactile" emma:mode="ink">
                <msink:context xmlns:msink="http://schemas.microsoft.com/ink/2010/main" type="inkWord" rotatedBoundingBox="1211,11189 1226,11189 1226,11200 1211,11200"/>
              </emma:interpretation>
              <emma:one-of disjunction-type="recognition" id="oneOf0">
                <emma:interpretation id="interp0" emma:lang="" emma:confidence="0">
                  <emma:literal>?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$</emma:literal>
                </emma:interpretation>
              </emma:one-of>
            </emma:emma>
          </inkml:annotationXML>
          <inkml:trace contextRef="#ctx0" brushRef="#br0">-354 1942 0,'0'0'0,"0"0"16,0 11 0,0-11-16</inkml:trace>
          <inkml:trace contextRef="#ctx0" brushRef="#br0" timeOffset="-177.8314">1860 0 0,'0'0'16,"0"0"-16,0 0 16,-11 23-1,-37 46-15,-46 47 16,-24 23 0,-58 103-16,-1-68 15,24-47-15,-24 12 16,-23-24-1,35-46-15,12-22 16,0-24 0,35-23-16,59-23 15,24-12-15,11-23 16,48-34 0,58-35-16,24-12 15,59 0 1,12 24-16,-48 57 15,-34 35-15,-37 23 16,-22 11 0,-1 36-16,-23 45 15,-24 0 1,-23 1-16,-36 23 16,-58 34-1,11-23-15,118-127 16</inkml:trace>
        </inkml:traceGroup>
      </inkml:traceGroup>
    </inkml:traceGroup>
  </inkml:traceGroup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3:02.2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57D32D-63FF-4919-A7F9-4F99F198DBDE}" emma:medium="tactile" emma:mode="ink">
          <msink:context xmlns:msink="http://schemas.microsoft.com/ink/2010/main" type="writingRegion" rotatedBoundingBox="33267,1728 23784,1740 23782,110 33265,99"/>
        </emma:interpretation>
      </emma:emma>
    </inkml:annotationXML>
    <inkml:traceGroup>
      <inkml:annotationXML>
        <emma:emma xmlns:emma="http://www.w3.org/2003/04/emma" version="1.0">
          <emma:interpretation id="{51DD92ED-BB73-4816-819F-724885D08EE2}" emma:medium="tactile" emma:mode="ink">
            <msink:context xmlns:msink="http://schemas.microsoft.com/ink/2010/main" type="paragraph" rotatedBoundingBox="33267,1728 23784,1740 23782,110 33265,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F67D8-44EB-4FA4-80F2-ABE877DAF856}" emma:medium="tactile" emma:mode="ink">
              <msink:context xmlns:msink="http://schemas.microsoft.com/ink/2010/main" type="line" rotatedBoundingBox="33267,1728 23784,1740 23782,110 33265,99"/>
            </emma:interpretation>
          </emma:emma>
        </inkml:annotationXML>
        <inkml:traceGroup>
          <inkml:annotationXML>
            <emma:emma xmlns:emma="http://www.w3.org/2003/04/emma" version="1.0">
              <emma:interpretation id="{002FB279-C396-46EC-A066-AB77AF537A72}" emma:medium="tactile" emma:mode="ink">
                <msink:context xmlns:msink="http://schemas.microsoft.com/ink/2010/main" type="inkWord" rotatedBoundingBox="33267,1584 30651,1587 30649,406 33266,4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365-248 0,'0'0'0,"0"0"16,0 0 0,0 0-16,0 0 15,0 0 1,0 0-16,0 12 16,12 34-1,0 58-15,-1 35 16,25 57-16,23 82 15</inkml:trace>
          <inkml:trace contextRef="#ctx0" brushRef="#br0" timeOffset="1061.244">-377-144 0,'0'0'15,"0"0"-15,0 0 16,0 0-16,0 0 16,0 0-1,0 0-15,12 12 16,-12 34-1,0 12-15,-24 23 16,-11 0 0,-12-12-16,0 0 15,-12 1-15,59-70 16</inkml:trace>
          <inkml:trace contextRef="#ctx0" brushRef="#br0" timeOffset="-454.5232">0 6 0,'0'0'0,"0"0"16,23 0-16,13 0 15,11 0 1,12 0-16,23 0 15,24 0 1,12 0-16,-24 12 16,1 11-16,-95-23 15</inkml:trace>
          <inkml:trace contextRef="#ctx0" brushRef="#br0" timeOffset="1524.4983">-872 307 0,'0'0'15,"0"0"1,0 0-16,0 0 16,-12 0-16,1 0 15,-13-12 1,12 1-16,-11-1 16,11 1-1,0-12-15,12 11 16,12-11-1,0 0-15,11 0 16,13 0 0,-1-1-16,-11 24 15,-13 0-15,1 12 16,-12 11 0,0 12-16,-12 0 15,-11-1 1,-24 12-16,-24 12 15,0-23-15,1 11 16,70-46 0</inkml:trace>
          <inkml:trace contextRef="#ctx0" brushRef="#br0" timeOffset="2086.9743">-860-236 0,'0'0'0,"0"0"16,0 0-1,0 11-15,-24 24 16,-23 11-1,-23 12-15,-13-12 16,24-11-16,12-12 16,0 0-1,23-11-15,1-1 16,-1-11 0,13 0-16,-1 0 15,12 0 1,-12 12-16,12-1 15,-12 12-15,0 12 16,1 0 0,-1 11-16,-12 0 15,-11-11 1,-12 0-16,-12-1 16,-12-11-16,1-11 15,11-12 1,0-12-16,12 1 15,0-12 1,23 0-16,0-12 16,24-34-1,12-24-15,24 12 16,46-11-16,24 22 16,-106 70-1</inkml:trace>
          <inkml:trace contextRef="#ctx0" brushRef="#br0" timeOffset="2471.6569">-1331-294 0,'0'0'0,"0"0"15,23-12-15,1-11 16,11-11 0,12-24-16,-23 12 15,-1-1 1,-11 1-16,-12 12 16,-12 10-1,-11 1-15,-12 12 16,-13 11-16,-10 11 15,-1 24 1,0 0-16,12-1 16,23 13-1,24-13-15,12 1 16,11 0-16,25-1 16,81 24-1,-129-58-15</inkml:trace>
        </inkml:traceGroup>
        <inkml:traceGroup>
          <inkml:annotationXML>
            <emma:emma xmlns:emma="http://www.w3.org/2003/04/emma" version="1.0">
              <emma:interpretation id="{F23C1FFD-7E86-442F-BA98-28264590FF68}" emma:medium="tactile" emma:mode="ink">
                <msink:context xmlns:msink="http://schemas.microsoft.com/ink/2010/main" type="inkWord" rotatedBoundingBox="30110,1510 26517,1515 26515,107 30108,1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30.7354">-3028 168 0,'0'0'0,"0"0"16,0 0-16,0 0 15,0 0 1,0 0-16,12-11 16,12-24-1,-1 0-15,25-11 16,10 0-16,1 11 16,0 1-1,-12 10-15,0 1 16,-11 12-1,-13-1-15,1 12 16,-1 0-16,1 0 16,-12 12-1,0 11-15,-12 12 16,-12 11 0,-12 12-16,-11-1 15,-24 1-15,-23-12 16,-1-11-1,12-12-15,24-11 16,0-12 0,0-12-16,12 1 15,-1-12 1,13-1-16,11-10 16,0 11-1,0-1-15,12 13 16,0 11-16,0 0 15,0 0 1,0 0-16,-11 11 16,-13 1-1,-11 11-15,-12 0 16,0 0-16,-24 1 16,24-1-1,11-12-15,36-11 16</inkml:trace>
          <inkml:trace contextRef="#ctx0" brushRef="#br0" timeOffset="3412.9461">-2945-514 0,'0'0'16,"0"0"-16,12 12 16,-12-12-1</inkml:trace>
          <inkml:trace contextRef="#ctx0" brushRef="#br0" timeOffset="4213.5848">-3298-456 0,'0'0'16,"0"0"-16,0 0 16,0 0-1</inkml:trace>
          <inkml:trace contextRef="#ctx0" brushRef="#br0" timeOffset="4063.5479">-3640-40 0,'0'0'16,"0"0"-16,0 0 15,0 0 1,0 0-16,0 0 15,0 0-15,0-11 16,12-1 0,0-11-16,-1 0 15,13 11 1,11 1-16,-11-1 16,11 12-16,-23 0 15,-12 0 1,0 0-16,0 23 15,-12 12 1,-11 11-16,-13 0 16,1 1-1,0-13-15,11 1 16,0-12-16,13 0 16,-1 0-1,0 1-15,0-1 16,0 0-1,12 0-15,-11 0 16,-1 12 0,0-12-16,-23 11 15,-1-22-15,-11 0 16,0-12 0,0-12-16,0 0 15,12-11 1,-1 0-16,13 0 15,11-12 1,12-11-16,12-12 16,23 1-16,36-13 15,-1 12 1,-70 58-16</inkml:trace>
          <inkml:trace contextRef="#ctx0" brushRef="#br0" timeOffset="7615.191">-4135-953 0,'0'0'15,"-12"12"1,-11 22-16,-36 24 16,-35 23-1,-12 0-15,23-12 16,24-11-16,0-12 16,24-11-1,12-12-15,-1 0 16,24-23-1</inkml:trace>
          <inkml:trace contextRef="#ctx0" brushRef="#br0" timeOffset="7862.6077">-4323-907 0,'0'0'16,"0"0"0,0 0-16,-12 12 15,-23 11 1,-13 0-16,-10 12 16,-1 11-16,-12 12 15,-11 23 1,82-81-16</inkml:trace>
          <inkml:trace contextRef="#ctx0" brushRef="#br0" timeOffset="7241.1765">-5313 342 0,'0'0'15,"0"0"-15,0 0 16,0 0-1,0 0-15,0-12 16,-12 1-16,12-1 16,0-11-1,0-12-15,12 1 16,12-1 0,11 0-16,0 12 15,13 11-15,-1 1 16,0 11-1,-12 11-15,-11 13 16,-12-1 0,-1 0-16,-11-12 15,-11 13 1,-13-1-16,-11 0 16,-1-12-1,1 1-15,0-12 16,-1 0-16,13 0 15,-1-12 1,1-22-16,-1-24 16,24-12-1,0-10-15,12-1 16,0 11 0,-1 24-16,13-12 15,-1 12-15,-11 11 16,-12 35-1</inkml:trace>
          <inkml:trace contextRef="#ctx0" brushRef="#br0" timeOffset="8858.3864">-5348-363 0,'0'0'0,"0"0"16,0 0 0,-12 11-16,-11 1 15,-1 11-15,-11 0 16,-1 0 0,13-11-16,-13-1 15,13 1 1,11-1-16,0 1 15,1-1 1,-1 1-16,0 11 16,-12 12-1,1 11-15,-12 12 16,-1 0-16,1-12 16,11-12-1,-11 1-15,0-12 16,-13 0-1,1-23-15,0-11 16,12-12-16,11-12 16,1-23-1,35 0-15,23-11 16,0 11 0,12 12-16,12 0 15,0 34-15,-59 12 16</inkml:trace>
          <inkml:trace contextRef="#ctx0" brushRef="#br0" timeOffset="8347.2274">-5737 295 0,'0'0'16,"0"0"-16,0 0 15,0 0-15,0 0 16,0 0-1,0 0-15,0 0 16,0-11 0,0-1-16,0 1 15,12-12 1,12 0-16,11-1 16,-12 13-16,1 11 15,-12 0 1,-12 0-16,0 0 15,0 11 1,-12 13-16,-23 10 16,-12 1-16,-1 0 15,-11-1 1,-11 12-16,-1-11 16,12-12-1,59-23-15</inkml:trace>
        </inkml:traceGroup>
        <inkml:traceGroup>
          <inkml:annotationXML>
            <emma:emma xmlns:emma="http://www.w3.org/2003/04/emma" version="1.0">
              <emma:interpretation id="{9FEED7C9-4B1C-4ECC-AE5A-9801D4D24050}" emma:medium="tactile" emma:mode="ink">
                <msink:context xmlns:msink="http://schemas.microsoft.com/ink/2010/main" type="inkWord" rotatedBoundingBox="26175,1737 23784,1740 23782,337 26173,3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75.2023">-6679 203 0,'0'0'0,"23"0"15,13-12 1,23 1-16,11-1 16,-11 12-1,-59 0-15</inkml:trace>
          <inkml:trace contextRef="#ctx0" brushRef="#br0" timeOffset="9751.701">-6950 665 0,'0'0'15,"0"0"-15</inkml:trace>
          <inkml:trace contextRef="#ctx0" brushRef="#br0" timeOffset="9565.288">-7421 110 0,'0'0'15,"11"-11"1,25-12-16,23-35 15,0 12-15,11 0 16,-11 11 0,0 12-16,-24 11 15,-11 12 1,-12 12-16,0 22 31,-36 59-15,-11-24-16,-13 1 15,-46 22-15,0-11 16,12 0 0,-1 0-16,1 0 15,11-35 1,71-46-16</inkml:trace>
          <inkml:trace contextRef="#ctx0" brushRef="#br0" timeOffset="10558.3113">-7421-722 0,'0'0'16,"0"0"-16,0 0 15,11 12 1,1 23-16,-12 22 16,0 13-16,-12-12 15,1-12 1,-13 0-16,-11 12 15,-12 0 1,-24 11-16,-23-11 16,-12-12-16,23-23 15,1-11 1,11-24-16,12 0 16,0-11-1,12 0-15,24 0 16,-1 0-1,24-12-15,0-11 16,24 0-16,11 0 16,12-1-1,12 1-15,-59 46 16</inkml:trace>
          <inkml:trace contextRef="#ctx0" brushRef="#br0" timeOffset="10086.8545">-7598 145 0,'0'0'0,"0"0"15,12 0 1,0 12-16,-1-1 15,1 1 1,-12-1-16,0 1 16,-12 11-1,1 0-15,-25 23 16,-23 1-16,0-1 16,59-46-1</inkml:trace>
          <inkml:trace contextRef="#ctx0" brushRef="#br0" timeOffset="10708.4167">-7692-537 0,'0'0'0,"0"0"16,0 0-16</inkml:trace>
          <inkml:trace contextRef="#ctx0" brushRef="#br0" timeOffset="12745.2944">-8694-51 0,'0'0'15,"0"0"1,0 0-16,0 11 16,-11 1-16,-1-1 15,0-11 1,0 0-16,1 0 16,-1 0-1,0-11-15,0-1 16,12-11-16,0 0 15,0 11 1,12 1-16,0-1 16,0 1-1,-12 11-15,0 0 16,11 11 0,1 1-16,-12-1 15,0 13-15,0 22 16,0-46-1</inkml:trace>
          <inkml:trace contextRef="#ctx0" brushRef="#br0" timeOffset="13236.0614">-8776 330 0,'0'0'16,"0"0"-1,-12 12-15,12-12 16,-12 0 0,1 0-16,-1 0 15,12 0-15,0 0 16,0 0-1,12-12-15,-1 1 16,13-1 0,0 0-16,-13 12 15,13 0-15,-12 0 16,-12 0 0,0 0-16,0 0 15,0 12 1,0-12-16</inkml:trace>
        </inkml:traceGroup>
      </inkml:traceGroup>
    </inkml:traceGroup>
  </inkml:traceGroup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6:56.9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437684-B45C-46A0-A48E-776CD1C36621}" emma:medium="tactile" emma:mode="ink">
          <msink:context xmlns:msink="http://schemas.microsoft.com/ink/2010/main" type="inkDrawing" rotatedBoundingBox="1940,1848 2344,6661 2019,6688 1615,1875" semanticType="verticalRange" shapeName="Line">
            <msink:sourceLink direction="with" ref="{0B0D3703-6325-42F9-9DC8-9FDC1C64390A}"/>
            <msink:sourceLink direction="with" ref="{60BCA727-D069-4B37-A9E4-84A9DD91233F}"/>
            <msink:sourceLink direction="with" ref="{A554461E-E80E-43A8-AEC2-E4AA0FD3269E}"/>
            <msink:destinationLink direction="with" ref="{73B5DE00-35DA-4C11-8033-A5EBB927DCDF}"/>
          </msink:context>
        </emma:interpretation>
      </emma:emma>
    </inkml:annotationXML>
    <inkml:trace contextRef="#ctx0" brushRef="#br0">145 0 0,'0'0'15,"0"0"1,0 0-16,0 0 16,0 0-16,0 0 15,0 0 1,0 0-16,0 0 16,12 12-1,0 11-15,12 49 16,0 11-16,-11 35 15,-13 84 1,-13-36-16,1-23 16,-24 11-1,12-35-15,12-13 16,-12-23-16,-1-11 16,1-25-1,0-11-15,12-24 16,0-1-1,0 1-15,12-12 16,0 0 0,0 0-16,0 0 15,0 0-15,0 0 16,12 12 0,0 0-16,12 12 15,0 11 1,0 13-16,13 35 15,-1 24-15,0-12 16,-11 0 0,-1 23-16,0 48 15,0 12 1,0-11-16,0 46 16,-11-11-1,11 0-15,-24 23 16,0-47-16,24 36 15,-12-13 1,0-58-16,0 23 16,0-24-1,0-11-15,1-36 16,-1 0 0,-12-95-16</inkml:trace>
  </inkml:traceGroup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7:21.6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435D58-C53B-4D8E-9439-0E3870708483}" emma:medium="tactile" emma:mode="ink">
          <msink:context xmlns:msink="http://schemas.microsoft.com/ink/2010/main" type="writingRegion" rotatedBoundingBox="1639,1690 22214,1274 22555,18130 1979,18546"/>
        </emma:interpretation>
      </emma:emma>
    </inkml:annotationXML>
    <inkml:traceGroup>
      <inkml:annotationXML>
        <emma:emma xmlns:emma="http://www.w3.org/2003/04/emma" version="1.0">
          <emma:interpretation id="{D2194A35-3D9A-4CF8-82CE-0A811EFBC6D4}" emma:medium="tactile" emma:mode="ink">
            <msink:context xmlns:msink="http://schemas.microsoft.com/ink/2010/main" type="paragraph" rotatedBoundingBox="2986,1515 20662,1317 20679,2797 3003,2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0E6DD7-B9A6-41FA-AD0D-378FFDF82566}" emma:medium="tactile" emma:mode="ink">
              <msink:context xmlns:msink="http://schemas.microsoft.com/ink/2010/main" type="inkBullet" rotatedBoundingBox="2993,2092 4050,2080 4059,2838 3001,2849"/>
            </emma:interpretation>
          </emma:emma>
        </inkml:annotationXML>
        <inkml:trace contextRef="#ctx0" brushRef="#br0">255 179 0,'0'0'16,"0"0"0,0 0-16,0-12 15,0-11-15,0-1 16,0 0 0,0 0-16,-12 1 15,-1-1 1,1 12-16,0 0 15,-12 12 1,0 12-16,-12 0 16,-1 12-16,1-1 15,12 13 1,12-12-16,0-1 16,12 1-1,12 0-15,0-12 16,24 0-16,0 0 15,1-12 1,-1-12-16,0 0 16,13-12-1,-13 0-15,0-11 16,-12-1 0,1 1-16,-13 11 15,0 12-15,-12 0 16,0 12-1,0 0-15,0 0 16,0 0 0,0 12-16,0 24 15,0 11-15,0 24 16,0-11 0,12-1-16,12 0 15,0-11 1,0-13-16,13-11 15,-37-24-15</inkml:trace>
        <inkml:trace contextRef="#ctx0" brushRef="#br0" timeOffset="9520.2279">412 84 0,'0'0'0,"0"0"15,0 0-15,0 0 16,0 0-1,0 0-15,0 0 16,0 0 0,0-12-16,-12 1 15,0-1 1,0 0-16,-13 0 16,1 0-16,0 0 15,0 12 1,-12 0-16,11 0 15,-11 0 1,0 12-16,36-12 16</inkml:trace>
        <inkml:trace contextRef="#ctx0" brushRef="#br0" timeOffset="1439.8481">835 250 0,'0'0'15,"0"0"1,0 0-16,0 0 16,0 0-1,0 0-15,0 12 16,0 12-16,0 23 16,0 13-1,0-1-15,0-11 16,0-1-1,12-11-15,-12-1 16,0-11 0,0 0-16,0-12 15,0-1-15,12 13 16,-12-24 0</inkml:trace>
        <inkml:trace contextRef="#ctx0" brushRef="#br0" timeOffset="1814.5247">992 286 0,'0'0'0,"0"0"16,0 0-16,0 0 16,0 0-1,0 0-15,0 0 16,0 12-1,13 12-15,-1 23 16,0 24-16,-12 0 16,12 13-1,0-13-15,0 12 16,-12-83 0</inkml:trace>
      </inkml:traceGroup>
      <inkml:traceGroup>
        <inkml:annotationXML>
          <emma:emma xmlns:emma="http://www.w3.org/2003/04/emma" version="1.0">
            <emma:interpretation id="{0B0D3703-6325-42F9-9DC8-9FDC1C64390A}" emma:medium="tactile" emma:mode="ink">
              <msink:context xmlns:msink="http://schemas.microsoft.com/ink/2010/main" type="line" rotatedBoundingBox="4627,1496 20662,1317 20679,2797 4643,2977">
                <msink:destinationLink direction="with" ref="{E3437684-B45C-46A0-A48E-776CD1C366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2F23D9F-029D-42B5-B204-08209BD573F3}" emma:medium="tactile" emma:mode="ink">
                <msink:context xmlns:msink="http://schemas.microsoft.com/ink/2010/main" type="inkWord" rotatedBoundingBox="4630,1809 5460,1800 5474,2968 4643,29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44.2073">1815 84 0,'0'0'0,"0"0"16,0 0 0,0 0-16,0 0 15,0 0 1,-12 0-16,0 0 15,-12 0-15,-1 0 16,1 0 0,0-12-16,12 1 15,0-1 1,12 0-16,0-12 16,0-12-1,24-11-15,0 11 16,0 1-16,1 11 15,-1 12 1,-12 12-16,0 0 16,0 12-1,0 24-15,0 35 16,-12 0-16,-12 12 16,-12 12-1,0 12-15,-13-24 16,1-12-1,12-23-15,0-13 16,12-23-16,0 0 16,12-12-1,0 0-15</inkml:trace>
          <inkml:trace contextRef="#ctx0" brushRef="#br0" timeOffset="3635.6487">2069-284 0,'0'0'16,"0"0"-1,0 0-15,0 0 16,0 0 0,0 0-16,0 0 15,-12 12-15,0 0 16,-12 24-1,-1 11-15,-11 13 16,12-1 0,0-12-16,-1 1 15,1-13 1,12-11-16,12 12 16,12-1-16,12 1 15,13 0 1,23-1-16,25-11 15,12 0 1,-97-24-16</inkml:trace>
          <inkml:trace contextRef="#ctx0" brushRef="#br0" timeOffset="6085.7332">2395 262 0,'0'0'0,"0"0"15,0 0-15,0 0 16,0 12 0,13 36-16,-1 35 15,0 12-15,0 11 16,0 25 0,12 11-16,-24-142 15</inkml:trace>
        </inkml:traceGroup>
        <inkml:traceGroup>
          <inkml:annotationXML>
            <emma:emma xmlns:emma="http://www.w3.org/2003/04/emma" version="1.0">
              <emma:interpretation id="{32D4B92E-1276-49C7-85A0-2BC367D0D23C}" emma:medium="tactile" emma:mode="ink">
                <msink:context xmlns:msink="http://schemas.microsoft.com/ink/2010/main" type="inkWord" rotatedBoundingBox="6101,2103 6561,2098 6564,2432 6104,24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21.053">3109 191 0,'0'0'16,"0"0"-16,0 0 15,0 0 1,0 0-16,12 0 16,12 0-1,25 0-15,-1-12 16,13 0-16,-1 12 15,-12 0 1,1 0-16,-13 0 16,-12 0-1,1 0-15,-13 0 16,0 0-16,-12 0 16</inkml:trace>
          <inkml:trace contextRef="#ctx0" brushRef="#br0" timeOffset="12126.8527">3278 13 0,'0'0'0,"0"0"16,0 0 0,0 0-16,0 0 15,13 12 1,-1 0-16,0 12 16,12 11-16,0 24 15,0 1 1,0-1-16,13 12 15,-37-71 1</inkml:trace>
        </inkml:traceGroup>
        <inkml:traceGroup>
          <inkml:annotationXML>
            <emma:emma xmlns:emma="http://www.w3.org/2003/04/emma" version="1.0">
              <emma:interpretation id="{0E9F2559-3A02-4394-9BB2-8EEEFD1C5BDB}" emma:medium="tactile" emma:mode="ink">
                <msink:context xmlns:msink="http://schemas.microsoft.com/ink/2010/main" type="inkWord" rotatedBoundingBox="7297,2033 8782,2017 8788,2586 7303,26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74.0621">5371 144 0,'0'0'16,"0"0"-16,0 0 15,0 0-15,12-12 16,12 0 0,0 0-16,1 0 15,-1 0 1,0 12-16,0 12 16,0 0-16,-12 12 15,1-1 1,-13 1-16,0 12 15,-13 11 1,1 1-16,-12-1 16,0 1-16,0-13 15,12-11 1,0-12-16,12 0 16,0-12-1,12 12-15,12-12 16,24 0-1,37-12-15,0 0 16,-1 0-16,-84 12 16</inkml:trace>
          <inkml:trace contextRef="#ctx0" brushRef="#br0" timeOffset="15690.7266">4730 72 0,'0'0'0,"0"0"15,0 0-15,0 0 16,0-11 0,0-1-16,0-12 15,-12 0-15,0 12 16,0 0 0,-13 1-16,1-1 15,-12 0 1,-12 12-16,11 12 15,1 0 1,0 11-16,-1 13 16,1 0-16,12-1 15,0 13 1,12-13-16,0 1 16,12-1-1,0-11-15,12-12 16,0 0-1,0-12-15,12 0 16,12-12-16,1-12 16,11 1-1,0-13-15,-11-12 16,-13 13 0,0-1-16,-12 13 15,0 11-15,0 0 16,-12 12-1,0 0-15,12 12 16,0 11 0,13 1-16,-1 0 15,0 0-15,12 11 16,-36-35 0</inkml:trace>
          <inkml:trace contextRef="#ctx0" brushRef="#br0" timeOffset="16261.4806">5008 96 0,'0'0'0,"0"0"16,0 0 0,0 0-16,0 12 15,12 12 1,0 11-16,0 13 16,0 11-16,1-11 15,-1-1 1,12-11-16,-12-13 15,0 1 1,-12-24-16</inkml:trace>
        </inkml:traceGroup>
        <inkml:traceGroup>
          <inkml:annotationXML>
            <emma:emma xmlns:emma="http://www.w3.org/2003/04/emma" version="1.0">
              <emma:interpretation id="{ED40BAA3-F68A-4693-9B1A-299867B3F2E6}" emma:medium="tactile" emma:mode="ink">
                <msink:context xmlns:msink="http://schemas.microsoft.com/ink/2010/main" type="inkWord" rotatedBoundingBox="9331,1973 12230,1940 12238,2684 9339,27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064.8301">6810-94 0,'0'0'15,"0"0"-15,0 0 16,0 0-16,0 0 15,0 0 1,0 0-16,-12 0 16,-12 12-1,0 12-15,-13 11 16,1 1 0,12 0-16,0-1 15,0-11-15,12 0 16,-1-1-1,13 13-15,13-12 16,11 11 0,0-11-16,36 0 15,13 0-15,0-1 16,-73-23 0</inkml:trace>
          <inkml:trace contextRef="#ctx0" brushRef="#br0" timeOffset="20577.8311">7101 239 0,'0'0'16,"0"0"-16,0 0 15,0 0 1,0 0-16,0 0 16,0 0-1,12-12-15,0 0 16,0 0 0,0 12-16,12 0 15,0 0-15,-12 0 16,0 12-1,1 0-15,-1 11 16,-12 13 0,-12 23-16,-1 1 15,-11-13-15,-12 1 16,12-13 0,-12-11-16,11 0 15,1-12 1,12-1-16,12-11 15,0 0-15,0 0 16,12 0 0,0 12-16,12-12 15,13 0 1,-1 0-16,12 0 16,-48 0-1</inkml:trace>
          <inkml:trace contextRef="#ctx0" brushRef="#br0" timeOffset="20893.8588">7633 274 0,'0'0'15,"0"0"-15,0 0 16,12 0 0,12 0-16,0 0 15,25 0 1,-1-12-16,0 0 15,1 12-15,-1 12 16,-48-12 0</inkml:trace>
          <inkml:trace contextRef="#ctx0" brushRef="#br0" timeOffset="21170.9648">7766 61 0,'0'0'0,"0"0"16,0 11-1,0 13-15,0 0 16,12 23-1,0 1-15,0-1 16,0 1 0,0-1-16,0 1 15,-12-48-15</inkml:trace>
          <inkml:trace contextRef="#ctx0" brushRef="#br0" timeOffset="21493.8743">8395 286 0,'0'0'0,"0"0"16,12 12-1,-12-12-15</inkml:trace>
          <inkml:trace contextRef="#ctx0" brushRef="#br0" timeOffset="19622.6491">6580 120 0,'0'0'0,"0"0"15,0 0 1,0 0-16,-12 0 16,-12 0-16,-12 0 15,0-12 1,-13 0-16,13 0 15,12-11 1,12 11-16,0-12 16,12 0-16,0 0 15,12 1 1,12-1-16,0 0 16,0 12-1,0 1-15,1 11 16,-1 0-16,0 11 15,0 13 1,-12 12-16,-12 11 16,-12 13-1,-12 11-15,-12 12 16,-1-24 0,13-11-16,0-13 15,0-11-15,12 0 16,0-12-1,12-12-15</inkml:trace>
          <inkml:trace contextRef="#ctx0" brushRef="#br0" timeOffset="21661.3933">8770 262 0,'0'0'16,"0"0"-16,0 0 15</inkml:trace>
          <inkml:trace contextRef="#ctx0" brushRef="#br0" timeOffset="21820.1073">9229 298 0,'0'0'16,"12"0"-16,-12 0 16</inkml:trace>
        </inkml:traceGroup>
        <inkml:traceGroup>
          <inkml:annotationXML>
            <emma:emma xmlns:emma="http://www.w3.org/2003/04/emma" version="1.0">
              <emma:interpretation id="{087A87CB-0908-444F-A925-C985D690B0D6}" emma:medium="tactile" emma:mode="ink">
                <msink:context xmlns:msink="http://schemas.microsoft.com/ink/2010/main" type="inkWord" rotatedBoundingBox="12791,2333 13420,2326 13421,2347 12792,23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363.0463">10282 239 0,'0'0'0,"0"0"16,0 0-16,12 0 16,0 0-1,0 0-15,0 0 16,0 0 0,12 0-16,-12 0 15,13 0-15,-1 11 16,-24-11-1</inkml:trace>
          <inkml:trace contextRef="#ctx0" brushRef="#br0" timeOffset="22115.8047">9798 250 0,'0'0'15,"0"0"1,0 0-1</inkml:trace>
        </inkml:traceGroup>
        <inkml:traceGroup>
          <inkml:annotationXML>
            <emma:emma xmlns:emma="http://www.w3.org/2003/04/emma" version="1.0">
              <emma:interpretation id="{4D4538F6-BAFA-402B-8C0A-E42FB963AF5D}" emma:medium="tactile" emma:mode="ink">
                <msink:context xmlns:msink="http://schemas.microsoft.com/ink/2010/main" type="inkWord" rotatedBoundingBox="14007,1782 18797,1728 18806,2566 14017,26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208.5859">11165-70 0,'0'0'15,"0"12"1,12 0-1,0 11-15,0 13 16,12 12 0,0-1-16,0 0 15,1-11-15,11 23 16,-12-11 0,0-1-16,-24-47 15</inkml:trace>
          <inkml:trace contextRef="#ctx0" brushRef="#br0" timeOffset="24037.3091">12338 108 0,'0'0'0,"0"0"15,0 0-15,0-12 16,0-12-1,0-11-15,0-1 16,-12 12 0,0-11-16,-13 11 15,-11 0-15,-12 13 16,-13-1 0,1 24-16,-1 11 15,13 1 1,0 12-16,23-13 15,1 13 1,12 0-16,0-13 16,12 1-16,0 0 15,12-1 1,12-11-16,13 0 16,11 0-1,12-12-15,1-12 16,-25 0-1,0 0-15,1-11 16,-13 11-16,0-12 16,-12 12-1,0 0-15,-12 12 16,12-11 0,-12 11-16,0 0 15,12 11 1,1 1-16,-1 24 15,12-1-15,12 13 16,25 11 0,11 1-16,-72-60 15</inkml:trace>
          <inkml:trace contextRef="#ctx0" brushRef="#br0" timeOffset="24568.7568">12604 179 0,'0'0'0,"0"0"16,0 0 0,0 0-16,0 0 15,12 12 1,0 12-16,12 11 15,0 13-15,1-1 16,-1 1 0,0-1-16,0-11 15,0-12 1,-12-13-16,-12-11 16</inkml:trace>
          <inkml:trace contextRef="#ctx0" brushRef="#br0" timeOffset="22884.0861">11019 155 0,'0'0'0,"0"0"16,0 0-1,0 0-15,12 0 16,1 0 0,11 0-16,12 0 15,0 0-15,13 0 16,11 0 0,13 0-16,-13 0 15,1-11 1,-13 11-16,0 0 15,-23 0-15,-25 0 16</inkml:trace>
          <inkml:trace contextRef="#ctx0" brushRef="#br0" timeOffset="25081.6888">12991 191 0,'0'0'16,"0"0"-16,0 0 16,12 12-1,0 12-15,0 11 16,-12 13 0,0-1-16,0 1 15,0-25 1,0 1-16,0-12 15,0-12 1,0 0-16,0 0 16,0-12-16,0-23 15,0 11 1,12-12-16,0 1 16,13-1-1,11 0-15,12 1 16,-11 23-16,11 0 15,-12 12 1,0 12-16,1 0 16,-1 12-1,12 23-15,-11-23 16,-1-1 0,-12 13-16,-24-36 15</inkml:trace>
          <inkml:trace contextRef="#ctx0" brushRef="#br0" timeOffset="26175.4814">13850-82 0,'0'0'16,"0"0"-16,0 0 15,-12 0 1,-1 0-16,-11-12 16,0 0-1,12 1-15,0-13 16,0 0-1,0 0-15,12 12 16,12-11-16,12-1 16,12 12-1,1-12-15,-13 13 16,0 11 0,0 0-16,0 11 15,1 25-15,-1 47 16,-12 12-1,-12-24-15,-12 0 16,-12 12 0,-1-11-16,13-37 15,0 1 1,0-12-16,12-13 16,0-11-16,0 0 15,0 0 1,0 0-16,0 0 15,0-11 1,0-13-16,12-12 16,0 13-16,0-1 15,-12 24 1</inkml:trace>
          <inkml:trace contextRef="#ctx0" brushRef="#br0" timeOffset="28010.545">14261-343 0,'0'0'16,"0"0"-16,0 0 16,0 0-1,0 0-15,0 0 16,0 0 0,0 0-16,0 0 15,0 0-15,0 0 16,0 0-1,0 0-15,0 0 16,0 0 0,0 0-16,0 12 15,-12 0 1,-12 23-16,-13 25 16,-11 11-16,12-12 15,-1-11 1,1-13-16,12 1 15,12 11 1,12-47-16</inkml:trace>
          <inkml:trace contextRef="#ctx0" brushRef="#br0" timeOffset="26717.7851">14152-248 0,'0'0'15,"0"0"1,0 0-16,0 0 16,0-12-16,0 0 15,12 0 1,-12 12-16,0 0 15,0 0 1,0 0-16,0 0 16,0 0-16,0 0 15,0 0 1,0 0-16,0 12 16,-12 12-1,0 23-15,0 1 16,12 11-1,0-11-15,12-13 16,0 1-16,0-12 16,12 11-1,1-11-15,-1-12 16,12 12 0,0-1-16,13 13 15,-49-36 1</inkml:trace>
          <inkml:trace contextRef="#ctx0" brushRef="#br0" timeOffset="27234.1422">14551 49 0,'0'0'0,"12"12"16,-12-1-1,12 13-15,0 12 16,-12-1-1,0-11-15,0 0 16,0-12 0,0 0-16,0-12 15,0 0-15,0 0 16,0 0 0,0 0-16,0 0 15,13-12 1,-1-12-16,0 12 15,12-12-15,0 12 16,0 12 0,1 0-16,-1 12 15,0 12 1,0 12-16,0-1 16,13 13-1,-13-13-15,0 13 16,-24-48-16</inkml:trace>
          <inkml:trace contextRef="#ctx0" brushRef="#br0" timeOffset="28610.3451">15216-177 0,'0'0'16,"0"0"-16,25 0 16,11 0-1,24 0-15,25 0 16,0-12 0,-13 12-16,-11 0 15,-13 0-15,-12 0 16,-36 0-1</inkml:trace>
          <inkml:trace contextRef="#ctx0" brushRef="#br0" timeOffset="28856.8933">15386 84 0,'12'0'16,"36"12"-16,49 0 16,-12 12-16,-1-12 15,13-12 1,-97 0-16</inkml:trace>
        </inkml:traceGroup>
        <inkml:traceGroup>
          <inkml:annotationXML>
            <emma:emma xmlns:emma="http://www.w3.org/2003/04/emma" version="1.0">
              <emma:interpretation id="{ACC3B200-E9B8-4A2A-AC96-A9E68B9AA7E1}" emma:medium="tactile" emma:mode="ink">
                <msink:context xmlns:msink="http://schemas.microsoft.com/ink/2010/main" type="inkWord" rotatedBoundingBox="19443,1331 20662,1317 20678,2683 19459,2697"/>
              </emma:interpretation>
              <emma:one-of disjunction-type="recognition" id="oneOf6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3270.032">17067 108 0,'0'0'0,"0"0"16,0 0-16,0 0 16,0 0-1,0 0-15,0 0 16,0 0-1,0 0-15,0 0 16,0 0-16,0 0 16,0 0-1,0 0-15,-12 0 16,-12 0 0,-13 12-16,1-12 15,-12 0 1,-1 0-16,-11 0 15,12 0-15,-1 0 16,49 0 0</inkml:trace>
          <inkml:trace contextRef="#ctx0" brushRef="#br0" timeOffset="32490.8659">17551 13 0,'0'0'15,"0"0"-15,0 0 16,0 0-1,0 0-15,0 0 16,0 0 0,0 12-16,0 12 15,0 11-15,0 36 16,12 13 0,12 34-16,0-35 15,13-12 1,-1 13-16,-36-84 15</inkml:trace>
          <inkml:trace contextRef="#ctx0" brushRef="#br0" timeOffset="31566.0261">16450-758 0,'0'0'0,"0"0"16,0 0-1,0 0-15,0 12 16,12 23 0,0 25-16,13 11 15,-1 24-15,12 23 16,0 1 0,-12-24-16,1-24 15,-1-12 1,-12-23-16,0 0 15,-12-13 1,0-11-16,0 0 16,0-12-16,0 0 15,0 0 1,0 0-16,0 0 16,12-35-1,0-1-15,12-12 16,13-11-16,-1 12 15,0 11 1,1 12-16,11 12 16,12 12-1,1 12-15,-13 12 16,1 0 0,-1 11-16,-24-11 15,-12 12-15,-12-13 16,-24 13-1,0-12-15,-12 0 16,-1-1 0,-11 1-16,0-12 15,-1 0-15,13 0 16,36-12 0</inkml:trace>
        </inkml:traceGroup>
      </inkml:traceGroup>
    </inkml:traceGroup>
    <inkml:traceGroup>
      <inkml:annotationXML>
        <emma:emma xmlns:emma="http://www.w3.org/2003/04/emma" version="1.0">
          <emma:interpretation id="{D6FF2798-23D8-4E9C-B263-4C4F33645D76}" emma:medium="tactile" emma:mode="ink">
            <msink:context xmlns:msink="http://schemas.microsoft.com/ink/2010/main" type="paragraph" rotatedBoundingBox="2876,3707 21407,3332 21439,4883 2908,52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BCA727-D069-4B37-A9E4-84A9DD91233F}" emma:medium="tactile" emma:mode="ink">
              <msink:context xmlns:msink="http://schemas.microsoft.com/ink/2010/main" type="line" rotatedBoundingBox="2876,3707 21407,3332 21439,4883 2908,5258">
                <msink:destinationLink direction="with" ref="{E3437684-B45C-46A0-A48E-776CD1C366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0279FA-9106-486B-AFC9-CCF95D0167B9}" emma:medium="tactile" emma:mode="ink">
                <msink:context xmlns:msink="http://schemas.microsoft.com/ink/2010/main" type="inkWord" rotatedBoundingBox="2877,3759 5383,3708 5402,4606 2895,46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8507.7595">702 2019 0,'0'0'0,"0"0"16,0 0-16,0 0 16,0 0-1,0 0-15,0 0 16,0 0-1,0 0-15,0 0 16,0 0-16,0 0 16,12-12-1,0 0-15,13 0 16,-1 0 0,0 12-16,12 0 15,0 0-15,-11 12 16,-1 0-1,-12 0-15,0 11 16,-12 25 0,-12-1-16,0 1 15,-12-1 1,-13 1-16,1-1 16,-12-11-1,11-12-15,1-1 16,0 1-16,12-12 15,12 0 1,12-12-16,0 0 16,0 0-1,0 0-15,12 0 16,12 0-16,12 0 16,0 0-1,1 0-15,-1 0 16,0 0-1,-12 0-15,1 0 16,-13 0-16,0 0 16,0 0-1,0 0-15,0 0 16,-12 0 0,0 0-16,12 0 15,-12 0-15,0 0 16,0 0-1,0 0-15,0 0 16</inkml:trace>
          <inkml:trace contextRef="#ctx0" brushRef="#br0" timeOffset="63213.9326">339 2054 0,'0'0'0,"0"0"0,0 0 15,0 0-15,0 0 16,0-12 0,0 0-16,0 1 15,0-13 1,0 12-16,0 0 15,-12 0 1,0-12-16,0 13 16,0-13-16,-12 0 15,0 12 1,-13 0-16,1 1 16,0 11-1,-13 0-15,1 11 16,12 1-1,-1 0-15,13 12 16,0 11-16,12 13 16,0-1-1,12 1-15,12-13 16,0 1 0,12 0-16,0-13 15,13 1-15,-1-12 16,0-12-1,0 0-15,1-24 16,-1 1 0,-12-1-16,0-12 15,1 1 1,-13 11-16,0 0 16,0 0-16,0 1 15,-12 11 1,0 0-16,0 12 15,0 0 1,0 0-16,0 0 16,0 0-16,24 12 15,12 12 1,13 23-16,-1-11 16,13 11-1,-61-47-15</inkml:trace>
          <inkml:trace contextRef="#ctx0" brushRef="#br0" timeOffset="69217.6712">1113 1947 0,'0'0'16,"0"0"-16,0 0 15,0 0 1,0 0-16,0 0 16,0 0-16,0 0 15,0 12 1,0 12-16,0 12 16,0 23-1,12 12-15,1-12 16,-1 1-16,0-25 15,0 1 1,0 0-16,0-13 16,0 1-1,0-12-15,0 0 16,-12 0 0,0-12-16,0 0 15,0 0-15</inkml:trace>
          <inkml:trace contextRef="#ctx0" brushRef="#br0" timeOffset="70073.8924">1791 1983 0,'0'0'0,"0"0"15,0 0-15,-12 0 16,-13 0 0,-11 0-16,0-12 15,0 0 1,11 12-16,13-12 16,0 0-16,0 1 15,12-1 1,0 0-16,12-12 15,0 0 1,12 13-16,1-1 16,11 0-1,-12 12-15,0 0 16,1 12-16,-13 0 16,0 23-1,-12 24-15,-12 13 16,0 11-1,-13-12-15,1-12 16,-12-11-16,12-13 16,-1 1-1,1-12-15,12-12 16,0-1 0,12-11-16</inkml:trace>
          <inkml:trace contextRef="#ctx0" brushRef="#br0" timeOffset="70555.8664">2021 1627 0,'0'0'0,"0"0"16,0 0-16,0 0 16,0 0-1,0 0-15,0 0 16,-13 24-1,1 11-15,-12 1 16,-12 11-16,0 13 16,-1-1-1,1 0-15,12-11 16,12-1 0,0 1-16,12-1 15,12-11 1,0-1-16,12-11 15,0 0-15,0-12 16,1 0 0,11-1-16,0-11 15,-12 12 1,-24-12-16</inkml:trace>
          <inkml:trace contextRef="#ctx0" brushRef="#br0" timeOffset="70862.7184">2238 2066 0,'0'0'16,"0"0"-16,12 24 16,13 23-1,-1 24-15,0-11 16,-12-1 0,0-11-16,0-1 15,12 0-15,1 1 16,-25-48-1</inkml:trace>
        </inkml:traceGroup>
        <inkml:traceGroup>
          <inkml:annotationXML>
            <emma:emma xmlns:emma="http://www.w3.org/2003/04/emma" version="1.0">
              <emma:interpretation id="{B1E9A457-D983-4A71-8D4E-E1BD07D23057}" emma:medium="tactile" emma:mode="ink">
                <msink:context xmlns:msink="http://schemas.microsoft.com/ink/2010/main" type="inkWord" rotatedBoundingBox="6038,3969 6510,3959 6518,4378 6046,438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2455.626">3049 2113 0,'0'0'0,"0"0"16,0 0-16,12 0 15,12 0 1,24-11-16,13-1 15,-1 0 1,1 12-16,-13-12 16,0 0-1,-11 12-15,-13 0 16,0 0-16,0 0 16,-24 0-1</inkml:trace>
          <inkml:trace contextRef="#ctx0" brushRef="#br0" timeOffset="72742.176">3254 1876 0,'0'0'0,"0"0"16,12 12 0,0 0-16,1 12 15,-1 23 1,0 12-16,0 1 16,12-1-16,0 0 15,0-23 1,13 11-16,-37-47 15</inkml:trace>
        </inkml:traceGroup>
        <inkml:traceGroup>
          <inkml:annotationXML>
            <emma:emma xmlns:emma="http://www.w3.org/2003/04/emma" version="1.0">
              <emma:interpretation id="{8E36ECF1-5C9D-4148-8257-7169F708F0F5}" emma:medium="tactile" emma:mode="ink">
                <msink:context xmlns:msink="http://schemas.microsoft.com/ink/2010/main" type="inkWord" rotatedBoundingBox="7078,3934 8800,3900 8812,4484 7090,451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3423.0661">4427 1912 0,'0'0'0,"0"0"16,0-12 0,0 0-16,0 0 15,-12 0 1,0 0-16,0 1 16,0 11-16,-12 0 15,0 0 1,-25 11-16,-11 13 15,11 12 1,13-1-16,12 1 16,12-12-1,0 11-15,12-23 16,12 0-16,0 0 16,0 0-1,0-12-15,12-12 16,1 0-1,-1-12-15,12 1 16,-12-1-16,0-12 16,1 12-1,-13 13-15,0-1 16,0 12 0,0 0-16,0 0 15,0 12 1,12 11-16,13 1 15,-1 12-15,12-1 16,1 1 0,-1-1-16,-12-11 15,-36-24 1</inkml:trace>
          <inkml:trace contextRef="#ctx0" brushRef="#br0" timeOffset="73874.9947">4839 2007 0,'0'0'0,"0"0"16,0 0-16,0 0 15,0 0 1,12-12-16,12 0 16,0 0-1,0 12-15,1 0 16,-13 12 0,0 0-16,0 12 15,-12 23-15,-12 12 16,0-11-1,0-1-15,-1-11 16,1-12 0,12-13-16,0 1 15,0 0-15,12 0 16,1 0 0,23 0-16,24 0 15,13-12 1,-13 0-16,-11 0 15,-49 0 1</inkml:trace>
          <inkml:trace contextRef="#ctx0" brushRef="#br0" timeOffset="74348.7374">5480 2102 0,'0'0'0,"0"0"16,0 0-16,0 0 16,0 0-1,0 0-15,0 0 16,12-12 0,0 0-16,12 0 15,0 0-15,13 0 16,-13 12-1,12 0-15,-12 0 16,-12 12 0,0 0-16,-12 12 15,-12 11 1,-12 13-16,-12-13 16,0 13-16,-1-13 15,13-11 1,0 0-16,12-12 15,0 0 1,12-12-16,0 0 16,12 12-16,12-1 15,24 1 1,25-12-16,0 0 16,-13-12-1,-12 12-15,-48 0 16</inkml:trace>
        </inkml:traceGroup>
        <inkml:traceGroup>
          <inkml:annotationXML>
            <emma:emma xmlns:emma="http://www.w3.org/2003/04/emma" version="1.0">
              <emma:interpretation id="{01735DE6-4401-443B-8C8B-B25F858209DC}" emma:medium="tactile" emma:mode="ink">
                <msink:context xmlns:msink="http://schemas.microsoft.com/ink/2010/main" type="inkWord" rotatedBoundingBox="9255,3736 11358,3693 11372,4400 9269,444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902.5753">6496 1900 0,'0'0'16,"0"0"-16,0 0 15,-12 12-15,-13 0 16,-11-1 0,0-11-16,0 0 15,11 0 1,1-11-16,12-1 16,0 0-1,0 0-15,12 0 16,12-12-16,0 1 15,12-1 1,1 12-16,-1 0 16,0 12-1,0 12-15,-12 0 16,0 24 0,-12 35-16,-12 24 15,0-12-15,0-24 16,0-23-1,0-1-15,12-23 16,0 0 0,0-12-16</inkml:trace>
          <inkml:trace contextRef="#ctx0" brushRef="#br0" timeOffset="75266.0119">6677 1639 0,'0'0'16,"0"0"-16,0 0 16,0 12-1,-12 0-15,0 11 16,-12 13-1,0-1-15,-13 1 16,1 0-16,12-1 16,0 1-1,-1-1-15,13 1 16,0-12 0,12-12-16,12 11 15,13 1-15,-1-12 16,24 0-1,13 0-15,-1 0 16,-60-12 0</inkml:trace>
          <inkml:trace contextRef="#ctx0" brushRef="#br0" timeOffset="75774.5003">6907 1924 0,'0'0'16,"0"0"-16,0 0 16,0 0-1,12 0 1,12 0 0,0 0-16,-11 0 15,-1 11 1,-12 13-16,-12 24 15,-13 23 1,-11-12-16,-12 1 16,11-25-1,13 1-15,0-13 16,12-11-16,12 0 16,0-12-1,24 12-15,37 0 16,11-12-1,13 0-15,0-12 16,-1 12 0,-84 0-16</inkml:trace>
          <inkml:trace contextRef="#ctx0" brushRef="#br0" timeOffset="76144.9917">7379 1935 0,'0'0'0,"0"0"16,0 0-16,24 0 16,12 0-1,0 0-15,13 0 16,-13-11-1,0-1-15,13 0 16,-49 12-16</inkml:trace>
          <inkml:trace contextRef="#ctx0" brushRef="#br0" timeOffset="76385.9959">7645 1805 0,'0'0'15,"0"12"1,0 12-16,0-1 16,12 13-16,0-1 15,0 1 1,0 0-16,0-1 15,0 1 1,-12-36-16</inkml:trace>
          <inkml:trace contextRef="#ctx0" brushRef="#br0" timeOffset="88270.9289">8141 1924 0,'0'0'15,"0"0"1,-12 0-16,0 0 16,-25 0-16,1 0 15,-12-12 1,-1 12-16,-11 0 15,-1 0 1,-23 12-16,84-12 16</inkml:trace>
          <inkml:trace contextRef="#ctx0" brushRef="#br0" timeOffset="76681.2537">8358 1924 0,'0'0'0,"0"0"15,13 0-15,-13 0 16</inkml:trace>
        </inkml:traceGroup>
        <inkml:traceGroup>
          <inkml:annotationXML>
            <emma:emma xmlns:emma="http://www.w3.org/2003/04/emma" version="1.0">
              <emma:interpretation id="{56F7EEF9-0463-4C4B-A61C-4403B5B78FF7}" emma:medium="tactile" emma:mode="ink">
                <msink:context xmlns:msink="http://schemas.microsoft.com/ink/2010/main" type="inkWord" rotatedBoundingBox="11945,4001 12017,3999 12017,4013 11945,401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6850.8875">8951 1912 0,'0'0'16,"0"0"-16,12 0 16,12 0-1,13 12-15,-37-12 16</inkml:trace>
        </inkml:traceGroup>
        <inkml:traceGroup>
          <inkml:annotationXML>
            <emma:emma xmlns:emma="http://www.w3.org/2003/04/emma" version="1.0">
              <emma:interpretation id="{F067AB4A-5E19-4A26-B5F9-57AAA993B683}" emma:medium="tactile" emma:mode="ink">
                <msink:context xmlns:msink="http://schemas.microsoft.com/ink/2010/main" type="inkWord" rotatedBoundingBox="12633,3927 13359,3912 13382,5046 12656,506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7153.9144">10100 1829 0,'0'0'0,"0"0"15,12 0 1,12 0-16,25 12 15,11-12 1,1 0-16,-1-12 16,-60 12-16</inkml:trace>
          <inkml:trace contextRef="#ctx0" brushRef="#br0" timeOffset="76977.2447">9641 1888 0,'0'0'0,"0"0"16,24 0-1,0 12-15,-24-12 16</inkml:trace>
          <inkml:trace contextRef="#ctx0" brushRef="#br0" timeOffset="86893.7937">9846 2932 0,'0'0'16,"0"0"-16,0 0 15,12 12-15,0 12 16,-12-24 0</inkml:trace>
        </inkml:traceGroup>
        <inkml:traceGroup>
          <inkml:annotationXML>
            <emma:emma xmlns:emma="http://www.w3.org/2003/04/emma" version="1.0">
              <emma:interpretation id="{DA566E16-2DEA-4B8C-BDC2-549FF00833D6}" emma:medium="tactile" emma:mode="ink">
                <msink:context xmlns:msink="http://schemas.microsoft.com/ink/2010/main" type="inkWord" rotatedBoundingBox="14038,3882 14052,3881 14053,3896 14038,389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7255.5647">11044 1793 0,'0'0'0,"0"0"16</inkml:trace>
        </inkml:traceGroup>
        <inkml:traceGroup>
          <inkml:annotationXML>
            <emma:emma xmlns:emma="http://www.w3.org/2003/04/emma" version="1.0">
              <emma:interpretation id="{5BEBC969-B78E-4126-8186-B69C9D885E23}" emma:medium="tactile" emma:mode="ink">
                <msink:context xmlns:msink="http://schemas.microsoft.com/ink/2010/main" type="inkWord" rotatedBoundingBox="14539,3608 18525,3527 18539,4259 14554,434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9793.7827">13148 1769 0,'0'0'15,"0"0"-15,0 0 16,0 0-1,0 0-15,12-12 16,25 1 0,11-1-16,0 0 15,-11 12 1,-1 0-16,0 12 16,-12 0-16,-12 11 15,1 1 1,-13 24-16,-25-1 15,-11 0 1,-12 25-16,11-25 16,1-11-1,12-24-15,12-1 16,0 1-16,12-12 16,0 0-1,0 0-15,24 12 16,24-12-1,1 0-15,11 0 16,1 0-16,-1 0 16,1 0-1,-61 0-15</inkml:trace>
          <inkml:trace contextRef="#ctx0" brushRef="#br0" timeOffset="80276.852">13717 1805 0,'0'0'0,"0"0"15,12 12 1,0 12-16,12 11 15,-12 1 1,0 23-16,0-11 16,0-1-16,-12-35 15,0 12 1,0-13-16,0 1 16,0-12-1,0 0-15,0 0 16,0-12-16,0 1 15,12-25 1,13 0-16,11 1 16,0 11-1,1 0-15,-1 12 16,0 1 0,-12 11-16,13 11 15,-1 13-15,-12 24 16,0 11-1,0-12-15,-11-11 16,11 12 0,-24-48-16</inkml:trace>
          <inkml:trace contextRef="#ctx0" brushRef="#br0" timeOffset="77557.5334">11552 1829 0,'0'0'16,"0"0"-16,12 0 15,12 0 1,12 0-16,13 0 15,-1 0-15,12-12 16,13 0 0,-13 12-16,1-12 15,-13 12 1,-48 0-16</inkml:trace>
          <inkml:trace contextRef="#ctx0" brushRef="#br0" timeOffset="77833.5414">11830 1651 0,'0'0'15,"0"12"-15,0 11 16,0 13-16,12-1 16,0 13-1,0-12-15,12-1 16,0 13 0,1 23-16,-25-71 15</inkml:trace>
          <inkml:trace contextRef="#ctx0" brushRef="#br0" timeOffset="78522.7159">12797 1769 0,'0'0'0,"0"-12"16,0-11-1,0-13-15,-12 12 16,-12-11 0,-12 11-16,-13 12 15,1 12-15,-25 24 16,-11 12-1,11 11-15,25-11 16,24-1 0,12-11-16,12 0 15,0-12 1,12-1-16,0 1 16,12 0-16,0-12 15,12 0 1,13-12-16,-1-11 15,1-1 1,-13 0-16,-12 12 16,0 0-1,-12 0-15,-12 12 16,0 0-16,12 12 16,1 0-1,11 12-15,12 12 16,0-13-16,25 25 15,-13-13 1,1-11-16,-49-24 16</inkml:trace>
          <inkml:trace contextRef="#ctx0" brushRef="#br0" timeOffset="80895.3937">14660 1757 0,'0'0'0,"0"0"16,0 0-1,0 0-15,0 0 16,-12-11 0,-12-13-16,0 0 15,-1 0-15,1-11 16,12 11 0,0 0-16,12 12 15,0-11 1,12-1-16,0 12 15,0 0 1,12 0-16,1 1 16,-13 11-16,0 11 15,12 25 1,-12 35-16,-24 12 16,0 12-1,0 0-15,0-12 16,12-59-16,0 12 15,0-36 1</inkml:trace>
          <inkml:trace contextRef="#ctx0" brushRef="#br0" timeOffset="81327.9252">15023 1449 0,'0'0'16,"0"0"-1,0 0-15,0 0 16,0 0-1,0 0-15,-12 0 16,-12 12 0,-13 0-16,1 11 15,0 1-15,-1 0 16,13 11 0,0 1-16,0-12 15,12 11 1,0-11-16,0 0 15,12 0-15,0-1 16,12 1 0,12 0-16,12 0 15,25-13 1,11 1-16,-11 12 16,-61-24-1</inkml:trace>
          <inkml:trace contextRef="#ctx0" brushRef="#br0" timeOffset="81751.8057">15083 1793 0,'0'0'16,"12"12"-1,1 0-15,-1 0 16,0 0-16,0 11 16,-12-11-1,12 0-15,-12 0 16,0 0 0,0-12-16,0 0 15,0 0 1,0 0-16,0 0 15,0 0-15,12-12 16,0-12 0,0 12-16,12 0 15,1 12 1,-1 0-16,12 12 16,0 12-16,1 0 15,23 11 1,1 13-16,-13-13 15,-48-35 1</inkml:trace>
        </inkml:traceGroup>
        <inkml:traceGroup>
          <inkml:annotationXML>
            <emma:emma xmlns:emma="http://www.w3.org/2003/04/emma" version="1.0">
              <emma:interpretation id="{EAF30115-F906-46F4-9AF3-2A9E9370F40D}" emma:medium="tactile" emma:mode="ink">
                <msink:context xmlns:msink="http://schemas.microsoft.com/ink/2010/main" type="inkWord" rotatedBoundingBox="19105,3379 21407,3332 21428,4333 19125,437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2824.9641">16124 1924 0,'0'0'0,"12"0"15,12 0-15,12 0 16,13 11 0,23-11-16,13 0 15,12 0 1,23 0-16,-23 0 16,-97 0-16</inkml:trace>
          <inkml:trace contextRef="#ctx0" brushRef="#br0" timeOffset="82578.6052">16184 1746 0,'0'0'15,"12"0"-15,24 11 16,1-11 0,11 0-16,0 0 15,1 0 1,-13-11-16,0 11 16,-36 0-1</inkml:trace>
          <inkml:trace contextRef="#ctx0" brushRef="#br0" timeOffset="83437.7581">17055 1271 0,'0'0'15,"0"12"-15,0 12 16,0 35 0,0 36-16,0 0 15,0-24-15,0-24 16,0 1-1,0-13-15,0-11 16,0-12 0,0-12-16,0 0 15,0 0-15,0 0 16,0 0 0,12-24-16,12-11 15,12-1 1,25 1-16,24 11 15,-25 12 1,1 12-16,-13 12 16,0 12-16,-11-1 15,-13 13 1,-12-12-16,0-1 16,-12 1-1,-24 12-15,0-13 16,-37 13-16,-24-12 15,13-24 1,11 0-16,13 0 16,0 0-1,11 0-15,25 0 16,12 0-16</inkml:trace>
          <inkml:trace contextRef="#ctx0" brushRef="#br0" timeOffset="83971.1982">17926 1864 0,'0'0'0,"0"0"15,0 0 1,0 0-16,0 0 16,12-12-1,0 1-15,12-1 16,0 0-16,1 12 15,11 0 1,-12 0-16,0 12 16,-12 0-1,0-1-15,-12 25 16,-12 11-16,-12 1 16,0-1-1,-12-11-15,-1-12 16,13-12-1,12 11-15,0-11 16,12-12 0,12 12-16,24 0 15,25 12-15,23-1 16,62-11 0,-1 12-16,-145-24 15</inkml:trace>
        </inkml:traceGroup>
      </inkml:traceGroup>
    </inkml:traceGroup>
    <inkml:traceGroup>
      <inkml:annotationXML>
        <emma:emma xmlns:emma="http://www.w3.org/2003/04/emma" version="1.0">
          <emma:interpretation id="{DE53C9FC-C33B-41B1-B884-21E0E7F85661}" emma:medium="tactile" emma:mode="ink">
            <msink:context xmlns:msink="http://schemas.microsoft.com/ink/2010/main" type="paragraph" rotatedBoundingBox="2990,6085 22227,5203 22360,8098 3123,89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FCDF90-031C-4767-B89A-1F5AD2FC08D9}" emma:medium="tactile" emma:mode="ink">
              <msink:context xmlns:msink="http://schemas.microsoft.com/ink/2010/main" type="inkBullet" rotatedBoundingBox="3078,8000 4534,7933 4579,8914 3123,8980"/>
            </emma:interpretation>
          </emma:emma>
        </inkml:annotationXML>
        <inkml:trace contextRef="#ctx0" brushRef="#br0" timeOffset="91910.9454">460 6148 0,'0'0'16,"0"0"-16,12-12 15,0-11-15,13-1 16,-13 0 0,0 0-16,0 1 15,-12-1 1,-12 0-16,-12 0 16,-13 1-1,1 11-15,0 0 16,-13 12-16,1 12 15,0 12 1,-13 23-16,13 12 16,24-11-1,11-1-15,1 1 16,24-13 0,1 1-16,-1-12 15,12-1-15,12-11 16,13-12-1,11-12-15,13-11 16,-25-1 0,-24 12-16,-24 12 15</inkml:trace>
        <inkml:trace contextRef="#ctx0" brushRef="#br0" timeOffset="92641.3256">533 6041 0,'0'0'15,"0"0"1,0 0-16,0 0 16,0-12-16,0 1 15,0 11 1,0 0-16,0 0 16,0 0-1,0 0-15,0 0 16,0 0-1,0 0-15,0 0 16,0 0-16,0 11 16,-12 13-1,0 24-15,0 23 16,-1-12 0,1-11-16,12 11 15,12-12-15,13-11 16,11 0-1,0-13-15,25 13 16,-61-36 0</inkml:trace>
        <inkml:trace contextRef="#ctx0" brushRef="#br0" timeOffset="94029.8394">835 6326 0,'0'0'0,"0"0"16,0 0-16,0 0 16,0 0-1,0 0-15,0 12 16,12 24-16,-12 11 15,0 12 1,0 1-16,0-13 16,0 1-1,0-13-15,0-23 16,0 0 0,0-12-16,0 0 15,0 0 1,0-12-16,0-23 15,12-1-15,0-12 16,13 1 0,11 0-16,12 11 15,-11 24 1,-1 0-16,0 12 16,-12 12-16,1 0 15,-13 12 1,0 11-16,0 13 15,0-1 1,0 1-16,12 23 16,-24-71-16</inkml:trace>
        <inkml:trace contextRef="#ctx0" brushRef="#br0" timeOffset="95112.3004">1440 6314 0,'0'0'16,"0"0"-1,0 0-15,0 0 16,0 0-16,0 0 16,0 0-1,12 24-15,12 23 16,13 25 0,-13 23-16,0-12 15,-12 0 1,0 24-16,-12-107 15</inkml:trace>
      </inkml:traceGroup>
      <inkml:traceGroup>
        <inkml:annotationXML>
          <emma:emma xmlns:emma="http://www.w3.org/2003/04/emma" version="1.0">
            <emma:interpretation id="{A554461E-E80E-43A8-AEC2-E4AA0FD3269E}" emma:medium="tactile" emma:mode="ink">
              <msink:context xmlns:msink="http://schemas.microsoft.com/ink/2010/main" type="line" rotatedBoundingBox="4969,5994 22227,5203 22352,7928 5094,8719">
                <msink:destinationLink direction="with" ref="{E3437684-B45C-46A0-A48E-776CD1C366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C8AD1D-C3AF-4714-817C-9CADD8DE4F99}" emma:medium="tactile" emma:mode="ink">
                <msink:context xmlns:msink="http://schemas.microsoft.com/ink/2010/main" type="inkWord" rotatedBoundingBox="5053,7832 6632,7759 6665,8474 5086,854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6667.5952">2105 5982 0,'0'0'0,"0"0"16,0 0-1,0 0-15,0 0 16,0 0 0,0 0-16,0 0 15,0 0-15,0 0 16,0 0-1,-12-12-15,0 0 16,0 0 0,12 1-16,0-1 15,0-12-15,12-12 16,0 1 0,12-1-16,13 12 15,-1 13 1,12-1-16,-11 12 15,-13 12 1,0 11-16,-12 13 16,-12 35-16,-24 24 15,-12 12 1,-1-24-16,1-24 16,12-11-1,12-13-15,0-23 16,-1 0-16,1 0 15,12-12 1,0 0-16,0 0 16,0 0-1,0 0-15</inkml:trace>
          <inkml:trace contextRef="#ctx0" brushRef="#br0" timeOffset="97150.7261">2553 5721 0,'0'0'0,"0"0"16,0 0-16,0 0 15,0 0 1,0 0-16,0 0 16,0 0-1,0 0-15,0 0 16,-12 0-16,0 12 15,-25 12 1,-11-1-16,12 13 16,-1-1-1,13 1-15,12 0 16,12-1-16,0 1 16,12-1-1,12 1-15,13 12 16,-1-25-1,0 1-15,0-12 16,1 0 0,-37-12-16</inkml:trace>
          <inkml:trace contextRef="#ctx0" brushRef="#br0" timeOffset="97485.0459">2674 6006 0,'0'0'16,"0"0"-16,12 12 15,0 11 1,0 13-16,12 11 16,0 1-1,13 11-15,-13-23 16,0-1-16,0 1 16,-12 0-1,0-13-15,0 1 16,-12-24-1</inkml:trace>
          <inkml:trace contextRef="#ctx0" brushRef="#br0" timeOffset="97821.1952">3133 6089 0,'0'0'15,"0"0"1,0 0-16,0 0 16,12 0-16,25 0 15,11-12 1,25 0-16,-1-12 15,-11 12 1,-1 1-16,-11-1 16,-13 0-16,0 12 15,-12-12 1,-12 12-16,-12 0 16</inkml:trace>
          <inkml:trace contextRef="#ctx0" brushRef="#br0" timeOffset="98076.727">3399 5828 0,'0'0'0,"12"12"16,13-1-1,-1 25-15,12 23 16,0 24 0,1-11-16,-13-25 15,0 1 1,0-13-16,0 13 16,-24-48-16</inkml:trace>
        </inkml:traceGroup>
        <inkml:traceGroup>
          <inkml:annotationXML>
            <emma:emma xmlns:emma="http://www.w3.org/2003/04/emma" version="1.0">
              <emma:interpretation id="{B79AA558-8CCD-42C7-95FC-A738115AE08F}" emma:medium="tactile" emma:mode="ink">
                <msink:context xmlns:msink="http://schemas.microsoft.com/ink/2010/main" type="inkWord" rotatedBoundingBox="6977,7566 10642,7398 10689,8419 7024,858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9365.8345">6435 5365 0,'0'0'0,"0"0"16,0 0-1,0 0-15,0 0 16,0 0 0,0 0-16,0 0 15,0 0-15,0 0 16,-12 12 0,-12 12-16,-12 23 15,-13 12 1,1 1-16,0-1 15,23-12-15,1 1 16,12-12 0,0-13-16,12 13 15,0-1 1,12-11-16,12 0 16,13 0-16,23-1 15,-12-11 1,1 0-16,-49-12 15</inkml:trace>
          <inkml:trace contextRef="#ctx0" brushRef="#br0" timeOffset="109819.6681">6520 5911 0,'0'0'16,"0"0"-1,0 0-15,0 0 16,0 0 0,0 0-16,0 0 15,12-12-15,0 0 16,0 0 0,12 0-16,1 12 15,-1 0-15,0 0 16,-12 0-1,0 12-15,0 0 16,-12 12 0,0 23-16,-12 13 15,-12-1 1,12-12-16,-12-11 16,12-12-1,0-1-15,12-11 16,0 0-16,0-12 15,12 12 1,0-12-16,24 0 16,24 0-1,13 0-15,-12-12 16,-1 0-16,-60 12 16</inkml:trace>
          <inkml:trace contextRef="#ctx0" brushRef="#br0" timeOffset="110224.2961">7173 5851 0,'0'0'0,"0"0"16,0 0-16,0 0 15,12 0 1,0 0-16,25 0 15,11 0 1,12-11-16,13-1 16,-13 0-1,-11 0-15,-1 0 16,-11 0-16,-13 0 16,0 1-1,-12 11-15,-12 0 16</inkml:trace>
          <inkml:trace contextRef="#ctx0" brushRef="#br0" timeOffset="110500.2624">7367 5590 0,'0'0'15,"0"0"-15,0 0 16,12 12 0,12 12-16,0 12 15,-12 11 1,12 12-16,-12 1 16,1 11-16,-1-12 15,12 1 1,0-13-16,0-11 15,-24-36 1</inkml:trace>
          <inkml:trace contextRef="#ctx0" brushRef="#br0" timeOffset="98708.9846">4379 5863 0,'0'0'16,"0"0"-1,0 0-15,12-12 16,0 1 0,0-13-16,-12-12 15,-12 1-15,0 11 16,-12 12-1,0 0-15,-12 12 16,-13 12 0,-11 12-16,-1 11 15,1 1 1,23-12-16,13-1 16,12 13-16,12-12 15,0-12 1,12 0-16,12-1 15,1-11 1,11 0-16,-12-11 16,12-1-16,1-12 15,-13 0 1,0 0-16,-12 13 16,0-1-1,0 0-15,0 0 16,-12 12-1,0 0-15,13 12 16,-1 0-16,0 11 16,24 1-1,12 24-15,1-13 16,-1 1 0,13-1-16,-61-35 15</inkml:trace>
          <inkml:trace contextRef="#ctx0" brushRef="#br0" timeOffset="101819.3824">4875 6077 0,'0'0'0,"0"0"0,0 0 16,0 12-1,0 12-15,0 23 16,0 0-16,0 1 15,-12-1 1,12-11-16,0-12 16,0-12-1,0-1-15,0 1 16,0-12-16,0 0 16,0 0-1,0 0-15,0 0 16,0 0-1,0-23-15,12-13 16,0 12 0,12-11-16,0 11 15,1 12-15,-1 12 16,0 0 0,0 12-16,0 0 15,1 12 1,-13-1-16,0 1 15,0 0 1,0-12-16,0 11 16,0-11-16,0 0 15,0 0 1,0 0-16,-12-12 16</inkml:trace>
          <inkml:trace contextRef="#ctx0" brushRef="#br0" timeOffset="102990.4856">5359 6065 0,'0'0'16,"0"0"-16,0 0 15,0 0 1,0 0-16,0 0 16,0 0-16,0 0 15,0 0 1,0-12-16,12 0 16,0 0-1,0 1-15,0-1 16,0 0-1,0 12-15,13 0 16,-1 0-16,0 12 16,0 11-1,-12 13-15,-12 12 16,-12 11 0,0-12-16,0 1 15,-12-13 1,0 1-16,11-12 15,1-12-15,0-1 16,12 1 0,0-12-16,0 0 15,0 0 1,0 0-16,24 12 16,37 0-16,12-12 15,11 0 1,-23 0-16,-61 0 15</inkml:trace>
          <inkml:trace contextRef="#ctx0" brushRef="#br0" timeOffset="108824.3467">6097 5757 0,'0'0'0,"0"0"16,0 0-16,0 0 15,0 0-15,0 0 16,0 0 0,0 0-16,-12 0 15,-13 0 1,1 0-16,0-12 16,0 0-1,0-12-15,11 0 16,1 1-16,12-13 15,0-11 1,12 11-16,1 0 16,11 1-1,0 11-15,0 0 16,12 12-16,1 12 16,-13 12-1,0 12-15,0 47 16,-36 24-1,0 12-15,-12 12 16,-12-1-16,11-11 16,1-36-1,12-23-15,0-13 16,0-11 0,12-24-16</inkml:trace>
        </inkml:traceGroup>
        <inkml:traceGroup>
          <inkml:annotationXML>
            <emma:emma xmlns:emma="http://www.w3.org/2003/04/emma" version="1.0">
              <emma:interpretation id="{73FA551B-2D97-47D4-AEE6-5633AD1EDF0D}" emma:medium="tactile" emma:mode="ink">
                <msink:context xmlns:msink="http://schemas.microsoft.com/ink/2010/main" type="inkWord" rotatedBoundingBox="11241,7985 12512,7927 12515,7992 11244,805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0689.5161">8250 5946 0,'0'0'0,"0"0"16,0 0 0</inkml:trace>
          <inkml:trace contextRef="#ctx0" brushRef="#br0" timeOffset="110982.7316">8588 5923 0,'0'0'16,"12"0"-16,13 0 15,11-12 1,0 12-16,-36 0 15,290-48 1,-290 48-16,25 0 16,23 0-16,25 0 15,-1 0 1,-11 0-16,-1 0 16,1 0-1,11 0-15,-11 0 16,-61 0-16</inkml:trace>
        </inkml:traceGroup>
        <inkml:traceGroup>
          <inkml:annotationXML>
            <emma:emma xmlns:emma="http://www.w3.org/2003/04/emma" version="1.0">
              <emma:interpretation id="{09BC7835-160C-4367-938C-7BB4491BE34A}" emma:medium="tactile" emma:mode="ink">
                <msink:context xmlns:msink="http://schemas.microsoft.com/ink/2010/main" type="inkWord" rotatedBoundingBox="12917,5630 14452,5559 14558,7868 13023,7939"/>
              </emma:interpretation>
            </emma:emma>
          </inkml:annotationXML>
          <inkml:trace contextRef="#ctx0" brushRef="#br0" timeOffset="111114.1701">10028 5828 0,'0'0'16,"0"0"-16,0 0 15,0 0-15,12 0 16,-12 0-1</inkml:trace>
          <inkml:trace contextRef="#ctx0" brushRef="#br0" timeOffset="87049.2356">10015 3537 0,'0'0'16,"0"0"-16,0 12 15,0-12 1</inkml:trace>
          <inkml:trace contextRef="#ctx0" brushRef="#br0" timeOffset="87198.0064">10076 3977 0,'0'0'0,"0"0"15,0 11-15,0 1 16,12 24 0,-12-36-16</inkml:trace>
          <inkml:trace contextRef="#ctx0" brushRef="#br0" timeOffset="87454.181">10161 5246 0,'0'0'16,"0"0"-16,0 12 16,0-12-1</inkml:trace>
          <inkml:trace contextRef="#ctx0" brushRef="#br0" timeOffset="87346.6722">10197 4594 0,'0'0'0,"0"0"16,0 11 0,0 25-16,0-36 15</inkml:trace>
          <inkml:trace contextRef="#ctx0" brushRef="#br0" timeOffset="111398.0009">10717 5792 0,'0'0'0,"12"0"15,12 0 1,25 0-16,-1 0 15,13 0 1,-13-12-16,0 12 16,1-12-16,-1 12 15,-12 0 1,13 0-16,-1 0 16,0 0-1,13 0-15,-13 0 16,1 0-1,-13 0-15,12 0 16,-11 12-16,-37-12 16</inkml:trace>
        </inkml:traceGroup>
        <inkml:traceGroup>
          <inkml:annotationXML>
            <emma:emma xmlns:emma="http://www.w3.org/2003/04/emma" version="1.0">
              <emma:interpretation id="{D10E4A84-6F2A-4841-B999-FF4DA1514337}" emma:medium="tactile" emma:mode="ink">
                <msink:context xmlns:msink="http://schemas.microsoft.com/ink/2010/main" type="inkWord" rotatedBoundingBox="15040,7442 16508,7375 16529,7831 15061,7898"/>
              </emma:interpretation>
            </emma:emma>
          </inkml:annotationXML>
          <inkml:trace contextRef="#ctx0" brushRef="#br0" timeOffset="111751.9739">12060 5650 0,'0'0'0,"0"0"15,12 0-15,0 0 16,12 0 0,24 0-16,1 0 15,-1 0 1,0 0-16,13-12 16,-1 12-1,-11-12-15,-1 0 16,-12 0-1,-11 12-15,-25 0 16</inkml:trace>
          <inkml:trace contextRef="#ctx0" brushRef="#br0" timeOffset="111999.3598">12326 5341 0,'0'0'16,"0"36"-16,0-36 15,12 35-15,0 13 16,12 23 0,0-12-16,-12 1 15,0-13 1,13 1-16,-13-1 15,-12-47-15</inkml:trace>
          <inkml:trace contextRef="#ctx0" brushRef="#br0" timeOffset="112699.2345">13342 5567 0,'0'0'16,"0"0"-16,0 0 16,0 0-1,0 0-15,0-12 16,0-12 0,0 0-16,-12-11 15,-13-1 1,-23 1-16,0 11 15,-13 12-15,1 0 16,-25 24 0,0 0-16,13 12 15,23-1 1,13 1-16,24 0 16,12 11-16,12 1 15,12 0 1,13-13-16,11 1 15,12 0 1,25-24-16,-12-24 16,-1-12-1,-23 1-15,-13-1 16,-12 12-16,-12 13 16,0-1-1,-12 12-15,0 0 16,0 0-1,0 0-15,0 0 16,12 12-16,25 35 16,-1 1-1,12 11-15,1-12 16,11 1 0,-60-48-16</inkml:trace>
        </inkml:traceGroup>
        <inkml:traceGroup>
          <inkml:annotationXML>
            <emma:emma xmlns:emma="http://www.w3.org/2003/04/emma" version="1.0">
              <emma:interpretation id="{28287DCE-3F2C-4529-A1E1-F5D8FD0CEBAF}" emma:medium="tactile" emma:mode="ink">
                <msink:context xmlns:msink="http://schemas.microsoft.com/ink/2010/main" type="inkWord" rotatedBoundingBox="16866,7248 19835,7112 19877,8042 16909,8178"/>
              </emma:interpretation>
            </emma:emma>
          </inkml:annotationXML>
          <inkml:trace contextRef="#ctx0" brushRef="#br0" timeOffset="114725.9477">13898 5697 0,'0'0'16,"0"0"0,0 0-16,0 12 15,12 24-15,0 11 16,0 1 0,0-1-16,1-11 15,-1-1 1,-12-23-16,0 0 15,0-12-15,0 0 16,0 0 0,0 0-16,0-12 15,0 0 1,0-11-16,12-13 16,0 0-16,12 1 15,-12 11 1,0 12-16,12 12 15,13 0 1,-1 12-16,12 0 16,1 12-1,11 11-15,-11-11 16,-1 12-16,-12-1 16,-12 1-1,1-13-15,-25-23 16</inkml:trace>
          <inkml:trace contextRef="#ctx0" brushRef="#br0" timeOffset="115190.7134">14660 5792 0,'0'0'0,"0"0"16,0 0 0,12 12-16,0 12 15,0-1 1,0 1-16,1 12 16,-1-12-1,-12-13-15,0 1 16,0-12-16,0 0 15,0 0 1,0 0-16,0 0 16,0 0-1,12-12-15,0-11 16,12-1-16,12 0 16,1 0-1,11 13-15,0 11 16,1 0-1,-13 11-15,0 13 16,1 12 0,-1-12-16,-12-1 15,12 25-15,-11-25 16,-25-23 0</inkml:trace>
          <inkml:trace contextRef="#ctx0" brushRef="#br0" timeOffset="115711.3086">15821 5329 0,'0'0'16,"0"0"-1,0 0-15,-12 0 16,-24 0-16,-13 12 16,13 0-1,-12-12-15,24-12 16,-1 0-1,1 0-15,12 1 16,12-1-16,12-12 16,0 0-1,25 1-15,-13 11 16,12 0 0,0 12-16,-11 12 15,-1 11 1,0 25-16,-12 11 15,0 48-15,-12-12 16,-12-12 0,0-24-16,0-11 15,0-13 1,0-11-16,12-12 16,0 0-16,0-12 15</inkml:trace>
          <inkml:trace contextRef="#ctx0" brushRef="#br0" timeOffset="116076.7471">16148 5056 0,'0'0'16,"0"0"-1,0 0-15,0 0 16,-12 0-16,-13 12 16,1 12-1,-12 12-15,0-13 16,12 13 0,-13 11-16,13-11 15,12 0-15,0-1 16,0 13-1,12-1-15,12 1 16,0-13 0,12-11-16,0 0 15,13-1 1,11-11-16,-12 0 16,-36-12-16</inkml:trace>
          <inkml:trace contextRef="#ctx0" brushRef="#br0" timeOffset="116497.1719">16317 5341 0,'0'0'0,"0"0"15,0 24 1,12 23-16,0 13 15,0-1 1,0 12-16,-12-47 16,0-12-16,0 0 15,0-12 1,0 0-16,0 0 16,0 0-1,13-12-15,-1-12 16,12-11-1,12-1-15,13 12 16,11 0-16,0 13 16,-23 11-1,11 23-15,-12 1 16,1 35 0,-1-11-16,-12-13 15,-12-11 1,0-12-16,0 0 15,-12-12-15</inkml:trace>
        </inkml:traceGroup>
        <inkml:traceGroup>
          <inkml:annotationXML>
            <emma:emma xmlns:emma="http://www.w3.org/2003/04/emma" version="1.0">
              <emma:interpretation id="{209DCFA1-81EA-4B2D-9BA4-0E0BAEF21EFA}" emma:medium="tactile" emma:mode="ink">
                <msink:context xmlns:msink="http://schemas.microsoft.com/ink/2010/main" type="inkWord" rotatedBoundingBox="20155,6845 22298,6747 22347,7810 20203,7908"/>
              </emma:interpretation>
              <emma:one-of disjunction-type="recognition" id="oneOf19">
                <emma:interpretation id="interp23" emma:lang="" emma:confidence="0">
                  <emma:literal>=bn</emma:literal>
                </emma:interpretation>
                <emma:interpretation id="interp24" emma:lang="" emma:confidence="0">
                  <emma:literal>= bn</emma:literal>
                </emma:interpretation>
                <emma:interpretation id="interp25" emma:lang="" emma:confidence="0">
                  <emma:literal>= by</emma:literal>
                </emma:interpretation>
                <emma:interpretation id="interp26" emma:lang="" emma:confidence="0">
                  <emma:literal>ibn</emma:literal>
                </emma:interpretation>
                <emma:interpretation id="interp27" emma:lang="" emma:confidence="0">
                  <emma:literal>= bm</emma:literal>
                </emma:interpretation>
              </emma:one-of>
            </emma:emma>
          </inkml:annotationXML>
          <inkml:trace contextRef="#ctx0" brushRef="#br0" timeOffset="116960.4572">17200 5602 0,'0'0'16,"12"12"0,24 0-16,25 0 15,-1 0 1,-11-12-16,11-12 16,1 0-16,-61 12 15</inkml:trace>
          <inkml:trace contextRef="#ctx0" brushRef="#br0" timeOffset="116735.8529">17224 5341 0,'0'0'16,"24"0"-16,13 0 15,11 0 1,0 0-16,-11 0 16,-1-12-1,-12 12-15,-12 0 16,-12 0-1</inkml:trace>
          <inkml:trace contextRef="#ctx0" brushRef="#br0" timeOffset="117572.311">17877 4724 0,'0'0'15,"0"12"-15,0 12 16,0 47 0,-12 24-16,0 0 15,0 0-15,12-12 16,0-12-1,0 0-15,0-23 16,0-13 0,0-23-16,0-12 15,0 0-15,0 0 16,0 0 0,12-12-16,0-23 15,25-1 1,11 0-16,12 1 15,-11 11-15,23 0 16,-11 24 0,-1 0-16,-11 12 15,-13 12 1,-12 0-16,-12 11 16,-12 1-1,-24 0-15,-12-1 16,-13 1-16,-47-1 15,-1 1 1,0-24-16,25-12 16,11 0-1,25-12-15,12 12 16,12 0 0,12 0-16</inkml:trace>
          <inkml:trace contextRef="#ctx0" brushRef="#br0" timeOffset="118105.0102">18676 5246 0,'0'0'0,"0"0"16,0 12-16,0 24 15,0 35 1,0 0-16,0 0 15,0-11 1,0-25-16,0 1 16,0-24-1,0-12-15,0 0 16,0 0 0,0 0-16,0-12 15,12-24-15,12-11 16,0-1-1,25 1-15,23 11 16,13 13 0,-13 11-16,-11 24 15,-1 11-15,1 25 16,-13 11 0,1 0-16,-13 1 15,-12 11 1,-24-71-16</inkml:trace>
        </inkml:traceGroup>
      </inkml:traceGroup>
    </inkml:traceGroup>
    <inkml:traceGroup>
      <inkml:annotationXML>
        <emma:emma xmlns:emma="http://www.w3.org/2003/04/emma" version="1.0">
          <emma:interpretation id="{38A62249-4FE9-41ED-B1B2-FD22E27148C2}" emma:medium="tactile" emma:mode="ink">
            <msink:context xmlns:msink="http://schemas.microsoft.com/ink/2010/main" type="paragraph" rotatedBoundingBox="4038,10523 13728,8806 14112,10974 4422,126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0E43A7-AD6F-4313-9D60-3C1979F582C5}" emma:medium="tactile" emma:mode="ink">
              <msink:context xmlns:msink="http://schemas.microsoft.com/ink/2010/main" type="line" rotatedBoundingBox="4038,10523 13728,8806 14112,10974 4422,12691"/>
            </emma:interpretation>
          </emma:emma>
        </inkml:annotationXML>
        <inkml:traceGroup>
          <inkml:annotationXML>
            <emma:emma xmlns:emma="http://www.w3.org/2003/04/emma" version="1.0">
              <emma:interpretation id="{5E16548D-D99B-49CD-9664-3CE80047D525}" emma:medium="tactile" emma:mode="ink">
                <msink:context xmlns:msink="http://schemas.microsoft.com/ink/2010/main" type="inkWord" rotatedBoundingBox="13253,9353 13808,9255 14112,10974 13557,11073"/>
              </emma:interpretation>
            </emma:emma>
          </inkml:annotationXML>
          <inkml:trace contextRef="#ctx0" brushRef="#br0" timeOffset="127750.5725">10330 7252 0,'0'0'0,"0"0"0,0 0 16,0 0 0,0 0-16,0 0 15,0 0-15,12 35 16,0 37-1,12 46-15,1 60 16,-13 24 0,0 0-16,12 11 15,-12-70 1,12-25-16,0 1 16,-12-24-16,13-12 15,-1-24 1,-12-23-16,0-12 15,-12-24 1</inkml:trace>
          <inkml:trace contextRef="#ctx0" brushRef="#br0" timeOffset="128144.7645">10814 7359 0,'0'0'15,"0"0"-15,0 0 16,12 11-1,0 25-15,12 23 16,0 48 0,-24 59-16,-12-11 15,12 23 1,-12-12-16,12-24 16,0-47-16,0 12 15,0-12 1,12 12-16,0-24 15,-12-48 1,12-11-16,-12-24 16</inkml:trace>
        </inkml:traceGroup>
        <inkml:traceGroup>
          <inkml:annotationXML>
            <emma:emma xmlns:emma="http://www.w3.org/2003/04/emma" version="1.0">
              <emma:interpretation id="{E6B014F0-DC23-4A39-8E24-82B204CDCCDD}" emma:medium="tactile" emma:mode="ink">
                <msink:context xmlns:msink="http://schemas.microsoft.com/ink/2010/main" type="inkWord" rotatedBoundingBox="7175,9967 12625,9001 12965,10918 7514,1188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2983.7957">8915 7774 0,'0'0'15,"0"35"-15,0 25 16,-12-1-16,0-11 15,0-13 1,12-11-16,0-12 16,0-12-1,0 0-15,0 0 16,-13-12 0,1-24-16,0-23 15,0 12-15,0-1 16,0 24-1,12 12-15,0 12 16,0 0 0,0 0-16,0 36 15,-12 23 1,-12 24-16,-25 48 16,1 0-16,0-25 15,-1-23 1,1-23-16,-1-13 15,1-11 1,0-24-16,-1-12 16,-11-24-16,11-24 15,37-35 1,24 0-16,25-12 16,35 0-1,37 1-15,24 34 16,-133 60-16</inkml:trace>
          <inkml:trace contextRef="#ctx0" brushRef="#br0" timeOffset="132431.0888">9133 8640 0,'0'0'16,"0"0"-16,0 0 15,0 0 1,0 0-16</inkml:trace>
          <inkml:trace contextRef="#ctx0" brushRef="#br0" timeOffset="133574.3325">8225 8154 0,'0'0'0,"0"0"15,-12-12-15,-12 0 16,-12 0-1,-13 12-15,-11 0 16,12 12 0,-1 0-16,13 11 15,0 25-15,-1 11 16,13 24 0,24-83-16</inkml:trace>
          <inkml:trace contextRef="#ctx0" brushRef="#br0" timeOffset="133705.0369">7754 8794 0,'0'0'16,"0"0"-16,0 0 16,0 0-1</inkml:trace>
          <inkml:trace contextRef="#ctx0" brushRef="#br0" timeOffset="134136.9177">7246 8486 0,'0'0'15,"0"0"-15,0 0 16,0-12-1,12 0-15,12-12 16,12 1-16,1 11 16,-1 0-1,-12 12-15,0 0 16,-12 0 0,0 12-16,0 0 15,-12-12 1,0 0-16,-12 12 15,0-1-15,-12 1 16,0 12 0,-12 0-16,-1-1 15,-11 13 1,0 0-16,-25 11 16,-12 12-1,1 1-15,11-13 16,13 1-16,23-25 15,13-11 1,24-12-16</inkml:trace>
          <inkml:trace contextRef="#ctx0" brushRef="#br0" timeOffset="134305.9232">7403 7987 0,'0'0'0,"0"0"16,0 0-1,0 0-15,0 0 16</inkml:trace>
          <inkml:trace contextRef="#ctx0" brushRef="#br0" timeOffset="134758.5999">6943 8320 0,'0'0'16,"-12"-12"-16,12 12 16,0 0-16,0 0 15,12 0 1,12-12-16,1 12 15,-1 0 1,0 0-16,-12 0 16,0 0-1,0 0-15,-12 0 16,0 0-16,0 12 16,-12 0-1,0 0-15,-24-1 16,-13 1-1,1 0-15,0 0 16,-1 0 0,13 0-16,0 12 15,-1-1-15,13 13 16,0-1 0,12 13-16,12 11 15,0 12 1,12 24-16,12-12 15,0-11-15,-24-72 16</inkml:trace>
          <inkml:trace contextRef="#ctx0" brushRef="#br0" timeOffset="135213.0412">6218 8723 0,'0'0'16,"0"0"-1,0 0-15,0 0 16,0 0-16,12 12 16,12-12-1,12 0-15,0-12 16,-11 0-1,-1 0-15,-12 1 16,-12 11-16,0 0 16,0 0-1,-24 0-15,-25 11 16,1 1 0,0 0-16,11-12 15,1 0 1,12 0-16,12 0 15,0-12-15,0 0 16,12-23 0,0-13-16,12 1 15,12-12 1,0 11-16,12 13 16,-12 23-1,-24 12-15</inkml:trace>
          <inkml:trace contextRef="#ctx0" brushRef="#br0" timeOffset="135582.7133">5964 8343 0,'0'0'16,"0"0"-16,0 0 16,-13 24-16,-11 12 15,-24-1 1,12-11-16,-1 0 16,13 0-1,12-1-15,0 1 16,0 0-16,0 0 15,0 11 1,-13 1-16,1-1 16,-12 1-1,0 0-15,-1-13 16,13-11-16,12-12 16,12 0-1</inkml:trace>
          <inkml:trace contextRef="#ctx0" brushRef="#br0" timeOffset="136656.7381">4440 9340 0,'0'0'0,"24"0"16,85-23-16,48-13 15,85-59 1,-49 12-16,-48 12 16,-145 71-1</inkml:trace>
          <inkml:trace contextRef="#ctx0" brushRef="#br0" timeOffset="136361.1715">5383 8130 0,'0'0'16,"0"0"0,-12 0-16,-12 12 15,-13 0-15,-11 11 16,0 1 0,11 0-16,1 11 15,12-11 1,0 0-16,12 0 15,0-1-15,12 13 16,0 0 0,0-1-16,0-11 15,0 0 1,0-1-16,0-11 16,-13 0-1,1 12-15,-24 0 16,0-13-16,-13-11 15,-11 0 1,-25-11-16,13-1 16,11-24-1,25 0-15,12 1 16,0-24-16,24-1 16,36-11-1,24 0-15,1 11 16,-61 60-1</inkml:trace>
          <inkml:trace contextRef="#ctx0" brushRef="#br0" timeOffset="137394.7305">5468 7786 0,'0'0'16,"0"0"-16,0 0 15,0 0-15,0 0 16,0 0-1,0 0-15,0 0 16,0 0 0,0 0-16,0 0 15,0 0-15,0 12 16,12 11 0,-12 13-16,0 0 15,-12-1 1,-13 1-16,-11 11 15,-48 24 1,-13 12-16,97-83 16</inkml:trace>
          <inkml:trace contextRef="#ctx0" brushRef="#br0" timeOffset="135966.7753">5552 7869 0,'0'0'16,"0"0"-16,0 35 16,-12 1-1,12-36-15</inkml:trace>
          <inkml:trace contextRef="#ctx0" brushRef="#br0" timeOffset="135770.3209">5964 8154 0,'0'0'15,"0"0"1,36-12-16,61-24 15,11 1 1,-35 23-16,-73 12 16</inkml:trace>
          <inkml:trace contextRef="#ctx0" brushRef="#br0" timeOffset="138773.7194">5456 7869 0,'0'0'16,"0"0"-1,0 0-15,0-12 16,12 0 0,0-12-16,0 1 15,0-1-15,0 0 16,0 0 0,0 1-16,-12 11 15,12 0 1,0 0-16,1 0 15,-13 0 1,0 0-16,0 12 16,0 0-16,0 0 15,0 0 1,0 12-16,-13 36 16,-11 23-1,-12 0-15,-12 0 16,-13 1-1,-24-1-15,25-12 16,-13 0-16,73-59 16</inkml:trace>
          <inkml:trace contextRef="#ctx0" brushRef="#br0" timeOffset="140405.5543">8733 7952 0,'0'0'16,"0"0"-16,0 0 16,0 0-1,0 0-15,0 0 16,0 0-16,0 0 15,0 0 1,0 0-16,0 0 16,0 0-1,0 0-15,0 0 16,0 0 0,0 0-16,0 0 15,0 0-15,0 0 16,0-12-1,0-12-15,0-11 16,12-13 0,13-11-16,-13 11 15,0 1 1,12-12-16,-12-13 16,0 25-16,-12 23 15,0 12 1,0 12-16,0 12 15,-12 36 1,-12 94-16,-24 107 16,-1 48-16</inkml:trace>
          <inkml:trace contextRef="#ctx0" brushRef="#br0" timeOffset="131997.7563">9507 7857 0,'0'0'0,"0"0"15,0 24 1,-12 11-16,0 13 15,0-1 1,0 1-16,0-13 16,-12 1-16,12-12 15,0-13 1,0 1-16,-1-12 16,1 0-1,0-12-15,0 1 16,0-1-1,-12 0-15,0 12 16,-13 0-16,-11 0 16,0 12-1,-1 0-15,1 11 16,-1 1 0,1 12-16,12-1 15,-13 13 1,25-25-16,0 13 15,24-36-15</inkml:trace>
          <inkml:trace contextRef="#ctx0" brushRef="#br0" timeOffset="132205.2002">9302 7525 0,'12'0'0,"36"-24"15,49-24 1,36 1-16,-12 11 16,-121 36-1</inkml:trace>
          <inkml:trace contextRef="#ctx0" brushRef="#br0" timeOffset="133250.4127">8165 9150 0,'0'0'16,"0"0"-16,24-11 15,37-13 1,47-24-16,25-11 15,-133 59-15</inkml:trace>
        </inkml:traceGroup>
        <inkml:traceGroup>
          <inkml:annotationXML>
            <emma:emma xmlns:emma="http://www.w3.org/2003/04/emma" version="1.0">
              <emma:interpretation id="{7261EEB8-CF15-4F19-AB91-20EDAC506259}" emma:medium="tactile" emma:mode="ink">
                <msink:context xmlns:msink="http://schemas.microsoft.com/ink/2010/main" type="inkWord" rotatedBoundingBox="4252,11729 4835,11625 4969,12381 4386,12485"/>
              </emma:interpretation>
            </emma:emma>
          </inkml:annotationXML>
          <inkml:trace contextRef="#ctx0" brushRef="#br0" timeOffset="209329.7322">1392 10396 0,'0'0'16,"0"0"-16,0-11 15,0-13-15,12-24 16,0-35-1,0 12-15,0-12 16,12 0 0,0-12-16,1-24 15,-1 36 1,0 24-16,0 23 16,0 13-16,-12 23 15,13 11 1,11 13-16,0 24 15,0 11 1,1 12-16,11 24 16,-12-12-16,1 12 15,-13-36 1,-12-11-16,0-12 16,-12-36-1</inkml:trace>
          <inkml:trace contextRef="#ctx0" brushRef="#br0" timeOffset="209556.8425">1331 9993 0,'0'0'15,"0"0"-15,24-12 16,61 0 0,72 0-16,-24 0 15,12 12 1,-145 0-16</inkml:trace>
        </inkml:traceGroup>
      </inkml:traceGroup>
    </inkml:traceGroup>
    <inkml:traceGroup>
      <inkml:annotationXML>
        <emma:emma xmlns:emma="http://www.w3.org/2003/04/emma" version="1.0">
          <emma:interpretation id="{D1DC803D-30DF-4EF7-B303-93F5D7639BCB}" emma:medium="tactile" emma:mode="ink">
            <msink:context xmlns:msink="http://schemas.microsoft.com/ink/2010/main" type="paragraph" rotatedBoundingBox="2419,13618 12144,12460 12318,13920 2593,15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8A031-D9B1-4AB6-8CEF-45AA7CBC4568}" emma:medium="tactile" emma:mode="ink">
              <msink:context xmlns:msink="http://schemas.microsoft.com/ink/2010/main" type="inkBullet" rotatedBoundingBox="2465,14010 2977,13949 3046,14521 2533,14582"/>
            </emma:interpretation>
          </emma:emma>
        </inkml:annotationXML>
        <inkml:trace contextRef="#ctx0" brushRef="#br1" timeOffset="355914.0476">-435 12046 0,'0'0'0,"0"0"16,0 0-1,0 0-15,0 0 16,0 0 0,0 0-16,0 0 15,0 0-15,0 0 16,0 0-1,0 0-15,0 0 16,0 0 0,0 0-16,-12 0 15,0 12-15,0 0 16,0 11 0,0 1-16,12 0 15,0 0 1,0 11-16,12-11 15,0 12-15,12-1 16,0-11 0,0 0-16,-24-24 15</inkml:trace>
        <inkml:trace contextRef="#ctx0" brushRef="#br1" timeOffset="356678.9219">-278 11892 0,'0'0'16,"0"0"-16,0 0 15,0 0 1,0 0-16,0 0 16,0 0-1,0 0-15,0 12 16,0 11 0,-12 13-16,0-1 15,0 13 1,12-1-16,0 13 15,0-13-15,0 1 16,0-1 0,0 1-16,0-48 31</inkml:trace>
        <inkml:trace contextRef="#ctx0" brushRef="#br1" timeOffset="357111.4243">-60 11987 0,'0'0'0,"0"0"16,0 0-16,0 0 15,0 0 1,12 0-16,0 11 16,13 13-1,-13 12-15,0 11 16,-12 24 0,-12 1-16,0-13 15,-13 12-15,-23 0 16,48-71-1</inkml:trace>
      </inkml:traceGroup>
      <inkml:traceGroup>
        <inkml:annotationXML>
          <emma:emma xmlns:emma="http://www.w3.org/2003/04/emma" version="1.0">
            <emma:interpretation id="{E747A126-D8BB-4FD9-83B9-C29A65DFEE3B}" emma:medium="tactile" emma:mode="ink">
              <msink:context xmlns:msink="http://schemas.microsoft.com/ink/2010/main" type="line" rotatedBoundingBox="4280,13396 12144,12460 12318,13920 4454,14857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C999A3-4416-4AB5-A537-BA39AC22E021}" emma:medium="tactile" emma:mode="ink">
                <msink:context xmlns:msink="http://schemas.microsoft.com/ink/2010/main" type="inkWord" rotatedBoundingBox="4356,14037 5054,13954 5111,14432 4413,14516"/>
              </emma:interpretation>
            </emma:emma>
          </inkml:annotationXML>
          <inkml:trace contextRef="#ctx0" brushRef="#br1" timeOffset="358009.5131">1488 11998 0,'0'0'0,"0"0"16,0 0-16,0 0 16,0 0-1,0 0-15,0 0 16,-12 12-1,0 0-15,0 0 16,0 12-16,0 23 16,0-11-1,0-1-15,12 13 16,0-12 0,0-1-16,12-11 31,12 11-31,-12-11 15,12 0 1,-24-24-16</inkml:trace>
          <inkml:trace contextRef="#ctx0" brushRef="#br1" timeOffset="358452.9187">1646 11915 0,'0'0'16,"0"0"-16,0 0 15,0 0 1,0 0-16,0 12 15,0 12-15,12 23 16,-12 1 0,0 23-16,0 0 15,0 1 1,0-13-16,0 0 16,0-59-1</inkml:trace>
          <inkml:trace contextRef="#ctx0" brushRef="#br1" timeOffset="358875.7223">2033 11880 0,'0'0'0,"0"0"15,12 24 1,0 11-16,0 13 16,0-1-16,-12 24 15,0 12 1,-12-11-16,-24 22 15,36-94 1</inkml:trace>
        </inkml:traceGroup>
        <inkml:traceGroup>
          <inkml:annotationXML>
            <emma:emma xmlns:emma="http://www.w3.org/2003/04/emma" version="1.0">
              <emma:interpretation id="{FDF8C77B-0FD2-4DFC-AA7C-22063F42CB71}" emma:medium="tactile" emma:mode="ink">
                <msink:context xmlns:msink="http://schemas.microsoft.com/ink/2010/main" type="inkWord" rotatedBoundingBox="7454,13990 8369,13881 8429,14384 7514,14492"/>
              </emma:interpretation>
            </emma:emma>
          </inkml:annotationXML>
          <inkml:trace contextRef="#ctx0" brushRef="#br1" timeOffset="361070.7212">5274 11844 0,'0'0'16,"0"0"-1,12 12-15,12 12 16,1 11-16,-1 1 15,0 0 1,-12-1-16,0 1 16,-12-1-1,0 13-15,-24 23 16,-24 24-16,48-95 16</inkml:trace>
          <inkml:trace contextRef="#ctx0" brushRef="#br1" timeOffset="360126.721">4524 11987 0,'0'0'15,"0"0"-15,0 0 16,0 0 0,0 0-16,0 0 15,0 0 1,0 0-16,0 0 15,-12 11-15,12 1 16,-12 0 0,0 12-16,12 0 15,0-1 1,0 13-16,12 0 16,0-1-16,12 1 15,13 11 1,-1 1-16,12-1 15,-48-47 1</inkml:trace>
          <inkml:trace contextRef="#ctx0" brushRef="#br1" timeOffset="360677.3633">4839 11856 0,'0'0'0,"0"0"16,0 0-1,12 12-15,0 12 16,0 11-16,12 13 15,-12-1 1,12 13-16,1-1 16,-1-12-1,0 1-15,-24-48 16</inkml:trace>
        </inkml:traceGroup>
        <inkml:traceGroup>
          <inkml:annotationXML>
            <emma:emma xmlns:emma="http://www.w3.org/2003/04/emma" version="1.0">
              <emma:interpretation id="{DD9321EA-436D-40E6-9BDD-2D4910013C81}" emma:medium="tactile" emma:mode="ink">
                <msink:context xmlns:msink="http://schemas.microsoft.com/ink/2010/main" type="inkWord" rotatedBoundingBox="10182,12693 12144,12460 12280,13600 10318,1383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1054.7018">8225 10503 0,'0'0'16,"0"0"0,0 0-16,0 12 15,-12 24-15,-12 23 16,-24 12-1,-13 12-15,1-12 16,23-35 0,13 0-16,0-1 15,0-11 1,24-24-16</inkml:trace>
          <inkml:trace contextRef="#ctx0" brushRef="#br0" timeOffset="211266.7331">7742 10539 0,'0'0'16,"0"0"-16,0 0 16,24 24-1,48 35-15,37 12 16,24 0-16,-24-11 15,24-1 1,-133-59-16</inkml:trace>
          <inkml:trace contextRef="#ctx0" brushRef="#br0" timeOffset="210709.7043">9278 11512 0,'0'0'15,"0"0"-15,0 0 16,0 0-16,0-12 16,0-12-1,0-11-15,-12-13 16,-1 13 0,-11-1-16,-12 0 15,0 25 1,-1-1-16,1 12 15,0 0-15,-13 12 16,1 11 0,-12 1-16,-1 0 15,1-1 1,11-11-16,1 0 16,12-12-16,-1-12 15,1 0 1,0 1-16,12-13 15,-1 0 1,-11 12-16,0 0 16,-37 12-1,-36 0-15,-12-11 16,13 11-16,-13-12 16,0 0-1,0 0-15,24 0 16,24 0-1,25 0-15,12 0 16,-1 12 0,13 0-16,12 0 15,0 12-15,0 12 16,0 0 0,12 11-16,0-35 15</inkml:trace>
        </inkml:traceGroup>
      </inkml:traceGroup>
    </inkml:traceGroup>
    <inkml:traceGroup>
      <inkml:annotationXML>
        <emma:emma xmlns:emma="http://www.w3.org/2003/04/emma" version="1.0">
          <emma:interpretation id="{F2809AC8-48AE-4D4E-900C-0A076926E474}" emma:medium="tactile" emma:mode="ink">
            <msink:context xmlns:msink="http://schemas.microsoft.com/ink/2010/main" type="paragraph" rotatedBoundingBox="2149,14726 8766,14756 8763,15503 2145,15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D0FB40-BD51-4CE1-ACB3-2FE9A7088B69}" emma:medium="tactile" emma:mode="ink">
              <msink:context xmlns:msink="http://schemas.microsoft.com/ink/2010/main" type="inkBullet" rotatedBoundingBox="2149,14726 3046,14730 3042,15477 2145,15472"/>
            </emma:interpretation>
          </emma:emma>
        </inkml:annotationXML>
        <inkml:trace contextRef="#ctx0" brushRef="#br0" timeOffset="219686.3039">-495 12912 0,'0'0'0,"0"0"15,12-12 1,0-11-16,0-1 16,0 0-16,0 0 15,-12 13 1,0-13-16,0 0 16,0 0-1,-12 1-15,-12-1 16,-12 0-1,-13 12-15,1 12 16,-1 12-16,1 12 16,0 11-1,11 1-15,13 12 16,0-13 0,12 1-16,12-1 15,12-11 1,0-12-16,12 0 15,13-12-15,11-12 16,0-12 0,1-11-16,-13-1 15,-12 12 1,0 1-16,-11 11 16,-1 0-16,0 0 15,-12 12 1,0 0-16,0 0 15,12 47 1,0 36-16,0 12 16,0-23-16,0-1 15,12 0 1,-24-71-16</inkml:trace>
        <inkml:trace contextRef="#ctx0" brushRef="#br0" timeOffset="220325.0994">-145 12912 0,'0'0'0,"0"0"16,0 0-16,0 0 16,0 0-1,0 0-15,0 0 16,0 0 0,0 12-16,0 24 15,-12 11-15,0 12 16,12 1-1,-12-13-15,12 1 16,0-1 0,0-11-16,0-1 15,0-11 1,0-12-16,0 0 16,0-12-16</inkml:trace>
        <inkml:trace contextRef="#ctx0" brushRef="#br0" timeOffset="220591.7949">1 12960 0,'0'0'0,"0"0"16,0 0-16,0 0 15,0 0 1,0 0-16,12 12 16,0 23-1,0 13-15,-12 11 16,0 24 0,0-12-16,12 0 15,-12-71-15</inkml:trace>
      </inkml:traceGroup>
      <inkml:traceGroup>
        <inkml:annotationXML>
          <emma:emma xmlns:emma="http://www.w3.org/2003/04/emma" version="1.0">
            <emma:interpretation id="{8758BAA6-84BF-4CF5-9308-DDD4886D44C2}" emma:medium="tactile" emma:mode="ink">
              <msink:context xmlns:msink="http://schemas.microsoft.com/ink/2010/main" type="line" rotatedBoundingBox="4119,14748 8766,14769 8763,15322 4117,15300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973284D-762B-49F8-BA6B-CA5023824EFE}" emma:medium="tactile" emma:mode="ink">
                <msink:context xmlns:msink="http://schemas.microsoft.com/ink/2010/main" type="inkWord" rotatedBoundingBox="4119,14774 6082,14783 6080,15290 4117,15281"/>
              </emma:interpretation>
            </emma:emma>
          </inkml:annotationXML>
          <inkml:trace contextRef="#ctx0" brushRef="#br0" timeOffset="222848.1779">1863 12817 0,'0'0'15,"0"0"-15,0 0 16,0 0-16,0 0 16,12-12-1,0 1-15,1 11 16,-1 0-1,12 0-15,-12 0 16,0 11 0,0 1-16,-12 12 15,0 12-15,-12-1 16,0 1 0,0-1-16,0-11 15,0 0 1,0-12-16,-1 0 15,13-1-15,0 1 16,0 0 0,0 0-16,13 0 15,-1 0 1,12 0-16,24 0 16,1-1-1,35 25-15,-84-36 16</inkml:trace>
          <inkml:trace contextRef="#ctx0" brushRef="#br0" timeOffset="223330.341">2529 12829 0,'0'0'16,"0"0"-16,0 0 16,0 0-16,0 0 15,0 0 1,0 0-16,12 0 16,-12 0-1</inkml:trace>
          <inkml:trace contextRef="#ctx0" brushRef="#br0" timeOffset="223488.2134">2722 12865 0,'0'0'16,"0"0"-16,0 0 15,0 0-15,24 12 16,-24-12-1</inkml:trace>
          <inkml:trace contextRef="#ctx0" brushRef="#br0" timeOffset="222108.264">1488 12770 0,'0'0'16,"0"0"-16,0 0 15,0 0 1,0 0-16,0-12 16,0 0-1,0 0-15,-12 0 16,0 0-16,0 1 15,-12-1 1,-12 12-16,-13 0 16,1 12-1,-1 11-15,1 13 16,12 0 0,12-1-16,11 1 15,13-13-15,0 1 16,13 0-1,-1-12-15,12-12 16,0 0 0,12-24-16,-11 0 15,-1-11-15,0-1 16,0 12 0,-12 1-16,0 11 15,0 0 1,0 0-16,-12 12 15,0 0 1,0 0-16,0 12 16,13 24-16,-1 11 15,0 0 1,0 1-16,0-12 16,12 11-1,-12-23-15,0-1 16,-12-23-16</inkml:trace>
          <inkml:trace contextRef="#ctx0" brushRef="#br0" timeOffset="222385.8233">1561 12817 0,'0'0'16,"0"0"-16,0 0 15,0 12-15,0 24 16,0 11 0,0 24-16,12-23 15,0-1 1,0-11-16,0-12 15,0-12 1,-12-12-16</inkml:trace>
          <inkml:trace contextRef="#ctx0" brushRef="#br0" timeOffset="223615.0936">3073 12841 0,'0'0'0,"0"0"15,0 0 1,0 0-16,0 0 15</inkml:trace>
        </inkml:traceGroup>
        <inkml:traceGroup>
          <inkml:annotationXML>
            <emma:emma xmlns:emma="http://www.w3.org/2003/04/emma" version="1.0">
              <emma:interpretation id="{66641220-A583-4883-8EC5-55F179B6DED1}" emma:medium="tactile" emma:mode="ink">
                <msink:context xmlns:msink="http://schemas.microsoft.com/ink/2010/main" type="inkWord" rotatedBoundingBox="6611,14882 6623,14883 6622,14898 6610,14897"/>
              </emma:interpretation>
            </emma:emma>
          </inkml:annotationXML>
          <inkml:trace contextRef="#ctx0" brushRef="#br0" timeOffset="223833.5852">3617 12794 0,'0'0'16,"0"0"-16,0 0 15,0 0 1,0 0-16,0 0 16,0 0-1,0 0-15,0 0 16,0 0 0,12 0-16,-12 0 15</inkml:trace>
        </inkml:traceGroup>
        <inkml:traceGroup>
          <inkml:annotationXML>
            <emma:emma xmlns:emma="http://www.w3.org/2003/04/emma" version="1.0">
              <emma:interpretation id="{C91F4C10-66D2-43CE-A158-206CF6B4234B}" emma:medium="tactile" emma:mode="ink">
                <msink:context xmlns:msink="http://schemas.microsoft.com/ink/2010/main" type="inkWord" rotatedBoundingBox="7313,14762 8766,14769 8764,15322 7311,15315"/>
              </emma:interpretation>
            </emma:emma>
          </inkml:annotationXML>
          <inkml:trace contextRef="#ctx0" brushRef="#br0" timeOffset="224768.8533">4694 12817 0,'0'0'0,"0"0"15,0 0 1,12-12-16,0 1 15,-12-13-15,0 0 16,0 0 0,-12 12-16,-13 1 15,-11-1 1,-12 0-16,-1 12 16,1 12-1,0 11-15,-1 13 16,13 0-16,12-1 15,12 1 1,0-1-16,12-11 16,12-12-1,0 0-15,24-12 16,0 0-16,1-12 16,-1-12-1,0-11-15,-12 11 16,1-12-1,-13 13-15,-12 11 16,12 0 0,-12 12-16,0 0 15,0 0-15,0 0 16,12 12 0,12 12-16,0 11 15,13 36 1,-1-11-16,-12-1 15,0-12 1,13 13-16,-37-60 16</inkml:trace>
          <inkml:trace contextRef="#ctx0" brushRef="#br0" timeOffset="225253.0022">4923 12912 0,'0'0'16,"0"0"-16,0 0 15,0 0-15,0 0 16,0 0 0,0 0-16,12 24 15,1 12 1,11 11-16,0 0 16,0-11-16,0 0 15,1-1 1,-1-11-16,0-12 15,-24-12 1</inkml:trace>
          <inkml:trace contextRef="#ctx0" brushRef="#br0" timeOffset="225724.7346">5347 12841 0,'0'0'16,"0"0"0,0 0-16,0 24 15,0 11 1,12 13-16,0-1 15,-12-11-15,0-12 16,0-1 0,0-11-16,0-12 15,0 0 1,0 0-16,0 0 16,0 0-16,0-12 15,12-11 1,0-1-16,0 0 15,12 0 1,-12 24-16,13 0 16,11 12-1,0 24-15,13 11 16,-1 1-16,0-13 16,-11-11-1,11 24-15,-48-48 16</inkml:trace>
        </inkml:traceGroup>
      </inkml:traceGroup>
    </inkml:traceGroup>
    <inkml:traceGroup>
      <inkml:annotationXML>
        <emma:emma xmlns:emma="http://www.w3.org/2003/04/emma" version="1.0">
          <emma:interpretation id="{6B798E89-66DE-4EAF-8BFF-7A6DD6E5FE3B}" emma:medium="tactile" emma:mode="ink">
            <msink:context xmlns:msink="http://schemas.microsoft.com/ink/2010/main" type="paragraph" rotatedBoundingBox="2471,15501 8060,15438 8065,15925 2477,15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9C3F8-93C8-4BB6-9166-840509DDCC23}" emma:medium="tactile" emma:mode="ink">
              <msink:context xmlns:msink="http://schemas.microsoft.com/ink/2010/main" type="inkBullet" rotatedBoundingBox="2472,15536 2595,15535 2598,15878 2476,15880"/>
            </emma:interpretation>
            <emma:one-of disjunction-type="recognition" id="oneOf22">
              <emma:interpretation id="interp30" emma:lang="" emma:confidence="0">
                <emma:literal>•</emma:literal>
              </emma:interpretation>
            </emma:one-of>
          </emma:emma>
        </inkml:annotationXML>
        <inkml:trace contextRef="#ctx0" brushRef="#br1" timeOffset="366963.8964">-399 13446 0,'0'0'0,"0"0"15,0 0-15,0 0 16,0 0 0,0 0-16,-12 12 15,0 0 1,-12 12-16,0 11 15,0 13-15,12-13 16,0 1 0,12 0-16,12-13 15,0 1 1,12 0-16,0-12 16,24 11-1,-48-23-15</inkml:trace>
      </inkml:traceGroup>
      <inkml:traceGroup>
        <inkml:annotationXML>
          <emma:emma xmlns:emma="http://www.w3.org/2003/04/emma" version="1.0">
            <emma:interpretation id="{F0513F78-496C-4D0F-9C21-76776F4FEAFB}" emma:medium="tactile" emma:mode="ink">
              <msink:context xmlns:msink="http://schemas.microsoft.com/ink/2010/main" type="line" rotatedBoundingBox="2712,15499 8060,15438 8065,15925 2717,15986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650C167-25A9-4BE0-8328-ACEC9177429B}" emma:medium="tactile" emma:mode="ink">
                <msink:context xmlns:msink="http://schemas.microsoft.com/ink/2010/main" type="inkWord" rotatedBoundingBox="2713,15560 2932,15558 2935,15843 2716,15846"/>
              </emma:interpretation>
            </emma:emma>
          </inkml:annotationXML>
          <inkml:trace contextRef="#ctx0" brushRef="#br1" timeOffset="367397.6444">-265 13577 0,'0'0'0,"0"0"16,0 0 0,0 0-16,0 0 15,0 0 1,0 0-16,-13 23 16,13-11-16,0 12 15,0 0 1,0 0-16,0-13 15,0 1 1,0 12-16,0-24 16</inkml:trace>
          <inkml:trace contextRef="#ctx0" brushRef="#br1" timeOffset="367721.6226">-145 13470 0,'0'0'0,"0"0"16,0 0-1,0 0-15,13 12 16,11 12 0,-12-1-16,0 13 15,0-1 1,0 1-16,-12 0 16,-12-1-1,-12 13-15,24-48 16</inkml:trace>
        </inkml:traceGroup>
        <inkml:traceGroup>
          <inkml:annotationXML>
            <emma:emma xmlns:emma="http://www.w3.org/2003/04/emma" version="1.0">
              <emma:interpretation id="{DE3E2FB4-4C50-4603-8333-54D1F1BF3E89}" emma:medium="tactile" emma:mode="ink">
                <msink:context xmlns:msink="http://schemas.microsoft.com/ink/2010/main" type="inkWord" rotatedBoundingBox="4406,15540 4952,15534 4956,15938 4411,1594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368755.783">1585 13541 0,'0'0'15,"0"0"1,0 0-16,0 0 16,0 0-16,-12 0 15,-12 12 1,0 0-16,-1 12 15,1-1 1,0 1-16,12 0 16,0 0-1,0-1-15,12 1 16,0 0-16,12-1 16,0 1-1,12-12-15,0 0 16,1 0-1,11 0-15,-36-12 16</inkml:trace>
          <inkml:trace contextRef="#ctx0" brushRef="#br1" timeOffset="369062.3285">1670 13506 0,'0'0'0,"0"0"15,0 0 1,0 0-16,0 0 16,0 0-1,0 11-15,12 13 16,0 12-16,-12 11 15,0-11 1,0-1-16,12 1 16,0-12-1,0-1-15,0 1 16,-12-24-16</inkml:trace>
          <inkml:trace contextRef="#ctx0" brushRef="#br1" timeOffset="369366.7206">1912 13446 0,'0'0'15,"0"0"-15,0 12 16,12 24 0,0-1-16,0 1 15,0-1 1,-12 1-16,0 0 16,0-1-16,-12 1 15,-12 11 1,-13 13-16,37-60 15</inkml:trace>
        </inkml:traceGroup>
        <inkml:traceGroup>
          <inkml:annotationXML>
            <emma:emma xmlns:emma="http://www.w3.org/2003/04/emma" version="1.0">
              <emma:interpretation id="{0E93A5CB-2F9A-4F53-B6CE-E44E1347CC9C}" emma:medium="tactile" emma:mode="ink">
                <msink:context xmlns:msink="http://schemas.microsoft.com/ink/2010/main" type="inkWord" rotatedBoundingBox="7552,15444 8060,15438 8065,15925 7557,15931"/>
              </emma:interpretation>
              <emma:one-of disjunction-type="recognition" id="oneOf24">
                <emma:interpretation id="interp32" emma:lang="" emma:confidence="0">
                  <emma:literal>(1)</emma:literal>
                </emma:interpretation>
                <emma:interpretation id="interp33" emma:lang="" emma:confidence="0">
                  <emma:literal>(l)</emma:literal>
                </emma:interpretation>
                <emma:interpretation id="interp34" emma:lang="" emma:confidence="0">
                  <emma:literal>(t)</emma:literal>
                </emma:interpretation>
                <emma:interpretation id="interp35" emma:lang="" emma:confidence="0">
                  <emma:literal>(h)</emma:literal>
                </emma:interpretation>
                <emma:interpretation id="interp36" emma:lang="" emma:confidence="0">
                  <emma:literal>(y)</emma:literal>
                </emma:interpretation>
              </emma:one-of>
            </emma:emma>
          </inkml:annotationXML>
          <inkml:trace contextRef="#ctx0" brushRef="#br1" timeOffset="370164.5954">4681 13399 0,'0'0'16,"0"0"-16,0 0 15,0 0 1,0 0-16,0 0 16,-12 12-1,-12 11-15,0 13 16,0 0-16,0-1 16,12 1-1,12-1-15,12 1 16,12 0-1,12-13-15,0 1 16,1-12 0,-1 0-16,-36-12 15</inkml:trace>
          <inkml:trace contextRef="#ctx0" brushRef="#br1" timeOffset="370476.7931">4802 13446 0,'0'0'16,"0"0"-16,0 0 15,0 0 1,0 0-16,0 12 16,13 24-1,-1-1-15,0 1 16,0-1-16,0 1 16,0-12-1,12 11-15,-24-35 16</inkml:trace>
          <inkml:trace contextRef="#ctx0" brushRef="#br1" timeOffset="370800.2977">4948 13351 0,'0'0'15,"0"0"1,12 12-16,12 12 16,0 11-16,0 13 15,0 23 1,-11-23-16,-13-13 15,0 1 1,-13 11-16,-11-11 16,-12 11-16,-12 1 15,48-48 1</inkml:trace>
        </inkml:traceGroup>
      </inkml:traceGroup>
    </inkml:traceGroup>
    <inkml:traceGroup>
      <inkml:annotationXML>
        <emma:emma xmlns:emma="http://www.w3.org/2003/04/emma" version="1.0">
          <emma:interpretation id="{ADA63CD4-7118-4C45-BBCB-E4841BE9E64D}" emma:medium="tactile" emma:mode="ink">
            <msink:context xmlns:msink="http://schemas.microsoft.com/ink/2010/main" type="paragraph" rotatedBoundingBox="1995,15955 8603,16068 8594,16583 1986,16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AF956A-E329-4634-8A04-4B3071825D66}" emma:medium="tactile" emma:mode="ink">
              <msink:context xmlns:msink="http://schemas.microsoft.com/ink/2010/main" type="inkBullet" rotatedBoundingBox="1995,15955 2499,15963 2493,16307 1989,16298"/>
            </emma:interpretation>
            <emma:one-of disjunction-type="recognition" id="oneOf25">
              <emma:interpretation id="interp37" emma:lang="" emma:confidence="0">
                <emma:literal>•</emma:literal>
              </emma:interpretation>
            </emma:one-of>
          </emma:emma>
        </inkml:annotationXML>
        <inkml:trace contextRef="#ctx0" brushRef="#br0" timeOffset="227414.815">-495 13921 0,'0'0'15,"0"0"1,0 0-16,0 0 15,0 0 1,0 0-16,0 0 16,0 0-16,-12-12 15,-13 0 1,-11 0-16,0 0 16,-13 12-1,1 0-15,-12 12 16,-1 24-16,1 11 15,11 1 1,13-1-16,12-11 16,12-1-1,12-11-15,0-12 16,12 0 0,0-12-16,12 0 15,12-12-15,13-12 16,-13 1-1,0-13-15,1 0 16,-13 1 0,-12 23-16,0 0 15,-12 12 1,12-12-16,-12 12 16,0 0-16,0 0 15,12 24 1,0 0-16,12 23 15,1-11 1,11 11-16,0-11 16,1-12-16,-37-24 15</inkml:trace>
      </inkml:traceGroup>
      <inkml:traceGroup>
        <inkml:annotationXML>
          <emma:emma xmlns:emma="http://www.w3.org/2003/04/emma" version="1.0">
            <emma:interpretation id="{C068A0DD-6E96-4BB1-A65D-E106962DA50C}" emma:medium="tactile" emma:mode="ink">
              <msink:context xmlns:msink="http://schemas.microsoft.com/ink/2010/main" type="line" rotatedBoundingBox="2551,15993 8602,16097 8594,16583 2543,16479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126167-335F-45A9-88EF-5BEE4C1E36EC}" emma:medium="tactile" emma:mode="ink">
                <msink:context xmlns:msink="http://schemas.microsoft.com/ink/2010/main" type="inkWord" rotatedBoundingBox="2549,16086 3109,16095 3102,16488 2543,1647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28280.9121">-447 14158 0,'0'0'16,"0"0"-16,0 0 16,0 0-1,0 0-15,12-12 16,0 0-1,0 1-15,0-1 16,1 12-16,-1 0 16,0 0-1,0 12 1,0-1-16,0 13 16,-12 0-16,0 0 15,0-1 1,-12 1-16,0 0 15,0-12-15,0 0 16,0-1 0,-1 1-16,13 0 15,0-12 1,0 0-16,0 0 16,13 12-1,-1-12-15,24 12 16,0 0-16,25-12 15,-13 0 1,0 12-16,-11 0 16,-37-12-1</inkml:trace>
          <inkml:trace contextRef="#ctx0" brushRef="#br0" timeOffset="228497.7968">-48 14004 0,'0'0'0,"0"0"15,0 12-15,12 12 16,13 11 0,-1 36-16,0-11 15,0 11 1,0-24-16,0 1 15,-24-48-15</inkml:trace>
        </inkml:traceGroup>
        <inkml:traceGroup>
          <inkml:annotationXML>
            <emma:emma xmlns:emma="http://www.w3.org/2003/04/emma" version="1.0">
              <emma:interpretation id="{5C1E21FD-B325-4406-8116-FB83E3C19BA3}" emma:medium="tactile" emma:mode="ink">
                <msink:context xmlns:msink="http://schemas.microsoft.com/ink/2010/main" type="inkWord" rotatedBoundingBox="4049,16123 5359,16146 5352,16502 4043,1647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29332.9387">1343 14241 0,'0'0'15,"0"0"-15,12-12 16,0-11 0,0-13-16,1-11 15,-13 11 1,0 12-16,-13 12 15,1 1 1,-12 11-16,-24 0 16,-13 11-16,1 13 15,11 0 1,13 11-16,12 1 16,12-12-1,12-12-15,0 0 16,12-1-16,12 1 15,12-12 1,1-12-16,-1-11 16,0-1-1,-11 0-15,-1-11 16,0 11 0,-12 12-16,0 0 15,-12 12-15,0 0 16,12 12-1,0 12-15,0 11 16,0 1 0,1 0-16,11-1 15,12 1 1,61 23 0,-97-59-1</inkml:trace>
          <inkml:trace contextRef="#ctx0" brushRef="#br0" timeOffset="229786.8553">1633 14206 0,'0'0'15,"0"0"1,0 0-16,13 0 16,-1 0-16,12-12 15,-12 12 1,12 0-16,0 0 16,-12 0-1,1 12-15,-1 0 16,0-1-16,-12 1 15,-12 0 1,-13 12-16,1 0 16,0-1-1,-12 1-15,12-12 16,11 0 0,13-12-16,0 0 15,25 12-15,11 0 16,12-12-1,13 0-15,-1 0 16,1 0 0,-1 11-16,-60-11 15</inkml:trace>
          <inkml:trace contextRef="#ctx0" brushRef="#br0" timeOffset="230280.02">2117 14170 0,'0'0'0,"0"0"15,0 0 1,0 0-16,12-12 16,0 0-1,13 0-15,-1 1 16,0 11-16,0 0 16,0 0-1,-11 11-15,-1 1 16,-12 12-1,-12 12-15,-1-1 16,-11 1-16,0-1 16,0-11-1,0 0-15,12-12 16,-1 0 0,13-12-16,0 0 15,13 12 1,23-1-16,12-11 15,1 0-15,-13 0 16,0 0 0,-36 0-16</inkml:trace>
        </inkml:traceGroup>
        <inkml:traceGroup>
          <inkml:annotationXML>
            <emma:emma xmlns:emma="http://www.w3.org/2003/04/emma" version="1.0">
              <emma:interpretation id="{AB66FE50-6FE8-4F7E-9259-FA44E5DD1D7D}" emma:medium="tactile" emma:mode="ink">
                <msink:context xmlns:msink="http://schemas.microsoft.com/ink/2010/main" type="inkWord" rotatedBoundingBox="5924,16242 6889,16259 6886,16409 5921,1639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30692.8324">2928 14289 0,'0'0'0,"0"0"16,0 0-16,0 0 15,12 0 1,0 0-16,-12 0 16</inkml:trace>
          <inkml:trace contextRef="#ctx0" brushRef="#br0" timeOffset="230840.0519">3230 14253 0,'0'0'16,"0"0"-16,0 0 16,0 0-1,0 0-15</inkml:trace>
          <inkml:trace contextRef="#ctx0" brushRef="#br0" timeOffset="230988.0843">3678 14218 0,'0'0'0,"0"0"15,0 0-15,0 0 16,0 0-1</inkml:trace>
          <inkml:trace contextRef="#ctx0" brushRef="#br0" timeOffset="231135.5689">3883 14170 0,'0'0'0,"0"0"16,0 0-16,0 0 15,12 0 1,-12 0-16</inkml:trace>
        </inkml:traceGroup>
        <inkml:traceGroup>
          <inkml:annotationXML>
            <emma:emma xmlns:emma="http://www.w3.org/2003/04/emma" version="1.0">
              <emma:interpretation id="{1A6DA032-56F4-4FC4-BA62-78B825A950F9}" emma:medium="tactile" emma:mode="ink">
                <msink:context xmlns:msink="http://schemas.microsoft.com/ink/2010/main" type="inkWord" rotatedBoundingBox="7328,16075 8602,16097 8594,16565 7320,16543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32879.4998">4706 14158 0,'0'0'0,"0"0"16,0 0-16,12-12 16,0-11-1,0-1-15,0 0 16,-12 12-1,0-11-15,0 11 16,-12 0-16,-24 0 16,-13 0-1,1 12-15,-13 0 16,13 12 0,0 12-16,11-1 15,13 1 1,0 12-16,0-1 15,12 1-15,12-12 16,0-1 0,0-11-16,12 0 15,0 0 1,12 0-16,0-12 16,0-12-16,13 0 15,-1-12 1,-12 1-16,-12-1 15,0 0 1,1 12-16,-13 12 16,0 0-1,0 0-15,12 12 16,0 0 0,12 12-16,0 0 15,0 11-15,0-11 16,1 0-1,-1-13-15,-24-11 16</inkml:trace>
          <inkml:trace contextRef="#ctx0" brushRef="#br0" timeOffset="231916.0675">4766 14194 0,'0'0'15,"0"0"-15,0 0 16,0 0 0,0-12-16,-12 0 15,0-12 1,0 1-16,0 11 16,-12 0-1,-13 0-15,1 12 16,-12 12-16,-1 12 15,1 11 1,12-11-16,11 0 16,13-1-1,0-11-15,12-12 16,0 0-16,0 0 16,0 0-1,12 0-15,12 0 16,1 0-1,-1-12-15,0 1 16,0-1 0,-12 0-16,0 0 15,1 0-15,-13 12 16,0 0 0,0 0-16,12 0 15,0 12 1,0 0-16,12 0 15,12 11 1,-12 1-16,13 0 16,-1 0-16,-36-24 15</inkml:trace>
          <inkml:trace contextRef="#ctx0" brushRef="#br0" timeOffset="233373.9959">4863 14253 0,'0'0'16,"0"0"-16,0 0 16,0 0-16,0 0 15,0 0 1,0 0-16,0 0 15,12 0 1,12-12-16,0 0 16,1 1-1,-1 11-15,-12 0 16,0 11-16,-12 1 16,0 12-1,-12 0-15,0-1 16,0 1-1,0 0-15,-1 0 16,1-1 0,12-11-16,0-12 15,0 0-15,12 12 16,13 0 0,11 0-16,24 0 15,1-12 1,-13 0-16,-11 0 15,-37 0-15</inkml:trace>
          <inkml:trace contextRef="#ctx0" brushRef="#br0" timeOffset="233776.5387">5323 14158 0,'0'0'0,"0"0"16,0 12-1,0 0-15,0 12 16,12 11-16,-12 1 16,0-1-1,0-11-15,0-12 16,0 0-1,0-12-15,0 0 16,0 0-16,0 0 16,0 0-1,12-12-15,12-12 16,-12 1 0,12 11-16,-12 0 15,12 12 1,1 12-16,-1 11 15,12 13-15,0 12 16,1 11 0,-37-59-16</inkml:trace>
        </inkml:traceGroup>
      </inkml:traceGroup>
    </inkml:traceGroup>
    <inkml:traceGroup>
      <inkml:annotationXML>
        <emma:emma xmlns:emma="http://www.w3.org/2003/04/emma" version="1.0">
          <emma:interpretation id="{79944494-6574-4D71-95FD-9F69BF0F6F0F}" emma:medium="tactile" emma:mode="ink">
            <msink:context xmlns:msink="http://schemas.microsoft.com/ink/2010/main" type="paragraph" rotatedBoundingBox="2462,16836 5789,16841 5788,17779 2461,17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287A3-D8A7-4033-A310-EB4D530275DB}" emma:medium="tactile" emma:mode="ink">
              <msink:context xmlns:msink="http://schemas.microsoft.com/ink/2010/main" type="inkBullet" rotatedBoundingBox="2462,17089 2970,17090 2969,17553 2461,17552"/>
            </emma:interpretation>
            <emma:one-of disjunction-type="recognition" id="oneOf30">
              <emma:interpretation id="interp42" emma:lang="" emma:confidence="1">
                <emma:literal/>
              </emma:interpretation>
            </emma:one-of>
          </emma:emma>
        </inkml:annotationXML>
        <inkml:trace contextRef="#ctx0" brushRef="#br1" timeOffset="375626.5217">-326 15001 0,'0'0'16,"0"0"-16,0 0 15,0 0 1,0 0-16,0 0 16,-12 0-1,-12 12-15,-13 11 16,-11 25-16,0 23 15,24-12 1,11-11-16,13-1 16,13-11 15,23-1-31,0-11 16,25 12-1,-61-36-15</inkml:trace>
        <inkml:trace contextRef="#ctx0" brushRef="#br1" timeOffset="375885.6866">-290 15060 0,'0'0'16,"0"0"0,0 0-16,0 0 15,0 12-15,12 12 16,1 23 0,-13 12-16,0 1 15,0-13 1,0-11-16,12 11 15,-12-23 1,0-24-16</inkml:trace>
        <inkml:trace contextRef="#ctx0" brushRef="#br1" timeOffset="376179.7566">-132 15001 0,'0'0'16,"0"0"-16,0 12 16,12 11-1,12 25-15,0 11 16,0 0-1,-12-11-15,0-1 16,-12-11 0,0 0-16,-12-1 15,-12 25-15,24-60 16</inkml:trace>
      </inkml:traceGroup>
      <inkml:traceGroup>
        <inkml:annotationXML>
          <emma:emma xmlns:emma="http://www.w3.org/2003/04/emma" version="1.0">
            <emma:interpretation id="{2F6D0A81-280F-4C9D-B954-86F6396958F3}" emma:medium="tactile" emma:mode="ink">
              <msink:context xmlns:msink="http://schemas.microsoft.com/ink/2010/main" type="line" rotatedBoundingBox="4023,16838 5789,16841 5788,17779 4022,17777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F8524F-FB06-4B26-A0F2-01FA2FD31E9D}" emma:medium="tactile" emma:mode="ink">
                <msink:context xmlns:msink="http://schemas.microsoft.com/ink/2010/main" type="inkWord" rotatedBoundingBox="4023,17243 4591,17244 4590,17778 4022,17777"/>
              </emma:interpretation>
              <emma:one-of disjunction-type="recognition" id="oneOf31">
                <emma:interpretation id="interp43" emma:lang="" emma:confidence="0">
                  <emma:literal>"</emma:literal>
                </emma:interpretation>
                <emma:interpretation id="interp44" emma:lang="" emma:confidence="0">
                  <emma:literal>\ )</emma:literal>
                </emma:interpretation>
                <emma:interpretation id="interp45" emma:lang="" emma:confidence="0">
                  <emma:literal>\ ,</emma:literal>
                </emma:interpretation>
                <emma:interpretation id="interp46" emma:lang="" emma:confidence="0">
                  <emma:literal>,</emma:literal>
                </emma:interpretation>
                <emma:interpretation id="interp47" emma:lang="" emma:confidence="0">
                  <emma:literal>\ .</emma:literal>
                </emma:interpretation>
              </emma:one-of>
            </emma:emma>
          </inkml:annotationXML>
          <inkml:trace contextRef="#ctx0" brushRef="#br1" timeOffset="377226.1516">1319 15262 0,'0'0'15,"0"0"1,0 0-16,0 0 15,0 12 1,0 11-16,12 13 16,-12 0-1,0-1-15,0 1 16,12-1-16,0 1 16,0-12-1,0-12-15,-12-12 16</inkml:trace>
          <inkml:trace contextRef="#ctx0" brushRef="#br1" timeOffset="377500.0186">1549 15155 0,'0'0'0,"0"12"16,0 12 0,0 11-16,12 1 15,0 11 1,0 1-16,0-13 16,-12 25-16,0-13 15,-12 1 1,-12 11-16,-24 24 15,48-83 1</inkml:trace>
          <inkml:trace contextRef="#ctx0" brushRef="#br1" timeOffset="376909.4249">1138 15262 0,'0'0'15,"0"0"1,0 0-16,0 0 15,0 0 1,0 0-16,0 0 16,-13 0-1,1 12-15,-12 23 16,0 1-16,0-1 16,12 1-1,12 0-15,12-1 16,12 1-16,0-12 15,12-1 1,13 1-16,-1 0 16,-48-24-1</inkml:trace>
        </inkml:traceGroup>
        <inkml:traceGroup>
          <inkml:annotationXML>
            <emma:emma xmlns:emma="http://www.w3.org/2003/04/emma" version="1.0">
              <emma:interpretation id="{F0312CC5-2410-4060-B8C9-56BB942CCC21}" emma:medium="tactile" emma:mode="ink">
                <msink:context xmlns:msink="http://schemas.microsoft.com/ink/2010/main" type="inkWord" rotatedBoundingBox="5619,16840 5789,16841 5788,17481 5618,17480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34967.9019">2625 14752 0,'0'0'0,"0"0"16,0 0 0,0 0-16,0 0 15,0 0 1</inkml:trace>
          <inkml:trace contextRef="#ctx0" brushRef="#br0" timeOffset="235323.8257">2686 15072 0,'0'0'16,"0"0"-16,0 0 15,0 0 1,12 0-16,-12 0 15,0 0 1,0 0-16,0 0 16,0 12-16,0 0 15,12 11 1,-12-11-16,12 12 16,0-12-1,0 0-15,0 0 16,0-1-1,1 1-15,-1 12 16,-12 12-16,0-13 16,0 1-1,0 0-15,0 0 16,0-1 0,0-23-16</inkml:trace>
        </inkml:traceGroup>
      </inkml:traceGroup>
    </inkml:traceGroup>
    <inkml:traceGroup>
      <inkml:annotationXML>
        <emma:emma xmlns:emma="http://www.w3.org/2003/04/emma" version="1.0">
          <emma:interpretation id="{2503B726-9475-4624-906B-CD2DA9EB3804}" emma:medium="tactile" emma:mode="ink">
            <msink:context xmlns:msink="http://schemas.microsoft.com/ink/2010/main" type="paragraph" rotatedBoundingBox="1942,17297 8744,17021 8797,18326 1995,18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5AF250-7D09-4592-9BF6-C416DFC7A9C2}" emma:medium="tactile" emma:mode="ink">
              <msink:context xmlns:msink="http://schemas.microsoft.com/ink/2010/main" type="inkBullet" rotatedBoundingBox="1958,17692 2218,17681 2232,18039 1972,18049"/>
            </emma:interpretation>
            <emma:one-of disjunction-type="recognition" id="oneOf33">
              <emma:interpretation id="interp49" emma:lang="" emma:confidence="0">
                <emma:literal>•</emma:literal>
              </emma:interpretation>
            </emma:one-of>
          </emma:emma>
        </inkml:annotationXML>
        <inkml:trace contextRef="#ctx0" brushRef="#br0" timeOffset="236888.6089">-846 15843 0,'0'0'16,"0"0"-16,0 0 16,0 0-1,0-12-15,12-11 16,0-13-16,0 12 15,0 1 1,-12-1-16,12 0 16,-12 0-1,0 1-15,0 11 16,0 0 0,-12 0-16,0 12 15,-12 12-15,-24 0 16,-1 23-1,1 13-15,24-13 16,12-11 0,0 0-16,12 0 15,0-12-15,12-1 16,0-11 0,0 0-16,24-11 15,0-13 1,-11 0-16,-1 0 15,0 1 1,-12 11-16,-12 0 16,0 12-16,0 0 15,0 0 1,0 0-16,0 0 16,0 12-1,0 23-15,12 13 16,0-1-16,12 13 15,1-13 1,-25-47-16</inkml:trace>
      </inkml:traceGroup>
      <inkml:traceGroup>
        <inkml:annotationXML>
          <emma:emma xmlns:emma="http://www.w3.org/2003/04/emma" version="1.0">
            <emma:interpretation id="{2E1FF823-4064-41FE-8177-8C39039E097E}" emma:medium="tactile" emma:mode="ink">
              <msink:context xmlns:msink="http://schemas.microsoft.com/ink/2010/main" type="line" rotatedBoundingBox="2333,17281 8744,17021 8797,18326 2386,18586">
                <msink:destinationLink direction="with" ref="{B54B31DD-B989-4D82-ABBE-0A1150573061}"/>
                <msink:destinationLink direction="with" ref="{C10586C7-7B51-4B6C-AD8E-AB7CF1C3D9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3FAD709-04CF-4337-A81D-F56F3D2424B7}" emma:medium="tactile" emma:mode="ink">
                <msink:context xmlns:msink="http://schemas.microsoft.com/ink/2010/main" type="inkWord" rotatedBoundingBox="2357,17869 2969,17844 2983,18183 2370,18207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7679.6972">-628 15808 0,'0'0'15,"0"0"-15,0 0 16,0 12-16,0 11 16,0 13-1,0-1-15,0-11 16,0 0 0,0 0-16,0-12 15,0-12 1,0 0-16,0 0 15,0 0-15,12-12 16,0 0 0,0-12-16,24-12 15,-12 13 1,1 11-16,-1 12 16,0 12-1,12 0-15,1 11 16,-13 1-16,0 12 15,0-13 1,-12 1-16,0 0 16,0 0-1,13-1-15,-25-23 16</inkml:trace>
          <inkml:trace contextRef="#ctx0" brushRef="#br0" timeOffset="237903.1189">-132 15760 0,'0'0'0,"0"0"16,0 0 0,0 12-16,12 12 15,0 11 1,12 25-16,0-1 15,0-11-15,-12-1 16,1 0 0,-13-47-16</inkml:trace>
        </inkml:traceGroup>
        <inkml:traceGroup>
          <inkml:annotationXML>
            <emma:emma xmlns:emma="http://www.w3.org/2003/04/emma" version="1.0">
              <emma:interpretation id="{EB523361-46BA-4BB7-819F-79A87EC5E9CE}" emma:medium="tactile" emma:mode="ink">
                <msink:context xmlns:msink="http://schemas.microsoft.com/ink/2010/main" type="inkWord" rotatedBoundingBox="3591,17881 4746,17834 4773,18490 3618,18536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39687.0739">1513 16116 0,'0'0'16,"0"0"0,0 0-16,0 0 15,12 0-15,0 0 16,0 0 0,0 0-16,12 0 15,0 0 1,0 0-16,-11 12 15,-1 0-15,-12 0 16,0 12 0,-12 11-16,-13 1 15,1-1 1,12-11-16,0 0 16,12-12-1,0-12-15,0 0 16,0 0-16,12 12 15,0-1 1,12 1-16,13 0 16,-1-12-1,0 0-15,13 12 16,-49-12 0</inkml:trace>
          <inkml:trace contextRef="#ctx0" brushRef="#br0" timeOffset="238772.3354">702 16092 0,'0'0'15,"0"0"1,0 0-16,12-11 16,12-13-16,1 0 15,-1-11 1,0 11-16,0-12 15,-12 1 1,0-1-16,-12 0 16,0 13-16,-12 11 15,0 0 1,0 12-16,-12 0 16,-12 12-1,-13 12-15,13 11 16,0 1-1,11-1-15,13-11 16,12 0-16,12 0 16,1-13-1,-1 1-15,0 0 16,12-12 0,0 0-16,0-12 15,1 0-15,-1-11 16,-12-1-1,0 12-15,0 0 16,0 0 0,-12 12-16,0 0 15,0 0 1,0 0-16,0 0 16,12 12-16,0 12 15,0 0 1,13 11-16,11 1 15,12-1 1,13 1-16,-61-36 16</inkml:trace>
          <inkml:trace contextRef="#ctx0" brushRef="#br0" timeOffset="239283.4316">1162 15938 0,'0'0'0,"0"0"15,0 0-15,0 12 16,0 12 0,0 0-16,0 11 15,0 1-15,0-13 16,0 1 0,0-12-16,0 0 15,0-12 1,0 0-16,0 0 15,0 0 1,12-12-16,0 0 16,0 0-16,12-11 15,0 11 1,1 0-16,-13 12 16,0 0-1,12 12-15,0 0 16,-12-1-16,0 13 15,0 0 1,1 0-16,-1-1 16,-12-23-1</inkml:trace>
        </inkml:traceGroup>
        <inkml:traceGroup>
          <inkml:annotationXML>
            <emma:emma xmlns:emma="http://www.w3.org/2003/04/emma" version="1.0">
              <emma:interpretation id="{F6DFA185-6F49-48FC-B41D-3360D1850CDB}" emma:medium="tactile" emma:mode="ink">
                <msink:context xmlns:msink="http://schemas.microsoft.com/ink/2010/main" type="inkWord" rotatedBoundingBox="5219,18196 6187,18157 6189,18194 5220,18233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40888.5049">3182 16069 0,'0'0'15,"0"0"-15,0 0 16,0 0-16,0 0 15,12 0 1,-12 0-16</inkml:trace>
          <inkml:trace contextRef="#ctx0" brushRef="#br0" timeOffset="240467.5281">2226 16128 0,'0'0'16,"0"0"-16,0 0 16,12 0-1,-12 0-15</inkml:trace>
          <inkml:trace contextRef="#ctx0" brushRef="#br0" timeOffset="240602.6782">2553 16116 0,'0'0'16,"0"0"-16,0 0 15,0 0 1,0 0-16</inkml:trace>
          <inkml:trace contextRef="#ctx0" brushRef="#br0" timeOffset="240741.3939">3012 16081 0,'0'0'0,"0"0"15,0 0 1,0 0-16,0 0 15</inkml:trace>
        </inkml:traceGroup>
        <inkml:traceGroup>
          <inkml:annotationXML>
            <emma:emma xmlns:emma="http://www.w3.org/2003/04/emma" version="1.0">
              <emma:interpretation id="{6B540A24-4276-487D-8447-48052267AB08}" emma:medium="tactile" emma:mode="ink">
                <msink:context xmlns:msink="http://schemas.microsoft.com/ink/2010/main" type="inkWord" rotatedBoundingBox="6569,17109 8744,17021 8788,18109 6613,18197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44302.7379">3823 16045 0,'0'0'0,"0"0"16</inkml:trace>
          <inkml:trace contextRef="#ctx0" brushRef="#br0" timeOffset="244166.8657">3617 16045 0,'0'0'0,"0"0"15,0 0 1,0 0-16,0 0 16,0 0-16,0 0 15</inkml:trace>
          <inkml:trace contextRef="#ctx0" brushRef="#br0" timeOffset="244423.2619">3907 16021 0,'0'0'15,"0"0"-15,0 0 16,0 0-1,0 0-15,12 0 16,1 0 0,11 0-16,12 0 15,-36 0-15</inkml:trace>
          <inkml:trace contextRef="#ctx0" brushRef="#br0" timeOffset="245318.2112">4754 15903 0,'0'0'16,"0"0"-16,0 0 15,12-12 1,0-12-16,0 0 15,-12 1 1,0-13-16,0 0 16,0 13-16,-12-1 15,0 0 1,-12 0-16,-12 13 16,-25 11-1,1 0-15,-1 23 16,13 13-16,-1 11 15,13 13 1,12-13-16,12-11 16,12-13-1,0 1-15,0-12 16,12 0 0,0 0-16,12-12 15,13 0-15,-1-12 16,0 0-1,0-24-15,1 1 16,-1-13 0,0 13-16,-12-1 15,-11 12-15,-1 13 16,0-1 0,-12 12-16,12 0 15,0 23 1,0 13-16,0 0 15,0 11-15,0 1 16,0-13 0,13 1-16,-13-12 15,12-1 1,0 13-16,-24-36 16</inkml:trace>
          <inkml:trace contextRef="#ctx0" brushRef="#br0" timeOffset="245922.6622">4972 15820 0,'0'0'0,"0"0"16,0 11-16,0 13 15,0 12 1,12-1-16,0 1 16,-12-12-16,0 11 15,0-23 1,12 0-16,-12-12 15,0 0 1,0 0-16,0 0 16,0 0-1,12-12-15,12 0 16,1-23-16,11 11 16,-12 0-1,12 12-15,-12 12 16,1 0-1,-1 12-15,0 12 32,0 12-32,0-1 15,-24-35 1</inkml:trace>
          <inkml:trace contextRef="#ctx0" brushRef="#br0" timeOffset="246642.9131">5419 15784 0,'0'0'16,"0"0"-16,0 0 15,0 0 1,0 12-16,0 23 15,0 1 1,0 0-16,0-13 16,0 1-16,0 0 15,0-12 1,0 0-16,0-12 16,0 0-1,0 0-15,0 0 16,0 0-16,0-12 15,12-24 1,0-11-16,13-1 16,-1 24-1,0 1-15,0 11 16,13 12 0,-1 12-16,0 11 15,12 25-15,-11-13 16,-13 1-1,12 23-15,-36-59 16</inkml:trace>
          <inkml:trace contextRef="#ctx0" brushRef="#br1" timeOffset="378317.2705">4911 15036 0,'0'0'16,"0"0"-16,0 0 16,0 0-1,0 0-15,0 0 16,0 0 0,-12 12-16,0 12 15,0 12 1,0 11-16,0 0 15,12 1-15,0-12 16,12-13 0,0 1-16,0-12 15,24 0 1,1 0-16,-37-12 16</inkml:trace>
          <inkml:trace contextRef="#ctx0" brushRef="#br1" timeOffset="378648.823">5020 15013 0,'0'0'15,"0"0"-15,0 0 16,0 0-16,0 0 16,0 0-1,0 11-15,12 13 16,0 0 0,0 12-16,1-1 15,-1 1-15,0-1 16,0 1-1,0-12-15,0-12 16,-12-12 0</inkml:trace>
          <inkml:trace contextRef="#ctx0" brushRef="#br1" timeOffset="378918.5616">5250 14953 0,'0'0'0,"0"0"16,0 0-16,12 12 16,0 0-1,12 24-15,1-1 16,-13 13-1,0-1-15,0 1 16,-12-1-16,-12 1 16,-12-13-1,24-35-15</inkml:trace>
        </inkml:traceGroup>
      </inkml:traceGroup>
    </inkml:traceGroup>
  </inkml:traceGroup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38.8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4B31DD-B989-4D82-ABBE-0A1150573061}" emma:medium="tactile" emma:mode="ink">
          <msink:context xmlns:msink="http://schemas.microsoft.com/ink/2010/main" type="inkDrawing" rotatedBoundingBox="906,18197 1445,13986 3053,14192 2514,18403" semanticType="verticalRange" shapeName="Other">
            <msink:sourceLink direction="with" ref="{E747A126-D8BB-4FD9-83B9-C29A65DFEE3B}"/>
            <msink:sourceLink direction="with" ref="{8758BAA6-84BF-4CF5-9308-DDD4886D44C2}"/>
            <msink:sourceLink direction="with" ref="{F0513F78-496C-4D0F-9C21-76776F4FEAFB}"/>
            <msink:sourceLink direction="with" ref="{C068A0DD-6E96-4BB1-A65D-E106962DA50C}"/>
            <msink:sourceLink direction="with" ref="{2E1FF823-4064-41FE-8177-8C39039E097E}"/>
            <msink:sourceLink direction="with" ref="{2F6D0A81-280F-4C9D-B954-86F6396958F3}"/>
          </msink:context>
        </emma:interpretation>
      </emma:emma>
    </inkml:annotationXML>
    <inkml:trace contextRef="#ctx0" brushRef="#br0">1585 28 0,'0'0'0,"0"0"15,0 0-15,0 0 16,-13 0-1,-23 0-15,-24 0 16,-25 0 0,-12 0-16,1 0 15,-38 0-15,-35 0 16,72 0 0,13 0-16,23 0 15,13 0 1,-1 12-16,13 0 15,0 0 1,12-1-16,0 1 16,-1 24-16,1 23 15,12 12 1,0 36-16,12-12 16,0 0-1,12 47-15,0 25 16,-12-25-16,0-11 15,0 47 1,0-24-16,-12-24 16,0 13-1,0 47-15,0-36 16,0-24 0,-13 13-16,13 23 15,-12-36-15,0 1 16,0-12-1,0 23-15,-1-47 16,-11 24 0,12-24-16,0 23 15,0-23-15,-1 12 16,13-36 0,0-11-16,0-1 15,12-12 1,0-11-16,0-12 15,12-1 1,0 1-16,0 0 16,13 0-16,23-1 15,12 1 1,13 0-16,0-12 16,48-12-1,60 0-15,-12-12 16,1 12-16,47 0 15,-47-12 1,-1 24-16,-169-12 16</inkml:trace>
  </inkml:traceGroup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0.6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0586C7-7B51-4B6C-AD8E-AB7CF1C3D9B6}" emma:medium="tactile" emma:mode="ink">
          <msink:context xmlns:msink="http://schemas.microsoft.com/ink/2010/main" type="inkDrawing" rotatedBoundingBox="9081,14433 9410,18463 8523,18535 8194,14505" semanticType="verticalRange" shapeName="Other">
            <msink:sourceLink direction="with" ref="{E747A126-D8BB-4FD9-83B9-C29A65DFEE3B}"/>
            <msink:sourceLink direction="with" ref="{8758BAA6-84BF-4CF5-9308-DDD4886D44C2}"/>
            <msink:sourceLink direction="with" ref="{F0513F78-496C-4D0F-9C21-76776F4FEAFB}"/>
            <msink:sourceLink direction="with" ref="{C068A0DD-6E96-4BB1-A65D-E106962DA50C}"/>
            <msink:sourceLink direction="with" ref="{2F6D0A81-280F-4C9D-B954-86F6396958F3}"/>
            <msink:sourceLink direction="with" ref="{2E1FF823-4064-41FE-8177-8C39039E097E}"/>
          </msink:context>
        </emma:interpretation>
      </emma:emma>
    </inkml:annotationXML>
    <inkml:trace contextRef="#ctx0" brushRef="#br0">0 16 0,'0'0'0,"0"0"16,0 0 0,0 0-16,0 0 15,0 0 1,24 0-16,25 0 15,23-12 1,1 12-16,-1 0 16,-11 0-16,-13 0 15,1 12 1,-25 0-16,0 0 16,0 12-1,-12 11-15,0 1 16,-12 11-16,0 1 15,13 35 1,-13 12-16,0 11 16,0-11-1,0-12-15,0 24 16,0 36 0,0-1-16,0-23 15,0-12-15,0 35 16,12 0-1,0-23-15,0-12 16,0 0 0,0 35-16,0-23 15,0-13 1,0-11-16,0 0 16,0 24-16,1-24 15,-13-12 1,12 0-16,-12-12 15,12 0 1,0-11-16,0 23 16,0 0-16,0 0 15,0-12 1,0-11-16,13-1 16,-13-24-1,0 1-15,0 0 16,0-13-16,-12 1 15,0 12 1,0-13-16,0 13 16,-12 0-1,0-1-15,0 1 16,0-12-16,-13-1 16,-11 1-1,-12 0-15,-25 0 16,-24-1-1,-24 1-15,-24 0 16,24-24 0,-24 0-16,145 0 15</inkml:trace>
  </inkml:traceGroup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2.0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CFA886-F72C-4FC8-A8AB-E57F65E64617}" emma:medium="tactile" emma:mode="ink">
          <msink:context xmlns:msink="http://schemas.microsoft.com/ink/2010/main" type="inkDrawing" rotatedBoundingBox="10871,14285 10941,18205 10118,18219 10048,14300" semanticType="verticalRange" shapeName="Other">
            <msink:sourceLink direction="with" ref="{91748298-AE59-47A7-AC87-D691BF52C11F}"/>
          </msink:context>
        </emma:interpretation>
      </emma:emma>
    </inkml:annotationXML>
    <inkml:trace contextRef="#ctx0" brushRef="#br0">658 0 0,'0'0'0,"0"0"16,0 0 0,0 0-16,0 0 15,-12 0 1,-24 12-16,-24-12 15,-13 12-15,0 0 16,13 0 0,-1 0-16,13-1 15,-12 13 1,23-12-16,1 0 16,12 0-16,0 0 15,12 11 1,-1 13-16,1 0 15,0 11 1,12 12-16,0 24 16,0 36-1,12 23-15,-12-23 16,12-12-16,1 35 16,-13 1-1,12-13-15,-12-23 16,0 35-1,12 13-15,0-13 16,-12-23-16,0 35 16,0 36-1,0-48-15,0-23 16,0 0 0,0 23-16,0-23 15,0-36 1,0 0-16,0-12 15,0 12-15,0-12 16,0 1 0,0-13-16,12-12 15,0 1 1,0-13-16,0-11 16,0 0-16,12 0 15,1-1 1,23 13-16,13-12 15,11-1 1,1 1-16,-13-12 16,13 0-1,11 0-15,13 0 16,36 23-16,-133-35 16</inkml:trace>
  </inkml:traceGroup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3.78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5E9E47-5F1D-4586-9BB4-9F40107083C0}" emma:medium="tactile" emma:mode="ink">
          <msink:context xmlns:msink="http://schemas.microsoft.com/ink/2010/main" type="inkDrawing" rotatedBoundingBox="12621,14233 13231,18276 12299,18416 11690,14373" semanticType="verticalRange" shapeName="Other">
            <msink:sourceLink direction="with" ref="{91748298-AE59-47A7-AC87-D691BF52C11F}"/>
          </msink:context>
        </emma:interpretation>
      </emma:emma>
    </inkml:annotationXML>
    <inkml:trace contextRef="#ctx0" brushRef="#br0">0 12 0,'0'0'16,"0"0"-16,0 0 16,0 0-1,0 0-15,0 0 16,0 0-16,0 0 16,0 0-1,12 0-15,12 0 16,13 0-1,23 0-15,13-12 16,-1 12 0,-11 0-16,-1 0 15,-11 0-15,-1 0 16,0 12 0,1 0-16,-13-1 15,-12 1 1,0 0-16,-12 12 15,1 0-15,-1-1 16,0 1 0,-12 24-16,0-1 15,0 0 1,0 1-16,-12 35 16,12 12-1,-12 0-15,-1 0 16,13 0-16,0 0 15,13 23 1,-1 13-16,0-1 16,0-23-1,12 24-15,0-1 16,12 13-16,-11-13 16,11 1-1,-12-1-15,0 13 16,1-25-1,-13-23-15,0 0 16,12 0 0,0 12-16,-12-24 15,0 0-15,0-24 16,0 1 0,1-13-16,-1 24 15,0-11 1,0 11-16,-12-24 15,0 13-15,12-25 16,-12 13 0,0-13-16,0 1 15,0 0 1,0-13-16,0 1 16,0-12-1,0 0-15,0 0 16,0 0-16,0-1 15,0 1 1,0 12-16,0-12 16,0 0-1,0 0-15,-12-1 16,12 1-16,-12 0 16,0 12-1,-13 0-15,-11-1 16,-24 1-1,-13 0-15,-12 0 16,1-13 0,-25 1-16,-24 0 15,0 0-15,133-12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1:59.2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5FA23A-58AF-4727-8B85-8B5070CFBE24}" emma:medium="tactile" emma:mode="ink">
          <msink:context xmlns:msink="http://schemas.microsoft.com/ink/2010/main" type="writingRegion" rotatedBoundingBox="31771,16712 33795,16598 33832,17249 31808,17363"/>
        </emma:interpretation>
      </emma:emma>
    </inkml:annotationXML>
    <inkml:traceGroup>
      <inkml:annotationXML>
        <emma:emma xmlns:emma="http://www.w3.org/2003/04/emma" version="1.0">
          <emma:interpretation id="{C2616104-B1AB-427C-98D8-BAB78E4D6DE0}" emma:medium="tactile" emma:mode="ink">
            <msink:context xmlns:msink="http://schemas.microsoft.com/ink/2010/main" type="paragraph" rotatedBoundingBox="31771,16712 33795,16598 33832,17249 31808,17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E49738-993F-4991-912A-FFA09D9EB451}" emma:medium="tactile" emma:mode="ink">
              <msink:context xmlns:msink="http://schemas.microsoft.com/ink/2010/main" type="line" rotatedBoundingBox="31771,16712 33795,16598 33832,17249 31808,17363"/>
            </emma:interpretation>
          </emma:emma>
        </inkml:annotationXML>
        <inkml:traceGroup>
          <inkml:annotationXML>
            <emma:emma xmlns:emma="http://www.w3.org/2003/04/emma" version="1.0">
              <emma:interpretation id="{CEC7D806-4C7A-463A-88BD-02B075A6B623}" emma:medium="tactile" emma:mode="ink">
                <msink:context xmlns:msink="http://schemas.microsoft.com/ink/2010/main" type="inkWord" rotatedBoundingBox="31771,16712 33795,16598 33832,17249 31808,17363"/>
              </emma:interpretation>
            </emma:emma>
          </inkml:annotationXML>
          <inkml:trace contextRef="#ctx0" brushRef="#br0">23736 5674 0,'0'0'16,"0"0"-1,0 0-15,0 0 16,0 0-1,0 0-15,0 0 16,0 0-16,-12 0 16,-11 0-1,-24 0-15,-1 0 16,13 12 0,0 0-16,-1-1 15,13 1-15,11-1 16,0 1-1,12-1-15,0 12 16,12 1 0,12 10-16,23 12 15,0-11-15,0 0 16,0-1 0,-12-10-16,-11-1 15,-12 0 1,-12-12-16,0 1 15,-12-1 1,-12 1-16,-11 11 16,0-11-16,11-1 15,1-11 1,-1 0-16,1-11 16,-1-12-1,12-1-15,12 24 16</inkml:trace>
          <inkml:trace contextRef="#ctx0" brushRef="#br0" timeOffset="309.0884">23866 5836 0,'0'0'15,"0"0"-15,0 12 16,11 22 0,1 1-16,0 11 15,0-11 1,-1 0-16,-11-1 15,0-11-15,12 1 16,-12-13 0,0-11-16</inkml:trace>
          <inkml:trace contextRef="#ctx0" brushRef="#br0" timeOffset="523.3054">23866 5570 0,'0'0'15,"0"0"-15,0 0 16,0 0-1,0 0-15</inkml:trace>
          <inkml:trace contextRef="#ctx0" brushRef="#br0" timeOffset="946.2986">24101 5952 0,'0'0'0,"0"11"15,0 12 1,12 1-16,0-1 16,0-12-16,-12-11 15,0 0 1,0 0-16,0 0 15,0 0 1,0 0-16,11-11 16,1-1-1,0 1-15,0-1 16,-1 12-16,1 0 16,0 0-1,12 12-15,-1-1 16,12 12-1,-11 0-15,0 0 16,-1-11-16,1 0 16,-1-1-1,-23-11-15</inkml:trace>
          <inkml:trace contextRef="#ctx0" brushRef="#br0" timeOffset="1252.9338">24702 5686 0,'0'0'16,"0"0"-16,0 0 15,-12 12 1,0-1-16,-11 12 15,11 12 1,-12 11-16,13 12 16,11 0-16,0-1 15,11-10 1,13-13-16,0 1 16,23 0-1,23-1-15,-70-34 16</inkml:trace>
          <inkml:trace contextRef="#ctx0" brushRef="#br0" timeOffset="1690.1987">25208 5709 0,'0'0'16,"0"0"0,0 0-16,0 0 15,0 0 1,0 0-16,0 0 16,0 0-16,0 0 15,0 0 1,-11 0-16,-1 0 15,0 0 1,-11 12-16,-1-1 16,0 12-16,1-11 15,-1 11 1,13 0-16,-1 0 16,12 0-1,0 0-15,12 1 16,-1-1-1,25 0-15,-1 0 16,12 0-16,0-11 16,-47-12-1</inkml:trace>
          <inkml:trace contextRef="#ctx0" brushRef="#br0" timeOffset="1980.7671">25303 5594 0,'0'0'15,"0"0"1,11 11-16,13 1 15,11 11 1,13 23-16,-13 12 16,-12 23-16,-11 11 15,-24-11 1,-35-12-16,-12 1 16,59-70-1</inkml:trace>
        </inkml:traceGroup>
      </inkml:traceGroup>
    </inkml:traceGroup>
  </inkml:traceGroup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5.7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464C6A-319C-47AB-97CD-AC213FC46030}" emma:medium="tactile" emma:mode="ink">
          <msink:context xmlns:msink="http://schemas.microsoft.com/ink/2010/main" type="inkDrawing" rotatedBoundingBox="15471,14179 15956,17921 15194,18019 14709,14278" semanticType="verticalRange" shapeName="Other">
            <msink:sourceLink direction="with" ref="{741DEC89-E625-43E6-A4A6-F18E2E820748}"/>
          </msink:context>
        </emma:interpretation>
      </emma:emma>
    </inkml:annotationXML>
    <inkml:trace contextRef="#ctx0" brushRef="#br0">739 60 0,'0'0'15,"0"0"1,0 0-16,0 0 15,0 0-15,0 0 16,0 0 0,-12 0-16,-12-12 15,-25 0 1,-47 0-16,-13 0 16,12 1-1,24 11-15,25 0 16,0 0-16,11 0 15,13 11 1,-12 1-16,12 12 16,-1 0-1,1 11-15,12 25 16,12 11-16,0 0 16,12 0-1,0 12-15,13 36 16,-1 23-1,-12-11-15,0 0 16,0 35 0,12-24-16,-12 24 15,0-71-15,13 83 16,-1-24 0,12-35-16,-12 23 15,25 48 1,-25-47-16,12 11 31,0 12-31,-11-47 16,-1-12-16,0-24 15,0-12 1,-12-24-16,0 13 16,0-13-16,1 1 15,-1-1 1,0 1-16,0-13 15,0-11 1,0 0-16,0-13 16,0 1-1,0 0-15,0 0 16,1-12-16,11 12 16,12-12-1,-12 12-15,12 0 16,1 0-1,11-1-15,13 1 16,23 0 0,-84-12-16</inkml:trace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7.1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95FACD-2711-4741-A1C8-6966221ED518}" emma:medium="tactile" emma:mode="ink">
          <msink:context xmlns:msink="http://schemas.microsoft.com/ink/2010/main" type="inkDrawing" rotatedBoundingBox="17589,14249 18235,18160 17621,18262 16975,14351" semanticType="verticalRange" shapeName="Other">
            <msink:sourceLink direction="with" ref="{741DEC89-E625-43E6-A4A6-F18E2E820748}"/>
          </msink:context>
        </emma:interpretation>
      </emma:emma>
    </inkml:annotationXML>
    <inkml:trace contextRef="#ctx0" brushRef="#br0">0 12 0,'0'0'15,"0"0"-15,0 0 16,0 0-16,0 0 16,0 0-1,0 0-15,0 0 16,0 0-1,24 0-15,25 0 16,23-12-16,-11 12 16,-1 0-1,-12 12-15,-11 0 16,-1 0 0,-12 11-16,0 1 15,1 23 1,-1 13-16,-12-13 15,0 13-15,0 11 16,0 47 0,0-11-16,-12 12 15,0-24 1,0 0-16,0 23 16,0 37-1,-12-25-15,12-23 16,0 12-16,0 47 15,0-12 1,0-35-16,12-1 16,0 49-1,0-13-15,13-35 16,-1-25-16,12 37 16,0 0-1,1-25-15,-1-34 16,0-13-1,1 24-15,11 12 16,-12-24 0,0 24-16,-11-24 15,-1-11-15,0-13 16,0 0 0,-12-11-16,0-12 15,1 0 1,-13-13-16,0 1 15,0 0-15,-13 0 16,-11 0 0,-36 12-16,-25-1 15,0-11 1,1 0-16,-25 0 16,-36 0-16,145-12 15</inkml:trace>
  </inkml:traceGroup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50.4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0BF4B2-C10E-4476-8925-F9F5210CA86D}" emma:medium="tactile" emma:mode="ink">
          <msink:context xmlns:msink="http://schemas.microsoft.com/ink/2010/main" type="inkDrawing" rotatedBoundingBox="1671,12694 8228,12896 8215,13312 1658,13110" shapeName="Other"/>
        </emma:interpretation>
      </emma:emma>
    </inkml:annotationXML>
    <inkml:trace contextRef="#ctx0" brushRef="#br0">6544 441 0,'0'0'15,"0"0"-15,0 0 16,0 0-16,0 0 15,-12-12 1,0 0-16,-13-12 16,1 1-1,-12-1-15,-12-12 16,-1 1-16,-11 11 16,-13 0-1,1 0-15,-13 1 16,-12 11-1,12 0-15,1 24 16,-1 0 0,-24 11-16,0 1 15,1 12-15,11-1 16,0 1 0,-36 11-16,-24 1 15,24-12 1,24-13-16,-36 1 15,0-12-15,11-24 16,14-12 0,23-11-16,12-1 15,13-11 1,-1-13-16,12 1 16,25 11-16,0 1 15,24 11 1,0 13-16,0 11 15,12 12 1,-25 12-16,-11 11 16,0 25-1,-13-1-15,-11 1 16,-37 23-16,-36-24 16,-12-11-1,0-12-15,-24-24 16,-49-12-1,24-12-15,-72 0 16,49-11-16,-13-13 16,-12-11-1,48 0-15,-36-12 16,49 23 0,36 24-16,24 1 15,12 11 1,12 12-16,25 12 15,-1 11-15,25 13 16,12 11 0,-1 1-16,25-1 15,24 13 1,-12-60-16</inkml:trace>
  </inkml:traceGroup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55.3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1DEC89-E625-43E6-A4A6-F18E2E820748}" emma:medium="tactile" emma:mode="ink">
          <msink:context xmlns:msink="http://schemas.microsoft.com/ink/2010/main" type="writingRegion" rotatedBoundingBox="17008,12795 17365,18056 16200,18135 15843,12874">
            <msink:destinationLink direction="with" ref="{E6464C6A-319C-47AB-97CD-AC213FC46030}"/>
            <msink:destinationLink direction="with" ref="{7F95FACD-2711-4741-A1C8-6966221ED518}"/>
          </msink:context>
        </emma:interpretation>
      </emma:emma>
    </inkml:annotationXML>
    <inkml:traceGroup>
      <inkml:annotationXML>
        <emma:emma xmlns:emma="http://www.w3.org/2003/04/emma" version="1.0">
          <emma:interpretation id="{FBFF4454-5D4E-4BEB-8F57-26A7B53DB928}" emma:medium="tactile" emma:mode="ink">
            <msink:context xmlns:msink="http://schemas.microsoft.com/ink/2010/main" type="paragraph" rotatedBoundingBox="17008,12795 17365,18056 16200,18135 15843,12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35085D-D114-432F-8EFC-6F0A91607682}" emma:medium="tactile" emma:mode="ink">
              <msink:context xmlns:msink="http://schemas.microsoft.com/ink/2010/main" type="line" rotatedBoundingBox="17008,12795 17365,18056 16200,18135 15843,12874"/>
            </emma:interpretation>
          </emma:emma>
        </inkml:annotationXML>
        <inkml:traceGroup>
          <inkml:annotationXML>
            <emma:emma xmlns:emma="http://www.w3.org/2003/04/emma" version="1.0">
              <emma:interpretation id="{F3595A49-7407-4096-960C-CB6D4E440331}" emma:medium="tactile" emma:mode="ink">
                <msink:context xmlns:msink="http://schemas.microsoft.com/ink/2010/main" type="inkWord" rotatedBoundingBox="16536,12827 16577,13433 16031,13470 15990,128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13003 10871 0,'0'0'0,"0"0"15,12-12 1,12 0-16,37-23 15,23 11 1,1 0-16,-12 12 16,-25 12-16,-12 12 15,-11 0 1,-13 12-16,0 0 16,-12-1-1,-24 13-15,-13-12 16,1-1-1,-12 1-15,23-12 16,1 0-16,24-12 16,0 0-1,0 0-15,12 0 16,25 12 0,11 0-16,-12-1 15,13 13 1,-13 12-16,0-12 15,-12-1-15,-12 13 16,-12 11 0,-12-11-16,0 0 15,-24-13 1,-24 13-16,-13-12 16,0-24-16,1 0 15,72 0 1</inkml:trace>
          <inkml:trace contextRef="#ctx0" brushRef="#br0" timeOffset="-533.424">13039 10930 0,'0'0'16,"0"0"-16,0 0 16,0 0-1,0 0-15,0 0 16,12 12-1,0 24-15,13 35 16,-1 12-16,-12 0 16,0-35-1,12 11-15,-12-23 16,-12-36 0</inkml:trace>
        </inkml:traceGroup>
        <inkml:traceGroup>
          <inkml:annotationXML>
            <emma:emma xmlns:emma="http://www.w3.org/2003/04/emma" version="1.0">
              <emma:interpretation id="{E88E3128-3045-467F-B70A-272CA42371C2}" emma:medium="tactile" emma:mode="ink">
                <msink:context xmlns:msink="http://schemas.microsoft.com/ink/2010/main" type="inkWord" rotatedBoundingBox="17072,13751 17365,18056 16200,18135 15908,138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004.9378">13172 15238 0,'0'0'0,"0"0"16,0 0-16,0 0 16,0 0-1,0 12-15,12 24 16,1-1-16,11 13 16,0 11-1,0-12-15,0 25 16,-12-49-1,0 1-15,1 12 16,-13-24 0,0-1-16,0-11 15,0 0-15,0 0 16,0 0 0,0 0-16,0 0 15,12-11 1,0-1-16,0 0 15,0 0 1,12 0-16,0 12 16,1 0-16,11 0 15,-12 12 1,0 0-16,0 12 16,-12-13-1,1 13-15,-13 12 16,0-13-16,-13 1 15,1 0 1,-12 0-16,-12-12 16,0-1-1,-1-22-15,1-1 16,12 0-16,0 0 16,12 0-1,12 12-15,0 0 16</inkml:trace>
          <inkml:trace contextRef="#ctx0" brushRef="#br0" timeOffset="57904.1444">13245 15606 0,'0'0'15,"0"0"-15,0 0 16,0 0-1,0 0-15,0 0 16,0 0 0,0 0-16,0 0 15,0 0 1,0 0-16,12 12 16,0 0-16,0 0 15,12 35 1,1-11-16,-13 11 15,-12-47 1</inkml:trace>
          <inkml:trace contextRef="#ctx0" brushRef="#br0" timeOffset="56772.4804">13426 15594 0,'0'0'15,"0"0"1,0 0-16,0 0 16,0 0-16,0 0 15,0 0 1,0 24-16,-12 11 16,0 13-1,0-1-15,12-11 16,0 0-1,0-36-15</inkml:trace>
          <inkml:trace contextRef="#ctx0" brushRef="#br0" timeOffset="58875.1932">13777 15665 0,'0'0'15,"0"0"1,0 0-16,0 0 16,0 12-1,0 24-15,0-1 16,0 13-16,-12-1 16,12 1-1,0-25-15,0 13 16,0-24-1,0 0-15,0-12 16,0 0-16,0 0 16,0 0-1,0 0-15,0-12 16,12-12 0,0 0-16,12-23 15,13 0 1,-13 11-16,0 24 15,0 0-15,0 12 16,1 0 0,-1 24-16,0 12 15,0-1 1,-12 1-16,0-13 16,0 13-1,1 0-15,-13-36 16</inkml:trace>
          <inkml:trace contextRef="#ctx0" brushRef="#br1" timeOffset="160058.8768">13741 13233 0,'0'0'0,"0"0"15,0 0-15,0 0 16,-12 0 0,0 11-16,0-11 15,-1 12-15,1 0 16,0 0 0,0 12-16,12 11 15,12 13 1,0-13-16,25 13 15,11-1 1,0-11-16,1 0 16,-49-36-16</inkml:trace>
          <inkml:trace contextRef="#ctx0" brushRef="#br1" timeOffset="160648.9692">14092 13256 0,'0'0'15,"0"0"-15,12 12 16,0 12 0,24 12-16,-12 11 15,0 24-15,-24-11 16,-12-13-1,12-47-15</inkml:trace>
          <inkml:trace contextRef="#ctx0" brushRef="#br1" timeOffset="160404.9528">13983 13280 0,'0'0'15,"0"0"-15,0 0 16,0 0-1,0 0-15,0 0 16,0 12 0,0 12-16,12 11 15,0 1 1,0-1-16,0 1 16,0 0-16,0-1 15,0-11 1,-12-24-16</inkml:trace>
          <inkml:trace contextRef="#ctx0" brushRef="#br0" timeOffset="53748.3262">13027 13387 0,'0'0'16,"0"0"-16,0 0 16,0 0-1,0 0-15,0 12 16,12 35-16,0 13 16,0-13-1,-12 0-15,13 1 16,-13-12-1,12-1-15,-12-11 16,0-12-16,0 0 16,0-1-1,0-11-15,0 0 16,0 0 0,0 0-16,0 0 15,0-11 1,24-13-16,12 0 15,0 0-15,13 1 16,-1 11 0,1 12-16,-13 12 15,0 0 1,-12-1-16,-12 13 16,1-12-16,-13 0 15,-13 12 1,-11 11-16,-12 1 15,-12-1 1,-1-11-16,1 0 16,12-24-1,11 0-15,1-12 16,12 0 0,12 12-1,0 0 1</inkml:trace>
          <inkml:trace contextRef="#ctx0" brushRef="#br0" timeOffset="54320.6675">13571 13755 0,'0'0'0,"0"0"16,0 0-1,0 0-15,0 0 16,0 0 0,0-12-16,13 0 15,-1 0-15,0 12 16,12-12 0,0 12-16,-12 0 15,0 12 1,0 0-16,-12 12 15,0-1 1,0 25-16,0-24 16,-12-1-16,0 25 15,0-24 1,0-1-16,12-11 16,0-12-1,0 0-15,0 0 16,12 12-16,12 0 15,13 0 1,11 0-16,0-12 16,13 23-1,-61-23-15</inkml:trace>
          <inkml:trace contextRef="#ctx0" brushRef="#br0" timeOffset="54736.0882">13281 14384 0,'0'0'0,"0"0"16,0 0-16,12 12 16,-12-12-1</inkml:trace>
          <inkml:trace contextRef="#ctx0" brushRef="#br0" timeOffset="54880.7107">13330 14692 0,'0'0'0,"0"0"15,0 0 1,0 0-16</inkml:trace>
          <inkml:trace contextRef="#ctx0" brushRef="#br1" timeOffset="168675.1263">14128 14835 0,'0'0'16,"0"0"-16,0 0 15,12 11 1,0-11-16,0 12 16,0 0-1,0 0-15,13 59 16,-25 0-1,0 13-15,0-13 16,-25 0-16,25-71 16</inkml:trace>
          <inkml:trace contextRef="#ctx0" brushRef="#br1" timeOffset="168312.9259">13898 14870 0,'0'0'16,"0"0"-16,0 0 16,0 0-1,0 0-15,0 0 16,0 0-16,12 12 16,-12 0-1,0 12-15,12 23 16,0 12-1,0-11-15,13-1 16,-13-11-16,0 0 16,-12-36-1</inkml:trace>
          <inkml:trace contextRef="#ctx0" brushRef="#br0" timeOffset="55088.6139">13354 14918 0,'0'0'0,"0"0"15,0 0 1,0 0-16,0 0 15,0 0 1,0 0-16,0 0 16,0 0-1,0 0-15,12 12 16,-12-12-16</inkml:trace>
          <inkml:trace contextRef="#ctx0" brushRef="#br1" timeOffset="167929.5533">13765 14918 0,'0'0'0,"0"0"16,0 0-1,0 0-15,0 0 16,-12 0 0,0 12-16,-12 11 15,-1 1-15,1 12 16,12 11 0,0 1-16,0 11 15,12 0 1,12-23-16,0-12 31,73 35-31,-85-59 16</inkml:trace>
          <inkml:trace contextRef="#ctx0" brushRef="#br1" timeOffset="151249.0638">13668 11690 0,'0'0'15,"0"0"-15,12 0 16,0 0-1,13 12-15,11 12 16,12 35 0,1 12-16,-13-12 15,-12 1-15,-24-13 16,0 1 0,-24 11-16,-12 0 15,36-59 1</inkml:trace>
          <inkml:trace contextRef="#ctx0" brushRef="#br1" timeOffset="150451.1875">13366 11714 0,'0'0'16,"0"0"-16,0 0 16,-12 0-1,-12 12-15,-1-1 32,-23 37-32,12-13 15,-1 25 1,25-25-16,12 1 15,12 0-15,1-13 16,23 13 0,0-12-16,12 11 15,-48-35 1</inkml:trace>
          <inkml:trace contextRef="#ctx0" brushRef="#br1" timeOffset="150875.4083">13559 11749 0,'0'0'15,"0"0"-15,0 0 16,0 12-1,0 0-15,0 12 16,0-1 0,0 25-16,0-12 15,12-1 1,1 1-16,-1-1 16,-12 1-16,12 11 15,-12-47 1</inkml:trace>
          <inkml:trace contextRef="#ctx0" brushRef="#br0" timeOffset="52217.311">13015 12176 0,'0'0'15,"0"0"-15,0 0 16,0 0-16,0 0 16,0 0-1,0 0-15,0 0 16,0 0-1,0 0-15,0 0 16,-12 36-16,0 23 16,12 13-1,0-13-15,0-12 16,0 1 0,0-24-16,0 11 15,0-23 1,0 0-16,0 0 15,0 0-15,0-12 16,0 0 0,0 0-16,0 0 15,0 0 1,12-12-16,24-12 16,25 0-16,-1 12 15,13 1 1,-13 11-16,-11 11 15,-13 1 1,0 12-16,-12 0 16,-11 0-1,-13-1-15,-13 1 16,-11 0-16,-24-1 16,-13 1-1,13-24-15,0 0 16,-1 0-1,25 0-15,0-12 16,12 12-16,0-12 16,0 1-1,-1-1-15,13 12 16,0 0 0</inkml:trace>
          <inkml:trace contextRef="#ctx0" brushRef="#br0" timeOffset="52591.151">13620 12485 0,'0'0'16,"0"0"-1,0 0-15,0 12 16,0 12-1,0 11-15,0 1 16,12 11-16,0 13 16,0 11-1,0 24-15,0 0 16,-12-95 0</inkml:trace>
        </inkml:traceGroup>
      </inkml:traceGroup>
    </inkml:traceGroup>
  </inkml:traceGroup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44.7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876703-B7DD-4F53-B2E2-ECFA3CA84ACD}" emma:medium="tactile" emma:mode="ink">
          <msink:context xmlns:msink="http://schemas.microsoft.com/ink/2010/main" type="writingRegion" rotatedBoundingBox="14664,16031 14396,18864 13218,18753 13487,15920"/>
        </emma:interpretation>
      </emma:emma>
    </inkml:annotationXML>
    <inkml:traceGroup>
      <inkml:annotationXML>
        <emma:emma xmlns:emma="http://www.w3.org/2003/04/emma" version="1.0">
          <emma:interpretation id="{2185095F-BEE7-4B15-A6E1-7D1AAF8BCF04}" emma:medium="tactile" emma:mode="ink">
            <msink:context xmlns:msink="http://schemas.microsoft.com/ink/2010/main" type="paragraph" rotatedBoundingBox="14664,16031 14396,18864 13218,18753 13487,1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606109-F56F-47B2-86ED-CD5334A58F95}" emma:medium="tactile" emma:mode="ink">
              <msink:context xmlns:msink="http://schemas.microsoft.com/ink/2010/main" type="line" rotatedBoundingBox="14664,16031 14396,18864 13218,18753 13487,15920"/>
            </emma:interpretation>
          </emma:emma>
        </inkml:annotationXML>
        <inkml:traceGroup>
          <inkml:annotationXML>
            <emma:emma xmlns:emma="http://www.w3.org/2003/04/emma" version="1.0">
              <emma:interpretation id="{7A26AA61-F51D-45F7-8320-B8B7031098D0}" emma:medium="tactile" emma:mode="ink">
                <msink:context xmlns:msink="http://schemas.microsoft.com/ink/2010/main" type="inkWord" rotatedBoundingBox="14289,15996 14250,16411 13638,16354 13677,159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10644 14265 0,'0'0'0,"0"0"16,0 0-16,0 0 15,37-12 1,72-12-16,24 1 15,-12-1 1,0 12-16,-13-12 16,-108 24-16</inkml:trace>
          <inkml:trace contextRef="#ctx0" brushRef="#br0" timeOffset="-230.1434">10717 14004 0,'0'0'16,"0"0"-16,0 0 15,0 0 1,0 0-16,12 0 16,24-12-1,37-12-15,0 1 16,-13 11-16,0 0 15,1 0 1,-13 0-16,1 12 16,-13 12-1,-12 12-15,-24-24 16</inkml:trace>
        </inkml:traceGroup>
        <inkml:traceGroup>
          <inkml:annotationXML>
            <emma:emma xmlns:emma="http://www.w3.org/2003/04/emma" version="1.0">
              <emma:interpretation id="{746A06A3-8063-45AC-9B21-16328C010930}" emma:medium="tactile" emma:mode="ink">
                <msink:context xmlns:msink="http://schemas.microsoft.com/ink/2010/main" type="inkWord" rotatedBoundingBox="14456,18233 14396,18864 13218,18753 13278,181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2813.5111">10995 16187 0,'0'0'0,"0"0"16,0 0 0,0 0-16,0 0 15,0 23-15,0 25 16,-12 23-1,-12 12-15,0-12 16,0-11 0,-1-13-16,13-11 15,0-13 1,0 1-16,0-12 16,12-12-16,-12 36 15,12-36 1</inkml:trace>
          <inkml:trace contextRef="#ctx0" brushRef="#br0" timeOffset="222507.0567">10269 16199 0,'0'0'0,"0"0"15,0 0 1,0 0-16,0 0 16,0 0-16,0 0 15,0 0 1,13 11-16,-1 13 16,12 35-1,-12-11-15,0-1 16,12 1-1,-12-1-15,0-23 16,-12-12-16,0 0 16,13 0-1,-13-12-15,0 0 16,0 0 0,0 0-16,0 0 15,12-24-15,12-24 16,12 1-1,-12 11-15,0 1 16,1 11 0,-13 12-16,0 0 15,0 12 1,0 12-16,12 12 16,-12 12-16,0-1 15,1 1 1,-1-1-16,0-11 15,0 0 1,0-12-16,-12 0 16,12 11-1,-12-23-15</inkml:trace>
          <inkml:trace contextRef="#ctx0" brushRef="#br0" timeOffset="223426.5696">11140 16115 0,'0'0'0,"0"0"16,0 0-1,0 0-15,0 0 16,0 0-1,12 0-15,1 12 16,11 24-16,12 23 16,0 36-1,1-12-15,-1-12 16,12 1 0,-11-13-16,-37-59 15</inkml:trace>
          <inkml:trace contextRef="#ctx0" brushRef="#br0" timeOffset="223090.123">10777 16329 0,'0'0'16,"0"0"-1,0 0-15,0 0 16,0 0-16,0 0 15,0 0 1,0 0-16,13 12 16,11 12-1,0-1-15,0 13 32,25 11-32,-13-11 15,-12 0 1,0-1-16,0 13 15,-24-48-15</inkml:trace>
        </inkml:traceGroup>
      </inkml:traceGroup>
    </inkml:traceGroup>
  </inkml:traceGroup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18:51.1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B5DE00-35DA-4C11-8033-A5EBB927DCDF}" emma:medium="tactile" emma:mode="ink">
          <msink:context xmlns:msink="http://schemas.microsoft.com/ink/2010/main" type="inkDrawing" rotatedBoundingBox="2209,6663 2538,8880 2475,8890 2145,6673" semanticType="callout" shapeName="Other">
            <msink:sourceLink direction="with" ref="{E3437684-B45C-46A0-A48E-776CD1C36621}"/>
          </msink:context>
        </emma:interpretation>
      </emma:emma>
    </inkml:annotationXML>
    <inkml:trace contextRef="#ctx0" brushRef="#br0">-834 4582 0,'0'0'0,"0"0"15,0 0-15,0 0 16,0 0-1,0 0-15,0 0 16,12 23 0,0 37-16,25 153 15,-13 25 1,24 70-16,0-94 16,1 35-16,-1-23 15,-36-60 1,-12 12-16,12-36 15,1-23 1,-13-36-16,0-83 16</inkml:trace>
  </inkml:traceGroup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19.6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5C0272-6B04-4197-99D2-33464AD05B24}" emma:medium="tactile" emma:mode="ink">
          <msink:context xmlns:msink="http://schemas.microsoft.com/ink/2010/main" type="writingRegion" rotatedBoundingBox="27257,12031 20694,11588 20803,9966 27367,10409"/>
        </emma:interpretation>
      </emma:emma>
    </inkml:annotationXML>
    <inkml:traceGroup>
      <inkml:annotationXML>
        <emma:emma xmlns:emma="http://www.w3.org/2003/04/emma" version="1.0">
          <emma:interpretation id="{B6231359-954D-4FF8-AE1D-26BD765A8689}" emma:medium="tactile" emma:mode="ink">
            <msink:context xmlns:msink="http://schemas.microsoft.com/ink/2010/main" type="paragraph" rotatedBoundingBox="27257,12031 20694,11588 20803,9966 27367,10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8B61B3-9736-4AED-9B15-2CC9B7F27156}" emma:medium="tactile" emma:mode="ink">
              <msink:context xmlns:msink="http://schemas.microsoft.com/ink/2010/main" type="line" rotatedBoundingBox="27257,12031 20694,11588 20803,9966 27367,10409"/>
            </emma:interpretation>
          </emma:emma>
        </inkml:annotationXML>
        <inkml:traceGroup>
          <inkml:annotationXML>
            <emma:emma xmlns:emma="http://www.w3.org/2003/04/emma" version="1.0">
              <emma:interpretation id="{77439B28-70E0-4B6E-A4B2-F83CBE8A5551}" emma:medium="tactile" emma:mode="ink">
                <msink:context xmlns:msink="http://schemas.microsoft.com/ink/2010/main" type="inkWord" rotatedBoundingBox="27257,12031 23143,11753 23252,10131 27367,10409"/>
              </emma:interpretation>
            </emma:emma>
          </inkml:annotationXML>
          <inkml:trace contextRef="#ctx0" brushRef="#br0">23998 8427 0,'0'0'0,"24"-12"15,73-24-15,48 0 16,-36 13 0,-109 23-16</inkml:trace>
          <inkml:trace contextRef="#ctx0" brushRef="#br0" timeOffset="3007.2477">21107 9293 0,'0'0'0,"0"0"15,0 0-15,0 0 16,12 24-1,12-13-15,12 1 16,1-12 0,11 0-16,0-12 15,-11 1-15,-13-1 16,0 0 0,-12 0-16,0 0 15,-12 12 1,-12 0-16,-12 0 15,-12 0 1,-13 12-16,1 0 16,12 0-16,-1 0 15,1-1 1,0-11-16,12 0 16,-1 0-16,13-11 15,0-1 1,0-12-16,12-12 15,0-11 1,12-24-16,12-12 16,-24 83-1</inkml:trace>
          <inkml:trace contextRef="#ctx0" brushRef="#br0" timeOffset="3441.6594">21712 8249 0,'0'0'15,"0"0"-15,0 0 16,-13 23 0,1 13-16,-24 11 15,-12 1 1,-37 11-16,-24-11 15,12-1-15,1-23 16,-25 0 0,-49-13-16,49 1 15,0-12 1,13-12-16,-1 1 16,12-1-1,24-12-15,37 12 16,12 12-16,12 0 15,12 0 1,12 0-16,36 0 16,37 0-1,60 0-15,12 0 16,-24 0 0,-36 0-16,-24 0 15,-73 0-15</inkml:trace>
          <inkml:trace contextRef="#ctx0" brushRef="#br0" timeOffset="2562.8571">22437 9245 0,'0'0'15,"0"0"-15,0 0 16,-12 12 0,0 0-16,12 0 15,0 0 1,0 0-16,0 0 16,12-1-1,0-11-15,0 0 16,0 0-16,1 0 15,11-11 1,-12-1-16,0-12 16,0 0-1,0 0-15,-12 13 16,0 11-16,-24 0 16,-12 0-1,-1 11-15,1 1 16,0 0-1,0 0-15,11-12 16,1 0 0,0 0-16,12 0 15,0 0-15,12 0 16,0-12 0,0-23-16,0-13 15,12-11 1,-12 11-16,0 1 15,0 11-15,0 13 16,0 11 0,-12 0-16,-12 12 15,-13 0 1,-11 12-16,0 0 16,11-1-1,13 1-15,12 0 16,12-12-16,0 0 15,12 12 1,0 0-16,0 0 16,0 0-1,0 11-15,1 1 16,-1 0-16,-12-12 16,0 0-1,0-1-15,0 1 16,0 0-1,0 0-15,-12 0 16,-1 0 0,-11-12-16,-12 0 15,0-12-15,-1 0 16,1 12 0,12-12-16,0 0 15,0 0 1,11 1-16,1-13 15,0 0 1,0-23-16,0-1 16,0-11-16,12-1 15,0 1 1,0 12-16,12-1 16,-12 24-1,0 13-15,0-1 16,0 12-16,0 0 15,0 0 1,0 12-16,12 23 16,0 25-1,0 23-15,0 0 16,-12-12-16,0-24 16,-12 1-1,0-13-15,0 1 16,0-12-1,-12-12-15,0-1 16,-13-11 0,13 0-16,0 0 15,12-11 1,0-1-16,0 0 16,12 0-16,0 0 15,12 0 1,-12 12-16,12 0 15,0 12 1,0 0-16,0 12 16,-12-1-16,-12 25 15,-12-1 1,-24 25-16,-13-13 16,-12 0-1,73-59-15</inkml:trace>
          <inkml:trace contextRef="#ctx0" brushRef="#br0" timeOffset="3646.8668">20502 8249 0,'0'0'16,"0"0"-16,48-12 15,122-12-15,-1 0 16,85 0 0,-36 1-16,-37 23 15,-181 0 1</inkml:trace>
          <inkml:trace contextRef="#ctx0" brushRef="#br0" timeOffset="4347.4729">22341 9305 0,'0'0'16,"0"0"-16,0 0 15,0 0 1,0 0-16,0 0 16,0 0-16,0 0 15,0 0 1,0 0-16,0 0 16,0 0-1,12 0-15,12 0 16,0 0-1,12 0-15,1-12 16,-1 0-16,-12 0 16,-12 0-1,0 0-15,-12 0 16,-12 1 0,0-1-16,-24 12 15,-1 0 1,1 12-16,12-1 15,24-11-15</inkml:trace>
          <inkml:trace contextRef="#ctx0" brushRef="#br0" timeOffset="5049.7127">21325 9328 0,'0'0'0,"0"0"16,0 0 0,-13 0-16,1 0 15,0 0 1,0 0-16,0 12 15,0 0 1,0 0-16,12 0 16,0 0-16,0-12 15,0 0 1,12 12-16,0-12 16,12 0-1,13-12-15,-1 0 16,-12 0-16,0 0 15,-12 0 1,-12 0-16,0 12 16,-12-11-1,-12-1-15,-12 0 16,36 12 0</inkml:trace>
          <inkml:trace contextRef="#ctx0" brushRef="#br0" timeOffset="-1102.8078">23465 9269 0,'0'0'16,"12"-12"-16,25-12 15,35-23-15,37-12 16,0-13 0,-12 1-16,-13 24 15,-84 47 1</inkml:trace>
          <inkml:trace contextRef="#ctx0" brushRef="#br0" timeOffset="-1653.9319">24022 9708 0,'0'0'0,"0"0"16,0 0-1,0 0-15,0 0 16,0 0 0,12 0-16,0 0 15,12 0-15,12-12 16,1 0 0,-13 1-16,0-13 15,0 0 1,-12 0-16,0 1 15,-12-1 1,0 0-16,0 12 16,-12 0-16,0 1 15,0 11 1,-12 0-16,-12 0 16,-1 11-1,1 13-15,0 0 16,0-12-16,-1 0 15,1-1 1,-12 1-16,23-12 16,1 0-1,0-12-15,12 1 16,0-1-16,0-24 16,12 1-1,12-1-15,0-12 16,12 13-1,-24 35-15</inkml:trace>
          <inkml:trace contextRef="#ctx0" brushRef="#br0" timeOffset="-609.8443">23840 8545 0,'0'0'0,"0"0"15,0 0-15,-12 12 16,-12 12-1,-12 11-15,-25 1 16,1 0 0,11-13-16,13 1 15,0-12-15,0 0 16,11-12 0,13 0-16,0 0 15,0 0 1,0 12-16,0 0 15,0 23-15,0 13 16,-12 23 0,-1-12-16,-11-11 15,-12-1 1,-13-11-16,1-13 16,11-11-16,1-12 15,0-12 1,11 1-16,1-25 15,24-23 1,12-13-16,36 1 16,37 12-1,-73 59-15</inkml:trace>
          <inkml:trace contextRef="#ctx0" brushRef="#br0" timeOffset="-1299.9352">23756 9020 0,'0'0'16,"0"0"-16,-25 12 15,-11 11 1,0 1-16,12-12 16,0 0-1,-1 0-15,13 0 16,0 0-16,0 11 15,0 1 1,0 0-16,12-1 16,-12 13-1,0 0-15,0-1 16,-1 1-16,1-1 16,0-11-1,0-12-15,12-12 16</inkml:trace>
          <inkml:trace contextRef="#ctx0" brushRef="#br0" timeOffset="-304.6467">22728 9839 0,'0'0'15,"0"0"1,24 0-16,73-24 16,72-12-16,-12-11 15,-157 47 1</inkml:trace>
        </inkml:traceGroup>
        <inkml:traceGroup>
          <inkml:annotationXML>
            <emma:emma xmlns:emma="http://www.w3.org/2003/04/emma" version="1.0">
              <emma:interpretation id="{7EFCF4BA-C09A-42A1-9C31-CFB2BFE6D7D6}" emma:medium="tactile" emma:mode="ink">
                <msink:context xmlns:msink="http://schemas.microsoft.com/ink/2010/main" type="inkWord" rotatedBoundingBox="21738,11333 20716,11264 20750,10765 21771,10833"/>
              </emma:interpretation>
            </emma:emma>
          </inkml:annotationXML>
          <inkml:trace contextRef="#ctx0" brushRef="#br0" timeOffset="-2541.9573">17756 8676 0,'0'0'16,"0"0"-16,0 0 16,0 0-1,0 0-15,0 0 16,0 0 0,0 0-16,0 0 15,25 23-15,11 1 16,24 12-1,13 11-15,0-11 16,11 11 0,1-23-16,0 0 15,-13 0 1,-11-13-16,-13-11 16,0 0-16,-11 0 15,-13-11 1,-12-1-16,0 0 15,0 0 1,-12 0-16,0-12 16,-12 1-16,0-1 15,-12 0 1,0 12-16,11 0 16,1 1-1,0-1-15,12 12 16,0 0-1,0 0-15,12 12 16,13-1-16,11 13 16,0 0-1,0 0-15,1-1 16,-13 1 0,0 0-16,-12-12 15,0 0-15,0-1 16,-12 1-1,0 12-15,-12 12 16,0-1 0,-12 1-16,0-1 15,-13-11 1,13 0-16,0-12 16,12 0-16,0-1 15,12-11 1,0 0-16,0 0 15,0 0 1,-12-11-16,0-25 16,0-11-16,-13-13 15,1 1 1,12 11-16,-12-11 16,0 23-1,12 13-15,0 11 16,12 12-1</inkml:trace>
        </inkml:traceGroup>
      </inkml:traceGroup>
    </inkml:traceGroup>
  </inkml:traceGroup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10.7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3A7FBA-BC1E-4A06-B3EB-B81946BCF797}" emma:medium="tactile" emma:mode="ink">
          <msink:context xmlns:msink="http://schemas.microsoft.com/ink/2010/main" type="writingRegion" rotatedBoundingBox="20372,13509 11693,13245 11802,9668 20481,9933"/>
        </emma:interpretation>
      </emma:emma>
    </inkml:annotationXML>
    <inkml:traceGroup>
      <inkml:annotationXML>
        <emma:emma xmlns:emma="http://www.w3.org/2003/04/emma" version="1.0">
          <emma:interpretation id="{17A67D29-9C28-45B9-AA55-01C3B5C0BE6C}" emma:medium="tactile" emma:mode="ink">
            <msink:context xmlns:msink="http://schemas.microsoft.com/ink/2010/main" type="paragraph" rotatedBoundingBox="20216,13504 11693,13245 11758,11115 20281,11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F0958-6FAB-45F8-B502-FFAC93BC4C76}" emma:medium="tactile" emma:mode="ink">
              <msink:context xmlns:msink="http://schemas.microsoft.com/ink/2010/main" type="line" rotatedBoundingBox="20216,13504 11693,13245 11758,11115 20281,11374"/>
            </emma:interpretation>
          </emma:emma>
        </inkml:annotationXML>
        <inkml:traceGroup>
          <inkml:annotationXML>
            <emma:emma xmlns:emma="http://www.w3.org/2003/04/emma" version="1.0">
              <emma:interpretation id="{366F8AF4-0A60-47E6-B51E-B93179A5DBFF}" emma:medium="tactile" emma:mode="ink">
                <msink:context xmlns:msink="http://schemas.microsoft.com/ink/2010/main" type="inkWord" rotatedBoundingBox="20231,13035 18904,12995 18937,11899 20264,11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17043 10646 0,'0'0'16,"0"0"-16,0 0 15,0 0 1,0 11-16,12 1 15,0 0-15,12-12 16,12-12 0,1 0-16,-13 1 15,0-13 1,0 12-16,-12-12 16,-12 24-16,0 0 15,-12-12 1,-12 1-16,-12 11 15,0 11 1,-1 1-16,1-12 16,0 12-1,12-12-15,-1 0 16,1 0-16,12 0 16,0-12-1,0 0-15,12 1 16,0-13-1,12 0-15,0-23 16,12-13-16,-24 60 16</inkml:trace>
          <inkml:trace contextRef="#ctx0" brushRef="#br0" timeOffset="1284.0364">15942 10907 0,'0'0'16,"24"-12"-16,109-24 15,25 24 1,-158 12-16</inkml:trace>
          <inkml:trace contextRef="#ctx0" brushRef="#br0" timeOffset="353.9696">16825 10254 0,'0'0'0,"-12"0"16,-12 12-16,-12 12 15,11-13 1,1 1-16,0 0 15,12 0 1,0 0-16,0 0 16,0 12-1,12-13-15,-13 13 16,1 12-16,0-13 16,-12 25-1,0-24-15,-12 11 16,11-11-1,1-12-15,24-12 16</inkml:trace>
          <inkml:trace contextRef="#ctx0" brushRef="#br0" timeOffset="1006.9424">16499 9827 0,'0'0'0,"0"0"16,0 12-16,-13 11 16,1-11-1,0 12-15,0 0 16,0-1 0,0 1-16,0 0 15,0-12-15,-12 12 16,-1-1-1,1 1-15,-12 23 16,-12 1 0,-1-1-16,1-11 15,-1 0 1,1-13 0,12-11-1,-1 0-15,13-12 16,12-12-1,0 0-15,12-35 16,12-12-16,24-1 16,-36 60-1</inkml:trace>
          <inkml:trace contextRef="#ctx0" brushRef="#br0" timeOffset="541.4758">16571 10266 0,'0'0'0,"0"0"16,12-12-16,24-12 15,13 1 1,23-13-16,-72 36 16</inkml:trace>
        </inkml:traceGroup>
        <inkml:traceGroup>
          <inkml:annotationXML>
            <emma:emma xmlns:emma="http://www.w3.org/2003/04/emma" version="1.0">
              <emma:interpretation id="{0F5C8F64-1DE8-469E-9D7A-3AA4860F0DC0}" emma:medium="tactile" emma:mode="ink">
                <msink:context xmlns:msink="http://schemas.microsoft.com/ink/2010/main" type="inkWord" rotatedBoundingBox="18488,13452 15425,13358 15490,11228 18553,11322"/>
              </emma:interpretation>
            </emma:emma>
          </inkml:annotationXML>
          <inkml:trace contextRef="#ctx0" brushRef="#br0" timeOffset="2773.0633">15507 10230 0,'0'0'0,"0"0"15,0 0 1,0 0-16,0 0 15,-12 0 1,0 0-16,-1 0 16,13 0-1,0-12-15,0-11 16,0 11-16,0 0 16,13 0-1,-1 0-15,0 12 16,0 0-1,0 0-15,-12 0 16,0 0 0,0 12-16,-12 12 15,-12 11-15,-13-11 16,1 0 0,0 0-16,-1-1 15,13 1 1,12-12-16,0 0 15,12-12-15,0 0 16,0 0 0,0 0-16,0 0 15,24 12 1,0 0-16,25-1 16,-1 1-16,-24 0 15,1 0 1,-13 0-16,-12-12 15,0 0 1,-12 12-16,-13 0 16,-11-1-1,0 13-15,-13 12 16,13-24-16,0 0 16,12-1-1,24-11-15,0 0 16,0 0-1,0 0-15,0 0 16,12 0 0,24 12-16,-12 0 15,0 12-15,1-12 16,-13 11 0,-12-11-16,0 0 15,-12 12 1,-13 0-16,-23-12 15,-12-12-15,-13 0 16,13 0 0,11-12-16,13-12 15,12 0 1,12 12-16,12 0 16,12 1-1,0-13-15,12 12 16,0 0-16,0 12 15,1 12 1,-13 0-16,0 12 16,0-1-1,-12 13-15,-12 0 16,-25-1 0,-23 1-16,12-13 15,-1 1-15,1-24 16,12 0-1,11 0-15,13-12 16,12 12 0,0-12-16,0 12 15,0 0-15,0 0 16,0 0 0,12 0-16,0 12 15,1 0 1,-13 0-16,-13 12 15,1 0 1,-24 35-16,-24 12 16,-13-23-16,13-1 15,60-47 1</inkml:trace>
          <inkml:trace contextRef="#ctx0" brushRef="#br0" timeOffset="2961.4883">15023 11334 0,'0'0'0,"0"0"15,0 0-15,0 0 16,0 0-1</inkml:trace>
          <inkml:trace contextRef="#ctx0" brushRef="#br0" timeOffset="-760.0187">14406 9198 0,'0'0'16,"0"0"-16,0 0 16,0 12-16,12 23 15,0 1 1,25 35-16,-1 0 16,12 12-1,1-11-15,-13-25 16,0-11-16,13 11 15,-1-11 1,-12-13-16,0 1 16,1-12-1,-13 0-15,0 0 16,-12-12 0,12-12-16,1 0 15,-1-24-15,-12 13 16,0-1-1,0 0-15,-12 1 16,0 11 0,0 12-16,0 0 15,0 0-15,0 12 16,0 11 0,12 13-16,0-1 15,0 1 1,0 0-16,13-1 15,-13 1 1,0-12-16,0-13 16,0 1-16,-12-12 15,0 0 1,0 12-16,-12 0 16,-24 0-1,-13 0-15,-11-12 16,-1 0-16,13 0 15,12 0 1,-1 0-16,13 0 16,12 0-1,0-12-15,12 12 16,-12-12 0,12 0-16,0-12 15,12 1-15,24-1 16,49-12-1,12 1-15,-1-1 16,-96 36 0</inkml:trace>
          <inkml:trace contextRef="#ctx0" brushRef="#br0" timeOffset="4441.7006">14684 10147 0,'0'0'0,"0"0"16,0 0-16,-12 12 15,-12 0 1,-49 12-16,-23 11 15,11-11 1,0 0-16,-24-12 16,-24 11-1,-12 1-15,48-12 16,13 0-16,23 0 16,1 0-1,11-12-15,13 0 16,12 0-1,12 0-15,12 0 16,0 0-16,0 0 16,24 0-1,24 0-15,49 0 16,12 0 0,-24-12-16,-13 0 15,-72 12 1</inkml:trace>
          <inkml:trace contextRef="#ctx0" brushRef="#br0" timeOffset="3900.801">14515 10266 0,'0'0'15,"0"0"-15,0 0 16,0 0-1,12 12-15,0 0 16,0 11 0,12 25-16,-12 23 15,-12 24-15,-12 12 16,0-36 0,-12-24-16,0-11 15,-12 0-15,-1-13 16,1-11-1,0-12-15,12-12 16,-1-23 0,1-1-16,12-11 15,12-1 1,0 13-16,12 11 16,12 0-16,13 12 15,-1 0 1,0 24-16,-12 0 15,1 36 1,-25-1-16,-12 12 16,-25 1-1,1-1-15,36-59 16</inkml:trace>
          <inkml:trace contextRef="#ctx0" brushRef="#br0" timeOffset="4619.9942">13668 9957 0,'0'0'16,"0"0"-16,73-12 15,72 1 1,109-13-16,48 0 16</inkml:trace>
          <inkml:trace contextRef="#ctx0" brushRef="#br0" timeOffset="-15794.1186">12471 9969 0,'0'0'0,"0"0"16,0 0-1,0 0-15,0 0 16,0 0 0,0 0-16,0 0 15,0 0-15,0 0 16,0 0 0,12 0-16,24-12 15,37-11 1,11-13-16,-23 0 15,-1-11 1,1 11-16,-1-11 16,-11 11-16,-13 13 15,0-13 1,-12 12-16,-11 12 16,-13 12-1,0 0-15,0 0 16,-13 0-16,-11 0 15,-24 24 1,-13 0-16,-11 0 16,-1-1-1,13-11-15,11 0 16,13 0 0,0 0-16,24-12 15,0 0-15,12 0 16,0 0-1,0 0-15,0 0 16,24-24 0,0 0-16,12-11 15,1-1 1,11 0-16,-12 13 16,-12 11-16,1 0 15,-1 0 1,0 0-16,0 0 15,0 12 1,13 0-16,-13 0 16,12 0-1,0 12-15,1 0 16,-13 0-16,-12 0 16,0 0-1,0 11-15,-12 13 16,0 0-16,0-13 15,-12 13 1,0 0-16,0-13 16,0 1-1,0 0-15,-12 0 16,11-1 0,1-11-16,0 0 15,0-12-15,0 0 16,0 0-1,0 0-15,0-12 16,-12-12 0,-1 13-16,-11-13 15,-12-12 1,11 12-16,13-11 16,0 23-16,12-12 15,0 12 1,12 12-16</inkml:trace>
        </inkml:traceGroup>
        <inkml:traceGroup>
          <inkml:annotationXML>
            <emma:emma xmlns:emma="http://www.w3.org/2003/04/emma" version="1.0">
              <emma:interpretation id="{2C800D78-003C-44A7-913D-78D88EDE3D6F}" emma:medium="tactile" emma:mode="ink">
                <msink:context xmlns:msink="http://schemas.microsoft.com/ink/2010/main" type="inkWord" rotatedBoundingBox="15134,13007 11704,12902 11739,11747 15169,11851"/>
              </emma:interpretation>
            </emma:emma>
          </inkml:annotationXML>
          <inkml:trace contextRef="#ctx0" brushRef="#br0" timeOffset="-3291.1337">9991 9696 0,'0'0'15,"0"0"1,0 0-16,0 0 16,0 24-16,0 0 15,0 11 1,0 13-16,-12 11 16,-12 12-1,0-11-15,0 11 16,24-71-1</inkml:trace>
          <inkml:trace contextRef="#ctx0" brushRef="#br0" timeOffset="-4945.0349">10584 10871 0,'0'0'0,"12"0"15,73-24 1,72 1-16,-24 34 16,-133-11-1</inkml:trace>
          <inkml:trace contextRef="#ctx0" brushRef="#br0" timeOffset="-3535.7797">10173 9851 0,'0'0'0,"0"0"16,0 0 0,0 0-16,0 0 15,0 0 1,0 0-16,0 0 15</inkml:trace>
          <inkml:trace contextRef="#ctx0" brushRef="#br0" timeOffset="-2471.7212">8782 10610 0,'0'0'0,"0"0"15,12 24-15,-12-24 16</inkml:trace>
          <inkml:trace contextRef="#ctx0" brushRef="#br0" timeOffset="-2659.3251">9108 10515 0,'0'0'16,"0"0"-16,37 0 16,23-12-16,25 0 15,-13-11 1,1 11-16,-73 12 15</inkml:trace>
          <inkml:trace contextRef="#ctx0" brushRef="#br0" timeOffset="-2917.5397">9689 9945 0,'0'0'16,"0"0"-16,0 0 15,0 0-15,0 12 16,-12 0-1,0 24-15,0-12 16,0-13 0,-1 1-16,1-12 15,12 0 1,0 0-16,-12 0 16,-12 12-16,0 0 15,-25 0 1,-11 12-16,-13-13 15,-23 13 1,11 0-16,12-24 16,1 0-16,11 0 15,-11 0 1,11-12-16,13 0 16,12-12-1,11-11-15,13 11 16,12 24-1</inkml:trace>
          <inkml:trace contextRef="#ctx0" brushRef="#br0" timeOffset="-6157.2576">11539 10313 0,'0'0'0,"0"0"15,0 0-15,0 0 16,0 0 0,0 0-16,0 0 15,-24 12-15,-12 0 16,-12 0 0,11 0-16,1 0 15,12 0 1,0-1-16,12 1 15,-1 12-15,13-12 16,-12 12 0,12-1-16,0 1 15,0 0 1,-12 11-16,0-11 16,0 0-1,-12 0-15,0-13 16,12-11-16,12 0 15</inkml:trace>
          <inkml:trace contextRef="#ctx0" brushRef="#br0" timeOffset="-3763.0938">10209 10479 0,'0'0'16,"0"0"-16,0 0 15,0 0 1,0 0-16,0 0 16,0 0-16,0 0 15,0 0 1,0 0-16,0-11 15,0-25 1,0 0-16,12-23 16,0-24-1,12 0-15,13 12 16,-1 23-16,0 13 16,1 11-1,-13 12-15,-12 12 16,0 12-1,0 0-15,-12 12 16,0-1-16,-12 13 16,0-12-1,-12 11-15,-1-11 16,-11 0 0,0-1-16,12-11 15,-1 0 1,1-12-16,12 0 15,-12 0-15,0 0 16,0 0 0,-1 12-16,1 0 15,-12 12 1,-12-1-16,11 1 16,1 0-1,0 0-15,-13 11 16,13-11-16,0 0 15,24-1 1,12-23-16</inkml:trace>
          <inkml:trace contextRef="#ctx0" brushRef="#br0" timeOffset="-6768.8696">12011 10479 0,'0'0'16,"0"0"0,0 0-16,0 0 15,0 0 1,0 0-16,0 0 16,0 0-16,24 0 15,1 0 1,-1-11-16,0-1 15,-12 0 1,0 0-16,0 0 16,0-12-16,-12 13 15,0-1 1,-12 0-16,0 12 16,-12 0-1,-12 12-15,-13 0 16,13-1-16,0 13 15,-1-12 1,1 0-16,12-12 16,0 0-1,12 0-15,0-12 16,-1 0 0,13-23-16,0-13 15,13-23-15,-1 12 16,12-1-1,0 13-15,-24 47 16</inkml:trace>
          <inkml:trace contextRef="#ctx0" brushRef="#br0" timeOffset="-5931.4626">11273 10100 0,'0'0'0,"0"0"15,37-12-15,59-24 16,13 1 0,-12-13-16,24 13 15,-121 35 1</inkml:trace>
          <inkml:trace contextRef="#ctx0" brushRef="#br0" timeOffset="-5251.2332">11322 9874 0,'0'0'0,"0"0"16,0 0 0,-12 12-16,0 24 15,-25 11 1,-11 13-16,0-13 15,-13-11-15,1-1 16,11-11 0,13 0-16,24-24 15,-12 12 1,24-12-16,-12 11 16,-1 1-16,1 0 15,0 0 1,0 12-16,-12 11 15,12-11 1,-12 0-16,-1 0 16,1-13-1,0 1-15,-12 0 16,0-12-16,-1-12 16,1-11-1,12-1-15,12-24 16,12 1-1,36-36-15,0 12 16,1 47-16,-37 24 16</inkml:trace>
        </inkml:traceGroup>
      </inkml:traceGroup>
    </inkml:traceGroup>
    <inkml:traceGroup>
      <inkml:annotationXML>
        <emma:emma xmlns:emma="http://www.w3.org/2003/04/emma" version="1.0">
          <emma:interpretation id="{774BF76B-7D19-4BA0-B890-91CD4798C2BC}" emma:medium="tactile" emma:mode="ink">
            <msink:context xmlns:msink="http://schemas.microsoft.com/ink/2010/main" type="paragraph" rotatedBoundingBox="20510,10980 13209,11970 13028,10632 20328,9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9414A-25EB-40D7-B2C9-938A5F04D921}" emma:medium="tactile" emma:mode="ink">
              <msink:context xmlns:msink="http://schemas.microsoft.com/ink/2010/main" type="line" rotatedBoundingBox="20510,10980 13209,11970 13028,10632 20328,9642"/>
            </emma:interpretation>
          </emma:emma>
        </inkml:annotationXML>
        <inkml:traceGroup>
          <inkml:annotationXML>
            <emma:emma xmlns:emma="http://www.w3.org/2003/04/emma" version="1.0">
              <emma:interpretation id="{5AA36DFD-53E1-4ABF-92E7-D6F5242B3B8C}" emma:medium="tactile" emma:mode="ink">
                <msink:context xmlns:msink="http://schemas.microsoft.com/ink/2010/main" type="inkWord" rotatedBoundingBox="20488,10820 15796,11456 15636,10278 20328,9642"/>
              </emma:interpretation>
            </emma:emma>
          </inkml:annotationXML>
          <inkml:trace contextRef="#ctx0" brushRef="#br1" timeOffset="-22694.734">14708 8142 0,'0'0'0,"0"0"15,13-24 1,-1 0-16,0 12 15,0 1 1,-12 11-16,0 0 16,0 0-16,0 0 15,0 0 1,-12 11-16,-12 37 16,-49 94-1,-24 13-15,-12-25 16,25 24-16,11-11 15,37-48 1,0-24-16,11-24 16,1-11-1,12 0-15,0-13 16,12-11 0,0 0-16,0-12 15</inkml:trace>
          <inkml:trace contextRef="#ctx0" brushRef="#br1" timeOffset="-22229.8963">14031 8165 0,'0'0'16,"0"0"-16,0 0 15,0 0 1,0 0-16,0 0 16,0 0-1,0 0-15,0 0 16,12 12-16,12 24 15,25 59 1,11-12-16,37 12 16,12-12-1,-24-24-15,-13-11 16,1-1-16,-1 1 16,-11-1-1,-13 1-15,0-1 16,-11-23-1,-1 0-15,-12-13 16,-12 1 0,0 0-16,1 0 15,-13-12-15</inkml:trace>
          <inkml:trace contextRef="#ctx0" brushRef="#br1" timeOffset="-21767.0982">15349 8498 0,'0'0'16,"0"0"-1,0 0-15,0 0 16,25 0-16,23 0 16,25 0-1,11-12-15,-11 12 16,-1-12 0,1 12-16,-13 0 15,1 0 1,-13 0-16,1 0 15,-25 0-15,-24 0 16</inkml:trace>
          <inkml:trace contextRef="#ctx0" brushRef="#br1" timeOffset="-21451.8921">15422 8759 0,'0'0'15,"0"0"-15,0 0 16,12 0-16,0 0 16,25 0-1,11 0-15,0 0 16,1 0-1,-1-12-15,13 12 16,11 0 0,1 0-16,23 0 15,-11 0-15,0 0 16,-13 0 0,-72 0-16</inkml:trace>
          <inkml:trace contextRef="#ctx0" brushRef="#br1" timeOffset="-20322.1989">16450 7976 0,'0'0'0,"0"0"15,0 0 1,0 0-16,0 0 16,0-12-1,0-12-15,0 12 16,12-23-16,25 11 15,35 0 1,1 12-16,11 0 16,-11 24-1,-13 0-15,-23 0 16,-13 12 0,-12 11-16,-12 1 15,-12-12-15,-24-1 16,-25 13-1,-11 0-15,23-13 16,13-11 0,0 0-16,11 0 15,13-12 1,12 0-16,0 0 16,37 0-16,35 12 15,13 0 1,-1-1-16,25 13 15,12 24 1,-24-13-16,-12 13 16,-25-1-16,-11 1 15,-13-13 1,-12 13-16,-12-25 16,-12 13-1,-12 0 1,-109 23-1,24-12 1,13-35-16,-1-12 16,0-12-16,13-11 15,11-13 1,13-11-16,24 23 16,24 24-1</inkml:trace>
          <inkml:trace contextRef="#ctx0" brushRef="#br1" timeOffset="-21116.1413">16499 8023 0,'0'0'16,"0"0"-16,0 0 16,0 0-1,0 12-15,12 12 16,0 59-16,0 0 16,12 24-1,0-12-15,0-24 16,1-24-1,-1 1-15,0-13 16,0 1-16,0-1 16,-24-35-1</inkml:trace>
          <inkml:trace contextRef="#ctx0" brushRef="#br1" timeOffset="-26875.1991">12797 9328 0,'0'0'0,"0"0"16,0 0-1,0 0-15,0 0 16,0 0-1,0-11-15,0-1 16,0-12 0,0 0-16,12-71 15,1 0-15,-1 0 16,12 0 0,0-47-16,12-12 15,1 23 1,-1 36-16,0 24 15,0 12-15,-11 23 16,-1 1 0,0 11-16,12 12 15,-11 12 1,11 0-16,0 24 16,-12 11-1,13 37-15,-1 34 16,-12-34-16,-12 11 15,0-12 1,-12 24-16,0-12 16,12 12-1,-12-12-15,0-24 16,0 0-16,12-11 16,-12-12-1,0-13-15,0-11 16,0 0-1,0 12-15,0-12 16,13-1 0,-13-11-16</inkml:trace>
          <inkml:trace contextRef="#ctx0" brushRef="#br1" timeOffset="-26046.396">12882 8842 0,'0'0'15,"0"0"-15,0 0 16,0 0 0,0 0-16,0 0 15,0 0 1,12-12-16,0 12 15,0 0-15,13-12 16,11 0 0,12 12-16,1-12 15,-1 1 1,0 11-16,1 0 16,-1-12-1,-12 12-15,-11 0 16,-1 0-16,-12 0 15,0 0 1,0 0-16,0 0 16,-12 0-1,0 0-15,0 0 16,0 0-16,0 0 16,12 0-1,-12 0-15,0 0 16,0 0-1,0 0-15,0 0 16,0 0 0,-36 0-16,-25 12 15,-23-12-15,-1 0 16,13 11 0,11-11-16,1 0 15,23 12 1,37-12-16</inkml:trace>
        </inkml:traceGroup>
        <inkml:traceGroup>
          <inkml:annotationXML>
            <emma:emma xmlns:emma="http://www.w3.org/2003/04/emma" version="1.0">
              <emma:interpretation id="{47EC9734-3CBE-4DFE-B2AE-DF4E9370512C}" emma:medium="tactile" emma:mode="ink">
                <msink:context xmlns:msink="http://schemas.microsoft.com/ink/2010/main" type="inkWord" rotatedBoundingBox="14442,11803 13209,11970 13051,10802 14283,106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8767.2492">11128 8747 0,'0'0'16,"0"0"-16,0 0 15,0 0-15,0 0 16,0 0 0,0 0-16,0 0 15,0 0 1,0 0-16,-24 36 16,-12 47-16,-25 35 15,1 1 1,24-24-16,-1 12 15,1-12 1,12-24-16,0-12 16,11-23-1,1-13-15,0 1 16,12-12-16,-12 0 16,12-12-1,-12 0-15,-12-24 16,0-11-1,-13-25-15,13-11 16,-12 0-16,0-24 16,11 0-1,1 24-15,12 23 16,-12-11 0,12 35-16,0 1 15,12 11 1,0 0-16,0 0 15,0 12-15,12-12 16,24-12 0,0 12-16,13 1 15,23-13 1,49 12-16,0 0 16,-24 0-1,-12 12-15,-25-12 16,1 12-16,-13-11 15,-12 11 1,-11 0-16,-13 0 16,0 0-1,-12 0-15,0 0 16,0 0-16,0 0 16,0 11-1,0 1-15,0 24 16,-12 11-1,0 13-15,-13 11 16,-11 0 0,-12 36-16,-25 35 15,13-11-15,11-36 16,13-36 0,12-11-16,0-1 15,12-23 1,-1-1-16,1-11 15,12 0-15,0-12 16,0 0 0,0 0-16,0 0 15,0 0 1,-12 0-16,0-12 16,-12-11-16,-12-25 15,-25-47 1,-11 12-16,-25 0 15,-12 0 1,24 24-16,13-1 16,11 25-1,13-1-15,12 12 16,11 13-16,13-1 16,0 0-1,12 0-15,0 12 16,12-12-1,37-12-15,60-11 16,-1 11 0,-11 0-16,24 1 15,24-1-15,-12 12 16,-48 0 0,0-12-16,-25 12 15,-11 1 1,-1 11-16,-12 0 15,0 0 1,-36 0-16</inkml:trace>
          <inkml:trace contextRef="#ctx0" brushRef="#br1" timeOffset="-40522.0328">11213 8557 0,'0'0'16,"0"0"-1,0 0-15,0 0 16,0 0-16,0 12 16,0 24-1,-12 35-15,0 12 16,-12 12 0,-1-24-16,1 0 15,0-12-15,0-23 16,0-12-1,-1 0-15,-23-1 16,0-11 0,-1 0-16,13 0 15,-12-12 1,11 0-16,1-12 16,0 0-16,-1-12 15,1 1 1,12-13-16,0 0 15,12 1 1,0-13-16,12 25 16,0-1-1,12 0-15,0 12 16,0 0-16,24 1 16,37-13-1,72 12-15,0-12 16,-12 12-1,24 12-15,-157 0 16</inkml:trace>
        </inkml:traceGroup>
      </inkml:traceGroup>
    </inkml:traceGroup>
  </inkml:traceGroup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1:33.0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748298-AE59-47A7-AC87-D691BF52C11F}" emma:medium="tactile" emma:mode="ink">
          <msink:context xmlns:msink="http://schemas.microsoft.com/ink/2010/main" type="writingRegion" rotatedBoundingBox="12182,14494 12386,18266 11192,18331 10989,14559">
            <msink:destinationLink direction="with" ref="{71CFA886-F72C-4FC8-A8AB-E57F65E64617}"/>
            <msink:destinationLink direction="with" ref="{8F5E9E47-5F1D-4586-9BB4-9F40107083C0}"/>
          </msink:context>
        </emma:interpretation>
      </emma:emma>
    </inkml:annotationXML>
    <inkml:traceGroup>
      <inkml:annotationXML>
        <emma:emma xmlns:emma="http://www.w3.org/2003/04/emma" version="1.0">
          <emma:interpretation id="{07776A9F-73D0-41FA-88FA-1909D72CBC63}" emma:medium="tactile" emma:mode="ink">
            <msink:context xmlns:msink="http://schemas.microsoft.com/ink/2010/main" type="paragraph" rotatedBoundingBox="12182,14494 12386,18266 11192,18331 10989,14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92E7B-54F1-44F7-AA49-EC251BE69AE4}" emma:medium="tactile" emma:mode="ink">
              <msink:context xmlns:msink="http://schemas.microsoft.com/ink/2010/main" type="line" rotatedBoundingBox="12182,14494 12386,18266 11192,18331 10989,14559"/>
            </emma:interpretation>
          </emma:emma>
        </inkml:annotationXML>
        <inkml:traceGroup>
          <inkml:annotationXML>
            <emma:emma xmlns:emma="http://www.w3.org/2003/04/emma" version="1.0">
              <emma:interpretation id="{62202B6D-40E4-45B8-8BA4-D2319B653660}" emma:medium="tactile" emma:mode="ink">
                <msink:context xmlns:msink="http://schemas.microsoft.com/ink/2010/main" type="inkWord" rotatedBoundingBox="12182,14494 12284,16366 11090,16430 10989,145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8020 12710 0,'0'0'0,"0"0"0,0 0 15,-12 0-15,12 0 16,0-11-1,0-13-15,12-12 16,12-11 0,0-1-16,12 1 15,1 23-15,-13 12 16,0 12 0,0 24-16,0 0 15,1 23 1,-13 24-16,0 24 15,-24 12-15,0-12 16,0-12 0,-1-35-16,13-13 15,0 1 1,0-24-16,0-12 16</inkml:trace>
          <inkml:trace contextRef="#ctx0" brushRef="#br0" timeOffset="788.5792">8818 12770 0,'0'0'0,"0"0"16,0 0 0,0 0-16,0 12 15,12 35 1,12 36-16,1 12 16,-1 0-16,12 24 15,12 35 1,-48-154-16</inkml:trace>
          <inkml:trace contextRef="#ctx0" brushRef="#br0" timeOffset="2484.6318">8915 13980 0,'0'0'15,"0"0"-15,0 0 16,0 0 0,12-12-16,12 0 15,0 1-15,13 11 16,-13 0-1,0 11-15,-12 1 16,0 12 0,-12 0-16,-12 23 15,0-11 1,0-1-16,-12 1 16,12-12-16,-1-12 15,13 0 1,0-1-16,13 1 15,11 0 1,60 0-16,1 0 16,0-12-16,-85 0 15</inkml:trace>
          <inkml:trace contextRef="#ctx0" brushRef="#br0" timeOffset="533.2684">8528 12461 0,'0'0'0,"0"0"15,0 0-15,0 0 16,0 0 0,0 0-16,0 0 15,0 0 1,0 0-16,-12 0 16,0 12-16,-13 12 15,1 11 1,-12 1-16,12 12 15,-13 11 1,13-12-16,12 25 16,12-13-1,0-12-15,12-11 16,12 0-16,25-1 16,23-11-1,13 0-15,-85-24 16</inkml:trace>
          <inkml:trace contextRef="#ctx0" brushRef="#br0" timeOffset="5435.692">8286 13933 0,'0'0'0,"0"0"0,0 0 16,0 0 0,-12-12-16,0 0 15,12 12 1,0-12-16,0 0 15,0 0 1,12 1-16,0-1 16,0 0-16,0 0 15,0 12 1,0 0-16,0 12 16,0 0-1,1 23-15,-1 13 16,-12 35-1,-12-24-15,-1-11 16,1-13-16,12 1 16,0-12-1,0-13-15,0-11 16,0 0 0,0 0-16,0 0 15,12-35-15,13-13 16,-1-11-1,0 0-15,12-13 16,13 1 0,-13 24-16,0-1 15,-12 13 1,1 11-16,-13 12 16,0 0-16,-12 12 15,0 0 1,0 0-16,-12 12 15,-12 12 1,-1 11-16,1 1 16,0 23-16,0 1 15,12-1 1,12-11-16,24-13 16,24 13-1,13-1-15,-1-11 16,-11-13-1,-1-11-15,-48-12 16</inkml:trace>
        </inkml:traceGroup>
        <inkml:traceGroup>
          <inkml:annotationXML>
            <emma:emma xmlns:emma="http://www.w3.org/2003/04/emma" version="1.0">
              <emma:interpretation id="{5B4EC9A3-4CA4-433B-BCFE-0F452DDED435}" emma:medium="tactile" emma:mode="ink">
                <msink:context xmlns:msink="http://schemas.microsoft.com/ink/2010/main" type="inkWord" rotatedBoundingBox="11909,16741 11992,18288 11267,18327 11184,16781"/>
              </emma:interpretation>
            </emma:emma>
          </inkml:annotationXML>
          <inkml:trace contextRef="#ctx0" brushRef="#br0" timeOffset="5987.8564">8637 14668 0,'0'0'16,"0"0"0,0 0-16,0 0 15,0 0-15,0 0 16</inkml:trace>
          <inkml:trace contextRef="#ctx0" brushRef="#br0" timeOffset="6124.2867">8528 14906 0,'0'0'0,"0"0"15,0 0 1,0 0-16,0 0 16</inkml:trace>
          <inkml:trace contextRef="#ctx0" brushRef="#br0" timeOffset="6264.7454">8697 15096 0,'0'0'15,"0"0"-15,0 0 16,0 0-16,0 0 16,0 0-1</inkml:trace>
          <inkml:trace contextRef="#ctx0" brushRef="#br0" timeOffset="6392.7124">8733 15250 0,'0'0'0,"0"0"16,0 0-1,0 0-15,0 12 16,0-12 0</inkml:trace>
          <inkml:trace contextRef="#ctx0" brushRef="#br0" timeOffset="10232.5396">8709 15440 0,'0'0'15,"0"0"-15,0 0 16,0 0 0,0 0-16,0 0 15,0 0-15,-12 0 16,0 0-1,-12 12-15,-12 11 16,-1 1 0,1 0-16,0 23 15,-13 25-15,13-1 16,12-12 0,12-11-16,12-13 15,0 1 1,0-1-16,12-11 15,0 0 1,24 0-16,0-1 16,25 1-16,-1-12 15,-60-12 1</inkml:trace>
          <inkml:trace contextRef="#ctx0" brushRef="#br0" timeOffset="9711.6726">8274 15820 0,'0'0'16,"0"0"-16,0 0 15,0 0 1,0 0-16,0 0 16,-12-12-1,0 0-15,12 0 16,0-12-16,0 0 16,0 1-1,12-1-15,0 0 16,0 1-1,0 11-15,0 0 16,-12 12-16,0 0 16,0 0-1,12 12-15,0 35 16,-12 24 0,0 1-16,0-13 15,-12-12 1,0 1-16,0-13 15,12-11-15,0-12 16,0 0 0,0-12-16</inkml:trace>
          <inkml:trace contextRef="#ctx0" brushRef="#br0" timeOffset="10764.3648">8745 15855 0,'0'0'0,"0"0"16,0 0 0,13 12-16,-1 12 15,0 11 1,-12 1-16,0 11 15,0-11 1,0 0-16,0-1 16,0-23-16,0 0 15,0-12 1,0 0-16,0 0 16,0 0-1,12-12-15,0 0 16,0-12-1,0 13-15,0-1 16,-12 12-16,12 0 16,0 0-1,13 12-15,11 11 16,0 13 0,0 23-16,-36-59 15</inkml:trace>
        </inkml:traceGroup>
      </inkml:traceGroup>
    </inkml:traceGroup>
  </inkml:traceGroup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4:19.0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AC4B81-ABA0-42CE-A686-85D12F74AF1D}" emma:medium="tactile" emma:mode="ink">
          <msink:context xmlns:msink="http://schemas.microsoft.com/ink/2010/main" type="writingRegion" rotatedBoundingBox="9018,18686 10192,18693 10190,19133 9015,19126"/>
        </emma:interpretation>
      </emma:emma>
    </inkml:annotationXML>
    <inkml:traceGroup>
      <inkml:annotationXML>
        <emma:emma xmlns:emma="http://www.w3.org/2003/04/emma" version="1.0">
          <emma:interpretation id="{02590BDC-B3B7-4F7D-9B5D-784A21E03022}" emma:medium="tactile" emma:mode="ink">
            <msink:context xmlns:msink="http://schemas.microsoft.com/ink/2010/main" type="paragraph" rotatedBoundingBox="9018,18686 10192,18693 10190,19133 9015,19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E705FD-0872-42CD-B661-7376F44FA7F5}" emma:medium="tactile" emma:mode="ink">
              <msink:context xmlns:msink="http://schemas.microsoft.com/ink/2010/main" type="line" rotatedBoundingBox="9018,18686 10192,18693 10190,19133 9015,19126"/>
            </emma:interpretation>
          </emma:emma>
        </inkml:annotationXML>
        <inkml:traceGroup>
          <inkml:annotationXML>
            <emma:emma xmlns:emma="http://www.w3.org/2003/04/emma" version="1.0">
              <emma:interpretation id="{E7853872-A87C-4ACF-846B-4501ED2B546D}" emma:medium="tactile" emma:mode="ink">
                <msink:context xmlns:msink="http://schemas.microsoft.com/ink/2010/main" type="inkWord" rotatedBoundingBox="9018,18686 10144,18693 10141,19133 9015,19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6024 16626 0,'0'0'0,"0"0"0,0 0 16,0 0-1,0 0-15,0 0 16,0 0-1,0 0-15,0 0 16,0 12 0,0 12-16,0 24 15,0-13-15,0 13 16,0-13 0,0 1-16,0-12 15,0-13 1,0 1-16,0-12 15,0 0 1,0 0-16,0 0 16,0-12-16,0-11 15,0-13 1,12 12-16,0 1 16,12-1-1,13 0-15,-1 0 16,-12 13-16,12 11 15,-11 0 1,-1 11-16,0 1 16,0 12-1,-12 0-15,0-1 16,1 1 0,-1 0-16,0 0 15,0-12-15,0 11 16,-12-23-1</inkml:trace>
          <inkml:trace contextRef="#ctx0" brushRef="#br0" timeOffset="731.0554">6508 16744 0,'0'0'15,"0"0"1,0 0-16,0 0 16,0 0-1,0 0-15,0 0 16,0 0-16,0 0 15,0 0 1,12 12-16,0 12 16,0 0-1,12 11-15,1 1 16,-1 0 0,12-1-16,0-11 15,-36-24-15</inkml:trace>
          <inkml:trace contextRef="#ctx0" brushRef="#br0" timeOffset="479.3753">6653 16638 0,'0'0'16,"0"0"-16,0 0 16,0 0-1,0 0-15,0 0 16,0 0-16,0 11 16,-12 25-1,0 23-15,0 13 16,0-1-1,0-24-15,-1-11 16,13-1 0,0-11-16,0-12 15,0-12-15,0 0 16</inkml:trace>
          <inkml:trace contextRef="#ctx0" brushRef="#br0" timeOffset="1400.2981">6798 16602 0,'0'0'0,"0"0"16,0 0-16,0 0 16,0 0-1,0 0-15,0 12 16,0 12-1,0 11-15,0 1 16,12 11-16,-12-11 16,0-1-1,0-11-15,0 0 16,0-12 0,0-12-16,0 0 15,0 0 1,0 0-16,12-12 15,13-12-15,11-11 16,0-1 0,0 12-16,-11 1 15,-1 11 1,0 0-16,0 12 16,-12 0-16,12 12 15,1 0 1,-13 11-16,0 13 15,0 11 1,-12-47-16</inkml:trace>
        </inkml:traceGroup>
        <inkml:traceGroup>
          <inkml:annotationXML>
            <emma:emma xmlns:emma="http://www.w3.org/2003/04/emma" version="1.0">
              <emma:interpretation id="{2BE7A87E-1784-4545-BBE4-435DED2D74A2}" emma:medium="tactile" emma:mode="ink">
                <msink:context xmlns:msink="http://schemas.microsoft.com/ink/2010/main" type="inkWord" rotatedBoundingBox="10143,18963 10191,18964 10191,18999 10142,18999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^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572.2963">7149 16887 0,'0'0'0,"0"0"16,0 0-1,0 0-15,0 0 16,0 0-16,0 0 16,0 0-1,0 0-15,0 0 16,0 0 0,0 0-16,0 0 15,0 0 1,0 0-16,0 0 15,12-12-15,-12 12 16,0 0 0,12 0-16,0 12 15,0 12 1,-12-24-16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4:47.4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CB5CF5-8223-4ED6-B485-9055A9748614}" emma:medium="tactile" emma:mode="ink">
          <msink:context xmlns:msink="http://schemas.microsoft.com/ink/2010/main" type="inkDrawing" rotatedBoundingBox="4073,1602 9657,1476 9660,1607 4076,1733" semanticType="underline" shapeName="Other"/>
        </emma:interpretation>
      </emma:emma>
    </inkml:annotationXML>
    <inkml:trace contextRef="#ctx0" brushRef="#br0">0 186 0,'0'0'16,"12"0"-16,24 0 15,34-11 1,36-1-16,12 1 15,-12-1 1,35 1-16,24-1 16,0 0-16,0 1 15,47-1 1,-23 1-16,-13-1 16,48 1-1,-35-1-15,23 12 16,23-11-1,-23 11-15,24-12 16,-24 12-16,-12-12 16,12 12-1,-35 0-15,11 0 16,13 0 0,-36 12-16,-1-12 15,25 12-15,-36-12 16,-35 0-1,0 0-15,23 11 16,-35 1 0,-12-1-16,-23 1 15,-12-12 1,-12 11-16,-47-11 16</inkml:trace>
  </inkml:traceGroup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0:53.9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C7259D-FCBE-4006-90C5-BAE830097025}" emma:medium="tactile" emma:mode="ink">
          <msink:context xmlns:msink="http://schemas.microsoft.com/ink/2010/main" type="inkDrawing" rotatedBoundingBox="15182,13483 17139,13576 17132,13729 15175,13636" shapeName="Other"/>
        </emma:interpretation>
      </emma:emma>
    </inkml:annotationXML>
    <inkml:trace contextRef="#ctx0" brushRef="#br0">14140 11607 0,'0'0'0,"0"0"15,0-12 1,-12 0-16,0-12 16,-12 12-16,-13-11 15,-23-1 1,-1 24-16,1 0 16,11 0-1,1 0-15,12 0 16,12 0-16,-1 0 15,13 0 1,-12 0-16,0 0 16,-12 0-1,-25 0-15,-23 12 16,-1 12 0,0-13-16,13-11 15,11 0-15,1 0 16,-13 0-1,1-23-15,11-1 16,-12-12 0,13 13-16,12 11 15,-1 0 1,1 12-16,-13 0 16,1 0-16,-13 12 15,13 0 1,11 0-16,1 11 15,12 1 1,0 23-16,36-47 16</inkml:trace>
  </inkml:traceGroup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4:33.4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9D023-077B-4AE7-9FCF-6031E070FC0B}" emma:medium="tactile" emma:mode="ink">
          <msink:context xmlns:msink="http://schemas.microsoft.com/ink/2010/main" type="writingRegion" rotatedBoundingBox="18655,18027 19816,17996 19835,18675 18674,18707"/>
        </emma:interpretation>
      </emma:emma>
    </inkml:annotationXML>
    <inkml:traceGroup>
      <inkml:annotationXML>
        <emma:emma xmlns:emma="http://www.w3.org/2003/04/emma" version="1.0">
          <emma:interpretation id="{182C3CFA-B298-4A8E-99EC-9B8C5649CFFB}" emma:medium="tactile" emma:mode="ink">
            <msink:context xmlns:msink="http://schemas.microsoft.com/ink/2010/main" type="paragraph" rotatedBoundingBox="18655,18027 19816,17996 19835,18675 18674,18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71C9A9-2214-4E0A-8605-EDFBE804FB78}" emma:medium="tactile" emma:mode="ink">
              <msink:context xmlns:msink="http://schemas.microsoft.com/ink/2010/main" type="line" rotatedBoundingBox="18655,18027 19816,17996 19835,18675 18674,18707"/>
            </emma:interpretation>
          </emma:emma>
        </inkml:annotationXML>
        <inkml:traceGroup>
          <inkml:annotationXML>
            <emma:emma xmlns:emma="http://www.w3.org/2003/04/emma" version="1.0">
              <emma:interpretation id="{54FE29C3-3721-4A63-9B29-85DE6E7FAE8B}" emma:medium="tactile" emma:mode="ink">
                <msink:context xmlns:msink="http://schemas.microsoft.com/ink/2010/main" type="inkWord" rotatedBoundingBox="18694,18152 19186,18463 19001,18757 18509,18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0,'0'0'0,"0"0"0,0 0 16,0 0 0,0 0-16,0 0 15,0 0 1,0 0-16,0 0 15,0 11 1,0 37-16,0 23 16,0 0-16,0-23 15,0-13 1,0-11-16,0 0 16,0-12-1,0 0-15,0-12 16,0 0-16,0-12 15,12 0 1,0-36-16,12-11 16,-11 35-1,23-59-15,-12 71 16,0 1 0,-12-1-16,0 12 15,13 0-15,-1 0 16,0 23-1,12 25-15,-12 11 16,-11-23 0,-1-1-16,0 1 15,0 0 1,0-13-16,0 1 16,0-12-16,0 0 15,0 0 1,-12-12-16</inkml:trace>
        </inkml:traceGroup>
        <inkml:traceGroup>
          <inkml:annotationXML>
            <emma:emma xmlns:emma="http://www.w3.org/2003/04/emma" version="1.0">
              <emma:interpretation id="{E372661B-4068-49F1-842E-9F434FA987A8}" emma:medium="tactile" emma:mode="ink">
                <msink:context xmlns:msink="http://schemas.microsoft.com/ink/2010/main" type="inkWord" rotatedBoundingBox="19190,18309 19457,18302 19467,18678 19200,18685"/>
              </emma:interpretation>
              <emma:one-of disjunction-type="recognition" id="oneOf1">
                <emma:interpretation id="interp1" emma:lang="" emma:confidence="1">
                  <emma:literal>\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591.0509">520 118 0,'0'0'16,"0"0"-16,0 0 15,0 0 1,0 0-16,0 0 16,0 0-1,0 0-15,12 12 16,12 0-16,13 24 15,-13-1 1,24 36-16,-11-23 16,-13-1-1,0-11-15,0 0 16,0-1 0,-24-35-16</inkml:trace>
        </inkml:traceGroup>
        <inkml:traceGroup>
          <inkml:annotationXML>
            <emma:emma xmlns:emma="http://www.w3.org/2003/04/emma" version="1.0">
              <emma:interpretation id="{0CB22F35-8CBB-4401-86CF-76AFFBE0965E}" emma:medium="tactile" emma:mode="ink">
                <msink:context xmlns:msink="http://schemas.microsoft.com/ink/2010/main" type="inkWord" rotatedBoundingBox="19286,18231 19456,18227 19468,18685 19298,1868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4.8008">786 35 0,'0'0'0,"0"0"16,0 0-16,0 0 16,0 0-1,0 0-15,-12 36 16,0 23 0,-12 0-16,0 25 15,-1-13-15,1-24 16,12-11-1,0-12-15,0-1 16,12-11 0,0 0-16,0-12 15</inkml:trace>
        </inkml:traceGroup>
        <inkml:traceGroup>
          <inkml:annotationXML>
            <emma:emma xmlns:emma="http://www.w3.org/2003/04/emma" version="1.0">
              <emma:interpretation id="{66862A18-13FF-4850-B638-330B7479E223}" emma:medium="tactile" emma:mode="ink">
                <msink:context xmlns:msink="http://schemas.microsoft.com/ink/2010/main" type="inkWord" rotatedBoundingBox="19601,18002 19816,17996 19831,18524 19615,18529"/>
              </emma:interpretation>
              <emma:one-of disjunction-type="recognition" id="oneOf3">
                <emma:interpretation id="interp7" emma:lang="" emma:confidence="1">
                  <emma:literal>\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'</emma:literal>
                </emma:interpretation>
                <emma:interpretation id="interp11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906.6246">931-190 0,'0'0'0,"0"0"16,12 12-16,13 35 15,11 24 1,12 48-16,13 35 15,-13-35 1,-48-119-16</inkml:trace>
        </inkml:traceGroup>
      </inkml:traceGroup>
    </inkml:traceGroup>
  </inkml:traceGroup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5:48.5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8B27DA-9ED0-412B-BA7A-85E2088EE899}" emma:medium="tactile" emma:mode="ink">
          <msink:context xmlns:msink="http://schemas.microsoft.com/ink/2010/main" type="writingRegion" rotatedBoundingBox="33482,5631 9285,5729 9271,2442 33469,2344"/>
        </emma:interpretation>
      </emma:emma>
    </inkml:annotationXML>
    <inkml:traceGroup>
      <inkml:annotationXML>
        <emma:emma xmlns:emma="http://www.w3.org/2003/04/emma" version="1.0">
          <emma:interpretation id="{1ADD68BB-CBC4-47FC-90A3-AB7E0059B773}" emma:medium="tactile" emma:mode="ink">
            <msink:context xmlns:msink="http://schemas.microsoft.com/ink/2010/main" type="paragraph" rotatedBoundingBox="33482,5631 9285,5729 9271,2442 33469,2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3647F2-719E-4596-8221-9D3E9E8C0157}" emma:medium="tactile" emma:mode="ink">
              <msink:context xmlns:msink="http://schemas.microsoft.com/ink/2010/main" type="line" rotatedBoundingBox="33482,5631 9285,5729 9271,2442 33469,2344"/>
            </emma:interpretation>
          </emma:emma>
        </inkml:annotationXML>
        <inkml:traceGroup>
          <inkml:annotationXML>
            <emma:emma xmlns:emma="http://www.w3.org/2003/04/emma" version="1.0">
              <emma:interpretation id="{8D0CF049-B221-4B8B-81DB-9A01C1EC550E}" emma:medium="tactile" emma:mode="ink">
                <msink:context xmlns:msink="http://schemas.microsoft.com/ink/2010/main" type="inkWord" rotatedBoundingBox="33477,4477 31843,4484 31839,3364 33473,33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1657 2587 0,'0'0'15,"0"0"-15,12 0 16,13-12-16,-13 0 15,-12 12 1,0 0-16,0 0 16,-12 0-1,-13 0-15,-11 0 16,-12 12 0,-13 0-16,13-1 15,12 1-15,11 0 16,13 0-1,0 0-15,12 0 16,0 12 0,0 11-16,-12 1 15,-12 11-15,-25 1 16,-11-1 0,0-11-16,60-36 15</inkml:trace>
          <inkml:trace contextRef="#ctx0" brushRef="#br0" timeOffset="198.1954">1379 3216 0,'0'0'0,"0"0"15,0 0 1,0 0-16,0 0 16,0 0-1</inkml:trace>
          <inkml:trace contextRef="#ctx0" brushRef="#br0" timeOffset="867.5029">895 2670 0,'0'0'15,"-24"0"-15,-36 12 16,-25-1-16,24 1 16,1 0-1,12 0-15,11 0 16,13 0-1,0 0-15,0 11 16,12 13-16,0 11 16,12 13-1,0-1-15,0-11 16,-13-13 0,1-11-16,0-12 15,0 0 1,-12-12-16,-24-12 15,-13-36-15,-11-23 16,23 12 0,13 11-16,24 1 15,12-1 1,12 13-16,12-1 16,-24 36-16</inkml:trace>
          <inkml:trace contextRef="#ctx0" brushRef="#br0" timeOffset="471.6077">1186 2112 0,'0'0'15,"0"12"1,24 23-16,0 48 15,-24 48-15,-24-12 16,0-13 0,-13-11-16,37-95 15</inkml:trace>
        </inkml:traceGroup>
        <inkml:traceGroup>
          <inkml:annotationXML>
            <emma:emma xmlns:emma="http://www.w3.org/2003/04/emma" version="1.0">
              <emma:interpretation id="{ACAEED48-D226-4AF2-A3F7-EC08ED29BE38}" emma:medium="tactile" emma:mode="ink">
                <msink:context xmlns:msink="http://schemas.microsoft.com/ink/2010/main" type="inkWord" rotatedBoundingBox="30245,4328 27911,4338 27909,3759 30243,37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05.6547">-3471 2860 0,'0'0'0,"0"0"15,12-12 1,12 0-16,12 12 16,1 0-1,-37 0-15</inkml:trace>
          <inkml:trace contextRef="#ctx0" brushRef="#br0" timeOffset="5348.9729">-3858 2860 0,'0'0'16,"0"0"-16,12 0 16,0 0-1,0 0-15,12 0 16,-24 0-16</inkml:trace>
          <inkml:trace contextRef="#ctx0" brushRef="#br0" timeOffset="7279.4983">-1911 2504 0,'0'0'0,"0"0"15,0 23 1,0 13-16,12 11 16,-12 1-1,0-1-15,12-11 16,0-1-16,-12-11 16,0-24-1,0 0-15,0 0 16,0 0-1,0 0-15,13-12 16,-1-11 0,12-25-16,0 13 15,0 11 1,12 12-16,1 12 16,-1 12-16,12 12 15,-11 11 1,-1 13-16,-36-48 15</inkml:trace>
          <inkml:trace contextRef="#ctx0" brushRef="#br0" timeOffset="6796.6456">-2129 2800 0,'0'0'0,"0"0"15,-24 0-15,-12 0 16,-12 0 0,-1 0-16,1-12 15,12 0 1,-1 1-16,13-1 16,0 0-1,0 0-15,12 0 16,12 0-16,0 0 15,12 1 1,12-1-16,0 12 16,24 0-1,-11 12-15,-13 11 16,-12 13 0,-12 11-16,-24 25 15,-25-1-15,1-12 16,-12-11-1,-37-1-15,97-47 16</inkml:trace>
          <inkml:trace contextRef="#ctx0" brushRef="#br0" timeOffset="9954.7001">-1548 2812 0,'0'0'15,"0"0"-15,0 0 16,0 0-1,0 0-15,0 0 16,0 0 0,0 0-16,0 0 15,0 0-15,0 0 16,0 0 0,0 0-16,0 0 15,0 0 1,0 0-16,0 0 15,0 0 1,0 0-16,12 12 16,0 12-16,-12-24 15</inkml:trace>
          <inkml:trace contextRef="#ctx0" brushRef="#br0" timeOffset="10525.8524">-1875 2765 0,'0'0'16,"0"0"-1</inkml:trace>
          <inkml:trace contextRef="#ctx0" brushRef="#br0" timeOffset="10831.6646">-1899 2776 0,'0'0'0,"0"0"16,0 0-1,0 0-15,0 0 16,0 12 0,0-12-16,0 0 15,0 0 1,0 0-16,0 0 15,0 0-15,0 0 16,0 0 0,0 0-16,0 0 15,0 0 1,0 0-16,0 0 16,0 0-1,0 0-15,0 0 16,0 0-16,0 0 15,0 0 1,-12 24-16,0 59 16,0 12-1,12-95-15</inkml:trace>
          <inkml:trace contextRef="#ctx0" brushRef="#br0" timeOffset="6099.3026">-2189 2788 0,'0'0'16,"0"0"-16,0 0 15,0 0 1,0 0-16,0 0 16,-12 0-1,-12 0-15,-1 0 16,1-12-1,-12 1-15,0-1 16,12 0 0,-1 0-16,13-12 15,0 12-15,12 1 16,0-1 0,0 12-16,0 0 15,0 0 1,0 0-16,12 12 15,-12 11-15,0 13 16,0 11 0,0 25-16,-12-1 15,0-12 1,12-59-16</inkml:trace>
          <inkml:trace contextRef="#ctx0" brushRef="#br0" timeOffset="5683.4896">-3024 2800 0,'0'0'0,"0"0"16,0 0-1,12 0-15,13 0 16,11 0 0,0 0-16,1 0 15,-1 0-15,0 0 16,0 0-1,1 0-15,-13 0 16,-24 0 0</inkml:trace>
        </inkml:traceGroup>
        <inkml:traceGroup>
          <inkml:annotationXML>
            <emma:emma xmlns:emma="http://www.w3.org/2003/04/emma" version="1.0">
              <emma:interpretation id="{78378288-ACC1-458D-BB63-AFB9332EF873}" emma:medium="tactile" emma:mode="ink">
                <msink:context xmlns:msink="http://schemas.microsoft.com/ink/2010/main" type="inkWord" rotatedBoundingBox="27501,4446 23920,4461 23917,3564 27497,35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18.775">-5249 2575 0,'0'0'0,"0"0"16,12-12 0,12 0-16,25-12 15,11 1-15,13 11 16,-13 12 0,-12 0-16,-11 0 15,-1 12 1,-12-1-16,-12 13 15,-12-12-15,0 12 16,-12-1 0,0-11-16,0 0 15,0 0 1,0 0-16,0 0 16,12-12-16,0 0 15,0 0 1,12 12-16,0 0 15,12-1 1,12 13-16,13 0 16,-13 0-16,0-1 15,-11 1 1,-13 0-16,-12 0 16,0 11-1,-12 1-15,-13-13 16,-11 1-1,-12-12-15,-13 0 16,-11-12-16,11 0 16,13-12-1,24 12-15,24 0 16</inkml:trace>
          <inkml:trace contextRef="#ctx0" brushRef="#br0" timeOffset="3978.9987">-5418 2836 0,'0'0'16,"0"0"-16,0 0 16,0 0-1,0 0-15,-13 12 16,1 0-16,0-12 15,0 0 1,0 0-16,0 0 16,12 0-1,0 0-15,0-12 16,0 0-16,12 0 16,0 0-1,0 0-15,0 0 16,0 12-1,1 12-15,-1 24 16,-12 35 0,-12 12-16,-13-12 15,-11 0-15,-12 1 16,48-72 0</inkml:trace>
          <inkml:trace contextRef="#ctx0" brushRef="#br0" timeOffset="3574.29">-6047 2587 0,'0'0'0,"0"0"15,0 0 1,0 0-16,0-12 15,0 0 1,12-12-16,0 0 16,12-11-16,0 11 15,0 0 1,13 12-16,-13 12 16,0 0 15,-24 36-31,-12 12 15,0-1 1,-24 12-16,-1-11 16,1-1-1,0 1-15,11-13 16,13-11-16,0-12 16,12 0-1,0 0-15,12 0 16,25-1-1,11 1-15,25 0 16,11 0 0,-11-12-16,-73 0 15</inkml:trace>
          <inkml:trace contextRef="#ctx0" brushRef="#br0" timeOffset="1980.6419">-7850 2753 0,'12'0'16,"25"-12"-16,11 0 16,25 0-1,-1-12-15,1 13 16,-13 11-1,-11 0-15,-13 11 16,-12 1-16,-12 0 16,0 12-1,-12 0-15,0 11 16,0 13 0,0-13-16,0 13 15,0-13-15,0 1 16,12 0-1,13-1-15,11-11 16,24 0 0,25-13-16,12 1 15,12 0-15,-25-12 16,-84 0 0</inkml:trace>
          <inkml:trace contextRef="#ctx0" brushRef="#br0" timeOffset="2189.0454">-7172 2314 0,'0'0'16,"0"0"-16,0 0 15,0 0 1,0 12-16,0-12 16</inkml:trace>
          <inkml:trace contextRef="#ctx0" brushRef="#br0" timeOffset="2661.2929">-6979 2824 0,'0'0'16,"0"0"-16,0 0 15,12 0 1,37-12-16,23 0 16,1 0-1,-13 0-15,1 12 16,-1 0 0,-11 0-16,-1 0 15,-12 0-15,-11 12 16,-1 0-1,-24-12-15</inkml:trace>
          <inkml:trace contextRef="#ctx0" brushRef="#br0" timeOffset="2868.2261">-6834 3014 0,'0'0'0,"0"0"15,0 0-15,37 0 16,11 0 0,25 0-16,23 0 15,-11 0 1,0-12-16,-13 12 16,-72 0-1</inkml:trace>
          <inkml:trace contextRef="#ctx0" brushRef="#br0" timeOffset="5123.781">-4269 2895 0,'0'0'16,"0"0"-16,0 0 15,0 0 1,-13 0-16,1 0 15,-12 0 1,0 0-16,0-12 16,12 0-16,0 1 15,12 11 1,0-12-16,0 0 16,12 0-1,0 0-15,0 12 16,0 0-1,0 12-15,0 12 16,0-1-16,0 13 16,-12 0-1,-12-1-15,0 13 16,-12-13 0,-12 1-16,36-36 15</inkml:trace>
        </inkml:traceGroup>
        <inkml:traceGroup>
          <inkml:annotationXML>
            <emma:emma xmlns:emma="http://www.w3.org/2003/04/emma" version="1.0">
              <emma:interpretation id="{4D43CFA3-4EA4-40E8-9E75-A0F7FAB8EB44}" emma:medium="tactile" emma:mode="ink">
                <msink:context xmlns:msink="http://schemas.microsoft.com/ink/2010/main" type="inkWord" rotatedBoundingBox="23764,5670 20001,5685 19987,2399 23751,23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059.301">-8358 3595 0,'0'0'0,"0"0"15,0 0-15,0 0 16,0 0 0</inkml:trace>
          <inkml:trace contextRef="#ctx0" brushRef="#br0" timeOffset="12802.042">-8878 2717 0,'0'0'15,"0"0"1,0 0-1,0-12-15,12 0 16,25-23-16,-1-1 16,24-11-1,13-1-15,0 13 16,-25 23 0,0 0-16,-11 12 15,-13 0 1,-12 0-16,0 12 15,0 0-15,-12 0 16,0-1 0,-12 13-16,-12 0 15,-25 23 1,-11-11-16,-1 0 16,1 11-16,12 0 15,-1 13 1,13-1-16,12-11 15,12-13 1,12 1-16,0-12 16,12-1-1,12-11-15,0 0 16,0-12-16,1-12 16,-1 0-1,-12 0-15,0 1 16,-12-1-1,-12 0-15,0 0 16,-25 12-16,-35 0 16,-13 12-1,-24 0-15,25 0 16,11-12 0,25-12-16,11 0 15,13 0 1,0-12-16,12 0 15,12-11-15,0 11 16,24-11 0,0-1-16,13 0 15,-13 13 1,-12 11-16,0 0 16,-12 12-16,-12-12 15,-12 0 1,-13 0-16,-11 12 15,0 0 1,11 0-16,13 0 16,0 0-1,12 0-15,12 0 16,0 0-16,12 12 16,0 12-1,24 0-15,13 11 16,-1 1-1,-12-12-15,-11-1 16,-13 1-16,-12-12 16,-12 12-1,-13 11-15,-11 13 16,0-13 0,-13 1-16,1-1 15,-12 13 1,11-1-16,13 1 15,12-1-15,12 36 16,24-11 0,24 11-16,25-12 15,47 0 1,62-12-16,-1-11 16,49-13-16,-1-23 15,-47-12 1,-13 0-16,-12-12 15,-24 1 1,-121 11-16</inkml:trace>
          <inkml:trace contextRef="#ctx0" brushRef="#br0" timeOffset="14645.5632">-10087 2717 0,'0'0'0,"0"0"15,0 0 1,0 0-16,0 0 16,0 0-1,0 0-15,0 0 16,0 0-16,0 0 16,0 0-1,-12 0-15,-13 0 16,-11 0-1,-12 12-15,-1 0 16,1 0-16,12 0 16,-1-1-1,13 1-15,12 0 16,12 0 0,12 12-16,12 0 15,37 11 1,-61-35-16</inkml:trace>
          <inkml:trace contextRef="#ctx0" brushRef="#br0" timeOffset="14043.321">-10414 2848 0,'0'0'0,"0"0"16,0 0-16,0 0 15,0 0 1,0 0-16,0 0 15,0 0 1,0-12-16,12 0 16,12-12-16,13-11 15,11 11 1,13-12-16,-13 13 16,0 11-1,-11 12-15,-13 0 16,-12 0-16,-12 0 15,0 12 1,0 11-16,-12 13 16,-12-1-1,-25 13-15,1-1 16,0-11 0,11-12-16,13-1 15,12 1-15,0 0 16,12 0-1,0-12-15,12 11 16,0 1 0,12 0-16,0-1 15,1 1 1,-13 0-16,0 0 16,-12-12-16,-12 11 15,0 1 1,-37 0-16,1-12 15,-25-1-15,1-11 16,-25-11 0,-24-13-16,24 0 15,37-11 1,11-1-16,13-12 16,24-11-1,36 0-15,25-1 16,11 13-16,1 11 15,-61 36 1</inkml:trace>
          <inkml:trace contextRef="#ctx0" brushRef="#br0" timeOffset="15817.3013">-11176 2124 0,'0'0'0,"0"0"16,12 12 0,-12-12-16</inkml:trace>
          <inkml:trace contextRef="#ctx0" brushRef="#br0" timeOffset="15560.9475">-10728 2302 0,'0'0'16,"0"0"-16,0 24 15,-12-1 1,0 13-16,-13 11 16,1-11-16,0-12 15,0-1 1,0-11-16,-1 0 15,-11 0 1,0-12-16,0 12 16,-1 12-16,1-1 15,0 13 1,11-12-16,13-1 16,0-11-1,0 0-15,12-12 16,0 0-1,0 0-15,0 0 16,0 0-16,0 0 16,0 0-1,0 0-15,0 0 16,0 0 0,-12 0-16,-12-12 15,-24 12 1,-1 0-16,1 0 15,-1 0-15,13 12 16,12 0 0,0 0-16,12 0 15,0 11 1,12 25-16,0 23 16,12 12-16,0-12 15,12 24 1,12 24-16,0 12 15,1-25 1,-13 13-16,-24-119 16</inkml:trace>
          <inkml:trace contextRef="#ctx0" brushRef="#br0" timeOffset="16101.8402">-11768 4438 0,'0'0'16,"24"-12"-16,72-24 16,98-47-1,0-12-15,35-11 16,50-13 0</inkml:trace>
          <inkml:trace contextRef="#ctx0" brushRef="#br0" timeOffset="16446.6904">-8781 1139 0,'0'0'0,"0"0"15,-12 0 1,-24 0-16,-109 35 16,-61 37-1,-72 82-15,-25 0 16,-84 107-16,121-71 15,36-12 1,37-35-16,72-25 16,121-118-1</inkml:trace>
          <inkml:trace contextRef="#ctx0" brushRef="#br0" timeOffset="17190.9141">-11200 2800 0,'0'0'15,"0"0"-15,0 0 16,-12 24 0,0 0-16,0-1 15,0-11 1,0 12-16,12-12 15,0-12-15,0 0 16,0 0 0,12 0-16,0-12 15,12 0 1,-12-12-16,0 13 31,-12 11-31,0-12 16,0 12-1,0 0-15,0-12 16,0 12-16,0 0 16</inkml:trace>
          <inkml:trace contextRef="#ctx0" brushRef="#br0" timeOffset="20241.6608">-11309 2824 0,'0'0'0,"0"0"15,0 0 1,0 0-16,0 0 16,0 0-1,0 0-15,0 0 16,0 0-16,0 0 15,0 0 1,0 0-16,12 12 16,0 12-1,0-13-15,1 1 16,-1 0 0,12-12-16,0 0 15,0 0-15,-12 0 16,0-12-1,0 0-15,-12 1 16,0-1 0,0 12-16,-12-12 15,0 0 1,12 12-16,-12 0 16,12 0-16</inkml:trace>
        </inkml:traceGroup>
        <inkml:traceGroup>
          <inkml:annotationXML>
            <emma:emma xmlns:emma="http://www.w3.org/2003/04/emma" version="1.0">
              <emma:interpretation id="{E7332B7B-6CA1-4EBD-BA4E-11E809B7978D}" emma:medium="tactile" emma:mode="ink">
                <msink:context xmlns:msink="http://schemas.microsoft.com/ink/2010/main" type="inkWord" rotatedBoundingBox="19836,4886 15432,4904 15423,2892 19828,28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752.9806">-12240 2361 0,'0'0'0,"0"24"16,0 35-16,0 12 15,12 12 1,-12 1-16,0 10 16,-12 1-1,12-95-15</inkml:trace>
          <inkml:trace contextRef="#ctx0" brushRef="#br0" timeOffset="21723.6485">-12748 2361 0,'0'0'0,"0"0"15,0 0 1,0 0-16</inkml:trace>
          <inkml:trace contextRef="#ctx0" brushRef="#br0" timeOffset="21255.3222">-12373 2670 0,'0'0'16,"0"0"-1,0 0-15,0 12 16,-12-1 0,0 13-16,-13 0 15,-11 0-15,0-13 16,12 1 0,-1-12-16,1 0 15,0 0 1,12 0-16,0 0 15,12 0-15,-12 0 16,12 0 0,-12 12-16,0 12 15,-1 12 1,1-1-16,-12 1 16,0-1-1,0-11-15,-12 0 16,-1-12-16,-11-12 15,-1-12 1,13 0-16,12 0 16,0-24-1,24 13-15,12-25 16,12 1-16,12-1 16,13 25-1,-49 23-15</inkml:trace>
          <inkml:trace contextRef="#ctx0" brushRef="#br0" timeOffset="21517.2717">-13075 3643 0,'0'0'0,"24"-12"16,25 0-16,35 0 16,13-12-1,0 13-15,-97 11 16</inkml:trace>
          <inkml:trace contextRef="#ctx0" brushRef="#br0" timeOffset="23290.0645">-13365 2468 0,'0'0'0,"0"0"16,0 0-16,0 0 16,0 0-1,0 0-15,0 0 16,0 0 0,0 0-16,0 0 15,-12 12-15,-24 0 16,-13 11-1,1 1-15,-1 0 16,13-12 0,24 0-16,0-1 15,12-11 1,0 0-16,0 0 16,12 12-16,0 0 15,0-12 1,0 0-16,0 0 15,1 0 1,-1 0-16,0 0 16,-12 0-16,12 0 15,-12 0 1,0 0-16,0 0 16,0 0-1,0 0-15,0 0 16,0 12-1,-12 0-15,-37 35 16,-23 25-16,23-13 16,1 12-1,24-23-15,12-1 16,12-23 0,0 0-16,12-13 15,0 1-15,12 0 16,0-12-1,0 0-15,1-12 16,-1 0 0,-12 1-16,-12 11 15,0 0-15,-12 0 16,-24 0 0,-13 0-16,-11 0 15,11 0 1,13 0-16,12-12 15,0-12 1,-1 0-16,13 0 16,0 1-1,0-13-15,12 1 16,0-25-16,12-11 16,0-12-1,0 24-15,1 23 16,-1 12-1,-12 24-15,0 0 16,0 0-16,12 24 16,-12 12-1,0 11-15,0 48 16,-37 59 0,13-35-16,-12-12 15,-12 0 1,-1-36-16,-23 0 15,-13-24-15,0-23 16,1-12 0,-1-24-16,25 0 15,-13-23 1,25-25-16,11-11 16,25-24-16,24 0 15,25 24 1,180-24-1,61-24 1</inkml:trace>
          <inkml:trace contextRef="#ctx0" brushRef="#br0" timeOffset="25053.8911">-13305 2480 0,'0'0'0,"0"0"16,0 0-1,0 0-15,0 0 16,0 0-1,0 0-15,0 0 16,0 0-16,0 0 16,0 0-1,0 0-15,0 0 16,0 0 0,-12-12-16,0 12 15,0 0-15,-12 12 16,0 0-1,-13 0-15,1-1 16,-12 13 0,12-12-16,11 12 15,13-12 1,0-1-16,12-11 16,0 0-16,0 12 15,12 0 1,0 0-16,13-12 15,-1 0 1,0 0-16,-12 0 16,0 0-16,0 0 15,-12 0 1,0 0-16,0 0 16,-12 12-1,0 0-15,-12 0 16,-12 0-1,-13 11-15,-23 13 16,72-36-16</inkml:trace>
          <inkml:trace contextRef="#ctx0" brushRef="#br0" timeOffset="23941.6089">-13571 2788 0,'0'0'0,"0"0"15,0 0 1,0 0-16,0 0 16,0 0-1,0 0-15,12-12 16,1 1-16,-1-1 15,0 12 1,12-12-16,0 0 16,0 0-1,-12 12-15,0 0 16,1 0-16,-1-12 16,-12 12-1,0 0-15,0 0 16,0 0-1,-25 12-15,-11 0 16,-12 0 0,48-12-16</inkml:trace>
          <inkml:trace contextRef="#ctx0" brushRef="#br0" timeOffset="25913.6031">-13220 2741 0,'0'0'16,"0"0"-1,0 0-15,0 0 16,0 0-16,0 0 15,0 0 1,0 0-16,0 0 16,0 0-1,0 0-15,0 0 16,-24 0-16,-12 0 16,-1 12-1,-11-12-15,0 0 16,-13 23-1,61-23-15</inkml:trace>
          <inkml:trace contextRef="#ctx0" brushRef="#br0" timeOffset="31886.2878">-13680 3026 0,'0'0'15,"0"0"1,0 0-16,0 0 16,0 0-16,0-12 15,13 0 1,-1 0-16,-12 12 15,0 0 1,12-12-16,-12 12 16,0 0-16,0 0 15,0 0 1,0 0-16,0 0 16,-12 0-1,-13 12-15,-11 0 16,0 12-1,12-1-15,0 1 16,11 0-16,13 0 16,0-13-1,13 1-15,11 12 16,0-12 0,12 0-16,0-12 15,1 0 1,-13 0-16,0-12 15,0 0-15,-12 0 16,-12 0 0,0 0-16,-12 1 15,-24-1 1,-12-12-16,-1 12 16,13 0-16,12 12 15,24 0 1</inkml:trace>
          <inkml:trace contextRef="#ctx0" brushRef="#br0" timeOffset="33309.2288">-15022 2812 0,'0'0'0,"0"0"15,0 0-15,0 0 16,12 0 0,0 24-16,0-12 15,0 0-15,0-1 16,-12 1 0,0 0-16,-12 24 15,-24-1 1,0 1-16,-25 11 15,-11-23-15,-13 0 16,85-24 0</inkml:trace>
          <inkml:trace contextRef="#ctx0" brushRef="#br0" timeOffset="34137.8121">-15252 2741 0,'0'0'16,"0"0"-1,0 0-15,0 0 16,0 0-1,0 0-15,-12 12 16,-12 11 0,-12 1-16,-13 12 15,1-12-15,-25 11 16,25-23 0,-1 12-16,13-12 15,0-12 1,12 0-16,-1 0 15,13 0-15,0 0 16,0 0 0,0 0-16,0 0 15,-12 11 1,-25 13-16,1 0 16,-12 0-1,-1-12-15,-11-1 16,23-11-16,13 0 15,0-11 1,11-1-16,1-12 16,12 0-1,0 0-15,12 1 16,12-13-16,0 12 16,24 1-1,13-1-15,-13 12 16,0 12-1,-11 0-15,-13 0 16,0 12 0,-12 0-16,0 0 15,-12 0-15,-12 11 16,-13 1 0,1-12-16,-12 12 15,11-24 1,1 0-16,12 0 15,12 0-15,0-12 16,0 0 0,12 0-16,0-12 15,12-11 1,12-25-16,24-11 16,13 0-1,-25 35-15,-36 36 16</inkml:trace>
          <inkml:trace contextRef="#ctx0" brushRef="#br0" timeOffset="34344.4744">-15893 2515 0,'0'0'16,"24"0"-16,25 12 16,59-12-1,13-12-15,-121 12 16</inkml:trace>
          <inkml:trace contextRef="#ctx0" brushRef="#br0" timeOffset="17486.9684">-11950 3038 0,'0'0'0,"0"0"16,0 0-16,0 0 16</inkml:trace>
          <inkml:trace contextRef="#ctx0" brushRef="#br0" timeOffset="34819.28">-14623 1637 0,'0'0'0,"0"0"15,0 0 1,-12 36-16,-24 23 15,-61 24 1,-48 24-16,24-24 16,0-12-1,-24-11-15,12-25 16,36 1-16,36-36 16,13 12-1,12-24-15,12 0 16,11 0-1,1 0-15,12-23 16,25-13-16,35-23 16,1 24-1,11 23-15,-24 24 16,-11 0 0,-13 12-16,0 11 15,-24 13 1,-24 11-16,-49 25 15,-11-13-15,-13 12 16,-60 12 0,157-83-16</inkml:trace>
        </inkml:traceGroup>
        <inkml:traceGroup>
          <inkml:annotationXML>
            <emma:emma xmlns:emma="http://www.w3.org/2003/04/emma" version="1.0">
              <emma:interpretation id="{FC3B10C2-B329-4613-8045-CB084ACFE3A2}" emma:medium="tactile" emma:mode="ink">
                <msink:context xmlns:msink="http://schemas.microsoft.com/ink/2010/main" type="inkWord" rotatedBoundingBox="11914,3221 15077,3035 15193,5003 12030,51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179.577">-17042 2456 0,'0'0'16,"0"0"-1,0 0-15,0 12 16,0-12-16</inkml:trace>
          <inkml:trace contextRef="#ctx0" brushRef="#br0" timeOffset="36983.3013">-17296 2824 0,'0'0'16,"0"0"-16,0 0 15,0 0 1,-12 12-16,0 12 15,-12 11-15,-13 1 16,-11-1 0,-13 1-16,1 0 15,-25-1 1,13-11-16,72-24 16</inkml:trace>
          <inkml:trace contextRef="#ctx0" brushRef="#br0" timeOffset="37578.658">-17381 2527 0,'0'0'0,"0"0"15,0 0 1,-12 0-16,-12 12 16,0 0-16,-12 0 15,-1 0 1,-11 0-16,0-1 15,11 1 1,13 12 0,24 0-1,0 0-15,12 11 16,-12-11 0,12 11-16,0 1 15,-12 0 1,0-1-16,-12 1 15,-36 11-15,-13-11 16,-23 11 0,23 1-16,61-48 15</inkml:trace>
          <inkml:trace contextRef="#ctx0" brushRef="#br0" timeOffset="37786.3246">-18239 3750 0,'0'0'16,"12"-12"-16,24 0 16,61-24-1,48 12-15,-48 1 16,-25-13-1,-72 36-15</inkml:trace>
          <inkml:trace contextRef="#ctx0" brushRef="#br0" timeOffset="38413.6288">-18167 2088 0,'0'0'0,"0"0"15,0 0-15,0 0 16,0 12 0,12 12-16,-12 23 15,-12 72 1,0 23-16,0 13 15,12-155-15</inkml:trace>
          <inkml:trace contextRef="#ctx0" brushRef="#br0" timeOffset="35193.444">-16728 2504 0,'0'0'16,"0"0"-16,0 0 16,0 0-1,0 0-15,13 35 16,11 1-1,-12 11-15,-12 13 16,0-1 0,-12-12-16,-12 1 15,-1-13-15,-11-11 16,12-12 0,0-12-16,0-12 15,11-12 1,1-11-16,24-1 15,37-35-15,23 12 16,25-1 0,-97 60-16</inkml:trace>
          <inkml:trace contextRef="#ctx0" brushRef="#br0" timeOffset="38137.8747">-18022 2824 0,'0'0'15,"0"0"1,0 0-16,0 0 15,-12 12-15,0 12 16,-12 11 0,-12 1-16,-13 11 15,-11 1 1,-37-13-16,12 13 16,13-25-16,23 1 15,49-24 1</inkml:trace>
          <inkml:trace contextRef="#ctx0" brushRef="#br0" timeOffset="40464.9129">-18360 1886 0,'0'0'0,"0"0"16,0 0-16,0 0 15,0 0 1</inkml:trace>
          <inkml:trace contextRef="#ctx0" brushRef="#br0" timeOffset="40225.479">-18639 2349 0,'0'0'16,"0"0"-1,0 0-15,0 0 16,0 0-16,0 0 16,0 0-1,0 0-15,0 0 16,0 0 0,0 0-16,0 0 15,0 0 1,0 0-16,0 0 15,-12 24-15,0 0 16,0 11 0,-12-11-16,0 0 15,0 0 1,-1-13-16,1 1 16,12-12-1,-12 12-15,12-12 16,0 0-16,-12 0 15,-1 0 1,1 12-16,0 0 16,0-12-1,0 0-15,11 0 16,1 0-16,-12 12 16,0 0-1,0-1-15,12 1 16,0 0-1,0 0-15,12 0 16,0-12-16,0 0 16,0 12-1,12 0-15,12 0 16,-12-1 0,0 1-16,-12 0 15,0 12 1,0-12-16,0 0 15,-12-1-15,0 1 16,0-12 0,-12 0-16,-1 0 15,-11 0 1,0 0-16,-1-12 16,1 12-1,-12 0-15,12 0 16,-1 12-16,1 0 15,12 0 1,0 12-16,-1 0 16,13 11-1,0 13-15,24-1 16,-12-47-16</inkml:trace>
          <inkml:trace contextRef="#ctx0" brushRef="#br0" timeOffset="40698.0389">-19304 2195 0,'0'0'16,"0"0"-1,0 0-15,12 0 16,49-24-1,60-11-15,0 11 16,-25 0 0,13 0-16,-109 24 15</inkml:trace>
          <inkml:trace contextRef="#ctx0" brushRef="#br0" timeOffset="41043.085">-19497 3643 0,'0'0'0,"12"0"16,24 0-16,12-12 16,25 0-1,36-12-15,-24 1 16,-25 11-1,-12 12-15,-48 0 16</inkml:trace>
          <inkml:trace contextRef="#ctx0" brushRef="#br0" timeOffset="41241.7783">-19739 3939 0,'0'0'16,"0"0"-16,0 0 15,0 0-15,12 0 16,24 0 0,-36 0-16</inkml:trace>
        </inkml:traceGroup>
        <inkml:traceGroup>
          <inkml:annotationXML>
            <emma:emma xmlns:emma="http://www.w3.org/2003/04/emma" version="1.0">
              <emma:interpretation id="{8DF463ED-39D7-4C37-AC5D-2B6D418F1DD6}" emma:medium="tactile" emma:mode="ink">
                <msink:context xmlns:msink="http://schemas.microsoft.com/ink/2010/main" type="inkWord" rotatedBoundingBox="12006,4083 11776,4084 11775,3918 12005,3917"/>
              </emma:interpretation>
              <emma:one-of disjunction-type="recognition" id="oneOf6"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4401.6158">-19763 2836 0,'0'0'16,"0"0"-16,0 0 15,0 0 1,0 0-16,-13 0 16,-11 0-1,0 0-15,-12 0 16,0-12 0,-1-12-16,1 12 15,12 0 1,24-11-1,12-1 1,0 0-16,12 1 16,0 11-1,-12 12-15,13 0 16,-13 12-16,0-1 16,-12 1-1,0 0-15,-12 24 16,12-36-1</inkml:trace>
        </inkml:traceGroup>
        <inkml:traceGroup>
          <inkml:annotationXML>
            <emma:emma xmlns:emma="http://www.w3.org/2003/04/emma" version="1.0">
              <emma:interpretation id="{EAA13D8D-69ED-4F38-BFF9-BF6C7C574EA9}" emma:medium="tactile" emma:mode="ink">
                <msink:context xmlns:msink="http://schemas.microsoft.com/ink/2010/main" type="inkWord" rotatedBoundingBox="11923,4545 9280,4555 9277,3870 11920,385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353.2792">-20779 2753 0,'0'0'0,"0"0"16,0 0-1,0 0-15,0 0 16,0 0 0,24 0-16,0 12 15,12 11-15,1 25 16,-13-1-1,-12 24-15,-12-11 16,-12-13 0,-25 13-16,-11-13 15,48-47-15</inkml:trace>
          <inkml:trace contextRef="#ctx0" brushRef="#br0" timeOffset="43035.2446">-21348 2966 0,'0'0'0,"0"0"16,0 0-16,0-12 16,12 1-1,12-13-15,1 0 16,11 0-16,0 1 15,0 11 1,1 12-16,-13 12 16,0 0-1,-12 11-15,0 13 16,-12-1-16,0 1 16,-12-12-1,-24 0-15,-25-1 16,-11-11-1,-1-12-15,13-24 16,11 1 0,13-13-16,12 0 15,12 1-15,0-1 16,12 1 0,12-1-16,24 12 15,0 1 1,1 11-16,-13 12 15,-12 12-15,0-1 16,-12 25 0,-24 23-16,-12 1 15,-1-13 1,-11 1-16,0-25 16,-1-11-1,-11-12-15,23 0 16,1-23-16,0-13 15,12 0 1,12 1-16,-1 11 16,13 0-1,0 12-15,0 12 16,0 0-16,-12 12 16,-24 24-1,-24 23-15,-13 12 16,13-11-1,60-60-15</inkml:trace>
          <inkml:trace contextRef="#ctx0" brushRef="#br0" timeOffset="43282.3392">-22303 2622 0,'0'0'16,"0"0"-16,0 0 15,0 0 1,12 12-16,-12-12 15</inkml:trace>
          <inkml:trace contextRef="#ctx0" brushRef="#br0" timeOffset="43439.4652">-22485 3049 0,'0'0'15,"0"0"-15,0 0 16,12 12 0,-12-12-16</inkml:trace>
          <inkml:trace contextRef="#ctx0" brushRef="#br0" timeOffset="41990.2198">-19909 2800 0,'0'0'0,"0"0"16,0 0-1,0 0-15,0 0 16,0 0-16,0 0 16,0 0-1,0 0-15,0 0 16,0-12-1,0 0-15,0 1 16,0-1 0,13-12-16,-1 0 15,0 12-15,0 1 16,0-1 0,-12 12-16,0 0 15,0 0 1,0 0-16,0 12 15,0-1-15,-12 13 16,-12 12 0,-25 11-16,-11 13 15,-1-13 1,13-11-16,12-1 16,-1 1-1,13-12-15,12-1 16,0 1-16,12 0 15,0-1 1,0 1-16,0 0 16,0 0-1,0-1-15,0 1 16,-12-12-16,0 0 16,-12 0-1,-1 0-15,1-12 16,0 0-1,0-12-15,0-12 16,-1-12 0,13-11-16,12-12 15,12-1-15,25 1 16,23 11 0,-60 48-16</inkml:trace>
        </inkml:traceGroup>
      </inkml:traceGroup>
    </inkml:traceGroup>
  </inkml:traceGroup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5:11.0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B83A3-453C-4871-8B0F-68CA27B4AB4E}" emma:medium="tactile" emma:mode="ink">
          <msink:context xmlns:msink="http://schemas.microsoft.com/ink/2010/main" type="writingRegion" rotatedBoundingBox="8957,510 11061,-50 11372,1113 9268,1675"/>
        </emma:interpretation>
      </emma:emma>
    </inkml:annotationXML>
    <inkml:traceGroup>
      <inkml:annotationXML>
        <emma:emma xmlns:emma="http://www.w3.org/2003/04/emma" version="1.0">
          <emma:interpretation id="{6C1FAAE0-9CA7-4167-8D51-D4B41A570959}" emma:medium="tactile" emma:mode="ink">
            <msink:context xmlns:msink="http://schemas.microsoft.com/ink/2010/main" type="paragraph" rotatedBoundingBox="8957,510 11061,-50 11372,1113 9268,1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4D1619-F91E-4B4D-8F98-E0F88F1FEC06}" emma:medium="tactile" emma:mode="ink">
              <msink:context xmlns:msink="http://schemas.microsoft.com/ink/2010/main" type="line" rotatedBoundingBox="8957,510 11061,-50 11372,1113 9268,1675"/>
            </emma:interpretation>
          </emma:emma>
        </inkml:annotationXML>
        <inkml:traceGroup>
          <inkml:annotationXML>
            <emma:emma xmlns:emma="http://www.w3.org/2003/04/emma" version="1.0">
              <emma:interpretation id="{A7137227-A587-4606-9881-D57395E7B601}" emma:medium="tactile" emma:mode="ink">
                <msink:context xmlns:msink="http://schemas.microsoft.com/ink/2010/main" type="inkWord" rotatedBoundingBox="8957,510 11061,-50 11372,1113 9268,16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-22618-12 0,'0'0'0,"0"0"0,0 0 16,0 0-16,0 0 16,0 0-1,0 0-15,0 0 16,0 0 0,0 0-16,0 0 15,12-12 1,24 0-16,13 0 15,-1 0-15,1 0 16,-1 12 0,-12 0-16,1 0 15,-13 0 1,-12 0-16,-12 0 16,0 0-16,0 0 15,0 0 1,-12 0-16,-25 0 15,-35 0 1,11 0-16,1 0 16,12 0-1,11 0-15,13 0 16,12 0-16,12 0 16,0 0-1,0 0-15,12 0 16,24 0-1,37 0-15,-13 0 16,1 0-16,-13 0 16,1 0-1,-13 12-15,-36-12 16</inkml:trace>
          <inkml:trace contextRef="#ctx0" brushRef="#br0" timeOffset="1115.6516">-21493-463 0,'0'0'0,"0"0"16,0 0-16,0 0 16,12 0-1,-12 0-15,12-12 16,0 0-1,-12 0-15,0 0 16,0 1-16,0-1 16,-12 0-1,0 0-15,-12 0 16,0 0 0,-13 12-16,-23 0 15,-13 12 1,1 12-16,11 11 15,13 1-15,12 0 16,11-1 0,13-11-16,12 0 15,12-1 1,13-11-16,11 0 16,12-12-1,-11 0-15,11-12 16,-12 0-16,1-11 15,-1-13 1,0 0-16,-12 13 16,0-1-1,-11 0-15,-1 12 16,0 1-16,-12 11 16,0 0-1,12 11-15,0 1 16,0 24-1,12-1-15,0 13 16,1-1 0,11 1-16,12 11 15,-48-59-15</inkml:trace>
          <inkml:trace contextRef="#ctx0" brushRef="#br0" timeOffset="3250.0555">-21058-250 0,'0'0'0,"0"0"15,0 0 1,0 0-16,12 0 15,13-11-15,11-1 16,0 0 0,1 0-16,-1 0 15,0 0 1,-12 12-16,-12 0 16,-12 0-16,0 0 15,0 0 1,-12 12-16,0 12 15,-12 0 1,0-1-16,0 1 16,-1 0-1,1 0-15,12-1 16,0-11-16,0 0 16,12 0-1,0 0-15,0 0 16,12-1-1,12 1-15,13 0 16,11-12 0,0 0-16,1 0 15,-1 0-15,-48 0 16</inkml:trace>
          <inkml:trace contextRef="#ctx0" brushRef="#br0" timeOffset="3467.6269">-20852-570 0,'0'0'0,"0"0"15,0 0 1,0 0-16,0 0 15,0 0 1,12 0-16,-12 0 16</inkml:trace>
          <inkml:trace contextRef="#ctx0" brushRef="#br0" timeOffset="3851.2785">-20513-570 0,'0'0'16,"0"0"-16,0 0 15,0 0 1,0 0-16,0 0 16,0 0-16,0 36 15,0 23 1,12 24-16,0-12 15,0-11 1,0-1-16,12 12 16,-24-71-1</inkml:trace>
          <inkml:trace contextRef="#ctx0" brushRef="#br0" timeOffset="5162.1193">-21215-1163 0,'0'0'0,"0"0"15,0 0 1,0 0-16,0 0 15,0 0 1,0 0-16,0 12 16,12 11-1,0 25-15,0-1 16,-12 13-16,13-13 16,-13-11-1,0-36-15</inkml:trace>
          <inkml:trace contextRef="#ctx0" brushRef="#br0" timeOffset="4767.1835">-21396-1080 0,'0'0'15,"0"0"1,0 0-16,0 0 15,0 0-15,0 0 16,0 0 0,0 0-16,0 0 15,0 0 1,-12 0-16,12 0 16,-12 24-1,-13-1-15,13 13 16,0-1-16,0 1 15,0 0 1,12-13-16,0 1 16,12-12-1,0 0-15,0 0 16,12 11 0,-24-23-16</inkml:trace>
          <inkml:trace contextRef="#ctx0" brushRef="#br0" timeOffset="5524.6426">-21070-1199 0,'0'0'16,"0"0"-16,0 0 15,0 0 1,12 12-16,0 0 16,13 12-1,-1 23-15,0 12 16,-24 1-16,0-1 16,0-59-1</inkml:trace>
        </inkml:traceGroup>
      </inkml:traceGroup>
    </inkml:traceGroup>
  </inkml:traceGroup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2:29.7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08964B-AA24-4106-A97F-001CDCF8D7AD}" emma:medium="tactile" emma:mode="ink">
          <msink:context xmlns:msink="http://schemas.microsoft.com/ink/2010/main" type="writingRegion" rotatedBoundingBox="33263,2185 1066,2483 1046,271 33242,-26"/>
        </emma:interpretation>
      </emma:emma>
    </inkml:annotationXML>
    <inkml:traceGroup>
      <inkml:annotationXML>
        <emma:emma xmlns:emma="http://www.w3.org/2003/04/emma" version="1.0">
          <emma:interpretation id="{B400482B-606D-4FC9-9F49-503A6D1F68F4}" emma:medium="tactile" emma:mode="ink">
            <msink:context xmlns:msink="http://schemas.microsoft.com/ink/2010/main" type="paragraph" rotatedBoundingBox="33263,2185 1066,2483 1046,271 33242,-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044C58-32CA-4D99-9434-BE92F5EF4F7D}" emma:medium="tactile" emma:mode="ink">
              <msink:context xmlns:msink="http://schemas.microsoft.com/ink/2010/main" type="line" rotatedBoundingBox="33263,2185 1066,2483 1046,271 33242,-26"/>
            </emma:interpretation>
          </emma:emma>
        </inkml:annotationXML>
        <inkml:traceGroup>
          <inkml:annotationXML>
            <emma:emma xmlns:emma="http://www.w3.org/2003/04/emma" version="1.0">
              <emma:interpretation id="{D95D467C-B36A-49E8-A8C1-F30660B8AEBB}" emma:medium="tactile" emma:mode="ink">
                <msink:context xmlns:msink="http://schemas.microsoft.com/ink/2010/main" type="inkWord" rotatedBoundingBox="33260,1946 30275,1973 30264,823 33250,7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1077 0 0,'0'0'0,"0"0"0,0 0 15,0 0 1,0 0-16,0 0 15,0 0-15,0 0 16,0 0 0,0 0-1,12 0 1,12 12 0,12-1-16,13 13 15,-1 0-15,0 0 16,1 11-1,-13-11-15,0 0 16,-11-1 0,-1 1-16,-12 0 15,0 0 1,-12-13-16,0 1 16,-12 0-16,0 0 15,-12-12 1,-25 0-16,1 0 15,-1 0 1,13 0-16,0-12 16,0 0-16,11-11 15,13-1 1,0 0-16,0 0 16,0 1-1,12-1-15,0 12 16,0 0-1,0 0-15,0 12 16,0 0-16,0 0 16,-12 12-1,0 12-15,-12 12 16,-1 11 0,1-11-16,-12-13 15,12 1 1,-13-12-16,1-12 15,0-12-15,0-12 16,11 1 0,1-1-16,0 12 15,12 0 1,-12 12-16,-13 24 16,1 0-16,-12 11 15,-13 13 1,-35 23-16,-50 12 15,1 12 1,12 12-16,133-107 16</inkml:trace>
          <inkml:trace contextRef="#ctx0" brushRef="#br0" timeOffset="1242.6525">-97 308 0,'0'0'0,"0"0"16,0-12-1,13-35-15,11-12 16,0-1 0,12 1-16,0 0 15,13 11 1,11 1-16,-11 11 16,-13 12-16,0 12 15,1 1 1,-1 11-16,-12 11 15,0 1 1,0 0-16,-11 12 16,-1 23-16,-12 1 15,-12-1 1,-13 1-16,-11-1 16,0-11-1,-13-12-15,-23-1 16,23-11-1,1-12-15,12-12 16,-1-11-16,13-13 16,0 0-1,12 1-15,0-13 16,0-11 0,12-12-16,12-24 15,0 12 1,0 12-16,0 35 15,0 0-15,0 13 16,-12 23 0,0 0-16,0 23 15,-12 49-15,-12 11 16,0 0 0,0 23-16,12-22 15,0-1 1,-1-24-16,1-12 15,0-11 1,-12-24-16,0 0 16,-12-12-16,-25-24 15,1 0 1,11 12-16,1 12 16,-13 24-1,1 24-15,12-1 16,23-11-1,13-1-15,12 25 16,0-60-16</inkml:trace>
          <inkml:trace contextRef="#ctx0" brushRef="#br0" timeOffset="7970.8203">-1149-380 0,'0'0'0,"0"0"16,0 0-16,0 0 15,0 0 1,0 0-16,0 0 15,0 0-15,0 12 16,0 12 0,-12 11-16,12 13 15,0 23 1,0 12-16,12 0 16,0-12-1,0 0-15,0-23 16,1 11-16,-13-59 15</inkml:trace>
          <inkml:trace contextRef="#ctx0" brushRef="#br0" timeOffset="8787.265">-1379-356 0,'0'0'15,"0"0"-15,0 0 16,0 0 0,0 0-16,0 0 15,0 12 1,-12 11-16,0 1 16,0 0-16,-12 11 15,0 13 1,-1 11-16,13 12 15,12 24 1,25 12-16,11-36 16,12 0-16,13 1 15,48-1 1,-109-71-16</inkml:trace>
        </inkml:traceGroup>
        <inkml:traceGroup>
          <inkml:annotationXML>
            <emma:emma xmlns:emma="http://www.w3.org/2003/04/emma" version="1.0">
              <emma:interpretation id="{E1A20983-211D-4A91-A3D0-5E74135AE443}" emma:medium="tactile" emma:mode="ink">
                <msink:context xmlns:msink="http://schemas.microsoft.com/ink/2010/main" type="inkWord" rotatedBoundingBox="29741,1732 27513,1753 27503,608 29730,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851.4546">-2032 35 0,'0'0'0,"0"0"0,0 12 15,-12 12 1,0 0-16,0-1 16,-12-11-1,0 0-15,-13-12 16,1 0-16,12-12 15,0-12 1,-1 1-16,13-1 16,0 0-1,0-11-15,12-13 16,12-23 0,0-24-16,0 24 15,0 0-15,1 23 16,-1 36-1,-12 12-15</inkml:trace>
          <inkml:trace contextRef="#ctx0" brushRef="#br0" timeOffset="30098.3993">-2504 474 0,'0'0'16,"0"0"-1,0 0-15,0 0 16,13 0-1,-13 0-15</inkml:trace>
          <inkml:trace contextRef="#ctx0" brushRef="#br0" timeOffset="31249.1491">-2806-653 0,'0'0'16,"0"0"-16,0 0 15,0 0 1,12 12-16,-12-12 16</inkml:trace>
          <inkml:trace contextRef="#ctx0" brushRef="#br0" timeOffset="30965.0466">-3036 71 0,'0'0'0,"0"0"16,0 0-1,0 0-15,0 0 16,-12-12 0,0 0-16,12 0 15,0 0-15,0 1 16,12-13 0,0 0-16,12 0 15,1 1-15,-1 11 16,-12 12-1,0 0-15,-12 0 16,0 0 0,0 12-16,0-1 15,0 1 1,0 0-16,0 0 16,0 0-16,0 0 15,0-12 1,0 0-16,-12 12 15,0 11 1,-12 13-16,-13 11 16,1 1-16,-24-1 15,-1-11 1,1 0-16,-1-1 16,13-11-1,12-12-15,-1 12 16,37-24-1</inkml:trace>
          <inkml:trace contextRef="#ctx0" brushRef="#br0" timeOffset="32038.7496">-3882 439 0,'0'0'0,"0"0"15,0 0-15,0 0 16,0 0 0,0 0-16,0-12 15,12-24 1,12-23-16,12-24 16,13 0-16,-1 12 15,0-12 1,13-12-16,-1 35 15,-11 13 1,-13 23-16,-12 24 16,-12 0-16,-12 12 15,0 24 1,-12 11-16,-24 36 16,0-24-1,11-11-15,-11-1 16,0-11-1,12-12-15,-13-12 16,13-1-16,12-11 16,0 0-1,0-11-15,0 11 16,12 0 0,0 0-16,0 0 15,0 0-15,0 0 16,-12 11-1,-13 25-15,-11 0 16,-12 11 0,-13 1-16,13-13 15,0-11-15,-1-12 16,1 0 0,-1-12-16,13-12 15,12-12 1,0-23-16,12-13 15,12-23 1,12 0-16,12 24 16,24-12-16,25-1 15,12 13 1,-85 59-16</inkml:trace>
          <inkml:trace contextRef="#ctx0" brushRef="#br0" timeOffset="32226.8091">-3689-629 0,'0'0'15,"0"0"-15,0 0 16,0 12-1,0-12-15</inkml:trace>
        </inkml:traceGroup>
        <inkml:traceGroup>
          <inkml:annotationXML>
            <emma:emma xmlns:emma="http://www.w3.org/2003/04/emma" version="1.0">
              <emma:interpretation id="{8DAA37CA-1E68-4161-B635-E02D42054F43}" emma:medium="tactile" emma:mode="ink">
                <msink:context xmlns:msink="http://schemas.microsoft.com/ink/2010/main" type="inkWord" rotatedBoundingBox="26948,1825 22498,1866 22481,72 26932,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557.7898">-7124 71 0,'0'0'0,"0"0"16,0 0-16,12-12 15,0-12 1,12 1-16,-11-1 16,-1-12-1,0 12-15,-12 1 16,0-1-16,-12 12 15,0 0 1,-13 12-16,-23 12 16,-37 12-1,1 11-15,11 13 16,25-12-16,11 11 16,25-11-1,12-13-15,12 1 16,25 0-1,-1-12-15,12 0 16,13-24 0,-1-12-16,-11-12 15,-1 1-15,0-1 16,-11 1 0,-13 11-16,0 12 15,-12 0 1,0 0-16,-12 12 15,0 0-15,12 12 16,1 12 0,-1 35-16,12 12 15,0 12 1,12-23-16,13 11 16,-49-71-1</inkml:trace>
          <inkml:trace contextRef="#ctx0" brushRef="#br0" timeOffset="35141.5205">-6060-48 0,'0'0'0,"0"0"16,25 0 0,23 0-16,13 0 15,47-12 1,-11 0-16,-12 1 15,-25 11-15,1 0 16,-13 0 0,-12 0-16,-36 0 15</inkml:trace>
          <inkml:trace contextRef="#ctx0" brushRef="#br0" timeOffset="35410.8918">-6011 225 0,'0'0'15,"0"0"-15,12 0 16,36-12-1,25 0-15,24-11 16,24-25 0,-37 13-1,-23 11-15,-61 24 16</inkml:trace>
          <inkml:trace contextRef="#ctx0" brushRef="#br0" timeOffset="34494.9809">-6519 225 0,'0'0'0,"0"0"16,0 12-16,12 24 16,0-1-1,0 1-15,0 11 16,0 13-1,13 11-15,11-12 16,-36-59-16</inkml:trace>
          <inkml:trace contextRef="#ctx0" brushRef="#br0" timeOffset="34176.132">-6809 142 0,'0'0'0,"0"0"16,0 0-16,0 0 16,12 12-1,0 12-15,12 11 16,0 13-1,0-1-15,1 1 16,-1-13-16,0 13 16,0-1-1,0-11-15,0-1 16,1 1 0,-25-36-16</inkml:trace>
          <inkml:trace contextRef="#ctx0" brushRef="#br0" timeOffset="36265.4594">-4886-131 0,'0'0'0,"0"0"15,-12 12 1,-13 24-16,1-1 16,12 1-1,0-12-15,12-1 16,0-11-16,12 0 15,0-12 1,0 0-16,13 0 16,-1-12-1,0 0-15,-12 0 16,0-11 0,0-1-16,-12 0 15,0 12-15,-12 0 16,0 1-1,-12-1-15,-12 12 16,-1 12 0,1-1-16,36-11 15</inkml:trace>
          <inkml:trace contextRef="#ctx0" brushRef="#br0" timeOffset="36886.3386">-5382 47 0,'0'0'16,"0"0"-16,0 0 16,0 0-16,0 0 15,0 0 1,0 0-16,-12 12 15,-12 12 1,-13-1-16,-23 13 16,60-36-1</inkml:trace>
          <inkml:trace contextRef="#ctx0" brushRef="#br0" timeOffset="35792.3998">-5491-475 0,'0'0'16,"0"0"-16,0 0 16,0 12-16,0 12 15,0 11 1,-12 13-16,0-1 16,-12 24-1,-13 12-15,1 12 16,0 0-16,12-12 15,-1-11 1,13-25-16,0-11 16,12-13-1,0 1-15,12 0 16,-12-24 0</inkml:trace>
          <inkml:trace contextRef="#ctx0" brushRef="#br0" timeOffset="139487.971">-6809-878 0,'0'0'0,"0"0"0,0 0 16,0 0-1,0 0-15,0 0 16,0 0-1,0 0-15,-13 0 16,1 0 0,-12 11-16,0 13 15,0 0-15,0 0 16,12 11 0,12 1-16,12-1 15,12 13 1,0-13-16,24 1 15,13 0 1,-61-36-16</inkml:trace>
          <inkml:trace contextRef="#ctx0" brushRef="#br0" timeOffset="140317.9509">-6531-997 0,'0'0'16,"0"0"-16,0 0 15,0 0-15,0 0 16,0 0 0,0 0-16,0 0 15,0 0 1,0 0-16,12 12 15,-12 0 1,12 23-16,0 13 16,-12-1-16,0 1 15,12 23 1,0-12-16,0 0 16,13 1-1,-25-60-15</inkml:trace>
          <inkml:trace contextRef="#ctx0" brushRef="#br0" timeOffset="141017.2487">-6289-950 0,'0'0'0,"0"0"15,0 0-15,0 0 16,0 0-1,0 0-15,0 0 16,0 0 0,0 0-16,0 0 15,12 0-15,0 0 16,12 12 0,12 12-16,1 12 15,-1-1 1,-12 1-16,0 11 15,-12 13-15,-12 23 16,-24-12 0,-24 24-16,48-95 15</inkml:trace>
          <inkml:trace contextRef="#ctx0" brushRef="#br0" timeOffset="147001.8426">-8212-166 0,'0'0'0,"0"0"15,0 0-15,0 0 16,0 0 0,0 0-16,0 23 15,0 25 1,0 23-16,12 12 15,12 0-15,0-24 16,-24-59 0</inkml:trace>
          <inkml:trace contextRef="#ctx0" brushRef="#br0" timeOffset="147333.7028">-7620-534 0,'0'0'16,"0"0"-1,0 0-15,0-12 16,0 0 0,-12 0-16,-24-12 15,-37 1-15,-48 11 16,37 12 0,11 12-16,25 11 15,11 25 1,37-48-16</inkml:trace>
          <inkml:trace contextRef="#ctx0" brushRef="#br0" timeOffset="147974.6213">-8769-178 0,'0'0'15,"0"0"-15,0 0 16,0 12-16,12 11 16,0 25-1,0-1-15,-12 24 16,-12 1-1,0-13-15,-12 0 16,-12-23 0,-13-1-16,-11-11 15,-25-12-15,13-24 16,11-12 0,13-11-16,12-13 15,11 1 1,13 11-16,12 13 15,24-13-15,13 12 16,11 1 0,0 11-16,-11 12 15,-13 12 1,0-1-16,-12 13 16,0 0-1,-12 0-15,-12-13 16,-12 1-16,-12-12 15,-1 0 1,1-12-16,0 1 16,12-13-1,0 0-15,-1 0 16,13 1-16,0-13 16,12-11-1,12-25-15,25 1 16,-1 24-1,-36 47-15</inkml:trace>
          <inkml:trace contextRef="#ctx0" brushRef="#br0" timeOffset="148566.5671">-8007-1187 0,'0'0'0,"0"12"16,-24 47-1,-37 60-15,-23-12 16,-49-12-16,0-36 16,36-23-1,36-25-15,13 1 16,0-12 0,11 0-16,13-12 15,12 1 1,12-13-16,12-24 15,12 1-15,13 11 16,11 13 0,-12 23-16,-11 11 15,-25 13 1,-25 35-16,-35 36 16,-25 36-1,85-131-15</inkml:trace>
          <inkml:trace contextRef="#ctx0" brushRef="#br0" timeOffset="148152.0233">-8696-558 0,'0'0'16,"0"0"-16,12 12 15,-12-12 1</inkml:trace>
        </inkml:traceGroup>
        <inkml:traceGroup>
          <inkml:annotationXML>
            <emma:emma xmlns:emma="http://www.w3.org/2003/04/emma" version="1.0">
              <emma:interpretation id="{B8711B09-4AC3-4346-907D-D5B7FB2947B1}" emma:medium="tactile" emma:mode="ink">
                <msink:context xmlns:msink="http://schemas.microsoft.com/ink/2010/main" type="inkWord" rotatedBoundingBox="22243,1739 15552,1801 15537,242 22228,180"/>
              </emma:interpretation>
            </emma:emma>
          </inkml:annotationXML>
          <inkml:trace contextRef="#ctx0" brushRef="#br0" timeOffset="148961.6352">-9785-344 0,'0'0'0,"0"0"16,0 0-16,12 23 16,12 13-1,13 23-15,-13 12 16,0 24 0,-12 0-16,0-24 15,-12-23-15,-12-12 16,0-13-1,-12-11-15,0-12 16,0-12 0,-1-23-16,1-13 15,24-11 1,24 11-16,25 1 16,11 11-16,13 13 15,-25 23 1,-48 0-16</inkml:trace>
          <inkml:trace contextRef="#ctx0" brushRef="#br0" timeOffset="151548.4303">-10124-356 0,'0'0'0,"0"0"16,0 0-16,0 0 15,0 0 1,0 12-16,-12 11 16,-60 37-1,-25-1-15,-12-12 16,-36 13-16,-24-13 15,36-23 1,36-12-16,12-12 16,25 0-1,23-12-15,13 0 16,12 0 0,12 0-16,24-23 15,25-13-15,23-11 16,25 11-1,-12 13-15,-25 23 16,-11 12 0,-25 12-16,-12 0 15,-12 11-15,-12 13 16,-37 12 0,-35-13-16,-1 1 15,-12 11 1,1-11-16,-13-1 15,-36 37 1,48-13-16,0 12 16,12-12-16,1-23 15,-37 23 1,24-11-16,97-48 16</inkml:trace>
          <inkml:trace contextRef="#ctx0" brushRef="#br0" timeOffset="152139.3209">-11006-570 0,'0'0'0,"0"0"15,0 0 1,0 0-16,0 0 16,0 0-1,12-12-15,0 0 16,0 0-16,0 1 15,0-1 1,12-24-16,0-23 16,13-24-1,-13 0-15,-12 35 16,0 1 0,0 11-16,0 12 15,-12 13-15,0 11 16,0 0-1,0 35-15,-24 60 16,-36 47 0,-25 84-16,-12 59 15</inkml:trace>
          <inkml:trace contextRef="#ctx0" brushRef="#br0" timeOffset="152659.365">-11853-973 0,'0'0'0,"0"0"15,0 0-15,12 11 16,0 37-1,0 23-15,-12 72 16,-12 46 0,-12-22-16,-12-49 15,-13 36-15,49-154 16</inkml:trace>
          <inkml:trace contextRef="#ctx0" brushRef="#br0" timeOffset="153034.7802">-12276 35 0,'0'0'15,"0"0"1,0 0-16,0 0 16,-13-12-1,1 1-15,0-1 16,0-12-16,0-24 15,12 25 1,0-13-16,0 1 16,12 11-1,0 12-15,0 0 16,0 0-16,1 12 16,-1 12-1,0 0-15,-12 0 16,0 12-1,0 11-15,-24 13 16,-13 11 0,-23 0-16,-25 1 15,0 11-15,85-71 16</inkml:trace>
          <inkml:trace contextRef="#ctx0" brushRef="#br0" timeOffset="153338.7569">-12603-760 0,'0'0'0,"0"0"15,0 12 1,12 36-16,0 35 16,-24 71-1,-24 0-15,-1-23 16,-23 35-16,12-48 16,-1-34-1,1-25-15,-13 12 16,61-71-1</inkml:trace>
          <inkml:trace contextRef="#ctx0" brushRef="#br0" timeOffset="153448.4879">-13305 261 0,'0'-12'0,"0"-36"16,25-35-1,11-23-15,24-1 16,25 12 0,-12 24-16,-25 47 15,-48 24 1</inkml:trace>
          <inkml:trace contextRef="#ctx0" brushRef="#br0" timeOffset="154031.6738">-13752-12 0,'0'0'15,"0"0"-15,0 0 16,0 0-1,0 0-15,0 12 16,12 0-16,0-1 16,12-11-1,13 0-15,-1-11 16,0-1 0,0 0-16,1-12 15,-13 0-15,-12 12 16,0 1-1,-12 11-15,0 0 16,-24 11 0,-12 1-16,-13 0 15,1 0 1,-13 0-16,13-12 16,12 0-16,-1-12 15,13 0 1,12 0-16,0-23 15,24-25 1,24-35-16,13 12 16,11 12-16,-23 36 15,-37 35 1</inkml:trace>
          <inkml:trace contextRef="#ctx0" brushRef="#br0" timeOffset="154572.6919">-14333-428 0,'12'-11'0,"37"-25"15,23 12-15,13 1 16,0-1 0,-13 0-16,-11 12 15,-61 12-15</inkml:trace>
          <inkml:trace contextRef="#ctx0" brushRef="#br0" timeOffset="154374.3289">-13982-273 0,'0'0'16,"0"0"-16,0 0 15,-12 12 1,-24 11-16,-1 1 15,-11 0-15,12 0 16,12-13 0,-1 1-16,13 12 15,-12 12 1,0-1-16,0 1 16,-13 11-16,1 1 15,0-13 1,12-11-16,-13 0 15,13-12 1,12-12-16,12 0 16</inkml:trace>
          <inkml:trace contextRef="#ctx0" brushRef="#br0" timeOffset="156049.2423">-12857 130 0,'0'0'0,"0"0"15,0 0-15,0 0 16,0 0 0,0 0-16,0 0 15,0 0 1,0 0-16,-12 12 16,0 12-16,0 0 15,-13-1 1,1 13-16,-12-1 15,0-11 1,-1 0-16,1-12 16,-12-12-1,11 12-15,1-24 16,0 0-16,36 12 16</inkml:trace>
          <inkml:trace contextRef="#ctx0" brushRef="#br0" timeOffset="155074.8147">-14030-926 0,'0'0'0,"0"0"15,0 0 1,-24 36-16,-13-1 16,-60 25-16,1-13 15,11-23 1,25-12-16,11 0 16,13-1-1,12-11-15,12 0 16,0 0-1,-1 12-15,1 0 16,0 0-16,0 12 16,0 23-1,0-11-15,0 11 16,-12 13 0,-1-25-16,-11-11 15,-12 0 1,-25-1-16,13-23 15,-1-11-15,13-13 16,12 0 0,11-23-16,25-13 15,37 1-15,35-12 16,13 11 0,-12 13-16,-1 47 15,-72 0 1</inkml:trace>
          <inkml:trace contextRef="#ctx0" brushRef="#br0" timeOffset="155321.2619">-15373 546 0,'12'-12'0,"25"0"16,108-12 0,72 0-16,-23 1 15,-194 23-15</inkml:trace>
          <inkml:trace contextRef="#ctx0" brushRef="#br0" timeOffset="156827.6341">-15724-119 0,'0'0'16,"0"0"-1,0 0 1,0 24-16,-12 23 15,-12 24 1,0 1-16,0-37 16,0 1-1,-25-12-15,13-13 16,-13-11 0,13-11-16,0-13 15,-12-12-15,11-11 16,13-1-1,0-35-15,12-47 16,24-1 0,24 24-16,13 12 15,-13 24 1,12 0-16,-12 24 16,-11 11-16,-1 24 15,-12 12 1,0 12-16,12 12 15,-12 35 1,0 72-16,-24-13 16,-12 1-16,-36 0 15,11-36 1,1-12-16,-13 12 16,1-24-1,-1 1-15,61-60 16</inkml:trace>
        </inkml:traceGroup>
        <inkml:traceGroup>
          <inkml:annotationXML>
            <emma:emma xmlns:emma="http://www.w3.org/2003/04/emma" version="1.0">
              <emma:interpretation id="{ACA0E82D-3E3D-4D9C-A6A4-92DF1917824D}" emma:medium="tactile" emma:mode="ink">
                <msink:context xmlns:msink="http://schemas.microsoft.com/ink/2010/main" type="inkWord" rotatedBoundingBox="14912,1442 14231,1449 14224,730 14905,7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7320.7615">-17018-522 0,'0'0'16,"0"0"-16,0 0 15,0 0 1,0 0-16,12 23 16,12 13-1,1-1-15,-1 1 16,0 0-16,0-1 15,-12 1 1,0-1-16,-12-11 16,0 0-1,-12 0-15,-12-1 16,0 1 0,-12 12-16,-1-1 15,37-35-15</inkml:trace>
          <inkml:trace contextRef="#ctx0" brushRef="#br0" timeOffset="157527.3489">-17090-226 0,'0'0'16,"0"0"-16,0 12 15,-12 12 1,-25 35-16,-23 12 15,-1-11 1,-11-1-16,11-12 16,-11 1-16,-1-1 15,73-47 1</inkml:trace>
        </inkml:traceGroup>
        <inkml:traceGroup>
          <inkml:annotationXML>
            <emma:emma xmlns:emma="http://www.w3.org/2003/04/emma" version="1.0">
              <emma:interpretation id="{7FAF9A92-10CA-40B7-9285-34FDF7656980}" emma:medium="tactile" emma:mode="ink">
                <msink:context xmlns:msink="http://schemas.microsoft.com/ink/2010/main" type="inkWord" rotatedBoundingBox="8524,2151 5443,2180 5431,943 8512,9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4856.2425">-26198-48 0,'0'0'0,"0"0"16,0 0-1,0 0-15,0 0 16,12 36 0,0 23-16,0 36 15,0-12-15,-12-24 16,0-11-1,-12-1-15,0-11 16,0-12 0,-12-12-16,0-1 15,-1-11 1,-11-23-16,12-13 16,12-23-16,36-24 15,12 12 1,61 11-16,60 13 15,-157 47 1</inkml:trace>
          <inkml:trace contextRef="#ctx0" brushRef="#br0" timeOffset="184509.6633">-25702-12 0,'0'0'0,"0"0"16,0 0-16,12 24 15,0 11 1,0 13-16,0-1 16,-12 1-16,0-13 15,-12 1 1,-12 11-16,-24 1 15,-13-1 1,1 1-16,11-13 16,49-35-16</inkml:trace>
          <inkml:trace contextRef="#ctx0" brushRef="#br0" timeOffset="182932.9889">-23755 154 0,'0'0'0,"0"0"15,0 0 1,-12 0-16,0 0 15,-36 0 1,-13 12-16,-48 0 16,-24 11-16,12-11 15,12 0 1,-12 12-16,0 0 16,121-24-1</inkml:trace>
          <inkml:trace contextRef="#ctx0" brushRef="#br0" timeOffset="183997.2569">-24650-107 0,'0'0'16,"0"0"0,0 0-16,0 0 15,-12 0-15,-12 0 16,-25 12 0,-11 11-16,-1 13 15,-11 35 1,24 0-16,11-11 15,25-13-15,0-23 16,12 0 0,0-12-16,0-12 15,12 0 1,12 0-16,1-12 16,-13 0-16,0 0 15,-12 12 1,0 0-16,0 0 15,-12 12 1,-13 12-16,-11 11 16,-24 1-1,-1-12-15,1-13 16,-1 1-16,13-12 16,12 0-1,11-12-15,13 1 16,12-1-1,0 0-15,0 0 16,0 0 0,12 0-16,0 12 15,1 0-15,-13 0 16,0 12 0,0 0-16,-13 24 15,-23 11 1,-12 12-16,-13 13 15,-11 11-15,-1-12 16,73-71 0</inkml:trace>
          <inkml:trace contextRef="#ctx0" brushRef="#br0" timeOffset="183130.4386">-24698 866 0,'0'0'15,"0"0"-15,0 0 16,0 0 0,0 0-16</inkml:trace>
          <inkml:trace contextRef="#ctx0" brushRef="#br0" timeOffset="184205.91">-25122-285 0,'0'0'16,"0"0"-16,0 0 16,0 0-1,0 12-15,0-12 16</inkml:trace>
          <inkml:trace contextRef="#ctx0" brushRef="#br0" timeOffset="182598.7926">-23271-333 0,'0'0'0,"0"0"16,0 0-16,0 0 15</inkml:trace>
          <inkml:trace contextRef="#ctx0" brushRef="#br0" timeOffset="182409.7645">-23852 676 0,'0'0'0,"0"0"0,0 0 15,0 0-15,0 0 16,0-12 0,12-12-16,1-11 15,-1-1 1,12-11-16,12-24 15,25-12 1,11-24-16,-11 24 16,-13 35-16,-12 13 15,-11 23 1,-13 12-16,0 12 16,0 23-1,0 25-15,-12-1 16,-12 0-1,0-11-15,-12-13 16,-1 1-16,-11-12 16,0-13-1,-1-11-15,1 0 16,0 0 0,12 0-16,0 0 15,-13 0-15,1 12 16,-12 24-1,-25 35-15,0 0 16,-11 12 0,11-11-16,1-13 15,23-12 1,49-47-16</inkml:trace>
        </inkml:traceGroup>
        <inkml:traceGroup>
          <inkml:annotationXML>
            <emma:emma xmlns:emma="http://www.w3.org/2003/04/emma" version="1.0">
              <emma:interpretation id="{DED9C537-BFEE-4E54-88C0-DBB582DE6BEF}" emma:medium="tactile" emma:mode="ink">
                <msink:context xmlns:msink="http://schemas.microsoft.com/ink/2010/main" type="inkWord" rotatedBoundingBox="5023,2447 1066,2483 1049,647 5006,61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2161.8277">-26827 451 0,'0'0'0,"0"0"16,0 0-1,-12 0-15,0 0 16,0 0-1,0-12-15,-1 0 16,1 0 0,12-12-16,0-11 15,12-1-15,13 12 16,-1 1 0,0 11-16,0 12 15,0 12 1,-11-1-16,-13 25 15,-13 0-15,1-1 16,-48 36 0,-25 13-16,-48-1 15,36-12 1,97-71-16</inkml:trace>
          <inkml:trace contextRef="#ctx0" brushRef="#br0" timeOffset="191889.8771">-26803 451 0</inkml:trace>
          <inkml:trace contextRef="#ctx0" brushRef="#br0" timeOffset="192723.755">-27565 510 0,'0'0'15,"0"0"-15,0 0 16,12 12-1,-12-12-15</inkml:trace>
          <inkml:trace contextRef="#ctx0" brushRef="#br0" timeOffset="192546.8929">-27287 166 0,'0'0'0,"0"0"16,0 12-1,-12 11-15,0 1 16,0 0 0,0-12-16,12-12 15,0 0 1,-12-12-16,0 0 15,0-12-15,0-11 16,12-13 0,0 1-16,12-13 15,24-11 1,12-12-16,-48 83 16</inkml:trace>
          <inkml:trace contextRef="#ctx0" brushRef="#br0" timeOffset="194780.767">-27758 106 0,'0'0'16,"0"0"-1,0 12-15,-12 12 16,-25 24-16,-11-1 16,-25 0-1,-23 1-15,-25-1 16,36-23-1,12-12-15,1 0 16,23-12 0,1 0-16,24 0 15,0-12-15,12-12 16,12-11 0,12-13-16,24-11 15,24 0 1,13-1-16,-25 36 15,1 13-15,-25 11 16,-12 0 0,-12 0-16,0 11 15,-12 13 1,-12 12-16,-25 23 16,1-11-1,0-13-15,-13 13 16,1-1-16,-37 12 15,0-11 1,12-12-16,13 11 16,11 0-1,1 1-15,60-48 16</inkml:trace>
          <inkml:trace contextRef="#ctx0" brushRef="#br0" timeOffset="195085.6617">-28303-522 0,'0'0'16,"0"0"-16,0 0 15,12 23 1,1 48-16,-13 13 16,-13-1-16,-23 47 15,-12 24 1,48-154-16</inkml:trace>
          <inkml:trace contextRef="#ctx0" brushRef="#br0" timeOffset="196636.2663">-30456 296 0,'0'0'16,"0"-12"-16,0-11 16,12-1-1,1-12-15,-1 13 16,12-1-1,-12 12-15,0 0 16,0 12-16,0 12 16,0 0-1,0 0-15,1 12 16,-1-13 0,-12 1-16,0-12 15,0 12 1,0 0-16,-12-12 15,-1 0-15,-23 12 16,0-12 0,-13 0-16,1 0 15,0 0 1,11 0-16,1 12 16,12 0-1,0-1-15,0 13 16,11 12-16,1 23 15,24 84 1,25 46-16,23 25 16,25 71-1</inkml:trace>
          <inkml:trace contextRef="#ctx0" brushRef="#br0" timeOffset="196161.5715">-30081-606 0,'0'0'15,"0"0"1,0 24-16,0 36 15,12 34-15,-12 1 16,13 12 0,-13 36-16,-13-13 15,13 13 1,0-143-16</inkml:trace>
          <inkml:trace contextRef="#ctx0" brushRef="#br0" timeOffset="195718.3633">-29827 95 0,'0'0'0,"0"0"15,12-12 1,13 0-16,11 0 16,24-12-16,-11 12 15,-13 1 1,-12 11-16,-12 0 16,-12 11-1,0 13-15,-24 35 16,0 1-1,0-1-15,0-11 16,-1-13-16,13 1 16,12-12-1,0-1-15,12-11 32,25 0-32,23 0 15,13-12 1,-1 0-16,-72 0 15</inkml:trace>
          <inkml:trace contextRef="#ctx0" brushRef="#br0" timeOffset="195907.6663">-29512-392 0,'0'0'16,"0"0"-16,0 0 16,0 0-1,0 0-15,0 0 16</inkml:trace>
        </inkml:traceGroup>
      </inkml:traceGroup>
    </inkml:traceGroup>
  </inkml:traceGroup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5:19.31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B188D-F608-42F0-B90B-40412F7FE686}" emma:medium="tactile" emma:mode="ink">
          <msink:context xmlns:msink="http://schemas.microsoft.com/ink/2010/main" type="writingRegion" rotatedBoundingBox="9522,1661 13168,632 13666,2399 10020,3428"/>
        </emma:interpretation>
      </emma:emma>
    </inkml:annotationXML>
    <inkml:traceGroup>
      <inkml:annotationXML>
        <emma:emma xmlns:emma="http://www.w3.org/2003/04/emma" version="1.0">
          <emma:interpretation id="{5D38B787-1D8A-454E-9C5E-463C22385C67}" emma:medium="tactile" emma:mode="ink">
            <msink:context xmlns:msink="http://schemas.microsoft.com/ink/2010/main" type="paragraph" rotatedBoundingBox="9522,1661 13168,632 13666,2399 10020,3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F8FE3-57C2-4FC7-AD95-8CBA19BEDCD0}" emma:medium="tactile" emma:mode="ink">
              <msink:context xmlns:msink="http://schemas.microsoft.com/ink/2010/main" type="line" rotatedBoundingBox="9522,1661 13168,632 13666,2399 10020,3428"/>
            </emma:interpretation>
          </emma:emma>
        </inkml:annotationXML>
        <inkml:traceGroup>
          <inkml:annotationXML>
            <emma:emma xmlns:emma="http://www.w3.org/2003/04/emma" version="1.0">
              <emma:interpretation id="{46423722-A806-49AF-BFAD-D621D51F311F}" emma:medium="tactile" emma:mode="ink">
                <msink:context xmlns:msink="http://schemas.microsoft.com/ink/2010/main" type="inkWord" rotatedBoundingBox="9522,1661 13168,632 13666,2399 10020,34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-22243 427 0,'0'0'16,"0"0"-16,0 0 15,0 0 1,0 0-16,0 0 16,0 0-16,12 0 15,0 0 1,25 0-16,35 0 15,37 0 1,-12 0-16,-1 0 16,25-12-1,49 12-15,-13 0 16,-36 0-16,24 0 16,0 0-1,0 0-15,-48 0 16,-12-12-1,-13 12-15,13 0 16,-24 0-16,-1 0 16,-24 0-1,1 0-15,-13 0 16,-12 0 0,-12 0-1,0 0-15</inkml:trace>
          <inkml:trace contextRef="#ctx0" brushRef="#br0" timeOffset="1743.4554">-21384 1329 0,'0'0'16,"0"0"0,0-12-16,0 0 15,-12-12-15,0 1 16,0-1 0,-13 0-16,1 12 15,0 0 1,-12 0-16,-1 24 15,-23 12 1,12 12-16,-13 11 16,13 1-16,23-13 15,13-11 1,12 0-16,0-1 16,12-11-1,13 0-15,-1 0 16,0-12-16,12 0 15,1-12 1,-1-12-16,12-23 16,1-1-1,-13 1-15,-12 11 16,0 13 0,-12 11-16,1 0 15,-1 0-15,-12 12 16,0 0-1,12 12-15,0 24 16,0 11 0,-12 12-16,12-11 15,0-1-15,12 13 16,0-13 0,13 1-16,-37-48 15</inkml:trace>
          <inkml:trace contextRef="#ctx0" brushRef="#br0" timeOffset="2176.3075">-21118 1507 0,'0'0'0,"0"0"16,0 0 0,0 0-16,0 0 15,0 0-15,0 12 16,0 11 0,0 25-16,0 23 15,12 0 1,0 0-16,0-23 15,0-13 1,0-11-16,-12-24 16</inkml:trace>
          <inkml:trace contextRef="#ctx0" brushRef="#br0" timeOffset="2490.8226">-20937 1519 0,'0'0'15,"0"0"-15,0 0 16,0 0-1,0 0-15,0 0 16,0 11 0,0 13-16,12 12 15,1 47-15,-1 0 16,0 0 0,0 12-16,-12-95 15</inkml:trace>
          <inkml:trace contextRef="#ctx0" brushRef="#br0" timeOffset="3800.255">-20912 629 0,'0'0'16,"0"0"-1,0 0-15,0 0 16,12 0-16,0 0 16,24 0-1,12 11-15,13 25 16,-13 12 0,-11-1-16,-1 12 15,-24-11-15,-12-1 16,-12 1-1,-12 11-15,-13 24 16,37-83 0</inkml:trace>
          <inkml:trace contextRef="#ctx0" brushRef="#br0" timeOffset="3436.3">-21058 629 0,'0'0'0,"0"0"16,0 0 0,0 0-16,0 0 15,0 0-15,12 23 16,1 13 0,-1 0-16,-12 11 15,12 0 1,0-11-16,0 0 15,-12-1-15,0 1 16,12-1 0,-12-35-16</inkml:trace>
          <inkml:trace contextRef="#ctx0" brushRef="#br0" timeOffset="3092.4405">-21227 629 0,'0'0'0,"0"0"15,0 0-15,0 0 16,0 0 0,0 0-16,0 0 15,-12 11 1,-12 1-16,0 12 16,-1 12-16,1-1 15,0 13 1,12-13-16,12 1 15,12 0 1,24-1-16,1-11 16,-1 0-16,0-1 15,0 1 1,-36-24-16</inkml:trace>
          <inkml:trace contextRef="#ctx0" brushRef="#br0" timeOffset="5820.9469">-20005 510 0,'0'0'0,"0"0"16,0 0 0,0 0-16,0 0 15,12 0 1,24 0-16,12-12 15,13 0 1,-1 12-16,13-12 16,-13 12-16,-60 0 15</inkml:trace>
          <inkml:trace contextRef="#ctx0" brushRef="#br0" timeOffset="5584.9769">-19921 273 0,'0'0'0,"0"0"15,0 0 1,0 0-16,0 0 16,12 0-16,13-12 15,11 0 1,12 0-1,1 0-15,-1 0 16,13 0-16,-25 12 16,-12 0-1,-12 12-15,-12-12 16</inkml:trace>
          <inkml:trace contextRef="#ctx0" brushRef="#br0" timeOffset="6568.9296">-19183-451 0,'0'0'0,"0"0"15,0 0 1,0 0-16,0 0 16,12 12-16,-12 23 15,0 13 1,0 11-16,0 12 16,-12 24-1,0 0-15,0-12 16,0 0-1,0-23-15,0-13 16,12-23-16,-12-1 16,12-11-1,0 0-15,0 0 16,0 0 0,0-12-16,0 0 15,0 0 1,0 12-16,12 0 15,24 0-15,12-1 16,13 1 0,-1 0-16,-60-12 15</inkml:trace>
          <inkml:trace contextRef="#ctx0" brushRef="#br0" timeOffset="7527.0473">-18893 593 0,'0'0'0,"0"0"16,0 0-16,0 0 16,0 0-1,0 0-15,25-12 16,-1 0-1,0 0-15,0 1 16,12-1 0,-11 12-16,-13 0 15,0 0-15,0 0 16,-12 0 0,0 0-16,0 12 15,0 11 1,-12 13-16,0-1 15,0 1-15,0 12 16,12-25 0,0 1-16,0 0 15,0-12 1,12-1-16,0 1 16,0 0-1,12 0-15,0-12 16,0 0-16,-24 0 15</inkml:trace>
          <inkml:trace contextRef="#ctx0" brushRef="#br0" timeOffset="7712.8826">-18639 379 0,'0'0'15,"0"0"-15,0 0 16,0 0 0,0 0-16,0 0 15,0 0-15,0 0 16</inkml:trace>
          <inkml:trace contextRef="#ctx0" brushRef="#br0" timeOffset="7978.1961">-18300 451 0,'0'0'0,"0"0"15,0 0 1,0 23-16,12 25 16,0 47-1,0 12-15,0-13 16,25 25-16,-37-119 16</inkml:trace>
        </inkml:traceGroup>
      </inkml:traceGroup>
    </inkml:traceGroup>
  </inkml:traceGroup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5349 12841 0,'0'0'16,"0"0"0,0 0-16,0 24 15,0 11 1,12 13-16,0-1 15,-12-11-15,0-12 16,0-1 0,0-11-16,0-12 15,0 0 1,0 0-16,0 0 16,0 0-16,0-12 15,12-11 1,0-1-16,0 0 15,12 0 1,-12 24-16,13 0 16,11 12-1,0 24-15,13 11 16,-1 1-16,0-13 16,-11-11-1,11 24-15,-48-48 16</inkml:trace>
  <inkml:trace contextRef="#ctx0" brushRef="#br0" timeOffset="1">-495 12912 0,'0'0'0,"0"0"15,12-12 1,0-11-16,0-1 16,0 0-16,0 0 15,-12 13 1,0-13-16,0 0 16,0 0-1,-12 1-15,-12-1 16,-12 0-1,-13 12-15,1 12 16,0 12-16,-1 12 16,1 11-1,11 1-15,13 12 16,0-13 0,12 1-16,12-1 15,12-11 1,0-12-16,12 0 15,13-12-15,11-12 16,0-12 0,1-11-16,-13-1 15,-12 12 1,0 1-16,-11 11 16,-1 0-16,0 0 15,-12 12 1,0 0-16,0 0 15,12 47 1,0 36-16,0 12 16,0-23-16,0-1 15,12 0 1,-24-71-16</inkml:trace>
  <inkml:trace contextRef="#ctx0" brushRef="#br0" timeOffset="2">-144 12912 0,'0'0'0,"0"0"16,0 0-16,0 0 16,0 0-1,0 0-15,0 0 16,0 0 0,0 12-16,0 24 15,-12 11-15,-1 12 16,13 1-1,-12-13-15,12 1 16,0-1 0,0-11-16,0-1 15,0-11 1,0-12-16,0 0 16,0-12-16</inkml:trace>
  <inkml:trace contextRef="#ctx0" brushRef="#br0" timeOffset="3">1 12960 0,'0'0'0,"0"0"16,0 0-16,0 0 15,0 0 1,0 0-16,12 12 16,0 23-1,0 13-15,-12 11 16,0 24 0,0-12-16,12 0 15,-12-71-15</inkml:trace>
  <inkml:trace contextRef="#ctx0" brushRef="#br0" timeOffset="4">1489 12770 0,'0'0'16,"0"0"-16,0 0 15,0 0 1,0 0-16,0-12 16,0 0-1,0 0-15,-12 0 16,0 0-16,0 1 15,-12-1 1,-13 12-16,-11 0 16,-1 12-1,1 11-15,0 13 16,11 0 0,13-1-16,12 1 15,12-13-15,0 1 16,12 0-1,0-12-15,12-12 16,1 0 0,11-24-16,-12 0 15,0-11-15,1-1 16,-1 12 0,-12 1-16,0 11 15,0 0 1,0 0-16,-12 12 15,0 0 1,0 0-16,0 12 16,12 24-16,0 11 15,0 0 1,1 1-16,-1-12 16,12 11-1,-12-23-15,0-1 16,-12-23-16</inkml:trace>
  <inkml:trace contextRef="#ctx0" brushRef="#br0" timeOffset="5">1562 12817 0,'0'0'16,"0"0"-16,0 0 15,0 12-15,0 24 16,0 11 0,0 24-16,12-23 15,0-1 1,0-11-16,0-12 15,0-12 1,-12-12-16</inkml:trace>
  <inkml:trace contextRef="#ctx0" brushRef="#br0" timeOffset="6">1864 12817 0,'0'0'15,"0"0"-15,0 0 16,0 0-16,0 0 16,12-12-1,0 1-15,0 11 16,1 0-1,11 0-15,-12 0 16,0 11 0,0 1-16,-12 12 15,0 12-15,-12-1 16,0 1 0,0-1-16,0-11 15,0 0 1,-1-12-16,1 0 15,12-1-15,0 1 16,0 0 0,0 0-16,12 0 15,1 0 1,11 0-16,24 0 16,1-1-1,35 25-15,-84-36 16</inkml:trace>
  <inkml:trace contextRef="#ctx0" brushRef="#br0" timeOffset="7">2530 12829 0,'0'0'16,"0"0"-16,0 0 16,0 0-16,0 0 15,0 0 1,0 0-16,12 0 16,-12 0-1</inkml:trace>
  <inkml:trace contextRef="#ctx0" brushRef="#br0" timeOffset="8">2723 12865 0,'0'0'16,"0"0"-16,0 0 15,0 0-15,24 12 16,-24-12-1</inkml:trace>
  <inkml:trace contextRef="#ctx0" brushRef="#br0" timeOffset="9">3074 12841 0,'0'0'0,"0"0"15,0 0 1,0 0-16,0 0 15</inkml:trace>
  <inkml:trace contextRef="#ctx0" brushRef="#br0" timeOffset="10">3618 12794 0,'0'0'16,"0"0"-16,0 0 15,0 0 1,0 0-16,0 0 16,0 0-1,0 0-15,0 0 16,0 0 0,13 0-16,-13 0 15</inkml:trace>
  <inkml:trace contextRef="#ctx0" brushRef="#br0" timeOffset="11">4695 12817 0,'0'0'0,"0"0"15,0 0 1,12-12-16,1 1 15,-13-13-15,0 0 16,0 0 0,-13 12-16,-11 1 15,-12-1 1,-12 0-16,-1 12 16,1 12-1,-1 11-15,1 13 16,12 0-16,11-1 15,13 1 1,0-1-16,12-11 16,12-12-1,0 0-15,25-12 16,-1 0-16,0-12 16,1-12-1,-1-11-15,-12 11 16,0-12-1,-12 13-15,-12 11 16,13 0 0,-13 12-16,0 0 15,0 0-15,0 0 16,12 12 0,12 12-16,0 11 15,12 36 1,1-11-16,-13-1 15,0-12 1,12 13-16,-36-60 16</inkml:trace>
  <inkml:trace contextRef="#ctx0" brushRef="#br0" timeOffset="12">4925 12912 0,'0'0'16,"0"0"-16,0 0 15,0 0-15,0 0 16,0 0 0,0 0-16,12 24 15,0 12 1,13 11-16,-1 0 16,0-11-16,0 0 15,0-1 1,1-11-16,-1-12 15,-24-12 1</inkml:trace>
  <inkml:trace contextRef="#ctx0" brushRef="#br1" timeOffset="13">-435 12046 0,'0'0'0,"0"0"16,0 0-1,0 0-15,0 0 16,0 0 0,0 0-16,0 0 15,0 0-15,0 0 16,0 0-1,0 0-15,0 0 16,0 0 0,0 0-16,-12 0 15,0 12-15,0 0 16,0 11 0,0 1-16,12 0 15,0 0 1,0 11-16,12-11 15,0 12-15,12-1 16,0-11 0,1 0-16,-25-24 15</inkml:trace>
  <inkml:trace contextRef="#ctx0" brushRef="#br1" timeOffset="14">-277 11892 0,'0'0'16,"0"0"-16,0 0 15,0 0 1,0 0-16,0 0 16,0 0-1,0 0-15,0 12 16,0 11 0,-13 13-16,1-1 15,0 13 1,12-1-16,0 13 15,0-13-15,0 1 16,0-1 0,0 1-16,0-48 31</inkml:trace>
  <inkml:trace contextRef="#ctx0" brushRef="#br1" timeOffset="15">-60 11987 0,'0'0'0,"0"0"16,0 0-16,0 0 15,0 0 1,12 0-16,1 11 16,11 13-1,-12 12-15,0 11 16,-12 24 0,-12 1-16,0-13 15,-12 12-15,-25 0 16,49-71-1</inkml:trace>
  <inkml:trace contextRef="#ctx0" brushRef="#br1" timeOffset="16">1489 11998 0,'0'0'0,"0"0"16,0 0-16,0 0 16,0 0-1,0 0-15,0 0 16,-12 12-1,0 0-15,0 0 16,0 12-16,0 23 16,-1-11-1,1-1-15,12 13 16,0-12 0,0-1-16,12-11 31,13 11-31,-13-11 15,12 0 1,-24-24-16</inkml:trace>
  <inkml:trace contextRef="#ctx0" brushRef="#br1" timeOffset="17">1646 11915 0,'0'0'16,"0"0"-16,0 0 15,0 0 1,0 0-16,0 12 15,0 12-15,12 23 16,-12 1 0,0 23-16,0 0 15,0 1 1,0-13-16,0 0 16,0-59-1</inkml:trace>
  <inkml:trace contextRef="#ctx0" brushRef="#br1" timeOffset="18">2034 11880 0,'0'0'0,"0"0"15,12 24 1,0 11-16,0 13 16,0-1-16,-12 24 15,0 12 1,-12-11-16,-24 22 15,36-94 1</inkml:trace>
  <inkml:trace contextRef="#ctx0" brushRef="#br1" timeOffset="19">4526 11987 0,'0'0'15,"0"0"-15,0 0 16,0 0 0,0 0-16,0 0 15,0 0 1,0 0-16,0 0 15,-12 11-15,12 1 16,-12 0 0,0 12-16,12 0 15,0-1 1,0 13-16,12 0 16,0-1-16,12 1 15,12 11 1,1 1-16,11-1 15,-48-47 1</inkml:trace>
  <inkml:trace contextRef="#ctx0" brushRef="#br1" timeOffset="20">4840 11856 0,'0'0'0,"0"0"16,0 0-1,13 12-15,-1 12 16,0 11-16,12 13 15,-12-1 1,12 13-16,0-1 16,1-12-1,-1 1-15,-24-48 16</inkml:trace>
  <inkml:trace contextRef="#ctx0" brushRef="#br1" timeOffset="21">5276 11844 0,'0'0'16,"0"0"-1,12 12-15,12 12 16,1 11-16,-1 1 15,0 0 1,-12-1-16,0 1 16,-12-1-1,0 13-15,-24 23 16,-24 24-16,48-95 16</inkml:trace>
  <inkml:trace contextRef="#ctx0" brushRef="#br0" timeOffset="34">1344 14241 0,'0'0'15,"0"0"-15,12-12 16,0-11 0,0-13-16,0-11 15,-12 11 1,0 12-16,-12 12 15,0 1 1,-12 11-16,-25 0 16,-11 11-16,-1 13 15,13 0 1,12 11-16,12 1 16,11-12-1,13-12-15,0 0 16,13-1-16,11 1 15,12-12 1,0-12-16,1-11 16,-1-1-1,-12 0-15,0-11 16,1 11 0,-13 12-16,0 0 15,-12 12-15,0 0 16,12 12-1,0 12-15,0 11 16,0 1 0,0 0-16,12-1 15,13 1 1,60 23 0,-97-59-1</inkml:trace>
  <inkml:trace contextRef="#ctx0" brushRef="#br0" timeOffset="35">1634 14206 0,'0'0'15,"0"0"1,0 0-16,12 0 16,0 0-16,13-12 15,-13 12 1,12 0-16,0 0 16,-12 0-1,0 12-15,0 0 16,1-1-16,-13 1 15,-13 0 1,-11 12-16,0 0 16,0-1-1,-12 1-15,11-12 16,13 0 0,12-12-16,0 0 15,24 12-15,13 0 16,11-12-1,13 0-15,-1 0 16,1 0 0,-1 11-16,-60-11 15</inkml:trace>
  <inkml:trace contextRef="#ctx0" brushRef="#br0" timeOffset="36">2118 14170 0,'0'0'0,"0"0"15,0 0 1,0 0-16,12-12 16,0 0-1,13 0-15,-1 1 16,0 11-16,0 0 16,0 0-1,-12 11-15,1 1 16,-13 12-1,-13 12-15,1-1 16,-12 1-16,0-1 16,0-11-1,0 0-15,11-12 16,1 0 0,12-12-16,0 0 15,12 12 1,25-1-16,11-11 15,1 0-15,-13 0 16,0 0 0,-36 0-16</inkml:trace>
  <inkml:trace contextRef="#ctx0" brushRef="#br0" timeOffset="37">2929 14289 0,'0'0'0,"0"0"16,0 0-16,0 0 15,12 0 1,0 0-16,-12 0 16</inkml:trace>
  <inkml:trace contextRef="#ctx0" brushRef="#br0" timeOffset="38">3231 14253 0,'0'0'16,"0"0"-16,0 0 16,0 0-1,0 0-15</inkml:trace>
  <inkml:trace contextRef="#ctx0" brushRef="#br0" timeOffset="39">3679 14218 0,'0'0'0,"0"0"15,0 0-15,0 0 16,0 0-1</inkml:trace>
  <inkml:trace contextRef="#ctx0" brushRef="#br0" timeOffset="40">3885 14170 0,'0'0'0,"0"0"16,0 0-16,0 0 15,12 0 1,-12 0-16</inkml:trace>
  <inkml:trace contextRef="#ctx0" brushRef="#br0" timeOffset="41">4707 14158 0,'0'0'0,"0"0"16,0 0-16,13-12 16,-1-11-1,0-1-15,0 0 16,-12 12-1,0-11-15,0 11 16,-12 0-16,-25 0 16,-11 0-1,0 12-15,-13 0 16,13 12 0,-1 12-16,13-1 15,12 1 1,0 12-16,-1-1 15,13 1-15,12-12 16,0-1 0,0-11-16,12 0 15,1 0 1,11 0-16,0-12 16,0-12-16,12 0 15,1-12 1,-13 1-16,-12-1 15,0 0 1,0 12-16,-12 12 16,0 0-1,0 0-15,12 12 16,0 0 0,13 12-16,-1 0 15,0 11-15,0-11 16,0 0-1,1-13-15,-25-11 16</inkml:trace>
  <inkml:trace contextRef="#ctx0" brushRef="#br0" timeOffset="42">4768 14194 0,'0'0'15,"0"0"-15,0 0 16,0 0 0,0-12-16,-12 0 15,0-12 1,0 1-16,0 11 16,-13 0-1,-11 0-15,0 12 16,-13 12-16,1 12 15,0 11 1,11-11-16,13 0 16,12-1-1,0-11-15,12-12 16,0 0-16,0 0 16,0 0-1,12 0-15,12 0 16,0 0-1,1-12-15,-1 1 16,0-1 0,-12 0-16,0 0 15,0 0-15,-12 12 16,0 0 0,0 0-16,12 0 15,0 12 1,1 0-16,11 0 15,12 11 1,-12 1-16,13 0 16,-1 0-16,-36-24 15</inkml:trace>
  <inkml:trace contextRef="#ctx0" brushRef="#br0" timeOffset="43">4865 14253 0,'0'0'16,"0"0"-16,0 0 16,0 0-16,0 0 15,0 0 1,0 0-16,0 0 15,12 0 1,12-12-16,0 0 16,0 1-1,1 11-15,-13 0 16,0 11-16,-12 1 16,0 12-1,-12 0-15,0-1 16,-1 1-1,1 0-15,0 0 16,0-1 0,12-11-16,0-12 15,0 0-15,12 12 16,12 0 0,13 0-16,23 0 15,1-12 1,-13 0-16,-12 0 15,-36 0-15</inkml:trace>
  <inkml:trace contextRef="#ctx0" brushRef="#br0" timeOffset="44">5324 14158 0,'0'0'0,"0"0"16,0 12-1,0 0-15,0 12 16,13 11-16,-13 1 16,0-1-1,0-11-15,0-12 16,0 0-1,0-12-15,0 0 16,0 0-16,0 0 16,0 0-1,12-12-15,12-12 16,-12 1 0,12 11-16,-12 0 15,12 12 1,1 12-16,-1 11 15,12 13-15,0 12 16,1 11 0,-37-59-16</inkml:trace>
  <inkml:trace contextRef="#ctx0" brushRef="#br0" timeOffset="49">2626 14752 0,'0'0'0,"0"0"16,0 0 0,0 0-16,0 0 15,0 0 1</inkml:trace>
  <inkml:trace contextRef="#ctx0" brushRef="#br0" timeOffset="50">2687 15072 0,'0'0'16,"0"0"-16,0 0 15,0 0 1,12 0-16,-12 0 15,0 0 1,0 0-16,0 0 16,0 12-16,0 0 15,12 11 1,-12-11-16,12 12 16,0-12-1,0 0-15,0 0 16,1-1-1,-1 1-15,0 12 16,-12 12-16,0-13 16,0 1-1,0 0-15,0 0 16,0-1 0,0-23-16</inkml:trace>
  <inkml:trace contextRef="#ctx0" brushRef="#br0" timeOffset="53">3618 16045 0,'0'0'0,"0"0"15,0 0 1,0 0-16,0 0 16,0 0-16,0 0 15</inkml:trace>
  <inkml:trace contextRef="#ctx0" brushRef="#br0" timeOffset="54">3824 16045 0,'0'0'0,"0"0"16</inkml:trace>
  <inkml:trace contextRef="#ctx0" brushRef="#br0" timeOffset="57">703 16092 0,'0'0'15,"0"0"1,0 0-16,12-11 16,12-13-16,0 0 15,0-11 1,0 11-16,1-12 15,-13 1 1,0-1-16,-12 0 16,0 13-16,-12 11 15,0 0 1,0 12-16,-13 0 16,-11 12-1,-12 12-15,11 11 16,1 1-1,12-1-15,12-11 16,12 0-16,12 0 16,0-13-1,0 1-15,0 0 16,12-12 0,1 0-16,-1-12 15,0 0-15,0-11 16,-12-1-1,0 12-15,0 0 16,1 0 0,-13 12-16,0 0 15,0 0 1,0 0-16,0 0 16,12 12-16,0 12 15,0 0 1,12 11-16,12 1 15,13-1 1,11 1-16,-60-36 16</inkml:trace>
  <inkml:trace contextRef="#ctx0" brushRef="#br0" timeOffset="58">1162 15938 0,'0'0'0,"0"0"15,0 0-15,0 12 16,0 12 0,0 0-16,0 11 15,0 1-15,0-13 16,0 1 0,0-12-16,0 0 15,0-12 1,0 0-16,0 0 15,0 0 1,12-12-16,1 0 16,-1 0-16,12-11 15,0 11 1,0 0-16,-12 12 16,0 0-1,13 12-15,-1 0 16,-12-1-16,0 13 15,0 0 1,0 0-16,0-1 16,-12-23-1</inkml:trace>
  <inkml:trace contextRef="#ctx0" brushRef="#br0" timeOffset="59">1513 16116 0,'0'0'16,"0"0"0,0 0-16,0 0 15,12 0-15,0 0 16,1 0 0,-1 0-16,12 0 15,0 0 1,0 0-16,-12 12 15,0 0-15,-12 0 16,0 12 0,-12 11-16,-12 1 15,0-1 1,12-11-16,0 0 16,12-12-1,0-12-15,0 0 16,0 0-16,12 12 15,0-1 1,12 1-16,12 0 16,1-12-1,-1 0-15,12 12 16,-48-12 0</inkml:trace>
  <inkml:trace contextRef="#ctx0" brushRef="#br0" timeOffset="60">2227 16128 0,'0'0'16,"0"0"-16,0 0 16,12 0-1,-12 0-15</inkml:trace>
  <inkml:trace contextRef="#ctx0" brushRef="#br0" timeOffset="61">2554 16116 0,'0'0'16,"0"0"-16,0 0 15,0 0 1,0 0-16</inkml:trace>
  <inkml:trace contextRef="#ctx0" brushRef="#br0" timeOffset="62">3014 16081 0,'0'0'0,"0"0"15,0 0 1,0 0-16,0 0 15</inkml:trace>
  <inkml:trace contextRef="#ctx0" brushRef="#br0" timeOffset="63">3183 16069 0,'0'0'15,"0"0"-15,0 0 16,0 0-16,0 0 15,12 0 1,-12 0-16</inkml:trace>
  <inkml:trace contextRef="#ctx0" brushRef="#br0" timeOffset="64">3909 16021 0,'0'0'15,"0"0"-15,0 0 16,0 0-1,0 0-15,12 0 16,0 0 0,12 0-16,13 0 15,-37 0-15</inkml:trace>
  <inkml:trace contextRef="#ctx0" brushRef="#br0" timeOffset="65">4756 15903 0,'0'0'16,"0"0"-16,0 0 15,12-12 1,0-12-16,0 0 15,-12 1 1,0-13-16,0 0 16,0 13-16,-12-1 15,0 0 1,-12 0-16,-13 13 16,-23 11-1,-1 0-15,1 23 16,12 13-16,-1 11 15,13 13 1,12-13-16,12-11 16,12-13-1,0 1-15,0-12 16,12 0 0,0 0-16,12-12 15,12 0-15,1-12 16,-1 0-1,0-24-15,0 1 16,1-13 0,-1 13-16,-12-1 15,-12 12-15,0 13 16,1-1 0,-13 12-16,12 0 15,0 23 1,0 13-16,0 0 15,0 11-15,0 1 16,0-13 0,12 1-16,-12-12 15,13-1 1,-1 13-16,-24-36 16</inkml:trace>
  <inkml:trace contextRef="#ctx0" brushRef="#br0" timeOffset="66">4974 15820 0,'0'0'0,"0"0"16,0 11-16,0 13 15,0 12 1,12-1-16,0 1 16,-12-12-16,0 11 15,0-23 1,12 0-16,-12-12 15,0 0 1,0 0-16,0 0 16,0 0-1,12-12-15,12 0 16,0-23-16,13 11 16,-13 0-1,12 12-15,-12 12 16,1 0-1,-1 12-15,0 12 32,0 12-32,0-1 15,-24-35 1</inkml:trace>
  <inkml:trace contextRef="#ctx0" brushRef="#br0" timeOffset="67">5421 15784 0,'0'0'16,"0"0"-16,0 0 15,0 0 1,0 12-16,0 23 15,0 1 1,0 0-16,0-13 16,0 1-16,0 0 15,0-12 1,0 0-16,0-12 16,0 0-1,0 0-15,0 0 16,0 0-16,0-12 15,12-24 1,0-11-16,13-1 16,-1 24-1,0 1-15,0 11 16,13 12 0,-1 12-16,0 11 15,13 25-15,-13-13 16,-12 1-1,12 23-15,-36-59 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1591 28 0,'0'0'0,"0"0"15,0 0-15,0 0 16,-12 0-1,-25 0-15,-23 0 16,-25 0 0,-12 0-16,1 0 15,-37 0-15,-37 0 16,74 0 0,11 0-16,24 0 15,13 0 1,0 12-16,11-1 15,1 1 1,12 0-16,0 0 16,0 24-16,-1 23 15,13 12 1,0 36-16,12-12 16,0 0-1,12 47-15,0 24 16,-12-23-16,0-13 15,0 48 1,0-23-16,-12-25 16,0 13-1,0 47-15,0-36 16,0-24 0,-12 13-16,12 23 15,-13-36-15,1 1 16,0-12-1,0 23-15,0-47 16,-13 24 0,13-24-16,0 23 15,0-23-15,0 12 16,12-36 0,-1-11-16,1-1 15,12-12 1,0-11-16,0-12 15,12-1 1,1 1-16,-1 0 16,12 0-16,24-1 15,13 1 1,11 0-16,1-12 16,48-12-1,60 0-15,-12-12 16,1 12-16,47 0 15,-47-12 1,-1 24-16,-169-12 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728 0 0,'0'0'0,"0"0"16,0 0 0,0 0-16,0 0 15,-12 0 1,-25 12-16,-23-12 15,-13 12-15,1 0 16,11 0 0,1 0-16,11-1 15,-11 13 1,23-12-16,1 0 16,12 0-16,0 0 15,12 11 1,-1 13-16,1 0 15,0 11 1,12 12-16,0 24 16,0 36-1,12 23-15,-12-23 16,12-12-16,1 35 16,-13 1-1,12-13-15,-12-23 16,0 35-1,12 13-15,0-13 16,-12-23-16,0 35 16,0 36-1,0-48-15,0-23 16,0 0 0,0 23-16,0-23 15,0-36 1,0 0-16,0-12 15,0 12-15,0-12 16,0 1 0,0-13-16,12-12 15,0 1 1,0-13-16,0-11 16,0 0-16,13 0 15,-1-1 1,24 13-16,13-12 15,11-1 1,1 1-16,-13-12 16,13 0-1,12 0-15,11 0 16,38 23-16,-134-35 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12 0,'0'0'16,"0"0"-16,0 0 16,0 0-1,0 0-15,0 0 16,0 0-16,0 0 16,0 0-1,12 0-15,12 0 16,13 0-1,23 0-15,13-12 16,-1 12 0,-11 0-16,-1 0 15,-12 0-15,1 0 16,-1 12 0,0-1-16,-11 1 15,-13 0 1,0 0-16,-12 12 15,0 0-15,0-1 16,0 1 0,-12 23-16,0 1 15,0-1 1,0 1-16,-12 35 16,12 12-1,-12 0-15,0 0 16,12 0-16,0 0 15,12 23 1,0 13-16,0-1 16,1-23-1,11 24-15,0-1 16,12 13-16,-12-13 16,13 1-1,-13-1-15,0 13 16,0-25-1,-12-23-15,0 0 16,13 0 0,-1 12-16,-12-24 15,0 0-15,0-24 16,0 1 0,0-13-16,0 24 15,0-11 1,0 11-16,-12-24 15,0 13-15,13-25 16,-13 13 0,0-13-16,0 1 15,0 0 1,0-13-16,0 1 16,0-12-1,0 0-15,0 0 16,0 0-16,0-1 15,0 1 1,0 12-16,0-12 16,0 0-1,0 0-15,-13-1 16,13 1-16,-12 0 16,0 12-1,-12 0-15,-12-1 16,-25 1-1,-11 0-15,-13 0 16,1-13 0,-25 1-16,-24 0 15,0 0-15,133-12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5:02.1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ECFF0E-C303-456D-930E-4730BD0D57C2}" emma:medium="tactile" emma:mode="ink">
          <msink:context xmlns:msink="http://schemas.microsoft.com/ink/2010/main" type="inkDrawing" rotatedBoundingBox="11379,1461 14665,1411 14666,1485 11381,1535" semanticType="underline" shapeName="Other">
            <msink:sourceLink direction="with" ref="{D1FCE85A-029A-4475-B95B-3C407918C72A}"/>
          </msink:context>
        </emma:interpretation>
      </emma:emma>
    </inkml:annotationXML>
    <inkml:trace contextRef="#ctx0" brushRef="#br0">0 35 0,'0'0'15,"0"0"-15,23 11 16,25 12 0,22-11-16,36-1 15,12-11-15,-12 0 16,35 0 0,48-11-16,-24-12 15,23 11 1,36-11-16,-35 12 15,34-1 1,-11 12-16,-58 0 16,46 0-16,-24 0 15,-34 12 1,-24-12-16,-1 11 16,-11 1-1,-11-1-15,-36-11 16,-12 0-16,-12 0 15,-11-11 1,-13-1 0,-11 12-1,0 0-15</inkml:trace>
  </inkml:traceGroup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737 60 0,'0'0'15,"0"0"1,0 0-16,0 0 15,0 0-15,0 0 16,0 0 0,-12 0-16,-13-12 15,-23 0 1,-49 0-16,-12 0 16,13 1-1,23 11-15,25 0 16,-1 0-16,13 0 15,12 11 1,-13 1-16,13 12 16,0 0-1,0 11-15,12 25 16,12 11-16,0 0 16,12 0-1,0 12-15,12 36 16,0 23-1,-12-11-15,1 0 16,-1 35 0,12-24-16,-12 24 15,0-71-15,12 83 16,0-24 0,13-35-16,-13 23 15,24 48 1,-24-47-16,13 11 31,-1 12-31,-12-47 16,0-12-16,1-24 15,-1-12 1,-12-24-16,0 13 16,0-13-16,0 1 15,0-1 1,0 1-16,1-13 15,-1-11 1,0 0-16,0-13 16,0 1-1,0 0-15,0 0 16,0-12-16,12 12 16,13-12-1,-13 12-15,12 0 16,1 0-1,11-1-15,12 1 16,25 0 0,-85-12-16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12 0,'0'0'15,"0"0"-15,0 0 16,0 0-16,0 0 16,0 0-1,0 0-15,0 0 16,0 0-1,24 0-15,25 0 16,24-12-16,-13 12 16,1 0-1,-13 12-15,-11 0 16,-1 0 0,-12 11-16,1 1 15,-1 23 1,0 13-16,-12-13 15,1 13-15,-1 11 16,0 47 0,0-11-16,-12 12 15,0-24 1,0 0-16,0 23 16,0 37-1,-12-25-15,12-23 16,0 12-16,0 47 15,0-12 1,0-35-16,12-1 16,0 49-1,0-13-15,12-35 16,1-25-16,11 37 16,1 0-1,-1-25-15,0-34 16,1-13-1,-1 24-15,13 12 16,-13-24 0,0 24-16,-11-24 15,-1-11-15,0-13 16,1 0 0,-13-11-16,0-12 15,0 0 1,-12-13-16,0 1 15,0 0-15,-12 0 16,-12 0 0,-37 12-16,-24-1 15,0-11 1,0 0-16,-24 0 16,-37 0-16,146-12 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13015 12176 0,'0'0'15,"0"0"-15,0 0 16,0 0-16,0 0 16,0 0-1,0 0-15,0 0 16,0 0-1,0 0-15,0 0 16,-12 36-16,0 23 16,12 13-1,0-13-15,0-12 16,0 1 0,0-24-16,0 11 15,0-23 1,0 0-16,0 0 15,0 0-15,0-12 16,0 0 0,0 0-16,0 0 15,0 0 1,12-12-16,24-12 16,25 0-16,-1 12 15,13 1 1,-13 11-16,-11 11 15,-13 1 1,0 12-16,-11 0 16,-13 0-1,-12-1-15,-12 1 16,-13 0-16,-23-1 16,-12 1-1,11-24-15,1 0 16,-1 0-1,25 0-15,0-12 16,12 12-16,0-12 16,0 1-1,0-1-15,12 12 16,0 0 0</inkml:trace>
  <inkml:trace contextRef="#ctx0" brushRef="#br0" timeOffset="1">13620 12485 0,'0'0'16,"0"0"-1,0 0-15,0 12 16,0 12-1,0 11-15,0 1 16,12 11-16,0 13 16,1 11-1,-1 24-15,0 0 16,-12-95 0</inkml:trace>
  <inkml:trace contextRef="#ctx0" brushRef="#br0" timeOffset="2">13027 13387 0,'0'0'16,"0"0"-16,0 0 16,0 0-1,0 0-15,0 12 16,12 35-16,0 13 16,1-13-1,-13 0-15,12 1 16,-12-12-1,12-1-15,-12-11 16,0-12-16,0 0 16,0-1-1,0-11-15,0 0 16,0 0 0,0 0-16,0 0 15,0-11 1,24-13-16,12 0 15,1 0-15,11 1 16,0 11 0,1 12-16,-13 12 15,0 0 1,-11-1-16,-13 13 16,0-12-16,-12 0 15,-12 12 1,-13 11-16,-11 1 15,-12-1 1,-1-11-16,1 0 16,12-24-1,11 0-15,1-12 16,12 0 0,12 12-1,0 0 1</inkml:trace>
  <inkml:trace contextRef="#ctx0" brushRef="#br0" timeOffset="3">13572 13755 0,'0'0'0,"0"0"16,0 0-1,0 0-15,0 0 16,0 0 0,0-12-16,12 0 15,0 0-15,0 12 16,12-12 0,1 12-16,-13 0 15,0 12 1,0 0-16,-12 12 15,0-1 1,0 25-16,0-24 16,-12-1-16,0 25 15,0-24 1,-1-1-16,13-11 16,0-12-1,0 0-15,0 0 16,13 12-16,11 0 15,12 0 1,12 0-16,1-12 16,11 23-1,-60-23-15</inkml:trace>
  <inkml:trace contextRef="#ctx0" brushRef="#br0" timeOffset="4">13281 14384 0,'0'0'0,"0"0"16,0 0-16,12 12 16,-12-12-1</inkml:trace>
  <inkml:trace contextRef="#ctx0" brushRef="#br0" timeOffset="5">13330 14692 0,'0'0'0,"0"0"15,0 0 1,0 0-16</inkml:trace>
  <inkml:trace contextRef="#ctx0" brushRef="#br0" timeOffset="6">13354 14918 0,'0'0'0,"0"0"15,0 0 1,0 0-16,0 0 15,0 0 1,0 0-16,0 0 16,0 0-1,0 0-15,12 12 16,-12-12-16</inkml:trace>
  <inkml:trace contextRef="#ctx0" brushRef="#br0" timeOffset="7">13172 15238 0,'0'0'0,"0"0"16,0 0-16,0 0 16,0 0-1,0 12-15,13 24 16,-1-1-16,12 13 16,0 11-1,0-12-15,0 25 16,-11-49-1,-1 1-15,0 12 16,-12-24 0,0-1-16,0-11 15,0 0-15,0 0 16,0 0 0,0 0-16,0 0 15,12-11 1,0-1-16,0 0 15,0 0 1,12 0-16,1 12 16,-1 0-16,12 0 15,-12 12 1,1 0-16,-1 12 16,-12-13-1,0 13-15,-12 12 16,0-13-16,-12 1 15,0 0 1,-12 0-16,-13-12 16,1-1-1,0-22-15,-1-1 16,13 0-16,0 0 16,12 0-1,12 12-15,0 0 16</inkml:trace>
  <inkml:trace contextRef="#ctx0" brushRef="#br0" timeOffset="8">13427 15594 0,'0'0'15,"0"0"1,0 0-16,0 0 16,0 0-16,0 0 15,0 0 1,0 24-16,-13 11 16,1 13-1,0-1-15,12-11 16,0 0-1,0-36-15</inkml:trace>
  <inkml:trace contextRef="#ctx0" brushRef="#br0" timeOffset="9">13245 15606 0,'0'0'15,"0"0"-15,0 0 16,0 0-1,0 0-15,0 0 16,0 0 0,0 0-16,0 0 15,0 0 1,0 0-16,12 12 16,0 0-16,0 0 15,13 35 1,-1-11-16,-12 11 15,-12-47 1</inkml:trace>
  <inkml:trace contextRef="#ctx0" brushRef="#br0" timeOffset="10">13778 15665 0,'0'0'15,"0"0"1,0 0-16,0 0 16,0 12-1,0 24-15,0-1 16,0 13-16,-13-1 16,13 1-1,0-25-15,0 13 16,0-24-1,0 0-15,0-12 16,0 0-16,0 0 16,0 0-1,0 0-15,0-12 16,13-12 0,-1 0-16,12-23 15,12 0 1,-12 11-16,1 24 15,-1 0-15,0 12 16,0 0 0,0 24-16,1 12 15,-1-1 1,-12 1-16,0-13 16,0 13-1,0 0-15,-12-36 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4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10645 14265 0,'0'0'0,"0"0"16,0 0-16,0 0 15,36-12 1,73-12-16,24 1 15,-12-1 1,0 12-16,-12-12 16,-109 24-16</inkml:trace>
  <inkml:trace contextRef="#ctx0" brushRef="#br0" timeOffset="1">10717 14004 0,'0'0'16,"0"0"-16,0 0 15,0 0 1,0 0-16,12 0 16,25-12-1,35-12-15,1 1 16,-13 11-16,1 0 15,-1 0 1,-11 0-16,-1 12 16,-11 12-1,-13 12-15,-24-24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4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8286 13933 0,'0'0'0,"0"0"0,0 0 16,0 0 0,-12-12-16,0 0 15,12 12 1,0-12-16,0 0 15,0 0 1,12 1-16,0-1 16,0 0-16,0 0 15,0 12 1,0 0-16,0 12 16,0 0-1,1 23-15,-1 13 16,-12 35-1,-12-24-15,-1-11 16,1-13-16,12 1 16,0-12-1,0-13-15,0-11 16,0 0 0,0 0-16,0 0 15,12-35-15,13-13 16,-1-11-1,0 0-15,12-13 16,13 1 0,-13 24-16,0-1 15,-12 13 1,1 11-16,-13 12 16,0 0-16,-12 12 15,0 0 1,0 0-16,-12 12 15,-12 12 1,-1 11-16,1 1 16,0 23-16,0 1 15,12-1 1,12-11-16,24-13 16,24 13-1,13-1-15,-1-11 16,-11-13-1,-1-11-15,-48-12 16</inkml:trace>
  <inkml:trace contextRef="#ctx0" brushRef="#br0" timeOffset="1">8528 12461 0,'0'0'0,"0"0"15,0 0-15,0 0 16,0 0 0,0 0-16,0 0 15,0 0 1,0 0-16,-12 0 16,0 12-16,-13 12 15,1 11 1,-12 1-16,12 12 15,-13 11 1,13-12-16,12 25 16,12-13-1,0-12-15,12-11 16,12 0-16,25-1 16,23-11-1,13 0-15,-85-24 16</inkml:trace>
  <inkml:trace contextRef="#ctx0" brushRef="#br0" timeOffset="2">8637 14668 0,'0'0'16,"0"0"0,0 0-16,0 0 15,0 0-15,0 0 16</inkml:trace>
  <inkml:trace contextRef="#ctx0" brushRef="#br0" timeOffset="3">8745 15855 0,'0'0'0,"0"0"16,0 0 0,13 12-16,-1 12 15,0 11 1,-12 1-16,0 11 15,0-11 1,0 0-16,0-1 16,0-23-16,0 0 15,0-12 1,0 0-16,0 0 16,0 0-1,12-12-15,0 0 16,0-12-1,0 13-15,0-1 16,-12 12-16,12 0 16,0 0-1,13 12-15,11 11 16,0 13 0,0 23-16,-36-59 15</inkml:trace>
  <inkml:trace contextRef="#ctx0" brushRef="#br0" timeOffset="4">8020 12710 0,'0'0'0,"0"0"0,0 0 15,-12 0-15,12 0 16,0-11-1,0-13-15,12-12 16,12-11 0,0-1-16,12 1 15,1 23-15,-13 12 16,0 12 0,0 24-16,0 0 15,1 23 1,-13 24-16,0 24 15,-24 12-15,0-12 16,0-12 0,-1-35-16,13-13 15,0 1 1,0-24-16,0-12 16</inkml:trace>
  <inkml:trace contextRef="#ctx0" brushRef="#br0" timeOffset="5">8818 12770 0,'0'0'0,"0"0"16,0 0 0,0 0-16,0 12 15,12 35 1,12 36-16,1 12 16,-1 0-16,12 24 15,12 35 1,-48-154-16</inkml:trace>
  <inkml:trace contextRef="#ctx0" brushRef="#br0" timeOffset="6">8915 13980 0,'0'0'15,"0"0"-15,0 0 16,0 0 0,12-12-16,12 0 15,0 1-15,13 11 16,-13 0-1,0 11-15,-12 1 16,0 12 0,-12 0-16,-12 23 15,0-11 1,0-1-16,-12 1 16,12-12-16,-1-12 15,13 0 1,0-1-16,13 1 15,11 0 1,60 0-16,1 0 16,0-12-16,-85 0 15</inkml:trace>
  <inkml:trace contextRef="#ctx0" brushRef="#br0" timeOffset="7">8528 14906 0,'0'0'0,"0"0"15,0 0 1,0 0-16,0 0 16</inkml:trace>
  <inkml:trace contextRef="#ctx0" brushRef="#br0" timeOffset="8">8697 15096 0,'0'0'15,"0"0"-15,0 0 16,0 0-16,0 0 16,0 0-1</inkml:trace>
  <inkml:trace contextRef="#ctx0" brushRef="#br0" timeOffset="9">8733 15250 0,'0'0'0,"0"0"16,0 0-1,0 0-15,0 12 16,0-12 0</inkml:trace>
  <inkml:trace contextRef="#ctx0" brushRef="#br0" timeOffset="10">8274 15820 0,'0'0'16,"0"0"-16,0 0 15,0 0 1,0 0-16,0 0 16,-12-12-1,0 0-15,12 0 16,0-12-16,0 0 16,0 1-1,12-1-15,0 0 16,0 1-1,0 11-15,0 0 16,-12 12-16,0 0 16,0 0-1,12 12-15,0 35 16,-12 24 0,0 1-16,0-13 15,-12-12 1,0 1-16,0-13 15,12-11-15,0-12 16,0 0 0,0-12-16</inkml:trace>
  <inkml:trace contextRef="#ctx0" brushRef="#br0" timeOffset="11">8709 15440 0,'0'0'15,"0"0"-15,0 0 16,0 0 0,0 0-16,0 0 15,0 0-15,-12 0 16,0 0-1,-12 12-15,-12 11 16,-1 1 0,1 0-16,0 23 15,-13 25-15,13-1 16,12-12 0,12-11-16,12-13 15,0 1 1,0-1-16,12-11 15,0 0 1,24 0-16,0-1 16,25 1-16,-1-12 15,-60-12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27.15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61 84 0,'0'0'0,"0"0"15,0 0 1,0 0-16,0 0 16,24-12-1,12-11-15,1-1 16,11 12-16,0 0 15,-11 12 1,-1 12-16,-12 0 16,0 23-1,0 37-15,-11-13 16,-13 36 0,0 71-16,-13 12 15,1-36-15,12 60 16,0 12-1,0-72-15,25 60 16,-1 0 0,0-48-16,-12 12 15,12 48 1,-12-60-16,12 24 16,1 36-16,-1-48 15,0 0 1,12 0-16,1-12 15,-13-59 1,-12-12-16,0-12 16,0-23-16,-12-1 15,0-11 1,-12 0-16,0-1 16,-12 1-1,-13 11-15,-11 13 16,-12-1-16,-1-12 15,-24-11 1,-23 0-16,11-25 16,-12-11-1,24-11-15,85 11 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0.1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145 0 0,'0'0'0,"0"0"16,0 0-16,0 0 15,0 0-15,0 0 16,-12 0 0,-24 12-16,11 0 15,1 12 1,0-1-16,12 1 16,0 0-1,12-1-15,0 1 16,0-12-16,12 0 15,0 0 1,0-12-16,0 0 16,12 0-1,1-12-15,-1 0 16,-12-12 0,0 1-16,0-1 15,0 12-15,0-12 16,-12 12-1,0 1-15,0 11 16,0 0 0,-12-12-16,0 12 15,-12 0 1,0 12-16,-1-1 16,-11 1-16,0 12 15,36-24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1.7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0,'0'0'16,"0"0"-1,0 0-15,0 0 16,0 0-1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1.8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2.1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35.7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3E40BE-DD93-42DA-AEB2-6EC350182F36}" emma:medium="tactile" emma:mode="ink">
          <msink:context xmlns:msink="http://schemas.microsoft.com/ink/2010/main" type="writingRegion" rotatedBoundingBox="20433,2642 33381,3635 33237,5512 20289,4519"/>
        </emma:interpretation>
      </emma:emma>
    </inkml:annotationXML>
    <inkml:traceGroup>
      <inkml:annotationXML>
        <emma:emma xmlns:emma="http://www.w3.org/2003/04/emma" version="1.0">
          <emma:interpretation id="{4BE991B2-813E-4857-9318-4D46B4C19AE3}" emma:medium="tactile" emma:mode="ink">
            <msink:context xmlns:msink="http://schemas.microsoft.com/ink/2010/main" type="paragraph" rotatedBoundingBox="20433,2642 33381,3635 33237,5512 20289,4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3F2D9-CACA-4993-929B-394F46B8F7AC}" emma:medium="tactile" emma:mode="ink">
              <msink:context xmlns:msink="http://schemas.microsoft.com/ink/2010/main" type="line" rotatedBoundingBox="20433,2642 33381,3635 33237,5512 20289,4519"/>
            </emma:interpretation>
          </emma:emma>
        </inkml:annotationXML>
        <inkml:traceGroup>
          <inkml:annotationXML>
            <emma:emma xmlns:emma="http://www.w3.org/2003/04/emma" version="1.0">
              <emma:interpretation id="{54DCADB2-FBF4-4768-A149-1A86C5A51237}" emma:medium="tactile" emma:mode="ink">
                <msink:context xmlns:msink="http://schemas.microsoft.com/ink/2010/main" type="inkWord" rotatedBoundingBox="20433,2642 24780,2975 24656,4595 20309,4261"/>
              </emma:interpretation>
            </emma:emma>
          </inkml:annotationXML>
          <inkml:trace contextRef="#ctx0" brushRef="#br0">-10259-867 0,'0'0'0,"0"0"15,0 0 1,-12 0-16,-23 0 16,0 23-1,-12 0-15,-1 23 16,1 0 0,12 1-16,11-13 15,13-11-15,11 1 16,0-13-1,11 12-15,13-11 16,35 11 0,0-12-16,-12 1 15,0 0-15,-23 11 16,-13-12 0,1 1-16,-12-1 15,-12 1 1,1-1-16,-13 1 15,0 0 1,1-12-16,-1 0 16,13-12-16,-1 0 15,0 1 1,12-12-16,0 11 16,12 1-1,11-12-15,24 11 16,12 12-16,-12 0 15,1 12 1,-13-1-16,-12 1 16,-11-1-1,0 1-15,-12-1 16,0 1 0,0-1-16,0 1 15,0-12-15,0 0 16,0 0-1,0 0-15,12-12 16,11-11 0,13 0-16,23-23 15,0-12 1,-12 12-16,-12 11 16,-11 1-16,-13-1 15,-11 0 1,-11 12-16,-13 12 15,0-1 1,1 12-16,-1 0 16,1 12-1,11-1-15,0 1 16,0 11-16,12 0 16,0 0-1,12 0-15,0 0 16,23 12-1,12 11-15,-11-11 16,-13 0-16,1-1 16,-12-11-1,-12 12-15,-12-12 16,-12 12 0,-11-12-16,0 0 15,-1-11 1,36-12-16</inkml:trace>
          <inkml:trace contextRef="#ctx0" brushRef="#br0" timeOffset="-1688.5864">-11331-1006 0,'0'0'15,"0"0"1,0 0-16,0 0 15,0 0-15,0 0 16,0 0 0,0 0-16,12 23 15,-12 35 1,12 11-16,0-11 16,-1 0-16,1-12 15,0 0 1,-12 1-16,12-13 15,-12-11 1,0 0-16,0 12 16,0-12-1,0-23-15</inkml:trace>
          <inkml:trace contextRef="#ctx0" brushRef="#br0" timeOffset="-1373.9587">-11131-497 0,'0'0'0,"0"0"15,0 0-15,0 0 16,12 0 0,12 0-16,11 0 15,24 0 1,0 0-16,0-12 16,-12 12-16,0 0 15,-12 0 1,-35 0-16</inkml:trace>
          <inkml:trace contextRef="#ctx0" brushRef="#br0" timeOffset="-1066.8806">-10977-682 0,'0'0'16,"0"0"-1,0 11-15,11 12 16,1 0 0,0 12-16,11 11 15,1 1-15,0 10 16,-13-10-1,1-13-15,0 1 16,0-12 0,-1 0-16,-11-23 15</inkml:trace>
          <inkml:trace contextRef="#ctx0" brushRef="#br0" timeOffset="1390.018">-9316-555 0,'0'0'0,"0"0"15,0 0 1,-12 0-16,12 0 16,-12 0-1,0-12-15,12 1 16,0-12-16,0-12 15,0 0 1,12 12-16,0 0 16,0 11-1,-1 12-15,13 12 16,-12 11-16,-1 0 16,-11 12-1,0 0-15,0-1 16,0-11-1,0-11-15,0-1 16,0 1-16,0-12 16,0 0-1,0 0-15,0 0 16,12-12 0,0-34-16,12-12 15,-13 1 1,1 10-16,0 13 15,-12 11-15,0 23 16,0 0 0,0 0-16,0 11 15,0 12 1,0 12-16,0 0 16,12-1-1,-1 1-15,1-12 16,12 0-16,-24-23 15</inkml:trace>
          <inkml:trace contextRef="#ctx0" brushRef="#br0" timeOffset="803.8407">-9529-960 0,'0'0'0,"0"0"16,0 0-16,0 0 16,0 12-1,-11 23-15,-1 22 16,0 1 0,12 11-16,0-22 15,12-1-15,0-11 16,11 11-1,1-12-15,-1-10 16,1-1 0,-24-23-16</inkml:trace>
          <inkml:trace contextRef="#ctx0" brushRef="#br0" timeOffset="471.8509">-9976-1283 0,'0'0'0,"0"0"16,12-12-1,-1 1-15,13-13 16,0 13-16,11-1 15,12 1 1,-12 11-16,-11 11 16,-1 12-1,-11 1-15,-12-1 16,-23 11 0,-1 1-16,1 0 15,-13-1-15,13-10 16,-1-13-1,12 1-15,1-1 16,11 1 0,0-1-16,23 12 15,36 1 1,0-1-16,12 0 16,-71-23-16</inkml:trace>
          <inkml:trace contextRef="#ctx0" brushRef="#br0" timeOffset="1643.8751">-8951-1017 0,'0'0'0,"0"0"16,11 11 0,1 1-16,12 34 15,11 12-15,0 11 16,-11 0 0,0 1-16,-13-24 15,-11 0 1,-11 0-16,-13 24 15,24-70-15</inkml:trace>
          <inkml:trace contextRef="#ctx0" brushRef="#br0" timeOffset="4539.9">-8728-463 0,'0'0'15,"0"0"-15,24 12 16,-24-12 0</inkml:trace>
          <inkml:trace contextRef="#ctx0" brushRef="#br0" timeOffset="-3360.0175">-11826-613 0,'0'0'15,"0"0"-15,0 0 16,0 0 0,12 12-16,0 11 15,0 11-15,0 1 16,11 11-1,1 0-15,-1-11 16,1 0 0,-12-12-16,-1-11 15,1-1-15,0-11 16,0 0 0,-1-11-16,1-13 15,0 1 1,0-23-16,0-35 15,-1-34 1,1-1-16,0 24 16,0 11-16,-12 11 15,11-11 1,-11 1-16,0 10 16,0 1-1,0 11-15,0 12 16,0 0-16,0 11 15,0 12 1,0 0-16,0 11 16,0 1-1,0-1-15,0 0 16,12 1 0,0-1-16,12 1 15,11-12-15,12 11 16,12 1-1,12-13-15,35 1 16,59 0 0,-12 12-16,-12-1 15,48 12-15,-1-11 16,-35-1 0,12 0-16,12 12 15,-36 0 1,-23 0-16,11 0 15,-11 0 1,-12 12-16,-23 0 16,-24-12-16,-24 0 15,0 0 1,-11 0-16,-12 0 16,-1 0-1,-11 0-15,0 0 16,0 0-1,0 0-15</inkml:trace>
          <inkml:trace contextRef="#ctx0" brushRef="#br0" timeOffset="8367.2149">-8728-359 0,'0'0'15,"0"0"-15,0 0 16,0 0 0,0 0-16,0 0 15,0 0 1,0 0-16,0 0 15,0 0 1,0 0-16,0 0 16,0 0-16,0 0 15,0 0 1,0 0-16,0 0 16,0 0-1,0 0-15,0 0 16,0 0-16,0 0 15,0-11 1,0 11-16,0 0 16,0 0-1,12-12-15,-12 12 16,0 0 0,0 0-16,0 0 15,0 0-15,0 0 16,0 0-1,0 0-15,0 0 16,0 0 0,0 0-16,0 0 15,0 0-15,0 0 16,0 0 0,0 0-16,0 0 15,0 0 1</inkml:trace>
          <inkml:trace contextRef="#ctx0" brushRef="#br0" timeOffset="7048.9127">-8704-405 0,'0'0'0,"0"0"16,0 0-1,0 0-15,0 0 16,12 12 0,-12-12-16</inkml:trace>
          <inkml:trace contextRef="#ctx0" brushRef="#br0" timeOffset="3484.7837">-8268-1468 0,'0'0'16,"0"0"-16,0 11 16,0 24-1,0 23-15,12 23 16,-1 11-16,1 1 15,12 22 1,11 1-16,0-24 16,1-22-1,-1-24-15,-11 0 16,-13-23 0,1 0-16,0-11 15,-12-12-15,0 0 16,0 0-1,-12-12-15,-11-11 16,-1-12 0,-11 1-16,-1-1 15,1 0 1,0 12-16,-24 12 16,-12 11-16,12 11 15,12 1 1,24-1-16,-1 1 15,12 11 1,12-11-16,12 11 16,12 0-1,-1 0-15,13 0 16,-1-11-16,24-1 16,11 1-1,-70-12-15</inkml:trace>
          <inkml:trace contextRef="#ctx0" brushRef="#br0" timeOffset="4106.9821">-7844-844 0,'0'0'0,"0"0"15,-12 11-15,12-11 16,0 0 0,0 0-16,0 0 15,0 0-15,-12-11 16,12 11 0,0-12-16,0-11 15,0 0 1,12 0-16,0 11 15,0 1 1,0-1-16,-12 12 16,11 0-16,1 12 15,0 23 1,0 22-16,-1 13 16,1-24-1,0-11-15,-12-12 16,0 0-1,0-12-15,0 1 16,0-12-16,0 0 16,0 0-1,12-23-15,0-35 16,-1-11 0,1 11-16,0 0 15,0 23-15,-1 12 16,1 0-1,-12 23-15,0 0 16,0 0 0,0 0-16,12 23 15,12 24 1,11-1-16,24 23 16,11 0-16,-70-69 15</inkml:trace>
        </inkml:traceGroup>
        <inkml:traceGroup>
          <inkml:annotationXML>
            <emma:emma xmlns:emma="http://www.w3.org/2003/04/emma" version="1.0">
              <emma:interpretation id="{7328415A-64D9-47E3-B847-D6486C20FA79}" emma:medium="tactile" emma:mode="ink">
                <msink:context xmlns:msink="http://schemas.microsoft.com/ink/2010/main" type="inkWord" rotatedBoundingBox="25807,3612 28831,3844 28755,4838 25731,4606"/>
              </emma:interpretation>
            </emma:emma>
          </inkml:annotationXML>
          <inkml:trace contextRef="#ctx0" brushRef="#br0" timeOffset="-12709.8195">-3356-347 0,'0'0'16,"-12"0"-1,-23 0-15,0 11 16,11 1 0,0 11-16,13-11 15,-1 11-15,0 11 16,12 1 0,0 11-16,12 12 15,0-12 1,-1 12-16,-11 0 15,-11 0-15,-13-12 16,-11-11 0,-1-12-16,-11-12 15,-12-22 1,1-12-16,-13-12 16,24 0-1,11-11-15,13-23 16,23 11-16,12 0 15,11 12 1,-23 46-16</inkml:trace>
          <inkml:trace contextRef="#ctx0" brushRef="#br0" timeOffset="-12006.7331">-4263-601 0,'0'0'16,"12"-12"-16,23-11 15,24 0 1,0 0-16,-12 11 15,0 1-15,-12 11 16,1 11 0,-13 1-16,-11 11 15,-12 0 1,-12 0-16,-11 12 16,-24-12-16,-12 11 15,0-10 1,12-13-16,11-11 15,1 0 1,0-11-16,11-13 16,1-33-1,-1-24-15,12 11 16,1 24-16,11 23 16,0 12-1,0 11-15,0 0 16,0 0-1,0 11-15,0 24 16,0 11-16,11 12 16,-11 34-1,0 24-15,0-1 16,-11-22 0,-13-24-16,-11-11 15,-24-12 1,-12-11-16,0-12 15,12-11-15,1-24 16,10-23 0,1-22-16,12-13 15,23 1 1,12 23-16,12-1 16,12 13-16,23 11 15,-47 23 1</inkml:trace>
          <inkml:trace contextRef="#ctx0" brushRef="#br0" timeOffset="-11662.649">-5064-867 0,'0'0'15,"12"11"-15,0 24 16,-1 23-1,1 0-15,0-1 16,-12-10 0,0 22-16,0-11 15,-12-12 1,0 0-16,12-46 16</inkml:trace>
          <inkml:trace contextRef="#ctx0" brushRef="#br0" timeOffset="-11169.4925">-5429-578 0,'0'0'0,"0"0"16,0 11-1,-12 24-15,0 11 16,0-11-1,1-1-15,-1-10 16,0-1-16,0-12 16,1 1-1,11-12-15,-12 11 16,0 1 0,-12 11-16,1 0 15,-12 0 1,11-11-16,0-1 15,1-11-15,-1-11 16,1-12 0,-13 0-16,13-12 15,-1 0 1,1 12-16,11 12 16,0-1-16,0 12 15,-11 0 1,-12 12-16,-24 11 15,-12 23 1,-23 12-16,11 0 16,13-1-1,11-10-15,23-13 16,36-34-16</inkml:trace>
        </inkml:traceGroup>
        <inkml:traceGroup>
          <inkml:annotationXML>
            <emma:emma xmlns:emma="http://www.w3.org/2003/04/emma" version="1.0">
              <emma:interpretation id="{E5300D5C-7682-45FC-A53E-21921438232A}" emma:medium="tactile" emma:mode="ink">
                <msink:context xmlns:msink="http://schemas.microsoft.com/ink/2010/main" type="inkWord" rotatedBoundingBox="29285,3724 30810,3841 30697,5317 29172,5200"/>
              </emma:interpretation>
            </emma:emma>
          </inkml:annotationXML>
          <inkml:trace contextRef="#ctx0" brushRef="#br0" timeOffset="-13663.6499">-1919-243 0,'0'0'16,"0"0"-1,0 0-15,0 0 16,-12-12-16,-11 1 15,-24 11 1,-12 0-16,-12 11 16,12 1-1,24-1-15,0 13 16,23-13-16,0 12 16,12 12-1,0 0-15,0-1 16,0 12-1,-12 1-15,-23 10 16,-12 1 0,-12-12-16,-12 1 15,1-1 1,-25-11-16,95-35 16</inkml:trace>
          <inkml:trace contextRef="#ctx0" brushRef="#br0" timeOffset="-13425.8181">-2178 670 0,'0'0'16,"0"0"-16,0 0 16,0 0-1,0 0-15,0 0 16</inkml:trace>
          <inkml:trace contextRef="#ctx0" brushRef="#br0" timeOffset="-13110.7121">-2743-844 0,'0'11'16,"-12"36"-16,0 34 16,-23 34-1,-1 24-15,-11-12 16,12-35-16,35-92 15</inkml:trace>
          <inkml:trace contextRef="#ctx0" brushRef="#br0" timeOffset="-15758.4649">-1471 69 0,'0'0'16,"0"0"-16,0 0 15,0 0 1</inkml:trace>
          <inkml:trace contextRef="#ctx0" brushRef="#br0" timeOffset="-15904.7754">-1377-359 0,'0'0'0,"0"0"16,0 0-1,0 0-15,0 0 16,0 12 0,0-12-16</inkml:trace>
        </inkml:traceGroup>
        <inkml:traceGroup>
          <inkml:annotationXML>
            <emma:emma xmlns:emma="http://www.w3.org/2003/04/emma" version="1.0">
              <emma:interpretation id="{F55A3B3E-4772-4918-B720-E88873B07F52}" emma:medium="tactile" emma:mode="ink">
                <msink:context xmlns:msink="http://schemas.microsoft.com/ink/2010/main" type="inkWord" rotatedBoundingBox="31348,3881 33351,4034 33280,4959 31277,4805"/>
              </emma:interpretation>
            </emma:emma>
          </inkml:annotationXML>
          <inkml:trace contextRef="#ctx0" brushRef="#br0" timeOffset="-17187.8524">826 0 0,'0'0'0,"0"0"16,0 0-16,0 0 15,0 0 1,0 0-16,0 0 15,0 0 1,0 0-16,0 0 16,0 0-1,0 0-15,0 0 16,0 0-16,0 0 16,0 0-1,0 0-15,0 0 16,0 0-1,12 0-15,11 11 16,1 1-16,11-1 16,0 1-1,13 11-15,-13 0 16,0 0 0,-11 12-16,-1-1 15,-11-10 1,-12-1-16,0 0 15,-12 0-15,1 0 16,-13-11 0,-11-1-16,-1 1 15,1-12 1,0 0-16,-1-12 16,13 1-1,-1-13-15,1 1 16,-1 0-16,12 0 15,0 0 1,1 0-16,11 11 16,0 1-1,0-1-15,0 1 16,0-1 0,0 12-16,0 0 15,0 0-15,0 0 16,0 0-1,0 0-15,0 12 16,0-1 0,-12 24-16,0 0 15,-11-1-15,-13 1 16,1-12 0,-12-11-16,0-1 15,0-11 1,-1-11-16,13-1 15,-12 12-15,0 0 16,0 0 0,0 0-16,0 0 15,-12 0 1,11 0-16,13 0 16,12-12-1,-1 1-15,12-1 16,12-11-16,12-11 15,12-1 1,-1 0-16,12 12 16,1 0-1,-36 23-15</inkml:trace>
          <inkml:trace contextRef="#ctx0" brushRef="#br0" timeOffset="-16847.9718">319-278 0,'0'0'0,"12"-11"16,23-12-16,13-12 15,-1 0 1,-12-11-16,-11 0 15,-13-1-15,-22 13 16,-13 11 0,0 11-16,-11 1 15,0 11 1,-1 11-16,1 1 16,12 11-1,11 0-15,0 12 16,0 11-16,12 12 15,0-58 1</inkml:trace>
          <inkml:trace contextRef="#ctx0" brushRef="#br0" timeOffset="-16417.9743">-399-613 0,'0'0'15,"0"0"-15,0 0 16,0 12 0,0-1-16,12 12 15,-1 12 1,13 23-16,-1 11 15,1 24-15,-12-13 16,-12-10 0,-12-12-16,-12-1 15,-11-10 1,-12-1-16,-47 0 16,11-34-1,1-1-15,11-22 16,24-1-16,12-11 15,11-23 1,12-24-16,24 13 16,12 10-1,23 1-15,35 11 16,-82 35-16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6:15.61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460F34-BFBA-424D-8274-79E6155AAE04}" emma:medium="tactile" emma:mode="ink">
          <msink:context xmlns:msink="http://schemas.microsoft.com/ink/2010/main" type="inkDrawing" rotatedBoundingBox="8110,5518 15177,5013 15184,5120 8118,5625" semanticType="underline" shapeName="Other">
            <msink:sourceLink direction="with" ref="{467162F1-297C-47F9-9B78-0F470182A2E8}"/>
            <msink:sourceLink direction="with" ref="{6A5EA55E-2528-4B4C-B1FF-65E9A1803F4C}"/>
          </msink:context>
        </emma:interpretation>
      </emma:emma>
    </inkml:annotationXML>
    <inkml:trace contextRef="#ctx0" brushRef="#br0">19 485 0,'0'0'16,"0"0"-16,0 0 15,-12 0 1,0 0-1,1 0 1,-1 0 0,12 0-1,0 0 1,0 0-16,35 0 16,83 0-1,35-11-15,142-36 16,11 1-1,106-12-15,12 12 16,0 11 0,12 12-16,59-11 15,-12-1-15,-59 12 16,-12 11 0,107-22-1,411-1 1,-765 35-16,130-23 15,-107 11 17,177 1-32,-247 11 31,-47 0-15,-71 0-1</inkml:trace>
  </inkml:traceGroup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2.2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15,12 12 1,0 0-16,-12-12 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2.4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 1,0 24-16,0-24 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6.4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193 131 0,'0'0'16,"0"0"-1,0 0-15,0 0 16,0 0-16,0 0 16,0 0-1,0 0-15,-12 0 16,0 0 0,0 12-16,-12-1 15,0 1 1,12-12-16,-13 12 15,13-12-15,-12 0 16,0-12 0,12 0-16,12 12 15,0 0 1,0-11-16,0-1 16,12-24-1,0 12 1,12-11-1,12 11-15,-11 12 16,-1 12 0,-12 0-16,0 0 15,0 0 1,-12 0-16,12 12 16,-12-12-16,0 12 15,0 0 1,0 0-16,-12 11 15,-12 1 1,0 0-16,0 0 16,-1-13-1,1 1-15,12-12 16,-12 12-16,24-12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7.5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279 324 0,'0'0'0,"0"0"15,0 0 1,0 0-16,0 0 16,0 0-1,-12 0-15,0 0 16,-13 0-16,1 0 16,-12 0-1,0-12-15,-1 0 16,13 0-1,0 0-15,0-11 16,12-13 0,0 1-16,12-1 15,12 0-15,12 13 16,12-1 0,13 0-16,-13 0 15,0 13 1,0 11-16,1 0 15,-13 0-15,0 11 16,-12 1 0,0 0-16,-12 0 15,0 12 1,0 11-16,-12-11 16,-12 0-16,-24 0 15,-1-13 1,1-11-16,48 0 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0:48.6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60 0 0,'0'0'16,"0"0"-16,0 0 16,0 0-1,0 0-15,0 0 16,0 0-16,0 0 15,0 0 1,0 0-16,12 12 16,0 0-1,1-1-15,-1 13 16,0 0-16,0 11 16,0-11-1,0 12-15,-12-1 16,0-11-1,0 0-15,0-12 16,-12 11 0,-12 1-16,-25 0 15,-23 23 1,72-47-16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0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170 0 0,'0'0'0,"0"0"0,0 0 15,0 0 1,0 0-16,-61 36 16,61-36-1,0 0-15,-12 12 16,0 11 0,-12 13-16,-13 0 15,25-1-15,0 1 16,12-1-1,0 13-15,12-1 16,12 1 0,1-13-16,23 25 15,-48-60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1.7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50 0,'0'0'16,"0"0"-16,0 0 15,0 0 1,0 0-16,0 0 16,0 0-1,12-12-15,0 1 16,0-1-16,0 0 15,0 12 1,12 0-16,-12 0 16,0 0-1,1 0-15,-13 0 16,12 12 0,-12 11-16,0 1 15,-12 12-15,-13-1 16,1 13-1,12-13-15,0-11 16,0 0-16,0-12 16,12 0-1,0-1-15,0-11 16,12 12 0,0-12-16,24 0 15,13 0 1,-1 0-16,0 0 15,1 0-15,-1 0 16,-48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2.1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 0,12 12-16,0 11 15,0 1-15,0 12 16,0 23-1,-12 12-15,-12-11 16,0 11 0,12-71-16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3.2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110 0 0,'0'0'16,"0"0"-16,0 0 15,0 0 1,0 0-16,0 0 15,-13 12 1,-11 0-16,0 12 16,12-1-1,0 1-15,0 0 16,0-1-16,12 1 16,12 0-1,0 0-15,12-1 16,12 1-1,1 0-15,-1 0 16,-36-24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3.8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 25 0,'0'0'16,"0"0"-16,0 0 15,0 0 1,0 0-16,0 0 16,0 0-1,0 0-15,12-12 16,0 0-16,0 12 16,0 0-1,0 0-15,0 0 16,0 0-1,-12 0-15,12 12 16,-12 0-16,0 0 16,-12 11-1,0 13-15,0-12 16,-12 11 0,12-11-16,0-12 15,0 0 1,12 0-16,0-12 15,0 0-15,12 12 16,0-12 0,12 0-16,12 0 15,13 0 1,-1 0-16,0 0 16,-11 11-16,-37-11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6:37.3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EE5D1D-BA4C-49AD-A4F3-4B0AC0F48FC1}" emma:medium="tactile" emma:mode="ink">
          <msink:context xmlns:msink="http://schemas.microsoft.com/ink/2010/main" type="inkDrawing" rotatedBoundingBox="17493,5039 22085,4869 22088,4927 17495,5097" semanticType="underline" shapeName="Other">
            <msink:sourceLink direction="with" ref="{B8A066DD-78AE-460A-A01A-1C800BFDD75A}"/>
          </msink:context>
        </emma:interpretation>
      </emma:emma>
    </inkml:annotationXML>
    <inkml:trace contextRef="#ctx0" brushRef="#br0">0 147 0,'0'0'0,"11"0"16,25 0-16,-1 0 16,24 0-1,23 0-15,24 0 16,12-12 0,-24 24-16,24-24 15,24 12 1,22 0-16,-22 0 15,11 0-15,59-23 32,94 0-17,-94 12-15,-47-1 16,0 0 15,306-22-31,-306 34 16,0-12 15,118 12-31,-118-11 16,-12 11-1,-35 0-15,-24 0 16,0 0-16,-11 0 16,11 0-1,-12 11-15,-11-11 16,0 0-1,-24 0-15,0 0 16,-12 0 0,1 0-1,-36 0 1</inkml:trace>
  </inkml:traceGroup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4.1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0,'0'0'0,"0"0"16,12 12 0,12 0-16,0 12 15,12 0 1,-11 11-16,-1 1 15,-12 11-15,0 13 16,-24 11 0,12-71-1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5.1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119 0 0,'0'0'0,"0"0"16,0 0-16,0 0 15,0 0 1,0 0-16,0 0 15,0 0 1,0 0-16,0 0 16,-12 12-16,-12 12 15,-1 11 1,1 13-16,0 11 16,12 0-1,12-11-15,12-1 16,0-11-16,12-1 15,13-11 1,-1 0-16,-36-24 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5.7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12 24 0,'0'0'0,"0"0"16,0 0-16,0 0 16,0 0-1,12-12-15,0 0 16,0 12-16,0 0 16,0 0-1,1 0-15,-1 12 16,0 0-1,-12-1-15,0 13 16,-12 24 0,0-13-16,-1 1 15,-11-1-15,12-11 16,0 0 0,0-12-16,0 0 15,12 0 1,0-12-16,0 0 15,12 11-15,0-11 16,24 0 0,1 0-16,11 0 15,0 0 1,-11 0-16,-37 0 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6.1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12 0 0,'0'0'16,"0"0"-16,0 0 16,12 12-16,0 0 15,12 12 1,1-1-16,-1 13 16,0 11-1,-12 13-15,0 11 16,-12 0-1,-24 0-15,-24-11 16,-37 23-16,85-83 16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7.0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171 0 0,'0'0'15,"0"0"-15,0 0 16,0 0-16,0 0 15,0 0 1,-12 12-16,-12 0 16,0 12-1,-13 12-15,1 11 16,12 12-16,12-11 16,12-1-1,12-11-15,0-12 16,12-13-1,12 13-15,1-24 16,-1 12 0,-36-12-16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7.5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 65 0,'0'0'15,"0"0"-15,0 0 16,0 0-16,12-12 15,0 0 1,13 0-16,11 0 16,0 0-1,0 12-15,-11 0 16,-1 0-16,-12 12 16,0 0-1,-12 0-15,-12 12 16,-12 11-1,-13 1-15,1-1 16,0 1 0,0 0-16,11-1 15,1-11-15,12 0 16,0-13 0,12 1-16,0 0 15,12-12 1,24 12-16,13-12 15,23 0-15,-11 0 16,-1-12 0,-11 0-16,-49 12 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17.8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0,'0'0'15,"0"0"-15,12 0 16,1 12-1,11 11-15,0 13 16,0 0-16,-12-1 16,0 36-1,-12 1-15,-24 11 16,-12 0 0,36-83-16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3.1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85 0 0,'0'0'0,"0"0"16,0 0-16,0 0 15,0 0-15,0 0 16,0 0-1,0 0-15,0 0 16,0 0 0,-12 12-16,0 0 15,-1 11 1,1 1-16,0 12 16,0-1-16,0 1 15,12 0 1,0-1-16,0-11 15,12 0 1,0-1-16,12 13 16,13-12-16,-1-1 15,12 1 1,1 0-16,-13-12 16,25 23-1,-61-35-15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3.9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59 0,'0'0'0,"0"0"15,0 0 1,0 0-16,0 0 16,12-12-1,0 0-15,12 0 16,1 1 0,-1-1-16,-12 12 15,0 0 1,12 12-16,-12-1 15,0 13-15,1 0 16,-13 11 0,0 1-16,0-12 15,0-24-15,-97 178 16,97-178 0,0 0-16,0 0 15,0 0 1,0 0-16,0 0 15,0 0 1,12 0-16,24 12 16,25-12-16,-1 0 15,1 0 1,-1 0-16,-60 0 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4.2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0,'0'0'16,"0"0"-16,12 11 15,12 1-15,0 12 16,0 12 0,12 23-16,-11-12 15,-13-11 1,0 0-16,-12-1 15,-12 13-15,-12 11 16,-25 36 0,49-95-16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8:08.1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9BF6E1-3A17-4C33-A96B-A10DA0342153}" emma:medium="tactile" emma:mode="ink">
          <msink:context xmlns:msink="http://schemas.microsoft.com/ink/2010/main" type="inkDrawing" rotatedBoundingBox="18729,1371 23594,1246 23595,1274 18730,1399" semanticType="underline" shapeName="Other">
            <msink:sourceLink direction="with" ref="{8C9D76F8-77F2-412B-9F7C-188C5F942913}"/>
          </msink:context>
        </emma:interpretation>
      </emma:emma>
    </inkml:annotationXML>
    <inkml:trace contextRef="#ctx0" brushRef="#br0">0 127 0,'0'0'0,"0"0"15,0 0 1,12 0-16,35 0 16,36-12-16,11 24 15,24-12 1,-24 0-16,0-12 15,71 1 1,-23-1-16,-1 12 16,24 0-1,47-11-15,-47 11 32,412-24-17,-412 24-15,70-11 16,-34 11-1,282-12 1,-248 12 15,178-11-31,-249 11 16,49 0 0,-84 0-16,-35 0 15,24-12 1,23 1-1,-46 11-15,-25 0 16,-70 0 0</inkml:trace>
  </inkml:traceGroup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5.2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47 0 0,'0'0'16,"0"0"-1,0 0-15,0 0 16,0 0-16,0 0 15,0 0 1,0 0-16,0 0 16,0 11-1,-12 13-15,0 24 16,0-1 0,0-11-1,12 11-15,12-23 16,0 0-1,12 11-15,1-11 16,11 0 0,12-12-16,13 11 15,-13-11 1,-48-12-16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5.7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62 0,'0'0'0,"0"0"15,12-12-15,12 0 16,-12 12 0,12-12-16,13 1 15,-13-1 1,0 12-16,0 0 16,-12 12-1,0-1-15,1 13 16,-1 0-16,-12 0 15,0-1 1,0 1-16,0-12 16,0 0-1,0 0-15,-12 0 16,12-1 0,0 1-16,0-12 15,0 0-15,0 0 16,12 12-1,0 0-15,12 0 16,0-12 0,12 0-16,1 12 15,-37-12-15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6.0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0,'0'0'16,"0"0"-16,0 0 15,24 12 1,0 12-16,25 12 15,-1 11 1,1 24-16,-25-23 16,-12-1-1,-12 13-15,-12-1 16,-25 12-16,37-71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29.71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86 0 0,'0'0'15,"0"0"-15,0 0 16,0 0-16,0 0 16,0 0-1,-12 12-15,0 12 16,-1 23-1,1-23-15,0 24 16,0-13 0,0 1-16,12-12 15,12 11-15,24-11 16,13 0 0,-1-1-16,13 1 15,-13-12 1,0 12-16,-48-24 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30.22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0,'0'0'0,"0"0"15,0 0-15,0 0 16,0 0 0,0 0-16,0 0 15,12 23 1,0 25-16,0-1 16,0 13-16,0-13 15,0 1 1,0-13-16,12 13 15,-24-48 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30.71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0,'0'0'15,"0"0"1,12 0-16,0 0 15,12 0 1,0 0-16,12 23 16,1 1-16,-1 47 15,0 24 1,-12-24-16,-11 12 16,-13-11-1,-13-25-15,-11 24 16,24-71-1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4.5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206 0 0,'0'0'0,"0"0"16,0 12-16,0 12 15,12 11 1,0 13-16,0-1 15,0 1 1,0-13-16,0 1 16,1-12-16,-13-13 15,0-11 1,0 0-16,0 0 16,-13 0-1,1 0-15,0 0 16,-12 0-16,0 12 15,-12 0 1,-1 0-16,1 12 16,0-1-1,12 1-15,-1 0 16,13 0 0,12-1-16,0 1 15,12 12-15,-12-36 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4.94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1161 0 0,'0'0'16,"0"0"-16,-12 0 15,-36 23 1,-73 37-16,-36 35 16,-13 12-1,-60 11-15,73-23 16,60-24 0,1 12-16,23 1 15,73-84-15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3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194 0 0,'0'0'0,"0"0"15,0 0 1,0 0-16,0 0 16,12 11-1,0 1-15,0 0 16,0 0-16,0 12 16,-12 0-1,-12-1-15,0 13 16,-12-1-1,-12 1-15,-13 12 16,-11-13-16,-1 1 16,61-36-1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5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291 0 0,'0'0'15,"-24"12"1,-13 12-16,-11 12 16,-1-1-1,1 1-15,0-1 16,11 1-16,37-36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4:54.0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DB16D5-0C16-417C-ADB2-F278EA96C0CD}" emma:medium="tactile" emma:mode="ink">
          <msink:context xmlns:msink="http://schemas.microsoft.com/ink/2010/main" type="writingRegion" rotatedBoundingBox="4767,2570 24598,814 25052,5947 5222,7703"/>
        </emma:interpretation>
      </emma:emma>
    </inkml:annotationXML>
    <inkml:traceGroup>
      <inkml:annotationXML>
        <emma:emma xmlns:emma="http://www.w3.org/2003/04/emma" version="1.0">
          <emma:interpretation id="{E31BC14A-DDB5-46F6-A20E-256913339EF4}" emma:medium="tactile" emma:mode="ink">
            <msink:context xmlns:msink="http://schemas.microsoft.com/ink/2010/main" type="paragraph" rotatedBoundingBox="4767,2570 9851,2120 9937,3097 4854,3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9FC3AC-1930-4587-B72A-B29D29507001}" emma:medium="tactile" emma:mode="ink">
              <msink:context xmlns:msink="http://schemas.microsoft.com/ink/2010/main" type="line" rotatedBoundingBox="4767,2570 9851,2120 9937,3097 4854,3548"/>
            </emma:interpretation>
          </emma:emma>
        </inkml:annotationXML>
        <inkml:traceGroup>
          <inkml:annotationXML>
            <emma:emma xmlns:emma="http://www.w3.org/2003/04/emma" version="1.0">
              <emma:interpretation id="{4832D532-6E85-4F75-A4FD-6A35CE1852FA}" emma:medium="tactile" emma:mode="ink">
                <msink:context xmlns:msink="http://schemas.microsoft.com/ink/2010/main" type="inkWord" rotatedBoundingBox="4767,2570 9851,2120 9937,3097 4854,3548"/>
              </emma:interpretation>
            </emma:emma>
          </inkml:annotationXML>
          <inkml:trace contextRef="#ctx0" brushRef="#br0">3074-3178 0,'0'0'0,"0"0"15,0 0-15,0 0 16,0 0 0,0 0-16,-11 0 15,-25 0 1,-11 12-16,0-1 15,12 1 1,-1-1-16,13 1 16,11 11-1,0-12-15,12 1 16,12 11-16,12 12 16,23-1-1,23 13-15,1-13 16,-12 1-1,-12 0-15,-12 11 16,-11 0-16,-1-11 16,-11 11-1,-12-11-15,-12-1 16,-23-11 0,-12 1-16,0-13 15,0 1 1,0-12-16,11-12 15,13 1-15,11-1 16,12 12 0,0 0-16</inkml:trace>
          <inkml:trace contextRef="#ctx0" brushRef="#br0" timeOffset="279.3">3392-2843 0,'0'0'15,"0"0"-15,12 12 16,0 11-1,12 11-15,-13 1 16,1 0-16,0-12 16,0 0-1,-1 0-15,-11-23 16</inkml:trace>
          <inkml:trace contextRef="#ctx0" brushRef="#br0" timeOffset="489.0404">3369-3294 0,'0'0'15,"0"0"-15,12 12 16,-12-12 0</inkml:trace>
          <inkml:trace contextRef="#ctx0" brushRef="#br0" timeOffset="915.0218">3640-2785 0,'0'0'0,"0"11"15,12 13-15,-1-1 16,13 0-1,-12-12-15,-1 1 16,1-12 0,0 0-16,12-12 15,-1 1-15,1-1 16,-13 12 0,1 0-16,12 0 15,-1 12 1,1-1-16,0 1 15,-1-1-15,12 1 16,1 0 0,11-1-16,0 1 15,-12-1 1,1 1-16,-36-12 16</inkml:trace>
          <inkml:trace contextRef="#ctx0" brushRef="#br0" timeOffset="1461.1199">4453-3224 0,'0'0'0,"0"0"15,0 0 1,-12 23-16,0 23 15,0 0-15,0 12 16,12 0 0,0 0-16,0-12 15,12 0 1,12 0-16,-1-11 16,24 11-1,1-23-15,11 0 16,-59-23-16</inkml:trace>
          <inkml:trace contextRef="#ctx0" brushRef="#br0" timeOffset="1750.5582">4712-3074 0,'0'0'15,"12"0"-15,23 0 16,12-12 0,-12 1-16,12-1 15,1 1 1,-13-1-16,0 1 15,1-1-15,-13 1 16,-11 11 0,-12 0-16</inkml:trace>
          <inkml:trace contextRef="#ctx0" brushRef="#br0" timeOffset="2273.9797">5030-3086 0,'0'0'0,"0"24"16,-12 10-1,0 12-15,0 24 16,-11 11-1,-12-12-15,11-23 16,12-11 0,0-12-16,1-11 15,11-1-15,0-11 16,0 0 0,0 0-16,0 0 15,0-11 1,0-13-16,11-10 15,1-12-15,0-12 16,0 0 0,11 0-16,-11 24 15,0 10 1,0 13-16,-12 11 16,0 0-1,11 11-15,1 13 16,12-1-16,11 0 15,12 11 1,0-10-16,0-1 16,1 0-1,-48-23 1</inkml:trace>
          <inkml:trace contextRef="#ctx0" brushRef="#br0" timeOffset="3178.1425">5513-2843 0,'0'0'0,"0"0"15,0 0 1,0 0-16,0 0 15,0 0-15,0 0 16,12 0 0,23-11-16,12-1 15,12 12 1,12 0-16,-24 0 16,-47 0-1</inkml:trace>
          <inkml:trace contextRef="#ctx0" brushRef="#br0" timeOffset="3459.9643">6114-3386 0,'0'0'16,"0"0"-1,0 0-15,-12 23 16,-24 46-16,-11 35 16,12-23-1,0-11-15,11-13 16,12-10 0,12-13-16,12 1 15,0-12 1,11 0-16,-23-23 15</inkml:trace>
          <inkml:trace contextRef="#ctx0" brushRef="#br0" timeOffset="3957.453">6267-3132 0,'0'0'0,"0"0"16,0 0-16,0 0 15,0 0 1,0 0-16,-12 0 16,-12 12-1,1 22-15,-13 1 16,13 0-16,-1-12 16,13 0-1,-1 0-15,12-11 16,0-1-1,0 1-15,0-12 16,0 0 0,0 0-16,12 0 15,11-23-15,12-12 16,1-11 0,-1 11-16,-11 12 15,-13 0 1,1 11-16,-12 12 15,0 0-15,0 0 16,0 12 0,0-1-16,0 13 15,12 10 1,0-11-16,11 0 16,1 1-1,11-1-15,1 0 16,-36-23-16</inkml:trace>
          <inkml:trace contextRef="#ctx0" brushRef="#br0" timeOffset="4263.9257">6549-3074 0,'0'0'0,"0"0"16,12 12 0,12-1-16,11 1 15,12-1-15,0-11 16,0 0-1,-11 0-15,-1 0 16,0 0 0,-23 0-16,-12 0 15</inkml:trace>
          <inkml:trace contextRef="#ctx0" brushRef="#br0" timeOffset="4518.3927">6620-3178 0,'0'0'0,"12"12"16,0 22-1,-1 12-15,13 1 16,-12-13-1,11 1-15,-11-12 16,0 0-16,0-11 16,-1 11-1,-11-23-15</inkml:trace>
          <inkml:trace contextRef="#ctx0" brushRef="#br0" timeOffset="4970.1106">7362-3351 0,'0'0'16,"0"0"-16,0 0 15,0 0-15,0 0 16,0 0 0,0 0-16,0 0 15,-12 0 1,-11 0-16,-13 11 16,-11 1-1,-12 11-15,12 0 16,0 0-1,12 0-15,11 12 16,1-12 0,11 0-16,12 0 15,12 0-15,11 0 16,13 1 0,-1-1-16,0-12 15,12 1-15,1-12 16,-1 11-1,-47-11-15</inkml:trace>
          <inkml:trace contextRef="#ctx0" brushRef="#br0" timeOffset="5599.3068">7421-3467 0,'0'0'15,"0"0"1,12 12-16,0-1 15,-1 1-15,1 11 16,12 0 0,-1 12-16,-11 11 15,0 12 1,-12 11-16,0 0 16,0-11-1,-12-12-15,0-11 16,1 11-16,-13-11 15,24-35 1</inkml:trace>
          <inkml:trace contextRef="#ctx0" brushRef="#br0" timeOffset="6191.2452">7633-3640 0,'0'0'16,"0"0"-16,0 0 16,12 11-16,0 1 15,-1 11 1,13 0-16,0 12 16,11 11-1,0 0-15,1 23 16,11 12-1,-12 0-15,-11 0 16,-13-11 0,-11-13-16,0 1 15,-11-12-15,-13 24 16,0-24 0,1 0-16,-1-11 15,24-35 1</inkml:trace>
        </inkml:traceGroup>
      </inkml:traceGroup>
    </inkml:traceGroup>
    <inkml:traceGroup>
      <inkml:annotationXML>
        <emma:emma xmlns:emma="http://www.w3.org/2003/04/emma" version="1.0">
          <emma:interpretation id="{59A5EF90-CF12-49D1-A79C-771F7472D0D2}" emma:medium="tactile" emma:mode="ink">
            <msink:context xmlns:msink="http://schemas.microsoft.com/ink/2010/main" type="paragraph" rotatedBoundingBox="8468,3855 22072,3445 22122,5123 8518,55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F637EA-D3D7-4835-ADDC-BE3FC38527C4}" emma:medium="tactile" emma:mode="ink">
              <msink:context xmlns:msink="http://schemas.microsoft.com/ink/2010/main" type="inkBullet" rotatedBoundingBox="8493,4685 9129,4666 9130,4699 8494,471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233201.1324">6526-1098 0,'0'0'0,"0"0"0,0 0 15,0 0 1,0 0-16,12 0 15,-1 0 1,13 0-16,23 0 16,12-11-16,23-1 15,13 1 1,-1 11-16,0-12 16,24 12 15,-118 0-31</inkml:trace>
      </inkml:traceGroup>
      <inkml:traceGroup>
        <inkml:annotationXML>
          <emma:emma xmlns:emma="http://www.w3.org/2003/04/emma" version="1.0">
            <emma:interpretation id="{E1BA8A58-245E-4463-883A-C13AAA4ED956}" emma:medium="tactile" emma:mode="ink">
              <msink:context xmlns:msink="http://schemas.microsoft.com/ink/2010/main" type="line" rotatedBoundingBox="9369,3828 22072,3445 22122,5123 9420,5505"/>
            </emma:interpretation>
          </emma:emma>
        </inkml:annotationXML>
        <inkml:traceGroup>
          <inkml:annotationXML>
            <emma:emma xmlns:emma="http://www.w3.org/2003/04/emma" version="1.0">
              <emma:interpretation id="{467162F1-297C-47F9-9B78-0F470182A2E8}" emma:medium="tactile" emma:mode="ink">
                <msink:context xmlns:msink="http://schemas.microsoft.com/ink/2010/main" type="inkWord" rotatedBoundingBox="9377,4083 10134,4060 10155,4751 9398,4773">
                  <msink:destinationLink direction="with" ref="{A8460F34-BFBA-424D-8274-79E6155AAE04}"/>
                </msink:context>
              </emma:interpretation>
            </emma:emma>
          </inkml:annotationXML>
          <inkml:trace contextRef="#ctx0" brushRef="#br0" timeOffset="234399.1724">7480-1710 0,'0'0'0,"0"0"16,0 0-1,0 0-15,0 0 16,0 0 0,0-12-16,0 12 15,0 0 1,0-11 0,0 11-1,0 0 1,0 0-1,0 0 1,0 0 0,0 0-16,0 0 31,0 0-31,0 0 16,0 0-1,0 0 1,0 0-1,0 0 1,0 0 0,0 0-16,0 0 31,0 0-31,0 0 16,0 0-1,0 0 1,0 0-1,0 11-15,-12 24 32,0 46-17,-11 0 1,11 0-16,12-24 16,0-10-1,12-13-15,0-11 16,11-11-1,13-1 1,11-22 0,-12-1-1,0 12 1,-11 0 0,-1 12-16,1-1 15,0 1 1,-1 0-16,-11-12 15,11 0 17,13-12-32,-13-23 15,1 1 1,-1-24-16,-11 12 16,-12-1-16,0 1 15,0 12 16,0-13-31,0 13 32,12-13-17,0 36-15,-12 11 16</inkml:trace>
          <inkml:trace contextRef="#ctx0" brushRef="#br0" timeOffset="234822.3633">8175-1456 0,'0'0'16,"0"12"-16,0 11 15,0 11 1,0 1-16,0 0 15,0 11 1,0 12 0,0-12-1,0-11-15,0-12 16,0 0 15,12 0-31,-12-23 16</inkml:trace>
        </inkml:traceGroup>
        <inkml:traceGroup>
          <inkml:annotationXML>
            <emma:emma xmlns:emma="http://www.w3.org/2003/04/emma" version="1.0">
              <emma:interpretation id="{6A5EA55E-2528-4B4C-B1FF-65E9A1803F4C}" emma:medium="tactile" emma:mode="ink">
                <msink:context xmlns:msink="http://schemas.microsoft.com/ink/2010/main" type="inkWord" rotatedBoundingBox="10693,3788 14915,3661 14941,4513 10718,4640">
                  <msink:destinationLink direction="with" ref="{A8460F34-BFBA-424D-8274-79E6155AAE04}"/>
                </msink:context>
              </emma:interpretation>
            </emma:emma>
          </inkml:annotationXML>
          <inkml:trace contextRef="#ctx0" brushRef="#br0" timeOffset="236118.0979">9164-1757 0,'0'0'16,"0"0"-16,0 0 15,0-11-15,-11-1 16,-1 1 0,-12-1-16,1 12 15,-24 12 1,-12 11-16,-35 23 16,23 0-16,24 1 15,11-1 16,36 0-31,12 0 32,24-23-32,11 1 15,0-13 1,12 12-16,-24 0 16,0 0-1,-11 1-15,-12-13 16,-12 1-1,-12 11 1,0-12 0,-11 1-16,11-1 15,0-11 1,0-11 0,24-70-1,12 12 1,34 34-1,1 23 1,-12 12-16,1 35 16,-25 0-1,-23-1 1,-23 1 15,-1 0-31,0-24 16,13 1-1,11-12-15,0 0 16,23-23 0,36-23-1,118-139 17,94-23-17,-201 127-15,-22 23 16,-25 23-1,-23 24 1,-47 11 0,-12 11-16,12 1 15,0 11 1,23-12-16,13 13 31,11-1-15,0 0-16,11 11 15,25 13 1,23 22 0,-1 12-1,-10 23 1,-37-35 0,-22-22-16,-13-13 31,-58 36 0,46-36-31,36-34 16</inkml:trace>
          <inkml:trace contextRef="#ctx0" brushRef="#br0" timeOffset="236416.0728">10437-1861 0,'0'0'0,"-12"0"16,-23 12 0,-24 11-16,0 12 15,0 23 1,12 11-16,11 23 15,25-22-15,11 11 32,0-81-1</inkml:trace>
          <inkml:trace contextRef="#ctx0" brushRef="#br0" timeOffset="238520.319">11143-1629 0,'0'0'16,"12"-12"-1,0 0 1,0-11 0,-12 12-1,0-12 1,-36 11 0,-34 1-1,-13 22-15,13 12 16,11 23-16,0 12 15,24 0 1,11-12-16,12 1 16,0-13-1,12-11-15,12-11 16,24-1 15,46-45-15,-11-24 15,-1-23-31,-34 35 16,-13 11 15,-11 24-31,0 11 31,0 0-31,-1 11 16,1 12-1,12 24-15,-1-13 16,13 1 0,34 0-16,-70-35 15</inkml:trace>
          <inkml:trace contextRef="#ctx0" brushRef="#br0" timeOffset="238807.019">11414-1710 0,'0'0'16,"12"0"-1,12 0-15,11 0 16,12-12-16,0 12 16,-11 0-1,-1 0-15,0 0 32,-35 0-17</inkml:trace>
          <inkml:trace contextRef="#ctx0" brushRef="#br0" timeOffset="112161.4617">15467-1398 0,'0'0'16,"0"0"-16,11 0 15,13 0-15,11 0 16,12-23-1,12 23 1,36-12 0,-25 1-16,1 22 31,-71-11-15</inkml:trace>
          <inkml:trace contextRef="#ctx0" brushRef="#br0" timeOffset="113327.0186">16315-2011 0,'0'0'0,"0"0"15,0 0-15,0 0 16,0 0-1,0 0-15,0 0 16,0 0-16,0 0 16,0 0-1,0 0 1,0 0 0,0 0-1,0 0 1,0 0-16,0 0 15,0 0 1,0 0-16,0 0 16,0 0-1,0 0-15,0 0 32,0 0-32,0 0 15,0 0 1,0 12-1,-12 22 1,0 1-16,-11 0 16,11-1-1,0-10 1,0 10 0,1-11-16,11 0 15,0 1 16,0-13-31,11 1 16,-11-1-16,12 1 16,0-1-1,11 12 1,1 1 0,0-1-1,-1 0-15,12-12 16,-11 1-16,11 0 31,1-12-31,-1 0 31,0-12-31,1 0 16,-13-11 0,1 12-16,-12-12 15,-1-1 16,-11 1-31,0 12 32,0-24-32,0 0 31,0 12-31,0 12 16,0-1-1,0 12 1</inkml:trace>
          <inkml:trace contextRef="#ctx0" brushRef="#br0" timeOffset="114001.0149">16868-1595 0,'0'0'15,"0"0"-15,0 0 16,0 0 0,0 0-16,0 0 15,0 0 1,0 0-16,0 0 15,12 0 1,24-11 0,-1 11-1,0-12 1,12 35 0,-11 0-16,-13 12 15,-11 11 1,-24 1-1,-11 10 1,-1-10 0,1-13-16,11-11 15,0-11-15,12-12 32,0 0-32,0 0 31,12 0-31,23 0 15,24 11 1,0-11-16,0 0 16,-59 0-16</inkml:trace>
          <inkml:trace contextRef="#ctx0" brushRef="#br0" timeOffset="115781.2702">17929-1988 0,'0'0'16,"0"0"-1,0 0-15,0 0 16,0 0-16,-12 0 16,0 0-1,-12 0-15,-23 0 16,-12 23 0,1 12-16,22-12 15,-11 12 1,24-12-1,11 0-15,12-11 32,47 22-32,0-11 15,12 35 1,-24-46-16,1-1 16,-13 1-16,-11-12 15,0 11 1,-12-11-16,0 12 15,0 0 1,-12-1 0,-23-11-1,11 0 1,0-11 0,13-13-1,11 13 1,11-1-1,13 12 1,0 0 0,-1 0-1,1 35 1,-13-23 0,1-1-16,-12 1 31,0 11-31,0-23 15,0 0 1,0 0-16,0 0 16,12-12-16,0 1 15,23-12 1,12-12-16,24-11 16,0-24-1,-1 1-15,-11 34 16,-23 12-1,-25 0 1,-11 12 0,-11-1-16,-1 12 15,-12 0-15,-11 0 16,11 0 15,1 12-31,-1 11 31,24 0-15,24 11 0,-1 1-16,24 11 15,1-11 1,-13 0-16,0-1 16,-11 1-16,-1 0 15,-11-1 1,-12 1-16,-12 0 15,1-12 1,-25 0-16,-11 0 16,-12 0-1,12 0-15,12-11 16,35-12-16</inkml:trace>
        </inkml:traceGroup>
        <inkml:traceGroup>
          <inkml:annotationXML>
            <emma:emma xmlns:emma="http://www.w3.org/2003/04/emma" version="1.0">
              <emma:interpretation id="{4180E7E6-6B71-4801-BBAA-C63CA2E26497}" emma:medium="tactile" emma:mode="ink">
                <msink:context xmlns:msink="http://schemas.microsoft.com/ink/2010/main" type="inkWord" rotatedBoundingBox="15916,4761 16660,4738 16676,5287 15933,5309"/>
              </emma:interpretation>
            </emma:emma>
          </inkml:annotationXML>
          <inkml:trace contextRef="#ctx0" brushRef="#br0" timeOffset="116226.9575">18953-2034 0,'0'0'0,"0"0"15,-11 12 1,-13-1-16,-11 12 15,-12 0-15,11 1 16,1 10 0,0 1-16,11-12 15,0 12 1,13-1-16,11 13 16,23 10-1,24 1-15,0 0 16,12 0-16,-11-12 15,-48-46 1</inkml:trace>
          <inkml:trace contextRef="#ctx0" brushRef="#br0" timeOffset="116835.3257">19766-2045 0,'0'0'16,"0"0"-16,-12 11 16,1 12-16,-1-11 15,0-1 1,0-11-16,1 0 15,-1 0 1,-12-11-16,-11-1 16,11 12-1,-11-11-15,-12 11 16,0 0-16,-12 11 16,12 1-1,11-1-15,1 12 16,0 12-1,11-12-15,12 0 16,1 0 0,11-11-16,0 11 15,11 0-15,25 0 16,34 0 0,1 1-16,-24-13 15,0 1 1,-11-1-16,-36-11 15</inkml:trace>
        </inkml:traceGroup>
        <inkml:traceGroup>
          <inkml:annotationXML>
            <emma:emma xmlns:emma="http://www.w3.org/2003/04/emma" version="1.0">
              <emma:interpretation id="{B8A066DD-78AE-460A-A01A-1C800BFDD75A}" emma:medium="tactile" emma:mode="ink">
                <msink:context xmlns:msink="http://schemas.microsoft.com/ink/2010/main" type="inkWord" rotatedBoundingBox="17413,3701 22075,3561 22103,4466 17440,4606">
                  <msink:destinationLink direction="with" ref="{B9EE5D1D-BA4C-49AD-A4F3-4B0AC0F48FC1}"/>
                </msink:context>
              </emma:interpretation>
            </emma:emma>
          </inkml:annotationXML>
          <inkml:trace contextRef="#ctx0" brushRef="#br0" timeOffset="117330.2774">19743-2242 0,'0'0'0,"0"0"15,11 0-15,1 0 16,12 0-1,-1 0-15,1 0 16,-1 0 0,13 12-16,-1-1 15,0 24-15,1 11 16,-1 12 0,0 11-16,-11 1 15,-12-24 1,0 0-16,-12 0 15,0 12-15,-12-12 16,0 12 0,0-12-16,-11-11 15,-1 0 1,12-12-16,1-12 16,-1 1-16,0-1 15,0 1 1,12-12-16</inkml:trace>
          <inkml:trace contextRef="#ctx0" brushRef="#br0" timeOffset="97889.3106">13959-716 0,'0'0'0,"0"0"16,0 0-16,0 0 16,0 0-1,0 0 1,12 0-1,11 0-15,24-12 16,36 1 0,11 11-16,-12-12 15,-11 0 1,23 12 0,-23-11-1,-12-1 1,-12 12-16,-12 0 15,-11 0 1,-24 0 0</inkml:trace>
          <inkml:trace contextRef="#ctx0" brushRef="#br0" timeOffset="102525.3447">14289-1063 0,'0'0'0,"0"0"16,0 0-16,0 0 31,0 0-31,0 11 16,0 13-1,0 22 1,23 46 0,1-11-1,11-11 1,0-13-1,-11 1-15,0-12 16,-13-23 0,1 12-16,-12-35 15</inkml:trace>
          <inkml:trace contextRef="#ctx0" brushRef="#br0" timeOffset="240458.7206">11791-1745 0,'0'0'0,"0"0"15,0 0 1,0 0-16,0 0 31,0 0-31,0 0 16,-11 0 15,-60 0-31,24 0 16,0 0-1,47 0 1,0 0-16</inkml:trace>
          <inkml:trace contextRef="#ctx0" brushRef="#br0" timeOffset="239075.4492">11674-1941 0,'0'0'15,"0"11"-15,0 12 16,0 12 0,0 0-16,0-1 15,11 1 1,1 11-16,0 0 31,11 47-15,-23-93-16</inkml:trace>
          <inkml:trace contextRef="#ctx0" brushRef="#br0" timeOffset="239599.205">12510-1861 0,'0'0'15,"0"0"1,-12 12-16,0 0 16,1-1-16,-1 1 15,0-12 16,-23 0-31,-1 0 16,-11-12 0,0 1-16,-12 11 15,0 23 1,0-12 0,24 12-16,0 0 15,11 1 16,24 45-31,24-23 32,46 24-17,-11-24-15,12-23 32,94-23-32,-59 11 15,-106-11 1</inkml:trace>
          <inkml:trace contextRef="#ctx0" brushRef="#br0" timeOffset="239965.985">12828-2149 0,'0'0'16,"0"0"-16,0 0 15,12 23 16,47 115-31,-24-34 16,-11-23 0,-24 23-1,-36 47 1,-34-1 0,-13-46-1,83-104 16</inkml:trace>
        </inkml:traceGroup>
      </inkml:traceGroup>
    </inkml:traceGroup>
    <inkml:traceGroup>
      <inkml:annotationXML>
        <emma:emma xmlns:emma="http://www.w3.org/2003/04/emma" version="1.0">
          <emma:interpretation id="{EA2E1DE5-5464-484E-97C8-823BD68D054B}" emma:medium="tactile" emma:mode="ink">
            <msink:context xmlns:msink="http://schemas.microsoft.com/ink/2010/main" type="paragraph" rotatedBoundingBox="18058,5454 24870,4310 25083,5579 18271,67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8BBFAE-F051-4051-B89C-B1A85FB5FF85}" emma:medium="tactile" emma:mode="ink">
              <msink:context xmlns:msink="http://schemas.microsoft.com/ink/2010/main" type="line" rotatedBoundingBox="18058,5454 24870,4310 25083,5579 18271,6723"/>
            </emma:interpretation>
          </emma:emma>
        </inkml:annotationXML>
        <inkml:traceGroup>
          <inkml:annotationXML>
            <emma:emma xmlns:emma="http://www.w3.org/2003/04/emma" version="1.0">
              <emma:interpretation id="{4EB15F6E-660E-482E-BFD3-102B246D161A}" emma:medium="tactile" emma:mode="ink">
                <msink:context xmlns:msink="http://schemas.microsoft.com/ink/2010/main" type="inkWord" rotatedBoundingBox="18058,5454 22265,4748 22478,6017 18271,6723"/>
              </emma:interpretation>
            </emma:emma>
          </inkml:annotationXML>
          <inkml:trace contextRef="#ctx0" brushRef="#br0" timeOffset="243931.1553">10755 670 0,'0'0'16,"0"0"-1,23 0-15,36 0 16,35-11-16,1-1 16,-13 1-1,-11-1-15,-12 1 16,-24 11 0,-35 0-1</inkml:trace>
          <inkml:trace contextRef="#ctx0" brushRef="#br0" timeOffset="244179.3593">10931 474 0,'0'0'15,"0"0"-15,0 0 16,0 23-1,0 23 1,0 12-16,0 0 16,12 0-1,0-1-15,12-10 16,-1-1 0,-23-46-1</inkml:trace>
          <inkml:trace contextRef="#ctx0" brushRef="#br0" timeOffset="244605.2185">11721 451 0,'0'0'15,"0"0"-15,0 0 16,0 0 0,0 0-16,0 0 15,-24 0-15,-11 0 16,-12 0 15,-24 0-31,24 0 16,0 11-1,11 1 1,1 0-16,11-1 16,13 12 15,11 12-31,11 0 16,13-1 15,70 1-16,-94-35 1</inkml:trace>
          <inkml:trace contextRef="#ctx0" brushRef="#br0" timeOffset="241876.1962">8411 520 0,'0'0'31,"-12"0"-31,-24 12 16,-22-1-16,-1 1 15,0 11 1,23 0 0,25 0 15,58 35-16,0 0-15,0 0 16,0-1 15,-12-10-31,-11-1 16,-12-11 0,-12-1-1,-12-11-15,-12 0 16,-11 1-1,0-13-15,23 1 32,12-12-32</inkml:trace>
          <inkml:trace contextRef="#ctx0" brushRef="#br0" timeOffset="242129.115">8705 902 0,'0'0'0,"0"11"31,0 1-31,12 11 16,0 0-16,-12-11 15,11 11 1,1 0 0,-12-23-1</inkml:trace>
          <inkml:trace contextRef="#ctx0" brushRef="#br0" timeOffset="242323.023">8846 428 0,'0'0'0,"0"0"15,0 0-15,0 0 16</inkml:trace>
          <inkml:trace contextRef="#ctx0" brushRef="#br0" timeOffset="242748.5793">8905 948 0,'0'0'16,"0"0"-1,0 11-15,12 1 16,-12-12 0,0 0-16,0 0 15,0 0 1,12-12-16,0-11 15,11 0-15,1 12 16,-1-1 0,1 12-16,11 0 15,-11 12 1,-1 11-16,1 0 16,-1 0-1,1 0-15,0 0 16,-1-11-1,12 11 1,-35-23 0</inkml:trace>
          <inkml:trace contextRef="#ctx0" brushRef="#br0" timeOffset="245086.2503">11862 266 0,'0'0'16,"0"0"-16,0 0 16,0 0-1,12 0-15,11 12 16,1-1-1,11 12-15,1 12 16,-1 0 0,0 45-1,1 36 1,-25-35-16,-11 0 16,-11-12-1,-25-11 1,13-12-16,23-46 15</inkml:trace>
          <inkml:trace contextRef="#ctx0" brushRef="#br0" timeOffset="245594.1505">12369 162 0,'0'0'16,"0"0"-16,0 0 15,0 0 1,0 0-16,11 0 16,13 12-16,-1 11 15,13 0 1,11 35-16,-12-12 15,1 12 1,-1 11-16,-12 0 16,-11 1-1,0 10-15,-24-22 32,-23 12-32,11-24 15,13-23-15,-1 0 16,12-23-1</inkml:trace>
          <inkml:trace contextRef="#ctx0" brushRef="#br0" timeOffset="246285.0548">12651-266 0,'0'0'16,"12"-11"0,0-12-16,11 0 15,1 11 1,0 0-16,-13 12 15,1 12-15,12 11 16,-13 0 0,1 12-16,-12 11 31,-23 12-15,-1-12-1,1 0 1,11-23-1,24-11 1,11-12-16,24 0 16,47 12-1,24 11-15,-118-23 16</inkml:trace>
          <inkml:trace contextRef="#ctx0" brushRef="#br0" timeOffset="247531.0533">11780 312 0,'0'0'32,"0"0"-32,0 0 15,0 0-15,0 0 16,0 0-1,0 0-15,0 0 16,0 0 0,0 12-16,0-12 15,0 0 1,0 0-16,0 0 16,0 0-16,0 0 31,0 0-16,-12 11-15,12-11 16,0 0 0,-12 0-16,0 0 15,0 0 1,-11 0-16,-1 0 31,-23 12-15,0-1-16,12 1 15,-1 0-15,1 11 16,12 0 0,-1 0-16,12-12 15,0 13 17,12 45-32,24-11 15,11-12 1,24-11-1,24-1 1,23-11-16,11-11 16,-22-1-1,-95-11 1</inkml:trace>
          <inkml:trace contextRef="#ctx0" brushRef="#br0" timeOffset="243691.3724">10331 751 0,'0'0'0,"-12"0"16,-12-11-1,1-1-15,-1 1 16,1-1-16,-1 12 16,-11 12-1,-24 34 1,12 12 0,23-12-16,12-11 31,24-12 0,12-12-15,-1-11-16,1-11 15,-1-12 1,1-12 0,0 12 15,-1 11-31,1 12 15,11 0 1,0 23-16,24 1 31,12 10-31,0-11 16,-13-11 0,-58-12-1</inkml:trace>
        </inkml:traceGroup>
        <inkml:traceGroup>
          <inkml:annotationXML>
            <emma:emma xmlns:emma="http://www.w3.org/2003/04/emma" version="1.0">
              <emma:interpretation id="{DA54F924-76AE-49F4-8B66-ED81B2D6EBD1}" emma:medium="tactile" emma:mode="ink">
                <msink:context xmlns:msink="http://schemas.microsoft.com/ink/2010/main" type="inkWord" rotatedBoundingBox="23129,5103 23864,4979 23902,5202 23166,5325"/>
              </emma:interpretation>
            </emma:emma>
          </inkml:annotationXML>
          <inkml:trace contextRef="#ctx0" brushRef="#br0" timeOffset="253922.4891">21168-670 0,'0'0'16,"0"0"-1,12 0-15,23-12 16,24-11-1,23 0-15,24 0 16,12 0 0,-23 0-1,22 11 1,-58 24 0,-59-12-16</inkml:trace>
          <inkml:trace contextRef="#ctx0" brushRef="#br0" timeOffset="254180.5402">21203-566 0,'0'0'0,"0"0"16,0 0-16,0 0 15,24 0 1,23 0-16,47-12 16,48 1-16,-1-1 15,-23 12 1,47-11 0,-165 11-1</inkml:trace>
        </inkml:traceGroup>
        <inkml:traceGroup>
          <inkml:annotationXML>
            <emma:emma xmlns:emma="http://www.w3.org/2003/04/emma" version="1.0">
              <emma:interpretation id="{0EF393ED-4715-4D09-A849-7D206D1E2A55}" emma:medium="tactile" emma:mode="ink">
                <msink:context xmlns:msink="http://schemas.microsoft.com/ink/2010/main" type="inkWord" rotatedBoundingBox="24697,4722 24932,4683 24979,4959 24744,4998"/>
              </emma:interpretation>
            </emma:emma>
          </inkml:annotationXML>
          <inkml:trace contextRef="#ctx0" brushRef="#br0" timeOffset="254670.8583">22794-1098 0,'0'0'0,"-12"0"16,0 0-1,0 12-15,0 11 16,12 12 0,0-1-16,12 12 15,0-11 1,12 0-16,-1-12 15,-11-12-15,11 1 16,1-12 0,0-12-16,-1-11 15,1-11 1,-1-1-16,-11 0 16,-12 12-16,0 0 15,0 12 1,-23-1-16,-1 0 15,0 1 1,1-1-16,11 12 16,0 0-1,12 0-15,0 12 16,0 23-16,0-35 16</inkml:trace>
        </inkml:traceGroup>
      </inkml:traceGroup>
    </inkml:traceGroup>
    <inkml:traceGroup>
      <inkml:annotationXML>
        <emma:emma xmlns:emma="http://www.w3.org/2003/04/emma" version="1.0">
          <emma:interpretation id="{F097CF65-1A80-47D6-985A-E645166C44E8}" emma:medium="tactile" emma:mode="ink">
            <msink:context xmlns:msink="http://schemas.microsoft.com/ink/2010/main" type="paragraph" rotatedBoundingBox="9213,6209 14943,5436 15104,6627 9374,7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5BDA83-96E8-4023-8851-FB09FB8DFB7A}" emma:medium="tactile" emma:mode="ink">
              <msink:context xmlns:msink="http://schemas.microsoft.com/ink/2010/main" type="line" rotatedBoundingBox="9213,6209 14943,5436 15104,6627 9374,7400"/>
            </emma:interpretation>
          </emma:emma>
        </inkml:annotationXML>
        <inkml:traceGroup>
          <inkml:annotationXML>
            <emma:emma xmlns:emma="http://www.w3.org/2003/04/emma" version="1.0">
              <emma:interpretation id="{3EFDF4E7-9DA8-4AF2-964E-B3941B32C943}" emma:medium="tactile" emma:mode="ink">
                <msink:context xmlns:msink="http://schemas.microsoft.com/ink/2010/main" type="inkWord" rotatedBoundingBox="9239,6399 11140,6142 11249,6952 9348,7208"/>
              </emma:interpretation>
            </emma:emma>
          </inkml:annotationXML>
          <inkml:trace contextRef="#ctx0" brushRef="#br0" timeOffset="119201.3861">17375-46 0,'0'0'16,"0"0"0,0 0-16,0 0 15,0 0 1,-12 0-16,0 0 16,-35-12-16,0 12 15,0 0 1,12 0-16,-1 0 15,13 0 1,11 0-16,12 12 16,0-1-16,12 13 15,11 10 1,13 24-16,-1 0 16,0 0-1,-11-24-15,-12 1 16,-1 0-1,1-1-15,-12-11 16,0 1-16,-35-1 16,-12 0-1,-12-12-15,0 1 16,12-12 0,0 0-16,11-12 15,13 1 1,23 11-16</inkml:trace>
          <inkml:trace contextRef="#ctx0" brushRef="#br0" timeOffset="119762.0345">17375-115 0,'0'0'0,"0"0"16,0 0-16,0 0 15</inkml:trace>
          <inkml:trace contextRef="#ctx0" brushRef="#br0" timeOffset="119576.2234">17457 35 0,'0'0'16,"0"0"-1,0 0-15,0 11 16,12 24-1,0 11-15,0 1 16,11-1-16,-11 0 16,12-11-1,-13-1-15,13 1 16,-12-12 0,-12-11-16,12-1 15,-12-11 1,0 0-16</inkml:trace>
          <inkml:trace contextRef="#ctx0" brushRef="#br0" timeOffset="120755.0956">17446-497 0,'0'0'16,"0"0"-16,0 12 16,0-1-1,0 1-15,0 23 16,0-12-16,11 0 15,1 0 1,0-12-16,0-11 16,0 0-1,-12 0-15,0 0 16,0 0 0,0 0-16,0 0 15,-12-11-15,0-1 16,0 1-1,12 11-15,0 0 16,0 0 0,0 0-16</inkml:trace>
          <inkml:trace contextRef="#ctx0" brushRef="#br0" timeOffset="118598.1487">16327-81 0,'0'0'16,"0"0"-16,0 0 15,0 0 1,0 0-16,-12 12 15,-12 22-15,-11 24 16,11 23 0,13 12-16,-1-12 15,12-12 1,23 0-16,13 1 16,11-13-1,35 13-15,12-24 16,-11-23-16,-24 0 15,-59-23 1</inkml:trace>
        </inkml:traceGroup>
        <inkml:traceGroup>
          <inkml:annotationXML>
            <emma:emma xmlns:emma="http://www.w3.org/2003/04/emma" version="1.0">
              <emma:interpretation id="{DB89418F-CE8B-4835-88B9-A0E804D03635}" emma:medium="tactile" emma:mode="ink">
                <msink:context xmlns:msink="http://schemas.microsoft.com/ink/2010/main" type="inkWord" rotatedBoundingBox="11483,5903 14943,5436 15104,6627 11644,7094"/>
              </emma:interpretation>
            </emma:emma>
          </inkml:annotationXML>
          <inkml:trace contextRef="#ctx0" brushRef="#br0" timeOffset="120293.2269">17740 12 0,'0'0'15,"0"11"-15,12 12 16,11 35 0,1-12-16,0 12 15,-13-35 1,1 0-16,-12-11 16,0-12-16,0 0 15,0 0 1,0 0-16,0-12 15,0-11 1,0 0-16,0 0 16,12 0-16,-12 11 15,0 12 1,12 0-16,-1 0 16,13 12-1,11 23-15,1-12 16,11 11-1,0 1-15,0-12 16,-12 0-16,13 0 16,-48-23-1</inkml:trace>
          <inkml:trace contextRef="#ctx0" brushRef="#br0" timeOffset="121404.0998">18529-115 0,'0'0'0,"0"0"15,0 0-15,0 0 16,0 0 0,-11 0-16,-13 0 15,0 0 1,-11 11-16,0 1 16,-1 11-1,1 0-15,23 0 16,12 12-16,12-1 15,23 13 1,1-13-16,11 1 16,0-12-1,0 0-15,-47-23 16</inkml:trace>
          <inkml:trace contextRef="#ctx0" brushRef="#br0" timeOffset="121852.9877">19036-139 0,'0'0'0,"0"0"15,0 0-15,0 0 16,0 0 0,0 0-16,-12 0 15,-11 12 1,-13-12-16,-11 12 16,0-12-16,0 0 15,11 0 1,1 11-16,0 1 15,11-1 1,1 1-16,11-1 16,0 1-1,12-1-15,12 13 16,23-1-16,24 0 16,24 0-1,-13 0-15,-23-11 16,-11-1-1,-1-11-15,-35 0 16</inkml:trace>
          <inkml:trace contextRef="#ctx0" brushRef="#br0" timeOffset="122254.114">19189-277 0,'0'0'16,"0"0"-16,0 0 15,12 0 1,11 0-16,1 0 15,-1 0 1,1 11-16,-12 1 16,11 11-1,1 12-15,-12 11 16,-1 0-16,1 23 16,-12-11-1,0-11-15,-12-1 16,1-12-1,-13 1-15,1 0 16,23-35 0</inkml:trace>
          <inkml:trace contextRef="#ctx0" brushRef="#br0" timeOffset="122671.2939">19660-347 0,'0'0'16,"0"0"-16,0 0 16,0 0-16,0 0 15,24 12 1,-1 11-16,24 23 16,-11-11-1,-13 11-15,1 12 16,-1 23-1,-11 0-15,-12-12 16,-12-11-16,-11 0 16,11-24-1,0 1-15,1-12 16,-1-11 0,12-12-16</inkml:trace>
          <inkml:trace contextRef="#ctx0" brushRef="#br0" timeOffset="123134.103">20108-508 0,'0'0'16,"0"0"-16,0 0 15,0 0 1,12-12-16,11 1 16,-11 11-1,12-12-15,-1 12 16,1 0-1,-13 0-15,1 12 16,0 22-16,-12 12 16,-12 12-1,0-12-15,-11-11 16,11 0 0,0-12-16,1 0 15,11-11-15,0-12 16,11 11-1,13 1-15,23-1 16,47 1 0,0-1-16,-94-11 15</inkml:trace>
          <inkml:trace contextRef="#ctx0" brushRef="#br0" timeOffset="124305.2023">17457-589 0,'0'0'15,"0"0"-15,0 0 16,0 0 0,0 0-16,0 0 15,0 0-15,0 0 16,0 0 0,0 0-16,0 0 15,0 0 1,0 0-16,0 0 15,0 0-15,0 11 16,0 1 0,0-1-16,0 13 15,0-13 1,0 1-16,12 11 16,0 0-1,12-12-15,-1 1 16,1-12-16,-1 0 15,1 0 1,-12 0-16,-1 0 16,1-12-1,-12 12-15,-12-11 16,1-1-16,-1 1 16,0-1-1,-12 1-15,1-1 16,11 12-1,0 0-15,1 0 16,-1 0 0,12 0-16,0 0 15,0 23 1,0-23-16</inkml:trace>
          <inkml:trace contextRef="#ctx0" brushRef="#br0" timeOffset="241220.1333">7574 763 0,'0'0'0,"0"-12"16,0 1 0,0-12-16,0-12 15,12 12-15,0-12 16,-12 12 0,0 0-16,0 11 15,0 1 1,0-1-16,0 12 15,-12 0 1,-12 12-16,-23 34 16,-23 47-1,-1 34 1,36 23 0,35-34-16,35-12 15,71 0 1,24-35-1,-130-69-15</inkml:trace>
          <inkml:trace contextRef="#ctx0" brushRef="#br0" timeOffset="243185.0346">9742 451 0,'0'0'0,"-12"0"15,0 11 1,0 1-16,-11 23 15,-1 34 1,1 35-16,11-23 31,12 46-15,12-46-16,23-23 16,-35-58-1</inkml:trace>
        </inkml:traceGroup>
      </inkml:traceGroup>
    </inkml:traceGroup>
  </inkml:traceGroup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8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12 16,12 11-1,0 25-15,0 11 16,-12 1 0,0 11-16,0-12 15,-12 0 1,12-59-16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1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702 56 0,'0'0'16,"-13"-12"-16,1 0 15,-24 0 1,-24 0-16,-37 0 16,-24 24-1,0 48-15,24 11 16,25 0-1,35-12-15,13 1 16,12-1-16,12-59 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5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898 0 0,'0'0'0,"0"0"16,0 24-16,12 11 15,0 37 1,1 11-16,-13-12 15,-25 0 1,-23 12-16,-13-12 16,-11 1-16,-13-13 15,-24-23 1,-24-25-16,0-22 16,49-13-1,11-12-15,25 1 16,11-25-1,13-23-15,24 0 16,24 12-16,25 12 16,23-1-1,13 25-15,0 23 16,-85 12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6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0-1,0 0-15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8.8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242 1 0,'0'0'0,"0"0"32,0 0-32,0 0 15,-12 0 1,0 0-16,0 0 16,0 12-16,0 12 15,0-12 1,0 12-16,-1 11 15,13 1 1,0-1-16,0 1 16,0 0-16,-12-1 15,0 1 1,-12-1-16,0 1 16,-49 23-1,73-59-15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9.0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 0,0 0-16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9.2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48 0 0,'0'0'16,"0"12"-1,0 35-15,0 36 16,-12 48-1,-24 35-15,36-166 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9.5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1500 0 0,'0'0'0,"0"0"15,0 0-15,-12 0 16,0 12 0,-1 12-16,-11 23 15,-24 48 1,-13 24-16,1-1 16,-37 1-16,-24 12 15,-24-1 1,36-23-16,-12-12 15,-12-36 1,0-23-16,36-24 16,13-24-16,-1-24 15,13 1 1,35 11-16,13 12 16,12 0-1,12 12-15,0 0 16,0 0-16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0.7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96 0,'0'0'0,"0"0"15,0 0 1,0 0-16,24-12 16,12-12-1,37 1-15,-13 11 16,-11 0 0,-13 0-16,0 12 15,-24 0-15,1 0 16,-1 12-1,0 0-15,0 12 16,0 23 0,-12 1-16,0-13 15,0 13 1,0-13-16,12 1 16,0-1-16,0-11 15,12 0 1,13 0-16,23-1 15,25-11 1,-13-12-16,-72 0 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0.9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 0,0 12-16,0-12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4:51.8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40F697-7524-4EFD-8C19-3CC88E574C27}" emma:medium="tactile" emma:mode="ink">
          <msink:context xmlns:msink="http://schemas.microsoft.com/ink/2010/main" type="writingRegion" rotatedBoundingBox="5926,12 28445,1376 28318,3471 5799,2107"/>
        </emma:interpretation>
      </emma:emma>
    </inkml:annotationXML>
    <inkml:traceGroup>
      <inkml:annotationXML>
        <emma:emma xmlns:emma="http://www.w3.org/2003/04/emma" version="1.0">
          <emma:interpretation id="{29A92A59-039D-49CB-9467-E62FEEAFD243}" emma:medium="tactile" emma:mode="ink">
            <msink:context xmlns:msink="http://schemas.microsoft.com/ink/2010/main" type="paragraph" rotatedBoundingBox="5926,12 28445,1376 28318,3471 5799,2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D09B0-313F-4A2E-B6E1-20FE4CD72FEC}" emma:medium="tactile" emma:mode="ink">
              <msink:context xmlns:msink="http://schemas.microsoft.com/ink/2010/main" type="inkBullet" rotatedBoundingBox="5894,545 7009,613 6985,1010 5870,943"/>
            </emma:interpretation>
          </emma:emma>
        </inkml:annotationXML>
        <inkml:trace contextRef="#ctx0" brushRef="#br0">4099-5258 0,'0'0'0,"0"0"16,0 0-16,0 0 16,0 0-1,0 0-15,0 0 16,0 0-16,0 0 16,0 0-1,0 0-15,0 0 16,0 0-1,0 0-15,0 0 16,0 0 0,0 0-16,-12 0 15,-11 11-15,-1 24 16,-11 0 0,11-1-16,1 12 15,-1-11 1,13-12-16,-1 0 15,12-11-15,0-12 16,12 11 0,11 1-16,12 0 15,-11 11 1,11 0-16,1 0 16,-1 0-1,0-11-15,1-1 16,11-11-16,0-11 15,0-13 1,0-10-16,0-1 16,12-11-1,-24 0-15,1-1 16,-13 13 0,1-1-16,-12 0 15,0 12-15,-12 23 16</inkml:trace>
        <inkml:trace contextRef="#ctx0" brushRef="#br0" timeOffset="350.315">4983-5085 0,'0'0'0,"0"0"16,0 0-16,0 0 15,0 12 1,0 22-16,0 12 16,0 12-1,11-12-15,1-11 16,0 0 0,-12-35-16</inkml:trace>
      </inkml:traceGroup>
      <inkml:traceGroup>
        <inkml:annotationXML>
          <emma:emma xmlns:emma="http://www.w3.org/2003/04/emma" version="1.0">
            <emma:interpretation id="{F3DE3EB4-E595-42E0-A9F4-C9EA37B5C374}" emma:medium="tactile" emma:mode="ink">
              <msink:context xmlns:msink="http://schemas.microsoft.com/ink/2010/main" type="line" rotatedBoundingBox="10267,275 28445,1376 28352,2901 10175,1800"/>
            </emma:interpretation>
          </emma:emma>
        </inkml:annotationXML>
        <inkml:traceGroup>
          <inkml:annotationXML>
            <emma:emma xmlns:emma="http://www.w3.org/2003/04/emma" version="1.0">
              <emma:interpretation id="{65366D5A-E45D-430D-AEA8-DC8C0D37492B}" emma:medium="tactile" emma:mode="ink">
                <msink:context xmlns:msink="http://schemas.microsoft.com/ink/2010/main" type="inkWord" rotatedBoundingBox="10207,1272 10849,1311 10819,1800 10177,1761"/>
              </emma:interpretation>
            </emma:emma>
          </inkml:annotationXML>
          <inkml:trace contextRef="#ctx0" brushRef="#br0" timeOffset="9578.3215">8222-4253 0,'0'0'0,"0"0"15,12 0 1,0 0-16,11 0 16,24 0-1,24 0-15,11 0 16,13-11-1,-13-1-15,-11 12 16,-24-12-16,0 1 16,-12-1-1,-11 12-15,-24 0 16</inkml:trace>
          <inkml:trace contextRef="#ctx0" brushRef="#br0" timeOffset="9864.9745">8611-4519 0,'0'0'0,"0"0"15,12 12 1,-1 11-16,1 23 15,0 24 1,0-1-16,0 0 16,-12-11-16,0-12 15,0-11 1,0-12-16,11 0 16,13 0-1,-24-23-15</inkml:trace>
        </inkml:traceGroup>
        <inkml:traceGroup>
          <inkml:annotationXML>
            <emma:emma xmlns:emma="http://www.w3.org/2003/04/emma" version="1.0">
              <emma:interpretation id="{D1FCE85A-029A-4475-B95B-3C407918C72A}" emma:medium="tactile" emma:mode="ink">
                <msink:context xmlns:msink="http://schemas.microsoft.com/ink/2010/main" type="inkWord" rotatedBoundingBox="12666,420 13767,487 13736,1006 12635,939">
                  <msink:destinationLink direction="with" ref="{CFECFF0E-C303-456D-930E-4730BD0D57C2}"/>
                </msink:context>
              </emma:interpretation>
            </emma:emma>
          </inkml:annotationXML>
          <inkml:trace contextRef="#ctx0" brushRef="#br0" timeOffset="11859.4908">11367-5120 0,'0'0'15,"0"0"1,0 0-16,0 0 15,0 0-15,0 0 16,0 0 0,0 0-16,0 0 15,12 0 1,0 0-16,23-11 16,1 11-1,-1 0-15,0 0 16,-11 0-1,-1 11-15,-11 1 16,0 11-16,-12 0 16,-12 12-1,-11 11-15,-1-11 16,-11-1 0,-1 1-16,1-12 15,11-11-15,13-1 16,-1-11-1,12 0-15,0 0 16,12 0-16,23 0 16,24 0-1,12 0-15,-13 0 16,13 12 0,0-1-16,-71-11 15</inkml:trace>
          <inkml:trace contextRef="#ctx0" brushRef="#br0" timeOffset="13070.3504">11214-5362 0,'0'0'0,"0"0"16,0 0-16,0 0 15,0 0 1,0 0-16,0 0 16,0 0-1,0 0-15,0 0 16,0 0 0,0 0-16,0 0 15,0 0-15,0 0 16,0 0-1,0 11-15,0 12 16,0 0 0,0 12-16,0 0 15,-12-12 1,1 12-16,-13-1 16,0-11-16,-11 0 15,12 1 1,-1-13-16,-11-11 15,-1 0 1,13 0-16,-1-11 16,1-1-16,11 0 15,0 1 1,0-1-16,12 12 16,0 0-1,0 0-15,0 0 16,-11 12-1,-1-1-15,0 1 16,-12 0-16,1-1 31,-1 1-15,1-12-16,-1 0 16,12 0-1,1-12-15,-1 1 16,0-24-1,12-11-15,24-12 16,23 0 0,0 0-16,12 12 15,-59 46-15</inkml:trace>
        </inkml:traceGroup>
        <inkml:traceGroup>
          <inkml:annotationXML>
            <emma:emma xmlns:emma="http://www.w3.org/2003/04/emma" version="1.0">
              <emma:interpretation id="{4C91D2AF-2F31-4D1D-811E-D8BC94F81926}" emma:medium="tactile" emma:mode="ink">
                <msink:context xmlns:msink="http://schemas.microsoft.com/ink/2010/main" type="inkWord" rotatedBoundingBox="15701,731 18250,885 18184,1962 15636,1808"/>
              </emma:interpretation>
            </emma:emma>
          </inkml:annotationXML>
          <inkml:trace contextRef="#ctx0" brushRef="#br0" timeOffset="193721.9908">13759-4160 0,'0'0'0,"0"0"16,0 0-16,11 0 16,1 0-1,12-12-15,-1 12 16,13-12 0,11 12-16,0-11 31,47-1-16,-11 1-15,-25-1 16,-58 12 0</inkml:trace>
          <inkml:trace contextRef="#ctx0" brushRef="#br0" timeOffset="191497.2664">13700-4530 0,'0'0'0,"0"0"16,0 0-16,0 0 16,0 0-1,0 0-15,0 0 16,0 0 0,0 0-16,11 0 15,13 0 1,35 0-1,0 0-15,-12 0 16,0 0 0,12-12-1,23 12 1,1-11-16,-24 11 16,-12 0-1,-47 0-15</inkml:trace>
          <inkml:trace contextRef="#ctx0" brushRef="#br0" timeOffset="193728.3239">13947-4750 0,'0'0'16,"0"0"-1,0 0 1,12 12-16,0-1 16,11 1-1,1 11-15,11-23 16,12 23 15,95 35-31,-84-47 16,13 13-16,-24-1 15,0-12 1,-23 1-16,-1-1 16,1-11-1,0 12-15,-1 11 16,-11-23-16,0 23 15,-12 12 1,0-12-16,-12 0 16,-12 23-1,-23 12-15,-23 11 16,-1-11 15,-12 0-31,36-23 16,24-12-16,-1-12 15,12 1 1,1 11-16,-1-11 16,12-12-1</inkml:trace>
          <inkml:trace contextRef="#ctx0" brushRef="#br0" timeOffset="195126.4339">15219-4993 0,'0'0'0,"0"0"16,0 0 0,0 0-16,0 35 15,0 23 1,-12 23-16,1-12 15,-1 1 1,0-13-16,-11 13 16,-13-1-1,13-23-15,-1 12 32,1 0-32,11-35 15,12 0 1,0 0-16,0-11 15,0-12-15,12 0 16,11 0 15,71 0-31,-11-12 32,-83 12-17</inkml:trace>
          <inkml:trace contextRef="#ctx0" brushRef="#br0" timeOffset="195498.2853">15726-4496 0,'0'0'16,"0"0"-16,0 0 15,12 0 1,46 0 0,13 0-1,0 0-15,-12 0 16,-12 0-16,0 0 16,-47 0 15</inkml:trace>
          <inkml:trace contextRef="#ctx0" brushRef="#br0" timeOffset="195762.2163">15702-4288 0,'0'0'16,"0"0"-16,24 0 16,46 0-1,48 0-15,-24-23 16,13 12 15,22 34-31,-129-23 31</inkml:trace>
        </inkml:traceGroup>
        <inkml:traceGroup>
          <inkml:annotationXML>
            <emma:emma xmlns:emma="http://www.w3.org/2003/04/emma" version="1.0">
              <emma:interpretation id="{4C7B7416-C22D-43D2-9E5F-E5715E9A6CAC}" emma:medium="tactile" emma:mode="ink">
                <msink:context xmlns:msink="http://schemas.microsoft.com/ink/2010/main" type="inkWord" rotatedBoundingBox="19537,1242 23812,1501 23744,2622 19469,2363"/>
              </emma:interpretation>
            </emma:emma>
          </inkml:annotationXML>
          <inkml:trace contextRef="#ctx0" brushRef="#br0" timeOffset="200430.4168">18364-4149 0,'0'0'31,"0"0"-31,0 0 16,12 12 0,-12-12-16</inkml:trace>
          <inkml:trace contextRef="#ctx0" brushRef="#br0" timeOffset="199878.4203">18317-3848 0,'0'0'0,"0"11"15,12 1 1,0 11-16,11 12 31,13 34-15,-13-23-16,-11-11 16,0-1-1,-12-34 1</inkml:trace>
          <inkml:trace contextRef="#ctx0" brushRef="#br0" timeOffset="200930.1543">18553-3941 0,'0'0'16,"12"12"0,11 22-16,1 1 15,-1-12 1,1 0-16,-1 0 31,-11-11-31,-12-12 16,0 0 15,0 0-31,12-23 16,12-12 15,23 12-31,0 12 16,-12 11-1,1 11 1,46 70 15,-82-81-15</inkml:trace>
          <inkml:trace contextRef="#ctx0" brushRef="#br0" timeOffset="202407.5796">19613-4264 0,'0'0'0,"0"0"16,0 0-1,-12 23-15,-11 11 32,-60 47-32,24-23 15,12-12 1,12-11-16,11 0 15,13 11 1,11 0 0,23 12-1,12 0 1,1-12-16,-1-23 16,-11 12-1,-1-12 1,13 0-1,-36-23 1</inkml:trace>
          <inkml:trace contextRef="#ctx0" brushRef="#br0" timeOffset="204017.5337">20190-3906 0,'0'0'0,"0"0"15,0 0-15,12-12 16,-12 1 0,0-1-16,0 1 15,0-1-15,-12 1 16,1-1-1,-25 0-15,-23 12 16,-11 12 0,11 11-16,23 0 15,1 0 17,11 12-32,13-12 15,11-11 1,0-12-16,11 11 15,13-11-15,23-11 16,-12-1 0,1-11-1,-13 11 1,1 1-16,-1-1 16,-11 1-16,0-1 15,-12 12 1,0 0-16,12 0 15,-12 0 1,12 12 0,-1-1-1,13 1 1,0 23 0,11-1-16,0 1 15,1 0-15,-36-35 16</inkml:trace>
          <inkml:trace contextRef="#ctx0" brushRef="#br0" timeOffset="204306.0756">20332-3918 0,'0'0'15,"11"0"1,37 0-16,34 0 16,-11 0-1,-12 0 1,-1 0-1,-10 0 1,-48 0 0</inkml:trace>
          <inkml:trace contextRef="#ctx0" brushRef="#br0" timeOffset="204580.4434">20591-4103 0,'0'0'16,"0"12"-16,12-1 15,-1 13 1,1 10-16,0 13 15,0-1-15,-12 0 32,0 0-32,11 0 15,-11-46 1</inkml:trace>
          <inkml:trace contextRef="#ctx0" brushRef="#br0" timeOffset="205047.84">21368-4080 0,'0'0'16,"0"0"-1,0 0-15,-12 0 16,-11 0 0,-12 0-16,-13 0 31,-34 12-31,11 0 31,1 11-31,34-12 16,13 12-1,11 1 1,0-13 0,12 1-16,12 11 15,12-12 1,23 1-16,12-1 15,-1-11 1,1 12-16,-59-12 16</inkml:trace>
          <inkml:trace contextRef="#ctx0" brushRef="#br0" timeOffset="205410.9438">21486-4334 0,'0'0'16,"47"23"0,24 12-1,0 23-15,-13 0 16,-10-1 0,-25 1-16,-11 23 15,-12 35-15,-35 11 16,-71 35-1,106-162 1</inkml:trace>
          <inkml:trace contextRef="#ctx0" brushRef="#br0" timeOffset="199350.1689">17823-3941 0,'0'0'16,"0"0"-1,-12 0-15,-24 0 16,-11 12-1,-12-12-15,12 11 32,0 1-32,12-1 31,23 1-15,12 0-16,12-1 15,11 1 1,48 22-1,35 24 1,-35 0 0,-24-23-1,-12 22 1,-23-22 0,-36 11-1,-11-11-15,-24 0 16,-11-24-1,11-11-15,12 0 16,11-11 15,13-47-31,11 0 16,12 58 0</inkml:trace>
        </inkml:traceGroup>
        <inkml:traceGroup>
          <inkml:annotationXML>
            <emma:emma xmlns:emma="http://www.w3.org/2003/04/emma" version="1.0">
              <emma:interpretation id="{B117EEB9-746A-4E79-9CE8-AC97144A9254}" emma:medium="tactile" emma:mode="ink">
                <msink:context xmlns:msink="http://schemas.microsoft.com/ink/2010/main" type="inkWord" rotatedBoundingBox="24303,1135 24641,1156 24619,1516 24281,1495"/>
              </emma:interpretation>
            </emma:emma>
          </inkml:annotationXML>
          <inkml:trace contextRef="#ctx0" brushRef="#br0" timeOffset="209568.2111">22322-4461 0,'0'0'15,"0"0"1,12 0-16,-12 0 16,212-35-1,-212 35 1,24 0-1,11 0-15,0 0 16,-11 0 0,-24 0-1</inkml:trace>
          <inkml:trace contextRef="#ctx0" brushRef="#br0" timeOffset="209855.3363">22487-4669 0,'0'0'15,"0"12"-15,12 11 16,0 11-1,0 1-15,11 11 16,1 12 0,-12-12-16,-1-11 15,1 0-15,12 11 16,-24-46 0</inkml:trace>
        </inkml:traceGroup>
        <inkml:traceGroup>
          <inkml:annotationXML>
            <emma:emma xmlns:emma="http://www.w3.org/2003/04/emma" version="1.0">
              <emma:interpretation id="{0D1378E6-10D3-442C-A848-EC0DFE6F9AAE}" emma:medium="tactile" emma:mode="ink">
                <msink:context xmlns:msink="http://schemas.microsoft.com/ink/2010/main" type="inkWord" rotatedBoundingBox="25717,1271 28441,1436 28377,2494 25653,2328"/>
              </emma:interpretation>
            </emma:emma>
          </inkml:annotationXML>
          <inkml:trace contextRef="#ctx0" brushRef="#br0" timeOffset="213160.2413">24054-3929 0,'0'0'16,"0"0"-16,0 0 16,-12 0-1,-11 0-15,-24 0 16,-24 0 0,0 11-1,24-11 1,12 0-16,11 0 15,12 0 1,12 0-16,0 0 31,71 47-15,0-13-16,-1 12 16,1 12-1,12 23 1,-36-35-1,-24-11-15,-11-12 16,0 0 0,-12-11-16,0-1 15,-24 1 1,-11-1-16,-24 1 16,-12-12-1,24-12 1,12-11-1,35 23 1</inkml:trace>
          <inkml:trace contextRef="#ctx0" brushRef="#br0" timeOffset="213426.8977">24349-3744 0,'0'0'0,"0"11"16,11 12-1,13 0-15,-1 1 16,-11-13-1,0 1 1,-12-12 0</inkml:trace>
          <inkml:trace contextRef="#ctx0" brushRef="#br0" timeOffset="213637.5757">24384-4241 0,'0'0'16,"0"0"-1,12 0 1,-12 0-1</inkml:trace>
          <inkml:trace contextRef="#ctx0" brushRef="#br0" timeOffset="214118.9721">24608-3791 0,'0'0'15,"11"24"-15,1-1 16,12 0 0,-1 0-16,-11 0 15,0-11 1,-12-12-1,12-12 1,-1 0 0,1 1-16,0-1 15,0 12-15,0 0 32,23 23-17,-12 1-15,13-1 16,-13-12-1,13 12-15,-36-23 32</inkml:trace>
          <inkml:trace contextRef="#ctx0" brushRef="#br0" timeOffset="214352.876">25409-4091 0,'0'0'0,"0"0"16,-12 11-1,0 1-15,0 11 16,1 12-16,-1 11 15,12 0 1,0 12-16,0-12 16,0 1-1,0-1-15,12-12 32,-12-34-17</inkml:trace>
          <inkml:trace contextRef="#ctx0" brushRef="#br0" timeOffset="214816.9749">26033-3941 0,'0'0'15,"0"0"-15,0 0 16,0 0 0,-12 0-1,-11 0 1,-13 0-16,1 0 16,-12 0-1,-36 12 1,25-1-1,-13 12-15,24 1 16,11-1 0,13-12-16,11 1 15,12 11 1,24 12 0,23-12-1,23 0 1,60-12-1,-12-11 1,-118 0 15</inkml:trace>
          <inkml:trace contextRef="#ctx0" brushRef="#br0" timeOffset="215121.9003">26221-4392 0,'12'0'0,"12"12"15,11 11 1,12 35-16,0 11 15,-11 1-15,-13-1 32,-23 116-17,-23-23 1,-60-24 0,1-11-16,82-127 15</inkml:trace>
          <inkml:trace contextRef="#ctx0" brushRef="#br0" timeOffset="215747.9416">25468-4149 0,'0'0'16,"0"0"-1,0 0-15,0 0 16,0 0-16,0 0 16,0 0-1,0 0-15,-12 12 16,-12 11 0,-11 0-1,0 23 1,-1 0-16,13 1 15,-1 10 1,1 13-16,23-12 31,23 11-31,1-11 16,23-12 0,35 0-1,-82-46 1</inkml:trace>
        </inkml:traceGroup>
      </inkml:traceGroup>
      <inkml:traceGroup>
        <inkml:annotationXML>
          <emma:emma xmlns:emma="http://www.w3.org/2003/04/emma" version="1.0">
            <emma:interpretation id="{82380338-B83B-440A-AEBA-AF514E091EC8}" emma:medium="tactile" emma:mode="ink">
              <msink:context xmlns:msink="http://schemas.microsoft.com/ink/2010/main" type="line" rotatedBoundingBox="12365,1982 15398,1905 15415,2572 12382,2649"/>
            </emma:interpretation>
          </emma:emma>
        </inkml:annotationXML>
        <inkml:traceGroup>
          <inkml:annotationXML>
            <emma:emma xmlns:emma="http://www.w3.org/2003/04/emma" version="1.0">
              <emma:interpretation id="{BB20453B-2F0A-4959-8AA9-A3C9B7BD4C36}" emma:medium="tactile" emma:mode="ink">
                <msink:context xmlns:msink="http://schemas.microsoft.com/ink/2010/main" type="inkWord" rotatedBoundingBox="12365,1982 15398,1905 15415,2572 12382,2649"/>
              </emma:interpretation>
            </emma:emma>
          </inkml:annotationXML>
          <inkml:trace contextRef="#ctx0" brushRef="#br0" timeOffset="14645.4899">10696-3837 0,'0'0'15,"0"0"-15,0 0 16,0 0 0,0 0-16,0 0 15,0 0 1,0 0-16,0 0 15,-12 0-15,-23 12 16,-36 11 0,0 0-16,36-11 15,0-1 1,11 12-16,12-11 16,12-1-16,12 24 15,12 0 1,11 11-16,0-11 15,1-1 1,-1 1-16,-11 0 16,-13-12-1,1 0-15,-12-12 16,0 1-16,-12 11 16,-11-11-1,-24 11-15,0-12 16,11 1-1,36-12-15</inkml:trace>
          <inkml:trace contextRef="#ctx0" brushRef="#br0" timeOffset="15113.2579">11061-3848 0,'0'0'16,"0"11"-1,0-11-15</inkml:trace>
          <inkml:trace contextRef="#ctx0" brushRef="#br0" timeOffset="14911.9887">11037-3479 0,'0'0'15,"12"12"1,0 0 0,0-1-16,0 12 15,-12-11-15,0-1 16,0-11-1,11 12-15,-11-12 16</inkml:trace>
          <inkml:trace contextRef="#ctx0" brushRef="#br0" timeOffset="15577.2585">11332-3432 0,'0'0'0,"12"11"16,-1 1 0,1 11-16,0 0 15,-12-11 1,0-12-16,0 0 15,0 0 1,0 0-16,0 0 16,12-12-16,0 0 15,11 1 1,1 11-16,11 0 16,0 11-1,1 1-15,-1 0 16,0-1-16,13 12 15,10-11 1,13-1-16,0-11 16,-1 0-1,13 0-15,-83 0 16</inkml:trace>
          <inkml:trace contextRef="#ctx0" brushRef="#br0" timeOffset="20775.2121">12404-3698 0,'0'0'0,"-12"0"16,-11 23-1,-25 12-15,13 11 16,0 0 0,11-11-1,12-1 1,12 1-16,0 0 16,12-1-16,0-10 31,82 114-16,-94-138 1</inkml:trace>
          <inkml:trace contextRef="#ctx0" brushRef="#br0" timeOffset="21409.9248">13087-3687 0,'0'0'0,"-12"12"16,1 0-1,-1-1-15,0 1 16,0-12 0,0 0-1,-11 0 1,-12 0 0,-1 11 15,-34 12-31,22 0 15,1 1-15,12-1 16,0 0 0,11 0-16,12 0 15,12-11 1,12 11 0,0 0-1,11-12-15,13 1 31,70 11-15,-106-23-16</inkml:trace>
          <inkml:trace contextRef="#ctx0" brushRef="#br0" timeOffset="21855.1964">13170-3814 0,'0'0'0,"0"0"16,11 0-1,13 0 1,-1 0-16,1 0 16,0 12-1,11-1 1,12 70-1,-12-11-15,-11-13 16,-12-10 0,0 10-1,-24 47 1,0-34 0,12-70-1</inkml:trace>
        </inkml:traceGroup>
      </inkml:traceGroup>
    </inkml:traceGroup>
  </inkml:traceGroup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1.35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97 95 0,'0'0'0,"0"0"16,0 0 0,0 0-16,0 0 15,0 0 1,-36-35-16,36 35 16,0 0-1,0 0-15,0-12 16,12 0-16,-12 0 15,12 0 1,0 0-16,0 12 16,-12 0-1,12 12-15,-12 0 16,0 12 0,0 23-16,-12 12 15,-12 36-15,0-12 16,-13-23-1,13-13-15,24-47 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1.9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155 142 0,'0'0'0,"12"0"16,12-12-16,13 1 16,-1-13-1,0 0-15,1 0 16,-1 1-16,-12 11 15,-12 0 1,0 12-16,-12 0 16,12 12-1,0 23-15,1 1 16,-13 11-16,12 13 16,12-1-1,0 12-15,0 24 16,12 12-1,1 0-15,-13-36 16,-12 24 0,-12 0-16,-12 24 15,-24-24-15,-1-36 16,1 0 0,0-23-16,-13-12 15,-23-13 1,-13-11-16,1-23 15,11-25 1,12-11-16,25 11 16,12 1-16,12-12 15,24-13 1,36-34-16,-48 106 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2.1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3.6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 0,'0'0'15,"0"0"1,0 0 0,36 0-16,25 0 15,23-12 1,-11 12-16,-13 0 15,-11 0 1,-1 0-16,1 0 16,-49 0-1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3.8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12 0,'0'0'0,"0"0"16,12 0-16,25 0 15,11-12 1,25 12-16,-13 0 15,-60 0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4.2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5 0,'0'0'16,"24"0"-16,12 0 16,13 0-1,-13 0-15,-12 12 16,1 12-1,-13 23-15,-12-11 16,-12 11-16,-25 1 16,1-1-1,0-11-15,11-1 16,1-11 0,12 0-16,0-12 15,12 0 1,12-1-16,12 1 15,25-12-15,11 0 16,-11 0 0,11 0-16,13 0 15,-73 0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4.64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399 39 0,'0'0'15,"0"0"1,-12 0-16,-12 12 16,-12-1-1,-13 1-15,1-12 16,11 0-16,13 0 16,0 0-1,12 0-15,0-12 16,12 12-1,0-11-15,0-1 16,12 0 0,12 0-16,0 0 15,13 12-15,-13 0 16,0 12 0,-12 12-16,0 11 15,-24 25 1,-24 35-16,-25-12 15,-11 0 1,11-24 0,13-12-1,48-47-15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5.1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0 132 0,'0'0'16,"0"0"-16,0 0 15,12-12 1,12-12-16,12 0 15,25-11-15,-1 11 16,-11 12 0,-13 12-16,-12 12 15,-12 0 1,-12 11-16,-12 13 16,0-12-16,0 0 15,0-1 1,12-11-16,0 0 15,0 0 1,12 0-16,0 11 16,0 1-1,0 0-15,0 12 16,-12 11-16,-12 0 16,-12 1-1,0-12-15,-12 11 16,-1-23-1,1-1-15,0-11 16,12-12 0,-1 0-16,25 0 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5.5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169 15 0,'0'0'15,"0"0"1,0 0-16,-12 11 16,12-11-1,-12 0-15,0 0 16,12 0-16,0 0 15,0 0 1,0-11-16,0-1 16,0 0-1,0 12-15,0 0 16,0 0-16,0 0 16,0 0-1,12 24-15,-12 23 16,-12 24-1,0 0-15,-12-11 16,-1-13 0,-11-11-16,0 11 15,36-47-15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5.7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0,'0'0'0,"0"0"16,12 0-16,1 0 15,11 0 1,12 0-16,-12 0 15,-24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38.0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50228D-C5F1-4DF5-BADD-3093C30C6A82}" emma:medium="tactile" emma:mode="ink">
          <msink:context xmlns:msink="http://schemas.microsoft.com/ink/2010/main" type="inkDrawing" rotatedBoundingBox="5002,10463 13318,10081 13323,10186 5007,10569" semanticType="underline" shapeName="Other">
            <msink:sourceLink direction="with" ref="{05ED073C-78CE-4D83-84F5-817B1DB11D52}"/>
            <msink:sourceLink direction="with" ref="{CD644A99-117A-40EA-8CB3-888FC0DD9C0D}"/>
            <msink:sourceLink direction="with" ref="{4715135D-EB1C-479D-AE78-9E8F56F7F7E1}"/>
          </msink:context>
        </emma:interpretation>
      </emma:emma>
    </inkml:annotationXML>
    <inkml:trace contextRef="#ctx0" brushRef="#br0">0 383 0,'0'0'15,"0"0"-15,0 0 32,12 0-32,11 0 15,13 0-15,11 0 16,47 0-1,47 0 1,354-35 0,-236 12-16,71-23 15,0 22 17,1001-80-32,-1107 104 31,565-34-31,-412 11 31,778 0-31,-1049 23 31,1142-35 1,-836 46-17,-164-11 1,70-23-1,-177 12 1,-47-1 0,-46 12-16,-13 0 15,-12 0 1,-23 0 0</inkml:trace>
  </inkml:traceGroup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6.2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0-1,24 0-15,0 12 16,-24-12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6.4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0,0 0-16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6.5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0-1,0 0-15,0 0 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7.00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169 119 0,'0'0'0,"0"0"16,0 0-16,-12 0 16,0 0-1,0 0-15,-1 0 16,1-12 0,0 0-16,0 0 15,0 0 1,12 0-16,0-11 15,0 11-15,0 0 16,12 0 0,-12 12-16,0 0 15,12 12 1,0 0-16,-12 11 16,0 25-1,-12-1-15,-12 25 16,0-13-16,0 0 15,0 1 17,24-60-32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7.41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12-16,0 24 15,0-1 1,0 1-16,0-1 15,0-11 1,0-12-16,0 0 16,0 0-1,0-12-15,0 0 16,0 0-16,12 0 16,12-24-1,13 0-15,11-11 16,0-1-1,1 24-15,-13 12 16,12 12-16,1 24 16,-13-1-1,-12 13-15,1 23 16,-25-71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9.0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311 0 0,'0'0'0,"0"0"15,12 12 1,12-1-16,12 25 16,0 11-1,0 1-15,-12 23 16,-24-12-1,-12-11-15,-24 11 16,-36 13-16,-11-13 16,-37 0-1,36-35-15,12-12 16,72-12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9.2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145 0 0,'0'0'16,"0"35"-16,0 48 15,0 12 1,-12 0-16,-12 48 16,0-1-1,-13-23-15,13-48 16,0 12-16,24-83 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9.5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266 0 0,'0'0'15,"0"0"-15,-12 24 16,-13 12-1,-11-1-15,-24 1 16,-13-1 0,13 1-16,60-36 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00.0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551 0 0,'0'0'0,"0"0"16,0 0-1,-24 12-15,-25 12 16,1-1-16,11 1 15,13 12 1,12-13-16,12 1 16,0 0-1,0-12-15,12 0 16,0 0 0,0-1-16,-12-11 15,0 0-15,0 0 16,0 0-1,-12-11-15,-12-1 16,-24-12 0,12 12-16,-1 12 15,1 12 1,0 0-16,-1 23 16,1 13-16,12 23 15,0 0 1,0 48-16,11 0 15,1-1 1,24-11-16,1-24 16,11 36-16,-24-119 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00.2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83 0,'0'0'0,"49"-11"15,96-25-15,24 0 16,-169 36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4:46.0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A314A2-2770-476F-A977-C0E53BF65C75}" emma:medium="tactile" emma:mode="ink">
          <msink:context xmlns:msink="http://schemas.microsoft.com/ink/2010/main" type="writingRegion" rotatedBoundingBox="1909,949 3193,949 3193,1850 1909,1850"/>
        </emma:interpretation>
      </emma:emma>
    </inkml:annotationXML>
    <inkml:traceGroup>
      <inkml:annotationXML>
        <emma:emma xmlns:emma="http://www.w3.org/2003/04/emma" version="1.0">
          <emma:interpretation id="{45F41EE5-5369-4136-8B96-40E4F9C5F548}" emma:medium="tactile" emma:mode="ink">
            <msink:context xmlns:msink="http://schemas.microsoft.com/ink/2010/main" type="paragraph" rotatedBoundingBox="1909,949 3193,949 3193,1850 1909,1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F46377-0996-470A-80E0-736B8564EC50}" emma:medium="tactile" emma:mode="ink">
              <msink:context xmlns:msink="http://schemas.microsoft.com/ink/2010/main" type="line" rotatedBoundingBox="1909,949 3193,949 3193,1850 1909,1850"/>
            </emma:interpretation>
          </emma:emma>
        </inkml:annotationXML>
        <inkml:traceGroup>
          <inkml:annotationXML>
            <emma:emma xmlns:emma="http://www.w3.org/2003/04/emma" version="1.0">
              <emma:interpretation id="{AA41F33C-DB0C-4D14-9A01-19B489F702A5}" emma:medium="tactile" emma:mode="ink">
                <msink:context xmlns:msink="http://schemas.microsoft.com/ink/2010/main" type="inkWord" rotatedBoundingBox="1909,949 3193,949 3193,1850 1909,1850"/>
              </emma:interpretation>
            </emma:emma>
          </inkml:annotationXML>
          <inkml:trace contextRef="#ctx0" brushRef="#br0">94-4865 0,'0'0'0,"0"0"16,0 0-16,0 11 16,0 12-1,0 24-15,0 10 16,-12 1 0,-11 23-16,-1 0 15,1 0 1,-1 0-16,12-12 15,1-23-15,-1-11 16,0-12 0,12 0-16,0 0 15,0-11 1,0-1-16,0 1 16,12-1-16,11 1 15,13 11 1,23-11-16,11-1 15,1-11 1,-12 0-16,0-11 16,-12-1-1,12 1-15,-59 11 16</inkml:trace>
          <inkml:trace contextRef="#ctx0" brushRef="#br0" timeOffset="409.1359">671-4253 0,'0'0'0,"0"0"16,0 0-1,0 0-15,12 0 16,0 0-1,23 0-15,12 0 16,0-11-16,-11 11 16,-1-12-1,0 12-15,13 0 16,-13 0 0,0 0-16,-35 0 15</inkml:trace>
          <inkml:trace contextRef="#ctx0" brushRef="#br0" timeOffset="719.194">907-3975 0,'0'0'0,"0"0"16,0 0-16,0 0 15,12 0 1,-1 0-16,13 0 16,11 11-1,1-11-15,-1 0 16,12 0-1,12 0-15,0 0 16,-59 0 0</inkml:trace>
        </inkml:traceGroup>
      </inkml:traceGroup>
    </inkml:traceGroup>
  </inkml:traceGroup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00.6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0,'0'0'16,"0"0"0,0 0-16,0 0 15,0 0-15,0 0 16,12 24-1,-12-24-15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00.7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 1,0 0-16,0 0 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0.9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521 262 0,'0'0'0,"0"0"0,12-12 16,1 0 0,-1-12-16,0 0 15,-12-11 1,0 11-16,-12-11 16,-13-1-1,1 12-15,0 0 16,-12 13-16,-13 11 15,1 11 1,-37 37-16,-11 23 16,35-12-1,13 1-15,11-1 16,13 12 0,24-23-1,12-24 1,13-13-16,11-11 15,0-11-15,12-13 16,1 0 0,-1-12-16,-11 1 15,-1-13 1,0 1-16,0-1 16,-11 25-1,-13 11-15,0 0 16,-12 12-16,0 0 15,12 24 1,0 11-16,0 37 16,0 22-1,12-10-15,1-13 16,11 0-16,-36-71 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1.76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95 0,'0'0'15,"0"0"-15,12-12 16,12 0 0,1-12-16,-1 1 15,0 11 1,0 0-16,-12 12 15,-12 0 1,0 12-16,0 23 16,-12 13-16,0 11 15,0-11 1,0-1-16,0-11 16,0-1-1,12-11-15,0-12 16,12 0-16,0 0 15,0-12 1,12 0-16,24-12 16,-48 12-1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1.9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2.4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0 155 0,'0'0'0,"12"-12"16,24-11-16,12-13 16,1 0-1,-13 13-15,0 11 16,-11 0-16,-1 12 16,0 12-1,-12 11-15,12 13 16,0 23-1,1 13-15,-13 34 16,0-11 0,0 0-16,0-12 15,-12 0 1,0-11-16,0-13 16,-12-12-16,0-11 15,-12 0 1,-13-13-16,1-11 15,-12-12 1,-1-12-16,1-11 16,12-13-16,-1 12 15,13 1 1,12-13-16,12-23 16,24-13-1,-24 72-15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2.6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4.8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92 59 0,'0'0'0,"0"0"15,0-12 1,0 0-16,0 1 16,0-1-1,0 0-15,0 12 16,0 0-1,0 0-15,-12 35 16,-12 25-16,0 11 16,0 24-1,12 0 17,60 95-32,-12-119 15,-12-24-15,25 1 16,-49-48-1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5.36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96 0,'0'0'16,"0"0"-1,0 0-15,0 0 16,12-12-16,12 0 15,24-24 1,1 13-16,-1 11 16,-12 12-1,1 12-15,-13 23 16,0 13-16,-12-1 16,-12 1-1,-12-1-15,-24 1 16,-13 11-1,13-23-15,12-13 16,12-11 0,0 12-16,0-12 15,12-12-15,0 0 16,12 0 0,24 12-16,12-12 15,13 0 1,-13 0-16,13 0 15,-1 12-15,-60-12 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5.6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0,'0'0'0,"0"0"16,25 12-1,23 24-15,12 11 16,25 48-1,-12-12-15,-25-11 16,-24-1 0,-12 24-16,-24 12 15,-24-1-15,-12-11 16,-1 12 0,49-107-16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8:09.8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7A3E09-68B7-4D01-B668-897B55A856E7}" emma:medium="tactile" emma:mode="ink">
          <msink:context xmlns:msink="http://schemas.microsoft.com/ink/2010/main" type="writingRegion" rotatedBoundingBox="20428,93 27345,134 27340,889 20424,848"/>
        </emma:interpretation>
      </emma:emma>
    </inkml:annotationXML>
    <inkml:traceGroup>
      <inkml:annotationXML>
        <emma:emma xmlns:emma="http://www.w3.org/2003/04/emma" version="1.0">
          <emma:interpretation id="{91F7764E-215B-409E-B7F7-8E13CDE190FF}" emma:medium="tactile" emma:mode="ink">
            <msink:context xmlns:msink="http://schemas.microsoft.com/ink/2010/main" type="paragraph" rotatedBoundingBox="20428,93 27345,134 27340,889 20424,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99C5C-8816-436C-9BCC-0552DE9A65CA}" emma:medium="tactile" emma:mode="ink">
              <msink:context xmlns:msink="http://schemas.microsoft.com/ink/2010/main" type="line" rotatedBoundingBox="20428,93 27345,134 27340,889 20424,848"/>
            </emma:interpretation>
          </emma:emma>
        </inkml:annotationXML>
        <inkml:traceGroup>
          <inkml:annotationXML>
            <emma:emma xmlns:emma="http://www.w3.org/2003/04/emma" version="1.0">
              <emma:interpretation id="{8C9D76F8-77F2-412B-9F7C-188C5F942913}" emma:medium="tactile" emma:mode="ink">
                <msink:context xmlns:msink="http://schemas.microsoft.com/ink/2010/main" type="inkWord" rotatedBoundingBox="20428,173 21726,180 21721,856 20424,848">
                  <msink:destinationLink direction="with" ref="{309BF6E1-3A17-4C33-A96B-A10DA0342153}"/>
                </msink:context>
              </emma:interpretation>
            </emma:emma>
          </inkml:annotationXML>
          <inkml:trace contextRef="#ctx0" brushRef="#br0">19731-5409 0,'0'0'0,"0"0"16,0 0-1,0 12-15,12 34 16,-12 0 0,0 12-16,0 0 15,0 11-15,0-11 16,0-12 0,11 12-1,-11-58 1</inkml:trace>
          <inkml:trace contextRef="#ctx0" brushRef="#br0" timeOffset="-358.2759">18588-5640 0,'0'0'15,"0"0"-15,0 0 16,0 0 0,0 0-16,0 0 15,0 0 17,0 0-32,0 0 15,0 0 1,0 0-16,0 0 15,0 0-15,0 0 16,0 0 15,0 0-31,0 0 16,0 0 0,0 0-16,0 0 15,0 0 1,0 0-16,0 0 31,0 0-15,-12 12-16,1-1 31,-13 24-31,1 11 16,-1 1-16,0 10 15,13-10 1,11-1-1,11-12 1,1 1-16,0-12 16,12 0-1,11-11-15,47-12 32,13-12-32,-25 12 15,-23 12 1,-11 11-16,-1-11 15,0-1 1,13 1 0,-1-1-16,12-11 15,-1-11 1,1-12 0,0-47-1,-35 1 1,-36 11-1,-12 12 1,1 11-16,-1 1 16,1 10-16,-1 1 31,1 12-15,11 11-16,12 0 15</inkml:trace>
        </inkml:traceGroup>
        <inkml:traceGroup>
          <inkml:annotationXML>
            <emma:emma xmlns:emma="http://www.w3.org/2003/04/emma" version="1.0">
              <emma:interpretation id="{26AB822F-6363-4152-ACAC-D0F67DB76ACF}" emma:medium="tactile" emma:mode="ink">
                <msink:context xmlns:msink="http://schemas.microsoft.com/ink/2010/main" type="inkWord" rotatedBoundingBox="26011,127 27345,134 27341,821 26007,813"/>
              </emma:interpretation>
            </emma:emma>
          </inkml:annotationXML>
          <inkml:trace contextRef="#ctx0" brushRef="#br0" timeOffset="13479.0944">24207-5686 0,'0'0'16,"0"0"-16,0 0 15,0 0-15,0 0 16,0 0 0,0 0-16,0 0 15,0 0 1,0 0-16,0 0 16,0 0-1,0 0-15,0 0 16,0 0-1,0 0 1,0 0-16,0 0 31,0 0-15,0 0 0,0 0-1,0 0-15,0 0 16,0 0-1,0 0-15,0 0 16,-12 12 0,1-1-16,-1 12 15,-12 12 1,1 11-16,-1 0 16,-11 12-16,11 0 31,24 0-31,0-12 15,12-23 1,0-11-16,11-1 31,13 1-31,-13-1 16,1 1 15,47 11-31,-13-11 31,13-1-15,-12-11-16,-12 0 16,-12-11-16,-11-1 15,0 0 1,-1-11-16,1-11 16,-13-13-1,1 1 1,-24 0-1,1 11-15,-1 1 32,0 11-17,0-1-15,12 13 32,0 11-32</inkml:trace>
          <inkml:trace contextRef="#ctx0" brushRef="#br0" timeOffset="13964.978">24867-5339 0,'0'0'16,"12"0"0,23 0-1,0 0-15,12-12 16,-11 1 0,-1 11-16,-11 0 15,11 23 1,0 35-1,-23-12 1,0 0 15,-24 12-31,0-12 16,-11-11-16,11-12 31,12-23-15,0 0-1,24 11 1,11-11 0,36 0-16,46 23 15,-117-23 1</inkml:trace>
        </inkml:traceGroup>
      </inkml:traceGroup>
    </inkml:traceGroup>
  </inkml:traceGroup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6.5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27 0,'0'0'16,"0"0"-1,0 0-15,0 0 16,0 0 0,12 0-16,24-12 15,0 12-15,25-12 16,-1 12-1,13 0-15,-13 0 16,-11 0 0,-1 0-16,-24 0 15,0 0-15,-24 0 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6.7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 0,'0'0'16,"0"0"-1,0 0-15,12 0 16,36 0-1,37-12-15,12 12 16,-13 0-16,-11 0 16,-12 0-1,-13 0-15,-48 0 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7.8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374 213 0,'0'0'0,"0"0"15,0 0 1,12-12-16,0 1 16,0-1-1,0 0-15,0-12 16,-12 0-16,0-11 15,-12-1 1,-12 12-16,-12 13 16,-13-1-16,1 12 15,0 12 1,-1 11-16,1 13 16,12 0-1,-1-1-15,13 1 16,12-1-1,0 13-15,12-13 16,12 1-16,0-12 16,12-12-1,13-1-15,11-11 16,0-11 0,1-13-16,-1 0 15,-12-11-15,1 11 16,-13-12-1,0 12-15,-12 13 16,0-1 0,0 0-16,-12 12 15,0 0 1,12 12-16,0 0 16,13 23-16,11 25 15,0-1 1,13 0-16,11 1 15,-60-60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8.9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59 0,'0'0'16,"0"0"-16,12-12 16,12 0-1,0 1-15,0-1 16,0 0-16,-12 12 16,1 0-1,-13 0-15,0 12 16,-13 23-1,1 13-15,-12 11 16,0-11 0,0-1-16,12-11 15,0-1-15,0 1 16,12-12 0,12-1-16,0-11 15,0 0 1,12 0-16,24-12 15,25-12-15,-13 0 16,-60 12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9.1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15,12 0 1,-12 0-16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19.9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169 119 0,'0'0'16,"0"0"-16,12-12 16,0 0-1,12-11-15,13-1 16,-1 0-16,-12 12 15,0 0 1,-12 12-16,0 0 16,1 24-1,-1 12-15,0-1 16,0 13 0,0 11-16,0 24 15,12 24-15,0 0 16,-12-24-1,1 12-15,-13-24 16,0 12 0,-13-12-16,-11 0 15,-12 1-15,0-13 16,-1-23 0,-11-13-16,0-11 15,-13-12 1,1-12-16,-1-23 15,13-13 1,24 1-16,12-13 16,24-23-16,24-12 15,0 0 1,13 12-16,-49 83 16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20.1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21.77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159 0 0,'0'0'0,"0"0"16,0 0-16,0 0 15,0 0 1,0 0-16,-12 0 16,-1 24-16,-11 12 15,-12 11 1,0 1-16,11 11 16,13 12-1,12 12-15,12 0 16,1-23-1,11-13-15,24 1 16,1-13-16,11-11 16,13 0-1,-73-24-15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22.0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0,'0'0'15,"0"0"1,12 12-16,12 12 16,13 12-16,-1 11 15,-12 1 1,13 23-16,-1 0 16,0 0-1,-12-11-15,-24-60 16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22.4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0,'0'0'0,"24"24"16,37 35-16,11 13 15,1-1 1,-25-12-16,1 12 16,-13 0-16,-24 1 15,-12-1 1,-12-12-16,-24 1 16,-37 11-1,73-71-15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8:22.1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50D4A1-36A4-4A0F-8F0C-D07E6360D8ED}" emma:medium="tactile" emma:mode="ink">
          <msink:context xmlns:msink="http://schemas.microsoft.com/ink/2010/main" type="inkDrawing" rotatedBoundingBox="25562,1342 27835,1322 27836,1345 25563,1365" shapeName="Other"/>
        </emma:interpretation>
      </emma:emma>
    </inkml:annotationXML>
    <inkml:trace contextRef="#ctx0" brushRef="#br0">23595-4472 0,'0'0'16,"70"0"0,72 11-1,70-11 1,0 0-16,-47 0 16,-24 0-1,0 0-15,48 0 16,-24 0-1,141-11 1,-141 11-16,-59 0 31,-12-12-15,-35 12-16,-12 0 16,-23 0-16,11 0 31,-35 0-16</inkml:trace>
  </inkml:traceGroup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23.1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25 0,'0'0'16,"0"0"-16,12 0 15,24 0 1,37 0-16,0 0 15,23-12-15,49 0 16,-24 12 0,-121 0-16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0.7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643 102 0,'0'0'0,"0"0"15,0 0-15,0-12 16,0 0-1,-12 0-15,-12-11 16,-13-1 0,-11 12-16,-25 0 15,1 24-15,-1 0 16,1 23 0,-1 37-16,0 11 15,25-12 1,24-12-16,12-11 15,12-1-15,12-11 16,0-12 0,12-13-16,25 1 15,11-12 1,13-12-16,-1-23 16,1-13-1,-13-11-15,-11 0 16,-13-1-16,-12 25 15,0-1 1,-12 12-16,0 13 16,1-1-1,-13 12-15,0 0 16,0 0-16,12 23 16,0 49-1,12 11-15,0 12 16,25-24-1,47 24-15,-96-95 16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3.57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0-15,0 0 16,0 0-16,0 0 15,0 0 1,12 12-16,0 12 16,1 23-1,-1 13-15,12 11 16,-12-12-16,0 36 16,0-12-1,0 0-15,-12-83 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5.3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62 119 0,'0'0'15,"0"0"-15,0 0 16,0 0 0,12-12-16,24 0 15,0-11 1,13-1-16,-13 0 16,0 12-16,1 0 15,-13 12 1,-12 0-16,0 0 15,0 12 1,12 12-16,-12 12 16,1 11-16,-1 36 15,0 24 1,0 0-16,0-12 16,0-12-1,-12-12-15,0 12 16,0-12-16,0 0 15,-12-23 1,-12-1-16,-13-11 16,-11 0-1,0-13-15,-1-11 16,1-12 0,12-12-16,-13-11 15,1-25-15,12 1 16,11-1-1,13 1-15,12-1 16,12-11 0,1-12-16,-13 71 15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5.6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0,'0'0'0,"0"0"15,12 12 1,-12-12-16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7.6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326 0 0,'0'0'0,"0"0"16,0 0 0,0 0-16,0 12 15,-12 0-15,-13 12 16,1 11 0,-36 36-16,-13 24 15,13 12 1,11-12-16,25-24 15,24-11-15,24-1 16,13 0 0,11-11-16,0-13 15,13-11 1,11 0-16,25 0 16,-97-24-1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8.0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15,0 0-15,0 12 16,0 23 0,0 36-16,0 24 15,0 0 1,12 0-16,-12-24 16,12-11-16,0-13 15,-12-47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8.38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0,'0'0'16,"0"0"-16,12 0 15,24 12-15,37 12 16,11 23 0,-11 12-16,0 13 15,-13 11 1,-24 0-16,-24-12 15,-24 0-15,-24-12 16,-24 1 0,60-60-16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39.3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0-16,0 0 15,0 0 1,0 0-16,0 0 16,0 0-1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0.37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41 0,'0'0'16,"0"0"-1,0 0-15,0 0 16,0 0 0,0 0-16,0 0 15,12 0 1,12 0-16,0 0 16,0 0-16,13 0 15,-1 0 1,12 0-16,1 0 15,35-12 1,1 12-16,0 0 16,-13 0-16,-11 0 15,11 0 1,1 0-16,24-12 16,24 12-1,-25 0-15,-11 0 16,-12 0-16,23 0 15,1 0 1,24 0-16,-12 0 16,-24 0-1,-13 0-15,13 0 16,-1 0 0,13 0-16,0 0 15,-12 0-15,-25 0 16,1 0-1,-13 12-15,0-12 16,-11 12 0,-37-12-16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5:16.3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F7DFFA-46F5-422F-A228-3173C3586050}" emma:medium="tactile" emma:mode="ink">
          <msink:context xmlns:msink="http://schemas.microsoft.com/ink/2010/main" type="writingRegion" rotatedBoundingBox="1364,4411 6034,3028 6792,5588 2122,6972"/>
        </emma:interpretation>
      </emma:emma>
    </inkml:annotationXML>
    <inkml:traceGroup>
      <inkml:annotationXML>
        <emma:emma xmlns:emma="http://www.w3.org/2003/04/emma" version="1.0">
          <emma:interpretation id="{4EE0CF36-1FAF-42FC-8FFC-36F9E0A4AD47}" emma:medium="tactile" emma:mode="ink">
            <msink:context xmlns:msink="http://schemas.microsoft.com/ink/2010/main" type="paragraph" rotatedBoundingBox="1572,4238 3507,4153 3567,5506 1632,5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75EA2-CDC6-420D-9A5C-0803E7F5695B}" emma:medium="tactile" emma:mode="ink">
              <msink:context xmlns:msink="http://schemas.microsoft.com/ink/2010/main" type="line" rotatedBoundingBox="1572,4238 3507,4153 3567,5506 1632,5591"/>
            </emma:interpretation>
          </emma:emma>
        </inkml:annotationXML>
        <inkml:traceGroup>
          <inkml:annotationXML>
            <emma:emma xmlns:emma="http://www.w3.org/2003/04/emma" version="1.0">
              <emma:interpretation id="{90333000-404E-41BF-BC8D-3414976AEEEA}" emma:medium="tactile" emma:mode="ink">
                <msink:context xmlns:msink="http://schemas.microsoft.com/ink/2010/main" type="inkWord" rotatedBoundingBox="1572,4238 3507,4153 3567,5506 1632,5591"/>
              </emma:interpretation>
            </emma:emma>
          </inkml:annotationXML>
          <inkml:trace contextRef="#ctx0" brushRef="#br0">47-1595 0,'0'0'0,"0"0"16,0 0-1,0 0-15,0 12 16,0 46 0,12 46-1,11 57 16,36 82-31,-35-127 32,-1-47-32,-11-34 15,0-12 1,-12-12 0,0 1-1,-12 0-15,0-12 16,-23 0-1,-12-24 1,12 13 0,-1-1-16,-11 1 15,-12 11 17,-82 58-32,82-24 15,12-11 1,23 0-16,12-11 15,12 0 1,24-1 0,23 1-16,36-12 31,82 0-31,-48-12 16,-117 12-1</inkml:trace>
          <inkml:trace contextRef="#ctx0" brushRef="#br0" timeOffset="517.5604">601-1537 0,'0'0'16,"0"0"0,11 0-16,13 12 15,-12 22 1,0 36-16,-12-1 15,-24 12 1,-11 58 0,11-47 15,1-11-31,11-35 16,12-23 15,23 0-31,24-11 15,24-1 1,23-22 0,12-12-16,-35 11 15,-12 1 1,-12 22 0,-47-11 15</inkml:trace>
          <inkml:trace contextRef="#ctx0" brushRef="#br0" timeOffset="895.2897">-141-231 0,'0'0'32,"117"-12"-32,1 1 15,-12-1 1,-12 1-16,24-1 15,24-11 1,22-12 0,119-22-1,-94 22-15,-48 0 16,-35 12 0,0 0-1,-59 23 1,-47 0-1</inkml:trace>
        </inkml:traceGroup>
      </inkml:traceGroup>
    </inkml:traceGroup>
    <inkml:traceGroup>
      <inkml:annotationXML>
        <emma:emma xmlns:emma="http://www.w3.org/2003/04/emma" version="1.0">
          <emma:interpretation id="{79679E0D-8532-40A8-BB9C-35930CBA8778}" emma:medium="tactile" emma:mode="ink">
            <msink:context xmlns:msink="http://schemas.microsoft.com/ink/2010/main" type="paragraph" rotatedBoundingBox="1834,6000 6504,4616 6792,5588 2122,6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30052A-BBB5-4799-90B1-8561F0443279}" emma:medium="tactile" emma:mode="ink">
              <msink:context xmlns:msink="http://schemas.microsoft.com/ink/2010/main" type="line" rotatedBoundingBox="1834,6000 6504,4616 6792,5588 2122,6972"/>
            </emma:interpretation>
          </emma:emma>
        </inkml:annotationXML>
        <inkml:traceGroup>
          <inkml:annotationXML>
            <emma:emma xmlns:emma="http://www.w3.org/2003/04/emma" version="1.0">
              <emma:interpretation id="{0408EF79-3D53-424B-B9DA-AA0BC3763BF2}" emma:medium="tactile" emma:mode="ink">
                <msink:context xmlns:msink="http://schemas.microsoft.com/ink/2010/main" type="inkWord" rotatedBoundingBox="1834,6000 3455,5520 3705,6364 2084,6844"/>
              </emma:interpretation>
            </emma:emma>
          </inkml:annotationXML>
          <inkml:trace contextRef="#ctx0" brushRef="#br0" timeOffset="1564.9623">495 0 0,'0'12'0,"11"46"16,1 46-1,0-12-15,0-11 16,-12 0 0,0-12-16,0-11 15,-12-23 1,0-12 0,0-12-1,1-11 1,-1-11-1,0-1-15,0 1 32,-23-24-17,-12 12-15,0 0 32,-59 11-17,35 24 1,-11 22-1,34 1 1,25 0 0,23-12-1,23 0-15,13-12 16,58-11 0,36-34-1,-36 11 1,0 0-16,-23-1 15,-24 13 1,-47 11 0</inkml:trace>
          <inkml:trace contextRef="#ctx0" brushRef="#br0" timeOffset="2071.6229">1461 393 0,'0'0'16,"0"0"-1,-12 12-15,0-12 16,-23 0-16,-1 0 16,1-12-1,0 1-15,-1-1 31,1 0-15,0 1 0,11 22-16,0 1 15,-11 11 1,23 0-16,1 0 16,11 0 15,47 35-31,35-23 15,36-24 1,-24 1-16,24-12 16,23-12-1,-141 12-15</inkml:trace>
          <inkml:trace contextRef="#ctx0" brushRef="#br0" timeOffset="3987.675">1602 93 0,'0'0'16,"0"0"-16,0 0 16,0 11-1,0 1-15,0 22 16,0 13 0,0-1-1,0-11 1,0-12-1,0-12 17,-12 1-32,12-12 15,0 0 1,-12 0 0,1 0-1,-13 0 1,-35 11-1,0 1-15,12-1 16,0 1 0,12 0-16,11-1 31,24-11 0</inkml:trace>
        </inkml:traceGroup>
        <inkml:traceGroup>
          <inkml:annotationXML>
            <emma:emma xmlns:emma="http://www.w3.org/2003/04/emma" version="1.0">
              <emma:interpretation id="{37A77583-396B-4C86-B5BD-FD02F2538826}" emma:medium="tactile" emma:mode="ink">
                <msink:context xmlns:msink="http://schemas.microsoft.com/ink/2010/main" type="inkWord" rotatedBoundingBox="4171,5375 6523,4678 6792,5588 4440,6285"/>
              </emma:interpretation>
            </emma:emma>
          </inkml:annotationXML>
          <inkml:trace contextRef="#ctx0" brushRef="#br0" timeOffset="2521.5574">2203-439 0,'0'0'31,"0"0"-31,0 0 16,11 0-1,37 0-15,34-12 16,-11 1 0,11-1-1,-23 12 17,-59 0-32</inkml:trace>
          <inkml:trace contextRef="#ctx0" brushRef="#br0" timeOffset="2674.6587">2285-173 0,'189'-58'16,"-48"23"-1,0 12-15,-23-11 16,-47 22-16,-71 12 16</inkml:trace>
          <inkml:trace contextRef="#ctx0" brushRef="#br0" timeOffset="3051.0016">3074-601 0,'0'0'0,"12"12"16,12 11-16,11 0 15,12 0 1,0-23-1,0-11 1,-11-1-16,-13 0 16,-11 1-16,-12-1 15,0 1 1,-12-1-16,-23 1 16,-12-1-1,-12 12 1,24 12-1,23-1-15,12-11 16,0 0 0</inkml:trace>
          <inkml:trace contextRef="#ctx0" brushRef="#br0" timeOffset="5378.4416">3805-208 0,'11'0'0,"37"-11"16,81-24-1,1 0-15,-24 1 16,0-1 0,-12 12-1,-94 23 1</inkml:trace>
          <inkml:trace contextRef="#ctx0" brushRef="#br0" timeOffset="5135.5418">3793-589 0,'0'0'15,"0"0"-15,0 0 16,0 0-1,12 0-15,23 0 16,24 0-16,35 0 16,24-12-1,0 1 1,-24 11 0,0-12-16,-23 12 15,-71 0 1</inkml:trace>
          <inkml:trace contextRef="#ctx0" brushRef="#br0" timeOffset="5763.2163">4099-855 0,'0'0'0,"0"0"16,0 0 0,12 23-16,23 12 15,24-1 1,12 1 0,47 11-1,11-11 1,-23 0-1,-47-12-15,-23 0 32,-25 35-32,-34 11 15,-24 23 1,-12-22-16,0-12 16,12-1-1,0-10 1,47-47-1</inkml:trace>
        </inkml:traceGroup>
      </inkml:traceGroup>
    </inkml:traceGroup>
  </inkml:traceGroup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2.6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265 323 0,'0'0'16,"0"0"-16,12-12 15,0 0 1,0-12-16,0-11 15,0-13 1,-12-11-16,0 12 16,-12 11-16,0 12 15,-12 12 1,0 0-16,-13 12 16,-11 24-1,0 12-15,-1-1 16,13 1-1,12 11-15,12-11 16,12 0-16,12-1 16,0-11-1,12-12-15,0 0 16,1 0 0,11-12-16,-12 0 15,0 0-15,0-12 16,1 0-1,-1-12-15,-12 0 16,0 1 0,0-1-16,0 0 15,0 12 1,-12 0-16,0 12 16,0 0-16,0 0 15,0 0 1,12 12-16,0 0 15,1 24 1,11 23-16,12 12 16,12 12-16,-48-83 15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3.8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47 0,'0'0'0,"0"0"16,0 0-1,24-12-15,1 0 16,11 0-16,-12 12 16,0-11-1,0 11-15,-11 0 16,-1 0 0,0 0-16,-12 0 15,0 0 1,0 11-16,-12 13 15,0 0-15,-13 23 16,1-11 0,12 0-16,0-13 15,0 1 1,12 0-16,0 0 16,12-1-16,12 1 15,12 0 1,1-12-16,11-1 15,1-11 1,11 0-16,0 0 16,-60 0-16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4.06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6.7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0-1,0 0-15,0 0 16,0 0-16,0 0 16,0 0-1,0 0-15,0 0 16,0 0 0,0 0-16,0 0 15,0 0 1,0 0-16,0 0 15,12 12-15,0 11 16,0 48 0,24 48-16,1 0 15,-13-24 1,-24-95-16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0.9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158 0 0,'0'0'0,"0"0"0,0 0 15,0 0-15,0 0 16,0 0-1,0 0-15,-12 24 16,-12 0 0,-12 23-16,-1 12 15,13-11-15,12-1 16,0 1 0,12-1-16,12 13 15,0-13 1,12 1-16,1-13 15,11-11 1,0 0-16,-36-24 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1.3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0,'0'0'16,"0"0"-1,0 0-15,13 24 16,11 35 0,0 0-16,-12-11 15,0 11-15,0-11 16,0 11 0,0-12-16,-12-47 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1.6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0,'0'0'16,"0"0"-1,12 12-15,25 35 16,-1 13-16,12 23 16,-11 0-1,-13 0-15,-12 12 16,-24 12-1,12-107-15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3.9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197 286 0,'0'0'16,"0"0"-16,0-12 15,12 1 1,0-1-16,1-12 15,-1-12-15,0 1 16,-12-1 0,0 1-16,0 11 15,-12 0 1,0 0-16,-1 13 16,1 11-16,-12 0 15,-12 11 1,0 13-16,-1 12 15,1 11 1,12-11-16,12-1 16,12 13-1,0-1-15,12-23 16,0 0-16,0-12 16,0-12-1,12 0-15,13-12 16,-1-12-1,0-12-15,0 1 16,1-13-16,-13 13 16,-12-1-1,0 12-15,0 13 16,-12-1 0,0 12-16,0 0 15,0 0 1,0 12-16,0 23 15,0 36-15,12 1 16,13 11 0,23 0-16,0-24 15,-48-59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5.7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146 0 0,'0'0'16,"0"0"-16,0 0 15,0 0 1,0 0-16,-12 0 15,-12 12 1,0 0-16,0 0 16,12 12-16,-13-1 15,13 13 1,0 11-16,12-11 16,12 0-1,13-13 1,35 13-1,-60-36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6.2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 1,0 0-16,0 0 15,0 0 1,0 0-16,0 0 16,0 12-16,0 12 15,0 11 1,12 13-16,-12-1 16,12-11-1,-12 0-15,0-13 16,0-23-16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5:09.9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3656E6-0E7D-4A94-B619-31DA0670B0C3}" emma:medium="tactile" emma:mode="ink">
          <msink:context xmlns:msink="http://schemas.microsoft.com/ink/2010/main" type="writingRegion" rotatedBoundingBox="19649,13319 1853,12970 2104,187 19899,535"/>
        </emma:interpretation>
      </emma:emma>
    </inkml:annotationXML>
    <inkml:traceGroup>
      <inkml:annotationXML>
        <emma:emma xmlns:emma="http://www.w3.org/2003/04/emma" version="1.0">
          <emma:interpretation id="{D57CAB16-D225-4915-B5A0-A8EA557E36D0}" emma:medium="tactile" emma:mode="ink">
            <msink:context xmlns:msink="http://schemas.microsoft.com/ink/2010/main" type="paragraph" rotatedBoundingBox="19641,13366 14448,13205 14492,11805 19684,11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6FDAC5-4CA9-4CDC-82D6-6ABCB1552B6A}" emma:medium="tactile" emma:mode="ink">
              <msink:context xmlns:msink="http://schemas.microsoft.com/ink/2010/main" type="line" rotatedBoundingBox="19641,13366 14448,13205 14492,11805 19684,11966"/>
            </emma:interpretation>
          </emma:emma>
        </inkml:annotationXML>
        <inkml:traceGroup>
          <inkml:annotationXML>
            <emma:emma xmlns:emma="http://www.w3.org/2003/04/emma" version="1.0">
              <emma:interpretation id="{89226B36-6972-4789-B6EB-86ECE807F53E}" emma:medium="tactile" emma:mode="ink">
                <msink:context xmlns:msink="http://schemas.microsoft.com/ink/2010/main" type="inkWord" rotatedBoundingBox="19646,13194 17160,13117 17198,11889 19684,11966"/>
              </emma:interpretation>
            </emma:emma>
          </inkml:annotationXML>
          <inkml:trace contextRef="#ctx0" brushRef="#br0">12145 3978 0,'0'0'0,"0"0"16,0 0-1,0 0-15,0 11 16,-24 12-16,1 12 15,-24 11 1,-12 12-16,0 23 16,0-23-1,12-12-15,-12 12 16,59-58 0</inkml:trace>
          <inkml:trace contextRef="#ctx0" brushRef="#br0" timeOffset="415.3148">11391 4324 0,'0'0'0,"0"0"16,0 0-16,0 0 15,0 0 1,0 0-16,0 0 15,0 0-15,0 0 16,-12-11 0,12-1-16,0 1 15,0-1 1,0 1-16,0-12 16,12-1-1,0 1-15,0 0 16,-1 12-16,1 11 15,-12 0 1,0 0-16,0 0 16,-12 11-1,1 12-15,-25 35 16,-11-12 0,-12 1-16,0-1 15,0-12-15,59-34 16</inkml:trace>
          <inkml:trace contextRef="#ctx0" brushRef="#br0" timeOffset="908.0006">11721 3643 0,'0'0'16,"0"0"-16,-12 23 16,-23 11-16,-12 1 15,0-12 1,-1 0-16,1 0 16,12-11-1,11-12-15,1 0 16,11 0-1,0 0-15,12 0 16,0 0-16,0 0 16,-11 12-1,-1 11-15,-12 11 16,-23 24-16,-12 0 16,-23 0-1,11-12-15,0-23 16,12 0-1,12-11-15,12-12 16,0 0 0,11-12-16,12-11 15,1-23 1,22-12-16,13 0 16,11 0-16,12 24 15,-47 34 1</inkml:trace>
          <inkml:trace contextRef="#ctx0" brushRef="#br0" timeOffset="1155.1516">11262 3515 0,'0'0'15,"0"-23"-15,11-11 16,1-24-16,0 12 15,0-1 1,-12 13-16,0 11 16,-12 0-1,0 11-15,0 0 16,1 12 0,-1 12-16,-12 23 15,24-35-15</inkml:trace>
          <inkml:trace contextRef="#ctx0" brushRef="#br0" timeOffset="3619.1681">10213 3885 0,'0'0'16,"0"0"-16,0 0 15,0 0-15,0 0 16,0 0-1,12 0-15,11 0 16,13 12 0,23 11-16,-12 0 15,12 12 1,-12-1-16,-12-10 16,-11-1-16,-12 0 15,-12 0 1,0 0-16,-24 0 15,-11 0 1,-24 0-16,12-11 16,-1-12-16,1 0 15,0-12 1,12 1-16,0-12 16,11 0-1,0-1-15,13-10 16,11-1-1,11 12-15,1-12 16,0 12-16,12 12 16,11 11-1,-12 0-15,1 11 16,0 12 0,-24-11-16,0 11 15,0 0-15,-12 0 16,0 0-1,-12 0-15,-11-11 16,-12 0 0,-12-12-16,-12-12 15,1 0 1,70 12-16</inkml:trace>
          <inkml:trace contextRef="#ctx0" brushRef="#br0" timeOffset="2387.0762">10331 3250 0,'0'0'15,"0"0"-15,0 0 16,0 0 0,-24 0-16,-11 0 15,-12 0 1,0 0-16,0 11 16,11 1-1,13-1-15,-1 1 16,12 11-16,1 0 15,11 0 1,0 12-16,11 0 16,-11-1-1,0 1-15,-11 0 16,-1-1 0,-12-11-16,-23 0 15,-12 1-15,12-13 16,0-11-1,12-11-15,-1-1 16,13-11 0,-1-23-16,24-1 15,12 1-15,12 0 16,34 0 0,-58 46-16</inkml:trace>
        </inkml:traceGroup>
        <inkml:traceGroup>
          <inkml:annotationXML>
            <emma:emma xmlns:emma="http://www.w3.org/2003/04/emma" version="1.0">
              <emma:interpretation id="{18462F20-FB81-4E53-BDAB-3E9B30D79874}" emma:medium="tactile" emma:mode="ink">
                <msink:context xmlns:msink="http://schemas.microsoft.com/ink/2010/main" type="inkWord" rotatedBoundingBox="16679,12714 16570,12710 16586,12205 16695,12208"/>
              </emma:interpretation>
            </emma:emma>
          </inkml:annotationXML>
          <inkml:trace contextRef="#ctx0" brushRef="#br0" timeOffset="4218.7823">9070 3469 0,'0'0'15,"0"0"1,0 0-16,12 23 16,0 0-1,0 24-15,11 22 16,-11 24-16,0-1 15,0-34 1,-12 0-16,-12-12 16,12-46-1</inkml:trace>
        </inkml:traceGroup>
        <inkml:traceGroup>
          <inkml:annotationXML>
            <emma:emma xmlns:emma="http://www.w3.org/2003/04/emma" version="1.0">
              <emma:interpretation id="{1C49AF4B-A8ED-4467-830F-84852E8885B2}" emma:medium="tactile" emma:mode="ink">
                <msink:context xmlns:msink="http://schemas.microsoft.com/ink/2010/main" type="inkWord" rotatedBoundingBox="16164,13258 14448,13205 14487,11948 16203,12001"/>
              </emma:interpretation>
            </emma:emma>
          </inkml:annotationXML>
          <inkml:trace contextRef="#ctx0" brushRef="#br0" timeOffset="4621.7795">8670 3828 0,'0'0'15,"0"0"-15,0 11 16,-12 1 0,0 11-16,-11 11 15,-1 1 1,13-23-16,-13-1 15,0 1-15,13-12 16,-13 0 0,0 0-16,1-12 15,-1-11 1,1 0-16,-1 0 16,12 0-1,1 11-15,-1 1 16,0 11-16,-11 0 15,-13 23 1,-11 0-16,-24 23 16,13-11-1,-1-1-15,-24 24 16,83-58-16</inkml:trace>
          <inkml:trace contextRef="#ctx0" brushRef="#br0" timeOffset="5046.0012">8175 3250 0,'0'0'16,"0"0"-1,0 11-15,0 59 16,-12 22-16,-11 0 16,-1 1-1,-11 23-15,11-24 16,24-92-1</inkml:trace>
          <inkml:trace contextRef="#ctx0" brushRef="#br0" timeOffset="4821.8609">7904 4486 0,'0'0'15,"0"0"1,0 0-16,36 0 15,11 0-15,-47 0 16</inkml:trace>
          <inkml:trace contextRef="#ctx0" brushRef="#br0" timeOffset="5649.2846">7810 3539 0,'0'0'15,"-35"0"-15,-36 23 16,0 0 0,12 0-16,24-12 15,0 1 1,11 0-16,12-1 16,12-11-16,0 0 15,0 0 1,12 12-16,12-1 15,-1 1 1,1-12-16,-1 0 16,-11 0-16,-12 0 15,0 0 1,0 0-16,-35 0 16,-12 0-1,0 11-15,0 1 16,11 0-1,1-1-15,11 1 16,13-1 0,-1 12-16,12 0 15,0 12-15,0 11 16,12-11 0,-12 0-16,0-1 15,-12-11 1,-12 1-16,-11-1 15,-24-12-15,-12-11 16,12-11 0,12-24-16,12-11 15,23-12 1,24 0-16,35 0 16,35-22-16,-82 80 15</inkml:trace>
        </inkml:traceGroup>
      </inkml:traceGroup>
    </inkml:traceGroup>
    <inkml:traceGroup>
      <inkml:annotationXML>
        <emma:emma xmlns:emma="http://www.w3.org/2003/04/emma" version="1.0">
          <emma:interpretation id="{5F36C99D-26F1-43D6-99D9-04E353EF8B05}" emma:medium="tactile" emma:mode="ink">
            <msink:context xmlns:msink="http://schemas.microsoft.com/ink/2010/main" type="paragraph" rotatedBoundingBox="18283,11666 1887,11411 1985,5110 18381,5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3E201-F752-488D-B58A-D30FCD0E6636}" emma:medium="tactile" emma:mode="ink">
              <msink:context xmlns:msink="http://schemas.microsoft.com/ink/2010/main" type="line" rotatedBoundingBox="18279,11726 1884,11405 1922,9464 18317,9785"/>
            </emma:interpretation>
          </emma:emma>
        </inkml:annotationXML>
        <inkml:traceGroup>
          <inkml:annotationXML>
            <emma:emma xmlns:emma="http://www.w3.org/2003/04/emma" version="1.0">
              <emma:interpretation id="{D8FE19C7-52B3-4FD7-A67E-B7F452C9E369}" emma:medium="tactile" emma:mode="ink">
                <msink:context xmlns:msink="http://schemas.microsoft.com/ink/2010/main" type="inkWord" rotatedBoundingBox="18287,11295 16808,11266 16824,10457 18303,10486"/>
              </emma:interpretation>
            </emma:emma>
          </inkml:annotationXML>
          <inkml:trace contextRef="#ctx0" brushRef="#br0" timeOffset="-37373.3229">10661 1759 0,'0'0'16,"0"0"-1,0 0-15,0 0 16,12 23 0,-1 0-16,1 12 15,12-1-15,-1 36 16,1-1-1,-12 24-15,-12-13 16,-12 1 0,0-23-16,-12 11 15,-11 1-15,-59 22 16,94-92 0</inkml:trace>
          <inkml:trace contextRef="#ctx0" brushRef="#br0" timeOffset="-36565.0745">9459 1724 0,'0'0'16,"0"0"-16,0 0 16,0 0-16,0 0 15,12 12 1,0-1-16,11 1 15,13 11 1,23 0-16,11 12 16,13-1-16,-1 1 15,-23-12 1,-12 0-16,-11-11 16,-13-1-1,1 1-15,-13 0 16,-11-12-1,-11 23-15,-25 0 16,-23 11-16,-23 13 16,-1-1-1,1 0-15,0 0 16,11 1 0,12-13-16,0-11 15,12 0 1,12 1-16,-1 10 15,36-34-15</inkml:trace>
        </inkml:traceGroup>
        <inkml:traceGroup>
          <inkml:annotationXML>
            <emma:emma xmlns:emma="http://www.w3.org/2003/04/emma" version="1.0">
              <emma:interpretation id="{36E0408E-EC11-43D7-B788-913A89DB5292}" emma:medium="tactile" emma:mode="ink">
                <msink:context xmlns:msink="http://schemas.microsoft.com/ink/2010/main" type="inkWord" rotatedBoundingBox="16157,11055 14040,11014 14054,10285 16171,10326"/>
              </emma:interpretation>
            </emma:emma>
          </inkml:annotationXML>
          <inkml:trace contextRef="#ctx0" brushRef="#br0" timeOffset="-35932.8582">8564 2314 0,'0'0'16,"0"0"-1,0 0-15,0 0 16,0 0-16,0 0 15,0 0 1,0 0-16,0 0 16,0 0-1,0-12-15,0 12 16,0 0 0,0-12-16,0 12 15,0 0-15,0 0 16,0 0-1,0 0-15,0 0 16,0 0 0,0 0-16,-12 0 15,12 0 1,-12 0-16,12 0 16,0 0-16,0 0 15,0 0 1,0 0-16,0 0 15,0 0 1,0 0-16,0 0 16,0 0-16,-11-11 15,11 11 1,-12-12-16,0-11 16,12-11-1,12-1-15,11 0 16,13 1-1,34-1-15,-70 35 16</inkml:trace>
          <inkml:trace contextRef="#ctx0" brushRef="#br0" timeOffset="-35253.0222">7798 1574 0,'0'0'16,"0"0"-1,0 0-15,0 11 16,0 24 0,-12 11-16,-11 1 15,-12-1-15,-24 0 16,0 0-1,0-11-15,12-12 16,11-11 0,1-1-16,12 1 15,11-1-15,0-11 16,12 0 0,0 0-16,0 12 15,24 11 1,46 12-16,13-1 15,11 13-15,-12-1 16,1 0 0,-12-11-16,-13-1 15,-10 1 1,-48-35-16</inkml:trace>
          <inkml:trace contextRef="#ctx0" brushRef="#br0" timeOffset="-34681.8527">6573 2279 0,'0'0'15,"0"0"1,0 0-16,0 0 15,0 0-15,0 0 16,0 0 0,0 0-16,0 0 15,0 0 1,0 0-16,0 0 16,0 0-16,0 0 15,0 0 1,0 0-16,0 0 15,0 0 1,0 0-16,0 0 16,-12 0-1,1-12-15,-1 1 16,0-1-16,12 1 16,0-12-1,24-12-15,23 0 16,12 1-1,23 10-15,-82 24 16</inkml:trace>
        </inkml:traceGroup>
        <inkml:traceGroup>
          <inkml:annotationXML>
            <emma:emma xmlns:emma="http://www.w3.org/2003/04/emma" version="1.0">
              <emma:interpretation id="{6F6B436F-E805-45E9-9733-5198B716B500}" emma:medium="tactile" emma:mode="ink">
                <msink:context xmlns:msink="http://schemas.microsoft.com/ink/2010/main" type="inkWord" rotatedBoundingBox="13047,11378 12199,11361 12219,10330 13068,10346"/>
              </emma:interpretation>
            </emma:emma>
          </inkml:annotationXML>
          <inkml:trace contextRef="#ctx0" brushRef="#br0" timeOffset="-33461.9021">4842 1597 0,'0'0'15,"0"0"-15,0 0 16,0 0 0,0 0-16,0 0 15,0 0-15,0 0 16,11 23 0,25 23-16,11 12 15,0-12 1,0 1-16,0-13 15,12 1-15,-12 0 16,0-12 0,-11 0-16,-1-12 15,-11 1 1,-13 0-16,1-1 16,-12 1-1,-12-1-15,-11 12 16,-13 0-16,-11 12 15,-12 0 1,-11 11-16,-25-11 16,1 11-1,24-11-15,11-1 16,23-11-16,13-11 16,-1-1-1,12 1-15,12-12 16</inkml:trace>
          <inkml:trace contextRef="#ctx0" brushRef="#br0" timeOffset="-33128.8867">5537 2383 0,'0'0'0,"0"0"15,0 0 1,0 0-16,-12 0 16,-24 0-16,-22 11 15,-13 13 1,0 10-16,1-11 15,-37 12 1,-22 0-16,35-12 16,23 0-1,12-12-15,0 13 16,59-24-16</inkml:trace>
        </inkml:traceGroup>
        <inkml:traceGroup>
          <inkml:annotationXML>
            <emma:emma xmlns:emma="http://www.w3.org/2003/04/emma" version="1.0">
              <emma:interpretation id="{7A87D63A-DAEA-4EB3-9E83-000141A303DF}" emma:medium="tactile" emma:mode="ink">
                <msink:context xmlns:msink="http://schemas.microsoft.com/ink/2010/main" type="inkWord" rotatedBoundingBox="11519,11536 7625,11460 7649,10225 11543,10301"/>
              </emma:interpretation>
            </emma:emma>
          </inkml:annotationXML>
          <inkml:trace contextRef="#ctx0" brushRef="#br0" timeOffset="-29285.9184">1178 2244 0,'0'0'0,"0"0"16,0 0-1,0 0-15,0 0 16,0 0-1,0 0-15,0 0 16,-12 0-16,-35 0 16,-35 0-1,-24 12-15,11-12 16,13 0 0,0 11-16,-13 1 15,1-12-15,0 0 16,11 0-1,13 0-15,11 0 16,0 11 0,59-11-16</inkml:trace>
          <inkml:trace contextRef="#ctx0" brushRef="#br0" timeOffset="-29650.2049">1414 1874 0,'0'0'0,"0"0"16,-24 0-16,-11 12 16,-36-12-1,-35 0-15,-82 0 16,46 0 0,13 0-16,-13 0 15,1 0-15,47 0 16,23 0-1,24 0-15,12 0 16,11 0 0,12 0-16,12 0 15</inkml:trace>
          <inkml:trace contextRef="#ctx0" brushRef="#br0" timeOffset="-32514.8745">3982 2175 0,'0'0'0,"0"0"16,0 0-16,0 0 16,0 0-1,0 0-15,0 0 16,0 0-16,0 0 15,0 0 1,0 0-16,0 0 16,0 0-1,0 0-15,0 11 16,-12 1 0,0 0-16,12-12 15,0 0-15,0 0 16,0 0-1,0-12-15,0-11 16,12 0 0,0 0-16,23 0 15,-35 23 1</inkml:trace>
          <inkml:trace contextRef="#ctx0" brushRef="#br0" timeOffset="-31954.1551">3298 1551 0,'0'0'16,"0"0"-16,0 0 15,0 23-15,-11 12 16,-13 11-1,-35 12-15,-23 11 16,11-23 0,0 0-16,12-11 15,1-12-15,10-11 16,13-1 0,12 1-16,11-12 15,12 0 1,0 0-16,12 11 15,11 13 1,48 10-16,58 12 16,-11 1-16,-24-1 15,12 0 1,-23 0-16,-24-11 16,-12-12-1,-12 0-15,-11 0 16,-24-23-1</inkml:trace>
          <inkml:trace contextRef="#ctx0" brushRef="#br0" timeOffset="-31638.7445">2356 2510 0,'0'0'0,"0"0"15,0 0-15,12 0 16,35 12 0,47 11-16,0-12 15,12 24 1,24 0-16,11-1 15,-35 1 1,-23-12-16,-24 0 16,-12 0-16,-12 0 15,-35-23 1</inkml:trace>
          <inkml:trace contextRef="#ctx0" brushRef="#br0" timeOffset="-31183.2105">1920 2279 0,'0'0'15,"0"0"-15,0 0 16,0 0 0,0 0-16,12 11 15,-12-11-15,0 0 16,0 0 0,0 0-16,0 0 15,0 0 1,0 0-16,0 0 15,0 0-15,0 0 16,0 0 0,0 0-16,0 0 15,0 0 1,0 0-16,0 0 16,0 0-1,0 0-15,12-23 16,23-11-16,24-13 15,-59 47 1</inkml:trace>
        </inkml:traceGroup>
        <inkml:traceGroup>
          <inkml:annotationXML>
            <emma:emma xmlns:emma="http://www.w3.org/2003/04/emma" version="1.0">
              <emma:interpretation id="{D2275FD1-4507-482D-8760-66913DC95E6F}" emma:medium="tactile" emma:mode="ink">
                <msink:context xmlns:msink="http://schemas.microsoft.com/ink/2010/main" type="inkWord" rotatedBoundingBox="6938,11504 1884,11405 1922,9464 6976,9563"/>
              </emma:interpretation>
            </emma:emma>
          </inkml:annotationXML>
          <inkml:trace contextRef="#ctx0" brushRef="#br0" timeOffset="-28418.5656">-636 2256 0,'0'0'15,"0"0"1,0 0-16,0 0 16,0 0-1,0 0-15,0 0 16,0 0-16,0 0 16,0 0-1,0 0-15,0 0 16,0 0-1,0 0-15,0 0 16,0 0-16,0 0 16,0 0-1,0 0-15,0 0 16,0 0 0,0 0-16,0 0 15,0 0 1,0 0-16,0-23 15,24-12-15,23-11 16,-47 46 0</inkml:trace>
          <inkml:trace contextRef="#ctx0" brushRef="#br0" timeOffset="-27305.6902">-2156 2406 0,'0'0'0,"0"0"15,0 0 1,0 0-16,0 0 16,12-12-1,24 1-15,11-1 16,12 1-1,23-1-15,0 1 16,36-1-16,12-11 16,11 11-1,-47 1-15,1-1 16,-25 12 0,13 0-16,-36 0 15,0 0-15,-12 0 16,-23 0-1,0 12-15,-12-12 16</inkml:trace>
          <inkml:trace contextRef="#ctx0" brushRef="#br0" timeOffset="-27730.2003">-1072 1528 0,'0'0'16,"0"0"-16,0 11 16,0 24-16,0 11 15,-12 0 1,1 1-16,-13-13 15,0-11 1,-23 0-16,-23 1 16,-13-1-1,13-12-15,11-11 16,-12-11-16,-23-12 16,-1-12-1,1 12-15,12 0 16,11 11-1,12 12-15,12 12 16,0-1-16,12 12 16,11 0-1,12 1-15,1-1 16,11-12 0,0 24-16,0-35 15</inkml:trace>
          <inkml:trace contextRef="#ctx0" brushRef="#br0" timeOffset="-23360.8428">-2238 1435 0,'0'0'0,"0"0"0,0 0 16,0 0-1,0 0-15,0 0 16,0 0-16,0 0 16,0 0-1,0 0-15,-12 0 16,-11 12-1,-13-1-15,-11 24 16,-12 11 0,-23 35-16,11 0 15,12-12-15,24-11 16,0 0 0,11 11-16,12 12 15,0 0 1,24 0-16,0-12 15,23-11-15,12 0 16,1-12 0,-1-11-16,0-12 15,0 0 1,0 0-16,0 0 16,-47-23-1</inkml:trace>
          <inkml:trace contextRef="#ctx0" brushRef="#br0" timeOffset="-3896.9774">-3157 776 0,'0'0'16,"-12"0"0,-11 12-16,-24 11 15,-83 35 1,-47 11-16,24 12 16,-59 23-16,0 0 15,59-46 1,12 0-16,-12-12 15,23-11 1,48-12-16,23-12 16,23 1-1,36-12-15</inkml:trace>
          <inkml:trace contextRef="#ctx0" brushRef="#br0" timeOffset="-6723.2114">-3275 2094 0,'0'0'0,"0"0"16,0 0-1,0 12-15,0-12 16,-11 11 0,-1-11-16,-12 0 15,1 0-15,-1 0 16,1 0-1,-1-11-15,12-1 16,0 0 0,12 1-16,0-1 15,12 1 1,0-1-16,0-11 16,11 12-16,1-1 15,-1 12 1,1 0-16,-12 12 15,0-1 1,-1 24-16,-11 23 16,-11-1-1,-13 13-15,-23-1 16,-24-11-16,-23-12 16,0 0-1,94-46-15</inkml:trace>
          <inkml:trace contextRef="#ctx0" brushRef="#br0" timeOffset="-5089.6585">-3616 1840 0,'0'0'0,"0"0"16,0 0 0,0 0-16,0 0 15,-12 11 1,-12 1-16,1-12 15,-13 0-15,1 0 16,0 0 0,-1 11-16,1 1 15,-12-1 1,0 13-16,12-1 16,-1 11-1,1 13-15,35-47 16</inkml:trace>
          <inkml:trace contextRef="#ctx0" brushRef="#br0" timeOffset="-4911.1499">-4193 2683 0,'0'0'15,"0"0"-15,0 0 16,0 0 0,0 0-16</inkml:trace>
          <inkml:trace contextRef="#ctx0" brushRef="#br0" timeOffset="-4241.9207">-4406 1585 0,'0'0'16,"0"0"-16,-11 12 15,-13 23 1,-23 34-16,0 0 16,0 1-1,0-13-15,23-10 16,12-24-16,12 0 16,0-11-1,12-1-15,0-11 16,11 0-1,-11 0-15,0 0 16,0 0-16,-12 0 16,0 0-1,0 0-15,-36 12 16,1 11 0,-12-12-16,12 1 15,-1-12 1,13 0-16,-1-12 15,12 1-15,1-1 16,-1-11 0,12 12-16,0-1 15,0 0 1,-12 12-16,0 0 16,1 0-1,-13 0-15,-11 0 16,-24 0-16,-24 12 15,-35-12 1,24 0-16,12 12 16,11-12-1,0 11-15,13 1 16,22-1-16,36-11 16</inkml:trace>
          <inkml:trace contextRef="#ctx0" brushRef="#br0" timeOffset="-3364.6838">-4441 892 0,'0'0'0,"0"0"16,0 0-16,0 0 16,0 0-1,0 0-15,-23 12 16,-72 22-1,-58 47-15,0 58 16,-12-24-16,-35-11 16,70-23-1,36-11-15,12-1 16,11 0 0,71-69-16</inkml:trace>
        </inkml:traceGroup>
      </inkml:traceGroup>
      <inkml:traceGroup>
        <inkml:annotationXML>
          <emma:emma xmlns:emma="http://www.w3.org/2003/04/emma" version="1.0">
            <emma:interpretation id="{7AA41770-0BEF-4EC5-8F67-96992F7CF77B}" emma:medium="tactile" emma:mode="ink">
              <msink:context xmlns:msink="http://schemas.microsoft.com/ink/2010/main" type="line" rotatedBoundingBox="17313,9600 2540,9534 2549,7687 17321,7753"/>
            </emma:interpretation>
          </emma:emma>
        </inkml:annotationXML>
        <inkml:traceGroup>
          <inkml:annotationXML>
            <emma:emma xmlns:emma="http://www.w3.org/2003/04/emma" version="1.0">
              <emma:interpretation id="{82C27CAD-D746-4C4B-8B11-962F3E540EC0}" emma:medium="tactile" emma:mode="ink">
                <msink:context xmlns:msink="http://schemas.microsoft.com/ink/2010/main" type="inkWord" rotatedBoundingBox="17315,9132 16999,9131 17002,8298 17319,8299"/>
              </emma:interpretation>
            </emma:emma>
          </inkml:annotationXML>
          <inkml:trace contextRef="#ctx0" brushRef="#br0" timeOffset="-88673.4144">9648-437 0,'0'0'0,"0"0"0,0 0 16,0 0-16,0 0 16,0 0-1,0 0-15,0 0 16,0 0 0,0 0-16,0 0 15,0 0-15,0 0 16,0 12-1,11-1-15,1 1 16,0 11 0,0 0-16,0 0 15,-1 12 1,13-1-16,-12-11 16,11 12-16,-11 11 15,0 1 1,-12-1-16,0 12 15,0-12 1,-12 0-16,0-11 16,-11-1-1,-1 1-15,1 0 16,-1-12-16,0 0 16,-11 0-1,12 0-15,-13 0 16,13-11-1,-13 11-15,13 0 16,23-23 0</inkml:trace>
        </inkml:traceGroup>
        <inkml:traceGroup>
          <inkml:annotationXML>
            <emma:emma xmlns:emma="http://www.w3.org/2003/04/emma" version="1.0">
              <emma:interpretation id="{7E5476A1-C026-4F83-B049-AC7BE65B6AA9}" emma:medium="tactile" emma:mode="ink">
                <msink:context xmlns:msink="http://schemas.microsoft.com/ink/2010/main" type="inkWord" rotatedBoundingBox="16368,9596 12965,9580 12973,7734 16376,7749"/>
              </emma:interpretation>
            </emma:emma>
          </inkml:annotationXML>
          <inkml:trace contextRef="#ctx0" brushRef="#br0" timeOffset="-74728.0119">5466-90 0,'0'0'15,"0"0"1,0 0-16,0 0 16,0 0-1,0 0-15,0 0 16,0 0-16,0 0 16,0 0-1,0 0-15,0 0 16,0 0-1,0 0-15,0 0 16,-12 0-16,12 0 16,0 0-1,0-12-15,0 1 16,12-13 0,11 1-16,-23 23 15</inkml:trace>
          <inkml:trace contextRef="#ctx0" brushRef="#br0" timeOffset="-79938.9074">8529-241 0,'0'0'0,"0"0"16,0 0-16,0 0 15,0-11 1,0-1-16,0-22 16,11 11-1,1-12-15,24 0 16,-1 1 0,0 10-16,1 1 15,-1 12-15,0-1 16,-11 1-1,-1 11-15,-11 0 16,0 0 0,0 11-16,-1 1 15,-11-1-15,-11 12 16,-13 12 0,-23 0-16,-12 11 15,12-11 1,0-1-16,12 1 15,-1 0-15,13-1 16,-1 1 0,12-12-16,12-11 15,0-1 1,0-11-16,12 12 16,-12-12-1,12 0-15,0 0 16,-12 0-16,0 0 15,0 0 1,0 0-16,0 0 16,0 0-1,-24 0-15,-11 11 16,-12-11 0,-12 0-16,12-11 15,-1-1-15,13 1 16,12-1-1,-1-11-15,12 0 16,0 11 0,12 1-16,0-12 15,0 11-15,0 1 16,0-1 0,0 12-16,0-12 15,0 12 1,-23 0-16,-12 0 15,-1 0 1,1 0-16,0 0 16,11 12-16,12-12 15,12 0 1,0 0-16,0 0 16,12 0-1,0 12-15,11-1 16,13 1-16,-13-1 15,-11 1 1,0-1-16,-12 1 16,0-1-1,-12 13-15,0-1 16,-11 11-16,-1 1 16,-11 11-1,-1 0-15,13 1 16,-1-1-1,13 0-15,-1 0 16,12 1 0,0-1-16,23 12 15,24-1-15,48 13 16,34-12 0,1-24-16,35-11 15,-12-23 1,-35 12-16,-12-1 15,-106-11-15</inkml:trace>
          <inkml:trace contextRef="#ctx0" brushRef="#br0" timeOffset="-79701.822">8576 303 0,'0'0'0,"0"0"16,0 0-1</inkml:trace>
          <inkml:trace contextRef="#ctx0" brushRef="#br0" timeOffset="-78961.0313">7292 25 0,'0'0'0,"0"0"15,0 0-15,0 0 16,0 0-1,0 0-15,0 0 16,0 0 0,0 0-16,0 0 15,0 0 1,0 0-16,0 0 16,0 0-16,0 0 15,0 0 1,0 0-16,0 0 15,0 0 1,0 0-16,0 0 16,0 0-16,0 0 15,0 0 1,12-11-16,-1-12 16,25-12-1,34 0-15,-70 35 16</inkml:trace>
          <inkml:trace contextRef="#ctx0" brushRef="#br0" timeOffset="-76552.1414">7374-899 0,'0'0'0,"12"0"15,35-23 1,24-12-16,-12 12 15,-12 11 1,-47 12-16</inkml:trace>
          <inkml:trace contextRef="#ctx0" brushRef="#br0" timeOffset="-76818.7934">7150-564 0,'0'0'15,"0"0"-15,0 0 16,0 0-16,0 0 16,0 23-1,-11 23-15,-1 0 16,0 1-1,-12-1-15,-11 0 16,0 0-16,-1-11 16,1 0-1,0-12-15,-1-12 16,1 1 0,0-1-16,11-11 15,12 0 1,12 0-16,-11-11 15,11 11-15,0-12 16,11 1 0,-11 11-16,12-12 15,-12 12 1,0 0-16,0 0 16,0 0-16,0 12 15,0 11 1,-12 12-16,-11-1 15,-12 1 1,-13 0-16,1-1 16,-12 1-1,1 0-15,-1-1 16,11 1-16,13-12 16,0 0-1,-1 0-15,1 0 16,0 0-1,35-23-15</inkml:trace>
          <inkml:trace contextRef="#ctx0" brushRef="#br0" timeOffset="-76337.2261">6962-784 0,'0'0'0,"0"0"16,0 0 0,0 0-16,12 23 15,-12-23-15</inkml:trace>
          <inkml:trace contextRef="#ctx0" brushRef="#br0" timeOffset="-75714.0869">6550-564 0,'0'0'16,"0"0"-16,0 0 15,11 11 1,-11 12-16,0 1 16,0 10-1,0-11-15,0 1 16,0-13-16,0 1 15,-11-1 1,-1-11-16,12 0 16,0 0-1,0 0-15,-12 0 16,12 0 0,0 0-16,0 0 15,0 0-15,0 0 16,0 0-1,12 12-15,0-1 16,-12 1 0,0 23-16,-12-1 15,-12 1-15,-23 0 16,0-1 0,0-11-16,-12 12 15,-12-12 1,1-23-16,-1 0 15,12-11 1,12-13-16,23 1 16,13 0-16,11-23 15,11 0 1,25-24-16,23 1 16,-12 11-1,23 24-15,-70 34 16</inkml:trace>
          <inkml:trace contextRef="#ctx0" brushRef="#br0" timeOffset="-75221.4787">6196-830 0,'0'0'15,"0"0"-15,24-12 16,58-22-16,24-1 16,-11 24-1,-95 11-15</inkml:trace>
          <inkml:trace contextRef="#ctx0" brushRef="#br0" timeOffset="-75449.8026">5678 846 0,'0'0'0,"23"0"16,83-46-16,48-24 15,-13-11 1,0 12-16,-141 69 15</inkml:trace>
        </inkml:traceGroup>
        <inkml:traceGroup>
          <inkml:annotationXML>
            <emma:emma xmlns:emma="http://www.w3.org/2003/04/emma" version="1.0">
              <emma:interpretation id="{E482AFBC-E50C-4A0D-ADE3-74C922633B02}" emma:medium="tactile" emma:mode="ink">
                <msink:context xmlns:msink="http://schemas.microsoft.com/ink/2010/main" type="inkWord" rotatedBoundingBox="12601,9255 8762,9238 8768,7884 12607,7902"/>
              </emma:interpretation>
            </emma:emma>
          </inkml:annotationXML>
          <inkml:trace contextRef="#ctx0" brushRef="#br0" timeOffset="-74029.0853">5042-726 0,'0'0'16,"0"0"-16,0 0 16,0 0-1</inkml:trace>
          <inkml:trace contextRef="#ctx0" brushRef="#br0" timeOffset="-74197.2174">4724 60 0,'0'0'0,"0"0"16,0 0-16,12-35 15,23-23 1,24-11-16,0 0 16,0-1-1,-12 13-15,-12 22 16,-11 23-1,-13 12-15,1 0 16,0 12-16,-12 0 16,0 11-1,-12 0-15,-11 11 16,-13-10 0,-11-1-16,0-12 15,-12 1 1,12-12-16,0 0 15,12 0-15,-1 0 16,1 11 0,-12 12-16,-12 24 15,-12 10-15,0 13 16,1-12 0,-1 11-16,12-23 15,12 0 1,24-11-16,23-35 15</inkml:trace>
          <inkml:trace contextRef="#ctx0" brushRef="#br0" timeOffset="-73585.2404">3876 499 0,'0'0'15,"0"0"-15,0 0 16</inkml:trace>
          <inkml:trace contextRef="#ctx0" brushRef="#br0" timeOffset="-73764.2184">4441-321 0,'0'0'0,"-24"0"16,-23 0-16,-23 0 15,-13 11 1,13-11-16,-1 0 15,-12 12 1,1-1-16,0 1 16,23-1-16,11 1 15,48-12 1</inkml:trace>
          <inkml:trace contextRef="#ctx0" brushRef="#br0" timeOffset="-71024.1266">1543-425 0,'0'0'0,"-12"0"16,-23 23 0,-12 11-16,-12 13 15,12 10 1,0 13-16,12 22 15,23 1-15,12-1 16,23-23 0,48 12-16,-71-81 15</inkml:trace>
          <inkml:trace contextRef="#ctx0" brushRef="#br0" timeOffset="-71741.3301">2179-726 0,'0'0'0,"0"0"16,12 0-1,23 0-15,48-12 16,58 1-16,-141 11 16</inkml:trace>
          <inkml:trace contextRef="#ctx0" brushRef="#br0" timeOffset="-71493.837">2285 430 0,'12'0'15,"59"-12"1,58 1-16,-129 11 16</inkml:trace>
          <inkml:trace contextRef="#ctx0" brushRef="#br0" timeOffset="-73160.9341">3122 37 0,'0'0'16,"0"0"-16,0 11 16,0 1-1,0-12-15,0 0 16,0 0-16,0 0 15,0 0 1,0 0-16,0 11 16,0 1-1,-12 11-15,0-11 16,0-1-16,1 1 16,-1-1-1,0-11-15,12 0 16,0 0-1,12-34-15,23-13 16,24 1 0,-59 46-16</inkml:trace>
          <inkml:trace contextRef="#ctx0" brushRef="#br0" timeOffset="-71939.9044">2874-761 0,'0'0'0,"12"0"16,71-23-16,34 0 15,-34 12-15,-12-1 16,-13 0-1,-58 12-15</inkml:trace>
          <inkml:trace contextRef="#ctx0" brushRef="#br0" timeOffset="-72196.908">3334-691 0,'0'0'16,"0"0"-16,0 0 16,0 0-1,0 11-15,0 12 16,-12 0-1,0 12-15,-11 0 16,-13-1-16,-11 1 16,0 0-1,0-12-15,12-11 16,-1-1 0,13-11-16,11 0 15,0-11 1,0-1-16,12 12 15,0 0-15,0 0 16,0 0 0,0 0-16,0 0 15,0 0 1,0 12-16,0-1 16,-11 12-1,-1 0-15,-12 0 16,-11 1-16,-36 10 15,-35-11 1,0-11-16,24-1 16,-1-11-1,13 12-15,-1 0 16,-23 22-16,35-11 16,23 0-1,13 1-15,11-1 16,12-12-1,0 1-15,12-1 16,0-11 0,-1 0-16,-11 0 15,0 0-15,0 0 16,0 0 0,-11-11-16,-13-1 15,-11 1 1,-12 11-16,0 0 15,-1 0 1,1 11-16,12 1 16,0 11-16,-1 23 15,13 12 1,11 0-16,0-1 16,12 13-1,0-1-15,12 1 16,11-1-16,-23-69 15</inkml:trace>
        </inkml:traceGroup>
        <inkml:traceGroup>
          <inkml:annotationXML>
            <emma:emma xmlns:emma="http://www.w3.org/2003/04/emma" version="1.0">
              <emma:interpretation id="{BA8CB899-18A7-47BD-A4AF-EA419BAD87E5}" emma:medium="tactile" emma:mode="ink">
                <msink:context xmlns:msink="http://schemas.microsoft.com/ink/2010/main" type="inkWord" rotatedBoundingBox="8291,9261 5463,9248 5470,7791 8298,7804"/>
              </emma:interpretation>
            </emma:emma>
          </inkml:annotationXML>
          <inkml:trace contextRef="#ctx0" brushRef="#br0" timeOffset="-60326.527">-35-402 0,'0'0'0,"0"0"0,0 0 15,0 0-15,0 0 16,0 0 0,0 0-16,0 0 15,0 0 1,0 0-16,0 0 15,0 0 1,-12 0-16,-12 0 16,-23 11-16,-35 12 15,11 0 1,0 1-16,24-1 16,0 0-1,12 0-15,11-12 16,13 1-16,-1 0 15,12-12 1,0 0-16,0 11 16,12 1-1,23-1-15,24-11 16,0 0 0,-12 0-16,-12 0 15,-11 0-15,-1 0 16,-11 0-1,-12 0-15,0 0 16,0 0 0,0 0-16,0 0 15,0 0-15,-23 12 16,-25 11 0,1 0-16,-12 12 15,-11 11 1,11 0-16,12-11 15,0 11 1,23-23-16,12 0 16,0 0-16,12 0 15,12 1 1,0-13-16,12 1 16,-1-1-1,24 1-15,-11-12 16,-1 0-1,-23 0-15,-12 0 16,0 0-16,0 0 16,0 0-1,-24 0-15,1 11 16,-1-11 0,-11 12-16,-1-12 15,1 0-15,11-12 16,1-11-1,-1-11-15,13-1 16,-1-23 0,0 0-16,12 24 15,0-1-15,0 12 16,12 11 0,-12 12-16,0 0 15,0 12 1,-12 23-16,0 11 15,0-12 1,1 1-16,-1 0 16,0-12-16,0-12 15,1 1 1,-1-12-16,-12 0 16,1-12-1,-1 1-15,12-1 16,1 1-16,-13-1 15,0 12 1,-11 23-16,-12 12 16,0 0-1,-24 11-15,0 0 16,-11 0 0,11 1-16,24-13 15,0 1-15,24 0 16,23-35-1</inkml:trace>
          <inkml:trace contextRef="#ctx0" brushRef="#br0" timeOffset="-59903.3343">306-934 0,'-11'12'15,"-25"11"1,-23 11-16,-11 13 16,-48-1-1,-35-12-15,35-10 16,35-24-16,13 0 15,-1-12 1,24 0-16,12-11 16,23 12-1,0-12-15,24 0 16,0-1-16,23 13 16,24-1-1,0 24-15,-12 11 16,-24 12-1,-23 46-15,-47 34 16,-12 1 0,-23 11-16,82-127 15</inkml:trace>
          <inkml:trace contextRef="#ctx0" brushRef="#br0" timeOffset="-66890.8607">766 152 0,'0'0'0,"0"0"0,0 0 16,0 0-16,0 0 15,0 0 1,0 0-16,0 0 16,-12 0-16,0 0 15,0 0 1,1 0-16,-1-11 16,0-1-1,0-11-15,12 0 16,0 0-16,12 0 15,0 0 1,0 11-16,-1 12 16,13 0-1,-12 12-15,0-1 16,-12 12 0,-12 12-16,-12 11 15,-11 0-15,-24 1 16,-23-1-1,-48 12-15,12-12 16,12 0 0,12 0-16,-24 12 15,118-58 1</inkml:trace>
          <inkml:trace contextRef="#ctx0" brushRef="#br0" timeOffset="-58811.8331">-1154-934 0,'0'0'0,"0"0"15,0 0-15,-24 0 16,-23 12 0,-24-1-16,1 12 15,23-11 1,11 11-16,1-12 15,0 13 1,11-1-16,0 0 16,1 11-16,-1 24 15,1-12 1,-1 1-16,1-13 16,-13-11-1,-11-11-15,0-12 16,0-12-16,12-11 15,-13-11 1,13-1-16,23 0 16,12-11-1,24-23-15,23-1 16,0 24 0,12 12-16,-59 34 15</inkml:trace>
          <inkml:trace contextRef="#ctx0" brushRef="#br0" timeOffset="-59284.6275">-1696-137 0,'0'0'15,"0"0"-15,12 0 16,11 0-16,13 12 15,22 11 1,1 0-16,-12 0 16,-11 0-1,-13 1-15,-11-1 16,-24 0 0,-11 11-16,-13-10 15,1-1-15,0-12 16,-12-11-1,0-11-15,11-12 16,13-12 0,11 12-16,12-12 15,0 12-15,12 11 16,-1 1 0,-11 11-16,12 11 15,0 1 1,0 23-16,-12-1 15,0 1 1,-12-12-16,-12 12 16,-23-12-16,0-12 15,-24-11 1,1-11-16,23-24 16,0-11-1,11-12-15,24 12 16,24-12-16,24 0 15,34-11 1,1 11-16,-71 58 16</inkml:trace>
        </inkml:traceGroup>
        <inkml:traceGroup>
          <inkml:annotationXML>
            <emma:emma xmlns:emma="http://www.w3.org/2003/04/emma" version="1.0">
              <emma:interpretation id="{D689D811-290A-4592-A2F3-663345894279}" emma:medium="tactile" emma:mode="ink">
                <msink:context xmlns:msink="http://schemas.microsoft.com/ink/2010/main" type="inkWord" rotatedBoundingBox="4958,9046 2543,9035 2548,7833 4963,7844"/>
              </emma:interpretation>
            </emma:emma>
          </inkml:annotationXML>
          <inkml:trace contextRef="#ctx0" brushRef="#br0" timeOffset="-58087.9736">-2839-79 0,'0'0'16,"0"12"-16,0-1 15,12 12 1,0-11-16,0 0 16,23-12-1,12-12-15,0 0 16,0-11-16,-11 0 15,-13 0 1,-11 0-16,-12 11 16,0 1-1,0-1-15,-12 1 16,-11-1-16,-1 12 16,0 0-1,1 12-15,-1-1 16,1 1-1,-13 11-15,1 0 16,0-11 0,-1-1-16,1 1 15,-12-12-15,12 0 16,11-12 0,0 1-16,1-12 15,11 11 1,12 0-16,0 1 15,0-1-15,12 1 16,-12 11 0,12 0-16,-1 0 15,-11 0 1,12 11-16,-12 1 16,0 11-1,-23 0-15,-13 12 16,-11-12-16,0-12 15,0 1 1,0-12-16,12-23 16,-13 0-1,25 0-15,11 0 16,12-12-16,0 0 16,24-11-1,11-12-15,-35 58 16</inkml:trace>
          <inkml:trace contextRef="#ctx0" brushRef="#br0" timeOffset="-57918.9606">-2921-610 0,'0'0'0,"0"0"15,23-12 1,24-11-16,48-12 15,-1 1-15,-23 22 16,-71 12 0</inkml:trace>
          <inkml:trace contextRef="#ctx0" brushRef="#br0" timeOffset="-57571.7943">-3286-772 0,'0'0'15,"0"0"-15,0 11 16,0 12-16,-12 1 16,0-1-1,0 0-15,0-12 16,-11 12-1,-12-11-15,-24 0 16,-12-1 0,12 1-16,-12 11 15,24 0-15,0 0 16,12 0 0,11 12-16,1 0 15,11-1 1,0 24-16,12-58 15</inkml:trace>
          <inkml:trace contextRef="#ctx0" brushRef="#br0" timeOffset="-57406.957">-4123 303 0,'0'0'0,"12"0"16,23 0-16,48-12 15,46-23 1,1 1-16,-36 11 16,-94 23-1</inkml:trace>
          <inkml:trace contextRef="#ctx0" brushRef="#br0" timeOffset="-57130.2577">-4135-899 0,'0'0'15,"0"11"-15,12 24 16,0 34-1,0 47-15,-12-1 16,-12-22 0,12-24-16,0-11 15,0-12 1,0-46-16</inkml:trace>
          <inkml:trace contextRef="#ctx0" brushRef="#br0" timeOffset="-56785.5101">-4252-321 0,'0'0'15,"0"0"1,-12-12-16,-12 12 16,-11 0-16,0 12 15,-13-1 1,13 1-16,0 11 16,-1 0-1,13 0-15,11 0 16,0 12-1,1 11-15,-1 0 16,0 0-16,0 1 16,-11-13-1,-1 1-15,-23-12 16,0-11 0,-12-24-16,0-23 15,0-11 1,24 0-16,23 0 15,12-24-15,59-34 16,71-11 0,-130 115-16</inkml:trace>
        </inkml:traceGroup>
      </inkml:traceGroup>
      <inkml:traceGroup>
        <inkml:annotationXML>
          <emma:emma xmlns:emma="http://www.w3.org/2003/04/emma" version="1.0">
            <emma:interpretation id="{3EF85435-33D8-4478-9EBF-136DBE9D2A30}" emma:medium="tactile" emma:mode="ink">
              <msink:context xmlns:msink="http://schemas.microsoft.com/ink/2010/main" type="line" rotatedBoundingBox="17210,7564 2856,7341 2890,5125 17244,5348"/>
            </emma:interpretation>
          </emma:emma>
        </inkml:annotationXML>
        <inkml:traceGroup>
          <inkml:annotationXML>
            <emma:emma xmlns:emma="http://www.w3.org/2003/04/emma" version="1.0">
              <emma:interpretation id="{44D12CCF-EBCE-47EC-A768-9D2C47405F9B}" emma:medium="tactile" emma:mode="ink">
                <msink:context xmlns:msink="http://schemas.microsoft.com/ink/2010/main" type="inkWord" rotatedBoundingBox="17215,7245 15325,7216 15351,5548 17241,5578"/>
              </emma:interpretation>
            </emma:emma>
          </inkml:annotationXML>
          <inkml:trace contextRef="#ctx0" brushRef="#br0" timeOffset="-118414.9119">9707-1997 0,'0'0'0,"0"0"0,0 0 15,0 0 1,0 0-16,0 0 16,0 11-1,-12 12-15,-12 24 16,-11 22-16,0-11 15,-1 11 1,1-11-16,35-58 16</inkml:trace>
          <inkml:trace contextRef="#ctx0" brushRef="#br0" timeOffset="-117034.311">9047-2552 0,'0'0'0,"0"0"16,12-23-1,23-23-15,0-24 16,24-11-1,0 1-15,-12-1 16,-23 0 0,-12 23-16,-24 12 15,-12 11-15,-11 23 16,0 12 0,-13 12-16,1 11 15,24 0 1,11 0-16,12 0 15,24 12-15,58 23 16,48 0 0,-130-58-16</inkml:trace>
          <inkml:trace contextRef="#ctx0" brushRef="#br0" timeOffset="-117340.9407">9565-2506 0,'0'0'16,"0"0"-16,-12 12 15,-23 11 1,-24 12-16,0-1 16,-11 1-1,23 0-15,-1-12 16,13 0-16,11-12 16,13 1-1,-1-1-15,0 1 16,0 0-1,12-1-15,0 1 16,-11 22 0,-1 1-16,0 11 15,-12 1-15,1-1 16,-24 12 0,-12-12-16,-24 0 15,13-11 1,11-35-16,0 0 15,12-12-15,12 1 16,11-13 0,12-10-16,0-1 15,12-23 1,12 1-16,12 10 16,35-11-1,11 12-15,-70 46 16</inkml:trace>
          <inkml:trace contextRef="#ctx0" brushRef="#br0" timeOffset="-117881.2359">9341-1593 0,'0'0'0,"0"0"16,0 0 0,0 0-16,-11 0 15,-1 0 1,0 0-16,0 0 16,-11 0-1,11 0-15,0 0 16,-11-11-16,11-1 15,0 1 1,12-1-16,0-11 16,0 0-1,12 0-15,0 11 16,-1-11-16,13 11 16,0 1-1,-13 11-15,-11 0 16,0 0-1,-11 35-15,-25 11 16,1 12 0,-12-12-16,0 0 15,-1-11-15,48-35 16</inkml:trace>
          <inkml:trace contextRef="#ctx0" brushRef="#br0" timeOffset="-115116.2088">8258-2748 0,'0'0'0,"-12"-12"16,0 0-1,-11 1-15,-13-12 16,-11 11-16,0 1 15,0 11 1,0 11-16,0 24 16,0 11-1,23-11-15,0 11 16,13 23 0,11-69-16</inkml:trace>
          <inkml:trace contextRef="#ctx0" brushRef="#br0" timeOffset="-115451.2749">7822-2309 0,'0'0'0,"0"0"16,0 0-16,0 0 16,0 23-1,0 35-15,12 22 16,-12-10 0,0-1-16,0 12 15,0 0-15,0-23 16,0-58-1</inkml:trace>
        </inkml:traceGroup>
        <inkml:traceGroup>
          <inkml:annotationXML>
            <emma:emma xmlns:emma="http://www.w3.org/2003/04/emma" version="1.0">
              <emma:interpretation id="{9D3D68C2-A8A4-4CC9-9D38-621ACE29F92D}" emma:medium="tactile" emma:mode="ink">
                <msink:context xmlns:msink="http://schemas.microsoft.com/ink/2010/main" type="inkWord" rotatedBoundingBox="14958,7401 12965,7370 12988,5907 14981,5938"/>
              </emma:interpretation>
            </emma:emma>
          </inkml:annotationXML>
          <inkml:trace contextRef="#ctx0" brushRef="#br0" timeOffset="-114768.9067">7457-2263 0,'0'0'16,"0"11"-16,-12 13 15,0 10-15,0 1 16,1 0 0,-1-1-16,0-11 15,0-11 1,0 0-16,1-1 16,11-11-1,-12 0-15,0-11 16,0-1-16,1-23 15,11-11 1,0 0-16,11 0 16,13 11-1,-24 35-15</inkml:trace>
          <inkml:trace contextRef="#ctx0" brushRef="#br0" timeOffset="-114614.0171">7398-2552 0,'0'0'0,"0"0"16,0 0-16</inkml:trace>
          <inkml:trace contextRef="#ctx0" brushRef="#br0" timeOffset="-114148.1383">7209-2748 0,'0'11'15,"0"24"-15,0-1 16,0 13-16,0-1 16,0-11-1,0-1-15,0-11 16,0-11-1,0-1-15,-11 1 16,11-12-16,-12 0 16,-12 0-1,1 0-15,-1 12 16,0-1 0,-11 1-16,12 11 15,-13 11 1,-11 24-16,0 12 15,0-1-15,12-11 16,-13 11 0,13 0-16,35-69 15</inkml:trace>
          <inkml:trace contextRef="#ctx0" brushRef="#br0" timeOffset="-113755.1097">6915-2806 0,'0'0'15,"0"0"1,0 0-16</inkml:trace>
          <inkml:trace contextRef="#ctx0" brushRef="#br0" timeOffset="-113933.1332">6467-1350 0,'0'0'0,"36"-12"16,34-11-1,1-11-15,11-24 16,-11-12-1,11 13-15,-82 57 16</inkml:trace>
          <inkml:trace contextRef="#ctx0" brushRef="#br0" timeOffset="-112948.6363">6526-2506 0,'0'0'15,"0"0"-15,0 0 16,0 0 0,-12 0-16,-11 12 15,-1-1-15,1 12 16,11 1 0,0-1-16,12-12 15,0 1 1,24 11-16,-1-12 15,13 1 1,11-12-16,-12 0 16,-11 0-16,-13 0 15,1 0 1,-12 0-16,0 0 16,-12 23-1,-11 12-15,-13-1 16,-11 1-1,0-12-15,12-11 16,-1-1-16,1-11 16,0-11-1,11-1-15,1-11 16,-1 12 0,12-1-16,1 0 15,-1 1-15,12 11 16,0 0-1,0 0-15,0 0 16,0 11 0,-12 1-16,0 11 15,0 12 1,-11-1-16,-1 1 16,-11-12-16,11-11 15,24-12 1</inkml:trace>
          <inkml:trace contextRef="#ctx0" brushRef="#br0" timeOffset="-112276.9653">6055-2737 0,'0'0'16,"0"0"-16,-12 0 15,-11 12 1,-13-1-16,-11 12 16,12 0-16,-1 1 15,13-1 1,11 0-16,0 0 16,0 0-1,12 0-15,0 12 16,0-1-1,12 1-15,-12 0 16,0-1-16,-12-10 16,1-13-1,-13 1-15,-11-1 16,-12-11 0,-12-11-16,0-1 15,0-11-15,24 0 16,23 0-1,12-23-15,23-12 16,25-12 0,22 13-16,-70 57 15</inkml:trace>
          <inkml:trace contextRef="#ctx0" brushRef="#br0" timeOffset="-112719.9487">5949-2309 0,'0'0'0,"0"0"16,0 0-16,0 0 15,-12 23 1,0 11-16,-11 1 16,-13 11-1,-11 12-15,0-12 16,12-11 0,-1 0-16,1-12 15,35-23-15</inkml:trace>
        </inkml:traceGroup>
        <inkml:traceGroup>
          <inkml:annotationXML>
            <emma:emma xmlns:emma="http://www.w3.org/2003/04/emma" version="1.0">
              <emma:interpretation id="{8382976F-D378-4CBA-9924-6391E1E612B1}" emma:medium="tactile" emma:mode="ink">
                <msink:context xmlns:msink="http://schemas.microsoft.com/ink/2010/main" type="inkWord" rotatedBoundingBox="12514,6891 12298,6888 12306,6343 12523,6346"/>
              </emma:interpretation>
            </emma:emma>
          </inkml:annotationXML>
          <inkml:trace contextRef="#ctx0" brushRef="#br0" timeOffset="-111663.7167">4924-2309 0,'0'0'15,"0"0"-15,0 0 16,0 0 0,0 0-16,0 0 15,-12 0-15,0 0 16,1 0 0,-1 0-16,0-12 15,0 1 1,1-1-16,11 12 15,0-12-15,11 1 16,13-1 0,-1 1-16,13 11 15,-13 0 1,1 11-16,-12 1 16,-1-1-1,-11 1-15,0 0 16,0-1-16,0-11 15,0 0 1,-11 0-16,11 0 16</inkml:trace>
          <inkml:trace contextRef="#ctx0" brushRef="#br0" timeOffset="-111239.9497">4865-1847 0,'0'0'0,"0"0"16,-12 0 0,1 0-16,-1 0 15,0 0 1,0-12-16,0 1 16,1-1-1,11-11-15,11 0 16,1 0-16,12 11 15,-1 1 1,1 11-16,-1 0 16,1 11-1,-12 1-15,0 0 16,-12-12-16,0 0 16</inkml:trace>
        </inkml:traceGroup>
        <inkml:traceGroup>
          <inkml:annotationXML>
            <emma:emma xmlns:emma="http://www.w3.org/2003/04/emma" version="1.0">
              <emma:interpretation id="{C157422C-BC44-4979-9B96-48F08F2B3CD4}" emma:medium="tactile" emma:mode="ink">
                <msink:context xmlns:msink="http://schemas.microsoft.com/ink/2010/main" type="inkWord" rotatedBoundingBox="11510,7125 10342,7107 10370,5301 11538,5319"/>
              </emma:interpretation>
            </emma:emma>
          </inkml:annotationXML>
          <inkml:trace contextRef="#ctx0" brushRef="#br0" timeOffset="-107201.2151">3369-2922 0,'0'0'0,"0"0"15,0 0-15,0 0 16,0 0-1</inkml:trace>
          <inkml:trace contextRef="#ctx0" brushRef="#br0" timeOffset="-106649.1767">3098-3118 0,'0'0'0,"0"0"15,-12 11 1,-11 12-16,-1 0 15,1 1-15,-13-1 16,13-12 0,-13 12-16,36-23 15</inkml:trace>
          <inkml:trace contextRef="#ctx0" brushRef="#br0" timeOffset="-107409.0026">2933-2171 0,'0'0'0,"0"0"16,0 0-16,0 0 15,0 0 1,0 0-16,0 0 16,0 0-1,0-11-15,0-12 16,0 0-16,0-1 15,0 13 1,12-12-16,0 11 16,11 1-1,-11-1-15,0 1 16,0 11-16,-12 0 16,0 0-1,0 11-15,0 12 16,-12 0-1,0 0-15,0-11 16,1 0 0,-13-1-16,12-11 15,0 0-15,-11-23 16,11 0 0,0 0-16,1 0 15,-1-12 1,0-11-16,12 11 15,12-11 1,0-12-16,11 12 16,-23 46-16</inkml:trace>
          <inkml:trace contextRef="#ctx0" brushRef="#br0" timeOffset="-105842.1538">3145-3430 0,'0'0'0,"0"0"16,0 0 0,0 0-16,-23 11 15,-13 1-15,1-1 16,0 12 0,-12 24-16,-1 10 15,48-57 1</inkml:trace>
          <inkml:trace contextRef="#ctx0" brushRef="#br0" timeOffset="-108011.3021">3581-1789 0,'0'0'16,"0"0"-1,0 0-15,0 0 16,0 0-16,0 0 15,0 0 1,0-12-16,12-11 16,0 0-1,11-23-15,13-24 16,-1-10 0,24-13-16,-12 24 15,-12 22-15,1 1 16,-1 12-1,-11 10-15,-1 13 16,1 11 0,-13 11-16,1 13 15,-12 22-15,-12 12 16,1-1 0,-13 1-16,1-23 15,-1-12 1,0-11-16,1-1 15,-12-11 1,-1-11-16,13-1 16,-13-11-16,13 0 15,-1 0 1,1-1-16,-1 13 16,-11 11-1,-1 11-15,-11 24 16,-23 11-1,-13 12-15,-23 12 16,12-1-16,0 12 16,23 0-1,12 0-15,59-81 16</inkml:trace>
        </inkml:traceGroup>
        <inkml:traceGroup>
          <inkml:annotationXML>
            <emma:emma xmlns:emma="http://www.w3.org/2003/04/emma" version="1.0">
              <emma:interpretation id="{4FD22E20-63E5-44C8-AD56-27BD89A9767E}" emma:medium="tactile" emma:mode="ink">
                <msink:context xmlns:msink="http://schemas.microsoft.com/ink/2010/main" type="inkWord" rotatedBoundingBox="9692,6814 9271,6808 9286,5843 9707,5849"/>
              </emma:interpretation>
            </emma:emma>
          </inkml:annotationXML>
          <inkml:trace contextRef="#ctx0" brushRef="#br0" timeOffset="-104516.344">2132-2887 0,'0'0'15,"0"0"-15,0 0 16,0 0 0,12 11-16,0 36 15,0 45 1,-1 1-16,-11-1 15,0 12-15,0 0 16,0-12 0,0-22-16,0-1 15,0-69 1</inkml:trace>
          <inkml:trace contextRef="#ctx0" brushRef="#br0" timeOffset="-104247.5756">1979-2090 0,'0'0'16,"0"0"-1,-12 12-15,1-1 16,-13 1-1,0 11-15,1 0 16,-1 0-16,1-11 16,-13 11-1,13-11-15,-1-1 16,24-11 0</inkml:trace>
          <inkml:trace contextRef="#ctx0" brushRef="#br0" timeOffset="-104093.7686">1873-2506 0,'0'0'16,"0"0"-16,0 12 15,0-12 1</inkml:trace>
        </inkml:traceGroup>
        <inkml:traceGroup>
          <inkml:annotationXML>
            <emma:emma xmlns:emma="http://www.w3.org/2003/04/emma" version="1.0">
              <emma:interpretation id="{C5F1B46A-7042-46CE-A3E4-BD2A84F7536F}" emma:medium="tactile" emma:mode="ink">
                <msink:context xmlns:msink="http://schemas.microsoft.com/ink/2010/main" type="inkWord" rotatedBoundingBox="8852,7434 6625,7400 6658,5269 8886,5303"/>
              </emma:interpretation>
            </emma:emma>
          </inkml:annotationXML>
          <inkml:trace contextRef="#ctx0" brushRef="#br0" timeOffset="-101284.9093">1296-2413 0,'0'0'0,"0"0"16,0 0-16,12-12 15,-1 1 1,1-1-16,0 0 16,0 12-1,-12 0-15,0 0 16,0 0-1,-12-11-15,-12 11 16,-11 0-16,-12 11 16,-12 1-1,-12 11-15,24 0 16,12 0 0,11 0-16,1 1 15,23-13-15,0 1 16,0-1-1,12 1-15,-12-12 16,11 0 0,1 0-16,0 0 15,0 0 1,-12 0-16,0 0 16,0 0-16,-12 23 15,-12 12 1,1 11-16,-1 0 15,1 0 1,11-11-16,12 0 16,0-12-1,12 0-15,-1-12 16,1 1-16,12-12 16,-12 0-1,-1 0-15,1 0 16,0 0-16,-12 0 15,0 0 1,0 0-16,-24 12 16,-11-1-1,-12-11-15,0 0 16,11 0 0,1 0-16,12-11 15,-1-1 1,0-11-16,13-12 15,-1-23-15,0-11 16,0-12 0,24 0-16,0 0 15,0 24 1,-1 10-16,-11 13 16,0 22-16,0 12 15,0 0 1,0 0-16,-11 23 15,-1 0 1,0 12-16,-11 11 16,11-11-16,0-12 15,0 0 1,0-11-16,1-1 16,-13 12-1,-11 12-15,-24 23 16,-12 0-1,0-1-15,13-22 16,10-12-16,13-11 16,0-1-1,11-11-15,1-11 16,-1-1 0,1-22-16,11-13 15,12-22-15,12 0 16,23-1-1,24-11-15,0 35 16,0 35 0,-59 11-16</inkml:trace>
          <inkml:trace contextRef="#ctx0" brushRef="#br0" timeOffset="-100586.1596">1190-2991 0,'0'0'15,"0"0"-15,0 0 16,0 0 0,-24 11-16,-23 1 15,-24-1 1,-35 1-16,-11 11 15,11-11 1,-59 11-16,0 0 16,35-11-16,1-1 15,-13 1 1,13-1-16,23 1 16,35-12-1,24 0-15,12 0 16,11 0-1,12 0-15,12 0 16,0 0-16,0 0 16,47 0-1,48 0-15,-1 0 16,24 0 0,47-12-16,-48 1 15,-22-1-15,-95 12 16</inkml:trace>
          <inkml:trace contextRef="#ctx0" brushRef="#br0" timeOffset="-100368.3797">141-3384 0,'0'0'15,"0"0"1,48 0-16,34-12 16,12 1-16,24-12 15,12 11 1,-13 12-16,-117 0 16</inkml:trace>
          <inkml:trace contextRef="#ctx0" brushRef="#br0" timeOffset="-101058.8713">-330-1327 0,'0'0'16,"24"0"-1,35-23-15,35-23 16,36-35-1,11 11-15,-141 70 16</inkml:trace>
          <inkml:trace contextRef="#ctx0" brushRef="#br0" timeOffset="-99946.057">-601-2298 0,'0'0'16,"-11"23"-16,-1 0 15,0 1 1,0-13-16,0 1 15,-11-12-15,-12 0 16,-1-12 0,1-11-16,11-12 15,1 1 1,-1-24-16,12-11 16,12-12-1,12 11-15,0 24 16,0 35-16,-12 11 15</inkml:trace>
        </inkml:traceGroup>
        <inkml:traceGroup>
          <inkml:annotationXML>
            <emma:emma xmlns:emma="http://www.w3.org/2003/04/emma" version="1.0">
              <emma:interpretation id="{6E14A61F-0CFE-45F0-8A30-A002ED238A27}" emma:medium="tactile" emma:mode="ink">
                <msink:context xmlns:msink="http://schemas.microsoft.com/ink/2010/main" type="inkWord" rotatedBoundingBox="6415,7341 2857,7285 2890,5125 6449,5180"/>
              </emma:interpretation>
            </emma:emma>
          </inkml:annotationXML>
          <inkml:trace contextRef="#ctx0" brushRef="#br0" timeOffset="-99068.1514">-2156-1581 0,'0'0'16,"24"0"-16,58-23 16,24-12-1,-11 0-15,-13 12 16,-11 12-1,-71 11-15</inkml:trace>
          <inkml:trace contextRef="#ctx0" brushRef="#br0" timeOffset="-98761.9521">-2238-2240 0,'0'0'0,"0"12"15,0 22 1,-12 12-16,0-11 15,-11 11 1,-13 1-16,13-13 16,-12-11-16,-13 12 15,48-35 1</inkml:trace>
          <inkml:trace contextRef="#ctx0" brushRef="#br0" timeOffset="-98495.3594">-2603-2263 0,'0'0'0,"0"0"15,0 0-15,-12 11 16,0 13 0,0-13-16,1 1 15,-1-12-15,0 0 16,0-12-1,1-11-15,-1 0 16,12-12 0,0 1-16,12-13 15,35-22 1,12 11-16,-59 58 16</inkml:trace>
          <inkml:trace contextRef="#ctx0" brushRef="#br0" timeOffset="-98287.2417">-3169-1616 0,'0'0'0,"12"12"16,23-1-1,36-34-15,23-12 16,1-11-16,-95 46 16</inkml:trace>
          <inkml:trace contextRef="#ctx0" brushRef="#br0" timeOffset="-97666.8585">-3381-1974 0,'0'0'0,"0"0"16,0-12-16,0-45 15,12-13 1,12 1-16,11-12 15,24-23 1,0 35-16,0 11 16,-12 23-16,0 12 15,-12 23 1,-23 0-16,0 12 16,-12-1-1,0 12-15,-24 12 16,-23 0-1,0 11-15,0-23 16,0 0-16,11-11 16,13-12-1,-1 0-15,1 0 16,-13 11 0,1 1-16,-12 11 15,-12 11-15,-12 13 16,1-13-1,23-11-15,-1-11 16,1 0 0,12-1-16,0-11 15,-1 0 1,13-11-16,-1-13 16,12 1-16,1 0 15,11-11 1,11-13-16,25-22 15,23-23 1,23 11-16,-82 81 16</inkml:trace>
          <inkml:trace contextRef="#ctx0" brushRef="#br0" timeOffset="-97528.923">-3334-3037 0,'0'0'16,"0"0"-16,0 0 16,0 0-1</inkml:trace>
          <inkml:trace contextRef="#ctx0" brushRef="#br0" timeOffset="-96375.9521">-4135-3465 0,'0'0'15,"0"0"1,0 0-16,12 0 16,12 0-1,-1 0-15,13-12 16,23 1-16,35-12 15,12 0 1,0 11-16,-24 1 16,-11-1-1,-12 0-15,0 1 16,-59 11 0</inkml:trace>
          <inkml:trace contextRef="#ctx0" brushRef="#br0" timeOffset="-99586.4574">-1178-1547 0,'0'0'0,"12"-11"15,0-24-15,-1-11 16,1 0 0,-12 0-16,0 11 15,-12 12 1,1 0-16,-13 11 15,12 12 1,1 0-16,11 0 16,0 0-16,0 12 15,0-1 1,11 1-16,13-1 16,11 12-1,1-11-15,-36-12 16</inkml:trace>
          <inkml:trace contextRef="#ctx0" brushRef="#br0" timeOffset="-99264.2497">-1402-2517 0,'0'0'0,"-11"11"16,-1 1-16,-12-1 16,-11 1-1,0-12-15,11 0 16,0 0 0,-11 0-16,0 11 15,-1 1 1,13 0-16,-1-1 15,12 1-15,1 11 16,-1 0 0,12 12-16,0 22 15,0-57 1</inkml:trace>
          <inkml:trace contextRef="#ctx0" brushRef="#br0" timeOffset="-97264.1984">-4205-1443 0,'0'0'16,"0"0"-16,23 0 15,24-11 1,36-24-16,23-23 16,35-22-16,-11-1 15,-130 81 1</inkml:trace>
          <inkml:trace contextRef="#ctx0" brushRef="#br0" timeOffset="-96681.7459">-3875-3061 0,'0'0'15,"0"0"-15,0 0 16,0 12-1,-12 0-15,-12 11 16,1 0 0,-1 0-16,12 0 15,1 0-15,-1 0 16,0 0 0,0 1-16,0-1 15,1 11 1,-1 1-16,0 0 15,0-1 1,-11 13-16,-1-1 16,-11-12-16,0 1 15,-13 0 1,1-12-16,0 0 16,0-11-1,-12-12-15,0 0 16,12-12-1,12 0-15,11 1 16,1-12-16,11-12 16,12-23-1,12 1-15,23-13 16,0 12 0,12 12-16,1 0 15,22 0-15,1-1 16,-12 13-1,-12-1-15,-47 35 16</inkml:trace>
        </inkml:traceGroup>
      </inkml:traceGroup>
    </inkml:traceGroup>
    <inkml:traceGroup>
      <inkml:annotationXML>
        <emma:emma xmlns:emma="http://www.w3.org/2003/04/emma" version="1.0">
          <emma:interpretation id="{76EEDF3F-5BD7-47E7-841D-A35AB3A2BCF7}" emma:medium="tactile" emma:mode="ink">
            <msink:context xmlns:msink="http://schemas.microsoft.com/ink/2010/main" type="paragraph" rotatedBoundingBox="16107,4898 2139,4068 2258,2065 16226,28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2CF7BE-2B97-4ACA-8904-E171289118A4}" emma:medium="tactile" emma:mode="ink">
              <msink:context xmlns:msink="http://schemas.microsoft.com/ink/2010/main" type="line" rotatedBoundingBox="16107,4898 2139,4068 2258,2065 16226,2895"/>
            </emma:interpretation>
          </emma:emma>
        </inkml:annotationXML>
        <inkml:traceGroup>
          <inkml:annotationXML>
            <emma:emma xmlns:emma="http://www.w3.org/2003/04/emma" version="1.0">
              <emma:interpretation id="{083B38BA-C134-404E-A83C-3819A5B48017}" emma:medium="tactile" emma:mode="ink">
                <msink:context xmlns:msink="http://schemas.microsoft.com/ink/2010/main" type="inkWord" rotatedBoundingBox="16109,4858 12545,4646 12656,2770 16221,2982"/>
              </emma:interpretation>
            </emma:emma>
          </inkml:annotationXML>
          <inkml:trace contextRef="#ctx0" brushRef="#br0" timeOffset="-171489.1324">8446-5245 0,'0'0'0,"0"0"0,0 0 16,0 0-1,0 0-15,0 0 16,0 0 0,0 0-16,0 0 15,0 0-15,0 0 16,0 0-1,0 0-15,0 0 16,0 12 0,-12 11-16,-11 12 15,-13-1 1,-11 12-16,0-11 16,-12 0-16,12-24 15,0 1 1,12-1-16,-1-11 15,1-11 1,12-1-16,-1 1 16,12-1-1,0-11-15,1 0 16,11 11-16,0 1 16,0-12-1,0 11-15,0 1 16,0-1-1,0 1-15,-12-1 16,0 0 0,-11 12-16,-13 0 15,1 0-15,-1 0 16,13 12 0,-1 0-16,24-12 15,0 0 1,0 0-16,0 0 15,0 0-15,0 0 16,12 11 0,-12 1-16,12 11 15,-12 11 1,0 1-16,-12-12 16,-11 12-16,-1-12 15,0 0 1,1-11-16,-1-1 15,1-11 1,-1 0-16,1 0 16,11-11-1,0 11-15,0 0 16,-11-12-16,-1 12 16,1 0-1,-1 0-15,-11 12 16,-12 11-1,-24 23-15,-23 0 16,-1 0-16,13 1 16,11 10-1,12-10-15,1 22 16,22-23 0,36-46-16</inkml:trace>
          <inkml:trace contextRef="#ctx0" brushRef="#br0" timeOffset="-171221.8357">8411-5511 0,'0'0'15,"12"0"-15,35-11 16,23-1-16,13-11 16,-12 12-1,-71 11-15</inkml:trace>
          <inkml:trace contextRef="#ctx0" brushRef="#br0" timeOffset="-170455.1113">6997-4101 0,'0'0'15,"36"0"1,34 0-16,13 0 16,35 0-1,-1 0-15,-11-11 16,-106 11-16</inkml:trace>
          <inkml:trace contextRef="#ctx0" brushRef="#br0" timeOffset="-170679.7087">7586-4609 0,'12'0'16,"23"0"-16,24 0 15,12 0-15,-12 0 16,-12 0-1,0 11-15,-47-11 16</inkml:trace>
          <inkml:trace contextRef="#ctx0" brushRef="#br0" timeOffset="-171014.7755">7928-5800 0,'0'0'16,"0"0"-16,12 12 15,-12-12-15</inkml:trace>
          <inkml:trace contextRef="#ctx0" brushRef="#br0" timeOffset="-169052.6183">6444-5337 0,'23'0'15,"24"-12"1,36 1-16,-1-13 15,-23 13-15,-59 11 16</inkml:trace>
          <inkml:trace contextRef="#ctx0" brushRef="#br0" timeOffset="-168856.9058">5760-5557 0,'0'0'15,"0"0"-15,0 0 16,12 12-16,23 22 16,-35-34-1</inkml:trace>
          <inkml:trace contextRef="#ctx0" brushRef="#br0" timeOffset="-169281.6173">6715-5129 0,'0'0'16,"0"0"-16,0 23 15,0 12-15,11-1 16,1 1 0,0-12-16,0-11 15,-1-12 1,1 0-16,0-12 16,0 0-1,0 1-15,-1-12 16,1 0-16,-12 0 15,0-1 1,0 13-16,0-1 16,0 12-1,0 0-15,-12 0 16,1 0-16,-13 12 16,-11-1-1,-1 1-15,-11 0 16,0-1-1,12 1-15,-1-1 16,13-11 0,-1 0-16,13 0 15,-1 0-15,-12 0 16,1 0 0,-13 12-16,1-1 15,-12 12 1,11 1-16,13-13 15,-1-11-15,1 0 16,-1-11 0,12-1-16,1 0 15,-1-11 1,12 0-16,0 0 16,0 12-1,0-1-15,0 0 16,0 1-16,0 11 15,0 0 1,-12-12-16,-11 1 16,-25 11-1,-10 11-15,10 1 16,1-1-16,12 1 16,11 0-1,1-1-15,11-11 16,0 12-1,12-12-15,0 11 16,0 12 0,0 0-16,0 1 15,0 10-15,0-11 16,0-11 0,-12-1-16,1 1 15,-1-12 1,0 0-16,-11 0 15,-13-12 1,1 1-16,0-12 16,-1 11-16,1 1 15,0 11 1,-13 11-16,1 12 16,0 0-1,0 12-15,-12 11 16,12 1-16,0 10 15,-12 13 1,12-1-16,12-11 16,35-58-1</inkml:trace>
          <inkml:trace contextRef="#ctx0" brushRef="#br0" timeOffset="-168591.2266">5042-4089 0,'0'0'0,"35"0"15,95-35 1,35 1-16,-24-13 16,12-10-16,0 10 15,-153 47 1</inkml:trace>
          <inkml:trace contextRef="#ctx0" brushRef="#br0" timeOffset="-167646.0889">6290-5118 0,'0'0'16,"0"0"-16,0 0 15,0 0 1,0 0-16,0 0 16,0 0-16,0 0 15,-11 12 1,-1-1-16,0-11 16,0 0-1,1 0-15,-13 12 16,0-12-16,13 0 15,-1 0 1,12 0-16,0 0 16,0 0-1,0-12-15,0 1 16,0-1 0,0 1-16,0-1 15,0 1-15,0-1 16,0 12-1,0-11-15,-12-1 16,-11 0 0,-36 12-16,-12 0 15,0 0 1,12 0-16,12 0 16,0 12-16,12-12 15,11 12 1,12-12-16,12 0 15,0 0 1,0 0-16,12 11 16,24 1-16,34 11 15,25 0 1,-25 0-16,-23-11 16,0-1-1,-23 1-15,-12-12 16,0 0-1,-1 11-15,-11-11 16,-11 12-16,-25-1 16,-11 1-1,47-12-15</inkml:trace>
        </inkml:traceGroup>
        <inkml:traceGroup>
          <inkml:annotationXML>
            <emma:emma xmlns:emma="http://www.w3.org/2003/04/emma" version="1.0">
              <emma:interpretation id="{AF6D75B9-B75C-462A-92CC-6CDD2EA71CCA}" emma:medium="tactile" emma:mode="ink">
                <msink:context xmlns:msink="http://schemas.microsoft.com/ink/2010/main" type="inkWord" rotatedBoundingBox="12400,4277 8796,4063 8870,2820 12474,3034"/>
              </emma:interpretation>
            </emma:emma>
          </inkml:annotationXML>
          <inkml:trace contextRef="#ctx0" brushRef="#br0" timeOffset="-164099.8309">4912-4921 0,'0'0'0,"0"0"16,-23 0-16,-13 0 15,-23 0 1,1 0-16,-25 0 16,-35 11-1,-23 1-15,0-12 16,11 11-1,-35 1-15,-12 0 16,36-1-16,23 1 16,-11-1-1,11 1-15,35-1 16,36-11-16,12 0 16,11 0-1,13 0-15,11 0 16,0-11-1,23-12-15,24 0 16,24-12-16,0 0 16,11-11-1,12 11-15,1 1 16,-13 11 0,-23-1-16,-24 13 15,-11-1 1,-12 12-16,-12 0 15,0 0-15,-12 0 16,-24 12 0,-22-1-16,-13 13 15,-12-1 1,-23 0-16,-11 11 16,11 1-1,35-12-15,0 0 16,24 0-16,12-11 15,11 0 1,12-1-16,1 1 16,11-12-1,0 11-15,11 1 16,37 11-16,22 0 16,1 0-1,0 0-15,-24-11 16,0-1-1,-12 1-15,-11-1 16,-1 1 0,-11 0-16,0-12 15,0 11-15,-12-11 16,0 0 0,11 0-16,1-11 15,0-1 1,12-11-16,-1-23 15,1-35-15,-1 0 16,13 0 0,-13 23-16,-11 24 15,0 10 1,-12 13-16,0 11 16,0 0-1,0 0-15</inkml:trace>
          <inkml:trace contextRef="#ctx0" brushRef="#br0" timeOffset="-161866.1933">2768-5233 0,'0'0'16,"0"0"-16,0 0 15,-11-12 1,11 12-16,-12-11 16,12 11-16,0-12 15,0 1 1,0-1-16,12 0 16,-1 1-1,1-1-15,0 1 16,0 11-16,-1 0 15,1 0 1,0 0-16,0 11 16,-12-11-1,0 0-15,0 12 16,-12-1 0,0 13-16,-35 10 15,0 1-15,0 0 16,0-12-1,11 0-15,13-12 16,-1 1 0,13-1-16,11-11 15,0 0-15,0 0 16,11 0 0,1 12-16,12 0 15,-13-1 1,1 1-16,0-1 15,-12 1 1,0 11-16,-12-12 16,-11 13-16,-24 10 15,-1-11 1,1-11-16,0-1 16,0-11-1,0 0-15,0-11 16,11-12-1,13 0-15,11-12 16,12-11 0,12-12-16,11 12 15,1 0-15,11 11 16,12 0 0,-47 35-16</inkml:trace>
          <inkml:trace contextRef="#ctx0" brushRef="#br0" timeOffset="-160349.0833">2733-5834 0,'0'0'15,"-12"11"-15,-11 12 16,-13 1-1,-11 10-15,-12 1 16,0 0 0,-11-1-16,-13 1 15,-11-12 1,-24-11-16,12-12 16,12 0-16,12-12 15,11 0 1,-12 12-16,1 12 15,23 0 1,0-1-16,12 1 16,12-1-1,11 1-15,1 11 16,-1 23-16,12 0 16,0 35-1,12-81-15</inkml:trace>
          <inkml:trace contextRef="#ctx0" brushRef="#br0" timeOffset="-160986.7997">1626-4667 0,'0'0'0,"0"0"16,0 0 0,0 0-16</inkml:trace>
        </inkml:traceGroup>
        <inkml:traceGroup>
          <inkml:annotationXML>
            <emma:emma xmlns:emma="http://www.w3.org/2003/04/emma" version="1.0">
              <emma:interpretation id="{600C7F37-BDFC-4540-8D7D-22AADEE8F73F}" emma:medium="tactile" emma:mode="ink">
                <msink:context xmlns:msink="http://schemas.microsoft.com/ink/2010/main" type="inkWord" rotatedBoundingBox="7300,4101 2859,3838 2960,2144 7401,2408"/>
              </emma:interpretation>
            </emma:emma>
          </inkml:annotationXML>
          <inkml:trace contextRef="#ctx0" brushRef="#br0" timeOffset="-157994.4539">-188-5996 0,'0'0'0,"11"23"15,1 12-15,0 11 16,-12 35-1,0 46-15,-12-11 16,12-24 0,-12-11-16,-11 0 15,-12-12 1,-1 1-16,-23-1 16,12-23-16,0-23 15,-12-11 1,0-12-16,-11-12 15,11-22 1,12-1-16,23-11 16,24-12-16,12 12 15,23-12 1,12 12-16,-47 46 16</inkml:trace>
          <inkml:trace contextRef="#ctx0" brushRef="#br0" timeOffset="-157540.2248">-730-5684 0,'0'0'0,"0"0"16,0 12 0,0-1-16,-12 1 15,0-1 1,-11 1-16,-1-12 16,-11 11-1,-1 1-15,-11 11 16,0 12-16,12-1 15,11 1 1,1 0-16,23-35 16</inkml:trace>
          <inkml:trace contextRef="#ctx0" brushRef="#br0" timeOffset="-157372.3613">-1143-4771 0,'0'0'0,"0"0"16,0 0 0</inkml:trace>
          <inkml:trace contextRef="#ctx0" brushRef="#br0" timeOffset="-156980.9829">-1225-5499 0,'0'0'16,"0"11"-1,-12 13-15,-11 10 16,-13 24-16,1-12 16,0 1-1,-1-1-15,1-12 16,0-10 0,23-1-16,12-23 15</inkml:trace>
          <inkml:trace contextRef="#ctx0" brushRef="#br0" timeOffset="-156671.9412">-1637-5152 0,'0'0'15,"0"0"1,0 0-16,0 0 16,0 0-16,0 0 15,0 0 1,0 0-16,0-12 15,0 1 1,0-1-16,0 12 16,0-12-1,0 12-15,0 0 16,0 0-16,0 0 16,0 12-1,-12 11-15,-12 12 16,-11-1-1,-12 1-15,0-12 16,47-23 0</inkml:trace>
          <inkml:trace contextRef="#ctx0" brushRef="#br0" timeOffset="-155943.2062">-1190-5961 0,'0'0'16,"0"11"-16,-11 12 16,-25 24-16,-34 10 15,-1-22 1,12-12-16,0 0 15,12-11 1,-12 11-16,12-12 16,0-11-1,11 12-15,1-12 16,12 12-16,-1-1 16,0 24-1,1 11-15,-1 12 16,13 0-1,-1-12-15,-12 0 16,1-11-16,-13-1 16,1-10-1,0-1-15,-1-12 16,1-11 0,0 0-16,-1-11 15,13-1-15,11-11 16,0-23-1,12-24-15,24-11 16,23 1 0,35-24-16,36-24 15,0-10 1,-36 34-16,1 0 16,-1 11-1,-35 24-15,-11 23 16,-24 11-16,-12 23 15,-12 1 1,-12 11-16,-23 11 16,-12 24-1,0 0-15,0 11 16,12 12-16,24-12 16,23 12-1,11 0-15,13-1 16,0 1-1,-24-58-15</inkml:trace>
          <inkml:trace contextRef="#ctx0" brushRef="#br0" timeOffset="-155539.0341">-2709-5476 0,'0'0'0,"0"0"15,0-12 1,0-22-16,23-1 16,13-23-16,11 1 15,12-1 1,0 23-16,-12 12 15,-12 11 1,-11 12-16,-13 0 16,1 12-1,-12-12-15,0 23 16,-35 23-16,-24 24 16,-35 22-1,11 1-15,13-13 16,-13-10-1,1 11-15,-1 0 16,24-12-16,59-69 16</inkml:trace>
          <inkml:trace contextRef="#ctx0" brushRef="#br0" timeOffset="-155371.6893">-2662-4794 0,'0'0'16,"0"0"-16,0 0 16</inkml:trace>
          <inkml:trace contextRef="#ctx0" brushRef="#br0" timeOffset="-155172.0813">-2733-6065 0,'0'0'0,"12"11"16,-12-11-16</inkml:trace>
          <inkml:trace contextRef="#ctx0" brushRef="#br0" timeOffset="-154601.4089">-3204-5245 0,'0'0'0,"0"0"16,0 0 0,0 0-16,-12 12 15,-11-1-15,11 1 16,-12-1 0,1 13-16,23-24 15</inkml:trace>
          <inkml:trace contextRef="#ctx0" brushRef="#br0" timeOffset="-154820.2357">-3228-5800 0,'0'0'0,"0"0"16,-11 0 0,-1 12-16,0 0 15,12-12 1,0 0-16,0 0 15,0 11 1,12 12-16,-12 0 16,0 12-16,0 11 15,-12 12 1,0-12-16,-11 12 16,-1-23-1,1-1-15,-1 1 16,12 0-1,12-35-15</inkml:trace>
          <inkml:trace contextRef="#ctx0" brushRef="#br0" timeOffset="-154208.8939">-3628-5568 0,'0'0'0,"0"0"16,-12 0 0,0 0-16,-11 0 15,-13 11-15,1 1 16,0-1 0,-1 12-16,13 12 15,-1 0 1,24-35-16</inkml:trace>
          <inkml:trace contextRef="#ctx0" brushRef="#br0" timeOffset="-154069.8883">-3864-4944 0,'0'0'0,"0"0"15</inkml:trace>
          <inkml:trace contextRef="#ctx0" brushRef="#br0" timeOffset="-153685.7871">-4358-5511 0,'0'0'16,"11"-23"0,13-11-16,11-1 15,24-11-15,0-1 16,-12 24 0,0 0-16,-11 12 15,-13 11 1,-11 0-16,0 11 15,-12 1-15,0 11 16,-12 12 0,-23 11-16,-24 0 15,0 0 1,0-11-16,-12 11 16,1 12-16,-1 0 15,12-12 1,-23 23-16,11 1 15,71-70 1</inkml:trace>
        </inkml:traceGroup>
        <inkml:traceGroup>
          <inkml:annotationXML>
            <emma:emma xmlns:emma="http://www.w3.org/2003/04/emma" version="1.0">
              <emma:interpretation id="{9BAD27EC-CA9D-426C-9AE7-974AC7E75200}" emma:medium="tactile" emma:mode="ink">
                <msink:context xmlns:msink="http://schemas.microsoft.com/ink/2010/main" type="inkWord" rotatedBoundingBox="8633,4454 3054,4122 3173,2119 8753,2451"/>
              </emma:interpretation>
            </emma:emma>
          </inkml:annotationXML>
          <inkml:trace contextRef="#ctx0" brushRef="#br0" timeOffset="-153507.5424">-4347-4621 0,'0'0'0,"0"0"16</inkml:trace>
          <inkml:trace contextRef="#ctx0" brushRef="#br0" timeOffset="-153301.165">-4370-6158 0,'0'0'15,"0"0"1,0 0-16</inkml:trace>
          <inkml:trace contextRef="#ctx0" brushRef="#br0" timeOffset="-159659.0829">1001-5672 0,'0'0'0,"0"11"16,0 24 0,0 46-16,-11 11 15,-1 24 1,0-24-16,0 1 15,12-24-15,0-23 16,0 0 0,0-46-16</inkml:trace>
          <inkml:trace contextRef="#ctx0" brushRef="#br0" timeOffset="-159027.2184">825-5800 0,'0'0'16,"0"0"-16,0 0 16,0 0-1</inkml:trace>
          <inkml:trace contextRef="#ctx0" brushRef="#br0" timeOffset="-159226.0758">695-5314 0,'0'0'0,"0"23"16,0 12-16,0-1 16,0 13-1,0-13-15,-12-11 16,1-11-1,11-1-15,0-11 16,0 0-16,-12 0 16,0 0-1,0-11-15,-11-1 16,-13 1 0,1-1-16,0 1 15,-12-1 1,-1 1-16,1 11 15,0 11-15,0 12 16,0 12 0,0 11-16,0 12 15,0 0 1,11-12-16,1 0 16,11-23-1,24-23-15</inkml:trace>
          <inkml:trace contextRef="#ctx0" brushRef="#br0" timeOffset="-158812.3572">389-5464 0,'0'0'16,"12"0"-16,23-12 15,24-11 1,12 0-16,23-12 15,-94 35 1</inkml:trace>
          <inkml:trace contextRef="#ctx0" brushRef="#br0" timeOffset="-158399.1937">1237-6285 0,'0'0'16,"-12"12"-16,-23 34 16,-36 35-1,-70 23-15,35-35 16,12-11 0,-1-23-16,-11-1 15,12-11-15,0-11 16,35-12-1,24-12-15,11 1 16,12-1 0,0-11-16,24-12 15,12 1 1,11-1-16,0 12 16,-11 11-16,0 24 15,-1 11 1,-11 0-16,0 12 15,-24 0 1,-12 11-16,-11 0 16,-12 0-16,47-46 15</inkml:trace>
        </inkml:traceGroup>
        <inkml:traceGroup>
          <inkml:annotationXML>
            <emma:emma xmlns:emma="http://www.w3.org/2003/04/emma" version="1.0">
              <emma:interpretation id="{1AED2102-154F-4D9D-9024-2FFF5677A9B2}" emma:medium="tactile" emma:mode="ink">
                <msink:context xmlns:msink="http://schemas.microsoft.com/ink/2010/main" type="inkWord" rotatedBoundingBox="2378,3445 2177,3433 2210,2879 2411,2891"/>
              </emma:interpretation>
            </emma:emma>
          </inkml:annotationXML>
          <inkml:trace contextRef="#ctx0" brushRef="#br0" timeOffset="-152739.9751">-5136-5326 0,'0'0'15,"0"0"-15,0 12 16,-12 11 0,12-23-16</inkml:trace>
          <inkml:trace contextRef="#ctx0" brushRef="#br0" timeOffset="-152880.1336">-5124-5846 0,'0'0'15,"-24"12"-15,-11 11 16,0 0-1,11 0-15,12-11 16,1-1 0,11-11-16,0 0 15,11 12 1,1-1-16,0 12 16,0 1-16,-1-1 15,1 11 1,-12 1-16,0 0 15,0-1 1,-12 1-16,-11 0 16,-12-1-16,-1 1 15,1-12 1,35-23-16</inkml:trace>
        </inkml:traceGroup>
      </inkml:traceGroup>
    </inkml:traceGroup>
    <inkml:traceGroup>
      <inkml:annotationXML>
        <emma:emma xmlns:emma="http://www.w3.org/2003/04/emma" version="1.0">
          <emma:interpretation id="{B546033F-D46B-4518-9F46-7EE7DEF547E2}" emma:medium="tactile" emma:mode="ink">
            <msink:context xmlns:msink="http://schemas.microsoft.com/ink/2010/main" type="paragraph" rotatedBoundingBox="19095,4166 7028,2646 7411,-392 19478,1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9F3E7F-58D5-4502-9780-BCAB2B826651}" emma:medium="tactile" emma:mode="ink">
              <msink:context xmlns:msink="http://schemas.microsoft.com/ink/2010/main" type="line" rotatedBoundingBox="19095,4166 7028,2646 7411,-392 19478,1126"/>
            </emma:interpretation>
          </emma:emma>
        </inkml:annotationXML>
        <inkml:traceGroup>
          <inkml:annotationXML>
            <emma:emma xmlns:emma="http://www.w3.org/2003/04/emma" version="1.0">
              <emma:interpretation id="{0EDA2A96-8D82-486A-A31A-9F6A9FC89DF8}" emma:medium="tactile" emma:mode="ink">
                <msink:context xmlns:msink="http://schemas.microsoft.com/ink/2010/main" type="inkWord" rotatedBoundingBox="16112,2307 14619,2119 14796,710 16290,898"/>
              </emma:interpretation>
            </emma:emma>
          </inkml:annotationXML>
          <inkml:trace contextRef="#ctx0" brushRef="#br0" timeOffset="-200123.1872">8599-7013 0,'0'0'16,"0"0"0,0 0-16,0 0 15,0 0-15,0 0 16,-11 11-1,-1 24-15,-12 11 16,-23 12 0,0 12-16,-24 10 15,12-22 1,0 12-16,59-70 16</inkml:trace>
          <inkml:trace contextRef="#ctx0" brushRef="#br0" timeOffset="-199698.0446">8128-6655 0,'0'0'16,"0"0"-1,0 0-15,0 0 16,0 0-16,0 0 15,0 0 1,-12-11-16,1 11 16,-1-12-1,0 1-15,0-1 16,12 0 0,0 1-16,0-1 15,12 1-15,0-1 16,-12 12-1,0 0-15,0 0 16,0 0 0,0 23-16,0 0 15,-12 12-15,0 0 16,-11-1 0,-13 1-16,1-12 15,0 0 1,-1-11-16,36-12 15</inkml:trace>
          <inkml:trace contextRef="#ctx0" brushRef="#br0" timeOffset="-198889.897">8717-7394 0,'0'0'0,"0"0"16,0 0-1,0 11-15,-12 12 16,-11 12-16,-13 0 16,1-12-1,-12 11-15,0-11 16,0 1-1,0-13-15,-1 1 16,1-1 0,24 1-16,-13-1 15,13 1-15,-1-1 16,1 13 0,-1 10-16,1 1 15,-1 0 1,1-12-16,-1 0 15,-11 0-15,11-11 16,-11-1 0,-12-11-16,0 0 15,-1-11 1,1-13-16,12 1 16,11-11-1,13-1-15,11-11 16,11-1-16,13 1 15,23 0 1,0 11-16,12 1 16,35-1-1,-11 23-15,-13 1 16,-70 11 0,295-116-16,-295 116 15,0 0-15,0 0 16,12-11-1,-12-1-15,11-22 16,1-13 0,0-34-16,-12 12 15,0 11-15,-12 12 16,-11 11 0,-13 12-16,-11 0 15,12 12 1,-12 22-16,23 1 15,12 11 1,12 0-16,12 0 16,12 23-16,11 12 15,-35-58 1</inkml:trace>
          <inkml:trace contextRef="#ctx0" brushRef="#br0" timeOffset="-198474.9679">7433-7186 0,'0'0'15,"0"0"1,0 11-16,0 24 15,-12-1-15,1 13 16,-1-13 0,-12 13-16,-11-13 15,-12 1 1,-12 0-16,0-1 16,12 1-1,47-35-15</inkml:trace>
        </inkml:traceGroup>
        <inkml:traceGroup>
          <inkml:annotationXML>
            <emma:emma xmlns:emma="http://www.w3.org/2003/04/emma" version="1.0">
              <emma:interpretation id="{5B7CE58C-1977-4EED-BC2C-AC9EAD9CE302}" emma:medium="tactile" emma:mode="ink">
                <msink:context xmlns:msink="http://schemas.microsoft.com/ink/2010/main" type="inkWord" rotatedBoundingBox="14636,2501 10631,1996 10878,43 14882,548"/>
              </emma:interpretation>
            </emma:emma>
          </inkml:annotationXML>
          <inkml:trace contextRef="#ctx0" brushRef="#br0" timeOffset="-198179.17">7221-7048 0,'0'0'0,"0"0"16,0 12-1,-12-1-15,1-11 16,-1 0-16,-12 0 16,1-11-1,-13-1-15,13-11 16,11 0 0,0-12-16,0-11 15,24 11 1,0 1-16,11 11 15,1 23-15,-24 0 16</inkml:trace>
          <inkml:trace contextRef="#ctx0" brushRef="#br0" timeOffset="-197961.0963">6609-6435 0,'0'0'15,"0"0"-15,0 0 16,23 0-16,12-12 16,48-11-1,11-12-15,-94 35 16</inkml:trace>
          <inkml:trace contextRef="#ctx0" brushRef="#br0" timeOffset="-197141.3388">6821-7822 0,'0'0'16,"0"0"-1,0 0-15,0 0 16,0 0-16,0 0 16,0 0-1,0 0-15</inkml:trace>
          <inkml:trace contextRef="#ctx0" brushRef="#br0" timeOffset="-197273.2002">6326-6793 0,'0'0'0,"0"0"15,0 0-15,0-12 16,0-23 0,23-11-16,13-12 15,11-23 1,12 0-16,0 24 15,0-1 1,-12 12-16,-12 23 16,0-1-16,1 13 15,-13-1 1,-23 12-16,0 0 16,0 0-1,0 12-15,-12 11 16,1 0-1,-13 12-15,1-12 16,-13 0-16,1-11 16,0 11-1,-13 0-15,-10 11 16,-1 1 0,11-12-16,1 0 15,0 0 1,12 1-16,0-13 15,-1-11-15,1 0 16,11 0 0,1 0-16,11 0 15,0 0 1,0 0-16,1 0 16,-1-11-16,0-1 15,0 0 1,1-11-16,11-11 15,11-13 1,25 1-16,-1-12 16,24 1-1,-59 57-15</inkml:trace>
          <inkml:trace contextRef="#ctx0" brushRef="#br0" timeOffset="-196326.7583">6326-7926 0,'0'0'0,"0"0"16,0 0 0,0 11-16,-12 13 15,0 10 1,-11 12-16,-13 1 15,1-1-15,0 0 16,-1 0 0,1 1-16,0-13 15,11 1 1,-11 0-16,11-1 16,-11-11-1,0 1-15,-1-1 16,13 0-1,-1-12-15,0 1 16,1-12-16,-1-12 16,1 1-1,11-1-15,0 1 16,12-24 0,12-11-16,12-12 15,23 0-15,12 12 16,-59 46-1</inkml:trace>
          <inkml:trace contextRef="#ctx0" brushRef="#br0" timeOffset="-196879.2446">5713-6412 0,'12'0'0,"47"-23"16,59-35-16,-12 12 15,-12 11 1,-94 35-16</inkml:trace>
          <inkml:trace contextRef="#ctx0" brushRef="#br0" timeOffset="-196147.9777">6043-8169 0,'0'0'0,"12"-11"15,23-12 1,24-24-16,24 13 16,11-1-16,-94 35 15</inkml:trace>
          <inkml:trace contextRef="#ctx0" brushRef="#br0" timeOffset="-195213.1898">5372-7475 0,'0'0'0,"0"0"16,0 0 0,0 0-16,0 0 15,11 11 1,1 1-16,0-1 16,0-11-16,0 0 15,-1 0 1,1 0-16,0 0 15,0-11 1,-1-1-16,1-11 16,0 0-1,-12 0-15,0 11 16,0 1-16,0 11 16,0 0-1,0 0-15,0 0 16,-12 11-1,-11 12-15,-13 12 16,1 0-16,-12-12 16,23-12-1,1 1-15,-1 0 16,1-12 0,11 0-16,0 0 15,-11 0 1,-1 11-16,0 1 15,-11 11-15,0 0 16,-12 0 0,-1 0-16,25-11 15,-1-12 1,1 0-16,11 0 16,0-12-1,0 1-15,1-1 16,11 12-16,0 0 15,-12 0 1,0 0-16,-11 12 16,-13 11-1,1 0-15,0 0 16,-1 0-16,1-11 16,0-1-1,11 1-15,24-12 16</inkml:trace>
          <inkml:trace contextRef="#ctx0" brushRef="#br0" timeOffset="-195016.0209">5030-7799 0,'0'0'15,"35"-12"-15,48-11 16,23 0 0,-24 0-16,-23 12 15,-59 11 1</inkml:trace>
          <inkml:trace contextRef="#ctx0" brushRef="#br0" timeOffset="-194779.7802">4759-8261 0,'0'0'0,"0"11"16,0 24-1,-12 11-15,1 12 16,-1 34-1,-24 47-15,13-23 16,11-24-16,0-11 16,12-81-1</inkml:trace>
          <inkml:trace contextRef="#ctx0" brushRef="#br0" timeOffset="-194483.3063">4488-7198 0,'0'0'0,"0"0"16,-12 0-1,1 0-15,-13 0 16,0 0 0,1-12-16,-1 1 15,13-12 1,11 11-16,0-11 16,0 12-16,11-1 15,1 0 1,0 1-16,-12 11 15,0 0 1,0 11-16,-12 13 16,-23 22-1,-36 23-15,0-11 16,13-12-16,10-23 16,48-23-1</inkml:trace>
          <inkml:trace contextRef="#ctx0" brushRef="#br0" timeOffset="-194128.027">4241-8030 0,'0'0'16,"12"11"-16,11 1 15,12 34-15,1 24 16,-13 45 0,-11-11-16,-24-11 15,-11-12 1,-1-12-16,-23-11 16,-12-12-16,0-11 15,0-24 1,-23-11-16,11-23 15,1 0 1,23 0-16,23 0 16,12-12-1,36-11-15,23 0 16,-47 46-16</inkml:trace>
          <inkml:trace contextRef="#ctx0" brushRef="#br0" timeOffset="-193773.1276">3251-7811 0,'0'0'0,"12"12"16,12 23 0,11 23-16,-11 11 15,-1 0 1,-11 12-16,-12 12 15,-12-1 1,-23 0-16,-36-11 16,-23 12-16,94-93 15</inkml:trace>
        </inkml:traceGroup>
        <inkml:traceGroup>
          <inkml:annotationXML>
            <emma:emma xmlns:emma="http://www.w3.org/2003/04/emma" version="1.0">
              <emma:interpretation id="{74DA805D-F9AD-43E9-9665-4B8B24F530C6}" emma:medium="tactile" emma:mode="ink">
                <msink:context xmlns:msink="http://schemas.microsoft.com/ink/2010/main" type="inkWord" rotatedBoundingBox="10340,2445 7227,2053 7483,24 10595,416"/>
              </emma:interpretation>
            </emma:emma>
          </inkml:annotationXML>
          <inkml:trace contextRef="#ctx0" brushRef="#br0" timeOffset="-193141.2448">2969-7452 0,'0'0'16,"0"11"-1,-12 1-15,-12 23 16,1 11-16,-13 12 16,1 11-1,35-69-15</inkml:trace>
          <inkml:trace contextRef="#ctx0" brushRef="#br0" timeOffset="-192807.9527">2686-7152 0,'0'0'0,"0"0"15,0 0 1,0 0-16,-12 0 16,-11-11-16,11-1 15,0 1 1,0-1-16,12 0 15,0-11 1,12 12-16,0-1 16,0 1-1,-1 11-15,-11 0 16,0 0-16,0 11 16,0 12-1,-23 12-15,-24 23 16,-12 0-1,12-24-15,47-34 16</inkml:trace>
          <inkml:trace contextRef="#ctx0" brushRef="#br0" timeOffset="-192393.1348">2780-7857 0,'0'0'0,"0"12"16,0 11-16,0 12 15,0-1 1,-12 1-16,1-12 16,-1 0-16,0 0 15,-12-11 1,1-1-16,-12 1 15,-1-12 1,-11 0-16,12 0 16,-1 0-1,1 12-15,0-1 16,-1 1-16,1 11 16,-12 11-1,-24 24-15,-11 23 16,-12 12-1,-12 22-15,23-34 16,12-12-16,12 1 16,-11-1-1,70-69-15</inkml:trace>
          <inkml:trace contextRef="#ctx0" brushRef="#br0" timeOffset="-192066.1549">2639-8123 0,'12'-11'15,"23"-24"1,0-11-16,-11 0 15,-12 11 1,-12 12-16,0 0 16,-12 11-1,-12 1-15,-11 11 16,-12 23-16,0 23 16,11 0-1,25-11-15,11 11 16,23 12-1,-23-58-15</inkml:trace>
          <inkml:trace contextRef="#ctx0" brushRef="#br0" timeOffset="-190805.0765">1932-8007 0,'0'0'0,"12"0"15,23 0 1,-11 0-16,-13 0 15,-11 0 1,0 12-16,-23 11 16,-12 11-16,-13 1 15,-10 11 1,10 0-16,1-11 16,12 0-1,11-12-15,1-11 16,11-1-1,12-11-15,0 0 16,0 0-16,12 12 16,0-1-1,11 1-15,-11-1 16,0 1 0,-1 11-16,1-11 15,-12-1-15,0 1 16,-12 11-1,1-12-15,-13 1 16,-11-1 0,-12 1-16,0-12 15,-1 0 1,13-12-16,12 1 16,-1-12-16,12-12 15,0-11 1,12 0-16,12-1 15,0 1 1,12 11-16,-1 12 16,-11 12-1,-12 11-15,0 0 16,12 11-16,-12 12 16,0 12-1,-12 0-15,0 0 16,-11-1-1,-1 1-15,0-12 16,1 0-16,-12 0 16,11 12-1,-11 0-15,-1-1 16,1-11 0,11 0-16,1-11 15,-1 0-15,1-1 16,11-11-1,0 0-15,0 0 16,1-11 0,-1-1-16,12 0 15,0 12 1,0-11-16,0 11 16,0 0-16,-12-12 15,0 12 1,-11 0-16,-1 12 15,-11-1 1,-12 13-16,11-1 16,1 11-1,0 1-15,-1 11 16,13-11-16,-1 0 16,1-1-1,-1 1-15,1-12 16,11 0-1,-12-11-15,1-1 16,-1-11-16,1 0 16,-1-11-1,0-12-15,1-1 16,11-10 0,12-12-16,12-12 15,23-12 1,36-22-16,35 0 15,12-1-15,-118 93 16</inkml:trace>
          <inkml:trace contextRef="#ctx0" brushRef="#br0" timeOffset="-190654.8963">1331-8042 0,'0'0'0,"0"0"15,36-23 1,22-11-16,25-24 15,35-12 1,11 13-16,13 22 16,-142 35-1</inkml:trace>
          <inkml:trace contextRef="#ctx0" brushRef="#br0" timeOffset="-190352.2412">577-6574 0,'0'0'0,"24"-11"15,82-24-15,35 0 16,-11-11 0,-1 0-16,-129 46 15</inkml:trace>
          <inkml:trace contextRef="#ctx0" brushRef="#br0" timeOffset="-189968.2582">554-7776 0,'0'0'0,"0"0"16,12-11-1,-12 11-15,0 0 16,0 11 0,-12 35-16,-24 35 15,-22 23-15,-1 23 16,23-11 0,24-24-16,24 1 15,-12-93 1</inkml:trace>
          <inkml:trace contextRef="#ctx0" brushRef="#br0" timeOffset="-189281.0041">-235-7106 0,'0'0'0,"0"0"16,0 0-1</inkml:trace>
        </inkml:traceGroup>
        <inkml:traceGroup>
          <inkml:annotationXML>
            <emma:emma xmlns:emma="http://www.w3.org/2003/04/emma" version="1.0">
              <emma:interpretation id="{DA0B35A9-C585-43BA-BE04-D3A59A6AFDE8}" emma:medium="tactile" emma:mode="ink">
                <msink:context xmlns:msink="http://schemas.microsoft.com/ink/2010/main" type="inkWord" rotatedBoundingBox="19095,4166 7028,2646 7315,371 19381,1890"/>
              </emma:interpretation>
            </emma:emma>
          </inkml:annotationXML>
          <inkml:trace contextRef="#ctx0" brushRef="#br0" timeOffset="-189407.0213">-306-7510 0,'0'0'16,"0"0"-16,12 12 16,-12-12-1</inkml:trace>
          <inkml:trace contextRef="#ctx0" brushRef="#br0" timeOffset="-202179.0446">11580-4575 0,'0'0'0,"0"0"16,0 0-1,0 0-15,0 0 16,0 0-16,0 0 15,0 0 1,0 0-16,0 0 16,-12-11-1,0 11-15,-23 0 16,-1 0 0,1 0-16,0-12 15,-1 1-15,1-1 16,0 1-1,-1-1-15,13 1 16,-13-13 0,13 1-16,11-11 15,0-24-15,12 0 16,12-11 0,0 11-16,11-11 15,1-1 1,11-22-16,1-1 15,-1-11 1,0 23-16,1 1 16,-13 10-16,13-11 15,-1-11 1,0 11-16,1-11 16,-1 11-1,0 23-15,-11-12 16,-1 13-16,1-1 15,-1 0 1,-11 0-16,0 12 16,0 0-1,-12 0-15,0-1 16,0 13 0,-12 11-16,0 0 15,0 11-15,-11-11 16,-12 11-1,-13 1-15,-10-1 16,-13-11 0,-23 12-16,-48-1 15,-23 0-15,24 1 16,-24 11 0,-35 0-16,35 0 15,-12 0 1,-35 0-16,36 0 15,22 0 1,-22 0-16,23 0 16,47 0-16,11 0 15,13 0 1,23-12-16,12 12 16,11-11-1,13 11-15,11 0 16,12 0-1,0 0-15,12-12 16,11 1-16,13-12 16,23-1-1,23 1-15,12-11 16,-11 10 0,-1 1-16,-11 0 15,0 0-15,-12 0 16,-12 11-1,-12 1-15,-11 11 16,-24 0 0,0 0-16,0 0 15,-12 11 1,-24 1-16,-34 11 16,-36-11-16,0 11 15,12 0 1,11 0-16,-11-11 15,0-1 1,23 1-16,12-12 16,24 11-16,11-11 15,12 0 1,12 0-16,0 0 16,12 12-1,12 11-15,11 0 16,0 0-1,36 12-15,0 0 16,-1-1-16,13 1 16,-12-12-1,-13 0-15,-10 0 16,-1-11 0,-12-1-16,0 1 15,-11-12-15,-1 0 16,1-12-1,-12 1-15,11-12 16,-11 0 0,0-12-16,0 0 15,-1-11-15,-11 11 16,0-11 0,0 11-16,0 1 15,0 11 1,0 11-16,0 0 15,0 12 1,0 0-16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30:19.6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DA28BE-EDC3-44FD-A283-528F97A925CF}" emma:medium="tactile" emma:mode="ink">
          <msink:context xmlns:msink="http://schemas.microsoft.com/ink/2010/main" type="inkDrawing" rotatedBoundingBox="15880,10079 21589,9656 21595,9726 15885,10149" semanticType="underline" shapeName="Other">
            <msink:sourceLink direction="with" ref="{B287E0A7-1214-44CA-9A30-86C079D0F611}"/>
          </msink:context>
        </emma:interpretation>
      </emma:emma>
    </inkml:annotationXML>
    <inkml:trace contextRef="#ctx0" brushRef="#br0">0 382 0,'0'0'15,"0"0"-15,0 0 16,0 0-1,0 0-15,0 0 16,0 0 0,0 0-16,0 0 31,23 0-15,36 0-1,141 0 1,-70 0-16,0 0 31,305-35-15,-258 35-16,47-11 15,-59-1 1,35 0-16,106-22 16,107 11-1,-201 23 16,365-70-31,-389 59 16,24-1 0,354-46-1,-425 47 1,12-1-16,12-11 16,-12 12-1,-35-1 1,118 0-1,-95 1 1,-47-1-16,-23 12 16,-24 0-1,0 0-15,-11 0 16,-13 0 0,1 0-1,-1 0 1,1 0-1,-24 0 1</inkml:trace>
  </inkml:traceGroup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6.5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0,0 0-16,12 12 15,0 0 1,0 12-16,12 23 15,0-11-15,-11 11 16,-1 1 0,-12-1-16,-12 1 15,-13-13 1,25-35-16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7.2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 0 0,'0'0'0,"0"0"16,0 0-16,0 0 16,0 0-1,0 0-15,0 0 16,0 12 0,0 11-16,0 13 15,0 0-15,0-1 16,0 1-1,12-13-15,0 1 16,0 0 0,0 12-16,-12-36 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7.6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0-15,0 0 16,0 0 0,0 0-16,0 0 15,0 0 1,24 23-16,13 37 16,-13-13-16,12 12 15,-36-59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2.09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0 154 0,'0'0'0,"0"0"15,0 0-15,0 0 16,0-12 0,0 12-16,0-12 15,0 0 1,0 0-16,0 1 15,0-13-15,0 12 16,0 0 0,0 0-16,0 0 15,0 0 1,0 1-16,0 11 16,0 0-1,0 0-15,0 0 16,0 0-16,0 0 15,0 0 1,0 0-16,12 23 16,1 25-1,-1-1-15,0 13 16,-12 11-16,0-24 16,12 1-1,-12-1-15,0 13 16,0-1-1,0-59-15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2.8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15,0 0 1,0 0-16,0 0 16,0 0-16,0 0 15,0 0 1,0 0-16,0 0 15,0 0 1,0 0-16,0 0 16,0 0-16,0 12 15,0 24 1,0 11-16,0 12 16,0 1-1,0-13-15,0 24 16,0 1-1,0-72-15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6.7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36 0 0,'0'0'0,"0"0"0,0 0 15,0 0-15,0 0 16,0 0 0,0 0-16,12 24 15,0 36 1,0 34-16,0 1 15,-12 12 1,0 24-16,0-13 16,0-23-16,0-35 15,0-13 1,0-11-16,0-24 16,0-1-1,0-11-15,0 0 16,0 0-16,13-35 15,11-13 1,24-11-16,13 12 16,11-1-1,1 24-15,-13 24 16,-11 0 0,11 24-16,-24 0 15,1 11-15,-13-11 16,-12 12-1,-12-12-15,-12 11 16,-12 1 0,-37-1-16,-36 1 15,1 0 1,23-25-16,13 1 16,-1 0-16,1-12 15,11 0 1,13-12-16,24 0 15,0 1 1,12 11-16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8.0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84 0,'0'0'16,"0"0"-16,0 0 16,12-12-1,0 1-15,12-1 16,12 0-16,1 0 15,-13 0 1,0 0-16,-12 12 16,0 0-1,0 0-15,0 12 16,-12 12 0,0 0-16,-12 11 15,0 13-15,-12-1 16,12-11-1,0-1-15,12 1 16,0-12 0,0-1-16,0 1 15,12 0 1,0-12-16,24 11 16,13-11-16,-1-12 15,13 0 1,-13-12-16,0 1 15,-11-13 1,11 0 0,-48 24-1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8.2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0,'0'0'16,"0"0"-1,0 0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9.4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64 0 0,'0'0'15,"0"0"1,0 0-16,0 0 16,0 0-16,0 0 15,0 0 1,0 0-16,0 12 16,-12 23-1,0 13-15,0 11 16,-1-12-1,1 13-15,12-25 16,0 1 0,12 0-16,13-1 15,-1-11-15,0-12 16,12 11 0,13-11-16,-49-12 15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9.9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95 0,'0'0'0,"0"0"15,0 0 1,0 0-16,0-12 16,0 0-1,12 0-15,1-12 16,11 13-16,0-1 16,12 0-1,0 12-15,-11 0 16,-13 12-1,0 11-15,-12 13 16,-12 0 0,-12 11-16,-1-11 15,1-1-15,0 1 16,0-1 0,0-11-16,12-12 15,-1 0 1,1 12-16,12-24 15,0 12-15,12-1 16,1-11 0,23 12-16,36-12 15,1 0 1,-13 0-16,-11 0 16,-49 0-16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19.2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AB9F71-2B76-432E-8CA2-050A08C3B0D5}" emma:medium="tactile" emma:mode="ink">
          <msink:context xmlns:msink="http://schemas.microsoft.com/ink/2010/main" type="inkDrawing" rotatedBoundingBox="3134,9952 3149,9952 3149,9967 3134,9967" shapeName="Other"/>
        </emma:interpretation>
      </emma:emma>
    </inkml:annotationXML>
    <inkml:trace contextRef="#ctx0" brushRef="#br0">1166 4138 0,'0'0'0,"0"0"0</inkml:trace>
  </inkml:traceGroup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0.24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0-16,0 0 16,12 12-1,12 12-15,25 11 16,-1 1 0,-12 11-16,-11 1 15,-13-1 1,-12 13-16,-24 11 15,-13 0-15,1 24 16,36-95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0.8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15,0 0 1,0 0-16,0 0 16,12 0-16,24 0 15,12 12 1,13-12-16,24 0 16,-13 0-1,-11 0-15,-1 0 16,-24 0-16,1 12 15,-37-12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1.0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 0,'0'0'0,"0"0"16,0 0 0,0 0-16,13 0 15,35 0-15,37 0 16,-13 0 0,1 0-16,11 0 15,13-12 1,24 24-16,-121-12 15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1.8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24 16,12 35 0,0 24-16,-12 1 15,13-1 1,-1 0-16,0-24 15,0-12-15,0 1 16,0-12 0,-12-13-16,0-11 15,0-12 1,0 0-16,0 0 16,0 0-1,24-12-15,13-11 16,-1-1-16,0 0 15,12 0 1,1 1-16,-1 11 16,1 12-1,-1 0-15,0 12 16,-11 11-16,-1 1 16,-24 0-1,0 11-15,-12 13 16,-24 11-1,-12-11-15,-13-13 16,1-11 0,-37-12-16,-12 0 15,13-24-15,23 0 16,13 0 0,12-12-16,11 13 15,13-1 1,12 0-16,0 12 15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3.1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0 119 0,'0'0'15,"0"0"1,0 0-16,0 0 16,12-12-1,25-12 1,-1 0-16,0 1 15,-11 11 1,-1 0-16,0 0 16,-12 12-1,0 0-15,-12 0 16,0 0-16,0 0 16,0 0-1,0 12-15,-12 12 16,0-1-1,0 13-15,0 0 16,0-1 0,0 1-16,12-12 15,0-1-15,12 1 16,0 0 0,0-1-16,12 1 15,0-12 1,25 0-16,11-12 15,13 0-15,-13-12 16,1-12 0,-61 24-16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3.3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16,0 0-1,0 0-15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4.15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100 0 0,'0'0'0,"0"0"16,0 0-16,0 0 15,0 0 1,0 0-16,0 0 15,0 0-15,0 0 16,0 0 0,-12 12-16,0 12 15,-12 11 1,-1 13-16,13-1 16,0 1-1,12-1-15,0-11 16,12-1-16,0 1 15,1 0 1,11-13-16,0 13 16,12-1-1,25 13-15,-61-48 16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4.5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37 0 0,'0'0'16,"0"0"-1,0 0 1,0 0-16,0 0 15,-12 24-15,-1 12 16,1-1 0,12 13-16,0-1 15,0 1 1,12-1-16,1-11 16,-1-12-16,0-1 15,0 1 1,12 0-16,-24-24 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4.9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0,'0'0'0,"0"0"15,12 24 1,25 24-16,-1 11 15,0 12-15,1 0 16,-13-11 0,-12-13-16,-12 1 15,-12-13 1,-12 1-16,24-36 16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7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15,0 0-15,0 0 16,12 0-1,12 0-15,12 0 16,13 0 0,11 12-16,13 0 15,11 0 1,1-12-16,-24 0 16,-1 0-16,-60 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20.1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43DE78-E7FA-4815-88A3-23EA8EBB4988}" emma:medium="tactile" emma:mode="ink">
          <msink:context xmlns:msink="http://schemas.microsoft.com/ink/2010/main" type="inkDrawing" rotatedBoundingBox="2333,10183 3898,10019 3901,10043 2335,10207" shapeName="Other">
            <msink:destinationLink direction="with" ref="{01F7382F-D6A8-4C12-919B-C0B9E1D51510}"/>
          </msink:context>
        </emma:interpretation>
      </emma:emma>
    </inkml:annotationXML>
    <inkml:trace contextRef="#ctx0" brushRef="#br0">365 4369 0,'0'0'16,"0"0"-16,0 0 15,0 0 1,0 0-16,12 0 31,117 0-15,83-12-1,12-22 1,-12 10-16,-59 13 31,142-35-15,-154 34-1,-23 1 1,-47 11 0,-71 0-1</inkml:trace>
  </inkml:traceGroup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2.8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0,'0'0'15,"0"0"1,0 0-16,0 0 15,0 0-15,0 0 16,0 0 0,0 0-16,0 0 15,12 47 1,12 37-16,-12 34 16,-12 84-16,0-60 15,-12-47 1,0-12-16,12-23 15,-12-13 1,0-11-16,12-13 16,0 1-16,0-24 15,0 0 1,0 0-16,0 0 16,0-12-1,12-11-15,0-13 16,24-11-1,12-1-15,13 1 16,-1 23 0,1 12-16,-13 24 15,13 12-15,-25-1 16,-12 1 0,0 0-16,-11 0 15,-13-1-15,-13 1 16,-11 12-1,-24-1-15,-1-11 16,1-12 0,0 0-16,-1-12 15,13 0 1,12 0-16,0-12 16,12 0-16,12 12 15,0 0 1,0 0-16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3.1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47 0 0,'0'0'16,"0"0"-1,0 0-15,0 12 16,-12 12 0,0 35-16,0 48 15,0-12-15,12-12 16,0-12 0,12-11-16,-12-60 15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3.7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88 0 0,'0'0'0,"0"0"15,0 0 1,0 0-16,0 0 15,0 0-15,0 0 16,0 0 0,-12 12-16,-12 12 15,0 47 1,0 12-16,24 12 16,12-12-1,12-24-15,12-11 16,0-13-16,13 1 15,-49-36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4.05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0,'0'0'15,"0"0"1,0 0-16,0 12 15,12 23-15,12 36 16,0 24 0,0 0-16,0-23 15,1-25 1,-13-11-16,12 23 16,-24-59-16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4.3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0,'0'0'15,"0"0"-15,24 12 16,13 23-16,23 36 16,-12 1-1,1 11-15,-13-12 16,-12-12 0,-24-11-16,0-13 15,-24 13 1,-24 35-16,48-83 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6.7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0-1,0 0-15,0 0 16,0 0 0,0 0-16,0 0 15,0 0 1,0 0-16,0 0 16,0 0-16,0 0 15,12 0 1,12 0-16,0 0 15,13 0 1,11 0-16,37 0 16,36 0-16,24 0 15,-24 0 1,12 0-16,60 0 16,-23 0-1,-13 0-15,61 0 16,-37 0-1,-36 0-15,13 0 16,11 0-16,-24 0 16,-36 0-1,0 0-15,-13 0 16,13 0 0,-36 0-16,-13 0 15,-11 0-15,-49 0 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7.65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277 225 0,'0'0'0,"0"0"15,0 0 1,0 0-16,12-12 15,0 0 1,0 0-16,1 0 16,-1-11-1,0-1-15,-12 0 16,0-11-16,-12 11 16,-13 0-1,1 0-15,0 24 16,-36 12-1,-1 12-15,13 0 16,-1 11 0,25-11-16,12 0 15,0 0-15,12-1 16,12 1 0,12 0-16,0-12 15,13-1 1,11-11-16,0 0 15,1-11-15,-13-1 16,0-12 0,1 0-16,-13 1 15,0 11 1,-12 0-16,0 0 16,0 12-16,-12 0 15,12 0 1,1 12-16,11 12 15,0 23 1,12 0-16,1 1 16,-1-1-1,24 25-15,-60-72 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9.87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48 0,'0'0'0,"0"0"16,0 0 0,0 0-16,0 0 15,0 0 1,0 0-16,0 0 15,0 0-15,12-12 16,12 0 0,0 0-16,1 0 15,-1 12 1,-12 0-16,-12 0 16,0 0-16,0 0 15,0 0 1,0 12-16,-12 0 15,0 0 1,0 11-16,-1 1 16,1 0-1,0 0-15,12-13 16,12 13-16,0-12 16,13 0-1,11 0-15,12 0 16,1-12-1,-13 0-15,0 0 16,1-12 0,-37 12-16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0.0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 1,0 0-16,0 0 16,0 0-16,0 0 15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0.39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16,12 24-1,0 23-15,0 36 16,0 0 0,-12-11-16,12-25 15,-12-47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20.5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F7382F-D6A8-4C12-919B-C0B9E1D51510}" emma:medium="tactile" emma:mode="ink">
          <msink:context xmlns:msink="http://schemas.microsoft.com/ink/2010/main" type="inkDrawing" rotatedBoundingBox="2698,10553 3731,10351 3737,10379 2703,10581" semanticType="callout" shapeName="Other">
            <msink:sourceLink direction="with" ref="{5943DE78-E7FA-4815-88A3-23EA8EBB4988}"/>
            <msink:sourceLink direction="with" ref="{D1CB57AE-80F6-4C54-B0C6-46CF1340B09B}"/>
          </msink:context>
        </emma:interpretation>
      </emma:emma>
    </inkml:annotationXML>
    <inkml:trace contextRef="#ctx0" brushRef="#br0">730 4739 0,'0'0'31,"0"0"-31,0 0 16,24 0-16,-1 0 16,13 0-1,11 0 1,23-12-1,178-34 1,-107 11-16,-23 0 16,-12 12-1,0 0 1,12 12 0,-118 11-16</inkml:trace>
  </inkml:traceGroup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0.9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36 0 0,'0'0'0,"0"0"16,0 0-16,0 0 15,0 0 1,0 0-16,0 0 15,0 0 1,-12 12-16,0 24 16,0 11-16,12 1 15,0-1 1,12 1-16,0-13 16,0 1-1,25 0-15,-1-13 16,12 1-1,-48-24-15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1.2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0-15,0 0 16,0 12 0,0 0-16,0 0 15,12 11 1,1 1-16,-1 12 15,0-13 1,0 1-16,0 12 16,-12-36-16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1.5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16,24 12-1,12 12-15,0 0 16,25 35-1,-13-12-15,-11 1 16,-1-1 0,-24 1-16,-12-1 15,-12 13-15,-24 34 16,36-94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2.5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305 82 0,'0'0'0,"0"0"16,0 0-16,0 0 15,0-11 1,0-1-16,0 0 16,0 0-1,0 0-15,-12 0 16,-1 0-1,1 12-15,-24 12 16,-12 0-16,-1 12 16,1 0-1,12-1-15,11 13 16,1-12 0,24-1-16,0 1 15,12-12-15,0 0 16,13-12-1,-1 0-15,12-12 16,0 0 0,1-12-16,-13 1 15,0-1 1,-12 12-16,0 0 16,0 0-16,0 0 15,-12 12 1,0 0-16,0 0 15,0 0 1,13 12-16,11 0 16,0 12-16,12 12 15,1-1 1,11-11-16,0 0 16,-48-24-1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3.09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 1,0 0-16,0 0 16,0 12-1,12 12-15,0 11 16,0 13-16,13-1 16,-13 1-1,0-13-15,0-11 16,12 0-1,-24-24-15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3.4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0-16,0 0 15,13 12 1,-1 24-16,12 23 16,0 0-1,0-11-15,0 11 16,-24-59-16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4.0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38 0 0,'0'0'16,"0"0"-1,0 0-15,0 0 16,0 0-16,0 0 16,0 0-1,0 0-15,0 12 16,-13 12 0,1 23-16,0 12 15,12-11 16,12 11-31,13-11 16,-1-13-16,12-11 16,-36-24-1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4.4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0,'0'0'15,"0"0"-15,0 0 16,0 0-1,0 0-15,0 0 16,0 0-16,0 12 16,12 12-1,0-1-15,0 13 16,0 0 0,-12-1-16,13 1 15,-13-36-15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5.0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 0,0 0-16,0 0 15,0 0-15,0 0 16,0 0 0,12 12-16,0 0 15,0 11 1,13 13-16,-1 23 15,-12-11 1,0-1-16,-12 1 16,0-48-16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7.1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0-15,0 0 16,0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21.0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CB57AE-80F6-4C54-B0C6-46CF1340B09B}" emma:medium="tactile" emma:mode="ink">
          <msink:context xmlns:msink="http://schemas.microsoft.com/ink/2010/main" type="inkDrawing" rotatedBoundingBox="3978,9551 4149,10875 3605,10946 3433,9621" shapeName="Other">
            <msink:destinationLink direction="with" ref="{01F7382F-D6A8-4C12-919B-C0B9E1D51510}"/>
          </msink:context>
        </emma:interpretation>
      </emma:emma>
    </inkml:annotationXML>
    <inkml:trace contextRef="#ctx0" brushRef="#br0">1508 3802 0,'0'0'15,"0"0"-15,0 0 16,11 12 0,13 11-16,23 23 15,12 12 16,106 69-15,-83-69 0,1 0-1,-36-23 1,-23-12 0,-1 11-16,-11 1 15,-36 57 1,-46 59-1,-1-47 1,12-23 0,0-1-16,0 13 15,0 23-15,12-12 16,47-104 0</inkml:trace>
  </inkml:traceGroup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47.4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145 0 0,'0'0'15,"0"0"-15,0 0 16,0 0-16,0 0 15,0 0 1,0 0-16,0 0 16,0 0-1,0 0-15,0 0 16,0 0-16,0 0 16,0 0-1,0 0-15,0 0 16,0 0-1,0 12-15,0 0 16,0 12 0,0 0-16,0-1 15,0 13-15,-12 0 16,0-13 0,-13 13-16,1-1 15,12-11 1,-12 0-16,-12 12 15,36-36-15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55.4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315 0 0,'0'0'0,"0"0"0,0 0 15,0 0 1,0 0-16,0 0 15,12 24 1,12 47-16,0 48 16,1 47-16,-25 47 15,-13-58 1,-11 11-16,-12-12 16,0-12-1,-1-47-15,-11-24 16,12-23-1,-13-1-15,13-23 16,12-12 0,0-12-16,0-12 15,11 12-15,1-12 16,12 12 0,0-12-16,0 12 15,12 0 1,13 12-16,-1 0 15,12 24-15,0 23 16,25 60 0,-25-1-16,-12-11 15,13 24 1,-1 35-16,-12 0 16,0-35-16,0 35 15,-24 35 1,0-58-16,0 23 15,0 12 1,-12-24-16,24-35 16,-12-24-1,25 23-15,-25-118 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4.5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40BF1C-6577-4152-8A13-2019281455F0}" emma:medium="tactile" emma:mode="ink">
          <msink:context xmlns:msink="http://schemas.microsoft.com/ink/2010/main" type="inkDrawing"/>
        </emma:interpretation>
      </emma:emma>
    </inkml:annotationXML>
    <inkml:trace contextRef="#ctx0" brushRef="#br0">206 0 0,'0'0'0,"0"0"16,0 12-16,0 12 15,12 11 1,0 13-16,0-1 15,0 1 1,0-13-16,0 1 16,1-12-16,-13-13 15,0-11 1,0 0-16,0 0 16,-13 0-1,1 0-15,0 0 16,-12 0-16,0 12 15,-12 0 1,-1 0-16,1 12 16,0-1-1,12 1-15,-1 0 16,13 0 0,12-1-16,0 1 15,12 12-15,-12-36 16</inkml:trace>
  </inkml:traceGroup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4.94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13BDB5-8394-4810-9E52-F7E5000D10F5}" emma:medium="tactile" emma:mode="ink">
          <msink:context xmlns:msink="http://schemas.microsoft.com/ink/2010/main" type="inkDrawing"/>
        </emma:interpretation>
      </emma:emma>
    </inkml:annotationXML>
    <inkml:trace contextRef="#ctx0" brushRef="#br0">1161 0 0,'0'0'16,"0"0"-16,-12 0 15,-36 23 1,-73 37-16,-36 35 16,-13 12-1,-60 11-15,73-23 16,60-24 0,1 12-16,23 1 15,73-84-15</inkml:trace>
  </inkml:traceGroup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3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486933-196F-4852-8982-78D3DFD7DB9F}" emma:medium="tactile" emma:mode="ink">
          <msink:context xmlns:msink="http://schemas.microsoft.com/ink/2010/main" type="inkDrawing"/>
        </emma:interpretation>
      </emma:emma>
    </inkml:annotationXML>
    <inkml:trace contextRef="#ctx0" brushRef="#br0">194 0 0,'0'0'0,"0"0"15,0 0 1,0 0-16,0 0 16,12 11-1,0 1-15,0 0 16,0 0-16,0 12 16,-12 0-1,-12-1-15,0 13 16,-12-1-1,-12 1-15,-13 12 16,-11-13-16,-1 1 16,61-36-1</inkml:trace>
  </inkml:traceGroup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5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9C5AA2-063F-4AE1-9C8A-F958B3032598}" emma:medium="tactile" emma:mode="ink">
          <msink:context xmlns:msink="http://schemas.microsoft.com/ink/2010/main" type="inkDrawing"/>
        </emma:interpretation>
      </emma:emma>
    </inkml:annotationXML>
    <inkml:trace contextRef="#ctx0" brushRef="#br0">291 0 0,'0'0'15,"-24"12"1,-13 12-16,-11 12 16,-1-1-1,1 1-15,0-1 16,11 1-16,37-36 15</inkml:trace>
  </inkml:traceGroup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5.8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10E312-073F-462B-A3CF-B22AE7CF8285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0,'0'0'16,"0"0"-16,0 12 16,12 11-1,0 25-15,0 11 16,-12 1 0,0 11-16,0-12 15,-12 0 1,12-59-16</inkml:trace>
  </inkml:traceGroup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1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FB67A4-2062-4E9D-B07D-723DF5CEE80B}" emma:medium="tactile" emma:mode="ink">
          <msink:context xmlns:msink="http://schemas.microsoft.com/ink/2010/main" type="inkDrawing"/>
        </emma:interpretation>
      </emma:emma>
    </inkml:annotationXML>
    <inkml:trace contextRef="#ctx0" brushRef="#br0">702 56 0,'0'0'16,"-13"-12"-16,1 0 15,-24 0 1,-24 0-16,-37 0 16,-24 24-1,0 48-15,24 11 16,25 0-1,35-12-15,13 1 16,12-1-16,12-59 16</inkml:trace>
  </inkml:traceGroup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5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E7EBF7-8D12-43E4-8336-8B0C4E0C22EA}" emma:medium="tactile" emma:mode="ink">
          <msink:context xmlns:msink="http://schemas.microsoft.com/ink/2010/main" type="inkDrawing" rotatedBoundingBox="30434,13888 31377,13615 31546,14199 30603,14472" shapeName="Other"/>
        </emma:interpretation>
      </emma:emma>
    </inkml:annotationXML>
    <inkml:trace contextRef="#ctx0" brushRef="#br0">898 0 0,'0'0'0,"0"0"16,0 24-16,12 11 15,0 37 1,1 11-16,-13-12 15,-25 0 1,-23 12-16,-13-12 16,-11 1-16,-13-13 15,-24-23 1,-24-25-16,0-22 16,49-13-1,11-12-15,25 1 16,11-25-1,13-23-15,24 0 16,24 12-16,25 12 16,23-1-1,13 25-15,0 23 16,-85 12 0</inkml:trace>
  </inkml:traceGroup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6.6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728AA2-467A-4B19-8441-FC88BC96877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0,'0'0'0,"0"0"16,0 0-1,0 0-15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30:46.9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9671CE-7271-450B-9A65-171651C8F296}" emma:medium="tactile" emma:mode="ink">
          <msink:context xmlns:msink="http://schemas.microsoft.com/ink/2010/main" type="inkDrawing" rotatedBoundingBox="4085,8033 25315,6826 25669,13056 4439,14263" shapeName="Other"/>
        </emma:interpretation>
      </emma:emma>
    </inkml:annotationXML>
    <inkml:trace contextRef="#ctx0" brushRef="#br0">400 2179 0,'0'0'0,"0"0"16,0 0-16,0 0 16,-12-11-1,1-1-15,-1-22 16,-12-24 0,13-11-16,-1-1 15,12 1 1,12 0-16,23-24 15,36-46-15,70-11 16,12 23 0,-23 46-16,58-11 15,-11 22 1,-24 13-16,12 33 16,0 24-1,-47 35-15,-24 0 16,-24 11-16,-11 23 15,-12 24 1,-23-24-16,-12-23 16,-12 1-1,0-24-15,-12-12 16,0 1-16,12-12 16,-12-12-1,1-11-15,-1-35 16,12-11-1,23 0-15,36-58 16,47 11 0,36 12-16,-1 23 15,48 12-15,11 46 16,-35 23 0,47 46-16,-24 35 15,-70-12 1,-12 0-16,-12-11 15,-11 0-15,-36-12 16,-12 12 0,-23-23-16,0-1 15,-12-11 1,0-11-16,0-12 16,0 0-16,12-12 15,23-34 1,24-35-16,35-46 15,12 0 1,24 0-16,46 34 16,-34 36-1,46 10-15,12 24 16,-46 35-16,22 23 16,25 22-1,-48 24-15,-36-11 16,-46-24-1,0 0-15,-36-11 16,-11-12 0,-13-12-16,-11-11 15,0 0-15,0 0 16,0 0 0,0 0-16,12-46 15,12-46 1,46-1-16,37-11 15,-1 12-15,70-1 16,24 24 0,-23 34-16,59 47 15,-36 23 1,-12 11-16,1 12 16,-24-1-1,-36 1-15,-34 0 16,-1 0-1,-35-1-15,-12-10 16,-23-13-16,-1-10 16,-11-13-1,-12-11-15,0 0 16,0 0 0,0-23-16,12-35 15,23-46-15,47-23 16,48-58-1,35 46-15,59 24 16,-59 57 0,106 23-16,-83 35 15,1 58-15,11 23 16,-47 0 0,-35 0-16,-36-12 15,1-11 1,-36-12-16,-24-23 15,-11-11 1,-12-1-16,0-11 16,0 0-16,0 0 15,0 0 1,0-11-16,35-47 16,60-46-1,34-35-15,1 47 16,82 11-1,0 35-15,35 11 16,1 35-16,-36 23 16,0 12-1,-47 34-15,-36 12 16,-11 0 0,-24-12-16,-23-22 15,-24-13-15,-12-11 16,-11 1-1,-24-13-15,0 1 16,-12-1 0,0-11-16,1 0 15,-1-11-15,12-24 16,35-34 0,48-24-16,34-11 15,84 12 1,-13 46-16,24 11 15,59 23 1,-106 35-16,59 35 16,-36 35-16,-35 11 15,-47-23 1,0 11-16,-23-11 16,-24-23-1,-12-1-15,-23-22 16,-24-23-1,0-1-15,0-11 16,0 0-16,0 0 16,0-23-1,11-12-15,25-34 16,46-46 0,24-1-16,59 0 15,24 59-15,-1 22 16,59 58-1,-46 58-15,-48 11 16,-12 1 0,-23 34-16,-12 0 15,-35-23 1,-24-34-16,-24-36 16,-11-11-16,-12-11 15,0-12 1,-24-12-16,-11-11 15,0-35 1,23-11-16,36-12 16,34-11-16,49-24 15,57 24 1,25 11-16,-1 35 16,60 22-1,-72 36-15,36 23 16,1 34-1,-72 0-15,-35 1 16,0 45-16,-35-11 16,-36-23-1,-23-23-15,-24-12 16,0-11 0,-11 0-16,-13-12 15,-34-12-15,-1-11 16,24-11-1,11-12-15,25-24 16,34-22 0,36-24-16,47 24 15,106 0 1,-47 46-16,71 23 16,-1 46-16,-58 46 15,0 12 1,-36 0-16,-59 0 15,-34 24 1,-25-13-16,-46-22 16,-25-24-1,-10-11-15,-13-12 16,-23-11-16,-48-24 16,36-11-1,36-11-15,11-13 16,23-10-1,25-24-15,34-23 16,60-23-16,-1 35 16,36 23-1,47 22-15,0 48 16,0 56 0,23 71-16,-23-13 15,-24 59 1,-70-35-16,-36-1 15,-35 59-15,-35-58 16,-36-12 0,-35-11-16,0-24 15,-47-11 1,-35-23-16,35-46 16,-1-24-16,1-11 15,71-11 1,23-12-16,24 0 15,23 0 1,12-12-16,23 0 16,13 24-1,11 11-15,0 34 16,0 36-16,-12 22 16,-11 70-1,-36 46-15,-58-35 16,-84 58-1,-11-34-15,-82-47 16,12-46-16,-72 12 16,72-58-1,23-24-15,0-34 16,70-23 0,36 0-16,24-12 15,11-11 1,36 11-16,23 1 15,24-1-15,23 12 16,24 11 0,12 24-16,-1 23 15,-23 34 1,-47 81-16,-47-11 16,-59 11-16,-129 70 15,11-82 1,-141-10-16,70-59 15,-58-34 1,23-47-16,71-46 16,47-34-1,35-24-15,71 35 16,24-11-16,35-24 16,35 47-1,12 23-15,12 23 16,-1 23-1,13 11-15,-1 35 16,1 70 0,-48 80-16,-46-45 15,-24 10-15,-83 36 16,-23-70 0,-36-58-16,-82-11 15,-12-81 1,47-23-16,-46-70 15,128 24-15,48-1 16,24-45 0,46 22-16,36 24 15,23-12 1,36-12-16,0 58 16,0 24-16,0 22 15,-1 24 1,1 22-16,-12 47 15,-47 69 1,-59-11-16,0-12 16,-12-46-1,-47-12-15,0-34 16,0-58-16,-11-46 16,-25-70-1,72-11-15,35-12 16,23-58-1,36 105-15,23 34 16,12 23 0,12 35-16,11 11 15,24 36-15,24 68 16,-36 35 0,-35 81-16,-70 35 15,-1-93 1,-59 23-16,-46-34 15,11-58-15,-94-23 16,23-58 0,-35-58-16,59-23 15,82-11 1,13-35-16,46-1 16,36 36-1,23 34-15,24 12 16,-1 23-16,1 11 15,12 24 1,11 34-16,-11 47 16,-13 11-1,-22 34-15,-36 47 16,-36-35-16,-105 12 16,-13-12-1,-117 1-15,36-94 16,-60-22-1,-11-58-15,70-46 16,-23-24 0,117 12-16,24 0 15,12-23-15,35 12 16,48 34 0,23 12-16,23 11 15,24 12 1,0 12-16,0 11 15,0 0-15,-35 57 16,-48 47 0,-94 47-16,-82 45 15,24-34 1,-72-35-16,-11-46 16,12-35-1,-71-23-15,94-23 16,-70-34-16,106-47 15,-71-70 1,129 24-16,-23-34 16,47-47-1,83 69-15,46 23 16,36 35 0,24 47-16,0 22 15,11 12-15,0 23 16,12 58-1,-23 81-15,-48-23 16,-58 11 0,-12-46-16,-24-35 15,-94-34-15,0-70 16,-36-23 0,-11-11-16,35-70 15,-11-46 1,82 47-16,23-70 15,71 34 1,36-34-16,34-34 16,60 91-16,35 24 15,0 35 1,-12 34-16,-23 35 16,12 35-1,-48-1-15,-12 24 16,-11 34-1,-35 12-15,-24 11 16,-36-22-16,-58-12 16,11-47-1,-11-34-15,-1-35 16,-11-34 0,59-1-16,12-57 15,34-23-15,48 46 16,48-24-1,46 1-15,12 35 16,-24 57 0,1 23-16,11 24 15,-35 22-15,-24 24 16,-23-12 0,-24 12-16,-11-1 15,-13 1 1,-23 0-16,-58-1 15,-1-34 1,24-23-16,23-46 16,12-24-16,24 1 15,46-70 1,60 0-16,35 24 16,-23 68-1,-13 24-15,-11 23 16,-12 23-1,-11 11-15,-13 1 16,-11 0-16,-12 11 16,-12 0-1,0-12-15,-35 12 16,-23-11 0,-25-35-16,13-12 15,11-11-15,24-12 16,12-11-1,23-24-15,24-22 16,11 11 0,24 34-16,-11 24 15,-1 12-15,-11-1 16,-1 0 0,13 1-16,-1-13 15,36 1 1,-71 46-16</inkml:trace>
  </inkml:traceGroup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8.8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266558-0766-4B73-BA92-172CBB13ED8F}" emma:medium="tactile" emma:mode="ink">
          <msink:context xmlns:msink="http://schemas.microsoft.com/ink/2010/main" type="inkDrawing" rotatedBoundingBox="29749,14276 29921,13800 29991,13825 29818,14302" semanticType="callout" shapeName="Other">
            <msink:sourceLink direction="with" ref="{40AE253E-2190-4673-8BD5-CEECE3FCB55E}"/>
            <msink:sourceLink direction="with" ref="{A567075E-BD78-4498-AAE8-6DC5E0615C1B}"/>
          </msink:context>
        </emma:interpretation>
      </emma:emma>
    </inkml:annotationXML>
    <inkml:trace contextRef="#ctx0" brushRef="#br0">242 1 0,'0'0'0,"0"0"32,0 0-32,0 0 15,-12 0 1,0 0-16,0 0 16,0 12-16,0 12 15,0-12 1,0 12-16,-1 11 15,13 1 1,0-1-16,0 1 16,0 0-16,-12-1 15,0 1 1,-12-1-16,0 1 16,-49 23-1,73-59-15</inkml:trace>
  </inkml:traceGroup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9.0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143040-6F8D-4FB9-8192-9C2CC8B82E0C}" emma:medium="tactile" emma:mode="ink">
          <msink:context xmlns:msink="http://schemas.microsoft.com/ink/2010/main" type="inkDrawing" rotatedBoundingBox="29786,14550 29801,14550 29801,14565 29786,14565" shapeName="Other"/>
        </emma:interpretation>
      </emma:emma>
    </inkml:annotationXML>
    <inkml:trace contextRef="#ctx0" brushRef="#br0">0 0 0,'0'0'15,"0"0"-15,0 0 16,0 0 0,0 0-16</inkml:trace>
  </inkml:traceGroup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49.2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AE253E-2190-4673-8BD5-CEECE3FCB55E}" emma:medium="tactile" emma:mode="ink">
          <msink:context xmlns:msink="http://schemas.microsoft.com/ink/2010/main" type="inkDrawing" rotatedBoundingBox="29786,13933 29830,13493 29849,13495 29804,13934" shapeName="Line">
            <msink:destinationLink direction="with" ref="{80266558-0766-4B73-BA92-172CBB13ED8F}"/>
          </msink:context>
        </emma:interpretation>
      </emma:emma>
    </inkml:annotationXML>
    <inkml:trace contextRef="#ctx0" brushRef="#br0">48 0 0,'0'0'16,"0"12"-1,0 35-15,0 36 16,-12 48-1,-24 35-15,36-166 16</inkml:trace>
  </inkml:traceGroup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6.4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5D492E-1862-41D7-BBA6-69DBE06C2275}" emma:medium="tactile" emma:mode="ink">
          <msink:context xmlns:msink="http://schemas.microsoft.com/ink/2010/main" type="inkDrawing" rotatedBoundingBox="27621,14206 27636,14206 27636,14221 27621,14221" shapeName="Other"/>
        </emma:interpretation>
      </emma:emma>
    </inkml:annotationXML>
    <inkml:trace contextRef="#ctx0" brushRef="#br0">0 0 0,'0'0'0,"0"0"16,0 0 0,0 0-16</inkml:trace>
  </inkml:traceGroup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6.57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186471-7554-4153-8C19-4CCD1B40530A}" emma:medium="tactile" emma:mode="ink">
          <msink:context xmlns:msink="http://schemas.microsoft.com/ink/2010/main" type="inkDrawing" rotatedBoundingBox="27995,14194 28010,14194 28010,14209 27995,14209" shapeName="Other"/>
        </emma:interpretation>
      </emma:emma>
    </inkml:annotationXML>
    <inkml:trace contextRef="#ctx0" brushRef="#br0">0 0 0,'0'0'0,"0"0"16,0 0-1,0 0-15,0 0 16</inkml:trace>
  </inkml:traceGroup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7.00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5FAE8F-CE9D-47A5-B385-32BE45885D5E}" emma:medium="tactile" emma:mode="ink">
          <msink:context xmlns:msink="http://schemas.microsoft.com/ink/2010/main" type="inkDrawing" rotatedBoundingBox="28121,14430 28203,14038 28318,14062 28235,14454" semanticType="scratchOut" shapeName="Other">
            <msink:sourceLink direction="with" ref="{A567075E-BD78-4498-AAE8-6DC5E0615C1B}"/>
          </msink:context>
        </emma:interpretation>
      </emma:emma>
    </inkml:annotationXML>
    <inkml:trace contextRef="#ctx0" brushRef="#br0">169 119 0,'0'0'0,"0"0"16,0 0-16,-12 0 16,0 0-1,0 0-15,-1 0 16,1-12 0,0 0-16,0 0 15,0 0 1,12 0-16,0-11 15,0 11-15,0 0 16,12 0 0,-12 12-16,0 0 15,12 12 1,0 0-16,-12 11 16,0 25-1,-12-1-15,-12 25 16,0-13-16,0 0 15,0 1 17,24-60-32</inkml:trace>
  </inkml:traceGroup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57.41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71511-E80F-49EF-B0C9-725E611D5C9C}" emma:medium="tactile" emma:mode="ink">
          <msink:context xmlns:msink="http://schemas.microsoft.com/ink/2010/main" type="inkDrawing" rotatedBoundingBox="28455,13933 28921,13996 28890,14217 28424,14154" semanticType="scratchOut" shapeName="Other">
            <msink:sourceLink direction="with" ref="{A567075E-BD78-4498-AAE8-6DC5E0615C1B}"/>
          </msink:context>
        </emma:interpretation>
      </emma:emma>
    </inkml:annotationXML>
    <inkml:trace contextRef="#ctx0" brushRef="#br0">0 0 0,'0'0'0,"0"0"16,0 12-16,0 24 15,0-1 1,0 1-16,0-1 15,0-11 1,0-12-16,0 0 16,0 0-1,0-12-15,0 0 16,0 0-16,12 0 16,12-24-1,13 0-15,11-11 16,0-1-1,1 24-15,-13 12 16,12 12-16,1 24 16,-13-1-1,-12 13-15,1 23 16,-25-71 0</inkml:trace>
  </inkml:traceGroup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6.7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815258-EA37-4D7F-B366-C462402ACB80}" emma:medium="tactile" emma:mode="ink">
          <msink:context xmlns:msink="http://schemas.microsoft.com/ink/2010/main" type="inkDrawing" rotatedBoundingBox="9901,18217 12792,18217 12792,18232 9901,18232" semanticType="underline" shapeName="Other">
            <msink:sourceLink direction="with" ref="{B4377297-9600-43FC-98DC-177B5B0E1518}"/>
          </msink:context>
        </emma:interpretation>
      </emma:emma>
    </inkml:annotationXML>
    <inkml:trace contextRef="#ctx0" brushRef="#br0">0 0 0,'0'0'0,"0"0"16,0 0-1,0 0-15,0 0 16,0 0 0,0 0-16,0 0 15,0 0 1,0 0-16,0 0 16,0 0-16,0 0 15,12 0 1,12 0-16,0 0 15,13 0 1,11 0-16,37 0 16,36 0-16,24 0 15,-24 0 1,12 0-16,60 0 16,-23 0-1,-13 0-15,61 0 16,-37 0-1,-36 0-15,13 0 16,11 0-16,-24 0 16,-36 0-1,0 0-15,-13 0 16,13 0 0,-36 0-16,-13 0 15,-11 0-15,-49 0 16</inkml:trace>
  </inkml:traceGroup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55.40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946F13-D1F0-4B62-BBF0-836CBE221EC8}" emma:medium="tactile" emma:mode="ink">
          <msink:context xmlns:msink="http://schemas.microsoft.com/ink/2010/main" type="inkDrawing" rotatedBoundingBox="1069,14310 1215,18176 762,18193 616,14327" semanticType="verticalRange" shapeName="Other">
            <msink:sourceLink direction="with" ref="{C5E66E89-5918-4E04-809F-AAB696D6D975}"/>
            <msink:sourceLink direction="with" ref="{19F0C5BD-32C0-4ECA-AB89-5B460137E196}"/>
            <msink:sourceLink direction="with" ref="{3B09BAFD-B3B2-4F34-BDF1-B5CC3FF79E70}"/>
            <msink:sourceLink direction="with" ref="{B9191735-7689-4251-8D91-20281B00FDCD}"/>
            <msink:sourceLink direction="with" ref="{3E1DBA7D-0D9F-4C8B-A1B4-79A5002BE549}"/>
          </msink:context>
        </emma:interpretation>
      </emma:emma>
    </inkml:annotationXML>
    <inkml:trace contextRef="#ctx0" brushRef="#br0">315 0 0,'0'0'0,"0"0"0,0 0 15,0 0 1,0 0-16,0 0 15,12 24 1,12 47-16,0 48 16,1 47-16,-25 47 15,-13-58 1,-11 11-16,-12-12 16,0-12-1,-1-47-15,-11-24 16,12-23-1,-13-1-15,13-23 16,12-12 0,0-12-16,0-12 15,11 12-15,1-12 16,12 12 0,0-12-16,0 12 15,12 0 1,13 12-16,-1 0 15,12 24-15,0 23 16,25 60 0,-25-1-16,-12-11 15,13 24 1,-1 35-16,-12 0 16,0-35-16,0 35 15,-24 35 1,0-58-16,0 23 15,0 12 1,-12-24-16,24-35 16,-12-24-1,25 23-15,-25-118 16</inkml:trace>
  </inkml:traceGroup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5:48.5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07A357-B2A1-43DA-9DED-E18B740E6512}" emma:medium="tactile" emma:mode="ink">
          <msink:context xmlns:msink="http://schemas.microsoft.com/ink/2010/main" type="writingRegion" rotatedBoundingBox="33481,5634 9284,5726 9272,2439 33469,2346"/>
        </emma:interpretation>
      </emma:emma>
    </inkml:annotationXML>
    <inkml:traceGroup>
      <inkml:annotationXML>
        <emma:emma xmlns:emma="http://www.w3.org/2003/04/emma" version="1.0">
          <emma:interpretation id="{67853DD2-384D-472B-9A87-8C1FF6BAD7D0}" emma:medium="tactile" emma:mode="ink">
            <msink:context xmlns:msink="http://schemas.microsoft.com/ink/2010/main" type="paragraph" rotatedBoundingBox="33481,5634 9284,5726 9272,2439 33469,2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D477EE-6032-424E-83E6-4B33E55A04C4}" emma:medium="tactile" emma:mode="ink">
              <msink:context xmlns:msink="http://schemas.microsoft.com/ink/2010/main" type="line" rotatedBoundingBox="33481,5634 9284,5726 9272,2439 33469,2346"/>
            </emma:interpretation>
          </emma:emma>
        </inkml:annotationXML>
        <inkml:traceGroup>
          <inkml:annotationXML>
            <emma:emma xmlns:emma="http://www.w3.org/2003/04/emma" version="1.0">
              <emma:interpretation id="{BB37E912-D0B5-4D7A-9371-D5336A81EFE0}" emma:medium="tactile" emma:mode="ink">
                <msink:context xmlns:msink="http://schemas.microsoft.com/ink/2010/main" type="inkWord" rotatedBoundingBox="33477,4477 31843,4483 31839,3364 33473,3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1657 2587 0,'0'0'15,"0"0"-15,12 0 16,13-12-16,-13 0 15,-12 12 1,0 0-16,0 0 16,-12 0-1,-13 0-15,-11 0 16,-12 12 0,-13 0-16,13-1 15,12 1-15,11 0 16,13 0-1,0 0-15,12 0 16,0 12 0,0 11-16,-12 1 15,-12 11-15,-25 1 16,-11-1 0,0-11-16,60-36 15</inkml:trace>
          <inkml:trace contextRef="#ctx0" brushRef="#br0" timeOffset="198.1954">1379 3216 0,'0'0'0,"0"0"15,0 0 1,0 0-16,0 0 16,0 0-1</inkml:trace>
          <inkml:trace contextRef="#ctx0" brushRef="#br0" timeOffset="867.5029">895 2670 0,'0'0'15,"-24"0"-15,-36 12 16,-25-1-16,24 1 16,1 0-1,12 0-15,11 0 16,13 0-1,0 0-15,0 11 16,12 13-16,0 11 16,12 13-1,0-1-15,0-11 16,-13-13 0,1-11-16,0-12 15,0 0 1,-12-12-16,-24-12 15,-13-36-15,-11-23 16,23 12 0,13 11-16,24 1 15,12-1 1,12 13-16,12-1 16,-24 36-16</inkml:trace>
          <inkml:trace contextRef="#ctx0" brushRef="#br0" timeOffset="471.6077">1186 2112 0,'0'0'15,"0"12"1,24 23-16,0 48 15,-24 48-15,-24-12 16,0-13 0,-13-11-16,37-95 15</inkml:trace>
        </inkml:traceGroup>
        <inkml:traceGroup>
          <inkml:annotationXML>
            <emma:emma xmlns:emma="http://www.w3.org/2003/04/emma" version="1.0">
              <emma:interpretation id="{ED7451B7-2651-42BB-B186-9B54E412EDB4}" emma:medium="tactile" emma:mode="ink">
                <msink:context xmlns:msink="http://schemas.microsoft.com/ink/2010/main" type="inkWord" rotatedBoundingBox="30245,4328 27911,4337 27909,3759 30243,37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99.3026">-2189 2788 0,'0'0'16,"0"0"-16,0 0 15,0 0 1,0 0-16,0 0 16,-12 0-1,-12 0-15,-1 0 16,1-12-1,-12 1-15,0-1 16,12 0 0,-1 0-16,13-12 15,0 12-15,12 1 16,0-1 0,0 12-16,0 0 15,0 0 1,0 0-16,12 12 15,-12 11-15,0 13 16,0 11 0,0 25-16,-12-1 15,0-12 1,12-59-16</inkml:trace>
          <inkml:trace contextRef="#ctx0" brushRef="#br0" timeOffset="5683.4896">-3024 2800 0,'0'0'0,"0"0"16,0 0-1,12 0-15,13 0 16,11 0 0,0 0-16,1 0 15,-1 0-15,0 0 16,0 0-1,1 0-15,-13 0 16,-24 0 0</inkml:trace>
          <inkml:trace contextRef="#ctx0" brushRef="#br0" timeOffset="5505.6547">-3471 2860 0,'0'0'0,"0"0"15,12-12 1,12 0-16,12 12 16,1 0-1,-37 0-15</inkml:trace>
          <inkml:trace contextRef="#ctx0" brushRef="#br0" timeOffset="5348.9729">-3858 2860 0,'0'0'16,"0"0"-16,12 0 16,0 0-1,0 0-15,12 0 16,-24 0-16</inkml:trace>
          <inkml:trace contextRef="#ctx0" brushRef="#br0" timeOffset="7279.4983">-1911 2504 0,'0'0'0,"0"0"15,0 23 1,0 13-16,12 11 16,-12 1-1,0-1-15,12-11 16,0-1-16,-12-11 16,0-24-1,0 0-15,0 0 16,0 0-1,0 0-15,13-12 16,-1-11 0,12-25-16,0 13 15,0 11 1,12 12-16,1 12 16,-1 12-16,12 12 15,-11 11 1,-1 13-16,-36-48 15</inkml:trace>
          <inkml:trace contextRef="#ctx0" brushRef="#br0" timeOffset="6796.6456">-2129 2800 0,'0'0'0,"0"0"15,-24 0-15,-12 0 16,-12 0 0,-1 0-16,1-12 15,12 0 1,-1 1-16,13-1 16,0 0-1,0 0-15,12 0 16,12 0-16,0 0 15,12 1 1,12-1-16,0 12 16,24 0-1,-11 12-15,-13 11 16,-12 13 0,-12 11-16,-24 25 15,-25-1-15,1-12 16,-12-11-1,-37-1-15,97-47 16</inkml:trace>
          <inkml:trace contextRef="#ctx0" brushRef="#br0" timeOffset="9954.7001">-1548 2812 0,'0'0'15,"0"0"-15,0 0 16,0 0-1,0 0-15,0 0 16,0 0 0,0 0-16,0 0 15,0 0-15,0 0 16,0 0 0,0 0-16,0 0 15,0 0 1,0 0-16,0 0 15,0 0 1,0 0-16,12 12 16,0 12-16,-12-24 15</inkml:trace>
          <inkml:trace contextRef="#ctx0" brushRef="#br0" timeOffset="10525.8524">-1875 2765 0,'0'0'16,"0"0"-1</inkml:trace>
          <inkml:trace contextRef="#ctx0" brushRef="#br0" timeOffset="10831.6646">-1899 2776 0,'0'0'0,"0"0"16,0 0-1,0 0-15,0 0 16,0 12 0,0-12-16,0 0 15,0 0 1,0 0-16,0 0 15,0 0-15,0 0 16,0 0 0,0 0-16,0 0 15,0 0 1,0 0-16,0 0 16,0 0-1,0 0-15,0 0 16,0 0-16,0 0 15,0 0 1,-12 24-16,0 59 16,0 12-1,12-95-15</inkml:trace>
        </inkml:traceGroup>
        <inkml:traceGroup>
          <inkml:annotationXML>
            <emma:emma xmlns:emma="http://www.w3.org/2003/04/emma" version="1.0">
              <emma:interpretation id="{D25B20D3-FBFB-4459-92C1-6EB8D04C49AA}" emma:medium="tactile" emma:mode="ink">
                <msink:context xmlns:msink="http://schemas.microsoft.com/ink/2010/main" type="inkWord" rotatedBoundingBox="27500,4344 26521,4348 26519,3740 27498,37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18.775">-5249 2575 0,'0'0'0,"0"0"16,12-12 0,12 0-16,25-12 15,11 1-15,13 11 16,-13 12 0,-12 0-16,-11 0 15,-1 12 1,-12-1-16,-12 13 15,-12-12-15,0 12 16,-12-1 0,0-11-16,0 0 15,0 0 1,0 0-16,0 0 16,12-12-16,0 0 15,0 0 1,12 12-16,0 0 15,12-1 1,12 13-16,13 0 16,-13 0-16,0-1 15,-11 1 1,-13 0-16,-12 0 16,0 11-1,-12 1-15,-13-13 16,-11 1-1,-12-12-15,-13 0 16,-11-12-16,11 0 16,13-12-1,24 12-15,24 0 16</inkml:trace>
          <inkml:trace contextRef="#ctx0" brushRef="#br0" timeOffset="5123.781">-4269 2895 0,'0'0'16,"0"0"-16,0 0 15,0 0 1,-13 0-16,1 0 15,-12 0 1,0 0-16,0-12 16,12 0-16,0 1 15,12 11 1,0-12-16,0 0 16,12 0-1,0 0-15,0 12 16,0 0-1,0 12-15,0 12 16,0-1-16,0 13 16,-12 0-1,-12-1-15,0 13 16,-12-13 0,-12 1-16,36-36 15</inkml:trace>
        </inkml:traceGroup>
        <inkml:traceGroup>
          <inkml:annotationXML>
            <emma:emma xmlns:emma="http://www.w3.org/2003/04/emma" version="1.0">
              <emma:interpretation id="{B7360B94-88BD-4C19-A2A0-9CA14CAD6DDB}" emma:medium="tactile" emma:mode="ink">
                <msink:context xmlns:msink="http://schemas.microsoft.com/ink/2010/main" type="inkWord" rotatedBoundingBox="25436,5665 20001,5686 19988,2398 25423,237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059.301">-8358 3595 0,'0'0'0,"0"0"15,0 0-15,0 0 16,0 0 0</inkml:trace>
          <inkml:trace contextRef="#ctx0" brushRef="#br0" timeOffset="12802.042">-8878 2717 0,'0'0'15,"0"0"1,0 0-1,0-12-15,12 0 16,25-23-16,-1-1 16,24-11-1,13-1-15,0 13 16,-25 23 0,0 0-16,-11 12 15,-13 0 1,-12 0-16,0 12 15,0 0-15,-12 0 16,0-1 0,-12 13-16,-12 0 15,-25 23 1,-11-11-16,-1 0 16,1 11-16,12 0 15,-1 13 1,13-1-16,12-11 15,12-13 1,12 1-16,0-12 16,12-1-1,12-11-15,0 0 16,0-12-16,1-12 16,-1 0-1,-12 0-15,0 1 16,-12-1-1,-12 0-15,0 0 16,-25 12-16,-35 0 16,-13 12-1,-24 0-15,25 0 16,11-12 0,25-12-16,11 0 15,13 0 1,0-12-16,12 0 15,12-11-15,0 11 16,24-11 0,0-1-16,13 0 15,-13 13 1,-12 11-16,0 0 16,-12 12-16,-12-12 15,-12 0 1,-13 0-16,-11 12 15,0 0 1,11 0-16,13 0 16,0 0-1,12 0-15,12 0 16,0 0-16,12 12 16,0 12-1,24 0-15,13 11 16,-1 1-1,-12-12-15,-11-1 16,-13 1-16,-12-12 16,-12 12-1,-13 11-15,-11 13 16,0-13 0,-13 1-16,1-1 15,-12 13 1,11-1-16,13 1 15,12-1-15,12 36 16,24-11 0,24 11-16,25-12 15,47 0 1,62-12-16,-1-11 16,49-13-16,-1-23 15,-47-12 1,-13 0-16,-12-12 15,-24 1 1,-121 11-16</inkml:trace>
          <inkml:trace contextRef="#ctx0" brushRef="#br0" timeOffset="14645.5632">-10087 2717 0,'0'0'0,"0"0"15,0 0 1,0 0-16,0 0 16,0 0-1,0 0-15,0 0 16,0 0-16,0 0 16,0 0-1,-12 0-15,-13 0 16,-11 0-1,-12 12-15,-1 0 16,1 0-16,12 0 16,-1-1-1,13 1-15,12 0 16,12 0 0,12 12-16,12 0 15,37 11 1,-61-35-16</inkml:trace>
          <inkml:trace contextRef="#ctx0" brushRef="#br0" timeOffset="14043.321">-10414 2848 0,'0'0'0,"0"0"16,0 0-16,0 0 15,0 0 1,0 0-16,0 0 15,0 0 1,0-12-16,12 0 16,12-12-16,13-11 15,11 11 1,13-12-16,-13 13 16,0 11-1,-11 12-15,-13 0 16,-12 0-16,-12 0 15,0 12 1,0 11-16,-12 13 16,-12-1-1,-25 13-15,1-1 16,0-11 0,11-12-16,13-1 15,12 1-15,0 0 16,12 0-1,0-12-15,12 11 16,0 1 0,12 0-16,0-1 15,1 1 1,-13 0-16,0 0 16,-12-12-16,-12 11 15,0 1 1,-37 0-16,1-12 15,-25-1-15,1-11 16,-25-11 0,-24-13-16,24 0 15,37-11 1,11-1-16,13-12 16,24-11-1,36 0-15,25-1 16,11 13-16,1 11 15,-61 36 1</inkml:trace>
          <inkml:trace contextRef="#ctx0" brushRef="#br0" timeOffset="15817.3013">-11176 2124 0,'0'0'0,"0"0"16,12 12 0,-12-12-16</inkml:trace>
          <inkml:trace contextRef="#ctx0" brushRef="#br0" timeOffset="15560.9475">-10728 2302 0,'0'0'16,"0"0"-16,0 24 15,-12-1 1,0 13-16,-13 11 16,1-11-16,0-12 15,0-1 1,0-11-16,-1 0 15,-11 0 1,0-12-16,0 12 16,-1 12-16,1-1 15,0 13 1,11-12-16,13-1 16,0-11-1,0 0-15,12-12 16,0 0-1,0 0-15,0 0 16,0 0-16,0 0 16,0 0-1,0 0-15,0 0 16,0 0 0,-12 0-16,-12-12 15,-24 12 1,-1 0-16,1 0 15,-1 0-15,13 12 16,12 0 0,0 0-16,12 0 15,0 11 1,12 25-16,0 23 16,12 12-16,0-12 15,12 24 1,12 24-16,0 12 15,1-25 1,-13 13-16,-24-119 16</inkml:trace>
          <inkml:trace contextRef="#ctx0" brushRef="#br0" timeOffset="16101.8402">-11768 4438 0,'0'0'16,"24"-12"-16,72-24 16,98-47-1,0-12-15,35-11 16,50-13 0</inkml:trace>
          <inkml:trace contextRef="#ctx0" brushRef="#br0" timeOffset="17190.9141">-11200 2800 0,'0'0'15,"0"0"-15,0 0 16,-12 24 0,0 0-16,0-1 15,0-11 1,0 12-16,12-12 15,0-12-15,0 0 16,0 0 0,12 0-16,0-12 15,12 0 1,-12-12-16,0 13 31,-12 11-31,0-12 16,0 12-1,0 0-15,0-12 16,0 12-16,0 0 16</inkml:trace>
          <inkml:trace contextRef="#ctx0" brushRef="#br0" timeOffset="20241.6608">-11309 2824 0,'0'0'0,"0"0"15,0 0 1,0 0-16,0 0 16,0 0-1,0 0-15,0 0 16,0 0-16,0 0 15,0 0 1,0 0-16,12 12 16,0 12-1,0-13-15,1 1 16,-1 0 0,12-12-16,0 0 15,0 0-15,-12 0 16,0-12-1,0 0-15,-12 1 16,0-1 0,0 12-16,-12-12 15,0 0 1,12 12-16,-12 0 16,12 0-16</inkml:trace>
          <inkml:trace contextRef="#ctx0" brushRef="#br0" timeOffset="2868.2261">-6834 3014 0,'0'0'0,"0"0"15,0 0-15,37 0 16,11 0 0,25 0-16,23 0 15,-11 0 1,0-12-16,-13 12 16,-72 0-1</inkml:trace>
          <inkml:trace contextRef="#ctx0" brushRef="#br0" timeOffset="2661.2929">-6979 2824 0,'0'0'16,"0"0"-16,0 0 15,12 0 1,37-12-16,23 0 16,1 0-1,-13 0-15,1 12 16,-1 0 0,-11 0-16,-1 0 15,-12 0-15,-11 12 16,-1 0-1,-24-12-15</inkml:trace>
          <inkml:trace contextRef="#ctx0" brushRef="#br0" timeOffset="1980.6419">-7850 2753 0,'12'0'16,"25"-12"-16,11 0 16,25 0-1,-1-12-15,1 13 16,-13 11-1,-11 0-15,-13 11 16,-12 1-16,-12 0 16,0 12-1,-12 0-15,0 11 16,0 13 0,0-13-16,0 13 15,0-13-15,0 1 16,12 0-1,13-1-15,11-11 16,24 0 0,25-13-16,12 1 15,12 0-15,-25-12 16,-84 0 0</inkml:trace>
          <inkml:trace contextRef="#ctx0" brushRef="#br0" timeOffset="2189.0454">-7172 2314 0,'0'0'16,"0"0"-16,0 0 15,0 0 1,0 12-16,0-12 16</inkml:trace>
          <inkml:trace contextRef="#ctx0" brushRef="#br0" timeOffset="16446.6904">-8781 1139 0,'0'0'0,"0"0"15,-12 0 1,-24 0-16,-109 35 16,-61 37-1,-72 82-15,-25 0 16,-84 107-16,121-71 15,36-12 1,37-35-16,72-25 16,121-118-1</inkml:trace>
        </inkml:traceGroup>
        <inkml:traceGroup>
          <inkml:annotationXML>
            <emma:emma xmlns:emma="http://www.w3.org/2003/04/emma" version="1.0">
              <emma:interpretation id="{C52FB289-E81B-4CE8-A4CE-BF6A85F6752D}" emma:medium="tactile" emma:mode="ink">
                <msink:context xmlns:msink="http://schemas.microsoft.com/ink/2010/main" type="inkWord" rotatedBoundingBox="19836,4886 15431,4903 15424,2891 19828,28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752.9806">-12240 2361 0,'0'0'0,"0"24"16,0 35-16,0 12 15,12 12 1,-12 1-16,0 10 16,-12 1-1,12-95-15</inkml:trace>
          <inkml:trace contextRef="#ctx0" brushRef="#br0" timeOffset="21723.6485">-12748 2361 0,'0'0'0,"0"0"15,0 0 1,0 0-16</inkml:trace>
          <inkml:trace contextRef="#ctx0" brushRef="#br0" timeOffset="21255.3222">-12373 2670 0,'0'0'16,"0"0"-1,0 0-15,0 12 16,-12-1 0,0 13-16,-13 0 15,-11 0-15,0-13 16,12 1 0,-1-12-16,1 0 15,0 0 1,12 0-16,0 0 15,12 0-15,-12 0 16,12 0 0,-12 12-16,0 12 15,-1 12 1,1-1-16,-12 1 16,0-1-1,0-11-15,-12 0 16,-1-12-16,-11-12 15,-1-12 1,13 0-16,12 0 16,0-24-1,24 13-15,12-25 16,12 1-16,12-1 16,13 25-1,-49 23-15</inkml:trace>
          <inkml:trace contextRef="#ctx0" brushRef="#br0" timeOffset="21517.2717">-13075 3643 0,'0'0'0,"24"-12"16,25 0-16,35 0 16,13-12-1,0 13-15,-97 11 16</inkml:trace>
          <inkml:trace contextRef="#ctx0" brushRef="#br0" timeOffset="23290.0645">-13365 2468 0,'0'0'0,"0"0"16,0 0-16,0 0 16,0 0-1,0 0-15,0 0 16,0 0 0,0 0-16,0 0 15,-12 12-15,-24 0 16,-13 11-1,1 1-15,-1 0 16,13-12 0,24 0-16,0-1 15,12-11 1,0 0-16,0 0 16,12 12-16,0 0 15,0-12 1,0 0-16,0 0 15,1 0 1,-1 0-16,0 0 16,-12 0-16,12 0 15,-12 0 1,0 0-16,0 0 16,0 0-1,0 0-15,0 0 16,0 12-1,-12 0-15,-37 35 16,-23 25-16,23-13 16,1 12-1,24-23-15,12-1 16,12-23 0,0 0-16,12-13 15,0 1-15,12 0 16,0-12-1,0 0-15,1-12 16,-1 0 0,-12 1-16,-12 11 15,0 0-15,-12 0 16,-24 0 0,-13 0-16,-11 0 15,11 0 1,13 0-16,12-12 15,0-12 1,-1 0-16,13 0 16,0 1-1,0-13-15,12 1 16,0-25-16,12-11 16,0-12-1,0 24-15,1 23 16,-1 12-1,-12 24-15,0 0 16,0 0-16,12 24 16,-12 12-1,0 11-15,0 48 16,-37 59 0,13-35-16,-12-12 15,-12 0 1,-1-36-16,-23 0 15,-13-24-15,0-23 16,1-12 0,-1-24-16,25 0 15,-13-23 1,25-25-16,11-11 16,25-24-16,24 0 15,25 24 1,180-24-1,61-24 1</inkml:trace>
          <inkml:trace contextRef="#ctx0" brushRef="#br0" timeOffset="25053.8911">-13305 2480 0,'0'0'0,"0"0"16,0 0-1,0 0-15,0 0 16,0 0-1,0 0-15,0 0 16,0 0-16,0 0 16,0 0-1,0 0-15,0 0 16,0 0 0,-12-12-16,0 12 15,0 0-15,-12 12 16,0 0-1,-13 0-15,1-1 16,-12 13 0,12-12-16,11 12 15,13-12 1,0-1-16,12-11 16,0 0-16,0 12 15,12 0 1,0 0-16,13-12 15,-1 0 1,0 0-16,-12 0 16,0 0-16,0 0 15,-12 0 1,0 0-16,0 0 16,-12 12-1,0 0-15,-12 0 16,-12 0-1,-13 11-15,-23 13 16,72-36-16</inkml:trace>
          <inkml:trace contextRef="#ctx0" brushRef="#br0" timeOffset="23941.6089">-13571 2788 0,'0'0'0,"0"0"15,0 0 1,0 0-16,0 0 16,0 0-1,0 0-15,12-12 16,1 1-16,-1-1 15,0 12 1,12-12-16,0 0 16,0 0-1,-12 12-15,0 0 16,1 0-16,-1-12 16,-12 12-1,0 0-15,0 0 16,0 0-1,-25 12-15,-11 0 16,-12 0 0,48-12-16</inkml:trace>
          <inkml:trace contextRef="#ctx0" brushRef="#br0" timeOffset="25913.6031">-13220 2741 0,'0'0'16,"0"0"-1,0 0-15,0 0 16,0 0-16,0 0 15,0 0 1,0 0-16,0 0 16,0 0-1,0 0-15,0 0 16,-24 0-16,-12 0 16,-1 12-1,-11-12-15,0 0 16,-13 23-1,61-23-15</inkml:trace>
          <inkml:trace contextRef="#ctx0" brushRef="#br0" timeOffset="31886.2878">-13680 3026 0,'0'0'15,"0"0"1,0 0-16,0 0 16,0 0-16,0-12 15,13 0 1,-1 0-16,-12 12 15,0 0 1,12-12-16,-12 12 16,0 0-16,0 0 15,0 0 1,0 0-16,0 0 16,-12 0-1,-13 12-15,-11 0 16,0 12-1,12-1-15,0 1 16,11 0-16,13 0 16,0-13-1,13 1-15,11 12 16,0-12 0,12 0-16,0-12 15,1 0 1,-13 0-16,0-12 15,0 0-15,-12 0 16,-12 0 0,0 0-16,-12 1 15,-24-1 1,-12-12-16,-1 12 16,13 0-16,12 12 15,24 0 1</inkml:trace>
          <inkml:trace contextRef="#ctx0" brushRef="#br0" timeOffset="33309.2288">-15022 2812 0,'0'0'0,"0"0"15,0 0-15,0 0 16,12 0 0,0 24-16,0-12 15,0 0-15,0-1 16,-12 1 0,0 0-16,-12 24 15,-24-1 1,0 1-16,-25 11 15,-11-23-15,-13 0 16,85-24 0</inkml:trace>
          <inkml:trace contextRef="#ctx0" brushRef="#br0" timeOffset="34137.8121">-15252 2741 0,'0'0'16,"0"0"-1,0 0-15,0 0 16,0 0-1,0 0-15,-12 12 16,-12 11 0,-12 1-16,-13 12 15,1-12-15,-25 11 16,25-23 0,-1 12-16,13-12 15,0-12 1,12 0-16,-1 0 15,13 0-15,0 0 16,0 0 0,0 0-16,0 0 15,-12 11 1,-25 13-16,1 0 16,-12 0-1,-1-12-15,-11-1 16,23-11-16,13 0 15,0-11 1,11-1-16,1-12 16,12 0-1,0 0-15,12 1 16,12-13-16,0 12 16,24 1-1,13-1-15,-13 12 16,0 12-1,-11 0-15,-13 0 16,0 12 0,-12 0-16,0 0 15,-12 0-15,-12 11 16,-13 1 0,1-12-16,-12 12 15,11-24 1,1 0-16,12 0 15,12 0-15,0-12 16,0 0 0,12 0-16,0-12 15,12-11 1,12-25-16,24-11 16,13 0-1,-25 35-15,-36 36 16</inkml:trace>
          <inkml:trace contextRef="#ctx0" brushRef="#br0" timeOffset="34344.4744">-15893 2515 0,'0'0'16,"24"0"-16,25 12 16,59-12-1,13-12-15,-121 12 16</inkml:trace>
          <inkml:trace contextRef="#ctx0" brushRef="#br0" timeOffset="34819.28">-14623 1637 0,'0'0'0,"0"0"15,0 0 1,-12 36-16,-24 23 15,-61 24 1,-48 24-16,24-24 16,0-12-1,-24-11-15,12-25 16,36 1-16,36-36 16,13 12-1,12-24-15,12 0 16,11 0-1,1 0-15,12-23 16,25-13-16,35-23 16,1 24-1,11 23-15,-24 24 16,-11 0 0,-13 12-16,0 11 15,-24 13 1,-24 11-16,-49 25 15,-11-13-15,-13 12 16,-60 12 0,157-83-16</inkml:trace>
          <inkml:trace contextRef="#ctx0" brushRef="#br0" timeOffset="17486.9684">-11950 3038 0,'0'0'0,"0"0"16,0 0-16,0 0 16</inkml:trace>
        </inkml:traceGroup>
        <inkml:traceGroup>
          <inkml:annotationXML>
            <emma:emma xmlns:emma="http://www.w3.org/2003/04/emma" version="1.0">
              <emma:interpretation id="{FE57A284-FD94-478B-AC1D-2C0C141B48F7}" emma:medium="tactile" emma:mode="ink">
                <msink:context xmlns:msink="http://schemas.microsoft.com/ink/2010/main" type="inkWord" rotatedBoundingBox="15131,5190 10994,5206 10986,3143 15123,31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179.577">-17042 2456 0,'0'0'16,"0"0"-1,0 0-15,0 12 16,0-12-16</inkml:trace>
          <inkml:trace contextRef="#ctx0" brushRef="#br0" timeOffset="36983.3013">-17296 2824 0,'0'0'16,"0"0"-16,0 0 15,0 0 1,-12 12-16,0 12 15,-12 11-15,-13 1 16,-11-1 0,-13 1-16,1 0 15,-25-1 1,13-11-16,72-24 16</inkml:trace>
          <inkml:trace contextRef="#ctx0" brushRef="#br0" timeOffset="37578.658">-17381 2527 0,'0'0'0,"0"0"15,0 0 1,-12 0-16,-12 12 16,0 0-16,-12 0 15,-1 0 1,-11 0-16,0-1 15,11 1 1,13 12 0,24 0-1,0 0-15,12 11 16,-12-11 0,12 11-16,0 1 15,-12 0 1,0-1-16,-12 1 15,-36 11-15,-13-11 16,-23 11 0,23 1-16,61-48 15</inkml:trace>
          <inkml:trace contextRef="#ctx0" brushRef="#br0" timeOffset="37786.3246">-18239 3750 0,'0'0'16,"12"-12"-16,24 0 16,61-24-1,48 12-15,-48 1 16,-25-13-1,-72 36-15</inkml:trace>
          <inkml:trace contextRef="#ctx0" brushRef="#br0" timeOffset="38137.8747">-18022 2824 0,'0'0'15,"0"0"1,0 0-16,0 0 15,-12 12-15,0 12 16,-12 11 0,-12 1-16,-13 11 15,-11 1 1,-37-13-16,12 13 16,13-25-16,23 1 15,49-24 1</inkml:trace>
          <inkml:trace contextRef="#ctx0" brushRef="#br0" timeOffset="38413.6288">-18167 2088 0,'0'0'0,"0"0"15,0 0-15,0 0 16,0 12 0,12 12-16,-12 23 15,-12 72 1,0 23-16,0 13 15,12-155-15</inkml:trace>
          <inkml:trace contextRef="#ctx0" brushRef="#br0" timeOffset="40464.9129">-18360 1886 0,'0'0'0,"0"0"16,0 0-16,0 0 15,0 0 1</inkml:trace>
          <inkml:trace contextRef="#ctx0" brushRef="#br0" timeOffset="40698.0389">-19304 2195 0,'0'0'16,"0"0"-1,0 0-15,12 0 16,49-24-1,60-11-15,0 11 16,-25 0 0,13 0-16,-109 24 15</inkml:trace>
          <inkml:trace contextRef="#ctx0" brushRef="#br0" timeOffset="40225.479">-18639 2349 0,'0'0'16,"0"0"-1,0 0-15,0 0 16,0 0-16,0 0 16,0 0-1,0 0-15,0 0 16,0 0 0,0 0-16,0 0 15,0 0 1,0 0-16,0 0 15,-12 24-15,0 0 16,0 11 0,-12-11-16,0 0 15,0 0 1,-1-13-16,1 1 16,12-12-1,-12 12-15,12-12 16,0 0-16,-12 0 15,-1 0 1,1 12-16,0 0 16,0-12-1,0 0-15,11 0 16,1 0-16,-12 12 16,0 0-1,0-1-15,12 1 16,0 0-1,0 0-15,12 0 16,0-12-16,0 0 16,0 12-1,12 0-15,12 0 16,-12-1 0,0 1-16,-12 0 15,0 12 1,0-12-16,0 0 15,-12-1-15,0 1 16,0-12 0,-12 0-16,-1 0 15,-11 0 1,0 0-16,-1-12 16,1 12-1,-12 0-15,12 0 16,-1 12-16,1 0 15,12 0 1,0 12-16,-1 0 16,13 11-1,0 13-15,24-1 16,-12-47-16</inkml:trace>
          <inkml:trace contextRef="#ctx0" brushRef="#br0" timeOffset="41043.085">-19497 3643 0,'0'0'0,"12"0"16,24 0-16,12-12 16,25 0-1,36-12-15,-24 1 16,-25 11-1,-12 12-15,-48 0 16</inkml:trace>
          <inkml:trace contextRef="#ctx0" brushRef="#br0" timeOffset="41241.7783">-19739 3939 0,'0'0'16,"0"0"-16,0 0 15,0 0-15,12 0 16,24 0 0,-36 0-16</inkml:trace>
          <inkml:trace contextRef="#ctx0" brushRef="#br0" timeOffset="41990.2198">-19909 2800 0,'0'0'0,"0"0"16,0 0-1,0 0-15,0 0 16,0 0-16,0 0 16,0 0-1,0 0-15,0 0 16,0-12-1,0 0-15,0 1 16,0-1 0,13-12-16,-1 0 15,0 12-15,0 1 16,0-1 0,-12 12-16,0 0 15,0 0 1,0 0-16,0 12 15,0-1-15,-12 13 16,-12 12 0,-25 11-16,-11 13 15,-1-13 1,13-11-16,12-1 16,-1 1-1,13-12-15,12-1 16,0 1-16,12 0 15,0-1 1,0 1-16,0 0 16,0 0-1,0-1-15,0 1 16,-12-12-16,0 0 16,-12 0-1,-1 0-15,1-12 16,0 0-1,0-12-15,0-12 16,-1-12 0,13-11-16,12-12 15,12-1-15,25 1 16,23 11 0,-60 48-16</inkml:trace>
          <inkml:trace contextRef="#ctx0" brushRef="#br0" timeOffset="42353.2792">-20779 2753 0,'0'0'0,"0"0"16,0 0-1,0 0-15,0 0 16,0 0 0,24 0-16,0 12 15,12 11-15,1 25 16,-13-1-1,-12 24-15,-12-11 16,-12-13 0,-25 13-16,-11-13 15,48-47-15</inkml:trace>
          <inkml:trace contextRef="#ctx0" brushRef="#br0" timeOffset="44401.6158">-19763 2836 0,'0'0'16,"0"0"-16,0 0 15,0 0 1,0 0-16,-13 0 16,-11 0-1,0 0-15,-12 0 16,0-12 0,-1-12-16,1 12 15,12 0 1,24-11-1,12-1 1,0 0-16,12 1 16,0 11-1,-12 12-15,13 0 16,-13 12-16,0-1 16,-12 1-1,0 0-15,-12 24 16,12-36-1</inkml:trace>
          <inkml:trace contextRef="#ctx0" brushRef="#br0" timeOffset="35193.444">-16728 2504 0,'0'0'16,"0"0"-16,0 0 16,0 0-1,0 0-15,13 35 16,11 1-1,-12 11-15,-12 13 16,0-1 0,-12-12-16,-12 1 15,-1-13-15,-11-11 16,12-12 0,0-12-16,0-12 15,11-12 1,1-11-16,24-1 15,37-35-15,23 12 16,25-1 0,-97 60-16</inkml:trace>
        </inkml:traceGroup>
        <inkml:traceGroup>
          <inkml:annotationXML>
            <emma:emma xmlns:emma="http://www.w3.org/2003/04/emma" version="1.0">
              <emma:interpretation id="{C0149EFA-A0E8-4D55-BA89-BF6E7B0C8CA3}" emma:medium="tactile" emma:mode="ink">
                <msink:context xmlns:msink="http://schemas.microsoft.com/ink/2010/main" type="inkWord" rotatedBoundingBox="10699,4353 9279,4358 9277,3870 10697,386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282.3392">-22303 2622 0,'0'0'16,"0"0"-16,0 0 15,0 0 1,12 12-16,-12-12 15</inkml:trace>
          <inkml:trace contextRef="#ctx0" brushRef="#br0" timeOffset="43439.4652">-22485 3049 0,'0'0'15,"0"0"-15,0 0 16,12 12 0,-12-12-16</inkml:trace>
          <inkml:trace contextRef="#ctx0" brushRef="#br0" timeOffset="43035.2446">-21348 2966 0,'0'0'0,"0"0"16,0 0-16,0-12 16,12 1-1,12-13-15,1 0 16,11 0-16,0 1 15,0 11 1,1 12-16,-13 12 16,0 0-1,-12 11-15,0 13 16,-12-1-16,0 1 16,-12-12-1,-24 0-15,-25-1 16,-11-11-1,-1-12-15,13-24 16,11 1 0,13-13-16,12 0 15,12 1-15,0-1 16,12 1 0,12-1-16,24 12 15,0 1 1,1 11-16,-13 12 15,-12 12-15,0-1 16,-12 25 0,-24 23-16,-12 1 15,-1-13 1,-11 1-16,0-25 16,-1-11-1,-11-12-15,23 0 16,1-23-16,0-13 15,12 0 1,12 1-16,-1 11 16,13 0-1,0 12-15,0 12 16,0 0-16,-12 12 16,-24 24-1,-24 23-15,-13 12 16,13-11-1,60-60-15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29:40.1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5F76A3-B9E3-4CF7-88EE-2A89D53DAFF0}" emma:medium="tactile" emma:mode="ink">
          <msink:context xmlns:msink="http://schemas.microsoft.com/ink/2010/main" type="writingRegion" rotatedBoundingBox="4702,8963 19913,8482 20018,11808 4808,12289"/>
        </emma:interpretation>
      </emma:emma>
    </inkml:annotationXML>
    <inkml:traceGroup>
      <inkml:annotationXML>
        <emma:emma xmlns:emma="http://www.w3.org/2003/04/emma" version="1.0">
          <emma:interpretation id="{9F90A658-E97A-400A-ABB4-C58631168536}" emma:medium="tactile" emma:mode="ink">
            <msink:context xmlns:msink="http://schemas.microsoft.com/ink/2010/main" type="paragraph" rotatedBoundingBox="4702,8963 19913,8482 19963,10054 4752,10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9A4C9-C968-4DEA-A454-22D5A62B33F8}" emma:medium="tactile" emma:mode="ink">
              <msink:context xmlns:msink="http://schemas.microsoft.com/ink/2010/main" type="inkBullet" rotatedBoundingBox="4724,9628 4738,9627 4739,9642 4724,964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3275 4115 0,'0'0'16,"0"0"-16,0 0 16,0 0-1,0 0-15,11 0 16,13 0-1,23-12 1,130-11 0,-83 11-1,-12 1-15,-23 11 16,0 0 15,-59 0-31</inkml:trace>
      </inkml:traceGroup>
      <inkml:traceGroup>
        <inkml:annotationXML>
          <emma:emma xmlns:emma="http://www.w3.org/2003/04/emma" version="1.0">
            <emma:interpretation id="{754CF5B3-5D19-4A85-B5D4-B0A603888AE6}" emma:medium="tactile" emma:mode="ink">
              <msink:context xmlns:msink="http://schemas.microsoft.com/ink/2010/main" type="line" rotatedBoundingBox="5211,8947 19913,8482 19963,10054 5261,10519"/>
            </emma:interpretation>
          </emma:emma>
        </inkml:annotationXML>
        <inkml:traceGroup>
          <inkml:annotationXML>
            <emma:emma xmlns:emma="http://www.w3.org/2003/04/emma" version="1.0">
              <emma:interpretation id="{05ED073C-78CE-4D83-84F5-817B1DB11D52}" emma:medium="tactile" emma:mode="ink">
                <msink:context xmlns:msink="http://schemas.microsoft.com/ink/2010/main" type="inkWord" rotatedBoundingBox="5242,9922 5794,9857 5796,9871 5243,9936">
                  <msink:destinationLink direction="with" ref="{1D50228D-C5F1-4DF5-BADD-3093C30C6A82}"/>
                </msink:context>
              </emma:interpretation>
            </emma:emma>
          </inkml:annotationXML>
          <inkml:trace contextRef="#ctx0" brushRef="#br0" timeOffset="4057.6697">7315 3086 0,'0'0'0,"0"11"15,-12 1-15,-11 11 16,-1 12 0,-35 34-16,0 12 15,0 12 1,12 11-16,24-35 15,23-11-15,12-1 16,11 1 0,1 0-16,11-12 15,0-11 1,1 0 0,11-12-1,0-12-15,0 1 16,-47-12 15</inkml:trace>
        </inkml:traceGroup>
        <inkml:traceGroup>
          <inkml:annotationXML>
            <emma:emma xmlns:emma="http://www.w3.org/2003/04/emma" version="1.0">
              <emma:interpretation id="{CD644A99-117A-40EA-8CB3-888FC0DD9C0D}" emma:medium="tactile" emma:mode="ink">
                <msink:context xmlns:msink="http://schemas.microsoft.com/ink/2010/main" type="inkWord" rotatedBoundingBox="6407,9038 9786,8875 9833,9836 6453,9999">
                  <msink:destinationLink direction="with" ref="{1D50228D-C5F1-4DF5-BADD-3093C30C6A82}"/>
                </msink:context>
              </emma:interpretation>
            </emma:emma>
          </inkml:annotationXML>
          <inkml:trace contextRef="#ctx0" brushRef="#br0" timeOffset="11852.2005">11709 2866 0,'0'0'0,"0"0"15,0 0-15,0 0 16,0 0 0,0 0-16,0 0 15,12 0 1,-1 12-16,1-1 16,12 24-1,11 0-15,0 11 16,1 0-16,-13 0 15,1-11 1,-1 0-16,-11 11 16,-12 23-1,0-22-15,-12 22 16,1 0 0,-13-11-16,1-12 15,-1-11-15,12-12 16,0 0-1,-11 0-15,11-11 16,0-1 0,1 1-16,-1 0 15,0-12-15,0 11 16,12-11 0</inkml:trace>
          <inkml:trace contextRef="#ctx0" brushRef="#br0" timeOffset="46433.2028">14136 3167 0,'0'0'16,"0"0"-16,0 0 16,0 0-1,11 0 1,36-12-1,1 1-15,10-1 16,13-23-16,0-11 16,-1 12-1,1-1 1,70-34 0,-70 22-1,-24 24 1,-11 12-1,-13-1-15,-11 12 16,0 0 0,0 12-16,-1 34 31,-34 93-31,-13-1 31,-11 47-31,24-69 16,-1-35-1,12-12-15,1-11 32,-1 11-32,0 0 15,12-22-15,0-1 16,0-11 0,0-1-16,0-22 15,0-1 1,0 1-1,0-12 1</inkml:trace>
          <inkml:trace contextRef="#ctx0" brushRef="#br0" timeOffset="895.0131">4959 3571 0,'0'0'0,"0"0"16,0 0-16,-12 12 15,1-12 1,-25 11-16,-23 1 16,0 0-1,-11-1-15,23-11 16,0 0-16,-1-11 16,13-1-1,0-11-15,-1-12 16,25 1 15,11-24-31,11 12 31,84-24 1,58 24-32,-83 34 15,-22 12 1,-13 24-1,12 103 1,-35-23-16,-24-23 16,-12 11-1,-34 24-15,-13-12 16,-12 0 0,13-23-1,23-35-15,11-23 16,36-23-1</inkml:trace>
          <inkml:trace contextRef="#ctx0" brushRef="#br0" timeOffset="3549.2982">6090 3236 0,'0'0'15,"0"0"-15,-12 0 16,-23 0 0,-24 0-16,-24 12 15,1 11 1,-106 104-1,105-46 1,24-23 0,47-1-1,12-22 1,12-12-16,0 0 16,23 0-1,36 12 1,-12-12-1,-12 0 1,-23-11 0,-13-1-1,-11 1 1,-11 0 0,-1-12-16,12 0 15,0 0 1,0 0-16,0-12 15,12-23 1,23-11-16,12 0 16,0 11-1,12 35 1,-24 12 0,-11-1-16,-12 12 15,-12 1-15,-12 10 16,-23 1 15,-24 0-31,23-24 16,13 1-1,11-12-15,0 0 16,12 0-16,0-12 16,24-11-1,23-12-15,24 1 16,-1-1-1,25-11 1,81-58 0,-70 34-1,-35 13 1,-24 22-16,-23 0 16,-1 12 15,-35 12-16,-129 22 1,59 12 0,34 0-16,25 1 31,11 10-15,12 1-16,12 0 15,35 11 1,47 12-1,-35-24-15,-12 1 16,-11 0 15,-13 11-31,-11-12 16,-24 13 0,-23 10-16,-36 13 15,0-12-15,24-24 16,12-11 15,35-23-31</inkml:trace>
        </inkml:traceGroup>
        <inkml:traceGroup>
          <inkml:annotationXML>
            <emma:emma xmlns:emma="http://www.w3.org/2003/04/emma" version="1.0">
              <emma:interpretation id="{4715135D-EB1C-479D-AE78-9E8F56F7F7E1}" emma:medium="tactile" emma:mode="ink">
                <msink:context xmlns:msink="http://schemas.microsoft.com/ink/2010/main" type="inkWord" rotatedBoundingBox="10218,8384 14167,8720 14030,10332 10080,9995">
                  <msink:destinationLink direction="with" ref="{1D50228D-C5F1-4DF5-BADD-3093C30C6A82}"/>
                </msink:context>
              </emma:interpretation>
            </emma:emma>
          </inkml:annotationXML>
          <inkml:trace contextRef="#ctx0" brushRef="#br0" timeOffset="29854.1229">11391 5351 0,'0'0'16,"0"0"-16,-12 12 15,0-1 1,12-11-16,-12 0 16,-11 12-16,11-12 15,-11 0 1,-1 0-16,-11 0 16,-12-12-1,-1 12-15,13 0 16,0 0-1,11 0-15,-11 0 16,0 12-16,-1-1 16,13 1-1,-1 11-15,12 0 16,1 0 0,-1 0-16,12 12 15,0 0 1,12-12-16,11 0 15,12 0-15,13 0 16,-13 0 0,12-11-16,0-1 15,0 1 1,12-1-16,-59-11 16</inkml:trace>
          <inkml:trace contextRef="#ctx0" brushRef="#br0" timeOffset="4812.1236">7574 3294 0,'0'0'15,"0"0"1,0 0 0,0 0-16,0 0 15,0 0-15,12-12 16,12 1-1,-1-1-15,12 1 32,24-1-17,0 12 1,-23 46 0,-25 24-1,-22 11 1,-72 57-1,1-57 1,11-23-16,24-35 31,12 0-15,11-11-16,24-12 16,0 0-1,12 0-15,35 0 31,35 0-31,13 0 32,-95 0-32</inkml:trace>
          <inkml:trace contextRef="#ctx0" brushRef="#br0" timeOffset="5078.3697">8257 3698 0,'0'0'0,"0"0"16,0 0 0,0 0-16,0 0 15</inkml:trace>
          <inkml:trace contextRef="#ctx0" brushRef="#br0" timeOffset="5637.9068">8481 3109 0,'0'0'0,"0"0"16,0 0-16,12 12 15,0 11 1,0 11-16,-1 24 15,1 23 1,-12 12-16,0-13 16,0-10-16,24-24 15,-13-11 1,1-1-16,12 13 16,-24-47-1</inkml:trace>
          <inkml:trace contextRef="#ctx0" brushRef="#br0" timeOffset="6053.6399">8894 3190 0,'0'0'16,"0"0"-16,0 0 15,0 0-15,0 0 16,0 0 0,0 11-16,-12 1 15,0 11 1,-12 0-16,1 0 15,-1 1 1,1-1-16,11-12 16,12-11-16,0 0 15,12 12 1,0-12-16,11 11 16,12-11-1,13 0-15,-1 0 16,23 0-1,-11 0-15,-12 12 16,-47-12-16</inkml:trace>
          <inkml:trace contextRef="#ctx0" brushRef="#br0" timeOffset="6296.0405">8976 3213 0,'0'0'16,"0"0"-16,0 0 15,0 12-15,12 34 16,-12 35 0,0 0-16,0-12 15,0-11 1,0-12-16,0-11 15,0-12 1,0-23-16</inkml:trace>
          <inkml:trace contextRef="#ctx0" brushRef="#br0" timeOffset="6958.0412">9106 3479 0,'0'0'15,"11"0"-15,48-12 16,12 1-1,11-1-15,-11 1 16,0-1 0,-1 12-16,13 12 15,-83-12-15</inkml:trace>
          <inkml:trace contextRef="#ctx0" brushRef="#br0" timeOffset="6747.0677">9176 3201 0,'0'0'16,"0"0"0,12 0-16,23-11 15,1-1-15,11 1 16,-12-1-1,1 1-15,-13-1 16,1 12 0,-13 0-16,1 12 15,0-1 1,-12 12-16,0 12 16,0 11-16,-12 12 15,0 23 1,1 0-16,-1-12 15,0-23 1,0-11-16,1 0 16,11-1-16,0-10 15,0-13 1,0 1-16,0-1 16,0-11-1</inkml:trace>
          <inkml:trace contextRef="#ctx0" brushRef="#br0" timeOffset="7878.1256">8293 3745 0,'0'0'0,"0"0"16,0 0-16,0 0 16,0 0-1,-12 0-15,0 0 16,-11 0-1,-1 0-15,1 0 16,-1 0-16,12 0 16,0 0-1,12 0-15,0 0 16,0-12 0,12 1-16,0-1 15,-12 12-15,12 0 16,0 0-1,-1 0-15,-11 0 16,0 0 0,0 0-16,0 0 15,0 0 1,-11 12-16,11-12 16,0 0-16,0 0 15</inkml:trace>
          <inkml:trace contextRef="#ctx0" brushRef="#br0" timeOffset="9940.4154">9789 3537 0,'0'0'0,"0"0"16,0 0-1,0 0-15,0 0 16,0 0-16,12 0 16,11 0-1,24-12-15,0 1 16,24-1 0,0 0-16,11 12 15,1-11 1,-13 11-16,-23 0 15,1 0 1,-25 0-16,1 11 16,-24-11-16</inkml:trace>
          <inkml:trace contextRef="#ctx0" brushRef="#br0" timeOffset="10255.2166">10072 3282 0,'0'0'0,"0"0"16,0 0-1,0 24-15,11 22 16,1 46-16,-12 1 16,12-24-1,-12-11 1,0-12-16,12 0 16,-1 0-16,13-11 15,-24-35 1</inkml:trace>
          <inkml:trace contextRef="#ctx0" brushRef="#br0" timeOffset="11045.2868">11332 3132 0,'0'0'16,"0"0"0,0 0-16,0 12 15,0-1 1,0 1-16,0-1 15,0 1-15,0-12 16,0 0 0,0 0-16,-12 0 15,0 0 1,1 0-16,-1 0 16,0 0-16,-12-12 15,1 1 1,-1-1-16,-11 1 15,-12-1 1,-24 12-16,1 12 16,-1 11-1,24 0-15,0 0 16,11 12-16,1-1 16,0 13-1,11-13-15,12 13 16,12-1-1,0 0-15,12-11 16,12-12 0,23 11-16,35-10 15,-11-13-15,-12-11 16,0 0 0,-12-11-16,-12-1 15,-11 0 1,-1 1-16,-11-1 15,0 1-15,-12 11 16</inkml:trace>
        </inkml:traceGroup>
        <inkml:traceGroup>
          <inkml:annotationXML>
            <emma:emma xmlns:emma="http://www.w3.org/2003/04/emma" version="1.0">
              <emma:interpretation id="{B287E0A7-1214-44CA-9A30-86C079D0F611}" emma:medium="tactile" emma:mode="ink">
                <msink:context xmlns:msink="http://schemas.microsoft.com/ink/2010/main" type="inkWord" rotatedBoundingBox="16092,8614 19913,8493 19952,9710 16130,9831">
                  <msink:destinationLink direction="with" ref="{80DA28BE-EDC3-44FD-A283-528F97A925CF}"/>
                </msink:context>
              </emma:interpretation>
            </emma:emma>
          </inkml:annotationXML>
          <inkml:trace contextRef="#ctx0" brushRef="#br0" timeOffset="46827.1843">14406 3514 0,'0'0'15,"0"0"1,0 0-16,0 0 15,0 0 1,12-12-16,0 0 16,-12 12-1,24-11-15,-1-1 16,12 1-16,1-12 16,23 0-1,35-12-15,-12 12 16,1 0-1,-1 11 1,-23 12 0,-59 0-1</inkml:trace>
          <inkml:trace contextRef="#ctx0" brushRef="#br0" timeOffset="48161.3238">15643 2993 0,'0'0'0,"0"0"15,0 0-15,0 0 16,0 0 0,-11 12-16,-13 0 31,-82 57-31,24-23 15,23 0 1,11 1 0,13 10-1,12-10-15,11 10 16,12-10 0,12-13-16,-1-11 15,25 1 1,46-1-1,12-23 1,-11 0 0,-12 0-1,-24 11-15,-24 1 16,-11-1 0,-12 1-16,0-1 31,-35 13-16,-12-1-15,-1-23 32,1-12-32,24-11 15,11 11 1,12-11 0,47-34-1,0 33 1,0 48-1,-11 10 1,-13 1 0,-23 11-1,0-23 1,0 0 0,0-11-1,0-12 1,0 0-1,71-93 1,11 13-16,13-13 16,-1 1-1,-23 11 17,-60 46-17,-11 23 1,-11 1-1,-60 11 1,12 11-16,12 1 16,11 0 15,25 11-31,-1 0 31,47 46-15,48 12 15,23 46-15,-59-69-16,-24-23 15,-23-1-15,0 1 16,-23 0 0,-24 11-16,0-23 15,-12 0 1,12-11-16,11-1 15,36-11 1</inkml:trace>
          <inkml:trace contextRef="#ctx0" brushRef="#br0" timeOffset="48528.2861">16692 3017 0,'0'0'16,"0"0"-16,0 0 16,-12 0-1,-23 11-15,-1 1 16,-11 22-1,0 1-15,0 0 16,12-1 0,-1 24-16,13 12 15,11-1-15,12 0 16,0-23 0,23 1-16,25-1 15,34 12 1,-82-58-16</inkml:trace>
          <inkml:trace contextRef="#ctx0" brushRef="#br0" timeOffset="49255.0121">17422 2901 0,'0'0'0,"0"0"16,-12 23-1,0 0-15,1 0 16,11-11 0,-12-1-16,12-11 15,0 0 1,-12 0-16,-11 0 15,-13 0-15,1 0 16,-12 0 0,0 0-16,0 0 15,-1 0 1,1 12-16,12 0 16,0 11-1,-1 0-15,1 11 16,11-10-16,1 10 15,11-11 1,0 0-16,12 1 16,0 10-1,12 1-15,0-12 16,11 12-16,25-12 16,22 0-1,1 0-15,-12-11 16,-12-1-1,-12-11-15,-35 0 16</inkml:trace>
          <inkml:trace contextRef="#ctx0" brushRef="#br0" timeOffset="49786.3758">17516 2693 0,'0'0'15,"0"0"-15,0 0 16,0 0-1,12 0-15,12 0 16,11 12-16,12-1 16,0 1-1,0-1-15,-11 12 16,11 35 0,0 23-16,-12 0 15,1-12 1,-25-11-16,1 11 15,0 12-15,-12-11 16,-12-13 0,0-10-16,-11 10 15,-1-10 1,-11-13-16,0 1 16,-1-12-1,-11 12-15,12-12 16,35-23-16</inkml:trace>
          <inkml:trace contextRef="#ctx0" brushRef="#br1" timeOffset="61629.0191">2756 3814 0</inkml:trace>
        </inkml:traceGroup>
      </inkml:traceGroup>
    </inkml:traceGroup>
    <inkml:traceGroup>
      <inkml:annotationXML>
        <emma:emma xmlns:emma="http://www.w3.org/2003/04/emma" version="1.0">
          <emma:interpretation id="{3D6D126A-DDF2-4D26-ADF7-49F82275D414}" emma:medium="tactile" emma:mode="ink">
            <msink:context xmlns:msink="http://schemas.microsoft.com/ink/2010/main" type="paragraph" rotatedBoundingBox="6744,10935 15273,10073 15448,11803 6919,12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43B21A-A3C6-4AA4-8C1F-A7A6E2845D19}" emma:medium="tactile" emma:mode="ink">
              <msink:context xmlns:msink="http://schemas.microsoft.com/ink/2010/main" type="line" rotatedBoundingBox="6744,10935 15273,10073 15448,11803 6919,12665"/>
            </emma:interpretation>
          </emma:emma>
        </inkml:annotationXML>
        <inkml:traceGroup>
          <inkml:annotationXML>
            <emma:emma xmlns:emma="http://www.w3.org/2003/04/emma" version="1.0">
              <emma:interpretation id="{3B2D6B06-D5B6-49B5-B2EC-55BCECC1FFAD}" emma:medium="tactile" emma:mode="ink">
                <msink:context xmlns:msink="http://schemas.microsoft.com/ink/2010/main" type="inkWord" rotatedBoundingBox="6763,11123 10414,10754 10529,11897 6879,12265"/>
              </emma:interpretation>
            </emma:emma>
          </inkml:annotationXML>
          <inkml:trace contextRef="#ctx0" brushRef="#br0" timeOffset="15640.2715">5583 5455 0,'0'0'16,"0"0"-16,0 0 31,0 0-31,0 0 15,0 0 1,-11 0-16,-13 0 16,-23 0 15,-71 23-31,59 0 16,24 0-1,11-11-15,13 0 31,34 22-31,24 1 16,24 0 15,129 22-31,-94-22 16,-35 0 0,-12-1-16,-24-10 31,-23-1-31,-12 0 15,-12 0 1,-23 0 0,-1 0-1,1-11 1,0-12 0,11 0-16,12 0 15,12 0 1,0 0-16</inkml:trace>
          <inkml:trace contextRef="#ctx0" brushRef="#br0" timeOffset="16030.231">6208 5675 0,'0'0'0,"0"0"16,0 23-16,0 11 16,0 1-1,0 0-15,0-12 16,12 0 0,-1 0-16,-11 0 15,12-11-15,-12-12 16</inkml:trace>
          <inkml:trace contextRef="#ctx0" brushRef="#br0" timeOffset="16230.1227">6208 5328 0,'0'0'0,"0"0"15,0 0 1,0 0-16,0 0 16</inkml:trace>
          <inkml:trace contextRef="#ctx0" brushRef="#br0" timeOffset="16713.0408">6526 5559 0,'0'0'15,"0"58"1,12 0-16,-1-12 16,1-11-1,0-12-15,-12-12 32,0-11-32,12 0 15,-1 0-15,13-11 16,0-12-1,-1-12-15,1 12 32,-1 11-17,1 1-15,-1 11 32,25 34-32,-13 1 15,0 0 1,1-1-1,11 1 1,-12-12 0,-35-23-1</inkml:trace>
          <inkml:trace contextRef="#ctx0" brushRef="#br0" timeOffset="24321.1754">7480 5328 0,'0'0'16,"0"0"-16,-12 0 15,0 0-15,-11 12 16,-1-1-1,1 12-15,-13 12 16,1 11 15,-24 139-31,47-93 16,12-22 0,12-24-16,12 0 31,129 24-31,-59-36 15,-11-11 1,-25 1 0,-58-24-1</inkml:trace>
          <inkml:trace contextRef="#ctx0" brushRef="#br0" timeOffset="24918.4319">7857 5409 0,'0'0'16,"0"-12"0,12 1-16,-1-12 31,48-12-31,12 12 15,0 34 17,-12 47-17,-48 12 1,-22 22-16,-25 0 16,-23 1-16,-11-24 31,23-22-31,23-13 15,12-22 17,12-12-32,0 0 15,36 0 1,11 0-16,35 0 31,12 0-31,-35 0 16,-23 0-1,-36 0-15</inkml:trace>
          <inkml:trace contextRef="#ctx0" brushRef="#br0" timeOffset="25143.1436">8517 5790 0,'0'0'32,"0"0"-32,0 0 31,0 0-31</inkml:trace>
          <inkml:trace contextRef="#ctx0" brushRef="#br0" timeOffset="31657.1281">5065 5282 0,'0'0'16,"-12"11"-16,1 1 15,-13 11 1,0 12-16,-11 11 15,-12 23 1,12 12-16,11 23 16,12-11-1,24-1-15,23 1 16,13-1-16,22 12 16,36-23-1,24 0-15,-12-35 16,35 0-1,-153-46-15</inkml:trace>
        </inkml:traceGroup>
        <inkml:traceGroup>
          <inkml:annotationXML>
            <emma:emma xmlns:emma="http://www.w3.org/2003/04/emma" version="1.0">
              <emma:interpretation id="{09CB12A8-FEBB-431B-A426-0925E49AC450}" emma:medium="tactile" emma:mode="ink">
                <msink:context xmlns:msink="http://schemas.microsoft.com/ink/2010/main" type="inkWord" rotatedBoundingBox="10688,10537 15273,10073 15448,11803 10863,12266"/>
              </emma:interpretation>
            </emma:emma>
          </inkml:annotationXML>
          <inkml:trace contextRef="#ctx0" brushRef="#br0" timeOffset="25548.3263">8799 5282 0,'0'0'0,"0"0"16,0 0-16,0 23 15,0 0 1,12 23-16,-12 12 16,0 23-16,0 23 15,12-23 1,0-23-16,-1-12 31,-11-46-31</inkml:trace>
          <inkml:trace contextRef="#ctx0" brushRef="#br0" timeOffset="25936.0736">9188 5212 0,'0'0'0,"0"0"16,0 12-16,-12 11 16,-11 12-1,-1-1-15,1-10 16,-1-1-1,0 0 1,13 0 0,-1-12-1,12 1 1,12 0-16,23-1 16,36 1-1,-1-12-15,1 0 16,0 0-1,-24 0-15,12 0 16,-24 0 0,-35 0-16</inkml:trace>
          <inkml:trace contextRef="#ctx0" brushRef="#br0" timeOffset="26221.6228">9459 5224 0,'0'0'0,"0"0"16,0 0 0,0 23-16,12 12 15,-12 11 1,0 0-16,0 24 15,0-1-15,0 0 16,0 12 0,0-23-1,0-58 1</inkml:trace>
          <inkml:trace contextRef="#ctx0" brushRef="#br0" timeOffset="26850.2429">9647 5548 0,'0'0'15,"0"0"-15,0 0 16,0 0-1,0 0-15,12-12 32,106-11-17,-24 11-15,12 12 16,-106 0-16</inkml:trace>
          <inkml:trace contextRef="#ctx0" brushRef="#br0" timeOffset="26692.338">9671 5351 0,'0'0'0,"0"0"15,0 0-15,0-11 16,12-13-1,11 1-15,13-11 16,-1 11 0,0-1-1,-11 13 1,-12 22 0,-1 24-1,1 23 1,-12 0-1,-12 11-15,1 12 16,-1 0 0,0-23-1,0-12 1,12-12-16,0-10 16,0-1-16,0-12 15,0-11 1,0 0-16,0 0 31,0 0-15</inkml:trace>
          <inkml:trace contextRef="#ctx0" brushRef="#br0" timeOffset="12768.3378">11202 4438 0,'0'0'15,"0"0"-15,12 0 16,12 0-16,23 0 16,47 12-1,0-24-15,-11 1 16,-13-1-1,1 0-15,12 1 16,-13-1-16,1 12 16,-24 0-1,-12 0-15,-11 0 16,0 0 0,-13 0-16,1 0 15,-12 0 1,0 0-16,0 0 15,-23 0-15,-13 0 16,-11 0 0,-24 0-16,-58 12 15,-36-1 1,12-11-16,35 0 16,-35 12-1,35-12-15,47 12 16,71-12-16</inkml:trace>
          <inkml:trace contextRef="#ctx0" brushRef="#br0" timeOffset="29016.261">10083 5721 0,'0'0'16,"0"0"-16,0 0 16,0 0-1,0 0-15,0 0 16,0 0-16,0 0 16,0 0-1,0 0-15,12 0 16,23-12-1,13 1-15,10-1 16,13 1-16,-12-1 16,0 1-1,-12-1-15,-12 12 16,1 0 0,-13 0-16,-11 0 15,0 0 1,-12 0-16</inkml:trace>
          <inkml:trace contextRef="#ctx0" brushRef="#br0" timeOffset="29300.502">10425 5444 0,'0'0'0,"0"0"15,0 0 1,0 0-16,0 0 16,0 0-1,12 11-15,-12 24 16,0 11-16,0 12 16,0 0-1,0 11-15,0-23 16,0 0-1,0-22-15,11-1 16,-11-23-16</inkml:trace>
          <inkml:trace contextRef="#ctx0" brushRef="#br0" timeOffset="30394.2958">11450 5247 0,'0'0'0,"0"0"15,0 0-15,0 0 16,0 0 0,0 0-16,12 0 15,-1 0 1,13 0-16,11 12 16,1 11-16,-13 0 15,1 12 1,-1-1-16,-11 1 15,0 0 1,0 11-16,-1 12 16,-11-12-1,-11 0-15,-1-11 16,0-12-16,-12 11 16,1-10-1,-1-13-15,13 1 16,11-12-1</inkml:trace>
          <inkml:trace contextRef="#ctx0" brushRef="#br0" timeOffset="30860.0368">11780 5016 0,'0'0'16,"0"0"0,0 0-16,0 0 15,0 0 1,11 0-16,1 0 15,12 0 1,11 12-16,-11 11 16,11 23-16,0 23 15,-11-11 1,-1 11-16,1 1 16,-12-1-1,-12 12-15,-12 11 16,-12 1-1,-11-1-15,0-22 16,-1-13-16,1 1 16,0-12-1,-12 12-15,-12-12 16,12 1 0,47-47-16</inkml:trace>
          <inkml:trace contextRef="#ctx0" brushRef="#br0" timeOffset="32727.3619">12157 4854 0,'0'0'15,"0"0"1,0 0-16,0 0 16,0 0-1,0 0-15,0 0 16,0 0-16,0 0 15,0-11 1,0-1-16,0 0 16,11 1-1,1-1-15,0 12 16,11 0 0,13 12-16,-1 11 15,-11-11-15,-1 11 16,1 11-1,-12 13-15,-12 10 16,-12-10 0,0-1-16,0-11 15,0-12-15,1 0 16,-1-12 0,12-11-16,0 0 15,0 0 1,0 0-16,35 0 15,48 12 1,58-1-16,-23 1 16,-118-12-16</inkml:trace>
          <inkml:trace contextRef="#ctx0" brushRef="#br0" timeOffset="38555.0432">12981 4346 0,'0'0'15,"0"0"1,0 0-16,0 0 15,0 0 1,0 0 0,0 0-1,0 0-15,0 0 16,47-12 0,47 1-1,-23-1 1,-12 12-16,-24 0 15,-11 0 17,-24 0-32,0 0 15,0 0 1,-59 0 0,-47 0-1,24 0-15,11 0 31,24 0-31,11 0 16,25 0 0,11 0-1,0 0 1,11 0-16,25-12 16,46 1-1,12 11 1,-23 0-1,-12 0 1,-59 0 0</inkml:trace>
        </inkml:traceGroup>
      </inkml:traceGroup>
    </inkml:traceGroup>
  </inkml:traceGroup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7:53.6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14B672-6531-452A-B006-4F1D5084C564}" emma:medium="tactile" emma:mode="ink">
          <msink:context xmlns:msink="http://schemas.microsoft.com/ink/2010/main" type="writingRegion" rotatedBoundingBox="9586,2157 13578,1544 13740,2597 9748,3210"/>
        </emma:interpretation>
      </emma:emma>
    </inkml:annotationXML>
    <inkml:traceGroup>
      <inkml:annotationXML>
        <emma:emma xmlns:emma="http://www.w3.org/2003/04/emma" version="1.0">
          <emma:interpretation id="{DFB3FCBB-8732-44B0-A2F6-C97D05311BAA}" emma:medium="tactile" emma:mode="ink">
            <msink:context xmlns:msink="http://schemas.microsoft.com/ink/2010/main" type="paragraph" rotatedBoundingBox="9586,2157 13578,1544 13740,2597 9748,3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CEE3E9-6196-4BF8-9488-957D4C9DD9BC}" emma:medium="tactile" emma:mode="ink">
              <msink:context xmlns:msink="http://schemas.microsoft.com/ink/2010/main" type="line" rotatedBoundingBox="9586,2157 13578,1544 13740,2597 9748,3210"/>
            </emma:interpretation>
          </emma:emma>
        </inkml:annotationXML>
        <inkml:traceGroup>
          <inkml:annotationXML>
            <emma:emma xmlns:emma="http://www.w3.org/2003/04/emma" version="1.0">
              <emma:interpretation id="{8245B2E4-265F-473C-827E-9F331E2264EA}" emma:medium="tactile" emma:mode="ink">
                <msink:context xmlns:msink="http://schemas.microsoft.com/ink/2010/main" type="inkWord" rotatedBoundingBox="9586,2157 11166,1914 11328,2968 9748,32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-21469 1412 0,'0'0'16,"0"0"-16,0 0 15,0 0-15,12-12 16,0 0 0,13 0-16,11 0 15,0 0 1,0 1-16,1 22 16,-1 1-1,-12 12-15,0 12 16,-12-13-16,-12 13 15,0-12 1,-12 11-16,-12 1 16,0 0-1,0-13-15,0 1 16,11-12-16,1 0 16,12 0-1,0-12-15,0 0 16,25 11-1,-1-11-15,12 0 16,12 0 0,13-11-16,-13-1 15,13 12-15,-61 0 16</inkml:trace>
          <inkml:trace contextRef="#ctx0" brushRef="#br0" timeOffset="-866.4654">-21106 818 0,'0'0'0,"0"0"15,0 0 1,0 0-16,0 0 15,0 0-15,0 0 16,0-11 0,12-13-16,0 12 15,0 0 1,0 0-16,0 0 16,1 12-16,-1 0 15,0 12 1,0 0-16,0 0 15,0 12 1,-12-12-16,0 11 16,-12 1-16,0 0 15,0 0 1,0-1-16,0 1 16,-1-12-1,13 0-15,0 0 16,0-12-1,0 0-15,13 11 16,-1 1-16,24-12 16,24 0-1,25 0-15,-12 12 16,-73-12 0</inkml:trace>
          <inkml:trace contextRef="#ctx0" brushRef="#br0" timeOffset="477.1849">-20864 1412 0,'0'0'0,"0"0"16,0 0-16,0 0 15,0 0 1,0 0-1,12-12 1,0 0 0,12 0-16,0 0 15,1 12-15,-1 0 16,0 12 0,0 12-16,-12 12 15,-12-1 1,-12 1-16,-12 11 15,0-11-15,-12-1 16,11-11 0,1 0-16,12-12 15,0 0 1,12-12-16,0 0 16,0 0-1,12 11-15,24 1 16,25-12-16,11 0 15,1 0 1,0-12-16,11 24 16,-84-12-1</inkml:trace>
          <inkml:trace contextRef="#ctx0" brushRef="#br0" timeOffset="-1772.5406">-21650 1080 0,'0'0'16,"0"0"-16,0 0 16,0 0-16,0 0 15,0-12 1,0 0-16,0 0 16,0 0-1,0 0-15,-12 0 16,-13 0-16,-11 1 15,-24 11 1,-13 0-16,13 11 16,-1 13-1,13 0-15,11 0 16,1 11-16,12 1 16,12-1-1,12-11-15,0 0 16,12 0-1,0-12-15,12-1 16,13-11 0,11 0-16,-12-11 15,1-13-15,-1 0 16,0 0 0,-12 1-16,0-1 15,-11 0 1,-1 0-16,0 1 15,-12-1-15,0 12 16,0 0 0,0 0-16,0 12 15,0 0 1,0 0-16,0 0 16,12 12-1,0 24-15,12 11 16,0 13-16,13 11 15,-1-12 1,0-11-16,0-13 16,-36-35-1</inkml:trace>
        </inkml:traceGroup>
        <inkml:traceGroup>
          <inkml:annotationXML>
            <emma:emma xmlns:emma="http://www.w3.org/2003/04/emma" version="1.0">
              <emma:interpretation id="{EA59FE31-CE0E-4A49-898D-DBD99E5546AD}" emma:medium="tactile" emma:mode="ink">
                <msink:context xmlns:msink="http://schemas.microsoft.com/ink/2010/main" type="inkWord" rotatedBoundingBox="13338,1743 13602,1703 13675,2173 13410,2213"/>
              </emma:interpretation>
              <emma:one-of disjunction-type="recognition" id="oneOf1">
                <emma:interpretation id="interp1" emma:lang="" emma:confidence="1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913.8735">-18409 546 0,'0'0'16,"0"0"-16,0 0 15,0 0 1,0 0-16,12-12 16,0 0-16,13 0 15,-1 0 1,0 0-16,0 0 15,-12 12 1,0 0-16,0 12 16,1 12-1,-13 12-15,0 11 16,-13 12-16,-11 1 16,0-25-1,0 13-15,0-13 16,12-11-1,0-12-15,12 0 16,0-12 0,0 0-16,12 12 15,12 0-15,12-1 16,12 1 0,25-12-16,12 0 15,-85 0 1</inkml:trace>
        </inkml:traceGroup>
      </inkml:traceGroup>
    </inkml:traceGroup>
  </inkml:traceGroup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2:29.7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B30F7C-86E9-469A-BB3A-DED5BDF74421}" emma:medium="tactile" emma:mode="ink">
          <msink:context xmlns:msink="http://schemas.microsoft.com/ink/2010/main" type="writingRegion" rotatedBoundingBox="33232,2456 9122,1820 9178,-322 33289,313"/>
        </emma:interpretation>
      </emma:emma>
    </inkml:annotationXML>
    <inkml:traceGroup>
      <inkml:annotationXML>
        <emma:emma xmlns:emma="http://www.w3.org/2003/04/emma" version="1.0">
          <emma:interpretation id="{30193A43-1144-4543-9EB2-0231BD536022}" emma:medium="tactile" emma:mode="ink">
            <msink:context xmlns:msink="http://schemas.microsoft.com/ink/2010/main" type="paragraph" rotatedBoundingBox="33232,2456 9122,1820 9178,-322 33289,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9EB8C-8553-45C7-8A87-659D43FE0A66}" emma:medium="tactile" emma:mode="ink">
              <msink:context xmlns:msink="http://schemas.microsoft.com/ink/2010/main" type="line" rotatedBoundingBox="33232,2456 9122,1820 9178,-322 33289,313"/>
            </emma:interpretation>
          </emma:emma>
        </inkml:annotationXML>
        <inkml:traceGroup>
          <inkml:annotationXML>
            <emma:emma xmlns:emma="http://www.w3.org/2003/04/emma" version="1.0">
              <emma:interpretation id="{F4BF995C-B80C-4136-8C08-E25863F5A42A}" emma:medium="tactile" emma:mode="ink">
                <msink:context xmlns:msink="http://schemas.microsoft.com/ink/2010/main" type="inkWord" rotatedBoundingBox="33245,1999 30249,1920 30280,770 33275,8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1077 0 0,'0'0'0,"0"0"0,0 0 15,0 0 1,0 0-16,0 0 15,0 0-15,0 0 16,0 0 0,0 0-1,12 0 1,12 12 0,12-1-16,13 13 15,-1 0-15,0 0 16,1 11-1,-13-11-15,0 0 16,-11-1 0,-1 1-16,-12 0 15,0 0 1,-12-13-16,0 1 16,-12 0-16,0 0 15,-12-12 1,-25 0-16,1 0 15,-1 0 1,13 0-16,0-12 16,0 0-16,11-11 15,13-1 1,0 0-16,0 0 16,0 1-1,12-1-15,0 12 16,0 0-1,0 0-15,0 12 16,0 0-16,0 0 16,-12 12-1,0 12-15,-12 12 16,-1 11 0,1-11-16,-12-13 15,12 1 1,-13-12-16,1-12 15,0-12-15,0-12 16,11 1 0,1-1-16,0 12 15,12 0 1,-12 12-16,-13 24 16,1 0-16,-12 11 15,-13 13 1,-35 23-16,-50 12 15,1 12 1,12 12-16,133-107 16</inkml:trace>
          <inkml:trace contextRef="#ctx0" brushRef="#br0" timeOffset="1242.6525">-97 308 0,'0'0'0,"0"0"16,0-12-1,13-35-15,11-12 16,0-1 0,12 1-16,0 0 15,13 11 1,11 1-16,-11 11 16,-13 12-16,0 12 15,1 1 1,-1 11-16,-12 11 15,0 1 1,0 0-16,-11 12 16,-1 23-16,-12 1 15,-12-1 1,-13 1-16,-11-1 16,0-11-1,-13-12-15,-23-1 16,23-11-1,1-12-15,12-12 16,-1-11-16,13-13 16,0 0-1,12 1-15,0-13 16,0-11 0,12-12-16,12-24 15,0 12 1,0 12-16,0 35 15,0 0-15,0 13 16,-12 23 0,0 0-16,0 23 15,-12 49-15,-12 11 16,0 0 0,0 23-16,12-22 15,0-1 1,-1-24-16,1-12 15,0-11 1,-12-24-16,0 0 16,-12-12-16,-25-24 15,1 0 1,11 12-16,1 12 16,-13 24-1,1 24-15,12-1 16,23-11-1,13-1-15,12 25 16,0-60-16</inkml:trace>
          <inkml:trace contextRef="#ctx0" brushRef="#br0" timeOffset="8787.265">-1379-356 0,'0'0'15,"0"0"-15,0 0 16,0 0 0,0 0-16,0 0 15,0 12 1,-12 11-16,0 1 16,0 0-16,-12 11 15,0 13 1,-1 11-16,13 12 15,12 24 1,25 12-16,11-36 16,12 0-16,13 1 15,48-1 1,-109-71-16</inkml:trace>
          <inkml:trace contextRef="#ctx0" brushRef="#br0" timeOffset="852815.4181">-1221-261 0,'0'0'0,"0"0"16,0 0-1,0 0-15,12-12 16,12 0-16,12-12 16,13 0-1,-1 13-15,0-1 16,-11 0-1,-1 12-15,-12 12 16,0 11-16,0 13 16,-11 0-1,-13-1-15,-25 13 16,-23 11 0,-25 0-16,13 1 15,12-25-15,11-11 16,13 0-1,12-12-15,12-12 16,0 0 0,12 0-16,36 11 15,37-22 1,0-1-16,12 0 16,-1 12-16,-96 0 15</inkml:trace>
        </inkml:traceGroup>
        <inkml:traceGroup>
          <inkml:annotationXML>
            <emma:emma xmlns:emma="http://www.w3.org/2003/04/emma" version="1.0">
              <emma:interpretation id="{843C5AB1-C1CF-4AA8-9C96-C24A7D9560C0}" emma:medium="tactile" emma:mode="ink">
                <msink:context xmlns:msink="http://schemas.microsoft.com/ink/2010/main" type="inkWord" rotatedBoundingBox="29724,1755 27506,1697 27536,558 29754,6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098.3993">-2504 474 0,'0'0'16,"0"0"-1,0 0-15,0 0 16,13 0-1,-13 0-15</inkml:trace>
          <inkml:trace contextRef="#ctx0" brushRef="#br0" timeOffset="31249.1491">-2806-653 0,'0'0'16,"0"0"-16,0 0 15,0 0 1,12 12-16,-12-12 16</inkml:trace>
          <inkml:trace contextRef="#ctx0" brushRef="#br0" timeOffset="30965.0466">-3036 71 0,'0'0'0,"0"0"16,0 0-1,0 0-15,0 0 16,-12-12 0,0 0-16,12 0 15,0 0-15,0 1 16,12-13 0,0 0-16,12 0 15,1 1-15,-1 11 16,-12 12-1,0 0-15,-12 0 16,0 0 0,0 12-16,0-1 15,0 1 1,0 0-16,0 0 16,0 0-16,0 0 15,0-12 1,0 0-16,-12 12 15,0 11 1,-12 13-16,-13 11 16,1 1-16,-24-1 15,-1-11 1,1 0-16,-1-1 16,13-11-1,12-12-15,-1 12 16,37-24-1</inkml:trace>
          <inkml:trace contextRef="#ctx0" brushRef="#br0" timeOffset="32038.7496">-3882 439 0,'0'0'0,"0"0"15,0 0-15,0 0 16,0 0 0,0 0-16,0-12 15,12-24 1,12-23-16,12-24 16,13 0-16,-1 12 15,0-12 1,13-12-16,-1 35 15,-11 13 1,-13 23-16,-12 24 16,-12 0-16,-12 12 15,0 24 1,-12 11-16,-24 36 16,0-24-1,11-11-15,-11-1 16,0-11-1,12-12-15,-13-12 16,13-1-16,12-11 16,0 0-1,0-11-15,0 11 16,12 0 0,0 0-16,0 0 15,0 0-15,0 0 16,-12 11-1,-13 25-15,-11 0 16,-12 11 0,-13 1-16,13-13 15,0-11-15,-1-12 16,1 0 0,-1-12-16,13-12 15,12-12 1,0-23-16,12-13 15,12-23 1,12 0-16,12 24 16,24-12-16,25-1 15,12 13 1,-85 59-16</inkml:trace>
          <inkml:trace contextRef="#ctx0" brushRef="#br0" timeOffset="32226.8091">-3689-629 0,'0'0'15,"0"0"-15,0 0 16,0 12-1,0-12-15</inkml:trace>
          <inkml:trace contextRef="#ctx0" brushRef="#br0" timeOffset="29851.4546">-2032 35 0,'0'0'0,"0"0"0,0 12 15,-12 12 1,0 0-16,0-1 16,-12-11-1,0 0-15,-13-12 16,1 0-16,12-12 15,0-12 1,-1 1-16,13-1 16,0 0-1,0-11-15,12-13 16,12-23 0,0-24-16,0 24 15,0 0-15,1 23 16,-1 36-1,-12 12-15</inkml:trace>
        </inkml:traceGroup>
        <inkml:traceGroup>
          <inkml:annotationXML>
            <emma:emma xmlns:emma="http://www.w3.org/2003/04/emma" version="1.0">
              <emma:interpretation id="{B22B27CF-6121-4B05-A9F8-DF394F3FACED}" emma:medium="tactile" emma:mode="ink">
                <msink:context xmlns:msink="http://schemas.microsoft.com/ink/2010/main" type="inkWord" rotatedBoundingBox="26914,2289 21950,2158 22007,15 26971,1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141.5205">-6060-48 0,'0'0'0,"0"0"16,25 0 0,23 0-16,13 0 15,47-12 1,-11 0-16,-12 1 15,-25 11-15,1 0 16,-13 0 0,-12 0-16,-36 0 15</inkml:trace>
          <inkml:trace contextRef="#ctx0" brushRef="#br0" timeOffset="35410.8918">-6011 225 0,'0'0'15,"0"0"-15,12 0 16,36-12-1,25 0-15,24-11 16,24-25 0,-37 13-1,-23 11-15,-61 24 16</inkml:trace>
          <inkml:trace contextRef="#ctx0" brushRef="#br0" timeOffset="36265.4594">-4886-131 0,'0'0'0,"0"0"15,-12 12 1,-13 24-16,1-1 16,12 1-1,0-12-15,12-1 16,0-11-16,12 0 15,0-12 1,0 0-16,13 0 16,-1-12-1,0 0-15,-12 0 16,0-11 0,0-1-16,-12 0 15,0 12-15,-12 0 16,0 1-1,-12-1-15,-12 12 16,-1 12 0,1-1-16,36-11 15</inkml:trace>
          <inkml:trace contextRef="#ctx0" brushRef="#br0" timeOffset="36886.3386">-5382 47 0,'0'0'16,"0"0"-16,0 0 16,0 0-16,0 0 15,0 0 1,0 0-16,-12 12 15,-12 12 1,-13-1-16,-23 13 16,60-36-1</inkml:trace>
          <inkml:trace contextRef="#ctx0" brushRef="#br0" timeOffset="35792.3998">-5491-475 0,'0'0'16,"0"0"-16,0 0 16,0 12-16,0 12 15,0 11 1,-12 13-16,0-1 16,-12 24-1,-13 12-15,1 12 16,0 0-16,12-12 15,-1-11 1,13-25-16,0-11 16,12-13-1,0 1-15,12 0 16,-12-24 0</inkml:trace>
          <inkml:trace contextRef="#ctx0" brushRef="#br0" timeOffset="139487.971">-6809-878 0,'0'0'0,"0"0"0,0 0 16,0 0-1,0 0-15,0 0 16,0 0-1,0 0-15,-13 0 16,1 0 0,-12 11-16,0 13 15,0 0-15,0 0 16,12 11 0,12 1-16,12-1 15,12 13 1,0-13-16,24 1 15,13 0 1,-61-36-16</inkml:trace>
          <inkml:trace contextRef="#ctx0" brushRef="#br0" timeOffset="141017.2487">-6289-950 0,'0'0'0,"0"0"15,0 0-15,0 0 16,0 0-1,0 0-15,0 0 16,0 0 0,0 0-16,0 0 15,12 0-15,0 0 16,12 12 0,12 12-16,1 12 15,-1-1 1,-12 1-16,0 11 15,-12 13-15,-12 23 16,-24-12 0,-24 24-16,48-95 15</inkml:trace>
          <inkml:trace contextRef="#ctx0" brushRef="#br0" timeOffset="147001.8426">-8212-166 0,'0'0'0,"0"0"15,0 0-15,0 0 16,0 0 0,0 0-16,0 23 15,0 25 1,0 23-16,12 12 15,12 0-15,0-24 16,-24-59 0</inkml:trace>
          <inkml:trace contextRef="#ctx0" brushRef="#br0" timeOffset="147333.7028">-7620-534 0,'0'0'16,"0"0"-1,0 0-15,0-12 16,0 0 0,-12 0-16,-24-12 15,-37 1-15,-48 11 16,37 12 0,11 12-16,25 11 15,11 25 1,37-48-16</inkml:trace>
          <inkml:trace contextRef="#ctx0" brushRef="#br0" timeOffset="147974.6213">-8769-178 0,'0'0'15,"0"0"-15,0 0 16,0 12-16,12 11 16,0 25-1,0-1-15,-12 24 16,-12 1-1,0-13-15,-12 0 16,-12-23 0,-13-1-16,-11-11 15,-25-12-15,13-24 16,11-12 0,13-11-16,12-13 15,11 1 1,13 11-16,12 13 15,24-13-15,13 12 16,11 1 0,0 11-16,-11 12 15,-13 12 1,0-1-16,-12 13 16,0 0-1,-12 0-15,-12-13 16,-12 1-16,-12-12 15,-1 0 1,1-12-16,0 1 16,12-13-1,0 0-15,-1 0 16,13 1-16,0-13 16,12-11-1,12-25-15,25 1 16,-1 24-1,-36 47-15</inkml:trace>
          <inkml:trace contextRef="#ctx0" brushRef="#br0" timeOffset="148566.5671">-8007-1187 0,'0'0'0,"0"12"16,-24 47-1,-37 60-15,-23-12 16,-49-12-16,0-36 16,36-23-1,36-25-15,13 1 16,0-12 0,11 0-16,13-12 15,12 1 1,12-13-16,12-24 15,12 1-15,13 11 16,11 13 0,-12 23-16,-11 11 15,-25 13 1,-25 35-16,-35 36 16,-25 36-1,85-131-15</inkml:trace>
          <inkml:trace contextRef="#ctx0" brushRef="#br0" timeOffset="148152.0233">-8696-558 0,'0'0'16,"0"0"-16,12 12 15,-12-12 1</inkml:trace>
          <inkml:trace contextRef="#ctx0" brushRef="#br0" timeOffset="864275.5766">-6543 581 0,'0'0'0,"0"0"15,0 0 1,0 0-16,0 0 16,12-12-16,12 0 15,24-11 1,1 11-16,-1 12 16,-12 0-1,-11 12-15,-13 11 16,0 25-1,-12-1-15,-12 1 16,-13 11-16,1-11 16,0-1-1,0-11-15,0-13 16,0 1 0,11-12-16,1 0 15,12-12-15,0 0 16,0 0-1,37 12-15,47 0 16,13-12 0,0 0-16,36 11 15,-133-11 1</inkml:trace>
          <inkml:trace contextRef="#ctx0" brushRef="#br0" timeOffset="865497.4746">-6652-748 0,'0'0'0,"0"0"16,0 0 0,0 0-16,0 0 15,0 0 1,0-12-16,0 0 16,0 0-16,12 1 15,0-1 1,0 0-16,-12 12 15,12 0 1,0 0-16,0 12 16,0 0-1,1-1-15,-1 1 16,0 0-16,-12 0 16,0 0-1,-12 12-15,0-1 16,-13 13-1,-11 0-15,0-13 16,0 1-16,11-12 16,1 0-1,24-12-15,0 0 16,0 0 0,12 0-16,12-12 15,25 0 1,-1 0-16,37 12 15,36 0-15,-24 12 16,-97-12 0</inkml:trace>
          <inkml:trace contextRef="#ctx0" brushRef="#br0" timeOffset="863693.6411">-7088 676 0,'0'0'16,"0"0"-1,0 0-15,0 0 16,0 0-16,0-12 16,12 0-1,13-11-15,23-1 16,13 0 0,-13 12-16,-12 12 15,-12 0-15,1 12 16,-13 0-1,0 12-15,0-1 16,0 13 0,-12 0-16,-12-1 15,-24 13 1,-13-1-16,13-11 16,0-1-16,11-11 15,1-12 1,12 0-16,12 0 15,0-12 1,0 0-16,36 12 16,37-12-16,12 0 15,-1 0 1,-11 0-16,-1 0 16,-11 11-1,-61-11-15</inkml:trace>
          <inkml:trace contextRef="#ctx0" brushRef="#br0" timeOffset="866738.8072">-6543-760 0,'0'0'16,"0"0"-1,0 0-15,0 0 16,0 0-16,0 0 16,0 0-1,0 0-15,0 0 16,0 0-1,0 0-15,0 0 16,0 0 0,0 0-16,0 0 15,0 0-15,-12 0 16,-1 0 0,1 0-16,-12 0 15,0 0 1,12 0-16,0 0 15,0 0-15,12 0 16</inkml:trace>
          <inkml:trace contextRef="#ctx0" brushRef="#br0" timeOffset="867663.9578">-6568-795 0,'0'0'15,"0"0"-15,0 0 16,0 0 0,0 0-16,0 0 15,-12 0 1,0 0-16,-12 0 16,0 0-16,-12 0 15,-1 0 1,13 11-16,0-11 15,12 0-15,12 0 16,0 0 0,0 0-16,12 0 15,12 12 1,-24-12-16</inkml:trace>
          <inkml:trace contextRef="#ctx0" brushRef="#br0" timeOffset="33557.7898">-7124 71 0,'0'0'0,"0"0"16,0 0-16,12-12 15,0-12 1,12 1-16,-11-1 16,-1-12-1,0 12-15,-12 1 16,0-1-16,-12 12 15,0 0 1,-13 12-16,-23 12 16,-37 12-1,1 11-15,11 13 16,25-12-16,11 11 16,25-11-1,12-13-15,12 1 16,25 0-1,-1-12-15,12 0 16,13-24 0,-1-12-16,-11-12 15,-1 1-15,0-1 16,-11 1 0,-13 11-16,0 12 15,-12 0 1,0 0-16,-12 12 15,0 0-15,12 12 16,1 12 0,-1 35-16,12 12 15,0 12 1,12-23-16,13 11 16,-49-71-1</inkml:trace>
          <inkml:trace contextRef="#ctx0" brushRef="#br0" timeOffset="148961.6352">-9785-344 0,'0'0'0,"0"0"16,0 0-16,12 23 16,12 13-1,13 23-15,-13 12 16,0 24 0,-12 0-16,0-24 15,-12-23-15,-12-12 16,0-13-1,-12-11-15,0-12 16,0-12 0,-1-23-16,1-13 15,24-11 1,24 11-16,25 1 16,11 11-16,13 13 15,-25 23 1,-48 0-16</inkml:trace>
        </inkml:traceGroup>
        <inkml:traceGroup>
          <inkml:annotationXML>
            <emma:emma xmlns:emma="http://www.w3.org/2003/04/emma" version="1.0">
              <emma:interpretation id="{D5F0FBE0-3C96-447E-93A7-7A46208D5629}" emma:medium="tactile" emma:mode="ink">
                <msink:context xmlns:msink="http://schemas.microsoft.com/ink/2010/main" type="inkWord" rotatedBoundingBox="21612,2143 16390,2005 16441,64 21663,2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9705.4163">-12095-487 0,'0'0'15,"0"0"-15,0 0 16,0 0 0,0 0-16,0 0 15,0 0 1,0 0-16,0 0 15,0 0 1,0 0-16,24 0 16,0 0-16,13 12 15,-1 0 1,-12 0-16,0 0 16,0-1-1,-11 1-15,11 12 16,-12 0-16,0 0 15,-12-1 1,-12 13-16,-12 11 16,-13 1-1,-11-1-15,0-11 16,-13-1 0,13 1-16,-1 0 15,13-13-15,36-23 16</inkml:trace>
          <inkml:trace contextRef="#ctx0" brushRef="#br0" timeOffset="151548.4303">-10124-356 0,'0'0'0,"0"0"16,0 0-16,0 0 15,0 0 1,0 12-16,-12 11 16,-60 37-1,-25-1-15,-12-12 16,-36 13-16,-24-13 15,36-23 1,36-12-16,12-12 16,25 0-1,23-12-15,13 0 16,12 0 0,12 0-16,24-23 15,25-13-15,23-11 16,25 11-1,-12 13-15,-25 23 16,-11 12 0,-25 12-16,-12 0 15,-12 11-15,-12 13 16,-37 12 0,-35-13-16,-1 1 15,-12 11 1,1-11-16,-13-1 15,-36 37 1,48-13-16,0 12 16,12-12-16,1-23 15,-37 23 1,24-11-16,97-48 16</inkml:trace>
          <inkml:trace contextRef="#ctx0" brushRef="#br0" timeOffset="152139.3209">-11006-570 0,'0'0'0,"0"0"15,0 0 1,0 0-16,0 0 16,0 0-1,12-12-15,0 0 16,0 0-16,0 1 15,0-1 1,12-24-16,0-23 16,13-24-1,-13 0-15,-12 35 16,0 1 0,0 11-16,0 12 15,-12 13-15,0 11 16,0 0-1,0 35-15,-24 60 16,-36 47 0,-25 84-16,-12 59 15</inkml:trace>
          <inkml:trace contextRef="#ctx0" brushRef="#br0" timeOffset="880243.5522">-12373-60 0,'0'0'16,"0"0"-16,-24 0 16,-13 12-16,1-12 15,0 0 1,-1 0-16,13 0 15,0-12 1,12 0-16,0 1 16,0-1-1,12-12-15,12 0 16,0 1-16,12-1 16,0 0-1,1 12-15,-13 12 16,0 0-1,0 12-15,-12-12 16,0 24 0,0 0-16,0-1 15,-12 13-15,0-1 16,-13 1 15,-59 23-31,11-35 16,1 24-1,-13-13-15,0 13 16,85-48-16</inkml:trace>
          <inkml:trace contextRef="#ctx0" brushRef="#br0" timeOffset="880884.5753">-12845-428 0,'0'0'0,"0"0"15,12-11 1,12-1 0,25-36-16,-1 25 15,-12 11 1,1 0-16,-13 12 16,-12 0-1,0 12-15,0 0 16,-12 11-1,0 1-15,0-12 16,-12 12-16,0-13 16,-12 13-1,-13-12-15,13 0 16,0 0 0,-12 0-16,12 0 15,-13-1 1,13 1-16,-12 0 15,12-12-15,12 0 16,-1 12 0,1 0-16,0 0 15,0 0 1,0 11-16,0 13 16,12 11-16,-12 36 15,0 48 1,0 11-16,-12 1 15,-1 23 1,25 0-16,0-24 16,0-142-16</inkml:trace>
          <inkml:trace contextRef="#ctx0" brushRef="#br0" timeOffset="881677.2194">-13680-95 0,'0'0'16,"0"12"-1,0-1-15,0 1 16,13 12-16,11-12 15,0-12 1,12 0-16,13-12 16,-1-12-1,12-11-15,-23-1 16,-13 1 0,-12 11-16,0 12 15,-12 12-15,0 0 16,-12 12-1,-12 0-15,-12 11 16,-13 1 0,-11 12-16,-13-13 15,13 1-15,11-12 16,13 0 0,12-12-16,12 0 15,0-12 1,12-12-16,12-23 15,48-84 1,13-23-16,11-12 16,49-107-16,-12 107 15,-12 35 1,-109 131-16</inkml:trace>
          <inkml:trace contextRef="#ctx0" brushRef="#br0" timeOffset="154572.6919">-14333-428 0,'12'-11'0,"37"-25"15,23 12-15,13 1 16,0-1 0,-13 0-16,-11 12 15,-61 12-15</inkml:trace>
          <inkml:trace contextRef="#ctx0" brushRef="#br0" timeOffset="154374.3289">-13982-273 0,'0'0'16,"0"0"-16,0 0 15,-12 12 1,-24 11-16,-1 1 15,-11 0-15,12 0 16,12-13 0,-1 1-16,13 12 15,-12 12 1,0-1-16,0 1 16,-13 11-16,1 1 15,0-13 1,12-11-16,-13 0 15,13-12 1,12-12-16,12 0 16</inkml:trace>
          <inkml:trace contextRef="#ctx0" brushRef="#br0" timeOffset="155074.8147">-14030-926 0,'0'0'0,"0"0"15,0 0 1,-24 36-16,-13-1 16,-60 25-16,1-13 15,11-23 1,25-12-16,11 0 16,13-1-1,12-11-15,12 0 16,0 0-1,-1 12-15,1 0 16,0 0-16,0 12 16,0 23-1,0-11-15,0 11 16,-12 13 0,-1-25-16,-11-11 15,-12 0 1,-25-1-16,13-23 15,-1-11-15,13-13 16,12 0 0,11-23-16,25-13 15,37 1-15,35-12 16,13 11 0,-12 13-16,-1 47 15,-72 0 1</inkml:trace>
          <inkml:trace contextRef="#ctx0" brushRef="#br0" timeOffset="155321.2619">-15373 546 0,'12'-12'0,"25"0"16,108-12 0,72 0-16,-23 1 15,-194 23-15</inkml:trace>
        </inkml:traceGroup>
        <inkml:traceGroup>
          <inkml:annotationXML>
            <emma:emma xmlns:emma="http://www.w3.org/2003/04/emma" version="1.0">
              <emma:interpretation id="{D196CEE3-9152-4548-84ED-C808F0057318}" emma:medium="tactile" emma:mode="ink">
                <msink:context xmlns:msink="http://schemas.microsoft.com/ink/2010/main" type="inkWord" rotatedBoundingBox="16035,1497 14231,1450 14257,458 16062,506"/>
              </emma:interpretation>
            </emma:emma>
          </inkml:annotationXML>
          <inkml:trace contextRef="#ctx0" brushRef="#br0" timeOffset="157320.7615">-17018-522 0,'0'0'16,"0"0"-16,0 0 15,0 0 1,0 0-16,12 23 16,12 13-1,1-1-15,-1 1 16,0 0-16,0-1 15,-12 1 1,0-1-16,-12-11 16,0 0-1,-12 0-15,-12-1 16,0 1 0,-12 12-16,-1-1 15,37-35-15</inkml:trace>
          <inkml:trace contextRef="#ctx0" brushRef="#br0" timeOffset="157527.3489">-17090-226 0,'0'0'16,"0"0"-16,0 12 15,-12 12 1,-25 35-16,-23 12 15,-1-11 1,-11-1-16,11-12 16,-11 1-16,-1-1 15,73-47 1</inkml:trace>
          <inkml:trace contextRef="#ctx0" brushRef="#br0" timeOffset="156827.6341">-15724-119 0,'0'0'16,"0"0"-1,0 0 1,0 24-16,-12 23 15,-12 24 1,0 1-16,0-37 16,0 1-1,-25-12-15,13-13 16,-13-11 0,13-11-16,0-13 15,-12-12-15,11-11 16,13-1-1,0-35-15,12-47 16,24-1 0,24 24-16,13 12 15,-13 24 1,12 0-16,-12 24 16,-11 11-16,-1 24 15,-12 12 1,0 12-16,12 12 15,-12 35 1,0 72-16,-24-13 16,-12 1-16,-36 0 15,11-36 1,1-12-16,-13 12 16,1-24-1,-1 1-15,61-60 16</inkml:trace>
        </inkml:traceGroup>
        <inkml:traceGroup>
          <inkml:annotationXML>
            <emma:emma xmlns:emma="http://www.w3.org/2003/04/emma" version="1.0">
              <emma:interpretation id="{6B50FFE6-5430-4341-8340-B84086595AB7}" emma:medium="tactile" emma:mode="ink">
                <msink:context xmlns:msink="http://schemas.microsoft.com/ink/2010/main" type="inkWord" rotatedBoundingBox="11448,1297 9137,1236 9172,-80 11483,-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15116.0589">-21384-1175 0,'0'0'0,"0"0"16,0 0 0,0 0-16,0 0 15,0 0 1,0 0-16,0 0 15,-12 12-15,0 0 16,-13 11 0,1 13-16,0 11 15,12 1 1,0-1-16,12 1 16,0-13-16,12 1 15,12 0 1,0-13-16,13 1 15,23 12 1,-60-36-16</inkml:trace>
          <inkml:trace contextRef="#ctx0" brushRef="#br0" timeOffset="915747.6488">-21094-1116 0,'0'0'0,"0"0"16,0 0-16,0 0 15,0 0 1,0 0-16,12-12 15,0 0 1,-12 12-16,12 0 16,0 0-16,-12 0 15,0 0 1,0 0-16,0 12 16,0 0-1,-12 24-15,0-1 16,-12 13-1,0-13-15,0 1 16,0-12-16,11 0 16,1-13-1,0 1-15,12-12 16,0 12 0,12 0-16,0-12 15,13 12 1,11-12-16,0 0 15,0 0-15,13 0 16,-49 0 0</inkml:trace>
          <inkml:trace contextRef="#ctx0" brushRef="#br0" timeOffset="916565.7184">-21033-1199 0,'0'0'16,"0"0"-16,0 0 15,0 0 1,0 0-16,0 0 16,0 0-1,0 0-15,0 0 16,0 0 0,0 0-16,0 0 15,0 0-15,0 0 16,-13 0-1,1 0-15,-12 12 16,0 0 0,0 0-16,0-12 15,12 0-15,-1 0 16,1 12 0,12-12-16,0 0 15</inkml:trace>
          <inkml:trace contextRef="#ctx0" brushRef="#br0" timeOffset="917134.78">-20828-1282 0,'0'0'15,"0"0"-15,0 0 16,0 0 0,12 0-16,0 0 15,13 12 1,11 0-16,0 0 16,0 11-16,-11 1 15,-1 12 1,0 23-16,-12 12 15,-24 0 1,-12 1-16,-37 23 16,61-95-1</inkml:trace>
          <inkml:trace contextRef="#ctx0" brushRef="#br0" timeOffset="907386.3115">-20586-226 0,'0'0'0,"0"0"0,0 0 16,0 0-1,0 0-15,0 0 16,12-12 0,0-11-16,0 11 15,13-12-15,-1 12 16,0 0 0,-12 12-16,12 0 15,-12 12-15,0 0 16,-12 0-1,0 12-15,0 11 16,-12 1 0,-12 11-16,-12 1 15,0-13 1,11-11-16,13 0 16,0-12-16,12-12 15,0 0 1,12 12-16,12-1 15,13-11 1,35 12-16,37 0 16,-109-12-16</inkml:trace>
          <inkml:trace contextRef="#ctx0" brushRef="#br0" timeOffset="164534.066">-21058-250 0,'0'0'0,"0"0"15,0 0 1,0 0-16,12 0 15,13-11-15,11-1 16,0 0 0,1 0-16,-1 0 15,0 0 1,-12 12-16,-12 0 16,-12 0-16,0 0 15,0 0 1,-12 12-16,0 12 15,-12 0 1,0-1-16,0 1 16,-1 0-1,1 0-15,12-1 16,0-11-16,0 0 16,12 0-1,0 0-15,0 0 16,12-1-1,12 1-15,13 0 16,11-12 0,0 0-16,1 0 15,-1 0-15,-48 0 16</inkml:trace>
          <inkml:trace contextRef="#ctx0" brushRef="#br0" timeOffset="164751.6374">-20852-570 0,'0'0'0,"0"0"15,0 0 1,0 0-16,0 0 15,0 0 1,12 0-16,-12 0 16</inkml:trace>
          <inkml:trace contextRef="#ctx0" brushRef="#br0" timeOffset="162399.6627">-21493-463 0,'0'0'0,"0"0"16,0 0-16,0 0 16,12 0-1,-12 0-15,12-12 16,0 0-1,-12 0-15,0 0 16,0 1-16,0-1 16,-12 0-1,0 0-15,-12 0 16,0 0 0,-13 12-16,-23 0 15,-13 12 1,1 12-16,11 11 15,13 1-15,12 0 16,11-1 0,13-11-16,12 0 15,12-1 1,13-11-16,11 0 16,12-12-1,-11 0-15,11-12 16,-12 0-16,1-11 15,-1-13 1,0 0-16,-12 13 16,0-1-1,-11 0-15,-1 12 16,0 1-16,-12 11 16,0 0-1,12 11-15,0 1 16,0 24-1,12-1-15,0 13 16,1-1 0,11 1-16,12 11 15,-48-59-15</inkml:trace>
          <inkml:trace contextRef="#ctx0" brushRef="#br0" timeOffset="161284.0105">-22618-12 0,'0'0'0,"0"0"0,0 0 16,0 0-16,0 0 16,0 0-1,0 0-15,0 0 16,0 0 0,0 0-16,0 0 15,12-12 1,24 0-16,13 0 15,-1 0-15,1 0 16,-1 12 0,-12 0-16,1 0 15,-13 0 1,-12 0-16,-12 0 16,0 0-16,0 0 15,0 0 1,-12 0-16,-25 0 15,-35 0 1,11 0-16,1 0 16,12 0-1,11 0-15,13 0 16,12 0-16,12 0 16,0 0-1,0 0-15,12 0 16,24 0-1,37 0-15,-13 0 16,1 0-16,-13 0 16,1 0-1,-13 12-15,-36-12 16</inkml:trace>
        </inkml:traceGroup>
      </inkml:traceGroup>
    </inkml:traceGroup>
  </inkml:traceGroup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5:19.31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F7925E-82B3-4BC2-AD96-954B212371CC}" emma:medium="tactile" emma:mode="ink">
          <msink:context xmlns:msink="http://schemas.microsoft.com/ink/2010/main" type="writingRegion" rotatedBoundingBox="13112,2804 1036,2476 1090,484 13167,812"/>
        </emma:interpretation>
      </emma:emma>
    </inkml:annotationXML>
    <inkml:traceGroup>
      <inkml:annotationXML>
        <emma:emma xmlns:emma="http://www.w3.org/2003/04/emma" version="1.0">
          <emma:interpretation id="{8D824623-2AE2-4C12-82AC-CD9D816F9796}" emma:medium="tactile" emma:mode="ink">
            <msink:context xmlns:msink="http://schemas.microsoft.com/ink/2010/main" type="paragraph" rotatedBoundingBox="13112,2804 1036,2476 1090,484 13167,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D2C0F2-573C-4189-8C8E-DB386B8F0E75}" emma:medium="tactile" emma:mode="ink">
              <msink:context xmlns:msink="http://schemas.microsoft.com/ink/2010/main" type="line" rotatedBoundingBox="13112,2804 1036,2476 1090,484 13167,812"/>
            </emma:interpretation>
          </emma:emma>
        </inkml:annotationXML>
        <inkml:traceGroup>
          <inkml:annotationXML>
            <emma:emma xmlns:emma="http://www.w3.org/2003/04/emma" version="1.0">
              <emma:interpretation id="{D154722F-76A6-48E7-939B-0DD3A4BDB914}" emma:medium="tactile" emma:mode="ink">
                <msink:context xmlns:msink="http://schemas.microsoft.com/ink/2010/main" type="inkWord" rotatedBoundingBox="13123,2418 9508,2320 9552,714 13167,8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-22243 427 0,'0'0'16,"0"0"-16,0 0 15,0 0 1,0 0-16,0 0 16,0 0-16,12 0 15,0 0 1,25 0-16,35 0 15,37 0 1,-12 0-16,-1 0 16,25-12-1,49 12-15,-13 0 16,-36 0-16,24 0 16,0 0-1,0 0-15,-48 0 16,-12-12-1,-13 12-15,13 0 16,-24 0-16,-1 0 16,-24 0-1,1 0-15,-13 0 16,-12 0 0,-12 0-1,0 0-15</inkml:trace>
          <inkml:trace contextRef="#ctx0" brushRef="#br0" timeOffset="3800.255">-20912 629 0,'0'0'16,"0"0"-1,0 0-15,0 0 16,12 0-16,0 0 16,24 0-1,12 11-15,13 25 16,-13 12 0,-11-1-16,-1 12 15,-24-11-15,-12-1 16,-12 1-1,-12 11-15,-13 24 16,37-83 0</inkml:trace>
          <inkml:trace contextRef="#ctx0" brushRef="#br0" timeOffset="3092.4405">-21227 629 0,'0'0'0,"0"0"15,0 0-15,0 0 16,0 0 0,0 0-16,0 0 15,-12 11 1,-12 1-16,0 12 16,-1 12-16,1-1 15,0 13 1,12-13-16,12 1 15,12 0 1,24-1-16,1-11 16,-1 0-16,0-1 15,0 1 1,-36-24-16</inkml:trace>
          <inkml:trace contextRef="#ctx0" brushRef="#br0" timeOffset="5820.9469">-20005 510 0,'0'0'0,"0"0"16,0 0 0,0 0-16,0 0 15,12 0 1,24 0-16,12-12 15,13 0 1,-1 12-16,13-12 16,-13 12-16,-60 0 15</inkml:trace>
          <inkml:trace contextRef="#ctx0" brushRef="#br0" timeOffset="5584.9769">-19921 273 0,'0'0'0,"0"0"15,0 0 1,0 0-16,0 0 16,12 0-16,13-12 15,11 0 1,12 0-1,1 0-15,-1 0 16,13 0-16,-25 12 16,-12 0-1,-12 12-15,-12-12 16</inkml:trace>
          <inkml:trace contextRef="#ctx0" brushRef="#br0" timeOffset="6568.9296">-19183-451 0,'0'0'0,"0"0"15,0 0 1,0 0-16,0 0 16,12 12-16,-12 23 15,0 13 1,0 11-16,0 12 16,-12 24-1,0 0-15,0-12 16,0 0-1,0-23-15,0-13 16,12-23-16,-12-1 16,12-11-1,0 0-15,0 0 16,0 0 0,0-12-16,0 0 15,0 0 1,0 12-16,12 0 15,24 0-15,12-1 16,13 1 0,-1 0-16,-60-12 15</inkml:trace>
          <inkml:trace contextRef="#ctx0" brushRef="#br0" timeOffset="7527.0473">-18893 593 0,'0'0'0,"0"0"16,0 0-16,0 0 16,0 0-1,0 0-15,25-12 16,-1 0-1,0 0-15,0 1 16,12-1 0,-11 12-16,-13 0 15,0 0-15,0 0 16,-12 0 0,0 0-16,0 12 15,0 11 1,-12 13-16,0-1 15,0 1-15,0 12 16,12-25 0,0 1-16,0 0 15,0-12 1,12-1-16,0 1 16,0 0-1,12 0-15,0-12 16,0 0-16,-24 0 15</inkml:trace>
          <inkml:trace contextRef="#ctx0" brushRef="#br0" timeOffset="7712.8826">-18639 379 0,'0'0'15,"0"0"-15,0 0 16,0 0 0,0 0-16,0 0 15,0 0-15,0 0 16</inkml:trace>
        </inkml:traceGroup>
        <inkml:traceGroup>
          <inkml:annotationXML>
            <emma:emma xmlns:emma="http://www.w3.org/2003/04/emma" version="1.0">
              <emma:interpretation id="{B8A1A51C-90F4-4B4A-B962-4A45A0D614E4}" emma:medium="tactile" emma:mode="ink">
                <msink:context xmlns:msink="http://schemas.microsoft.com/ink/2010/main" type="inkWord" rotatedBoundingBox="8478,2187 5424,2104 5458,831 8513,9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37.8289">-25702-12 0,'0'0'0,"0"0"16,0 0-16,12 24 15,0 11 1,0 13-16,0-1 16,-12 1-16,0-13 15,-12 1 1,-12 11-16,-24 1 15,-13-1 1,1 1-16,11-13 16,49-35-16</inkml:trace>
          <inkml:trace contextRef="#ctx0" brushRef="#br0" timeOffset="14425.4225">-24650-107 0,'0'0'16,"0"0"0,0 0-16,0 0 15,-12 0-15,-12 0 16,-25 12 0,-11 11-16,-1 13 15,-11 35 1,24 0-16,11-11 15,25-13-15,0-23 16,12 0 0,0-12-16,0-12 15,12 0 1,12 0-16,1-12 16,-13 0-16,0 0 15,-12 12 1,0 0-16,0 0 15,-12 12 1,-13 12-16,-11 11 16,-24 1-1,-1-12-15,1-13 16,-1 1-16,13-12 16,12 0-1,11-12-15,13 1 16,12-1-1,0 0-15,0 0 16,0 0 0,12 0-16,0 12 15,1 0-15,-13 0 16,0 12 0,0 0-16,-13 24 15,-23 11 1,-12 12-16,-13 13 15,-11 11-15,-1-12 16,73-71 0</inkml:trace>
          <inkml:trace contextRef="#ctx0" brushRef="#br0" timeOffset="13558.6042">-24698 866 0,'0'0'15,"0"0"-15,0 0 16,0 0 0,0 0-16</inkml:trace>
          <inkml:trace contextRef="#ctx0" brushRef="#br0" timeOffset="13026.9574">-23271-333 0,'0'0'0,"0"0"16,0 0-16,0 0 15</inkml:trace>
          <inkml:trace contextRef="#ctx0" brushRef="#br0" timeOffset="12837.9301">-23852 676 0,'0'0'0,"0"0"0,0 0 15,0 0-15,0 0 16,0-12 0,12-12-16,1-11 15,-1-1 1,12-11-16,12-24 15,25-12 1,11-24-16,-11 24 16,-13 35-16,-12 13 15,-11 23 1,-13 12-16,0 12 16,0 23-1,0 25-15,-12-1 16,-12 0-1,0-11-15,-12-13 16,-1 1-16,-11-12 16,0-13-1,-1-11-15,1 0 16,0 0 0,12 0-16,0 0 15,-13 0-15,1 12 16,-12 24-1,-25 35-15,0 0 16,-11 12 0,11-11-16,1-13 15,23-12 1,49-47-16</inkml:trace>
          <inkml:trace contextRef="#ctx0" brushRef="#br0" timeOffset="15284.4081">-26198-48 0,'0'0'0,"0"0"16,0 0-1,0 0-15,0 0 16,12 36 0,0 23-16,0 36 15,0-12-15,-12-24 16,0-11-1,-12-1-15,0-11 16,0-12 0,-12-12-16,0-1 15,-1-11 1,-11-23-16,12-13 16,12-23-16,36-24 15,12 12 1,61 11-16,60 13 15,-157 47 1</inkml:trace>
          <inkml:trace contextRef="#ctx0" brushRef="#br0" timeOffset="13361.1548">-23755 154 0,'0'0'0,"0"0"15,0 0 1,-12 0-16,0 0 15,-36 0 1,-13 12-16,-48 0 16,-24 11-16,12-11 15,12 0 1,-12 12-16,0 0 16,121-24-1</inkml:trace>
          <inkml:trace contextRef="#ctx0" brushRef="#br0" timeOffset="14634.0755">-25122-285 0,'0'0'16,"0"0"-16,0 0 16,0 0-1,0 12-15,0-12 16</inkml:trace>
        </inkml:traceGroup>
        <inkml:traceGroup>
          <inkml:annotationXML>
            <emma:emma xmlns:emma="http://www.w3.org/2003/04/emma" version="1.0">
              <emma:interpretation id="{FFDD271B-EF25-4AF5-BB23-C6EE2F2EED61}" emma:medium="tactile" emma:mode="ink">
                <msink:context xmlns:msink="http://schemas.microsoft.com/ink/2010/main" type="inkWord" rotatedBoundingBox="4987,2583 1036,2476 1086,625 5037,7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589.9933">-26827 451 0,'0'0'0,"0"0"16,0 0-1,-12 0-15,0 0 16,0 0-1,0-12-15,-1 0 16,1 0 0,12-12-16,0-11 15,12-1-15,13 12 16,-1 1 0,0 11-16,0 12 15,0 12 1,-11-1-16,-13 25 15,-13 0-15,1-1 16,-48 36 0,-25 13-16,-48-1 15,36-12 1,97-71-16</inkml:trace>
          <inkml:trace contextRef="#ctx0" brushRef="#br0" timeOffset="26335.832">-29512-392 0,'0'0'16,"0"0"-16,0 0 16,0 0-1,0 0-15,0 0 16</inkml:trace>
          <inkml:trace contextRef="#ctx0" brushRef="#br0" timeOffset="22318.0427">-26803 451 0</inkml:trace>
          <inkml:trace contextRef="#ctx0" brushRef="#br0" timeOffset="23151.9206">-27565 510 0,'0'0'15,"0"0"-15,0 0 16,12 12-1,-12-12-15</inkml:trace>
          <inkml:trace contextRef="#ctx0" brushRef="#br0" timeOffset="22975.0585">-27287 166 0,'0'0'0,"0"0"16,0 12-1,-12 11-15,0 1 16,0 0 0,0-12-16,12-12 15,0 0 1,-12-12-16,0 0 15,0-12-15,0-11 16,12-13 0,0 1-16,12-13 15,24-11 1,12-12-16,-48 83 16</inkml:trace>
          <inkml:trace contextRef="#ctx0" brushRef="#br0" timeOffset="25208.9326">-27758 106 0,'0'0'16,"0"0"-1,0 12-15,-12 12 16,-25 24-16,-11-1 16,-25 0-1,-23 1-15,-25-1 16,36-23-1,12-12-15,1 0 16,23-12 0,1 0-16,24 0 15,0-12-15,12-12 16,12-11 0,12-13-16,24-11 15,24 0 1,13-1-16,-25 36 15,1 13-15,-25 11 16,-12 0 0,-12 0-16,0 11 15,-12 13 1,-12 12-16,-25 23 16,1-11-1,0-13-15,-13 13 16,1-1-16,-37 12 15,0-11 1,12-12-16,13 11 16,11 0-1,1 1-15,60-48 16</inkml:trace>
          <inkml:trace contextRef="#ctx0" brushRef="#br0" timeOffset="25513.8273">-28303-522 0,'0'0'16,"0"0"-16,0 0 15,12 23 1,1 48-16,-13 13 16,-13-1-16,-23 47 15,-12 24 1,48-154-16</inkml:trace>
          <inkml:trace contextRef="#ctx0" brushRef="#br0" timeOffset="27064.4319">-30456 296 0,'0'0'16,"0"-12"-16,0-11 16,12-1-1,1-12-15,-1 13 16,12-1-1,-12 12-15,0 0 16,0 12-16,0 12 16,0 0-1,0 0-15,1 12 16,-1-13 0,-12 1-16,0-12 15,0 12 1,0 0-16,-12-12 15,-1 0-15,-23 12 16,0-12 0,-13 0-16,1 0 15,0 0 1,11 0-16,1 12 16,12 0-1,0-1-15,0 13 16,11 12-16,1 23 15,24 84 1,25 46-16,23 25 16,25 71-1</inkml:trace>
          <inkml:trace contextRef="#ctx0" brushRef="#br0" timeOffset="26589.7371">-30081-606 0,'0'0'15,"0"0"1,0 24-16,0 36 15,12 34-15,-12 1 16,13 12 0,-13 36-16,-13-13 15,13 13 1,0-143-16</inkml:trace>
          <inkml:trace contextRef="#ctx0" brushRef="#br0" timeOffset="26146.5289">-29827 95 0,'0'0'0,"0"0"15,12-12 1,13 0-16,11 0 16,24-12-16,-11 12 15,-13 1 1,-12 11-16,-12 0 16,-12 11-1,0 13-15,-24 35 16,0 1-1,0-1-15,0-11 16,-1-13-16,13 1 16,12-12-1,0-1-15,12-11 32,25 0-32,23 0 15,13-12 1,-1 0-16,-72 0 15</inkml:trace>
        </inkml:traceGroup>
      </inkml:traceGroup>
    </inkml:traceGroup>
  </inkml:traceGroup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35.7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C09425-F8BC-4DC1-825E-7BDC7629BCE1}" emma:medium="tactile" emma:mode="ink">
          <msink:context xmlns:msink="http://schemas.microsoft.com/ink/2010/main" type="inkDrawing" rotatedBoundingBox="2304,6919 2593,12395 1865,12434 1577,6957" semanticType="verticalRange" shapeName="Other">
            <msink:sourceLink direction="with" ref="{4784B255-AD38-49D8-8CCF-4AD0A15F1A11}"/>
            <msink:sourceLink direction="with" ref="{EDF3C166-003C-451C-B5B6-103D108F68DF}"/>
            <msink:sourceLink direction="with" ref="{F81877F5-4B68-4B53-994E-AB7C8BA789EF}"/>
            <msink:sourceLink direction="with" ref="{4776F079-8C3F-4D5C-9E1F-EEE0B6B8AF17}"/>
            <msink:sourceLink direction="with" ref="{EA0D527A-BB07-4A9D-AB3E-F1ECA4E6CF67}"/>
          </msink:context>
        </emma:interpretation>
      </emma:emma>
    </inkml:annotationXML>
    <inkml:trace contextRef="#ctx0" brushRef="#br0">712 0 0,'0'0'16,"0"0"-16,0 0 15,-12 0 1,-12 12-16,-12 12 15,-37 11-15,-24 1 16,1-13 0,-1 1-16,24 0 15,13 0 1,11-1-16,25 1 16,0 0-16,12 0 15,0-1 1,0 25-16,12 11 15,0 60 1,12 23-16,0 1 16,0 35-1,12 23-15,-12-35 16,25 48-16,-13 0 16,-12-48-1,0 24-15,0 23 16,0-47-1,0 36-15,12 12 16,-12-60 0,13 36-16,-1-12 15,0-36-15,0 24 16,0 12 0,-11-11-16,-13-49 15,0 1 1,0 23-16,12-23 15,0-12-15,0-24 16,0 0 0,0 12-16,0-12 15,0 12 1,0-24-16,0-24 16,-12-11-16,0 0 15,12-13 1,1 1-16,-1-12 15,0 0 1,24 0-16,37 11 16,35-11-1,26-12-15,-134 0 16</inkml:trace>
  </inkml:traceGroup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37.29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2CB6AE-970E-46F3-BF4E-281D82A6958C}" emma:medium="tactile" emma:mode="ink">
          <msink:context xmlns:msink="http://schemas.microsoft.com/ink/2010/main" type="inkDrawing" rotatedBoundingBox="10067,6810 10207,12130 9642,12145 9501,6825" semanticType="verticalRange" shapeName="Other">
            <msink:sourceLink direction="with" ref="{5E1F3EEC-4A4D-48CE-ADAB-06546D43431F}"/>
          </msink:context>
        </emma:interpretation>
      </emma:emma>
    </inkml:annotationXML>
    <inkml:trace contextRef="#ctx0" brushRef="#br0">0 15 0,'0'0'15,"0"0"-15,0 0 16,12 0-16,0 0 15,36 0 1,25 0-16,12 0 16,-1 0-1,-11 0-15,-25 0 16,-11 12 0,-1 0-16,-12 0 15,-12-1-15,0 13 16,0 0-1,-12 12-15,0 11 16,0 12 0,-12 1-16,12-1 15,-12 12-15,0 24 16,0 0 0,-12 36-16,0-13 15,-1 25 1,1-1-16,0 24 15,12-35 1,0-13-16,12 13 16,0 11-16,12-23 15,-12-24 1,12 35-16,-12 1 16,0 11-1,0-23-15,0-24 16,0 12-16,12 23 15,0-11 1,-12 0-16,0-1 16,0 1-1,0 23-15,12-23 16,0-24 0,-12 12-16,12 0 15,1-1-15,-1 1 16,0-12-1,0-24-15,0-11 16,0 11 0,0 12-16,0 0 15,0-12-15,0 0 16,1 1 0,-13-13-16,0-12 15,0 1 1,0-13-16,0 1 15,-13 0 1,1-1-16,-12 1 16,-12 11-16,-25 1 15,-11-24 1,-1-1-16,73-23 16</inkml:trace>
  </inkml:traceGroup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48.4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7D8629-DC89-4885-9382-D3A907FFF029}" emma:medium="tactile" emma:mode="ink">
          <msink:context xmlns:msink="http://schemas.microsoft.com/ink/2010/main" type="inkDrawing" rotatedBoundingBox="11304,6824 11328,11867 10707,11870 10683,6827" semanticType="verticalRange" shapeName="Other">
            <msink:sourceLink direction="with" ref="{C9C53F6F-B8B1-44CA-B46F-24EB8878A015}"/>
            <msink:sourceLink direction="with" ref="{7AC0AD8C-482F-444A-8E64-6A3A4AD71C74}"/>
            <msink:sourceLink direction="with" ref="{0E298746-4911-44BD-BDC2-510DCFE4E2BE}"/>
            <msink:sourceLink direction="with" ref="{AD5135F6-9482-45CE-9FA1-069BAC62E734}"/>
          </msink:context>
        </emma:interpretation>
      </emma:emma>
    </inkml:annotationXML>
    <inkml:trace contextRef="#ctx0" brushRef="#br0">559 0 0,'0'0'0,"0"0"16,0 0-16,0 0 15,0 0 1,-12 0-16,-24 24 15,-36-1 1,11-11-16,13 0 16,-13 0-16,13 0 15,-1 0 1,13 0-16,12 0 16,12-12-1,0 0-15,0 11 16,0 1-1,-1 24-15,13 23 16,0 12-16,0 24 16,0 71-1,0 36-15,-12-59 16,0 58 0,12-23-16,0-23 15,12 11-15,0 35 16,1-34-1,-13-25-15,0 83 16,0-47 0,-13-35-16,1 47 15,0-36 1,12-35-16,0-13 16,12 13-16,0 0 15,1-12 1,-1-12-16,0-12 15,-12-24 1,0 36-16,12-12 16,-12-12-16,0 12 15,0-23 1,0-13-16,0 0 16,0-11-1,0 0-15,12 11 16,-12 1-1,0 23 1,12 0-16,0-12 16,0 1-1,0-13-15,0-11 16,1-13 0,-1 1-16,-12 0 15,12 0-15,0-1 16,-12-11-1,12 0-15,0 0 16,12 0 0,25 12-16,11-13 15,13 1 1,11-12-16,37 0 16,-121 0-16</inkml:trace>
  </inkml:traceGroup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49.6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3EDCE5-0A15-4BAE-A3E2-E4A63CDE0147}" emma:medium="tactile" emma:mode="ink">
          <msink:context xmlns:msink="http://schemas.microsoft.com/ink/2010/main" type="inkDrawing" rotatedBoundingBox="13132,6854 13822,11915 13300,11987 12610,6925" semanticType="verticalRange" shapeName="Other">
            <msink:sourceLink direction="with" ref="{0E298746-4911-44BD-BDC2-510DCFE4E2BE}"/>
            <msink:sourceLink direction="with" ref="{5E1F3EEC-4A4D-48CE-ADAB-06546D43431F}"/>
            <msink:sourceLink direction="with" ref="{AD5135F6-9482-45CE-9FA1-069BAC62E734}"/>
          </msink:context>
        </emma:interpretation>
      </emma:emma>
    </inkml:annotationXML>
    <inkml:trace contextRef="#ctx0" brushRef="#br0">0 39 0,'0'0'16,"0"0"-16,0 0 15,24-12 1,12 0-16,0 12 16,13-12-16,-1 12 15,-12 0 1,1 0-16,-1 12 15,0 12 1,1 59-16,-13 24 16,-12 11-1,-12 60-15,0 24 16,0-36-16,0 48 16,-12 0-1,12-48-15,0 59 16,12-11-1,12-24-15,-12 59 16,12-83-16,0 12 16,13 36-1,11-60-15,1 0 16,-1 24 0,0 0-16,-11-59 15,-1 23 1,0 36-16,-12-35 15,-12-37-15,13 1 16,-13-12 0,0 0-16,12 0 15,-12-24 1,0-23-16,-12-1 16,0 1-1,0-13-15,-12-11 16,0 0-16,0-1 15,-24 1 1,-37 12-16,-24-13 16,-12 1-1,25-12-15,84-12 16</inkml:trace>
  </inkml:traceGroup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50.86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360045-1D68-4BB6-83DA-3011FBEF5881}" emma:medium="tactile" emma:mode="ink">
          <msink:context xmlns:msink="http://schemas.microsoft.com/ink/2010/main" type="inkDrawing" rotatedBoundingBox="15596,11726 15691,6252 16541,6267 16445,11741" semanticType="verticalRange" shapeName="Other">
            <msink:sourceLink direction="with" ref="{7AC0AD8C-482F-444A-8E64-6A3A4AD71C74}"/>
            <msink:sourceLink direction="with" ref="{0F803350-8E30-422C-8DE2-50BC0A0F77ED}"/>
          </msink:context>
        </emma:interpretation>
      </emma:emma>
    </inkml:annotationXML>
    <inkml:trace contextRef="#ctx0" brushRef="#br0">884 0 0,'0'0'15,"0"0"1,-12 12-16,-24 12 15,-49 11 1,-12 1-16,13-12 16,-1 11-16,13 1 15,11-12 1,-11 11-16,11-11 16,13 0-1,11 11-15,13-11 16,0 0-16,0 23 15,12 25 1,0 22-16,0 49 16,12-1-1,0 36-15,0 48 16,0-36 0,-13 23-16,1 13 15,12-13-15,0 1 16,0-36-1,12 47-15,1 1 16,11-48 0,-12 24-16,0 35 15,0-59-15,0 24 16,0-36 0,12-12-16,-12 12 31,25 166-31,-37-213 15,0-24 1,12-12-16,12-12 16,-12-11-1,0-25-15,0 1 16,13 11 0,-1-23-16,0 12 15,0-13-15,24 1 16,25-12-1,24 0-15,-97-12 16</inkml:trace>
  </inkml:traceGroup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8:51.8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02BAAE-CB54-448D-9957-B02F44B705E3}" emma:medium="tactile" emma:mode="ink">
          <msink:context xmlns:msink="http://schemas.microsoft.com/ink/2010/main" type="inkDrawing" rotatedBoundingBox="18843,6728 18989,11374 18380,11394 18233,6747" semanticType="verticalRange" shapeName="Other">
            <msink:sourceLink direction="with" ref="{7AC0AD8C-482F-444A-8E64-6A3A4AD71C74}"/>
          </msink:context>
        </emma:interpretation>
      </emma:emma>
    </inkml:annotationXML>
    <inkml:trace contextRef="#ctx0" brushRef="#br0">14806 11761 0,'0'0'15,"0"0"-15,0 0 16,12 0 0,24 0-16,25-12 15,24 12 1,-13 0-16,1 0 16,-13 12-16,-11 0 15,-1 11 1,-12 37-16,-12 58 15,-24 37 1,0 11-16,-12 24 16,0 0-1,12-48-15,0 72 16,0-13-16,-12 13 16,0-1-1,0 1-15,-12 23 16,12-35-1,12-59-15,12 46 16,0 13-16,12-36 16,-12-47-1,0 47-15,0 0 16,-12-59 0,0 0-16,12 11 15,1 1 1,-13-36-16,0-12 15,0-23-15,0-13 16,0 1 0,0 0-16,-13-24 15,-11 11 1,-24 1-16,-25 0 16,-36-1-1,1 1-15,-1 24 16,109-48-16</inkml:trace>
  </inkml:traceGroup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00.0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F67CC3-E015-4C57-961E-906912064C3B}" emma:medium="tactile" emma:mode="ink">
          <msink:context xmlns:msink="http://schemas.microsoft.com/ink/2010/main" type="writingRegion" rotatedBoundingBox="19637,13080 29580,13780 29432,15880 19489,15180"/>
        </emma:interpretation>
      </emma:emma>
    </inkml:annotationXML>
    <inkml:traceGroup>
      <inkml:annotationXML>
        <emma:emma xmlns:emma="http://www.w3.org/2003/04/emma" version="1.0">
          <emma:interpretation id="{B4CB4350-6B4A-488C-AD0E-DF6B42CCAC1D}" emma:medium="tactile" emma:mode="ink">
            <msink:context xmlns:msink="http://schemas.microsoft.com/ink/2010/main" type="paragraph" rotatedBoundingBox="19637,13080 29580,13780 29432,15880 19489,1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46D050-97FF-4CC5-91AB-4CE29FF1BB14}" emma:medium="tactile" emma:mode="ink">
              <msink:context xmlns:msink="http://schemas.microsoft.com/ink/2010/main" type="line" rotatedBoundingBox="19637,13080 29580,13780 29432,15880 19489,15180"/>
            </emma:interpretation>
          </emma:emma>
        </inkml:annotationXML>
        <inkml:traceGroup>
          <inkml:annotationXML>
            <emma:emma xmlns:emma="http://www.w3.org/2003/04/emma" version="1.0">
              <emma:interpretation id="{BF46A457-C23E-4391-A8FF-8276B6E8DD23}" emma:medium="tactile" emma:mode="ink">
                <msink:context xmlns:msink="http://schemas.microsoft.com/ink/2010/main" type="inkWord" rotatedBoundingBox="19317,13945 20127,13165 20835,13901 20026,146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553 0 0,'0'0'0,"0"0"16,0 0-1,-24 12-15,-24 12 16,-1-1-16,13 1 15,11 12 1,13-13-16,12 1 16,0 0-1,0-12-15,12 0 16,1 0 0,-1-1-16,-12-11 15,0 0-15,0 0 16,0 0-1,-12-11-15,-13-1 16,-23-12 0,11 12-16,1 12 15,0 12 1,-1 0-16,1 23 16,-1 13-16,13 23 15,0 0 1,0 48-16,12 0 15,-1-1 1,26-11-16,-1-24 16,12 36-16,-24-119 15</inkml:trace>
          <inkml:trace contextRef="#ctx0" brushRef="#br0" timeOffset="582.9467">-381 83 0,'0'0'16,"0"0"0,0 0-16,0 0 15,0 0-15,0 0 16,13 24-1,-13-24-15</inkml:trace>
          <inkml:trace contextRef="#ctx0" brushRef="#br0" timeOffset="698.6908">-223 451 0,'0'0'0,"0"0"15,0 0 1,0 0-16,0 0 15</inkml:trace>
          <inkml:trace contextRef="#ctx0" brushRef="#br0" timeOffset="-503.5407">687 332 0,'0'0'15,"0"0"-15,-12 24 16,-13 12-1,-11-1-15,-25 1 16,-11-1 0,11 1-16,61-36 15</inkml:trace>
        </inkml:traceGroup>
        <inkml:traceGroup>
          <inkml:annotationXML>
            <emma:emma xmlns:emma="http://www.w3.org/2003/04/emma" version="1.0">
              <emma:interpretation id="{638E125B-2F93-4BF3-9476-3137AA77F5FE}" emma:medium="tactile" emma:mode="ink">
                <msink:context xmlns:msink="http://schemas.microsoft.com/ink/2010/main" type="inkWord" rotatedBoundingBox="20479,15141 20834,15167 20827,15275 20472,15250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27.7891">490 1661 0,'0'0'0,"49"-11"15,96-25-15,24 0 16,-169 36 0</inkml:trace>
        </inkml:traceGroup>
        <inkml:traceGroup>
          <inkml:annotationXML>
            <emma:emma xmlns:emma="http://www.w3.org/2003/04/emma" version="1.0">
              <emma:interpretation id="{7C35F400-7D2E-4EED-B71E-8CF6577FD43E}" emma:medium="tactile" emma:mode="ink">
                <msink:context xmlns:msink="http://schemas.microsoft.com/ink/2010/main" type="inkWord" rotatedBoundingBox="20875,13168 21386,13204 21305,14356 20794,143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21.3647">978-415 0,'0'0'16,"0"35"-16,0 48 15,0 12 1,-12 0-16,-12 48 16,-1-1-1,-11-23-15,12-48 16,-1 12-16,25-83 16</inkml:trace>
          <inkml:trace contextRef="#ctx0" brushRef="#br0" timeOffset="-977.1086">1181 119 0,'0'0'0,"0"0"15,12 12 1,12-1-16,12 25 16,0 12-1,0-1-15,-12 24 16,-24-11-1,-12-13-15,-24 12 16,-36 13-16,-12-13 16,-36 0-1,36-35-15,12-12 16,72-12 0</inkml:trace>
        </inkml:traceGroup>
        <inkml:traceGroup>
          <inkml:annotationXML>
            <emma:emma xmlns:emma="http://www.w3.org/2003/04/emma" version="1.0">
              <emma:interpretation id="{C2519BA2-019B-4728-BB8B-B36C1FCC0610}" emma:medium="tactile" emma:mode="ink">
                <msink:context xmlns:msink="http://schemas.microsoft.com/ink/2010/main" type="inkWord" rotatedBoundingBox="21986,13298 22708,13349 22648,14199 21927,1414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9270.4238">1966 261 0,'0'0'0,"0"0"15,0 0 1,0 0-16,24-12 16,12-11-1,37-1-15,-13 12 16,-11 0 0,-13 0-16,0 12 15,-24 0-15,1 0 16,-1 12-1,0 0-15,0 12 16,0 23 0,-12 1-16,0-13 15,0 13 1,0-13-16,12 1 16,0-1-16,0-11 15,12 0 1,13 0-16,23-1 15,25-11 1,-13-12-16,-72 0 16</inkml:trace>
          <inkml:trace contextRef="#ctx0" brushRef="#br0" timeOffset="-9081.6944">2425-261 0,'0'0'15,"0"0"-15,0 0 16,0 0 0,0 12-16,0-12 15</inkml:trace>
        </inkml:traceGroup>
        <inkml:traceGroup>
          <inkml:annotationXML>
            <emma:emma xmlns:emma="http://www.w3.org/2003/04/emma" version="1.0">
              <emma:interpretation id="{211A58DE-3C54-498E-9272-FAB9281100BB}" emma:medium="tactile" emma:mode="ink">
                <msink:context xmlns:msink="http://schemas.microsoft.com/ink/2010/main" type="inkWord" rotatedBoundingBox="23823,13505 23955,15115 22920,15200 22788,13590"/>
              </emma:interpretation>
              <emma:one-of disjunction-type="recognition" id="oneOf4">
                <emma:interpretation id="interp8" emma:lang="" emma:confidence="0">
                  <emma:literal>is</emma:literal>
                </emma:interpretation>
                <emma:interpretation id="interp9" emma:lang="" emma:confidence="0">
                  <emma:literal>i]</emma:literal>
                </emma:interpretation>
                <emma:interpretation id="interp10" emma:lang="" emma:confidence="0">
                  <emma:literal>ij</emma:literal>
                </emma:interpretation>
                <emma:interpretation id="interp11" emma:lang="" emma:confidence="0">
                  <emma:literal>jj</emma:literal>
                </emma:interpretation>
                <emma:interpretation id="interp12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-8659.01">2982 617 0,'0'0'0,"0"0"16,0 0 0,0 0-16,0 0 15,0 0 1,-36-35-16,36 35 16,0 0-1,0 0-15,0-12 16,12 0-16,-12 0 15,12 0 1,0 0-16,0 12 16,-12 0-1,12 12-15,-12 0 16,0 12 0,0 23-16,-12 12 15,-12 36-15,0-12 16,-13-23-1,13-13-15,24-47 16</inkml:trace>
          <inkml:trace contextRef="#ctx0" brushRef="#br0" timeOffset="-8097.6855">3272 415 0,'0'0'0,"12"0"16,12-11-16,13-1 16,-1-12-1,0 0-15,1 0 16,-1 1-16,-12 11 15,-12 0 1,0 12-16,-12 0 16,12 12-1,0 23-15,1 1 16,-13 12-16,12 11 16,12 0-1,0 12-15,0 24 16,12 12-1,1 0-15,-13-36 16,-12 24 0,-12 0-16,-12 24 15,-24-24-15,-1-36 16,1 0 0,0-23-16,-13-12 15,-23-13 1,-13-11-16,1-23 15,11-25 1,12-11-16,25 11 16,12 1-16,12-12 15,24-13 1,36-34-16,-48 106 16</inkml:trace>
          <inkml:trace contextRef="#ctx0" brushRef="#br0" timeOffset="-7899.651">3841-83 0,'0'0'0,"0"0"16,0 0 0</inkml:trace>
        </inkml:traceGroup>
        <inkml:traceGroup>
          <inkml:annotationXML>
            <emma:emma xmlns:emma="http://www.w3.org/2003/04/emma" version="1.0">
              <emma:interpretation id="{95C25A9F-AB9F-44FB-BE04-7A6775625F5C}" emma:medium="tactile" emma:mode="ink">
                <msink:context xmlns:msink="http://schemas.microsoft.com/ink/2010/main" type="inkWord" rotatedBoundingBox="24115,14097 24573,14123 24563,14291 24105,14266"/>
              </emma:interpretation>
              <emma:one-of disjunction-type="recognition" id="oneOf5">
                <emma:interpretation id="interp13" emma:lang="" emma:confidence="1">
                  <emma:literal>=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I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6385.3694">4131 546 0,'0'0'15,"0"0"1,0 0 0,36 0-16,25 0 15,23-12 1,-11 12-16,-13 0 15,-11 0 1,-1 0-16,1 0 16,-49 0-1</inkml:trace>
          <inkml:trace contextRef="#ctx0" brushRef="#br0" timeOffset="-6150.6685">4312 688 0,'0'0'0,"0"0"16,12 0-16,25 0 15,11-12 1,25 12-16,-13 0 15,-60 0 1</inkml:trace>
        </inkml:traceGroup>
        <inkml:traceGroup>
          <inkml:annotationXML>
            <emma:emma xmlns:emma="http://www.w3.org/2003/04/emma" version="1.0">
              <emma:interpretation id="{597ED8E0-1F1A-4895-A911-E6BD758A4499}" emma:medium="tactile" emma:mode="ink">
                <msink:context xmlns:msink="http://schemas.microsoft.com/ink/2010/main" type="inkWord" rotatedBoundingBox="25756,13843 27337,13954 27284,14705 25703,14594"/>
              </emma:interpretation>
              <emma:one-of disjunction-type="recognition" id="oneOf6">
                <emma:interpretation id="interp18" emma:lang="" emma:confidence="0">
                  <emma:literal>3...</emma:literal>
                </emma:interpretation>
                <emma:interpretation id="interp19" emma:lang="" emma:confidence="0">
                  <emma:literal>s...</emma:literal>
                </emma:interpretation>
                <emma:interpretation id="interp20" emma:lang="" emma:confidence="0">
                  <emma:literal>JF</emma:literal>
                </emma:interpretation>
                <emma:interpretation id="interp21" emma:lang="" emma:confidence="0">
                  <emma:literal>TF</emma:literal>
                </emma:interpretation>
                <emma:interpretation id="interp22" emma:lang="" emma:confidence="0">
                  <emma:literal>Jr</emma:literal>
                </emma:interpretation>
              </emma:one-of>
            </emma:emma>
          </inkml:annotationXML>
          <inkml:trace contextRef="#ctx0" brushRef="#br0" timeOffset="-4879.6055">5764 404 0,'0'0'16,"0"0"-16,0 0 15,12-12 1,12-12-16,12 0 15,25-11-15,-1 11 16,-11 12 0,-13 12-16,-12 12 15,-12 0 1,-12 11-16,-12 13 16,0-12-16,0 0 15,0-1 1,12-11-16,0 0 15,0 0 1,12 0-16,0 11 16,0 1-1,0 0-15,0 12 16,-12 11-16,-12 0 16,-12 1-1,0-12-15,-12 11 16,-1-23-1,1-1-15,0-11 16,12-12 0,-1 0-16,25 0 15</inkml:trace>
          <inkml:trace contextRef="#ctx0" brushRef="#br0" timeOffset="-4494.7542">6441 665 0,'0'0'15,"0"0"1,0 0-16,-12 11 16,12-11-1,-12 0-15,0 0 16,12 0-16,0 0 15,0 0 1,0-11-16,0-1 16,0 0-1,0 12-15,0 0 16,0 0-16,0 0 16,0 0-1,12 24-15,-12 23 16,-12 24-1,0 0-15,-12-11 16,-1-13 0,-11-11-16,0 11 15,36-47-15</inkml:trace>
          <inkml:trace contextRef="#ctx0" brushRef="#br0" timeOffset="-4288.5951">6852 641 0,'0'0'0,"0"0"16,12 0-16,1 0 15,11 0 1,12 0-16,-12 0 15,-24 0 1</inkml:trace>
          <inkml:trace contextRef="#ctx0" brushRef="#br0" timeOffset="-3727.511">7288 629 0,'0'0'0,"0"0"16,0 0-1,24 0-15,0 12 16,-24-12 0</inkml:trace>
        </inkml:traceGroup>
        <inkml:traceGroup>
          <inkml:annotationXML>
            <emma:emma xmlns:emma="http://www.w3.org/2003/04/emma" version="1.0">
              <emma:interpretation id="{A567075E-BD78-4498-AAE8-6DC5E0615C1B}" emma:medium="tactile" emma:mode="ink">
                <msink:context xmlns:msink="http://schemas.microsoft.com/ink/2010/main" type="inkWord" rotatedBoundingBox="28056,15096 29491,14035 29741,14374 28306,15435">
                  <msink:destinationLink direction="with" ref="{80266558-0766-4B73-BA92-172CBB13ED8F}"/>
                  <msink:destinationLink direction="with" ref="{BEC71511-E80F-49EF-B0C9-725E611D5C9C}"/>
                  <msink:destinationLink direction="with" ref="{545FAE8F-CE9D-47A5-B385-32BE45885D5E}"/>
                </msink:context>
              </emma:interpretation>
              <emma:one-of disjunction-type="recognition" id="oneOf7">
                <emma:interpretation id="interp23" emma:lang="" emma:confidence="0">
                  <emma:literal>,</emma:literal>
                </emma:interpretation>
                <emma:interpretation id="interp24" emma:lang="" emma:confidence="0">
                  <emma:literal>.</emma:literal>
                </emma:interpretation>
                <emma:interpretation id="interp25" emma:lang="" emma:confidence="0">
                  <emma:literal>)</emma:literal>
                </emma:interpretation>
                <emma:interpretation id="interp26" emma:lang="" emma:confidence="0">
                  <emma:literal>J</emma:literal>
                </emma:interpretation>
                <emma:interpretation id="interp27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-10432.4527">9574 534 0,'0'0'0,"0"0"15,0 0-15,-12 0 16,0 12 0,-1 12-16,-11 23 15,-24 48 1,-13 24-16,1-1 16,-37 1-16,-24 12 15,-24-1 1,36-23-16,-12-12 15,-12-36 1,0-23-16,36-24 16,13-24-16,-1-24 15,13 1 1,35 11-16,13 12 16,12 0-1,12 12-15,0 0 16,0 0-16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7:30:31.7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04865E-E918-455B-9DA7-DFB68457B6A4}" emma:medium="tactile" emma:mode="ink">
          <msink:context xmlns:msink="http://schemas.microsoft.com/ink/2010/main" type="writingRegion" rotatedBoundingBox="16515,10741 23736,8923 24145,10547 16924,12365"/>
        </emma:interpretation>
      </emma:emma>
    </inkml:annotationXML>
    <inkml:traceGroup>
      <inkml:annotationXML>
        <emma:emma xmlns:emma="http://www.w3.org/2003/04/emma" version="1.0">
          <emma:interpretation id="{6EB5B584-4300-4290-9341-C608616A9460}" emma:medium="tactile" emma:mode="ink">
            <msink:context xmlns:msink="http://schemas.microsoft.com/ink/2010/main" type="paragraph" rotatedBoundingBox="16515,10741 23736,8923 24145,10547 16924,12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DD8BA-670A-4E86-957F-3A6FB53A5189}" emma:medium="tactile" emma:mode="ink">
              <msink:context xmlns:msink="http://schemas.microsoft.com/ink/2010/main" type="line" rotatedBoundingBox="16515,10741 23736,8923 24145,10547 16924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4658E785-5DDC-4F91-8B7A-D93B44D27B02}" emma:medium="tactile" emma:mode="ink">
                <msink:context xmlns:msink="http://schemas.microsoft.com/ink/2010/main" type="inkWord" rotatedBoundingBox="16515,10741 20860,9647 21269,11271 16924,12365"/>
              </emma:interpretation>
            </emma:emma>
          </inkml:annotationXML>
          <inkml:trace contextRef="#ctx0" brushRef="#br0">15514 4900 0,'0'0'15,"0"0"-15,0 0 16,0 0 0,0 0-16,0 0 15,-24-11-15,-23 11 16,-12 0 0,0 0-16,0 0 15,12 11 1,12 1-16,11 0 15,13-1 1,-1 12-16,12-23 16,12 12-16,-1-1 15,36 24 1,24 11-16,12 12 16,11 0-1,-35-12-15,-12-11 16,0-1-1,-23-11-15,-1 1 16,-11-1-16,-12-12 16,-12 12-1,-11-11-15,-36 11 16,-24-11 0,13-1-16,11-11 15,0 0-15,12 0 16,11 0-1,13-11-15,11 11 16,12 0 0</inkml:trace>
          <inkml:trace contextRef="#ctx0" brushRef="#br0" timeOffset="327.67">15761 5143 0,'0'0'15,"0"0"-15,0 0 16,12 12-1,0 11-15,11 23 16,1-11-16,-12-12 16,11 0-1,-11 0-15,11 0 16,-11 0 0,0-11-16,0-1 15,-12-11-15</inkml:trace>
          <inkml:trace contextRef="#ctx0" brushRef="#br0" timeOffset="520.6114">15738 4866 0,'0'0'16,"0"0"-16,0 0 16,0 0-16,0 0 15</inkml:trace>
          <inkml:trace contextRef="#ctx0" brushRef="#br0" timeOffset="1051.1775">16020 5247 0,'0'0'0,"0"0"16,0 23-1,12 0-15,12 0 16,-13 1 0,1-1-16,0-12 15,0 1-15,-12-12 16,0 0 0,0 0-16,0 0 15,0 0 1,12-35-16,-1 12 15,1 11-15,0 1 16,-12 11 0,0 0-16,12 0 15,-1 11 1,13 1-16,0 0 16,-1 11-1,-11 0-15,11-12 16,1 1-1,-12-1-15,23 24 16,-35-35-16</inkml:trace>
          <inkml:trace contextRef="#ctx0" brushRef="#br0" timeOffset="1380.6199">16845 4912 0,'0'0'16,"0"0"-16,0 0 15,-12 0 1,0 12-16,-11-1 15,-24 24-15,-1-1 16,1 13 0,24-1-16,-1 0 15,12 12 1,12-12-16,24 0 16,0-11-1,11 0-15,0-12 16,12 0-16,1 0 15,-13-11 1,0 11-16,-35-23 16</inkml:trace>
          <inkml:trace contextRef="#ctx0" brushRef="#br0" timeOffset="1923.976">17646 4947 0,'0'0'0,"-12"0"15,0 0-15,1 0 16,-1 11 0,0-11-16,-12 0 15,1 0 1,-1 0-16,1 0 16,-13 0-1,1-11-15,0 11 16,-1-12-16,1 12 15,-12 0 1,12 0-16,-1 12 16,1-1-1,0 12-15,-1 12 16,13-12-16,11 12 16,0-1-1,24 24-15,0-23 16,11 0-1,13-12-15,11 11 16,0-11 0,12 1-16,0-13 15,11 1 1,-23-12-16,-47 0 16</inkml:trace>
          <inkml:trace contextRef="#ctx0" brushRef="#br0" timeOffset="2365.6425">17823 4796 0,'0'0'0,"0"0"16,0 0-16,0 0 16,0 0-1,0 0-15,11 0 16,1 12-1,12-1-15,-1 13 16,1 22-16,-1 23 16,-11-11-1,0 23-15,0-12 16,-12-11 0,0-12-16,-12-11 15,0 0 1,-11-1-16,-13 1 15,13 0-15,23-35 16</inkml:trace>
          <inkml:trace contextRef="#ctx0" brushRef="#br0" timeOffset="3284.8901">14701 4889 0,'0'0'0,"0"0"15,0 0 1,-12 23-16,0 0 16,1 46-16,-1 35 15,0-11 1,12-24-16,12 12 15,23 12 1,24 11-16,35-12 16,12-11-1,36 0-15,-142-81 16</inkml:trace>
          <inkml:trace contextRef="#ctx0" brushRef="#br0" timeOffset="2771.7702">18082 4507 0,'0'0'15,"0"0"-15,0 0 16,0 0-1,23 0-15,13 0 16,-1 12-16,12 0 16,0 11-1,12 34-15,-12 1 16,0 0 0,-11 34-16,-13 36 15,-11 33 1,-24-68-16,0-1 15,-35 35-15,0-11 16,-23-12 0,-25-12-16,95-92 15</inkml:trace>
          <inkml:trace contextRef="#ctx0" brushRef="#br0" timeOffset="4110.7076">18741 4357 0,'0'0'15,"0"0"-15,-11-11 16,11 11-16,0 0 16,0 0-1,0 0-15,0 0 16,0 0-1,0 0-15,23-12 16,12 1 0,13 11-16,-1 0 15,0 11-15,0 1 16,-12 11 0,-11 11-16,-12 24 15,-1 23 1,-22-23-16,-13 0 15,-11-12 1,-12 0-16,11-23 16,1 0-16,11-11 15,13-1 1,11-11-16,0 0 16,23 12-1,13 0-15,22-1 16,25 1-16,35-1 15,-118-11 1</inkml:trace>
        </inkml:traceGroup>
        <inkml:traceGroup>
          <inkml:annotationXML>
            <emma:emma xmlns:emma="http://www.w3.org/2003/04/emma" version="1.0">
              <emma:interpretation id="{4C51BBD6-FE09-4362-AC57-5ECCDE4CAEE3}" emma:medium="tactile" emma:mode="ink">
                <msink:context xmlns:msink="http://schemas.microsoft.com/ink/2010/main" type="inkWord" rotatedBoundingBox="22040,9628 23801,9184 23916,9640 22154,10084"/>
              </emma:interpretation>
            </emma:emma>
          </inkml:annotationXML>
          <inkml:trace contextRef="#ctx0" brushRef="#br0" timeOffset="5303.7131">20072 3814 0,'0'0'16,"0"0"0,0 0-16,0 0 15,0 0-15,0 0 16,12 0 0,24-12-16,11 1 15,59-1 1,12 1-16,-24-1 15,0 1 1,-23 11-16,-12 0 16,11 0-16,-23 0 15,-11 0 1,-24 11-16,-12-11 16</inkml:trace>
          <inkml:trace contextRef="#ctx0" brushRef="#br0" timeOffset="5624.7796">20167 4115 0,'0'0'0,"0"0"16,0 0-1,0 0-15,35-12 16,59 0-1,48 1-15,-25-12 16,-22 11 0,11 1-16,12-1 15,-24 0-15,-12 1 16,-82 11 0</inkml:trace>
          <inkml:trace contextRef="#ctx0" brushRef="#br0" timeOffset="6060.8417">21521 3710 0,'0'0'15,"0"0"-15,-11 12 16,-1-1-16,0 1 15,0 11 1,12-12-16,0 1 16,12 11-1,12 0-15,11 0 16,0-11 0,24-12-16,-12 0 15,0 0-15,-11 0 16,-36 0-1,165-104-15,-165 104 16,0 0 0,-12-12-16,0-11 15,-23 0 1,-24-12-16,-12 24 16,-11 11-16,11 0 15,0 11 1,24 1-16,0-1 15,12 1 1,11 0-16,1-1 16,11 1-16,12-1 15,12 12 1,11 12-16,60 34 16,-83-69-1</inkml:trace>
        </inkml:traceGroup>
      </inkml:traceGroup>
    </inkml:traceGroup>
  </inkml:traceGroup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40.37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AA7ED3-22E4-4F61-B832-B64DA1C2524A}" emma:medium="tactile" emma:mode="ink">
          <msink:context xmlns:msink="http://schemas.microsoft.com/ink/2010/main" type="inkDrawing" rotatedBoundingBox="10493,15197 13033,15178 13034,15215 10494,15234" semanticType="strikethrough" shapeName="Other"/>
        </emma:interpretation>
      </emma:emma>
    </inkml:annotationXML>
    <inkml:trace contextRef="#ctx0" brushRef="#br0">7005 20222 0,'0'0'16,"0"0"-1,0 0-15,0 0 16,0 0 0,0 0-16,0 0 15,12 0 1,12 0-16,0 0 16,0 0-16,13 0 15,-1 0 1,12 0-16,1 0 15,35-12 1,1 12-16,0 0 16,-13 0-16,-11 0 15,11 0 1,1 0-16,24-12 16,24 12-1,-25 0-15,-11 0 16,-12 0-16,23 0 15,1 0 1,24 0-16,-12 0 16,-24 0-1,-13 0-15,13 0 16,-1 0 0,13 0-16,0 0 15,-12 0-15,-25 0 16,1 0-1,-13 12-15,0-12 16,-11 12 0,-37-12-16</inkml:trace>
  </inkml:traceGroup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4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C53F6F-B8B1-44CA-B46F-24EB8878A015}" emma:medium="tactile" emma:mode="ink">
          <msink:context xmlns:msink="http://schemas.microsoft.com/ink/2010/main" type="writingRegion" rotatedBoundingBox="14134,8890 14763,8890 14763,9258 14134,9258">
            <msink:destinationLink direction="with" ref="{F57D8629-DC89-4885-9382-D3A907FFF029}"/>
          </msink:context>
        </emma:interpretation>
      </emma:emma>
    </inkml:annotationXML>
    <inkml:traceGroup>
      <inkml:annotationXML>
        <emma:emma xmlns:emma="http://www.w3.org/2003/04/emma" version="1.0">
          <emma:interpretation id="{537E8C66-D705-4EF1-8806-32E05996F276}" emma:medium="tactile" emma:mode="ink">
            <msink:context xmlns:msink="http://schemas.microsoft.com/ink/2010/main" type="paragraph" rotatedBoundingBox="14134,8890 14763,8890 14763,9258 14134,9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A3B97-0FF7-4A20-8398-5FE6E3DEAEBC}" emma:medium="tactile" emma:mode="ink">
              <msink:context xmlns:msink="http://schemas.microsoft.com/ink/2010/main" type="line" rotatedBoundingBox="14134,8890 14763,8890 14763,9258 14134,9258"/>
            </emma:interpretation>
          </emma:emma>
        </inkml:annotationXML>
        <inkml:traceGroup>
          <inkml:annotationXML>
            <emma:emma xmlns:emma="http://www.w3.org/2003/04/emma" version="1.0">
              <emma:interpretation id="{3323844E-ECBB-4142-9384-29CEE1C2320C}" emma:medium="tactile" emma:mode="ink">
                <msink:context xmlns:msink="http://schemas.microsoft.com/ink/2010/main" type="inkWord" rotatedBoundingBox="14134,8890 14763,8890 14763,9258 14134,9258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10645 14265 0,'0'0'0,"0"0"16,0 0-16,0 0 15,36-12 1,73-12-16,24 1 15,-12-1 1,0 12-16,-12-12 16,-109 24-16</inkml:trace>
          <inkml:trace contextRef="#ctx0" brushRef="#br0" timeOffset="1">10717 14004 0,'0'0'16,"0"0"-16,0 0 15,0 0 1,0 0-16,12 0 16,25-12-1,35-12-15,1 1 16,-13 11-16,1 0 15,-1 0 1,-11 0-16,-1 12 16,-11 12-1,-13 12-15,-24-24 16</inkml:trace>
        </inkml:traceGroup>
      </inkml:traceGroup>
    </inkml:traceGroup>
  </inkml:traceGroup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1:30.71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C0AD8C-482F-444A-8E64-6A3A4AD71C74}" emma:medium="tactile" emma:mode="ink">
          <msink:context xmlns:msink="http://schemas.microsoft.com/ink/2010/main" type="writingRegion" rotatedBoundingBox="17561,6225 18081,12354 16861,12458 16340,6328">
            <msink:destinationLink direction="with" ref="{80360045-1D68-4BB6-83DA-3011FBEF5881}"/>
            <msink:destinationLink direction="with" ref="{8902BAAE-CB54-448D-9957-B02F44B705E3}"/>
            <msink:destinationLink direction="with" ref="{F57D8629-DC89-4885-9382-D3A907FFF029}"/>
          </msink:context>
        </emma:interpretation>
      </emma:emma>
    </inkml:annotationXML>
    <inkml:traceGroup>
      <inkml:annotationXML>
        <emma:emma xmlns:emma="http://www.w3.org/2003/04/emma" version="1.0">
          <emma:interpretation id="{EE0F2D5A-C2A5-4459-A179-5146228D1C6D}" emma:medium="tactile" emma:mode="ink">
            <msink:context xmlns:msink="http://schemas.microsoft.com/ink/2010/main" type="paragraph" rotatedBoundingBox="17561,6225 18081,12354 16861,12458 16340,6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1B3B0-0111-4E7B-B486-AD35676A2463}" emma:medium="tactile" emma:mode="ink">
              <msink:context xmlns:msink="http://schemas.microsoft.com/ink/2010/main" type="line" rotatedBoundingBox="17561,6225 18081,12354 16861,12458 16340,6328"/>
            </emma:interpretation>
          </emma:emma>
        </inkml:annotationXML>
        <inkml:traceGroup>
          <inkml:annotationXML>
            <emma:emma xmlns:emma="http://www.w3.org/2003/04/emma" version="1.0">
              <emma:interpretation id="{A32CC837-310F-493A-917A-3857F1460E5D}" emma:medium="tactile" emma:mode="ink">
                <msink:context xmlns:msink="http://schemas.microsoft.com/ink/2010/main" type="inkWord" rotatedBoundingBox="17561,6225 17797,9007 16577,9110 16340,63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13851 11251 0,'0'0'15,"0"0"1,12 0-16,0 0 15,12 0 1,0 0-16,12 23 16,1 1-16,-1 47 15,0 24 1,-12-24-16,-11 12 16,-13-11-1,-13-25-15,-11 24 16,24-71-1</inkml:trace>
          <inkml:trace contextRef="#ctx0" brushRef="#br0" timeOffset="-481.3137">13597 11334 0,'0'0'0,"0"0"15,0 0-15,0 0 16,0 0 0,0 0-16,0 0 15,12 23 1,0 25-16,0-1 16,0 13-16,0-13 15,0 1 1,0-13-16,12 13 15,-24-48 1</inkml:trace>
          <inkml:trace contextRef="#ctx0" brushRef="#br0" timeOffset="-994.9868">13234 11440 0,'0'0'15,"0"0"-15,0 0 16,0 0-16,0 0 16,0 0-1,-12 12-15,0 12 16,-1 23-1,1-23-15,0 24 16,0-13 0,0 1-16,12-12 15,12 11-15,24-11 16,13 0 0,-1-1-16,13 1 15,-13-12 1,0 12-16,-48-24 15</inkml:trace>
          <inkml:trace contextRef="#ctx0" brushRef="#br1" timeOffset="-143319.5704">13015 12176 0,'0'0'15,"0"0"-15,0 0 16,0 0-16,0 0 16,0 0-1,0 0-15,0 0 16,0 0-1,0 0-15,0 0 16,-12 36-16,0 23 16,12 13-1,0-13-15,0-12 16,0 1 0,0-24-16,0 11 15,0-23 1,0 0-16,0 0 15,0 0-15,0-12 16,0 0 0,0 0-16,0 0 15,0 0 1,12-12-16,24-12 16,25 0-16,-1 12 15,13 1 1,-13 11-16,-11 11 15,-13 1 1,0 12-16,-11 0 16,-13 0-1,-12-1-15,-12 1 16,-13 0-16,-23-1 16,-12 1-1,11-24-15,1 0 16,-1 0-1,25 0-15,0-12 16,12 12-16,0-12 16,0 1-1,0-1-15,12 12 16,0 0 0</inkml:trace>
          <inkml:trace contextRef="#ctx0" brushRef="#br1" timeOffset="-143318.5704">13620 12485 0,'0'0'16,"0"0"-1,0 0-15,0 12 16,0 12-1,0 11-15,0 1 16,12 11-16,0 13 16,1 11-1,-1 24-15,0 0 16,-12-95 0</inkml:trace>
          <inkml:trace contextRef="#ctx0" brushRef="#br1" timeOffset="-143317.5704">13027 13387 0,'0'0'16,"0"0"-16,0 0 16,0 0-1,0 0-15,0 12 16,12 35-16,0 13 16,1-13-1,-13 0-15,12 1 16,-12-12-1,12-1-15,-12-11 16,0-12-16,0 0 16,0-1-1,0-11-15,0 0 16,0 0 0,0 0-16,0 0 15,0-11 1,24-13-16,12 0 15,1 0-15,11 1 16,0 11 0,1 12-16,-13 12 15,0 0 1,-11-1-16,-13 13 16,0-12-16,-12 0 15,-12 12 1,-13 11-16,-11 1 15,-12-1 1,-1-11-16,1 0 16,12-24-1,11 0-15,1-12 16,12 0 0,12 12-1,0 0 1</inkml:trace>
          <inkml:trace contextRef="#ctx0" brushRef="#br1" timeOffset="-143316.5704">13572 13755 0,'0'0'0,"0"0"16,0 0-1,0 0-15,0 0 16,0 0 0,0-12-16,12 0 15,0 0-15,0 12 16,12-12 0,1 12-16,-13 0 15,0 12 1,0 0-16,-12 12 15,0-1 1,0 25-16,0-24 16,-12-1-16,0 25 15,0-24 1,-1-1-16,13-11 16,0-12-1,0 0-15,0 0 16,13 12-16,11 0 15,12 0 1,12 0-16,1-12 16,11 23-1,-60-23-15</inkml:trace>
          <inkml:trace contextRef="#ctx0" brushRef="#br2" timeOffset="-7518.1951">13367 13078 0,'0'0'0,"0"0"16,0 0-16,0 0 15,0 0-15,0 0 16,0 0-1,0 0-15,0 0 16,0 0 0,-12 12-16,0 0 15,-1 11 1,1 1-16,0 12 16,0-1-16,0 1 15,12 0 1,0-1-16,0-11 15,12 0 1,0-1-16,12 13 16,13-12-16,-1-1 15,12 1 1,1 0-16,-13-12 16,25 23-1,-61-35-15</inkml:trace>
          <inkml:trace contextRef="#ctx0" brushRef="#br2" timeOffset="-6454.266">13972 13114 0,'0'0'16,"0"0"-16,12 11 15,12 1-15,0 12 16,0 12 0,12 23-16,-11-12 15,-13-11 1,0 0-16,-12-1 15,-12 13-15,-12 11 16,-25 36 0,49-95-16</inkml:trace>
          <inkml:trace contextRef="#ctx0" brushRef="#br2" timeOffset="-6789.6087">13536 13256 0,'0'0'0,"0"0"15,0 0 1,0 0-16,0 0 16,12-12-1,0 0-15,12 0 16,1 1 0,-1-1-16,-12 12 15,0 0 1,12 12-16,-12-1 15,0 13-15,1 0 16,-13 11 0,0 1-16,0-12 15,0-24-15,-97 178 16,97-178 0,0 0-16,0 0 15,0 0 1,0 0-16,0 0 15,0 0 1,12 0-16,24 12 16,25-12-16,-1 0 15,1 0 1,-1 0-16,-60 0 16</inkml:trace>
        </inkml:traceGroup>
        <inkml:traceGroup>
          <inkml:annotationXML>
            <emma:emma xmlns:emma="http://www.w3.org/2003/04/emma" version="1.0">
              <emma:interpretation id="{28F848C2-351E-4318-8ED9-BCCFDF161D13}" emma:medium="tactile" emma:mode="ink">
                <msink:context xmlns:msink="http://schemas.microsoft.com/ink/2010/main" type="inkWord" rotatedBoundingBox="17763,9292 18023,12359 16883,12456 16623,93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56172.585">13330 16496 0,'0'0'0,"0"0"16,0 0-16,0 0 15,0 0 1,0 0-16,13 23 16,-1 13-1,12 23-15,-12 12 16,0-11-16,0-13 16,-12-11-1,0-12-15,0-13 16,0 1-1,0-12-15,0 0 16,0 0 0,0 0-16,12-12 15,12-11-15,1 11 16,11 0 0,12 0-16,13 12 15,-13 0 1,1 12-16,-1 0 15,-12 0-15,-12 11 16,-12-11 0,-12 0-16,0 0 15,-12 12 1,-12 0-16,-24 11 16,-1-11-16,-11-12 15,-25 0 1,25-12-16,-1-12 15,13 0 1,24 0-16,12 12 16,12 0-1</inkml:trace>
          <inkml:trace contextRef="#ctx0" brushRef="#br1" timeOffset="557846.5253">14080 16982 0,'0'0'16,"0"0"-1,-12 24-15,0 59 16,0-24 0,0 12-16,0-23 15,12-1-15,0-23 16,-12 0-1,12-12-15,0 0 16,0-12 0,0 0-16,0 0 15,0-12 1,12-48-16,0 1 16,12 12-16,0-1 15,1 13 1,-1 11-16,0 12 15,0 12 1,0 12-16,13 23 16,-13 1-16,0 23 15,-12 1 1,-12-13-16,12 1 16,-12-48-1</inkml:trace>
          <inkml:trace contextRef="#ctx0" brushRef="#br1" timeOffset="555355.9343">13693 16151 0,'0'0'0,"0"0"15,0 0 1,0 0-16,0 0 16,0 0-1,0 0-15</inkml:trace>
          <inkml:trace contextRef="#ctx0" brushRef="#br1" timeOffset="-143315.5704">13281 14384 0,'0'0'0,"0"0"16,0 0-16,12 12 16,-12-12-1</inkml:trace>
          <inkml:trace contextRef="#ctx0" brushRef="#br1" timeOffset="553619.2919">13258 14621 0,'0'0'15,"0"0"-15,0 0 16,0 0-16,0 0 15,0 0 1,0 0-16,0 0 16,0 0-1,0 0-15,0 0 16,12 12 0,0 23-16,0 24 15,0 25-15,-12-25 16,0 0-1,0-11-15,0-13 16,0-11 0,0-12-16,0 0 15,0 0 1,-12-1-16,12-11 16,0 0-16,0 0 15,0-23 1,0 11-16,24-24 15,13 1 1,-1-1-16,0 12 16,1 12-16,-1 12 15,12 12 1,-12 0-16,-11 0 16,-1 0-1,-12 12-15,-12-12 16,0 23-1,-12-11-15,-12 11 16,-25-11-16,1 0 16,0-12-1,-1 0-15,1-12 16,11 0 0,1 0-16,12 0 15,12 0-15,12 0 16</inkml:trace>
          <inkml:trace contextRef="#ctx0" brushRef="#br1" timeOffset="-143314.5704">13330 14692 0,'0'0'0,"0"0"15,0 0 1,0 0-16</inkml:trace>
          <inkml:trace contextRef="#ctx0" brushRef="#br1" timeOffset="554459.6442">13947 14989 0,'0'0'0,"0"0"16,0 0 0,12-12-16,13 0 15,-1 12-15,0 0 16,12 0 0,1 0-16,-1 12 15,0 0 1,-12-1-16,-12 13 15,1 0-15,-13 0 16,0-13 0,-13 13-16,1-12 15,0 0 1,-12 0-16,0 0 16,12 0-1,0-12-15,12 0 16,0 0-16,0 0 15,0 0 1,12 11-16,12 1 16,12 0-1,13 12-15,-1 0 16,-12-1-16,-12-11 16,-11 0-1,-13 12-15,-13 0 16,-11-1-1,-24 1-15,-25 0 16,-23-12 0,-1-1-16,24-22 31,1-13-31,72 24 16</inkml:trace>
          <inkml:trace contextRef="#ctx0" brushRef="#br1" timeOffset="554980.6684">13621 15629 0,'0'0'16,"0"0"-16,0 0 16,0 0-1,0 0-15</inkml:trace>
          <inkml:trace contextRef="#ctx0" brushRef="#br1" timeOffset="555246.1738">13681 15914 0,'0'0'0,"0"0"16,0 0-16,0 0 15,0 12 1,0-12-16</inkml:trace>
          <inkml:trace contextRef="#ctx0" brushRef="#br0" timeOffset="571899.7676">13923 16068 0,'0'0'0,"0"0"16,0 0-1,0 0-15,0 0 16,-12 12-1,0 0-15,-12 12 16,-13 11 0,13 1-16,0 0 15,12-1-15,0 1 16,0 11 0,24 1-16,0-13 15,12 13 1,12-13-16,1-11 15,11-12-15,-48-12 16</inkml:trace>
        </inkml:traceGroup>
      </inkml:traceGroup>
    </inkml:traceGroup>
  </inkml:traceGroup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42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298746-4911-44BD-BDC2-510DCFE4E2BE}" emma:medium="tactile" emma:mode="ink">
          <msink:context xmlns:msink="http://schemas.microsoft.com/ink/2010/main" type="writingRegion" rotatedBoundingBox="12266,7295 12944,9908 12071,10135 11392,7521">
            <msink:destinationLink direction="with" ref="{F83EDCE5-0A15-4BAE-A3E2-E4A63CDE0147}"/>
            <msink:destinationLink direction="with" ref="{F57D8629-DC89-4885-9382-D3A907FFF029}"/>
          </msink:context>
        </emma:interpretation>
      </emma:emma>
    </inkml:annotationXML>
    <inkml:traceGroup>
      <inkml:annotationXML>
        <emma:emma xmlns:emma="http://www.w3.org/2003/04/emma" version="1.0">
          <emma:interpretation id="{BAFEBF02-B597-4E18-9BCC-51F08119DE4A}" emma:medium="tactile" emma:mode="ink">
            <msink:context xmlns:msink="http://schemas.microsoft.com/ink/2010/main" type="paragraph" rotatedBoundingBox="12266,7295 12944,9908 12071,10135 11392,7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659450-618B-49C5-A70F-BD9B36E1433C}" emma:medium="tactile" emma:mode="ink">
              <msink:context xmlns:msink="http://schemas.microsoft.com/ink/2010/main" type="line" rotatedBoundingBox="12266,7295 12944,9908 12071,10135 11392,7521"/>
            </emma:interpretation>
          </emma:emma>
        </inkml:annotationXML>
        <inkml:traceGroup>
          <inkml:annotationXML>
            <emma:emma xmlns:emma="http://www.w3.org/2003/04/emma" version="1.0">
              <emma:interpretation id="{6945C9AB-9A86-44CE-B601-B0BEBE6117C5}" emma:medium="tactile" emma:mode="ink">
                <msink:context xmlns:msink="http://schemas.microsoft.com/ink/2010/main" type="inkWord" rotatedBoundingBox="12224,7293 12948,9874 12078,10119 11354,75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8697 15096 0,'0'0'15,"0"0"-15,0 0 16,0 0-16,0 0 16,0 0-1</inkml:trace>
          <inkml:trace contextRef="#ctx0" brushRef="#br0" timeOffset="-6">8637 14668 0,'0'0'16,"0"0"0,0 0-16,0 0 15,0 0-15,0 0 16</inkml:trace>
          <inkml:trace contextRef="#ctx0" brushRef="#br0" timeOffset="-1">8528 14906 0,'0'0'0,"0"0"15,0 0 1,0 0-16,0 0 16</inkml:trace>
          <inkml:trace contextRef="#ctx0" brushRef="#br0" timeOffset="-4">8020 12710 0,'0'0'0,"0"0"0,0 0 15,-12 0-15,12 0 16,0-11-1,0-13-15,12-12 16,12-11 0,0-1-16,12 1 15,1 23-15,-13 12 16,0 12 0,0 24-16,0 0 15,1 23 1,-13 24-16,0 24 15,-24 12-15,0-12 16,0-12 0,-1-35-16,13-13 15,0 1 1,0-24-16,0-12 16</inkml:trace>
          <inkml:trace contextRef="#ctx0" brushRef="#br0" timeOffset="-7">8528 12461 0,'0'0'0,"0"0"15,0 0-15,0 0 16,0 0 0,0 0-16,0 0 15,0 0 1,0 0-16,-12 0 16,0 12-16,-13 12 15,1 11 1,-12 1-16,12 12 15,-13 11 1,13-12-16,12 25 16,12-13-1,0-12-15,12-11 16,12 0-16,25-1 16,23-11-1,13 0-15,-85-24 16</inkml:trace>
          <inkml:trace contextRef="#ctx0" brushRef="#br0" timeOffset="-3">8818 12770 0,'0'0'0,"0"0"16,0 0 0,0 0-16,0 12 15,12 35 1,12 36-16,1 12 16,-1 0-16,12 24 15,12 35 1,-48-154-16</inkml:trace>
          <inkml:trace contextRef="#ctx0" brushRef="#br0" timeOffset="-8">8286 13933 0,'0'0'0,"0"0"0,0 0 16,0 0 0,-12-12-16,0 0 15,12 12 1,0-12-16,0 0 15,0 0 1,12 1-16,0-1 16,0 0-16,0 0 15,0 12 1,0 0-16,0 12 16,0 0-1,1 23-15,-1 13 16,-12 35-1,-12-24-15,-1-11 16,1-13-16,12 1 16,0-12-1,0-13-15,0-11 16,0 0 0,0 0-16,0 0 15,12-35-15,13-13 16,-1-11-1,0 0-15,12-13 16,13 1 0,-13 24-16,0-1 15,-12 13 1,1 11-16,-13 12 16,0 0-16,-12 12 15,0 0 1,0 0-16,-12 12 15,-12 12 1,-1 11-16,1 1 16,0 23-16,0 1 15,12-1 1,12-11-16,24-13 16,24 13-1,13-1-15,-1-11 16,-11-13-1,-1-11-15,-48-12 16</inkml:trace>
          <inkml:trace contextRef="#ctx0" brushRef="#br0" timeOffset="-2">8915 13980 0,'0'0'15,"0"0"-15,0 0 16,0 0 0,12-12-16,12 0 15,0 1-15,13 11 16,-13 0-1,0 11-15,-12 1 16,0 12 0,-12 0-16,-12 23 15,0-11 1,0-1-16,-12 1 16,12-12-16,-1-12 15,13 0 1,0-1-16,13 1 15,11 0 1,60 0-16,1 0 16,0-12-16,-85 0 15</inkml:trace>
        </inkml:traceGroup>
      </inkml:traceGroup>
    </inkml:traceGroup>
  </inkml:traceGroup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29:07.32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1F3EEC-4A4D-48CE-ADAB-06546D43431F}" emma:medium="tactile" emma:mode="ink">
          <msink:context xmlns:msink="http://schemas.microsoft.com/ink/2010/main" type="writingRegion" rotatedBoundingBox="2022,6554 10005,6889 9509,18725 1525,18390">
            <msink:destinationLink direction="with" ref="{CB2CB6AE-970E-46F3-BF4E-281D82A6958C}"/>
            <msink:destinationLink direction="with" ref="{F83EDCE5-0A15-4BAE-A3E2-E4A63CDE0147}"/>
          </msink:context>
        </emma:interpretation>
      </emma:emma>
    </inkml:annotationXML>
    <inkml:traceGroup>
      <inkml:annotationXML>
        <emma:emma xmlns:emma="http://www.w3.org/2003/04/emma" version="1.0">
          <emma:interpretation id="{324DB62C-564F-46DB-8A07-E9A41502E62A}" emma:medium="tactile" emma:mode="ink">
            <msink:context xmlns:msink="http://schemas.microsoft.com/ink/2010/main" type="paragraph" rotatedBoundingBox="2988,6888 8892,6793 8901,7358 2997,7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414F6F-AF39-4D58-8EB1-D6FABFD1E424}" emma:medium="tactile" emma:mode="ink">
              <msink:context xmlns:msink="http://schemas.microsoft.com/ink/2010/main" type="inkBullet" rotatedBoundingBox="2988,6888 3497,6880 3506,7440 2997,7448"/>
            </emma:interpretation>
            <emma:one-of disjunction-type="recognition" id="oneOf0">
              <emma:interpretation id="interp0" emma:lang="" emma:confidence="0">
                <emma:literal>(1)</emma:literal>
              </emma:interpretation>
              <emma:interpretation id="interp1" emma:lang="" emma:confidence="0">
                <emma:literal>d)</emma:literal>
              </emma:interpretation>
              <emma:interpretation id="interp2" emma:lang="" emma:confidence="0">
                <emma:literal>11)</emma:literal>
              </emma:interpretation>
              <emma:interpretation id="interp3" emma:lang="" emma:confidence="0">
                <emma:literal>(l)</emma:literal>
              </emma:interpretation>
              <emma:interpretation id="interp4" emma:lang="" emma:confidence="0">
                <emma:literal>(I)</emma:literal>
              </emma:interpretation>
            </emma:one-of>
          </emma:emma>
        </inkml:annotationXML>
        <inkml:trace contextRef="#ctx0" brushRef="#br0">-435 12046 0,'0'0'0,"0"0"16,0 0-1,0 0-15,0 0 16,0 0 0,0 0-16,0 0 15,0 0-15,0 0 16,0 0-1,0 0-15,0 0 16,0 0 0,0 0-16,-12 0 15,0 12-15,0 0 16,0 11 0,0 1-16,12 0 15,0 0 1,0 11-16,12-11 15,0 12-15,12-1 16,0-11 0,1 0-16,-25-24 15</inkml:trace>
        <inkml:trace contextRef="#ctx0" brushRef="#br0" timeOffset="1">-277 11892 0,'0'0'16,"0"0"-16,0 0 15,0 0 1,0 0-16,0 0 16,0 0-1,0 0-15,0 12 16,0 11 0,-13 13-16,1-1 15,0 13 1,12-1-16,0 13 15,0-13-15,0 1 16,0-1 0,0 1-16,0-48 31</inkml:trace>
        <inkml:trace contextRef="#ctx0" brushRef="#br0" timeOffset="2">-60 11987 0,'0'0'0,"0"0"16,0 0-16,0 0 15,0 0 1,12 0-16,1 11 16,11 13-1,-12 12-15,0 11 16,-12 24 0,-12 1-16,0-13 15,-12 12-15,-25 0 16,49-71-1</inkml:trace>
      </inkml:traceGroup>
      <inkml:traceGroup>
        <inkml:annotationXML>
          <emma:emma xmlns:emma="http://www.w3.org/2003/04/emma" version="1.0">
            <emma:interpretation id="{4784B255-AD38-49D8-8CCF-4AD0A15F1A11}" emma:medium="tactile" emma:mode="ink">
              <msink:context xmlns:msink="http://schemas.microsoft.com/ink/2010/main" type="line" rotatedBoundingBox="4885,6883 8893,6818 8901,7358 4894,7423">
                <msink:destinationLink direction="with" ref="{04C09425-F8BC-4DC1-825E-7BDC7629B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9862A2-5408-4A71-8C10-B881D93F6E63}" emma:medium="tactile" emma:mode="ink">
                <msink:context xmlns:msink="http://schemas.microsoft.com/ink/2010/main" type="inkWord" rotatedBoundingBox="4885,6883 5567,6872 5575,7385 4893,7396"/>
              </emma:interpretation>
              <emma:one-of disjunction-type="recognition" id="oneOf1">
                <emma:interpretation id="interp5" emma:lang="" emma:confidence="0">
                  <emma:literal>(1)</emma:literal>
                </emma:interpretation>
                <emma:interpretation id="interp6" emma:lang="" emma:confidence="0">
                  <emma:literal>11)</emma:literal>
                </emma:interpretation>
                <emma:interpretation id="interp7" emma:lang="" emma:confidence="0">
                  <emma:literal>in</emma:literal>
                </emma:interpretation>
                <emma:interpretation id="interp8" emma:lang="" emma:confidence="0">
                  <emma:literal>"I)</emma:literal>
                </emma:interpretation>
                <emma:interpretation id="interp9" emma:lang="" emma:confidence="0">
                  <emma:literal>(l)</emma:literal>
                </emma:interpretation>
              </emma:one-of>
            </emma:emma>
          </inkml:annotationXML>
          <inkml:trace contextRef="#ctx0" brushRef="#br0" timeOffset="3">1489 11998 0,'0'0'0,"0"0"16,0 0-16,0 0 16,0 0-1,0 0-15,0 0 16,-12 12-1,0 0-15,0 0 16,0 12-16,0 23 16,-1-11-1,1-1-15,12 13 16,0-12 0,0-1-16,12-11 31,13 11-31,-13-11 15,12 0 1,-24-24-16</inkml:trace>
          <inkml:trace contextRef="#ctx0" brushRef="#br0" timeOffset="4">1646 11915 0,'0'0'16,"0"0"-16,0 0 15,0 0 1,0 0-16,0 12 15,0 12-15,12 23 16,-12 1 0,0 23-16,0 0 15,0 1 1,0-13-16,0 0 16,0-59-1</inkml:trace>
          <inkml:trace contextRef="#ctx0" brushRef="#br0" timeOffset="5">2034 11880 0,'0'0'0,"0"0"15,12 24 1,0 11-16,0 13 16,0-1-16,-12 24 15,0 12 1,-12-11-16,-24 22 15,36-94 1</inkml:trace>
        </inkml:traceGroup>
        <inkml:traceGroup>
          <inkml:annotationXML>
            <emma:emma xmlns:emma="http://www.w3.org/2003/04/emma" version="1.0">
              <emma:interpretation id="{075041D0-EB6E-41DF-85DE-297A24B4204F}" emma:medium="tactile" emma:mode="ink">
                <msink:context xmlns:msink="http://schemas.microsoft.com/ink/2010/main" type="inkWord" rotatedBoundingBox="7973,6849 8893,6834 8901,7358 7982,7373"/>
              </emma:interpretation>
              <emma:one-of disjunction-type="recognition" id="oneOf2">
                <emma:interpretation id="interp10" emma:lang="" emma:confidence="0">
                  <emma:literal>(1)</emma:literal>
                </emma:interpretation>
                <emma:interpretation id="interp11" emma:lang="" emma:confidence="0">
                  <emma:literal>11)</emma:literal>
                </emma:interpretation>
                <emma:interpretation id="interp12" emma:lang="" emma:confidence="0">
                  <emma:literal>(l)</emma:literal>
                </emma:interpretation>
                <emma:interpretation id="interp13" emma:lang="" emma:confidence="0">
                  <emma:literal>{1)</emma:literal>
                </emma:interpretation>
                <emma:interpretation id="interp14" emma:lang="" emma:confidence="0">
                  <emma:literal>"I)</emma:literal>
                </emma:interpretation>
              </emma:one-of>
            </emma:emma>
          </inkml:annotationXML>
          <inkml:trace contextRef="#ctx0" brushRef="#br0" timeOffset="6">4526 11987 0,'0'0'15,"0"0"-15,0 0 16,0 0 0,0 0-16,0 0 15,0 0 1,0 0-16,0 0 15,-12 11-15,12 1 16,-12 0 0,0 12-16,12 0 15,0-1 1,0 13-16,12 0 16,0-1-16,12 1 15,12 11 1,1 1-16,11-1 15,-48-47 1</inkml:trace>
          <inkml:trace contextRef="#ctx0" brushRef="#br0" timeOffset="7">4840 11856 0,'0'0'0,"0"0"16,0 0-1,13 12-15,-1 12 16,0 11-16,12 13 15,-12-1 1,12 13-16,0-1 16,1-12-1,-1 1-15,-24-48 16</inkml:trace>
          <inkml:trace contextRef="#ctx0" brushRef="#br0" timeOffset="8">5276 11844 0,'0'0'16,"0"0"-1,12 12-15,12 12 16,1 11-16,-1 1 15,0 0 1,-12-1-16,0 1 16,-12-1-1,0 13-15,-24 23 16,-24 24-16,48-95 16</inkml:trace>
        </inkml:traceGroup>
      </inkml:traceGroup>
    </inkml:traceGroup>
    <inkml:traceGroup>
      <inkml:annotationXML>
        <emma:emma xmlns:emma="http://www.w3.org/2003/04/emma" version="1.0">
          <emma:interpretation id="{950B0FCE-FABC-44E9-9D6C-CA5B14568381}" emma:medium="tactile" emma:mode="ink">
            <msink:context xmlns:msink="http://schemas.microsoft.com/ink/2010/main" type="paragraph" rotatedBoundingBox="2643,7630 9262,7660 9251,10185 2631,10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F3C166-003C-451C-B5B6-103D108F68DF}" emma:medium="tactile" emma:mode="ink">
              <msink:context xmlns:msink="http://schemas.microsoft.com/ink/2010/main" type="line" rotatedBoundingBox="2643,7630 9262,7660 9259,8407 2639,8376">
                <msink:destinationLink direction="with" ref="{04C09425-F8BC-4DC1-825E-7BDC7629B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6D9DD0-B1AC-4E16-A123-6EDB40622020}" emma:medium="tactile" emma:mode="ink">
                <msink:context xmlns:msink="http://schemas.microsoft.com/ink/2010/main" type="inkWord" rotatedBoundingBox="2643,7630 3540,7634 3536,8381 2639,8376"/>
              </emma:interpretation>
              <emma:one-of disjunction-type="recognition" id="oneOf3">
                <emma:interpretation id="interp15" emma:lang="" emma:confidence="0">
                  <emma:literal>911</emma:literal>
                </emma:interpretation>
                <emma:interpretation id="interp16" emma:lang="" emma:confidence="0">
                  <emma:literal>9 l</emma:literal>
                </emma:interpretation>
                <emma:interpretation id="interp17" emma:lang="" emma:confidence="0">
                  <emma:literal>91 l</emma:literal>
                </emma:interpretation>
                <emma:interpretation id="interp18" emma:lang="" emma:confidence="0">
                  <emma:literal>91</emma:literal>
                </emma:interpretation>
                <emma:interpretation id="interp19" emma:lang="" emma:confidence="0">
                  <emma:literal>9/1</emma:literal>
                </emma:interpretation>
              </emma:one-of>
            </emma:emma>
          </inkml:annotationXML>
          <inkml:trace contextRef="#ctx0" brushRef="#br1" timeOffset="-12">-495 12912 0,'0'0'0,"0"0"15,12-12 1,0-11-16,0-1 16,0 0-16,0 0 15,-12 13 1,0-13-16,0 0 16,0 0-1,-12 1-15,-12-1 16,-12 0-1,-13 12-15,1 12 16,0 12-16,-1 12 16,1 11-1,11 1-15,13 12 16,0-13 0,12 1-16,12-1 15,12-11 1,0-12-16,12 0 15,13-12-15,11-12 16,0-12 0,1-11-16,-13-1 15,-12 12 1,0 1-16,-11 11 16,-1 0-16,0 0 15,-12 12 1,0 0-16,0 0 15,12 47 1,0 36-16,0 12 16,0-23-16,0-1 15,12 0 1,-24-71-16</inkml:trace>
          <inkml:trace contextRef="#ctx0" brushRef="#br1" timeOffset="-11">-144 12912 0,'0'0'0,"0"0"16,0 0-16,0 0 16,0 0-1,0 0-15,0 0 16,0 0 0,0 12-16,0 24 15,-12 11-15,-1 12 16,13 1-1,-12-13-15,12 1 16,0-1 0,0-11-16,0-1 15,0-11 1,0-12-16,0 0 16,0-12-16</inkml:trace>
          <inkml:trace contextRef="#ctx0" brushRef="#br1" timeOffset="-10">1 12960 0,'0'0'0,"0"0"16,0 0-16,0 0 15,0 0 1,0 0-16,12 12 16,0 23-1,0 13-15,-12 11 16,0 24 0,0-12-16,12 0 15,-12-71-15</inkml:trace>
        </inkml:traceGroup>
        <inkml:traceGroup>
          <inkml:annotationXML>
            <emma:emma xmlns:emma="http://www.w3.org/2003/04/emma" version="1.0">
              <emma:interpretation id="{5F6D0339-9490-42CA-9FAE-96028654BB17}" emma:medium="tactile" emma:mode="ink">
                <msink:context xmlns:msink="http://schemas.microsoft.com/ink/2010/main" type="inkWord" rotatedBoundingBox="4614,7678 6577,7687 6575,8194 4612,8185"/>
              </emma:interpretation>
              <emma:one-of disjunction-type="recognition" id="oneOf4">
                <emma:interpretation id="interp20" emma:lang="" emma:confidence="0">
                  <emma:literal>912....</emma:literal>
                </emma:interpretation>
                <emma:interpretation id="interp21" emma:lang="" emma:confidence="0">
                  <emma:literal>912 s...</emma:literal>
                </emma:interpretation>
                <emma:interpretation id="interp22" emma:lang="" emma:confidence="0">
                  <emma:literal>an..</emma:literal>
                </emma:interpretation>
                <emma:interpretation id="interp23" emma:lang="" emma:confidence="0">
                  <emma:literal>an...</emma:literal>
                </emma:interpretation>
                <emma:interpretation id="interp24" emma:lang="" emma:confidence="0">
                  <emma:literal>912...</emma:literal>
                </emma:interpretation>
              </emma:one-of>
            </emma:emma>
          </inkml:annotationXML>
          <inkml:trace contextRef="#ctx0" brushRef="#br1" timeOffset="-9">1489 12770 0,'0'0'16,"0"0"-16,0 0 15,0 0 1,0 0-16,0-12 16,0 0-1,0 0-15,-12 0 16,0 0-16,0 1 15,-12-1 1,-13 12-16,-11 0 16,-1 12-1,1 11-15,0 13 16,11 0 0,13-1-16,12 1 15,12-13-15,0 1 16,12 0-1,0-12-15,12-12 16,1 0 0,11-24-16,-12 0 15,0-11-15,1-1 16,-1 12 0,-12 1-16,0 11 15,0 0 1,0 0-16,-12 12 15,0 0 1,0 0-16,0 12 16,12 24-16,0 11 15,0 0 1,1 1-16,-1-12 16,12 11-1,-12-23-15,0-1 16,-12-23-16</inkml:trace>
          <inkml:trace contextRef="#ctx0" brushRef="#br1" timeOffset="-8">1562 12817 0,'0'0'16,"0"0"-16,0 0 15,0 12-15,0 24 16,0 11 0,0 24-16,12-23 15,0-1 1,0-11-16,0-12 15,0-12 1,-12-12-16</inkml:trace>
          <inkml:trace contextRef="#ctx0" brushRef="#br1" timeOffset="-7">1864 12817 0,'0'0'15,"0"0"-15,0 0 16,0 0-16,0 0 16,12-12-1,0 1-15,0 11 16,1 0-1,11 0-15,-12 0 16,0 11 0,0 1-16,-12 12 15,0 12-15,-12-1 16,0 1 0,0-1-16,0-11 15,0 0 1,-1-12-16,1 0 15,12-1-15,0 1 16,0 0 0,0 0-16,12 0 15,1 0 1,11 0-16,24 0 16,1-1-1,35 25-15,-84-36 16</inkml:trace>
          <inkml:trace contextRef="#ctx0" brushRef="#br1" timeOffset="-6">2530 12829 0,'0'0'16,"0"0"-16,0 0 16,0 0-16,0 0 15,0 0 1,0 0-16,12 0 16,-12 0-1</inkml:trace>
          <inkml:trace contextRef="#ctx0" brushRef="#br1" timeOffset="-5">2723 12865 0,'0'0'16,"0"0"-16,0 0 15,0 0-15,24 12 16,-24-12-1</inkml:trace>
          <inkml:trace contextRef="#ctx0" brushRef="#br1" timeOffset="-4">3074 12841 0,'0'0'0,"0"0"15,0 0 1,0 0-16,0 0 15</inkml:trace>
        </inkml:traceGroup>
        <inkml:traceGroup>
          <inkml:annotationXML>
            <emma:emma xmlns:emma="http://www.w3.org/2003/04/emma" version="1.0">
              <emma:interpretation id="{AD9E5F8C-65DE-47BA-82EF-B78DB5B36415}" emma:medium="tactile" emma:mode="ink">
                <msink:context xmlns:msink="http://schemas.microsoft.com/ink/2010/main" type="inkWord" rotatedBoundingBox="7106,7786 7119,7787 7118,7802 7105,7801"/>
              </emma:interpretation>
            </emma:emma>
          </inkml:annotationXML>
          <inkml:trace contextRef="#ctx0" brushRef="#br1" timeOffset="-3">3618 12794 0,'0'0'16,"0"0"-16,0 0 15,0 0 1,0 0-16,0 0 16,0 0-1,0 0-15,0 0 16,0 0 0,13 0-16,-13 0 15</inkml:trace>
        </inkml:traceGroup>
        <inkml:traceGroup>
          <inkml:annotationXML>
            <emma:emma xmlns:emma="http://www.w3.org/2003/04/emma" version="1.0">
              <emma:interpretation id="{E0217108-7510-4D04-B6ED-4894EA5B74CD}" emma:medium="tactile" emma:mode="ink">
                <msink:context xmlns:msink="http://schemas.microsoft.com/ink/2010/main" type="inkWord" rotatedBoundingBox="7808,7666 9262,7673 9260,8226 7806,8219"/>
              </emma:interpretation>
              <emma:one-of disjunction-type="recognition" id="oneOf5">
                <emma:interpretation id="interp25" emma:lang="" emma:confidence="0">
                  <emma:literal>an</emma:literal>
                </emma:interpretation>
                <emma:interpretation id="interp26" emma:lang="" emma:confidence="0">
                  <emma:literal>gin</emma:literal>
                </emma:interpretation>
                <emma:interpretation id="interp27" emma:lang="" emma:confidence="0">
                  <emma:literal>aim</emma:literal>
                </emma:interpretation>
                <emma:interpretation id="interp28" emma:lang="" emma:confidence="0">
                  <emma:literal>gun</emma:literal>
                </emma:interpretation>
                <emma:interpretation id="interp29" emma:lang="" emma:confidence="0">
                  <emma:literal>aa</emma:literal>
                </emma:interpretation>
              </emma:one-of>
            </emma:emma>
          </inkml:annotationXML>
          <inkml:trace contextRef="#ctx0" brushRef="#br1" timeOffset="-13">5349 12841 0,'0'0'16,"0"0"0,0 0-16,0 24 15,0 11 1,12 13-16,0-1 15,-12-11-15,0-12 16,0-1 0,0-11-16,0-12 15,0 0 1,0 0-16,0 0 16,0 0-16,0-12 15,12-11 1,0-1-16,0 0 15,12 0 1,-12 24-16,13 0 16,11 12-1,0 24-15,13 11 16,-1 1-16,0-13 16,-11-11-1,11 24-15,-48-48 16</inkml:trace>
          <inkml:trace contextRef="#ctx0" brushRef="#br1" timeOffset="-2">4695 12817 0,'0'0'0,"0"0"15,0 0 1,12-12-16,1 1 15,-13-13-15,0 0 16,0 0 0,-13 12-16,-11 1 15,-12-1 1,-12 0-16,-1 12 16,1 12-1,-1 11-15,1 13 16,12 0-16,11-1 15,13 1 1,0-1-16,12-11 16,12-12-1,0 0-15,25-12 16,-1 0-16,0-12 16,1-12-1,-1-11-15,-12 11 16,0-12-1,-12 13-15,-12 11 16,13 0 0,-13 12-16,0 0 15,0 0-15,0 0 16,12 12 0,12 12-16,0 11 15,12 36 1,1-11-16,-13-1 15,0-12 1,12 13-16,-36-60 16</inkml:trace>
          <inkml:trace contextRef="#ctx0" brushRef="#br1" timeOffset="-1">4925 12912 0,'0'0'16,"0"0"-16,0 0 15,0 0-15,0 0 16,0 0 0,0 0-16,12 24 15,0 12 1,13 11-16,-1 0 16,0-11-16,0 0 15,0-1 1,1-11-16,-1-12 15,-24-12 1</inkml:trace>
        </inkml:traceGroup>
      </inkml:traceGroup>
      <inkml:traceGroup>
        <inkml:annotationXML>
          <emma:emma xmlns:emma="http://www.w3.org/2003/04/emma" version="1.0">
            <emma:interpretation id="{F81877F5-4B68-4B53-994E-AB7C8BA789EF}" emma:medium="tactile" emma:mode="ink">
              <msink:context xmlns:msink="http://schemas.microsoft.com/ink/2010/main" type="line" rotatedBoundingBox="3029,8152 9242,8413 9167,10204 2954,9944">
                <msink:destinationLink direction="with" ref="{04C09425-F8BC-4DC1-825E-7BDC7629B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C71012-81D6-4151-A292-6D098CBE2E7A}" emma:medium="tactile" emma:mode="ink">
                <msink:context xmlns:msink="http://schemas.microsoft.com/ink/2010/main" type="inkWord" rotatedBoundingBox="2992,9023 3217,9033 3182,9875 2957,9865"/>
              </emma:interpretation>
              <emma:one-of disjunction-type="recognition" id="oneOf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2" timeOffset="94562.0411">-530 14858 0,'0'0'0,"0"0"15</inkml:trace>
          <inkml:trace contextRef="#ctx0" brushRef="#br2" timeOffset="94389.6709">-469 14656 0,'0'0'16,"0"0"-1,0 0-15,0 0 16,0 0-1</inkml:trace>
          <inkml:trace contextRef="#ctx0" brushRef="#br2" timeOffset="92872.2087">-324 14051 0,'0'0'0,"0"0"16,0 0-16,0 0 15,0 0-15,0 0 16,-12 0 0,-24 12-16,11 0 15,1 12 1,0-1-16,12 1 16,0 0-1,12-1-15,0 1 16,0-12-16,12 0 15,0 0 1,0-12-16,0 0 16,12 0-1,1-12-15,-1 0 16,-12-12 0,0 1-16,0-1 15,0 12-15,0-12 16,-12 12-1,0 1-15,0 11 16,0 0 0,-12-12-16,0 12 15,-12 0 1,0 12-16,-1-1 16,-11 1-16,0 12 15,36-24 1</inkml:trace>
          <inkml:trace contextRef="#ctx0" brushRef="#br2" timeOffset="99096.8401">-276 14170 0,'0'0'16,"0"0"-1,0 0-15,0 0 16,0 0-16,0 0 16,0 0-1,0 0-15,-12 0 16,0 0 0,0 12-16,-12-1 15,0 1 1,12-12-16,-13 12 15,13-12-15,-12 0 16,0-12 0,12 0-16,12 12 15,0 0 1,0-11-16,0-1 16,12-24-1,0 12 1,12-11-1,12 11-15,-11 12 16,-1 12 0,-12 0-16,0 0 15,0 0 1,-12 0-16,12 12 16,-12-12-16,0 12 15,0 0 1,0 0-16,-12 11 15,-12 1 1,0 0-16,0 0 16,-1-13-1,1 1-15,12-12 16,-12 12-16,24-12 16</inkml:trace>
        </inkml:traceGroup>
        <inkml:traceGroup>
          <inkml:annotationXML>
            <emma:emma xmlns:emma="http://www.w3.org/2003/04/emma" version="1.0">
              <emma:interpretation id="{24788327-75ED-4792-B264-4705442340DB}" emma:medium="tactile" emma:mode="ink">
                <msink:context xmlns:msink="http://schemas.microsoft.com/ink/2010/main" type="inkWord" rotatedBoundingBox="4574,8399 6765,8491 6711,9784 4519,9692"/>
              </emma:interpretation>
            </emma:emma>
          </inkml:annotationXML>
          <inkml:trace contextRef="#ctx0" brushRef="#br1" timeOffset="21">1344 14241 0,'0'0'15,"0"0"-15,12-12 16,0-11 0,0-13-16,0-11 15,-12 11 1,0 12-16,-12 12 15,0 1 1,-12 11-16,-25 0 16,-11 11-16,-1 13 15,13 0 1,12 11-16,12 1 16,11-12-1,13-12-15,0 0 16,13-1-16,11 1 15,12-12 1,0-12-16,1-11 16,-1-1-1,-12 0-15,0-11 16,1 11 0,-13 12-16,0 0 15,-12 12-15,0 0 16,12 12-1,0 12-15,0 11 16,0 1 0,0 0-16,12-1 15,13 1 1,60 23 0,-97-59-1</inkml:trace>
          <inkml:trace contextRef="#ctx0" brushRef="#br1" timeOffset="22">1634 14206 0,'0'0'15,"0"0"1,0 0-16,12 0 16,0 0-16,13-12 15,-13 12 1,12 0-16,0 0 16,-12 0-1,0 12-15,0 0 16,1-1-16,-13 1 15,-13 0 1,-11 12-16,0 0 16,0-1-1,-12 1-15,11-12 16,13 0 0,12-12-16,0 0 15,24 12-15,13 0 16,11-12-1,13 0-15,-1 0 16,1 0 0,-1 11-16,-60-11 15</inkml:trace>
          <inkml:trace contextRef="#ctx0" brushRef="#br1" timeOffset="23">2118 14170 0,'0'0'0,"0"0"15,0 0 1,0 0-16,12-12 16,0 0-1,13 0-15,-1 1 16,0 11-16,0 0 16,0 0-1,-12 11-15,1 1 16,-13 12-1,-13 12-15,1-1 16,-12 1-16,0-1 16,0-11-1,0 0-15,11-12 16,1 0 0,12-12-16,0 0 15,12 12 1,25-1-16,11-11 15,1 0-15,-13 0 16,0 0 0,-36 0-16</inkml:trace>
          <inkml:trace contextRef="#ctx0" brushRef="#br1" timeOffset="24">2929 14289 0,'0'0'0,"0"0"16,0 0-16,0 0 15,12 0 1,0 0-16,-12 0 16</inkml:trace>
          <inkml:trace contextRef="#ctx0" brushRef="#br2" timeOffset="123572.5113">1527 13505 0,'0'0'0,"0"0"0,0 0 15,0 0 1,0 0-16,-61 36 16,61-36-1,0 0-15,-12 12 16,0 11 0,-12 13-16,-13 0 15,25-1-15,0 1 16,12-1-1,0 13-15,12-1 16,12 1 0,1-13-16,23 25 15,-48-60 1</inkml:trace>
          <inkml:trace contextRef="#ctx0" brushRef="#br2" timeOffset="124420.6337">1539 13588 0,'0'0'16,"0"0"-16,0 0 15,0 0 1,0 0-16,0 0 16,0 0-1,12-12-15,0 1 16,0-1-16,0 0 15,0 12 1,12 0-16,-12 0 16,0 0-1,1 0-15,-13 0 16,12 12 0,-12 11-16,0 1 15,-12 12-15,-13-1 16,1 13-1,12-13-15,0-11 16,0 0-16,0-12 16,12 0-1,0-1-15,0-11 16,12 12 0,0-12-16,24 0 15,13 0 1,-1 0-16,0 0 15,1 0-15,-1 0 16,-48 0 0</inkml:trace>
          <inkml:trace contextRef="#ctx0" brushRef="#br2" timeOffset="124805.1134">2035 13446 0,'0'0'0,"0"0"15,0 0-15,0 0 16,0 0 0,12 12-16,0 11 15,0 1-15,0 12 16,0 23-1,-12 12-15,-12-11 16,0 11 0,12-71-16</inkml:trace>
          <inkml:trace contextRef="#ctx0" brushRef="#br1" timeOffset="36">2626 14752 0,'0'0'0,"0"0"16,0 0 0,0 0-16,0 0 15,0 0 1</inkml:trace>
          <inkml:trace contextRef="#ctx0" brushRef="#br1" timeOffset="25">3231 14253 0,'0'0'16,"0"0"-16,0 0 16,0 0-1,0 0-15</inkml:trace>
        </inkml:traceGroup>
        <inkml:traceGroup>
          <inkml:annotationXML>
            <emma:emma xmlns:emma="http://www.w3.org/2003/04/emma" version="1.0">
              <emma:interpretation id="{0D1705FF-8110-4879-92CD-1DE88B7416BD}" emma:medium="tactile" emma:mode="ink">
                <msink:context xmlns:msink="http://schemas.microsoft.com/ink/2010/main" type="inkWord" rotatedBoundingBox="7204,8327 9242,8413 9167,10204 7128,10119"/>
              </emma:interpretation>
            </emma:emma>
          </inkml:annotationXML>
          <inkml:trace contextRef="#ctx0" brushRef="#br2" timeOffset="125916.5837">4575 13517 0,'0'0'16,"0"0"-16,0 0 15,0 0 1,0 0-16,0 0 15,-13 12 1,-11 0-16,0 12 16,12-1-1,0 1-15,0 0 16,0-1-16,12 1 16,12 0-1,0 0-15,12-1 16,12 1-1,1 0-15,-1 0 16,-36-24 0</inkml:trace>
          <inkml:trace contextRef="#ctx0" brushRef="#br2" timeOffset="126489.6421">4841 13541 0,'0'0'16,"0"0"-16,0 0 15,0 0 1,0 0-16,0 0 16,0 0-1,0 0-15,12-12 16,0 0-16,0 12 16,0 0-1,0 0-15,0 0 16,0 0-1,-12 0-15,12 12 16,-12 0-16,0 0 16,-12 11-1,0 13-15,0-12 16,-12 11 0,12-11-16,0-12 15,0 0 1,12 0-16,0-12 15,0 0-15,12 12 16,0-12 0,12 0-16,12 0 15,13 0 1,-1 0-16,0 0 16,-11 11-16,-37-11 15</inkml:trace>
          <inkml:trace contextRef="#ctx0" brushRef="#br2" timeOffset="126816.5174">5228 13398 0,'0'0'0,"0"0"16,12 12 0,12 0-16,0 12 15,12 0 1,-11 11-16,-1 1 15,-12 11-15,0 13 16,-24 11 0,12-71-1</inkml:trace>
          <inkml:trace contextRef="#ctx0" brushRef="#br1" timeOffset="28">4707 14158 0,'0'0'0,"0"0"16,0 0-16,13-12 16,-1-11-1,0-1-15,0 0 16,-12 12-1,0-11-15,0 11 16,-12 0-16,-25 0 16,-11 0-1,0 12-15,-13 0 16,13 12 0,-1 12-16,13-1 15,12 1 1,0 12-16,-1-1 15,13 1-15,12-12 16,0-1 0,0-11-16,12 0 15,1 0 1,11 0-16,0-12 16,0-12-16,12 0 15,1-12 1,-13 1-16,-12-1 15,0 0 1,0 12-16,-12 12 16,0 0-1,0 0-15,12 12 16,0 0 0,13 12-16,-1 0 15,0 11-15,0-11 16,0 0-1,1-13-15,-25-11 16</inkml:trace>
          <inkml:trace contextRef="#ctx0" brushRef="#br1" timeOffset="29">4768 14194 0,'0'0'15,"0"0"-15,0 0 16,0 0 0,0-12-16,-12 0 15,0-12 1,0 1-16,0 11 16,-13 0-1,-11 0-15,0 12 16,-13 12-16,1 12 15,0 11 1,11-11-16,13 0 16,12-1-1,0-11-15,12-12 16,0 0-16,0 0 16,0 0-1,12 0-15,12 0 16,0 0-1,1-12-15,-1 1 16,0-1 0,-12 0-16,0 0 15,0 0-15,-12 12 16,0 0 0,0 0-16,12 0 15,0 12 1,1 0-16,11 0 15,12 11 1,-12 1-16,13 0 16,-1 0-16,-36-24 15</inkml:trace>
          <inkml:trace contextRef="#ctx0" brushRef="#br1" timeOffset="30">4865 14253 0,'0'0'16,"0"0"-16,0 0 16,0 0-16,0 0 15,0 0 1,0 0-16,0 0 15,12 0 1,12-12-16,0 0 16,0 1-1,1 11-15,-13 0 16,0 11-16,-12 1 16,0 12-1,-12 0-15,0-1 16,-1 1-1,1 0-15,0 0 16,0-1 0,12-11-16,0-12 15,0 0-15,12 12 16,12 0 0,13 0-16,23 0 15,1-12 1,-13 0-16,-12 0 15,-36 0-15</inkml:trace>
          <inkml:trace contextRef="#ctx0" brushRef="#br0" timeOffset="658171.6268">5083 14822 0,'0'0'0,"0"0"15,0 0 1,0 0-16,0 0 15,0 0-15,0 0 16,0 0 0,0 0-16,0 0 15,12-11 1,12-1-16,0-12 16,12 12-1,1 0-15,-1 0 16,0 0-16,-12 12 15,1 0 17,-13 0-32,-12 0 15,0 0 1,0 12-16,-12 12 16,-13 0-1,1 0-15,12-13 16,0 1-16,0 0 15,0 0 1,12-12-16,0 0 16,0 0-1,0 0-15,12 0 16,12 12 0,0 0-16,0 0 15,13-1-15,-13 13 16,0 0-1,-12 0-15,0-1 16,0 1 0,-12-12-16,0 0 15,-12 12 1,0-1-16,-12 1 16,-24 0-16,11-12 15,-11 0 1,12-1-16,11-11 15,1 0 1,12 12-16,12-12 16</inkml:trace>
          <inkml:trace contextRef="#ctx0" brushRef="#br1" timeOffset="31">5324 14158 0,'0'0'0,"0"0"16,0 12-1,0 0-15,0 12 16,13 11-16,-13 1 16,0-1-1,0-11-15,0-12 16,0 0-1,0-12-15,0 0 16,0 0-16,0 0 16,0 0-1,12-12-15,12-12 16,-12 1 0,12 11-16,-12 0 15,12 12 1,1 12-16,-1 11 15,12 13-15,0 12 16,1 11 0,-37-59-16</inkml:trace>
          <inkml:trace contextRef="#ctx0" brushRef="#br0" timeOffset="658691.9076">5603 14739 0,'0'0'15,"0"0"-15,0 0 16,0 0 0,0 0-16,0 0 15,0 0 1,12 12-16,0 12 16,0 0-16,0 11 15,0 1 1,0 11-16,0 1 15,-12-13 1,0 1-16,-12 11 16,-12 25-1,24-72-15</inkml:trace>
          <inkml:trace contextRef="#ctx0" brushRef="#br1" timeOffset="26">3679 14218 0,'0'0'0,"0"0"15,0 0-15,0 0 16,0 0-1</inkml:trace>
          <inkml:trace contextRef="#ctx0" brushRef="#br1" timeOffset="27">3885 14170 0,'0'0'0,"0"0"16,0 0-16,0 0 15,12 0 1,-12 0-16</inkml:trace>
        </inkml:traceGroup>
      </inkml:traceGroup>
    </inkml:traceGroup>
    <inkml:traceGroup>
      <inkml:annotationXML>
        <emma:emma xmlns:emma="http://www.w3.org/2003/04/emma" version="1.0">
          <emma:interpretation id="{E2B5F3F3-D850-4BC2-B433-AA660CF00238}" emma:medium="tactile" emma:mode="ink">
            <msink:context xmlns:msink="http://schemas.microsoft.com/ink/2010/main" type="paragraph" rotatedBoundingBox="2772,9737 9403,9788 9391,11345 2760,11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76F079-8C3F-4D5C-9E1F-EEE0B6B8AF17}" emma:medium="tactile" emma:mode="ink">
              <msink:context xmlns:msink="http://schemas.microsoft.com/ink/2010/main" type="line" rotatedBoundingBox="2772,9737 9403,9788 9391,11345 2760,11294">
                <msink:destinationLink direction="with" ref="{04C09425-F8BC-4DC1-825E-7BDC7629B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07AEF7-9B7E-4CB8-8773-E1DAD3047F33}" emma:medium="tactile" emma:mode="ink">
                <msink:context xmlns:msink="http://schemas.microsoft.com/ink/2010/main" type="inkWord" rotatedBoundingBox="2769,10157 3277,10161 3271,10909 2763,10905"/>
              </emma:interpretation>
              <emma:one-of disjunction-type="recognition" id="oneOf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2" timeOffset="94780.4744">-433 15167 0,'0'0'0,"0"0"15,0 0 1</inkml:trace>
          <inkml:trace contextRef="#ctx0" brushRef="#br2" timeOffset="94966.4984">-602 15273 0,'0'0'16,"0"0"-16,0 0 15,12 12 1,0 0-16,-12-12 16</inkml:trace>
          <inkml:trace contextRef="#ctx0" brushRef="#br2" timeOffset="95095.0853">-493 15487 0,'0'0'0,"0"0"15,0 0 1,0 24-16,0-24 16</inkml:trace>
          <inkml:trace contextRef="#ctx0" brushRef="#br2" timeOffset="591064.0962">-360 15855 0,'0'0'0,"0"0"16,0 0-1,0 0-15,0 0 16,0 0 0,0 0-16,-12 0 15,-13 0 1,1 0-16,-24 0 15,-1 0-15,13 0 16,-12 0 0,11 0-16,13-12 15,0 0 1,12 0-16,0 0 16,0 0-16,12 1 15,0-37 1,12 13-16,12-1 15,24 0 1,25 1-16,-12 11 16,-1 12-1,-12 12-15,1 12 16,-1 12-16,-12-1 16,1 1-1,-25 12-15,-12-1 16,0 1-1,-12-12-15,0 11 16,-13 1-16,-23 0 16,-12-13-1,-13-11-15,13-12 16,-1 0 0,13-12-16,11 0 15,13-11 1,12-1-16,0-12 15,24-11-15,12-1 16,0 13 0,25 11-16,-49 24 15</inkml:trace>
          <inkml:trace contextRef="#ctx0" brushRef="#br2" timeOffset="591880.2858">-215 15724 0,'0'0'0,"0"0"16,0 0-1,0 0-15,0 0 16,0 0-16,0 0 16,0 0-1,0-12-15,0 12 16,0 0 0,0-11-16,-12-1 15,0 0-15,0 0 16,-1 0-1,1 0-15,-24 0 16,0 0 0,-1 1-16,1 11 15,0 0-15,-12 11 16,11 13 0,1 0-16,12 12 15,0 11 1,24-47-16</inkml:trace>
        </inkml:traceGroup>
        <inkml:traceGroup>
          <inkml:annotationXML>
            <emma:emma xmlns:emma="http://www.w3.org/2003/04/emma" version="1.0">
              <emma:interpretation id="{C888310E-01F4-41D9-9CA0-65362E82F815}" emma:medium="tactile" emma:mode="ink">
                <msink:context xmlns:msink="http://schemas.microsoft.com/ink/2010/main" type="inkWord" rotatedBoundingBox="5064,10358 5452,10361 5448,10849 5060,10846"/>
              </emma:interpretation>
              <emma:one-of disjunction-type="recognition" id="oneOf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606938.7324">1756 15855 0,'0'0'16,"0"0"-16,0 0 15,0 0 1,0 0-16,0 0 16,0 0-16,0 0 15,0 0 1,0 0-16,0 0 15,0 0 1,0 0-16,0 0 16,-12 0-16,0-12 15,0 0 1,0 12-16,0-12 16,0 12-1,0-12-15,0 0 16,-1 1-1,1-1-15,0 0 16,0 0-16,0-12 16,0 1-1,0-13-15,12 0 16,0 1 0,0-1-16,12 1 15,0 11 1,0 0-16,12 0 15,1 1-15,-1 11 16,0 0 0,0 0-16,0 12 15,-12 0 1,1 12-16,11 0 16,-12 0-16,0 11 15,0 13 1,0 0-16,-12-1 15,0 1 1,0-13-16,0 1 16,0 0-1,0 0-15,0-12 16,0-1-16,0 1 16,0 0-1,0 0-15,0-12 16,-12 12-1,12-12-15,-12 12 16,0-12-16,0 0 16,0 0-1,0 0-15,-1 0 16,1-12 0,0 0-16,0 0 15,0 0 1,0 0-16,0 1 15,12-1-15,0 0 16,0 0 0,0-12-16,0 0 15,0-11 1,12-1-16,0 1 16,0 11-16,0 0 15,0 0 1,0 13-16,1-1 15,-1 0 1,0 0-16,0 0 16,12 0-16,-12 12 15,12 0 1,-12 12-16,0 0 16,1 12-1,-1-1-15,0 13 16,0 0-1,0-1-15,-12 1 16,0-1 0,0 1-16,0-12 15,0 0-15,-12-1 16,0 1 0,0-12-16,-13 0 15,13 0 1,-12-1-16,0 1 15,0-12-15,0 0 16,-13 0 0,13 0-16,0-12 15,0 1 1,12-1-16,0 0 16,-1 0-16,1 0 15,0 0 1,12-11-16,0-1 15,0-12 1,12 1-16,0-1 16,13-11-16,-1 11 15,12 12 1,0 0-16,-11 13 16,-1-1-1,0 12-15,0 0 16,0 12-1,-12-1-15,13 13 16,-13 12-16,0-1 16,0 13-1,-12-13-15,0 1 16,-12-12 0,0 11-16,-12 1 15,-13-12 1,1-1-16,-12 1 15,11-12-15,1-12 16,12 0 0,0 0-16,12 0 15,-1-12 1,1 0-16,0 0 16,0-11-16,12-13 15,0 12 1,12-11-16,0-1 15,0 12 1,13 1-16,11-1 16,0 0-1,-12 12-15,1 1 16,-1 11-16,0 0 16,-12 11-1,0 1-15,0 0 16,0 12-1,-12 0-15,0-1 16,0 1 0,0 12-16,-12-13 15,-12 1-15,0 0 16,0 0 0,0-13-16,-1 1 15,1-12 1,12 0-16,-12 0 15,12 0-15,0-12 16,0 1 0,-1-13-16,1 0 15,12 0 1,0-11-16,0-1 16,0 1-16,12-1 15,1 0 1,11 1-16,0 11 15,12 0 1,-12 12-16,13 1 16,-13 11-1,0 11-15,0 1 16,0 12-16,-11 12 16,-1-13-1,0 13-15,0 0 16,-12-1-1,0 1-15,-12-12 16,0-1 0,-13 13-16,1-12 15,-12-1-15,0 1 16,-1-12 0,1-12-16,12 0 15,0 0 1,12-12-16,0 0 15,-1-12-15,13-11 16,13-1 0,11 13-16,-24 23 15</inkml:trace>
        </inkml:traceGroup>
        <inkml:traceGroup>
          <inkml:annotationXML>
            <emma:emma xmlns:emma="http://www.w3.org/2003/04/emma" version="1.0">
              <emma:interpretation id="{FC3F9C2A-03FD-41A8-BEC7-6858ADAFCBE8}" emma:medium="tactile" emma:mode="ink">
                <msink:context xmlns:msink="http://schemas.microsoft.com/ink/2010/main" type="inkWord" rotatedBoundingBox="7815,9775 9403,9788 9391,11345 7804,11332"/>
              </emma:interpretation>
              <emma:one-of disjunction-type="recognition" id="oneOf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53938.3559">4853 14787 0,'0'0'16,"0"0"-1,0 0-15,0 0 16,0 0 0,-12 12-16,-13 0 15,1 11-15,0 13 16,0 11 0,12 1-16,0-1 15,24 1 1,12-1-16,12 1 15,13-1-15,-1-11 16,12-1 0,37 13-16,-97-48 15</inkml:trace>
          <inkml:trace contextRef="#ctx0" brushRef="#br1" timeOffset="648173.4027">4853 16329 0,'0'0'15,"0"0"1,0 0-16,0 0 16</inkml:trace>
          <inkml:trace contextRef="#ctx0" brushRef="#br1" timeOffset="642411.2413">4671 15558 0,'0'0'0,"0"0"0,0 0 15,0 0-15,0 0 16,0-12 0,0 0-16,0 1 15,0-13 1,0 0-16,-12 0 15,0 12 1,-12-11-16,0 11 16,0 12-16,-13 0 15,1 12 1,0 23-16,-13 13 16,13 11-1,0 0-15,24-23 16,0 0-16,12-1 15,0-11 1,12 0-16,0-12 16,12-1-1,0-11-15,24 0 16,1-11 0,-13-13-1,0-24-15,-11 13 16,-1-1-1,-12 12-15,-12 1 16,0-1 0,0 24-16,0 0 15,0 0-15,0 0 16,0 0 0,12 24-16,12-1 15,0 13 1,13 0-16,-1-1 15,12 1 1,-48-36-16</inkml:trace>
          <inkml:trace contextRef="#ctx0" brushRef="#br1" timeOffset="644085.8332">5445 15760 0,'0'0'15,"0"0"-15,0 0 16,0 12 0,12 0-16,1-1 15,-1 13-15,0 0 16,0-12-1,0 0-15,0 0 16,-12-12 0,0 0-16,0 0 15,0 0 1,0 0-16,0 0 16,12-12-16,0-12 15,0 12 1,0 0-16,13 0 15,-1 12 1,24 24-16,1 12 16,11 35-1,1 0-15,-1 24 16,-60-95-16</inkml:trace>
          <inkml:trace contextRef="#ctx0" brushRef="#br1" timeOffset="645091.2718">5506 15867 0,'0'0'0,"0"0"16,0 0-16,0 0 16,0 0-1,0 0-15,0 0 16,0 0-1,0 0-15,12 12 16,0-1-16,0 13 16,0 12-1,0 11-15,-12 13 16,0-60 0</inkml:trace>
          <inkml:trace contextRef="#ctx0" brushRef="#br1" timeOffset="643583.5728">4877 15760 0,'0'0'16,"0"0"-16,0 0 15,0 0-15,12-12 16,12 0 0,0 0-16,13 0 15,-1 1 1,0-1-16,1 12 16,-1 0-16,-12 12 15,-12-1 1,0 1-16,-12-12 15,0 12 1,-12 0-16,-12 12 16,0-12-1,12-1-15,0 1 16,-1 0-16,1 0 16,12-12-1,0 0-15,0 0 16,12 12-1,13 0-15,23 0 16,0 0-16,1-1 16,-13 1-1,0 0-15,-11 0 16,-13 0 0,0 12-16,-12-1 15,-12 1-15,-13 12 16,-23-1-1,-12 1-15,11-1 16,1-11 0,12-12-16,-1-12 15,13 0 1,24 0-16</inkml:trace>
        </inkml:traceGroup>
      </inkml:traceGroup>
    </inkml:traceGroup>
    <inkml:traceGroup>
      <inkml:annotationXML>
        <emma:emma xmlns:emma="http://www.w3.org/2003/04/emma" version="1.0">
          <emma:interpretation id="{B80661C7-2244-478C-9092-FDBE252CEBD2}" emma:medium="tactile" emma:mode="ink">
            <msink:context xmlns:msink="http://schemas.microsoft.com/ink/2010/main" type="paragraph" rotatedBoundingBox="2857,11179 9483,11148 9490,12474 2863,12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0D527A-BB07-4A9D-AB3E-F1ECA4E6CF67}" emma:medium="tactile" emma:mode="ink">
              <msink:context xmlns:msink="http://schemas.microsoft.com/ink/2010/main" type="line" rotatedBoundingBox="2857,11179 9483,11148 9490,12474 2863,12505">
                <msink:destinationLink direction="with" ref="{04C09425-F8BC-4DC1-825E-7BDC7629B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4D38B6-D9CB-4FAA-B5B7-0DD72C2FC2B4}" emma:medium="tactile" emma:mode="ink">
                <msink:context xmlns:msink="http://schemas.microsoft.com/ink/2010/main" type="inkWord" rotatedBoundingBox="2858,11323 3317,11321 3322,12341 2863,12343"/>
              </emma:interpretation>
              <emma:one-of disjunction-type="recognition" id="oneOf1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2" timeOffset="616784.8652">-336 16507 0,'0'0'16,"0"0"-16,0 0 15,0 24-15,0-24 16</inkml:trace>
          <inkml:trace contextRef="#ctx0" brushRef="#br2" timeOffset="614986.4026">-300 17172 0,'0'0'0,"0"0"15,0 0-15,0 0 16,0 0-1,0 0-15,0 0 16,0 0 0,-12 12-16,-12 0 15,-12 0 1,-13-1-16,1 1 16,12-12-16,-1 0 15,13-12 1,0 1-16,12-13 15,0 0 1,0-11-16,12-1 16,24-12-1,12 13-15,12-1 16,1 13-16,-1 11 16,1 0-1,-1 12-15,0 12 16,-11 11-1,-1 1-15,-12 12 16,-12-1-16,-12 13 16,-12 11-1,-24 0-15,-13-11 16,-35-1 0,-25-11-16,109-36 15</inkml:trace>
          <inkml:trace contextRef="#ctx0" brushRef="#br2" timeOffset="616843.7065">-348 16804 0</inkml:trace>
          <inkml:trace contextRef="#ctx0" brushRef="#br2" timeOffset="616598.2069">-336 16329 0,'0'0'15,"0"0"-15,0 0 16,0 0 0,0 0-16</inkml:trace>
        </inkml:traceGroup>
        <inkml:traceGroup>
          <inkml:annotationXML>
            <emma:emma xmlns:emma="http://www.w3.org/2003/04/emma" version="1.0">
              <emma:interpretation id="{94B9CA9B-3557-428C-B505-DAF8501266AF}" emma:medium="tactile" emma:mode="ink">
                <msink:context xmlns:msink="http://schemas.microsoft.com/ink/2010/main" type="inkWord" rotatedBoundingBox="5217,11168 5602,11166 5608,12377 5223,12379"/>
              </emma:interpretation>
              <emma:one-of disjunction-type="recognition" id="oneOf1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2" timeOffset="617463.2504">1877 16175 0,'0'0'15,"0"0"-15,0 0 16,0 0 0</inkml:trace>
          <inkml:trace contextRef="#ctx0" brushRef="#br0" timeOffset="611297.6059">1974 17338 0,'0'0'0,"0"0"0,0 0 16,0 0-16,-12 12 15,0-12 1,-12 0-16,-1 0 16,-11 0-1,0 0-15,12 0 16,0-12-16,11 0 15,1-11 1,0-1-16,12-12 16,12 1-1,13-1-15,11 0 16,0 1 0,0 11-16,1 0 15,-13 12-15,12 1 16,-12 11-1,13 11-15,-13 1 16,-12 0 0,12 12-16,-12 12 15,-12-1-15,-12 13 16,0-1 0,-12-11-16,-12-1 15,-1-11 1,-11 0-16,-13-12 15,13-12 1,0-24-16,48 24 16</inkml:trace>
          <inkml:trace contextRef="#ctx0" brushRef="#br2" timeOffset="619015.3103">1732 16697 0,'0'0'16,"0"0"-16,0 0 15,0 0 1,12 0-16,-12 0 15</inkml:trace>
          <inkml:trace contextRef="#ctx0" brushRef="#br2" timeOffset="617679.8682">1744 16484 0,'0'0'0,"0"0"15,0 0 1,0 0-16,12 23 16,-12-23-16</inkml:trace>
        </inkml:traceGroup>
        <inkml:traceGroup>
          <inkml:annotationXML>
            <emma:emma xmlns:emma="http://www.w3.org/2003/04/emma" version="1.0">
              <emma:interpretation id="{2062376E-DBC1-4E5E-935F-B8F5ED0AD2E6}" emma:medium="tactile" emma:mode="ink">
                <msink:context xmlns:msink="http://schemas.microsoft.com/ink/2010/main" type="inkWord" rotatedBoundingBox="7865,11491 9485,11483 9490,12474 7870,12481"/>
              </emma:interpretation>
              <emma:one-of disjunction-type="recognition" id="oneOf1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646281.8886">4502 17255 0,'0'0'16,"0"0"-1,12-12-15,0 0 16,12-11-16,1-1 16,-1-12-1,-12 1-15,0-1 16,0 0-1,-12 13-15,0-1 16,-12 12 0,-12 0-16,0 12 15,-13 12-15,1 0 16,0 12 0,-1 11-16,13 13 15,12-13 1,0 1-16,12-12 15,0-12-15,12-1 16,12 1 0,0-12-16,25 0 15,-1-23 1,1-1-16,-13-12 16,-12 13-1,0-1-15,-12 12 16,0 0-16,1 0 15,-13 12 1,0 0-16,0 0 16,0 0-1,0 0-15,12 24 16,12 23-16,12 13 16,0-1-1,1 0-15,-13-11 16,0-13-1,12 1-15,-36-36 16</inkml:trace>
          <inkml:trace contextRef="#ctx0" brushRef="#br1" timeOffset="646765.0412">4986 17136 0,'0'0'16,"0"0"-16,0 12 15,0 12 1,12 23-16,0 1 15,0-12 1,-12-1-16,0-11 16,0-12-1,0 0-15,0-12 16,0 0-16,0 0 16,12-12-1,0-12-15,0-12 16,0 13-1,1-1-15,11 12 16,0 12-16,12 12 16,0 12-1,1 11-15,-1 1 16,0-1 0,-11-11-16,-13 0 15,0-12 1,0 0-16,-12-12 15</inkml:trace>
          <inkml:trace contextRef="#ctx0" brushRef="#br1" timeOffset="647158.6788">5506 17184 0,'0'0'0,"0"0"15,0 0 1,12 24-16,0 11 16,12 13-1,-12-1-15,0 1 16,1-13-16,-1-11 16,0 0-1,-12-24-15,0 0 16,0 0-1,0 0-15,0 0 16,12-24 0,12-12-16,0 1 15,12 11-15,-11 12 16,11 12 0,0 12-16,1 0 15,-1 12 1,0-1-16,0 13 15,13 0-15,-49-36 16</inkml:trace>
          <inkml:trace contextRef="#ctx0" brushRef="#br0" timeOffset="660709.2762">4538 16507 0,'0'0'15,"0"0"-15,0 0 16,0 0-16,0 0 16,0 0-1,0 0-15,0 0 16,0 0 0,0 0-16,0 0 15,0 12 1,-12 12-16,12 24 15,0-13-15,0 1 16,12 11 0,0-11-16,13-12 15,11-1 1,-36-23-16</inkml:trace>
          <inkml:trace contextRef="#ctx0" brushRef="#br0" timeOffset="682991.6235">4720 16579 0,'0'0'15,"0"0"1,0 0-16,0 0 16,0 0-16,12-12 15,0 0 1,0 0-16,0 0 16,12 0-1,-12 0-15,13 1 16,-13 11-1,0 0-15,0 0 16,0 0-16,0 0 16,0 11-1,-12-11-15,0 12 16,0 12 0,-12 0-16,0 0 15,0-1 1,0-11-16,0 0 15,0 0-15,12-12 16,0 0 0,0 0-16,0 0 15,0 0 1,12 0-16,0 0 16,12 12-16,-12 0 15,0-1 1,0 1-16,0 0 15,0 0 1,-12 0-16,0 0 16,0 0-1,-12 0-15,0-1 16,0 1-16,-12 0 16,0 12-1,24-24-15</inkml:trace>
          <inkml:trace contextRef="#ctx0" brushRef="#br0" timeOffset="683717.2862">5058 16531 0,'0'0'16,"0"0"-1,0 0-15,0 0 16,0 0-16,0 0 16,0 0-1,12 0-15,1 0 16,11 12-1,0 0-15,-12 12 16,0 11 0,-12 13-16,0-1 15,-12-11-15,-12 11 16,24-47 0</inkml:trace>
        </inkml:traceGroup>
      </inkml:traceGroup>
    </inkml:traceGroup>
    <inkml:traceGroup>
      <inkml:annotationXML>
        <emma:emma xmlns:emma="http://www.w3.org/2003/04/emma" version="1.0">
          <emma:interpretation id="{C07D9260-CB94-4A5E-86D2-6890C0F52A9D}" emma:medium="tactile" emma:mode="ink">
            <msink:context xmlns:msink="http://schemas.microsoft.com/ink/2010/main" type="paragraph" rotatedBoundingBox="5894,13056 9724,14892 9191,16004 5361,141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7650DC-0A0A-48E5-8B38-B5EEA5AC5313}" emma:medium="tactile" emma:mode="ink">
              <msink:context xmlns:msink="http://schemas.microsoft.com/ink/2010/main" type="inkBullet" rotatedBoundingBox="5894,13056 7238,13700 6800,14613 5457,13969"/>
            </emma:interpretation>
          </emma:emma>
        </inkml:annotationXML>
        <inkml:trace contextRef="#ctx0" brushRef="#br1" timeOffset="194445.2339">2301 18382 0,'0'0'0,"0"0"16,0 0-16,0 0 15,0 0 1,0 0-16,-12 0 16,-1 24-16,-11 12 15,-12 11 1,0 1-16,11 11 16,13 12-1,12 12-15,12 0 16,1-23-1,11-13-15,24 1 16,1-13-16,11-11 16,13 0-1,-73-24-15</inkml:trace>
        <inkml:trace contextRef="#ctx0" brushRef="#br1" timeOffset="195114.6148">2724 18216 0,'0'0'0,"24"24"16,37 35-16,11 13 15,1-1 1,-25-12-16,1 12 16,-13 1-16,-24-1 15,-12 0 1,-12-12-16,-24 1 16,-37 11-1,73-71-15</inkml:trace>
      </inkml:traceGroup>
      <inkml:traceGroup>
        <inkml:annotationXML>
          <emma:emma xmlns:emma="http://www.w3.org/2003/04/emma" version="1.0">
            <emma:interpretation id="{C5E66E89-5918-4E04-809F-AAB696D6D975}" emma:medium="tactile" emma:mode="ink">
              <msink:context xmlns:msink="http://schemas.microsoft.com/ink/2010/main" type="line" rotatedBoundingBox="7926,14287 9624,15101 9191,16004 7494,15191">
                <msink:destinationLink direction="with" ref="{05946F13-D1F0-4B62-BBF0-836CBE221E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4DF4BA-EAFE-4F7D-AB81-98E304A5E5CC}" emma:medium="tactile" emma:mode="ink">
                <msink:context xmlns:msink="http://schemas.microsoft.com/ink/2010/main" type="inkWord" rotatedBoundingBox="7926,14287 9624,15101 9191,16004 7494,15191"/>
              </emma:interpretation>
            </emma:emma>
          </inkml:annotationXML>
          <inkml:trace contextRef="#ctx0" brushRef="#br1" timeOffset="192792.5383">3305 19605 0,'0'0'15,"0"0"-15,0 0 16,0 0 0</inkml:trace>
          <inkml:trace contextRef="#ctx0" brushRef="#br1" timeOffset="195802.7309">4006 20198 0,'0'0'16,"0"0"-16,12 0 15,24 0 1,37 0-16,0 0 15,23-12-15,49 0 16,-24 12 0,-121 0-16</inkml:trace>
          <inkml:trace contextRef="#ctx0" brushRef="#br1" timeOffset="203406.0282">5506 19854 0,'0'0'0,"0"0"15,0 0-15,0-12 16,0 0-1,-12 0-15,-12-11 16,-13-1 0,-11 12-16,-25 0 15,1 24-15,-1 0 16,1 23 0,-1 37-16,0 11 15,25-12 1,24-12-16,12-11 15,12-1-15,12-11 16,0-12 0,12-13-16,25 1 15,11-12 1,13-12-16,-1-23 16,1-13-1,-13-11-15,-11 0 16,-13-1-16,-12 25 15,0-1 1,-12 12-16,0 13 16,1-1-1,-13 12-15,0 0 16,0 0-16,12 23 16,0 49-1,12 11-15,0 12 16,25-24-1,47 24-15,-96-95 16</inkml:trace>
        </inkml:traceGroup>
      </inkml:traceGroup>
    </inkml:traceGroup>
    <inkml:traceGroup>
      <inkml:annotationXML>
        <emma:emma xmlns:emma="http://www.w3.org/2003/04/emma" version="1.0">
          <emma:interpretation id="{F9873FFD-A4EF-49E0-910C-11B8B6F274B7}" emma:medium="tactile" emma:mode="ink">
            <msink:context xmlns:msink="http://schemas.microsoft.com/ink/2010/main" type="paragraph" rotatedBoundingBox="2851,12743 9981,16737 9147,18226 2017,142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7ABE6A-ED2B-4B40-9E85-1B5904D03397}" emma:medium="tactile" emma:mode="ink">
              <msink:context xmlns:msink="http://schemas.microsoft.com/ink/2010/main" type="inkBullet" rotatedBoundingBox="2788,12856 3794,13419 3287,14324 2281,13760"/>
            </emma:interpretation>
          </emma:emma>
        </inkml:annotationXML>
        <inkml:trace contextRef="#ctx0" brushRef="#br1" timeOffset="191836.9239">2724 19640 0,'0'0'16,"0"0"-16,0 0 15,12 0 1,-12 0-16</inkml:trace>
        <inkml:trace contextRef="#ctx0" brushRef="#br1" timeOffset="189206.5906">257 19937 0,'0'0'16,"0"0"-1,0 0-15,0 0 16,0 0 0,12 0-16,24-12 15,0 12-15,25-12 16,-1 12-1,13 0-15,-13 0 16,-11 0 0,-1 0-16,-24 0 15,0 0-15,-24 0 16</inkml:trace>
        <inkml:trace contextRef="#ctx0" brushRef="#br1" timeOffset="190526.4175">1817 19818 0,'0'0'0,"0"0"15,0 0 1,12-12-16,0 1 16,0-1-1,0 0-15,0-12 16,-12 0-16,0-11 15,-12-1 1,-12 12-16,-12 13 16,-13-1-16,1 12 15,0 12 1,-1 11-16,1 13 16,12 0-1,-1-1-15,13 1 16,12-1-1,0 13-15,12-13 16,12 1-16,0-12 16,12-12-1,13-1-15,11-11 16,0-11 0,1-13-16,-1 0 15,-12-11-15,1 11 16,-13-12-1,0 12-15,-12 13 16,0-1 0,0 0-16,-12 12 15,0 0 1,12 12-16,0 0 16,13 23-16,11 25 15,0-1 1,13 0-16,11 1 15,-60-60 1</inkml:trace>
      </inkml:traceGroup>
      <inkml:traceGroup>
        <inkml:annotationXML>
          <emma:emma xmlns:emma="http://www.w3.org/2003/04/emma" version="1.0">
            <emma:interpretation id="{19F0C5BD-32C0-4ECA-AB89-5B460137E196}" emma:medium="tactile" emma:mode="ink">
              <msink:context xmlns:msink="http://schemas.microsoft.com/ink/2010/main" type="line" rotatedBoundingBox="4463,13646 9981,16737 9147,18226 3629,15135">
                <msink:destinationLink direction="with" ref="{05946F13-D1F0-4B62-BBF0-836CBE221E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505DCC-66C8-4630-90F5-0F75ACF8E6F9}" emma:medium="tactile" emma:mode="ink">
                <msink:context xmlns:msink="http://schemas.microsoft.com/ink/2010/main" type="inkWord" rotatedBoundingBox="4463,13646 7300,15235 6466,16724 3629,15135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187512.2346">-917 18311 0,'0'0'0,"0"0"15,0-12 1,0 0-16,0 1 16,0-1-1,0 0-15,0 12 16,0 0-1,0 0-15,-12 35 16,-12 25-16,0 11 16,0 24-1,12 0 17,60 95-32,-12-119 15,-12-24-15,25 1 16,-49-48-1</inkml:trace>
          <inkml:trace contextRef="#ctx0" brushRef="#br1" timeOffset="188349.5642">-264 18109 0,'0'0'0,"0"0"16,25 12-1,23 24-15,12 11 16,25 48-1,-12-12-15,-25-11 16,-24-1 0,-12 24-16,-24 12 15,-24-1-15,-12-11 16,-1 12 0,49-107-16</inkml:trace>
          <inkml:trace contextRef="#ctx0" brushRef="#br1" timeOffset="189453.8323">305 20234 0,'0'0'16,"0"0"-1,0 0-15,12 0 16,36 0-1,37-12-15,12 12 16,-13 0-16,-11 0 16,-12 0-1,-13 0-15,-48 0 16</inkml:trace>
          <inkml:trace contextRef="#ctx0" brushRef="#br1" timeOffset="191669.3589">2543 20008 0,'0'0'16,"0"0"-16,12-12 16,12 0-1,0 1-15,0-1 16,0 0-16,-12 12 16,1 0-1,-13 0-15,0 12 16,-13 23-1,1 13-15,-12 11 16,0-11 0,0-1-16,12-11 15,0-1-15,0 1 16,12-12 0,12-1-16,0-11 15,0 0 1,12 0-16,24-12 15,25-12-15,-13 0 16,-60 12 0</inkml:trace>
          <inkml:trace contextRef="#ctx0" brushRef="#br1" timeOffset="192595.2375">3099 20115 0,'0'0'16,"0"0"-16,12-12 16,0 0-1,12-11-15,13-1 16,-1 0-16,-12 12 15,0 0 1,-12 12-16,0 0 16,1 24-1,-1 12-15,0-1 16,0 13 0,0 11-16,0 24 15,12 24-15,0 0 16,-12-24-1,1 12-15,-13-24 16,0 12 0,-13-12-16,-11 0 15,-12 1-15,0-13 16,-1-23 0,-11-13-16,0-11 15,-13-12 1,1-12-16,-1-23 15,13-13 1,24 1-16,12-13 16,24-23-16,24-12 15,0 0 1,13 12-16,-49 83 16</inkml:trace>
          <inkml:trace contextRef="#ctx0" brushRef="#br0" timeOffset="794452.4592">-784 18433 0,'0'0'15,"0"0"1,0 0-16,0 0 16,0 0-16,0 0 15,0 0 1,0 0-16,25-12 16,-1 0-1,12 1-15,0-1 16,13 0-16,-1 12 15,0 0 1,-11 0-16,-13 0 16,-12 0-1,0 12-15,0 0 16,-12-12 0,0 11-16,0 1 15,-24 24-15,-12-12 16,-1-1-1,1 1-15,12 0 16,0-12 0,12 0-16,0-1 15,12-11-15,0 0 16,0 0 0,24 0-16,12 12 15,12-12 1,1 0-16,-13 12 15,0 0 1,-11 0-16,-1 0 16,-12 0-16,0-1 15,0 1 1,-12 0-16,0 12 16,-12 0-1,0 11-15,-12 1 16,-13-1-1,-11 1-15,0-12 16,-13 0-16,25-13 16,0 1-1,11-12-15,25 0 16</inkml:trace>
        </inkml:traceGroup>
        <inkml:traceGroup>
          <inkml:annotationXML>
            <emma:emma xmlns:emma="http://www.w3.org/2003/04/emma" version="1.0">
              <emma:interpretation id="{B207025D-42DE-45E3-8C27-11A04ECC9C53}" emma:medium="tactile" emma:mode="ink">
                <msink:context xmlns:msink="http://schemas.microsoft.com/ink/2010/main" type="inkWord" rotatedBoundingBox="8912,16877 9676,17119 9498,17680 8734,17438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266403.281">5421 21978 0,'0'0'0,"0"0"15,0 0 1,0 0-16,0 0 15,0 0-15,0 0 16,0 0 0,-12 12-16,-12 12 15,0 47 1,0 12-16,24 12 16,12-12-1,12-24-15,12-11 16,0-13-16,13 1 15,-49-36 1</inkml:trace>
          <inkml:trace contextRef="#ctx0" brushRef="#br1" timeOffset="267014.3355">5796 22002 0,'0'0'15,"0"0"-15,24 12 16,13 23-16,23 36 16,-12 1-1,1 11-15,-13-12 16,-12-12 0,-24-11-16,0-13 15,-24 13 1,-24 35-16,48-83 15</inkml:trace>
        </inkml:traceGroup>
      </inkml:traceGroup>
    </inkml:traceGroup>
    <inkml:traceGroup>
      <inkml:annotationXML>
        <emma:emma xmlns:emma="http://www.w3.org/2003/04/emma" version="1.0">
          <emma:interpretation id="{70B7938F-5D90-47E3-88BF-508D10894579}" emma:medium="tactile" emma:mode="ink">
            <msink:context xmlns:msink="http://schemas.microsoft.com/ink/2010/main" type="paragraph" rotatedBoundingBox="2010,14113 9071,17612 8482,18801 1421,15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09BAFD-B3B2-4F34-BDF1-B5CC3FF79E70}" emma:medium="tactile" emma:mode="ink">
              <msink:context xmlns:msink="http://schemas.microsoft.com/ink/2010/main" type="line" rotatedBoundingBox="2010,14113 9071,17612 8482,18801 1421,15302">
                <msink:destinationLink direction="with" ref="{05946F13-D1F0-4B62-BBF0-836CBE221E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B183F4-DE60-4FD3-8A47-8CE6999C8396}" emma:medium="tactile" emma:mode="ink">
                <msink:context xmlns:msink="http://schemas.microsoft.com/ink/2010/main" type="inkWord" rotatedBoundingBox="1908,14318 3565,15139 3077,16123 1421,15302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185291.7981">-481 19913 0,'0'0'0,"0"0"16,0 0 0</inkml:trace>
          <inkml:trace contextRef="#ctx0" brushRef="#br1" timeOffset="183596.6233">-1292 19700 0,'0'0'0,"0"0"0,12-12 16,1 0 0,-1-12-16,0 0 15,-12-11 1,0 11-16,-12-11 16,-13-1-1,1 12-15,0 0 16,-12 13-16,-13 11 15,1 11 1,-37 37-16,-11 23 16,35-12-1,13 1-15,11-1 16,13 12 0,24-23-1,12-24 1,13-13-16,11-11 15,0-11-15,12-13 16,1 0 0,-1-12-16,-11 1 15,-1-13 1,0 1-16,0-1 16,-11 25-1,-13 11-15,0 0 16,-12 12-16,0 0 15,12 24 1,0 11-16,0 37 16,0 22-1,12-10-15,1-13 16,11 0-16,-36-71 16</inkml:trace>
          <inkml:trace contextRef="#ctx0" brushRef="#br1" timeOffset="184601.5858">-868 19723 0,'0'0'16,"0"0"-16</inkml:trace>
          <inkml:trace contextRef="#ctx0" brushRef="#br1" timeOffset="184434.503">-1074 20127 0,'0'0'15,"0"0"-15,12-12 16,12 0 0,1-12-16,-1 1 15,0 11 1,0 0-16,-12 12 15,-12 0 1,0 12-16,0 23 16,-12 13-16,0 11 15,0-11 1,0-1-16,0-11 16,0-1-1,12-11-15,0-12 16,12 0-16,0 0 15,0-12 1,12 0-16,24-12 16,-48 12-1</inkml:trace>
          <inkml:trace contextRef="#ctx0" brushRef="#br1" timeOffset="185114.1047">-747 20281 0,'0'0'0,"12"-12"16,24-11-16,12-13 16,1 0-1,-13 13-15,0 11 16,-11 0-16,-1 12 16,0 12-1,-12 11-15,12 13 16,0 23-1,1 13-15,-13 34 16,0-11 0,0 0-16,0-12 15,-12 0 1,0-11-16,0-13 16,-12-12-16,0-11 15,-12 0 1,-13-13-16,1-11 15,-12-12 1,-1-12-16,1-11 16,12-13-16,-1 12 15,13 1 1,12-13-16,12-23 16,24-13-1,-24 72-15</inkml:trace>
        </inkml:traceGroup>
        <inkml:traceGroup>
          <inkml:annotationXML>
            <emma:emma xmlns:emma="http://www.w3.org/2003/04/emma" version="1.0">
              <emma:interpretation id="{F0108FC0-CFEF-4323-B5F0-09E03367FE37}" emma:medium="tactile" emma:mode="ink">
                <msink:context xmlns:msink="http://schemas.microsoft.com/ink/2010/main" type="inkWord" rotatedBoundingBox="5728,16292 6469,16659 6111,17380 5371,17013"/>
              </emma:interpretation>
              <emma:one-of disjunction-type="recognition" id="oneOf1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246829.6262">2095 21622 0,'0'0'0,"0"0"16,0 0-16,0 0 15,0 0 1,0 0-16,0 0 15,0 0-15,0 0 16,0 0 0,-12 12-16,0 12 15,-12 11 1,-1 13-16,13-1 16,0 1-1,12-1-15,0-11 16,12-1-16,0 1 15,1 0 1,11-13-16,0 13 16,12-1-1,25 13-15,-61-48 16</inkml:trace>
          <inkml:trace contextRef="#ctx0" brushRef="#br1" timeOffset="247592.228">2651 21503 0,'0'0'0,"0"0"15,12 24 1,25 24-16,-1 11 15,0 12-15,1 0 16,-13-11 0,-12-13-16,-12 1 15,-12-13 1,-12 1-16,24-36 16</inkml:trace>
        </inkml:traceGroup>
        <inkml:traceGroup>
          <inkml:annotationXML>
            <emma:emma xmlns:emma="http://www.w3.org/2003/04/emma" version="1.0">
              <emma:interpretation id="{FD356105-2FAF-4602-80C1-B49D9C6CE53C}" emma:medium="tactile" emma:mode="ink">
                <msink:context xmlns:msink="http://schemas.microsoft.com/ink/2010/main" type="inkWord" rotatedBoundingBox="8329,17244 9071,17612 8689,18383 7946,18015"/>
              </emma:interpretation>
            </emma:emma>
          </inkml:annotationXML>
          <inkml:trace contextRef="#ctx0" brushRef="#br1" timeOffset="265506.4845">4841 22251 0,'0'0'15,"0"0"1,0 0-16,0 0 15,0 0-15,0 0 16,0 0 0,0 0-16,0 0 15,12 47 1,12 37-16,-12 34 16,-12 84-16,0-60 15,-12-47 1,0-12-16,12-23 15,-12-13 1,0-11-16,12-13 16,0 1-16,0-24 15,0 0 1,0 0-16,0 0 16,0-12-1,12-11-15,0-13 16,24-11-1,12-1-15,13 1 16,-1 23 0,1 12-16,-13 24 15,13 12-15,-25-1 16,-12 1 0,0 0-16,-11 0 15,-13-1-15,-13 1 16,-11 12-1,-24-1-15,-1-11 16,1-12 0,0 0-16,-1-12 15,13 0 1,12 0-16,0-12 16,12 0-16,12 12 15,0 0 1,0 0-16</inkml:trace>
        </inkml:traceGroup>
      </inkml:traceGroup>
    </inkml:traceGroup>
    <inkml:traceGroup>
      <inkml:annotationXML>
        <emma:emma xmlns:emma="http://www.w3.org/2003/04/emma" version="1.0">
          <emma:interpretation id="{BEA9038D-8B25-4ADA-A1DE-5106A4C1B458}" emma:medium="tactile" emma:mode="ink">
            <msink:context xmlns:msink="http://schemas.microsoft.com/ink/2010/main" type="paragraph" rotatedBoundingBox="2543,15997 6730,17836 6158,19140 1970,17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191735-7689-4251-8D91-20281B00FDCD}" emma:medium="tactile" emma:mode="ink">
              <msink:context xmlns:msink="http://schemas.microsoft.com/ink/2010/main" type="line" rotatedBoundingBox="2543,15997 6730,17836 6158,19140 1970,17302">
                <msink:destinationLink direction="with" ref="{05946F13-D1F0-4B62-BBF0-836CBE221E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D2CA99-0F25-4679-9878-4B32EBFB5876}" emma:medium="tactile" emma:mode="ink">
                <msink:context xmlns:msink="http://schemas.microsoft.com/ink/2010/main" type="inkWord" rotatedBoundingBox="2256,16651 2522,16767 2362,17132 2096,17016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242109.3492">-1231 21658 0,'0'0'15,"0"0"1,0 0-16,0 0 16,0 0-16,0 0 15,0 0 1,0 0-16,0 12 16,-12 23-1,0 13-15,0 11 16,-1-12-1,1 13-15,12-25 16,0 1 0,12 0-16,13-1 15,-1-11-15,0-12 16,12 11 0,13-11-16,-49-12 15</inkml:trace>
        </inkml:traceGroup>
        <inkml:traceGroup>
          <inkml:annotationXML>
            <emma:emma xmlns:emma="http://www.w3.org/2003/04/emma" version="1.0">
              <emma:interpretation id="{460C8CB1-83F1-4053-AB91-FAF0D77942AF}" emma:medium="tactile" emma:mode="ink">
                <msink:context xmlns:msink="http://schemas.microsoft.com/ink/2010/main" type="inkWord" rotatedBoundingBox="2608,16410 3163,16654 2947,17146 2392,16902"/>
              </emma:interpretation>
              <emma:one-of disjunction-type="recognition" id="oneOf18">
                <emma:interpretation id="interp42" emma:lang="" emma:confidence="0">
                  <emma:literal>3</emma:literal>
                </emma:interpretation>
                <emma:interpretation id="interp43" emma:lang="" emma:confidence="0">
                  <emma:literal>.</emma:literal>
                </emma:interpretation>
                <emma:interpretation id="interp44" emma:lang="" emma:confidence="0">
                  <emma:literal>,</emma:literal>
                </emma:interpretation>
                <emma:interpretation id="interp45" emma:lang="" emma:confidence="0">
                  <emma:literal>D</emma:literal>
                </emma:interpretation>
                <emma:interpretation id="interp46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795868.4445">-965 21637 0,'0'0'0,"0"0"16,0 0-1,0 0-15,0 0 16,0-12 0,0 12-16,0-12 15,12 1-15,0-1 16,0 0-1,12 0-15,1-12 16,-1 12 0,12 0-16,0 1 15,1 11-15,-1 0 16,0 0 0,-12 11-16,-12 1 15,1 12 1,-13-12-16,0 12 15,-13-1 1,1 13-16,0-12 16,0-1-16,0-11 15,0 0 1,12-12-16,0 0 16,0 0-1,0 0-15,0 0 16,12 0-16,0 0 15,24 0 1,13 0-16,-13 0 16,13 0-1,-13 12 1,0 12 0,-12 0-1,-12-1-15,-12-11 16,0 0-16,-12 12 15,-24-1 1,-24 25-16,-1-24 16,1-1-1,-1-11-15,1 0 16,-1 0 0,13-12-16,-1-12 15,49 12-15</inkml:trace>
        </inkml:traceGroup>
        <inkml:traceGroup>
          <inkml:annotationXML>
            <emma:emma xmlns:emma="http://www.w3.org/2003/04/emma" version="1.0">
              <emma:interpretation id="{74C749A0-F005-4CAD-A00C-987C55E45FA8}" emma:medium="tactile" emma:mode="ink">
                <msink:context xmlns:msink="http://schemas.microsoft.com/ink/2010/main" type="inkWord" rotatedBoundingBox="3187,16520 3480,16648 3297,17066 3004,16937"/>
              </emma:interpretation>
              <emma:one-of disjunction-type="recognition" id="oneOf1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242918.7845">-300 21527 0,'0'0'0,"0"0"16,0 0-16,0 0 16,12 12-1,12 12-15,25 11 16,-1 1 0,-12 11-16,-11 1 15,-13-1 1,-12 13-16,-24 11 15,-13 0-15,1 24 16,36-95 0</inkml:trace>
        </inkml:traceGroup>
        <inkml:traceGroup>
          <inkml:annotationXML>
            <emma:emma xmlns:emma="http://www.w3.org/2003/04/emma" version="1.0">
              <emma:interpretation id="{DAA23AF3-7A5D-445A-B8B1-01081F0788C3}" emma:medium="tactile" emma:mode="ink">
                <msink:context xmlns:msink="http://schemas.microsoft.com/ink/2010/main" type="inkWord" rotatedBoundingBox="4243,16744 6730,17836 6158,19140 3670,18048"/>
              </emma:interpretation>
              <emma:one-of disjunction-type="recognition" id="oneOf2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245803.7531">2397 23343 0,'0'0'15,"0"0"1,0 0-16,0 0 16,12-12-1,25-12 1,-1 0-16,0 1 15,-11 11 1,-1 0-16,0 0 16,-12 12-1,0 0-15,-12 0 16,0 0-16,0 0 16,0 0-1,0 12-15,-12 12 16,0-1-1,0 13-15,0 0 16,0-1 0,0 1-16,12-12 15,0-1-15,12 1 16,0 0 0,0-1-16,12 1 15,0-12 1,25 0-16,11-12 15,13 0-15,-13-12 16,1-12 0,-61 24-16</inkml:trace>
          <inkml:trace contextRef="#ctx0" brushRef="#br1" timeOffset="243530.119">281 22832 0,'0'0'16,"0"0"-16,0 0 15,0 0 1,0 0-16,0 0 16,12 0-16,24 0 15,12 12 1,13-12-16,24 0 16,-13 0-1,-11 0-15,-1 0 16,-24 0-16,1 12 15,-37-12 1</inkml:trace>
          <inkml:trace contextRef="#ctx0" brushRef="#br1" timeOffset="243765.1083">377 23141 0,'0'0'0,"0"0"16,0 0 0,0 0-16,13 0 15,35 0-15,37 0 16,-13 0 0,1 0-16,11 0 15,13-12 1,24 24-16,-121-12 15</inkml:trace>
          <inkml:trace contextRef="#ctx0" brushRef="#br1" timeOffset="244514.2937">1623 22132 0,'0'0'15,"0"0"-15,0 24 16,12 35 0,0 24-16,-12 1 15,13-1 1,-1 0-16,0-24 15,0-12-15,0 1 16,0-12 0,-12-13-16,0-11 15,0-12 1,0 0-16,0 0 16,0 0-1,24-12-15,13-11 16,-1-1-16,0 0 15,12 0 1,1 1-16,-1 11 16,1 12-1,-1 0-15,0 12 16,-11 11-16,-1 1 16,-24 0-1,0 11-15,-12 13 16,-24 11-1,-12-11-15,-13-13 16,1-11 0,-37-12-16,-12 0 15,13-24-15,23 0 16,13 0 0,12-12-16,11 13 15,13-1 1,12 0-16,0 12 15</inkml:trace>
          <inkml:trace contextRef="#ctx0" brushRef="#br1" timeOffset="245996.7986">2700 22939 0,'0'0'16,"0"0"-16,0 0 16,0 0-1,0 0-15</inkml:trace>
        </inkml:traceGroup>
      </inkml:traceGroup>
    </inkml:traceGroup>
  </inkml:traceGroup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1:01.29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803350-8E30-422C-8DE2-50BC0A0F77ED}" emma:medium="tactile" emma:mode="ink">
          <msink:context xmlns:msink="http://schemas.microsoft.com/ink/2010/main" type="writingRegion" rotatedBoundingBox="18498,9206 18012,11618 17117,11438 17603,9026">
            <msink:destinationLink direction="with" ref="{80360045-1D68-4BB6-83DA-3011FBEF5881}"/>
          </msink:context>
        </emma:interpretation>
      </emma:emma>
    </inkml:annotationXML>
    <inkml:traceGroup>
      <inkml:annotationXML>
        <emma:emma xmlns:emma="http://www.w3.org/2003/04/emma" version="1.0">
          <emma:interpretation id="{4E0DC4FA-0E1A-4AEF-819D-9B614AF23E0E}" emma:medium="tactile" emma:mode="ink">
            <msink:context xmlns:msink="http://schemas.microsoft.com/ink/2010/main" type="paragraph" rotatedBoundingBox="18498,9206 18012,11618 17117,11438 17603,9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9D59F8-811B-47D6-ABFB-0D1B8B18C5E1}" emma:medium="tactile" emma:mode="ink">
              <msink:context xmlns:msink="http://schemas.microsoft.com/ink/2010/main" type="line" rotatedBoundingBox="18498,9206 18012,11618 17117,11438 17603,9026"/>
            </emma:interpretation>
          </emma:emma>
        </inkml:annotationXML>
        <inkml:traceGroup>
          <inkml:annotationXML>
            <emma:emma xmlns:emma="http://www.w3.org/2003/04/emma" version="1.0">
              <emma:interpretation id="{3C350389-1B96-4365-8987-976575203E38}" emma:medium="tactile" emma:mode="ink">
                <msink:context xmlns:msink="http://schemas.microsoft.com/ink/2010/main" type="inkWord" rotatedBoundingBox="18498,9206 18335,10013 17440,9833 17603,90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14359 14241 0,'0'0'16,"0"0"-16,0 0 15,0 0 1,0 0-16,0 0 16,0 0-16,0 0 15,0 0 1,0 0-16,0 0 15,0 0 1,0 0-16,0 0 16,0-36-1,0 36-15,12 0 16,12-12 0,24 12-16,-11 0 15,11 0-15,-12 0 16,-12 0-1,1 0-15,-1 12 16,-12 12 0,-12-12-16,0 12 15,0-1-15,-12 13 16,0-12 0,0-1-16,-13 1 15,1-12 1,0 0-16,0 0 15,12 0-15,0 0 16,12-12 0,-12 0-16,12 0 15,0 0 1,12 11-16,12 1 16,12 0-1,0 0-15,1 0 16,-13 0-16,12 0 15,-12-1 1,-12 1-16,1 0 16,-13-12-1,0 0-15,0 0 16,0 12-16,-13 0 16,-11 0-1,-12 0-15,-25 11 16,13-11-1,0 0-15,11 0 16,1 0 0,12 0-16,0 0 15,12-12-15,0 11 16,12-11 0</inkml:trace>
          <inkml:trace contextRef="#ctx0" brushRef="#br0" timeOffset="394.2129">14794 14170 0,'0'0'15,"0"0"-15,0 0 16,12 12-1,12-1-15,0 25 16,13 12-16,-13-1 16,0 12-1,-12 1-15,-12-1 16,-12-12 0,-12 37-16,24-84 15</inkml:trace>
          <inkml:trace contextRef="#ctx0" brushRef="#br0" timeOffset="-1634.4664">14153 14371 0,'0'0'15,"0"0"-15,0 0 16,0 0-16,0 0 15,0 0 1,0 0-16,0 0 16,-12 12-16,0 0 15,-12 24 1,-13 11 0,13-11-1,0-1-15,12 1 16,0 0-1,12-1-15,12-11 16,12 12 0,36 23-16,1-12 15,60 36-15,-121-83 16</inkml:trace>
        </inkml:traceGroup>
        <inkml:traceGroup>
          <inkml:annotationXML>
            <emma:emma xmlns:emma="http://www.w3.org/2003/04/emma" version="1.0">
              <emma:interpretation id="{29F45CFA-0A4A-438F-A6F5-50B79201444B}" emma:medium="tactile" emma:mode="ink">
                <msink:context xmlns:msink="http://schemas.microsoft.com/ink/2010/main" type="inkWord" rotatedBoundingBox="18114,10923 17989,11542 17380,11420 17505,108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45.0174">13959 16092 0,'0'0'0,"0"0"15,0 0-15,0 0 16,0 0 0,0 0-16,13-12 15,-13 12-15,12 0 16,0 0-1,0 0-15,0-12 16,0 1 0,0 11-16,0 0 15,12 0 1,-12 0-16,1 0 16,-1 0-16,0 0 15,0 11 1,0 1-16,0 0 15,-12 0 1,0 0-16,0 12 16,0-13-16,0 1 15,0 0 1,0 0-16,0 0 16,-12 0-1,12 0-15,-12 0 16,12-12-1</inkml:trace>
          <inkml:trace contextRef="#ctx0" brushRef="#br0" timeOffset="2355.9783">14310 15867 0,'0'0'0,"0"0"16,0 0-1,12 12-15,25-1 16,-1 13-16,12 24 16,1 11-1,-13 0-15,-12 1 16,-12-13-1,-12 1-15,-24 23 16,-24 24-16,-1-24 16,13-12-1,36-59-15</inkml:trace>
          <inkml:trace contextRef="#ctx0" brushRef="#br0" timeOffset="25818.9494">14189 16223 0,'0'0'15,"0"0"1,0 0-16,0 0 16,0 0-1,0 0-15,0 0 16,0 0-16,0 0 16,0 0-1,0 0-15,0 0 16,0 0-1,0 12-15,-12-1 16,0 1-16,0 0 16,0 0-1,-12 0-15,-1 0 16,1 0 0,0-12-16,0 0 15,0 11 1,0-11-16,-1 0 15,13 0-15,12 0 16</inkml:trace>
          <inkml:trace contextRef="#ctx0" brushRef="#br0" timeOffset="24599.045">14201 16258 0,'0'0'0,"0"0"16,0 0-16,0 0 16,0 0-1,0 0-15,0 0 16,0 0-1,0 0-15,0 0 16,0 0-16,0 0 16,0 0-1,0 0-15,0 0 16,0 0 0,0 0-16,-12 12 15,0-12 1,0 12-16,-12 0 15,0 0-15,-1 0 16,1-12 0,0 11-16,24-11 15</inkml:trace>
          <inkml:trace contextRef="#ctx0" brushRef="#br0" timeOffset="26498.3294">14105 16329 0,'0'0'16,"0"0"-16,0 0 16,0 0-16,0 0 15,0 0 1,0 0-16,0 0 16,0 0-1,0 0-15,0 0 16,0 0-16,0 0 15,0 0 1,0 0-16,0 0 16,12 0-1,-12 0-15,121 0 16,-121 0 0</inkml:trace>
        </inkml:traceGroup>
        <inkml:traceGroup>
          <inkml:annotationXML>
            <emma:emma xmlns:emma="http://www.w3.org/2003/04/emma" version="1.0">
              <emma:interpretation id="{3EC44E2B-A0A6-4FA2-B4CD-D05327C61F53}" emma:medium="tactile" emma:mode="ink">
                <msink:context xmlns:msink="http://schemas.microsoft.com/ink/2010/main" type="inkWord" rotatedBoundingBox="17753,11358 17717,11539 17521,11500 17557,11318"/>
              </emma:interpretation>
              <emma:one-of disjunction-type="recognition" id="oneOf2"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 \</emma:literal>
                </emma:interpretation>
                <emma:interpretation id="interp4" emma:lang="" emma:confidence="0">
                  <emma:literal>, \</emma:literal>
                </emma:interpretation>
                <emma:interpretation id="interp5" emma:lang="" emma:confidence="0">
                  <emma:literal>;</emma:literal>
                </emma:interpretation>
                <emma:interpretation id="interp6" emma:lang="" emma:confidence="0">
                  <emma:literal>) \</emma:literal>
                </emma:interpretation>
              </emma:one-of>
            </emma:emma>
          </inkml:annotationXML>
          <inkml:trace contextRef="#ctx0" brushRef="#br0" timeOffset="27723.9621">14250 16365 0</inkml:trace>
          <inkml:trace contextRef="#ctx0" brushRef="#br0" timeOffset="27754.9087">14250 16365 0</inkml:trace>
          <inkml:trace contextRef="#ctx0" brushRef="#br0" timeOffset="27950.112">14201 16413 0,'0'0'16,"0"0"-16,0 0 15,0 0 1,-12 11-16,12-11 16,-12 12-1,0 0-15,-12 0 16,-12 0-1,-1 12-15,1-13 16,36-11 0</inkml:trace>
        </inkml:traceGroup>
        <inkml:traceGroup>
          <inkml:annotationXML>
            <emma:emma xmlns:emma="http://www.w3.org/2003/04/emma" version="1.0">
              <emma:interpretation id="{3A22BAB7-6267-48AA-95F1-1CC620B1FF6E}" emma:medium="tactile" emma:mode="ink">
                <msink:context xmlns:msink="http://schemas.microsoft.com/ink/2010/main" type="inkWord" rotatedBoundingBox="17692,11417 17665,11548 17545,11524 17571,1139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690.0334">14201 16424 0,'0'0'31,"0"0"-31,0 0 16,0 12-16,-12 0 15,0 0 1,0 0-16,0 0 16,-12 0-1,0-1-15,-1 1 16,13-12-1,0 12-15,12-12 16</inkml:trace>
        </inkml:traceGroup>
      </inkml:traceGroup>
    </inkml:traceGroup>
  </inkml:traceGroup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08.0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1DBA7D-0D9F-4C8B-A1B4-79A5002BE549}" emma:medium="tactile" emma:mode="ink">
          <msink:context xmlns:msink="http://schemas.microsoft.com/ink/2010/main" type="writingRegion" rotatedBoundingBox="2003,17113 3176,17113 3176,18727 2003,18727">
            <msink:destinationLink direction="with" ref="{05946F13-D1F0-4B62-BBF0-836CBE221EC8}"/>
          </msink:context>
        </emma:interpretation>
      </emma:emma>
    </inkml:annotationXML>
    <inkml:traceGroup>
      <inkml:annotationXML>
        <emma:emma xmlns:emma="http://www.w3.org/2003/04/emma" version="1.0">
          <emma:interpretation id="{482CE79A-CFED-49F1-84D5-FC72CC9067C2}" emma:medium="tactile" emma:mode="ink">
            <msink:context xmlns:msink="http://schemas.microsoft.com/ink/2010/main" type="paragraph" rotatedBoundingBox="2003,17113 3176,17113 3176,18727 2003,18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3ECD3-0E82-4D16-9898-3D811B6A2818}" emma:medium="tactile" emma:mode="ink">
              <msink:context xmlns:msink="http://schemas.microsoft.com/ink/2010/main" type="line" rotatedBoundingBox="2003,17113 3176,17113 3176,18727 2003,18727"/>
            </emma:interpretation>
          </emma:emma>
        </inkml:annotationXML>
        <inkml:traceGroup>
          <inkml:annotationXML>
            <emma:emma xmlns:emma="http://www.w3.org/2003/04/emma" version="1.0">
              <emma:interpretation id="{FBDE368C-B088-426D-B8FD-C5C64AC29CE9}" emma:medium="tactile" emma:mode="ink">
                <msink:context xmlns:msink="http://schemas.microsoft.com/ink/2010/main" type="inkWord" rotatedBoundingBox="2003,17113 3176,17113 3176,18727 2003,18727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£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-6189 1400 0,'0'0'16,"0"0"-16,0 0 16,12-12-1,0 1-15,12-1 16,12 0-16,1 0 15,-13 0 1,0 0-16,-12 12 16,0 0-1,0 0-15,0 12 16,-12 12 0,0 0-16,-12 11 15,0 13-15,-12-1 16,12-11-1,0-1-15,12 1 16,0-12 0,0-1-16,0 1 15,12 0 1,0-12-16,24 11 16,13-11-16,-1-12 15,13 0 1,-13-12-16,0 1 15,-11-13 1,11 0 0,-48 24-1</inkml:trace>
          <inkml:trace contextRef="#ctx0" brushRef="#br0" timeOffset="218.5188">-5875 1080 0,'0'0'16,"0"0"-1,0 0 1</inkml:trace>
          <inkml:trace contextRef="#ctx0" brushRef="#br0" timeOffset="-1281.1398">-6782 142 0,'0'0'0,"0"0"0,0 0 15,0 0-15,0 0 16,0 0 0,0 0-16,12 24 15,0 36 1,0 34-16,0 1 15,-12 12 1,0 24-16,0-13 16,0-23-16,0-35 15,0-13 1,0-11-16,0-24 16,0-1-1,0-11-15,0 0 16,0 0-16,13-35 15,11-13 1,24-11-16,13 12 16,11-1-1,1 24-15,-13 24 16,-11 0 0,11 24-16,-24 0 15,1 11-15,-13-11 16,-12 12-1,-12-12-15,-12 11 16,-12 1 0,-37-1-16,-36 1 15,1 0 1,23-25-16,13 1 16,-1 0-16,1-12 15,11 0 1,13-12-16,24 0 15,0 1 1,12 11-16</inkml:trace>
        </inkml:traceGroup>
      </inkml:traceGroup>
    </inkml:traceGroup>
  </inkml:traceGroup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0:40.0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5135F6-9482-45CE-9FA1-069BAC62E734}" emma:medium="tactile" emma:mode="ink">
          <msink:context xmlns:msink="http://schemas.microsoft.com/ink/2010/main" type="writingRegion" rotatedBoundingBox="13330,10070 12212,14715 10831,14382 11949,9737">
            <msink:destinationLink direction="with" ref="{F83EDCE5-0A15-4BAE-A3E2-E4A63CDE0147}"/>
            <msink:destinationLink direction="with" ref="{F57D8629-DC89-4885-9382-D3A907FFF029}"/>
          </msink:context>
        </emma:interpretation>
      </emma:emma>
    </inkml:annotationXML>
    <inkml:traceGroup>
      <inkml:annotationXML>
        <emma:emma xmlns:emma="http://www.w3.org/2003/04/emma" version="1.0">
          <emma:interpretation id="{04FF210F-0F4F-416C-AF55-2C6F632E54AA}" emma:medium="tactile" emma:mode="ink">
            <msink:context xmlns:msink="http://schemas.microsoft.com/ink/2010/main" type="paragraph" rotatedBoundingBox="13330,10070 12212,14715 10831,14382 11949,9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2C242C-7477-4C10-8750-43F8A80AFB39}" emma:medium="tactile" emma:mode="ink">
              <msink:context xmlns:msink="http://schemas.microsoft.com/ink/2010/main" type="line" rotatedBoundingBox="13330,10070 12212,14715 10831,14382 11949,9737"/>
            </emma:interpretation>
          </emma:emma>
        </inkml:annotationXML>
        <inkml:traceGroup>
          <inkml:annotationXML>
            <emma:emma xmlns:emma="http://www.w3.org/2003/04/emma" version="1.0">
              <emma:interpretation id="{BAD8391C-0872-4121-AA7C-27112F965E2A}" emma:medium="tactile" emma:mode="ink">
                <msink:context xmlns:msink="http://schemas.microsoft.com/ink/2010/main" type="inkWord" rotatedBoundingBox="13330,10070 12792,12307 11411,11974 11949,9737"/>
              </emma:interpretation>
            </emma:emma>
          </inkml:annotationXML>
          <inkml:trace contextRef="#ctx0" brushRef="#br0">3523-5649 0,'0'0'16,"0"0"-16,0 0 16,0 0-16,0 0 15,0 12 1,0-12-16</inkml:trace>
          <inkml:trace contextRef="#ctx0" brushRef="#br0" timeOffset="837.9467">3172-5174 0,'0'0'0,"0"0"16,0 0-1,0 0-15,0 0 16,0 0 0,0 0-16,0 0 15,-12-12 1,0-11-16,12-13 16,0 0-16,12 1 15,0 11 1,1 0-16,-1 12 15,0 12 1,0 0-16,0 12 16,0 24-1,-12 11-15,0 13 16,-12 11-16,0-12 16,0-11-1,0-1-15,0-11 16,12-24-1,0-1-15,0-11 16,0 0-16,0 0 16,0-11-1,0-25-15,12-35 16,24-36 0,24 0-16,-11 24 15,-13 24-15,-12 23 16,-12 12-1,0 13-15,1-1 16,-13 12 0,0 0-16,0 0 15,-13 12 1,-11 35-16,-12 36 16,0-12-1,12-11-15,11-1 16,1-12-16,12 1 15,12-1 1,1-23-16,11 12 16,24-13-1,0-11-15,1-12 16,23 0-16,-72 0 16</inkml:trace>
          <inkml:trace contextRef="#ctx0" brushRef="#br0" timeOffset="1322.4414">3572-5103 0,'0'0'15,"0"0"1,12 36 0,0 23-1,0 1-15,0-13 16,0-11-16,-12-13 15,0-11 1,0-12-16,0 0 16,0 0-1,12-12-15,0-11 16,0-13 0,0 12-16,1 1 15,-1-1-15,0 12 16,0 12-1,12 12-15,12 23 16,13 25 0,-1 11-16,0 12 15,-11-24-15,-37-59 16</inkml:trace>
          <inkml:trace contextRef="#ctx0" brushRef="#br0" timeOffset="-1389.6815">3064-6906 0,'0'0'0,"0"0"16,0 0-16,0 0 15,0 0 1,0 0-16,0 0 15,0 0 1,0 0-16,0-12 16,0-12-16,0 0 15,12 1 1,0-1-16,0 0 16,12 0-1,-12 12-15,12 1 16,1 11-1,-1 11-15,0 1 16,-12 12-16,0 24 16,-12-1-1,-12 12-15,0 13 16,-12 11 0,0-12-16,-1-12 15,13-23 1,0-13-16,0-11 15,12 0-15,0-12 16,0 0 0,0 0-16,0-12 15,12-11 1,0-1-16,12-24 16,13-11-16,11-12 15,1-12 1,-13 12-16,12-12 15,-12 23 1,-11 25-16,-1-1 16,-12 24-1,0 0-15,-12 12 16,0 0-16,0 0 16,0 0-1,-12 12-15,0 24 16,0-1-1,0 13-15,0-13 16,12 13 0,0-13-16,12 1 15,12 0-15,12-13 16,0 1 0,25 0-16,36 11 15,-97-35 1</inkml:trace>
          <inkml:trace contextRef="#ctx0" brushRef="#br0" timeOffset="-719.6265">3753-6835 0,'0'0'0,"0"0"16,0 0-16,0 0 15,0 0 1,12-12-16,12-12 16,1 12-1,11-11-15,0 11 16,-12 12 0,13 0-16,-25 0 15,12 12-15,-12-1 16,-12 1-1,0 0-15,-12 12 16,0-12 0,-12 12-16,11-13 15,13 1 1,0-12-16,0 0 16,13 12-16,11 0 15,0 0 1,0 0-16,0 0 15,1 11 1,-13-11-16,0 12 16,0 0-1,-12-1-15,-12 13 16,-12 0-16,-13-1 16,-11 1-1,12-12-15,-1-1 16,1-11-1,0 0-15,12 0 16,24-12-16</inkml:trace>
          <inkml:trace contextRef="#ctx0" brushRef="#br0" timeOffset="-353.4774">3463-6277 0,'0'0'16,"0"0"-16,0 0 15,0 0 1</inkml:trace>
          <inkml:trace contextRef="#ctx0" brushRef="#br0" timeOffset="-177.2489">3402-6028 0,'0'0'16,"0"0"-16,0 0 15,0 12-15,0-12 16</inkml:trace>
        </inkml:traceGroup>
        <inkml:traceGroup>
          <inkml:annotationXML>
            <emma:emma xmlns:emma="http://www.w3.org/2003/04/emma" version="1.0">
              <emma:interpretation id="{3E70D856-FBB3-4FD0-AEBD-A2036FBCEE54}" emma:medium="tactile" emma:mode="ink">
                <msink:context xmlns:msink="http://schemas.microsoft.com/ink/2010/main" type="inkWord" rotatedBoundingBox="12443,12747 11983,14659 10864,14390 11324,124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77442.333">2459-2741 0,'0'0'16,"0"0"-16,12-12 15,0 0 1,0-12-16,0-11 15,0-13 1,-12-11-16,0 12 16,-12 11-16,0 12 15,-12 12 1,0 0-16,-13 12 16,-11 24-1,0 12-15,-1-1 16,13 1-1,12 11-15,12-11 16,12 0-16,12-1 16,0-11-1,12-12-15,0 0 16,1 0 0,11-12-16,-12 0 15,0 0-15,0-12 16,1 0-1,-1-12-15,-12 0 16,0 1 0,0-1-16,0 0 15,0 12 1,-12 0-16,0 12 16,0 0-16,0 0 15,0 0 1,12 12-16,0 0 15,1 24 1,11 23-16,12 12 16,12 12-16,-48-83 15</inkml:trace>
          <inkml:trace contextRef="#ctx0" brushRef="#br0" timeOffset="-476024.2307">3148-3073 0,'0'0'16,"0"0"-16,0 0 15</inkml:trace>
          <inkml:trace contextRef="#ctx0" brushRef="#br0" timeOffset="-476201.7108">2761-2670 0,'0'0'0,"0"0"16,0 0-1,24-12-15,1 0 16,11 0-16,-12 12 16,0-11-1,0 11-15,-11 0 16,-1 0 0,0 0-16,-12 0 15,0 0 1,0 11-16,-12 13 15,0 0-15,-13 23 16,1-11 0,12 0-16,0-13 15,0 1 1,12 0-16,0 0 16,12-1-16,12 1 15,12 0 1,1-12-16,11-1 15,1-11 1,11 0-16,0 0 16,-60 0-16</inkml:trace>
          <inkml:trace contextRef="#ctx0" brushRef="#br0" timeOffset="-468484.4439">3027-4367 0,'0'0'16,"0"0"-1,12 12-15,25 35 16,-1 13-16,12 23 16,-11 0-1,-13 0-15,-12 12 16,-24 12-1,12-107-15</inkml:trace>
          <inkml:trace contextRef="#ctx0" brushRef="#br0" timeOffset="-469089.0411">2519-4201 0,'0'0'0,"0"0"0,0 0 15,0 0-15,0 0 16,0 0-1,0 0-15,-12 24 16,-12 0 0,-12 23-16,-1 12 15,13-11-15,12-1 16,0 1 0,12-1-16,12 13 15,0-13 1,12 1-16,1-13 15,11-11 1,0 0-16,-36-24 16</inkml:trace>
        </inkml:traceGroup>
      </inkml:traceGroup>
    </inkml:traceGroup>
  </inkml:traceGroup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39.87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C81524-3289-4F75-821A-37C4DC9BF822}" emma:medium="tactile" emma:mode="ink">
          <msink:context xmlns:msink="http://schemas.microsoft.com/ink/2010/main" type="writingRegion" rotatedBoundingBox="9572,13148 11976,17768 10781,18389 8377,13770"/>
        </emma:interpretation>
      </emma:emma>
    </inkml:annotationXML>
    <inkml:traceGroup>
      <inkml:annotationXML>
        <emma:emma xmlns:emma="http://www.w3.org/2003/04/emma" version="1.0">
          <emma:interpretation id="{FA6A6234-A5B2-48DE-86B3-037C414EF2B6}" emma:medium="tactile" emma:mode="ink">
            <msink:context xmlns:msink="http://schemas.microsoft.com/ink/2010/main" type="paragraph" rotatedBoundingBox="9572,13148 11976,17768 10781,18389 8377,13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A4674-97DC-4836-BF5D-05F58ADDE151}" emma:medium="tactile" emma:mode="ink">
              <msink:context xmlns:msink="http://schemas.microsoft.com/ink/2010/main" type="line" rotatedBoundingBox="9572,13148 11976,17768 10781,18389 8377,13770"/>
            </emma:interpretation>
          </emma:emma>
        </inkml:annotationXML>
        <inkml:traceGroup>
          <inkml:annotationXML>
            <emma:emma xmlns:emma="http://www.w3.org/2003/04/emma" version="1.0">
              <emma:interpretation id="{9B90F002-12CA-4391-835D-E2A6ADCE18E9}" emma:medium="tactile" emma:mode="ink">
                <msink:context xmlns:msink="http://schemas.microsoft.com/ink/2010/main" type="inkWord" rotatedBoundingBox="9572,13148 10041,14049 9058,14560 8590,13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2592 760 0,'0'0'0,"0"0"16,0 0 0,0 0-16,0 0 15,0 0 1,0 0-16,0 0 15,0 0-15,12-12 16,12 0 0,0 0-16,1 0 15,-1 12 1,-12 0-16,-12 0 16,0 0-16,0 0 15,0 0 1,0 12-16,-12 0 15,0 0 1,0 11-16,-1 1 16,1 0-1,0 0-15,12-13 16,12 13-16,0-12 16,13 0-1,11 0-15,12 0 16,1-12-1,-13 0-15,0 0 16,1-12 0,-37 12-16</inkml:trace>
          <inkml:trace contextRef="#ctx0" brushRef="#br0" timeOffset="4134.1081">2544 1258 0,'0'0'16,"0"0"-1,0 0-15,0 0 16,0 0-16,0 0 16,0 0-1,0 0-15,0 12 16,-13 12 0,1 23-16,0 12 15,12-11 16,12 11-31,13-11 16,-1-13-16,12-11 16,-36-24-1</inkml:trace>
        </inkml:traceGroup>
        <inkml:traceGroup>
          <inkml:annotationXML>
            <emma:emma xmlns:emma="http://www.w3.org/2003/04/emma" version="1.0">
              <emma:interpretation id="{E8955192-AA6F-4CE1-93D3-A61E534B7486}" emma:medium="tactile" emma:mode="ink">
                <msink:context xmlns:msink="http://schemas.microsoft.com/ink/2010/main" type="inkWord" rotatedBoundingBox="10129,14626 10732,15785 9704,16320 9101,15161"/>
              </emma:interpretation>
            </emma:emma>
          </inkml:annotationXML>
          <inkml:trace contextRef="#ctx0" brushRef="#br0" timeOffset="5128.0589">3003 1258 0,'0'0'0,"0"0"16,0 0 0,0 0-16,0 0 15,0 0-15,0 0 16,0 0 0,12 12-16,0 0 15,0 11 1,13 13-16,-1 23 15,-12-11 1,0-1-16,-12 1 16,0-48-16</inkml:trace>
          <inkml:trace contextRef="#ctx0" brushRef="#br0" timeOffset="7597.1604">3076 1305 0,'0'0'15,"0"0"-15,0 0 16,0 0-16,0 0 15,0 0 1,0 0-16,0 0 16,0 0-1,0 0-15,0 0 16,0 0-16,0 0 16,0 0-1,0 0-15,0 0 16,0 0-1,0 12-15,0 0 16,0 12 0,0 0-16,0-1 15,0 13-15,-12 0 16,0-13 0,-13 13-16,1-1 15,12-11 1,-12 0-16,-12 12 15,36-36-15</inkml:trace>
          <inkml:trace contextRef="#ctx0" brushRef="#br0" timeOffset="-2224.8884">1987 641 0,'0'0'0,"0"0"15,0 0 1,0 0-16,12-12 15,0 0 1,0 0-16,1 0 16,-1-11-1,0-1-15,-12 0 16,0-11-16,-12 11 16,-13 0-1,1 0-15,0 24 16,-36 12-1,-1 12-15,13 0 16,-1 11 0,25-11-16,12 0 15,0 0-15,12-1 16,12 1 0,12 0-16,0-12 15,13-1 1,11-11-16,0 0 15,1-11-15,-13-1 16,0-12 0,1 0-16,-13 1 15,0 11 1,-12 0-16,0 0 16,0 12-16,-12 0 15,12 0 1,1 12-16,11 12 15,0 23 1,12 0-16,1 1 16,-1-1-1,24 25-15,-60-72 16</inkml:trace>
        </inkml:traceGroup>
        <inkml:traceGroup>
          <inkml:annotationXML>
            <emma:emma xmlns:emma="http://www.w3.org/2003/04/emma" version="1.0">
              <emma:interpretation id="{B4377297-9600-43FC-98DC-177B5B0E1518}" emma:medium="tactile" emma:mode="ink">
                <msink:context xmlns:msink="http://schemas.microsoft.com/ink/2010/main" type="inkWord" rotatedBoundingBox="10974,16532 12122,17033 11658,18100 10509,17600">
                  <msink:destinationLink direction="with" ref="{F6815258-EA37-4D7F-B366-C462402ACB8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2197.5324">270-3572 0,'0'0'0,"0"0"16,0 0 0,0 0-16,0 12 15,-12 0-15,-13 12 16,1 11 0,-36 36-16,-13 24 15,13 12 1,11-12-16,25-24 15,24-11-15,24-1 16,13 0 0,11-11-16,0-13 15,13-11 1,11 0-16,25 0 16,-97-24-1</inkml:trace>
          <inkml:trace contextRef="#ctx0" brushRef="#br0" timeOffset="-64261.6019">1068-2219 0,'0'0'0,"0"0"15,12 12 1,-12-12-16</inkml:trace>
          <inkml:trace contextRef="#ctx0" brushRef="#br0" timeOffset="-64488.4218">802-1697 0,'0'0'15,"0"0"-15,0 0 16,0 0 0,12-12-16,24 0 15,0-11 1,13-1-16,-13 0 16,0 12-16,1 0 15,-13 12 1,-12 0-16,0 0 15,0 12 1,12 12-16,-12 12 16,1 11-16,-1 36 15,0 24 1,0 0-16,0-12 16,0-12-1,-12-12-15,0 12 16,0-12-16,0 0 15,-12-23 1,-12-1-16,-13-11 16,-11 0-1,0-13-15,-1-11 16,1-12 0,12-12-16,-13-11 15,1-25-15,12 1 16,11-1-1,13 1-15,12-1 16,12-11 0,1-12-16,-13 71 15</inkml:trace>
          <inkml:trace contextRef="#ctx0" brushRef="#br0" timeOffset="1662.7612">2314-368 0,'0'0'16,"0"0"-16,0 0 16,24 12-1,12 12-15,0 0 16,25 35-1,-13-12-15,-11 1 16,-1-1 0,-24 1-16,-12-1 15,-12 13-15,-24 34 16,36-94 0</inkml:trace>
        </inkml:traceGroup>
      </inkml:traceGroup>
    </inkml:traceGroup>
  </inkml:traceGroup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2:56.5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AB3496-F30D-4C33-840C-D8A2FDF410F4}" emma:medium="tactile" emma:mode="ink">
          <msink:context xmlns:msink="http://schemas.microsoft.com/ink/2010/main" type="writingRegion" rotatedBoundingBox="11126,15952 11851,15167 12321,15602 11596,16387"/>
        </emma:interpretation>
      </emma:emma>
    </inkml:annotationXML>
    <inkml:traceGroup>
      <inkml:annotationXML>
        <emma:emma xmlns:emma="http://www.w3.org/2003/04/emma" version="1.0">
          <emma:interpretation id="{AF9671A1-2C87-4E43-8182-97D3D53717B0}" emma:medium="tactile" emma:mode="ink">
            <msink:context xmlns:msink="http://schemas.microsoft.com/ink/2010/main" type="paragraph" rotatedBoundingBox="11126,15952 11851,15167 12321,15602 11596,16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E85004-FBE5-4DA9-892D-F0E40B4EE6BA}" emma:medium="tactile" emma:mode="ink">
              <msink:context xmlns:msink="http://schemas.microsoft.com/ink/2010/main" type="line" rotatedBoundingBox="11126,15952 11851,15167 12321,15602 11596,16387"/>
            </emma:interpretation>
          </emma:emma>
        </inkml:annotationXML>
        <inkml:traceGroup>
          <inkml:annotationXML>
            <emma:emma xmlns:emma="http://www.w3.org/2003/04/emma" version="1.0">
              <emma:interpretation id="{A5EC1D91-2995-4965-9333-FCFF0DBACB85}" emma:medium="tactile" emma:mode="ink">
                <msink:context xmlns:msink="http://schemas.microsoft.com/ink/2010/main" type="inkWord" rotatedBoundingBox="11126,15952 11851,15167 12321,15602 11596,16387"/>
              </emma:interpretation>
            </emma:emma>
          </inkml:annotationXML>
          <inkml:trace contextRef="#ctx0" brushRef="#br0">3209-1638 0,'0'0'0,"0"0"16,0 0 0,0 0-16,12 12 15,0 0 1,0 12-16,12 23 15,0-11-15,-11 11 16,-1 1 0,-12-1-16,-12 1 15,-13-13 1,25-35-16</inkml:trace>
          <inkml:trace contextRef="#ctx0" brushRef="#br0" timeOffset="-806.7925">2906-1614 0,'0'0'16,"0"0"-16,0 0 15,0 0 1,0 0-16,-12 0 15,-12 12 1,0 0-16,0 0 16,12 12-16,-13-1 15,13 13 1,0 11-16,12-11 16,12 0-1,13-13 1,35 13-1,-60-36 1</inkml:trace>
          <inkml:trace contextRef="#ctx0" brushRef="#br0" timeOffset="-2632.3096">2640-914 0,'0'0'16,"0"0"-16,0-12 15,12 1 1,0-1-16,1-12 15,-1-12-15,0 1 16,-12-1 0,0 1-16,0 11 15,-12 0 1,0 0-16,-1 13 16,1 11-16,-12 0 15,-12 11 1,0 13-16,-1 12 15,1 11 1,12-11-16,12-1 16,12 13-1,0-1-15,12-23 16,0 0-16,0-12 16,0-12-1,12 0-15,13-12 16,-1-12-1,0-12-15,0 1 16,1-13-16,-13 13 16,-12-1-1,0 12-15,0 13 16,-12-1 0,0 12-16,0 0 15,0 0 1,0 12-16,0 23 15,0 36-15,12 1 16,13 11 0,23 0-16,0-24 15,-48-59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17:48.89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2AA881-FD37-4492-BA69-4B97AF3BA130}" emma:medium="tactile" emma:mode="ink">
          <msink:context xmlns:msink="http://schemas.microsoft.com/ink/2010/main" type="inkDrawing" rotatedBoundingBox="17380,1962 33612,2249 33607,2523 17375,2235" semanticType="underline" shapeName="Other">
            <msink:sourceLink direction="with" ref="{177EF878-5FD2-455E-B2F6-9FF8A565A92F}"/>
            <msink:sourceLink direction="with" ref="{E7C4DB35-F554-44D2-B777-2ECC8C8135F2}"/>
            <msink:sourceLink direction="with" ref="{4B6E7D6A-1EAD-459B-B0F8-CABD43B46DAA}"/>
            <msink:sourceLink direction="with" ref="{8D17326D-E496-4A29-9679-FA2AA1036E41}"/>
          </msink:context>
        </emma:interpretation>
      </emma:emma>
    </inkml:annotationXML>
    <inkml:trace contextRef="#ctx0" brushRef="#br0">0 158 0,'0'0'0,"0"0"0,12 0 16,11 0-16,24 0 16,0 0-1,0-12-15,24 1 16,23-1-1,24 12-15,-12 0 16,-12 0-16,24-11 16,35 11-1,0 0-15,-23 0 16,11 0 0,48 0-16,-24 0 15,23-12 1,60 12-16,-36-11 15,47-1-15,-47 0 16,47 12 0,12-11-16,0 11 15,23-12 1,-11 1-16,23-1 16,-11 1-1,11-1-15,-11 12 16,-13 0-16,48 0 15,-47 0 1,47 12-16,-83-12 16,83 11-1,-47 1-15,35-1 16,-24-11-16,36 23 16,-59-23-1,47 24-15,-24-13 16,13 12-1,11-11-15,-35-1 16,46 12 0,-70-11-16,95 11 15,-119-23-15,95 12 16,-106-1 0,106 12-16,-94-23 15,82 12 1,-106-12-16,70 11 15,-58 1-15,12 0 16,11-1 0,-58 1-16,46-1 15,-35-11 1,-35 12-16,47-1 16,-47 1-1,-23-1-15,11 1 16,0 0-16,-35-12 15,-12 0 1,-36 0-16,13 0 16,-12 0-1,-24 0-15,0 0 16,-12 11-16,-35-11 16</inkml:trace>
  </inkml:traceGroup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33:17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211A8-5CEA-4A2C-A7D8-A1E8021355D2}" emma:medium="tactile" emma:mode="ink">
          <msink:context xmlns:msink="http://schemas.microsoft.com/ink/2010/main" type="writingRegion" rotatedBoundingBox="9103,18098 11996,18098 11996,18882 9103,18882"/>
        </emma:interpretation>
      </emma:emma>
    </inkml:annotationXML>
    <inkml:traceGroup>
      <inkml:annotationXML>
        <emma:emma xmlns:emma="http://www.w3.org/2003/04/emma" version="1.0">
          <emma:interpretation id="{FFC381CE-6E32-42A8-8A28-BC98CFBE682D}" emma:medium="tactile" emma:mode="ink">
            <msink:context xmlns:msink="http://schemas.microsoft.com/ink/2010/main" type="paragraph" rotatedBoundingBox="9103,18098 11996,18098 11996,18882 9103,18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9A2A92-0327-415F-8D5A-05B59242E797}" emma:medium="tactile" emma:mode="ink">
              <msink:context xmlns:msink="http://schemas.microsoft.com/ink/2010/main" type="line" rotatedBoundingBox="9103,18098 11996,18098 11996,18882 9103,18882"/>
            </emma:interpretation>
          </emma:emma>
        </inkml:annotationXML>
        <inkml:traceGroup>
          <inkml:annotationXML>
            <emma:emma xmlns:emma="http://www.w3.org/2003/04/emma" version="1.0">
              <emma:interpretation id="{58AC9B7A-BE54-4029-9D7A-4D1012C4D8C0}" emma:medium="tactile" emma:mode="ink">
                <msink:context xmlns:msink="http://schemas.microsoft.com/ink/2010/main" type="inkWord" rotatedBoundingBox="9103,18098 9151,18098 9151,18609 9103,18609"/>
              </emma:interpretation>
            </emma:emma>
          </inkml:annotationXML>
          <inkml:trace contextRef="#ctx0" brushRef="#br0">1441 4759 0,'0'0'16,"0"0"-16,0 0 15,0 0-15,0 0 16,12 0-1,12 0-15,12 0 16,13 0 0,11 12-16,13 0 15,11 0 1,1-12-16,-24 0 16,-1 0-16,-60 0 15</inkml:trace>
        </inkml:traceGroup>
        <inkml:traceGroup>
          <inkml:annotationXML>
            <emma:emma xmlns:emma="http://www.w3.org/2003/04/emma" version="1.0">
              <emma:interpretation id="{013E0065-7589-4B48-8890-8A3B2CB2D971}" emma:medium="tactile" emma:mode="ink">
                <msink:context xmlns:msink="http://schemas.microsoft.com/ink/2010/main" type="inkWord" rotatedBoundingBox="10953,18229 11996,18229 11996,18882 10953,18882"/>
              </emma:interpretation>
            </emma:emma>
          </inkml:annotationXML>
          <inkml:trace contextRef="#ctx0" brushRef="#br0" timeOffset="29808.1765">6351 4961 0,'0'0'0,"0"0"15,0 0-15,0 0 16,0 0 0</inkml:trace>
          <inkml:trace contextRef="#ctx0" brushRef="#br0" timeOffset="-38931.0572">3872 131 0,'0'0'16,"0"0"-16,12 0 15,24 12-15,37 12 16,11 23 0,-11 12-16,0 13 15,-13 11 1,-24 0-16,-24-12 15,-24 0-15,-24-12 16,-24 1 0,60-60-16</inkml:trace>
          <inkml:trace contextRef="#ctx0" brushRef="#br0" timeOffset="-38007.4768">4791 1840 0,'0'0'0,"0"0"16,0 0-16,0 0 15,0 0 1,0 0-16,0 0 16,0 0-1</inkml:trace>
          <inkml:trace contextRef="#ctx0" brushRef="#br0" timeOffset="22751.7498">5989 4011 0,'0'0'0,"0"0"15,0 0 1,0 0-16,0 0 16,0 0-16,0 0 15</inkml:trace>
          <inkml:trace contextRef="#ctx0" brushRef="#br0" timeOffset="25246.8852">5626 5340 0,'0'0'0,"0"0"16,0 0-16,0 0 15,0-11 1,0-1-16,0 0 16,0 0-1,0 0-15,-12 0 16,-1 0-1,1 12-15,-24 12 16,-12 0-16,-1 12 16,1 0-1,12-1-15,11 13 16,1-12 0,24-1-16,0 1 15,12-12-15,0 0 16,13-12-1,-1 0-15,12-12 16,0 0 0,1-12-16,-13 1 15,0-1 1,-12 12-16,0 0 16,0 0-16,0 0 15,-12 12 1,0 0-16,0 0 15,0 0 1,13 12-16,11 0 16,0 12-16,12 12 15,1-1 1,11-11-16,0 0 16,-48-24-1</inkml:trace>
        </inkml:traceGroup>
      </inkml:traceGroup>
    </inkml:traceGroup>
  </inkml:traceGroup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13.85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0DD544-8525-4F4F-B796-483EF4C35B77}" emma:medium="tactile" emma:mode="ink">
          <msink:context xmlns:msink="http://schemas.microsoft.com/ink/2010/main" type="inkDrawing"/>
        </emma:interpretation>
      </emma:emma>
    </inkml:annotationXML>
    <inkml:trace contextRef="#ctx0" brushRef="#br0">98 0 0,'0'0'16,"0"0"-16,0 0 15,0 0 1,0 0-16,0 11 16,-12 25-1,0 11-15,-12 1 16,-1 11 0,13-11-16,0-1 15,12 13-15,12-1 16,12-12-1,1 1-15,-25-48 16</inkml:trace>
  </inkml:traceGroup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25.97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59 0,'0'0'16,"0"0"-16,0 0 15,0 0 1,0 0-16,0 0 16,0 0-16,0 0 15,0 0 1,0 0-16,0-12 16,12 0-1,0 0-15,0 0 16,12 1-1,-11 11-15,11 0 16,-12 0-16,0 0 16,0 0-1,0 11-15,-12 1 16,0 24 0,-12 0-16,0 23 15,0-12 1,-12 1-16,-1-13 15,13 1-15,0-12 16,12-12 0,0 0-16,0-1 15,0-11 1,12 12-16,13 0 16,-1-12-16,12 0 15,12 0 1,1 0-16,-1 0 15,-48 0 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27.5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25 96 0,'0'0'16,"0"0"0,0 0-16,0 0 15,0 0-15,0 0 16,0 0-1,0 0-15,0 0 16,0-11 0,0-1-16,0 0 15,0 0-15,12-12 16,0 12 0,0 1-16,0 11 15,0 0 1,0 0-16,12 23 15,1 1 1,-13 12-16,0-1 16,-12 1-16,-12-1 15,0 1 1,-13-12-16,1 11 16,0-11-1,0-12-15,0 0 16,12 0-16,-1 0 15,13-12 1,0 0-16,0 0 16,13 11-1,11 1-15,12 0 16,12 0 0,13-12-16,11 0 15,25 0-15,48 12 16,-145-12-1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36.76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60 63 0,'0'0'16,"0"0"-16,0 0 15,0 0 1,0 0-16,0 0 16,12-12-1,12 0-15,1 0 16,11 0-16,0 0 15,-12 12 1,1 0-16,-1 0 16,0 12-1,0 0-15,-12 0 16,0 0 0,-12 12-16,-12 11 15,-12 13-15,-12-1 16,-13 1-1,1-1-15,0 1 16,11-25 0,1 1-16,12-12 15,12 0 1,0 0-16,12-12 16,0 0-16,0 0 15,0 0 1,24 0-16,36 0 15,13 0 1,0 0-16,-1 0 16,13 12-1,-85-12-15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37.84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10 74 0,'0'0'0,"0"0"16,0 0 0,0 0-16,0 0 15,0 0 1,-12-12-16,12 12 16,0 0-1,0 0-15,0-11 16,12-1-16,0 0 15,12 0 1,0 0-16,13 12 16,-13 0-1,0 12-15,-12 12 16,0 11 0,-12 13-16,0-13 15,-12 13-15,-12-13 16,0 1-1,0-12-15,-1 0 16,13-13 0,0 1-16,12-12 15,0 0-15,0 0 16,24 12 0,13 0-16,11 0 15,0 0 1,37 12-16,-85-24 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2.6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0 108 0,'0'0'0,"0"0"0,0 0 15,0 0-15,0 0 16,0 0-1,0 0-15,12-12 16,0 1 0,13-13-16,11 0 15,0 12 1,-12 0-16,13 0 16,-13 12-1,0 12-15,-12 0 16,0 0-16,0 12 15,-12 11 1,-12 13-16,0-1 16,0 1-1,-36 11 1,11-11 0,1-25-16,12-11 15,12 0 1,12 0-16,0-12 15,0 0-15,12 12 16,24 0 0,25 0-16,35-12 15,50 0 1,-146 0-16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3.47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0 118 0,'0'0'0,"0"0"15,0 0 1,0 0-16,0 0 16,0 0-1,12-12-15,12-11 16,12-1-1,0 0-15,1 0 16,11 13-16,1 11 16,-13 11-1,-12 1-15,-12 0 16,0 0 0,-12 12-16,0 11 15,-12 1-15,-12 11 16,-12 1-1,-1-1-15,13-11 16,12-12 0,0-12-16,12-1 15,0-11 1,0 0-16,24 12 16,12 0-16,13-12 15,23 0 1,-11 12-16,24 0 15,-85-12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6.35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64 0,'0'0'16,"0"0"-16,0 0 16,0 0-16,0 0 15,0 0 1,0 0-16,12-12 15,12-12 1,0 12-16,0 0 16,1 12-1,-1 0-15,0 0 16,-12 0-16,0 12 16,-12 12-1,0 0-15,-12 11 16,-12 1-1,0-1-15,0-11 16,11 0-16,1 0 16,0-13-1,0 1-15,12-12 16,0 0 0,0 0-16,12 12 15,12 0 1,25 0-16,36 0 15,-1-12-15,-84 0 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6.86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0 107 0,'0'0'0,"0"0"15,0 0-15,12-12 16,0 0-1,25-12-15,-1 0 16,12 13-16,1-1 16,-13 0-1,12 12-15,-11 0 16,-13 12 0,-12 0-16,-12-1 15,-12 25 1,0 0-16,-12-1 15,-1 1-15,1-1 16,0-11 0,12 0-16,0 0 15,0-13 1,0 1-16,12 0 16,0-12-16,12 12 15,12 0 1,24 0-16,37-12 15,0 0 1,-85 0-16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14.03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269266B-C137-4B67-9F68-C2806E732C4D}" emma:medium="tactile" emma:mode="ink">
          <msink:context xmlns:msink="http://schemas.microsoft.com/ink/2010/main" type="writingRegion" rotatedBoundingBox="20921,15053 21569,15053 21569,16208 20921,16208"/>
        </emma:interpretation>
      </emma:emma>
    </inkml:annotationXML>
    <inkml:traceGroup>
      <inkml:annotationXML>
        <emma:emma xmlns:emma="http://www.w3.org/2003/04/emma" version="1.0">
          <emma:interpretation id="{EA126363-6A89-4474-925D-C4C3A3C60BC6}" emma:medium="tactile" emma:mode="ink">
            <msink:context xmlns:msink="http://schemas.microsoft.com/ink/2010/main" type="paragraph" rotatedBoundingBox="20921,15053 21569,15053 21569,16208 20921,16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FF2E2-83C5-4FB4-AD97-85768040CEC6}" emma:medium="tactile" emma:mode="ink">
              <msink:context xmlns:msink="http://schemas.microsoft.com/ink/2010/main" type="line" rotatedBoundingBox="20921,15053 21569,15053 21569,16208 20921,16208"/>
            </emma:interpretation>
          </emma:emma>
        </inkml:annotationXML>
        <inkml:traceGroup>
          <inkml:annotationXML>
            <emma:emma xmlns:emma="http://www.w3.org/2003/04/emma" version="1.0">
              <emma:interpretation id="{C1FD9860-AE6A-4953-8AA7-58C7C3DC2F20}" emma:medium="tactile" emma:mode="ink">
                <msink:context xmlns:msink="http://schemas.microsoft.com/ink/2010/main" type="inkWord" rotatedBoundingBox="20921,15053 21569,15053 21569,16208 20921,16208"/>
              </emma:interpretation>
            </emma:emma>
          </inkml:annotationXML>
          <inkml:trace contextRef="#ctx0" brushRef="#br0">-11508 10335 0,'0'0'16,"0"0"-16,0 0 15,0 0 1,0 0-16,-12 0 16,0 0-1,0 0-15,-11-12 16,-1 0-16,1-11 15,-1 0 1,12 0-16,12-12 16,0-11-1,12 0-15,12 0 16,11 11 0,0 0-16,1 12 15,-1 12-15,0 11 16,1 23-1,-13 35-15,-11 22 16,-36 36 0,-23 34-16,-12 12 15,0-58 1,1-11-16,-1-24 16,12-11-16,11-24 15,24-11 1,12-23-16,0 0 15,0 0 1,0-11-16,24-47 16,11-34-1,12-35-15,1 34 16,-1-11-16,35-35 16,1 12-1,-1 0-15,-23 46 16,-12 12-1,-12 23-15,-11 11 16,0 0-16,-13 24 16,-11 11-1,0 0-15,-23 11 16,-36 24 0,-12 34-16,-11 12 15,23 0 1,23-23-16,13 0 15,23-1-15,12 1 16,35 23 0,35 12-16,1-24 15,-1-11 1,-82-58-16</inkml:trace>
        </inkml:traceGroup>
      </inkml:traceGroup>
    </inkml:traceGroup>
  </inkml:traceGroup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7.7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71 47 0,'0'0'15,"0"0"-15,0 0 16,0 0-16,0 0 16,0 0-1,0 0-15,0 0 16,0 0-1,0 0-15,0 0 16,0-12 0,0 1-16,12-1 15,1 0-15,-13 12 16,0 0 0,0 0-16,0 0 15,0 12 1,0 11-16,0 1 15,0 12 1,-13 11-16,1-11 16,0-1-16,-12 1 15,12-12 1,0-12-16,0-1 16,12 1-1,0-12-15,0 0 16,0 0-16,12 12 15,0 0 1,24 0-16,13-12 16,-1 0-1,37 12-15,-85-12 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48.50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218 4 0,'0'0'16,"0"0"-1,0 0-15,0 0 16,0 0 0,0 0-16,0 0 15,0 0-15,0 0 16,0 0-1,0 0-15,0 0 16,0 0 0,-12 0-16,0 0 15,-13 0-15,-11 12 16,0 0 0,12-1-16,-1-11 15,1 12 1,12-12-16,0 0 15,12 0 1,0 0-16,0 0 16,0 0-16,0 0 15,24-12 1,0 1-16,1-1 16,-1 0-1,0 12-15,0 0 16,0 0-16,-11 0 15,-1 12 1,0 11-16,-12 13 16,0-36-1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53.4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95 0,'0'0'0,"0"0"0,0 0 16,0 0-1,0 0-15,0 0 16,0 0-16,0 0 16,0 0-1,0 0-15,0 0 16,0-12 0,12 0-16,13-12 15,11 12-15,0 0 16,0 0-1,1 1-15,-1 11 16,-12 0 0,-12 11-16,0 1 15,-12 12-15,0 12 16,-12-1 0,-12 13-16,-12-1 15,-1 1 1,13-13-16,0 1 15,0-12 1,12-1-16,0-11 16,0 0-16,0 0 15,12-12 1,0 0-16,0 0 16,12 0-1,12 0-15,24 12 16,1 0-1,23 0-15,-72-12 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56.28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98 0,'0'0'15,"0"0"-15,0 0 16,0 0 0,12-12-16,12-12 15,-12 1-15,12 11 16,1 0 0,-1 0-16,0 12 15,12 0 1,-12 12-16,-11 0 15,-1 11 1,-12 1-16,0 0 16,-12 0-16,-13 11 15,13-11 1,-12 0-16,12-1 16,0-11-1,0 0-15,12-12 16,0 0-16,0 0 15,0 0 1,24 12-16,24 0 16,49 0-1,12 0-15,12 0 16,-121-12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2:58.95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9 12 0,'0'0'16,"0"0"0,0 0-16,0 0 15,0 0 1,0 0-16,0 0 15,0 0-15,-12 0 16,12 0 0,0 0-16,0 0 15,0 0 1,0 0-16,0 0 16,0 0-1,0 0-15,12-12 16,0 12-16,0 0 15,0 0 1,0 12-16,0 0 16,0 0-1,-12 0-15,0 0 16,0 11-16,-12 1 16,0 0-1,0-12-15,0-1 16,0 1-1,0 0-15,12-12 16,0 0 0,0 0-16,0 12 15,0-12-15,12 12 16,12 0 0,12 0-16,13 0 15,-1-12 1,-48 0-16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3:00.12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39 0,'0'0'0,"0"0"15,0 0 1,0 0-16,0 0 15,0 0-15,0 0 16,12-12 0,0 12-16,12-12 15,12 0 1,13 12-16,-1 0 16,-12 12-1,-12 0-15,-11 0 16,-1 0-16,-12 11 15,-12 1 1,-1 12-16,-11 11 16,0 1-1,0-13-15,12-11 16,0 0-16,12-12 16,0-1-1,12 1-15,12 0 16,36-12-1,25 0-15,-12 0 16,-1 12 0,-72-12-16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3:02.37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83 0,'0'0'16,"0"0"0,0 0-16,0 0 15,0 0 1,0 0-16,0 0 16,0 0-16,0 0 15,0-11 1,0-1-16,12 0 15,0-12 1,12 12-16,0 0 16,0 12-16,1 0 15,-1 0 1,-12 12-16,0 0 16,0 0-1,0 12-15,-12 11 16,-12-11-16,0 12 15,0-13 1,0 1-16,0-12 16,0 0-1,-1 0-15,1 0 16,12-12 0,0 0-16,0 0 15,12 0-15,25 0 16,11 0-1,13 0-15,-13 0 16,0 0 0,-48 0-16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3:03.2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12 2 0,'0'0'15,"0"0"1,0 0-16,0 0 16,0 0-1,0 0-15,0 0 16,0 0-16,0 0 15,0 0 1,0 0-16,0 0 16,0 0-1,0 0-15,12 0 16,0 0-16,0 0 16,0 0-1,0 0-15,0 12 16,-12 0-1,0 0-15,0 12 16,-12 11 0,0-11-16,0-12 15,0 12-15,0-12 16,0-1 0,-1 1-16,13-12 15,0 0 1,0 12-16,13 0 15,-1 0-15,12 0 16,12 0 0,25-12-16,11 0 15,25 0 1,-97 0-16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3:04.24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14 0,'0'0'0,"0"0"16,0 0-1,12 0-15,12-12 16,0 12 0,0 0-16,1 0 15,-1 0 1,0 0-16,-12 0 16,0 12-16,0 0 15,-12 12 1,0 0-16,-12 11 15,0-11 1,0 0-16,-12-1 16,12-11-16,0 0 15,-1 0 1,13-12-16,0 12 16,13 0-1,11 0-15,12-1 16,37 1-1,35 0-15,-11-12 16,-97 0-16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4:47.1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EBFFB4-DA0A-4167-9CE2-92ED9EAD4C42}" emma:medium="tactile" emma:mode="ink">
          <msink:context xmlns:msink="http://schemas.microsoft.com/ink/2010/main" type="writingRegion" rotatedBoundingBox="33332,3068 1201,2971 1210,-248 33341,-152"/>
        </emma:interpretation>
      </emma:emma>
    </inkml:annotationXML>
    <inkml:traceGroup>
      <inkml:annotationXML>
        <emma:emma xmlns:emma="http://www.w3.org/2003/04/emma" version="1.0">
          <emma:interpretation id="{F1856FB2-2772-4E19-8B5E-4C74C0B15A91}" emma:medium="tactile" emma:mode="ink">
            <msink:context xmlns:msink="http://schemas.microsoft.com/ink/2010/main" type="paragraph" rotatedBoundingBox="33332,3068 1201,2971 1210,-248 33341,-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1D6CB-19C5-4798-ADD7-5A1F608CB494}" emma:medium="tactile" emma:mode="ink">
              <msink:context xmlns:msink="http://schemas.microsoft.com/ink/2010/main" type="line" rotatedBoundingBox="33332,3068 1201,2971 1210,-248 33342,-151"/>
            </emma:interpretation>
          </emma:emma>
        </inkml:annotationXML>
        <inkml:traceGroup>
          <inkml:annotationXML>
            <emma:emma xmlns:emma="http://www.w3.org/2003/04/emma" version="1.0">
              <emma:interpretation id="{158C4795-C241-41CB-B163-D693D8AFE85B}" emma:medium="tactile" emma:mode="ink">
                <msink:context xmlns:msink="http://schemas.microsoft.com/ink/2010/main" type="inkWord" rotatedBoundingBox="33334,2503 27572,2486 27579,-169 33342,-1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-169 178 0,'0'0'0,"0"0"15,0 0 1,12-12-16,12 0 16,24-24-1,49-23-15,24-12 16,-24 23-16,-37 13 16,-11 23-1,-13 12-15,-12 12 16,-12 12-1,0 23-15,-24 0 16,-12 1 0,-49 23-16,13-35 15,-1-1-15,13-23 16,0 0 0,11-12-16,1-12 15,12-12 1,0-11-1,0-108-15,11 49 16,13 10 0,13 13-16,-13 24 15,0 23 1,0 12-16,0 12 16,0 0-16,0 12 15,-13 59 1,-11 24-16,12-24 15,0-11 1,0-13-16,0-23 16,0 0-1,0-12-15,-13-12 16,-11 0-16,0-12 16,0 0-1,-25 12-15,1 24 16,-1-1-1,13 13-15,-1 23 16,1 12 0,48-71-16</inkml:trace>
          <inkml:trace contextRef="#ctx0" brushRef="#br0" timeOffset="877.3781">-859-416 0,'0'0'16,"36"-11"-16,49-1 15,121-12-15,-37-12 16,-24-23-1,0 0-15,-12-13 16,-24 25 0,-109 47-16</inkml:trace>
          <inkml:trace contextRef="#ctx0" brushRef="#br0" timeOffset="639.5051">-786-202 0,'0'0'0,"0"12"16,-12 47-1,-13 12-15,1-11 16,-12-1-16,0-11 16,24-13-1,-1-11 1,1-12-16,12-12 16,0 0-16,0-12 15,0 0-15,0-24 16,12 1-1,-12 11-15,0 0 16,0 12 0,-12 1-16,-12 11 15,-12 0 1,-12 11-16,-13 13 16,-24 12-16,-23 11 15,11 1 1,12 11-16,13 12 15,23-11 1,13-13-16,12-11 16,24-1-1,0-35-15</inkml:trace>
          <inkml:trace contextRef="#ctx0" brushRef="#br0" timeOffset="1112.9839">1101-1662 0,'0'0'0,"0"0"16,-13 0-16,-59 24 15,-61 24 1,-36 23-16,-194 119 16,72 0-1,-108 23-15,109 13 16,84-84-1,73-59-15,49-12 16,84-71-16</inkml:trace>
          <inkml:trace contextRef="#ctx0" brushRef="#br0" timeOffset="-771.1773">629 154 0,'0'0'0,"0"0"15,0 0-15,0 12 16,0-12-16,0 12 16,12 0-1,0-1-15,0-11 16,12 0-1,1 0-15,11 0 16,0-11-16,0-13 16,1 0-1,-13-11-15,0-1 16,0 0 0,-12 13-16,0 11 15,-12 12 1,0 0-16,0 0 15,-12 0-15,-24 23 16,-24 1 0,-1 12-16,13-12 15,-1-1 1,13-11-16,12 0 16,0 0-16,12-12 15,-1 0 1,1 0-16,0-12 15,12 12 1,0-12-16,-12 0 16,12 12-1,0 0-15,0 0 16,-12 0-16,-24 24 16,-13 0-1,-47 23-15,-25 13 16,12 11-1,-12 0-15,121-71 16</inkml:trace>
          <inkml:trace contextRef="#ctx0" brushRef="#br0" timeOffset="1418.8672">-1306-1374 0,'0'0'16,"0"0"-16,0 24 15,0 35 1,-12 25-16,-37 82 15,-48 83 1,25-36-16,11 25 16,25-96-16,24-47 15,12-12 1,12 0-16,-12-83 16</inkml:trace>
          <inkml:trace contextRef="#ctx0" brushRef="#br0" timeOffset="1655.6667">-1790-151 0,'-12'12'0,"-25"47"16,-59 36-1,-37 12-15,24-1 16,-12 1 0,0-24-16,0-23 15,48-13-15,73-47 16</inkml:trace>
          <inkml:trace contextRef="#ctx0" brushRef="#br0" timeOffset="2020.0178">-2504-412 0,'0'0'0,"-48"59"16,-37 95-1,13-23-15,35-24 16,25 35 0,36-23-16,49-13 15,-73-106-15</inkml:trace>
          <inkml:trace contextRef="#ctx0" brushRef="#br0" timeOffset="6009.3015">-3012-887 0,'0'0'16,"-36"24"-16,-37 23 15,-48 24 1,0-11-16,-24-13 16,-12 1-16,36-25 15,0 1 1,0-12-16,-36 0 15,24-12 1,48 0-16,13 0 16,11 0-16,13 0 15,12 0 1,23 0-16,1 0 16,12 0-1,0 0-15,0 0 16,25 0-1,59 12-15,49-12 16,0 0-16,25-12 16,-158 12-1</inkml:trace>
          <inkml:trace contextRef="#ctx0" brushRef="#br0" timeOffset="5278.8728">-3302-306 0,'0'0'0,"0"0"16,12-11-1,0 11-15,0-12 16,0 0 0,0 0-16,0 12 15,-12 0 1,13 0-16,-13 0 16,0 0-16,0 0 15,0 0 1,0 0-16,0 0 15,-13 0 1,1 0-16,-24 0 16,0 12-1,-13 0-15,1 11 16,-25 25-16,13-1 16,0 1-1,23-13-15,13 1 16,24-24-1,0 12-15,0-13 16,12 1 0,0 0-16,12 0 15,13-12-15,-13 0 16,0 0 0,0-12-16,-12 12 15,-12 0-15,0 0 16,0 0-1,0 0-15,0 0 16,-12 0 0,-24 12-16,-12 12 15,-1 11 1,1 1-16,12 0 16,11-1-16,13 1 15,12-12 1,12-1-16,13 1 15,-1-12 1,0 0-16,-12-12 16,0 0-16,0 0 15,-12 0 1,0 0-16,0 0 16,-12 0-1,-24-12-15,0 0 16,-13 0-1,13 0-15,0-11 16,11-1-16,1-12 16,12-11-1,0-24-15,12-1 16,12 1 0,0 24-16,0-1 15,0 13 1,1 11-16,-13 12 15,0 0-15,0 12 16,0 0 0,0 24-16,-25 47 15,1 24 1,0-24-16,0 0 16,0-11-16,-1-25 15,13-11 1,0-12-16,12-12 15,0 0 1,-12 0-16,-12 0 16,-24 12-1,-13 0-15,-12 11 16,13-11-16,12 0 16,-1-12-1,13 0-15,24-12 16,0 0-1,12-11-15,36-37 16,25-23-16,23-35 16,13 11-1,0 47-15,-97 60 16</inkml:trace>
          <inkml:trace contextRef="#ctx0" brushRef="#br0" timeOffset="6274.925">-4197-1029 0,'0'0'16,"12"0"-16,24-12 15,61-12 1,60 0-16,-12 0 16,49-23-16,-37 11 15,-157 36 1</inkml:trace>
          <inkml:trace contextRef="#ctx0" brushRef="#br0" timeOffset="5544.0659">-4669 976 0,'0'0'0,"49"-12"16,108-47-16,12-12 15,49-12 1,-49 11-16,-169 72 16</inkml:trace>
        </inkml:traceGroup>
        <inkml:traceGroup>
          <inkml:annotationXML>
            <emma:emma xmlns:emma="http://www.w3.org/2003/04/emma" version="1.0">
              <emma:interpretation id="{D5163274-48C1-4AF2-B47F-A2E6CA488B60}" emma:medium="tactile" emma:mode="ink">
                <msink:context xmlns:msink="http://schemas.microsoft.com/ink/2010/main" type="inkWord" rotatedBoundingBox="27074,2203 25804,2199 25809,691 27078,6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31.6611">-5165 122 0,'0'0'0,"0"0"15,0 0 1,0 0-16,-12 11 15,0 1 1,0-12-16,0 0 16,0 0-1,-12-12-15,11 1 16,1-1-16,12-12 16,0 0-1,0 1-15,12 11 16,1 0-1,-1 12-15,0 0 16,0 0 0,0 12-16,0 11 15,-12 1-15,0 24 16,-12 11 0,-24 24-16,-13-12 15,-23 0 1,-1-11-16,-12-25 15,25-11-15,12-24 16,23 0 0,1-24-16,0-11 15,12-1 1,12 12-16,12 1 16,0 11-1,0 0-15,12 12 16,1 0-16,-1 12 15,0 0 1,0 23-16,-12 1 16,-12-1-1,-36 25 1,-12-13 0,-13-11-16,13-12 15,-25-1-15,13-11 16,-1-12-1,13 0-15,48 0 16</inkml:trace>
          <inkml:trace contextRef="#ctx0" brushRef="#br0" timeOffset="7409.4186">-5262-531 0,'0'0'16,"0"0"-16,0 0 15,0 0 1,0 0-16</inkml:trace>
          <inkml:trace contextRef="#ctx0" brushRef="#br0" timeOffset="8287.9754">-6386-555 0,'0'0'0,"12"-12"15,24 0 1,73-35-16,36-12 16,-24 11-1,24-11-15,-36 35 16,-109 24 0</inkml:trace>
          <inkml:trace contextRef="#ctx0" brushRef="#br0" timeOffset="8079.6206">-5903 133 0,'0'0'15,"0"0"-15,0 0 16,0 0 0,-12 12-16,-12-12 15,0 0 1,-12 0-16,-1-12 15,13 1-15,0-1 16,12-12 0,12 0-16,12 1 15,0-1 1,12 12-16,-12 0 16,13 0-1,-1 12-15,0 12 16,0 12-1,0 11-15,1 1 16,-13 11-16,0 13 16,-12 11-1,-12 0-15,-13-11 16,-11-13-16,-24 0 16,-13-11-1,1-12-15,11-24 16,1 0-1,11-12-15,1-12 16,12-11 0,11-1-16,13-11 15,12-1-15,12 1 16,13-13 0,23-11-16,24-12 15,-11 24 1,-61 59-16</inkml:trace>
        </inkml:traceGroup>
        <inkml:traceGroup>
          <inkml:annotationXML>
            <emma:emma xmlns:emma="http://www.w3.org/2003/04/emma" version="1.0">
              <emma:interpretation id="{7BA757F9-07B7-4CA8-AC31-155D7866E86F}" emma:medium="tactile" emma:mode="ink">
                <msink:context xmlns:msink="http://schemas.microsoft.com/ink/2010/main" type="inkWord" rotatedBoundingBox="25453,2233 20120,2217 20127,-137 25460,-1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477.0814">-10789-1219 0,'-12'12'0,"-24"23"16,-13 13-16,1-13 16,-25 13-1,13-13-15,-1-11 16,1-12-1,11 0-15,25-12 16,0 0 0,12 0-16,0 0 15,0 12-15,0 11 16,0 13 0,-13 23-16,-23 36 15,12-35 1,-1-1-16,1-12 15,-12 1-15,-1-13 16,-23-11 0,-1-12-16,13-12 15,23-12 1,1-23-16,24-25 16,12 1-1,36-12-15,13-1 16,11 13-16,25 12 15,-85 47 1</inkml:trace>
          <inkml:trace contextRef="#ctx0" brushRef="#br0" timeOffset="17742.2421">-12120 442 0,'0'0'0,"37"0"15,60-12 1,60-12-16,97-23 15,-24-12-15,-25 11 16,85-11 0</inkml:trace>
          <inkml:trace contextRef="#ctx0" brushRef="#br0" timeOffset="16363.1301">-10668 205 0,'0'0'0,"0"0"15,12 12-15,0-12 16,12 0-1,13-12-15,11-12 16,12 0 0,-11-11-16,-13-1 15,-12 12-15,-12 12 16,-12 12 0,0 0-16,0 0 15,-12 12 1,-12 0-16,-12 12 15,0-12 1,-1 0-16,1-12 16,12 0-16,0 0 15,11-12 1,1-24-16,0-23 16,12-24-1,12 0-15,13 0 16,-1 0-16,0-1 15,-12 37 1,-12 47-16</inkml:trace>
          <inkml:trace contextRef="#ctx0" brushRef="#br0" timeOffset="16975.6007">-10462-1077 0,'0'0'15,"12"0"1,24-12-16,12 0 15,-48 12-15</inkml:trace>
          <inkml:trace contextRef="#ctx0" brushRef="#br0" timeOffset="16769.1131">-10620-733 0,'0'0'0,"0"0"15,-12 12 1,-12 0-16,-12 12 15,-13 11 1,-11 1-16,11-1 16,13-11-16,0 0 15,24 0 1,0-1-16,0 13 16,0 11-1,-1 25-15,-11-1 16,0 0-16,-12-12 15,-13-11 1,-11-1-16,-25 1 16,25-24-1,60-24-15</inkml:trace>
          <inkml:trace contextRef="#ctx0" brushRef="#br0" timeOffset="8673.8627">-6786 133 0,'0'0'16,"0"0"-1,0 0-15,0 0 16,-12 12-1,-12 24-15,-12 11 16,-12 25 0,-25-1-16,0 0 15,1-24-15,11-23 16,25-12 0,36-12-16</inkml:trace>
          <inkml:trace contextRef="#ctx0" brushRef="#br0" timeOffset="8910.3547">-6882-804 0,'0'0'16,"12"24"-16,-12 35 15,0 36 1,0 24-16,-12 71 16,0-36-16,0-36 15,-1 1 1,13-119-16</inkml:trace>
          <inkml:trace contextRef="#ctx0" brushRef="#br0" timeOffset="11222.0253">-7753-851 0,'0'0'16,"12"0"-16,24 0 15,37-12-15,48-24 16,12 0-1,-133 36-15</inkml:trace>
          <inkml:trace contextRef="#ctx0" brushRef="#br0" timeOffset="11005.1243">-7729 110 0,'0'0'15,"0"0"-15,-12 12 16,0-1-1,0 1-15,0-12 16,-13 12 0,1-12-16,0 0 15,0-12 1,0 0-16,0-11 16,11-1-16,1-35 15,12-13 1,12-11-16,13 12 15,11 0 1,0 0-16,-12 23 16,-24 48-16</inkml:trace>
          <inkml:trace contextRef="#ctx0" brushRef="#br0" timeOffset="13616.662">-7922-1635 0,'-25'12'16,"-47"24"-16,-134 106 15,-108 84 1,-473 391-1,642-522-15,-24 23 16,169-118 0</inkml:trace>
          <inkml:trace contextRef="#ctx0" brushRef="#br0" timeOffset="11833.8357">-8672 181 0,'0'0'0,"0"0"16,0 0-1,12-12-15,12-12 16,12-23 0,25-1-16,-1 1 15,1 11-15,-13 13 16,-12 11-1,-12 12-15,1 0 16,-13 0 0,0 12-16,0-1 15,0 13-15,-12 0 16,-24 12 0,-25 11-16,-23 0 15,-1-11 1,13-12-16,11-12 15,1-12 1,0 0-16,11-12 16,13 0-16,0-24 15,12-11 1,12-48-16,24 0 16,0 12-1,25 24-15,-1-1 16,-48 60-16</inkml:trace>
          <inkml:trace contextRef="#ctx0" brushRef="#br0" timeOffset="12631.3222">-8515-721 0,'0'0'0,"0"12"16,-12 24-1,-25 11-15,1 0 16,12-11-1,-12 0-15,-13-1 16,1 1 0,0-1-16,11-11 15,1 0 1,24 0-16,0-12 16,0 11-16,12 1 15,0 12 1,-12 11-16,0 1 15,-13-1 1,-11 0-16,0-11 16,-1-12-16,1 0 15,0-13 1,0-11-16,11-11 16,1-25-1,0-23-15,12-24 16,12-1-16,12 13 15,49-12 1,-1 12-16,25 24 16,-85 47-1</inkml:trace>
          <inkml:trace contextRef="#ctx0" brushRef="#br0" timeOffset="12059.9742">-8697 703 0,'0'0'0,"0"0"16,0 0 0,0 0-16,0 0 15</inkml:trace>
          <inkml:trace contextRef="#ctx0" brushRef="#br0" timeOffset="12907.6922">-9483 620 0,'0'0'0,"24"0"16,25 0-16,23 0 15,25-12 1,-97 12-16</inkml:trace>
          <inkml:trace contextRef="#ctx0" brushRef="#br0" timeOffset="13311.3552">-9676 50 0,'0'0'0,"0"12"16,0 24-1,12-1-15,-12 1 16,0-24 0,0 0-16,-12 0 15,0-12 1,0 0-16,-13 0 15,1 0-15,-12 0 16,0 12 0,-13 23-16,-11 24 15,11-11 1,13-1-16,0 1 16,12-13-16,24-35 15</inkml:trace>
          <inkml:trace contextRef="#ctx0" brushRef="#br0" timeOffset="18344.5972">-10402 133 0,'0'0'0,"0"0"16,0 0 0,0 12-16,-12 24 15,0 23 1,12-11-16,0-1 16,12-23-1,0-12-15,12-12 16,25-12-16,11-24 15,-12 1 1,-11-1-16,-13-11 16,-12 11-1,-12 12-15,-12 12 16,-24 1-16,-13 11 16,1 0-1,-13 11-15,-11 13 16,36 0-1,36-24-15</inkml:trace>
        </inkml:traceGroup>
        <inkml:traceGroup>
          <inkml:annotationXML>
            <emma:emma xmlns:emma="http://www.w3.org/2003/04/emma" version="1.0">
              <emma:interpretation id="{30D32615-81AD-4B72-A8D9-6B6232415778}" emma:medium="tactile" emma:mode="ink">
                <msink:context xmlns:msink="http://schemas.microsoft.com/ink/2010/main" type="inkWord" rotatedBoundingBox="19816,2196 13239,2177 13245,74 19822,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625.3224">-17611-733 0,'12'-12'0,"25"-11"16,23-13-1,37-11-15,12-1 16,-37 24 0,-72 24-16</inkml:trace>
          <inkml:trace contextRef="#ctx0" brushRef="#br0" timeOffset="26438.8384">-17405-507 0,'0'0'15,"0"0"-15,-24 12 16,-13 11 0,1 1-16,-24 12 15,11-13-15,13 1 16,12 0 0,12 11-16,0-11 15,12 12 1,0 11-16,0 1 15,-13-13 1,1 13-16,-12-1 16,-12-11-16,0-1 15,-13-11 1,13 0-16,0-12 16,-1 0-1,37-12-15</inkml:trace>
          <inkml:trace contextRef="#ctx0" brushRef="#br0" timeOffset="27167.3345">-17502-1101 0,'0'0'16,"-12"24"-1,-24 12-15,-37 11 16,-12 1-16,1-13 15,23-11 1,-11 0-16,23-12 16,1-1-1,0 1-15,11-12 16,25 0-16,0 0 16,0 12-1,0 0-15,0 24 16,0 11-1,0 24-15,-13-11 16,1 11 0,-12 0-16,-12 12 15,-1-35-15,1-13 16,-13-11 0,-11-12-16,-25-12 15,12-24 1,13-12-16,11 1 15,25-25 1,36-11-16,24-36 16,61-23-16,0 47 15,11 12 1,37 47-16,-133 24 16</inkml:trace>
          <inkml:trace contextRef="#ctx0" brushRef="#br0" timeOffset="27414.6419">-19002 667 0,'49'-11'0,"84"-25"16,121-59-1,12 24-15,36-24 16,-12 0 0</inkml:trace>
          <inkml:trace contextRef="#ctx0" brushRef="#br0" timeOffset="23750.0587">-14660-531 0,'0'0'0,"0"0"15,0 0 1,0 0-16,0 0 15,0 0 1,0 0-16,0 0 16,0 0-1,0 0-15,0 12 16,0 0-16,0 0 16,-12-1-1,0 1-15,-12 0 16,-12 12-1,0-12-15,-13 11 16,13-11 0,36-12-16</inkml:trace>
          <inkml:trace contextRef="#ctx0" brushRef="#br0" timeOffset="23001.0914">-14950 478 0,'0'0'16,"0"0"0,0 0-16</inkml:trace>
          <inkml:trace contextRef="#ctx0" brushRef="#br0" timeOffset="22785.377">-14974-341 0,'0'0'16,"0"0"-16,0 12 15,0-12-15,0 0 16,0 0 0,0 0-16,0 0 15,-12 0 1,0 0-16,0 0 15,-12 23 1,-13 13-16,1 23 16,0-11-16,11-1 15,13-11 1,12-36-16</inkml:trace>
          <inkml:trace contextRef="#ctx0" brushRef="#br0" timeOffset="24930.6018">-16365 656 0,'0'0'0,"0"0"16,36-12-16,109-36 16,49-47-1,-25-11-15,49-13 16,-61 24-16,-24 0 16,-133 95-1</inkml:trace>
          <inkml:trace contextRef="#ctx0" brushRef="#br0" timeOffset="24645.1989">-15567-365 0,'0'0'0,"-12"36"16,0-1 0,0 1-16,0-12 15,12-13 1,0-11-16,0 0 16,0 0-1,-12-23-15,12-1 16,0 12-16,0-12 15,0 13 1,0 11-16,-12 0 16,-25 23-1,-23 25-15,-13 11 16,-11-11 0,-1-1-16,13-11 15,-1-13-15,12-11 16,1-12-1,12-24-15,-1-11 16,25-1 0,0 1-16,12 11 15,12 24-15</inkml:trace>
          <inkml:trace contextRef="#ctx0" brushRef="#br0" timeOffset="26034.0584">-16873-175 0,'0'0'15,"0"12"-15,0 0 16,0 0-16,12-1 15,0-11 1,12-11-16,25-1 16,-1-12-1,1 0-15,-13-11 16,-12-1 0,12 0-16,-24 25 15,-12-1-15,0 12 16,0 0-1,-24 0-15,-12 12 16,-12 11 0,-1 1-16,-11 12 15,11-13 1,1-11-16,12 0 16,-1-12-16,13 0 15,0-12 1,12-12-16,0 1 15,12-37 1,12-23-16,24-23 16,0 11-16,13 12 15,-13 23 1,-36 60-16</inkml:trace>
          <inkml:trace contextRef="#ctx0" brushRef="#br0" timeOffset="19181.3435">-12845 133 0,'0'0'0,"0"0"16,0 0-1,0-23-15,12-25 16,0-23-1,24-24-15,13 12 16,-1 12 0,0 23-16,1 25 15,-1-1-15,-12 24 16,1 12 0,-13 23-16,0 13 15,-24-1 1,0 1-16,-12-13 15,-12 1-15,0-12 16,-1-12 0,-11-1-16,0-11 15,0 0 1,-1 0-16,-11 0 16,12 0-1,-1 12-15,-11 0 16,0 0-1,-1 12-15,1 0 16,-1 11-16,-23 24 16,11 1-1,-11 23-15,11 0 16,13-36 0,0 1-16,48-48 15</inkml:trace>
          <inkml:trace contextRef="#ctx0" brushRef="#br0" timeOffset="19399.0994">-12640-745 0,'0'0'0,"0"0"16,0 0 0,0 0-16,0 0 15,0 0 1</inkml:trace>
          <inkml:trace contextRef="#ctx0" brushRef="#br0" timeOffset="19713.4456">-12797-1077 0,'0'0'0,"0"0"15,0 0-15,0 12 16,0 12-1,-12 11-15,0 36 16,-12 13 0,-13 34-16,1-23 15,0 0-15,0 12 16,11-36 0,1 0-16,0-11 15,0-13 1,12-23-16,12-24 15</inkml:trace>
          <inkml:trace contextRef="#ctx0" brushRef="#br0" timeOffset="20190.4756">-13269-448 0,'0'0'0,"-12"24"16,0 23-16,-12-11 16,12-12-1,0-13-15,0 1 16,0-12-1,0 0-15,-1 0 16,-11 0-16,0 0 16,-24 12-1,-13 0-15,-11 24 16,-1-13 0,25-11-16,-1 0 15,1-12 1,-13 0-16,1-24 15,-13 1-15,1-1 16,11 0 0,13 12-16,12 0 15,12 12 1,11 0-16,13 0 16,0 0-1,0 0-15</inkml:trace>
          <inkml:trace contextRef="#ctx0" brushRef="#br0" timeOffset="20443.9763">-13789 264 0,'0'0'0,"25"-12"15,35 0-15,13-11 16,-13 11 0,1-12-16,-13 12 15,-48 12 1</inkml:trace>
          <inkml:trace contextRef="#ctx0" brushRef="#br0" timeOffset="20650.0443">-14176 252 0,'0'0'0,"0"0"16,0 12-16,0 0 15,0-12 1</inkml:trace>
          <inkml:trace contextRef="#ctx0" brushRef="#br0" timeOffset="25246.1928">-14285-1421 0,'0'0'15,"0"0"1,0 0-16,-36 12 16,-24 23-1,-61 60-15,-73 12 16,25 0-16,-49 59 15,-12-12 1,61-35-16,169-119 16</inkml:trace>
          <inkml:trace contextRef="#ctx0" brushRef="#br0" timeOffset="28309.7339">-14647-495 0,'0'0'16,"0"0"-16,0 0 16,0 0-1,0 0-15,0 0 16,0 0 0,0 0-16,0 0 15,0 0-15,0 0 16,0 0-1,0 0-15,-13 0 16,-23 23 0,-12 1-16,-13-12 15,1 12-15,11-13 16,1 13 0,0 12-16,48-36 15</inkml:trace>
        </inkml:traceGroup>
        <inkml:traceGroup>
          <inkml:annotationXML>
            <emma:emma xmlns:emma="http://www.w3.org/2003/04/emma" version="1.0">
              <emma:interpretation id="{57C261B1-1B6A-4E97-8F4E-C1D6F92D3E7F}" emma:medium="tactile" emma:mode="ink">
                <msink:context xmlns:msink="http://schemas.microsoft.com/ink/2010/main" type="inkWord" rotatedBoundingBox="12390,1837 9500,1828 9505,182 12395,1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526.0278">-20441-851 0,'0'0'15,"0"11"-15,0 25 16,0 11 0,0 1-16,0-1 15,-12 1 1,0-13-16,-12 1 16,-13 0-16,-23-1 15,-1 1 1,13-12-16,0-1 15,-1-11 1,1 0-16,-1-12 16,25 0-16,12 0 15,12 0 1</inkml:trace>
          <inkml:trace contextRef="#ctx0" brushRef="#br0" timeOffset="31784.4316">-20804-899 0,'0'0'16,"0"0"-16,0 0 15,0 0 1,12 12-16,0 12 15,0 23-15,-12 1 16,0 11 0,0-12-16,0 1 15,12 23 1,-12-71-16</inkml:trace>
          <inkml:trace contextRef="#ctx0" brushRef="#br0" timeOffset="30758.5993">-19848-424 0,'0'0'0,"-12"23"16,-13 13-16,1 0 15,0-13 1,-12 1-16,-1-12 16,1-12-1,12-12-15,0 0 16,12-11-16,0-1 16,-1-12-1,13-35-15,0-12 16,13-12-1,-1 12-15,12 12 16,0 0-16,0 23 16,-24 48-1</inkml:trace>
          <inkml:trace contextRef="#ctx0" brushRef="#br0" timeOffset="31016.4518">-20223 311 0,'0'0'15,"0"0"1,0 0-16,12 0 16,0 0-16,-12 0 15</inkml:trace>
          <inkml:trace contextRef="#ctx0" brushRef="#br0" timeOffset="33085.3283">-21421-424 0,'0'0'16,"0"0"-16,0 0 15,0 0 1,0 0-16,12 12 15,0-12-15,1 0 16,11 0 0,0 0-16,0-12 15,0 0 1,-12 0-16,0 0 16,1 0-1,-13 0-15,0 1 16,0-1-16,0 0 15,0 12 1,0-12-16,0 12 16,0 0-1,0 0-15,0 0 16,0 0-16,0 0 16,-13 0-1,-11 12-15,0 0 16,-12 11-1,0-11-15,-1 12 16,-11 0-16,12-12 16,-1-12-1,1 0-15,0-12 16,12 0 0,11 12-16,-11 0 15,-12 0-15,0 12 16,-1 0-1,-11 11-15,12 1 16,-1 0 0,13-12-16,12-12 15,0 0 1,12 0-16,-12-12 16,0-12-16,0 0 15,12-23 1,-12-48-16,12 0 15,0 24 1,0 11-16,0 25 16,0 11-1,0 12-15,0 12 16,0 0-16,0 36 16,-12 23-1,-1 1-15,1-1 16,0 0-1,-12-11-15,12-13 16,-12 1 0,12-12-16,-12-13 15,-1 1-15,1 0 16,-12 0 0,0 0-16,-13 0 15,1 12 1,-1 11-16,1 1 15,24-1-15,0-11 16,12 0 0,12 0-16,0-1 15,0 1 1,0 0-16,0 11 16,0 1-1,-13 0-15,1-13 16,0 1-16,-12-12 15,0 0 1,0-12-16,0-12 16,-13 0-1,13-24-15,0-47 16,24-12-16,24 0 16,24 1-1,49-37-15,36 0 16,-133 131-1</inkml:trace>
          <inkml:trace contextRef="#ctx0" brushRef="#br0" timeOffset="33440.4435">-21469-899 0,'0'0'16,"12"-12"-16,0 0 15,0-11 1,0-13-16,-12-23 16,0-24-16,-12 23 15,-12 25 1,0-1-16,-13 24 15,-11 12 1,-12 24-16,-13 23 16,25-11-1,23 0-15,13 11 16,24 1-16,25 11 16,11 0-1,-48-59-15</inkml:trace>
          <inkml:trace contextRef="#ctx0" brushRef="#br0" timeOffset="33795.7282">-22509-816 0,'0'0'15,"12"-12"-15,0-11 16,24-25 0,13-23-16,-1-48 15,-24 24 1,-12 36-16,-12 11 16,-12 25-1,-12 11-15,-12 12 16,-1 12-16,1 11 15,12 25 1,24-12-16,24 11 16,61 24-1,24-11-15,36 11 16,48 12-16,-193-83 16</inkml:trace>
        </inkml:traceGroup>
        <inkml:traceGroup>
          <inkml:annotationXML>
            <emma:emma xmlns:emma="http://www.w3.org/2003/04/emma" version="1.0">
              <emma:interpretation id="{20E68ADF-1886-4BA3-8100-4133185B5CD3}" emma:medium="tactile" emma:mode="ink">
                <msink:context xmlns:msink="http://schemas.microsoft.com/ink/2010/main" type="inkWord" rotatedBoundingBox="9047,2586 5544,2575 5550,524 9054,5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290.1668">-23767 608 0,'0'0'16,"0"0"-16,0 0 15,0-12-15,0 0 16,0 12 0</inkml:trace>
          <inkml:trace contextRef="#ctx0" brushRef="#br0" timeOffset="42918.7898">-24009-507 0,'0'0'16,"0"12"-16,0 23 15,-24 48 17,-37 24-32,25-48 15,12-23 1,12-24-16,0-12 16,12 0-16,-13-12 15,1-24 1,0 1-16,0-13 15,0-35 1,0-24-16,0 24 16,0 0-1,12 36-15,0 11 16,0 24-16,0 12 16,0 0-1,0 24-15,0 24 16,-12 11-1,12 12-15,-12 48 16,-13 23-16,1-23 16,0-36-1,-12-12-15,-13 0 16,1-23 0,-13-13-16,-11-11 15,11-12 1,13-12-16,12-12 15,-1-12-15,1-35 16,24-60 0,24 1-16,49 23 15,35 0 1,-11 35-16,-85 60 16</inkml:trace>
          <inkml:trace contextRef="#ctx0" brushRef="#br0" timeOffset="43172.9669">-25013 1071 0,'12'-12'0,"61"-35"15,108-48-15,-48 12 16,-12 11 0,-121 72-16</inkml:trace>
          <inkml:trace contextRef="#ctx0" brushRef="#br0" timeOffset="43694.937">-24783-602 0,'0'0'0,"0"23"15,-12 25 1,-25 47-16,-35 47 16,-13 1-1,-24-37-15,0-22 16,13-25-16,23-24 15,1-11 1,-1-12-16,25-12 16,11-12-1,13 0-15,12-23 16,12-1 0,0-11-16,12 11 15,0 12-15,0 12 16,0 12-1,13 12-15,-13 12 16,0 0 0,0 23-16,-12 13 15,-36 11 1,-25 12-16,-24 0 16,1-24-16,11 1 15,73-60 1</inkml:trace>
          <inkml:trace contextRef="#ctx0" brushRef="#br0" timeOffset="42023.146">-23743-745 0,'0'0'0,"48"-12"15,61-23-15,12-13 16,-24 13 0,12-1-16,-37 12 15,-72 24 1</inkml:trace>
          <inkml:trace contextRef="#ctx0" brushRef="#br0" timeOffset="41795.8859">-23211-472 0,'0'0'0,"0"0"16,0 0-16,0 0 15,0 0 1,0 0-16,0 0 16,0 0-1,0 0-15,0 0 16,0 0-16,0 0 15,0 0 1,0 0-16,0 0 16,0 0-1,0 0-15,0 0 16,0 0-16,0 0 16,0 0-1,0 0-15,0 12 16,-24 47-1,0 13-15,-13-13 16,1-12 0,0 1-16,0-24 15,11-12-15,13-12 16,0 0 0,0-12-16,0 12 15,0 0 1,-12 12-16,-13 11 15,1 1-15,0 12 16,0-13 0,11-11-16,13-12 15,0 0 1,0-12-16,0 0 16,0 1-1,12-1-15,0 12 16,0 0-16,-24 12 15,-13 11 1,-11 13-16,-24 11 16,-1-11-1,12 0-15,13-13 16,12 1 0,36-24-16</inkml:trace>
          <inkml:trace contextRef="#ctx0" brushRef="#br0" timeOffset="44050.8261">-25557-424 0,'12'-12'15,"36"-47"-15,25-25 16,-13-10-16,-24 10 16,-23 13-1,-26 24-15,-11-1 16,0 25 0,-12-1-16,-13 12 15,1 24-15,-12 23 16,11 13-1,13 11-15,24 12 16,12-11 0,24-1-16,0-11 15,25 11-15,11 0 16,1 1 0,-61-60-16</inkml:trace>
          <inkml:trace contextRef="#ctx0" brushRef="#br0" timeOffset="44345.9504">-26077-472 0,'0'0'16,"12"12"-16,12 24 16,12 35-1,0 24-15,-23 0 16,-26-12 0,-11 0-16,-24 12 15,-37 0-15,-36 0 16,12-24-1,109-71-15</inkml:trace>
          <inkml:trace contextRef="#ctx0" brushRef="#br0" timeOffset="44898.2561">-26694 110 0,'0'0'16,"0"0"-16,0 0 16,0 0-1,0 0-15,0 0 16,0 0 0,0 0-16,0 0 15,0 0-15,0 0 16,0 0-1,0 0-15,0 0 16,0 0 0,0 0-16,0 0 15,0 0-15,0 0 16,0 0 0,0 0-16,0 0 15,0 0 1,0 0-16,0 0 15,0 0 1,0-24-16,24-35 16,12-36-16,37 0 15,-73 95 1</inkml:trace>
          <inkml:trace contextRef="#ctx0" brushRef="#br0" timeOffset="46645.1392">-26573 181 0,'0'0'15,"0"0"-15,0 0 16,0 0 0,0 0-16,0 0 15,0 0 1,0 0-16,0 0 15,-12 0 1,-1 0-16,1 0 16,0 0-16,0 0 15,0-12 1,12 12-16,0 0 16,0-12-1,0 0-15,12 0 16,-12 12-1,0 0-15,0 0 16,0 0-16,12 0 16,-12 0-1,0 0-15</inkml:trace>
        </inkml:traceGroup>
        <inkml:traceGroup>
          <inkml:annotationXML>
            <emma:emma xmlns:emma="http://www.w3.org/2003/04/emma" version="1.0">
              <emma:interpretation id="{24C34417-227A-4D3C-B332-099C5F03A904}" emma:medium="tactile" emma:mode="ink">
                <msink:context xmlns:msink="http://schemas.microsoft.com/ink/2010/main" type="inkWord" rotatedBoundingBox="5207,2077 2630,2070 2634,819 5210,8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460.313">-28436 62 0,'0'0'16,"0"12"0,0 0-16,0 0 15,0 0-15,12 0 16,0-1-1,0-11-15,25 0 16,-1-11 0,0-1-16,0-12 15,1-12-15,-1-11 16,-12-1 0,0 1-16,-12 11 15,-12 13 1,0 11-16,0 12 15,-12 12-15,-36 35 16,0 1 0,-1-1-16,1 1 15,12-13 1,-1-11-16,-11-12 16,0 0-1,11-12-15,-11-12 16,12 0-16,-1-12 15,13 0 1,0 1-16,12 11 16,0 0-1,12 12-15,-12 12 16,0 12-16,-1 11 16,-11 24-1,-12 25-15,-12 46 16,48-130-1</inkml:trace>
          <inkml:trace contextRef="#ctx0" brushRef="#br0" timeOffset="48229.2008">-28291-9 0,'0'0'15,"0"12"-15,0 12 16,0 11 0,12 1-16,0-12 15,0-13 1,1-11-16,11-11 15,0-13-15,0 0 16,-12-11 0,0-1-16,-12 0 15,-12 1 1,0 11-16,-12 12 16,0 0-16,0 12 15,-13 0 1,1 0-16,0 0 15,-1 12 1,1-12-16,12 12 16,0 0-1,0 0-15,-1 0 16,13 11 0,0 1-16,0 12 15,0 11-15,0 1 16,-12-1-1,-1 12-15,25-59 16</inkml:trace>
          <inkml:trace contextRef="#ctx0" brushRef="#br0" timeOffset="47164.8391">-27130-567 0,'0'0'15,"0"12"-15,12 36 16,0 58-1,1 37-15,-1-24 16,0-25 0,0 1-16,0-12 15,-12-23-15,12-1 16,-12-59 0</inkml:trace>
          <inkml:trace contextRef="#ctx0" brushRef="#br0" timeOffset="47499.9824">-27420-139 0,'0'0'0,"0"0"15,0 11 1,12 13-16,0 12 16,0-1-1,0 1-15,0 0 16,1-1-16,-13 13 16,-25 23-1,-23 0-15,-25 0 16,-11 0-1,11-23-15,13-24 16,-1-13 0,61-11-16</inkml:trace>
          <inkml:trace contextRef="#ctx0" brushRef="#br0" timeOffset="47756.0222">-27868-685 0,'0'0'15,"0"0"1,0 0-16,0 0 16,13 23-1,-1 25-15,0 59 16,0 71-16,-12-12 15,-12-48 1,0 1-16,0-12 16,12-107-1</inkml:trace>
          <inkml:trace contextRef="#ctx0" brushRef="#br0" timeOffset="50239.0893">-28339-68 0,'0'0'15,"0"0"-15,0 0 16,0 12 0,-12 23-16,0 13 15,-13 47 1,25-36-16,0 0 16,0-11-16,12-25 15,1-11 1,11-12-16,24-12 15,1-11 1,11-13-16,-24 1 16,1-25-16,-13-11 15,-24 24 1,0-1-16,-12 24 16,0 12-1,-13 1-15,-11 22 16,0 1-1,0 12-15,11-12 16,25-12-16</inkml:trace>
          <inkml:trace contextRef="#ctx0" brushRef="#br0" timeOffset="51068.7538">-29065-80 0,'0'0'16,"0"0"-16,0 0 15,0 0 1,0 0-16,-12 0 16,0 0-1,0-12-15,12 0 16,0-12 0,12-11-16,0 11 15,0 0-15,0 1 16,0 11-1,-12 12-15,12 12 16,0 23 0,-12 25-16,-12-13 15,0 0-15,-12 13 16,-12-13 0,-1 1-16,13-13 15,12 1 1,0-12-16,12-1 15,0 13 1,12 0-16,0 11 16,-12 1-16,0-13 15,-12 1 1,0-13-16,-12 13 16,-12-12-1,-13-12-15,1-12 16,-1-12-1,1-12-15,-12-23 16,-1-25-16,25 1 16,24 12-1,12-12-15,12-12 16,12 11 0,12 13-16,1 23 15,-37 36-15</inkml:trace>
        </inkml:traceGroup>
        <inkml:traceGroup>
          <inkml:annotationXML>
            <emma:emma xmlns:emma="http://www.w3.org/2003/04/emma" version="1.0">
              <emma:interpretation id="{C8AF56F3-DAB4-4F5A-A823-9EEAF10AC5AA}" emma:medium="tactile" emma:mode="ink">
                <msink:context xmlns:msink="http://schemas.microsoft.com/ink/2010/main" type="inkWord" rotatedBoundingBox="2685,2976 1526,2972 1533,749 2692,753"/>
              </emma:interpretation>
              <emma:one-of disjunction-type="recognition" id="oneOf7">
                <emma:interpretation id="interp7" emma:lang="" emma:confidence="0">
                  <emma:literal>B</emma:literal>
                </emma:interpretation>
                <emma:interpretation id="interp8" emma:lang="" emma:confidence="0">
                  <emma:literal>;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52340.0948">-29875-650 0,'0'0'0,"0"0"15,0 0 1,0 0-16,12 0 15,12-12-15,12-11 16,13-13 0,-13 12-16,0 12 15,0 12 1,1 12-16,-13 0 16,0 12-1,-12 12-15,-12-1 16,0-35-16,-97 226 15,97-226 1,-24 0-16,-24 0 16,-13-12-1,1 0-15,12 0 16,11 0 0,13-12-16,12 1 15,0-1-15,12-12 16,12 13-1,0-1-15,12 12 16,0 0 0,1 12-16,-1 12 15,0 12-15,-12-1 16,-12 1 0,-12 12-16,-24-1 15,-13 1 1,1 0-16,0-1 15,-25 13-15,13-1 16,-1 12 0,13-11-16,24-12 15,11-1 1,13-23-16,0 0 16,0-12-1,13 0-15,-1-12 16,0 0-16,0 0 15,0 0 1,-12 1-16,0-1 16,-12 0-1,-12 0-15,-13 0 16,-11 0-16,-13 0 16,1 12-1,0 0-15,11 12 16,13 0-1,0 12-15,11 0 16,13-1 0,0 1-16,0 12 15,12 11-15,0 1 16,12 46 0,0 25-16,0 12 15,0-25 1,1 37-16,-13-143 15</inkml:trace>
          <inkml:trace contextRef="#ctx0" brushRef="#br0" timeOffset="52605.9678">-30674 1463 0,'0'0'0,"12"-12"16,25 0 0,72-24-16,24 1 15,72-25-15,37 1 16,-85 0-1,-11-1-15,-146 60 16</inkml:trace>
        </inkml:traceGroup>
        <inkml:traceGroup>
          <inkml:annotationXML>
            <emma:emma xmlns:emma="http://www.w3.org/2003/04/emma" version="1.0">
              <emma:interpretation id="{CB49D056-4545-4C49-9B63-21B27EF643B2}" emma:medium="tactile" emma:mode="ink">
                <msink:context xmlns:msink="http://schemas.microsoft.com/ink/2010/main" type="inkWord" rotatedBoundingBox="2449,1976 2305,1975 2306,1548 2450,154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1372.4223">-29875 39 0,'0'0'0,"0"0"16,0 0-16,0 0 15,12 11 1,12 1-16,0 12 16,-12 0-1,0 23-15,-12 13 16,-12 11-16,-24 0 15,-12-12 1,-1-11-16,49-48 16</inkml:trace>
        </inkml:traceGroup>
        <inkml:traceGroup>
          <inkml:annotationXML>
            <emma:emma xmlns:emma="http://www.w3.org/2003/04/emma" version="1.0">
              <emma:interpretation id="{22F22A39-C3C1-4E4D-BD7A-87B839B54B17}" emma:medium="tactile" emma:mode="ink">
                <msink:context xmlns:msink="http://schemas.microsoft.com/ink/2010/main" type="inkWord" rotatedBoundingBox="1219,1753 1204,1752 1205,1737 1220,1738"/>
              </emma:interpretation>
              <emma:one-of disjunction-type="recognition" id="oneOf9"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,</emma:literal>
                </emma:interpretation>
                <emma:interpretation id="interp15" emma:lang="" emma:confidence="0">
                  <emma:literal>\</emma:literal>
                </emma:interpretation>
                <emma:interpretation id="interp16" emma:lang="" emma:confidence="0">
                  <emma:literal>`</emma:literal>
                </emma:interpretation>
                <emma:interpretation id="interp1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2833.1426">-31036 228 0,'0'0'0,"0"0"16,0 0-16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29.6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7A626C-42CD-4DCD-9262-FF3371F20070}" emma:medium="tactile" emma:mode="ink">
          <msink:context xmlns:msink="http://schemas.microsoft.com/ink/2010/main" type="inkDrawing" rotatedBoundingBox="19986,2178 20681,2063 20686,2093 19991,2208" shapeName="Other">
            <msink:destinationLink direction="with" ref="{01AD0019-7368-4DA9-B983-2303E1792B56}"/>
          </msink:context>
        </emma:interpretation>
      </emma:emma>
    </inkml:annotationXML>
    <inkml:trace contextRef="#ctx0" brushRef="#br0">0 115 0,'0'0'16,"12"-11"-16,35-1 16,35-11-1,12 0-15,-11 11 16,-1 1 0,1-1-16,11 1 15,-23 11-15,-24 0 16,-47 0-1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19:57.1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DDFFAD7-1A2E-42E2-BD6C-363DE19164E6}" emma:medium="tactile" emma:mode="ink">
          <msink:context xmlns:msink="http://schemas.microsoft.com/ink/2010/main" type="inkDrawing" rotatedBoundingBox="5159,8581 6343,17537 6169,17560 4986,8603" semanticType="callout" shapeName="Other"/>
        </emma:interpretation>
      </emma:emma>
    </inkml:annotationXML>
    <inkml:trace contextRef="#ctx0" brushRef="#br0">35 0 0,'0'0'0,"0"0"0,0 0 16,0 0-1,0 0-15,0 0 16,0 0 0,0 11-16,-12 24 15,1 23 1,11 23-16,0 11 16,-12 24-16,12 34 15,0-23 1,0-11-16,0 45 15,12 1 1,-1-23-16,13 0 16,-1 46-16,1-12 15,11-23 1,1 81-16,-13-34 16,1-1-1,11 35-15,1-46 16,22 58-1,-10-23-15,-1-24 16,0 58-16,-12-46 16,0 23-1,-11 12-15,0-23 16,11 69 0,-23-81-16,-1 58 15,13-58-15,0 46 16,-1-35-1,13 1-15,-13 23 16,1-58 0,11 46-16,-11-23 15,11 0 1,0 0-16,1-46 16,-13 23-16,1-1 15,-1-22 1,1-46-16,-12 23 15,-1-24 1,13 1-16,-12-24 16,-12-92-16</inkml:trace>
  </inkml:traceGroup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5:21.97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10038A-16E7-4CC7-A533-D47FA73F0E87}" emma:medium="tactile" emma:mode="ink">
          <msink:context xmlns:msink="http://schemas.microsoft.com/ink/2010/main" type="inkDrawing" rotatedBoundingBox="9509,3324 13235,3186 13240,3308 9514,3446" shapeName="Other"/>
        </emma:interpretation>
      </emma:emma>
    </inkml:annotationXML>
    <inkml:trace contextRef="#ctx0" brushRef="#br0">0 166 0,'0'0'15,"0"0"-15,0 0 16,24-12-1,49-11-15,60-1 16,24 0 0,49-11-16,96 11 15,0 0 1,37 24-16,36 0 16,-73 12-16,85-12 15,-120 0 1,47-12-16,-72 12 15,60 0 1</inkml:trace>
  </inkml:traceGroup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1T09:45:21.5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EDB0D3-94B3-4A9D-871B-C7C6F08D3C77}" emma:medium="tactile" emma:mode="ink">
          <msink:context xmlns:msink="http://schemas.microsoft.com/ink/2010/main" type="inkDrawing" rotatedBoundingBox="9536,2871 12424,2682 12429,2746 9540,2935" shapeName="Other"/>
        </emma:interpretation>
      </emma:emma>
    </inkml:annotationXML>
    <inkml:trace contextRef="#ctx0" brushRef="#br0">0 178 0,'0'0'15,"0"0"-15,0 0 16,0 0-16,0 0 16,0 0-1,0 0-15,0 0 16,0 0-1,0 0-15,0 0 16,0 0-16,12 0 16,0 0-1,13 0-15,23 0 16,12-12 0,37 1-16,12-1 15,24 0 1,97 0-16,12 0 15,109-12-15,-85 1 16,72-13 0,-108 24-16,0 0 15,-24 12 1,-73 0-16,-37 0 16,-23 24-1,-73-24-15</inkml:trace>
  </inkml:traceGroup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1:16.8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45A8AB-4E62-4E47-9539-361233238483}" emma:medium="tactile" emma:mode="ink">
          <msink:context xmlns:msink="http://schemas.microsoft.com/ink/2010/main" type="inkDrawing" rotatedBoundingBox="641,4058 34590,4791 34574,5564 624,4830" shapeName="Other"/>
        </emma:interpretation>
      </emma:emma>
    </inkml:annotationXML>
    <inkml:trace contextRef="#ctx0" brushRef="#br0">-31405-1687 0,'0'0'16,"0"0"-16,0 0 16,0 0-1,12 0-15,11 0 16,24 0-16,36 0 16,35-12-1,23 0-15,0-11 16,95-11-1,-24 11-15,83-1 16,-13 1-16,83 0 16,-70 0-1,117 0-15,-11-12 16,-48 1 0,95-1-16,35-11 15,0 0 1,0 11-16,-36 23 15,95 1-15,-59-1 16,35 1 0,12-1-16,36 12 15,-48 12 1,48-1-16,-24-11 16,35 12-16,-35-1 15,70 1 1,-46-1-16,23-11 15,0-11 1,0 22-16,-12 24 16,47-35-1,-35 23-15,-12 0 16,71 12-16,-71-23 16,12 22-1,36-11-15,-13 12 16,-23-12-1,35-11-15,-58 22 16,58 13-16,-35-13 16,0 12-1,24-22-15,11 22 16,0-23 0,-11 12-16,-1-1 15,-23-22-15,-23 23 16,-36-1-1,35 1-15,-93 0 16,22-12 0,-11 0-16,0 11 15,-12-22 1,-94 11-16,-35 12 16,82 11-16,-129-11 15,11 11 1,-12-23-16,-11 23 15,-36-11 1,13 11-16,34 0 16</inkml:trace>
  </inkml:traceGroup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3:19.53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82FD4D-2C51-4034-A700-1F957A26F9C8}" emma:medium="tactile" emma:mode="ink">
          <msink:context xmlns:msink="http://schemas.microsoft.com/ink/2010/main" type="writingRegion" rotatedBoundingBox="33149,7348 10548,6676 10611,4576 33211,5247"/>
        </emma:interpretation>
      </emma:emma>
    </inkml:annotationXML>
    <inkml:traceGroup>
      <inkml:annotationXML>
        <emma:emma xmlns:emma="http://www.w3.org/2003/04/emma" version="1.0">
          <emma:interpretation id="{653256DF-8626-4D9F-9D8F-DB95F207A12B}" emma:medium="tactile" emma:mode="ink">
            <msink:context xmlns:msink="http://schemas.microsoft.com/ink/2010/main" type="paragraph" rotatedBoundingBox="33149,7348 10548,6676 10611,4576 33211,5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519C7B-F934-4E9D-89D4-6C5DD65AB4D6}" emma:medium="tactile" emma:mode="ink">
              <msink:context xmlns:msink="http://schemas.microsoft.com/ink/2010/main" type="line" rotatedBoundingBox="33149,7348 10548,6676 10611,4576 33211,5247"/>
            </emma:interpretation>
          </emma:emma>
        </inkml:annotationXML>
        <inkml:traceGroup>
          <inkml:annotationXML>
            <emma:emma xmlns:emma="http://www.w3.org/2003/04/emma" version="1.0">
              <emma:interpretation id="{8EF878F3-6EE5-49C0-BE06-326412684A9B}" emma:medium="tactile" emma:mode="ink">
                <msink:context xmlns:msink="http://schemas.microsoft.com/ink/2010/main" type="inkWord" rotatedBoundingBox="33168,6725 31493,6675 31537,5204 33211,52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-535-439 0,'0'0'15,"12"12"1,23 11-16,24 34 15,24 13-15,-13 11 16,-11-12 0,0 23-16,-12 24 15,-23-24 1,-24-11-16,-12-23 16,-12-12-1,-11-11-15,-47 0 16,-36-12-16,12-12 15,12-34 1,11-11-16,12-24 16,24-12-1,24 1-15,23 23 16,12 0-16,11-1 16,36-10-1,47-1-15,-12 35 16,-94 23-1</inkml:trace>
          <inkml:trace contextRef="#ctx0" brushRef="#br0" timeOffset="-847.9404">549 12 0,'0'0'0,"0"0"15,0 0-15,0 0 16,0 0 0,0 0-16,12 0 15,11 11-15,13 1 16,-1-1-1,0 1-15,1 11 16,-1 0 0,0 12-16,-11-12 15,-1 12-15,1-12 16,-12 0 0,-1 0-16,-11-12 15,0 1 1,0 0-16,-11-1 15,-1-11-15,-12 0 16,-11 0 0,0-11-16,11-13 15,1 1 1,11 0-16,0 0 16,12 12-1,0-1-15,0 12 16,0 0-16,0 0 15,0 0 1,0 0-16,12 12 16,-12-1-1,0 1-15,0-1 16,-12 1 0,-12-1-16,1 1 15,-24-1-15,0 1 16,0 0-1,-1-12-15,1-12 16,0 12 0,0-12-16,12 1 15,11-1-15,1 1 16,11 11 0,0 0-16,0 0 15,0 0 1,1 0-16,-1 11 15,0 1 1,0-1-16,1-11 16,-13 0-16,12 0 15,0 0 1,-11-23-16,-1 0 16,1-11-1,11-1-15,0 0 16,24-11-16,12 0 15,-1 11 1,-23 35-16</inkml:trace>
          <inkml:trace contextRef="#ctx0" brushRef="#br0" timeOffset="-473.1623">184-543 0,'0'0'0,"23"-12"16,13 1-16,-1-12 15,0-24 1,-11-10-16,-12-13 15,-12 13 1,-12 10-16,-24 1 16,-34 0-16,-1 23 15,0 11 1,24 12-16,0 23 16,12 12-1,23 11-15,24 35 16,47 12-16,35 11 15,0 0 1,-94-104-16</inkml:trace>
        </inkml:traceGroup>
        <inkml:traceGroup>
          <inkml:annotationXML>
            <emma:emma xmlns:emma="http://www.w3.org/2003/04/emma" version="1.0">
              <emma:interpretation id="{E0166C0A-4646-4BA5-97C3-F1119E3A0495}" emma:medium="tactile" emma:mode="ink">
                <msink:context xmlns:msink="http://schemas.microsoft.com/ink/2010/main" type="inkWord" rotatedBoundingBox="30935,6597 30888,6595 30901,6175 30948,61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6.7102">-1348-46 0,'0'0'16,"0"0"-16,12 11 16,-12-11-1</inkml:trace>
          <inkml:trace contextRef="#ctx0" brushRef="#br0" timeOffset="452.9109">-1395 358 0,'0'0'0,"0"0"16,0 0 0</inkml:trace>
        </inkml:traceGroup>
        <inkml:traceGroup>
          <inkml:annotationXML>
            <emma:emma xmlns:emma="http://www.w3.org/2003/04/emma" version="1.0">
              <emma:interpretation id="{716C61A0-AEDE-4A17-9803-60D2ED3BB4E6}" emma:medium="tactile" emma:mode="ink">
                <msink:context xmlns:msink="http://schemas.microsoft.com/ink/2010/main" type="inkWord" rotatedBoundingBox="30270,7262 27161,7170 27205,5709 30313,58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69.5784">-4717-497 0,'12'0'16,"165"0"-16,11 12 15,60 11 1,46 12-16</inkml:trace>
          <inkml:trace contextRef="#ctx0" brushRef="#br0" timeOffset="2653.6764">-4599 948 0,'0'0'16,"0"0"-16</inkml:trace>
          <inkml:trace contextRef="#ctx0" brushRef="#br0" timeOffset="2012.6915">-2219 81 0,'0'0'16,"11"0"-16,25 0 15,-1 12-15,0-12 16,-11 0-1,0-12-15,-1 0 16,1 1 0,-13-1-16,1 1 15,-12-1-15,0 12 16,-12-11 0,1 11-16,-25 0 15,-11 0 1,-12 11-16,12 1 15,-12 11 1,12 0-16,-23 12 16,-1-1-16,-12 1 15,1-12 1,-1-11-16,25-12 16,-1 0-1,12-12-15,11 1 16,1-13-16,11-10 15,13-1 1,11 0-16,11 1 16,13-1-1,11 0-15,12 24 16,0 11 0,-11 0-16,-13 11 15,1 1 1,-12 11-16,-1 12 15,-11-1-15,-11-10 16,-13 10 0,1-22-16,-13-1 15,1-11 1,11-11-16,-11-12 16,11 0-16,1-12 15,-1-23 1,1-23-16,11-11 15,12-1 1,0 24-16,12 23 16,0 11-1,-12 24-15,11-1 16,-11 12-16,0 0 16,0 12-1,0 34-15,0 35 16,0-12-1,-11 0-15,-1-11 16,-12 0 0,12-23-16,-11-12 15,-1 0-15,1-12 16,-1-11 0,-11-11-16,11-1 15,1-11 1,-1 0-16,1-12 15,11 1-15,12-1 16,0 12 0,0 11-16,0 12 15,0 0 1,0 0-16,12 12 16,-1 11-1,-11 0-15,0 12 16,-11 11-16,-13 12 15,-11 0 1,-12-1-16,-1-22 16,1 0-1,0-12-15,12-12 16,0-11-16,11 0 16,12-11-1,0-12-15,12 11 16,0 1-1,0-1-15,12 0 16,-12 12 0,0 0-16,12 12 15,0 11-15,-12 12 16,0 11 0,-12-11-16,-12-1 15,-23 13 1,-23-13-16,-1 1 15,71-35-15</inkml:trace>
          <inkml:trace contextRef="#ctx0" brushRef="#br0" timeOffset="2456.2677">-3503-358 0,'0'11'0,"0"24"16,-12 11-16,0-11 16,0-12-1,1 0-15,-1-11 16,0 11-1,-12 0-15,-11 0 16,-12 0-16,0 0 16,0 0-1,0 1-15,-1-13 16,1 1 0,-12-12-16,-23 11 15,-36 1 1,-11-12-16,11 0 15,12 11-15,-24-11 16,1 0 0,11-11-16,35-1 15,25 1 1,10-1-16,48 12 16</inkml:trace>
        </inkml:traceGroup>
        <inkml:traceGroup>
          <inkml:annotationXML>
            <emma:emma xmlns:emma="http://www.w3.org/2003/04/emma" version="1.0">
              <emma:interpretation id="{DF5BE5C7-E64A-4D6B-98D2-07DECC3F6BB3}" emma:medium="tactile" emma:mode="ink">
                <msink:context xmlns:msink="http://schemas.microsoft.com/ink/2010/main" type="inkWord" rotatedBoundingBox="26770,6717 25437,6678 25469,5607 26802,56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77.5756">-6048-11 0,'0'0'16,"12"-12"-16,23-23 15,24-22 1,-12 10-16,12 1 15,-12 23 1,12 11-16,0 12 16,-12 12-16,0 0 15,-11-1 1,-1 1-16,-23-1 16,-12 12-1,-12 0-15,-11 12 16,-25 0-16,-10-1 15,-1 1 1,-36 0-16,1-12 16,0-23-1,11-12-15,25 1 16,-1-12 0,12-35-16,-1-35 15,13-22-15,23 22 16,1 1-1,11 23-15,0 22 16,0 13 0,0 22-16,0 12 15,0 0-15,0 12 16,11 45 0,-11 82-16,0 0 15,0 0 1,-11 22-16,-1-22 15,-12-47 1,1-22-16,-1-24 16,-23 0-16,-24-23 15,-11-23 1,11-23-16,0-34 16,24-24-1,24 0-15,11 0 16,47-12-1,36 1-15,11 23 16,-82 69-16</inkml:trace>
        </inkml:traceGroup>
        <inkml:traceGroup>
          <inkml:annotationXML>
            <emma:emma xmlns:emma="http://www.w3.org/2003/04/emma" version="1.0">
              <emma:interpretation id="{726EF69A-0D1D-4D01-A836-0B93E35B2D65}" emma:medium="tactile" emma:mode="ink">
                <msink:context xmlns:msink="http://schemas.microsoft.com/ink/2010/main" type="inkWord" rotatedBoundingBox="24897,6514 23041,6459 23084,5014 24940,50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968.0142">-7426-1156 0,'0'0'0,"-12"24"16,-58 68-1,-72 35-15,-35 12 16,1-47 0,11-22-16,47-47 15,36-12 1,23-11-16,0-23 16,23-12-16,13-11 15,11-23 1,24 0-16,11 22 15,25 1 1,-1 35-16,0 11 16,-12 23-16,-11 23 15,-36 23 1,-35 24-16,-36 22 16,83-115-1</inkml:trace>
          <inkml:trace contextRef="#ctx0" brushRef="#br0" timeOffset="6414.7812">-7768-127 0,'0'0'0,"0"0"16,0 0-16,0 0 15,-11 23 1,-25 0-16,1 0 16,-12 0-1,0 1-15,-24-1 16,0-12 0,-11 1-16,23-12 15,12 0-15,12 0 16,11 0-1,-11 0-15,-1 0 16,1 11 0,0 1-16,-1 11 15,1 0-15,-24 0 16,-12-11 0,-11-1-16,-12-11 15,23-11 1,12-1-16,12-11 15,12 0 1,-1 0-16,25 11 16,-1-11-16,12 0 15,0 12 1,12-1-16,-1 12 16,1 0-1,0 0-15,0 0 16,-1 0-1,-11 0-15,0 0 16,0 0-16,-11 12 16,11-12-1,-12 0-15,-12 0 16,1-12 0,-13-11-16,13 0 15,-1-12-15,1-11 16,23 0-1,0-12-15,11 0 16,13 23 0,-24 35-16</inkml:trace>
          <inkml:trace contextRef="#ctx0" brushRef="#br0" timeOffset="6613.2505">-8734-462 0,'12'0'0,"47"0"16,82-12-1,-23 1-15,-118 11 16</inkml:trace>
          <inkml:trace contextRef="#ctx0" brushRef="#br0" timeOffset="5733.4692">-7556-219 0,'0'0'0,"0"0"16,0 0-16,0 0 15,0 0 1,0 11-16,12 12 16,0 0-1,12 0-15,-1 12 16,1-12 0,-1 0-16,1 0 15,-1 1-15,-11-1 16,-12 11-1,-12 1-15,-11 0 16,-24 11 0,0-11-16,-24-1 15,-12-11 1,13-11-16,23-1 16,-1-11-16,13 0 15,35 0 1</inkml:trace>
        </inkml:traceGroup>
        <inkml:traceGroup>
          <inkml:annotationXML>
            <emma:emma xmlns:emma="http://www.w3.org/2003/04/emma" version="1.0">
              <emma:interpretation id="{AA46A320-DD7D-4728-BA8C-774ADBF25214}" emma:medium="tactile" emma:mode="ink">
                <msink:context xmlns:msink="http://schemas.microsoft.com/ink/2010/main" type="inkWord" rotatedBoundingBox="22733,7000 18349,6869 18405,4968 22789,50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39.6844">-12633-439 0,'0'0'15,"0"0"-15,0 0 16</inkml:trace>
          <inkml:trace contextRef="#ctx0" brushRef="#br0" timeOffset="10755.0875">-12680-162 0,'0'0'0,"0"0"16,-12 23 0,1 1-16,-1-1 15,-12 0-15,-11 11 16,0-10 0,-1-1-16,1 0 15,11-12 1,13 1-16,11-12 15</inkml:trace>
          <inkml:trace contextRef="#ctx0" brushRef="#br0" timeOffset="11305.6114">-13080-474 0,'0'0'15,"-12"12"1,-12-1-16,-23 13 15,12-13-15,0 1 16,11-1 0,12 1-16,0-1 15,12 12 1,0 1-16,12 22 16,0 0-16,0 0 15,-12-11 1,0 23-16,-24-1 15,-11-10 1,-12-1-16,-12 0 16,0 12-1,59-58-15</inkml:trace>
          <inkml:trace contextRef="#ctx0" brushRef="#br0" timeOffset="11482.914">-13563 647 0,'35'12'16,"95"-24"-16,35-11 15,-165 23-15</inkml:trace>
          <inkml:trace contextRef="#ctx0" brushRef="#br0" timeOffset="11887.3727">-13587-508 0,'0'0'0,"0"0"15,0 0 1,0 0-16,-12 0 16,-11 0-1,-12 0-15,-13 11 16,1 1 0,0-1-16,0 12 15,12 12 1,23-12-16,0 23 15,12-46-15</inkml:trace>
          <inkml:trace contextRef="#ctx0" brushRef="#br0" timeOffset="12053.7394">-13799 405 0,'0'0'16,"0"0"-16,0 0 15</inkml:trace>
          <inkml:trace contextRef="#ctx0" brushRef="#br0" timeOffset="7295.9786">-9699-254 0,'0'0'0,"0"0"15,0 23-15,11 12 16,1 11-1,12 12-15,-1-12 16,-11 0 0,0-11-16,-12-24 15,0-11-15,0 0 16,0 0 0,-12 0-16,0-11 15,0-1 1,1-11-16,11-12 15,23 1 1,24-12-16,12 11 16,-59 35-16</inkml:trace>
          <inkml:trace contextRef="#ctx0" brushRef="#br0" timeOffset="10122.2126">-9770-231 0,'0'0'0,"0"0"16,0 0 0,0 0-16,12 23 15,-1 0 1,1 12-16,0 11 16,0 0-16,0 1 15,-12 10 1,0-10-16,0-13 15,-12-11 1,0-11-16,12-12 16,0 0-16,0 0 15,-12-12 1,0-11-16,12-11 16,12-1-1,12 0-15,23 1 16,-47 34-1</inkml:trace>
          <inkml:trace contextRef="#ctx0" brushRef="#br0" timeOffset="8083.2772">-10159-127 0,'0'0'16,"0"0"-16,0 0 15,12 0-15,35 0 16,12 0-1,0 0-15,-12-12 16,0-11 0,-12 0-16,-11 0 15,-12 12 1,-12 11-16,0 0 16,-24 0-16,-23 11 15,-47 24 1,0-1-16,23 1 15,0-12 1,1-11-16,-1-1 16,24-11-16,11-11 15,13-1 1,11-22-16,12-24 16,24-23-1,-1 0-15,13 12 16,-13 22-1,-11 13-15,0-1 16,-12 23-16,0 12 16,-12-11-1,-23 11-15,-13 0 16,13 0 0,12 0-16,11 0 15,12 0-15,0 0 16,0 0-1,12 11-15,-1 13 16,1 22 0,-12 0-16,0 0 15,-12 1-15,-11-13 16,-13-11 0,-11 12-16,0-23 15,0-1 1,12-11-16,-1-11 15,1-13 1,0-22-16,11 12 16,12-13-16,1 1 15,11-12 1,0 12-16,0 46 16</inkml:trace>
          <inkml:trace contextRef="#ctx0" brushRef="#br0" timeOffset="9227.5502">-10913-1075 0,'0'0'0,"0"0"16,-35 23-1,-59 12-15,-36 0 16,-23 11 0,-36-11-16,13-1 15,23-11-15,-24-11 16,12 11 0,47-23-16,36 12 15,35-12 1,0 11-16,23-11 15,24 0-15,0 0 16,0 0 0,59 12-16,59-1 15,11-11 1,13-11-16,-1-1 16,-47-11-1,-94 23-15</inkml:trace>
          <inkml:trace contextRef="#ctx0" brushRef="#br0" timeOffset="9413.6865">-12197-1132 0,'0'0'0,"36"0"16,70-12-1,129 0-15,-23-11 16,59 23 0,24 12-16</inkml:trace>
          <inkml:trace contextRef="#ctx0" brushRef="#br0" timeOffset="8398.7733">-11325-543 0,'0'0'15,"12"0"-15,23 11 16,0 13 0,12 10-16,-11 13 15,-1 22-15,-23-11 16,-12-1 0,-12-10-16,-23-1 15,-12 0 1,-12-11-16,0-1 15,-24 1 1,83-35-16</inkml:trace>
          <inkml:trace contextRef="#ctx0" brushRef="#br0" timeOffset="8772.3294">-11714-636 0,'0'0'0,"24"24"16,11 33-1,0 47-15,-11-11 16,-24-24-16,0-23 16,-12 1-1,-11-13-15,-24-11 16,11-11-1,1-24-15,0 1 16,-1-35 0,13-12-16,11 12 15,12-1-15,0 13 16,0 22 0,0 12-16,0 0 15,12 12 1,11 22-16,-11 13 15,0 10-15,-12-57 16</inkml:trace>
        </inkml:traceGroup>
        <inkml:traceGroup>
          <inkml:annotationXML>
            <emma:emma xmlns:emma="http://www.w3.org/2003/04/emma" version="1.0">
              <emma:interpretation id="{111534EE-2F2F-46A1-AE8E-82F3991CA779}" emma:medium="tactile" emma:mode="ink">
                <msink:context xmlns:msink="http://schemas.microsoft.com/ink/2010/main" type="inkWord" rotatedBoundingBox="18009,6851 14128,6735 14189,4682 18070,47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505.3218">-14246-358 0,'0'0'0,"0"0"16,0 11-16,-12 36 15,0 10 1,-23 36-16,-12-12 16,-1 0-1,-10-24-15,10 1 16,13-23-16,35-35 15</inkml:trace>
          <inkml:trace contextRef="#ctx0" brushRef="#br0" timeOffset="12864.7411">-14777 93 0,'0'0'0,"0"0"16,0 0-1,0 0-15,0 0 16,0-12 0,0 0-16,0 1 15,0-12-15,12-12 16,12 0 0,-1 1-16,13 11 15,-1 0 1,-11 11-16,-1 12 15,-11 0-15,0 12 16,-12-1 0,-24 24-16,-23 23 15,-12 11 1,0-11-16,0-12 16,0-11-1,1-1-15,58-34 16</inkml:trace>
          <inkml:trace contextRef="#ctx0" brushRef="#br0" timeOffset="13305.4633">-14659-612 0,'0'0'15,"0"11"-15,0 24 16,-12 11 0,-23 23-16,12-22 15,-1-1-15,0-11 16,1-12 0,-1-12-16,13-11 15,-13 0 1,0-11-16,1-1 15,-1 1-15,13 11 16,-13-12 0,0 12-16,-11 0 15,0 23 1,-24 23-16,12 1 16,0 10-1,-24 13-15,-12 45 16,-23 1-16,-23 11 15,11-23 1,36-35-16,-13 1 16,25-1-1,70-69-15</inkml:trace>
          <inkml:trace contextRef="#ctx0" brushRef="#br0" timeOffset="13612.2725">-15248-624 0,'47'-46'0,"59"-58"16,0-12 0,-47 47-16,-35 23 15,-12-1 1,-12 13-16,-24 11 15,-23 11-15,-35 12 16,11 12 0,24 11-16,0 23 15,23 23 1,12-22-16,24 22 16,12-11-1,23 23-15,-47-81 16</inkml:trace>
          <inkml:trace contextRef="#ctx0" brushRef="#br0" timeOffset="17116.1577">-15648-1468 0,'0'0'0,"0"0"15,0 47 1,-12 10-16,-35 24 16,-24 0-16,-23 12 15,-12-12 1,12-35-16,11-12 16,13-22-1,11-12-15,12-12 16,23 1-1,12-12-15,0 0 16,24-12-16,12 0 16,35-11-1,0 23-15,-12 23 16,-12 0 0,0 12-16,-11 22 15,-24 47 1,0-81-16</inkml:trace>
          <inkml:trace contextRef="#ctx0" brushRef="#br0" timeOffset="16721.9006">-16473-58 0,'0'0'0,"0"0"15,0 0 1,-12 0-16,-11 0 15,-1 0-15,1-11 16,11-1 0,0 1-16,0-24 15,12-11 1,24-24-16,0 24 16,11 23-1,0 0-15,12 11 16,0 24-16,1 11 15,-13 12 1,0-1-16,-11 1 16,-12-12-1,-12 0-15,-12 0 16,-12 1-16,-11-1 16,0-12-1,-1-11-15,1-11 16,0-12-1,-13-24-15,13-10 16,0-13-16,11 1 16,12 11-1,1-11-15,11 11 16,11-11 0,1 11-16,-12 58 15</inkml:trace>
          <inkml:trace contextRef="#ctx0" brushRef="#br0" timeOffset="17572.2601">-17003 150 0,'0'0'16,"0"0"-16,0 0 16,0 0-16,0 0 15,0 0 1,-12-11-16,1-1 16,-1 1-1,0-1-15,12 1 16,0-1-1,0-11-15,0 11 16,0 1-16,12-12 16,0 11-1,-12 12-15,11 0 16,-11 0 0,12 0-16,0 12 15,0 11-15,-12 0 16,0 12-1,-12-1-15,-12 1 16,-23 11 0,-12-11-16,-35-1 15,-12 13 1,106-47-16</inkml:trace>
          <inkml:trace contextRef="#ctx0" brushRef="#br0" timeOffset="18093.8683">-17050-647 0,'0'0'15,"0"0"-15,0 0 16,-12 11-1,-11 13-15,-36 22 16,-24 0-16,13-11 16,11-24-1,0 1-15,23-12 16,1 0 0,23 0-16,1 0 15,-1 11 1,0 1-16,12 23 15,0 22-15,0 13 16,0-24 0,0 12-16,-12-12 15,0 0 1,-11 0-16,-12-11 16,-13-12-16,-34 0 15,-12-23 1,11-11-16,13-12 15,22-12 1,1-23-16,12-23 16,23 24-16,24-1 15,12 23 1,23 0-16,12 1 16,-59 34-1</inkml:trace>
        </inkml:traceGroup>
        <inkml:traceGroup>
          <inkml:annotationXML>
            <emma:emma xmlns:emma="http://www.w3.org/2003/04/emma" version="1.0">
              <emma:interpretation id="{17436B64-6D56-4765-B7E6-BCA8A70A8A85}" emma:medium="tactile" emma:mode="ink">
                <msink:context xmlns:msink="http://schemas.microsoft.com/ink/2010/main" type="inkWord" rotatedBoundingBox="13660,6712 10550,6619 10605,4788 13715,4880"/>
              </emma:interpretation>
              <emma:one-of disjunction-type="recognition" id="oneOf7">
                <emma:interpretation id="interp7" emma:lang="" emma:confidence="0">
                  <emma:literal>in:</emma:literal>
                </emma:interpretation>
                <emma:interpretation id="interp8" emma:lang="" emma:confidence="0">
                  <emma:literal>is:</emma:literal>
                </emma:interpretation>
                <emma:interpretation id="interp9" emma:lang="" emma:confidence="0">
                  <emma:literal>i:</emma:literal>
                </emma:interpretation>
                <emma:interpretation id="interp10" emma:lang="" emma:confidence="0">
                  <emma:literal>r:</emma:literal>
                </emma:interpretation>
                <emma:interpretation id="interp11" emma:lang="" emma:confidence="0">
                  <emma:literal>in.;</emma:literal>
                </emma:interpretation>
              </emma:one-of>
            </emma:emma>
          </inkml:annotationXML>
          <inkml:trace contextRef="#ctx0" brushRef="#br0" timeOffset="18723.9658">-19159-370 0,'0'0'0,"0"-11"16,24-24-16,35-23 15,12-11 1,11 0-16,0 11 16,1 12-1,-12 22-15,-24 13 16,-24 11 0,-11 11-16,-12 13 15,-12-1-15,-11 11 16,-24 13-1,-59 33-15,-36 25 16,1 10 0,11-11-16,-35 0 15,12-11-15,59-36 16,0 36 0,35-47-16,59-46 15</inkml:trace>
          <inkml:trace contextRef="#ctx0" brushRef="#br0" timeOffset="18903.3531">-19406 451 0,'0'0'16,"0"0"-16</inkml:trace>
          <inkml:trace contextRef="#ctx0" brushRef="#br0" timeOffset="19650.8214">-19665-1375 0,'0'0'15,"0"0"-15,0 23 16,0 12 0,12 11-16,-12 23 15,0 24-15,-12 11 16,-12 0 0,1-35-16,-24 0 15,0-11 1,-36 23-16,-47-23 15,1-24-15,11-10 16,-23-13 0,-24-22-16,23-13 15,48 1 1,24-23-16,11-12 16,23 1-1,13-13-15,23 1 16,47 0-16,82-24 15,-11 24 1,-118 69-16</inkml:trace>
          <inkml:trace contextRef="#ctx0" brushRef="#br0" timeOffset="19225.6086">-19865-439 0,'0'0'16,"0"0"-16,23 12 15,1 11 1,-1 11-16,1 13 15,-12 10-15,-12-10 16,-12 10 0,-12-10-16,-23-1 15,-12 0 1,-11 0-16,-1-23 16,36-11-1,35-12-15</inkml:trace>
          <inkml:trace contextRef="#ctx0" brushRef="#br0" timeOffset="19809.3988">-20254-1052 0,'0'0'16,"0"0"-16,0 0 15,0 0-15</inkml:trace>
          <inkml:trace contextRef="#ctx0" brushRef="#br0" timeOffset="20272.1657">-21691-1028 0,'0'0'16,"23"-12"-1,48-11-15,0-12 16,-24 1-16,-24-1 16,-11 12-1,-12 0-15,0 0 16,-12 11-1,1 0-15,-1 12 16,0 0-16,0 0 16,12 12-1,0 0-15,0 11 16,0 23 0,12 23-16,12 12 15,-13-12 1,1 1-16,0-1 15,-12-11 1,0-58-16</inkml:trace>
          <inkml:trace contextRef="#ctx0" brushRef="#br0" timeOffset="20410.4583">-21479-115 0,'0'0'0,"0"0"16</inkml:trace>
          <inkml:trace contextRef="#ctx0" brushRef="#br0" timeOffset="18339.7334">-19017-92 0,'0'0'16,"35"0"-16,24-12 15,35 1 1,36-1-16,-36 12 16,-94 0-16</inkml:trace>
        </inkml:traceGroup>
      </inkml:traceGroup>
    </inkml:traceGroup>
  </inkml:traceGroup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3:51.2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73B687-0357-42EA-8583-69625FD96F75}" emma:medium="tactile" emma:mode="ink">
          <msink:context xmlns:msink="http://schemas.microsoft.com/ink/2010/main" type="writingRegion" rotatedBoundingBox="1211,7354 12702,6921 13110,17722 1619,18156"/>
        </emma:interpretation>
      </emma:emma>
    </inkml:annotationXML>
    <inkml:traceGroup>
      <inkml:annotationXML>
        <emma:emma xmlns:emma="http://www.w3.org/2003/04/emma" version="1.0">
          <emma:interpretation id="{1F3DFC04-E70A-4D98-AD49-148A2F32E5F8}" emma:medium="tactile" emma:mode="ink">
            <msink:context xmlns:msink="http://schemas.microsoft.com/ink/2010/main" type="paragraph" rotatedBoundingBox="1211,7354 12024,6946 12155,10416 1342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0402AA-ECBC-4639-AED4-12825255ACF1}" emma:medium="tactile" emma:mode="ink">
              <msink:context xmlns:msink="http://schemas.microsoft.com/ink/2010/main" type="line" rotatedBoundingBox="1211,7354 12024,6946 12155,10416 1342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140C9A58-AF53-46DF-8462-01C70787ED02}" emma:medium="tactile" emma:mode="ink">
                <msink:context xmlns:msink="http://schemas.microsoft.com/ink/2010/main" type="inkWord" rotatedBoundingBox="1211,7354 1807,7332 1938,10801 1342,10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-735-162 0,'0'0'0,"0"0"16,0 0-16,0 0 16,0 0-1,0 0-15,-12-11 16,12 11-1,0 0-15,0 0 16,0 0 0,0 0-16,0 23 15,0 46 1,12 58-16,0 12 16,0 69-16,-12-23 15,-12-46 1,-12-24-16,1 12 15,-13-11 1,1-35-16,0-24 16,-24-10-16,-12-24 15,0-12 1,1-11-16,23-23 16,11 0-1,1 0-15,23 11 16,12 1-16,0 11 15,0 0 1,24 11-16,23 36 16,0 10-1,12 24-15,0 47 16,0 22 0,-24-35-16,0 12 15,1 81-15,-13-34 16,-11 11-1,-12 34-15,0-80 16,0-35 0,0 0-16,0-11 15,0-24 1,0-11-16,0-24 16,0-34-16,0 0 15</inkml:trace>
        </inkml:traceGroup>
        <inkml:traceGroup>
          <inkml:annotationXML>
            <emma:emma xmlns:emma="http://www.w3.org/2003/04/emma" version="1.0">
              <emma:interpretation id="{92007861-DB73-41F5-8586-0283C096C331}" emma:medium="tactile" emma:mode="ink">
                <msink:context xmlns:msink="http://schemas.microsoft.com/ink/2010/main" type="inkWord" rotatedBoundingBox="2534,7527 6764,7367 6811,8592 2580,87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21.1577">1315 543 0,'0'0'0,"0"0"15,0 0-15,12 0 16,11 12-16,36-1 16,12-11-1,23 0-15,0 0 16,-11-11-1,-13-1-15,-11 12 16,0-11-16,-24 11 16,-35 0-1</inkml:trace>
          <inkml:trace contextRef="#ctx0" brushRef="#br0" timeOffset="4577.9634">1586 370 0,'0'0'0,"0"11"16,23 24-16,13 23 15,11 34 1,0 1-16,-12-12 15,1-24 1,-13 1-16,1-12 16,-13-11-16,-11-35 15</inkml:trace>
          <inkml:trace contextRef="#ctx0" brushRef="#br0" timeOffset="1505.3835">184 416 0,'0'0'16,"0"0"-16,0 0 16,-12 0-16,0 0 15,-11 0 1,-1 0-16,-11-12 16,11 12-1,1-11-15,11-1 16,0-11-1,12-11-15,0 10 16,24-10-16,-1-1 16,13 12-1,-1 11-15,0 24 16,1 11 0,-13 12-16,1 46 15,-12 46-15,-12 11 16,0-45-1,-12-24-15,0-11 16,0-12 0,12-23-16,0-11 15,0-12 1,0 0-16,0 0 16,0-23-16,12-46 15,12-47 1,11 0-16,0-11 15,24 0 1,-12 23-16,0 12 16,-11 34-16,-13 23 15,1 1 1,-24 22-16,0 12 16,0 12-1,-24 34-15,-11 35 16,0 11-1,11-11-15,1 11 16,11 12-16,-12-11 16,24-24-1,0 1-15,12-13 16,23 13 0,12-12-16,1-24 15,-48-34-15</inkml:trace>
          <inkml:trace contextRef="#ctx0" brushRef="#br0" timeOffset="1743.2264">796 786 0,'0'0'0,"0"11"16,12 13-16,12 33 15,-1 13 1,1 22-16,-12 1 16,-12-93-1</inkml:trace>
          <inkml:trace contextRef="#ctx0" brushRef="#br0" timeOffset="5169.9726">2363 243 0,'0'0'15,"0"0"-15,0 0 16,0 0-1,12-12-15,12 1 16,-1-13 0,12 1-16,13 0 15,-1 12-15,0 11 16,0 11 0,-24 12-16,1 12 15,-24-12 1,-12 12-16,0-1 15,-11 1-15,-1 0 16,1-12 0,11 0-16,0-11 15,0-1 1,12 1-16,0-12 16,12 11-1,0 12-15,12 12 16,23 0-16,0-1 15,-12 13 1,0-1-16,-11-11 16,-12-12-1,-12 0-15,-12 0 16,-35 12 0,0-12-16,-12 0 15,-12-12-15,-11-11 16,11 0-1,24-11-15,47 11 16</inkml:trace>
          <inkml:trace contextRef="#ctx0" brushRef="#br0" timeOffset="5842.1256">3223 520 0,'0'0'16,"0"0"-16,0 0 15,-12 12 1,1-1-16,-1-11 16,0 0-1,-12 0-15,1-11 16,11-1-16,0-11 15,1 0 1,11-12-16,11 0 16,1 1-1,23-1-15,1 12 16,11 11-16,0 24 16,-12 11-1,-11 23-15,-1 58 16,-11 35-1,-24-46-15,1-1 16,-1-23 0,0-11-16,0-23 15,12-12-15,0-23 16,0 0 0,0 0-16,12-23 15,12-58 1,11-46-16,24-24 15,-12 24 1,0 0-16,-23 46 16,-1 24-16,-11 33 15,-12 24 1,0 0-16,0 12 16,-12 11-1,0 23-15,-11 24 16,11 22-16,0-11 15,12-12 1,12 1-16,0-24 16,0-11-1,11-1-15,-23-34 16</inkml:trace>
          <inkml:trace contextRef="#ctx0" brushRef="#br0" timeOffset="6276.2686">3871 740 0,'0'0'16,"0"0"-16,0 0 15,12-12 1,11-11-16,13 0 15,-1 0 1,0 0-16,1 11 16,-1 12-16,0 23 15,-11 0 1,-12 12-16,-12 11 16,-12 0-1,0 1-15,-11-1 16,-13 0-1,13-11-15,-1-12 16,1 0-16,11-11 16,12-1-1,0 1-15,12-1 16,11 1 0,12-1-16,24-11 15,12 0-15,11 0 16,-82 0-1</inkml:trace>
        </inkml:traceGroup>
        <inkml:traceGroup>
          <inkml:annotationXML>
            <emma:emma xmlns:emma="http://www.w3.org/2003/04/emma" version="1.0">
              <emma:interpretation id="{9177657B-71A0-4EF8-A53E-585DE25B1172}" emma:medium="tactile" emma:mode="ink">
                <msink:context xmlns:msink="http://schemas.microsoft.com/ink/2010/main" type="inkWord" rotatedBoundingBox="7330,7548 12040,7370 12092,8745 7382,89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37.655">4813 636 0,'0'0'15,"0"0"1,0 0-16,0 0 15,0 0-15,0 0 16,0 0 0,0 0-16,12 0 15,23 0 1,24 0-16,12 0 16,0-12-16,-12 12 15,11-12 16,13 1-31,-36 11 16,-12 0-16,-35 0 16</inkml:trace>
          <inkml:trace contextRef="#ctx0" brushRef="#br0" timeOffset="7223.9076">4931 370 0,'0'0'0,"0"0"16,0 11-16,12 24 15,0 46 1,-1 23-16,-11-23 15,0 11 1,0-11-16,0-35 16,12 1-1,-12-13-15,0-11 16,0-23-16</inkml:trace>
          <inkml:trace contextRef="#ctx0" brushRef="#br0" timeOffset="7619.5831">5603 12 0,'0'0'0,"0"0"15,11 11-15,1 12 16,-12 0-1,-12 12-15,-11 0 16,-13 11 0,13-11-16,-1-12 15,13 0 1,-1 0-16,0-12 16,12 1-16,0-12 15,12 12 1,11 11-16,24 0 15,12 0 1,0-12-16,12 1 16,0-12-16,-1 0 15,1 0 1,-24 0-16,-23 0 16,-24 0-1</inkml:trace>
          <inkml:trace contextRef="#ctx0" brushRef="#br0" timeOffset="7854.3486">5756 127 0,'0'0'0,"0"0"15,0 12-15,12 34 16,11 23-1,1 35-15,-1 35 16,1-24 0,-12-34-16,-1-23 15,1-12 1,0-22-16,-12-24 16</inkml:trace>
          <inkml:trace contextRef="#ctx0" brushRef="#br0" timeOffset="8505.7606">6239 647 0,'0'0'16,"0"0"-1,0 0-15,0 0 16,-12 0-16,0-11 15,0-1 1,1-11-16,-1 0 16,0-12-1,12 0-15,24-22 16,-1 10 0,1 13-16,-1 11 15,1 11-15,-1 12 16,-11 12-1,12 22-15,-1 47 16,-11 35 0,0-24-16,-12-22 15,0-13 1,0-22-16,0 0 16,0-24-16,0 1 15,0-12 1,0 0-16,0-12 15,12-22 1,-1-47-16,13-35 16,0 12-16,-1 12 15,1 11 1,-13 23-16,1 23 16,-12 12-1,0 23-15,0 0 16,-12 12-1,1 34-15,-13 35 16,12 11-16,1 12 16,11-23-1,11-23-15,13 0 16,-1-12 0,25-11-16,-1-12 15,-47-23-15</inkml:trace>
          <inkml:trace contextRef="#ctx0" brushRef="#br0" timeOffset="9089.0795">6922 751 0,'0'0'0,"0"0"16,0 0-16,0 0 15,12-11 1,11-1-16,13 1 16,-1-1-1,12 0-15,0 12 16,0 12-1,-11 0-15,-25-1 16,-11 12-16,-11 0 16,-1 0-1,-12 1-15,1-1 16,11-12 0,0 1-16,0-1 15,12-11-15,0 0 16,0 0-1,12 12-15,12-1 16,11 24 0,12 11-16,0 1 15,-11 10 1,-13-10-16,1-1 16,-12-12-16,-12 1 15,-24-12 1,-23 0-16,-12 0 15,-12-11 1,1-12-16,-13-12 16,1-22-16,35 11 15,47 23 1</inkml:trace>
          <inkml:trace contextRef="#ctx0" brushRef="#br0" timeOffset="9845.8257">7664 462 0,'0'0'16,"0"0"0,0 0-16,0 0 15,0 0-15,0 0 16,0 0 0,24 0-16,23 0 15,12 0 1,11 0-16,1 0 15,0 0-15,-12 0 16,-1 0 0,1 0-16,-23 0 15,-25 0 1,-11 0-16</inkml:trace>
          <inkml:trace contextRef="#ctx0" brushRef="#br0" timeOffset="10072.891">7735 821 0,'0'0'0,"35"0"15,36 0-15,11 0 16,12 0-1,1-12-15,34 0 16,-23 12 0,-23-11-16,-83 11 15</inkml:trace>
          <inkml:trace contextRef="#ctx0" brushRef="#br0" timeOffset="10606.4898">8889 220 0,'0'0'0,"0"0"15,0 0 1,0 0-16,0 0 15,12-12 1,0-11-16,11-12 16,24 1-16,0-1 15,1 0 1,-13 24-16,0-1 16,1 24-1,-1 11-15,12 23 16,-23 12-1,-13 0-15,-11 11 16,-23 23-16,-24 1 16,0-24-1,-24-11-15,0 0 16,24-24 0,12-10-16,11-13 15,12 1-15,12-12 16,0 0-1,36 11-15,23 12 16,11-11 0,13-1-16,58 1 15,-11 0 1,-36-1-16,-94-11 16</inkml:trace>
        </inkml:traceGroup>
      </inkml:traceGroup>
    </inkml:traceGroup>
    <inkml:traceGroup>
      <inkml:annotationXML>
        <emma:emma xmlns:emma="http://www.w3.org/2003/04/emma" version="1.0">
          <emma:interpretation id="{A00B46F5-C258-49B3-A138-42B2E51B1641}" emma:medium="tactile" emma:mode="ink">
            <msink:context xmlns:msink="http://schemas.microsoft.com/ink/2010/main" type="paragraph" rotatedBoundingBox="1531,9687 11900,9270 11995,11609 1625,12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683167-094A-4EBD-B667-D34AFC04DB13}" emma:medium="tactile" emma:mode="ink">
              <msink:context xmlns:msink="http://schemas.microsoft.com/ink/2010/main" type="line" rotatedBoundingBox="1531,9687 11900,9270 11995,11609 1625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58983900-742B-4AF7-A82B-52C9125C43FD}" emma:medium="tactile" emma:mode="ink">
                <msink:context xmlns:msink="http://schemas.microsoft.com/ink/2010/main" type="inkWord" rotatedBoundingBox="1531,9696 5677,9529 5770,11860 1625,120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337.5654">-900 3120 0,'0'0'15,"0"0"-15,0 0 16,0 0-16,0 0 16,0 0-1,0 0-15,0 0 16,0 12-1,0 23-15,0 22 16,0 36 0,0-12-16,0 0 15,0 23-15,0 0 16,-12 23 0,12-12-16,-11-34 15,11 0 1,0 0-16,0 0 15,0-23 1,11 0-16,1 11 16,0-23-16,12-11 15,-24-35 1</inkml:trace>
          <inkml:trace contextRef="#ctx0" brushRef="#br0" timeOffset="14531.3377">-405 2265 0,'0'0'0,"0"0"16,0 0-1,0 0-15,0 0 16,0 0 0,0-11-16,12-1 15,0 0-15,11 1 16,12-1-1,13 12-15,-1 12 16,0 11 0,-12 0-16,-11 12 15,-13 11-15,-11 0 16,-11-11 0,-25 11-16,1 0 15,0 1 1,-12-1-16,-1-11 15,13-1 1,12-11-16,11-11 16,12-12-16,0 0 15,12 0 1,23 0-16,36 0 16,35 0-1,0-12-15,-24 1 16,0 22-16,-82-11 15</inkml:trace>
          <inkml:trace contextRef="#ctx0" brushRef="#br0" timeOffset="15222.2051">184 2519 0,'0'0'16,"0"0"-16,0-23 15,0-11 1,12-13-16,11-10 16,13 10-16,11 13 15,0 22 1,12 12-16,11 35 16,-11 34-1,-35 1-15,-12 57 16,-24 11-16,-12-22 15,1-47 1,-1-34-16,12 0 16,1-12-1,-1-12-15,12-11 16,0 0 0,0-34-16,23-47 15,25-23-15,10-23 16,13-35-1,-36 35-15,-11 46 16,0 23 0,-13 35-16,1 0 15,-12 23-15,0 0 16,0 0 0,-12 46-1,1 35-15,-1 0 16,12 0-16,0 11 15,12 1 1,11-1-16,-11-23 16,11-11-16,1-12 15,0-11 1,-24-35-16</inkml:trace>
          <inkml:trace contextRef="#ctx0" brushRef="#br0" timeOffset="14710.4984">431 2531 0,'0'0'16,"0"0"-16,-11 12 15,11-12-15</inkml:trace>
          <inkml:trace contextRef="#ctx0" brushRef="#br0" timeOffset="15471.541">1173 2577 0,'0'0'15,"0"12"-15,12 46 16,12 46-1,-12-12-15,11-11 16,-11-12 0,0-11-16,-1 11 15,1-11-15,-12-58 16</inkml:trace>
          <inkml:trace contextRef="#ctx0" brushRef="#br0" timeOffset="16786.5976">1597 2635 0,'0'0'15,"0"0"-15,12 0 16,24 0 0,23 0-16,11 0 15,24-12-15,24 1 16,0-1 0,-36 12-16,-11 0 15,-24 0 1,-11 0-16,-13 0 15,-23 0-15</inkml:trace>
          <inkml:trace contextRef="#ctx0" brushRef="#br0" timeOffset="17062.8871">1951 2381 0,'0'0'16,"0"0"-1,0 0-15,12 23 16,-1 12-16,1 22 16,0 36-1,0 45-15,0-34 16,-12-23-1,0-34-15,0-13 16,11-11 0,-11-23-16</inkml:trace>
          <inkml:trace contextRef="#ctx0" brushRef="#br0" timeOffset="17487.5104">2434 2115 0,'0'0'16,"0"0"-1,12 0-15,11-12 16,36 1-16,24-1 15,-1 1 1,-11-1-16,-12 1 16,-12-1-1,-12 12-15,-11 0 16,-1 12-16,1 22 16,-1 47-1,-11 35-15,-12-12 16,0 0-1,-12 11-15,-11 12 16,11-34-16,0-12 16,0-35-1,12-11-15,0-12 16,0-12 0,0-11-16</inkml:trace>
          <inkml:trace contextRef="#ctx0" brushRef="#br0" timeOffset="17714.3641">2622 2519 0,'0'0'0,"0"0"15,12 0 1,35-11-16,24-1 15,0-11 1,11 0-16,0 0 16,1 0-1,-1 11-15,-82 12 16</inkml:trace>
        </inkml:traceGroup>
        <inkml:traceGroup>
          <inkml:annotationXML>
            <emma:emma xmlns:emma="http://www.w3.org/2003/04/emma" version="1.0">
              <emma:interpretation id="{318FBBAB-F4CA-4D92-90F5-6F8D3588AB55}" emma:medium="tactile" emma:mode="ink">
                <msink:context xmlns:msink="http://schemas.microsoft.com/ink/2010/main" type="inkWord" rotatedBoundingBox="6072,9663 11131,9459 11177,10607 6118,108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986.2812">5438 2150 0,'0'0'16,"0"0"-16,0 0 16,11 23-1,13 34-15,11 13 16,1 22-16,-13-11 15,1 12 1,-1-1-16,1-23 16,-12-11-1,-1-23-15,1-12 16,0-11-16,-12-12 16</inkml:trace>
          <inkml:trace contextRef="#ctx0" brushRef="#br0" timeOffset="21676.4635">5909 2473 0,'0'0'0,"0"0"15,23-11-15,25-12 16,22-12 0,1 0-16,0 1 15,-1-24 1,-23 11-16,0 1 16,-23 12-16,-12 10 15,0 1 1,-12 0-16,-12 12 15,0-1 1,-23 1-16,-12 11 16,-1 11-1,13 1-15,0 11 16,11 11-16,1 1 16,11 11-1,12 1-15,12-1 16,11 12-1,1-12-15,-1 0 16,13 12 0,-1 0-16,-11-12 15,-1 0-15,-11 0 16,0-11 0,-12 0-16,-12-12 15,0 0 1,-11-12-16,-13 1 15,-11-24-15,0 1 16,12-12 0,-1-12-16,13 12 15,-1-12 1,12 12-16,1 0 16,-1-12-1,12 1-15,23-24 16,13-11-16,23-1 15,0 24 1,-59 46-16</inkml:trace>
          <inkml:trace contextRef="#ctx0" brushRef="#br0" timeOffset="20421.8061">4884 2612 0,'0'0'0,"0"0"15,0 0-15,0 0 16,0 0 0,0 0-16,0 0 15,12 0-15,35 11 16,12-11 0,12 0-16,-1 0 15,-11 0 1,-12 0-16,-11 0 15,-1 0 1,-35 0-16</inkml:trace>
          <inkml:trace contextRef="#ctx0" brushRef="#br0" timeOffset="20690.0894">5084 2439 0,'0'0'0,"0"0"16,0 0-1,0 0-15,12 11 16,0 12-16,0 12 16,-1 23-1,1 23-15,0-1 16,0-10-1,0-24-15,-1-11 16,13-1 0,-24-34-16</inkml:trace>
          <inkml:trace contextRef="#ctx0" brushRef="#br0" timeOffset="22492.0114">6698 2358 0,'0'0'16,"0"0"-16,0 0 15,0 0-15,0 11 16,-12 1 0,1-1-16,-1-11 15,0 0 1,0 0-16,0-11 16,1-1-1,-1-11-15,12 0 16,12-12-16,-1 1 15,13-1 1,0 12-16,11 0 16,-12 11-1,1 24-15,0 22 16,-1 36-16,-11 11 16,-24 34-1,-23 12-15,-1-23 16,13-11-1,-1-35-15,13-24 16,-1-11 0,12-11-16,0-12 15,0 0-15,0 0 16,12-35 0,11-23-16,24-11 15,0-23 1,12-24-16,0-11 15,-24 35-15,1 11 16,-24 34 0,-1 13-16,-11 11 15,0 11 1,0 12-16,0 0 16,-23 35-16,-1 22 15,12 1 1,1 12-16,11-13 15,11 1 1,1 12-16,12-1 16,-1-11-1,1-24-15,-1 1 16,13-12 0,-36-23-16</inkml:trace>
          <inkml:trace contextRef="#ctx0" brushRef="#br0" timeOffset="23036.4061">7158 2623 0,'0'0'15,"0"0"1,0 0-16,0-11 15,11-1-15,25-11 16,-1 0 0,12 12-16,0-1 15,0 12 1,0 0-16,-11 0 16,-13 0-1,-11 12-15,0-1 16,-12 1-16,0 11 15,-12 11 1,0-10-16,1-1 16,11-12-1,0 1-15,0-1 16,0 1 0,11-1-16,1 13 15,12 10-15,11 12 16,0 12-1,1-12-15,-1 1 16,-11-24 0,-1 11-16,-23-10 15,0-13-15,-12 12 16,-23 0 0,0-11-16,-12 0 15,-24-12 1,24 0-16,0-12 15,47 12-15</inkml:trace>
          <inkml:trace contextRef="#ctx0" brushRef="#br0" timeOffset="23923.6081">7970 2462 0,'0'0'0,"0"0"15,0 0-15,0 0 16,0 0-1,0 0-15,0 0 16,0 0 0,12 0-16,12 0 15,11 0 1,12-12-16,12 1 16,12-1-16,-1 0 15,-11 12 1,-12 0-16,-11 0 15,-13 0 1,-23 0-16</inkml:trace>
          <inkml:trace contextRef="#ctx0" brushRef="#br0" timeOffset="24159.5706">8017 2635 0,'0'0'0,"0"0"16,12 0-1,12 0-15,23 0 16,24 0 0,35 0-16,0-12 15,-24 12-15,1-11 16,-13 11-1,-70 0-15</inkml:trace>
          <inkml:trace contextRef="#ctx0" brushRef="#br0" timeOffset="18406.5121">3600 2427 0,'0'0'0,"0"0"16,0 0-16,0 0 15,0 0-15,-12 0 16,0 0-1,1-12-15,-1 1 16,0-12 0,12-12-16,0 0 15,0 1 1,12 11-16,0-1 16,-1 1-16,1 12 15,0 11 1,0 11-16,11 24 15,-11 34 1,0 12-16,-24 35 16,0 23-1,1-47-15,-1 0 16,0-34-16,0-12 16,0-22-1,12-13-15,0-11 16,0 0-1,0 0-15,0-35 16,12-34-16,12-23 16,-1-12-1,25-47-15,-13 24 16,0 23 0,-11 35-16,-12 34 15,-12 12 1,0 12-16,0 11 15,-12 11-15,-12 24 16,1 34 0,11 1-16,0-13 15,12 1 1,24 11-16,-1-11 16,13-12-1,11 1-15,0-13 16,0 1-16,-47-35 15</inkml:trace>
          <inkml:trace contextRef="#ctx0" brushRef="#br0" timeOffset="18829.6589">4142 2623 0,'0'0'15,"0"0"-15,0 0 16,12-11-16,11-1 16,1-11-1,11 0-15,0 12 16,13 11 0,-13 0-16,-11 11 15,-1 12 1,-11 0-16,0 12 15,-12 11-15,-24 0 16,1 1 0,-13 10-16,1-10 15,11-24 1,12 0-16,1 0 16,-1-11-16,12-1 15,12 1 1,-1-1-16,37 1 15,22-1 1,1-11-16,0 0 16,-24 0-1,-47 0-15</inkml:trace>
        </inkml:traceGroup>
        <inkml:traceGroup>
          <inkml:annotationXML>
            <emma:emma xmlns:emma="http://www.w3.org/2003/04/emma" version="1.0">
              <emma:interpretation id="{8C5536F6-8C9B-4715-9623-A01C981B0435}" emma:medium="tactile" emma:mode="ink">
                <msink:context xmlns:msink="http://schemas.microsoft.com/ink/2010/main" type="inkWord" rotatedBoundingBox="11817,9274 11900,9270 11940,10256 11857,10260"/>
              </emma:interpretation>
            </emma:emma>
          </inkml:annotationXML>
          <inkml:trace contextRef="#ctx0" brushRef="#br0" timeOffset="24583.0232">9278 1768 0,'0'0'0,"0"0"16,0 0 0,0 12-16,12 22 15,-1 13-15,13 45 16,0 47-1,-1 23-15,-11-35 16,-12-12 0,12 24-16,-12-23 15,0-116-15</inkml:trace>
        </inkml:traceGroup>
      </inkml:traceGroup>
    </inkml:traceGroup>
    <inkml:traceGroup>
      <inkml:annotationXML>
        <emma:emma xmlns:emma="http://www.w3.org/2003/04/emma" version="1.0">
          <emma:interpretation id="{7185A546-A6B7-4E91-9FD2-54E106F80C17}" emma:medium="tactile" emma:mode="ink">
            <msink:context xmlns:msink="http://schemas.microsoft.com/ink/2010/main" type="paragraph" rotatedBoundingBox="1835,11330 12866,11250 12875,12501 1844,12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1BB066-8635-4CD2-B7DD-DF527D1C4CB5}" emma:medium="tactile" emma:mode="ink">
              <msink:context xmlns:msink="http://schemas.microsoft.com/ink/2010/main" type="line" rotatedBoundingBox="1835,11330 12866,11250 12875,12501 1844,12581"/>
            </emma:interpretation>
          </emma:emma>
        </inkml:annotationXML>
        <inkml:traceGroup>
          <inkml:annotationXML>
            <emma:emma xmlns:emma="http://www.w3.org/2003/04/emma" version="1.0">
              <emma:interpretation id="{2F2241D7-F351-4339-B726-7F1CB7E3F353}" emma:medium="tactile" emma:mode="ink">
                <msink:context xmlns:msink="http://schemas.microsoft.com/ink/2010/main" type="inkWord" rotatedBoundingBox="1836,11391 5016,11368 5025,12558 1844,125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427.6582">-700 4403 0,'0'0'16,"0"0"-16,0 0 15,0 0 1,12 0-16,24 0 16,22-11-1,25-1-15,35 1 16,23-1-1,-11 0-15,-24 12 16,-106 0-16</inkml:trace>
          <inkml:trace contextRef="#ctx0" brushRef="#br0" timeOffset="27102.2694">-440 3952 0,'0'0'0,"0"0"16,0 0-1,0 0-15,-12 0 16,12 0 0,-12 0-16,0 0 15,0 0-15,1 0 16,-1 0-1,0 0-15,12 0 16,0 0 0,0 0-16,0 0 15,24 0 1,-1-11-16,13-1 16,-13 1-16,13-1 15,-13 1 1,12-1-16,-11 12 15,-12 0 1,0 0-16,-1 0 16,1 12-1,-12-1-15,12 35 16,-12 12-16,0 12 16,-12 34-1,-11 34-15,-1 1 16,-11-35-1,11-23-15,12-23 16,1-1-16,-1-10 16,12-24-1,0-12-15,12 1 16,-12-12 0</inkml:trace>
          <inkml:trace contextRef="#ctx0" brushRef="#br0" timeOffset="28590.3633">278 4311 0,'0'0'15,"0"0"1,0 0-16,0 0 15,-12 0-15,1 0 16,11 0 0,0 0-16,0 0 15,0-12 1,0-11-16,0 0 16,11-12-1,13 1-15,11-1 16,1 23-16,-1 12 15,0 12 1,-11 23-16,-1 69 16,-34 46-1,-13-11-15,1-24 16,-1-11-16,0-23 16,1-23-1,11-23-15,0-12 16,12-23-1,0 0-15,0 0 16,0-23 0,24-24-16,23-34 15,12-46-15,12-11 16,-1 10 0,-23 36-16,-11-12 15,-1 12 1,-11 22-16,-13 24 15,-11 23-15,0 11 16,0 12 0,0 12-16,-11 11 15,-13 23 1,0 24-16,1 34 16,-1-12-1,13 12-15,11-23 16,11-12-16,13-11 15,-1 11 1,1-22-16,0-13 16,11-11-1,0 1-15,-35-24 16</inkml:trace>
          <inkml:trace contextRef="#ctx0" brushRef="#br0" timeOffset="28806.9912">1091 4415 0,'0'0'16,"0"11"-16,0 59 16,0 11-16,12 11 15,-12 12 1,12 0-16,-1-11 15,1-47-15,12 0 16,-24-46 0</inkml:trace>
          <inkml:trace contextRef="#ctx0" brushRef="#br0" timeOffset="30391.3869">1798 4461 0,'0'0'0,"0"0"16,12 0-16,23 0 15,12-12 1,24 1-16,23-1 16,0 1-1,-23 11-15,-1 0 16,-11 0 0,-11 0-16,-13 0 15,12 0-15,-47 0 16</inkml:trace>
          <inkml:trace contextRef="#ctx0" brushRef="#br0" timeOffset="30687.4253">2104 4184 0,'0'0'16,"0"0"-16,0 0 16,0 0-16,0 0 15,0 11 1,24 47-16,-1 23 16,1 58-1,-13-35-15,13 0 16,0-24-1,-13-33-15,1-1 16,12-23-16,-24-23 16</inkml:trace>
        </inkml:traceGroup>
        <inkml:traceGroup>
          <inkml:annotationXML>
            <emma:emma xmlns:emma="http://www.w3.org/2003/04/emma" version="1.0">
              <emma:interpretation id="{DC687A51-D142-4395-A74F-2C22AC8853A0}" emma:medium="tactile" emma:mode="ink">
                <msink:context xmlns:msink="http://schemas.microsoft.com/ink/2010/main" type="inkWord" rotatedBoundingBox="5773,11346 7691,11332 7698,12365 5780,1237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864.2985">4578 4311 0,'0'0'0,"0"0"15,0 0-15,0 0 16,0 0 0,12 0-16,-1 0 15,13 0-15,11 0 16,24 0-1,24 11-15,11-11 16,-12 0 0,-23 0-16,-12 0 15,-23 0 1,-1 0-16,1 0 16,-24 0-16</inkml:trace>
          <inkml:trace contextRef="#ctx0" brushRef="#br0" timeOffset="33141.4178">4813 4057 0,'0'0'15,"0"0"-15,0 0 16,0 0-1,12 23-15,0 11 16,0 13-16,11 33 16,1 36-1,-12-24-15,-1-22 16,1-1 0,0-23-16,0 12 15,11 11-15,-23-69 16</inkml:trace>
          <inkml:trace contextRef="#ctx0" brushRef="#br0" timeOffset="31457.0305">3435 4172 0,'0'0'16,"0"0"-16,0 0 15,-12 0 1,-11 0-16,-13 0 15,1 0 1,12 0-16,-1 0 16,0-11-16,13-13 15,-1-10 1,12-12-16,12-12 16,11 11-1,24-10-15,-11 22 16,-1 23-16,0 12 15,1 35 1,-13 34-16,-11 24 16,-24 57-1,-23 12-15,-12-12 16,0-46 0,11-23-16,13-35 15,-1-11-15,12-12 16,1-11-1,11-12-15,0 0 16,0-12 0,23-34-16,24-47 15,12-22-15,0 22 16,-12-11 0,0-11-16,0-12 15,-11 34 1,-13 12-16,-11 35 15,0 23-15,0 0 16,-12 23 0,0 0-16,0 11 15,-24 47 1,12 12-16,1-1 16,-1 0-1,0 1-15,12 11 16,0 11-16,12-11 15,0-23 1,11-12-16,1-11 16,11-1-1,-35-34-15</inkml:trace>
          <inkml:trace contextRef="#ctx0" brushRef="#br0" timeOffset="31930.0153">4048 4530 0,'0'0'0,"0"0"16,0 0 0,0-11-16,0-12 15,11-12 1,1 12-16,0 0 15,12 0 1,11 0-16,-12 11 16,13 12-1,-1 12-15,-11 11 16,-1 23-16,-11 12 16,-12-12-1,-12 12-15,-11-12 16,-1 0-16,1-11 15,-1-1 1,0 1-16,1-12 16,11-11-1,0-1-15,12-11 16,0 0 0,12 0-16,12 12 15,35 0-15,35-12 16,24-12-1,-36 0-15,1 24 16,-83-12 0</inkml:trace>
        </inkml:traceGroup>
        <inkml:traceGroup>
          <inkml:annotationXML>
            <emma:emma xmlns:emma="http://www.w3.org/2003/04/emma" version="1.0">
              <emma:interpretation id="{435CEBCD-A80C-44FB-9DEA-422521BB246F}" emma:medium="tactile" emma:mode="ink">
                <msink:context xmlns:msink="http://schemas.microsoft.com/ink/2010/main" type="inkWord" rotatedBoundingBox="8175,11284 12866,11249 12874,12388 8183,1242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470.2265">8442 4299 0,'0'0'16,"0"0"0,0 0-16,0 0 15,23 0-15,12 0 16,13 0-1,-1 0-15,23 0 16,1 0 0,11-11-16,-11 11 15,-12 11 1,-59-11-16</inkml:trace>
          <inkml:trace contextRef="#ctx0" brushRef="#br0" timeOffset="35687.8061">8630 4681 0,'0'0'16,"0"0"-16,0 0 16,12 0-1,35-24-15,47 1 16,24-11-16,-24 11 15,12-1 1,24 1-16,-130 23 16</inkml:trace>
          <inkml:trace contextRef="#ctx0" brushRef="#br0" timeOffset="33772.1375">5638 4137 0,'0'0'0,"0"0"15,12-11 1,23-12-16,0 0 16,13-12-1,10-11-15,13 11 16,0 12-1,-1 23-15,-11 11 16,-12 1-16,-23 11 16,0 12-1,-24-12-15,-12 12 16,-24-1 0,-11 1-16,12-12 15,0 0 1,-1 0-16,13-11 15,11-1-15,0-11 16,12 0 0,0 0-16,0 0 15,12 12 1,23 11-16,24 12 16,0-1-16,0 13 15,-12-1 1,-12 12-16,-11-12 15,-12-11 1,-12-1-16,-12-11 16,-23 12-1,-24 0-15,-12-12 16,12-12-16,12-11 16,0 0-1,12-11-15,11-1 16,24 12-1</inkml:trace>
          <inkml:trace contextRef="#ctx0" brushRef="#br0" timeOffset="34493.0652">6839 4276 0,'0'0'0,"0"0"16,0 0 0,0 0-16,-23 0 15,-1 0-15,-11 0 16,0 0 0,-1-11-16,13-1 15,11 0 1,0 1-16,12-12 15,12-23 1,0 11-16,23 0 16,0 12-16,1 12 15,-1 11 1,0 11-16,-11 12 16,0 23-1,-13 24-15,-11 57 16,0-23-1,-11-35-15,-1-11 16,0-12-16,0-23 16,0 0-1,12-11-15,0-12 16,0 0 0,0-12-16,24-34 15,0-35-15,11 0 16,0 1-1,12-36-15,0 12 16,-23 35 0,0 22-16,-13 13 15,1 11 1,-12 23-16,0 0 16,-12 11-16,1 24 15,-13 11 1,12 0-16,0 24 15,12-1 1,0 0-16,12 12 16,12-23-16,11-12 15,12-11 1,0-12-16,1-11 16,-48-12-1</inkml:trace>
          <inkml:trace contextRef="#ctx0" brushRef="#br0" timeOffset="35143.176">7605 4288 0,'0'0'0,"0"0"15,0 0 1,0 0-16,0 0 16,12-12-16,11 12 15,25-11 1,11-1-16,-1 0 15,-10 12 1,-1 0-16,-12 12 16,-11 0-16,-13 11 15,1 0 1,-12 0-16,-12 12 16,-11-1-1,-1-11-15,1 0 16,-1-11-1,12 0-15,12-12 16,0 0-16,0 0 16,12 0-1,12 11-15,11 1 16,12 11 0,0 11-16,0 1 15,-11 0-15,-13-1 16,-11 1-1,0 0-15,-12-12 16,-12 12 0,-12-1-16,-23 1 15,-23 0 1,-13-24-16,13-11 16,-1-11-16,24-1 15,11 1 1,36 11-16</inkml:trace>
          <inkml:trace contextRef="#ctx0" brushRef="#br0" timeOffset="36377.1462">10326 3744 0,'0'0'0,"0"0"15,0 0 1,-35 12-16,-24 0 15,-23-1 1,11 1-16,24-1 16,0-11-16,0 0 15,-1-11 1,13-1-16,12 12 16,-1 0-1,12 0-15,-11 23 16,-13 12-16,1 11 15,11 0 1,1 12-16,-1-12 16,12-11-1,-11 0-15,11-12 16,12 0 0,0-11-16,0-1 15,12 1-15,0-1 16,11 1-1,13-12-15,11 11 16,0-11 0,24 12-16,11-1 15,12 1-15,-23 0 16,-24 11 0,0 11-16,-12 13 15,-11-1 1,-24 12-16,-12-12 15,-23 0 1,-24 0-16,0-11 16,-12-12-16,13-11 15,-1-12 1,-12-12-16,0 0 16,12 1-1,59 11-15</inkml:trace>
        </inkml:traceGroup>
      </inkml:traceGroup>
    </inkml:traceGroup>
    <inkml:traceGroup>
      <inkml:annotationXML>
        <emma:emma xmlns:emma="http://www.w3.org/2003/04/emma" version="1.0">
          <emma:interpretation id="{437C3A1F-B843-4DE5-984B-2CE249B1FB10}" emma:medium="tactile" emma:mode="ink">
            <msink:context xmlns:msink="http://schemas.microsoft.com/ink/2010/main" type="paragraph" rotatedBoundingBox="2848,14336 8614,13885 8677,14684 2911,15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D82BC-9605-4291-AEE5-D8B86D748E34}" emma:medium="tactile" emma:mode="ink">
              <msink:context xmlns:msink="http://schemas.microsoft.com/ink/2010/main" type="line" rotatedBoundingBox="2848,14336 8614,13885 8677,14684 2911,15135">
                <msink:destinationLink direction="with" ref="{0D6987EA-A353-4845-A476-96A5C140A8CF}"/>
                <msink:destinationLink direction="with" ref="{1482550E-12ED-4A96-A778-ABA5167579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38F002-DFDD-4C1A-BF9A-17AB549E48AD}" emma:medium="tactile" emma:mode="ink">
                <msink:context xmlns:msink="http://schemas.microsoft.com/ink/2010/main" type="inkWord" rotatedBoundingBox="2863,14521 2934,14515 2971,14983 2899,1498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96323.2512">325 7015 0,'0'0'16,"0"0"-16,0 0 16,0 0-16,0 0 15,0 0 1,0 0-16,0 0 16,0 0-1,0 0-15,0 23 16,12 35-16,12 23 15,-1 23 1,1-12-16,-1 12 16,-23-104-1</inkml:trace>
        </inkml:traceGroup>
        <inkml:traceGroup>
          <inkml:annotationXML>
            <emma:emma xmlns:emma="http://www.w3.org/2003/04/emma" version="1.0">
              <emma:interpretation id="{EE2A809B-3FC0-44DC-976F-A12839D2CA7C}" emma:medium="tactile" emma:mode="ink">
                <msink:context xmlns:msink="http://schemas.microsoft.com/ink/2010/main" type="inkWord" rotatedBoundingBox="5188,14153 5721,14111 5776,14822 5243,1486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99556.0199">2658 6772 0,'0'0'0,"0"0"16,0 0 0,0 0-16,0 0 15,0 0-15,11-11 16,13-1 0,11-11-16,24-11 15,-12 10 1,0 1-16,1 12 15,-1-1-15,0 12 16,0 12 0,-12-1-16,1 1 15,-13-1 1,1 13-16,-24-1 16,-12 11-16,0 1 15,-11 0 1,-1-12-16,-11 0 15,-1 0 1,-11 0-16,12-11 16,11-1-1,1 1-15,23-12 16,0 0-16,0 0 16,0 0-1,12 0-15,-1 0 16,13 11-1,11 1-15,1-1 16,11 13-16,0 10 16,-12 1-1,-11 0-15,-12-1 16,-12 12 0,-12 1-16,0-13 15,-12-10 1,-11-1-16,-36-12 15,-23 1-15,-24-12 16,118 0 0</inkml:trace>
        </inkml:traceGroup>
        <inkml:traceGroup>
          <inkml:annotationXML>
            <emma:emma xmlns:emma="http://www.w3.org/2003/04/emma" version="1.0">
              <emma:interpretation id="{ADAA7C8C-042D-46F0-AC08-0E86A28F406C}" emma:medium="tactile" emma:mode="ink">
                <msink:context xmlns:msink="http://schemas.microsoft.com/ink/2010/main" type="inkWord" rotatedBoundingBox="7942,13978 8617,13926 8677,14684 8001,14737"/>
              </emma:interpretation>
              <emma:one-of disjunction-type="recognition" id="oneOf10">
                <emma:interpretation id="interp10" emma:lang="" emma:confidence="1">
                  <emma:literal>4</emma:literal>
                </emma:interpretation>
                <emma:interpretation id="interp11" emma:lang="" emma:confidence="0">
                  <emma:literal>"</emma:literal>
                </emma:interpretation>
                <emma:interpretation id="interp12" emma:lang="" emma:confidence="0">
                  <emma:literal>Ly</emma:literal>
                </emma:interpretation>
                <emma:interpretation id="interp13" emma:lang="" emma:confidence="0">
                  <emma:literal>ly</emma:literal>
                </emma:interpretation>
                <emma:interpretation id="interp14" emma:lang="" emma:confidence="0">
                  <emma:literal>hy</emma:literal>
                </emma:interpretation>
              </emma:one-of>
            </emma:emma>
          </inkml:annotationXML>
          <inkml:trace contextRef="#ctx0" brushRef="#br1" timeOffset="100719.9561">5567 6460 0,'0'0'0,"0"0"16,0 0-16,0 0 15,0 12 1,0 0-16,0 11 16,-12 11-1,1 1-15,-13 0 16,1-1-16,-1 1 15,12-12 1,0 0-16,1-11 16,-1-1-1,12 1-15,0-1 16,23 1 0,13 0-16,23-1 15,11 1-15,1-12 16,12 0-1,-1 0-15,0 0 16,-11 0 0,-24 0-16,-11 0 15,-13 0-15,-23 0 16</inkml:trace>
          <inkml:trace contextRef="#ctx0" brushRef="#br1" timeOffset="101006.1897">5815 6530 0,'0'0'0,"0"0"16,0 0-16,0 0 15,0 0 1,0 0-16,0 11 16,11 36-1,1 22-15,0 35 16,0 11-16,-12 47 16,0 0-1,0-162-15</inkml:trace>
        </inkml:traceGroup>
      </inkml:traceGroup>
    </inkml:traceGroup>
    <inkml:traceGroup>
      <inkml:annotationXML>
        <emma:emma xmlns:emma="http://www.w3.org/2003/04/emma" version="1.0">
          <emma:interpretation id="{C048167F-010A-4537-9CCE-9FBEE5A1E4C2}" emma:medium="tactile" emma:mode="ink">
            <msink:context xmlns:msink="http://schemas.microsoft.com/ink/2010/main" type="paragraph" rotatedBoundingBox="2607,15522 8871,15434 8883,16327 2619,16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6863A-8054-4332-B4C2-FBC41C1A8971}" emma:medium="tactile" emma:mode="ink">
              <msink:context xmlns:msink="http://schemas.microsoft.com/ink/2010/main" type="inkBullet" rotatedBoundingBox="2610,15759 3000,15754 3007,16273 2618,16279"/>
            </emma:interpretation>
            <emma:one-of disjunction-type="recognition" id="oneOf11">
              <emma:interpretation id="interp15" emma:lang="" emma:confidence="0">
                <emma:literal>•</emma:literal>
              </emma:interpretation>
            </emma:one-of>
          </emma:emma>
        </inkml:annotationXML>
        <inkml:trace contextRef="#ctx0" brushRef="#br1" timeOffset="102767.2941">101 8460 0,'0'0'16,"0"0"0,0 0-16,0 0 15,0 0 1,0 0-16,-11-12 15,11 12-15,0-11 16,0-12 0,0-1-16,11-10 15,1 11 1,12-12-16,-1 12 16,1 11-16,-1 1 15,1 11 1,0 0-16,-1 11 15,1 12 1,-12 12-16,-1 11 16,-11 1-16,-11-1 15,-13 12 1,0-12-16,1 0 16,-13 0-1,1-11-15,0 0 16,11-12-1,1-12-15,11 1 16,12-12-16,0 0 16,0 0-1,12 0-15,11 0 16,24 0 0,12-12-16,47 1 15,36 11 1,-142 0-16</inkml:trace>
      </inkml:traceGroup>
      <inkml:traceGroup>
        <inkml:annotationXML>
          <emma:emma xmlns:emma="http://www.w3.org/2003/04/emma" version="1.0">
            <emma:interpretation id="{432B8BBA-EFC6-4D25-9D1D-51D0103BCA1B}" emma:medium="tactile" emma:mode="ink">
              <msink:context xmlns:msink="http://schemas.microsoft.com/ink/2010/main" type="line" rotatedBoundingBox="5148,15486 8871,15434 8883,16327 5160,16379">
                <msink:destinationLink direction="with" ref="{0D6987EA-A353-4845-A476-96A5C140A8CF}"/>
                <msink:destinationLink direction="with" ref="{1482550E-12ED-4A96-A778-ABA5167579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66A7761-364C-479A-B444-2945B8BB46A8}" emma:medium="tactile" emma:mode="ink">
                <msink:context xmlns:msink="http://schemas.microsoft.com/ink/2010/main" type="inkWord" rotatedBoundingBox="5148,15486 6167,15472 6180,16365 5160,1637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04084.8755">2611 8194 0,'0'0'16,"0"0"-16,0 0 16,11-12-16,13 1 15,11-1 1,24-11-16,-12 0 16,0 0-1,12-12-15,0 1 16,-12 10-1,0 13-15,-11-1 16,-1 12-16,-11 0 16,-13 12-1,13 11-15,-12 12 16,0 46 0,-1 46-16,-11-12 15,0-22 1,12-12-16,0 0 15,0-12-15,-1-11 16,1-12 0,0-11-16,0-1 15,-12-34-15</inkml:trace>
          <inkml:trace contextRef="#ctx0" brushRef="#br1" timeOffset="104341.8396">2964 8610 0,'0'0'16,"0"0"-1,0 0-15,12-12 16,23-11-1,24 0-15,23 0 16,36 0-16,0 11 16,-12 1-1,35 11-15,-141 0 16</inkml:trace>
        </inkml:traceGroup>
        <inkml:traceGroup>
          <inkml:annotationXML>
            <emma:emma xmlns:emma="http://www.w3.org/2003/04/emma" version="1.0">
              <emma:interpretation id="{2B835284-078D-4CBC-9759-DE8DAF361098}" emma:medium="tactile" emma:mode="ink">
                <msink:context xmlns:msink="http://schemas.microsoft.com/ink/2010/main" type="inkWord" rotatedBoundingBox="8046,15547 8872,15536 8883,16321 8057,16332"/>
              </emma:interpretation>
              <emma:one-of disjunction-type="recognition" id="oneOf13">
                <emma:interpretation id="interp17" emma:lang="" emma:confidence="0">
                  <emma:literal>1 s</emma:literal>
                </emma:interpretation>
                <emma:interpretation id="interp18" emma:lang="" emma:confidence="0">
                  <emma:literal>\ S</emma:literal>
                </emma:interpretation>
                <emma:interpretation id="interp19" emma:lang="" emma:confidence="0">
                  <emma:literal>l S</emma:literal>
                </emma:interpretation>
                <emma:interpretation id="interp20" emma:lang="" emma:confidence="0">
                  <emma:literal>18</emma:literal>
                </emma:interpretation>
                <emma:interpretation id="interp21" emma:lang="" emma:confidence="0">
                  <emma:literal>. S</emma:literal>
                </emma:interpretation>
              </emma:one-of>
            </emma:emma>
          </inkml:annotationXML>
          <inkml:trace contextRef="#ctx0" brushRef="#br1" timeOffset="104736.0486">5508 8125 0,'0'0'16,"0"0"-1,0 0-15,0 23 16,12 23-16,0 35 15,0 11 1,-1-11-16,13-11 16,0-1-1,-1 0-15,1-11 16,-1-23 0,-23-35-16</inkml:trace>
          <inkml:trace contextRef="#ctx0" brushRef="#br1" timeOffset="105438.0002">5921 8390 0,'0'0'16,"0"0"-16,11-11 15,37-12 1,22-12-16,1-11 16,-12 0-1,0-1-15,-24 13 16,-11-1-16,-1 12 15,-11 0 1,-12 11-16,-12 1 16,-35-1-1,-12 12-15,0 12 16,12-1 0,12 1-16,-1-1 15,13 1-15,11 0 16,0-1-1,1 12-15,11 23 16,11 12 0,13 0-16,-1 0 15,13 0 1,-1-1-16,0 13 16,-11-24-16,0 0 15,-13 0 1,1-11-16,-12 0 15,0-12-15,-12 0 16,-11-12 0,-24 1-16,0-12 15,-1-12 1,13-11-16,0 0 16,11-11-1,1-13-15,11-10 16,12-1-1,23 0 1,72-11 0,-95 69-16</inkml:trace>
        </inkml:traceGroup>
      </inkml:traceGroup>
    </inkml:traceGroup>
    <inkml:traceGroup>
      <inkml:annotationXML>
        <emma:emma xmlns:emma="http://www.w3.org/2003/04/emma" version="1.0">
          <emma:interpretation id="{D3FD4844-A5D7-4C9E-A927-B64D0A13DF04}" emma:medium="tactile" emma:mode="ink">
            <msink:context xmlns:msink="http://schemas.microsoft.com/ink/2010/main" type="paragraph" rotatedBoundingBox="2705,17287 8918,16974 8959,17804 2746,18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3CD3BC-E7F7-46C1-AD36-A7F9B9FDC327}" emma:medium="tactile" emma:mode="ink">
              <msink:context xmlns:msink="http://schemas.microsoft.com/ink/2010/main" type="line" rotatedBoundingBox="2705,17287 8918,16974 8959,17804 2746,18117">
                <msink:destinationLink direction="with" ref="{0D6987EA-A353-4845-A476-96A5C140A8CF}"/>
                <msink:destinationLink direction="with" ref="{1482550E-12ED-4A96-A778-ABA5167579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3510F7-2D82-4BC6-9792-CBAD6150C0B7}" emma:medium="tactile" emma:mode="ink">
                <msink:context xmlns:msink="http://schemas.microsoft.com/ink/2010/main" type="inkWord" rotatedBoundingBox="2705,17287 3262,17259 3304,18089 2746,1811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06742.9659">172 9916 0,'0'0'0,"0"0"16,0 0-1,0 0-15,0 0 16,12-12 0,11-11-16,13 0 15,11 0-15,12 0 16,-12 0-1,-12 11-15,1 1 16,-1 11 0,-11 0-16,-13 11 15,1 12-15,0 24 16,0-1 0,-1 35-16,-11 0 15,0-12 1,-11 12-16,-13 0 15,1 0-15,-1-12 16,12-11 0,0-12-16,1-23 15,11 0 1,0-11-16,0-12 16,0 0-1</inkml:trace>
          <inkml:trace contextRef="#ctx0" brushRef="#br1" timeOffset="107066.9598">255 10228 0,'0'0'0,"0"0"16,0 0-16,0 0 16,11-12-1,1 1-15,12-12 16,11 0 0,12 0-16,12 11 15,0 0 1,-12 1-16,12-12 15,-12 11-15,-12 1 16,13 11 0,-48 0-16</inkml:trace>
        </inkml:traceGroup>
        <inkml:traceGroup>
          <inkml:annotationXML>
            <emma:emma xmlns:emma="http://www.w3.org/2003/04/emma" version="1.0">
              <emma:interpretation id="{504E6621-8094-4FC7-B2DC-67DE262A9CC6}" emma:medium="tactile" emma:mode="ink">
                <msink:context xmlns:msink="http://schemas.microsoft.com/ink/2010/main" type="inkWord" rotatedBoundingBox="5795,17214 5927,17207 5963,17918 5831,1792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107873.9679">3258 9708 0,'0'0'16,"0"0"-16,0 0 16,0 0-1,0 0-15,0 0 16,0 0 0,0 0-16,0 12 15,0 22-15,12 24 16,0 34-1,12 1-15,-13-24 16,13 1 0,-1-13-16,-11 1 15,0 0 1,0-12-16,0-23 16,-1 12-16,-11-35 15</inkml:trace>
        </inkml:traceGroup>
        <inkml:traceGroup>
          <inkml:annotationXML>
            <emma:emma xmlns:emma="http://www.w3.org/2003/04/emma" version="1.0">
              <emma:interpretation id="{112320F5-B567-40F4-BEAC-7433B3B49EA1}" emma:medium="tactile" emma:mode="ink">
                <msink:context xmlns:msink="http://schemas.microsoft.com/ink/2010/main" type="inkWord" rotatedBoundingBox="8324,17032 8919,17002 8951,17648 8357,17678"/>
              </emma:interpretation>
              <emma:one-of disjunction-type="recognition" id="oneOf16">
                <emma:interpretation id="interp24" emma:lang="" emma:confidence="1">
                  <emma:literal>3</emma:literal>
                </emma:interpretation>
                <emma:interpretation id="interp25" emma:lang="" emma:confidence="0">
                  <emma:literal>]</emma:literal>
                </emma:interpretation>
                <emma:interpretation id="interp26" emma:lang="" emma:confidence="0">
                  <emma:literal>z</emma:literal>
                </emma:interpretation>
                <emma:interpretation id="interp27" emma:lang="" emma:confidence="0">
                  <emma:literal>Z</emma:literal>
                </emma:interpretation>
                <emma:interpretation id="interp28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109220.1784">5791 9650 0,'0'0'0,"0"0"16,0 0-1,0 0-15,0 0 16,0 0 0,0 0-16,0 0 15,0 0 1,12-11-16,0-1 16,11-11-16,13 0 15,11 0 1,0 0-16,12 11 15,11 0 1,-11 12-16,-12 12 16,0 0-1,-11 11-15,-13 0 16,1 0-16,-12 0 16,-12 0-1,-12 0-15,-12 12 16,-11 0-1,0-12-15,-12 0 16,11-12-16,1 1 16,11 0-1,13-12-15,-1 0 16,12 0 0,0 0-16,0 0 15,0 0-15,23 0 16,24 0-1,-11 11-15,11 1 16,-12-1 0,1 1-16,-1 11 15,-12 0 1,1 0-16,-12 0 16,0 0-16,-12 0 15,-12 12 1,-24 0-16,-22-1 15,-13-10 1,0-13-16,1 1 16,-1-24-16,-12 1 15,83 11 1</inkml:trace>
        </inkml:traceGroup>
      </inkml:traceGroup>
    </inkml:traceGroup>
  </inkml:traceGroup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4:59.7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6987EA-A353-4845-A476-96A5C140A8CF}" emma:medium="tactile" emma:mode="ink">
          <msink:context xmlns:msink="http://schemas.microsoft.com/ink/2010/main" type="inkDrawing" rotatedBoundingBox="1731,18083 1985,14177 2818,14232 2563,18137" semanticType="verticalRange" shapeName="Other">
            <msink:sourceLink direction="with" ref="{01ED82BC-9605-4291-AEE5-D8B86D748E34}"/>
            <msink:sourceLink direction="with" ref="{432B8BBA-EFC6-4D25-9D1D-51D0103BCA1B}"/>
            <msink:sourceLink direction="with" ref="{563CD3BC-E7F7-46C1-AD36-A7F9B9FDC327}"/>
          </msink:context>
        </emma:interpretation>
      </emma:emma>
    </inkml:annotationXML>
    <inkml:trace contextRef="#ctx0" brushRef="#br0">910 0 0,'0'0'0,"0"0"0,0 0 15,0 0 1,-23 12-16,-25-1 15,-46 24-15,0-12 16,0-11 0,11 11-16,13-12 15,-1 1 1,12-1-16,12 1 16,12-12-16,-1 12 15,13-1 1,-1 1-16,12-1 15,1 12 1,-1 0-16,0 12 16,0 46-1,12 35-15,-12 22 16,1 13-16,-1 68 16,0-34-1,0 23-15,12-11 16,12-59-1,0 12-15,0 1 16,11-13-16,-11-22 16,-12 0-1,0 45-15,0-10 16,-12-24 0,12-12-16,-12-22 15,12-12 1,0 0-16,0-35 15,0 12-15,0-24 16,0 12 0,0-11-16,0 0 15,0-12 1,0 12-16,0-12 16,0-12-16,12 12 15,0 0 1,0 1-16,11-1 15,1 0 1,11 23-16,1 0 16,11 1-1,0-13-15,35 1 16,48-12-16,-130-23 16</inkml:trace>
  </inkml:traceGroup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01.3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82550E-12ED-4A96-A778-ABA516757959}" emma:medium="tactile" emma:mode="ink">
          <msink:context xmlns:msink="http://schemas.microsoft.com/ink/2010/main" type="inkDrawing" rotatedBoundingBox="10047,13852 10608,17713 9806,17830 9245,13969" semanticType="verticalRange" shapeName="Other">
            <msink:sourceLink direction="with" ref="{01ED82BC-9605-4291-AEE5-D8B86D748E34}"/>
            <msink:sourceLink direction="with" ref="{432B8BBA-EFC6-4D25-9D1D-51D0103BCA1B}"/>
            <msink:sourceLink direction="with" ref="{563CD3BC-E7F7-46C1-AD36-A7F9B9FDC327}"/>
          </msink:context>
        </emma:interpretation>
      </emma:emma>
    </inkml:annotationXML>
    <inkml:trace contextRef="#ctx0" brushRef="#br0">0 71 0,'0'0'0,"0"0"15,0 0-15,12-11 16,23-1 0,0 0-16,12 1 15,1-1 1,34 12-16,24-11 15,-12 11-15,-11 11 16,-24 1 0,-12-1-16,-12 1 15,0 11 1,-11 12-16,11 34 16,1 12-1,-13-12-15,1 1 16,-1 45-16,-11 47 15,-12 0 1,0-23-16,12 34 16,-12 0-1,12-34-15,-1-12 16,13 23-16,-12-11 16,11-23-1,1 11-15,-12 11 16,0 1-1,-1-23-15,-11-12 16,0 11 0,0 1-16,0-24 15,12-11-15,-12-12 16,0-11 0,0-12-16,0 12 15,0 12 1,0-1-16,-12 0 15,1 1-15,-1-13 16,0-10 0,0-13-16,0-11 15,1 1 1,-1-1-16,0 0 16,-12 0-1,1 0-15,-24 12 16,-12-12-16,0-12 15,59-11 1</inkml:trace>
  </inkml:traceGroup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04.3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F50830-72FA-4D83-84A4-72F6D1509EAF}" emma:medium="tactile" emma:mode="ink">
          <msink:context xmlns:msink="http://schemas.microsoft.com/ink/2010/main" type="inkDrawing" rotatedBoundingBox="10916,17855 11033,13816 11591,13832 11475,17871" semanticType="verticalRange" shapeName="Other">
            <msink:sourceLink direction="with" ref="{EEDFEA3B-2CCF-40EA-8991-751C65935D19}"/>
          </msink:context>
        </emma:interpretation>
      </emma:emma>
    </inkml:annotationXML>
    <inkml:trace contextRef="#ctx0" brushRef="#br0">471 0 0,'0'0'16,"0"0"-16,0 0 15,-12 0 1,-11 11-16,-1 1 16,-11-12-1,-1 11-15,-11-11 16,0 12-16,0-1 15,12 1 1,-1 0-16,13-1 16,-1 1-1,12-1-15,1 1 16,11 11-16,0 23 16,11 47-1,1 11-15,0 11 16,0 35-1,0 47-15,-1-47 16,-11 0-16,0 35 16,12-34-1,0-13-15,0 24 16,-12 11 0,0-34-16,-12 23 15,-12 11 1,1-11-16,11-46 15,0-1-15,12 1 16,0-1 0,-12-11-16,1-11 15,-1-12 1,0 0-16,0 11 16,1 1-16,-1-24 15,12 0 1,0-23-16,0-11 15,0 0 1,0-12-16,12 0 16,-1 0-1,1 0-15,0 0 16,0 0-16,11-11 16,1 0-1,11-1-15,0-11 16,24 0-1,24 0-15,11 0 16,0-11 0,-94 11-16</inkml:trace>
  </inkml:traceGroup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05.8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13E51C-2362-45A2-A87D-80095FEAB637}" emma:medium="tactile" emma:mode="ink">
          <msink:context xmlns:msink="http://schemas.microsoft.com/ink/2010/main" type="inkDrawing" rotatedBoundingBox="13050,13782 13282,18087 12548,18127 12315,13822" semanticType="verticalRange" shapeName="Other">
            <msink:sourceLink direction="with" ref="{EEDFEA3B-2CCF-40EA-8991-751C65935D19}"/>
          </msink:context>
        </emma:interpretation>
      </emma:emma>
    </inkml:annotationXML>
    <inkml:trace contextRef="#ctx0" brushRef="#br0">106 0 0,'0'0'0,"0"0"16,0 0-1,-12 0-15,12 0 16,0 0-1,0 0-15,0 0 16,0 0 0,0 0-16,0 0 15,0 0-15,12 0 16,12 11 0,11 1-16,0-1 15,13 1 1,-13-1-16,0-11 15,1 12 1,-13-1-16,1 13 16,-1-1-16,1 35 15,-12 34 1,-1 24-16,-11-24 16,0 24-1,0 57-15,0-11 16,0-35-16,0 0 15,0 35 1,0-12-16,0-34 16,12 22-1,0 24-15,0-35 16,-12-23-16,12 12 16,-1-1-1,13 12-15,-12-11 16,-1 0-1,1-1-15,-12 12 16,12-11 0,0-24-16,0-11 15,-1 0 1,1 0-16,0 0 16,0-12-16,-1-11 15,1 0 1,-12-12-16,12-11 15,-12 11-15,0-11 16,0-1 0,-12 1-16,0 0 15,-11-1 1,-1 1-16,-11 0 16,0-1-1,-12 1-15,-1-12 16,-22 12-16,-25 0 15,-11-1 1,24-11-16,11 0 16,24-11-1,47-12-15</inkml:trace>
  </inkml:traceGroup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07.6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813AB7-21D4-4C24-9AC4-A73CA51C6047}" emma:medium="tactile" emma:mode="ink">
          <msink:context xmlns:msink="http://schemas.microsoft.com/ink/2010/main" type="inkDrawing" rotatedBoundingBox="14241,17414 14623,13530 15411,13608 15028,17492" semanticType="verticalRange" shapeName="Other">
            <msink:sourceLink direction="with" ref="{2678B6FA-36E7-4E89-A01F-4CDF63270CBB}"/>
          </msink:context>
        </emma:interpretation>
      </emma:emma>
    </inkml:annotationXML>
    <inkml:trace contextRef="#ctx0" brushRef="#br0">945 0 0,'0'0'16,"0"0"-1,-12 0-15,-23 12 16,-24-12-16,-24 11 16,-11 1-1,-24-12-15,24 11 16,23 1 0,12-12-16,12 11 15,12 1 1,0 0-16,11-1 15,0 12-15,13 0 16,-1 12 0,12 11-16,0 35 15,0 58 1,0 0-16,0-24 16,-12 82-16,0-24 15,1-23 1,-1 0-16,0 24 15,12-47 1,0-12-16,0 24 16,0 23-16,0-35 15,0 0 1,-12 12-16,0 0 16,1-12-1,-1-23-15,0-23 16,12 34-1,-12 1-15,12-12 16,0-23-16,0-24 16,0 1-1,0-12-15,0 12 16,12-35 0,-12 12-16,12-12 15,0 12-15,-1 0 16,1-12-1,-12-12-15,12 12 16,0-11 0,0-1-16,-1 1 15,13 0 1,-1-1-16,25 1 16,22-12-1,-70 0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12.9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2D15F08-B156-4797-B502-333D96B54D26}" emma:medium="tactile" emma:mode="ink">
          <msink:context xmlns:msink="http://schemas.microsoft.com/ink/2010/main" type="inkDrawing" rotatedBoundingBox="3847,15730 20540,15433 20545,15739 3853,16035" semanticType="underline" shapeName="Other">
            <msink:sourceLink direction="with" ref="{2246FA2B-2089-48A4-8914-A9BF557FFAB8}"/>
          </msink:context>
        </emma:interpretation>
      </emma:emma>
    </inkml:annotationXML>
    <inkml:trace contextRef="#ctx0" brushRef="#br0">0 456 0,'0'0'16,"0"0"-1,11 0-15,25 0 16,11-11-16,24-1 16,46-11-1,60-12-15,-36 12 16,1 0-1,70-12-15,-36 1 16,25 22 0,46-11-16,-47 0 15,71 0-15,-47 11 16,71 1 0,-36-1-16,35 1 15,-11-1 1,11 0-16,-11 1 15,59 11-15,-60-12 16,95 1 0,-106 11-16,83-12 15,-13 1 1,-34-1-16,70 12 16,-83-11-16,71 22 15,-35-11 1,-12-11-16,59 11 15,-82 0 1,70 0-16,-47-12 16,0 24-1,12-1-15,-48-11 16,48-11-16,-47 11 16,47-12-1,-95 12-15,119 0 16,-119 0-1,83 0-15,-106 0 16,106 0-16,-129 0 16,94 0-1,-60 0-15,13-12 16,11 12 0,-58 0-16,35 0 15,-12 0 1,-36 12-16,37-12 15,-37 0-15,-11 0 16,35 0 0,-23 0-16,-47 0 15,11 12 1,12-12-16,-11 11 16,-48-11-1,-12 12-15,-11-12 16,-12 0-16,-24 0 15,-11 0 1,-13 11-16,-11-11 16</inkml:trace>
  </inkml:traceGroup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09.0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1D23B8-E97D-4E51-A587-02A3D078304C}" emma:medium="tactile" emma:mode="ink">
          <msink:context xmlns:msink="http://schemas.microsoft.com/ink/2010/main" type="inkDrawing" rotatedBoundingBox="15904,17561 16071,13610 16762,13639 16596,17590" semanticType="verticalRange" shapeName="Other">
            <msink:sourceLink direction="with" ref="{A65CA118-52B6-48E7-A0DC-B7CE17D5E25B}"/>
          </msink:context>
        </emma:interpretation>
      </emma:emma>
    </inkml:annotationXML>
    <inkml:trace contextRef="#ctx0" brushRef="#br0">460 2 0,'0'0'16,"0"0"0,0 0-16,0 0 15,0 0-15,0 0 16,0 0 0,0 0-16,0 0 15,0 0 1,0 0-16,0 0 15,0 0-15,12 0 16,23 0 0,12 0-16,0 0 15,0 0 1,-11 12-16,-1-1 16,-11 1-1,-1 11-15,1 12 16,-13-12-16,-11 23 15,0 12 1,-23 57-16,-1 1 16,13 0-1,-1-24-15,0 0 16,-12 82-16,1-12 16,-1-12-1,24 0-15,0 12 16,24-47-1,-12 1-15,-1 0 16,-11-1 0,0 1-16,0-1 15,12-22-15,-12-12 16,0 11 0,0 1-16,0 22 15,0-22 1,0-12-16,0-12 15,0 12-15,0 0 16,0-12 0,0 0-16,0 1 15,0-13 1,0-10-16,0-1 16,0-11-1,0-1-15,0-11 16,0 1-16,-12 10 15,1-11 1,-1-11-16,0-1 16,-11 1-1,-1 0-15,0-1 16,-11 12 0,0 0-16,-1-11 15,-11 11-15,-12 0 16,-11 12-1,-13-12-15,1 0 16,11 0 0,0-11-16,71-12 15</inkml:trace>
  </inkml:traceGroup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12.6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DFEA3B-2CCF-40EA-8991-751C65935D19}" emma:medium="tactile" emma:mode="ink">
          <msink:context xmlns:msink="http://schemas.microsoft.com/ink/2010/main" type="writingRegion" rotatedBoundingBox="12548,13911 12646,18025 11680,18048 11581,13934">
            <msink:destinationLink direction="with" ref="{C4F50830-72FA-4D83-84A4-72F6D1509EAF}"/>
            <msink:destinationLink direction="with" ref="{5913E51C-2362-45A2-A87D-80095FEAB637}"/>
          </msink:context>
        </emma:interpretation>
      </emma:emma>
    </inkml:annotationXML>
    <inkml:traceGroup>
      <inkml:annotationXML>
        <emma:emma xmlns:emma="http://www.w3.org/2003/04/emma" version="1.0">
          <emma:interpretation id="{D3FFA2CD-2729-4A75-B4BA-0F960F304D57}" emma:medium="tactile" emma:mode="ink">
            <msink:context xmlns:msink="http://schemas.microsoft.com/ink/2010/main" type="paragraph" rotatedBoundingBox="12548,13911 12646,18025 11680,18048 11581,1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70ADD-8F25-4034-9636-8D1C14E941C3}" emma:medium="tactile" emma:mode="ink">
              <msink:context xmlns:msink="http://schemas.microsoft.com/ink/2010/main" type="line" rotatedBoundingBox="12548,13911 12646,18025 11680,18048 11581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46F01503-2067-4933-B229-D128F216C3CD}" emma:medium="tactile" emma:mode="ink">
                <msink:context xmlns:msink="http://schemas.microsoft.com/ink/2010/main" type="inkWord" rotatedBoundingBox="12443,13913 12466,14868 11750,14885 11727,139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190 439 0,'0'0'0,"0"0"0,0 0 16,-12 0 0,0 0-16,-11 0 15,-1 0 1,1 0-16,-1-11 16,1-1-16,-1-11 15,12 0 1,0-12-16,12 1 15,12-13 1,0 13-16,0-1 16,11 12-16,1 11 15,-1 1 1,1 11-16,0 11 16,-1 24-1,-11 34-15,0 12 16,-12 0-16,-12-11 15,0 10 1,-11 1-16,11-11 16,0-24-1,0-11-15,0-12 16,12-23 0,0 0-16,0 0 15,0-23-15,12-12 16,0-11-1,12-35-15,23-35 16,12-11 0,-12 35-16,0-1 15,-12 24 1,-11 23-16,-13 11 16,1 0-16,0 12 15,-12 23 1,0 0-16,-12 12 15,-11 22 1,-24 24-16,-1 35 16,13-12-16,12-12 15,11-23 1,0-11-16,24-1 16,0 1-1,23 11-15,0-11 16,1-12-1,-1 0-15,-35-23 16</inkml:trace>
          <inkml:trace contextRef="#ctx0" brushRef="#br0" timeOffset="296.9258">685 416 0,'0'0'16,"0"0"-16,0 0 15,0 12 1,0 22-16,0 13 15,11 34 1,1 11-16,-12 0 16,12-11-16,0 12 15,-12-93 1</inkml:trace>
        </inkml:traceGroup>
        <inkml:traceGroup>
          <inkml:annotationXML>
            <emma:emma xmlns:emma="http://www.w3.org/2003/04/emma" version="1.0">
              <emma:interpretation id="{069FF000-EA4B-4C19-9379-165F9AF979B0}" emma:medium="tactile" emma:mode="ink">
                <msink:context xmlns:msink="http://schemas.microsoft.com/ink/2010/main" type="inkWord" rotatedBoundingBox="12590,15699 12607,16369 11755,16390 11739,157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1.4059">96 2184 0,'0'0'16,"0"0"0,0 0-16,0 0 15,-12 0 1,0 0-16,0 0 15,1 0-15,-1-11 16,0-12 0,0 0-16,12-24 15,12 1 1,0 12-16,0-1 16,-1 23-16,1 1 15,0 11 1,11 11-16,1 24 15,-12 0 1,0 11-16,-12 0 16,0 12-1,0 11-15,-12-11 16,0-12-16,12-11 16,0-12-1,0-11-15,0-12 16,0 0-1,0 0-15,0-24 16,12-10-16,11-36 16,1-10-1,11-24-15,1 0 16,-13 34 0,1 12-16,-13 24 15,1 11 1,-12 11-16,0 1 15,0 11-15,0 0 16,-12 11 0,-11 35-16,-12 24 15,11-1 1,12-11-16,12-12 16,0 0-1,12-11-15,0 0 16,23-12-16,0 0 15,13 0 1,-48-23-16</inkml:trace>
          <inkml:trace contextRef="#ctx0" brushRef="#br0" timeOffset="1806.8503">579 2173 0,'0'0'0,"0"0"16,0 0-1,0 0-15,0 0 16,11-23 0,1 0-16,12 0 15,-1 11 1,1 12-16,-1 0 15,1 12-15,0-1 16,-13 1 0,-11-1-16,0 12 15,-11 0 1,-1 12-16,-12 11 16,1-11-16,-1 0 15,12-1 1,1-11-16,11-11 15,0 0 1,11-1-16,1 1 16,35-12-1,36 11-15,-1-11 16,-82 0-16</inkml:trace>
        </inkml:traceGroup>
        <inkml:traceGroup>
          <inkml:annotationXML>
            <emma:emma xmlns:emma="http://www.w3.org/2003/04/emma" version="1.0">
              <emma:interpretation id="{90543046-9AE4-431A-8A1D-AAC7A265E2BD}" emma:medium="tactile" emma:mode="ink">
                <msink:context xmlns:msink="http://schemas.microsoft.com/ink/2010/main" type="inkWord" rotatedBoundingBox="12073,17152 12091,17897 11677,17907 11659,171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90.7791">1 3537 0,'0'0'0,"0"0"16,0 0-16,0 0 16,0 0-1,-11 11-15,11-11 16,0 0 0,-12 0-16,0-11 15,0-12-15,1-1 16,11-22-1,11 0-15,1 11 16,0 12 0,0 0-16,-1 12 15,1 11 1,0 0-16,0 11 16,0 12-16,-1 35 15,1 34 1,-12 1-16,-12-12 15,-11 0 1,-1 0-16,1-24 16,-1-10-1,12-13-15,1-11 16,11-23-16,0 0 16,0 0-1,0 0-15,0-23 16,11-23-1,13-23-15,-1-35 16,13-12-16,-1 24 16,12-1-1,-11 24-15,-1 11 16,-23 23 0,-1 1-16,-11 22 15,0 12-15,0 0 16,0 0-1,-11 23-15,-13 12 16,1 11 0,-1 12-16,12 11 15,0 1 1,12-1-16,0-23 16,12 0-16,0-11 15,12 0 1,11-12-16,0 0 15,24 0 1,12 0-16,-71-23 16</inkml:trace>
        </inkml:traceGroup>
        <inkml:traceGroup>
          <inkml:annotationXML>
            <emma:emma xmlns:emma="http://www.w3.org/2003/04/emma" version="1.0">
              <emma:interpretation id="{840C7E54-BBA1-4AA4-B365-5BC1377F91E3}" emma:medium="tactile" emma:mode="ink">
                <msink:context xmlns:msink="http://schemas.microsoft.com/ink/2010/main" type="inkWord" rotatedBoundingBox="12492,17477 12506,18028 12241,18035 12228,17483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512.7647">520 3698 0,'0'0'16,"0"0"0,0 0-16,0 0 15,0 0-15,0 0 16,0-11-1,0-1-15,11-11 16,13 0 0,0 0-16,-1 0 15,1 11 1,-1 1-16,-11 11 16,0 11-16,0 12 15,-1 1 1,-11-1-16,0 0 15,-11 0 1,-1 0-16,0-11 16,0-1-16,12 1 15,0-12 1,0 0-16,0 0 16,0 0-1,0 11-15,12 1 16,0-1-1,0 12-15,11 1 16,1-1-16,-1 0 16,-11 0-1,-12 12-15,0-1 16,-12-11 0,1 0-16,-13 1 15,-11-1 1,-12 0-16,-1-12 15,1 1-15,12 0 16,35-12 0</inkml:trace>
        </inkml:traceGroup>
      </inkml:traceGroup>
    </inkml:traceGroup>
  </inkml:traceGroup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5:21.3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5CA118-52B6-48E7-A0DC-B7CE17D5E25B}" emma:medium="tactile" emma:mode="ink">
          <msink:context xmlns:msink="http://schemas.microsoft.com/ink/2010/main" type="writingRegion" rotatedBoundingBox="15645,13986 15798,17055 13699,17159 13546,14091">
            <msink:destinationLink direction="with" ref="{7E1D23B8-E97D-4E51-A587-02A3D078304C}"/>
          </msink:context>
        </emma:interpretation>
      </emma:emma>
    </inkml:annotationXML>
    <inkml:traceGroup>
      <inkml:annotationXML>
        <emma:emma xmlns:emma="http://www.w3.org/2003/04/emma" version="1.0">
          <emma:interpretation id="{0DC8A8E5-82CD-40B1-A8D0-148BF07E0447}" emma:medium="tactile" emma:mode="ink">
            <msink:context xmlns:msink="http://schemas.microsoft.com/ink/2010/main" type="paragraph" rotatedBoundingBox="15645,13986 15798,17055 15334,17078 15181,14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78B6FA-36E7-4E89-A01F-4CDF63270CBB}" emma:medium="tactile" emma:mode="ink">
              <msink:context xmlns:msink="http://schemas.microsoft.com/ink/2010/main" type="line" rotatedBoundingBox="15645,13986 15798,17055 15334,17078 15181,14010">
                <msink:destinationLink direction="with" ref="{15813AB7-21D4-4C24-9AC4-A73CA51C60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0741843-24BE-48F0-8BD1-07FEE9E1B93C}" emma:medium="tactile" emma:mode="ink">
                <msink:context xmlns:msink="http://schemas.microsoft.com/ink/2010/main" type="inkWord" rotatedBoundingBox="15608,13988 15633,14510 15246,14529 15220,140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47 0,'0'0'0,"0"0"15,0 0-15,0 0 16,0 0 0,0 0-16,24-11 15,-1-1-15,24 1 16,1-1 0,-13 12-16,12 12 15,-23-1 1,-1 12-16,1 12 15,-13 0 1,-11 11-16,-11 12 16,-25-1-16,1 1 15,0-12 1,-1-22-16,13-1 16,11-12-1,0 1-15,12-1 16,0-11-16,0 0 15,24 12 1,23-1-16,24 1 16,-1-12-1,24 12-15,-94-12 16</inkml:trace>
        </inkml:traceGroup>
        <inkml:traceGroup>
          <inkml:annotationXML>
            <emma:emma xmlns:emma="http://www.w3.org/2003/04/emma" version="1.0">
              <emma:interpretation id="{13A2DA6D-0F16-4C21-AC20-FAE891B7BC61}" emma:medium="tactile" emma:mode="ink">
                <msink:context xmlns:msink="http://schemas.microsoft.com/ink/2010/main" type="inkWord" rotatedBoundingBox="15539,15220 15564,15712 15457,15717 15433,152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3.0687">212 1226 0,'0'0'0,"0"0"16,0 0 0,0 0-16,0 0 15,0 0-15,0 0 16,0 0 0,0 12-16,12 22 15,0 13 1,0 22-16,-1 0 15,13 35-15,-1-23 16,13-11 0,-36-70-16</inkml:trace>
        </inkml:traceGroup>
        <inkml:traceGroup>
          <inkml:annotationXML>
            <emma:emma xmlns:emma="http://www.w3.org/2003/04/emma" version="1.0">
              <emma:interpretation id="{CDE2A322-E263-4C30-B270-AE2E99E841D9}" emma:medium="tactile" emma:mode="ink">
                <msink:context xmlns:msink="http://schemas.microsoft.com/ink/2010/main" type="inkWord" rotatedBoundingBox="15763,16350 15798,17055 15334,17078 15299,16373"/>
              </emma:interpretation>
              <emma:one-of disjunction-type="recognition" id="oneOf2">
                <emma:interpretation id="interp2" emma:lang="" emma:confidence="1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000.6837">542 2359 0,'0'0'16,"0"0"-16,0 0 15,0 0 1,0 0-16,0 0 16,0 0-16,-12 0 15,1 0 1,-1 0-16,-12 0 15,1 0 1,-1 0-16,0 0 16,1 0-1,-1 0-15,1 11 16,-13 12-16,1 12 16,-12 11-1,12-11-15,11 0 16,1-12-1,11 0-15,0-12 16,0 1-16,0 11 16,12 0-1,0-11-15,0 11 16,0-12 0,0-11-16,12 0 15,12 0 1,11 0-16,12 0 15,0 0-15,0 0 16,1 0 0,-13 0-16,0 12 15,-11 0 1,-1-1-16,1 12 16,-12-11-1,0 22-15,-12 1 16,-12 0-16,-24 11 15,-11 0 1,-23 0-16,-1-11 16,12-23-1,12-1-15,47-11 16</inkml:trace>
        </inkml:traceGroup>
      </inkml:traceGroup>
    </inkml:traceGroup>
    <inkml:traceGroup>
      <inkml:annotationXML>
        <emma:emma xmlns:emma="http://www.w3.org/2003/04/emma" version="1.0">
          <emma:interpretation id="{AE333E23-1854-4755-9CA5-11CF39C87080}" emma:medium="tactile" emma:mode="ink">
            <msink:context xmlns:msink="http://schemas.microsoft.com/ink/2010/main" type="paragraph" rotatedBoundingBox="13650,15405 14329,15528 14266,15880 13586,15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203FA7-94E0-4D87-A1E0-E52E5B20EE44}" emma:medium="tactile" emma:mode="ink">
              <msink:context xmlns:msink="http://schemas.microsoft.com/ink/2010/main" type="line" rotatedBoundingBox="13650,15405 14329,15528 14266,15880 13586,15757"/>
            </emma:interpretation>
          </emma:emma>
        </inkml:annotationXML>
        <inkml:traceGroup>
          <inkml:annotationXML>
            <emma:emma xmlns:emma="http://www.w3.org/2003/04/emma" version="1.0">
              <emma:interpretation id="{08E74C9A-75FE-4162-9994-3040417EB047}" emma:medium="tactile" emma:mode="ink">
                <msink:context xmlns:msink="http://schemas.microsoft.com/ink/2010/main" type="inkWord" rotatedBoundingBox="13650,15405 14329,15528 14266,15880 13586,15757"/>
              </emma:interpretation>
            </emma:emma>
          </inkml:annotationXML>
          <inkml:trace contextRef="#ctx0" brushRef="#br0" timeOffset="-14947.0953">-1602 1573 0,'0'0'16,"0"0"-1,0 0-15,12 0 16,23-12 0,12 1-16,12-1 15,12 1-15,-12-1 16,-12 0 0,12 1-16,0 11 15,0 0 1,-59 0-16</inkml:trace>
          <inkml:trace contextRef="#ctx0" brushRef="#br0" timeOffset="-14682.3572">-1378 1804 0,'0'0'15,"0"0"1,0 0-16,0 0 16,0 0-1,0 0-15,24-12 16,11 12 0,12-11-16,35-12 15,13-12-15,-1 12 16,-12 0-1,-82 23-15</inkml:trace>
        </inkml:traceGroup>
      </inkml:traceGroup>
    </inkml:traceGroup>
  </inkml:traceGroup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35:18.1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0,0 0 16,0 0-16,0 0 16,0 0-1,0 0-15,11 0 16,1 0-1,0 12-15,0-1 16,0 1-16,11 0 16,13 11-1,-13 0-15,12 0 16,1 0 0,-1 0-16,0 0 15,13 0 1,-13 0-16,0 1 15,1-1-15,-1 11 16,-12-10 0,13-1-16,-1 0 15,0 0 1,1 0-16,11 0 16,0 0-16,-12-11 15,1 11 1,11 0-16,-12-11 15,12-1 1,-11 1-16,-1-1 16,-11 1-1,-1-1-15,1 1 16,11-1-16,-11 1 16,-1 0-1,12-1-15,1 1 16,11 11-1,-12 0-15,12 0 16,0-11 0,1 11-16,-1 0 15,-12 0-15,0 0 16,1 0 0,-1 0-16,0 0 15,1 0 1,11 1-16,-12-13 15,1 12-15,11-11 16,12 11 0,-1-12-16,-10 1 15,-1 0 1,-12-1-16,0 1 16,1-1-1,11 1-15,-12-1 16,12 1-16,0 11 15,1-11 1,-1-1-16,12 12 16,-12-11-1,0-1-15,0 13 16,-12-1-16,1 0 16,-1 0-1,0 0-15,12 0 16,1 0-1,10 0-15,1 0 16,-12 1 0,12-1-16,0 0 15,-12-12-15,0 1 16,1-1 0,-13 13-16,12-1 15,12 0 1,0 0-16,0-12 15,0 13-15,0-1 16,-12-12 0,0 1-16,-12-1 15,0 12 1,1 1-16,11-1 16,-12 0-1,12 11-15,0 1 16,1 0-16,-1 0 15,0-1 1,0 1-16,0 0 16,0-1-1,-11-11-15,-1 0 16,12 1 0,-12-1-16,12 0 15,12 0-15,0-12 16,0 1-1,0 0-15,0-1 16,-12 1 0,0 11-16,-11 0 15,11 0-15,0 0 16,0-11 0,0 11-16,12 0 15,-12 0 1,-12 0-16,12 12 15,1-12 1,-1 0-16,-12 0 16,0 0-16,1 0 15,-13 0 1,1 1-16,-1-1 16,1-12-1,0 1-15,-1-1 16,1 1-16,-1 0 15,13-1 1,-1 12-16,-12-11 16,1-1-1,0 1-15,-1-1 16,1 1 0,-1 0-16,1-1 15,-1 1-15,1-1 16,-1-11-1,1 12-15,-12-12 16,11 11 0,-11-11-16,0 0 15,11 12-15,-11-1 16,0-11 0,0 0-16,0 12 15,-1-12 1,1 0-16,0 0 15,0 0-15,-12 0 16,0 0 0,0 0-16,0 0 15,0 0 1,0 0-16,0 0 16,0 0-1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35:25.18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8B36ED-C5D7-4384-ABA5-7DA8115B42A0}" emma:medium="tactile" emma:mode="ink">
          <msink:context xmlns:msink="http://schemas.microsoft.com/ink/2010/main" type="writingRegion" rotatedBoundingBox="2194,15411 6729,15411 6729,18659 2194,18659"/>
        </emma:interpretation>
      </emma:emma>
    </inkml:annotationXML>
    <inkml:traceGroup>
      <inkml:annotationXML>
        <emma:emma xmlns:emma="http://www.w3.org/2003/04/emma" version="1.0">
          <emma:interpretation id="{323D55CE-4C98-4145-B329-B3FBF03FC847}" emma:medium="tactile" emma:mode="ink">
            <msink:context xmlns:msink="http://schemas.microsoft.com/ink/2010/main" type="paragraph" rotatedBoundingBox="2194,15411 6729,15411 6729,18659 2194,18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3CDF8-2AE1-4127-A41A-352AF1BF0690}" emma:medium="tactile" emma:mode="ink">
              <msink:context xmlns:msink="http://schemas.microsoft.com/ink/2010/main" type="line" rotatedBoundingBox="2194,15411 6729,15411 6729,18659 2194,18659"/>
            </emma:interpretation>
          </emma:emma>
        </inkml:annotationXML>
        <inkml:traceGroup>
          <inkml:annotationXML>
            <emma:emma xmlns:emma="http://www.w3.org/2003/04/emma" version="1.0">
              <emma:interpretation id="{78BA0A79-52BD-4D37-B9A7-03F01649CBE5}" emma:medium="tactile" emma:mode="ink">
                <msink:context xmlns:msink="http://schemas.microsoft.com/ink/2010/main" type="inkWord" rotatedBoundingBox="2194,15411 3843,15411 3843,18659 2194,18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683 1228 0,'0'0'15,"0"0"-15,0 0 16,0 0-16,-12 0 16,1 0-1,-13 0-15,0 0 16,-11 0-1,-12 0-15,-12 0 16,0 0-16,0 0 16,0-11-1,12-1-15,0-11 16,12 0 0,-1-12-16,1-11 15,12 0 1,-1-12-16,0 0 15,13 0-15,-1 0 16,12-22 0,12-13-16,-1 12 15,13 0 1,0 0-16,11 12 16,24 0-16,0 11 15,11 12 1,-11-1-16,12 13 15,0 11 1,-1 0-16,13 11 16,-1 12-1,-11 0-15,0 12 16,-13 11-16,-10 0 16,-13 0-1,0 12-15,1 11 16,-13 23-1,1 12-15,-13 12 16,-11-1 0,-11-11-16,-1-12 15,-23 24-15,-13 11 16,1-12 0,0-11-16,0-12 15,0-11 1,0-12-16,12-11 15,-1 0-15,36-35 16</inkml:trace>
          <inkml:trace contextRef="#ctx0" brushRef="#br0" timeOffset="1172.51">1201 3008 0,'0'0'0,"0"0"16,0 0-16,-11 0 15,-1 0 1,-24 0-16,-11 0 16,-23 0-1,-13 0-15,13 0 16,11 0 0,0 0-16,12-12 15,-12-11-15,-12 0 16,0-23-1,1-12-15,-1-11 16,12-24 0,12 12-16,12 12 15,23-12-15,0-11 16,24-1 0,0 12-16,23 0 15,12 12 1,24 0-16,-12 11 15,11 0 1,25 0-16,11 12 16,0 11-1,-12 12-15,0 12 16,-11-1-16,11 12 16,0 12-1,-11 11-15,-13 12 16,-11-1-1,-12 1-15,-11 11 16,11 47-16,-24 22 16,-11-22-1,-12-1-15,-24 12 16,-23 23 0,-12-11-16,-11-12 15,-1-12-15,0-11 16,1 0-1,-13 0-15,1 0 16,-1-23 0,13-12-16,11-23 15,23-11 1,36-12-16</inkml:trace>
        </inkml:traceGroup>
        <inkml:traceGroup>
          <inkml:annotationXML>
            <emma:emma xmlns:emma="http://www.w3.org/2003/04/emma" version="1.0">
              <emma:interpretation id="{812D44AC-81A9-49BA-910D-CA41CE9AD089}" emma:medium="tactile" emma:mode="ink">
                <msink:context xmlns:msink="http://schemas.microsoft.com/ink/2010/main" type="inkWord" rotatedBoundingBox="5080,16844 6729,16844 6729,18531 5080,18531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148.8685">4146 2869 0,'0'0'16,"0"0"-16,-11 12 15,-13-1 1,0 12-16,-11 1 15,0-1-15,-36 0 16,-23 0 0,11-12-16,1 1 15,-1-12 1,-11-12-16,0-11 16,-12-11-1,0-24-15,12-35 16,23 13-16,24-1 15,0 11 1,23 1-16,1-24 16,11-45-1,12 34-15,23 11 16,13 1-16,23-1 16,35-11-1,0 12-15,-11 23 16,11 11-1,35 0-15,1 12 16,-24 23 0,-12 11-16,12 24 15,12 11-15,-12 11 16,-12 13 0,-23 10-16,-12 1 15,-12 12 1,0 11-16,-12 23 15,-11 34 1,-24-22-16,-12 22 16,0-10-16,-23 10 15,-24-34 1,-23 0-16,-1-23 16,1-11-1,-1-13-15,-11-10 16,0-1-16,0-23 15,11-12 1,24-11-16,24 0 16,35 0-1</inkml:trace>
        </inkml:traceGroup>
      </inkml:traceGroup>
    </inkml:traceGroup>
  </inkml:traceGroup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03.9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D2591F-EF4F-4712-8751-237CC4FF20B7}" emma:medium="tactile" emma:mode="ink">
          <msink:context xmlns:msink="http://schemas.microsoft.com/ink/2010/main" type="writingRegion" rotatedBoundingBox="33467,5010 1120,5012 1119,-216 33466,-219"/>
        </emma:interpretation>
      </emma:emma>
    </inkml:annotationXML>
    <inkml:traceGroup>
      <inkml:annotationXML>
        <emma:emma xmlns:emma="http://www.w3.org/2003/04/emma" version="1.0">
          <emma:interpretation id="{7731F7CB-3AB9-4C0B-91DC-CF84B70AE685}" emma:medium="tactile" emma:mode="ink">
            <msink:context xmlns:msink="http://schemas.microsoft.com/ink/2010/main" type="paragraph" rotatedBoundingBox="33394,5204 21491,5001 21537,2278 33441,2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8CC81-32D7-4EF2-A45E-DF435F18FFE1}" emma:medium="tactile" emma:mode="ink">
              <msink:context xmlns:msink="http://schemas.microsoft.com/ink/2010/main" type="line" rotatedBoundingBox="33394,5204 21491,5001 21537,2278 33441,2481"/>
            </emma:interpretation>
          </emma:emma>
        </inkml:annotationXML>
        <inkml:traceGroup>
          <inkml:annotationXML>
            <emma:emma xmlns:emma="http://www.w3.org/2003/04/emma" version="1.0">
              <emma:interpretation id="{B4F07131-8B02-4CA3-B4CA-AF61158D5B71}" emma:medium="tactile" emma:mode="ink">
                <msink:context xmlns:msink="http://schemas.microsoft.com/ink/2010/main" type="inkWord" rotatedBoundingBox="33405,4604 29403,4535 29434,2705 33436,2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1626 2362 0,'0'0'15,"-24"23"-15,-46 23 16,-48 1-1,0-1-15,24-23 16,-24-12-16,0 1 16,12 0-1,24-1-15,11 1 16,71-12 0</inkml:trace>
          <inkml:trace contextRef="#ctx0" brushRef="#br0" timeOffset="200.9401">789 2998 0,'0'0'16,"0"0"-16,0 0 15,0 0 1,0 0-16</inkml:trace>
          <inkml:trace contextRef="#ctx0" brushRef="#br0" timeOffset="650.1042">330 2362 0,'0'12'15,"12"34"-15,0 12 16,-1-12-1,1 0-15,0-23 16,-12-11 0,0-1-16,0 1 15,0-12 1,0 0-16,0 0 16,-12 0-16,-23 11 15,-24 1 1,0-1-16,-12 1 15,1 11 1,-1 12-16,-35 23 16,-24 23-16,-23 34 15,59-34 1,23-12-16,1-11 16,34-12-1,36-46-15</inkml:trace>
          <inkml:trace contextRef="#ctx0" brushRef="#br0" timeOffset="-481.8588">2274 2824 0,'0'0'0,"0"0"15,0 0 1,0 0-16,0 0 16,0 0-1,-12-11-15,12-1 16,0 1 0,0-13-16,0-22 15,24-35-15,11 0 16,24 1-1,0 10-15,0 24 16,-12 11 0,-12 24-16,0 11 15,-23 11-15,0 24 16,0 23 0,-24 0-16,-23 11 15,-24 0 1,-12-11-16,12-23 15,0-12-15,12-12 16,0-11 0,-12-11-16,0-1 15,0-11 1,12 0-16,12 0 16,11 11-16,1 12 15,-13 0 1,-11 12-16,0 11 15,-12 23 1,0 12-16,-11 23 16,-13 0-1,-11 0-15,0-12 16,35-23-16,12 1 16,47-47-1</inkml:trace>
          <inkml:trace contextRef="#ctx0" brushRef="#br0" timeOffset="-265.4978">2403 2038 0,'0'0'0,"0"0"16,0 0 0,0 24-16,0-24 15</inkml:trace>
          <inkml:trace contextRef="#ctx0" brushRef="#br0" timeOffset="986.4204">1673 1449 0,'0'0'16,"0"0"-16,-24 12 15,-58 11 1,-95 34-16,24 1 15,-82 58 1,-25 22-16,84-34 16,-60 24-16,59-1 15,177-127 1</inkml:trace>
          <inkml:trace contextRef="#ctx0" brushRef="#br0" timeOffset="1369.3182">-648 2200 0,'0'0'0,"0"0"15,0 0-15,0 12 16,12 11 0,0 12-16,0 11 15,-1 0 1,-11 12-16,0-12 15,-11 0 1,-13 0-16,-23 12 16,-24 0-16,-11-12 15,11 0 1,71-46-16</inkml:trace>
          <inkml:trace contextRef="#ctx0" brushRef="#br0" timeOffset="1726.33">-1225 2212 0,'0'0'0,"0"0"15,0 0-15,24 34 16,11 24-1,0 12-15,-11-1 16,-12-11 0,-12-12-16,-12 0 15,0-11-15,-11-12 16,-1 0 0,-23-11-16,0-12 15,11-12 1,1-11-16,12-23 15,23-12-15,23-11 16,12 11 0,1 35-16,-36 23 15</inkml:trace>
        </inkml:traceGroup>
        <inkml:traceGroup>
          <inkml:annotationXML>
            <emma:emma xmlns:emma="http://www.w3.org/2003/04/emma" version="1.0">
              <emma:interpretation id="{3E99A0B9-3392-4D71-91D6-B01EE020095A}" emma:medium="tactile" emma:mode="ink">
                <msink:context xmlns:msink="http://schemas.microsoft.com/ink/2010/main" type="inkWord" rotatedBoundingBox="28984,4309 28778,4306 28785,3840 28992,38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89.2643">-1790 2743 0,'0'0'16,"0"0"0,0 0-16,0 0 15,-12 0-15,0 0 16,0-11 0,-11-1-16,11 1 15,0-12 1,12-12-16,12 0 15,0 1-15,0-1 16,-1 23 0,1 12-16,0 12 15,0-1 1,0 24-16,-12 11 16,-12 12-1,0 11-15,-23 12 16,-24-11-16,-36 11 15,95-81 1</inkml:trace>
        </inkml:traceGroup>
        <inkml:traceGroup>
          <inkml:annotationXML>
            <emma:emma xmlns:emma="http://www.w3.org/2003/04/emma" version="1.0">
              <emma:interpretation id="{02044E73-C31E-41E5-AC5F-88AE7B2DFD65}" emma:medium="tactile" emma:mode="ink">
                <msink:context xmlns:msink="http://schemas.microsoft.com/ink/2010/main" type="inkWord" rotatedBoundingBox="28342,4554 24677,4491 24705,2855 28370,29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63.3925">-5866 2050 0,'0'0'15,"0"0"1,0 0-16,-12 12 16,0-1-1,1 12-15,-1 0 16,0 0-16,12 12 16,0 11-1,12 1-15,-12-47 16</inkml:trace>
          <inkml:trace contextRef="#ctx0" brushRef="#br0" timeOffset="7876.0036">-5842 2050 0,'0'0'15,"11"0"-15,25 0 16,11 0 0,23 12-16,-22 11 15,-13 0 1,-12 0-16,-11 0 16,0-11-16,-12-1 15,0-11 1,-12 12-16,-11-1 15,-1 1 1,-11-12-16,-1 0 16,-11 0-1,-12 0-15,1 11 16,10 1-16,1-1 16,12 1-1,0 0-15,11 11 16,0 23-1,1 23-15,23 1 16,12 34-16,23 11 16,12 35-1,-12-22-15,-11-13 16,-24-115 0</inkml:trace>
          <inkml:trace contextRef="#ctx0" brushRef="#br0" timeOffset="7392.9006">-4417 2593 0,'0'0'16,"-24"12"-16,-11 11 16,-36 11-1,-35 1-15,-35-12 16,23 0 0,0-11-16,1-12 15,-25 0-15,36-12 16,35 1-1,24-12-15,12 0 16,11-1 0,13-10-16,11-1 15,23 0 1,24 12-16,12 12 16,-12 11-16,0 11 15,1 12 1,-1 1-16,-24-1 15,1 0 1,-24 0-16,-12 0 16,-35 35-1,-71 23-15,0 0 16,1-12-16,-13-11 16,130-58-1</inkml:trace>
          <inkml:trace contextRef="#ctx0" brushRef="#br0" timeOffset="5099.3407">-3675 1588 0,'0'0'16,"0"11"-16,-12 59 15,-35 68-15,-24 12 16,13 24 0,-1 11-16,59-185 15</inkml:trace>
          <inkml:trace contextRef="#ctx0" brushRef="#br0" timeOffset="4815.6185">-3027 2270 0,'0'0'0,"0"0"15,0 23 1,-12 23-16,-11 23 15,-48 1 1,-12-1-16,1-11 16,-24-1-1,-24-10-15,-11-13 16,23-11 0,36-11-16,23-12 15,0-23-15,24 0 16,23 0-1,0-24-15,24-22 16,23 11 0,24-11-16,24 23 15,-1 11-15,-23 12 16,-24 23 0,-11 12-16,-1 11 15,-11 0 1,0 11-16,-12 1 15,-12-12-15,-11 12 16,-25 0 0,-22 11-16,-13-12 15,-11 13 1,-36 22-16,-23 24 16,24-13-1,-1 13-15,24-24 16,0-11-16,35-23 15,71-35 1</inkml:trace>
          <inkml:trace contextRef="#ctx0" brushRef="#br0" timeOffset="4222.2355">-2898 3021 0,'0'0'0,"0"0"16,0 11 0,12 1-16,-12-12 15</inkml:trace>
          <inkml:trace contextRef="#ctx0" brushRef="#br0" timeOffset="4015.1278">-2415 2582 0,'0'0'15,"-11"11"-15,-1 1 16,-12-1 0,-11-11-16,0-11 15,-1-12 1,1-24-16,0-10 15,11-1 1,0-12-16,13 24 16,11 0-16,0-12 15,0 12 1,11 11-16,1 24 16,-12 11-1</inkml:trace>
        </inkml:traceGroup>
        <inkml:traceGroup>
          <inkml:annotationXML>
            <emma:emma xmlns:emma="http://www.w3.org/2003/04/emma" version="1.0">
              <emma:interpretation id="{8131E591-5EA7-45BC-9CDA-ED89989ED667}" emma:medium="tactile" emma:mode="ink">
                <msink:context xmlns:msink="http://schemas.microsoft.com/ink/2010/main" type="inkWord" rotatedBoundingBox="24485,3276 22465,3242 22481,2294 24502,2329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2658.7121">-6267 1021 0,'0'0'0,"0"0"15,-11 0-15,-25 0 16,-58 12-1,-47 11-15,-1 12 16,-58 34 0,-12 12-16,0 23 15,-24 0 1,48-12-16,-12 24 16,-1 23-1,37-1-15,164-138 16</inkml:trace>
        </inkml:traceGroup>
        <inkml:traceGroup>
          <inkml:annotationXML>
            <emma:emma xmlns:emma="http://www.w3.org/2003/04/emma" version="1.0">
              <emma:interpretation id="{A93FC204-8A06-43EB-9615-18CDF6D744F0}" emma:medium="tactile" emma:mode="ink">
                <msink:context xmlns:msink="http://schemas.microsoft.com/ink/2010/main" type="inkWord" rotatedBoundingBox="24408,5051 21842,5007 21879,2832 24445,28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192.6842">-6856 2755 0,'0'0'16,"0"0"-1,0 0-15,0 0 16</inkml:trace>
          <inkml:trace contextRef="#ctx0" brushRef="#br0" timeOffset="9994.2086">-6879 2096 0,'0'0'0,"0"0"16,0 0-16,0-11 16,12-12-1,-1-12-15,13 0 16,11 0-1,12 1-15,1 11 16,-13 11-16,0 1 16,-23 11-1,0 0-15,-12 0 16,0 0 0,0 0-16,0 11 15,-12 12-15,-12 12 16,1 0-1,-12-1-15,-1 1 16,1 0 0,-12 11-16,-12 23 15,24-11 1,11-12-16,12-11 16,12 0-16,12-12 15,0-12 1,11 1-16,13-1 15,-1-11 1,0-11-16,1-1 16,-13 1-1,1-1-15,-12 1 16,-12-1-16,0 12 16,-12-12-1,-12 12-15,-23 0 16,-24 0-1,-23 0-15,0-11 16,12-1-16,23 1 16,12-1-1,23 1-15,0-1 16,13 1 0,11-13-16,11 1 15,1-11-15,24-1 16,-13 0-1,1 12-15,-13 12 16,-11-1 0,0 12-16,-11 0 15,-13 0 1,-11 12-16,-1-1 16,1 1-16,0-1 15,11 1 1,12-1-16,12-11 15,0 0 1,0 0-16,0 12 16,12 0-1,0 11-15,11 11 16,1 24-16,-12 0 16,-12 0-1,0-1-15,-12-10 16,0-1-1,0 0-15,1 0 16,-13 24-16,12-1 16,1 0-1,11 12-15,11-34 16,13-1 0,23 0-16,24 0 15,23-11 1,0-12-16,36-11 15,35-12-15,-48 0 16,-22-12 0,-13-11-16,-11-12 15,-24 12 1,-47 23-16</inkml:trace>
          <inkml:trace contextRef="#ctx0" brushRef="#br0" timeOffset="10914.8977">-7833 2489 0,'0'0'15,"0"0"1,0 0-16,0 0 15,0-11 1,0-13-16,12-10 16,11-1-16,12 0 15,13 1 1,-13 11-16,0 0 16,1 11-1,-13 12-15,-11 0 16,0 0-1,-1 12-15,1 11 16,-12 11 0,-23 1-16,-24 11 15,-12 0-15,0 1 16,12-13 0,11-11-16,13 1 15,11-1 1,0 0-16,0 0 15,12 0-15,0 0 16,12 12 0,0-1-1,-12 1 1,0-12-16,-12 0 16,0-11-1,-11 0-15,-12-12 16,-24 0-1,-24-12-15,12-11 16,1-12-16,23 12 16,11 0-1,25-12-15,11-11 16,35-35 0,24 0-16,0 12 15,-12 23 1,-47 46-16</inkml:trace>
          <inkml:trace contextRef="#ctx0" brushRef="#br0" timeOffset="11913.1228">-8552 1530 0,'0'0'16,"0"0"-1,0 11-15,0-11 16</inkml:trace>
          <inkml:trace contextRef="#ctx0" brushRef="#br0" timeOffset="12228.1129">-8446 3263 0,'0'0'16,"36"0"0,46 0-16,-82 0 15</inkml:trace>
          <inkml:trace contextRef="#ctx0" brushRef="#br0" timeOffset="11644.2049">-7963 1807 0,'0'0'0,"0"0"15,0 23 1,0 12-16,-12 0 16,1-12-1,-13 0-15,-11 0 16,-12 0-1,-12 0-15,0-11 16,-12 11-16,0 0 16,13 12-1,10-1-15,13 1 16,12 0 0,11-12-16,0-12 15,12 1-15,0-12 16,0 0-1,0 0-15,0 0 16,0 0 0,0 0-16,0 0 15,0 0 1,-12 0-16,-11 0 16,-13 0-16,-11 0 15,-12 0 1,24 0-16,0 0 15,11 12 1,0-1-16,1 12 16,11 0-16,0 12 15,1 11 1,-1 0-16,12 1 16,0 22-1,12 0-15,11 35 16,1 0-1,-1 12-15,1-12 16,-12 23-16,-1 35 16,1-47-1,0-22-15,0-35 16,-1-12 0,1-11-16,-12-35 15</inkml:trace>
        </inkml:traceGroup>
        <inkml:traceGroup>
          <inkml:annotationXML>
            <emma:emma xmlns:emma="http://www.w3.org/2003/04/emma" version="1.0">
              <emma:interpretation id="{FC8294C3-8A1D-44EB-88D2-D0E3A9155B07}" emma:medium="tactile" emma:mode="ink">
                <msink:context xmlns:msink="http://schemas.microsoft.com/ink/2010/main" type="inkWord" rotatedBoundingBox="21524,3916 21509,3915 21510,3900 21525,3901"/>
              </emma:interpretation>
            </emma:emma>
          </inkml:annotationXML>
          <inkml:trace contextRef="#ctx0" brushRef="#br0" timeOffset="12866.1557">-9259 2593 0,'0'0'16</inkml:trace>
        </inkml:traceGroup>
      </inkml:traceGroup>
    </inkml:traceGroup>
    <inkml:traceGroup>
      <inkml:annotationXML>
        <emma:emma xmlns:emma="http://www.w3.org/2003/04/emma" version="1.0">
          <emma:interpretation id="{B39B512D-064D-4E14-A9EF-1F94D3A69FD5}" emma:medium="tactile" emma:mode="ink">
            <msink:context xmlns:msink="http://schemas.microsoft.com/ink/2010/main" type="paragraph" rotatedBoundingBox="33467,3675 1120,3677 1119,-216 33466,-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C7279-CF83-4E6C-957D-9FDFCCBEC9DA}" emma:medium="tactile" emma:mode="ink">
              <msink:context xmlns:msink="http://schemas.microsoft.com/ink/2010/main" type="line" rotatedBoundingBox="33467,3675 1120,3677 1119,-216 33466,-219"/>
            </emma:interpretation>
          </emma:emma>
        </inkml:annotationXML>
        <inkml:traceGroup>
          <inkml:annotationXML>
            <emma:emma xmlns:emma="http://www.w3.org/2003/04/emma" version="1.0">
              <emma:interpretation id="{0481BF0C-238D-47C9-A123-D7851B1FE31E}" emma:medium="tactile" emma:mode="ink">
                <msink:context xmlns:msink="http://schemas.microsoft.com/ink/2010/main" type="inkWord" rotatedBoundingBox="33467,2104 29167,2105 29166,626 33466,62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08994.4789">-341 578 0,'0'0'15,"0"0"-15,-12 0 16,-12-12-16,1-11 16,-1 0-1,1 0-15,11-12 16,0 0-1,12 1-15,12-1 16,23 0 0,1 12-16,11 0 15,-12 12-15,0 11 16,-11 11 0,-12 1-16,-1 22 15,1 1 1,-12 0-16,-12-1 15,-23 13 1,-12-1-16,-24 0 16,-11 0-16,-12 1 15,11-1 1,-23 0-16,106-46 16</inkml:trace>
          <inkml:trace contextRef="#ctx0" brushRef="#br0" timeOffset="-108452.5675">-1001-532 0,'0'0'0,"0"0"15,12 23-15,11 24 16,1 33 0,-1 36-16,1-12 15,-24 35 1,-24 11-16,-34 0 16,-1-46-1,12-11-15,-12-12 16,0-24-16,-12-22 15,0-23 1,-11-12-16,11-23 16,24-1-1,12-33-15,11-36 16,36 1-16,35-1 16,12 12-1,0 35-15,0 11 16,-59 35-1</inkml:trace>
          <inkml:trace contextRef="#ctx0" brushRef="#br0" timeOffset="-110225.8054">2698 0 0,'0'0'0,"0"0"16,0 0 0,-12 11-16,0 13 15,-47 22 1,-23 23-16,-24 12 15,0-12-15,0-22 16,-71 10 0,12-10-16,36-24 15,-13-12 1,-23-11-16,48 0 16,34-11-16,12-12 15,24-1 1,12-10-16,11 11 15,13-12 1,11-11-16,23 0 16,48-24-1,11 24-15,1 11 16,-1 12-16,-23 12 16,-12 11-1,-23 0-15,-1 11 16,-11 12-1,-12 12-15,-12 11 16,-11 0-16,-13 1 16,-22-1-1,-13-11-15,0-12 16,1-12 0,11 1-16,0-12 15,0 0 1,-12 0-16,-11 11 15,-1 12-15,1 12 16,11 0 0,-23 11-16,-12-11 15,-24 11 1,13 12-16,22-12 16,-11 23-16,106-69 15</inkml:trace>
          <inkml:trace contextRef="#ctx0" brushRef="#br0" timeOffset="-109802.2141">1214-682 0,'0'0'15,"0"0"1,0 0-16,0 23 16,-12 23-16,-12 35 15,-11 69 1,0 1-16,-1-1 15,-11 23 1,47-173-16</inkml:trace>
          <inkml:trace contextRef="#ctx0" brushRef="#br0" timeOffset="-109390.1204">318-578 0,'0'0'16,"0"0"-16,0 23 15,-11 58 1,-13 46-16,-11 12 15,-1-24 1,1 36-16,-12-1 16,0-46-16,0 0 15,47-104 1</inkml:trace>
        </inkml:traceGroup>
        <inkml:traceGroup>
          <inkml:annotationXML>
            <emma:emma xmlns:emma="http://www.w3.org/2003/04/emma" version="1.0">
              <emma:interpretation id="{FE047624-EF66-4706-B3D4-56061BC193ED}" emma:medium="tactile" emma:mode="ink">
                <msink:context xmlns:msink="http://schemas.microsoft.com/ink/2010/main" type="inkWord" rotatedBoundingBox="28731,1989 26741,1990 26740,591 28730,59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07821.2562">-2038 300 0,'0'0'16,"0"0"-16,-23 35 16,-13 11-16,-11 0 15,0 1 1,-12-1-16,-11 0 15,-13 0 1,-11-11-16,0-12 16,23-11-1,12-12-15,12-12 16,12-11-16,-1-12 16,1-57-1,23-47-15,24 1 16,35-47-1,36-23-15,-13 57 16,13 36 0,-1-1-16,-11 35 15,-12 35-15,0 11 16,-12 12 0,0 23-16,-12 23 15,-23 12 1,-12 34-16,-24 70 15,-11 0-15,0-12 16,-1-11 0,1 11-16,-12-12 15,-12-22 1,-12-12-16,-11-12 16,-1-23-1,1 0-15,-24 1 16,0-13-16,106-34 15</inkml:trace>
          <inkml:trace contextRef="#ctx0" brushRef="#br0" timeOffset="-107219.6045">-3428-173 0,'0'0'0,"0"0"15,0 0 1,0 0-16,12 11 16,0 1-1,11-1-15,1 12 16,0 0-1,-1 1-15,-11-1 16,0 23-16,-12 0 16,-24 12-1,-11 0-15,-24 11 16,0-11 0,-12-12-16,1 0 15,70-46 1</inkml:trace>
          <inkml:trace contextRef="#ctx0" brushRef="#br0" timeOffset="-106993.4619">-3545 81 0,'0'0'16,"0"0"-16,0 0 15,-24 23 1,-11 12-16,-36 22 16,-11 13-16,-1 11 15,1-12 1,-24 12-16,106-81 16</inkml:trace>
        </inkml:traceGroup>
        <inkml:traceGroup>
          <inkml:annotationXML>
            <emma:emma xmlns:emma="http://www.w3.org/2003/04/emma" version="1.0">
              <emma:interpretation id="{D7425CCB-190E-44CE-A613-0B56B88AF9C2}" emma:medium="tactile" emma:mode="ink">
                <msink:context xmlns:msink="http://schemas.microsoft.com/ink/2010/main" type="inkWord" rotatedBoundingBox="26069,2543 24526,2544 24525,742 26068,74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3536.204">-5242-474 0,'0'0'0,"0"0"15,0 0 1,0 0-16,0 0 16,12-12-16,0 1 15,11-12 1,25 0-16,-1 11 15,0 1 1,-12 11-16,-11 0 16,-13 11-1,-11 1-15,0-1 16,-11 12-16,-25 24 16,1-1-1,0 0-15,-12 0 16,-12 1-1,11-13-15,1 1 16,12-12-16,11-11 16,13-1-1,11 1-15,0-1 16,11 1 0,25-1-16,34 1 15,48 11-15,0-11 16,0 11-1,-36-12-15,-11 1 16,-24 11 0,-47-23-16</inkml:trace>
          <inkml:trace contextRef="#ctx0" brushRef="#br0" timeOffset="-32845.575">-5136 543 0,'0'0'16,"0"0"-16,12 12 15,12 11 1,-1 23-16,13 46 16,-25 1-1,1-1-15,12 1 16,11-12 0,12 0-16,12-1 15,-59-80-15</inkml:trace>
          <inkml:trace contextRef="#ctx0" brushRef="#br0" timeOffset="-33161.3909">-5642 277 0,'0'0'0,"12"0"15,23-11-15,24-1 16,11 1 0,1-1-16,12 0 15,11 12-15,0 0 16,-11 12-1,-1-12-15,-11 12 16,-24-1 0,-47-11-16</inkml:trace>
          <inkml:trace contextRef="#ctx0" brushRef="#br0" timeOffset="-34175.8687">-6243-46 0,'0'0'0,"0"0"16,0 0-16,0 0 15,35 0 1,12 0-16,24-12 16,0 12-16,-1 0 15,-11 0 1,-11 0-16,-1 0 15,0 0 1,-47 0-16</inkml:trace>
        </inkml:traceGroup>
        <inkml:traceGroup>
          <inkml:annotationXML>
            <emma:emma xmlns:emma="http://www.w3.org/2003/04/emma" version="1.0">
              <emma:interpretation id="{F1EB4FF5-DDCB-4FE4-9401-0C5218CC1788}" emma:medium="tactile" emma:mode="ink">
                <msink:context xmlns:msink="http://schemas.microsoft.com/ink/2010/main" type="inkWord" rotatedBoundingBox="23772,1746 20980,1747 20979,129 23771,12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9933.7935">-7515-335 0,'0'0'15,"-12"0"-15,-47 23 16,-47 12-16,0-12 16,0 11-1,-12-11-15,0 1 16,24-1-1,12-12-15,82-11 16</inkml:trace>
          <inkml:trace contextRef="#ctx0" brushRef="#br0" timeOffset="-29715.1521">-8246 185 0,'0'0'0,"0"0"16,0 0-16,0 11 15,0-11 1</inkml:trace>
          <inkml:trace contextRef="#ctx0" brushRef="#br0" timeOffset="-29318.6841">-8658-312 0,'0'0'0,"0"35"16,12-1-16,-12 1 15,0 0 1,0-12-16,0-12 16,0 1-16,0-12 15,0 0 1,-24 11-16,-11 1 15,-12 11 1,-24 0-16,12 0 16,0 0-16,1 0 15,-13 12 1,-12 11-16,1 12 16,11 11-1,1-11-15,11 0 16,12-12-1,47-46-15</inkml:trace>
          <inkml:trace contextRef="#ctx0" brushRef="#br0" timeOffset="-30197.9515">-6997-694 0,'0'0'16,"0"12"-16,0-12 15</inkml:trace>
          <inkml:trace contextRef="#ctx0" brushRef="#br0" timeOffset="-30406.6189">-7397 231 0,'0'0'0,"0"0"16,0 0-16,0 0 15,0 0 1,0 0-16,0 0 16,0-12-1,0-22-15,11-1 16,13-23-16,11-23 16,12-11-1,1 11-15,10 12 16,-10 23-1,-13 11-15,-12 23 16,-11 12 0,12 23-16,-12 12 15,-12 23 1,-12 0-16,-12 11 16,1-23-16,-1-11 15,-11 0 1,-1-1-16,1-11 15,0-11 1,11-12-16,1 0 16,-1-12-16,0 1 15,1-1 1,-1 12-16,-11 0 16,-12 12-1,-24 22-15,12 1 16,-11 23-16,-1 11 15,12-11 1,12 0-16,12-12 16,35-46-1</inkml:trace>
          <inkml:trace contextRef="#ctx0" brushRef="#br0" timeOffset="-28983.9564">-7433-1179 0,'0'0'0,"-35"12"15,-83 34 1,-23 12-16,-12 11 16,-48 47-16,13-12 15,47-24 1,-1 1-16,1 35 16,141-116-1</inkml:trace>
          <inkml:trace contextRef="#ctx0" brushRef="#br0" timeOffset="-28648.4611">-9412-578 0,'0'0'0,"0"0"15,12 12-15,0-1 16,0 12 0,11 12-16,-11 11 15,0 0 1,-1 12-16,-11 0 15,-11 11 1,-13-11-16,-23 0 16,0 11-16,47-69 15</inkml:trace>
          <inkml:trace contextRef="#ctx0" brushRef="#br0" timeOffset="-28323.7452">-9694-474 0,'0'0'0,"0"0"16,11 0 0,13 23-16,-1 35 15,1 23-15,-12-12 16,-12-11-1,0 0-15,-12-24 16,-12 1 0,1-12-16,-12-11 15,-1-12-15,1-12 16,11-22 0,24-24-16,24-23 15,11 12 1,48 11-16,-83 58 15</inkml:trace>
        </inkml:traceGroup>
        <inkml:traceGroup>
          <inkml:annotationXML>
            <emma:emma xmlns:emma="http://www.w3.org/2003/04/emma" version="1.0">
              <emma:interpretation id="{3FD458CB-E4BD-4131-8C69-4C27B54016F9}" emma:medium="tactile" emma:mode="ink">
                <msink:context xmlns:msink="http://schemas.microsoft.com/ink/2010/main" type="inkWord" rotatedBoundingBox="20568,1827 17340,1828 17339,152 20567,1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4923.4372">-11779-1029 0,'0'0'16,"0"0"-1,0 12-15,11 11 16,-11-23-16</inkml:trace>
          <inkml:trace contextRef="#ctx0" brushRef="#br0" timeOffset="-24380.5741">-12863 150 0,'0'0'16,"0"0"-16,0 0 15,0 0 1,0 0-16,0 0 16,12-23-1,11-23-15,24-35 16,24-12-16,-12 13 16,0 22-1,0 12-15,-12 22 16,12 1-1,-24 23-15,-11 12 16,-1 11-16,-23 0 16,0 12-1,-12-1-15,-11 1 16,-13 0 0,-11-1-16,-23 13 15,-36 10 1,0 13-16,0 11 15,0 0-15,0-1 16,-12-10 0,12-12-16,47-24 15,23-11 1,36-23-16</inkml:trace>
          <inkml:trace contextRef="#ctx0" brushRef="#br0" timeOffset="-26303.8321">-10201 139 0,'0'0'16,"-12"0"-16,0 11 15,-23 1 1,0-1-16,-1-11 16,-11-11-1,0-1-15,12 1 16,11-1 0,1 0-16,11-11 15,12 12-15,12-12 16,11-12-1,1 12-15,11 11 16,-11 1 0,-1 11-16,1 0 15,-12 11-15,-1 12 16,-11 24 0,-23 34-16,-24-1 15,-36 24 1,1-34-16,-1-12 15,-11 11-15,94-69 16</inkml:trace>
          <inkml:trace contextRef="#ctx0" brushRef="#br0" timeOffset="-25119.2366">-11403-913 0,'24'0'0,"59"-12"16,58-11 0,-35 0-16,-35 0 15,-24 11 1,-12 12-16,-35 0 16</inkml:trace>
          <inkml:trace contextRef="#ctx0" brushRef="#br0" timeOffset="-25346.8766">-11214-139 0,'0'0'15,"0"0"-15,0 0 16,0 0 0,12 12-16,-12-1 15,12 1 1,-1-1-16,13 1 15,-1-12-15,1 0 16,0-12 0,-1 1-16,1-12 15,-1-23 1,-11 11-16,0 0 16,-12 1-1,0-1-15,0 12 16,-12 11-16,0 1 15,0-1 1,1 12-16,-1 0 16,-12 12-1,-11 22-15,0 1 16,-1 11-16,-11 0 16,12 1-1,0-24-15,11 0 16,0 0-1,1-11-15,-1-12 16,1 0 0,11 0-16,0 0 15,0 0-15,-11 0 16,-13 11 0,-11 12-16,0 0 15,0-11 1,12-1-16,-1 1 15,13-12-15,-1 0 16,13 0 0,-1 0-16,0 0 15,0 0 1,-11 12-16,-13-1 16,1 1-16,-12-1 15,-12-11 1,12 0-16,0-11 15,11-1 1,13-11-16,11-23 16,12-12-1,24-11-15,11-24 16,24 1 0,0 11-16,11 23 15,-70 58-15</inkml:trace>
          <inkml:trace contextRef="#ctx0" brushRef="#br0" timeOffset="-23856.9615">-12416-751 0,'0'0'0,"0"0"16,12 11-16,-12 1 16,0-12-1</inkml:trace>
          <inkml:trace contextRef="#ctx0" brushRef="#br0" timeOffset="-24065.79">-12580-982 0,'0'0'0,"0"11"15,-12 47-15,-12 23 16,-11 23 0,0-23-16,-1 11 15,24-23-15,1 1 16,11-12-1,0-58-15</inkml:trace>
          <inkml:trace contextRef="#ctx0" brushRef="#br0" timeOffset="-23544.8504">-13252-543 0,'0'0'15,"0"11"-15,0 24 16,12 34 0,-12 12-16,0 12 15,0-12 1,0-12-16,0 0 15,0 1 1,0-13-16,0-57 16</inkml:trace>
          <inkml:trace contextRef="#ctx0" brushRef="#br0" timeOffset="-23178.8611">-13205-1156 0,'-12'12'16,"1"11"-16,-13 0 15,-11 12 1,-12 11-16,-1-11 15,1 11 1,47-46-16</inkml:trace>
          <inkml:trace contextRef="#ctx0" brushRef="#br0" timeOffset="-22990.948">-13228-936 0,'-12'11'0,"-47"59"16,-12 11-16,71-81 16</inkml:trace>
        </inkml:traceGroup>
        <inkml:traceGroup>
          <inkml:annotationXML>
            <emma:emma xmlns:emma="http://www.w3.org/2003/04/emma" version="1.0">
              <emma:interpretation id="{DABF4B1A-1A58-431A-A43A-7654D7B0BB7C}" emma:medium="tactile" emma:mode="ink">
                <msink:context xmlns:msink="http://schemas.microsoft.com/ink/2010/main" type="inkWord" rotatedBoundingBox="17022,3676 11415,3677 11414,-217 17021,-21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0946.8991">-13747-35 0,'0'0'0,"0"0"16,0 0 0,0 0-16,0 0 15,-11 12 1,-1-1-16,-12 1 15,1-1-15,-13-11 16,13 0 0,-1-11-16,12-12 15,12-35 1,12-34-16,24-12 16,-1 34-16,0 1 15,1 11 1,-25 23-16,-11 35 15</inkml:trace>
          <inkml:trace contextRef="#ctx0" brushRef="#br0" timeOffset="-20758.2922">-14171 254 0,'0'0'0,"0"0"15,0 12-15,0-12 16</inkml:trace>
          <inkml:trace contextRef="#ctx0" brushRef="#br0" timeOffset="-20099.1894">-14171-486 0,'0'0'0,"0"12"16,-12 34-16,-11 12 15,-12 11 1,-24 1-16,-24-12 16,-11-12-1,12 0-15,-13-11 16,-34-1-1,-1-11-15,36-11 16,23-12-16,24-12 16,12-11-1,11-11-15,12-24 16,12 0 0,24 0-16,35 1 15,0 10-15,0 24 16,-12 12-1,-12 22-15,0 1 16,-11 11 0,-12 12-16,0-1 15,-12-11 1,-12 0-16,-12 1 16,-11-1-16,-24 0 15,0-12 1,12 1-16,-12 11 15,0 0 1,-11 0-16,-25 35 16,1 0-16,-24 23 15,24 0 1,0 11-16,0-23 16,-12 12-1,106-81-15</inkml:trace>
          <inkml:trace contextRef="#ctx0" brushRef="#br0" timeOffset="-19767.7589">-14948-1063 0,'0'0'0,"0"0"15,0 34 1,-24 105-16,-11-35 15,-36 46 1,1 0-16,22 1 16,13-36-16,35-115 15</inkml:trace>
          <inkml:trace contextRef="#ctx0" brushRef="#br0" timeOffset="-19388.7756">-15867-474 0,'0'0'0,"0"0"15,0 0-15,0 0 16,12 12 0,0-1-16,-1 12 15,1 23 1,0 12-16,-12 12 15,-12-1 1,-11-11-16,-1 0 16,-23 22-16,0-10 15,47-70 1</inkml:trace>
          <inkml:trace contextRef="#ctx0" brushRef="#br0" timeOffset="-18627.5189">-16315 92 0,'0'0'0,"0"0"15,0 0-15,0 0 16,0 0 0,0 0-16,0 0 15,0-11 1,0-12-16,12-12 15,12 12-15,-1 0 16,13 0 0,-1 11-16,-12 1 15,1 11 1,-12 11-16,0 1 16,-12-1-1,-12 24-15,-24 11 16,-11 0-16,-23 12 15,-1-23 1,0-1-16,-11-22 16,23-12-1,12 0-15,0-12 16,0-11-16,23 0 16,12-11-1,12-13-15,24-45 16,35-24-1,11 1-15,1 34 16,12 11 0,11 24-16,-12 12 15,-23 22-15,-24 12 16,-11 12 0,-12-1-16,-12 12 15,-12 0 1,0 0-16,-11 12 15,-24 0-15,-1-12 16,1-23 0,-12 0-16,-11-12 15,11 12 1,-12 0-16,12 12 16,0 23-16,1 11 15,-1 23 1,11 24-16,1 92 15,12-24 1,11 24-16,24 35 16,0-70-1,0-34-15,12-24 16,-12-92 0</inkml:trace>
          <inkml:trace contextRef="#ctx0" brushRef="#br0" timeOffset="-14830.8244">-16362-1526 0,'0'0'0,"-23"0"15,-60 23-15,-82 24 16,0 22 0,-70 23-16,-24 12 15,35 1 1,-59 56-16,71 1 16,0-23-16,47-12 15,47 12 1,118-139-16</inkml:trace>
          <inkml:trace contextRef="#ctx0" brushRef="#br0" timeOffset="-17521.8617">-17446-266 0,'12'-11'0,"24"-13"15,23-33 1,-1 10-16,1 1 16,-12 11-1,1 12-15,-25 12 16,1-1-16,-13 12 16,-11 0-1,0 0-15,0 12 16,0 22-1,-47 59-15,-35 23 16,-24-1 0,23-22-16,24-13 15,12-10-15,24-24 16,11 0 0,12-11-16,0-24 15,24-11 1,23-11-16,23-12 15,1-12-15,-24 0 16,-23 12 0,-12 12-16,-12 11 15,-12 0 1,-35 11-16,-12 1 16,-12-12-16,0 0 15,12 0 1,12-12-16,12 1 15,11-1 1,1-11-16,11-12 16,12-34-1,12 23-15,0 0 16,-1 11-16,-11 12 16,0 11-1,0 12-15,-11 0 16,-13 12-1,-23 11-15,12-11 16,11-1-16,12 1 16,12-1-1,0-11-15,12 12 16,0-1 0,11 1-16,1 11 15,0 0 1,-13 12-16,-11 11 15,-35 46-15,-12 1 16,-12-12 0,-12 0-16,12-12 15,12 0 1,12 24-16,11-12 16,24 0-16,24-12 15,35-11 1,35-12-16,12-11 15,47-35 1,24-23-16,-36-24 16,-46 13-1,-95 34-15</inkml:trace>
          <inkml:trace contextRef="#ctx0" brushRef="#br0" timeOffset="-17324.4866">-17457 520 0,'0'0'0,"0"0"16,0 0-1</inkml:trace>
          <inkml:trace contextRef="#ctx0" brushRef="#br0" timeOffset="-16662.6485">-18341 69 0,'0'0'16,"0"0"-16,0 0 16,0 0-1,12-11-15,0-1 16,11-23-1,24-11-15,1 12 16,-13 10-16,-12 13 16,-11 11-1,0 0-15,0 11 16,-12-11 0,0 12-16,0 0 15,-12 22-15,-12 1 16,-23 23-1,-12-1-15,-11 1 16,23 0 0,11-12-16,13-11 15,11 0 1,0-1-16,12 1 16,12 0-16,0-1 15,0 13 1,-1-13-16,1-11 15,-12 0 1,0-11-16,-12 0 16,1-12-1,-25 0-15,1 0 16,-12-12-16,11-11 16,1 0-1,12-12-15,11-11 16,24-24-1,35-22-15,23 11 16,1 23-16,-71 58 16</inkml:trace>
          <inkml:trace contextRef="#ctx0" brushRef="#br0" timeOffset="-15983.8384">-18152-520 0,'0'0'15,"-12"11"1,-12 36-16,-11 10 15,0-10 1,-12-13-16,-1-11 16,1-11-16,0 0 15,0 11 1,0 0-16,-12 23 16,12-11-1,12 11-15,11-11 16,12-12-1,1-12-15,11-11 16,0 0-16,0 0 16,0 0-1,0 0-15,0 0 16,0 0 0,0 0-16,-24-11 15,-11-1 1,-13 12-16,-10 0 15,10 12-15,-10 11 16,10-12 0,13 1-16,12 11 15,-1 12 1,0 22-16,13 13 16,-1 11-16,12 11 15,12-11 1,-1 23-16,1 46 15,0-11 1,0-12-16,-12 23 16,-12 12-1,0-46-15,0-24 16,12-11-16,0-12 16,0-69-1</inkml:trace>
          <inkml:trace contextRef="#ctx0" brushRef="#br0" timeOffset="-15282.6706">-19354 2369 0,'0'0'16,"0"0"-16,0 0 15,47-11 1,83-36-16,35-10 15,0-1 1,-24 0-16,-23 0 16,-118 58-16</inkml:trace>
          <inkml:trace contextRef="#ctx0" brushRef="#br0" timeOffset="-15747.1868">-18741-636 0,'0'0'16,"0"0"0</inkml:trace>
        </inkml:traceGroup>
        <inkml:traceGroup>
          <inkml:annotationXML>
            <emma:emma xmlns:emma="http://www.w3.org/2003/04/emma" version="1.0">
              <emma:interpretation id="{8AE37F84-2206-4DDD-938D-C08E8BF68557}" emma:medium="tactile" emma:mode="ink">
                <msink:context xmlns:msink="http://schemas.microsoft.com/ink/2010/main" type="inkWord" rotatedBoundingBox="11121,2952 5337,2953 5336,342 11120,34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418.5414">-22452 1645 0,'0'0'0,"12"0"16,11-11 0,13-1-16,-1 1 15,0-1 1,1 1-16,11-12 15,12-1 1,35-10-16,-94 34 16</inkml:trace>
          <inkml:trace contextRef="#ctx0" brushRef="#br0" timeOffset="-10102.6646">-22181-562 0,'0'0'0,"0"0"15</inkml:trace>
          <inkml:trace contextRef="#ctx0" brushRef="#br0" timeOffset="-11207.1261">-21144-65 0,'0'0'15,"11"-12"-15,13-22 16,11-12-16,12 11 15,1 0 1,-1 24-16,0-1 16,0 12-1,0 12-15,0-1 16,-11 1 0,-13-1-16,1 1 15,-13-1-15,-11 1 16,-11 11-1,-36 12-15,-12-1 16,-12-10 0,-12 10-16,-11 1 15,0-12 1,23-11-16,12-12 16,24 0-16,12-12 15,11 12 1,0 0-16,0 0 15,0 0 1,1 0-16,-13 12 16,-11 11-1,-1-12-15,1 1 16,-12-1-16,0 1 16,0-12-1,0 0-15,-1 0 16,13 0-1,0 0-15,11 0 16,1 11-16,11 1 16,0 0-1,0-1-15,1 24 16,-13 11 0,0 23-16,1-11 15,-12 0-15,-1 0 16,-23 0-1,0-12-15,-35-12 16,12-22 0,11-12-16,12-12 15,24-11 1,11-11-16,12-24 16,48-46-16,34 0 15,13 34 1,-83 70-16</inkml:trace>
          <inkml:trace contextRef="#ctx0" brushRef="#br0" timeOffset="-10891.1554">-21380 987 0,'12'0'15,"35"-35"-15,24-23 16,-12-11-16,-36-12 16,-11 12-1,-36 11-15,-35 12 16,-11 11 0,11 12-16,12 23 15,11 11-15,13 1 16,11 11-1,12 23-15,24 1 16,23-1 0,23-12-16,1-22 15,-71-12 1</inkml:trace>
          <inkml:trace contextRef="#ctx0" brushRef="#br0" timeOffset="-10722.0411">-21380-620 0,'0'0'16,"12"12"-1,-12-12-15</inkml:trace>
          <inkml:trace contextRef="#ctx0" brushRef="#br0" timeOffset="-14544.9667">-19672-7 0,'0'0'15,"0"11"-15,24 36 16,-24-47 0</inkml:trace>
          <inkml:trace contextRef="#ctx0" brushRef="#br0" timeOffset="-12084.9268">-20449-654 0,'0'0'16,"0"0"-16,0 0 15,23 0 1,36 0-16,59 0 16,-24 11-1,0 1-15,-23-1 16,-12 12-16,-24 0 15,-11-11 1,-12 11-16,-12 0 16,-12 0-1,-23 0-15,-36 1 16,-12-13 0,-11-22-16,12-13 15,-1 1-15,13 0 16,22 0-1,13 0-15,23 0 16,1 0 0,11 0-16,11 11 15,1 1 1,12-1-16,-13 12 16,1 12-16,0-1 15,-12 24 1,-12 46-16,-11 11 15,-1-11 1,-11-12-16,11 1 16,12-24-16,12 0 15,12 0 1,0-22-16,0-1 16,11-12-1,-11-11-15,12 0 16,-1-11-1,-11-1-15,0 1 16,-12 11-16,0 0 16,0 0-1,-36 0-15,-34 11 16,-24 12 0,11 0-16,12-11 15,1-1 1,70-11-16</inkml:trace>
          <inkml:trace contextRef="#ctx0" brushRef="#br0" timeOffset="-9473.333">-20343-712 0,'0'0'16,"0"0"0,0 0-16,0 0 15,-12 0-15,-23 0 16,-13 0 0,-22 0-16,-13 11 15,1 1 1,35-1-16,11 1 15,13 0 1,11-1-16,12-11 16,12 12-1,35 11-15,24-12 16,23 1-16,47-12 16,-11-23-1,-130 23-15</inkml:trace>
          <inkml:trace contextRef="#ctx0" brushRef="#br0" timeOffset="-7423.5106">-22405-100 0,'0'0'16,"-23"12"-16,-13 11 16,-23 23-1,-11 12-15,-72 11 16,-11 1 0,35-24-16,-11-11 15,-12-12 1,-13-12-16,48-11 15,36-11-15,23-12 16,11-12 0,13-11-16,23-1 15,11 1 1,37 0-16,22 0 16,13 11-16,-13 12 15,1 23 1,-24 0-16,-11 12 15,-13-1 1,-11 1-16,-12 22 16,-12 1-1,-23 23-15,-36 23 16,-58 11-16,34-34 16,-11 0-1,-12 0-15,-35 11 16,24-11-1,35-1-15,-1-10 16,95-47 0</inkml:trace>
          <inkml:trace contextRef="#ctx0" brushRef="#br0" timeOffset="-7079.9917">-23371-966 0,'0'0'0,"0"0"16,0 34-16,0 24 15,0 11 1,-11 47-16,-1 57 16,-12-11-1,1-23-15,-1-12 16,24-127-16</inkml:trace>
          <inkml:trace contextRef="#ctx0" brushRef="#br0" timeOffset="-6715.0349">-24066-782 0,'0'0'16,"0"12"-16,12 34 16,0 70-16,0 46 15,-12-1 1,-12 36-16,-12-12 16,1-58-1,-1-12-15,24-115 16</inkml:trace>
          <inkml:trace contextRef="#ctx0" brushRef="#br0" timeOffset="-6329.7572">-24490 351 0,'0'0'0,"0"0"16,0 0-1,-12 0-15,1-12 16,-1-11 0,0-11-16,0-1 15,12-11-15,12 0 16,12 11 0,-1 0-16,1 12 15,-1 0 1,-11 11-16,0 12 15,0 0 1,-1 24-16,1 10 16,-12 12-16,0 12 15,-23 0 1,-36 11-16,-35 1 16,-12-12-1,-12 11-15,0 12 16,118-81-16</inkml:trace>
          <inkml:trace contextRef="#ctx0" brushRef="#br0" timeOffset="-5908.3972">-24926-631 0,'0'0'16,"12"11"0,12 47-16,-1 58 15,-11 11-15,-12-12 16,-12 47-1,-11-12-15,-1-34 16,-11-35 0,-12-23-16,-24-1 15,-11-10 1,11-36-16,12-11 16,12-11-16,12-12 15,-13-47 1,25-45-16,23 11 15,47 11 1,24 1-16,-12 34 16,-59 58-1</inkml:trace>
        </inkml:traceGroup>
        <inkml:traceGroup>
          <inkml:annotationXML>
            <emma:emma xmlns:emma="http://www.w3.org/2003/04/emma" version="1.0">
              <emma:interpretation id="{7BCF26CD-D537-472C-A850-DDDB8DCC39BB}" emma:medium="tactile" emma:mode="ink">
                <msink:context xmlns:msink="http://schemas.microsoft.com/ink/2010/main" type="inkWord" rotatedBoundingBox="4819,1959 3264,1960 3263,469 4818,4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641.8729">-25950 247 0,'0'0'0,"-12"23"15,0 12-15,-12 11 16,1-11-1,-12 11-15,-24 12 16,-36 11 0,13-11-16,23-23 15,59-35-15</inkml:trace>
          <inkml:trace contextRef="#ctx0" brushRef="#br0" timeOffset="-5345.9769">-25974-839 0,'0'0'16,"-12"34"-16,-11 47 16,-1 93-1,1-1-15,-1-34 16,0-1 0,13 13-16,-1-59 15,12-92-15</inkml:trace>
          <inkml:trace contextRef="#ctx0" brushRef="#br0" timeOffset="-4971.8306">-26716-123 0,'0'0'16,"0"0"-16,12 12 16,-1-1-1,13 1-15,0-1 16,-1 1-16,1 11 15,-13 0 1,1 12-16,-12 11 16,-23 35-1,-13 0-15,-34 0 16,-25 0 0,13-23-16,23-24 15,59-34-15</inkml:trace>
          <inkml:trace contextRef="#ctx0" brushRef="#br0" timeOffset="-4754.5076">-27058 143 0,'0'0'15,"0"0"1,-12 35-16,-11 22 15,-12 13-15,-13 11 16,-34 0 0,-12-12-16,11-11 15,13-12 1,70-46-16</inkml:trace>
        </inkml:traceGroup>
        <inkml:traceGroup>
          <inkml:annotationXML>
            <emma:emma xmlns:emma="http://www.w3.org/2003/04/emma" version="1.0">
              <emma:interpretation id="{D452202B-E591-4847-A1B6-253C6E84C835}" emma:medium="tactile" emma:mode="ink">
                <msink:context xmlns:msink="http://schemas.microsoft.com/ink/2010/main" type="inkWord" rotatedBoundingBox="2557,2768 1120,2769 1119,526 2556,525"/>
              </emma:interpretation>
              <emma:one-of disjunction-type="recognition" id="oneOf13">
                <emma:interpretation id="interp17" emma:lang="" emma:confidence="1">
                  <emma:literal>T</emma:literal>
                </emma:interpretation>
                <emma:interpretation id="interp18" emma:lang="" emma:confidence="0">
                  <emma:literal>=</emma:literal>
                </emma:interpretation>
                <emma:interpretation id="interp19" emma:lang="" emma:confidence="0">
                  <emma:literal>:</emma:literal>
                </emma:interpretation>
                <emma:interpretation id="interp20" emma:lang="" emma:confidence="0">
                  <emma:literal>F</emma:literal>
                </emma:interpretation>
                <emma:interpretation id="interp2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3041.4222">-29531 490 0,'0'0'0,"11"0"16,25-12 0,46 1-16,48-12 15,-13-1 1,13 1-16,23 0 16,12 0-1,-35 0-15,-36 0 16,-12 11-16,-11-11 15,-12 23 1,0 0-16,-59 0 16</inkml:trace>
          <inkml:trace contextRef="#ctx0" brushRef="#br0" timeOffset="-3435.1701">-28860-273 0,'0'0'0,"24"-12"16,23 1-16,23-12 16,25-12-1,-13 12-15,0 0 16,1 11-16,-1 12 15,-82 0 1</inkml:trace>
          <inkml:trace contextRef="#ctx0" brushRef="#br0" timeOffset="-3701.081">-28872-689 0,'0'0'16,"24"-12"-16,23-11 15,24 0 1,-1 0-16,-23 11 16,0 12-1,-23 0-15,-12 12 16,0 11-16,-1 12 15,-11 34 1,-23 47-16,-13 11 16,1-23-1,12-35-15,-1 1 16,0-1 0,1 0-16,-1 1 15,13-24-15,-1-12 16,12-34-1</inkml:trace>
          <inkml:trace contextRef="#ctx0" brushRef="#br0" timeOffset="-2784.9582">-28895 709 0,'0'0'16,"0"47"-16,11 22 15,1 23 1,0 35-16,12-11 15,-13 0 1,1-35-16,0 23 16,-12-104-16</inkml:trace>
          <inkml:trace contextRef="#ctx0" brushRef="#br0" timeOffset="-4115.8575">-29649-146 0,'0'0'0,"11"0"16,13 0-16,23 0 16,12-11-1,12-13-15,11 13 16,1 11 0,-83 0-16</inkml:trace>
        </inkml:traceGroup>
      </inkml:traceGroup>
    </inkml:traceGroup>
  </inkml:traceGroup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0.4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E413BB-6952-4F69-8D81-3E16AA9F3A8D}" emma:medium="tactile" emma:mode="ink">
          <msink:context xmlns:msink="http://schemas.microsoft.com/ink/2010/main" type="inkDrawing" rotatedBoundingBox="8606,5968 8758,10115 7964,10144 7812,5998" semanticType="verticalRange" shapeName="Other">
            <msink:sourceLink direction="with" ref="{8376A6CB-243E-4DCA-A017-98387AD285BD}"/>
          </msink:context>
        </emma:interpretation>
      </emma:emma>
    </inkml:annotationXML>
    <inkml:trace contextRef="#ctx0" brushRef="#br0">35 51 0,'0'0'15,"0"0"-15,12 0 16,11 0 0,13-12-16,34 1 15,13-1 1,-1 0-16,-11 12 16,-12 0-1,-12 12-15,-12 0 16,-11 11-16,-1 11 15,1 1 1,-12 34-16,0 58 16,-1 12-1,-11 0-15,-11 46 16,-1 34 0,-12-57-16,12 46 15,12-34-15,0-47 16,12 23-1,0 12-15,12-24 16,-1-22 0,-11 23-16,0 34 15,0-34-15,-1-47 16,-11 1 0,12-1-16,0 12 15,-12-11 1,0 22-16,0-46 15,-12 1-15,0-1 16,1 12 0,-1-12-16,0 12 15,0-23 1,0-12-16,1 1 16,-1-13-1,-12 1-15,-11 11 16,-36 12-16,-11-12 15,-1-11 1,-11-1-16,-47-22 16,35-12-1,106 0-15</inkml:trace>
  </inkml:traceGroup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3.1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A3D09F-767A-4A92-A4A4-7E7D676901FC}" emma:medium="tactile" emma:mode="ink">
          <msink:context xmlns:msink="http://schemas.microsoft.com/ink/2010/main" type="writingRegion" rotatedBoundingBox="11184,5781 11512,9671 10351,9768 10023,5878">
            <msink:destinationLink direction="with" ref="{62DD8033-D827-40F9-A404-3797ADBED78C}"/>
            <msink:destinationLink direction="with" ref="{1B185F05-DF17-4510-9C4E-2AB7D156CD02}"/>
          </msink:context>
        </emma:interpretation>
      </emma:emma>
    </inkml:annotationXML>
    <inkml:traceGroup>
      <inkml:annotationXML>
        <emma:emma xmlns:emma="http://www.w3.org/2003/04/emma" version="1.0">
          <emma:interpretation id="{BF41B228-61A0-4131-9300-BD7D9BD65BCD}" emma:medium="tactile" emma:mode="ink">
            <msink:context xmlns:msink="http://schemas.microsoft.com/ink/2010/main" type="paragraph" rotatedBoundingBox="11184,5781 11512,9671 10351,9768 10023,5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2E505-B77C-456B-91F4-548E85786537}" emma:medium="tactile" emma:mode="ink">
              <msink:context xmlns:msink="http://schemas.microsoft.com/ink/2010/main" type="line" rotatedBoundingBox="11184,5781 11512,9671 10351,9768 10023,5878"/>
            </emma:interpretation>
          </emma:emma>
        </inkml:annotationXML>
        <inkml:traceGroup>
          <inkml:annotationXML>
            <emma:emma xmlns:emma="http://www.w3.org/2003/04/emma" version="1.0">
              <emma:interpretation id="{15C527BC-5999-4CF1-A3B8-D35C5A219903}" emma:medium="tactile" emma:mode="ink">
                <msink:context xmlns:msink="http://schemas.microsoft.com/ink/2010/main" type="inkWord" rotatedBoundingBox="11184,5781 11262,6697 10403,6769 10326,58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73 315 0,'0'0'16,"0"0"-16,0 0 15,-12 0 1,0-12-16,1 1 16,-1-12-1,0-12-15,0 12 16,12-12-16,0-11 15,12 0 1,0 23-16,11-1 16,1 1-1,23 12-15,0 11 16,0 11 0,-11 24-16,-1 23 15,-11 0 1,-24-1-16,-12 13 15,-12 11-15,-11 11 16,-1-23 0,13-11-16,-1-12 15,13-11 1,-1-12-16,0-11 16,0-1-16,12-11 15,0 0 1,0 0-16</inkml:trace>
          <inkml:trace contextRef="#ctx0" brushRef="#br0" timeOffset="464.4808">509 26 0,'0'0'0,"0"0"16,0 0 0,0 0-16,0 0 15,0 0-15,0 0 16,0 0-1,0 0-15,0 0 16,0 0 0,0 0-16,-12 11 15,-12 13-15,1 10 16,-12 12 0,-1 1-16,13-13 15,-1 1 1,24-12-16,0 12 15,12-1 1,0-10-16,11 10 16,13-11-16,-1 12 15,0 0 1,1-1-16,-36-34 16</inkml:trace>
          <inkml:trace contextRef="#ctx0" brushRef="#br0" timeOffset="749.2048">768 326 0,'0'0'16,"0"0"-1,0 0-15,12 12 16,-1-1 0,1 13-16,0 22 15,12 12-15,-13 11 16,13 12 0,-1-12-16,-11 1 15,0 22 1,-12-92-16</inkml:trace>
        </inkml:traceGroup>
        <inkml:traceGroup>
          <inkml:annotationXML>
            <emma:emma xmlns:emma="http://www.w3.org/2003/04/emma" version="1.0">
              <emma:interpretation id="{9B963202-A4F5-4E5E-8332-FA69DB892B88}" emma:medium="tactile" emma:mode="ink">
                <msink:context xmlns:msink="http://schemas.microsoft.com/ink/2010/main" type="inkWord" rotatedBoundingBox="11257,7369 11451,9676 10351,9768 10157,7462"/>
              </emma:interpretation>
            </emma:emma>
          </inkml:annotationXML>
          <inkml:trace contextRef="#ctx0" brushRef="#br0" timeOffset="1599.7354">-45 2071 0,'0'0'0,"0"0"16,-12 0-1,-11 0-15,-1-11 16,1-1 0,11 1-16,0-12 15,12-24 1,24-33-16,-1 10 15,1 12-15,-1 24 16,1 11 0,-1 11-16,1 12 15,0 23 1,-13 0-16,1 24 16,0 10-1,-12 1-15,0 11 16,-12-11-16,12 0 15,-12-12 1,1-11-16,11-12 16,0-11-1,0-12-15,0 0 16,0 0-16,0-12 16,11-23-1,13-46-15,23-34 16,0-1-1,-12 24-15,1 34 16,-13 23 0,-11 1-16,-12 11 15,0 11-15,0 12 16,0 0 0,-12 0-16,1 12 15,-1 22 1,-12 36-16,12-13 15,1-10 1,11-1-16,11 0 16,1 0-16,12 1 15,-1-13 1,1 1-16,11-12 16,-35-23-1</inkml:trace>
          <inkml:trace contextRef="#ctx0" brushRef="#br0" timeOffset="1992.6208">521 1944 0,'0'0'15,"11"-11"-15,13-1 16,11 1-1,-11-1-15,-1 1 16,13 11 0,-13 0-16,-11 0 15,0 11-15,-12 12 16,-12 0 0,0 12-16,0 0 15,-11-1 1,11-11-16,0 1 15,1-13-15,11 1 16,0-12 0,11 11-16,13 1 15,23-1 1,24 1-16,-1-12 16,-11 0-1,0 11-15,-59-11 16</inkml:trace>
          <inkml:trace contextRef="#ctx0" brushRef="#br0" timeOffset="2773.0858">-33 3135 0,'0'0'16,"0"0"-16,0 0 15,0 0 1,0 0-16,0 0 15,0 0-15,0 0 16,0 0 0,0 0-16,0-12 15,0-11 1,12 0-16,-1-12 16,13 12-16,-12 12 15,0 11 1,-1 0-16,1 11 15,0 12 1,0 23-16,-12 24 16,-12 22-1,0 1-15,0-24 16,1-23-16,-1-11 16,12-23-1,0-1-15,0-11 16,0 0-1,0 0-15,12-23 16,-1-23 0,13-24-16,11 1 15,1-35-15,11-12 16,-24 36 0,1 10-16,-12 24 15,-1 11 1,-11 24-16,0 11 15,0 0-15,0 0 16,0 11 0,-11 24-16,-1 11 15,12 0 1,0 12-16,12 12 16,-1-13-1,1 1-15,12 0 16,11-12-16,12-23 15,-47-23 1</inkml:trace>
          <inkml:trace contextRef="#ctx0" brushRef="#br0" timeOffset="3353.7531">603 3239 0,'0'0'0,"0"0"15,0 0-15,0 0 16,12-12 0,23 1-16,12-1 15,0 1 1,24 11-16,-24 0 15,0 11 1,-11 1-16,-13-1 16,1 12-16,-12 0 15,-12 1 1,-12 10-16,0-11 16,-12 0-1,13 1-15,-1-13 16,0 1-16,0-1 15,12-11 1,0 0-16,0 0 16,12 12-1,0-1-15,11 24 16,1-12 0,0 12-16,11-12 15,-12 12-15,-11-12 16,0 0-1,0 11-15,-12 1 16,-24 0 0,-23-1-16,-24 1 15,-11-12-15,11-11 16,12-12 0,12-12-16,47 12 15</inkml:trace>
        </inkml:traceGroup>
      </inkml:traceGroup>
    </inkml:traceGroup>
  </inkml:traceGroup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7.4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DD8033-D827-40F9-A404-3797ADBED78C}" emma:medium="tactile" emma:mode="ink">
          <msink:context xmlns:msink="http://schemas.microsoft.com/ink/2010/main" type="inkDrawing" rotatedBoundingBox="12326,5895 12638,10044 11980,10093 11668,5944" semanticType="verticalRange" shapeName="Other">
            <msink:sourceLink direction="with" ref="{FCA3D09F-767A-4A92-A4A4-7E7D676901FC}"/>
          </msink:context>
        </emma:interpretation>
      </emma:emma>
    </inkml:annotationXML>
    <inkml:trace contextRef="#ctx0" brushRef="#br0">0 90 0,'0'0'0,"0"0"16,0 0-16,12-11 15,35-13 1,24 1-16,11 0 16,-11 12-16,12 11 15,-13 11 1,1 24-16,-12 23 16,-12 34-1,-12 35-15,1 35 16,-25-23-1,1 46-15,0 23 16,-12-47-16,0 36 16,12 11-1,11-46-15,1 0 16,11 46 0,-23-58-16,0 23 15,-1 24 1,1-47-16,0-11 15,-12-1-15,0 13 16,12-36 0,-12-22-16,0-13 15,-12 24 1,-12 12-16,13-24 16,-13-22-16,-23-1 15,-12 1 1,-12-13-16,1-10 15,11-24 1,0-12-16,0-11 16,12-11-1,23-24-15,24 35 16</inkml:trace>
  </inkml:traceGroup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8.5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68F686-B1F6-4704-862B-15AAFA32F5FC}" emma:medium="tactile" emma:mode="ink">
          <msink:context xmlns:msink="http://schemas.microsoft.com/ink/2010/main" type="writingRegion" rotatedBoundingBox="13135,7333 13877,7333 13877,7714 13135,7714"/>
        </emma:interpretation>
      </emma:emma>
    </inkml:annotationXML>
    <inkml:traceGroup>
      <inkml:annotationXML>
        <emma:emma xmlns:emma="http://www.w3.org/2003/04/emma" version="1.0">
          <emma:interpretation id="{0884C827-E4FF-4894-B4B7-922A41EE4FFA}" emma:medium="tactile" emma:mode="ink">
            <msink:context xmlns:msink="http://schemas.microsoft.com/ink/2010/main" type="paragraph" rotatedBoundingBox="13135,7333 13877,7333 13877,7714 13135,7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F2CE2-6B73-4D7E-96A8-8E94FBA9F3B3}" emma:medium="tactile" emma:mode="ink">
              <msink:context xmlns:msink="http://schemas.microsoft.com/ink/2010/main" type="line" rotatedBoundingBox="13135,7333 13877,7333 13877,7714 13135,7714"/>
            </emma:interpretation>
          </emma:emma>
        </inkml:annotationXML>
        <inkml:traceGroup>
          <inkml:annotationXML>
            <emma:emma xmlns:emma="http://www.w3.org/2003/04/emma" version="1.0">
              <emma:interpretation id="{C29B49CA-4EC1-4709-9679-A0894ECE1741}" emma:medium="tactile" emma:mode="ink">
                <msink:context xmlns:msink="http://schemas.microsoft.com/ink/2010/main" type="inkWord" rotatedBoundingBox="13135,7333 13877,7333 13877,7714 13135,77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30 0,'0'0'15,"0"0"-15,0 0 16,0 0-16,0 0 16,12 0-1,11 0-15,48 0 16,23-11 0,12-1-16,-23 1 15,-24 11 1,-12 11-16,-47-11 15</inkml:trace>
          <inkml:trace contextRef="#ctx0" brushRef="#br0" timeOffset="227.1186">59 377 0,'0'0'0,"12"0"16,35-12-1,71-22-15,-12 11 16,0-12-16,23 0 16,36 1-1,-165 34-15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25.6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62CAB0-0DF2-4E49-A99F-AC280C30CC14}" emma:medium="tactile" emma:mode="ink">
          <msink:context xmlns:msink="http://schemas.microsoft.com/ink/2010/main" type="inkDrawing" rotatedBoundingBox="4912,17272 18044,8854 19611,11298 6480,19716" semanticType="verticalRange" shapeName="Other">
            <msink:sourceLink direction="with" ref="{150542E1-E572-4145-9E34-F69724B61EDD}"/>
            <msink:sourceLink direction="with" ref="{76E13657-D60F-4EE6-B9AE-A84A627D1175}"/>
            <msink:sourceLink direction="with" ref="{E3243F22-39F9-43DF-96B2-1CB0EF8FCDAD}"/>
            <msink:sourceLink direction="with" ref="{47477A9A-A214-4FE1-97B5-D85A3591C05B}"/>
          </msink:context>
        </emma:interpretation>
      </emma:emma>
    </inkml:annotationXML>
    <inkml:trace contextRef="#ctx0" brushRef="#br0">0 6893 0,'0'0'0,"0"0"15,0 0 1,0 0-16,0 0 16,0 0-16,0 0 15,0 0 1,0 0-16,12 0 15,-1 11 1,13 1-16,-1-1 16,13 13-1,-1-1-15,0 0 16,1 0-16,11 12 16,0-1-1,24 1-15,-1 0 16,25 11-1,-1-12-15,-12 1 16,1-12 0,35 12-16,11 0 15,1-12-15,-24 0 16,12-12 0,46 12-16,-10-11 15,-37 0 1,25 11-16,34 0 15,-11-12-15,-23 1 16,34-12 0,1 0-16,-12 0 15,0 0 1,35-12-16,-58 1 16,-1-1-16,47-11 15,-23 0 1,-23 0-16,23-12 15,23-11 1,-35-12-16,0-11 16,0-12-1,12 0-15,-47 12 16,-12-1-16,24-22 16,23-35-1,-12 11-15,-35 24 16,12-12-1,35-46-15,-23 11 16,-12 12 0,-12 11-16,23-46 15,13-11-15,-25 34 16,-11 1 0,0-36-16,24 1 15,-12 11 1,23-23-16,-23 12 15,11-1-15,25-34 16,-25 24 0,-11 10-16,-12-11 15,24 12 1,11 0-16,0-24 16,-11 1-1,23 22-15,24-34 16,-36 35-16,12 23 15,47-35 1,-35 11-16,-23 36 16,70-24-1,-36 0-15,1 12 16,59 11-16,-60 35 16,48-35-1,0 12-15,-35 23 16,46 12-1,-35 11-15,24-12 16,12 24 0,-48 23-16,60 0 15,-36 34-15,0 1 16,23 34 0,-46 0-16,11 0 15,83 23 1</inkml:trace>
  </inkml:traceGroup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31.0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EEF969-550E-4982-BC18-FC97D038ED4E}" emma:medium="tactile" emma:mode="ink">
          <msink:context xmlns:msink="http://schemas.microsoft.com/ink/2010/main" type="inkDrawing" rotatedBoundingBox="16941,5659 17327,9191 16575,9274 16189,5741" semanticType="verticalRange" shapeName="Other">
            <msink:sourceLink direction="with" ref="{0175F420-8811-4126-8696-F025551019D4}"/>
          </msink:context>
        </emma:interpretation>
      </emma:emma>
    </inkml:annotationXML>
    <inkml:trace contextRef="#ctx0" brushRef="#br0">0 32 0,'0'0'15,"0"0"-15,12 0 16,23-12-1,24 12-15,0-12 16,0 12 0,-12 0-16,0 0 15,-23 0 1,-1 12-16,-11 11 16,0 12-16,0 34 15,0 24 1,-1-12-16,-11-1 15,12 36 1,0 23-16,11-12 16,1 23-1,0-11-15,-1 23 16,-11-24-16,0-11 16,-1 35-1,1-12-15,12-34 16,-1-24-1,13 59-15,-13-13 16,-11-22-16,0-12 16,0-12-1,-1 24-15,1 0 16,0-24 0,0-11-16,-1-23 15,-11-12-15,0 0 16,0 0-1,-11-11-15,-1-12 16,-12 0 0,-11 12-16,-36 23 15,-35 0 1,-11-12-16,11-12 16,-1 1-16,-10-12 15,117-23 1</inkml:trace>
  </inkml:traceGroup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37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76A6CB-243E-4DCA-A017-98387AD285BD}" emma:medium="tactile" emma:mode="ink">
          <msink:context xmlns:msink="http://schemas.microsoft.com/ink/2010/main" type="writingRegion" rotatedBoundingBox="2302,5992 8006,5872 8084,9594 2380,9714">
            <msink:destinationLink direction="with" ref="{07E413BB-6952-4F69-8D81-3E16AA9F3A8D}"/>
          </msink:context>
        </emma:interpretation>
      </emma:emma>
    </inkml:annotationXML>
    <inkml:traceGroup>
      <inkml:annotationXML>
        <emma:emma xmlns:emma="http://www.w3.org/2003/04/emma" version="1.0">
          <emma:interpretation id="{A27265D3-553C-4E6F-9FE3-C52CECA702E6}" emma:medium="tactile" emma:mode="ink">
            <msink:context xmlns:msink="http://schemas.microsoft.com/ink/2010/main" type="paragraph" rotatedBoundingBox="4871,5924 7667,6022 7639,6832 4842,6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D9411D-4180-4D12-A34B-D0A2878E7C3C}" emma:medium="tactile" emma:mode="ink">
              <msink:context xmlns:msink="http://schemas.microsoft.com/ink/2010/main" type="line" rotatedBoundingBox="4871,5924 7667,6022 7639,6832 4842,6733"/>
            </emma:interpretation>
          </emma:emma>
        </inkml:annotationXML>
        <inkml:traceGroup>
          <inkml:annotationXML>
            <emma:emma xmlns:emma="http://www.w3.org/2003/04/emma" version="1.0">
              <emma:interpretation id="{05FF2427-9D9F-4C24-8506-F26E4F9DB84F}" emma:medium="tactile" emma:mode="ink">
                <msink:context xmlns:msink="http://schemas.microsoft.com/ink/2010/main" type="inkWord" rotatedBoundingBox="4871,5924 5448,5944 5422,6699 4844,66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2238-12 0,'0'0'0,"0"0"0,0 0 16,0 0-16,0-11 16,11-1-1,13-11-15,0 0 16,11 0-16,0 0 16,12 0-1,-11 11-15,-1 12 16,0 0-1,-11 12-15,-1-1 16,1 24-16,-12-12 16,-12 0-1,0 12-15,-12-12 16,-23 12 0,-1-1-16,1-11 15,11 1 1,1-13-16,11 1 15,12-12-15,0 0 16,12 0 0,11 11-16,13 1 15,11-1 1,0 1-16,24 11 16,-12 12-1,-12-1-15,-24-11 16,-11 1-16,-12 10 15,-12 1 1,-11 0-16,-13 11 16,-11-11-1,-35-1-15,-36 1 16,24-24-16,94-11 16</inkml:trace>
        </inkml:traceGroup>
        <inkml:traceGroup>
          <inkml:annotationXML>
            <emma:emma xmlns:emma="http://www.w3.org/2003/04/emma" version="1.0">
              <emma:interpretation id="{11E254E0-5148-40FE-8381-2A4A00B58DFA}" emma:medium="tactile" emma:mode="ink">
                <msink:context xmlns:msink="http://schemas.microsoft.com/ink/2010/main" type="inkWord" rotatedBoundingBox="6986,6015 7667,6039 7639,6832 6957,68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3.6533">4358-81 0,'0'0'0,"0"0"15,0 0 1,0 0-16,0 0 16,12 12-1,-12 11-15,0 0 16,0 12-16,0-1 16,0 1-1,0 0-15,0-12 16,0 0-1,0-12-15,12 1 16,11-1-16,12 1 16,24 0-1,24-1-15,-1-11 16,1 0 0,-13 0-16,13 0 15,-12 0 1,-13 0-16,-58 0 15</inkml:trace>
          <inkml:trace contextRef="#ctx0" brushRef="#br0" timeOffset="2340.0004">4841 173 0,'0'0'16,"0"0"0,0 0-16,0 0 15,0 0-15,0 0 16,0 0-1,0 0-15,0-11 16,0-1 0,0 1-16,0-1 15,0 1 1,0 11-16,0-12 16,0 0-16,-12 1 15,12-1 1,-12 1-16,12 11 15,-11-12 1,11 12 0,0 0-1,0 0-15,0 0 16,0 12-16,-12 22 16,0 24-1,-11 23-15,11 23 16,0-23-1,12 0-15,12-12 16,0 12 0,11 0-16,-23-81 15</inkml:trace>
          <inkml:trace contextRef="#ctx0" brushRef="#br0" timeOffset="772.0437">4829-58 0,'0'0'0,"0"0"16,0 12-1,0 22-15,0 24 16,0 35 0,0 45-16,12-34 15,-12-104-15</inkml:trace>
        </inkml:traceGroup>
      </inkml:traceGroup>
    </inkml:traceGroup>
    <inkml:traceGroup>
      <inkml:annotationXML>
        <emma:emma xmlns:emma="http://www.w3.org/2003/04/emma" version="1.0">
          <emma:interpretation id="{73B2022C-AB6E-478B-B5F5-36A378405636}" emma:medium="tactile" emma:mode="ink">
            <msink:context xmlns:msink="http://schemas.microsoft.com/ink/2010/main" type="paragraph" rotatedBoundingBox="2554,7497 7494,7394 7510,8178 2571,8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69E41C-5482-4A32-984F-FE55CDAEAE43}" emma:medium="tactile" emma:mode="ink">
              <msink:context xmlns:msink="http://schemas.microsoft.com/ink/2010/main" type="line" rotatedBoundingBox="2554,7497 7494,7394 7510,8178 2571,8282"/>
            </emma:interpretation>
          </emma:emma>
        </inkml:annotationXML>
        <inkml:traceGroup>
          <inkml:annotationXML>
            <emma:emma xmlns:emma="http://www.w3.org/2003/04/emma" version="1.0">
              <emma:interpretation id="{9967CAA6-73ED-4044-8F3F-82DDFD5E6A22}" emma:medium="tactile" emma:mode="ink">
                <msink:context xmlns:msink="http://schemas.microsoft.com/ink/2010/main" type="inkWord" rotatedBoundingBox="2562,7859 2956,7850 2965,8274 2571,8282">
                  <msink:destinationLink direction="to" ref="{ACC9FF97-0505-4C34-AF91-D785637B1A8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449.5712">106 1768 0,'0'0'15,"0"0"-15,-12 0 16,0 12-1,-12-1-15,1 12 16,-12 24-16,11 10 16,0 1-1,13-12-15,11 1 16,11-1 0,1-23-16,12 0 15,11 0 1,12-23-16,0-11 15,0-12-15,1-35 16,-13 0 0,0-11-16,-11 11 15,-12 12 1,-1-1-16,-11 24 16,-11 0-16,-25 12 15,-23 11 1,-23 11-16,11 12 15,24 12 1,24-12-16,23-23 16</inkml:trace>
        </inkml:traceGroup>
        <inkml:traceGroup>
          <inkml:annotationXML>
            <emma:emma xmlns:emma="http://www.w3.org/2003/04/emma" version="1.0">
              <emma:interpretation id="{117821B9-F82F-40D2-AEB1-787BB78392F6}" emma:medium="tactile" emma:mode="ink">
                <msink:context xmlns:msink="http://schemas.microsoft.com/ink/2010/main" type="inkWord" rotatedBoundingBox="4925,7447 5108,7444 5125,8223 4941,82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391.0146">2297 1352 0,'0'0'0,"0"0"15,0 0 1,11 23-16,1 24 16,12 33-16,-1 13 15,1 46 1,11 11-16,0-12 16,1-33-1,-36-105-15</inkml:trace>
        </inkml:traceGroup>
        <inkml:traceGroup>
          <inkml:annotationXML>
            <emma:emma xmlns:emma="http://www.w3.org/2003/04/emma" version="1.0">
              <emma:interpretation id="{F6F5C767-E2D0-4003-9A97-38E106385A3A}" emma:medium="tactile" emma:mode="ink">
                <msink:context xmlns:msink="http://schemas.microsoft.com/ink/2010/main" type="inkWord" rotatedBoundingBox="6810,7461 7495,7446 7510,8139 6825,8153"/>
              </emma:interpretation>
              <emma:one-of disjunction-type="recognition" id="oneOf4"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lo</emma:literal>
                </emma:interpretation>
                <emma:interpretation id="interp6" emma:lang="" emma:confidence="0">
                  <emma:literal>10</emma:literal>
                </emma:interpretation>
                <emma:interpretation id="interp7" emma:lang="" emma:confidence="0">
                  <emma:literal>Io</emma:literal>
                </emma:interpretation>
                <emma:interpretation id="interp8" emma:lang="" emma:confidence="0">
                  <emma:literal>he</emma:literal>
                </emma:interpretation>
              </emma:one-of>
            </emma:emma>
          </inkml:annotationXML>
          <inkml:trace contextRef="#ctx0" brushRef="#br0" timeOffset="71829.366">4240 1364 0,'0'0'16,"0"0"-16,0 0 16,0 0-1,0 0-15,0 0 16,0 23 0,-12 46-16,1 24 15,-1-1-15,0 1 16,12 22-1,12-34-15,0-12 16,-1-11 0,-11-58-16</inkml:trace>
          <inkml:trace contextRef="#ctx0" brushRef="#br0" timeOffset="72372.7459">4464 1803 0,'0'0'15,"0"0"1,0 0-16,0 23 16,-12 12-1,12-1-15,0 1 16,0-12-16,0-11 16,12 11-1,12-12-15,23 1 16,12-12-1,0 0-15,-12-12 16,0-11 0,0-11-16,-12 10 15,-11-10 1,-12 11-16,-1-12 16,-11 0-16,0 1 15,-11 22 1,-25 1-16,-11-1 15,-12 24 1,0-1-16,12 12 16,12 0-16,11 0 15,12 1 1,24 33-16,-12-57 16</inkml:trace>
        </inkml:traceGroup>
      </inkml:traceGroup>
    </inkml:traceGroup>
    <inkml:traceGroup>
      <inkml:annotationXML>
        <emma:emma xmlns:emma="http://www.w3.org/2003/04/emma" version="1.0">
          <emma:interpretation id="{F75A07BD-533A-46DA-978C-8C102D131A18}" emma:medium="tactile" emma:mode="ink">
            <msink:context xmlns:msink="http://schemas.microsoft.com/ink/2010/main" type="paragraph" rotatedBoundingBox="2348,9179 8063,8816 8108,9528 2393,9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F61EF-8058-47A4-84B4-BD9A045056CB}" emma:medium="tactile" emma:mode="ink">
              <msink:context xmlns:msink="http://schemas.microsoft.com/ink/2010/main" type="inkBullet" rotatedBoundingBox="2356,9308 2590,9293 2616,9701 2382,9716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126912.3182">-36 3224 0,'0'0'15,"0"0"-15,-12 12 16,1 0-16,-1-1 16,-12 1-1,1 11-15,-1 0 16,1 12 0,-1-1-16,0 12 15,1 1-15,11-13 16,12 1-1,0 0-15,12-12 16,0-12 0,-1-11-16,13 0 15,0-11 1,11-12-16,0 0 16,-11-12-16,-1 0 15,-11-11 1,-12 0-16,0 0 15,0-1 1,-12 1-16,1 23 16,-1 0-16,0 11 15,0 12 1,-11 23-16,-13 12 16,-11 11-1,12 1-15,23-13 16,12-34-1</inkml:trace>
      </inkml:traceGroup>
      <inkml:traceGroup>
        <inkml:annotationXML>
          <emma:emma xmlns:emma="http://www.w3.org/2003/04/emma" version="1.0">
            <emma:interpretation id="{821EC56A-AD6F-483B-8C9B-5B1D9B9486B9}" emma:medium="tactile" emma:mode="ink">
              <msink:context xmlns:msink="http://schemas.microsoft.com/ink/2010/main" type="line" rotatedBoundingBox="4044,9072 8063,8816 8108,9528 4090,9783"/>
            </emma:interpretation>
          </emma:emma>
        </inkml:annotationXML>
        <inkml:traceGroup>
          <inkml:annotationXML>
            <emma:emma xmlns:emma="http://www.w3.org/2003/04/emma" version="1.0">
              <emma:interpretation id="{F183BA5C-DFAC-498C-9562-632F1D34ACED}" emma:medium="tactile" emma:mode="ink">
                <msink:context xmlns:msink="http://schemas.microsoft.com/ink/2010/main" type="inkWord" rotatedBoundingBox="4044,9072 5591,8973 5625,9517 4079,961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7632.0838">2014 3051 0,'0'0'16,"0"0"-16,0 0 16,12-11-1,-1-1-15,13-11 16,11 0-16,12 0 16,1 0-1,-1 11-15,0 12 16,-12 12-1,-11 11-15,-13 23 16,-22 23 0,-25 24-16,1-36 15,-12 13-15,12-24 16,11-11 0,0-1-16,13-11 15,-1-11 1,0 0-16,12-12 15,0 0 1,0 0-16,12 0 16,35 0-16,24 0 15,11 0 1,-11 0-16,-12 0 16,-59 0-1</inkml:trace>
          <inkml:trace contextRef="#ctx0" brushRef="#br0" timeOffset="147109.0238">1448 3467 0,'0'0'0,"0"0"15,0 0-15,0 0 16,12 0-1,12 0-15,11 0 16,12 0 0,24-11-16,0-1 15,-1 0-15,-70 12 16</inkml:trace>
          <inkml:trace contextRef="#ctx0" brushRef="#br0" timeOffset="148046.4143">2626 3294 0,'0'0'15,"0"11"-15,-11 12 16,11-11 0,0 11-16,0-11 15,11-1-15,1-11 16,24 0 0,22-11-16,13-12 15,-12-1 1,-12-10-16,-12-1 15,-11 0 1,-12-11-16,-12 12 16,-12-1-16,-23 12 15,-12 0 1,11 11-16,-11 24 16,0 11-1,0 0-15,0 12 16,23-1-16,24-34 15</inkml:trace>
        </inkml:traceGroup>
        <inkml:traceGroup>
          <inkml:annotationXML>
            <emma:emma xmlns:emma="http://www.w3.org/2003/04/emma" version="1.0">
              <emma:interpretation id="{F01622D8-7FA9-479C-91E9-9AC30E754309}" emma:medium="tactile" emma:mode="ink">
                <msink:context xmlns:msink="http://schemas.microsoft.com/ink/2010/main" type="inkWord" rotatedBoundingBox="6475,9019 7474,8955 7505,9439 6505,950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9183.9782">3875 3363 0,'0'0'16,"0"0"-1,0 0-15,0 0 16,12 0-16,11 0 16,36 0-1,12-11-15,0 11 16,-12-12-1,-1 12-15,-58 0 16</inkml:trace>
          <inkml:trace contextRef="#ctx0" brushRef="#br0" timeOffset="159691.7524">4853 2959 0,'0'0'0,"0"11"15,-24 24 1,-11 23-16,-24 11 15,0 0 1,12-11-16,12-23 16,11-12-16,12-12 15,0 1 1,1 0-16,11-12 16,0 0-1,11 0-15,25 0 16,23 0-1,0 0-15,-12 0 16,-47 0-16</inkml:trace>
          <inkml:trace contextRef="#ctx0" brushRef="#br0" timeOffset="159464.3782">4558 2878 0,'12'0'16,"23"0"0,1 0-16,-36 0 15</inkml:trace>
          <inkml:trace contextRef="#ctx0" brushRef="#br0" timeOffset="161022.4777">4782 2912 0,'0'0'0,"0"0"15,0 0 1,0 0-16,0 0 16,0 0-16,0 0 15,0 0 1,0 0-16,0 0 16,0 0-1,0 0-15,0 0 16,0 0-1,0 0-15,-12-11 16,12 11-16,-23-12 16,-1 12-1,-11 0-15,0 0 16,-1 0 0,13 12-16,-1-1 15,24-11 1</inkml:trace>
        </inkml:traceGroup>
        <inkml:traceGroup>
          <inkml:annotationXML>
            <emma:emma xmlns:emma="http://www.w3.org/2003/04/emma" version="1.0">
              <emma:interpretation id="{60E0A720-D5DA-4C47-8B0D-126AD7D80CF5}" emma:medium="tactile" emma:mode="ink">
                <msink:context xmlns:msink="http://schemas.microsoft.com/ink/2010/main" type="inkWord" rotatedBoundingBox="7386,8997 7418,8994 7423,9065 7390,9067"/>
              </emma:interpretation>
              <emma:one-of disjunction-type="recognition" id="oneOf8">
                <emma:interpretation id="interp12" emma:lang="" emma:confidence="1">
                  <emma:literal>.</emma:literal>
                </emma:interpretation>
                <emma:interpretation id="interp13" emma:lang="" emma:confidence="0">
                  <emma:literal>\</emma:literal>
                </emma:interpretation>
                <emma:interpretation id="interp14" emma:lang="" emma:confidence="0">
                  <emma:literal>,</emma:literal>
                </emma:interpretation>
                <emma:interpretation id="interp15" emma:lang="" emma:confidence="0">
                  <emma:literal>)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61681.9853">4794 2970 0,'0'0'15,"0"0"-15,0 0 16,0 0 0,0 0-16,0 0 15,0 0 1,0-11-16,0-1 16,-12 1-1,0-1-15,1 0 16,11 12-16,0-11 15,0 11 1</inkml:trace>
        </inkml:traceGroup>
        <inkml:traceGroup>
          <inkml:annotationXML>
            <emma:emma xmlns:emma="http://www.w3.org/2003/04/emma" version="1.0">
              <emma:interpretation id="{DEC5E97A-47F0-472D-9535-F30AE93F69D2}" emma:medium="tactile" emma:mode="ink">
                <msink:context xmlns:msink="http://schemas.microsoft.com/ink/2010/main" type="inkWord" rotatedBoundingBox="7618,8943 8069,8915 8108,9528 7657,955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0343.7953">5442 2820 0,'0'0'0,"0"0"15,0 0 1,0 0-16,0 0 15,-12 0-15,-23 11 16,-24 1 0,12-12-16,-1 12 15,13-1 1,12-11-16,-1 12 16,0-1-1,13 1-15,-1-1 16,-12 1-16,1 0 15,-1 11 1,12 0-16,1 0 16,-1 0-1,12-11-15,0-1 16,0 1-16,0-1 16,0 1-1,12-1-15,-1 1 16,13-1-1,0 1-15,11 0 16,0-12 0,1 11-16,-1 1 15,0-1-15,1 12 16,-13 0 0,-11 12-16,0-12 15,-12 0 1,-12 0-16,-12 12 15,-23 0 1,0-12-16,0 0 16,0-11-16,47-12 15</inkml:trace>
        </inkml:traceGroup>
      </inkml:traceGroup>
    </inkml:traceGroup>
  </inkml:traceGroup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19.0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C9FF97-0505-4C34-AF91-D785637B1A87}" emma:medium="tactile" emma:mode="ink">
          <msink:context xmlns:msink="http://schemas.microsoft.com/ink/2010/main" type="inkDrawing" rotatedBoundingBox="717,9758 1628,5862 3063,6197 2152,10093" semanticType="callout" shapeName="Other">
            <msink:sourceLink direction="to" ref="{9967CAA6-73ED-4044-8F3F-82DDFD5E6A22}"/>
          </msink:context>
        </emma:interpretation>
      </emma:emma>
    </inkml:annotationXML>
    <inkml:trace contextRef="#ctx0" brushRef="#br0">-436 23 0,'0'0'0,"-12"0"15,-23 12-15,-13-1 16,1 1 0,0-12-16,-12 0 15,-11-12 1,-1 12-16,12 0 15,12 0-15,0 12 16,11-1 0,13 1-16,-1 11 15,1 23 1,-1 35-16,12 58 16,12 0-16,12 80 15,-12 12 1,0 23-16,0 24 15,0-93 1,0 46-16,-12-58 16,12 24-1,-11-1-15,-1-34 16,0-23 0,12-1-16,-12 1 15,1-35-15,-1 0 16,0-11-1,0-1-15,0 0 16,12-34-16,0 0 16,0-23-1,0-12-15,0 0 16,12 0 0,0 0-16,23 12 15,24 0 1,35-12-16,-94-23 15</inkml:trace>
    <inkml:trace contextRef="#ctx0" brushRef="#br0" timeOffset="14914.6549">0 116 0,'0'0'0,"0"0"15,0-12-15,0-11 16,0 0 0,0 0-16,0 11 15,0 1-15,0-1 16,0 12 0,0 0-16,11 12 15,13 34 1,23 58-16,12 46 15,0-11-15,-12-24 16,0 24 0,-47-139-16</inkml:trace>
  </inkml:traceGroup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2.1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185F05-DF17-4510-9C4E-2AB7D156CD02}" emma:medium="tactile" emma:mode="ink">
          <msink:context xmlns:msink="http://schemas.microsoft.com/ink/2010/main" type="inkDrawing" rotatedBoundingBox="9022,9441 9351,5747 9942,5800 9613,9494" semanticType="verticalRange" shapeName="Other">
            <msink:sourceLink direction="with" ref="{FCA3D09F-767A-4A92-A4A4-7E7D676901FC}"/>
          </msink:context>
        </emma:interpretation>
      </emma:emma>
    </inkml:annotationXML>
    <inkml:trace contextRef="#ctx0" brushRef="#br0">-445-43 0,'0'0'16,"0"0"-16,0 0 15,-12 0 1,0 0-16,-12 0 15,-11 0 1,0 0-16,-12 11 16,-12 1-16,12-12 15,0 11 1,11 1-16,1-1 16,11-11-1,1 12-15,-1-1 16,12 13-1,1-1-15,-13 23 16,1 12-16,-1 11 16,0 58-1,1 35-15,11-23 16,0 22 0,0 59-16,1-70 15,11 12 1,0 23-16,0-23 15,11-24-15,-11 24 16,0 0 0,-11-23-16,-1-24 15,0 36 1,0-1-16,12-35 16,-11-22-1,11-24-15,0 12 16,0-12-16,0 1 15,0-12 1,0-12-16,11 0 16,1-11-1,0-1-15,0 1 16,-1 0-16,13-12 16,11 0-1,24 12-15,12-12 16,11-12-1,1 1-15,-83-12 16</inkml:trace>
  </inkml:traceGroup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48:29.6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A0B00B-B6D3-475D-A29C-45EBF926D38E}" emma:medium="tactile" emma:mode="ink">
          <msink:context xmlns:msink="http://schemas.microsoft.com/ink/2010/main" type="inkDrawing" rotatedBoundingBox="15085,5693 15204,8993 14340,9024 14221,5724" semanticType="verticalRange" shapeName="Other">
            <msink:sourceLink direction="with" ref="{0175F420-8811-4126-8696-F025551019D4}"/>
          </msink:context>
        </emma:interpretation>
      </emma:emma>
    </inkml:annotationXML>
    <inkml:trace contextRef="#ctx0" brushRef="#br0">1955-1507 0,'0'0'16,"0"0"-16,-11-11 15,-13-1 1,-23 1-16,-12-13 16,-12 1-1,-35 0-15,12 12 16,12 11-1,11 0-15,24 0 16,0 11-16,11 1 16,1-1-1,12 12-15,-13 35 16,13 12 0,11-1-16,0 23 15,0 12-15,12 23 16,12 12-1,0-12-15,0 0 16,-1 35 0,1 0-16,0-46 15,-12 22 1,12 24-16,0-23 16,11-24-16,1 1 15,-13 11 1,13 12-16,-12-47 15,0-11 1,11 0-16,1 23 16,11-23-16,-11 11 15,-1-34 1,1-12-16,-13 1 16,13-1-1,0-12-15,-1 1 16,1-12-16,11 0 15,0 0 1,36 1-16,0-13 16,35 12-1,-24-11-15,-82-12 16</inkml:trace>
  </inkml:traceGroup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08:50:05.0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75F420-8811-4126-8696-F025551019D4}" emma:medium="tactile" emma:mode="ink">
          <msink:context xmlns:msink="http://schemas.microsoft.com/ink/2010/main" type="writingRegion" rotatedBoundingBox="16094,5810 16145,8900 15079,8917 15028,5827">
            <msink:destinationLink direction="with" ref="{5BEEF969-550E-4982-BC18-FC97D038ED4E}"/>
            <msink:destinationLink direction="with" ref="{A3A0B00B-B6D3-475D-A29C-45EBF926D38E}"/>
          </msink:context>
        </emma:interpretation>
      </emma:emma>
    </inkml:annotationXML>
    <inkml:traceGroup>
      <inkml:annotationXML>
        <emma:emma xmlns:emma="http://www.w3.org/2003/04/emma" version="1.0">
          <emma:interpretation id="{D3169099-D506-4D74-B10A-51C7B6F78184}" emma:medium="tactile" emma:mode="ink">
            <msink:context xmlns:msink="http://schemas.microsoft.com/ink/2010/main" type="paragraph" rotatedBoundingBox="16094,5810 16145,8900 15079,8917 15028,5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345DE-4ABF-4B28-B975-EAF3ED22B1AD}" emma:medium="tactile" emma:mode="ink">
              <msink:context xmlns:msink="http://schemas.microsoft.com/ink/2010/main" type="line" rotatedBoundingBox="16094,5810 16145,8900 15079,8917 15028,5827"/>
            </emma:interpretation>
          </emma:emma>
        </inkml:annotationXML>
        <inkml:traceGroup>
          <inkml:annotationXML>
            <emma:emma xmlns:emma="http://www.w3.org/2003/04/emma" version="1.0">
              <emma:interpretation id="{FB53610E-A33E-4AA3-8D08-B9579E3CD7E4}" emma:medium="tactile" emma:mode="ink">
                <msink:context xmlns:msink="http://schemas.microsoft.com/ink/2010/main" type="inkWord" rotatedBoundingBox="16042,5810 16070,7511 15056,7528 15028,58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2486-316 0,'0'0'0,"0"0"15,0 0-15,0 0 16,0 0 0,11-12-16,25 0 15,23-22 1,-24 11-16,12 11 16,0 1-16,0-1 15,-11 0 1,-1 12-16,-12 12 15,-11 0 1,0-1-16,-12 12 16,0 0-1,-12 0-15,-11 12 16,-13 0-16,13-1 16,-13 1-1,1-12-15,12-11 16,11-1-1,12-11-15,0 0 16,0 0-16,0 0 16,12 0-1,-1 0-15,13 12 16,-1-1 0,13 1-16,-1 11 15,0 0 1,-11 0-16,0 0 15,-13 1-15,1-1 16,-12 0 0,-12 12-16,-11-1 15,-24 1 1,-24-24-16,0-11 16,-11 12-1,-1 0-15,83-12 16</inkml:trace>
          <inkml:trace contextRef="#ctx0" brushRef="#br0" timeOffset="-81063.3121">2262-1414 0,'0'0'0,"0"0"15,0 0-15,0 0 16,12-12 0,-1-11-16,13 0 15,-1 0 1,13 11-16,11 1 15,12 11-15,-12 0 16,-12 11 0,1 12-16,-1 12 15,0 11 1,-11 0-16,-12 1 16,-24-1-1,0 12-15,-23-1 16,-1 1-16,1-12 15,-12-11 1,12 0-16,-1-12 16,13-12-1,11 1-15,12-12 16,0 0-16,0 0 16,0 0-1,0 0-15,23 0 16,25 0-1,22-12-15,1-11 16,11 12-16,13 11 16,-95 0-1</inkml:trace>
          <inkml:trace contextRef="#ctx0" brushRef="#br0" timeOffset="-809.4763">1920 88 0,'0'0'0,"0"0"16,0 0 0,0-11-16,0 11 15,0-12 1,24 0-16,23-11 15,12 0-15,0 12 16,-12-1 0,0 0-16,-47 12 15</inkml:trace>
        </inkml:traceGroup>
        <inkml:traceGroup>
          <inkml:annotationXML>
            <emma:emma xmlns:emma="http://www.w3.org/2003/04/emma" version="1.0">
              <emma:interpretation id="{FA59FB90-06FE-4936-99A2-342FC5C42F4B}" emma:medium="tactile" emma:mode="ink">
                <msink:context xmlns:msink="http://schemas.microsoft.com/ink/2010/main" type="inkWord" rotatedBoundingBox="16135,8286 16145,8900 15686,8907 15676,8294"/>
              </emma:interpretation>
              <emma:one-of disjunction-type="recognition" id="oneOf1"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89133.1921">3004 1174 0,'0'0'0,"0"0"15,0 0 1,-12 12-16,0 11 16,-23-11-1,0-1-15,-13 1 16,1-12-16,0 0 15,0-12 1,-12-11-16,24 12 16,0-1-1,11 0-15,12-11 16,0 0-16,12-11 16,24-1-1,11 0-15,12-11 16,-11 23-1,-13 23-15,1 11 16,-1 1 0,1 23-16,11 34 15,-11 12-15,-12 11 16,-12 1 0,-12-24-16,-12 0 15,-23 12 1,47-81-16</inkml:trace>
        </inkml:traceGroup>
        <inkml:traceGroup>
          <inkml:annotationXML>
            <emma:emma xmlns:emma="http://www.w3.org/2003/04/emma" version="1.0">
              <emma:interpretation id="{3274EAE1-6702-49E2-ADC3-62C749B3FDE4}" emma:medium="tactile" emma:mode="ink">
                <msink:context xmlns:msink="http://schemas.microsoft.com/ink/2010/main" type="inkWord" rotatedBoundingBox="15584,8623 15585,8655 15126,8663 15125,863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8638.6167">1991 1325 0,'0'0'0,"0"0"16,0 0-1,0 0-15,0 0 16,23 0-16,1 0 16,11 0-1,1-12-15,11 1 16,0 11-16,12-12 16,11 12-1,-11 0-15,0 0 16,-59 0-1</inkml:trace>
        </inkml:traceGroup>
      </inkml:traceGroup>
    </inkml:traceGroup>
  </inkml:traceGroup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39:55.53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16,12 12-1,0 11-15,11 0 16,1 0-16,-1 0 15,13 12 1,-1 0-16,24 11 16,-12-12-1,0 13-15,0-1 16,12 12-16,-12-1 16,0 1-1,1-11-15,-13-13 16,0 1-1,1 0-15,-1-12 16,0 11 0,1 13-16,11-1 15,12 12-15,0-12 16,-12 0 0,12 0-16,-1 0 15,-22-11 1,-1 0-16,12-1 15,0 1-15,0 0 16,12-1 0,0 1-16,0 11 15,12 1 1,-12-1-16,0-11 16,0-1-1,-1 1-15,13 11 16,0-11-16,-1-1 15,1 1 1,0-12-16,-1 0 16,1 0-1,-12 1-15,24-1 16,11 0 0,-12 0-16,-11 12 15,0-12-15,-13 11 16,1 1-1,0-12-15,12 12 16,11-1 0,-11-10-16,0 10 15,-12-11-15,0 12 16,-12-12 0,0 0-16,12 0 15,0 1 1,0-1-16,-1 0 15,13 0 1,-12 0-16,12 0 16,-24-11-16,0 11 15,0 0 1,12 0-16,-12-11 16,12 11-1,12 0-15,-12 0 16,-1 0-1,1 0-15,-12 0 16,1 12-16,-13-12 16,12 12-1,-12-12-15,12 0 16,1 0 0,-13 0-16,0 0 15,1 0-15,-1 0 16,0 1-1,1-13-15,-1 1 16,-11-1 0,-1 1-16,12-1 15,1 13-15,-13-13 16,1 1 0,-1-1-16,1 1 15,0-1 1,-1 1-16,1-1 15,11 13 1,0-13-16,1 1 16,-1-1-16,-11 1 15,-1-1 1,12 1-16,-11-1 16,11 1-1,-11 0-15,11-1 16,-11 1-16,-1-1 15,-11-11 1,12 12-16,-1-1 16,-11 1-1,12-1-15,-1 1 16,-11 0 0,0-1-16,0-11 15,11 12-15,1-1 16,-13-11-1,13 12-15,-12-1 16,0 1 0,-1-12-16,1 0 15,-12 0-15,12 0 16,-12 0 0,12 11-16,-12-11 15,11 12 1,-11-12-16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0.6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C929A5-905C-47CF-951F-88892D8491BA}" emma:medium="tactile" emma:mode="ink">
          <msink:context xmlns:msink="http://schemas.microsoft.com/ink/2010/main" type="inkDrawing" rotatedBoundingBox="2014,13965 2025,17190 1270,17193 1260,13968" semanticType="verticalRange" shapeName="Other">
            <msink:sourceLink direction="with" ref="{CAD216EE-6400-4790-920F-38A1E001DD40}"/>
          </msink:context>
        </emma:interpretation>
      </emma:emma>
    </inkml:annotationXML>
    <inkml:trace contextRef="#ctx0" brushRef="#br0">757 0 0,'0'0'0,"0"0"0,0 0 15,-12 0-15,-11 0 16,-24 12 0,-48 0-16,-11-12 15,0 11 1,24 1-16,23-12 15,12 11 1,0 1-16,11-1 16,1 1-16,11-1 15,13 1 1,-1 11-16,0 12 16,12 11-1,0 12-15,12 11 16,0 24-1,11 45-15,-11 1 16,12-23-16,-13-12 16,13 23-1,-12 23-15,-1-35 16,1-11 0,-12 12-16,0 0 15,12-1-15,-12-22 16,0-1-1,0-23-15,0 12 16,0 12 0,0-1-16,0-11 15,0-11 1,0-13-16,0-10 16,0-1-16,0 0 15,0-11 1,0-1-16,0-11 15,0 1 1,0-1-16,0-12 16,0 1-1,0-1-15,12 12 16,0 1-16,-1-1 16,1 0-1,0 0-15,0 0 16,11 12-1,13-1-15,11 13 16,12-13-16,11 12 16,36-11-1,12 0-15,-118-35 16</inkml:trace>
  </inkml:traceGroup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1.8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9B4766-C734-4507-B07B-81C2C40D0B17}" emma:medium="tactile" emma:mode="ink">
          <msink:context xmlns:msink="http://schemas.microsoft.com/ink/2010/main" type="inkDrawing" rotatedBoundingBox="8188,13925 8451,17453 7787,17503 7523,13975" semanticType="verticalRange" shapeName="Other">
            <msink:sourceLink direction="with" ref="{CAD216EE-6400-4790-920F-38A1E001DD40}"/>
          </msink:context>
        </emma:interpretation>
      </emma:emma>
    </inkml:annotationXML>
    <inkml:trace contextRef="#ctx0" brushRef="#br0">0 27 0,'0'0'16,"0"0"-16,12 0 16,24 0-1,11 0-15,35-12 16,-11 1-16,-1 11 16,-11 0-1,-11 0-15,-1 0 16,0 11-1,0 13-15,-12 10 16,-11 12-16,-1 24 16,-11 22-1,-12 1-15,0 45 16,-12 24 0,12-23-16,0-47 15,0 24 1,0 23-16,0-1 15,0-22-15,0-1 16,0 47 0,0-23-16,12-24 15,12-11 1,-13 0-16,13 24 16,-12-13-1,0-22-15,-1-12 16,1 11-16,-12-11 15,0 11 1,0-11-16,0-11 16,-12-1-1,1-23-15,-1-11 16,0 11-16,0-11 16,-11-1-1,-1 13-15,-11-1 16,-12 0-1,-36 23-15,-11-22 16,11-13 0,1-22-16,82-12 15</inkml:trace>
  </inkml:traceGroup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3.0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EFDBE6-A05B-4A10-9625-63EF7155547A}" emma:medium="tactile" emma:mode="ink">
          <msink:context xmlns:msink="http://schemas.microsoft.com/ink/2010/main" type="inkDrawing" rotatedBoundingBox="9552,17397 9567,13673 10355,13677 10340,17400" semanticType="verticalRange" shapeName="Other">
            <msink:sourceLink direction="with" ref="{43E4D25E-350F-4036-BA49-5D98913818EA}"/>
          </msink:context>
        </emma:interpretation>
      </emma:emma>
    </inkml:annotationXML>
    <inkml:trace contextRef="#ctx0" brushRef="#br0">794 0 0,'0'0'16,"0"0"-16,0 0 16,0 0-1,0 0-15,0 0 16,0 0-16,0 0 15,-24 12 1,-23 0-16,-23 11 16,-25 0-1,1 0-15,12-12 16,-1 1 0,13-12-16,11 12 15,12-1-15,11 1 16,13-1-1,-1 12-15,1 12 16,11 46 0,12 46-16,12 12 15,-1-12-15,1 35 16,12 11 0,-1-34-16,1-1 15,-1 47 1,1-46-16,-12-23 15,-1 34 1,1 12-16,0-24 16,-12-34-16,0 12 15,0 11 1,12-11-16,-12-24 16,0-23-1,0-11-15,0 12 16,0 10-1,0 1-15,0 0 16,0 0-16,0-23 16,0-12-1,0-11-15,0-1 16,0 1 0,0 0-16,12 0 15,-1-1-15,13 1 16,-1 0-1,25 11-15,11-23 16,23-23 0,24-23-16,-106 23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34.5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0542E1-E572-4145-9E34-F69724B61EDD}" emma:medium="tactile" emma:mode="ink">
          <msink:context xmlns:msink="http://schemas.microsoft.com/ink/2010/main" type="writingRegion" rotatedBoundingBox="7779,14245 7997,17954 7346,17992 7128,14283">
            <msink:destinationLink direction="with" ref="{F762CAB0-0DF2-4E49-A99F-AC280C30CC14}"/>
          </msink:context>
        </emma:interpretation>
      </emma:emma>
    </inkml:annotationXML>
    <inkml:traceGroup>
      <inkml:annotationXML>
        <emma:emma xmlns:emma="http://www.w3.org/2003/04/emma" version="1.0">
          <emma:interpretation id="{B73D7812-89DF-4EF3-85D2-EF47AC8BBAA1}" emma:medium="tactile" emma:mode="ink">
            <msink:context xmlns:msink="http://schemas.microsoft.com/ink/2010/main" type="paragraph" rotatedBoundingBox="7779,14245 7997,17954 7346,17992 7128,14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B321DD-C8F9-4432-81F0-6D8B26F11A94}" emma:medium="tactile" emma:mode="ink">
              <msink:context xmlns:msink="http://schemas.microsoft.com/ink/2010/main" type="line" rotatedBoundingBox="7779,14245 7997,17954 7346,17992 7128,14283"/>
            </emma:interpretation>
          </emma:emma>
        </inkml:annotationXML>
        <inkml:traceGroup>
          <inkml:annotationXML>
            <emma:emma xmlns:emma="http://www.w3.org/2003/04/emma" version="1.0">
              <emma:interpretation id="{65864FF6-C452-4455-9DCE-87CDBCAD95BA}" emma:medium="tactile" emma:mode="ink">
                <msink:context xmlns:msink="http://schemas.microsoft.com/ink/2010/main" type="inkWord" rotatedBoundingBox="7779,14245 7924,16704 7273,16743 7128,14283"/>
              </emma:interpretation>
            </emma:emma>
          </inkml:annotationXML>
          <inkml:trace contextRef="#ctx0" brushRef="#br0">448 0 0,'0'0'16,"0"0"0,0 0-16,0 0 15,0 0-15,0 0 16,-12 12 0,-11 22-16,-24 36 15,-1-13 1,1 1-16,-12 23 15,12-11-15,0-1 16,12-11 0,11-24-16,1 1 15,-1-23 1,12-1-16,12-11 16</inkml:trace>
          <inkml:trace contextRef="#ctx0" brushRef="#br0" timeOffset="277.7179">-58 104 0,'0'0'0,"0"0"16,11 23-1,25 12-15,-1 11 16,12 0 0,-12 1-16,13 10 15,-1 1-15,0 0 16,-12 0 0,0-12-16,1 12 15,-36-58 1</inkml:trace>
          <inkml:trace contextRef="#ctx0" brushRef="#br0" timeOffset="1218.9096">-11-740 0,'0'0'16,"0"0"-1,0 0-15,0 0 16,-12 0 0,0 0-16,-11 0 15,-1 0 1,0 0-16,1-11 15,-1-1-15,12 1 16,1-1 0,-1-11-16,12 0 15,0-12 1,12 12-16,-1 0 16,13 0-16,0 11 15,-1 12 1,1 0-16,-12 24 15,-1 10 1,1 1-16,-12 23 16,-23 23-16,-1 11 15,-11 0 1,11-22-16,12-35 16,0-1-1,1-11-15,11-11 16,0-12-1,0 0-15,11-12 16,13-22-16,0-24 16,-1 0-1,13-11-15,-1-1 16,-12 1 0,13 0-16,-13 11 15,-11 23 1,0 12-16,-12 12 15,0 11-15,0 0 16,0 11 0,0 12-16,0 12 15,-12 0 1,12 11-16,12 12 16,0-12-16,11 0 15,1-11 1,-1-1-16,1-11 15,11 1 1,-35-24-16</inkml:trace>
          <inkml:trace contextRef="#ctx0" brushRef="#br0" timeOffset="1414.7637">389-924 0,'0'0'15,"0"23"-15,0 23 16,12 23 0,11 35-16,1 12 15,0-1 1,-24-115-16</inkml:trace>
          <inkml:trace contextRef="#ctx0" brushRef="#br0" timeOffset="34290.2599">154 520 0,'0'0'15,"0"0"1,0 0-16,0 0 16,0 0-1,0 0-15,0 0 16,0 0-16,0 0 16,0 0-1,0 0-15,0 0 16</inkml:trace>
          <inkml:trace contextRef="#ctx0" brushRef="#br0" timeOffset="34482.8943">130 821 0,'0'0'0,"0"0"16,0 0 0,0 0-16,0 0 15,0 0 1,0 0-16,0 0 15,0 0-15,0 0 16,0 11 0,0-11-16,0 12 15,0-12 1</inkml:trace>
          <inkml:trace contextRef="#ctx0" brushRef="#br0" timeOffset="34629.1948">189 1075 0,'0'0'15,"0"0"1,0 0-16,0 11 16,-12 13-1,0-1-15,12-12 16,0 24-16,0-35 16</inkml:trace>
          <inkml:trace contextRef="#ctx0" brushRef="#br0" timeOffset="34773.7898">177 1491 0,'0'0'15,"0"0"-15,0 0 16,0 0 0,0 12-16,0-12 15</inkml:trace>
        </inkml:traceGroup>
        <inkml:traceGroup>
          <inkml:annotationXML>
            <emma:emma xmlns:emma="http://www.w3.org/2003/04/emma" version="1.0">
              <emma:interpretation id="{E1375E32-DABF-4C76-9198-CBD3F7ED464B}" emma:medium="tactile" emma:mode="ink">
                <msink:context xmlns:msink="http://schemas.microsoft.com/ink/2010/main" type="inkWord" rotatedBoundingBox="7564,17162 7612,17976 7470,17985 7422,17170"/>
              </emma:interpretation>
            </emma:emma>
          </inkml:annotationXML>
          <inkml:trace contextRef="#ctx0" brushRef="#br0" timeOffset="37828.0895">165 2728 0,'0'0'0,"0"0"15,0 0 1,0 0-16,-11 0 15,-1 0 1,0 0-16,12 0 16</inkml:trace>
          <inkml:trace contextRef="#ctx0" brushRef="#br0" timeOffset="37712.0652">212 2739 0,'0'0'16,"0"0"-16,0 0 15,0 0 1,0 0-16,0 0 15,0 0-15,0 0 16,0 0 0,0 0-16</inkml:trace>
          <inkml:trace contextRef="#ctx0" brushRef="#br0" timeOffset="35194.1712">248 2577 0</inkml:trace>
          <inkml:trace contextRef="#ctx0" brushRef="#br0" timeOffset="35338.0292">142 2670 0,'0'0'0,"0"0"15,0 0 1,0 0-16,0 0 16,0 0-16</inkml:trace>
          <inkml:trace contextRef="#ctx0" brushRef="#br0" timeOffset="34890.9584">130 1942 0,'0'0'0,"0"0"16,0 0-16</inkml:trace>
          <inkml:trace contextRef="#ctx0" brushRef="#br0" timeOffset="35062.3498">165 2242 0,'0'0'16,"0"0"-1,0 23-15,0-23 16</inkml:trace>
        </inkml:traceGroup>
      </inkml:traceGroup>
    </inkml:traceGroup>
  </inkml:traceGroup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3.9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4D25E-350F-4036-BA49-5D98913818EA}" emma:medium="tactile" emma:mode="ink">
          <msink:context xmlns:msink="http://schemas.microsoft.com/ink/2010/main" type="writingRegion" rotatedBoundingBox="11600,13677 12066,17639 10704,17799 10238,13837">
            <msink:destinationLink direction="with" ref="{33EFDBE6-A05B-4A10-9625-63EF7155547A}"/>
            <msink:destinationLink direction="with" ref="{ABFD606D-1F67-46F8-BFE8-866DA7EA1286}"/>
          </msink:context>
        </emma:interpretation>
      </emma:emma>
    </inkml:annotationXML>
    <inkml:traceGroup>
      <inkml:annotationXML>
        <emma:emma xmlns:emma="http://www.w3.org/2003/04/emma" version="1.0">
          <emma:interpretation id="{71E92E7D-DD78-4F07-AD42-F962DED71958}" emma:medium="tactile" emma:mode="ink">
            <msink:context xmlns:msink="http://schemas.microsoft.com/ink/2010/main" type="paragraph" rotatedBoundingBox="11600,13677 12066,17639 10704,17799 10238,13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BC845-F530-45E4-87AC-D49333C2A25A}" emma:medium="tactile" emma:mode="ink">
              <msink:context xmlns:msink="http://schemas.microsoft.com/ink/2010/main" type="line" rotatedBoundingBox="11600,13677 12066,17639 10704,17799 10238,13837"/>
            </emma:interpretation>
          </emma:emma>
        </inkml:annotationXML>
        <inkml:traceGroup>
          <inkml:annotationXML>
            <emma:emma xmlns:emma="http://www.w3.org/2003/04/emma" version="1.0">
              <emma:interpretation id="{CB70B640-204D-44A8-8FBD-2C7FE152A699}" emma:medium="tactile" emma:mode="ink">
                <msink:context xmlns:msink="http://schemas.microsoft.com/ink/2010/main" type="inkWord" rotatedBoundingBox="11479,13691 11580,14543 10602,14658 10502,13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317 312 0,'0'0'16,"0"0"-16,-12 12 15,0-1-15,-11 1 16,-24-12 0,0-12-16,-12-11 15,12 0 1,11 0-16,13 0 15,11 0-15,12-12 16,12 0 0,-1 1-16,13 11 15,11 11 1,1 12-16,11 23 16,0 12-1,0 46-15,-23 58 16,-13-1-16,-11-45 15,0-24 1,0-11-16,0-12 16,0-23-1,0-23-15,0 0 16,0 0-16,12-11 16,12-36-1,-1-68-15,13-12 16,11 0-1,12-1-15,-24 24 16,0 35 0,-23 34-16,0 12 15,-12 23-15,0 0 16,-12 35 0,-11 34-16,-1 47 15,12 11 1,12-35-16,12-11 15,12-11-15,11-13 16,0-22 0,24 0-16,-59-35 15</inkml:trace>
          <inkml:trace contextRef="#ctx0" brushRef="#br0" timeOffset="186.9494">965 231 0,'0'0'0,"0"70"16,12 45-16,11 1 16,1-1-1,11 47-15,-35-162 16</inkml:trace>
        </inkml:traceGroup>
        <inkml:traceGroup>
          <inkml:annotationXML>
            <emma:emma xmlns:emma="http://www.w3.org/2003/04/emma" version="1.0">
              <emma:interpretation id="{0CCABB82-2500-44D9-8B4A-457BF43B8FC8}" emma:medium="tactile" emma:mode="ink">
                <msink:context xmlns:msink="http://schemas.microsoft.com/ink/2010/main" type="inkWord" rotatedBoundingBox="11782,15223 12066,17639 10704,17799 10420,153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5.4658">81 1988 0,'0'0'0,"0"0"16,0 0-1,0 0-15,0 0 16,0-11-1,0-1-15,12-11 16,0-23-16,12-1 16,11 1-1,0 11-15,1 12 16,-1 12 0,0 11-16,-11 23 15,-1 23 1,1 58-16,-24 58 15,-12-46-15,0-36 16,1-22 0,-1-12-16,12-22 15,0-24 1,0 0-16,0 0 16,12-47-1,11-91-15,12-13 16,13-33-16,-1 33 15,-24 70 1,1 35-16,-12 23 16,-12 23-1,0 0-15,-12 23 16,0 23-16,0 24 16,0 22-1,1 47-15,11-24 16,11-34-1,13-11-15,11-13 16,1-22-16,11-12 16,0-11-1,-47-12-15</inkml:trace>
          <inkml:trace contextRef="#ctx0" brushRef="#br0" timeOffset="1351.268">1000 2000 0,'0'0'15,"0"0"-15,0 0 16,0 0 0,0 0-16,0 0 15,12-12 1,12 1-16,-1-1 16,12 0-1,-11 12-15,-12 0 16,-12 0-16,0 24 15,-12 10 1,-12 12-16,-11 24 16,12-24-1,-1-11-15,12-1 16,12-11-16,0 1 16,12-13-1,35 12-15,36 0 16,11-11-1,-24-12-15,-11 11 16,-59-11-16</inkml:trace>
          <inkml:trace contextRef="#ctx0" brushRef="#br0" timeOffset="1992.2563">199 3375 0,'0'0'16,"0"0"-1,-12 0-15,-11 0 16,-1-12-16,1 1 15,11-12 1,0-12-16,12 0 16,12-11-1,12 11-15,11 12 16,0 12-16,-11 11 16,-1 23-1,13 35-15,-13 11 16,-11 12-1,0 58-15,-12-24 16,-12-22-16,12-24 16,0-34-1,0-12-15,0-23 16,0-12 0,12-46-16,0-22 15,23-94 1,-12-11-16,1 70 15,-12 34 1,0 35-16,-1 11 16,-11 23-16,0 12 15,0 0 1,0 0-16,-11 35 16,-1 57-1,12 1-15,0-1 16,12-11-16,11-11 15,24-13 1,12-22-16,35-12 16,-94-23-1</inkml:trace>
          <inkml:trace contextRef="#ctx0" brushRef="#br0" timeOffset="2387.432">941 3456 0,'0'0'15,"0"0"-15,12-12 16,35-22 0,24-1-16,0 0 15,-1 12-15,-23 12 16,0 11-1,-23 0-15,0 11 16,-13 12 0,-11 0-16,0 0 15,0 12 1,0-12-16,0 24 16,12-1-16,0 12 15,0 22 1,-12 1-16,-12-23 15,-23-12 1,-36 1-16,-12-13 16,13-22-1,-13-24-15,83 12 16</inkml:trace>
        </inkml:traceGroup>
      </inkml:traceGroup>
    </inkml:traceGroup>
  </inkml:traceGroup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7.9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EC24E5-3F51-46F7-AAB0-9EDF47117FD7}" emma:medium="tactile" emma:mode="ink">
          <msink:context xmlns:msink="http://schemas.microsoft.com/ink/2010/main" type="writingRegion" rotatedBoundingBox="13748,15411 14325,15411 14325,15746 13748,15746"/>
        </emma:interpretation>
      </emma:emma>
    </inkml:annotationXML>
    <inkml:traceGroup>
      <inkml:annotationXML>
        <emma:emma xmlns:emma="http://www.w3.org/2003/04/emma" version="1.0">
          <emma:interpretation id="{6D6716ED-87D1-4D0E-83B7-EDACE6E19055}" emma:medium="tactile" emma:mode="ink">
            <msink:context xmlns:msink="http://schemas.microsoft.com/ink/2010/main" type="paragraph" rotatedBoundingBox="13748,15411 14325,15411 14325,15746 13748,1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3482A6-5C12-4DA1-A358-293A9FBBDDCD}" emma:medium="tactile" emma:mode="ink">
              <msink:context xmlns:msink="http://schemas.microsoft.com/ink/2010/main" type="line" rotatedBoundingBox="13748,15411 14325,15411 14325,15746 13748,15746"/>
            </emma:interpretation>
          </emma:emma>
        </inkml:annotationXML>
        <inkml:traceGroup>
          <inkml:annotationXML>
            <emma:emma xmlns:emma="http://www.w3.org/2003/04/emma" version="1.0">
              <emma:interpretation id="{D9855714-E553-44EE-BDC8-FEC6B856CF42}" emma:medium="tactile" emma:mode="ink">
                <msink:context xmlns:msink="http://schemas.microsoft.com/ink/2010/main" type="inkWord" rotatedBoundingBox="13748,15411 14325,15411 14325,15746 13748,15746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58 0,'0'0'15,"0"0"1,0 0-16,11 0 16,25 0-16,11-12 15,35 1 1,-11-1-16,0 1 16,-24 11-16,0-12 15,-12 12 1,-35 0-16</inkml:trace>
          <inkml:trace contextRef="#ctx0" brushRef="#br0" timeOffset="186.6389">47 324 0,'0'0'16,"0"0"-1,35 11-15,59-11 16,36-11-16,-1-1 16,13 1-1,-142 11-15</inkml:trace>
        </inkml:traceGroup>
      </inkml:traceGroup>
    </inkml:traceGroup>
  </inkml:traceGroup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7.1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FD606D-1F67-46F8-BFE8-866DA7EA1286}" emma:medium="tactile" emma:mode="ink">
          <msink:context xmlns:msink="http://schemas.microsoft.com/ink/2010/main" type="inkDrawing" rotatedBoundingBox="13183,13658 13323,17690 12657,17713 12517,13681" semanticType="verticalRange" shapeName="Other">
            <msink:sourceLink direction="with" ref="{43E4D25E-350F-4036-BA49-5D98913818EA}"/>
          </msink:context>
        </emma:interpretation>
      </emma:emma>
    </inkml:annotationXML>
    <inkml:trace contextRef="#ctx0" brushRef="#br0">0 139 0,'0'0'0,"12"0"15,12-12 1,11-11-16,36-12 16,11 12-1,1 0-15,-1 11 16,-23 1-1,-12 11-15,0 11 16,-11 24-16,-1 11 16,-11 24-1,-1 45-15,-11 59 16,-12-36 0,12 24-16,-1 46 15,-11-23-15,0 0 16,-11 23-1,11-23-15,0 23 16,0 12 0,0-82-16,11 24 15,1 11 1,0-34-16,0-46 16,0-1-16,-1 24 15,-11-12 1,-11-12-16,-1-11 15,-12-12 1,1 1-16,-13-1 16,1 0-1,-12 12-15,-24 23 16,1-23-16,-1-12 16,12-22-1,12-13-15,0-22 16,11-12-1,36 0-15</inkml:trace>
  </inkml:traceGroup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28.9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920465-DE66-4839-A43D-A3BDC6C574EB}" emma:medium="tactile" emma:mode="ink">
          <msink:context xmlns:msink="http://schemas.microsoft.com/ink/2010/main" type="inkDrawing" rotatedBoundingBox="14543,17303 14674,13284 15573,13313 15443,17332" semanticType="verticalRange" shapeName="Other"/>
        </emma:interpretation>
      </emma:emma>
    </inkml:annotationXML>
    <inkml:trace contextRef="#ctx0" brushRef="#br0">940 29 0,'0'0'16,"0"0"-1,0 0-15,0 0 16,-11 0-16,-36-12 16,-59 1-1,-36 11-15,24 0 16,36 0 0,11 0-16,12 0 15,12 11-15,12 1 16,0 11-1,-1 0-15,1 35 16,0 69 0,-1 12-16,13 34 15,23 35 1,-12-23-16,12 23 16,0 23-16,0-46 15,0 35 1,23-36-16,-11-45 15,12 23 1,-12 23-16,-1-46 16,1-1-1,0 1-15,-12 0 16,12-24-16,-1-22 16,1-12-1,0 34-15,0 1 16,0-24-1,-12-23-15,0-11 16,0-12-16,11-11 16,1 0-1,-12-12-15,0 0 16,0-11 0,12-1-16,0 1 15,-1-1-15,1 1 16,24-1-1,22 1-15,37-12 16,-1 0 0,12 0-16,-106 0 15</inkml:trace>
  </inkml:traceGroup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32.0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C2240F-F218-4F87-B61C-6D15B372E4F9}" emma:medium="tactile" emma:mode="ink">
          <msink:context xmlns:msink="http://schemas.microsoft.com/ink/2010/main" type="inkDrawing" rotatedBoundingBox="17973,13123 18276,17199 17673,17244 17370,13167" semanticType="verticalRange" shapeName="Other">
            <msink:sourceLink direction="with" ref="{F799EE62-3563-4995-A1AB-A8BD872A9BB0}"/>
          </msink:context>
        </emma:interpretation>
      </emma:emma>
    </inkml:annotationXML>
    <inkml:trace contextRef="#ctx0" brushRef="#br0">0 0 0,'0'0'0,"12"0"15,23 0-15,12 12 16,24 0-1,0-1-15,-1 1 16,-23 11-16,-11 11 16,-13 13-1,-11 45-15,0 35 16,-12 12 0,12-24-16,-1 24 15,13 46 1,-12-35-16,11 12 15,1 58-15,-12-24 16,-24 47 0,0-35-16,12 0 15,24 12 1,11-59-16,-11 1 16,-1 23-16,1-23 15,-1-58 1,1 11-16,-12-22 15,-1 11 1,-11 0-16,0-35 16,-11-11-1,-1-12-15,0-11 16,-11 0-16,-13-12 16,-34 0-1,-13 0-15,1-11 16,11-12-1,24 0-15,-24-12 16,12-11 0,59 23-16</inkml:trace>
  </inkml:traceGroup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33.50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D216EE-6400-4790-920F-38A1E001DD40}" emma:medium="tactile" emma:mode="ink">
          <msink:context xmlns:msink="http://schemas.microsoft.com/ink/2010/main" type="writingRegion" rotatedBoundingBox="2125,13700 7850,13559 7950,17626 2225,17767">
            <msink:destinationLink direction="with" ref="{359B4766-C734-4507-B07B-81C2C40D0B17}"/>
            <msink:destinationLink direction="with" ref="{D8C929A5-905C-47CF-951F-88892D8491BA}"/>
          </msink:context>
        </emma:interpretation>
      </emma:emma>
    </inkml:annotationXML>
    <inkml:traceGroup>
      <inkml:annotationXML>
        <emma:emma xmlns:emma="http://www.w3.org/2003/04/emma" version="1.0">
          <emma:interpretation id="{6779FCF9-DF5E-4B0E-977E-63E057A25812}" emma:medium="tactile" emma:mode="ink">
            <msink:context xmlns:msink="http://schemas.microsoft.com/ink/2010/main" type="paragraph" rotatedBoundingBox="2501,13691 7267,13574 7292,14597 2527,14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8A51B-2E6F-4E41-9A33-D4EF1C52D2B5}" emma:medium="tactile" emma:mode="ink">
              <msink:context xmlns:msink="http://schemas.microsoft.com/ink/2010/main" type="line" rotatedBoundingBox="2501,13691 7267,13574 7292,14597 2527,14715"/>
            </emma:interpretation>
          </emma:emma>
        </inkml:annotationXML>
        <inkml:traceGroup>
          <inkml:annotationXML>
            <emma:emma xmlns:emma="http://www.w3.org/2003/04/emma" version="1.0">
              <emma:interpretation id="{2B09F081-7D0E-4110-9672-2A554CFF59B3}" emma:medium="tactile" emma:mode="ink">
                <msink:context xmlns:msink="http://schemas.microsoft.com/ink/2010/main" type="inkWord" rotatedBoundingBox="2507,13932 2601,13929 2616,14533 2522,145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0,'0'0'15,"0"0"-15,0 0 16,0 0 0,0 0-16,0 0 15,0 0-15,0 0 16,0 0-1,0 23-15,0 46 16,12 47 0,-12-24-16,11-22 15,1-1 1,12 0-16,23 24 16,-47-93-16</inkml:trace>
        </inkml:traceGroup>
        <inkml:traceGroup>
          <inkml:annotationXML>
            <emma:emma xmlns:emma="http://www.w3.org/2003/04/emma" version="1.0">
              <emma:interpretation id="{7F95464B-0617-4BFB-8E54-B49C6C970811}" emma:medium="tactile" emma:mode="ink">
                <msink:context xmlns:msink="http://schemas.microsoft.com/ink/2010/main" type="inkWord" rotatedBoundingBox="4613,13639 5404,13620 5426,14499 4635,14519"/>
              </emma:interpretation>
              <emma:one-of disjunction-type="recognition" id="oneOf1">
                <emma:interpretation id="interp1" emma:lang="" emma:confidence="1">
                  <emma:literal>34</emma:literal>
                </emma:interpretation>
                <emma:interpretation id="interp2" emma:lang="" emma:confidence="1">
                  <emma:literal>3 4</emma:literal>
                </emma:interpretation>
                <emma:interpretation id="interp3" emma:lang="" emma:confidence="0">
                  <emma:literal>z 4</emma:literal>
                </emma:interpretation>
                <emma:interpretation id="interp4" emma:lang="" emma:confidence="0">
                  <emma:literal>Z 4</emma:literal>
                </emma:interpretation>
                <emma:interpretation id="interp5" emma:lang="" emma:confidence="0">
                  <emma:literal>] 4</emma:literal>
                </emma:interpretation>
              </emma:one-of>
            </emma:emma>
          </inkml:annotationXML>
          <inkml:trace contextRef="#ctx0" brushRef="#br0" timeOffset="1241.667">2108-116 0,'0'0'16,"0"0"-16,0 0 15,12-11-15,0-1 16,11-11 0,1-12-16,23 1 15,24-1 1,11 12-16,-11 11 16,-12 24-16,-12 11 15,0 12 1,-23-1-16,-1 1 15,-11-12 1,-12 12-16,-12-1 16,-23 1-1,-1 0-15,-11-1 16,12-10-16,11-13 16,13 1-1,11-12-15,0 0 16,23 0-1,13 0-15,11 0 16,12 0-16,-1 11 16,13 12-1,-12 12-15,-12 0 16,-11 11 0,-25 0-16,-11 12 15,-23-12 1,-13 0-16,-11 1 15,-23-1-15,-36-12 16,-12-10 0,35-24-16,24-12 15,12 0 1,12 1-16,35 11 16</inkml:trace>
        </inkml:traceGroup>
        <inkml:traceGroup>
          <inkml:annotationXML>
            <emma:emma xmlns:emma="http://www.w3.org/2003/04/emma" version="1.0">
              <emma:interpretation id="{353C7ED1-BEB5-4FA5-B280-68B411788069}" emma:medium="tactile" emma:mode="ink">
                <msink:context xmlns:msink="http://schemas.microsoft.com/ink/2010/main" type="inkWord" rotatedBoundingBox="6741,13693 7269,13680 7292,14597 6764,14610"/>
              </emma:interpretation>
            </emma:emma>
          </inkml:annotationXML>
          <inkml:trace contextRef="#ctx0" brushRef="#br0" timeOffset="1658.3119">4405-243 0,'0'0'16,"0"0"-16,0 12 16,0 22-1,-11 1-15,-1 11 16,-12 0 0,-11 1-16,0-13 15,11 1 1,12-12-16,0-11 15,12-1 1,0 1-16,24 11 16,0 0-16,11-11 15,24 11 1,11-12-16,25 1 16,-1-12-16,-23 0 15,-12-12 1,-59 12-16</inkml:trace>
          <inkml:trace contextRef="#ctx0" brushRef="#br0" timeOffset="1883.5887">4759-127 0,'0'0'0,"0"11"16,0 35-16,0 47 16,-12 46-1,-12-24-15,-11 12 16,0-11 0,-1 34-16,36-150 15</inkml:trace>
        </inkml:traceGroup>
      </inkml:traceGroup>
    </inkml:traceGroup>
    <inkml:traceGroup>
      <inkml:annotationXML>
        <emma:emma xmlns:emma="http://www.w3.org/2003/04/emma" version="1.0">
          <emma:interpretation id="{3FFAB4A5-2B24-4447-A689-0C1D53368ED4}" emma:medium="tactile" emma:mode="ink">
            <msink:context xmlns:msink="http://schemas.microsoft.com/ink/2010/main" type="paragraph" rotatedBoundingBox="2476,15368 7882,15391 7880,16071 2473,16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06064-3B0F-4104-8574-EDCDAB1CE885}" emma:medium="tactile" emma:mode="ink">
              <msink:context xmlns:msink="http://schemas.microsoft.com/ink/2010/main" type="line" rotatedBoundingBox="2476,15368 7882,15391 7880,16071 2473,16048"/>
            </emma:interpretation>
          </emma:emma>
        </inkml:annotationXML>
        <inkml:traceGroup>
          <inkml:annotationXML>
            <emma:emma xmlns:emma="http://www.w3.org/2003/04/emma" version="1.0">
              <emma:interpretation id="{C53EDA58-DF45-4DC7-9424-A9464C1C7273}" emma:medium="tactile" emma:mode="ink">
                <msink:context xmlns:msink="http://schemas.microsoft.com/ink/2010/main" type="inkWord" rotatedBoundingBox="2475,15652 2875,15654 2873,16048 2473,1604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14.0475">35 1814 0,'0'0'0,"0"0"16,0 0 0,0 0-16,-12 23 15,1 24 1,-13 10-16,12-10 16,0-1-16,12-12 15,0-10 1,12-13-16,12 1 15,23-12 1,24-23-16,-13-24 16,13-10-1,-24-1-15,-11 0 16,-13 12-16,-11 11 16,-12 0-1,-24 12-15,-23 12 16,-12 11-1,-11 11-15,11 12 16,12 1-16,11-1 16,13 11-1,23-22-15,12 11 16,-12-23 0</inkml:trace>
        </inkml:traceGroup>
        <inkml:traceGroup>
          <inkml:annotationXML>
            <emma:emma xmlns:emma="http://www.w3.org/2003/04/emma" version="1.0">
              <emma:interpretation id="{3226D588-E50A-4126-8FC7-7B8A5843A674}" emma:medium="tactile" emma:mode="ink">
                <msink:context xmlns:msink="http://schemas.microsoft.com/ink/2010/main" type="inkWord" rotatedBoundingBox="4889,15411 5115,15411 5113,16024 4886,1602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802.5214">2379 1479 0,'0'0'0,"0"0"15,12 12 1,12 11-16,11 23 16,0 46-1,-11 24-15,11 23 16,-11-35-16,11-23 15,-35-81 1</inkml:trace>
        </inkml:traceGroup>
        <inkml:traceGroup>
          <inkml:annotationXML>
            <emma:emma xmlns:emma="http://www.w3.org/2003/04/emma" version="1.0">
              <emma:interpretation id="{4EB95B47-B713-40A2-81DE-C1632EBB4E9F}" emma:medium="tactile" emma:mode="ink">
                <msink:context xmlns:msink="http://schemas.microsoft.com/ink/2010/main" type="inkWord" rotatedBoundingBox="7081,15387 7882,15391 7880,16071 7078,16067"/>
              </emma:interpretation>
              <emma:one-of disjunction-type="recognition" id="oneOf4">
                <emma:interpretation id="interp8" emma:lang="" emma:confidence="0">
                  <emma:literal>to</emma:literal>
                </emma:interpretation>
                <emma:interpretation id="interp9" emma:lang="" emma:confidence="0">
                  <emma:literal>10</emma:literal>
                </emma:interpretation>
                <emma:interpretation id="interp10" emma:lang="" emma:confidence="0">
                  <emma:literal>lo</emma:literal>
                </emma:interpretation>
                <emma:interpretation id="interp11" emma:lang="" emma:confidence="0">
                  <emma:literal>To</emma:literal>
                </emma:interpretation>
                <emma:interpretation id="interp12" emma:lang="" emma:confidence="0">
                  <emma:literal>'0</emma:literal>
                </emma:interpretation>
              </emma:one-of>
            </emma:emma>
          </inkml:annotationXML>
          <inkml:trace contextRef="#ctx0" brushRef="#br0" timeOffset="4471.9996">4641 1456 0,'0'0'16,"0"0"-16,0 0 16,0 0-1,-12 11-15,0 13 16,1 10 0,-1 12-16,0 24 15,0 22 1,12 12-16,0-11 15,0-24-15,12-23 16,0-11 0,0-12-16,-1 0 15,-11-23 1</inkml:trace>
          <inkml:trace contextRef="#ctx0" brushRef="#br0" timeOffset="4876.2846">4900 2022 0,'0'0'0,"12"23"16,0 0-1,11 1-15,1-1 16,11-12-1,0 1-15,13-12 16,22 0-16,-23-12 16,0-11-1,1-12-15,-13-22 16,-12-1 0,-11 12-16,-12-1 15,-12 13-15,-11-1 16,-24 12-1,-12 11-15,0 12 16,0 24 0,-12 22-16,24 0 15,12 0 1,11-11-16,24 0 16,0-35-16</inkml:trace>
        </inkml:traceGroup>
      </inkml:traceGroup>
    </inkml:traceGroup>
    <inkml:traceGroup>
      <inkml:annotationXML>
        <emma:emma xmlns:emma="http://www.w3.org/2003/04/emma" version="1.0">
          <emma:interpretation id="{55ABB8D6-3D0C-42D9-82AE-7BC14A62CBEE}" emma:medium="tactile" emma:mode="ink">
            <msink:context xmlns:msink="http://schemas.microsoft.com/ink/2010/main" type="paragraph" rotatedBoundingBox="2196,17095 7926,16671 7992,17569 2263,17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CD830-3A75-4728-BF16-1365BAA8C191}" emma:medium="tactile" emma:mode="ink">
              <msink:context xmlns:msink="http://schemas.microsoft.com/ink/2010/main" type="inkBullet" rotatedBoundingBox="2196,17095 2835,17048 2868,17498 2230,17546"/>
            </emma:interpretation>
          </emma:emma>
        </inkml:annotationXML>
        <inkml:trace contextRef="#ctx0" brushRef="#br0" timeOffset="33795.2878">0 3490 0,'0'0'0,"0"0"15,0 0-15,0 0 16,0 0 0,0 0-16,0 0 15,-12 12 1,0-1-16,0-11 15,-11 0-15,-24 0 16,0-11 0,11-1-16,1 0 15,0-11 1,11 0-16,12 0 16,12-12-1,36-11-15,22-23 16,1 11-16,24 23 15,11 12 1,-11 12-16,-25 22 16,-10 12-1,-1 12-15,-24 0 16,1 11-16,-12 0 16,-24 24-1,-24-1-15,-22 0 16,-13-23-1,71-46-15</inkml:trace>
        <inkml:trace contextRef="#ctx0" brushRef="#br0" timeOffset="35316.2149">353 3490 0,'0'0'15,"0"0"-15,0 0 16,0 0 0,0 0-16,0 0 15,-12 12-15,1-12 16,-1 0-1,0 0-15,-12 11 16,1-11 0,-1 0-16,-11 12 15,11-12 1,1 0-16,-12 0 16,-1-12-16,1 1 15,-12-1 1,0 12-16,-12 0 15,-12 12 1,71-12-16</inkml:trace>
      </inkml:traceGroup>
      <inkml:traceGroup>
        <inkml:annotationXML>
          <emma:emma xmlns:emma="http://www.w3.org/2003/04/emma" version="1.0">
            <emma:interpretation id="{195D4CD6-A37E-4143-9443-EDFC421FF8D3}" emma:medium="tactile" emma:mode="ink">
              <msink:context xmlns:msink="http://schemas.microsoft.com/ink/2010/main" type="line" rotatedBoundingBox="4685,16934 7927,16693 7992,17569 4750,17810"/>
            </emma:interpretation>
          </emma:emma>
        </inkml:annotationXML>
        <inkml:traceGroup>
          <inkml:annotationXML>
            <emma:emma xmlns:emma="http://www.w3.org/2003/04/emma" version="1.0">
              <emma:interpretation id="{E3F72BC4-15D3-42DA-BED9-650AD8208E1A}" emma:medium="tactile" emma:mode="ink">
                <msink:context xmlns:msink="http://schemas.microsoft.com/ink/2010/main" type="inkWord" rotatedBoundingBox="4692,17035 5094,17005 5121,17371 4720,1740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879.5569">2473 3444 0,'0'0'0,"0"0"0,0 0 15,0 0 1,0 0-16,0 0 15,0 0 1,0 0-16,-11 0 16,-13 0-16,-11 11 15,-1-11 1,1 0-16,0 0 16,11 0-1,1-11-15,-1-1 16,12-11-1,1-12-15,11-11 16,11-12-16,13 1 16,23-1-1,0 23-15,0 12 16,0 11 0,0 12-16,1 12 15,-13 11-15,-12 0 16,-11 0-1,-12 12-15,-12 0 16,-23 11 0,-12 0-16,-12 0 15,12-11 1,-12-12-16,0 0 16,59-23-16</inkml:trace>
        </inkml:traceGroup>
        <inkml:traceGroup>
          <inkml:annotationXML>
            <emma:emma xmlns:emma="http://www.w3.org/2003/04/emma" version="1.0">
              <emma:interpretation id="{8BB8E73F-2EF8-40A5-BF85-75B82A2139E3}" emma:medium="tactile" emma:mode="ink">
                <msink:context xmlns:msink="http://schemas.microsoft.com/ink/2010/main" type="inkWord" rotatedBoundingBox="6237,16819 7928,16693 7992,17569 6302,17694"/>
              </emma:interpretation>
              <emma:one-of disjunction-type="recognition" id="oneOf6">
                <emma:interpretation id="interp14" emma:lang="" emma:confidence="0">
                  <emma:literal>75</emma:literal>
                </emma:interpretation>
                <emma:interpretation id="interp15" emma:lang="" emma:confidence="0">
                  <emma:literal>7 s</emma:literal>
                </emma:interpretation>
                <emma:interpretation id="interp16" emma:lang="" emma:confidence="0">
                  <emma:literal>7 5</emma:literal>
                </emma:interpretation>
                <emma:interpretation id="interp17" emma:lang="" emma:confidence="0">
                  <emma:literal>7s</emma:literal>
                </emma:interpretation>
                <emma:interpretation id="interp18" emma:lang="" emma:confidence="0">
                  <emma:literal>7 .</emma:literal>
                </emma:interpretation>
              </emma:one-of>
            </emma:emma>
          </inkml:annotationXML>
          <inkml:trace contextRef="#ctx0" brushRef="#br0" timeOffset="56064.1186">3969 3039 0,'0'0'0,"0"0"15,0 0-15,12-11 16,12-1 0,23-11-16,12-12 15,-12 12 1,0 0-16,-12 0 16,1 11-1,-13 1-15,1 11 16,-12 0-16,-1 11 15,1 13 1,12 45-16,-12 12 16,-12 0-1,0-12-15,0-11 16,0 11-16,-12 1 16,0 22-1,12-23-15,-12-22 16,12-1-1,0-12-15,0 1 16,0-35-16</inkml:trace>
          <inkml:trace contextRef="#ctx0" brushRef="#br0" timeOffset="56351.453">4076 3363 0,'0'0'0,"23"-12"15,24 1 1,0-1-16,12 1 15,24-12 1,11-12-16,24 0 16,-24 12-1,-23 11-15,-71 12 16</inkml:trace>
          <inkml:trace contextRef="#ctx0" brushRef="#br0" timeOffset="57050.5372">5418 2762 0,'0'0'15,"0"0"1,0 0-16,0 0 16,-23 11-16,-24 1 15,0 0 1,-1-12-16,1 0 15,0 0 1,12 0-16,0 0 16,11 0-1,0 0-15,13 0 16,-13 11-16,12 1 16,-11 11-1,11 11-15,0 1 16,0 0-1,1-1-15,11 1 16,0-12-16,0-11 16,0-1-1,0-11-15,0 0 16,0 0 0,11 0-16,1 0 15,12 0 1,-1 12-16,1-1 15,-1 1-15,1 11 16,0 0 0,-13 0-16,1 0 15,-12 1 1,0-1-16,-12 0 16,1 12-16,-13-1 15,-11 1 1,-12 0-16,-1-1 15,48-34 1</inkml:trace>
          <inkml:trace contextRef="#ctx0" brushRef="#br0" timeOffset="55580.2983">3828 2912 0,'0'0'0,"0"0"0,0 0 15,0 0-15,0 0 16,0 0 0,0 0-16,0 12 15,-12 22 1,12 24-16,-11 23 16,11-12-1,0 1-15,-12-1 16,0 12-16,12-12 15,0-11 1,0 0-16,0-23 16,0-35-1</inkml:trace>
        </inkml:traceGroup>
      </inkml:traceGroup>
    </inkml:traceGroup>
  </inkml:traceGroup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2:47.2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15,0 0 1,0 0-16,12 12 16,12-1-1,-1 12-15,1 0 16,-1 12-16,25 11 15,-13 1 1,24-1-16,0 0 16,0 0-1,0 0-15,-1-11 16,1 0-16,-12-1 16,1 1-1,-1 0-15,0 11 16,0 12-1,-12-12-15,1-11 16,11 11 0,0 0-16,0-11 15,-12 0-15,12-1 16,-11-11 0,-1 0-16,0 12 15,1-12 1,-1 12-16,0 0 15,13-1 1,-1 1-16,0 0 16,12 11-16,0 0 15,-12-11 1,0-1-16,0 1 16,0 0-1,12-1-15,12-11 16,11 1-16,-23-1 15,12 0 1,-1 0-16,-23-11 16,12 11-1,-11 0-15,10 0 16,13 12-16,0-1 16,-1 1-1,1 0-15,-12-12 16,-12 0-1,0 11-15,-11-10 16,11 10 0,-12 1-16,0 0 15,1-12-15,11 11 16,0-11 0,12 12-16,0 0 15,0-12 1,-12 0-16,0 0 15,12 12 1,0-1-16,0 1 16,11 0-16,1 0 15,0 11 1,-12-12-16,-1 1 16,-10-12-1,-1 0-15,-12 0 16,12 1-1,0-1-15,0 0 16,0 0-16,1 0 16,-1 0-1,0 0-15,-12 0 16,1 0-16,-1 1 16,12-1-1,-12-12-15,1 12 16,-1-11-1,0 11-15,1 0 16,-1 0 0,0 0-16,1 0 15,-1 1-15,0-1 16,12 0 0,-11-12-16,-1 1 15,1 11 1,-13-11-16,1-1 15,-1 1 1,1-1-16,-1 1 16,1-1-16,-1 1 15,1 0 1,0-1-16,-1 1 16,-11-1-1,0 1-15,11-1 16,-11 1-16,0-1 15,11 1 1,1 11-16,23 12 16,-47-35-1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3:15.3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C829AE-ADB8-4DAE-BA8E-7D9EDB4BFC56}" emma:medium="tactile" emma:mode="ink">
          <msink:context xmlns:msink="http://schemas.microsoft.com/ink/2010/main" type="writingRegion" rotatedBoundingBox="21216,12915 21958,12915 21958,17792 21216,17792"/>
        </emma:interpretation>
      </emma:emma>
    </inkml:annotationXML>
    <inkml:traceGroup>
      <inkml:annotationXML>
        <emma:emma xmlns:emma="http://www.w3.org/2003/04/emma" version="1.0">
          <emma:interpretation id="{3EF617D2-402A-4ABF-A972-47BD228C42A8}" emma:medium="tactile" emma:mode="ink">
            <msink:context xmlns:msink="http://schemas.microsoft.com/ink/2010/main" type="paragraph" rotatedBoundingBox="21216,12915 21958,12915 21958,17792 21216,17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25AD28-93CA-4E6A-84C7-B9BF40265FA6}" emma:medium="tactile" emma:mode="ink">
              <msink:context xmlns:msink="http://schemas.microsoft.com/ink/2010/main" type="line" rotatedBoundingBox="21216,12915 21958,12915 21958,17792 21216,17792"/>
            </emma:interpretation>
          </emma:emma>
        </inkml:annotationXML>
        <inkml:traceGroup>
          <inkml:annotationXML>
            <emma:emma xmlns:emma="http://www.w3.org/2003/04/emma" version="1.0">
              <emma:interpretation id="{DED9175A-9DA1-40BD-9FF5-D1E6F3345457}" emma:medium="tactile" emma:mode="ink">
                <msink:context xmlns:msink="http://schemas.microsoft.com/ink/2010/main" type="inkWord" rotatedBoundingBox="21216,12915 21958,12915 21958,17792 21216,17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-880 70 0,'0'0'16,"0"0"-16,0 0 16,0 0-1,0 0-15,11 23 16,13 46-16,0 35 15,-13 23 1,-11 116-16,0-35 16,0-12-1,0 13-15,-11-71 16,-1-22-16,-12 11 16,-11 12-1,-12-47-15,-12-11 16,0-23-1,0-24-15,12-10 16,12-13 0,-1-11-16,13-11 15,11-1-15,12 0 16,0 12 0,0 0-16,12-11 15,23 11 1,0 11-16,24 24 15,-12 0-15,0 11 16,12 46 0,-11 24-16,-13-12 15,-12-12 1,1 12-16,11 47 16,-11-13-1,-1-10-15,1 10 16,0 12-16,-1 24 15,-11-47 1,11 23-16,1 47 16,0-59-1,-13-22-15,1 23 16,0-24-16,0 1 16,-1-24-1,-11-22-15,12-13 16,-12-22-1,0 0-15,12-12 16,-12-23 0</inkml:trace>
        </inkml:traceGroup>
      </inkml:traceGroup>
    </inkml:traceGroup>
  </inkml:traceGroup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31.2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9DAF73-AA18-480E-8FD5-83AB83FC86DC}" emma:medium="tactile" emma:mode="ink">
          <msink:context xmlns:msink="http://schemas.microsoft.com/ink/2010/main" type="writingRegion" rotatedBoundingBox="17319,13178 17476,17020 15576,17097 15419,13256"/>
        </emma:interpretation>
      </emma:emma>
    </inkml:annotationXML>
    <inkml:traceGroup>
      <inkml:annotationXML>
        <emma:emma xmlns:emma="http://www.w3.org/2003/04/emma" version="1.0">
          <emma:interpretation id="{B36D41B8-18F1-4699-9B7C-64089108B761}" emma:medium="tactile" emma:mode="ink">
            <msink:context xmlns:msink="http://schemas.microsoft.com/ink/2010/main" type="paragraph" rotatedBoundingBox="17319,13178 17476,17020 15576,17097 15419,13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9EE62-3563-4995-A1AB-A8BD872A9BB0}" emma:medium="tactile" emma:mode="ink">
              <msink:context xmlns:msink="http://schemas.microsoft.com/ink/2010/main" type="line" rotatedBoundingBox="17319,13178 17476,17020 15576,17097 15419,13256">
                <msink:destinationLink direction="with" ref="{4AC2240F-F218-4F87-B61C-6D15B372E4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5A305B-C538-41B2-8C46-61920F3E8881}" emma:medium="tactile" emma:mode="ink">
                <msink:context xmlns:msink="http://schemas.microsoft.com/ink/2010/main" type="inkWord" rotatedBoundingBox="16843,13198 16869,13836 16239,13861 16213,132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1712 0,'0'0'0,"0"0"15,0 0-15,12-23 16,12-12-1,11-11-15,0 11 16,12 12 0,24 0-16,-12 23 15,0 11-15,-12 12 16,-23 12 0,-13-12-16,-22 12 15,-13 0 1,-11-1-16,-1-11 15,1 0 1,11-11-16,13 0 16,11-12-16,0 0 15,0 0 1,11 0-16,25 11 16,23 12-1,0 0-15,0 12 16,-1 11-16,-22 0 15,-1 1 1,-23-1-16,-12 0 16,-12 0-1,-23 1-15,-36-1 16,-23-12 0,11-10-16,1-13 15,-1-22-15,83 11 16</inkml:trace>
        </inkml:traceGroup>
        <inkml:traceGroup>
          <inkml:annotationXML>
            <emma:emma xmlns:emma="http://www.w3.org/2003/04/emma" version="1.0">
              <emma:interpretation id="{12E9E33C-1B38-4980-B3CD-415B44EAF48C}" emma:medium="tactile" emma:mode="ink">
                <msink:context xmlns:msink="http://schemas.microsoft.com/ink/2010/main" type="inkWord" rotatedBoundingBox="17023,14726 17055,15522 15841,15571 15809,14775"/>
              </emma:interpretation>
            </emma:emma>
          </inkml:annotationXML>
          <inkml:trace contextRef="#ctx0" brushRef="#br0" timeOffset="-553.5468">-388 2151 0,'0'0'0,"0"0"16,0 0 0,11 0-16,1 0 15,12-12 1,-1 12-16,1 0 15,11-11 1,0-1-16,-11 1 16,11-1-16,24 0 15,-59 12 1</inkml:trace>
          <inkml:trace contextRef="#ctx0" brushRef="#br0" timeOffset="-1152.6859">0 186 0,'0'0'0,"0"0"16,0 0-16,0-11 15,24-13 1,11 1-16,1-11 16,11-13-16,-12 24 15,0 0 1,12 23-16,-11 12 15,-1 11 1,-11 12-16,-13 11 16,-11 23-1,-23 12-15,-24 23 16,0-35-16,0-11 16,-1-12-1,13-11-15,12-23 16,11-1-1,12-11-15,12 12 16,23-1-16,24 1 16,35-12-1,47-12-15,1 1 16,-60-1 0,-82 12-16</inkml:trace>
        </inkml:traceGroup>
        <inkml:traceGroup>
          <inkml:annotationXML>
            <emma:emma xmlns:emma="http://www.w3.org/2003/04/emma" version="1.0">
              <emma:interpretation id="{87D76E12-7C45-4DB0-9B99-29FBF8A6B390}" emma:medium="tactile" emma:mode="ink">
                <msink:context xmlns:msink="http://schemas.microsoft.com/ink/2010/main" type="inkWord" rotatedBoundingBox="17443,16210 17476,17020 15576,17097 15543,162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946.06">448 3029 0,'0'0'0,"0"0"16,0 0-16,0 0 15,0 0 1,0 0-16,0 0 16,-12 0-1,-11 0-15,-13 23 16,-34 23-1,-1 12-15,0 23 16,1-11-16,11-1 16,23-11-1,13-12-15,11 12 16,12-1 0,12-10-16,23-1 15,12-23-15,0-11 16,12-1-1,0-11-15,-12-11 16,0-13 0,0 1-16,-23 0 15,0 0 1,-13 0-16,-11 11 16,-11-11-16,-1 12 15,-12-12 1,-11 11-16,-12 1 15,-24-1 1,0 0-16,24 12 16,0 0-16,24 0 15,23 0 1</inkml:trace>
          <inkml:trace contextRef="#ctx0" brushRef="#br0" timeOffset="71508.3343">1237 3364 0,'0'0'16,"0"0"-16,-23 12 15,-13-1-15,-23 13 16,0-1 0,1-12-16,-13 1 15,-23-1 1,11-22-16,24 11 15,12-12 1,12 1-16,11-12 16,13-12-16,11-11 15,11-1 1,25-10-16,11 10 16,0 13-1,12 22-15,11 1 16,1 11-16,-12 23 15,0 23 1,-24 12-16,-23 0 16,-12-1-1,0 13-15,-24-1 16,-11 0 0,-12 12-16,-12-23 15,-23 0 1,-1 0-16,83-58 15</inkml:trace>
          <inkml:trace contextRef="#ctx0" brushRef="#br0" timeOffset="70296.7454">-659 3538 0,'0'0'0,"0"0"0,0 0 16,0 0-1,0 0-15,11 0 16,1 0-16,24 0 16,11 0-1,0 0-15,0 0 16,0 0-1,0 0-15,0 0 16,24 11-16,-71-11 16</inkml:trace>
        </inkml:traceGroup>
      </inkml:traceGroup>
    </inkml:traceGroup>
  </inkml:traceGroup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1:03.0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EBEF5E-26E0-4370-9648-3EE2FCF0341A}" emma:medium="tactile" emma:mode="ink">
          <msink:context xmlns:msink="http://schemas.microsoft.com/ink/2010/main" type="writingRegion" rotatedBoundingBox="10431,9322 33610,8978 33739,17689 10560,18032"/>
        </emma:interpretation>
      </emma:emma>
    </inkml:annotationXML>
    <inkml:traceGroup>
      <inkml:annotationXML>
        <emma:emma xmlns:emma="http://www.w3.org/2003/04/emma" version="1.0">
          <emma:interpretation id="{3EC2AC37-A37E-4C57-B0F1-67A813F9F6D3}" emma:medium="tactile" emma:mode="ink">
            <msink:context xmlns:msink="http://schemas.microsoft.com/ink/2010/main" type="paragraph" rotatedBoundingBox="10397,9564 33350,8721 33460,11718 10507,12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C88F9-A0EF-4ADA-B5C5-91696E8B0CB0}" emma:medium="tactile" emma:mode="ink">
              <msink:context xmlns:msink="http://schemas.microsoft.com/ink/2010/main" type="line" rotatedBoundingBox="10397,9564 33350,8721 33460,11718 10507,12561"/>
            </emma:interpretation>
          </emma:emma>
        </inkml:annotationXML>
        <inkml:traceGroup>
          <inkml:annotationXML>
            <emma:emma xmlns:emma="http://www.w3.org/2003/04/emma" version="1.0">
              <emma:interpretation id="{289FDFB4-5B40-4DA7-AF4B-A559D9915785}" emma:medium="tactile" emma:mode="ink">
                <msink:context xmlns:msink="http://schemas.microsoft.com/ink/2010/main" type="inkWord" rotatedBoundingBox="10420,10186 17023,9943 17110,12318 10507,12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-15795 740 0,'0'0'15,"0"0"1,0 0-16</inkml:trace>
          <inkml:trace contextRef="#ctx0" brushRef="#br0" timeOffset="610.7578">-15831 312 0,'0'0'0,"-11"12"16,-13 22-1,-47 24-15,1-12 16,-13 12 0,-46 0-16,-36 0 15,23-24-15,25-22 16,11-1-1,11-11-15,13-11 16,23-1 0,24-11-16,23-11 15,12-24-15,35-12 16,12-10 0,24 10-16,11 12 15,13 24 1,-36 34-16,-12 0 15,-12 23 1,-11 12-16,-24-1 16,-12 1-1,-12 11-15,-11-11 16,-12-1-16,0-10 16,0-1-1,-12-12-15,-12 1 16,0-1-16,-11 12 15,-1 1 1,24-1-16,1 11 16,-1 1-1,0 0-15,0-1 16,-12 13 0,0-13-16,13 1 15,58-35-15</inkml:trace>
          <inkml:trace contextRef="#ctx0" brushRef="#br0" timeOffset="916.8663">-16832-485 0,'0'0'15,"0"0"1,0 0-16,0 0 16,12 23-1,-12 23-15,0 35 16,0 34-16,-12-22 15,0 22 1,0 36-16,12-151 16</inkml:trace>
          <inkml:trace contextRef="#ctx0" brushRef="#br0" timeOffset="1587.0875">-17386 254 0,'0'0'0,"0"0"16,0 12-16,-11 11 15,-13 23 1,-23 12-16,-36 0 16,-23 0-1,0-12-15,0-12 16,-23-10-16,-12-13 16,46-11-1,13-11-15,23-1 16,12-11-1,11 0-15,13-12 16,11 0-16,12 1 16,24-1-1,11 12-15,0 11 16,12 12 0,1 24-16,-13-1 15,-23 11 1,-1 13-16,-22-1 15,-13 0-15,-23 12 16,-12 0 0,-23-1-16,-13-22 15,13-12 1,11-11-16,71-12 16</inkml:trace>
          <inkml:trace contextRef="#ctx0" brushRef="#br0" timeOffset="2099.8697">-18670 220 0,'0'0'16,"0"0"-1,12-23-15,12-1 16,23-10-1,0-1-15,0 12 16,12 0-16,-12 23 16,-12 0-1,-11 11-15,-12 1 16,-12-12 0,0 12-16,-12-1 15,-12 1 1,1-1-16,-24 12 15,0-11-15,-12 11 16,-12 0 0,0-11-16,1-1 15,11 1 1,12-1-16,0 1 16,11-1-1,13 1-15,-1 0 16,1 11-16,-1 11 15,12 1 1,0 11-16,12 24 16,0 45-1,12 58-15,12-57 16,-1 11-16,24 93 16,1 69-1</inkml:trace>
          <inkml:trace contextRef="#ctx0" brushRef="#br0" timeOffset="3401.6532">-19730 185 0,'0'0'0,"12"-12"16,0 1-16,35-24 16,24 1-1,23-1-15,-12 12 16,-35 11 0,-11 1-16,-13 11 15,-11 0-15,-12 0 16,0 11-1,-23 24-15,-36 23 16,-24 23 0,12-1-16,1 13 15,-1-24-15,12-11 16,24-12 0,11-11-16,13 0 15,11-24 1,11 1-16,1-1 15,12-11 1,-1 0-16,1-11 16,11-1-16,0-23 15,-11 24 1,-12-1-16,-12 12 16,0 0-1,-12 0-15,-23 12 16,-24-1-1,-35 24-15,11-12 16,1-11-16,23-12 16,12 0-1,23-12-15,1 1 16,11-12 0,0-24-16,24-22 15,0 0-15,-1 22 16,1 13-1,0 11-15,-12 11 16,0 12 0,-12 0-16,-23 12 15,-12 11 1,-1 11-16,1-10 16,12-1-16,23-12 15,12 1 1,12-1-16,12 1 15,11 11 1,36 12-16,-1-1 16,-34-11-1,-1 12-15,-23 0 16,-12 11-16,-36 23 16,-11 24-1,0-24-15,0 1 16,0 10-1,12 1-15,11 12 16,24-12-16,12-24 16,23 1-1,24-12-15,59-11 16,23-12 0,12-34-16,36-12 15,-24-24 1,-71 1-16,-23 0 15,-12 23-15,-59 23 16</inkml:trace>
          <inkml:trace contextRef="#ctx0" brushRef="#br0" timeOffset="3569.742">-19706 1133 0,'0'0'0,"0"0"15,0 0 1</inkml:trace>
          <inkml:trace contextRef="#ctx0" brushRef="#br0" timeOffset="4180.5589">-20613 809 0,'0'0'0,"0"0"15,-12 0-15,0-12 16,12 1 0,0-1-16,0-11 15,12 0 1,12 0-16,11 0 16,0 11-16,1 1 15,-13 11 1,-23 0-16,0 11 15,-12 24 1,-23 11-16,-12 12 16,-12 0-16,12-12 15,12-11 1,11-1-16,12 1 16,0 0-1,12-12-15,0 12 16,0-12-1,0 11-15,0-11 16,0 1-16,-11-1 16,-1 0-1,-12-12-15,-23 1 16,-35-12 0,-1-12-16,13-11 15,22-11-15,13-1 16,23-23-1,24-23-15,35-11 16,12-1 0,0 24-16,-59 69 15</inkml:trace>
          <inkml:trace contextRef="#ctx0" brushRef="#br0" timeOffset="4962.9668">-20908 243 0,'0'0'16,"0"0"-16,0 0 15,12 34 1,-12 13-16,0 10 16,-12-10-1,-11-1-15,-1-11 16,-23-1 0,12-22-16,-12-1 15,-1-11-15,1 0 16,0 0-1,0 12-15,12-1 16,-12 13 0,11 10-16,13 1 15,11-12-15,0 0 16,12-11 0,0-12-16,0 0 15,0 0 1,0 0-16,0 0 15,-12 0 1,-23-12-16,-12 1 16,-36-1-1,13 0-15,-1 12 16,12 12-16,0 0 16,0 11-1,12 0-15,12 0 16,11 12-1,1-1-15,11 1 16,12 11-16,0 0 16,12 1-1,0-1-15,-1 23 16,13 12 0,-12 12-16,11 22 15,-11-34-15,0 0 16,-12 11-1,0-11 1,0 0-16,12-23 16,-12-12-16,11-23 15,1-11 1,12-12-16,-24 0 16</inkml:trace>
          <inkml:trace contextRef="#ctx0" brushRef="#br0" timeOffset="5186.7056">-21497 243 0,'0'0'16,"0"0"-16,0 0 16,0 0-1,0 0-15</inkml:trace>
          <inkml:trace contextRef="#ctx0" brushRef="#br0" timeOffset="6141.655">-18964-497 0,'0'0'15,"0"0"1,0 0-16,0 0 16,0 0-1,0 0-15,0 0 16,0 0-16,-12 0 16,-11 0-1,-13 12-15,-34-1 16,-48 1-1,0-1-15,0 1 16,-23 11 0,-24 12-16,0-1 15,12 13-15,0 10 16,-24 13 0,47-13-16,24-10 15,12-1 1,0 0-16,0 35 15,94-81-15</inkml:trace>
          <inkml:trace contextRef="#ctx0" brushRef="#br0" timeOffset="5579.6342">-21426 1595 0,'0'0'0,"0"0"15,12 0 1,23-12-16,36-22 16,-1-1-1,13 0-15,-12-11 16,-71 46-16</inkml:trace>
          <inkml:trace contextRef="#ctx0" brushRef="#br0" timeOffset="6535.6003">-22392 728 0,'0'0'0,"0"0"16,0 0 0</inkml:trace>
        </inkml:traceGroup>
        <inkml:traceGroup>
          <inkml:annotationXML>
            <emma:emma xmlns:emma="http://www.w3.org/2003/04/emma" version="1.0">
              <emma:interpretation id="{281F974F-5EE0-45A7-B6C0-404A0751A56E}" emma:medium="tactile" emma:mode="ink">
                <msink:context xmlns:msink="http://schemas.microsoft.com/ink/2010/main" type="inkWord" rotatedBoundingBox="17173,9315 24240,9056 24338,11713 17271,119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51.8498">-8716 509 0,'0'0'16,"0"0"-16,0 0 16,12 11-16,12 1 15,-1 22 1,1 36-16,11 45 16,-11 1-1,-13-24-15,13-22 16,-12-13-1,0 13-15,-12-70 16</inkml:trace>
          <inkml:trace contextRef="#ctx0" brushRef="#br0" timeOffset="-4303.1732">-11496 520 0,'0'0'16,"0"0"-1,0 0-15,0 0 16,0 0-16,-12 0 15,1 0 1,-1-11-16,0-13 16,12-22-1,12-23-15,23-24 16,12-22-16,12 11 16,0 11-1,-23 36-15,11 22 16,-12 12-1,-11 23-15,-1 23 16,-11 0 0,0 23-16,-12 0 15,0 12-15,-12-11 16,0-1 0,0-23-16,1-12 15,-13 1 1,0-12-16,-11 0 15,-12-12-15,0 1 16,0-1 0,-12 1-16,12 11 15,0 0 1,11 11-16,-11 12 16,0 12-1,-12 11-15,-12 24 16,24-24-16,-23 23 15,11-11 1,0-12-16,12-11 16,11-12-1,13 0-15,23-23 16</inkml:trace>
          <inkml:trace contextRef="#ctx0" brushRef="#br0" timeOffset="-4126.4469">-11331-416 0,'0'0'15,"0"0"1,0 0-16</inkml:trace>
          <inkml:trace contextRef="#ctx0" brushRef="#br0" timeOffset="-2876.4674">-11413-1398 0,'0'0'15,"0"0"-15,0 0 16,-59 23-1,-47 46-15,-59 24 16,-59-1 0,36 12-16,-48 58 15,12-12-15,95-57 16,-1-13 0,12 1-16,24-11 15,23-13 1,71-57-16</inkml:trace>
          <inkml:trace contextRef="#ctx0" brushRef="#br0" timeOffset="-3832.2917">-12144 139 0,'0'0'0,"-23"0"16,-24 0-16,-48 11 16,-22 1-1,-1-1-15,12 1 16,23 0-1,1-12-15,-1 0 16,25 11-16,58-11 16</inkml:trace>
          <inkml:trace contextRef="#ctx0" brushRef="#br0" timeOffset="-3633.9586">-12780 971 0,'0'0'0,"0"0"16</inkml:trace>
          <inkml:trace contextRef="#ctx0" brushRef="#br0" timeOffset="-3191.0295">-13322 81 0,'0'0'15,"0"12"-15,24 22 16,0 12 0,-13 1-16,1-13 15,0-11-15,-12 1 16,0-13-1,-12 1-15,0-12 16,-11 11 0,-13 1-16,-11-1 15,-12 12-15,-11 12 16,-25 11 0,-11 12-16,36-12 15,-1 1 1,12-1-16,0 12 15,12-12 1,12 0-16,11-23 16,24-23-16,0 0 15</inkml:trace>
          <inkml:trace contextRef="#ctx0" brushRef="#br0" timeOffset="-2501.934">-14052-220 0,'0'0'16,"0"0"0,12 12-16,0 11 15,11 12-15,1 11 16,-12-11-1,-1-1-15,1 13 16,-12-1 0,0 0-16,-12-11 15,1-1 1,-13 1-16,0 0 16,-11-1-16,0-10 15,-1-13 1,36-11-16</inkml:trace>
          <inkml:trace contextRef="#ctx0" brushRef="#br0" timeOffset="-2195.3327">-14488-104 0,'0'0'16,"0"0"-16,24 23 15,11 12 1,0 11-16,1 23 16,-13 1-1,-11-24-15,-12 0 16,-12-11 0,-11 0-16,-13-12 15,13-23-15,-12-12 16,11-11-1,0-23-15,24 11 16,12-23 0,35 1-16,-47 57 15</inkml:trace>
          <inkml:trace contextRef="#ctx0" brushRef="#br0" timeOffset="-493.1785">-14794 370 0,'0'0'16,"0"0"0,0 0-16,0 0 15,0 0 1,0 0-16,-12 11 16,-11 1-16,-1 0 15,-11-12 1,11 0-16,1-12 15,-1 0 1,12-11-16,0 0 16,12 12-16,0-12 15,12 11 1,12 0-16,-1 1 16,1 11-1,-1 11-15,13 13 16,-1 10-16,1-11 15,-13 12 1,-11-12-16,-12 0 16,-12 0-1,-23 12-15,-24 0 16,-12 11 0,-11-11-16,-13 11 15,-11-12-15,12-10 16,94-24-1</inkml:trace>
          <inkml:trace contextRef="#ctx0" brushRef="#br0" timeOffset="-176.7114">-15383 243 0,'0'0'16,"0"11"-16,-12 1 16,0 11-16,-11 0 15,-1-11 1,1-1-16,-1-11 16,1-11-1,-13-12-15,13-12 16,-1-11-1,12-1-15,1-33 16,11-13-16,11 1 16,1 22-1,0 47-15,-12 23 16</inkml:trace>
        </inkml:traceGroup>
        <inkml:traceGroup>
          <inkml:annotationXML>
            <emma:emma xmlns:emma="http://www.w3.org/2003/04/emma" version="1.0">
              <emma:interpretation id="{2036D67A-170D-4AEB-A247-9B52EDF367F2}" emma:medium="tactile" emma:mode="ink">
                <msink:context xmlns:msink="http://schemas.microsoft.com/ink/2010/main" type="inkWord" rotatedBoundingBox="22101,9394 29072,9138 29145,11120 22174,113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437.8092">-3721 197 0,'0'0'0,"0"11"16,-12 12-16,0 12 16,1 0-1,-1-24-15,0 1 16,0-12 0,-11 0-16,11-12 15,0-11 1,0 0-16,1 0 15,11 0 1,0 0-16,0 11 16,11 0-16,1 1 15,12-1 1,-1 12-16,1 12 16,-12 11-1,-12 12-15,0 11 16,-12 0-16,-12 0 15,-23 1 1,-24 10-16,-35-10 16,0-13-1,106-34-15</inkml:trace>
          <inkml:trace contextRef="#ctx0" brushRef="#br0" timeOffset="-14023.5287">-4569-173 0,'0'0'16,"12"-12"-16,23 1 15,47-1-15,36 24 16,-24 22 0,-23 1-16,-12 0 15,-24-12 1,-11 0-16,-12-12 15,-12 1 1,0-1-16,-12 1 16,-35 0-16,-24-12 15,0 0 1,1 0-16,-13 0 16,-23 0-1,0 0-15,24 11 16,11 1-16,24-1 15,12 1 1,-1 11-16,13 12 16,-1 46-1,24 23-15,12-12 16,11 0 0,1 1-16,-24-93 15</inkml:trace>
          <inkml:trace contextRef="#ctx0" brushRef="#br0" timeOffset="-12814.7038">-5135 208 0,'0'0'0,"0"0"15,0 0 1,0 12-16,-11 22 16,-13 1-1,-23 23-15,-24 11 16,0-11-16,13-12 15,-13 0 1,0-11-16,1-12 16,22-11-1,48-12-15</inkml:trace>
          <inkml:trace contextRef="#ctx0" brushRef="#br0" timeOffset="-12478.4405">-5523-844 0,'0'0'0,"0"12"16,0 23-16,0 34 15,-12 12 1,-12 46-16,-11 58 16,11-46-1,13-47-15,-1 0 16,0-11-16,12-11 15,0-70 1</inkml:trace>
          <inkml:trace contextRef="#ctx0" brushRef="#br0" timeOffset="-12114.27">-6230-208 0,'0'0'0,"0"0"16,0 0 0,12 12-16,11 22 15,1 1 1,11 11-16,0-11 15,1-1-15,-1 13 16,-11-24 0,-13 12-16,-11-1 15,-11 1 1,-13 11-16,-11 12 16,-1-12-1,-11-11-15,0-1 16,-12 1-16,59-35 15</inkml:trace>
          <inkml:trace contextRef="#ctx0" brushRef="#br0" timeOffset="-11867.2279">-6419 220 0,'0'0'0,"-11"11"16,-13 24-16,-23 11 16,0 0-1,-12 1-15,-24-1 16,-11 0 0,0-11-16,0-1 15,23-11 1,24-11-16,47-12 15</inkml:trace>
          <inkml:trace contextRef="#ctx0" brushRef="#br0" timeOffset="-10568.3054">-10706 81 0,'0'0'16,"0"0"-1,0 0-15,0 0 16,0 0-1,0 0-15,0 0 16,23 0-16,12 0 16,36 0-1,35 12-15,-12-12 16,-11 0 0,-13 0-16,-11 0 15,-12 0-15,1 0 16,-13 0-1,-11 0-15,-13 0 16,1 0 0,0 11-16,-12-11 15</inkml:trace>
          <inkml:trace contextRef="#ctx0" brushRef="#br0" timeOffset="-9761.3149">-9540 93 0,'0'0'0,"0"0"15,0 0 1,0 0-16,0 0 16,0 0-1,0 0-15,11 0 16,25 0-16,23 0 15,35 0 1,0 0-16,-11 0 16,-1 0-1,36 0-15,11 0 16,-23 0-16,-23 0 16,-12 0-1,-1 0-15,13 0 16,-13 0-1,-11 0-15,0 0 16,-23 0 0,-13 0-16,1 0 15,-13 0-15,1 0 16,0 0 0,0 0-16,0 11 15,-12-11 1</inkml:trace>
          <inkml:trace contextRef="#ctx0" brushRef="#br0" timeOffset="-8865.137">-9234-520 0,'0'0'16,"0"0"0,24 0-16,11 0 15,0 0-15,12 0 16,0 0 0,12 0-16,-12 0 15,12 0 1,12 12-16,-71-12 15</inkml:trace>
          <inkml:trace contextRef="#ctx0" brushRef="#br0" timeOffset="-9190.0587">-9375-878 0,'0'0'15,"0"0"-15,0 0 16,-12 0-1,0 11-15,-12 12 16,1 0 0,-1 12-16,1 23 15,-1-12 1,12 0-16,1 1 16,11-1-1,11 0-15,1 0 16,12 1-16,11-1 15,12 0 1,12-11-16,12-12 16,0 0-1,-71-23-15</inkml:trace>
          <inkml:trace contextRef="#ctx0" brushRef="#br0" timeOffset="-7571.104">-7467-1283 0,'0'0'0,"12"12"16,-1 11-1,13 12-15,0 11 16,-1 23-16,1 24 16,-13 22-1,-11-11-15,-11-23 16,-13 0-1,1-12-15,-25 24 16,-10-24-16,-1 12 16,59-81-1</inkml:trace>
          <inkml:trace contextRef="#ctx0" brushRef="#br0" timeOffset="-7906.45">-7997-705 0,'0'0'0,"-12"12"16,0 11 0,0 0-16,1 0 15,11-11-15,0-1 16,11 1 0,1-1-16,12 1 15,11-1 1,1 1-16,-1-12 15,12-12 1,12-11-16,-12-11 16,-12-1-16,-11-11 15,-12-1 1,-12 1-16,-12 11 16,-12 1-1,-11 11-15,0 11 16,-12 1-1,-12 22-15,12 1 16,-1-1-16,13 12 16,11 0-1,24-11-15,0 0 16,12 11 0,-12-23-16</inkml:trace>
          <inkml:trace contextRef="#ctx0" brushRef="#br0" timeOffset="-8351.6712">-8751-855 0,'0'0'0,"0"0"16,0 0-1,12-12-15,11-11 16,13 0 0,-1 11-16,12 1 15,0-1-15,0 1 16,0 11-1,1 0-15,-1 11 16,-24 12 0,-11 12-16,-12 23 15,-12-12 1,-11 24-16,-1-24 16,1 0-16,-1-11 15,0-1 1,1-11-16,11-11 15,12-12 1,0 0-16,0 0 16,0 0-16,12 0 15,11 12 1,1-1-16,11 1 16,12-1-1,1 1-15,-1-1 16,12-11-1,-12 12-15,-47-12 16</inkml:trace>
          <inkml:trace contextRef="#ctx0" brushRef="#br0" timeOffset="-6833.2193">-8256 208 0,'0'0'0,"0"0"16,0 0-16,0 0 16,0 0-1,-12-11-15,12 11 16,0 0-16,0 0 16,0 0-1,0 0-15,0 0 16,12-12-1,23 0-15,24 1 16,0-1-16,0 1 16,11 11-1,-11 0-15,24 0 16,-13 0 0,1 0-16,-24-12 15,-11 12 1,-13 0-16,-11 0 15,0 0 1,-12 0-16,0 0 16,-12 0-16,-12 0 15,-11 0 1,-24 0-16,-23-11 16,-36 11-1,-12-12-15,36 12 16,23-11-16,12 11 15,1 0 1,22 0-16,36 0 16</inkml:trace>
        </inkml:traceGroup>
        <inkml:traceGroup>
          <inkml:annotationXML>
            <emma:emma xmlns:emma="http://www.w3.org/2003/04/emma" version="1.0">
              <emma:interpretation id="{B133E6CF-D844-43AA-B085-36F1D880D291}" emma:medium="tactile" emma:mode="ink">
                <msink:context xmlns:msink="http://schemas.microsoft.com/ink/2010/main" type="inkWord" rotatedBoundingBox="29435,9496 33373,9351 33443,11241 29504,113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7758.0422">154 439 0,'0'0'0,"0"0"16,0 0-1,0 0-15,0 0 16,12-11-16,0-12 15,0-1 1,0 1-16,11-11 16,12 11-1,1-1-15,11 1 16,0 12-16,-12-1 16,1 12-1,-13 12-15,13-1 16,-13 24-1,1 0-15,-13-1 16,-11 1 0,-11 0-16,-1-1 15,-23 1-15,-13 0 16,-10-12 0,-13-12-16,12 1 15,0-12 1,12-12-16,0-11 15,-12-35-15,24 1 16,11-24 0,12 11-16,12 1 15,0 11 1,0 12-16,0 0 16,0 11-1,0 12-15,0 23 16</inkml:trace>
          <inkml:trace contextRef="#ctx0" brushRef="#br0" timeOffset="-17363.2272">-623-312 0,'0'0'0,"12"12"15,11 22-15,13 36 16,-1 10 0,24 36-16,-12 46 15,-23-12 1,-24-34-16,0-35 15,-12-12-15,-12 0 16,-11-23 0,-12-22-16,-36-13 15,-11-22 1,23-24-16,24-11 16,0-35-1,35 11-15,36 1 16,23 0-16,-47 69 15</inkml:trace>
          <inkml:trace contextRef="#ctx0" brushRef="#br0" timeOffset="-15550.9575">-988-104 0,'0'0'16,"0"0"-1,0 12-15,-12 11 16,0 0-16,-23 23 16,-59 23-1,-36 1-15,-11-1 16,-12 0 0,-36-11-16,36-35 15,23-23 1,1-11-16,11-12 15,47 0-15,12-12 16,36 0 0,23 1-16,47-24 15,12 0 1,12 0-16,46 12 16,13 11-16,-36 35 15,-35 12 1,-12-1-16,-23 1 15,-12-1 1,-12 13-16,-12-1 16,-24 11-1,-34 1-15,-1-12 16,0 12-16,-23 0 16,-12 11-1,-23 12-15,-1-1 16,24 13-1,-35 11-15,-13-1 16,48-22-16,24-12 16,35-22-1,12-13-15,35-11 16</inkml:trace>
          <inkml:trace contextRef="#ctx0" brushRef="#br0" timeOffset="-15246.9842">-1777-1121 0,'0'0'16,"0"0"-16,0 23 16,-24 46-16,-35 70 15,-12 11 1,1 1-16,11 34 16,12-24-1,11-57-15,-11 12 16,47-116-1</inkml:trace>
          <inkml:trace contextRef="#ctx0" brushRef="#br0" timeOffset="-14833.0477">-3344-416 0,'0'0'0,"0"0"15,0 0 1,12 0-16,-1 12 16,13 11-16,-1 23 15,13 12 1,-1-1-16,-11 1 16,-1 0-1,-23-12-15,0 12 16,-23 11-16,-24 1 15,-12-1 1,-24 12-16,83-81 16</inkml:trace>
        </inkml:traceGroup>
      </inkml:traceGroup>
    </inkml:traceGroup>
    <inkml:traceGroup>
      <inkml:annotationXML>
        <emma:emma xmlns:emma="http://www.w3.org/2003/04/emma" version="1.0">
          <emma:interpretation id="{6D55306B-5D49-42DD-84C7-78041CDAA07B}" emma:medium="tactile" emma:mode="ink">
            <msink:context xmlns:msink="http://schemas.microsoft.com/ink/2010/main" type="paragraph" rotatedBoundingBox="22486,12748 31390,12705 31396,13823 22491,138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EC8DF3-FCA3-44AF-8EF5-EC80AA635EB4}" emma:medium="tactile" emma:mode="ink">
              <msink:context xmlns:msink="http://schemas.microsoft.com/ink/2010/main" type="line" rotatedBoundingBox="22486,12748 31390,12705 31396,13823 22491,13866"/>
            </emma:interpretation>
          </emma:emma>
        </inkml:annotationXML>
        <inkml:traceGroup>
          <inkml:annotationXML>
            <emma:emma xmlns:emma="http://www.w3.org/2003/04/emma" version="1.0">
              <emma:interpretation id="{3C37EE7E-6A1E-4899-BB75-7B4161929007}" emma:medium="tactile" emma:mode="ink">
                <msink:context xmlns:msink="http://schemas.microsoft.com/ink/2010/main" type="inkWord" rotatedBoundingBox="26796,12727 31390,12705 31396,13794 26801,13816"/>
              </emma:interpretation>
            </emma:emma>
          </inkml:annotationXML>
          <inkml:trace contextRef="#ctx0" brushRef="#br0" timeOffset="153710.4239">-3921 2600 0,'0'0'16,"0"0"-16,0 0 16,23-11-1,13-1-15,11 12 16,12 0 0,-1 12-16,-10-1 15,-13 13 1,-12-1-16,-11 0 15,-12 0-15,-12 0 16,-11 0 0,-1 0-16,1 0 15,11-11 1,0-1-16,12-11 16,0 0-1,0 0-15,0 0 16,0 0-16,24 12 15,-1 0 1,13-1-16,-1 12 16,0 0-1,-11 12-15,-1 0 16,1 11-16,-12 0 16,-12 0-1,-24 1-15,-23-13 16,-24 1-1,1-12-15,11-11 16,0-12 0,0-12-16,12-11 15,12-12-15,11 1 16,24 34 0</inkml:trace>
          <inkml:trace contextRef="#ctx0" brushRef="#br0" timeOffset="153088.4839">-4557 2681 0,'0'0'0,"0"0"16,0 0-16,-12 12 16,0-12-1,-12 0-15,-11 0 16,11-12 0,1 1-16,-1-1 15,13-11 1,11-12-16,0 1 15,23-13-15,12 1 16,1 0 0,-1 23-16,1 0 15,-13 11 1,1 12-16,-1 23 16,1 58-16,-24 35 15,-12-12 1,0 11-16,0-22 15,1-12 1,-1-23-16,12-12 16,0-23-1,0-23-15,0 0 16,0 0-16,12-35 16,-1-11-1,13-23-15,23-70 16,12 0-1,0 24-15,-12 34 16,-12 23 0,-11 23-16,-12 12 15,-12 12-15,0 11 16,0 0 0,-12 11-16,-12 12 15,-11 24 1,11 10-16,1 13 15,11-12-15,24-12 16,11 0 0,13 0-16,11 0 15,0-22 1,0-1-16,-47-23 16</inkml:trace>
          <inkml:trace contextRef="#ctx0" brushRef="#br0" timeOffset="152386.5578">-5123 2300 0,'0'0'0,"0"0"16,0 0 0,0 23-16,12 46 15,0 24 1,11-1-16,-11 1 16,0-12-1,0 0-15,-1-12 16,1-23-16,-12-46 15</inkml:trace>
          <inkml:trace contextRef="#ctx0" brushRef="#br0" timeOffset="152120.5943">-5311 2231 0,'0'0'0,"0"0"16,11 11-16,1 1 15,-12 11 1,0 11-16,-12 1 16,1 0-1,-1-12-15,0 0 16,0-11-16,12-1 15,0 1 1,12-1-16,0 1 16,23 11-1,24 0-15,0 0 16,12 0 0,-1-11-16,-11-1 15,-12-11-15,-47 0 16</inkml:trace>
          <inkml:trace contextRef="#ctx0" brushRef="#br0" timeOffset="151697.7641">-5865 2496 0,'0'0'16,"0"0"-1,12 12-15,0 23 16,-1 11-16,13 23 15,-1 12 1,1 0-16,0 0 16,-1-12-1,1-11-15,-24-58 16</inkml:trace>
          <inkml:trace contextRef="#ctx0" brushRef="#br0" timeOffset="151440.4333">-6054 2774 0,'0'0'0,"0"0"16,12 0 0,24 0-16,11 0 15,12 0-15,11 0 16,-11 0-1,-12 0-15,0 0 16,12-12 0,-12 12-16,-11-11 15,-36 11-15</inkml:trace>
          <inkml:trace contextRef="#ctx0" brushRef="#br0" timeOffset="154959.4417">-2037 2231 0,'0'0'0,"0"0"15,0 0 1,0 0-16,0 0 15,0 0 1,12 0-16,23-12 16,13 0-16,-1-11 15,0 0 1,0 12-16,-12 11 16,1 0-1,-13 11-15,1 12 16,-1 24-1,-11 22-15,0 23 16,-12 1-16,-12-12 16,-23-23-1,-1-12-15,-11-12 16,-12 1 0,12-12-16,12-11 15,11-1-15,13 1 16,11-12-1,0 0-15,23 0 16,24 0 0,12 0-16,24 0 15,34 0 1,37 0-16,-154 0 16</inkml:trace>
          <inkml:trace contextRef="#ctx0" brushRef="#br0" timeOffset="154142.8009">-3026 2566 0,'0'0'0,"0"0"16,12 0-16,11 0 16,13 0-1,11-12-15,0 12 16,12 0 0,-12 0-16,0 0 15,0 0 1,0 0-16,-11 0 15,-36 0-15</inkml:trace>
          <inkml:trace contextRef="#ctx0" brushRef="#br0" timeOffset="154380.6356">-3061 2797 0,'0'0'0,"35"0"15,12 0 1,12 0-16,23 0 16,13 0-1,22 0-15,1 0 16,-118 0-1</inkml:trace>
        </inkml:traceGroup>
        <inkml:traceGroup>
          <inkml:annotationXML>
            <emma:emma xmlns:emma="http://www.w3.org/2003/04/emma" version="1.0">
              <emma:interpretation id="{DE88E108-752E-427A-9177-84B1CB66B47A}" emma:medium="tactile" emma:mode="ink">
                <msink:context xmlns:msink="http://schemas.microsoft.com/ink/2010/main" type="inkWord" rotatedBoundingBox="22486,12844 26500,12825 26505,13847 22491,1386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7155.5268">-10118 2589 0,'0'0'0,"0"0"15,-11 11-15,-13 1 16,-11-12 0,-1 0-16,1 0 15,0-12-15,-1-11 16,13 0-1,11 0-15,12-12 16,0 1 0,12 11-16,11-12 15,1 12-15,11 0 16,-11 11 0,11 12-16,-11 0 15,11 23 1,-11 23-16,11 47 15,-23-1 1,-12-11-16,-12 12 16,0-1-16,-11-11 15,-1-12 1,12-22-16,1-24 16,11-12-1,0-11-15,0 0 16,0-11-1,11-24-15,13-23 16,11-23-16,12-34 16,1-12-1,-1 23-15,0 11 16,-12 24 0,-11 23-16,-13 11 15,1 12-15,-12 11 16,0 12-1,0 0-15,0 0 16,-12 23 0,-11 12-16,-1 23 15,13 0 1,11 11-16,0-11 16,11 0-16,13-1 15,23 13 1,0-12-16,0-1 15,0-10 1,-47-47-16</inkml:trace>
          <inkml:trace contextRef="#ctx0" brushRef="#br0" timeOffset="147459.6132">-9470 2774 0,'0'0'0,"0"0"16,0 23-1,12 12-15,12 34 16,-1 23 0,1 1-16,-12-12 15,-1-12-15,13 0 16,-24-69 0</inkml:trace>
          <inkml:trace contextRef="#ctx0" brushRef="#br0" timeOffset="148964.4369">-9328 2739 0,'0'0'15,"0"0"1,0 0-16,0 0 16,23 0-1,24 12-15,1-12 16,-1 0-16,12 0 15,-1 0 1,13-12-16,12 1 16,23-1-1,-24 12-15,-23 0 16,-12 0-16,-47 0 16</inkml:trace>
          <inkml:trace contextRef="#ctx0" brushRef="#br0" timeOffset="149250.6808">-8916 2519 0,'0'0'0,"0"0"16,0 0-1,0 0-15,0 24 16,12 10 0,-12 24-16,0 0 15,0 23 1,0 0-16,0 0 16,12-12-16,-1-23 15,1 0 1,-12-46-16</inkml:trace>
          <inkml:trace contextRef="#ctx0" brushRef="#br0" timeOffset="149832.7056">-8351 2335 0,'0'0'0,"0"0"15,0 0-15,0 0 16,24-12 0,23-11-16,24 11 15,-1 1-15,-11 11 16,0 0-1,-23 0-15,-13 11 16,-11 1 0,0 11-16,-12 12 15,-24 11 1,1 0-16,-13 0 16,13-11-16,-1 0 15,12-24 1,12 1-16,0-1 15,12 1 1,12 0-16,11 11 16,12 0-1,0 0-15,-11 0 16,-1 0-16,-11 0 16,-1 12-1,-11-12-15,-12 12 16,-12-1-1,0 1-15,-23-12 16,-12 0-16,0-11 16,-12-1-1,12-22-15,23-1 16,24 12 0</inkml:trace>
          <inkml:trace contextRef="#ctx0" brushRef="#br0" timeOffset="150552.7003">-7279 2681 0,'0'0'0,"0"0"16,0 0-16,-11 0 15,-13 0 1,-11 0-16,-1 0 16,-11 0-16,12-11 15,0-1 1,11 1-16,0-12 16,13-1-1,11-10-15,11-1 16,13 0-1,0 1-15,11 11 16,0 11-16,-11 24 16,11 11-1,0 34-15,-23 24 16,-12 0 0,0 12-16,-12-12 15,1-12 1,-1-23-16,0 0 15,12-22-15,0-13 16,0-11 0,0 0-16,0 0 15,12-35 1,11-22-16,13-36 16,-1-34-16,12 12 15,-11 22 1,-13 35-16,1 12 15,-12 23 1,-1 0-16,-11 11 16,0 12-1,0 0-15,-11 23 16,-13 24-16,0 22 16,13 0-1,-1-11-15,12 0 16,23 11-1,1-23-15,23 1 16,12-13-16,0-11 16,-59-23-1</inkml:trace>
          <inkml:trace contextRef="#ctx0" brushRef="#br0" timeOffset="151085.786">-6784 2751 0,'0'0'0,"0"0"16,0 0-16,0 0 15,0 0 1,0 0-16,12 0 16,11-12-1,13 1-15,-1-1 16,12 0-16,-11 12 16,-1 12-1,-11 0-15,-1 11 16,1 0-1,-13 0-15,1 12 16,-24 22-16,1-10 16,-13 10-1,1-10-15,-1-13 16,0 1 0,1-12-16,11-11 15,0-1-15,12 1 16,0-12-1,0 0-15,12 0 16,12 11 0,23 1-16,23-1 15,1-11 1,-12 0-16,-59 0 16</inkml:trace>
        </inkml:traceGroup>
      </inkml:traceGroup>
    </inkml:traceGroup>
    <inkml:traceGroup>
      <inkml:annotationXML>
        <emma:emma xmlns:emma="http://www.w3.org/2003/04/emma" version="1.0">
          <emma:interpretation id="{BA4DDEED-614D-4AF5-AFB2-495D2C08AF52}" emma:medium="tactile" emma:mode="ink">
            <msink:context xmlns:msink="http://schemas.microsoft.com/ink/2010/main" type="paragraph" rotatedBoundingBox="18899,14770 32163,14574 32180,15748 18917,15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D779C7-B8B3-4D9A-91E0-4B667FCA5F90}" emma:medium="tactile" emma:mode="ink">
              <msink:context xmlns:msink="http://schemas.microsoft.com/ink/2010/main" type="line" rotatedBoundingBox="18899,14770 32163,14574 32180,15748 18917,15945"/>
            </emma:interpretation>
          </emma:emma>
        </inkml:annotationXML>
        <inkml:traceGroup>
          <inkml:annotationXML>
            <emma:emma xmlns:emma="http://www.w3.org/2003/04/emma" version="1.0">
              <emma:interpretation id="{46CE69E9-F019-4A84-90E3-74800A1FCA0A}" emma:medium="tactile" emma:mode="ink">
                <msink:context xmlns:msink="http://schemas.microsoft.com/ink/2010/main" type="inkWord" rotatedBoundingBox="18899,14770 20927,14740 20939,15577 18912,156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1327.8081">-13640 4912 0,'0'0'16,"0"0"0,-23 0-16,-1 0 15,-11 0-15,0-12 16,11 1 0,-11-1-16,-1-11 15,1-12 1,11 1-16,1-13 15,11 1-15,12 0 16,12-12 0,23 0-16,24-11 15,0 23 1,12 11-16,11 12 16,12 12-1,48 22-15,-24 12 16,-12 0-1,-12 12-15,0 0 16,36 11-16,-24-11 16,0-12-1,-24 0-15,-11 0 16,-24-12 0,0 1-16,-23 0 15,-13-12-15,1-12 16,-12 12-1,0-12-15,-12-11 16,1-11 0,-25-13-16,-11-10 15,-12-13-15,12 13 16,0-1 0,12 23-16,11 12 15,12 0 1,1 11-16,11 12 15,0 0 1,0 0-16,23 12 16,24 11-16,24 23 15,11 0 1,13-11-16,11 0 16,0-1-1,-24-10-15,-35-1 16,0 0-16,-23-12 15,-1 12 1,-11 12-16,-12 11 16,-12 1-1,-23 10-15,-24 1 16,0 0 0,0-12-16,12-11 15,12-1-15,0-10 16,11-1-1,12-12-15,-11 1 16,-1-1 0,12-11-16,1 0 15,-13-11 1,0-12-16,1-12 16,-12-34-16,11-12 15,12 0 1,0-12-16,-11-22 15,-1-1 1,1 24-16,-1 34 16,12 23-16,1 12 15,11 23 1,0 0-16</inkml:trace>
        </inkml:traceGroup>
        <inkml:traceGroup>
          <inkml:annotationXML>
            <emma:emma xmlns:emma="http://www.w3.org/2003/04/emma" version="1.0">
              <emma:interpretation id="{FD71ED5C-F126-461F-A546-DC97F3CA3ADD}" emma:medium="tactile" emma:mode="ink">
                <msink:context xmlns:msink="http://schemas.microsoft.com/ink/2010/main" type="inkWord" rotatedBoundingBox="25099,14764 29875,14693 29891,15782 25115,15853"/>
              </emma:interpretation>
            </emma:emma>
          </inkml:annotationXML>
          <inkml:trace contextRef="#ctx0" brushRef="#br0" timeOffset="172997.6169">-3391 4461 0,'0'0'16,"0"0"-1,0 0-15,0 0 16,0 0 0,0 0-16,11-11 15,1 11-15,12-12 16,11 12-1,12 0-15,-11 12 16,-1-1 0,-11 1-16,-13-1 15,-11 1-15,0-1 16,0 1 0,-11-1-16,-1 1 15,0 0 1,0-1-16,12-11 15,0 0 1,0 0-16,0 0 16,0 0-16,12 0 15,12 12 1,11 11-16,0 11 16,12 24-1,-11 0-15,-13-12 16,1 0-16,-24-11 15,-12 0 1,-12-1-16,-34 1 16,10-12-1,-10-11-15,-13-12 16,0 0 0,0-12-16,13 1 15,22-12-15,36 23 16</inkml:trace>
          <inkml:trace contextRef="#ctx0" brushRef="#br0" timeOffset="172393.4229">-4063 4473 0,'0'0'0,"0"0"15,-12 0-15,1 0 16,-13 0-1,-11 0-15,11 0 16,1 0 0,11-12-16,0 1 15,0-1-15,12 0 16,0 1 0,24-12-16,-1 0 15,13 0 1,-1 11-16,0 12 15,-11 12 1,0 11-16,-1 11 16,-11 13-16,-12 45 15,0 0 1,0-11-16,0-23 16,-12-23-1,12-12-15,0-12 16,0-11-16,0 0 15,0 0 1,0-11-16,12-35 16,11-24-1,1-22-15,11-24 16,1 1-16,-13 11 16,1 34-1,-12 36-15,-1 11 16,-11 11-1,0 12-15,0 0 16,0 12 0,-11 22-16,-1 13 15,12-1-15,0 0 16,0 12 0,12-12-16,11 23 15,13-11 1,11-12-16,12-11 15,-59-35 1</inkml:trace>
          <inkml:trace contextRef="#ctx0" brushRef="#br0" timeOffset="171693.6324">-4722 4519 0,'0'0'0,"0"0"16,0 11-16,0 1 15,0 11 1,0 0-16,11 0 16,13 12-1,-1-12-15,1-11 16,11-1 0,-11-11-16,11-11 15,1-1-15,-13-11 16,1 0-1,-1-12-15,-11 12 16,-12 0 0,0 0-16,-12 0 15,-11 11 1,-13 1-16,-34-12 16,11 11-16,0 12 15,12 0 1,11 12-16,13-1 15,11 1 1,0-1-16,12 1 16,12 11-16,23 0 15,-35-23 1</inkml:trace>
          <inkml:trace contextRef="#ctx0" brushRef="#br0" timeOffset="171239.605">-5288 4172 0,'0'0'15,"0"12"-15,12 11 16,23 23-1,-11 0-15,11 24 16,-11 11 0,-1 23-16,13-12 15,-13-34-15,-11-12 16,0-11 0,0-12-16,23 0 15,-35-23 1</inkml:trace>
          <inkml:trace contextRef="#ctx0" brushRef="#br0" timeOffset="170904.5751">-5724 4369 0,'0'0'0,"0"0"16,0 0 0,0 11-16,12 12 15,0 12 1,11 34-16,1 24 16,0-1-16,-1-22 15,1-13 1,-1-10-16,1-1 15,-1-12 1,-23-34-16</inkml:trace>
          <inkml:trace contextRef="#ctx0" brushRef="#br0" timeOffset="170596.9759">-5971 4669 0,'0'0'16,"0"0"-16,0 0 16,0 0-16,0 0 15,24 0 1,11 0-16,0 0 15,12 0 1,12 0-16,0 0 16,0 0-16,12 0 15,-1 0 1,-23 0-16,1 0 16,-48 0-1</inkml:trace>
          <inkml:trace contextRef="#ctx0" brushRef="#br0" timeOffset="167599.337">-7608 4669 0,'0'0'0,"0"0"16,0 0 0,-12 0-16,0 0 15,0 0-15,-11 0 16,11 0-1,-12-11-15,13-1 16,-1 0 0,0-11-16,12 0 15,0 0-15,12-12 16,11 12 0,1 0-16,11 12 15,1-1 1,-1 12-16,0 23 15,-11 23-15,-12 47 16,-24 22 0,-12-11-16,-23 0 15,12-11 1,-1-1-16,1-22 16,12-24-1,11-23-15,0-11 16,12-12-16,0 0 15,0-12 1,0-23-16,12-11 16,11-35-1,24-23-15,12-23 16,12 12-16,-12 22 16,-12-11-1,0 12-15,-12 11 16,1 11-1,-13 24-15,-11 12 16,0 10 0,-12 24-16,0 0 15,0 0-15,-12 24 16,0 10 0,-11 1-16,-1 11 15,12 0 1,-11 24-16,11-1 15,0 12 1,24-12-16,0 1 16,11-13-16,1-10 15,11-13 1,13 1-16,10 0 16,-58-35-1</inkml:trace>
          <inkml:trace contextRef="#ctx0" brushRef="#br0" timeOffset="168111.5796">-6902 4692 0,'0'0'0,"0"0"16,0 0 0,0 0-16,0 0 15,0 0 1,12-11-16,0-1 16,11 1-16,13-1 15,-1 0 1,0 1-16,13 22 15,-1 13 1,-12 10-16,-11 24 16,-13 0-16,-11 0 15,-23 11 1,-1 0-16,-11 12 16,0 0-1,11-35-15,0-11 16,1-12-16,11-11 15,12-12 1,0 0-16,0 0 16,12 0-1,23-12-15,48 12 16,46-11-16,-11 11 16,-24 11-1,-94-11-15</inkml:trace>
        </inkml:traceGroup>
        <inkml:traceGroup>
          <inkml:annotationXML>
            <emma:emma xmlns:emma="http://www.w3.org/2003/04/emma" version="1.0">
              <emma:interpretation id="{1C48494E-4C28-4DB1-B055-B24878CF0CC6}" emma:medium="tactile" emma:mode="ink">
                <msink:context xmlns:msink="http://schemas.microsoft.com/ink/2010/main" type="inkWord" rotatedBoundingBox="30222,14685 32164,14656 32173,15238 30231,1526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4168.3938">-1825 4496 0,'0'0'16,"0"0"-16,0 0 16,12 0-1,12 0-15,11 0 16,12 0-16,12 0 15,12 0 1,-1 0-16,-70 0 16</inkml:trace>
          <inkml:trace contextRef="#ctx0" brushRef="#br0" timeOffset="173901.3909">-2567 4681 0,'0'0'15,"0"0"-15,12 0 16,23 0 0,13 0-16,10 0 15,13 11-15,0 1 16,-1-12-1,13-12-15,-83 12 16</inkml:trace>
          <inkml:trace contextRef="#ctx0" brushRef="#br0" timeOffset="173664.6957">-2626 4426 0,'0'0'0,"0"0"16,0 0 0,0 0-16,0 0 15,12 0 1,24 0-16,11 0 16,0 0-16,0 0 15,12 0 1,-12 0-16,0 0 15,-12 0 1,1-11-16,-36 11 16</inkml:trace>
          <inkml:trace contextRef="#ctx0" brushRef="#br0" timeOffset="174849.4829">-1165 4230 0,'0'0'15,"0"0"1,0 0-16,0 0 15,0-12 1,12 1-16,0-1 16,-1 1-16,13-12 15,11-1 1,1 13-16,11-1 16,0 1-1,0 11-15,-12 0 16,1 11-16,-13 1 15,1 23 1,-12-12-16,-12 11 16,-12 1-1,-12 0-15,1-12 16,-1 0 0,1-11-16,-1-1 15,0 1-15,13-12 16,-1 0-1,12 0-15,0 0 16,0 0 0,0 0-16,23 11 15,13 1-15,11 11 16,0 0 0,-12 0-16,-11 0 15,-1 0 1,-11-11-16,0 11 15,-12 0 1,-24 0-16,-11 0 16,-12 0-16,0 1 15,0-13 1,0-11-16,0 0 16,47 0-1</inkml:trace>
        </inkml:traceGroup>
      </inkml:traceGroup>
    </inkml:traceGroup>
    <inkml:traceGroup>
      <inkml:annotationXML>
        <emma:emma xmlns:emma="http://www.w3.org/2003/04/emma" version="1.0">
          <emma:interpretation id="{5E6B090E-CF34-4748-B5FC-D9B0C27BDCFD}" emma:medium="tactile" emma:mode="ink">
            <msink:context xmlns:msink="http://schemas.microsoft.com/ink/2010/main" type="paragraph" rotatedBoundingBox="27696,16410 33728,16453 33719,17755 27687,177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C66DB5D-FA15-42D7-8C50-88C6F03B4A33}" emma:medium="tactile" emma:mode="ink">
              <msink:context xmlns:msink="http://schemas.microsoft.com/ink/2010/main" type="line" rotatedBoundingBox="27696,16410 33728,16453 33719,17755 27687,17712"/>
            </emma:interpretation>
          </emma:emma>
        </inkml:annotationXML>
        <inkml:traceGroup>
          <inkml:annotationXML>
            <emma:emma xmlns:emma="http://www.w3.org/2003/04/emma" version="1.0">
              <emma:interpretation id="{32ACC188-BE5A-4E2A-A510-3934D4D224FA}" emma:medium="tactile" emma:mode="ink">
                <msink:context xmlns:msink="http://schemas.microsoft.com/ink/2010/main" type="inkWord" rotatedBoundingBox="27695,16514 31762,16543 31753,17741 27687,177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6875.4209">-1624 6414 0,'0'0'15,"0"0"-15,11 0 16,25 12 0,11-1-16,24-11 15,-1 12-15,13-12 16,-13 0 0,-11 0-16,-12 0 15,-11 0 1,-36 0-16</inkml:trace>
          <inkml:trace contextRef="#ctx0" brushRef="#br0" timeOffset="186519.3971">-2296 6669 0,'0'0'15,"0"0"1,0 0-16,0 0 15,12-12-15,0 0 16,11 1 0,13-1-16,11 1 15,12 11 1,0 0-16,-12 11 16,-24 1-1,-11-1-15,-12 1 16,-12 0-16,-11 11 15,-1-12 1,1 1-16,-1-1 16,0 1-1,13-12-15,11 0 16,0 0 0,11 11-16,1 13 15,24 22-15,-1 0 16,12 12-1,-23-12-15,-13 0 16,-11-11 0,-11 0-16,-25-1 15,1-11-15,-12 0 16,0-11 0,-12-12-16,-12-12 15,0-11 1,13 0-16,10-11 15,48 34 1</inkml:trace>
          <inkml:trace contextRef="#ctx0" brushRef="#br0" timeOffset="185956.9729">-3026 6460 0,'0'0'16,"-12"0"-1,0 0-15,-11-11 16,-1-1-16,12 1 15,1-1 1,11-11-16,0 0 16,23-12-1,13 1-15,11 11 16,0-1 0,-12 13-16,0 11 15,-11 23-15,0 23 16,-13 47-1,-22-1-15,-13-11 16,0 0 0,1-12-16,11-34 15,0-12-15,1-11 16,11-12 0,0 0-16,0 0 15,11-12 1,13-34-16,35-70 15,0-11 1,11 12-16,-11 22 16,-12 24-16,-11 11 15,-13 23 1,-11 12-16,-12 23 16,0 0-1,-12 12-15,-11 22 16,-24 47-16,-1 12 15,25-1 1,11-22-16,0-13 16,12 1-1,12-12-15,12-11 16,-24-35 0</inkml:trace>
          <inkml:trace contextRef="#ctx0" brushRef="#br0" timeOffset="185285.5698">-3156 6044 0,'0'0'16,"0"0"-16,0 0 15,-11 0-15,-13 0 16,-11 0-1,-13 0-15,-10 0 16,-1 0 0,0 0-16,12 12 15,11-12-15,13 0 16,-1 12 0,12-1-16,1 1 15,-1-1 1,0 12-16,-11 0 15,11 12 1,0 0-16,0-1 16,12-10-16,0-1 15,12-12 1,0 1-16,23-1 16,12 1-1,0-12-15,0 11 16,-11 1-16,-1 11 15,0 0 1,-11 0-16,-12 0 16,0 1-1,-1-1-15,-11 0 16,-11 0 0,-13 0-16,-35 12 15,-23-12-15,11 0 16,12-11-1,12-12-15,12 0 16,35 0 0</inkml:trace>
          <inkml:trace contextRef="#ctx0" brushRef="#br0" timeOffset="184031.9175">-5158 6068 0,'0'0'0,"0"0"0,0 0 16,0 11-16,12 12 15,-1 35 1,13 81-16,-12-24 16,-1-22-1,1-12-15,0-12 16,12-11-1,-13-24-15,1-10 16,-12-24-16</inkml:trace>
          <inkml:trace contextRef="#ctx0" brushRef="#br0" timeOffset="184466.3979">-4934 6172 0,'0'0'0,"0"0"16,11-12 0,36 0-16,24-11 15,12 0 1,-1-11-16,1-1 15,-1 0 1,-11 12-16,-24 12 16,0 11-16,-12 0 15,-11 23 1,-12 0-16,-12 35 16,-12 34-1,0 24-15,0-12 16,0-12-16,1-23 15,-1 1 1,12-12-16,0-12 16,0-12-1,0-10-15,0-13 16,12 12 0,-12-23-16</inkml:trace>
          <inkml:trace contextRef="#ctx0" brushRef="#br0" timeOffset="184663.5633">-4440 6599 0,'0'0'16,"0"0"-16,0 0 16,12-11-16,23-13 15,48-10 1,23-1-16,-12 12 15,0 0 1,-11 0-16,-83 23 16</inkml:trace>
        </inkml:traceGroup>
        <inkml:traceGroup>
          <inkml:annotationXML>
            <emma:emma xmlns:emma="http://www.w3.org/2003/04/emma" version="1.0">
              <emma:interpretation id="{2BD7925A-EAEA-4C42-831F-16532B56D354}" emma:medium="tactile" emma:mode="ink">
                <msink:context xmlns:msink="http://schemas.microsoft.com/ink/2010/main" type="inkWord" rotatedBoundingBox="31340,16436 33728,16453 33722,17366 31334,17349"/>
              </emma:interpretation>
              <emma:one-of disjunction-type="recognition" id="oneOf8">
                <emma:interpretation id="interp8" emma:lang="" emma:confidence="0">
                  <emma:literal>--69</emma:literal>
                </emma:interpretation>
                <emma:interpretation id="interp9" emma:lang="" emma:confidence="0">
                  <emma:literal>- .69</emma:literal>
                </emma:interpretation>
                <emma:interpretation id="interp10" emma:lang="" emma:confidence="0">
                  <emma:literal>- -69</emma:literal>
                </emma:interpretation>
                <emma:interpretation id="interp11" emma:lang="" emma:confidence="0">
                  <emma:literal>=69</emma:literal>
                </emma:interpretation>
                <emma:interpretation id="interp12" emma:lang="" emma:confidence="0">
                  <emma:literal>- -6</emma:literal>
                </emma:interpretation>
              </emma:one-of>
            </emma:emma>
          </inkml:annotationXML>
          <inkml:trace contextRef="#ctx0" brushRef="#br0" timeOffset="187139.7352">-1518 6692 0,'0'0'0,"0"0"16,0 0-16,23 0 16,24 0-1,12 11-15,12 1 16,0-12-16,-1 0 16,25 11-1,-13-11-15,0 0 16,-23 12-1,-59-12-15</inkml:trace>
          <inkml:trace contextRef="#ctx0" brushRef="#br0" timeOffset="187976.127">-611 6553 0,'0'0'16,"0"0"-16,0 0 15,11 0 1,13 0-16,11 0 16,24 0-1,24 0-15,11 11 16,-23-11 0,-24-11-16,-47 11 15</inkml:trace>
          <inkml:trace contextRef="#ctx0" brushRef="#br0" timeOffset="188469.8053">567 5894 0,'0'0'0,"0"0"16,0 0 0,-24 12-16,-35 11 15,-23 23 1,-12 0-16,23 12 16,-12 11-1,24 1-15,12-1 16,24-11-16,11 0 15,12-12 1,12-11-16,0-12 16,11 0-1,12 0-15,24-12 16,0-11-16,-12-11 16,-23-1-1,0-11-15,-24 0 16,-24-12-1,-11 1-15,-12-1 16,-1 12 0,1 11-16,0 1 15,12 11-15,11 0 16,24 0 0,0 0-16</inkml:trace>
          <inkml:trace contextRef="#ctx0" brushRef="#br0" timeOffset="188942.4613">755 6333 0,'0'0'0,"0"0"16,-12 0-16,-11 0 16,11 0-1,-12 0-15,1 0 16,11 0-16,0-11 16,1-1-1,11 1-15,0-1 16,0 1-1,11-13-15,1 1 16,12-11 0,-1 11-16,13-1 15,-1 13-15,0 11 16,-11 0 0,-1 11-16,1 36 15,-24 22 1,-24 35-16,-23-12 15,-12-11-15,0 0 16,-11-11 0,11-13-16,-12 1 15,71-58 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49.6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067E81-7402-4EDD-A4C4-18AE6AD0107F}" emma:medium="tactile" emma:mode="ink">
          <msink:context xmlns:msink="http://schemas.microsoft.com/ink/2010/main" type="writingRegion" rotatedBoundingBox="16982,10644 17482,16808 16519,16887 16019,10722"/>
        </emma:interpretation>
      </emma:emma>
    </inkml:annotationXML>
    <inkml:traceGroup>
      <inkml:annotationXML>
        <emma:emma xmlns:emma="http://www.w3.org/2003/04/emma" version="1.0">
          <emma:interpretation id="{60D2F58D-DC78-45BC-A883-2337925972BA}" emma:medium="tactile" emma:mode="ink">
            <msink:context xmlns:msink="http://schemas.microsoft.com/ink/2010/main" type="paragraph" rotatedBoundingBox="16982,10644 17482,16808 16519,16887 16019,10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FB3108-57A4-48BE-861F-9EF54F37EF47}" emma:medium="tactile" emma:mode="ink">
              <msink:context xmlns:msink="http://schemas.microsoft.com/ink/2010/main" type="line" rotatedBoundingBox="16982,10644 17482,16809 16519,16887 16019,10722"/>
            </emma:interpretation>
          </emma:emma>
        </inkml:annotationXML>
        <inkml:traceGroup>
          <inkml:annotationXML>
            <emma:emma xmlns:emma="http://www.w3.org/2003/04/emma" version="1.0">
              <emma:interpretation id="{D3E5F52B-3942-4DCA-90C6-BC78B112354E}" emma:medium="tactile" emma:mode="ink">
                <msink:context xmlns:msink="http://schemas.microsoft.com/ink/2010/main" type="inkWord" rotatedBoundingBox="16564,10678 16796,13535 16470,13562 16239,10704"/>
              </emma:interpretation>
            </emma:emma>
          </inkml:annotationXML>
          <inkml:trace contextRef="#ctx0" brushRef="#br0">-16067 8277 0,'0'0'16,"0"0"-16,0 0 16,0-11-1,0 11-15,0 0 16</inkml:trace>
          <inkml:trace contextRef="#ctx0" brushRef="#br0" timeOffset="174.1801">-16020 7861 0,'0'0'15,"0"0"-15,0 0 16,0 0 0,0 0-16,0 0 15</inkml:trace>
          <inkml:trace contextRef="#ctx0" brushRef="#br0" timeOffset="286.1849">-15973 7457 0,'0'0'16,"0"0"-16,0 0 15</inkml:trace>
          <inkml:trace contextRef="#ctx0" brushRef="#br0" timeOffset="435.7164">-16032 7110 0,'0'0'0,"0"0"16,0 0-1,0 0-15,0 0 16,0 0-1</inkml:trace>
          <inkml:trace contextRef="#ctx0" brushRef="#br0" timeOffset="591.0263">-16138 6729 0,'0'0'15,"0"0"-15,0 0 16,0 0 0</inkml:trace>
          <inkml:trace contextRef="#ctx0" brushRef="#br0" timeOffset="749.828">-16150 6301 0,'0'0'0,"0"0"16</inkml:trace>
          <inkml:trace contextRef="#ctx0" brushRef="#br0" timeOffset="928.6944">-16232 5954 0,'0'0'16,"0"0"0,0 0-16,0 0 15,0 0-15</inkml:trace>
          <inkml:trace contextRef="#ctx0" brushRef="#br0" timeOffset="1336.0375">-16303 5469 0,'0'0'15,"0"0"-15,0 0 16,0 0-1</inkml:trace>
          <inkml:trace contextRef="#ctx0" brushRef="#br0" timeOffset="6470.1987">-16209 5585 0,'0'0'16,"0"0"-16,0 0 15,0 0-15,0 0 16,0 0-1,-11 0-15,-1-12 16,0 0 0,0 1-16,12 11 15,0-12-15,0 12 16,0 0 0,0-11-16,0 11 15,0 0 1,0 0-16,0 0 15,0 0-15,0 0 16,0 0 0</inkml:trace>
          <inkml:trace contextRef="#ctx0" brushRef="#br0" timeOffset="6777.2076">-16315 5527 0,'0'0'0,"0"0"15,0 0-15,0 0 16,0 0 0,0 0-16</inkml:trace>
          <inkml:trace contextRef="#ctx0" brushRef="#br0" timeOffset="7532.8616">-16362 5492 0,'0'0'0,"0"0"16,0 0-16,0 0 15</inkml:trace>
          <inkml:trace contextRef="#ctx0" brushRef="#br0" timeOffset="6976.3867">-16279 5481 0,'0'0'16,"0"0"-16,0 0 15,0 0 1,0 0-16,0 0 16</inkml:trace>
          <inkml:trace contextRef="#ctx0" brushRef="#br0" timeOffset="7168.0405">-16421 5457 0,'0'0'0,"0"0"16,0 0 0,0 0-16,0 0 15,0 0 1</inkml:trace>
          <inkml:trace contextRef="#ctx0" brushRef="#br0" timeOffset="7364.8787">-16197 5411 0,'0'0'0,"0"0"15,0 0 1,0 0-16,0 0 16,0 0-16,0 0 15</inkml:trace>
          <inkml:trace contextRef="#ctx0" brushRef="#br0" timeOffset="10687.2552">-16444 5504 0,'0'0'0,"0"0"0,0 0 16,0 0-16,0 0 16,0 0-1,0 0-15,0 0 16,0 0-1</inkml:trace>
          <inkml:trace contextRef="#ctx0" brushRef="#br0" timeOffset="1153.0936">-16173 5735 0,'0'0'16,"0"0"-16,0 0 15,0 0 1,0 0-16</inkml:trace>
        </inkml:traceGroup>
        <inkml:traceGroup>
          <inkml:annotationXML>
            <emma:emma xmlns:emma="http://www.w3.org/2003/04/emma" version="1.0">
              <emma:interpretation id="{481D6570-3F62-4B01-9454-D69F19D251A6}" emma:medium="tactile" emma:mode="ink">
                <msink:context xmlns:msink="http://schemas.microsoft.com/ink/2010/main" type="inkWord" rotatedBoundingBox="16821,13958 16958,15649 16422,15692 16285,14002"/>
              </emma:interpretation>
            </emma:emma>
          </inkml:annotationXML>
          <inkml:trace contextRef="#ctx0" brushRef="#br0" timeOffset="-11985.7093">-16220 10022 0,'0'0'16,"0"0"-16,0 0 16,0 12-1,11 11-15,1 0 16,0 0-1,12 0-15,11 12 16,24 0 0,11-1-16,1 1 15,-12 0-15,-12 0 16,-47-35 0</inkml:trace>
          <inkml:trace contextRef="#ctx0" brushRef="#br0" timeOffset="-12278.6957">-15914 10103 0,'0'0'15,"0"-11"-15,0 11 16,0 0-1,0 0-15,0 0 16,0 0 0,0 0-16,-12 11 15,0 12-15,-11 1 16,-1 10 0,-11 12-16,11-11 15,1 0 1,11-12-16,-12 12 15,24-35 1</inkml:trace>
          <inkml:trace contextRef="#ctx0" brushRef="#br0" timeOffset="-10764.0131">-16303 9965 0,'0'0'0,"0"0"16,0 0-1,0 0-15,0 0 16,12 11-16,12 12 15,-1 0 1,12 1-16,1 10 16,11 1-1,0 0-15,24-1 16,-12-11 0,0 0-16,-12 1 15,-12-13-15,-11 1 16,-1-1-1,-11 1-15,0-12 16,-12 0 0,0 0-16,0 0 15</inkml:trace>
          <inkml:trace contextRef="#ctx0" brushRef="#br0" timeOffset="-11137.7771">-15938 9861 0,'0'0'15,"0"0"-15,0 0 16,0 0-16,0 0 16,0 0-1,0 0-15,0 0 16,0 0-16,0 23 15,-11 11 1,-13 24-16,0 0 16,-11 0-1,0 0-15,11-12 16,1-12 0,-1 1-16,1 0 15,11 0-15,0-12 16,0 0-1,0-12-15,12 1 16,0-1 0,0-11-16,0 0 15</inkml:trace>
          <inkml:trace contextRef="#ctx0" brushRef="#br0" timeOffset="-470.6857">-16114 9341 0,'0'0'0,"0"0"16,0 0-16,0 0 15,0 0 1,0 0-16,0 0 16,0 0-1</inkml:trace>
          <inkml:trace contextRef="#ctx0" brushRef="#br0" timeOffset="-670.1783">-16138 9710 0,'0'0'0,"0"0"15,0 0-15,0 0 16</inkml:trace>
          <inkml:trace contextRef="#ctx0" brushRef="#br0" timeOffset="-876.0619">-16138 9930 0,'0'0'0,"0"0"16,0 0-16,0 0 16,0 0-16,0 0 15,0 0 1</inkml:trace>
          <inkml:trace contextRef="#ctx0" brushRef="#br0" timeOffset="-301.0686">-16126 9109 0,'0'0'0,"0"0"16,0 0-16,0 0 16,0 0-1,0 0-15,0 0 16</inkml:trace>
          <inkml:trace contextRef="#ctx0" brushRef="#br0" timeOffset="-166.0154">-16103 8705 0,'0'0'0,"0"0"15,0 0-15,0 0 16</inkml:trace>
        </inkml:traceGroup>
        <inkml:traceGroup>
          <inkml:annotationXML>
            <emma:emma xmlns:emma="http://www.w3.org/2003/04/emma" version="1.0">
              <emma:interpretation id="{99F1496B-65DF-4166-9310-A1B3A1464A26}" emma:medium="tactile" emma:mode="ink">
                <msink:context xmlns:msink="http://schemas.microsoft.com/ink/2010/main" type="inkWord" rotatedBoundingBox="17426,16124 17482,16809 16560,16883 16505,16199"/>
              </emma:interpretation>
            </emma:emma>
          </inkml:annotationXML>
          <inkml:trace contextRef="#ctx0" brushRef="#br0" timeOffset="-8303.9648">-16091 11224 0,'0'0'0,"0"0"16,0 0-16,0 0 16,0 0-1,0 0-15,0 0 16,0 0-16,-12-11 15,-11-1 1,11-11-16,0-11 16,1 10-1,11-10-15,0-1 16,11 0 0,1 12-16,0 0 15,0 12-15,-1-1 16,-11 12-1,0 0-15,12 23 16,0 46 0,-12 24-16,-12-12 15,0 0 1,1-12-16,-1-11 16,0-23-16,12-12 15,0-12 1,0-11-16,0 0 15,0 0 1,0-11-16,12-12 16,11-35-16,1-35 15,11 1 1,1 11-16,-1 12 16,0 11-1,-11 23-15,0 0 16,-13 12-1,1 12-15,-12 11 16,0 0-16,0 0 16,-12 23-1,1 12-15,-1 11 16,0 12 0,12-1-16,12-10 15,11-1-15,13 0 16,11-11-1,-47-35-15</inkml:trace>
          <inkml:trace contextRef="#ctx0" brushRef="#br0" timeOffset="-7721.9825">-15549 11259 0,'0'0'0,"0"0"16,0 0-16,0 0 15,0 0 1,0 0-16,0 0 16,12-23-1,0 11-15,11-11 16,13 0 0,-1-11-16,0 10 15,1 13-15,-13-1 16,-11 12-1,0 12-15,-1-1 16,-11 24 0,-11 11-16,-13 1 15,1-1-15,-13 0 16,13-11 0,-13 11-16,25-23 15,-1 0 1,0-11-16,0-1 15,12-11 1,0 0-16,12 0 16,35 12-16,12-12 15,0 0 1,0 11-16,0 12 16,-59-23-1</inkml:trace>
        </inkml:traceGroup>
      </inkml:traceGroup>
    </inkml:traceGroup>
  </inkml:traceGroup>
</inkml:ink>
</file>

<file path=ppt/ink/ink84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3C71F35-9091-4BAF-B6DE-68A1A6EA1CC1}" emma:medium="tactile" emma:mode="ink">
          <msink:context xmlns:msink="http://schemas.microsoft.com/ink/2010/main" type="writingRegion" rotatedBoundingBox="19100,7400 21687,6352 21983,7082 19395,8130"/>
        </emma:interpretation>
      </emma:emma>
    </inkml:annotationXML>
    <inkml:traceGroup>
      <inkml:annotationXML>
        <emma:emma xmlns:emma="http://www.w3.org/2003/04/emma" version="1.0">
          <emma:interpretation id="{5E67D1D5-B8B6-4028-878C-BAA04C51F3DA}" emma:medium="tactile" emma:mode="ink">
            <msink:context xmlns:msink="http://schemas.microsoft.com/ink/2010/main" type="paragraph" rotatedBoundingBox="19100,7400 21687,6352 21983,7082 19395,8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02E55F-7DA1-462F-92F9-6799382513A4}" emma:medium="tactile" emma:mode="ink">
              <msink:context xmlns:msink="http://schemas.microsoft.com/ink/2010/main" type="line" rotatedBoundingBox="19100,7400 21687,6352 21983,7082 19395,8130"/>
            </emma:interpretation>
          </emma:emma>
        </inkml:annotationXML>
      </inkml:traceGroup>
    </inkml:traceGroup>
  </inkml:traceGroup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7:56.40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BA49FC-ED55-4365-9894-6FA68FF42FFE}" emma:medium="tactile" emma:mode="ink">
          <msink:context xmlns:msink="http://schemas.microsoft.com/ink/2010/main" type="writingRegion" rotatedBoundingBox="22151,-20 29907,-155 29938,1645 22183,1780"/>
        </emma:interpretation>
      </emma:emma>
    </inkml:annotationXML>
    <inkml:traceGroup>
      <inkml:annotationXML>
        <emma:emma xmlns:emma="http://www.w3.org/2003/04/emma" version="1.0">
          <emma:interpretation id="{D7E90EF2-EDC0-455F-B762-B1A78B14FCD7}" emma:medium="tactile" emma:mode="ink">
            <msink:context xmlns:msink="http://schemas.microsoft.com/ink/2010/main" type="paragraph" rotatedBoundingBox="22151,-20 29907,-155 29938,1645 22183,1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B0ACE-771D-437A-9FCD-D34D0FC9824D}" emma:medium="tactile" emma:mode="ink">
              <msink:context xmlns:msink="http://schemas.microsoft.com/ink/2010/main" type="line" rotatedBoundingBox="22151,-20 29907,-155 29938,1645 22183,1780"/>
            </emma:interpretation>
          </emma:emma>
        </inkml:annotationXML>
        <inkml:traceGroup>
          <inkml:annotationXML>
            <emma:emma xmlns:emma="http://www.w3.org/2003/04/emma" version="1.0">
              <emma:interpretation id="{312A7A36-5E1A-4B4C-889D-74092317B705}" emma:medium="tactile" emma:mode="ink">
                <msink:context xmlns:msink="http://schemas.microsoft.com/ink/2010/main" type="inkWord" rotatedBoundingBox="22159,429 23896,399 23911,1231 22174,1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9958 751 0,'0'0'16,"0"0"-16,0 0 15,-12 12-15,12-12 16,0 0 0,0 0-16,12 0 15,35-12 1,47 1-16,24-1 15,0 0 1,-12 1-16,47 11 16,0 0-1,-35 0-15,-24 0 16,24 11-16,0 1 16,-36-12-1,-35 0-15,-23 0 16,-24 0-1</inkml:trace>
          <inkml:trace contextRef="#ctx0" brushRef="#br0" timeOffset="414.1043">9993 1017 0,'0'0'0,"0"0"16,-12 0 0,1 0-16,-1 12 15,0-12 1,12 0-16,0 0 15,0 0 1,47 11-16,47-11 16,48-11-16,-1-1 15,24 12 1,12-23-16,-36 11 16,0 1-1,1-1-15,-13-11 16,-34 0-1,-25 0-15,-23 11 16,-11 12-16,-36 0 16</inkml:trace>
          <inkml:trace contextRef="#ctx0" brushRef="#br0" timeOffset="857.6327">10606 416 0,'0'0'0,"0"0"16,0 0 0,0 0-16,12 12 15,23 11 1,36 0-16,-1 11 15,13-10 1,-13-1-16,13-12 16,11 1-16,12 11 15,-12-12 1,1 13-16,-25-13 16,-11 1-1,-12-1-15,-11 1 16,-1-1-1,-23 1-15,-12-12 16,0 11-16,-12 24 16,-23 23-1,-36 34-15,-35 24 16,23-24 0,25-34-16,10 12 15,48-70 1</inkml:trace>
        </inkml:traceGroup>
        <inkml:traceGroup>
          <inkml:annotationXML>
            <emma:emma xmlns:emma="http://www.w3.org/2003/04/emma" version="1.0">
              <emma:interpretation id="{8B322DBA-F3BD-4522-94C4-5D9794B20228}" emma:medium="tactile" emma:mode="ink">
                <msink:context xmlns:msink="http://schemas.microsoft.com/ink/2010/main" type="inkWord" rotatedBoundingBox="23930,-51 29907,-155 29938,1645 23961,1749"/>
              </emma:interpretation>
              <emma:one-of disjunction-type="recognition" id="oneOf1">
                <emma:interpretation id="interp1" emma:lang="" emma:confidence="0.5">
                  <emma:literal>is</emma:literal>
                </emma:interpretation>
                <emma:interpretation id="interp2" emma:lang="" emma:confidence="0">
                  <emma:literal>us</emma:literal>
                </emma:interpretation>
                <emma:interpretation id="interp3" emma:lang="" emma:confidence="0">
                  <emma:literal>His</emma:literal>
                </emma:interpretation>
                <emma:interpretation id="interp4" emma:lang="" emma:confidence="0">
                  <emma:literal>was</emma:literal>
                </emma:interpretation>
                <emma:interpretation id="interp5" emma:lang="" emma:confidence="0">
                  <emma:literal>my</emma:literal>
                </emma:interpretation>
              </emma:one-of>
            </emma:emma>
          </inkml:annotationXML>
          <inkml:trace contextRef="#ctx0" brushRef="#br0" timeOffset="19631.1004">11784 716 0,'0'0'0,"0"0"16,0 0-1,0 0-15,0 0 16,0 0 0,0 0-16,0 0 15,0 0-15,0 0 16,0-11-1,0-12-15,0-12 16,0 0 0,11-11-16,13-12 15,23 1-15,24-13 16,-12 24 0,11 0-16,1 0 15,12-1 1,23 13-16,-24 22 15,-23 12-15,-12 12 16,-12 11 0,-11 0-16,-1 0 15,1 0 1,-12 0-16,0-11 16,-1-1-1,-11-11-15,0 0 16,0 0-16,0 0 15,0 0 1,12-11-16,0-12 16,12-23-1,11-1-15,24-11 16,11 12 0,13 12-16,23-1 15,-24 12-15,13 11 16,22 12-1,1 12-15,0 11 16,-36 0 0,-11 0-16,-24 0 15,-11 0-15,-13 0 16,-11-11 0,0 11-16,-12-11 15,0-1 1,0 1-16,0-12 15,0 0 1,0 0-16,0 0 16,0 0-16,11-12 15,37-22 1,22-13-16,48-22 16,12 11-1,-24 24-15,11 10 16,25 13-1,-13 22-15,-23 24 16,-23 0-16,-12 11 16,-1 0-1,-11-11-15,-24-12 16,1 0 0,-13-11-16,-11-1 15,0 1-15,-12-12 16,0 0-1,0 0-15,0 0 16,0 0 0,12-12-16,23-11 15,24-23 1,12 0-16,11-1 16,36 1-16,11 12 15,13 22 1,-24 12-16,11 12 15,13 11 1,-25 11-16,-22 1 16,-25 11-16,-23-11 15,-23 0 1,-1-12-16,-11 0 16,-12 0-1,0-11-15,-12-1 16,-11 1-1,-1-1-15,13-11 16,11 0-16,0 0 16,0 0-1,11-11-15,13-12 16,23-1 0,47 1-16,48 12 15,-25 22 1,-22 1-16,-1 23 15,0 11-15,0 12 16,-11 11 0,-12-11-16,-13 11 15,-22-23 1,-13-11-16,-11 0 16,-24 11-16,-35 12 15,-12-1 1,-11-10-16,-1-24 15,0 0 1,24-12-16,12-11 16,-1 0-1,25 0-15,11 0 16,0 0-16,0 0 16,0 0-1,23 12-15,1 11 16,11 35-1,-11 11-15,-12-23 16,-12 12 0,0-12-16,-24 12 15,-23 0-15,-47 0 16,-36-12 0,12-11-16,-23-12 15,-24-23 1,24 0-16,35-23 15,23 11-15,12-11 16,24 0 0,0 0-16,24 11 15,11 1 1,0 11-16,12 0 16,-12 0-16,1 11 15,-25 24 1,-11 11-16,-12 0 15,-12 12 1,1-12-16,-24-11 16,-12-23-1,-36-1-15,24-34 16,24-12-16,0 1 16,0-1-1,11-11-15,24 23 16,24 0-1,0 11-15,11 0 16,12 12-16,12 0 16,-11 0-1,-1 12-15,-24 23 16,1-1 0,-12 13-16,0-1 15,-24-12 1,-35 1-16,-12-12 15,12-11-15,24-24 16,-1-11 0,1 0-16,11-12 15,24 1 1,12-1-16,23 12 16,0 11-16,12 1 15,0 11 1,0 0-16,0 0 15,0 0 1,-12 11-16,-11 12 16,-24 24-1,-24-1-15,0-11 16,-11-1-16,-36-11 16,-47-11-1,24-12-15,47-12 16,-12-22-1,0-13-15,11 1 16,25 0 0,34 23-16,13 0 15,11 11-15,12 1 16,0-1 0,0 12-16,12 0 15,0 0 1,-1 0-16,1 12 15,-12-1-15,-12 12 16,1 0 0,-25 1-16,-11-1 15,-12-12 1,-11-11-16,-13-11 16,1-24-1,-1 0-15,24 1 16,24-1-16,11 0 15,13 12 1,11 12-16,0-1 16,11 1-1,1-1-15,0 0 16,0 12-16,0 0 16,-1 0-1,-11 0-15,0 0 16,0 0-1,-23 0-15,-24 0 16,-1 0-16,13-11 16,0-1-1,-1-22-15,1-36 16,12-11 0,11 1-16,12 10 15,23 12 1,13 1-16,-36 57 15</inkml:trace>
        </inkml:traceGroup>
        <inkml:traceGroup>
          <inkml:annotationXML>
            <emma:emma xmlns:emma="http://www.w3.org/2003/04/emma" version="1.0">
              <emma:interpretation id="{73F435E7-4775-49B0-ADB4-59A684A08092}" emma:medium="tactile" emma:mode="ink">
                <msink:context xmlns:msink="http://schemas.microsoft.com/ink/2010/main" type="inkWord" rotatedBoundingBox="24545,334 28967,257 28982,1141 24561,12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379.3987">13303 774 0,'0'0'15,"0"0"-15,12 0 16,12 0 0,11 0-16,24 0 15,12 0 1,-1-11-16,-11 11 16,-12 0-16,-11 0 15,-13 0 1,-11 0-16,-12 0 15</inkml:trace>
          <inkml:trace contextRef="#ctx0" brushRef="#br0" timeOffset="6675.4205">13350 867 0,'0'0'16,"0"0"-1,0 0-15,0 0 16,12 11 0,0 1-16,0-1 15,23 1-15,0-1 16,24 1-1,12-12-15,11 0 16,-11-12 0,12 12-16,-83 0 15</inkml:trace>
          <inkml:trace contextRef="#ctx0" brushRef="#br0" timeOffset="5681.9882">12396 636 0,'0'0'16,"0"0"-16,0 0 15,0 0-15,0 0 16,0 0 0,-12 0-16,1 0 15,-1-12 1,0 0-16,0 1 15,1-12-15,11 0 16,0-24 0,0 13-16,11-1 15,13 0 1,11 12-16,12 0 16,-11 12-16,-1 11 15,-11 23 1,-1 23-16,-11 46 15,-24-11 1,-23 23-16,-1-11 16,1-1-16,12-22 15,-1-24 1,12-11-16,0-12 16,1-12-1,11-11-15,0 0 16,0 0-1,0-23-15,11-23 16,25-12-16,11 0 16,0-11-1,12-24-15,0 1 16,-24 11 0,1 12-16,-13 23 15,1-1 1,-13 13-16,1 22 15,0 1-15,-12 11 16,0 0 0,0 11-16,-24 24 15,1 34 1,-1-11-16,1 0 16,11-12-1,12 0-15,0 0 16,12 1-16,0-1 15,11 12 1,1-12-16,-1-12 16,13 13-1,-36-47-15</inkml:trace>
          <inkml:trace contextRef="#ctx0" brushRef="#br0" timeOffset="6007.0103">13044 763 0,'0'0'0,"0"0"15,0 0-15,0 11 16,0 24 0,0 23-16,0-12 15,0 12 1,0 0-16,0-12 16,0-12-16,12 1 15,0-12 1,-1 12-16,-11-35 15</inkml:trace>
          <inkml:trace contextRef="#ctx0" brushRef="#br0" timeOffset="10296.9318">14469 601 0,'0'0'0,"0"0"0,0 0 16,0 0-1,0 0-15,0 0 16,0 0 0,-11 11-16,-25 1 15,-11 11-15,0 12 16,12-12-1,-1 12-15,13-1 16,11 1 0,0 0-16,12-1 15,12-11-15,12 0 16,-1 1 0,13-13-16,-1-11 15,12 0 1,0-11-16,0-13 15,0-10 1,-11-1-16,-1 0 16,-11-11-16,-13 12 15,1-1 1,-12 0-16,-12 12 16,-11 0-1,-1 0-15,1 11 16,-1 12-16,-11 0 15,-1 12 1,13-1-16,11 1 16,12-12-1</inkml:trace>
          <inkml:trace contextRef="#ctx0" brushRef="#br0" timeOffset="10507.1428">14634 924 0,'0'0'15,"0"0"1,0 0-16,0 0 15</inkml:trace>
          <inkml:trace contextRef="#ctx0" brushRef="#br0" timeOffset="13191.2008">14882 485 0,'0'0'0,"0"0"16,0 0-1,0 0-15,12 0 16,11-11-16,12-12 16,1 11-1,-1-11-15,12 11 16,0 1 0,-11-1-16,11 1 15,-12 11-15,-11 0 16,-13 0-1,1 11-15,0 1 16,0 11 0,-12 12-16,-12 11 15,0 0 1,0 0-16,1 1 16,-1-1-16,0 0 15,0 0 1,1 12-16,11-12 15,-12 12 1,0-12-16,12-11 16,0-12-1,0 0-15,0-23 16</inkml:trace>
          <inkml:trace contextRef="#ctx0" brushRef="#br0" timeOffset="13445.3375">14941 820 0,'0'0'0,"0"0"15,0 0 1,0 0-16,176-57 15,-176 57-15,24 0 16,35 0 0,11 0-16,1 0 15,-24 0-15,-47 0 16</inkml:trace>
          <inkml:trace contextRef="#ctx0" brushRef="#br0" timeOffset="14216.2341">16225 508 0,'0'0'16,"0"0"0,0 0-16,-12 0 15,-23 0-15,-1-11 16,-11-1-1,0 1-15,12 11 16,-1-12 0,13 12-16,11 0 15,0 0-15,0 0 16,1 12 0,-1 11-16,-12 0 15,1 0 1,-1 0-16,12 0 15,1 0-15,-1-11 16,0 0 0,0-1-16,12 1 15,0-1 1,0-11-16,0 0 16,0 0-1,0 0-15,0 12 16,12-1-1,12 1-15,23-1 16,0 1-16,0 0 16,-12-1-1,1 1-15,-1-1 16,-11 1 0,-1 11-16,-11 0 15,0 0-15,-12 0 16,-12 0-1,-12 12-15,-11 0 16,-24-1 0,0 1-16,0-12 15,12-11 1,12-12-16,-1 0 16,36 0-16</inkml:trace>
          <inkml:trace contextRef="#ctx0" brushRef="#br0" timeOffset="14778.9362">16719 428 0,'0'0'16,"0"0"-16,0 0 16,0 0-1,0 0-15,0 0 16,0 11 0,-11 12-16,-13 0 15,-23 12-15,-36 23 16,1 0-1,11-12-15,24 0 16,0 0 0,12 12-16,23-12 15,0 0-15,12 1 16,12-1 0,12-11-16,23-1 15,23-11 1,-11 1-16,0-13 15,-12-22 1,0-13-16,0-10 16,-11-1-16,-13 0 15,-11 12 1,-12 0-16,0 0 16,-12 0-1,-23 0-15,-12 11 16,0 1-16,0-1 15,0 12 1,47 0-16</inkml:trace>
          <inkml:trace contextRef="#ctx0" brushRef="#br0" timeOffset="16087.9319">16755 924 0,'0'0'0,"0"0"16,0 0 0,0 0-16,0 0 15,0 0 1,0 0-16,-12-11 16,0 11-1,0 0-15,-11 0 16,-13-12-16,-11 1 15,-12-1 1,-11 1-16,23 11 16,0 0-1,-1 0-15,13 0 16,0 0-16,35 0 16</inkml:trace>
        </inkml:traceGroup>
      </inkml:traceGroup>
    </inkml:traceGroup>
  </inkml:traceGroup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6:16.87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913A78-605F-4210-A09C-8F616AF5EB14}" emma:medium="tactile" emma:mode="ink">
          <msink:context xmlns:msink="http://schemas.microsoft.com/ink/2010/main" type="writingRegion" rotatedBoundingBox="28741,6253 21531,6285 21520,3811 28730,3779"/>
        </emma:interpretation>
      </emma:emma>
    </inkml:annotationXML>
    <inkml:traceGroup>
      <inkml:annotationXML>
        <emma:emma xmlns:emma="http://www.w3.org/2003/04/emma" version="1.0">
          <emma:interpretation id="{B26CE866-0EE4-48A9-BAAD-247AF02EEFC0}" emma:medium="tactile" emma:mode="ink">
            <msink:context xmlns:msink="http://schemas.microsoft.com/ink/2010/main" type="paragraph" rotatedBoundingBox="28741,6253 21531,6285 21520,3811 28730,3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A0E29-A9F5-49CB-914F-251F13C3514B}" emma:medium="tactile" emma:mode="ink">
              <msink:context xmlns:msink="http://schemas.microsoft.com/ink/2010/main" type="line" rotatedBoundingBox="28741,6253 21531,6285 21520,3811 28730,3779"/>
            </emma:interpretation>
          </emma:emma>
        </inkml:annotationXML>
        <inkml:traceGroup>
          <inkml:annotationXML>
            <emma:emma xmlns:emma="http://www.w3.org/2003/04/emma" version="1.0">
              <emma:interpretation id="{773B9A38-6AA6-46E5-B95B-10F824854C39}" emma:medium="tactile" emma:mode="ink">
                <msink:context xmlns:msink="http://schemas.microsoft.com/ink/2010/main" type="inkWord" rotatedBoundingBox="28737,5139 26070,5151 26064,3791 28730,37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16484 3791 0,'0'0'0,"12"-12"15,-1 12-15,-11 0 16,0 0-1,0 12-15,-47 34 16,-23 12 0,-13-1-16,-46 1 15,-25 0-15,48-35 16,12 0 0,-24-11-16,-11-1 15,-1-11 1,36-11-16,35-1 15,24 1 1,-1-12-16,25-1 16,-1-10-16,35-12 15,13-1 1,23 13-16,11-1 16,1 35-1,0 12-15,-12 22 16,-24 1-1,-12 0-15,-23-1 16,-11 1-16,-13 11 16,-23 12-1,-12-12-15,-12 0 16,-11-11 0,82-35-16</inkml:trace>
          <inkml:trace contextRef="#ctx0" brushRef="#br0" timeOffset="992.969">14858 4253 0,'0'0'15,"0"0"-15,0 0 16,0 0 0,0 12-16,0-1 15,0-11 1,0 0-16,0 0 16</inkml:trace>
          <inkml:trace contextRef="#ctx0" brushRef="#br0" timeOffset="610.5567">14811 5085 0,'0'0'15,"0"0"-15,0 0 16,0 0 0,0 0-16,12 0 15,11 0 1,13 0-16,-1 0 15,12 0-15,12 0 16,12 0 0,11 0-16,-11-11 15,-24 11 1,-47 0-16</inkml:trace>
          <inkml:trace contextRef="#ctx0" brushRef="#br0" timeOffset="1337.686">14575 4103 0,'0'0'15,"0"0"-15,0 0 16,0 0-16,12 0 16,0 11-1,0 12-15,0 12 16,-12 23 0,0 11-16,-12 12 15,0-12 1,-12-11-16,13-12 15,-1 1-15,0-13 16,0-11 0,1 12-16,11-35 15</inkml:trace>
          <inkml:trace contextRef="#ctx0" brushRef="#br0" timeOffset="1941.7304">14387 4461 0,'0'0'0,"0"0"16,0 0-1,-12 0-15,-23 0 16,-12 12 0,0-1-16,11 12 15,1-11 1,11 11-16,1 0 16,11 0-16,-11 0 15,11 12 1,-12 0-16,1 11 15,11-12 1,-12-10-16,1-13 16,-1 1-16,-11-12 15,11-12 1,1-11-16,11 0 16,0-12-1,24-11-15,23-23 16,12-1-1,36 1-15,23 11 16,-106 58-16</inkml:trace>
          <inkml:trace contextRef="#ctx0" brushRef="#br0" timeOffset="1526.8356">14352 4761 0,'0'0'15,"0"0"1,-12 0-16,-12 24 16,-23 10-16,0 1 15,-12 11 1,12-11-16,12-12 16,11-12-1,12-11-15,12 0 16</inkml:trace>
          <inkml:trace contextRef="#ctx0" brushRef="#br0" timeOffset="-2403.9816">15695 4657 0,'0'0'0,"0"0"15,0 0 1,0 0-16,0 0 16,0 0-16,0 0 15,11-11 1,1-12-16,0 0 16,0 0-1,-1-12-15,-11 0 16,12 12-1,0 0-15,0 11 16,0 1-16,-1-1 16,1 12-1,12 0-15,11 12 16,0-1 0,1 1-16,-13 0 15,1-1-15,-1 1 16,-11-1-1,0 1-15,0-1 16,-12-11 0,0 0-16,0 0 15,0 12 1,-12-1-16,-12 1 16,-23 0-16,-12-1 15,12-11 1,0 0-16,0 0 15,12 0 1,11 0-16,1 0 16,-1 0-1,12-11-15,0-1 16,1 0-16,-1 1 16,0-12-1,0-12-15,1 12 16,-1-12-1,12 1-15,0-13 16,0 13-16,0-1 16,0 12-1,0 23-15</inkml:trace>
          <inkml:trace contextRef="#ctx0" brushRef="#br0" timeOffset="-2149.9747">15777 4946 0,'0'0'16,"0"0"-16,0 0 15,0 0 1</inkml:trace>
          <inkml:trace contextRef="#ctx0" brushRef="#br0" timeOffset="-858.1094">15329 4380 0,'0'0'16,"0"0"-16,0 0 15,0 0 1,0 0-16,0 0 15,0 0 1,0 0-16,0 0 16,0 0-16,0 0 15,0 0 1,0 0-16,0 0 16,0 0-16,0 0 15,12 23 1,-12 0-16,0 12 15,0 0 1,0-1-16,-12-11 16,1 1-1,-13-13-15,0 1 16,1-1-16,-1-11 16,1 0-1,11 0-15,-12-11 16,13-1-1,-1 1-15,0-13 16,0 13 0,12-1-16,0 12 15,0 0-15,0 0 16,-11 12 0,-1-1-16,0 1 15,0 11 1,0-11-16,-11-1 15,-1 1-15,1-12 16,-1 0 0,12 0-16,1-12 15,-13-11 1,12 0-16,1 0 16,-1 0-16,12 11 15,0 12 1,0 0-16,0 0 15,0 0 1,-12 12-16,0 11 16,-11 12-1,-1-1-15,-11-11 16,11 0-16,-11 1 16,11-1-1,24-23-15</inkml:trace>
          <inkml:trace contextRef="#ctx0" brushRef="#br0" timeOffset="-601.3935">14846 5131 0,'0'0'16,"12"0"-16,12 0 15,-24 0 1</inkml:trace>
        </inkml:traceGroup>
        <inkml:traceGroup>
          <inkml:annotationXML>
            <emma:emma xmlns:emma="http://www.w3.org/2003/04/emma" version="1.0">
              <emma:interpretation id="{AE31566A-2386-4B58-BB3B-93A38102B198}" emma:medium="tactile" emma:mode="ink">
                <msink:context xmlns:msink="http://schemas.microsoft.com/ink/2010/main" type="inkWord" rotatedBoundingBox="25843,6266 21531,6285 21521,4115 25833,4096"/>
              </emma:interpretation>
            </emma:emma>
          </inkml:annotationXML>
          <inkml:trace contextRef="#ctx0" brushRef="#br0" timeOffset="2903.7518">13610 4137 0,'0'0'0,"0"0"16,0 0-16,0 0 15,0 0 1,-12 35-16,-24 23 16,-11 11-1,-12 12-15,-11-23 16,-24-12-16,-24 0 15,23-23 1,1-11-16,12 0 16,-12-12-1,11-12-15,24 0 16,0 1-16,24-1 16,11 1-1,1-1-15,11 12 16,12 0-1,-12 0-15,12 0 16,0 0-16,0 12 16,-12-1-1,-11 24-15,-24 23 16,-12 34 0,-12-11-16,12-12 15,0-11 1,59-58-16</inkml:trace>
          <inkml:trace contextRef="#ctx0" brushRef="#br0" timeOffset="3357.7387">12761 5235 0,'0'0'0,"12"0"16,12-11-16,35-1 16,11 1-1,1-12-15,-24-12 16,0-11-1,-23-1-15,-1 13 16,-23-13-16,-11 24 16,-1 0-1,-12 12-15,-11 11 16,0 11 0,-1 1-16,13-1 15,11 12 1,12 12-16,23 0 15,36 11-15,24-11 16,23-1 0,23-22-16,13 0 15,-48-1 1,-94-11-16</inkml:trace>
          <inkml:trace contextRef="#ctx0" brushRef="#br0" timeOffset="3980.6358">12326 4669 0,'0'0'15,"0"0"-15,0 0 16,0 0 0,-12 0-16,-24 12 15,1-1 1,-12-11-16,-12 0 16,12-11-16,12-1 15,-1 0 1,25 1-16,-1-1 15,12-11 1,12 0-16,-1 0 16,13 0-16,11 11 15,1 12 1,11 0-16,-12 0 16,-11 12-1,-13-1-15,-11 13 16,-11 10-16,-37 36 15,-58 34 1,-11-12-16,11-23 16,-12 1-1,0-1-15,118-69 16</inkml:trace>
          <inkml:trace contextRef="#ctx0" brushRef="#br0" timeOffset="-7511.4035">11407 6275 0,'0'0'15,"0"0"1,0 0-16,12 0 15,-1 0-15,1 0 16,0-11 0,0-1-16,-1-11 15,1 0 1,0-12-16,0-11 16,0 0-16,-12-12 15,0 0 1,0 1-16,-12 10 15,-24-34 1,1 12-16,-12-12 16,0-11-1,0 22-15,0 1 16,-1 0-16,13 11 16,-24-11-1,0-12-15,-11 0 16,-1 0-1,-11 12-15,11-1 16,12 24-16,0 0 16,0 0-1,-23-12-15,-13 0 16,1 0 0,24 12-16,-1 0 15,0 0 1,24 22-16,-12 1 15,0 0-15,-11 0 16,-1 0 0,0 0-16,12 11 15,12 1 1,12-1-16,0 1 16,-1 11-1,13 0-15,-13 0 16,1 0-16,11 0 15,1 0 1,-1 0-16,13 0 16,-1 0-16,0 0 15,0 0 1,12 0-16,0 0 16,0 0-1,0 0-15,24 0 16,23-12-1,24 0-15,23 1 16,0 11 0,-12 0-16,1 0 15,-12 0-15,11-12 16,12 12 0,-23 0-16,-12 0 15,-24 0 1,-11 0-16,-12 0 15,-12 0-15,0 0 16,0 0 0,-12 0-16,-12 0 15,-11 0 1,0 0-16,-13 0 16,1 0-1,-12 0-15,-11 0 16,-13-11-16,13 11 15,-1 0 1,12 0-16,12 0 16,0 0-1,11-12-15,1 12 16,0 0-16,11 0 16,1 0-1,11 0-15,12 0 16,0 0-1,0 12-15,0-1 16,0 12 0,0 12-16,0 11 15,0-11-15,-12 0 16,12-1 0,0 13-16,0-24 15,0 0 1,0-12-16,0 1 15,0-12-15,0 0 16,12 12 0,0-12-16,-1 0 15,13 0 1,11-12-16,12 0 16,36-11-1,-12 0-15,-1-11 16,1-1-16,-24 12 15,12-12 1,-24 12-16,1 0 16,-13 0-1,1 0-15,-12 11 16,-12 12-16</inkml:trace>
        </inkml:traceGroup>
      </inkml:traceGroup>
    </inkml:traceGroup>
  </inkml:traceGroup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7:39.29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2E37E4-5B05-4ED7-B103-2FC90D90A510}" emma:medium="tactile" emma:mode="ink">
          <msink:context xmlns:msink="http://schemas.microsoft.com/ink/2010/main" type="inkDrawing" rotatedBoundingBox="17172,1438 23849,2669 23702,3468 17025,2237" semanticType="callout" shapeName="Other">
            <msink:sourceLink direction="to" ref="{93F75C91-5C5B-4492-A4E2-C2636538AA7C}"/>
            <msink:sourceLink direction="from" ref="{B12A5827-10C1-4D24-8224-5DF122288675}"/>
          </msink:context>
        </emma:interpretation>
      </emma:emma>
    </inkml:annotationXML>
    <inkml:trace contextRef="#ctx0" brushRef="#br0">6626 1687 0,'0'0'15,"0"0"-15,0 0 16,0 0-1,0 0-15,0 0 16,0 0 0,0 0-16,0 0 15,0-12 1,0 1-16,0-1 16,0 12-16,0-11 15,0-1 1,0 12-16,0-11 15,-11-1 1,-1 1-16,-12-13 16,1-10-16,-13 11 15,1-12 1,0 0-16,-12-11 16,-1 11-1,1 1-15,-12-12 16,0 11-1,-11 0-15,-13 1 16,1 10-16,11 1 16,1 0-1,-13 0-15,-11 11 16,-24-11 0,12 12-16,24-1 15,-1 1-15,1 11 16,-36-12-1,-12 12-15,12-11 16,36 11 0,0 0-16,-24 0 15,-12 0 1,-24 0-16,36 0 16,0 11-16,-23-11 15,-24 0 1,35 12-16,24-12 15,-1 11 1,-34 1-16,-1-1 16,12 1-1,24-1-15,-12 1 16,-23-12-16,11 0 16,0 0-1,12 0-15,0 12 16,-24-12-1,1-12-15,23 12 16,12 0-16,-1-12 16,-22 1-1,-13-1-15,24-11 16,23 12 0,13-1-16,-24 1 15,-1-1-15,13 0 16,-1-11-1,13 12-15,23-1 16,-1 1 0,13-1-16,12-11 15,-13 0 1,1-23-16,11 23 16,1-12-16,-1-11 15,12 11 1,1 0-16,-1 1 15,-12-1 1,1 0-16,-1 1 16,1-1-16,-1 0 15,1 1 1,11-1-16,0 0 16,-12 1-1,13-13-15,-1 1 16,0 11-1,0 12-15,1 0 16,-1 0-16,0 12 16,0-13-1,12 13-15,0-1 16,0 1 0,0-1-16,0 12 15,0 0 1,-12-11-16,12 11 15,0 0-15,-11 0 16,-1 11 0,-12 24-16,1 23 15,-1-1 1,1-10-16,-1-1 16,0-11-16,13-12 15,-1 11 1,0-10-16,12-13 15,0-11 1,0 0-16,0 0 16,0 0-1,0 0-15,0 0 16,0-11-16,0-24 16,0-11-1,0-1-15,0 1 16,12 0-1,-12 11-15,0 1 16,12 10-16,-12 13 16,11-1-1,1 1-15,0 11 16,12 0 0,23 0-16,12 11 15,0 1 1,11 11-16,-23-11 15,0 11-15,1 0 16,-13 0 0,-12-12-16,1 13 15,0-13 1,-1 1-16,1-1 16,-13 1-1,1-1-15,0 1 16,0-1-16,-12-11 15,0 0 1,0 0-16,-12 12 16,-12 0-1,-23-1-15,-47 12 16,-12-11-16,24-1 16,11 1-1,12-12-15,12 0 16,12 0-1,35 0-15</inkml:trace>
  </inkml:traceGroup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7:46.5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172F5C-5F36-43CD-A11A-6BCB22B8BAB6}" emma:medium="tactile" emma:mode="ink">
          <msink:context xmlns:msink="http://schemas.microsoft.com/ink/2010/main" type="inkDrawing" rotatedBoundingBox="19435,863 23213,5775 19827,8380 16049,3468" semanticType="callout" shapeName="Other">
            <msink:sourceLink direction="to" ref="{53A5F3B6-A3A2-43DC-8738-92C9FF502E84}"/>
            <msink:sourceLink direction="from" ref="{43B17161-1A37-4AF3-A724-66232B5364EA}"/>
          </msink:context>
        </emma:interpretation>
      </emma:emma>
    </inkml:annotationXML>
    <inkml:trace contextRef="#ctx0" brushRef="#br0">6351 4762 0,'0'0'16,"0"0"-16,0 0 15,0 0-15,0 0 16,0 0-1,0 0-15,0 0 16,0 0 0,0 0-16,0 0 15,0 0-15,0 0 16,0 0 0,0 0-16,0 0 15,0 0 1,0 0-16,0 0 15,0 0 1,0 0-16,0 0 16,0 0-16,-12 0 15,0 0 1,1 0-16,-1 0 16,0 0-1,-12 0-15,1 0 16,-12 0-16,-1 0 15,-23 0 1,0 0-16,-11-12 16,-13 1-1,13-1-15,11 12 16,-12-11 0,0-1-16,-23 1 15,-24-13-15,24 13 16,12-1-1,-1 1-15,-11-1 16,-36 1 0,-11-13-16,35 1 15,12 12 1,-12-12-16,-36 0 16,25-1-16,10 13 15,13-1 1,-12-11-16,-12 0 15,-11 0 1,23 0-16,0-12 16,0 12-16,-12 0 15,-23 0 1,23 0-16,24 0 16,-48-12-1,1 12-15,23 0 16,24 0-1,-12 0-15,-35-1 16,11 1-16,24 12 16,12-12-1,-12 0-15,-24-12 16,1 0 0,22 1-16,13-1 15,0-11-15,-12-1 16,-12 1-1,-11-23-15,46 23 16,12 11 0,1 0-16,-1 1 15,0-13 1,-11 13-16,23-13 16,0 1-16,12-12 15,12 24 1,-1-1-16,13 0 15,-1 1 1,1-1-16,11 12 16,0 0-16,0 0 15,1 0 1,11-1-16,0 1 16,11-23-1,1-12-15,0-23 16,11 1-1,1 10-15,11 1 16,1 0-16,11-12 16,12-12-1,0-22-15,0 11 16,-12 23 0,12 0-16,11-12 15,13 12-15,-1-23 16,12 12-1,-23 11-15,0 12 16,-1 11 0,25 0-16,22-11 15,-22 11 1,-1-11-16,-12-12 16,24 0-16,-11 12 15,22-12 1,-22 23-16,-1 0 15,-23 0 1,-1 24-16,1-13 16,0 1-1,-1 0-15,-11 0 16,0 11-16,-12 0 16,0 1-1,-11 11-15,-13-1 16,1 13-1,-1-1-15,-11 1 16,0-1-16,0 1 16,-1-1-1,1 1-15,0-1 16,0 0 0,0 1-16,-1-1 15,-11 12 1,0 0-16,0 0 15,0 0-15,0 0 16,0 0 0,0 0-16,0 0 15,0 0 1,0 0-16,-23-11 16,-13-1-16,-22 12 15,-1 0 1,-12 0-16,0 0 15,12 0 1,12 0-16,12 0 16,11 0-1,13 0-15,-1 0 16,0 0-16,12 0 16,0 0-1,0 0-15,0 0 16,12-11-1,35-1-15,24 1 16,11-1-16,1 12 16,-1 0-1,0 0-15,1 0 16,-1-12 0,-23 12-16,-12 0 15,-11 0 1,-13 12-16,1 0 15,-12-1-15,-12 1 16,0-1 0,-12 12-16,0 12 15,-11 11 1,-1 0-16,-11 12 16,-1-12-16,13 1 15,-1-13 1,1-11-16,11 1 15,0-13 1,0 1-16,1-12 16,11 0-1,0 0-15,-12 0 16,0-12-16,-12-11 16,1-12-1,-1 1-15,1-1 16,-1 0-1,1-11-15,11 11 16,0 12 0,0-23-16,12 46 15</inkml:trace>
  </inkml:traceGroup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4:30.4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D3AF13-8FE0-4FE5-8FD0-BF91ECA9FC99}" emma:medium="tactile" emma:mode="ink">
          <msink:context xmlns:msink="http://schemas.microsoft.com/ink/2010/main" type="writingRegion" rotatedBoundingBox="1818,2244 21059,-450 21348,1617 2108,4311"/>
        </emma:interpretation>
      </emma:emma>
    </inkml:annotationXML>
    <inkml:traceGroup>
      <inkml:annotationXML>
        <emma:emma xmlns:emma="http://www.w3.org/2003/04/emma" version="1.0">
          <emma:interpretation id="{FA0704D6-8518-4C4D-A6A9-E1D8CAF9D3B5}" emma:medium="tactile" emma:mode="ink">
            <msink:context xmlns:msink="http://schemas.microsoft.com/ink/2010/main" type="paragraph" rotatedBoundingBox="1818,2244 21059,-450 21348,1617 2108,4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36437A-9282-4E00-8592-EC27B06A2337}" emma:medium="tactile" emma:mode="ink">
              <msink:context xmlns:msink="http://schemas.microsoft.com/ink/2010/main" type="line" rotatedBoundingBox="1818,2244 21059,-450 21348,1617 2108,4311"/>
            </emma:interpretation>
          </emma:emma>
        </inkml:annotationXML>
        <inkml:traceGroup>
          <inkml:annotationXML>
            <emma:emma xmlns:emma="http://www.w3.org/2003/04/emma" version="1.0">
              <emma:interpretation id="{5B297099-F13B-46B9-A942-7C983DB3018B}" emma:medium="tactile" emma:mode="ink">
                <msink:context xmlns:msink="http://schemas.microsoft.com/ink/2010/main" type="inkWord" rotatedBoundingBox="1835,2365 5683,1826 5876,3201 2028,37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-10118 2588 0,'0'0'0,"0"0"15,-11 12-15,-13-1 16,-11-11 0,-1 0-16,1 0 15,0-11-15,-1-13 16,13 1-1,11 0-15,12-11 16,0-1 0,12 12-16,11-12 15,1 12-15,11 0 16,-11 11 0,11 12-16,-11 0 15,11 24 1,-11 22-16,11 46 15,-23 1 1,-12-13-16,-12 13 16,0-1-16,-11-11 15,-1-11 1,12-24-16,1-23 16,11-12-1,0-11-15,0 0 16,0-11-1,11-24-15,13-23 16,11-22-16,12-36 16,1-11-1,-1 23-15,0 11 16,-12 24 0,-11 23-16,-13 11 15,1 12-15,-12 12 16,0 11-1,0 0-15,0 0 16,-12 23 0,-11 11-16,-1 24 15,13 0 1,11 11-16,0-11 16,11 0-16,13 0 15,23 11 1,0-11-16,0-1 15,0-10 1,-47-47-16</inkml:trace>
          <inkml:trace contextRef="#ctx0" brushRef="#br0" timeOffset="1">-9470 2773 0,'0'0'0,"0"0"16,0 23-1,12 12-15,12 34 16,-1 23 0,1 1-16,-12-12 15,-1-12-15,13 0 16,-24-69 0</inkml:trace>
          <inkml:trace contextRef="#ctx0" brushRef="#br0" timeOffset="2">-9328 2738 0,'0'0'15,"0"0"1,0 0-16,0 0 16,23 0-1,24 12-15,1-12 16,-1 0-16,12 0 15,-1 0 1,13-12-16,12 1 16,23-1-1,-24 12-15,-23 0 16,-12 0-16,-47 0 16</inkml:trace>
          <inkml:trace contextRef="#ctx0" brushRef="#br0" timeOffset="3">-8916 2519 0,'0'0'0,"0"0"16,0 0-1,0 0-15,0 23 16,12 11 0,-12 24-16,0 0 15,0 23 1,0 0-16,0 0 16,12-12-16,-1-23 15,1 0 1,-12-46-16</inkml:trace>
          <inkml:trace contextRef="#ctx0" brushRef="#br0" timeOffset="4">-8351 2334 0,'0'0'0,"0"0"15,0 0-15,0 0 16,24-12 0,23-11-16,24 12 15,-1-1-15,-11 12 16,0 0-1,-23 0-15,-13 12 16,-11-1 0,0 12-16,-12 12 15,-24 11 1,1 0-16,-13 1 16,13-13-16,-1 1 15,12-24 1,12 1-16,0 0 15,12-1 1,12 1-16,11 11 16,12 0-1,0 0-15,-11 0 16,-1 0-16,-11 0 16,-1 12-1,-11-12-15,-12 12 16,-12-1-1,0 1-15,-23-12 16,-12 0-16,0-11 16,-12-1-1,12-22-15,23-1 16,24 12 0</inkml:trace>
          <inkml:trace contextRef="#ctx0" brushRef="#br0" timeOffset="5">-7279 2680 0,'0'0'0,"0"0"16,0 0-16,-11 0 15,-13 0 1,-11 0-16,-1 0 16,-11 0-16,12-11 15,0-1 1,11 1-16,0-12 16,13 0-1,11-12-15,11 0 16,13 1-1,0-1-15,11 12 16,0 11-16,-11 24 16,11 11-1,0 35-15,-23 23 16,-12-1 0,0 13-16,-12-12 15,1-12 1,-1-23-16,0 1 15,12-24-15,0-12 16,0-11 0,0 0-16,0 0 15,12-34 1,11-24-16,13-35 16,-1-34-16,12 12 15,-11 22 1,-13 35-16,1 12 15,-12 23 1,-1 0-16,-11 12 16,0 11-1,0 0-15,-11 23 16,-13 23-16,0 23 16,13 0-1,-1-11-15,12 0 16,23 11-1,1-22-15,23-1 16,12-12-16,0-10 16,-59-24-1</inkml:trace>
          <inkml:trace contextRef="#ctx0" brushRef="#br0" timeOffset="10">-6784 2750 0,'0'0'0,"0"0"16,0 0-16,0 0 15,0 0 1,0 0-16,12 0 16,11-12-1,13 1-15,-1-1 16,12 1-16,-11 11 16,-1 11-1,-11 1-15,-1 11 16,1 0-1,-13 0-15,1 12 16,-24 22-16,1-10 16,-13 10-1,1-10-15,-1-13 16,0 1 0,1-12-16,11-11 15,0-1-15,12 1 16,0-12-1,0 0-15,12 0 16,12 11 0,23 1-16,23-1 15,1-11 1,-12 0-16,-59 0 16</inkml:trace>
        </inkml:traceGroup>
        <inkml:traceGroup>
          <inkml:annotationXML>
            <emma:emma xmlns:emma="http://www.w3.org/2003/04/emma" version="1.0">
              <emma:interpretation id="{AC168C05-E5F6-4D91-B8D9-2BC5B0626D93}" emma:medium="tactile" emma:mode="ink">
                <msink:context xmlns:msink="http://schemas.microsoft.com/ink/2010/main" type="inkWord" rotatedBoundingBox="6109,2343 9584,1856 9754,3072 6279,35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">-5123 2299 0,'0'0'0,"0"0"16,0 0 0,0 23-16,12 47 15,0 22 1,11 0-16,-11 1 16,0-12-1,0 0-15,-1-12 16,1-23-16,-12-46 15</inkml:trace>
          <inkml:trace contextRef="#ctx0" brushRef="#br0" timeOffset="7">-5311 2230 0,'0'0'0,"0"0"16,11 11-16,1 1 15,-12 11 1,0 12-16,-12-1 16,1 1-1,-1-12-15,0 0 16,0-11-16,12-1 15,0 1 1,12-1-16,0 1 16,23 11-1,24 0-15,0 0 16,12 0 0,-1-11-16,-11 0 15,-12-12-15,-47 0 16</inkml:trace>
          <inkml:trace contextRef="#ctx0" brushRef="#br0" timeOffset="8">-5865 2496 0,'0'0'16,"0"0"-1,12 11-15,0 24 16,-1 11-16,13 23 15,-1 12 1,1 0-16,0 0 16,-1-12-1,1-11-15,-24-58 16</inkml:trace>
          <inkml:trace contextRef="#ctx0" brushRef="#br0" timeOffset="9">-6054 2773 0,'0'0'0,"0"0"16,12 0 0,24 0-16,11 0 15,12 0-15,11 0 16,-11 0-1,-12 0-15,0 0 16,12-12 0,-12 12-16,-11-11 15,-36 11-15</inkml:trace>
          <inkml:trace contextRef="#ctx0" brushRef="#br0" timeOffset="11">-3026 2565 0,'0'0'0,"0"0"16,12 0-16,11 0 16,13 0-1,11-12-15,0 12 16,12 0 0,-12 0-16,0 0 15,0 0 1,0 0-16,-11 0 15,-36 0-15</inkml:trace>
          <inkml:trace contextRef="#ctx0" brushRef="#br0" timeOffset="12">-3061 2796 0,'0'0'0,"35"0"15,12 0 1,12 0-16,23 0 16,13 0-1,22 0-15,1 0 16,-118 0-1</inkml:trace>
          <inkml:trace contextRef="#ctx0" brushRef="#br0" timeOffset="13">-3921 2600 0,'0'0'16,"0"0"-16,0 0 16,23-12-1,13 0-15,11 12 16,12 0 0,-1 12-16,-10 0 15,-13 11 1,-12 0-16,-11 0 15,-12 0-15,-12 0 16,-11 0 0,-1 0-16,1 0 15,11-11 1,0 0-16,12-12 16,0 0-1,0 0-15,0 0 16,0 0-16,24 11 15,-1 1 1,13-1-16,-1 12 16,0 0-1,-11 12-15,-1 0 16,1 11-16,-12 0 16,-12 0-1,-24 1-15,-23-13 16,-24 1-1,1-12-15,11-11 16,0-12 0,0-12-16,12-11 15,12-12-15,11 1 16,24 34 0</inkml:trace>
          <inkml:trace contextRef="#ctx0" brushRef="#br0" timeOffset="14">-4557 2680 0,'0'0'0,"0"0"16,0 0-16,-12 12 16,0-12-1,-12 0-15,-11 0 16,11-12 0,1 1-16,-1-1 15,13-11 1,11-11-16,0-1 15,23-11-15,12-1 16,1 1 0,-1 23-16,1 0 15,-13 12 1,1 11-16,-1 23 16,1 57-16,-24 36 15,-12-12 1,0 12-16,0-24 15,1-11 1,-1-23-16,12-12 16,0-23-1,0-23-15,0 0 16,0 0-16,12-35 16,-1-11-1,13-23-15,23-70 16,12 0-1,0 24-15,-12 34 16,-12 23 0,-11 24-16,-12 11 15,-12 11-15,0 12 16,0 0 0,-12 12-16,-12 11 15,-11 23 1,11 12-16,1 11 15,11-11-15,24-12 16,11 0 0,13 0-16,11 1 15,0-24 1,0 0-16,-47-23 16</inkml:trace>
        </inkml:traceGroup>
        <inkml:traceGroup>
          <inkml:annotationXML>
            <emma:emma xmlns:emma="http://www.w3.org/2003/04/emma" version="1.0">
              <emma:interpretation id="{49B11CEE-2103-4B93-8812-7FBD4CD06127}" emma:medium="tactile" emma:mode="ink">
                <msink:context xmlns:msink="http://schemas.microsoft.com/ink/2010/main" type="inkWord" rotatedBoundingBox="10027,1094 13235,645 13525,2713 10317,31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">-2037 2230 0,'0'0'0,"0"0"15,0 0 1,0 0-16,0 0 15,0 0 1,12 0-16,23-12 16,13 1-16,-1-12 15,0 0 1,0 11-16,-12 12 16,1 0-1,-13 12-15,1 11 16,-1 23-1,-11 23-15,0 24 16,-12-1-16,-12-11 16,-23-23-1,-1-12-15,-11-11 16,-12-1 0,12-11-16,12-11 15,11-1-15,13 1 16,11-12-1,0 0-15,23 0 16,24 0 0,12 0-16,24 0 15,34 0 1,37 0-16,-154 0 16</inkml:trace>
          <inkml:trace contextRef="#ctx0" brushRef="#br0" timeOffset="163421.8443">-1209 2704 0,'0'0'0,"0"0"15,11-11 1,1-1-16,12-22 15,11-1-15,12-11 16,0-1 0,0-10-16,12-36 15,0-11 1,-12 12-16,-11-1 16,11 1-1,12-35-15,-12 23 16,0 23-16,-12 23 15,-11 12 1,-1 11-16,1 0 16,-12 12-1,0 12-15,-12 11 16,0 0-16</inkml:trace>
          <inkml:trace contextRef="#ctx0" brushRef="#br0" timeOffset="164160.7508">-1033 3039 0,'0'0'0,"0"0"16,0 0-1,0 0-15,12-11 16,12-12 0,-1 0-16,13-12 15,-1-34-15,0-24 16,1 1-1,-1 11-15,0-12 16,36-45 0,0 11-16,-1-1 15,-11 24 1,0 12-16,-12 0 16,0-1-16,-11 12 15,-13 12 1,1 11-16,-1 23 15,-11 1 1,0-1-16,0 12 16,0 11-16,-1 1 15,-11 11 1</inkml:trace>
          <inkml:trace contextRef="#ctx0" brushRef="#br0" timeOffset="165156.6135">-891 1722 0,'0'0'16,"0"0"-1,0 0-15,0 0 16,0 0-16,0 0 15,0 0 1,12-12-16,11-11 16,12-11-1,1-1-15,23-11 16,23-12 0,12 0-16,1 0 15,-25 12-15,-11 11 16,0 1-1,0-1-15,-12 24 16,-12-1 0,1 12-16,-13 0 15,-11 0-15,0 0 16,0 0 0,-1 12-16,-11-1 15,0 24 1,0-1-16,0 24 15,-11 23 1,-13 0-16,1-12 16,-1 1-16,0-13 15,13-22 1,-1 0-16,0 0 16,0-12-1,12-12-15,0 1 16,-11 11-16,11-12 15,-12 1 1,0 0-16,12-12 16,-24 0-1,-11 0-15,-12-12 16,-12 0 0,-12-11-16,1 0 15,-1-23-15,-11 0 16,-1-12-1,12 12-15,1 11 16,11 0 0,23 24-16,13-1 15,23 12-15</inkml:trace>
          <inkml:trace contextRef="#ctx0" brushRef="#br0" timeOffset="169035.9796">558 1156 0,'0'0'0,"0"0"16,0 0-16,-12 0 16,-12 11-1,1-11-15,-1 0 16,-11 0-1,11-11-15,1-12 16,-1-1 0,12-10-16,1-12 15,11-1-15,11 1 16,1 11 0,12 1-16,-1 11 15,13-1 1,-1 13-16,-11 11 15,-13 0-15,1 11 16,0 24 0,-12 34-16,-24 12 15,1-11 1,-13-1-16,13-11 16,-1-12-1,1 0-15,-1-11 16,12-12-16,12-11 15,0-12 1,0 0-16,0 0 16,12-12-1,12-23-15,11-34 16,12-23 0,12-24-16,12 24 15,-1 11-15,-11 11 16,-12 13-1,-23 22-15,-12 12 16,0 11 0,-12 12-16,0 0 15,0 0-15,-12 23 16,-12 12 0,1 11-16,-1 12 15,1 11 1,11-11-16,0 0 15,12 0 1,12-12-16,0-11 16,11-1-16,12 1 15,-35-35 1</inkml:trace>
          <inkml:trace contextRef="#ctx0" brushRef="#br0" timeOffset="169511.0509">1064 1017 0,'0'0'16,"0"12"-16,0 11 15,0 23 1,0 0-16,0 0 16,0 1-1,0-1-15,12 0 16,0 0-16,-1-11 15,1 0 1,0-1-16,-12-34 16</inkml:trace>
        </inkml:traceGroup>
        <inkml:traceGroup>
          <inkml:annotationXML>
            <emma:emma xmlns:emma="http://www.w3.org/2003/04/emma" version="1.0">
              <emma:interpretation id="{93F75C91-5C5B-4492-A4E2-C2636538AA7C}" emma:medium="tactile" emma:mode="ink">
                <msink:context xmlns:msink="http://schemas.microsoft.com/ink/2010/main" type="inkWord" rotatedBoundingBox="13724,724 18146,104 18295,1168 13873,1787">
                  <msink:destinationLink direction="to" ref="{042E37E4-5B05-4ED7-B103-2FC90D90A510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0077.9448">1524 890 0,'0'0'0,"0"0"16,0 0-16,23 0 15,12 0 1,13 0-16,10 0 16,-10 0-1,-1 0-15,0 0 16,-12 0 0,1 0-16,-13 0 15,-23 0-15</inkml:trace>
          <inkml:trace contextRef="#ctx0" brushRef="#br0" timeOffset="170393.2267">1571 1156 0,'0'0'0,"0"0"15,11 0 1,13 0-16,11 0 16,12 0-1,12 0-15,0 0 16,-12-12-1,1 12-15,-1-11 16,0-1-16,0 12 16,-47 0-1</inkml:trace>
          <inkml:trace contextRef="#ctx0" brushRef="#br0" timeOffset="171192.0498">2313 682 0,'0'0'0,"0"0"16,0 0-16,0 0 16,12-12-1,11 1-15,12-12 16,1-1-1,-1 13-15,1-1 16,11 1 0,-12 11-16,0 11 15,1 12-15,-13-11 16,1 11 0,-12 0-16,-12 12 15,-12 11 1,0 0-16,-23 12 15,-12-12-15,-1-11 16,-10 0 0,10-12-16,13 0 15,11-11 1,1-1-16,11-11 16,12 0-16,0 0 15,12 12 1,11-12-16,13 0 15,11 11 1,12-11-16,12 0 16,11 0-1,-11-11-15,-1 11 16,-11 0-16,-12 0 16,-47 0-1</inkml:trace>
          <inkml:trace contextRef="#ctx0" brushRef="#br0" timeOffset="171852.7683">3078 820 0,'0'0'0,"0"0"15,0 0-15,0 0 16,0 0-1,0 0-15,12 0 16,0 0 0,12 0-16,-1 0 15,13 0 1,11 0-16,-12 0 16,12 0-16,-12 0 15,1 0 1,-1 12-16,-35-12 15</inkml:trace>
          <inkml:trace contextRef="#ctx0" brushRef="#br0" timeOffset="172572.2688">3797 485 0,'0'0'16,"0"0"-16,0 0 16,0 0-1,0 0-15,0 0 16,0 0-1,0-11-15,12-1 16,0 1 0,23-1-16,12 1 15,0-1 1,0 12-16,0 12 16,-11 11-16,-13 0 15,1 11 1,-24-10-16,-12 10 15,-11 1 1,-25 0-16,1-12 16,47-23-16,-259 115 15,259-115 1,0 0-16,0 0 16,0 0-1,0 0-15,0 0 16,12 0-1,11 0-15,25 0 16,22 0-16,1 0 16,-12 12-1,-12-1-15,-12 1 16,-11-1 0,-1 1-16,-11 0 15,-12 11-15,-12 0 16,-23 11-1,-24 1-15,-11 0 16,-1-12 0,0 0-16,0-23 15,13 0 1,10 0-16,25-11 16,-1-1-16,24 12 15</inkml:trace>
          <inkml:trace contextRef="#ctx0" brushRef="#br0" timeOffset="173430.8439">4657 774 0,'0'0'15,"0"0"-15,-12 12 16,-11-1 0,-1 12-16,1-11 15,-1-12-15,0 0 16,1-12-1,11 1-15,0-1 16,12 1 0,0-1-16,0 1 15,12-24-15,23 0 16,1 1 0,11-1-16,-12 12 15,1 11 1,-13 12-16,1 0 15,-1 23 1,1 1-16,-12 10 16,-1 1-16,-11 11 15,-11 23 1,-1 1-16,-12-12 16,1-12-1,-1-11-15,1-12 16,11-12-1,0 1-15,12-12 16,0 0-16,0 0 16,12-23-1,11-12-15,13-23 16,-1 12 0,12-12-16,12-11 15,0-1-15,12 1 16,-36 23-1,-12 11-15,1 12 16,-24 23 0,0 0-16,0 0 15,0 0 1,-24 12-16,1 11 16,-1 11-16,1-10 15,-1 10 1,12-11-16,1 0 15,-1 1 1,12-1-16,12 0 16,23 11-16,24 1 15,23-12 1,-11-11-16,-71-12 16</inkml:trace>
          <inkml:trace contextRef="#ctx0" brushRef="#br0" timeOffset="173972.9839">5623 751 0,'0'0'15,"0"0"-15,0 0 16,0 0 0,0 0-16,23 0 15,13-11-15,-1-1 16,12 0 0,-11 12-16,-1 0 15,0 12 1,-11 0-16,-1 11 15,1 11 1,-12 1-16,0 11 16,-12 0-16,-12 1 15,-12-13 1,-23 13-16,-24-1 16,24-23-1,0 0-15,12-11 16,11-1-16,12-11 15,12 0 1,0 0-16,0 0 16,12 0-1,24 0-15,22 0 16,1 0 0,0 0-16,0 0 15,12 0-15,0 0 16,-71 0-1</inkml:trace>
        </inkml:traceGroup>
        <inkml:traceGroup>
          <inkml:annotationXML>
            <emma:emma xmlns:emma="http://www.w3.org/2003/04/emma" version="1.0">
              <emma:interpretation id="{34AA23A6-B169-4137-85A3-D76A508E1062}" emma:medium="tactile" emma:mode="ink">
                <msink:context xmlns:msink="http://schemas.microsoft.com/ink/2010/main" type="inkWord" rotatedBoundingBox="18676,429 21134,84 21284,1160 18827,15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4702.1542">6506 809 0,'0'0'0,"0"0"16,0 0 0,0 0-16,0 0 15,0 0 1,0 0-16,0 0 15,0 0-15,0 0 16,12 0 0,12 0-16,-1 0 15,24 0 1,1 0-16,-1 0 16,23 0-1,1 0-15,-12-12 16,0 12-16,-12-11 15,0 11 1,-12 0-16,1 0 16,-1 0-1,-11 0-15,-1 0 16,-11 0-16,0 0 16,-12 0-1,0 0-15</inkml:trace>
          <inkml:trace contextRef="#ctx0" brushRef="#br0" timeOffset="175334.0599">6930 647 0,'0'0'0,"0"0"16,0 0-16,0 0 16,0 0-1,0 0-15,0 0 16,0 0-1,0 0-15,0 0 16,0 0-16,0 0 16,0 0-1,0 0-15,0 0 16,0 0 0,0 0-16,0 0 15,0 0-15,0 0 16,0 0-1,0 0-15,0 0 16,0 0 0,0 0-16,0 0 15,0 0 1,0 0-16,0 0 16,0 0-16,0 0 15,0 0 1</inkml:trace>
          <inkml:trace contextRef="#ctx0" brushRef="#br0" timeOffset="178454.7495">7696 254 0,'0'0'0,"0"0"0,0 0 16,0 0 0,0 0-16,0 0 15,0 0 1,0 0-16,0 0 16,0 12-16,0 11 15,-23 12 1,-1-1-16,-11 12 15,-1-11 1,1 0-16,0-12 16,-1 12-16,13-12 15,11 0 1,0-12-16,12 1 16,12-1-1,12 1-15,11 0 16,0-1-1,12 1-15,0-1 16,1-11-16,10 0 16,-10 0-1,-1 0-15,-12 0 16,-11 0 0,-13 0-16,-11 0 15,0 0 1</inkml:trace>
          <inkml:trace contextRef="#ctx0" brushRef="#br0" timeOffset="178759.6533">7708 335 0,'0'0'0,"0"0"15,0 0 1,0 0-16,0 0 16,0 12-16,0 22 15,12 1 1,-12 34-16,0-22 16,0-1-1,0 0-15,0 0 16,0 0-1,0 1-15,0-1 16,0 0-16,0-46 16</inkml:trace>
          <inkml:trace contextRef="#ctx0" brushRef="#br0" timeOffset="179569.6787">8061 716 0,'0'0'16,"0"0"-16,0 0 16,-23 12-16,-13 0 15,1-1 1,0 1-16,-1-12 15,36 0 1,-200-35-16,200 35 16,0 0-16,0 0 15,0-12 1,12-11-16,23-23 16,1 0-1,11 11-15,12 1 16,-12 10-1,0 13-15,0 22 16,-12 13-16,-11 10 16,-1 1-1,-11 11-15,-12 0 16,-12 12 0,1-12-16,-1 12 15,0-12-15,0-11 16,1-12-1,-1-11-15,0-1 16,12-11 0,0 0-16,0 0 15,0-11 1,12-24-16,0 0 16,11-11-16,12-12 15,13-23 1,-1 12-16,-12 0 15,-11 11 1,-1 12-16,-11 23 16,0 0-1,-12 11-15,0 12 16,0 0-16,0 0 16,-12 23-1,0 23-15,0 1 16,12-1-1,0-12-15,0 1 16,12 0-16,0-1 16,11 13-1,13-13-15,-1-11 16,12 1 0,0-13-16,-47-11 15</inkml:trace>
          <inkml:trace contextRef="#ctx0" brushRef="#br0" timeOffset="180151.7098">8662 751 0,'0'0'0,"0"0"15,0 0 1,0 0-16,0 0 16,12-11-16,11-1 15,1 0 1,11 1-16,12-1 16,1 12-1,-13 0-15,0 12 16,-23-1-1,0 1-15,-12 11 16,-12 0-16,0 0 16,-11 0-1,11 1-15,-12-13 16,13 1 0,-1-1-16,12-11 15,0 0-15,0 0 16,0 0-1,0 0-15,12 0 16,11 12 0,24 11-16,0 0 15,-11 0 1,-13 0-16,-11 0 16,-12 1-16,-12 10 15,-11 1 1,-13 0-16,-23-1 15,-11-11 1,-13-11-16,13-12 16,11 0-16,59 0 15</inkml:trace>
          <inkml:trace contextRef="#ctx0" brushRef="#br0" timeOffset="181020.3163">7708 705 0,'0'0'0,"0"0"16,0 0-1,0 0-15,0 0 16,0 0 0,0 0-16,0 0 15,0 0 1,0 0-16,0 0 15,0 0 1,0 0-16,0 0 16,0 0-16,0 0 15,0 0 1,0 0-16,0 0 16,0 11-16,0 13 15,0 10 1,0 1-16,0 11 15,0 0 1,0 1-16,0-1 16,0-46-1</inkml:trace>
        </inkml:traceGroup>
      </inkml:traceGroup>
    </inkml:traceGroup>
  </inkml:traceGroup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44:30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43FD53-CD76-47B6-8225-7497BE3F41A7}" emma:medium="tactile" emma:mode="ink">
          <msink:context xmlns:msink="http://schemas.microsoft.com/ink/2010/main" type="writingRegion" rotatedBoundingBox="4345,3475 29507,1520 30025,8189 4864,10144"/>
        </emma:interpretation>
      </emma:emma>
    </inkml:annotationXML>
    <inkml:traceGroup>
      <inkml:annotationXML>
        <emma:emma xmlns:emma="http://www.w3.org/2003/04/emma" version="1.0">
          <emma:interpretation id="{F2425100-F273-4F83-9F0C-94706DB2FE1F}" emma:medium="tactile" emma:mode="ink">
            <msink:context xmlns:msink="http://schemas.microsoft.com/ink/2010/main" type="paragraph" rotatedBoundingBox="4345,3475 29507,1520 29688,3855 4527,5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E2109-4A73-4423-ACA3-75DDFD83526F}" emma:medium="tactile" emma:mode="ink">
              <msink:context xmlns:msink="http://schemas.microsoft.com/ink/2010/main" type="line" rotatedBoundingBox="4345,3475 29507,1520 29688,3855 4527,5810"/>
            </emma:interpretation>
          </emma:emma>
        </inkml:annotationXML>
        <inkml:traceGroup>
          <inkml:annotationXML>
            <emma:emma xmlns:emma="http://www.w3.org/2003/04/emma" version="1.0">
              <emma:interpretation id="{7EBA5FDD-13C4-49E9-A659-ABC5E8825A4D}" emma:medium="tactile" emma:mode="ink">
                <msink:context xmlns:msink="http://schemas.microsoft.com/ink/2010/main" type="inkWord" rotatedBoundingBox="4406,4261 9183,3890 9269,5008 4493,53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-7608 4668 0,'0'0'0,"0"0"16,0 0 0,-12 0-16,0 0 15,0 0-15,-11 0 16,11 0-1,-12-12-15,13 1 16,-1-1 0,0-11-16,12 0 15,0 0-15,12-12 16,11 12 0,1 0-16,11 11 15,1 1 1,-1 11-16,0 23 15,-11 23-15,-12 47 16,-24 22 0,-12-11-16,-23 0 15,12-11 1,-1-1-16,1-23 16,12-23-1,11-22-15,0-13 16,12-11-16,0 0 15,0-11 1,0-24-16,12-11 16,11-35-1,24-23-15,12-23 16,12 11-16,-12 24 16,-12-12-1,0 11-15,-12 12 16,1 12-1,-13 23-15,-11 11 16,0 12 0,-12 23-16,0 0 15,0 0-15,-12 23 16,0 12 0,-11 0-16,-1 11 15,12 0 1,-11 23-16,11 1 15,0 11 1,24-12-16,0 0 16,11-11-16,1-12 15,11-11 1,13 0-16,10-1 16,-58-34-1</inkml:trace>
          <inkml:trace contextRef="#ctx0" brushRef="#br0" timeOffset="1">-6902 4691 0,'0'0'0,"0"0"16,0 0 0,0 0-16,0 0 15,0 0 1,12-12-16,0 1 16,11-1-16,13 1 15,-1-1 1,0 1-16,13 22 15,-1 12 1,-12 12-16,-11 23 16,-13-1-16,-11 1 15,-23 12 1,-1-1-16,-11 12 16,0 0-1,11-35-15,0-12 16,1-10-16,11-13 15,12-11 1,0 0-16,0 0 16,12 0-1,23-11-15,48 11 16,46-12-16,-11 12 16,-24 12-1,-94-12-15</inkml:trace>
          <inkml:trace contextRef="#ctx0" brushRef="#br0" timeOffset="2">-5971 4668 0,'0'0'16,"0"0"-16,0 0 16,0 0-16,0 0 15,24 0 1,11 0-16,0 0 15,12 0 1,12 0-16,0 0 16,0 0-16,12 0 15,-1 0 1,-23 0-16,1 0 16,-48 0-1</inkml:trace>
          <inkml:trace contextRef="#ctx0" brushRef="#br0" timeOffset="3">-5724 4367 0,'0'0'0,"0"0"16,0 0 0,0 12-16,12 11 15,0 12 1,11 34-16,1 23 16,0 1-16,-1-24 15,1-11 1,-1-12-16,1 0 15,-1-11 1,-23-35-16</inkml:trace>
          <inkml:trace contextRef="#ctx0" brushRef="#br0" timeOffset="4">-4063 4471 0,'0'0'0,"0"0"15,-12 0-15,1 0 16,-13 0-1,-11 0-15,11 0 16,1 0 0,11-11-16,0-1 15,0 1-15,12-1 16,0 1 0,24-13-16,-1 1 15,13 0 1,-1 12-16,0 11 15,-11 11 1,0 12-16,-1 12 16,-11 11-16,-12 47 15,0-1 1,0-11-16,0-23 16,-12-24-1,12-10-15,0-13 16,0-11-16,0 0 15,0 0 1,0-11-16,12-36 16,11-22-1,1-23-15,11-24 16,1 0-16,-13 12 16,1 35-1,-12 35-15,-1 10 16,-11 13-1,0 11-15,0 0 16,0 11 0,-11 24-16,-1 11 15,12 0-15,0 1 16,0 10 0,12-10-16,11 22 15,13-11 1,11-12-16,12-11 15,-59-35 1</inkml:trace>
          <inkml:trace contextRef="#ctx0" brushRef="#br0" timeOffset="5">-4722 4518 0,'0'0'0,"0"0"16,0 11-16,0 1 15,0 11 1,0 0-16,11 0 16,13 12-1,-1-12-15,1-12 16,11 1 0,-11-12-16,11-12 15,1 1-15,-13-12 16,1 0-1,-1-12-15,-11 12 16,-12 0 0,0 0-16,-12-1 15,-11 13 1,-13-1-16,-34-11 16,11 12-16,0 11 15,12 0 1,11 11-16,13 1 15,11-1 1,0 1-16,12-1 16,12 13-16,23-1 15,-35-23 1</inkml:trace>
          <inkml:trace contextRef="#ctx0" brushRef="#br0" timeOffset="6">-5288 4171 0,'0'0'15,"0"12"-15,12 11 16,23 23-1,-11 0-15,11 23 16,-11 12 0,-1 23-16,13-11 15,-13-36-15,-11-10 16,0-13 0,0-11-16,23 1 15,-35-24 1</inkml:trace>
          <inkml:trace contextRef="#ctx0" brushRef="#br0" timeOffset="10">-3391 4460 0,'0'0'16,"0"0"-1,0 0-15,0 0 16,0 0 0,0 0-16,11-12 15,1 12-15,12-11 16,11 11-1,12 0-15,-11 11 16,-1 1 0,-11-1-16,-13 1 15,-11-1-15,0 1 16,0 0 0,-11-1-16,-1 1 15,0-1 1,0 1-16,12-12 15,0 0 1,0 0-16,0 0 16,0 0-16,12 0 15,12 11 1,11 12-16,0 12 16,12 23-1,-11 0-15,-13-12 16,1 0-16,-24-11 15,-12-1 1,-12 1-16,-34 0 16,10-12-1,-10-12-15,-13-11 16,0 0 0,0-11-16,13-1 15,22-11-15,36 23 16</inkml:trace>
        </inkml:traceGroup>
        <inkml:traceGroup>
          <inkml:annotationXML>
            <emma:emma xmlns:emma="http://www.w3.org/2003/04/emma" version="1.0">
              <emma:interpretation id="{0939D874-116F-46C7-B385-F383EE08485A}" emma:medium="tactile" emma:mode="ink">
                <msink:context xmlns:msink="http://schemas.microsoft.com/ink/2010/main" type="inkWord" rotatedBoundingBox="9583,4235 11506,4085 11550,4652 9627,48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">-1825 4494 0,'0'0'16,"0"0"-16,0 0 16,12 0-1,12 0-15,11 0 16,12 0-16,12 0 15,12 0 1,-1 0-16,-70 0 16</inkml:trace>
          <inkml:trace contextRef="#ctx0" brushRef="#br0" timeOffset="8">-2567 4679 0,'0'0'15,"0"0"-15,12 0 16,23 0 0,13 0-16,10 0 15,13 12-15,0-1 16,-1-11-1,13-11-15,-83 11 16</inkml:trace>
          <inkml:trace contextRef="#ctx0" brushRef="#br0" timeOffset="9">-2626 4425 0,'0'0'0,"0"0"16,0 0 0,0 0-16,0 0 15,12 0 1,24 0-16,11 0 16,0 0-16,0 0 15,12 0 1,-12 0-16,0 0 15,-12 0 1,1-11-16,-36 11 16</inkml:trace>
          <inkml:trace contextRef="#ctx0" brushRef="#br0" timeOffset="11">-1165 4229 0,'0'0'15,"0"0"1,0 0-16,0 0 15,0-12 1,12 1-16,0-1 16,-1 1-16,13-13 15,11 1 1,1 12-16,11-1 16,0 1-1,0 11-15,-12 0 16,1 11-16,-13 1 15,1 22 1,-12-10-16,-12 10 16,-12 1-1,-12-1-15,1-10 16,-1-1 0,1-12-16,-1 1 15,0-1-15,13-11 16,-1 0-1,12 0-15,0 0 16,0 0 0,0 0-16,23 12 15,13-1-15,11 13 16,0-1 0,-12 0-16,-11 0 15,-1 0 1,-11-11-16,0 11 15,-12 0 1,-24 0-16,-11 0 16,-12 0-16,0 0 15,0-11 1,0-12-16,0 0 16,47 0-1</inkml:trace>
        </inkml:traceGroup>
        <inkml:traceGroup>
          <inkml:annotationXML>
            <emma:emma xmlns:emma="http://www.w3.org/2003/04/emma" version="1.0">
              <emma:interpretation id="{954E44FF-4ECE-44B2-B36B-5065730DCDB5}" emma:medium="tactile" emma:mode="ink">
                <msink:context xmlns:msink="http://schemas.microsoft.com/ink/2010/main" type="inkWord" rotatedBoundingBox="12780,4018 13893,3931 13945,4610 12832,46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392.5674">569 4184 0,'0'0'0,"0"0"0,0 0 16,12 0-1,12 0-15,11 0 16,12-12 0,12 12-16,12 0 15,23-12-15,24 1 16,0 11-1,-36-12-15,-35 1 16,0 11 0,-11 0-16,-1 0 15,-35 0 1</inkml:trace>
          <inkml:trace contextRef="#ctx0" brushRef="#br0" timeOffset="82738.8541">734 4426 0,'0'0'15,"0"0"-15,24 12 16,-1-1-16,13 1 16,-1-12-1,24 0-15,12 0 16,23 0 0,0-12-16,-11-11 15,-13 12-15,1-12 16,0 0-1,-12-1-15,-24 13 16,-35 11 0</inkml:trace>
          <inkml:trace contextRef="#ctx0" brushRef="#br0" timeOffset="83170.6867">1088 3976 0,'0'0'0,"0"0"16,23 11-1,24 12-15,12 0 16,-12-11-1,12 11-15,-12-11 16,12-1-16,0 1 16,0-1-1,0 1-15,-24-1 16,-11 1 0,-12-1-16,-1 1 15,-11 11-15,-11 12 16,-25 23-1,1 11-15,0-11 16,-1 0 0,1-12-16,0-12 15,-1 1-15,25-12 16,-1 0 0,12-23-16</inkml:trace>
        </inkml:traceGroup>
        <inkml:traceGroup>
          <inkml:annotationXML>
            <emma:emma xmlns:emma="http://www.w3.org/2003/04/emma" version="1.0">
              <emma:interpretation id="{53A5F3B6-A3A2-43DC-8738-92C9FF502E84}" emma:medium="tactile" emma:mode="ink">
                <msink:context xmlns:msink="http://schemas.microsoft.com/ink/2010/main" type="inkWord" rotatedBoundingBox="14551,3721 17670,3479 17742,4394 14622,4637">
                  <msink:destinationLink direction="to" ref="{86172F5C-5F36-43CD-A11A-6BCB22B8BAB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472.0386">2548 4045 0,'0'0'15,"0"0"-15,-11 0 16,-1 0 0,-12 0-16,-11 0 15,0 0 1,11 0-16,0-12 15,1-11-15,11 0 16,12-12 0,0-11-16,12 0 15,23-12 1,-11 24-16,11 10 16,-11 13-16,-1 11 15,1 11 1,-1 59-16,-11-1 15,-24 47 1,-11 22-16,-1-22 16,13-47-1,-1-22-15,12-13 16,0-11-16,0-11 16,0-12-1,0 0-15,0-12 16,12-34-1,11-12-15,1-11 16,11-12-16,0-35 16,1 12-1,-1 12-15,0 23 16,-11 22 0,-12 13-16,-1 11 15,-11 23 1,0 0-16,0 0 15,-11 11-15,-1 24 16,0 11 0,0 0-16,1 1 15,11-1 1,0 0-16,11 0 16,13 0-1,11 1-15,1-13 16,11 1-16,12 0 15,-59-35 1</inkml:trace>
          <inkml:trace contextRef="#ctx0" brushRef="#br0" timeOffset="84943.8204">3137 4068 0,'0'0'0,"0"0"16,0 0 0,118-58-16,-118 58 15,12 0-15,23-11 16,12 11-1,12 11-15,-12 1 16,-11 11 0,-13 0-16,-11 12 15,-12 22 1,-12 1-16,-11 0 16,-13 0-1,-11 0-15,0-12 16,12-11-16,0-12 15,11-12 1,12 1-16,0-12 16,12 0-16,0 0 15,0 0 1,24 11-16,23-11 16,36 12-1,-13-1-15,-70-11 16</inkml:trace>
          <inkml:trace contextRef="#ctx0" brushRef="#br0" timeOffset="85584.9656">3844 3999 0,'0'0'0,"0"0"16,24 0-1,11 0-15,24 11 16,0-11 0,0 0-16,0 0 15,-12 0-15,0 0 16,0 0 0,0 0-16,-12 0 15,-11 0 1,0 0-16,-24 0 15</inkml:trace>
          <inkml:trace contextRef="#ctx0" brushRef="#br0" timeOffset="85845.985">4198 4160 0,'0'0'0,"0"0"16,0 0-16,11 0 16,1 0-1,12 0-15,11 0 16,24 0-16,12 0 16,-1 0-1,-11 0-15,-12 0 16,0 0-1,-47 0-15</inkml:trace>
          <inkml:trace contextRef="#ctx0" brushRef="#br0" timeOffset="87197.8777">5057 3964 0,'0'0'0,"0"0"16,24 0-16,23 0 16,12 0-1,-12 0-15,0 0 16,12-12 0,-12 12-16,0-11 15,1-1 1,-48 12-16</inkml:trace>
        </inkml:traceGroup>
        <inkml:traceGroup>
          <inkml:annotationXML>
            <emma:emma xmlns:emma="http://www.w3.org/2003/04/emma" version="1.0">
              <emma:interpretation id="{287BB44D-185F-4B37-B7D0-644C368D73BA}" emma:medium="tactile" emma:mode="ink">
                <msink:context xmlns:msink="http://schemas.microsoft.com/ink/2010/main" type="inkWord" rotatedBoundingBox="18039,3333 22102,3018 22180,4025 18117,434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937.8184">5870 3571 0,'0'0'16,"0"0"-16,0 0 16,0 0-1,0 0-15,0 0 16,0 0-1,0 0-15,12-11 16,0-1-16,11 0 16,25 1-1,-1-1-15,12 12 16,11 0 0,-23 12-16,-11-1 15,-13 1 1,-11 0-16,-12-1 15,0 1-15,-12-1 16,0 1 0,-11-1-16,-1 1 15,13-12-15,-1 0 16,12 0 0,0 0-16,0 0 15,0 0 1,12 11-16,-1 1 15,25 11 1,-1 0-16,12 12 16,-12 0-16,-11-1 15,0 1 1,-1 0-16,-11-12 16,-12 0-1,-12 0-15,-23 0 16,-12 0-1,-24 0-15,12-11 16,-12-1-16,1 1 16,-1-12-1,24 0-15,12 0 16,11 0 0,12-12-16,12 12 15,0 0-15</inkml:trace>
          <inkml:trace contextRef="#ctx0" brushRef="#br0" timeOffset="88489.9283">6683 3918 0,'0'0'15,"0"0"-15,0 0 16,0 0-1,0 0-15,0 0 16,0 0 0,0 0-16,0 0 15,12 0-15,23-12 16,12 1 0,12-1-16,0 1 15,0 11 1,-12-12-16,0 0 15,-11 1 1,-1-1-16,-35 12 16</inkml:trace>
          <inkml:trace contextRef="#ctx0" brushRef="#br0" timeOffset="88882.6489">7201 3363 0,'0'0'15,"0"0"-15,0 0 16,0 0 0,12 12-16,0-1 15,0 12-15,11 0 16,13 24 0,-1-1-16,12 12 15,0 11 1,0-11-16,-11 0 15,-13-24 1,1 1-16,-1-12 16,-11-11-16,-12-12 15</inkml:trace>
          <inkml:trace contextRef="#ctx0" brushRef="#br0" timeOffset="89366.7481">7755 3617 0,'0'0'0,"0"0"16,0 0-16,0 0 16,0 0-1,0 23-15,0 1 16,12 10-1,0 1-15,11-12 16,12 0 0,1 0-16,11-11 15,0-1-15,-12-11 16,1-11 0,-1-1-16,0-11 15,-11-12 1,0 12-16,-13 0 15,1 0-15,-12 0 16,-12 0 0,1 11-16,-25-11 15,-11 12 1,-12-1-16,0 1 16,12-1-1,12 12-15,11 0 16,1 0-16,11 0 15,0 0 1,12 12-16,0-12 16</inkml:trace>
          <inkml:trace contextRef="#ctx0" brushRef="#br0" timeOffset="90422.8491">8580 3444 0,'0'0'16,"0"0"-1,-12 12-15,0-1 16,-12 1-16,1-1 16,-1-11-1,1 0-15,-1 0 16,12-11-1,1-1-15,-1-11 16,12-12-16,12 1 16,-1-13-1,25 1-15,11 11 16,0 12 0,0 12-16,0 11 15,-11 11 1,-1 12-16,-11 35 15,-13 23-15,-34 35 16,-24 34 0,11-58-16,13-22 15,-1-12 1,12-24-16,-11 1 16,11-12-1,0-11-15,12-12 16,0 0-16,0 0 15,12-47 1,23-34-16,24-11 16,-12 0-1,1-12-15,10-12 16,-10 35-16,-13 12 16,0-1-1,-11 24-15,-1 11 16,-11 12-1,0 0-15,-12 12 16,0 11-16,0 0 16,0 0-1,0 0-15,-12 23 16,-11 23 0,-1 12-16,0 11 15,13-23 1,-1 1-16,12-1 15,12 0-15,-1-11 16,13-1 0,23 13-16,24-13 15,-12-11 1,11-11-16,-11 0 16,-59-12-1</inkml:trace>
          <inkml:trace contextRef="#ctx0" brushRef="#br0" timeOffset="91171.9357">9416 3502 0,'0'0'15,"0"0"-15,0 0 16,12-12-1,11 1-15,13-1 16,11 1 0,12 11-16,0 0 15,-1 0 1,-10 11-16,-13 1 16,-12-1-16,1 12 15,-12 0 1,-12 12-16,0 0 15,-12-12 1,-12 0-16,1 0 16,-1-11-1,1-1-15,-1-11 16,12 0-16,12 0 16,0 0-1,0 0-15,0 0 16,12 0-1,12 0-15,11 12 16,0 11-16,1 0 16,-1 12-1,-11-1-15,-1 1 16,-11-12 0,-12 0-16,-12 0 15,-11 0-15,-24 12 16,-48 0-1,13-12-15,11-23 16,1 0 0,11 0-16,12-12 15,11-11 1,24 0-16,12 0 16,0 23-16</inkml:trace>
        </inkml:traceGroup>
        <inkml:traceGroup>
          <inkml:annotationXML>
            <emma:emma xmlns:emma="http://www.w3.org/2003/04/emma" version="1.0">
              <emma:interpretation id="{B12A5827-10C1-4D24-8224-5DF122288675}" emma:medium="tactile" emma:mode="ink">
                <msink:context xmlns:msink="http://schemas.microsoft.com/ink/2010/main" type="inkWord" rotatedBoundingBox="22586,2058 29507,1520 29688,3855 22767,4393">
                  <msink:destinationLink direction="from" ref="{042E37E4-5B05-4ED7-B103-2FC90D90A510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0667.0474">10488 3675 0,'0'0'16,"0"0"-1,0 0-15,0 0 16,23 0-16,13 0 15,23 0 1,35 0-16,12 0 16,0 0-1,35 0-15,24-11 16,-23-1-16,-142 12 16</inkml:trace>
          <inkml:trace contextRef="#ctx0" brushRef="#br0" timeOffset="130293.9437">10511 3479 0,'0'0'0,"0"0"16,0 0-1,0 0-15,12 0 16,24-12-16,11 12 15,23-11 1,1-1-16,0 12 16,-1 0-1,-11 0-15,-12 0 16,-11 12 0,-36-12-16</inkml:trace>
          <inkml:trace contextRef="#ctx0" brushRef="#br0" timeOffset="133630.0509">10653 3178 0,'0'0'0,"0"0"0,0 0 16,0 0 0,12 12-16,11-1 15,13 1 1,11-1-16,12 1 15,-1 11-15,1 0 16,0 12 0,0-12-16,0 12 15,12-12 1,11 0-16,-23 0 16,-12-11-1,-11-1-15,-13 1 16,1-1-16,-13 1 15,-11-1 1,0 1-16,0 11 16,-11 12-1,-1-1-15,-12 13 16,1 10-16,-13 1 16,1-12-1,0 1-15,-12-1 16,11-12-1,-11 13-15,0-1 16,0 0 0,12 12-16,35-58 15</inkml:trace>
          <inkml:trace contextRef="#ctx0" brushRef="#br0" timeOffset="138325.9624">11937 3167 0,'0'0'0,"0"0"0,0 0 16,-12 0-1,-12 0-15,-11 0 16,12 0-16,-1-12 16,0 0-1,1 1-15,11-1 16,12 12 0,-71-161-16,71 161 15,0 0-15,0 0 16,12 0-1,12 0-15,11 0 16,0 11 0,1 12-16,-1 35 15,-11 23 1,-13 11-16,-11-11 16,0-11-16,-11-13 15,-1-10 1,0-13-16,12-11 15,0-11 1,0-12-16,0 0 16,0 0-16,0 0 15,12-12 1,0-22-16,11-36 16,1-11-1,11-11-15,-11 23 16,-1-1-1,1 13-15,-12 10 16,-1 13-16,1-1 16,0 12-1,-12 11-15,0 12 16,0 0 0,-12 12-16,-11-1 15,-13 24 1,13 0-16,11 11 15,0 12-15,12-12 16,12 0 0,12 0-16,-1-11 15,12 0 1,-11-12-16,0 0 16,-1-11-16,1-1 15,-1 1 1,-23-12-16</inkml:trace>
          <inkml:trace contextRef="#ctx0" brushRef="#br0" timeOffset="138909.8121">12337 3167 0,'0'0'0,"0"0"16,0 0 0,0 0-16,0 0 15,0 0-15,0 0 16,0 0-1,12 0-15,12-12 16,11 0 0,0 1-16,1 11 15,-13 11 1,13 13-16,-13 10 16,-11 24-16,-12-12 15,-24 12 1,-11 0-16,0-12 15,-1 0 1,1-11-16,11-12 16,1 0-16,11-11 15,0-1 1,12-11-16,0 0 16,0 0-1,0 0-15,12 0 16,23 12-1,24-12-15,0 0 16,-12 0-16,0 0 16,1 0-1,-13 0-15,-11 0 16,-24 0 0</inkml:trace>
          <inkml:trace contextRef="#ctx0" brushRef="#br0" timeOffset="139578.8903">12797 3456 0,'0'0'16,"0"0"-16,0 0 16,12 0-16,11 0 15,36 0 1,35 11-16,-23-11 16,-12 0-1,-12 0-15,0 0 16,-47 0-16</inkml:trace>
          <inkml:trace contextRef="#ctx0" brushRef="#br0" timeOffset="139343.2302">12797 3213 0,'0'0'15,"0"0"-15,0 0 16,0 0-16,12 0 15,11 0 1,12 0-16,13 0 16,22 0-1,-11-12-15,-12 12 16,-11 0 0,-1 0-16,-12 0 15,-11 0-15,0 0 16,0 0-1,-12 0-15</inkml:trace>
          <inkml:trace contextRef="#ctx0" brushRef="#br0" timeOffset="143241.6959">13892 3016 0,'0'0'0,"0"0"16,0 0-16,0 0 15,0 0 1,0 0-16,0 0 15,0 0 1,0 0-16,0 0 16,-12 0-16,-23 12 15,0-1 1,-12 13-16,0 10 16,11 1-1,1 11-15,11 0 16,13 1-1,11-13-15,0-11 16,11 0-16,13 1 16,-1-13-1,13 1-15,11-12 16,0-12 0,0 1-16,0-13 15,-11-10-15,-13-1 16,1 0-1,-12-11-15,-12 12 16,-12-1 0,0 0-16,0 1 15,0 10 1,-11 13-16,-13-1 16,1 1-16,0 11 15,-1 0 1,13 0-16,11 11 15,0 1 1,12-1-16,0-11 16</inkml:trace>
          <inkml:trace contextRef="#ctx0" brushRef="#br0" timeOffset="152141.7908">14175 3467 0,'0'0'16,"0"0"0,0 0-16,12 12 15,-12-12-15</inkml:trace>
          <inkml:trace contextRef="#ctx0" brushRef="#br0" timeOffset="152977.7685">15106 3039 0,'0'0'15,"0"0"1,0 0-16,-12 12 16,-12 0-16,1-1 15,-13 1 1,-11-1-16,-23-11 15,11-11 1,12-1-16,11 1 16,1-13-1,23 1-15,0-11 16,12-13-16,24 1 16,11 0-1,12 11-15,0 12 16,1 12-1,-1 22-15,0 12 16,0 12-16,-24 0 16,1 11-1,-12 12-15,-12 23 16,-12 11 0,-12-23-16,-23 1 15,-23-13 1,-13-10-16,24-13 15,12 1-15,47-35 16</inkml:trace>
          <inkml:trace contextRef="#ctx0" brushRef="#br0" timeOffset="153461.8559">15494 2739 0,'0'0'15,"0"0"-15,0 0 16,0 0-1,12 12-15,-12-1 16,0 12-16,0 0 16,-23 12-1,-25 11-15,1 0 16,0-11 0,0-12-16,12-11 15,11-1-15,12 1 16,12-12-1,0 0-15,0 0 16,12 11 0,35 1-16,12 0 15,12-1 1,11 12-16,13-11 16,-1-1-16,-24-11 15,1 0 1,-24 0-16,-47 0 15</inkml:trace>
          <inkml:trace contextRef="#ctx0" brushRef="#br0" timeOffset="153777.8029">15636 2762 0,'0'0'16,"0"0"-1,0 12-15,11 11 16,1 11 0,-12 13-16,12 10 15,0 13-15,0 22 16,-12 1-1,0-12-15,0-24 16,0-10 0,11-13-16,-11 1 15,12 0 1,-12-35-16</inkml:trace>
          <inkml:trace contextRef="#ctx0" brushRef="#br0" timeOffset="154268.8413">16225 3039 0,'0'0'0,"0"0"16,-12 24-16,-12 22 15,-11 12 1,11-12-16,1 12 16,11-24-1,0 1-15,12-12 16,0 0 0,12-11-16,0-1 15,11 1-15,25-1 16,22-11-1,24-11-15,1-24 16,-25-11 0,1-23-16,-24 11 15,-47 58-15,118-266 16,-118 266 0,0 0-16,-24-12 15,-58 12 1,-36 12-16,118-12 15,-377 81 1,377-81-16,0 0 16,0 0-16,0 0 15,0 0 1</inkml:trace>
          <inkml:trace contextRef="#ctx0" brushRef="#br0" timeOffset="158577.2376">11336 2508 0,'0'0'15,"0"0"1,0 0-16,0 0 16,0 0-1,0 0-15,0 0 16,0 0-16,0 0 15,0-23 1,12-24-16,11-10 16,13-24-1,11-12-15,0 12 16,0 24-16,0 10 16,12 13-1,35-1-15,1 24 16,-13 22-1,1 1-15,-13 22 16,1 13 0,-12 10-16,-24-10 15,-23-1-15,0-12 16,-12 1 0,0-12-16,0-11 15,0-1 1,0-11-16,0 0 15,0 0-15,0-11 16,11-24 0,13-11-16,47-23 15,23 11 1,12 12-16,24 11 16,46 12-1,-11 11-15,-47 24 16,23 22-16,12 13 15,-23 10 1,-36 1-16,-35 0 16,-24-12-1,-11-11-15,-24-12 16,0-11-16,-12-1 16,0 1-1,1-12-15,-1 0 16,12-12-1,0-11-15,23-46 16,25-12 0,34 0-16,59 0 15,1 23-15,-24 24 16,46 10 0,37 24-16,-60 0 15,0 24 1,36 33-16,-36 13 15,-46-1-15,-25-11 16,-22-12 0,-25-11-16,-11-1 15,-12-11 1,0-11-16,-12 0 16,0-1-1,12-11-15,0 0 16,0 0-16,0 0 15,12-23 1,12-12-16,23-11 16,35 0-1,60-12-15,-13 35 16,24 23-16,12 23 16,-35 23-1,-24 1-15,-24-1 16,-23 0-1,-12-11-15,-23-1 16,-12-11 0,-1 12-16,-11-23 15,0-1-15,-11 1 16,-1-12 0,12 0-16,0 0 15,0 0 1,0 0-16,0 0 15,0 0 1,12 0-16,35 0 16,47 11-16,12 12 15,-12 12 1,-11 35-16,-13-13 16,-11 13-1,-12-13-15,1 13 16,-13-1-16,-23 24 15,-12 22 1,-24-11-16,-23 0 16,-47 23-1,-36 0-15,24-46 16,24-23-16,-24-12 16,-24-11-1,12-23-15,12-24 16,36-11-1,11-12-15,12 1 16,11 10 0,13 1-16,-1 12 15,12-1-15,12 12 16,-11 0 0,-13 12-16,-11 22 15,-12 13 1,-24 10-16,-12-10 15,1-1 1,-12-11-16,-48-12 16,1-12-16,35-11 15,23-23 1,13-12-16,-1-11 16,12-12-1,24 24-15,11-1 16,1 12-16,11 11 15,0 1 1,0 11-16,-23 11 16,0 13-1,-36 22-15,0 0 16,1 0 0,-13-11-16,-35 0 15,-23-12-15,12-23 16,23-12-1,11-11-15,-23-23 16,24 0 0,12-1-16,35 13 15,0-1 1,23 23-16,0 1 16,1-1-16,-1 12 15,1 23 1,-24 24-16,0-1 15,-24 23 1,-12-11-16,-11-12 16,0-11-16,0 0 15,-24-1 1,-35-34-16,35 0 16,35-11-1,13-12-15,11-1 16,12-10-16,11 11 15,13 0 1,11 11-16,0 0 16,12 12-1,0 0-15,0 0 16,-11 12 0,-1 11-16,-12 0 15,-11 0-15,-12 0 16,-12-11-1,-12 0-15,12-12 16,0 0 0,12-12-16,0-11 15,-12-12 1,-11-23-16,11 1 16,12-1-16,-1 0 15,13-11 1,35 69-16</inkml:trace>
        </inkml:traceGroup>
      </inkml:traceGroup>
    </inkml:traceGroup>
    <inkml:traceGroup>
      <inkml:annotationXML>
        <emma:emma xmlns:emma="http://www.w3.org/2003/04/emma" version="1.0">
          <emma:interpretation id="{9C0BC63C-79AE-4141-BEE4-3CA24C8B744A}" emma:medium="tactile" emma:mode="ink">
            <msink:context xmlns:msink="http://schemas.microsoft.com/ink/2010/main" type="paragraph" rotatedBoundingBox="7081,4988 28762,5293 28714,8671 7033,8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70D9CB-EDA0-4CA2-890D-BF3165059A65}" emma:medium="tactile" emma:mode="ink">
              <msink:context xmlns:msink="http://schemas.microsoft.com/ink/2010/main" type="line" rotatedBoundingBox="7081,4988 28762,5293 28714,8671 7033,8366"/>
            </emma:interpretation>
          </emma:emma>
        </inkml:annotationXML>
        <inkml:traceGroup>
          <inkml:annotationXML>
            <emma:emma xmlns:emma="http://www.w3.org/2003/04/emma" version="1.0">
              <emma:interpretation id="{0BE97C63-8BCB-423E-BB59-76327F4D67B1}" emma:medium="tactile" emma:mode="ink">
                <msink:context xmlns:msink="http://schemas.microsoft.com/ink/2010/main" type="inkWord" rotatedBoundingBox="7069,5813 13102,5898 13083,7218 7050,713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">-4440 6597 0,'0'0'16,"0"0"-16,0 0 16,12-11-16,23-12 15,48-12 1,23 0-16,-12 12 15,0 0 1,-11 0-16,-83 23 16</inkml:trace>
          <inkml:trace contextRef="#ctx0" brushRef="#br0" timeOffset="13">-4934 6170 0,'0'0'0,"0"0"16,11-12 0,36 1-16,24-12 15,12-1 1,-1-10-16,1-1 15,-1 1 1,-11 10-16,-24 13 16,0 11-16,-12 0 15,-11 23 1,-12 0-16,-12 35 16,-12 34-1,0 24-15,0-12 16,0-12-16,1-22 15,-1-1 1,12-11-16,0-12 16,0-11-1,0-12-15,0-12 16,12 12 0,-12-23-16</inkml:trace>
          <inkml:trace contextRef="#ctx0" brushRef="#br0" timeOffset="14">-5158 6066 0,'0'0'0,"0"0"0,0 0 16,0 11-16,12 12 15,-1 35 1,13 81-16,-12-24 16,-1-22-1,1-12-15,0-12 16,12-11-1,-13-23-15,1-12 16,-12-23-16</inkml:trace>
          <inkml:trace contextRef="#ctx0" brushRef="#br0" timeOffset="15">-1624 6412 0,'0'0'15,"0"0"-15,11 0 16,25 12 0,11 0-16,24-12 15,-1 11-15,13-11 16,-13 0 0,-11 0-16,-12 0 15,-11 0 1,-36 0-16</inkml:trace>
          <inkml:trace contextRef="#ctx0" brushRef="#br0" timeOffset="16">-2296 6667 0,'0'0'15,"0"0"1,0 0-16,0 0 15,12-12-15,0 1 16,11-1 0,13 0-16,11 1 15,12 11 1,0 0-16,-12 11 16,-24 1-1,-11 0-15,-12-1 16,-12 1-16,-11 11 15,-1-12 1,1 1-16,-1-1 16,0 1-1,13-12-15,11 0 16,0 0 0,11 12-16,1 11 15,24 23-15,-1 0 16,12 12-1,-23-12-15,-13 0 16,-11-11 0,-11 0-16,-25-1 15,1-11-15,-12 0 16,0-11 0,-12-12-16,-12-12 15,0-11 1,13 0-16,10-11 15,48 34 1</inkml:trace>
          <inkml:trace contextRef="#ctx0" brushRef="#br0" timeOffset="18">-3156 6043 0,'0'0'16,"0"0"-16,0 0 15,-11 0-15,-13 0 16,-11 0-1,-13 0-15,-10 0 16,-1 0 0,0 0-16,12 11 15,11-11-15,13 0 16,-1 12 0,12-1-16,1 1 15,-1-1 1,0 13-16,-11-1 15,11 11 1,0 1-16,0 0 16,12-12-16,0 0 15,12-12 1,0 1-16,23 0 16,12-1-1,0-11-15,0 12 16,-11-1-16,-1 12 15,0 0 1,-11 1-16,-12-1 16,0 0-1,-1 0-15,-11 0 16,-11 0 0,-13 0-16,-35 12 15,-23-12-15,11 0 16,12-11-1,12-12-15,12 0 16,35 0 0</inkml:trace>
          <inkml:trace contextRef="#ctx0" brushRef="#br0" timeOffset="17">-3026 6459 0,'0'0'16,"-12"0"-1,0 0-15,-11-12 16,-1 1-16,12-1 15,1 0 1,11-11-16,0 0 16,23-11-1,13-1-15,11 12 16,0 0 0,-12 11-16,0 12 15,-11 23-15,0 23 16,-13 47-1,-22-1-15,-13-11 16,0 0 0,1-12-16,11-34 15,0-12-15,1-11 16,11-12 0,0 0-16,0 0 15,11-12 1,13-34-16,35-70 15,0-11 1,11 12-16,-11 22 16,-12 24-16,-11 11 15,-13 24 1,-11 10-16,-12 24 16,0 0-1,-12 12-15,-11 23 16,-24 46-16,-1 11 15,25 0 1,11-22-16,0-12 16,12-1-1,12-10-15,12-13 16,-24-34 0</inkml:trace>
          <inkml:trace contextRef="#ctx0" brushRef="#br0" timeOffset="19">-1518 6690 0,'0'0'0,"0"0"16,0 0-16,23 0 16,24 0-1,12 11-15,12 1 16,0-12-16,-1 0 16,25 11-1,-13-11-15,0 0 16,-23 12-1,-59-12-15</inkml:trace>
          <inkml:trace contextRef="#ctx0" brushRef="#br0" timeOffset="20">-611 6551 0,'0'0'16,"0"0"-16,0 0 15,11 0 1,13 0-16,11 0 16,24 0-1,24 0-15,11 12 16,-23-12 0,-24-12-16,-47 12 15</inkml:trace>
          <inkml:trace contextRef="#ctx0" brushRef="#br0" timeOffset="21">567 5893 0,'0'0'0,"0"0"16,0 0 0,-24 11-16,-35 12 15,-23 23 1,-12 1-16,23 10 16,-12 13-1,24-1-15,12 0 16,24-11-16,11 0 15,12-12 1,12-11-16,0-12 16,11 0-1,12 0-15,24-11 16,0-12-16,-12-12 16,-23 1-1,0-13-15,-24 1 16,-24-11-1,-11-1-15,-12 0 16,-1 12 0,1 12-16,0-1 15,12 12-15,11 0 16,24 0 0,0 0-16</inkml:trace>
          <inkml:trace contextRef="#ctx0" brushRef="#br0" timeOffset="22">755 6332 0,'0'0'0,"0"0"16,-12 0-16,-11 0 16,11 0-1,-12 0-15,1 0 16,11 0-16,0-12 16,1 0-1,11 1-15,0-1 16,0 1-1,11-12-15,1 0 16,12-12 0,-1 12-16,13 0 15,-1 11-15,0 12 16,-11 0 0,-1 12-16,1 34 15,-24 23 1,-24 35-16,-23-11 15,-12-12-15,0-1 16,-11-10 0,11-12-16,-12-1 15,71-57 1</inkml:trace>
        </inkml:traceGroup>
        <inkml:traceGroup>
          <inkml:annotationXML>
            <emma:emma xmlns:emma="http://www.w3.org/2003/04/emma" version="1.0">
              <emma:interpretation id="{04F7B0F7-00F1-44B0-8B2F-57315D6A2426}" emma:medium="tactile" emma:mode="ink">
                <msink:context xmlns:msink="http://schemas.microsoft.com/ink/2010/main" type="inkWord" rotatedBoundingBox="13750,6259 15872,6288 15858,7242 13737,7212"/>
              </emma:interpretation>
            </emma:emma>
          </inkml:annotationXML>
          <inkml:trace contextRef="#ctx0" brushRef="#br0" timeOffset="24286.7443">1524 6460 0,'0'0'0,"0"0"16,0 0-1,23 0-15,48 12 16,11-1-16,24-11 16,-11 12-1,34-12-15,36 0 16,-24 0 0,-11 12-16,11-1 15,24-22 1,-35 11-16,-24-12 15,-12 12-15,0 0 16,-11 12 0,-13-12-16,-22 0 15,-13 0 1,-23 0-16,-12 0 16</inkml:trace>
          <inkml:trace contextRef="#ctx0" brushRef="#br0" timeOffset="24691.8604">1688 6853 0,'0'0'15,"0"0"-15,0 0 16,0 0-16,0 0 16,12 0-1,35 0-15,24 0 16,12 0 0,11-11-16,47 11 15,0-12-15,-23 12 16,0-11-1,23 11-15,13 0 16,-60 0 0,-24-12-16,-11 1 15,0 11 1,0-12-16,-12 0 16,-11 1-16,-1-1 15,-35 12 1</inkml:trace>
          <inkml:trace contextRef="#ctx0" brushRef="#br0" timeOffset="25194.9357">2725 6275 0,'0'0'0,"0"0"16,0 0-16,12 12 16,23 0-1,12 11-15,24 0 16,0 0 0,-1 0-16,1 0 15,12-11-15,11-1 16,0 1-1,-23-1-15,-12 1 16,-12-1 0,-12 1-16,-11 0 15,-13-1 1,1 1-16,0 22 16,-12 1-16,-12 0 15,-23 23 1,-24-1-16,0 1 15,12 0 1,0 0-16,0-12 16,11 12-1,1-1-15,11-22 16,1 0-16,-1-1 16,13-10-1,-1-1-15,12-23 16</inkml:trace>
        </inkml:traceGroup>
        <inkml:traceGroup>
          <inkml:annotationXML>
            <emma:emma xmlns:emma="http://www.w3.org/2003/04/emma" version="1.0">
              <emma:interpretation id="{5D6DA288-DBE7-4E4C-AAD1-F02DAFE130E4}" emma:medium="tactile" emma:mode="ink">
                <msink:context xmlns:msink="http://schemas.microsoft.com/ink/2010/main" type="inkWord" rotatedBoundingBox="16200,5456 21974,5537 21940,7946 16167,7865"/>
              </emma:interpretation>
            </emma:emma>
          </inkml:annotationXML>
          <inkml:trace contextRef="#ctx0" brushRef="#br0" timeOffset="26113.4156">4221 6692 0,'0'0'16,"0"0"-16,-12 0 15,-23 11 1,-12-11-16,12 0 16,-1 0-1,13-11-15,-1-13 16,1 1-16,11-11 15,0-13 1,12 1-16,24-12 16,-1 12-1,24 0-15,0 11 16,0 1 0,-11 22-16,-13 12 15,1 12 1,-12 11-16,11 46 15,-11 47-15,-12-24 16,-12 1 0,0-24-16,1 0 15,-1-11 1,0-12-16,0-11 16,1-24-16,11-11 15,0 0 1,0 0-16,0-11 15,0-12 1,11-23-16,25-47 16,11-34-16,-12 23 15,12 23 1,0 12-16,-11 11 16,-13 12-1,-11 11-15,0 12 16,0 11-1,-12 12-15,0 0 16,-12 12-16,-12 23 16,-11 34-1,0 12-15,-1 23 16,24-46 0,1-1-16,11-10 15,11-1 1,13 0-16,11-11 15,36-1-15,0 1 16,-71-35 0</inkml:trace>
          <inkml:trace contextRef="#ctx0" brushRef="#br0" timeOffset="26792.7562">4692 6726 0,'0'0'15,"0"0"-15,0 0 16,12 0-16,23-11 15,13-12 1,-1-1-16,12 1 16,-1 12-1,1 11-15,-12 0 16,-11 11 0,-13 12-16,-11 1 15,-12-1-15,-12 11 16,-11 1-1,-1 0-15,-11-1 16,11-11 0,1-11-16,11 0 15,0-1 1,12-11-16,0 0 16,0 0-16,0 0 15,12 0 1,35 12-16,0-1 15,12 1 1,0 11-16,-12 0 16,-11 12-1,-13-1-15,1 13 16,-13-1-16,-22-23 16,-36 23-1,-24 0-15,-12-11 16,1-12-1,-1 0-15,-11-11 16,12-12 0,23-12-16,12 1 15,11-12-15,13-12 16,23-11 0,0 46-16</inkml:trace>
          <inkml:trace contextRef="#ctx0" brushRef="#br0" timeOffset="27246.0564">5493 6541 0,'0'0'16,"12"0"-1,12 12-15,11-12 16,12 0 0,24 0-16,11 0 15,-11 0-15,-12 0 16,0 0-1,-24 0-15,-11 0 16,-13 0 0,-11 0-16</inkml:trace>
          <inkml:trace contextRef="#ctx0" brushRef="#br0" timeOffset="27473.0731">5658 6807 0,'0'0'15,"36"0"1,22 0-16,25 0 16,11 0-1,12 0-15,12 0 16,-36-23-16,1 11 15,-83 12 1</inkml:trace>
          <inkml:trace contextRef="#ctx0" brushRef="#br0" timeOffset="27807.9944">6506 6299 0,'0'0'16,"0"0"-16,0 0 15,12 0-15,0 0 16,12 0 0,23 11-16,12-11 15,11 0 1,1 0-16,-24-11 16,0-1-1,-47 12-15</inkml:trace>
          <inkml:trace contextRef="#ctx0" brushRef="#br0" timeOffset="29582.9686">6730 6807 0,'0'0'16,"0"0"0,0 0-16,0 0 15,0 0 1,0 0-16,0 0 16,0 0-16,12 0 15,23 0 1,12 0-16,24 0 15,0-11 1,47 11-16,23-12 16,0 0-16,-23 12 15,0-11 1,35-1-16,0 12 16,-47-11-1,-12 11-15,1 0 16,-13 0-1,-23 0-15,0 0 16,0 0-16,-12 0 16,-12 0-1,-11 0-15,-12 0 16,11 0 0,-11 0-16,0 0 15,-12 0-15,0 0 16,0 0-1</inkml:trace>
          <inkml:trace contextRef="#ctx0" brushRef="#br0" timeOffset="30221.7722">6942 7373 0,'0'0'0,"0"0"15,0 0-15,0 0 16,12 12 0,0 11-16,0 23 15,-1 35 1,1 0-16,0-12 16,0-11-1,-1-12-15,1-11 16,0-12-16,0 0 15,-12-23 1</inkml:trace>
          <inkml:trace contextRef="#ctx0" brushRef="#br0" timeOffset="30725.6816">7119 7362 0,'0'0'0,"0"0"15,12 0 1,23-12-16,24-11 15,12 0-15,-1-12 16,1 1 0,-12-1-16,-12 12 15,-12 11 1,-11 1-16,-1-1 16,-11 12-16,0 12 15,0-1 1,0 24-16,-1 0 15,-11 34 1,12 23-16,-12 13 16,0-13-1,0-23-15,0-11 16,0-12-16,0 1 16,0-13-1,0-11-15,0 0 16,0-11-1,0 0-15,0-12 16</inkml:trace>
          <inkml:trace contextRef="#ctx0" brushRef="#br0" timeOffset="28350.0123">8050 5513 0,'0'0'16,"0"0"-16,0 0 16,0 0-1,0 0-15,-12 0 16,-12 0 0,-23 11-16,-12 12 15,-23 12 1,-24 11-16,-47 35 15,47 0-15,11 23 16,36-23 0,24-12-16,12 1 15,23-24 1,11 0-16,13-11 16,23-1-1,12 1-15,0-23 16,-12-12-16,-12 0 15,-11-12 1,-1-11-16,1-12 16,-12 12-16,-12 0 15,-24 0 1,-23 0-16,0 0 16,0 11-1,0 12-15,11 0 16,13 0-1,23 0-15,0 0 16</inkml:trace>
          <inkml:trace contextRef="#ctx0" brushRef="#br0" timeOffset="30932.6833">7413 7639 0,'0'0'15,"24"-11"-15,11-1 16,12-11 0,12 0-16,0 11 15,12-11 1,0 0-16,-1 0 16,13 0-1,-83 23-15</inkml:trace>
          <inkml:trace contextRef="#ctx0" brushRef="#br0" timeOffset="28883.9247">8521 5802 0,'0'0'16,"0"0"-16,0 0 16,-12 11-1,-23 12-15,-1-11 16,1-1-16,0-11 15,-1 0 1,1 0-16,0-11 16,-1-1-1,1 1-15,11-1 16,13 1-16,-1-1 16,12 0-1,23-22-15,1-1 16,11 12-1,12 0-15,0 11 16,1 12-16,-13 12 16,-12-1-1,1 13-15,0-1 16,-13 11 0,-11 13-16,-11 22 15,-25 0 1,-11 1-16,0-1 15,-12-11-15,-23 0 16,-1-1 0,13-10-16,70-47 15</inkml:trace>
          <inkml:trace contextRef="#ctx0" brushRef="#br0" timeOffset="31533.754">8580 7084 0,'0'0'0,"0"0"16,-12 0-16,-24 0 16,1 0-1,-12-11-15,12-1 16,-1 12 0,1 0-16,0 0 15,-1 0 1,1 12-16,0-1 15,-1 13-15,13-1 16,-1 0 0,1 11-16,11 1 15,0-12 1,0 0-16,12 0 16,0-11-16,0 0 15,12-1 1,0 1-16,0-12 15,11 0 1,1 0-16,-1 0 16,13 0-1,-1 0-15,12 11 16,-12 1-16,13 11 16,-1 0-1,-12 0-15,-11 0 16,-13 0-1,-11 1-15,-23 10 16,-13 1-16,-22 0 16,-25-1-1,1-11-15,35-11 16,47-12 0</inkml:trace>
          <inkml:trace contextRef="#ctx0" brushRef="#br0" timeOffset="58118.0293">8792 6876 0,'0'0'0,"0"0"15,23 0 1,24 12-16,36 0 16,11-12-1,-12 0-15,-11 0 16,-12 0-16,12 0 15,-1 0 1,1 0-16,-71 0 16</inkml:trace>
          <inkml:trace contextRef="#ctx0" brushRef="#br0" timeOffset="57822.2462">8839 6611 0,'0'0'0,"0"0"16,0 0-16,0 0 16,0 0-1,0 0-15,0 0 16,12 11-16,11 1 15,24-1 1,36-11-16,23 0 16,-12 12-1,-12-1-15,1 1 16,11-12 0,-11 0-16,-25 0 15,-10 12-15,-48-12 16</inkml:trace>
          <inkml:trace contextRef="#ctx0" brushRef="#br0" timeOffset="58570.9989">9145 6345 0,'0'0'0,"0"0"16,0 0 0,0 0-16,0 0 15,12 11 1,23 12-16,1 1 15,11 10 1,12 12-16,11-11 16,-11 0-16,12-12 15,-1 12 1,-22-12-16,-13 0 16,-12 0-1,-11 0-15,0 0 16,-24 0-16,-23 24 15,-12-1 1,0 12-16,-12 11 16,0 0-1,0-11-15,-12 0 16,12-12-16,24-23 16,12-11-1,11-1-15,12-11 16</inkml:trace>
        </inkml:traceGroup>
        <inkml:traceGroup>
          <inkml:annotationXML>
            <emma:emma xmlns:emma="http://www.w3.org/2003/04/emma" version="1.0">
              <emma:interpretation id="{43B17161-1A37-4AF3-A724-66232B5364EA}" emma:medium="tactile" emma:mode="ink">
                <msink:context xmlns:msink="http://schemas.microsoft.com/ink/2010/main" type="inkWord" rotatedBoundingBox="21767,5195 28762,5293 28714,8671 21719,8572">
                  <msink:destinationLink direction="from" ref="{86172F5C-5F36-43CD-A11A-6BCB22B8BAB6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350.7515">9805 6680 0,'0'0'16,"0"-12"-16,0-11 15,11-11 1,13-13-16,0 13 16,-1-1-1,13 12-15,-1 0 16,0 11-16,12 12 16,-11 23-1,-1 12-15,-11 34 16,-24 12-1,-12 0-15,-12 23 16,1-23-16,-1 0 16,12-35-1,1-11-15,-1-24 16,12 1 0,0-12-16,0 0 15,0-12 1,12-22-16,-1-12 15,25-35-15,23-23 16,-1 0 0,13-12-16,-24 47 15,-11 22 1,-13 13-16,-11 11 16,0 0-1,-1 11-15,-11 12 16,0 0-16,-11 12 15,-13 22 1,-23 36-16,-24 22 16,24-23-1,24-22-15,11-1 16,12 0-16,23 12 16,13-12-1,11-11-15,0-1 16,12-10-1,0-13-15,-59-11 16</inkml:trace>
          <inkml:trace contextRef="#ctx0" brushRef="#br0" timeOffset="58778.0262">9899 6749 0,'0'0'0,"0"0"15,0 0 1,0 0-16</inkml:trace>
          <inkml:trace contextRef="#ctx0" brushRef="#br0" timeOffset="60002.3526">10629 6761 0,'0'0'0,"24"0"15,23-12 1,12 12-16,-12 12 16,-12-1-16,-11 1 15,-1 11 1,-11 0-16,-12 0 16,-12 12-1,1 0-15,-13-1 16,1-11-1,-13 1-15,13-13 16,11 1-16,12-12 16,0 0-1,0 0-15,0 0 16,23 0 0,13 0-16,-1 11 15,0 12 1,1 12-16,-1 11 15,-11-11-15,-13 0 16,-11-1 0,-11 1-16,-13 0 15,-35 11 1,-11-12-16,-1-10 16,12-13-16,0-11 15,0 0 1,24-11-16,-1-1 15,25 0 1,-1-11-16,12-11 16,0 34-1</inkml:trace>
          <inkml:trace contextRef="#ctx0" brushRef="#br0" timeOffset="60406.0295">11183 6830 0,'0'0'0,"0"0"16,12 0-16,23 0 15,24 0 1,12 0-16,-12 0 15,-12 0 1,0 0-16,0 0 16,0 0-1,-12 0-15,-11 0 16,-24 0-16</inkml:trace>
          <inkml:trace contextRef="#ctx0" brushRef="#br0" timeOffset="60651.8331">11324 6957 0,'0'0'16,"12"0"-16,12 0 15,11 0-15,12 12 16,0-12-1,12 0-15,12 0 16,11 0 0,-11-12-16,-24 12 15,0 12 1,-47-12-16</inkml:trace>
          <inkml:trace contextRef="#ctx0" brushRef="#br0" timeOffset="61164.9793">12149 6819 0,'0'0'0,"0"0"15,0 0-15,0 0 16,0 0 0,0 0-16,0 0 15,0 0 1,12 0-16,-1 0 15,13 0 1,11 0-16,12 0 16,1 0-16,-1 0 15,0 0 1,0 0-16,-47 0 16</inkml:trace>
          <inkml:trace contextRef="#ctx0" brushRef="#br0" timeOffset="61755.9832">12973 6495 0,'0'0'15,"0"0"-15,0 0 16,0 0-16,-11 12 16,-1-1-1,-12 1-15,1 11 16,-1 11 0,-11 13-16,11-13 15,1 1 1,11-12-16,0 0 15,12 0-15,12 1 16,0-1 0,23 0-16,24 0 15,12-12 1,-1-11-16,-11 0 16,-12-11-1,-11-12-15,-1-12 16,-11 0-16,-1-11 15,-11-23 1,-12 23-16,-12-1 16,-11 13-1,-25-1-15,-10 12 16,-13 0-16,12 23 16,12 0-1,0 11-15,11 1 16,-11 11-1,12 0-15,11 0 16,13 0 0,-1 0-16,12-23 15</inkml:trace>
          <inkml:trace contextRef="#ctx0" brushRef="#br0" timeOffset="61942.961">13433 6819 0,'0'0'15,"12"11"-15,-12-11 16</inkml:trace>
          <inkml:trace contextRef="#ctx0" brushRef="#br0" timeOffset="64749.5241">13857 6391 0,'0'0'0,"0"0"16,0 0-16,0 0 15,0 0-15,0 0 16,0 0 0,0-12-16,12 1 15,-1-1 1,13-11-16,11 0 15,1 12-15,11-1 16,0 12 0,0 12-16,-12-12 15,-11 11 1,-12 1-16,-12-1 16,0 12-1,-12 0-15,0 1 16,-11-1-16,-1 0 15,1-12 1,11 1-16,0-1 16,12-11-1,0 12-15,12 0 16,11-1-16,13 12 16,-1 0-1,0 0-15,1 1 16,-13-1-1,1 0-15,-12 12 16,-1-12 0,-11 0-16,-11 0 15,-13 0-15,-23 12 16,-12-12 0,0 0-16,-12-12 15,1 1 1,23-12-16,-1 0 15,13-12 1,12 1-16,11-1 16,12 12-16</inkml:trace>
          <inkml:trace contextRef="#ctx0" brushRef="#br0" timeOffset="65292.7706">14670 6553 0,'0'0'0,"0"0"16,-12 11-1,0 12-15,-11 1 16,-1-1 0,-11 0-16,-1-12 15,1-11 1,0 0-16,-1-11 16,1-12-16,23 0 15,0-1 1,12-22-16,12 12 15,0-1 1,0 0-16,0 12 16,-1 0-16,1 11 15,12 1 1,-1 11-16,1 0 16,-1 11-1,1 13-15,-1 10 16,-11 12-16,-12 12 15,0 12 1,0-13-16,-12-10 16,1 10-1,-1-10-15,0-1 16,-11-11 0,23-35-16</inkml:trace>
          <inkml:trace contextRef="#ctx0" brushRef="#br0" timeOffset="65766.7159">14988 6252 0,'0'0'0,"0"0"15,0 0 1,0 12-16,0 23 16,0 11-1,-12 12-15,-12-1 16,13-10-16,-13-13 15,12-11 1,1 0-16,-1-11 16,12-12-1,0 12-15,0-12 16,12 11-16,11 1 16,12-1-1,13 1-15,22-1 16,24 1-1,-11-12-15,-12 0 16,-24 0 0,-12 0-16,-11 0 15,-24 0-15</inkml:trace>
          <inkml:trace contextRef="#ctx0" brushRef="#br0" timeOffset="66071.9117">15164 6345 0,'0'0'0,"0"0"16,0 0-16,12 11 15,0 12 1,0 24-16,-12 22 16,0 12-1,-12 0-15,0 0 16,0 0 0,1 0-16,11-1 15,11 1-15,-11-81 16</inkml:trace>
          <inkml:trace contextRef="#ctx0" brushRef="#br0" timeOffset="70586.5345">9616 6195 0,'0'0'0,"0"0"0,0-12 15,0 0 1,12-22-16,12-24 16,11-11-1,12-1-15,12 1 16,12 0-16,35-24 15,47 12 1,-12 23-16,-11 12 16,11 23-1,24 12-15,-35 22 16,-13 12-16,1 12 16,0 11-1,-24 0-15,-47-23 16,-11 1-1,-13-1-15,-11 11 16,-12 1 0,-12-12-16,0-11 15,12-1-15,0-11 16,0 0 0,0 0-16,12-23 15,12-12 1,35-22-16,23-36 15,36 1 1,47 11-16,-24 23 16,12 12-16,12 23 15,0 23 1,-47 23-16,-12 12 16,-12 22-1,-11 1-15,-24 0 16,-12 0-16,-36-24 15,1 1 1,-12 0-16,0-12 16,0-12-1,0 1-15,0-12 16,0 0 0,0 0-16,0-12 15,36-22-15,22-24 16,37-35-1,23 1-15,46 11 16,-10 12 0,-25 34-16,24 0 15,12 35-15,-47 12 16,-12 23 0,-12 11-16,-11 23 15,-24 1 1,-24-13-16,-12 1 15,-11-12 1,-12-23-16,0 1 16,0-13-16,-12 1 15,12-12 1,0 0-16,0 0 16,0 0-1,12-12-15,24-23 16,34-11-16,25 0 15,11 11 1,11 12-16,48 23 16,-47 12-1,-12 22-15,-12 13 16,12 10 0,0 13-16,0 11 15,-35 0-15,-24 0 16,-12-24-1,-23-10-15,-24-1 16,-11 0 0,-12-11-16,-1-1 15,13-22-15,-1-1 16,12-11 0,12 0-16,0 0 15,24-11 1,23-1-16,12 1 15,12 11 1,11 11-16,12 12 16,12 24-16,-23 34 15,-13 11 1,-22 0-16,-25 1 16,-35 34-1,-23 35-15,-36-23 16,1-35-16,-1-12 15,-70 24 1,-13-24-16,13-34 16,-12-12-1,0-34-15,12-24 16,46-11 0,25-12-16,11 1 15,23 11 1,13-1-16,11 1 15,0 12-15,12 11 16,0 0 0,0 11-16,-12 36 15,-11 33 1,-24 24-16,-36 12 16,-46 0-16,-24 11 15,-12-23 1,-12-35-16,36-23 15,-12-34 1,-12-35-16,11-12 16,37-23-1,22-11-15,25 0 16,11-1-16,24 24 16,11 11-1,0 12-15,13 12 16,11 11-1,0 0-15,-12 34 16,-35 36-16,-24 45 16,-23 24-1,0-23-15,-12-12 16,-48-12 0,1-23-16,24-34 15,-36-35-15,-35-35 16,35-22-1,-24-47-15,12-24 16,71 47 0,36 12-16,34 34 15,13 1 1,-1 11-16,12 11 16,12 12-16,0 0 15,0 0 1,-11 35-16,-13 34 15,-11 24 1,11-24-16,-23-11 16,-24 0-1,-23-12-15,-24-23 16,24-23-16,-12-23 16,0-23-1,0-24-15,24-11 16,35 23-1,11 12-15,24 12 16,1 10-16,11 13 16,0-1-1,0 12-15,0 0 16,0 0 0,0 12-16,0 11 15,-12 12 1,-12-1-16,-23-11 15,-12-11-15,-47-35 16,-23-23 0,23-12-16,35 0 15,24-23 1,12-23-16,11-11 16,12 22-1,12 24-15,24-12 16,11 0-16,-35 81 15</inkml:trace>
          <inkml:trace contextRef="#ctx0" brushRef="#br0" timeOffset="75280.6748">9899 6507 0,'0'0'0,"0"0"16,0 0-16,0 0 16,0 0-1,0 0-15,0 0 16,0 0 0,0 0-16,0 0 15,0 0-15,0 0 16,0 0-1,0 0-15,0 0 16,0 0 0,0 0-16,0 11 15,0 1 1,0-1-16,0 1 16,0-1-16,0 1 15,0-1 1,0 24-16,0-12 15,0 12 1,0 0-16,12-1 16,0 1-16,11 0 15,12-1 1,-35-34-16</inkml:trace>
        </inkml:traceGroup>
      </inkml:traceGroup>
    </inkml:traceGroup>
  </inkml:traceGroup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6:58:45.46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A90C64-D246-4248-92F0-41D4D1116161}" emma:medium="tactile" emma:mode="ink">
          <msink:context xmlns:msink="http://schemas.microsoft.com/ink/2010/main" type="inkDrawing" rotatedBoundingBox="2196,8840 32294,8564 32301,9308 2203,9584" semanticType="underline" shapeName="Other"/>
        </emma:interpretation>
      </emma:emma>
    </inkml:annotationXML>
    <inkml:trace contextRef="#ctx0" brushRef="#br0">0 810 0,'12'0'16,"59"0"-16,82 0 16,94-23-16,-35 11 15,95-22 1,-36-1-16,70-11 15,-11-12 1,12 0-16,105-11 16,1 11-1,-24 12-15,47 0 16,24 11-16,35 0 16,-12 12-1,12-12-15,12 24 16,36-12-1,-13 11-15,24-23 16,-24 24-16,13-12 16,11 11-1,0-11-15,-24 12 16,48-1 0,-24 24-16,23-24 15,1 12 1,-24 0-16,-12 12 15,35-24-15,-70 0 16,-12 1 0,36 22-16,-24 1 15,-24-12 1,47 0-16,-23-12 16,-24 36-16,13-13 15,-1 1 1,0-1-16,-36 12 15,48 0 1,-23 1-16,-1-1 16,-23 11-16,-24 1 15,59 0 1,-82-12-16,46 0 16,36-11-1,-105 11-15,-25 0 16,36 0-1,0 0-15,11 0 16,-81 12-16,58 11 16,-12 0-1,-129-11-15</inkml:trace>
  </inkml:traceGroup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5:18.80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6261FC-7541-4DC8-8445-911311E11362}" emma:medium="tactile" emma:mode="ink">
          <msink:context xmlns:msink="http://schemas.microsoft.com/ink/2010/main" type="writingRegion" rotatedBoundingBox="34025,19414 210,18856 371,9132 34185,9689"/>
        </emma:interpretation>
      </emma:emma>
    </inkml:annotationXML>
    <inkml:traceGroup>
      <inkml:annotationXML>
        <emma:emma xmlns:emma="http://www.w3.org/2003/04/emma" version="1.0">
          <emma:interpretation id="{FC0067AF-81D5-47F1-A5D7-44A11E1C33CE}" emma:medium="tactile" emma:mode="ink">
            <msink:context xmlns:msink="http://schemas.microsoft.com/ink/2010/main" type="paragraph" rotatedBoundingBox="2754,15678 33345,15566 33357,18830 2766,189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835319-CFB7-47D4-8B85-06C97EC97E8B}" emma:medium="tactile" emma:mode="ink">
              <msink:context xmlns:msink="http://schemas.microsoft.com/ink/2010/main" type="line" rotatedBoundingBox="3268,17973 10671,17537 10742,18748 3339,19183"/>
            </emma:interpretation>
          </emma:emma>
        </inkml:annotationXML>
        <inkml:traceGroup>
          <inkml:annotationXML>
            <emma:emma xmlns:emma="http://www.w3.org/2003/04/emma" version="1.0">
              <emma:interpretation id="{E6521873-D442-4A34-8B39-5A7249A9FAA6}" emma:medium="tactile" emma:mode="ink">
                <msink:context xmlns:msink="http://schemas.microsoft.com/ink/2010/main" type="inkWord" rotatedBoundingBox="3268,17973 4649,17891 4706,18849 3324,18931"/>
              </emma:interpretation>
              <emma:one-of disjunction-type="recognition" id="oneOf0">
                <emma:interpretation id="interp0" emma:lang="" emma:confidence="0">
                  <emma:literal>is</emma:literal>
                </emma:interpretation>
                <emma:interpretation id="interp1" emma:lang="" emma:confidence="0">
                  <emma:literal>in's</emma:literal>
                </emma:interpretation>
                <emma:interpretation id="interp2" emma:lang="" emma:confidence="0">
                  <emma:literal>an's</emma:literal>
                </emma:interpretation>
                <emma:interpretation id="interp3" emma:lang="" emma:confidence="0">
                  <emma:literal>I.</emma:literal>
                </emma:interpretation>
                <emma:interpretation id="interp4" emma:lang="" emma:confidence="0">
                  <emma:literal>T.</emma:literal>
                </emma:interpretation>
              </emma:one-of>
            </emma:emma>
          </inkml:annotationXML>
          <inkml:trace contextRef="#ctx0" brushRef="#br0">-28161 7316 0,'0'0'0,"0"0"16</inkml:trace>
          <inkml:trace contextRef="#ctx0" brushRef="#br0" timeOffset="-387.5938">-27820 7871 0,'0'0'0,"36"-12"15,70-11-15,35-23 16,0 0-1,-141 46-15</inkml:trace>
          <inkml:trace contextRef="#ctx0" brushRef="#br0" timeOffset="-177.2714">-27266 6877 0,'0'0'16,"0"0"-16,0 0 16,0 0-16</inkml:trace>
          <inkml:trace contextRef="#ctx0" brushRef="#br0" timeOffset="-603.4417">-26795 6969 0,'0'0'15,"0"0"-15,0 0 16,0 0 0,0 0-16,-12 12 15,0 23 1,1-1-16,-13 13 16,-11-1-1,-1-12-15,1 1 16,12-12-16,-1-11 15,0-1 1,1 1-16,-1-1 16,1 1-1,-1 0-15,1-1 16,-13 1-16,1-1 16,11 1-1,1-12-15,-1 0 16,13 0-1,-1-12-15,12 1 16,0-12-16,0-1 16,0 1-1,0 12-15,0 11 16,0 0 0,-12 0-16,-23 11 15,-24 1 1,0 11-16,0 0 15,0 0-15,0 0 16,12-11 0,47-12-16</inkml:trace>
        </inkml:traceGroup>
        <inkml:traceGroup>
          <inkml:annotationXML>
            <emma:emma xmlns:emma="http://www.w3.org/2003/04/emma" version="1.0">
              <emma:interpretation id="{9F34517E-2799-4C27-9A54-0955260AFDA6}" emma:medium="tactile" emma:mode="ink">
                <msink:context xmlns:msink="http://schemas.microsoft.com/ink/2010/main" type="inkWord" rotatedBoundingBox="4824,17945 6778,17830 6835,18797 4881,189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65.8331">-25959 7258 0,'0'0'0,"0"0"16,0 0 0,24 12-16,0 11 15,11 0-15,0 12 16,-11-1 0,-1 1-16,-23 0 15,-11-1 1,-13 1-16,-23 11 15,0-11 1,0-23-16,-12-1 16,-12-11-16,24-11 15,12-13 1,11 1-16,12 12 16,12-1-1,12 1-15,0-1 16,11 1-16,13-1 15,-1 12 1,0 0-16,-11 12 16,0-1-1,-13 12-15,-11 12 16,-11 11 0,-13 0-16,-23 1 15,-59-1-15,0-11 16,12-1-1,11-11-15,-11-11 16,94-12 0</inkml:trace>
          <inkml:trace contextRef="#ctx0" brushRef="#br0" timeOffset="-2516.8445">-24910 7154 0,'0'0'16,"0"0"-1,0 0-15,-12 12 16,-12 11 0,-23 23-16,0 0 15,12 1-15,0 10 16,11 1 0,24-12-16,12 1 15,11 10 1,13-10-16,-36-47 15</inkml:trace>
          <inkml:trace contextRef="#ctx0" brushRef="#br0" timeOffset="-1321.9931">-24910 6854 0,'0'0'16,"0"0"-16,0 0 15,0 0 1,-12 11-16,-23 12 16,-60 12-1,-46 23-15,12-23 16,-13-1-16,-11 1 16,23-23-1,36-1-15,12-22 16,11-1-1,24 0-15,12-11 16,23 0 0,12-11-16,12 10 15,11-10-15,13 11 16,22-1 0,25 1-16,-1 12 15,-23 11 1,-12 11-16,-23 12 15,-12 1 1,-12 22-16,-36 12 16,-58 23-16,12-24 15,-1-10 1,83-47-16</inkml:trace>
          <inkml:trace contextRef="#ctx0" brushRef="#br0" timeOffset="-2832.8082">-24651 7166 0,'0'0'0,"0"0"16,0 0 0,0 0-16,0 0 15,-12 0 1,-11 11-16,-13 13 16,1 10-16,0 12 15,11 1 1,0 22-16,13 0 15,11-11 1,11 0-16,13-12 16,11-11-16,13-1 15,-48-34 1</inkml:trace>
        </inkml:traceGroup>
        <inkml:traceGroup>
          <inkml:annotationXML>
            <emma:emma xmlns:emma="http://www.w3.org/2003/04/emma" version="1.0">
              <emma:interpretation id="{5A2D516E-87F6-47DF-8319-7EF119AE1FD0}" emma:medium="tactile" emma:mode="ink">
                <msink:context xmlns:msink="http://schemas.microsoft.com/ink/2010/main" type="inkWord" rotatedBoundingBox="7088,17825 10675,17614 10742,18748 7155,1895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655.8381">-23709 7882 0,'0'0'16,"12"0"-16,35-11 15,47-12 1,-11 0-16,-12 11 16,-12-11-1,-12 23-15,-47 0 16</inkml:trace>
          <inkml:trace contextRef="#ctx0" brushRef="#br0" timeOffset="-7124.6988">-23261 6888 0,'0'0'16,"0"0"-16,0 0 16,-24 12-16,-46 11 15,-36 12 1,11 11-16,25 0 15,11-11 1,24-12-16,11 0 16,0 0-1,13 0-15,11 1 16,0-1-16,0 11 16,0-11-1,0 12-15,0 11 16,-12-11-1,-12-12-15,-11 0 16,-12 0-16,-24-23 16,-11 0-1,11-11-15,0-12 16,12 0 0,12-12-16,24 0 15,11-11-15,24-46 16,35-1-1,59-22-15,-106 115 16</inkml:trace>
          <inkml:trace contextRef="#ctx0" brushRef="#br0" timeOffset="-8456.8594">-22813 7120 0,'0'0'16,"0"0"-1,0 11-15,0 1 16,-12 11-16,-12 12 16,1-12-1,-1 0-15,1 0 16,-1-12 0,0 1-16,1-12 15,-1 0 1,1 0-16,-1 0 15,1 0-15,-13 0 16,1 0 0,0 12-16,-12-1 15,-12 1 1,-12 11-16,0 0 16,12 0-16,0 12 15,12-1 1,12 13-16,0-13 15,-1 12 1,13-11-16,23-35 16</inkml:trace>
          <inkml:trace contextRef="#ctx0" brushRef="#br0" timeOffset="-9410.2643">-22484 7385 0,'0'0'15,"0"0"-15,0 0 16,-11 12 0,-25 11-16,-11 23 15,-23 12 1,-1-12-16,-23 1 16,11-1-16,36-23 15,47-23 1</inkml:trace>
          <inkml:trace contextRef="#ctx0" brushRef="#br0" timeOffset="-7979.8111">-22130 6692 0,'0'0'0,"0"0"15,0 0-15,-24 12 16,-46 11 0,-36 11-16,0 1 15,11 0 1,1-1-16,0-11 16,0-11-1,23-12-15,12-12 16,24 1-16,11-1 15,12 1 1,12-12-16,12-12 16,23 0-1,13 1-15,10 11 16,-10 11-16,-13 12 16,-12 12-1,-11 11-15,0 0 16,-24 35-1,-11 11-15,-24 35 16,47-104-16</inkml:trace>
          <inkml:trace contextRef="#ctx0" brushRef="#br0" timeOffset="-4954.7575">-21529 6819 0,'0'0'16,"0"0"-16,0 0 15,0 0-15,0 0 16,0 0 0,0 0-16,0 0 15,0 0 1,0 0-16,0 0 16,0 0-1,-12 0-15,0 0 16,-12 0-16,1 0 15,-12 0 1,11 0-16,0 0 16,1-11-1,11 11-15,-11-12 16,11 0-16,0 12 16,0 0-1,12 0-15,0 0 16,12-11-1,0-1-15,11 1 16,1-1 0,-1 12-16,1 0 15,0 0-15,-1 0 16,-11 0 0,11 12-16,-11-1 15,0 1 1,0-1-16,0 1 15,-12-12-15,0 0 16,0 12 0,0-1-16,-12 1 15,12-12 1</inkml:trace>
          <inkml:trace contextRef="#ctx0" brushRef="#br0" timeOffset="-6333.8772">-21518 6831 0,'0'0'0,"0"0"15,0 0-15,0 0 16,0 0 0,0 0-16,0 0 15,0 0 1,0 0-16,0 0 16,-11 0-1,-1 0-15,-12 0 16,-11-12-16,0 1 15,-1-1 1,1 0-16,11 1 16,13-1-1,11 12-15,0-11 16,11-1 0,1 1-16,12-1 15,-1 1-15,1 11 16,-1 0-1,-11 0-15,0 11 16,0 1 0,-12 11-16,0 11 15,0-34-15</inkml:trace>
          <inkml:trace contextRef="#ctx0" brushRef="#br0" timeOffset="-9665.9345">-21447 6842 0,'0'0'0,"0"0"16,0 0-16,-12 0 16,0 0-1,1 0-15,-1 0 16,0 0 0,0 0-16,12 0 15,0 0-15,0 0 16,0-11-1,0-1-15,12 1 16,0-1 0,-12 12-16,0 0 15,0 0-15,0 0 16,0 0 0,0 12-16,-12 11 15,-11 23 1,-25 0-16,-10 0 15,-1-11 1,0 0-16,0-1 16,24-10-16,11-13 15,12 1 1,12-12-16,0 0 16,0 0-1,12 0-15,12 0 16,11 11-1,0 1-15,1-1 16,-13 12-16,-11 1 16,0-13-1,-12 12-15,-12 0 16,-23 12 0,-24 0-16,-12-1 15,12-11-15,0 1 16,0-13-1,0-11-15,12 0 16,12-11 0,11-1-16,13 0 15,11 1 1,0-1-16,11-11 16,1 12-16,12-1 15,-13 12 1,1 0-16,0 0 15,0 12 1,-12-1-16,0 12 16,-12 0-1,-12 24-15,-11-1 16,-24 0-16,0 0 16,-11-11-1,70-35-15</inkml:trace>
          <inkml:trace contextRef="#ctx0" brushRef="#br0" timeOffset="-3745.95">-21070 7362 0,'0'0'0,"0"0"16,0 0-1,0 0-15,0 0 16,0 0-16,0 0 15,0 0 1,0 0-16,0 0 16,0 0-1,0 0-15,0 0 16,0 0-16,0 0 16,0 0-1,0 0-15,0-11 16,0-1-1,0 1-15,0-1 16,0-11 0,0-12-16,-12 1 15,0-1-15,1 0 16,-1 1 0,-12-1-16,1 12 15,11 11 1,0 1-16,12 11 15,0 0 1,0 0-16</inkml:trace>
          <inkml:trace contextRef="#ctx0" brushRef="#br0" timeOffset="-10702.7161">-20988 7166 0,'0'0'16,"0"0"-16,0 0 16,0 0-1,0 11-15,0 13 16,0-1-1,0 0-15,-11 11 16,-25 24-16,-23 0 16,-23-12-1,0 12-15,82-58 16</inkml:trace>
          <inkml:trace contextRef="#ctx0" brushRef="#br0" timeOffset="-11027.7736">-20846 7062 0,'0'0'0,"0"0"15,0 0-15,0 0 16,12 0-1,-1 11-15,13 13 16,-1-1-16,1 11 16,-12 1-1,-12 0-15,0 11 16,-24 12 0,-11-1-16,0 1 15,-13 0 1,48-58-16</inkml:trace>
        </inkml:traceGroup>
      </inkml:traceGroup>
      <inkml:traceGroup>
        <inkml:annotationXML>
          <emma:emma xmlns:emma="http://www.w3.org/2003/04/emma" version="1.0">
            <emma:interpretation id="{656FC720-65AA-4DF8-AF33-B2D4B47097C3}" emma:medium="tactile" emma:mode="ink">
              <msink:context xmlns:msink="http://schemas.microsoft.com/ink/2010/main" type="line" rotatedBoundingBox="2754,15678 33345,15566 33353,17922 2763,18034"/>
            </emma:interpretation>
          </emma:emma>
        </inkml:annotationXML>
        <inkml:traceGroup>
          <inkml:annotationXML>
            <emma:emma xmlns:emma="http://www.w3.org/2003/04/emma" version="1.0">
              <emma:interpretation id="{2B6671FA-304E-4FAC-90D9-6C4CA20A7885}" emma:medium="tactile" emma:mode="ink">
                <msink:context xmlns:msink="http://schemas.microsoft.com/ink/2010/main" type="inkWord" rotatedBoundingBox="2755,16036 7060,16020 7065,17602 2761,1761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7387.9794">-25794 5213 0,'0'0'15,"0"0"-15,0 0 16,0 0-16</inkml:trace>
          <inkml:trace contextRef="#ctx0" brushRef="#br0" timeOffset="-17425.8718">-26253 6519 0,'0'0'0,"0"0"16,23 0 0,25 0-16,10-12 15,13-11-15,23-12 16,-11 12-1,-12 0-15,-1 0 16,-70 23 0</inkml:trace>
          <inkml:trace contextRef="#ctx0" brushRef="#br0" timeOffset="-17986.9208">-25322 4982 0,'0'0'15,"0"0"-15,0 0 16,0 0 0</inkml:trace>
          <inkml:trace contextRef="#ctx0" brushRef="#br0" timeOffset="-18176.9452">-25511 6565 0,'0'0'0,"35"-46"16,36-35 0,12-12-16,-13 1 15,-46 11 1,-24 35-16,-24-1 16,-23 1-16,0 12 15,12 22 1,-12 12-16,11 12 15,13-1 1,11 1-16,0 11 16,12 0-1,12 0-15,35 0 16,47 0-16,24-11 16,-118-12-1</inkml:trace>
          <inkml:trace contextRef="#ctx0" brushRef="#br0" timeOffset="-18560.9413">-25099 5617 0,'0'0'15,"0"-11"-15,0-12 16,12-12-1,0-23-15,0 12 16,11-12-16,-11 23 16,0 1-1,0 11-15,-1-1 16,1 13 0,0-1-16,11 1 15,-11 11 1,12 0-16,-1 0 15,13 0-15,-13 0 16,13 0 0,-13 0-16,1 0 15,-1 0 1,-11 0-16,0 0 16,0 0-16,-1 0 15,-11 0 1,0 11-16,-11 12 15,-36 35 1,-1 0-16,-11-12 16,1-11-16,-13 0 15,0-12 1,1 0-16,22-23 16,1 0-1,24 0-15,-1 0 16,12 0-1,-11 0-15,-1 0 16,-11 11-16,0 1 16,-1 0-1,1-1-15,11 1 16,1-12 0,-1 0-16,12 0 15,1 0-15,11 0 16,0 0-1,0 0-15,-12 11 16,0 12 0,0 12-16,1 0 15,-13 22 1,0-10-16,-11-1 16,-24 0-16,0-11 15,-11-12 1,-1-23-16,0-12 15,1-22 1,-1-1-16,24-11 16,23 0-1,36-24-15,23-22 16,12 11-16,-47 81 16</inkml:trace>
          <inkml:trace contextRef="#ctx0" brushRef="#br0" timeOffset="-21461.9797">-24404 5756 0,'0'0'16,"0"0"-1,0 0-15</inkml:trace>
          <inkml:trace contextRef="#ctx0" brushRef="#br0" timeOffset="-15326.6167">-28409 5213 0,'0'0'0,"0"0"16,0 0-1,12 23-15,-12 46 16,0 24-16,-12 22 16,-23 35-1,0 1-15,35-151 16</inkml:trace>
          <inkml:trace contextRef="#ctx0" brushRef="#br0" timeOffset="-15604.774">-28150 5918 0,'0'0'16,"0"0"-16,0 11 16,0 12-1,-11 12-15,-1 11 16,-12 0 0,-11 1-16,-36 22 15,-35 0 1,12-22-16,12-13 15,23-11-15,12-23 16,47 0 0</inkml:trace>
          <inkml:trace contextRef="#ctx0" brushRef="#br0" timeOffset="-15921.8564">-26583 5375 0,'0'0'15,"0"-12"1,12 0-16,-12 1 16,12-12-16,-12 0 15,0 11 1,0 0-16,0 12 15,-24 0 1,-47 24-16,-11 22 16,-1 12-1,13-1-15,23-22 16,11-12-16,13 0 16,11-11-1,12-1-15,12 1 16,23 0-1,12-1-15,-11-11 16,11 0 0,-12 0-16,-11 0 15,-13 0-15,-11 0 16,0 0 0,0 0-16,-11 12 15,-37 11 1,-10 11-16,-1 13 15,12-1-15,11 0 16,13 0 0,11-11-16,0-12 15,12-11 1,12-1-16,-12-11 16,12 0-16,11 0 15,-11 0 1,0 0-16,-12 0 15,0 0 1,0 0-16,-12 0 16,-12 0-1,1-11-15,-1-12 16,1-1-16,-1-10 16,1-1-1,-1-11-15,1 0 16,11-12-1,0 12-15,12-1 16,0 13 0,0 11-16,0 11 15,0 12-15,0 0 16,0 0 0,0 23-16,0 12 15,0 11 1,-12 0-16,0 1 15,1-1-15,-13 0 16,1-11 0,-1-1-16,0-11 15,1 1 1,-12-1-16,11-12 16,0 1-1,13-1-15,11 1 16,0-1-16,0 1 15,0 0 1,11 11-16,13 0 16,-12 0-1,0 0-15,-1 0 16,1 0-16,-12-11 16,-12 11-1,-23 0-15,-12 0 16,0-11-1,-12-12-15,-12 0 16,0 0 0,1-12-16,-1-11 15,24 0-15,12-12 16,11-23 0,24 1-16,24-13 15,11 13 1,24-1-16,-59 58 15</inkml:trace>
        </inkml:traceGroup>
        <inkml:traceGroup>
          <inkml:annotationXML>
            <emma:emma xmlns:emma="http://www.w3.org/2003/04/emma" version="1.0">
              <emma:interpretation id="{7C864E51-C960-482C-B440-22FA4482F894}" emma:medium="tactile" emma:mode="ink">
                <msink:context xmlns:msink="http://schemas.microsoft.com/ink/2010/main" type="inkWord" rotatedBoundingBox="7359,15896 10556,15884 10562,17587 7366,1759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1627.71">-24086 6542 0,'0'0'0,"0"0"16,0 0-16,12 0 15,-12 0 1</inkml:trace>
          <inkml:trace contextRef="#ctx0" brushRef="#br0" timeOffset="-21867.9567">-23544 5432 0,'0'0'16,"0"12"-1,0 23-15,-12-1 16,1 1 0,-13 11-16,-11 12 15,11-23-15,1-12 16,-1-12 0,1 1-16,11-12 15,0 0 1,0-12-16,0 1 15,1-1 1,-1 1-16,0-1 16,0 0-16,12 12 15,0 0 1,0 0-16,-11 0 16,-1 12-1,-24 0-15,-11 11 16,0 11-16,-12 13 15,0-1 1,59-46-16</inkml:trace>
          <inkml:trace contextRef="#ctx0" brushRef="#br0" timeOffset="-22341.8389">-23567 6241 0,'0'0'16,"35"-11"-16,36-1 15,23-11 1,24-12-16,0 1 16,-48 22-16,-70 12 15</inkml:trace>
          <inkml:trace contextRef="#ctx0" brushRef="#br0" timeOffset="-22673.9946">-22967 5479 0,'0'0'15,"0"11"1,0 1-16,-11 11 16,-1-12-16,12 1 15,0-12 1,-12 0-16,12 0 15,-12 0 1,1-23-16,-1-12 16,0-11-1,0-12-15,12 0 16,24-11-16,11 0 16,-35 69-1</inkml:trace>
          <inkml:trace contextRef="#ctx0" brushRef="#br0" timeOffset="-23026.371">-22083 5051 0,'0'0'0,"0"0"15,0 0-15,12 11 16,11 36 0,1 22-16,-1 58 15,-11-11 1,-24-24-16,1 12 15,-13 0-15,-11-11 16,-12-24 0,-24 0-16,-35-22 15,12-13 1,11-22-16,1-24 16,-1-22-1,24-13-15,12-10 16,24-1-16,23 0 15,11 0 1,25-11-16,23 0 16,23-1-1,-82 70-15</inkml:trace>
          <inkml:trace contextRef="#ctx0" brushRef="#br0" timeOffset="-23480.6413">-21647 5444 0,'0'0'15,"0"0"-15,0 0 16,0 0 0,0 0-16,12 0 15,-1 0 1,13 0-16,35 0 15,0-12-15,11 12 16,-70 0 0</inkml:trace>
          <inkml:trace contextRef="#ctx0" brushRef="#br0" timeOffset="-24338.8589">-21046 4843 0,'0'0'16,"0"0"-16,0 0 15</inkml:trace>
          <inkml:trace contextRef="#ctx0" brushRef="#br0" timeOffset="-24046.7344">-21294 5247 0,'0'0'0,"24"0"15,23 0-15,12 0 16,11 0 0,13 12-16,-83-12 15</inkml:trace>
          <inkml:trace contextRef="#ctx0" brushRef="#br0" timeOffset="-24558.6681">-20893 5548 0,'0'0'15,"0"0"-15,0 0 16,0 0 0,0 0-16,0 0 15,0 0 1,0 0-16,0 0 16,0 0-16,0 0 15,0 0 1,0 0-16,0 11 15,0 1 1,0 0-16,0-1 16,-12 12-1,0 0-15,0 0 16,-11-11-16,11-12 16,-12 0-1,1 0-15,11 0 16,-11-12-1,11 12-15,0 0 16,-12 0-16,1 0 16,-12 12-1,-1 0-15,-11-1 16,-12 12 0,12-11-16,0-1 15,0-11-15,0 0 16,11 0-1,13-11-15,-1-1 16,12 1 0,12-1-16,0 1 15,0-1 1,12 0-16,0 1 16,0-1-16,0 12 15,-1 0 1,1 0-16,-12 0 15,0 0 1,0 12-16,0-1 16,-12 13-1,-11-13-15,-24 12 16,0-11-16,-1-12 16,1 0-1,12-12-15,0-11 16,11-23-1,12-23-15,24-35 16,12 11-16,-1 12 16,13 0-1,-13 0-15,1 0 16,11 1 0,-35 80-16</inkml:trace>
        </inkml:traceGroup>
        <inkml:traceGroup>
          <inkml:annotationXML>
            <emma:emma xmlns:emma="http://www.w3.org/2003/04/emma" version="1.0">
              <emma:interpretation id="{2B61B22B-B65B-4C61-977A-BB95DBD895AB}" emma:medium="tactile" emma:mode="ink">
                <msink:context xmlns:msink="http://schemas.microsoft.com/ink/2010/main" type="inkWord" rotatedBoundingBox="10896,15831 12851,15824 12858,17636 10902,1764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68074.7564">-19880 5386 0,'0'0'16,"0"-11"-1,12-13-15,-1 1 16,1 12 0,12-1-16,-1 1 15,1 11-15,-1 11 16,1 1 0,-1-1-16,-11 1 15,0-1 1,0 1-16,-12-12 15,0 12 1,-12-1-16,0 1 16,0-1-16,1-11 15,-13 0 1,-11 0-16,-1 0 16,13 0-1,-12-11-15,-1-1 16,13 1-16,-1-1 15,1 12 1,-1 0-16,12 0 16,-11 0-1,11 0-15,0 12 16,0-1 0,-11 1-16,11-1 15,0 12-15,0 12 16,12 0-1,0 11-15,0 35 16,0 57 0,0 24-16,0 0 15,12 58 1,12 69-16</inkml:trace>
          <inkml:trace contextRef="#ctx0" brushRef="#br0" timeOffset="-68637.818">-19327 4785 0,'0'0'0,"0"0"15,0 0 1,0 0-16,0 0 16,0 35-16,0 11 15,0 23 1,-11 24-16,-13 69 15,0-1 1,-11-45-16,12-24 16,-1-11-16,12 12 15,12-93 1</inkml:trace>
          <inkml:trace contextRef="#ctx0" brushRef="#br0" timeOffset="-69326.721">-18985 5502 0,'0'0'15,"0"0"-15,0 0 16,0 0-1,12 0-15,11 0 16,13 0 0,-1-12-16,12 1 15,-12-1-15,13-11 16,-25 11 0,1 1-16,-13-1 15,1 1 1,-12 11-16,0 0 15,0 0-15,0 11 16,0 12 0,0 12-16,12 0 15,0-1 1,0 13-16,-1 10 16,1 13-1,0 22-15,0 12 16,-12-23-16,-12-12 15,0-11 1,-11 12-16,-1-13 16,-11 1-1,-24-12-15,-12-11 16,0-12-16,-11-23 16,11-11-1,1-24-15,11 0 16,12 1-1,11-13-15,13-10 16,23-24 0,23-12-16,1 12 15,23 23-15,-47 58 16</inkml:trace>
          <inkml:trace contextRef="#ctx0" brushRef="#br0" timeOffset="-25612.7852">-20481 5224 0,'0'0'0,"-12"35"16,0 46-16,1 11 15,-1-22 1,0 11-16,0-1 15,12 1-15,0 0 16,0-81 0</inkml:trace>
        </inkml:traceGroup>
        <inkml:traceGroup>
          <inkml:annotationXML>
            <emma:emma xmlns:emma="http://www.w3.org/2003/04/emma" version="1.0">
              <emma:interpretation id="{50DF2B97-C400-4E34-8ED3-333220C15830}" emma:medium="tactile" emma:mode="ink">
                <msink:context xmlns:msink="http://schemas.microsoft.com/ink/2010/main" type="inkWord" rotatedBoundingBox="12984,15795 18472,15775 18477,17264 12989,1728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71442.87">-17560 4750 0,'0'0'0,"0"0"16,0 0-1,0 24-15,0 33 16,0 13-16,0 22 16,-11 35-1,-13 35-15,0-46 16,24-116 0</inkml:trace>
          <inkml:trace contextRef="#ctx0" brushRef="#br0" timeOffset="-71747.3424">-16323 5259 0,'0'0'15,"0"0"-15,0 11 16,-23 36 0,-13 11-16,-23 22 15,-58 13 1,-25-12-16,13-12 15,-24-11-15,-36-12 16,48-23 0,23-23-16,0-11 15,12-12 1,24 11-16,35-11 16,23 0-1,12 0-15,24-12 16,23-11-16,12 0 15,12-1 1,24 13-16,-13 22 16,1 12-1,-24 12-15,-11 11 16,-13-12-16,-11 12 16,-12-11-1,0 11-15,-12 0 16,-23 0-1,-1 0-15,-11 1 16,-12 10-16,-11 12 16,-24 1-1,-1-1-15,1 12 16,0-1 0,11-10-16,1-1 15,11 0 1,-23 0-16,23-11 15,12 0-15,59-35 16</inkml:trace>
          <inkml:trace contextRef="#ctx0" brushRef="#br0" timeOffset="-72416.3652">-16323 6218 0,'0'0'16,"0"0"-16,0 0 16,12 12-16,-12-12 15</inkml:trace>
          <inkml:trace contextRef="#ctx0" brushRef="#br0" timeOffset="-72595.8673">-15840 5386 0,'0'0'16,"0"0"-16,0 0 16,0 0-1,0 0-15,0 0 16,-23 12 0,-24-1-16,-24 12 15,-23 12-15,-1 0 16,25-1-1,11-11-15,23 1 16,1-1 0,12-12-16,23-11 15</inkml:trace>
          <inkml:trace contextRef="#ctx0" brushRef="#br0" timeOffset="-74464.9414">-15569 5640 0,'0'0'16,"0"0"-16,12 0 15,47 0 1,94-23-16,47 0 16,-47-12-1,-153 35-15</inkml:trace>
          <inkml:trace contextRef="#ctx0" brushRef="#br0" timeOffset="-74645.69">-13661 5536 0,'0'0'0,"0"0"16,0 0-1,0 23-15,-11 1 16,-1 10-16,-12 12 16,-23 12-1,12-35-15,0 0 16,-1-11 0,1 0-16,11-12 15,1 0 1,-13 0-16,13 11 15,-1 1-15,1-1 16,-1 1 0,1-12-16,-1 0 15,0 0 1,1 0-16,-12 0 16,-13 0-1,-22 0-15,-24 0 16,-1 11-16,-11-11 15,-47 0 1,-12 0-16,24 0 16,0 0-1,-13 12-15,13-12 16,47 0-16,11 0 16,24 0-1,12 0-15,12 11 16,23 1-1,0 0-15,12-12 16,12 11 0,35 12-16,71 12 15,0-12-15,0-23 16,-1-12 0,-34 12-16,-83 0 15</inkml:trace>
          <inkml:trace contextRef="#ctx0" brushRef="#br0" timeOffset="-69149.4259">-18467 5016 0,'0'0'0,"0"0"15,0 0 1,0 0-16</inkml:trace>
          <inkml:trace contextRef="#ctx0" brushRef="#br0" timeOffset="-75293.6996">-13425 5132 0,'0'0'0,"0"0"15,0 0 1,0 0-16,12 11 15,11 24-15,1 23 16,-1 34 0,-11 24-16,0-12 15,-12 0 1,-12 0-16,-23 0 16,0-35-1,35-69-15</inkml:trace>
          <inkml:trace contextRef="#ctx0" brushRef="#br0" timeOffset="-80074.7459">-12977 5432 0,'0'12'15,"-24"23"-15,-11 22 16,-1 36 0,25 45-16,34-22 15,48-24 1,-71-92-16</inkml:trace>
        </inkml:traceGroup>
        <inkml:traceGroup>
          <inkml:annotationXML>
            <emma:emma xmlns:emma="http://www.w3.org/2003/04/emma" version="1.0">
              <emma:interpretation id="{6636BC9B-7D63-4F0D-A27A-088FE321DD29}" emma:medium="tactile" emma:mode="ink">
                <msink:context xmlns:msink="http://schemas.microsoft.com/ink/2010/main" type="inkWord" rotatedBoundingBox="18789,16164 25174,16140 25179,17386 18794,1740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0347.8721">-12447 5270 0,'0'0'0,"0"0"15,35-11 1,83-24-16,11 1 16,-129 34-1</inkml:trace>
          <inkml:trace contextRef="#ctx0" brushRef="#br0" timeOffset="-80527.9881">-10998 5791 0,'0'0'16,"0"0"-16,0 11 16,11 1-1,-11-12-15,24 0 16,11-12-16,-11 1 16,11-13-1,-11 1-15,-1 0 16,1 0-1,-12 0-15,-1 0 16,-11 11-16,0 12 16,0 0-1,-11 0-15,-13 12 16,-23 11 0,-35 35-16,-1 0 15,-11-12-15,11-12 16,13 1-1,-1-23-15,12-1 16,12-11 0,0-11-16,12-1 15,23-11 1,12 0-16,12-12 16,-1 1-1,13-1-15,-1 0 16,1 12-16,0 12 15,-1 11 1,-11 0-16,0 11 16,-12 1-1,0 11-15,0 0 16,0 0-16,-12 0 16,0-11-1,0-1-15,12-11 16,-11 0-1,-13-11-15,0-12 16,1-12-16,-1-11 16,1-12-1,11-11-15,0-1 16,0 12 0,12 12-16,0 12 15,0 10 1,0 13-16,0 11 15,0 0-15,0 0 16,0 23 0,-11 35-16,11 11 15,-12 12 1,0-12-16,0 12 16,1-23-16,-1-12 15,0-11 1,0-12-16,0-11 15,1-12 1,-1-12-16,-12-11 16,1-12-1,-1-34-15,12-24 16,1 1-16,-1 11 16,12 35-1,0 23-15,0 11 16,0 12-1,0 0-15,-12 23 16,0 24-16,1 10 16,-1 13-1,0 11-15,-12-1 16,1-10 0,11-24-16,-12-11 15,13-12 1,-1-12-16,0 1 15,0-12-15,1-12 16,-1 1 0,0-12-16,0-12 15,12 0 1,0 12-16,0 12 16,0-1-1,0 1-15,0 11 16,12 11-16,-12 12 15,12 23 1,-12 12-16,0 0 16,-24 0-1,1-12-15,-24 12 16,-12-12 0,0-23-16,0 0 15,0-11-15,0-12 16,0-12-1,0-11-15,0-23 16,24 0 0,11-12-16,13 0 15,22 0-15,13 1 16,0 10 0,11 1-16,0 0 15,24 11 1,-59 35-16</inkml:trace>
          <inkml:trace contextRef="#ctx0" brushRef="#br0" timeOffset="-82027.5798">-10386 5952 0,'0'0'16,"0"0"-1,-12 12-15,-11 11 16,-24 12-16,-12 11 16,0-11-1,-12 11-15,12-11 16,-11 11 0,-13 0-16,13-11 15,22-24 1,48-11-16</inkml:trace>
          <inkml:trace contextRef="#ctx0" brushRef="#br0" timeOffset="-82558.9086">-9761 5929 0,'0'0'0,"0"0"16,0 0-16,0 0 15,0 0 1,0 0-16,0 0 16,0 0-1,-24 0-15,0-11 16,-11-1-16,0-11 15,11 0 1,1 0-16,11 0 16,12 0-1,0-1-15,12 1 16,11 0-16,1 12 16,-1-1-1,1 1-15,-12 11 16,-1 11-1,1 1-15,0 22 16,0 13-16,-12 22 16,0-11-1,0-12-15,-12-11 16,-12-1 0,1-11-16,-13 0 15,1-11 1,-12-12-16,0-12 15,12-11-15,-1 0 16,1 0 0,11 0-16,13 0 15,-1 11 1,0 1-16,12 11 16,0 0-1,0 0-15,-12 11 16,0 12-16,-11 12 15,-1 0 1,-11 11-16,-12 0 16,-24 12-1,12-23-15,12-1 16,12-22 0,35-12-16</inkml:trace>
          <inkml:trace contextRef="#ctx0" brushRef="#br0" timeOffset="-82363.4212">-10150 5594 0,'0'0'15,"0"0"1,47-23-16,47-23 15,24-24-15,12 1 16,-130 69 0</inkml:trace>
          <inkml:trace contextRef="#ctx0" brushRef="#br0" timeOffset="-83580.045">-9055 5109 0,'0'0'16,"0"0"-16,0 0 16,0 23-1,0 23-15,0 46 16,-11 13 0,-1-13-16,0-11 15,0 0-15,0 0 16,1-24-1,11-57-15</inkml:trace>
          <inkml:trace contextRef="#ctx0" brushRef="#br0" timeOffset="-83425.7657">-8984 5467 0,'0'0'15,"0"0"1,0 0-16,0 0 16,0 0-1</inkml:trace>
          <inkml:trace contextRef="#ctx0" brushRef="#br0" timeOffset="-84213.7756">-8466 5629 0,'0'0'0,"0"0"16,0 0-1,0 0-15,0 0 16,0 0 0,0 0-16,0 0 15,0 0 1,0 0-16,0 11 16,0 1-16,0-1 15,0 24 1,0 0-16,-11-12 15,-13 12 1,-11-1-16,-13 1 16,-22-12-1,-13 0-15,1-23 16,11 0-16,24-11 16,12-13-1,11 1-15,12 0 16,12 0-1,12 0-15,12 0 16,11 0-16,12 11 16,0 12-1,-11 0-15,-13 12 16,-11-1 0,0 12-16,0-11 15,-12 0 1,0-1-16,-12 12 15,-12 0-15,-11 0 16,-24 12 0,12-12-16,-12 0 15,-12 0 1,1 1-16,-13 10 16,1 1-16,11 0 15,0-12 1,12 0-16,1 12 15,-1-1 1,0 1-16,0 11 16,0 12-1,59-58-15</inkml:trace>
          <inkml:trace contextRef="#ctx0" brushRef="#br0" timeOffset="-83918.4917">-8466 5247 0,'0'0'0,"0"0"16,0 0 0,0 0-16,0 0 15</inkml:trace>
          <inkml:trace contextRef="#ctx0" brushRef="#br0" timeOffset="-95430.709">-7971 5432 0,'0'0'16,"0"0"-16,0 0 15,0 0-15,0 0 16,0 12 0,0-12-16</inkml:trace>
          <inkml:trace contextRef="#ctx0" brushRef="#br0" timeOffset="-95604.6474">-7853 5791 0,'0'0'0,"0"0"15,-12 0 1,-12 11-16,1 12 16,-24 23-1,-12 1-15,-12-1 16,12-11-16,0-12 15,12 0 1,12-12-16,35-11 16</inkml:trace>
          <inkml:trace contextRef="#ctx0" brushRef="#br0" timeOffset="-95834.8458">-7700 5132 0,'0'0'0,"0"0"16,0 0-16,12 11 16,0 24-1,11 46-15,-11 23 16,0-23-1,-1 0-15,-11 0 16,0-12 0,0-11-16,-11 0 15,11-58-15</inkml:trace>
          <inkml:trace contextRef="#ctx0" brushRef="#br0" timeOffset="-96347.5354">-7182 5259 0,'0'0'15,"0"0"1,0 0-16,0 0 15,12 11 1,0 1-16,23 34 16,1 12-16,-13 11 15,-11 1 1,-12 11-16,-24 11 16,-11 12-1,-24 0-15,0-23 16,0-12-1,0-11-15,-11 0 16,-25 0-16,25 0 16,70-58-1</inkml:trace>
          <inkml:trace contextRef="#ctx0" brushRef="#br0" timeOffset="-97883.4619">-6275 5721 0,'0'0'0,"-11"12"16,-13 22-1,-23 24-15,-24 12 16,-11-13 0,-13 1-16,25-12 15,11-23 1,12-11-16,23 0 15,24-12-15</inkml:trace>
        </inkml:traceGroup>
        <inkml:traceGroup>
          <inkml:annotationXML>
            <emma:emma xmlns:emma="http://www.w3.org/2003/04/emma" version="1.0">
              <emma:interpretation id="{62420DEA-3569-4254-A5D5-9B9F1BCC8CA1}" emma:medium="tactile" emma:mode="ink">
                <msink:context xmlns:msink="http://schemas.microsoft.com/ink/2010/main" type="inkWord" rotatedBoundingBox="25313,15596 31157,15574 31165,17930 25322,1795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98091.7713">-5910 4958 0,'0'0'0,"0"0"16,0 0-16,0 24 15,0 22 1,0 69-16,0 24 15,-11-23 1,-13-12-16,1-12 16,-1-11-16,24-81 15</inkml:trace>
          <inkml:trace contextRef="#ctx0" brushRef="#br0" timeOffset="-97369.4659">-5356 5675 0,'0'0'16,"0"0"-16,0 0 15,0 0-15,-12 0 16,1 0-1,-13 0-15,0-12 16,1 1 0,-1-1-16,13 1 15,11-1-15,11-11 16,1 0 0,23 0-16,1 0 15,-1 23 1,-11 11-16,-13 1 15,1 11 1,-12-23-16</inkml:trace>
          <inkml:trace contextRef="#ctx0" brushRef="#br0" timeOffset="-98356.4788">-5792 5455 0,'0'0'16,"36"-23"-1,105-46-15,24-12 16,-12 23-1,0 0-15,-35 24 16,-47 11-16,-71 23 16</inkml:trace>
          <inkml:trace contextRef="#ctx0" brushRef="#br0" timeOffset="-98521.9004">-4991 5559 0,'0'0'0,"0"0"16,0 12-16,12 0 16,23 11-1,24 0-15,-12-23 16,1 0-1,-13-12-15,12-11 16,-12 0-16,1-23 16,-13-12-1,-11 12-15,-12 11 16,0 12 0,-12 11-16,0 12 15,-11 12 1,-24 11-16,-24 12 15,-23 23-15,11-12 16,13 0 0,11-11-16,-12-1 15,12-11 1,12-11-16,0 0 16,23-12-16,13 0 15,-1-12 1,12-11-16,12-23 15,11-1 1,1 13-16,-12 11 16,-1 11-1,-11 12-15,12 12 16,-12 11-16,-12 11 16,-23 24-1,-24 23-15,-12-23 16,1 0-1,11-24-15,12-22 16,11-12-16,13-12 16,-1 1-1,1-24-15,-1 0 16,12 1 0,1 11-16,11 11 15,0 1 1,0 11-16,0 0 15,-12 0-15,-12 11 16,-23 12 0,-12 12-16,-11 23 15,-1-1 1,12-22-16,24-12 16,35-23-1</inkml:trace>
          <inkml:trace contextRef="#ctx0" brushRef="#br0" timeOffset="-99566.5616">-4661 6530 0,'0'0'0,"0"0"16,35-11-16,71-24 15,36-11 1,-24 0-16,11 22 16,-129 24-1</inkml:trace>
          <inkml:trace contextRef="#ctx0" brushRef="#br0" timeOffset="-99420.9019">-4084 5143 0,'0'0'0,"0"0"16,0 0 0,0 0-16,0 0 15</inkml:trace>
          <inkml:trace contextRef="#ctx0" brushRef="#br0" timeOffset="-99845.5852">-3648 5328 0,'0'0'0,"0"0"15,0 0 1,0 12-16,0-1 15,-12 13-15,-11 10 16,-12-11 0,11 0-16,0-11 15,13 0 1,-1-12-16,12 0 16,0 0-1,0 0-15,0 11 16,-12 12-16,0 12 15,-11 11 1,-13 0-16,1 1 16,0-13-1,-36 12-15,0-22 16,-23-13-16,0-11 16,23 0-1,24-11-15,12-1 16,23-11-1,12-12-15,24-11 16,34-23 0,25-12-16,-83 81 15</inkml:trace>
          <inkml:trace contextRef="#ctx0" brushRef="#br0" timeOffset="-100554.7114">-3577 5363 0,'0'0'16,"0"0"-16,12-12 15,23-11-15,59-11 16,24-1 0,-118 35-16</inkml:trace>
          <inkml:trace contextRef="#ctx0" brushRef="#br0" timeOffset="-101155.1723">-3565 6900 0,'0'0'16,"0"0"-16,23 0 16,71-12-1,60-11-15,-154 23 16</inkml:trace>
          <inkml:trace contextRef="#ctx0" brushRef="#br0" timeOffset="-101361.8095">-2811 6207 0,'0'0'15,"0"0"-15,0 0 16,0 0 0</inkml:trace>
          <inkml:trace contextRef="#ctx0" brushRef="#br0" timeOffset="-100723.7944">-3059 5421 0,'0'-12'0,"36"-46"15,34-23 1,36-46-16,-12-11 16,-35 11-16,-12 34 15,-23 12 1,-12 35-16,-24 0 15,-12 11 1,-11 12-16,-12 11 16,-12 12-16,12 12 15,0 11 1,0 12-16,11 11 16,13 0-1,23 12-15,12 11 16,11 1-1,1-13-15,-1-10 16,1-13-16,-1 13 16,-23-47-1</inkml:trace>
          <inkml:trace contextRef="#ctx0" brushRef="#br0" timeOffset="-101540.9099">-2446 5143 0,'0'0'16,"0"0"-16,0 0 16,0 0-1,0 12-15,-12 23 16,0-1-1,0 1-15,-11 0 16,-1-12-16,1 0 16,-1 0-1,1 0-15,-13 12 16,1-12 0,0 12-16,-1-12 15,1 0 1,11-12-16,13 1 15,-1-1-15,0-11 16,0 0 0,0 0-16,1-11 15,-1-1 1,0 1-16,0-1 16,1 12-1,-13 0-15,-11 0 16,-12 12-16,-12 11 15,0 0 1,-12 12-16,0 11 16,-11 23-1,-12 24-15,-1-1 16,1-11-16,24-12 16,11 1-1,59-70-15</inkml:trace>
          <inkml:trace contextRef="#ctx0" brushRef="#br0" timeOffset="-102219.6497">-1952 5571 0,'0'0'0,"0"0"16,0 0 0,0 0-16,0 0 15</inkml:trace>
          <inkml:trace contextRef="#ctx0" brushRef="#br0" timeOffset="-102366.9299">-1622 5270 0,'0'0'15,"0"0"-15,0 0 16,0 0-16,0 12 16,0 23-1,0 23-15,0-1 16,0 1 0,-11-12-16,-1 12 15,-12 0 1,-11-12-16,-24 0 15,-12-11-15,-47-23 16,24-12 0,12-12-16,11-11 15,24 0 1,23 0-16,1 0 16,11-24-1,24-10-15,23-13 16,24 12-16,24 1 15,-25 34 1,-58 23-16</inkml:trace>
          <inkml:trace contextRef="#ctx0" brushRef="#br0" timeOffset="-103053.5934">-1327 5490 0,'0'0'0,"0"0"16,0 0-16,0 12 15,12 11 1,-1 0-16,1 12 16,0 11-1,-12 0-15,0-46 16</inkml:trace>
          <inkml:trace contextRef="#ctx0" brushRef="#br0" timeOffset="-102774.25">-691 5062 0,'0'0'15,"-12"-11"-15,-35-1 16,-24 1 0,-23 11-16,12 11 15,-1 12 1,12-11-16,1 11 16,-1 12-1,24-1-15,12 13 16,35-47-16</inkml:trace>
          <inkml:trace contextRef="#ctx0" brushRef="#br0" timeOffset="-103344.5281">-632 5721 0,'0'0'0,"0"0"16,0 0-1,0 0-15,0 0 16,-24 12 0,-23 11-16,-35 12 15,-24 22-15,11 1 16,13-12-1,-1 1-15,13-1 16,-1 0 0,12 0-16,59-46 15</inkml:trace>
          <inkml:trace contextRef="#ctx0" brushRef="#br0" timeOffset="-103640.1242">-479 5386 0,'0'0'0,"0"0"0,0 0 15,0 0-15,0 0 16,12 12 0,-1-1-16,13 12 15,0 0-15,-1 1 16,1-1-1,-1 0-15,1 0 16,-12 0 0,-1 0-16,-11 0 15,-11 0-15,-13 12 16,-11-12 0,-24 12-16,12-12 15,0 0 1,-12 12-16,59-35 15</inkml:trace>
        </inkml:traceGroup>
        <inkml:traceGroup>
          <inkml:annotationXML>
            <emma:emma xmlns:emma="http://www.w3.org/2003/04/emma" version="1.0">
              <emma:interpretation id="{B45A1BFE-F500-4333-814E-90D6A7577317}" emma:medium="tactile" emma:mode="ink">
                <msink:context xmlns:msink="http://schemas.microsoft.com/ink/2010/main" type="inkWord" rotatedBoundingBox="31702,16279 33347,16273 33352,17664 31707,1767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15046.4698">1017 5733 0,'0'0'16,"0"0"0,0 0-16,12 0 15,11-12 1,1 1-16,11-1 15,-11 1-15,-1-1 16,-11 12 0,-12 0-16,0 0 15,0 0 1,0 0-16,0 0 16,0 23-16,0 12 15,0 11 1,0 0-16,12 0 15,0-11 1,11 0-16,13-12 16,-1 0-1,12-11-15,-12-1 16,-35-11-16</inkml:trace>
          <inkml:trace contextRef="#ctx0" brushRef="#br0" timeOffset="-113481.6484">805 5409 0,'0'0'16,"0"0"-16,0 0 15,0 0 1,12 0-16,-1 0 15,1 0 1,0 0-16,0 0 16,0-11-16,-12 11 15,11-12 1,-11 1-16,0 11 16,0-12-1,-11 0-15,-1 1 16,-24-12-16,-11 11 15,0 1 1,0-1-16,47 12 16</inkml:trace>
          <inkml:trace contextRef="#ctx0" brushRef="#br0" timeOffset="-115653.3958">522 5606 0,'0'0'16,"0"0"-16,0 0 16,24-12-1,-1 1-15,1-13 16,-1 1 0,1-11-16,0-13 15,-13-10 1,-11 10-16,-11 1 15,-13 11-15,0 12 16,-11 12 0,-12 11-16,-24 11 15,1 12 1,11 24-16,12-1 16,23 0-16,12 0 15,24-11 1,12 0-16,-1-1 15,13-10 1,11-1-16,23-12 16,1-11-1,11-11-15,-11-12 16,-24-12-16,0-11 16,-11-12-1,-13 12-15,-11 11 16,0 12-1,-12 23-15,0 0 16,0 0-16,-12 11 16,0 24-1,-11 11-15,11 1 16,12-1 0,12 12-16,11-1 15,1-10 1,-24-47-16</inkml:trace>
          <inkml:trace contextRef="#ctx0" brushRef="#br0" timeOffset="-114902.5639">1288 5340 0,'0'0'0,"0"0"15,0 0-15,0 0 16</inkml:trace>
          <inkml:trace contextRef="#ctx0" brushRef="#br0" timeOffset="-114173.6779">1736 5421 0,'0'0'16,"0"0"0,0 0-16,0 0 15</inkml:trace>
          <inkml:trace contextRef="#ctx0" brushRef="#br0" timeOffset="-114340.6539">1606 5687 0,'0'0'16,"12"0"-16,-1-12 15,13-11 1,-12 11-16,0 1 16,-12 11-1,0 0-15,0 0 16,0 0-1,0 0-15,0 11 16,0 12-16,11 12 16,1 23-1,12 11-15,-1 1 16,13 10 0,-13-10-16,13 11 15,-13 11-15,1-11 16,-13 0-1,-11-12-15,-11-22 16,-13 10 0,1-22-16,-13-12 15,-11-11 1,0-12-16,-12-23 16,0-12-16,12-11 15,12-1 1,11-10-16,1-1 15,23 12 1,11-1-16,1-22 16,12 0-16,-24 69 15</inkml:trace>
        </inkml:traceGroup>
      </inkml:traceGroup>
    </inkml:traceGroup>
    <inkml:traceGroup>
      <inkml:annotationXML>
        <emma:emma xmlns:emma="http://www.w3.org/2003/04/emma" version="1.0">
          <emma:interpretation id="{268B304D-8B8C-4239-B8C8-3477FA0D2DAA}" emma:medium="tactile" emma:mode="ink">
            <msink:context xmlns:msink="http://schemas.microsoft.com/ink/2010/main" type="paragraph" rotatedBoundingBox="34135,16220 271,16106 286,11500 34150,11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25AD8-6336-4668-A1DB-78263D531921}" emma:medium="tactile" emma:mode="ink">
              <msink:context xmlns:msink="http://schemas.microsoft.com/ink/2010/main" type="line" rotatedBoundingBox="33594,16218 271,16106 279,13560 33603,13671"/>
            </emma:interpretation>
          </emma:emma>
        </inkml:annotationXML>
        <inkml:traceGroup>
          <inkml:annotationXML>
            <emma:emma xmlns:emma="http://www.w3.org/2003/04/emma" version="1.0">
              <emma:interpretation id="{F6C2866B-4B2B-48CB-8BF6-99F8EC624E68}" emma:medium="tactile" emma:mode="ink">
                <msink:context xmlns:msink="http://schemas.microsoft.com/ink/2010/main" type="inkWord" rotatedBoundingBox="33597,15423 28450,15406 28454,14215 33601,142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55028.6893">-161 3652 0,'0'0'0,"0"0"16,0 0-1,12 12-15,0 0 16,-1 11-16,1 11 16,-12 13-1,-12-1-15,-23 12 16,-36 11 0,-35-11-16,12-12 15,-12 12-15,106-58 16</inkml:trace>
          <inkml:trace contextRef="#ctx0" brushRef="#br0" timeOffset="-155332.9054">334 4288 0,'0'0'16,"0"0"0,0 0-16,0 12 15,0-12 1</inkml:trace>
          <inkml:trace contextRef="#ctx0" brushRef="#br0" timeOffset="-155531.107">404 3768 0,'0'0'16,"0"0"-1,12-23-15,12-12 16,-1 1-1,24-1-15,24-11 16,0 11-16,-1 12 16,-11 11-1,-12 1-15,-11 11 16,-13 0 0,-11 11-16,0 12 15,-24 12-15,-35 23 16,-35 23-1,-1-23-15,12-24 16,-11 1 0,0-12-16,11-11 15,24-12 1,11-12-16,25 1 16,11-1-16,0-11 15,23-12 1,1 12-16,-1 12 15,-11 11 1,0 0-16,0 23 16,-1 0-1,-11 11-15,-23 13 16,-48 22-16,-47 12 16,1 0-1,-48 23-15,165-104 16</inkml:trace>
          <inkml:trace contextRef="#ctx0" brushRef="#br0" timeOffset="-156064.4613">1359 3733 0,'0'0'0,"0"0"16,-12 12-1,-12 0-15,1-1 16,-13 1-16,1-12 16,11 0-1,1-12-15,-1 1 16,13-13-1,-1 1-15,12-11 16,0 10-16,12 1 16,-1 0-1,1 12-15,0-1 16,0 12 0,-1 0-16,1 0 15,-12 12 1,0 22-16,-12 24 15,-11 12-15,-1-13 16,1-10 0,-13-1-16,1 0 15,-24 0 1,0-11-16,59-35 16</inkml:trace>
          <inkml:trace contextRef="#ctx0" brushRef="#br0" timeOffset="-156635.4083">1724 4115 0,'0'0'16,"0"0"-1,0 0-15</inkml:trace>
          <inkml:trace contextRef="#ctx0" brushRef="#br0" timeOffset="-156824.4079">2148 3618 0,'0'0'16,"0"0"0,0 0-16,0 0 15,0 0-15,-12-12 16,-12 1 0,-11-1-16,-12-11 15,0 11 1,0 1-16,-12 11 15,12 11 1,0 1-16,11 11 16,1 12-16,11-1 15,1 13 1,23-47-16</inkml:trace>
          <inkml:trace contextRef="#ctx0" brushRef="#br0" timeOffset="-153941.8377">-1139 4184 0,'0'0'16,"0"0"-1,24 12-15,11-1 16,-35-11-16</inkml:trace>
          <inkml:trace contextRef="#ctx0" brushRef="#br0" timeOffset="-153707.8339">-1622 4369 0,'0'0'0,"47"0"15,36-12-15,35 1 16,11-1 0,-35 1-16,-11 22 15,-83-11 1</inkml:trace>
          <inkml:trace contextRef="#ctx0" brushRef="#br0" timeOffset="-154201.0908">-738 3456 0,'0'0'16,"0"0"0,0 0-16,0 0 15,0 0-15,0 0 16,0 0 0,0 0-16,0 0 15,0 0 1,0 0-16,0 0 15,0 0-15,0 0 16,0 0 0,0 12-16,-12 11 15,-12 11 1,1 1-16,-1 0 16,-11-12-16,0 0 15,11-12 1,1-11-16,-1 0 15,0 0 1,-11-11-16,0 11 16,-12 0-1,-1 0-15,-10 0 16,-1 0 0,0 0-16,12-12 15,11 1-15,13-12 16,11 0-1,12-12-15,12-11 16,23-24 0,24-22-16,0-1 15,-12 36-15,-47 57 16</inkml:trace>
          <inkml:trace contextRef="#ctx0" brushRef="#br0" timeOffset="-152553.5637">-3000 3837 0,'0'0'16,"0"0"-16,0 0 16,0 0-16</inkml:trace>
          <inkml:trace contextRef="#ctx0" brushRef="#br0" timeOffset="-152712.8028">-2482 3548 0,'0'0'0,"0"0"16,0 0-1,12 12-15,0 11 16,0 0-16,-1 23 16,-11-11-1,0 11-15,-23 1 16,-24-1-1,-24 0-15,-23-11 16,11-12-16,13 0 16,-1-11-1,71-12-15</inkml:trace>
          <inkml:trace contextRef="#ctx0" brushRef="#br0" timeOffset="-153009.3583">-2164 3768 0,'0'0'0,"0"12"15,-11 11-15,-13 11 16,1 1 0,-13 11-16,1 1 15,-12-1-15,0-12 16,11-10-1,36-24-15</inkml:trace>
          <inkml:trace contextRef="#ctx0" brushRef="#br0" timeOffset="-153215.7826">-1810 3791 0,'0'0'0,"0"0"16,0 0-16,0 0 16,-12 12-1,12-12-15,-12 0 16,0 0 0,1 0-16,-1-12 15,0 1-15,12-12 16,12-12-1,0 12-15,-1-12 16,1 12 0,0 11-16,0 12 15,-12 0 1,0 12-16,0 23 16,0 11-16,-12 12 15,-12-1 1,-11 1-16,-12-12 15,-12 1 1,12-13-16,0-11 16,12-11-1,35-12-15</inkml:trace>
          <inkml:trace contextRef="#ctx0" brushRef="#br0" timeOffset="-151982.3111">-1728 3780 0,'0'0'15,"0"0"-15,0 0 16,0 0 0,0 0-16,0 0 15,0 0 1,0 0-16,0 0 15,-12 11 1,-11-11-16,-1 0 16,1-11-16,-1-1 15,1 1 1,11-13-16,0 1 16,12 0-1,12 0-15,0 11 16,-1 1-16,1-1 15,0 12 1,0 0-16,-12 0 16</inkml:trace>
        </inkml:traceGroup>
        <inkml:traceGroup>
          <inkml:annotationXML>
            <emma:emma xmlns:emma="http://www.w3.org/2003/04/emma" version="1.0">
              <emma:interpretation id="{40E1E69C-91AB-42A9-A0B7-726C9DBD8393}" emma:medium="tactile" emma:mode="ink">
                <msink:context xmlns:msink="http://schemas.microsoft.com/ink/2010/main" type="inkWord" rotatedBoundingBox="28024,15547 24503,15535 24508,13991 28029,1400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45346.9725">-5945 3745 0,'0'0'0,"0"0"16,0 0-1,0 0-15,0 0 16,-12-12 0,1 1-16,-13-1 15,0 1-15,13-1 16,-1 1-1,0-13-15,12 13 16,0-12 0,12 0-16,11 0 15,1-1 1,0 13-16,-1-1 16,1 12-16,-13 0 15,1 12 1,0-1-16,-12 13 15,-12 22 1,-11 0-16,-13-11 16,-23 11-16,12-11 15,0-24 1,12 1-16,11-12 16,1-12-1,-1-22-15,1-13 16,11 24-1,0-12-15,0 12 16,1 0-16,-1 12 16,-12-1-1,-11 1-15,0 11 16,11 0 0,12 0-16,12 0 15,0 0 1,0 0-16,12 11 15,0 1-15,0 11 16,-12-12 0,0 12-16,0 12 15,-12 0 1,-12 0-16,-23-1 16,-12 12-16,0 1 15,12-13 1,0 1-16,12 0 15,-1 11 1,13 0-16,11 0 16,12 24-1,0-24-15,24 0 16,23 0-16,47 12 16,0-12-1,36-11-15,58-12 16,-23-23-1,-24 0-15,1-23 16,-1-12-16,-23 1 16,-118 34-1</inkml:trace>
          <inkml:trace contextRef="#ctx0" brushRef="#br0" timeOffset="-146265.6129">-5509 3572 0,'0'0'16,"0"0"-16,-12 11 15,-11 35 1,-13 24-16,-11-1 16,0 0-16,-12-11 15,-12 0 1,1-12-16,70-46 15</inkml:trace>
          <inkml:trace contextRef="#ctx0" brushRef="#br0" timeOffset="-146648.3693">-4543 3468 0,'0'0'15,"0"0"1,-24 11-16,-23 1 16,-12-1-1,-11 12-15,11 12 16,12 0-16,11-1 16,13 1-1,11-12-15,12 12 16,12 0-1,11-1-15,1 1 16,-1-12 0,-11 0-16,-12 0 15,0-11-15,-23 11 16,-13 0 0,-23-11-16,1-12 15,-1 0 1,-24-24-16,-11-10 15,35-12-15,12-12 16,23 0 0,24 0-16,12 0 15,23-11 1,13 11-16,10 12 16,-58 46-1</inkml:trace>
          <inkml:trace contextRef="#ctx0" brushRef="#br0" timeOffset="-147117.002">-4154 2959 0,'0'0'0,"0"0"16,0 0 0,0 0-16,11 12 15,1 34-15,-12 58 16,0 0 0,-12-12-16,-11 35 15,-1 12 1,24-139-16</inkml:trace>
          <inkml:trace contextRef="#ctx0" brushRef="#br0" timeOffset="-147446.6332">-3883 4369 0,'0'0'16,"0"0"-16,0 0 15,0 0 1,0 0-16</inkml:trace>
          <inkml:trace contextRef="#ctx0" brushRef="#br0" timeOffset="-147653.5764">-3424 3364 0,'0'0'0,"0"0"16,0 23-16,-12 11 15,-11 1-15,-13 11 16,-11-11 0,0 0-16,-12-12 15,12-12 1,0-22-16,12-1 16,11 1-1,0-1-15,13 0 16,-1 12-1,12 0-15,0 0 16,0 0-16,-12 12 16,-11 23-1,-13 22-15,-11 13 16,-12-1 0,-23 1-16,-36 10 15,12 1-15,106-81 16</inkml:trace>
          <inkml:trace contextRef="#ctx0" brushRef="#br0" timeOffset="-145060.8602">-5898 3109 0,'0'0'16,"0"0"-16,0 0 16</inkml:trace>
          <inkml:trace contextRef="#ctx0" brushRef="#br0" timeOffset="-144600.7898">-6875 3017 0,'0'0'16,"0"23"-1,0 35-15,0 23 16,0 0-16,-12-1 15,0 13 1,-12 22-16,1-45 16,23-70-1</inkml:trace>
        </inkml:traceGroup>
        <inkml:traceGroup>
          <inkml:annotationXML>
            <emma:emma xmlns:emma="http://www.w3.org/2003/04/emma" version="1.0">
              <emma:interpretation id="{44468D8E-FED7-4455-AD65-A0038E4033EB}" emma:medium="tactile" emma:mode="ink">
                <msink:context xmlns:msink="http://schemas.microsoft.com/ink/2010/main" type="inkWord" rotatedBoundingBox="24207,15575 21287,15566 21293,13774 24213,1378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43628.0961">-7747 3086 0,'0'0'15,"0"0"-15,12 12 16,-12-12-1</inkml:trace>
          <inkml:trace contextRef="#ctx0" brushRef="#br0" timeOffset="-142015.3589">-8159 2739 0,'0'0'16,"-24"12"-16,-58 11 15,-24 12 1,-59 34-16,-47 12 16,35 35-16,47-24 15,1-11 1,11-12-16,118-69 15</inkml:trace>
          <inkml:trace contextRef="#ctx0" brushRef="#br0" timeOffset="-142566.7384">-8678 3780 0,'0'0'16,"0"0"-16,12 11 16,0-11-1,0 0-15,11-11 16,12-1 0,1-11-16,-13 0 15,1 0-15,-12 0 16,0-1-1,-12 13-15,0 11 16,0 0 0,0 0-16,-24 11 15,-11 13 1,-24-1-16,-12 11 16,-35-10-16,12-1 15,11 0 1,-34-12-16,-25 1 15,24-1 1,24 1-16,23-12 16,13-12-16,10 1 15,13-1 1,23-11-16,1 0 16,11-12-1,11 12-15,1 0 16,12 12-1,11-1-15,0 12 16,-11 12-16,-1-1 16,-11 12-1,-12-11-15,0 11 16,-12-11 0,1-1-16,-1 1 15,0-12-15,-11-12 16,-1-11-1,0-12-15,1-23 16,11 12 0,0 12-16,1-1 15,-1 12 1,12 0-16,0 11 16,0 12-16,0 0 15,0 0 1,0 0-16,0 23 15,0 35 1,0 23-16,-12 11 16,0-22-1,0-12-15,-11-1 16,-12 1-16,-24-12 16,0-23-1,0-11-15,0-12 16,0-12-1,24-11-15,-1 0 16,13-23-16,11-12 16,12-11-1,35 0-15,36-1 16,-71 70 0</inkml:trace>
          <inkml:trace contextRef="#ctx0" brushRef="#br0" timeOffset="-142249.731">-8772 3676 0,'0'0'15,"12"-24"1,0-10-16,-1-12 15,-22-1 1,-37-10-16,1 33 16,-12 1-1,12 23-15,0 0 16,12 12-16,11 11 16,13 0-1,11 0-15,11 0 16,36 12-1,36-23-15,-83-12 16</inkml:trace>
          <inkml:trace contextRef="#ctx0" brushRef="#br0" timeOffset="-144125.7113">-7241 3410 0,'0'0'15,"-11"11"-15,-1 1 16,-12 11 0,1 0-16,-1 0 15,-11-11 1,11-1-16,1 1 15,11-12-15,0 0 16,12 0 0,0 0-16,0 0 15,0 11 1,-12 24-16,1 11 16,-1 1-1,0-1-15,-12 0 16,-23 0-16,-12 1 15,-23-13 1,11-11-16,12-11 16,-11-12-1,-1-12-15,12-22 16,24-1 0,11-23-16,24 0 15,24-11-15,23 0 16,24-1-1,58 1-15,-129 69 16</inkml:trace>
          <inkml:trace contextRef="#ctx0" brushRef="#br0" timeOffset="-143849.5707">-8112 4531 0,'0'0'0,"23"0"15,60-12 1,93-34-16,-22 11 16,-154 35-1</inkml:trace>
        </inkml:traceGroup>
        <inkml:traceGroup>
          <inkml:annotationXML>
            <emma:emma xmlns:emma="http://www.w3.org/2003/04/emma" version="1.0">
              <emma:interpretation id="{4F73F12D-80AE-4E0F-9AF4-F0E9FFF999D9}" emma:medium="tactile" emma:mode="ink">
                <msink:context xmlns:msink="http://schemas.microsoft.com/ink/2010/main" type="inkWord" rotatedBoundingBox="20792,15255 17071,15242 17075,14207 20796,1421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41068.914">-11081 3652 0,'0'0'15,"0"0"1,0 0-16,0 0 16,0 0-1,-12 12-15,-11 0 16,-12 22-16,-13 13 15,1-1 1,-12 0-16,-23 0 16,11 0-1,-11-11-15,23 0 16,59-35-16</inkml:trace>
          <inkml:trace contextRef="#ctx0" brushRef="#br0" timeOffset="-140487.757">-11953 3514 0,'0'0'16,"0"0"-16,36-12 16,35 1-16,11-1 15,-11 12 1,-12 0-16,-24 12 16,-12-1-1,-11 1-15,0-1 16,-12 12-16,-12 1 15,-23-1 1,-36 0-16,12-12 16,-11 1-1,23-24-15,-1 1 16,25-1 0,11-11-16,0 0 15,12 0-15,12 0 16,0 11-1,0 1-15,-1 11 16,1 0 0,-12 0-16,0 11 15,0 24-15,-23 34 16,-25 24 0,-10-1-16,-37 1 15,-11-1 1,0 1-16,36-36 15,-1-10-15,12-13 16,59-34 0</inkml:trace>
          <inkml:trace contextRef="#ctx0" brushRef="#br0" timeOffset="-141353.8163">-10833 3456 0,'0'0'16,"0"0"-16,0 0 16,0 0-1,0 0-15,0 0 16,0 0-16,11 0 15,13 12 1,-1-1-16,1 1 16,0-1-1,-1 1-15,1-1 16,-13 1 0,1 11-16,-12 0 15,-12 0-15,-11 12 16,-1 0-1,-11-1-15,-24 1 16,0 0 0,59-35-16</inkml:trace>
          <inkml:trace contextRef="#ctx0" brushRef="#br0" timeOffset="-139954.2701">-12871 3699 0,'0'0'0,"0"0"16,35 11-1,12-11-15,0-11 16,0-12-1,-11-1-15,-1-10 16,-11 11 0,-1 0-16,-11-1 15,0 1-15,-12 12 16,0 11 0,0 0-16,-12 0 15,-12 0 1,-23 11-16,-12 12 15,0 1-15,1-1 16,10-12 0,13 1-16,12-12 15,11 0 1,0 0-16,0 0 16,12 0-1,-12 0-15,1 11 16,-13 12-16,-11 24 15,-24 22 1,-12 0-16,-23-11 16,23-12-1,12-11-15,59-35 16</inkml:trace>
          <inkml:trace contextRef="#ctx0" brushRef="#br0" timeOffset="-139282.7419">-13837 3849 0,'0'0'0,"23"-23"16,13-46-16,-1-1 15,12 12 1,12 1-16,-12 10 15,12 1-15,12 0 16,-12 23 0,-12 11-16,-12 12 15,-11 12 1,-13-1-16,-11 12 16,-11 24-1,-37 22-15,-10-11 16,10-12-16,-10 0 15,-1-23 1,0-11-16,-12-12 16,12-23-1,0-23-15,24-1 16,0-34 0,11-23-16,12-11 15,12 46-15,0 22 16,12 13-1,0 22-15,-12 12 16,0 0 0,12 23-16,-1 23 15,-11 1-15,-11-1 16,-13 12 0,0-12-16,1 0 15,-1-11 1,1-12-16,-13 0 15,1 0-15,0 0 16,-24 0 0,0 12-16,0 0 15,24-12 1,-1 0-16,25-11 16,-1-1-1,12 12-15,0-23 16</inkml:trace>
        </inkml:traceGroup>
        <inkml:traceGroup>
          <inkml:annotationXML>
            <emma:emma xmlns:emma="http://www.w3.org/2003/04/emma" version="1.0">
              <emma:interpretation id="{F976461E-B20C-4D40-95DE-56B8E16D2D7D}" emma:medium="tactile" emma:mode="ink">
                <msink:context xmlns:msink="http://schemas.microsoft.com/ink/2010/main" type="inkWord" rotatedBoundingBox="16554,14856 15550,14853 15553,14140 16556,1414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136133.7719">-15121 3664 0,'0'0'16,"0"23"-16,0 12 15,0 0-15,12-12 16,11 0 0,1-12-16,-1-11 15,1 0 1,11-11-16,-11-12 15,-1-12 1,-11 0-16,0 12 16,0 0-16,-12 11 15,0 12 1,0 0-16,-24 0 16,-11 0-1,-24 12-15,0 0 16,12-1-16,0-11 15,0 0 1,-1-11-16,25-1 16,-1 0-1,12-11-15,1-11 16,11-13 0,23-22-16,13-23 15,-13 11-15,-11 35 16,0 11-1,-12 12-15,0 23 16,0 0 0,-24 11-16,-11 12 15,-24 1-15,12-1 16,0 0 0,11 0-16,13-12 15,11 1 1,12 0-16,0 11 15,12 0 1,0 0-16,-1 23 16,-11-11-16,0 11 15,-11 0 1,-13-11-16,0 0 16,-23-12-1,0 0-15,0-23 16,0 0-16,0-23 15,12-12 1,11 0-16,0 1 16,1-24-1,11-11-15,0-12 16,12 0 0,0 11-16,0 24 15,0 0 1,0 11-16,0 24 15,0 11-15</inkml:trace>
        </inkml:traceGroup>
        <inkml:traceGroup>
          <inkml:annotationXML>
            <emma:emma xmlns:emma="http://www.w3.org/2003/04/emma" version="1.0">
              <emma:interpretation id="{E5541FB9-94A0-42DB-B2E6-E3592E973228}" emma:medium="tactile" emma:mode="ink">
                <msink:context xmlns:msink="http://schemas.microsoft.com/ink/2010/main" type="inkWord" rotatedBoundingBox="15198,15120 11605,15108 11610,13598 15203,1361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35779.4123">-16335 3421 0,'0'0'16,"0"0"-16,0 0 16,12 12-1,0 11-15,0 0 16,11 12-16,-11-1 15,0 13 1,-12-1-16,-12 0 16,0-11-1,-23 0-15,0-12 16,-12 0 0,-24 0-16,0-23 15,12 0-15,59 0 16</inkml:trace>
          <inkml:trace contextRef="#ctx0" brushRef="#br0" timeOffset="-134842.4308">-16393 2867 0,'0'0'0,"0"0"15,0 0 1,-12 11-16,-24 1 16,-58 11-1,-24 0-15,-11 0 16,11 0 0,-47-23-16,12 0 15,35 0-15,12 0 16,0 12-1,0-12-15,24 0 16,35 11 0,11-11-16,24 0 15,12 0-15,0 0 16,12 0 0,24 12-16,11-1 15,47 1 1,47-12-16,-23 0 15,-12 0 1,-23-12-16,-1 12 16,-23 0-16,-59 0 15</inkml:trace>
          <inkml:trace contextRef="#ctx0" brushRef="#br0" timeOffset="-135324.8609">-16735 3121 0,'0'0'16,"0"0"-16,12 0 15,-1 11-15,13 24 16,0 11 0,-13 12-16,-11 0 15,0 11 1,-11 1-16,-13-13 16,0-10-1,-23-1-15,0-12 16,0-10-1,0-13-15,12-11 16,-1-11-16,1-13 16,11 1-1,13-11-15,11-1 16,11-11 0,1 11-16,0 12 15,12 0-15,-1 23 16,-11 0-1,0 11-15,-12 1 16,0 23 0,-12-1-16,-12 13 15,-11-13-15,35-34 16</inkml:trace>
          <inkml:trace contextRef="#ctx0" brushRef="#br0" timeOffset="-134623.5503">-17501 2716 0,'0'0'16,"24"-11"0,46-12-16,48-24 15,0 13-15,12-1 16,-130 35-1</inkml:trace>
          <inkml:trace contextRef="#ctx0" brushRef="#br0" timeOffset="-133895.6361">-18596 3872 0,'0'0'0,"0"0"16,0 0-16,0-11 15,0-13 1,12-10-16,11-24 16,24-11-1,24-1-15,-12 12 16,11 1-16,1-1 16,-12 23-1,-12 12-15,12 0 16,0 11-1,-24 12-15,-23 12 16,-12 0 0,-12 11-16,-23 11 15,-24 13-15,-35 33 16,-24-10 0,-12-12-16,48-24 15,23-11 1,0-11-16,24-12 15,-1 0-15,25-12 16,-1 1 0,0-12-16,12 0 15,0-1 1,12 1-16,0 12 16,11-1-1,1 1-15,-12 11 16,-1 0-16,1 11 15,0 24 1,-12 11-16,-12 12 16,-11-12-1,-13 12-15,-23 0 16,-35 0 0,0-12-16,23-12 15,12-10-15,12-24 16,47 0-1</inkml:trace>
          <inkml:trace contextRef="#ctx0" brushRef="#br0" timeOffset="-133626.7329">-18478 2763 0,'0'0'16,"0"0"-16,0 11 15,0 35 1,0 24-16,-24 45 16,-11 24-1,-1-35-15,1 0 16,0 23-16,-13-11 15,48-116 1</inkml:trace>
          <inkml:trace contextRef="#ctx0" brushRef="#br0" timeOffset="-133362.8053">-18985 3641 0,'0'0'0,"0"0"15,-12 11-15,0 13 16,-11 10 0,-12 13-16,-1-1 15,-11 12 1,-12-12-16,0 0 15,0-11-15,36-24 16,23-11 0</inkml:trace>
          <inkml:trace contextRef="#ctx0" brushRef="#br0" timeOffset="-132998.4443">-18985 3075 0,'0'0'16,"-24"11"-16,-23 24 16,-23 23-1,11-1-15,0-10 16,12-1-16,23-11 16,1-1-1,11 1-15,0 11 16,0 0-1,0 12-15,1 0 16,-13-23-16,-23 11 16,-12-23-1,-12-11-15,13-12 16,-13-12 0,24-11-16,0-23 15,23-12 1,24-23-16,35-46 15,60-23-15,-95 150 16</inkml:trace>
        </inkml:traceGroup>
        <inkml:traceGroup>
          <inkml:annotationXML>
            <emma:emma xmlns:emma="http://www.w3.org/2003/04/emma" version="1.0">
              <emma:interpretation id="{7BE04581-FA3D-4819-AF96-94492FD4932D}" emma:medium="tactile" emma:mode="ink">
                <msink:context xmlns:msink="http://schemas.microsoft.com/ink/2010/main" type="inkWord" rotatedBoundingBox="11273,15481 5833,15463 5839,13578 11280,1359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28693.8132">-22036 3236 0,'0'0'16,"0"12"-16,0 11 15,-12 12-15,0-1 16,1-10-1,-1-1-15,0-12 16,0 1 0,1-1-16,11-11 15,0 0-15,0 0 16,0 0 0,0 0-16,-24 12 15,-11-1 1,-12 13-16,-24-1 15,0 0 1,1 0-16,-1 0 16,-35 0-16,-12 0 15,-12-23 1,24 0-16,24-11 16,11 11-1,12-12-15,12 12 16,12 0-1,11 0-15,13 0 16,11 0-16,0 0 16,0 0-1,35 0-15,36 0 16,-71 0 0</inkml:trace>
          <inkml:trace contextRef="#ctx0" brushRef="#br0" timeOffset="-128477.385">-22755 2878 0,'0'0'0,"12"0"15,71-11 1,93-24-16,-11 0 16,-165 35-16</inkml:trace>
          <inkml:trace contextRef="#ctx0" brushRef="#br0" timeOffset="-125915.7771">-22743 2601 0,'0'0'16,"-12"34"-16,-35 36 15,-59 11-15,-35 23 16,11 0-1,-34 0-15,34-23 16,36-47 0,11-11-16,1-23 15,-1-23 1,24 0-16,36-11 16,11-13-1,24 1-15,11 0 16,13 0-16,11-1 15,12 13 1,11 22-16,-11 12 16,-12 12-1,-23 11-15,-12 23 16,-36 35-16,-23 35 16,0-24-1,47-92-15</inkml:trace>
          <inkml:trace contextRef="#ctx0" brushRef="#br0" timeOffset="-128239.7983">-23061 4415 0,'0'0'15,"0"0"-15,12 0 16,-12 0-16</inkml:trace>
          <inkml:trace contextRef="#ctx0" brushRef="#br0" timeOffset="-126359.4431">-23732 3364 0,'0'0'0,"0"0"16,0 11 0,0 12-16,0 12 15,0 0 1,0-12-16,0-12 15,0-11-15,0 0 16,0 0 0,0 0-16,-24 12 15,-11-1 1,-36 36-16,-35 33 16,-12 25-1,24-25-15,12 1 16,-13-11-16,13-1 15,23-23 1,24-23-16,35-23 16</inkml:trace>
          <inkml:trace contextRef="#ctx0" brushRef="#br0" timeOffset="-122461.7915">-23744 2543 0,'0'0'15,"0"0"-15,0 0 16,-24 12-16,-46 34 16,-83 46-1,11-11-15,-23 23 16,-70 23-1,70-23-15,12-11 16,0-24 0,23-11-16,36 0 15,94-58-15</inkml:trace>
          <inkml:trace contextRef="#ctx0" brushRef="#br0" timeOffset="-125581.1602">-24180 3271 0,'0'0'0,"0"0"15,0 0 1,0 0-16,0 0 16,12 12-16,0-1 15,-12 12 1,0 12-16,-12 11 15,-12 0 1,-11 24-16,-12 11 16,0-24-1,0-10-15,47-47 16</inkml:trace>
          <inkml:trace contextRef="#ctx0" brushRef="#br0" timeOffset="-125343.8024">-24498 3260 0,'0'0'16,"12"11"0,11 24-16,1-1 15,0 13-15,-1 10 16,-23 13-1,-12-12-15,-23-1 16,-36 13 0,1-12-16,70-58 15</inkml:trace>
          <inkml:trace contextRef="#ctx0" brushRef="#br0" timeOffset="-122776.674">-25040 3398 0,'0'0'16,"0"0"-16,0 12 16,0-1-1,0 12-15,0-11 16,0 0-16,0-12 16,-12 11-1,1-11-15,-25 12 16,-23-1-1,1 1-15,-1-1 16,0 24 0,-12 11-16,12 0 15,12 1-15,0-1 16,12-11 0,23-12-16,0 0 15,12 0 1,0-23-16</inkml:trace>
          <inkml:trace contextRef="#ctx0" brushRef="#br0" timeOffset="-130981.1835">-20175 3468 0,'0'0'0,"0"0"15,0 0 1,0 11-16,-12 12 15,1 0 1,-13 0-16,1-11 16,-1 0-1,0-12-15,1-12 16,11 0-16,0-11 16,1-11-1,11-36-15,11-22 16,13-1-1,11 13-15,24 10 16,-12 36 0,-47 34-16</inkml:trace>
          <inkml:trace contextRef="#ctx0" brushRef="#br0" timeOffset="-130772.6087">-20410 4126 0,'0'0'0,"0"0"15,0 0 1,0 0-16</inkml:trace>
          <inkml:trace contextRef="#ctx0" brushRef="#br0" timeOffset="-130300.6862">-20575 3375 0,'0'0'15,"0"0"-15,0 12 16,-12 22 0,-12 13-16,-11-1 15,12-23-15,-1-12 16,12 1-1,-11 0-15,11-12 16,0 0 0,0-12-16,0 0 15,1-11 1,-1 12-16,0-1 16,0 1-16,12-1 15,0 12 1,0 0-16,0 0 15,-11 0 1,-1 12-16,-24 11 16,-11 23-1,-12 12-15,1 0 16,-1-12-16,12 0 16,47-46-1</inkml:trace>
          <inkml:trace contextRef="#ctx0" brushRef="#br0" timeOffset="-130074.8395">-21494 4392 0,'0'0'0,"35"0"16,83-23 0,12-23-16,-13-12 15,-22 23 1,-95 35-16</inkml:trace>
          <inkml:trace contextRef="#ctx0" brushRef="#br0" timeOffset="-127472.5233">-21459 3479 0,'0'0'16,"0"0"-16,0 12 16,0 22-1,0 1-15,0-12 16,12 0 0,0-11-16,0-12 15,-12 0 1,23-12-16,-11 1 15,12-12-15,-13-1 16,1-10 0,0 11-16,0 0 15,-12 23 1,0 0-16,-12 0 16,-12 11-16,1 1 15,-13 11 1,1 0-16,11 0 15,1-11 1,-1-12-16,13 0 16,-1 0-1,0-12-15,12 0 16,-12 1-16,12-1 16,0 1-1,0 11-15,0 0 16,-12 0-1,-35 23-15,-23 46 16,-36 35 0,11-11-16,95-93 15</inkml:trace>
        </inkml:traceGroup>
        <inkml:traceGroup>
          <inkml:annotationXML>
            <emma:emma xmlns:emma="http://www.w3.org/2003/04/emma" version="1.0">
              <emma:interpretation id="{2A90BE76-28C1-4052-BD9E-A09F09D642EF}" emma:medium="tactile" emma:mode="ink">
                <msink:context xmlns:msink="http://schemas.microsoft.com/ink/2010/main" type="inkWord" rotatedBoundingBox="5700,16124 271,16106 278,14001 5707,1401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20635.6807">-27596 3340 0,'0'0'0,"0"12"16,0 34-1,0 24-15,0 22 16,-12 0-16,0 1 16,1-35-1,-1-24-15,12-22 16,0-12-1,0 0-15</inkml:trace>
          <inkml:trace contextRef="#ctx0" brushRef="#br0" timeOffset="-119630.517">-27690 2971 0,'0'0'16,"0"0"0,0 0-16,-12 0 15,-23 0 1,-83 11-16,-12 24 16,-23 34-16,0 24 15,-24 11 1,60-35-16,34-11 15,83-58 1</inkml:trace>
          <inkml:trace contextRef="#ctx0" brushRef="#br0" timeOffset="-120233.6174">-27808 3699 0,'-12'11'0,"-11"12"15,-13 24 1,-11-1-16,12 0 15,11-11-15,1-1 16,11 1 0,0 11-16,0 1 15,1-1 1,-1 0-16,0 0 16,-11 0-16,-1-11 15,-11-12 1,-1-11-16,-11-12 15,0-23 1,0-12-16,12-11 16,11 0-1,12-24-15,24-11 16,12-11-16,11 11 16,12 23-1,-47 58-15</inkml:trace>
          <inkml:trace contextRef="#ctx0" brushRef="#br0" timeOffset="-119906.8445">-28656 3606 0,'0'0'0,"0"23"16,0 0 0,0 1-16,-12-1 15,0 0 1,1-12-16,-1 1 16,0 0-16,0-12 15,-11 0 1,-13 0-16,1 0 15,-12 11 1,-24 12-16,0 23 16,1 1-16,11-1 15,12-11 1,11-1-16,13 1 16,-1 0-1,13 11-15,11-46 16</inkml:trace>
          <inkml:trace contextRef="#ctx0" brushRef="#br0" timeOffset="-119117.7974">-29657 3999 0,'0'0'0,"0"0"16,0-11-1,23-47-15,12-35 16,13-11 0,-1 23-16,0 12 15,0 23-15,0 23 16,-12 11-1,-11 12-15,-12 12 16,0 34 0,-12 12-16,-12 0 15,-12-12-15,1-11 16,-1-1 0,1-11-16,-13-11 15,1-12 1,0 0-16,-13 0 15,1-12 1,0 1-16,0 11 16,0 11-16,12 12 15,-13 12 1,1 0-16,0-1 16,0 13-1,-24 22-15,1 0 16,11-11-16,12-12 15,23-11 1,24-35-16</inkml:trace>
          <inkml:trace contextRef="#ctx0" brushRef="#br0" timeOffset="-118939.683">-29375 3017 0,'0'0'0,"0"0"15,0 0-15,-11 23 16,11-23 0</inkml:trace>
          <inkml:trace contextRef="#ctx0" brushRef="#br0" timeOffset="-121317.7627">-26783 3560 0,'0'0'16,"0"0"-16,0 0 16,0 12-1,0 11-15,0 23 16,0 12-1,-12-12-15,0 12 16,-11-12-16,-13 0 16,-11-11-1,0-12-15,0 0 16,47-23 0</inkml:trace>
          <inkml:trace contextRef="#ctx0" brushRef="#br0" timeOffset="-120932.5879">-27125 3283 0,'0'0'16,"0"23"-16,12 11 15,0 24 1,0 12-16,-1-1 15,-11-11 1,0-12-16,-11-11 16,-1-12-1,0-12-15,0-11 16,-11 0-16,-1-11 16,-11-1-1,-1 12-15,1 0 16,-12 23-1,12 0-15,-1 12 16,1 0-16,11-1 16,13 1-1,-1 11-15,0 12 16,0 0 0,12-58-16</inkml:trace>
          <inkml:trace contextRef="#ctx0" brushRef="#br0" timeOffset="-121632.4617">-26029 3722 0,'0'0'0,"0"23"15,0 0 1,12 0-16,-1-11 15,1-1 1,12-11-16,11-11 16,12-24-1,0-11-15,-11 11 16,-13 0-16,1 1 16,-13 11-1,-11 11-15,0 12 16,-11 0-1,-25 12-15,-23 22 16,12 1-16,-12 0 16,1-1-1,10-22-15,1-12 16,12 0 0,11-12-16,13-11 15,11 0 1,11-23-16,13-12 15,-1-11-15,1 11 16,0 0 0,-1 12-16,-11 23 15,-12 11 1,0 12-16,-12 0 16,-23 12-1,-12-1-15,0 13 16,11-1-16,13-12 15,11 1 1,0-1-16,12 1 16,0-1-1,0 1-15,12 23 16,-12-1-16,0 13 16,-12-13-1,-11 1-15,-1 0 16,-11-12-1,-1 0-15,13-12 16,-13-11-16,13-11 16,-1-12-1,1-12-15,-1-23 16,12-34 0,24-24-16,0 1 15,0 45 1,0 24-16,-1 35 15,-11 11-15</inkml:trace>
          <inkml:trace contextRef="#ctx0" brushRef="#br0" timeOffset="-118063.4607">-30341 4901 0,'0'0'0,"36"-12"15,23 1-15,23-13 16,12-10 0,1-1-16,22 0 15,-22 1 1,-13 11-16,-82 23 16</inkml:trace>
          <inkml:trace contextRef="#ctx0" brushRef="#br0" timeOffset="-118467.294">-29987 3502 0,'0'0'0,"0"35"16,0 11-16,-12 0 16,0-11-1,0 0-15,1-12 16,-1-12 0,0 1-16,0-12 15,1 0-15,-1 0 16,-12 0-1,-11 12-15,-24 11 16,-12 11 0,1-11-16,-1 12 15,-12 0-15,-46-1 16,-1 1 0,48-23-16,-1-1 15,13-11 1,11 0-16,12-11 15,11-12 1,13 11-16,11-11 16,12 11-16,0 12 15</inkml:trace>
          <inkml:trace contextRef="#ctx0" brushRef="#br0" timeOffset="-117866.0121">-30741 5051 0,'0'0'15,"0"0"-15,0 0 16,0 0-16</inkml:trace>
        </inkml:traceGroup>
      </inkml:traceGroup>
      <inkml:traceGroup>
        <inkml:annotationXML>
          <emma:emma xmlns:emma="http://www.w3.org/2003/04/emma" version="1.0">
            <emma:interpretation id="{15DCE3C7-C24E-4F56-BD66-3214DD33F97B}" emma:medium="tactile" emma:mode="ink">
              <msink:context xmlns:msink="http://schemas.microsoft.com/ink/2010/main" type="line" rotatedBoundingBox="34145,13945 1722,13880 1727,11518 34150,11584"/>
            </emma:interpretation>
          </emma:emma>
        </inkml:annotationXML>
        <inkml:traceGroup>
          <inkml:annotationXML>
            <emma:emma xmlns:emma="http://www.w3.org/2003/04/emma" version="1.0">
              <emma:interpretation id="{DA724C7C-10D3-4A0F-B1B0-C2580D839ED8}" emma:medium="tactile" emma:mode="ink">
                <msink:context xmlns:msink="http://schemas.microsoft.com/ink/2010/main" type="inkWord" rotatedBoundingBox="34147,13102 32900,13099 32903,11837 34150,11840"/>
              </emma:interpretation>
            </emma:emma>
          </inkml:annotationXML>
          <inkml:trace contextRef="#ctx0" brushRef="#br0" timeOffset="-337430.2636">1709 1514 0,'0'0'0,"0"0"15,0 0 1,11 12-16,13 11 16,11 12-1,1-1-15,-13 1 16,1 0-16,-13-12 15,-11-12 1,0 1-16,-11 0 16,-1-12-1,-35 11-15,0-11 16,0 12 0,-1-1-16,1 1 15,0-1-15,12 1 16,-1 11-1,13-11-15,11 11 16,0 0 0,12 0-16,12 12 15,12-1 1,35 1-16,11 0 16,-70-35-16</inkml:trace>
          <inkml:trace contextRef="#ctx0" brushRef="#br0" timeOffset="-337123.4844">2698 798 0,'0'0'16,"0"0"-16,0 0 16,-24 11-1,-23 13-15,-47 22 16,-47 35-16,23 0 16,12-24-1,-35 1-15,-1-12 16,36-11-1,36 0-15,70-35 16</inkml:trace>
        </inkml:traceGroup>
        <inkml:traceGroup>
          <inkml:annotationXML>
            <emma:emma xmlns:emma="http://www.w3.org/2003/04/emma" version="1.0">
              <emma:interpretation id="{6BFC8420-9D5E-4A5F-B7CC-AF3312A5BCF1}" emma:medium="tactile" emma:mode="ink">
                <msink:context xmlns:msink="http://schemas.microsoft.com/ink/2010/main" type="inkWord" rotatedBoundingBox="32656,13301 28415,13293 28418,11870 32658,1187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336001.3686">781 1965 0,'0'0'16,"0"0"-16,0-11 15,0-13 1,12 1-16,0 0 16,11 0-1,1 12-15,0-1 16,11 0-16,0 1 16,12 11-1,1 0-15,-1 0 16,0 0-1,-12 0-15,-11 0 16,-13 0 0,-11 0-16,0 0 15,0 0-15,-23 11 16,-12 1 0,-13 11-16,-22 12 15,-36-1 1,-12 13-16,12-13 15,12-11-15,-1 1 16,1-13 0,12 1-16,11-12 15,12 0 1,12-12-16,23 1 16,1-1-1,11 0-15,0-11 16,12 0-16,12 0 15,23-12 1,24-11-16,-12 23 16,1 0-1,-13 11-15,-11 12 16,-1 0-16,-11 0 16,0 12-1,-1 0-15,1 11 16,-12 11-1,-12-11-15,1 1 16,-1-13 0,0 1-16,0-12 15,-11 0-15,-1-12 16,1-11 0,-1 0-16,12-12 15,0-11 1,12 0-16,0 11 15,0 12-15,12 0 16,0 11 0,-12 12-16,0 0 15,0 0 1,0 0-16,0 23 16,0 1-1,-24 22-15,-11 12 16,0-12-16,-12 0 15,11-11 1,-11-12-16,12-12 16,0-11-1,-1 0-15,1-11 16,11-12 0,13 0-16,-1-12 15,12-11-15,12-1 16,23-22-1,24-12-15,-59 81 16</inkml:trace>
          <inkml:trace contextRef="#ctx0" brushRef="#br0" timeOffset="-335821.6876">605 1249 0,'0'0'15,"0"0"1,0 0-16,0 0 16,0 0-16,0 0 15,0 0 1,0 0-16</inkml:trace>
          <inkml:trace contextRef="#ctx0" brushRef="#br0" timeOffset="-334659.7498">440 1826 0,'0'0'0,"0"0"15,0 0-15,0 0 16,0 0 0,0 0-16,0 0 15,0 0-15,-12 12 16,0 11-1,0 0-15,-11 12 16,-1 0 0,-11-12-16,-12 11 15,-12-11 1,12 1-16,0-13 16,0 1-16,11-1 15,36-11 1</inkml:trace>
          <inkml:trace contextRef="#ctx0" brushRef="#br0" timeOffset="-335369.5202">39 1364 0,'0'0'0,"0"0"16,0 0-1,-12-11-15,1-1 16,-13 12-1,1 12-15,-1-1 16,0 12 0,1 12-16,-1 11 15,13 0-15,-1-11 16,0 0 0,0-1-16,0 1 15,-11 0 1,-1-12-16,1 0 15,-24 12-15,0-12 16,-1-12 0,1-11-16,0 0 15,12 0 1,11-11-16,12-12 16,1-12-1,11-11-15,23-12 16,13 12-16,22 0 15,-10 11 1,-48 35-16</inkml:trace>
          <inkml:trace contextRef="#ctx0" brushRef="#br0" timeOffset="-333193.7426">-338 994 0,'0'0'0,"0"0"16,0 0-16,0 0 16,0 0-1,-35 12-15,-24 34 16,-12 12-1,1-12-15,-25 12 16,-22 0-16,22-12 16,25 0-1,11-23-15,24 0 16,35-23 0</inkml:trace>
          <inkml:trace contextRef="#ctx0" brushRef="#br0" timeOffset="-332947.5203">-597 983 0,'0'0'0,"0"0"15,0 0 1,0 0-16,-23 11 15,-25 24 1,-10 11-16,-25 12 16,-23 11-16,35-11 15,13 0 1,58-58-16</inkml:trace>
          <inkml:trace contextRef="#ctx0" brushRef="#br0" timeOffset="-332040.2931">-1021 833 0,'0'0'16,"0"0"-16,0 0 15,0 0 1,-12 0-16,-11 23 16,-24 23-1,-12 12-15,-47 23 16,-47 11 0,58-23-16,13 12 15,82-81-15</inkml:trace>
          <inkml:trace contextRef="#ctx0" brushRef="#br0" timeOffset="-333538.5091">-1080 1618 0,'0'0'0,"0"0"15,0 0 1,0 12-16,0 11 15,0 0 1,12 0-16,0 0 16,-12-11-16,0 0 15,0-12 1,0 0-16,-12 11 16,0 1-1,0-1-15,-11 12 16,-13 12-1,-22 23-15,-25 0 16,12 11-16,-11-11 16,11-12-1,12-11-15,12-1 16,0-11 0,12 1-16,11-13 15,24-11 1</inkml:trace>
          <inkml:trace contextRef="#ctx0" brushRef="#br0" timeOffset="-332668.5936">-1527 1549 0,'0'0'16,"0"0"-16,0 0 15,0 0-15,0 0 16,11 12-1,1 11-15,0 0 16,-12 12 0,-12-1-16,0-11 15,-11 0-15,-13 12 16,13-12 0,-12-11-16,35-12 15</inkml:trace>
          <inkml:trace contextRef="#ctx0" brushRef="#br0" timeOffset="-332344.44">-1775 1595 0,'0'0'15,"0"0"-15,0 12 16,0-1-16,12 13 15,0-1 1,-12-12-16,0 1 16,0-1-1,0 1-15,-12-1 16,-12 13 0,-23 10-16,-47 12 15,0 12-15,11 0 16,-11 11-1,23-11-15,13-12 16,10-11 0,25-12-16,23-23 15</inkml:trace>
          <inkml:trace contextRef="#ctx0" brushRef="#br0" timeOffset="-331740.7206">-2105 1468 0,'0'0'16,"0"0"-16,0 0 16,0 0-16,12 12 15,0 11 1,-12 12-16,0-1 16,-12 1-1,-23 11-15,-1-11 16,1-1-16,0 1 15,-1-12 1,36-23-16</inkml:trace>
          <inkml:trace contextRef="#ctx0" brushRef="#br0" timeOffset="-331338.6566">-2340 1272 0,'0'0'0,"0"0"16,0 11 0,12 24-16,-1 23 15,1 11 1,0-11-16,0-12 15,-12 0-15,0-46 16,-118 208 0,118-208-16,-59 12 15,-35-1 1,-12-11-16,11 0 16,1-11-1,12-1-15,35 1 16,11-12-16,13-24 15,23-33 1,23 10-16,13-11 16,11 24-1,-47 57-15</inkml:trace>
          <inkml:trace contextRef="#ctx0" brushRef="#br0" timeOffset="-331200.5946">-2776 1526 0,'0'0'0,"0"0"15,0 0-15,0 0 16</inkml:trace>
        </inkml:traceGroup>
        <inkml:traceGroup>
          <inkml:annotationXML>
            <emma:emma xmlns:emma="http://www.w3.org/2003/04/emma" version="1.0">
              <emma:interpretation id="{EEB38F8F-104A-4091-AC9F-DA46220DE093}" emma:medium="tactile" emma:mode="ink">
                <msink:context xmlns:msink="http://schemas.microsoft.com/ink/2010/main" type="inkWord" rotatedBoundingBox="27921,12950 25008,12944 25009,12220 27922,1222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328098.478">-3671 1341 0,'0'0'0,"0"0"15,0 0 1,0 0-16,0 0 15,0 12-15,11-1 16,13 24 0,0 0-16,11-1 15,-12 1 1,-11-12-16,0 12 16,-12-1-1,-12-11-15,-23 12 16,-24 11-16,-12-11 15,12-12 1,0 0-16,12-11 16,47-12-1</inkml:trace>
          <inkml:trace contextRef="#ctx0" brushRef="#br0" timeOffset="-327863.3212">-4013 1653 0,'0'0'0,"0"0"16,0 0 0,0 0-16,0 0 15,0 0-15,0 12 16,-12-1 0,0 12-16,-23 0 15,-24 24 1,-11-13-16,-13 13 15,1-13 1,23-11-16,59-23 16</inkml:trace>
          <inkml:trace contextRef="#ctx0" brushRef="#br0" timeOffset="-326972.6016">-4708 1676 0,'0'0'15,"0"0"-15,0 0 16,0 0-16,0 0 16,12 0-1,0 0-15,11 0 16,1 0-1,-1-11-15,1-1 16,-12 1 0,-1-1-16,-11 0 15,0 12-15,0 0 16,0 0 0,-11 0-16,-13 12 15,-11 0 1,-12-1-16,-12 1 15,0-12-15,12 0 16,0 0 0,11-12-16,13 1 15,11-1 1,0-11-16,0 0 16,12-12-1,12 0-15,12-11 16,-1 12-16,1-1 15,-1 12 1,-11 0-16,0 11 16,-12 12-1,-12-11-15,-23-1 16,-1 12 0,1 0-16,0 0 15,11 12-15,1-1 16,11 1-1,0-1-15,0 1 16,12-1 0,0 12-16,0 12 15,0 0 1,0 11-16,0 0 16,0-11-16,0-12 15,0-11 1,0-1-16,-11 1 15,-1-1 1,0-11-16,0 0 16,-11-11-16,-1-1 15,-11-11 1,-1-12-16,1 1 16,11-1-1,1-11-15,-1-12 16,1 0-16,11 0 15,0 12 1,0 11-16,12 24 16,0 11-1</inkml:trace>
          <inkml:trace contextRef="#ctx0" brushRef="#br0" timeOffset="-324851.5807">-4696 1688 0,'0'0'0,"0"0"16,0 0-16,-12 11 16,0 1-1,12-1-15,0-11 16,0 0-1,0 0-15,0 0 16,12 12-16,0-12 16,0 0-1,-1 0-15,1 0 16,0 0 0,0-12-16,-1 1 15,-11-1-15,0-11 16,0 12-1,-11-1-15,-13 1 16,12 11 0,12 0-16</inkml:trace>
          <inkml:trace contextRef="#ctx0" brushRef="#br0" timeOffset="-326638.5416">-5662 1445 0,'0'0'16,"0"0"0,0 0-16,0 0 15,0 12 1,12 11-16,-1 0 15,1 0-15,0 12 16,-12-12 0,0 11-16,-12-10 15,0-1 1,-11 11-16,-24 1 16,-24-12-1,-11 0-15,11-11 16,24-12-16,47 0 15</inkml:trace>
          <inkml:trace contextRef="#ctx0" brushRef="#br0" timeOffset="-326263.6606">-6074 1179 0,'0'0'0,"0"0"15,0 0-15,0 12 16,11 22-1,1 13-15,12 11 16,-13-1 0,1-10-16,0-13 15,-12-11-15,-12 0 16,-11-11 0,-1 0-16,-11-12 15,-12 0 1,0 0-16,-12 0 15,12 11 1,-1 1-16,13 11 16,12 0-16,11 0 15,12 0 1,12 0-16,-1 0 16,13 0-1,-1 1-15,1-1 16,0 0-16,-24-23 15</inkml:trace>
          <inkml:trace contextRef="#ctx0" brushRef="#br0" timeOffset="-326016.7404">-6428 1249 0,'0'0'15,"0"0"-15,0 0 16,0 0 0,0 0-16,0 0 15,0 34-15,0 13 16,0 45 0,0-11-16,0-23 15,0-12 1,0-23-16,0-23 15</inkml:trace>
        </inkml:traceGroup>
        <inkml:traceGroup>
          <inkml:annotationXML>
            <emma:emma xmlns:emma="http://www.w3.org/2003/04/emma" version="1.0">
              <emma:interpretation id="{252142D9-1619-44E4-A94A-0EE6491DC23C}" emma:medium="tactile" emma:mode="ink">
                <msink:context xmlns:msink="http://schemas.microsoft.com/ink/2010/main" type="inkWord" rotatedBoundingBox="24787,13367 19733,13357 19736,11814 24790,1182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323810.3544">-7629 1561 0,'0'0'16,"0"0"-16,0 0 16,-12 11-16,0 12 15,-11 0 1,-13 1-16,1-1 15,0 0 1,-1 0-16,-11 12 16,0-12-1,0 0-15,-12 0 16,24-12-16,35-11 16</inkml:trace>
          <inkml:trace contextRef="#ctx0" brushRef="#br0" timeOffset="-323455.3085">-7889 1376 0,'0'0'0,"0"0"15,0 0 1,0 0-16,-11 11 15,-13 24-15,-11 11 16,-24 12 0,-35 11-16,-12-22 15,23-13 1,-11 1-16,12-24 16,-36 1-16,35-24 15,24 1 1,12-12-16,24-12 15,23-23 1,23-11-16,24 0 16,24-1-1,0 13-15,-71 57 16</inkml:trace>
          <inkml:trace contextRef="#ctx0" brushRef="#br0" timeOffset="-325591.3575">-6663 1607 0,'0'0'15,"0"0"-15,-12 0 16,-12 11-16,-11 13 15,0 10 1,-13 1-16,-10 11 16,-25 12-1,-11 11-15,-12 12 16,12-12-16,-48 12 16,-11-23-1,0-12-15,23-22 16,-23-13-1,0-11-15,35-11 16,36-1 0,23 12-16,12 0 15,12 0-15,23 0 16,12 0 0,0 0-16,0 0 15,23 12 1,60 11-16,35 0 15,11 0 1,48-12-16,11-11 16,-35 0-16,-153 0 15</inkml:trace>
          <inkml:trace contextRef="#ctx0" brushRef="#br0" timeOffset="-324075.6406">-7347 1364 0,'0'0'16,"0"0"-16,0 0 16,0 0-1,0 0-15,0 0 16,0 0-16,12 12 16,0-1-1,11 1-15,1 11 16,-12 0-1,0 0-15,-12 0 16,-12 12 0,-12 11-16,1-11 15,-13 0-15,36-35 16</inkml:trace>
          <inkml:trace contextRef="#ctx0" brushRef="#br0" timeOffset="-322224.6576">-7323 1572 0,'0'0'16,"0"0"-16,0 0 15,0 0 1,0 0-16,0 0 15,0 0 1,0 0-16,0 0 16,0 0-16,0 0 15,0 0 1,0 0-16,0 0 16,-12 12-1,0-1-15,-11 12 16,-13 1-16,-22 10 15,-37 1 1,1 0-16,12-1 16,82-34-1</inkml:trace>
          <inkml:trace contextRef="#ctx0" brushRef="#br0" timeOffset="-323053.2713">-8584 1098 0,'0'0'15,"0"0"-15,-11 0 16,-1 0-1,-23 0-15,-13 12 16,-10-1 0,10 1-16,1 11 15,12 0 1,0 0-16,11-11 16,12 11-16,1 0 15,-13 12 1,0 0-16,-11 22 15,-12 1 1,0 0-16,-12 11 16,-24 1-1,13 10-15,70-80 16</inkml:trace>
          <inkml:trace contextRef="#ctx0" brushRef="#br0" timeOffset="-322913.6897">-9738 2300 0,'0'0'0,"12"0"16,117-34 0,72-13-16,23-10 15,58-13-15</inkml:trace>
          <inkml:trace contextRef="#ctx0" brushRef="#br0" timeOffset="-319833.3315">-9997 1584 0,'0'0'0,"0"0"15,0 0 1,0-12-16,0 1 16,0-12-16,12-12 15,-1 0 1,1 12-16,12 0 15,-1 0 1,1 11-16,-1 12 16,1 0-1,-12 12-15,0-1 16,-1 13-16,1-1 16,0 0-1,-12-12-15,0 1 16,0-1-1,0-11-15,-12 12 16,0-12 0,-23 0-16,0 0 15,-12 12-15,-1-1 16,1 12 0,0 0-16,0 0 15,-12 12 1,-11 0-16,-25 11 15,1 12-15,0 11 16,0 12 0,11 0-16,24-12 15,59-69 1</inkml:trace>
          <inkml:trace contextRef="#ctx0" brushRef="#br0" timeOffset="-319527.7581">-10268 775 0,'0'0'16,"0"0"-16,0 0 16,0 23-1,0 58-15,0 11 16,-12 1 0,-11 22-16,-13 36 15,13-47 1,23-104-16</inkml:trace>
          <inkml:trace contextRef="#ctx0" brushRef="#br0" timeOffset="-318822.1383">-10892 1676 0,'0'0'15,"0"0"1,0-34-16,11-13 15,13-22 1,0 23-16,-1 0 16,12 11-1,13 12-15,-13 11 16,0 12-16,-11 12 16,-12-1-1,-12 12-15,-12 12 16,0 0-1,-12-1-15,1 1 16,-12-12-16,-1-11 16,-11-12-1,12 0-15,-1-12 16,1-11 0,0-12-16,-1-22 15,13-24 1,-1-12-16,13 1 15,-1 11-15,12 23 16,0 23 0,0 12-16,0 12 15,0 11 1,0 0-16,0 11 16,12 24-16,-1 11 15,-11 12 1,0 23-16,-11 11 15,-13 24 1,-23-24-16,0 1 16,11-35-1,1-12-15,-12-11 16,-12-1-16,-23-22 16,-13-12-1,25-23-15,11-12 16,12-23-1,23-11-15,36 0 16,23-1-16,12 12 16,12 24-1,-59 34-15</inkml:trace>
        </inkml:traceGroup>
        <inkml:traceGroup>
          <inkml:annotationXML>
            <emma:emma xmlns:emma="http://www.w3.org/2003/04/emma" version="1.0">
              <emma:interpretation id="{3AA72751-9F42-4415-90FA-A10AA1645CFA}" emma:medium="tactile" emma:mode="ink">
                <msink:context xmlns:msink="http://schemas.microsoft.com/ink/2010/main" type="inkWord" rotatedBoundingBox="19486,12743 17437,12739 17440,11641 19488,1164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317120.7135">-13095 1098 0,'0'0'15,"0"-11"-15,12-35 16,-1-35-16,13 11 16,-12-11-1,-12 1-15,0 10 16,-12 36-1,0 22-15,0 0 16,-11 12 0,-1 12-16,1 11 15,-1 0-15,1 12 16,11 11 0,12 0-16,12 1 15,-1-13 1,13 1-16,-12-12 15,0-11 1,-12-12-16</inkml:trace>
          <inkml:trace contextRef="#ctx0" brushRef="#br0" timeOffset="-316905.7">-13661 1341 0,'0'0'0,"-11"12"16,-13 22-1,-11 24-15,-24 11 16,0-11 0,0 0-16,0-23 15,12-12-15,47-23 16</inkml:trace>
          <inkml:trace contextRef="#ctx0" brushRef="#br0" timeOffset="-318404.3623">-11976 856 0,'0'0'15,"0"0"-15,0 0 16,0 11-16,0 35 16,12 24-1,-12-1-15,-12 12 16,0 23 0,-11-11-16,11-1 15,0-23-15,12-69 16</inkml:trace>
          <inkml:trace contextRef="#ctx0" brushRef="#br0" timeOffset="-317701.6216">-12282 613 0,'0'0'0,"0"0"16,0 0-1,0 0-15,0 0 16</inkml:trace>
          <inkml:trace contextRef="#ctx0" brushRef="#br0" timeOffset="-317881.6695">-12282 1249 0,'0'0'15,"0"0"1,0 0-16,0 11 16,0 12-16,-12 24 15,0-1 1,0 0-16,-11-11 16,11-12-1,0-12-15,12-11 16,0 0-1,-12-11-15,1-1 16,-1 1-16,0-1 16,12 12-1,-12 0-15,-11 12 16,-1 11 0,-23 11-16,-12 1 15,-23 0-15,-13-1 16,1 1-1,12-12-15,-12-11 16,-24-1 0,24-22-16,11-12 15,12 0 1,24-12-16,12-11 16,0-12-16,23 12 15,24-12 1,11-23-16,24 0 15,-47 81 1</inkml:trace>
          <inkml:trace contextRef="#ctx0" brushRef="#br0" timeOffset="-317477.6434">-12860 1110 0,'0'0'16,"0"0"-16,48-23 15,34-23 1,-11 11-16,-1 23 16,-70 12-16</inkml:trace>
        </inkml:traceGroup>
        <inkml:traceGroup>
          <inkml:annotationXML>
            <emma:emma xmlns:emma="http://www.w3.org/2003/04/emma" version="1.0">
              <emma:interpretation id="{54020538-F27C-4A80-8256-B9101C679D6A}" emma:medium="tactile" emma:mode="ink">
                <msink:context xmlns:msink="http://schemas.microsoft.com/ink/2010/main" type="inkWord" rotatedBoundingBox="17200,13286 13136,13278 13139,11751 17203,1175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310553.6806">-16982 1722 0,'0'0'16,"0"0"-1,0 0-15,0 0 16,0 0 0,0 0-16,0 0 15,0 0 1,0-11-16,0-24 16,0-23-16,11-11 15,13-12 1,23-11-16,12-1 15,0 24 1,0 11-16,-12 23 16,-12 24-16,1 22 15,-13 1 1,-11 11-16,-12 23 16,-12 12-1,-23 23-15,-12-12 16,-1-11-1,1-23-15,0-12 16,12-23-16,0-12 16,-1 1-1,13-12-15,-1-12 16,1 12 0,11 11-16,-12 12 15,1 0-15,-1 12 16,-11 23-1,-12 11-15,0 0 16,-12 12 0,0 0-16,12-12 15,-1 0 1,13 0-16,12-11 16,23-35-16</inkml:trace>
          <inkml:trace contextRef="#ctx0" brushRef="#br0" timeOffset="-310377.5035">-16700 867 0,'0'0'15,"0"0"-15,0 0 16</inkml:trace>
          <inkml:trace contextRef="#ctx0" brushRef="#br0" timeOffset="-310102.4552">-17418 1341 0,'0'0'15,"-12"0"-15,-12 12 16,-35 11 0,-58 0-16,-13 0 15,12-11 1,24-1-16,0 1 15,0-1 1,-1 1-16,36-1 16,59-11-16</inkml:trace>
          <inkml:trace contextRef="#ctx0" brushRef="#br0" timeOffset="-309923.4462">-18090 2104 0,'0'0'16,"0"0"0,0 0-16,0 0 15</inkml:trace>
          <inkml:trace contextRef="#ctx0" brushRef="#br0" timeOffset="-316480.3097">-14250 1364 0,'0'0'16,"0"0"-16,-11 12 15,-1 11 1,-12 0-16,1-11 16,-1-1-1,1 1-15,-1-12 16,1 0-16,11-12 16,0 1-1,12-13-15,12 1 16,11-23-1,24-23-15,1 11 16,-1 12 0,-47 46-16</inkml:trace>
          <inkml:trace contextRef="#ctx0" brushRef="#br0" timeOffset="-316245.2702">-14862 2243 0,'0'0'15,"0"0"-15,35 0 16,71-24-16,47-22 15,-23-12 1,-130 58-16</inkml:trace>
          <inkml:trace contextRef="#ctx0" brushRef="#br0" timeOffset="-315258.704">-15569 1075 0,'0'0'16,"0"0"-16,59-11 15,129-24 1,83-34-16,-70 22 15,81-10-15</inkml:trace>
          <inkml:trace contextRef="#ctx0" brushRef="#br0" timeOffset="-315452.9124">-14674 717 0,'0'0'0,"0"0"16,0 0-1,12 0-15,-12 0 16</inkml:trace>
          <inkml:trace contextRef="#ctx0" brushRef="#br0" timeOffset="-315641.6546">-14862 1410 0,'0'0'0,"0"0"15,0 0 1,0 0-16,0 0 15,0 0-15,0 0 16,12-11 0,-1-1-16,1-11 15,12 0 1,-1-12-16,13 12 16,-13 12-16,-11-1 15,0 12 1,-12 0-16,0 23 15,0 12 1,-12 11-16,0-11 16,-11 0-1,-13-12-15,1-12 16,-12-11-16,-12-11 16,-12-12-1,24 11-15,0-11 16,0 11-1,0 12-15,0 12 16,11-1-16,1 1 16,11 11-1,1 0-15,11 0 16,0 12 0,12 0-16,12-1 15,12 1 1,-1 0-16,-23-35 15</inkml:trace>
          <inkml:trace contextRef="#ctx0" brushRef="#br0" timeOffset="-313262.0126">-15804 1746 0,'0'0'15,"0"0"1,0 0-16,0 0 15,-12 0-15,0 0 16,0 0 0,0-12-16,1 0 15,-1 1 1,12-12-16,12-12 16,-1 0-16,13 1 15,0 11 1,11 0-16,-12 11 15,-11 12 1,0 12-16,-12 22 16,-12 12-16,-23 12 15,-12 0 1,-36 23-16,-23-12 16,0 1-1,12-36-15,23-11 16,1-11-1,70-12-15</inkml:trace>
          <inkml:trace contextRef="#ctx0" brushRef="#br0" timeOffset="-312905.5245">-16252 1387 0,'0'0'16,"0"0"-16,-12 12 15,-11-1 1,11 1-16,-12 0 15,12-12 1,1 0-16,-13-12 16,12 0-16,1-11 15,11 0 1,0-23-16,23-12 16,12-11-1,24-12-15,-59 81 16</inkml:trace>
          <inkml:trace contextRef="#ctx0" brushRef="#br0" timeOffset="-312726.8247">-16488 1826 0,'0'0'0,"0"0"16,0 0 0,0 0-16</inkml:trace>
        </inkml:traceGroup>
        <inkml:traceGroup>
          <inkml:annotationXML>
            <emma:emma xmlns:emma="http://www.w3.org/2003/04/emma" version="1.0">
              <emma:interpretation id="{B5D59A33-FC48-41F1-81CC-44344B10E08C}" emma:medium="tactile" emma:mode="ink">
                <msink:context xmlns:msink="http://schemas.microsoft.com/ink/2010/main" type="inkWord" rotatedBoundingBox="12937,12898 9403,12891 9405,11533 12939,1154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307751.7293">-19527 705 0,'0'0'15,"0"0"-15,0 0 16,-12 12-1,-23 11-15,-24 12 16,-12 11 0,-35 0-16,-23 0 15,-13-11-15,36-12 16,-11-11 0,-25-1-16,1 1 15,47-1 1,23 1-16,12 0 15,24-12-15,11 0 16,24 0 0,0 0-16,0 0 15,36 0 1,34-12-16,36-11 16,12 11-1,12 1-15,11-1 16,-23 1-16,-36-1 15,-82 12 1</inkml:trace>
          <inkml:trace contextRef="#ctx0" brushRef="#br0" timeOffset="-307566.6137">-20387 636 0,'0'0'16,"0"0"0,36 0-16,105-23 15,12-12-15,59 1 16,71-13 0</inkml:trace>
          <inkml:trace contextRef="#ctx0" brushRef="#br0" timeOffset="-309044.4733">-18797 1364 0,'0'0'16,"-11"23"-16,-1 24 16,12-1-1,12-12-15,-1 1 16,13-12-16,0-11 15,-1-12 1,24-23-16,0-12 16,1 0-1,-13-11-15,-12 23 16,-11 0 0,-12 11-16,-12 12 15,-11 12-15,-36 11 16,-35 12-1,-1-12-15,13-12 16,11-11 0,24-11-16,12-12 15,0 0 1,23-1-16,0-10 16,12-1-16,24-23 15,-1 0 1,12 1-16,-11 22 15,-12 12 1,-12 11-16,0 12 16,-12 0-16,-23 12 15,-12-1 1,-1 13-16,1-1 16,12-12-1,11 1-15,13 11 16,-1-12-16,0 13 15,12-1 1,0 11-16,0 1 16,12 0-1,-12-1-15,0 1 16,0 0 0,-12-12-16,0 0 15,-11-11-15,-1-1 16,1-11-1,-1-11-15,-11-1 16,11-11 0,12-12-16,1-11 15,11 0-15,23-35 16,12-35 0,13 24-16,-48 92 15</inkml:trace>
          <inkml:trace contextRef="#ctx0" brushRef="#br0" timeOffset="-308661.6176">-19751 1260 0,'0'0'16,"0"0"0,0 0-16,12 23 15,0 12-15,0 11 16,-1-11-1,-11 11-15,0-11 16,-11-1 0,-1 1-16,-12 0 15,-11-1-15,-12-10 16,0-13 0,-12-11-16,24 0 15,35 0 1</inkml:trace>
          <inkml:trace contextRef="#ctx0" brushRef="#br0" timeOffset="-308227.6872">-19974 1168 0,'0'0'15,"0"0"-15,0 0 16,0 0-16,0 0 15,0 11 1,0 12-16,-12 12 16,0 11-1,-12 12-15,1 11 16,-24 1-16,11-24 16,-11 0-1,12-23-15,0 0 16,11-11-1,0-12-15,13-12 16,-13-22 0,12-24-16,12 12 15,12 0-15,0 11 16,0 0 0,11 24-16,1-1 15,-12 12 1,-1 12-16,-11 11 15,0 23-15,-23 12 16,-13 11 0,36-69-16</inkml:trace>
          <inkml:trace contextRef="#ctx0" brushRef="#br0" timeOffset="-303965.406">-21105 1306 0,'0'0'16,"0"0"-16,0 0 15,0 0-15,0 0 16,0 12 0,11 0-16,1 22 15,0 1 1,0 0-16,0 11 16,-1 0-16,-11-11 15,0-1 1,-11 13-16,-25-1 15,-11-12 1,-12 1-16,12-12 16,12 0-1,35-23-15</inkml:trace>
          <inkml:trace contextRef="#ctx0" brushRef="#br0" timeOffset="-303738.5914">-21329 1676 0,'0'0'0,"0"0"15,0 0-15,-12 12 16,-11-1 0,-1 1-16,-11 11 15,-13 0 1,1 0-16,0 0 15,-23 0-15,-1 1 16,71-24 0</inkml:trace>
          <inkml:trace contextRef="#ctx0" brushRef="#br0" timeOffset="-303234.5049">-21694 1514 0,'0'0'16,"0"0"-1,-12 12-15,-12 0 16,1 11-16,11 0 16,0 0-1,12 0-15,12 0 16,12 0-1,-1-11-15,1-12 16,11 0-16,-11 0 16,-1-12-1,-11 1-15,0-1 16,-12 12 0,0 0-16,0 0 15,0 0-15,-12 12 16,-12-1-1,-23 12-15,-12 0 16,0-23 0,12 0-16,0-11 15,12-1 1,0-11-16,-1 0 16,13-12-16,-1-11 15,12-12 1,12-11-16,36-12 15,23-11 1,-1 11-16,-58 81 16</inkml:trace>
        </inkml:traceGroup>
        <inkml:traceGroup>
          <inkml:annotationXML>
            <emma:emma xmlns:emma="http://www.w3.org/2003/04/emma" version="1.0">
              <emma:interpretation id="{BAA6919B-BAA0-4A7F-8A0E-36725D17D984}" emma:medium="tactile" emma:mode="ink">
                <msink:context xmlns:msink="http://schemas.microsoft.com/ink/2010/main" type="inkWord" rotatedBoundingBox="9108,13193 7222,13189 7225,11792 9111,1179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302435.2163">-22460 1665 0,'0'0'15,"0"0"-15,-12 11 16,0 1-1,12-12-15,0 0 16,0 0 0,0 0-16,0 0 15,0-12 1,12-11-16,12-12 16,-1 12-16,1 0 15,-1 12 1,-11 11-16,0 0 15,0 23 1,-12 0-16,-12 0 16,-12 12-16,1-1 15,-12-11 1,11-11-16,0 0 16,1-12-1,-1 0-15,13-12 16,-1-11-1,-12-23-15,12-12 16,1-11-16,11-1 16,0 12-1,0 12-15,0 23 16,0 12 0,0-1-16,0 12 15,0 0-15,0 12 16,-12 34-1,0 35-15,0 23 16,-11 0 0,-13 0-16,1 11 15,0-34 1,-12-12-16,-12-11 16,-12-23-16,12-12 15,0-23 1,0-23-16,0-23 15,24-12 1,12-11-16,11-12 16,12 0-1,23 0-15,13 12 16,-1 34-16,-35 35 16</inkml:trace>
          <inkml:trace contextRef="#ctx0" brushRef="#br0" timeOffset="-301243.3776">-23473 775 0,'0'0'16,"0"0"0,0 0-16,0 0 15,-24-12-15,-23 1 16,0 11-1,-12 0-15,0 11 16,12 1 0,0 11-16,12 0 15,11 12 1,12 11-16,1 0 16,11 0-1,0 1-15,0-1 16,0-12-16,0-10 15,-12-1 1,0 0-16,-23-12 16,-12 1-16,-12-12 15,12 0 1,-1-12-16,1-11 16,24-11-1,11-13-15,12-22 16,12 11-1,35-11-15,-12 34 16,-35 35-16</inkml:trace>
          <inkml:trace contextRef="#ctx0" brushRef="#br0" timeOffset="-299945.3808">-23720 1665 0,'0'0'0,"0"0"15,0 0 1,0 0-16,0 0 16,0 0-1,11 0-15,13 11 16,-1 12-16,13 0 16,-13 12-1,13 11-15,-25-11 16,1 0-1,-12-1-15,-12-11 16,-11 1-16,-1-13 16,1-11-1,-13 0-15,1-11 16,0-13 0,11 1-16,12-11 15,1 11 1,11-1-16,0 1 15,11 0-15,1 12 16,0 11 0,0 0-16,0 0 15,-12 0 1,0 11-16,0 24 16,-12 0-16,-12 11 15,-11-12 1,-12 1-16,0-23 15,0-12 1,-12-12-16,0-23 16,12 1-1,11-24-15,1-34 16,11-1-16,13 1 16,11-1-1,11 24-15,1 11 16,12 0-1,-13 24-15,-11 34 16</inkml:trace>
        </inkml:traceGroup>
        <inkml:traceGroup>
          <inkml:annotationXML>
            <emma:emma xmlns:emma="http://www.w3.org/2003/04/emma" version="1.0">
              <emma:interpretation id="{DAA81556-38CD-4AFE-8B56-6B1CEA259DAA}" emma:medium="tactile" emma:mode="ink">
                <msink:context xmlns:msink="http://schemas.microsoft.com/ink/2010/main" type="inkWord" rotatedBoundingBox="6856,13890 2263,13881 2268,11789 6861,1179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69154.5343">-26760 752 0,'0'0'0,"0"0"15,12 11-15,-12-11 16</inkml:trace>
          <inkml:trace contextRef="#ctx0" brushRef="#br0" timeOffset="-168760.6593">-27125 2439 0,'0'0'16,"0"0"-1,47-12-15,36 1 16,11 11-1,-94 0-15</inkml:trace>
          <inkml:trace contextRef="#ctx0" brushRef="#br0" timeOffset="-168525.8353">-27313 2843 0,'0'0'0,"0"0"16,12 0-16,35-11 15,47-12 1,-94 23-16</inkml:trace>
          <inkml:trace contextRef="#ctx0" brushRef="#br0" timeOffset="-167876.5393">-27726 1410 0,'0'0'16,"0"0"-1,0 0-15,0 0 16</inkml:trace>
          <inkml:trace contextRef="#ctx0" brushRef="#br0" timeOffset="-168081.7593">-27773 1896 0,'0'0'0,"0"0"16,0 0 0,0 0-16,0 0 15,0 0 1,-11 11-16,-1 12 15,-24 12-15,-22 11 16,-13 1 0,24-13-16,0 1 15,47-35 1</inkml:trace>
          <inkml:trace contextRef="#ctx0" brushRef="#br0" timeOffset="-167520.7437">-27890 1722 0,'0'0'0,"0"0"16,-12 12-16,0 0 15,-12-1 1,1 1-16,-12-1 15,-1-11 1,1 0-16,11 0 16,1 0-1,-1-11-15,1-12 16,11-35-16,0-23 16,12 0-1,24 0-15,46-11 16,-70 92-1</inkml:trace>
          <inkml:trace contextRef="#ctx0" brushRef="#br0" timeOffset="-297274.7389">-24592 1283 0,'0'0'0,"0"0"16,0 23 0,-12 24-16,0 34 15,1 11 1,-1-11-16,-12-12 16,1 1-1,-1-1-15,1 0 16,23-69-16</inkml:trace>
          <inkml:trace contextRef="#ctx0" brushRef="#br0" timeOffset="-296280.6466">-25099 1260 0,'0'0'16,"0"0"-1,12-11-15,23-1 16,13 0 0,10-11-16,-10 12 15,-13-1-15,-23 12 16,-1 0 0,-11 0-16</inkml:trace>
          <inkml:trace contextRef="#ctx0" brushRef="#br0" timeOffset="-296554.0741">-24887 763 0,'0'0'0,"0"0"15,0 0 1,0 0-16,0 0 16,0 0-16</inkml:trace>
          <inkml:trace contextRef="#ctx0" brushRef="#br0" timeOffset="-296729.7351">-24910 1607 0,'0'0'16,"0"0"-1,0 0-15,0 11 16,-12 1 0,0 0-16,0-1 15,1 1-15,-13-1 16,-11 1 0,-12-1-16,0 1 15,-1 11 1,1 0-16,12 0 15,11-11-15,13-1 16,11 1 0,0-12-16,0 11 15,11 1 1,1 0-16,0 11 16,-12-12-16,0 12 15,0 0 1,-12 1-16,-11 10 15,-1-11 1,-11-11-16,-1-12 16,1 0-1,12-12-15,-13-11 16,13 0-16,11 0 16,0-12-1,12 1-15,0-24 16,12-11-1,23-35-15,1 11 16,22 1 0,-58 92-16</inkml:trace>
          <inkml:trace contextRef="#ctx0" brushRef="#br0" timeOffset="-296081.4256">-25311 1434 0,'0'0'16,"0"0"-16,0 0 16,0 0-1,12 11-15,-12-11 16</inkml:trace>
          <inkml:trace contextRef="#ctx0" brushRef="#br0" timeOffset="-295587.7988">-25511 1110 0,'0'0'0,"0"0"16,0 0-1,0 0-15,-12 11 16,-11 13 0,-24 10-16,-1 1 15,1 0 1,12-1-16,11 1 16,1 0-16,11 11 15,0 0 1,-11 12-16,11-12 15,-12 0 1,13-11-16,-13-12 16,1 0-1,-1-11-15,0-1 16,1-11-16,-12 0 16,11-11-1,0-24-15,1-23 16,23 1-1,12-1-15,11 0 16,13 0-16,22 0 16,13 24-1,-71 34-15</inkml:trace>
          <inkml:trace contextRef="#ctx0" brushRef="#br0" timeOffset="-295407.8526">-25900 2127 0,'0'0'0,"0"0"15,0 0 1</inkml:trace>
          <inkml:trace contextRef="#ctx0" brushRef="#br0" timeOffset="-169361.8409">-26559 890 0,'0'0'16,"11"0"0,25 0-16,11-11 15,24-12 1,-24 11-16,12-11 15,-24 11-15,0 1 16,-35 11 0</inkml:trace>
          <inkml:trace contextRef="#ctx0" brushRef="#br0" timeOffset="-170080.3743">-26430 1318 0,'0'0'0,"0"0"15,0 0-15,0 0 16,0 0 0,0 0-16,0 0 15,0 0-15,0 12 16,0 11-1,-12 11-15,1 13 16,-13-1 0,1 0-16,-1-11 15,0-1-15,1-11 16,-12 1 0,11-1-16,0-12 15,1 1 1,-1-12-16,1 0 15,11 0 1,0-12-16,0 1 16,1-12-1,11-12-15,0-11 16,11-12-16,1 12 16,0-1-1,0 13-15,-12-1 16,0 12-1,0 11-15,-12 1 16,0-1-16,-11 12 16,-13 0-1,1 0-15,0 12 16,-1-12 0,13 11-16,11-11 15,0 12-15,12-12 16,0 12-1,12-1-15,0 1 16,11-1 0,1 12-16,11 0 15,-11 1 1,-1-13-16,-11 12 16,0-11-16,0 11 15,-12 12 1,0-1-16,-24 1 15,-23 11 1,-12 0-16,12-11 16,0-12-1,0 0-15,47-23 16</inkml:trace>
          <inkml:trace contextRef="#ctx0" brushRef="#br0" timeOffset="-171440.6306">-26453 1387 0,'0'0'0,"0"0"0,0 0 15,0 0 1,0 0-16,0 12 16,0 11-16,-12 23 15,-12 0 1,1-11-16,-1 0 16,1-1-1,-1-10-15,1-1 16,-1-12-16,12 1 15,0-12 1,1 0-16,-1-12 16,0 1-1,0-12-15,12-12 16,0-11-16,0 11 16,0 0-1,0 1-15,0 11 16,-11-1-1,-1 13-15,-12-1 16,1 12 0,-13 0-16,1 12 15,11-1-15,1 1 16,11 11 0,0 0-16,-11 12 15,11 0 1,0 11-16,12-12 15,0 1 1,0-12-16,0 0 16,0-11-16,0-1 15,0 1 1,-12 0-16,1-1 16,-1 1-1,0-12-15,0 0 16,0 0-16,1 0 15,11 0 1,-12 0-16,0 0 16,0 0-1,1 0-15,-1 0 16,0 0 0,-12 0-16,1 0 15,-1 11-15,-11 1 16,0 11-1,-24 0-15,0 12 16,0-1 0,0 1-16,12 11 15,0 0 1,0 12-16,47-58 16</inkml:trace>
          <inkml:trace contextRef="#ctx0" brushRef="#br0" timeOffset="-167126.4765">-28456 2439 0,'0'0'0,"0"0"16,12 0-16,11 0 16,13-12-1,11 1-15,12-1 16,11 1-1,1-1-15,-71 12 16</inkml:trace>
          <inkml:trace contextRef="#ctx0" brushRef="#br0" timeOffset="-166811.6839">-28574 1896 0,'0'0'15,"0"0"1,12 0-16,12 11 15,-1 12 1,1 12-16,-12 0 16,-1-1-16,-11 1 15,-11 0 1,-25 0-16,36-35 16</inkml:trace>
          <inkml:trace contextRef="#ctx0" brushRef="#br0" timeOffset="-165026.7758">-28479 2092 0,'0'0'0,"0"0"16,0 0-16,0 0 16,0 0-1,-12 12-15,0-1 16,0 13 0,-11-1-16,-13 0 15,-23 0-15,59-23 16</inkml:trace>
          <inkml:trace contextRef="#ctx0" brushRef="#br0" timeOffset="-166348.4303">-28550 1364 0,'0'0'0,"0"0"16,-12 12-1,-23 22-15,-12 24 16,0-12 0,11 1-16,13-13 15,-1-11-15,12 1 16,1-1 0,-1 0-16,12 0 15,0 0 1,0 0-16,0 12 15,0-1 1,-12 24-16,-12 0 16,1-12-16,-13-11 15,1-12 1,-12-11-16,0-12 16,-12-24-1,12-10-15,12-12 16,23-12-16,12-35 15,35-22 1,24 22-16,-12 24 16,-47 69-1</inkml:trace>
        </inkml:traceGroup>
        <inkml:traceGroup>
          <inkml:annotationXML>
            <emma:emma xmlns:emma="http://www.w3.org/2003/04/emma" version="1.0">
              <emma:interpretation id="{D2084826-33E6-4DD8-A89A-185ADBBF84CD}" emma:medium="tactile" emma:mode="ink">
                <msink:context xmlns:msink="http://schemas.microsoft.com/ink/2010/main" type="inkWord" rotatedBoundingBox="2006,13204 1723,13204 1726,11978 2008,11979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66014.5424">-29445 1826 0,'0'0'0,"0"0"16,0 12-16,0 23 15,-24-1 1,1 24-16,-13 0 16,-11-12-16,-12 0 15,12-22 1,0-1-16,47-23 15</inkml:trace>
          <inkml:trace contextRef="#ctx0" brushRef="#br0" timeOffset="-165717.406">-29610 937 0,'0'0'15,"0"0"-15,11 11 16,1 24 0,0 11-16,0 23 15,0 35 1,-12 35-16,0-12 15,-12-23-15,0-23 16,0 0 0,12 23-16,0-104 15</inkml:trace>
        </inkml:traceGroup>
      </inkml:traceGroup>
    </inkml:traceGroup>
    <inkml:traceGroup>
      <inkml:annotationXML>
        <emma:emma xmlns:emma="http://www.w3.org/2003/04/emma" version="1.0">
          <emma:interpretation id="{03CF9FE6-81DA-4F42-AF0A-6C122CF63B8D}" emma:medium="tactile" emma:mode="ink">
            <msink:context xmlns:msink="http://schemas.microsoft.com/ink/2010/main" type="paragraph" rotatedBoundingBox="34020,11963 342,11407 380,9132 34058,9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D1045-3ED8-489B-9A89-1E5643ACB873}" emma:medium="tactile" emma:mode="ink">
              <msink:context xmlns:msink="http://schemas.microsoft.com/ink/2010/main" type="line" rotatedBoundingBox="34020,11963 342,11407 380,9132 34058,9687"/>
            </emma:interpretation>
          </emma:emma>
        </inkml:annotationXML>
        <inkml:traceGroup>
          <inkml:annotationXML>
            <emma:emma xmlns:emma="http://www.w3.org/2003/04/emma" version="1.0">
              <emma:interpretation id="{DE9B677C-E3D6-4F22-A9F8-6C14B2298D7D}" emma:medium="tactile" emma:mode="ink">
                <msink:context xmlns:msink="http://schemas.microsoft.com/ink/2010/main" type="inkWord" rotatedBoundingBox="34025,11691 31202,11645 31233,9782 34056,9829"/>
              </emma:interpretation>
            </emma:emma>
          </inkml:annotationXML>
          <inkml:trace contextRef="#ctx0" brushRef="#br0" timeOffset="-381700.5456">2604-1213 0,'0'0'16,"0"0"-1,0 0-15,0 0 16,0 0 0,-24 0-16,-23 12 15,-24-1-15,-11 12 16,-24 0 0,-12 12-16,-94 34 15,12 1 1,-12 57-16,-47 23 15,82-34-15,0-1 16,48-22 0,46-12-16,13-12 15,34-11 1,36-58-16</inkml:trace>
          <inkml:trace contextRef="#ctx0" brushRef="#br0" timeOffset="-382517.2523">1332 208 0,'0'0'0,"0"0"15,0 0-15,0 0 16,0 0 0,0 0-16,0 0 15,0 0 1,0 0-16,0 0 16,0 0-1,0 0-15,0 12 16,0 11-16,0 0 15,-12 12 1,0-12-16,-12 0 16,-11 0-1,0 0-15,-12-11 16,11-12 0,1-12-16,0-11 15,-1 0-15,1-12 16,11 1-1,1-1-15,-1 0 16,1 1 0,11-1-16,0 0 15,0 1-15,1 11 16,11 0 0,0 11-16,0 0 15,0 12 1,0 0-16,0 0 15,0 0 1,0 12-16,0 23 16,0 11-1,0 12-15,0-1 16,0 1-16,-12 0 16,0-12-1,0-11-15,-11-12 16,-1-11-1,1-1-15,-13-11 16,1-11-16,0-1 16,-1-11-1,1 0-15,0 0 16,-1 0 0,-11 11-16,-24 0 15,1 1-15,-13 11 16,13 0-1,22 11-15,1 1 16,24 0 0,-1-1-16,12 12 15,12 0 1,24 12-16,11 0 16,24 11-16,12-11 15,0-1 1,23 1-16,-94-35 15</inkml:trace>
          <inkml:trace contextRef="#ctx0" brushRef="#br0" timeOffset="-382308.5866">1155-254 0,'0'0'0,"0"0"16,12 12 0,-12-12-16</inkml:trace>
          <inkml:trace contextRef="#ctx0" brushRef="#br0" timeOffset="-381355.6433">-235-288 0,'0'0'0,"23"0"15,36 0-15,24-12 16,-1 12-1,1-12-15,-24 12 16,-12 0 0,-47 0-16</inkml:trace>
        </inkml:traceGroup>
        <inkml:traceGroup>
          <inkml:annotationXML>
            <emma:emma xmlns:emma="http://www.w3.org/2003/04/emma" version="1.0">
              <emma:interpretation id="{07AEB31F-393B-4D15-98AB-250B211F727A}" emma:medium="tactile" emma:mode="ink">
                <msink:context xmlns:msink="http://schemas.microsoft.com/ink/2010/main" type="inkWord" rotatedBoundingBox="30697,11427 30674,11426 30679,11145 30702,11146"/>
              </emma:interpretation>
            </emma:emma>
          </inkml:annotationXML>
          <inkml:trace contextRef="#ctx0" brushRef="#br0" timeOffset="-380990.4722">-765 104 0,'0'0'16,"0"0"-1,0 0-15,0 0 16,0 0 0</inkml:trace>
          <inkml:trace contextRef="#ctx0" brushRef="#br0" timeOffset="-380834.4576">-777 370 0,'0'0'0,"0"0"15,0 0 1</inkml:trace>
        </inkml:traceGroup>
        <inkml:traceGroup>
          <inkml:annotationXML>
            <emma:emma xmlns:emma="http://www.w3.org/2003/04/emma" version="1.0">
              <emma:interpretation id="{E1FA9332-B869-4623-8460-AB0A1FD41755}" emma:medium="tactile" emma:mode="ink">
                <msink:context xmlns:msink="http://schemas.microsoft.com/ink/2010/main" type="inkWord" rotatedBoundingBox="30171,11668 26736,11611 26770,9567 30205,962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374907.4985">-3451 208 0,'0'0'16,"0"0"-16,12-11 16,11-1-1,13-22-15,23-24 16,-1 0-16,1 0 16,-11 1-1,10-1-15,-10 23 16,10 0-1,-10 12-15,-1 0 16,0 12-16,-12 11 16,-23 0-1,0 0-15,-12 0 16,-12 23 0,-23 35-16,-13 11 15,1-11 1,0-1-16,-12-10 15,-11-1-15,-13-23 16,12 0 0,1-11-16,23-12 15,11-12 1,13 1-16,-1-13 16,12 1-16,1 0 15,-1 12 1,12-1-16,0 12 15,0 0 1,0 0-16,-12 12 16,-11-1-1,-13 12-15,-11 0 16,-12 12-16,0 0 16,-11-12-1,23 0-15,47-23 16</inkml:trace>
          <inkml:trace contextRef="#ctx0" brushRef="#br0" timeOffset="-374737.8382">-3145-624 0,'0'0'0,"0"0"16,0 0 0</inkml:trace>
          <inkml:trace contextRef="#ctx0" brushRef="#br0" timeOffset="-374086.8204">-3981-219 0,'0'0'16,"0"0"-16,-12-12 16,0 1-1,1-1-15,11 1 16,0-1-1,11 1-15,1-1 16,23 0-16,-11 1 16,0 11-1,-13 0-15,-11 0 16,0 11 0,0 1-16,-11 23 15,-25 11 1,1 0-16,0 0 15,11-11-15,0 0 16,1-12 0,11 0-16,0 0 15,12-11 1,0 11-16,0-12 16,0 1-16,0 11 15,-11 0 1,-1 0-16,-12 0 15,1-11 1,-13-1-16,-11 1 16,-23-12-1,11 0-15,12 0 16,11-12-16,13 1 16,-1-1-1,12-11-15,24-23 16,12-23-1,23-12-15,23 0 16,-11 23 0,0 0-16,-12 24 15,-47 34-15</inkml:trace>
          <inkml:trace contextRef="#ctx0" brushRef="#br0" timeOffset="-373937.6997">-3875-855 0,'0'0'16,"0"0"-16,0 0 15,0 0 1,-12 23-16,12-23 16</inkml:trace>
          <inkml:trace contextRef="#ctx0" brushRef="#br0" timeOffset="-372883.2532">-4228-1467 0,'0'0'16,"0"11"-16,-12 24 16,-35 46-16,-24 11 15,0-22 1,12-24-16,12-11 16,0-12-1,12-12-15,-1-11 16,25 0-1,-1-11-15,0-1 16,12-11-16,12-12 16,23 1-1,1 11-15,11 11 16,0 12 0,-12 23-16,-23 12 15,-12 11 1,-35 23-16,-36 47 15,71-116-15</inkml:trace>
          <inkml:trace contextRef="#ctx0" brushRef="#br0" timeOffset="-376877.9277">-1272 104 0,'0'0'0,"0"0"16,0 0-16,0 0 15,0 0 1,-12 35-16,-23 34 16,-24 59-1,-23-24-15,11-35 16,12-11-16,0-24 15,59-34 1</inkml:trace>
          <inkml:trace contextRef="#ctx0" brushRef="#br0" timeOffset="-375961.5848">-1401-392 0,'0'0'16,"0"0"-16,-36 23 15,-34 23 1,-25 12-16,25-12 15,-1-23 1,12 0-16,-11 0 16,22-23-16,13 0 15,11 0 1,13 0-16,-1 0 16,12 0-1,0 12-15,0 22 16,0 13-1,0-1-15,-12 12 16,-11 11-16,-13-11 16,-11 0-1,0-24-15,0-11 16,0-11 0,0-12-16,0-23 15,-1 0-15,1-12 16,12-23-1,23 0-15,12-11 16,12 0 0,12 11-16,-1 23 15,-23 35-15</inkml:trace>
          <inkml:trace contextRef="#ctx0" brushRef="#br0" timeOffset="-376490.6945">-1884 555 0,'0'0'16,"0"0"0,-12 0-16,0-11 15,-11-1-15,-1-11 16,12 0 0,0-12-16,12 0 15,0 1 1,12 11-16,0 0 15,0 11 1,0 0-16,11 1 16,1 11-16,-1 11 15,1 13 1,-12-1-16,-12 11 16,-12 13-1,0-13-15,-23 13 16,-12-13-16,-24 1 15,-23-12 1,94-23-16</inkml:trace>
          <inkml:trace contextRef="#ctx0" brushRef="#br0" timeOffset="-375645.8633">-2226-404 0,'0'0'15,"24"-23"1,35-35-16,11-34 16,-11-12-1,-24 23-15,-11 23 16,-12 12-16,0 11 15,-12 0 1,-12 12-16,-12 12 16,-11 11-1,-24 11-15,12 1 16,23 11 0,13 12-16,11 11 15,23 12-15,24 11 16,-47-69-1</inkml:trace>
        </inkml:traceGroup>
        <inkml:traceGroup>
          <inkml:annotationXML>
            <emma:emma xmlns:emma="http://www.w3.org/2003/04/emma" version="1.0">
              <emma:interpretation id="{C902DABB-E0FD-4683-A47F-AEC3D89DEED4}" emma:medium="tactile" emma:mode="ink">
                <msink:context xmlns:msink="http://schemas.microsoft.com/ink/2010/main" type="inkWord" rotatedBoundingBox="26479,11636 23170,11582 23203,9580 26512,963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371679.8476">-6914-80 0,'0'0'16,"47"-12"-16,59-11 15,0-12-15,-12 12 16,0 12 0,-94 11-16</inkml:trace>
          <inkml:trace contextRef="#ctx0" brushRef="#br0" timeOffset="-371336.6676">-7150-358 0,'0'0'0,"12"-11"16,12-24-16,11-23 15,24-11 1,0 11-16,0 23 16,-12 24-1,-12 11-15,-11 11 16,-13 1 0,-11 11-16,-23 12 15,-13 11-15,-11 12 16,-23 34-1,-13 12-15,-35 0 16,12-23 0,36-23-16,11-12 15,59-46-15</inkml:trace>
          <inkml:trace contextRef="#ctx0" brushRef="#br0" timeOffset="-371158.0203">-7150 544 0,'0'0'15,"0"0"-15,0 0 16</inkml:trace>
          <inkml:trace contextRef="#ctx0" brushRef="#br0" timeOffset="-370440.7758">-7162-1444 0,'0'0'0,"0"0"15,12 23-15,0 35 16,-12 11-1,-12 0-15,-11 1 16,-1-12-16,-23-1 16,-24 1-1,1-12-15,-25 1 16,-34-1 0,-13-23-16,25-12 15,22-11-15,1-11 16,12-24-1,23 1-15,23-1 16,13 0 0,35-34-16,11-12 15,24 0 1,24 12-16,-71 69 16</inkml:trace>
          <inkml:trace contextRef="#ctx0" brushRef="#br0" timeOffset="-370844.4442">-7574-416 0,'0'0'0,"0"0"16,12 12 0,0 11-16,-1 23 15,-11 12 1,-11 0-16,-13-12 15,-11 0-15,-24-11 16,0-12 0,12-11-16,47-12 15</inkml:trace>
          <inkml:trace contextRef="#ctx0" brushRef="#br0" timeOffset="-370299.5405">-7597-1097 0,'0'0'16,"0"0"-1</inkml:trace>
          <inkml:trace contextRef="#ctx0" brushRef="#br0" timeOffset="-373288.7038">-5183 12 0,'0'0'16,"0"0"0,0 0-16,0 12 15,0-12-15,0 0 16,0 0-1,0 0-15,0 0 16,-11-12 0,-1-11-16,12-23 15,0-1 1,12 1-16,11 0 16,13 11-16,11 1 15,-12 11 1,0 11-16,-11 12 15,-12 0 1,-1 12-16,1 11 16,-12 0-16,0 0 15,-12 12 1,-11-1-16,-12 1 16,-1-12-1,1-11-15,0-1 16,11-11-1,0-11-15,1-24 16,-1-11-16,13-1 16,-1 1-1,12 0-15,12-23 16,11-12 0,12 0-16,24 11 15,-59 70-15</inkml:trace>
          <inkml:trace contextRef="#ctx0" brushRef="#br0" timeOffset="-371936.3239">-5454-797 0,'0'0'15,"0"0"-15,0 0 16,0 12-16,-11 22 15,-25 12 1,-11 1-16,-12-13 16,12 1-1,0-12-15,12-11 16,-1-1 0,13 1-16,11-1 15,0 1-15,1-1 16,11 1-1,0 0-15,0-1 16,0 24 0,0 11-16,-12 0 15,0 1 1,0-1-16,-11-12 16,-1 1-16,-11-12 15,-12-11 1,-12-12-16,0-23 15,12-12 1,11-11-16,25 0 16,11-12-16,35-12 15,12 13 1,0-1-16,-47 58 16</inkml:trace>
          <inkml:trace contextRef="#ctx0" brushRef="#br0" timeOffset="-372355.31">-5583 104 0,'0'0'0,"0"0"16,-12 12-16,0-12 15,-11 0 1,-1 0-16,12 0 16,1-12-1,-1-11-15,12-11 16,12-1 0,11 12-16,13 0 15,-1 11 1,-12 12-16,1 12 15,-12 11-15,-12 0 16,-12 0 0,-12 12-16,-23-1 15,-12 1-15,1-12 16,10-11 0,13-12-16,35 0 15</inkml:trace>
        </inkml:traceGroup>
        <inkml:traceGroup>
          <inkml:annotationXML>
            <emma:emma xmlns:emma="http://www.w3.org/2003/04/emma" version="1.0">
              <emma:interpretation id="{BFBD8A99-CD9E-4BDE-8A2E-22DCFC40367E}" emma:medium="tactile" emma:mode="ink">
                <msink:context xmlns:msink="http://schemas.microsoft.com/ink/2010/main" type="inkWord" rotatedBoundingBox="23086,11191 19585,11133 19611,9563 23111,9620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367090.4838">-8340-1421 0,'0'0'16,"-11"11"-16,-25 13 15,-34 45 1,-1 12-16,12-12 15,-23 1 1,-13-1-16,13-11 16,-1-1-1,83-57-15</inkml:trace>
          <inkml:trace contextRef="#ctx0" brushRef="#br0" timeOffset="-367367.3834">-8669-473 0,'0'0'0,"0"0"15,0 0 1,0 0-16,0 0 16,-12-12-16,0 0 15,0 1 1,12-1-16,0 1 16,0-12-1,12-12-15,12 12 16,-1 11-1,1 1-15,-1 11 16,1 11-16,-12 1 16,-1 11-1,-11 0-15,-11 12 16,-1-1 0,-12 1-16,-23 23 15,0 0-15,0 0 16,12-1-1,11-22-15,12 0 16,12-12 0,0-12-16,12 1 15,0-12 1,0 0-16,-1 0 16,1 0-16,-12 0 15,0 0 1,0 0-16,0 0 15,-35 0 1,-12 0-16,-12 0 16,0-12-16,12 1 15,0-24 1,11 0-16,13 1 16,-1-12-1,12-1-15,12-22 16,12 23-1,0 11-15,0 23 16,-12 12-16,0 0 16,0 0-1,0 24-15,-12 10 16,0 13 0,0-1-16,-11 0 15,-1-11-15,1-12 16,-1-12-1,1 1-15,11-12 16,0 0 0,12 0-16,-12 11 15,12 1 1,0 0-16,-11 22 16,-1 1-16,0 11 15,0 0 1,-11-11-16,-13 0 15,-11-1 1,-12-11-16,0-11 16,12 0-1,0-12-15,0-12 16,0-11-16,12-12 16,11-23-1,12-11-15,24-12 16,12 12-1,34 0-15,25-1 16,-83 70 0</inkml:trace>
          <inkml:trace contextRef="#ctx0" brushRef="#br0" timeOffset="-366898.6406">-9388-866 0,'0'0'16,"0"0"-16,0 0 15,0 0-15,0 0 16</inkml:trace>
          <inkml:trace contextRef="#ctx0" brushRef="#br0" timeOffset="-366598.2476">-9800-1097 0,'0'0'16,"0"0"-16,12 11 16,-1 12-1,13 47-15,-1 68 16,-23 1-16,0-24 15,-11 1 1,-13 0-16,1-35 16,23-81-1</inkml:trace>
          <inkml:trace contextRef="#ctx0" brushRef="#br0" timeOffset="-365129.9843">-9765-1421 0,'0'0'16,"0"0"0,0 0-16,-47 11 15,-118 13 1,0 33-16,-106 47 16,12 12-1,0-12-15,47-23 16,82-23-16,48-1 15,82-57 1</inkml:trace>
          <inkml:trace contextRef="#ctx0" brushRef="#br0" timeOffset="-366016.6615">-9883-520 0,'0'0'0,"0"0"16,0 12-16,0-1 15,-11 1 1,-1 11-16,0-11 15,0-1-15,0 12 16,1 1 0,-13-13-16,-11 12 15,-12 0 1,11 0-16,-11-11 16,12-12-1,-1 12-15,1-12 16,-12 0-16,12 11 15,-12-11 1,-24 0-16,-12 0 16,1 12-1,-1-12-15,13 0 16,-1 0 0,0 0-16,1 0 15,11 0-15,12 11 16,0-11-1,11 12-15,13-1 16,11-11 0,12 0-16,0 0 15,0 0-15,24 12 16,23-1 0,23-11-16,13 0 15,35 0 1,-24 0-16,-94 0 15</inkml:trace>
          <inkml:trace contextRef="#ctx0" brushRef="#br0" timeOffset="-365799.3061">-10931-612 0,'0'0'16,"47"-12"-1,71 1-15,0-1 16,-12 1 0,-24 11-16,-82 0 15</inkml:trace>
          <inkml:trace contextRef="#ctx0" brushRef="#br0" timeOffset="-365351.1349">-11391-450 0,'0'0'16,"0"11"-16,0 24 15,0-12 1,-11 0-16,-1-11 16,0-1-16,12-11 15,-12 0 1,-23 0-16,0 0 15,-12 0 1,-24 12-16,0 11 16,12 0-1,24 0-15,0 0 16,11 12-16,12-12 16,12 0-1,24 0-15,-24-23 16</inkml:trace>
        </inkml:traceGroup>
        <inkml:traceGroup>
          <inkml:annotationXML>
            <emma:emma xmlns:emma="http://www.w3.org/2003/04/emma" version="1.0">
              <emma:interpretation id="{74501A0A-EC70-4C8C-8225-BA1BF76FABCA}" emma:medium="tactile" emma:mode="ink">
                <msink:context xmlns:msink="http://schemas.microsoft.com/ink/2010/main" type="inkWord" rotatedBoundingBox="19233,11314 13620,11222 13649,9425 19263,9517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360166.3399">-15431-358 0,'0'0'0,"0"0"16,0 0-1,0 0-15,0 0 16,0 0-1,0 0-15,0-11 16,0-12-16,12-12 16,0 0-1,23-11-15,12 0 16,0 11 0,0 12-16,12 11 15,-12 12-15,-11 12 16,-13-1-1,-11 13-15,-12-1 16,0 0 0,-24 0-16,-11 12 15,-12-12 1,0 0-16,-12 0 16,12-11-16,0-12 15,11 0 1,1-12-16,11 0 15,13-11 1,-1-11-16,12-13 16,0-22-16,12 0 15,23-1 1,12 13-16,12-1 16,12 12-1,-71 46-15</inkml:trace>
          <inkml:trace contextRef="#ctx0" brushRef="#br0" timeOffset="-359091.1793">-15596-1248 0,'0'0'16,"0"0"-16,0 0 15</inkml:trace>
          <inkml:trace contextRef="#ctx0" brushRef="#br0" timeOffset="-359248.2414">-15714-797 0,'0'0'0,"0"0"16,0 0-1,0 0-15,0 0 16,0 0 0,0 0-16,12-12 15,0 1-15,0-1 16,11 1-1,-11 11-15,-12 0 16,0 0 0,0 0-16,0 23 15,-12 12 1,-11-1-16,-13 12 16,1 1-16,0-1 15,11-11 1,1-1-16,11-11 15,0 0 1,0 1-16,0-1 16,1 0-16,11 0 15,0 0 1,-12 0-16,0 12 16,0 0-1,1-12-15,-1 0 16,-12 0-1,1-12-15,-13-11 16,-11 0-16,0-11 16,0-1-1,12-11-15,11 0 16,12 0 0,12 0-16,12-12 15,12-23-15,23-23 16,12 1-1,11 10-15,-70 70 16</inkml:trace>
          <inkml:trace contextRef="#ctx0" brushRef="#br0" timeOffset="-358600.2831">-16043-901 0,'0'0'16,"0"0"-16,0 0 15,-36 12-15,-23-1 16,0 1 0,0-1-16,12 12 15,12 0 1,0 12-16,11 0 16,1 11-1,11-11-15,0 11 16,-12 0-16,1 0 15,-1-11 1,1 11-16,-1 1 16,24-47-1</inkml:trace>
          <inkml:trace contextRef="#ctx0" brushRef="#br0" timeOffset="-358430.3476">-16644 185 0,'0'0'16,"0"0"0,0 0-16</inkml:trace>
          <inkml:trace contextRef="#ctx0" brushRef="#br0" timeOffset="-357840.5515">-17127-392 0,'0'0'15,"0"0"1,23-35-16,24-46 16,24-23-1,23 11-15,-23 24 16,-12 23-16,-12 11 16,-12 24-1,-11 11-15,0 0 16,-13 11-1,-11 12-15,-11 24 16,-13 10 0,-35 13-16,-23-1 15,-1-23-15,24-11 16,0 0 0,12-12-16,24-12 15,-1-11 1,12 0-16,12 0 15,0 0-15,0 0 16,0-11 0,12-1-16,0 1 15,0 11 1,-1 0-16,1 0 16,-12 0-1,0 11-15,0 1 16,-23 22-16,-24 24 15,-12 0 1,-24 0-16,1-12 16,11-11-1,71-35-15</inkml:trace>
          <inkml:trace contextRef="#ctx0" brushRef="#br0" timeOffset="-357661.5353">-16892-993 0,'0'0'16,"0"0"0,0 0-16,0 0 15,0 0-15</inkml:trace>
          <inkml:trace contextRef="#ctx0" brushRef="#br0" timeOffset="-357406.3432">-17351-392 0,'0'0'0,"-12"11"16,-11 12-1,-13 12-15,-11 0 16,12-1-16,-1-11 16,13 0-1,11-11-15,12-12 16</inkml:trace>
          <inkml:trace contextRef="#ctx0" brushRef="#br0" timeOffset="-357139.8466">-17563-566 0,'0'0'0,"0"0"15,0 12-15,0 11 16,0 0 0,-12 0-16,0 0 15,1 12 1,-13 0-16,0-1 16,1-11-16,-12-11 15,11-1 1,0-11-16,24 0 15</inkml:trace>
          <inkml:trace contextRef="#ctx0" brushRef="#br0" timeOffset="-356913.6176">-17704-1028 0,'0'0'0,"0"115"16,0-103-16,-12 46 16,0 34-1,-12-11-15,13-12 16,-13 1 0,12-24-16,-11 23 15,23-69 1</inkml:trace>
          <inkml:trace contextRef="#ctx0" brushRef="#br0" timeOffset="-362670.6444">-12203-959 0,'0'0'0,"0"0"15,0 0-15,0 0 16,0 0-1,0 23-15,0 47 16,0 45 0,0-11-16,-12 12 15,0-1 1,0 1-16,1-35 16,11-23-16,0-58 15</inkml:trace>
          <inkml:trace contextRef="#ctx0" brushRef="#br0" timeOffset="-362435.2826">-12510-161 0,'0'0'16,"0"0"-16,-11 11 15,-1 1 1,-12 22-16,-11 1 16,0 0-1,-12-1-15,-24 1 16,0-12 0,71-23-16</inkml:trace>
          <inkml:trace contextRef="#ctx0" brushRef="#br0" timeOffset="-362246.6636">-12686-497 0,'0'0'16,"0"0"-16,0 0 15,0 0-15,0 0 16</inkml:trace>
          <inkml:trace contextRef="#ctx0" brushRef="#br0" timeOffset="-361921.8254">-13181-497 0,'0'0'0,"0"0"15,12 12-15,0 0 16,-1-1-1,1 12-15,12 12 16,-13 11 0,-11 0-16,-11 1 15,-13-1-15,-11-11 16,-12-1 0,0-22-16,47-12 15</inkml:trace>
          <inkml:trace contextRef="#ctx0" brushRef="#br0" timeOffset="-360856.716">-13746-1028 0,'0'0'16,"0"0"-1,23-12-15,60-11 16,46 0-1,1-12-15,-12 12 16,-24 12-16,-94 11 16</inkml:trace>
          <inkml:trace contextRef="#ctx0" brushRef="#br0" timeOffset="-361251.7268">-13358-497 0,'0'0'16,"0"0"-16,-11 0 15,-13-11 1,0-1-16,13 1 16,-1-12-1,0 0-15,12-12 16,12-11-16,0 11 16,-1 0-1,1 12-15,0 0 16,0 23-1,0 0-15,-1 12 16,1 22-16,-12 13 16,-12-1-1,1-12-15,-13 1 16,-11-12 0,-13 12-16,1-12 15,0-11 1,-12-1-16,-11 1 15,-25-1-15,-22 1 16,22-12 0,13 0-16,-1 11 15,13-11 1,-1 0-16,0 0 16,1 0-1,23 0-15,0 0 16,11 0-16,13 0 15,11 0 1,0 0-16,0 0 16,12 0-1,0 0-15,0 0 16,0 0-16,12 0 16,23 0-1,13 12-15,-13-12 16,0 0-1,1 0-15,-36 0 16</inkml:trace>
          <inkml:trace contextRef="#ctx0" brushRef="#br0" timeOffset="-361034.4741">-14477-670 0,'0'0'0,"12"0"16,12-11-16,23-1 15,59-11 1,23-12-16,-23 1 16,-11-1-16,-48 23 15,-47 12 1</inkml:trace>
          <inkml:trace contextRef="#ctx0" brushRef="#br0" timeOffset="-359900.2626">-14347-1560 0,'0'0'16,"0"0"-16,0 0 15,-24 23 1,-46 35-16,-25 35 16,-22 22-16,10-11 15,-10 0 1,117-104-16</inkml:trace>
        </inkml:traceGroup>
        <inkml:traceGroup>
          <inkml:annotationXML>
            <emma:emma xmlns:emma="http://www.w3.org/2003/04/emma" version="1.0">
              <emma:interpretation id="{30895DE6-7B2B-4DE5-BFC3-69C93B6205D5}" emma:medium="tactile" emma:mode="ink">
                <msink:context xmlns:msink="http://schemas.microsoft.com/ink/2010/main" type="inkWord" rotatedBoundingBox="13303,11207 10002,11153 10029,9557 13329,9611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353694.5491">-18894-913 0,'0'0'16,"0"12"-1,-12 34-15,-12 47 16,-11-12 0,-12-1-16,-24-10 15,12-24 1,12-23-16,0 0 15,0-11-15,0-12 16,-24 0 0,12-23-16,0 0 15,12-1 1,12 1-16,0 0 16,11 12-1,1-1-15,-1 12 16,-11 12-16,-1-1 15,1 12 1,-12 0-16,0 1 16,-24 10-1,0 1-15,-23 11 16,94-46-16</inkml:trace>
          <inkml:trace contextRef="#ctx0" brushRef="#br0" timeOffset="-353340.4068">-19919-739 0,'12'-12'0,"35"-22"15,59-47 1,-12-12-16,-23-45 15,-24 34-15,-24 11 16,-11 47 0,-24 0-16,-23 11 15,-24 12 1,-11 11-16,-1 12 16,12 12-16,0 22 15,12 13 1,12 10-16,23 1 15,12-11 1,23-1-16,25 0 16,34 0-1,-82-46-15</inkml:trace>
          <inkml:trace contextRef="#ctx0" brushRef="#br0" timeOffset="-352885.6706">-20390-369 0,'0'0'0,"0"0"15,0 0-15,-12 0 16,0 0-1,0 0-15,-11 0 16,-1-12 0,13 1-16,-1-1 15,0 0 1,12-11-16,0 0 16,12 0-16,0 0 15,11 0 1,12 11-16,1 1 15,-1 11 1,-11 11-16,-13 1 16,-11-1-1,-11 12-15,-25 12 16,-11 11-16,-23 24 16,-13-1-1,-23 0-15,0-11 16,24-23-1,82-35-15</inkml:trace>
          <inkml:trace contextRef="#ctx0" brushRef="#br0" timeOffset="-356706.6556">-18140-358 0,'0'0'15,"0"12"1,-12 11-16,-12 12 15,1 11 1,-24 12-16,-12-12 16,-24 0-16,1-11 15,82-35 1</inkml:trace>
          <inkml:trace contextRef="#ctx0" brushRef="#br0" timeOffset="-354413.8233">-18223-1271 0,'0'0'0,"0"0"15,0 0-15</inkml:trace>
          <inkml:trace contextRef="#ctx0" brushRef="#br0" timeOffset="-354552.6332">-18329-809 0,'0'0'16,"0"12"-16,0 11 16,-12 12-1,1-1-15,-1-10 16,0-1-1,0-12-15,1 1 16,-1-1 0,-12 1-16,1-1 15,-24 24-15,-12 0 16,12-12 0,11 0-16,1-11 15,0-1 1,-1 1-16,13-12 15,11 0 1,0-12-16,0 1 16,12-24-16,12-23 15,12-11 1,23-1-16,0 36 16,-47 34-1</inkml:trace>
          <inkml:trace contextRef="#ctx0" brushRef="#br0" timeOffset="-354187.4999">-18882 139 0,'0'0'15,"0"0"1,0 0-16,0 0 16</inkml:trace>
          <inkml:trace contextRef="#ctx0" brushRef="#br0" timeOffset="-352364.2476">-20932-1201 0,'0'0'0,"0"0"16,0 0 0</inkml:trace>
          <inkml:trace contextRef="#ctx0" brushRef="#br0" timeOffset="-352539.6936">-21109-473 0,'0'0'15,"0"0"1,0 11-16,-12 1 16,1 11-16,-25 0 15,1 0 1,-12-11-16,0-12 15,11 0 1,1-12-16,0 1 16,11-13-1,12-10-15,12-24 16,12-23-16,35-11 16,12-1-1,-59 93-15</inkml:trace>
        </inkml:traceGroup>
        <inkml:traceGroup>
          <inkml:annotationXML>
            <emma:emma xmlns:emma="http://www.w3.org/2003/04/emma" version="1.0">
              <emma:interpretation id="{A3C1C72C-E40E-4030-8CD8-2E4AA2A2D210}" emma:medium="tactile" emma:mode="ink">
                <msink:context xmlns:msink="http://schemas.microsoft.com/ink/2010/main" type="inkWord" rotatedBoundingBox="9724,11474 5112,11398 5144,9436 9756,9512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348510.4598">-24372-728 0,'0'0'16,"0"0"-16,0 0 15,0 12 1,12 11-16,0 12 16,0-1-1,-1 1-15,1 11 16,-12 0-16,-12 1 16,-11 11-1,-1-1-15,-11 1 16,-12 0-1,47-58-15</inkml:trace>
          <inkml:trace contextRef="#ctx0" brushRef="#br0" timeOffset="-348234.3855">-24548-705 0,'0'0'0,"0"0"16,0 0 0,11 24-16,1 22 15,-12-12 1,0 13-16,0-1 16,0 0-1,-12 12-15,-23 0 16,-12 0-16,-24-1 15,1-10 1,11-13-16,59-34 16</inkml:trace>
          <inkml:trace contextRef="#ctx0" brushRef="#br0" timeOffset="-348106.5826">-25067-392 0,'0'0'15,"0"0"-15,0 0 16,0 0 0,0 0-16</inkml:trace>
          <inkml:trace contextRef="#ctx0" brushRef="#br0" timeOffset="-351941.5801">-21710-647 0,'0'0'0,"0"0"15,0 12-15,-11 22 16,-1-10 0,0-1-16,0 0 15,-11-12-15,-1 1 16,12-12-1,1 0-15,-1-12 16,0 1 0,0-24-16,24-34 15,23-24-15,1 1 16,-36 92 0</inkml:trace>
          <inkml:trace contextRef="#ctx0" brushRef="#br0" timeOffset="-351741.7055">-21792 93 0,'0'0'0,"12"-12"15,0-22 1,-12 34-16</inkml:trace>
          <inkml:trace contextRef="#ctx0" brushRef="#br0" timeOffset="-349880.5943">-22216 185 0,'0'0'15,"0"0"-15,0 0 16,0 0-1,0 0-15,12 0 16,11-11-16,13-1 16,-1-11-1,12-12-15,0-22 16,0-24 0,-11 0-16,-13 23 15,-11 12 1,-12 11-16,0 12 15,-12 12-15,-11-1 16,-13 0 0,1 12-16,11 12 15,1 0 1,-1-1-16,13 12 16,11 12-16,23 0 15,36 22 1,12-10-16,11-1 15,-82-46 1</inkml:trace>
          <inkml:trace contextRef="#ctx0" brushRef="#br0" timeOffset="-351576.8016">-21910-335 0,'-12'0'16,"-11"0"0,-12 12-16,-13 23 15,13-1-15,12 12 16,11 1-1,0-13-15,24 1 16,11 0 0,24-12-16,1-12 15,10 1-15,-58-12 16</inkml:trace>
          <inkml:trace contextRef="#ctx0" brushRef="#br0" timeOffset="-351180.4646">-22192-462 0,'0'0'16,"0"12"-16,-12 11 15,0 12 1,0-1-16,0-11 16,1-11-1,-1-12-15,0 0 16,0-12 0,0 1-16,12-1 15,-11-11-15,11 12 16,0-1-1,0 12-15,-12 0 16,-23 12 0,-36 34-16,-12 12 15,1 22-15,11-10 16,12-1 0,59-69-16</inkml:trace>
          <inkml:trace contextRef="#ctx0" brushRef="#br0" timeOffset="-350992.1713">-22793 324 0,'0'0'0,"70"-12"15,72-22 1,-142 34-16</inkml:trace>
          <inkml:trace contextRef="#ctx0" brushRef="#br0" timeOffset="-350687.0646">-22734-1063 0,'0'0'0,"0"0"15,0 12 1,11 22-16,1 59 15,-12 46-15,0-12 16,-12-23 0,12-12-16,0 1 15,-11-47 1,11-11-16,0-35 16</inkml:trace>
          <inkml:trace contextRef="#ctx0" brushRef="#br0" timeOffset="-348814.7104">-22793-1548 0,'0'0'16,"0"0"-16,0 0 15,0 23 1,-47 58-16,-59 46 16,-36 0-1,13-23-15,-24-11 16,11-36-16,24-10 15,36-24 1,11-23-16,24 0 16,12-12-1,23 1-15,0-13 16,24-33 0,12-24-16,23 11 15,12 13-15,-24 34 16,0 11-1,-11 24-15,-12 22 16,-24 24 0,-24 34-16,-22 36 15,-1-13-15,12-22 16,47-93 0</inkml:trace>
          <inkml:trace contextRef="#ctx0" brushRef="#br0" timeOffset="-350481.6726">-22994-231 0,'0'0'16,"-11"12"-16,-13 11 16,-11 23-1,-12 0-15,-12 1 16,-12-1-1,0-11-15,13-12 16,10-12-16,48-11 16</inkml:trace>
          <inkml:trace contextRef="#ctx0" brushRef="#br0" timeOffset="-349259.5776">-23830-531 0,'0'0'0,"0"11"16,0 12-16,12 12 15,0 0 1,-1-12-16,1 0 16,0 0-1,-12-11-15,0-12 16,0 0-16,0 0 15,-12 11 1,-11 12-16,-13 12 16,-34 34-1,-25 12-15,13 0 16,0-23 0,23-12-16,0 0 15,12-11-15,11-12 16,13-11-1,23-12-15</inkml:trace>
          <inkml:trace contextRef="#ctx0" brushRef="#br0" timeOffset="-345666.316">-25408-993 0,'0'0'16,"0"0"-16,0 0 16,0 0-16,0 0 15,0 0 1,0 0-16,0 0 15,11 11 1,1 24-16,0 46 16,-12 23-16,-12-12 15,12-23 1,0-11-16,0-12 16,-12-11-1,12-35-15</inkml:trace>
          <inkml:trace contextRef="#ctx0" brushRef="#br0" timeOffset="-345115.1496">-25597-762 0,'0'0'15,"0"0"-15,0 0 16,0 0-1,0 11-15,0 12 16,0 12 0,-12 0-16,1-12 15,11-12-15,0 1 16,0-12 0,0 0-16,0 0 15,0 0 1,0 0-16,0 0 15,0 0 1,-12 11-16,0 1 16,0 0-16,0-1 15,1 12 1,-1 0-16,0 12 16,0 0-1,-11 11-15,-1 0 16,-23 0-1,-12 1-15,-11-13 16,11-22-16,-12-1 16,0-11-1,1-23-15,11-11 16,23-1 0,13-11-16,23-24 15,23-22-15,13-1 16,11 24-1,0 11-15,0 47 16,-47 11 0</inkml:trace>
          <inkml:trace contextRef="#ctx0" brushRef="#br0" timeOffset="-344658.6002">-25703-1005 0,'0'0'0,"0"0"16,0 0-16,0 0 15,0 0 1</inkml:trace>
          <inkml:trace contextRef="#ctx0" brushRef="#br0" timeOffset="-344849.6406">-26162 359 0,'0'0'0,"0"0"16,35 0-16,48-12 15,46-23 1,-35 1-16,-11-1 16,-83 35-1</inkml:trace>
        </inkml:traceGroup>
        <inkml:traceGroup>
          <inkml:annotationXML>
            <emma:emma xmlns:emma="http://www.w3.org/2003/04/emma" version="1.0">
              <emma:interpretation id="{4E411E7D-050F-409F-8CB8-E6C24F3997FB}" emma:medium="tactile" emma:mode="ink">
                <msink:context xmlns:msink="http://schemas.microsoft.com/ink/2010/main" type="inkWord" rotatedBoundingBox="4684,11479 342,11407 373,9530 4715,9602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343960.2216">-26751-624 0,'0'0'0,"0"0"16,0 0 0,0 12-16,0 11 15,0 12 1,-12-1-16,-12 13 16,1-13-16,-1 1 15,1 0 1,-1-12-16,1-12 15,11-11 1,0 0-16,0 0 16,0-11-1,1-1-15,11 1 16,0-1-16,0 1 16,0 11-1,0 0-15,0 0 16,-24 11-1,-11 1-15,-12 11 16,0 11-16,-12 13 16,0-1-1,59-46-15</inkml:trace>
          <inkml:trace contextRef="#ctx0" brushRef="#br0" timeOffset="-343764.8465">-27164 416 0,'0'0'0,"0"0"15,0 0 1,0 0-16,0 0 15</inkml:trace>
          <inkml:trace contextRef="#ctx0" brushRef="#br0" timeOffset="-343458.5595">-27246-843 0,'0'0'0,"0"0"16,0 0 0,0 0-16,0 0 15,0 0-15,0 0 16,0 46-1,-12 35-15,0-12 16,1 1 0,-1-1-16,0-11 15,12-58 1</inkml:trace>
          <inkml:trace contextRef="#ctx0" brushRef="#br0" timeOffset="-342955.5599">-27658-924 0,'0'0'15,"0"0"-15,0 0 16,11 23-16,1 23 16,0 12-1,0 0-15,0 23 16,-12-24 0,0 1-16,0-12 15,-12 12-15,-24 12 16,-11-1-1,0 0-15,0-22 16,-24-1 0,-23-12-16,12-22 15,-1-12-15,13-12 16,11-22 0,12-12-16,11-1 15,13 1 1,11 0-16,12-23 15,23-1 1,25 1-16,22-1 16,-11 13-16,12 22 15,-71 35 1</inkml:trace>
          <inkml:trace contextRef="#ctx0" brushRef="#br0" timeOffset="-342797.3776">-27882-450 0,'0'0'0,"0"0"16,0 0-16,0 0 15</inkml:trace>
          <inkml:trace contextRef="#ctx0" brushRef="#br0" timeOffset="-341270.3176">-28683-497 0,'0'0'15,"0"0"-15,0 0 16,0 0 0,0 12-16,0-12 15,0 0 1,0 0-16,12 0 16,-1-12-16,1 1 15,0-12 1,0 11-16,0-11 15,-1-12 1,-11 12-16,0 0 16,0 12-1,-11-1-15,11 12 16,-12 0-16,-12 23 16,-23 12-1,12 0-15,-1-1 16,1-11-1,0 0-15,11 1 16,1-13-16,-1 1 16,12-12-1,1 0-15,-1 0 16,0-12 0,0-11-16,12-23 15,0-35 1,0 23-16,12 12 15,-12 11-15,0 12 16,0 12 0,0 11-16,-12 0 15,0 0 1,-11 11-16,-1 1 16,12 11-1,1 0-15,-1 0 16,12-11-16,0 11 15,0 0 1,12 11-16,-1 1 16,-11 0-1,0-12-15,0 12 16,0-12-16,-11-12 16,-1 1-1,0-1-15,0 1 16,-11 0-1,-1-12-15,1 0 16,-13 0 0,1 0-16,-12 0 15,0 11-15,0 1 16,0 11 0,11 0-16,13 0 15,-1 0 1,1 0-16,-1 12 15,12-12-15,12 0 16,0 0 0,0 0-16,0 0 15,0-11 1,0 0-16,-12 11 16,1-12-1,-1 1-15,-12-1 16,1 1-16,-13-12 15,1 0 1,11-12-16,1-11 16,11-11-1,0-13-15,12 1 16,12 0 0,23-12-16,1-11 15,-1-1-15,12 13 16,-47 57-1</inkml:trace>
          <inkml:trace contextRef="#ctx0" brushRef="#br0" timeOffset="-341112.07">-29319-924 0,'0'0'0,"0"0"15,0 0-15,0 0 16,0 0 0</inkml:trace>
          <inkml:trace contextRef="#ctx0" brushRef="#br0" timeOffset="-339979.6307">-29378-1444 0,'0'0'16,"0"0"-1,0 11-15,0 12 16,-12 12-16,-11 0 16,-1-1-1,0-10-15,13-1 16,-1-12 0,-12 1-16,13-1 15,-13 1 1,0 11-16,13-11 15,-13-1-15,12 1 16,1-1 0,-1 1-16,0-1 15,0 1 1,0 0-16,1-12 16,-13 11-16,0 1 15,-11-1 1,-12 1-16,0-1 15,0 1 1,0-1-16,-24-11 16,-11 0-1,-13 0-15,-23-11 16,24 11-16,12-12 16,-12 12-1,-12-11-15,0 11 16,23 0-1,12 0-15,24 0 16,12 0-16,11 0 16,13 0-1,-1 0-15,12 0 16,0 0 0,12 0-16,35 11 15,12 1 1,11-12-16,1 0 15,11 0-15,-11-12 16,0 1 0,-71 11-16</inkml:trace>
          <inkml:trace contextRef="#ctx0" brushRef="#br0" timeOffset="-339772.5925">-30851-1375 0,'0'0'0,"12"0"16,35-11-16,95-13 16,58 1-1,-35 0-15,47 12 16,82-12-1</inkml:trace>
          <inkml:trace contextRef="#ctx0" brushRef="#br0" timeOffset="-340767.2158">-29991-924 0,'0'0'15,"0"0"-15,12 23 16,-12 35-16,0 23 16,0 0-1,-12-1-15,1-10 16,-13 11 0,0 11-16,-11 12 15,0-11 1,11-24-16,24-69 15</inkml:trace>
        </inkml:traceGroup>
      </inkml:traceGroup>
    </inkml:traceGroup>
  </inkml:traceGroup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04T05:49:21.950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1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1-04-11T05:36:38.488"/>
    </inkml:context>
  </inkml:definitions>
  <inkml:traceGroup>
    <inkml:annotationXML>
      <emma:emma xmlns:emma="http://www.w3.org/2003/04/emma" version="1.0">
        <emma:interpretation id="{2BCF878A-F4B2-4039-A875-DC063687B567}" emma:medium="tactile" emma:mode="ink">
          <msink:context xmlns:msink="http://schemas.microsoft.com/ink/2010/main" type="writingRegion" rotatedBoundingBox="34074,9862 -39,10425 -200,695 33914,132"/>
        </emma:interpretation>
      </emma:emma>
    </inkml:annotationXML>
    <inkml:traceGroup>
      <inkml:annotationXML>
        <emma:emma xmlns:emma="http://www.w3.org/2003/04/emma" version="1.0">
          <emma:interpretation id="{EF10A684-24B3-4016-8A36-45BE7E4CB919}" emma:medium="tactile" emma:mode="ink">
            <msink:context xmlns:msink="http://schemas.microsoft.com/ink/2010/main" type="paragraph" rotatedBoundingBox="33406,10537 12819,10013 12912,6346 33499,6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5BE54B-D584-4601-B5A2-59E7FF43FD6D}" emma:medium="tactile" emma:mode="ink">
              <msink:context xmlns:msink="http://schemas.microsoft.com/ink/2010/main" type="line" rotatedBoundingBox="33406,10537 12819,10013 12912,6346 33499,6870"/>
            </emma:interpretation>
          </emma:emma>
        </inkml:annotationXML>
        <inkml:traceGroup>
          <inkml:annotationXML>
            <emma:emma xmlns:emma="http://www.w3.org/2003/04/emma" version="1.0">
              <emma:interpretation id="{99A6A200-8958-44A8-8EA3-DC0F20ABC6B8}" emma:medium="tactile" emma:mode="ink">
                <msink:context xmlns:msink="http://schemas.microsoft.com/ink/2010/main" type="inkWord" rotatedBoundingBox="33421,9955 27176,9796 27225,7872 33470,8031"/>
              </emma:interpretation>
            </emma:emma>
          </inkml:annotationXML>
          <inkml:trace contextRef="#ctx0" brushRef="#br0">2886 6945 0,'0'0'0,"12"-11"16,0-1-16,0 1 16,-1-1-16,1 1 15,0-1-15,0 1 16,-12 11-1,0-12-15,0 12 16,0 0 0,0 0-16,0 0 15,-12 23-15,-23 35 16,-24 11 0,-35 1-16,-1-1 15,-11-11 1,-23 0-16,-36-1 15,23-22 1,25-12-16,22-11 16,1-12-1,23-12-15,13 1 16,10-1-16,1-11 16,24 0-1,11 0-15,0 0 16,0-1-1,12 1-15,0 12 16,0-1 0,0 12-16,-11 0 15,-25 12-15,-11 11 16,-12 12 0,-11 11-16,-13 12 15,-11-12 1,11-12-16,13-10 15,23-13 1,11-11-16,13 0 16,-1-11-1,1-1-15,11 0 16,0 1-16,0 11 16,1 0-1,-13 0-15,0 11 16,-11 13-1,-12-1-15,0 0 16,12 0-16,-1 0 16,1 0-16,11-11 15,1-1 1,11-11-16,0 0 16,0 12-16,1-1 15,-1 1 1,-12 11-16,-11 12 15,-12-1 1,-24 13-16,-35 10 16,-12 1-1,12-12-15,12-11 16,23-23-16,12-12 16,12-12-1,12 1-15,11-13 16,13-10-1,22-24-15,48-58 16,95-11 0,10 0-16,-10 58 15,22 11-15,-176 58 16</inkml:trace>
          <inkml:trace contextRef="#ctx0" brushRef="#br0" timeOffset="390.1806">872 8621 0,'0'0'16,"24"12"-1,34-1-15,13-11 16,-12-34-1,-12-24-15,-23 0 16,-48-69 0,-58-35-16,-13 47 15,1 45-15,-35 24 16,-36 23 0,47 35-16,35 11 15,13 23 1,23 0-16,23 0 15,24 1 1,35 10-16,119 24 16,58 0-1,70-35-15,-105-23 16,-36-23-16,-141 0 16</inkml:trace>
          <inkml:trace contextRef="#ctx0" brushRef="#br0" timeOffset="2360.1396">-3110 6992 0,'0'0'15,"0"0"1,36-12-16,82 1 15,35-13 1,94-10-16,-11-12 16,70-12-1,-12 12-15</inkml:trace>
          <inkml:trace contextRef="#ctx0" brushRef="#br0" timeOffset="2140.1023">-1225 7604 0,'0'0'16,"0"0"-16,0-11 15,-12-12 1,1-24-16,11-10 16,11-13-1,25-22-15,23-47 16,11 0-16,-11 35 16,47 0-1,-11 35-15,-1 23 16,-24 23-1,-22 23-15,-13 11 16,-12 1 0,-11 11-16,-12 35 15,-35 11-15,-12 12 16,-12-23 0,0-12-16,12-11 15,0-12 1,11-12-16,-11 1 15,0-12 1,-24-12-16,-11 1 16,0-1-1,11 12-15,12 12 16,0 11-16,12 0 16,12-11-1,11-1-15,1 1 16,11-1-1,12 1-15,0-1 16,0 1-16,12 11 16,-1 12-1,13 22-15,-12 1 16,-1 0-16,-11 0 16,0-24-16,-11 1 15,-1-12 1,0 0-16,-11-11 15,-13-1 1,-11 1-16,-24-12 16,-11 12-1,11-12-15,-11 0 16,11 0-16,-47 0 16,1-12-1,-1 0-15,23 1 16,-22-1-1,-1 1-15,0-1 16,0 1 0,24-1-16,12 12 15,11 0-15,24 0 16,0 0 0,11 0-16,13 0 15,11 0 1,12 0-16,0 0 15,12 12 1,11-1-16,48 12 16,59 12-16,-13-12 15,-11-11 1,-11-24-16,-95 12 16</inkml:trace>
        </inkml:traceGroup>
        <inkml:traceGroup>
          <inkml:annotationXML>
            <emma:emma xmlns:emma="http://www.w3.org/2003/04/emma" version="1.0">
              <emma:interpretation id="{69F7E0AB-4283-4740-B697-E741F406DA7C}" emma:medium="tactile" emma:mode="ink">
                <msink:context xmlns:msink="http://schemas.microsoft.com/ink/2010/main" type="inkWord" rotatedBoundingBox="26276,9906 19604,9736 19686,6518 26358,6688"/>
              </emma:interpretation>
            </emma:emma>
          </inkml:annotationXML>
          <inkml:trace contextRef="#ctx0" brushRef="#br0" timeOffset="4080.1315">-4876 6183 0,'0'0'0,"35"11"15,83 12 1,23-11-16,47 0 15,-23-12 1,-165 0-16</inkml:trace>
          <inkml:trace contextRef="#ctx0" brushRef="#br0" timeOffset="3650.0226">-4299 6945 0,'0'0'0,"0"0"15,0 0-15,0 0 16,0 0 0,0 0-16,0 0 15,0 0-15,0 0 16,0 0 0,0 0-16,0 0 15,0 0 1,0 0-16,0 0 15,0 0 1,0 0-16,0 0 16,0 24-1,-12 22-15,0 0 16,-11 12-16,-13 0 16,-11-12-1,0-11-15,0-12 16,0-12-1,0-11-15,11-11 16,1-1 0,0 1-16,-1-1 15,-11 0-15,-23 1 16,-25-1 0,13 12-16,23-11 15,12-1 1,11 1-16,13-24 15,-1-11 1,13-24-16,22-22 16,25-35-1,11-35-15,12-34 16,-12 34-16,0-35 16,12-80-1</inkml:trace>
          <inkml:trace contextRef="#ctx0" brushRef="#br0" timeOffset="6070.5243">-7209 8217 0,'0'0'15,"0"0"1,0 11-16,0 1 15,0-12 1</inkml:trace>
          <inkml:trace contextRef="#ctx0" brushRef="#br0" timeOffset="6630.0539">-6867 6518 0,'0'0'15,"0"11"-15,-12 24 16,0 11 0,-11 1-16,-13 10 15,1-10 1,11-13-16,1-11 15,-1-11 1,12-1-16,1 1 16,-1 0-1,-12-1-15,1 1 16,-13 11-16,-34 11 16,-24 13-1,-12-13-15,-24 13 16,-35-13-1,-23 1-15,34 0 16,-10-12 0,-37-12-16,60 1 0,35-12 15,-12 11 1,36-11-16,23 0 16,12 0-1,11 0-15,25 0 16,11 0-16,11 0 15,36 12 1,71 11-16,47 0 16,-24-23-1,-11-11-15,-12-12 16,-118 23-16</inkml:trace>
          <inkml:trace contextRef="#ctx0" brushRef="#br0" timeOffset="5880.07">-6349 6841 0,'0'0'16,"0"0"-1,0 12-15,12 11 16,0 23-16,-24 24 16,-12-1-1,-11-11-15,0-12 16,11-11-1,0-12-15,1-12 16,11-11 0,0 0-16,1 0 15,-13-11-15,12-12 16,0-12 0,1 12-16,-1 0 15,0 11 1,0 12-16,-11 12 0,-24 23 15,-36 22 1,-11 24-16,0 23 16,11-23-1,1 0-15,-1-23 16,83-58-16</inkml:trace>
          <inkml:trace contextRef="#ctx0" brushRef="#br0" timeOffset="5290.1864">-5501 7731 0,'0'0'0,"0"0"16,0 0 0,0 12-16,0-12 15</inkml:trace>
          <inkml:trace contextRef="#ctx0" brushRef="#br0" timeOffset="3849.8503">-4441 5420 0,'0'0'0,"0"0"15,12 12 1,0 11-16,-12-23 16</inkml:trace>
          <inkml:trace contextRef="#ctx0" brushRef="#br0" timeOffset="4800.5668">-5725 6229 0,'0'0'15,"24"0"1,11 0-16,1 0 16,-13 0-1,-11 0-15,-12 0 16,0 12-16,-35 22 16,-60 36-1,-11 10-15,24-22 16,23-12-1,24-11-15,11-12 0,12 12 16,12-12 0,24 12-16,47 22 15,11 13-15,-11-1 16,-24-11 0,-12-12-16,-23 0 15,-12 1 1,-35 22-16,-36 12 15,-23 11 1,-36 24-16,-11-1 16,11-11-1,59-34-15,13 11 16,22 11-16,24 12 16,24-23-1,35-12-15,48 1 16,22-1-1,84 12-15,46 0 16,12-23 0,-11-1-16,-48-22 15,-23-12-15,-24-11 16,-36-12 0,-34-23-16,-12-12 15,-13-11 1,-58 46-16</inkml:trace>
          <inkml:trace contextRef="#ctx0" brushRef="#br0" timeOffset="5070.5526">-4853 7939 0,'0'0'16,"24"12"-16,82 0 15,47-1 1,35-11-16,-11-23 15,-177 23 1</inkml:trace>
          <inkml:trace contextRef="#ctx0" brushRef="#br0" timeOffset="6830.0637">-8823 6680 0,'0'0'16,"0"0"0,24-23-16,47-24 15,70 1 1,36 11-16,82 24 15,-106-12 1,-153 23-16</inkml:trace>
          <inkml:trace contextRef="#ctx1" brushRef="#br0">-7992 6491 0</inkml:trace>
          <inkml:trace contextRef="#ctx0" brushRef="#br0" timeOffset="7410.4805">-7927 5686 0,'0'0'0,"0"0"0,0 0 16,-12-12 0,-47-22-1,-47-1-15,-130 0 16,-23 24-16,-82 34 15,93 11 1,-23 36-16,59 22 16,83 1-1,46-12-15,24-24 16,24 13-16,23-13 16,24 24-1,-12-81-15</inkml:trace>
          <inkml:trace contextRef="#ctx0" brushRef="#br0" timeOffset="7979.757">-10236 7327 0,'0'0'15,"0"11"1,12 13-16,-1-1 16,13-12-16,11 1 15,12-24 1,0-11-16,1 0 16,-1-12-1,0-34-15,-12 0 16,-23-1-1,-12 24-15,0 11 16,-12 24 0,-11 22-16,-25 13 15,-22 33-15,-36 13 16,23-13 0,13 1-16,11-23 15,23-12 1,1-11-16,11-1 15,13-11 1,-1-11-16,0-1 16,12-11-1,0-23-15,12-1 16,-12 13-16,0 11 0,0 11 31,0 12-31,-12 12 16,-23 22-1,-36 47-15,-35 35 16,24-35-16,23-24 16,12-22-16,47-35 15</inkml:trace>
          <inkml:trace contextRef="#ctx0" brushRef="#br0" timeOffset="6969.899">-9447 6576 0</inkml:trace>
          <inkml:trace contextRef="#ctx0" brushRef="#br0" timeOffset="9109.9162">-9435 6564 0,'0'0'0,"0"0"16,0 0-1,0-11-15,0-1 16,0 0 0,0 1-16,0 11 15,0 0-15,12 23 16,-1 23 0,-11 93-16,-11 23 15,-1-35 1,0-12-16,0-22 15,0-12 1,12-12-16,0-23 16,0-46-1</inkml:trace>
        </inkml:traceGroup>
        <inkml:traceGroup>
          <inkml:annotationXML>
            <emma:emma xmlns:emma="http://www.w3.org/2003/04/emma" version="1.0">
              <emma:interpretation id="{8455C74A-FB0C-459A-82B3-8F94BD714812}" emma:medium="tactile" emma:mode="ink">
                <msink:context xmlns:msink="http://schemas.microsoft.com/ink/2010/main" type="inkWord" rotatedBoundingBox="19421,9534 15069,9423 15133,6911 19485,7021"/>
              </emma:interpretation>
            </emma:emma>
          </inkml:annotationXML>
          <inkml:trace contextRef="#ctx1" brushRef="#br0" timeOffset="1">-12189 7507 0</inkml:trace>
          <inkml:trace contextRef="#ctx0" brushRef="#br0" timeOffset="10610.1278">-12722 8217 0,'0'0'0,"0"0"0,0 0 16,0 0-16</inkml:trace>
          <inkml:trace contextRef="#ctx0" brushRef="#br0" timeOffset="10420.4496">-12404 6865 0,'0'0'0,"0"0"16,0 0-1,0 0-15,0 0 16,0 0 0,0 0-16,-23 0 15,-24 0-15,-12 11 16,0 1 0,-12 22-16,-11 13 15,11-1 1,12 12-16,24-12 15,11 0 1,12 0-16,1 12 16,-1 23-1,-12 0-15,1 0 16,-1-12-16,-11-11 16,-12-12-1,11-11-15,36-35 16</inkml:trace>
          <inkml:trace contextRef="#ctx0" brushRef="#br0" timeOffset="10949.7585">-13311 7362 0,'0'0'16,"0"0"-16,0 0 16,12 11-1,0 24-15,-12 11 16,-12 12-16,-12 0 16,1-12-1,-36 23-15,-47 12 16,0-23-1,35-23-15,71-35 16</inkml:trace>
          <inkml:trace contextRef="#ctx0" brushRef="#br0" timeOffset="11620.9674">-12840 6345 0,'0'0'0,"0"11"16,-11 24-1,-1-1 1,-12 13-16,-11-13 16,-12 1-16,-12 0 15,12-12 1,-12 0-16,0 0 16,12-11-1,-24 11-15,-11 11 16,-1 24-16,1 11 15,23 1 1,12-12-16,12-12 16,11-11-1,12-1-15,12 1 16,12 11-16,12 23 16,-13 1-1,1-1-15,-12 12 16,-23-23-1,-1-12-15,-11 0 16,-13-11 0,1-12-16,-23-11 15,-36-12-15,0-24 16,0-22 0,23-12-16,24-11 15,24 0 1,23-12-16,36-58 15,46-34 1,60 23-16,0-12 16,11 12-1,-141 150-15</inkml:trace>
          <inkml:trace contextRef="#ctx1" brushRef="#br0" timeOffset="1.018">-11924 6932 0</inkml:trace>
          <inkml:trace contextRef="#ctx0" brushRef="#br0" timeOffset="9870.2733">-11803 5859 0</inkml:trace>
          <inkml:trace contextRef="#ctx0" brushRef="#br0" timeOffset="12250.4842">-11838 6009 0,'0'0'16,"0"0"-16,11-11 15,1-24 1,12-11-16,-1 0 15,1 11 1,0 12-16,-13 0 16,1 11-16,0 1 15,-12-1 1,12 1-16,-12 11 16,0 0-1,0 23-15,0 58 16,-12 34-1,-12 82-15,-23 11 16,0-47 0,-12 13-16,24-47 15,11-12-15,24-115 16</inkml:trace>
          <inkml:trace contextRef="#ctx0" brushRef="#br0" timeOffset="9729.9504">-11603 7084 0,'0'0'16,"0"0"-1,0 12-15,-11 11 16,-13 0-16,-11 23 16,-24 12-1,-36 11-15,13-22 16,0-1-1,11 0-15,12-11 16,24-24 0,-1-11-16,36 0 15</inkml:trace>
          <inkml:trace contextRef="#ctx0" brushRef="#br0" timeOffset="8290.498">-11108 6645 0,'0'0'0,"0"0"16,0 12-1,0 34-15,24 69 16,-13 1-16,1-24 16,0-22-1,-12-24-15,-12 0 16,0-11-1,-11-12-15,-24 0 16,0-11 0,-12-12-16,12-12 15,11-11-15,24 0 16,36-58 0,47-35-1,46 1-15,-117 115 16</inkml:trace>
          <inkml:trace contextRef="#ctx0" brushRef="#br0" timeOffset="17100.1767">-14607 6749 0,'0'0'16,"0"0"-16</inkml:trace>
          <inkml:trace contextRef="#ctx0" brushRef="#br0" timeOffset="13340.1617">-14771 5928 0,'0'0'0,"0"0"16,0 0-16,11 12 15,1 0 1,-12-12-16</inkml:trace>
          <inkml:trace contextRef="#ctx1" brushRef="#br0" timeOffset="-5.92998E8">-14773 5916 0</inkml:trace>
          <inkml:trace contextRef="#ctx0" brushRef="#br0" timeOffset="12779.9995">-14983 6841 0</inkml:trace>
          <inkml:trace contextRef="#ctx1" brushRef="#br0" timeOffset="-5.92998E8">-15104 6093 0,'-22'111'141,"198"-156"-125</inkml:trace>
          <inkml:trace contextRef="#ctx0" brushRef="#br0" timeOffset="17639.7748">-14477 6680 0,'0'0'16,"0"0"-1,0 0-15,0 0 16,0 0-1,0 0-15,-12 0 16,-23 11 0,-24 1-16,-47 22 15,0 13-15,12-1 16,23 12 0,-11-1-16,23 1 15,0-11 1,0 10-16,24-10 15,11-13 1,12 12-16,12-11 16,0 0-1,24-12-15,-1 0 16,13-11-16,-1-12 16,0 0-1,-11-12-15,-12 0 16,0 1-1,-12-1-15,0 1 16,0-1 0,-24-11-16,-11-12 15,-13-11-15,1 0 16,0 0 0,0-12-16,24 23 15,-1-11 1,12 0-16,12 0 15,12-12 1,12-23-16,11-23 16,24-35-16,-12 35 15,0-11 1,12-59-16,-59 174 16</inkml:trace>
        </inkml:traceGroup>
        <inkml:traceGroup>
          <inkml:annotationXML>
            <emma:emma xmlns:emma="http://www.w3.org/2003/04/emma" version="1.0">
              <emma:interpretation id="{3CF1A5CD-6EA5-4D1A-9D57-D194A7DD7CFC}" emma:medium="tactile" emma:mode="ink">
                <msink:context xmlns:msink="http://schemas.microsoft.com/ink/2010/main" type="inkWord" rotatedBoundingBox="14527,10057 13111,10021 13170,7708 14585,7744"/>
              </emma:interpretation>
            </emma:emma>
          </inkml:annotationXML>
          <inkml:trace contextRef="#ctx0" brushRef="#br0" timeOffset="16050.2986">-17387 8760 0,'0'0'0,"0"0"15,24 0-15,47 0 16,70 0 0,0-12-16,24-11 15,12-23 1,-177 46-16</inkml:trace>
          <inkml:trace contextRef="#ctx0" brushRef="#br0" timeOffset="15773.6803">-16904 8067 0,'0'0'0,"0"0"16,24-12-16,47-11 16,82-12-16,0 1 15,-47 10 1,-12 1-16,-11 12 16,-83 11-16</inkml:trace>
          <inkml:trace contextRef="#ctx0" brushRef="#br0" timeOffset="15420.6355">-15926 6495 0,'0'0'0,"0"0"16,0 0-1,0 0-15,0 0 16,0 0-1,0 0-15,12-12 16,-12 12 0,0 0-16,0 0 15,0 0-15,0 12 0,0 11 16,-12 12 0,-23 22-1,-12 13-15,0 11 16,-1-24-16,13-10 15,12-13 1,-1-22-16,12-1 16,12-11-1,-12 0-15,1 0 16,11 0-16,-24 23 16,-11 24-1,-24-1-15,-12 12 16,12-24-1,12-10-15,0-13 16,12-11 0,11 0-16,1 0 15,-1-11-15,12-13 16,0-10 0,1-12-16,-1-1 15,0 13 1,12 10-16,0 13 15,-12-1 1,1 12-16,-37 35 16,-46 34-1,0-11-15,12 0 16,11-12 0,12-11-16,12 0 15,11-24-15,36-11 16</inkml:trace>
        </inkml:traceGroup>
        <inkml:traceGroup>
          <inkml:annotationXML>
            <emma:emma xmlns:emma="http://www.w3.org/2003/04/emma" version="1.0">
              <emma:interpretation id="{4996515E-0540-4E44-882C-484BC882C192}" emma:medium="tactile" emma:mode="ink">
                <msink:context xmlns:msink="http://schemas.microsoft.com/ink/2010/main" type="inkWord" rotatedBoundingBox="12890,8276 12863,8275 12864,8253 12891,8253"/>
              </emma:interpretation>
            </emma:emma>
          </inkml:annotationXML>
          <inkml:trace contextRef="#ctx1" brushRef="#br0" timeOffset="-5.92998E8">-17622 6999 0</inkml:trace>
          <inkml:trace contextRef="#ctx0" brushRef="#br0" timeOffset="19330.0161">-17634 6992 0,'0'0'15,"0"0"1,0 0-16,0 11 15,12 1 1,-12-12-16</inkml:trace>
        </inkml:traceGroup>
      </inkml:traceGroup>
    </inkml:traceGroup>
    <inkml:traceGroup>
      <inkml:annotationXML>
        <emma:emma xmlns:emma="http://www.w3.org/2003/04/emma" version="1.0">
          <emma:interpretation id="{BF2C9129-7875-4E5D-B335-D13F1A71FDE0}" emma:medium="tactile" emma:mode="ink">
            <msink:context xmlns:msink="http://schemas.microsoft.com/ink/2010/main" type="paragraph" rotatedBoundingBox="33984,6627 -107,6996 -177,543 33915,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BC7EC-EA4A-4991-9DB5-B1EA00C07778}" emma:medium="tactile" emma:mode="ink">
              <msink:context xmlns:msink="http://schemas.microsoft.com/ink/2010/main" type="line" rotatedBoundingBox="33255,6635 -107,6996 -147,3286 33214,2925"/>
            </emma:interpretation>
          </emma:emma>
        </inkml:annotationXML>
        <inkml:traceGroup>
          <inkml:annotationXML>
            <emma:emma xmlns:emma="http://www.w3.org/2003/04/emma" version="1.0">
              <emma:interpretation id="{E5F19EB7-CA97-4FEA-A858-7BF614D0533C}" emma:medium="tactile" emma:mode="ink">
                <msink:context xmlns:msink="http://schemas.microsoft.com/ink/2010/main" type="inkWord" rotatedBoundingBox="33255,6635 25942,6714 25907,3443 33219,3364"/>
              </emma:interpretation>
            </emma:emma>
          </inkml:annotationXML>
          <inkml:trace contextRef="#ctx0" brushRef="#br0" timeOffset="-40169.718">1755 3074 0,'0'0'0,"0"0"0,0 11 16,0 24-1,-11 0-15,-13-1 16,-47 24-16,-11 0 16,-12-12-1,-24 0-15,-35 1 16,-12-13-1,35-11-15,1-11 16,23 0 0,35-12-16,36-12 15,23 0-15,12 1 16,12-12 0,23-23-16,48-35 15,81-12 1,1 12-16,-47 35 15,-35 23 1,-13 11-16,-34 12 16,-13 12-1,-11 11-15,-12 12 16,-12-1-16,-11 1 16,-24 11-1,-24 1-15,-23 10 16,-24 1-1,24 0-15,23-12 16,-12 0 0,13 1-16,-13-1 15,1 12-15,-1-12 16,13 0 0,11 0-16,-12 1 15,-23-1 1,0 0-16,11-23 15,1-11 1,82-12-16</inkml:trace>
          <inkml:trace contextRef="#ctx0" brushRef="#br0" timeOffset="-39909.8802">1673 2796 0,'0'0'15,"0"0"-15,0 0 16,0 0-16,0 0 15,0 0 1,0 0-16</inkml:trace>
          <inkml:trace contextRef="#ctx0" brushRef="#br0" timeOffset="-39449.8464">1296 2669 0,'0'0'16,"0"0"0,0 12-16,0-1 15,0 1 1,0-12-16</inkml:trace>
          <inkml:trace contextRef="#ctx0" brushRef="#br0" timeOffset="-39629.6268">778 2230 0,'0'0'15,"0"0"-15,0 12 16,0 11 0,12 23-16,-12 35 15,-12 11 1,0 1-16,-12-12 15,13 11 1,-1-11-16,12 0 16,12-12-1,-1-22-15,-11-47 16</inkml:trace>
          <inkml:trace contextRef="#ctx0" brushRef="#br0" timeOffset="-40809.7985">1944 3374 0,'0'0'16,"0"0"-16,0 0 15,-12 12 1,0 11-16,-11 0 16,-24 23-1,-24 1-15,-11-1 16,-1 0-16,1 0 16,23-23-1,12 0-15,11-11 16,1-12-1,35 0-15</inkml:trace>
          <inkml:trace contextRef="#ctx0" brushRef="#br0" timeOffset="-41109.4307">2109 2993 0,'0'0'0,"0"0"0,0 0 16,0 0-16,0 0 15,0 0 1,0 0-16,12 0 16,23 12-1,12-1-15,24 1 16,23 11-1,0 11-15,1 1 16,-37-12 0,-10 0-16,-13 0 15,-12 1-15,-11-1 16,-12 0 0,-23 11-1,-13 1-15,-23 0 16,-11 11-16,-25 0 15,-22 12 1,11-12-16,35-11 16,12-12-1,24-11-15,11-1 16,1-11-16,23 0 16</inkml:trace>
          <inkml:trace contextRef="#ctx0" brushRef="#br0" timeOffset="-37989.828">660 2126 0,'0'0'0,"0"0"16,0 12 0,-12 22-16,-47 36 15,-94 34-15,-35 11 16,-83-11 0,106-57-16,23-24 15,-11-23 1,24-23-16,46-1 15,13-22 1,23 0-16,47 46 16,-95-266-1,95 266-15,47-23 16,59-12-16,-11 24 16,-1 11-1,-12 23-15,-11 12 16,-12 34-1,-36 47-15,-34 34 16,-48 0 0,-47 23-16,0-34 15,23-35-15,24-35 16,59-69 0</inkml:trace>
          <inkml:trace contextRef="#ctx0" brushRef="#br0" timeOffset="-38669.7606">24 3005 0,'0'0'16,"0"0"-16,0 23 16,0 34-1,-12 1-15,-11 0 16,-1 0-16,0-12 16,13-23-1,-1 0-15,0-11 16,12-12-1,0 0-15,-12-12 16,1-11 0,-1-35-16,0-23 15,12 24-15,0 10 16,0 13 0,0 22-16,0 12 15,-12 23 1,-11 47-16,-1 11 15,1 11 1,-1 0-16,0-11 16,13-23-1,-1-23-15,0-12 16,0-12-16,0-11 16,-11-11-1,-24-12-15,-12 0 16,-24-12-1,13 12-15,-1 0 16,24 11 0,0 12-16,12 12 15,-1-1-15,1 24 16,-12 23 0,0 11-16,-1 0 15,1-11 1,-12 12-16,1-13 15,-1 1 1,59-58-16</inkml:trace>
          <inkml:trace contextRef="#ctx0" brushRef="#br0" timeOffset="-38470.0752">-1036 4981 0,'0'0'15,"0"0"-15,0 0 16,0-12 0,0 12-16</inkml:trace>
          <inkml:trace contextRef="#ctx0" brushRef="#br0" timeOffset="-37139.8989">-1484 3143 0,'0'0'15,"-12"35"-15,-23 34 16,-48 47-16,1-24 16,0-11-1,11-23-15,24-23 0,11-12 16,13-12-1,-1-11 1,13 0-16,-1-11 16,0-12-1,12-12-15,0 0 16,0 12-16,0 12 16,0-1-16,-12 12 15,-11 12 1,-48 34-16,-47 23 15,0 12 1,24-12-16,23-22 16,24-13-1,47-34-15</inkml:trace>
          <inkml:trace contextRef="#ctx0" brushRef="#br0" timeOffset="-37719.0562">-2627 5432 0,'0'0'16,"0"0"0,48 0-16,93-24 15,47-33-15,72-24 16,-96 23 0,-34 12-16,-130 46 15</inkml:trace>
          <inkml:trace contextRef="#ctx0" brushRef="#br0" timeOffset="-36939.2962">-3027 4449 0,'0'0'16,"47"12"0,59-12-16,59-12 15,47-11 1,-82-12-16,-130 35 15</inkml:trace>
          <inkml:trace contextRef="#ctx0" brushRef="#br0" timeOffset="-36429.7529">-3015 3513 0,'0'0'15,"-12"0"1,-12 12-16,1-12 15,-1-12 1,1 0-16,-1 1 0,1-12 31,11-12-31,0 0 16,12-11-16,12 12 0,23-13 31,12 24-31,24 0 16,0 23-16,-12 12 15,-12 11-15,-12 0 16,-23 12 0,0 11-16,-24 23 15,-35 24-15,-36 22 16,-11-22 0,-12-12-16,-35-1 15,-1-10 1,24-24-16,36-23 15,82-23 1</inkml:trace>
          <inkml:trace contextRef="#ctx0" brushRef="#br0" timeOffset="-36059.9423">-3899 3305 0,'0'0'16,"-23"12"0,-24 22-16,-1 1 15,1-12 1,12-11-16,0-1 15,11-11 1,1 0-16,-1-11 16,12-1-1,0-11-15,1-12 16,-1-34-16,12-24 16,12 1-1,23 0-15,0 11 16,24-12-1,-59 93-15</inkml:trace>
          <inkml:trace contextRef="#ctx0" brushRef="#br0" timeOffset="-35839.792">-4570 4206 0,'0'0'0,"0"0"0,0 0 16,12 12-16,-1-12 16,-11 0-1</inkml:trace>
        </inkml:traceGroup>
        <inkml:traceGroup>
          <inkml:annotationXML>
            <emma:emma xmlns:emma="http://www.w3.org/2003/04/emma" version="1.0">
              <emma:interpretation id="{C636B472-75B4-41B5-A630-02CC6FC50E5D}" emma:medium="tactile" emma:mode="ink">
                <msink:context xmlns:msink="http://schemas.microsoft.com/ink/2010/main" type="inkWord" rotatedBoundingBox="25775,5731 19298,5802 19269,3076 25746,3006"/>
              </emma:interpretation>
            </emma:emma>
          </inkml:annotationXML>
          <inkml:trace contextRef="#ctx0" brushRef="#br0" timeOffset="-34649.8779">-5100 2785 0,'0'0'16,"-24"35"0,-23 57-16,-12 24 15,0-12 1,12-35-16,0-11 15,12-12 1,11-23-16,1 0 16,-1-11-1,0-12-15,1 0 16,-1-12-16,-11 1 16,-12-12-1,11 11-15,-11 0 16,0 12-1,12 0-15,0 12 16,-1 0 0,1 11-16,0 23 15,-13 35-15,-10 23 16,-1 11 0,-24 1-16,-23 11 15,-12 23 1,1-11-16,-1-35 15,0-23 1,24-23-16,23-24 16,71-34-1</inkml:trace>
          <inkml:trace contextRef="#ctx0" brushRef="#br0" timeOffset="-34320.0489">-5536 2716 0,'12'-24'0,"23"-56"16,-11-1-16,-13 0 16,-22-23-16,-25-23 15,-34 11 1,-25 12-16,-23 23 15,24 46 1,0 24-16,-24 34 16,12 46-1,47 1-15,36 22 16,46 12-16,36 35 16,24 11-1,-1-57-15,24-24 16,-106-69-1</inkml:trace>
          <inkml:trace contextRef="#ctx0" brushRef="#br0" timeOffset="-33549.9387">-7480 3629 0,'0'0'15,"0"0"-15,12-12 16,12-11-1,11-23-15,12-12 16,0 0 0,24-11-16,23-1 15,24 1-15,-12 11 16,-12 12 0,-23 11-16,-12 12 15,-12 12 1,-12 11-16,-11 0 15,-13 0 1,1 11-16,-12 1 16,-12 23-1,1 11-15,-25 0 16,-34 23-16,-13 1 16,-23 11-1,12-12-15,-12 0 16,-24 1-1,13-24-15,22-12 16,25-22-16,23-12 16,-1-12-1,13-11-15,0-11 16,11-13-16,1 1 16,11 0-16,0 11 15,12 1 1,0 11-16,0 11 15,0 12 1,0 0-16,0 0 16,-12 12-1,-35 22-15,-24 24 16,-23 34-16,0-11 16,23-11-1,12-24-15,12-11 16,0-12-1,12-23-15,35 0 16</inkml:trace>
          <inkml:trace contextRef="#ctx0" brushRef="#br0" timeOffset="-33369.8932">-7480 2635 0,'0'0'16,"0"0"-1,0 0-15,0 11 16,0-11-16</inkml:trace>
          <inkml:trace contextRef="#ctx0" brushRef="#br0" timeOffset="-35499.5767">-4735 3374 0,'0'0'16,"0"0"-1,0 12-15,-12 34 16,-35 58-1,-12 23-15,12-34 16,0-24 0,0 0-16,11-34 15,13-12-15,23-23 16</inkml:trace>
          <inkml:trace contextRef="#ctx0" brushRef="#br0" timeOffset="-35119.9209">-5218 3790 0,'0'0'16,"-12"0"-16,-23 12 16,11-12-1,1 0-15,-1-12 16,1-11-1,11-23-15,12-12 16,12 0 0,23 1-16,12 10 15,0 24-15,12 12 16,-12 11-16,-12 11 16,-11 24-1,-12 23-15,-12 11 16,-24 0-16,-23 1 15,-24 11 1,1-23-16,-1-12 16,-23 0-1,35-34-15,12-12 16,47 0-16</inkml:trace>
          <inkml:trace contextRef="#ctx0" brushRef="#br0" timeOffset="-32429.9637">-8375 2369 0,'0'0'0,"0"0"15,0 0 1,0 0-16,0 0 15,0 0 1</inkml:trace>
          <inkml:trace contextRef="#ctx0" brushRef="#br0" timeOffset="-32609.4415">-8458 3363 0,'0'0'16,"-11"0"-16,-13 0 15,1 0 1,-1-12-16,12 1 16,0-12-1,12-24-15,24-10 16,11-13-16,12 12 16,1 24-1,11-1-15,-1 24 16,-10 11-1,-1 11-15,-12 12 0,-23 12 16,-24 11 0,-12 12-16,-23 11 15,-12-11-15,-47 23 16,12-12 0,12-11-1,23-12-15,12 0 16,23-22-16,1-1 15,-1 11 1,12-11-16,12-11 16,0 11-1,0 0-15,0 0 16,0 1-16,0-1 16,0 0-1,0 0-15,-12 0 16,1 0-1,-36 0-15,-24-11 16,-23-1 0,-12-11-16,11-11 15,13-1-15,11-11 16,-23-23 0,35 11-16,24-11 15,11-23 1,24-1-16,12 1 15,23 11 1,12-11-16,24-1 16,35-10-1,12-24-15,-36 23 16,-11 11-16,-71 70 16</inkml:trace>
          <inkml:trace contextRef="#ctx0" brushRef="#br0" timeOffset="-30684.4911">-8988 1791 0,'0'0'0,"-35"46"15,-83 70-15,-23-1 16,-95 1-16,-11-12 15,-24 0 1,59-46-16,35-12 16,24-11-1,24-35-15,46-12 16,36 1-16,23-1 16,13-11-1,34-23-15,36-24 16,35-34-1,36 0-15,11 23 16,-11 47 0,-48 34-1,-11 23-15,-36 23 0,-11 23 16,-36 24 0,-59 57-16,-35-11 15,106-139 1,-388 335-16,388-335 15</inkml:trace>
          <inkml:trace contextRef="#ctx0" brushRef="#br0" timeOffset="-31159.5272">-11002 3640 0,'0'0'0,"0"12"0,0-12 16,0 0-1,0 0-15,0 0 16,-12 0-1,-11-12-15,-13-11 16,13-12 0,-1 1-16,12-1 15,12-11-15,12-12 16,12-11 0,11-1-1,12 24-15,24 11 16,0 24-16,-12 11 15,-1 11 1,-10 13-16,-1 10 16,-12 1-1,-11 11-15,-13 12 16,-22 11-16,-13 1 16,-35-1-1,-12-11-15,1-35 16,-13-12-1,24-11-15,-11-23 16,11-11 0,12-24-16,11 0 15,13-46-15,11-35 16,24 24 0,11 11-16,-11 23 15,0-12 1,0 1-16,-1-1 15,1 13 1,0 10-16,-12 70 16</inkml:trace>
        </inkml:traceGroup>
        <inkml:traceGroup>
          <inkml:annotationXML>
            <emma:emma xmlns:emma="http://www.w3.org/2003/04/emma" version="1.0">
              <emma:interpretation id="{1948DC6A-7DC7-45EB-8838-6359ED681B79}" emma:medium="tactile" emma:mode="ink">
                <msink:context xmlns:msink="http://schemas.microsoft.com/ink/2010/main" type="inkWord" rotatedBoundingBox="19060,5799 13698,5858 13675,3746 19038,3688"/>
              </emma:interpretation>
            </emma:emma>
          </inkml:annotationXML>
          <inkml:trace contextRef="#ctx0" brushRef="#br0" timeOffset="-29679.2591">-11461 2427 0,'0'0'16,"-12"23"0,-12 35-16,-35 22 15,-47 13-15,-47-1 16,0-22 0,47-13-16,12-10 15,0-24 1,35-12-16,12 1 15,23-12 1,12 0-16,12 0 16,0 0-1,12 23-15,0 23 16,11 24-16,-11-13 16,0 1-1,-12 12-15,-24-1 16,-23 0-1,-23-11-15,-13-12 16,1-23 0,-13-11-16,-11-35 15,0-12-15,24-11 16,35 0 0,23-35-16,60-35 15,34-11 1,-11 35-16,24 22 15,-83 70 1</inkml:trace>
          <inkml:trace contextRef="#ctx0" brushRef="#br0" timeOffset="-30199.9813">-11744 3837 0,'0'0'0,"-12"11"15,-11 1 1,-1-1-16,0-11 15,1-11 1,-1-12-16,13-12 16,11-11-1,11-12-15,1 12 0,12-1 16,-1 13-16,1-1 31,-1 24-31,1-1 0,-12 12 31,0 12-31,-1 11 0,1 11 16,-12 13 0,-12 10-1,-11 1-15,-36 12 0,-24-13 16,-11-10 0,23-13-16,1-11 15,11-23 1,59 0-16</inkml:trace>
          <inkml:trace contextRef="#ctx0" brushRef="#br0" timeOffset="-29359.8296">-13935 3918 0,'0'0'0,"12"0"15,23-24 1,71-10-16,12-24 16,0-11-1,-24-1-15,-23 24 16,-71 46-16</inkml:trace>
          <inkml:trace contextRef="#ctx0" brushRef="#br0" timeOffset="-28970.13">-14430 3825 0,'0'0'16,"0"-23"-16,0-35 15,12-23 1,35-23-16,59-11 15,-12 22 1,1 1-16,-1 34 16,-12 23-1,1 12-15,-36 12 16,-12 22-16,-11 12 16,-12 12-1,-12 11-15,-24 12 16,-23 23-1,-12 11-15,-24 35 16,-34-11 0,-13-12-16,12-11 15,-35 22-15,0-11 16,12-23 0,46-35-16,95-46 15</inkml:trace>
          <inkml:trace contextRef="#ctx0" brushRef="#br0" timeOffset="-28770.2171">-14124 4553 0,'0'0'0,"0"0"0,0 0 16,0 0 0,0 0-1</inkml:trace>
          <inkml:trace contextRef="#ctx0" brushRef="#br0" timeOffset="-28479.8087">-14925 3478 0,'0'0'0,"0"0"16,12 23-1,0 12-15,0 0 16,0-1-1,-12 1-15,0 0 16,-24 11 0,-11 0-16,-12-11 15,-12 0-15,-12-1 16,-23-22 0,94-12-16</inkml:trace>
          <inkml:trace contextRef="#ctx0" brushRef="#br0" timeOffset="-28009.563">-15549 3005 0,'0'0'0,"0"0"16,12 11-16,0 12 16,-1 12-1,13 11-15,0 12 0,-13 11 16,1 24 0,0 22-1,-12 24-15,-24-24 16,-11-10-16,-12-1 31,-36 11-31,-34-11 0,-25-23 16,13-35-1,-36-34 1,-24-24-16,60-22 0,11-36 16,35 12-1,25-11-15,10-23 16,37-35-1,22-1-15,25 24 16,58-23 0,36 0-16,-24 23 15,-106 104-15</inkml:trace>
          <inkml:trace contextRef="#ctx0" brushRef="#br0" timeOffset="-27849.5074">-16032 3617 0,'0'0'0,"0"12"16,0-1-16,0-11 16,0 0-1</inkml:trace>
        </inkml:traceGroup>
        <inkml:traceGroup>
          <inkml:annotationXML>
            <emma:emma xmlns:emma="http://www.w3.org/2003/04/emma" version="1.0">
              <emma:interpretation id="{DA02DD40-4048-42EF-B687-561B8B49C7C4}" emma:medium="tactile" emma:mode="ink">
                <msink:context xmlns:msink="http://schemas.microsoft.com/ink/2010/main" type="inkWord" rotatedBoundingBox="13168,6245 8156,6300 8132,4079 13144,4025"/>
              </emma:interpretation>
            </emma:emma>
          </inkml:annotationXML>
          <inkml:trace contextRef="#ctx0" brushRef="#br0" timeOffset="-22399.8941">-20379 2993 0,'12'0'16,"35"0"-16,71-23 0,106-12 31,-36 0-31,72-22 16,22-1-1</inkml:trace>
          <inkml:trace contextRef="#ctx0" brushRef="#br0" timeOffset="-22650.1417">-21062 3386 0,'0'0'16,"0"0"-16,0 0 15,0 0-15,0 0 16,47 11 0,36 1-16,58 11 15,107 12 1,-72-12-16,36 12 15,-23-35 1,-60 0-16,-34-12 16,-95 12-1</inkml:trace>
          <inkml:trace contextRef="#ctx0" brushRef="#br0" timeOffset="-21739.9712">-19837 3559 0,'-11'0'0,"-37"12"16,-11-12-16,-11-12 15,-13 1-15,83 11 16</inkml:trace>
          <inkml:trace contextRef="#ctx0" brushRef="#br0" timeOffset="-23859.4094">-17775 3062 0,'0'0'0,"0"0"15,12-23 1,11 0-16,24 0 15,12 0 1,-12 11-16,0 1 16,0 11-1,1 11-15,-13 1 16,-12 11-16,1 12 16,-12-1-1,-12 1-15,-12 11 16,-23 0-1,-60 24-15,-22-12 16,-1 11 0,0-11-16,-12 23 15,24-24-15,48-22 16,22-12 0,13-11-16,11-1 15,12-11 1,0 0-16,35 0 15,24 0 1,35-11-16,12 11 16,-23 0-1,-12 0-15,-24 0 16,-24 0-16,-11 0 16,-12 0-1,-12 11-15,-11 12 16,-24 12-1,-12 0-15,-12 11 16,0-11-16,1-1 16,22-11-1,25-11-15,11 0 16,12-12-16,12 11 16,11 1-16,13-1 15,11 1 1,12 11-16,11 0 15,-22 0 1,-13 0-16,-11-11 16,-13-1-1,-22 12-15,-13 1 16,-23-1 0,-47 0-16,-36-12 15,12-11-15,12-23 16,12 0-1,0-12-15,35 1 16,12-1 0,23 12-16,12 0 15,12 0-15,24 0 16,-1 0 0,13 11-16,11 0 15,12 12 1,-12 12-16,0 0 15,-12 11 1,-11 11-16,-12 1 16,-24 23-1,-23 11-15,-12-11 16,-24 0-16,-35-12 16,0-11-1,35-24-15,12-11 16,24-11-1,0-13-15,11 1 16,12 0 0,12 0-16,12 0 15,12 0-15,23 11 16,12 12 0,11 12-16,-23 11 15,0 12 1,-11-1-16,-13 1 15,-23 11 1,-11 0-16,-48 35 16,-36-11-1,-22 11-15,22-24 16,-22-10-16,117-47 16</inkml:trace>
          <inkml:trace contextRef="#ctx0" brushRef="#br0" timeOffset="-20989.7213">-17705 3028 0,'0'0'16,"0"11"-16,0 12 16,-11 12-1,-1 11-15,0-11 16,12 0-1,0-1-15,12-11 16,23 12 0,24-12-16,12-11 15,11-1-15,12-11 16,-94 0 0</inkml:trace>
          <inkml:trace contextRef="#ctx0" brushRef="#br0" timeOffset="-23659.7314">-18352 4981 0,'0'0'0,"0"0"15,0 0 1,0 0 0</inkml:trace>
          <inkml:trace contextRef="#ctx0" brushRef="#br0" timeOffset="-23110.0007">-19059 3432 0,'0'0'0,"0"0"15,12 23 1,11 23-16,1 47 15,-1-1 1,-11 1-16,0 11 16,-24 11-1,-12 1-15,1-47 16,-36 1-16,-23-24 16,-25-11-1,13-24-15,-12-34 16,0-35-1,36-11-15,34 11 16,13-11 0,23 11-16,23 0 15,1 12-15,11 23 16,12 11 0,12 12-16,12 23 15,-1 12 1,-11 11-16,-12 24 15,-23-1 1,-12-11-16,-36 0 16,-35-1-1,-23-10-15,-12-24 16,-36-23-16,130 0 16</inkml:trace>
          <inkml:trace contextRef="#ctx0" brushRef="#br0" timeOffset="-20169.7998">-19083 3236 0,'0'0'0,"0"0"16,0-12-1,0 12-15,12-11 16,-12 11-16,0 0 16,0 0-1,0 0-15,0 11 16,0 12-1,-12 12-15,-23 11 16,-36 12 0,12-23-16,-23 11 15,11-23-15,0 0 16,-11 0 0,0-11-16,11-12 15,12 0 1,0-12-16,12 1 15,0-1 1,47 12-16</inkml:trace>
          <inkml:trace contextRef="#ctx0" brushRef="#br0" timeOffset="-19159.7158">-21309 4206 0,'0'0'15,"12"24"-15,11-1 16,24 0-1,24-12-15,11-22 16,13-12 0,-36-12-16,-12 0 15,-12 1-15,-11 11 16,-13-1 0,-11 13-16,-35-1 15,-47 1 1,-24 11-16,-12 11 15,0 1 1,0-1-16,24-11 16,23 0-1,24-11-15,12-1 16,11 1-16,12-1 16,12-11-1,12-12-15,12-22 16,23-1-1,-12 0-15,-11 23 16,-12 12 0,-12 0-16,-12 12 15,-35-1-15,-12 12 16,0 12 0,0-1-16,24 1 15,-1-1 1,13 1-16,11-1 15,12 1 1,0 11-16,12 0 16,0 23-1,-1-11-15,1 11 16,-12 1-16,0-13 16,0 1-1,-12-12-15,1 0 16,-13-11-1,0-1-15,-23-11 16,-23-11 0,-1-24-16,0-11 15,12 0-15,0-12 16,12-23 0,12-12-16,23 12 15,0 1 1,12 33-16,0 1 0,0 23 31,12 0-31,-12 23 16</inkml:trace>
        </inkml:traceGroup>
        <inkml:traceGroup>
          <inkml:annotationXML>
            <emma:emma xmlns:emma="http://www.w3.org/2003/04/emma" version="1.0">
              <emma:interpretation id="{8E864C14-EBE7-46BA-B75E-FD05FCEECFBF}" emma:medium="tactile" emma:mode="ink">
                <msink:context xmlns:msink="http://schemas.microsoft.com/ink/2010/main" type="inkWord" rotatedBoundingBox="7921,5704 4927,5737 4904,3622 7899,3590"/>
              </emma:interpretation>
            </emma:emma>
          </inkml:annotationXML>
          <inkml:trace contextRef="#ctx0" brushRef="#br0" timeOffset="-18640.0678">-23453 3328 0,'0'0'0,"0"0"15</inkml:trace>
          <inkml:trace contextRef="#ctx0" brushRef="#br0" timeOffset="-17759.92">-23406 2993 0,'-12'0'15,"-58"0"-15,-72 0 16,-23 0 0,-11-12-16,-48 12 15,35 0 1,36 0-16,-12 0 15,36 0 1,46 0-16,36 0 16,12 0-1,11 12-15,12 0 16,12-1-16,24 12 16,47 23-1,46 1-15,60-1 16,35-11-1,-47-12-15,24-23 16,-24-23-16,-36-24 16,-23-10-16,-106 57 15</inkml:trace>
          <inkml:trace contextRef="#ctx0" brushRef="#br0" timeOffset="-18799.6741">-22829 3733 0,'0'0'16,"0"11"-16,24 12 16,-1 12-16,13 0 15,-1 11 1,12 0-16,-12 0 15,-11 1 1,0 10-16,-24 1 16,-12 0-1,-24 0-15,-34 11 16,-1-23-16,0 0 16,-35-22-1,12-13-15,0-11 16,23-23-1,24 0-15,47 23 16</inkml:trace>
          <inkml:trace contextRef="#ctx0" brushRef="#br0" timeOffset="-17559.66">-24478 2496 0,'12'0'16,"47"12"-16,82 11 16,106-12-1,-23-34-15,12-35 16,11 1-1,36-13-15</inkml:trace>
          <inkml:trace contextRef="#ctx0" brushRef="#br0" timeOffset="-16519.9304">-23170 2924 0,'-12'0'16,"-47"11"-1,-24 1-15,-11 11 16,0 0-1,23 0-15,24-11 16,12-1-16,11-11 16,24 0-1</inkml:trace>
          <inkml:trace contextRef="#ctx0" brushRef="#br0" timeOffset="-16898.9391">-23488 3478 0,'0'0'0,"0"0"15,0 0-15,0-11 16,0-1 0,0-11-16,11-12 15,-11 1-15,0 22 16,0 1 0,0 11-16,0 0 15,0 0 1,0 11-16,-11 24 15,11 0 1,0-1-16,0-34 16</inkml:trace>
          <inkml:trace contextRef="#ctx0" brushRef="#br0" timeOffset="-18249.6894">-23512 3571 0,'0'11'0,"0"36"15,0-47 1,-12 369-1,12-357-15,-12 23 16,-11 11 0,-24 12-16,-24-1 15,-11-10-15,11-36 16,0-11-16,1-23 16,11-12-16,12-22 15,11-1 1,24-11-16,12-12 15,24 11 1,0 13-16,11 22 16,12 12-1,12 23-15,12 23 16,-24 0-16,0 12 16,-12-1-1,-11 13-15,-12-1 16,-24 23-1,-35 12-15,-24-23 16,0-12 0,12-23-16,-11-23 15,11-23 1,59 23-16</inkml:trace>
          <inkml:trace contextRef="#ctx0" brushRef="#br0" timeOffset="-15529.6101">-24973 3929 0,'0'0'0,"0"0"15,0 0 1,0 0-16,0 0 16,0 0-1,0 12-15,-11 11 16,-25 0-16,-11 23 16,-24 23-1,-11 1-15,0-12 16,-13-1-1,25-22-15,11-23 16,12-24 0,47 12-16</inkml:trace>
          <inkml:trace contextRef="#ctx0" brushRef="#br0" timeOffset="-15209.5788">-25503 2750 0,'0'0'15,"0"0"-15,12 23 16,0 12-1,0 23-15,-1 34 0,1 24 16,0-1 0,-12 36-1,0 10-15,0-33 16,-12-36-16,0-11 16,1-23-1,-13-24-15,24-34 16</inkml:trace>
        </inkml:traceGroup>
        <inkml:traceGroup>
          <inkml:annotationXML>
            <emma:emma xmlns:emma="http://www.w3.org/2003/04/emma" version="1.0">
              <emma:interpretation id="{FAEB3BB6-8D71-4165-B444-3C7A816F35EE}" emma:medium="tactile" emma:mode="ink">
                <msink:context xmlns:msink="http://schemas.microsoft.com/ink/2010/main" type="inkWord" rotatedBoundingBox="4682,6260 -114,6312 -144,3591 4653,3539"/>
              </emma:interpretation>
            </emma:emma>
          </inkml:annotationXML>
          <inkml:trace contextRef="#ctx0" brushRef="#br0" timeOffset="-12165.1721">-29567 3236 0,'0'0'0,"0"0"16,0 0-16,-12 23 15,-11 23 1,-12 12-16,-24 11 16,-12 0-1,24-22-15,0-13 16,0-11-16,11-11 16,25-12-1,-1 0-15,0-12 16,0-11-1,12 0-15,0 0 16,0 12 0,0-1-16,0 12 15,0 0 1,0 12-16,-12 34 16,-11 23-16,-24 24 15,0-24 1,-1 0-16,-10 1 15,10-1 1,48-69-16</inkml:trace>
          <inkml:trace contextRef="#ctx0" brushRef="#br0" timeOffset="-11959.4957">-30521 5027 0,'0'0'0,"24"12"15,35-1-15,105-34 16,48-12 0,-58-34-16,-25-35 15,-129 104 1</inkml:trace>
          <inkml:trace contextRef="#ctx0" brushRef="#br0" timeOffset="-11220.1461">-30544 3178 0,'0'0'0,"23"-23"16,12-23-16,24-12 16,0-12-16,12-11 15,0-11-15,-1-24 16,-23 24 0,-23 23-16,-24 22 15,-12 13 1,-11-1-16,-13 24 15,-23 11 1,-11 11-16,-13 24 16,24 11-1,24 0-15,11-11 16,24 11-16,24 12 16,11 0-1,1-1-15,11 13 16,0-1-1,-12 1-15,-23-13 16,-12 1 0,-12 0-16,-11 0 15,-13-1-15,-11 1 16,0-12 0,-12-11-16,59-35 15</inkml:trace>
          <inkml:trace contextRef="#ctx0" brushRef="#br0" timeOffset="-11069.9355">-30627 3814 0,'0'0'0,"0"0"16,0 0-16,12 11 15,23 1 1,-35-12-1</inkml:trace>
          <inkml:trace contextRef="#ctx0" brushRef="#br0" timeOffset="-14759.9035">-25833 3455 0,'0'23'16,"0"35"0,-11 23-16,-13 0 15,1-12-15,-25-11 16,1-23 0,0-12-16,0-12 15,12-11 1,-1 0-16,13-11 15,-1-12 1,1-12-16,-1 0 16,12 1-16,1-13 15,11 24 1,0 0-16,0 23 16,0 0-1,0 0-15,-24 23 16,-11 24-1,-24 22-15,-35 0 16,11-11 0,-11 0-16,23-23 15,71-35-15</inkml:trace>
          <inkml:trace contextRef="#ctx0" brushRef="#br0" timeOffset="-13939.4675">-26292 3421 0,'0'11'0,"0"24"16,0 23-1,-12-24-15,0 1 16,1-12-1,-1-11-15,12-12 16,0 0 0,-12 0-16,0 0 15,-11 11 1,-24 12-16,-36 23 16,-11 1-16,23-13 15,1 1 1,-1-12-16,0 0 15,-23-11 1,-24-1-16,24-11 16,0-11-1,-24-1-15,-23 1 16,-1-1-16,24 1 16,24-1-1,-12 1-15,24-1 16,11 0-1,24 1-15,12 11 16,23 0 0,12 0-16,0 0 15,23 11-15,36 13 16,47-1 0,83 0-16,-36-23 15,-12-23 1,-23-24-16,-118 47 15</inkml:trace>
          <inkml:trace contextRef="#ctx0" brushRef="#br0" timeOffset="-14539.9587">-26457 4773 0,'0'0'0,"0"0"16,0 0-1,0 0-15,0 0 16,0 0-16</inkml:trace>
          <inkml:trace contextRef="#ctx0" brushRef="#br0" timeOffset="-13739.797">-27706 3005 0,'0'0'0,"36"11"16,46 1 0,83 11-16,12-12 15,-59-22 1,-48-24-16,-70 35 16</inkml:trace>
          <inkml:trace contextRef="#ctx0" brushRef="#br0" timeOffset="-13180.0714">-27470 2577 0,'12'-12'16,"11"-11"-16,1-11 16,-1 10-1,-11-10-15,-12-1 16,-23 0-1,-36 1-15,-106-1 16,0 24 0,-59 22-16,0 35 15,59 12-15,1 23 16,46-12 0,35-22-16,36-1 15,24-12 1,23-10-16,23 22 15,-23-46 1</inkml:trace>
          <inkml:trace contextRef="#ctx0" brushRef="#br0" timeOffset="-13500.0315">-28554 3166 0,'0'12'0,"0"34"16,0 58-1,0 46-15,12 1 16,-12-59 0,0-23-16,0-22 15,0-24-15,0-23 16</inkml:trace>
          <inkml:trace contextRef="#ctx0" brushRef="#br0" timeOffset="-12765.3547">-28966 3698 0,'0'0'0,"-12"11"15,-11 1 1,-1 0-16,1-1 16,-1-11-16,0 0 15,1-11-15,11-24 16,0-11 0,12-1-16,12 1 15,12 0 1,11 11-16,0 12 15,12 0 1,-11 12-16,-13 11 16,-11 11-1,0 1-15,-12 22 16,-24 36-16,-23 11 16,-23 11-1,-1-23-15,0 1 16,-35-1-1,24-23-15,11-23 16,24-23 0,23 0-16,24 0 15</inkml:trace>
          <inkml:trace contextRef="#ctx0" brushRef="#br0" timeOffset="-12549.8842">-29260 3397 0,'0'0'16,"0"0"-16,-12 35 15,-24 46 1,-34 35-16,-13-1 16,1-34-1,23-23-15,0-12 16,24-34-1,-1-12-15,36 0 16</inkml:trace>
          <inkml:trace contextRef="#ctx1" brushRef="#br0" timeOffset="9.9929">-30609 3818 0</inkml:trace>
        </inkml:traceGroup>
      </inkml:traceGroup>
      <inkml:traceGroup>
        <inkml:annotationXML>
          <emma:emma xmlns:emma="http://www.w3.org/2003/04/emma" version="1.0">
            <emma:interpretation id="{0C6BBF0F-7AB8-4BBD-8750-94E2700202EE}" emma:medium="tactile" emma:mode="ink">
              <msink:context xmlns:msink="http://schemas.microsoft.com/ink/2010/main" type="line" rotatedBoundingBox="33961,2997 1378,3535 1331,670 33914,132"/>
            </emma:interpretation>
          </emma:emma>
        </inkml:annotationXML>
        <inkml:traceGroup>
          <inkml:annotationXML>
            <emma:emma xmlns:emma="http://www.w3.org/2003/04/emma" version="1.0">
              <emma:interpretation id="{6CF1826F-3261-44A4-9080-61866A604B61}" emma:medium="tactile" emma:mode="ink">
                <msink:context xmlns:msink="http://schemas.microsoft.com/ink/2010/main" type="inkWord" rotatedBoundingBox="33956,2695 30515,2752 30473,230 33915,174"/>
              </emma:interpretation>
            </emma:emma>
          </inkml:annotationXML>
          <inkml:trace contextRef="#ctx0" brushRef="#br0" timeOffset="-93019.8601">578 1467 0,'0'0'0</inkml:trace>
          <inkml:trace contextRef="#ctx0" brushRef="#br0" timeOffset="-91779.8007">613 1410 0,'0'0'16,"0"0"-16,0 0 16,0 0-1,12-12-15,11 1 16,24-13-16,24 1 16,11 0-1,1 0-15,-24 11 16,-12 1-1,-24 11-15,1 0 16,-12 0 0,0 0-16,-12 0 15,0 0-15,-12 0 16,-35 0 0,-24 0-16,-11 11 15,-13 1 1,1 0-16,12-1 15,11-11 1,24 0-16,23 0 16,13 0-1,11 0-15,0 0 16,47-11-16,12-1 0,58-11 31,25 11-31,-25 1 16,-34-1-1,-24 12-15,-24 0 0,1 0 16,-36 0 0</inkml:trace>
          <inkml:trace contextRef="#ctx0" brushRef="#br0" timeOffset="-95099.9837">2262 242 0,'0'0'0,"0"0"0,0 0 16,0 0-16,0 0 15,0 0 1,0 0-16,0 0 16,12 23-1,0 1-15,-12 10 16,11 1-16,-11 0 16,0-1-1,0-11-15,-11 0 16,-1 1-1,-12-1-15,-11 0 16,11-12 0,-11 1-16,0-12 15,-1 0-15,13-12 16,-13-11 0,1-11-16,0-24 15,-1-12 1,1 13-16,12-1 15,-1 12 1,12 11-16,0 0 16,1 1-16,-1 11 15,0-12 1,12 12-16,0 11 16,0 1-1,0 11-15,0 0 16,0 0-1,0 0-15,0 0 16,0 0 0,0 11-16,0 12 15,0 12-15,0 11 16,-12 12 0,12 0-16,-12 0 15,1-12-15,-13-12 16,1-10-16,-1 10 15,0-11 1,1-11 0,-1-1-16,1-11 15,11 0-15,-12-11 16,1-1-16,-1-11 16,1 0-1,11 0-15,0 0 16,0 0-1,1 0-15,-1 11 16,12 1 0,0 11-16,0 0 15,0 0-15,-12 11 16,0 1 0,1 11-16,-1 11 15,0 1 1,0-12-16,0 0 15,1 0 1,-13 1-16,-11-1 16,-12-12-1,-12-11-15,12 0 16,-1 0-16,25-11 16,11-1-1,12 1-15,0-1 16,0 0-1,12 1-15,0 11 16,11 0 0,1 11-16,-1 1 15,-11 0-15,0-1 16,-12-11 0,0 12-16,-24 11 15,-46 0 1,-13 0-16,-11-11 15,-24-1 1,-47-11-16,24 0 16,47-11-1,-1-1-15,1-11 16,0 0-16,23 0 16,71 23-1</inkml:trace>
          <inkml:trace contextRef="#ctx0" brushRef="#br0" timeOffset="-92989.9457">1037 1375 0,'0'0'16</inkml:trace>
          <inkml:trace contextRef="#ctx0" brushRef="#br0" timeOffset="-93859.6065">3416-1087 0,'0'0'0,"0"0"15,0 0 1,0 0-16,0 0 16,0 0-1,0 0-15,0 0 16,0 0-16,0 0 16,0 0-1,0 0-15,0 0 16,0 0-1,0 0-15,0 0 16,0 0 0,0 0-16,0 0 15,0 0-15,0 0 16,0 0 0,-35 12-16,-24-1 15,-11 1 1,-25 11-16,-58 23 15,-35 24 1,35-1-16,-1 12 16,1-12-1,12-11-15,23-12 16,24-11-16,94-35 16</inkml:trace>
          <inkml:trace contextRef="#ctx0" brushRef="#br0" timeOffset="-93409.7184">2180-255 0,'0'0'0,"23"0"15,12 0 1,24 0-16,36-11 15,22-1 1,13 1-16,-130 11 16</inkml:trace>
          <inkml:trace contextRef="#ctx0" brushRef="#br0" timeOffset="-91439.7494">801-208 0,'0'0'16,"0"11"-16,0-11 15</inkml:trace>
        </inkml:traceGroup>
        <inkml:traceGroup>
          <inkml:annotationXML>
            <emma:emma xmlns:emma="http://www.w3.org/2003/04/emma" version="1.0">
              <emma:interpretation id="{4E28B733-F15D-4881-B8F0-14C7C4FB4C7C}" emma:medium="tactile" emma:mode="ink">
                <msink:context xmlns:msink="http://schemas.microsoft.com/ink/2010/main" type="inkWord" rotatedBoundingBox="29987,2911 23320,3021 23277,420 29944,310"/>
              </emma:interpretation>
            </emma:emma>
          </inkml:annotationXML>
          <inkml:trace contextRef="#ctx0" brushRef="#br0" timeOffset="-89499.8118">-542-174 0,'0'0'16,"0"0"-16,0 0 16,0 0-1,0 0-15,0 0 16,0 0-16,-11 12 16,-1 11-1,-12 23-15,-11 24 16,11 10-1,1 24-15,11 0 16,0 0 0,12-34-16,12-1 15,0-11-15,-12-58 16</inkml:trace>
          <inkml:trace contextRef="#ctx0" brushRef="#br0" timeOffset="-89909.4601">-883-312 0,'0'0'16,"0"0"-1,0 0-15,0 23 16,0 0-16,-12 12 16,-11-1-1,-1 1-15,-11-12 16,-13 12-1,1-12-15,-12 0 0,12 0 16,12-11 0,11-1-16,13 1 15,11-12-15,0 0 16,23 11 0,13 1-16,22 11 15,13-12 1,23 13-16,24-1 15,-24-12 1,-23-11-16,-71 0 16</inkml:trace>
          <inkml:trace contextRef="#ctx0" brushRef="#br0" timeOffset="-88969.8414">-1401-93 0,'0'0'16,"0"0"-16,-24 12 15,-11-1-15,-24 24 16,-12 0-16,-11 11 16,11 0-1,12 12-15,12 11 16,12 1-1,23 10 1,35 1-16,24 0 16,12 0-16,24 23 15,-1-23-15,13-23 16,-1-23 0,-24-12-16,-70-23 15</inkml:trace>
          <inkml:trace contextRef="#ctx0" brushRef="#br0" timeOffset="-87079.3716">-1460-936 0,'0'0'16,"0"0"-16,-12 11 15,-23 12 1,-60 35-16,-46 34 16,0-11-1,-1 0-15,-23 23 16,12 0-16,47-23 16,12-11-1,0-13-15,94-57 16</inkml:trace>
          <inkml:trace contextRef="#ctx0" brushRef="#br0" timeOffset="-87862.7857">-2627 312 0,'0'0'0,"0"0"16,0 0 0,0 11-16,0 24 15,0 11 1,-11 0-16,-1 1 15,0-13 1,0-11-16,1 1 0,-13-13 31,0 1-31,-11-12 0,0 0 16,-1-12-16,13-11 16,-1 0-1,13 0 1,-1 11-16,0 1 15,0 11 1,-11 0-16,-13 11 16,-11 12-16,-12 12 15,0 0-15,-11-1 16,-36 1 0,11-12-16,13-11 15,0-12 1,11 0-16,12-12 15,12 1 1,11-1-16,13 0 16,11-11-1,12-11-15,24-1 16,-24 35-16</inkml:trace>
          <inkml:trace contextRef="#ctx0" brushRef="#br0" timeOffset="-86709.8544">-3110-440 0,'0'0'16,"0"0"-16,0 0 16,-23 12-1,-1 0-15,-11-1 16,0 1-16,-1-1 16,13 1-1,11-1-15,0 1 16,12 11-1,0 0-15,12 12 16,12 11 0,11 12-16,0-12 0,1-11 15,-13-12 1,-23 0-16,0 0 16,-12-11-16,-11 11 15,23-23 1</inkml:trace>
          <inkml:trace contextRef="#ctx0" brushRef="#br0" timeOffset="-87549.6533">-4134 1710 0,'0'0'0,"23"0"16,36-11-16,24-13 16,58-33-1,47-24-15,-34 11 16,-37 1-1,25 11-15,-142 58 16</inkml:trace>
          <inkml:trace contextRef="#ctx0" brushRef="#br0" timeOffset="-84619.9457">-4346-798 0,'0'12'16,"-12"34"-16,-47 23 16,-94 35-1,-12-11-15,-35 22 16,11-34-16,48-23 16,-1-35-1,1-11-15,11-12 16,36-23-1,24 0-15,22-12 16,25 0 0,11 0-16,12 1 15,47-24-15,36 12 16,-1 11 0,12 12-16,1 11 15,-25 24-15,-23 0 16,-23 11-1,-24 23 1,-24 35-16,-46 23 0,-48-12 16,0-22-1,24-24-15,94-46 16</inkml:trace>
          <inkml:trace contextRef="#ctx0" brushRef="#br0" timeOffset="-86179.6046">-4629 231 0,'0'0'15,"12"0"-15,11 11 16,13 12-1,-1 1-15,0-1 16,1 0 0,-13 11-16,-11-10 15,0-1-15,-12 0 16,0 11 0,-24 1-16,-11-12 15,-24 12 1,-12 0-16,1-12 15,70-23 1</inkml:trace>
          <inkml:trace contextRef="#ctx0" brushRef="#br0" timeOffset="-85280.0315">-4735 369 0,'0'0'15,"-24"24"1,-11 10-16,-24 12 16,-23 12-1,-36 0-15,12-23 16,23-12-16,13-12 16,23 1-1,11-12-15,1-12 16,11 1-1,13 11-15,-1-12 16,12 12 0,0 0-16,0 0 15,-12 0-15,0 12 16,-11-1 0,-13 13-16,-11-1 15,-24 0 1,-11 0-16,11-23 15,-11 0 1,-1-12-16,1 1 16,11-12-1,12 0-15,36 11 16,11 0-16,12-22 16,12-1-1,23-11-15,12 11 16,12 0-1,12 12-15,-24 12 16,0 11 0,-12 0-16,-11 11 15,-12 1-15,-12-1 16,0 1 0,-12 11-16,-12 0 15,-11 0 1,-24 1-16,-23-1 15,-12-12 1,11-11-16,24 0 0,12-11 31,12-1-31,11-11 16,12 0-16,1-23 0,22-24 31,13-11-31,23 12 0,0 11 16,0 0-1,-11 12-15,-1 0 16,-35 46 0</inkml:trace>
          <inkml:trace contextRef="#ctx0" brushRef="#br0" timeOffset="-84189.9019">-5807 312 0,'0'0'15,"0"0"-15,23 0 16,25-12 0,10-11-16,13 0 15,23 0 1,36 0-16,-130 23 15</inkml:trace>
          <inkml:trace contextRef="#ctx0" brushRef="#br0" timeOffset="-85099.5327">-5560 300 0,'0'0'0,"36"0"16,-36 0-1</inkml:trace>
          <inkml:trace contextRef="#ctx0" brushRef="#br0" timeOffset="-83729.4239">-7009 150 0,'0'0'15,"12"0"-15,12 11 16,11 13-16,12 33 16,0 1-1,-11 11-15,-13 12 16,-23-23-16,-12 0 16,-23 0-1,-24-12-15,0-11 16,-11-12-1,11-23-15,0-12 16,23-11 0,13-12-16,23 1 15,47-36-15,59-11 16,35 12 0,-141 69-16</inkml:trace>
        </inkml:traceGroup>
        <inkml:traceGroup>
          <inkml:annotationXML>
            <emma:emma xmlns:emma="http://www.w3.org/2003/04/emma" version="1.0">
              <emma:interpretation id="{09CF8F1F-F096-49B4-AD9C-7E8287A1B0BE}" emma:medium="tactile" emma:mode="ink">
                <msink:context xmlns:msink="http://schemas.microsoft.com/ink/2010/main" type="inkWord" rotatedBoundingBox="22420,2008 21726,2020 21714,1273 22408,1261"/>
              </emma:interpretation>
            </emma:emma>
          </inkml:annotationXML>
          <inkml:trace contextRef="#ctx0" brushRef="#br0" timeOffset="-68529.9917">-8717 11 0,'0'0'0,"0"0"16,0 0-1,0 0-15,0 0 16,0 0-1,0 0-15,24 12 16,35 11 0,23 23-16,1 23 15,35 24-15,-24-1 16,-24-22 0,-11-1-16,-23-11 15,-25-12 1,-22 0-16,-25 1 15,-23-13 1,-35 1-16,-35-35 16,-1-23-1,36 0-15,23-12 16,36 12-16,11-12 16,12-23-1,12 1-15,24-1 16,35 0-1,23 12-15,13 11 16,-1 24-16,12 22 16,-106-11-1</inkml:trace>
        </inkml:traceGroup>
        <inkml:traceGroup>
          <inkml:annotationXML>
            <emma:emma xmlns:emma="http://www.w3.org/2003/04/emma" version="1.0">
              <emma:interpretation id="{D7A9BA22-6B69-4270-9B8C-6754532DC674}" emma:medium="tactile" emma:mode="ink">
                <msink:context xmlns:msink="http://schemas.microsoft.com/ink/2010/main" type="inkWord" rotatedBoundingBox="21115,2094 18006,2145 17986,950 21095,899"/>
              </emma:interpretation>
            </emma:emma>
          </inkml:annotationXML>
          <inkml:trace contextRef="#ctx0" brushRef="#br0" timeOffset="-67469.8354">-9471 739 0,'0'0'16,"12"-11"-16,0-12 16,0 0-1,11-12-15,-11 12 16,0 0-1,-12 11-15,0 1 16,0 11 0,-12 0-16,-47 0 15,-59 11-15,12 1 16,12-1 0,0 1-16,0-1 15,11-11 1,13 0-16,22-11 15,13-1 1,23-11-16,1-12 0,22-22 31,13-24-31,23-12 16,-12 24-16,1 23 0,-13 11 31,-11 0-31,0 12 0,-12 12 31,0-1-31,-24 1 0,-23 11 16,-35 0 0,11 11-16,24 1 15,12-1-15,11 1 16,12-1 0,12 1-16,24 34 15,-1-11 1,24 23-16,-11-1 15,-13 1 1,-11-12-16,-12-11 16,-12 0-1,-11-1-15,-13-10 16,1-1-16,-12-12 16,0-11-1,0-11-15,0-1 16,-12-23-1,12-11-15,11-35 16,13 0 0,11 0-16,12 12 15,0 0-15,0 11 16,0 23 0,12 12-16,-12 23 15</inkml:trace>
          <inkml:trace contextRef="#ctx0" brushRef="#br0" timeOffset="-64270.0121">-9612 485 0,'0'0'15,"0"0"-15,-23 12 0,-13-1 16,-11 1 0,0 11-16,0 0 15,11 0 1,13-11-16,11 11 15,0 0 1,12 0 0,0 0-16,24 0 15,11 0-15,12-11 16,12-12-16,12 0 16,-24-12-1,0 1-15,-11-1 16,-13 1-1,-11-1-15,-12 1 16,0-13 0,0 13-16,0 11 15</inkml:trace>
          <inkml:trace contextRef="#ctx0" brushRef="#br0" timeOffset="-65879.7589">-11332 150 0,'0'0'15,"0"0"1,0 0-16,0 0 16,0 0-1,0 0-15,12 11 16,23 13 0,12 22-16,1 12 15,10-1-15,1-10 16,0 10-1,-12-10-15,1-1 16,-25-11 0,1-12-16,-13 0 15,-11 0-15,-11-12 16,-13 13 0,-11-1-16,-12 0 15,-12 0 1,-36 12-16,1-12 15,24-12 1,11 1-16,12-1 16,-1-11-1,13-11-15,35 11 16</inkml:trace>
          <inkml:trace contextRef="#ctx0" brushRef="#br0" timeOffset="-67050.1043">-11308 855 0,'-12'0'0,"-35"11"15,-12-11-15,-12 0 16,1-11-1,70 11 1</inkml:trace>
          <inkml:trace contextRef="#ctx0" brushRef="#br0" timeOffset="-65090.1312">-11685-324 0,'0'0'15,"0"12"1,0 22-16,12 24 16,-1 0-1,1 0-15,0-1 16,0 1-16,0 12 16,-1-1-1,1 0-15,12 1 16,-13-24-1,1-12-15,0 1 16,0-12 0,-12-11-16,0-1 15,0 1-15,0-1 16,0 1 0,-12 0-16,0-1 15,0 1-15,1-1 16,-1 1-16,-12-1 31,1 1-31,-1-12 0,-11 12 16,-12-12-1,0 0-15,-1 0 16,-10 0 0,10 0-16,48 0 15</inkml:trace>
          <inkml:trace contextRef="#ctx0" brushRef="#br0" timeOffset="-66659.3584">-11614 578 0,'0'0'16,"-12"0"-1,-12-12-15,-46-11 16,-25-23 0,-11-12-16,24 23 15,-12 0-15,-1 24 16,13 11 0,-1 23-16,13 12 15,23 11 1,23-11-16,24 11 15,24 0 1,46 23-16,-70-69 16</inkml:trace>
        </inkml:traceGroup>
        <inkml:traceGroup>
          <inkml:annotationXML>
            <emma:emma xmlns:emma="http://www.w3.org/2003/04/emma" version="1.0">
              <emma:interpretation id="{524BDE3D-F8A5-45DE-8C2A-ACAE4DEC75AE}" emma:medium="tactile" emma:mode="ink">
                <msink:context xmlns:msink="http://schemas.microsoft.com/ink/2010/main" type="inkWord" rotatedBoundingBox="17343,1937 16516,1951 16505,1249 17331,1235"/>
              </emma:interpretation>
            </emma:emma>
          </inkml:annotationXML>
          <inkml:trace contextRef="#ctx0" brushRef="#br0" timeOffset="-61879.848">-13994-12 0,'0'0'0,"0"0"16,0 0-1,0 0-15,0 0 16,0 0-16,0 0 16,12 0-1,11 12-15,1-1 16,11 1-1,24 11-15,24 0 16,-1 0 0,-23 12-16,12 11 15,11 12-15,1 0 16,-1 11 0,-11 0-16,-36-23 15,-11 1 1,-13-13-16,-11-10 15,-11-1 1,-13 0-16,-11-12 0,-1 1 31,1-12-31,11 0 16,1-12-16,11 12 16,0 0-1,1 0-15,11 0 16,-12 0-1,12 0-15,-12 12 0,-12-1 16,1 1 0,-12 0-16,-13-12 15,-10 0-15,10-12 16,13 0 0,12 1-16,-1-12 15,12 0 1,12-24-16,12-10 15,35-13 1,24 1-16,-1 0 16,13 11-1,58-12-15,-141 70 16</inkml:trace>
        </inkml:traceGroup>
        <inkml:traceGroup>
          <inkml:annotationXML>
            <emma:emma xmlns:emma="http://www.w3.org/2003/04/emma" version="1.0">
              <emma:interpretation id="{FACD5585-FC34-418D-9A51-B676D60D046A}" emma:medium="tactile" emma:mode="ink">
                <msink:context xmlns:msink="http://schemas.microsoft.com/ink/2010/main" type="inkWord" rotatedBoundingBox="15881,3296 10528,3384 10487,909 15840,821"/>
              </emma:interpretation>
            </emma:emma>
          </inkml:annotationXML>
          <inkml:trace contextRef="#ctx0" brushRef="#br0" timeOffset="-57099.8632">-18400 1005 0,'0'0'0,"0"-11"16,12-13 0,0-22-16,12 0 15,-1 11 1,36-11-16,0 11 15,0 12 1,0 12-16,0-1 16,-12 12-1,0 0-15,0 0 16,0 12-16,0-1 16,-11 1-1,-13-1-15,-11 1 16,-12 0-1,0-1-15,-12 12 16,-11 23 0,-25 1-16,-11 10 15,-47 13-15,-11-1 16,-1-11 0,-12 0-16,-11 11 15,-24-11 1,47-12-16,12-11 15,0-12 1,12-12-16,12-11 16,23 0-1,11-11-15,13-1 16,23 1-16,12-12 16,24-24-1,23-10-15,24-13 16,23 12-1,36-11-15,-13 34 16,-34 12 0,-24 23-16,-12 12 15,-12-1-15,-11 1 16,-13 0 0,-11-1-16,-11 24 15,-48 23 1,-24 22-16,-23 13 15,12-24 1,12-11-16,-1-12 16,36-11-1,12-12-15,23 0 16,12-11-16,0-1 16,12 12-1,11 1-15,1-1 16,-1 0-1,1-12-15,-12 1 0,-12-1 16,0 13 0,-24-1-16,-46 23 15,-25-11-15,-11-24 16,-12-11 0,-23-11-16,23-13 15,24-10 1,23-1-16,24 0 15,24-11 1,11-35-16,47-23 16,24 12-1,24 11-15,11 12 16,12 11-16,47-23 16,-153 81-1</inkml:trace>
          <inkml:trace contextRef="#ctx0" brushRef="#br0" timeOffset="-58429.385">-17905 901 0,'0'0'0,"0"0"16,0 12-1,0 22-15,-12 1 16,-23 11 0,-24 12-16,-47 23 15,0 0-15,12-12 16,0-11 0,-12-12-16,23-23 15,12-23 1,13-11-16,22-12 15,36 23 1</inkml:trace>
          <inkml:trace contextRef="#ctx0" brushRef="#br0" timeOffset="-56899.4038">-18246 46 0,'0'0'0,"0"0"16,0 0-1</inkml:trace>
          <inkml:trace contextRef="#ctx0" brushRef="#br0" timeOffset="-55799.925">-18941 161 0,'0'0'0,"0"-11"16,11-24-1,1-23-15,0-22 16,0-1 0,-1 11-16,-11 24 15,0 0-15,0 0 16,0 22-16,0 1 16,0 12-16,0 11 15,0 0 1,0 0-16,0 23 15,-11 58 1,-1 11-16,0 12 16,0 35-16,12 11 15,0-34 1,-11-24-16,-1-11 16,0 12-1,0-1-15,12-23 16,-12-11-1,1-12-15,11-46 16</inkml:trace>
          <inkml:trace contextRef="#ctx0" brushRef="#br0" timeOffset="-56570.0724">-18965 427 0,'0'12'0,"0"-12"16,47 254-16,-47-254 16,0 12-1,0 22-15,0-34 16</inkml:trace>
          <inkml:trace contextRef="#ctx0" brushRef="#br0" timeOffset="-59769.8682">-14901 23 0,'0'0'0,"-12"0"16,0-12 0,-11-11-16,11 0 15,0 0 1,1 0-16,11-12 15,11 12 1,13 0-16,11 0 16,24 0-1,0 11-15,-12 12 16,-12 12-16,-11-1 0,0 1 31,-13-1-31,-11 12 16,-11 1-16,-25 10 15,-34 24 1,-13-12-16,1 0 16,-13 1-16,13-1 15,-1-11-15,25-12 16,10 0 0,13-12-16,12 1 15,11-1 1,12-11-16,12 12 15,11 0 1,24-1-16,12 12 16,12-11-1,11 11-15,-11-12 16,-24 1 0,0 0-16,-11-12 15,-13 11-15,-23-11 16,0 12-1,-12-1-15,-11 12 16,-13 0 0,1 12-16,-24 0 15,0 0-15,0-1 16,0-11 0,24 0-16,12-11 15,-1 0 1,12-1-16,12-11 15,0 0 1,24 12-16,11-1 16,12 1-1,0-1-15,1 1 16,-13-12-16,-12 11 16,-11-11-1,-12 0-15,0 0 16,-12 12-1,-35 0-15,-35 11 16,-48-12 0,12-11-16,24 0 15,0-11-15,12-12 16,23-1 0,23 13-16,13-12 15,23 11 1,0-11-16,12 0 15,11-12 1,12 12-16,13 0 16,-1 12-16,23 11 15,-23 11 1,-11 1-16,-1-1 16,-11 1-1,-24 11-15,-12 12 16,-23 11-1,-13 12-15,-34 22 16,-48-22-16,-11-12 16,47-11-1,11-12-15,1-11 16,23-24-16,12 1 16,23-1-16,13 1 15,11-13 1,11 1-16,1 0 15,12 12 1,11-1 0,12 12-16,12 12 15,-24 11-15,1 0 16,-25 0-16,-11 12 16,-11-1-1,-25 13-15,-23 22 16,-23 12-1,-36-23-15,-11-1 16,34-22 0,13-23-16,82-12 15</inkml:trace>
          <inkml:trace contextRef="#ctx0" brushRef="#br0" timeOffset="-59539.8568">-16126 2045 0,'0'0'15,"0"0"-15,0 0 16,0 0 0</inkml:trace>
          <inkml:trace contextRef="#ctx0" brushRef="#br0" timeOffset="-58989.7208">-16315-116 0,'0'0'0,"0"0"16,0 0 0,0 0-16,0 0 15,0 0-15,0 12 16,12 22 0,0 13-16,0 45 15,0 47 1,-1-24-16,1 1 15,-12-24 1,-12 35-16,-35 1 16,-23-24-1,-36-24-15,11-22 16,-34-12-16,-48-22 16,36-36-1,35-23-15,35-11 16,0-23-1,24 11-15,35 0 16,12-11 0,36 0-16,58-24 15,24 24-15,-24 34 16,-94 35 0</inkml:trace>
        </inkml:traceGroup>
        <inkml:traceGroup>
          <inkml:annotationXML>
            <emma:emma xmlns:emma="http://www.w3.org/2003/04/emma" version="1.0">
              <emma:interpretation id="{8EB607EF-563F-4940-9F07-23D0065C9AC8}" emma:medium="tactile" emma:mode="ink">
                <msink:context xmlns:msink="http://schemas.microsoft.com/ink/2010/main" type="inkWord" rotatedBoundingBox="9977,2810 5235,2888 5201,826 9943,748"/>
              </emma:interpretation>
            </emma:emma>
          </inkml:annotationXML>
          <inkml:trace contextRef="#ctx0" brushRef="#br0" timeOffset="-54109.7672">-21286 427 0,'0'12'0,"0"-1"16,0 12-1,0-11-15,0 0 16,0-12 0,-11 11-16,-1-11 15,-35 0-15,-36-11 16,-35-1 0,1 12-16,-1 12 15,-12 11 1,24 0-16,36 12 15,22-12 1,25 0-16,11 0 16,12 0-1,24 0-15,35 12 16,11-12-16,-70-23 16</inkml:trace>
          <inkml:trace contextRef="#ctx0" brushRef="#br0" timeOffset="-53129.6435">-22676 1178 0,'0'0'16,"0"0"-16,0 0 15,0 0-15,-11-11 16,-1-12 0,0-12-16,12-23 15,0-23 1,12-11-16,23-12 15,0 0 1,36-46-16,-12 11 16,12 23-1,23 12-15,12 12 16,-35 23-16,-12 22 16,-12 24-1,-12 12-15,-11 22 16,-1 12-1,-11 24-15,-36 68 16,-23 12 0,-12-23-16,0-34 15,12-13-15,0-10 16,0-13 0,0-10-16,-24-1 15,-23 0 1,-12 11-16,0 1 15,12 11 1,11-11-16,13-12 16,23 0-1,11-11-15,1-1 16,11-11-16,13-11 0,-1-1 31,12 1-31,0-12 0,12-12 16,11 12-1,1-12 1,11 0-16,0 12 16,12 0-16,1 12 15,-13 11 1,-12 11-16,-11 1 16,-12 11-16,-12 23 15,-11 23 1,-24 24-16,-12-12 15,-35 0 1,-12-12-16,23-34 16,12-12-1,13 0-15,58-23 16</inkml:trace>
          <inkml:trace contextRef="#ctx0" brushRef="#br0" timeOffset="-53929.911">-22063 1363 0,'0'0'0,"0"0"16,0 0-16,0 0 15</inkml:trace>
          <inkml:trace contextRef="#ctx0" brushRef="#br0" timeOffset="-54840.0887">-20555 913 0,'0'0'16,"12"-12"-16,-1 1 16,-11 11-16,0 0 15,0 0 1,0 0-16,0 0 16,-11 34-16,-13 24 15,-11 0 1,-13 11-16,-10 24 15,-37 22 1,1-22-16,12-24 16,11-23-1,24-23-15,0-11 16,11-12-16,-11-12 16,12-11-1,35 23-15</inkml:trace>
          <inkml:trace contextRef="#ctx0" brushRef="#br0" timeOffset="-54499.3517">-20779-509 0,'0'0'0,"0"0"16,0 0-1,0 23-15,0 23 16,-12 47-16,-11 34 16,-1-11-1,0 34-15,13 12 16,-1-24-1,0-22-15,0 0 16,1-1 0,-1-34-16,0-12 15,-12-11 1,24-58-16</inkml:trace>
          <inkml:trace contextRef="#ctx0" brushRef="#br0" timeOffset="-52399.8813">-23288 462 0,'0'0'15,"-24"23"1,-11 0-16,-24 12 15,-35 11 1,-48-11-16,13-12 16,11-12-1,-12 1-15,-34 0 16,-1-12-16,35 0 0,-35 0 31,-12 0-31,60 0 16,22 0-1,13 0-15,11 0 0,24 0 16,12 11 0,23-11-16,12 0 15,0 0-15,0 0 16,24 0 0,46 12-16,48-1 15,12 1 1,-1-1-16,13-11 15,11 0 1,-47-11-16,-36-1 16,-70 12-1</inkml:trace>
          <inkml:trace contextRef="#ctx0" brushRef="#br0" timeOffset="-52170.0988">-24984 104 0,'11'0'16,"48"11"-16,59-11 15,165-11 1,-48-12-16,83-47 15,-94-11 1,59-11-16</inkml:trace>
          <inkml:trace contextRef="#ctx0" brushRef="#br0" timeOffset="-52889.8177">-23488 728 0,'0'0'15,"-12"23"1,-12 35-16,-11 11 15,-24 12 1,-12-23-16,1-12 16,11-11-1,59-35-15</inkml:trace>
        </inkml:traceGroup>
        <inkml:traceGroup>
          <inkml:annotationXML>
            <emma:emma xmlns:emma="http://www.w3.org/2003/04/emma" version="1.0">
              <emma:interpretation id="{6BD19A19-6957-4182-B218-C2268B21D7D6}" emma:medium="tactile" emma:mode="ink">
                <msink:context xmlns:msink="http://schemas.microsoft.com/ink/2010/main" type="inkWord" rotatedBoundingBox="4337,2769 1366,2818 1331,670 4302,621"/>
              </emma:interpretation>
            </emma:emma>
          </inkml:annotationXML>
          <inkml:trace contextRef="#ctx0" brushRef="#br0" timeOffset="-43289.5678">-27117-440 0,'0'0'16,"0"0"-16,12 0 15,0 0 1,0 0-16,0 12 16,-1 0-1,1 22-15,-12 36 16,-12 11-16,-23-12 16,-36 35-1,-35 23-15,24 0 16,-1-34-1,13-13-15,11-22 16,0-12 0,24-22-16,-1-1 15,13-12-15,11 1 16,12-12 0,0 0-16,35 0 15,12 0 1,24 0-16,11 11 15,-11 1 1,0 0-16,-24-1 16,-23 1-1,-24-1-15,-12 24 16,-35 46-16,-48 23 16,-58 0-1,0-23-15,35-24 16,12-10-1,12-24-15,0-12 16,35-11 0,12 0-16,11-11 15,25-1-15,11 1 16,11-12 0,13-12-16,23-11 15,12-1 1,-12 24-16,0 12 15,0-1 1,-23 12-16,-12 12 16,0 11-1,-12 23-15,-12 0 16,-35 24-16,-36 45 0,-35 1 16,12-35-1,24-23-15,11-24 16,12-11-1,12-34-15,12-12 16,35 23 0</inkml:trace>
          <inkml:trace contextRef="#ctx0" brushRef="#br0" timeOffset="-43079.4684">-27988 46 0,'0'0'0,"0"0"16,0 0-16,0 0 16,0 0-1,0 0-15,0 0 16</inkml:trace>
          <inkml:trace contextRef="#ctx0" brushRef="#br0" timeOffset="-42789.9408">-28554-601 0,'0'0'15,"0"11"1,-11 47-16,-1 69 16,12 12-1,0 0-15,0-1 16,12 12-16,-1-11 16,13-23-1,-1-1-15,1 1 16,-12-24-1,0-34-15,-1-12 16,-11-46 0</inkml:trace>
          <inkml:trace contextRef="#ctx0" brushRef="#br0" timeOffset="-42449.5858">-29048 161 0,'0'0'0,"11"24"15,25 33-15,23 47 16,-1 0-16,-10-11 16,-25-1-1,-11 1-15,-12-24 16,-12-23-1,-35 12-15,-12-12 16,0-23 0,12-11-16,0-12 15,12-12-15,11-11 16,12-23 0,24-35-16,35-23 15,95-69 1,-142 173-16</inkml:trace>
          <inkml:trace contextRef="#ctx0" brushRef="#br0" timeOffset="-44189.5348">-26386 531 0,'0'0'0,"0"0"16,0 0 0,0 0-16,0 0 15,0 0 1,0 0-16,0 0 15,0 0 1,0 0-16,0 0 16,12 12-1,-1-1-15,13 13 16,11-1-16,12 0 16,-11 0-1,-13 12-15,-11-12 16,0 23-1,-12 0-15,-12 0 16,0 1 0,-11-1-16,-13 0 15,-23 12-15,-23 0 16,0-1 0,-1-10-16,12-24 15,24-12 1,12-11-16,35 0 15</inkml:trace>
          <inkml:trace contextRef="#ctx1" brushRef="#br0" timeOffset="-5.92998E8">-28931 549 0</inkml:trace>
          <inkml:trace contextRef="#ctx1" brushRef="#br0" timeOffset="-5.92998E8">-28931 549 0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07.649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E2C801-B222-4987-A777-40A1E3F4153E}" emma:medium="tactile" emma:mode="ink">
          <msink:context xmlns:msink="http://schemas.microsoft.com/ink/2010/main" type="writingRegion" rotatedBoundingBox="3101,7600 5959,7977 5415,12096 2557,11719"/>
        </emma:interpretation>
      </emma:emma>
    </inkml:annotationXML>
    <inkml:traceGroup>
      <inkml:annotationXML>
        <emma:emma xmlns:emma="http://www.w3.org/2003/04/emma" version="1.0">
          <emma:interpretation id="{DE847116-1831-452D-8070-883582858F14}" emma:medium="tactile" emma:mode="ink">
            <msink:context xmlns:msink="http://schemas.microsoft.com/ink/2010/main" type="paragraph" rotatedBoundingBox="3165,9438 2692,8012 3988,7582 4461,9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83824D-EA58-4047-833E-A0196FF6E303}" emma:medium="tactile" emma:mode="ink">
              <msink:context xmlns:msink="http://schemas.microsoft.com/ink/2010/main" type="line" rotatedBoundingBox="3165,9438 2692,8012 3988,7582 4461,9008"/>
            </emma:interpretation>
          </emma:emma>
        </inkml:annotationXML>
        <inkml:traceGroup>
          <inkml:annotationXML>
            <emma:emma xmlns:emma="http://www.w3.org/2003/04/emma" version="1.0">
              <emma:interpretation id="{65C97C0D-2E1F-4E79-B27E-709631A1B2B4}" emma:medium="tactile" emma:mode="ink">
                <msink:context xmlns:msink="http://schemas.microsoft.com/ink/2010/main" type="inkWord" rotatedBoundingBox="3165,9438 2692,8012 3988,7582 4461,9008"/>
              </emma:interpretation>
            </emma:emma>
          </inkml:annotationXML>
          <inkml:trace contextRef="#ctx0" brushRef="#br0">-2450-2577 0,'0'0'16,"0"0"-16,11-11 15,25-12 1,23-12-16,23 12 16,12-12-16,1 0 15,-25 12 1,-23 12-16,-47 11 16</inkml:trace>
          <inkml:trace contextRef="#ctx0" brushRef="#br0" timeOffset="1112.5316">-1202-2993 0,'0'0'0,"0"0"16,0 0-16,12 12 15,12 22 1,23 24-16,-12 35 15,-11-1 1,-24 1-16,-12-1 16,-12-23-16,-11 12 15,-24 12 1,59-93-16</inkml:trace>
          <inkml:trace contextRef="#ctx0" brushRef="#br0" timeOffset="868.8518">-1532-2403 0,'0'0'16,"-11"0"-1,-1 0-15,0 0 16,0-12-16,0 0 15,1-11 1,11-23-16,0-12 16,11 12-1,13 0-15,0 11 16,-1 12 0,1 12-16,-12 11 15,-1 11-15,13 12 16,-12 23-1,-12 12-15,0 12 16,-12-1 0,12-11-16,0-12 15,0-11-15,0-24 16,0 1 0,0-12-16,0 0 15,0 0 1,12-23-16,-1-24 15,1-34 1,0-23-16,0 24 16,-12 22-16,0 12 15,0 22 1,0 13-16,0 11 16,0 0-1,0 11-15,0 36 16,12 10-16,-1 1 15,1-12 1,12 1-16,-1-13 16,1-11-1,-1-11-15,13 0 16,-36-12 0</inkml:trace>
          <inkml:trace contextRef="#ctx0" brushRef="#br0" timeOffset="313.8014">-1673-2923 0,'0'0'0,"0"0"16,-12 23-1,-11 46-15,-1 23 16,12 1 0,1-24-16,11-11 15,11-12-15,1-11 16,12-12 0,11 12-16,-35-35 15</inkml:trace>
          <inkml:trace contextRef="#ctx0" brushRef="#br0" timeOffset="1547.9428">-2227-2635 0,'0'0'16,"0"0"-16,0 0 15,0 0-15,0 0 16,0-11 0,0-1-16,12 1 15,0-12 1,0 0-16,23-1 16,12-10-16,0 11 15,12-12 1,12 0-16,-71 35 15</inkml:trace>
          <inkml:trace contextRef="#ctx0" brushRef="#br0" timeOffset="2569.6645">-2085-2681 0,'0'0'0,"0"0"16,0 0-1,0 0-15,0-11 16,12-1-16,23 1 15,0-13 1,12 1-16,0 0 16,1 0-1,10-12-15,1 12 16,0 0-16,-23 0 16,-1 12-1,-12 11-15,-23 0 16,0 0-1,-11 11-15,-13 1 16,24-12 0</inkml:trace>
          <inkml:trace contextRef="#ctx0" brushRef="#br0" timeOffset="-247.5711">-1803-2935 0,'0'0'0,"0"0"16,0 0-1,0 0-15,12-12 16,12-34 0,11-23-16,0-24 15,-11 12-15,0 1 16,-1-1 0,-23-23-16,0 46 15,-12 12 1,1 11-16,-13 12 15,0 11 1,-11 24-16,0 11 16,-12 12-16,0 22 15,-1 36 1,13 34-16,23-11 16,1-1-1,11 24-15,11 11 16,1-11-1,-12-24-15,-12 1 16,1 23-16,-13-24 16,0-22-1,1-36-15,-1-22 16,1 0 0,23-35-16</inkml:trace>
        </inkml:traceGroup>
      </inkml:traceGroup>
    </inkml:traceGroup>
    <inkml:traceGroup>
      <inkml:annotationXML>
        <emma:emma xmlns:emma="http://www.w3.org/2003/04/emma" version="1.0">
          <emma:interpretation id="{9FE63DAF-FFD8-4B4F-B2C6-1AA704629C11}" emma:medium="tactile" emma:mode="ink">
            <msink:context xmlns:msink="http://schemas.microsoft.com/ink/2010/main" type="paragraph" rotatedBoundingBox="2887,10334 5601,10692 5415,12096 2701,11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921FDB-8025-4540-85A8-E0DB93EC5417}" emma:medium="tactile" emma:mode="ink">
              <msink:context xmlns:msink="http://schemas.microsoft.com/ink/2010/main" type="line" rotatedBoundingBox="2887,10334 5601,10692 5415,12096 2701,11738"/>
            </emma:interpretation>
          </emma:emma>
        </inkml:annotationXML>
        <inkml:traceGroup>
          <inkml:annotationXML>
            <emma:emma xmlns:emma="http://www.w3.org/2003/04/emma" version="1.0">
              <emma:interpretation id="{02B3B46C-5070-4C8B-BC7B-DD0BD94C1CD7}" emma:medium="tactile" emma:mode="ink">
                <msink:context xmlns:msink="http://schemas.microsoft.com/ink/2010/main" type="inkWord" rotatedBoundingBox="2887,10334 4800,10587 4615,11991 2701,11738"/>
              </emma:interpretation>
            </emma:emma>
          </inkml:annotationXML>
          <inkml:trace contextRef="#ctx0" brushRef="#br1" timeOffset="56832.9493">-2639-34 0,'0'0'0,"0"0"15,24-12-15,11 1 16,0-1 0,12-11-16,12 0 15,0 11-15,0 1 16,12-12-1,0 11-15,-13 1 16,1-1 0,-59 12-16</inkml:trace>
          <inkml:trace contextRef="#ctx0" brushRef="#br1" timeOffset="56558.7128">-2427-427 0,'0'0'0,"0"0"16,0 0-16,0 0 15,0 0 1,12-12-16,11-11 15,13-23 1,-1 0-16,12 0 16,0-1-16,12-10 15,-12-13 1,-11 12-16,-13 12 16,-11 11-1,-12 1-15,0 22 16,0 12-1,-23 0-15,-1 12 16,-11-1-16,11 12 16,1 12-1,-1 0-15,0 11 16,1 35 0,-1 23-16,12 12 15,1-12 1,11 11-16,0 24 15,0-1-15,0-34 16,11-23 0,1-11-16,-12-12 15,0-12 1,0 0-16,0-23 16,0-11-1,0-12-15</inkml:trace>
          <inkml:trace contextRef="#ctx0" brushRef="#br1" timeOffset="57176.5427">-1850-554 0,'0'0'16,"0"0"-16,0 0 16,0 0-1,0 0-15,0 0 16,-11 23-1,-1 12-15,-12 11 16,12 0-16,1 0 16,-1 12-1,0 0-15,12 0 16,0-1 0,12 1-16,0-12 15,-1-11-15,13-12 16,0-11-1,-24-12-15</inkml:trace>
          <inkml:trace contextRef="#ctx0" brushRef="#br1" timeOffset="57947.3125">-1850-173 0,'0'0'16,"0"0"-16,0 0 15,0-11 1,0-24-16,12 0 16,0-11-1,0-12-15,11 0 16,1 24 0,11-1-16,0 12 15,-11 11 1,0 12-16,-1 12 15,1 34-15,-1 24 16,-23-13 0,-12 13-16,1-1 15,-1-11 1,0-24-16,12-10 16,-12-1-16,12-12 15,0-11 1,0 0-16,0 0 15,0-11 1,12-24-16,23-34 16,13-24-16,-1 1 15,0 22 1,-12 13-16,-11 10 16,-12 13-1,-1 11-15,1 0 16,0 11-1,-12 12-15,0 0 16,0 0-16,0 0 16,0 23-1,-12 35-15,0 11 16,1 1 0,11-13-16,0-10 15,0-1 1,0 0-16,11-11 15,1-1-15,12 1 16,-24-35 0</inkml:trace>
          <inkml:trace contextRef="#ctx0" brushRef="#br1" timeOffset="57375.7922">-1791-196 0,'0'0'0,"0"0"15,0 0 1,-35 35-16,35-35 16</inkml:trace>
          <inkml:trace contextRef="#ctx0" brushRef="#br1" timeOffset="58696.9591">-1202-115 0,'0'0'0,"0"0"16,0 0-16,0 0 15,0 0 1,12-12-16,0 1 15,0-12-15,11 0 16,1-1 0,11 13-16,-11-1 15,-1 12 1,1 12-16,-13-1 16,1 1-1,-12 11-15,0 12 16,-12-1-16,-11 13 15,-1-13 1,-11 24-16,11-23 16,1-12-1,-1 0-15,13 0 16,-1-11 0,12-12-16,0 0 15,0 0-15,12 0 16,23 0-1,12 0-15,12 0 16,-59 0 0</inkml:trace>
          <inkml:trace contextRef="#ctx0" brushRef="#br1" timeOffset="59080.8334">-778-716 0,'0'0'0,"0"0"16,0 0-16,0 0 16,12 12-1,0 11-15,11 23 16,1 23-16,0 24 16,-13-12-1,-11 11-15,0 24 16,-23 11-1,-13-12-15,-11-22 16,-23-1 0,70-92-16</inkml:trace>
        </inkml:traceGroup>
        <inkml:traceGroup>
          <inkml:annotationXML>
            <emma:emma xmlns:emma="http://www.w3.org/2003/04/emma" version="1.0">
              <emma:interpretation id="{8F43E79D-3348-4781-9667-2C3388784C1F}" emma:medium="tactile" emma:mode="ink">
                <msink:context xmlns:msink="http://schemas.microsoft.com/ink/2010/main" type="inkWord" rotatedBoundingBox="5399,11338 5514,11353 5510,11381 5395,11366"/>
              </emma:interpretation>
            </emma:emma>
          </inkml:annotationXML>
          <inkml:trace contextRef="#ctx0" brushRef="#br1" timeOffset="55102.0683">118 0 0,'0'0'0,"-12"0"15,-12 0-15,12 0 16,-11 0-1,11 0-15,0 12 16,1-12-16,-1 0 16,12 0-1,0 0-15</inkml:trace>
        </inkml:traceGroup>
      </inkml:traceGroup>
    </inkml:traceGroup>
  </inkml:traceGroup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6:53.9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04DE0D-05F7-4FFA-AB63-AA7366B47948}" emma:medium="tactile" emma:mode="ink">
          <msink:context xmlns:msink="http://schemas.microsoft.com/ink/2010/main" type="writingRegion" rotatedBoundingBox="1069,198 33320,-622 33693,14023 1442,14844"/>
        </emma:interpretation>
      </emma:emma>
    </inkml:annotationXML>
    <inkml:traceGroup>
      <inkml:annotationXML>
        <emma:emma xmlns:emma="http://www.w3.org/2003/04/emma" version="1.0">
          <emma:interpretation id="{0351B5D8-CD9F-4D84-A416-2619EE4C4BCE}" emma:medium="tactile" emma:mode="ink">
            <msink:context xmlns:msink="http://schemas.microsoft.com/ink/2010/main" type="paragraph" rotatedBoundingBox="1691,-134 33382,81 33365,2558 1674,2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6BBE3B-27C3-4398-94B2-739455813C4F}" emma:medium="tactile" emma:mode="ink">
              <msink:context xmlns:msink="http://schemas.microsoft.com/ink/2010/main" type="line" rotatedBoundingBox="1691,-134 33382,81 33365,2558 1674,2342"/>
            </emma:interpretation>
          </emma:emma>
        </inkml:annotationXML>
        <inkml:traceGroup>
          <inkml:annotationXML>
            <emma:emma xmlns:emma="http://www.w3.org/2003/04/emma" version="1.0">
              <emma:interpretation id="{40B656F3-F202-4BB3-88CC-9EB1A2694403}" emma:medium="tactile" emma:mode="ink">
                <msink:context xmlns:msink="http://schemas.microsoft.com/ink/2010/main" type="inkWord" rotatedBoundingBox="1688,247 4575,266 4563,2121 1676,2101"/>
              </emma:interpretation>
              <emma:one-of disjunction-type="recognition" id="oneOf0">
                <emma:interpretation id="interp0" emma:lang="" emma:confidence="0">
                  <emma:literal>T:</emma:literal>
                </emma:interpretation>
                <emma:interpretation id="interp1" emma:lang="" emma:confidence="0">
                  <emma:literal>F:</emma:literal>
                </emma:interpretation>
                <emma:interpretation id="interp2" emma:lang="" emma:confidence="0">
                  <emma:literal>ito</emma:literal>
                </emma:interpretation>
                <emma:interpretation id="interp3" emma:lang="" emma:confidence="0">
                  <emma:literal>i:</emma:literal>
                </emma:interpretation>
                <emma:interpretation id="interp4" emma:lang="" emma:confidence="0">
                  <emma:literal>it:</emma:literal>
                </emma:interpretation>
              </emma:one-of>
            </emma:emma>
          </inkml:annotationXML>
          <inkml:trace contextRef="#ctx0" brushRef="#br0">-28930-459 0,'0'0'16,"-12"12"-16,-12 34 15,-23 24 1,0-1-16,0-23 16,0 0-16,12-11 15,-12 11 1,11-11-16,1 0 16,-1 11-1,-11 12-15,12-12 16,0 0-16,11-11 15,12-24 1,1 1-16,11-12 16,-12-12-1,12 1-15,0-1 16,0-11 0,0-12-16,0 1 15,0 11-15,0 11 16,0 1-1,0-1-15,-12 0 16,-23 12 0,-24 0-16,-24 24 15,13-1 1,-13 23-16,1 12 16,11-1-16,36-22 15,35-35 1</inkml:trace>
          <inkml:trace contextRef="#ctx0" brushRef="#br0" timeOffset="325.8847">-29024-851 0,'0'0'0,"0"0"16,0 0-16,0 0 16,-24 11-1,0 1-15,-11-1 16,12-11 0,-1 12-16,12-1 15,0 1-15,1-1 16,-1 13-1,12 10-15,0-11 16,12 12 0,-12 11-16,0-11 15,-12 11-15,0 12 16,12-58 0</inkml:trace>
          <inkml:trace contextRef="#ctx0" brushRef="#br0" timeOffset="599.2021">-29814 998 0,'24'-12'16,"70"-11"0,36-12-16,-1 12 15,-129 23-15</inkml:trace>
          <inkml:trace contextRef="#ctx0" brushRef="#br0" timeOffset="964.8783">-29767-378 0,'0'0'16,"0"0"-1,0 0-15,0 12 16,-23 23-16,-12 34 15,-13 23 1,1-22-16,0 11 16,12 0-1,11 11-15,12 0 16,24-11 0,0-11-16,-12-70 15</inkml:trace>
          <inkml:trace contextRef="#ctx0" brushRef="#br0" timeOffset="1398.8995">-30768-285 0,'24'-12'0,"23"-11"16,12-12-1,23-11-15,-11-23 16,-24 11-16,-23 23 15,-13 1 1,-11 11-16,0 23 16,-11 0-1,-13 11-15,0 12 16,1 0-16,-1 1 16,13 10-1,-1 1-15,0 11 16,0 23-1,0 12-15,12 35 16,0-116-16</inkml:trace>
          <inkml:trace contextRef="#ctx0" brushRef="#br0" timeOffset="1537.2241">-30509 582 0,'0'0'16,"0"0"-16</inkml:trace>
          <inkml:trace contextRef="#ctx0" brushRef="#br0" timeOffset="-1598.176">-27941-308 0,'0'0'16,"0"0"-1,0 0-15,12 11 16,-12 1-16,12-1 16,0 12-1,-1-11-15,1 23 16,-12 11 0,-12 12-16,-11 0 15,-1-12 1,-23 12-16,0-1 15,12-22-15,-12 0 16,47-35 0</inkml:trace>
          <inkml:trace contextRef="#ctx0" brushRef="#br0" timeOffset="-1291.9246">-28235-31 0,'0'0'0,"0"12"16,12 11-1,-1 11-15,-11 13 16,0-13-16,-11-11 16,-1-11-1,0 0-15,0-12 16,-11 11-1,-1-11-15,12-11 16,1-13-16,11 1 16,11-23-1,36-35-15,12 12 16,12 34 0,-71 35-16</inkml:trace>
          <inkml:trace contextRef="#ctx0" brushRef="#br0" timeOffset="-600.8849">-28200-817 0,'0'0'0,"0"0"16,0 0-1,0 0-15,12 12 16,-12-12-16</inkml:trace>
          <inkml:trace contextRef="#ctx0" brushRef="#br0" timeOffset="-759.769">-28282-378 0,'0'0'16,"0"0"-1,-12 23-15,-23 35 16,-24 46-16,-47 0 16,0-11-1,23-12-15,36-24 16,23-10-1,13-13-15,11-11 16,0-11-16,11 0 16,13-12-1,11-12-15,1 0 16,-13 1 0,1-1-16,-24 12 15,0 0-15,-24 0 16,-11-11-1,-12-1-15,11 1 16,1-1 0,0-11-16,-1 0 15,13-12 1,11-11-16,12-35 16,12 0-16,23 12 15,12 11 1,-47 58-16</inkml:trace>
        </inkml:traceGroup>
        <inkml:traceGroup>
          <inkml:annotationXML>
            <emma:emma xmlns:emma="http://www.w3.org/2003/04/emma" version="1.0">
              <emma:interpretation id="{BA1B802F-4501-43F6-8211-E3CABDF92D8B}" emma:medium="tactile" emma:mode="ink">
                <msink:context xmlns:msink="http://schemas.microsoft.com/ink/2010/main" type="inkWord" rotatedBoundingBox="4672,-8 10336,30 10320,2401 4656,236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570.0721">-24171-401 0,'0'0'16,"0"0"-16,-12 0 15,-12 0 1,1 0-16,-1-11 15,13-1-15,-1 1 16,0-1 0,12 0-16,0-11 15,12 0 1,11 0-16,1 0 16,11 11-1,-11 1-15,-12 11 16,-1 0-16,-11 0 15,0 23 1,-23 12-16,-1-1 16,-23 24-1,-12 0-15,-11 0 16,-1-12-16,12 0 16,12-23-1,23 0-15,12-11 16,12-12-1,0 0-15,0 0 16,24 0 0,11-12-16,1 12 15,11 0-15,-12 12 16,-11 0 0,-12 22-16,-1 1 15,-11 0 1,-11-1-16,-37 12 15,-22 1 1,-25-1-16,25-23 16,-1 0-16,12-11 15,12-1 1,0-11-16,12 0 16,11-11-1,12 11-15,12 0 16,0-12-16,12 1 15,12-13 1,11 1-16,0 0 16,1 12-1,-13 11-15,-11 0 16,-12 0-16,0 11 16,-12 12-1,0 12-15,-11 0 16,-36 22-1,-12 13-15,-11-12 16,-12-12 0,11-12-16,36-10 15,47-24-15</inkml:trace>
          <inkml:trace contextRef="#ctx0" brushRef="#br0" timeOffset="-8232.8715">-22145-632 0,'0'0'0,"0"0"15,0 12-15,12 11 16,-1 23 0,-11 23-16,0 35 15,0 23 1,-11-22-16,-1-25 15,12-22-15,0-58 16</inkml:trace>
          <inkml:trace contextRef="#ctx0" brushRef="#br0" timeOffset="-7405.1051">-22734 119 0,'0'0'0,"0"0"15,0 0-15,0 0 16,0-11 0,12-24-16,-1 0 15,13-34 1,0 0-16,11 11 15,0 12-15,1 11 16,11 0 0,-12 12-16,0 0 15,1 12 1,-13 11-16,-11 0 16,0 11-1,-12 1-15,-12 11 16,-23 23-16,-12 12 15,0-12 1,-12 0-16,11-11 16,-10-12-1,-1 0-15,-12 12 16,0 0-16,1-12 16,11 0-1,0 0-15,12 0 16,11-11-1,1-1-15,0-11 16,11 0 0,12 0-16,1-11 15,-1-1-15,12 12 16,0 0 0,0 0-16,0 0 15,12-12 1,-1 12-16,1 0 15,0 0-15,-12 0 16,12 12 0,-12 0-16,-12 22 15,-12 12 1,-23 12-16,-35 0 16,-24 0-1,106-58-15</inkml:trace>
          <inkml:trace contextRef="#ctx0" brushRef="#br0" timeOffset="-8024.963">-22628 212 0,'0'0'16,"0"0"-1,0 0-15</inkml:trace>
          <inkml:trace contextRef="#ctx0" brushRef="#br0" timeOffset="-6939.6275">-23311-667 0,'0'0'15,"0"0"-15,0 12 16,0 11 0,0 12-16,-12 11 15,-12 12 1,1 11-16,-1 12 15,1 23-15,-13-11 16,-11-13 0,-12-10-16,12-12 15,-12-12 1,-11 0-16,-13-11 16,1-24-16,-1-11 15,24-11 1,24-12-16,23-12 15,24-11 1,35-47-16,36 1 16,11 22-1,12 36-15,-106 34 16</inkml:trace>
          <inkml:trace contextRef="#ctx0" brushRef="#br0" timeOffset="-4454.2002">-24218-1094 0,'0'0'0,"-12"11"16,-12 24-16,-23 11 15,-59 35 1,-47 12-16,35-12 16,12-35-1,-12-12-15,-11-10 16,46-24-16,25 0 15,22-12 1,1-11-16,23-12 16,24-11-1,35-12-15,12 12 16,12 0-16,-1 11 16,1 24-1,-24 11-15,0 23 16,-12 11-1,-35 47-15,-23 12 16,-12-1 0,-24 1-16,59-93 15</inkml:trace>
          <inkml:trace contextRef="#ctx0" brushRef="#br0" timeOffset="-5325.1102">-25114 154 0,'0'0'16,"0"0"-1,-11 12-15,-25 11 16,-23 23-16,0 0 15,1 0 1,-1 1-16,0-1 16,12-12-1,47-34-15</inkml:trace>
          <inkml:trace contextRef="#ctx0" brushRef="#br0" timeOffset="-4919.9694">-25220-262 0,'0'0'16,"0"11"0,0 24-16,-11 11 15,-1 1 1,-12-1-16,1-11 15,-1-24-15,12 1 16,-11-1 0,11-11-16,0 0 15,-11 0 1,-1 0-16,1 0 16,-13 0-1,1 12-15,-12 11 16,0 0-1,-12 12-15,0 11 16,12 0-16,-12 12 16,0 0-1,12-12-15,0 12 16,11-12 0,36-46-16</inkml:trace>
          <inkml:trace contextRef="#ctx0" brushRef="#br0" timeOffset="-3658.1924">-25361-551 0,'0'0'16,"0"0"-16,-24 12 15,-23 22-15,-35 1 16,-12 0 0,11-1-16,13 1 15,22 0 1,13-1-16,12 12 15,-1 24 1,12-12-16,12-1 16,-12 1-1,1 0-15,-1-12 16,0 0-16,-12 1 16,-11-13-1,0-11-15,-36 1 16,0-24-1,13-12-15,10-11 16,13-12-16,23-46 16,36-23-1,35-23-15,11 23 16,1 23 0,0 23-16,-71 58 15</inkml:trace>
          <inkml:trace contextRef="#ctx0" brushRef="#br0" timeOffset="-4172.1807">-26280 1263 0,'0'0'15,"24"0"1,23-11-16,59-24 16,82-23-1,-23-11-15,-23 0 16,-72 23-16,-70 46 16</inkml:trace>
          <inkml:trace contextRef="#ctx0" brushRef="#br0" timeOffset="-3255.4879">-26362-690 0,'0'0'0,"0"0"15,0 0 1,0 12-16,0 23 16,-12 22-1,-12 36-15,-11 22 16,0 12 0,-1-34-16,13-24 15,-1 1-15,1-13 16,23-57-1</inkml:trace>
          <inkml:trace contextRef="#ctx0" brushRef="#br0" timeOffset="-2454.7813">-26621-331 0,'0'0'0,"0"0"15,0 0 1,0 0-16,0 0 16,0 11-1,-12 12-15,0 23 16,-12 12-16,-11 0 15,-24 0 1,-23 0-16,11-12 16,12-11-1,0-12-15,12-12 16,0 1 0,24-12-16,-1 0 15,12-12-15,0 1 16,12 11-1,0 0-15,0 0 16,0 0 0,-11 11-16,-13 1 15,-11 11 1,-12 0-16,-1-11 16,-10-12-16,10 0 15,1 0 1,12 0-16,11-12 15,13 0 1,-1-11-16,12 0 16,0 0-16,12-12 15,11 12 1,13 0-16,-13 12 16,1 11-1,-13 11-15,-11 1 16,0-1-16,-11 12 15,-13 1 1,-11-1-16,-1 0 16,1 0-1,0-12-15,-12 1 16,11-12 0,13 0-16,-1-12 15,12-22-15,12-47 16,24-12-1,11-11-15,36-11 16,35-1 0,0 24-16,-106 92 15</inkml:trace>
          <inkml:trace contextRef="#ctx0" brushRef="#br0" timeOffset="-2237.0894">-27093-690 0,'0'0'0,"24"-11"16,35-12-16,47-12 15,-106 35 1</inkml:trace>
          <inkml:trace contextRef="#ctx0" brushRef="#br0" timeOffset="-2012.6615">-27352-297 0,'0'0'0,"0"0"15,12 12 1,-12-12-16</inkml:trace>
        </inkml:traceGroup>
        <inkml:traceGroup>
          <inkml:annotationXML>
            <emma:emma xmlns:emma="http://www.w3.org/2003/04/emma" version="1.0">
              <emma:interpretation id="{891AF204-B93E-4BA0-8FC5-99EE5526FF4D}" emma:medium="tactile" emma:mode="ink">
                <msink:context xmlns:msink="http://schemas.microsoft.com/ink/2010/main" type="inkWord" rotatedBoundingBox="10714,323 11972,331 11964,1452 10707,14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9974.8154">-20614-574 0,'0'0'0,"0"0"0,12 11 15,0 1 1,11 0-16,1 11 16,-1 0-1,-11 23-15,0 0 16,0 35 0,-24 23-16,-23-11 15,-24-12-15,-12 11 16,-23 0-1,0 1-15,-24 11 16,118-104 0</inkml:trace>
          <inkml:trace contextRef="#ctx0" brushRef="#br0" timeOffset="-9551.1277">-21026-782 0,'0'0'0,"0"11"15,0 24-15,0 23 16,0 11-1,0 12-15,0 12 16,-12 22 0,0-22-16,1-12 15,-1-24-15,0-10 16,12-47 0</inkml:trace>
          <inkml:trace contextRef="#ctx0" brushRef="#br0" timeOffset="-9294.7649">-21273-89 0,'0'0'15,"0"0"-15,0 0 16,-12 23-16,-12 12 15,-11 0 1,-12-1-16,0 1 16,-24 0-1,-11-1-15,-1 1 16,12 11 0,71-46-16</inkml:trace>
          <inkml:trace contextRef="#ctx0" brushRef="#br0" timeOffset="-9087.0617">-21509-366 0,'0'0'0,"0"0"16,12 11 0,-12-11-16</inkml:trace>
        </inkml:traceGroup>
        <inkml:traceGroup>
          <inkml:annotationXML>
            <emma:emma xmlns:emma="http://www.w3.org/2003/04/emma" version="1.0">
              <emma:interpretation id="{B2AACB99-C7C0-4DDD-A945-5A79685AC41D}" emma:medium="tactile" emma:mode="ink">
                <msink:context xmlns:msink="http://schemas.microsoft.com/ink/2010/main" type="inkWord" rotatedBoundingBox="12349,283 15920,308 15910,1726 12340,17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4673.8429">-17681-655 0,'0'0'15,"24"-12"-15,47 1 16,23-1 0,35-11-16,-34-11 15,-25 22 1,-23 0-16,-47 12 16</inkml:trace>
          <inkml:trace contextRef="#ctx0" brushRef="#br0" timeOffset="-15690.0473">-17363 38 0,'0'0'16,"0"0"-16,0 0 16,-11 12-1,-1 0-15,-12 11 16,-11 0-16,0 0 15,-12 0 1,-12 0-16,0 0 16,12-11-1,0-1-15,47-11 16</inkml:trace>
          <inkml:trace contextRef="#ctx0" brushRef="#br0" timeOffset="-14969.5179">-17775-227 0,'0'0'15,"0"0"1,0 0-16,0 0 15,0-12-15,0 0 16,12-11 0,0 0-16,0 0 15,11-12 1,1 12-16,11 0 16,-11 12-1,-1-1-15,1 12 16,-13 0-16,-11 0 15,0 0 1,0 12-16,0-1 16,-11 24-1,-25 23-15,-11 23 16,-12-12-16,0 0 16,24-22-1,11-13-15,13-11 16,11-11-1,0-1-15,11 1 16,1 0 0,-12-12-16,0 0 15,0 0-15,0 0 16,0-12 0,0 0-16,-12 1 15,-23-1 1,-12 1-16,0 11 15,0 11 1,0 1-16,0-1 16,-1 13-16,13-1 15,12 0 1,-1 11-16,0 1 16,13 23-1,11 23-15,11-12 16,1 0-16,0-11 15,0-12 1,-12 1-16,0-47 16</inkml:trace>
          <inkml:trace contextRef="#ctx0" brushRef="#br0" timeOffset="-19164.1311">-17021-251 0,'0'0'0,"0"0"16,0 0-1,0 0-15,0 0 16,12-11 0,0-1-16,11-11 15,13 0 1,22 0-16,1 11 16,0 1-16,-12 11 15,-11 0 1,-13 11-16,-11 1 15,0 0 1,0 11-16,-12 0 16,0-12-16,0 1 15,0 11 1,-12-11-16,0-1 16,12 1-1,0-12-15,0 11 16,0-11-16,0 0 15,0 12 1,12-1-16,0 1 16,11 11-1,1 0-15,-13 0 16,1 0 0,0 1-16,-12-1 15,0 0-15,-12 0 16,0 0-1,-11 0-15,-24 0 16,0 0 0,0-11-16,-1-1 15,13-11 1,0 0-16,11 0 16,24 0-16</inkml:trace>
          <inkml:trace contextRef="#ctx0" brushRef="#br0" timeOffset="-16486.0774">-17033-204 0,'0'0'0,"0"0"16,0 0-16,0 0 15,0 0 1,0 0-16,0 0 16,0 0-1,0 0-15,0 0 16,0 0-1,0 0-15,0 0 16,12-12-16,0 1 16,11-1-1,1 0-15,11 1 16,12-1 0,1 1-16,-1-1 15,-12 12 1,-11 0-16,-1 0 15,-11 0-15,0 0 16,-1 0 0,1 12-16,0-1 15,0 1 1,0-12-16,-12 0 16,0 0-16,0 23 15,0-11 1,-12 11-16,0 0 15,-12 0 1,1 0-16,-1-11 16,1-1-1,-1 1-15,1-1 16,-1 1-16,1-1 16,-1 1-1,0 0-15,13-12 16,11 0-1,0 0-15,0 0 16,0 0-16,0 0 16,0 0-1,0 0-15,11 0 16,13 0 0,11 0-16,-11 11 15,-1-11 1,1 12-16,11-1 15,-11 1-15,-1-1 16,-11-11 0,0 0-16,0 0 15,-12 0 1,0 0-16,0 0 16,0 0-1,0 12-15,0-12 16,-12 11-16,0 1 15,0 0 1,-11-1-16,-12 12 16,-1-11-1,1-1-15,11 1 16,1-1-16,-13 1 16,13-12-1,-1 0-15,1 0 16,-1 0-1,1 12-15,23-12 16</inkml:trace>
          <inkml:trace contextRef="#ctx0" brushRef="#br0" timeOffset="-18197.867">-16632-112 0,'0'0'16,"0"0"-16,0 0 16,0 0-1,0 0-15,0 0 16,0 0 0,0 0-16,0 0 15,0 0 1,0 0-16,0 0 15,0 0-15,0 0 16,0 0 0,0 0-16,0 0 15,0 0 1,0 0-16,0 0 16,0 0-16,-12 0 15,0 0 1,-11 12-16,-1-1 15,1 1 1,-1-1-16,0-11 16,1 12-1,23-12-15</inkml:trace>
          <inkml:trace contextRef="#ctx0" brushRef="#br0" timeOffset="-14347.932">-18246-690 0,'0'0'16,"0"0"0,0 0-16,12 12 15,0-1-15,-1 13 16,1 10 0,0 12-16,-12 12 15,-12 46 1,0 35-16,1-70 15,11-11-15,0-12 16,0-46 0</inkml:trace>
          <inkml:trace contextRef="#ctx0" brushRef="#br0" timeOffset="-13785.976">-18635-366 0,'0'0'15,"0"0"-15,-12 23 16,1 12-16,-1-1 16,12 1-1,0-12-15,0 0 16,12-11-1,-1-1-15,1-11 16,0 0-16,12 0 16,-13 0-1,1 0-15,0 0 16,-12 0 0,0 0-16,0 0 15,-12 12-15,-11 11 16,-1 12-1,-11-1-15,-12 1 16,-12-12 0,-12 0-16,-11-11 15,11-1 1,0-11-16,12 0 16,12-11-16,-12-1 15,12 1 1,0-24-16,12 12 15,11 0 1,12 0-16,1 0 16,11-12-1,23 0-15,1-11 16,23-12-16,23 12 16,-70 46-1</inkml:trace>
          <inkml:trace contextRef="#ctx0" brushRef="#br0" timeOffset="-13448.5297">-18800-482 0,'0'0'0,"0"0"15,12-23-15,12-11 16,-1-13-1,1-10-15,-12 10 16,-12 1 0,0 11-16,-12 12 15,0 12 1,-12-1-16,-11 12 16,0 12-16,-1-1 15,13 12 1,11 12-16,0 0 15,24 11 1,0-11-16,23 11 16,-11-11-16,-24-35 15</inkml:trace>
          <inkml:trace contextRef="#ctx0" brushRef="#br0" timeOffset="-13145.8545">-19601-146 0,'0'0'0,"0"0"15,-11 34-15,-13 12 16,0-11 0,24-35-16,-235 220 15,235-220 1,-12 0-16,-12 0 16,-11 11-16,0 1 15,35-12 1</inkml:trace>
          <inkml:trace contextRef="#ctx0" brushRef="#br0" timeOffset="-12846.7525">-20107-262 0,'0'0'16,"0"0"0</inkml:trace>
        </inkml:traceGroup>
        <inkml:traceGroup>
          <inkml:annotationXML>
            <emma:emma xmlns:emma="http://www.w3.org/2003/04/emma" version="1.0">
              <emma:interpretation id="{8653F83B-D26F-449E-99ED-470298CA3C89}" emma:medium="tactile" emma:mode="ink">
                <msink:context xmlns:msink="http://schemas.microsoft.com/ink/2010/main" type="inkWord" rotatedBoundingBox="16523,207 19150,225 19139,1837 16512,181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6721.836">-13888 15 0,'0'0'0,"0"-11"15,24-24 1,23-23-16,24-11 16,0 0-1,-13 22-15,13 1 16,-12 23-16,-12 11 15,-23 12 1,-13 0-16,1 12 16,-12 0-1,-23 57-15,-13 12 16,-11 11-16,-12-22 16,-23 11-1,-24 11-15,-24 12 16,36-35-1,12-11-15,82-58 16</inkml:trace>
          <inkml:trace contextRef="#ctx0" brushRef="#br0" timeOffset="-26545.9107">-13770 709 0,'0'0'0,"0"0"16,0 0-16,0 0 16</inkml:trace>
          <inkml:trace contextRef="#ctx0" brushRef="#br0" timeOffset="-26252.5438">-14111-54 0,'0'0'0,"0"0"16,11 12 0,1 22-16,0 1 15,0 0-15,-12-1 16,-12 1 0,-12 11-16,-11 0 15,-24 1 1,-23-1-16,82-46 15</inkml:trace>
          <inkml:trace contextRef="#ctx0" brushRef="#br0" timeOffset="-25705.8311">-14088-782 0,'0'0'16,"0"0"-1,0 23-15,0 12 16,0 11-16,0 0 16,0 0-1,-12 1-15,1-1 16,-1 12 0,-23 22-16,-24 1 15,-36 12 1,-22-24-16,22-23 15,-22-11-15,-37-12 16,1-23 0,35-11-16,36-12 15,0-24 1,23 1-16,23 0 16,13-12-16,23 12 15,12 0 1,23-24-16,24 12 15,11 12 1,1 12-16,-24 22 16,-47 12-1</inkml:trace>
          <inkml:trace contextRef="#ctx0" brushRef="#br0" timeOffset="-25578.0428">-14842-482 0,'0'0'0,"0"0"16,0 0-1</inkml:trace>
          <inkml:trace contextRef="#ctx0" brushRef="#br0" timeOffset="-27110.2529">-13569 200 0,'0'0'0,"11"0"15,36-11-15,36-1 16,-12 1-1,-24-1-15,-47 12 16</inkml:trace>
          <inkml:trace contextRef="#ctx0" brushRef="#br0" timeOffset="-22620.8751">-15501-851 0,'0'0'16,"23"-12"-1,13 0-15,46 1 16,59-1-1,-141 12-15</inkml:trace>
          <inkml:trace contextRef="#ctx0" brushRef="#br0" timeOffset="-20259.9512">-15501 270 0,'0'0'0,"0"0"16,0 0-1,0 0-15,0 0 16,0 0-1,0 0-15,0 0 16,0 0-16,0 0 16,0 0-1,0 0-15,0 0 16,0 0 0,0 0-16,0 0 15,0 0 1,0 0-16,0 0 15,-24 0-15,-11 0 16,-1 0 0,1 0-16,0 0 15,-1 0 1,-11 0-16,0 0 16,0-12-1,0 0-15,0 12 16,47 0-16</inkml:trace>
          <inkml:trace contextRef="#ctx0" brushRef="#br0" timeOffset="-21636.7323">-15560 200 0,'0'0'0,"0"0"16,0 0-1,0 0-15,0 0 16,-12 0-16,12 0 15,0 0 1,0 0-16,0 0 16,0 0-1,0 0-15,0 0 16,0 0-16,0 0 16,0 0-1,0 0-15,0 0 16,0 0-1,0 0-15,-12 0 16,-11 0 0,-1 12-16,1-12 15,-1 0-15,0 0 16,-11-12 0,0 1-16,-1 11 15,13 0 1,23 0-16</inkml:trace>
          <inkml:trace contextRef="#ctx0" brushRef="#br0" timeOffset="-22837.8677">-15867 166 0,'0'0'0,"0"0"15,0 0-15,0 11 16,-11 1-1,-1-1-15,0 1 16,12-12-16,0 0 16,0 0-1,0 0-15,0 0 16,0-12 0,0-22-16,0-36 15,12 1 1,11-12-16,1 12 15,0 11-15,-1 12 16,1 11 0,-24 35-16</inkml:trace>
        </inkml:traceGroup>
        <inkml:traceGroup>
          <inkml:annotationXML>
            <emma:emma xmlns:emma="http://www.w3.org/2003/04/emma" version="1.0">
              <emma:interpretation id="{8ECE12C1-6706-40B8-A1F4-4485FD778F9F}" emma:medium="tactile" emma:mode="ink">
                <msink:context xmlns:msink="http://schemas.microsoft.com/ink/2010/main" type="inkWord" rotatedBoundingBox="19588,-12 23686,15 23672,2089 19574,206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8125.8093">-10825-1109 0,'0'0'0,"0"23"16,-23 23-1,-48 47-15,-35 22 16,0-11-16,23-23 16,1-23-1,-24-12-15,0-23 16,0-11 0,35-12-16,12-12 15,24 1 1,11-12-16,1-24 15,23-10-15,12 10 16,47-10 0,11 10-16,-11 24 15,-12 23 1,-11 12-16,-13 23 16,-11 45-1,-36-10-15,-34 11 16,-25 11-16,83-92 15</inkml:trace>
          <inkml:trace contextRef="#ctx0" brushRef="#br0" timeOffset="-34922.9128">-8775 104 0,'0'0'15,"0"0"1,-12 24-16,-11-1 15,-25 23 1,-10 0-16,10-11 16,1-1-16,12-10 15,0-13 1,-1 1-16,36-12 16</inkml:trace>
          <inkml:trace contextRef="#ctx0" brushRef="#br0" timeOffset="-34398.0948">-9129-231 0,'0'0'15,"-11"12"1,-13-1-16,-11 1 16,-1 11-1,13-11-15,-1-1 16,13 1-16,11-1 16,0 12-1,0 1-15,11 10 16,1 1-16,-12 0 15,-12-1 1,-11 12-16,-13 1 16,-22-1-1,-1 0-15,-12 0 16,12-11 0,-12 0-16,-23 11 15,94-46-15</inkml:trace>
          <inkml:trace contextRef="#ctx0" brushRef="#br0" timeOffset="-34232.0526">-10012 971 0,'24'0'15,"58"-11"1,95-1-16,35 1 15,-71-1 1,-141 12-16</inkml:trace>
          <inkml:trace contextRef="#ctx0" brushRef="#br0" timeOffset="-33874.8531">-9741-185 0,'0'0'16,"0"0"-1,0 0-15,0 0 16,-12 0 0,-11 12-16,-25 0 15,-10-1-15,10 1 16,1 11 0,0 12-16,24-1 15,11 1 1,12 23-16,0-58 15</inkml:trace>
          <inkml:trace contextRef="#ctx0" brushRef="#br0" timeOffset="-33718.6068">-10118 613 0,'0'0'0,"0"0"15,0 0 1,0 11-16,0-11 16</inkml:trace>
          <inkml:trace contextRef="#ctx0" brushRef="#br0" timeOffset="-33336.4768">-10236-69 0,'0'0'0,"0"0"16,0 0-16,0 35 16,-12 11-1,-11 12-15,-24 23 16,-24-12-16,12-11 15,12-24 1,0 1-16,12-12 16,35-23-1</inkml:trace>
          <inkml:trace contextRef="#ctx0" brushRef="#br0" timeOffset="-32210.8342">-10872-92 0,'24'-23'0,"82"-70"15,47-57 1,-24-23-16,-58 34 15,-36 35-15,-23 12 16,-12-1 0,-12 47-16,-11 11 15,-24 24 1,-36 22-16,1 24 16,23 0-16,12-1 15,11 24 1,25 23-16,46 23 15,59 0 1,36-12-16,58 1 16,-188-93-1</inkml:trace>
          <inkml:trace contextRef="#ctx0" brushRef="#br0" timeOffset="-32585.7523">-10413-323 0,'0'0'0,"0"0"16,0 11-1,0 12-15,-23 12 16,-1 0 0,-11-1-16,0-10 15,11-1-15,12-12 16,1-11 0,-1 0-16,0 0 15,-12-11 1,1-1-16,-1 1 15,13-1-15,-1 0 16,0 1 0,0 11-16,0 0 15,-23 23 1,-12 23-16,-24 24 16,-35 45-1,-23 35-15,-1 24 16,24-36-16,-35 1 15,11-23 1,36-24-16,11-11 16,83-81-1</inkml:trace>
          <inkml:trace contextRef="#ctx0" brushRef="#br0" timeOffset="-33019.837">-10801 405 0,'0'0'15,"0"0"-15,0 0 16,0 0-16,0 0 16,0-23-1,0 0-15,23-12 16,1-11 0,11 0-16,12-12 15,-23 35 1,-1 11-16,-11 12 15,-12 12-15,0 22 16,-12 13 0,-23 22-16,-12 0 15,0 1 1,12-24-16,-1-12 16,-11-10-16,12-13 15,35-11 1</inkml:trace>
          <inkml:trace contextRef="#ctx0" brushRef="#br0" timeOffset="-28687.6083">-11838-231 0,'0'0'0,"0"0"16,12 12-16,11-1 15,1 24-15,11 11 16,1 24 0,-25-13-16,-11 1 15,-11-12 1,-1 1-16,-12-1 16,-11-11-1,0-12-15,-12 0 16,-1-12-16,13-11 15,12-11 1,11-1-16,0 1 16,12-1-1,0-11-15,12 0 16,0 11-16,-1 12 16,13 0-1,-1 12-15,-11-1 16,0 1-1,-12 23-15,-12 11 16,-11 0 0,-48 35-16,-35 0 15,12-23-15,94-58 16</inkml:trace>
          <inkml:trace contextRef="#ctx0" brushRef="#br0" timeOffset="-27413.5802">-12015-343 0,'0'0'16,"0"12"-16,-11 34 16,-25 0-16,1 0 15,11-23 1,1 1-16,-1-13 15,1 1 1,-1-12-16,-11 11 16,0 12-16,-13 12 15,13 0 1,0-12-16,11 0 16,12 0-1,1-11-15,-1 11 16,12-12-1,0 12-15,0 12 16,0 0-16,0 11 16,0 0-1,0 12-15,-12-23 16,0-1 0,-11-11-16,-13-11 15,-23-12-15,-11-12 16,-1-11-1,12 0-15,24-12 16,11 1 0,13-12-16,22-35 15,36 11 1,24-11-16,-12 12 16,-59 69-16</inkml:trace>
        </inkml:traceGroup>
        <inkml:traceGroup>
          <inkml:annotationXML>
            <emma:emma xmlns:emma="http://www.w3.org/2003/04/emma" version="1.0">
              <emma:interpretation id="{62F3839D-D2AE-4971-92C2-8F938BEB1748}" emma:medium="tactile" emma:mode="ink">
                <msink:context xmlns:msink="http://schemas.microsoft.com/ink/2010/main" type="inkWord" rotatedBoundingBox="23756,194 27066,216 27056,1728 23746,170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5274.7224">-8587-219 0,'0'0'0,"0"11"16,12 36 0,0 45-16,-12-11 15,0-12 1,-12-11-16,0-12 16,1-11-16,-1 0 15,0-24 1,-12 1-16,1-12 15,11 0 1,0-12-16,1-11 16,22-23-1,25-12-15,23-11 16,23 11-16,12 0 16,-23 35-1,-71 23-15</inkml:trace>
          <inkml:trace contextRef="#ctx0" brushRef="#br0" timeOffset="-34754.7625">-8657-312 0,'0'0'0,"0"0"15,0 0-15,-12 23 16,12-23-1</inkml:trace>
          <inkml:trace contextRef="#ctx0" brushRef="#br0" timeOffset="-37438.1126">-5771 359 0,'0'0'16,"0"0"-16,0-12 15,11-11 1,1 0-16,0 0 16,0 11-1,0 1-15,-1-1 16,13 1-16,11-1 15,1 0 1,11 1-16,0 11 16,-12 0-1,1 0-15,-13 11 16,-11 1-16,0 0 16,-12 11-1,-12 0-15,-23 11 16,-1 1-1,-11-12-15,0-11 16,0-1 0,0-11-16,0-11 15,-1-12-15,1-12 16,12 0 0,0-11-16,11-35 15,1-11 1,11 11-16,12 12 15,0 22-15,12 13 16,-12 22 0,0 0-16,0 12 15,0 0 1,0 12-16,11 23 16,1 34-1,0 0-15,0 1 16,-12 22-16,-12 1 15,0-12 1,-23-1-16,-1-22 16,-22 0-1,-1-12-15,12-23 16,-12-11-16,-12-12 16,12-12-1,-12-22-15,24-13 16,12-10-1,35-1-15,12 0 16,23-11 0,0 11-16,1 23 15,-1 12-15,-35 23 16</inkml:trace>
          <inkml:trace contextRef="#ctx0" brushRef="#br0" timeOffset="-35652.2502">-6502-901 0,'0'0'15,"-35"23"1,-71 58-16,-47 46 15,-59 0-15,82-69 16,24-23 0,12-12-16,0-23 15,11 0 1,24-12-16,24 1 16,11-12-16,13-12 15,22 0 1,13-11-16,11 0 15,13 11 1,-1 12-16,0 23 16,-24 23-1,1 23-15,-24 1 16,-24 22-16,-23 0 16,-23 24-1,70-93-15</inkml:trace>
          <inkml:trace contextRef="#ctx0" brushRef="#br0" timeOffset="-36977.9173">-6914 70 0,'0'0'15,"0"0"-15,0 0 16,0 0-1,0 11-15,12 1 16,0 11 0,-1 0-16,-11 0 15,12 12-15,-12 0 16,-12 11 0,-11-12-16,-1 1 15,-23 11 1,0-11-16,0-12 15,0 0 1,47-23-16</inkml:trace>
          <inkml:trace contextRef="#ctx0" brushRef="#br0" timeOffset="-36240.8184">-7020-46 0,'0'0'15,"0"0"-15,0 0 16,0 0 0,0 12-16,0-1 15,-12 12-15,0 1 16,-11 10-1,-24 1-15,0-12 16,-12 12-16,0-12 16,0 0-1,-12 0-15,1-11 16,11-1 0,0 1-16,0-1 15,0 1 1,0-1-16,0 1 15,0-1-15,0 1 16,12-12 0,-12 0-16,1-12 15,10 1 1,13-1-16,12 1 16,11-1-1,0 1-15,12-1 16,0 1-16,12-1 15,11 0 1,1 1-16,-12 11 16,11 0-1,-11 11-15,0 1 16,0 0-16,-12-12 16,0 11-1,-24 1-15,-11 11 16,-12-12-1,-1 1-15,1-12 16,12-12-16,11 1 16,1-12-1,11 0-15,12-24 16,12-10 0,23-13-16,24-11 15,0 24 1,12-1-16,-24 35 15,-47 23-15</inkml:trace>
          <inkml:trace contextRef="#ctx0" brushRef="#br0" timeOffset="-36056.0186">-7998 12 0,'0'0'0,"0"0"16,36 0-1,58 0-15,24-23 16,-118 23-16</inkml:trace>
        </inkml:traceGroup>
        <inkml:traceGroup>
          <inkml:annotationXML>
            <emma:emma xmlns:emma="http://www.w3.org/2003/04/emma" version="1.0">
              <emma:interpretation id="{8A0BB707-6CF5-4773-B809-786C0AA19346}" emma:medium="tactile" emma:mode="ink">
                <msink:context xmlns:msink="http://schemas.microsoft.com/ink/2010/main" type="inkWord" rotatedBoundingBox="27520,551 30561,571 30552,1828 27511,180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0192.462">-3439-508 0,'0'0'0,"0"11"15,-12 13 1,-11-1-16,-1 0 16,12 0-1,-11-12-15,11 1 16,0 0 0,0-1-16,-11 1 15,-12 11-15,-13 11 16,-10 13-1,10-13-15,1-11 16,0-11 0,0 0-16,-12-12 15,-11 0-15,-25-12 16,1 0 0,-12 1-16,24 11 15,-1 0 1,-11 0-16,0-12 15,11 1-15,24-1 16,12 1 0,12-1-16,23 12 15,12 0 1</inkml:trace>
          <inkml:trace contextRef="#ctx0" brushRef="#br0" timeOffset="-39965.9605">-4864 682 0,'0'0'16,"12"12"-16,-12-12 16</inkml:trace>
          <inkml:trace contextRef="#ctx0" brushRef="#br0" timeOffset="-39730.4007">-4570-543 0,'0'0'0,"59"-11"16,82 11-16,1 0 15,70 11 1,71 12-16</inkml:trace>
          <inkml:trace contextRef="#ctx0" brushRef="#br0" timeOffset="-40744.2212">-2049 93 0,'0'0'0,"0"0"16,0 11-16,-12 1 16,12-12-1,0 0-15,12 12 16,12-1-16,-1-11 16,1 0-1,-1 0-15,-11 0 16,0-11-1,0-13-15,-1 13 16,1-12 0,-12 11-16,0 1 15,0 11-15,-12 0 16,-11 0 0,-12 0-16,-13 11 15,-10 12 1,-1 0-16,0 1 15,0-1-15,-12 11 16,-23-11 0,-12 1-16,23-13 15,13 1 1,23-12-16,0 0 16,11-12-1,13 1-15,-1-1 16,12-11-16,0-12 15,12-11 1,12 0-16,12 11 16,11 12-1,1 11-15,11 12 16,-24 12-16,1 11 16,-12-11-1,-12 11-15,0 0 16,-12-12-1,-12 13-15,1-13 16,11 1 0,-12-1-16,13-11 15,-13 0 1,0-11-16,1-12 16,-1-12-16,12-11 15,1-12 1,-1 0-16,12 0 15,0 0 1,12 12-16,-1 0 16,-11 0-16,0 23 15,0 11 1,0 12-16,0 0 16,0 0-1,0 0-15,0 12 16,-11 22-16,11 24 15,-12 23 1,0 0-16,0-23 16,1-12-1,-1-11-15,0-12 16,-12 0 0,1-12-16,-1 1 15,-11-12-15,0-12 16,-1-11-1,13-11-15,-1-1 16,12 0 0,1 1-16,11 11 15,0 11-15,0 12 16,0 0 0,0 0-16,0 23 15,-12 23 1,0 12-16,-11 11 15,-1-11 1,-11 0-16,-1-12 16,1-23-16,-12 0 15,0-11 1,0-12-16,11-12 16,13-11-1,11 0-15,0 0 16,12 0-1,12 11-15,0 1 16,-1 11-16,1 0 16,0 11-1,0 1-15,0 11 16,-12 0 0,-12 12-16,-35 11 15,-48 12-15,-22-12 16,22-11-1,95-35-15</inkml:trace>
        </inkml:traceGroup>
        <inkml:traceGroup>
          <inkml:annotationXML>
            <emma:emma xmlns:emma="http://www.w3.org/2003/04/emma" version="1.0">
              <emma:interpretation id="{6A96B398-93F6-48AD-A84E-07F6BF892D94}" emma:medium="tactile" emma:mode="ink">
                <msink:context xmlns:msink="http://schemas.microsoft.com/ink/2010/main" type="inkWord" rotatedBoundingBox="31023,415 33379,431 33371,1664 31014,164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4908.6712">-435-416 0,'0'0'0,"0"0"16,0 0 0,12 12-16,11-1 15,1 24 1,11 23-16,0 23 15,1 11 1,-13 1-16,-11-12 16,-24 0-16,-11 23 15,-24-12 1,-12-11-16,-12-12 16,0-23-1,1-22-15,-13-24 16,-11-24-16,0-22 15,35 0 1,12 0-16,35 0 16,24-12-1,35 0-15,35-23 16,13 35 0,46 23-16,-141 23 15</inkml:trace>
          <inkml:trace contextRef="#ctx0" brushRef="#br0" timeOffset="-44368.6902">-1260-138 0,'0'0'0,"0"11"15,0-11-15</inkml:trace>
          <inkml:trace contextRef="#ctx0" brushRef="#br0" timeOffset="-44149.6095">-1436 232 0,'0'0'0,"11"11"16,1 1-1,-12-12-15</inkml:trace>
          <inkml:trace contextRef="#ctx0" brushRef="#br0" timeOffset="-45440.3609">448-185 0,'0'0'15,"24"-11"-15,11-12 16,24-23-1,0-12-15,0-12 16,-24-10 0,-23 22-16,-12 12 15,-23 11 1,-1 0-16,-11 12 16,-1 12-16,13 11 15,-1 11 1,1 12-16,11 12 15,12 11 1,12 12-16,23 11 16,12 24-1,-12-24-15,-35-69 16</inkml:trace>
          <inkml:trace contextRef="#ctx0" brushRef="#br0" timeOffset="-45972.9586">554 93 0,'0'0'0,"0"0"16,0 0-1,0 0-15,0 0 16,24 11-1,0 1-15,23 0 16,0 11 0,0 0-16,-12 0 15,1 0-15,-1 0 16,-12 12 0,1-12-16,-12 0 15,0-11 1,-12-1-16,0-11 15,-12 0-15,-12 0 16,-11 0 0,-12-11-16,0-1 15,23 0 1,1 1-16,11-1 16,0 1-16,12 11 15,0-12 1,0 12-16,0 0 15,0 0 1,0 0-16,0 0 16,-12 12-1,-11 11-15,-13 0 16,1-11-16,11-1 16,1 1-1,-1-1-15,1 1 16,-13-1-1,-11 1-15,-12-1 16,-11 1-16,-1 0 16,12-12-1,12-12-15,12-11 16,11 0 0,1-12-16,11-11 15,12 0 1,23-24-16,24-11 15,12 12 1,-23 34-16,-36 35 16</inkml:trace>
        </inkml:traceGroup>
      </inkml:traceGroup>
    </inkml:traceGroup>
    <inkml:traceGroup>
      <inkml:annotationXML>
        <emma:emma xmlns:emma="http://www.w3.org/2003/04/emma" version="1.0">
          <emma:interpretation id="{CB51C482-8C4C-4945-927C-EFFFA6648F5B}" emma:medium="tactile" emma:mode="ink">
            <msink:context xmlns:msink="http://schemas.microsoft.com/ink/2010/main" type="paragraph" rotatedBoundingBox="1129,3208 16449,2497 16629,6367 1308,7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1C15E-BB5A-43EE-B99B-C06C4B379744}" emma:medium="tactile" emma:mode="ink">
              <msink:context xmlns:msink="http://schemas.microsoft.com/ink/2010/main" type="line" rotatedBoundingBox="1129,3208 16449,2497 16629,6367 1308,7079"/>
            </emma:interpretation>
          </emma:emma>
        </inkml:annotationXML>
        <inkml:traceGroup>
          <inkml:annotationXML>
            <emma:emma xmlns:emma="http://www.w3.org/2003/04/emma" version="1.0">
              <emma:interpretation id="{7F952A80-B6CC-49D0-936C-DAED25C3E286}" emma:medium="tactile" emma:mode="ink">
                <msink:context xmlns:msink="http://schemas.microsoft.com/ink/2010/main" type="inkWord" rotatedBoundingBox="1129,3208 1463,3192 1643,7063 1308,7079"/>
              </emma:interpretation>
            </emma:emma>
          </inkml:annotationXML>
          <inkml:trace contextRef="#ctx0" brushRef="#br0" timeOffset="6004.9912">-31015 2084 0,'0'0'0,"12"23"15,-1 46-15,1 36 16,-12 56 0,-23-22-16,-1-47 15,0-22 1,-11-12-16,0-12 16,-1-12-16,1-10 15,0-13 1,11-11-16,1 0 15,11 0-15,12 0 16,0 0 0,0 0-16,0 0 15,12 12 1,-1 22-16,13 36 16,11 57-1,1-12-15,-1 24 16,0 69-16,-23-58 15,12 12 1,-1 35-16,1-36 16,-1 47-1,-11 35-15,-24-23 16,-11 69-16,-1-104 16,1 0-1,11-35-15,0-35 16,0-34-1,12-81-15</inkml:trace>
        </inkml:traceGroup>
        <inkml:traceGroup>
          <inkml:annotationXML>
            <emma:emma xmlns:emma="http://www.w3.org/2003/04/emma" version="1.0">
              <emma:interpretation id="{624E6175-A41D-45BC-8AFF-97F4BB4DA3B2}" emma:medium="tactile" emma:mode="ink">
                <msink:context xmlns:msink="http://schemas.microsoft.com/ink/2010/main" type="inkWord" rotatedBoundingBox="2143,3216 4440,3109 4500,4396 2202,450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143.1303">-28836 2038 0,'0'0'15,"0"0"1,0 11-16,-24 12 16,1 12-16,-36 11 15,-35 24 1,0-1-16,-12 35 15,-1 35 1,37-35-16,23-23 16,23-35-1,12-11-15,12-1 16,12-11-16,23 0 16,24-11-1,59-12-15,-24-12 16,-23-11-1,-24 0-15,-11-11 16,-13-1-16,-11-11 16,-24 11-1,-23 12-15,-24 0 16,0 11 0,-12 12-16,12 12 15,0-1 1,-11 1-16,23-1 15,0 1-15,47-12 16</inkml:trace>
          <inkml:trace contextRef="#ctx0" brushRef="#br0" timeOffset="7600.3983">-29566 2754 0,'0'0'16,"0"0"-16,11 12 16,1-1-1,-12-11-15</inkml:trace>
          <inkml:trace contextRef="#ctx0" brushRef="#br0" timeOffset="8733.028">-29825 2939 0,'0'0'0,"0"0"15,0 0 1,0 0-16,0 0 16,11 12-1,1-1-15,-12-11 16</inkml:trace>
          <inkml:trace contextRef="#ctx0" brushRef="#br0" timeOffset="9845.5896">-27988 2720 0,'0'0'15,"0"0"-15,0 11 16,0 24 0,0 46-16,0 23 15,0 11 1,12-22-16,0-24 16,-1-11-16,-11-58 15</inkml:trace>
          <inkml:trace contextRef="#ctx0" brushRef="#br0" timeOffset="9658.1828">-28400 2731 0,'0'0'0,"-12"0"15,-11 0 1,-13 0-16,1-11 15,0-1 1,11-11-16,0-12 16,13 1-1,11-13-15,11 13 16,13-1-16,0 0 16,-1 12-1,1 12-15,-13 11 16,1 0-1,0 11-15,0 24 16,-12 57-16,-12 1 16,-23-1-1,-12 1-15,11-1 16,13-22 0,-1-36-16,12 1 15,0-23 1,12-12-16,0 0 15,12-12-15,24-23 16,23-34 0,11-47-16,1-22 15,-12 11 1,0 34-16,0 1 16,-24 45-16,-12 13 15,-11 22 1,-12 12-16,0 0 15,-12 12 1,-11 22-16,-24 36 16,0 22-1,11-22-15,13-1 16,11-11-16,12-12 16,0-11-1,12 11-15,0-12 16,-1-10-1,1-1-15,12-12 16,-13 1-16,-11-12 16</inkml:trace>
          <inkml:trace contextRef="#ctx0" brushRef="#br0" timeOffset="7126.9546">-29920 2812 0,'0'0'16,"-11"0"0,-13 12-16,-11-1 15,-13-11-15,-22 0 16,11-23-1,12-12-15,11-11 16,13 0 0,11 0-16,12 0 15,12 11-15,11 0 16,13 12 0,-1 0-16,0 11 15,-11 12 1,11 0-16,12 12 15,12 11 1,-11 0-16,-1 0 16,-24 0-16,-11 1 15,-12-1 1,-12 11-16,-11 1 16,-1 0-1,-11-1-15,-1-11 16,1-11-16,35-12 15</inkml:trace>
        </inkml:traceGroup>
        <inkml:traceGroup>
          <inkml:annotationXML>
            <emma:emma xmlns:emma="http://www.w3.org/2003/04/emma" version="1.0">
              <emma:interpretation id="{F7D24ED7-EF6E-489B-99C0-8C93DAB0C010}" emma:medium="tactile" emma:mode="ink">
                <msink:context xmlns:msink="http://schemas.microsoft.com/ink/2010/main" type="inkWord" rotatedBoundingBox="5267,3479 9050,3303 9095,4269 5312,444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339.9643">-27128 2858 0,'0'0'0,"0"0"15,0 0 1,0 0-16,0 0 16,-12 0-16,1 0 15,-1 0 1,12 0-16,0 0 16,0 0-1,0 0-15,0 0 16,0 0-1,35 0-15,24 0 16,23 0-16,1 0 16,-12 0-1,-24 0-15,0-11 16,-12-1 0,-11 12-16,-24 0 15</inkml:trace>
          <inkml:trace contextRef="#ctx0" brushRef="#br0" timeOffset="11587.1026">-27116 2708 0,'0'0'0,"0"0"15,0 0 1,0 0-16,0 0 15,12 23 1,11 12-16,1 0 16,11 11-16,0 12 15,-11-1 1,0 1-16,-1 0 16,-23-58-1</inkml:trace>
          <inkml:trace contextRef="#ctx0" brushRef="#br0" timeOffset="12229.4233">-26162 2419 0,'0'0'0,"0"0"15,0 0-15,12-11 16,0-1 0,11-11-16,12 0 15,1 0 1,-1 11-16,-11 12 15,-13 12-15,1-1 16,-12 1 0,0 11-16,-12 12 15,-11-1 1,-1-11-16,1 1 16,-1-1-1,12-12-15,1 1 16,11-12-16,0 0 15,0 0 1,0 0-16,11 11 16,25 1-1,11 11-15,0 12 16,-12-12 0,1 11-16,-24-10 15,-12-1-15,-12 11 16,0 1-1,-23 0-15,-13-1 16,-10 1 0,-25 0-16,12-12 15,13-12 1,10-11-16,25 0 16,11 0-16,12 0 15,0 0 1</inkml:trace>
          <inkml:trace contextRef="#ctx0" brushRef="#br0" timeOffset="12418.0164">-25597 2928 0,'0'0'16,"0"0"-16,0 0 15,0 0 1,0 0-16,12 11 16,-12-11-1</inkml:trace>
          <inkml:trace contextRef="#ctx0" brushRef="#br0" timeOffset="13137.0595">-25267 2766 0,'0'0'16,"0"0"-16,24-12 15,11 1-15,12-12 16,0-12 0,1 0-16,-1-11 15,0-12 1,-12 12-16,-11 11 16,-13 1-1,-11-1-15,-11 12 16,-1 0-16,-23 11 15,-24 1 1,0 11-16,0 0 16,12 11-1,11 1-15,13-1 16,11 1 0,12 0-16,0 11 15,12 11-15,11 13 16,25 10-1,-1 1-15,0 0 16,0 0 0,-12-12-16,-11-11 15,-1-1-15,1 1 16,-12-12 0,-1 0-16,-11 0 15,-11 0 1,-1-11-16,-12-1 15,-23 1 1,0-12-16,0 0 16,0-12-16,12-11 15,11 0 1,12 0-16,12 0 16,12 0-1,12-12-15,-1 1 16,12-1-1,1 12-15,-36 23 16</inkml:trace>
          <inkml:trace contextRef="#ctx0" brushRef="#br0" timeOffset="14310.8962">-23806 2870 0,'0'0'16,"0"0"0,0 0-16,0 0 15,0 0-15,12-12 16,11-11 0,1 0-16,11 12 15,1-1 1,-1 12-16,0 12 15,-11-1 1,-12 12-16,-12 0 16,-12 12-16,0 0 15,-12-1 1,1 1-16,11 0 16,0-12-1,1 0-15,11-11 16,0-1-16,23 1 15,12-1 1,24 1-16,12-1 16,0 1-1,-12-12-15,-59 0 16</inkml:trace>
          <inkml:trace contextRef="#ctx0" brushRef="#br0" timeOffset="15494.5026">-24371 2754 0,'0'0'16,"0"0"-16,-24 0 15,0 0 1,1 0-16,-12 0 16,11-11-16,0-1 15,13 1 1,-1-12-16,12-12 15,12-11 1,11-1-16,13 13 16,-13-1-1,12 12-15,-11 11 16,0 12-16,-13 12 16,1 11-1,-12 35-15,-12 23 16,1 0-1,-13-12-15,0-11 16,1-12-16,11-11 16,0-12-1,1-12-15,11-11 16,0 0 0,0 0-16,11-11 15,13-24 1,23-57-16,12-24 15,23 1-15,-11 22 16,0 1 0,-24 34-16,-12 12 15,-11 23 1,-13 11-16,-11 12 16,0 0-16,-11 12 15,-13 11 1,-11 11-16,11 13 15,-11 33 1,11-10-16,13-12 16,-1-12-1,12 0-15,12 0 16,23 0-16,0 1 16,12-13-1,0 1-15,1-12 16,-48-23-1</inkml:trace>
        </inkml:traceGroup>
        <inkml:traceGroup>
          <inkml:annotationXML>
            <emma:emma xmlns:emma="http://www.w3.org/2003/04/emma" version="1.0">
              <emma:interpretation id="{64405E63-7DE3-449D-AAD1-07C2F42D228E}" emma:medium="tactile" emma:mode="ink">
                <msink:context xmlns:msink="http://schemas.microsoft.com/ink/2010/main" type="inkWord" rotatedBoundingBox="9707,3173 12731,3032 12789,4300 9766,44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914.2134">-21957 2269 0,'0'0'15,"12"-12"-15,23-11 16,48-11 0,-1-1-16,-11-11 15,0-1 1,-1 13-16,-22 11 15,-13 11-15,-12 12 16,1 12 0,-12 22-16,-12 36 15,-12 11 1,0 11-16,0 24 16,1 11-1,-1-35-15,0-22 16,12-1-16,0-23 15,0-11 1,0-12-16,0 0 16,0-23-1</inkml:trace>
          <inkml:trace contextRef="#ctx0" brushRef="#br0" timeOffset="18133.2386">-21650 2512 0,'0'0'0,"0"0"15,0 0-15,0 0 16,23-12 0,13 1-16,22-1 15,37-11 1,11 0-16,-12 11 15,-94 12-15</inkml:trace>
          <inkml:trace contextRef="#ctx0" brushRef="#br0" timeOffset="18832.2185">-20861 2454 0,'0'0'0,"0"0"16,0 0-16,0 0 16,0 0-1,0 0-15,0 0 16,-12-12-1,12 1-15,0-12 16,0-12-16,12 0 16,11 1-1,1 11-15,11-1 16,1 24 0,-13 12-16,1 0 15,-1 34 1,-11 46-16,-24 47 15,-11-24-15,-13-11 16,13-23 0,-1-11-16,13-24 15,-1-23 1,0-11-16,12-12 16,0 0-1,0 0-15,12-24 16,11-56-16,24-48 15,12 1 1,-12 23-16,1 12 16,-13 11-1,-12 35-15,-11 11 16,0 24-16,-12 11 16,0 0-1,0 11-15,0 24 16,-12 23-1,0 22-15,24 1 16,0-11 0,12-13-16,-1-10 15,13-13-15,11 1 16,12-12 0,-59-23-16</inkml:trace>
          <inkml:trace contextRef="#ctx0" brushRef="#br0" timeOffset="17510.8253">-22522 2535 0,'0'0'15,"0"0"1,0 0-16,0 0 15,0 0-15,0 0 16,0 11 0,0 12-16,12 24 15,0 10 1,-1-10-16,1 10 16,0-10-1,-12-1-15,0 0 16,0 0-16,12 1 15,-12-47 1</inkml:trace>
          <inkml:trace contextRef="#ctx0" brushRef="#br0" timeOffset="17234.0225">-22687 2812 0,'0'0'0,"0"0"15,0 0 1,-12 0-16,0 0 16,12 0-1,0 0-15,0 0 16,0 0-16,0 0 15,0 0 1,24 0-16,47-11 16,23-1-1,12 0-15,-35 1 16,-12 11 0,-12 0-16,0 0 15,0 0-15,-47 0 16</inkml:trace>
          <inkml:trace contextRef="#ctx0" brushRef="#br0" timeOffset="19414.8774">-20095 2754 0,'0'0'16,"0"0"-16,0 0 15,0 0 1,11-11-16,13-12 15,11-12 1,1 12-16,-1 0 16,0 0-1,1 11-15,-1 12 16,-12 12-16,-11-1 16,-12 12-1,0 0-15,0 1 16,0-1-1,-12-12-15,1 1 16,11-1-16,0 1 16,0-12-1,0 0-15,0 11 16,0 1 0,0 0-16,11-1 15,1 12 1,12 0-16,-1 12 15,13 0-15,-13-12 16,1 11 0,-12 1-16,-24 11 15,-12-11 1,-23 11-16,-12-23 16,-23 1-1,-1-13-15,13-22 16,11-1-16,23 0 15,13-11 1,11 12-16,24-1 16,-12 12-1</inkml:trace>
        </inkml:traceGroup>
        <inkml:traceGroup>
          <inkml:annotationXML>
            <emma:emma xmlns:emma="http://www.w3.org/2003/04/emma" version="1.0">
              <emma:interpretation id="{1C540CA7-A2E5-4011-B09E-0496124BCAA6}" emma:medium="tactile" emma:mode="ink">
                <msink:context xmlns:msink="http://schemas.microsoft.com/ink/2010/main" type="inkWord" rotatedBoundingBox="13216,2944 16463,2794 16511,3840 13265,399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1947.3777">-16738 2327 0,'0'0'15,"23"0"-15,24 0 16,24-12 0,82 1-16,24 11 15,-36 0-15,24 0 16,-165 0 0</inkml:trace>
          <inkml:trace contextRef="#ctx0" brushRef="#br0" timeOffset="21751.7692">-16938 2026 0,'0'0'16,"11"-11"-16,13-12 16,47-12-1,11 0-15,-82 35 16,353-150 0,-353 150-16,12 0 15,24 0 1,-1 0-16,-12 12 15,-11 11 1,0 23-16,-24 58 16,-23 23-16,0 0 15,-1 0 1,13 12-16,11-47 16,0-22-1,0-24-15,12-11 16,0-12-16,0-23 15</inkml:trace>
          <inkml:trace contextRef="#ctx0" brushRef="#br0" timeOffset="21369.3464">-17245 2477 0,'0'0'16,"0"0"-16,0 12 16,12-1-1,-12 1-15,0-12 16,0 0-16</inkml:trace>
          <inkml:trace contextRef="#ctx0" brushRef="#br0" timeOffset="21159.7465">-17445 1760 0,'0'0'15,"0"0"-15,0 0 16,-12 0-16,-11 0 16,-13 12-1,-23-12-15,1 0 16,-13 0-1,0 0-15,12 0 16,12 0 0,12 12-16,-1-1 15,1 1-15,12 11 16,-13 0 0,13 12-16,-1-1 15,12 1 1,1 0-16,-1-12 15,12 11 1,0-11-16,0 1 16,0-13-16,23 1 15,1-1 1,23 1-16,12-1 16,12 1-1,-13-1-15,1 1 16,-11 0-16,-13 11 15,0 0 1,-11 0-16,-1 0 16,-11 0-1,-12 0-15,0 0 16,-12 1 0,-11-1-16,-36 0 15,0-12-15,-12-11 16,12 0-1,12-11-15,24-1 16,11 12 0,12 0-16</inkml:trace>
          <inkml:trace contextRef="#ctx0" brushRef="#br0" timeOffset="20074.1548">-19165 2593 0,'0'0'16,"0"0"-16,0 0 16,0 0-1,0 0-15,0 0 16,0 0 0,24 0-16,35-12 15,11 0-15,13 1 16,-13-1-1,13 1-15,-1-1 16,1 1 0,-13 11-16,-34 0 15,-13 0-15,-11 0 16,-12 0 0</inkml:trace>
          <inkml:trace contextRef="#ctx0" brushRef="#br0" timeOffset="20341.9744">-19188 2870 0,'0'0'16,"0"0"-1,11 0-15,25 0 16,23 0-1,11 0-15,1 0 16,-12-12-16,12 1 16,11-1-1,0 1-15,1-1 16,-12 1 0,-12-1-16,-59 12 15</inkml:trace>
        </inkml:traceGroup>
      </inkml:traceGroup>
    </inkml:traceGroup>
    <inkml:traceGroup>
      <inkml:annotationXML>
        <emma:emma xmlns:emma="http://www.w3.org/2003/04/emma" version="1.0">
          <emma:interpretation id="{8FD711E3-36CC-4F93-88B0-F7C12DBBE2C4}" emma:medium="tactile" emma:mode="ink">
            <msink:context xmlns:msink="http://schemas.microsoft.com/ink/2010/main" type="paragraph" rotatedBoundingBox="2302,5247 16962,4874 16993,6065 2333,64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7C66DA-791D-486E-AF79-166E0669BFC3}" emma:medium="tactile" emma:mode="ink">
              <msink:context xmlns:msink="http://schemas.microsoft.com/ink/2010/main" type="line" rotatedBoundingBox="2302,5247 16962,4874 16993,6065 2333,6438"/>
            </emma:interpretation>
          </emma:emma>
        </inkml:annotationXML>
        <inkml:traceGroup>
          <inkml:annotationXML>
            <emma:emma xmlns:emma="http://www.w3.org/2003/04/emma" version="1.0">
              <emma:interpretation id="{22983260-5D4B-47C0-B0E8-230DAC4F88FF}" emma:medium="tactile" emma:mode="ink">
                <msink:context xmlns:msink="http://schemas.microsoft.com/ink/2010/main" type="inkWord" rotatedBoundingBox="2302,5247 4955,5180 4985,6370 2333,643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532.9033">-27481 4719 0,'0'0'16,"0"0"-1,0 0-15,0 0 16,0 12-16,-12 34 16,0 35-1,-11 0-15,-1 23 16,24-35-1,0 0-15,0-22 16,12-13-16,-12-34 16</inkml:trace>
          <inkml:trace contextRef="#ctx0" brushRef="#br0" timeOffset="25316.105">-28282 4696 0,'0'0'15,"0"0"-15,0 0 16,0 0 0,0 0-16,-12 0 15,12 0 1,-12-12-16,12 1 15,0-1-15,0-11 16,12-12 0,0-11-16,11 12 15,24-13 1,0 24-16,1 12 16,-13 22-16,-12 12 15,-11 12 1,0 34-16,-36 47 15,1-12 1,-12-23-16,11-23 16,12-12-1,0-23-15,1-11 16,11-12-16,0 0 16,0 0-1,11-35-15,25-34 16,23-47-1,0 12-15,-1-12 16,-22 24 0,-13 23-16,-11 34 15,0 23-15,-12 12 16,0 0 0,0 23-16,-12 24 15,0 10 1,1 13-16,11 11 15,11-12-15,1-11 16,12-12 0,-1 0-16,1-23 15,-1 1 1,-23-24-16</inkml:trace>
          <inkml:trace contextRef="#ctx0" brushRef="#br0" timeOffset="24615.9026">-28471 4199 0,'0'0'0,"0"0"16,0 0-1,0 0-15,0 0 16,-12 0-16,-35 12 16,-35 34-1,-12 23-15,11 0 16,1 1-1,23-1-15,23-11 16,25 0-16,11-12 16,11 0-1,13-11-15,11-24 16,12 1 0,24-12-16,0-12 15,-12-11 1,-12-11-16,-24-1 15,-11 12-15,-12 0 16,-23 0 0,-25-1-16,1 13 15,-12 11 1,-11 0-16,23 0 16,0 0-1,23 0-15,12 0 16,12 0-16</inkml:trace>
          <inkml:trace contextRef="#ctx0" brushRef="#br0" timeOffset="24153.3287">-29354 4835 0,'0'0'0,"0"0"15,0 0 1,0 0-16,0 0 15,0 0-15,0 0 16,0 0 0</inkml:trace>
          <inkml:trace contextRef="#ctx0" brushRef="#br0" timeOffset="23975.8128">-30144 4384 0,'0'0'16,"0"0"-1,0 0-15,0 0 16,0-12-16,12-11 16,12-11-1,11-13-15,12 1 16,12 0 0,12 11-16,-12 24 15,0 22 1,-24 12-16,0 24 15,-11 22 1,-24 0-16,-24 1 16,-23-1-16,-12 12 15,0 0 1,1-23-16,-1-12 16,11-12-1,13-10-15,12-13 16,11-11-16,12 0 15,0 0 1,0 0-16,23 0 16,24 0-1,48 0-15,11 0 16,-12-11-16,-12 11 16,-11 0-1,-71 0-15</inkml:trace>
        </inkml:traceGroup>
        <inkml:traceGroup>
          <inkml:annotationXML>
            <emma:emma xmlns:emma="http://www.w3.org/2003/04/emma" version="1.0">
              <emma:interpretation id="{9283DD42-2BBE-44FB-AAD6-965E024AE2A7}" emma:medium="tactile" emma:mode="ink">
                <msink:context xmlns:msink="http://schemas.microsoft.com/ink/2010/main" type="inkWord" rotatedBoundingBox="5844,5353 7619,5308 7639,6084 5863,612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8252.0984">-24854 4199 0,'0'0'15,"0"0"1,0 0-16,11 35 16,1 22-16,-12 13 15,0 11 1,-12 23-16,1 34 16,11-45-1,0-35-15,11-12 16,13 0-16,-24-46 15</inkml:trace>
          <inkml:trace contextRef="#ctx0" brushRef="#br0" timeOffset="27996.8211">-25149 4835 0,'0'0'0,"0"0"16,0 0-1,0 0-15,0 0 16,0 0 0,0 0-16,0 0 15,0 0-15,0 0 16,0 0-1</inkml:trace>
          <inkml:trace contextRef="#ctx0" brushRef="#br0" timeOffset="27778.2895">-25879 4603 0,'0'0'0,"0"0"16,12-11-16,-1-1 15,13-11 1,11-11-16,24-13 15,0 1 1,-12 11-16,0 1 16,-11 22-16,-1 1 15,0 22 1,-11 1-16,-12-1 16,-12 12-1,0 1-15,-12-1 16,0 0-1,-12 0-15,1 0 16,-1-11-16,1-1 16,11 1-1,12-12-15,0 0 16,0 0 0,0 0-16,12 11 15,11 12-15,13 0 16,-1 12-1,0 11-15,-11-11 16,-1 11 0,-11-11-16,-12 0 15,-12-1-15,-23 1 16,-24 0 0,-23-1-16,-12-11 15,23-23 1,24 0-16,11 0 15,25 0 1,11 0-16,0 0 16</inkml:trace>
          <inkml:trace contextRef="#ctx0" brushRef="#br0" timeOffset="27146.8697">-26480 4476 0,'0'0'16,"0"0"-16,0 0 16,0 0-16,12 12 15,0 23 1,11 11-16,1 12 16,-1 11-1,13 0-15,-13 1 16,1-24-1,-1 0-15,-11-11 16,-12-35-16</inkml:trace>
          <inkml:trace contextRef="#ctx0" brushRef="#br0" timeOffset="26890.3841">-26598 4673 0,'0'0'15,"0"0"-15,0 0 16,0 0-16,0 0 15,0 0 1,0 0-16,0 0 16,0 0-1,24 11-15,35 1 16,23 0 0,1-12-16,-13-12 15,-11 12 1,-12 0-16,-11-12 15,-13 12-15,-23 0 16</inkml:trace>
        </inkml:traceGroup>
        <inkml:traceGroup>
          <inkml:annotationXML>
            <emma:emma xmlns:emma="http://www.w3.org/2003/04/emma" version="1.0">
              <emma:interpretation id="{06F1D5E2-F174-40F6-B39A-1D01BB5F5159}" emma:medium="tactile" emma:mode="ink">
                <msink:context xmlns:msink="http://schemas.microsoft.com/ink/2010/main" type="inkWord" rotatedBoundingBox="8236,5344 9379,5315 9401,6141 8257,617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9337.7972">-23370 4696 0,'0'0'16,"0"0"-16,0 0 16,0 0-1,0 0-15,12-12 16,11 1-1,1-1-15,11 1 16,0-1 0,1 1-16,-1 11 15,-23 11-15,0 12 16,-12 24 0,-12 10-16,-12 13 15,1-24 1,-1-11-16,1-12 15,11 0 1,0-12-16,12 1 16,0-12-16,12 11 15,23 1 1,48 0-16,11-1 16,-94-11-1</inkml:trace>
          <inkml:trace contextRef="#ctx0" brushRef="#br0" timeOffset="28960.9451">-24030 4673 0,'0'0'0,"0"0"16,0 0 0,-12 11-16,-11 1 15,-1-12 1,-11-12-16,11 1 15,1-1 1,11-11-16,0 0 16,0 0-16,24-23 15,12-12 1,11 12-16,12 11 16,-11 23-1,-13 12-15,1 12 16,-1 23-16,-23 22 15,-12 59 1,-11-12-16,-12-11 16,11-24-1,0-23-15,13-23 16,-1 0 0,12-11-16,0-12 15,0 0-15,0-12 16,23-45-1,25-36-15,22-22 16,1-36 0,0 13-16,-12 45 15,-24 35-15,-12 24 16,-11 22 0,-12 12-16,0 12 15,-12 34 1,1 23-16,-1 1 15,0-1 1,0 12-16,12 0 16,12-23-16,12-12 15,23-12 1,12-10-16,0-13 16,-59-11-1</inkml:trace>
        </inkml:traceGroup>
        <inkml:traceGroup>
          <inkml:annotationXML>
            <emma:emma xmlns:emma="http://www.w3.org/2003/04/emma" version="1.0">
              <emma:interpretation id="{1F9749AD-4810-499C-BD67-83B818C0CB42}" emma:medium="tactile" emma:mode="ink">
                <msink:context xmlns:msink="http://schemas.microsoft.com/ink/2010/main" type="inkWord" rotatedBoundingBox="10222,5107 13273,5030 13302,6159 10250,623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3346.0856">-19506 4580 0,'0'0'15,"0"0"-15,0 0 16,0 0-16,0 0 15,11-11 1,1-1-16,12-11 16,11 0-1,12 0-15,0 0 16,0 11-16,0 12 16,-11 12-1,-13-1-15,-11 1 16,-12-1-1,-12 13-15,-11 10 16,-1 1 0,12-12-16,12-11 15,0-1-15,0 1 16,0-1 0,12 12-16,12 12 15,-12 11 1,-1 12-16,-11 0 15,-11-12-15,-1-11 16,-12-1 0,-11-10-16,0-1 15,-13-12 1,1-11-16,12-11 16,11-1-1,24 12-15</inkml:trace>
          <inkml:trace contextRef="#ctx0" brushRef="#br0" timeOffset="32812.9018">-20143 4499 0,'0'0'16,"0"0"-1,-11 0-15,-13 12 16,12-12-16,-11 0 16,-1 0-1,1-12-15,-1-11 16,12-11-1,1-13-15,11 1 16,11 0 0,13 0-16,11 11 15,24 0-15,-12 24 16,-11 22 0,-1 13-16,12 33 15,-23 13 1,-13 11-16,-22 23 15,-13 11-15,0-11 16,1-34 0,11-24-16,0-23 15,1-12 1,11-11-16,0 0 16,0-11-1,11-35-15,13-24 16,23-22-16,12-47 15,12-11 1,-24 57-16,0 24 16,-24 23-1,1 11-15,-12 12 16,-12 23 0,0 0-16,-24 23 15,-11 47-15,-1 10 16,13 1-1,-1-11-15,13 11 16,22-12 0,1-23-16,12 0 15,11-11-15,-35-35 16</inkml:trace>
          <inkml:trace contextRef="#ctx0" brushRef="#br0" timeOffset="32114.2083">-20802 3968 0,'0'0'0,"0"0"16,0 0 0,-24 0-16,1 0 15,-13 0 1,-11 0-16,12 0 15,-12 0-15,0 0 16,0 11 0,11 1-16,1 0 15,-1 11 1,13 0-16,-1-12 16,13 12-1,-1 1-15,0-1 16,0 0-16,12-12 15,0 1 1,0 11-16,12-11 16,12 11-1,11 0-15,12-12 16,0 1 0,0-1-16,24 1 15,-12 11-15,-12 0 16,-12 0-1,-11 0-15,-24 1 16,0 10 0,-12 1-16,-11 0 15,-13-1-15,-23 1 16,-11-12 0,-1-11-16,0-12 15,24 0 1,47 0-16</inkml:trace>
          <inkml:trace contextRef="#ctx0" brushRef="#br0" timeOffset="31472.0703">-22133 4222 0,'0'0'16,"0"0"-16,0 23 15,0 23-15,11 24 16,13-1 0,0 24-16,-1-1 15,1-11 1,-13-12-16,1-22 16,0-1-1,-12-46-15</inkml:trace>
          <inkml:trace contextRef="#ctx0" brushRef="#br0" timeOffset="31206.8702">-22216 4580 0,'0'0'16,"0"0"-16,0 0 16,0 0-1,0 0-15,0 0 16,0 0-16,12 0 15,23 0 1,24-11-16,35-1 16,12 1-1,-23-1-15,-12 12 16,-24 0 0,-47 0-16</inkml:trace>
        </inkml:traceGroup>
        <inkml:traceGroup>
          <inkml:annotationXML>
            <emma:emma xmlns:emma="http://www.w3.org/2003/04/emma" version="1.0">
              <emma:interpretation id="{D491BA67-16FA-4FEC-A383-DCB122B9B15F}" emma:medium="tactile" emma:mode="ink">
                <msink:context xmlns:msink="http://schemas.microsoft.com/ink/2010/main" type="inkWord" rotatedBoundingBox="13758,4962 16963,4881 16982,5628 13777,5709"/>
              </emma:interpretation>
              <emma:one-of disjunction-type="recognition" id="oneOf17"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. .</emma:literal>
                </emma:interpretation>
                <emma:interpretation id="interp23" emma:lang="" emma:confidence="0">
                  <emma:literal>. P</emma:literal>
                </emma:interpretation>
                <emma:interpretation id="interp24" emma:lang="" emma:confidence="0">
                  <emma:literal>-</emma:literal>
                </emma:interpretation>
                <emma:interpretation id="interp25" emma:lang="" emma:confidence="0">
                  <emma:literal>. :</emma:literal>
                </emma:interpretation>
              </emma:one-of>
            </emma:emma>
          </inkml:annotationXML>
          <inkml:trace contextRef="#ctx0" brushRef="#br0" timeOffset="36379.5115">-15490 3771 0,'0'0'0,"0"0"16,0 0-16,-11 12 15,-60 46 1,-23 0-16,-12 22 16,-24 24-16,12 0 15,36-23 1,35-11-16,23-36 16,12 13-1,24-13-15,24 1 16,11-12-16,12-11 15,11-12 1,1 0-16,-12-24 16,-12-10-1,-24-12-15,-23-1 16,-23 13-16,-24-1 16,-36 23-1,-46 12-15,35 24 16,35-13-1,59-11-15</inkml:trace>
          <inkml:trace contextRef="#ctx0" brushRef="#br0" timeOffset="35946.2648">-16514 4511 0,'0'0'0,"0"0"16,0 0-1,0 0-15,0 0 16,0 0 0</inkml:trace>
          <inkml:trace contextRef="#ctx0" brushRef="#br0" timeOffset="35788.0642">-17386 3968 0,'0'0'16,"0"0"-1,0 0-15,0 0 16,23-23-16,13-12 15,-1 12 1,24-12-16,0 12 16,0 12-1,0 22-15,0 24 16,-24 0-16,-11 11 16,-13 23-1,-34 47-15,-13-12 16,-11-35-1,-12-11-15,-23 11 16,23-34 0,-12-12-16,36-12 15,11 1-15,13-12 16,11 0 0,0 0-16,35-12 15,36 1 1,11-1-16,36 1 15,23-12 1,-23 23-16,-35 11 16,-83-11-16</inkml:trace>
          <inkml:trace contextRef="#ctx0" brushRef="#br0" timeOffset="34616.2596">-18529 4592 0,'0'0'16,"0"0"-16,0 0 15,12 0-15,23 0 16,24 0 0,0 0-16,12-12 15,11 1 1,24-1-16,12 1 16,-35 11-1,-25 0-15,-10 0 16,-48 0-16</inkml:trace>
          <inkml:trace contextRef="#ctx0" brushRef="#br0" timeOffset="34340.8356">-18682 4361 0,'0'0'15,"0"0"1,0 0-16,0 0 16,0 0-1,0 0-15,24-12 16,11 1-16,24-1 15,23 1 1,1-1-16,-1 0 16,13 1-1,-1 11-15,-12-12 16,-11 12-16,-12 0 16,-59 0-1</inkml:trace>
        </inkml:traceGroup>
      </inkml:traceGroup>
    </inkml:traceGroup>
    <inkml:traceGroup>
      <inkml:annotationXML>
        <emma:emma xmlns:emma="http://www.w3.org/2003/04/emma" version="1.0">
          <emma:interpretation id="{0AC2069A-187A-431C-9A9D-C1D4426C909B}" emma:medium="tactile" emma:mode="ink">
            <msink:context xmlns:msink="http://schemas.microsoft.com/ink/2010/main" type="paragraph" rotatedBoundingBox="1342,6857 17207,6726 17218,8108 1353,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E19728-B8AA-401D-9E0C-EB9FD85FA8AB}" emma:medium="tactile" emma:mode="ink">
              <msink:context xmlns:msink="http://schemas.microsoft.com/ink/2010/main" type="inkBullet" rotatedBoundingBox="1342,6858 1574,6856 1579,7400 1346,7402"/>
            </emma:interpretation>
            <emma:one-of disjunction-type="recognition" id="oneOf18">
              <emma:interpretation id="interp26" emma:lang="" emma:confidence="0">
                <emma:literal>•</emma:literal>
              </emma:interpretation>
            </emma:one-of>
          </emma:emma>
        </inkml:annotationXML>
        <inkml:trace contextRef="#ctx0" brushRef="#br0" timeOffset="38083.081">-31109 5748 0,'0'0'16,"0"0"-16,0 0 15,0 0 1,0 0-16,0 0 16,0 0-1,0 0-15,0 11 16,0 24-1,0 11-15,0 23 16,0-11-16,11 12 16,1-13-1,23 13-15,36-1 16,35-11 0,-106-58-16</inkml:trace>
        <inkml:trace contextRef="#ctx0" brushRef="#br0" timeOffset="37797.3154">-31039 5759 0,'0'0'0,"0"0"15,0 0-15,0 0 16,0 0-16,0 0 16,0 0-1,0 0-15,0 0 16,0 0 0,0 0-16,0 0 15,0 0 1,0 0-16,0 0 15,0 0-15,0 0 16,0 0 0,0 0-16,0 0 15</inkml:trace>
        <inkml:trace contextRef="#ctx0" brushRef="#br0" timeOffset="37314.8501">-30933 5875 0,'0'0'0,"0"0"15,0 0-15,0 0 16</inkml:trace>
      </inkml:traceGroup>
      <inkml:traceGroup>
        <inkml:annotationXML>
          <emma:emma xmlns:emma="http://www.w3.org/2003/04/emma" version="1.0">
            <emma:interpretation id="{0AF1431C-0BBF-43A8-B741-EBE8E8A603D1}" emma:medium="tactile" emma:mode="ink">
              <msink:context xmlns:msink="http://schemas.microsoft.com/ink/2010/main" type="line" rotatedBoundingBox="2396,6848 17207,6726 17218,8108 2408,8230"/>
            </emma:interpretation>
          </emma:emma>
        </inkml:annotationXML>
        <inkml:traceGroup>
          <inkml:annotationXML>
            <emma:emma xmlns:emma="http://www.w3.org/2003/04/emma" version="1.0">
              <emma:interpretation id="{9B0DD3A4-ADB4-46AA-8C04-F6372439696B}" emma:medium="tactile" emma:mode="ink">
                <msink:context xmlns:msink="http://schemas.microsoft.com/ink/2010/main" type="inkWord" rotatedBoundingBox="2397,6856 4907,6836 4919,8209 2408,823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0408.1516">-29130 5967 0,'0'0'0,"11"-11"16,25-36 0,11 13-16,12-12 15,11 11 1,1 0-16,-24 24 15,12-1 1,-24 12-16,1 12 16,-13 34-16,1 46 15,-24 24 1,-24 23-16,1-1 16,-1-22-1,1-24-15,-1-22 16,12-24-16,0-11 15,1-12 1,11-12-16,0-11 16</inkml:trace>
          <inkml:trace contextRef="#ctx0" brushRef="#br0" timeOffset="40602.8512">-28836 6291 0,'0'0'0,"0"0"16,12-12 0,11-11-16,24-12 15,24 1-15,12-1 16,11 0 0,-12 1-16,1 22 15,-83 12 1</inkml:trace>
          <inkml:trace contextRef="#ctx0" brushRef="#br0" timeOffset="41265.1043">-28153 6349 0,'0'0'16,"-12"11"-1,-11 12-15,-1-11 16,1-1-16,-1 1 15,1-12 1,11-12-16,0 1 16,0-12-1,12-12-15,12-23 16,12-11 0,-1 11-16,13 12 15,-1 23-15,0 11 16,1 12-1,-1 12-15,0 22 16,-11 13 0,-12 45-16,-24 24 15,-12-1-15,-11-22 16,0-24 0,11-11-16,12-23 15,0-12 1,1-12-16,11-11 15,0 0-15,0-23 16,35-46 0,12-47-16,24 1 15,-12 11 1,0-24-16,-12 24 16,-12 24-1,-11 22-15,-13 23 16,-11 12-16,0 23 15,0 0 1,-23 46-16,-1 24 16,-11 34-1,11 0-15,1 11 16,11-22 0,12-24-16,12-23 15,11 0-15,1-22 16,0-13-1,-1 1-15,-23-12 16</inkml:trace>
          <inkml:trace contextRef="#ctx0" brushRef="#br0" timeOffset="41453.0963">-27540 6360 0,'0'0'15,"0"0"1,0 12-16,-12 46 15,0 34 1,0 0-16,12 24 16,-11 0-16,-1-1 15,12-46 1,0 1-16,0-70 16</inkml:trace>
          <inkml:trace contextRef="#ctx0" brushRef="#br0" timeOffset="39795.1749">-30038 6013 0,'0'0'16,"0"0"-16,0 0 15,0 0-15,0 0 16,0 0-1,-11-11-15,11-1 16,0-11 0,11 0-16,13-12 15,0 12 1,23-11-16,0 22 16,-12 12-16,1 12 15,-13 11 1,-11 11-16,-24 24 15,-11-12 1,-1 1-16,0-1 16,1-11-16,-1-12 15,13 0 1,-1-12-16,12-11 16,0 0-1,0 0-15,23 12 16,24-1-16,12-11 15,0 12 1,-12 0 0,-11 11-16,-13 0 15,-11 12-15,-12 11 16,-12 0 0,-23 12-16,-24 0 15,0-12-15,12-23 16,-12 0-1,12-11-15,0-12 16,23-12 0,1-23-16,23 35 15</inkml:trace>
          <inkml:trace contextRef="#ctx0" brushRef="#br0" timeOffset="40012.2914">-29260 6545 0,'0'0'15,"-12"12"-15,0-1 16,1 1-16,11-12 15,0 0 1</inkml:trace>
        </inkml:traceGroup>
        <inkml:traceGroup>
          <inkml:annotationXML>
            <emma:emma xmlns:emma="http://www.w3.org/2003/04/emma" version="1.0">
              <emma:interpretation id="{8F70A13B-9C00-401C-9BB6-483472762C5C}" emma:medium="tactile" emma:mode="ink">
                <msink:context xmlns:msink="http://schemas.microsoft.com/ink/2010/main" type="inkWord" rotatedBoundingBox="5757,6972 7867,6954 7876,7965 5765,798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3492.2688">-25078 5886 0,'0'0'16,"0"0"-16,0 0 15,-24 0 1,-23-11-16,-12 11 16,0-12-1,0 1-15,12 11 16,12 0-16,0 0 15,-1 11 1,1 12-16,-12 24 16,11-1-1,1 0-15,0 0 16,11-11 0,12-12-16,1 0 15,11-11-15,0-1 16,0 1-1,11-1-15,1 1 16,12-1 0,-1 1-16,13 0 15,-1-1-15,0 1 16,1-1 0,11 12-16,-12 1 15,0-1 1,-11 11-16,-12 1 15,0 0-15,-12-1 16,-24 1 0,0 0-16,-11-12 15,0 0 1,-1-12-16,-11-11 16,0-11-1,12-1-15,23 1 16,12 11-16</inkml:trace>
          <inkml:trace contextRef="#ctx0" brushRef="#br0" timeOffset="42525.6066">-26692 6279 0,'0'0'16,"0"0"-1,0 0-15,0 0 16,0 0-16,0 0 15,0 0 1,0 0-16,0 0 16,12 0-1,11 0-15,24 0 16,36-11 0,11-1-16,0 1 15,-23 11-15,-12-12 16,-12 12-1,0-12-15,-12 12 16,-35 0 0</inkml:trace>
          <inkml:trace contextRef="#ctx0" brushRef="#br0" timeOffset="42810.8313">-26374 6094 0,'0'0'0,"0"0"16,0 0-16,0 0 16,0 0-1,0 0-15,0 23 16,12 12-1,-12 34-15,0 36 16,0 10-16,0-34 16,12-12-1,-1-11-15,-11-58 16</inkml:trace>
          <inkml:trace contextRef="#ctx0" brushRef="#br0" timeOffset="47531.1812">-25220 6765 0,'0'0'15,"0"0"-15,0 0 16,0 0-16,0 0 16,0 0-1,0 0-15,-11 11 16,-1 1-1,-12-1-15,1 1 16,11-12-16,-12 11 16,13-11-1,-1 0-15,0 0 16,12 0 0,-106-57-16,106 57 15,0 0 1,12-12-16,0 12 15,11 0-15,1 0 16,11 0 0,-11 12-16,-13-1 15,1 1 1,-12-12-16,0 11 16,0-11-16,-12 12 15,1-12 1,11 0-16,0 0 15,0 0 1,0 0-16,0 0 16</inkml:trace>
          <inkml:trace contextRef="#ctx0" brushRef="#br0" timeOffset="46674.111">-25279 6753 0,'0'0'16,"0"0"-16,0 0 15,0 0 1,0 0-16,0 0 16,0 0-1,-11 0-15,-1 0 16,0 0-16,0 0 15,1 0 1,-1 0-16,12 0 16,0 0-1,0 0-15,0-11 16,0-1 0,0 0-16,0 12 15,0 0-15,0 0 16,0 0-1,0 0-15,0 12 16,0 0 0,0-1-16,-12 1 15,0-1-15,0 1 16,1-1 0,-1-11-16,0 0 15,0 0 1,12 0-16,0-11 15,0-1 1,12 1-16,12-12 16,11 11-16,-35 12 15</inkml:trace>
          <inkml:trace contextRef="#ctx0" brushRef="#br0" timeOffset="43680.1368">-25337 6626 0,'0'0'0,"0"0"16,0 12-16,11-1 16,1 1-1,-12-12-15</inkml:trace>
          <inkml:trace contextRef="#ctx0" brushRef="#br0" timeOffset="47902.9191">-25314 6776 0,'0'0'15,"0"0"1,0 0-16,0 0 16</inkml:trace>
          <inkml:trace contextRef="#ctx0" brushRef="#br0" timeOffset="45384.0121">-25220 6718 0,'0'0'0,"0"0"16,0 0-16,0 0 15,0 0 1,0 0-16,0 0 16,0 0-1,0 0-15,0 0 16,0 0-16,-11 12 16,-1 0-1,0-12-15,0 0 16,0 0-1,1 0-15,-1 0 16,12-12-16,0 0 16,0 1-1,0 11-15,0 0 16,0 0 0,12 0-16,-12 0 15,0 0 1,0 0-16,0 0 15,0 0-15</inkml:trace>
          <inkml:trace contextRef="#ctx0" brushRef="#br0" timeOffset="44496.7705">-24972 6406 0,'0'0'0,"0"0"16,0 0-16,12 0 16,11-11-1,1-1-15,23-11 16,12-11 0,11-13-16,-11-11 15,-12 1 1,-11-1-16,-25 0 15,-11 12-15,-23 11 16,-12 12 0,-1 12-16,-11 22 15,0 12 1,12 0-16,11 12 16,1-12-16,11 0 15,12 12 1,0 0-16,12 11 15,23 12 1,12 34-16,0 1 16,-12-1-1,1-23-15,-13-11 16,1 0-16,-24-12 16,-12-11-1,0-1-15,-23-10 16,0-13-1,-12-11-15,-1-11 16,13-1 0,0 0-16,-1-22 15,1-24-15,23-23 16,12-11 0,24 11-16,23 0 15,24 0 1,-1 12-16,-70 69 15</inkml:trace>
        </inkml:traceGroup>
        <inkml:traceGroup>
          <inkml:annotationXML>
            <emma:emma xmlns:emma="http://www.w3.org/2003/04/emma" version="1.0">
              <emma:interpretation id="{BFE524C7-6C1C-4E6A-9E8C-4B23336518F7}" emma:medium="tactile" emma:mode="ink">
                <msink:context xmlns:msink="http://schemas.microsoft.com/ink/2010/main" type="inkWord" rotatedBoundingBox="8395,7035 9558,7025 9566,7944 8403,795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8879.1032">-24006 6476 0,'0'0'16,"0"0"-16,-12-12 15,0 1 1,0-1-16,1 1 16,11-1-1,0-11-15,11 0 16,1-12-16,12 0 16,-1 12-1,1 12-15,-12 11 16,-1 0-1,1 11-15,0 24 16,0 46 0,-12 23-16,-24-12 15,1-22-15,-1-13 16,0-10 0,13-24-16,-1-12 15,12-11 1,0 0-16,0 0 15,0-11-15,23-24 16,13-57 0,11-35-16,12-1 15,12-10 1,11-1-16,-23 47 16,-24 22-1,-11 36-15,-12 22 16,-12 12-16,-12 12 15,-12 34 1,-23 23-16,12 12 16,-1 23-1,1 0-15,23-11 16,12-24-16,0-11 16,12-24-1,12-11-15,23 1 16,12-13-1,-59-11-15</inkml:trace>
          <inkml:trace contextRef="#ctx0" brushRef="#br0" timeOffset="49348.2163">-23429 6545 0,'0'0'0,"0"0"16,0 0 0,12-23-16,11 0 15,1-12 1,11 12-16,0 0 16,1 11-1,-1 1-15,0 22 16,1 13-16,-13 22 15,-11 0 1,-12 12-16,-12-12 16,-11-11-1,-1-1-15,1 1 16,-1 0-16,12-12 16,1-12-1,11-11-15,0 0 16,11 12-1,13-1-15,35 1 16,35-12 0,0 0-16,-11 0 15,-83 0-15</inkml:trace>
        </inkml:traceGroup>
        <inkml:traceGroup>
          <inkml:annotationXML>
            <emma:emma xmlns:emma="http://www.w3.org/2003/04/emma" version="1.0">
              <emma:interpretation id="{6133E687-C855-4F06-9CDC-B9D037D2A66D}" emma:medium="tactile" emma:mode="ink">
                <msink:context xmlns:msink="http://schemas.microsoft.com/ink/2010/main" type="inkWord" rotatedBoundingBox="10151,7081 12225,7064 12231,7826 10158,784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1103.1326">-22204 6360 0,'0'0'0,"0"0"16,-12 0-16,0 0 16,-11 0-1,11 0-15,0 0 16,1 0 0,-1 0-16,12 0 15,0 0-15,0 0 16,12 0-1,11 0-15,12-11 16,24-1 0,24 1-16,-13-1 15,13 0-15,-12 12 16,-24 0 0,-12 0-16,0 0 15,-35 0 1</inkml:trace>
          <inkml:trace contextRef="#ctx0" brushRef="#br0" timeOffset="51419.8774">-22086 6083 0,'0'0'0,"0"0"16,0 0-16,0 0 16,0 0-1,0 11-15,0 1 16,0 23 0,12 11-16,-1 23 15,-11 24-15,0-1 16,-11-11-1,11-23-15,0-12 16,0 0 0,11-23-16,-11-23 15</inkml:trace>
          <inkml:trace contextRef="#ctx0" brushRef="#br0" timeOffset="51961.4589">-21556 6245 0,'0'0'0,"0"0"16,0 0-1,0 0-15,0 0 16,12-12-16,-1 0 15,13-11 1,11-11-16,12-13 16,12 13-1,0 11-15,-12 11 16,-11 12 0,-1 23-16,0 0 15,-11 12-15,0 11 16,-24 35-1,-12 12-15,-24-12 16,-23-1 0,1-22-16,10-23 15,1 0 1,12-12-16,11-12 16,13-11-16,11 0 15,0 0 1,0 0-16,0 0 15,11 0 1,25 0-16,34-11 16,1-1-16,0 1 15,0 11 1,-1-12-16,1 12 16,-71 0-1</inkml:trace>
          <inkml:trace contextRef="#ctx0" brushRef="#br0" timeOffset="52162.933">-20696 6649 0,'0'0'16,"0"0"-1,0 0-15,0 0 16,0 0-1,0 0-15,0 0 16,12 0 0,-12 0-16</inkml:trace>
          <inkml:trace contextRef="#ctx0" brushRef="#br0" timeOffset="52662.5323">-20225 6291 0,'0'0'15,"0"0"1,0 0-16,0 0 16,0 0-1,0 11-15,-12 1 16,0 0-16,-11-1 15,-1 1 1,-11-12-16,0-12 16,-1 1-1,1-13-15,0 1 16,23 0-16,0 0 16,0-12-1,12-22-15,12-1 16,12 0-1,-1 23-15,13 12 16,-1 12 0,0 11-16,1 11 15,-13 24-15,1 23 16,-13 11 0,1 47-16,-24 11 15,-11-23 1,-1-23-16,1-24 15,-1-10-15,12-13 16,1-11 0,11-23-16</inkml:trace>
        </inkml:traceGroup>
        <inkml:traceGroup>
          <inkml:annotationXML>
            <emma:emma xmlns:emma="http://www.w3.org/2003/04/emma" version="1.0">
              <emma:interpretation id="{092E3A7F-5642-49D1-8466-95E980CCA3DA}" emma:medium="tactile" emma:mode="ink">
                <msink:context xmlns:msink="http://schemas.microsoft.com/ink/2010/main" type="inkWord" rotatedBoundingBox="12636,6954 14838,6936 14847,8060 12646,8078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3953.928">-18917 6487 0,'0'0'15,"0"0"-15,0 0 16,0 0-16,0-11 16,11-12-1,1 0-15,12-1 16,-1-10-1,1 11-15,-1 0 16,1 11-16,-1 12 16,1 0-1,0 12-15,-13 22 16,-11 12 0,-11 12-16,-1-23 15,0-12 1,0 0-16,0 0 15,12-11-15,0-12 16,0 0 0,0 0-16,0 0 15,12 0 1,12 11-16,-1 1 16,13 23-1,-1-1-15,-23 1 16,0 11-16,-24 0 15,-12 1 1,1-13-16,-48 1 16,-23 0-1,0-24-15,23-22 16,24-1-16,47 12 16</inkml:trace>
          <inkml:trace contextRef="#ctx0" brushRef="#br0" timeOffset="54498.0781">-18152 6210 0,'0'0'0,"0"0"16,0 0-1,0 0-15,12 0 16,12 0-16,11 0 16,24 0-1,0 0-15,11 0 16,-23 0 0,1 0-16,-1-12 15,0 12 1,-24 0-16,-23 0 15</inkml:trace>
          <inkml:trace contextRef="#ctx0" brushRef="#br0" timeOffset="54743.0599">-18105 6453 0,'0'0'0,"0"0"16,0 0-16,36 0 15,23 0 1,23-12-16,0 1 16,-11-1-1,12 0-15,-1 1 16,-82 11-1</inkml:trace>
          <inkml:trace contextRef="#ctx0" brushRef="#br0" timeOffset="53392.8897">-19636 6314 0,'0'0'0,"0"0"16,-24 12-1,1-12-15,-1 0 16,1 0-16,-1-12 16,1 0-1,11 1-15,0-12 16,0-12 0,12-23-16,24 12 15,-1 0 1,13 11-16,-1 24 15,12 11-15,0 23 16,-11 11 0,-25 47-16,-22 70 15,-25-1 1,1-58-16,0-11 16,11-23-1,12-23-15,1-12 16,-1-12-16,12-11 15,0 0 1,0 0-16,12-46 16,23-58-1,36-46-15,-1 11 16,13-34-16,-24 34 16,-24 47-1,-12 45-15,1 13 16,-12 22-1,-12 12-15,0 0 16,0 46 0,-12 24-16,0-1 15,0 12-15,1 0 16,11-12 0,11 24-16,1-24 15,12-11 1,11-12-16,12-11 15,0-12 1,-47-23-16</inkml:trace>
        </inkml:traceGroup>
        <inkml:traceGroup>
          <inkml:annotationXML>
            <emma:emma xmlns:emma="http://www.w3.org/2003/04/emma" version="1.0">
              <emma:interpretation id="{83B043CD-DABE-4A8D-A021-36E6A565648B}" emma:medium="tactile" emma:mode="ink">
                <msink:context xmlns:msink="http://schemas.microsoft.com/ink/2010/main" type="inkWord" rotatedBoundingBox="15237,6743 17207,6726 17214,7573 15244,7589"/>
              </emma:interpretation>
              <emma:one-of disjunction-type="recognition" id="oneOf24">
                <emma:interpretation id="interp32" emma:lang="" emma:confidence="1">
                  <emma:literal>3.4</emma:literal>
                </emma:interpretation>
                <emma:interpretation id="interp33" emma:lang="" emma:confidence="1">
                  <emma:literal>3. 4</emma:literal>
                </emma:interpretation>
                <emma:interpretation id="interp34" emma:lang="" emma:confidence="0">
                  <emma:literal>3 4</emma:literal>
                </emma:interpretation>
                <emma:interpretation id="interp35" emma:lang="" emma:confidence="0">
                  <emma:literal>3D. 4</emma:literal>
                </emma:interpretation>
                <emma:interpretation id="interp36" emma:lang="" emma:confidence="0">
                  <emma:literal>3S 4</emma:literal>
                </emma:interpretation>
              </emma:one-of>
            </emma:emma>
          </inkml:annotationXML>
          <inkml:trace contextRef="#ctx0" brushRef="#br0" timeOffset="56730.8076">-17162 5736 0,'0'0'0,"0"0"16,0 0 0,0 0-16,11-11 15,25-13 1,11 1-16,24 12 16,11-1-1,1 1-15,-13 11 16,-23 11-16,-23 12 15,-1 12 1,-23 11-16,-23 12 16,-24 11-1,-12-11-15,12-23 16,0-1-16,11-10 16,13-13-1,11-11-15,12 0 16,0 0-1,0 0-15,0 0 16,24 0 0,34 12-16,25 11 15,-12 0-15,-13 0 16,-10 0 0,-13 0-16,-12 0 15,-11 0 1,-12 12-16,-23 0 15,-24 11-15,-36 12 16,1-23 0,-13-1-16,13-22 15,0-12 1,11-12-16,24-11 16,11 0-1,25 11-15,11 12 16</inkml:trace>
          <inkml:trace contextRef="#ctx0" brushRef="#br0" timeOffset="56949.2532">-16114 6383 0,'0'0'16,"0"0"-1,0 0-15,0 0 16,0 0-16,0 0 16,0 0-1,0 0-15,12 0 16,-12 0 0</inkml:trace>
          <inkml:trace contextRef="#ctx0" brushRef="#br0" timeOffset="57341.9915">-15749 5621 0,'0'0'16,"0"0"-16,0 0 15,0 11 1,0 12-16,0 12 15,-12 0 1,1-1-16,-1 1 16,0 0-1,0-12-15,-11 0 16,11 0-16,0 0 16,0 0-1,12 0-15,0 0 16,12 0-1,24 1-15,46-1 16,1 0-16,-1-12 16,-11-11-1,11-11-15,-11-12 16,-12 11 0,-12 1-16,-47 11 15</inkml:trace>
          <inkml:trace contextRef="#ctx0" brushRef="#br0" timeOffset="57561.0223">-15395 5805 0,'0'0'16,"0"0"-16,0 0 15,0 24 1,0 45-16,0 12 15,11 0 1,-11 34-16,12-11 16,0-11-16,0-1 15,-12-92 1</inkml:trace>
        </inkml:traceGroup>
      </inkml:traceGroup>
    </inkml:traceGroup>
    <inkml:traceGroup>
      <inkml:annotationXML>
        <emma:emma xmlns:emma="http://www.w3.org/2003/04/emma" version="1.0">
          <emma:interpretation id="{121BB777-6DED-4CB8-85C9-482DCF51AC3D}" emma:medium="tactile" emma:mode="ink">
            <msink:context xmlns:msink="http://schemas.microsoft.com/ink/2010/main" type="paragraph" rotatedBoundingBox="2937,10589 8854,10227 8925,11384 3007,117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28372D-E4BD-4D35-8A15-F1BDBD6791BE}" emma:medium="tactile" emma:mode="ink">
              <msink:context xmlns:msink="http://schemas.microsoft.com/ink/2010/main" type="line" rotatedBoundingBox="2937,10589 8854,10227 8925,11384 3007,11746">
                <msink:destinationLink direction="with" ref="{CF384324-0A14-4E98-BEAC-6A2CE966677A}"/>
                <msink:destinationLink direction="with" ref="{6F754AB8-2753-42FC-AA40-6E948D4BF9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E978B0-2CC1-405B-B739-9484101F4060}" emma:medium="tactile" emma:mode="ink">
                <msink:context xmlns:msink="http://schemas.microsoft.com/ink/2010/main" type="inkWord" rotatedBoundingBox="2937,10589 4607,10487 4655,11279 2985,11381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79434.9894">-29343 9920 0,'0'0'0,"0"0"16,0 0-1,0 0-15,-11 11 16,-1 12-1,-12 1-15,1 10 16,-1 12 0,1 12-16,11-12 15,12-11-15,12-12 16,23 0 0,24-11-16,23-24 15,13-11 1,-13-11-16,-35 10 15,-11 1-15,-13-11 16,1-13 0,-13 13-16,1-12 15,-12 11 1,-12 0-16,1 12 16,-13 0-1,1 11-15,-13 12 16,-11 0-16,12 12 15,-1 11 1,1 0-16,0-11 16,11-1-1,12 1-15,12-12 16</inkml:trace>
          <inkml:trace contextRef="#ctx0" brushRef="#br1" timeOffset="79692.3977">-28695 10209 0,'0'0'0,"0"0"16,0 0-16,0 0 15,0 0 1,0 0-16</inkml:trace>
          <inkml:trace contextRef="#ctx0" brushRef="#br1" timeOffset="80185.2501">-27846 9377 0,'0'0'15,"0"0"-15,0 0 16,0 0-16,-24 23 16,-47 34-1,-11 24-15,-12 35 16,23-12 0,24-12-16,23-34 15,1 0 1,23-12-16,11 0 15,13-11-15,23-12 16,24 0 0,-1-23-16,-11-11 15,-12-1 1,-11-11-16,-13-12 16,1-22-16,-24 10 15,-12 13 1,-23 11-16,-36 11 15,-11 12 1,11 12-16,24 11 16,12-12-1,23 1-15,12-12 16</inkml:trace>
        </inkml:traceGroup>
        <inkml:traceGroup>
          <inkml:annotationXML>
            <emma:emma xmlns:emma="http://www.w3.org/2003/04/emma" version="1.0">
              <emma:interpretation id="{3254F48C-20E0-4F06-828F-91C073F7968F}" emma:medium="tactile" emma:mode="ink">
                <msink:context xmlns:msink="http://schemas.microsoft.com/ink/2010/main" type="inkWord" rotatedBoundingBox="5970,10506 7209,10430 7263,11315 6024,11390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81219.6836">-26468 9631 0,'0'0'16,"0"0"-16,0 0 15,0 0-15,0 0 16,0-12 0,23-11-16,13 0 15,23-12 1,-12 12-16,12 0 15,-12 12 1,-12 11-16,-11 0 16,-13 11-16,1 1 15,-12-1 1,-12 12-16,-23 24 16,-12-1-1,0 0-15,0-11 16,11-12-16,13-12 15,11 1 1,12-12-16,12 12 16,11-1-1,13 1-15,11-1 16,12 1 0,-12 11-16,12 0 15,-12 0-15,-12 0 16,-11 0-1,-13 0-15,-11 1 16,-11-1 0,-13 0-16,-11 11 15,-24 1 1,-12-12-16,12-11 16,24-12-16,35 0 15</inkml:trace>
          <inkml:trace contextRef="#ctx0" brushRef="#br1" timeOffset="81406.8807">-25879 10058 0,'0'0'0,"0"0"15,0 0 1,0 0-16,0 0 16</inkml:trace>
          <inkml:trace contextRef="#ctx0" brushRef="#br1" timeOffset="82038.3818">-25667 9758 0,'0'0'16,"0"0"-16,23-23 15,13-12 1,23-11-16,-1-12 15,1-11-15,-12-1 16,-23 24 0,-12 12-16,-12-1 15,-12 23 1,0 12-16,-11 0 16,-13 12-1,1-1-15,0 13 16,11-1-16,12 0 15,12 0 1,0 0-16,12 12 16,12 11-1,23 23-15,12 24 16,-12-12 0,0 0-16,-12-24 15,1 13-15,-13-13 16,-11-10-1,-12-1-15,-12-23 16,0 0 0,-23-11-16,0-12 15,-1-12-15,1-11 16,11 0 0,1-12-16,-1-11 15,1-12 1,11-11-16,12 23 15,0-12 1,0 12-16,12 23 16,-12 23-16</inkml:trace>
        </inkml:traceGroup>
        <inkml:traceGroup>
          <inkml:annotationXML>
            <emma:emma xmlns:emma="http://www.w3.org/2003/04/emma" version="1.0">
              <emma:interpretation id="{8238595B-78BA-4EBF-974B-4F90B444DB74}" emma:medium="tactile" emma:mode="ink">
                <msink:context xmlns:msink="http://schemas.microsoft.com/ink/2010/main" type="inkWord" rotatedBoundingBox="8159,10460 8866,10417 8925,11384 8218,11427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83042.8441">-24277 9619 0,'0'0'15,"0"0"-15,12-11 16,23-1 0,24-22-16,23-13 15,-11 1 1,0-12-16,-1 0 15,-23 35 1,1 12-16,-13 11 16,0 23-1,-11 12-15,-1 34 16,-11 23-16,0 47 16,-12-12-1,12-34-15,-1-1 16,1-11-16,0-12 15,0-11 1,-12-23-16,0 11 16,0-46-1</inkml:trace>
          <inkml:trace contextRef="#ctx0" brushRef="#br1" timeOffset="83220.0798">-23912 9862 0,'0'0'15,"23"-12"-15,25-11 16,81-11 0,24-1-16,-153 35 15</inkml:trace>
        </inkml:traceGroup>
      </inkml:traceGroup>
    </inkml:traceGroup>
    <inkml:traceGroup>
      <inkml:annotationXML>
        <emma:emma xmlns:emma="http://www.w3.org/2003/04/emma" version="1.0">
          <emma:interpretation id="{9C2D665B-53A4-4880-BA51-0A5EF01CA581}" emma:medium="tactile" emma:mode="ink">
            <msink:context xmlns:msink="http://schemas.microsoft.com/ink/2010/main" type="paragraph" rotatedBoundingBox="2907,12388 9272,12070 9397,14571 3032,148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CB947A-EE53-4C88-8BCA-146E9470670C}" emma:medium="tactile" emma:mode="ink">
              <msink:context xmlns:msink="http://schemas.microsoft.com/ink/2010/main" type="inkBullet" rotatedBoundingBox="2988,12511 3287,12488 3327,13006 3028,13029"/>
            </emma:interpretation>
            <emma:one-of disjunction-type="recognition" id="oneOf28">
              <emma:interpretation id="interp40" emma:lang="" emma:confidence="0">
                <emma:literal>•</emma:literal>
              </emma:interpretation>
            </emma:one-of>
          </emma:emma>
        </inkml:annotationXML>
        <inkml:trace contextRef="#ctx0" brushRef="#br1" timeOffset="94373.4573">-29437 11561 0,'0'0'16,"0"0"0,0 0-16,0 0 15,0 0 1,0 0-16,0 0 16,0-12-16,0-11 15,12 0 1,0-12-16,11 1 15,13 11 1,-1 11-16,0 1 16,1 22-16,-13 12 15,1 12 1,-12 11-16,-12 0 16,-12 1-1,-23 10-15,-13 13 16,1-13-1,12-10-15,11-13 16,1 1-16,11-12 16,12-23-1,0 0-15,0 0 16,12 0 0,35-11-16,35-13 15,1 1 1,-12 0-16,-71 23 15</inkml:trace>
      </inkml:traceGroup>
      <inkml:traceGroup>
        <inkml:annotationXML>
          <emma:emma xmlns:emma="http://www.w3.org/2003/04/emma" version="1.0">
            <emma:interpretation id="{1CFA0952-5BD8-47C1-B7A5-4B2E4494CF05}" emma:medium="tactile" emma:mode="ink">
              <msink:context xmlns:msink="http://schemas.microsoft.com/ink/2010/main" type="line" rotatedBoundingBox="3681,12496 9071,12081 9129,12841 3740,13257">
                <msink:destinationLink direction="with" ref="{CF384324-0A14-4E98-BEAC-6A2CE966677A}"/>
                <msink:destinationLink direction="with" ref="{6F754AB8-2753-42FC-AA40-6E948D4BF9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487A3A7-DD24-4682-B5F7-D4103D65D5AD}" emma:medium="tactile" emma:mode="ink">
                <msink:context xmlns:msink="http://schemas.microsoft.com/ink/2010/main" type="inkWord" rotatedBoundingBox="3683,12512 4182,12474 4223,13006 3724,13044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94539.4387">-28730 11919 0,'0'0'16,"0"0"-16,0 0 15,0 0 1,0 0-16,0 0 16,0 0-16</inkml:trace>
          <inkml:trace contextRef="#ctx0" brushRef="#br1" timeOffset="94984.1674">-28271 11364 0,'0'0'15,"0"0"-15,0 0 16,0 0 0,0 0-16,0 0 15,-23 24-15,-24 33 16,-24 24-1,0-11-15,36-13 16,0 1 0,23-12-16,12 1 15,12-1 1,11-23-16,13-12 16,11-11-16,12-11 15,-12-12 1,0 0-16,-12 0 15,-23 11 1,-12 12-16,0-12 16,-12 1-1,-23-1-15,-24 1 16,0 11-16,-23-12 16,35 12-1,11 0-15,36 0 16</inkml:trace>
        </inkml:traceGroup>
        <inkml:traceGroup>
          <inkml:annotationXML>
            <emma:emma xmlns:emma="http://www.w3.org/2003/04/emma" version="1.0">
              <emma:interpretation id="{E4C869FC-BE8B-46D8-BF94-9ED9139756B0}" emma:medium="tactile" emma:mode="ink">
                <msink:context xmlns:msink="http://schemas.microsoft.com/ink/2010/main" type="inkWord" rotatedBoundingBox="5619,12358 6692,12276 6739,12893 5667,1297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96541.8974">-26822 11399 0,'0'0'0,"0"0"15,0 0 1,0 0-16,0 0 15,0 0 1,0 0-16,0 0 16,12-11-16,12-1 15,-1-11 1,13 0-16,-1 11 16,0 1-1,1 11-15,-13 0 16,1 11-16,-12 12 15,-12 0 1,0 24-16,-12-13 16,0 1-1,0-12-15,12-11 16,0-1 0,0-11-16,0 0 15,0 0-15,12 12 16,12-1-1,11 12-15,12 1 16,-12-1 0,-11 0-16,-12 0 15,-12 12 1,-12-12-16,-12 11 16,-11 1-16,-12 0 15,0-12 1,0-23-16,11 0 15,1-23 1,11 0-16,13-1 16,11 24-16</inkml:trace>
          <inkml:trace contextRef="#ctx0" brushRef="#br1" timeOffset="96726.3315">-26068 11769 0,'0'0'16,"0"0"-16,0 0 15,0 0-15</inkml:trace>
          <inkml:trace contextRef="#ctx0" brushRef="#br1" timeOffset="96970.4371">-25926 11179 0,'0'0'0,"0"12"15,35 57 1,24 70-16,0-23 16,-12-12-1,-47-104-15</inkml:trace>
        </inkml:traceGroup>
        <inkml:traceGroup>
          <inkml:annotationXML>
            <emma:emma xmlns:emma="http://www.w3.org/2003/04/emma" version="1.0">
              <emma:interpretation id="{41C2559D-1332-4BC4-8DD2-50A84E8EE726}" emma:medium="tactile" emma:mode="ink">
                <msink:context xmlns:msink="http://schemas.microsoft.com/ink/2010/main" type="inkWord" rotatedBoundingBox="8447,12129 9071,12080 9129,12841 8506,12890"/>
              </emma:interpretation>
              <emma:one-of disjunction-type="recognition" id="oneOf31">
                <emma:interpretation id="interp43" emma:lang="" emma:confidence="0">
                  <emma:literal>s</emma:literal>
                </emma:interpretation>
                <emma:interpretation id="interp44" emma:lang="" emma:confidence="0">
                  <emma:literal>5</emma:literal>
                </emma:interpretation>
                <emma:interpretation id="interp45" emma:lang="" emma:confidence="0">
                  <emma:literal>S</emma:literal>
                </emma:interpretation>
                <emma:interpretation id="interp46" emma:lang="" emma:confidence="0">
                  <emma:literal>.</emma:literal>
                </emma:interpretation>
                <emma:interpretation id="interp47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8389.8343">-23382 10971 0,'0'0'15,"0"0"-15,0 0 16,0 0-1,-35 12-15,-24 0 16,0 11-16,0-12 16,12 1-1,12-12-15,-1 0 16,13 0 0,-1 11-16,1 1 15,-1-1 1,12 13-16,-11-1 15,-1 11-15,0 1 16,13 0 0,-1-1-16,0-10 15,12-1 1,0-12-16,0 1 16,12-1-1,11-11-15,13 0 16,11 0-16,0 0 15,12 0 1,-12 12-16,-12-1 16,-11 13-1,-12 10-15,-12 12 16,-12 1 0,-12-1-16,-23 12 15,0-12-15,-23 0 16,-1-11-1,-23-1-15,94-34 16</inkml:trace>
        </inkml:traceGroup>
      </inkml:traceGroup>
      <inkml:traceGroup>
        <inkml:annotationXML>
          <emma:emma xmlns:emma="http://www.w3.org/2003/04/emma" version="1.0">
            <emma:interpretation id="{1FCCA51C-5489-4BBC-9A88-41E3C03B6E7D}" emma:medium="tactile" emma:mode="ink">
              <msink:context xmlns:msink="http://schemas.microsoft.com/ink/2010/main" type="line" rotatedBoundingBox="2986,13965 9351,13648 9397,14571 3032,14889">
                <msink:destinationLink direction="with" ref="{CF384324-0A14-4E98-BEAC-6A2CE966677A}"/>
                <msink:destinationLink direction="with" ref="{6F754AB8-2753-42FC-AA40-6E948D4BF9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02CD4C-0DCD-4CC8-BCC2-441E9D0388A8}" emma:medium="tactile" emma:mode="ink">
                <msink:context xmlns:msink="http://schemas.microsoft.com/ink/2010/main" type="inkWord" rotatedBoundingBox="2987,13990 4525,13914 4567,14752 3029,14829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99698.8982">-29460 12982 0,'0'0'16,"0"0"-16,0 0 15,0 0-15,0 0 16,0 0 0,11-11-1,1-1-15,24-11 16,22-11-16,25 10 15,-12 13-15,-24 11 16,0 0 0,-24 11-16,1 1 15,-12 11 1,-12 23-16,-12 1 16,0-13-1,-11 1-15,11-12 16,0 0-16,12-11 15,0-12 1,12 0-16,11 11 16,1 1-1,0-1-15,-1 1 16,1 11-16,-13 0 16,-11 0-1,-11 12-15,-36 23 16,-12-1-1,0-22-15,0 0 16,12-12 0,0-12-16,-1-11 15,13-11-15,12-1 16,23 12 0</inkml:trace>
          <inkml:trace contextRef="#ctx0" brushRef="#br1" timeOffset="99896.7356">-28706 13583 0,'0'0'16,"0"0"-16,0 0 15,0 0 1,0 0-16</inkml:trace>
          <inkml:trace contextRef="#ctx0" brushRef="#br1" timeOffset="100280.8824">-28388 12948 0,'0'0'16,"0"0"0,0 0-16,11-12 15,13-11 1,11 0-16,12 0 15,1 11-15,-13 12 16,-12 0 0,1 12-16,0 23 15,-1 57 1,-11 35-16,0-34 16,-1-1-16,-11 0 15,-11 1 1,-1-24-16,0-23 15,12-11 1,0-23-16,0-12 16</inkml:trace>
          <inkml:trace contextRef="#ctx0" brushRef="#br1" timeOffset="100437.7546">-28200 13318 0,'0'0'0,"0"0"16,24 0-16,46-12 16,36-11-1,-11-12-15,-95 35 16</inkml:trace>
        </inkml:traceGroup>
        <inkml:traceGroup>
          <inkml:annotationXML>
            <emma:emma xmlns:emma="http://www.w3.org/2003/04/emma" version="1.0">
              <emma:interpretation id="{52411354-9B7E-4956-88DA-46C0E10165DE}" emma:medium="tactile" emma:mode="ink">
                <msink:context xmlns:msink="http://schemas.microsoft.com/ink/2010/main" type="inkWord" rotatedBoundingBox="5487,13933 6723,13871 6764,14702 5529,14764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101404.0667">-26480 12809 0,'0'0'15,"0"0"1,0 0-16,0 0 15,-12 0 1,-11 0-16,-1 0 16,-11 0-16,-1 0 15,1 0 1,0 0-16,-1 12 16,13-1-1,-1 1-15,-11 11 16,11 12-16,-11-1 15,11 1 1,1 11-16,-1-11 16,13-12-1,-1 0-15,12-11 16,12-1-16,23 1 16,24-1-1,-12 1-15,12-1 16,-12 1-1,-12-1-15,1 1 16,-13 0 0,-11-1-16,0 12 15,-12 0-15,-12 0 16,0 1 0,-23 10-1,-24 1-15,0-12 16,0-11-16,12-1 15,12-11 1,11 0-16,24 0 16</inkml:trace>
          <inkml:trace contextRef="#ctx0" brushRef="#br1" timeOffset="101574.0501">-26421 13479 0,'0'0'16,"0"0"-1,0 0-15,0 0 16,0 0 0</inkml:trace>
          <inkml:trace contextRef="#ctx0" brushRef="#br1" timeOffset="102161.9766">-26174 13283 0,'0'0'15,"0"0"1,12-12-16,23-22 16,36-24-16,11-23 15,1 0 1,-12 23-16,-12 1 16,-36 22-1,-11 12-15,-12 11 16,-12 1-16,-35 11 15,0 0 1,0 11-16,0 1 16,11-1-1,13 1-15,11 11 16,0 0-16,12 12 16,12 11-1,11 12-15,13 11 16,11 0-1,0-11-15,-12 12 16,-11-1 0,-24-11-16,-12-12 15,-11 0 1,-13-11-16,-11-12 16,0-12-16,0-22 15,0-12 1,11-12-16,13-23 15,35-46-15,11-34 16,36 34 0,-59 104-16</inkml:trace>
        </inkml:traceGroup>
        <inkml:traceGroup>
          <inkml:annotationXML>
            <emma:emma xmlns:emma="http://www.w3.org/2003/04/emma" version="1.0">
              <emma:interpretation id="{680C30D6-8262-4002-941E-90F0B638C349}" emma:medium="tactile" emma:mode="ink">
                <msink:context xmlns:msink="http://schemas.microsoft.com/ink/2010/main" type="inkWord" rotatedBoundingBox="7885,13721 9351,13648 9395,14542 7929,14615"/>
              </emma:interpretation>
              <emma:one-of disjunction-type="recognition" id="oneOf34">
                <emma:interpretation id="interp50" emma:lang="" emma:confidence="0.5">
                  <emma:literal>2.9</emma:literal>
                </emma:interpretation>
                <emma:interpretation id="interp51" emma:lang="" emma:confidence="0">
                  <emma:literal>29</emma:literal>
                </emma:interpretation>
                <emma:interpretation id="interp52" emma:lang="" emma:confidence="0">
                  <emma:literal>299</emma:literal>
                </emma:interpretation>
                <emma:interpretation id="interp53" emma:lang="" emma:confidence="0">
                  <emma:literal>2 J</emma:literal>
                </emma:interpretation>
                <emma:interpretation id="interp54" emma:lang="" emma:confidence="0">
                  <emma:literal>24</emma:literal>
                </emma:interpretation>
              </emma:one-of>
            </emma:emma>
          </inkml:annotationXML>
          <inkml:trace contextRef="#ctx0" brushRef="#br1" timeOffset="103572.8524">-24536 12740 0,'0'0'0,"0"0"15,0 0 1,0 0-16,0 0 16,0 0-1,0 0-15,11-12 16,13-11-16,11 0 16,12-12-1,1 12-15,-1 12 16,0 11-1,-12 11-15,-11 24 16,-13-1 0,-11 13-16,-11 22 15,-25 24-15,1-13 16,-12 1 0,0-11-16,0-24 15,0-11 1,11-12-16,13-12 15,23-11 1,0 0-16,0 0 16,0 0-16,23-11 15,24-1 1,12 12-16,24-11 16,34 11-1,-11 0-15,-23-12 16,-24 12-16,0 12 15,-59-12 1</inkml:trace>
          <inkml:trace contextRef="#ctx0" brushRef="#br1" timeOffset="103681.769">-23782 13110 0,'0'0'0,"0"0"16,0 0 0,0 0-16,11 0 15,-11 0-15</inkml:trace>
          <inkml:trace contextRef="#ctx0" brushRef="#br1" timeOffset="104231.1424">-23087 12832 0,'0'0'0,"0"0"16,-12 0-1,-12 12-15,1-1 16,-13 1-1,-23-12-15,-35 0 16,0 0-16,23-12 16,24 1-1,12-12-15,11-1 16,12-22 0,24 0-16,12-12 15,23 12 1,0 11-16,0 24 15,0 22-15,0 36 16,0 10 0,-11 24-16,-13 35 15,-23 34 1,-23-34-16,-36-12 16,-59 11-1,24-11-15,94-104 16</inkml:trace>
        </inkml:traceGroup>
      </inkml:traceGroup>
    </inkml:traceGroup>
  </inkml:traceGroup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05.7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384324-0A14-4E98-BEAC-6A2CE966677A}" emma:medium="tactile" emma:mode="ink">
          <msink:context xmlns:msink="http://schemas.microsoft.com/ink/2010/main" type="inkDrawing" rotatedBoundingBox="2698,10830 2887,14901 2135,14935 1947,10865" semanticType="verticalRange" shapeName="Other">
            <msink:sourceLink direction="with" ref="{A228372D-E4BD-4D35-8A15-F1BDBD6791BE}"/>
            <msink:sourceLink direction="with" ref="{1CFA0952-5BD8-47C1-B7A5-4B2E4494CF05}"/>
            <msink:sourceLink direction="with" ref="{1FCCA51C-5489-4BBC-9A88-41E3C03B6E7D}"/>
          </msink:context>
        </emma:interpretation>
      </emma:emma>
    </inkml:annotationXML>
    <inkml:trace contextRef="#ctx0" brushRef="#br0">685 47 0,'0'0'0,"0"0"16,0 0-16,0 0 16,-12-11-1,-11 11-15,-1-12 16,-11 0-16,-12 1 15,-24 11 1,0 0-16,-11 11 16,11 1-1,12 11-15,12 0 16,12 0 0,11 0-16,1 12 15,-1 11-15,12 1 16,0 57-1,1 34-15,11-11 16,0-11 0,11 46-16,13 34 15,-12-57 1,11 23-16,13 11 16,-1-11-16,0-12 15,-11 35 1,-1-12-16,-11-11 15,12 0 1,-1 11-16,1-11 16,-12-35-16,11 35 15,-11-12 1,0-34-16,-24-24 16,0-11-1,12 0-15,0-23 16,0-12-1,0 12-15,0-23 16,12-12-16,12 0 16,11 0-1,24 0-15,23-11 16,36 11 0,0 0-16,0-12 15,-118-11-15</inkml:trace>
  </inkml:traceGroup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07.2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754AB8-2753-42FC-AA40-6E948D4BF9B7}" emma:medium="tactile" emma:mode="ink">
          <msink:context xmlns:msink="http://schemas.microsoft.com/ink/2010/main" type="inkDrawing" rotatedBoundingBox="10084,10487 10515,14551 9654,14642 9224,10579" semanticType="verticalRange" shapeName="Other">
            <msink:sourceLink direction="with" ref="{A228372D-E4BD-4D35-8A15-F1BDBD6791BE}"/>
            <msink:sourceLink direction="with" ref="{1CFA0952-5BD8-47C1-B7A5-4B2E4494CF05}"/>
            <msink:sourceLink direction="with" ref="{1FCCA51C-5489-4BBC-9A88-41E3C03B6E7D}"/>
          </msink:context>
        </emma:interpretation>
      </emma:emma>
    </inkml:annotationXML>
    <inkml:trace contextRef="#ctx0" brushRef="#br0">0 41 0,'0'0'16,"0"0"-16,0 0 16,24 0-16,35 0 15,35-12 1,-12 12-16,1 0 15,-13-11 1,1 11-16,12-12 16,-1 1-1,-23 22-15,-12 1 16,-12 11-16,1 0 16,-13 12-1,1 34-15,-1 35 16,-11 12-16,-12-1 15,0 12 1,-12 24-16,12 10 16,0-10-1,0 34-15,0-12 16,-11 23 0,-1-11-16,12 0 15,0-46-15,12 23 16,11 0-1,1-24-15,-1 1 16,13 0 0,-1 11-16,0-35 15,-11-22 1,-12-12-16,-1 0 16,1 0-16,-12 0 15,0-12 1,-12 0-16,-23 1 15,-12-13 1,-24 13-16,-11-13 16,-12-10-1,11-13-15,-23-11 16,12 1-16,94-24 16</inkml:trace>
  </inkml:traceGroup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08.5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BF5F2A-AFF7-4901-A8CC-130A84D09C68}" emma:medium="tactile" emma:mode="ink">
          <msink:context xmlns:msink="http://schemas.microsoft.com/ink/2010/main" type="inkDrawing" rotatedBoundingBox="10979,14288 11044,10620 11981,10636 11915,14305" semanticType="verticalRange" shapeName="Other">
            <msink:sourceLink direction="with" ref="{8D85E0A8-075A-4D7D-907B-1102477C3960}"/>
          </msink:context>
        </emma:interpretation>
      </emma:emma>
    </inkml:annotationXML>
    <inkml:trace contextRef="#ctx0" brushRef="#br0">943 0 0,'0'0'0,"0"0"16,-12 0-1,-35 11-15,-36 1 16,-11 0-1,12-1-15,-1 1 16,-23-12-16,12 11 16,0 1-1,23-1-15,24 1 16,11 11 0,1 12-16,12 11 15,-1 23-15,12 1 16,24 34-1,12 80-15,-1-10 16,-11 22 0,0 35-16,-1-34 15,1-1 1,0 24-16,12-24 16,-13 1-16,1-1 15,0-45 1,0 10-16,-1 36 15,-11-82 1,0-22-16,0-12 16,12-12-1,0-11-15,0-12 16,0-11-16,-1 0 16,13-1-1,0 1-15,-1-12 16,1 0-1,23 12-15,35-12 16,24-12-16,24-22 16,-130 11-1</inkml:trace>
  </inkml:traceGroup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09.5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09694D-9435-42FD-9C69-BF8E2BD48E07}" emma:medium="tactile" emma:mode="ink">
          <msink:context xmlns:msink="http://schemas.microsoft.com/ink/2010/main" type="inkDrawing" rotatedBoundingBox="13364,10686 13584,14131 13047,14165 12827,10720" semanticType="verticalRange" shapeName="Other">
            <msink:sourceLink direction="with" ref="{8D85E0A8-075A-4D7D-907B-1102477C3960}"/>
          </msink:context>
        </emma:interpretation>
      </emma:emma>
    </inkml:annotationXML>
    <inkml:trace contextRef="#ctx0" brushRef="#br0">0 36 0,'0'0'0,"0"0"15,0 0-15,0 0 16,0 0-1,0 0-15,0 0 16,0 0 0,12 0-16,11-12 15,12 1-15,13 11 16,-1 0 0,12-12-16,-1 12 15,1 0 1,-12 0-16,1 12 15,-13 11 1,0 35-16,-11 34 16,-1 24-16,-11 22 15,-12 36 1,0 11-16,0 0 16,-12 23-1,1-35-15,11 0 16,11 24-16,13-35 15,0-24 1,11 47-16,-12-35 16,-11-11-1,-12-23-15,0 45 16,-12-22 0,1-46-16,-1-13 15,-12-10-15,1-12 16,-1-12-1,-11 0-15,-1-11 16,-11-1 0,0-10-16,0-1 15,0-12-15,12 1 16,23-12 0,12 0-16</inkml:trace>
  </inkml:traceGroup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10.9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A891EF-4B38-42B3-8836-2FB4E89E624F}" emma:medium="tactile" emma:mode="ink">
          <msink:context xmlns:msink="http://schemas.microsoft.com/ink/2010/main" type="inkDrawing" rotatedBoundingBox="15439,14052 15510,10427 16326,10443 16254,14068" semanticType="verticalRange" shapeName="Other">
            <msink:sourceLink direction="with" ref="{A56CB8C6-01C6-40E8-BC30-1712B64A44E9}"/>
          </msink:context>
        </emma:interpretation>
      </emma:emma>
    </inkml:annotationXML>
    <inkml:trace contextRef="#ctx0" brushRef="#br0">632 0 0,'0'0'16,"0"0"-16,0 0 15,0 0 1,0 0-16,0 0 16,-23 0-1,-13 12-15,-23-1 16,-11 1-16,-1 0 16,12-1-1,12 1-15,12-1 16,-1 1-1,1 11-15,11 12 16,-11 34-16,0 47 16,11 11-1,12-12-15,-11 82 16,11 22 0,24-45-16,0 57 15,-1-23-15,1-12 16,0 47-1,0-81-15,-1 34 16,1-34 0,-12 0-16,0-23 15,-12 57 1,12-57-16,-11-47 16,11 1-16,0-36 15,0-10 1,0-13-16,0-11 15,11 1 1,1-13-16,12 1 16,11-1-1,24 1-15,-12-12 16,24 0-16,11-12 16,36-11-1,12-12-15,-24 1 16,-106 34-1</inkml:trace>
  </inkml:traceGroup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11.8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838F14-3E4E-480F-9B46-CE6856FB14CB}" emma:medium="tactile" emma:mode="ink">
          <msink:context xmlns:msink="http://schemas.microsoft.com/ink/2010/main" type="inkDrawing" rotatedBoundingBox="18022,10429 18663,13740 17980,13872 17339,10562" semanticType="verticalRange" shapeName="Other">
            <msink:sourceLink direction="with" ref="{A56CB8C6-01C6-40E8-BC30-1712B64A44E9}"/>
          </msink:context>
        </emma:interpretation>
      </emma:emma>
    </inkml:annotationXML>
    <inkml:trace contextRef="#ctx0" brushRef="#br0">0 42 0,'0'0'16,"0"0"-16,0 0 15,12 0-15,12 0 16,23-11-1,12-1-15,11 1 16,-11 11 0,-12 0-16,1 0 15,-13 11-15,-12 1 16,-11 11 0,0 11-16,0 1 15,0 35 1,-12 22-16,0 24 15,-12-1 1,12 12-16,0 35 16,12 0-16,-12-12 15,11 12 1,13 0-16,0-24 16,11 24-1,0 0-15,12 11 16,0-46-16,1 24 15,10 10 1,1-33-16,0-13 16,-12-34-1,0 0-15,-11-12 16,-13 1 0,-23-24-16,0-11 15,-23-1-15,-24 1 16,-12 0-1,-12 11-15,-11-12 16,-48-10 0,-11-1-16,46-23 15,95 0-15</inkml:trace>
  </inkml:traceGroup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19.1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85E0A8-075A-4D7D-907B-1102477C3960}" emma:medium="tactile" emma:mode="ink">
          <msink:context xmlns:msink="http://schemas.microsoft.com/ink/2010/main" type="writingRegion" rotatedBoundingBox="12723,10752 13168,14654 12113,14774 11668,10872">
            <msink:destinationLink direction="with" ref="{DA09694D-9435-42FD-9C69-BF8E2BD48E07}"/>
            <msink:destinationLink direction="with" ref="{9DBF5F2A-AFF7-4901-A8CC-130A84D09C68}"/>
          </msink:context>
        </emma:interpretation>
      </emma:emma>
    </inkml:annotationXML>
    <inkml:traceGroup>
      <inkml:annotationXML>
        <emma:emma xmlns:emma="http://www.w3.org/2003/04/emma" version="1.0">
          <emma:interpretation id="{262ECC7C-3FE4-434A-B508-F6F4848CF13E}" emma:medium="tactile" emma:mode="ink">
            <msink:context xmlns:msink="http://schemas.microsoft.com/ink/2010/main" type="paragraph" rotatedBoundingBox="12723,10752 13168,14654 12113,14774 11668,10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6EF5CD-D4E1-4AB4-B2AD-CC6B475B4525}" emma:medium="tactile" emma:mode="ink">
              <msink:context xmlns:msink="http://schemas.microsoft.com/ink/2010/main" type="line" rotatedBoundingBox="12723,10752 13168,14654 12113,14774 11668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1D720234-BFA6-4A67-B1C3-568BED2B0AB2}" emma:medium="tactile" emma:mode="ink">
                <msink:context xmlns:msink="http://schemas.microsoft.com/ink/2010/main" type="inkWord" rotatedBoundingBox="12723,10752 12982,13018 12111,13117 11852,108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-20402 11480 0,'0'0'16,"0"0"0,0 0-16,0 0 15,0 0 1,0 0-16,0 0 16,0-12-16,12-11 15,0-11 1,11-1-16,1 12 15,0 0 1,-1 11-16,1 12 16,-1 23-16,-11 24 15,-12 33 1,-12 1-16,-11-11 16,-1-1-1,1-11-15,11-24 16,0-10-16,12-24 15,0 0 1,0 0-16,12-24 16,11-45-1,24-58-15,12 0 16,-12 23 0,-11 35-16,-24 22 15,-1 24-15,-11 23 16,0 0-1,0 0-15,-23 35 16,-1 23 0,1 11-16,-1 12 15,24-23 1,0-1-16,24 1 16,-1-23-16,13 0 15,-1-12 1,0 0-16,-35-23 15</inkml:trace>
          <inkml:trace contextRef="#ctx0" brushRef="#br0" timeOffset="344.2306">-19872 11676 0,'0'0'16,"0"0"-1,0 0-15,0 0 16,0 0-1,0-11-15,12-12 16,12-12-16,23 0 16,0 12-1,-12 12-15,-11 11 16,-1 11 0,-11 12-16,-12 1 15,-23 22-15,-1 0 16,1-11-1,-1-1-15,0 1 16,13-12 0,11-11-16,0-1 15,11 1 1,25-1-16,34 1 16,1-1-16,0 1 15,-24 0 1,-47-12-16</inkml:trace>
          <inkml:trace contextRef="#ctx0" brushRef="#br0" timeOffset="-983.9879">-20496 10093 0,'0'0'16,"0"0"-16,0 0 16,0 0-16,0 0 15,0 0 1,0-11-16,0-13 16,12-10-1,0-12-15,-1-1 16,1 13-1,12 11-15,-12 11 16,-1 12-16,1 23 16,0 23-1,-12 24-15,-12 34 16,-23 34 0,11-45-16,1-24 15,11-23 1,0-11-16,0-12 15,12-11-15,0-12 16,0 0 0,0-12-16,12-34 15,12-47 1,-1-11-16,24-46 16,12-12-16,-23 58 15,-1 35 1,-12 23-16,-11 23 15,-12 11 1,0 12-16,0 0 16,0 12-1,-12 22-15,-11 36 16,11-1-16,0-11 16,12 11-1,12-11-15,12 0 16,-1-12-1,13 0-15,-1-11 16,12 0 0,-47-35-16</inkml:trace>
          <inkml:trace contextRef="#ctx0" brushRef="#br0" timeOffset="-780.9">-19895 10070 0,'0'0'16,"0"0"-16,0 35 15,12 22 1,-1 47-16,1 12 16,0-35-1,0-12-15,-1 24 16,-11-93-16</inkml:trace>
        </inkml:traceGroup>
        <inkml:traceGroup>
          <inkml:annotationXML>
            <emma:emma xmlns:emma="http://www.w3.org/2003/04/emma" version="1.0">
              <emma:interpretation id="{D045873E-9820-4EB1-9857-584767E994C2}" emma:medium="tactile" emma:mode="ink">
                <msink:context xmlns:msink="http://schemas.microsoft.com/ink/2010/main" type="inkWord" rotatedBoundingBox="12837,13665 12952,14678 12113,14774 11998,13761"/>
              </emma:interpretation>
              <emma:one-of disjunction-type="recognition" id="oneOf1"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058.1597">-20307 12867 0,'0'0'15,"0"0"-15,0 0 16,-12 0 0,0 0-16,0 0 15,-11 0 1,-1-12-16,1 1 15,11-1-15,0-11 16,12-12 0,12-11-16,11 11 15,1 12 1,-1 12-16,13 11 16,-13 11-16,1 12 15,-1 12 1,-11 11-16,0 47 15,-24 22 1,-11 1-16,11-47 16,0-22-16,0-24 15,12 0 1,0-23-16,0 0 16,0 0-1,24-23-15,23-70 16,0-11-1,12-46-15,-12 23 16,-23 46-16,-13 35 16,1 23-1,0 11-15,-12 12 16,0 0 0,0 23-16,0 23 15,-12 24-15,0 22 16,12 12-1,12-11-15,0-12 16,12-24 0,-1-22-16,12 0 15,-35-35 1</inkml:trace>
          <inkml:trace contextRef="#ctx0" brushRef="#br0" timeOffset="1467.8337">-19895 13040 0,'0'0'16,"0"0"-16,0 0 16,0 0-1,12-11-15,11-12 16,12-1-16,1 1 15,-1 0 1,1 12-16,-13 11 16,1 0-1,-13 11-15,-11 1 16,0 22 0,0 1-16,12 0 15,0-1-15,0 1 16,11 11-1,13 1 1,-13-1-16,-11 0 16,-12 23-16,-24 1 15,-11-13 1,-12-10-16,0-13 16,0-22-16,-12-12 15,23-12 1,36 12-16</inkml:trace>
        </inkml:traceGroup>
      </inkml:traceGroup>
    </inkml:traceGroup>
  </inkml:traceGroup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22.1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6CB8C6-01C6-40E8-BC30-1712B64A44E9}" emma:medium="tactile" emma:mode="ink">
          <msink:context xmlns:msink="http://schemas.microsoft.com/ink/2010/main" type="writingRegion" rotatedBoundingBox="17429,10549 18001,13981 16506,14231 15934,10798">
            <msink:destinationLink direction="with" ref="{09A891EF-4B38-42B3-8836-2FB4E89E624F}"/>
            <msink:destinationLink direction="with" ref="{07838F14-3E4E-480F-9B46-CE6856FB14CB}"/>
          </msink:context>
        </emma:interpretation>
      </emma:emma>
    </inkml:annotationXML>
    <inkml:traceGroup>
      <inkml:annotationXML>
        <emma:emma xmlns:emma="http://www.w3.org/2003/04/emma" version="1.0">
          <emma:interpretation id="{0371FE0F-1715-4379-9F42-EA7699A321B8}" emma:medium="tactile" emma:mode="ink">
            <msink:context xmlns:msink="http://schemas.microsoft.com/ink/2010/main" type="paragraph" rotatedBoundingBox="17429,10549 18001,13981 16506,14231 15934,10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E7B81-D6EE-46D3-A7F7-7BFD947C00F2}" emma:medium="tactile" emma:mode="ink">
              <msink:context xmlns:msink="http://schemas.microsoft.com/ink/2010/main" type="line" rotatedBoundingBox="17429,10549 18001,13981 16506,14231 15934,10798"/>
            </emma:interpretation>
          </emma:emma>
        </inkml:annotationXML>
        <inkml:traceGroup>
          <inkml:annotationXML>
            <emma:emma xmlns:emma="http://www.w3.org/2003/04/emma" version="1.0">
              <emma:interpretation id="{EB5D9609-0547-404C-86B6-F924CD8F8674}" emma:medium="tactile" emma:mode="ink">
                <msink:context xmlns:msink="http://schemas.microsoft.com/ink/2010/main" type="inkWord" rotatedBoundingBox="17429,10549 17732,12369 16320,12604 16017,10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543 4 0,'0'0'16,"0"0"0,0 0-16,0 0 15,-12 0-15,-11 0 16,-24 0-1,-12 0-15,-12 0 16,24 0 0,12 12-16,-1-1 15,1 13 1,0 22-16,-1 0 16,1 0-16,11 0 15,1 1 1,11-13-16,0-11 15,12-11 1,0 0-16,12-1 16,23 1-16,24-12 15,24 11 1,-13 1-16,-23-1 16,1 1-1,-25-1-15,1 1 16,-13 0-16,1-1 15,-12 1 1,0-1-16,-12 12 16,-11 0-1,-12 1-15,-1-1 16,1-12 0,11 1-16,-11-12 15,23 0-15,12 0 16</inkml:trace>
          <inkml:trace contextRef="#ctx0" brushRef="#br0" timeOffset="173.9361">696 513 0,'0'0'16,"0"0"-16,0 0 15,12 11 1,0 12-16,11 1 16,-23-24-16</inkml:trace>
          <inkml:trace contextRef="#ctx0" brushRef="#br0" timeOffset="490.181">873 235 0,'0'0'0,"12"-11"15,11-12-15,24-12 16,12-11 0,24 0-16,-1-1 15,-23 24-15,-12 12 16,-12 11-1,-11 11-15,0 36 16,-13 45 0,-11 24-16,-11-1 15,-1-11-15,0-11 16,0-24 0,0-11-16,12-24 15,0-34 1</inkml:trace>
          <inkml:trace contextRef="#ctx0" brushRef="#br0" timeOffset="657.1214">1097 420 0,'0'0'16,"0"0"-1,11-11-15,48-12 16,36 11-16,-1 1 15,0-1 1,-94 12-16</inkml:trace>
          <inkml:trace contextRef="#ctx0" brushRef="#br0" timeOffset="2293.1845">1556 1195 0,'0'0'16,"0"0"0,-12 0-16,-11 11 15,-24 12-15,-24 24 16,0 22 0,12 0-16,24-11 15,11-12 1,13 0-16,22-11 15,13 0 1,11-12-16,24 0 16,-12-11-16,1-24 15,-13 1 1,0-13-16,-11 1 16,-12 12-1,-12-1-15,-24-11 16,-23 11-16,-36 1 15,13 11 1,23 0-16,47 0 16</inkml:trace>
          <inkml:trace contextRef="#ctx0" brushRef="#br0" timeOffset="1760.9567">307 1530 0,'0'0'0,"-11"0"16,-13-12-16,1 1 16,-1-1-1,12 12-15,12 0 16,0-11-1,12-24-15,35-23 16,12 0-16,-12 24 16,-12 11-1,-11 11-15,0 24 16,-1 22 0,-11 12-16,-12 1 15,-12-1-15,-11 23 16,-25-11-1,1 0-15,0-12 16,12-11 0,11-12-16,13 0 15,11-11 1,11-1-16,25-11 16,11 0-16,23-11 15,13-1 1,23 0-16,-106 12 15</inkml:trace>
          <inkml:trace contextRef="#ctx0" brushRef="#br0" timeOffset="1907.3206">967 1703 0,'0'0'0,"0"0"16,0 0-16,0 0 15,0 0 1,0 0-16</inkml:trace>
        </inkml:traceGroup>
        <inkml:traceGroup>
          <inkml:annotationXML>
            <emma:emma xmlns:emma="http://www.w3.org/2003/04/emma" version="1.0">
              <emma:interpretation id="{E60980A8-4465-484B-8551-51BCD84EF11A}" emma:medium="tactile" emma:mode="ink">
                <msink:context xmlns:msink="http://schemas.microsoft.com/ink/2010/main" type="inkWord" rotatedBoundingBox="17633,13061 17792,14016 17420,14078 17260,13123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4056.0927">1273 2385 0,'0'0'16,"0"0"-16,0 0 16,12 12-1,0 11-15,0 11 16,-12 1-16,-12 0 15,-12-1 1,13-10-16,-1-1 16,0 0-1,12-12-15,0 12 16,24-11 0,11 0-16,12-1 15,0 1-15,0-1 16,0-11-1,1 0-15,-13 0 16,-35 0 0</inkml:trace>
          <inkml:trace contextRef="#ctx0" brushRef="#br0" timeOffset="4233.4086">1580 2420 0,'0'0'15,"0"0"1,-12 34-16,0 24 16,0 35-16,12 45 15,0 24 1,12-23-16,12-12 16,11 12-1,-35-139-15</inkml:trace>
        </inkml:traceGroup>
        <inkml:traceGroup>
          <inkml:annotationXML>
            <emma:emma xmlns:emma="http://www.w3.org/2003/04/emma" version="1.0">
              <emma:interpretation id="{9A585A9B-7A31-4CF8-A9DD-2D574F3D7559}" emma:medium="tactile" emma:mode="ink">
                <msink:context xmlns:msink="http://schemas.microsoft.com/ink/2010/main" type="inkWord" rotatedBoundingBox="17111,13250 17204,13808 16457,13933 16364,133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94.2114">307 2709 0,'0'0'15,"0"0"-15,0 0 16,0 0-1,0 0-15,0 0 16,0 0-16,24-12 16,23-11-1,36-12-15,11 12 16,-12 0 0,-23 23-16,-35 12 15,-12-1-15,-12-11 16,0 12-1,-12 11-15,0-12 16,0 13 0,0-13-16,1 1 15,11-1 1,0 1-16,11 11 16,1 0-16,12 12 15,11 11 1,0 12-16,-11-1 15,-12-10 1,-12-13-16,-24 1 16,-23 0-1,0-12-15,0-12 16,0 1-16,-12-12 16,12-12-1,23 1-15,24 11 16</inkml:trace>
          <inkml:trace contextRef="#ctx0" brushRef="#br0" timeOffset="3682.2699">1108 2905 0,'0'0'16,"0"0"-1,0 12-15,0-1 16,0 1 0,0 22-16,0-34 15</inkml:trace>
        </inkml:traceGroup>
      </inkml:traceGroup>
    </inkml:traceGroup>
  </inkml:traceGroup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08:09.8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06D854-F8E4-4C8C-8B08-52FD3B75EFE9}" emma:medium="tactile" emma:mode="ink">
          <msink:context xmlns:msink="http://schemas.microsoft.com/ink/2010/main" type="writingRegion" rotatedBoundingBox="14172,12185 14996,12185 14996,12521 14172,12521"/>
        </emma:interpretation>
      </emma:emma>
    </inkml:annotationXML>
    <inkml:traceGroup>
      <inkml:annotationXML>
        <emma:emma xmlns:emma="http://www.w3.org/2003/04/emma" version="1.0">
          <emma:interpretation id="{01565236-2B72-4567-861D-3E7C6F3AEBE2}" emma:medium="tactile" emma:mode="ink">
            <msink:context xmlns:msink="http://schemas.microsoft.com/ink/2010/main" type="paragraph" rotatedBoundingBox="14172,12185 14996,12185 14996,12521 14172,12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95C456-9F00-4877-AA0E-CB8853052711}" emma:medium="tactile" emma:mode="ink">
              <msink:context xmlns:msink="http://schemas.microsoft.com/ink/2010/main" type="line" rotatedBoundingBox="14172,12185 14996,12185 14996,12521 14172,12521"/>
            </emma:interpretation>
          </emma:emma>
        </inkml:annotationXML>
        <inkml:traceGroup>
          <inkml:annotationXML>
            <emma:emma xmlns:emma="http://www.w3.org/2003/04/emma" version="1.0">
              <emma:interpretation id="{556FBE20-D3A4-43E1-A858-A6CB7D3A90CE}" emma:medium="tactile" emma:mode="ink">
                <msink:context xmlns:msink="http://schemas.microsoft.com/ink/2010/main" type="inkWord" rotatedBoundingBox="14172,12185 14996,12185 14996,12521 14172,12521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-18281 11122 0,'0'0'15,"0"0"-15,11 0 16,13 0-1,23-12-15,24 1 16,-1-1 0,13 0-16,-12 12 15,-13 0-15,-58 0 16</inkml:trace>
          <inkml:trace contextRef="#ctx0" brushRef="#br0" timeOffset="275.1318">-18128 11411 0,'0'0'0,"0"0"16,0 0-16,0 0 15,35 0 1,24 0-16,35 0 16,-11-12-1,-1-11-15,1 0 16,34 0-16,1 0 16,-118 23-1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17.60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E13657-D60F-4EE6-B9AE-A84A627D1175}" emma:medium="tactile" emma:mode="ink">
          <msink:context xmlns:msink="http://schemas.microsoft.com/ink/2010/main" type="writingRegion" rotatedBoundingBox="7122,18954 4025,19190 3890,17406 6986,17171">
            <msink:destinationLink direction="with" ref="{F762CAB0-0DF2-4E49-A99F-AC280C30CC14}"/>
          </msink:context>
        </emma:interpretation>
      </emma:emma>
    </inkml:annotationXML>
    <inkml:traceGroup>
      <inkml:annotationXML>
        <emma:emma xmlns:emma="http://www.w3.org/2003/04/emma" version="1.0">
          <emma:interpretation id="{090F7E2E-8F2D-43E8-B706-965C3FF8AC79}" emma:medium="tactile" emma:mode="ink">
            <msink:context xmlns:msink="http://schemas.microsoft.com/ink/2010/main" type="paragraph" rotatedBoundingBox="7122,18954 4025,19190 3890,17406 6986,17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3ACF5-CD2E-4525-82AC-0D6F39256375}" emma:medium="tactile" emma:mode="ink">
              <msink:context xmlns:msink="http://schemas.microsoft.com/ink/2010/main" type="line" rotatedBoundingBox="7122,18954 4025,19190 3890,17406 6986,17171"/>
            </emma:interpretation>
          </emma:emma>
        </inkml:annotationXML>
        <inkml:traceGroup>
          <inkml:annotationXML>
            <emma:emma xmlns:emma="http://www.w3.org/2003/04/emma" version="1.0">
              <emma:interpretation id="{661B0B9B-29C6-41DA-A557-6D606BAD62F9}" emma:medium="tactile" emma:mode="ink">
                <msink:context xmlns:msink="http://schemas.microsoft.com/ink/2010/main" type="inkWord" rotatedBoundingBox="7122,18954 5941,19044 5806,17261 6986,17171"/>
              </emma:interpretation>
            </emma:emma>
          </inkml:annotationXML>
          <inkml:trace contextRef="#ctx0" brushRef="#br0">-1213 2288 0,'0'0'0,"0"0"0,0 0 15,0 0-15,0 0 16,0 0-1,0 0-15,0 0 16,0 12 0,12 11-16,-12 12 15,12 23 1,-12 11-16,0 23 16,0 24-16,0 0 15,0-36 1,11 1-16,-11 0 15,0 12 1,0 11-16,0-12 16,0 1-16,0-24 15,0 0 1,0-22-16,0 10 16,0-10-1,0-13-15,0-11 16,0-11-1,0-1-15,0-11 16,0 0-16,0 0 16</inkml:trace>
          <inkml:trace contextRef="#ctx0" brushRef="#br0" timeOffset="991.6078">-1178 2069 0,'0'0'0,"0"0"15,0 0-15,-11 0 16,-1 0-1,0 0-15,0 0 16,1 0-16,-1 0 16,12 0-1,-12 0-15,12 0 16,0 0 0,0 0-16,0 0 15,0 0 1,0 0-16,0 0 15,0 0-15,0 0 16,0 0 0,0 0-16,0 0 15,0 0 1,0 0-16,0 0 16,0 0-1,0 0-15,0-12 16,12 1-16,0-1 15,-1 1 1,-11 11-16,0 0 16,0 0-1,0 0-15,12-12 16,-12 12-16,0 0 16,0 0-1,0 0-15,0 12 16,-12 34-1,12 23-15,-11 24 16,11-1 0,-12-11-16,0 23 15,0 35-15,0-1 16,-11-10 0,11-24-16,0 11 15,1 1 1,11-12-16,11-23 15,13-12 1,-24-69-16</inkml:trace>
          <inkml:trace contextRef="#ctx0" brushRef="#br1" timeOffset="54915.8909">-306 2751 0,'0'0'16,"0"0"-1,0 0-15,0 0 16,0 0-16,0 0 16,0 0-1</inkml:trace>
          <inkml:trace contextRef="#ctx0" brushRef="#br1" timeOffset="55156.1428">-636 2809 0,'0'0'0,"-11"0"16,-1 0 0,-12 0-16,1 0 15,-1 0 1,1 0-16,11 0 16,0 0-16,-12 0 15,1 0 1,-1 0-16,1 0 15,-13 0 1,13 0-16,-1 0 16,1 11-16,-1 1 15,24-12 1</inkml:trace>
          <inkml:trace contextRef="#ctx0" brushRef="#br1" timeOffset="55382.0484">-1225 2878 0,'0'0'15,"-11"0"-15,-13-12 16,0 12-1,1 0-15,-1 0 16,1 0-16,11 0 16,0 0-1,0 0-15,12 0 16,0 0 0,0 0-16,0 0 15,-82-34 1,82 34-16,0 0 15,0 0-15,0 0 16,0 0 0,0 0-16</inkml:trace>
        </inkml:traceGroup>
        <inkml:traceGroup>
          <inkml:annotationXML>
            <emma:emma xmlns:emma="http://www.w3.org/2003/04/emma" version="1.0">
              <emma:interpretation id="{8182F9CF-59E9-4522-B6F7-D63EE68FE29E}" emma:medium="tactile" emma:mode="ink">
                <msink:context xmlns:msink="http://schemas.microsoft.com/ink/2010/main" type="inkWord" rotatedBoundingBox="5481,18757 5101,18786 5025,17791 5405,17762"/>
              </emma:interpretation>
            </emma:emma>
          </inkml:annotationXML>
          <inkml:trace contextRef="#ctx0" brushRef="#br1" timeOffset="58979.0012">-2167 2554 0,'0'0'0,"0"0"16,0 0-1,0 0-15,0 0 16,0 0-16,0 0 16,12 12-1,-1-1-15,13 1 16,0 11-1,11 12-15,12 22 16,-12 13 0,1-1-16,-13 1 15,-11-13-15,0 1 16,-12 0 0,0 11-16,-12-11 15,0 0 1,12-58-16</inkml:trace>
          <inkml:trace contextRef="#ctx0" brushRef="#br1" timeOffset="58444.3112">-2191 3132 0,'0'0'16,"0"0"-16,0 0 16,0 0-1,0 0-15,0 0 16,0 0-16,0 0 15,0 35 1,0 23-16,-11 22 16,-1-10-1,0-1-15,0-23 16,12-11 0,0-12-16,0-11 15,0-12-15</inkml:trace>
        </inkml:traceGroup>
        <inkml:traceGroup>
          <inkml:annotationXML>
            <emma:emma xmlns:emma="http://www.w3.org/2003/04/emma" version="1.0">
              <emma:interpretation id="{06F57CB2-2BEF-4201-A4CF-9CDEF408662F}" emma:medium="tactile" emma:mode="ink">
                <msink:context xmlns:msink="http://schemas.microsoft.com/ink/2010/main" type="inkWord" rotatedBoundingBox="4896,18656 3990,18724 3897,17500 4803,17431"/>
              </emma:interpretation>
            </emma:emma>
          </inkml:annotationXML>
          <inkml:trace contextRef="#ctx0" brushRef="#br1" timeOffset="57882.93">-2674 3074 0,'0'0'16,"0"0"0,0 0-16,0 0 15,0 0 1,0 0-16,0 0 15,0 0-15,-11 0 16,-1-11 0,-12-1-16,13-11 15,-1-12 1,12 1-16,0-1 16,12-11-16,-1 11 15,1 12 1,0 0-16,-12 11 15,0 12 1,12 12-16,-1 23 16,-11 34-16,0 12 15,-11 0 1,-1-12-16,-12 12 16,13-12-1,-1-34-15,12-12 16,0-11-1,0-12-15,0 0 16,0-12-16,12-11 16,-1-23-1,13-12-15,-1-34 16,13-12 0,-13 23-16,1 11 15,-12 13 1,-1 22-16,-11 0 15,0 12-15,0 11 16,0 12 0,0 0-16,0 0 15,0 24 1,0 22-16,0 12 16,0-1-16,0-10 15,0-1 1,12 0-16,0-11 15,12-1 1,-1 1-16,12 0 16,-35-35-1</inkml:trace>
          <inkml:trace contextRef="#ctx0" brushRef="#br1" timeOffset="57155.0683">-2780 2624 0,'0'0'16,"0"0"-16,-11 11 15,-13 1 1,0 22-16,-11 24 16,0 12-16,11-13 15,12 1 1,1-12-16,11 1 15,11-1 1,1-12-16,0 1 16,12-12-1,-1 0-15,-23-23 16</inkml:trace>
          <inkml:trace contextRef="#ctx0" brushRef="#br1" timeOffset="56581.3792">-3051 2693 0,'0'0'0,"0"0"16,0 0 0,0 0-16,12-12 15,12 1 1,-1-1-16,1-11 16,-1 0-16,1-23 15,-12 0 1,0-12-16,-12 0 15,0 0 1,-12 24-16,-12-1 16,1 12-1,-1 11-15,-11 12 16,-1 12-16,1 22 16,0 24-1,-1 12-15,13-1 16,-1 58-1,13 12-15,11-24 16,11-22-16,1-12 16,12 23-1,-1-12-15,1-11 16,-12-23 0,-1-12-16,1-11 15,-12-12 1,0-23-16</inkml:trace>
          <inkml:trace contextRef="#ctx0" brushRef="#br1" timeOffset="56847.5323">-3380 3086 0,'0'0'16,"0"0"-16,0 0 16,0 0-1,11-12-15,13 1 16,0-12-16,11 0 16,12-12-1,12 0-15,0 1 16,11 22-1,-70 12-15</inkml:trace>
        </inkml:traceGroup>
      </inkml:traceGroup>
    </inkml:traceGroup>
  </inkml:traceGroup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38.3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019B24-36A0-4EDD-A5B2-B22B7645BB5B}" emma:medium="tactile" emma:mode="ink">
          <msink:context xmlns:msink="http://schemas.microsoft.com/ink/2010/main" type="writingRegion" rotatedBoundingBox="18213,2943 17503,6576 16081,6298 16791,2665">
            <msink:destinationLink direction="with" ref="{C8BD7CE5-9EA4-4943-851D-77F98858C121}"/>
            <msink:destinationLink direction="with" ref="{D7CFBDCA-36D9-4FF2-B79F-09900110C732}"/>
          </msink:context>
        </emma:interpretation>
      </emma:emma>
    </inkml:annotationXML>
    <inkml:traceGroup>
      <inkml:annotationXML>
        <emma:emma xmlns:emma="http://www.w3.org/2003/04/emma" version="1.0">
          <emma:interpretation id="{395EC084-8C51-48DF-8C7C-AD775F20A67C}" emma:medium="tactile" emma:mode="ink">
            <msink:context xmlns:msink="http://schemas.microsoft.com/ink/2010/main" type="paragraph" rotatedBoundingBox="18213,2943 17503,6576 16081,6298 16791,2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885C3E-5AE0-47E9-8C12-37DEB65F9A70}" emma:medium="tactile" emma:mode="ink">
              <msink:context xmlns:msink="http://schemas.microsoft.com/ink/2010/main" type="line" rotatedBoundingBox="18213,2943 17503,6576 16081,6298 16791,2665"/>
            </emma:interpretation>
          </emma:emma>
        </inkml:annotationXML>
        <inkml:traceGroup>
          <inkml:annotationXML>
            <emma:emma xmlns:emma="http://www.w3.org/2003/04/emma" version="1.0">
              <emma:interpretation id="{5FE6E758-2A64-480D-B63A-21F289C1CB6C}" emma:medium="tactile" emma:mode="ink">
                <msink:context xmlns:msink="http://schemas.microsoft.com/ink/2010/main" type="inkWord" rotatedBoundingBox="17931,2888 17798,3570 16822,3379 16955,2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-15726 1739 0,'0'0'0,"0"0"15,0 0-15,0 0 16,0 0 0,0 0-16,0 0 15,0-11 1,12-1-16,0-11 16,11 11-16,1 12 15,11-11 1,0 11-16,1 0 15,-25 0 1,1 11-16,-12 1 16,0 11-1,-12 0-15,1 0 16,-25 0-16,1 0 16,11 1-1,1-1-15,11-12 16,12-11-1,0 0-15,0 0 16,0 0-16,12 12 16,11 22-1,1 1-15,0 11 16,-1-11 0,-11-12-16,0 0 15,-12 0 1,0 0-16,-12 1 15,0-1-15,-11 0 16,-25 0 0,-22-11-16,-1-1 15,12-11 1,12 0-16,47 0 16</inkml:trace>
          <inkml:trace contextRef="#ctx0" brushRef="#br0" timeOffset="247.8793">-15490 2155 0,'0'0'16,"0"0"-16,0 0 16,0 0-1,11 12-15,1-1 16,-12-11 0</inkml:trace>
          <inkml:trace contextRef="#ctx0" brushRef="#br0" timeOffset="981.657">-14807 1762 0,'0'0'0,"0"0"16,0 0-16,0 0 15,0 12 1,0 22-16,0 13 16,-12 34-1,-12-12-15,1 0 16,-1-11-1,13-12-15,-1 1 16,12-1-16,0-46 16</inkml:trace>
          <inkml:trace contextRef="#ctx0" brushRef="#br0" timeOffset="669.7728">-15043 1693 0,'0'0'16,"0"0"-16,0 11 16,0 13-1,0 10-15,-12-11 16,1 0-16,-1-11 16,0 0-1,0-1-15,1 1 16,-1-1-1,12-11-15,-12 12 16,12-1-16,0-11 16,12 12-1,0 11-15,11 0 16,12-11 0,24 11-16,-12-12 15,12 1-15,-12-1 16,-47-11-1</inkml:trace>
          <inkml:trace contextRef="#ctx0" brushRef="#br0" timeOffset="2623.5572">-15373 2317 0,'0'0'15,"0"0"-15,0 0 16,0 0 0,0 0-16,0 0 15,0 0 1,0 0-16,0 0 15,0 0-15,0 0 16,0 0 0,0 0-16,-11 0 15,-1 0 1,0-12-16,12 12 16,0 0-16,0 0 15,0-11 1,0-1-16,0 1 15,12-1 1,11-11-16,-11 12 16,0-1-1,0 12-15,-1 0 16,-11 0-16,0 12 16,0-1-1,0 1-15,-11-1 16,-13 1-1,1-12-15,11 0 16,0 0-16,0 0 16,0-12-1,12 12-15,0 0 16,0 0 0</inkml:trace>
        </inkml:traceGroup>
        <inkml:traceGroup>
          <inkml:annotationXML>
            <emma:emma xmlns:emma="http://www.w3.org/2003/04/emma" version="1.0">
              <emma:interpretation id="{91724A6B-F8DD-4D80-81F7-BE6CDF86365E}" emma:medium="tactile" emma:mode="ink">
                <msink:context xmlns:msink="http://schemas.microsoft.com/ink/2010/main" type="inkWord" rotatedBoundingBox="17924,4426 17503,6576 16081,6298 16501,414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31923.3916">-15856 5299 0,'0'0'16,"0"0"-1,0 0-15,0 0 16,0 0-16,0 0 15,0 0 1,-11 0-16,-1 0 16,0 0-1,-11-12-15,11 12 16,0-11-16,0-1 16,0-11-1,12 11-15,0 1 16,12-1-1,0 1-15,0 11 16,0 0 0,-1 0-16,1 11 15,0 1-15,0-1 16,-12-11 0,0 0-16,0 0 15,-12 12 1,0-12-16,12 0 15</inkml:trace>
          <inkml:trace contextRef="#ctx0" brushRef="#br0" timeOffset="29714.5509">-15832 4397 0,'0'0'0,"0"0"15,0 0 1,0 0-16,0 0 16,-24 12-16,-11-1 15,-12 1 1,0-12-16,-12 11 15,0-11 1,12 0-16,0 12 16,23-12-1,1 0-15,11 12 16,0-1 0,12 1-16,0-1 15,0 12-15,0 0 16,0 12-1,0 0-15,0-12 16,0 0 0,0-11-16,0-1 15,0-11-15,0 12 16,0-12 0,0 0-16,12 0 15,0 0 1,11 0-16,1 11 15,-1 1 1,1-1-16,-1 13 16,-11-1-16,0 0 15,-12 0 1,0 12-16,0-12 16,-12 0-1,-11 11-15,-1-10 16,-11-1-1,11-12-15,-11 1 16,11-1-16,13 1 16,11-12-1</inkml:trace>
          <inkml:trace contextRef="#ctx0" brushRef="#br0" timeOffset="30818.6061">-15714 4617 0,'0'0'15,"0"0"-15,0 0 16,0 0-1,12 0-15,-1 0 16,13-12-16,11 1 16,1-1-1,11-11-15,-12 11 16,0 1 0,-11-1-16,-12 12 15,-1 0-15,-11 0 16,0 12-1,0 23-15,-11 22 16,-13 47 0,1-11-16,-1-24 15,0 12 1,13-23-16,-1 11 16,12-11-16,0 0 15,0-12 1,0-11-16,0-24 15,0 1 1,0-12-16</inkml:trace>
          <inkml:trace contextRef="#ctx0" brushRef="#br0" timeOffset="31064.356">-15773 5010 0,'0'0'15,"0"0"-15,0 0 16,23 0 0,13-12-16,34 1 15,36-24-15,0 0 16,12-11-1,-23 11-15,-95 35 16</inkml:trace>
          <inkml:trace contextRef="#ctx0" brushRef="#br0" timeOffset="29952.597">-15797 5160 0,'0'0'16,"0"0"-16,0 0 15,0 0-15,0 0 16,0 0 0</inkml:trace>
          <inkml:trace contextRef="#ctx0" brushRef="#br0" timeOffset="12022.432">-14878 3265 0,'0'0'0,"0"0"16,0 0-1,0 0-15,-12 11 16,-11 12-16,-1 0 16,-23 12-1,-12 11-15,0 12 16,12 0 0,24-12-16,-1 12 15,24-23 1,12 11-16,11-12 15,1 1-15,11-12 16,1-11 0,11-12-16,0-12 15,0 1 1,-12-12-16,-23-1 16,-12 1-1,0 0-15,-12 0 16,-11 0-16,-13 11 15,-11 1 1,-23 11-16,-13-12 16,36 12-1,12 0-15,35 0 16</inkml:trace>
          <inkml:trace contextRef="#ctx0" brushRef="#br0" timeOffset="11333.1997">-16303 3484 0,'0'0'0,"0"0"15,0 0-15,0 0 16,0 0 0,0 0-16,0-11 15,12-1 1,11-11-16,12 0 15,1 0-15,11 0 16,0 11 0,24 12-16,-12 12 15,-12-1 1,-12 12-16,-11 0 16,-13 1-16,-11 10 15,-23 12 1,-12 1-16,-13-1 15,1 0 1,12 0-16,0-23 16,11-11-1,12 0-15,0-1 16,12-11-16,0 0 16,12 0-1,24 0-15,22 12 16,25-1-1,-12 1-15,-12-1 16,-1 1 0,-58-12-16</inkml:trace>
          <inkml:trace contextRef="#ctx0" brushRef="#br0" timeOffset="11501.6117">-15490 3704 0,'0'0'16,"0"0"-16,0 0 15,0 0 1,11 11-16,-11-11 16</inkml:trace>
        </inkml:traceGroup>
      </inkml:traceGroup>
    </inkml:traceGroup>
  </inkml:traceGroup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0:59.9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365640-4AF9-48DB-8036-73520A2E2962}" emma:medium="tactile" emma:mode="ink">
          <msink:context xmlns:msink="http://schemas.microsoft.com/ink/2010/main" type="inkDrawing" rotatedBoundingBox="1344,6793 1495,3074 2259,3105 2108,6824" semanticType="verticalRange" shapeName="Other">
            <msink:sourceLink direction="with" ref="{81BD3A21-BC95-4A78-86AF-CF230BFFF8FE}"/>
          </msink:context>
        </emma:interpretation>
      </emma:emma>
    </inkml:annotationXML>
    <inkml:trace contextRef="#ctx0" brushRef="#br0">795 0 0,'0'0'15,"0"0"-15,0 0 16,0 0-1,0 0-15,-23 0 16,-24 11 0,0-11-16,-12 0 15,-12 12-15,-11-1 16,-1 1 0,12-12-16,24 11 15,0 1 1,12 0-16,0 11 15,11-12-15,0 24 16,13 0 0,-1-1-16,12 13 15,0 22 1,12 35-16,-1 23 16,1-11-1,-12 22-15,0 24 16,0-12-16,0-11 15,0 11 1,0 12-16,-12-12 16,1-11-1,-1 0-15,-12 11 16,1 0-16,11-34 16,0 22-1,0 13-15,12-36 16,0-22-1,12-1-15,0 1 16,0-1 0,0-11-16,-1 0 15,1-23-15,12-1 16,11 1 0,0-23-16,12 0 15,1-1 1,10 1-16,13-12 15,12-11 1,34-12-16,1 11 16,-118-11-16</inkml:trace>
  </inkml:traceGroup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01.8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BD3A21-BC95-4A78-86AF-CF230BFFF8FE}" emma:medium="tactile" emma:mode="ink">
          <msink:context xmlns:msink="http://schemas.microsoft.com/ink/2010/main" type="writingRegion" rotatedBoundingBox="2427,2952 10681,2681 10825,7079 2572,7351">
            <msink:destinationLink direction="with" ref="{D7365640-4AF9-48DB-8036-73520A2E2962}"/>
            <msink:destinationLink direction="with" ref="{E322FF2D-AEC6-4A69-A182-F9DC9B8EDE7D}"/>
          </msink:context>
        </emma:interpretation>
      </emma:emma>
    </inkml:annotationXML>
    <inkml:traceGroup>
      <inkml:annotationXML>
        <emma:emma xmlns:emma="http://www.w3.org/2003/04/emma" version="1.0">
          <emma:interpretation id="{5E538C98-7D6A-42B9-97CC-269AAD773908}" emma:medium="tactile" emma:mode="ink">
            <msink:context xmlns:msink="http://schemas.microsoft.com/ink/2010/main" type="paragraph" rotatedBoundingBox="2737,2922 10689,2772 10706,3663 2753,3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E5F9F-0A94-48A3-98F5-87D4A964AAD7}" emma:medium="tactile" emma:mode="ink">
              <msink:context xmlns:msink="http://schemas.microsoft.com/ink/2010/main" type="line" rotatedBoundingBox="2737,2922 10689,2772 10706,3663 2753,3812"/>
            </emma:interpretation>
          </emma:emma>
        </inkml:annotationXML>
        <inkml:traceGroup>
          <inkml:annotationXML>
            <emma:emma xmlns:emma="http://www.w3.org/2003/04/emma" version="1.0">
              <emma:interpretation id="{268DAB26-8562-467B-990A-53642235981D}" emma:medium="tactile" emma:mode="ink">
                <msink:context xmlns:msink="http://schemas.microsoft.com/ink/2010/main" type="inkWord" rotatedBoundingBox="2737,2922 4777,2883 4792,3726 2752,3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0 198 0,'0'0'0,"0"0"16,0 0-16,0 0 16,0 0-1,12-11-15,12-1 16,11-22-1,0-1-15,12 0 16,1 1-16,-13 10 16,0 13-1,1 11-15,-1 11 16,0 1 0,-11 11-16,-12 0 15,-12 0 1,0 0-16,-12 1 15,0-1-15,0-12 16,0 1 0,12-12-16,0 0 15,0 0 1,0 0-16,0 0 16,12 11-16,0 1 15,23 11 1,13 0-16,-13 0 15,0 0 1,-23 1-16,0-1 16,-12 11-1,-12 1-15,-12 0 16,-23 11-16,0-11 16,0-1-1,-12-11-15,12-11 16,0-1-1,12-11-15,35 0 16</inkml:trace>
          <inkml:trace contextRef="#ctx0" brushRef="#br0" timeOffset="198.098">825 430 0,'0'0'0,"0"0"15,0 0 1,0 0-16,0 11 16,0-11-16</inkml:trace>
          <inkml:trace contextRef="#ctx0" brushRef="#br0" timeOffset="570.7395">1178-125 0,'0'0'16,"12"-23"-1,23 0-15,13-1 16,10 1-16,1 0 16,-12 12-1,-11 11-15,-1 0 16,-11 11 0,-1 24-16,1 46 15,-12 34-15,-12 1 16,0-24-1,0 1-15,0-12 16,0-12 0,0-23-16,0-11 15,0-12 1,0-11-16,0-12 16,0 0-16</inkml:trace>
          <inkml:trace contextRef="#ctx0" brushRef="#br0" timeOffset="748.501">1426 291 0,'0'0'0,"11"-12"15,13-11 1,35 0-16,35-12 16,-11 1-1,-1-1-15,1 0 16,11 12-1,-12 0-15,-82 23 16</inkml:trace>
        </inkml:traceGroup>
        <inkml:traceGroup>
          <inkml:annotationXML>
            <emma:emma xmlns:emma="http://www.w3.org/2003/04/emma" version="1.0">
              <emma:interpretation id="{F6BEE310-C0EB-45FF-A5DD-0CAFA48FC9EF}" emma:medium="tactile" emma:mode="ink">
                <msink:context xmlns:msink="http://schemas.microsoft.com/ink/2010/main" type="inkWord" rotatedBoundingBox="5947,2890 7526,2860 7542,3722 5963,3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45.2701">3829-264 0,'0'0'0,"0"0"15,-12 0 1,0 0-16,-11 0 15,-13 0 1,1 0-16,0 0 16,-1 0-16,1 0 15,0 12 1,-13 11-16,1 0 16,0 12-1,12-1-15,-12 12 16,23-11-16,1-12 15,11 0 1,0 0-16,12-11 16,12 0-1,0-1-15,23 12 16,12 0 0,0 0-16,12 1 15,-12-1-15,-11 0 16,-1 0-1,-12 0-15,1 0 16,-12 0 0,-12 0-16,0 12 15,-24 0-15,-23-1 16,-24 1 0,-11-12-16,11-11 15,1-12 1,23-12-16,11 1 15,36 11 1</inkml:trace>
          <inkml:trace contextRef="#ctx0" brushRef="#br0" timeOffset="2443.57">3970 395 0,'0'0'16,"0"0"-16,0 0 16,0 0-1,0 0-15,0 0 16,0 0 0,0 0-16</inkml:trace>
          <inkml:trace contextRef="#ctx0" brushRef="#br0" timeOffset="3054.8731">4276 210 0,'0'0'15,"12"-12"1,35-22-16,36-1 15,11-23 1,-12 0-16,-23 1 16,-12-1-16,-11 12 15,-13 11 1,-11 12-16,-12 0 16,-12 11-1,-35 1-15,-23 11 16,-1 0-16,12 11 15,12 12 1,23-11-16,1 11 16,23 12-1,11 11-15,13 0 16,35 23 0,0 1-16,-12-12 15,12-1-15,-12 1 16,-12 0-1,-11 0-15,-12-12 16,-12 0 0,-12 0-16,-23-11 15,-36-12-15,-23-11 16,-1-24 0,25 1-16,11-24 15,12 0 1,23 1-16,12-24 15,12-11 1,36-24-16,34 1 16,25 11-16,-1 11 15,-23 36 1,-71 34-16</inkml:trace>
        </inkml:traceGroup>
        <inkml:traceGroup>
          <inkml:annotationXML>
            <emma:emma xmlns:emma="http://www.w3.org/2003/04/emma" version="1.0">
              <emma:interpretation id="{027BB86E-B12D-448E-AA06-49DA7C4ECC3D}" emma:medium="tactile" emma:mode="ink">
                <msink:context xmlns:msink="http://schemas.microsoft.com/ink/2010/main" type="inkWord" rotatedBoundingBox="9331,2935 10692,2910 10706,3650 9344,3676"/>
              </emma:interpretation>
              <emma:one-of disjunction-type="recognition" id="oneOf2">
                <emma:interpretation id="interp2" emma:lang="" emma:confidence="0">
                  <emma:literal>2.9</emma:literal>
                </emma:interpretation>
                <emma:interpretation id="interp3" emma:lang="" emma:confidence="0">
                  <emma:literal>2 )</emma:literal>
                </emma:interpretation>
                <emma:interpretation id="interp4" emma:lang="" emma:confidence="0">
                  <emma:literal>2. .</emma:literal>
                </emma:interpretation>
                <emma:interpretation id="interp5" emma:lang="" emma:confidence="0">
                  <emma:literal>2 .</emma:literal>
                </emma:interpretation>
                <emma:interpretation id="interp6" emma:lang="" emma:confidence="0">
                  <emma:literal>2. I</emma:literal>
                </emma:interpretation>
              </emma:one-of>
            </emma:emma>
          </inkml:annotationXML>
          <inkml:trace contextRef="#ctx0" brushRef="#br0" timeOffset="4464.548">6644 13 0,'0'0'0,"0"0"16,0 0-1,0 0-15,0-11 16,12-12 0,11-12-16,13 0 15,23-11-15,-12 12 16,0 10 0,-12 13-16,1-1 15,-1 12 1,-12 12-16,-11 23 15,0 11 1,-24 35-16,-11-12 16,-24 0-16,-24 1 15,0-24 1,1 0-16,22-11 16,13-12-1,12 0-15,11-11 16,0-1-1,12 1-15,0-12 16,24 11-16,46 1 16,13-12-1,-1-12-15,1 1 16,-13-1 0,1 12-16,-12 0 15,-59 0-15</inkml:trace>
          <inkml:trace contextRef="#ctx0" brushRef="#br0" timeOffset="4600.7668">7504 349 0,'0'0'15,"0"0"1,0 0-16,0 0 16,0 0-16,0 0 15,0 0 1,0 0-16</inkml:trace>
          <inkml:trace contextRef="#ctx0" brushRef="#br0" timeOffset="5044.7465">7952 13 0,'0'0'16,"0"0"-16,0 0 15,-12 12 1,-12 0-16,-23-1 16,0-11-1,0-11-15,0-1 16,11-11 0,1 0-16,0 0 15,11 0-15,12-1 16,1 1-1,11 0-15,0 0 16,0 12 0,11-1-16,1 0 15,0 12-15,0 0 16,11 12 0,1 34-16,-1 24 15,1 10 1,-12 1-16,0-11 15,-12-12 1,-24 22-16,0-10 16,-11-1-16,0 0 15,35-69 1</inkml:trace>
        </inkml:traceGroup>
      </inkml:traceGroup>
    </inkml:traceGroup>
    <inkml:traceGroup>
      <inkml:annotationXML>
        <emma:emma xmlns:emma="http://www.w3.org/2003/04/emma" version="1.0">
          <emma:interpretation id="{1C80BF45-15E7-4097-AB87-5EFAF85DB712}" emma:medium="tactile" emma:mode="ink">
            <msink:context xmlns:msink="http://schemas.microsoft.com/ink/2010/main" type="paragraph" rotatedBoundingBox="2691,4586 10194,4248 10234,5133 2731,5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AD808-2FC0-4528-9459-DA265B148FAA}" emma:medium="tactile" emma:mode="ink">
              <msink:context xmlns:msink="http://schemas.microsoft.com/ink/2010/main" type="line" rotatedBoundingBox="2691,4586 10194,4248 10234,5133 2731,5471"/>
            </emma:interpretation>
          </emma:emma>
        </inkml:annotationXML>
        <inkml:traceGroup>
          <inkml:annotationXML>
            <emma:emma xmlns:emma="http://www.w3.org/2003/04/emma" version="1.0">
              <emma:interpretation id="{C0E04CE7-F61C-4E2A-A1CE-D8D94609647E}" emma:medium="tactile" emma:mode="ink">
                <msink:context xmlns:msink="http://schemas.microsoft.com/ink/2010/main" type="inkWord" rotatedBoundingBox="2691,4586 4110,4522 4145,5296 2726,536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727.548">1367 1412 0,'0'0'0,"0"0"16,0 0-1,0 0-15,-12 0 16,-35 35-1,-36 45-15,1 36 16,-1 0-16,48-47 16,12-11-1,11 0-15,12-1 16,23 1 0,24-23-16,12-12 15,0-23 1,-12 0-16,1-12 15,-13-11-15,-12 0 16,-11 0 0,-12 0-16,-12 0 15,-23 0 1,-47 0-16,-1 11 16,12 12-16,13 0 15,22 0 1,36 0-16</inkml:trace>
          <inkml:trace contextRef="#ctx0" brushRef="#br0" timeOffset="42086.3448">-47 1574 0,'0'0'16,"0"0"0,0 0-16,0 0 15,24-12-15,11-11 16,24-12 0,0 1-16,0 11 15,0 11 1,11 0-16,-11 12 15,-23 12-15,-13 23 16,1 34 0,-36 23-16,-23 12 15,-1-11 1,-11-12-16,0 0 16,-24-12-1,12-11-15,12-12 16,12-23-16,11-11 15,13-1 1,11-11-16,0 0 16,11 0-1,25 0-15,-1-11 16,24-1-16,12 1 16,11-1-1,-82 12-15</inkml:trace>
          <inkml:trace contextRef="#ctx0" brushRef="#br0" timeOffset="42275.8353">719 2059 0,'0'0'0,"0"0"15,0 0-15,0 0 16,0 0 0,0 0-16</inkml:trace>
        </inkml:traceGroup>
        <inkml:traceGroup>
          <inkml:annotationXML>
            <emma:emma xmlns:emma="http://www.w3.org/2003/04/emma" version="1.0">
              <emma:interpretation id="{D9258597-AFF7-4D4B-8ACD-AB7DB24F54ED}" emma:medium="tactile" emma:mode="ink">
                <msink:context xmlns:msink="http://schemas.microsoft.com/ink/2010/main" type="inkWord" rotatedBoundingBox="6200,4614 7414,4559 7445,5259 6232,53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4252.3368">3534 1747 0,'0'0'16,"0"0"0,0 0-16,0 0 15,0 0-15,0 0 16,0 0-1,0-12-15,0-11 16,12 0 0,12 0-16,11 0 15,0 0 1,24 11-16,0 12 16,-24 12-16,1 11 15,-24 0 1,-12 12-16,-12-1 15,-12 1 1,-11 0-16,-1 0 16,1-12-16,0 0 15,11-12 1,12 1-16,12-12 16,0 0-1,0 0-15,12 11 16,0 1-1,12 11-15,-1 0 16,12 0-16,-11-11 16,-12-1-1,-12 1-15,0 0 16,-12 11 0,-12 0-16,-23 11 15,-12-10-15,1-13 16,10-11-1,13 0-15,35 0 16</inkml:trace>
          <inkml:trace contextRef="#ctx0" brushRef="#br0" timeOffset="44462.422">4135 2082 0,'0'0'0,"0"0"15,0 0 1,0 12-16,0-12 16,0 0-1,0 0-15</inkml:trace>
          <inkml:trace contextRef="#ctx0" brushRef="#br0" timeOffset="44686.6902">4441 1423 0,'0'0'15,"0"12"-15,36 46 16,23 80 0,-1 1-16,-10-23 15,-13-1 1,-12-22-16,-23-93 16</inkml:trace>
        </inkml:traceGroup>
        <inkml:traceGroup>
          <inkml:annotationXML>
            <emma:emma xmlns:emma="http://www.w3.org/2003/04/emma" version="1.0">
              <emma:interpretation id="{B61768B0-6D96-40DF-AC68-A061DAF94A02}" emma:medium="tactile" emma:mode="ink">
                <msink:context xmlns:msink="http://schemas.microsoft.com/ink/2010/main" type="inkWord" rotatedBoundingBox="9551,4432 10201,4403 10233,5096 9583,5125"/>
              </emma:interpretation>
              <emma:one-of disjunction-type="recognition" id="oneOf5">
                <emma:interpretation id="interp9" emma:lang="" emma:confidence="1">
                  <emma:literal>5</emma:literal>
                </emma:interpretation>
                <emma:interpretation id="interp10" emma:lang="" emma:confidence="0">
                  <emma:literal>s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6331.409">7457 1262 0,'0'0'16,"0"0"-16,0 0 15,0 0-15,0 0 16,-12 0 0,-23 0-16,-24 0 15,0 11 1,12-11-16,0 0 15,11 0-15,1 0 16,0 0 0,11 12-16,-11 11 15,-12 23 1,0 0-16,-1 12 16,13-12-1,12-11-15,11-12 16,12 0-16,0-11 15,12-1 1,-1-11-16,25 0 16,11 0-1,12 0-15,23 0 16,1 12-16,-13 11 16,-11 12-1,-12-1-15,-11-11 16,-13 1-1,-23-1-15,-12 0 16,-11 12 0,-36-1-16,0 1 15,-12-12 1,-35 0-16,0-11 16,12-1-16,94-11 15</inkml:trace>
        </inkml:traceGroup>
      </inkml:traceGroup>
    </inkml:traceGroup>
    <inkml:traceGroup>
      <inkml:annotationXML>
        <emma:emma xmlns:emma="http://www.w3.org/2003/04/emma" version="1.0">
          <emma:interpretation id="{95765DFF-5FF8-494F-8D66-527C5A4CF6FC}" emma:medium="tactile" emma:mode="ink">
            <msink:context xmlns:msink="http://schemas.microsoft.com/ink/2010/main" type="paragraph" rotatedBoundingBox="2536,6276 10231,6023 10266,7098 2572,7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18031-9AED-461C-9414-EF080BE3DEF8}" emma:medium="tactile" emma:mode="ink">
              <msink:context xmlns:msink="http://schemas.microsoft.com/ink/2010/main" type="line" rotatedBoundingBox="2536,6276 10231,6023 10266,7098 2572,7351"/>
            </emma:interpretation>
          </emma:emma>
        </inkml:annotationXML>
        <inkml:traceGroup>
          <inkml:annotationXML>
            <emma:emma xmlns:emma="http://www.w3.org/2003/04/emma" version="1.0">
              <emma:interpretation id="{5D98C340-6436-4B67-ADD1-746CF5B13701}" emma:medium="tactile" emma:mode="ink">
                <msink:context xmlns:msink="http://schemas.microsoft.com/ink/2010/main" type="inkWord" rotatedBoundingBox="2536,6284 4029,6235 4055,7033 2563,7082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9957.422">1284 3088 0,'0'0'0,"0"0"15,0 0 1,0 0-16,-23 11 16,-24 1-1,-12 34-15,-24 35 16,1 34-1,23-22-15,12 11 16,23-12-16,24 1 16,24-24-1,-1-23-15,13-11 16,23-23 0,11-24-16,1-23 15,-12-11 1,-12 0-16,-23 11 15,-13 1-15,-11 11 16,-35-1 0,-36 1-16,-11 12 15,-1 22 1,24 1-16,12-1 16,12 1-1,35-12-15</inkml:trace>
          <inkml:trace contextRef="#ctx0" brushRef="#br0" timeOffset="59258.4928">83 3481 0,'0'0'0,"0"0"16,0 0-1,0 0-15,0 0 16,0 0-16,0 0 16,-24 0-1,-11 11-15,-12 1 16,0 11-1,0 12-15,11 11 16,13 0-16,11 0 16,12 0-1,12-11-15,11-12 16,13-11 0,11-12-16,23-23 15,-11 0 1,0-24-16,0 1 15,-24 0 1,-11 0-16,-12 11 16,-12 0-16,-12 12 15,-12 0 1,-23 12-16,-12-1 16,0 12-1,12 12-15,12-12 16,11 11-16,24-11 15,0 0 1,0 0-16</inkml:trace>
          <inkml:trace contextRef="#ctx0" brushRef="#br0" timeOffset="59474.5756">460 3746 0,'0'0'16,"0"0"-16,0 0 15,0 0 1,0 0-16</inkml:trace>
        </inkml:traceGroup>
        <inkml:traceGroup>
          <inkml:annotationXML>
            <emma:emma xmlns:emma="http://www.w3.org/2003/04/emma" version="1.0">
              <emma:interpretation id="{B4930C84-249D-4714-8576-0FBD101B1F26}" emma:medium="tactile" emma:mode="ink">
                <msink:context xmlns:msink="http://schemas.microsoft.com/ink/2010/main" type="inkWord" rotatedBoundingBox="5580,6176 7215,6122 7250,7197 5615,7251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1561.5162">2839 3145 0,'0'0'0,"0"0"15,0 0-15,0 0 16,12-11 0,12-1-16,11-11 15,12 0 1,12 0-16,23 0 16,1 11-16,-12 12 15,-13 0 1,-10 12-16,-13-1 15,-23 1 1,-12 11-16,-12 12 16,-12 11-16,-11-11 15,11-12 1,1 0-16,-1-12 16,13 1-1,11-12-15,0 0 16,0 0-1,0 0-15,11 12 16,25 11-16,11 0 16,12 11-1,-12 13-15,-24-13 16,1 1 0,-12 0-16,-12-1 15,-24 13-15,-23-1 16,-24 0-1,1-23-15,-1 0 16,0-11 0,12-12-16,12-12 15,12 1 1,23-1-16,12 12 16</inkml:trace>
          <inkml:trace contextRef="#ctx0" brushRef="#br0" timeOffset="61769.7422">3758 3654 0,'0'0'16,"0"0"-16,0 0 15,0 0 1,12 12-16,-12-12 16</inkml:trace>
          <inkml:trace contextRef="#ctx0" brushRef="#br0" timeOffset="62351.7081">3970 3642 0,'0'0'0,"24"-11"16,23-12 0,23-23-16,25-24 15,11-22 1,-24 22-16,-35 13 15,-23 22 1,-12 0-16,-12 12 16,-12 0-16,-24 0 15,1 11 1,-12 12-16,0 12 16,0-1-1,11 13-15,1 10 16,23-11-16,1 24 15,11-1 1,11 12-16,13 11 16,11 0-1,1 24-15,11-1 16,-12 1 0,-11-24-16,-13-11 15,-11-12-15,-11-11 16,-13-12-1,-11 0-15,-1-12 16,-23-11 0,1-23-16,-1-11 15,23-24 1,13 0-16,11 0 16,24 1-16,23-13 15,12-22 1,-47 92-16</inkml:trace>
        </inkml:traceGroup>
        <inkml:traceGroup>
          <inkml:annotationXML>
            <emma:emma xmlns:emma="http://www.w3.org/2003/04/emma" version="1.0">
              <emma:interpretation id="{F6560405-84BB-4336-89BC-C1A84AF5E893}" emma:medium="tactile" emma:mode="ink">
                <msink:context xmlns:msink="http://schemas.microsoft.com/ink/2010/main" type="inkWord" rotatedBoundingBox="9476,6156 10235,6132 10265,7064 9506,7089"/>
              </emma:interpretation>
              <emma:one-of disjunction-type="recognition" id="oneOf8">
                <emma:interpretation id="interp16" emma:lang="" emma:confidence="1">
                  <emma:literal>7</emma:literal>
                </emma:interpretation>
                <emma:interpretation id="interp17" emma:lang="" emma:confidence="0">
                  <emma:literal>F</emma:literal>
                </emma:interpretation>
                <emma:interpretation id="interp18" emma:lang="" emma:confidence="0">
                  <emma:literal>T</emma:literal>
                </emma:interpretation>
                <emma:interpretation id="interp19" emma:lang="" emma:confidence="0">
                  <emma:literal>t</emma:literal>
                </emma:interpretation>
                <emma:interpretation id="interp20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63680.309">6738 3215 0,'0'0'15,"0"0"-15,0 0 16,0 0-16,12-12 16,12 1-1,23-12-15,0-1 16,24-10-1,-1-1-15,1 0 16,-12 1 0,-12 22-16,-23 12 15,-13 0-15,1 12 16,-12 34 0,-12 46-16,-11 36 15,-1-24 1,1 0-16,11-12 15,0 1 1,0-13-16,12-10 16,0-12-16,-12-24 15,12-11 1,0-23-16</inkml:trace>
          <inkml:trace contextRef="#ctx0" brushRef="#br0" timeOffset="63885.5471">6844 3515 0,'0'0'16,"0"0"-16,12 0 16,23 0-1,24 0-15,59-11 16,47-24-1,-24 0-15,-11 12 16,-130 23 0</inkml:trace>
        </inkml:traceGroup>
      </inkml:traceGroup>
    </inkml:traceGroup>
  </inkml:traceGroup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07.6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22FF2D-AEC6-4A69-A182-F9DC9B8EDE7D}" emma:medium="tactile" emma:mode="ink">
          <msink:context xmlns:msink="http://schemas.microsoft.com/ink/2010/main" type="inkDrawing" rotatedBoundingBox="11343,2811 11971,7071 11580,7128 10953,2868" semanticType="verticalRange" shapeName="Other">
            <msink:sourceLink direction="with" ref="{81BD3A21-BC95-4A78-86AF-CF230BFFF8FE}"/>
          </msink:context>
        </emma:interpretation>
      </emma:emma>
    </inkml:annotationXML>
    <inkml:trace contextRef="#ctx0" brushRef="#br0">0 56 0,'0'0'15,"0"0"1,35-11-16,12-1 15,24 0 1,-12 1-16,-12 11 16,-12 0-1,1 0-15,-13 11 16,1 13-16,-1 45 16,1 46-1,-12 13-15,-1-13 16,-11 47-1,0 23-15,12-23 16,0 46-16,0 0 16,11-46-1,1 80-15,-1-34 16,1-11 0,11 45-16,1-57 15,11 12 1,0 11-16,-12-46 15,1 23-15,-1-24 16,-12-34 0,1-22-16,-12-13 15,0 12 1,-12-23-16,0-12 16,-12-11-1,0-23-15,-12-1 16,-34-11-16,-13-23 15,-47-23 1,118 23-16</inkml:trace>
  </inkml:traceGroup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09.35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ADA2B3-CEF8-47E0-BCA8-992FBA821A43}" emma:medium="tactile" emma:mode="ink">
          <msink:context xmlns:msink="http://schemas.microsoft.com/ink/2010/main" type="inkDrawing" rotatedBoundingBox="12024,6828 12146,2871 12972,2897 12851,6853" semanticType="verticalRange" shapeName="Other">
            <msink:sourceLink direction="with" ref="{DF754B5F-E166-476B-A6B6-A829A7E47980}"/>
          </msink:context>
        </emma:interpretation>
      </emma:emma>
    </inkml:annotationXML>
    <inkml:trace contextRef="#ctx0" brushRef="#br0">769 0 0,'0'0'0,"0"0"16,0 0-16,-23 0 15,-12 0 1,-13 0-16,-22 0 15,-25 11 1,-22 1-16,34-1 16,13 1-1,22-1-15,13 13 16,0 22-16,-1 23 16,13 35-1,-1-11-15,1 68 16,11 59-1,12-58-15,24 80 16,-24-33-16,11-25 16,1 24-1,-12-46-15,12-23 16,0 69 0,-12-35-16,0-57 15,0 57 1,-12-11-16,0-23 15,0-24-15,12-22 16,-11 22 0,-1-22-16,12-12 15,12-12 1,-1-11-16,13-12 16,-1-11-16,25-1 15,10 1 1,13 0-16,-12-1 15,0-10 1,12-1-16,-1-12 16,36-11-16,0-11 15,-106 11 1</inkml:trace>
  </inkml:traceGroup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10.3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754B5F-E166-476B-A6B6-A829A7E47980}" emma:medium="tactile" emma:mode="ink">
          <msink:context xmlns:msink="http://schemas.microsoft.com/ink/2010/main" type="writingRegion" rotatedBoundingBox="14343,2830 14254,6674 13088,6648 13176,2803">
            <msink:destinationLink direction="with" ref="{B5ADA2B3-CEF8-47E0-BCA8-992FBA821A43}"/>
          </msink:context>
        </emma:interpretation>
      </emma:emma>
    </inkml:annotationXML>
    <inkml:traceGroup>
      <inkml:annotationXML>
        <emma:emma xmlns:emma="http://www.w3.org/2003/04/emma" version="1.0">
          <emma:interpretation id="{5630BBE9-A1B1-4884-8025-61B1865ABB20}" emma:medium="tactile" emma:mode="ink">
            <msink:context xmlns:msink="http://schemas.microsoft.com/ink/2010/main" type="paragraph" rotatedBoundingBox="14343,2830 14254,6674 13088,6648 13176,2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62F34-0313-4802-B552-98BF845521A7}" emma:medium="tactile" emma:mode="ink">
              <msink:context xmlns:msink="http://schemas.microsoft.com/ink/2010/main" type="line" rotatedBoundingBox="14343,2830 14254,6674 13088,6648 13176,2803"/>
            </emma:interpretation>
          </emma:emma>
        </inkml:annotationXML>
        <inkml:traceGroup>
          <inkml:annotationXML>
            <emma:emma xmlns:emma="http://www.w3.org/2003/04/emma" version="1.0">
              <emma:interpretation id="{415060D8-FC5A-4874-ADCB-0FD199CE589F}" emma:medium="tactile" emma:mode="ink">
                <msink:context xmlns:msink="http://schemas.microsoft.com/ink/2010/main" type="inkWord" rotatedBoundingBox="14343,2830 14288,5185 13122,5158 13176,28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165 370 0,'0'0'0,"0"0"16,-12-12-1,-12 0-15,1 1 16,-1-12-16,1-12 15,11 0 1,0 1-16,12-1 16,0 0-1,12 1-15,0 11 16,-1 11 0,1 1-16,-12 11 15,12 11-15,0 35 16,-12 70-1,-24 23-15,12-47 16,-11 1 0,11-1-16,0-11 15,0-23 1,1-12-16,11-23 16,0-11-16,0-12 15,0 0 1,0-24-16,11-22 15,48-46 1,12-70-16,0 23 16,-12 24-1,-12 22-15,-12 24 16,-11 11-16,-1 23 16,-11 12-1,-12 12-15,0 11 16,0 0-1,0 0-15,-12 23 16,-11 23-16,-1 23 16,1 24-1,-1-1-15,12-11 16,12-11 0,0-13-16,12-10 15,0-1-15,11-11 16,1-12-1,-1-12-15,-23-11 16</inkml:trace>
          <inkml:trace contextRef="#ctx0" brushRef="#br0" timeOffset="236.9553">577 335 0,'0'0'15,"0"0"1,0 0-16,0 23 16,0 23-16,0 12 15,0 0 1,0 11-16,0 12 16,12-12-1,-12 12-15,11-23 16,1-12-1,-12-46-15</inkml:trace>
          <inkml:trace contextRef="#ctx0" brushRef="#br0" timeOffset="986.6304">11 1988 0,'0'0'0,"0"0"15,0 0 1,0 0-16,-11-12 16,-1 0-16,-12 1 15,13-12 1,-1 0-16,0-12 16,12 0-1,0 1-15,12-1 16,0 0-16,11 12 15,1 12 1,-13 11-16,1 0 16,0 11-1,0 35-15,0 47 16,-24 46 0,0-47-16,-12-11 15,1 0-15,11-35 16,0 0-1,12-34-15,0-12 16,0 0 0,0-12-16,12-34 15,12-93 1,23-11-16,0 23 16,24-23-16,-12 34 15,-12 47 1,-12 23-16,-23 23 15,-12 23 1,0 0-16,0 34 16,-24 36-16,-11 34 15,0 11 1,11 1-16,24-24 16,12-23-1,11-22-15,13-1 16,11-11-16,-47-35 15</inkml:trace>
          <inkml:trace contextRef="#ctx0" brushRef="#br0" timeOffset="1411.763">577 1953 0,'0'0'0,"0"0"15,0 0-15,0 0 16,0 0 0,12-12-16,-1 1 15,13-1 1,11 1-16,1-1 16,-1 12-16,-11 12 15,-1 11 1,1 23-16,-12 0 15,-12 12 1,-12 0-16,0-23 16,-12-1-16,1-11 15,11 0 1,0-11-16,0 0 16,12-12-1,0 11-15,12 1 16,35-1-16,24-11 15,0 12 1,-12-1-16,0 1 16,-1 11-1,-58-23-15</inkml:trace>
        </inkml:traceGroup>
        <inkml:traceGroup>
          <inkml:annotationXML>
            <emma:emma xmlns:emma="http://www.w3.org/2003/04/emma" version="1.0">
              <emma:interpretation id="{D84C0A7E-9587-46AA-AEC5-B4AED2A95B60}" emma:medium="tactile" emma:mode="ink">
                <msink:context xmlns:msink="http://schemas.microsoft.com/ink/2010/main" type="inkWord" rotatedBoundingBox="13678,5928 13662,6661 13122,6648 13139,5915"/>
              </emma:interpretation>
            </emma:emma>
          </inkml:annotationXML>
          <inkml:trace contextRef="#ctx0" brushRef="#br0" timeOffset="2121.3934">-12 3351 0,'0'0'0,"0"0"15,0 0 1,0 0-16,-12 0 16,0 0-16,1 0 15,-1-11 1,0-1-16,12-22 16,12-24-1,11 12-15,1 11 16,-1 23-16,1 12 15,0 12 1,-1 11-16,1 23 16,-13 24-1,-22 45-15,-13 24 16,1-47 0,11-22-16,0-13 15,0-22-15,0-12 16,12-11-1,0-12-15,0 0 16,12-23 0,12-47-16,11-22 15,-11-12-15,11-23 16,0 34 0,1 1-16,-24 34 15,-1 23 1,1 12-16,-12 12 15,0 11 1,0 11-16,0 35 16,0 12-16,0 12 15,12 10 1,0 13-16,11-12 16,1-12-1,11-11-15,0-35 16,-11-11-16,23-1 15,-47-11 1</inkml:trace>
        </inkml:traceGroup>
      </inkml:traceGroup>
    </inkml:traceGroup>
  </inkml:traceGroup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15.1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B7511F-AEEC-47B5-A8F1-33D2BD2BE0A6}" emma:medium="tactile" emma:mode="ink">
          <msink:context xmlns:msink="http://schemas.microsoft.com/ink/2010/main" type="inkDrawing" rotatedBoundingBox="14813,2864 14880,6850 14395,6858 14328,2872" semanticType="verticalRange" shapeName="Other">
            <msink:sourceLink direction="with" ref="{56E1A799-DD59-4082-B86C-2B1338959E44}"/>
          </msink:context>
        </emma:interpretation>
      </emma:emma>
    </inkml:annotationXML>
    <inkml:trace contextRef="#ctx0" brushRef="#br0">0 12 0,'0'0'16,"0"0"-16,0 0 15,0 0 1,35 0-16,24 0 15,12 0-15,-12 0 16,-12 0 0,0 11-16,-23 1 15,-1 11 1,1 23-16,-1 23 16,1 24-1,-12 22-15,-12 1 16,0 92-16,-12-46 15,-12 0 1,12 46-16,1-23 16,11-47-1,0 24-15,23 11 16,-11-34-16,0 23 16,0 34-1,-1-57-15,1 23 16,-12 46-1,0-58-15,0-34 16,0-1-16,0-22 16,0-1-1,-12 1-15,-11-24 16,-13 12 0,-22 0-16,-25-12 15,1-11 1,11-12-16,-12-11 15,83-35 1</inkml:trace>
  </inkml:traceGroup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16.3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E1A799-DD59-4082-B86C-2B1338959E44}" emma:medium="tactile" emma:mode="ink">
          <msink:context xmlns:msink="http://schemas.microsoft.com/ink/2010/main" type="writingRegion" rotatedBoundingBox="13748,4478 15939,4478 15939,6836 13748,6836">
            <msink:destinationLink direction="with" ref="{EAB7511F-AEEC-47B5-A8F1-33D2BD2BE0A6}"/>
          </msink:context>
        </emma:interpretation>
      </emma:emma>
    </inkml:annotationXML>
    <inkml:traceGroup>
      <inkml:annotationXML>
        <emma:emma xmlns:emma="http://www.w3.org/2003/04/emma" version="1.0">
          <emma:interpretation id="{B28A1418-DCEA-4C3C-BC0B-13D18E7C17C0}" emma:medium="tactile" emma:mode="ink">
            <msink:context xmlns:msink="http://schemas.microsoft.com/ink/2010/main" type="paragraph" rotatedBoundingBox="13748,4478 15939,4478 15939,6836 13748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BEEC93-2B7E-4297-9D72-73B6BF3A13C2}" emma:medium="tactile" emma:mode="ink">
              <msink:context xmlns:msink="http://schemas.microsoft.com/ink/2010/main" type="line" rotatedBoundingBox="13748,4478 15939,4478 15939,6836 13748,6836"/>
            </emma:interpretation>
          </emma:emma>
        </inkml:annotationXML>
        <inkml:traceGroup>
          <inkml:annotationXML>
            <emma:emma xmlns:emma="http://www.w3.org/2003/04/emma" version="1.0">
              <emma:interpretation id="{4A6D4171-5D40-418C-91F5-2054E657E80E}" emma:medium="tactile" emma:mode="ink">
                <msink:context xmlns:msink="http://schemas.microsoft.com/ink/2010/main" type="inkWord" rotatedBoundingBox="15350,4478 15939,4478 15939,4767 15350,47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-17352 3346 0,'0'0'16,"0"0"-16,0 0 16,0 0-1,0 0-15,0 0 16,0 0-16,12 0 16,12 0-1,23-12-15,0 12 16,12 0-1,-12 0-15,0 12 16,-47-12 0</inkml:trace>
          <inkml:trace contextRef="#ctx0" brushRef="#br0" timeOffset="245.2991">-17363 3611 0,'0'0'15,"0"0"1,0 0-16,35 0 16,36 0-16,58 12 15,-11-12 1,-36-12-16,1 1 15,-12-1 1,-71 12-16</inkml:trace>
        </inkml:traceGroup>
        <inkml:traceGroup>
          <inkml:annotationXML>
            <emma:emma xmlns:emma="http://www.w3.org/2003/04/emma" version="1.0">
              <emma:interpretation id="{87975093-321E-4EC5-812D-7F8B7C6872F9}" emma:medium="tactile" emma:mode="ink">
                <msink:context xmlns:msink="http://schemas.microsoft.com/ink/2010/main" type="inkWord" rotatedBoundingBox="13748,6258 14007,6258 14007,6836 13748,6836"/>
              </emma:interpretation>
              <emma:one-of disjunction-type="recognition" id="oneOf1">
                <emma:interpretation id="interp1" emma:lang="" emma:confidence="1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7722.8345">-18965 5160 0,'0'0'0,"0"0"16,0 0-16,0 0 16,0 0-1,0 0-15,0 0 16,0 0 0,0 0-16,0 0 15,0 0 1,0 0-16,0 0 15,11-12 1,1 1-16,0-1 16,11 1-16,25 11 15,-13 0 1,0 11-16,1 1 16,-13-1-1,-11 1-15,0 11 16,-12 0-16,-24 12 15,1-12 1,-1 12-16,0-12 16,1 0-1,11 0-15,0-11 16,12-12-16,0 0 16,0 0-1,12 11-15,0 1 16,11-1-1,1 12-15,0 1 16,-13-1 0,1 0-16,-12 11 15,-12 1-15,-11 0 16,-13-1 0,1-10-16,0-13 15,-1 1 1,13-12-16,23 0 15</inkml:trace>
        </inkml:traceGroup>
      </inkml:traceGroup>
    </inkml:traceGroup>
  </inkml:traceGroup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29.5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BD7CE5-9EA4-4943-851D-77F98858C121}" emma:medium="tactile" emma:mode="ink">
          <msink:context xmlns:msink="http://schemas.microsoft.com/ink/2010/main" type="inkDrawing" rotatedBoundingBox="15717,5958 16039,2792 16590,2848 16268,6015" semanticType="verticalRange" shapeName="Other">
            <msink:sourceLink direction="with" ref="{AE019B24-36A0-4EDD-A5B2-B22B7645BB5B}"/>
          </msink:context>
        </emma:interpretation>
      </emma:emma>
    </inkml:annotationXML>
    <inkml:trace contextRef="#ctx0" brushRef="#br0">756 0 0,'0'0'0,"0"0"16,0 0-1,0 0-15,0 0 16,0 0 0,-11 0-16,-36 12 15,-24 0-15,0-12 16,-11 11 0,23 1-16,12-1 15,11-11 1,1 12-16,12-1 15,-1 1-15,12-1 16,0 13 0,-11 33-16,-1 36 15,12-1 1,1 12-16,-1 35 16,12 34-1,0-46-15,0 12 16,0 46-16,0-23 15,0-47 1,0 13-16,-12 22 16,0-12-1,1-22-15,-1-12 16,-12 35-16,1-24 16,-1-11-1,12-23-15,1-11 16,11-13-1,0 1-15,0 0 16,11 0 0,1-12-16,0 0 15,11 0-15,1-11 16,11 0 0,12-12-16,24 0 15,23-11 1,12-1-16,-106-11 15</inkml:trace>
  </inkml:traceGroup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1:40.0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CFBDCA-36D9-4FF2-B79F-09900110C732}" emma:medium="tactile" emma:mode="ink">
          <msink:context xmlns:msink="http://schemas.microsoft.com/ink/2010/main" type="inkDrawing" rotatedBoundingBox="17476,6190 17648,2835 18534,2881 18362,6236" semanticType="verticalRange" shapeName="Other">
            <msink:sourceLink direction="with" ref="{AE019B24-36A0-4EDD-A5B2-B22B7645BB5B}"/>
          </msink:context>
        </emma:interpretation>
      </emma:emma>
    </inkml:annotationXML>
    <inkml:trace contextRef="#ctx0" brushRef="#br0">612 37 0,'0'0'15,"0"0"1,12 0-16,12 0 16,11 0-1,0-11-15,12-1 16,-11 1-16,-1 11 15,-11 0 1,-13 0-16,1 11 16,0 24-1,0 23-15,0 22 16,-24 13 0,0-1-16,0 12 15,-11 58-15,-1 23 16,1-35-1,-1 58-15,12 0 16,12-69 0,12 104-16,0-70 15,11 12-15,1 46 16,-1-69 0,-11-46-16,-12 22 15,12 1 1,-12-47-16,0-11 15,-12-23 1,0-12-16,-23 1 16,-12-13-16,-71 12 15,-23-22 1,23-24-16,-12-24 16,-23-22-1,24-12-15,129 58 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22.8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A5C59-9878-4466-AC32-3CC1563CD567}" emma:medium="tactile" emma:mode="ink">
          <msink:context xmlns:msink="http://schemas.microsoft.com/ink/2010/main" type="inkDrawing" rotatedBoundingBox="25480,8105 32866,8125 32865,8269 25479,8249" shapeName="Other"/>
        </emma:interpretation>
      </emma:emma>
    </inkml:annotationXML>
    <inkml:trace contextRef="#ctx0" brushRef="#br0">0 118 0,'0'0'0,"0"0"15,24 0 1,23 0-16,35 0 16,24 0-1,12 0-15,0 0 16,23-11-16,60 11 16,-37 0-1,48-12-15,1 0 16,-25 12-1,48-11-15,-24-1 16,11 12-16,13-11 16,-24-1-1,47 1-15,-23-1 16,11 12 0,1-12-16,-36 12 15,70 0 1,-93 0-16,58 0 15,-35 12-15,-23 0 16,46 11 0,-46-12-16,-13 1 15,48-1 1,-59 1-16,24 0 16,-1-1-1,-35-11-15,-35 12 16,23-12-16,1 0 15,-24 11 1,-24-11-16,-24 0 16,-11 0-1,-12 12-15,-23-12 16,-24 0-16</inkml:trace>
  </inkml:traceGroup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2:41.23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0,'0'0'16,"11"0"-1,1 0-15,12 12 16,11 0-16,-11-1 15,-1 1 1,1-1-16,11 1 16,-11-1-1,-13-11-15,13 12 16,-24-12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2:43.03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15,12 0 1,0 12-16,12-1 16,11 1-16,0 0 15,24 11 1,12 0-16,23 0 15,-11 0 1,-13 0-16,1 12 16,35 11-16,0 12 15,0 0 1,-12-1-16,0 1 16,-11-12-1,11 1-15,12-1 16,0 12-1,-12-12-15,-23-11 16,12 11-16,11 12 16,12 11-1,-12-11-15,0-1 16,-23 1 0,0-12-16,-13 1 15,13-1 1,23 0-16,1 12 15,-13-12-15,1 0 16,-13 1 0,1 10-16,-12-10 15,12-1 1,-1 0-16,1 0 16,0-11-16,-1-12 15,-11 0 1,0 0-16,12 12 15,-1 0 1,13-1-16,-12 1 16,-1 11-1,-11-11-15,12 0 16,-12-1-16,-12 1 16,12 0-1,0-1-15,-1 1 16,1-12-1,12 0-15,-12 0 16,-12 0 0,12 12-16,-12-12 15,0 0-15,24 12 16,-12 0 0,11-1-16,1 1 15,-12 0 1,12 11-16,-12-11 15,-12-1-15,12 1 16,0 0 0,11-1-16,13 1 15,-13-12 1,1 12-16,-12-12 16,-12 0-1,12 12-15,0-1 16,12 1-16,-1 11 15,13 0 1,-1-11-16,-11 0 16,-12-1-1,-12 1-15,12 0 16,-12-12-16,12 12 16,11-1-1,-11 1-15,12-12 16,-24 0-1,12 12-15,-12-12 16,0 12 0,0-1-16,0 1 15,1 0-15,-1-1 16,12 12 0,0-11-16,-1 11 15,1-11 1,-12-12-16,1 0 15,-13 0-15,12 1 16,-12-1 0,12 11-16,1-11 15,-1 12 1,23 0-16,13 11 16,-1 0-1,-11 12-15,23 11 16,-94-69-16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48.4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EC01C2-9AC1-4F00-BA0E-E1524F9B52B1}" emma:medium="tactile" emma:mode="ink">
          <msink:context xmlns:msink="http://schemas.microsoft.com/ink/2010/main" type="inkDrawing" rotatedBoundingBox="1607,17315 1632,12448 2391,12452 2367,17318" semanticType="verticalRange" shapeName="Other">
            <msink:sourceLink direction="with" ref="{A58A5657-837A-4C4B-81FB-E0036B0DD118}"/>
          </msink:context>
        </emma:interpretation>
      </emma:emma>
    </inkml:annotationXML>
    <inkml:trace contextRef="#ctx0" brushRef="#br0">761 0 0,'0'0'0,"0"0"16,0 0-16,-12 0 15,-23 12 1,-24 0-16,-24-12 16,13 0-16,11 11 15,12-11 1,0 12-16,0-1 15,11 1 1,1-1-16,11 12 16,-11 1-16,11 10 15,1 1 1,-1 0-16,1 34 16,-1 35-1,12 58-15,1-24 16,-1 13-1,0 45-15,0-46 16,12-11-16,12 34 16,0-11-1,0-23-15,-1 23 16,1 23 0,0-24-16,0 1 15,-1 35-15,-11-47 16,12-35-1,12 13-15,-12 10 16,-1 1 0,1-23-16,0-12 15,0 11 1,0 12-16,-1-11 16,1-24-16,-12-11 15,0-11 1,0 10-16,0 1 15,0 0 1,0-11-16,0-13 16,12-10-16,0-1 15,-12-12 1,11 1-16,1 0 16,0 0-1,23-1-15,36-11 16,11 0-1,13-11-15,11-12 16,-106 0-16</inkml:trace>
  </inkml:traceGroup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49.6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A6E3BE-2A64-44C7-91F8-B20D686C5802}" emma:medium="tactile" emma:mode="ink">
          <msink:context xmlns:msink="http://schemas.microsoft.com/ink/2010/main" type="inkDrawing" rotatedBoundingBox="9660,12060 10073,17010 9390,17067 8977,12117" semanticType="verticalRange" shapeName="Other">
            <msink:sourceLink direction="with" ref="{A58A5657-837A-4C4B-81FB-E0036B0DD118}"/>
          </msink:context>
        </emma:interpretation>
      </emma:emma>
    </inkml:annotationXML>
    <inkml:trace contextRef="#ctx0" brushRef="#br0">0 47 0,'0'0'16,"12"0"-16,11 0 15,13-11 1,11-1-16,12 1 16,11-1-1,1 12-15,0 0 16,-12 0-16,-12 12 15,-12-1 1,1 12-16,-1 0 16,-12 12-1,1 23-15,0 23 16,-13 58-16,-11-24 16,0 1-1,0 45-15,12 1 16,-12-35-1,12 12-15,0 58 16,-1-24 0,-11-11-16,0 46 15,12-35-15,0-34 16,0 46 0,0-12-16,-1-34 15,1 23 1,12 11-16,-13-23 15,13-11-15,0 34 16,-13-23 0,-11-34-16,12-24 15,-12 1 1,12 22-16,0-22 16,-12-12-1,0-12-15,0 1 16,-12-13-16,-12 13 15,-11-1 1,-24 23-16,-12 1 16,-11-24-1,0-23-15,11-11 16,0-23-16,24-24 16,47 12-1</inkml:trace>
  </inkml:traceGroup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0.7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57EC33-4847-4CA6-AF81-CCD98CA5E816}" emma:medium="tactile" emma:mode="ink">
          <msink:context xmlns:msink="http://schemas.microsoft.com/ink/2010/main" type="inkDrawing" rotatedBoundingBox="11218,12087 11439,16844 10803,16873 10582,12117" semanticType="verticalRange" shapeName="Other">
            <msink:sourceLink direction="with" ref="{073174E9-4E35-4E4C-847F-39A373E8CDA9}"/>
            <msink:sourceLink direction="with" ref="{18CB7943-E08D-407C-8D46-7303D6183D6B}"/>
            <msink:sourceLink direction="with" ref="{14D94371-CF07-43B4-B871-3470D6DA8137}"/>
          </msink:context>
        </emma:interpretation>
      </emma:emma>
    </inkml:annotationXML>
    <inkml:trace contextRef="#ctx0" brushRef="#br0">599 0 0,'0'0'0,"0"0"16,0 0 0,0 0-16,-12 0 15,-23 0 1,0 0-16,-1 0 16,-11 12-16,-12-1 15,0-11 1,1 12-16,10-1 15,1 1 1,0 11-16,12 12 16,0 11-16,11 12 15,12 34 1,0 35-16,24-11 16,12 46-1,-1 46-15,1-46 16,-12 57-1,-1 12-15,13-46 16,0 58-16,-1-58 16,1 11-1,-1 24-15,1-58 16,-12 23 0,-12-1-16,11-22 15,-11-23-15,0 34 16,12-11-1,-12-46-15,0-1 16,12 1 0,0-1-16,-1 1 15,1-35 1,0-23-16,0-12 16,0 0-16,11 0 15,1-11 1,11 0-16,24-1 15,0-11 1,0 1-16,0-13 16,11-11-1,13 0-15,-83 0 16</inkml:trace>
  </inkml:traceGroup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1.7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8E6851-B1B4-4EA3-B36B-68655BB41CF6}" emma:medium="tactile" emma:mode="ink">
          <msink:context xmlns:msink="http://schemas.microsoft.com/ink/2010/main" type="inkDrawing" rotatedBoundingBox="12893,11901 13086,17036 12394,17062 12201,11927" semanticType="verticalRange" shapeName="Other">
            <msink:sourceLink direction="with" ref="{073174E9-4E35-4E4C-847F-39A373E8CDA9}"/>
            <msink:sourceLink direction="with" ref="{14D94371-CF07-43B4-B871-3470D6DA8137}"/>
            <msink:sourceLink direction="with" ref="{A58A5657-837A-4C4B-81FB-E0036B0DD118}"/>
            <msink:sourceLink direction="with" ref="{F0B198BD-215E-4EE5-8CF7-341DBA341714}"/>
          </msink:context>
        </emma:interpretation>
      </emma:emma>
    </inkml:annotationXML>
    <inkml:trace contextRef="#ctx0" brushRef="#br0">23 83 0,'0'0'0,"0"0"16,12 0-1,12-11-15,-1-1 16,1 0 0,23 1-16,0-1 15,0 1-15,12-1 16,-12 12-1,0 12-15,-11 22 16,-1 36 0,-11 11-16,-13 34 15,-22 36-15,-13 10 16,12-34 0,1 58-16,-1 23 15,0-34 1,12 57-16,-12-23 15,24-23-15,12 34 16,-1-45 0,-11 11-16,0 46 15,11-58 1,1 24-16,-1 11 16,-11-58-1,12 12-15,-1 23 16,-11-35-16,0-23 15,0 12 1,-12-1-16,0-10 16,-12-36-1,0-11-15,-12 0 16,1 0 0,-12-12-16,-13 0 15,1-11-15,-12 0 16,12-23-1,-23-24-15,-25-11 16,-11-11 0,24-13-16,82 24 15</inkml:trace>
  </inkml:traceGroup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3.2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1DA03A-AEA1-4477-814C-A7502D9E5D58}" emma:medium="tactile" emma:mode="ink">
          <msink:context xmlns:msink="http://schemas.microsoft.com/ink/2010/main" type="inkDrawing" rotatedBoundingBox="14647,16620 14737,11696 15644,11712 15553,16636" semanticType="verticalRange" shapeName="Other">
            <msink:sourceLink direction="with" ref="{18CB7943-E08D-407C-8D46-7303D6183D6B}"/>
          </msink:context>
        </emma:interpretation>
      </emma:emma>
    </inkml:annotationXML>
    <inkml:trace contextRef="#ctx0" brushRef="#br0">919 0 0,'0'0'15,"0"0"-15,-23 11 16,-13 1-1,-23-1-15,-23 1 16,-24 0-16,-12-1 16,24 1-1,23-12-15,12 11 16,0 12 0,12 0-16,0 12 15,12 11-15,-1 24 16,13 22-1,11 24-15,0 34 16,24 12 0,-12-24-16,0 70 15,12 0 1,0-23-16,-1 81 16,-11-92-16,12 34 15,0 46 1,-12-69-16,12 34 15,-12-11 1,0-46-16,0 35 16,0-36-1,0-45-15,0 11 16,12 23-16,-12-34 16,11-24-1,-11-22-15,12-24 16,0 12-1,0 0-15,-1-1 16,1 1-16,12 0 16,11 0-1,0-12-15,24 12 16,0-12 0,0-11-16,0-1 15,0-11 1,23 1-16,60-13 15,-142-11-15</inkml:trace>
  </inkml:traceGroup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4.6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B75F13-4C93-42C8-902D-3424F4835467}" emma:medium="tactile" emma:mode="ink">
          <msink:context xmlns:msink="http://schemas.microsoft.com/ink/2010/main" type="inkDrawing" rotatedBoundingBox="17169,11712 17705,16672 17187,16729 16650,11768" semanticType="verticalRange" shapeName="Other">
            <msink:sourceLink direction="with" ref="{18CB7943-E08D-407C-8D46-7303D6183D6B}"/>
          </msink:context>
        </emma:interpretation>
      </emma:emma>
    </inkml:annotationXML>
    <inkml:trace contextRef="#ctx0" brushRef="#br0">0 27 0,'0'0'16,"0"0"-1,0 0-15,0 0 16,12 0-1,11 0-15,13-12 16,-1 12 0,12 0-16,12-12 15,-12 12-15,0 0 16,0 0 0,-11 0-16,-13 0 15,1 12 1,-1 11-16,-11 0 15,12 47-15,-1 10 16,-11 1 0,0 0-16,0 12 15,-1 57 1,-11 12-16,0-24 16,12 24-1,0 12-15,0-24 16,-1 23-16,13 35 15,-12-69 1,11 34-16,13 35 16,-13-46-1,-11 0-15,-12 0 16,0 23-16,0-70 16,12 24-1,-12 0-15,12-24 16,-1-11-1,1 12-15,0-24 16,0 24 0,0-1-16,-1-11 15,1-23-15,-12-23 16,12 23 0,-12-12-16,12 1 15,-12-1 1,0-11-16,0 0 15,0-12-15,0-12 16,-12 1 0,-12 0-16,-35-1 15,-11 13 1,-25-13-16,1 13 16,94-47-1</inkml:trace>
  </inkml:traceGroup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6:41.5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3174E9-4E35-4E4C-847F-39A373E8CDA9}" emma:medium="tactile" emma:mode="ink">
          <msink:context xmlns:msink="http://schemas.microsoft.com/ink/2010/main" type="writingRegion" rotatedBoundingBox="11298,13997 12584,14382 12344,15186 11058,14802">
            <msink:destinationLink direction="with" ref="{A38E6851-B1B4-4EA3-B36B-68655BB41CF6}"/>
            <msink:destinationLink direction="with" ref="{EF57EC33-4847-4CA6-AF81-CCD98CA5E816}"/>
          </msink:context>
        </emma:interpretation>
      </emma:emma>
    </inkml:annotationXML>
    <inkml:traceGroup>
      <inkml:annotationXML>
        <emma:emma xmlns:emma="http://www.w3.org/2003/04/emma" version="1.0">
          <emma:interpretation id="{02580817-2E84-4B6D-806A-6361C30F4C49}" emma:medium="tactile" emma:mode="ink">
            <msink:context xmlns:msink="http://schemas.microsoft.com/ink/2010/main" type="paragraph" rotatedBoundingBox="11298,13997 12584,14382 12344,15186 11058,14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10A5FD-CBF4-4291-8763-E2D83DE0D2FF}" emma:medium="tactile" emma:mode="ink">
              <msink:context xmlns:msink="http://schemas.microsoft.com/ink/2010/main" type="line" rotatedBoundingBox="11298,13997 12584,14382 12344,15186 11058,14802"/>
            </emma:interpretation>
          </emma:emma>
        </inkml:annotationXML>
        <inkml:traceGroup>
          <inkml:annotationXML>
            <emma:emma xmlns:emma="http://www.w3.org/2003/04/emma" version="1.0">
              <emma:interpretation id="{784EE85E-5A70-4B28-B34C-6BA500680594}" emma:medium="tactile" emma:mode="ink">
                <msink:context xmlns:msink="http://schemas.microsoft.com/ink/2010/main" type="inkWord" rotatedBoundingBox="11298,13997 12584,14382 12344,15186 11058,148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8826-1916 0,'0'0'0,"0"0"15,12-12-15,11 1 16,13-1 0,-1 1-16,12-1 15,0 12 1,-11 0-16,-13 0 16,-11 12-16,-12-1 15,0 12 1,-12 0-16,0 12 15,-11 11 1,-1-11-16,12 0 16,1-1-16,-1-11 15,12-11 1,0-1-16,12 1 16,11 0-1,24-1-15,36 1 16,-1-1-1,-11 1-15,0 11 16,-71-23-16</inkml:trace>
          <inkml:trace contextRef="#ctx0" brushRef="#br0" timeOffset="-405.0481">8166-2009 0,'0'0'15,"0"0"1,-12 0-16,12 0 16,0 0-16,-11-11 15,-1-1 1,12-11-16,0-12 16,23-11-1,1 12-15,0-1 16,-1 12-1,1 11-15,-1 24 16,13 34-16,-13 23 16,-11 35-1,-24 58-15,-11-23 16,11-47 0,0-34-16,0-12 15,12-23-15,0-11 16,0-12-1,0 0-15,0-35 16,24-46 0,-1 0-16,13-34 15,-1-58-15,0 34 16,-11 58 0,0 35-16,-13 11 15,1 12 1,-12 23-16,0 0 15,0 12 1,0 57-16,0 0 16,0 1-16,0-13 15,12 1 1,11 0-16,13-12 16,11-11-1,0-12-15,0 0 16,-47-23-1</inkml:trace>
        </inkml:traceGroup>
      </inkml:traceGroup>
    </inkml:traceGroup>
  </inkml:traceGroup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6:05.6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CB7943-E08D-407C-8D46-7303D6183D6B}" emma:medium="tactile" emma:mode="ink">
          <msink:context xmlns:msink="http://schemas.microsoft.com/ink/2010/main" type="writingRegion" rotatedBoundingBox="15285,12106 17337,12166 17210,16515 15157,16454">
            <msink:destinationLink direction="with" ref="{4FB75F13-4C93-42C8-902D-3424F4835467}"/>
            <msink:destinationLink direction="with" ref="{591DA03A-AEA1-4477-814C-A7502D9E5D58}"/>
            <msink:destinationLink direction="with" ref="{EF57EC33-4847-4CA6-AF81-CCD98CA5E816}"/>
          </msink:context>
        </emma:interpretation>
      </emma:emma>
    </inkml:annotationXML>
    <inkml:traceGroup>
      <inkml:annotationXML>
        <emma:emma xmlns:emma="http://www.w3.org/2003/04/emma" version="1.0">
          <emma:interpretation id="{381FBE2F-4609-409A-B418-836199F552E2}" emma:medium="tactile" emma:mode="ink">
            <msink:context xmlns:msink="http://schemas.microsoft.com/ink/2010/main" type="paragraph" rotatedBoundingBox="15353,12108 16735,12148 16717,12789 15334,12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B7C01-DFDF-435B-B9F7-8E31882FEB3F}" emma:medium="tactile" emma:mode="ink">
              <msink:context xmlns:msink="http://schemas.microsoft.com/ink/2010/main" type="line" rotatedBoundingBox="15353,12108 16735,12148 16717,12789 15334,12748"/>
            </emma:interpretation>
          </emma:emma>
        </inkml:annotationXML>
        <inkml:traceGroup>
          <inkml:annotationXML>
            <emma:emma xmlns:emma="http://www.w3.org/2003/04/emma" version="1.0">
              <emma:interpretation id="{75BF3A6A-A0EC-4436-84F0-FB59FCD015E8}" emma:medium="tactile" emma:mode="ink">
                <msink:context xmlns:msink="http://schemas.microsoft.com/ink/2010/main" type="inkWord" rotatedBoundingBox="15353,12108 16735,12148 16717,12789 15334,12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-16127 11066 0,'0'0'0,"0"0"16,0 0 0,0 11-16,12 35 15,0 24-15,0 69 16,0-24-1,-1-22-15,13 11 16,-24-104 0</inkml:trace>
          <inkml:trace contextRef="#ctx0" brushRef="#br0" timeOffset="-227.3192">-16280 10996 0,'0'0'16,"0"0"0,0 12-16,0-1 15,-11 13 1,-13-1-16,0 11 15,1-11-15,-1 1 16,13-1 0,-1 0-16,0-12 15,12 1 1,12 0-16,0-1 16,11 1-16,12-1 15,1 1 1,11-12-16,12 0 15,0 0 1,0 0-16,-12 0 16,0 0-1,-47 0-15</inkml:trace>
          <inkml:trace contextRef="#ctx0" brushRef="#br0" timeOffset="-601.0069">-16574 11505 0,'0'0'16,"0"0"-16,0 0 15,0 0 1,0 0-16,0 0 16,0 0-16,0 0 15</inkml:trace>
          <inkml:trace contextRef="#ctx0" brushRef="#br0" timeOffset="-819.3557">-17363 11089 0,'0'0'16,"0"0"-1,0 0-15,0 0 16,0 0-16,0 0 16,11-12-1,13 1-15,11-12 16,12-1 0,1 13-16,-1-1 15,0 12 1,0 12-16,-24-1 15,-11 1-15,-12 0 16,0-1 0,-12 12-16,-11 12 15,-1-12 1,-11 0-16,11-11 16,1-1-16,11-11 15,12 0 1,0 0-16,0 0 15,0 0 1,12 0-16,23 12 16,24-1-1,0 24-15,-12-12 16,-12 0-16,-11 12 16,-12-12-1,0 23-15,-12-11 16,-12 0-1,-24-1-15,-22 1 16,10-12 0,1-11-16,0-1 15,0-11-15,12-11 16,-1-1 0,36 12-16</inkml:trace>
        </inkml:traceGroup>
      </inkml:traceGroup>
    </inkml:traceGroup>
    <inkml:traceGroup>
      <inkml:annotationXML>
        <emma:emma xmlns:emma="http://www.w3.org/2003/04/emma" version="1.0">
          <emma:interpretation id="{8EE004A8-AC7E-4317-866A-20316C22B78D}" emma:medium="tactile" emma:mode="ink">
            <msink:context xmlns:msink="http://schemas.microsoft.com/ink/2010/main" type="paragraph" rotatedBoundingBox="15255,13834 17046,13961 17001,14605 15209,14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DBDF9-6DFD-4876-81EB-B1F2C3A61300}" emma:medium="tactile" emma:mode="ink">
              <msink:context xmlns:msink="http://schemas.microsoft.com/ink/2010/main" type="line" rotatedBoundingBox="15255,13834 17046,13961 17001,14605 15209,14479"/>
            </emma:interpretation>
          </emma:emma>
        </inkml:annotationXML>
        <inkml:traceGroup>
          <inkml:annotationXML>
            <emma:emma xmlns:emma="http://www.w3.org/2003/04/emma" version="1.0">
              <emma:interpretation id="{926C039F-CA38-4F54-B8AE-305C69912984}" emma:medium="tactile" emma:mode="ink">
                <msink:context xmlns:msink="http://schemas.microsoft.com/ink/2010/main" type="inkWord" rotatedBoundingBox="15255,13834 17046,13961 17001,14605 15209,144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76.6592">-16998 13354 0,'0'0'16,"0"0"0,0 0-16,12 12 15,-12-12 1</inkml:trace>
          <inkml:trace contextRef="#ctx0" brushRef="#br0" timeOffset="37879.7288">-17316 12880 0,'0'0'0,"0"0"16,-12 12-16,-12 11 16,-11 23-1,0 12-15,-1 11 16,13-11-1,11-12-15,12 0 16,0-22-16,12-1 16,0-12-1,11 1-15,1-12 16,-1 0 0,13-23-16,-1-12 15,12-34 1,-12-1-16,-11 13 15,-12 22-15,0 0 16,-12 12 0,-12 0-16,0 11 15,-12 1 1,1 11-16,-1 0 16,-11 11-16,0 13 15,11-13 1,0 12-16,13 0 15,11 12 1,11 0-16,-11-35 16</inkml:trace>
          <inkml:trace contextRef="#ctx0" brushRef="#br0" timeOffset="38621.7308">-16880 13007 0,'0'0'16,"0"0"-16,11-11 15,1-1 1,12-11-16,-1 0 16,1 11-16,11 1 15,0 11 1,-11 11-16,0 1 16,-13 23-1,-11 22-15,-11 1 16,-13-12-1,0 1-15,1-13 16,-1-11-16,1 1 16,11-1-1,0-12-15,12-11 16,0 0 0,12 12-16,0-1 15,11 1 1,36-1-16,24 1 15,11-12-15,-23-12 16,-12 12 0,-59 0-16</inkml:trace>
          <inkml:trace contextRef="#ctx0" brushRef="#br0" timeOffset="38815.6349">-16409 12765 0,'0'0'16,"0"0"-1,0 0-15,23 11 16,1 35-1,-1 35-15,1 23 16,0-23-16,-13-11 16,1-13-1,0-10-15,0-13 16,-1-11 0,13 0-16,-24-23 15</inkml:trace>
          <inkml:trace contextRef="#ctx0" brushRef="#br0" timeOffset="42850.5819">-15750 13308 0,'0'0'0,"0"0"0,0 0 16,0 0-1,-11 0-15,-13 0 16,1 0-16,-13-12 16,-11 12-1,12-11-15,11-1 16,-11-11-1,11 0-15,1 0 16,11-12 0,0-11-16,0 11 15,12 1-15,12-1 16,0 12 0,11 0-16,1 11 15,11 1 1,13 11-16,-1 11 15,0 1-15,-12 11 16,0 0 0,-23 0-16,0 0 15,-12 0 1,-12 12-16,-11-12 16,-13 0-1,-11 0-15,0 0 16,12 0-16,35-23 15</inkml:trace>
          <inkml:trace contextRef="#ctx0" brushRef="#br0" timeOffset="44230.7198">-15702 13192 0,'0'0'15,"0"0"1,0 0-16,0 0 15,0 0-15,0 0 16,0 0 0,0 0-16,0 0 15,0 0 1,0 0-16,0 0 16,0 0-16,0 0 15,0 0 1,0 12-16,0-1 15,0 1 1,0-1-16,-12 1 16,0 0-1,0-1-15,0 1 16,-11-1-16,-1 1 16,1-1-1,-1 1-15,1-1 16,-1 1-1,24-12-15</inkml:trace>
          <inkml:trace contextRef="#ctx0" brushRef="#br0" timeOffset="45173.7198">-15691 13169 0,'0'0'0,"0"0"15,0 0 1,0 0-16,0 0 16,0 0-16,0 0 15,0 0 1,0 0-16,0 0 16,0 0-1,0 0-15,0 0 16,0 0-16,0 0 15,0 0 1,0 0-16,0 0 16,0 0-1,0 0-15,0 0 16,0 0 0,0 0-16,0 0 15,0 0-15,0 0 16,-11 12-1,-1-1-15,0 1 16,0-1 0,0 1-16,1-1 15,-1 1 1,0 0-16,12-12 16</inkml:trace>
        </inkml:traceGroup>
      </inkml:traceGroup>
    </inkml:traceGroup>
    <inkml:traceGroup>
      <inkml:annotationXML>
        <emma:emma xmlns:emma="http://www.w3.org/2003/04/emma" version="1.0">
          <emma:interpretation id="{5494E89B-BBC4-43BE-8AE4-233A9FBC35F7}" emma:medium="tactile" emma:mode="ink">
            <msink:context xmlns:msink="http://schemas.microsoft.com/ink/2010/main" type="paragraph" rotatedBoundingBox="15317,15603 17227,15620 17219,16510 15309,16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98781-AC09-4F2D-8B14-3AE9926200CE}" emma:medium="tactile" emma:mode="ink">
              <msink:context xmlns:msink="http://schemas.microsoft.com/ink/2010/main" type="line" rotatedBoundingBox="15317,15603 17227,15620 17219,16510 15309,16493"/>
            </emma:interpretation>
          </emma:emma>
        </inkml:annotationXML>
        <inkml:traceGroup>
          <inkml:annotationXML>
            <emma:emma xmlns:emma="http://www.w3.org/2003/04/emma" version="1.0">
              <emma:interpretation id="{89689826-B4D3-4BB4-944A-9C5C8576C929}" emma:medium="tactile" emma:mode="ink">
                <msink:context xmlns:msink="http://schemas.microsoft.com/ink/2010/main" type="inkWord" rotatedBoundingBox="15317,15603 16803,15616 16795,16485 15309,164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356.3747">-16551 14544 0,'0'0'0,"0"0"16,0 0-1,0 0-15,0 0 16,12 12-16,0 23 16,0 46-1,-12 11-15,0 0 16,-12 12 0,12 0-16,0-34 15,0-24 1,0 0-16,0-11 15,0-35-15</inkml:trace>
          <inkml:trace contextRef="#ctx0" brushRef="#br0" timeOffset="94740.0521">-16185 14544 0,'0'0'16,"0"0"-16,0 0 15,0 12 1,0 11-16,-12 23 16,0 12-1,0-12-15,0-11 16,1-12-1,-1 0-15,0 0 16,0-11-16,12-1 16,0 1-1,12 0-15,0-1 16,11 1 0,1-1-16,23 1 15,12-12 1,12 0-16,-1 0 15,-22 0-15,-48 0 16</inkml:trace>
          <inkml:trace contextRef="#ctx0" brushRef="#br0" timeOffset="94997.6858">-15985 14637 0,'0'0'0,"0"0"16,0 11-16,0 24 15,0 34 1,0 12-16,0 0 16,0 23-1,12-23-15,-1 0 16,-11-23-1,12-23-15,0-1 16,-12-34-16</inkml:trace>
          <inkml:trace contextRef="#ctx0" brushRef="#br0" timeOffset="92604.7414">-16904 14464 0,'0'0'0,"0"0"16,0 0-1,0 0-15,0 0 16,0 0 0,-24 0-16,-11 11 15,-24 1-15,0-1 16,12 1-1,0-1-15,12 1 16,-1-1 0,13 1-16,-1 0 15,1 22 1,-1 12-16,1 12 16,11-12-16,0 1 15,0-13 1,12 1-16,0-12 15,0-11 1,12-1-16,0 1 16,11-12-16,25-12 15,-1 1 1,23-12-16,1 11 16,-12 0-1,-12 12-15,-23 12 16,-1 0-16,-11-1 15,-12 1 1,-12 22-16,-11 1 16,-13 11-1,-11 12-15,0-12 16,0 0 0,0-11-16,0 0 15,0-12-15,11-11 16,13-1-1,23-11-15</inkml:trace>
          <inkml:trace contextRef="#ctx0" brushRef="#br0" timeOffset="92801.7977">-16774 15319 0,'0'0'16,"0"0"-16,0 0 15,0 0 1,0 0-16,0 0 16</inkml:trace>
        </inkml:traceGroup>
        <inkml:traceGroup>
          <inkml:annotationXML>
            <emma:emma xmlns:emma="http://www.w3.org/2003/04/emma" version="1.0">
              <emma:interpretation id="{1B46D4F2-DE8A-4E8F-969F-25BE9188E612}" emma:medium="tactile" emma:mode="ink">
                <msink:context xmlns:msink="http://schemas.microsoft.com/ink/2010/main" type="inkWord" rotatedBoundingBox="16953,15652 17226,15655 17219,16510 16946,16508"/>
              </emma:interpretation>
              <emma:one-of disjunction-type="recognition" id="oneOf3">
                <emma:interpretation id="interp3" emma:lang="" emma:confidence="1">
                  <emma:literal>.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&amp;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95419.7119">-15490 14937 0,'0'0'16,"0"0"-16,-12 0 15,0 12-15,0-12 16,-11 11 0,-1-11-16,1 0 15,-13-11 1,1-12-16,0 0 15,-1-24 1,13-10-16,23-24 16,11 23-1,1 12-15,12 0 16,-1 22-16,1 1 16,-1 12-1,1 11-15,11 34 16,1 47-1,-13 35-15,-23-1 16,-12 36-16,-23-13 16,12-34-1,-1-46-15,-11 0 16,35-58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24.1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4BFC9F-FDB4-446C-9565-5DA09252A119}" emma:medium="tactile" emma:mode="ink">
          <msink:context xmlns:msink="http://schemas.microsoft.com/ink/2010/main" type="inkDrawing" rotatedBoundingBox="25467,8519 33407,8465 33408,8580 25468,8635" shapeName="Other"/>
        </emma:interpretation>
      </emma:emma>
    </inkml:annotationXML>
    <inkml:trace contextRef="#ctx0" brushRef="#br0">0 130 0,'0'0'16,"0"0"-16,0 0 15,12 0-15,0 0 16,12 0 0,11 0-16,12-12 15,12 12 1,12-11-16,11-1 15,-11 1 1,-1 11-16,1-12 16,47 12-16,0 0 15,11-11 1,-23 11-16,12 0 16,23 0-1,1-12-15,-13 1 16,13 11-16,58 0 15,-35-12 1,-24 12-16,48-12 16,-13 12-1,-23 0-15,48-11 16,11 11 0,-59 0-16,35 0 15,13 0-15,-36 0 16,11 0-1,36 0-15,-59 0 16,12 0 0,36 0-16,-48 0 15,0 0 1,47 0-16,-23 0 16,-36 0-16,71 11 15,-35-11 1,-36 0-16,24 12 15,12-12 1,-24 0-16,-23 0 16,23 12-16,0-12 15,-35 0 1,-12 0-16,-12 0 16,0 11-1,12-11-15,-23 0 16,-13 0-1,1 12-15,-12-12 16,-12 0-16,-12 11 16,-11 1-1,-24-12-15</inkml:trace>
  </inkml:traceGroup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2.4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932A93-8350-4BC6-B058-E6467E588F38}" emma:medium="tactile" emma:mode="ink">
          <msink:context xmlns:msink="http://schemas.microsoft.com/ink/2010/main" type="writingRegion" rotatedBoundingBox="34725,12933 682,15375 -368,725 33674,-1716"/>
        </emma:interpretation>
      </emma:emma>
    </inkml:annotationXML>
    <inkml:traceGroup>
      <inkml:annotationXML>
        <emma:emma xmlns:emma="http://www.w3.org/2003/04/emma" version="1.0">
          <emma:interpretation id="{20E1921D-A06E-4994-9AA4-E48A8A246FAB}" emma:medium="tactile" emma:mode="ink">
            <msink:context xmlns:msink="http://schemas.microsoft.com/ink/2010/main" type="paragraph" rotatedBoundingBox="14340,14094 14118,14643 13461,14377 13683,13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D39B84-E9DD-48C9-A783-69E8BFDC2C69}" emma:medium="tactile" emma:mode="ink">
              <msink:context xmlns:msink="http://schemas.microsoft.com/ink/2010/main" type="line" rotatedBoundingBox="14340,14094 14118,14643 13461,14377 13683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1F0D81A8-4FBF-4F46-A338-2C2BDC8C2B96}" emma:medium="tactile" emma:mode="ink">
                <msink:context xmlns:msink="http://schemas.microsoft.com/ink/2010/main" type="inkWord" rotatedBoundingBox="14340,14094 14118,14643 13461,14377 13683,138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-19095 13296 0,'0'0'16,"12"0"-16,11 0 16,36-11-1,47-1-15,12 12 16,-24 0-16,1-11 16,-1-1-1,-94 12-15</inkml:trace>
          <inkml:trace contextRef="#ctx0" brushRef="#br0" timeOffset="-227.6549">-19095 12846 0,'0'0'16,"12"0"-16,11 0 15,36 0-15,12 0 16,35 0 0,-35 0-16,-1 0 15,-23 0 1,-11 11-16,-13 12 15,-23-23-15</inkml:trace>
        </inkml:traceGroup>
      </inkml:traceGroup>
    </inkml:traceGroup>
    <inkml:traceGroup>
      <inkml:annotationXML>
        <emma:emma xmlns:emma="http://www.w3.org/2003/04/emma" version="1.0">
          <emma:interpretation id="{A6A5535B-E8D5-4372-ADF3-AA5B5698F7E6}" emma:medium="tactile" emma:mode="ink">
            <msink:context xmlns:msink="http://schemas.microsoft.com/ink/2010/main" type="paragraph" rotatedBoundingBox="33303,11753 27695,12026 27555,9162 33164,8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5D9728-AF54-490D-B306-48FB9FB8C22D}" emma:medium="tactile" emma:mode="ink">
              <msink:context xmlns:msink="http://schemas.microsoft.com/ink/2010/main" type="line" rotatedBoundingBox="33303,11753 27695,12026 27555,9162 33164,8889"/>
            </emma:interpretation>
          </emma:emma>
        </inkml:annotationXML>
        <inkml:traceGroup>
          <inkml:annotationXML>
            <emma:emma xmlns:emma="http://www.w3.org/2003/04/emma" version="1.0">
              <emma:interpretation id="{527373AE-2AD8-4DDF-880E-5D553C5CCF65}" emma:medium="tactile" emma:mode="ink">
                <msink:context xmlns:msink="http://schemas.microsoft.com/ink/2010/main" type="inkWord" rotatedBoundingBox="33303,11753 27694,12026 27555,9162 33164,88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1830.7087">495 9494 0,'0'0'15,"0"0"-15,0 0 16,0 0-1,-24 0-15,-11 0 16,11 0-16,-11 0 16,11 0-1,1-12-15,-1 1 16,1-1 0,11 1-16,0-12 15,12-12 1,12 0-16,0 1 15,11 10-15,1 1 16,11 12 0,12 22-16,0 12 15,-11 1 1,-13-1-16,-11 0 16,-24 23-16,-11 12 15,-24 11 1,-12 1-16,12-13 15,-12 13 1,11-36-16,48-34 16</inkml:trace>
          <inkml:trace contextRef="#ctx0" brushRef="#br0" timeOffset="-71464.829">283 9297 0,'0'0'0,"0"0"15,-12 24 1,0 10-16,-12 1 15,-23 0-15,-12-12 16,12-12 0,0-11-16,12-11 15,11-1 1,1-11-16,-1-23 16,12-12-16,12-23 15,12 23 1,12 1-16,-1 10 15,1 24 1,-24 23-16</inkml:trace>
          <inkml:trace contextRef="#ctx0" brushRef="#br0" timeOffset="-71265.8649">-283 9760 0,'0'0'0,"0"0"16,0 0 0,0 0-16,0 0 15</inkml:trace>
          <inkml:trace contextRef="#ctx0" brushRef="#br0" timeOffset="-69630.3937">-942 8928 0,'0'0'15,"0"0"-15,0 0 16,-12 11 0,-12 24-16,-11 23 15,-24 23-15,-12-12 16,12-11 0,12-24-16,12-11 15,0-11 1,11 0-16,12-12 15,-11 0 1,11 0-16,0 0 16,0 0-16,1 0 15,-1 0 1,12 0-16,0 0 16,0 0-1,0 0-15,-12 0 16,0 0-16,0 0 15,1 0 1,11 0-16,0 0 16,0-12-1,0-11-15,0 11 16,11-11 0,1 12-16,0-1 15,0 1-15,0 11 16,-1 0-1,-11 0-15,12 11 16,-12 1 0,0 22-16,-12 1 15,-11 0 1,-13 11-16,-34 23 16,-24 1-16,11-1 15,83-69 1</inkml:trace>
          <inkml:trace contextRef="#ctx0" brushRef="#br0" timeOffset="-70411.2542">-754 8500 0,'0'0'0,"0"0"16,0 0-1,12 12-15,11 22 16,1 36 0,-12 22-16,-24 24 15,-23 22 1,-13 13-16,48-151 16</inkml:trace>
          <inkml:trace contextRef="#ctx0" brushRef="#br0" timeOffset="-70707.2844">-259 9159 0,'0'0'16,"0"0"-16,-12 23 16,-23 35-16,-36-1 15,-47 13 1,24-24-16,0-11 16,23-24-1,12 1-15,0-12 16,12-12-1,12 1-15,11-1 16,24-11-16,12-23 16,12-12-1,23 0-15,23 12 16,13 11 0,-13 12-16,-11 23 15,-23 12-15,-13-1 16,-11 1-1,-12-1-15,-12 13 16,-23 10 0,-12 12-16,-24 12 15,0-12 1,1 1-16,-24-1 16,-1 0-16,-23 12 15,24-12 1,24 0-16,-1 12 15,12-12 1,24-22-16,35-24 16</inkml:trace>
          <inkml:trace contextRef="#ctx0" brushRef="#br0" timeOffset="-69052.8497">-1920 8974 0,'0'0'16,"0"0"-1,12-12-15,35 1 16,12-1-16,0 12 16,-12 0-1,0 0-15,-24 0 16,1 12-1,-12-12-15,-1 0 16,1 0 0,-12 0-16,0 0 15,0 0-15,0 0 16,-12 11 0,-11 1-16,-12-1 15,-1 1 1,1 0-16,0 11 15,-1-12-15,1 12 16,-1 12 0,1 23-16,0 11 15,11 0 1,1 12-16,-1 58 16,24 23-1,0-23-15,24-1 16,23 36-16,0-13 15,-47-161 1</inkml:trace>
          <inkml:trace contextRef="#ctx0" brushRef="#br0" timeOffset="-65769.9647">-2639 9783 0,'0'0'16,"0"0"-16,0 0 16,0 0-1</inkml:trace>
          <inkml:trace contextRef="#ctx0" brushRef="#br0" timeOffset="-65948.5781">-2945 9205 0,'0'0'16,"0"0"-1,0 0-15,0 0 16,12-12-16,11-22 16,1-1-1,23-11-15,12 0 16,-12 11 0,24 0-16,-1 12 15,-23 12 1,-11-1-16,-13 12 15,-23 0-15,0 0 16,0 12 0,-11 11-16,-13 0 15,-11 23 1,-1 12-16,1 0 16,0-1-16,11-10 15,12-13 1,12 1-16,0-12 15,0-11 1,12-1-16,0 1 16,0-12-1,-1 0-15,1-12 16,0 1-16,0-1 16,-12 1-1,0 11-15,0 0 16,-36 0-1,-34 0-15,-24 11 16,11-11-16,1-11 16,11-1-1,12-11-15,12 0 16,12 0 0,11-12-16,12 0 15,12-11 1,12 11-16,12 1 15,-13-1-15,13 12 16,-12 0 0,-1 11-16,-11 12 15,0 0 1,0 0-16,-11 0 16,-13 0-16,-11 12 15,-1-12 1,13 11-16,11-11 15,12 0 1,0 0-16,12 12 16,0 0-1,-1 11-15,1 0 16,0 0-16,12 12 16,-24-1-1,0 1-15,-12 0 16,-12 11-1,-11 0-15,0 12 16,-1-12 0,1 23-16,11 1 15,24-12-15,12 11 16,23 0 0,24 1-16,12-13 15,59 1 1,11-12-16,-35-23 15,-24-11-15,13 0 16,-13-12 0,-82 0-16</inkml:trace>
          <inkml:trace contextRef="#ctx0" brushRef="#br0" timeOffset="-63690.1632">-2238 7876 0,'0'0'0,"0"0"16,0 0-1,0 0-15,-12 0 16,-47 12 0,-47 22-16,-94 59 15,-59 45-15,35-22 16,-47 11-1,94 0-15,1 0 16,-1-11 0,59-24-16,118-92 15</inkml:trace>
          <inkml:trace contextRef="#ctx0" brushRef="#br0" timeOffset="-65178.9849">-3734 9390 0,'0'0'0,"0"0"16,0 0-16,0 0 15,12-23 1,23 0-16,12 0 16,24-1-16,-12 13 15,-24 11 1,0 0-16,-11 11 15,-24 1 1,-12 0-16,-23 22 16,-12 1-16,-1 0 15,1-1 1,12-11-16,0 1 16,11-1-1,12 0-15,-11 11 16,11 1-1,0 0-15,0-1 16,1 1-16,-1 0 16,-12-12-1,1 0-15,-13 0 16,-11-11 0,-12-12-16,12-12 15,0-23 1,12 1-16,11-12 15,24-1-15,24-10 16,23-1 0,12 0-16,0 12 15,-59 46 1</inkml:trace>
          <inkml:trace contextRef="#ctx0" brushRef="#br0" timeOffset="-64034.745">-5018 10881 0,'0'0'15,"0"0"-15,23-23 16,36-12-1,94-34-15,36-12 16,11 11 0,0 13-16,-47 22 15,-47 0-15,-23 12 16,-83 23 0</inkml:trace>
          <inkml:trace contextRef="#ctx0" brushRef="#br0" timeOffset="-64616.493">-4052 8974 0,'0'0'0,"-12"11"15,-12 13-15,-11-1 16,0 0-1,11 0-15,1-12 16,11 1-16,0-12 16,0 0-1,-11 12-15,-1 22 16,1 1 0,-1 0-16,12-1 15,0-11 1,1 0-16,11-11 15,0 0-15,0-12 16,0 0 0,-12 0-16,-12-12 15,-11 0 1,0 1-16,-24-1 16,12 12-16,-1 12 15,1 11 1,12 0-16,0 12 15,-1 11 1,13 23-16,-1 47 16,12 11-1,12-23-15,12-11 16,12 34-16,-1-12 16,1-22-1,-1-36-15,1-22 16,-24-35-1</inkml:trace>
          <inkml:trace contextRef="#ctx0" brushRef="#br0" timeOffset="-64427.984">-4524 8523 0,'0'0'16,"0"0"0,12 12-16,12 34 15,-24-46 1</inkml:trace>
        </inkml:traceGroup>
        <inkml:traceGroup>
          <inkml:annotationXML>
            <emma:emma xmlns:emma="http://www.w3.org/2003/04/emma" version="1.0">
              <emma:interpretation id="{227FB54A-29AE-463C-8087-74133041055F}" emma:medium="tactile" emma:mode="ink">
                <msink:context xmlns:msink="http://schemas.microsoft.com/ink/2010/main" type="inkWord" rotatedBoundingBox="27710,10607 27695,10608 27695,10593 27709,10592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`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63439.7078">-5018 9448 0,'0'0'16,"0"0"-16,0 0 15,0 0 1</inkml:trace>
        </inkml:traceGroup>
      </inkml:traceGroup>
    </inkml:traceGroup>
    <inkml:traceGroup>
      <inkml:annotationXML>
        <emma:emma xmlns:emma="http://www.w3.org/2003/04/emma" version="1.0">
          <emma:interpretation id="{B641201A-90EE-4332-830C-C4A461AB32BB}" emma:medium="tactile" emma:mode="ink">
            <msink:context xmlns:msink="http://schemas.microsoft.com/ink/2010/main" type="paragraph" rotatedBoundingBox="33356,9295 416,11658 190,8508 33130,6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1A74FC-D3CB-4839-A09B-E5C7C623AA40}" emma:medium="tactile" emma:mode="ink">
              <msink:context xmlns:msink="http://schemas.microsoft.com/ink/2010/main" type="line" rotatedBoundingBox="33356,9295 416,11658 190,8508 33130,6145"/>
            </emma:interpretation>
          </emma:emma>
        </inkml:annotationXML>
        <inkml:traceGroup>
          <inkml:annotationXML>
            <emma:emma xmlns:emma="http://www.w3.org/2003/04/emma" version="1.0">
              <emma:interpretation id="{EE298FDE-134C-4E66-BCD0-438A9AD4199E}" emma:medium="tactile" emma:mode="ink">
                <msink:context xmlns:msink="http://schemas.microsoft.com/ink/2010/main" type="inkWord" rotatedBoundingBox="33293,8425 29399,8704 29292,7213 33186,693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7122.1486">165 7021 0,'0'0'0,"0"0"15,0 0-15,0 0 16,0 0 0,0-23-16,12-1 15,-1 1 1,1 0-16,0 0 15,11 0-15,1 0 16,11 11 0,1 1-16,-1-1 15,0 12 1,13 12-16,-13-1 16,-12 1-1,1-1-15,-12 1 16,0 11-16,-12 12 15,0-1 1,-24 1-16,-11 23 16,-12-12-1,-1 0-15,1-11 16,0-12-16,12-11 16,-1-1-1,1-11-15,0-11 16,-1-12-1,-11-24-15,12 1 16,11-12 0,13 1-16,11-1 15,11 0-15,13-11 16,0-1 0,-1 1-16,1 11 15,-13 24 1,-11 34-16</inkml:trace>
          <inkml:trace contextRef="#ctx0" brushRef="#br0" timeOffset="-136737.7153">-295 6339 0,'0'0'0,"0"0"16,24 35-1,0 34-15,-1 12 16,1 23-16,-13 46 16,-11 0-1,0-46-15,-11-23 16,-1-11-1,0-24-15,-11 0 16,-13-11 0,-11-12-16,-12-12 15,-23-22-15,11-12 16,12-24 0,24-33-16,35-13 15,35 1 1,24 11-16,-59 81 15</inkml:trace>
          <inkml:trace contextRef="#ctx0" brushRef="#br0" timeOffset="-134730.3448">-872 6686 0,'0'0'16,"0"0"-16,0 0 15,-12 23-15,-11 34 16,-24 13 0,-24-1-16,-35 0 15,-12-11 1,24-23-16,0-12 15,0-11-15,11-24 16,24-11 0,36 0-16,11-35 15,24-11 1,23-1-16,12 13 16,-12 10-1,13 13-15,-13 22 16,-12 12-16,-11 0 15,-12 12 1,0 11-16,-23 35 16,-36 34-1,-24 12-15,-34-11 16,10-13 0,1-10-16,-23 11 15,-1-12-15,13 0 16,34-22-1,83-47-15</inkml:trace>
          <inkml:trace contextRef="#ctx0" brushRef="#br0" timeOffset="-134414.6033">-1461 5957 0,'0'0'16,"0"0"-1,0 0-15,0 24 16,0 10-16,0 24 15,-23 104 1,-13 0-16,25-47 16,-1-11-1,0 12-15,0 22 16,12-138-16</inkml:trace>
          <inkml:trace contextRef="#ctx0" brushRef="#br0" timeOffset="-134099.7448">-2038 5969 0,'0'12'15,"12"34"1,0 69-16,-12 82 16,-12-58-1,0 11-15,-23-12 16,11-34-16,1-23 15,23-81 1</inkml:trace>
          <inkml:trace contextRef="#ctx0" brushRef="#br0" timeOffset="-133744.4558">-2592 7102 0,'0'0'15,"0"0"-15,-11-12 16,-1 1 0,0-13-16,0-10 15,12-13-15,0 1 16,12 12 0,0-1-16,11 12 15,1 11 1,-1 1-16,1 11 15,0 11-15,-13 24 16,-11 23 0,-11-1-16,-13 1 15,-11 0 1,-12-12-16,-36 12 16,-11-12-1,0-11-15,23-12 16,71-23-16</inkml:trace>
          <inkml:trace contextRef="#ctx0" brushRef="#br0" timeOffset="-133380.7282">-3027 6165 0,'0'0'0,"0"0"16,11 0-16,25 12 16,11 23-1,12 34-15,-12 70 16,-59 11 0,-47 35-16,0-23 15,12-70 1,0-34-16,0-12 15,0-11-15,-12-24 16,0-22 0,12-24-16,11-34 15,25-24 1,22 1-16,13 11 16,0 46-1,-13 12-15,-11 23 16</inkml:trace>
        </inkml:traceGroup>
        <inkml:traceGroup>
          <inkml:annotationXML>
            <emma:emma xmlns:emma="http://www.w3.org/2003/04/emma" version="1.0">
              <emma:interpretation id="{D61C6A30-4FD5-4FE9-A1B9-94693443E291}" emma:medium="tactile" emma:mode="ink">
                <msink:context xmlns:msink="http://schemas.microsoft.com/ink/2010/main" type="inkWord" rotatedBoundingBox="29061,8388 27208,8521 27129,7422 28982,7289"/>
              </emma:interpretation>
            </emma:emma>
          </inkml:annotationXML>
          <inkml:trace contextRef="#ctx0" brushRef="#br0" timeOffset="-133113.5765">-3675 6917 0,'0'0'16,"0"11"-16,-12 35 16,-23 12-1,-1 0-15,-23 0 16,-11-12 0,-1 0-16,0-23 15,12-11 1,12-12-16,47 0 15</inkml:trace>
          <inkml:trace contextRef="#ctx0" brushRef="#br0" timeOffset="-132886.7809">-3864 6154 0,'0'0'15,"0"0"1,0 0-16,0 0 16,130 58-16,-130-58 15,-12 69 1,-12 70-16,-35 11 16,-11 12-1,70-162-15</inkml:trace>
          <inkml:trace contextRef="#ctx0" brushRef="#br0" timeOffset="-131233.9607">-4783 6570 0,'0'0'0,"0"0"15,0 0-15,0 0 16,12 12 0,12-1-16,-1 12 15,13 0 1,-1 0-16,-12 1 15,1-1-15,-12 0 16,0 11 0,-12 13-16,-24-1 15,-11 12 1,-12-1-16,-1-10 16,-10-1-1,-1-11-15,-12-12 16,12 0-16,59-23 15</inkml:trace>
          <inkml:trace contextRef="#ctx0" brushRef="#br0" timeOffset="-131016.8649">-4959 6894 0,'0'0'16,"0"0"-1,-12 23-15,-23 11 16,-24 24 0,-12 0-16,-12-12 15,13-11-15,-1 0 16,-11-1 0,11 12-16,71-46 15</inkml:trace>
        </inkml:traceGroup>
        <inkml:traceGroup>
          <inkml:annotationXML>
            <emma:emma xmlns:emma="http://www.w3.org/2003/04/emma" version="1.0">
              <emma:interpretation id="{5F9C39AB-416F-492A-9158-7A26EDAB9491}" emma:medium="tactile" emma:mode="ink">
                <msink:context xmlns:msink="http://schemas.microsoft.com/ink/2010/main" type="inkWord" rotatedBoundingBox="26036,9554 23297,9751 23132,7439 25870,724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28843.3178">-9542 6836 0,'0'0'0,"0"0"16,0 0-16,0 0 16,0 0-1,0 0-15,12 0 16,12 0 0,11 0-16,12 0 15,24 0 1,35-12-16,-12 1 15,-11 11-15,-83 0 16</inkml:trace>
          <inkml:trace contextRef="#ctx0" brushRef="#br0" timeOffset="-127629.9657">-7139 6119 0,'0'0'0,"0"0"15,0 0 1,0 0-16,0 0 16,-35 12-1,-36 34-15,-35 35 16,0 35-1,47-36-15,24-10 16,23-24-16,12 12 16,12-12-1,35-11-15,24-1 16,-12-11 0,0-23-16,-12 0 15,12-11-15,-12-12 16,-12 0-1,-23 0-15,-12-1 16,-12 1 0,-23 0-16,-36 0 15,-11 12 1,-1-1-16,36 12 16,0 12-1,23-1-15,24-11 16</inkml:trace>
          <inkml:trace contextRef="#ctx0" brushRef="#br0" timeOffset="-128091.7724">-7904 6709 0,'0'0'16,"0"0"-16,0 0 15,0 0 1,0 0-16,0 0 15,11 11-15,-11-11 16</inkml:trace>
          <inkml:trace contextRef="#ctx0" brushRef="#br0" timeOffset="-128280.8865">-8635 6454 0,'0'0'0,"0"0"16,0 0-1,0 0-15,0 0 16,0 0-1,0-23-15,0 0 16,24-11-16,11-1 16,1 0-1,11 1-15,0 10 16,0 13 0,-12 11-16,-11 11 15,-1 24 1,-11 23-16,0 23 15,-24-12-15,0-23 16,-11 1 0,-24 10-16,11-22 15,-11 0 1,0-12-16,12-12 16,11 1-16,12-1 15,12-11 1,0 0-16,0 0 15,0 0 1,36 0-16,-1 0 16,12 0-1,12 0-15,0 0 16,12 0-16,-71 0 16</inkml:trace>
          <inkml:trace contextRef="#ctx0" brushRef="#br0" timeOffset="-125345.2304">-8446 7841 0,'0'0'15,"0"0"-15,0 0 16,0 0-16,0 0 16,0 0-1,0 0-15,12-11 16,11-1-1,1 1-15,23-1 16,12 0 0,11 12-16,1 0 15,-12 12-15,-24 0 16,-11-1 0,-12 1-16,-12-1 15,-12 12 1,0 1-16,0-13 15,-11 1-15,-1-1 16,12-11 0,1 0-16,-1 0 15,12 0 1,0 0-16,0 0 16,0 0-1,23 12-15,13-1 16,11 12-16,0 12 15,-12 0 1,-11-1-16,-1 1 16,-11-12-1,-12-11-15,-23 11 16,-24 0-16,-12 0 16,-12 0-1,12-11-15,-12-12 16,13 0-1,10-12-15,48 12 16</inkml:trace>
          <inkml:trace contextRef="#ctx0" brushRef="#br0" timeOffset="-126969.5376">-9141 7414 0,'0'0'0,"0"0"16,0 0-16,12 0 15,-12 0 1,11 0-16,1 0 15,0 0 1,0 0-16,11 0 16,24 0-16,12-12 15,24 1 1,35-1-16,23 12 16,0-12-1,12 12-15,48 0 16,-36-11-1,-24-1-15,24 12 16,-12 0-16,-47-11 16,-12 11-1,0 0-15,-11 0 16,-24 0 0,-12 0-16,-12 11 15,1-11-15,-13 0 16,1 0-1,-1 0-15,-23 0 16</inkml:trace>
          <inkml:trace contextRef="#ctx0" brushRef="#br0" timeOffset="-125126.7618">-7633 8246 0,'0'0'16,"0"0"-16,0 0 16,0 0-1,0 0-15,0 0 16</inkml:trace>
          <inkml:trace contextRef="#ctx0" brushRef="#br0" timeOffset="-124546.8027">-7268 8119 0,'0'0'15,"23"-12"-15,24 1 16,71-13-16,35 1 16,-35 12-1,-12 11-15,-106 0 16</inkml:trace>
          <inkml:trace contextRef="#ctx0" brushRef="#br0" timeOffset="-124733.5461">-7433 7783 0,'0'0'0,"12"0"16,23-11-1,0-1-15,12 1 16,-11 11 0,-1 0-16,-11 0 15,-1 11 1,-11 1-16,0 11 15,0 12 1,-1 46-16,1 34 16,-12-22-16,0-24 15,0-11 1,0-12-16,0 0 16,0 0-1,0-11-15,0-23 16,0-1-16,0-11 15</inkml:trace>
        </inkml:traceGroup>
        <inkml:traceGroup>
          <inkml:annotationXML>
            <emma:emma xmlns:emma="http://www.w3.org/2003/04/emma" version="1.0">
              <emma:interpretation id="{31DF1622-3EBC-40F9-B896-DFCF7A7B2601}" emma:medium="tactile" emma:mode="ink">
                <msink:context xmlns:msink="http://schemas.microsoft.com/ink/2010/main" type="inkWord" rotatedBoundingBox="22850,9087 19942,9296 19806,7403 22715,719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23157.0804">-11238 8026 0,'0'0'16,"0"0"-16,0 0 16</inkml:trace>
          <inkml:trace contextRef="#ctx0" brushRef="#br0" timeOffset="-123325.4577">-10472 7402 0,'0'0'16,"0"0"-1,-12 0-15,-12 0 16,-23 0 0,-23 12-16,-25-1 15,1 1-15,0-1 16,-12 12-1,-24 1-15,24-1 16,12 11 0,94-34-16</inkml:trace>
          <inkml:trace contextRef="#ctx0" brushRef="#br0" timeOffset="-122458.0155">-10484 6085 0,'0'0'16,"-12"11"-16,-23 12 15,-83 47-15,-47 45 16,-12 35 0,-46 12-16,46-23 15,36-12 1,23-11-16,12-24 15,23-34-15,13 11 16,70-69 0</inkml:trace>
          <inkml:trace contextRef="#ctx0" brushRef="#br0" timeOffset="-122112.8264">-12404 7079 0,'0'0'15,"0"0"-15,12 11 16,-12 1-1,11 11-15,1 0 16,0 0-16,0 0 16,0 0-1,-1 12-15,1 11 16,0 0 0,-12 24-16,-12-13 15,-11 1 1,-25 0-16,48-58 15</inkml:trace>
          <inkml:trace contextRef="#ctx0" brushRef="#br0" timeOffset="-122773.8061">-11768 7356 0,'0'0'15,"0"0"-15,12 23 16,0 0 0,-12 0-16,0-11 15,0-12-15,0 0 16,-12 11 0,-12 1-16,-11 11 15,-36 46 1,0-11-16,1 0 15,11 0 1,0-12-16,-12 23 16,-11 1-16,-1-13 15,1-10 1,23-13-16,24-22 16,35-12-1</inkml:trace>
          <inkml:trace contextRef="#ctx0" brushRef="#br0" timeOffset="-121805.2064">-12793 7310 0,'0'0'15,"0"0"1,12 11-16,0 24 16,-1 23-16,-11-1 15,0-10 1,0-13-16,0-22 16,-11-1-1,-1-11-15,0-11 16,0-1-1,1-22-15,11-13 16,11 1-16,13 12 16,11-13-1,-35 47-15</inkml:trace>
          <inkml:trace contextRef="#ctx0" brushRef="#br0" timeOffset="-123768.6267">-10343 7830 0,'0'0'16,"0"0"-16,0 0 15,0 0-15,0 0 16,12-12-1,12-11-15,11-35 16,24-34 0,0 11-16,0 12 15,-12 22 1,-12 13-16,0 11 16,-11 23-16,0 11 15,-1 24 1,-11 11-16,-12 23 15,-12-22 1,0-13-16,1-11 16,-1-11-16,-12-1 15,-11-11 1,-12 0-16,11-11 16,-11 11-1,0 0-15,-12 11 16,-11 13-1,11-1-15,0 11 16,0 1-16,0 0 16,-12 11-1,12-11-15,1-1 16,-1 1 0,23-12-16,36-23 15</inkml:trace>
          <inkml:trace contextRef="#ctx0" brushRef="#br0" timeOffset="-123590.4502">-10201 7263 0,'0'0'0,"0"0"15,0 0 1,0 0-16</inkml:trace>
        </inkml:traceGroup>
        <inkml:traceGroup>
          <inkml:annotationXML>
            <emma:emma xmlns:emma="http://www.w3.org/2003/04/emma" version="1.0">
              <emma:interpretation id="{C035F03F-794F-470B-BB62-CCBEBA72D6AB}" emma:medium="tactile" emma:mode="ink">
                <msink:context xmlns:msink="http://schemas.microsoft.com/ink/2010/main" type="inkWord" rotatedBoundingBox="19493,10054 13377,10493 13168,7577 19284,71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14352.0502">-13370 7691 0,'0'0'0,"0"0"15,0 0 1,-12 12-16,0-1 15,1-11 1,-13 0-16,0 0 16,1-11-1,-1-1-15,13-11 16,-1 0-16,12-23 16,12-1-1,11 1-15,1 11 16,-1 12-1,13 0-15,-13 12 16,1 11 0,-1 11-16,-11 24 15,-12 34-15,-12 12 16,-11-12 0,-36 35-16,-12-11 15,-23-1 1,11-22-16,25-12 15,58-58-15</inkml:trace>
          <inkml:trace contextRef="#ctx0" brushRef="#br0" timeOffset="-113958.8864">-13935 7622 0,'0'0'0,"0"23"16,-12 0-1,0-12-15,0 1 16,-11 0-16,-1-12 16,-11 0-1,11-12-15,1-11 16,-1-12 0,12-11-16,12-12 15,12 0 1,12-11-16,-1 11 15,12 1-15,-11 22 16,-24 35 0</inkml:trace>
          <inkml:trace contextRef="#ctx0" brushRef="#br0" timeOffset="-113769.9254">-14159 8119 0,'0'0'16,"0"0"-16,0 11 16,0-11-1</inkml:trace>
          <inkml:trace contextRef="#ctx0" brushRef="#br0" timeOffset="-113119.4192">-14430 7437 0,'0'0'16,"0"11"-16,0 36 15,-12-1 1,-12 0-16,-11 0 16,0-11-16,-12 0 15,-24-12 1,12-12-16,12 1 15,0-12 1,11-12-16,1 1 16,12-12-16,11-12 15,0-11 1,12-12-16,24 0 16,-1 23-1,12 12-15,13 0 16,-13 12-1,-12 11-15,1 11 16,-12 1-16,11 22 16,-11 13-1,0-13-15,-12 1 16,-12-12 0,-11 0-16,-13 0 15,-11 0 1,0-11-16,0 0 15,0-1-15,0 1 16,-12 11 0,0 0-16,-12 0 15,12 12 1,0-1-16,0 24 16,-11 12-16,11-1 15,0 0 1,59-69-16</inkml:trace>
          <inkml:trace contextRef="#ctx0" brushRef="#br0" timeOffset="-112815.6644">-14748 6651 0,'0'0'16,"0"0"0,0 0-16,0 11 15,-12 24-15,0 34 16,-23 59-1,-1-1-15,1-23 16,12 23 0,-1-12-16,24-115 15</inkml:trace>
          <inkml:trace contextRef="#ctx0" brushRef="#br0" timeOffset="-112370.8268">-15596 7275 0,'0'0'0,"0"0"16,0 0 0,0 0-16,11 12 15,1-1-15,0 1 16,11-1-1,1 12-15,-12 12 16,0 11 0,-12 12-16,-12 0 15,-12 11-15,-11-11 16,-12-12 0,-12-11-16,0 11 15,24-23 1,35-23-16</inkml:trace>
          <inkml:trace contextRef="#ctx0" brushRef="#br0" timeOffset="-112023.5642">-15914 7783 0,'0'0'0,"0"0"16,0 0-1,-12 12-15,0 0 16,0-12-16,0 0 15,1 0 1,11 0-16,-12-12 16,0-11-1,12 0-15,12 0 16,0-12 0,-1 23-16,1 1 15,0-1-15,12 12 16,-1 12-1,-11-1-15,0 1 16,-12 11 0,-24 12-16,-11-1 15,-12 24-15,-1-11 16,-10 10 0,58-57-16</inkml:trace>
          <inkml:trace contextRef="#ctx0" brushRef="#br0" timeOffset="-111571.9419">-16468 7344 0,'0'0'16,"35"-11"-1,12-1-15,12 12 16,0 0-16,12 12 15,-12 11 1,-12 0-16,-12 0 16,0 0-1,-23 0-15,0-11 16,-12-12 0,0 0-16,-12 11 15,0-11-15,-11 0 16,-12 0-1,-13 0-15,-22 0 16,-1 12 0,0-12-16,13 12 15,22-1-15,1 12 16,0 0 0,11 12-16,0 11 15,13 0 1,22 24-16,1 22 15,12 47 1,11-23-16,-11-12 16,-24-104-16</inkml:trace>
          <inkml:trace contextRef="#ctx0" brushRef="#br0" timeOffset="-110515.7342">-17316 7437 0,'0'0'0,"0"0"15,23-23-15,24-12 16,24 0 0,23 1-16,-11-1 15,-24 12 1,-24 11-16,-11 12 15,-13 0 1,-11 0-16,-11 23 16,-25 24-16,-23 34 15,-23 23 1,35-24-16,11-22 16,13-12-1,11-11-15,12-12 16,0-11-16,12-1 15,11-11 1,1 0-16,-12 0 16,0 0-1,-12 0-15,0 0 16,-24 12 0,-11-1-16,-1 1 15,-11-12-15,0 0 16,12 0-1,-1-12-15,13-11 16,-1-11 0,12-24-16,12-11 15,0 22-15,0 1 16,0 11 0,0 24-16,-11-1 15,-13 12 1,-23 12-16,0-1 15,0 13 1,11-1-16,13-12 16,11 1-16,12-1 15,0 1 1,24-1-16,11 1 16,0 0-1,1 11-15,-1 0 16,-11 0-16,-13 0 15,-11 0 1,-23 12-16,-24 23 16,-12-1-1,0 24-15,12-11 16,11-1 0,13-11-16,11-12 15,0-11-15,24 11 16,12-11-1,35 22-15,23-22 16,24 0 0,47-12-16,36-23 15,-24-12 1,-48 1-16,1-12 16,-35-12-16,-83 35 15</inkml:trace>
          <inkml:trace contextRef="#ctx0" brushRef="#br0" timeOffset="-110337.5615">-17175 8119 0,'0'0'0,"0"0"15,12 11 1,-12-11-16</inkml:trace>
          <inkml:trace contextRef="#ctx0" brushRef="#br0" timeOffset="-109647.9545">-18106 7853 0,'0'0'16,"0"0"-16,-11 0 15,-1 0-15,12 0 16,0 0 0,0 0-16,0 0 15,12-12 1,-1 1-16,13-12 16,0 11-1,-1 0-15,-11 12 16,0 0-16,0 0 15,-1 12 1,1 0-16,-12-1 16,-12 12-1,-11 12-15,-36 23 16,0 0 0,12-12-16,11-12 15,13 1-15,11-12 16,0 0-1,12 0-15,0 1 16,0-1 0,0-12-16,0 1 15,-11-1-15,-1 12 16,-12-11 0,1 0-16,-13-1 15,-11 1 1,-23-12-16,11 0 15,12-12 1,11-11-16,13-12 16,23-11-16,35-35 15,12 12 1,12 0-16,12-12 16,-71 81-1</inkml:trace>
          <inkml:trace contextRef="#ctx0" brushRef="#br0" timeOffset="-109016.6008">-18294 7379 0,'0'0'16,"0"23"0,0 23-16,0 1 15,-12-24-15,0 0 16,1-12 0,-1 1-16,0-1 15,-11 1 1,-13 11-16,1 0 15,-12 12-15,11-12 16,13 0 0,11 0-16,0 0 15,1-11 1,11-12-16,0 0 16,0 0-1,0 0-15,0 0 16,-12 0-16,-24 0 15,1 0 1,-12 11-16,0 1 16,0 0-1,0-1-15,-1 1 16,-10-1 0,10 1-16,13 11 15,0 0-15,-1 23 16,13 12-1,11 23-15,12 0 16,12 0 0,0 23-16,11 11 15,-11 1-15,0-24 16,0-11 0,-1-34-16,-11-47 15</inkml:trace>
          <inkml:trace contextRef="#ctx0" brushRef="#br0" timeOffset="-108169.8032">-16303 6200 0,'0'0'15,"0"0"-15,0 0 16,-36 12 0,-34-1-16,-13 1 15,-23 23-15,-59 34 16,-47 23-1,24 12-15,-95 35 16,83-12 0,0 12-16,-24 11 15,106-46 1,118-104-16</inkml:trace>
          <inkml:trace contextRef="#ctx0" brushRef="#br0" timeOffset="-108484.8464">-19119 9332 0,'12'0'15,"35"-23"1,95-58-16,70-23 16,-24 12-16,48-24 15,-24-46 1,-35 24-16,-177 138 15</inkml:trace>
          <inkml:trace contextRef="#ctx0" brushRef="#br0" timeOffset="-108809.8846">-19048 7356 0,'0'0'0,"0"0"16,24 11-1,-24-11-15</inkml:trace>
          <inkml:trace contextRef="#ctx0" brushRef="#br0" timeOffset="-107962.0245">-19425 8096 0,'0'0'16,"0"0"-16</inkml:trace>
        </inkml:traceGroup>
        <inkml:traceGroup>
          <inkml:annotationXML>
            <emma:emma xmlns:emma="http://www.w3.org/2003/04/emma" version="1.0">
              <emma:interpretation id="{210CD878-ED5C-4C0C-8DD3-9404D482CECF}" emma:medium="tactile" emma:mode="ink">
                <msink:context xmlns:msink="http://schemas.microsoft.com/ink/2010/main" type="inkWord" rotatedBoundingBox="12693,10061 10283,10234 10161,8529 12571,83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04814.4819">-20261 7610 0,'0'0'0,"0"0"16,0 0-1,-12 0-15,0 0 16,12 0-1,0 0-15,0 0 16,0 0-16,24 0 16,11 0-1,0 12-15,1-1 16,-13 1 0,-11 11-16,0-12 15,-12 1 1,0 0-16,-12-1 15,-11 12-15,-25-11 16,-10-1 0,-1-11-16,0-11 15,23-12 1,1 0-16,12-12 16,11 0-1,12 12-15,0-12 16,12 24-16,11-1 15,1 1 1,-13 11-16,1 0 16,-12 11-16,0 24 15,-12 0 1,-11 11-16,-1 0 16,1 0-1,-1 12-15,12-12 16,12-11-1,12-12-15,0 0 16,12-11-16,11-1 16,0-11-1,-11 0-15,-12 0 16,-12 0 0,0 0-16,-24 0 15,-11 0 1,-12-11-16,-1-1 15,-10 1-15,-13-1 16,0 1 0,-11 22-16,82-11 15</inkml:trace>
          <inkml:trace contextRef="#ctx0" brushRef="#br0" timeOffset="-103823.4157">-21168 7980 0,'0'0'16,"0"0"-1,0 0-15,0 0 16,0 0 0,0-12-16,0 1 15,0-12-15,0 11 16,12 1-1,-1-12-15,13 11 16,11 0 0,12 1-16,0 11 15,1 0 1,-13 0-16,0 0 16,1 0-16,-13 0 15,-11 0 1,0 0-16,-1 0 15,-11 0 1,0 0-16,0 0 16,0 11-1,-35 24-15,-24 0 16,-35 11-16,23-23 16,1 0-1,-1-11-15,-11-12 16,11-12-1,12 1-15,12-1 16,11 1-16,1 11 16,0 0-1,11 11-15,-11 12 16,11-11 0,1-1-16,-1 1 15,12-12 1,1 0-16,-1 0 15,0 0-15,0 0 16,1 0 0,-1 0-16,0 11 15,0 1 1,0 11-16,1 0 16,-1 12-16,0 0 15,-11-1 1,-1 1-16,-23 0 15,-24-1 1,1-11-16,-1-11 16,0-1-16,0-11 15,13 0 1,-13-11-16,24-12 16,23-12-1,12-11-15,36-23 16,11-1-1,12 36-15,-47 34 16</inkml:trace>
          <inkml:trace contextRef="#ctx0" brushRef="#br0" timeOffset="-103511.9057">-21333 8731 0,'0'0'16,"0"0"0,12-23-16,-1-23 15,-11-12 1,-11 12-16,-36 0 16,-24-1-16,0 24 15,24 12 1,12 11-16,11 11 15,12 1 1,12 11-16,12 12 16,47 11-16,12-12 15,11-10 1,12-13-16,1-22 16,-1-1-1,-94 12-15</inkml:trace>
          <inkml:trace contextRef="#ctx0" brushRef="#br0" timeOffset="-103353.7286">-21510 7310 0,'0'0'0,"12"11"15,-12-11-15</inkml:trace>
          <inkml:trace contextRef="#ctx0" brushRef="#br0" timeOffset="-103021.0535">-22287 9078 0,'0'0'16,"23"0"-1,71-12-15,24 1 16,12-12 0,35 11-16,-165 12 15</inkml:trace>
          <inkml:trace contextRef="#ctx0" brushRef="#br0" timeOffset="-102819.3875">-22252 7610 0,'0'0'16,"0"0"-16</inkml:trace>
        </inkml:traceGroup>
        <inkml:traceGroup>
          <inkml:annotationXML>
            <emma:emma xmlns:emma="http://www.w3.org/2003/04/emma" version="1.0">
              <emma:interpretation id="{0D3DE6CE-F16B-404D-B273-5224AB858396}" emma:medium="tactile" emma:mode="ink">
                <msink:context xmlns:msink="http://schemas.microsoft.com/ink/2010/main" type="inkWord" rotatedBoundingBox="10025,9927 5655,10240 5546,8726 9916,841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99603.397">-22747 7957 0,'0'0'16,"0"0"-16,0 0 15,0 0-15,0 0 16,-11 11 0,-13 13-16,-23 33 15,-12 1 1,-71 35-16,-11-13 15,23-22-15,12-12 16,-23 12 0,23-23-16,11-24 15,25-11 1,23 0-16,23-11 16,0-1-16,13-11 15,22-35 1,37-34-16,34 11 15,0 0 1,-11 23-16,0 24 16,11 11-1,-11 23-15,-24 11 16,-23 1-16,-13 11 16,-11 12-1,-11 11-15,-25 0 16,1 0-1,-12 0-15,-36 24 16,-23-1 0,-11 0-16,22 1 15,-11 11-15,0-12 16,12-11 0,0-12-16,23-11 15,24-12 1,12-12-16,11 13 15,24-24-15</inkml:trace>
          <inkml:trace contextRef="#ctx0" brushRef="#br0" timeOffset="-99278.5834">-23536 7321 0,'0'0'0,"0"0"16,0 0-1,0 0-15,0 12 16,12 34-16,-12 58 16,0 12-1,-12-1-15,-12 59 16,13-13 0,11-161-16</inkml:trace>
          <inkml:trace contextRef="#ctx0" brushRef="#br0" timeOffset="-98815.8492">-24443 7541 0,'0'0'0,"0"11"15,12 36-15,23 45 16,-11 47-1,-1 23-15,-23-12 16,0-12 0,-12 24-16,12-162 15</inkml:trace>
          <inkml:trace contextRef="#ctx0" brushRef="#br0" timeOffset="-98420.6202">-24820 8685 0,'0'0'0,"0"0"16,0 0-16,0-12 16,0-22-1,12-13-15,0 1 16,11 12-16,1-13 15,-1 24 1,-11 0-16,12 12 16,-13 11-1,1 0-15,0 0 16,0 11-16,0 12 16,-12 12-1,-12 23-15,-12-12 16,-35 23-1,-23 1-15,-12-13 16,11-10 0,1-1-16,-1-11 15,13 11-15,70-46 16</inkml:trace>
          <inkml:trace contextRef="#ctx0" brushRef="#br0" timeOffset="-98045.98">-25162 7726 0,'0'0'0,"12"11"16,12 24-16,11 34 15,0 58 1,-23 12-16,-24-12 16,-11 12-1,-1-35-15,1-35 16,-13 1 0,-11-24-16,-12-11 15,1-12-15,-1-23 16,12-12-1,-1-23-15,13-22 16,35-1 0,24-23-16,23 12 15,12 11-15,-59 58 16</inkml:trace>
          <inkml:trace contextRef="#ctx0" brushRef="#br0" timeOffset="-97769.882">-25751 8500 0,'0'0'16,"-11"12"-16,-1 34 15,-12 23 1,-23 1-16,0-1 16,-12-11-1,0-12-15,24-11 16,0-12-16,11-23 16,24 0-1</inkml:trace>
          <inkml:trace contextRef="#ctx0" brushRef="#br0" timeOffset="-97505.1663">-25857 7495 0,'0'0'0,"0"0"15,12 11-15,0 35 16,0 24 0,0 11-16,-1 57 15,-11 47 1,-11-69-16,-13-1 16,-11 1-1,11-35-15,24-81 16</inkml:trace>
          <inkml:trace contextRef="#ctx0" brushRef="#br0" timeOffset="-97079.4801">-26387 8130 0,'0'0'16,"0"0"-16,0 0 15,12 12 1,0-1-16,0 1 15,-1 11-15,13 0 16,0 0 0,-13 0-16,1 12 15,0 0 1,-12 22-16,-24 36 16,-23-1-1,-23-11-15,-1-11 16,0-24-16,24-23 15,12-11 1,11-1-16,24-11 16</inkml:trace>
          <inkml:trace contextRef="#ctx0" brushRef="#br0" timeOffset="-96893.9558">-26563 8431 0,'0'0'16,"0"0"-1,0 0-15,-12 34 16,-23 24-16,-24 23 16,0-12-1,0-11-15,-12 0 16,-47 11 0,24 1-16,94-70 15</inkml:trace>
        </inkml:traceGroup>
        <inkml:traceGroup>
          <inkml:annotationXML>
            <emma:emma xmlns:emma="http://www.w3.org/2003/04/emma" version="1.0">
              <emma:interpretation id="{5CBA8BBB-403C-4EE2-819B-7B97E2A35E03}" emma:medium="tactile" emma:mode="ink">
                <msink:context xmlns:msink="http://schemas.microsoft.com/ink/2010/main" type="inkWord" rotatedBoundingBox="5299,11307 416,11658 202,8682 5085,83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91080.5987">-29296 8396 0,'0'0'0,"0"0"15,0 0 1,0 0-16,0 0 16,12 0-16,11 0 15,24 0 1,12 0-16,35 0 15,1 0 1,-13-12-16,-82 12 16</inkml:trace>
          <inkml:trace contextRef="#ctx0" brushRef="#br0" timeOffset="-83351.7959">-28106 8465 0,'0'0'0,"0"0"15,0 0 1</inkml:trace>
          <inkml:trace contextRef="#ctx0" brushRef="#br0" timeOffset="-83707.0111">-28377 7992 0,'0'0'16,"0"0"-16,0 0 16,0 0-16,0 0 15,0 0 1,0 0-16,0 0 16,-12 0-1,0 0-15,-12 11 16,-23 35-16,-12 12 15,12 0 1,0 0-16,12-12 16,11-11-1,13-1-15,11-11 16,11 0 0,13-11-16,-1 0 15,25-1-15,10-22 16,13-1-1,0-11-15,-1-12 16,-22-11 0,-13 0-16,-12-12 15,-11 0 1,0 24-16,-12 10 16,-12 1-16,-11 12 15,-13-1 1,-11 12-16,0 12 15,0-1 1,0 12-16,47-23 16</inkml:trace>
          <inkml:trace contextRef="#ctx0" brushRef="#br0" timeOffset="-82809.9215">-27576 7899 0,'0'0'0,"0"0"15,0 0-15,0 0 16,-12 0-1,-12 12-15,-23 11 16,-12 23 0,0 12-16,12 11 15,0 0-15,24-22 16,11-1 0,12 0-16,0-11 15,23-1 1,13 1-16,11-12 15,0-11 1,12-12-16,-12 0 16,-12-12-16,-11 1 15,-1-1 1,-11 1-16,-12-13 16,-12 1-1,-11 0-15,-24 12 16,0-1-16,-1 12 15,1 0 1,12 12-16,11-12 16,1 0-1,23 0-15</inkml:trace>
          <inkml:trace contextRef="#ctx0" brushRef="#br0" timeOffset="-82119.7404">-29532 8974 0,'0'0'0,"12"0"16,23 0-1,24 0-15,0 0 16,12 0-16,11-12 16,24 1-1,36-12-15,-25 11 16,-11 1 0,36-1-16,23 0 15,-36 1 1,-23-1-16,-11 1 15,-1-1-15,-12 1 16,1-1 0,-24 12-16,-1 0 15,-10 0 1,-13 0-16,-12 0 16,1 0-1,0 0-15,-13 0 16,-11 0-16</inkml:trace>
          <inkml:trace contextRef="#ctx0" brushRef="#br0" timeOffset="-80235.7582">-28319 9864 0,'0'0'0,"12"0"16,24 0-16,22 0 15,37-12 1,34-11-16,-129 23 15</inkml:trace>
          <inkml:trace contextRef="#ctx0" brushRef="#br0" timeOffset="-80425.3924">-28448 9552 0,'0'0'0,"0"0"16,12-12-16,23 1 15,12-12 1,0-1-16,-11 13 15,-1-1-15,-12 12 16,1 0 0,0 0-16,-1 12 15,-11 11 1,12 23-16,-1 35 16,-11 12-1,-12-1-15,0-23 16,0 1-16,0-1 15,0 0 1,0-22-16,0-13 16,0 1-1,0-24-15,0-11 16</inkml:trace>
          <inkml:trace contextRef="#ctx0" brushRef="#br0" timeOffset="-80767.8251">-28531 9783 0,'0'0'15,"0"0"-15,0 0 16,0 11-16,12 1 16,0 0-1,-12-12-15,118-47 16,-118 47-16,0 0 16,0 0-1</inkml:trace>
          <inkml:trace contextRef="#ctx0" brushRef="#br0" timeOffset="-81036.5874">-29190 9448 0,'0'0'16,"0"0"-1,0 0-15,0 0 16,0 0 0,12-12-16,23-11 15,12 0-15,24 0 16,-1 11 0,-11 12-16,-12 0 15,1 12 1,-25-1-16,-11 1 15,-12-1 1,0 1-16,-12 0 16,-11 11-16,-1 0 15,0-12 1,13 1-16,-1-12 16,12 0-1,0 0-15,0 0 16,12 12-16,-1-1 15,13 12 1,0 0-16,-1 0 16,1 1-1,-1 10-15,-11 1 16,-12 0 0,-12-12-16,-11 0 15,-13 11-15,-11 1 16,0-12-1,-12 0-15,12-11 16,12-12 0,-1 0-16,13-12 15,11 1-15,0-12 16,12 23 0</inkml:trace>
          <inkml:trace contextRef="#ctx0" brushRef="#br0" timeOffset="-79162.6327">-28495 9875 0,'0'0'0,"0"0"16,0 0 0,0 0-16,0 0 15,0 0 1,-12 12-16,12-12 15,-12 0-15,0 0 16,12 0 0,-11-12-16,11 1 15,0-1 1,0-11-16,0 0 16,11 0-1,1 11-15,0 1 16,0 11-16,0 0 15,-1 11 1,1 1-16,12-1 16,-13 1-1,1 0-15,-12-12 16,0 0-16</inkml:trace>
          <inkml:trace contextRef="#ctx0" brushRef="#br0" timeOffset="-78455.5959">-28495 9910 0,'0'0'0,"0"0"15,0 0-15,0 0 16,0 0 0,0 0-16,0 0 15,0 0 1,0 0-16,0 0 16,0 0-16,0 0 15,0 0 1,0 0-16,0 0 15,0 0 1,0 0-16,0 0 16</inkml:trace>
          <inkml:trace contextRef="#ctx0" brushRef="#br0" timeOffset="-76083.4659">-30380 9321 0,'0'0'16,"12"-24"-1,11-10-15,1-24 16,11 0-16,1 12 16,-13 0-1,1 11-15,-12 12 16,-1 11 0,-11 12-16,0 0 15,0 0-15,0 0 16,0 0-1,0 0-15,0 0 16,0-11 0,0-12-16,12-12 15,0-23 1,23-34-16,12-1 16,12 1-16,0 34 15,-12 23 1,-11 12-16,-1 12 15,-12 11 1,1 11-16,-12 24 16,0 11-16,-12 24 15,-12-13 1,-12-10-16,-23-1 16,-12-11-1,12-12-15,0 0 16,12-12-1,-1-11-15,1 0 16,11 0-16,1 0 16,-1 0-1,1 12-15,-13-1 16,1 1 0,-24 23-16,0 11 15,0 0-15,12 0 16,0 1-1,0 10-15,0 1 16,47-58 0</inkml:trace>
          <inkml:trace contextRef="#ctx0" brushRef="#br0" timeOffset="-75885.865">-30015 8130 0,'0'0'0,"0"0"16,0 0-1,0 0-15</inkml:trace>
          <inkml:trace contextRef="#ctx0" brushRef="#br0" timeOffset="-75604.8331">-30474 8731 0,'0'0'0,"-12"0"16,-12 0 0,-23 12-16,0-12 15,-23 11-15,-25 1 16,-34-1 0,11 13-16,47-13 15,1-11 1,-1 0-16,71 0 15</inkml:trace>
          <inkml:trace contextRef="#ctx0" brushRef="#br0" timeOffset="-75364.8443">-31110 9459 0,'0'0'16,"0"0"-16,0 0 15,0 0-15,11 12 16,-11-12-1</inkml:trace>
          <inkml:trace contextRef="#ctx0" brushRef="#br0" timeOffset="-74243.4674">-31534 8569 0,'0'0'15,"0"12"-15,11 34 16,1 0 0,0 1-16,0-13 15,0-11-15,-12-11 16,0 0 0,0-1-16,0-11 15,0 0 1,-12 12-16,-12-1 15,-23 12 1,-12 24-16,0-13 16,-11 24-16,11 0 15,-12 23 1,12-24-16,0 1 16,12-23-1,12-12-15,23 0 16,12-23-16</inkml:trace>
          <inkml:trace contextRef="#ctx0" brushRef="#br0" timeOffset="-73958.4804">-30298 7379 0,'0'0'16,"0"0"-16,0 0 15,0 0-15,-35 23 16,-47 35 0,-60 57-16,13-11 15,-36 24 1,-24 33-16,60-22 15,35-46-15,-1-1 16,95-92 0</inkml:trace>
          <inkml:trace contextRef="#ctx0" brushRef="#br0" timeOffset="-73544.649">-31982 8431 0,'0'0'0,"0"0"16,0 0-1,0 0-15,0 0 16,0 0 0,0 0-16,0 0 15,12 11-15,0 1 16,-1 11 0,1 23-16,0 12 15,0 0 1,-12 0-16,-12-1 15,-12-10-15,-11-1 16,-12 0 0,-24 0-16,12-23 15,24 0 1,35-23-16</inkml:trace>
          <inkml:trace contextRef="#ctx0" brushRef="#br0" timeOffset="-73245.8273">-32418 8500 0,'0'0'15,"0"0"-15,0 0 16,12 12-16,0 11 16,11 23-1,13 12-15,-13 0 16,-11-12-1,-12-12-15,0-10 16,-12-1 0,-11-12-16,-1 1 15,12-12-15,-11 0 16,11 0 0,0-23-16,12-12 15,35-23 1,-35 58-16</inkml:trace>
        </inkml:traceGroup>
      </inkml:traceGroup>
    </inkml:traceGroup>
    <inkml:traceGroup>
      <inkml:annotationXML>
        <emma:emma xmlns:emma="http://www.w3.org/2003/04/emma" version="1.0">
          <emma:interpretation id="{FAEE087A-AA9B-4054-9E53-6A4E68103393}" emma:medium="tactile" emma:mode="ink">
            <msink:context xmlns:msink="http://schemas.microsoft.com/ink/2010/main" type="paragraph" rotatedBoundingBox="33989,4108 19681,4322 19654,2508 33961,2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AA9CF-1E7B-4CC4-BEE7-CDC2F9AE2DE2}" emma:medium="tactile" emma:mode="ink">
              <msink:context xmlns:msink="http://schemas.microsoft.com/ink/2010/main" type="line" rotatedBoundingBox="33989,4108 19681,4322 19654,2508 33961,2294"/>
            </emma:interpretation>
          </emma:emma>
        </inkml:annotationXML>
        <inkml:traceGroup>
          <inkml:annotationXML>
            <emma:emma xmlns:emma="http://www.w3.org/2003/04/emma" version="1.0">
              <emma:interpretation id="{BF210AB8-0DC3-46A0-8D37-5DD7EA9A4950}" emma:medium="tactile" emma:mode="ink">
                <msink:context xmlns:msink="http://schemas.microsoft.com/ink/2010/main" type="inkWord" rotatedBoundingBox="33989,4108 19864,4320 19836,2506 33961,229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22958.6773">377 2097 0,'0'0'0,"0"0"16,0 0-1,0 0-15,0 0 16,0 0 0</inkml:trace>
          <inkml:trace contextRef="#ctx0" brushRef="#br0" timeOffset="-322467.7668">1249 1150 0,'0'0'0,"0"0"15,0 0-15,0 0 16,0 0 0,-12 0-16,-35 23 15,-36 11-15,-23 36 16,-35 34 0,-36 11-16,24-22 15,59-47 1,35-11-16,12-1 15,11 1 1,36-35-16</inkml:trace>
          <inkml:trace contextRef="#ctx0" brushRef="#br0" timeOffset="-309510.3433">-10307 2872 0,'0'0'16,"0"0"-16,0 0 16,0 11-1,0-11-15</inkml:trace>
          <inkml:trace contextRef="#ctx0" brushRef="#br0" timeOffset="-309719.631">-9871 1681 0,'0'0'0,"0"0"15,0 0-15,-12 12 16,-24 11 0,-11 12-16,-23 11 15,-1 0 1,12-11-16,0-1 16,24 1-16,-1 0 15,13-1 1,11-10-16,12-13 15,12 1 1,0-1-16,23 12 16,0 0-1,1 1-15,-13-1 16,1-12-16,-12 1 16,-1 11-1,-11-11-15,-11-1 16,-13 1-1,-11-1-15,-1 1 16,1-12-16,0-12 16,11 1-1,1-24-15,-1-11 16,0-24 0,13 1-16,11 0 15,0 11-15,11-11 16,13-12-1,23 11-15,-47 70 16</inkml:trace>
          <inkml:trace contextRef="#ctx0" brushRef="#br0" timeOffset="-310301.5672">-9624 2860 0,'0'0'0,"0"0"16,0 0-16,0 0 15,0 0 1</inkml:trace>
          <inkml:trace contextRef="#ctx0" brushRef="#br0" timeOffset="-310497.2422">-9707 2386 0,'0'0'16,"0"0"-16,12-11 16,12-1-16,11-11 15,12 0 1,-11 0-16,-1 0 15,-12 11 1,1 12-16,-12 0 16,0 12-1,-1-1-15,1 12 16,-12 1-16,0-1 16,-12 11-1,-23 1-15,-24-12 16,12-11-1,-12-12-15,12 0 16,12-12-16,-1-11 16,13-12-1,-1-22-15,12-24 16,24-12 0,24-11-16,11 23 15,12 23 1,-59 58-16</inkml:trace>
          <inkml:trace contextRef="#ctx0" brushRef="#br0" timeOffset="-308356.6406">-10755 1704 0,'0'0'15,"0"0"-15,0 0 16,0 0-16,0 0 15</inkml:trace>
          <inkml:trace contextRef="#ctx0" brushRef="#br0" timeOffset="-309344.1676">-10578 3126 0,'0'0'0,"0"0"15,0 0-15,0 0 16</inkml:trace>
          <inkml:trace contextRef="#ctx0" brushRef="#br0" timeOffset="-308516.0235">-10578 1970 0,'0'0'16,"0"0"-1,0 0-15,-12 12 16,-23 11 0,-24 35-16,-24 11 15,13-11-15,22-12 16,25-11 0,11-12-16,0 0 15,12-11 1,12-1-16,12 1 15,-1-12-15,1 0 16,-1-12 0,-11 1-16,-12 11 15,0 0 1,-12 0-16,-23 0 16,0 11-1,-12 12-15,-1 0 16,1 12-16,12-12 15,11 0 1,13 0-16,-1 0 16,12 24-1,0-1-15,-12-11 16,0-1-16,1 1 16,-1-12-1,-24 0-15,1-11 16,-12-1-1,0-22-15,0-12 16,11-24 0,13-10-16,23-1 15,23-12-15,36-10 16,24-1 0,-1 0-16,-82 81 15</inkml:trace>
          <inkml:trace contextRef="#ctx0" brushRef="#br0" timeOffset="-307471.5791">-11780 1751 0,'24'-23'16,"35"-24"-16,23-34 15,-23 24 1,-35 22-16,-24 0 15,-12 12 1,-24 12-16,-11 11 16,-23 0-1,11 34-15,12 13 16,23-13-16,12 1 16,12 0-1,24 11-15,11-12 16,12 13-1,12-1-15,-59-46 16</inkml:trace>
          <inkml:trace contextRef="#ctx0" brushRef="#br0" timeOffset="-307787.3771">-11238 1785 0,'0'0'16,"0"0"0,-12 23-16,-23 47 15,-36 57 1,1-23-16,-1-12 16,0-11-1,-11-11-15,-24-1 16,12-23-16,23-34 15,12-12 1,12-12-16,23 1 16,1-12-1,11-1-15,12-10 16,12 11-16,11 11 16,1 1-1,11 11-15,-11 0 16,-1 11-1,-11 12-15,-24 23 16,-23 24-16,-36 22 16,1-11-1,-13-23-15,-35 11 16,118-69 0</inkml:trace>
          <inkml:trace contextRef="#ctx0" brushRef="#br0" timeOffset="-305420.3576">-12864 2167 0,'0'0'15,"0"0"-15,0 0 16</inkml:trace>
        </inkml:traceGroup>
        <inkml:traceGroup>
          <inkml:annotationXML>
            <emma:emma xmlns:emma="http://www.w3.org/2003/04/emma" version="1.0">
              <emma:interpretation id="{33035246-7F9A-41C1-862E-FC23769E445F}" emma:medium="tactile" emma:mode="ink">
                <msink:context xmlns:msink="http://schemas.microsoft.com/ink/2010/main" type="inkWord" rotatedBoundingBox="26241,3829 19675,3928 19660,2873 26225,277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305819.4757">-12227 1866 0,'0'0'0,"0"12"16,-12 57-1,-12 24-15,-11-1 16,-12 1 0,0-24-16,0-23 15,11-23-15,1 0 16,11-11 0,1-12-16,-1-12 15,12 1 1,1-1-16,-1-11 15,0 0 1,0 11-16,0 1 16,12 11-16,0 0 15,0 0 1,0 0-16,-11 0 16,-13 23-1,-11 0-15,-1 12 16,-22 23-1,-13-12-15,12-12 16,0 1-16,24 0 16,35-35-1</inkml:trace>
          <inkml:trace contextRef="#ctx0" brushRef="#br0" timeOffset="-305580.5016">-12239 1716 0,'0'0'0,"0"0"15,0 0 1,0 0-16,0 0 15,0 0 1,0 0-16,0 0 16</inkml:trace>
          <inkml:trace contextRef="#ctx0" brushRef="#br0" timeOffset="-312895.4604">-6573 1924 0,'0'0'16,"0"0"-1,0 0-15,12 12 16,-1-1-16,13 24 15,0 23 1,-13 11-16,1 23 16,-24 24-1,-11 34-15,-1-57 16,-11-24 0,-1-11-16,36-58 15</inkml:trace>
        </inkml:traceGroup>
        <inkml:traceGroup>
          <inkml:annotationXML>
            <emma:emma xmlns:emma="http://www.w3.org/2003/04/emma" version="1.0">
              <emma:interpretation id="{95948282-28CC-4A26-8128-40B97D66531A}" emma:medium="tactile" emma:mode="ink">
                <msink:context xmlns:msink="http://schemas.microsoft.com/ink/2010/main" type="inkWord" rotatedBoundingBox="23876,3785 23764,3787 23753,3058 23866,3057"/>
              </emma:interpretation>
            </emma:emma>
          </inkml:annotationXML>
          <inkml:trace contextRef="#ctx0" brushRef="#br0" timeOffset="-311060.5415">-8847 1912 0,'0'0'16,"0"0"-16,-11 35 16,-13 34-16,-11 12 15,11 0 1,12 12-16,12-1 15,12 1 1,12-12-16,-1-24 16,13-10-1,-36-47-15</inkml:trace>
        </inkml:traceGroup>
        <inkml:traceGroup>
          <inkml:annotationXML>
            <emma:emma xmlns:emma="http://www.w3.org/2003/04/emma" version="1.0">
              <emma:interpretation id="{30AE1D71-45E1-4BF2-AE38-E645DEC3180D}" emma:medium="tactile" emma:mode="ink">
                <msink:context xmlns:msink="http://schemas.microsoft.com/ink/2010/main" type="inkWord" rotatedBoundingBox="31664,4090 24255,4201 24232,2664 31641,255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311424.423">-8069 2248 0,'0'0'15,"0"0"1,12 0-16,11 11 16,12 1-1,1 11-15,-13 0 16,1 0-16,-12 0 15,-1 12 1,1 0-16,-24-1 16,-11 1-1,-12 0-15,-13-12 16,1-12-16,0-11 16,0-11-1,0-12-15,12-1 16,-1 1-1,25-11-15,11 11 16,0-1 0,11 1-16,1 12 15,12-1-15,-1 1 16,1 11 0,-12 0-16,-1 11 15,1 1 1,-12 11-16,-12 0 15,1 0-15,-13 0 16,-11 0 0,-1-11-16,1-12 15,-12-12 1,12 1-16,-1-24 16,13-11-1,-1-23-15,12-35 16,12-12-16,12 12 15,12 23 1,-1 12-16,13-1 16,-1 1-1,-12 23-15,-23 46 16</inkml:trace>
          <inkml:trace contextRef="#ctx0" brushRef="#br0" timeOffset="-312144.8466">-7221 2479 0,'0'0'0,"0"0"15,0 0 1,-24 0-16,-11 0 16,-12-12-1,0 1-15,0-1 16,11-11-16,13 0 15,-1 11 1,12-11-16,12 0 16,0-12-1,12 1-15,24 11 16,-1 0 0,0 11-16,-11 24 15,-1-1-15,1 24 16,-12 23-1,-24 34-15,0 0 16,-11 1 0,-1-35-16,0-12 15,1-23-15,11 0 16,0-11 0,1-12-16,11 0 15,0 0 1,0-23-16,0-24 15,11-22 1,13-12-16,-1-11 16,13-12-16,11-12 15,-12 35 1,1 23-16,-25 24 16,1 22-1,-12 12-15,0 0 16,0 12-16,0 22 15,0 13 1,0-1-16,0 0 16,0 23-1,12 1-15,11-1 16,1-23 0,11 12-16,-35-58 15</inkml:trace>
          <inkml:trace contextRef="#ctx0" brushRef="#br0" timeOffset="-319071.7036">-1850 1936 0,'0'0'0,"-11"11"16,-13 12 0,-11 12-16,-12-12 15,0 0 1,-1 0-16,13-11 15,12-1-15,-1 1 16,12-1 0,0 13-16,-11 10 15,11 1 1,-11 11-16,-1 0 16,0-11-16,-11 11 15,-12-11 1,0 0-16,12-12 15,-13-12 1,13-11-16,0 0 16,35 0-16</inkml:trace>
          <inkml:trace contextRef="#ctx0" brushRef="#br0" timeOffset="-319474.7416">-1213 2329 0,'0'0'16,"0"0"-16,0 11 16,11 1-16,1-12 15,0 0 1,11 0-16,1-12 16,0 1-1,-13-1-15,1-11 16,0 0-1,0-12-15,-12 12 16,0 11-16,-12 1 16,-12 11-1,-11 0-15,-12 11 16,0 1 0,0 11-16,0-11 15,11-1 1,1 1-16,0-12 15,11 0-15,0 0 16,1 0 0,11-12-16,0 1 15,12-24 1,0-11-16,12-24 16,12 1-1,11 0-15,12 22 16,0 13-16,-23 22 15,-24 12 1</inkml:trace>
          <inkml:trace contextRef="#ctx0" brushRef="#br0" timeOffset="-318115.0514">-3369 2906 0,'0'0'16,"23"0"0,25 0-16,105 0 15,35 0-15,-58 0 16,-130 0-1</inkml:trace>
          <inkml:trace contextRef="#ctx0" brushRef="#br0" timeOffset="-318361.5686">-2274 1635 0,'0'0'16,"-23"23"-16,-12 12 16,-13 0-16,1-1 15,0 1 1,12-24-16,-1 1 16,13 0-1,-12-1-15,23-11 16,-12 0-1,12 0-15,1 12 16,-1-12-16,0 11 16,0 12-1,1 24-15,-1-1 16,0 0 0,-12 0-16,-11 0 15,-36 12-15,13-23 16,-1-12-1,0-11-15,0-12 16,-12 0 0,24-12-16,12-11 15,11-12-15,12-11 16,24-23 0,23-1-16,24 13 15,59-1 1,-12 35-16,-106 23 15</inkml:trace>
          <inkml:trace contextRef="#ctx0" brushRef="#br0" timeOffset="-318902.7885">-2168 1820 0,'0'0'15,"24"-12"-15,47 1 16,46 11 0,-117 0-16</inkml:trace>
          <inkml:trace contextRef="#ctx0" brushRef="#br0" timeOffset="-316645.6716">-3758 1704 0,'0'0'0,"0"0"16,-23-11-1,-13-1-15,1 1 16,0-12-1,11 0-15,0-1 16,13 1 0,11 0-16,0 12 15,11-12-15,13-1 16,11 1 0,1 12-16,-1-1 15,0 12 1,-11 0-16,-12 12 15,0-1-15,-12 12 16,0 1 0,-24 10-16,-23 12 15,-47 1 1,-1-13-16,13-11 16,11 1-1,24-13-15,12 1 16,23-12-16,0 0 15,12 0 1,0 0-16,12 0 16,23 0-1,24 0-15,0 0 16,0 11-16,-24 1 16,-11-12-1,-12 0-15,-12 0 16,-12 11-1,-23 12-15,-13 12 16,-22 11 0,-1 1-16,12-1 15,0 0-15,24-23 16,11 0 0,13-11-16,11-1 15,0 1 1,11-1-16,13 1 15,35 0 1,0-1-16,11 1 16,-22-1-16,-13 1 15,-12-1 1,1 1-16,-24-12 16,0 12-1,-12-1-15,-11 12 16,-24 0-16,-12 0 15,0-11 1,-35 0-16,11-12 16,1-12-1,11 0-15,24 1 16,11-1 0,13-11-16,11 0 15,12-12-15,12 1 16,23 11-1,12-1-15,0 13 16,1 11 0,-13 11-16,-11 13 15,-1-1-15,-11 0 16,-12 12 0,-12-1-16,-35 12 15,-24 1 1,1-24-16,11-12 15,0 1 1,12-12-16,11-12 16,13 1-16,11-1 15,12 12 1,0 0-16,0 0 16,12 0-1,11 0-15,1 0 16,-1 12-16,1-1 15,-12 12 1,-12 12-16,-12 0 16,-23 23-1,-24-1-15,-35 1 16,-36 0 0,36-12-16,94-46 15</inkml:trace>
          <inkml:trace contextRef="#ctx0" brushRef="#br0" timeOffset="-316466.7498">-4806 2987 0,'0'0'15,"0"0"1,0 0-16,0 0 15,0 0 1,0 0-16</inkml:trace>
          <inkml:trace contextRef="#ctx0" brushRef="#br0" timeOffset="-315485.3326">-4406 1531 0,'0'0'16,"0"0"-16,-23 12 15,-48 11-15,-23 0 16,-12-12 0,-12 1-16,-47-12 15,24 0 1,23 0-16,0 0 16,-23 0-1,35 12-15,35-1 16,24 1-16,12-1 15,23-11 1,0 0-16,12 0 16,12 12-1,47 11-15,23 0 16,12 0-16,60 0 16,-13-11-1,-47-12-15,-94 0 16</inkml:trace>
        </inkml:traceGroup>
        <inkml:traceGroup>
          <inkml:annotationXML>
            <emma:emma xmlns:emma="http://www.w3.org/2003/04/emma" version="1.0">
              <emma:interpretation id="{01E32ED0-C08C-439D-919D-E4A1EDC8AB70}" emma:medium="tactile" emma:mode="ink">
                <msink:context xmlns:msink="http://schemas.microsoft.com/ink/2010/main" type="inkWord" rotatedBoundingBox="33000,3699 27125,3787 27105,2451 32980,236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315294.6766">-5607 1323 0,'0'0'0,"12"0"16,35-12 0,106 12-16,59-11 15,-24 22 1,-188-11-16</inkml:trace>
          <inkml:trace contextRef="#ctx0" brushRef="#br0" timeOffset="-315984.5686">-5101 1843 0,'0'0'16,"0"0"-16,12 23 16,12 35-1,-1 23-15,1 0 16,-24-12-1,0-11-15,-24 0 16,-11-12 0,-12 0-16,0-23 15,-1 0-15,1-11 16,12-12 0,0-12-16,11 1 15,1-12 1,11-12-16,12 0 15,12 12 1,-1 0-16,1 23 16,12 0-16,-1 12 15,1 11 1,-12 12-16,-1 11 16,-11-12-1,0 1-15,0-35 16</inkml:trace>
          <inkml:trace contextRef="#ctx0" brushRef="#br0" timeOffset="-323245.5635">283 2271 0,'0'0'0,"0"0"0,0 0 16,0 0-1,0 11-15,0 1 16,0-1 0,0 1-16,0 0 15,0-1 1,0 1-16,0-12 16,-12 0-16,0 0 15,0 0 1,-11-12-16,-1-11 15,1-12 1,-1 1-16,12-1 16,0 12-1,1 0-15,11 11 16,0 12-16,0 0 16,0 0-1,11 12-15,1 11 16,0 0-1,-12 12-15,0-1 16,0-11-16,-12 1 16,0-13-1,-23 1-15,-12-1 16,-12-11 0,-12 0-16,24-11 15,0-1 1,12 1-16,0 11 15,11 0-15,0 0 16,13 11 0,-1 1-16,12-1 15,12 12 1,11 12-16,13 0 16,22-1-16,13 1 15,-12 0 1,-59-35-16</inkml:trace>
        </inkml:traceGroup>
        <inkml:traceGroup>
          <inkml:annotationXML>
            <emma:emma xmlns:emma="http://www.w3.org/2003/04/emma" version="1.0">
              <emma:interpretation id="{EC522B86-6D6E-42C9-B563-1181FE3CA888}" emma:medium="tactile" emma:mode="ink">
                <msink:context xmlns:msink="http://schemas.microsoft.com/ink/2010/main" type="inkWord" rotatedBoundingBox="32684,3535 32091,3544 32085,3134 32677,3125"/>
              </emma:interpretation>
            </emma:emma>
          </inkml:annotationXML>
          <inkml:trace contextRef="#ctx0" brushRef="#br0" timeOffset="-322140.1835">-377 2005 0,'0'0'0,"0"0"16,0 0 0,24 0-16,23 0 15,23-12-15,13 1 16,-13 11 0,-22 0-16,-48 0 15</inkml:trace>
          <inkml:trace contextRef="#ctx0" brushRef="#br0" timeOffset="-321677.285">-624 2225 0,'0'0'15,"0"0"-15,0 0 16,0 0-1,0 0-15,0 0 16,0 0-16,0 11 16,11 1-1,1-1-15,0 1 16,0-1 0,-12 1-16,0-1 15,0 1 1,0 0-16,0-1 15,0 1-15,0-1 16,11 1 0,-11-1-16,12 1 15,-12-12 1</inkml:trace>
        </inkml:traceGroup>
      </inkml:traceGroup>
    </inkml:traceGroup>
    <inkml:traceGroup>
      <inkml:annotationXML>
        <emma:emma xmlns:emma="http://www.w3.org/2003/04/emma" version="1.0">
          <emma:interpretation id="{8FAEE1EA-959F-4359-B0B6-A8BD00AEEF2B}" emma:medium="tactile" emma:mode="ink">
            <msink:context xmlns:msink="http://schemas.microsoft.com/ink/2010/main" type="paragraph" rotatedBoundingBox="7813,-49 33655,7 33650,2208 7808,21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A83C5F-2377-488B-A87E-3DC209EEE7F3}" emma:medium="tactile" emma:mode="ink">
              <msink:context xmlns:msink="http://schemas.microsoft.com/ink/2010/main" type="line" rotatedBoundingBox="7813,-49 33655,7 33650,2208 7808,2151"/>
            </emma:interpretation>
          </emma:emma>
        </inkml:annotationXML>
        <inkml:traceGroup>
          <inkml:annotationXML>
            <emma:emma xmlns:emma="http://www.w3.org/2003/04/emma" version="1.0">
              <emma:interpretation id="{5C93CBB3-AB9C-4B6D-8ACA-4A88708EB856}" emma:medium="tactile" emma:mode="ink">
                <msink:context xmlns:msink="http://schemas.microsoft.com/ink/2010/main" type="inkWord" rotatedBoundingBox="26765,230 33655,246 33651,2053 26761,203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56153.5825">730 24 0,'0'0'0,"0"0"16,0 0-16,0 0 16,0 0-16,0 0 15,-23-11 1,-24-1-16,-36 12 15,1 0 1,11 0-16,24 12 16,12-1-1,11 1-15,12-1 16,0 1-16,12 11 16,0 0-1,0 12-15,0-1 16,0 13-1,0-13-15,-11 1 16,-1 0 0,-12 11-16,-11-11 15,-24 11-15,0-12 16,-35 13 0,94-47-16</inkml:trace>
          <inkml:trace contextRef="#ctx0" brushRef="#br0" timeOffset="-355944.5666">141 695 0,'0'0'15,"0"0"1,0 0-16,0 11 16,0-11-1</inkml:trace>
          <inkml:trace contextRef="#ctx0" brushRef="#br0" timeOffset="-355708.2877">436-276 0,'0'0'15,"12"11"-15,-1 12 16,-11-23 0</inkml:trace>
          <inkml:trace contextRef="#ctx0" brushRef="#br0" timeOffset="-355324.2718">82 244 0,'0'0'16,"0"0"-1,-11 11-15,-25 24 16,-11 23 0,47-58-16</inkml:trace>
          <inkml:trace contextRef="#ctx0" brushRef="#br0" timeOffset="-354881.5153">-271 13 0,'0'0'16,"12"11"-16,0 12 15,-1 0 1,-11 24-16,0-13 16,0-11-1,0-11-15,0-12 16,0 0 0,0 0-16,-11 0 15,-1 12-15,-12-1 16,-11 12-1,-12 0-15,-12 24 16,-12-1 0,-11 12-16,-1-12 15,24 0-15,0 0 16,1-11 0,10-12-16,13 0 15,35-23 1</inkml:trace>
          <inkml:trace contextRef="#ctx0" brushRef="#br0" timeOffset="-354436.7522">942-773 0,'0'0'16,"0"0"-1,-35 46-15,-48 35 16,-105 23-16,35-35 16,59-34-1,-1-12-15,-11-11 16,0-12-1,36-12-15,23 0 16,11-11-16,24-11 16,12-13-1,36-22-15,34 0 16,1 23 0,23 11-16,1 23 15,-25 24 1,-23 23-16,-35 11 15,-24 12 1,-23 11-16,0-11 16,-12-1-16,47-57 15</inkml:trace>
          <inkml:trace contextRef="#ctx0" brushRef="#br0" timeOffset="-354171.5547">-660 36 0,'0'0'0,"24"0"16,35-12-1,11-11-15,13 0 16,-1-12-16,-23 12 16,-23 0-1,-25 12-15,-11 11 16</inkml:trace>
          <inkml:trace contextRef="#ctx0" brushRef="#br0" timeOffset="-353680.0992">-648-461 0,'0'0'16,"0"0"-16,0 11 15,-24 12 1,-11 12-16,12-23 15,-1-1 1,0 1-16,13-1 16,-1-11-1,12 0-15,0 0 16,0 0-16,-12 12 16,12-1-1,0 1-15,-12 23 16,1 11-1,-1 12-15,-12 0 16,1-12-16,-13 0 16,-23-11-1,-11-12-15,-25 0 16,25-23 0,23 0-16,0-12 15,11-11 1,13-11-16,11-13 15,12-22-15,35 0 16,48-1 0,-13 36-16,1 10 15,-71 24 1</inkml:trace>
          <inkml:trace contextRef="#ctx0" brushRef="#br0" timeOffset="-353272.7974">-919-588 0,'0'0'0,"0"11"16,0-11-16</inkml:trace>
          <inkml:trace contextRef="#ctx0" brushRef="#br0" timeOffset="-353421.6806">-1696 903 0,'0'0'16,"47"0"-1,35-12-15,60-11 16,-1 0-16,-47-12 16,-35 0-1,-12 1-15,-47 34 16</inkml:trace>
          <inkml:trace contextRef="#ctx0" brushRef="#br0" timeOffset="-350970.5406">-1732-415 0,'0'0'0,"-11"0"16,-13 0-1,-23 12-15,-12 11 16,0 11-16,0 1 16,24 0-1,11-1-15,24-11 16,0-11 0,12 0-16,12-1 15,23-11 1,23 0-16,-11-11 15,-12-1-15,1 0 16,-25 12 0,-11 0-16,-12 0 15,0 12 1,-12 11-16,-23 12 16,-12 0-1,-12-1-15,-12-11 16,0 0-16,-11-11 15,-1 11 1,13-11-16,-1-1 16,12 1-1,12-12-15,12 0 16,11 0-16,1 0 16,-1-12-1,0 1-15,1 11 16,-12 0-1,-1 0-15,1 0 16,11 0 0,13 0-16,-1 0 15,12 0-15,0-12 16,12-11 0,11-23-16,24-12 15,0 23 1,24-11-16,-12 23 15,-12 11 1,-12 12-16,-23 12 16,0 23-16,-36 22 15,1 1 1,-12-12-16,-1-11 16,1-12-1,-1 0-15,-11-11 16,0-12-16,12 0 15,0-12 1,-1-11-16,13 12 16,-1-1-1,-11 12-15,-36 23 16,0 23-16,-11 24 16,-24 34-1,-35 23-15,-1 0 16,48-46-1,0 0-15,94-81 16</inkml:trace>
          <inkml:trace contextRef="#ctx0" brushRef="#br0" timeOffset="-350754.6866">-1991-750 0,'0'0'15,"12"11"-15,-12-11 16</inkml:trace>
          <inkml:trace contextRef="#ctx0" brushRef="#br0" timeOffset="-350202.2908">-3228-392 0,'0'0'16,"0"0"-16,0 0 15,0 0 1,0 12-16,12-1 16,0 1-16,0 11 15,-1 12 1,-11-1-16,0 12 16,-11-11-1,-13 23-15,-23-12 16,-24 12-1,1-12-15,-1-11 16,12-12-16,59-23 16</inkml:trace>
          <inkml:trace contextRef="#ctx0" brushRef="#br0" timeOffset="-349986.6466">-3522-114 0,'0'0'16,"0"11"-16,-24 35 15,-11 1-15,-12-1 16,-12 0 0,-24 0-16,-11-11 15,23-12 1,13-11-16,58-12 15</inkml:trace>
          <inkml:trace contextRef="#ctx0" brushRef="#br0" timeOffset="-349443.6916">-3652-427 0,'0'0'0,"0"0"16,0 0-16,-12 24 16,-35 33-1,-35 24-15,-24-11 16,0-13 0,35-22-16,12-12 15,24-11-15,0-1 16,11-11-1,-11 12-15,-1-1 16,-34 24 0,-25 0-16,1-1 15,23-10 1,24-1-16,12-12 16,11-11-16,13 0 15,-1-11 1,12-1-16,0-23 15,12 1 1,11-1-16,1 24 16,-1 11-16,-11 0 15,0 11 1,-12 12-16,-12 12 16,-11 0-1,-13-1-15,-11 12 16,-24 1-1,-11-13-15,11-11 16,12-11-16,12 0 16,47-12-1</inkml:trace>
          <inkml:trace contextRef="#ctx0" brushRef="#br0" timeOffset="-349266.4434">-4759-380 0,'12'0'16,"47"-12"-16,70-23 15,13 1 1,-25-1-16,-34 12 16,-36 11-16,-47 12 15</inkml:trace>
          <inkml:trace contextRef="#ctx0" brushRef="#br0" timeOffset="-348851.2919">-4995-912 0,'0'0'16,"0"0"-16,12 12 15,0 45 1,11 59-16,-11-24 16,0-11-1,-12-11-15,0 11 16,-12-1 0,-23 13-16,-24-12 15,-35 11-15,-1-34 16,1-23-1,-35-12-15,-24-12 16,35-22 0,35-12-16,24-23 15,0-24 1,36 1-16,11 11 16,24 0-16,47-23 15,35 12 1,12 11-16,-23 24 15,-83 34 1</inkml:trace>
          <inkml:trace contextRef="#ctx0" brushRef="#br0" timeOffset="-348694.2881">-5348-392 0,'0'0'0,"0"0"16,0 0-16,0 12 16,0-12-1</inkml:trace>
        </inkml:traceGroup>
        <inkml:traceGroup>
          <inkml:annotationXML>
            <emma:emma xmlns:emma="http://www.w3.org/2003/04/emma" version="1.0">
              <emma:interpretation id="{35D78BF7-3618-4A2F-BB02-CCEF8B7EFD3D}" emma:medium="tactile" emma:mode="ink">
                <msink:context xmlns:msink="http://schemas.microsoft.com/ink/2010/main" type="inkWord" rotatedBoundingBox="22936,237 26670,246 26667,1436 22934,142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348376.4246">-6055-877 0,'0'0'0,"0"0"15,0 11-15,0 24 16,12 34 0,-12 24-16,-12 11 15,0 11 1,-11 47-16,11-46 16,0-24-1,-11-11-15,23-81 16</inkml:trace>
          <inkml:trace contextRef="#ctx0" brushRef="#br0" timeOffset="-348024.7413">-6514 105 0,'0'0'15,"0"0"-15,0 0 16,0 0-1,-12 0-15,0-11 16,0-24 0,12-11-16,12-12 15,12 0-15,-1 23 16,36 1 0,-12 11-16,12 23 15,-12 11 1,-11 12-16,-13 12 15,-11 11 1,-24 0-16,-23 1 16,-12 10-16,-12-10 15,-24 10 1,1 1-16,-36 0 16,118-58-1</inkml:trace>
          <inkml:trace contextRef="#ctx0" brushRef="#br0" timeOffset="-347638.4604">-6585-900 0,'0'0'16,"0"0"0,24 34-16,11 59 15,-23 34-15,-24 12 16,-35 45 0,11-45-16,1-58 15,0-23 1,-12-12-16,-24-11 15,0-24-15,12-11 16,1-34 0,10-24-16,25-23 15,23 12 1,23 11-16,36 12 16,36-1-1,-95 47-15</inkml:trace>
          <inkml:trace contextRef="#ctx0" brushRef="#br0" timeOffset="-345895.1186">-8211-253 0,'0'0'0,"71"-12"16,70 1-1,36-1-15,71 12 16,-84 0 0,-69 12-16,-95-12 15</inkml:trace>
          <inkml:trace contextRef="#ctx0" brushRef="#br0" timeOffset="-346072.8685">-8387-565 0,'0'0'0,"23"-12"15,24-22-15,12-1 16,24 0-1,-13 24-15,-22-1 16,-13 12 0,-12 12-16,1 22 15,-12 13-15,-24 45 16,-23 58 0,-12 12-16,11-46 15,13-35 1,11-12-16,12-23 15,0-11 1,0-12-16,0 0 16,0-23-16</inkml:trace>
          <inkml:trace contextRef="#ctx0" brushRef="#br0" timeOffset="-346387.7224">-8670-114 0,'0'0'16,"0"0"-16,0 11 16,12 1-16,0-1 15,-12-11 1,117-34-16,-117 34 16,0-12-1,0 12-15</inkml:trace>
          <inkml:trace contextRef="#ctx0" brushRef="#br0" timeOffset="-346615.0872">-9777-554 0,'0'0'0,"0"0"15,0 0-15,0 0 16,0 0 0,0-11-16,12-1 15,23-11-15,12 0 16,24-12-1,11 12-15,1 12 16,-1 11 0,-11 23-16,-24 11 15,-24 1 1,-11 0-16,-24-1 16,1 1-16,-13 0 15,0-12 1,1 0-16,11-11 15,0-1 1,12-11-16,0 0 16,0 0-16,0 0 15,12 0 1,23 12-16,24-1 16,0 12-1,-12 0-15,-11 1 16,-13-1-1,-11 0-15,-12 11 16,-12 1-16,-11 0 16,-24 0-1,-12 11-15,0-23 16,0-12 0,-12-11-16,24-11 15,12-1-15,11 12 16,24 0-1</inkml:trace>
        </inkml:traceGroup>
        <inkml:traceGroup>
          <inkml:annotationXML>
            <emma:emma xmlns:emma="http://www.w3.org/2003/04/emma" version="1.0">
              <emma:interpretation id="{726A81D8-6A35-4278-B4B6-44F453E651B5}" emma:medium="tactile" emma:mode="ink">
                <msink:context xmlns:msink="http://schemas.microsoft.com/ink/2010/main" type="inkWord" rotatedBoundingBox="17931,327 22488,337 22485,1940 17927,193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345315.4314">-10260-808 0,'0'0'16,"12"46"-16,-1 35 15,-11 12 1,12 22-16,-12-22 15,-12-1-15,1-23 16,-13-11 0,-11 0-16,35-58 15</inkml:trace>
          <inkml:trace contextRef="#ctx0" brushRef="#br0" timeOffset="-344672.787">-10472-392 0,'0'0'16,"0"12"-16,-12 34 16,-12 23-1,13-23-15,-13-11 16,12-23-1,12-12-15,-11 0 16,-1 0-16,-12 23 16,-11 23-1,-24 23-15,12-11 16,11-23 0,13-12-16,-1-11 15,13-1 1,11-11-16,0 0 15,-12-11-15,12-1 16,-12 0 0,0 1-16,12 11 15,-12 0 1,-23 11-16,-12 1 16,-35 0-16,-36-1 15,-24 1 1,1-1-16,-24-22 15,-12-1 1,12 1-16,24-1 16,-24 0-1,24 1-15,47 11 16,23 0-16,24 11 16,23 1-1,12-12-15,12 0 16,12 0-1,83 12-15,34-1 16,71-11 0,1-11-16,-84-1 15,-34-11-15,-83 23 16</inkml:trace>
          <inkml:trace contextRef="#ctx0" brushRef="#br0" timeOffset="-344515.5042">-12216-323 0,'12'0'15,"106"-11"1,94-1-16,188 12 16,-140 0-16,34 12 15</inkml:trace>
          <inkml:trace contextRef="#ctx0" brushRef="#br0" timeOffset="-342920.6466">-13240 151 0,'0'0'15,"0"0"-15,0 0 16</inkml:trace>
          <inkml:trace contextRef="#ctx0" brushRef="#br0" timeOffset="-342399.8173">-12922-646 0,'0'0'16,"0"0"-16,-24 23 16,-35 23-1,-35 0-15,11-11 16,-11-12 0,-12-11-16,35-12 15,13 0-15,10 0 16,13 11-1,12-11-15,-1 12 16,12-1 0,0 24-16,1 11 15,-1 24-15,0 11 16,0-24 0,-11-10-16,-1-13 15,1-11 1,-13 1-16,-11-24 15,-12-12 1,-11-11-16,11-23 16,23-12-16,36 0 15,36-11 1,23-1-16,23-11 16,-82 81-16</inkml:trace>
          <inkml:trace contextRef="#ctx0" brushRef="#br0" timeOffset="-342025.5514">-14030 787 0,'12'0'0,"12"-12"16,23-11-16,12-34 16,-36 10-1,-23-22-15,-23 11 16,-13 12 0,-11 11-16,-12 12 15,12 23 1,12 12-16,23 11 15,24 0-15,35 35 16,24-1 0,46-10-16,37-13 15,-37-10 1,-46-13-16,-36-11 16,-35 0-16</inkml:trace>
          <inkml:trace contextRef="#ctx0" brushRef="#br0" timeOffset="-341580.5446">-14784 151 0,'0'0'15,"0"0"-15,47-23 16,36-35-16,11-34 16,0 23-1,-11 11-15,-1 12 16,-35 22 0,-11 24-16,-24 12 15,-12 23-15,-36 34 16,-11 12-1,-12-23-15,0-12 16,-11-11 0,-1-24-16,0-11 15,12-11 1,24-12-16,0-24 16,11-34-16,36-11 15,47-35 1,23 11-16,24-11 15,-11 46 1,-13 47-16,-82 34 16</inkml:trace>
        </inkml:traceGroup>
        <inkml:traceGroup>
          <inkml:annotationXML>
            <emma:emma xmlns:emma="http://www.w3.org/2003/04/emma" version="1.0">
              <emma:interpretation id="{5A22DBE4-6F8A-4034-AB91-635BC6AE9ECB}" emma:medium="tactile" emma:mode="ink">
                <msink:context xmlns:msink="http://schemas.microsoft.com/ink/2010/main" type="inkWord" rotatedBoundingBox="14421,159 17724,166 17720,1820 14417,181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341413.6876">-15007 660 0,'0'0'0,"0"0"16,0 0 0</inkml:trace>
          <inkml:trace contextRef="#ctx0" brushRef="#br0" timeOffset="-341019.1199">-15078-531 0,'-12'12'0,"-35"23"15,-24 22 1,24-10-16,24-13 16,11 1-16,12 11 15,12 12 1,-1 0-16,1 11 16,-12-11-1,-23 11-15,-25-22 16,1-13-1,-12-11-15,12-23 16,0-11-16,0-35 16,12-47-1,35-22-15,35 10 16,71-22 0,24 12-16,-130 115 15</inkml:trace>
          <inkml:trace contextRef="#ctx0" brushRef="#br0" timeOffset="-339257.4339">-15867-507 0,'0'0'0,"0"0"15,11 0-15,1 11 16,0 1 0,-12 11-16,0-12 15,-24 36 1,-34 22-16,-13 12 15,-12-12 1,1-11-16,-24 0 16,12-12-16,23-23 15,0-23 1,24 0-16,12-23 16,11-12-16,13-11 15,11 0 1,23-12-16,36-11 15,0 22 1,0 24-16,-12 12 16,0 11-1,-23 11-15,-1 1 16,-11 11-16,-12 23 16,-24 0-1,-23 12-15,-23 12 16,-1-13-1,0-10-15,12-13 16,0 1 0,-11 0-16,-13 11 15,13 0-15,-25 23 16,13 1 0,11-12-16,12-24 15,59-34 1</inkml:trace>
          <inkml:trace contextRef="#ctx0" brushRef="#br0" timeOffset="-338962.3264">-16233-981 0,'0'0'16,"0"0"-16,-11 11 16,-25 59-1,-11 34-15,-23 23 16,11-12-1,12-22-15,-1 34 16,48-127-16</inkml:trace>
          <inkml:trace contextRef="#ctx0" brushRef="#br0" timeOffset="-338647.4253">-16998-981 0,'0'11'15,"12"36"1,23 103-16,-12-23 16,-34 12-1,-25 34-15,-11-11 16,0-12-16,12-81 16,35-69-1</inkml:trace>
          <inkml:trace contextRef="#ctx0" brushRef="#br0" timeOffset="-338272.8906">-17587 82 0,'0'0'0,"0"0"15,0 0-15,0 0 16,-12-12-1,0-22-15,12-12 16,12-1 0,12 1-16,-1 11 15,1 12 1,-1 0-16,1 12 16,-12 11-16,11 11 15,-11 24 1,0 11-16,-12 12 15,-24 11 1,-23-11-16,-35 11 16,11-11-16,0-12 15,12-11 1,12-12-16,24-11 16,23-12-1</inkml:trace>
          <inkml:trace contextRef="#ctx0" brushRef="#br0" timeOffset="-337946.5158">-17764-935 0,'0'0'0,"0"0"15,0 0-15,0 0 16,0 35-1,0 92-15,-12 11 16,-11 13 0,-13 45-16,13-57 15,-1-47 1,-11-34-16,-24 11 16,-23-22-16,11-24 15,12-23 1,12-12-16,12-34 15,11-58 1,48 12-16,58-13 16,-82 105-16</inkml:trace>
        </inkml:traceGroup>
        <inkml:traceGroup>
          <inkml:annotationXML>
            <emma:emma xmlns:emma="http://www.w3.org/2003/04/emma" version="1.0">
              <emma:interpretation id="{77B71876-8B33-47AE-901C-37DE758F6051}" emma:medium="tactile" emma:mode="ink">
                <msink:context xmlns:msink="http://schemas.microsoft.com/ink/2010/main" type="inkWord" rotatedBoundingBox="7813,-49 14115,-35 14111,2165 7808,2151"/>
              </emma:interpretation>
            </emma:emma>
          </inkml:annotationXML>
          <inkml:trace contextRef="#ctx0" brushRef="#br0" timeOffset="-336480.2126">-18600 117 0,'0'0'16,"0"0"-16,0 0 15,-12 11-15,-12 1 16,-11-1 0,0 1-16,-1-12 15,13-12 1,-1 1-16,12-12 16,1 0-1,11-12-15,0 12 16,11 0-16,13 11 15,0 1 1,-1 11-16,1 11 16,-1 1-1,-11 11-15,-24 11 16,-23 13-16,-12 10 16,-12 1-1,-12 12-15,-11-13 16,-1 1-1,83-58-15</inkml:trace>
          <inkml:trace contextRef="#ctx0" brushRef="#br0" timeOffset="-335977.3823">-18706-496 0,'0'0'15,"-12"12"-15,-23 22 16,-36 36-16,-23 22 15,-36 1 1,-11-36-16,35-22 16,11-12-1,-11-11-15,12-24 16,35 1-16,12-12 16,12-1-1,23 1-15,12-11 16,12 10-1,11 1-15,1 0 16,0 12 0,-1 11-16,-11 11 15,0 24-15,-12 11 16,-24 12 0,-35 23-16,-35 11 15,12-34 1,11-12-16,12-11 15,59-35-15</inkml:trace>
          <inkml:trace contextRef="#ctx0" brushRef="#br0" timeOffset="-335561.6554">-20096-473 0,'0'0'0,"11"-23"15,13-23 1,11 11-16,1 1 16,-1 10-1,0 13-15,-11 11 16,-12 11-16,0 1 16,-1 0-1,-11 11-15,-11 0 16,-1-12-1,-12 12-15,1-11 16,-1 0 0,-11-1-16,-1 1 15,-11-1-15,0 1 16,12-1 0,-12 12-16,0 1 15,-1 10 1,1 36-16,24 22 15,11 12 1,12-11-16,24-1 16,11 12-16,-35-104 15</inkml:trace>
          <inkml:trace contextRef="#ctx0" brushRef="#br0" timeOffset="-335051.5739">-20638-172 0,'0'11'16,"-12"36"-1,0 22-15,-23 12 16,-12-12-16,-24-11 16,12-23-1,12-24-15,-12-11 16,0-11 0,12-1-16,-12-23 15,12 1 1,12-36-16,0-34 15,23 0-15,24-34 16,11-47 0,24 46-16,24 47 15,-12 34 1,11 23-16,-22 24 16,-13 22-1,0 47-15,1 34 16,-25 24-16,-22 46 15,-37-12 1,-10-23-16,-13-34 16,0-24-1,12-11-15,59-58 16</inkml:trace>
          <inkml:trace contextRef="#ctx0" brushRef="#br0" timeOffset="-333367.4078">-21675-403 0,'0'0'0,"0"0"16,0 0-16,0 0 16,-12 11-16,-11 1 15,-12 11 1,11 11-16,12 1 16,0 0-1,12-24-15,0 1 16,12-1-1,12-11-15,11 0 16,12 0-16,-11-11 16,-1-1-1,-12 12-15,-11 0 16,-12 0 0,-12 12-16,-11 11 15,-24 23-15,-12 1 16,-24 10-1,-23-10-15,12-13 16,0-11 0,35-11-16,24-1 15,-1-11 1,13 0-16,11-11 16,0-12-16,24-12 15,0 0 1,23 1-16,0 11 15,1 11 1,-13 12-16,-11 12 16,0 11-1,-12 11-15,-12 13 16,-47 22-16,-23 12 16,-36 34-1,-23-22-15,11-24 16,130-69-1</inkml:trace>
          <inkml:trace contextRef="#ctx0" brushRef="#br0" timeOffset="-332725.7543">-22523-172 0,'0'0'16,"0"0"-16,0-12 15,12-11 1,11-35-16,13-23 16,-1-23-16,0 35 15,1 23 1,-1 23-16,0 23 15,-11 23 1,-12 11-16,0 13 16,-12-1-1,-12-11-15,-12-1 16,-11 12-16,-12-11 16,-24 0-1,0-24-15,1-11 16,11 0-1,12-11-15,23 11 16,1 0-16,-1 11 16,12 12-1,1 12-15,-13 23 16,12 0 0,0-12-16,1 0 15,-13 12-15,-11 0 16,-12 0-1,-12-12-15,-12-12 16,0-22 0,1-12-16,11-23 15,23 0 1,13-12-16,-1-46 16,24-23-16,36 0 15,46-11 1,12 22-16,1 24 15,-95 69 1</inkml:trace>
          <inkml:trace contextRef="#ctx0" brushRef="#br0" timeOffset="-332588.6676">-22382-912 0,'0'0'15,"0"0"-15,0 0 16,0 0-16</inkml:trace>
          <inkml:trace contextRef="#ctx0" brushRef="#br0" timeOffset="-331955.2702">-23454-392 0,'0'0'0,"0"0"15,0 0 1,0 0-16,0 0 15,12-11 1,12-1-16,11-23 16,12 12-16,-11 12 15,-13 11 1,-11 0-16,0 11 16,-12 12-1,-12 12-15,-12 11 16,-11 12-1,-12 0-15,0 0 16,11-1-16,1-10 16,0-1-1,11-11-15,1-1 16,11-11 0,0 12-16,0 0 15,1-12-15,-13 0 16,0 0-1,1 0-15,-12 0 16,11-11 0,-11-12-16,11 0 15,1 0 1,11-12-16,0 1 16,12-24-16,24-23 15,23-11 1,12 0-16,-1-1 15,-22 24 1,-13 23-16,-23 23 16</inkml:trace>
          <inkml:trace contextRef="#ctx0" brushRef="#br0" timeOffset="-331364.4461">-23795-484 0,'0'0'15,"0"0"-15,0 23 16,-12 11 0,-11 1-16,-1-12 15,12-11-15,0-1 16,1-11-1,-1 12-15,-12-1 16,1 13 0,-13 10-16,1 24 15,0-12 1,23-11-16,0-12 16,0 0-16,12-11 15,0-12 1,0 0-16,0 0 15,0 0 1,0 0-16,0 0 16,-11-12-16,-13 12 15,-11 0 1,-24 0-16,0 12 16,-12 11-1,24 0-15,12 0 16,-1 12-1,13-1-15,-1 1 16,1 11-16,-1 24 16,1 22-1,11 12-15,0 0 16,0-23 0,12 23-16,-11 12 15,-1-12-15,12-23 16,0-81-1</inkml:trace>
          <inkml:trace contextRef="#ctx0" brushRef="#br0" timeOffset="-330033.9633">-22358-1189 0,'0'0'0,"0"0"16,-24 11 0,-46 12-16,-72 24 15,1-1 1,-71 12-16,0 11 15,59 0-15,-36 35 16,36 0 0,59-34-16,35-13 15,24-10 1,-1 10-16,36-57 16</inkml:trace>
          <inkml:trace contextRef="#ctx0" brushRef="#br0" timeOffset="-330357.5075">-23406-519 0,'0'0'15,"0"0"1,0 0-16,-12 12 15,0-1-15,-12 1 16,1-1 0,-12 12-16,-1 12 15,13 0 1,-1-1-16,12-11 16,12-11-1,0-12-15,12 0 16,12 0-16,-24 0 15</inkml:trace>
          <inkml:trace contextRef="#ctx0" brushRef="#br0" timeOffset="-330881.6211">-24490 845 0,'0'0'16,"47"0"0,59-12-16,35-11 15,36-12-15,0-22 16,-48-24 0,13-35-16,-48 35 15,-94 81 1</inkml:trace>
          <inkml:trace contextRef="#ctx0" brushRef="#br0" timeOffset="-331155.7242">-24160-843 0,'0'0'0,"0"0"15,11 12 1,1 23-16,-12-35 16</inkml:trace>
          <inkml:trace contextRef="#ctx0" brushRef="#br0" timeOffset="-329709.0651">-24737-272 0,'0'0'0,"0"0"16,0 0 0</inkml:trace>
          <inkml:trace contextRef="#ctx0" brushRef="#br0" timeOffset="-329403.9159">-24902 6 0,'0'0'16,"11"0"0,-11 0-16</inkml:trace>
        </inkml:traceGroup>
      </inkml:traceGroup>
    </inkml:traceGroup>
  </inkml:traceGroup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7:50.57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 0,'0'0'0,"0"0"16,0 0 0,0 0-16,0 0 15,0-12 1,0 12-16,11-11 15,1-1-15,0 0 16,0 1 0,11 11-16,13 0 15,11 0 1,12 11-16,11 1 16,13 11-16,-1 12 15,-11 11 1,11 0-16,24 12 15,12 0 1,-12-12-16,-11 12 16,-13 0-1,0 11-15,13 23 16,11-11-16,-12-11 16,0-13-1,-11 1-15,11 12 16,12-1-1,35 35-15,-35-23 16,-12-12 0,-11 0-16,11-11 15,0 0-15,1 0 16,11 11 0,-12 1-16,0 10 15,12 1 1,24-11-16,-12-1 15,-24-11-15,0 11 16,24 24 0,0-1-16,11 12 15,-23-35 1,-12 1-16,24-1 16,12-11-1,-1 23-15,-23 0 16,-11-12-16,11 12 15,0-12 1,11 1-16,-22-13 16,-13 1-1,24 12-15,-12-1 16,12 0 0,-11-11-16,-1 0 15,-23-12-15,-1 0 16,1 12-1,23 11-15,0-11 16,-11-12 0,-12 12-16,-13 0 15,-10-12-15,-1 0 16,0-11 0,0 0-16,0-1 15,12 13 1,12-1-16,-1 0 15,1 12-15,11 0 16,-82-58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6:03.2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D94371-CF07-43B4-B871-3470D6DA8137}" emma:medium="tactile" emma:mode="ink">
          <msink:context xmlns:msink="http://schemas.microsoft.com/ink/2010/main" type="writingRegion" rotatedBoundingBox="11215,12233 12098,12233 12098,13250 11215,13250">
            <msink:destinationLink direction="with" ref="{A38E6851-B1B4-4EA3-B36B-68655BB41CF6}"/>
            <msink:destinationLink direction="with" ref="{EF57EC33-4847-4CA6-AF81-CCD98CA5E816}"/>
          </msink:context>
        </emma:interpretation>
      </emma:emma>
    </inkml:annotationXML>
    <inkml:traceGroup>
      <inkml:annotationXML>
        <emma:emma xmlns:emma="http://www.w3.org/2003/04/emma" version="1.0">
          <emma:interpretation id="{1327C741-D1D9-44BA-AA80-1F45A0C19280}" emma:medium="tactile" emma:mode="ink">
            <msink:context xmlns:msink="http://schemas.microsoft.com/ink/2010/main" type="paragraph" rotatedBoundingBox="11215,12233 12098,12233 12098,13250 11215,13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7A276-BDC3-493C-9B21-72387F775C46}" emma:medium="tactile" emma:mode="ink">
              <msink:context xmlns:msink="http://schemas.microsoft.com/ink/2010/main" type="line" rotatedBoundingBox="11215,12233 12098,12233 12098,13250 11215,13250"/>
            </emma:interpretation>
          </emma:emma>
        </inkml:annotationXML>
        <inkml:traceGroup>
          <inkml:annotationXML>
            <emma:emma xmlns:emma="http://www.w3.org/2003/04/emma" version="1.0">
              <emma:interpretation id="{B33BBD14-36D1-4FAE-815C-4315BCFC44A7}" emma:medium="tactile" emma:mode="ink">
                <msink:context xmlns:msink="http://schemas.microsoft.com/ink/2010/main" type="inkWord" rotatedBoundingBox="11215,12233 12098,12233 12098,13250 11215,13250"/>
              </emma:interpretation>
            </emma:emma>
          </inkml:annotationXML>
          <inkml:trace contextRef="#ctx0" brushRef="#br0">8237-3904 0,'0'0'16,"0"0"-16,0 0 15,0 12 1,-12-1-16,0 1 16,1-1-1,-1-11-15,0 0 16,-12-11-1,13-1-15,-1-11 16,12 0-16,23-12 16,1 1-1,11 10-15,1 1 16,-1 12 0,0 11-16,-11 23 15,11 58-15,-23 23 16,-12 0-1,0-12-15,-12-11 16,12-12 0,-11-22-16,11-13 15,0-22 1,0-12-16,0 0 16,0 0-16,0-12 15,11-22 1,13-47-16,11-46 15,1 11 1,-1 24-16,12-1 16,-12 12-1,-11 35-15,-1 11 16,-11 24-16,-12 11 16,0 0-1,-12 11-15,-11 24 16,-1 34-1,1 24-15,11-1 16,12-22-16,0-13 16,12-10-1,11-1-15,13 0 16,-1-11 0,-11-12-16,-1-12 15,-23-11 1</inkml:trace>
          <inkml:trace contextRef="#ctx0" brushRef="#br0" timeOffset="205.0694">8956-3708 0,'0'0'0,"0"24"15,0 10 1,0 36-16,0 34 15,0 0 1,11-12-16,1-34 16,0-12-1,11 12-15,-23-58 16</inkml:trace>
        </inkml:traceGroup>
      </inkml:traceGroup>
    </inkml:traceGroup>
  </inkml:traceGroup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15:57.7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8A5657-837A-4C4B-81FB-E0036B0DD118}" emma:medium="tactile" emma:mode="ink">
          <msink:context xmlns:msink="http://schemas.microsoft.com/ink/2010/main" type="writingRegion" rotatedBoundingBox="2721,12234 9419,12226 9424,17074 2726,17082">
            <msink:destinationLink direction="with" ref="{27A6E3BE-2A64-44C7-91F8-B20D686C5802}"/>
            <msink:destinationLink direction="with" ref="{F7EC01C2-9AC1-4F00-BA0E-E1524F9B52B1}"/>
            <msink:destinationLink direction="with" ref="{A38E6851-B1B4-4EA3-B36B-68655BB41CF6}"/>
          </msink:context>
        </emma:interpretation>
      </emma:emma>
    </inkml:annotationXML>
    <inkml:traceGroup>
      <inkml:annotationXML>
        <emma:emma xmlns:emma="http://www.w3.org/2003/04/emma" version="1.0">
          <emma:interpretation id="{F1AE40C9-EBA4-4860-9C93-ADCA4A60E21D}" emma:medium="tactile" emma:mode="ink">
            <msink:context xmlns:msink="http://schemas.microsoft.com/ink/2010/main" type="paragraph" rotatedBoundingBox="2721,12234 8752,12227 8753,13117 2722,13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3E3F91-C713-421A-819F-DB04BDA8579D}" emma:medium="tactile" emma:mode="ink">
              <msink:context xmlns:msink="http://schemas.microsoft.com/ink/2010/main" type="line" rotatedBoundingBox="2721,12234 8752,12227 8753,13117 2722,13124"/>
            </emma:interpretation>
          </emma:emma>
        </inkml:annotationXML>
        <inkml:traceGroup>
          <inkml:annotationXML>
            <emma:emma xmlns:emma="http://www.w3.org/2003/04/emma" version="1.0">
              <emma:interpretation id="{7D08B137-02AF-4016-A5FC-8387AF6D7757}" emma:medium="tactile" emma:mode="ink">
                <msink:context xmlns:msink="http://schemas.microsoft.com/ink/2010/main" type="inkWord" rotatedBoundingBox="2721,12234 4134,12232 4135,13122 2722,13124"/>
              </emma:interpretation>
            </emma:emma>
          </inkml:annotationXML>
          <inkml:trace contextRef="#ctx0" brushRef="#br0">-350-3835 0,'0'0'0,"0"0"0,0 0 16,0 0-16,0 0 16,0 0-1,0-11-15,11-12 16,1 0 0,12-1-16,-1 1 15,13 0 1,-1 12-16,-12 11 15,13 0-15,-13 0 16,-11 0 0,0 11-16,0 12 15,-1 12 1,-11 11-16,-11 0 16,-1-11-16,0 0 15,-11-12 1,11 0-16,0-11 15,12-12 1,0 0-16,0 0 16,12 0-1,0 11-15,11 1 16,12-1-16,1 1 16,-1-1-1,0 12-15,-11-11 16,-12 11-1,-12 12-15,0-1 16,-12 1 0,-12 0-16,1-1 15,-12-10-15,-24-13 16,-24-11 0,13-23-16,11 0 15,23 0 1,13 23-16,23 0 15</inkml:trace>
          <inkml:trace contextRef="#ctx0" brushRef="#br0" timeOffset="187.0255">250-3384 0,'0'0'0,"0"0"16,0 0-1,0 0-15,0 0 16</inkml:trace>
          <inkml:trace contextRef="#ctx0" brushRef="#br0" timeOffset="680.0409">392-4008 0,'0'0'0,"0"0"15,23-12-15,13 1 16,22-12 0,13-12-16,-12 12 15,-12 11 1,-12 1-16,1 11 15,-13 0 1,1 11-16,-12 12 16,0 35-16,-1 35 15,1 22 1,0-34-16,-12 0 16,12 0-1,-1 0-15,1 0 16,0-23-1,-12-12-15,12 0 16,-12-23-16,0-11 16,0-12-1,0 0-15</inkml:trace>
          <inkml:trace contextRef="#ctx0" brushRef="#br0" timeOffset="926.0718">557-3569 0,'0'0'0,"0"0"15,0 0 1,0 0-16,11-11 16,25-13-16,11 1 15,12 12 1,0-12-16,0 11 15,-12 1 1,12-1-16,-1 0 16,1 12-16,-59 0 15</inkml:trace>
        </inkml:traceGroup>
        <inkml:traceGroup>
          <inkml:annotationXML>
            <emma:emma xmlns:emma="http://www.w3.org/2003/04/emma" version="1.0">
              <emma:interpretation id="{3E3A72CF-920F-42C7-A983-C6D7A3E59CD8}" emma:medium="tactile" emma:mode="ink">
                <msink:context xmlns:msink="http://schemas.microsoft.com/ink/2010/main" type="inkWord" rotatedBoundingBox="5159,12244 6337,12242 6338,13018 5160,130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44.2218">2594-4112 0,'0'0'15,"0"0"1,0 0-16,0 0 16,-11 0-1,-36 0-15,-1 0 16,1-12-16,0 12 15,12 0 1,0 0-16,-1 0 16,13 12-1,-1-1-15,-11 13 16,-1 10 0,13 1-16,-1 11 15,1 0-15,11-11 16,0 0-1,12-12-15,0-12 16,12 1 0,0 0-16,11-1 15,13 1-15,11-1 16,0 1 0,24 11-16,-24 0 15,0 0 1,-24-11-16,1-1 15,-12 12-15,-12-11 16,-12 11 0,-12 0-16,-11 0 15,0 0 1,-1-11-16,1-1 16,0-11-1,11 0-15,1-11 16,23 11-16</inkml:trace>
          <inkml:trace contextRef="#ctx0" brushRef="#br0" timeOffset="1994.1318">2653-3500 0,'0'0'16,"0"0"-16,0 0 15,0 0-15,0 0 16,0 0 0,0 0-16,0 0 15,0 0 1,0 0-16</inkml:trace>
          <inkml:trace contextRef="#ctx0" brushRef="#br0" timeOffset="2641.2335">2877-3592 0,'0'0'16,"0"0"-1,12-12-15,12 1 16,23-12-16,0-12 16,12-11-1,-12 0-15,0-1 16,-12 1-1,-11 12-15,-12 10 16,-12 1 0,-12 0-16,-24 0 15,-22 12-15,-1 11 16,0 0 0,23 11-16,13 1 15,11-1 1,0 12-16,1 12 15,11 0-15,11-1 16,25 13 0,23 10-16,-12-10 15,0-1 1,0 0-16,-12 0 16,-11-11-1,-1 11-15,-11-11 16,-12-1-16,-12-10 15,-11-13 1,-13 1-16,-11-12 16,-12-12-1,12-11-15,12 0 16,11-12-16,13 1 16,-1-13-1,24 1-15,23-12 16,12 1-1,0 22-15,-47 35 16</inkml:trace>
        </inkml:traceGroup>
        <inkml:traceGroup>
          <inkml:annotationXML>
            <emma:emma xmlns:emma="http://www.w3.org/2003/04/emma" version="1.0">
              <emma:interpretation id="{D7C929AE-8B03-4ED5-99BB-48B9102486FD}" emma:medium="tactile" emma:mode="ink">
                <msink:context xmlns:msink="http://schemas.microsoft.com/ink/2010/main" type="inkWord" rotatedBoundingBox="7503,12349 8752,12347 8753,13052 7504,130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3.3137">4420-3881 0,'0'0'16,"0"0"-1,12-11-15,12-13 16,11 1 0,24 0-16,12 12 15,-13-1-15,1 12 16,-23 12 0,-13-1-16,1 12 15,-12 12 1,-12 11-16,-12 12 15,-12-12-15,-23 12 16,-12-12 0,12-11-16,12-12 15,11 0 1,12-11-16,1-1 16,11-11-1,0 0-15,0 0 16,23 0-16,24 0 15,24 0 1,0 0-16,-1 0 16,1 12-1,-71-12-15</inkml:trace>
          <inkml:trace contextRef="#ctx0" brushRef="#br0" timeOffset="4012.0226">5198-3500 0,'0'0'15,"0"0"-15,0 0 16,0 0 0,0 0-16,0 0 15,0 0 1,0 0-16,0 0 15,0 0-15</inkml:trace>
          <inkml:trace contextRef="#ctx0" brushRef="#br0" timeOffset="4485.0825">5669-3708 0,'0'0'16,"0"0"-16,-12 12 16,0 0-1,-11-1-15,-1 1 16,-11-12-16,-12 0 16,-12-12-1,0-11-15,12-12 16,0-11-1,11 0-15,25 0 16,22-1 0,13 13-16,11-1 15,1 12-15,-1 11 16,0 12 0,1 12-16,-1 23 15,12 34 1,-23 23-16,-12-22 15,-12-1-15,-12-11 16,-12 23 0,-11-12-16,-1-11 15,1-12 1,-12 0-16,47-46 16</inkml:trace>
        </inkml:traceGroup>
      </inkml:traceGroup>
    </inkml:traceGroup>
    <inkml:traceGroup>
      <inkml:annotationXML>
        <emma:emma xmlns:emma="http://www.w3.org/2003/04/emma" version="1.0">
          <emma:interpretation id="{246A64AA-7B1E-4149-B87B-551F81736750}" emma:medium="tactile" emma:mode="ink">
            <msink:context xmlns:msink="http://schemas.microsoft.com/ink/2010/main" type="paragraph" rotatedBoundingBox="3250,13804 9407,13913 9388,14952 3231,14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1A4B6C-36A7-47DC-B8F5-B6A3FCAA05BD}" emma:medium="tactile" emma:mode="ink">
              <msink:context xmlns:msink="http://schemas.microsoft.com/ink/2010/main" type="line" rotatedBoundingBox="3250,13804 9407,13913 9388,14952 3231,14843"/>
            </emma:interpretation>
          </emma:emma>
        </inkml:annotationXML>
        <inkml:traceGroup>
          <inkml:annotationXML>
            <emma:emma xmlns:emma="http://www.w3.org/2003/04/emma" version="1.0">
              <emma:interpretation id="{D87CD2B4-93B3-4848-A7E6-2E7F7CF690F3}" emma:medium="tactile" emma:mode="ink">
                <msink:context xmlns:msink="http://schemas.microsoft.com/ink/2010/main" type="inkWord" rotatedBoundingBox="3244,14145 3691,14153 3684,14515 3237,14507"/>
              </emma:interpretation>
            </emma:emma>
          </inkml:annotationXML>
          <inkml:trace contextRef="#ctx0" brushRef="#br0" timeOffset="10236.2963">427-1858 0,'0'0'16,"0"0"-16,0 0 16,0 0-1,0 0-15,0 0 16,0 0 0,-12 0-16,-23 0 15,-12 0-15,0 0 16,11-12-1,1 0-15,11 1 16,1-12 0,11 0-16,12-24 15,12-22 1,23 23-16,12 0 16,0 11-16,1 12 15,-1 11 1,12 12-16,-12 12 15,-12 11 1,0 12-16,-11-1 16,-12 1-16,-12 0 15,-24-1 1,1 1-16,-13 0 16,-23-1-1,-35-11-15,94-23 16</inkml:trace>
        </inkml:traceGroup>
        <inkml:traceGroup>
          <inkml:annotationXML>
            <emma:emma xmlns:emma="http://www.w3.org/2003/04/emma" version="1.0">
              <emma:interpretation id="{E361C1B7-7892-4D47-B449-708624EC8BA7}" emma:medium="tactile" emma:mode="ink">
                <msink:context xmlns:msink="http://schemas.microsoft.com/ink/2010/main" type="inkWord" rotatedBoundingBox="4818,13832 7370,13877 7352,14916 4799,148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641.3521">1723-1905 0,'0'0'0,"0"0"16,0 0-16,0 0 16,0 0-1,12 0-15,23 0 16,12 0-16,0 0 16,0 0-1,0 0-15,0 0 16,1 0-1,-1 0-15,-47 0 16</inkml:trace>
          <inkml:trace contextRef="#ctx0" brushRef="#br0" timeOffset="29815.0929">2630-1789 0,'0'0'16,"0"0"-1,0 0-15,0 0 16</inkml:trace>
          <inkml:trace contextRef="#ctx0" brushRef="#br0" timeOffset="29489.0271">2300-2194 0,'0'0'0,"0"0"15,0 0-15,0 0 16,0 0 0,0 0-16,0 0 15,-12 24 1,0 22-16,1 0 16,-1 12-16,12 0 15,0-12 1,0 0-16,0-11 15,0-12 1,12 0-16,-1-12 16,1-11-1,12 0-15,11-23 16,12 0-16,-11 0 16,-13-12-1,-11 12-15,0-11 16,-12-13-1,0 13-15,-12-12 16,0 11-16,0 12 16,-11 0-1,-1 11-15,1 12 16,11 0 0,-12 0-16,1 12 15,-1-1 1,24-11-16</inkml:trace>
          <inkml:trace contextRef="#ctx0" brushRef="#br0" timeOffset="31792.0754">2995-2113 0,'0'0'16,"0"0"-16,0 0 16,0 0-1,-12 12-15,0-1 16,-11 1-1,-1-12-15,1 0 16,-1-12-16,1 1 16,11-12-1,0-12-15,0 0 16,12 1 0,0-1-16,12 0 15,12 1 1,-1 11-16,13 0 15,-1 11-15,0 12 16,-11 12 0,11 22-16,12 36 15,-11 22 1,-13-11-16,-23-12 16,-12 12-16,-23 12 15,-12 11 1,-12-12-16,0-23 15,12-11 1,23-23-16,1-12 16,23-23-16</inkml:trace>
          <inkml:trace contextRef="#ctx0" brushRef="#br0" timeOffset="33182.322">3914-1939 0,'0'0'15,"0"0"-15,12 0 16,35-23-1,23-1-15,1 1 16,0 0 0,-12 12-16,-24 11 15,-35 0-15</inkml:trace>
          <inkml:trace contextRef="#ctx0" brushRef="#br0" timeOffset="32955.2426">3796-2378 0,'0'0'16,"0"0"0,0 0-16,12-12 15,11 0-15,1 1 16,23-12-1,0 0-15,-12-1 16,1 13 0,-1 11-16,0 0 15,-11 11-15,0 1 16,-13 11 0,1 23-16,-12 47 15,-12 22 1,-11-22-16,-1 11 15,-11-12 1,11 1-16,1-12 16,-1 0-16,1-12 15,11-23 1,0-23-16,12-23 16</inkml:trace>
          <inkml:trace contextRef="#ctx0" brushRef="#br0" timeOffset="32553.1953">3313-1870 0,'0'0'0,"0"0"16,0 0-16,0 0 15,12-12 1,11 1-16,24-12 15,24 0 1,-12 0-16,12-1 16,-12 1-16,-59 23 15</inkml:trace>
          <inkml:trace contextRef="#ctx0" brushRef="#br0" timeOffset="32361.2326">3183-2251 0,'0'0'16,"0"0"-16,12-12 15,12-11-15,-1 0 16,24 0 0,1 0-16,10 0 15,13-1 1,-24 13-16,0-1 15,-11 12 1,-13 0-16,-11 12 16,0 11-16,0 46 15,-12 47 1,-12-12-16,-12 0 16,-11 0-1,11 0-15,-11 0 16,12-35-1,-1-11-15,12-23 16,0-12-16,12-12 16,0 1-1,0-12-15</inkml:trace>
          <inkml:trace contextRef="#ctx0" brushRef="#br0" timeOffset="34040.1889">3101-2066 0,'0'0'15,"0"0"-15,0 0 16,0 0-1,0 0-15,0 0 16,0 0-16,0 0 16,0 0-1,0 0-15,0 0 16,0 0 0,0 0-16,-12 0 15,-11 0 1,-1 0-16,-11 0 15,-1 0-15,1 0 16,12 0 0,23 0-16</inkml:trace>
        </inkml:traceGroup>
        <inkml:traceGroup>
          <inkml:annotationXML>
            <emma:emma xmlns:emma="http://www.w3.org/2003/04/emma" version="1.0">
              <emma:interpretation id="{6B899563-E339-4F84-BFF0-330575509BFD}" emma:medium="tactile" emma:mode="ink">
                <msink:context xmlns:msink="http://schemas.microsoft.com/ink/2010/main" type="inkWord" rotatedBoundingBox="7833,13988 9405,14016 9390,14833 7818,148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257.1409">5292-1754 0,'0'0'16,"0"0"-16,0 0 15,0 0 1,12 11-16,-12-11 15</inkml:trace>
          <inkml:trace contextRef="#ctx0" brushRef="#br0" timeOffset="39075.9822">4903-2228 0,'0'0'0,"0"0"16,0 0-16,0 0 15,0 0-15,0 0 16,0 0 0,0 0-16,0 0 15,0 0 1,0-12-16,12 1 15,0-12-15,11-1 16,1 1 0,0 0-16,-1 12 15,1 11 1,-13 0-16,1 11 16,0 24-1,-12 34-15,-12 12 16,0-23-16,-11 0 15,-12-1 1,-1 1-16,-11-12 16,0 1-1,0-13-15,11-11 16,13-11-16,11 0 16,0-12-1,12 0-15,0 0 16,0 0-1,24 0-15,11 0 16,1-12 0,-1 0-16,12 12 15,0 0-15,0 0 16,-47 0 0</inkml:trace>
          <inkml:trace contextRef="#ctx0" brushRef="#br0" timeOffset="40936.7599">5716-2113 0,'0'0'16,"0"0"-16,0 0 16,0 0-1,0 12-15,-12 11 16,1 0-1,-1 0-15,-12-11 16,1-1-16,-1 1 16,1-12-1,-1 0-15,0-12 16,1 1 0,11-12-16,0 0 15,0-12 1,12 0-16,12 1 15,0-1-15,0 12 16,11 0 0,1 11-16,0 12 15,-1 0 1,12 23-16,-11 23 16,-12 24-16,-12-1 15,-12 0 1,0-11-16,0 12 15,1-13 1,-13 1-16,12-12 16,1-11-1,-1-12-15,12-23 16</inkml:trace>
          <inkml:trace contextRef="#ctx0" brushRef="#br0" timeOffset="41705.1483">6293-2332 0,'0'0'15,"0"0"1,0 11-16,12 24 15,0 46 1,-12 11-16,-12 12 16,12 35-16,-12 0 15,1-35 1,22-12-16,-11-92 16</inkml:trace>
          <inkml:trace contextRef="#ctx0" brushRef="#br0" timeOffset="42434.3194">6117-1650 0,'0'0'15,"0"0"-15,0 0 16,0 0-16,0 0 16,0 0-1,0 0-15,0 0 16,-12-12 0,0 0-16,0 1 15,0-1 1,-11 1-16,-12-12 15,-1 11-15,13 1 16,-1-1 0,12 12-16,1 0 15,11 0 1</inkml:trace>
          <inkml:trace contextRef="#ctx0" brushRef="#br0" timeOffset="41514.9899">6117-2355 0,'0'0'15,"0"0"-15,0 0 16,0 0-1,0 0-15,-12 34 16,-24 47 0,-11 35-16,-12 11 15,12-23 1,24-12-16,11-34 16,12-12-16,12 1 15,11-13 1,13-11-16,-13-23 15,13 0 1,-1-23-16,-12-11 16,1-1-16,-12 12 15,0 0 1,-12 11-16,0 1 16,-12-1-1,0 12-15,0 0 16,-11 0-1,11 0-15,12 0 16,0 0-16,0 0 16</inkml:trace>
        </inkml:traceGroup>
      </inkml:traceGroup>
    </inkml:traceGroup>
    <inkml:traceGroup>
      <inkml:annotationXML>
        <emma:emma xmlns:emma="http://www.w3.org/2003/04/emma" version="1.0">
          <emma:interpretation id="{F7BD0C45-5DA2-47D8-978F-07F845FEE06F}" emma:medium="tactile" emma:mode="ink">
            <msink:context xmlns:msink="http://schemas.microsoft.com/ink/2010/main" type="paragraph" rotatedBoundingBox="3083,16106 9422,16062 9429,17072 3090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DE8A9B-D8E9-45DB-92D6-61EF7D383258}" emma:medium="tactile" emma:mode="ink">
              <msink:context xmlns:msink="http://schemas.microsoft.com/ink/2010/main" type="line" rotatedBoundingBox="3083,16106 9422,16062 9429,17072 3090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85F0F3CD-B308-4B72-8BB4-A8A97BF58939}" emma:medium="tactile" emma:mode="ink">
                <msink:context xmlns:msink="http://schemas.microsoft.com/ink/2010/main" type="inkWord" rotatedBoundingBox="3085,16371 3533,16368 3536,16841 3088,168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2488.0722">309 314 0,'0'0'0,"0"0"15,0 0-15,0 0 16,0 0-1,0 0-15,-12 12 16,-11-1 0,-12 1-16,-1 0 15,1-12-15,0 0 16,-1 0 0,13-12-16,-1 0 15,0-11 1,13-11-16,-1-1 15,12-11 1,0 0-16,12-1 16,-1 13-16,13-1 15,23 12 1,24 11-16,-12 12 16,0 12-1,-12 11-15,0 12 16,-12 11-16,-11-11 15,-12 11 1,-12-12-16,-12 13 16,0-1-1,-12-11-15,-23 11 16,-12-23 0,-11 0-16,11-11 15,0-1-15,59-11 16</inkml:trace>
        </inkml:traceGroup>
        <inkml:traceGroup>
          <inkml:annotationXML>
            <emma:emma xmlns:emma="http://www.w3.org/2003/04/emma" version="1.0">
              <emma:interpretation id="{72537048-1C38-4634-B23B-816CE65CCE91}" emma:medium="tactile" emma:mode="ink">
                <msink:context xmlns:msink="http://schemas.microsoft.com/ink/2010/main" type="inkWord" rotatedBoundingBox="4978,16093 7005,16079 7012,17039 4984,170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0503.2057">2017 49 0,'0'0'0,"0"0"16,0 0-16,0 0 15,0 0 1,0 0-16,0-12 15,0-11 1,12 0-16,0 0 16,11-1-16,1 1 15,-1 0 1,1 12-16,0-1 16,-13 12-1,1 0-15,0 12 16,0 11-1,0 23-15,-12 0 16,0 12-16,-12 0 16,0-12-1,-12 0-15,-11 1 16,-12-1 0,0 0-16,0-11 15,11-12-15,13-12 16,-1 1-1,12-1-15,12-11 16,0 0 0,0 0-16,12 0 15,24 0 1,-1 0-16,12 0 16,0 0-16,0 0 15,0 0 1,12 12-16,-59-12 15</inkml:trace>
          <inkml:trace contextRef="#ctx0" brushRef="#br0" timeOffset="90720.0272">2559 395 0,'0'0'15,"0"0"-15,0 0 16,0 0 0,0 0-16,0 0 15</inkml:trace>
          <inkml:trace contextRef="#ctx0" brushRef="#br0" timeOffset="93101.1327">2689 245 0,'0'0'16,"0"0"-16,0 0 15,0 0-15,11-12 16,1 1 0,12-12-16,23-23 15,0-1 1,0 1-16,0 0 15,-11 0 1,-1-1-16,-23 13 16,0-1-1,-1 0-15,-11 1 16,0 11-16,-11 11 16,-1 0-1,0 12-15,0 0 16,0 0-1,1 0-15,-13 12 16,12 0-16,1 11 16,-1 11-1,0 13-15,12 10 16,12 13 0,0-12-16,11 11 15,1-11 1,11-1-16,-11-10 15,-1-1-15,-11 0 16,0 0 0,-1 1-16,-11-13 15,-11-11 1,-1 0-16,-12-11 16,-11 0-16,0-12 15,-1-12 1,1 0-16,0-11 15,-1 0 1,13 0-16,11 0 16,0 0-1,12-12-15,12-11 16,12-23-16,23-12 16,35-12-1,-82 93-15</inkml:trace>
          <inkml:trace contextRef="#ctx0" brushRef="#br0" timeOffset="93879.0532">3725-287 0,'0'0'0,"0"0"16,0 0-1,0 0-15,-11 0 16,-25 12 0,-11-1-16,-12 13 15,-23 45-15,-13 58 16,25-11-1,11-24-15,12 1 16,11-13 0,25-10-16,22-12 15,1-12 1,12-23-16,-1-12 16,24-11-16,12-23 15,-12 0 1,12-23-16,-23 0 15,-13 11 1,-23 0-16,0 12 16,-11 0-16,-13 12 15,-11-1 1,-1 1-16,-11 11 16,12 0-1,-1 0-15,13 0 16,11 0-16,12 0 15</inkml:trace>
          <inkml:trace contextRef="#ctx0" brushRef="#br0" timeOffset="94343.0796">3784 268 0,'0'0'0,"0"0"16,-12 12-16,-11 22 15,-1 13 1,-11 22-16,11 0 15,24-11 1,12-12-16,0-11 16,0-12-16,11-11 15,1-12 1,11-12-16,1-23 16,-1-11-1,0-12-15,-23 12 16,0-12-16,0-11 15,-12 11 1,-12 24-16,-12 10 16,1 13-1,-13 11-15,-11 11 16,12 13 0,0 10-16,35-34 15</inkml:trace>
        </inkml:traceGroup>
        <inkml:traceGroup>
          <inkml:annotationXML>
            <emma:emma xmlns:emma="http://www.w3.org/2003/04/emma" version="1.0">
              <emma:interpretation id="{244AB75B-32F0-4CF8-8FAB-B4BBF3A10E33}" emma:medium="tactile" emma:mode="ink">
                <msink:context xmlns:msink="http://schemas.microsoft.com/ink/2010/main" type="inkWord" rotatedBoundingBox="7652,16084 9422,16072 9429,17072 7659,17084"/>
              </emma:interpretation>
              <emma:one-of disjunction-type="recognition" id="oneOf6">
                <emma:interpretation id="interp6" emma:lang="" emma:confidence="1">
                  <emma:literal>53</emma:literal>
                </emma:interpretation>
                <emma:interpretation id="interp7" emma:lang="" emma:confidence="1">
                  <emma:literal>5 3</emma:literal>
                </emma:interpretation>
                <emma:interpretation id="interp8" emma:lang="" emma:confidence="0">
                  <emma:literal>s 3</emma:literal>
                </emma:interpretation>
                <emma:interpretation id="interp9" emma:lang="" emma:confidence="0">
                  <emma:literal>S 3</emma:literal>
                </emma:interpretation>
                <emma:interpretation id="interp10" emma:lang="" emma:confidence="0">
                  <emma:literal>. 3</emma:literal>
                </emma:interpretation>
              </emma:one-of>
            </emma:emma>
          </inkml:annotationXML>
          <inkml:trace contextRef="#ctx0" brushRef="#br0" timeOffset="97878.9481">5645-171 0,'0'0'16,"0"0"-16,0 0 16,0 0-1,-11 0-15,-13 0 16,-11 0-16,-12 11 15,-1 1 1,1-12-16,0 12 16,12-1-1,11 1-15,-11 11 16,0 23 0,11 0-16,1 1 15,11-1-15,0-12 16,12 1-1,0-12-15,12-11 16,11-1 0,1 1-16,23-1 15,0-11-15,12 0 16,0 0 0,0 0-16,0 12 15,-12 0 1,-12-1-16,1 12 15,-25-11-15,1 11 16,-12 0 0,-12 12-16,-23 22 15,-12 1 1,-12-12-16,0-11 16,0 0-1,0-12-15,24-12 16,11-11-16,24 0 15</inkml:trace>
          <inkml:trace contextRef="#ctx0" brushRef="#br0" timeOffset="98440.9917">6034 60 0,'0'0'15,"0"0"-15,0-11 16,12-13 0,0 1-16,-1-11 15,13-1 1,0 0-16,11 12 15,12 0-15,0 11 16,-11 12 0,-13 0-16,1 12 15,-13 0 1,-11 22-16,-11 12 16,-13 12-1,1-11-15,-1-13 16,0 1-16,13-12 15,-1 0 1,12-11-16,0-1 16,0 1-1,12 11-15,-1 12 16,13-12-16,0 23 16,-13 0-1,-11 0-15,0 1 16,-23 10-1,-13 1-15,-11-12 16,-12-11 0,-35-12-16,23-11 15,24-1-15,47-11 16</inkml:trace>
          <inkml:trace contextRef="#ctx0" brushRef="#br0" timeOffset="96992.0159">5092-287 0,'0'0'0,"0"0"16,0 0-16,0 0 16,0 0-16,-12 0 15,-12 12 1,-34 23-16,-25 34 16,-23 46-1,0 13-15,47-47 16,24-12-16,11 0 15,12-11 1,12-12-16,12-11 16,12-24-1,23 1-15,0-24 16,12 1 0,-12-12-16,-12 0 15,-11 0-15,-12-12 16,-12 12-1,0 11-15,-24 1 16,-11-1 0,-12 12-16,-12 0 15,12 0-15,23 12 16,1-12 0,11 0-16,12 0 15,0 0 1,0 0-16</inkml:trace>
          <inkml:trace contextRef="#ctx0" brushRef="#br0" timeOffset="97228.8481">5115 557 0,'0'0'15,"0"0"-15,0 0 16,0 0 0,0 0-16,0 0 15,0 0-15</inkml:trace>
        </inkml:traceGroup>
      </inkml:traceGroup>
    </inkml:traceGroup>
  </inkml:traceGroup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0:22.3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B198BD-215E-4EE5-8CF7-341DBA341714}" emma:medium="tactile" emma:mode="ink">
          <msink:context xmlns:msink="http://schemas.microsoft.com/ink/2010/main" type="writingRegion" rotatedBoundingBox="11562,15526 12819,16090 12405,17014 11148,16451">
            <msink:destinationLink direction="with" ref="{A38E6851-B1B4-4EA3-B36B-68655BB41CF6}"/>
          </msink:context>
        </emma:interpretation>
      </emma:emma>
    </inkml:annotationXML>
    <inkml:traceGroup>
      <inkml:annotationXML>
        <emma:emma xmlns:emma="http://www.w3.org/2003/04/emma" version="1.0">
          <emma:interpretation id="{9B750774-632F-4764-B4EB-6A172950332F}" emma:medium="tactile" emma:mode="ink">
            <msink:context xmlns:msink="http://schemas.microsoft.com/ink/2010/main" type="paragraph" rotatedBoundingBox="11562,15526 12819,16090 12405,17014 11148,16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41F121-DA44-420F-AD84-71ABF8F7184B}" emma:medium="tactile" emma:mode="ink">
              <msink:context xmlns:msink="http://schemas.microsoft.com/ink/2010/main" type="line" rotatedBoundingBox="11562,15526 12819,16090 12405,17014 11148,16451"/>
            </emma:interpretation>
          </emma:emma>
        </inkml:annotationXML>
        <inkml:traceGroup>
          <inkml:annotationXML>
            <emma:emma xmlns:emma="http://www.w3.org/2003/04/emma" version="1.0">
              <emma:interpretation id="{A5B08FE3-B3E6-4ACB-84AD-0009240909EB}" emma:medium="tactile" emma:mode="ink">
                <msink:context xmlns:msink="http://schemas.microsoft.com/ink/2010/main" type="inkWord" rotatedBoundingBox="11562,15526 12282,15849 11867,16773 11148,16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8284-217 0,'0'0'16,"0"0"-16,0 0 16,0 0-1,0 0-15,0 0 16,-12-12-16,12-11 16,0-23-1,12-35-15,12 0 16,11 12-1,0 22-15,1 13 16,-1 22 0,0 12-16,1 35 15,-13 57-15,-23 12 16,-12 35 0,-11 23-16,-12-47 15,11-34 1,12-23-16,0-23 15,12-1 1,0-22-16,0-12 16,0 0-16,12-12 15,12-45 1,23-36-16,12-34 16,11-23-1,1 0-15,-24 22 16,-11 36-16,-13 34 15,-11 24 1,0 10-16,-12 24 16,0 0-1,-24 35-15,-35 46 16,0 23 0,24-12-16,11-11 15,13 0-15,22 0 16,13-12-1,11-11-15,12 0 16,1-23 0,-1-12-16,23-12 15,-70-11 1</inkml:trace>
        </inkml:traceGroup>
        <inkml:traceGroup>
          <inkml:annotationXML>
            <emma:emma xmlns:emma="http://www.w3.org/2003/04/emma" version="1.0">
              <emma:interpretation id="{A09B242D-D6DF-4D5E-83D9-2FAD53BB82E8}" emma:medium="tactile" emma:mode="ink">
                <msink:context xmlns:msink="http://schemas.microsoft.com/ink/2010/main" type="inkWord" rotatedBoundingBox="12247,16006 12755,16234 12468,16874 11960,16646"/>
              </emma:interpretation>
              <emma:one-of disjunction-type="recognition" id="oneOf1">
                <emma:interpretation id="interp1" emma:lang="" emma:confidence="1">
                  <emma:literal>,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602.131">9062-136 0,'0'0'15,"0"0"-15,0 0 16,0 0 0,0 0-16,0 0 15,11-12-15,13-11 16,11 0-1,24-12-15,-12 12 16,0 0 0,-11 23-16,-1 0 15,-11 11-15,-13 1 16,-11 23 0,-11 11-16,-13 12 15,12-12 1,0-11-16,12-12 15,0-12-15,12 1 16,12-1 0,11 13-16,0 10 15,-11 1 1,0 11-16,-13-11 16,-11-1-1,-11 13-15,-25 10 16,-23-10-16,-11-24 15,-1-12 1,36 1-16,35-12 16</inkml:trace>
        </inkml:traceGroup>
      </inkml:traceGroup>
    </inkml:traceGroup>
  </inkml:traceGroup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3.6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72EC4B-429E-49E6-A803-26455F92E3D2}" emma:medium="tactile" emma:mode="ink">
          <msink:context xmlns:msink="http://schemas.microsoft.com/ink/2010/main" type="inkDrawing" rotatedBoundingBox="1671,8205 1676,4103 2880,4104 2874,8206" semanticType="verticalRange" shapeName="Other">
            <msink:sourceLink direction="with" ref="{922E885D-E5C5-49F2-AE61-508358CFC230}"/>
            <msink:sourceLink direction="with" ref="{8446AA92-D38F-429E-9D0E-B8713DA57183}"/>
            <msink:sourceLink direction="with" ref="{6B2AADB8-AD63-40E6-B8BC-72F83717E0EB}"/>
          </msink:context>
        </emma:interpretation>
      </emma:emma>
    </inkml:annotationXML>
    <inkml:trace contextRef="#ctx0" brushRef="#br0">768 0 0,'0'0'16,"0"0"-16,0 0 15,-35 11-15,-12 12 16,-36 0 0,12 1-16,-11-1 15,23-12 1,0 1-16,12-1 15,0 1-15,0 0 16,12-1 0,-1 12-16,13 12 15,-1 0 1,0 34-16,13-11 16,11 34-1,-12 47-15,12-24 16,0 1-16,0 34 15,0 24 1,0-13-16,0-34 16,0 24-1,0 22-15,12-23 16,-12-11-16,0 34 16,0-11-1,0-23-15,-12 11 16,12 12-1,-12-23-15,0-12 16,12-12 0,0 24-16,12-12 15,0-34-15,11-1 16,13-23 0,-1 1-16,12-13 15,24 13 1,47-1-16,23-23 15,24-23 1,82-23-16,48-11 16</inkml:trace>
  </inkml:traceGroup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5.2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4AC3C6-19E7-496E-A341-2685E9A90F62}" emma:medium="tactile" emma:mode="ink">
          <msink:context xmlns:msink="http://schemas.microsoft.com/ink/2010/main" type="inkDrawing" rotatedBoundingBox="9227,3773 9419,7783 8671,7819 8479,3808" semanticType="verticalRange" shapeName="Other">
            <msink:sourceLink direction="with" ref="{922E885D-E5C5-49F2-AE61-508358CFC230}"/>
            <msink:sourceLink direction="with" ref="{8446AA92-D38F-429E-9D0E-B8713DA57183}"/>
            <msink:sourceLink direction="with" ref="{6B2AADB8-AD63-40E6-B8BC-72F83717E0EB}"/>
          </msink:context>
        </emma:interpretation>
      </emma:emma>
    </inkml:annotationXML>
    <inkml:trace contextRef="#ctx0" brushRef="#br0">0 44 0,'0'0'0,"0"0"16,0 0 0,0 0-16,0 0 15,0 0-15,12 0 16,11 0-1,24-11-15,24-1 16,11 1 0,1 11-16,-24 0 15,0 0-15,-12 0 16,-12 11 0,0 12-16,-11 0 15,0 1 1,-1 10-16,-11 12 15,-12 35 1,0 35-16,-12 23 16,0-12-16,-11-12 15,-1 59 1,12-24-16,12-23 16,0 12-1,0 69-15,12-46 16,-12-35-16,12 58 15,12 0 1,-13-47-16,13 24 16,-1 0-1,-11-35-15,12-11 16,-12-1 0,11 35-16,-11-34 15,0-24-15,-12-22 16,0-1-1,-12-11-15,0 0 16,-11 11 0,-25 0-16,-22 1 15,-24-1 1,-12-11-16,11-24 16,-11-10-16,-11-24 15,117 0 1</inkml:trace>
  </inkml:traceGroup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6.6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44FEEB-EC28-4269-9D28-981CC4E21582}" emma:medium="tactile" emma:mode="ink">
          <msink:context xmlns:msink="http://schemas.microsoft.com/ink/2010/main" type="inkDrawing" rotatedBoundingBox="9887,7650 10037,3704 10737,3730 10587,7677" semanticType="verticalRange" shapeName="Other">
            <msink:sourceLink direction="with" ref="{C77389DE-94C5-4EC5-8003-D924BA11C4AF}"/>
          </msink:context>
        </emma:interpretation>
      </emma:emma>
    </inkml:annotationXML>
    <inkml:trace contextRef="#ctx0" brushRef="#br0">600 12 0,'0'0'16,"0"0"-16,0 0 16,0 0-16,0 0 15,0 0 1,0 0-16,-11 0 15,-13-12 1,1 12-16,-13 0 16,-11 0-16,0 12 15,12-1 1,-12 13-16,-1-1 16,13 11-1,-12 13-15,12 10 16,-1 13-1,13 22-15,-1 35 16,12 0-16,12 1 16,0 22-1,0 35-15,0-47 16,0 13 0,0 22-16,0-11 15,0-12-15,-11 35 16,-1-12-1,0-22-15,0 10 16,1 1 0,-1-23-16,12-24 15,0 1 1,12 34-16,-1-34 16,1-24-16,0 1 15,0-12 1,11-1-16,1-10 15,-1-1 1,1-23-16,11 1 16,1-24-16,11-12 15,12-11 1,23-11-16,24-12 16,24-12-1,-130 35-15</inkml:trace>
  </inkml:traceGroup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7.7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AC20E1-5AAE-4105-A026-3B6BD712AF44}" emma:medium="tactile" emma:mode="ink">
          <msink:context xmlns:msink="http://schemas.microsoft.com/ink/2010/main" type="inkDrawing" rotatedBoundingBox="11897,7740 11989,3655 12463,3666 12371,7750" semanticType="verticalRange" shapeName="Other">
            <msink:sourceLink direction="with" ref="{C77389DE-94C5-4EC5-8003-D924BA11C4AF}"/>
          </msink:context>
        </emma:interpretation>
      </emma:emma>
    </inkml:annotationXML>
    <inkml:trace contextRef="#ctx0" brushRef="#br0">189 29 0,'0'0'0,"0"0"16,23 0-16,13-12 15,22 12 1,-10-11-16,-1 11 15,-12 0-15,0 0 16,-11 0 0,-12 0-16,-1 11 15,1 24 1,0 23-16,0 11 16,-12 0-1,-12 24-15,-12 45 16,1-10-16,-1-13 15,-11 1 1,0 45-16,11 1 16,12-12-1,1 12-15,-1 0 16,12 0 0,12-23-16,-12 11 15,0 35-15,11-35 16,1 0-1,0 12-15,0 0 16,11-35 0,1 0-16,-12 12 15,-1-12-15,1-35 16,-12-11 0,0 0-16,-12 0 15,1-12 1,-13-11-16,0 0 15,1-12 1,-12-11-16,-13 0 16,-10-12-16,-25-12 15,-11-22 1,23-1-16,71 12 16</inkml:trace>
  </inkml:traceGroup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9.3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11F11D-59E2-40F1-9AE6-B9666CE66D34}" emma:medium="tactile" emma:mode="ink">
          <msink:context xmlns:msink="http://schemas.microsoft.com/ink/2010/main" type="inkDrawing" rotatedBoundingBox="14222,7344 14389,3475 15230,3511 15064,7380" semanticType="verticalRange" shapeName="Other">
            <msink:sourceLink direction="with" ref="{AD362D4C-5C7C-4C63-8BFA-3B2F0C52A86C}"/>
          </msink:context>
        </emma:interpretation>
      </emma:emma>
    </inkml:annotationXML>
    <inkml:trace contextRef="#ctx0" brushRef="#br0">696 0 0,'0'0'15,"0"0"1,-12 0-16,-12 11 15,-23 1 1,-12-1-16,-23 1 16,11 0-16,12-12 15,0 11 1,12 1-16,12-1 16,-1 24-1,1 23-15,0 23 16,11-1-1,1 1-15,11 12 16,0 45-16,12 13 16,0-24-1,12 46-15,-12 35 16,12-46 0,11 35-16,-11 11 15,-12-47-15,12 24 16,0 0-1,-12-23-15,0 0 16,-12 23 0,-12-35-16,1-11 15,-1-12 1,12-12-16,1-11 16,11-34-16,0-24 15,0 0 1,11-11-16,13-1 15,47 1 1,23-12-16,24-11 16,-1-12-16,37-23 15,-13 0 1,-141 23-16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42.63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243F22-39F9-43DF-96B2-1CB0EF8FCDAD}" emma:medium="tactile" emma:mode="ink">
          <msink:context xmlns:msink="http://schemas.microsoft.com/ink/2010/main" type="writingRegion" rotatedBoundingBox="11368,16449 10601,11636 12041,11406 12808,16220">
            <msink:destinationLink direction="with" ref="{F762CAB0-0DF2-4E49-A99F-AC280C30CC14}"/>
          </msink:context>
        </emma:interpretation>
      </emma:emma>
    </inkml:annotationXML>
    <inkml:traceGroup>
      <inkml:annotationXML>
        <emma:emma xmlns:emma="http://www.w3.org/2003/04/emma" version="1.0">
          <emma:interpretation id="{72E87018-966C-4A42-8A68-7CBEAA9E4832}" emma:medium="tactile" emma:mode="ink">
            <msink:context xmlns:msink="http://schemas.microsoft.com/ink/2010/main" type="paragraph" rotatedBoundingBox="11368,16449 10601,11636 12041,11406 12808,16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29F2A-4FFC-47F3-A7F7-0A0E3D7446C1}" emma:medium="tactile" emma:mode="ink">
              <msink:context xmlns:msink="http://schemas.microsoft.com/ink/2010/main" type="line" rotatedBoundingBox="11368,16449 10601,11636 12041,11406 12808,16220"/>
            </emma:interpretation>
          </emma:emma>
        </inkml:annotationXML>
        <inkml:traceGroup>
          <inkml:annotationXML>
            <emma:emma xmlns:emma="http://www.w3.org/2003/04/emma" version="1.0">
              <emma:interpretation id="{2246FA2B-2089-48A4-8914-A9BF557FFAB8}" emma:medium="tactile" emma:mode="ink">
                <msink:context xmlns:msink="http://schemas.microsoft.com/ink/2010/main" type="inkWord" rotatedBoundingBox="11368,16449 10903,13531 12343,13302 12808,16220">
                  <msink:destinationLink direction="with" ref="{C2D15F08-B156-4797-B502-333D96B54D26}"/>
                </msink:context>
              </emma:interpretation>
            </emma:emma>
          </inkml:annotationXML>
          <inkml:trace contextRef="#ctx0" brushRef="#br0">838 1317 0,'0'0'16,"0"0"-16,0 0 15,0 0 1,-11 0-16,-1 0 15,-12 12-15,-11-12 16,-12 0 0,-24 0-16,0 0 15,13 0 1,10-12-16,1 1 16,0-12-16,0-12 15,0-11 1,0-12-16,12 0 15,-1-11 1,13 11-16,11-11 16,0-12-1,12-35-15,12 24 16,11 11-16,1 12 16,11 11-1,12-11-15,24-1 16,12 1-1,11 0-15,-12 22 16,-11 13 0,23 11-16,-11 11 15,11 12-15,-12 23 16,1 12 0,-24-1-16,0 13 15,-12-1 1,0 12-16,-12 23 15,0 23-15,-11-12 16,0-11 0,-13 0-16,-11 11 15,-11 24 1,-1-1-16,-12-22 16,1-24-1,-13 1-15,-11-1 16,-12-11-16,-23 11 15,-1-23 1,13-11-16,-13-12 16,-11-11-1,-24-1-15,0-22 16,36-1-16,0-23 16,11 1-1,0-1-15,1-34 16,-1-12-1,24-12-15,0-11 16,23 12 0,24-24-16,24-22 15,11 22-15,0 24 16,12 11 0,24 0-16,23 0 15,12 23 1,0 12-16,-23 11 15,-1 12-15,13 23 16,11 12 0,0 22-16,-24 1 15,-11 0 1,-12 11-16,-1 23 16,-22 24-1,-1-1-15,-23-11 16,-12 11-16,-12 36 15,-11 10 1,-25-22-16,-22-12 16,-24-12-1,-1-11-15,1 0 16,-12-12-16,0-34 16,0-23-1,12-12-15,23-23 16,0-12-1,-11-11-15,11-1 16,1-22 0,23-23-16,-1-1 15,25-11-15,11 12 16,24-1 0,11-22-16,13-12 15,11 34 1,0 24-16,0-1 15,24 1-15,23 0 16,-12 34 0,1 0-16,-12 24 15,-1-1 1,13 24-16,11-1 16,-12 13-1,13-1-15,-25 11 16,-11 1-16,0 11 15,-12 35 1,-11 0-16,-13-12 16,-11 1-1,0-1-15,-12 24 16,-12 11-16,-23-12 16,-13-11-1,-22 0-15,-1-23 16,0-12-1,1-12-15,-1-10 16,-11 10 0,-13 1-16,1-12 15,0 0-15,94-23 16</inkml:trace>
          <inkml:trace contextRef="#ctx0" brushRef="#br0" timeOffset="3712.3551">37-1318 0,'0'0'0,"0"0"0,12 12 15,0 23 1,12 22-16,-1 36 15,1-12 1,-13-12-16,1 58 16,0 24-16,-12-24 15,0-12 1,-12 12-16,12-11 16,0-24-1,12-22-15,0-24 16,0-23-1,-1-11-15,-11-12 16,12-12 0,12-11-16,-1-23 15,1-1-15,11-10 16,-11-1 0,11 0-16,0 0 15,-11 12 1,-12 23-16,-1 0 15,1 11-15,-12 12 16,0 0 0,0 0-16,0 12 15,0 23 1,0-1-16,0 12 16,-12 1-16,1 10 15,-1 1 1,0-12-16,12 1 15,-12-1 1,1-11-16,11-1 16,-12-11-16,0-11 15,0 0 1,0-12-16,1 0 16,-13-12-1,1 0-15,-13-11 16,1-11-1,-12-1-15,0 0 16,0 12-16,-1 0 16,25 11-1,-1 1-15,12-1 16,12 1 0,0 11-16,12-12 15,12-11 1,23 0-16,12 0 15,23 0-15,13-12 16,-95 35 0</inkml:trace>
        </inkml:traceGroup>
        <inkml:traceGroup>
          <inkml:annotationXML>
            <emma:emma xmlns:emma="http://www.w3.org/2003/04/emma" version="1.0">
              <emma:interpretation id="{7A02DAEC-1780-43EE-8E02-74346C87CEBA}" emma:medium="tactile" emma:mode="ink">
                <msink:context xmlns:msink="http://schemas.microsoft.com/ink/2010/main" type="inkWord" rotatedBoundingBox="10917,12975 10701,11620 11900,11429 12116,12784"/>
              </emma:interpretation>
            </emma:emma>
          </inkml:annotationXML>
          <inkml:trace contextRef="#ctx0" brushRef="#br0" timeOffset="5170.5622">-186-1838 0,'0'0'0,"11"0"15,13-11 1,35-1-16,0 1 16,11-12-1,-22 11-15,-48 12 16</inkml:trace>
          <inkml:trace contextRef="#ctx0" brushRef="#br0" timeOffset="4340.9689">768-2369 0,'0'0'0,"0"0"16,0 0-16,0 0 15,0 23 1,-12 23-16,0 0 16,-11 12-1,-1-12-15,0 1 16,1-13-16,-1 1 15,1-12 1,11 12-16,12-35 16</inkml:trace>
          <inkml:trace contextRef="#ctx0" brushRef="#br0" timeOffset="4802.1683">721-2855 0,'0'0'0,"0"35"15,-12 23-15,-24 23 16,-22 0 0,-13-12-16,12-11 15,0-12 1,12-23-16,0 0 16,-12-23-1,-23 12-15,-13-12 16,13-12-16,-1 1 15,24 11 1,1 0-16,10 0 16,13 11-1,0 1-15,-1 11 16,13 12-16,-1-1 16,13 1-1,11 0-15,0 11 16,0-46-1</inkml:trace>
          <inkml:trace contextRef="#ctx0" brushRef="#br0" timeOffset="5613.0592">-222-2600 0,'0'0'16,"12"-24"-16,23-22 16,24-12-16,24-22 15,-13 10 1,-22 1-16,-13-12 15,-12 12 1,-11 11-16,-12 12 16,0 11-1,-12 12-15,1 11 16,-25 12-16,-11 23 16,0 12-1,12 0-15,11-12 16,24 0-1,12 12-15,23-1 16,24 1 0,35 0-16,60-1 15,-154-34-15</inkml:trace>
        </inkml:traceGroup>
      </inkml:traceGroup>
    </inkml:traceGroup>
  </inkml:traceGroup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2:00.3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0EBB5B-3D3E-4D28-90E5-3BB286C22D4F}" emma:medium="tactile" emma:mode="ink">
          <msink:context xmlns:msink="http://schemas.microsoft.com/ink/2010/main" type="inkDrawing" rotatedBoundingBox="16225,7334 16339,3587 16684,3597 16571,7345" semanticType="verticalRange" shapeName="Other">
            <msink:sourceLink direction="with" ref="{AD362D4C-5C7C-4C63-8BFA-3B2F0C52A86C}"/>
          </msink:context>
        </emma:interpretation>
      </emma:emma>
    </inkml:annotationXML>
    <inkml:trace contextRef="#ctx0" brushRef="#br0">0 8 0,'0'0'0,"0"0"16,0 0-16,0 0 16,12 0-1,11 0-15,13 0 16,-1 0 0,12 0-16,0 0 15,0 0 1,-11 12-16,-13-1 15,1 1-15,-12 23 16,-12 22 0,-12 24-16,0 0 15,0 23 1,-11 46-16,-1 12 16,1-23-1,-1 23-15,1 46 16,11-47-16,0 1 15,0 69 1,12-80-16,-12 10 16,12 59-1,0-81-15,0-1 16,0 24-16,-11 12 16,11-70-1,-12 0-15,12-12 16,0 24-1,0-1-15,12-34 16,-12-12 0,0-22-16,-12-13 15,0-11-15,0 1 16,1-13 0,-13 1-16,24-12 15</inkml:trace>
  </inkml:traceGroup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2:03.5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4BC020-0273-4B27-AB2B-BAA4CF239916}" emma:medium="tactile" emma:mode="ink">
          <msink:context xmlns:msink="http://schemas.microsoft.com/ink/2010/main" type="writingRegion" rotatedBoundingBox="2218,3931 19814,3549 20090,16248 2494,16630"/>
        </emma:interpretation>
      </emma:emma>
    </inkml:annotationXML>
    <inkml:traceGroup>
      <inkml:annotationXML>
        <emma:emma xmlns:emma="http://www.w3.org/2003/04/emma" version="1.0">
          <emma:interpretation id="{9432AD94-7910-4630-825B-743FFE88A633}" emma:medium="tactile" emma:mode="ink">
            <msink:context xmlns:msink="http://schemas.microsoft.com/ink/2010/main" type="paragraph" rotatedBoundingBox="2474,3822 8636,3845 8632,4884 2471,4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E885D-E5C5-49F2-AE61-508358CFC230}" emma:medium="tactile" emma:mode="ink">
              <msink:context xmlns:msink="http://schemas.microsoft.com/ink/2010/main" type="line" rotatedBoundingBox="2474,3822 8636,3845 8632,4884 2471,4861">
                <msink:destinationLink direction="with" ref="{694AC3C6-19E7-496E-A341-2685E9A90F62}"/>
                <msink:destinationLink direction="with" ref="{DE72EC4B-429E-49E6-A803-26455F92E3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DF8843-E250-486C-A277-6EFAD64E773D}" emma:medium="tactile" emma:mode="ink">
                <msink:context xmlns:msink="http://schemas.microsoft.com/ink/2010/main" type="inkWord" rotatedBoundingBox="2474,3951 4254,3958 4250,4868 2471,48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1002 142 0,'0'0'0,"0"0"16,0 0-16,23-11 15,13-1 1,11 0-16,23-11 15,13 0 1,-36 12-16,0-1 16,-12 12-1,-11 0-15,-12 12 16,0 22-16,-24 47 16,-24 35-1,-11 11-15,12-23 16,11-12-1,1 1-15,-1-24 16,12 1-16,1-24 16,-1-12-1,12-34-15</inkml:trace>
          <inkml:trace contextRef="#ctx0" brushRef="#br0" timeOffset="207.9632">1084 512 0,'0'0'0,"0"0"15,0 0 1,24-12-16,58-11 16,48 0-16,-1-11 15,-23-1 1,0 12-16,12 11 15,-118 12 1</inkml:trace>
          <inkml:trace contextRef="#ctx0" brushRef="#br0" timeOffset="-827.1846">0 107 0,'0'0'0,"0"0"16,0 0-1,0 0-15,0 0 16,0 0-16,0 0 16,12-11-1,24-12-15,34-12 16,1 12-1,11 11-15,-23 12 16,-12 0 0,-11 12-16,-13 0 15,-11-1-15,0 1 16,-12-1 0,-12 12-16,-12 0 15,-11 1 1,0 10-16,11-22 15,12-1-15,12 1 16,0-12 0,12 11-16,12 1 15,11 11 1,0 0-16,13 0 16,-1 1-1,-12 10-15,-11 1 16,-13 0-16,-11-1 15,-11 1 1,-13 0-16,-35 22 16,-23-10-1,-1-13-15,1-11 16,23-11 0,12-12-16,11 0 15,36 0-15</inkml:trace>
          <inkml:trace contextRef="#ctx0" brushRef="#br0" timeOffset="-608.8557">613 639 0,'0'0'16,"0"0"-16,0 0 15,12 0 1,-12 0-16</inkml:trace>
        </inkml:traceGroup>
        <inkml:traceGroup>
          <inkml:annotationXML>
            <emma:emma xmlns:emma="http://www.w3.org/2003/04/emma" version="1.0">
              <emma:interpretation id="{95BB5501-8E6F-4B68-A04F-300AAB615BE8}" emma:medium="tactile" emma:mode="ink">
                <msink:context xmlns:msink="http://schemas.microsoft.com/ink/2010/main" type="inkWord" rotatedBoundingBox="5173,3832 6597,3838 6594,4652 5170,46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33.3871">3440-89 0,'0'0'16,"0"0"-1,0 0-15,-12 0 16,-35 0 0,-24 12-16,-23-1 15,0-11 1,23-11-16,24 11 16,12 0-16,0 0 15,11 11 1,0 1-16,1 22 15,-1 1 1,-11 23-16,0 0 16,11-1-16,0 1 15,13-12 1,-1-11-16,12-12 16,0 0-1,12-11-15,-1-1 16,13 1-1,0 0-15,23 11 16,-12 0-16,0 11 16,1-10-1,-24-1-15,-1 0 16,-11-12 0,0 1-16,-11 11 15,-13-11-15,0 11 16,-11-12-1,-12 1-15,0-1 16,11 1 0,36-12-16</inkml:trace>
          <inkml:trace contextRef="#ctx0" brushRef="#br0" timeOffset="1892.0061">3334 651 0,'0'0'0,"0"0"16,0 0-16</inkml:trace>
          <inkml:trace contextRef="#ctx0" brushRef="#br0" timeOffset="2472.8768">3723 350 0,'12'-11'15,"11"-12"-15,24-12 16,24-23 0,23-11-16,-23 11 15,-24 0-15,-23 12 16,-13 11 0,-22 1-16,-1 10 15,-12 13 1,-11 11-16,-1 11 15,-11 13 1,24-13-16,11 12 16,0 0-16,12 0 15,0 1 1,12 10-16,12 24 16,11 23-1,0 11-15,1 1 16,-13-24-1,-23-11-15,0-12 16,-12 0-16,-11-11 16,-13-12-1,1-11-15,-12-1 16,0-11 0,12-11-16,-1-35 15,24-24-15,24-22 16,24 11-1,22 12-15,60-12 16,-118 81 0</inkml:trace>
        </inkml:traceGroup>
        <inkml:traceGroup>
          <inkml:annotationXML>
            <emma:emma xmlns:emma="http://www.w3.org/2003/04/emma" version="1.0">
              <emma:interpretation id="{3BF52D90-0346-41C1-97B9-CE6034039373}" emma:medium="tactile" emma:mode="ink">
                <msink:context xmlns:msink="http://schemas.microsoft.com/ink/2010/main" type="inkWord" rotatedBoundingBox="7599,3940 8636,3944 8633,4693 7596,46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59.521">5125 107 0,'0'0'16,"0"0"-1,0 0-15,0 0 16,0 0 0,0 0-16,0 0 15,23-11-15,24-24 16,12 1-1,-12 10-15,0 13 16,0 11 0,-11 11-16,-13 1 15,-11 11 1,0 23-16,-12 12 16,-12 0-16,-11 11 15,-25-11 1,-10 0-16,10-12 15,13-11 1,0-1-16,11-10 16,12-1-16,1-12 15,11 1 1,0-12-16,11 11 16,13 1-1,11-1-15,12 1 16,1 0-1,-1-1-15,-47-11 16</inkml:trace>
          <inkml:trace contextRef="#ctx0" brushRef="#br0" timeOffset="4109.3485">5596 604 0,'0'0'15,"0"0"-15,0 0 16,0 0-1,0 0-15,0 0 16,0 0 0,0 0-16</inkml:trace>
          <inkml:trace contextRef="#ctx0" brushRef="#br0" timeOffset="4542.5314">6161 396 0,'0'0'16,"0"0"-16,0 0 15,0 0 1,-12 12-16,1 0 16,-25-1-1,1-11-15,-12-11 16,0-1-1,0-11-15,11 0 16,13 0-16,-1 0 16,12-12-1,24 0-15,0 0 16,11 1 0,1 11-16,11 0 15,-11 23-15,-1 0 16,1 11-1,0 24-15,-13 46 16,1 34 0,-24-34-16,1-11 15,-1-13-15,-24 1 16,1-12 0,0 12-16,35-58 15</inkml:trace>
        </inkml:traceGroup>
      </inkml:traceGroup>
    </inkml:traceGroup>
    <inkml:traceGroup>
      <inkml:annotationXML>
        <emma:emma xmlns:emma="http://www.w3.org/2003/04/emma" version="1.0">
          <emma:interpretation id="{3434837E-D083-4962-A761-69DAE1191D95}" emma:medium="tactile" emma:mode="ink">
            <msink:context xmlns:msink="http://schemas.microsoft.com/ink/2010/main" type="paragraph" rotatedBoundingBox="2615,5512 8930,5255 8962,6053 2648,6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6A1BF-B67F-4FCB-A6B4-67DEA0D458E0}" emma:medium="tactile" emma:mode="ink">
              <msink:context xmlns:msink="http://schemas.microsoft.com/ink/2010/main" type="inkBullet" rotatedBoundingBox="2630,5862 2896,5851 2908,6141 2641,6152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28799.5357">224 1910 0,'0'0'15,"0"0"1,-12 12-16,1 23 15,-1 11-15,0 0 16,0 0 0,12-11-16,12-12 15,0 0 1,11-11-16,13-1 16,-1-22-1,0-12-15,1-12 16,-1-11-16,-11 0 15,-13-1 1,-11 13-16,0 11 16,-11 11-1,-13 0-15,-11 12 16,-1 12-16,13-12 16,-1 12-1,24-12-15</inkml:trace>
      </inkml:traceGroup>
      <inkml:traceGroup>
        <inkml:annotationXML>
          <emma:emma xmlns:emma="http://www.w3.org/2003/04/emma" version="1.0">
            <emma:interpretation id="{8446AA92-D38F-429E-9D0E-B8713DA57183}" emma:medium="tactile" emma:mode="ink">
              <msink:context xmlns:msink="http://schemas.microsoft.com/ink/2010/main" type="line" rotatedBoundingBox="4701,5427 8930,5255 8962,6053 4733,6225">
                <msink:destinationLink direction="with" ref="{694AC3C6-19E7-496E-A341-2685E9A90F62}"/>
                <msink:destinationLink direction="with" ref="{DE72EC4B-429E-49E6-A803-26455F92E3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A61B49C-9513-4673-A876-ECE0B0D33350}" emma:medium="tactile" emma:mode="ink">
                <msink:context xmlns:msink="http://schemas.microsoft.com/ink/2010/main" type="inkWord" rotatedBoundingBox="4702,5466 7064,5370 7091,6051 4730,61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052.373">3393 1783 0,'0'0'15,"0"0"-15,0 0 16,0 0-1,12 0-15,11-11 16,13-1 0,11-11-16,0 0 15,0-12 1,0-11-16,-12 0 16,-11 11-1,-12 0-15,-12 12 16,0 12-16,-24-1 15,-11 1 1,-12 11-16,11 11 16,1 1-1,12 11-15,11-12 16,0 13-16,12-1 16,0 0-1,12 11-15,23 1 16,0 11-1,13 1-15,-13-1 16,0 12 0,1-1-16,-13 1 15,-11-12-15,-12-11 16,-24 0 0,-11-12-16,-12 0 15,0-11 1,0-12-16,11-12 15,1-11-15,11 0 16,13-12 0,11-11-16,11 0 15,25-12 1,23 0-16,11 12 16,1 0-1,-12 11-15,-59 35 16</inkml:trace>
          <inkml:trace contextRef="#ctx0" brushRef="#br0" timeOffset="31577.3981">4359 1471 0,'0'0'0,"12"-11"16,-12 11-1,0 0-15,0 0 16,0 0 0,0 0-16,-24 23 15,-47 46 1,-11 12-16,11 0 15,12-12-15,24 12 16,11-11 0,13-24-16,11-12 15,11-10 1,1-1-16,12-12 16,23 1-1,0-12-15,-12 0 16,-11-12-16,-12-11 15,-12 12 1,-12-13-16,-12-10 16,-11 11-1,0 0-15,-1 11 16,1 12-16,11 0 16,1 0-1,11 0-15,12 0 16,0 0-1,0 0-15</inkml:trace>
          <inkml:trace contextRef="#ctx0" brushRef="#br0" timeOffset="32003.3788">4465 1783 0,'0'0'0,"0"0"15,-12 23 1,0 0-16,1 24 16,11-1-1,0 0-15,0-11 16,11-12-16,1-11 15,0-1 1,11-11-16,1-11 16,0-1-1,-1-23-15,1 1 16,-13-1-16,1-11 16,-12 11-1,0 12-15,0 11 16,-12 1-1,-11 11-15,-1 0 16,-11 0-16,11 0 16,13 11-1,11-11-15</inkml:trace>
          <inkml:trace contextRef="#ctx0" brushRef="#br0" timeOffset="29929.1491">2239 1772 0,'0'0'16,"0"0"-16,0 0 15,0 0 1,0 0-16,11-12 16,1 1-1,0-13-15,11-10 16,25-1 0,-1 0-16,12 12 15,-1 12-15,-10 11 16,-1 11-1,-12 12-15,-11 1 16,-1-1 0,-11 0-16,-12 0 15,-12 12-15,-11 11 16,-25 12 0,-22-1-16,23-22 15,0 0 1,23-24-16,12 1 15,0-1 1,12-11-16,0 0 16,0 0-16,24 0 15,11 0 1,24 0-16,0 0 16,0-11-1,23 11-15,-82 0 16</inkml:trace>
          <inkml:trace contextRef="#ctx0" brushRef="#br0" timeOffset="30108.4096">3181 2049 0,'0'0'16,"0"0"-1,0 0-15,0 0 16,0 0 0,0 0-16</inkml:trace>
        </inkml:traceGroup>
        <inkml:traceGroup>
          <inkml:annotationXML>
            <emma:emma xmlns:emma="http://www.w3.org/2003/04/emma" version="1.0">
              <emma:interpretation id="{64CC6B4E-8BBB-44F5-AC56-A99C3DB2086D}" emma:medium="tactile" emma:mode="ink">
                <msink:context xmlns:msink="http://schemas.microsoft.com/ink/2010/main" type="inkWord" rotatedBoundingBox="7672,5306 8930,5255 8962,6053 7704,610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753.7028">5513 1344 0,'0'0'16,"0"0"-16,0 0 16,0 0-16,0 0 15,0 0 1,0 0-16,0 0 15,0 0 1,0 0-16,-11 12 16,-25 34-1,-23 35-15,-11 11 16,22-11-16,13-23 16,12 0-1,11-12-15,12 0 16,12-23-1,11 0-15,12-11 16,1 0-16,11-12 16,-12-12-1,1 0-15,-13-11 16,1 0 0,-12 0-16,-12 0 15,0 11 1,-12 1-16,-12-1 15,-11 1-15,-12 11 16,11 0 0,13 0-16,-1 0 15,24 0 1</inkml:trace>
          <inkml:trace contextRef="#ctx0" brushRef="#br0" timeOffset="33970.0908">5631 2026 0,'0'0'0,"0"0"16,0 0-16,0 0 15,12 12 1,-12-12-16</inkml:trace>
          <inkml:trace contextRef="#ctx0" brushRef="#br0" timeOffset="34582.2348">6149 1413 0,'0'0'16,"0"0"0,0 0-16,0 0 15,-23 12 1,-24 11-16,-12-11 15,-12-1 1,24 1-16,12-1 16,11 1-16,1-1 15,-1 1 1,12 11-16,0 0 16,1 0-1,11 0-15,0 1 16,0-13-1,0 1-15,0-1 16,0 1-16,0-1 16,11 1-1,1-12-15,12 0 16,-1 0 0,13 11-16,-1-11 15,0 12-15,-11 0 16,-1-1-1,-11 1-15,0-1 16,0 1 0,0-1-16,-12 1 15,-12 11 1,-12 12-16,-23 11 16,-12 0-16,0 0 15,12-22 1,12-1-16,23-12 15,12-11 1</inkml:trace>
          <inkml:trace contextRef="#ctx0" brushRef="#br0" timeOffset="35155.3827">6220 1737 0,'0'0'15,"0"0"-15,0 0 16,0 0 0,0 0-16,0-12 15,0 12-15,0-11 16,0-12-1,12-12-15,23 0 16,1 1 0,11 11-16,-12 11 15,0 1-15,-11 11 16,-12 11 0,-1 1-16,-11-1 15,-23 24 1,-12 0-16,-1-12 15,1 0 1,11 0-16,13-12 16,-1 1-16,12-12 15,0 12 1,0-1-16,23 24 16,13 11-1,-1 0-15,-11-11 16,-13 0-1,-11-12-15,-11 0 16,-13 0-16,-11 0 16,-12 0-1,-12 0-15,0-11 16,12-1 0,47-11-16</inkml:trace>
        </inkml:traceGroup>
      </inkml:traceGroup>
    </inkml:traceGroup>
    <inkml:traceGroup>
      <inkml:annotationXML>
        <emma:emma xmlns:emma="http://www.w3.org/2003/04/emma" version="1.0">
          <emma:interpretation id="{228E6A13-AE59-4866-9057-552AC4A6E8BA}" emma:medium="tactile" emma:mode="ink">
            <msink:context xmlns:msink="http://schemas.microsoft.com/ink/2010/main" type="paragraph" rotatedBoundingBox="2292,7396 8808,7229 8831,8129 2315,8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F62FE-323B-475B-A62B-78B67B5C35CF}" emma:medium="tactile" emma:mode="ink">
              <msink:context xmlns:msink="http://schemas.microsoft.com/ink/2010/main" type="inkBullet" rotatedBoundingBox="2296,7529 2532,7523 2539,7822 2303,7828"/>
            </emma:interpretation>
            <emma:one-of disjunction-type="recognition" id="oneOf6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42316.2898">-35 3586 0,'0'0'16,"0"12"-16,-12 22 15,-11 13-15,-1 10 16,12-22 0,12 0-16,0-12 15,12 0 1,0-11-16,0-1 16,11-11-16,1-11 15,-1-13 1,1-10-16,0-12 15,-13-1 1,-11 1-16,0 11 16,0 12-1,-11 0-15,-1 12 16,-12 11-16,-23 11 16,-24 12-1,24 0-15,24 1 16,23-24-1</inkml:trace>
      </inkml:traceGroup>
      <inkml:traceGroup>
        <inkml:annotationXML>
          <emma:emma xmlns:emma="http://www.w3.org/2003/04/emma" version="1.0">
            <emma:interpretation id="{6B2AADB8-AD63-40E6-B8BC-72F83717E0EB}" emma:medium="tactile" emma:mode="ink">
              <msink:context xmlns:msink="http://schemas.microsoft.com/ink/2010/main" type="line" rotatedBoundingBox="4120,7349 8808,7229 8831,8129 4143,8249">
                <msink:destinationLink direction="with" ref="{694AC3C6-19E7-496E-A341-2685E9A90F62}"/>
                <msink:destinationLink direction="with" ref="{DE72EC4B-429E-49E6-A803-26455F92E3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1011A4-3B43-4D70-B32D-6FE80053E34D}" emma:medium="tactile" emma:mode="ink">
                <msink:context xmlns:msink="http://schemas.microsoft.com/ink/2010/main" type="inkWord" rotatedBoundingBox="4120,7362 6950,7289 6973,8177 4143,82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155.7002">3405 3552 0,'0'0'15,"0"0"-15,0 0 16,0 11 0,-12 12-16,0 0 15,-11 0 1,-1-11-16,-11 0 16,-1-12-16,1 0 15,11-12 1,1 0-16,11 1 15,12-12 1,0 0-16,12 0 16,0-1-1,11 1-15,1 0 16,-1 12-16,1 11 16,-1 0-1,1 11-15,0 24 16,-1 46-1,-11 23-15,-12-23 16,0-12 0,-12 0-16,-11 1 15,-1-1-15,-11 0 16,-1-11 0,36-58-16</inkml:trace>
          <inkml:trace contextRef="#ctx0" brushRef="#br0" timeOffset="46904.5364">3652 3968 0,'0'0'0,"0"0"16,0 0-1,24-12-15,11-11 16,12 0-16,24-23 16,11-1-1,1 1-15,-1 0 16,-23 11 0,-59 35-16</inkml:trace>
          <inkml:trace contextRef="#ctx0" brushRef="#br0" timeOffset="46677.4776">3687 3552 0,'0'0'15,"0"0"-15,0 0 16,12-12-16,0 0 16,12 1-1,-1-12-15,12 0 16,1-1 0,-13 13-16,1-1 15,-12 12-15,-1 0 16,1 23-1,0 47-15,-12 45 16,-12-11 0,0-11-16,-11-1 15,-1-11 1,13 12-16,-1-24 16,0-23-16,0-11 15,12-35 1</inkml:trace>
          <inkml:trace contextRef="#ctx0" brushRef="#br0" timeOffset="47280.977">4088 3505 0,'0'0'0,"0"0"16,0 0-16,12 0 15,11-11 1,13-12-16,-1-1 15,0 1 1,12-11-16,-23 11 16,0 11-16,-1 0 15,-11 12 1,0 12-16,-1 11 16,-11 35-1,0 34-15,-11 24 16,-1-24-1,12-22-15,-12-1 16,0 0-16,1-22 16,-1-1-1,12-23-15,0 0 16,0-11 0,0-12-16</inkml:trace>
          <inkml:trace contextRef="#ctx0" brushRef="#br0" timeOffset="47466.6968">4123 3910 0,'0'0'15,"0"0"1,0 0-16,12 0 16,23 0-16,13-12 15,10-11 1,1 0-16,12-23 15,11 23 1,-82 23-16</inkml:trace>
          <inkml:trace contextRef="#ctx0" brushRef="#br0" timeOffset="44096.5132">1661 3979 0,'0'0'0,"0"0"16,0 0-1,0 0-15,0 0 16,12 0-16,23-11 16,36-1-1,12 0-15,-13 1 16,1-1-1,-12 12-15,-12-11 16,-47 11 0</inkml:trace>
          <inkml:trace contextRef="#ctx0" brushRef="#br0" timeOffset="45446.6868">2568 3644 0,'0'0'16,"0"0"0,0 0-16,0 0 15,0 0 1,0-12-16,0 12 15,0 0-15,0 0 16,0 0 0,0 0-16,0 0 15,-11 0 1,-25 24-16,1 22 16,0 12-1,11-12-15,12-12 16,0 1-16,12-12 15,12 0 1,0 0-16,12-11 16,11 0-1,0-12-15,1 0 16,-1 0-16,-12-12 16,1-11-1,0-23-15,-1-24 16,-11 1-1,-12 23-15,0 11 16,0 12 0,-12 11-16,0 1 15,1-1-15,-13 12 16,-11 0 0,-1 12-16,13-12 15,11 0 1,12 0-16,0 0 15</inkml:trace>
          <inkml:trace contextRef="#ctx0" brushRef="#br0" timeOffset="45643.7478">2934 4095 0,'0'0'0,"0"0"16,0 0-1,0 0-15,0 0 16,0 0-16</inkml:trace>
        </inkml:traceGroup>
        <inkml:traceGroup>
          <inkml:annotationXML>
            <emma:emma xmlns:emma="http://www.w3.org/2003/04/emma" version="1.0">
              <emma:interpretation id="{DA9C8326-8C31-47E5-AE30-8983F38F95B1}" emma:medium="tactile" emma:mode="ink">
                <msink:context xmlns:msink="http://schemas.microsoft.com/ink/2010/main" type="inkWord" rotatedBoundingBox="7501,7263 8808,7229 8828,8032 7522,806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346.4746">5054 3436 0,'0'0'0,"0"0"16,0 0 0,0 0-16,0 0 15,0 0 1,12-12-16,11-11 15,1-11-15,11 10 16,-11 1 0,-1 12-16,1 11 15,-1 11 1,-11 12-16,0 12 16,-24 23-1,-11 34-15,-1-11 16,-11-11-16,-1-1 15,1-23 1,11-11-16,13-12 16,-1-11-1,0-1-15,12-11 16,0 0 0,0 0-16,0 0 15,12 0-15,11 0 16,25-11-1,10-1-15,1 12 16,-59 0 0</inkml:trace>
          <inkml:trace contextRef="#ctx0" brushRef="#br0" timeOffset="49516.5248">5478 3852 0,'0'0'16,"0"0"0,0 0-16,0 0 15,0 0 1,0 0-16</inkml:trace>
          <inkml:trace contextRef="#ctx0" brushRef="#br0" timeOffset="50233.4003">5831 3471 0,'0'0'0,"0"0"15,0 0 1,0 0-16,-11 0 15,-1 11 1,0-11-16,-12 0 16,1 0-1,-1 0-15,-11-11 16,11-1-16,1 0 16,11 1-1,0-1-15,1-11 16,11 12-1,11-12-15,1-1 16,12 1-16,-1 12 16,13 11-1,-13 11-15,12 12 16,-11 24 0,-12 10-16,-12 36 15,-12 11 1,-12-12-16,-11-11 15,0-23-15,-1 0 16,1 0 0,35-58-16</inkml:trace>
          <inkml:trace contextRef="#ctx0" brushRef="#br0" timeOffset="51985.3573">6161 3367 0,'0'0'0,"0"0"15,0 0 1,0 0-16,0 0 16,0 0-1,0 0-15,-12 11 16,1 12-16,-13 23 15,-23 24 1,0 34-16,0-12 16,23-22-1,12-24-15,12-11 16,12-12 0,12 0-16,-1-12 15,1 1-15,-1-12 16,13 0-1,-1-23-15,-11 0 16,-13 0 0,1-12-16,-12 12 15,0 0 1,-12 11-16,-11 1 16,-1-1-16,-11 12 15,0 0 1,-1 0-16,13 0 15,11 0 1,12 0-16,0 0 16,0 0-16</inkml:trace>
          <inkml:trace contextRef="#ctx0" brushRef="#br0" timeOffset="52251.6268">6314 3297 0,'0'0'0,"0"0"16,0 0 0,0 0-16,0 0 15,0 23-15,12 12 16,0 46-1,-12 58-15,0-1 16,0-22 0,0-1-16,12 24 15,-12-139-15</inkml:trace>
        </inkml:traceGroup>
      </inkml:traceGroup>
    </inkml:traceGroup>
    <inkml:traceGroup>
      <inkml:annotationXML>
        <emma:emma xmlns:emma="http://www.w3.org/2003/04/emma" version="1.0">
          <emma:interpretation id="{AABEF928-AB19-4349-AD67-BDCD921B6C1D}" emma:medium="tactile" emma:mode="ink">
            <msink:context xmlns:msink="http://schemas.microsoft.com/ink/2010/main" type="paragraph" rotatedBoundingBox="7258,8854 19907,7830 20136,10666 7488,116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B4CF01-9C0F-4302-86A8-32BD80ACFC48}" emma:medium="tactile" emma:mode="ink">
              <msink:context xmlns:msink="http://schemas.microsoft.com/ink/2010/main" type="line" rotatedBoundingBox="7258,8854 19907,7830 20136,10666 7488,11689"/>
            </emma:interpretation>
          </emma:emma>
        </inkml:annotationXML>
        <inkml:traceGroup>
          <inkml:annotationXML>
            <emma:emma xmlns:emma="http://www.w3.org/2003/04/emma" version="1.0">
              <emma:interpretation id="{1740C4C9-B0DF-447F-ABFD-ECDA534A673E}" emma:medium="tactile" emma:mode="ink">
                <msink:context xmlns:msink="http://schemas.microsoft.com/ink/2010/main" type="inkWord" rotatedBoundingBox="17158,8059 19907,7836 20064,9772 17314,999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6754.3829">15903 5250 0,'0'0'0,"0"24"16,12 33-1,0 1-15,-1-12 16,1 1-1,-12-24-15,0 0 16,0-12 0,0 1-16,0-1 15,-12 1-15,1-12 16,-13 12 0,-11 11-16,-12 0 15,-24 11 1,-23 13-16,11-13 15,-11 24-15,23 0 16,1 0 0,11-12-16,12 0 15,47-46 1</inkml:trace>
          <inkml:trace contextRef="#ctx0" brushRef="#br0" timeOffset="157601.4269">15326 5100 0,'0'0'16,"0"0"-16,0 0 15,0 0-15,0 0 16,0 0-1,0 12-15,12-1 16,-1 12 0,1 12-16,0 11 15,0 1-15,-1 10 16,-11 1 0,0-12-16,-11 1 15,-13-13 1,1-11-16,-13 0 15,1 1 1,-12-1-16,47-23 16</inkml:trace>
          <inkml:trace contextRef="#ctx0" brushRef="#br0" timeOffset="157946.5036">14866 5158 0,'0'0'15,"12"12"-15,12 11 16,11 23 0,0 12-16,-11-1 15,0 1-15,-13-23 16,-11 0-1,-23-1-15,-13-11 16,1 0 0,-12-11-16,12-12 15,11-12-15,0-11 16,13-23 0,22 0-16,48-23 15,24 11 1,-1 23-16,-82 35 15</inkml:trace>
          <inkml:trace contextRef="#ctx0" brushRef="#br0" timeOffset="157079.3259">17434 3887 0,'-11'11'15,"-37"24"-15,-81 46 16,-36 34 0,-35 47-16,-1-23 15,48-24 1,-23 24-16,-1 0 15,177-139-15</inkml:trace>
        </inkml:traceGroup>
        <inkml:traceGroup>
          <inkml:annotationXML>
            <emma:emma xmlns:emma="http://www.w3.org/2003/04/emma" version="1.0">
              <emma:interpretation id="{D3ACC252-6A3D-48C7-A6CD-BF9D32AF164D}" emma:medium="tactile" emma:mode="ink">
                <msink:context xmlns:msink="http://schemas.microsoft.com/ink/2010/main" type="inkWord" rotatedBoundingBox="10160,8619 16729,8087 16959,10923 10390,114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9638.8229">14266 5690 0,'0'0'16,"0"0"-1,0 0-15,-12 0 16,0 0-16,0 0 16,0 0-1,1 0-15,-1-12 16,0 0-1,0-11-15,12-11 16,12 22-16,0 1 16,0-13-1,11 13-15,13-1 16,-1 12 0,0 12-16,-11-1 15,-12 1 1,-12 23-16,-36 22 15,-11 24-15,-12 12 16,-11-12 0,-13 0-16,-11-24 15,0 1 1,94-58-16</inkml:trace>
          <inkml:trace contextRef="#ctx0" brushRef="#br0" timeOffset="159955.5393">13830 5539 0,'0'0'16,"-12"12"-1,-12-1-15,-11 13 16,0-13-1,11 1-15,1-1 16,-1-11-16,1 0 16,11 0-1,0-11-15,0-24 16,0-11 0,12-24-16,12-10 15,12 10 1,11 1-16,12 23 15,-47 46-15</inkml:trace>
          <inkml:trace contextRef="#ctx0" brushRef="#br0" timeOffset="160684.5">13476 5482 0,'0'0'15,"-11"11"-15,-1 12 16,-24 12-1,-58 34-15,0-23 16,0 12 0,-12-23-16,-24 0 15,1-12 1,23-12-16,23-22 16,24-1-16,24-11 15,11 0 1,13 0-16,11-23 15,23-12 1,48-23-16,23 23 16,-12 12-1,-11 23-15,-12 11 16,-12 24-16,-11-1 16,-25 12-1,1 1-15,-12-1 16,-23 11-1,-36 13-15,-36 10 16,-11 1-16,0 0 16,0 11-1,12-11-15,0-12 16,0 1 0,11-1-16,24-12 15,12-10-15,47-24 16</inkml:trace>
          <inkml:trace contextRef="#ctx0" brushRef="#br0" timeOffset="160132.3929">13370 6025 0,'0'0'0,"0"11"16,0-11-1,0 0-15,0 0 16</inkml:trace>
          <inkml:trace contextRef="#ctx0" brushRef="#br0" timeOffset="161019.263">12958 4557 0,'0'0'0,"0"0"16,0 12-16,-12 22 15,-11 36 1,-1 34-16,-11 11 16,-12 12-1,0 24-15,-1 33 16,48-184 0</inkml:trace>
          <inkml:trace contextRef="#ctx0" brushRef="#br0" timeOffset="161605.6331">12440 5274 0,'0'0'16,"0"0"-16,0 11 15,0 24 1,-12 11-16,-12 12 16,1-12-1,-36 12-15,-23-12 16,-36 0-1,23-11-15,-22 0 16,-25-12-16,25 0 16,34-23-1,24 0-15,24-12 16,11 1-16,12-1 16,12-11-1,12-12-15,35 1 16,1 11-1,-1 11-15,-12 12 16,-11 12 0,-1-1-16,-11 1 15,-12 11-15,-12 11 16,-35 24 0,-24 0-16,-11 11 15,11-22 1,-11-1-16,11-23 15,12-11 1,36-12-16,23 0 16</inkml:trace>
          <inkml:trace contextRef="#ctx0" brushRef="#br0" timeOffset="162035.1661">11297 5250 0,'0'0'0,"12"-11"15,35-24 1,24-23-16,11 12 16,-11 0-1,-12 23-15,-12 23 16,-24 0 0,1 0-16,-12 11 15,0 1-15,-12-12 16,0 11-1,-12 1-15,-24 11 16,-11 0 0,-12 0-16,1-11 15,10 0-15,1-1 16,0 1 0,12-1-16,-1 1 15,1-1 1,-12 12-16,12 12 15,-1 0 1,13 23-16,-1 22 16,12 13-16,-11 92 15,23-12 1,0-34-16,0 0 16,0-139-1</inkml:trace>
          <inkml:trace contextRef="#ctx0" brushRef="#br0" timeOffset="163209.5303">10284 5401 0,'0'0'15,"0"-12"1,24-11-16,11-23 15,36-24-15,-1 13 16,13 10 0,-13 1-16,-11 23 15,-23 11 1,-13 12-16,-23 0 16,0 0-1,-12 12-15,-11 34 16,-36 58-16,-23 35 15,-13-35 1,36-23-16,12-12 16,24 1-1,23-24-15,12 0 16,-1-23 0,13-11-16,23-12 15,0-12-15,0-11 16,-11 0-1,-25 11-15,-11 12 16,0 0 0,-11 0-16,-60 0 15,-12 0-15,1 0 16,-12 0 0,11 0-16,24-11 15,0-12 1,24 11-16,23-11 15,1-12 1,-1-22-16,12-1 16,0 12-16,0 11 15,0 12 1,-12 0-16,0 11 16,-23 12-1,0 0-15,-13 12 16,13-1-16,0 12 15,11-11 1,12 11-16,1-11 16,11-1-1,11 1-15,13 11 16,0 0 0,23 0-16,-12 0 15,-11-11-15,-1-1 16,1 1-1,-13-1-15,-11 1 16,-11 23 0,-25-1-16,-11 24 15,0-12-15,0 12 16,0 0 0,12-12-16,11-11 15,12-1 1,0 1-16,12 11 15,12 12 1,12 11-16,23 1 16,35-1-16,13-23 15,-1-11 1,47-12-16,36-11 16,-24-24-1,-23-11-15,-24 0 16,11-12-1,-22 1-15,-95 34 16</inkml:trace>
          <inkml:trace contextRef="#ctx0" brushRef="#br0" timeOffset="163447.3799">10461 6198 0,'0'0'0,"0"0"15,0 0 1,0 0-16,0 0 15</inkml:trace>
          <inkml:trace contextRef="#ctx0" brushRef="#br0" timeOffset="164196.3829">9153 5840 0,'0'0'16,"0"0"-1,0 0-15,0 0 16,0 0 0,0-12-16,12 1 15,0-12-15,11-1 16,1 1 0,11 0-16,1 0 15,-13 12 1,1-1-16,-13 12 15,1 0-15,-12 0 16,0 0 0,-12 23-16,-11 12 15,-24 23 1,0-1-16,11 1 16,1-12-1,11 1-15,13-13 16,-1-11-16,0 1 15,12-1 1,0 0-16,0 11 16,0-10-1,0-1-15,12 11 16,-12-11-16,0 1 16,-12-1-1,0-12-15,-11 1 16,-1-1-1,-11-11-15,-12-11 16,-12-12-16,0 0 16,12-12-1,23 0-15,1-23 16,34-22 0,25-13-16,11 24 15,0 11 1,-12 12-16,-35 46 15</inkml:trace>
          <inkml:trace contextRef="#ctx0" brushRef="#br0" timeOffset="164788.7761">9000 5447 0,'0'11'0,"-12"13"16,1-1-1,-1 0-15,-12 0 16,1 0-16,-1-11 16,-11-1-1,-1 1-15,-11-1 16,0 1-1,0-1-15,0 12 16,12 12-16,-1 0 16,13-1-1,-1-10-15,12-1 16,12-12 0,0-11-16,0 0 15,0 0 1,0 0-16,0 0 15,-11-11-15,-1 11 16,-12 0 0,-11 0-16,-12 0 15,0 11 1,11 1-16,1 11 16,0 12-1,11 11-15,1 12 16,11-1-16,12 24 15,0 35 1,12 11-16,-1-23 16,1-23-1,12-12-15,-13-11 16,1-12 0,0-23-16,-12-23 15</inkml:trace>
          <inkml:trace contextRef="#ctx0" brushRef="#br0" timeOffset="165281.2906">7916 7504 0,'0'0'0,"12"0"16,82-35-16,48-22 16,23-24-1,58-35-15,-11-23 16,-35 35 0,-177 104-16</inkml:trace>
          <inkml:trace contextRef="#ctx0" brushRef="#br0" timeOffset="164997.2784">8435 5366 0,'0'0'0,"0"0"16,11 0 0,13 23-16,-24-23 15</inkml:trace>
          <inkml:trace contextRef="#ctx0" brushRef="#br0" timeOffset="165566.437">10791 4418 0,'0'0'0,"0"0"16,-24 12-16,-70 23 15,-95 22 1,1 36-16,-60 57 16,13 12-1,35-24-15,-1 36 16,-22 11-1</inkml:trace>
          <inkml:trace contextRef="#ctx0" brushRef="#br0" timeOffset="166922.3353">7869 6071 0,'0'0'0,"0"0"16,0 0-1,0 0-15</inkml:trace>
        </inkml:traceGroup>
        <inkml:traceGroup>
          <inkml:annotationXML>
            <emma:emma xmlns:emma="http://www.w3.org/2003/04/emma" version="1.0">
              <emma:interpretation id="{8F682C62-1A9C-45EE-BE84-A7311743080A}" emma:medium="tactile" emma:mode="ink">
                <msink:context xmlns:msink="http://schemas.microsoft.com/ink/2010/main" type="inkWord" rotatedBoundingBox="7298,9345 9634,9156 9773,10879 7437,11068"/>
              </emma:interpretation>
              <emma:one-of disjunction-type="recognition" id="oneOf11">
                <emma:interpretation id="interp11" emma:lang="" emma:confidence="0">
                  <emma:literal>if</emma:literal>
                </emma:interpretation>
                <emma:interpretation id="interp12" emma:lang="" emma:confidence="0">
                  <emma:literal>!!</emma:literal>
                </emma:interpretation>
                <emma:interpretation id="interp13" emma:lang="" emma:confidence="0">
                  <emma:literal>"f</emma:literal>
                </emma:interpretation>
                <emma:interpretation id="interp14" emma:lang="" emma:confidence="0">
                  <emma:literal>if.</emma:literal>
                </emma:interpretation>
                <emma:interpretation id="interp15" emma:lang="" emma:confidence="0">
                  <emma:literal>if,</emma:literal>
                </emma:interpretation>
              </emma:one-of>
            </emma:emma>
          </inkml:annotationXML>
          <inkml:trace contextRef="#ctx0" brushRef="#br0" timeOffset="169208.3139">5136 5794 0,'0'0'16,"0"0"-16,12 23 15,-12-23 1</inkml:trace>
          <inkml:trace contextRef="#ctx0" brushRef="#br0" timeOffset="168943.592">5772 7053 0,'0'0'0,"48"-11"16,58-24-1,0-11-15,11 0 16,-117 46-1</inkml:trace>
          <inkml:trace contextRef="#ctx0" brushRef="#br0" timeOffset="168725.4621">6138 5482 0,'0'0'16,"-12"11"-16,-35 24 16,-36 11-1,1 12-15,23-12 16,24-11-1,11-1-15,12-11 16,12-11-16,0 0 16,12-1-1,0-11-15,11 0 16,1-11 0,-12-1-16,-1 0 15,1 1-15,-12-1 16,-12 1-1,-11-1-15,-12 1 16,-13 11 0,1 11-16,-12 12 15,1 12-15,-1 23 16,12 23 0,-1 0-16,25 11 15,-1 12 1,24 12-16,12-1 15,12-22 1,11-1-16,-35-92 16</inkml:trace>
          <inkml:trace contextRef="#ctx0" brushRef="#br0" timeOffset="168232.3529">6291 5909 0,'0'0'16,"0"0"0,-12 35-16,0 0 15,-11-1-15,-13 12 16,-11 1-1,-12-13-15,-11 13 16,-1-1 0,71-46-16</inkml:trace>
          <inkml:trace contextRef="#ctx0" brushRef="#br0" timeOffset="168005.2571">6762 5239 0,'0'0'0,"0"0"16,0 23 0,0 23-16,0 24 15,-12-1 1,0 0-16,-11 47 15,-13 22 1,1-34-16,0-11 16,11-24-16,-11 1 15,35-70 1</inkml:trace>
          <inkml:trace contextRef="#ctx0" brushRef="#br0" timeOffset="167721.2921">7056 5759 0,'0'0'15,"0"0"1,0 0-16,12 11 15,12 1 1,-1 11-16,13 0 16,-13 0-16,1 12 15,-12 0 1,-1-1-16,-22 1 16,-25 11-1,-34 12-15,-1-12 16,0-11-1,1-12-15,22-11 16,48-12-16</inkml:trace>
          <inkml:trace contextRef="#ctx0" brushRef="#br0" timeOffset="169366.2422">4901 6267 0,'0'0'16,"12"12"-16,-12-12 15</inkml:trace>
        </inkml:traceGroup>
      </inkml:traceGroup>
    </inkml:traceGroup>
    <inkml:traceGroup>
      <inkml:annotationXML>
        <emma:emma xmlns:emma="http://www.w3.org/2003/04/emma" version="1.0">
          <emma:interpretation id="{43BBD9D7-04EF-4589-8C11-6D99AD8A3250}" emma:medium="tactile" emma:mode="ink">
            <msink:context xmlns:msink="http://schemas.microsoft.com/ink/2010/main" type="paragraph" rotatedBoundingBox="3079,12386 11406,12504 11390,13617 3063,13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63E1E4-7A2B-4BE9-A0E2-C113BE4ED043}" emma:medium="tactile" emma:mode="ink">
              <msink:context xmlns:msink="http://schemas.microsoft.com/ink/2010/main" type="line" rotatedBoundingBox="3079,12386 11406,12504 11390,13617 3063,13499">
                <msink:destinationLink direction="with" ref="{6C972BA0-AB49-47C6-975C-6FCAA5CCD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47BBB3-6F7E-495A-96A5-CCF565B489B5}" emma:medium="tactile" emma:mode="ink">
                <msink:context xmlns:msink="http://schemas.microsoft.com/ink/2010/main" type="inkWord" rotatedBoundingBox="3078,12511 4718,12534 4704,13515 3064,1349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8558.4313">636 8833 0,'0'0'16,"0"0"-1,0 0-15,0 0 16,0 0-16,0 0 15,0 0 1,-11-11-16,-1-1 16,0 0-1,12 12-15,0-23 16,12 0 0,23-11-16,36-1 15,0 12-15,-1 0 16,-23 11-1,1 12-15,-1 12 16,-24-1 0,1 12-16,-12 0 15,-12 24-15,-24-1 16,0-11 0,-11-1-16,0-11 15,11 0 1,1-11-16,11 0 15,12-12 1,0 0-16,12 0 16,-1 0-16,13 11 15,0 1 1,11-1-16,-12 1 16,13-1-1,-13 12-15,1 12 16,-12 11-1,-12 1-15,-12 10 16,-12 1-16,-11-23 16,-36 11-1,1-11-15,-1-12 16,24-12 0,0-11-16,11-11 15,13-12-15,23 23 16</inkml:trace>
          <inkml:trace contextRef="#ctx0" brushRef="#br0" timeOffset="178944.2839">1414 9388 0,'0'0'0,"0"0"15,0 0-15,12 0 16,-12 0-1</inkml:trace>
          <inkml:trace contextRef="#ctx0" brushRef="#br0" timeOffset="179463.5436">1555 8822 0,'0'0'0,"12"-12"16,12-11-1,-1-12-15,24-23 16,0 12-16,-11 12 16,-1 10-1,0 13-15,-11 11 16,-12 0-1,11 23-15,1 35 16,-12 23-16,-1 0 16,-11 34-1,-11 24-15,-1-24 16,0-22 0,12-12-16,0-12 15,0-23 1,0-11-16,0 0 15,0-24-15,0-11 16</inkml:trace>
          <inkml:trace contextRef="#ctx0" brushRef="#br0" timeOffset="179691.2941">1626 9145 0,'0'0'0,"0"0"16,12-11-1,23-13-15,59 1 16,12 0-16,-23 0 16,-1 0-1,13 0-15,11 0 16,-106 23-1</inkml:trace>
        </inkml:traceGroup>
        <inkml:traceGroup>
          <inkml:annotationXML>
            <emma:emma xmlns:emma="http://www.w3.org/2003/04/emma" version="1.0">
              <emma:interpretation id="{1631ED54-4F89-4749-8CAE-B6054756194A}" emma:medium="tactile" emma:mode="ink">
                <msink:context xmlns:msink="http://schemas.microsoft.com/ink/2010/main" type="inkWord" rotatedBoundingBox="5318,12417 6470,12434 6454,13547 5302,1353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0607.3873">3346 8475 0,'0'0'15,"0"0"-15,0 0 16,-12 11-1,-12 1-15,-23 0 16,0-1 0,0 1-16,0-1 15,12 1-15,-1-1 16,1 12 0,-12 24-16,12 10 15,-1-10 1,13-1-16,11-11 15,0-12 1,0 0-16,12-12 16,0 1-16,0-1 15,0 1 1,12 0-16,12-1 16,11 12-1,12 0-15,12 0 16,-12 1-1,0-1-15,0 0 16,-11 0-16,-1 0 16,-11 12-1,-13-1-15,1 13 16,-24-1 0,-11-11-16,-13-1 15,-22 1-15,-13-12 16,24-11-1,0-12-15,11-12 16,13 0 0,23 12-16</inkml:trace>
          <inkml:trace contextRef="#ctx0" brushRef="#br0" timeOffset="180775.1803">3310 9342 0,'0'0'16,"0"0"-16,0 0 15,12 11 1,0 1-16,-12-12 16</inkml:trace>
          <inkml:trace contextRef="#ctx0" brushRef="#br0" timeOffset="182088.5347">3381 9503 0,'0'0'0,"0"0"16,0 0-1,0 0-15,0 0 16,0 0-16,0 0 15,0 0 1,0 0-16,0 0 16,0 0-1,0 0-15,0 0 16,0 0-16,0 0 16,0 0-1,0 0-15,0 0 16,0 0-1,0 0-15,0 0 16</inkml:trace>
          <inkml:trace contextRef="#ctx0" brushRef="#br0" timeOffset="181406.6225">3723 8972 0,'0'0'16,"0"0"0,12 0-16,23-12 15,12-22-15,0-24 16,12-12 0,-24 1-16,-11 23 15,-12 11 1,-12 12-16,0 12 15,-12 11 1,-12 0-16,-23 23 16,0 11-16,0 1 15,12 0 1,11-1-16,24-11 16,0 1-1,12 10-15,11 1 16,1 0-1,11 11-15,12 23 16,-11 12-16,-13-12 16,1 1-1,-24-12-15,0-12 16,-12-12 0,0 1-16,-11-12 15,-24 0-15,-12-11 16,12-12-1,11-12-15,1-22 16,23-47 0,36-23-16,11 11 15,24 1 1,0-1-16,12 1 16,-71 92-16</inkml:trace>
          <inkml:trace contextRef="#ctx0" brushRef="#br0" timeOffset="183396.2312">3346 9527 0,'0'0'16,"0"0"-16,0 0 15,0 0 1,0 0-16,0 0 15,0 0-15,0 0 16,0 0 0,-12 0-16,0 0 15,12 0 1,-12-12-16,1 0 16,11 1-1,0-12-15,0 0 16,0 11-16,11 1 15,-11 11 1,0 0-16,0 0 16,12 11-1,0 1-15,-12-1 16,0 1-16,0-1 16,0 1-1,-12-1-15,12-11 16,0 0-1,0 0-15,0 0 16,0 0-16,0 0 16,0 0-1,0-11-15,0 11 16,0 0 0</inkml:trace>
          <inkml:trace contextRef="#ctx0" brushRef="#br0" timeOffset="183751.0769">3299 9573 0,'0'0'16,"0"0"-1,0 0-15</inkml:trace>
        </inkml:traceGroup>
        <inkml:traceGroup>
          <inkml:annotationXML>
            <emma:emma xmlns:emma="http://www.w3.org/2003/04/emma" version="1.0">
              <emma:interpretation id="{F1406301-E73E-4754-B025-1521D1E488D7}" emma:medium="tactile" emma:mode="ink">
                <msink:context xmlns:msink="http://schemas.microsoft.com/ink/2010/main" type="inkWord" rotatedBoundingBox="7076,12758 8132,12773 8121,13503 7065,13488"/>
              </emma:interpretation>
              <emma:one-of disjunction-type="recognition" id="oneOf14">
                <emma:interpretation id="interp18" emma:lang="" emma:confidence="1">
                  <emma:literal>2.9</emma:literal>
                </emma:interpretation>
                <emma:interpretation id="interp19" emma:lang="" emma:confidence="0">
                  <emma:literal>2 . 9</emma:literal>
                </emma:interpretation>
                <emma:interpretation id="interp20" emma:lang="" emma:confidence="0">
                  <emma:literal>2 1</emma:literal>
                </emma:interpretation>
                <emma:interpretation id="interp21" emma:lang="" emma:confidence="0">
                  <emma:literal>2. 9</emma:literal>
                </emma:interpretation>
                <emma:interpretation id="interp22" emma:lang="" emma:confidence="0">
                  <emma:literal>2 , 9</emma:literal>
                </emma:interpretation>
              </emma:one-of>
            </emma:emma>
          </inkml:annotationXML>
          <inkml:trace contextRef="#ctx0" brushRef="#br0" timeOffset="184705.2056">4653 8983 0,'0'0'16,"0"0"-16,0 0 16,0 0-1,0 0-15,12-11 16,0-12-1,11 0-15,13-1 16,-1 1-16,-11 12 16,-1 11-1,1 11-15,-1 1 16,-11 11 0,-12 23-16,-23 24 15,-24 10-15,-12 1 16,11-23-1,13-12-15,12-11 16,-1-12 0,12 0-16,0-11 15,12-12-15,0 0 16,0 0 0,24 0-16,23 0 15,12-12 1,12 1-16,-12-1 15,-59 12 1</inkml:trace>
          <inkml:trace contextRef="#ctx0" brushRef="#br0" timeOffset="184863.105">5113 9342 0,'0'0'0,"0"0"15,0 0 1,0 0-16,0 0 16,0 0-1</inkml:trace>
          <inkml:trace contextRef="#ctx0" brushRef="#br0" timeOffset="185279.4162">5655 9041 0,'0'0'15,"0"0"-15,0 0 16,-12 12 0,0-1-16,-11 1 15,-1-1 1,-11-11-16,-12 0 15,-1-11 1,13-1-16,11 1 16,13-1-16,11 1 15,11-24 1,13-11-16,11-12 16,1 12-1,-13 23-15,1 23 16,-1 11-1,1 24-15,0 34 16,-13 58-16,-22-11 16,-13-1-1,-11-34-15,-24 0 16,0 12-16,59-93 16</inkml:trace>
        </inkml:traceGroup>
        <inkml:traceGroup>
          <inkml:annotationXML>
            <emma:emma xmlns:emma="http://www.w3.org/2003/04/emma" version="1.0">
              <emma:interpretation id="{C8A5FE37-770A-44CD-8599-51C2603AFBFC}" emma:medium="tactile" emma:mode="ink">
                <msink:context xmlns:msink="http://schemas.microsoft.com/ink/2010/main" type="inkWord" rotatedBoundingBox="10570,12672 11403,12684 11391,13500 10558,13488"/>
              </emma:interpretation>
              <emma:one-of disjunction-type="recognition" id="oneOf15">
                <emma:interpretation id="interp23" emma:lang="" emma:confidence="0">
                  <emma:literal>N,</emma:literal>
                </emma:interpretation>
                <emma:interpretation id="interp24" emma:lang="" emma:confidence="0">
                  <emma:literal>"</emma:literal>
                </emma:interpretation>
                <emma:interpretation id="interp25" emma:lang="" emma:confidence="0">
                  <emma:literal>n,</emma:literal>
                </emma:interpretation>
                <emma:interpretation id="interp26" emma:lang="" emma:confidence="0">
                  <emma:literal>"I</emma:literal>
                </emma:interpretation>
                <emma:interpretation id="interp27" emma:lang="" emma:confidence="0">
                  <emma:literal>"l</emma:literal>
                </emma:interpretation>
              </emma:one-of>
            </emma:emma>
          </inkml:annotationXML>
          <inkml:trace contextRef="#ctx0" brushRef="#br0" timeOffset="186657.4796">8176 9076 0,'0'0'0,"0"0"16,0 0-1,0 0-15,0 0 16,-12 0 0,-12-12-16,1 1 15,11-1-15,0-11 16,12 0 0,0-23-16,12-1 15,23 1 1,1 12-16,-1 10 15,0 24 1,1 12-16,-13 11 16,12 23-16,-11 47 15,-12 69 1,-12-47-16,-12-34 16,0-23-1,12-12-15,0-11 16,0-24-1,0-11-15,0 0 16,0-11-16,12-35 16,12-58-1,-1-1-15,12-33 16,1-12 0,-1 46-16,-23 57 15,0 13-15,-12 22 16,0 12-1,-12 23-15,0 23 16,0 24 0,1 11-16,11 11 15,11 1 1,1-24-16,0-23 16,-12-46-16</inkml:trace>
          <inkml:trace contextRef="#ctx0" brushRef="#br0" timeOffset="186845.3289">8871 9030 0,'0'0'16,"0"11"-1,0 58-15,11 35 16,1-11-16,0-1 15,0 59 1,-12-151-16</inkml:trace>
        </inkml:traceGroup>
      </inkml:traceGroup>
    </inkml:traceGroup>
    <inkml:traceGroup>
      <inkml:annotationXML>
        <emma:emma xmlns:emma="http://www.w3.org/2003/04/emma" version="1.0">
          <emma:interpretation id="{A774CCF4-BDFD-42D6-B699-F04697BE62E4}" emma:medium="tactile" emma:mode="ink">
            <msink:context xmlns:msink="http://schemas.microsoft.com/ink/2010/main" type="paragraph" rotatedBoundingBox="3191,14171 11692,13986 11711,14891 3211,15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97307-CFED-4A1E-A3A4-48E76F77F285}" emma:medium="tactile" emma:mode="ink">
              <msink:context xmlns:msink="http://schemas.microsoft.com/ink/2010/main" type="inkBullet" rotatedBoundingBox="3198,14502 3674,14492 3683,14902 3207,14912"/>
            </emma:interpretation>
            <emma:one-of disjunction-type="recognition" id="oneOf16">
              <emma:interpretation id="interp28" emma:lang="" emma:confidence="0">
                <emma:literal>•</emma:literal>
              </emma:interpretation>
            </emma:one-of>
          </emma:emma>
        </inkml:annotationXML>
        <inkml:trace contextRef="#ctx0" brushRef="#br0" timeOffset="188262.2467">778 10624 0,'0'0'16,"0"0"-16,-12 24 16,0 22-16,1 35 15,-1-12 1,24-23-16,11-11 15,12-12 1,13-11-16,22-24 16,1-34-1,-12 0-15,0-1 16,-12-10-16,-12-1 16,-23 12-1,-12 11-15,-12 0 16,-11 12-1,-25 12-15,-22 22 16,-13 12 0,24 0-16,24 12 15,23 0-15,12-35 16</inkml:trace>
      </inkml:traceGroup>
      <inkml:traceGroup>
        <inkml:annotationXML>
          <emma:emma xmlns:emma="http://www.w3.org/2003/04/emma" version="1.0">
            <emma:interpretation id="{05276B58-5B8C-4109-B8B7-E3D7B8EC078A}" emma:medium="tactile" emma:mode="ink">
              <msink:context xmlns:msink="http://schemas.microsoft.com/ink/2010/main" type="line" rotatedBoundingBox="5200,14127 11692,13986 11711,14891 5219,15032">
                <msink:destinationLink direction="with" ref="{6C972BA0-AB49-47C6-975C-6FCAA5CCD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7BD9A3-802E-4CDA-B7DE-1839D0EE105B}" emma:medium="tactile" emma:mode="ink">
                <msink:context xmlns:msink="http://schemas.microsoft.com/ink/2010/main" type="inkWord" rotatedBoundingBox="5200,14127 7273,14082 7292,14958 5219,1500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9570.3273">2733 10497 0,'0'0'15,"0"0"1,0 0-16,0 0 16,0 0-1,0 0-15,0-11 16,12-24-16,0 0 15,11 1 1,13 11-16,-1 11 16,0 12-1,1 23-15,-1 23 16,-23-11 0,-12 23-16,-12-12 15,-11 23-15,-13 1 16,1-12-1,0-12-15,-1-12 16,13-10 0,11-13-16,0 1 15,12-12-15,0 0 16,0 0 0,0 0-16,12 0 15,23 11 1,36-11-16,-71 0 15</inkml:trace>
          <inkml:trace contextRef="#ctx0" brushRef="#br0" timeOffset="189738.2506">3334 10890 0,'0'0'0,"0"0"15,0 0 1,0 0-16,0 0 16,0 0-1</inkml:trace>
          <inkml:trace contextRef="#ctx0" brushRef="#br0" timeOffset="190566.4293">3652 10648 0,'0'0'15,"0"0"-15,24-12 16,11-11-16,12-12 16,0-23-1,12-11-15,-12 0 16,-11 11-1,-25 12-15,1 0 16,-12 22-16,0 13 16,-12-1-1,-23 12-15,-12 0 16,0 23 0,11 1-16,1 10 15,12 1 1,11 0-16,12 11 15,12 0-15,11 0 16,1 0 0,11 1-16,0 10 15,1 24 1,-13 0-16,-11-23 16,-12 0-16,0-12 15,-12-11 1,0-12-16,1-12 15,-13 1 1,12-12-16,-11-12 16,-1-22-1,12-24-15,12-23 16,12 0-16,12-11 16,11-1-1,-11 12-15,-1 47 16,-23 34-1</inkml:trace>
          <inkml:trace contextRef="#ctx0" brushRef="#br0" timeOffset="191159.0443">4500 10139 0,'0'0'0,"0"0"16,0 0-1,0 0-15,-12 23 16,-23 35-16,-12 34 16,-24 24-1,24-24-15,0 24 16,24-24-1,23-22-15,11-12 16,1-12 0,12-23-16,-1-11 15,1-12-15,-1-12 16,13-11 0,-13-23-16,-11-1 15,0 1 1,-12 0-16,0 11 15,-12 12-15,-12 12 16,1-1 0,-12 12-16,11 0 15,0 0 1,24 0-16,0 0 16,0 0-1</inkml:trace>
          <inkml:trace contextRef="#ctx0" brushRef="#br0" timeOffset="191524.4989">4606 10520 0,'0'0'0,"0"0"16,-12 12-1,1 23-15,-1 22 16,0 24-1,0-11-15,12-13 16,0-22-16,0-12 16,12-11-1,0-12-15,11 0 16,25-23 0,-1-12-16,0-11 15,-12-12 1,-11-11-16,-12-1 15,-12 13-15,0 10 16,-12 24 0,0 12-16,0 11 15,0 0 1,1 11-16,11-11 16</inkml:trace>
          <inkml:trace contextRef="#ctx0" brushRef="#br0" timeOffset="192502.3239">3358 10948 0,'0'0'0,"0"0"16,0 0-16,0 0 15,0 0 1,0 0-16,0 0 15,0 0 1,0 0-16,0 0 16,0-11-16,0-1 15,0 0 1,0 1-16,0-1 16,0 12-1,0 0-15,0 0 16,0 0-16,0 0 15,0 0 1,0 12-16,0-1 16,0-11-1,0 0-15</inkml:trace>
        </inkml:traceGroup>
        <inkml:traceGroup>
          <inkml:annotationXML>
            <emma:emma xmlns:emma="http://www.w3.org/2003/04/emma" version="1.0">
              <emma:interpretation id="{FB96D80B-5BF9-4B00-9F5E-D145C5A4E234}" emma:medium="tactile" emma:mode="ink">
                <msink:context xmlns:msink="http://schemas.microsoft.com/ink/2010/main" type="inkWord" rotatedBoundingBox="7810,14073 8893,14050 8912,14952 7829,1497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4652.0663">5690 10116 0,'0'0'16,"0"0"-1,0 0-15,0 0 16,0 0 0,0 0-16,-12 12 15,-35 34-15,-12 35 16,-23 34 0,23-34-16,12-12 15,23-11 1,12-12-16,12 1 15,12-13 1,0-22-16,11-12 16,1 0-16,11-12 15,1 1 1,-1-12-16,-11 0 16,-1-1-1,-11 1-15,-12 12 16,0 11-16,-12 0 15,-35 0 1,-12 0-16,12 11 16,12-11-1,11 0-15,12 0 16,12 0 0,0 0-16</inkml:trace>
          <inkml:trace contextRef="#ctx0" brushRef="#br0" timeOffset="194832.5073">5725 10832 0,'0'0'0,"0"0"15,0 0 1,0 0-16,0 0 15,0 0 1</inkml:trace>
          <inkml:trace contextRef="#ctx0" brushRef="#br0" timeOffset="195453.8958">6114 10266 0,'0'0'0,"0"0"15,0 0-15,0 0 16,0 0-1,-12 0-15,0 0 16,1 0 0,-13 0-16,12 0 15,-23 12-15,0-1 16,-1 24 0,-11 11-16,12-11 15,11-12 1,13 0-16,-1 0 15,0-11 1,12-1-16,0 1 16,0-12-16,12 11 15,11 1 1,1 0-16,-1-1 16,13 1-1,-1-1-15,0 1 16,1-1-16,-13 1 15,1-1 1,-12 1-16,-1 0 16,1 11-1,-12 0-15,-12 11 16,-11 13 0,-24-1-16,0-11 15,11-12-15,1 0 16,11-12-1,24-11-15</inkml:trace>
          <inkml:trace contextRef="#ctx0" brushRef="#br0" timeOffset="195977.3289">6220 10578 0,'0'0'0,"0"0"15,0 0 1,0 0-16,0 0 16,0 0-1,0-11-15,12-24 16,0 0-1,11 1-15,13-1 16,-1 12-16,-12 11 16,1 12-1,-12 0-15,0 12 16,-12-1-16,0 13 16,-12-1-1,0 0-15,0 0 16,12-12-1,0 1-15,0 0 16,12 11 0,0 0-16,0 0 15,-1 12-15,1 11 16,-12 0 0,-12 0-16,-11 12 15,-1-12 1,1-11-16,-1 0 15,1-12-15,-1 0 16,24-23 0</inkml:trace>
        </inkml:traceGroup>
        <inkml:traceGroup>
          <inkml:annotationXML>
            <emma:emma xmlns:emma="http://www.w3.org/2003/04/emma" version="1.0">
              <emma:interpretation id="{563742DE-EB82-445C-8870-E6B05892EA5E}" emma:medium="tactile" emma:mode="ink">
                <msink:context xmlns:msink="http://schemas.microsoft.com/ink/2010/main" type="inkWord" rotatedBoundingBox="10358,14193 11696,14164 11710,14806 10372,14835"/>
              </emma:interpretation>
              <emma:one-of disjunction-type="recognition" id="oneOf19">
                <emma:interpretation id="interp31" emma:lang="" emma:confidence="0">
                  <emma:literal>MZ</emma:literal>
                </emma:interpretation>
                <emma:interpretation id="interp32" emma:lang="" emma:confidence="0">
                  <emma:literal>M 2</emma:literal>
                </emma:interpretation>
                <emma:interpretation id="interp33" emma:lang="" emma:confidence="0">
                  <emma:literal>M z</emma:literal>
                </emma:interpretation>
                <emma:interpretation id="interp34" emma:lang="" emma:confidence="0">
                  <emma:literal>ML</emma:literal>
                </emma:interpretation>
                <emma:interpretation id="interp35" emma:lang="" emma:confidence="0">
                  <emma:literal>M Z</emma:literal>
                </emma:interpretation>
              </emma:one-of>
            </emma:emma>
          </inkml:annotationXML>
          <inkml:trace contextRef="#ctx0" brushRef="#br0" timeOffset="196863.4259">7893 10636 0,'0'0'16,"0"0"-16,0 0 15,0 0 1,0-12-16,12-22 15,11-12 1,12-12-16,1 0 16,11 12-1,0 11-15,-12 12 16,1 11-16,-1 24 16,0 34-1,-11 0-15,-12 24 16,-12 11-1,-12 0-15,0-24 16,12-22-16,0-12 16,0 0-1,0-23-15,0 0 16,0 0 0,12-23-16,12-12 15,11-34 1,0-46-16,1-1 15,-13 24-15,-11 45 16,0 13 0,-12 11-16,0 23 15,0 0 1,0 11-16,-12 35 16,0 35-1,12-23-15,0 0 16,0-12-16,12 0 15,0-11 1,11 0-16,13-12 16,-36-23-1</inkml:trace>
          <inkml:trace contextRef="#ctx0" brushRef="#br0" timeOffset="197237.4889">8729 10532 0,'0'0'0,"0"0"16,0 0-1,0 0-15,24-12 16,-1 1 0,13-12-16,-13 11 15,1 12 1,-1 0-16,1 12 15,-12 11-15,-1 0 16,-11 12 0,-11-1-16,-13 1 15,1 11 1,11-11-16,0 0 16,0-12-1,12-12-15,12 1 16,12-1-16,11 12 15,36-11 1,46-12-16,25 12 16,-142-12-1</inkml:trace>
        </inkml:traceGroup>
      </inkml:traceGroup>
    </inkml:traceGroup>
    <inkml:traceGroup>
      <inkml:annotationXML>
        <emma:emma xmlns:emma="http://www.w3.org/2003/04/emma" version="1.0">
          <emma:interpretation id="{7DAC914D-7F7B-4BF0-BC26-5A1EC4D62545}" emma:medium="tactile" emma:mode="ink">
            <msink:context xmlns:msink="http://schemas.microsoft.com/ink/2010/main" type="paragraph" rotatedBoundingBox="3162,15897 8870,15785 8884,16493 3176,16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025B85-5D96-462D-9877-252631153E40}" emma:medium="tactile" emma:mode="ink">
              <msink:context xmlns:msink="http://schemas.microsoft.com/ink/2010/main" type="inkBullet" rotatedBoundingBox="3165,16024 3603,16015 3608,16282 3170,16291"/>
            </emma:interpretation>
            <emma:one-of disjunction-type="recognition" id="oneOf20">
              <emma:interpretation id="interp36" emma:lang="" emma:confidence="0">
                <emma:literal>•</emma:literal>
              </emma:interpretation>
            </emma:one-of>
          </emma:emma>
        </inkml:annotationXML>
        <inkml:trace contextRef="#ctx0" brushRef="#br0" timeOffset="204638.6131">955 12300 0,'0'0'0,"0"0"0,0 0 16,0 0-16,0 0 15,0 0 1,0 0-16,-12 0 16,-24 12-1,1-1-15,-12-11 16,12 0-16,-1-11 15,13-1 1,-1 1-16,12-12 16,12-12-1,24 0-15,23-11 16,12 0-16,12 23 16,-12 11-1,-1 12-15,-10 12 16,-13 11-1,-12 0-15,-11 12 16,-12-1 0,-12 1-16,-23 11 15,-36 12-15,71-58 16</inkml:trace>
      </inkml:traceGroup>
      <inkml:traceGroup>
        <inkml:annotationXML>
          <emma:emma xmlns:emma="http://www.w3.org/2003/04/emma" version="1.0">
            <emma:interpretation id="{216339A6-B26B-4989-855B-739C6CDFFA9B}" emma:medium="tactile" emma:mode="ink">
              <msink:context xmlns:msink="http://schemas.microsoft.com/ink/2010/main" type="line" rotatedBoundingBox="5751,15846 8870,15785 8884,16493 5765,16554">
                <msink:destinationLink direction="with" ref="{6C972BA0-AB49-47C6-975C-6FCAA5CCD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CE820E-3DF0-4C45-8429-7B9713B0F878}" emma:medium="tactile" emma:mode="ink">
                <msink:context xmlns:msink="http://schemas.microsoft.com/ink/2010/main" type="inkWord" rotatedBoundingBox="5757,16138 6135,16131 6143,16500 5764,16508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05583.0239">3487 12485 0,'0'0'16,"0"0"-16,0 0 16,0 0-1,0 0-15,0 0 16,0 0-16,-12 0 15,1 0 1,-13 0-16,-11-11 16,-1-1-1,1-11-15,11 0 16,13 0 0,-1 0-16,12-12 15,12 0 1,11-11-16,1 11 15,23 12-15,24 12 16,-1 11 0,-11 23-16,-23 0 15,-13 0 1,-11 12-16,-12 11 16,-24 12-16,-23-1 15,0-10 1,0-13-16,0-10 15,47-24 1</inkml:trace>
        </inkml:traceGroup>
        <inkml:traceGroup>
          <inkml:annotationXML>
            <emma:emma xmlns:emma="http://www.w3.org/2003/04/emma" version="1.0">
              <emma:interpretation id="{2E7CEEA5-2B6B-4622-9422-35DE051510F1}" emma:medium="tactile" emma:mode="ink">
                <msink:context xmlns:msink="http://schemas.microsoft.com/ink/2010/main" type="inkWord" rotatedBoundingBox="7161,15818 8870,15785 8884,16493 7175,1652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07747.3178">5254 11907 0,'0'0'0,"0"0"16,0 0-16,0 0 15,0 0 1,0 0-16,0 0 15,-12-11 1,1 11-16,-13-12 16,-11 12-1,-12 0-15,-12 12 16,12-1-16,-1 1 16,1-1-1,12 1-15,11 0 16,1 11-1,-1 0-15,13 11 16,-1 1-16,0-12 16,0 0-1,12-11-15,0-1 16,12 1 0,0 0-16,11-12 15,13 0 1,-1 0-16,0 0 15,1 0-15,-1 0 16,-11 0 0,-1 11-16,-11 1 15,0-1 1,-12 1-16,0-1 16,-12 12-16,-12 12 15,-35 23 1,-11-12-16,-1 0 15,12-11 1,24-23-16,11-1 16,12-11-1,12 0-15</inkml:trace>
          <inkml:trace contextRef="#ctx0" brushRef="#br0" timeOffset="207946.3589">5172 12531 0,'0'0'0,"0"0"15,0 0 1,0 12-16,0-12 15</inkml:trace>
          <inkml:trace contextRef="#ctx0" brushRef="#br0" timeOffset="208387.5091">5490 11988 0,'0'0'0,"0"0"15,0 23-15,0 24 16,12 10-1,-1 1-15,1 23 16,0 11 0,0-11-16,-1-11 15,-11-12-15,0-58 16</inkml:trace>
          <inkml:trace contextRef="#ctx0" brushRef="#br0" timeOffset="210415.4386">5984 12254 0,'0'0'0,"0"0"16,0 0 0,0 0-16,0 0 15,-11 0 1,-1 0-16,-23 12 16,-1-12-16,13 0 15,-13 0 1,13 0-16,-1-12 15,1 0 1,11-11-16,0-11 16,0-13-16,12 1 15,12 0 1,0 11-16,11 12 16,1 12-1,0 11-15,-1 11 16,12 24-1,1 23-15,-24-1 16,-12 13-16,-12-1 16,-12 12-1,1-12-15,-1-11 16,1-12 0,11-22-16,12-24 15</inkml:trace>
          <inkml:trace contextRef="#ctx0" brushRef="#br0" timeOffset="210760.4924">6255 11838 0,'0'0'15,"0"0"1,0 0-16,0 0 15,0 35 1,-11 11-16,-13 23 16,1-11-1,-1-12-15,12-11 16,0 0-16,1-12 16,-1 0-1,12-12-15,0-11 16,12 12-1,-1-1-15,1-11 16,24 0-16,11 0 16,12 0-1,-1 0-15,-58 0 16</inkml:trace>
          <inkml:trace contextRef="#ctx0" brushRef="#br0" timeOffset="210967.6871">6397 11873 0,'0'0'15,"0"0"-15,0 0 16,0 34 0,0 36-16,-12 22 15,0 24 1,0-1-16,1 12 15,-13-11 1,24-116-16</inkml:trace>
        </inkml:traceGroup>
      </inkml:traceGroup>
    </inkml:traceGroup>
  </inkml:traceGroup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2:10.4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7389DE-94C5-4EC5-8003-D924BA11C4AF}" emma:medium="tactile" emma:mode="ink">
          <msink:context xmlns:msink="http://schemas.microsoft.com/ink/2010/main" type="writingRegion" rotatedBoundingBox="11960,3683 11699,7899 10456,7822 10717,3606">
            <msink:destinationLink direction="with" ref="{5844FEEB-EC28-4269-9D28-981CC4E21582}"/>
            <msink:destinationLink direction="with" ref="{DCAC20E1-5AAE-4105-A026-3B6BD712AF44}"/>
          </msink:context>
        </emma:interpretation>
      </emma:emma>
    </inkml:annotationXML>
    <inkml:traceGroup>
      <inkml:annotationXML>
        <emma:emma xmlns:emma="http://www.w3.org/2003/04/emma" version="1.0">
          <emma:interpretation id="{65BF6460-1952-4F0B-A052-96467BC11834}" emma:medium="tactile" emma:mode="ink">
            <msink:context xmlns:msink="http://schemas.microsoft.com/ink/2010/main" type="paragraph" rotatedBoundingBox="11960,3683 11699,7899 10456,7822 10717,3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E0CF8-04E0-401F-9729-82C6678ABC4C}" emma:medium="tactile" emma:mode="ink">
              <msink:context xmlns:msink="http://schemas.microsoft.com/ink/2010/main" type="line" rotatedBoundingBox="11960,3683 11699,7899 10456,7822 10717,3606"/>
            </emma:interpretation>
          </emma:emma>
        </inkml:annotationXML>
        <inkml:traceGroup>
          <inkml:annotationXML>
            <emma:emma xmlns:emma="http://www.w3.org/2003/04/emma" version="1.0">
              <emma:interpretation id="{50D3D6A7-9951-4745-9E08-FABFAA562571}" emma:medium="tactile" emma:mode="ink">
                <msink:context xmlns:msink="http://schemas.microsoft.com/ink/2010/main" type="inkWord" rotatedBoundingBox="11960,3683 11898,4693 11062,4641 11125,36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322 370 0,'0'0'0,"0"0"15,-12 0 1,-12 0-16,1 0 16,-13-12-1,1 1-15,0-12 16,-1-12-1,13-11-15,11-1 16,0 13-16,12-1 16,12 0-1,12 1-15,-1 22 16,1 1 0,-1 22-16,1 24 15,-12 57-15,-36 24 16,-23 34-1,-12 0-15,24-46 16,11-46 0,12-23-16,1-12 15,11-11 1,0-12-16,0 0 16,11-35-16,13-34 15,11-12 1,12-23-16,12-35 15,0-11 1,-12 57-16,-11 24 16,-1 23-16,-11 23 15,-13 11 1,-11 12-16,0 0 16,0 35-1,0 34-15,-11 12 16,11 0-1,0-12-15,11 0 16,13 1-16,11-1 16,-11-23-1,-24-46-15</inkml:trace>
          <inkml:trace contextRef="#ctx0" brushRef="#br0" timeOffset="196.1953">840 312 0,'0'0'16,"0"0"-16,-12 23 15,0 35 1,1 34-16,-1 47 16,12-23-16,0-24 15,12 1 1,11 22-16,-23-115 15</inkml:trace>
        </inkml:traceGroup>
        <inkml:traceGroup>
          <inkml:annotationXML>
            <emma:emma xmlns:emma="http://www.w3.org/2003/04/emma" version="1.0">
              <emma:interpretation id="{29567C5D-DCCA-4EC2-90FA-BEDF5F2893BC}" emma:medium="tactile" emma:mode="ink">
                <msink:context xmlns:msink="http://schemas.microsoft.com/ink/2010/main" type="inkWord" rotatedBoundingBox="11764,5453 11717,6221 10574,6151 10621,53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52.2699">286 2057 0,'0'0'16,"0"0"-16,12 0 16,12-11-1,11-1-15,0 0 16,1 12-1,-13 0-15,-11 12 16,0 0-16,-12 11 16,-12 0-1,0 11-15,0 1 16,-11 0 0,11-12-16,0-11 15,12-1-15,0 1 16,12-1-1,12 1-15,23-12 16,23 0 0,-11 11-16,0 12 15,-59-23 1</inkml:trace>
          <inkml:trace contextRef="#ctx0" brushRef="#br0" timeOffset="877.3468">-468 2057 0,'0'0'0,"0"0"16,0 0 0,0-11-16,24-24 15,0-11-15,23-24 16,0 1 0,-12 23-16,0 23 15,-11 11 1,0 12-16,-1 35 15,-11 46 1,-12 23-16,-35 57 16,-1-10-16,1-47 15,11-35 1,1-34-16,11-12 16,12-23-1,0 0-15,12-35 16,23-46-1,12-11-15,0-35 16,0-24-16,-11 47 16,-13 47-1,-11 22-15,-12 23 16,0 12 0,0 12-16,0 23 15,0 11 1,0 12-16,0 11 15,0 0-15,12 1 16,11-12 0,13-12-16,23-12 15,-59-34-15</inkml:trace>
        </inkml:traceGroup>
        <inkml:traceGroup>
          <inkml:annotationXML>
            <emma:emma xmlns:emma="http://www.w3.org/2003/04/emma" version="1.0">
              <emma:interpretation id="{79D6A1FD-E34A-45A9-996C-3ECFB7FC2A6B}" emma:medium="tactile" emma:mode="ink">
                <msink:context xmlns:msink="http://schemas.microsoft.com/ink/2010/main" type="inkWord" rotatedBoundingBox="11564,6986 11509,7887 10456,7822 10511,69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18.3382">168 3525 0,'0'0'15,"0"0"1,0 0-16,0 0 15,24-23 1,11 0-16,1-12 16,-1 12-16,0 0 15,1 11 1,-1 1-16,-11 11 16,-1 11-1,-11 12-15,-12 12 16,-12 0-1,0-12-15,12 0 16,-11 12-16,-1-1 16,12 1-1,0 11-15,-12 12 16,-11 11 0,-13-11-16,1-12 15,0-23-15,11-11 16,24-12-1</inkml:trace>
          <inkml:trace contextRef="#ctx0" brushRef="#br0" timeOffset="1903.0786">-538 3571 0,'0'0'0,"-12"12"16,0-1-1,12-11-15,0 0 16,0 0-16,-12-23 16,12-23-1,12-12-15,23-11 16,1 23 0,-1 11-16,1 12 15,-1 11-15,0 12 16,-11 12-1,-1 22-15,1 36 16,-24 22 0,-24-11-16,1 0 15,-13-12-15,13-11 16,11-23 0,0-12-16,12-11 15,0-12 1,0 0-16,12-12 15,12-23 1,23-57-16,0-24 16,0 1-16,-12 45 15,-11 24 1,-12 11-16,-1 12 16,-11 12-1,0 11-15,0 0 16,0 11-1,0 36-15,0 22 16,0 0-16,0-11 16,0-12-1,12-11-15,0-12 16,23 0 0,-35-23-16</inkml:trace>
          <inkml:trace contextRef="#ctx0" brushRef="#br0" timeOffset="11701.3264">-8 3640 0,'0'0'0,"0"0"16,0 0 0,0 0-16,0 0 15,0 0 1,0 0-16,0 0 16,0-11-1,12-12-15,-1 0 16,13 0-16,11-12 15,1 0 1,11 1-16,-12 10 16,0 1-1,1 0-15,-13 12 16,1-1-16,-1 12 16,1 0-1,-12 12-15,0 11 16,-1 11-1,-11 13-15,-11-1 16,-13 0 0,-11-11-16,-12 11 15,-12 0-15,11-23 16,13 0 0,12-11-16,11 0 15,12-12 1,0 0-16,0 0 15,0 0-15,23 0 16,13 0 0,-1 0-16,-35 0 15,247 0 1,-247 0-16,0 0 16,0 0-1,12 11-15,-12 1 16,12-1-16,-12 12 15,0 1 1,-12 10-16,0 1 16,-11 11-1,-12 0-15,-1-11 16,-23 11 0,-11-11-16,-1 0 15,12-12-15,12-12 16,0 1-1,47-12-15</inkml:trace>
        </inkml:traceGroup>
      </inkml:traceGroup>
    </inkml:traceGroup>
  </inkml:traceGroup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3:09.4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0,'0'0'0,"0"0"15,12 11-15,12 1 16,35 11 0,23 11-16,0 1 15,-11 0-15,23 23 16,12-1-1,36 24-15,-24 0 16,-24-11 0,47 10-16,48 13 15,-24 11 1,-1 23-16,25-23 16,-1-11-16,-11-1 15,47 24 1,-36 11-16,-11-12 15,35-11 1,-23 0-16,46 23 16,1 1-1,-48-24-15,48 0 16,-36-12-16,12 12 16,0 23-1,-35-11-15,0-1 16,35 12-1,-48 12-15,-10 0 16,22-1-16,1 1 16,-12 0-1,47 11-15,-12-23 16,0 0 0,48 35-16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20.6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DE4B94-22B3-4EE2-A830-F01A4B5EE9D0}" emma:medium="tactile" emma:mode="ink">
          <msink:context xmlns:msink="http://schemas.microsoft.com/ink/2010/main" type="writingRegion" rotatedBoundingBox="33104,4568 1828,4483 1840,186 33116,270"/>
        </emma:interpretation>
      </emma:emma>
    </inkml:annotationXML>
    <inkml:traceGroup>
      <inkml:annotationXML>
        <emma:emma xmlns:emma="http://www.w3.org/2003/04/emma" version="1.0">
          <emma:interpretation id="{FDD8FE71-5D99-48C0-9CBA-A8E153809225}" emma:medium="tactile" emma:mode="ink">
            <msink:context xmlns:msink="http://schemas.microsoft.com/ink/2010/main" type="paragraph" rotatedBoundingBox="23697,3261 27371,3047 27446,4328 23772,45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B77C54-848F-43E9-A935-784361455CC6}" emma:medium="tactile" emma:mode="ink">
              <msink:context xmlns:msink="http://schemas.microsoft.com/ink/2010/main" type="line" rotatedBoundingBox="23697,3261 27371,3047 27446,4328 23771,4543"/>
            </emma:interpretation>
          </emma:emma>
        </inkml:annotationXML>
        <inkml:traceGroup>
          <inkml:annotationXML>
            <emma:emma xmlns:emma="http://www.w3.org/2003/04/emma" version="1.0">
              <emma:interpretation id="{EC0C616F-7F22-44AF-AC9B-316D6307AAEF}" emma:medium="tactile" emma:mode="ink">
                <msink:context xmlns:msink="http://schemas.microsoft.com/ink/2010/main" type="inkWord" rotatedBoundingBox="23697,3261 27371,3047 27446,4328 23771,4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-5266 2138 0,'0'0'15,"0"0"-15,0 0 16,0 0-1,0 0-15,0 0 16,0 0-16,0 0 16,0 0-1,0 0-15,0 0 16,0 12 0,0-1-16,-11 13 15,-13 10 1,-11 13-16,-24-1 15,-35 0-15,-1-11 16,13-1 0,11-11-16,24-11 15,12 0 1,11-12-16,1 0 16,11 0-1,-12 11-15,-11 12 16,-36 12-16,1 0 15,-1-1 1,12-22-16,12-1 16,12 1-1,11-12-15,1-12 16,11 1-16,0-1 16,12-11-1,12 0-15,11 0 16,1 0-1,11 0-15,-11 23 16,-12 0-16,-1 11 16,-11 12-1,-11 12-15,-13 11 16,-23 12 0,0-12-16,11-11 15,-11 0 1,-12-1-16,59-34 15</inkml:trace>
          <inkml:trace contextRef="#ctx0" brushRef="#br0" timeOffset="206.8549">-6161 2115 0,'12'-11'16,"23"-1"-16,36-11 16,23 0-1,-11 0-15,-24 11 16,-12 1 0,-47 11-16</inkml:trace>
          <inkml:trace contextRef="#ctx0" brushRef="#br0" timeOffset="642.0178">-6550 1930 0,'0'0'16,"0"0"-1,12 23-15,0 24 16,0 10 0,-12 13-16,0-12 15,0 11 1,-24 0-16,-11 12 16,-24 0-16,-35 12 15,0-36 1,-1-10-16,1-24 15,-12-12 1,12-22-16,23-12 16,24-12-1,12-11-15,23-1 16,24 1-16,23-23 16,24 11-1,12 0-15,35 1 16,0 22-1,-12 35-15,-94 0 16</inkml:trace>
          <inkml:trace contextRef="#ctx0" brushRef="#br0" timeOffset="829.0996">-6997 2335 0,'0'0'16,"0"0"-16,0 0 15,12 11 1,-1 1-16,-11-12 16</inkml:trace>
          <inkml:trace contextRef="#ctx0" brushRef="#br0" timeOffset="1350.8471">-7716 2254 0,'0'0'15,"0"0"-15,0 0 16,0 0 0,0 0-16,0 0 15,12 12 1,-12-12-16,0 11 16,12 12-16,-12 0 15,0 12 1,-12 0-16,-11 11 15,-13 0 1,-23 12-16,-11-12 16,-1 0-16,0-23 15,12-11 1,12-12-16,12 0 16,11 0-1,24 0-15</inkml:trace>
          <inkml:trace contextRef="#ctx0" brushRef="#br0" timeOffset="2259.7423">-8564 2254 0,'0'0'0,"12"-12"16,11 1 0,13-12-16,-1 11 15,1 12 1,-13 0-16,1 0 16,-1 12-16,-11-1 15,0 1 1,-12-1-16,0-11 15,0 0 1,0 0-16,-12 12 16,-12-12-1,-23 0-15,0 0 16,0 0-16,0 0 16,0 0-1,0 12-15,0-1 16,11 1-1,1-1-15,11 1 16,1-1-16,-1 1 16,12 11-1,-11 23-15,11 24 16,12 22 0,12 12-16,-12 35 15,0 34 1,0 12-16,-12 0 15,12-185-15</inkml:trace>
          <inkml:trace contextRef="#ctx0" brushRef="#br0" timeOffset="1747.0082">-8328 2647 0,'0'0'16,"0"0"-1,0 0-15,0 11 16,0-11 0,-12 12-16,0 0 15,0-12-15,-11 0 16,11 0-1,-11-12-15,-1 0 16,12 1 0,12-1-16,0-11 15,0 12 1,12-1-16,0 1 16,0-1-16,11 0 15,1 12 1,-1 12-16,-11 0 15,12 11 1,-13 0-16,1 0 16,-12 0-1,0 0-15,-12 0 16,-35 12-16,-35 0 16,11-12-1,12-12-15,12 1 16,47-12-1</inkml:trace>
        </inkml:traceGroup>
      </inkml:traceGroup>
    </inkml:traceGroup>
    <inkml:traceGroup>
      <inkml:annotationXML>
        <emma:emma xmlns:emma="http://www.w3.org/2003/04/emma" version="1.0">
          <emma:interpretation id="{211F2753-B974-48FB-9CD9-9A76FAC9546E}" emma:medium="tactile" emma:mode="ink">
            <msink:context xmlns:msink="http://schemas.microsoft.com/ink/2010/main" type="paragraph" rotatedBoundingBox="33109,2749 1833,2665 1840,186 33116,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94259-B832-4305-A31F-B5DA3FF89251}" emma:medium="tactile" emma:mode="ink">
              <msink:context xmlns:msink="http://schemas.microsoft.com/ink/2010/main" type="line" rotatedBoundingBox="33109,2749 1833,2665 1840,186 33116,270"/>
            </emma:interpretation>
          </emma:emma>
        </inkml:annotationXML>
        <inkml:traceGroup>
          <inkml:annotationXML>
            <emma:emma xmlns:emma="http://www.w3.org/2003/04/emma" version="1.0">
              <emma:interpretation id="{40136C1A-4F1F-4E52-896D-EBA1FC80A27F}" emma:medium="tactile" emma:mode="ink">
                <msink:context xmlns:msink="http://schemas.microsoft.com/ink/2010/main" type="inkWord" rotatedBoundingBox="33110,2479 29609,2470 29615,358 33115,3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078.4189">224 0 0,'0'0'0,"0"0"16,0 0 0,0 0-16,0 0 15,0 0 1,0 0-16,0 0 16,0 0-1,12 12-15,11-1 16,12 1-16,1 11 15,-1 0 1,1-11-16,-13-1 16,-11 1-1,0-1-15,-1 13 16,-11-1 0,0 0-16,-23 11 15,-12 13-15,-1-13 16,-23 13-1,0-13-15,-23 12 16,-1-11 0,1 0-16,82-35 15</inkml:trace>
          <inkml:trace contextRef="#ctx0" brushRef="#br0" timeOffset="-33801.7069">-59 278 0,'0'0'16,"0"0"-1,-12 11-15,-11 12 16,-13 12-16,-11 11 15,-12 0 1,12-11-16,-12 0 16,12-12-1,-23 12-15,11-12 16,59-23-16</inkml:trace>
          <inkml:trace contextRef="#ctx0" brushRef="#br0" timeOffset="-33467.0773">-483-266 0,'0'0'15,"0"0"1,0 12-16,0 11 16,0 35-1,-12 11-15,0 12 16,-11 12-16,-1-24 15,1 0 1,-13 1-16,36-70 16</inkml:trace>
          <inkml:trace contextRef="#ctx0" brushRef="#br0" timeOffset="-32943.9581">-777 93 0,'0'0'15,"0"11"-15,-12 1 16,0 11 0,0-11-16,0-1 15,1 1 1,-1-12-16,0 0 15,0 0-15,1 0 16,11 0 0,0 0-16,0 0 15,0 0 1,0 0-16,0 11 16,0 12-1,-12 12-15,0 23 16,-12 0-16,-11-12 15,-24 0 1,-35 12-16,11-24 16,1-22-1,-36-12-15,0-12 16,36-11-16,11-23 16,12-12-1,36 12-15,23 0 16,35-12-1,36-23-15,11 23 16,48 1 0,11 10-16,-23 47 15,-118 0-15</inkml:trace>
          <inkml:trace contextRef="#ctx0" brushRef="#br0" timeOffset="-32469.8877">-978-427 0,'0'0'0,"0"0"16,0 0 0</inkml:trace>
          <inkml:trace contextRef="#ctx0" brushRef="#br0" timeOffset="-32667.8309">-1802 1272 0,'0'0'15,"47"11"1,35-11-16,13-11 16,34-13-1,36-10-15,-35-12 16,-36 11-16,-94 35 16</inkml:trace>
          <inkml:trace contextRef="#ctx0" brushRef="#br0" timeOffset="-24955.6161">-1955 93 0,'0'0'0,"0"0"0,0 0 15,-24 0-15,-35 0 16,-12 0 0,1 0-16,11 0 15,12 0 1,23 0-16,12 0 15,12 0 1,0 0-16,0 11 16,0 1-16,12 11 15,0 12 1,0 11-16,-24 0 16,-23 12-1,-12 0-15,-12-1 16,-12-10-16,0-1 15,-23-11 1,23-1-16,1-11 16,70-23-1</inkml:trace>
          <inkml:trace contextRef="#ctx0" brushRef="#br0" timeOffset="-24551.0209">-2120-462 0,'0'0'0,"0"0"16,0 0 0</inkml:trace>
          <inkml:trace contextRef="#ctx0" brushRef="#br0" timeOffset="-24766.548">-2580 890 0,'0'0'16,"0"0"-16,0 12 15,0-12 1</inkml:trace>
          <inkml:trace contextRef="#ctx0" brushRef="#br0" timeOffset="-23438.0083">-2050-774 0,'-11'12'16,"-95"80"0,-36 12-16,1-23 15,-12-12 1,23-46-16,36-11 15,23-24-15,12-11 16,24 0 0,0-23-16,23-12 15,12-23 1,23 12-16,25 23 16,22-1-1,1 13-15,-24 22 16,0 24-16,-12 22 15,-11 13 1,-24 22-16,-35 23 16,-48 12-1,1 0-15,82-104 16</inkml:trace>
          <inkml:trace contextRef="#ctx0" brushRef="#br0" timeOffset="-24257.0446">-2686 151 0,'0'0'16,"0"0"0,-12 23-16,-35 23 15,-12 12 1,1 11-16,10-23 16,1-11-1,0-12-15,12 0 16,35-23-16</inkml:trace>
        </inkml:traceGroup>
        <inkml:traceGroup>
          <inkml:annotationXML>
            <emma:emma xmlns:emma="http://www.w3.org/2003/04/emma" version="1.0">
              <emma:interpretation id="{F70322B3-3522-491C-89DA-4A8FE3DFCF8E}" emma:medium="tactile" emma:mode="ink">
                <msink:context xmlns:msink="http://schemas.microsoft.com/ink/2010/main" type="inkWord" rotatedBoundingBox="29563,2740 22318,2720 22325,241 29570,2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871.4284">-3086-23 0,'0'0'0,"0"12"16,0 22-16,-12 13 16,0-1-1,0 0-15,1-23 16,-13-11 0,12-12-16,0 0 15,12 0 1,-11-12-16,-1 12 15,-12 0-15,-11 0 16,-24 12 0,-12 22-16,-11 24 15,0 23 1,-1 0-16,1-12 16,-1-11-16,12-12 15,1 1 1,23-24-16,47-23 15</inkml:trace>
          <inkml:trace contextRef="#ctx0" brushRef="#br0" timeOffset="-23200.7987">-3840 116 0,'0'0'0,"0"0"15,12 0 1,23-12-16,24-11 15,23 0-15,13-12 16,-1 1 0,-35 11-16,-59 23 15</inkml:trace>
          <inkml:trace contextRef="#ctx0" brushRef="#br0" timeOffset="-22706.9452">-3687-497 0,'0'0'16,"-12"12"-1,-11 11-15,-13 12 16,1-12-1,0 0-15,11-12 16,0 1-16,13-12 16,11 0-1,-12 0-15,0 12 16,12-1 0,-12 24-16,1 11 15,-13 12 1,-11-12-16,-1 0 15,-11 1-15,0-13 16,0 1 0,-12-12-16,-12-11 15,1-1 1,-1-11-16,24-11 16,0-13-16,23-10 15,12-12 1,36-24-16,35-11 15,12 12 1,11 23-16,-11 11 16,-71 35-1</inkml:trace>
          <inkml:trace contextRef="#ctx0" brushRef="#br0" timeOffset="-22282.7308">-4040-739 0,'0'0'0,"11"11"16,-11-11-1</inkml:trace>
          <inkml:trace contextRef="#ctx0" brushRef="#br0" timeOffset="-22441.3354">-5124 867 0,'12'0'15,"35"12"1,47-12-16,36-12 15,34-11-15,-58 0 16,-23-12 0,-12-23-16,-12 1 15,-59 57 1</inkml:trace>
          <inkml:trace contextRef="#ctx0" brushRef="#br0" timeOffset="-21325.6451">-4735-566 0,'0'0'15,"0"0"-15,-24 23 16,-23 12 0,-12 11-16,12 0 15,23-11 1,13-12-16,11 0 15,0-11 1,11-1-16,1-11 16,12 0-16,-1 0 15,1 0 1,-12 0-16,-1 0 16,-11 0-1,0 0-15,-11 23 16,-37 24-1,-34 10-15,0-10 16,11-24-16,12-12 16,12 1-1,11-12-15,13 0 16,-1 0 0,-11 0-16,-12 11 15,-36 24-15,1 0 16,11-12-1,12 0-15,24-11 16,0-12 0,11 0-16,12-12 15,1-11 1,-1-23-16,24-12 16,23-11-16,12 11 15,0 11 1,-11 24-16,-13 12 15,-11 11 1,0 23-16,-12 12 16,-24 22-1,-11 1-15,-12 0 16,11-23-16,13-12 16,-1 0-1,1-12-15,11-11 16,0 0-1,0-11-15,0-1 16,-11 1-16,-1-1 16,1 12-1,-24 0-15,-12 23 16,-12 12 0,-11 11-16,-13 24 15,1 10 1,-12 24-16,-12 0 15,12-11-15,36-24 16,23-34 0,11 0-16,36-35 15</inkml:trace>
          <inkml:trace contextRef="#ctx0" brushRef="#br0" timeOffset="-21136.9678">-5372-797 0,'0'0'15,"0"0"-15,0 0 16</inkml:trace>
          <inkml:trace contextRef="#ctx0" brushRef="#br0" timeOffset="-14646.8818">-7103-520 0,'0'0'16,"0"0"-16,0 0 16,12 12-16,-1-1 15,1 12 1,12 12-16,-1 23 16,1 23-1,-12 11-15,-24 1 16,0-12-16,0 11 15,-11 12 1,-24 12-16,0-24 16,-24-11-1,-35 0-15,12-35 16,-1 0 0,13 1-16,-1-1 15,83-46-15</inkml:trace>
          <inkml:trace contextRef="#ctx0" brushRef="#br0" timeOffset="-14115.3138">-7869-242 0,'0'0'16,"0"0"-16,12 11 16,0 12-1,11 0-15,1 1 16,-1-1-1,1 0-15,0 0 16,-13 0 0,1 0-16,-12 0 15,0 0-15,-23 12 16,-25 11 0,-22 0-16,-13-11 15,13 11 1,11-23-16,0 12 15,59-35-15</inkml:trace>
          <inkml:trace contextRef="#ctx0" brushRef="#br0" timeOffset="-13848.9044">-8175 70 0,'0'0'16,"0"0"-1,0 0-15,0 11 16,-12 12-16,-11 12 16,-25 11-1,-22 0-15,-1 1 16,0-1-1,12-11-15,12-12 16,47-23-16</inkml:trace>
          <inkml:trace contextRef="#ctx0" brushRef="#br0" timeOffset="-13245.7855">-8375-92 0,'0'0'16,"0"0"-16,0 0 16,-12 23-16,-47 23 15,-12 0 1,12-11-16,-11 11 15,-25-11 1,-11 0-16,0-12 16,12-12-1,24 1-15,22-12 16,13 0-16,11-12 16,13 1-1,11-1-15,0-22 16,23-13-1,48-22-15,0 11 16,-1 24 0,-23 22-16,-11 12 15,-1 12-15,-11 11 16,-13 0 0,-11-12-16,0 1 15,-11 11 1,-25 0-16,-23 0 15,-11 12-15,-1 0 16,0-1 0,1 12-16,-25 12 15,-11 0 1,0 11-16,12-11 16,24-12-16,-1-11 15,12 0 1,0-12-16,59-23 15</inkml:trace>
          <inkml:trace contextRef="#ctx0" brushRef="#br0" timeOffset="-12961.0095">-8799-762 0,'0'0'16,"-12"23"0,-12 46-16,-35 35 15,-35 46 1,12 0-16,23-34 15,23-47-15,13-11 16,-1 12 0,24-70-16</inkml:trace>
          <inkml:trace contextRef="#ctx0" brushRef="#br0" timeOffset="-11845.4584">-9494-947 0,'0'0'16,"0"0"-16,-36 11 15,-11 1 1,-12 11-16,12 0 15,12 0 1,11-11-16,12 11 16,1 0-1,11 0-15,11 12 16,1 11-16,12 0 16,-12 0-1,-1-11-15,-11 0 16,-11-1-1,-13-11-15,-11 1 16,-1-1 0,-46-12-16,-12-11 15,-1-11-15,1-12 16,35-12 0,12-11-16,12-12 15,23-23 1,24 23-16,35 0 15,0 12-15,12 12 16,-59 34 0</inkml:trace>
          <inkml:trace contextRef="#ctx0" brushRef="#br0" timeOffset="-12298.8048">-10013 0 0,'0'0'0,"0"0"16,24 12-1,-1-1-15,13 1 16,11 0-16,0-1 16,-12 1-1,-11-1-15,-12 1 16,-12-1 0,-12 12-16,0 1 15,-11-1 1,-13 0-16,-11-12 15,0-11-15,0-11 16,11-1 0,13 1-16,11-1 15,0-11 1,24-12-16,12 1 16,-1 11-16,1-1 15,-1 13 1,1 11-16,-12 0 15,-1 11 1,1 1-16,-12 0 16,0-1-1,-23 12-15,-13 0 16,-11 0-16,-23 1 16,-1-24-1,12 0-15,24 0 16,-1-12-1,13-11-15,11 0 16,0-23-16,24-24 16,35-22-1,24 11-15,-1 11 16,-70 70 0</inkml:trace>
          <inkml:trace contextRef="#ctx0" brushRef="#br0" timeOffset="-806.9163">-7080 821 0,'0'0'0,"0"11"15,-23 47 1,-24 35-16,-48 34 15,-11-12-15,36 1 16,23-47 0,11-11-16,13-23 15,11-12 1,0-12-16,12-11 16,0 0-1,0-11-15,0-12 16,12-23-16,23-24 15,36-22 1,0-24-16,-12 12 16,-12 35-1,-12 23-15,-11 11 16,-1 12-16,1 11 16,-1 1-1,13 11-15,-1 23 16,12 35-1,24 11-15,-1 12 16,13 0 0,-1 11-16,-11-11 15,11 12-15,-82-93 16</inkml:trace>
        </inkml:traceGroup>
        <inkml:traceGroup>
          <inkml:annotationXML>
            <emma:emma xmlns:emma="http://www.w3.org/2003/04/emma" version="1.0">
              <emma:interpretation id="{96FF6508-98BD-442D-8941-2B4C70D2A2F3}" emma:medium="tactile" emma:mode="ink">
                <msink:context xmlns:msink="http://schemas.microsoft.com/ink/2010/main" type="inkWord" rotatedBoundingBox="21824,2310 17938,2299 17942,740 21829,7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0976.9738">-11379 255 0,'0'0'15,"0"0"-15,0 0 16,0 0-16,-12 0 16,0 0-1,0 0-15,12 0 16,0 0 0,-11 0-16,11 0 15,0-12-15,0-11 16,23-12-1,1 12-15,-1 0 16,1 0 0,-1 11-16,-11 12 15,0 0 1,-12 0-16,0 12 16,-24 23-16,-23 11 15,-12 12 1,12-12-16,0-12 15,-12 1 1,59-35-16</inkml:trace>
          <inkml:trace contextRef="#ctx0" brushRef="#br0" timeOffset="-10523.0892">-11886-173 0,'0'0'0,"24"-12"15,11 1-15,1 11 16,-1 0 0,0 11-16,1 13 15,-13-1 1,-11-12-16,0 1 15,-12-1-15,0-11 16,0 0 0,-12 12-16,-12-1 15,-23 1 1,-12-12-16,0 0 16,12 0-16,0 0 15,0 12 1,12-1-16,11 1 15,1-1 1,-1 12-16,0 12 16,13 0-1,-1 34-15,0 23 16,0 1-16,12-1 16,-11-11-1,11-81-15</inkml:trace>
          <inkml:trace contextRef="#ctx0" brushRef="#br0" timeOffset="-10058.9514">-12628 301 0,'0'0'0,"0"0"16,0 11 0,0 1-16,0-1 15,0-11 1,0 0-16,0 0 16,0 0-16,0-11 15,0-12 1,0 11-16,12-11 15,11 0 1,1 0-16,0 11 16,11 1-1,-11 11-15,-13 0 16,1 11-16,0 1 16,-12 11-1,-12 12-15,-35 22 16,0 1-1,-12 0-15,-24 0 16,-11 0-16,0-12 16,12-23-1,23 0-15,59-23 16</inkml:trace>
          <inkml:trace contextRef="#ctx0" brushRef="#br0" timeOffset="-9546.1094">-12616-231 0,'0'0'0,"0"0"15,-12 23 1,0 12-16,-23 11 16,-24 24-1,-23-13-15,-13-10 16,-11-1-16,12 0 16,12-11-1,-24-1-15,-12-11 16,24-23-1,23 0-15,24-11 16,12-1 0,11 1-16,12-1 15,12 1-15,0-12 16,24-1 0,11 1-16,0 0 15,1 12 1,-13 11-16,1 11 15,-12 12-15,-12 12 16,-12 11 0,-23 35-16,-24-12 15,0 1 1,0-24-16,59-46 16</inkml:trace>
          <inkml:trace contextRef="#ctx0" brushRef="#br0" timeOffset="-9001.9236">-13888-404 0,'0'0'0,"0"0"16,23-12-1,13 1-15,-1 11 16,-11 0-16,-1 11 16,1 1-1,-13-1-15,1 1 16,0 11 0,-12-11-16,0-1 15,-12 12 1,0-11-16,1-1 15,-13 1-15,1-1 16,-13 1 0,-11 11-16,0-23 15,0 0 1,0 0-16,11 12 16,1-1-16,11 1 15,1-1 1,-1 13-16,13 10 15,-1 12 1,0 1-16,12 22 16,0 12-1,0 58-15,-12 22 16,-11-22 0,-1 46-16,1-23 15,11-47-15,0-22 16,12-93-1</inkml:trace>
          <inkml:trace contextRef="#ctx0" brushRef="#br0" timeOffset="-8489.9107">-14418-450 0,'0'0'0,"0"0"16,-12 11-16,-12 24 16,-23 57-1,-23 12-15,11 12 16,23-24 0,1 1-16,23-12 15,12 23-15,35-35 16,24 0-1,-59-69-15</inkml:trace>
          <inkml:trace contextRef="#ctx0" brushRef="#br0" timeOffset="-7849.7399">-13900-416 0,'0'0'0,"0"0"16,0 0-1,0 12-15,0 11 16,0 0-16,0 12 15,12-1 1,-12-34-16</inkml:trace>
          <inkml:trace contextRef="#ctx0" brushRef="#br0" timeOffset="-11303.8028">-10955-231 0,'0'0'16,"0"0"0,0 0-16,0 0 15,12 12 1,11 11-16,1 0 16,-1 12-16,1-1 15,-12 1 1,-1 0-16,-11-1 15,-23 13 1,-1-13-16,-11 1 16,0 0-1,-1-12-15,-11 11 16,47-34-16</inkml:trace>
        </inkml:traceGroup>
        <inkml:traceGroup>
          <inkml:annotationXML>
            <emma:emma xmlns:emma="http://www.w3.org/2003/04/emma" version="1.0">
              <emma:interpretation id="{3202E351-9A81-4F7E-9FD0-768B1344C6CE}" emma:medium="tactile" emma:mode="ink">
                <msink:context xmlns:msink="http://schemas.microsoft.com/ink/2010/main" type="inkWord" rotatedBoundingBox="17442,2342 15889,2338 15894,610 17447,6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337.9086">-15208-69 0,'0'0'16,"0"0"-1,-11 0-15,-25 12 16,-11-1-16,0-11 16,-12 0-1,0 12-15,12-1 16,12 1 0,11-1-16,12 1 15,12-1 1,0 13-16,0 10 15,12 1-15,0 11 16,-12 12 0,0 0-16,-24-1 15,-23 1 1,-47 12-16,0-24 16,94-46-16</inkml:trace>
          <inkml:trace contextRef="#ctx0" brushRef="#br0" timeOffset="5517.0949">-15514 786 0,'0'0'15,"0"0"-15,0 0 16</inkml:trace>
          <inkml:trace contextRef="#ctx0" brushRef="#br0" timeOffset="5811.2859">-15726-578 0,'0'0'0,"12"35"15,0 58 1,-36 80-16,-23 0 15,-12-11 1,0-23-16,36-70 16,11-34-16,0-24 15,12-11 1</inkml:trace>
          <inkml:trace contextRef="#ctx0" brushRef="#br0" timeOffset="6136.9936">-16126 23 0,'0'0'16,"0"0"-1,-24 12-15,-23 0 16,-24-1 0,1 1-16,11-1 15,23 1-15,1-1 16,23 1-1,0-1-15,12 1 16,0 11 0,0 12-16,12-1 15,-12 13-15,-12-1 16,-11 0 0,-1 0-16,-11 1 15,0-24 1,-36 23-16,-12 12 15,83-58 1</inkml:trace>
          <inkml:trace contextRef="#ctx0" brushRef="#br0" timeOffset="6295.2486">-16668 1133 0,'0'0'0,"0"0"16,0 0-1</inkml:trace>
        </inkml:traceGroup>
        <inkml:traceGroup>
          <inkml:annotationXML>
            <emma:emma xmlns:emma="http://www.w3.org/2003/04/emma" version="1.0">
              <emma:interpretation id="{DEB1946C-46B1-4887-8F7F-0DED95D4E668}" emma:medium="tactile" emma:mode="ink">
                <msink:context xmlns:msink="http://schemas.microsoft.com/ink/2010/main" type="inkWord" rotatedBoundingBox="14948,1438 12203,1430 12205,725 14950,73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756.0077">-17940-127 0,'0'0'0,"-12"12"16,-12 11-1,-23 23-15,0-11 16,0-1-1,11 1-15,13 0 16,11-12 0,12 0-16,24 0 15,23 0-15,12-11 16,0-12 0,0-12-16,-1 1 15,13-12 1,-12-12-16,-24 0 15,-23 1-15,-12-13 16,-12 13 0,-23-1-16,-24 0 15,-35 24 1,0-1-16,35 12 16,12 0-16,11 12 15,13-1 1,11 12-16,12-23 15</inkml:trace>
          <inkml:trace contextRef="#ctx0" brushRef="#br0" timeOffset="9270.9462">-18247-450 0,'0'0'16,"0"0"-16,0 0 15,0 0 1,0 0-16,0 0 16,-12 0-16,-23 11 15,-24 12 1,-47 35-16,-12 34 15,24 1 1,23-12-16,36-23 16,12-12-1,11 12-15,12-12 16,23-11-16,36-1 16,12-22-1,0-12-15,-1 0 16,-23-12-1,1 1-15,-13-12 16,-23-1 0,-1 1-16,-11 0 15,-11 0-15,-25 0 16,-34 0 0,-1 23-16,0 0 15,24 11 1,12-11-16,11 0 15,24 0-15,0 0 16</inkml:trace>
          <inkml:trace contextRef="#ctx0" brushRef="#br0" timeOffset="8707.9648">-19366-115 0,'0'0'0,"24"0"16,23-12-16,24-11 15,-1-12 1,-11 1-16,0-13 16,-24 1-1,-11 12-15,-12-1 16,-1 12-16,-11 0 16,-11 11-1,-13 1-15,-23-1 16,-12 12-1,0 0-15,12 12 16,12-1 0,11 1-16,1-1 15,11 12-15,12 12 16,23 11 0,13 12-16,11 11 15,0-11 1,-12 0-16,1-12 15,-13 0-15,-11-11 16,0 0 0,-12-1-16,-24 13 15,-11-13 1,-12-11-16,0-11 16,-12-12-1,12-12-15,0-11 16,11 0-16,13-11 15,-1-13 1,12 1-16,12 0 16,0 0-1,24-1-15,23 1 16,47-12 0,-94 58-16</inkml:trace>
          <inkml:trace contextRef="#ctx0" brushRef="#br0" timeOffset="8008.4554">-19719 47 0,'0'0'15,"0"0"-15,12 11 16,-1 1-1,-11-12-15</inkml:trace>
          <inkml:trace contextRef="#ctx0" brushRef="#br0" timeOffset="7839.9323">-20379-346 0,'0'0'0,"0"0"16,0 0-16,24-12 16,11 0-1,12-11-15,12 0 16,-12 12-16,0-1 16,0 12-1,-11 12-15,-13-1 16,1 24-1,-12 11-15,-12 12 16,-24 11 0,-11 1-16,-24-1 15,-24-11-15,1 0 16,11-24 0,24-11-16,12-11 15,11-1 1,12-11-16,12 0 15,0 0-15,12 0 16,47 0 0,12 0-16,-1 0 15,1 0 1,0 0-16,-12 12 16,-59-12-1</inkml:trace>
        </inkml:traceGroup>
        <inkml:traceGroup>
          <inkml:annotationXML>
            <emma:emma xmlns:emma="http://www.w3.org/2003/04/emma" version="1.0">
              <emma:interpretation id="{CFA392C2-49C0-444C-9594-021981E295C7}" emma:medium="tactile" emma:mode="ink">
                <msink:context xmlns:msink="http://schemas.microsoft.com/ink/2010/main" type="inkWord" rotatedBoundingBox="11940,1905 7903,1894 7907,325 11945,33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403.9308">-20709-855 0,'0'0'16,"0"12"-1,-12 45-15,1 24 16,-25 12 0,-11 34-16,0 12 15,-12-1-15,24-45 16,0-24-1,11-23-15,12-11 16,12-35 0</inkml:trace>
          <inkml:trace contextRef="#ctx0" brushRef="#br0" timeOffset="11065.8644">-21145-416 0,'0'0'16,"0"12"-16,-11 22 15,-1 13 1,0-1-16,0-11 16,1-12-1,-1 0-15,-12 0 16,1 12-16,-13 11 15,-11 12 1,0-1-16,0-10 16,12-13-1,11-11-15,12-11 16,0-12 0,12 0-16,-11-12 15,-1 1-15,0-1 16,12 12-1,-12-11-15,12 11 16,-11 0 0,-13 0-16,0 0 15,1 0 1,-1 0-16,-11 0 16,-24 0-16,-23-12 15,-24 12 1,11 0-16,-11 12 15,-35-12 1,-24 11-16,24-11 16,11 0-16,-11 0 15,11 0 1,36 0-16,23 0 16,24 0-1,12 0-15,23 0 16,0 0-1,12 0-15,36 12 16,46-1-16,24-11 16,35-11-1,13-1-15,-154 12 16</inkml:trace>
          <inkml:trace contextRef="#ctx0" brushRef="#br0" timeOffset="11275.4057">-22723-312 0,'12'0'0,"70"12"15,24-12 1,36 0-16,22-12 15,-22 12 1,-142 0-16</inkml:trace>
          <inkml:trace contextRef="#ctx0" brushRef="#br0" timeOffset="11460.3914">-23595 23 0,'0'0'16,"12"12"0,-12-12-16</inkml:trace>
          <inkml:trace contextRef="#ctx0" brushRef="#br0" timeOffset="13063.2938">-23347-635 0,'0'0'0,"0"0"15,0 0-15,0 0 16,0 23-1,-24 11-15,-35 24 16,-59 23-16,-11-23 16,35-35-1,23-11-15,0-12 16,24 0 0,0-12-16,12 12 15,-1 0 1,13 0-16,-1 12 15,-11 11-15,-12 46 16,-12 35 0,12-11-16,0-24 15,11-11 1,1-24-16,0-11 16,-13 1-16,1-13 15,-23-11 1,23-11-16,11-13 15,1-33 1,47-36-16,35-34 16,23 35-1,25 11-15,-95 81 16</inkml:trace>
          <inkml:trace contextRef="#ctx0" brushRef="#br0" timeOffset="13429.1173">-24184 682 0,'0'0'0,"12"-11"15,0-12-15,-12-1 16,-36-10 0,-58-1-16,-24 0 15,24 24 1,12 11-16,11 11 16,36 1-16,23 11 15,12-11 1,24 11-16,34 11 15,72 1 1,23-12-16,-35-11 16,-36-1-1,-82-11-15</inkml:trace>
        </inkml:traceGroup>
        <inkml:traceGroup>
          <inkml:annotationXML>
            <emma:emma xmlns:emma="http://www.w3.org/2003/04/emma" version="1.0">
              <emma:interpretation id="{25B4D73C-1561-49F7-8742-23F001BC893A}" emma:medium="tactile" emma:mode="ink">
                <msink:context xmlns:msink="http://schemas.microsoft.com/ink/2010/main" type="inkWord" rotatedBoundingBox="7524,2214 3437,2203 3442,303 7529,3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323.9008">-25126-323 0,'0'0'0,"0"23"16,-12 23 0,-23 12-16,-48 23 15,-11-12-15,0-23 16,11-11-1,1-12-15,-1 0 16,25-11 0,-1-12-16,23-12 15,13 1-15,11-12 16,12-24 0,24 1-16,-1 0 15,12 11 1,1 1-16,-1 10 15,0 13 1,1 11-16,-24 0 16,-1 11-16,1 13 15,-12 10 1,-23 1-16,-13 0 16,-34 22-1,-36 1-15,-24-12 16,24 1-1,-24 22-15,-23 0 16,35 1-16,24-1 16,24-23-1,22-11-15,13-12 16,35-23 0</inkml:trace>
          <inkml:trace contextRef="#ctx0" brushRef="#br0" timeOffset="14610.0688">-25621-878 0,'0'0'16,"0"12"-16,0 34 16,-12 46-16,1-11 15,-25 12 1,-11 45-16,0-11 16,0-23-1,0 12-15,47-116 16</inkml:trace>
          <inkml:trace contextRef="#ctx0" brushRef="#br0" timeOffset="15370.5209">-26375-393 0,'0'0'0,"0"0"15,0 0-15,0 0 16,0 12 0,0 11-16,0 23 15,0 24 1,-12-1-16,-23 23 16,0-22-1,-12 11-15,-12-12 16,-12 0-16,24-22 15,12-24 1,11-12-16,1-11 16,11-11-1,12 11-15,-106-93 16,106 93-16,0 0 16,0 0-1,0 0-15,0 0 16,0 0-1,0 0-15,0 0 16,-12 0 0,0-11-16,0-1 15,12 1-15,0-13 16,12-10 0,0-1-16,11-11 15,-11 11 1,0 24-16,0 11 15,0 0-15,-1 11 16,-11 1 0,0 11-16,0 12 15,-23-1 1,-24 24-16,-24 0 16,-23 0-1,23-12-15,24-23 16,47-23-16</inkml:trace>
          <inkml:trace contextRef="#ctx0" brushRef="#br0" timeOffset="15754.9528">-27246-81 0,'11'-11'0,"25"-35"16,34-24-1,13-11-15,-24 35 16,0 11 0,-12 12-16,-12 12 15,-23 11-15,0 0 16,-12 0 0,0 11-16,0 1 15,-12 11 1,0 0-16,-23 0 15,-1 0-15,-23-11 16,1-1 0,10 1-16,1 0 15,-12 22 1,1 24-16,10 11 16,-10 47-1,-13 127-15,24-47 16,0 58-16,-1 35 15</inkml:trace>
          <inkml:trace contextRef="#ctx0" brushRef="#br0" timeOffset="17348.9894">-27777 416 0,'0'0'0,"0"12"16,-11-1-1,-13 1-15,1 0 16,-1-1-1,0-11-15,1-11 16,-1-1-16,13-11 16,-1 0-1,12-12-15,0 0 16,12 1 0,11-1-16,1 12 15,11 11-15,0 12 16,-11 12-1,-12 11-15,-24 35 16,-23 11 0,-13 12-16,-34 0 15,-36 12 1,-11-13-16,11 1 16,24-11-16,94-70 15</inkml:trace>
          <inkml:trace contextRef="#ctx0" brushRef="#br0" timeOffset="17793.0908">-28036-81 0,'0'0'0,"-11"24"16,-25 22-1,-35 23-15,-35 24 16,24-36 0,-12-10-16,0-1 15,-12-23-15,23-23 16,12-12-1,24 1-15,12-1 16,11-11 0,13 0-16,11 0 15,35-12 1,12 1-16,0 10 16,0 13-16,-23 22 15,-1 1 1,-11 34-16,-24 24 15,-46 22 1,-25-11-16,12-23 16,71-58-16</inkml:trace>
          <inkml:trace contextRef="#ctx0" brushRef="#br0" timeOffset="18237.21">-29013-462 0,'0'0'15,"23"-12"-15,24 1 16,24-1 0,-12 12-16,-12 12 15,-12-1-15,-11 1 16,-12 0-1,-12-1-15,0 1 16,-12 11 0,-23 0-16,-1 0 15,-11-11 1,0-1-16,0 1 16,0-12-16,11 0 15,-11 0 1,12 11-16,0 1 15,11-1 1,0 24-16,1 11 16,11 1-16,0 22 15,24 23 1,0 24-16,0 34 16,-1-23-1,-11 0-15,0-127 16</inkml:trace>
        </inkml:traceGroup>
        <inkml:traceGroup>
          <inkml:annotationXML>
            <emma:emma xmlns:emma="http://www.w3.org/2003/04/emma" version="1.0">
              <emma:interpretation id="{75AED04C-E1B8-428D-B445-6BEAC4630F88}" emma:medium="tactile" emma:mode="ink">
                <msink:context xmlns:msink="http://schemas.microsoft.com/ink/2010/main" type="inkWord" rotatedBoundingBox="3002,2130 1834,2126 1838,691 3006,694"/>
              </emma:interpretation>
              <emma:one-of disjunction-type="recognition" id="oneOf8">
                <emma:interpretation id="interp8" emma:lang="" emma:confidence="1">
                  <emma:literal>j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;</emma:literal>
                </emma:interpretation>
                <emma:interpretation id="interp11" emma:lang="" emma:confidence="0">
                  <emma:literal>J</emma:literal>
                </emma:interpretation>
                <emma:interpretation id="interp12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18749.2589">-29650 301 0,'0'0'15,"0"11"-15,0 59 16,-23 11 0,-12-12-16,-13 0 15,1-22 1,-12-13-16,1-11 15,10-23 1,13-11-16,-12-24 16,12-11-16,-1-24 15,13-22 1,11-24-16,12-45 16,24-47-1,23 57-15,12 24 16,11 23-1,-11 46-15,-24 35 16,1 23-16,-1 12 16,-11 34-1,-1 116-15,-46 23 16,-60 58 0,1-59-16,-1-22 15,1-35 1,-12 12-16,94-139 15</inkml:trace>
          <inkml:trace contextRef="#ctx0" brushRef="#br0" timeOffset="20137.1563">-30545 347 0,'0'0'0,"0"0"16,-12 35 0,-11 11-16,-1 0 15,1-11-15,-1-24 16,1 1-1,11-12-15,-12-12 16,1-11 0,11-23-16,0-12 15,12-11-15,12-24 16,23-34 0,12-11-16,12 34 15,0 34 1,-23 36-16,-13 34 15,-23 0 1</inkml:trace>
          <inkml:trace contextRef="#ctx0" brushRef="#br0" timeOffset="20306.076">-30804 925 0,'0'0'16,"0"0"-16,0 0 16,0 11-1,0-11-15</inkml:trace>
        </inkml:traceGroup>
      </inkml:traceGroup>
    </inkml:traceGroup>
  </inkml:traceGroup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2:16.1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362D4C-5C7C-4C63-8BFA-3B2F0C52A86C}" emma:medium="tactile" emma:mode="ink">
          <msink:context xmlns:msink="http://schemas.microsoft.com/ink/2010/main" type="writingRegion" rotatedBoundingBox="14395,3699 16274,3658 16350,7105 14471,7147">
            <msink:destinationLink direction="with" ref="{720EBB5B-3D3E-4D28-90E5-3BB286C22D4F}"/>
            <msink:destinationLink direction="with" ref="{BD11F11D-59E2-40F1-9AE6-B9666CE66D34}"/>
          </msink:context>
        </emma:interpretation>
      </emma:emma>
    </inkml:annotationXML>
    <inkml:traceGroup>
      <inkml:annotationXML>
        <emma:emma xmlns:emma="http://www.w3.org/2003/04/emma" version="1.0">
          <emma:interpretation id="{BD6BE6B4-C7CD-427D-90B3-3B3915833669}" emma:medium="tactile" emma:mode="ink">
            <msink:context xmlns:msink="http://schemas.microsoft.com/ink/2010/main" type="paragraph" rotatedBoundingBox="14919,3738 16192,3648 16244,4395 14971,4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7A466E-1E6B-4B02-97C3-C2B6DD533B25}" emma:medium="tactile" emma:mode="ink">
              <msink:context xmlns:msink="http://schemas.microsoft.com/ink/2010/main" type="inkBullet" rotatedBoundingBox="14923,3793 15424,3758 15455,4193 14953,422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0 221 0,'0'0'15,"0"0"-15,0 0 16,0 0 0,12-23-16,12-12 15,35-11 1,11 0-16,1 11 15,-12 12 1,-12 12-16,-12 11 16,-11 11-16,-12 1 15,-1-1 1,-11 1-16,0-1 16,-11 1-1,-1-1-15,0 1 16,0 0-16,12-1 15,0-11 1,0 0-16,12 12 16,0-1-1,0 12-15,11 0 16,1 1 0,-1-1-16,-11 0 15,0-12-15,-12 1 16,0 11-1,-12 0-15,-23 0 16,-24 12 0,-12-12-16,0 0 15,13-11 1,10-1-16,25-11 16,23 0-16</inkml:trace>
      </inkml:traceGroup>
      <inkml:traceGroup>
        <inkml:annotationXML>
          <emma:emma xmlns:emma="http://www.w3.org/2003/04/emma" version="1.0">
            <emma:interpretation id="{50771F84-208F-4C3B-8203-27BE26DFCD1D}" emma:medium="tactile" emma:mode="ink">
              <msink:context xmlns:msink="http://schemas.microsoft.com/ink/2010/main" type="line" rotatedBoundingBox="15567,3692 16192,3648 16244,4395 15619,4439"/>
            </emma:interpretation>
          </emma:emma>
        </inkml:annotationXML>
        <inkml:traceGroup>
          <inkml:annotationXML>
            <emma:emma xmlns:emma="http://www.w3.org/2003/04/emma" version="1.0">
              <emma:interpretation id="{B4BE34F8-4258-4D18-9384-82C24E899A56}" emma:medium="tactile" emma:mode="ink">
                <msink:context xmlns:msink="http://schemas.microsoft.com/ink/2010/main" type="inkWord" rotatedBoundingBox="15567,3692 16192,3648 16244,4395 15619,4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8.2694">672 522 0,'0'0'0,"0"0"16,0 0-16,0 0 15,0 0 1</inkml:trace>
          <inkml:trace contextRef="#ctx0" brushRef="#br0" timeOffset="572.1473">1025-102 0,'0'0'15,"0"0"-15,0 0 16,0 11 0,0 12-16,0 0 15,0 12 1,0-12-16,-12-11 15,1 11 1,-1 0-16,0 0 16,0 0-16,0-11 15,12 11 1,0-12-16,0 1 16,12-1-1,0 1-15,12 0 16,-1-1-16,24 1 15,0-1 1,24-11-16,-71 0 16</inkml:trace>
          <inkml:trace contextRef="#ctx0" brushRef="#br0" timeOffset="788.5895">1261-33 0,'0'0'16,"0"0"-16,0 11 15,0 24-15,-12 23 16,-12 23 0,13 11-16,-1 47 15,12 0 1,-12-24-16,12-115 15</inkml:trace>
        </inkml:traceGroup>
      </inkml:traceGroup>
    </inkml:traceGroup>
    <inkml:traceGroup>
      <inkml:annotationXML>
        <emma:emma xmlns:emma="http://www.w3.org/2003/04/emma" version="1.0">
          <emma:interpretation id="{0EE1330E-9931-4A65-A499-78E1F91959D2}" emma:medium="tactile" emma:mode="ink">
            <msink:context xmlns:msink="http://schemas.microsoft.com/ink/2010/main" type="paragraph" rotatedBoundingBox="14482,5219 16327,5338 16267,6284 14421,6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E9305-CAE1-4F0D-B18B-F60C7BBB7AB3}" emma:medium="tactile" emma:mode="ink">
              <msink:context xmlns:msink="http://schemas.microsoft.com/ink/2010/main" type="line" rotatedBoundingBox="14482,5219 16327,5338 16267,6284 14421,6166"/>
            </emma:interpretation>
          </emma:emma>
        </inkml:annotationXML>
        <inkml:traceGroup>
          <inkml:annotationXML>
            <emma:emma xmlns:emma="http://www.w3.org/2003/04/emma" version="1.0">
              <emma:interpretation id="{0F814B4E-9F00-4B32-ADFF-3AC4EDCEE45F}" emma:medium="tactile" emma:mode="ink">
                <msink:context xmlns:msink="http://schemas.microsoft.com/ink/2010/main" type="inkWord" rotatedBoundingBox="14482,5219 16327,5338 16267,6284 14421,6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889.0685">-11 1527 0,'0'0'0,"0"0"15,0 0 1,0 0-16,0 0 15,0 0 1,0 0-16,0 0 16,0 0-16,-12 0 15,0 0 1,-23 0-16,-1 0 16,1 0-1,0 0-15,-1 0 16,13 0-1,11 0-15,0 12 16,-11 11-16,-1 11 16,0 1-1,13 0-15,-1-12 16,0 0 0,12 0-16,0-11 15,0-1-15,0-11 16,12 0-1,0 0-15,11 0 16,1 0 0,-1 0-16,1 12 15,0-1-15,-1 1 16,1-1 0,-13 13-16,1-13 15,0 12 1,-12-11-16,0-1 15,-12 12 1,-23 24-16,-24-13 16,-12-11-16,12 12 15,12-23 1,12-1-16,11-11 16,13 0-1,11 0-15</inkml:trace>
          <inkml:trace contextRef="#ctx0" brushRef="#br0" timeOffset="25077.084">-35 2093 0,'0'0'16,"0"0"-1,0 0-15,0 0 16,12 12 0,-12-12-16</inkml:trace>
          <inkml:trace contextRef="#ctx0" brushRef="#br0" timeOffset="25469.9928">318 1527 0,'0'0'0,"0"0"16,0 0 0,0 23-16,0 23 15,0 24-15,0 11 16,0-24-1,0 1-15,0-12 16,0-11 0,0-12-16,0 0 15,0-23-15</inkml:trace>
          <inkml:trace contextRef="#ctx0" brushRef="#br0" timeOffset="25805.4215">519 1550 0,'0'0'16,"0"0"-16,0 12 16,-12 11-1,0 23-15,0-11 16,1-12-16,-1 0 15,0 0 1,0-11-16,12-1 16,0 1-1,0-1-15,12 1 16,0-1-16,11 1 16,24 11-1,24-11-15,0-1 16,-12-11-1,-12 0-15,-47 0 16</inkml:trace>
          <inkml:trace contextRef="#ctx0" brushRef="#br0" timeOffset="26062.5874">684 1654 0,'0'0'16,"0"0"-16,23 23 15,12 35 1,1 0-16,-13-12 16,-11 0-1,0 12-15,-12 0 16,0-12-16,-12-11 15,12-12 1,0-23-16</inkml:trace>
          <inkml:trace contextRef="#ctx0" brushRef="#br0" timeOffset="26437.4668">1379 1758 0,'0'0'16,"-12"12"0,-24 11-16,-11 12 15,47-35-15,-294 127 16,294-127 0,-12-12-16,-12-11 15,-11 0 1,12-12-16,-1 1 15,12-13-15,24-10 16,12-1 0,11 12-16,0 11 15,12 12 1,0 11-16,12 24 16,-23 11-1,-1 46-15,-23 12 16,-24 0-16,-23 11 15,-12 1 1,47-93-16</inkml:trace>
          <inkml:trace contextRef="#ctx0" brushRef="#br0" timeOffset="27374.8826">1084 1862 0,'0'0'15,"0"0"1,0 0-16,0 0 16,0 0-16,0 0 15,0 0 1,0 0-16,0 0 16,0 0-1,0 0-15,0 0 16,0 0-1,12 12-15,-12 22 16,-12 24-16,-12 69 16,1-11-1,-24-24 1,-24 1-16,-11-1 16,82-92-16</inkml:trace>
        </inkml:traceGroup>
      </inkml:traceGroup>
    </inkml:traceGroup>
    <inkml:traceGroup>
      <inkml:annotationXML>
        <emma:emma xmlns:emma="http://www.w3.org/2003/04/emma" version="1.0">
          <emma:interpretation id="{EC43F33A-C91D-4828-9954-636FB1FE3D1D}" emma:medium="tactile" emma:mode="ink">
            <msink:context xmlns:msink="http://schemas.microsoft.com/ink/2010/main" type="paragraph" rotatedBoundingBox="14648,6643 16204,6609 16215,7108 14659,7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1A335-489C-4348-97BF-E05E5FA53209}" emma:medium="tactile" emma:mode="ink">
              <msink:context xmlns:msink="http://schemas.microsoft.com/ink/2010/main" type="line" rotatedBoundingBox="14648,6643 16204,6609 16215,7108 14659,7142"/>
            </emma:interpretation>
          </emma:emma>
        </inkml:annotationXML>
        <inkml:traceGroup>
          <inkml:annotationXML>
            <emma:emma xmlns:emma="http://www.w3.org/2003/04/emma" version="1.0">
              <emma:interpretation id="{0A76AAB1-D18B-4B17-B75F-2E6F194B2B22}" emma:medium="tactile" emma:mode="ink">
                <msink:context xmlns:msink="http://schemas.microsoft.com/ink/2010/main" type="inkWord" rotatedBoundingBox="14648,6643 16204,6609 16215,7108 14659,7142"/>
              </emma:interpretation>
            </emma:emma>
          </inkml:annotationXML>
          <inkml:trace contextRef="#ctx0" brushRef="#br0" timeOffset="45822.047">-247 3157 0,'0'0'15,"0"0"-15,0 0 16,0-12-16,0 12 15,0-11 1,0-1-16,0 12 16,0 0-1,0 0-15,0 0 16,0 0-16,0 0 16,-12 0-1,0 0-15,1 12 16,11-1-1,0 1-15,0-1 16,0 1-16,11-1 16,1 1-1,12-1-15,-12-11 16,11 0 0,1 0-16,11-11 15,-11-1 1,-1-11-16,-11 12 15,0-1-15,-12 1 16,0-1 0,-12 0-16,0 1 15,0-1 1,-11 1-16,-13-1 16,1 12-1,0 0-15,11 0 16,12 0-16,1 0 15,11 12 1,0-1-16,0-11 16</inkml:trace>
          <inkml:trace contextRef="#ctx0" brushRef="#br0" timeOffset="46067.877">36 3307 0,'0'0'0,"0"0"15,0 0-15,11 11 16,-11-11 0</inkml:trace>
          <inkml:trace contextRef="#ctx0" brushRef="#br0" timeOffset="46639.1089">153 3087 0,'0'0'16,"0"0"-1,0 0-15,0 0 16,0 0-16,0-11 16,12-1-1,0 1-15,12-12 16,-1-1 0,1 1-16,-1 12 15,1-1 1,11 12-16,-11 0 15,-1 12-15,-11-1 16,0 12 0,-12-11-16,0 11 15,-12 0 1,-12 23-16,1-11 16,-1 0-16,13-12 15,-1 0 1,0-11-16,12-12 15,0 11 1,12 1-16,0-1 16,11 1-16,12-12 15,1 0 1,11 0-16,0 0 16,0 11-1,-47-11-15</inkml:trace>
          <inkml:trace contextRef="#ctx0" brushRef="#br0" timeOffset="46935.5335">648 2856 0,'0'0'0,"0"0"16,0 0 0,0 0-16,0 23 15,0 12 1,12 0-16,0 11 16,11 23-16,-11-11 15,0 23 1,0-23-16,-1-12 15,13 0 1,-24-46-16</inkml:trace>
          <inkml:trace contextRef="#ctx0" brushRef="#br0" timeOffset="47390.3186">966 3064 0,'0'0'16,"0"0"-1,0 0-15,0 12 16,0-1 0,0 12-16,0 1 15,12-1-15,0 0 16,0-12-1,-1 1-15,1-1 16,12 1 0,11-12-16,0 0 15,1-12 1,-1 1-16,0-12 16,-11 0-16,-12 0 15,0-1 1,-12 13-16,0-12 15,-12 11 1,0 1-16,0-1 16,0 12-1,-11 0-15,-1 0 16,1 0-16,-1 12 16,1-1-1,23-11-15</inkml:trace>
          <inkml:trace contextRef="#ctx0" brushRef="#br0" timeOffset="48228.3475">1214 3076 0,'0'0'0,"0"0"15,0 0 1,0 0-16,0 0 15,0 0-15,0 0 16,0 0 0,0 0-16,0 0 15,0 0 1,0 0-16,-12 0 16,0 0-1,0 0-15,1 0 16,-1 0-16,-12 0 15,12 0 1,1 0-16,-13 0 16,0 0-1,13 0-15,11 0 16</inkml:trace>
        </inkml:traceGroup>
      </inkml:traceGroup>
    </inkml:traceGroup>
  </inkml:traceGroup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42.9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CA5E10-C887-4248-9F0C-9BA930433D9A}" emma:medium="tactile" emma:mode="ink">
          <msink:context xmlns:msink="http://schemas.microsoft.com/ink/2010/main" type="writingRegion" rotatedBoundingBox="18658,3282 34003,3076 34186,16747 18841,16953"/>
        </emma:interpretation>
      </emma:emma>
    </inkml:annotationXML>
    <inkml:traceGroup>
      <inkml:annotationXML>
        <emma:emma xmlns:emma="http://www.w3.org/2003/04/emma" version="1.0">
          <emma:interpretation id="{DB900F71-3023-43E9-BC4F-CEF672D22207}" emma:medium="tactile" emma:mode="ink">
            <msink:context xmlns:msink="http://schemas.microsoft.com/ink/2010/main" type="paragraph" rotatedBoundingBox="27001,3614 33903,2696 34302,5693 27399,66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BB470C3-99AF-423B-B9C0-89317C062FCB}" emma:medium="tactile" emma:mode="ink">
              <msink:context xmlns:msink="http://schemas.microsoft.com/ink/2010/main" type="line" rotatedBoundingBox="27001,3614 33903,2696 34302,5693 27400,6612"/>
            </emma:interpretation>
          </emma:emma>
        </inkml:annotationXML>
        <inkml:traceGroup>
          <inkml:annotationXML>
            <emma:emma xmlns:emma="http://www.w3.org/2003/04/emma" version="1.0">
              <emma:interpretation id="{04EF32CF-C70D-4628-88C9-5D69563AC4C4}" emma:medium="tactile" emma:mode="ink">
                <msink:context xmlns:msink="http://schemas.microsoft.com/ink/2010/main" type="inkWord" rotatedBoundingBox="27001,3614 33903,2696 34302,5693 27400,66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-1048 4484 0,'11'0'0,"25"0"16,82-11-16,70-1 15,-188 12 1</inkml:trace>
          <inkml:trace contextRef="#ctx0" brushRef="#br0" timeOffset="-177.4171">389 3456 0,'0'0'16,"0"0"-1,-12 23-15,-12 23 16,-11 12-1,0 0-15,-1-24 16,-11 1-16,0-23 16,12-1-1,-1-11-15,1-11 16,0-12 0,11-1-16,1-10 15,11-1 1,0-11-16,12-23 15,0-1-15,12 1 16,0 23 0,-1 11-16,1 23 15,-12 12 1,0 0-16,0 12 16,-12 23-16,-11 11 15,-12 12 1,-1 11-16,1-11 15,11-12 1,1-11-16,-1-12 16,12-12-1,12-11-15,-11 0 16,11 0-16,0 0 16,0 0-1,0 0-15,0 0 16,-12 0-1,-12 12-15,-23 11 16,-12 12-16,-11 11 16,-13 0-1,1 0-15,-1 1 16,-11 45 0,94-92-16</inkml:trace>
          <inkml:trace contextRef="#ctx0" brushRef="#br0" timeOffset="296.2879">1355 2300 0,'0'0'16,"0"0"-16,0 0 15,-36 12-15,-93 46 16,-24 34-1,-59 35-15,-12 0 16,71-34 0,-24 11-16,-12 34 15,189-138 1</inkml:trace>
          <inkml:trace contextRef="#ctx0" brushRef="#br0" timeOffset="1904.5729">-2226 4843 0,'0'0'0,"11"-12"15,25-11-15,34 0 16,95-35 0,-165 58-16</inkml:trace>
          <inkml:trace contextRef="#ctx0" brushRef="#br0" timeOffset="1746.7119">-695 3479 0,'0'0'0,"0"0"16,0 12 0,-12 11-16,0 0 15,1 0 1,-1-12-16,0 1 16,12-12-1,0 0-15,0 0 16,0-12-16,0 1 15,-12-12 1,12 11-16,0 1 16,-11 11-1,-1 0-15,-24 11 16,-34 47 0,-36 34-16,-12 12 15,24-11-15,11-12 16,1 46-1,82-127-15</inkml:trace>
          <inkml:trace contextRef="#ctx0" brushRef="#br0" timeOffset="1300.5882">-236 3537 0,'0'0'15,"0"0"-15,0 0 16,0 0-16,0 0 15,0 0 1,0 0-16,0 0 16,0 0-1,0 0-15,0 0 16,0 0-16,12-12 16,-12 12-1,12-11-15,0-1 16,-12 12-1,0 0-15,0 0 16,0 0 0,0 0-16,0 0 15,0 0-15,0 0 16,0 0 0,0 12-16,-12 22 15,-12 13 1,-11 10-16,0-10 15,-12-13-15,-1-11 16,1 0 0,12-11-16,0-12 15,11 0 1,12-12-16,1 1 16,-1-12-1,12 11-15,0 1 16,0-1-16,0 12 15,0 0 1,-24 23-16,-11 12 16,0 11-1,-24 12-15,59-58 16</inkml:trace>
          <inkml:trace contextRef="#ctx0" brushRef="#br0" timeOffset="2326.332">742 2161 0,'0'0'16,"0"0"-1,0 0-15,-23 47 16,-131 103-1,-69 58-15,-95-23 16,70-58 0,1-35-16,105-45 15,25-24-15,11-23 16,23-12 0,36 1-16,24-12 15,23-12 1,35-46-16,59-81 15,71 35-15,-47 58 16,-36 34 0,-35 24-16,-23 34 15,-24 69 1,-71 47-16,-70 23 16,141-162-1</inkml:trace>
          <inkml:trace contextRef="#ctx0" brushRef="#br0" timeOffset="4777.4828">-1967 3491 0,'0'0'0,"0"0"15,0 0-15,0 0 16,0 0 0,-12 0-16,-35 11 15,-12 24 1,12-12-16,12 12 15,11-12-15,12 0 16,12-12 0,24 1-16,-1-1 15,13 1 1,11-12-16,0 0 16,0 0-1,-12-12-15,-23 12 16,-12 0-16,0 0 15,0 12 1,-35 23-16,-24 11 16,-47 12-1,-12-12-15,12-23 16,12 0 0,0-11-16,-1-12 15,36 0-15,12-12 16,12 1-1,11-12-15,13-1 16,11 1 0,11-11-16,13-1 15,11 12-15,1 11 16,-1 12 0,-11 12-16,-1 11 15,-11 12 1,-12-1-16,-24 1 15,-23 11 1,-47 24-16,12-13 16,82-57-16</inkml:trace>
          <inkml:trace contextRef="#ctx0" brushRef="#br0" timeOffset="5559.1368">-2568 2855 0,'0'0'15,"0"0"1,0 0-16</inkml:trace>
          <inkml:trace contextRef="#ctx0" brushRef="#br0" timeOffset="5410.3987">-3169 3849 0,'0'0'16,"0"0"-1,0 0-15,12-12 16,0-11-16,11-23 16,13-12-1,34-11-15,13-12 16,-1 0-1,-11 23-15,-12 24 16,-24 22 0,-11 12-16,-12 12 15,-1-1-15,-11 12 16,-23 12 0,-24 23-16,-12-12 15,0-11 1,12-12-16,0 0 15,0-12-15,11-11 16,13 0 0,11 0-16,0 0 15,0 0 1,1 0-16,-1 12 16,0 23-1,0 11-15,-11 12 16,-1-12-16,-11 12 15,-12-12 1,-12 0-16,12-23 16,-12 0-1,0-23-15,12 0 16,0-11 0,-1-12-16,1-24 15,24-10-15,23-24 16,12 11-1,35 1-15,35-12 16,48 0 0,-36 23-16,-94 58 15</inkml:trace>
          <inkml:trace contextRef="#ctx0" brushRef="#br0" timeOffset="7346.0975">-4735 2936 0,'0'0'0,"0"0"16,23 0 0,1 11-16,-1 1 15,-23-12 1</inkml:trace>
          <inkml:trace contextRef="#ctx0" brushRef="#br0" timeOffset="7716.5506">-5254 5421 0,'0'0'0,"0"0"16,0 0-16,36-12 16,93-46-1,36-11-15,106-35 16,-94 23 0,11-23-16,1 0 15,-189 104-15</inkml:trace>
          <inkml:trace contextRef="#ctx0" brushRef="#br0" timeOffset="7108.3134">-4088 3202 0,'0'0'0,"0"0"15,0 0-15,0 0 16,0 11 0,0 1-16,0 11 15,-23 12 1,-1-12-16,1 0 16,-1 0-16,-11-12 15,0 1 1,11 0-16,-11-1 15,-12 12 1,11 0-16,13-11 16,-1 11-1,12 0-15,12-11 16,0-1-16,0-11 16,0 0-1,0 0-15,0 0 16,0 0-1,0 0-15,0 0 16,-23 0-16,-13 0 16,-11 0-1,0 0-15,0 0 16,12 12 0,-1-1-16,1 1 15,0 11 1,11 12-16,-11 22 15,23 1-15,0 0 16,0 23 0,1 35-16,-1 22 15,12 1 1,-12-24-16,0 1 16,-11 11-1,11-34-15,12-24 16,0-69-16</inkml:trace>
          <inkml:trace contextRef="#ctx0" brushRef="#br0" timeOffset="8091.6168">-1849 1977 0,'0'0'0,"11"-12"16,1 0-16,-12 1 16,0 11-1,-35-12-15,-48 12 16,-93 35-1,-36 23-15,-118 57 16,71-11-16,-107 24 16,107 33-1,-59 24-15,142-69 16,11 22 0,35 1-16,24 0 15,106-139-15</inkml:trace>
          <inkml:trace contextRef="#ctx0" brushRef="#br0" timeOffset="8308.8654">-5419 3953 0,'0'0'15,"0"0"1,0 0-16</inkml:trace>
          <inkml:trace contextRef="#ctx0" brushRef="#br0" timeOffset="6456.1055">-3840 3895 0,'0'0'15,"0"0"1,0 0-16,0 0 16,-12 0-16,-12 0 15,1 0 1,-1-11-16,1-13 15,-1-10 1,12-1-16,12 0 16,12 1-16,12-1 15,11 0 1,0 12-16,-11 12 16,0-1-1,-13 12-15,1 12 16,0-1-1,-12 12-15,0 12 16,-12 0-16,0-1 16,-11 1-1,-1-12-15,1 0 16,-1 0 0,12 1-16,1-1 15,-1 0 1,0 0-16,0 0 15,0 0-15,1 0 16,-1 0 0,-12 0-16,1 1 15,-13-13 1,1 1-16,-12-1 16,0-11-1,0 0-15,-12-11 16,12-1-16,11-11 15,13-12 1,11-11-16,24-12 16,23-23-1,12 12-15,12 11 16,0 12-16,0 23 16,-59 23-1</inkml:trace>
        </inkml:traceGroup>
      </inkml:traceGroup>
    </inkml:traceGroup>
    <inkml:traceGroup>
      <inkml:annotationXML>
        <emma:emma xmlns:emma="http://www.w3.org/2003/04/emma" version="1.0">
          <emma:interpretation id="{53379958-49ED-4A75-B9E9-AC3B489130A5}" emma:medium="tactile" emma:mode="ink">
            <msink:context xmlns:msink="http://schemas.microsoft.com/ink/2010/main" type="paragraph" rotatedBoundingBox="18729,8077 33411,7952 33432,10411 18750,10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FAE03-53CD-4F77-BFBF-E33C0ACF4D7F}" emma:medium="tactile" emma:mode="ink">
              <msink:context xmlns:msink="http://schemas.microsoft.com/ink/2010/main" type="line" rotatedBoundingBox="18729,8077 33411,7952 33428,9957 18746,10083"/>
            </emma:interpretation>
          </emma:emma>
        </inkml:annotationXML>
        <inkml:traceGroup>
          <inkml:annotationXML>
            <emma:emma xmlns:emma="http://www.w3.org/2003/04/emma" version="1.0">
              <emma:interpretation id="{56BC616B-441A-4D63-A4FD-43ADA4A740A7}" emma:medium="tactile" emma:mode="ink">
                <msink:context xmlns:msink="http://schemas.microsoft.com/ink/2010/main" type="inkWord" rotatedBoundingBox="28931,8051 33411,8012 33425,9602 28944,96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7953.3093">318 7882 0,'0'0'15,"0"0"1,0 0-16,0 0 16,0 0-16,12-11 15,0-1 1,-1 1-16,25-1 16,-1 0-1,0 1-15,13-1 16,-1 12-1,0-11-15,-12 11 16,-11 0-16,-1 0 16,1 0-1,-12 0-15,-1 0 16,1 0 0,0 11-16,0 1 15,-12-1-15,0 1 16,0 23-1,-12-12-15,-12 12 16,-23-1 0,-12 1-16,0-12 15,1-11 1,-1-1-16,12-11 16,-1-11-16,1-1 15,12-11 1,0 0-16,11 0 15,0-12 1,13-11-16,11-24 16,11-11-1,1 1-15,12 22 16,-12 23-16,-1 0 16,-11 35-1</inkml:trace>
          <inkml:trace contextRef="#ctx0" brushRef="#br0" timeOffset="148349.5832">-318 7281 0,'0'0'16,"12"12"0,11 11-16,13 23 15,11 24 1,-12 22-16,-11-11 16,-13-12-1,-11-23-15,-11 1 16,-13-13-16,1 1 15,-13-12 1,-11-11-16,-35-1 16,11-11-1,24-11-15,11-12 16,25-12-16,34-23 16,24 0-1,12 1-15,-59 57 16</inkml:trace>
          <inkml:trace contextRef="#ctx0" brushRef="#br0" timeOffset="150268.0739">-801 7686 0,'0'0'15,"0"11"1,-24 12-16,-23 24 16,-82 34-1,-1-12-15,12-11 16,12-12-16,0-23 15,12-11 1,0-24-16,35 1 16,12-13-1,11 1-15,13-11 16,23-24-16,23-23 16,36 12-1,0 11-15,-12 23 16,-11 24-1,-1 11-15,0 11 16,-11 12 0,-12 0-16,0 0 15,-24 12-15,-12 11 16,-46 35 0,-25 12-16,-11 11 15,12 0 1,-12-23-16,-12-12 15,12-11 1,36-12-16,70-46 16</inkml:trace>
          <inkml:trace contextRef="#ctx0" brushRef="#br0" timeOffset="150583.2583">-1602 6842 0,'0'0'0,"0"0"16,0 0 0,0 12-16,-12 45 15,-23 47-15,-24 35 16,-12 11 0,12 12-16,59-162 15</inkml:trace>
          <inkml:trace contextRef="#ctx0" brushRef="#br0" timeOffset="151381.2687">-2509 7536 0,'0'0'16,"0"0"-1,0 0-15,0 0 16,0 0 0,0 0-16,12 11 15,-1 12 1,13 12-16,-12 11 15,-12 0-15,-12 12 16,0-12 0,-11 24-16,-24-12 15,-1-12 1,-10 0-16,10-23 16,1-11-16,47-12 15,-223-35 1,223 35-16,0 0 15,0 0 1,-12 0-16,0 0 16,-12 0-1,1 0-15,-1 12 16,1-12-16,11 0 16,0-12-1,12 12-15,0-23 16,0 0-1,12 0-15,0 0 16,11-1-16,1 13 16,-1 11-1,-11 0-15,0 11 16,-12 1 0,-12 34-16,-11 24 15,-13-13 1,-11 1-16,-24 0 15,1-12-15,70-46 16</inkml:trace>
          <inkml:trace contextRef="#ctx0" brushRef="#br0" timeOffset="151786.2436">-3581 7709 0,'0'0'15,"12"-12"1,35-11-16,24-11 16,-1 10-1,-23 24-15,0 12 16,-23 0-16,0 11 16,-13 0-1,1-12-15,-12 1 16,0-1-1,-12 1-15,-11-12 16,-24 0-16,0 0 16,-1-12-1,1 12-15,0 0 16,12 0 0,0 12-16,-1 11 15,1 12 1,0 23-16,-1 46 15,24 11-15,12-11 16,0-23 0,12 12-16,-12-93 15</inkml:trace>
        </inkml:traceGroup>
        <inkml:traceGroup>
          <inkml:annotationXML>
            <emma:emma xmlns:emma="http://www.w3.org/2003/04/emma" version="1.0">
              <emma:interpretation id="{8ED8331D-AA62-4AA8-BD81-4613E3483870}" emma:medium="tactile" emma:mode="ink">
                <msink:context xmlns:msink="http://schemas.microsoft.com/ink/2010/main" type="inkWord" rotatedBoundingBox="26459,8312 28335,8296 28345,9485 26470,95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2320.5803">-4311 7952 0,'0'0'16,"-12"34"-1,-12 24-15,-11 0 16,0-12-16,11-11 16,0-12-1,-11-12-15,0-11 16,-1-23 0,-11-23-16,0-12 15,12-11 1,0-35-16,11-81 15,24 35-15,12 23 16,11 23 0,13 11-16,-1 24 15,0 23 1,-11 23-16,11 11 16,-11 12-1,-1 23-15,1 12 16,-1 34-16,-23 81 15,-35 12 1,-12-35-16,0-23 16,0 0-1,0 0-15,-12-11 16,-12-24-16,71-69 16</inkml:trace>
          <inkml:trace contextRef="#ctx0" brushRef="#br0" timeOffset="152694.3639">-5407 7570 0,'0'0'16,"0"0"-16,0 0 15,0 0 1,12 23-16,0 0 16,11 12-16,1 0 15,-1-1 1,-11 1-16,0 11 15,-12 1 1,-12 22-16,-23 0 16,-1-11-1,-11-12-15,-12-11 16,24-12-16,35-23 16</inkml:trace>
          <inkml:trace contextRef="#ctx0" brushRef="#br0" timeOffset="152871.2801">-5666 7905 0,'0'0'0,"-12"12"16,-23 23 0,-36 46-16,-11-1 15,-24 1 1,-12-11-16,24-24 15,94-46-15</inkml:trace>
        </inkml:traceGroup>
        <inkml:traceGroup>
          <inkml:annotationXML>
            <emma:emma xmlns:emma="http://www.w3.org/2003/04/emma" version="1.0">
              <emma:interpretation id="{9150365C-BEF4-4F97-85FC-B5291720BB69}" emma:medium="tactile" emma:mode="ink">
                <msink:context xmlns:msink="http://schemas.microsoft.com/ink/2010/main" type="inkWord" rotatedBoundingBox="20993,8057 25776,8017 25787,9353 21004,93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4890.1416">-10696 8148 0,'0'0'15,"0"0"-15,0 0 16,12 0 0,11 0-16,1 0 15,-1 0 1,25 0-16,11 0 15,35-11 1,12 11-16,12 0 16,-24 0-16,12-12 15,12 12 1,-1 0-16,1 0 16,-24 0-1,1 0-15,-1 0 16,12 0-1,12 0-15,-36 0 16,-11 0-16,-12 0 16,0 0-1,0 0-15,11 0 16,1 0 0,11 12-16,-11-12 15,0 0-15,-12 0 16,-12 0-1,0 0-15,-12 0 16,-35 0 0</inkml:trace>
          <inkml:trace contextRef="#ctx0" brushRef="#br0" timeOffset="162774.9924">-9035 7547 0,'0'0'0,"0"0"16,12 0-16,-12 0 16</inkml:trace>
          <inkml:trace contextRef="#ctx0" brushRef="#br0" timeOffset="162517.5155">-9365 7258 0,'0'0'15,"0"0"-15,0 0 16,0 0 0,0 0-16,0 0 15,0 0 1,0 0-16,0 0 16,-23 12-1,-1-1-15,0 24 16,1 0-16,11-1 15,12 1 1,12-12-16,0 0 16,-1-11-1,1-1-15,12 1 16,-1-12-16,1-12 16,-1 1-1,13-12-15,-1 0 16,-23-1-1,0-10-15,-12-1 16,0 12 0,-12 0-16,0 0 15,-11 11-15,-13-11 16,-23 12 0,0 11-16,1 0 15,10 11 1,25 1-16,23-12 15,0 0-15,12 23 16,-12-23 0</inkml:trace>
          <inkml:trace contextRef="#ctx0" brushRef="#br0" timeOffset="154121.6809">-11650 8113 0,'0'0'16,"0"0"-16,0 0 16,0 0-1,0 0-15,0 0 16,0 0-1,12 0-15,11 0 16,24-11-16,24-1 16,11 12-1,-23 0-15,-12 0 16,1 0 0,-13 0-16,0 0 15,1 0 1,-13 0-16,1 12 15,-24-12-15</inkml:trace>
          <inkml:trace contextRef="#ctx0" brushRef="#br0" timeOffset="155855.4338">-10166 7616 0,'0'0'16,"0"0"-16,12 0 15,11 0-15,13 0 16,-1 0 0,0 0-16,13-11 15,-1-1 1,0 12-16,0 0 16,0 0-1,0 0-15,0 0 16,-47 0-16</inkml:trace>
          <inkml:trace contextRef="#ctx0" brushRef="#br0" timeOffset="155540.2105">-10401 7108 0,'0'0'0,"0"0"15,0 0 1,0 0-16,0 0 15,-12 12-15,0-1 16,0 12 0,-11 12-16,-1 0 15,1-1 1,11 12-16,12 12 16,0 0-16,12 11 15,-1-22 1,13 10-16,11-10 15,1-13 1,22 1-16,13 0 16,0-12-1,-71-23-15</inkml:trace>
          <inkml:trace contextRef="#ctx0" brushRef="#br0" timeOffset="164381.0721">-8034 7062 0,'0'0'0,"0"0"16,24-12-16,35-11 15,0 11 1,-1-11-16,1 0 16,-11 12-1,-1-1-15,-12 1 16,0 11-1,-11 11-15,-1 1 16,-11 22-16,-12 36 16,0-1-1,-12 12-15,-11 11 16,-1 1 0,13-1-16,-1-11 15,0-23-15,12-23 16,0-12-1,0-12-15,0-11 16</inkml:trace>
          <inkml:trace contextRef="#ctx0" brushRef="#br0" timeOffset="163999.2593">-8328 7362 0,'0'0'16,"0"0"-1,0 0-15,12 0 16,-1 0 0,13-11-16,11-1 15,24 1 1,12-1-16,-1 0 15,-70 12-15</inkml:trace>
          <inkml:trace contextRef="#ctx0" brushRef="#br0" timeOffset="163772.6232">-8481 7166 0,'0'0'0,"0"0"16,23 0 0,13-12-16,-1-11 15,0 0-15,1 0 16,-1 0-1,-12 11-15,1 1 16,-12 11 0,0 23-16,-1 11 15,1 13 1,-12 22-16,0 23 16,0 1-1,0-1-15,0-22 16,0-24-16,0 0 15,0-11 1,0-12-16,0-23 16</inkml:trace>
          <inkml:trace contextRef="#ctx0" brushRef="#br0" timeOffset="163385.1649">-8470 7270 0,'0'0'16,"0"0"-16,0 0 16,-11 0-1,-25 0-15,1 0 16,0 0-1,-1 0-15,1 0 16,0 0-16,11-12 16,0 1-1,1-12-15,-1-1 16,13-10 0,11-12-16,11-1 15,1 13-15,12 10 16,-1 1-1,1 12-15,11 11 16,0 11 0,1 24-16,-13 11 15,-11 12 1,-12 11-16,-12 1 16,-11-1-16,-1 12 15,-11-12 1,0 1-16,-1-24 15,13-11 1,23-35-16</inkml:trace>
          <inkml:trace contextRef="#ctx0" brushRef="#br0" timeOffset="165494.3353">-8635 8171 0,'0'0'0,"0"0"16,0 0-16,0 0 15,0 0 1,0 0-16,0 0 16,12 0-1,12 0-15,35 0 16,11 0-16,1 0 15,35 0 1,35 0-16,1 0 16,-24 0-1,-24-11-15,24-1 16,-24 1-16,-23-1 16,-24 12-1,-12 0-15,-11 0 16,-13 0-1,-11 0-15</inkml:trace>
          <inkml:trace contextRef="#ctx0" brushRef="#br0" timeOffset="164598.1075">-7916 7351 0,'0'0'0,"0"0"16,12 0-16,23 0 15,12-12 1,0 1-16,36-1 16,23-11-1,-12 11-15,-94 12 16</inkml:trace>
          <inkml:trace contextRef="#ctx0" brushRef="#br0" timeOffset="168330.3523">-6997 8148 0,'0'0'16,"0"0"0,0 0-16,0 0 15,0 0 1,0 0-16,-12 0 15,-23 0-15,-12 0 16,-36-11 0,-11-1-16,11 0 15,13 1 1,23-1-16,11 1 16,13 11-16,-1-12 15,12 12 1,12 0-16,0 0 15,12 0 1,47 0-16,35-11 16,1-1-1,22 1-15,1-1 16,-12 0-16,-12 1 16,-94 11-1</inkml:trace>
          <inkml:trace contextRef="#ctx0" brushRef="#br0" timeOffset="166805.2913">-7563 8044 0,'0'0'16,"0"0"-16,0 0 15,0 0 1,0 0-16,0 0 16,0 0-1,12 0-15,24 0 16,22 0-16,13-11 15,-12 11 1,0 0-16,0-12 16,-12 12-1,12 0-15,-12 0 16,-12 0 0,-11 0-16,-12 0 15,-12 0-15,0 0 16,0 0-1,-12 0-15,-23 12 16,-24-1 0,-12 1-16,0-12 15,12 11-15,59-11 16</inkml:trace>
          <inkml:trace contextRef="#ctx0" brushRef="#br0" timeOffset="165987.2168">-7445 6831 0,'0'0'15,"0"0"-15,12 0 16,12 11-1,23 12-15,12 12 16,-1 11-16,-10 12 16,-1 11-1,-24 1-15,-11-1 16,-12 58 0,-23 12-16,-13-47 15,-35 1-15,1 11 16,70-104-1</inkml:trace>
        </inkml:traceGroup>
        <inkml:traceGroup>
          <inkml:annotationXML>
            <emma:emma xmlns:emma="http://www.w3.org/2003/04/emma" version="1.0">
              <emma:interpretation id="{0A1C1017-ABEF-443C-BD3A-86096D20F44E}" emma:medium="tactile" emma:mode="ink">
                <msink:context xmlns:msink="http://schemas.microsoft.com/ink/2010/main" type="inkWord" rotatedBoundingBox="18737,8956 20222,8944 20232,10070 18746,10083"/>
              </emma:interpretation>
            </emma:emma>
          </inkml:annotationXML>
          <inkml:trace contextRef="#ctx0" brushRef="#br0" timeOffset="176564.0639">-12651 7755 0,'0'0'0,"0"0"16,0 0 0</inkml:trace>
          <inkml:trace contextRef="#ctx0" brushRef="#br0" timeOffset="176387.4553">-12863 8495 0,'0'0'16,"0"0"-1,0 0-15,0 0 16,0 0-16,11-12 15,1 1 1,12-24-16,11-34 16,0-12-1,12-12-15,1 36 16,-1 10 0,0 13-16,-12 11 15,1 23-15,-13 11 16,1 12-1,-13 23-15,-11 12 16,-11-12 0,-1-11-16,-12 0 15,1-12-15,-13-12 16,13 1 0,-13-12-16,13 0 15,-12-12 1,-1 1-16,1-1 15,0 1 1,-1 11-16,1 0 16,0 11-16,-1 1 15,-11 11 1,-12 0-16,0 12 16,12-1-1,-12 13-15,12-13 16,12 1-16,-1-12 15,13-11 1,23-12-16</inkml:trace>
          <inkml:trace contextRef="#ctx0" brushRef="#br0" timeOffset="177028.3076">-13782 8876 0,'0'0'0,"0"0"16,0 0 0,0 0-16</inkml:trace>
          <inkml:trace contextRef="#ctx0" brushRef="#br0" timeOffset="176831.0628">-13040 8148 0,'0'0'0,"-24"12"16,-11-12-16,-12 11 15,-36 1 1,-46-1-16,11 1 16,24-1-1,0 24-15,11-12 16,1-11-16,-1 11 16,83-23-1</inkml:trace>
        </inkml:traceGroup>
      </inkml:traceGroup>
      <inkml:traceGroup>
        <inkml:annotationXML>
          <emma:emma xmlns:emma="http://www.w3.org/2003/04/emma" version="1.0">
            <emma:interpretation id="{6019F9AE-1066-4980-8E22-3B5DEE6CACD1}" emma:medium="tactile" emma:mode="ink">
              <msink:context xmlns:msink="http://schemas.microsoft.com/ink/2010/main" type="line" rotatedBoundingBox="22394,9711 25052,9753 25040,10548 22381,10505"/>
            </emma:interpretation>
          </emma:emma>
        </inkml:annotationXML>
        <inkml:traceGroup>
          <inkml:annotationXML>
            <emma:emma xmlns:emma="http://www.w3.org/2003/04/emma" version="1.0">
              <emma:interpretation id="{254F623C-3EF4-4A35-8E6A-83B384566DD1}" emma:medium="tactile" emma:mode="ink">
                <msink:context xmlns:msink="http://schemas.microsoft.com/ink/2010/main" type="inkWord" rotatedBoundingBox="22394,9711 25052,9753 25040,10548 22381,105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0645.7535">-9129 8980 0,'0'0'16,"0"0"0,12 0-16,35-11 15,0-1 1,0 1-16,0-24 16,12-11-16,-12-12 15,0-11 1,-12 11-16,-11 23 15,-12 12 1,-12 0-16,0 11 16,-12 1-1,0 11-15,-23 0 16,0 11-16,-13 12 16,13 12-1,0 0-15,11-1 16,24 13-1,0-1-15,12 0 16,12-11 0,-1 23-16,1-1 15,11 1-15,-11 0 16,-13-23 0,1-1-16,-12 1 15,0-12 1,0-11-16,-12-1 15,-23 1-15,-24-1 16,0-11 0,0-11-16,0-12 15,12-1 1,12 1-16,11-11 16,13-13-1,11 1-15,23 0 16,24-12-16,0 12 15,24-12 1,0 12-16,-71 46 16</inkml:trace>
          <inkml:trace contextRef="#ctx0" brushRef="#br0" timeOffset="171178.5187">-8246 8587 0,'0'0'16,"0"0"-16,0 0 15,0 0 1,0 0-16,0 0 15,0 0-15,-12 23 16,-11 24 0,-24 22-16,-12 12 15,12-12 1,23 1-16,24-13 16,12 1-16,12 0 15,11-23 1,0-1-16,1-11 15,-1-11 1,0-12-16,1-12 16,-13 1-1,-11-1-15,-12 1 16,-12-12-16,0 11 16,-35-11-1,-23 11-15,-13 1 16,12-1-1,24 1-15,12 11 16,11 0 0,13 0-16,11 0 15,0 0-15,0 0 16</inkml:trace>
          <inkml:trace contextRef="#ctx0" brushRef="#br0" timeOffset="171634.6683">-7739 8957 0,'0'0'15,"0"0"1,0 0-16,-12 12 15,-23-1 1,-1 24-16,1 0 16,11 11-1,13-12-15,11 13 16,11-13-16,13 1 16,11-12-1,-11-11-15,11-12 16,1-12-1,11-11-15,-12-12 16,-11-11 0,-13 0-16,-11 0 15,0 11-15,-23 0 16,-1 1 0,-11 11-16,0 11 15,-1 0 1,13 12-16,-1 0 15,24 0 1,0 0-16</inkml:trace>
          <inkml:trace contextRef="#ctx0" brushRef="#br0" timeOffset="169512.9839">-9424 9234 0,'0'0'16,"0"12"-1,0 0-15,0 11 16,0-12-16,0-11 15,0 0 1,0 0-16</inkml:trace>
          <inkml:trace contextRef="#ctx0" brushRef="#br0" timeOffset="169276.0718">-10225 8691 0,'0'0'16,"0"0"0,0 0-16,0 0 15,0 0 1,0 0-16,0 0 16,12 0-16,12-11 15,23-12 1,0-1-16,0 1 15,12 0 1,0 12-16,0 11 16,-12 11-16,-12 12 15,-11 12 1,-24 23-16,-24 23 16,-11 0-1,-12 11-15,-24 12 16,-23-11-1,11-24-15,24-23 16,12-23-16,24-11 16,-1-1-1,24-11-15,0 0 16,0 0 0,12-11-16,35-12 15,24-12-15,11 0 16,12 1-1,24-1-15,0 12 16,-24 11 0,-94 12-16</inkml:trace>
          <inkml:trace contextRef="#ctx0" brushRef="#br0" timeOffset="172383.7068">-8328 9165 0,'0'0'0,"0"0"15,0 0-15,0 0 16,0 0 0,-12 0-16,0 0 15,-11 0 1,11 0-16,-12-11 16,1-1-16,-1 0 15,1 1 1,11-1-16,0-11 15,0 0 1,12 12-16,24-13 16,-1-10-1,13 11-15,-1 0 16,0 11-16,1 0 16,-1 1-1,0 11-15,1 11 16,-1 1-1,-11 0-15,-13-1 16,1 1-16,-12-1 16,0 12-1,-12 0-15,1 1 16,-13-1 0,-23 0-16,-12 0 15,0-12 1,12-11-16,0 0 15,23 0-15,24 0 16</inkml:trace>
          <inkml:trace contextRef="#ctx0" brushRef="#br0" timeOffset="173221.7763">-8375 8703 0,'0'0'16,"0"0"-16,0 0 15,0 0 1,0 0-16,0 0 16,0 0-1,0 0-15,0 0 16,0 0 0,11-12-16,1 1 15,0-12-15,0-1 16,0 1-1,-1 0-15,13 12 16,-12-1 0,-1 1-16,1 11 15,0 0-15,12 0 16,11 11 0,12 12-16,24-11 15,-71-12 1</inkml:trace>
        </inkml:traceGroup>
      </inkml:traceGroup>
    </inkml:traceGroup>
    <inkml:traceGroup>
      <inkml:annotationXML>
        <emma:emma xmlns:emma="http://www.w3.org/2003/04/emma" version="1.0">
          <emma:interpretation id="{2C6A7DCC-8FFF-4DD9-8407-13A7B7B37745}" emma:medium="tactile" emma:mode="ink">
            <msink:context xmlns:msink="http://schemas.microsoft.com/ink/2010/main" type="paragraph" rotatedBoundingBox="21417,11668 33222,11230 33269,12489 21464,12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E93E0A-327F-4634-ACE2-445998F85234}" emma:medium="tactile" emma:mode="ink">
              <msink:context xmlns:msink="http://schemas.microsoft.com/ink/2010/main" type="line" rotatedBoundingBox="21417,11668 33222,11230 33269,12489 21464,12927">
                <msink:destinationLink direction="with" ref="{8A7FB2A4-588B-440D-93EF-B9F963D082A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0C2066-F577-4BF9-AC82-82EB396DF054}" emma:medium="tactile" emma:mode="ink">
                <msink:context xmlns:msink="http://schemas.microsoft.com/ink/2010/main" type="inkWord" rotatedBoundingBox="21422,11808 24856,11681 24898,12799 21464,129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4250.4194">-8175 10876 0,'0'0'16,"0"0"0,0 11-16,12 35 15,-1 12 1,1 11-16,12 24 16,-12-12-16,-1 0 15,1-23 1,0-12-16,0-12 15,-12-34 1</inkml:trace>
          <inkml:trace contextRef="#ctx0" brushRef="#br0" timeOffset="273974.4095">-8340 11176 0,'0'0'0,"0"0"16,12 0-16,11 0 16,24-12-1,48 1-15,11-12 16,-12 11-16,-12 1 16,-23-1-1,-12 12-15,-47 0 16</inkml:trace>
          <inkml:trace contextRef="#ctx0" brushRef="#br0" timeOffset="273089.1634">-8635 11107 0,'0'0'0,"0"0"15,0 0 1,0 34-16,0 24 16,12 35-1,0 11-15,0-23 16,0-12-16,11-23 16,1 0-1,-24-46-15</inkml:trace>
          <inkml:trace contextRef="#ctx0" brushRef="#br0" timeOffset="272875.7911">-9353 11107 0,'0'0'16,"0"0"-1,0 0-15,0 0 16,-12 0-1,0 0-15,-11-12 16,-1-11-16,1 0 16,11-12-1,12-11-15,12 0 16,11 0 0,1 11-16,-1 12 15,1 11 1,-1 1-16,13 22 15,-13 12-15,1 35 16,-1 23 0,-23 0-16,0 11 15,0 1 1,0-12-16,0-35 16,0-11-16,0-12 15,0-23 1,0 0-16,0-12 15,12-11 1,12-46-16,11-35 16,12-35-16,12 0 15,-23 47 1,-1 23-16,-12 22 16,-11 24-1,0 0-15,-12 23 16,0 0-1,0 0-15,-12 23 16,0 12-16,12 34 16,0 1-1,12-1-15,12 0 16,-1-11 0,1 0-16,-1-12 15,1 0 1,0 1-16,11-13 15,-35-34-15</inkml:trace>
          <inkml:trace contextRef="#ctx0" brushRef="#br0" timeOffset="272182.0298">-10142 11141 0,'0'0'0,"0"0"16,0 0-1,11-11-15,25-1 16,11 1 0,35-12-16,24-12 15,-11 12 1,-95 23-16</inkml:trace>
          <inkml:trace contextRef="#ctx0" brushRef="#br0" timeOffset="271975.9755">-10354 10795 0,'0'0'15,"0"0"-15,0 0 16,11-12 0,37-11-16,10 0 15,-10 0 1,-1 11-16,-12 1 16,-11 11-1,-1 0-15,1 11 16,-1 12-16,1 35 15,-1 23 1,-11 0-16,0 0 16,0 0-1,-1 0-15,1-12 16,-12 0-16,0-22 16,0-13-1,0-11-15,0-23 16</inkml:trace>
          <inkml:trace contextRef="#ctx0" brushRef="#br0" timeOffset="271552.1016">-10519 11349 0,'0'0'0,"0"0"16,0 0-16,0 0 16,12 12-1,-1 0-15,-11-12 16</inkml:trace>
          <inkml:trace contextRef="#ctx0" brushRef="#br0" timeOffset="271363.1856">-11214 10714 0,'0'0'16,"0"0"-16,0 0 15,0 0-15,0 0 16,12-12 0,-1 1-16,13-1 15,-1-11 1,13 0-16,-1 11 15,12 1-15,0 11 16,0 11 0,-11 12-16,-13 12 15,-23 0 1,-11 11-16,-13 23 16,-11 1-1,11-36-15,1 1 16,-1-12-16,12-11 15,12-1 1,0-11-16,0 0 16,0 0-1,12 0-15,35 12 16,24-1 0,11 12-16,-11 1 15,-12-1-15,-24-12 16,-11 12-1,-1 0-15,-11 1 16,-24 10 0,-23 13-16,-24 10 15,-12 1-15,-11-23 16,-12-12 0,-1-12-16,13-22 15,23-12 1,36 11-16,23 12 15</inkml:trace>
        </inkml:traceGroup>
        <inkml:traceGroup>
          <inkml:annotationXML>
            <emma:emma xmlns:emma="http://www.w3.org/2003/04/emma" version="1.0">
              <emma:interpretation id="{9F9C520E-0741-4668-AB7D-FDE29BDFCBBB}" emma:medium="tactile" emma:mode="ink">
                <msink:context xmlns:msink="http://schemas.microsoft.com/ink/2010/main" type="inkWord" rotatedBoundingBox="25184,11528 28969,11388 29013,12580 25228,1272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8786.045">-4052 10633 0,'0'0'15,"0"0"1,0 0-16,0 0 15,12 0 1,23-12-16,12 1 16,0-12-16,12 0 15,-12 11 1,-12 12-16,-11 0 16,0 12-1,-13 11-15,1 23 16,-12 12-16,-23 23 15,-1-12 1,-11-11-16,-12-12 16,11-11-1,13-12-15,11-12 16,12 1 0,0-12-16,12 11 15,-1 1-15,13-1 16,0 1-1,11 0-15,12-12 16,0 0 0,0 0-16,-47 0 15</inkml:trace>
          <inkml:trace contextRef="#ctx0" brushRef="#br0" timeOffset="278293.6291">-4453 10783 0,'0'0'16,"0"0"-16,12 23 16,0 12-1,0 34-15,-1-11 16,-11 0-16,0 0 15,-11-12 1,11 0-16,0-11 16,0-12-1,0-23-15</inkml:trace>
          <inkml:trace contextRef="#ctx0" brushRef="#br0" timeOffset="278017.1985">-4594 11003 0,'0'0'0,"0"0"16,0 0-1,0 0-15,12 0 16,23 0 0,12 0-16,12-12 15,0 1-15,-12-1 16,0 0-1,-11 12-15,-13 0 16,-23 0 0</inkml:trace>
          <inkml:trace contextRef="#ctx0" brushRef="#br0" timeOffset="276900.0335">-5042 11084 0,'0'0'0,"0"0"16,0 0-16,0 0 16,0 0-1,12-12-15,12 0 16,11 1 0,-11-1-16,-1 12 15,1 0-15,-13 12 16,1-1-1,-12 13-15,-12 10 16,1 12 0,-13 1-16,1-13 15,-1 1 1,12-12-16,12 0 16,0-11-16,12-1 15,12 13 1,11-1-16,12-12 15,24 1 1,-1-1-16,-70-11 16</inkml:trace>
          <inkml:trace contextRef="#ctx0" brushRef="#br0" timeOffset="276540.1345">-5654 10760 0,'0'0'16,"0"0"-1,-12 23-15,0 0 16,-11 0 0,-1-11-16,1-1 15,-1-11-15,12-11 16,0-1 0,1 1-16,11-12 15,0-12 1,23-23-16,24 0 15,0 12 1,1 12-16,-13 10 16,-12 24-16,1 12 15,0 11 1,-13 35-16,-22 81 16,-13-12-1,0-35-15,1-23 16,11-11-16,0-12 15,1-22 1,11-1-16,0-23 16,0 0-1,0 0-15,11-12 16,13-46 0,23-57-16,0-24 15,0 24 1,-11 11-16,-1 11 15,-12 35-15,-11 24 16,0 22 0,-12 12-16,0 0 15,-12 35 1,0 11-16,1 23 16,-1 12-16,12 12 15,12-12 1,-1-24-16,13 1 15,11-12 1,1-11-16,23 0 16,-12-12-16,-47-23 15</inkml:trace>
          <inkml:trace contextRef="#ctx0" brushRef="#br0" timeOffset="275789.9663">-6443 10748 0,'0'0'15,"0"0"1,0 0-16,0 0 16,23 0-16,12-11 15,24-12 1,12-12-16,0-23 15,-1-11 1,-23-12-16,-11 12 16,-24 34-16,-12 0 15,0 12 1,-12 12-16,-35-1 16,-24 24-1,12-1-15,12 12 16,0 12-1,12-12-15,23 0 16,0 12-16,12-12 16,0 12-1,12-1-15,11 13 16,13 10 0,-1 13-16,0-1 15,1 0-15,-25-11 16,1-12-1,-12 1-15,-12-13 16,-11 1 0,-12-12-16,-1 0 15,1-11-15,11-12 16,1 0 0,-1-12-16,12-11 15,1-23 1,11-23-16,11-1 15,1 12 1,12 1-16,-1 10 16,13 1-1,-36 46-15</inkml:trace>
          <inkml:trace contextRef="#ctx0" brushRef="#br0" timeOffset="275040.9727">-6667 11176 0,'0'0'15,"0"0"1,0 0-16,0 0 16,0 0-16,0 0 15</inkml:trace>
          <inkml:trace contextRef="#ctx0" brushRef="#br0" timeOffset="274853.1406">-7021 10356 0,'0'0'15,"0"0"-15,0 0 16,0 11 0,-11 12-16,-13 0 15,-11 0 1,-1-11-16,1 0 15,-12-1-15,0 1 16,0 11 0,-1 0-1,13 0-15,12 0 16,-1 0-16,12 0 16,0 0-16,12-11 15,0 0 1,12-1-16,12 1 15,11-1 1,12-11-16,12 0 16,0 0-1,0 0-15,12 12 16,-12 11-16,-12 0 16,-12 0-1,-23 12-15,0-1 16,-24 1-1,0 11-15,-23 1 16,-1-13-16,-11 1 16,-12-12-1,0 0-15,12-11 16,0-12 0,24-12-16,11 1 15,12-1-15,0 12 16</inkml:trace>
        </inkml:traceGroup>
        <inkml:traceGroup>
          <inkml:annotationXML>
            <emma:emma xmlns:emma="http://www.w3.org/2003/04/emma" version="1.0">
              <emma:interpretation id="{E802FB89-ECD9-48BE-AB0C-A5066F4DD4E9}" emma:medium="tactile" emma:mode="ink">
                <msink:context xmlns:msink="http://schemas.microsoft.com/ink/2010/main" type="inkWord" rotatedBoundingBox="29281,11519 33227,11372 33265,12379 29319,1252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78965.3871">-3345 11060 0,'0'0'16,"0"0"-16,0 0 15,0 0 1,0 0-16,0 0 16,0 0-1,0 0-15</inkml:trace>
          <inkml:trace contextRef="#ctx0" brushRef="#br0" timeOffset="279465.8852">-2898 10795 0,'0'0'15,"0"0"-15,0 0 16,-12 11 0,1 1-16,-13-1 15,1-11-15,-13 0 16,1-11 0,0-1-16,-1-11 15,1 0 1,-1 0-16,13 0 15,11 0-15,12 0 16,0-12 0,12 0-16,0 12 15,11 12 1,1-1-16,-1 12 16,1 12-1,0 11-15,11 23 16,-12 46-16,-11 12 15,-12-11 1,0-12-16,-12-12 16,12-11-1,-11 0-15,-1-24 16,12-11 0,0-11-16,0 0 15,0-12-15</inkml:trace>
          <inkml:trace contextRef="#ctx0" brushRef="#br0" timeOffset="280690.5276">-2026 10818 0,'0'0'0,"0"0"16,0 0 0,0 0-16,0 0 15,0 0 1,12-12-16,11 1 15,13-12 1,11 11-16,0 0 16,12 12-16,-24 0 15,-11 0 1,-13 12-16,-11 0 16,-11 11-1,-13 11-15,0 1 16,-11-12-16,12 0 15,11-11 1,0-1-16,12-11 16,0 0-1,12 12-15,11-1 16,13 13 0,11-1-16,0 11 15,-12 1-15,-23-12 16,0 12-1,-24-1-15,-11 1 16,-25 0 0,1-12-16,0-11 15,12-1-15,-1-11 16,36 0 0</inkml:trace>
          <inkml:trace contextRef="#ctx0" brushRef="#br0" timeOffset="281883.6566">-2603 10818 0,'0'0'16,"0"0"-1,0 0-15,0 0 16,0 0-16,-12 0 16,-23-12-1,11 1-15,12-1 16,0-11-1,1 11-15,11-11 16,11 0-16,1 0 16,12-12-1,-1 12-15,1 12 16,-1 11 0,-11 0-16,0 23 15,0 23-15,-12 70 16,-12-12-1,0-23-15,12-24 16,-12-10 0,1-13-16,11-22 15,0-1 1,0-11-16,0 0 16,0 0-16,0 0 15,11-34 1,13-47-16,0-23 15,11 11 1,12 1-16,0-12 16,0 23-1,-23 23-15,11-11 16,-23 46-16,0 0 16,-12 11-1,0 12-15,0 0 16,-12 23-1,-23 23-15,-1 12 16,13-12 0,-1 12-16,12 0 15,12 0-15,0 0 16,12-1 0,24-10-16,11-1 15,12-12 1,-1 1-16,1-12 15,0-11-15,-59-12 16</inkml:trace>
          <inkml:trace contextRef="#ctx0" brushRef="#br0" timeOffset="283958.8332">-1343 10783 0,'0'0'15,"0"0"-15,0 0 16,0 0-1,24 0-15,23 0 16,12 0-16,11 0 16,-11 0-1,-12 0-15,1 0 16,-13-11 0,12 11-16,-47 0 15</inkml:trace>
          <inkml:trace contextRef="#ctx0" brushRef="#br0" timeOffset="283662.4425">-1390 10633 0,'0'0'16,"0"0"-1,0 0-15,0 0 16,0 0-16,0 0 16,0 0-1,12 0-15,11 0 16,24 0 0,1 0-16,10 0 15,-10 0 1,-1 0-16,-12 0 15,-11 0-15,-1 0 16,1 0 0,-12 0-16,-12 0 15</inkml:trace>
          <inkml:trace contextRef="#ctx0" brushRef="#br0" timeOffset="285399.2542">448 10286 0,'0'0'0,"0"0"16,0 0-16,0 0 16,0 35-1,0 23-15,-12 23 16,12 11-1,0 35-15,23-11 16,25-24 0,-48-92-16</inkml:trace>
          <inkml:trace contextRef="#ctx0" brushRef="#br0" timeOffset="285182.1013">247 10194 0,'0'0'0,"0"0"15,0 0-15,0 23 16,-11 23-1,-1 12-15,-12 0 16,1-24-16,-1 1 16,12-12-1,1-11-15,11-1 16,0 1 0,0-1-16,11 1 15,13-1 1,-1 1-16,25 0 15,10-1 1,25 1-16,-1-12 16,-23 0-16,-23 0 15,-1 0 1,-35 0-16</inkml:trace>
          <inkml:trace contextRef="#ctx0" brushRef="#br0" timeOffset="284789.4599">-59 10829 0,'0'0'15,"0"0"-15,0 0 16,0 0 0,0 0-16,0 0 15</inkml:trace>
          <inkml:trace contextRef="#ctx0" brushRef="#br0" timeOffset="284600.1876">-683 10344 0,'0'0'16,"0"0"-16,0 0 16,0 0-1,0 0-15,12-12 16,23 1-16,12-12 16,0 0-1,0-1-15,-11 13 16,-1-1-1,0 12-15,1 12 16,-13 11-16,-11 12 16,-12 11-1,-12-11-15,0-1 16,-11 1 0,-13-12-16,1 0 15,0 0 1,11-11-16,12-12 15,12 0-15,0 0 16,0 0 0,12 0-16,0 0 15,12 11 1,-1 1-16,12 0 16,1 11-1,-13 0-15,-11 0 16,0 0-16,0 0 15,-12 12 1,-12-1-16,-12 1 16,-11-12-1,-12 0-15,0-11 16,-12-12-16,24 0 16,-1-12-1,13 1-15,23 11 16</inkml:trace>
        </inkml:traceGroup>
      </inkml:traceGroup>
    </inkml:traceGroup>
    <inkml:traceGroup>
      <inkml:annotationXML>
        <emma:emma xmlns:emma="http://www.w3.org/2003/04/emma" version="1.0">
          <emma:interpretation id="{08F85377-7672-46DD-811A-73EC43AA277F}" emma:medium="tactile" emma:mode="ink">
            <msink:context xmlns:msink="http://schemas.microsoft.com/ink/2010/main" type="paragraph" rotatedBoundingBox="25423,13535 34131,13418 34145,14476 25437,145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C3F4491-8C38-42EF-A083-27DE89B5A1CB}" emma:medium="tactile" emma:mode="ink">
              <msink:context xmlns:msink="http://schemas.microsoft.com/ink/2010/main" type="line" rotatedBoundingBox="25423,13535 34131,13418 34145,14476 25437,14592"/>
            </emma:interpretation>
          </emma:emma>
        </inkml:annotationXML>
        <inkml:traceGroup>
          <inkml:annotationXML>
            <emma:emma xmlns:emma="http://www.w3.org/2003/04/emma" version="1.0">
              <emma:interpretation id="{7FF7D416-B293-4EC0-BACB-5A2F861507BD}" emma:medium="tactile" emma:mode="ink">
                <msink:context xmlns:msink="http://schemas.microsoft.com/ink/2010/main" type="inkWord" rotatedBoundingBox="25423,13535 29395,13481 29408,14439 25436,1449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9307.5981">-6538 12979 0,'0'0'0,"0"0"15,0 0-15,0 0 16,0 0 0,0 0-16,0 0 15,0 0 1,0 0-16</inkml:trace>
          <inkml:trace contextRef="#ctx0" brushRef="#br0" timeOffset="290697.5725">-5430 12320 0,'0'0'15,"0"0"-15,0 0 16,0 0 0,0 0-16,0 0 15,-24 23-15,-35 35 16,-47 46 0,12 0-16,35-35 15,24 1 1,11-1-16,12 1 15,12-13 1,12-22-16,12-12 16,11-11-16,12-1 15,12-22 1,-12-12-16,-12-1 16,-11 1-1,0 0-15,-13 12 16,-11-12-1,0 11-15,-23-11 16,-13 11-16,-11 1 16,12-1-1,11 1-15,1 11 16,11 0 0,12 0-16</inkml:trace>
          <inkml:trace contextRef="#ctx0" brushRef="#br0" timeOffset="290115.8492">-6373 12806 0,'0'0'0,"0"0"15,0 0-15,24-12 16,23-11 0,0 0-16,12-12 15,-12-23 1,0 1-16,-12-1 16,-11 12-16,-12 11 15,0 12 1,-12 0-16,0 11 15,-12 1 1,-12-1-16,-11 12 16,-12 0-1,11 0-15,1 12 16,12-1-16,11 1 16,12 11-1,0 11-15,12 1 16,11 11-1,12 12-15,1 0 16,-13-12-16,1 0 16,-1 1-1,1 10-15,0 13 16,-13-24 0,-11 0-16,0-11 15,-11-12 1,-13-11-16,0-1 15,-11-11-15,-12-11 16,0-24 0,12 0-16,-1-11 15,13 0 1,11 0-16,12-12 16,12 11-1,11 1-15,13 0 16,22 0-16,-58 46 15</inkml:trace>
          <inkml:trace contextRef="#ctx0" brushRef="#br0" timeOffset="292994.9922">-4170 12782 0,'0'0'0,"0"0"16,0 0-1,24-23-15,11 0 16,12 0 0,0 12-16,0-1 15,-11 12 1,-1 12-16,0 11 16,-11 0-16,-12 0 15,-12 23 1,-24 24-16,-23-1 15,0 0 1,0-11-16,11-12 16,13-11-1,11-12-15,12-23 16,0 12-16,24-1 16,23 1-1,12 11-15,-1-12 16,1-11-1,-59 0-15</inkml:trace>
          <inkml:trace contextRef="#ctx0" brushRef="#br0" timeOffset="292531.5952">-4547 12678 0,'0'0'15,"0"0"1,0 0-16,0 0 15,-12 0-15,-11 12 16,-1-12 0,1 0-16,11 0 15,-12-12 1,12-11-16,1 0 16,-1-11-16,12-1 15,12 0 1,11 1-16,1-1 15,11 12 1,0 11-16,1 12 16,-13 12-16,13 34 15,-25 35 1,-22 0-16,-25 23 16,1-12-1,0-22-15,-1-1 16,25-34-1,-1-12-15,12-12 16,0-11-16,0 0 16,0 0-1,12-23-15,11-11 16,24-36 0,12-45-16,0-36 15,-12 36 1,-11 34-16,-1 23 15,-12 12-15,-11 23 16,-12 11 0,0 12-16,0 0 15,0 0 1,-12 23-16,-11 24 16,-1 22-1,1 12-15,23 0 16,0-24-16,12-10 15,-1 10 1,13 1-16,11 12 16,-35-70-1</inkml:trace>
          <inkml:trace contextRef="#ctx0" brushRef="#br0" timeOffset="291546.1676">-5207 12667 0,'0'0'16,"0"0"0,0 0-16,0 0 15,0 0 1,-11 11-16,-1 13 15,0-1-15,-12 11 16,13 1 0,-1 0-16,12-1 15,12 1 1,-1 0-16,13-12 16,0-12-16,11 1 15,12-12 1,0-12-16,-11 1 15,-1-12 1,-12 0-16,1 0 16,0-12-1,-13-11-15,1-1 16,-12 1 0,-12 11-16,-11 12 15,-13 0-15,-11 0 16,-12 23-1,0 12-15,1 11 16,-1 0 0,12 0-16,11 0 15,36-23-15</inkml:trace>
          <inkml:trace contextRef="#ctx0" brushRef="#br0" timeOffset="295158.534">-3557 12609 0,'0'0'0,"0"0"16,0 0-1,0 0-15,0 12 16,0 22-16,23 1 16,12 34-1,-11 1-15,0-1 16,-1-11-1,1-12-15,-1-11 16,-11-1-16,0-10 16,-12-24-1</inkml:trace>
          <inkml:trace contextRef="#ctx0" brushRef="#br0" timeOffset="294872.1496">-3675 12829 0,'0'0'16,"0"0"-1,0 0-15,0 0 16,0 0-16,0 0 16,23 0-1,13 0-15,34 0 16,1 0 0,0 0-16,-24 0 15,0 0 1,-12 0-16,-11 0 15,-24 0-15</inkml:trace>
          <inkml:trace contextRef="#ctx0" brushRef="#br0" timeOffset="289119.994">-7197 12678 0,'0'0'0,"0"0"16,0 0-1,0 0-15,0 0 16,0 0-16,0-11 16,0-1-1,11-22-15,13 11 16,0-12 0,11 12-16,0 0 15,-11 11 1,11 12-16,-11 12 15,-1 11-15,-11 23 16,-12 12 0,0 0-16,-12 11 15,-11-11 1,-1 11-16,-11-11 16,-1-12-16,1-11 15,0-24 1,11 1-16,1-12 15,11 0 1,0 0-16,12 0 16,0 0-1,12-12-15,0 1 16,11-1-16,1 1 16,23-1-1,0 1-15,24-1 16,-1 24-1,-70-12-15</inkml:trace>
        </inkml:traceGroup>
        <inkml:traceGroup>
          <inkml:annotationXML>
            <emma:emma xmlns:emma="http://www.w3.org/2003/04/emma" version="1.0">
              <emma:interpretation id="{4A1F4024-DC0C-4777-ACB6-CDCB98A3AFC9}" emma:medium="tactile" emma:mode="ink">
                <msink:context xmlns:msink="http://schemas.microsoft.com/ink/2010/main" type="inkWord" rotatedBoundingBox="29610,13488 34131,13427 34145,14476 29624,1453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8641.2526">-754 12875 0,'0'0'0,"0"0"15,0 0-15,0 0 16,0 0-1,0 0-15,0 0 16,0 0 0,12-12-16,23-11 15,1 12-15,-1-1 16,0 12 0,-11 0-16,-12 12 15,-12-1 1,0 12-16,-12 1 15,-12-1-15,-11 0 16,11-12 0,13 1-16,-1-1 15,12-11 1,0 0-16,0 0 16,0 0-1,12 0-15,11 12 16,24 11-16,-11 12 15,-1-1 1,0 13-16,-23-13 16,0 1-1,-12 0-15,-12-12 16,-23 0-16,-12 0 16,-1-11-1,1-1-15,12-11 16,0 0-1,11-11-15,12-13 16,12 24 0</inkml:trace>
          <inkml:trace contextRef="#ctx0" brushRef="#br0" timeOffset="297978.7551">-1154 12736 0,'0'0'0,"-12"0"16,-12 12 0,-11-12-16,11 0 15,-11 0-15,0 0 16,11 0-1,1-12-15,-1 1 16,0-24 0,13 0-16,-1 1 15,12-13-15,12 1 16,-1 12 0,13 10-16,11 1 15,1 12 1,-1 11-16,12 23 15,-12 23 1,-11 23-16,-36 12 16,-11 0-16,11 0 15,0-11 1,0-24-16,1 0 16,11-23-1,0-11-15,0-12 16,0 0-16,0 0 15,0-12 1,11-23-16,25-45 16,11-36-1,12-11-15,-24 34 16,0 36-16,-11 22 16,-12 0-1,0 12-15,-12 23 16,0 0-1,0 0-15,-12 23 16,-12 23 0,1 24-16,11-1 15,0-11-15,12-12 16,12 12 0,0-12-16,11 0 15,24 12 1,-47-58-16</inkml:trace>
          <inkml:trace contextRef="#ctx0" brushRef="#br0" timeOffset="297268.9377">-1908 12459 0,'0'0'16,"0"0"0,0 0-16,0 0 15,0 0 1,0 0-16,11-12 15,13 1-15,23-1 16,12 1 0,-12-1-16,0 12 15,-23 0 1,-1 12-16,1 22 16,-12 1-1,-12 0-15,-12-1 16,-23 1-16,-1 0 15,1-12 1,0 0-16,11-12 16,12-11-1,12 0-15,0 0 16,0 0-16,0 0 16,12 0-1,12 12-15,23 11 16,-12 0-1,-11 0-15,-1 0 16,-11 1 0,0-13-16,0 12 15,-12 0-15,0 1 16,-12-1 0,-24 11-16,-22-11 15,-1-23 1,11 0-16,13-11 15,0-1 1,11 1-16,24 11 16</inkml:trace>
          <inkml:trace contextRef="#ctx0" brushRef="#br0" timeOffset="295690.9945">-2709 12309 0,'0'0'15,"0"0"1,0 0-16,0 0 15,0 0 1,0 0-16,0 0 16,-24 0-16,-23 11 15,-12 12 1,0 24-16,12 10 16,0 13-1,23-1-15,13-23 16,11 0-1,0-11-15,11 0 16,25-1-16,-1-10 16,12-13-1,0 1-15,-11-12 16,-13-12 0,1 1-16,-12-13 15,-12-10 1,-24 11-16,-11 0 15,-12-1-15,-1 13 16,1-1 0,12 1-16,11 11 15,13 0 1,-1 0-16,12 0 16</inkml:trace>
          <inkml:trace contextRef="#ctx0" brushRef="#br0" timeOffset="295908.0626">-2627 12898 0,'0'0'15,"0"0"-15,0 0 16,0 0-16,0 0 16,0 0-1</inkml:trace>
          <inkml:trace contextRef="#ctx0" brushRef="#br0" timeOffset="296600.1075">-2038 12343 0,'0'0'16,"0"0"-16,0 0 15,0 0 1,-12 0-16,-23 0 16,0 12-1,-12-1-15,-1-11 16,13 0-16,0 0 15,-1 12 1,13 0-16,-1-1 16,1 24-1,-1-1-15,1 1 16,11-12 0,0 0-16,0 0 15,12-11-15,0 0 16,0-1-1,0-11-15,12 0 16,12 12 0,23-1-16,0 1 15,0-1-15,-12 1 16,1-1 0,-1 13-16,-11-13 15,-13 1 1,1 11-16,0-12 15,-12 12 1,0 1-16,-12-1 16,-11 11-16,-25 1 15,1-12 1,0-11-16,12-1 16,0-11-1,23 0-15,12 0 16</inkml:trace>
          <inkml:trace contextRef="#ctx0" brushRef="#br0" timeOffset="299035.3538">-294 12759 0,'0'0'15,"0"0"-15,0 0 16,0 0-16,11 0 16,13 0-1,23-11-15,0 11 16,0 0-1,0 0-15,-11 0 16,-1 0-16,-11 11 16,-24-11-1</inkml:trace>
          <inkml:trace contextRef="#ctx0" brushRef="#br0" timeOffset="299282.1756">-247 12887 0,'0'0'0,"0"0"16,0 0-1,11 0-15,13 11 16,23 1-16,12-1 15,0-11 1,0 0-16,-12 0 16,-47 0-1</inkml:trace>
          <inkml:trace contextRef="#ctx0" brushRef="#br0" timeOffset="300560.3336">424 12251 0,'0'0'0,"0"0"16,0 0-16,0 0 16,-12 0-1,-11 11-15,-13-11 16,1 12-16,-12 0 16,-12-1-1,12 1-15,0-1 16,11 1-1,13-1-15,11 1 16,0-1 0,12 1-16,0 0 15,12-1-15,0 1 16,11 11 0,1 0-16,0-12 15,-1 1 1,1 0-16,-1-1 15,13 1-15,-1-1 16,0 12 0,1-11-16,-13 11 15,-11 0 1,-12 0-16,0 0 16,-12 12-1,0-12-15,-11 0 16,-1 12-16,-11-12 15,-24 12 1,0-24-16,0 1 16,12-12-1,12 0-15,23 0 16,12 0 0</inkml:trace>
          <inkml:trace contextRef="#ctx0" brushRef="#br0" timeOffset="300800.0446">377 12979 0,'0'0'15,"0"0"1,0 0-16,0 0 15,0 0-15,0 0 16,0 0 0,0 0-16,0 0 15,0 0 1</inkml:trace>
          <inkml:trace contextRef="#ctx0" brushRef="#br0" timeOffset="301151.4632">683 12390 0,'0'0'16,"0"0"-16,0 0 16,0 0-1,0 11-15,0 24 16,0 23 0,12 11-16,0-11 15,0-1 1,-1-10-16,1-13 15,0-11-15,0 12 16,-1-12 0,-11-23-16</inkml:trace>
          <inkml:trace contextRef="#ctx0" brushRef="#br0" timeOffset="301530.0649">919 12413 0,'0'0'0,"0"0"16,0 0-1,0 11-15,0 12 16,0 12-1,-12 0-15,0-1 16,0-11-16,1 1 16,-1-1-1,12-12-15,0 1 16,0-1 0,0 1-16,0-1 15,12 1 1,-1 0-16,13-1 15,11 1-15,13-1 16,-1 1 0,-47-12-16</inkml:trace>
          <inkml:trace contextRef="#ctx0" brushRef="#br0" timeOffset="301763.2506">977 12528 0,'0'0'0,"0"0"16,0 0-16,0 23 15,0 12 1,0 0-16,0 11 16,11 0-1,13 12-15,0-12 16,-1-11-1,13-12-15,-13 12 16,-23-35-16</inkml:trace>
          <inkml:trace contextRef="#ctx0" brushRef="#br0" timeOffset="302150.0713">1484 12690 0,'0'0'15,"0"0"-15,-12 12 16,-11-1 0,-12 1-16,-1-1 15,-11 1 1,0-1-16,12-11 16,-1 0-16,13-11 15,11-12 1,0 0-16,12-12 15,24-23 1,-1 12-16,13 0 16,-1 11-1,-11 23-15,-1 1 16,1 11-16,11 23 16,-11 35-1,-13 11-15,1 0 16,-12 12-1,0-11-15,0 11 16,-12-12-16,12-69 16</inkml:trace>
        </inkml:traceGroup>
      </inkml:traceGroup>
    </inkml:traceGroup>
    <inkml:traceGroup>
      <inkml:annotationXML>
        <emma:emma xmlns:emma="http://www.w3.org/2003/04/emma" version="1.0">
          <emma:interpretation id="{C84B19D1-6F93-4082-9BB8-C150D79EED00}" emma:medium="tactile" emma:mode="ink">
            <msink:context xmlns:msink="http://schemas.microsoft.com/ink/2010/main" type="paragraph" rotatedBoundingBox="28775,15561 33822,15754 33779,16865 28732,1667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9A16913-00FA-46E2-8D24-4DC4AE085DCF}" emma:medium="tactile" emma:mode="ink">
              <msink:context xmlns:msink="http://schemas.microsoft.com/ink/2010/main" type="line" rotatedBoundingBox="28775,15561 33822,15754 33779,16865 28732,16672"/>
            </emma:interpretation>
          </emma:emma>
        </inkml:annotationXML>
        <inkml:traceGroup>
          <inkml:annotationXML>
            <emma:emma xmlns:emma="http://www.w3.org/2003/04/emma" version="1.0">
              <emma:interpretation id="{D0AF9292-7651-4D9D-B3B9-4C5792BCA6A9}" emma:medium="tactile" emma:mode="ink">
                <msink:context xmlns:msink="http://schemas.microsoft.com/ink/2010/main" type="inkWord" rotatedBoundingBox="28865,15540 30672,15836 30554,16557 28747,1626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1257.0416">-3022 14562 0,'0'0'0,"0"0"16,0 0-1,0 0-15,0 0 16,0 0-1,0 0-15,0 0 16,0 12 0,0 23-16,0 34 15,0 12-15,0-12 16,0 0 0,0-11-16,0-12 15,0 12-15,0-12 16,0 1-1,0-13-15,0-34 16</inkml:trace>
          <inkml:trace contextRef="#ctx0" brushRef="#br0" timeOffset="311741.2845">-2492 15001 0,'0'0'0,"0"0"15,0 0 1,-12 0-16,-11 12 16,-12 0-1,-24-1-15,0-11 16,12 0-1,0-11-15,11-1 16,13-11-16,-1 0 16,1-35-1,11 0-15,12 0 16,12 12 0,23 0-16,0 11 15,12 12 1,-11 0-16,-1 23 15,-11 12-15,-1 22 16,1 24 0,-1 11-16,-11 12 15,-12-11 1,0-1-16,-12 0 16,0 1-16,-11-24 15,-1-11 1,13-12-16,11-23 15</inkml:trace>
          <inkml:trace contextRef="#ctx0" brushRef="#br0" timeOffset="310155.3206">-3422 14505 0,'0'0'0,"0"0"16,0 0-16,0 0 16,0 0-16,0 0 15,0 0 1,0 0-16,-12 0 15,-12 0 1,1 0-16,-1 0 16,-11 0-1,0 0-15,11 0 16,-11 0-16,-1 0 16,13 11-1,-1 1-15,-11 11 16,11-12-1,12 1-15,1-1 16,-1 1-16,12 0 16,0-1-1,0-11-15,0 0 16,0 0 0,23 12-16,1-1 15,0 1-15,11-1 16,0 1-1,12 11-15,-11 12 16,-13-1 0,1 1-16,-12 0 15,-12-1 1,0 1-16,-12-12 16,0 0-16,-23 0 15,-24 12 1,-12-12-16,0-11 15,13-12 1,22 0-16,13 11 16,23-11-16</inkml:trace>
          <inkml:trace contextRef="#ctx0" brushRef="#br0" timeOffset="310372.1399">-3493 15129 0,'0'0'16,"0"0"-16,0 0 15,0 0-15,0 0 16,12 11-1,-12-11-15</inkml:trace>
          <inkml:trace contextRef="#ctx0" brushRef="#br0" timeOffset="312142.2795">-2350 14585 0,'0'0'0,"0"0"16,0 0-16,0 0 16,0 0-1,0 12-15,0 23 16,-12 34 0,-12 0-16,12-22 15,1-1 1,-1-12-16,0-10 15,12-13-15,0 1 16,0-12 0,0 11-16,0-11 15,0 12 1,24-1-16,23 1 16,12-1-16,11 1 15,-11-12 1,-12 0-16,-47 0 15</inkml:trace>
          <inkml:trace contextRef="#ctx0" brushRef="#br0" timeOffset="312374.1286">-2115 14643 0,'0'0'16,"0"0"-16,0 12 16,0 22-1,0 47-15,0-11 16,-12 22 0,1 12-16,22-11 15,1-13 1,0-22-16,0-11 15,-12-47-15</inkml:trace>
        </inkml:traceGroup>
        <inkml:traceGroup>
          <inkml:annotationXML>
            <emma:emma xmlns:emma="http://www.w3.org/2003/04/emma" version="1.0">
              <emma:interpretation id="{D6475F19-A2AF-4665-A91B-91DFA02E80F6}" emma:medium="tactile" emma:mode="ink">
                <msink:context xmlns:msink="http://schemas.microsoft.com/ink/2010/main" type="inkWord" rotatedBoundingBox="30895,15785 33425,15595 33503,16642 30974,1683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6412.5436">-148 14585 0,'0'0'16,"0"0"-16,0 0 16,0 0-1,0 12-15,0 23 16,0 22 0,0 1-16,12 12 15,-12-13 1,0-10-16,12 10 15,0 1-15,0-12 16,-1 1 0,1-13-16,-12-34 15</inkml:trace>
          <inkml:trace contextRef="#ctx0" brushRef="#br0" timeOffset="316622.4045">112 15186 0,'0'0'0,"0"0"16,0 0-16,0 0 16,0 0-1,0 0-15,0 0 16,0 0-1,0 0-15</inkml:trace>
          <inkml:trace contextRef="#ctx0" brushRef="#br0" timeOffset="317122.4381">418 14967 0,'0'0'16,"0"0"0,0 0-16,0 0 15,0 0 1,0 0-16,0 0 16,-12 0-1,0 0-15,0 0 16,-11 0-16,-1-12 15,1-11 1,-1 0-16,12-12 16,1 1-1,11-13-15,0 1 16,11 12-16,1 10 16,0 1-1,0 12-15,0-1 16,-1 12-1,13 12-15,-1 11 16,1 12-16,-12 22 16,-12 1-1,0 0 1,0-12-16,0 12 16,-12 11-16,0-23 15,0 1 1,12-13-16,-11-11 15,11-23-15</inkml:trace>
          <inkml:trace contextRef="#ctx0" brushRef="#br0" timeOffset="317537.1016">465 14874 0,'0'0'0,"0"0"16,12-23-16,23-11 16,0-1-1,13 0-15,-13 12 16,12 0-1,-12 0-15,-11 11 16,-12 12-16,-1 0 16,1 0-1,0 23-15,0 12 16,-12 23 0,0-12-16,0 0 15,0 12 1,0-12-16,-12 12 15,12 0-15,-12-12 16,0 0 0,1-11-16,11-35 15</inkml:trace>
          <inkml:trace contextRef="#ctx0" brushRef="#br0" timeOffset="317736.0261">559 15071 0,'0'0'16,"0"0"-1,0 0-15,24-12 16,11 1-16,0-1 16,13 12-1,-1 0-15,-12 0 16,-35 0-1</inkml:trace>
          <inkml:trace contextRef="#ctx0" brushRef="#br0" timeOffset="313083.4626">-1490 14897 0,'0'0'0,"0"0"16,-12 12-16,-24 0 15,1-1 1,0 1-16,11-12 16,-11 0-1,11 0-15,12-12 16,1 1-1,-1-13-15,0-10 16,24-24-16,11 12 16,13 0-1,-1 11-15,1 12 16,-13 11 0,1 24-16,11 22 15,-11 36-15,-13 11 16,-22 11-1,-13 12-15,-11 0 16,-1-35 0,1-11-16,11-23 15,13-12 1,-1-11-16,12-12 16,0 0-16,0-23 15,12-24 1,11-22-16,24-35 15,24-46 1,-12 23-16,-24 46 16,1 11-1,-13 24-15,1 11 16,-13 12-16,-11 23 16,0 0-1,0 0-15,-11 12 16,-13 34-1,1 23-15,-1 24 16,0-12-16,13-23 16,-1-1-1,12 1-15,12-12 16,11 12 0,1-12-16,-24-46 15</inkml:trace>
          <inkml:trace contextRef="#ctx0" brushRef="#br0" timeOffset="314463.8955">-854 15071 0,'0'0'15,"0"0"-15,0 0 16,0 0-1,0 0-15,0 0 16,0 0 0,0 0-16,0 0 15,0 0-15,0 0 16,0 0 0,-24 0-16,-23-12 15,-12 12 1,-12 0-16,24 0 15,12 0-15,0 0 16,11 0 0,12 0-16,12 0 15,0 0 1,0 0-16,24 0 16,23 0-1,-47 0-15</inkml:trace>
          <inkml:trace contextRef="#ctx0" brushRef="#br0" timeOffset="313793.2554">-1008 15140 0,'0'0'0,"0"0"16,0 0-16,0-11 16,0 11-1,0-12-15,0 0 16,12 1 0,12-1-16,-1 1 15,1-1-15,0 1 16,-1 11-1,-11 0-15,0 0 16,-12 11 0,0 1-16,-12 11 15,-12 12-15,-11-1 16,0-11 0,11 0-16,0-11 15,13 0 1,11-12-16,0 0 15,11 11 1,1 1-16,24 11 16,-13 0-16,13 23 15,-13 0 1,-11-11-16,0 0 16,-12-1-1,0-10-15,-12-1 16,-23 0-1,-13-12-15,-11 1 16,12-12-16,0-12 16,24 1-1,23 11-15</inkml:trace>
          <inkml:trace contextRef="#ctx0" brushRef="#br0" timeOffset="315075.6566">-866 15105 0,'0'0'15,"0"0"-15,0 0 16,0 0-16,0 0 15,0 0 1,0 0-16,0 0 16,0 0-1,0 0-15,0 0 16,0 0-16,0 0 16,-12 12-1,0 11-15,-11 12 16,-13-1-1,1-10-15,0-1 16,11 0-16,1-12 16,-1 1-1,12 0-15,12-12 16,0 0 0,0 0-16</inkml:trace>
          <inkml:trace contextRef="#ctx0" brushRef="#br0" timeOffset="315644.2703">-689 15082 0,'0'0'0,"0"0"15,0 0-15,0 0 16,0 0 0,0 0-16,0 0 15,11 0-15,13-11 16,23 11 0,0 0-16,0 0 15,0 0 1,0 0-16,-47 0 15,224-12 1,-224 12-16,0 0 16</inkml:trace>
          <inkml:trace contextRef="#ctx0" brushRef="#br0" timeOffset="315874.1566">-678 15267 0,'0'0'15,"0"0"-15,0 0 16,24 0-16,23 12 16,12-1-1,12 1-15,-13 0 16,-10-12-1,-48 0-15</inkml:trace>
        </inkml:traceGroup>
        <inkml:traceGroup>
          <inkml:annotationXML>
            <emma:emma xmlns:emma="http://www.w3.org/2003/04/emma" version="1.0">
              <emma:interpretation id="{EAF92168-10BC-4A44-8796-83D2FB612097}" emma:medium="tactile" emma:mode="ink">
                <msink:context xmlns:msink="http://schemas.microsoft.com/ink/2010/main" type="inkWord" rotatedBoundingBox="33368,16227 33662,16238 33660,16273 33367,16262"/>
              </emma:interpretation>
              <emma:one-of disjunction-type="recognition" id="oneOf12"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318677.2917">1007 15048 0,'0'0'0,"0"0"16,0 0-16,0 0 16,0 0-1,0 0-15,0 0 16,0 0-16,0 0 16,0 0-1,-12 0-15,-23 0 16,-24 0-1,-12 11-15,12-11 16,0 12 0,59-12-16</inkml:trace>
        </inkml:traceGroup>
        <inkml:traceGroup>
          <inkml:annotationXML>
            <emma:emma xmlns:emma="http://www.w3.org/2003/04/emma" version="1.0">
              <emma:interpretation id="{EF21D4F7-B346-4832-A103-CD8526C9A6FD}" emma:medium="tactile" emma:mode="ink">
                <msink:context xmlns:msink="http://schemas.microsoft.com/ink/2010/main" type="inkWord" rotatedBoundingBox="33779,15753 33822,15754 33802,16285 33758,1628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8039.9745">1125 14562 0,'0'0'16,"0"0"-16,0 0 15,0 0 1,0 23-16,11 24 15,-11 45 1,0 12-16,0 23 16,12 12-16,-12-139 15</inkml:trace>
        </inkml:traceGroup>
      </inkml:traceGroup>
    </inkml:traceGroup>
  </inkml:traceGroup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4.4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68663C-88F9-4BEA-A7AD-B11DC6BBEF5D}" emma:medium="tactile" emma:mode="ink">
          <msink:context xmlns:msink="http://schemas.microsoft.com/ink/2010/main" type="inkDrawing" rotatedBoundingBox="2968,12788 3133,16470 2079,16517 1914,12835" semanticType="verticalRange" shapeName="Other"/>
        </emma:interpretation>
      </emma:emma>
    </inkml:annotationXML>
    <inkml:trace contextRef="#ctx0" brushRef="#br0">773 0 0,'0'0'0,"0"0"16,0 0-16,-11 0 15,-25 0 1,-23 0-16,-23 12 15,-36-1 1,0 1-16,24-1 16,23 13-1,24-1-15,0 11 16,12 13-16,11 33 16,13 24-1,11-11-15,11 34 16,1 58-1,0-23-15,11-12 16,13 58 0,-1-35-16,-11-22 15,-1 22-15,1 12 16,-12-46 0,-1-12-16,1 23 15,0-11 1,0-24-16,-12-22 15,0 22-15,-12 12 16,0-23 0,12-11-16,0-24 15,0-11 1,12-23-16,11 11 16,1 12-16,11-12 15,12 12 1,12-1-16,59 1 15,47-35 1,35-23-16,83-11 16</inkml:trace>
  </inkml:traceGroup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5.6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76D353-97AE-4ED4-8B97-FF283AC8D8C8}" emma:medium="tactile" emma:mode="ink">
          <msink:context xmlns:msink="http://schemas.microsoft.com/ink/2010/main" type="inkDrawing" rotatedBoundingBox="9023,12498 9289,16753 8707,16789 8441,12534" semanticType="verticalRange" shapeName="Other"/>
        </emma:interpretation>
      </emma:emma>
    </inkml:annotationXML>
    <inkml:trace contextRef="#ctx0" brushRef="#br0">0 46 0,'0'0'15,"0"0"1,12 0-16,0 0 16,11-12-16,13 0 15,11 1 1,35-1-16,-11 12 16,0 12-1,-24-1-15,0 36 16,0 22-16,-23 12 15,-13 58 1,-11 34-16,0-11 16,-11-12-1,-1 58-15,0-35 16,24-11 0,0 46-16,-1-23 15,1-23-15,0 46 16,0-23-1,0 11-15,-1 12 16,1-57 0,0-36-16,11 35 15,-11 1-15,0-24 16,0-35 0,-12 24-16,0 11 15,-12-12 1,-12-22-16,-11-12 15,-24-12 1,-23 1-16,11-24 16,0-23-16,1-23 15,11-12 1,59 12-16</inkml:trace>
  </inkml:traceGroup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6.5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CCAB45-D672-410E-8A0C-221293BCE5C3}" emma:medium="tactile" emma:mode="ink">
          <msink:context xmlns:msink="http://schemas.microsoft.com/ink/2010/main" type="inkDrawing" rotatedBoundingBox="9702,16338 9744,12500 10315,12506 10272,16344" semanticType="verticalRange" shapeName="Other">
            <msink:sourceLink direction="with" ref="{D1C0F94B-35F1-4253-92A0-7C2C338FEE92}"/>
          </msink:context>
        </emma:interpretation>
      </emma:emma>
    </inkml:annotationXML>
    <inkml:trace contextRef="#ctx0" brushRef="#br0">550 3 0,'0'0'16,"0"0"-16,0 0 16,-12 0-1,-24 0-15,-11 0 16,-12 0-16,-11 0 16,11 11-1,0 1-15,12-1 16,11 1-1,1 0-15,12 11 16,-1 11 0,12 13-16,0 10 15,12 13-15,0 68 16,0 36 0,0-36-16,12 36 15,-12 45 1,0-34-16,0 35 15,0-12-15,0-58 16,12 35 0,0 0-16,-12-46 15,0-1 1,0 24-16,0-12 16,0-46-1,0-23-15,0 12 16,0 22-16,0-22 15,0-1 1,0-22-16,0-13 16,0-10-1,12-1-15,11-12 16,1 13-16,11-13 16,12-11-1,12 1-15,12-13 16,-1 1-1,1-12-15,12 0 16,-83 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09-27T06:41:28.4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2392AA-0382-428A-A5C4-D9BA6DB29FCE}" emma:medium="tactile" emma:mode="ink">
          <msink:context xmlns:msink="http://schemas.microsoft.com/ink/2010/main" type="inkDrawing" rotatedBoundingBox="19401,4449 19412,2459 19991,2463 19980,4452" shapeName="Other">
            <msink:destinationLink direction="with" ref="{01AD0019-7368-4DA9-B983-2303E1792B56}"/>
            <msink:destinationLink direction="from" ref="{CC4B1200-45A4-4500-B8C9-8C573A6082B7}"/>
            <msink:destinationLink direction="to" ref="{CC4B1200-45A4-4500-B8C9-8C573A6082B7}"/>
            <msink:destinationLink direction="with" ref="{F078FA27-D984-4EBA-9629-3A2ACF4060A9}"/>
          </msink:context>
        </emma:interpretation>
      </emma:emma>
    </inkml:annotationXML>
    <inkml:trace contextRef="#ctx0" brushRef="#br0">0 370 0,'0'0'0,"0"0"16,0 0-1,0 0-15,0 0 16,0 0-16,0 0 16,0 0-1,-12 0-15,-35 11 16,-47 24 0,11 23-16,1-12 15,11 23 1,24-11-16,12 0 15,23-12-15,12 23 16,12 24 0,23 34-16,0-35 15,24 12 1,0-11-16,0 22 16,0 13-16,-12-13 15,-12-22 1,-11-13-16,-1 13 15,-11-24 1,0 1-16,-12-13 16,-12-10-1,-11-1-15,-24-11 16,-24-1-16,0-11 16,-11 0-1,11-23-15,12 0 16,0-23-1,24 12-15,11-12 16,13 0-16,-1 11 16,12 12-1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53.47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104A9A-4168-4A4E-87C0-EC8C383E02B2}" emma:medium="tactile" emma:mode="ink">
          <msink:context xmlns:msink="http://schemas.microsoft.com/ink/2010/main" type="inkDrawing" rotatedBoundingBox="26238,10587 26305,15973 25947,15978 25881,10592" semanticType="verticalRange" shapeName="Other">
            <msink:sourceLink direction="with" ref="{9303F720-A577-4D3E-A4D0-A72F402090C0}"/>
            <msink:sourceLink direction="with" ref="{DF46EC84-2614-4FA4-90D4-7C43606C0DA5}"/>
          </msink:context>
        </emma:interpretation>
      </emma:emma>
    </inkml:annotationXML>
    <inkml:trace contextRef="#ctx0" brushRef="#br0">0 0 0,'0'0'0,"0"0"16,0 0-16,0 0 15,0 0 1,0 0-16,11 11 16,25 36-16,23 103 15,0 12 1,11 57-16,-11 70 16,0 81-1,-35-47-15,-36 94 16,12 56-1,-12-68-15,-11-93 16,-1 92 0,12-115-16,0 0 15,-11-81-15,11 0 16,0-34 0,0-36-16,1 13 15,-1-13 1,0-45-16,0-35 15,12-24-15,0-11 16,0-23 0</inkml:trace>
  </inkml:traceGroup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7.4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972BA0-AB49-47C6-975C-6FCAA5CCD293}" emma:medium="tactile" emma:mode="ink">
          <msink:context xmlns:msink="http://schemas.microsoft.com/ink/2010/main" type="inkDrawing" rotatedBoundingBox="12082,12503 12670,16471 12176,16544 11588,12577" semanticType="verticalRange" shapeName="Other">
            <msink:sourceLink direction="with" ref="{B563E1E4-7A2B-4BE9-A0E2-C113BE4ED043}"/>
            <msink:sourceLink direction="with" ref="{05276B58-5B8C-4109-B8B7-E3D7B8EC078A}"/>
            <msink:sourceLink direction="with" ref="{216339A6-B26B-4989-855B-739C6CDFFA9B}"/>
          </msink:context>
        </emma:interpretation>
      </emma:emma>
    </inkml:annotationXML>
    <inkml:trace contextRef="#ctx0" brushRef="#br0">0 62 0,'0'0'0,"0"0"16,0 0 0,0 0-16,12 0 15,23-11 1,12-1-16,0 1 15,0-1-15,12 0 16,-12 12 0,0 0-16,1 12 15,-13 11 1,0 12-16,1 11 16,-13 12-16,-11 0 15,0 22 1,0 71-16,-1-1 15,13-34 1,-12 22-16,11 70 16,-11-46-1,12-12-15,11 24 16,0 11-16,-11-47 16,-1 47-1,1 0-15,-12-46 16,-1 23-1,1 34-15,0-57 16,12-1 0,-13 13-16,1-13 15,0-22-15,0-24 16,-1-11 0,-11 0-16,-11-12 15,-13 1 1,1-24-16,-13 0 15,-11-11 1,0-12-16,0-11 16,0-12-16,47 0 15</inkml:trace>
  </inkml:traceGroup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8.9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63150C-4591-4F7A-A895-A4E2CF8C1C0E}" emma:medium="tactile" emma:mode="ink">
          <msink:context xmlns:msink="http://schemas.microsoft.com/ink/2010/main" type="inkDrawing" rotatedBoundingBox="14783,12650 14930,15729 14213,15763 14066,12685" semanticType="verticalRange" shapeName="Other">
            <msink:sourceLink direction="with" ref="{A11E7004-26D0-4D89-BA5F-A414FFC85419}"/>
          </msink:context>
        </emma:interpretation>
      </emma:emma>
    </inkml:annotationXML>
    <inkml:trace contextRef="#ctx0" brushRef="#br0">716 2 0,'0'0'16,"-12"0"0,-35 11-16,-23-11 15,-13 0-15,1 0 16,23 0-1,-12 0-15,0 0 16,24 0 0,0 0-16,12 12 15,11-1 1,1 1-16,-1 22 16,12 1-16,12 11 15,0 35 1,12 35-16,24 22 15,-13-22 1,-11 23-16,11 34 16,-11-11-16,0-35 15,12 46 1,-13 12-16,1-58 16,0 12-1,-12 0-15,0 23 16,0-47-1,0 1-15,0-1 16,12-22-16,-1-1 16,-11-22-1,12-24-15,0 0 16,0-11 0,0-12-16,-1 0 15,13-12-15,11 13 16,12-13-1,12 12-15,12-11 16,0-1 0,-1 1-16,13 0 15,23 22 1,-106-34-16</inkml:trace>
  </inkml:traceGroup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5:00.0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B19EE0-5C47-4297-8C1B-18DF82FA4FCC}" emma:medium="tactile" emma:mode="ink">
          <msink:context xmlns:msink="http://schemas.microsoft.com/ink/2010/main" type="inkDrawing" rotatedBoundingBox="16415,12448 16902,16105 16505,16158 16018,12501" semanticType="verticalRange" shapeName="Other">
            <msink:sourceLink direction="with" ref="{A11E7004-26D0-4D89-BA5F-A414FFC85419}"/>
          </msink:context>
        </emma:interpretation>
      </emma:emma>
    </inkml:annotationXML>
    <inkml:trace contextRef="#ctx0" brushRef="#br0">0 47 0,'0'0'16,"0"0"-16,12 0 16,35-11-1,0-1-15,12 1 16,0-1-1,-12 12-15,0 12 16,-12-1-16,-11 24 16,0 23-1,-1 23-15,-11 11 16,-12 47 0,0 11-16,12 0 15,-1-46 1,1 58-16,12 23 15,-12-23-15,-1 34 16,1 12 0,12-23-16,-13 23 15,1 0 1,12-69-16,-1 23 16,1-1-1,-1-33-15,1-36 16,0 0-16,-13 1 15,13-12 1,-12 0-16,-12-35 16,0 23-1,0-22-15,-12-1 16,-12-12-16,1-10 16,-13-13-1,1 1-15,-24-1 16,59-11-1</inkml:trace>
  </inkml:traceGroup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5:22.0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1E7004-26D0-4D89-BA5F-A414FFC85419}" emma:medium="tactile" emma:mode="ink">
          <msink:context xmlns:msink="http://schemas.microsoft.com/ink/2010/main" type="writingRegion" rotatedBoundingBox="14449,12869 16446,12877 16432,16138 14435,16129">
            <msink:destinationLink direction="with" ref="{A7B19EE0-5C47-4297-8C1B-18DF82FA4FCC}"/>
            <msink:destinationLink direction="with" ref="{C763150C-4591-4F7A-A895-A4E2CF8C1C0E}"/>
          </msink:context>
        </emma:interpretation>
      </emma:emma>
    </inkml:annotationXML>
    <inkml:traceGroup>
      <inkml:annotationXML>
        <emma:emma xmlns:emma="http://www.w3.org/2003/04/emma" version="1.0">
          <emma:interpretation id="{E17D68F6-A8A9-40DB-BDA2-A95A36F83087}" emma:medium="tactile" emma:mode="ink">
            <msink:context xmlns:msink="http://schemas.microsoft.com/ink/2010/main" type="paragraph" rotatedBoundingBox="14837,12953 16075,12872 16112,13429 14873,13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0606A3-F08B-4596-8125-847060916356}" emma:medium="tactile" emma:mode="ink">
              <msink:context xmlns:msink="http://schemas.microsoft.com/ink/2010/main" type="line" rotatedBoundingBox="14837,12953 16075,12872 16112,13429 14873,13510"/>
            </emma:interpretation>
          </emma:emma>
        </inkml:annotationXML>
        <inkml:traceGroup>
          <inkml:annotationXML>
            <emma:emma xmlns:emma="http://www.w3.org/2003/04/emma" version="1.0">
              <emma:interpretation id="{DBB9E179-64E7-44F5-B734-3ACEFC696EAF}" emma:medium="tactile" emma:mode="ink">
                <msink:context xmlns:msink="http://schemas.microsoft.com/ink/2010/main" type="inkWord" rotatedBoundingBox="14837,12953 16075,12872 16112,13429 14873,13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69 0,'0'0'15,"0"0"1,0 0-16,0 0 16,0 0-1,0 0-15,0 0 16,0 0-16,0 0 15,0 0 1,0 0-16,12-11 16,11-1-1,13-11-15,11 12 16,0-1-16,0 12 16,-12 0-1,-11 12-15,-12-1 16,-12 1-1,-12 22-15,-12 1 16,1 0 0,-1-12-16,13 0 15,-1-12-15,12-11 16,0 0 0,23 12-16,13 0 15,11-1 1,0 1-16,0 11 15,-12 0 1,1 0-16,-13 0 16,-11-11-16,-12-1 15,0 1 1,-12 11-16,-23 0 16,-12 0-1,-12 0-15,12-11 16,11-12-16,13 0 15,23 0 1</inkml:trace>
          <inkml:trace contextRef="#ctx0" brushRef="#br0" timeOffset="181.0297">766 347 0,'0'0'16,"0"0"-16,0 0 15,0 0-15,0 0 16</inkml:trace>
          <inkml:trace contextRef="#ctx0" brushRef="#br0" timeOffset="563.9317">1025-58 0,'0'0'15,"0"0"-15,0 0 16,0 0-16,0 12 15,-12 11 1,0 12-16,-11-12 16,11 0-1,0-12-15,0 1 16,1 11-16,11-11 16,11-1-1,1 1-15,12-1 16,-1 1-1,13-12-15,11 0 16,0 0 0,-12 0-16,1-12 15,-13 12-15,1 0 16,-24 0 0</inkml:trace>
          <inkml:trace contextRef="#ctx0" brushRef="#br0" timeOffset="770.2731">1178-92 0,'0'0'16,"0"0"-16,0 11 16,0 24-1,12 34-15,0 24 16,-1 11-16,1-23 15,0-1 1,12 1-16,-24-81 16</inkml:trace>
        </inkml:traceGroup>
      </inkml:traceGroup>
    </inkml:traceGroup>
    <inkml:traceGroup>
      <inkml:annotationXML>
        <emma:emma xmlns:emma="http://www.w3.org/2003/04/emma" version="1.0">
          <emma:interpretation id="{F9561004-16E9-40F0-A1E4-EB1ECAEF2C2B}" emma:medium="tactile" emma:mode="ink">
            <msink:context xmlns:msink="http://schemas.microsoft.com/ink/2010/main" type="paragraph" rotatedBoundingBox="14444,14026 16105,14033 16103,14610 14441,14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36CEE-C973-471A-AF22-1878031890D7}" emma:medium="tactile" emma:mode="ink">
              <msink:context xmlns:msink="http://schemas.microsoft.com/ink/2010/main" type="line" rotatedBoundingBox="14444,14026 16105,14033 16103,14610 14441,14603"/>
            </emma:interpretation>
          </emma:emma>
        </inkml:annotationXML>
        <inkml:traceGroup>
          <inkml:annotationXML>
            <emma:emma xmlns:emma="http://www.w3.org/2003/04/emma" version="1.0">
              <emma:interpretation id="{F5FE699F-E03A-4D7B-BC91-3D80409354CE}" emma:medium="tactile" emma:mode="ink">
                <msink:context xmlns:msink="http://schemas.microsoft.com/ink/2010/main" type="inkWord" rotatedBoundingBox="14444,14026 16105,14033 16103,14610 14441,14603"/>
              </emma:interpretation>
              <emma:one-of disjunction-type="recognition" id="oneOf1">
                <emma:interpretation id="interp1" emma:lang="" emma:confidence="1">
                  <emma:literal>49</emma:literal>
                </emma:interpretation>
                <emma:interpretation id="interp2" emma:lang="" emma:confidence="1">
                  <emma:literal>4 9</emma:literal>
                </emma:interpretation>
                <emma:interpretation id="interp3" emma:lang="" emma:confidence="0">
                  <emma:literal>" 9</emma:literal>
                </emma:interpretation>
                <emma:interpretation id="interp4" emma:lang="" emma:confidence="0">
                  <emma:literal>y 9</emma:literal>
                </emma:interpretation>
                <emma:interpretation id="interp5" emma:lang="" emma:confidence="0">
                  <emma:literal>Y 9</emma:literal>
                </emma:interpretation>
              </emma:one-of>
            </emma:emma>
          </inkml:annotationXML>
          <inkml:trace contextRef="#ctx0" brushRef="#br0" timeOffset="2820.9472">707 1063 0,'0'0'16,"0"0"0,0 12-16,0 23 15,0-1 1,-12 24-16,0-23 16,1-1-16,-1 1 15,12-23 1,0-1-16,0 1 15,0-1 1,12 1-16,11-1 16,12 1-1,13-1-15,-1-22 16,-12 11-16,-35 0 16</inkml:trace>
          <inkml:trace contextRef="#ctx0" brushRef="#br0" timeOffset="3066.331">942 1133 0,'0'0'16,"0"0"0,-11 11-16,-1 24 15,0 11 1,0 23-16,1 1 15,11 11-15,0-24 16,0-22 0,11 0-16,1-12 15,0 0 1,0 0-16,-12-23 16</inkml:trace>
          <inkml:trace contextRef="#ctx0" brushRef="#br0" timeOffset="3491.9398">1237 1283 0,'0'0'0,"0"0"16,0 23-1,0 0-15,-12 12 16,0-12-1,1-12-15,-1-11 16,0 0-16,0 0 16,0-11-1,-11-24-15,11-11 16,12 23 0,-12-12-16,12-11 15,0 23 1,12 11-16,0-11 15,0 12-15,11-1 16,1 24 0,11 22-16,-11 1 15,-12 57 1,-12-11-16,0-11 16,0-13-1,-12-10-15,0-1 16,-12-11-16,24-35 15</inkml:trace>
          <inkml:trace contextRef="#ctx0" brushRef="#br0" timeOffset="2021.5059">0 1063 0,'0'0'16,"0"0"-16,-12 0 15,-11 12 1,-13-1-16,1-11 16,0 12-1,-1 0-15,1-1 16,11 1-16,1-1 16,-1 12-1,1 0-15,-13 12 16,13 0-1,11-12-15,-11 12 16,23-24 0,0 1-16,0-1 15,11-11-15,13 0 16,11 0 0,12 0-16,0 0 15,1 0 1,-13 0-16,0 12 15,-11-1 1,-1 1-16,-11-1 16,0 1-16,0 11 15,-12-11 1,0 11-16,-12 0 16,0 0-1,-11 0-15,-13 0 16,1-11-16,0-1 15,-1-11 1,13 12-16,23-12 16</inkml:trace>
          <inkml:trace contextRef="#ctx0" brushRef="#br0" timeOffset="2220.9407">47 1595 0,'0'0'0,"0"0"15,0 0-15,0 0 16,0 0 0,0 0-16,12 0 15,-12 0 1</inkml:trace>
          <inkml:trace contextRef="#ctx0" brushRef="#br0" timeOffset="2495.6279">412 1075 0,'0'0'0,"0"0"16,0 0-16,0 23 16,0 0-1,0 58-15,12 0 16,-12-12 0,0-11-16,0-12 15,12-11-15,-12 0 16,12-1-1,-12-34-15</inkml:trace>
        </inkml:traceGroup>
      </inkml:traceGroup>
    </inkml:traceGroup>
    <inkml:traceGroup>
      <inkml:annotationXML>
        <emma:emma xmlns:emma="http://www.w3.org/2003/04/emma" version="1.0">
          <emma:interpretation id="{FF8D1644-11C5-47B8-A2A9-AE12DC25BA16}" emma:medium="tactile" emma:mode="ink">
            <msink:context xmlns:msink="http://schemas.microsoft.com/ink/2010/main" type="paragraph" rotatedBoundingBox="14937,15245 16445,15269 16431,16147 14923,16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9CE059-5291-412E-9B32-8FC947287FC3}" emma:medium="tactile" emma:mode="ink">
              <msink:context xmlns:msink="http://schemas.microsoft.com/ink/2010/main" type="line" rotatedBoundingBox="14937,15245 16445,15269 16431,16147 14923,16123"/>
            </emma:interpretation>
          </emma:emma>
        </inkml:annotationXML>
        <inkml:traceGroup>
          <inkml:annotationXML>
            <emma:emma xmlns:emma="http://www.w3.org/2003/04/emma" version="1.0">
              <emma:interpretation id="{0822DF25-9139-43D8-9919-C218B12E4300}" emma:medium="tactile" emma:mode="ink">
                <msink:context xmlns:msink="http://schemas.microsoft.com/ink/2010/main" type="inkWord" rotatedBoundingBox="14937,15245 16445,15269 16431,16147 14923,161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739.1796">94 2311 0,'0'0'16,"0"0"0,0 0-16,0 0 15,0 0-15,0 0 16,0 0-1,0 0-15,0 12 16,0 34 0,0 24-16,12-1 15,0 0-15,11 12 16,1 0 0,0-12-16,-1 1 15,1-24 1,-1 0-16,-23-46 15</inkml:trace>
          <inkml:trace contextRef="#ctx0" brushRef="#br0" timeOffset="16468.1842">801 2716 0,'0'0'15,"0"0"1,0 0-16,-12 0 16,1 0-1,-1 0-15,-12 0 16,1 0-16,-1 0 15,1-12 1,-1 1-16,0-24 16,1 0-1,11-11-15,12 0 16,0 0 0,12 23-16,0 0 15,-1 11-15,13 24 16,0-1-1,23 35-15,-12 12 16,12 11 0,-12 24-16,-11-1 15,-12 1-15,-24-1 16,0-34 0,-11 0-16,-1 0 15,24-58 1</inkml:trace>
          <inkml:trace contextRef="#ctx0" brushRef="#br0" timeOffset="15932.1583">471 3051 0,'0'0'0,"0"0"16,0 0-16,0 12 16,0-1-1,0-11-15</inkml:trace>
          <inkml:trace contextRef="#ctx0" brushRef="#br0" timeOffset="18043.0071">1013 2543 0,'0'0'16,"0"0"-16,0 0 15,0 0-15,0 0 16,0 0 0,0 0-16,0 0 15,12-12 1,11-11-16,13 0 16,-1 0-16,-11 11 15,-1 1 1,1 11-16,-1 0 15,-11 0 1,0 11-16,0 1 16,0 11-1,-12 0-15,0 12 16,-12 11-16,0 0 16,0 23-1,0 12-15,1 12 16,-1-12-1,12-24-15,0-10 16,0-13-16,0-11 16,0 1-1,0-24-15</inkml:trace>
          <inkml:trace contextRef="#ctx0" brushRef="#br0" timeOffset="18280.4694">1048 2820 0,'0'0'0,"0"0"16,0 0-16,0 0 15,24-12 1,0 1-16,11-1 15,12 1 1,12-12-16,-12 11 16,-47 12-16</inkml:trace>
          <inkml:trace contextRef="#ctx0" brushRef="#br0" timeOffset="18532.0458">1496 2300 0,'0'0'16,"0"0"0,0 23-16,12 12 15,0 34-15,-1 12 16,13 34-1,0 47-15,-13 0 16,-11-46 0,0-116-16</inkml:trace>
        </inkml:traceGroup>
      </inkml:traceGroup>
    </inkml:traceGroup>
  </inkml:traceGroup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4:57.9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8484D0-5B09-423D-B4A8-9ED400444716}" emma:medium="tactile" emma:mode="ink">
          <msink:context xmlns:msink="http://schemas.microsoft.com/ink/2010/main" type="writingRegion" rotatedBoundingBox="12841,14401 13571,14401 13571,14852 12841,14852"/>
        </emma:interpretation>
      </emma:emma>
    </inkml:annotationXML>
    <inkml:traceGroup>
      <inkml:annotationXML>
        <emma:emma xmlns:emma="http://www.w3.org/2003/04/emma" version="1.0">
          <emma:interpretation id="{D1ED6A88-3E08-4A89-8B9F-A661C283BC5D}" emma:medium="tactile" emma:mode="ink">
            <msink:context xmlns:msink="http://schemas.microsoft.com/ink/2010/main" type="paragraph" rotatedBoundingBox="12841,14401 13571,14401 13571,14852 12841,14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0383E-4181-412D-9CCB-71A782110863}" emma:medium="tactile" emma:mode="ink">
              <msink:context xmlns:msink="http://schemas.microsoft.com/ink/2010/main" type="line" rotatedBoundingBox="12841,14401 13571,14401 13571,14852 12841,14852"/>
            </emma:interpretation>
          </emma:emma>
        </inkml:annotationXML>
        <inkml:traceGroup>
          <inkml:annotationXML>
            <emma:emma xmlns:emma="http://www.w3.org/2003/04/emma" version="1.0">
              <emma:interpretation id="{E6DFACA5-98CA-4C5F-88C3-437B5843186E}" emma:medium="tactile" emma:mode="ink">
                <msink:context xmlns:msink="http://schemas.microsoft.com/ink/2010/main" type="inkWord" rotatedBoundingBox="12841,14401 13571,14401 13571,14852 12841,14852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2278 1838 0,'0'0'16,"11"0"-16,36-12 15,1 1 1,22-13-16,1 1 16,0 0-16,-13 12 15,-10-1 1,-1 12-16,0 0 15,-47 0 1</inkml:trace>
          <inkml:trace contextRef="#ctx0" brushRef="#br0" timeOffset="205.3831">2478 2173 0,'0'0'16,"12"0"-16,23-12 16,47 1-1,36-12-15,0-12 16,-24 0 0,-23 24-16,-71 11 15</inkml:trace>
        </inkml:traceGroup>
      </inkml:traceGroup>
    </inkml:traceGroup>
  </inkml:traceGroup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5:50.56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0,'0'0'0,"0"0"15,0 0 1,0 0-16,0 0 16,0 0-16,12 11 15,0 1 1,12 11-16,11 0 15,0 0 1,1 0-16,11 1 16,23 10-1,25 12-15,-13-11 16,-11 0-16,-1-1 16,1 24-1,23 0-15,1 0 16,-13 0-1,12 11-15,-23-11 16,0 0-16,-1-1 16,1 1-1,11 0-15,13 11 16,-13 12 0,1-12-16,-13-11 15,1 0 1,-12 0-16,12 11 15,11 1-15,0 10 16,-11-10 0,0-1-16,-12 0 15,0-11 1,-1-12-16,13 12 16,12 12-16,-1 10 15,1 1 1,-13-11-16,1-1 15,-12-11 1,0 0-16,11-12 16,13 12-1,-1-1-15,-11 13 16,0-12-16,-1 11 16,1-11-1,0-1-15,-12-22 16,11 11-1,1 1-15,0-13 16,-1 1-16,-11 0 16,0 11-1,0 0-15,0 0 16,12 1 0,-1 10-16,1-10 15,-12-13 1,0 12-16,-12-11 15,0 0-15,0-1 16,0 1 0,0 0-16,0 11 15,12 12 1,0-12-16,-12 12 16,12 0-1,0-12-15,-12 0 16,0 0-16,12 1 15,24 33 1,-83-80-16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1:58.2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291AE1-E3E8-4605-8198-11328481D0CC}" emma:medium="tactile" emma:mode="ink">
          <msink:context xmlns:msink="http://schemas.microsoft.com/ink/2010/main" type="writingRegion" rotatedBoundingBox="13111,5294 13995,5294 13995,5687 13111,5687"/>
        </emma:interpretation>
      </emma:emma>
    </inkml:annotationXML>
    <inkml:traceGroup>
      <inkml:annotationXML>
        <emma:emma xmlns:emma="http://www.w3.org/2003/04/emma" version="1.0">
          <emma:interpretation id="{3387F85A-E138-464A-8395-62C308C8670F}" emma:medium="tactile" emma:mode="ink">
            <msink:context xmlns:msink="http://schemas.microsoft.com/ink/2010/main" type="paragraph" rotatedBoundingBox="13111,5294 13995,5294 13995,5687 13111,5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A32872-9916-476A-A767-66021284825B}" emma:medium="tactile" emma:mode="ink">
              <msink:context xmlns:msink="http://schemas.microsoft.com/ink/2010/main" type="line" rotatedBoundingBox="13111,5294 13995,5294 13995,5687 13111,5687"/>
            </emma:interpretation>
          </emma:emma>
        </inkml:annotationXML>
        <inkml:traceGroup>
          <inkml:annotationXML>
            <emma:emma xmlns:emma="http://www.w3.org/2003/04/emma" version="1.0">
              <emma:interpretation id="{C2D2C70E-C345-4FC4-A7CD-7FED4E200F3C}" emma:medium="tactile" emma:mode="ink">
                <msink:context xmlns:msink="http://schemas.microsoft.com/ink/2010/main" type="inkWord" rotatedBoundingBox="13111,5294 13995,5294 13995,5687 13111,56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10637 1356 0,'0'0'15,"0"0"1,24 0-16,35 0 15,47 0 1,-12 0-16,-11 0 16,-24-12-1,-12 12-15,0 12 16,-47-12-16</inkml:trace>
          <inkml:trace contextRef="#ctx0" brushRef="#br0" timeOffset="217.4167">10732 1737 0,'0'0'16,"0"0"0,11 0-16,48-12 15,47 1 1,12 11-16,-24-12 15,48-11-15,-1 0 16,-23 0 0,-118 23-16</inkml:trace>
        </inkml:traceGroup>
      </inkml:traceGroup>
    </inkml:traceGroup>
  </inkml:traceGroup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5:35.6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C0F94B-35F1-4253-92A0-7C2C338FEE92}" emma:medium="tactile" emma:mode="ink">
          <msink:context xmlns:msink="http://schemas.microsoft.com/ink/2010/main" type="writingRegion" rotatedBoundingBox="10756,15661 11557,15661 11557,16609 10756,16609">
            <msink:destinationLink direction="with" ref="{61CCAB45-D672-410E-8A0C-221293BCE5C3}"/>
          </msink:context>
        </emma:interpretation>
      </emma:emma>
    </inkml:annotationXML>
    <inkml:traceGroup>
      <inkml:annotationXML>
        <emma:emma xmlns:emma="http://www.w3.org/2003/04/emma" version="1.0">
          <emma:interpretation id="{C0358EA6-16A2-49E2-B4E5-9844CFBE3C8D}" emma:medium="tactile" emma:mode="ink">
            <msink:context xmlns:msink="http://schemas.microsoft.com/ink/2010/main" type="paragraph" rotatedBoundingBox="10756,15661 11557,15661 11557,16609 10756,16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6D1B5D-9AD8-438A-83C3-44FAFBA39867}" emma:medium="tactile" emma:mode="ink">
              <msink:context xmlns:msink="http://schemas.microsoft.com/ink/2010/main" type="line" rotatedBoundingBox="10756,15661 11557,15661 11557,16609 10756,16609"/>
            </emma:interpretation>
          </emma:emma>
        </inkml:annotationXML>
        <inkml:traceGroup>
          <inkml:annotationXML>
            <emma:emma xmlns:emma="http://www.w3.org/2003/04/emma" version="1.0">
              <emma:interpretation id="{C43E88AC-95F8-4962-8615-1E938CFFEEEC}" emma:medium="tactile" emma:mode="ink">
                <msink:context xmlns:msink="http://schemas.microsoft.com/ink/2010/main" type="inkWord" rotatedBoundingBox="10756,15661 11557,15661 11557,16609 10756,16609"/>
              </emma:interpretation>
              <emma:one-of disjunction-type="recognition" id="oneOf0">
                <emma:interpretation id="interp0" emma:lang="" emma:confidence="0">
                  <emma:literal>]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8423 11838 0,'0'0'16,"0"0"-1,0 0-15,0 0 16,0 0-16,-12 0 16,-11 0-1,-1 0-15,0-12 16,1 1 0,11-1-16,0 1 15,12-1 1,0-11-16,12 0 15,0 0-15,0 23 16,-12 0 0,11 23-16,13 46 15,-12 93 1,-24-12-16,-12 12 16,1-58-1,11-35-15,0-22 16,1-13-16,11-34 15,0 0 1,0-11-16,11-24 16,13-34-1,-1-47-15,13-46 16,-13 47-16,1 34 16,-12 12-1,-1 34-15,-11 12 16,0 11-1,0 12-15,0 0 16,0 0 0,-11 47-16,-1 33 15,0 13-15,12-24 16,12-11 0,0 0-16,-1-24 15,13 1 1,11-12-16,12-11 15,1-1-15,-48-11 16</inkml:trace>
          <inkml:trace contextRef="#ctx0" brushRef="#br0" timeOffset="433.3964">8859 12127 0,'0'0'0,"0"0"15,0 0 1,0 0-16,0 0 16,0 0-1,0-12-15,12 1 16,-1-12-16,13 0 16,-1 11-1,1 0-15,0 24 16,-1 0-1,1 11-15,-13 0 16,-11 0 0,0 0-16,0 0 15,0 0-15,0-11 16,0-1 0,0 1-16,12 11 15,0 0 1,0 12-16,0 23 15,-12 11 1,-12-23-16,-12 0 16,-23 1-16,-35-1 15,-1-23 1,12-11-16,71-12 16</inkml:trace>
        </inkml:traceGroup>
      </inkml:traceGroup>
    </inkml:traceGroup>
  </inkml:traceGroup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6:12.7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7FB2A4-588B-440D-93EF-B9F963D082A5}" emma:medium="tactile" emma:mode="ink">
          <msink:context xmlns:msink="http://schemas.microsoft.com/ink/2010/main" type="inkDrawing" rotatedBoundingBox="20886,12112 20989,16595 20409,16609 20306,12126" semanticType="verticalRange" shapeName="Other">
            <msink:sourceLink direction="with" ref="{F5E93E0A-327F-4634-ACE2-445998F85234}"/>
            <msink:destinationLink direction="from" ref="{3F61EFB2-82F4-4B73-B7AE-B025414FADAF}"/>
            <msink:destinationLink direction="to" ref="{3F61EFB2-82F4-4B73-B7AE-B025414FADAF}"/>
          </msink:context>
        </emma:interpretation>
      </emma:emma>
    </inkml:annotationXML>
    <inkml:trace contextRef="#ctx0" brushRef="#br0">542 0 0,'0'0'0,"0"0"15,0 11 1,0 36-16,0 68 15,-12 105-15,-11-24 16,-13 12 0,1-34-16,-12-13 15,0-45 1,0 23-16,0-24 16,11-34-1,1-23-15,0-23 16,-1-12-16,1-12 15,11-11 1,1-11-16,11-12 16,0-1-1,12 13-15,0-12 16,0 11-16,0 12 16,0 0-1,24 35-15,-1 11 16,1 12-1,11 11-15,12 70 16,-11 23 0,-13 0-16,1 11 15,-1 35-15,1-46 16,11 46 0,-11-12-16,-1-34 15,1 35 1,-1-13-16,1-45 15,0 0-15,-1-1 16,13 1 0,-1-46-16,0-24 15,-35-69 1</inkml:trace>
  </inkml:traceGroup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6:11.8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61EFB2-82F4-4B73-B7AE-B025414FADAF}" emma:medium="tactile" emma:mode="ink">
          <msink:context xmlns:msink="http://schemas.microsoft.com/ink/2010/main" type="inkDrawing" rotatedBoundingBox="17400,13889 19390,13894 19389,14494 17398,14489" semanticType="callout" shapeName="Other">
            <msink:sourceLink direction="from" ref="{8A7FB2A4-588B-440D-93EF-B9F963D082A5}"/>
            <msink:sourceLink direction="to" ref="{8A7FB2A4-588B-440D-93EF-B9F963D082A5}"/>
          </msink:context>
        </emma:interpretation>
      </emma:emma>
    </inkml:annotationXML>
    <inkml:trace contextRef="#ctx0" brushRef="#br0">0 450 0,'0'0'0,"0"0"15,0 0-15,0-11 16,12-12-1,12-12-15,23-23 16,-12 12 0,12 0-16,24-12 15,11 12-15,13-1 16,-1 24 0,0 35-16,-11-1 15,23 24 1,35 23-16,0-12 15,-11 12 1,-36-23-16,-11-12 16,11-12-16,-12-11 15,1 0 1,-13-11-16,-23-1 16,1 12-1,-13-11-15,-12-1 16,-11 1-16,0-1 15,-12 0 1,0-11-16,-24 0 16,-23-23-1,0 11-15,0 1 16,0 10 0,12 1-16,-1 0 15,13 12-15,-1-1 16,12 1-1,12 11-15,0 0 16,0 0 0,0 0-16,12 0 15,24 11-15,11 1 16,23 11 0,-11 0-16,-12-12 15,-11 1 1,-1 0-16,-11-1 15,-1 1 1,1-1-16,-13-11 16,1 12-16,0-1 15,-12 1 1,0 0-16,0 11 16,-12 11-1,-11 13-15,-13 10 16,1 13-1,0-13-15,11-22 16,1-12-16,-1 0 16,12 0-1,0-11-15,1 0 16,11-12 0,0 0-16,0 0 15,0 0 1,0 0-16,0 0 15,0-12-15,-12-23 16,-12-22 0,1-13-16,-13 1 15,1 0 1,0-12-16,11 11 16,24 70-16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54.11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FC9990-5483-48AA-BA28-A41F246BAF1B}" emma:medium="tactile" emma:mode="ink">
          <msink:context xmlns:msink="http://schemas.microsoft.com/ink/2010/main" type="inkDrawing" rotatedBoundingBox="24029,14285 32700,14208 32701,14375 24031,14452" semanticType="strikethrough" shapeName="Other">
            <msink:sourceLink direction="with" ref="{B9472427-3C87-44E3-92B5-6D1D10A3FEAC}"/>
          </msink:context>
        </emma:interpretation>
      </emma:emma>
    </inkml:annotationXML>
    <inkml:trace contextRef="#ctx0" brushRef="#br0">0 174 0,'0'0'16,"0"0"0,0 0-16,36 0 15,22-12 1,37 1-16,23-12 15,82-1-15,0 1 16,12 0 0,59 0-16,-35 12 15,93-13 1,-22 13-16,34 11 16,24 0-16,-11 11 15,82-11 1,-36 12-16,1-12 15,11 0 1,12 0-16,-59 0 16,-11 12-16,46-1 15,-105-22 1,-1 22-16,-23-11 16,-12 0-1,-47 0-15,24 0 16,-48 0-1,-11 0-15,23 0 16,-58-11-16,-60 22 16,-82-11-1</inkml:trace>
  </inkml:traceGroup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7:21.3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BAE43C-0218-45F8-9B9A-B1068F138E17}" emma:medium="tactile" emma:mode="ink">
          <msink:context xmlns:msink="http://schemas.microsoft.com/ink/2010/main" type="inkDrawing" rotatedBoundingBox="1338,1466 1442,5949 862,5963 759,1480" semanticType="verticalRange" shapeName="Other">
            <msink:sourceLink direction="with" ref="{2796CB7D-8E42-4E7D-A6F8-5F51DD8F6FE5}"/>
          </msink:context>
        </emma:interpretation>
      </emma:emma>
    </inkml:annotationXML>
    <inkml:trace contextRef="#ctx0" brushRef="#br0">542 0 0,'0'0'0,"0"0"15,0 11 1,0 36-16,0 68 15,-12 105-15,-11-24 16,-13 12 0,1-34-16,-12-13 15,0-45 1,0 23-16,0-24 16,11-34-1,1-23-15,0-23 16,-1-12-16,1-12 15,11-11 1,1-11-16,11-12 16,0-1-1,12 13-15,0-12 16,0 11-16,0 12 16,0 0-1,24 35-15,-1 11 16,1 12-1,11 11-15,12 70 16,-11 23 0,-13 0-16,1 11 15,-1 35-15,1-46 16,11 46 0,-11-12-16,-1-34 15,1 35 1,-1-13-16,1-45 15,0 0-15,-1-1 16,13 1 0,-1-46-16,0-24 15,-35-69 1</inkml:trace>
  </inkml:traceGroup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7:21.2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96CB7D-8E42-4E7D-A6F8-5F51DD8F6FE5}" emma:medium="tactile" emma:mode="ink">
          <msink:context xmlns:msink="http://schemas.microsoft.com/ink/2010/main" type="writingRegion" rotatedBoundingBox="1862,667 32969,-363 33207,6807 2100,7838">
            <msink:destinationLink direction="with" ref="{B6BAE43C-0218-45F8-9B9A-B1068F138E17}"/>
          </msink:context>
        </emma:interpretation>
      </emma:emma>
    </inkml:annotationXML>
    <inkml:traceGroup>
      <inkml:annotationXML>
        <emma:emma xmlns:emma="http://www.w3.org/2003/04/emma" version="1.0">
          <emma:interpretation id="{8B14BAE4-E247-4C0C-A17C-6311877D4F46}" emma:medium="tactile" emma:mode="ink">
            <msink:context xmlns:msink="http://schemas.microsoft.com/ink/2010/main" type="paragraph" rotatedBoundingBox="1862,667 32969,-363 33087,3174 1979,4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25275-764E-4BFE-AA14-080DD7DE492F}" emma:medium="tactile" emma:mode="ink">
              <msink:context xmlns:msink="http://schemas.microsoft.com/ink/2010/main" type="line" rotatedBoundingBox="1862,667 32969,-363 33036,1655 1929,2686"/>
            </emma:interpretation>
          </emma:emma>
        </inkml:annotationXML>
        <inkml:traceGroup>
          <inkml:annotationXML>
            <emma:emma xmlns:emma="http://www.w3.org/2003/04/emma" version="1.0">
              <emma:interpretation id="{816698EA-2F71-4B23-B74B-0024D548E68F}" emma:medium="tactile" emma:mode="ink">
                <msink:context xmlns:msink="http://schemas.microsoft.com/ink/2010/main" type="inkWord" rotatedBoundingBox="1878,1161 5312,1047 5349,2157 1915,22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-11214 10714 0,'0'0'16,"0"0"-16,0 0 15,0 0-15,0 0 16,12-12 0,-1 1-16,13-1 15,-1-11 1,13 0-16,-1 11 15,12 1-15,0 11 16,0 11 0,-11 12-16,-13 12 15,-23 0 1,-11 11-16,-13 23 16,-11 1-1,11-36-15,1 1 16,-1-12-16,12-11 15,12-1 1,0-11-16,0 0 16,0 0-1,12 0-15,35 12 16,24-1 0,11 12-16,-11 1 15,-12-1-15,-24-12 16,-11 12-1,-1 0-15,-11 1 16,-24 10 0,-23 13-16,-24 10 15,-12 1-15,-11-23 16,-12-12 0,-1-12-16,13-22 15,23-12 1,36 11-16,23 12 15</inkml:trace>
          <inkml:trace contextRef="#ctx0" brushRef="#br0" timeOffset="0.9981">-10519 11349 0,'0'0'0,"0"0"16,0 0-16,0 0 16,12 12-1,-1 0-15,-11-12 16</inkml:trace>
          <inkml:trace contextRef="#ctx0" brushRef="#br0" timeOffset="1.0526">-10354 10795 0,'0'0'15,"0"0"-15,0 0 16,11-12 0,37-11-16,10 0 15,-10 0 1,-1 11-16,-12 1 16,-11 11-1,-1 0-15,1 11 16,-1 12-16,1 35 15,-1 23 1,-11 0-16,0 0 16,0 0-1,-1 0-15,1-12 16,-12 0-16,0-22 16,0-13-1,0-11-15,0-23 16</inkml:trace>
          <inkml:trace contextRef="#ctx0" brushRef="#br0" timeOffset="2.0519">-10142 11141 0,'0'0'0,"0"0"16,0 0-1,11-11-15,25-1 16,11 1 0,35-12-16,24-12 15,-11 12 1,-95 23-16</inkml:trace>
          <inkml:trace contextRef="#ctx0" brushRef="#br0" timeOffset="3.0519">-9353 11107 0,'0'0'16,"0"0"-1,0 0-15,0 0 16,-12 0-1,0 0-15,-11-12 16,-1-11-16,1 0 16,11-12-1,12-11-15,12 0 16,11 0 0,1 11-16,-1 12 15,1 11 1,-1 1-16,13 22 15,-13 12-15,1 35 16,-1 23 0,-23 0-16,0 11 15,0 1 1,0-12-16,0-35 16,0-11-16,0-12 15,0-23 1,0 0-16,0-12 15,12-11 1,12-46-16,11-35 16,12-35-16,12 0 15,-23 47 1,-1 23-16,-12 22 16,-11 24-1,0 0-15,-12 23 16,0 0-1,0 0-15,-12 23 16,0 12-16,12 34 16,0 1-1,12-1-15,12 0 16,-1-11 0,1 0-16,-1-12 15,1 0 1,0 1-16,11-13 15,-35-34-15</inkml:trace>
          <inkml:trace contextRef="#ctx0" brushRef="#br0" timeOffset="4.0526">-8635 11107 0,'0'0'0,"0"0"15,0 0 1,0 34-16,0 24 16,12 35-1,0 11-15,0-23 16,0-12-16,11-23 16,1 0-1,-24-46-15</inkml:trace>
          <inkml:trace contextRef="#ctx0" brushRef="#br0" timeOffset="5.0526">-8340 11176 0,'0'0'0,"0"0"16,12 0-16,11 0 16,24-12-1,48 1-15,11-12 16,-12 11-16,-12 1 16,-23-1-1,-12 12-15,-47 0 16</inkml:trace>
          <inkml:trace contextRef="#ctx0" brushRef="#br0" timeOffset="6.0526">-8175 10876 0,'0'0'16,"0"0"0,0 11-16,12 35 15,-1 12 1,1 11-16,12 24 16,-12-12-16,-1 0 15,1-23 1,0-12-16,0-12 15,-12-34 1</inkml:trace>
        </inkml:traceGroup>
        <inkml:traceGroup>
          <inkml:annotationXML>
            <emma:emma xmlns:emma="http://www.w3.org/2003/04/emma" version="1.0">
              <emma:interpretation id="{6026FBF1-8B5C-4E4B-AD59-A68E4B3785EC}" emma:medium="tactile" emma:mode="ink">
                <msink:context xmlns:msink="http://schemas.microsoft.com/ink/2010/main" type="inkWord" rotatedBoundingBox="5638,877 9425,751 9465,1939 5678,20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.0526">-7021 10356 0,'0'0'15,"0"0"-15,0 0 16,0 11 0,-11 12-16,-13 0 15,-11 0 1,-1-11-16,1 0 15,-12-1-15,0 1 16,0 11 0,-1 0-1,13 0-15,12 0 16,-1 0-16,12 0 16,0 0-16,12-11 15,0 0 1,12-1-16,12 1 15,11-1 1,12-11-16,12 0 16,0 0-1,0 0-15,12 12 16,-12 11-16,-12 0 16,-12 0-1,-23 12-15,0-1 16,-24 1-1,0 11-15,-23 1 16,-1-13-16,-11 1 16,-12-12-1,0 0-15,12-11 16,0-12 0,24-12-16,11 1 15,12-1-15,0 12 16</inkml:trace>
          <inkml:trace contextRef="#ctx0" brushRef="#br0" timeOffset="8.0526">-6667 11176 0,'0'0'15,"0"0"1,0 0-16,0 0 16,0 0-16,0 0 15</inkml:trace>
          <inkml:trace contextRef="#ctx0" brushRef="#br0" timeOffset="7.0526">-6443 10748 0,'0'0'15,"0"0"1,0 0-16,0 0 16,23 0-16,12-11 15,24-12 1,12-12-16,0-23 15,-1-11 1,-23-12-16,-11 12 16,-24 34-16,-12 0 15,0 12 1,-12 12-16,-35-1 16,-24 24-1,12-1-15,12 12 16,0 12-1,12-12-15,23 0 16,0 12-16,12-12 16,0 12-1,12-1-15,11 13 16,13 10 0,-1 13-16,0-1 15,1 0-15,-25-11 16,1-12-1,-12 1-15,-12-13 16,-11 1 0,-12-12-16,-1 0 15,1-11-15,11-12 16,1 0 0,-1-12-16,12-11 15,1-23 1,11-23-16,11-1 15,1 12 1,12 1-16,-1 10 16,13 1-1,-36 46-15</inkml:trace>
          <inkml:trace contextRef="#ctx0" brushRef="#br0" timeOffset="11.0526">-5654 10760 0,'0'0'16,"0"0"-1,-12 23-15,0 0 16,-11 0 0,-1-11-16,1-1 15,-1-11-15,12-11 16,0-1 0,1 1-16,11-12 15,0-12 1,23-23-16,24 0 15,0 12 1,1 12-16,-13 10 16,-12 24-16,1 12 15,0 11 1,-13 35-16,-22 81 16,-13-12-1,0-35-15,1-23 16,11-11-16,0-12 15,1-22 1,11-1-16,0-23 16,0 0-1,0 0-15,11-12 16,13-46 0,23-57-16,0-24 15,0 24 1,-11 11-16,-1 11 15,-12 35-15,-11 24 16,0 22 0,-12 12-16,0 0 15,-12 35 1,0 11-16,1 23 16,-1 12-16,12 12 15,12-12 1,-1-24-16,13 1 15,11-12 1,1-11-16,23 0 16,-12-12-16,-47-23 15</inkml:trace>
          <inkml:trace contextRef="#ctx0" brushRef="#br0" timeOffset="10.0526">-5042 11084 0,'0'0'0,"0"0"16,0 0-16,0 0 16,0 0-1,12-12-15,12 0 16,11 1 0,-11-1-16,-1 12 15,1 0-15,-13 12 16,1-1-1,-12 13-15,-12 10 16,1 12 0,-13 1-16,1-13 15,-1 1 1,12-12-16,12 0 16,0-11-16,12-1 15,12 13 1,11-1-16,12-12 15,24 1 1,-1-1-16,-70-11 16</inkml:trace>
          <inkml:trace contextRef="#ctx0" brushRef="#br0" timeOffset="14.0526">-4594 11003 0,'0'0'0,"0"0"16,0 0-1,0 0-15,12 0 16,23 0 0,12 0-16,12-12 15,0 1-15,-12-1 16,0 0-1,-11 12-15,-13 0 16,-23 0 0</inkml:trace>
          <inkml:trace contextRef="#ctx0" brushRef="#br0" timeOffset="15.0526">-4453 10783 0,'0'0'16,"0"0"-16,12 23 16,0 12-1,0 34-15,-1-11 16,-11 0-16,0 0 15,-11-12 1,11 0-16,0-11 16,0-12-1,0-23-15</inkml:trace>
          <inkml:trace contextRef="#ctx0" brushRef="#br0" timeOffset="13.0526">-4052 10633 0,'0'0'15,"0"0"1,0 0-16,0 0 15,12 0 1,23-12-16,12 1 16,0-12-16,12 0 15,-12 11 1,-12 12-16,-11 0 16,0 12-1,-13 11-15,1 23 16,-12 12-16,-23 23 15,-1-12 1,-11-11-16,-12-12 16,11-11-1,13-12-15,11-12 16,12 1 0,0-12-16,12 11 15,-1 1-15,13-1 16,0 1-1,11 0-15,12-12 16,0 0 0,0 0-16,-47 0 15</inkml:trace>
        </inkml:traceGroup>
        <inkml:traceGroup>
          <inkml:annotationXML>
            <emma:emma xmlns:emma="http://www.w3.org/2003/04/emma" version="1.0">
              <emma:interpretation id="{BEC6AB7D-3BBD-46A2-B2BE-FC7048D852C6}" emma:medium="tactile" emma:mode="ink">
                <msink:context xmlns:msink="http://schemas.microsoft.com/ink/2010/main" type="inkWord" rotatedBoundingBox="9737,858 13682,728 13716,1743 9770,18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.0526">-3345 11060 0,'0'0'16,"0"0"-16,0 0 15,0 0 1,0 0-16,0 0 16,0 0-1,0 0-15</inkml:trace>
          <inkml:trace contextRef="#ctx0" brushRef="#br0" timeOffset="17.0524">-2898 10795 0,'0'0'15,"0"0"-15,0 0 16,-12 11 0,1 1-16,-13-1 15,1-11-15,-13 0 16,1-11 0,0-1-16,-1-11 15,1 0 1,-1 0-16,13 0 15,11 0-15,12 0 16,0-12 0,12 0-16,0 12 15,11 12 1,1-1-16,-1 12 16,1 12-1,0 11-15,11 23 16,-12 46-16,-11 12 15,-12-11 1,0-12-16,-12-12 16,12-11-1,-11 0-15,-1-24 16,12-11 0,0-11-16,0 0 15,0-12-15</inkml:trace>
          <inkml:trace contextRef="#ctx0" brushRef="#br0" timeOffset="18.0524">-2603 10818 0,'0'0'16,"0"0"-1,0 0-15,0 0 16,0 0-16,-12 0 16,-23-12-1,11 1-15,12-1 16,0-11-1,1 11-15,11-11 16,11 0-16,1 0 16,12-12-1,-1 12-15,1 12 16,-1 11 0,-11 0-16,0 23 15,0 23-15,-12 70 16,-12-12-1,0-23-15,12-24 16,-12-10 0,1-13-16,11-22 15,0-1 1,0-11-16,0 0 16,0 0-16,0 0 15,11-34 1,13-47-16,0-23 15,11 11 1,12 1-16,0-12 16,0 23-1,-23 23-15,11-11 16,-23 46-16,0 0 16,-12 11-1,0 12-15,0 0 16,-12 23-1,-23 23-15,-1 12 16,13-12 0,-1 12-16,12 0 15,12 0-15,0 0 16,12-1 0,24-10-16,11-1 15,12-12 1,-1 1-16,1-12 15,0-11-15,-59-12 16</inkml:trace>
          <inkml:trace contextRef="#ctx0" brushRef="#br0" timeOffset="16.0524">-2026 10818 0,'0'0'0,"0"0"16,0 0 0,0 0-16,0 0 15,0 0 1,12-12-16,11 1 15,13-12 1,11 11-16,0 0 16,12 12-16,-24 0 15,-11 0 1,-13 12-16,-11 0 16,-11 11-1,-13 11-15,0 1 16,-11-12-16,12 0 15,11-11 1,0-1-16,12-11 16,0 0-1,12 12-15,11-1 16,13 13 0,11-1-16,0 11 15,-12 1-15,-23-12 16,0 12-1,-24-1-15,-11 1 16,-25 0 0,1-12-16,0-11 15,12-1-15,-1-11 16,36 0 0</inkml:trace>
          <inkml:trace contextRef="#ctx0" brushRef="#br0" timeOffset="20.0524">-1390 10633 0,'0'0'16,"0"0"-1,0 0-15,0 0 16,0 0-16,0 0 16,0 0-1,12 0-15,11 0 16,24 0 0,1 0-16,10 0 15,-10 0 1,-1 0-16,-12 0 15,-11 0-15,-1 0 16,1 0 0,-12 0-16,-12 0 15</inkml:trace>
          <inkml:trace contextRef="#ctx0" brushRef="#br0" timeOffset="19.0524">-1343 10783 0,'0'0'15,"0"0"-15,0 0 16,0 0-1,24 0-15,23 0 16,12 0-16,11 0 16,-11 0-1,-12 0-15,1 0 16,-13-11 0,12 11-16,-47 0 15</inkml:trace>
          <inkml:trace contextRef="#ctx0" brushRef="#br0" timeOffset="24.0524">-683 10344 0,'0'0'16,"0"0"-16,0 0 16,0 0-1,0 0-15,12-12 16,23 1-16,12-12 16,0 0-1,0-1-15,-11 13 16,-1-1-1,0 12-15,1 12 16,-13 11-16,-11 12 16,-12 11-1,-12-11-15,0-1 16,-11 1 0,-13-12-16,1 0 15,0 0 1,11-11-16,12-12 15,12 0-15,0 0 16,0 0 0,12 0-16,0 0 15,12 11 1,-1 1-16,12 0 16,1 11-1,-13 0-15,-11 0 16,0 0-16,0 0 15,-12 12 1,-12-1-16,-12 1 16,-11-12-1,-12 0-15,0-11 16,-12-12-16,24 0 16,-1-12-1,13 1-15,23 11 16</inkml:trace>
          <inkml:trace contextRef="#ctx0" brushRef="#br0" timeOffset="23.0524">-59 10829 0,'0'0'15,"0"0"-15,0 0 16,0 0 0,0 0-16,0 0 15</inkml:trace>
          <inkml:trace contextRef="#ctx0" brushRef="#br0" timeOffset="22.0524">247 10194 0,'0'0'0,"0"0"15,0 0-15,0 23 16,-11 23-1,-1 12-15,-12 0 16,1-24-16,-1 1 16,12-12-1,1-11-15,11-1 16,0 1 0,0-1-16,11 1 15,13-1 1,-1 1-16,25 0 15,10-1 1,25 1-16,-1-12 16,-23 0-16,-23 0 15,-1 0 1,-35 0-16</inkml:trace>
          <inkml:trace contextRef="#ctx0" brushRef="#br0" timeOffset="21.0524">448 10286 0,'0'0'0,"0"0"16,0 0-16,0 0 16,0 35-1,0 23-15,-12 23 16,12 11-1,0 35-15,23-11 16,25-24 0,-48-92-16</inkml:trace>
        </inkml:traceGroup>
        <inkml:traceGroup>
          <inkml:annotationXML>
            <emma:emma xmlns:emma="http://www.w3.org/2003/04/emma" version="1.0">
              <emma:interpretation id="{7B2F1457-BC6C-429A-BB19-F0841B8CA37E}" emma:medium="tactile" emma:mode="ink">
                <msink:context xmlns:msink="http://schemas.microsoft.com/ink/2010/main" type="inkWord" rotatedBoundingBox="14314,738 16398,669 16434,1757 14351,18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202.1117">1218 10496 0,'0'0'0,"0"0"16,0 0-16,0 0 15,0 0 1,12 0-16,11-11 16,24-1-1,36-11-15,-1 11 16,1-11-16,11 12 16,24-13-1,-1 13-15,1-12 16,-35 11-1,-24 1-15,-1 11 16,-10 11 0,-48-11-16</inkml:trace>
          <inkml:trace contextRef="#ctx0" brushRef="#br0" timeOffset="115547.6409">1288 10773 0,'0'0'16,"0"0"-1,0 0-15,0 0 16,0 0-16,0 0 15,12 0 1,35 0-16,36 0 16,-1-11-16,13-1 15,34-11 1,12 0-16,-23 12 16,-24-13-1,-23 1-15,0 12 16,-24-1-1,-47 12-15</inkml:trace>
          <inkml:trace contextRef="#ctx0" brushRef="#br0" timeOffset="115991.0431">1866 10172 0,'0'0'16,"0"0"-16,0 0 15,0 0 1,11 12-16,25 0 16,11-1-16,12 12 15,-12-11 1,24 11-16,-13-12 15,1 1 1,12 11-16,-12 0 16,-24-11-1,-11 11-15,-1 0 16,-11 0-16,-12 12 16,-12 11-1,-23 12-15,0 0 16,-12-1-1,-12 13-15,-12-1 16,12-11-16,0 0 16,24-12-1,0 0-15,23-11 16,12-35 0</inkml:trace>
          <inkml:trace contextRef="#ctx0" brushRef="#br0" timeOffset="125139.1963">2514 10554 0,'0'0'0,"0"0"16,0 0-1,-12-12-15,0 1 16,0-1-16,0 1 16,1-1-1,11 1-15,0-13 16,0 1 0,11 0-16,1 0 15,12 0 1,11 0-16,0 0 15,1 0-15,-13 11 16,-11 12 0,-12 0-16,0 12 15,0 34 1,-12 23-16,-11 1 16,-1-1-16,1-11 15,-1-12 1,12-23-16,1 0 15,-1-11 1,0-1-16,12-11 16,0 0-1,0 0-15,0 0 16,12-11-16,0-12 16,11-24-1,1 1-15,11-23 16,0-1-1,1 1-15,-1 11 16,-11 24-16,-13-1 16,1 12-1,0 11-15,0 1 16,-12 11 0,0 0-16,0 0 15,0 0 1,0 0-16,0 0 15,0 0-15,0 23 16,-12 11 0,0 24-16,0-12 15,12 12 1,0-11-16,12 10 16,12-10-16,-24-47 15</inkml:trace>
          <inkml:trace contextRef="#ctx0" brushRef="#br0" timeOffset="126055.0184">2702 10380 0,'0'0'15,"0"0"-15,0 0 16,0 0-1,0 0-15,12-11 16,0-1 0,-1 1-16,1-1 15,0-11-15,-12 12 16,12-13 0,-12 13-16,0-1 15,0 1 1,0-1-16,0 1 15,0 11-15,0 0 16,0 0 0,0-12-16,0 1 15,0 11 1,0 0-16,0 0 16,0 0-1,0 0-15,0 11 16,-12 24-16,0 23 15,12-58 1</inkml:trace>
          <inkml:trace contextRef="#ctx0" brushRef="#br0" timeOffset="123838.6994">3020 10716 0,'0'0'15,"0"0"-15,0 0 16,0 0 0,0 0-16,0 11 15,-12 35-15,1 35 16,-1 35-1,12-35-15,0-12 16,0-23 0,0 12-16,0-58 15</inkml:trace>
          <inkml:trace contextRef="#ctx0" brushRef="#br0" timeOffset="126656.1894">2949 10334 0,'0'0'16,"0"0"-1,0 0-15,0 0 16,12 0-16,0 0 16,23 0-1,1 0-15,11 0 16,0 0 0,0-11-16,-12 11 15,-11 0 1,-24 0-16</inkml:trace>
          <inkml:trace contextRef="#ctx0" brushRef="#br0" timeOffset="127071.0658">2961 10542 0,'0'0'16,"0"0"-16,0 0 16,0 0-1,0 0-15,0 0 16,0 0 0,12 0-16,0 0 15,23-11-15,24-1 16,12-11-1,-1 0-15,13 11 16,-83 12 0</inkml:trace>
        </inkml:traceGroup>
        <inkml:traceGroup>
          <inkml:annotationXML>
            <emma:emma xmlns:emma="http://www.w3.org/2003/04/emma" version="1.0">
              <emma:interpretation id="{920BCCEB-4AF5-4163-B080-0134461DF923}" emma:medium="tactile" emma:mode="ink">
                <msink:context xmlns:msink="http://schemas.microsoft.com/ink/2010/main" type="inkWord" rotatedBoundingBox="17007,165 21430,18 21479,1494 17056,1641">
                  <msink:destinationLink direction="with" ref="{462CE64B-7B64-4946-B958-5DFBD78AB98C}"/>
                  <msink:destinationLink direction="with" ref="{E7029A02-DF2E-46AF-87ED-580C08DF38A0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1635.8768">5082 9606 0,'0'0'16,"0"0"-1,0 0-15,0 0 16,0 0-16,0 12 15,0-1 1,-12 12-16,0-11 16,0 11-1,-11-11-15,-1-1 16,1 1-16,11-1 16,0 1-1,0-1-15,12-11 16,0 12-1,12 0-15,12-1 16,11 1 0,0-1-16,12-11 15,12 0-15,12-11 16,-12 11 0,11 0-16,-70 0 15</inkml:trace>
          <inkml:trace contextRef="#ctx0" brushRef="#br0" timeOffset="131912.9776">5423 9606 0,'0'0'16,"0"0"-16,0 0 15,0 0 1,0 0-16,0 12 16,-12 11-1,-11 35-15,-1 11 16,1 23-16,-1-22 16,1-12-1,11-12-15,12 0 16,0-46-1</inkml:trace>
          <inkml:trace contextRef="#ctx0" brushRef="#br0" timeOffset="133161.9839">5576 9999 0,'0'0'16,"0"0"-16,0 0 15,0 0 1,0 0-16,0 0 16,12 0-1,12 0-15,11 0 16,12-11-16,12 11 16,0 0-1,12-12-15,-1 12 16,-70 0-1</inkml:trace>
          <inkml:trace contextRef="#ctx0" brushRef="#br0" timeOffset="130975.8957">3904 9733 0,'0'0'0,"0"0"16,0 0-16,0 0 15,0 0 1,0 0-16,0 0 15,11-11 1,1-1-16,12 1 16,23-1-16,23 1 15,13-1 1,-12 0-16,-24 12 16,0 0-1,-24 0-15,-11 0 16,0 12-16,-12-12 15,-12 12 1,-11 11-16,-13 0 16,1 11-1,0-10-15,11-13 16,12 1 0,12-12-16,0 0 15,0 0-15,0 0 16,24 0-1,11 11-15,12 1 16,0-1 0,-11 1-16,-1 11 15,-11 0-15,-13 12 16,1-12 0,-12 0-16,-23 12 15,-13-1 1,-23 1-16,0-12 15,1 0 1,10-11-16,1-1 16,12-11-16,11 0 15,24 0 1</inkml:trace>
          <inkml:trace contextRef="#ctx0" brushRef="#br0" timeOffset="131223.9879">4763 10057 0,'0'0'15,"0"0"-15,0 0 16,-11 11-1,-1 1-15,12-12 16,0 0 0,0 0-16,0 0 15,0 0-15</inkml:trace>
          <inkml:trace contextRef="#ctx0" brushRef="#br0" timeOffset="133804.1292">6377 9618 0,'0'0'16,"0"0"-16,0 0 15,0 0 1,0 0-16,0 0 16,0 0-16,0 0 15,-11 0 1,-1 0-16,0 0 15,0 0 1,0 0-16,1 0 16,-1 0-1,0 0-15,-12 11 16,1 1-16,-1-1 16,1 1-1,-1 0-15,1 11 16,11-12-1,0 1-15,0-1 16,12 1-16,0-12 16,12 11-1,0 1-15,0 0 16,-1-12 0,13 11-16,11 1 15,1-1 1,-13 1-16,1-1 15,-12 12-15,-1-11 16,-11 0 0,0 11-16,-11 0 15,-1 0 1,0 0-16,-12 0 16,1 0-1,-1-11-15,1-1 16,11 1-16,12-12 15,0 0 1</inkml:trace>
          <inkml:trace contextRef="#ctx0" brushRef="#br0" timeOffset="134020.3829">6684 9953 0,'0'0'16,"0"0"-1,0 11-15,-12 13 16,0-13 0,12 1-16,0-12 15,0 0 1</inkml:trace>
          <inkml:trace contextRef="#ctx0" brushRef="#br0" timeOffset="134906.9932">6919 9756 0,'0'0'0,"0"0"15,24 0-15,11-11 16,0-1 0,1 1-16,11-12 15,-12 0 1,-11-1-16,-12 1 16,-1 12-16,-11-1 15,-11 1 1,-1 11-16,-12 0 15,-11 0 1,0 0-16,-1 11 16,13 1-16,-1-1 15,12 1 1,0-1-16,12 1 16,0 0-1,0 11-15,12 11 16,12 13-1,-1-1-15,13 0 16,-13 0-16,1 0 16,-12-11-1,-1-12-15,-11 12 16,0-12 0,-11 0-16,-13 0 15,-11-11-15,11-1 16,-11-11-1,11 0-15,1-11 16,11-12 0,0-12-16,0-23 15,12 0 1,12 12-16,12 0 16,11 0-16,12 11 15,12-11 1,-59 46-16</inkml:trace>
          <inkml:trace contextRef="#ctx0" brushRef="#br0" timeOffset="137452.0803">7331 9803 0,'0'0'16,"0"0"-16,0 0 16,0 0-16,0 0 15,0 0 1,0 0-16,0 0 15,0-12 1,0 1-16,12-1 16,0 0-16,0-11 15,11 12 1,1-1-16,11 1 16,-11 11-1,-1 11-15,-11 12 16,0 0-1,0 24-15,-24-1 16,0 12-16,0-12 16,1-11-1,-1-1-15,0-11 16,0-11 0,12-12-16,0 0 15,0 0 1,0 0-16,12-12 15,0-22-15,11-13 16,13-10 0,-1-1-16,12-11 15,0-1 1,-11 1-16,11 11 16,-12 0-1,-23 35-15,0 12 16,-12 11-16,0 0 15,0 0 1,-12 23-16,-23 11 16,-1 1-1,13 11-15,-1 1 16,12-1-16,12 0 16,12 0-1,0 0-15,23 1 16,12-1-1,-11-11-15,23-1 16,11-11 0,-70-23-16</inkml:trace>
          <inkml:trace contextRef="#ctx0" brushRef="#br0" timeOffset="136309.5367">8062 9895 0,'0'0'16,"0"0"-16,0 0 15,0 0 1,0 0-16,0-11 15,0-1 1,12-11-16,-1 11 16,13 1-16,-1-1 15,1 1 1,-12 11-16,0 0 16,-1 0-1,1 11-15,-12 24 16,-12-12-16,1 12 15,-1-1 1,-12 1-16,12-12 16,1-11-1,-1-1-15,12 1 16,0-12 0,0 0-16,12 11 15,35 1-15,0-1 16,24 1-1,-13 0-15,-58-12 16</inkml:trace>
          <inkml:trace contextRef="#ctx0" brushRef="#br0" timeOffset="120144.2331">5847 10669 0,'0'0'0,"0"0"15,0 0 1,0 0-16,0 0 16,0 0-1,0 0-15,0 0 16,0 0-1,0 0-15,0 0 16,0 0-16,0 0 16,12-11-1,12-1-15,11-11 16,12 0 0,12 0-16,-12 11 15,0 1-15,0-1 16,-11 12-1,-1 0-15,0 12 16,-23-1 0,0 1-16,-12 0 15,0 11 1,0-12-16,-12 12 16,0 0-16,-11-11 15,11 0 1,0-1-16,0 1 15,12-12 1,0 0-16,0 0 16,0 0-1,12 11-15,12 1 16,11-1-16,0 1 16,1-1-1,-13 1-15,-11 0 16,0-1-1,-12 1-15,0-1 16,-12 1-16,-11-1 16,-13 1-1,1-1-15,-12 1 16,11-12 0,1 0-16,11 0 15,24 0 1</inkml:trace>
          <inkml:trace contextRef="#ctx0" brushRef="#br0" timeOffset="120402.9477">6636 10901 0,'0'0'16,"-11"-12"-16,11 12 15,0 0 1,0 0-16,0 0 16,0 0-1,0 0-15,0 0 16</inkml:trace>
          <inkml:trace contextRef="#ctx0" brushRef="#br0" timeOffset="121709.9837">6801 10589 0,'0'0'0,"0"0"15,0 0-15,0 0 16,12-12 0,0 0-16,11 1 15,13-12 1,11 0-16,0 11 16,0 1-16,0-1 15,-11 0 1,-13 12-16,-11 0 15,0 0 1,-12 12-16,0 11 16,-12 23-1,0 12-15,-11 11 16,11-22-16,0 10 16,0-10-1,1-1-15,11-11 16,0-12-1,0 0-15,0-12 16,0 1-16,11 11 16,-11-23-1</inkml:trace>
          <inkml:trace contextRef="#ctx0" brushRef="#br0" timeOffset="121906.9818">6884 10854 0,'0'0'16,"0"0"0,0 0-16,12-11 15,11-1 1,24 1-16,36-1 16,-1-11-16,1 0 15,-1 0 1,-82 23-16</inkml:trace>
        </inkml:traceGroup>
        <inkml:traceGroup>
          <inkml:annotationXML>
            <emma:emma xmlns:emma="http://www.w3.org/2003/04/emma" version="1.0">
              <emma:interpretation id="{24D800A6-89A3-4D5E-8712-6698AAD1A7AA}" emma:medium="tactile" emma:mode="ink">
                <msink:context xmlns:msink="http://schemas.microsoft.com/ink/2010/main" type="inkWord" rotatedBoundingBox="21709,81 24699,-17 24730,903 21740,1002">
                  <msink:destinationLink direction="with" ref="{462CE64B-7B64-4946-B958-5DFBD78AB98C}"/>
                  <msink:destinationLink direction="to" ref="{A5D333AD-1B9E-4F34-968C-0DCBF959FB96}"/>
                  <msink:destinationLink direction="with" ref="{E7029A02-DF2E-46AF-87ED-580C08DF38A0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0286.9233">10170 9711 0,'0'0'15,"0"0"-15,-11 0 16,-1 0-16,-35 12 16,0-12-1,-12-12-15,12 1 16,47 11-1</inkml:trace>
          <inkml:trace contextRef="#ctx0" brushRef="#br0" timeOffset="141401.2878">10300 9573 0,'0'0'16,"12"-12"-16,-1 1 15,13-1 1,0 0-16,-1 12 16,1 0-1,-12 12-15,-1 11 16,-11 12-16,0 23 16,-11 11-1,-13 35-15,-11-23 16,-1-12-1,36-69-15,-153 243 16,153-243-16,0 0 16,0 0-1,0 0-15,0 0 16,-12-70 0,12 70-16,12-11 15,12-24 1,23-46-16,12-23 15,11 12-15,-22 11 16,-1 12 0,-12-1-16,-11 24 15,-13 11 1,1 24-16,-12 11 16,0 0-1,0 0-15,-12 11 16,-11 13-16,-1 10 15,1 1 1,11 11-16,12-11 16,12 11-1,11-11-15,13 11 16,-13-11-16,12-12 16,1-12-1,23 12-15,-59-23 16</inkml:trace>
          <inkml:trace contextRef="#ctx0" brushRef="#br0" timeOffset="143294.4028">9888 10416 0,'0'0'15,"0"0"-15,0 0 16,0 0 0,0-11-16,0 11 15,0 0 1,0 0-16,0 0 16,11-12-1,1 1-15,0-1 16,0 0-16,-12 12 15,12-11 1,11-1-16,12 1 16,1-1-1,11 1-15,24 11 16,46 0 0,13-12-16,-12 1 15,0 11-15,23 0 16,24-12-1,-47 0-15,-1 1 16,-22 11 0,22 0-16,-34-12 15,-24 12-15,-12 0 16,-24 0 0,-11 0-16,-12 0 15,0 0 1,-23 0-16,-13 0 15,-23 0-15,-23 0 16,-71 12 0,12-1-16,23 1 15,-12 0 1,-11-1-16,11-11 16,36 0-1,23 0-15,12 0 16,12 0-16,47 0 15</inkml:trace>
          <inkml:trace contextRef="#ctx0" brushRef="#br0" timeOffset="143934.574">10347 9573 0,'0'0'16,"0"0"-16,0 0 16,0 0-1,0 0-15,0 0 16,0 0-1,0 0-15,0 0 16,0 0-16,0 0 16,0 0-1,0 0-15,0 0 16,0 0 0,-71 104-16,71-104 15,0 0 1,0 0-16,0 0 15,12 11-15,-12-11 16</inkml:trace>
          <inkml:trace contextRef="#ctx0" brushRef="#br0" timeOffset="140811.8783">10406 9688 0,'0'0'16,"0"0"0,0 0-16,0 0 15,0 0-15,-12 12 16,0-1-1,1 1-15,11-12 16</inkml:trace>
          <inkml:trace contextRef="#ctx0" brushRef="#br0" timeOffset="142249.8939">10948 9734 0,'0'0'0,"0"0"16,0 0-1,0 0-15,0 0 16,0 0-16,0 0 16,0 0-1,12-11-15,11-1 16,1 1 0,11-1-16,0 1 15,-11-1-15,0 12 16,-1 0-1,-11 12-15,0-1 16,-1 1 0,-11 11-16,0 0 15,-11 0 1,-13 0-16,1 0 16,-1 0-16,0-11 15,13-12 1,11 0-16,0 0 15,0 0 1,0 0-16,11 0 16,1 0-16,12 0 15,11 12 1,0-1-16,-11 12 16,11 0-1,-11 0-15,-12 12 16,-1-12-1,-11 0-15,-11 0 16,-25 12-16,-34 0 16,-1-12-1,0-12-15,24-11 16,12 0 0,35 0-16</inkml:trace>
          <inkml:trace contextRef="#ctx0" brushRef="#br0" timeOffset="138948.0608">8615 9908 0,'0'0'0,"0"0"15,0 0-15,12 0 16,12 0 0,11 0-16,12 0 15,12 0 1,0 0-16,-12-12 15,0 1 1,-11 11-16,-36 0 16</inkml:trace>
          <inkml:trace contextRef="#ctx0" brushRef="#br0" timeOffset="139832.7907">9087 9596 0,'0'0'16,"0"0"-1,0 0-15,0 0 16,0 0-1,23-12-15,13 1 16,-1-1 0,12 1-16,12 11 15,-12 0-15,-12 11 16,-11 1 0,-12-1-16,-12 1 15,0 11 1,-12 12-16,-12-1 15,-23 12-15,-12 12 16,12-12 0,12-11-16,0 0 15,11-12 1,12-12-16,0 1 16,12-12-1,0 0-15,12 12 16,12-1-16,23-11 15,24 0 1,-1 0-16,-11 0 16,-59 0-1</inkml:trace>
          <inkml:trace contextRef="#ctx0" brushRef="#br0" timeOffset="140050.968">9676 9908 0,'0'0'15,"0"0"-15,0 0 16,0 0 0,0 0-16,0 0 15,0 0 1,0 0-16,11 0 15,-11 0-15</inkml:trace>
          <inkml:trace contextRef="#ctx0" brushRef="#br0" timeOffset="140561.8823">9711 9607 0,'0'0'0,"0"0"15,12-11-15,11-1 16,13-11 0,-1 0-16,12 0 15,-12 11 1,13 1-16,-13 22 15,-12 1-15,1-1 16,0 13 0,-13 10-16,1 12 15,-12 24 1,-12 11-16,-11 0 16,-24-12-16,0-11 15,11-12 1,1-11-16,35-35 15,-141 138 1,141-138-16</inkml:trace>
          <inkml:trace contextRef="#ctx0" brushRef="#br0" timeOffset="144851.0918">9711 9677 0,'0'0'0,"0"0"15,12 0 1,11 0-16,24 0 15,1 0 1,-1 0-16,-12 0 16,0 0-16,1 0 15,-36 0 1</inkml:trace>
          <inkml:trace contextRef="#ctx0" brushRef="#br0" timeOffset="144695.0455">9958 9515 0,'0'0'15,"0"0"1,0 0-16,0 0 15,0 0 1,0 0-16,0 0 16,0 0-16,0 0 15,0 0 1,0 0-16,0 0 16,0 0-1,0 0-15,0 0 16,0 0-16,0 0 15,0 0 1,-11 0-16,-1 0 16,0 0-1,-12 0-15,1 0 16,11 0 0,0 0-16,1 0 15,-13 11-15,12 1 16,0-12-1,1 12-15,-1-1 16,12-11 0</inkml:trace>
        </inkml:traceGroup>
        <inkml:traceGroup>
          <inkml:annotationXML>
            <emma:emma xmlns:emma="http://www.w3.org/2003/04/emma" version="1.0">
              <emma:interpretation id="{E60C600C-D0DA-4774-BDF1-BEDB0F24B0A5}" emma:medium="tactile" emma:mode="ink">
                <msink:context xmlns:msink="http://schemas.microsoft.com/ink/2010/main" type="inkWord" rotatedBoundingBox="25143,452 26768,398 26788,977 25163,1031">
                  <msink:destinationLink direction="with" ref="{E7029A02-DF2E-46AF-87ED-580C08DF38A0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8582.7819">12196 10266 0,'0'0'15,"0"0"-15,0 0 16,0 0-16,0 0 16,12 0-1,24 0-15,-1 0 16,0 0 0,24-12-16,12 12 15,23 0-15,36 0 16,-36-11-1,-12 11-15,1 0 16,-1 0 0,1 0-16,-1 0 15,1-12 1,-13 12-16,-23 0 16,-47 0-16</inkml:trace>
          <inkml:trace contextRef="#ctx0" brushRef="#br0" timeOffset="149045.2774">13068 9873 0,'0'0'0,"0"0"16,0 0 0,0 0-16,0 0 15,12 0-15,12 12 16,-1-1-1,24 1-15,24 11 16,-12 0 0,0 0-16,-12-11 15,12-1 1,-12 1-16,0-1 16,-12 1-16,1-1 15,-13 1 1,-11 0-16,-12 11 15,0 0 1,-12 11-16,0 1 16,-11 11-16,-1 1 15,-11-1 1,11-12-16,1 1 16,-1-12-1,12 0-15,12-23 16</inkml:trace>
          <inkml:trace contextRef="#ctx0" brushRef="#br0" timeOffset="148049.1909">12043 10093 0,'0'0'0,"0"0"0,0 0 15,0 0 1,0 0-16,0 0 16,0 0-1,0 0-15,12 0 16,12 0-1,23 0-15,0 0 16,24 0-16,-1 0 16,13 0-1,23 0-15,23 0 16,-34 0 0,-13 0-16,0 0 15,-11 0 1,0 0-16,0 0 15,-71 0-15</inkml:trace>
        </inkml:traceGroup>
        <inkml:traceGroup>
          <inkml:annotationXML>
            <emma:emma xmlns:emma="http://www.w3.org/2003/04/emma" version="1.0">
              <emma:interpretation id="{5902EA65-8738-4975-9B5D-805D3C4F0439}" emma:medium="tactile" emma:mode="ink">
                <msink:context xmlns:msink="http://schemas.microsoft.com/ink/2010/main" type="inkWord" rotatedBoundingBox="26840,-95 32972,-298 33036,1655 26905,1859">
                  <msink:destinationLink direction="with" ref="{E7029A02-DF2E-46AF-87ED-580C08DF38A0}"/>
                </msink:context>
              </emma:interpretation>
              <emma:one-of disjunction-type="recognition" id="oneOf7"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81173.9159">14117 10231 0,'0'0'0,"0"0"15,0 0 1,0 0-16,0 0 16,0-11-1,0-1-15,0-22 16,0-1-16,0-11 15,11-12 1,13-11-16,-1 11 16,13 0-1,23 12-15,35-12 16,-12 12 0,1 0-16,-1 11 15,1 12 1,-1 11-16,12 12 15,-11 12-15,-24-1 16,-24 1 0,-11-1-16,-13 1 15,-11-12 1,0 0-16,0 0 16,0 0-16,0 0 15,0 0 1,0 0-16,0-12 15,12-11 1,24-23-16,-1 0 16,24 0-1,23-12-15,48 12 16,-12-1-16,-24 24 16,0 23-1,0 12-15,48 11 16,-48 12-1,-12-1-15,-23 1 16,-12 0-16,-23-12 16,0 0-1,-13-12-15,-11 1 16,0 0 0,0-12-16,0 0 15,0 0 1,0 0-16,12 0 15,12-12-15,23-11 16,35-12 0,48-11-16,-24 0 15,0 11 1,12 12-16,23 11 16,-23 24-16,-12 11 15,-12 12 1,-23 11-16,-12-11 15,0-1 1,-24-11-16,-12 1 16,-11-13-1,-12 1-15,0-12 16,0 0-16,0 0 16,0 0-1,0 0-15,0 0 16,24 0-1,35-12-15,11 1 16,13-1 0,11 0-16,47 1 15,24 11-15,-23 11 16,-24 1 0,-1 11-16,13 12 15,-24-12 1,-35 0-16,-24 0 15,-24 0 1,1 0-16,-12-11 16,-12-1-16,0 1 15,-12 0 1,0-1-16,0-11 16,0 0-1,12 0-15,0 0 16,0 0-16,24-11 15,11-1 1,12 0-16,48 12 16,34 12-1,-11 0-15,-24 11 16,-23 23-16,0 0 16,-12 23-1,-12-11-15,-12 0 16,-11 11-1,-13 12-15,-11 12 16,-23-1 0,-13 1-16,-11-24 15,-59 23-15,-23-22 16,23-24 0,-12-11-16,0-12 15,12-23 1,24 0-16,35-12 15,11 1 1,13-1-16,11 1 16,12-1-16,0 0 15,0 12 1,0 0-16,0 0 16,0 0-1,0 0-15,0 24 16,-12 10-16,-23 12 15,-12 12 1,-36 23-16,-58-12 16,-12-11-1,35-23-15,0-24 16,-35-22 0,23-12-16,36-12 15,23-11-15,13 0 16,10 11-1,13 12-15,12 0 16,-1 11 0,0 12-16,-11 12 15,-12 11-15,-12 12 16,0-1 0,-11 12-16,11-11 15,0-12 1,-12-11-16,-47-12 15,-23-23 1,35-24-16,12 1 16,23 0-16,24 11 15,11 12 1,1 0-16,12 12 16,-1-1-1,-11 12-15,-1 12 16,-11-1-1,-12 1-15,0 11 16,-11 0-16,-1 0 16,-11 0-1,-13-11-15,-11-12 16,12-12 0,0-11-16,23 0 15,12-12-15,12 12 16,12 0-1,23 11-15,0 1 16,1 11 0,-1 0-16,-24 0 15,-22 23 1,-13 12-16,-12-1 16,13-11-16,-13-11 15,-11 0 1,-24-12-16,0-12 15,36-11 1,23 0-16,12 0 16,12 0-1,11-12-15,12 12 16,0 0-16,1 11 16,-1 1-1,0 11-15,0 0 16,1 0-1,-13 0-15,-11-12 16,-1 0-16,-23-11 16,1-11-1,-1-13-15,0-22 16,0-23 0,24 11-16,11 11 15,12-11 1,24-11-16,59-12 15,-71 104-15</inkml:trace>
        </inkml:traceGroup>
        <inkml:traceGroup>
          <inkml:annotationXML>
            <emma:emma xmlns:emma="http://www.w3.org/2003/04/emma" version="1.0">
              <emma:interpretation id="{87C1FF91-B2E6-4FFB-ACC6-D5C0A729406F}" emma:medium="tactile" emma:mode="ink">
                <msink:context xmlns:msink="http://schemas.microsoft.com/ink/2010/main" type="inkWord" rotatedBoundingBox="27839,240 29542,644 29355,1434 27652,1031">
                  <msink:destinationLink direction="with" ref="{E7029A02-DF2E-46AF-87ED-580C08DF38A0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9520.2196">15848 10243 0,'0'0'15,"0"0"-15,0 0 16,0 0-1,12 0-15,12 0 16,11 0-16,12 0 16,0-12-1,12 12-15,-12 0 16,0 0 0,-11 0-16,-1 0 15,-35 0-15</inkml:trace>
          <inkml:trace contextRef="#ctx0" brushRef="#br0" timeOffset="169798.8142">15907 10451 0,'0'0'0,"0"0"15,0 0 1,12 0-16,23 0 16,12 0-16,24-12 15,11 1 1,-11 11-16,-12 0 16,12 11-1,-71-11-15</inkml:trace>
          <inkml:trace contextRef="#ctx0" brushRef="#br0" timeOffset="168829.8909">14965 10081 0,'0'0'0,"-12"0"16,-12 12-1,1-1-15,-13 1 16,1-1-1,0-11-15,-1 0 16,1 0-16,12-11 16,-1-1-1,12-11-15,0 0 16,12-23 0,12 0-16,12-1 15,11 13 1,12 11-16,0 11 15,12 12-15,-12 23 16,0 23 0,-23 12-16,-24 11 15,-24 35 1,-11 0-16,0 12 16,11-47-16,1-11 15,11-23 1,0-12-16,12-23 15,0 0 1,0 0-16,12-46 16,11-24-1,13 1-15,11 0 16,12-35-16,11-12 16,-22 24-1,-13 22-15,-11 24 16,-1 11-1,-11 24-15,0-1 16,-12 12-16,0 0 16,0 12-1,0 23-15,0 22 16,0 1 0,-12-12-16,12 1 15,0-1 1,12 0-16,-1 0 15,13 0-15,11 1 16,12-1 0,-47-46-16</inkml:trace>
          <inkml:trace contextRef="#ctx0" brushRef="#br0" timeOffset="169174.2406">15577 10208 0,'0'0'15,"0"0"-15,0 0 16,0 23-16,0 12 16,-12 11-1,1 12-15,-1 0 16,12 0 0,0-12-16,0-11 15,0-1 1,0-11-16,12 0 15,-12-23-15</inkml:trace>
        </inkml:traceGroup>
        <inkml:traceGroup>
          <inkml:annotationXML>
            <emma:emma xmlns:emma="http://www.w3.org/2003/04/emma" version="1.0">
              <emma:interpretation id="{08BAB326-9462-4FD5-8BDA-1C4917F394CC}" emma:medium="tactile" emma:mode="ink">
                <msink:context xmlns:msink="http://schemas.microsoft.com/ink/2010/main" type="inkWord" rotatedBoundingBox="29779,489 32174,409 32195,1041 29800,112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4874.7379">18451 9942 0,'0'0'15,"0"0"-15,0 0 16,0 0-1,0 0-15,0 12 16,-23 11-16,-1 12 16,-11-12-1,0 0-15,-1 0 16,13 0 0,23-23-16</inkml:trace>
          <inkml:trace contextRef="#ctx0" brushRef="#br0" timeOffset="175278.7031">18558 9966 0,'0'0'15,"0"0"-15,0 0 16,11 23-16,-11 11 16,0 1-1,0 11-15,0 0 16,0 12 0,0 12-16,-11-1 15,-1 0 1,12-69-16</inkml:trace>
          <inkml:trace contextRef="#ctx0" brushRef="#br0" timeOffset="175683.8989">18887 10046 0,'0'0'0,"0"0"15,0 0 1,0 0-16,-11 12 16,-1 0-1,0-1-15,0 1 16,0-1-16,1 1 15,11-12 1,-106 104-16,106-104 16,0 0-1,0 0-15,0 0 16,23 11 0,24 1-16,24-1 15,0-11-15,-12 0 16,-12 0-1,0 0-15,-47 0 16</inkml:trace>
          <inkml:trace contextRef="#ctx0" brushRef="#br0" timeOffset="175928.767">19029 10081 0,'0'0'0,"0"0"15,11 12 1,1 11-16,-12 23 16,0 12-1,0 23-15,12-12 16,0 0-16,0-11 15,-12-58 1</inkml:trace>
          <inkml:trace contextRef="#ctx0" brushRef="#br0" timeOffset="172403.0263">16685 10312 0,'0'0'16,"0"0"-16,0 0 15,0 0 1,0 0-16,0 0 16,0 0-16,0 0 15,0 0 1,0 0-16,0 0 15,0 0 1,35-11-16,0-1 16,1 1-16,-1-1 15,0 12 1,1 0-16,-1 0 16,12 0-1,0 0-15,-47 0 16</inkml:trace>
          <inkml:trace contextRef="#ctx0" brushRef="#br0" timeOffset="173417.1021">17403 10058 0,'0'0'0,"0"0"16,0 0 0,0 0-16,0 0 15,-12 0 1,-11 0-16,-1 12 15,-11-1-15,0 12 16,-1 0 0,1 0-16,11 1 15,13-1 1,-1 0-16,12 11 16,12-10-1,-1-1-15,13 0 16,11-12-16,12 1 15,0-12 1,-11-12-16,-1 1 16,0-1-1,-11-11-15,0 0 16,-1 0-16,1-12 16,-1 1-1,-11-13-15,-12 13 16,0 11-1,0 11-15,0 0 16,0 12 0,-12 0-16,-11 0 15,-1 0-15,1 0 16,11 0 0,0 0-16,12 0 15</inkml:trace>
          <inkml:trace contextRef="#ctx0" brushRef="#br0" timeOffset="173655.3013">17556 10335 0,'0'0'0,"0"0"16,0 0-16,0 0 16,0 12-1,0-12-15,0 0 16</inkml:trace>
          <inkml:trace contextRef="#ctx0" brushRef="#br0" timeOffset="174540.2102">17933 10197 0,'0'0'0,"0"0"16,12-12-1,12 1-15,-1-1 16,1 0-1,11-11-15,0-11 16,1-1-16,-13 0 16,1 1-1,-12-1-15,-12 12 16,0 11 0,-12 1-16,0-1 15,0 12 1,-11 0-16,-13 12 15,13-1-15,-13 12 16,13-11 0,11 11-16,0 0 15,1 0 1,11 0-16,0 1 16,11 10-16,1 1 15,0-12 1,0 12-16,-1-1 15,13 1 1,-12 0-16,0-12 16,-1 0-1,-11 0-15,0 0 16,-11 0-16,-13-11 16,-11-1-1,-12 1-15,11 0 16,-11-12-1,12-12-15,-1-11 16,13 11 0,11-11-16,0 0 15,24-12-15,12-11 16,23 0 0,0 11-16,12 1 15,-12 10 1,12 13-16,-59 11 15</inkml:trace>
          <inkml:trace contextRef="#ctx0" brushRef="#br0" timeOffset="177965.7901">18075 10243 0,'0'0'16,"0"0"-16,0 0 15,0 0 1,0 0-16,0 0 15,0 0 1,-12 11-16,12-11 16,0 0-16,0 0 15</inkml:trace>
          <inkml:trace contextRef="#ctx0" brushRef="#br0" timeOffset="175020.992">18110 10220 0,'0'0'0,"0"0"15,0 0-15,12 0 16,23 0 0,24 0-16,12 0 15,11 11 1,-23-11-16,-12 0 16,-12 0-16,-11 0 15,-24 0 1</inkml:trace>
          <inkml:trace contextRef="#ctx0" brushRef="#br0" timeOffset="176628.6073">18251 10104 0,'0'0'15,"0"0"-15,0 0 16,0 0-1,0 0-15,0 0 16,0 0 0,0 0-16,0 0 15,-12 12 1,1-1-16,-1 1 16,12-12-16</inkml:trace>
          <inkml:trace contextRef="#ctx0" brushRef="#br0" timeOffset="177818.2233">18251 10058 0,'0'0'15,"0"0"-15,0 0 16,0 0-1,0 0-15,-12 12 16,12-12 0</inkml:trace>
        </inkml:traceGroup>
      </inkml:traceGroup>
      <inkml:traceGroup>
        <inkml:annotationXML>
          <emma:emma xmlns:emma="http://www.w3.org/2003/04/emma" version="1.0">
            <emma:interpretation id="{029F7B0F-1A5E-4BCD-9296-0E63CFB2CA88}" emma:medium="tactile" emma:mode="ink">
              <msink:context xmlns:msink="http://schemas.microsoft.com/ink/2010/main" type="line" rotatedBoundingBox="5836,2888 25226,1541 25325,2963 5935,4311"/>
            </emma:interpretation>
          </emma:emma>
        </inkml:annotationXML>
        <inkml:traceGroup>
          <inkml:annotationXML>
            <emma:emma xmlns:emma="http://www.w3.org/2003/04/emma" version="1.0">
              <emma:interpretation id="{6AA56275-DB4C-4C05-8206-EDC42ADFA4A4}" emma:medium="tactile" emma:mode="ink">
                <msink:context xmlns:msink="http://schemas.microsoft.com/ink/2010/main" type="inkWord" rotatedBoundingBox="5848,3064 6157,3043 6195,3586 5886,3608"/>
              </emma:interpretation>
            </emma:emma>
          </inkml:annotationXML>
          <inkml:trace contextRef="#ctx0" brushRef="#br0" timeOffset="25.0524">-7197 12678 0,'0'0'0,"0"0"16,0 0-1,0 0-15,0 0 16,0 0-16,0-11 16,0-1-1,11-22-15,13 11 16,0-12 0,11 12-16,0 0 15,-11 11 1,11 12-16,-11 12 15,-1 11-15,-11 23 16,-12 12 0,0 0-16,-12 11 15,-11-11 1,-1 11-16,-11-11 16,-1-12-16,1-11 15,0-24 1,11 1-16,1-12 15,11 0 1,0 0-16,12 0 16,0 0-1,12-12-15,0 1 16,11-1-16,1 1 16,23-1-1,0 1-15,24-1 16,-1 24-1,-70-12-15</inkml:trace>
        </inkml:traceGroup>
        <inkml:traceGroup>
          <inkml:annotationXML>
            <emma:emma xmlns:emma="http://www.w3.org/2003/04/emma" version="1.0">
              <emma:interpretation id="{B6F82031-5D70-41B0-B286-44A9039EB989}" emma:medium="tactile" emma:mode="ink">
                <msink:context xmlns:msink="http://schemas.microsoft.com/ink/2010/main" type="inkWord" rotatedBoundingBox="6528,2944 9810,2716 9882,3759 6601,3987"/>
              </emma:interpretation>
            </emma:emma>
          </inkml:annotationXML>
          <inkml:trace contextRef="#ctx0" brushRef="#br0" timeOffset="26.0524">-6538 12979 0,'0'0'0,"0"0"15,0 0-15,0 0 16,0 0 0,0 0-16,0 0 15,0 0 1,0 0-16</inkml:trace>
          <inkml:trace contextRef="#ctx0" brushRef="#br0" timeOffset="27.0526">-6373 12806 0,'0'0'0,"0"0"15,0 0-15,24-12 16,23-11 0,0 0-16,12-12 15,-12-23 1,0 1-16,-12-1 16,-11 12-16,-12 11 15,0 12 1,-12 0-16,0 11 15,-12 1 1,-12-1-16,-11 12 16,-12 0-1,11 0-15,1 12 16,12-1-16,11 1 16,12 11-1,0 11-15,12 1 16,11 11-1,12 12-15,1 0 16,-13-12-16,1 0 16,-1 1-1,1 10-15,0 13 16,-13-24 0,-11 0-16,0-11 15,-11-12 1,-13-11-16,0-1 15,-11-11-15,-12-11 16,0-24 0,12 0-16,-1-11 15,13 0 1,11 0-16,12-12 16,12 11-1,11 1-15,13 0 16,22 0-16,-58 46 15</inkml:trace>
          <inkml:trace contextRef="#ctx0" brushRef="#br0" timeOffset="28.0526">-5430 12320 0,'0'0'15,"0"0"-15,0 0 16,0 0 0,0 0-16,0 0 15,-24 23-15,-35 35 16,-47 46 0,12 0-16,35-35 15,24 1 1,11-1-16,12 1 15,12-13 1,12-22-16,12-12 16,11-11-16,12-1 15,12-22 1,-12-12-16,-12-1 16,-11 1-1,0 0-15,-13 12 16,-11-12-1,0 11-15,-23-11 16,-13 11-16,-11 1 16,12-1-1,11 1-15,1 11 16,11 0 0,12 0-16</inkml:trace>
          <inkml:trace contextRef="#ctx0" brushRef="#br0" timeOffset="31.0526">-5207 12667 0,'0'0'16,"0"0"0,0 0-16,0 0 15,0 0 1,-11 11-16,-1 13 15,0-1-15,-12 11 16,13 1 0,-1 0-16,12-1 15,12 1 1,-1 0-16,13-12 16,0-12-16,11 1 15,12-12 1,0-12-16,-11 1 15,-1-12 1,-12 0-16,1 0 16,0-12-1,-13-11-15,1-1 16,-12 1 0,-12 11-16,-11 12 15,-13 0-15,-11 0 16,-12 23-1,0 12-15,1 11 16,-1 0 0,12 0-16,11 0 15,36-23-15</inkml:trace>
          <inkml:trace contextRef="#ctx0" brushRef="#br0" timeOffset="30.0526">-4547 12678 0,'0'0'15,"0"0"1,0 0-16,0 0 15,-12 0-15,-11 12 16,-1-12 0,1 0-16,11 0 15,-12-12 1,12-11-16,1 0 16,-1-11-16,12-1 15,12 0 1,11 1-16,1-1 15,11 12 1,0 11-16,1 12 16,-13 12-16,13 34 15,-25 35 1,-22 0-16,-25 23 16,1-12-1,0-22-15,-1-1 16,25-34-1,-1-12-15,12-12 16,0-11-16,0 0 16,0 0-1,12-23-15,11-11 16,24-36 0,12-45-16,0-36 15,-12 36 1,-11 34-16,-1 23 15,-12 12-15,-11 23 16,-12 11 0,0 12-16,0 0 15,0 0 1,-12 23-16,-11 24 16,-1 22-1,1 12-15,23 0 16,0-24-16,12-10 15,-1 10 1,13 1-16,11 12 16,-35-70-1</inkml:trace>
          <inkml:trace contextRef="#ctx0" brushRef="#br0" timeOffset="29.0526">-4170 12782 0,'0'0'0,"0"0"16,0 0-1,24-23-15,11 0 16,12 0 0,0 12-16,0-1 15,-11 12 1,-1 12-16,0 11 16,-11 0-16,-12 0 15,-12 23 1,-24 24-16,-23-1 15,0 0 1,0-11-16,11-12 16,13-11-1,11-12-15,12-23 16,0 12-16,24-1 16,23 1-1,12 11-15,-1-12 16,1-11-1,-59 0-15</inkml:trace>
          <inkml:trace contextRef="#ctx0" brushRef="#br0" timeOffset="33.0526">-3675 12829 0,'0'0'16,"0"0"-1,0 0-15,0 0 16,0 0-16,0 0 16,23 0-1,13 0-15,34 0 16,1 0 0,0 0-16,-24 0 15,0 0 1,-12 0-16,-11 0 15,-24 0-15</inkml:trace>
          <inkml:trace contextRef="#ctx0" brushRef="#br0" timeOffset="32.0526">-3557 12609 0,'0'0'0,"0"0"16,0 0-1,0 0-15,0 12 16,0 22-16,23 1 16,12 34-1,-11 1-15,0-1 16,-1-11-1,1-12-15,-1-11 16,-11-1-16,0-10 16,-12-24-1</inkml:trace>
        </inkml:traceGroup>
        <inkml:traceGroup>
          <inkml:annotationXML>
            <emma:emma xmlns:emma="http://www.w3.org/2003/04/emma" version="1.0">
              <emma:interpretation id="{89D158DD-BDBC-4685-B579-7BCF71E1230A}" emma:medium="tactile" emma:mode="ink">
                <msink:context xmlns:msink="http://schemas.microsoft.com/ink/2010/main" type="inkWord" rotatedBoundingBox="10046,2876 14544,2564 14623,3707 10125,402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.0526">-2709 12309 0,'0'0'15,"0"0"1,0 0-16,0 0 15,0 0 1,0 0-16,0 0 16,-24 0-16,-23 11 15,-12 12 1,0 24-16,12 10 16,0 13-1,23-1-15,13-23 16,11 0-1,0-11-15,11 0 16,25-1-16,-1-10 16,12-13-1,0 1-15,-11-12 16,-13-12 0,1 1-16,-12-13 15,-12-10 1,-24 11-16,-11 0 15,-12-1-15,-1 13 16,1-1 0,12 1-16,11 11 15,13 0 1,-1 0-16,12 0 16</inkml:trace>
          <inkml:trace contextRef="#ctx0" brushRef="#br0" timeOffset="35.0526">-2627 12898 0,'0'0'15,"0"0"-15,0 0 16,0 0-16,0 0 16,0 0-1</inkml:trace>
          <inkml:trace contextRef="#ctx0" brushRef="#br0" timeOffset="34.0526">-2038 12343 0,'0'0'16,"0"0"-16,0 0 15,0 0 1,-12 0-16,-23 0 16,0 12-1,-12-1-15,-1-11 16,13 0-16,0 0 15,-1 12 1,13 0-16,-1-1 16,1 24-1,-1-1-15,1 1 16,11-12 0,0 0-16,0 0 15,12-11-15,0 0 16,0-1-1,0-11-15,12 0 16,12 12 0,23-1-16,0 1 15,0-1-15,-12 1 16,1-1 0,-1 13-16,-11-13 15,-13 1 1,1 11-16,0-12 15,-12 12 1,0 1-16,-12-1 16,-11 11-16,-25 1 15,1-12 1,0-11-16,12-1 16,0-11-1,23 0-15,12 0 16</inkml:trace>
          <inkml:trace contextRef="#ctx0" brushRef="#br0" timeOffset="39.0526">-1908 12459 0,'0'0'16,"0"0"0,0 0-16,0 0 15,0 0 1,0 0-16,11-12 15,13 1-15,23-1 16,12 1 0,-12-1-16,0 12 15,-23 0 1,-1 12-16,1 22 16,-12 1-1,-12 0-15,-12-1 16,-23 1-16,-1 0 15,1-12 1,0 0-16,11-12 16,12-11-1,12 0-15,0 0 16,0 0-16,0 0 16,12 0-1,12 12-15,23 11 16,-12 0-1,-11 0-15,-1 0 16,-11 1 0,0-13-16,0 12 15,-12 0-15,0 1 16,-12-1 0,-24 11-16,-22-11 15,-1-23 1,11 0-16,13-11 15,0-1 1,11 1-16,24 11 16</inkml:trace>
          <inkml:trace contextRef="#ctx0" brushRef="#br0" timeOffset="38.0526">-1154 12736 0,'0'0'0,"-12"0"16,-12 12 0,-11-12-16,11 0 15,-11 0-15,0 0 16,11 0-1,1-12-15,-1 1 16,0-24 0,13 0-16,-1 1 15,12-13-15,12 1 16,-1 12 0,13 10-16,11 1 15,1 12 1,-1 11-16,12 23 15,-12 23 1,-11 23-16,-36 12 16,-11 0-16,11 0 15,0-11 1,0-24-16,1 0 16,11-23-1,0-11-15,0-12 16,0 0-16,0 0 15,0-12 1,11-23-16,25-45 16,11-36-1,12-11-15,-24 34 16,0 36-16,-11 22 16,-12 0-1,0 12-15,-12 23 16,0 0-1,0 0-15,-12 23 16,-12 23 0,1 24-16,11-1 15,0-11-15,12-12 16,12 12 0,0-12-16,11 0 15,24 12 1,-47-58-16</inkml:trace>
          <inkml:trace contextRef="#ctx0" brushRef="#br0" timeOffset="37.0526">-754 12875 0,'0'0'0,"0"0"15,0 0-15,0 0 16,0 0-1,0 0-15,0 0 16,0 0 0,12-12-16,23-11 15,1 12-15,-1-1 16,0 12 0,-11 0-16,-12 12 15,-12-1 1,0 12-16,-12 1 15,-12-1-15,-11 0 16,11-12 0,13 1-16,-1-1 15,12-11 1,0 0-16,0 0 16,0 0-1,12 0-15,11 12 16,24 11-16,-11 12 15,-1-1 1,0 13-16,-23-13 16,0 1-1,-12 0-15,-12-12 16,-23 0-16,-12 0 16,-1-11-1,1-1-15,12-11 16,0 0-1,11-11-15,12-13 16,12 24 0</inkml:trace>
          <inkml:trace contextRef="#ctx0" brushRef="#br0" timeOffset="40.0526">-294 12759 0,'0'0'15,"0"0"-15,0 0 16,0 0-16,11 0 16,13 0-1,23-11-15,0 11 16,0 0-1,0 0-15,-11 0 16,-1 0-16,-11 11 16,-24-11-1</inkml:trace>
          <inkml:trace contextRef="#ctx0" brushRef="#br0" timeOffset="41.0526">-247 12887 0,'0'0'0,"0"0"16,0 0-1,11 0-15,13 11 16,23 1-16,12-1 15,0-11 1,0 0-16,-12 0 16,-47 0-1</inkml:trace>
          <inkml:trace contextRef="#ctx0" brushRef="#br0" timeOffset="42.0526">424 12251 0,'0'0'0,"0"0"16,0 0-16,0 0 16,-12 0-1,-11 11-15,-13-11 16,1 12-16,-12 0 16,-12-1-1,12 1-15,0-1 16,11 1-1,13-1-15,11 1 16,0-1 0,12 1-16,0 0 15,12-1-15,0 1 16,11 11 0,1 0-16,0-12 15,-1 1 1,1 0-16,-1-1 15,13 1-15,-1-1 16,0 12 0,1-11-16,-13 11 15,-11 0 1,-12 0-16,0 0 16,-12 12-1,0-12-15,-11 0 16,-1 12-16,-11-12 15,-24 12 1,0-24-16,0 1 16,12-12-1,12 0-15,23 0 16,12 0 0</inkml:trace>
          <inkml:trace contextRef="#ctx0" brushRef="#br0" timeOffset="43.0526">377 12979 0,'0'0'15,"0"0"1,0 0-16,0 0 15,0 0-15,0 0 16,0 0 0,0 0-16,0 0 15,0 0 1</inkml:trace>
          <inkml:trace contextRef="#ctx0" brushRef="#br0" timeOffset="44.0526">683 12390 0,'0'0'16,"0"0"-16,0 0 16,0 0-1,0 11-15,0 24 16,0 23 0,12 11-16,0-11 15,0-1 1,-1-10-16,1-13 15,0-11-15,0 12 16,-1-12 0,-11-23-16</inkml:trace>
          <inkml:trace contextRef="#ctx0" brushRef="#br0" timeOffset="45.0526">919 12413 0,'0'0'0,"0"0"16,0 0-1,0 11-15,0 12 16,0 12-1,-12 0-15,0-1 16,0-11-16,1 1 16,-1-1-1,12-12-15,0 1 16,0-1 0,0 1-16,0-1 15,12 1 1,-1 0-16,13-1 15,11 1-15,13-1 16,-1 1 0,-47-12-16</inkml:trace>
          <inkml:trace contextRef="#ctx0" brushRef="#br0" timeOffset="46.0526">977 12528 0,'0'0'0,"0"0"16,0 0-16,0 23 15,0 12 1,0 0-16,0 11 16,11 0-1,13 12-15,0-12 16,-1-11-1,13-12-15,-13 12 16,-23-35-16</inkml:trace>
          <inkml:trace contextRef="#ctx0" brushRef="#br0" timeOffset="47.0526">1484 12690 0,'0'0'15,"0"0"-15,-12 12 16,-11-1 0,-12 1-16,-1-1 15,-11 1 1,0-1-16,12-11 16,-1 0-16,13-11 15,11-12 1,0 0-16,12-12 15,24-23 1,-1 12-16,13 0 16,-1 11-1,-11 23-15,-1 1 16,1 11-16,11 23 16,-11 35-1,-13 11-15,1 0 16,-12 12-1,0-11-15,0 11 16,-12-12-16,12-69 16</inkml:trace>
        </inkml:traceGroup>
        <inkml:traceGroup>
          <inkml:annotationXML>
            <emma:emma xmlns:emma="http://www.w3.org/2003/04/emma" version="1.0">
              <emma:interpretation id="{218EBD91-3A20-409E-A8B9-D90F0C4A57E8}" emma:medium="tactile" emma:mode="ink">
                <msink:context xmlns:msink="http://schemas.microsoft.com/ink/2010/main" type="inkWord" rotatedBoundingBox="15058,2803 16011,2737 16069,3564 15116,363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7882.9278">1972 12553 0,'0'0'0,"0"0"16,0 0 0,0 0-16,0 0 15,0 0 1,0 0-16,0 0 16,11 0-1,13-11-15,23-1 16,12 1-16,23-1 15,13 0 1,23 1-16,-12-1 16,-24 12-1,-23 0-15,-12 0 16,-12 0 0,1 0-16,-36 0 15</inkml:trace>
          <inkml:trace contextRef="#ctx0" brushRef="#br0" timeOffset="58219.2652">2137 12831 0,'0'0'15,"0"0"-15,0 0 16,0 0 0,11 0-16,13 0 15,-1 0 1,13-12-16,-1 0 16,24 1-1,12-12-15,-1 11 16,1 1-16,0-1 15,-24 1 1,0-1-16,-12 0 16,-11 12-1,-24 0-15</inkml:trace>
          <inkml:trace contextRef="#ctx0" brushRef="#br0" timeOffset="58662.7208">2537 12218 0,'0'0'0,"0"0"15,0 0 1,0 0-16,12 12 15,0 11-15,11 0 16,1-12 0,11 13-16,0-1 15,1-12 1,-1 12-16,12 0 16,-11-11-1,-13 0-15,1-1 16,-1 1-16,-11 11 15,0 11 1,-12 13-16,-12 22 16,-12 0-1,1 1-15,-12-13 16,-1-10-16,1-1 16,11-11-1,-11 11-15,11 12 16,24-58-1</inkml:trace>
        </inkml:traceGroup>
        <inkml:traceGroup>
          <inkml:annotationXML>
            <emma:emma xmlns:emma="http://www.w3.org/2003/04/emma" version="1.0">
              <emma:interpretation id="{9C281922-F78C-4A13-887F-D3416205F877}" emma:medium="tactile" emma:mode="ink">
                <msink:context xmlns:msink="http://schemas.microsoft.com/ink/2010/main" type="inkWord" rotatedBoundingBox="16517,2632 18545,2491 18602,3314 16575,345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0808.6741">3432 12391 0,'0'0'15,"0"0"-15,0-23 16,12 0-1,0-11-15,11-24 16,13 12-16,-1 11 16,0 0-1,13 12-15,-1 12 16,0 11 0,-24 11-16,1 12 15,0 35-15,-24 11 16,-24 24-1,-11-1-15,-1 12 16,13-23 0,-1-23-16,1 0 15,11-24-15,0-11 16,12-11 0,0-12-16,0 0 15,12-12 1,11-22-16,13-24 15,11-11 1,0 11-16,0-23 16,12-35-16,-12 36 15,-12-13 1,-11 35-16,-12 12 16,0 11-1,-1 12-15,-11 12 16,0 11-1,0 0-15,-23 23 16,-13 35-16,1 11 16,12 0-1,11-22-15,0-13 16,12 1 0,12 0-16,11-1 15,1 1-15,11 0 16,24-1-1,-12-11-15,-47-23 16</inkml:trace>
          <inkml:trace contextRef="#ctx0" brushRef="#br0" timeOffset="61321.8669">4304 12461 0,'0'0'0,"0"0"16,0 0-1,12 0-15,11 0 16,1-12-16,0 1 15,11-1 1,0 1-16,-11 11 16,-1 0-1,-11 11-15,0 12 16,0 0 0,-12 35-16,0 0 15,-12-12-15,-12 0 16,-11-11-1,0 0-15,-1-12 16,13-12 0,-1 1-16,12-1 15,1-11 1,11 0-16,0 0 16,11 0-16,13 0 15,11 12 1,12 0-16,1-12 15,22 0 1,-23 0-16,-47 0 16</inkml:trace>
          <inkml:trace contextRef="#ctx0" brushRef="#br0" timeOffset="61823.9915">4881 12461 0,'0'0'15,"0"0"-15,0 0 16,12 0 0,0 0-16,23 0 15,-11 0 1,11-12-16,0 12 16,13 0-1,-1 0-15,0 0 16,0 0-16,-12 0 15,-11 0 1,-12 0-16,-12 0 16</inkml:trace>
          <inkml:trace contextRef="#ctx0" brushRef="#br0" timeOffset="62069.2323">5023 12565 0,'0'0'16,"0"0"-16,0 0 15,11 0-15,1 0 16,24 0 0,22 11-16,13 1 15,12-12 1,-25 0-16,-10 0 15,-1 0-15,-12-12 16,-35 12 0</inkml:trace>
        </inkml:traceGroup>
        <inkml:traceGroup>
          <inkml:annotationXML>
            <emma:emma xmlns:emma="http://www.w3.org/2003/04/emma" version="1.0">
              <emma:interpretation id="{44CF2E21-A139-4F49-BA6C-92B80E8CC71C}" emma:medium="tactile" emma:mode="ink">
                <msink:context xmlns:msink="http://schemas.microsoft.com/ink/2010/main" type="inkWord" rotatedBoundingBox="19145,1963 21726,1784 21786,2644 19204,2824">
                  <msink:destinationLink direction="with" ref="{EC93217F-4B5A-4435-8DE4-3E724F42A076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193.3686">6695 11374 0,'0'0'0,"0"0"15,-11 0-15,-37 12 16,-22 0-1,-1-1-15,12-11 16,12 0 0,0 12-16,12-12 15,-1 11-15,13 1 16,-1-1 0,-11 12-16,-1 12 15,1 23 1,12-12-16,-1-11 15,12-1 1,12-10-16,0-13 16,12 1-16,0-1 15,0 1 1,11-1-16,12 1 16,13-12-1,-1 0-15,0 0 16,0 11-1,-23 1-15,-1 0 16,1-1-16,-13 1 16,1-1-1,-12 1-15,0-1 16,-12 1 0,1 11-16,-13-11 15,-11 11-15,-1 0 16,-11-12-1,12 1-15,0-1 16,35-11 0</inkml:trace>
          <inkml:trace contextRef="#ctx0" brushRef="#br0" timeOffset="63430.6448">6790 11952 0,'0'0'0,"0"0"16,0 0-16,0 0 16,0 0-1,0 0-15,0 0 16,0 0-16,0 0 15,0 0 1</inkml:trace>
          <inkml:trace contextRef="#ctx0" brushRef="#br0" timeOffset="63912.8138">7049 11421 0,'0'0'15,"0"0"-15,0 0 16,0 11-16,0 24 15,0 11 1,0 23-16,0-11 16,0-12-1,-12 1-15,12-1 16,-12 0-16,0-11 16,1-1-1,-1 1-15,12-12 16,0-23-1</inkml:trace>
          <inkml:trace contextRef="#ctx0" brushRef="#br0" timeOffset="64302.051">7261 11617 0,'0'0'15,"0"0"-15,0 0 16,12 0 0,-1 0-16,-11 0 15,12 12 1,-12-1-16,0 12 16,0 0-1,0-11-15,-12 11 16,1-11-16,-1 11 15,12-12 1,0 1-16,0-1 16,12 1-1,-1 0-15,13-1 16,11 1-16,1-1 16,-1 1-1,0-12-15,1 0 16,-1 0-1,-35 0-15</inkml:trace>
          <inkml:trace contextRef="#ctx0" brushRef="#br0" timeOffset="64554.2925">7485 11629 0,'0'0'0,"0"0"15,0 0-15,0 0 16,0 11 0,0 12-16,11 12 15,-11 11 1,12-11-16,-12 11 16,12 0-1,0 1-15,-12-1 16,0 0-16,0 0 15,0-46 1</inkml:trace>
          <inkml:trace contextRef="#ctx0" brushRef="#br0" timeOffset="65009.9839">8144 11686 0,'0'0'0,"0"0"16,0 0-1,-23 24-15,23-24 16,-201 161 0,201-161-16,0 0 15,0 0 1,-23-11-16,11-1 15,0-11-15,1 0 16,-1-12 0,12-22-16,23-13 15,13 12 1,-1 12-16,24 0 16,0 11-1,-12 24-15,-12 11 16,-11 11-16,-12 24 15,-1 46 1,-22 0-16,-13-12 16,0-11-1,1-12-15,-12 12 16,-1 0-16,-11 11 16,47-69-1</inkml:trace>
          <inkml:trace contextRef="#ctx0" brushRef="#br0" timeOffset="66414.2159">8097 11802 0,'0'0'0,"0"0"15,0 0 1,0 0-16,0 0 16,0 0-1,0 0-15,0 0 16,0 0-16,0 0 16,0 0-1,0 0-15,0 0 16,-12 12-1,1-1-15,-1 1 16,0 11-16,-12 0 16,1 0-1,-1 0-15,-11 12 16,0 11 0,11-11-16,1-1 15,-1 1 1,0 11-16,24-46 15</inkml:trace>
          <inkml:trace contextRef="#ctx0" brushRef="#br0" timeOffset="67214.0794">8333 12091 0,'0'0'16,"0"0"-16,0 0 15,0 0 1,0 0-16,0 0 16,11 0-1,1-12-15,12 1 16,-1-1-16,13 1 15,-1-1 1,12 1-16,0 11 16,-11 0-1,-1 0-15,-11 0 16,-13 0 0,-11 0-16,0 0 15,0 0-15,0 0 16,-11 0-1,-1 0-15,-12 0 16,12 0 0,1 0-16,11 0 15</inkml:trace>
        </inkml:traceGroup>
        <inkml:traceGroup>
          <inkml:annotationXML>
            <emma:emma xmlns:emma="http://www.w3.org/2003/04/emma" version="1.0">
              <emma:interpretation id="{3DF683FD-35F5-4A11-9488-05D324FC3627}" emma:medium="tactile" emma:mode="ink">
                <msink:context xmlns:msink="http://schemas.microsoft.com/ink/2010/main" type="inkWord" rotatedBoundingBox="22026,1952 25239,1729 25302,2633 22089,2856">
                  <msink:destinationLink direction="with" ref="{EC93217F-4B5A-4435-8DE4-3E724F42A076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7951.2087">9581 11363 0,'0'0'16,"0"0"-16,0 0 15,0 0-15,0 0 16,-23 0 0,-13 11-16,-34 24 15,-13 0 1,1 23-16,-12 34 15,11-11-15,13-12 16,34-23 0,13 1-16,11-13 15,0 1 1,12 0-16,12-12 16,11 0-1,1-12-15,11 1 16,1-12-16,-1 0 15,12-12 1,-12 1-16,-11-12 16,-12 0-1,0 0-15,-12-1 16,-12 13-16,0-1 16,-12 1-1,1 11-15,-12 0 16,11 0-1,0 0-15,13 0 16,-1 11 0,12-11-16</inkml:trace>
          <inkml:trace contextRef="#ctx0" brushRef="#br0" timeOffset="68200.8461">9546 11929 0,'0'0'16,"0"0"-16,0 0 16,0 12-1,0 11-15,0 0 16,0-12-16,0-11 15,0 0 1,0 0-16,0 0 16</inkml:trace>
          <inkml:trace contextRef="#ctx0" brushRef="#br0" timeOffset="68902.3404">10147 11478 0,'0'0'0,"0"0"16,0 0-16,0 0 15,0 0 1,0 0-16,0 0 15,0 0-15,-12 0 16,0 0 0,-23 0-16,-12 0 15,11 0 1,1 12-16,0 0 16,-1-1-1,1 12-15,12 0 16,-1 0-16,0 12 15,13-12 1,-13 0-16,12 0 16,1-11-1,-1 0-15,12-1 16,0-11 0,0 12-16,0-1 15,0-11-15,12 12 16,11-1-1,12 1-15,13-1 16,-1 1 0,0 0-16,-12-1 15,-11 1-15,-1-1 16,-11 1 0,-12-12-16,0 11 15,0 1 1,-24 11-16,-11 0 15,-12 12 1,0-12-16,0 0 16,11-11-16,1-12 15,12 11 1,23-11-16</inkml:trace>
          <inkml:trace contextRef="#ctx0" brushRef="#br0" timeOffset="69541.3489">10312 11571 0,'0'0'0,"0"0"16,0 0 0,0 0-16,0 0 15,0 0-15,0 0 16,11-12 0,13 1-16,11-1 15,13-11 1,10 0-16,-10 11 15,-1 1-15,-24 11 16,1 0 0,-12 11-16,-12 1 15,0 11 1,-12 0-16,-24 0 16,-11 12-1,0-12-15,0 0 16,12 0-16,11-11 15,1-1 1,23-11-16,0 0 16,0 0-1,11 12-15,25 0 16,11 11-16,0 0 16,0 0-1,-12 0-15,1 0 16,-13 0-1,1 0-15,-12-11 16,-12 11 0,0 0-16,-24 0 15,-23 12-15,0-12 16,0-11 0,0-12-16,11 0 15,13 0 1,11 0-16,12 0 15</inkml:trace>
          <inkml:trace contextRef="#ctx0" brushRef="#br0" timeOffset="71312.9814">11219 11710 0,'0'0'15,"0"0"-15,0 0 16,-12 0 0,0 0-16,-11 0 15,-1-12 1,1 0-16,-1-11 15,12 12-15,12-1 16,0-11 0,12 0-16,12-12 15,-1 12 1,1 0-16,-1 12 16,1-1-1,-12 12-15,-1 12 16,1 11-16,0 34 15,-24 24 1,-23 12-16,-1-12 16,-11-12-1,12-11-15,0 0 16,11-24 0,12-11-16,0-11 15,12-12-15,0 0 16,0 0-1,0-12-15,12-11 16,24-23 0,11-23-16,12-12 15,0-23-15,-12 0 16,-12 34 0,0 24-16,-11 12 15,-1 10 1,-11 13-16,-12 11 15,0 0-15,0 0 16,0 0 0,-12 35-16,-11 22 15,11 1 1,0-12-16,1 1 16,11-1-1,0-12-15,11 1 16,13 0-16,11-1 15,12 1 1,-47-35-16</inkml:trace>
          <inkml:trace contextRef="#ctx0" brushRef="#br0" timeOffset="72024.2757">11784 11663 0,'0'0'16,"0"0"-16,0 0 15,0 0 1,12-11-16,0-12 16,0 0-16,11-12 15,12 12 1,13 0-16,-13 11 15,12 1 1,0 11-16,0 11 16,-23 1-1,-12 11-15,-12 0 16,-12 12-16,-12-1 16,1 1-1,-13-12-15,1 0 16,0 0-1,11-11-15,1-1 16,11-11-16,12 0 16,0 0-1,0 0-15,0 0 16,12 0 0,23 12-16,12 11 15,0 0 1,12 12-16,-24-12 15,-11 12-15,-12-12 16,-12 11 0,-24 1-16,-11 0 15,-24-12 1,-12 0-16,-11-11 16,-1-1-1,24-11-15,59 0 16</inkml:trace>
        </inkml:traceGroup>
      </inkml:traceGroup>
    </inkml:traceGroup>
    <inkml:traceGroup>
      <inkml:annotationXML>
        <emma:emma xmlns:emma="http://www.w3.org/2003/04/emma" version="1.0">
          <emma:interpretation id="{7E294D8F-E549-47CA-B32C-8504CC5799C1}" emma:medium="tactile" emma:mode="ink">
            <msink:context xmlns:msink="http://schemas.microsoft.com/ink/2010/main" type="paragraph" rotatedBoundingBox="9213,4278 28196,4447 28173,7114 9190,6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266B2D-BD3C-4816-9672-B608CA4526D4}" emma:medium="tactile" emma:mode="ink">
              <msink:context xmlns:msink="http://schemas.microsoft.com/ink/2010/main" type="line" rotatedBoundingBox="9213,4278 28196,4447 28173,7114 9190,6945"/>
            </emma:interpretation>
          </emma:emma>
        </inkml:annotationXML>
        <inkml:traceGroup>
          <inkml:annotationXML>
            <emma:emma xmlns:emma="http://www.w3.org/2003/04/emma" version="1.0">
              <emma:interpretation id="{5395A088-E802-4EA2-BE0B-8F606D94C8E9}" emma:medium="tactile" emma:mode="ink">
                <msink:context xmlns:msink="http://schemas.microsoft.com/ink/2010/main" type="inkWord" rotatedBoundingBox="9206,5045 14259,5090 14250,6155 9197,611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8.0526">-3422 14505 0,'0'0'0,"0"0"16,0 0-16,0 0 16,0 0-16,0 0 15,0 0 1,0 0-16,-12 0 15,-12 0 1,1 0-16,-1 0 16,-11 0-1,0 0-15,11 0 16,-11 0-16,-1 0 16,13 11-1,-1 1-15,-11 11 16,11-12-1,12 1-15,1-1 16,-1 1-16,12 0 16,0-1-1,0-11-15,0 0 16,0 0 0,23 12-16,1-1 15,0 1-15,11-1 16,0 1-1,12 11-15,-11 12 16,-13-1 0,1 1-16,-12 0 15,-12-1 1,0 1-16,-12-12 16,0 0-16,-23 0 15,-24 12 1,-12-12-16,0-11 15,13-12 1,22 0-16,13 11 16,23-11-16</inkml:trace>
          <inkml:trace contextRef="#ctx0" brushRef="#br0" timeOffset="49.0526">-3493 15129 0,'0'0'16,"0"0"-16,0 0 15,0 0-15,0 0 16,12 11-1,-12-11-15</inkml:trace>
          <inkml:trace contextRef="#ctx0" brushRef="#br0" timeOffset="50.0526">-3022 14562 0,'0'0'0,"0"0"16,0 0-1,0 0-15,0 0 16,0 0-1,0 0-15,0 0 16,0 12 0,0 23-16,0 34 15,0 12-15,0-12 16,0 0 0,0-11-16,0-12 15,0 12-15,0-12 16,0 1-1,0-13-15,0-34 16</inkml:trace>
          <inkml:trace contextRef="#ctx0" brushRef="#br0" timeOffset="51.0526">-2492 15001 0,'0'0'0,"0"0"15,0 0 1,-12 0-16,-11 12 16,-12 0-1,-24-1-15,0-11 16,12 0-1,0-11-15,11-1 16,13-11-16,-1 0 16,1-35-1,11 0-15,12 0 16,12 12 0,23 0-16,0 11 15,12 12 1,-11 0-16,-1 23 15,-11 12-15,-1 22 16,1 24 0,-1 11-16,-11 12 15,-12-11 1,0-1-16,-12 0 16,0 1-16,-11-24 15,-1-11 1,13-12-16,11-23 15</inkml:trace>
          <inkml:trace contextRef="#ctx0" brushRef="#br0" timeOffset="52.0526">-2350 14585 0,'0'0'0,"0"0"16,0 0-16,0 0 16,0 0-1,0 12-15,0 23 16,-12 34 0,-12 0-16,12-22 15,1-1 1,-1-12-16,0-10 15,12-13-15,0 1 16,0-12 0,0 11-16,0-11 15,0 12 1,24-1-16,23 1 16,12-1-16,11 1 15,-11-12 1,-12 0-16,-47 0 15</inkml:trace>
          <inkml:trace contextRef="#ctx0" brushRef="#br0" timeOffset="53.0526">-2115 14643 0,'0'0'16,"0"0"-16,0 12 16,0 22-1,0 47-15,0-11 16,-12 22 0,1 12-16,22-11 15,1-13 1,0-22-16,0-11 15,-12-47-15</inkml:trace>
          <inkml:trace contextRef="#ctx0" brushRef="#br0" timeOffset="54.0526">-1490 14897 0,'0'0'0,"0"0"16,-12 12-16,-24 0 15,1-1 1,0 1-16,11-12 16,-11 0-1,11 0-15,12-12 16,1 1-1,-1-13-15,0-10 16,24-24-16,11 12 16,13 0-1,-1 11-15,1 12 16,-13 11 0,1 24-16,11 22 15,-11 36-15,-13 11 16,-22 11-1,-13 12-15,-11 0 16,-1-35 0,1-11-16,11-23 15,13-12 1,-1-11-16,12-12 16,0 0-16,0-23 15,12-24 1,11-22-16,24-35 15,24-46 1,-12 23-16,-24 46 16,1 11-1,-13 24-15,1 11 16,-13 12-16,-11 23 16,0 0-1,0 0-15,-11 12 16,-13 34-1,1 23-15,-1 24 16,0-12-16,13-23 16,-1-1-1,12 1-15,12-12 16,11 12 0,1-12-16,-24-46 15</inkml:trace>
          <inkml:trace contextRef="#ctx0" brushRef="#br0" timeOffset="55.0526">-1008 15140 0,'0'0'0,"0"0"16,0 0-16,0-11 16,0 11-1,0-12-15,0 0 16,12 1 0,12-1-16,-1 1 15,1-1-15,0 1 16,-1 11-1,-11 0-15,0 0 16,-12 11 0,0 1-16,-12 11 15,-12 12-15,-11-1 16,0-11 0,11 0-16,0-11 15,13 0 1,11-12-16,0 0 15,11 11 1,1 1-16,24 11 16,-13 0-16,13 23 15,-13 0 1,-11-11-16,0 0 16,-12-1-1,0-10-15,-12-1 16,-23 0-1,-13-12-15,-11 1 16,12-12-16,0-12 16,24 1-1,23 11-15</inkml:trace>
          <inkml:trace contextRef="#ctx0" brushRef="#br0" timeOffset="56.0526">-854 15071 0,'0'0'15,"0"0"-15,0 0 16,0 0-1,0 0-15,0 0 16,0 0 0,0 0-16,0 0 15,0 0-15,0 0 16,0 0 0,-24 0-16,-23-12 15,-12 12 1,-12 0-16,24 0 15,12 0-15,0 0 16,11 0 0,12 0-16,12 0 15,0 0 1,0 0-16,24 0 16,23 0-1,-47 0-15</inkml:trace>
          <inkml:trace contextRef="#ctx0" brushRef="#br0" timeOffset="57.0526">-866 15105 0,'0'0'15,"0"0"-15,0 0 16,0 0-16,0 0 15,0 0 1,0 0-16,0 0 16,0 0-1,0 0-15,0 0 16,0 0-16,0 0 16,-12 12-1,0 11-15,-11 12 16,-13-1-1,1-10-15,0-1 16,11 0-16,1-12 16,-1 1-1,12 0-15,12-12 16,0 0 0,0 0-16</inkml:trace>
          <inkml:trace contextRef="#ctx0" brushRef="#br0" timeOffset="58.0526">-689 15082 0,'0'0'0,"0"0"15,0 0-15,0 0 16,0 0 0,0 0-16,0 0 15,11 0-15,13-11 16,23 11 0,0 0-16,0 0 15,0 0 1,0 0-16,-47 0 15,224-12 1,-224 12-16,0 0 16</inkml:trace>
          <inkml:trace contextRef="#ctx0" brushRef="#br0" timeOffset="59.0526">-678 15267 0,'0'0'15,"0"0"-15,0 0 16,24 0-16,23 12 16,12-1-1,12 1-15,-13 0 16,-10-12-1,-48 0-15</inkml:trace>
          <inkml:trace contextRef="#ctx0" brushRef="#br0" timeOffset="60.0526">-148 14585 0,'0'0'16,"0"0"-16,0 0 16,0 0-1,0 12-15,0 23 16,0 22 0,0 1-16,12 12 15,-12-13 1,0-10-16,12 10 15,0 1-15,0-12 16,-1 1 0,1-13-16,-12-34 15</inkml:trace>
          <inkml:trace contextRef="#ctx0" brushRef="#br0" timeOffset="61.0526">112 15186 0,'0'0'0,"0"0"16,0 0-16,0 0 16,0 0-1,0 0-15,0 0 16,0 0-1,0 0-15</inkml:trace>
          <inkml:trace contextRef="#ctx0" brushRef="#br0" timeOffset="62.0526">418 14967 0,'0'0'16,"0"0"0,0 0-16,0 0 15,0 0 1,0 0-16,0 0 16,-12 0-1,0 0-15,0 0 16,-11 0-16,-1-12 15,1-11 1,-1 0-16,12-12 16,1 1-1,11-13-15,0 1 16,11 12-16,1 10 16,0 1-1,0 12-15,0-1 16,-1 12-1,13 12-15,-1 11 16,1 12-16,-12 22 16,-12 1-1,0 0 1,0-12-16,0 12 16,-12 11-16,0-23 15,0 1 1,12-13-16,-11-11 15,11-23-15</inkml:trace>
          <inkml:trace contextRef="#ctx0" brushRef="#br0" timeOffset="63.0526">465 14874 0,'0'0'0,"0"0"16,12-23-16,23-11 16,0-1-1,13 0-15,-13 12 16,12 0-1,-12 0-15,-11 11 16,-12 12-16,-1 0 16,1 0-1,0 23-15,0 12 16,-12 23 0,0-12-16,0 0 15,0 12 1,0-12-16,-12 12 15,12 0-15,-12-12 16,0 0 0,1-11-16,11-35 15</inkml:trace>
          <inkml:trace contextRef="#ctx0" brushRef="#br0" timeOffset="64.0526">559 15071 0,'0'0'16,"0"0"-1,0 0-15,24-12 16,11 1-16,0-1 16,13 12-1,-1 0-15,-12 0 16,-35 0-1</inkml:trace>
          <inkml:trace contextRef="#ctx0" brushRef="#br0" timeOffset="65.0526">1125 14562 0,'0'0'16,"0"0"-16,0 0 15,0 0 1,0 23-16,11 24 15,-11 45 1,0 12-16,0 23 16,12 12-16,-12-139 15</inkml:trace>
          <inkml:trace contextRef="#ctx0" brushRef="#br0" timeOffset="66.0526">1007 15048 0,'0'0'0,"0"0"16,0 0-16,0 0 16,0 0-1,0 0-15,0 0 16,0 0-16,0 0 16,0 0-1,-12 0-15,-23 0 16,-24 0-1,-12 11-15,12-11 16,0 12 0,59-12-16</inkml:trace>
        </inkml:traceGroup>
        <inkml:traceGroup>
          <inkml:annotationXML>
            <emma:emma xmlns:emma="http://www.w3.org/2003/04/emma" version="1.0">
              <emma:interpretation id="{354F9645-2F91-4107-83B9-7EE01C2CFB38}" emma:medium="tactile" emma:mode="ink">
                <msink:context xmlns:msink="http://schemas.microsoft.com/ink/2010/main" type="inkWord" rotatedBoundingBox="14725,4327 28196,4447 28173,7114 14701,6994">
                  <msink:destinationLink direction="from" ref="{A5D333AD-1B9E-4F34-968C-0DCBF959FB96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9344.348">1607 15073 0,'0'0'15,"0"0"1,0 0-16,0 0 16,0 0-16,11 0 15,25 0 1,11-12-16,35 1 16,36-1-1,-24 0-15,0 1 16,-11-1-16,-1 1 15,-11-1 1,-12 12-16,-12 0 16,-12 12-1,-35-12-15</inkml:trace>
          <inkml:trace contextRef="#ctx0" brushRef="#br0" timeOffset="29640.8683">1689 15246 0,'0'0'15,"0"0"1,0 0-16,12 0 15,35 12 1,24-1-16,35-11 16,-12 0-16,-12-11 15,-11-1 1,0 0-16,-1 1 16,13-1-1,-83 12-15</inkml:trace>
          <inkml:trace contextRef="#ctx0" brushRef="#br0" timeOffset="30103.8735">2219 14749 0,'0'0'0,"0"0"16,0 0 0,0 0-16,12 12 15,0-1-15,11-11 16,13 12 0,-1-1-16,12 1 15,0-1 1,12 1-16,-12 0 15,0 11 1,0 0-16,-23 0 16,-1 0-16,-11 0 15,0 0 1,-12-11-16,-12 22 16,-11 1-1,-24 23-15,-1 0 16,1 11-1,0 24-15,12-36 16,0 1-16,11-23 16,12-1-1,0 1-15,12-35 16</inkml:trace>
          <inkml:trace contextRef="#ctx0" brushRef="#br0" timeOffset="30933.0813">3079 15119 0,'0'0'16,"0"0"-16,0 0 16,0 0-16,-12 11 15,12-11 1,-12 0-16,1 0 16,-1 0-1,0-11-15,0-12 16,12-23-16,0-1 15,12-22 1,12 11-16,11 12 16,0 0-1,1 23-15,-1 0 16,-11 11 0,-1 12-16,-11 12 15,0 34-15,-12 35 16,-12 0-1,-23 11-15,-1 0 16,13-22 0,-1-1-16,1-11 15,11-23-15,12-12 16,0-12 0,0-11-16,0 0 15,0 0 1,12-23-16,11-35 15,24-11 1,12-58-16,0 0 16,-12 34-16,-12 24 15,13-12 1,-25 46-16,-11 12 16,0 12-1,-1-1-15,-11 12 16,0 0-16,0 0 15,-11 12 1,-13 34-16,1 12 16,-1 11-1,12-23-15,12 1 16,0-1 0,12-12-16,0 1 15,11 0-15,1-12 16,11 12-1,12-1-15,-47-34 16</inkml:trace>
          <inkml:trace contextRef="#ctx0" brushRef="#br0" timeOffset="31643.0148">3856 15107 0,'0'0'16,"0"0"-16,0 0 16,0 0-1,0 0-15,12-11 16,0-1-16,0 1 16,11-1-1,1 1-15,-1-1 16,13 12-1,-24 0-15,11 12 16,-11-1 0,0 12-16,-12 0 15,0-11-15,-12 11 16,0-11 0,-11-1-16,11 1 15,0-1 1,0-11-16,12 0 15,0 0 1,0 0-16,0 0 16,0 0-16,12 12 15,0-1 1,11 12-16,1 1 16,-1-1-1,1 0-15,-12 0 16,0 12-16,-12 11 15,-12-11 1,-12 11-16,-11-12 16,-12 1-1,-24-12-15,12-11 16,0-12 0,12 0-16,12-23 15,35 23-15</inkml:trace>
          <inkml:trace contextRef="#ctx0" brushRef="#br0" timeOffset="32095.8926">4457 15084 0,'0'0'16,"0"0"-16,0 0 16,12 0-1,12 0-15,11 0 16,12 0-1,0-11-15,12-1 16,0 1 0,-12 11-16,0 0 15,-47 0-15</inkml:trace>
          <inkml:trace contextRef="#ctx0" brushRef="#br0" timeOffset="32333.1409">4504 15258 0,'0'0'0,"0"0"16,0 0-16,36-12 15,23 0 1,47 12-16,-12-11 15,0-1 1,-23 12-16,-12 0 16,-59 0-1</inkml:trace>
          <inkml:trace contextRef="#ctx0" brushRef="#br0" timeOffset="32824.2135">5246 15107 0,'0'0'15,"0"0"-15,0 0 16,12 0 0,12 0-16,23 0 15,12 0 1,0 0-16,11-11 16,13 11-16,23-12 15,35 12 1,-23-11-16,12-1 15,11 1 1,36 11-16,-36 0 16,-23-12-1,0 12-15,23-12 16,-23 12-16,-24 0 16,-12-11-1,-11 11-15,-12 0 16,-12-12-1,-12 12-15,-35 0 16</inkml:trace>
          <inkml:trace contextRef="#ctx0" brushRef="#br0" timeOffset="37064.351">5894 16275 0,'0'0'15,"0"0"1,0 0-16,0 0 16,0 0-16,12 0 15,12 11 1,-13-11-16,13 0 15,0 0 1,-24 0-16</inkml:trace>
          <inkml:trace contextRef="#ctx0" brushRef="#br0" timeOffset="39331.0513">7767 15188 0,'0'0'16,"0"0"0,0 0-16,12 0 15,12 0-15,11 0 16,12 0 0,47 0-16,24 0 15,-12 0 1,-23-11-16,-25-1 15,-10 1 1,-1-1-16,-12 0 16,-35 12-16</inkml:trace>
          <inkml:trace contextRef="#ctx0" brushRef="#br0" timeOffset="39735.9392">8215 14610 0,'0'0'15,"0"0"-15,0 0 16,0 0-16,12 0 16,11 12-1,13 11-15,11 0 16,0 0-1,0 0-15,0 1 16,0-1 0,0 0-16,-11 0 15,-1 12-15,-11-1 16,-13 1 0,-11 23-16,-11-1 15,-13 13 1,-11 22-16,-1-11 15,-11 12-15,12-24 16,0-11 0,-1-12-16,13-11 15,23-24 1,0-11-16</inkml:trace>
          <inkml:trace contextRef="#ctx0" brushRef="#br0" timeOffset="40495.3325">9157 15061 0,'0'0'15,"0"0"-15,0 0 16,-11 12-1,-13-1-15,0-11 16,1 0 0,-1 0-16,1-11 15,-1-12-15,12-12 16,12-11 0,12-1-16,12-10 15,-1 10 1,13 13-16,-1 11 15,0 0-15,1 11 16,-13 12 0,1 35-16,-24 57 15,-12 1 1,-12-1-16,1-23 16,-1 1-1,13-13-15,-1-10 16,0-13-16,12-22 15,0-12 1,0 0-16,0 0 16,0-12-1,12-22-15,23-47 16,24-35-16,0-11 16,0 35-1,-12 22-15,-12 24 16,-11 11-1,-12 12-15,-1 12 16,1-1 0,-12 12-16,0 0 15,0 0-15,0 12 16,-23 57 0,-13 35-16,1-11 15,23-13 1,12 13-16,12-12 15,0-23 1,-1-12-16,13-11 16,11-12-16,1-12 15,11 1 1,0-12-16,-47 0 16</inkml:trace>
          <inkml:trace contextRef="#ctx0" brushRef="#br0" timeOffset="41058.1525">9735 15200 0,'0'0'16,"0"0"-16,0 0 15,0 0-15,0 0 16,11-12-1,13 1-15,23-12 16,12-12 0,12 12-16,-24 11 15,-12 1-15,0 11 16,-11 11 0,-1 1-16,-11-1 15,-12 12 1,0 1-16,0-1 15,-12 0 1,1 0-16,-1-12 16,0 1-16,0 0 15,12-12 1,0 0-16,0 0 16,0 0-1,12 11-15,12 12 16,-1 24-16,1 10 15,11 13 1,-23-24-16,0 0 16,-12-11-1,-12-1-15,0-10 16,-23-1 0,-24 11-16,-12-22 15,12-1-15,0-11 16,24-11-1,12-1-15,23 12 16</inkml:trace>
          <inkml:trace contextRef="#ctx0" brushRef="#br0" timeOffset="55602.0719">8545 14784 0,'0'0'15,"0"0"-15,0 0 16,0 0-1,0 0-15,0 0 16,0 0-16,12-12 16,-1 1-1,1-12-15,23-12 16,13-23 0,22-34-16,13-1 15,-1-11 1,1 23-16,11 0 15,24 12-15,-1 11 16,-11 24 0,-11 10-16,-13 24 15,1 24 1,11 10-16,-35 1 16,0 23-1,-24-1-15,-11-10 16,-13-1-16,1-11 15,-12-12 1,0-12-16,0-11 16,0 0-1,0 0-15,0-11 16,24-12-16,11-12 16,24-23-1,0 12-15,70-35 16,25 12-1,-25 22-15,36 13 16,47 11 0,-59 23-16,-23 11 15,11 12-15,-11 12 16,-24 0 0,-36-1-16,-34-11 15,-13 1 1,1-1-16,-12-12 15,-12 1-15,0-12 16,0 0 0,0 0-16,11-12 15,1 1 1,24-12-16,22-12 16,72-23-1,0 12-15,-1 0 16,24 11-16,48 12 15,-48 11 1,12 24-16,11 11 16,-34 12-1,-48 11-15,-23-11 16,-24-1 0,-12 1-16,-11 0 15,-13-12-15,-11 0 16,0 0-1,-11-12-15,11-11 16,0 0 0,0 0-16,0 0 15,11-11-15,25-12 16,46-23 0,60-1-16,-25 24 15,1 12 1,47-1-16,0 24 15,-47 11 1,0 23-16,-12 12 16,11 46-16,-34-23 15,-13 11 1,-11 1-16,-23 11 16,-25 34-1,-22-22-15,-13-12 16,-23-12-16,-24 1 15,12-12 1,-11-23-16,-1-12 16,12-23-1,24-12-15,11-11 16,13-11 0,11-1-16,11 1 15,13-12-15,-1 11 16,13 24-1,11 22-15,12 36 16,-12-1 0,-24 12-16,-11 11 15,-35 24-15,-13-12 16,-11-23 0,-59 11-16,-59 1 15,0-35 1,-70-12-16,23-23 15,0-12 1,-24-11-16,71-11 16,36-12-16,-1-12 15,24-11 1,35-12-16,12-11 16,36 22-1,-1 13-15,13 11 16,11 11-16,0 12 15,0 0 1,-24 46-16,-23 24 16,0-1-1,-24 12-15,-35 11 16,-35-11 0,-1-23-16,-34-12 15,-60-23-15,59-34 16,-70-24-1,35-11-15,59 0 16,-12-12 0,35 12-16,36 0 15,23-1 1,24 1-16,24 11 16,-1 12-16,12 12 15,12 11 1,0 0-16,0 0 15,0 11 1,0 12-16,-11 12 16,-13 0-16,-23 11 15,-12-11 1,-47-1-16,-12-11 16,0-23-1,24-11-15,-35-24 16,-1-23-1,36 1-15,23-1 16,24 0-16,23 12 16,13 11-1,11 0-15,0 12 16,11 0 0,1 12-16,-12 11 15,0 0-15,0 0 16,0 0-1,0 0-15,-12 11 16,-23 12 0,0-11-16,-24-12 15,-12-12 1,-35-11-16,0-11 16,12-1-16,23-11 15,12-12 1,0-46-16,24 0 15,23-12 1,24-11-16,35-46 16,-11 46-16,-1 34 15,-35 93 1</inkml:trace>
        </inkml:traceGroup>
        <inkml:traceGroup>
          <inkml:annotationXML>
            <emma:emma xmlns:emma="http://www.w3.org/2003/04/emma" version="1.0">
              <emma:interpretation id="{9B5B40B3-130A-4B81-B3BC-656C9D1F498E}" emma:medium="tactile" emma:mode="ink">
                <msink:context xmlns:msink="http://schemas.microsoft.com/ink/2010/main" type="inkWord" rotatedBoundingBox="18564,5119 27332,5197 27316,6949 18549,687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1371.9562">13127 15165 0,'0'0'0,"0"0"15,0 0 1,12-11-16,11-24 15,25 0 1,22 1-16,1-1 16,0 0-1,-1 12-15,-11 0 16,24 11-16,-83 12 16</inkml:trace>
          <inkml:trace contextRef="#ctx0" brushRef="#br0" timeOffset="51825.9148">14223 14888 0,'0'0'16,"0"0"-16,0 0 15,0 11-15,-12 12 16,0 1-1,0-13-15,-11 1 16,-13-1 0,-11-11-16,0-11 15,0-1 1,0-11-16,12 0 16,-1 0-16,13 0 15,11 0 1,12-12-16,12 0 15,23 1 1,12-1-16,0 12 16,0 11-1,0 12-15,1 12 16,-13 11-16,0 46 16,-23 47-1,-24-1-15,-11-11 16,-24 12-1,-12 0-15,0-24 16,0-23-16,59-69 16</inkml:trace>
          <inkml:trace contextRef="#ctx0" brushRef="#br0" timeOffset="36531.1827">5883 15466 0,'0'0'0,"0"0"15,0 0-15,0 0 16,0 0 0,-12 11-16,0-11 15,-23 12 1,-1-1-16,1 1 15,0-1-15,-1 1 16,1 11 0,0 12-16,-1-1 15,1 1 1,11 0-16,1-1 16,-1 1-1,12-23-15,1-1 16,11-11-16,0 0 15,0 0 1,11 0-16,1 0 16,12 0-1,-1 0-15,1 0 16,-1 0-16,1 12 16,11-12-1,-11 11-15,0 1 16,11 11-1,-12 0-15,1 12 16,-12-12 0,0 12-16,-12-1 15,-12 1-15,-12 0 16,-11-12 0,0 0-16,-24 0 15,11 0 1,48-23-16</inkml:trace>
          <inkml:trace contextRef="#ctx0" brushRef="#br0" timeOffset="37356.8168">6271 15685 0,'0'0'0,"0"0"16,0 0 0,0 0-16,0 12 15,0 11-15,12 35 16,-12 23-1,0 11-15,0-23 16,0 1 0,0-24-16,12-11 15,0-1 1,-12-34-16</inkml:trace>
          <inkml:trace contextRef="#ctx0" brushRef="#br0" timeOffset="37773.0001">6825 16043 0,'0'0'16,"0"0"-16,-12 12 16,0 0-1,1-1-15,-13 1 16,-11-12-16,-12-12 15,-1-23 1,13 1-16,12-1 16,11-11-1,12 0-15,12-12 16,11 12 0,12-1-16,1 24 15,-13 12-15,1 11 16,-1 11-1,1 12-15,0 24 16,-1 34 0,-23 11-16,0-11 15,-12-12 1,1-11-16,-1-23 16,0-1-16,0 1 15,12-35 1</inkml:trace>
          <inkml:trace contextRef="#ctx0" brushRef="#br0" timeOffset="38139.4764">7237 15431 0,'0'0'0,"0"0"16,0 0-1,0 12-15,0 22 16,0 12-16,-12 12 16,-23 0-1,-12 0-15,12-24 16,11 1 0,1 0-16,11-12 15,0 0 1,12-11-16,0-12 15,0 11-15,12 1 16,23-1 0,12 1-16,0-12 15,12 0 1,-12 0-16,0-12 16,-23 1-1,-24 11-15</inkml:trace>
          <inkml:trace contextRef="#ctx0" brushRef="#br0" timeOffset="38344.8716">7367 15616 0,'0'0'0,"0"0"16,0 11-1,0 36-15,-12 34 16,12 46-1,0 0-15,12-35 16,0-11-16,-1-11 16,13 22-1,-24-92-15</inkml:trace>
          <inkml:trace contextRef="#ctx0" brushRef="#br0" timeOffset="39044.2825">7744 14922 0,'0'0'16,"0"0"-16,0 0 15,12 0 1,23 0-16,12 0 16,24 0-16,23-11 15,12-12 1,-12 0-16,-23 11 16,-12 12-1,-12-11-15,-12-1 16,-11 12-16,-24 0 15</inkml:trace>
          <inkml:trace contextRef="#ctx0" brushRef="#br0" timeOffset="41729.0176">10512 15246 0,'0'0'0,"0"0"16,0 0-16,12 0 15,23-12 1,12 12-16,12 0 15,35 0 1,24-11-16,-12-1 16,-12 1-1,-23-1-15,-71 12 16</inkml:trace>
          <inkml:trace contextRef="#ctx0" brushRef="#br0" timeOffset="41510.8712">10500 14922 0,'0'0'0,"0"0"16,0 0-1,24 0-15,11 0 16,12 0-1,0 0-15,0-11 16,12-1-16,-12 1 16,1-1-1,-1 12-15,-12 0 16,-11 0 0,-13 12-16,-11-12 15</inkml:trace>
          <inkml:trace contextRef="#ctx0" brushRef="#br0" timeOffset="49686.1058">11796 14726 0,'0'0'0,"0"0"16,0 0-16,0 0 15,0 0-15,0 0 16,0 0 0,-12 0-16,-23 12 15,-1-1 1,-11 24-16,-12 11 16,1 23-1,34-22-15,0-1 16,13 0-16,11-11 15,11-1 1,13 1-16,11-12 16,1 0-1,11-11-15,0-12 16,0 0-16,0-12 16,0-22-1,0-24-15,-11 0 16,-13 12-1,-11 0-15,-12-1 16,-12 13-16,-11-1 16,-13 12-1,-22-12-15,-1 12 16,11 12 0,1-1-16,12 12 15,11 0 1,13 0-16,11 0 15,0 12 1,0-12-16</inkml:trace>
          <inkml:trace contextRef="#ctx0" brushRef="#br0" timeOffset="49972.2008">12008 15281 0,'0'0'0,"0"0"16,0 0 0,0 0-16,24 11 15,-24-11-15</inkml:trace>
          <inkml:trace contextRef="#ctx0" brushRef="#br0" timeOffset="50749.3035">12314 14842 0,'0'0'0,"0"0"16,0 0-1,0 0-15,0 0 16,12-12-16,12 0 16,-1-11-1,1 0-15,11 0 16,12 0 0,12 11-16,0 1 15,-12 11 1,-12 11-16,-11 1 15,-12 11-15,-12 0 16,-12 12 0,-12 11-16,1-11 15,-12-1 1,11-10-16,12-1 16,0-12-16,1 1 15,11-12 1,0 0-16,0 0 15,11 0 1,25 11-16,23 12 16,0 1-1,-12-1-15,-12 0 16,0 0-16,-11 0 16,-12 0-1,-1 0-15,-11 0 16,-23 12-1,-24 0-15,-12-1 16,-12 1-16,12-12 16,12-11-1,0-1-15,24-11 16,11 0 0,12 0-16</inkml:trace>
          <inkml:trace contextRef="#ctx0" brushRef="#br0" timeOffset="51164.1968">12962 14772 0,'0'0'0,"0"0"16,0 0-16,0 0 15,12-11 1,11-1-16,25-11 16,-1 0-1,12 0-15,11 0 16,-23 11-16,1 12 16,-25 0-1,1 12-15,-13 11 16,-11 35-1,12 34-15,-12 0 16,0-11-16,0 0 16,0-23-1,0 11-15,0-11 16,0-12 0,0-11-16,0-12 15,0-11 1,0-1-16,0-11 15</inkml:trace>
        </inkml:traceGroup>
      </inkml:traceGroup>
    </inkml:traceGroup>
  </inkml:traceGroup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8:34.3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93217F-4B5A-4435-8DE4-3E724F42A076}" emma:medium="tactile" emma:mode="ink">
          <msink:context xmlns:msink="http://schemas.microsoft.com/ink/2010/main" type="inkDrawing" rotatedBoundingBox="19253,3130 25500,2804 25506,2922 19260,3248" semanticType="underline" shapeName="Other">
            <msink:sourceLink direction="with" ref="{44CF2E21-A139-4F49-BA6C-92B80E8CC71C}"/>
            <msink:sourceLink direction="with" ref="{3DF683FD-35F5-4A11-9488-05D324FC3627}"/>
          </msink:context>
        </emma:interpretation>
      </emma:emma>
    </inkml:annotationXML>
    <inkml:trace contextRef="#ctx0" brushRef="#br0">0 371 0,'0'0'16,"0"0"-16,0 0 15,-12 0-15,12 0 16,0 0-1,0 0-15,0 0 16,0 0 0,0 0-16,12-11 15,12-1-15,23 1 16,47-12 0,48 0-16,-1-1 15,36 1 1,35 0-16,-24 12 15,59-12 1,-35 11-16,48 0 16,11 12-16,-59-11 15,94-12 1,-94 11-16,94 1 16,-94-1-1,95 1-15,-84-1 16,36 12-1,12-12-15,-59 1 16,36-1-16,-83 12 16,23-11-1,24 11-15,-70 0 16,-25-12-16,1 12 16,0-11-1,-12 11-15,-35 0 16,-12 0-1,-12 0-15,0 0 16,-12 0 0,-11 0-16,-24 0 15</inkml:trace>
  </inkml:traceGroup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9:19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2CE64B-7B64-4946-B958-5DFBD78AB98C}" emma:medium="tactile" emma:mode="ink">
          <msink:context xmlns:msink="http://schemas.microsoft.com/ink/2010/main" type="inkDrawing" rotatedBoundingBox="16449,1010 23177,710 23184,869 16457,1170" semanticType="strikethrough" shapeName="Other">
            <msink:sourceLink direction="with" ref="{920BCCEB-4AF5-4163-B080-0134461DF923}"/>
            <msink:sourceLink direction="with" ref="{24D800A6-89A3-4D5E-8712-6698AAD1A7AA}"/>
          </msink:context>
        </emma:interpretation>
      </emma:emma>
    </inkml:annotationXML>
    <inkml:trace contextRef="#ctx0" brushRef="#br0">0 335 0,'0'0'15,"0"0"-15,0 0 16,0 0-1,12 0-15,-1 0 16,13 0 0,23-11-16,24-12 15,-1-1-15,25 13 16,-13-1 0,1 1-16,58-12 15,12 11 1,-12-11-16,-23 11 15,12 12 1,35-23-16,-24 12 16,1-1-16,22 1 15,1 11 1,-23-12-16,-13 0 16,36 1-1,-23-1-15,-1 1 16,0 22-16,24-22 15,0-1 1,-24 12-16,24 0 16,12-11-1,-24 11-15,-11-12 16,22 12-16,13-11 16,-35 11-1,11 0-15,23 0 16,-23 0-1,-23 0-15,35 0 16,0 0 0,-24 0-16,-47 0 15,36 0-15,11 0 16,1 0 0,-48 0-16,-12 0 15,24 0 1,12 0-16,0 0 15,-35-12 1,-13 12-16,-11 0 16,-59 0-16</inkml:trace>
  </inkml:traceGroup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9:09.9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D5A301-9D8E-47CD-AAD0-80F35304CA33}" emma:medium="tactile" emma:mode="ink">
          <msink:context xmlns:msink="http://schemas.microsoft.com/ink/2010/main" type="writingRegion" rotatedBoundingBox="25442,1826 33309,1790 33322,4649 25456,4685"/>
        </emma:interpretation>
      </emma:emma>
    </inkml:annotationXML>
    <inkml:traceGroup>
      <inkml:annotationXML>
        <emma:emma xmlns:emma="http://www.w3.org/2003/04/emma" version="1.0">
          <emma:interpretation id="{89C55C6D-4245-49B7-BD0B-A9A26F581275}" emma:medium="tactile" emma:mode="ink">
            <msink:context xmlns:msink="http://schemas.microsoft.com/ink/2010/main" type="paragraph" rotatedBoundingBox="25442,1826 33309,1790 33322,4649 25456,4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DF1037-6AAA-4788-AEE4-DEBE25B828DF}" emma:medium="tactile" emma:mode="ink">
              <msink:context xmlns:msink="http://schemas.microsoft.com/ink/2010/main" type="line" rotatedBoundingBox="25442,1826 33309,1790 33322,4649 25456,4685"/>
            </emma:interpretation>
          </emma:emma>
        </inkml:annotationXML>
        <inkml:traceGroup>
          <inkml:annotationXML>
            <emma:emma xmlns:emma="http://www.w3.org/2003/04/emma" version="1.0">
              <emma:interpretation id="{7E723568-CDE6-4274-ACA2-5A4E6C1942A0}" emma:medium="tactile" emma:mode="ink">
                <msink:context xmlns:msink="http://schemas.microsoft.com/ink/2010/main" type="inkWord" rotatedBoundingBox="25442,1826 33309,1790 33322,4649 25456,4685"/>
              </emma:interpretation>
              <emma:one-of disjunction-type="recognition" id="oneOf0">
                <emma:interpretation id="interp0" emma:lang="" emma:confidence="1">
                  <emma:literal>5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18899 12022 0,'0'0'15,"0"0"-15,0 0 16,-12 0-16,-11 0 15,-13 0 1,1 0-16,12 0 16,-1 0-1,-11 0-15,11 0 16,1 11 0,-1 1-16,0 11 15,1 0-15,-1 12 16,1-12-1,-1 11-15,1 1 16,11-12 0,0 0-16,0-11 15,0-1-15,1 1 16,11 0 0,0-12-16,0 11 15,11 1 1,13-1-16,11 1 15,13-1 1,10 12-16,13 1 16,12-1-16,-1 0 15,-23 0 1,-12 0-16,-12 0 16,-11 12-1,-12-1-15,-12 1 16,-12 0-1,-35 11-15,-12-11 16,-12-1-16,1 1 16,-13-23-1,12-12-15,13 0 16,58 0 0</inkml:trace>
          <inkml:trace contextRef="#ctx0" brushRef="#br0" timeOffset="640.7342">18840 12045 0,'0'0'0,"0"0"15,0 0 1,0 0-16,0 0 15,0 0-15,12 0 16,12-12 0,11 1-16,12-1 15,0 0 1,0 1-16,12 11 16,-59 0-16</inkml:trace>
          <inkml:trace contextRef="#ctx0" brushRef="#br0" timeOffset="-23433.5653">12644 12426 0,'0'0'16,"0"0"-16,12 0 16,35 0-16,12 0 15,12 0 1,23 12-16,47-12 15,36 0 1,-36 0-16,1 0 16,46 11-16,-47-11 15,-35 12 1,12-12-16,-35 11 16,-13 1-1,-23-12-15,-11 11 16,-24 1-1,-12-12-15,0 0 16</inkml:trace>
          <inkml:trace contextRef="#ctx0" brushRef="#br0" timeOffset="-23098.6174">13045 12599 0,'0'0'15,"0"0"-15,0 0 16,0 0 0,0 0-16,0 0 15,23 12 1,36 0-16,35-12 15,24-12 1,0 0-16,35 12 16,12-11-16,-24-12 15,-23 11 1,12 1-16,-36-1 16,-23 1-1,-71 11-15</inkml:trace>
          <inkml:trace contextRef="#ctx0" brushRef="#br0" timeOffset="-22733.4062">14117 12195 0,'0'0'0,"0"0"15,0 0-15,0 0 16,11 12-1,1-1-15,12 12 16,23 12 0,12 0-16,11-1 15,1 1-15,-12-12 16,-12 0 0,-12-11-16,-11-1 15,-12 12 1,-12 0-16,-12 24 15,-23 10 1,-36 13-16,12-24 16,0 0-16,0-11 15,12-12 1,12 0-16,11-11 16,24-12-1</inkml:trace>
          <inkml:trace contextRef="#ctx0" brushRef="#br0" timeOffset="-21914.1619">14918 12438 0,'0'0'16,"0"0"0,0 0-16,-12 11 15,0 1 1,-12-1-16,1-11 16,-1 0-16,1 0 15,-1 0 1,1-11-16,11-1 15,0 1 1,12-1-16,0 1 16,0-24-1,12 0-15,11 1 16,13 10-16,-1 13 16,-11 11-1,11 11-15,-11 1 16,-13 11-16,1 23 15,-12 24 1,-12 11-16,1-1 16,-1-10-1,0-24-15,0-11 16,0-1 0,1-11-16,-1-11 15,12-12-15,0 0 16,0 0-1,0-23-15,0-23 16,23-24 0,25-11-16,10-11 15,13 0 1,0-12-16,-12 11 16,-12 35-16,-12 24 15,-11 11 1,-1 11-16,-11 0 15,-12 12 1,0 12-16,0 34 16,-12 12-16,1-12 15,-1 0 1,0 1-16,12-1 16,0 12-1,12-12-15,0 12 16,11-12-1,12 12-15,1-24 16,11 1-16,-47-35 16</inkml:trace>
          <inkml:trace contextRef="#ctx0" brushRef="#br0" timeOffset="-13283.4238">15518 12900 0,'0'0'16,"0"0"-1,0 0-15,0 0 16,12-12-16,23 1 15,1-1 1,-1 1-16,0-1 16,1 1-1,-1 11-15,-11 0 16,-1 11-16,-11 1 16,0-1-1,-12 12-15,0 12 16,-24 0-1,-23 23-15,-35 11 16,23-23 0,-12 0-16,24-23 15,12 1-15,11-13 16,12 1 0,12-12-16,0 0 15,36 0 1,34 0-16,25 11 15,-13-11 1,0 12-16,13-1 16,-95-11-16</inkml:trace>
          <inkml:trace contextRef="#ctx0" brushRef="#br0" timeOffset="-12693.4028">15719 12287 0,'0'0'0,"0"0"15,0 0 1,0 0-16,11 0 16,13 0-1,23 0-15,12 0 16,0-11-16,12-1 16,-1 12-1,-11 0-15,-12 0 16,-11 12-1,-36-12-15</inkml:trace>
          <inkml:trace contextRef="#ctx0" brushRef="#br0" timeOffset="-12455.9967">15766 12449 0,'0'0'16,"0"0"-16,0 0 15,11 0 1,25 12-16,23-1 16,11 1-16,25 11 15,-13-11 1,-82-12-16</inkml:trace>
          <inkml:trace contextRef="#ctx0" brushRef="#br0" timeOffset="-2166.625">16520 12149 0,'0'0'0,"0"0"0,0 0 16,0 0 0,0 0-16,0-12 15,0 12 1,0-11-16,0 11 16,0 0-16,-12 0 15,0 11 1,-12 24-16,-11 0 15,12 11 1,11-12-16,0-10 16,12-1-1,0 0-15,12 0 16,0-12-16,11 1 16,24 0-1,36-12-15,-13-12 16,-11-11-1,-12-12-15,-11 1 16,-13-1-16,-11 0 16,-12 1-1,0 10-15,-12 1 16,-23 0 0,-12 0-16,0 12 15,11-1 1,1 12-16,12 0 15,11 0-15,0 0 16,12 0 0</inkml:trace>
          <inkml:trace contextRef="#ctx0" brushRef="#br0" timeOffset="-1874.5466">16991 12484 0,'0'0'16,"0"0"-16,0 0 16,0 0-1,0 0-15,0 0 16,0 0 0</inkml:trace>
          <inkml:trace contextRef="#ctx0" brushRef="#br0" timeOffset="-1281.7101">17639 12276 0,'0'0'16,"0"0"-16,0 0 16,-12 11-1,0 1-15,-11 0 16,-25-1-16,-10-11 15,-13 0 1,0-11-16,1-1 16,22 0-1,13-11-15,0 0 16,11-11 0,12-1-16,1 0 15,11 1-15,23-1 16,13 12-1,11 0-15,0 11 16,0 0 0,0 12-16,-12 12 15,1 23 1,-1 11-16,-11 23 16,-24-11-16,0 0 15,-24 11 1,-11 12-16,-12-12 15,-1 1 1,1-12-16,12-12 16,35-46-1</inkml:trace>
          <inkml:trace contextRef="#ctx0" brushRef="#br0" timeOffset="-632.4028">17745 12253 0,'0'0'0,"0"0"16,0 0-1,0 0-15,0 0 16,0-12 0,11-11-16,13 0 15,11-12-15,13 12 16,-1 0 0,0 12-16,0 11 15,0 11 1,-12 12-16,-11 12 15,-12 0 1,-12-1-16,0 1 16,-12-12-16,-12 12 15,1-12 1,-1 0-16,1-12 16,11 1-1,0 0-15,12-12 16,0 0-16,0 0 15,12 11 1,11 1-16,13 11 16,-1 0-1,0 12-15,-11-1 16,0 1 0,-13-12-16,-11 0 15,-11 0 1,-1 0-16,-24 0 15,-22 1-15,-13-24 16,12 0 0,12-12-16,12 0 15,11 1 1,24 11-16</inkml:trace>
          <inkml:trace contextRef="#ctx0" brushRef="#br1" timeOffset="-26698.4898">13127 14137 0,'0'0'0,"0"0"16,0 0-16,0 0 15,0 0 1,0 0-16,0 0 15,0 0 1,0 0-16,0 0 16,0 0-16,12 0 15,11-12 1,13 0-16,-1 1 16,12-1-1,-11 1-15,11-1 16,0-11-1,-12 0-15,12-23 16,0 0-16,0-12 16,-11 0-1,-1 0-15,12 0 16,-11 1 0,-1-1-16,-11 0 15,-1 0-15,-11 0 16,0 1-1,-1-1-15,-11 0 16,0 0 0,0-11-16,0 0 15,0-1 1,-11 1-16,-13 0 16,1-1-16,-1 1 15,0 23 1,1-1-16,-1 13 15,-11-24 1,11 12-16,-11-12 16,0 0-1,-12 0-15,-1 1 16,-10-1-16,-13 12 16,12 11-1,12 12-15,0-12 16,0 12-1,0 0-15,-1 0 16,1 11-16,-23 1 16,-1-1-1,12 1-15,0-1 16,12 12 0,0 0-16,12 0 15,11 0-15,12 0 16,0 0-1,1 0-15,-1 0 16,0-12 0,12 12-16,0 0 15,0 0 1,0 0-16,0-11 16,12-1-16,0 1 15,35-12 1,0 0-16,12-1 15,-12 1 1,-12 0-16,1 0 16,-13 12-1,-11-1-15,0 12 16,-12 0-16,0 0 16,0 0-1,-12-12-15,-23 12 16,-13 0-1,-10 0-15,-1 0 16,12 0-16,-1 0 16,1 0-1,0 0-15,0 0 16,12 0 0,11 0-16,12 0 15,1 0 1,-1 0-16,12 0 15,0 0-15,0 12 16,0 11 0,12 0-16,-1 0 15,1 12 1,0 0-16,0 11 16,11 12-16,-11-12 15,0 12 1,0-12-16,-1-11 15,1-12 1,0 0-16,0 0 16,0-11-1,-1-12-15,1 0 16,0 0-16,0 0 16,-1-12-1,1 0-15,0-11 16,0 0-1,0-11-15,-1 10 16,1-10 0,0-1-16,0 12 15,11-12-15,1 1 16,-12 10 0,-1 1-16,1 0 15,-12 12 1,0-12-16,0 23 15</inkml:trace>
          <inkml:trace contextRef="#ctx0" brushRef="#br0" timeOffset="2919.6047">14694 12068 0,'0'0'16,"0"0"-1,0 0-15,-12 0 16,0 0-16,0-12 16,1 1-1,-1-12-15,12-24 16,12 1 0,23-46-16,12-12 15,36 0-15,23 11 16,11 24-1,13 23-15,58-1 16,1 24 0,-48 23-16,24 12 15,-12 34 1,-58 0-16,-25 12 16,-23-12-16,-23-11 15,-12 0 1,-1-12-16,-11 0 15,-11-12 1,11-11-16,0 0 16,0 0-16,0-11 15,11-24 1,25-23-16,23-11 16,47 0-1,59-1-15,-12 13 16,47 10-1,12 36-15,-59 11 16,12 23-16,-12 12 16,-23 11-1,-36 0-15,-35-11 16,-24-1 0,-11-10-16,-12-13 15,-1 1-15,-11-12 16,0 0-1,0 0-15,12 0 16,12-23 0,35-12-16,58-11 15,25-1 1,-13 13-16,72-1 16,11 24-16,-59 22 15,59 12 1,-35 23-16,-71 1 15,-24-1 1,-23 23-16,-24-11 16,-23-12-1,0 0-15,-12-11 16,0 0-16,0-12 16,-12-12-1,12 1-15,0 0 16,0-12-1,0 11-15,12 1 16,35 11-16,35 23 16,24 35-1,0 35-15,-47-1 16,-23 1 0,-36 57-16,-59 12 15,-12-35 1,-11-11-16,11 0 15,-12-24-15,-23-22 16,-35-24 0,23-11-16,36-35 15,-1-12 1,13-22-16,11-12 16,23-12-16,25-11 15,-1 0 1,12 22-16,0 13 15,0 11 1,0 23-16,-12 23 16,-35 24-1,-24 22-15,-35 35 16,-11-11-16,-25-24 16,-46-11-1,23-35-15,-71-11 16,12-35-1,-35-23-15,0-35 16,59-11-16,0-12 16,58 23-1,48 12-15,35 11 16,24 12 0,11 0-16,12 0 15,1 11 1,11 12-16,0 0 15,0 12-15,-12 34 16,-12 12 0,1 11-16,-24-11 15,-12-12 1,-36 0-16,-22-22 16,-1-24-16,-47-24 15,-12-22 1,48-12-16,46 12 15,24 12 1,24-1-16,11 12 16,13 0-1,-1 11-15,12 12 16,0 0-16,0 0 16,0 0-1,-12 12-15,0 11 16,-23 0-1,-12-12-15,-24-11 16,-11-11 0,-13-12-16,13-12 15,11-11-15,1 0 16,-1-35 0,24 23-16,23 0 15,13 12 1,11 11-16,0 24 15,0-1-15,0 1 16,0 11 0,0 0-16,0-12 15,-24-11 1,0-12-16,-11-23 16,0-34-1,11-47-15,48-11 16,-24 150-16</inkml:trace>
        </inkml:traceGroup>
      </inkml:traceGroup>
    </inkml:traceGroup>
  </inkml:traceGroup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8:35.7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A896A-9311-4826-B474-839503ED001F}" emma:medium="tactile" emma:mode="ink">
          <msink:context xmlns:msink="http://schemas.microsoft.com/ink/2010/main" type="writingRegion" rotatedBoundingBox="21272,3206 23961,3126 23982,3849 21293,3929"/>
        </emma:interpretation>
      </emma:emma>
    </inkml:annotationXML>
    <inkml:traceGroup>
      <inkml:annotationXML>
        <emma:emma xmlns:emma="http://www.w3.org/2003/04/emma" version="1.0">
          <emma:interpretation id="{5B95AC76-3B77-42B9-AF89-99B9E7F3694C}" emma:medium="tactile" emma:mode="ink">
            <msink:context xmlns:msink="http://schemas.microsoft.com/ink/2010/main" type="paragraph" rotatedBoundingBox="21272,3206 23961,3126 23982,3849 21293,3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834A2-B02E-4E13-B1AC-10DD20A519FE}" emma:medium="tactile" emma:mode="ink">
              <msink:context xmlns:msink="http://schemas.microsoft.com/ink/2010/main" type="line" rotatedBoundingBox="21272,3206 23961,3126 23982,3849 21293,3929"/>
            </emma:interpretation>
          </emma:emma>
        </inkml:annotationXML>
        <inkml:traceGroup>
          <inkml:annotationXML>
            <emma:emma xmlns:emma="http://www.w3.org/2003/04/emma" version="1.0">
              <emma:interpretation id="{EF21ABF5-6C62-4972-B69B-546316A61144}" emma:medium="tactile" emma:mode="ink">
                <msink:context xmlns:msink="http://schemas.microsoft.com/ink/2010/main" type="inkWord" rotatedBoundingBox="21272,3206 23961,3126 23982,3849 21293,3929"/>
              </emma:interpretation>
              <emma:one-of disjunction-type="recognition" id="oneOf0">
                <emma:interpretation id="interp0" emma:lang="" emma:confidence="1">
                  <emma:literal>860</emma:literal>
                </emma:interpretation>
                <emma:interpretation id="interp1" emma:lang="" emma:confidence="0">
                  <emma:literal>S 60</emma:literal>
                </emma:interpretation>
                <emma:interpretation id="interp2" emma:lang="" emma:confidence="0">
                  <emma:literal>s 60</emma:literal>
                </emma:interpretation>
                <emma:interpretation id="interp3" emma:lang="" emma:confidence="0">
                  <emma:literal>8 60</emma:literal>
                </emma:interpretation>
                <emma:interpretation id="interp4" emma:lang="" emma:confidence="0">
                  <emma:literal>z 60</emma:literal>
                </emma:interpretation>
              </emma:one-of>
            </emma:emma>
          </inkml:annotationXML>
          <inkml:trace contextRef="#ctx0" brushRef="#br0">8180 12888 0,'0'0'0,"0"0"16,0 0-1,0 0-15,0 0 16,0 0-16,0 0 15,0 0 1,11-23-16,25-11 16,11-1-1,0 12-15,0 11 16,0 12 0,-11 12-16,-1 11 15,-12 0-15,-11 0 16,-12 12-1,-12-12-15,1 12 16,-25-1 0,-11 13-16,-12-1 15,12-12-15,0-10 16,12-13 0,11 1-16,12-1 15,1 1 1,11-12-16,11 0 15,13 11 1,23-11-16,12 0 16,0 0-16,12 0 15,-1 0 1,1 12-16,-71-12 16</inkml:trace>
          <inkml:trace contextRef="#ctx0" brushRef="#br0" timeOffset="189.2203">8792 13154 0,'0'0'0,"0"0"15,0 0-15,0 0 16,0 12-1,12-1-15,-12-11 16</inkml:trace>
          <inkml:trace contextRef="#ctx0" brushRef="#br0" timeOffset="1035.1905">9004 13050 0,'0'0'0,"0"0"15,0 0-15,0 0 16,142-34-1,-142 34-15,11-12 16,13 0 0,11-22-16,1-12 15,-1-1-15,-12 1 16,-11 11 0,-12 12-16,-12 0 15,1 12 1,-13-1-16,-11 12 15,-1 12-15,13-1 16,-1 1 0,1 11-16,11-12 15,12 1 1,0-1-16,0 1 16,24 11-1,11 12-15,12 0 16,24 11-16,-1-12 15,-11 1 1,-23 0-16,-1-1 16,-12 1-1,-11 0-15,0-1 16,-12 1-16,-12-12 16,-11 0-1,-36 12-15,-12-12 16,12-11-1,12-12-15,0-12 16,12 1 0,-1-13-16,13-10 15,11-1-15,12 0 16,12 12 0,11-11-16,24-13 15,12 1 1,-59 46-16</inkml:trace>
          <inkml:trace contextRef="#ctx0" brushRef="#br0" timeOffset="1755.4198">10276 12599 0,'0'0'16,"0"0"-1,0 0-15,0 0 16,-11 0 0,-25 12-16,-34 23 15,-36 22 1,-12 13-16,35-12 16,13-1-16,23-10 15,23-13 1,12 1-16,12-12 15,0 0 1,12 0-16,35 0 16,12-11-1,12-12-15,-12-12 16,-12 1-16,-12-12 16,-11 11-1,-13 1-15,-11-1 16,-11-11-1,-25 11-15,-23 1 16,0-1-16,1 12 16,10 0-1,13 0-15,12 0 16,11 0 0,12 0-16</inkml:trace>
          <inkml:trace contextRef="#ctx0" brushRef="#br0" timeOffset="2207.896">10406 12854 0,'0'0'0,"0"0"15,-12 11 1,0 12-16,1 12 16,-1 0-16,12-1 15,0 1 1,12 0-16,23-12 16,12 0-1,12-11-15,0-12 16,0 0-1,0-12-15,0-11 16,-12 0-16,-12 0 16,-11-12-1,-13 0-15,-11 1 16,-11-1 0,-13 12-16,-11 0 15,-36 0 1,-23 11-16,11 24 15,24-1-15,1 12 16,22-11 0,36-12-16</inkml:trace>
        </inkml:traceGroup>
      </inkml:traceGroup>
    </inkml:traceGroup>
  </inkml:traceGroup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7:54.7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AAA432-CAF0-49B8-8C74-AF49A0437EE4}" emma:medium="tactile" emma:mode="ink">
          <msink:context xmlns:msink="http://schemas.microsoft.com/ink/2010/main" type="writingRegion" rotatedBoundingBox="18295,4427 20524,4441 20520,5162 18290,5148"/>
        </emma:interpretation>
      </emma:emma>
    </inkml:annotationXML>
    <inkml:traceGroup>
      <inkml:annotationXML>
        <emma:emma xmlns:emma="http://www.w3.org/2003/04/emma" version="1.0">
          <emma:interpretation id="{1502C3EA-C994-4BD3-B56A-FAB5629C59B0}" emma:medium="tactile" emma:mode="ink">
            <msink:context xmlns:msink="http://schemas.microsoft.com/ink/2010/main" type="paragraph" rotatedBoundingBox="18295,4427 20524,4441 20520,5162 18290,5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72B98-DA96-4C75-BBB9-3E72C3D4E22F}" emma:medium="tactile" emma:mode="ink">
              <msink:context xmlns:msink="http://schemas.microsoft.com/ink/2010/main" type="line" rotatedBoundingBox="18295,4427 20524,4441 20520,5162 18290,5148"/>
            </emma:interpretation>
          </emma:emma>
        </inkml:annotationXML>
        <inkml:traceGroup>
          <inkml:annotationXML>
            <emma:emma xmlns:emma="http://www.w3.org/2003/04/emma" version="1.0">
              <emma:interpretation id="{4FE2967D-7484-4BF7-A42D-25B1C7DFC296}" emma:medium="tactile" emma:mode="ink">
                <msink:context xmlns:msink="http://schemas.microsoft.com/ink/2010/main" type="inkWord" rotatedBoundingBox="18295,4427 20524,4441 20520,5162 18290,5148"/>
              </emma:interpretation>
            </emma:emma>
          </inkml:annotationXML>
          <inkml:trace contextRef="#ctx0" brushRef="#br0">5188 13882 0,'0'0'0,"0"0"16,0 0 0,0 0-16,0 0 15,11 12-15,1 11 16,12 12 0,-1 11-16,24 23 15,-11 12 1,11 0-16,0-12 15,0 1 1,0-13-16,-12-10 16,-11-13-16,0-10 15,-1-1 1,-23-23-16</inkml:trace>
          <inkml:trace contextRef="#ctx0" brushRef="#br0" timeOffset="197.9311">5930 14553 0,'0'0'16,"0"0"-16,0 0 15,0 0-15,0 0 16,0 0-1,0 0-15,0 0 16</inkml:trace>
          <inkml:trace contextRef="#ctx0" brushRef="#br0" timeOffset="719.8039">6318 14252 0,'0'0'16,"0"0"-16,0 0 16,0 0-1,0 12-15,0-12 16,-117 81-16,117-81 15,-12-12 1,-12 0-16,-11-11 16,0 0-1,-1 0-15,13 0 16,11 0 0,12 0-16,0-12 15,12 0-15,11 12 16,1 0-1,-1 12-15,1-1 16,-1 1 0,13 11-16,-24 0 15,11 11-15,1 12 16,-1 35 0,-11 23-16,-12 0 15,0-12 1,0 0-16,-12-11 15,0-11 1,1-13-16,-13 12 16,24-46-16</inkml:trace>
          <inkml:trace contextRef="#ctx0" brushRef="#br0" timeOffset="1123.119">6436 14194 0,'0'0'0,"0"0"15,12-11-15,23-1 16,12-11-1,1 0-15,-1-12 16,0 1 0,-12 11-16,-11 11 15,-1 0-15,-11 12 16,0 0 0,0 24-16,11 10 15,-11 36 1,0 10-16,-1 13 15,-11-12 1,0-23-16,0-12 16,0-11-16,0-1 15,12-11 1,-12-23-16</inkml:trace>
          <inkml:trace contextRef="#ctx0" brushRef="#br0" timeOffset="1382.9738">6754 14356 0,'0'0'16,"0"0"-16,0 0 16,0 0-1,0 0-15,0 0 16,12 0-1,12-11-15,11-1 16,12 0 0,0 1-16,0-1 15,0 1-15,1 11 16,-48 0 0</inkml:trace>
          <inkml:trace contextRef="#ctx0" brushRef="#br0" timeOffset="1665.7847">7273 13940 0,'0'0'16,"0"0"-16,0 0 15,11 12 1,1-1-16,0 12 16,0 0-1,-1 24-15,1 22 16,0 23-16,0 1 16,11-1-1,1 1-15,-24-93 16</inkml:trace>
        </inkml:traceGroup>
      </inkml:traceGroup>
    </inkml:traceGroup>
  </inkml:traceGroup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29:56.88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D333AD-1B9E-4F34-968C-0DCBF959FB96}" emma:medium="tactile" emma:mode="ink">
          <msink:context xmlns:msink="http://schemas.microsoft.com/ink/2010/main" type="inkDrawing" rotatedBoundingBox="25211,-260 28131,4004 27106,4706 24185,441" semanticType="callout" shapeName="Other">
            <msink:sourceLink direction="to" ref="{24D800A6-89A3-4D5E-8712-6698AAD1A7AA}"/>
            <msink:sourceLink direction="from" ref="{354F9645-2F91-4107-83B9-7EE01C2CFB38}"/>
          </msink:context>
        </emma:interpretation>
      </emma:emma>
    </inkml:annotationXML>
    <inkml:trace contextRef="#ctx0" brushRef="#br0">2581 4563 0,'0'0'15,"0"0"1,0 0-16,0 0 16,0 0-1,0 0-15,0 0 16,0 0-16,0 0 16,12-12-1,-1 1-15,1-1 16,0 1-1,0-1-15,-1-11 16,13 0-16,-12 0 16,11-12-1,1-11-15,-1 0 16,-11-1 0,0 1-16,0 0 15,0 11 1,-1-11-16,-11 11 15,12-11-15,-12 0 16,0 0 0,12-12-16,-12 0 15,0-11 1,0-1-16,0 13 16,0-1-1,0 0-15,0-11 16,0-12-16,0-12 15,-12 1 1,0 11-16,1 12 16,-13-1-1,0-22-15,-11-12 16,0 0-16,-1 11 16,-11 1-1,0 11-15,-23-12 16,11 1-1,-12-24-15,12 12 16,12 24 0,-24-24-16,-11-12 15,-24 0-15,12 12 16,11 23 0,1 1-16,-13-1 15,-22-35 1,-1 12-16,24 12 15,-1-1 1,13 24-16,-12-1 16,-24 1-16,12 11 15,12-11 1,11 11-16,12 0 16,1 12-1,-1 12-15,12-1 16,12 12-16,12 0 15,-1 0 1,13-1-16,-1 13 16,12-1-1,1 1-15,-1-1 16,12 12-16,0 0 16,0 0-1,12 0-15,-1-11 16,13 11-1,0-12-15,-1 12 16,12 0 0,-11 0-16,0 0 15,-1 0-15,1 0 16,-12 0 0,-1 0-16,1 0 15,0 0 1,0-11-16,-12 11 15,0 0-15,0 0 16,0 0 0,0 0-16,0 0 15,-12 0 1,-12-12-16,-11 0 16,-12 1-1,0-1-15,0 12 16,-1 0-16,13 0 15,12 0 1,11 0-16,0 0 16,0 0-1,0 0-15,1 12 16,-1-1 0,0 13-16,0-1 15,1 23-15,-1 0 16,0 0-1,12-11-15,0 0 16,0-1 0,0-11-16,0-11 15,0 0-15,0-12 16,0 0 0,0 0-16,12 0 15,0-12 1,11-11-16,12-12 15,1-11 1,-1 0-16,0 0 16,-11 22-16,0-10 15,-1 11 1,-11 11-16,0 1 16,-1-1-1,-11 12-15</inkml:trace>
  </inkml:traceGroup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30:06.03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029A02-DF2E-46AF-87ED-580C08DF38A0}" emma:medium="tactile" emma:mode="ink">
          <msink:context xmlns:msink="http://schemas.microsoft.com/ink/2010/main" type="inkDrawing" rotatedBoundingBox="20749,632 28979,1804 28829,2861 20599,1689" semanticType="underline" shapeName="Other">
            <msink:sourceLink direction="with" ref="{920BCCEB-4AF5-4163-B080-0134461DF923}"/>
            <msink:sourceLink direction="with" ref="{24D800A6-89A3-4D5E-8712-6698AAD1A7AA}"/>
            <msink:sourceLink direction="with" ref="{E60C600C-D0DA-4774-BDF1-BEDB0F24B0A5}"/>
            <msink:sourceLink direction="with" ref="{5902EA65-8738-4975-9B5D-805D3C4F0439}"/>
            <msink:sourceLink direction="with" ref="{87C1FF91-B2E6-4FFB-ACC6-D5C0A729406F}"/>
          </msink:context>
        </emma:interpretation>
      </emma:emma>
    </inkml:annotationXML>
    <inkml:trace contextRef="#ctx0" brushRef="#br0">8030 1688 0,'0'0'0,"0"0"16,0 0 0,12 0-16,-1 0 15,1 0 1,0-12-16,0 1 16,0-1-16,-1 1 15,13-13 1,-1-10-16,1-12 15,-12-1 1,0 1-16,-12 11 16,0-11-1,0 12-15,-12-1 16,-12 0-16,-23-11 16,-12 0-1,-11 11-15,-1 0 16,0 12-1,1 0-15,-25 0 16,-34 11 0,11 1-16,12-1 15,12 12-15,-24 0 16,0 0 0,0 12-16,0-12 15,24 11 1,-47-11-16,-12 12 15,11 0-15,1 11 16,-59 0 0,35 0-16,-12 0 15,-58 12 1,23-12-16,-24 12 16,-11-12-1,46 0-15,-58 0 16,59-12-16,-12 1 15,-35 0 1,58 11-16,-47-23 16,24 0-1,0-12-15,-35 1 16,47-1-16,-24-11 16,24-12-1,47 12-15,-24-12 16,12 1-1,24-12-15,23-1 16,-24-11 0,13 1-16,23 10 15,23 1-15,24 0 16,12 0 0,12 11-16,11 0 15,1 1 1,11-1-16,0 0 15,1 1 1,-1 11-16,0 0 16,12-1-16,0 13 15,0-12 1,0 11-16,0-11 16,0 0-1,0 0-15,0 0 16,0-12-16,0 0 15,0 12 1,0 0-16,0-12 16,0 1-1,0-1-15,0 12 16,0 0 0,0-12-16,0 12 15,0 12-15,0-1 16,0 0-1,0 12-15,0 0 16,0 0 0,0 0-16,0 0 15,-12 12-15,0 0 16,-11 22 0,-1 1-16,1 0 15,-1-1 1,1 12-16,-1-11 15,1-12 1,-1 0-16,0-11 16,13 0-16,-1-1 15,0-11 1,0 0-16,0-11 16,1-1-1,-1-11-15,0-12 16,12 0-16,0 1 15,0-1 1,12 12-16,0 0 16,11 0-1,1 11-15,-1 1 16,1-1 0,0 12-16,11-11 15,0 11-15,1 0 16,11 0-1,0 11-15,23 1 16,1 11 0,-12-12-16,-12 1 15,0-1 1,-11 1-16,-13 0 16,1-1-16,-13-11 15,1 0 1,-12 0-16,0 0 15,-12 12 1,-11-1-16,-12 1 16,-24-1-16,0 1 15,0-1 1,12 1-16,-12 0 16,0-12-1,-12 0-15,12 0 16,59 0-16</inkml:trace>
  </inkml:traceGroup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18T17:30:48.9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-29920 2812 0,'0'0'16,"-11"0"0,-13 12-16,-11-1 15,-13-11-15,-22 0 16,11-23-1,12-12-15,11-11 16,13 0 0,11 0-16,12 0 15,12 11-15,11 0 16,13 12 0,-1 0-16,0 11 15,-11 12 1,11 0-16,12 12 15,12 11 1,-11 0-16,-1 0 16,-24 0-16,-11 1 15,-12-1 1,-12 11-16,-11 1 16,-1 0-1,-11-1-15,-1-11 16,1-11-16,35-12 15</inkml:trace>
  <inkml:trace contextRef="#ctx0" brushRef="#br0" timeOffset="1">-29566 2754 0,'0'0'16,"0"0"-16,11 12 16,1-1-1,-12-11-15</inkml:trace>
  <inkml:trace contextRef="#ctx0" brushRef="#br0" timeOffset="2">-29825 2939 0,'0'0'0,"0"0"15,0 0 1,0 0-16,0 0 16,11 12-1,1-1-15,-12-11 16</inkml:trace>
  <inkml:trace contextRef="#ctx0" brushRef="#br0" timeOffset="3">-28836 2038 0,'0'0'15,"0"0"1,0 11-16,-24 12 16,1 12-16,-36 11 15,-35 24 1,0-1-16,-12 35 15,-1 35 1,37-35-16,23-23 16,23-35-1,12-11-15,12-1 16,12-11-16,23 0 16,24-11-1,59-12-15,-24-12 16,-23-11-1,-24 0-15,-11-11 16,-13-1-16,-11-11 16,-24 11-1,-23 12-15,-24 0 16,0 11 0,-12 12-16,12 12 15,0-1 1,-11 1-16,23-1 15,0 1-15,47-12 16</inkml:trace>
  <inkml:trace contextRef="#ctx0" brushRef="#br0" timeOffset="4">-28400 2731 0,'0'0'0,"-12"0"15,-11 0 1,-13 0-16,1-11 15,0-1 1,11-11-16,0-12 16,13 1-1,11-13-15,11 13 16,13-1-16,0 0 16,-1 12-1,1 12-15,-13 11 16,1 0-1,0 11-15,0 24 16,-12 57-16,-12 1 16,-23-1-1,-12 1-15,11-1 16,13-22 0,-1-36-16,12 1 15,0-23 1,12-12-16,0 0 15,12-12-15,24-23 16,23-34 0,11-47-16,1-22 15,-12 11 1,0 34-16,0 1 16,-24 45-16,-12 13 15,-11 22 1,-12 12-16,0 0 15,-12 12 1,-11 22-16,-24 36 16,0 22-1,11-22-15,13-1 16,11-11-16,12-12 16,0-11-1,12 11-15,0-12 16,-1-10-1,1-1-15,12-12 16,-13 1-16,-11-12 16</inkml:trace>
  <inkml:trace contextRef="#ctx0" brushRef="#br0" timeOffset="5">-27988 2720 0,'0'0'15,"0"0"-15,0 11 16,0 24 0,0 46-16,0 23 15,0 11 1,12-22-16,0-24 16,-1-11-16,-11-58 15</inkml:trace>
  <inkml:trace contextRef="#ctx0" brushRef="#br0" timeOffset="6">-27128 2858 0,'0'0'0,"0"0"15,0 0 1,0 0-16,0 0 16,-12 0-16,1 0 15,-1 0 1,12 0-16,0 0 16,0 0-1,0 0-15,0 0 16,0 0-1,35 0-15,24 0 16,23 0-16,1 0 16,-12 0-1,-24 0-15,0-11 16,-12-1 0,-11 12-16,-24 0 15</inkml:trace>
  <inkml:trace contextRef="#ctx0" brushRef="#br0" timeOffset="7">-27116 2708 0,'0'0'0,"0"0"15,0 0 1,0 0-16,0 0 15,12 23 1,11 12-16,1 0 16,11 11-16,0 12 15,-11-1 1,0 1-16,-1 0 16,-23-58-1</inkml:trace>
  <inkml:trace contextRef="#ctx0" brushRef="#br0" timeOffset="8">-26162 2419 0,'0'0'0,"0"0"15,0 0-15,12-11 16,0-1 0,11-11-16,12 0 15,1 0 1,-1 11-16,-11 12 15,-13 12-15,1-1 16,-12 1 0,0 11-16,-12 12 15,-11-1 1,-1-11-16,1 1 16,-1-1-1,12-12-15,1 1 16,11-12-16,0 0 15,0 0 1,0 0-16,11 11 16,25 1-1,11 11-15,0 12 16,-12-12 0,1 11-16,-24-10 15,-12-1-15,-12 11 16,0 1-1,-23 0-15,-13-1 16,-10 1 0,-25 0-16,12-12 15,13-12 1,10-11-16,25 0 16,11 0-16,12 0 15,0 0 1</inkml:trace>
  <inkml:trace contextRef="#ctx0" brushRef="#br0" timeOffset="9">-25597 2928 0,'0'0'16,"0"0"-16,0 0 15,0 0 1,0 0-16,12 11 16,-12-11-1</inkml:trace>
  <inkml:trace contextRef="#ctx0" brushRef="#br0" timeOffset="10">-25267 2766 0,'0'0'16,"0"0"-16,24-12 15,11 1-15,12-12 16,0-12 0,1 0-16,-1-11 15,0-12 1,-12 12-16,-11 11 16,-13 1-1,-11-1-15,-11 12 16,-1 0-16,-23 11 15,-24 1 1,0 11-16,0 0 16,12 11-1,11 1-15,13-1 16,11 1 0,12 0-16,0 11 15,12 11-15,11 13 16,25 10-1,-1 1-15,0 0 16,0 0 0,-12-12-16,-11-11 15,-1-1-15,1 1 16,-12-12 0,-1 0-16,-11 0 15,-11 0 1,-1-11-16,-12-1 15,-23 1 1,0-12-16,0 0 16,0-12-16,12-11 15,11 0 1,12 0-16,12 0 16,12 0-1,12-12-15,-1 1 16,12-1-1,1 12-15,-36 23 16</inkml:trace>
  <inkml:trace contextRef="#ctx0" brushRef="#br0" timeOffset="11">-23806 2870 0,'0'0'16,"0"0"0,0 0-16,0 0 15,0 0-15,12-12 16,11-11 0,1 0-16,11 12 15,1-1 1,-1 12-16,0 12 15,-11-1 1,-12 12-16,-12 0 16,-12 12-16,0 0 15,-12-1 1,1 1-16,11 0 16,0-12-1,1 0-15,11-11 16,0-1-16,23 1 15,12-1 1,24 1-16,12-1 16,0 1-1,-12-12-15,-59 0 16</inkml:trace>
  <inkml:trace contextRef="#ctx0" brushRef="#br0" timeOffset="12">-24371 2754 0,'0'0'16,"0"0"-16,-24 0 15,0 0 1,1 0-16,-12 0 16,11-11-16,0-1 15,13 1 1,-1-12-16,12-12 15,12-11 1,11-1-16,13 13 16,-13-1-1,12 12-15,-11 11 16,0 12-16,-13 12 16,1 11-1,-12 35-15,-12 23 16,1 0-1,-13-12-15,0-11 16,1-12-16,11-11 16,0-12-1,1-12-15,11-11 16,0 0 0,0 0-16,11-11 15,13-24 1,23-57-16,12-24 15,23 1-15,-11 22 16,0 1 0,-24 34-16,-12 12 15,-11 23 1,-13 11-16,-11 12 16,0 0-16,-11 12 15,-13 11 1,-11 11-16,11 13 15,-11 33 1,11-10-16,13-12 16,-1-12-1,12 0-15,12 0 16,23 0-16,0 1 16,12-13-1,0 1-15,1-12 16,-48-23-1</inkml:trace>
  <inkml:trace contextRef="#ctx0" brushRef="#br0" timeOffset="13">-22687 2812 0,'0'0'0,"0"0"15,0 0 1,-12 0-16,0 0 16,12 0-1,0 0-15,0 0 16,0 0-16,0 0 15,0 0 1,24 0-16,47-11 16,23-1-1,12 0-15,-35 1 16,-12 11 0,-12 0-16,0 0 15,0 0-15,-47 0 16</inkml:trace>
  <inkml:trace contextRef="#ctx0" brushRef="#br0" timeOffset="14">-22522 2535 0,'0'0'15,"0"0"1,0 0-16,0 0 15,0 0-15,0 0 16,0 11 0,0 12-16,12 24 15,0 10 1,-1-10-16,1 10 16,0-10-1,-12-1-15,0 0 16,0 0-16,12 1 15,-12-47 1</inkml:trace>
  <inkml:trace contextRef="#ctx0" brushRef="#br0" timeOffset="15">-21957 2269 0,'0'0'15,"12"-12"-15,23-11 16,48-11 0,-1-1-16,-11-11 15,0-1 1,-1 13-16,-22 11 15,-13 11-15,-12 12 16,1 12 0,-12 22-16,-12 36 15,-12 11 1,0 11-16,0 24 16,1 11-1,-1-35-15,0-22 16,12-1-16,0-23 15,0-11 1,0-12-16,0 0 16,0-23-1</inkml:trace>
  <inkml:trace contextRef="#ctx0" brushRef="#br0" timeOffset="16">-21650 2512 0,'0'0'0,"0"0"15,0 0-15,0 0 16,23-12 0,13 1-16,22-1 15,37-11 1,11 0-16,-12 11 15,-94 12-15</inkml:trace>
  <inkml:trace contextRef="#ctx0" brushRef="#br0" timeOffset="17">-20861 2454 0,'0'0'0,"0"0"16,0 0-16,0 0 16,0 0-1,0 0-15,0 0 16,-12-12-1,12 1-15,0-12 16,0-12-16,12 0 16,11 1-1,1 11-15,11-1 16,1 24 0,-13 12-16,1 0 15,-1 34 1,-11 46-16,-24 47 15,-11-24-15,-13-11 16,13-23 0,-1-11-16,13-24 15,-1-23 1,0-11-16,12-12 16,0 0-1,0 0-15,12-24 16,11-56-16,24-48 15,12 1 1,-12 23-16,1 12 16,-13 11-1,-12 35-15,-11 11 16,0 24-16,-12 11 16,0 0-1,0 11-15,0 24 16,-12 23-1,0 22-15,24 1 16,0-11 0,12-13-16,-1-10 15,13-13-15,11 1 16,12-12 0,-59-23-16</inkml:trace>
  <inkml:trace contextRef="#ctx0" brushRef="#br0" timeOffset="18">-19188 2870 0,'0'0'16,"0"0"-1,11 0-15,25 0 16,23 0-1,11 0-15,1 0 16,-12-12-16,12 1 16,11-1-1,0 1-15,1-1 16,-12 1 0,-12-1-16,-59 12 15</inkml:trace>
  <inkml:trace contextRef="#ctx0" brushRef="#br0" timeOffset="19">-19165 2593 0,'0'0'16,"0"0"-16,0 0 16,0 0-1,0 0-15,0 0 16,0 0 0,24 0-16,35-12 15,11 0-15,13 1 16,-13-1-1,13 1-15,-1-1 16,1 1 0,-13 11-16,-34 0 15,-13 0-15,-11 0 16,-12 0 0</inkml:trace>
  <inkml:trace contextRef="#ctx0" brushRef="#br0" timeOffset="20">-20095 2754 0,'0'0'16,"0"0"-16,0 0 15,0 0 1,11-11-16,13-12 15,11-12 1,1 12-16,-1 0 16,0 0-1,1 11-15,-1 12 16,-12 12-16,-11-1 16,-12 12-1,0 0-15,0 1 16,0-1-1,-12-12-15,1 1 16,11-1-16,0 1 16,0-12-1,0 0-15,0 11 16,0 1 0,0 0-16,11-1 15,1 12 1,12 0-16,-1 12 15,13 0-15,-13-12 16,1 11 0,-12 1-16,-24 11 15,-12-11 1,-23 11-16,-12-23 16,-23 1-1,-1-13-15,13-22 16,11-1-16,23 0 15,13-11 1,11 12-16,24-1 16,-12 12-1</inkml:trace>
  <inkml:trace contextRef="#ctx0" brushRef="#br0" timeOffset="21">-16738 2327 0,'0'0'15,"23"0"-15,24 0 16,24-12 0,82 1-16,24 11 15,-36 0-15,24 0 16,-165 0 0</inkml:trace>
  <inkml:trace contextRef="#ctx0" brushRef="#br0" timeOffset="22">-16938 2026 0,'0'0'16,"11"-11"-16,13-12 16,47-12-1,11 0-15,-82 35 16,353-150 0,-353 150-16,12 0 15,24 0 1,-1 0-16,-12 12 15,-11 11 1,0 23-16,-24 58 16,-23 23-16,0 0 15,-1 0 1,13 12-16,11-47 16,0-22-1,0-24-15,12-11 16,0-12-16,0-23 15</inkml:trace>
  <inkml:trace contextRef="#ctx0" brushRef="#br0" timeOffset="23">-17245 2477 0,'0'0'16,"0"0"-16,0 12 16,12-1-1,-12 1-15,0-12 16,0 0-16</inkml:trace>
  <inkml:trace contextRef="#ctx0" brushRef="#br0" timeOffset="24">-17445 1760 0,'0'0'15,"0"0"-15,0 0 16,-12 0-16,-11 0 16,-13 12-1,-23-12-15,1 0 16,-13 0-1,0 0-15,12 0 16,12 0 0,12 12-16,-1-1 15,1 1-15,12 11 16,-13 0 0,13 12-16,-1-1 15,12 1 1,1 0-16,-1-12 15,12 11 1,0-11-16,0 1 16,0-13-16,23 1 15,1-1 1,23 1-16,12-1 16,12 1-1,-13-1-15,1 1 16,-11 0-16,-13 11 15,0 0 1,-11 0-16,-1 0 16,-11 0-1,-12 0-15,0 0 16,-12 1 0,-11-1-16,-36 0 15,0-12-15,-12-11 16,12 0-1,12-11-15,24-1 16,11 12 0,12 0-16</inkml:trace>
  <inkml:trace contextRef="#ctx0" brushRef="#br0" timeOffset="25">-29354 4835 0,'0'0'0,"0"0"15,0 0 1,0 0-16,0 0 15,0 0-15,0 0 16,0 0 0</inkml:trace>
  <inkml:trace contextRef="#ctx0" brushRef="#br0" timeOffset="26">-30144 4384 0,'0'0'16,"0"0"-1,0 0-15,0 0 16,0-12-16,12-11 16,12-11-1,11-13-15,12 1 16,12 0 0,12 11-16,-12 24 15,0 22 1,-24 12-16,0 24 15,-11 22 1,-24 0-16,-24 1 16,-23-1-16,-12 12 15,0 0 1,1-23-16,-1-12 16,11-12-1,13-10-15,12-13 16,11-11-16,12 0 15,0 0 1,0 0-16,23 0 16,24 0-1,48 0-15,11 0 16,-12-11-16,-12 11 16,-11 0-1,-71 0-15</inkml:trace>
  <inkml:trace contextRef="#ctx0" brushRef="#br0" timeOffset="27">-27481 4719 0,'0'0'16,"0"0"-1,0 0-15,0 0 16,0 12-16,-12 34 16,0 35-1,-11 0-15,-1 23 16,24-35-1,0 0-15,0-22 16,12-13-16,-12-34 16</inkml:trace>
  <inkml:trace contextRef="#ctx0" brushRef="#br0" timeOffset="28">-28282 4696 0,'0'0'15,"0"0"-15,0 0 16,0 0 0,0 0-16,-12 0 15,12 0 1,-12-12-16,12 1 15,0-1-15,0-11 16,12-12 0,0-11-16,11 12 15,24-13 1,0 24-16,1 12 16,-13 22-16,-12 12 15,-11 12 1,0 34-16,-36 47 15,1-12 1,-12-23-16,11-23 16,12-12-1,0-23-15,1-11 16,11-12-16,0 0 16,0 0-1,11-35-15,25-34 16,23-47-1,0 12-15,-1-12 16,-22 24 0,-13 23-16,-11 34 15,0 23-15,-12 12 16,0 0 0,0 23-16,-12 24 15,0 10 1,1 13-16,11 11 15,11-12-15,1-11 16,12-12 0,-1 0-16,1-23 15,-1 1 1,-23-24-16</inkml:trace>
  <inkml:trace contextRef="#ctx0" brushRef="#br0" timeOffset="29">-28471 4199 0,'0'0'0,"0"0"16,0 0-1,0 0-15,0 0 16,-12 0-16,-35 12 16,-35 34-1,-12 23-15,11 0 16,1 1-1,23-1-15,23-11 16,25 0-16,11-12 16,11 0-1,13-11-15,11-24 16,12 1 0,24-12-16,0-12 15,-12-11 1,-12-11-16,-24-1 15,-11 12-15,-12 0 16,-23 0 0,-25-1-16,1 13 15,-12 11 1,-11 0-16,23 0 16,0 0-1,23 0-15,12 0 16,12 0-16</inkml:trace>
  <inkml:trace contextRef="#ctx0" brushRef="#br0" timeOffset="30">-26598 4673 0,'0'0'15,"0"0"-15,0 0 16,0 0-16,0 0 15,0 0 1,0 0-16,0 0 16,0 0-1,24 11-15,35 1 16,23 0 0,1-12-16,-13-12 15,-11 12 1,-12 0-16,-11-12 15,-13 12-15,-23 0 16</inkml:trace>
  <inkml:trace contextRef="#ctx0" brushRef="#br0" timeOffset="31">-26480 4476 0,'0'0'16,"0"0"-16,0 0 16,0 0-16,12 12 15,0 23 1,11 11-16,1 12 16,-1 11-1,13 0-15,-13 1 16,1-24-1,-1 0-15,-11-11 16,-12-35-16</inkml:trace>
  <inkml:trace contextRef="#ctx0" brushRef="#br0" timeOffset="32">-24854 4199 0,'0'0'15,"0"0"1,0 0-16,11 35 16,1 22-16,-12 13 15,0 11 1,-12 23-16,1 34 16,11-45-1,0-35-15,11-12 16,13 0-16,-24-46 15</inkml:trace>
  <inkml:trace contextRef="#ctx0" brushRef="#br0" timeOffset="33">-25149 4835 0,'0'0'0,"0"0"16,0 0-1,0 0-15,0 0 16,0 0 0,0 0-16,0 0 15,0 0-15,0 0 16,0 0-1</inkml:trace>
  <inkml:trace contextRef="#ctx0" brushRef="#br0" timeOffset="34">-25879 4603 0,'0'0'0,"0"0"16,12-11-16,-1-1 15,13-11 1,11-11-16,24-13 15,0 1 1,-12 11-16,0 1 16,-11 22-16,-1 1 15,0 22 1,-11 1-16,-12-1 16,-12 12-1,0 1-15,-12-1 16,0 0-1,-12 0-15,1 0 16,-1-11-16,1-1 16,11 1-1,12-12-15,0 0 16,0 0 0,0 0-16,12 11 15,11 12-15,13 0 16,-1 12-1,0 11-15,-11-11 16,-1 11 0,-11-11-16,-12 0 15,-12-1-15,-23 1 16,-24 0 0,-23-1-16,-12-11 15,23-23 1,24 0-16,11 0 15,25 0 1,11 0-16,0 0 16</inkml:trace>
  <inkml:trace contextRef="#ctx0" brushRef="#br0" timeOffset="35">-23370 4696 0,'0'0'16,"0"0"-16,0 0 16,0 0-1,0 0-15,12-12 16,11 1-1,1-1-15,11 1 16,0-1 0,1 1-16,-1 11 15,-23 11-15,0 12 16,-12 24 0,-12 10-16,-12 13 15,1-24 1,-1-11-16,1-12 15,11 0 1,0-12-16,12 1 16,0-12-16,12 11 15,23 1 1,48 0-16,11-1 16,-94-11-1</inkml:trace>
  <inkml:trace contextRef="#ctx0" brushRef="#br0" timeOffset="36">-24030 4673 0,'0'0'0,"0"0"16,0 0 0,-12 11-16,-11 1 15,-1-12 1,-11-12-16,11 1 15,1-1 1,11-11-16,0 0 16,0 0-16,24-23 15,12-12 1,11 12-16,12 11 16,-11 23-1,-13 12-15,1 12 16,-1 23-16,-23 22 15,-12 59 1,-11-12-16,-12-11 16,11-24-1,0-23-15,13-23 16,-1 0 0,12-11-16,0-12 15,0 0-15,0-12 16,23-45-1,25-36-15,22-22 16,1-36 0,0 13-16,-12 45 15,-24 35-15,-12 24 16,-11 22 0,-12 12-16,0 12 15,-12 34 1,1 23-16,-1 1 15,0-1 1,0 12-16,12 0 16,12-23-16,12-12 15,23-12 1,12-10-16,0-13 16,-59-11-1</inkml:trace>
  <inkml:trace contextRef="#ctx0" brushRef="#br0" timeOffset="37">-22133 4222 0,'0'0'16,"0"0"-16,0 23 15,0 23-15,11 24 16,13-1 0,0 24-16,-1-1 15,1-11 1,-13-12-16,1-22 16,0-1-1,-12-46-15</inkml:trace>
  <inkml:trace contextRef="#ctx0" brushRef="#br0" timeOffset="38">-22216 4580 0,'0'0'16,"0"0"-16,0 0 16,0 0-1,0 0-15,0 0 16,0 0-16,12 0 15,23 0 1,24-11-16,35-1 16,12 1-1,-23-1-15,-12 12 16,-24 0 0,-47 0-16</inkml:trace>
  <inkml:trace contextRef="#ctx0" brushRef="#br0" timeOffset="39">-19506 4580 0,'0'0'15,"0"0"-15,0 0 16,0 0-16,0 0 15,11-11 1,1-1-16,12-11 16,11 0-1,12 0-15,0 0 16,0 11-16,0 12 16,-11 12-1,-13-1-15,-11 1 16,-12-1-1,-12 13-15,-11 10 16,-1 1 0,12-12-16,12-11 15,0-1-15,0 1 16,0-1 0,12 12-16,12 12 15,-12 11 1,-1 12-16,-11 0 15,-11-12-15,-1-11 16,-12-1 0,-11-10-16,0-1 15,-13-12 1,1-11-16,12-11 16,11-1-1,24 12-15</inkml:trace>
  <inkml:trace contextRef="#ctx0" brushRef="#br0" timeOffset="40">-20143 4499 0,'0'0'16,"0"0"-1,-11 0-15,-13 12 16,12-12-16,-11 0 16,-1 0-1,1-12-15,-1-11 16,12-11-1,1-13-15,11 1 16,11 0 0,13 0-16,11 11 15,24 0-15,-12 24 16,-11 22 0,-1 13-16,12 33 15,-23 13 1,-13 11-16,-22 23 15,-13 11-15,0-11 16,1-34 0,11-24-16,0-23 15,1-12 1,11-11-16,0 0 16,0-11-1,11-35-15,13-24 16,23-22-16,12-47 15,12-11 1,-24 57-16,0 24 16,-24 23-1,1 11-15,-12 12 16,-12 23 0,0 0-16,-24 23 15,-11 47-15,-1 10 16,13 1-1,-1-11-15,13 11 16,22-12 0,1-23-16,12 0 15,11-11-15,-35-35 16</inkml:trace>
  <inkml:trace contextRef="#ctx0" brushRef="#br0" timeOffset="41">-20802 3968 0,'0'0'0,"0"0"16,0 0 0,-24 0-16,1 0 15,-13 0 1,-11 0-16,12 0 15,-12 0-15,0 0 16,0 11 0,11 1-16,1 0 15,-1 11 1,13 0-16,-1-12 16,13 12-1,-1 1-15,0-1 16,0 0-16,12-12 15,0 1 1,0 11-16,12-11 16,12 11-1,11 0-15,12-12 16,0 1 0,0-1-16,24 1 15,-12 11-15,-12 0 16,-12 0-1,-11 0-15,-24 1 16,0 10 0,-12 1-16,-11 0 15,-13-1-15,-23 1 16,-11-12 0,-1-11-16,0-12 15,24 0 1,47 0-16</inkml:trace>
  <inkml:trace contextRef="#ctx0" brushRef="#br0" timeOffset="42">-18529 4592 0,'0'0'16,"0"0"-16,0 0 15,12 0-15,23 0 16,24 0 0,0 0-16,12-12 15,11 1 1,24-1-16,12 1 16,-35 11-1,-25 0-15,-10 0 16,-48 0-16</inkml:trace>
  <inkml:trace contextRef="#ctx0" brushRef="#br0" timeOffset="43">-18682 4361 0,'0'0'15,"0"0"1,0 0-16,0 0 16,0 0-1,0 0-15,24-12 16,11 1-16,24-1 15,23 1 1,1-1-16,-1 0 16,13 1-1,-1 11-15,-12-12 16,-11 12-16,-12 0 16,-59 0-1</inkml:trace>
  <inkml:trace contextRef="#ctx0" brushRef="#br0" timeOffset="44">-15490 3771 0,'0'0'0,"0"0"16,0 0-16,-11 12 15,-60 46 1,-23 0-16,-12 22 16,-24 24-16,12 0 15,36-23 1,35-11-16,23-36 16,12 13-1,24-13-15,24 1 16,11-12-16,12-11 15,11-12 1,1 0-16,-12-24 16,-12-10-1,-24-12-15,-23-1 16,-23 13-16,-24-1 16,-36 23-1,-46 12-15,35 24 16,35-13-1,59-11-15</inkml:trace>
  <inkml:trace contextRef="#ctx0" brushRef="#br0" timeOffset="45">-16514 4511 0,'0'0'0,"0"0"16,0 0-1,0 0-15,0 0 16,0 0 0</inkml:trace>
  <inkml:trace contextRef="#ctx0" brushRef="#br0" timeOffset="46">-17386 3968 0,'0'0'16,"0"0"-1,0 0-15,0 0 16,23-23-16,13-12 15,-1 12 1,24-12-16,0 12 16,0 12-1,0 22-15,0 24 16,-24 0-16,-11 11 16,-13 23-1,-34 47-15,-13-12 16,-11-35-1,-12-11-15,-23 11 16,23-34 0,-12-12-16,36-12 15,11 1-15,13-12 16,11 0 0,0 0-16,35-12 15,36 1 1,11-1-16,36 1 15,23-12 1,-23 23-16,-35 11 16,-83-11-16</inkml:trace>
  <inkml:trace contextRef="#ctx0" brushRef="#br0" timeOffset="47">-31015 2084 0,'0'0'0,"12"23"15,-1 46-15,1 36 16,-12 56 0,-23-22-16,-1-47 15,0-22 1,-11-12-16,0-12 16,-1-12-16,1-10 15,0-13 1,11-11-16,1 0 15,11 0-15,12 0 16,0 0 0,0 0-16,0 0 15,12 12 1,-1 22-16,13 36 16,11 57-1,1-12-15,-1 24 16,0 69-16,-23-58 15,12 12 1,-1 35-16,1-36 16,-1 47-1,-11 35-15,-24-23 16,-11 69-16,-1-104 16,1 0-1,11-35-15,0-35 16,0-34-1,12-81-15</inkml:trace>
  <inkml:trace contextRef="#ctx0" brushRef="#br0" timeOffset="48">-31109 5748 0,'0'0'16,"0"0"-16,0 0 15,0 0 1,0 0-16,0 0 16,0 0-1,0 0-15,0 11 16,0 24-1,0 11-15,0 23 16,0-11-16,11 12 16,1-13-1,23 13-15,36-1 16,35-11 0,-106-58-16</inkml:trace>
  <inkml:trace contextRef="#ctx0" brushRef="#br0" timeOffset="49">-31039 5759 0,'0'0'0,"0"0"15,0 0-15,0 0 16,0 0-16,0 0 16,0 0-1,0 0-15,0 0 16,0 0 0,0 0-16,0 0 15,0 0 1,0 0-16,0 0 15,0 0-15,0 0 16,0 0 0,0 0-16,0 0 15</inkml:trace>
  <inkml:trace contextRef="#ctx0" brushRef="#br0" timeOffset="50">-30933 5875 0,'0'0'0,"0"0"15,0 0-15,0 0 16</inkml:trace>
  <inkml:trace contextRef="#ctx0" brushRef="#br0" timeOffset="51">-30038 6013 0,'0'0'16,"0"0"-16,0 0 15,0 0-15,0 0 16,0 0-1,-11-11-15,11-1 16,0-11 0,11 0-16,13-12 15,0 12 1,23-11-16,0 22 16,-12 12-16,1 12 15,-13 11 1,-11 11-16,-24 24 15,-11-12 1,-1 1-16,0-1 16,1-11-16,-1-12 15,13 0 1,-1-12-16,12-11 16,0 0-1,0 0-15,23 12 16,24-1-16,12-11 15,0 12 1,-12 0 0,-11 11-16,-13 0 15,-11 12-15,-12 11 16,-12 0 0,-23 12-16,-24 0 15,0-12-15,12-23 16,-12 0-1,12-11-15,0-12 16,23-12 0,1-23-16,23 35 15</inkml:trace>
  <inkml:trace contextRef="#ctx0" brushRef="#br0" timeOffset="52">-29260 6545 0,'0'0'15,"-12"12"-15,0-1 16,1 1-16,11-12 15,0 0 1</inkml:trace>
  <inkml:trace contextRef="#ctx0" brushRef="#br0" timeOffset="53">-29130 5967 0,'0'0'0,"11"-11"16,25-36 0,11 13-16,12-12 15,11 11 1,1 0-16,-24 24 15,12-1 1,-24 12-16,1 12 16,-13 34-16,1 46 15,-24 24 1,-24 23-16,1-1 16,-1-22-1,1-24-15,-1-22 16,12-24-16,0-11 15,1-12 1,11-12-16,0-11 16</inkml:trace>
  <inkml:trace contextRef="#ctx0" brushRef="#br0" timeOffset="54">-28836 6291 0,'0'0'0,"0"0"16,12-12 0,11-11-16,24-12 15,24 1-15,12-1 16,11 0 0,-12 1-16,1 22 15,-83 12 1</inkml:trace>
  <inkml:trace contextRef="#ctx0" brushRef="#br0" timeOffset="55">-28153 6349 0,'0'0'16,"-12"11"-1,-11 12-15,-1-11 16,1-1-16,-1 1 15,1-12 1,11-12-16,0 1 16,0-12-1,12-12-15,12-23 16,12-11 0,-1 11-16,13 12 15,-1 23-15,0 11 16,1 12-1,-1 12-15,0 22 16,-11 13 0,-12 45-16,-24 24 15,-12-1-15,-11-22 16,0-24 0,11-11-16,12-23 15,0-12 1,1-12-16,11-11 15,0 0-15,0-23 16,35-46 0,12-47-16,24 1 15,-12 11 1,0-24-16,-12 24 16,-12 24-1,-11 22-15,-13 23 16,-11 12-16,0 23 15,0 0 1,-23 46-16,-1 24 16,-11 34-1,11 0-15,1 11 16,11-22 0,12-24-16,12-23 15,11 0-15,1-22 16,0-13-1,-1 1-15,-23-12 16</inkml:trace>
  <inkml:trace contextRef="#ctx0" brushRef="#br0" timeOffset="56">-27540 6360 0,'0'0'15,"0"0"1,0 12-16,-12 46 15,0 34 1,0 0-16,12 24 16,-11 0-16,-1-1 15,12-46 1,0 1-16,0-70 16</inkml:trace>
  <inkml:trace contextRef="#ctx0" brushRef="#br0" timeOffset="57">-26692 6279 0,'0'0'16,"0"0"-1,0 0-15,0 0 16,0 0-16,0 0 15,0 0 1,0 0-16,0 0 16,12 0-1,11 0-15,24 0 16,36-11 0,11-1-16,0 1 15,-23 11-15,-12-12 16,-12 12-1,0-12-15,-12 12 16,-35 0 0</inkml:trace>
  <inkml:trace contextRef="#ctx0" brushRef="#br0" timeOffset="58">-26374 6094 0,'0'0'0,"0"0"16,0 0-16,0 0 16,0 0-1,0 0-15,0 23 16,12 12-1,-12 34-15,0 36 16,0 10-16,0-34 16,12-12-1,-1-11-15,-11-58 16</inkml:trace>
  <inkml:trace contextRef="#ctx0" brushRef="#br0" timeOffset="59">-25078 5886 0,'0'0'16,"0"0"-16,0 0 15,-24 0 1,-23-11-16,-12 11 16,0-12-1,0 1-15,12 11 16,12 0-16,0 0 15,-1 11 1,1 12-16,-12 24 16,11-1-1,1 0-15,0 0 16,11-11 0,12-12-16,1 0 15,11-11-15,0-1 16,0 1-1,11-1-15,1 1 16,12-1 0,-1 1-16,13 0 15,-1-1-15,0 1 16,1-1 0,11 12-16,-12 1 15,0-1 1,-11 11-16,-12 1 15,0 0-15,-12-1 16,-24 1 0,0 0-16,-11-12 15,0 0 1,-1-12-16,-11-11 16,0-11-1,12-1-15,23 1 16,12 11-16</inkml:trace>
  <inkml:trace contextRef="#ctx0" brushRef="#br0" timeOffset="60">-25337 6626 0,'0'0'0,"0"0"16,0 12-16,11-1 16,1 1-1,-12-12-15</inkml:trace>
  <inkml:trace contextRef="#ctx0" brushRef="#br0" timeOffset="61">-24972 6406 0,'0'0'0,"0"0"16,0 0-16,12 0 16,11-11-1,1-1-15,23-11 16,12-11 0,11-13-16,-11-11 15,-12 1 1,-11-1-16,-25 0 15,-11 12-15,-23 11 16,-12 12 0,-1 12-16,-11 22 15,0 12 1,12 0-16,11 12 16,1-12-16,11 0 15,12 12 1,0 0-16,12 11 15,23 12 1,12 34-16,0 1 16,-12-1-1,1-23-15,-13-11 16,1 0-16,-24-12 16,-12-11-1,0-1-15,-23-10 16,0-13-1,-12-11-15,-1-11 16,13-1 0,0 0-16,-1-22 15,1-24-15,23-23 16,12-11 0,24 11-16,23 0 15,24 0 1,-1 12-16,-70 69 15</inkml:trace>
  <inkml:trace contextRef="#ctx0" brushRef="#br0" timeOffset="62">-25220 6718 0,'0'0'0,"0"0"16,0 0-16,0 0 15,0 0 1,0 0-16,0 0 16,0 0-1,0 0-15,0 0 16,0 0-16,-11 12 16,-1 0-1,0-12-15,0 0 16,0 0-1,1 0-15,-1 0 16,12-12-16,0 0 16,0 1-1,0 11-15,0 0 16,0 0 0,12 0-16,-12 0 15,0 0 1,0 0-16,0 0 15,0 0-15</inkml:trace>
  <inkml:trace contextRef="#ctx0" brushRef="#br0" timeOffset="63">-25220 6765 0,'0'0'15,"0"0"-15,0 0 16,0 0-16,0 0 16,0 0-1,0 0-15,-11 11 16,-1 1-1,-12-1-15,1 1 16,11-12-16,-12 11 16,13-11-1,-1 0-15,0 0 16,12 0 0,-106-57-16,106 57 15,0 0 1,12-12-16,0 12 15,11 0-15,1 0 16,11 0 0,-11 12-16,-13-1 15,1 1 1,-12-12-16,0 11 16,0-11-16,-12 12 15,1-12 1,11 0-16,0 0 15,0 0 1,0 0-16,0 0 16</inkml:trace>
  <inkml:trace contextRef="#ctx0" brushRef="#br0" timeOffset="64">-25279 6753 0,'0'0'16,"0"0"-16,0 0 15,0 0 1,0 0-16,0 0 16,0 0-1,-11 0-15,-1 0 16,0 0-16,0 0 15,1 0 1,-1 0-16,12 0 16,0 0-1,0 0-15,0-11 16,0-1 0,0 0-16,0 12 15,0 0-15,0 0 16,0 0-1,0 0-15,0 12 16,0 0 0,0-1-16,-12 1 15,0-1-15,0 1 16,1-1 0,-1-11-16,0 0 15,0 0 1,12 0-16,0-11 15,0-1 1,12 1-16,12-12 16,11 11-16,-35 12 15</inkml:trace>
  <inkml:trace contextRef="#ctx0" brushRef="#br0" timeOffset="65">-25314 6776 0,'0'0'15,"0"0"1,0 0-16,0 0 16</inkml:trace>
  <inkml:trace contextRef="#ctx0" brushRef="#br0" timeOffset="66">-24006 6476 0,'0'0'16,"0"0"-16,-12-12 15,0 1 1,0-1-16,1 1 16,11-1-1,0-11-15,11 0 16,1-12-16,12 0 16,-1 12-1,1 12-15,-12 11 16,-1 0-1,1 11-15,0 24 16,0 46 0,-12 23-16,-24-12 15,1-22-15,-1-13 16,0-10 0,13-24-16,-1-12 15,12-11 1,0 0-16,0 0 15,0-11-15,23-24 16,13-57 0,11-35-16,12-1 15,12-10 1,11-1-16,-23 47 16,-24 22-1,-11 36-15,-12 22 16,-12 12-16,-12 12 15,-12 34 1,-23 23-16,12 12 16,-1 23-1,1 0-15,23-11 16,12-24-16,0-11 16,12-24-1,12-11-15,23 1 16,12-13-1,-59-11-15</inkml:trace>
  <inkml:trace contextRef="#ctx0" brushRef="#br0" timeOffset="67">-23429 6545 0,'0'0'0,"0"0"16,0 0 0,12-23-16,11 0 15,1-12 1,11 12-16,0 0 16,1 11-1,-1 1-15,0 22 16,1 13-16,-13 22 15,-11 0 1,-12 12-16,-12-12 16,-11-11-1,-1-1-15,1 1 16,-1 0-16,12-12 16,1-12-1,11-11-15,0 0 16,11 12-1,13-1-15,35 1 16,35-12 0,0 0-16,-11 0 15,-83 0-15</inkml:trace>
  <inkml:trace contextRef="#ctx0" brushRef="#br0" timeOffset="68">-22204 6360 0,'0'0'0,"0"0"16,-12 0-16,0 0 16,-11 0-1,11 0-15,0 0 16,1 0 0,-1 0-16,12 0 15,0 0-15,0 0 16,12 0-1,11 0-15,12-11 16,24-1 0,24 1-16,-13-1 15,13 0-15,-12 12 16,-24 0 0,-12 0-16,0 0 15,-35 0 1</inkml:trace>
  <inkml:trace contextRef="#ctx0" brushRef="#br0" timeOffset="69">-22086 6083 0,'0'0'0,"0"0"16,0 0-16,0 0 16,0 0-1,0 11-15,0 1 16,0 23 0,12 11-16,-1 23 15,-11 24-15,0-1 16,-11-11-1,11-23-15,0-12 16,0 0 0,11-23-16,-11-23 15</inkml:trace>
  <inkml:trace contextRef="#ctx0" brushRef="#br0" timeOffset="70">-21556 6245 0,'0'0'0,"0"0"16,0 0-1,0 0-15,0 0 16,12-12-16,-1 0 15,13-11 1,11-11-16,12-13 16,12 13-1,0 11-15,-12 11 16,-11 12 0,-1 23-16,0 0 15,-11 12-15,0 11 16,-24 35-1,-12 12-15,-24-12 16,-23-1 0,1-22-16,10-23 15,1 0 1,12-12-16,11-12 16,13-11-16,11 0 15,0 0 1,0 0-16,0 0 15,11 0 1,25 0-16,34-11 16,1-1-16,0 1 15,0 11 1,-1-12-16,1 12 16,-71 0-1</inkml:trace>
  <inkml:trace contextRef="#ctx0" brushRef="#br0" timeOffset="71">-20696 6649 0,'0'0'16,"0"0"-1,0 0-15,0 0 16,0 0-1,0 0-15,0 0 16,12 0 0,-12 0-16</inkml:trace>
  <inkml:trace contextRef="#ctx0" brushRef="#br0" timeOffset="72">-20225 6291 0,'0'0'15,"0"0"1,0 0-16,0 0 16,0 0-1,0 11-15,-12 1 16,0 0-16,-11-1 15,-1 1 1,-11-12-16,0-12 16,-1 1-1,1-13-15,0 1 16,23 0-16,0 0 16,0-12-1,12-22-15,12-1 16,12 0-1,-1 23-15,13 12 16,-1 12 0,0 11-16,1 11 15,-13 24-15,1 23 16,-13 11 0,1 47-16,-24 11 15,-11-23 1,-1-23-16,1-24 15,-1-10-15,12-13 16,1-11 0,11-23-16</inkml:trace>
  <inkml:trace contextRef="#ctx0" brushRef="#br0" timeOffset="73">-19636 6314 0,'0'0'0,"0"0"16,-24 12-1,1-12-15,-1 0 16,1 0-16,-1-12 16,1 0-1,11 1-15,0-12 16,0-12 0,12-23-16,24 12 15,-1 0 1,13 11-16,-1 24 15,12 11-15,0 23 16,-11 11 0,-25 47-16,-22 70 15,-25-1 1,1-58-16,0-11 16,11-23-1,12-23-15,1-12 16,-1-12-16,12-11 15,0 0 1,0 0-16,12-46 16,23-58-1,36-46-15,-1 11 16,13-34-16,-24 34 16,-24 47-1,-12 45-15,1 13 16,-12 22-1,-12 12-15,0 0 16,0 46 0,-12 24-16,0-1 15,0 12-15,1 0 16,11-12 0,11 24-16,1-24 15,12-11 1,11-12-16,12-11 15,0-12 1,-47-23-16</inkml:trace>
  <inkml:trace contextRef="#ctx0" brushRef="#br0" timeOffset="74">-18917 6487 0,'0'0'15,"0"0"-15,0 0 16,0 0-16,0-11 16,11-12-1,1 0-15,12-1 16,-1-10-1,1 11-15,-1 0 16,1 11-16,-1 12 16,1 0-1,0 12-15,-13 22 16,-11 12 0,-11 12-16,-1-23 15,0-12 1,0 0-16,0 0 15,12-11-15,0-12 16,0 0 0,0 0-16,0 0 15,12 0 1,12 11-16,-1 1 16,13 23-1,-1-1-15,-23 1 16,0 11-16,-24 0 15,-12 1 1,1-13-16,-48 1 16,-23 0-1,0-24-15,23-22 16,24-1-16,47 12 16</inkml:trace>
  <inkml:trace contextRef="#ctx0" brushRef="#br0" timeOffset="75">-18152 6210 0,'0'0'0,"0"0"16,0 0-1,0 0-15,12 0 16,12 0-16,11 0 16,24 0-1,0 0-15,11 0 16,-23 0 0,1 0-16,-1-12 15,0 12 1,-24 0-16,-23 0 15</inkml:trace>
  <inkml:trace contextRef="#ctx0" brushRef="#br0" timeOffset="76">-18105 6453 0,'0'0'0,"0"0"16,0 0-16,36 0 15,23 0 1,23-12-16,0 1 16,-11-1-1,12 0-15,-1 1 16,-82 11-1</inkml:trace>
  <inkml:trace contextRef="#ctx0" brushRef="#br0" timeOffset="77">-17162 5736 0,'0'0'0,"0"0"16,0 0 0,0 0-16,11-11 15,25-13 1,11 1-16,24 12 16,11-1-1,1 1-15,-13 11 16,-23 11-16,-23 12 15,-1 12 1,-23 11-16,-23 12 16,-24 11-1,-12-11-15,12-23 16,0-1-16,11-10 16,13-13-1,11-11-15,12 0 16,0 0-1,0 0-15,0 0 16,24 0 0,34 12-16,25 11 15,-12 0-15,-13 0 16,-10 0 0,-13 0-16,-12 0 15,-11 0 1,-12 12-16,-23 0 15,-24 11-15,-36 12 16,1-23 0,-13-1-16,13-22 15,0-12 1,11-12-16,24-11 16,11 0-1,25 11-15,11 12 16</inkml:trace>
  <inkml:trace contextRef="#ctx0" brushRef="#br0" timeOffset="78">-16114 6383 0,'0'0'16,"0"0"-1,0 0-15,0 0 16,0 0-16,0 0 16,0 0-1,0 0-15,12 0 16,-12 0 0</inkml:trace>
  <inkml:trace contextRef="#ctx0" brushRef="#br0" timeOffset="79">-15749 5621 0,'0'0'16,"0"0"-16,0 0 15,0 11 1,0 12-16,0 12 15,-12 0 1,1-1-16,-1 1 16,0 0-1,0-12-15,-11 0 16,11 0-16,0 0 16,0 0-1,12 0-15,0 0 16,12 0-1,24 1-15,46-1 16,1 0-16,-1-12 16,-11-11-1,11-11-15,-11-12 16,-12 11 0,-12 1-16,-47 11 15</inkml:trace>
  <inkml:trace contextRef="#ctx0" brushRef="#br0" timeOffset="80">-15395 5805 0,'0'0'16,"0"0"-16,0 0 15,0 24 1,0 45-16,0 12 15,11 0 1,-11 34-16,12-11 16,0-11-16,0-1 15,-12-92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12.4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1CAE23-99AC-4EEA-999E-085151EE56F8}" emma:medium="tactile" emma:mode="ink">
          <msink:context xmlns:msink="http://schemas.microsoft.com/ink/2010/main" type="writingRegion" rotatedBoundingBox="31839,15068 32201,12046 33165,12162 32802,15184"/>
        </emma:interpretation>
      </emma:emma>
    </inkml:annotationXML>
    <inkml:traceGroup>
      <inkml:annotationXML>
        <emma:emma xmlns:emma="http://www.w3.org/2003/04/emma" version="1.0">
          <emma:interpretation id="{D96F47C6-AE22-4FE5-AC44-B2848F4A2213}" emma:medium="tactile" emma:mode="ink">
            <msink:context xmlns:msink="http://schemas.microsoft.com/ink/2010/main" type="paragraph" rotatedBoundingBox="31839,15068 32201,12046 33165,12162 32802,15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C106A-CE29-4E46-8719-D810B0F51CC4}" emma:medium="tactile" emma:mode="ink">
              <msink:context xmlns:msink="http://schemas.microsoft.com/ink/2010/main" type="line" rotatedBoundingBox="31839,15068 32201,12046 33165,12162 32802,15184"/>
            </emma:interpretation>
          </emma:emma>
        </inkml:annotationXML>
        <inkml:traceGroup>
          <inkml:annotationXML>
            <emma:emma xmlns:emma="http://www.w3.org/2003/04/emma" version="1.0">
              <emma:interpretation id="{0F712CE1-96FC-41FC-A538-F473F8EB15D9}" emma:medium="tactile" emma:mode="ink">
                <msink:context xmlns:msink="http://schemas.microsoft.com/ink/2010/main" type="inkWord" rotatedBoundingBox="31839,15068 32030,13470 32994,13585 32802,15184"/>
              </emma:interpretation>
            </emma:emma>
          </inkml:annotationXML>
          <inkml:trace contextRef="#ctx0" brushRef="#br0">-141 312 0,'0'0'16,"0"0"-16,0 0 15,0 0-15,0 12 16,0 11 0,-12 23-16,0 12 15,-12-12 1,1 0-16,-1 1 16,1-13-1,-1-11-15,12 0 16,-11-11-16,11 0 15,12-12 1</inkml:trace>
          <inkml:trace contextRef="#ctx0" brushRef="#br0" timeOffset="312.4052">-483 358 0,'0'0'0,"0"0"16,0 0 0,0 0-16,24 12 15,11 11-15,12 12 16,0-1 0,0 1-16,0 11 15,0-11 1,12 0-16,0-1 15,0 1 1,0 0-16,12-1 16,-71-34-16</inkml:trace>
          <inkml:trace contextRef="#ctx0" brushRef="#br0" timeOffset="1015.8617">-448 1167 0,'0'0'16,"0"0"-16,-11 0 15,11 0-15,-12-11 16,0-1 0,0 1-16,0-1 15,12-11 1,0 0-16,12 0 15,0 0-15,12 0 16,-1 11 0,12 0-16,-11 12 15,0 12 1,-1 23-16,1 23 16,-24-1-1,0-10-15,-12 10 16,0 1-16,0-12 15,1-23 1,11-11-16,0-12 16,0 0-1,0 0-15,11-12 16,1-11-16,12-23 16,11-58-1,0 0-15,1 23 16,-25 35-1,1 11-15,0 12 16,-12 23 0,0 0-16,0 0 15,-12 35-15,0 34 16,1 1 0,11-13-16,0-10 15,11-13 1,-11-34-16</inkml:trace>
          <inkml:trace contextRef="#ctx0" brushRef="#br0" timeOffset="1341.0485">-24 1214 0,'0'0'0,"0"0"15,12 0 1,12-12-16,-1 1 16,13 11-1,-13 0-15,-11 11 16,0 1-16,-12-1 16,0 1-1,-12 11-15,-12 0 16,1 12-1,-1-12-15,13 0 16,-1 0 0,12-11-16,12-1 15,11 1-15,24-1 16,12-11 0,0-11-16,-59 11 15</inkml:trace>
          <inkml:trace contextRef="#ctx0" brushRef="#br0" timeOffset="2065.765">-377 335 0,'0'0'16,"0"0"0,0 0-16,0 0 15,0 0 1,12-11-16,11-1 16,1 1-16,-1-12 15,1-1 1,0-10-16,-1-1 15,-11 0 1,11 1-16,-11-1 16,0-11-16,0 11 15,-12 0 1,0 1-16,0-1 16,12 0-1,-12 1-15,11-1 16,-11 35-1</inkml:trace>
          <inkml:trace contextRef="#ctx0" brushRef="#br1" timeOffset="-17871.6338">59 0 0,'0'0'15,"0"0"1,-12 12-16,0 11 16,1 0-16,11-12 15,11 13 1,25 10-16,23 12 16,11-11-1,-11-12-15,0 0 16,-12 1-1,-12-1-15,1 0 16,-13 0-16,-11 0 16,0 12-1,-12 11-15,-24 23 16,-23-11 0,-23 0-16,-25-12 15,25 0-15,-1-11 16,24-12-1,-12 12-15,59-35 16</inkml:trace>
        </inkml:traceGroup>
        <inkml:traceGroup>
          <inkml:annotationXML>
            <emma:emma xmlns:emma="http://www.w3.org/2003/04/emma" version="1.0">
              <emma:interpretation id="{5DC77D6F-5C44-47EB-B5DC-7EF982BF3E94}" emma:medium="tactile" emma:mode="ink">
                <msink:context xmlns:msink="http://schemas.microsoft.com/ink/2010/main" type="inkWord" rotatedBoundingBox="32401,12808 32489,12081 32639,12099 32551,12826"/>
              </emma:interpretation>
            </emma:emma>
          </inkml:annotationXML>
          <inkml:trace contextRef="#ctx0" brushRef="#br0" timeOffset="2229.6316">71-890 0,'0'0'0,"0"0"15,0 0-15,11-11 16,1-1-1,0-11-15,-12-12 16,12-11 0,0 11-16,-12-11 15,11 0 1,-11 0-16,0 11 16,0 0-16,0 12 15,0 12 1,0 11-16</inkml:trace>
          <inkml:trace contextRef="#ctx0" brushRef="#br0" timeOffset="2446.1432">47-1629 0,'0'0'0,"0"0"16,0 0 0,0 0-16</inkml:trace>
        </inkml:traceGroup>
      </inkml:traceGroup>
    </inkml:traceGroup>
  </inkml:traceGroup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39:59.1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23963F-8E84-41EC-B723-A2045D76E308}" emma:medium="tactile" emma:mode="ink">
          <msink:context xmlns:msink="http://schemas.microsoft.com/ink/2010/main" type="writingRegion" rotatedBoundingBox="224,24 33573,24 33573,10473 224,10473"/>
        </emma:interpretation>
      </emma:emma>
    </inkml:annotationXML>
    <inkml:traceGroup>
      <inkml:annotationXML>
        <emma:emma xmlns:emma="http://www.w3.org/2003/04/emma" version="1.0">
          <emma:interpretation id="{B8EE9204-2027-4726-8B15-A93F0C3FEBDC}" emma:medium="tactile" emma:mode="ink">
            <msink:context xmlns:msink="http://schemas.microsoft.com/ink/2010/main" type="paragraph" rotatedBoundingBox="17179,110 33260,1 33272,1722 17191,1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B61711-FEA9-4C23-8C92-5631075E01C6}" emma:medium="tactile" emma:mode="ink">
              <msink:context xmlns:msink="http://schemas.microsoft.com/ink/2010/main" type="line" rotatedBoundingBox="17179,110 33260,1 33272,1722 17191,1831"/>
            </emma:interpretation>
          </emma:emma>
        </inkml:annotationXML>
        <inkml:traceGroup>
          <inkml:annotationXML>
            <emma:emma xmlns:emma="http://www.w3.org/2003/04/emma" version="1.0">
              <emma:interpretation id="{5DF8FB65-468B-4884-8935-CC708C9F9A21}" emma:medium="tactile" emma:mode="ink">
                <msink:context xmlns:msink="http://schemas.microsoft.com/ink/2010/main" type="inkWord" rotatedBoundingBox="31110,278 33262,263 33271,1502 31118,15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 0,'0'0'16,"0"0"-16,0 0 15,0 0-15,0 0 16,0 0 0,12 0-16,0 0 15,11 0-15,13 0 16,11 0-1,12 0-15,0 0 16,0 0 0,-1 0-16,-10 11 15,-48-11 1</inkml:trace>
          <inkml:trace contextRef="#ctx0" brushRef="#br0" timeOffset="1290.859">189 14 0,'0'0'15,"0"0"-15,0 0 16,0 0-1,0 0-15,0 0 16,0 0-16,0 0 16,0 0-1,-12 0-15,-23 0 16,-13 0 0,1 0-16,-12 0 15,12 0 1,0 0-16,12 0 15,23 0-15,12 0 16,0 0 0,0 0-16,12 0 15,23 0 1,1 0-16,11 12 16,35-1-16,-82-11 15</inkml:trace>
          <inkml:trace contextRef="#ctx0" brushRef="#br0" timeOffset="412.7709">106-251 0,'0'0'0,"0"0"15,0 0-15,0 0 16,0 0 0,0 11-16,-12 35 15,-11 47 1,-1 45-16,13-10 16,22-13-16,-11-115 15</inkml:trace>
          <inkml:trace contextRef="#ctx0" brushRef="#br0" timeOffset="1814.0679">-542-20 0,'0'0'15,"0"0"1,0 0-16,0 0 16,0 11-16,-11 35 15,-1 24 1,-24-1-16,1 1 16,-12-1-1,0-11-15,12-12 16,35-46-1</inkml:trace>
          <inkml:trace contextRef="#ctx0" brushRef="#br0" timeOffset="2748.9123">-813-159 0,'0'0'15,"0"0"-15,0 12 16,-11 11 0,-25 0-16,1 0 15,0 0 1,-12 0-16,-1-11 15,1-12 1,0 0-16,0 0 16,0 0-16,12 0 15,11 0 1,12 0-16,12 0 16,0 11-1,0 12-15,0 24 16,0 10-1,-12 1-15,-11 0 16,-1-12-16,-11 0 16,-12-11-1,12-12-15,-13-11 16,-10-1 0,10-11-16,13-11 15,0-12 1,23-12-16,12-46 15,12 12-15,23-1 16,12 13 0,-11 22-16,-13 23 15,-23 12 1</inkml:trace>
          <inkml:trace contextRef="#ctx0" brushRef="#br0" timeOffset="2206.029">-989 396 0,'0'0'0,"0"0"15,0 0-15,-12 0 16,-12 0 0,1 0-16,-1 0 15,13-12 1,-1 1-16,0-1 16,0 1-16,12-13 15,0 1 1,12 0-16,0 12 15,0-1 1,-1 12-16,1 0 16,0 12-16,0-1 15,-12 12 1,-12 12-16,-23 23 16,-24 11-1,-12-11-15,-12-12 16,13-11-16,11-12 15,59-23 1</inkml:trace>
          <inkml:trace contextRef="#ctx0" brushRef="#br0" timeOffset="3095.0933">-1566-217 0,'0'0'0,"11"-23"15,13-35 1,11-11-16,-23 11 16,0 12-1,-12 0-15,-12 11 16,0 12-1,-11 0-15,-13 11 16,-11 12-16,-12 0 16,24 12-1,0-1-15,23 13 16,12 10 0,12 1-16,23 0 15,36 11-15,46 0 16,13-11-1,-48-24-15,-11 12 16,-71-23 0</inkml:trace>
        </inkml:traceGroup>
        <inkml:traceGroup>
          <inkml:annotationXML>
            <emma:emma xmlns:emma="http://www.w3.org/2003/04/emma" version="1.0">
              <emma:interpretation id="{2FFA753C-FEF3-4FE5-BF60-3DCBC9E29299}" emma:medium="tactile" emma:mode="ink">
                <msink:context xmlns:msink="http://schemas.microsoft.com/ink/2010/main" type="inkWord" rotatedBoundingBox="27616,39 30679,18 30690,1624 27627,16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44.2158">-4452-493 0,'0'0'15,"0"12"-15,0 34 16,0 12-1,-12 34-15,0 35 16,0 0 0,0-11-16,1-35 15,11-23-15,0-1 16,0-57 0</inkml:trace>
          <inkml:trace contextRef="#ctx0" brushRef="#br0" timeOffset="7349.3815">-4723 293 0,'0'0'0,"0"11"16,-12 13-1,-24 10-15,-11 12 16,0 1-16,-12-1 15,12-11 1,12-12-16,35-23 16</inkml:trace>
          <inkml:trace contextRef="#ctx0" brushRef="#br0" timeOffset="7764.9291">-4806-89 0,'0'0'0,"0"0"15,-12 12-15,-11 0 16,-1-1 0,12 1-16,1-1 15,-1 1 1,0 11-16,0 12 15,1-1-15,-1 13 16,-12 10 0,1-10-16,-1-13 15,1 1 1,-13-12-16,1-11 16,-12-1-1,11-11-15,13-11 16,11-24-1,12-46-15,24 0 16,11 0-16,0 12 16,1 23-1,-1 22-15,-11 13 16,-24 11 0</inkml:trace>
          <inkml:trace contextRef="#ctx0" brushRef="#br0" timeOffset="3784.6887">-2568-113 0,'0'0'0,"0"0"16,0 0-1,0 0-15,12 12 16,23-1-16,24 12 15,0 1 1,0 22-16,0 12 16,-12-1-1,-12 1-15,-11-12 16,-12-11 0,-12-12-16,-12 0 15,-12 0-15,-11 1 16,-24-13-1,-23-11-15,23-11 16,12-13 0,0-22-16,23 0 15,12 0-15,12 0 16,12 11 0,23 0-16,13 12 15,-13 11 1,0 12-16,-11 12 15,-1 11 1,-11 23-16,-24 1 16,-11-1-1,-24 0-15,-12 0 16,0-23-16,0-11 16,0-12-1,-23-12-15,11-11 16,12-11-1,12-24-15,23 0 16,24 0-16,24-11 16,23 0-1,12-12-15,12 11 16,-1 13 0,-23 33-16,-47 24 15</inkml:trace>
          <inkml:trace contextRef="#ctx0" brushRef="#br0" timeOffset="4180.3296">-2450-748 0,'0'0'16,"-23"0"-16,-25 11 15,1 12 1,0 0-16,0 1 15,12-1 1,-1 0-16,13 11 16,11 13-16,0 22 15,0 0 1,1 1-16,11-24 16,-12 12-1,-12-12-15,1-11 16,-13-12-16,-22-12 15,-1-11 1,12-11-16,11-12 16,1-35-1,11-23-15,13 0 16,22 12 0,25 11-16,11 12 15,23-12 1,-70 58-16</inkml:trace>
          <inkml:trace contextRef="#ctx0" brushRef="#br0" timeOffset="6857.7431">-2956-864 0,'0'0'0,"0"0"16,0 0 0,0 0-16,0 0 15,-36 12 1,-23 11-16,0 11 16,-35 24-16,-94 46 15,-1 35 1,48-24-16,47-45 15,-24-1 1,12-11-16,12 11 16,94-69-16</inkml:trace>
          <inkml:trace contextRef="#ctx0" brushRef="#br0" timeOffset="6544.1298">-3875-32 0,'0'0'0,"0"0"16,23-11-1,24-1-15,24-11 16,0 0-16,-1 0 16,-22 11-1,-48 12-15</inkml:trace>
          <inkml:trace contextRef="#ctx0" brushRef="#br0" timeOffset="6226.6234">-3840 142 0,'0'0'16,"0"0"-16,0 0 16,0 0-1,0 0-15,0 23 16,0 11-1,0 1-15,0 0 16,0-12-16,-12 0 16,1-12-1,-1 1-15,0 0 16,12-12 0,-12 0-16,0-12 15,1 0 1,-1-11-16,0-11 15,0 11-15,0-1 16,12 13 0,0 11-16,0 0 15,-11 11 1,-1 13-16,0 10 16,0-11-16,1 0 15,-1 1 1,0-1-16,0-12 15,-11 1 1,-24-1-16,-1-11 16,1 0-1,0 0-15,0 12 16,-24 11-16,1 12 16,-1-1-1,0 13-15,12-1 16,24-12-1,0 1-15,-1 0 16,13 11 0,23-46-16</inkml:trace>
        </inkml:traceGroup>
        <inkml:traceGroup>
          <inkml:annotationXML>
            <emma:emma xmlns:emma="http://www.w3.org/2003/04/emma" version="1.0">
              <emma:interpretation id="{1A8C368F-C901-4490-91CC-10EEE961F5B3}" emma:medium="tactile" emma:mode="ink">
                <msink:context xmlns:msink="http://schemas.microsoft.com/ink/2010/main" type="inkWord" rotatedBoundingBox="23412,120 27275,93 27287,1762 23423,17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40.6239">-7350-782 0,'0'0'0,"0"0"15,-24 35-15,-58 34 16,-36 24-1,-12 11-15,-11-24 16,-12-10-16,47-36 16,23-10-1,1-13-15,11-11 16,24-11 0,12-1-16,11-23 15,12-11 1,12 0-16,12 0 15,12 11-15,11 12 16,12 0 0,0 23-16,-11 11 15,-25 12 1,-11 24-16,-11 10 16,-25 24-16,36-81 15</inkml:trace>
          <inkml:trace contextRef="#ctx0" brushRef="#br0" timeOffset="10908.2755">-7492 85 0,'0'0'0,"0"0"16,0 0-1,-11 11-15,-13 13 16,-11 10 0,-1 1-16,1-12 15,-24 12 1,0-12-16,-11-12 16,-25 1-16,1-1 15,23-11 1,12 0-16,12-11 15,12 11 1,11-12-16,1 12 16,-1 0-1,1 12-15,-13-1 16,-11 13-16,0-1 16,-23-12-1,-1 1-15,0-12 16,12 0-1,0-12-15,12 1 16,24-1-16,-1-11 16,1 0-1,11 0-15,0-12 16,12 0 0,12 12-16,11 0 15,13 12 1,11 11-16,-12 0 15,-11 11-15,-13 1 16,1-1 0,0 1-16,-12-1 15,-12 1 1,0 11-16,-11-11 16,-1-12-16,1 0 15,-1-12 1,1-11-16,-1-12 15,1-11 1,11 0-16,12 0 16,0-1-16,0 13 15,12-1 1,-1 0-16,13 12 16,-24 23-1</inkml:trace>
          <inkml:trace contextRef="#ctx0" brushRef="#br0" timeOffset="11125.4702">-8481-89 0,'0'0'0,"23"0"16,25 0 0,46-11-16,0-1 15,-94 12 1</inkml:trace>
          <inkml:trace contextRef="#ctx0" brushRef="#br0" timeOffset="10148.5504">-7291 15 0,'0'0'0,"0"0"16,0 0 0,11 0-16,1 12 15,12 0 1,-1 11-16,13 0 16,-13 12-16,1-12 15,-12 0 1,-1 11-16,-11-10 15,-11-1 1,-13 0-16,-11 0 16,-24 12-1,-12-12-15,-23 0 16,23 0-16,71-23 16</inkml:trace>
          <inkml:trace contextRef="#ctx0" brushRef="#br0" timeOffset="11932.6608">-9412-89 0,'0'0'0,"0"0"16,0 0-16,12 12 16,12 11-1,11 12-15,0 11 16,1 12 0,-13 11-16,-23-11 15,0-12-15,-12-11 16,-11 0-1,-1-24-15,-11 1 16,11-12 0,1-12-16,-1-23 15,1-34 1,23 0-16,0 23 16,23-1-16,13 24 15,23 12 1,-59 11-16</inkml:trace>
          <inkml:trace contextRef="#ctx0" brushRef="#br0" timeOffset="8496.1988">-6125 281 0,'0'0'15,"12"-11"-15,11-24 16,24-11 0,12 0-16,12-1 15,0 13 1,-13-1-16,1 12 16,-23 11-1,11 12-15,-24 12 16,1 11-16,-12 0 15,-1 23 1,-11-11-16,-11 0 16,-13 11-1,1-11-15,-25-1 16,-10-11 0,-1-11-16,12-12 15,11-12-15,-11-22 16,12-24-1,-1-34-15,13-1 16,11-11 0,0-12-16,0 24 15,12 46-15,0 11 16,0 24 0,0 11-16,0 0 15,0 23 1,-11 23-16,-1 58 15,-35 92-15,0-22 16,-12 11 0,12-35-16,0-23 15,-12-35 1,-12-22-16,12-24 16,0-11-1,0-24-15,24-11 16,-12-34-1,0-59-15,35 1 16,35-24-16,25 1 16,22 11-1,-70 104-15</inkml:trace>
        </inkml:traceGroup>
        <inkml:traceGroup>
          <inkml:annotationXML>
            <emma:emma xmlns:emma="http://www.w3.org/2003/04/emma" version="1.0">
              <emma:interpretation id="{8AEB7223-1560-4AAB-8358-52318A75E12F}" emma:medium="tactile" emma:mode="ink">
                <msink:context xmlns:msink="http://schemas.microsoft.com/ink/2010/main" type="inkWord" rotatedBoundingBox="19928,522 23050,501 23055,1217 19933,12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738.1327">-11261-377 0,'0'0'0,"0"23"15,0 11-15,0 13 16,0 10 0,-12 24-16,-11 0 15,-1 0 1,0-23-16,1-12 16,-12-11-1,-1-12-15,1-12 16,-1 1-16,13-12 15,-12-23 1,11-12-16,12-11 16,12 0-1,12-1-15,12 13 16,11-1 0,12 12-16,0 11 15,-11 12-15,-13 0 16,-11 12-1,0 23-15,-24 22 16,-35 24 0,0-11-16,47-70 15</inkml:trace>
          <inkml:trace contextRef="#ctx0" brushRef="#br0" timeOffset="14213.0557">-11909-77 0,'0'0'16,"0"0"-1,0 23-15,-12 0 16,-11 12-16,-24 11 15,-12 0 1,0-11-16,-12 0 16,0-12-1,-23 0-15,-24 0 16,24-23-16,12-11 16,11 11-1,12 0-15,12-12 16,0 0-1,11 12-15,25 0 16,-1 0 0,12 0-16,0 0 15,0 0-15,23 12 16,25 0 0,22-1-16,25 12 15,-1-11 1,-24-1-16,-11-11 15,-12-11-15,-47 11 16</inkml:trace>
          <inkml:trace contextRef="#ctx0" brushRef="#br0" timeOffset="14438.2529">-12804-169 0,'0'0'15,"11"0"-15,60-12 16,47 0-16,12 12 16,58-11-1,0-24-15,-34 24 16,-154 11-1</inkml:trace>
          <inkml:trace contextRef="#ctx0" brushRef="#br0" timeOffset="13284.1086">-11061-42 0,'0'0'16,"0"0"-16,12 11 16,0 1-1,-1 11-15,1 12 16,0-1-1,-12 13-15,0-1 16,-24-12-16,1 1 16,-1 0-1,-11-12-15,0 0 16,-12-11 0,-1-1-16,48-11 15</inkml:trace>
          <inkml:trace contextRef="#ctx0" brushRef="#br0" timeOffset="12890.5277">-10107 177 0,'0'0'0,"0"12"15,12-1-15,12 1 16,11-12 0,0 0-16,12 0 15,-11-12-15,-1 1 16,0-12 0,-11 0-16,-12 0 15,0-1 1,-12 13-16,0-1 15,0 12-15,-12 0 16,-24 12 0,-11 11-16,-12 12 15,1-1 1,-13-11-16,12 1 16,0-13-1,12-11-15,23 0 16,1-11-1,11-13-15,0 1 16,12-23-16,12-12 16,0 12-1,11-12-15,-11 24 16,0 10 0,-12 13-16,0-1 15,-12 1-15,0-1 16,1 12-1,-13 0-15,12 0 16,0 0 0,1 0-16,11 0 15,0 0-15,0 0 16,0 12 0,11-1-16,1 12 15,0 24 1,-12-1-16,-12 0 15,0-11 1,-11 11-16,-1-23 16,1 0-16,-1-11 15,-11-1 1,11-11-16,1-11 16,-1-1-1,1-22-15,-1-13 16,1 1-1,11-12-15,0 1 16,12-13-16,0 12 16,0 1-1,0 22-15,0 23 16,0 12 0</inkml:trace>
          <inkml:trace contextRef="#ctx0" brushRef="#br0" timeOffset="15218.7955">-10283-31 0,'0'0'15,"0"0"-15,0 0 16,0 0 0,0 0-16,0 0 15,0 0 1,-12-11-16,0-1 15,12 12 1,0 0-16,0 0 16,0 0-16,0 0 15,0 0 1,-12 0-16,0 0 16,-11 0-16,-1 0 15,1 0 1,-1 0-16,1 0 15,11 0 1,0 0-16,12 0 16,0 0-1,0 0-15,0 0 16,0 0-16,0 12 16,0-1-1,12 1-15,0-1 16,23 12-1,0 1-15,24 10 16,-59-34 0</inkml:trace>
        </inkml:traceGroup>
        <inkml:traceGroup>
          <inkml:annotationXML>
            <emma:emma xmlns:emma="http://www.w3.org/2003/04/emma" version="1.0">
              <emma:interpretation id="{2AE5BE11-4A33-44CA-AD3D-203FEB60C40B}" emma:medium="tactile" emma:mode="ink">
                <msink:context xmlns:msink="http://schemas.microsoft.com/ink/2010/main" type="inkWord" rotatedBoundingBox="17180,230 19444,214 19452,1425 17188,144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667.0583">-13829 189 0,'0'0'0,"0"0"16,12-12 0,-1-11-16,13-11 15,0 10 1,-1 1-16,12 0 16,1 0-1,-1 11-15,0 1 16,1-1-16,-1 1 15,0 11 1,1 0-16,-13 0 16,-11 0-1,0 0-15,-12 11 16,0 1 0,-12 11-16,-11 12 15,-36 11-15,-36 0 16,1-11-1,-12 0-15,-12-1 16,-23-22 0,0-12-16,23 0 15,35-12-15,36 1 16,12-12 0,11-1-16,13-10 15,11 22 1,11-22-16,13-1 15,23 0 1,0 12-16,0 11 16,0 12-16,-11 0 15,-13 0 1,-11 12-16,0 0 16,-12-1-1,-24 12-15,-23 12 16,-12 0-16,-11 11 15,11-11 1,12-1-16,11-22 16,13-1-1,11 1-15,0-1 16,12-11 0,0 12-16,12 0 15,0-1-15,11 1 16,13 11-1,-13-12-15,-11 1 16,0-1 0,-12 1-16,-12 11 15,-12 0 1,-23 0-16,-23 12 16,-25-23-16,-11-1 15,24-22 1,11-1-16,24-11 15,12 0 1,11 11-16,12-11 16,12-12-16,0 1 15,24-12 1,35-12-16,12 0 16,23 12-1,-94 46-15</inkml:trace>
          <inkml:trace contextRef="#ctx0" brushRef="#br0" timeOffset="16866.584">-13688-389 0,'0'0'16,"0"12"-16,0-12 15</inkml:trace>
          <inkml:trace contextRef="#ctx0" brushRef="#br0" timeOffset="17139.1491">-14477-666 0,'0'0'0,"0"0"16,0 0-16,0 11 15,0 35 1,0 24-16,0 22 16,-12 24-1,-11 22-15,11 24 16,12-162-16</inkml:trace>
          <inkml:trace contextRef="#ctx0" brushRef="#br0" timeOffset="17759.4358">-15608 212 0,'0'0'0,"0"0"16</inkml:trace>
          <inkml:trace contextRef="#ctx0" brushRef="#br0" timeOffset="17614.3708">-15655-135 0,'0'12'0,"0"-12"15</inkml:trace>
        </inkml:traceGroup>
      </inkml:traceGroup>
    </inkml:traceGroup>
    <inkml:traceGroup>
      <inkml:annotationXML>
        <emma:emma xmlns:emma="http://www.w3.org/2003/04/emma" version="1.0">
          <emma:interpretation id="{D26EFBAD-4DAC-4AA8-ACFA-611DCAF97163}" emma:medium="tactile" emma:mode="ink">
            <msink:context xmlns:msink="http://schemas.microsoft.com/ink/2010/main" type="paragraph" rotatedBoundingBox="781,1094 33325,1792 33256,5025 712,4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0F716A-D8D8-49E5-BF98-32E07F2122DD}" emma:medium="tactile" emma:mode="ink">
              <msink:context xmlns:msink="http://schemas.microsoft.com/ink/2010/main" type="line" rotatedBoundingBox="781,1094 33325,1792 33256,5025 712,4327"/>
            </emma:interpretation>
          </emma:emma>
        </inkml:annotationXML>
        <inkml:traceGroup>
          <inkml:annotationXML>
            <emma:emma xmlns:emma="http://www.w3.org/2003/04/emma" version="1.0">
              <emma:interpretation id="{FD4A4316-FF5B-4681-96DD-F7C7B69C2ECC}" emma:medium="tactile" emma:mode="ink">
                <msink:context xmlns:msink="http://schemas.microsoft.com/ink/2010/main" type="inkWord" rotatedBoundingBox="760,2069 3789,2134 3746,4132 717,40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6801.306">-30097 1922 0,'0'0'16,"0"0"-1,0 0-15,0 0 16,0 0 0,-12 0-16,-11 12 15,-24 0-15,0-1 16,11 1 0,13-1-16,-1 1 15,12-1 1,1 1-16,11 11 15,0 0 1,0 23-16,11 12 16,-11 0-16,0 11 15,-11-11 1,-13 0-16,-23 0 16,-12-12-1,-24 12-15,83-58 16</inkml:trace>
          <inkml:trace contextRef="#ctx0" brushRef="#br0" timeOffset="117373.3576">-30533 1980 0,'0'0'0,"12"-34"16,23-36-1,12-11-15,12-11 16,-11-1-16,-13-11 15,-23 12 1,-24 23-16,-12 11 16,1 23-1,-13 12-15,-11 11 16,-12 12 0,24 12-16,11 11 15,13 12-15,22-1 16,13 1-1,11 0-15,12-1 16,1-10 0,-1 10-16,-12 1 15,-35-35-15</inkml:trace>
          <inkml:trace contextRef="#ctx0" brushRef="#br0" timeOffset="116987.8528">-30957 3205 0,'0'0'15,"94"-34"-15,60-13 16,10-34 0,-34 24-16,-130 57 15</inkml:trace>
          <inkml:trace contextRef="#ctx0" brushRef="#br0" timeOffset="117699.7844">-30933 1795 0,'0'0'16,"0"0"-16,12 23 16,11 12-1,12 23-15,1 0 16,-1-12-16,-11-11 15,-13-12 1,1 0-16,-12-23 16,-12 11-1,1-11-15,-1 0 16,-12 0 0,13-11-16,-1-1 15,12-11-15,12-12 16,23-11-1,-35 46-15</inkml:trace>
          <inkml:trace contextRef="#ctx0" brushRef="#br0" timeOffset="119381.603">-31298 1610 0,'0'0'0,"0"0"16,0 0-16,0 0 16,0 0-1,0 0-15,11 12 16,13 23-1,-1 46-15,1 11 16,0-23-16,-1 12 16,-11 0-1,0-35-15,-12-46 16</inkml:trace>
          <inkml:trace contextRef="#ctx0" brushRef="#br0" timeOffset="119765.5299">-31346 1830 0,'0'0'0,"0"0"16,0 23-16,0 12 15,12-1 1,0 1-16,-12 0 15,0-24 1,0-11-16,0 0 16,0 0-16,0 0 15,-12 0 1,-11 12-16,-13-1 16,-11 13-1,-23 22-15,-36 35 16,-1 11-1,1 1-15,36-24 16,-1-11-16,24-24 16,-12 1-1,24-23-15,23-12 16,12 0 0</inkml:trace>
          <inkml:trace contextRef="#ctx0" brushRef="#br0" timeOffset="115353.5788">-29084 2130 0,'0'0'0,"0"0"0,0 0 16,0 12-16,0-12 16</inkml:trace>
          <inkml:trace contextRef="#ctx0" brushRef="#br0" timeOffset="115874.0163">-29190 1784 0,'0'0'0,"0"0"15,0 0 1,0 0-16,-12 0 16,-11 0-1,-13 0-15,-11 0 16,-12 11 0,-11 12-16,23 1 15,0-1-15,23 0 16,12 0-1,12 0-15,0 0 16,12 12 0,12-1-16,-1 13 15,-23-47-15</inkml:trace>
          <inkml:trace contextRef="#ctx0" brushRef="#br0" timeOffset="116014.7999">-29496 2512 0,'0'0'0,"0"0"16,0 0 0,0 0-16,0 0 15,0 0 1,0 0-16</inkml:trace>
          <inkml:trace contextRef="#ctx0" brushRef="#br0" timeOffset="116428.8069">-29779 2188 0,'0'0'16,"0"0"-16,-12 0 15,-11 12-15,-1-12 16,1 0-1,-1 0-15,12 0 16,1-12 0,-1 1-16,12-1 15,0 1-15,12-1 16,-1 0 0,1 1-16,12-1 15,-1 1 1,-11 11-16,-12 0 15,0 0-15,12 11 16,-12 1 0,0 11-16,0 12 15,-12 11 1,-12 0-16,-11 0 16,-24-11-1,-35 11-15,94-46 16</inkml:trace>
        </inkml:traceGroup>
        <inkml:traceGroup>
          <inkml:annotationXML>
            <emma:emma xmlns:emma="http://www.w3.org/2003/04/emma" version="1.0">
              <emma:interpretation id="{5B08AED2-4DEA-487C-8E03-9FBE34687960}" emma:medium="tactile" emma:mode="ink">
                <msink:context xmlns:msink="http://schemas.microsoft.com/ink/2010/main" type="inkWord" rotatedBoundingBox="4067,1940 8641,2038 8596,4139 4022,40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3488.8277">-25149 1888 0,'0'0'0,"0"0"16,11 11-16,1 1 15,12-1-15,23-11 16,0-11 0,-12-1-16,1-11 15,-13 0 1,1-12-16,-12 1 15,-1 11 1,-11-12-16,0 12 16,0 0-16,-11 0 15,-1-1 1,0 13-16,0-1 16,0 1-1,1 11-15,-1 0 16,-24 23-16,1 23 15,-12 24 1,0-1-16,12-11 16,-1-12-1,1-11-15,11-24 16,1 1 0,11-12-16,0 0 15,0-12-15,1 1 16,-1-1-1,12 12-15,-12 0 16,0 12 0,-11 11-16,-24 11 15,-12 1 1,12-12-16,0 0 16,11-11-16,1-1 15,11-11 1,12 0-16,1 0 15,-1 0 1,0 0-16,-11 12 16,-13 11-16,-11 12 15,12-12 1,-12 0-16,0-12 16,11 1-1,1-12-15,11-12 16,13 1-1,11-1-15,0 1 16,11-12-16,1 11 16,0 1-1,-12 11-15,0 0 16,0 0 0,0 23-16,-12 11 15,-23 13-15,-24 10 16,-12 1-1,1-12-15,11-11 16,-12 0 0,-12-1-16,83-34 15</inkml:trace>
          <inkml:trace contextRef="#ctx0" brushRef="#br0" timeOffset="103827.2099">-25444 2604 0,'0'0'0,"0"0"15,12-11-15,-12-12 16,-12 0-16,-23-24 15,-36 1 1,0 23-16,12 23 16,12 11-1,12 13-15,11-1 16,13 0 0,11-12-16,0 1 15,23 11-15,36 12 16,12-12-1,-71-23-15</inkml:trace>
          <inkml:trace contextRef="#ctx0" brushRef="#br0" timeOffset="102228.8851">-24525 2154 0,'0'0'16,"0"0"-16,0 0 16,0 0-1,-12 0-15,-11-12 16,-1 0 0,0 1-16,1-1 15,-1-11-15,1-11 16,11-1-1,24-11-15,11-1 16,24 1 0,12 0-16,12 23 15,-12 11 1,-12 24-16,0 11 16,-12 0-16,-11 12 15,0-1 1,-13 1-16,-11 0 15,-11-12 1,-13 0-16,-11 0 16,-12-11-16,-1-12 15,1-12 1,0 1-16,12-13 16,0-22-1,-1-35-15,24 0 16,24-11-1,24-24-15,11 1 16,12-1 0,-59 116-16</inkml:trace>
          <inkml:trace contextRef="#ctx0" brushRef="#br0" timeOffset="104427.526">-25844 1610 0,'0'0'15,"0"0"-15,0 0 16,-12 0 0,-47 12-16,-35 11 15,-1 0-15,25 0 16,23 0 0,11 1-16,1 22 15,11 0 1,13-11-16,-1 11 15,0 0-15,0 0 16,0 1 0,-11-1-16,-12 0 15,-24 12 1,-24-12-16,1-11 16,11-12-1,0-23-15,71 0 16</inkml:trace>
          <inkml:trace contextRef="#ctx0" brushRef="#br0" timeOffset="104012.0259">-26410 3205 0,'0'0'0,"47"0"16,95-11-16,-1-12 15,12-1 1,-153 24-16</inkml:trace>
          <inkml:trace contextRef="#ctx0" brushRef="#br0" timeOffset="104604.2021">-26304 1194 0,'47'-11'0,"83"-24"16,23 0 0,-153 35-16</inkml:trace>
          <inkml:trace contextRef="#ctx0" brushRef="#br0" timeOffset="105728.9596">-27187 1599 0,'0'0'15,"0"0"-15,0 0 16,11 0-16,13 0 15,11 11 1,12 1-16,12-1 16,12 13-1,-12 10-15,-12 1 16,-12 0 0,-23-1-16,-12-11 15,-12 1-15,-11 10 16,-12-11-1,-13-11-15,1-1 16,0-22 0,0-1-16,0-11 15,12 0-15,11 0 16,12-12 0,12 12-16,0 0 15,12 0 1,0 0-16,0 0 15,-1 11-15,1 1 16,0 11 0,0 11-16,-12 1 15,0 11 1,0 12-16,-12-1 16,-12 12-1,-11 1-15,-24-1 16,-23 0-16,11 0 15,12-23 1,0 1-16,12-13 16,0 1-1,0-12-15,0-12 16,11 1-16,13-1 16,-1-11-1,12 0-15,1 11 16,-1 1-1,0-1-15,12 12 16,0 0 0,0 0-16,-12 12 15,1-1-15,-25 12 16,1 0 0,0 12-16,-1-12 15,1-11 1,11-1-16,1 1 15,-1-12-15,12 0 16,-11 11 0,-1 1-16,1 0 15,-1-1 1,1 1-16,-1-1 16,12-11-1,1 0-15,-1 0 16,12-11-16,-12-1 15,12 1 1,0-1-16,0 0 16,0 1-1,-12-1-15,0 1 16,-11 11 0,-13 0-16,-22 11 15,-13 12-15,0 1 16,-11 10-1,-1 12-15,24-22 16,24-13 0,35-11-16</inkml:trace>
          <inkml:trace contextRef="#ctx0" brushRef="#br0" timeOffset="106892.3051">-27046 1807 0,'0'0'0,"0"0"15,0 0 1,0 0-16,0-12 16,0 1-16,0-1 15,0 1 1,-12-12-16,0 11 15,-11 0 1,-12 1-16,-13-1 16,1 1-16,0-1 15,0 12 1,0 0-16,12 0 16,11 12-1,12-1-15,1 1 16,11 11-1,11-11-15,13 11 16,35 0-16,0-12 16,11-11-1,-11-11-15,-12-1 16,-47 12 0</inkml:trace>
          <inkml:trace contextRef="#ctx0" brushRef="#br0" timeOffset="105963.8786">-28012 1541 0,'0'0'0,"24"-12"16,70 1-1,24-24-15,11 1 16,13-13-16,-25-10 15,-46 10 1,-71 47-16</inkml:trace>
          <inkml:trace contextRef="#ctx0" brushRef="#br0" timeOffset="106163.3657">-28259 1368 0,'0'0'0,"0"0"16,0 0 0,12 11-16,-12-11 15</inkml:trace>
        </inkml:traceGroup>
        <inkml:traceGroup>
          <inkml:annotationXML>
            <emma:emma xmlns:emma="http://www.w3.org/2003/04/emma" version="1.0">
              <emma:interpretation id="{39FCDE3E-ECDA-43A0-B935-E7B360BABC2C}" emma:medium="tactile" emma:mode="ink">
                <msink:context xmlns:msink="http://schemas.microsoft.com/ink/2010/main" type="inkWord" rotatedBoundingBox="8922,1268 12790,1351 12721,4585 8853,45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5858.6185">-20096 1992 0,'0'0'0,"0"0"15,-23 0 1,-13 11-16,1 1 15,-1-1-15,1 1 16,12 0 0,-1-1-16,12 1 15,0 11 1,12 0-16,0 23 16,0-11-16,0 11 15,-11 0 1,-1-11-16,-23 11 15,-13-11 1,-10-1-16,-1 1 16,59-35-1</inkml:trace>
          <inkml:trace contextRef="#ctx0" brushRef="#br0" timeOffset="96096.4264">-20438 2801 0,'0'0'16,"0"0"-16,12 0 15,-12 0 1,0 0-16,0 0 15,0 0-15,0 0 16,0 0 0</inkml:trace>
          <inkml:trace contextRef="#ctx0" brushRef="#br0" timeOffset="96353.0027">-20673 1518 0,'0'0'15,"0"23"-15,0 58 16,-12 35-16,0-1 15,1-11 1,-13 12-16,24-116 16</inkml:trace>
          <inkml:trace contextRef="#ctx0" brushRef="#br0" timeOffset="96716.6952">-20826 1992 0,'0'0'16,"-12"11"-16,-12 1 15,-23 11 1,12 0-16,0 0 16,-1 0-16,13 0 15,11 1 1,0 10-16,0 24 15,12 0 1,-11 0-16,-1-1 16,-12-10-16,1-13 15,-1-11 1,-11-11-16,-1-12 16,1-23-1,-12-47-15,23-22 16,24 0-1,12-24-15,24 24 16,-36 92-16</inkml:trace>
          <inkml:trace contextRef="#ctx0" brushRef="#br0" timeOffset="98754.0459">-21038 697 0,'0'0'16,"0"0"-16,0 0 16,0 12-16,-36 34 15,-23 12 1,-11 11-16,-36 58 15,-59 35 1,23-23-16,25-35 16,11 11-1,11 13-15,95-128 16</inkml:trace>
          <inkml:trace contextRef="#ctx0" brushRef="#br0" timeOffset="100030.2659">-21321 466 0,'0'12'0,"-47"92"16,-47 34-1,-83 13-15,0 11 16,-47 11-16,36-69 16,70-46-1,12-24-15,35-22 16,24-12 0,12-12-16,23-22 15,24-36 1,23-34-16,48-11 15,35 11-15,-24 46 16,-23 35 0,-24 34-16,-12 13 15,-23 56 1,-59 82-16,-59 23 16,106-185-1</inkml:trace>
          <inkml:trace contextRef="#ctx0" brushRef="#br0" timeOffset="98467.7937">-21686 2061 0,'0'0'16,"0"0"-16,0-11 16,12-1-1,-1 0-15,1 1 16,0-1 0,-12 12-16,0 0 15,0 0-15,0 0 16,-12 12-1,-11 11-15,-13 0 16,-11 12 0,0-1-16,-12 1 15,-23 0-15,-1-12 16,1-23 0,23 0-16,12-12 15,11 1 1,13-12-16,11 0 15,12-1 1,24-10-16,11 11 16,0 0-16,1 11 15,-1 12 1,0 0-16,-11 12 16,-1-1-1,-11 1-15,-12-1 16,0 1-1,-12-1-15,-11 12 16,-12-11-16,-13 0 16,1-12-1,0-12-15,12 0 16,11-11 0,1-11-16,11-13 15,12-22-15,12-12 16,23 0-1,12 12-15,0 11 16,-47 58 0</inkml:trace>
          <inkml:trace contextRef="#ctx0" brushRef="#br0" timeOffset="98982.9399">-22146 2685 0,'0'0'0,"0"0"16,0 0-16</inkml:trace>
          <inkml:trace contextRef="#ctx0" brushRef="#br0" timeOffset="99247.1679">-22511 2177 0,'0'0'15,"0"11"-15,-12 12 16,-11 24-1,-12-1-15,-24 0 16,0-11 0,0-1-16,0-11 15,59-23-15</inkml:trace>
          <inkml:trace contextRef="#ctx0" brushRef="#br0" timeOffset="99615.9311">-22546 1899 0,'0'0'0,"0"12"16,0 11-16,0 0 15,-12 0 16,0-11-31,1-1 16,-1-11 0,-12 0-16,1 0 15,-13 0-15,-11 12 16,-12-1 0,0 13-16,1 10 15,-13 24 1,-12 11-16,1 12 15,-1-11-15,13-1 16,11-11 0,12-12-16,47-46 15</inkml:trace>
          <inkml:trace contextRef="#ctx0" brushRef="#br0" timeOffset="100286.0221">-23689 3621 0,'0'0'0,"36"-34"16,81-47-1,48-23-15,-35 23 16,-1 0 0,1 12-16,-130 69 15</inkml:trace>
          <inkml:trace contextRef="#ctx0" brushRef="#br0" timeOffset="100720.3879">-23088 1680 0,'0'0'0,"-12"11"16,-11 24-16,-13 11 16,-34 12-1,11-12-15,12-11 16,11 0 0,13-1-16,11 1 15,12 11-15,0 23 16,-12 12-1,0-23-15,-11 11 16,11-34-16,-11 0 16,-1-24-1,0-11-15,1-11 16,-12-24 0,-1-23-16,13-11 15,11-12 1,24-46-16,23-12 15,24 35-15,23 23 16,-82 81 0</inkml:trace>
          <inkml:trace contextRef="#ctx0" brushRef="#br0" timeOffset="102493.3054">-23182 397 0,'0'0'16,"0"0"-16,-12 23 15,-35 35 1,-47 46-16,-1 0 15,1-12 1,-35 35-16,-25 1 16,13 10-16,141-138 15</inkml:trace>
        </inkml:traceGroup>
        <inkml:traceGroup>
          <inkml:annotationXML>
            <emma:emma xmlns:emma="http://www.w3.org/2003/04/emma" version="1.0">
              <emma:interpretation id="{5D00E9C1-3484-4EA4-9D79-7D7F78EC3FAE}" emma:medium="tactile" emma:mode="ink">
                <msink:context xmlns:msink="http://schemas.microsoft.com/ink/2010/main" type="inkWord" rotatedBoundingBox="13276,1870 17302,1956 17259,3984 13233,389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0164.5661">-16951 2431 0,'0'0'0,"12"0"16,0 11-16,11 1 15,1 11 1,-1-11-16,1 11 16,0-12-16,-13 1 15,-11 0 1,0-1-16,-11 1 15,-1-1 1,-24 1-16,-11-1 16,-12-11-16,12-11 15,0-12 1,12-12-16,11-11 16,24 11-1,12-11-15,0 23 16,11-12-1,1 23-15,0 1 16,-1 11-16,-11 11 16,0 13-1,-12-1-15,0 0 16,-24 35 0,1-35-16,-25 0 15,1-12 1,0-11-16,0-11 15,12-1-15,-1-34 16,25 11 0,-1-46-16,24 1 15,11-13 1,24 24-16,24-24 16,-24 36-16,-47 57 15</inkml:trace>
          <inkml:trace contextRef="#ctx0" brushRef="#br0" timeOffset="90608.4914">-16821 1345 0,'0'0'0,"-12"0"16,-12 0-1,-11 11-15,-36 1 16,1 11 0,23 0-16,11 0 15,13 0 1,11 12-16,12 11 15,0 0-15,0 12 16,-12 0 0,-11-12-16,-1-11 15,-11-12 1,-1-12-16,-11-11 16,0-23-16,-12-23 15,24-23 1,11-12-16,13 0 15,22-23 1,25 0-16,11 23 16,-47 81-16</inkml:trace>
          <inkml:trace contextRef="#ctx0" brushRef="#br0" timeOffset="87378.2456">-15949 2870 0,'0'0'0,"0"0"16,0 0-1,0-11-15,11-1 16,1-23 0,12 1-16,-1-1 15,-11 12 1,0 11-16,0 1 16,-12 11-16,0 0 15,0 0 1,0 11-16,-12 12 15,-24 12 1,-34 34-16,-1-11 16,12-23-16,24-12 15,35-23 1</inkml:trace>
          <inkml:trace contextRef="#ctx0" brushRef="#br0" timeOffset="88109.0189">-15961 1495 0,'12'-23'16,"11"-35"0,-11-23-16,-12 12 15,-35-1-15,-24 1 16,0 23 0,0 23-16,0 23 15,-12 11 1,24 12-16,24 12 15,34 23 1,36 0-16,107 34 16,-154-92-16</inkml:trace>
          <inkml:trace contextRef="#ctx0" brushRef="#br0" timeOffset="87052.476">-15608 2523 0,'0'0'16,"0"0"-16,0 0 15,0 12 1,0 0-16,-12 22 16,1 1-1,-1 11-15,12-46 16</inkml:trace>
          <inkml:trace contextRef="#ctx0" brushRef="#br0" timeOffset="87792.3772">-15667 2038 0,'0'0'16,"0"12"-16,0 11 15,-12 0-15,1 11 16,-1-10-1,-12-13-15,13 1 16,-1-1 0,0-11-16,0 0 15,-11 0 1,-1 0-16,1 0 16,-1 0-16,-11 0 15,-1 12 1,-11 11-16,0 12 15,-12 22 1,12 1-16,-12 11 16,-12 36-16,1-25 15,-24 24 1,-1 0-16,13-34 16,11-1-1,71-69-15</inkml:trace>
          <inkml:trace contextRef="#ctx0" brushRef="#br0" timeOffset="93136.8827">-15796 2755 0,'0'0'0,"0"0"0,0 0 15,0 0 1,-24 11-16,1-11 15,-13 0-15,1 0 16,0 0 0,11 0-16,0-11 15,13-1 1,-1 0-16,12 1 16,0-1-16,12 1 15,-1-1 1,1 1-16,0 11 15,0 0 1,0 0-16,-1 11 16,1 1-1,0 22-15,-12-34 16</inkml:trace>
          <inkml:trace contextRef="#ctx0" brushRef="#br0" timeOffset="93709.7159">-15584 2604 0,'0'0'16,"0"0"-1,0 0-15,0 0 16,0 0-16,0 0 15,0 0 1,0 0-16,0 0 16,0 0-1,0 0-15,0 0 16,-12 23 0,-12 24-16,-23 22 15,0 23-15,-12 1 16,0-12-1,-11 0-15,70-81 16</inkml:trace>
          <inkml:trace contextRef="#ctx0" brushRef="#br0" timeOffset="94551.2827">-17964 2558 0,'0'0'15,"0"0"-15,0 0 16,0 0-1,0 0-15,0 0 16,12 12 0,0-12-16,11 0 15,-11 0-15,0 0 16,0 0 0,-1-12-16,1-11 15,0 0 1,-12 11-16,0 1 15,0-1 1,0 1-16,0 11 16,0-12-16,0 12 15,0 0 1,-12 0-16,-11 12 16,-1-1-1,-11 12-15,-1 0 16,1 12-16,0-23 15,-1-1 1,1-11-16,12 0 16,-1 0-1,0 0-15,1 0 16,-13 0 0,-11 0-16,0 12 15,0-1-15,0 1 16,0-12-1,0 0-15,11-12 16,13 1 0,-1-12-16,1-12 15,11-11-15,12-1 16,12 1 0,0 0-16,11 11 15,-23 35 1</inkml:trace>
          <inkml:trace contextRef="#ctx0" brushRef="#br0" timeOffset="94756.6642">-18105 1969 0,'0'0'0,"0"0"16,0 0-16,0 0 16,0 0-1,0 0-15,0 0 16</inkml:trace>
          <inkml:trace contextRef="#ctx0" brushRef="#br0" timeOffset="95228.1936">-18188 1529 0,'0'0'0,"0"12"15,-11 23 1,-13 11-16,-11 12 15,11-24 1,1 1-16,-13 0 16,13 11-16,-13-11 15,13-1 1,-13 13-16,1-13 16,-12 12-1,0-11-15,0-12 16,0-11-16,-12-1 15,0 1 1,0-12-16,12 0 16,0 11-1,-24-11-15,-11 0 16,-13 0 0,13 0-16,-1 0 15,13 0-15,23-11 16,0-1-1,11 1-15,13 11 16,11 0 0,12 0-16</inkml:trace>
          <inkml:trace contextRef="#ctx0" brushRef="#br0" timeOffset="95407.6309">-19460 2639 0,'0'0'0,"12"12"16,-12-12-16</inkml:trace>
        </inkml:traceGroup>
        <inkml:traceGroup>
          <inkml:annotationXML>
            <emma:emma xmlns:emma="http://www.w3.org/2003/04/emma" version="1.0">
              <emma:interpretation id="{C6D6736F-D99F-46F2-89DE-6F8106FFC6A3}" emma:medium="tactile" emma:mode="ink">
                <msink:context xmlns:msink="http://schemas.microsoft.com/ink/2010/main" type="inkWord" rotatedBoundingBox="17769,2112 21997,2202 21963,3776 17735,368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1809.8078">-11249 2535 0,'0'0'16,"0"0"-16,0 0 16,0 12-16,11-1 15,1 1 1,0-1-16,12 1 16,-1-12-1,12 0-15,1-12 16,-13 1-1,-11-1-15,0 1 16,-12 11-16,0 0 16,-12 0-1,0 11-15,-11 1 16,-13-1 0,-11 1-16,0-1 15,0-11-15,0 0 16,23-11-1,1-1-15,11 1 16,12-24 0,0-11-16,24-24 15,-1 13 1,-11 10-16,0 13 16,0 11-16,-1-1 15,-11 13 1,0-1-16,-11 1 15,-13-1 1,-11 12-16,-1 0 16,1 0-1,11 12-15,13-12 16,11 0-16,0 0 16,0 0-1,11 11-15,1 12 16,12 12-1,11 11-15,0 1 16,-11-13-16,-12-11 16,0 12-1,-12-12-15,0-11 16,0-1 0,-12 1-16,-12-1 15,-23 1 1,0-12-16,0-12 15,0 1-15,11-1 16,1-22 0,0-13-16,11-10 15,1-13 1,11 12-16,12-11 16,12-12-16,-1-11 15,13 22 1,-24 70-16</inkml:trace>
          <inkml:trace contextRef="#ctx0" brushRef="#br0" timeOffset="82519.6858">-11108 2604 0,'0'0'15,"0"0"1,0 0-16,0 0 16,0 0-1,0 12-15,0-1 16,0 1-16,0 0 15,0-1 1,0 1-16,12-12 16,11 0-1,13 0-15,11-12 16,-12 1 0,0-13-16,-11 13 15,-12-12-15,-12 11 16,-12-11-1,-12 12-15,-11-1 16,0 0 0,-1 12-16,1 0 15,0 0-15,11 12 16,24-12 0</inkml:trace>
          <inkml:trace contextRef="#ctx0" brushRef="#br0" timeOffset="85115.8739">-13535 2512 0,'0'0'0,"0"0"16,0 0-16,0 0 16,12-46-1,12-1-15,11-22 16,12 11 0,12 12-16,-12 23 15,12 0 1,-12 0-16,0 23 15,-11 0-15,-13 11 16,1 1 0,-12-12-16,-1 11 15,-11 1 1,-11 11-16,-37 35 16,-34 0-16,0-12 15,-13 0 1,-34-11-16,-13-12 15,25-12 1,22-22-16,25-12 16,-1 0-1,36-1-15,11-10 16,12-1-16,24-11 16,0 11-1,23 1-15,12 10 16,0 13-1,-11-1-15,-13 12 16,-11 0 0,-12 0-16,-12 23 15,-11 12-15,-1 0 16,-23 11 0,0-11-16,-12 11 15,12-11 1,12-12-16,11 0 15,12-12-15,0 1 16,12 0 0,0 11-16,0-12 15,0 12 1,0 24-16,0-13 16,0-11-1,-11 0-15,-1 1 16,-23-1-16,-13 0 15,1-12 1,-12-11-16,1 0 16,-1-11-1,0-12-15,23 11 16,13-11-16,11 0 16,12-12-1,12-11-15,23-23 16,48-24-1,46-22-15,-11 45 16,-36 36 0,-11 10-16,-71 24 15</inkml:trace>
          <inkml:trace contextRef="#ctx0" brushRef="#br0" timeOffset="83493.9917">-12345 1957 0,'0'0'15,"0"0"-15,0 0 16,0 12-1,0 11-15,0 23 16,0 23 0,0 12-16,-12 12 15,1-24-15,-1-23 16,-12 0 0,-11-11-16,0-12 15,-1 0 1,-11-23-16,12-11 15,-1-1-15,13-34 16,-1-23 0,24 11-16,24 0 15,-1 23 1,13 1-16,-1 11 16,-11 23-16,-13 0 15,1 23 1,0 23-16,-24 12 15,-23 11 1,0-23-16,-1 1 16,1-1-1,35-46-15</inkml:trace>
          <inkml:trace contextRef="#ctx0" brushRef="#br0" timeOffset="84154.9587">-12757 1472 0,'12'-12'0,"23"1"16,12-1 0,36-23-16,11 1 15,12-1 1,23 0-16,-34 24 16,-95 11-16</inkml:trace>
          <inkml:trace contextRef="#ctx0" brushRef="#br0" timeOffset="83020.972">-12062 2292 0,'0'0'16,"0"0"0,0 0-16,12 12 15,-1 11 1,13 12-16,0-1 16,-1 1-16,-11-12 15,0 12 1,-1-12-16,-11 0 15,-23 0 1,-24 12-16,-24-1 16,0-10-16,12-1 15,12-12 1,0 1-16,47-12 16</inkml:trace>
          <inkml:trace contextRef="#ctx0" brushRef="#br0" timeOffset="83938.4654">-11850 1564 0,'0'0'15,"0"0"1,-12 12-16,-35 22 15,-24 1-15,-35 11 16,-23 1 0,23-24-16,-36-12 15,25 1 1,22-1-16,1 1 16,0-12-1,0 0-15,35 0 16,12 0-16,23 11 15,24-11 1,0 0-16,12 0 16,11 12-1,24 0-15,36-1 16,46-11-16,-11 12 16,-35-12-1,-13 0-15,-22 0 16,-48 0-1</inkml:trace>
          <inkml:trace contextRef="#ctx0" brushRef="#br0" timeOffset="85270.9773">-13570 1818 0,'0'0'0,"0"0"15,0 0 1,0 0-16,0 0 16</inkml:trace>
          <inkml:trace contextRef="#ctx0" brushRef="#br0" timeOffset="85506.0187">-14029 1275 0,'0'0'0,"0"0"16,0 23-1,0 12-15,0 23 16,0 34 0,-12 70-16,0-12 15,-11-23-15,23-127 16</inkml:trace>
          <inkml:trace contextRef="#ctx0" brushRef="#br0" timeOffset="86632.2788">-15090 2593 0,'0'0'0,"0"0"16,0 0-1,0 0-15,0 0 16,0 0 0,0 0-16,0 0 15,0 0 1,0 0-16,0 0 15,0 0-15,0 0 16,0 0 0,0 0-16,0 0 15,0 0 1,0 0-16,0 0 16,0 0-16,0 0 15,0 0 1,-11 0-16,-1 0 15,12 0 1,0 0-16,0-35 16,12 0-1,47-34-15,-59 69 16</inkml:trace>
        </inkml:traceGroup>
        <inkml:traceGroup>
          <inkml:annotationXML>
            <emma:emma xmlns:emma="http://www.w3.org/2003/04/emma" version="1.0">
              <emma:interpretation id="{0CE0C41B-BF5E-4B80-BEB7-A77CBEF5037B}" emma:medium="tactile" emma:mode="ink">
                <msink:context xmlns:msink="http://schemas.microsoft.com/ink/2010/main" type="inkWord" rotatedBoundingBox="22368,2120 26883,2217 26848,3873 22332,377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7492.8677">-8575 2234 0,'11'0'0,"37"-11"16,58-1-16,-106 12 15</inkml:trace>
          <inkml:trace contextRef="#ctx0" brushRef="#br0" timeOffset="77325.3367">-7869 2315 0,'0'0'0,"0"0"15,0 0 1,0 0-16,0 12 16,0 23-1,-11-12-15,-1 11 16,-35 13-16,-12 10 15,-24-10 1,13-13-16,-1-11 16,12-11-1,0 0-15,12-12 16,0-12 0,12 12-16,11 0 15,1 0 1,-13 12-16,-11-1 15,-24 12-15,12 12 16,1 0 0,10-12-16,-22 0 15,23-12 1,-12-11-16,12-11 16,23-1-16,1-11 15,11 0 1,12 0-16,12 0 15,11 0 1,1 11-16,-1 1 16,-11 11-16,0 0 15,0 0 1,-1 11-16,1 1 16,-12-1-1,0 1-15,0-1 16,-12 1-1,-11-1-15,-1-11 16,-11 0-16,0-11 16,11-1-1,0-11-15,13-11 16,11-24 0,11-23-16,25-12 15,-1 12 1,0 12-16,-11 34 15,-24 35-15</inkml:trace>
          <inkml:trace contextRef="#ctx0" brushRef="#br0" timeOffset="76575.9494">-7763 2442 0,'0'0'16,"0"0"-1,12 0-15,24 12 16,-13 11-16,12 0 16,-11 12-1,0 11-15,-13 0 16,-22 1 0,-25 10-16,-11 13 15,-12-12-15,0-24 16,12 1-1,47-35-15</inkml:trace>
          <inkml:trace contextRef="#ctx0" brushRef="#br0" timeOffset="77868.4193">-7421 1298 0,'-12'12'16,"-58"46"-16,-25 11 15,-58 47-15,-71 11 16,71-58-1,12-11-15,23-35 16,12-23 0,24-12-16,35-11 15,11-11-15,24-1 16,24-11 0,24-24-16,-1 24 15,0 23 1,1 11-16,-13 12 15,-11 12 1,0 23-16,-24 57 16,-82 82-16,94-174 15</inkml:trace>
          <inkml:trace contextRef="#ctx0" brushRef="#br0" timeOffset="76230.9774">-6596 2627 0,'0'0'15,"0"0"-15,11-11 16,37-12-16,10-12 16,13 0-1,-12 12-15,0 12 16,0-1-1,0 12-15,-12 0 16,0 0-16,-12 12 16,-11-1-1,-12 1-15,-1-1 16,-11 1 0,-11 0-16,-1 11 15,-24 0 1,-11 0-16,-12 12 15,-11-12-15,-13 0 16,24-12 0,12-11-16,0-11 15,12-1-15,0-11 16,11-12 0,-11-57-16,11-35 15,12 23 1,12 11-16,0 24 15,0 23 1,0 11-16,0 24 16,0 11-16,0 0 15,0 0 1,0 34-16,-11 59 16,-1 34-1,0-12-15,-12-22 16,-11 22-1,0-11-15,-12-11 16,-1-35-16,-10-12 16,-13-11-1,0-35-15,12-12 16,12-11 0,0-23-16,24-1 15,11-10 1,12-13-16,12 1 15,23 11-15,12 0 16,0 24 0,-47 34-16</inkml:trace>
          <inkml:trace contextRef="#ctx0" brushRef="#br0" timeOffset="78922.3883">-10425 2558 0,'0'0'0,"0"0"15,24 0-15,23 0 16,12 12 0,-12-1-16,0 1 15,12 11 1,-12 0-16,-23 0 15,-13-11 1,-11 11-16,0-12 16,-11 1-16,-13-1 15,-11-11 1,-24-11-16,12-1 16,11-11-1,13 0-15,-1 12 16,12-1-1,12 0-15,12 1 16,0 11-16,12 0 16,-13 0-1,1 11-15,0 1 16,-12 0 0,0-1-16,-12 1 15,0-1-15,-11 1 16,-13-12-1,1-12-15,0-11 16,11-12 0,1-34-16,-1-12 15,24 0 1,12 23-16,11 1 16,13-1-16,11 12 15,-47 46 1</inkml:trace>
          <inkml:trace contextRef="#ctx0" brushRef="#br0" timeOffset="78281.7729">-9954 2454 0,'0'0'0,"0"0"15,36 12-15,23-1 16,11 12 0,1 12-16,-12 0 15,-12-1 1,-23 1-16,-1-12 16,-11 0-16,-12 0 15,0-11 1,-12-1-16,-11-11 15,-13-11 1,1-1-16,0-11 16,23 0-16,0 0 15,24 0 1,0 0-16,11 11 16,-23 12-1</inkml:trace>
          <inkml:trace contextRef="#ctx0" brushRef="#br0" timeOffset="79287.685">-9530 1437 0,'0'0'0,"0"0"16,-23 0-1,-36 0-15,-35 12 16,0-1-16,23 1 15,12-1 1,12 12-16,12 0 16,11 12-1,0 11-15,1 12 16,11 0 0,12 0-16,-12-12 15,0 0-15,1-11 16,-13-12-1,-11-11-15,-24-12 16,-12-24 0,1-33-16,11-13 15,23 1 1,25 0-16,22-12 16,13-12-16,-24 93 15</inkml:trace>
        </inkml:traceGroup>
        <inkml:traceGroup>
          <inkml:annotationXML>
            <emma:emma xmlns:emma="http://www.w3.org/2003/04/emma" version="1.0">
              <emma:interpretation id="{612D18AF-C37A-4F0B-867B-9D6E1D491C75}" emma:medium="tactile" emma:mode="ink">
                <msink:context xmlns:msink="http://schemas.microsoft.com/ink/2010/main" type="inkWord" rotatedBoundingBox="27135,2086 30687,2163 30644,4124 27093,4048"/>
              </emma:interpretation>
            </emma:emma>
          </inkml:annotationXML>
          <inkml:trace contextRef="#ctx0" brushRef="#br0" timeOffset="71365.1795">-2167 1275 0,'0'0'15,"0"0"-15,0 0 16,-12 23 0,-12 12-16,-34 23 15,-60 46-15,-24 58 16,25-35-1,11-23-15,11-12 16,13-22 0,-1-13-16,83-57 15</inkml:trace>
          <inkml:trace contextRef="#ctx0" brushRef="#br0" timeOffset="71058.8441">-2874 2292 0,'0'0'16,"0"0"-16,12 0 15,11-11-15,13-12 16,34-1 0,13 1-16,-1 0 15,-23 0 1,-59 23-16</inkml:trace>
          <inkml:trace contextRef="#ctx0" brushRef="#br0" timeOffset="70645.2809">-2697 2489 0,'0'0'0,"0"0"16,0 0-16,0 0 15,11 11 1,-11 12-16,0 24 16,0-1-1,0 0-15,0 0 16,-11-11-16,-1-23 16,0-1-1,12-11-15,-12 0 16,1 0-1,-13-11-15,0-1 16,1-11-16,-1 0 16,1 11-1,-1 1-15,-11-1 16,0 1 0,-1 11-16,1 11 15,0 1 1,-1 11-16,1 0 15,-12 12-15,0 22 16,0 1 0,-24 0-16,0 0 15,-11-12 1,23 12-16,59-58 16</inkml:trace>
          <inkml:trace contextRef="#ctx0" brushRef="#br0" timeOffset="71650.289">-3298 1795 0,'0'0'0,"0"0"16,0 23-1,12 24-15,-12 22 16,0 23-16,-12 47 16,0-12-1,0-23-15,1-23 16,-1 12 0,12-93-16</inkml:trace>
          <inkml:trace contextRef="#ctx0" brushRef="#br0" timeOffset="71885.5924">-3663 2674 0,'0'0'16,"-12"23"-16,0 11 15,-11 13 1,-13 10-16,1-10 16,0-13-16,-1 1 15,1-12 1,35-23-16</inkml:trace>
          <inkml:trace contextRef="#ctx0" brushRef="#br0" timeOffset="72250.7861">-3840 2223 0,'0'0'16,"0"0"-16,-12 11 16,-11 13-1,-1-1-15,-11 23 16,11-11-1,1 11-15,-1 12 16,12-1 0,1 1-16,-13 12 15,0-1-15,-11-11 16,12-24 0,-13-11-16,1-11 15,0-12 1,-1-23-16,1-12 15,11-11 1,13-46-16,22-36 16,36 13-16,24 22 15,-71 93 1</inkml:trace>
          <inkml:trace contextRef="#ctx0" brushRef="#br0" timeOffset="74553.2107">-4429 2350 0,'0'0'16,"0"0"-16,0 0 15,0 0-15,0 0 16,0 0 0,-23-12-16,-13 12 15,-11 0 1,-12 0-16,12 12 16,0 0-16,12-1 15,11 1 1,12-1-16,0 1 15,1 11 1,-1 0-16,12 0 16,-12 0-1,0 0-15,-11 12 16,-1-12-16,-11 0 16,0 12-1,-13 0-15,48-35 16</inkml:trace>
          <inkml:trace contextRef="#ctx0" brushRef="#br0" timeOffset="74762.0667">-4747 3171 0,'0'0'0,"0"0"15,0 11 1,0-11-16</inkml:trace>
          <inkml:trace contextRef="#ctx0" brushRef="#br0" timeOffset="75055.4386">-4959 1922 0,'0'0'0,"0"12"15,12 23-15,0 11 16,-12 46 0,-12 47-16,-12-35 15,1 0-15,23-104 16</inkml:trace>
          <inkml:trace contextRef="#ctx0" brushRef="#br0" timeOffset="75434.0791">-5053 2431 0,'0'0'0,"-12"0"15,-23 11 1,-24 13-16,12-1 15,11 0 1,13-12-16,-1 1 16,12 11-16,12 12 15,0 11 1,0 12-16,0 0 16,-23 11-1,-13-11-15,13-24 16,-12-11-1,-1-11-15,-11-12 16,-24-35-16,13-11 16,-1-12-1,23-11-15,13-23 16,23 11 0,12 11-16,11 1 15,1 34 1,-24 35-16</inkml:trace>
        </inkml:traceGroup>
        <inkml:traceGroup>
          <inkml:annotationXML>
            <emma:emma xmlns:emma="http://www.w3.org/2003/04/emma" version="1.0">
              <emma:interpretation id="{68E2A8C6-91A1-428A-B226-7131E34E67BF}" emma:medium="tactile" emma:mode="ink">
                <msink:context xmlns:msink="http://schemas.microsoft.com/ink/2010/main" type="inkWord" rotatedBoundingBox="30928,2322 33312,2373 33278,3991 30893,3939"/>
              </emma:interpretation>
            </emma:emma>
          </inkml:annotationXML>
          <inkml:trace contextRef="#ctx0" brushRef="#br0" timeOffset="61752.2813">-1189 1691 0,'0'0'16,"0"0"-1,0 0-15,0 0 16,-12-11-16,-24-1 15,-34 1 1,-1 11-16,12 11 16,0 12-1,12 0-15,12 1 16,23-1 0,0 0-16,12 11 15,0 1-15,12 11 16,23 1-1,1-1-15,-13 12 16,-11-12 0,-12 0-16,-12-11 15,-11-1-15,-1-11 16,-11-23 0,-12-11-16,-36-24 15,1-34 1,23-24-16,0-22 15,35 11 1,24 11-16,24 1 16,23-1-16,24 1 15,-71 92 1</inkml:trace>
          <inkml:trace contextRef="#ctx0" brushRef="#br0" timeOffset="66207.2987">-1154 2627 0,'0'0'0,"0"0"16,0 0 0,0 0-16,0 0 15,12 12-15,11 0 16,1-1 0,11 1-16,12 11 15,0 0 1,0 12-16,1-1 15,-25 1 1,1-12-16,-13 0 16,-11 0-16,0-11 15,-11-1 1,-13 12-16,-23-11 16,0-12-1,-12-12-15,-12 1 16,1-12-1,11 0-15,12 0 16,11-12-16,24 12 16,1 0-1,11 11-15,11-11 16,1 11 0,12 1-16,-1-1 15,1 1-15,0 11 16,-13 0-1,1 11-15,0 1 16,0-1 0,-1 13-16,-11-1 15,0 0 1,-11 0-16,-13-12 16,-11 1-16,-24-12 15,-12-12 1,12 1-16,12-12 15,0 0 1,12 0-16,-1-1 16,13-10-16,11-12 15,0-35 1,24-12-16,0 1 16,11 11-1,1 11-15,11 1 16,1 0-1,-13 23-15,-23 46 16</inkml:trace>
          <inkml:trace contextRef="#ctx0" brushRef="#br0" timeOffset="48539.8752">12 2963 0,'0'0'0,"0"0"16,0 0-16,0 0 16,0 0-1,-12 0-15,0-12 16,1 0-16,-1 1 15,0-1 1,12 1-16,0-12 16,0 0-1,0-1-15,0 13 16,12-1 0,0 1-16,-1-1 15,1 12-15,-12 0 16,12 12-1,0-1-15,0 24 16,-12 11 0,-12-11-16,0 0 15,-23-1-15,-12 1 16,-12 0 0,0-12-16,59-23 15</inkml:trace>
          <inkml:trace contextRef="#ctx0" brushRef="#br0" timeOffset="49408.1795">130 2408 0,'0'0'0,"0"0"16,-12 11-16,-12 12 16,-11 12-1,-24 0-15,-23 0 16,11-12 0,24-12-16,12 1 15,-1-12-15,13 0 16,11 0-1,0 0-15,0 0 16,1 11 0,11 1-16,0-1 15,-12 24-15,0 0 16,0 11 0,-11 12-16,-1-24 15,1-10 1,-13-1-16,1-12 15,-12-11-15,11-11 16,1-1 0,0-11-16,23 0 15,12 0 1,0-12-16,12 0 16,11 1-1,1-1-15,-1 12 16,-11 0-16,0 11 15,0 1 1,0-1-16,-1 1 16,1-1-1,0-11-15,0-12 16,11-11 0,13-23-16,-13 11 15,13-23-15,-1 0 16,-12 12-1,1-1-15,-24 24 16,0 0 0,-24 11-16,1 12 15,-1 12-15,-11 11 16,0 11 0,11 1-16,1-1 15,11 12 1,12 1-16,12 10 15,11 1 1,24 0-16,36-1 16,11 1-16,-12-12 15,-23-11 1,-12-1-16,-23 1 16,-24-12-1</inkml:trace>
          <inkml:trace contextRef="#ctx0" brushRef="#br0" timeOffset="48054.3148">436 2547 0,'0'0'0,"0"0"0,0 0 16,0 0-1,0 0-15,0 0 16,0 0-16,0 11 16,-12 12-1,1 12-15,-13 23 16,-11 11 0,-1 12-16,-11-12 15,0 1-15,47-70 16</inkml:trace>
        </inkml:traceGroup>
      </inkml:traceGroup>
    </inkml:traceGroup>
    <inkml:traceGroup>
      <inkml:annotationXML>
        <emma:emma xmlns:emma="http://www.w3.org/2003/04/emma" version="1.0">
          <emma:interpretation id="{FF352AFA-252D-4BF9-A8D1-BB14365E4C9A}" emma:medium="tactile" emma:mode="ink">
            <msink:context xmlns:msink="http://schemas.microsoft.com/ink/2010/main" type="paragraph" rotatedBoundingBox="221,4128 33571,4068 33580,9392 231,9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0613EE-0411-4010-A21E-38C0F1392D19}" emma:medium="tactile" emma:mode="ink">
              <msink:context xmlns:msink="http://schemas.microsoft.com/ink/2010/main" type="line" rotatedBoundingBox="221,4128 33571,4068 33575,6848 226,6908"/>
            </emma:interpretation>
          </emma:emma>
        </inkml:annotationXML>
        <inkml:traceGroup>
          <inkml:annotationXML>
            <emma:emma xmlns:emma="http://www.w3.org/2003/04/emma" version="1.0">
              <emma:interpretation id="{63A5499D-1DC6-4BA4-B72D-A1ED3F01066D}" emma:medium="tactile" emma:mode="ink">
                <msink:context xmlns:msink="http://schemas.microsoft.com/ink/2010/main" type="inkWord" rotatedBoundingBox="222,4395 4427,4388 4432,6900 226,690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5758.4933">-31287 3945 0,'0'0'16,"-11"35"-16,-13 34 15,-11 0 1,-24 12-16,-47 46 16,0-23-1,0-23-15,23-35 16,24-11-16,12-12 15,12-11 1,11-12-16,13-23 16,-1 0-1,12-12-15,0 0 16,12 1 0,11 10-16,1 13 15,-1 11-15,-11 11 16,0 13-1,-12 33-15,-12 1 16,-23 11 0,-12 1-16,-24 11 15,-23 0-15,94-81 16</inkml:trace>
          <inkml:trace contextRef="#ctx0" brushRef="#br0" timeOffset="185209.3125">-31581 4939 0,'0'0'0,"0"0"15,0 0-15,0 0 16,0 0 0,0 0-16,-12 0 15,-11 0 1,-1 0-16,0-12 15,13 1 1,-1-1-16,12 1 16,0-13-16,12 1 15,11 0 1,1 12-16,-1-1 16,1 12-1,-12 0-15,-1 12 16,1-1-1,-12 1-15,0-12 16</inkml:trace>
          <inkml:trace contextRef="#ctx0" brushRef="#br0" timeOffset="179195.8927">-28424 4835 0,'0'0'15,"0"0"-15,-24 0 16,-23 11 0,0 1-16,0-1 15,0 1 1,0 11-16,11 0 15,13 0 1,-1 1-16,12 10 16,1 1-16,-1 0 15,0 11 1,-11 0-16,-1-11 16,-35 11-1,0-11-15,0-12 16,12-12-1,47-11-15</inkml:trace>
          <inkml:trace contextRef="#ctx0" brushRef="#br0" timeOffset="179365.8009">-28695 4477 0,'12'-12'16,"35"-11"0,94-23-16,-141 46 15</inkml:trace>
          <inkml:trace contextRef="#ctx0" brushRef="#br0" timeOffset="180854.1925">-28672 5586 0,'0'0'16,"0"0"-1,0 0-15,0 12 16,12-1 0,-12-11-16</inkml:trace>
          <inkml:trace contextRef="#ctx0" brushRef="#br0" timeOffset="180399.4443">-29202 4627 0,'0'0'0,"0"0"15,0-12-15,12-22 16,0-13-16,11-10 16,13-1-1,-13 12-15,13 11 16,-1 0-1,0 12-15,1 0 16,-1 0-16,-11 0 16,-13 11-1,1 1-15,0-1 16,0 1 0,0 11-16,-12 0 15,0 0 1,0 0-16,0 0 15,11 11-15,1 1 16,-12 11 0,0 11-16,-23 24 15,-13 0 1,-11 0-16,-12 0 16,0-12-1,-11 0-15,-1-23 16,12-11-16,-12-12 15,1 0 1,11-23-16,23-1 16,1 1-1,12 12-15,11-1 16,-12 1-16,1 11 16,-13 23-1,1 0-15,0 12 16,-1-12-1,13 0-15,11 0 16,12 0 0,0 0-16,12-11 15,-1-1-15,13 12 16,0 0 0,-1 12-16,-11 0 15,-12 11 1,-24 23-16,-11 24 15,0-12 1,-12 0-16,-24 11 16,-23 24-16,-1 11 15,25-23 1,34-35-16,13-11 16,23-12-1,23 0-15,36 1 16,24-13-16,23-11 15,94 1 1,-35-13-16,23-11 16,24 12-1,-70-24-15,-36 12 16,-12 0 0,-94 0-16</inkml:trace>
          <inkml:trace contextRef="#ctx0" brushRef="#br0" timeOffset="181129.6659">-29873 5794 0,'0'0'0,"0"0"16,0 0-16,12 0 15,35 0 1,71-11-16,11-1 16,-35 0-1,12 1-15,-106 11 16</inkml:trace>
          <inkml:trace contextRef="#ctx0" brushRef="#br0" timeOffset="182623.2917">-30156 4708 0,'0'0'0,"0"0"15,0 0 1,12 0-16,0 0 16,11 0-1,1 11-15,-1 1 16,1-1 0,-12 12-16,0 1 15,-12-1-15,-12 11 16,-24 13-1,-46 22-15,0 0 16,11-22 0,0-13-16,0-11 15,71-23-15</inkml:trace>
          <inkml:trace contextRef="#ctx0" brushRef="#br0" timeOffset="182889.2698">-30556 3899 0,'0'0'0,"0"23"16,11 46-16,1 12 15,0-12 1,0 35-16,-12 35 16,12-46-1,-1-24-15,-11 0 16,0-69 0</inkml:trace>
          <inkml:trace contextRef="#ctx0" brushRef="#br0" timeOffset="183204.2123">-30839 4477 0,'0'0'0,"0"0"16,12 11 0,0 12-16,-1 12 15,13 11 1,-1 12-16,-11-12 16,-12 12-1,0 11-15,-12 1 16,-23-1-16,12-23 15,23-46 1</inkml:trace>
          <inkml:trace contextRef="#ctx0" brushRef="#br0" timeOffset="184723.003">-31157 4754 0,'0'0'16,"0"0"-16,0 11 15,12 13-15,-1-1 16,1 11-1,-12 13-15,0-1 16,-12 0 0,1-11-16,-13-1 15,-11-10-15,-1-13 16,-11-11 0,12 0-16,11-11 15,13-24 1,11 0-16,23 1 15,13-1 1,22 0-16,-58 35 16</inkml:trace>
          <inkml:trace contextRef="#ctx0" brushRef="#br0" timeOffset="183502.8363">-31216 4777 0,'0'0'16,"0"12"0,12 22-16,0 12 15,-1 1-15,1-13 16,-12-10 0,0-13-16,0-11 15,0 0 1,0 0-16,-12-11 15,12-1-15,0 0 16,0-11 0,12-11-16,12-1 15,-24 35 1</inkml:trace>
          <inkml:trace contextRef="#ctx0" brushRef="#br0" timeOffset="184092.5872">-31605 4962 0,'0'0'0,"0"0"16,0 0-16,-11 0 16,-1-12-1,12 1-15,0-1 16,12-11 0,-1 0-16,1 11 15,0 1 1,-12 11-16,0 0 15,0 0-15,0 0 16,0 23 0,-24 12-16,1-1 15,-13 13 1,13-13-16,-1 13 16,12-1-1,12-12-15,0 1 16,0 0-16,12-12 15,-12 0 1,0 0-16,0-11 16,-12-1-1,-11 1-15,-24-1 16,-12-11-16,12-11 16,11-1-1,-11-22-15,12-1 16,11-11-1,24-24-15,36-11 16,-36 81 0</inkml:trace>
          <inkml:trace contextRef="#ctx0" brushRef="#br0" timeOffset="186112.1942">-31687 3725 0,'12'-11'16,"23"-35"-1,-11-1-15,-1 13 16,-23-1-16,0 12 15,-12 11 1,-23 1-16,-12 11 16,-12 23-1,12 12-15,11-1 16,13 1-16,11 11 16,24 23-1,11 1-15,1-1 16,23 12-1,-47-81-15</inkml:trace>
          <inkml:trace contextRef="#ctx0" brushRef="#br0" timeOffset="186676.4431">-32041 3610 0,'0'0'16,"0"0"-16,0 0 15,0 0 1</inkml:trace>
          <inkml:trace contextRef="#ctx0" brushRef="#br0" timeOffset="186498.9127">-32041 4003 0,'0'11'16,"0"24"-16,-11 11 15,-1 0 1,0-11-16,0 0 16,1-12-1,-13-12-15,0 1 16,1 0-16,11-12 15,0 0 1,1-12-16,-1 0 16,0 1-1,0-1-15,0 1 16,12 11 0,-11 0-16,-1 0 15,-23 11-15,-13 12 16,13 1-1,-24 22-15,12-12 16,0 13-16,0-13 16,11 1-1,36-35-15</inkml:trace>
          <inkml:trace contextRef="#ctx0" brushRef="#br0" timeOffset="186851.8133">-32618 4118 0,'0'0'0,"0"0"0,0 0 16</inkml:trace>
        </inkml:traceGroup>
        <inkml:traceGroup>
          <inkml:annotationXML>
            <emma:emma xmlns:emma="http://www.w3.org/2003/04/emma" version="1.0">
              <emma:interpretation id="{4E906DF4-12EE-48C4-AB2C-AF3842EEB0E2}" emma:medium="tactile" emma:mode="ink">
                <msink:context xmlns:msink="http://schemas.microsoft.com/ink/2010/main" type="inkWord" rotatedBoundingBox="4663,4997 7161,4992 7164,6504 4666,650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8751.9927">-27706 5343 0,'0'0'0,"12"0"15,35 0 1,71-11-16,35-1 16,-35 1-16,-36-1 15,-82 12 1</inkml:trace>
          <inkml:trace contextRef="#ctx0" brushRef="#br0" timeOffset="178513.8">-27788 4141 0,'0'0'16,"35"0"-1,24 0-15,35-11 16,48-1-16,-24 12 16,-118 0-1</inkml:trace>
          <inkml:trace contextRef="#ctx0" brushRef="#br0" timeOffset="178018.0601">-25915 4500 0,'0'0'16,"0"0"-16,0 0 15,0 0 1,0 0-16,0 0 15,12 0-15,-1 11 16,13 1 0,11 11-16,1 0 15,-1 0 1,0 0-16,-11 12 16,-12-12-16,-12 0 15,-12 0 1,0 0-16,-11-11 15,-1-1 1,0 1-16,13-12 16,-1 0-1,-12-12-15,13-11 16,-1-11-16,0-13 16,12 13-1,0-1-15,0 24 16,0-1-16,0 12 15,0 0 1,0 0-16,0 0 16,-12 12-1,0 11-15,1 0 16,-25 0 0,-23 12-16,-35-1 15,12-11-15,11-11 16,0-12-1,1 0-15,-1-12 16,0-11 0,1 0-16,23 0 15,11 11 1,1-11-16,11 12 16,13-1-16,-1 1 15,0-1 1,0 1-16,12 11 15,0 0 1,0 0-16,0 0 16,0 0-16,0 0 15,0 0 1,0 0-16,0 0 16,-12 11-1,1 12-15,-13 0 16,1 0-1,-13 1-15,1-1 16,0-12 0,-13 1-16,-22-1 15,11-11-15,12-11 16,0-1 0,11-11-16,1-12 15,11 1 1,13-1-16,11 12 15,0 11-15,11 1 16,-11 11 0,12 0-16,0 11 15,0 13 1,-1-1-16,1 0 16,-12 11-16,0-10 15,-12-1 1,-11 0-16,-12 0 15,-1-12 1,1 1-16,0-12 16,-13-12-1,-10 1-15,-1-1 16,-12 1-16,12 11 16,0 0-1,12 11-15,12 1 16,11-1-1,12 13-15,1-13 16,11 1-16,0-1 16,11 1-1,1-1-15,-12-11 16,0 0 0,0 0-16,0 0 15,-12-11 1,1-1-16,-13-11 15,0 0-15,1 11 16,-12 1 0,-1 11-16,1 11 15,11 1 1,1 0-16,11-1 16,0 12-16,0 12 15,12 23 1,12 23-16,0 0 15,0 11 1,0-11-16,-1 11 16,1 24-1,0-24-15,0-22 16,-12-70-16</inkml:trace>
          <inkml:trace contextRef="#ctx0" brushRef="#br0" timeOffset="178251.9263">-26881 4107 0,'12'0'16,"70"0"-16,12 11 15,-94-11 1</inkml:trace>
        </inkml:traceGroup>
        <inkml:traceGroup>
          <inkml:annotationXML>
            <emma:emma xmlns:emma="http://www.w3.org/2003/04/emma" version="1.0">
              <emma:interpretation id="{8714580E-E769-4927-84ED-4715C87F7BB7}" emma:medium="tactile" emma:mode="ink">
                <msink:context xmlns:msink="http://schemas.microsoft.com/ink/2010/main" type="inkWord" rotatedBoundingBox="7409,4683 10742,4677 10745,6032 7412,603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4908.3071">-24631 4615 0,'0'0'0,"0"0"15,0 0 1,0 0-16,12 12 15,23-1 1,0 12-16,12 1 16,-11-1-1,-1 0-15,-23 0 16,0 0-16,-12-11 16,-12 11-1,-23 0-15,-24 0 16,0-12-1,0-11-15,0 0 16,12-11 0,12-12-16,11 0 15,12 0-15,0-1 16,12 1 0,0 0-16,12 12 15,0-1 1,12 1-16,-1 11 15,-11 0-15,0 11 16,-1 1 0,-11-1-16,0 1 15,-11 11 1,-13 0-16,-11 0 16,-24 0-1,-12-11-15,12-12 16,0 0-16,24-12 15,0-22 1,11-24-16,12-12 16,24-10-1,23-1-15,13 11 16,10 13-16,-10 10 16,-48 47-1</inkml:trace>
          <inkml:trace contextRef="#ctx0" brushRef="#br0" timeOffset="174248.1932">-23559 4326 0,'0'0'16,"23"-23"-16,13-35 15,-13-22 1,-11-1-16,-24 11 16,-11 24-1,-13 11-15,1 12 16,-12 12-16,-12 22 16,0 24-1,12 0-15,23-1 16,13 1-1,22 11-15,13 0 16,11 1-16,1-1 16,11 0-1,-47-46-15</inkml:trace>
          <inkml:trace contextRef="#ctx0" brushRef="#br0" timeOffset="172665.2783">-22110 4349 0,'0'0'0,"0"0"15,0 0-15,0 0 16,-24 0 0,-11 0-16,-12 0 15,0 0 1,-12 0-16,12 0 15,-1 12-15,1 0 16,12 11 0,11 0-16,13 0 15,-1 12 1,0 11-16,12 0 16,12 0-16,-12-46 15</inkml:trace>
          <inkml:trace contextRef="#ctx0" brushRef="#br0" timeOffset="172803.2893">-22440 5020 0,'0'0'0,"0"0"16,0 0-1,0 0-15,0 0 16</inkml:trace>
          <inkml:trace contextRef="#ctx0" brushRef="#br0" timeOffset="173122.5049">-22864 4523 0,'0'0'16,"0"11"-16,-12 24 15,-11 23 1,-1 0-16,0-12 15,-11 12 1,-12 11-16,0 0 16,47-69-1</inkml:trace>
          <inkml:trace contextRef="#ctx0" brushRef="#br0" timeOffset="173932.0793">-23053 4257 0,'0'0'0,"0"0"16,-11 23 0,-13 12-16,-35 23 15,-23-1 1,-1-10-16,24-24 16,24-12-16,0 1 15,11-12 1,1 0-16,11 0 15,0 0 1,0 11-16,-11 12 16,-1 12-1,1 0-15,-13 11 16,1 0-16,-12 0 16,-12 12-1,0-12-15,0 1 16,0-13-1,0-10-15,12-13 16,12-11-16,-1-11 16,13-13-1,11-10-15,12-36 16,12-11 0,23 12-16,12 11 15,0 24 1,-47 34-16</inkml:trace>
          <inkml:trace contextRef="#ctx0" brushRef="#br0" timeOffset="173439.0482">-23276 5054 0,'0'0'0,"0"0"16,-12 0 0,-12 0-16,1-11 15,-1-1 1,1-11-16,11 0 16,0 0-1,12 0-15,0-12 16,12 12-16,11 0 15,1 11 1,-1 1-16,-11 11 16,-12 0-1,0 11-15,-12 12 16,-11 24-16,-24 11 16,-12 11-1,12-11-15,11-12 16,36-46-1</inkml:trace>
          <inkml:trace contextRef="#ctx0" brushRef="#br0" timeOffset="175324.3625">-24608 3829 0,'0'0'16,"0"0"-16,-11 0 15,-13 0 1,-23 0-16,-24 0 15,-11 12-15,11 11 16,24-11 0,12 11-16,11 0 15,12 0 1,12 12-16,12 11 16,0 0-16,0-11 15,-1-1 1,-11 13-16,-11-24 15,-13 0 1,-11 0-16,-12-11 16,-12-12-1,-12-12-15,0-23 16,1-22-16,23-13 16,23-11-1,24 0-15,24 12 16,11 0-1,-35 69-15</inkml:trace>
        </inkml:traceGroup>
        <inkml:traceGroup>
          <inkml:annotationXML>
            <emma:emma xmlns:emma="http://www.w3.org/2003/04/emma" version="1.0">
              <emma:interpretation id="{1D71A97C-21BC-4882-8D9E-F2B31822B20F}" emma:medium="tactile" emma:mode="ink">
                <msink:context xmlns:msink="http://schemas.microsoft.com/ink/2010/main" type="inkWord" rotatedBoundingBox="10976,4109 15064,4101 15067,6044 10980,605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0527.9283">-20932 4396 0,'0'0'16,"0"34"-1,0 24-15,0 35 16,0-13 0,-12 1-16,0 0 15,0-11-15,1-13 16,-1-22 0,12-35-16</inkml:trace>
          <inkml:trace contextRef="#ctx0" brushRef="#br0" timeOffset="170732.2541">-21144 4904 0,'0'0'16,"-12"12"-16,0-1 16,-11 24-1,-25 11-15,1 0 16,0-11-16,0 0 15,24-24 1,23-11-16</inkml:trace>
          <inkml:trace contextRef="#ctx0" brushRef="#br0" timeOffset="171089.9993">-21286 4349 0,'0'0'15,"0"0"-15,0 0 16,-11 0 0,-13 0-16,-11 12 15,-24 11-15,0 0 16,12 12 0,0 11-16,11-11 15,13 11 1,11 0-16,0 24 15,0-24 1,12 0-16,-11 0 16,-1-11-16,0-24 15,0 1 1,-23-12-16,11-12 16,-11-11-1,0-34-15,11-36 16,12-11-16,24 23 15,35-23 1,-47 104-16</inkml:trace>
          <inkml:trace contextRef="#ctx0" brushRef="#br0" timeOffset="166741.0473">-17787 4696 0,'0'0'0,"0"0"16,0 0-16,0 0 15,0 0 1,0 23-16,-12 12 15,-11 11-15,-25 23 16,1 12 0,0 0-16,47-81 15</inkml:trace>
          <inkml:trace contextRef="#ctx0" brushRef="#br0" timeOffset="167721.9413">-17834 4269 0,'0'0'0,"-12"11"16,-12 12-1,-23 12-15,-23 11 16,-13 0 0,1-11-16,11-23 15,24-1 1,0-11-16,11 0 15,13 0-15,-1 0 16,13 0 0,-1 0-16,0 12 15,0-1 1,0 12-16,12 12 16,-11 0-1,-1 11-15,0-11 16,0 11-16,-11 0 15,-1-11 1,-11-1-16,-12 13 16,-12-13-1,-12-22-15,12-12 16,0-12-16,24 1 16,11-12-1,1-12-15,23-34 16,35-24-1,36 12-15,0 23 16,-71 58-16</inkml:trace>
          <inkml:trace contextRef="#ctx0" brushRef="#br0" timeOffset="167165.3113">-18058 4962 0,'0'0'0,"0"0"15,-12 0-15,-11 12 16,-24-1-1,11-11-15,1 0 16,-1-11-16,13-1 16,11 0-1,0 1-15,12-1 16,0 1 0,12-12-16,0-1 15,11 13-15,1-1 16,-12 12-1,0 0-15,-1 12 16,-11-1 0,0 24-16,-23 0 15,-13 23 1,-22 11-16,-1-11 16,12-24-16,47-34 15</inkml:trace>
          <inkml:trace contextRef="#ctx0" brushRef="#br0" timeOffset="168082.3768">-18447 4188 0,'0'0'0,"12"-12"15,0-11 1,0-23-16,-12-24 16,-12 13-16,0 10 15,0 13 1,-11-1-16,-1 12 15,1 11 1,-1 1-16,-11 11 16,11 11-16,-11 12 15,11 12 1,12-12-16,12 12 16,24 11-1,23 0-15,12-11 16,12 0-1,-1 11-15,-70-46 16</inkml:trace>
          <inkml:trace contextRef="#ctx0" brushRef="#br0" timeOffset="169246.7318">-19118 3748 0,'0'0'0,"0"0"15,0 0 1,-24 0-16,-23 0 15,-24 0-15,-11 12 16,11 0 0,24-1-16,12 1 15,11-1 1,13 1-16,11 22 16,11 1-16,13 11 15,11 12 1,1 11-16,-13 1 15,-11-24 1,0 0-16,-12-11 16,-12 0-16,-12-24 15,-11 1 1,-12-12 0,0 0-16,-24-23 15,0-24-15,1-33 16,23-13-1,23 24-15,24 11 16,12 12-16,0 11 16,-1 23-1,-11 12-15</inkml:trace>
          <inkml:trace contextRef="#ctx0" brushRef="#br0" timeOffset="168784.7065">-19672 4673 0,'0'0'16,"0"0"-16,12 0 15,11 0 1,36 0-16,24 12 16,11 22-1,-35-11-15,-12 0 16,-12 1-16,-11-1 16,-12 0-1,0-12-15,-12 12 16,-12-11-1,0 0-15,-23-1 16,-24-11-16,0 0 16,12-11-1,11-13-15,13 1 16,-1 12 0,13-12-16,11 11 15,0 12-15,11-11 16,1 11-1,0 0-15,11 0 16,-11 11 0,0 1-16,-12-1 15,0 1 1,-12-1-16,-11 12 16,-13-11-16,1 0 15,-12-12 1,0-12-16,-12 0 15,0-11 1,12-11-16,11-36 16,25 1-16,22-12 15,13 12 1,11-1-16,1 13 16,-36 57-1</inkml:trace>
          <inkml:trace contextRef="#ctx0" brushRef="#br0" timeOffset="170290.8639">-19507 3217 0,'0'0'0,"0"0"16,-12 11-16,-11 12 15,-24 24 1,-48 45-16,-58 35 16,12-23-16,11 23 15,-11 12 1,0-23-16,35-24 16,23-34-1,83-58-15</inkml:trace>
          <inkml:trace contextRef="#ctx0" brushRef="#br0" timeOffset="170005.5138">-20508 4396 0,'0'0'16,"0"0"-1,23-12-15,24-11 16,24-12-16,12 1 16,34-13-1,-11 13-15,-106 34 16</inkml:trace>
          <inkml:trace contextRef="#ctx0" brushRef="#br0" timeOffset="169769.2175">-20343 4523 0,'0'0'0,"0"23"16,11 23-16,1 0 16,0-11-1,-12-12-15,0 0 16,0-11-1,0-1-15,0-11 16,-12 0-16,0 0 16,-23 0-1,-12 0-15,0 0 16,-12 12 0,12-1-16,0 1 15,11 0 1,1-1-16,0 12 15,-1 0-15,1 0 16,0 12 0,-1 11-16,-11 12 15,12-12 1,23-11-16,12-35 16</inkml:trace>
        </inkml:traceGroup>
        <inkml:traceGroup>
          <inkml:annotationXML>
            <emma:emma xmlns:emma="http://www.w3.org/2003/04/emma" version="1.0">
              <emma:interpretation id="{DCFD6DFF-21FF-4702-979E-CB6E540E114F}" emma:medium="tactile" emma:mode="ink">
                <msink:context xmlns:msink="http://schemas.microsoft.com/ink/2010/main" type="inkWord" rotatedBoundingBox="15514,5469 15774,5469 15774,5699 15515,570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4323.22">-17339 4812 0,'0'0'0,"0"0"16,0 0-1,0-12-15,11-11 16,1 0-1,12 0-15,-1 0 16,13 11-16,-1 1 16,0 11-1,-11 11-15,-12 1 16,-1-1 0,-11 1-16,-11-1 15,-1 1-15,0-1 16,-12 1-1,1 0-15,-1-1 16,13-11 0,-1 0-16,12 0 15,0 0 1,0 0-16,0 0 16,0 0-1,0 0-15,0 0 16,0 0-16,0 0 15,0 0 1,0 0-16,0 0 16,0 0-16,0 0 15,0 0 1,0 0-16,0 0 16,0-11-1,12-24-15,46-34 16,37-35-1,-95 104-15</inkml:trace>
        </inkml:traceGroup>
        <inkml:traceGroup>
          <inkml:annotationXML>
            <emma:emma xmlns:emma="http://www.w3.org/2003/04/emma" version="1.0">
              <emma:interpretation id="{4B15287D-E813-46F2-B181-4523D39F3724}" emma:medium="tactile" emma:mode="ink">
                <msink:context xmlns:msink="http://schemas.microsoft.com/ink/2010/main" type="inkWord" rotatedBoundingBox="16278,4470 21273,4461 21276,6375 16281,638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2236.0272">-16256 4199 0,'12'-23'16,"59"-93"-16,35 1 15,-24 22 1,-35 24-16,-35 23 16,-24-12-16,-11 23 15,-36 12 1,-24 23-16,1 23 16,-12 12-1,23 11-15,24 1 16,23-1-16,24 0 15,24 0 1,35 24-16,23-24 16,-82-46-1</inkml:trace>
          <inkml:trace contextRef="#ctx0" brushRef="#br0" timeOffset="137282.255">-11897 4685 0,'0'0'15,"0"0"-15,12 11 16,11 1-16,1-1 15,11-11 1,12 0-16,0-11 16,0-12-1,-11-12-15,-13 12 16,-11 11-16,0 1 16,-12 11-1,-12 0-15,-12 23 16,-23 11-1,0 1-15,-12-12 16,0-11 0,12-1-16,12-22 15,11-1-15,13 1 16,11-24 0,0-23-16,11-11 15,13 0 1,-12 22-16,0 13 15,-12-1 1,0 12-16,-12 11 16,-24 1-16,-22-1 15,-1 12 1,0 0-16,12 12 16,23-12-1,12 11-15,12-11 16,0 0-16,0 23 15,12 12 1,0 0-16,11 34 16,-11-11-1,-12 0-15,0-12 16,0-11 0,-12-12-16,1-12 15,-1 1-15,0-12 16,0-12-1,-11-11-15,-1-46 16,1-12 0,11 12-16,0-1 15,0-11-15,12 12 16,0 34 0,0 35-16</inkml:trace>
          <inkml:trace contextRef="#ctx0" brushRef="#br0" timeOffset="139143.3059">-11756 4777 0,'0'0'16,"0"0"-16,0 0 15,0 0 1,0 12-16,0-1 16,0 1-1,0-12-15,12 11 16,11-11-16,1 0 16,0-11-1,-1-1-15,1 1 16,-1-13-1,-11 1-15,-12 0 16,0 12 0,0-1-16,0 12 15,-12 0-15,-11 0 16,23 0 0</inkml:trace>
          <inkml:trace contextRef="#ctx0" brushRef="#br0" timeOffset="138373.1921">-12380 3795 0,'0'0'0,"0"0"16,0 0-16,-12 11 16,-47 12-1,-59 12-15,-11 0 16,-13 11-1,-34 0-15,23-34 16,-12-1-16,0 1 16,12-1-1,35 12-15,24-23 16,23 0-16,24 0 16,23 0-1,12 0-15,12 0 16,0 0-1,48 12-15,93 11 16,0-11 0,24-12-16,-12 11 15,-153-11-15</inkml:trace>
          <inkml:trace contextRef="#ctx0" brushRef="#br0" timeOffset="137573.9799">-12569 4361 0,'0'0'16,"0"0"-16,0 12 15,0 22 1,0 1-16,12 11 16,0 0-1,-12 1-15,0-13 16,-12 1 0,-11 11-16,-13 0 15,-11 1-15,0-13 16,12-11-1,35-23-15</inkml:trace>
          <inkml:trace contextRef="#ctx0" brushRef="#br0" timeOffset="138560.3422">-13523 3668 0,'0'0'16,"0"0"-16,47-12 16,118-11-16,24 0 15,82 11 1,23-11-16</inkml:trace>
          <inkml:trace contextRef="#ctx0" brushRef="#br0" timeOffset="137959.0563">-12887 4234 0,'0'0'15,"0"0"-15,0 0 16,0 23 0,0 35-16,0 23 15,-12 11 1,-11-23-16,-1-11 16,13-23-1,-1-12-15,0-11 16,0-12-16,12 0 15,-12-12 1,1-23-16,11-11 16,11 0-1,1 11-15,0 12 16,0 12-16,-12 11 16,0 0-1,0 11-15,0 24 16,0-1-1,-12 13-15,12-47 16</inkml:trace>
          <inkml:trace contextRef="#ctx0" brushRef="#br0" timeOffset="139840.3106">-13982 4719 0,'0'0'15,"0"0"1,0 0-16,0 0 16,0 0-16,0 0 15,-12 23 1,0 0-16,-23 24 16,-12-1-1,-12 0-15,-12 0 16,0-11-1,24-23-15,12-12 16,35 0-16</inkml:trace>
          <inkml:trace contextRef="#ctx0" brushRef="#br0" timeOffset="140060.3743">-14018 4407 0,'0'0'0,"0"0"16,0 0 0,0 0-16,0 0 15,0 0 1,0 0-16</inkml:trace>
          <inkml:trace contextRef="#ctx0" brushRef="#br0" timeOffset="140353.1755">-14159 4477 0,'0'0'0,"0"0"16,-12 11-16,-11 12 15,-13 23 1,-11-11-16,12-12 16,0 0-1,-1-11-15,13-12 16,-1 0-16,1-12 16,11-11-1,0-23-15,12-12 16,12-23-1,11 12-15,1 11 16,11 0 0,-35 58-16</inkml:trace>
          <inkml:trace contextRef="#ctx0" brushRef="#br0" timeOffset="140628.6739">-15019 5494 0,'0'0'0,"12"-12"15,23 0 1,48-11-16,11 0 16,-12 12-1,1-1-15,-83 12 16</inkml:trace>
          <inkml:trace contextRef="#ctx0" brushRef="#br0" timeOffset="140925.2984">-14760 4465 0,'0'0'15,"0"0"1,0 0-16,0 12 15,12 11-15,0 11 16,-12 1 0,0 0-16,-12-1 15,-23 24 1,-24-12-16,12-11 16,0 0-16,-1-12 15,48-23 1</inkml:trace>
          <inkml:trace contextRef="#ctx0" brushRef="#br0" timeOffset="141221.0243">-15078 4396 0,'0'0'15,"-12"11"-15,1 24 16,-1 0-16,0-12 16,0-12-1,1-11-15,-1 0 16,12-11 0,0-12-16,0-12 15,0 0 1,12-23-16,-1 12 15,13-12-15,-1 12 16,-23 46 0</inkml:trace>
          <inkml:trace contextRef="#ctx0" brushRef="#br0" timeOffset="141921.1427">-15254 4107 0,'0'0'0,"0"0"16,0 0 0,0 11-16,-24 24 15,-11 11 1,-24 24-16,-24 34 15,13-35 1,-13 12-16,12-35 16,1-11-1,-1-24-15,0-11 16,24-11-16,-12-36 16,12-10-1,12 10-15,11 13 16,1 11-1,11 0-15,0 11 16,0 12-16,1 0 16,-25 23-1,-11 23-15,-12 12 16,-23 23 0,-12-12-16,11-11 15,83-58 1</inkml:trace>
          <inkml:trace contextRef="#ctx0" brushRef="#br0" timeOffset="141429.5999">-15337 5158 0,'0'0'0,"0"0"15,0 0-15,0 0 16</inkml:trace>
        </inkml:traceGroup>
        <inkml:traceGroup>
          <inkml:annotationXML>
            <emma:emma xmlns:emma="http://www.w3.org/2003/04/emma" version="1.0">
              <emma:interpretation id="{FC7B3A1D-3F73-46A2-91E2-5A4A4EAA3279}" emma:medium="tactile" emma:mode="ink">
                <msink:context xmlns:msink="http://schemas.microsoft.com/ink/2010/main" type="inkWord" rotatedBoundingBox="21580,5411 21663,5410 21664,5780 21581,578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6471.0213">-11249 4523 0,'0'0'16,"0"0"-1,11 11-15,13 24 16,-12 11-16,0 12 15,-12 11 1,0-11-16,-12-23 16,0-1-1,0-22-15,0 0 16,1-12 0,-1-12-16,0-11 15,12-23-15,12-12 16,11 0-1,1 23-15,0 12 16,-24 23 0</inkml:trace>
        </inkml:traceGroup>
        <inkml:traceGroup>
          <inkml:annotationXML>
            <emma:emma xmlns:emma="http://www.w3.org/2003/04/emma" version="1.0">
              <emma:interpretation id="{AD948BDD-075D-4B3A-9525-199A1124A3E7}" emma:medium="tactile" emma:mode="ink">
                <msink:context xmlns:msink="http://schemas.microsoft.com/ink/2010/main" type="inkWord" rotatedBoundingBox="22226,4246 23878,4244 23880,5593 22229,559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6045.3168">-8976 3356 0,'0'0'0,"-23"11"15,-72 58 1,-34 24-16,-13-1 15,-70 35 1,24-46-16,70-34 16,24-24-16,11-12 15,24-11 1,12-11-16,24-1 16,11-11-1,12-23-15,24 0 16,-1 11-1,12 0-15,1 12 16,-1 23-16,-11 12 16,-12-1-1,-12 24-15,-12 23 16,-47 57 0,-71 24-16,-23 0 15,153-139-15</inkml:trace>
          <inkml:trace contextRef="#ctx0" brushRef="#br0" timeOffset="134771.8093">-9176 4107 0,'0'0'16,"0"0"-16,0 0 16,12 11-16,23 12 15,-11 12 1,-1 0-16,1 11 15,-1 12 1,-11 11-16,-12 0 16,-24 1-16,-11-12 15,-24-1 1,0-10-16,59-47 16</inkml:trace>
          <inkml:trace contextRef="#ctx0" brushRef="#br0" timeOffset="135453.2913">-9223 4303 0,'0'0'0,"0"0"15,0 0-15,-24 12 16,-11 11 0,0 0-16,-13 12 15,-22 22 1,11-22-16,-24 11 16,13-11-16,-1-12 15,0-11 1,24-1-16,12-11 15,0 0 1,-1 0-16,1 0 16,-24 12-16,-12-1 15,-35 12 1,0 1-16,24-13 16,23 1-1,12-12-15,11-12 16,13 1-1,11-13-15,0 1 16,24-11-16,12-1 16,11 0-1,12 12-15,0 12 16,-11-1 0,-13 24-16,-11 11 15,0 0-15,-12 0 16,-24 12-1,1-12-15,-25 0 16,13-12 0,0 1-16,-1-24 15,13 1 1,-1-24-16,1-11 16,11-12-16,12 0 15,12-11 1,11-12-16,24 12 15,-47 69 1</inkml:trace>
          <inkml:trace contextRef="#ctx0" brushRef="#br0" timeOffset="135639.4661">-10071 4153 0,'0'0'15,"47"-12"-15,47 1 16,153-24 0</inkml:trace>
        </inkml:traceGroup>
        <inkml:traceGroup>
          <inkml:annotationXML>
            <emma:emma xmlns:emma="http://www.w3.org/2003/04/emma" version="1.0">
              <emma:interpretation id="{840B3655-57A2-42C7-BE81-E9F7967717AD}" emma:medium="tactile" emma:mode="ink">
                <msink:context xmlns:msink="http://schemas.microsoft.com/ink/2010/main" type="inkWord" rotatedBoundingBox="24147,4654 28082,4647 28085,6458 24150,646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7623.1909">-4983 4361 0,'0'0'0,"0"0"16,0 0-16,-11 12 16,-25 11-1,-11 23-15,-12-11 16,-11 11-1,11 0-15,12-11 16,-1-1-16,25-11 16,-1 12-1,13-12-15,-1 12 16,0 0 0,0-1-16,0 1 15,-11 11-15,-1-11 16,-23 0-1,-12-1-15,-11 1 16,11-12 0,12-11-16,23-12 15,24 0-15</inkml:trace>
          <inkml:trace contextRef="#ctx0" brushRef="#br0" timeOffset="127809.9812">-5147 4188 0,'0'0'16,"35"0"-16,36-12 16,46 1-1,-22-1-15,-37 0 16,-58 12-16</inkml:trace>
          <inkml:trace contextRef="#ctx0" brushRef="#br0" timeOffset="128324.0725">-4983 3760 0,'0'0'0,"0"0"16,-11 12 0,-36 34-16,-36 23 15,-35-11-15,24-12 16,23-23 0,12 0-16,12-11 15,12-1 1,11-11-16,13 0 15,-1 12-15,0 0 16,0-1 0,12 12-16,0 12 15,-11 11 1,-1 12-16,-12 23 16,1-12-1,-24 1-15,-12-1 16,-12-11-1,0-24-15,1-22 16,-13-1-16,1-22 16,23-12-1,12-12-15,23-11 16,24-23 0,24-1-16,35-22 15,23 11-15,24 0 16,0 35-1,-106 46-15</inkml:trace>
          <inkml:trace contextRef="#ctx0" brushRef="#br0" timeOffset="128570.3103">-6526 5574 0,'0'0'16,"24"0"-16,70-23 16,106 0-1,71-23-15,-59 11 16,36 12-16,46 0 15</inkml:trace>
          <inkml:trace contextRef="#ctx0" brushRef="#br0" timeOffset="131906.6089">-6526 4095 0,'0'0'0,"0"0"15,0 0 1,0 0-16,0 0 16</inkml:trace>
          <inkml:trace contextRef="#ctx0" brushRef="#br0" timeOffset="131702.6773">-6891 4904 0,'0'0'0,"0"0"0,0 0 16,-12 12 0,1-1-16,-1 1 15,12-12 1,0 0-16,0 0 15,0 0-15,0 0 16,0-12 0,23-34-16,13-23 15,11-1 1,-12 1-16,12 11 16,-11 24-16,-1 22 15,0 12 1,-11 12-16,-1 11 15,-23 11 1,0 1-16,-11 0 16,-1-1-1,0-11-15,0 1 16,-11-1-16,-1-12 16,1 1-1,-13-12-15,1 0 16,0 0-1,-1 0-15,-11 0 16,0 0-16,-12 11 16,0 12-1,0 24-15,-23 34 16,-1 0 0,-11 11-16,0 12 15,11-12 1,13 12-16,23-46 15,47-58-15</inkml:trace>
          <inkml:trace contextRef="#ctx0" brushRef="#br0" timeOffset="132179.9099">-7068 3783 0,'0'0'0,"0"0"15,0 0-15,0 23 16,0 47-1,0 34-15,0 11 16,12 24 0,0 11-16,0-11 15,-24-58 1,0-24-16,0-10 16,1-13-16,11-34 15</inkml:trace>
          <inkml:trace contextRef="#ctx0" brushRef="#br0" timeOffset="132630.2154">-7256 4315 0,'0'0'0,"0"11"15,-12 36 1,-11 10-16,11-10 16,0-13-1,0-11-15,1-11 16,-1-12 0,0 0-16,0 0 15,-11-12-15,-1 12 16,-11 0-1,-12 12-15,-12 11 16,0 0 0,-12 0-16,0-11 15,-35-1 1,-35 1-16,23-12 16,24 0-16,0 0 15,-12 0 1,0 0-16,35 0 15,24 0 1,12 0-16,11 0 16,24 0-16,0 0 15,0 0 1</inkml:trace>
          <inkml:trace contextRef="#ctx0" brushRef="#br0" timeOffset="132875.1188">-8187 5112 0,'0'0'0,"0"0"15,12 0-15,35 0 16,24 0-1,11-23-15,13 12 16,-13-13 0,-11 13-16,-36 11 15,-35 0-15</inkml:trace>
          <inkml:trace contextRef="#ctx0" brushRef="#br0" timeOffset="133043.5909">-8410 5182 0,'0'0'0,"0"0"16,0 0-1,0 0-15</inkml:trace>
        </inkml:traceGroup>
        <inkml:traceGroup>
          <inkml:annotationXML>
            <emma:emma xmlns:emma="http://www.w3.org/2003/04/emma" version="1.0">
              <emma:interpretation id="{0C28D51B-7331-42F2-B802-8A2D831D70D7}" emma:medium="tactile" emma:mode="ink">
                <msink:context xmlns:msink="http://schemas.microsoft.com/ink/2010/main" type="inkWord" rotatedBoundingBox="28270,4707 33572,4697 33574,6043 28272,6053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1982.8985">318 4754 0,'0'0'0,"0"0"15,0 0 1,-11 23-16,-1 0 16,-12 12-1,1-1-15,-13 13 16,1-1 0,0-23-16,-1 0 15,1-11-15,0-1 16,11-11-1,12 0-15,12 0 16,0-23 0,12 0-16,12-12 15,-1-22-15,12-1 16,-11 12 0,-12 11-16,0 12 15,-12 0 1,0 11-16,-12 1 15,0 11-15,-12 0 16,1 0 0,-1 11-16,13-11 15,-1 0 1,0 12-16,12-12 16,0 11-1,0 1-15,0-1 16,0 24-16,0-12 15,0 23 1,-12 1-16,0-1 16,-11 0-1,-12 0-15,-13-11 16,1-12 0,0-11-16,12-12 15,0-12-15,11 1 16,0-13-1,13 1-15,-1 0 16,0 0 0,12 12-16,0-1 15,0 12-15,0 0 16,0 0 0,0 0-16,0 0 15,-23 23 1,-1 0-16,-11 12 15,-12 11 1,-1-11-16,13-1 16,35-34-16</inkml:trace>
          <inkml:trace contextRef="#ctx0" brushRef="#br0" timeOffset="122465.207">-330 4141 0,'0'0'0,"0"0"16,0 0-16,0 0 15,0 24 1,0 10-16,0 12 16,0 24-1,0 34-15,-23-12 16,-12 1-1,-1-24-15,1 0 16,35-69-16</inkml:trace>
          <inkml:trace contextRef="#ctx0" brushRef="#br0" timeOffset="122721.2047">-730 4719 0,'0'0'16,"0"0"-16,0 0 15,12 23-15,-1 0 16,-11 1 0,-11 10-16,-13 1 15,-11 11 1,-24 0-16,0-11 15,-12 0 1,1-12-16,70-23 16</inkml:trace>
          <inkml:trace contextRef="#ctx0" brushRef="#br0" timeOffset="122188.7381">83 4511 0,'11'-11'15,"25"-12"-15,82-24 16,11 1 0,-11 11-16,-12 12 15,-35 0-15,-24 12 16,-47 11-1</inkml:trace>
          <inkml:trace contextRef="#ctx0" brushRef="#br0" timeOffset="123322.8537">-1460 4754 0,'0'0'0,"0"0"15,0 0 1,0 11-16,23 1 16,12 11-1,13-11-15,-1-1 16,-12-11 0,0 0-16,1-11 15,-13-1-15,1-11 16,-12 0-1,-1 0-15,1 0 16,-12 0 0,0 11-16,0 12 15,0 0-15,-23 0 16,-24 12 0,-36 22-16,1 1 15,11 0 1,0-1-16,1-11 15,22 0-15,1-11 16,0-12 0,12 0-16,11 0 15,13 0 1,11 0-16,0-23 16,11 0-1,1 11-15,12 1 16,-13 11-16,1 0 15,0 0 1,0 11-16,-12 1 16,0 11-1,-12 23-15,-23 12 16,-36 0 0,-23 0-16,23-24 15,12-22-15,12-12 16,12-12-1,35 12-15</inkml:trace>
          <inkml:trace contextRef="#ctx0" brushRef="#br0" timeOffset="123928.1715">-2120 4037 0,'0'0'15,"0"0"-15,0 0 16,0 23 0,12 24-16,-1-1 15,1 35 1,0 23-16,-12-12 16,-12-11-1,0-23-15,-11 0 16,-1-12-16,1-11 15,-13-12 1,1-12-16,-24-11 16,0-11-1,12-12-15,12-12 16,11 12 0,13 0-16,11 0 15,0 11-15,11 12 16,1 0-1,0 12-15,11 11 16,-11 0 0,0 0-16,-12-11 15,0-1-15,-12 1 16,-11-1 0,-24 1-16,-12-1 15,12 1 1,-12-1-16,11 1 15,1 0 1,12-1-16,11 1 16,13-1-16,11 1 15,0-1 1,11 1-16,13-1 16,0 1-1,23 11-15,-47-23 16</inkml:trace>
          <inkml:trace contextRef="#ctx0" brushRef="#br0" timeOffset="124099.4941">-2568 4234 0,'0'0'0,"0"0"15,0 0-15,0 0 16,0 0 0</inkml:trace>
          <inkml:trace contextRef="#ctx0" brushRef="#br0" timeOffset="126313.1942">-3369 4661 0,'0'0'0,"0"0"15,0 0 1,0 0-16,0 0 15,12 0 1,0 0-16,11 12 16,36 11-16,12 0 15,-12 0 1,-12 12-16,-12 0 16,-11-1-1,-12 1-15,-12 11 16,0-11-1,-24 0-15,-11-1 16,-12-11-16,0-23 16,-24 0-1,12-11-15,0-12 16,12-12 0,12 0-16,23 1 15,0-1 1,24 0-16,0 12 15,11-11-15,1 10 16,-1 13 0,1 11-16,-1 11 15,-11 1 1,0 0-16,0 11 16,-12 11-16,0 1 15,-12 0 1,-12-12-16,-11 0 15,-12-11 1,-12-12-16,0-12 16,12-11-1,12-12-15,11-23 16,12-34-16,36-24 16,23-11-1,12 35-15,0 11 16,-59 81-1</inkml:trace>
          <inkml:trace contextRef="#ctx0" brushRef="#br0" timeOffset="125162.6725">-3145 3887 0,'0'0'16,"0"-11"0,-12-1-16,1 0 15,-1 1-15,-24-1 16,-11 1 0,0 11-16,0 0 15,12 11 1,11 1-16,1 11 15,11 12-15,0 11 16,12 12 0,0 11-16,-12-11 15,0-12 1,-11 0-16,-1-11 16,-11-12-1,-12-11-15,0-12 16,0-12-16,0-11 15,-1-23 1,1-35-16,24 0 16,23 12-1,12 11-15,-1 12 16,13-1 0,-1 36-16,-23 11 15</inkml:trace>
          <inkml:trace contextRef="#ctx0" brushRef="#br0" timeOffset="127261.1005">-4370 4835 0,'0'0'0,"0"0"16,0 0-16,0 0 15,12 11 1,0 1-16,23-12 15,0 0-15,1 0 16,-1-12 0,-12 1-16,13-1 15,-13-11 1,1-12-16,-12 12 16,-1 0-1,-11 12-15,0 11 16,-11 0-16,-25 11 15,-11 12 1,0 0-16,0 1 16,0-1-1,0 0-15,11-12 16,1-11 0,0 0-16,-1 0 15,13-11-15,-1-1 16,13-11-1,-1-35-15,0-34 16,24-1 0,0 13-16,-1 10 15,1 24-15,-12 46 16</inkml:trace>
        </inkml:traceGroup>
      </inkml:traceGroup>
      <inkml:traceGroup>
        <inkml:annotationXML>
          <emma:emma xmlns:emma="http://www.w3.org/2003/04/emma" version="1.0">
            <emma:interpretation id="{64459207-3DCE-4845-9A52-8602202C12DC}" emma:medium="tactile" emma:mode="ink">
              <msink:context xmlns:msink="http://schemas.microsoft.com/ink/2010/main" type="line" rotatedBoundingBox="19791,6775 32960,6775 32960,9398 19791,9398"/>
            </emma:interpretation>
          </emma:emma>
        </inkml:annotationXML>
        <inkml:traceGroup>
          <inkml:annotationXML>
            <emma:emma xmlns:emma="http://www.w3.org/2003/04/emma" version="1.0">
              <emma:interpretation id="{D95C4577-6172-4984-8778-DAE4DE8AFE0F}" emma:medium="tactile" emma:mode="ink">
                <msink:context xmlns:msink="http://schemas.microsoft.com/ink/2010/main" type="inkWord" rotatedBoundingBox="29556,7641 32960,7641 32960,9398 29556,9398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94636.8135">-2144 6753 0,'0'0'16,"0"0"-16,0 0 15,0 0 1,0 0-16</inkml:trace>
          <inkml:trace contextRef="#ctx0" brushRef="#br0" timeOffset="195057.5478">-3004 7377 0,'0'0'16,"0"0"-16,-11 35 15,-13 0 1,-11 11-16,-1 0 16,-11 12-16,0 11 15,12-11 1,35-58-16</inkml:trace>
          <inkml:trace contextRef="#ctx0" brushRef="#br0" timeOffset="194447.2904">-3298 8256 0,'0'0'0,"47"-12"15,94-11-15,1 0 16,-24-12-1,-118 35-15</inkml:trace>
          <inkml:trace contextRef="#ctx0" brushRef="#br0" timeOffset="194231.7572">-1814 7123 0,'0'0'0,"0"0"15,-12 12 1,-11 11-16,-1-12 15,1 1 1,-1-1-16,1 1 16,11-12-1,-12 0-15,12 0 16,-11 12-16,-1 11 16,-11 11-1,-12 13-15,0-1 16,-12 0-1,-24 0-15,13 1 16,-1-13 0,0-11-16,24-11 15,0-1-15,0-11 16,12-11 0,11-1-16,12-11 15,1-23 1,22-35-16,25 12 15,46-12-15,12 23 16,-11 35 0,-83 23-16</inkml:trace>
          <inkml:trace contextRef="#ctx0" brushRef="#br0" timeOffset="193729.5635">-1614 7505 0,'0'0'0,"59"-24"16,36 1-16,-95 23 16</inkml:trace>
          <inkml:trace contextRef="#ctx0" brushRef="#br0" timeOffset="193334.2808">-1260 7678 0,'0'0'16,"0"0"0,0 0-16,0 0 15,0 0-15,0-12 16,0 1 0,12-12-16,-1 11 15,1 1 1,0-1-16,0 12 15,0 0 1,-1 12-16,1 11 16,-12 11-1,0 1-15,-12 11 16,12-11-16,-11-12 16,-1-11-1,0-1-15,0-11 16,0 0-16,-11 0 15,11 0 1,-23-11-16,-1 11 16,1 0-1,-12 23-15,-12 23 16,-12 23 0,-46 24-16,-25 11 15,13 34-15,34-45 16,25-12-1,34-35-15,36-46 16</inkml:trace>
          <inkml:trace contextRef="#ctx0" brushRef="#br0" timeOffset="193535.1569">-754 6961 0,'0'0'16,"0"0"-16,-11 23 16,11-23-1</inkml:trace>
          <inkml:trace contextRef="#ctx0" brushRef="#br0" timeOffset="192733.4939">-765 8025 0,'0'0'0,"-12"0"15,-12 11-15,1 1 16,-1-12 0,1 0-16,-1-12 15,12 1 1,0-13-16,1 1 15,11 0-15,0 0 16,0 0 0,11 11-16,1 1 15,12 11 1,-12 0-16,-1 11 16,-11 13-16,-23 10 15,-13 24 1,-22 11-16,-25 24 15,1-12 1,-1-23-16,1-12 16,82-46-16</inkml:trace>
          <inkml:trace contextRef="#ctx0" brushRef="#br0" timeOffset="192220.5151">-82 7793 0,'0'0'0,"0"0"0,0 12 15,12 0 1,-1-1-16,13 1 16,-1-12-1,1 0-15,0-12 16,-1 1-1,-11-13-15,0 1 16,-1 0-16,1 12 16,-12-1-1,0 1-15,0 11 16,0 0 0,-12 0-16,-11 11 15,-24 12-15,-12 0 16,-12 0-1,12 1-15,12-13 16,12-11 0,23 0-16,0-11 15,1-13 1,-1 1-16,12-11 16,0-13-16,12-22 15,-1 11 1,-11 12-16,0 11 15,-11 12 1,-13 12-16,-11-1 16,-1 12-1,1 0-15,0 12 16,11-1-16,1 1 16,11-1-1,12 1-15,0 0 16,12 11-1,-1 0-15,1 11 16,0 1-16,0 11 16,-1 1-1,1-13-15,-12 12 16,-12 1 0,1-1-16,-13 0 15,1 0 1,-13 1-16,-23-1 15,-11 12-15,-13-12 16,83-46 0</inkml:trace>
        </inkml:traceGroup>
        <inkml:traceGroup>
          <inkml:annotationXML>
            <emma:emma xmlns:emma="http://www.w3.org/2003/04/emma" version="1.0">
              <emma:interpretation id="{AAB1B815-3693-4877-BD8C-B7B433C72F74}" emma:medium="tactile" emma:mode="ink">
                <msink:context xmlns:msink="http://schemas.microsoft.com/ink/2010/main" type="inkWord" rotatedBoundingBox="25256,6775 29415,6775 29415,9121 25256,912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9063.2736">-6962 7239 0,'-11'0'16,"-25"0"-16,1 11 15,-12 12-15,0 12 16,0 11 0,23 1-16,1-1 15,11 12 1,0 11-16,0 23 16,0-11-16,1-23 15,-1-23 1,0-12-16,-11-12 15,-13-11 1,-11-23-16,-12-23 16,0-12-1,24-11-15,11-24 16,36-22-16,35-12 16,36 23-1,11 0-15,59-12 16,-153 116-1</inkml:trace>
          <inkml:trace contextRef="#ctx0" brushRef="#br0" timeOffset="198689.8793">-6773 7655 0,'0'0'0,"-24"11"16,-11 36-16,0-1 16,-1 0-1,-11 0-15,24-11 16,23-35-1</inkml:trace>
          <inkml:trace contextRef="#ctx0" brushRef="#br0" timeOffset="198519.8872">-6384 6961 0,'0'0'16,"0"23"-16,0 35 15,0 46-15,-24 12 16,1-1 0,-1-11-16,0-23 15,-11-11 1,12-1-16,23-69 16</inkml:trace>
          <inkml:trace contextRef="#ctx0" brushRef="#br0" timeOffset="197790.2241">-5725 7169 0,'0'0'16,"0"0"-16,0 0 15,0 0 1,0 0-16,0 0 15,0 0 1,0 0-16,0 0 16,0 0-1,0 0-15,12 12 16,0 11-16,-12 23 16,0 0-1,-12 1-15,0-13 16,1-10-1,-1-1-15,0-12 16,0-11 0,0 0-16,1 0 15,-1-11 1,0-12-16,0-1 16,-11 1-16,-1 0 15,1 12 1,-1 11-16,-11 11 15,-1 12 1,1 12-16,-12 11 16,0 0-16,-12 24 15,-12-1 1,1 12-16,-1 0 16,12-12-1,59-69-15</inkml:trace>
          <inkml:trace contextRef="#ctx0" brushRef="#br0" timeOffset="197999.5232">-5748 6857 0,'0'0'16,"23"-11"-16,36-12 16,12 0-1,-71 23-15</inkml:trace>
          <inkml:trace contextRef="#ctx0" brushRef="#br0" timeOffset="198283.0803">-4853 5887 0,'0'0'0,"-12"0"15,-23 11 1,-36 35-16,-70 47 15,-36 45 1,12 1-16,-59 34 16,24 12-1,71-57-15,46-48 16,12 1-16,13 0 16,58-81-1</inkml:trace>
          <inkml:trace contextRef="#ctx0" brushRef="#br0" timeOffset="197062.275">-4606 6487 0,'0'0'0,"-35"0"16,-24 0-1,-23 12-15,11 0 16,0-1 0,1 12-16,23 12 15,11 0-15,13-1 16,-1 24 0,12 11-16,1-11 15,-1 0 1,0-12-16,-12 0 15,1-22 1,-12-1-16,-13-12 16,1-11-16,0-11 15,12-12 1,-1-47-16,13-11 16,35-11-1,23 23-15,36-1 16,-71 70-1</inkml:trace>
          <inkml:trace contextRef="#ctx0" brushRef="#br0" timeOffset="196712.8799">-5041 7551 0,'0'0'15,"0"0"-15,23 0 16,36 11-16,23 1 15,-11 11 1,-12 0-16,-24 0 16,-11 0-1,-12 0-15,-12 1 16,-24-13 0,-11 1-16,-12-12 15,0-12-15,-1-11 16,13 0-1,0 0-15,11 0 16,12 0 0,1-1-16,11 13 15,0 11 1,0 0-16,11 0 16,1 11-16,0 1 15,-12 11 1,0 12-16,-12-12 15,-11 12 1,-1-12-16,-11-12 16,-12-11-16,0-11 15,-1-12 1,13-24-16,12-45 16,11-24-1,35 1-15,13 11 16,11 23-1,-47 81-15</inkml:trace>
          <inkml:trace contextRef="#ctx0" brushRef="#br0" timeOffset="196035.9077">-4464 7401 0,'23'-35'0,"83"-58"15,36-22 1,-83 45-16,11-22 16,-23 0-1,-11 11-15,-13 23 16,-11 23-1,-12 1-15,-12 22 16,-47-11-16,12 23 16,12 23-1,0 12-15,11 11 16,24 0 0,0 12-16,0-58 15</inkml:trace>
          <inkml:trace contextRef="#ctx0" brushRef="#br0" timeOffset="195739.5831">-3675 7169 0,'0'0'16,"0"0"-16,0 0 15,0 12 1,0 23-16,-12-12 16,-11 11-1,-1 1-15,1-12 16,-1-11-1,0-1-15,1 1 16,11-12-16,-11 11 16,-1 1-1,0 0-15,-11 11 16,-24 11 0,-35 24-16,0 23 15,-1 23-15,1 23 16,0-23-1,12-23-15,-13 11 16,13-22 0,23-12-16,59-58 15</inkml:trace>
          <inkml:trace contextRef="#ctx0" brushRef="#br0" timeOffset="195376.8112">-3616 7747 0,'0'0'15,"0"0"-15,0 0 16,0 0-1,0-11-15,12-12 16,11-1-16,13 1 16,-13 0-1,1 12-15,-1 11 16,-11 0 0,0 0-16,0 11 15,-12 1-15,-12 22 16,-24 24-1,-34 12-15,-1-13 16,24-22 0,0-23-16,0-12 15,47 0 1</inkml:trace>
        </inkml:traceGroup>
        <inkml:traceGroup>
          <inkml:annotationXML>
            <emma:emma xmlns:emma="http://www.w3.org/2003/04/emma" version="1.0">
              <emma:interpretation id="{D09A5AC6-5539-4E2D-B63A-8429B77D6717}" emma:medium="tactile" emma:mode="ink">
                <msink:context xmlns:msink="http://schemas.microsoft.com/ink/2010/main" type="inkWord" rotatedBoundingBox="19791,6902 24526,6902 24526,8485 19791,848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06248.2029">-11885 6152 0,'0'0'16,"0"0"-16,0 0 15,0 12 1,0 34-16,0 0 15,11 12-15,-11 0 16,0-12 0,0 0-16,-11 1 15,-1-13 1,-12-11-16,-11 1 16,0-13-16,-1-11 15,1-11 1,-1-1-16,13 0 15,11 1 1,0-1-16,12 12 16,0-11-16,0 11 15,0 0 1,0 0-16,0 0 16,0 11-1,0 24-15,-11 11 16,-13-11-1,0 0-15,-11-1 16,-24 1-16,0-12 16,0 0-1,59-23-15</inkml:trace>
          <inkml:trace contextRef="#ctx0" brushRef="#br0" timeOffset="205654.2805">-11591 6060 0,'0'0'15,"0"0"1,0 0-16,0 11 15,0 24-15,0 23 16,12 23 0,0 0-16,-1 11 15,1 1 1,0-24-16,11 0 16,-23-69-16</inkml:trace>
          <inkml:trace contextRef="#ctx0" brushRef="#br0" timeOffset="204639.8939">-11096 6592 0,'0'0'0,"0"0"16,0 11-1,-12 12-15,0 0 16,-11 24-16,-1-13 15,-11 12 1,-12 1-16,-24 10 16,12-10-1,12-13-15,0 13 16,47-47 0</inkml:trace>
          <inkml:trace contextRef="#ctx0" brushRef="#br0" timeOffset="205143.2318">-10896 6592 0,'0'0'0,"0"0"15,12 0 1,0-12-16,-1 0 16,13 1-1,-1-1-15,1-11 16,0 0-16,-1-12 15,1-22 1,-1-24-16,-11 0 16,-12 23-1,-12 12-15,-11 11 16,-24 0 0,-24 1-16,0 22 15,12 1-15,12 11 16,24 11-1,11 1-15,0 11 16,24 12 0,23 11-16,36 23 15,-12-23-15,0 1 16,-59-47 0</inkml:trace>
          <inkml:trace contextRef="#ctx0" brushRef="#br0" timeOffset="201154.2352">-8328 7597 0,'0'0'0,"0"0"16,0 0-16,0 0 16,0 0-1,0 0-15,-24-12 16,-11-11-16,-36-34 15,-35-13 1,-23-22 0,-1 11-16,-164-46 31,-83-58-31,165 104 16,47 12-16,12-1 15,11 24 1,36 11-16,36 12 15,11 0 1,23 12-16,13 11 16,23 0-16,0 0 15,12 0 1,35 0-16,35 0 16,12 0-1,36 0-15,23 0 16,-35 0-1,-24 0-15,0 0 16,-11 11 0,-12-11-16,-24 0 15,-12 0-15,-11 0 16,-24 0 0,0 0-16,0 0 15,-24 0-15,-23-11 16,-47-1-1,-24-11-15,-23 11 16,35 1 0,-36-1-16,1 1 15,11-1 1,36 0-16,12 1 16,34-1-16,1 12 15,24 0 1,11 0-16,0 0 15,12 0 1,0 0-16,0 12 16,24 11-1,11 12-15,36 23 16,-1 11-16,-11 0 16,-12-11-1,1 0-15,-13-12 16,0-11-1,-11-1-15,-1 1 16,1-12-16,-12-11 16,-1-1-1,1 1-15,0-1 16,-12-11 0,0 0-16,0 0 15,12-11 1,0-12-16,-1-24 15,13-22-15,0-35 16,-1 23 0,1 23-16,-13 12 15,1 12 1,0 10-16,0 13 16,-12 11-16</inkml:trace>
          <inkml:trace contextRef="#ctx0" brushRef="#br0" timeOffset="207420.9683">-12863 7296 0,'0'0'0,"0"0"15,0 0-15</inkml:trace>
          <inkml:trace contextRef="#ctx0" brushRef="#br0" timeOffset="208219.6737">-12239 6568 0,'0'0'0,"0"0"16,0 0 0,0 0-16,0 0 15,-12 12 1,12-12-16,0 0 15,-11 0-15,-1 0 16,12 0 0,-12 0-16,0 0 15,0-12 1,1 1-16,-1-1 16,0 1-16,0-12 15,1 11 1,-1 0-16,12 1 15,0 11 1,0 0-16,0 0 16,0 0-16,0 0 15,12 0 1,-1 0-16,13 11 16,-1 1-1,1 0-15,0-1 16,-13 1-1,-11-12-15,0 11 16,0-11-16</inkml:trace>
          <inkml:trace contextRef="#ctx0" brushRef="#br0" timeOffset="207173.1164">-12168 6014 0,'0'0'16,"0"0"-16,0 0 15,-12 23 1,0 23-16,-11 0 15,-13 12 1,1-12-16,11-11 16,-11 0-16,0-12 15,-1 0 1,13 0-16,11-12 16,0 1-1,12 0-15,0-1 16,0 1-1,0 11-15,12 0 16,0 12-16,-12-1 16,0 1-1,-12 0-15,-11 11 16,-25-11 0,-22-1-16,-1-11 15,0-11-15,1-12 16,11-12-1,-12-22-15,12-1 16,24 0 0,11 1-16,13-13 15,11-10-15,35-24 16,12 11 0,12-11-16,35 24 15,-94 57 1</inkml:trace>
          <inkml:trace contextRef="#ctx0" brushRef="#br0" timeOffset="208968.0092">-12239 6580 0,'0'0'15,"0"0"-15,0 0 16,0 0-16,0 0 16,0 0-1,0 0-15,12 0 16,0 0 0,-1 0-16,1 0 15,0-12-15,-12 12 16,0 0-1,0-11-15,0-1 16,0 1 0,-12-1-16,0 1 15,1-1 1,-1 0-16,-12 1 16,13 11-16,-1 0 15,0 0 1,0 0-16,0 0 15,1 0 1,-1 11-16,0 1 16,12-12-1,0 12-15,0-1 16,0-11-16,12 12 16,0-1-1,-1 1-15,1-1 16,0 1-1,0-12-15,11 12 16,-23-12-16</inkml:trace>
        </inkml:traceGroup>
      </inkml:traceGroup>
    </inkml:traceGroup>
    <inkml:traceGroup>
      <inkml:annotationXML>
        <emma:emma xmlns:emma="http://www.w3.org/2003/04/emma" version="1.0">
          <emma:interpretation id="{08FEE06C-6648-4B55-9627-C97C29CE157B}" emma:medium="tactile" emma:mode="ink">
            <msink:context xmlns:msink="http://schemas.microsoft.com/ink/2010/main" type="paragraph" rotatedBoundingBox="17385,8391 24373,8520 24334,10594 17347,104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21611D-C807-479C-814E-39A78FA4DDC0}" emma:medium="tactile" emma:mode="ink">
              <msink:context xmlns:msink="http://schemas.microsoft.com/ink/2010/main" type="inkBullet" rotatedBoundingBox="17377,8786 18271,8802 18251,9913 17357,9896"/>
            </emma:interpretation>
            <emma:one-of disjunction-type="recognition" id="oneOf24">
              <emma:interpretation id="interp24" emma:lang="" emma:confidence="0">
                <emma:literal>x</emma:literal>
              </emma:interpretation>
              <emma:interpretation id="interp25" emma:lang="" emma:confidence="0">
                <emma:literal>Y</emma:literal>
              </emma:interpretation>
              <emma:interpretation id="interp26" emma:lang="" emma:confidence="0">
                <emma:literal>*</emma:literal>
              </emma:interpretation>
              <emma:interpretation id="interp27" emma:lang="" emma:confidence="0">
                <emma:literal>X</emma:literal>
              </emma:interpretation>
              <emma:interpretation id="interp28" emma:lang="" emma:confidence="0">
                <emma:literal>"</emma:literal>
              </emma:interpretation>
            </emma:one-of>
          </emma:emma>
        </inkml:annotationXML>
        <inkml:trace contextRef="#ctx0" brushRef="#br0" timeOffset="217258.5674">-14889 7909 0,'0'0'16,"0"0"-16,0 0 15,0 0 1,0 0-16,0 0 16,0 0-1,11 12-15,1 22 16,0 12-16,0 24 15,-12 45 1,-12 24-16,-12-23 16,-11-24-1,0 1-15,-12-1 16,0-23 0,-12 1-16,12-36 15,-12-34-15,-12-11 16,-11-24-1,23 0-15,12-11 16,23-58 0,36 23-16,47-46 15,47 23-15,-106 104 16</inkml:trace>
        <inkml:trace contextRef="#ctx0" brushRef="#br0" timeOffset="218224.2778">-14854 8845 0,'0'0'16,"0"0"-16,0 0 15,0 0 1,0 0-16,0 0 16,0 0-1,0 0-15,0 0 16,12-11-1,0-1-15,11-11 16,1 11-16,-1-11 16,-11 12-1,12-12-15,-1-1 16,1-10 0,-1-1-16,1 12 15,-12 11-15,-1 1 16,1-1-1,-12 12-15,0 0 16,0 0 0,0 0-16,0 0 15,0 0 1,0 0-16,0 12 16,-12 11-16,-11 23 15,-24 24 1,-24 10-16,0 1 15,12-23 1,1 12-16,58-70 16</inkml:trace>
      </inkml:traceGroup>
      <inkml:traceGroup>
        <inkml:annotationXML>
          <emma:emma xmlns:emma="http://www.w3.org/2003/04/emma" version="1.0">
            <emma:interpretation id="{607C5FA6-7B5D-4B00-A569-6440694BB3DD}" emma:medium="tactile" emma:mode="ink">
              <msink:context xmlns:msink="http://schemas.microsoft.com/ink/2010/main" type="line" rotatedBoundingBox="17779,8398 24373,8520 24334,10594 17741,10473"/>
            </emma:interpretation>
          </emma:emma>
        </inkml:annotationXML>
        <inkml:traceGroup>
          <inkml:annotationXML>
            <emma:emma xmlns:emma="http://www.w3.org/2003/04/emma" version="1.0">
              <emma:interpretation id="{09465B39-CE98-46C1-B907-09D0855DED6A}" emma:medium="tactile" emma:mode="ink">
                <msink:context xmlns:msink="http://schemas.microsoft.com/ink/2010/main" type="inkWord" rotatedBoundingBox="17872,9005 21169,9300 21038,10768 17741,1047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2873.9498">-11756 8406 0,'0'0'16,"-12"23"-16,-23 23 15,-24 12 1,0-23-16,-11-1 15,11-10 1,11-13-16,13 1 16,12-12-1,-1 0-15,12 0 16,0 0-16,12 0 16,0 0-1,0 0-15,0 0 16,0 11-1,0 35-15,-23 35 16,-12 35-16,-1-24 16,1-34-1,0-12-15,-13 1 16,-22-13 0,-13-22-16,13-24 15,11-11 1,0-35-16,12-11 15,23-12-15,24 0 16,47-23 0,36 23-16,-83 81 15</inkml:trace>
          <inkml:trace contextRef="#ctx0" brushRef="#br0" timeOffset="213600.0704">-11815 9296 0,'0'0'16,"0"0"-16,0 0 15,0 0 1,0 0-16,0 0 15,0 0 1,0 0-16,0 0 16,-12 0-16,-11 0 15,-1 0 1,1 0-16,-1 0 16,12-12-1,1 1-15,-1-1 16,12-11-1,12 0-15,-1 0 16,1 0-16,12 0 16,-1 11-1,1 12-15,-1 0 16,1 12 0,0-1-16,-13 1 15,1 11 1,-12 0-16,-12 0 15,-11 12-15,-24 11 16,47-46 0</inkml:trace>
          <inkml:trace contextRef="#ctx0" brushRef="#br0" timeOffset="212391.6863">-11885 9377 0,'0'0'16,"0"0"-16,0 0 15,-12 0 1,0 0-16,0-12 16,0 1-1,12-12-15,0-1 16,12-10-16,0 11 15,0-12 1,0 12-16,-1 11 16,1 12-1,-12 0-15,0 0 16,0 12-16,0-1 16,-12 13-1,-11 10-15,-13 12 16,-22 1-1,-13 10-15,0-10 16,12-24 0,12 0-16,47-23 15</inkml:trace>
          <inkml:trace contextRef="#ctx0" brushRef="#br0" timeOffset="214314.278">-13146 8995 0,'0'0'0,"0"0"16,0 0-16,0 0 16,0 0-1,0 0-15,-35 0 16,-24 12-16,-12 0 16,1-1-1,11 1-15,11-12 16,48 0-1</inkml:trace>
          <inkml:trace contextRef="#ctx0" brushRef="#br0" timeOffset="216715.776">-15113 9585 0,'0'0'16,"23"0"-1,60-12-15,46-11 16,-11-12-16,12 1 15,-12 22 1,-118 12-16</inkml:trace>
          <inkml:trace contextRef="#ctx0" brushRef="#br0" timeOffset="216439.551">-13523 8302 0,'0'0'0,"0"0"15,0 0 1,0 0-16,0 0 16,0 0-16,0 0 15,0 0 1,0 0-16,0 0 16,0 0-1,0 0-15,0 0 16,0 0-1,0 0-15,0 0 16,0 0-16,0 0 16,0 0-1,0 0-15,0 0 16,0 0 0,0 12-16,-12 22 15,-11 12-15,-13 24 16,-22-1-1,-1-11-15,0-12 16,0-11 0,12-12-16,0-12 15,11-11-15,-11 0 16,12 0 0,0-11-16,11-1 15,0 1 1,1-1-16,-13 12 15,-22 12 1,-13 11-16,24-12 16,-24 13-1,24-1-15,0 0 16,12-12-16,11 1 16,0-12-1,13 0-15,-1-12 16,0 1-1,12-1-15,0 1 16,0 11-16,0 0 16,0 0-1,0 0-15,-12 0 16,-11 11 0,-24 12-16,-12 12 15,-12 23 1,-11 23-16,82-81 15</inkml:trace>
        </inkml:traceGroup>
        <inkml:traceGroup>
          <inkml:annotationXML>
            <emma:emma xmlns:emma="http://www.w3.org/2003/04/emma" version="1.0">
              <emma:interpretation id="{00EB3494-A5DE-4579-8073-F13741CDA08B}" emma:medium="tactile" emma:mode="ink">
                <msink:context xmlns:msink="http://schemas.microsoft.com/ink/2010/main" type="inkWord" rotatedBoundingBox="21413,8465 24373,8520 24339,10352 21379,10298"/>
              </emma:interpretation>
            </emma:emma>
          </inkml:annotationXML>
          <inkml:trace contextRef="#ctx0" brushRef="#br0" timeOffset="211387.21">-11426 9411 0,'0'0'15,"0"0"1,-12-11-16,0-1 16,1 1-1,-1-12-15,12 11 16,12-11-16,-1 0 15,13-12 1,0 12-16,11 0 16,0 0-1,1 11-15,-1 12 16,0 0 0,1 0-16,-1 12 15,-12-1-15,-11 1 16,-12 0-1,0-1-15,0 1 16,-12-1 0,1 1-16,-13-1 15,1 1 1,-1-12-16,0 0 16,1-12-16,-1-11 15,-11-11 1,11-13-16,1-22 15,11-23 1,12 22-16,0 12 16,0 12-16,0 0 15,0 11 1,0 35-16</inkml:trace>
          <inkml:trace contextRef="#ctx0" brushRef="#br0" timeOffset="211834.5191">-10342 8117 0,'0'0'16,"-24"23"-1,-11 23-15,-48 35 16,-11 12 0,-24 11-16,-11-23 15,34-35-15,13-11 16,11-12 0,12-12-16,12 1 15,12-12 1,11 0-16,13-12 15,11 1 1,0-24-16,23-34 16,13 22-16,22-10 15,13 22 1,-24 23-16,-11 24 16,-13 23-1,-11 22-15,-12 1 16,-24 23-16,-23 58 15,47-139 1</inkml:trace>
          <inkml:trace contextRef="#ctx0" brushRef="#br0" timeOffset="202751.6519">-8481 7632 0,'0'0'16,"0"0"-16,0 0 16,0 0-1,0 0-15,0 0 16,0 0-1,0 0-15,0 0 16,0 0 0,0 0-16,0 0 15,0 0-15,0 0 16,0 0 0,0 0-16,0 0 15,0 0 1,-12 23-16,-23 23 15,-24 35-15,-35 23 16,-1 0 0,-22 35-16,-25 22 15,-23 1 1,48-58-16,34-34 16,-11 22-1,0 0-15,-1-11 16,36-23-16,1-12 15,10 1 1,25-24-16,-1-12 16,13 1-1,-1-1-15,0 1 16,12-12-16,0 0 16,0 0-1,0 0-15,0 0 16,0 0-1,0 0-15,12 0 16,0-12 0,11 1-16,1-1 15,11 1-15,12-12 16,0 0 0,0-1-16,0 1 15,-11 0 1,11 0-16,0 0 15,-12 0-15,-11 11 16,-12 1 0,-1-1-1,-11 12-15,0 0 16,0 0-16,0 0 16,-11 12-1,-13 11-15,-11 23 16,-36 23-16,-11-11 15,-24 0 1,23-12-16,24-11 16,12-12-1,12-11-15,0-1 16,11 1-16,0-12 16,1 0-1,11 0-15,0 0 16,12 0-1,-12-12-15,1-11 16,-1-12 0,-12-34-16,13 0 15,-1-1-15,0 12 16,0 24 0,12-1-16,0 12 15,0 11 1,12 1-16,0 11 15,23 11 1,36 24-16,35 11 16,35 24-16,-11-12 15,-130-58 1</inkml:trace>
        </inkml:traceGroup>
      </inkml:traceGroup>
    </inkml:traceGroup>
  </inkml:traceGroup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0:24.8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3D1136-8346-40D8-B7C3-BDB3E7ACB578}" emma:medium="tactile" emma:mode="ink">
          <msink:context xmlns:msink="http://schemas.microsoft.com/ink/2010/main" type="writingRegion" rotatedBoundingBox="28955,17950 28991,17950 28991,17965 28955,17965"/>
        </emma:interpretation>
      </emma:emma>
    </inkml:annotationXML>
    <inkml:traceGroup>
      <inkml:annotationXML>
        <emma:emma xmlns:emma="http://www.w3.org/2003/04/emma" version="1.0">
          <emma:interpretation id="{F104282E-0A9F-4667-9407-44F8053B09DB}" emma:medium="tactile" emma:mode="ink">
            <msink:context xmlns:msink="http://schemas.microsoft.com/ink/2010/main" type="paragraph" rotatedBoundingBox="28955,17950 28991,17950 28991,17965 28955,17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C6E21E-5E1B-4861-95CD-5CB4F64718AD}" emma:medium="tactile" emma:mode="ink">
              <msink:context xmlns:msink="http://schemas.microsoft.com/ink/2010/main" type="line" rotatedBoundingBox="28955,17950 28991,17950 28991,17965 28955,17965"/>
            </emma:interpretation>
          </emma:emma>
        </inkml:annotationXML>
        <inkml:traceGroup>
          <inkml:annotationXML>
            <emma:emma xmlns:emma="http://www.w3.org/2003/04/emma" version="1.0">
              <emma:interpretation id="{6DE43724-6CA3-489E-9F6D-B0D1121417ED}" emma:medium="tactile" emma:mode="ink">
                <msink:context xmlns:msink="http://schemas.microsoft.com/ink/2010/main" type="inkWord" rotatedBoundingBox="28955,17950 28991,17950 28991,17965 28955,17965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36 0 0,'0'0'0,"0"0"16,0 0-16,0 0 16,-12 0-1,0 0-15,0 0 16,12 0-1</inkml:trace>
        </inkml:traceGroup>
      </inkml:traceGroup>
    </inkml:traceGroup>
  </inkml:traceGroup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1:59.3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7B21D0-2FFB-484F-9DF7-D2B1F751610E}" emma:medium="tactile" emma:mode="ink">
          <msink:context xmlns:msink="http://schemas.microsoft.com/ink/2010/main" type="writingRegion" rotatedBoundingBox="1073,846 3087,846 3087,2360 1073,2360"/>
        </emma:interpretation>
      </emma:emma>
    </inkml:annotationXML>
    <inkml:traceGroup>
      <inkml:annotationXML>
        <emma:emma xmlns:emma="http://www.w3.org/2003/04/emma" version="1.0">
          <emma:interpretation id="{E1C92D2F-4D6A-464B-BED8-F54B00CBD908}" emma:medium="tactile" emma:mode="ink">
            <msink:context xmlns:msink="http://schemas.microsoft.com/ink/2010/main" type="paragraph" rotatedBoundingBox="1073,846 3087,846 3087,2360 1073,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88BD9B-A2BC-4712-8E23-119D0A064479}" emma:medium="tactile" emma:mode="ink">
              <msink:context xmlns:msink="http://schemas.microsoft.com/ink/2010/main" type="line" rotatedBoundingBox="1073,846 3087,846 3087,2360 1073,2360"/>
            </emma:interpretation>
          </emma:emma>
        </inkml:annotationXML>
        <inkml:traceGroup>
          <inkml:annotationXML>
            <emma:emma xmlns:emma="http://www.w3.org/2003/04/emma" version="1.0">
              <emma:interpretation id="{451428D5-8DD4-405D-9396-2FA41AD8EFF6}" emma:medium="tactile" emma:mode="ink">
                <msink:context xmlns:msink="http://schemas.microsoft.com/ink/2010/main" type="inkWord" rotatedBoundingBox="1073,846 3087,846 3087,2360 1073,2360"/>
              </emma:interpretation>
            </emma:emma>
          </inkml:annotationXML>
          <inkml:trace contextRef="#ctx0" brushRef="#br0">-29767-42 0,'0'0'0,"0"11"15,0 70 1,-35 46-16,-95 47 15,-70 34-15,-48-12 16,-34-46 0,46-11-16,-11-46 15,82-47 1,0-23-16,35-35 16,36-22-1,35-1-15,36-11 16,46-24-16,36-22 15,47-1 1,12 47-16,-12 46 16,-12 23-1,-47 12-15,-23 23 16,-36 23 0,-70 69-16,-1-34 15,-11-24-15,-12-23 16,-12 1-1,118-70-15</inkml:trace>
        </inkml:traceGroup>
      </inkml:traceGroup>
    </inkml:traceGroup>
  </inkml:traceGroup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3:25.84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97F5F9-4EE2-4932-B36F-E97EDB8611EB}" emma:medium="tactile" emma:mode="ink">
          <msink:context xmlns:msink="http://schemas.microsoft.com/ink/2010/main" type="writingRegion" rotatedBoundingBox="21051,6370 21946,6370 21946,6948 21051,6948"/>
        </emma:interpretation>
      </emma:emma>
    </inkml:annotationXML>
    <inkml:traceGroup>
      <inkml:annotationXML>
        <emma:emma xmlns:emma="http://www.w3.org/2003/04/emma" version="1.0">
          <emma:interpretation id="{805AB1B4-60BB-4B1D-8FC0-30AC3990F068}" emma:medium="tactile" emma:mode="ink">
            <msink:context xmlns:msink="http://schemas.microsoft.com/ink/2010/main" type="paragraph" rotatedBoundingBox="21051,6370 21946,6370 21946,6948 21051,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42C436-40FD-4D96-8823-28F4C5025A88}" emma:medium="tactile" emma:mode="ink">
              <msink:context xmlns:msink="http://schemas.microsoft.com/ink/2010/main" type="line" rotatedBoundingBox="21051,6370 21946,6370 21946,6948 21051,6948"/>
            </emma:interpretation>
          </emma:emma>
        </inkml:annotationXML>
        <inkml:traceGroup>
          <inkml:annotationXML>
            <emma:emma xmlns:emma="http://www.w3.org/2003/04/emma" version="1.0">
              <emma:interpretation id="{869A7C28-53B8-4E4F-8594-E3F7CABEE803}" emma:medium="tactile" emma:mode="ink">
                <msink:context xmlns:msink="http://schemas.microsoft.com/ink/2010/main" type="inkWord" rotatedBoundingBox="21051,6370 21946,6370 21946,6948 21051,6948"/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-10908 5482 0,'0'0'0,"-12"0"16,-35 23-16,-23 23 16,-25 24-1,-46 11-15,-12 0 16,47-12-1,23-23-15,-23 35 16,24 0-16,82-81 16</inkml:trace>
        </inkml:traceGroup>
      </inkml:traceGroup>
    </inkml:traceGroup>
  </inkml:traceGroup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6:03.3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3B2374-83F6-4685-846A-D846A9558FB1}" emma:medium="tactile" emma:mode="ink">
          <msink:context xmlns:msink="http://schemas.microsoft.com/ink/2010/main" type="inkDrawing" rotatedBoundingBox="10236,3779 11142,10415 10547,10496 9641,3860" semanticType="verticalRange" shapeName="Other">
            <msink:sourceLink direction="with" ref="{A0078A27-AB9E-46DD-B53C-D9B4B13D2BCD}"/>
            <msink:sourceLink direction="with" ref="{8F4F5D1C-631E-42AA-9205-26E2D27E87EE}"/>
            <msink:sourceLink direction="with" ref="{87E28FC3-1FDA-4458-9376-BFE2B099AD9F}"/>
          </msink:context>
        </emma:interpretation>
      </emma:emma>
    </inkml:annotationXML>
    <inkml:trace contextRef="#ctx0" brushRef="#br0">154 0 0,'0'0'16,"0"0"-16,11 0 16,13 12-16,11 11 15,12 23 1,0 35-16,12 81 16,-35 81-1,-24 45-15,-24-22 16,-35-46-16,1-24 15,10-57 1,1-35-16,0-23 16,0-12-1,12-34-15,11-12 16,12-11 0,12-12-16,0 0 15,0 0-15,0-12 16,12 0-1,0 1-15,12 11 16,23 11 0,12 24-16,11 35 15,13 80 1,-24-12-16,-1 59 16,-10-1-16,-1 36 15,-12 80 1,0-12-16,-11 24 15,23-1 1,24-34-16,-12 46 16,0-46-1,-12 46-15,-12-92 16,0 69-16,-23-92 16,0 34-1,-12-138-15,0-116 16</inkml:trace>
  </inkml:traceGroup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5:09.7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CBCDA2-B14A-45BE-A3E6-15964165AB3A}" emma:medium="tactile" emma:mode="ink">
          <msink:context xmlns:msink="http://schemas.microsoft.com/ink/2010/main" type="writingRegion" rotatedBoundingBox="18583,-50 33076,214 33043,2049 18549,1785"/>
        </emma:interpretation>
      </emma:emma>
    </inkml:annotationXML>
    <inkml:traceGroup>
      <inkml:annotationXML>
        <emma:emma xmlns:emma="http://www.w3.org/2003/04/emma" version="1.0">
          <emma:interpretation id="{3F43AAE9-3FEF-46A0-818D-32B916C48F1F}" emma:medium="tactile" emma:mode="ink">
            <msink:context xmlns:msink="http://schemas.microsoft.com/ink/2010/main" type="paragraph" rotatedBoundingBox="18583,-50 33076,214 33043,2049 18549,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DF12B-0831-4A69-94E2-E71EB0FD2E65}" emma:medium="tactile" emma:mode="ink">
              <msink:context xmlns:msink="http://schemas.microsoft.com/ink/2010/main" type="line" rotatedBoundingBox="18583,-50 33076,214 33043,2049 18549,1785"/>
            </emma:interpretation>
          </emma:emma>
        </inkml:annotationXML>
        <inkml:traceGroup>
          <inkml:annotationXML>
            <emma:emma xmlns:emma="http://www.w3.org/2003/04/emma" version="1.0">
              <emma:interpretation id="{6DC22BB9-7863-40A2-AED3-552AD5F8773F}" emma:medium="tactile" emma:mode="ink">
                <msink:context xmlns:msink="http://schemas.microsoft.com/ink/2010/main" type="inkWord" rotatedBoundingBox="18577,286 23380,374 23355,1725 18552,1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18506-4483 0,'0'0'0,"0"0"16,0 0-16,0 0 15,0-11 1,0-1-16,0 1 15,0-1 1,0-11-16,0 11 16,-12 1-1,0-12-15,-11 0 16,-12-1 0,-1 1-16,-11 12 15,0-1-15,0 24 16,0 11-1,0 12-15,-1-1 16,13 12 0,12 1-16,11-13 15,12-11-15,0 1 16,12-1 0,11-12-16,12 1 15,13-12 1,10 0-16,13-23 15,-12 0 1,-12-12-16,-11-11 16,-1-1-16,-12 13 15,-11 11 1,0 0-16,-12 11 16,0 12-1,0 0-15,0 0 16,0 0-16,12 46 15,0 0 1,-1-11-16,1 0 16,12 11-1,-1-11-15,1 11 16,-24-46-16</inkml:trace>
          <inkml:trace contextRef="#ctx0" brushRef="#br0" timeOffset="640.0384">19213-4645 0,'0'0'16,"0"0"-16,12-11 16,-1-1-1,1 1-15,0-1 16,-12 1-1,0-1-15,-12 0 16,0 1-16,-11-1 16,-13 1-1,-34 22-15,-13 12 16,1 24 0,23 11-16,24-12 15,11 0 1,12-11-16,12-12 15,12 11 1,23-10-16,24 10 16,0-11-16,0 0 15,0-11 1,-12 0-16,-12-1 16,-35-11-16</inkml:trace>
          <inkml:trace contextRef="#ctx0" brushRef="#br0" timeOffset="1074.7231">19272-4575 0,'0'0'0,"0"0"15,0 11-15,-12 12 16,0 1-1,0 10-15,12 1 16,0 0-16,0-12 16,12 0-1,12 0-15,11 0 16,12-11 0,12-12-16,12 0 15,-24-12 1,-12 0-16,1 1 15,-13-12-15,-11-12 16,0 0 0,-12-11-16,-12 12 15,-12-1 1,-11 12-16,-12 0 16,-12 11-16,12 12 15,0 0 1,11 12-16,13-12 15,11 0 1,12 0-16</inkml:trace>
          <inkml:trace contextRef="#ctx0" brushRef="#br0" timeOffset="1804.2635">19978-5153 0,'0'0'0,"0"0"16,0 0-16,0 0 15,0 11 1,-11 24-16,-1 34 15,-12 24 1,-11 34-16,11-11 16,1-35-16,11-24 15,0-22 1,1-12-16,-1 0 16,12-23-1,0 0-15,0 0 16,0-11-1,12-24-15,23-23 16,12 12-16,24-12 16,11 23-1,-11 12-15,-24 23 16,0 0 0,0 23-16,-23-11 15,-1 34-15,-11 12 16,-12-12-1,-12 1-15,-11-13 16,-13 12 0,-23 1-16,1-13 15,-1-22 1,12-12-16,-1 0 16,1-12-16,12 1 15,11-12 1,13 0-16,11 23 15</inkml:trace>
          <inkml:trace contextRef="#ctx0" brushRef="#br0" timeOffset="2256.7225">20626-4772 0,'0'0'0,"-11"23"16,-1 24-16,-12 10 15,12 1-15,1 0 16,-1-12 0,0-11-16,0 0 15,12-12 1,0 0-16,0-23 16</inkml:trace>
          <inkml:trace contextRef="#ctx0" brushRef="#br0" timeOffset="2711.6239">20779-5038 0,'0'0'15,"0"0"-15,0 0 16,0 0 0,0 0-16,-11 0 15,-13 0 1,1 0-16,11 0 15,-12-11-15,12-12 16,1 11 0,11 1-16,11-12 15,1 11 1,0 0-16,0 12 16,0 0-1,-1 0-15,1 12 16,-12-12-16,0 12 15,-12-1 1,1 12-16,11-23 16</inkml:trace>
          <inkml:trace contextRef="#ctx0" brushRef="#br0" timeOffset="8113.9246">21522-4818 0,'0'0'0,"0"0"16,0 0-1,0 0-15,0 0 16,-12 0-16,-24 0 16,-11 12-1,0-1-15,-12 12 16,0 0 0,24-11-16,12-1 15,-1 1-15,12 0 16,0 11-1,12-12-15,12 12 16,12 12 0,11 0-16,12 11 15,-11-11 1,-13-1-16,1 1 16,-13 0-16,-11-12 15,-11 11 1,-13 1-16,-35 0 15,-11-1 1,-13-10-16,12-13 16,1 12-1,-1 0-15,71-23 16</inkml:trace>
          <inkml:trace contextRef="#ctx0" brushRef="#br0" timeOffset="-1741.7543">17034-4991 0,'0'0'0,"0"0"16,0 0-16,0 0 15,-12 0 1,-12 11-16,-23 12 16,-12 12-16,-23 23 15,23 11 1,35-23-16,12 1 15,12-13 1,24 36-16,11-13 16,12-10-1,1-13-15,22 1 16,36 23-16,-106-58 16</inkml:trace>
          <inkml:trace contextRef="#ctx0" brushRef="#br0" timeOffset="-857.8899">17740-4864 0,'0'0'0,"0"0"16,0 0 0,0 0-16,0 0 15,0 0-15,0 0 16,0 11-1,0 12-15,12 24 16,0 34 0,0 11-16,11-11 15,1-12 1,-12-11-16,-1 0 16,-11 11-16,-11-11 15,-13 0 1,-23 0-16,0-12 15,-12-12 1,-12-10-16,-23-36 16,11 0-16,13-11 15,-13-11 1,24-13-16,24 13 16,35 34-1</inkml:trace>
          <inkml:trace contextRef="#ctx0" brushRef="#br0" timeOffset="-1328.0777">17340-4841 0,'0'0'15,"0"0"1,0 0-16,12 0 15,11 0 1,24-12-16,0 1 16,24-1-1,12 1-15,-13 11 16,-11 0-16,-12 0 16,-11 0-1,-1 0-15,-12 0 16,-23 0-1</inkml:trace>
          <inkml:trace contextRef="#ctx0" brushRef="#br0" timeOffset="7357.5859">21416-5165 0,'0'0'0,"0"0"15,0 0-15,0 0 16,-12 0 0,0 0-16,-12 0 15,13 0 1,-13-11-16,1-1 15,11 1-15,12-1 16,0 1 0,0-1-16,0 0 15,12 1 1,-1-1-16,1 1 16,-12 11-1,0 0-15,12 11 16,-12 1-16,-12 23 15,-11 11 1,-13 0-16,-11 0 16,-12-11-1,59-35-15</inkml:trace>
        </inkml:traceGroup>
        <inkml:traceGroup>
          <inkml:annotationXML>
            <emma:emma xmlns:emma="http://www.w3.org/2003/04/emma" version="1.0">
              <emma:interpretation id="{31AD1EB5-094F-4525-A212-7F1B23985F07}" emma:medium="tactile" emma:mode="ink">
                <msink:context xmlns:msink="http://schemas.microsoft.com/ink/2010/main" type="inkWord" rotatedBoundingBox="24089,476 27438,537 27415,1795 24066,1733"/>
              </emma:interpretation>
            </emma:emma>
          </inkml:annotationXML>
          <inkml:trace contextRef="#ctx0" brushRef="#br0" timeOffset="10024.0617">22217-3917 0,'0'0'0,"0"0"16,0 0-1,0 0-15,0-11 16,11-24 0,1-11-16,-12-12 15,12-11-15,0-12 16,11-11-1,13-12-15,-1 0 16,0 34 0,-23 24-16,0 11 15,0 12-15,-1 12 16,1-1 0,-12 12-16,0 12 15,12 34 1,0 23-16,-12-11 15,12-12 1,-1 0-16,1-11 16,-12 0-16,0-24 15,0 1 1,0-12-16,0 0 16,0 0-1,0 0-15,12-23 16,11-23-1,1-47-15,11 1 16,1 22-16,-13 12 16,13 1-1,-13 22-15,-11 23 16,0 1 0,-12 11-16,11 11 15,1 24-15,0 23 16,0 34-1,-24 1-15,12-1 16,0 12 0,12-11-16,0-35 15,-1-1 1,1-22-16,0-12 16,0 0-16,-12-23 15</inkml:trace>
          <inkml:trace contextRef="#ctx0" brushRef="#br0" timeOffset="10526.5577">22959-4240 0,'0'0'16,"0"0"-16,23-12 16,1 1-1,11-1-15,1 1 16,-13-1 0,12-11-16,1 0 15,-13 0-15,1-12 16,-1 0-1,-11 1-15,-12 11 16,0 11 0,-12 1-16,1 11 15,-13 0 1,-11 11-16,-12 12 16,0 0-16,11 0 15,13 1 1,11-1-16,0 0 15,12 0 1,12 0-16,11 12 16,13-1-16,23 13 15,11-13 1,1-11-16,-12 0 16,0-11-1,-59-12-15</inkml:trace>
          <inkml:trace contextRef="#ctx0" brushRef="#br0" timeOffset="11138.0342">23289-4309 0,'0'0'0,"0"0"16,23 0-1,24 0-15,12 0 16,0 0 0,0 0-16,0-12 15,0 0-15,11 1 16,-11-1 0,-59 12-16</inkml:trace>
          <inkml:trace contextRef="#ctx0" brushRef="#br0" timeOffset="10871.69">23607-4853 0,'0'0'0,"0"0"16,0 23 0,0 24-16,0 22 15,11 24 1,1-13-16,0-10 15,0 11-15,0 0 16,11-1 0,-11-22-16,0-12 15,-1-11 1,-11-35-16</inkml:trace>
          <inkml:trace contextRef="#ctx0" brushRef="#br0" timeOffset="11681.0365">23724-5014 0,'0'0'0,"0"0"16,12 0-1,0 11-15,12 24 16,-13 11-16,13 46 16,-12 47-1,-12-23-15,0-35 16,0 0-1,0-12-15,0 0 16,0-23-16,0-22 16,0-13-1,0-11-15,0 0 16,0 0 0,0 0-16,0-11 15,11-13 1,25-10-16,11-1 15,0 12-15,0 11 16,-12 1 0,1 11-16,-1 11 15,0 13 1,-11 10-16,11 12 16,-11 1-1,-1-13-15,1 1 16,-12-23-16,-12-12 15</inkml:trace>
          <inkml:trace contextRef="#ctx0" brushRef="#br0" timeOffset="12126.9504">24455-4413 0,'0'0'0,"0"0"15,0 0-15,-12 11 16,0 12 0,0 0-16,12 12 15,0-12-15,12 12 16,0-12 0,12 0-16,11 0 15,0-11 1,-11-1-16,11-11 15,0 0-15,-11-11 16,0-1 0,-1-11-16,-11-12 15,0 12 1,-1-11-16,-11-1 16,-11 12-1,-25-12-15,-11 12 16,-12 11-16,0 12 15,12 0 1,12 12-16,11 0 16,1-1-1,11-11-15,12 0 16,0 0-16</inkml:trace>
          <inkml:trace contextRef="#ctx0" brushRef="#br0" timeOffset="12816.9499">25326-5118 0,'0'0'15,"0"0"1,0 0-16,0 0 16,0 0-16,0 23 15,0 11 1,0 13-16,-11 33 15,11 48 1,11 10-16,1-45 16,0-12-1,12 0-15,-1 11 16,1-23-16,-1-22 16,-11-13-1,0-11-15,0-11 16,-12-12-1,0 0-15,0 0 16,-12-12 0,0-11-16,-12-11 15,-11-1-15,-24-11 16,-11-1 0,-13 13-16,12 11 15,13 11 1,10 12-16,1 0 15,12 12-15,11-1 16,13 1 0,-1-1-16,12 1 15,0-1 1,12 13-16,35 10 16,47-11-1,24-11-15,0-24 16,35-22-16,0-13 15,-153 47 1</inkml:trace>
        </inkml:traceGroup>
        <inkml:traceGroup>
          <inkml:annotationXML>
            <emma:emma xmlns:emma="http://www.w3.org/2003/04/emma" version="1.0">
              <emma:interpretation id="{A9C647B6-9505-4EDD-B5A6-20B3AAAAD547}" emma:medium="tactile" emma:mode="ink">
                <msink:context xmlns:msink="http://schemas.microsoft.com/ink/2010/main" type="inkWord" rotatedBoundingBox="27996,121 33076,214 33043,2049 27962,19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247.0946">30415-4321 0,'0'0'16,"0"12"-1,-12 22-15,-11 24 16,-12 11-16,-24 1 16,-12-1-1,24-11-15,-12 0 16,59-58 0</inkml:trace>
          <inkml:trace contextRef="#ctx0" brushRef="#br0" timeOffset="-8734.0275">29909-3951 0,'0'0'0,"0"0"15,0 0 1,0 0-16,0 0 16,0 0-16,0 0 15,-12-12 1,0-11-16,0 0 16,1 0-1,-1-12-15,0 1 16,12-1-1,0 12-15,12 0 16,0 0-16,-1 11 16,13 0-1,-12 12-15,0 0 16,11 12 0,1 11-16,-1 12 15,-11 11 1,-12-11-16,0 11 15,-12-11-15,-11-1 16,-24 12 0,-12-11-16,-24 0 15,12 0 1,13-24-16,22 1 16,36-12-16</inkml:trace>
          <inkml:trace contextRef="#ctx0" brushRef="#br0" timeOffset="-10468.4488">30663-4275 0,'0'0'0,"0"0"0,11 0 16,13 0-1,11 0-15,12 0 16,1 0-16,-1 0 16,0 0-1,0 0-15,0 0 16,12 0 0,0 12-16,12-1 15,-71-11-15</inkml:trace>
          <inkml:trace contextRef="#ctx0" brushRef="#br0" timeOffset="-9896.4548">30992-4471 0,'0'0'16,"0"0"0,0 0-16,0 0 15,0 0-15,0 0 16,0 0 0,0 0-16,0 0 15,0 0 1,0 11-16,-11 12 15,-1 24 1,0 34-16,0 34 16,1-11-1,11-104-15</inkml:trace>
          <inkml:trace contextRef="#ctx0" brushRef="#br0" timeOffset="-8143.0749">30121-4460 0,'0'0'15,"0"0"-15,0 0 16,-12 12 0,0-1-16,-11 13 15,-13-13-15,1 1 16,-24 11 0,0-12-16,0 1 15,12-1 1,0-11-16,12 0 15,11 0-15,12 0 16,12 0 0,0 0-16,0 0 15,0 0 1,0 12-16,0 11 16,0 12-16,0 11 15,-11 23 1,-13 1-16,-11-13 15,-1-10 1,1-13-16,-12-11 16,-12 1-16,0-13 15,-12-11 1,13-11-16,10-13 16,25-10-1,11-12-15,24-12 16,23-12-1,12 13-15,12 10 16,0 13-16,-12 11 16,-11 23-1,-36 0-15</inkml:trace>
          <inkml:trace contextRef="#ctx0" brushRef="#br0" timeOffset="-7758.2593">29379-4679 0,'0'0'16,"23"-23"-16,13-12 16,22-23-16,1-23 15,-12-11 1,-11 11-16,-24 35 15,-1-1 1,-22 13-16,-13 11 16,-11 0-16,-12 11 15,-1 24 1,-10 11-16,10 0 16,13 11-1,12 1-15,11 0 16,12-1-1,23 13-15,36 22 16,47-11-16,0-12 16,-12-11-1,-11-12-15,-83-23 16</inkml:trace>
          <inkml:trace contextRef="#ctx0" brushRef="#br0" timeOffset="-7197.2186">28813-4113 0,'0'0'0,"0"0"16,0 0-1,0 0-15,0 0 16,-23 12 0,-13 11-16,-34 11 15,-25 13-15,13-1 16,11-12 0,1 1-16,11-12 15,-12 0 1,24 1-16,47-24 15</inkml:trace>
          <inkml:trace contextRef="#ctx0" brushRef="#br0" timeOffset="-6781.8363">28648-4425 0,'0'0'15,"12"-12"-15,23-34 16,13-23-16,-25 0 16,1 11-1,-13 11-15,-11 1 16,0 12-1,-11 10-15,-1 1 16,0 12 0,-11-1-16,-13 12 15,1 12-15,0-1 16,11 12 0,12 1-16,0 10 15,24 12 1,12 12-16,23 0 15,-12-12 1,12 1-16,-11-13 16,-36-34-16</inkml:trace>
          <inkml:trace contextRef="#ctx0" brushRef="#br0" timeOffset="-6408.2521">28036-4806 0,'0'0'16,"0"0"0,0 0-16,0 0 15,0 0-15,12 11 16,-1 12 0,13 35-16,-1 11 15,1 1 1,-12-1-16,0-23 15,-1 1-15,1-1 16,0-12 0,-12-34-16</inkml:trace>
          <inkml:trace contextRef="#ctx0" brushRef="#br0" timeOffset="-5846.2261">27741-4749 0,'0'0'0,"0"0"16,0 12-16,12 23 16,12 11-1,11 12-15,-11-1 16,-1-10-1,-11-1-15,0 0 16,-12-11-16,-12-1 16,-12-10-1,-11-1-15,0 0 16,-1-12 0,1-11-16,-12-11 15,11-1 1,13 1-16,11-1 15,0 1-15,12-1 16,0 0 0,12 1-16,-12 11 15,12 0 1,0 0-16,11 0 16,-11 0-16,0 11 15,0 1 1,-12 0-16,0-1 15,-24 24 1,-23 11-16,-36 12 16,-11 0-1,0-12-15,12-12 16,-1-10-16,12-13 16,24-11-1,47 0-15</inkml:trace>
          <inkml:trace contextRef="#ctx0" brushRef="#br0" timeOffset="-5498.5584">29002-5477 0,'0'0'16,"0"0"-16,0 0 15,0 0 1,-12 0-16,-23 23 15,-60 24 1,-81 34-16,-13 46 16,-11 0-1,-12-12-15,82-22 16,130-93-16</inkml:trace>
          <inkml:trace contextRef="#ctx0" brushRef="#br0" timeOffset="-3825.8857">26375-4945 0,'0'0'16,"0"0"-16,0 0 15,0 0 1,12 11-16,-1 1 15,1 23 1,0 22-16,12 36 16,-13 23-1,-11-24-15,-11 47 16,-25-1-16,-23-11 16,-11-23-1,-13-23-15,1 0 16,82-81-1</inkml:trace>
          <inkml:trace contextRef="#ctx0" brushRef="#br0" timeOffset="-4916.6076">27682-4991 0,'0'0'0,"0"0"16,0 0 0,-11 23-16,-25 0 15,-34 23 1,-25 0-16,36-11 16,1 0-16,22-12 15,1 0 1,11-12-16,13 1 15,11 0 1,0-1-16,11 12 16,13 0-1,11 1-15,-11-1 16,-1 11-16,-11-11 16,-12 1-1,0-1-15,-12 0 16,-11 0-1,-13 0-15,1 0 16,-12-11-16,-12-1 16,-12-11-1,12-11-15,1-12 16,22-1 0,13-22-16,23-12 15,11-11 1,25 0-16,23-12 15,47 0-15,59 0 16,-165 81 0</inkml:trace>
          <inkml:trace contextRef="#ctx0" brushRef="#br0" timeOffset="-4661.9036">27411-3685 0,'0'0'0,"0"0"16</inkml:trace>
        </inkml:traceGroup>
      </inkml:traceGroup>
    </inkml:traceGroup>
  </inkml:traceGroup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50:18.88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7EB641-5E40-481D-8F5C-3F7F256BBC87}" emma:medium="tactile" emma:mode="ink">
          <msink:context xmlns:msink="http://schemas.microsoft.com/ink/2010/main" type="inkDrawing" rotatedBoundingBox="1386,12794 1485,18257 945,18267 847,12803" semanticType="verticalRange" shapeName="Other">
            <msink:sourceLink direction="with" ref="{29192EC3-E048-43EB-A8C6-84B07D14F188}"/>
            <msink:sourceLink direction="with" ref="{4ACE99D4-1A21-4861-B7F2-D27A48E7A5DA}"/>
            <msink:sourceLink direction="with" ref="{0832DBCC-5643-434B-BFBE-8909D890CFA3}"/>
          </msink:context>
        </emma:interpretation>
      </emma:emma>
    </inkml:annotationXML>
    <inkml:trace contextRef="#ctx0" brushRef="#br0">460 0 0,'0'0'0,"0"0"16,0 0-16,0 0 15,0 0 1,0 0-16,0 0 16,0 0-1,0 0-15,0 0 16,11 11-16,1 12 15,0 47 1,0 68-16,-12 13 16,0-24-1,-12 58-15,-12 0 16,1-70 0,-1-22-16,-23-1 15,0-11-15,0 0 16,0-35-1,0-11-15,-1-24 16,13 1 0,0-12-16,-1-12 15,13-11-15,11 12 16,0-12 0,12 11-16,0 12 15,0 0 1,0 0-16,12 23 15,0 12 1,11 23-16,13 11 16,-1-11-16,0 23 15,1-1 1,-1 24-16,-11 12 16,-1-23-1,1 11-15,-1 11 16,-11 24-16,0-24 15,-12-11 1,0 0-16,0 47 16,0-13-1,0-11-15,12-11 16,-12 46 0,0-24-16,0-22 15,12 0-15,-12-1 16,11 47-1,-11-35-15,12-11 16,-12 34 0,0-11-16,0 11 15,12-35-15,-12 1 16,0 0 0,0-1-16,0-22 15,0-24 1,12-23-16,-12-46 15</inkml:trace>
  </inkml:traceGroup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5:31.4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E8848B-0249-4B62-A1C4-5E21D16EB551}" emma:medium="tactile" emma:mode="ink">
          <msink:context xmlns:msink="http://schemas.microsoft.com/ink/2010/main" type="writingRegion" rotatedBoundingBox="792,3974 9415,4317 9112,11935 489,11592"/>
        </emma:interpretation>
      </emma:emma>
    </inkml:annotationXML>
    <inkml:traceGroup>
      <inkml:annotationXML>
        <emma:emma xmlns:emma="http://www.w3.org/2003/04/emma" version="1.0">
          <emma:interpretation id="{0E23482D-DBF7-4472-9C65-0107A521D7E8}" emma:medium="tactile" emma:mode="ink">
            <msink:context xmlns:msink="http://schemas.microsoft.com/ink/2010/main" type="paragraph" rotatedBoundingBox="1967,4021 9415,4317 9297,7277 1849,6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2E5A75-342D-460E-B74A-C874426FEA6E}" emma:medium="tactile" emma:mode="ink">
              <msink:context xmlns:msink="http://schemas.microsoft.com/ink/2010/main" type="line" rotatedBoundingBox="1967,4021 9415,4317 9297,7277 1849,6980"/>
            </emma:interpretation>
          </emma:emma>
        </inkml:annotationXML>
        <inkml:traceGroup>
          <inkml:annotationXML>
            <emma:emma xmlns:emma="http://www.w3.org/2003/04/emma" version="1.0">
              <emma:interpretation id="{1272AD3F-AB36-4DD7-9F92-9C9D1CCAFE63}" emma:medium="tactile" emma:mode="ink">
                <msink:context xmlns:msink="http://schemas.microsoft.com/ink/2010/main" type="inkWord" rotatedBoundingBox="1967,4021 7028,4222 6910,7182 1849,6980"/>
              </emma:interpretation>
            </emma:emma>
          </inkml:annotationXML>
          <inkml:trace contextRef="#ctx0" brushRef="#br0">1331 256 0,'0'0'0,"0"0"16,0 0-16,0 0 15,0 0 1,12 0-16,12 11 16,-1 1-1,12-1-15,13 12 16,10 12 0,13 23-16,-12 0 15,23 11-15,13 23 16,-13 1-1,1 11-15,-13 0 16,-11-23 0,0-12-16,24 24 15,11-1 1,-94-92-16</inkml:trace>
          <inkml:trace contextRef="#ctx0" brushRef="#br0" timeOffset="-580.7067">2274 117 0,'0'0'0,"0"0"16,0 0 0,0 0-16,0 11 15,-12 1 1,-12 23-16,-11 23 16,-12 46-16,-12 11 15,-12 12 1,-11 35-16,11-23 15,24-35 1,0-35-16,11-11 16,13-12-1,-12 0-15,11-11 16,0 0-16,1-1 16,11 1-1,0 0-15,12-35 16</inkml:trace>
          <inkml:trace contextRef="#ctx0" brushRef="#br0" timeOffset="2361.4472">2733 1076 0,'0'0'16,"0"0"-16,12 0 15,23 0 1,24 0-16,23-11 16,13 11-1,11-12-15,-24 12 16,-11 0-16,11 0 15,-11 0 1,0 0-16,-12 0 16,-1 0-1,-58 0-15</inkml:trace>
          <inkml:trace contextRef="#ctx0" brushRef="#br0" timeOffset="2027.325">2851 706 0,'0'0'0,"0"0"15,0 0 1,0 0-16,0 0 16,12 0-1,11 0-15,12 0 16,36 0-16,12 0 15,-1 0 1,-23 0-16,0 0 16,0 12-1,0-12-15,11 0 16,-23 0 0,1 11-16,-48-11 15</inkml:trace>
          <inkml:trace contextRef="#ctx0" brushRef="#br0" timeOffset="3821.9187">4064 128 0,'0'0'0,"0"0"16,0 0-1,0 0-15,24-11 16,-1-12 0,13 0-16,11 0 15,12-1-15,-1 13 16,13-1-1,0 1-15,-12 11 16,0 11 0,-12 1-16,-12-1 15,-11 13 1,-13-1-16,-22 11 16,-13 13-16,-11 22 15,-24 0 1,-12-11-16,-11 0 15,-1-12 1,24-11-16,12-12 16,12-12-1,11 1-15,13-12 16,11 0-16,0 0 16,35 0-1,24 0-15,23-12 16,12 12-1,24 0-15,0 0 16,-24 12-16,-11 0 16,-24-1-1,0 12-15,-24 0 16,0 0 0,-11 1-16,-1-1 15,-11 11-15,0 24 16,-12 0-1,-12 0-15,-11-1 16,-25 1 0,-22 0-16,-24-12 15,23-23 1,0-11-16,0 0 16,-11-12-16,-12-12 15,23-11 1,0-12-16,36 1 15,35 34 1</inkml:trace>
          <inkml:trace contextRef="#ctx0" brushRef="#br0" timeOffset="2834.0573">4182 117 0,'0'0'0,"0"0"16,0 0-16,0 0 15,0 0 1,0 0-16,0 0 16,0 0-1,0 23-15,0 35 16,12 57 0,-12 13-16,0-1 15,23 11-15,-11-34 16,12-11-1,-13-35-15,1-12 16,-12-46 0</inkml:trace>
          <inkml:trace contextRef="#ctx0" brushRef="#br1" timeOffset="22232.5425">3911-1478 0,'0'0'0,"0"0"16,0 0-16,0 0 16,0 0-1,12 0-15,-1 12 16,13 22-1,11 36-15,13 34 16,-1 0-16,0 23 16,-12 0-1,0-12-15,-23-22 16,0-12 0,-12 0-16,0-12 15,0-11 1,0-12-16,0-11 15,0-24-15,0 1 16,0-12 0,0 0-16,12-12 15,11-22 1,13-13-16,-1-10 16,0-13-1,-11 24-15,-1 0 16,-11 23-16,-12 23 15,0 0 1,0 0-16,0 23 16,-12 12-16,12 11 15,0 12 1,-11-1-16,11-10 16,-12-1-1,12-23-15,0 0 16,-12-11-1,0-1-15,-11-11 16,-13-11-16,-11-1 16,0-11-1,12 0-15,0 0 16,11 0 0,0-1-16,13 1 15,-1 12 1,12-1-16,0 1 15,23-12-15,48-12 16,23-11 0,24-1-16,-118 47 15</inkml:trace>
          <inkml:trace contextRef="#ctx0" brushRef="#br0" timeOffset="-3208.7156">0 1330 0,'0'0'0,"0"0"0,0 0 16,0 0-16,0 0 15,0 0 1,0 0-16,0-11 15,12-24 1,0-23-16,-1-46 16,1-34-1,12 22-15,11-34 16,12-35-16,-11 58 16,22 11-1,1 35-15,-12 12 16,12 0-1,-23 34-15,-1 12 16,0 11-16,-11 12 16,-1 12-1,13-1-15,-1 36 16,12 34 0,0 34-16,1 1 15,-25-12 1,1 11-16,-1 1 15,1-35-15,-12 0 16,-1-12 0,-11-11-16,12-12 15,0 0 1,-12-11-16,0-12 16,0 0-16,0 0 15,0-23 1</inkml:trace>
          <inkml:trace contextRef="#ctx0" brushRef="#br0" timeOffset="-2409.7773">47 753 0,'0'0'15,"0"0"-15,0 0 16,0 0-16,0 0 15,0 0 1,0 0-16,0 0 16,12 0-1,12 0-15,11 0 16,12 0 0,12-12-16,0 12 15,-12 0-15,0-12 16,0 12-1,-12 0-15,1 0 16,-1 0 0,0 0-16,-11 0 15,0 0 1,-1 0-16,13 0 16,-13-11-16,1 11 15,-1-12 1,1 12-16,-1 0 15,1 0 1,-1 0-16,-23 0 16</inkml:trace>
        </inkml:traceGroup>
        <inkml:traceGroup>
          <inkml:annotationXML>
            <emma:emma xmlns:emma="http://www.w3.org/2003/04/emma" version="1.0">
              <emma:interpretation id="{5935ABBB-713B-47B9-976C-31D7F7ADAF8F}" emma:medium="tactile" emma:mode="ink">
                <msink:context xmlns:msink="http://schemas.microsoft.com/ink/2010/main" type="inkWord" rotatedBoundingBox="7572,6307 9333,6377 9302,7154 7541,70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021.7863">5701 1226 0,'0'0'0,"0"0"16,0 0 0,0 0-16,0 0 15,0 0 1,0 0-16,0 0 15,0 0-15,0-23 16,12-23 0,0-12-16,23-23 15,12-11 1,12 23-16,0 22 16,0 13-16,-12 11 15,12-1 1,0 24-16,12 12 15,35 23 1,12 11-16,-12 0 16,-12 0-1,-12 1-15,13-13 16,-1 1-16,-12 0 16,-11-12-1,0 0-15,-24-12 16,0 1-1,-12-12-15,-11 0 16,-13 0-16,1-12 16,0 1-1,-12-12-15,-12-23 16,-11-24 0,-24 12-16,-12 1 15,0-1-15,0 12 16,24 22-1,-1 13-15,13-1 16,11 12 0,0 0-16,12 0 15,0 12 1,0-1-16,24 24 16,35 11-16,-1-11 15,13 11 1,-12-11-16,-12 0 15,0-12 1,0 0-16,-11 0 16,-1 0-1,-11-11-15,-13-1 16,-11 1-16,0 11 16,-11 12-1,-13 11-15,-11 12 16,-1-1-1,-11 1-15,12-12 16,11-11-16,1-12 16,-1-11-1,12-1-15,1-11 16,-1 0 0,0-11-16,0-12 15,-11-12 1,-1-11-16,1-1 15,-13-10-15,1-24 16,11 11 0,1-10-16,11 10 15,0 24 1,1 0-16,11 11 16,0 35-16</inkml:trace>
        </inkml:traceGroup>
      </inkml:traceGroup>
    </inkml:traceGroup>
    <inkml:traceGroup>
      <inkml:annotationXML>
        <emma:emma xmlns:emma="http://www.w3.org/2003/04/emma" version="1.0">
          <emma:interpretation id="{FB00AA1C-65DE-47F8-B433-E06430F221D9}" emma:medium="tactile" emma:mode="ink">
            <msink:context xmlns:msink="http://schemas.microsoft.com/ink/2010/main" type="paragraph" rotatedBoundingBox="2387,6857 7075,8478 6323,10653 1635,9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FD2987-1A24-4FEB-AD08-33516F38E418}" emma:medium="tactile" emma:mode="ink">
              <msink:context xmlns:msink="http://schemas.microsoft.com/ink/2010/main" type="line" rotatedBoundingBox="2387,6857 7075,8478 6323,10653 1635,9032"/>
            </emma:interpretation>
          </emma:emma>
        </inkml:annotationXML>
        <inkml:traceGroup>
          <inkml:annotationXML>
            <emma:emma xmlns:emma="http://www.w3.org/2003/04/emma" version="1.0">
              <emma:interpretation id="{0D7AD534-D7AC-4CAD-8750-B5C0FC652970}" emma:medium="tactile" emma:mode="ink">
                <msink:context xmlns:msink="http://schemas.microsoft.com/ink/2010/main" type="inkWord" rotatedBoundingBox="2337,7001 2752,7144 2285,8496 1870,83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895.9621">565 1377 0,'0'0'0,"0"0"15,0 0-15,0 23 16,0 11 0,0 1-16,-11 0 15,-1 11 1,0 0-16,-11 24 16,-13 22-1,1 35-15,-12 0 16,11-11-16,1-24 15,12 1 1,-1-12-16,12-24 16,0-10-1,12-13-15,0-11 16,0 1-16,0-13 16,0-11-1,0 0-15,12 0 16,0 0-1,23-11-15,1-13 16,11-10 0,-12-1-16,0 0 15,1 1-15,-1 11 16,-11 0 0,-1-1-16,1 1 15,-12 12 1,-1-1-16,-11 12 15,0 0 1,0 0-16,-11 23 16,-13 24-16,0 10 15,-11 1 1,0 0-16,-1 0 16,1-24-1,0 1-15,-1-12 16,1 0-16,0 0 15,11-11 1,1 0-16,-1-12 16,12 0-1,-11-12-15,-1-11 16,12 0-16,-11 0 16,11-12-1,0 0-15,1 1 16,11-1-1,0 12-15,11 0 16,13-12 0,23 0-16,35 1 15,13-1-15,-13 12 16,36 11 0,-118 12-16</inkml:trace>
        </inkml:traceGroup>
        <inkml:traceGroup>
          <inkml:annotationXML>
            <emma:emma xmlns:emma="http://www.w3.org/2003/04/emma" version="1.0">
              <emma:interpretation id="{F0001E32-3C5A-4B4F-8365-4203A3CFAE23}" emma:medium="tactile" emma:mode="ink">
                <msink:context xmlns:msink="http://schemas.microsoft.com/ink/2010/main" type="inkWord" rotatedBoundingBox="3947,7396 7075,8478 6323,10653 3195,9572"/>
              </emma:interpretation>
            </emma:emma>
          </inkml:annotationXML>
          <inkml:trace contextRef="#ctx0" brushRef="#br1" timeOffset="14805.335">4099 3029 0,'0'0'16,"36"-11"-1,46-1-15,1 1 16,-83 11-16</inkml:trace>
          <inkml:trace contextRef="#ctx0" brushRef="#br1" timeOffset="15285.8904">3899 3052 0,'-12'12'0,"-11"11"16,-24 12-16,-12-1 15,12 1 1,11-12-16,13-11 15,-1-1 1,1 1-16,11-12 16,0 0-16,0 11 15,1 1 1,-1 11-16,-12 0 16,1 12-1,-13 11-15,-11 0 16,0-11-16,-12 0 15,0-24 1,0 1-16,12-12 16,12-12-1,11-11-15,13-11 16,11-59 0,35-11-16,36 35 15,-71 69-15</inkml:trace>
          <inkml:trace contextRef="#ctx0" brushRef="#br1" timeOffset="16459.3374">2792 2267 0,'0'0'0,"0"0"15,0 0-15,0 0 16,0 0-16,0 0 15,0 0 1,0 0-16,0 0 16,0 11-1,0 12-15,0 12 16,0 11 0,0 12-16,0-12 15,0 0-15,0 1 16,-12-13-1,0-11-15,1 1 16,-1-1 0,0 0-16,-12 0 15,1-12-15,-1 13 16,1-13 0,-1 1-16,-11-1 15,-1 1 1,1-12-16,0 0 15,-1 0 1,13 0-16,-1-12 16,1 1-16,-1-1 15,12 1 1,1-13-16,11 1 16,0-23-1,11 0-15,25-12 16,23-11-1,23 11-15,12-11 16,-94 69-16</inkml:trace>
          <inkml:trace contextRef="#ctx0" brushRef="#br1" timeOffset="17227.2594">2851 2347 0,'0'0'15</inkml:trace>
          <inkml:trace contextRef="#ctx0" brushRef="#br1" timeOffset="14271.3115">4629 3885 0,'0'0'16,"0"0"-16,24 0 15,23-12 1,0 0-16,0 1 16,1-12-1,-13 0-15,-12-12 16,-11 0-16,0 1 15,-12 11 1,0 11-16,-12 12 16,-11 0-1,-24 23-15,-12 12 16,0 11 0,12-11-16,11-12 15,1-12-15,0 1 16,-1-1-1,1-11-15,11-11 16,1-12 0,11-23-16,12-12 15,12-12 1,11 1-16,1 34 16,-24 35-16</inkml:trace>
          <inkml:trace contextRef="#ctx0" brushRef="#br1" timeOffset="14615.7762">4064 3457 0,'0'0'0,"0"12"15,-12 11 1,1 0-16,-1 0 16,0 0-1,0 12-15,12-1 16,0 1 0,0 0-16,0 11 15,-12-11 1,1-1-16,-1 1 15,-12 0-15,-11-1 16,-12-11 0,-12 0-16,12-11 15,47-12-15</inkml:trace>
          <inkml:trace contextRef="#ctx0" brushRef="#br1" timeOffset="15541.7817">2910 4462 0,'0'0'0,"11"0"16,48-11-16,59-24 16,12-46-16,35-23 15,-165 104 1</inkml:trace>
          <inkml:trace contextRef="#ctx0" brushRef="#br1" timeOffset="17364.1465">2886 2267 0,'0'0'0,"0"0"15,0 0-15,0 0 16,0 0-1,-23 11-15,-60 35 16,-11 24-16,-12 22 16,23 24-1,83-116-15</inkml:trace>
          <inkml:trace contextRef="#ctx0" brushRef="#br1" timeOffset="13423.0853">2097 1746 0,'0'0'0,"0"0"15,0 0 1,0 0-16,0 0 16,0 0-1,0 0-15,0 12 16,12 11-16,11 47 16,1-1-1,11 0-15,0 1 16,1-13-1,11 1-15,0-12 16,-12-11-16,1 0 16,-13-12-1,1-12-15,-12 1 16,-1-12 0,1 0-16,-12 0 15,0 0 1,12-12-16,-12 1 15,0-1-15,0 1 16,0 11 0,0 0-16,0 0 15,0 0 1,0 11-16,12 35 16,-1 1-16,13 10 15,0 1 1,-1 0-16,1-23 15,-1-1 1,-23-22-16,0 0 16,0-1-1,0 1-15,-12-1 16,-11 1-16,-12-1 16,-1 1-1,1-1-15,11-11 16,-11 0-1,11-11-15,1-12 16,11 0 0,0 0-16,1-12 15,-1 0-15,12-11 16,23 11 0,13-11-16,34 0 15,13 11 1,-83 35-16</inkml:trace>
        </inkml:traceGroup>
      </inkml:traceGroup>
    </inkml:traceGroup>
    <inkml:traceGroup>
      <inkml:annotationXML>
        <emma:emma xmlns:emma="http://www.w3.org/2003/04/emma" version="1.0">
          <emma:interpretation id="{EA2ADBC4-E872-4B7B-BBDC-B2E36B92FDF8}" emma:medium="tactile" emma:mode="ink">
            <msink:context xmlns:msink="http://schemas.microsoft.com/ink/2010/main" type="paragraph" rotatedBoundingBox="5959,12255 296,10564 1000,8206 6663,98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855757-97E4-409C-A79A-E0D045975314}" emma:medium="tactile" emma:mode="ink">
              <msink:context xmlns:msink="http://schemas.microsoft.com/ink/2010/main" type="line" rotatedBoundingBox="5959,12255 296,10564 1000,8206 6663,9897"/>
            </emma:interpretation>
          </emma:emma>
        </inkml:annotationXML>
        <inkml:traceGroup>
          <inkml:annotationXML>
            <emma:emma xmlns:emma="http://www.w3.org/2003/04/emma" version="1.0">
              <emma:interpretation id="{078817A6-8447-484B-B633-DCDE47EFACC8}" emma:medium="tactile" emma:mode="ink">
                <msink:context xmlns:msink="http://schemas.microsoft.com/ink/2010/main" type="inkWord" rotatedBoundingBox="2462,11211 296,10564 1000,8206 3166,8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9531.5067">919 3203 0,'0'0'15,"23"-12"1,25-11-16,-1 0 16,0 11-16,-47 12 15</inkml:trace>
          <inkml:trace contextRef="#ctx0" brushRef="#br1" timeOffset="10004.1003">695 3434 0,'0'0'0,"0"11"16,-12 13-16,1 10 16,-1 1-1,0-12-15,0 0 16,0-11 0,12-1-16,0-11 15,0 0-15,-11 12 16,-1-1-1,0 12-15,0 1 16,0 10 0,1 1-16,-13 0 15,1-1-15,-13 1 16,-11-12 0,0 0-16,0-11 15,12-1 1,-1-11-16,13 0 15,-1-11 1,12-24-16,24-11 16,23-24-16,13 13 15,22 10 1,-70 47-16</inkml:trace>
          <inkml:trace contextRef="#ctx0" brushRef="#br1" timeOffset="9343.8077">1072 3503 0,'0'0'0,"0"0"16,0 0 0,0 0-16,-12 0 15,-11 12 1,-13-1-16,-11 12 15,0 12 1,12 0-16,-1-1 16,13 1-16,-1 0 15,1-1 1,-1 1-16,12 0 16,-11-1-1,-1 1-15,1 11 16,-13 1-1,1-13-15,0-11 16,-1 0-16,36-23 16</inkml:trace>
          <inkml:trace contextRef="#ctx0" brushRef="#br1" timeOffset="8978.0163">919 4220 0,'0'0'16,"0"0"-16,0 0 15,0 0-15,0 0 16,-12 0-1,0-12-15,12 1 16,0-13 0,0 1-16,12 0 15,12 0-15,-1 0 16,-11 11 0,12 1-16,-13 11 15,1 0 1,0 11-16,0 1 15,-12 11 1,0 12-16,-12-12 16,0-12-16,0 1 15,-11 0 1,11-12-16,-12-12 16,1-11-1,11 0-15,0 0 16,1-12-1,11-23-15,11 0 16,13-34-16,11 23 16,-35 69-1</inkml:trace>
          <inkml:trace contextRef="#ctx0" brushRef="#br1" timeOffset="10222.4707">24 4532 0,'0'0'0,"0"0"16,0 0-1,23-12-15,60-11 16,-1-12 0,-82 35-16</inkml:trace>
          <inkml:trace contextRef="#ctx0" brushRef="#br1" timeOffset="11621.1735">-471 3769 0,'0'12'0,"0"11"15,0 0-15,0 0 16,0-12 0,-12 1-16,0 0 15,1-1 1,-1-11-16,0 0 15,0 0-15,0 12 16,-11-1 0,-12 12-16,-13 0 15,-11 1 1,12-13-16,-12 1 16,1-1-1,-1-11-15,12 12 16,-12-12-16,0 0 15,12 0 1,-12-12-16,23 12 16,13-11-1,11 11-15,12 0 16</inkml:trace>
          <inkml:trace contextRef="#ctx0" brushRef="#br1" timeOffset="11166.7695">-283 3411 0,'0'0'0,"0"0"15,0 11-15,12 24 16,0 34 0,-12 24-16,-12-1 15,0-22 1,1 10-16,-1-22 16,0 12-1,0-1-15,12-69 16</inkml:trace>
          <inkml:trace contextRef="#ctx0" brushRef="#br1" timeOffset="10912.6294">-141 3561 0,'0'0'0,"0"0"16,0 0-16,0 0 16,0 0-1,0 0-15</inkml:trace>
          <inkml:trace contextRef="#ctx0" brushRef="#br1" timeOffset="10714.4548">-318 4324 0,'0'0'16,"0"0"-16,0-23 16,0-35-1,12-12-15,23-10 16,0-1-16,13 11 15,-1 24 1,-12 23-16,-11 23 16,-1 0-1,-11 12-15,0-1 16,-12 1-16,0 11 16,0 0-1,-12 12-15,0-1 16,-11-11-1,-1-11-15,-11-1 16,-12 1 0,11 0-16,1-1 15,-12 1-15,11 11 16,1 11 0,-12 24-16,12-11 15,-1-1 1,13 0-16,-1-11 15,1-1 1,-1 1-16,24-35 16</inkml:trace>
          <inkml:trace contextRef="#ctx0" brushRef="#br1" timeOffset="12083.9644">-1201 5006 0,'0'0'16,"0"0"-16</inkml:trace>
          <inkml:trace contextRef="#ctx0" brushRef="#br1" timeOffset="11906.1294">-1001 4925 0,'0'0'16,"23"-12"-16,60 1 15,35-13 1,-12-10-16,-12 11 16,0 11-16,-94 12 15</inkml:trace>
        </inkml:traceGroup>
        <inkml:traceGroup>
          <inkml:annotationXML>
            <emma:emma xmlns:emma="http://www.w3.org/2003/04/emma" version="1.0">
              <emma:interpretation id="{645482E9-0EA2-49A3-B72C-226E1FBFC532}" emma:medium="tactile" emma:mode="ink">
                <msink:context xmlns:msink="http://schemas.microsoft.com/ink/2010/main" type="inkWord" rotatedBoundingBox="6034,12002 3852,11351 4365,9633 6547,102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9358.7184">4594 4751 0,'0'0'0,"0"0"15,0 0-15,-12 0 16,1 0 0,-1-11-16,0-1 15,0 1 1,12-1-16,0 1 15,0-1-15,12 0 16,0 1 0,0-1-16,11 1 15,1-1 1,-1 12-16,-11 0 16,0 0-16,-12 0 15,0 12 1,-12 11-16,-12 12 15,-23 11 1,0 0-16,-12 0 16,0-11-1,24-12-15,12 0 16,-1-11-16,12-1 16,12-11-1,0 0-15,0 0 16,12 0-1,12 12-15,-1-12 16,12 0-16,1 11 16,-13-11-1,1 0-15,-12 0 16,-12 0 0,0 0-16,0 12 15,-12-1 1,-12 13-16,-11-1 15,-12 11-15,-12 1 16,12 0 0,23-24-16,1 1 15,11-1 1,12-11-16,0 0 16,24 12-1,11 0-15,12-1 16,0 1-16,-12-12 15,1 0 1,-13 11-16,-11 1 16,0-1-1,-12 1-15,0 23 16,-12-12 0,-35 11-16,-12 1 15,-12-12-15,1-11 16,11-1-1,12-11-15,11-11 16,1-1 0,12-11-16,11-12 15,12 12-15,0 0 16,12 0 0,-1 11-16,1 1 15,12 11 1,-13 0-16,1 11 15,0 13-15,0-1 16,-12 11 0,-12 1-16,-12 0 15,1-1 1,-12-11-16,-1 1 16,1-13-1,-1 1-15,1-12 16,12 0-16,11 0 15,12 0 1,0 0-16,0 0 16,0 0-1,0 0-15,0 0 16,12 11-16,-1 1 16,1-1-1,-12 1-15,0 23 16,-12 11-1,-35 23-15,-23 12 16,-1-23 0,12-12-16,59-46 15</inkml:trace>
          <inkml:trace contextRef="#ctx0" brushRef="#br1" timeOffset="19553.774">3958 6138 0,'0'0'0,"0"0"16,0 0-16</inkml:trace>
          <inkml:trace contextRef="#ctx0" brushRef="#br1" timeOffset="20075.3279">3369 5121 0,'0'0'0,"12"12"16,0 11-16,11 23 15,13 23-15,-13 1 16,-11-12 0,-12-1-16,0-10 15,-12-13 1,-11 1-16,-1-12 16,0-11-16,-23-12 15,0-12 1,12-11-16,-1-23 15,13-1 1,11-10-16,24 10 16,0 13-1,11 11-15,13 0 16,-13 23-16,12 23 16,1 23-1,-13 0-15,-11 12 16,-12 11-1,-12-11-15,12-58 16</inkml:trace>
          <inkml:trace contextRef="#ctx0" brushRef="#br1" timeOffset="20567.9647">2933 5364 0,'0'0'16,"0"11"-16,0 1 15,-12 11 1,1 0-16,-25 12 16,-34 11-1,-36-11-15,11-12 16,1 0-16,12 0 16,-24 0-1,11 0-15,13-11 16,23-1-1,12 1-15,23-12 16,13 0-16,11 0 16,0 0-1,35 12-15,24-1 16,12 1 0,35 11-16,-12-12 15,0 1 1,-12-12-16,-23-12 15,-59 12-15</inkml:trace>
          <inkml:trace contextRef="#ctx0" brushRef="#br1" timeOffset="20757.3236">2156 5260 0,'0'0'15,"47"-12"-15,106-22 16,-153 34-16</inkml:trace>
        </inkml:traceGroup>
      </inkml:traceGroup>
    </inkml:traceGroup>
  </inkml:traceGroup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45:58.3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E0A7DD-301E-49ED-A82E-600B72B7B0E4}" emma:medium="tactile" emma:mode="ink">
          <msink:context xmlns:msink="http://schemas.microsoft.com/ink/2010/main" type="writingRegion" rotatedBoundingBox="1384,1922 33765,1706 33879,18741 1497,18957"/>
        </emma:interpretation>
      </emma:emma>
    </inkml:annotationXML>
    <inkml:traceGroup>
      <inkml:annotationXML>
        <emma:emma xmlns:emma="http://www.w3.org/2003/04/emma" version="1.0">
          <emma:interpretation id="{CE54BA28-C324-4F68-8653-F1462062F3CE}" emma:medium="tactile" emma:mode="ink">
            <msink:context xmlns:msink="http://schemas.microsoft.com/ink/2010/main" type="paragraph" rotatedBoundingBox="2340,1808 27148,3017 27042,5195 2234,3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078A27-AB9E-46DD-B53C-D9B4B13D2BCD}" emma:medium="tactile" emma:mode="ink">
              <msink:context xmlns:msink="http://schemas.microsoft.com/ink/2010/main" type="line" rotatedBoundingBox="2340,1808 27148,3017 27042,5195 2234,3986">
                <msink:destinationLink direction="with" ref="{923B2374-83F6-4685-846A-D846A9558F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482C26-A794-4FE9-AFF0-274B667E2F1E}" emma:medium="tactile" emma:mode="ink">
                <msink:context xmlns:msink="http://schemas.microsoft.com/ink/2010/main" type="inkWord" rotatedBoundingBox="2340,1808 6813,2026 6706,4204 2234,3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1060-3697 0,'12'0'16,"106"-11"-16,153-1 15,23-11 1</inkml:trace>
          <inkml:trace contextRef="#ctx0" brushRef="#br0" timeOffset="-166.2362">2203-3685 0,'0'0'0,"0"0"15,0 11-15,-24 35 16,-11 1 0,-24 10-16,-12 1 15,-11-12 1,-12 1-16,-36-1 16,-23 0-1,12-23-15,-1 0 16,-46-11-16,35-1 15,35 1 1,0-12-16,24 0 16,23 0-1,36 0-15,-1 0 16,36 0 0,0 0-16,0 0 15,24 0-15,35 0 16,71 12-1,11-12-15,-12 0 16,-23-12 0,-11-11-16,-13 0 15,-23 11-15,-59 12 16</inkml:trace>
          <inkml:trace contextRef="#ctx0" brushRef="#br0" timeOffset="-2888.2137">4194-3662 0,'0'0'0,"0"11"16,-12 24-1,-23 34-15,-1-11 16,13-23 0,-1-1-16,1-10 15,-1-1-15,0 0 16,1-12 0,11 1-16,0-1 15,0 1 1,1 0-16,-1-1 15,0 1 1,0 11-16,-11 35 16,-1-1-16,-23 13 15,0-1 1,0-11-16,0-12 16,-12 0-1,12-23-15,-12-11 16,0-12-16,0-12 15,0-11 1,24 0-16,11-11 16,24-13-1,24-22-15,23 0 16,24-12 0,23 23-16,-94 58 15</inkml:trace>
          <inkml:trace contextRef="#ctx0" brushRef="#br0" timeOffset="-3392.0529">4347-3188 0,'12'0'16,"23"0"-16,12-12 15,0 0 1,-12 1-16,-11-1 16,-24 12-1</inkml:trace>
          <inkml:trace contextRef="#ctx0" brushRef="#br0" timeOffset="-2516.0492">3016-1536 0,'0'0'16,"59"0"-16,47 0 16,23-11-1,36-12-15,-12-1 16,-47 1-16,-23 0 16,-83 23-1</inkml:trace>
          <inkml:trace contextRef="#ctx0" brushRef="#br0" timeOffset="-3618.8019">4264-2819 0,'0'0'15,"0"0"1,-11 24-16,-13-1 16,0 0-16,1-12 15,-1 1 1,1-1-16,-1 13 16,1-1-1,11 0-15,0 0 16,0 0-1,1 23-15,11 0 16,-12 1-16,0-1 16,-12 0-1,1 0-15,-13-11 16,-22 11 0,-13-11-16,0-12 15,24-11 1,47-12-16</inkml:trace>
          <inkml:trace contextRef="#ctx0" brushRef="#br0" timeOffset="-4003.6786">4606-2460 0,'0'0'15,"0"11"-15,12 1 16,23-1 0,0 1-16,13-24 15,-1-11 1,-12 0-16,0 0 16,-11-12-16,-1 12 15,-11 0 1,-12 0-16,0 11 15,0 1 1,-12-1-16,-11 12 16,-12 12-16,-13 23 15,-10 11 1,-1 0-16,11 0 16,13-11-1,0-12-15,-1-11 16,13-1-1,-1-11-15,13 0 16,-1-11-16,0-24 16,12-11-1,0-12-15,12-23 16,11-23 0,1 12-16,-1 22 15,-23 70-15</inkml:trace>
          <inkml:trace contextRef="#ctx0" brushRef="#br0" timeOffset="-1093.8053">2615-2553 0,'0'0'0,"12"0"16,11 12-16,13 11 15,-1-12 1,24 1-16,0-12 16,0 0-1,12-23-15,-24 0 16,-12 0-16,-11 0 16,-13 11-1,-11 0-15,0-11 16,-11 0-1,-1 12-15,-12-1 16,1 12-16,-1 0 16,-11 12-1,-1-1-15,1 12 16,-24 0 0,12-11-16,-12 11 15,12-11 1,0-12-16,12 0 15,11 0-15,12-12 16,0 1 0,12-1-16,12-23 15,12-11 1,-1-12-16,13-11 16,-13 0-1,1 11-15,-12 23 16,-12 12-16,-12 12 15,0 11 1,-35 0-16,-12 11 16,0 12-1,12 0-15,12 0 16,11 1 0,1-1-16,11-12 15,0 1-15,12-1 16,0 1-1,0-1-15,12 13 16,11-1 0,1 0-16,-1 0 15,1 0-15,-12 0 16,-12 0 0,0 12-16,0 0 15,-12-12 1,0 0-16,0-12 15,1 1 1,-13-12-16,1 0 16,-13-12-16,-11-11 15,12 0 1,-1-12-16,-11-22 16,12-13-1,0 1-15,11-23 16,12 45-16,1 13 15,11 11 1,0 11-16,0 12 16,0 0-1,0 0-15,23 35 16,1 22-16,-1 13 16,1-1-1,-12 12-15,-12 35 16,-12-36-1,0-22-15,-12-12 16,1-11 0,-12 0-16,-13-12 15,13-23-15,0 0 16,11-12 0,1-11-16,11-11 15,0-1 1,12 12-16,12 0 15,11 0-15,13 11 16,-1 12 0,0 0-16,-11 12 15,-12 11 1,-12 23-16,-12 12 16,-35 11-1,-12 12-15,0-23 16,0-12-16,12-11 15,47-35 1</inkml:trace>
          <inkml:trace contextRef="#ctx0" brushRef="#br0" timeOffset="-651.0201">1319-2264 0,'0'0'16,"0"0"0,24 12-16,23-12 15,0-12-15,-11 1 16,11-24 0,-24 0-16,1 1 15,-12-1 1,-1 0-16,-11 12 15,0 12 1,0 11-16,-11 0 16,-13 0-16,-11 23 15,-12 11 1,11-11-16,1 1 16,0-13-1,11 1-15,0-12 16,1 0-16,-1-12 15,12 1 1,1-13-16,-1-10 16,0-12-1,12 11-15,12-23 16,11-11 0,-23 69-16</inkml:trace>
        </inkml:traceGroup>
        <inkml:traceGroup>
          <inkml:annotationXML>
            <emma:emma xmlns:emma="http://www.w3.org/2003/04/emma" version="1.0">
              <emma:interpretation id="{C75E6868-4FD0-4F7E-8158-9C738189AD34}" emma:medium="tactile" emma:mode="ink">
                <msink:context xmlns:msink="http://schemas.microsoft.com/ink/2010/main" type="inkWord" rotatedBoundingBox="11158,3201 13501,3315 13443,4519 11100,44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4205.1858">9789-1825 0,'0'0'0,"0"0"16,12 0-16,11-11 16,-11-1-16,0 1 15,11-12 1,-11 11-16,0 0 15,-12 1 1,-12-12-16,-11 0 16,-1 11-1,-11 1-15,-1-1 16,-11 12-16,-12 0 16,-11 23-1,-13 12-15,1 23 16,11 11-1,24-11-15,23-12 16,13-11-16,11-12 16,11 0-1,13 0-15,11 0 16,1-11 0,-1-12-16,0 0 15,1-12 1,11-11-16,0-23 15,0-12-15,-12 12 16,1-12 0,-13 23-16,-11 12 15,0 12 1,0-13-16,-1 13 16,-11 11-1,0 0-15,0 0 16,12 11-16,0 24 15,0 0 1,0-1-16,11 13 16,12-13-1,1 1-15,-36-35 16</inkml:trace>
          <inkml:trace contextRef="#ctx0" brushRef="#br1" timeOffset="44916.1513">10178-1628 0,'0'0'0,"0"0"15,0 0-15,0 0 16,0 0 0,0 0-16,0 0 15,0 0 1,0 11-16,0 12 16,0 12-1,0 23-15,0-12 16,0 12-16,0-12 15,0-11 1,0-35-16</inkml:trace>
          <inkml:trace contextRef="#ctx0" brushRef="#br1" timeOffset="45297.5136">10366-1709 0,'0'0'16,"0"0"-16,0 0 15,0 0-15,0 11 16,0 1 0,0 11-16,0 23 15,0 24 1,0 22-16,12-11 15,0 12 1,11-1-16,-23-92 16</inkml:trace>
          <inkml:trace contextRef="#ctx0" brushRef="#br1" timeOffset="47584.95">11191-1975 0,'0'0'0,"0"0"16,0 0 0,0 0-16,0 0 15,-12 12 1,-12-1-16,-11 1 16,-12-1-16,12 1 15,-1-12 1,1-12-16,0 1 15,11-1 1,12 1-16,1-1 16,-1-11-16,12 0 15,12-12 1,11-11-16,12 11 16,13 12-1,-1 0-15,-12 23 16,0 12-1,-11 22-15,-1 47 16,-23 58-16,-23-12 16,-24-23-1,11-23-15,1-23 16,0-1 0,11-22-16,12-12 15,1-11-15,11-12 16,0 0-1,0-12-15,0-22 16,35-36 0,24-22-16,23-47 15,-11 24 1,-24 34-16,12-12 16,-12 12-16,0 0 15,-11 12 1,-13 34-16,-11 12 15,-12 23 1,0 0-16,-12 12 16,-11 11-1,-13 23-15,1 12 16,-12 0-16,0 11 16,11 12-1,13-12-15,11-11 16,12-12-1,12 1-15,0-13 16,-1-11-16,13 0 16,11 1-1,1-1-15,-36-23 16</inkml:trace>
          <inkml:trace contextRef="#ctx0" brushRef="#br1" timeOffset="48144.0309">11615-1767 0,'0'0'16,"0"0"0,0 0-16,0 0 15,0 23-15,0 12 16,0 23 0,0 11-16,-12 23 15,0 24 1,12-12-16,0-104 15</inkml:trace>
        </inkml:traceGroup>
        <inkml:traceGroup>
          <inkml:annotationXML>
            <emma:emma xmlns:emma="http://www.w3.org/2003/04/emma" version="1.0">
              <emma:interpretation id="{ED1C71C1-40AE-401C-9B72-864CAF2E15B7}" emma:medium="tactile" emma:mode="ink">
                <msink:context xmlns:msink="http://schemas.microsoft.com/ink/2010/main" type="inkWord" rotatedBoundingBox="13985,3191 18716,3421 18661,4551 13930,43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9913.2645">12110-1940 0,'0'0'0,"0"0"16,0 0 0,0 0-16,0 0 15,11 0-15,25 0 16,-1 0-1,12 0-15,0 0 16,0 0 0,1 0-16,-1 0 15,-12 0 1,0 0-16,1 0 16,-13 0-16,1 0 15,-12 0 1,-1 0-16,-11 0 15,0 0 1,0 0-16</inkml:trace>
          <inkml:trace contextRef="#ctx0" brushRef="#br1" timeOffset="50219.9693">12392-2102 0,'0'0'0,"0"0"15,0 0-15,0 0 16,0 0-1,0 12-15,12 22 16,0 12 0,0 1-16,-1 10 15,1-10 1,12 22-16,-24-69 16</inkml:trace>
          <inkml:trace contextRef="#ctx0" brushRef="#br1" timeOffset="51177.3208">13417-1975 0,'0'0'15,"0"0"1,0 0-16,0 0 16,12-11-16,0-1 15,-1 0 1,-11 1-16,0-12 15,0 11 1,-11-11-16,-13 12 16,-23-13-1,0 24-15,-12 12 16,-12 11-16,12 12 16,1 11-1,10 23-15,25-22 16,-1 10-1,13-22-15,11 0 16,11-12 0,1-12-16,12 1 15,-1-12-15,24-12 16,0-11 0,24-35-16,-12 12 15,-12 0 1,-12 11-16,1 1 15,-13 11-15,-11-1 16,0 13 0,-12 11-16,0 0 15,0 0 1,0 0-16,0 35 16,12-1-1,-1 12-15,1 1 16,0-1-16,0-11 15,0-1 1,11-11-16,-23-23 16</inkml:trace>
          <inkml:trace contextRef="#ctx0" brushRef="#br1" timeOffset="51491.0585">13629-1906 0,'0'0'15,"0"0"1,0 0-16,0 12 15,12 23 1,0 11-16,0 0 16,-1 12-16,1 11 15,0-11 1,0 0-16,-1-24 16,1 13-16,-12-47 15</inkml:trace>
          <inkml:trace contextRef="#ctx0" brushRef="#br1" timeOffset="52122.3153">13994-1663 0,'0'0'0,"0"0"16,0 0 0,0 0-16,0 0 15,0-11 1,12-1-16,0-11 16,11 0-1,1-12-15,0 12 16,11 11-16,-12 12 15,25 0 1,-13 12-16,-11 11 16,-13 0-16,1 12 15,-12 11 1,-12 0-16,-11 12 16,-1 0-1,1-12-15,-1-23 16,12 0-1,0-11-15,1 0 16,-1-1-16,12-11 16,0 0-1,0 0-15,23 12 16,36-12 0,47 0-16,0 0 15,-106 0-15</inkml:trace>
          <inkml:trace contextRef="#ctx0" brushRef="#br1" timeOffset="62415.5382">15007-1882 0,'0'0'0,"0"0"15,0 0-15,0 0 16,0 0-16,0 0 16,-11 0-1,-1 0-15,0 0 16,-11-12 0,-1 0-16,0-11 15,13 0 1,-1 0-16,0 0 15,12-12-15,12 1 16,11-1 0,13 0-16,-1 24 15,0 11 1,1 0-16,-13 11 16,-11 24-16,0 69 15,-24 12 1,-11-24-16,-13 0 15,13-11 1,-1-23-16,12-12 16,1-11-1,11-23-15,0-1 16,0-11-16,0 0 16,0 0-1,23-35-15,12-11 16,36-58-1,-12-23-15,0 23 16,-12 23 0,0 0-16,0 0 15,-11 12-15,-13 23 16,1 11 0,-13 12-16,-11 11 15,0 12 1,-11 12-16,-1 11 15,-12 23-15,1 1 16,-1 22 0,-11 23-16,11-22 15,13-12 1,11-1-16,0-10 16,11 10-16,1-10 15,23 10 1,13-10-16,10-13 15,13-11 1,-71-23-16</inkml:trace>
          <inkml:trace contextRef="#ctx0" brushRef="#br1" timeOffset="63115.7629">15714-1594 0,'0'0'15,"0"0"1,0 0-16,0-11 16,12-1-1,0 1-15,11-12 16,13 11-16,-1 1 16,0 11-1,-11 0-15,-1 23 16,-11 0-16,0 0 15,-12 23 1,-12 0-16,-11 12 16,-1 0-1,-11-12-15,-1 0 16,1-11 0,0-12-16,-1-11 15,13-1-15,-1 1 16,13-1-1,11 1-15,11 0 16,1-1 0,23 1-16,13-12 15,22 0 1,24 0-16,24 0 16,-35 0-16,-83 0 15</inkml:trace>
          <inkml:trace contextRef="#ctx0" brushRef="#br1" timeOffset="63784.0143">16374-1686 0,'0'0'0,"0"0"15,0 0 1,12 0-16,11 0 16,13-12-1,11 1-15,23 11 16,1-12-16,-12 1 16,-12-1-1,-12 1-15,1-1 16,-13 1-1,-11-1-15,-12 12 16</inkml:trace>
          <inkml:trace contextRef="#ctx0" brushRef="#br1" timeOffset="64098.8859">16515-2010 0,'0'0'0,"0"0"16,0 0-1,0 12-15,0 23 16,0 22-16,12 24 15,0-23 1,0 11-16,-1-11 16,1 12-1,12-13-15,-13 1 16,1-12-16,-12-46 16</inkml:trace>
        </inkml:traceGroup>
        <inkml:traceGroup>
          <inkml:annotationXML>
            <emma:emma xmlns:emma="http://www.w3.org/2003/04/emma" version="1.0">
              <emma:interpretation id="{875BBD4B-404D-43D9-96A8-036F9A73002E}" emma:medium="tactile" emma:mode="ink">
                <msink:context xmlns:msink="http://schemas.microsoft.com/ink/2010/main" type="inkWord" rotatedBoundingBox="19207,3586 21755,3710 21732,4175 19184,40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64572.7043">17340-1709 0,'0'0'15,"0"0"-15</inkml:trace>
          <inkml:trace contextRef="#ctx0" brushRef="#br1" timeOffset="64760.7418">17540-1698 0,'0'0'0,"0"0"15,0 0 1,0 0-16</inkml:trace>
          <inkml:trace contextRef="#ctx0" brushRef="#br1" timeOffset="64907.8747">18023-1709 0,'0'0'0,"0"0"16</inkml:trace>
          <inkml:trace contextRef="#ctx0" brushRef="#br1" timeOffset="65044.1502">18306-1732 0,'0'0'15,"0"0"-15,0 0 16,0 0 0</inkml:trace>
          <inkml:trace contextRef="#ctx0" brushRef="#br1" timeOffset="65245.4615">18612-1698 0,'0'0'0,"0"0"16,0 0-16,0 0 15,12 0 1,0 0-16,-1 0 16,1 0-1,-12 0-15</inkml:trace>
          <inkml:trace contextRef="#ctx0" brushRef="#br1" timeOffset="65330.6883">18883-1732 0,'0'0'0,"0"0"16,0 0-1,0 0-15,0 0 16</inkml:trace>
          <inkml:trace contextRef="#ctx0" brushRef="#br1" timeOffset="65824.7634">19236-1744 0,'0'0'16,"0"0"-1,12 0-15,23 0 16,13 0-16,22 0 16,13 0-1,-24 0-15,0 0 16,-1-11-1,1 11-15,-12 0 16,1 0 0,-1 0-16,-12 0 15,-35 0-15</inkml:trace>
          <inkml:trace contextRef="#ctx0" brushRef="#br1" timeOffset="66129.3467">19448-1963 0,'0'0'15,"0"0"1,0 0-16,12 11 16,0 1-1,11 22-15,-11 24 16,12 23-16,-12 0 16,-1 11-1,13 12-15,-24-104 16</inkml:trace>
        </inkml:traceGroup>
        <inkml:traceGroup>
          <inkml:annotationXML>
            <emma:emma xmlns:emma="http://www.w3.org/2003/04/emma" version="1.0">
              <emma:interpretation id="{738D12B6-FB20-41B0-A1A9-2399E622C7C9}" emma:medium="tactile" emma:mode="ink">
                <msink:context xmlns:msink="http://schemas.microsoft.com/ink/2010/main" type="inkWord" rotatedBoundingBox="22338,2854 27144,3088 27077,4465 22271,423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69238.8657">21062-1698 0,'0'0'0,"0"0"15,0 0-15,0 0 16,0 0-1,0 0-15,0 12 16,12 11 0,-12 0-16,12 23 15,0 1-15,-1 10 16,1 1 0,0-11-16,-12-47 15</inkml:trace>
          <inkml:trace contextRef="#ctx0" brushRef="#br1" timeOffset="70331.4851">20768-1929 0,'0'0'0,"0"0"15,0 0 1,-12-11-16,0-1 16,-11 1-1,-13-1-15,1 1 16,0 11 0,-1 11-16,1 12 15,0 23-15,-1 12 16,13-12-1,11-11-15,12 0 16,0-12 0,12 0-16,11 0 15,1-11-15,11-1 16,12 1 0,-11-24-16,-1 1 15,0-12 1,1-12-16,-1-11 15,-12-1 1,-11 13-16,0-1 16,0 12-16,0 0 15,-12 11 1,0 12-16,0 0 16,0 0-1,0 0-15,0 23 16,0 24-16,0-1 15,0 12 1,0-1-16,11-10 16,1-1-1,12 0-15,-24-46 16</inkml:trace>
          <inkml:trace contextRef="#ctx0" brushRef="#br1" timeOffset="71316.1949">21392-1698 0,'0'0'16,"0"0"-16,0 12 15,0 23 1,0-1-16,0 13 16,0-1-1,0-12-15,0-10 16,0-13-16,0 1 16,0-12-1,0 0-15,0 0 16,0 0-1,0 0-15,0-12 16,12-11 0,11-12-16,1 1 15,-1 11-15,1 11 16,0 0 0,11 12-16,-12 12 15,13 11 1,-1 0-16,-11 12 15,-1 0-15,1-12 16,11 0 0,-11 0-16,-24-23 15</inkml:trace>
          <inkml:trace contextRef="#ctx0" brushRef="#br1" timeOffset="71681.7282">22252-1836 0,'0'0'16,"0"0"-16,0 0 16,0 0-1,0 0-15,0 0 16,0 0 0,0 0-16,0 0 15,0 0-15,0 0 16,0 0-1,0 0-15,0 0 16,0 0 0,0 0-16</inkml:trace>
          <inkml:trace contextRef="#ctx0" brushRef="#br1" timeOffset="72856.7049">21957-1894 0,'0'0'16,"0"0"-16,0 0 16,0 0-1,-11 0-15,-1 0 16,0 0-16,-11-12 15,-1 1 1,0-1-16,13 1 16,-1-1-1,12 1-15,0-12 16,12-1 0,-1 1-16,13 0 15,0 12-15,-1-1 16,1 12-1,-1 12-15,-11-1 16,12 47 0,-13 34-16,-11-11 15,0-11-15,0-13 16,-11-22 0,-1 0-16,12-12 15,0-12 1,0 1-16,0-12 15,0 0 1,0 0-16,0 0 16,0-12-16,12-45 15,11-13 1,1-11-16,-1 1 16,13 10-1,-1-11-15,0 24 16,1-1-1,-13 23-15,-11 12 16,0 11-16,-12 12 16,0 0-1,0 0-15,-12 24 16,0 10 0,-11 1-16,-1 11 15,0 0-15,13-11 16,-1 11-1,12-11-15,12 0 16,-1-1 0,25 1-16,11 0 15,0-1-15,0-11 16,-11 0 0,-36-23-16</inkml:trace>
          <inkml:trace contextRef="#ctx0" brushRef="#br1" timeOffset="73563.3524">22582-1709 0,'0'0'15,"0"0"-15,0 11 16,12 13 0,-12 10-16,0 1 15,0 11 1,0 0-16,0 1 16,0-24-1,0 0-15,0-12 16,0-11-16,0 0 15,0 0 1,0 0-16,0-11 16,0-1-1,11-11-15,13-12 16,23-11-16,12 23 16,12 12-1,-13 11-15,-10 11 16,-13 1-1,0 11-15,1 11 16,-1 13-16,-11-1 16,-24-46-1</inkml:trace>
          <inkml:trace contextRef="#ctx0" brushRef="#br1" timeOffset="74066.7459">23206-1929 0,'0'0'15,"12"0"-15,0 0 16,23 0 0,12-11-16,12-1 15,0 12-15,-12-11 16,0 11-1,-12 0-15,-11 0 16,-12 0 0,0 0-16,-12 0 15</inkml:trace>
          <inkml:trace contextRef="#ctx0" brushRef="#br1" timeOffset="74352.1045">23171-1732 0,'0'0'0,"0"0"16,12 0-1,-1 0-15,25 0 16,23 0-1,11 0-15,1 0 16,0 0 0,-13 0-16,1 0 15,0 0-15,0 0 16,-23 0 0,-36 0-16</inkml:trace>
          <inkml:trace contextRef="#ctx0" brushRef="#br1" timeOffset="75081.5419">24078-2622 0,'0'0'0,"0"0"16,0 0-16,0 0 15,0 11 1,12 36-16,-1 34 16,13 34-1,-1-34-15,-11 0 16,0 11 0,0-11-16,0-23 15,-1-12-15,-11-11 16,0-12-1,0-11-15,0-12 16,0 0 0,0 0-16,0 0 15,0-12 1,12-23-16,12 1 16,11-12-16,24 11 15,12 0 1,-1 12-16,1 23 15,-24 12 1,0-1-16,-11 12 16,-13 24-16,1 22 15,-24-23 1,-12 0-16,-23 12 16,-13-23-1,-10-1-15,-13-10 16,12-13-16,0-11 15,12 0 1,0-11-16,0-1 16,11 0-1,13 1-15,23 11 16</inkml:trace>
          <inkml:trace contextRef="#ctx0" brushRef="#br1" timeOffset="75446.3758">25044-1952 0,'0'0'16,"12"35"-16,11 46 15,1 11 1,23 58-16,0 12 16,-12 0-1,-35-162-15</inkml:trace>
        </inkml:traceGroup>
      </inkml:traceGroup>
    </inkml:traceGroup>
    <inkml:traceGroup>
      <inkml:annotationXML>
        <emma:emma xmlns:emma="http://www.w3.org/2003/04/emma" version="1.0">
          <emma:interpretation id="{7D858D60-B02D-448D-AB8A-88B3F1C2AF36}" emma:medium="tactile" emma:mode="ink">
            <msink:context xmlns:msink="http://schemas.microsoft.com/ink/2010/main" type="paragraph" rotatedBoundingBox="11186,5739 28146,5617 28172,9233 11212,9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4F5D1C-631E-42AA-9205-26E2D27E87EE}" emma:medium="tactile" emma:mode="ink">
              <msink:context xmlns:msink="http://schemas.microsoft.com/ink/2010/main" type="line" rotatedBoundingBox="11186,5739 28146,5617 28172,9233 11212,9355">
                <msink:destinationLink direction="with" ref="{923B2374-83F6-4685-846A-D846A9558F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BF5474-8518-4DE6-AC10-F94C71046388}" emma:medium="tactile" emma:mode="ink">
                <msink:context xmlns:msink="http://schemas.microsoft.com/ink/2010/main" type="inkWord" rotatedBoundingBox="11188,5978 13776,5960 13783,6877 11194,68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90789.4512">9836 533 0,'0'0'0,"0"0"0,0 0 16,0 0-16,0-12 15,0 1 1,12-1-16,-12 1 15,0-12-15,0-12 16,-12 12 0,-11-12-16,-1 12 15,-11 0 1,-48 46 0,-11 23-1,12 12-15,11 0 16,24 0-1,23-1-15,12-22 16,12 11-16,24-11 16,-1-12-1,25-11-15,-1-12 16,0-12 0,0 1-16,12-13 15,12-22 1,-13 0-16,1-12 15,-12 0-15,-23 24 16,0 11 0,-13 11-16,-11 12 15,0 0 1,0 0-16,0 12 16,0 22-16,0 1 15,0 23 1,0 0-16,12 11 15,0 0 1,-12-69-16</inkml:trace>
          <inkml:trace contextRef="#ctx0" brushRef="#br1" timeOffset="91294.0697">10131 799 0,'0'0'0,"0"0"16,0 0-1,11-12-15,1 1 16,0-1 0,12 1-16,23-1 15,0 0 1,0 12-16,-12 12 16,-11 0-16,-12-1 15,-12 12 1,-12 12-16,0 11 15,-12-11 1,1 11-16,-1-11 16,1-1-16,11-10 15,0-13 1,0 1-16,12-12 16,0 11-1,0 1-15,12-1 16,35-11-1,12 0-15,0 0 16,-59 0-16</inkml:trace>
          <inkml:trace contextRef="#ctx0" brushRef="#br1" timeOffset="91587.7058">10731 672 0,'0'0'0,"0"0"16,0 0 0,0 0-16,0 23 15,0 23 1,0 23-16,0 12 15,0-11 1,12-13-16,0 1 16,0-12-16,-12-11 15,11 0 1,-11-35-16</inkml:trace>
          <inkml:trace contextRef="#ctx0" brushRef="#br1" timeOffset="92288.897">11250 695 0,'0'0'16,"0"0"-1,0 0-15,-24 11 16,1-11 0,-1 0-16,0 0 15,1 0-15,11 0 16,0-11 0,12-1-16,0 1 15,12-12 1,0-1-16,11 1 15,1 0 1,0 12-16,-1 11 16,1 11-16,-1 1 15,1 34 1,-12 12-16,-1 34 16,-11-22-1,0-13-15,0-10 16,0-13-16,0-22 15,0-1 1,0-11-16,0 0 16,0-11-1,0-35-15,12-24 16,12-11 0,-1-11-16,13-24 15,-1 24-15,-23 34 16,-1 23-1,1 12-15,-12 23 16,0 0 0,0 12-16,-12 23 15,1 34-15,-1 0 16,12 24 0,12-12-16,-1-1 15,13-10 1,11-24-16,1 0 15,-1-23 1,-35-23-16</inkml:trace>
          <inkml:trace contextRef="#ctx0" brushRef="#br1" timeOffset="92684.0106">11886 718 0,'0'0'15,"0"0"-15,0 0 16,0 11 0,0 13-16,0 22 15,0 0-15,0 23 16,0-11 0,0-12-16,0 1 15,0-1 1,12-11-16,-12-1 15,11-11 1,1-11-16,0-1 16,-12-11-16</inkml:trace>
        </inkml:traceGroup>
        <inkml:traceGroup>
          <inkml:annotationXML>
            <emma:emma xmlns:emma="http://www.w3.org/2003/04/emma" version="1.0">
              <emma:interpretation id="{B2EEECC6-3B5B-4A7A-8800-BF4BB2D2F3BE}" emma:medium="tactile" emma:mode="ink">
                <msink:context xmlns:msink="http://schemas.microsoft.com/ink/2010/main" type="inkWord" rotatedBoundingBox="14192,6116 18763,6083 18768,6815 14197,684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92997.9884">12345 833 0,'0'0'0,"0"0"16,0 0-1,0 0-15,12 0 16,0 0-1,11 0-15,24 0 16,12-11 0,0 11-16,12-12 15,0 1-15,-13 11 16,-10 0 0,-13-12-16,0 12 15,-35 0 1</inkml:trace>
          <inkml:trace contextRef="#ctx0" brushRef="#br1" timeOffset="93324.4209">12534 579 0,'0'0'16,"0"0"-1,0 0-15,0 0 16,0 12-16,0 34 16,-12 35-1,0 0-15,0 11 16,12-22-1,0-13-15,0-10 16,0-13 0,12-11-16,12 12 15,-24-35-15</inkml:trace>
          <inkml:trace contextRef="#ctx0" brushRef="#br1" timeOffset="94047.8796">13582 706 0,'0'0'0,"0"0"15,0 0-15,0 0 16,0 0-1,0 0-15,0-11 16,0-1 0,0 1-16,0-12 15,-12-12-15,1 23 16,-13-11 0,-11 12-16,-24 11 15,-12 23 1,12 0-16,24 0 15,-1 0-15,13 12 16,11-12 0,0 0-16,12-11 15,12-1 1,12-11-16,11 0 16,0 0-1,12-23-15,-11 0 16,-1 0-16,0 0 15,-11 0 1,0-1-16,-13 13 16,1-1-1,0 12-15,-12 0 16,12 12-16,11 11 16,1 12-1,11 11-15,1 0 16,22 12-1,1-23-15,-12-12 16,-47-23 0</inkml:trace>
          <inkml:trace contextRef="#ctx0" brushRef="#br1" timeOffset="94430.6544">14030 672 0,'0'0'16,"0"0"-16,0 0 15,0 0 1,11 0-16,1 0 16,12-12-1,11 12-15,-11 0 16,-1 12-16,-11 11 15,0 11 1,-12 13-16,-12-13 16,-12 13-1,13-13-15,-1 1 16,0 0 0,0-12-16,12 0 15,0-12-15,12 13 16,12-13-1,46 1-15,25-1 16,-13-11 0,-82 0-16</inkml:trace>
          <inkml:trace contextRef="#ctx0" brushRef="#br1" timeOffset="94835.7594">14630 741 0,'0'0'16,"0"0"-16,0 0 15,0 0 1,0 0-16,12-12 16,0 1-16,12-1 15,-1 1 1,12 11-16,-23 0 15,0 11 1,0 12-16,-12 1 16,-12 22-1,0-12-15,0 1 16,1 0-16,-1-1 16,0 1-1,12-12-15,0 0 16,12 1-1,0-13-15,23 1 16,47 11 0,13-12-16,-13-11 15,1-11-15,-83 11 16</inkml:trace>
          <inkml:trace contextRef="#ctx0" brushRef="#br1" timeOffset="95424.6734">15431 741 0,'0'0'16,"0"0"-16,-11 0 16,-1 0-16,-12 0 15,13 0 1,-1-12-16,0 1 15,0-1 1,12 1-16,0-1 16,0-22-1,12-1-15,0 0 16,11 12 0,13 0-16,-13 11 15,13 24-15,-13 11 16,-11 23-1,0 47-15,-24-1 16,0-11 0,0-23-16,12-12 15,0-11-15,0-12 16,0-23 0,0 0-16,0 0 15,12-23 1,12-35-16,11-23 15,12-46-15,0 0 16,-11 23 0,-13 69-16,-11 1 15,-12 34 1,0 0-16,0 23 16,-12 11-1,0 47-15,12 12 16,12-12-16,12-12 15,-1-11 1,1-12-16,-24-46 16</inkml:trace>
          <inkml:trace contextRef="#ctx0" brushRef="#br1" timeOffset="95849.8521">15926 810 0,'0'0'0,"0"0"15,0 0-15,0 0 16,24-11 0,11-1-16,0 1 15,1 11 1,-1 0-16,-11 23 15,-13 0 1,1 12-16,-12 11 16,-12 0-16,1-11 15,-13-1 1,1 1-16,-1-12 16,0 0-16,13-11 15,-1-1 1,12-11-16,0 12 15,12 0 1,11-1-16,24-11 16,12 12-1,12-12-15,-12 0 16,12-12 0,-71 12-16</inkml:trace>
          <inkml:trace contextRef="#ctx0" brushRef="#br1" timeOffset="96087.5951">16551 810 0,'0'0'15,"0"0"1,23 0-16,24 0 15,0 0-15,12 0 16,0-11 0,-12 11-16,0-12 15,-11 1 1,-36 11-16</inkml:trace>
          <inkml:trace contextRef="#ctx0" brushRef="#br1" timeOffset="96303.6907">16798 568 0,'0'0'0,"0"0"16,0 23-16,-12 46 16,0 12-1,12 0-15,12 0 16,0-23-1,0-12-15,11-11 16,-11-12 0,-12-23-16</inkml:trace>
        </inkml:traceGroup>
        <inkml:traceGroup>
          <inkml:annotationXML>
            <emma:emma xmlns:emma="http://www.w3.org/2003/04/emma" version="1.0">
              <emma:interpretation id="{EF2CC9A1-1FEE-4728-8124-37B798C15A40}" emma:medium="tactile" emma:mode="ink">
                <msink:context xmlns:msink="http://schemas.microsoft.com/ink/2010/main" type="inkWord" rotatedBoundingBox="19280,6008 23142,5980 23148,6693 19285,672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96541.2184">17434 810 0,'0'0'0,"0"0"16,0 0-16</inkml:trace>
          <inkml:trace contextRef="#ctx0" brushRef="#br1" timeOffset="96716.6562">17823 776 0,'0'0'15,"0"0"-15,12 0 16,-12 0 0</inkml:trace>
          <inkml:trace contextRef="#ctx0" brushRef="#br1" timeOffset="96866.0564">18447 776 0,'0'0'0,"0"0"16,12 0-1,-12 0-15</inkml:trace>
          <inkml:trace contextRef="#ctx0" brushRef="#br1" timeOffset="97013.3467">18848 706 0,'0'0'16,"0"0"-16,0 0 16,0 0-1,0 0-15,0 0 16,0 0-1</inkml:trace>
          <inkml:trace contextRef="#ctx0" brushRef="#br1" timeOffset="97151.2481">19130 695 0,'0'0'0,"0"0"15,0 0-15,12 0 16,12 0-1,-24 0-15</inkml:trace>
          <inkml:trace contextRef="#ctx0" brushRef="#br1" timeOffset="97416.9701">19472 614 0,'0'0'0,"0"0"16,0 0-16,12 0 15,23 0 1,0 0-16,13 0 16,-1 0-1,0 0-15,0 0 16,0-12-1,0 12-15,-12 0 16,-35 0-16</inkml:trace>
          <inkml:trace contextRef="#ctx0" brushRef="#br1" timeOffset="97654.331">19649 394 0,'0'0'0,"0"12"15,11 23-15,13 22 16,0 1 0,-13 0-16,13 11 15,-1 1 1,-11-24-16,-12-12 15,0-34 1</inkml:trace>
          <inkml:trace contextRef="#ctx0" brushRef="#br1" timeOffset="98314.0159">20403 649 0,'0'0'16,"0"0"-16,11-12 15,1 0-15,0-11 16,-12-23 0,0-12-16,-12 1 15,0 10 1,-11 13-16,-1 11 15,-23 23-15,-24 23 16,-11 11 0,11 13-16,36-13 15,11 1 1,13 0-16,22-1 16,13 1-1,11-12-15,12 12 16,0-12-16,1-12 15,-1-11 1,-12-11-16,0-1 16,1-22-1,-13-1-15,1 0 16,-12 1-16,-1 22 16,-11 12-1,0 0-15,12 0 16,12 12-1,23 22-15,0 1 16,0 0 0,12 11-16,-59-46 15</inkml:trace>
          <inkml:trace contextRef="#ctx0" brushRef="#br1" timeOffset="99769.9541">20874 602 0,'0'0'0,"0"0"16,0 0-1,0 0-15,11-11 16,1-1-1,12 1-15,23-1 16,0 12-16,0 0 16,0 12-1,0 11-15,-23 0 16,-12 12 0,-12-1-16,0 12 15,-24 12 1,-11 0-16,0-12 15,-1 0-15,13-11 16,-1-12 0,1-11-16,11-1 15,12-11 1,0 0-16,12 0 16,35 0-16,35 12 15,12 0 1,-11-12-16,-83 0 15</inkml:trace>
        </inkml:traceGroup>
        <inkml:traceGroup>
          <inkml:annotationXML>
            <emma:emma xmlns:emma="http://www.w3.org/2003/04/emma" version="1.0">
              <emma:interpretation id="{6AB627A0-9FA8-42FE-9809-EF238D8E1FD9}" emma:medium="tactile" emma:mode="ink">
                <msink:context xmlns:msink="http://schemas.microsoft.com/ink/2010/main" type="inkWord" rotatedBoundingBox="23425,5651 27171,5624 27178,6607 23432,6634"/>
              </emma:interpretation>
            </emma:emma>
          </inkml:annotationXML>
          <inkml:trace contextRef="#ctx0" brushRef="#br1" timeOffset="101000.6143">21580 637 0,'0'0'16,"0"0"-16,0 0 16,0 12-1,12 11-15,0 23 16,0-11-16,0 11 16,-1-12-1,-11 1-15,0-12 16,0-11-1,0-1-15,0 1 16,0-12 0,0 0-16,0 0 15,0 0-15,0-12 16,0-11 0,12-11-16,12-13 15,35-10 1,-12 22-16,0 12 15,-12 11-15,1 12 16,-13 0 0,1 12-16,-1 22 15,13 24 1,-13 0-16,-11-12 16,0 0-16,-1-22 15,-11-24 1</inkml:trace>
          <inkml:trace contextRef="#ctx0" brushRef="#br1" timeOffset="101753.5607">22499 533 0,'0'0'0,"0"0"16,-23 0 0,-1 0-16,-11 0 15,0-12 1,-1-11-16,13 12 15,11-12-15,0 0 16,12-1 0,0 1-16,24-11 15,-1-1 1,13 12-16,-1 11 16,0 1-16,1 22 15,-1 24 1,-12 23-16,-11 11 15,0 12 1,-12 0-16,0 0 16,0-23-1,0-24-15,0 1 16,0-24-16,0-11 16,0 0-1,0 0-15,0-11 16,12-12-1,0-23-15,11-35 16,12-46-16,13 11 16,-13 24-1,-12 34-15,-11 23 16,0 12 0,-12 11-16,0 12 15,0 0 1,0 0-16,-12 24 15,0 45-15,1 0 16,11 1 0,11-1-16,25 0 15,-1-23 1,12 1-16,0-13 16,-11-11-16,-1 1 15,-35-24 1</inkml:trace>
          <inkml:trace contextRef="#ctx0" brushRef="#br1" timeOffset="102157.3119">23147 614 0,'0'0'15,"0"0"-15,0 11 16,12 13-1,0 10-15,0 24 16,-1 11-16,-11-11 16,0-12-1,0-11-15,0-23 16,0-1 0,0-11-16,0 0 15,0 0 1,0-11-16,12-13 15,12-22-15,23-12 16,-12 24 0,24-1-16,-12 24 15,-12 11 1,1 11-16,-1 12 16,0 23-1,-11-11-15,0 0 16,-1-1-16,-11-10 15,-12-24 1</inkml:trace>
          <inkml:trace contextRef="#ctx0" brushRef="#br1" timeOffset="102589.5812">23878 845 0,'0'0'16,"11"0"-16,25 12 15,34-12 1,1 0-16,11 0 16,24 0-1,1-12-15,-13 12 16,-94 0-16</inkml:trace>
          <inkml:trace contextRef="#ctx0" brushRef="#br1" timeOffset="102385.0018">23925 649 0,'0'0'0,"11"0"16,37 0-1,-1 0-15,0-12 16,0 0 0,0 12-16,-12 0 15,-11 0 1,-24 0-16</inkml:trace>
          <inkml:trace contextRef="#ctx0" brushRef="#br1" timeOffset="103180.9959">24690-22 0,'0'0'15,"0"23"-15,12 12 16,-12 46 0,0 35-16,0-1 15,12-34 1,0-12-16,-1-22 16,1-13-1,-12 1-15,0-24 16,0 1-16,0-12 15,0 0 1,0 0-16,0 0 16,12-12-1,0 1-15,23-24 16,24 1-16,12-1 16,23 0-1,-23 24-15,-1 11 16,-11 23-1,-23 0-15,-13 0 16,1 0-16,-13 12 16,-11-1-1,-23 1-15,-36 11 16,-12-11 0,-11-12-16,11-11 15,0-12 1,13 0-16,-1-12 15,23 1-15,13-13 16,11 13 0,12 11-16</inkml:trace>
        </inkml:traceGroup>
        <inkml:traceGroup>
          <inkml:annotationXML>
            <emma:emma xmlns:emma="http://www.w3.org/2003/04/emma" version="1.0">
              <emma:interpretation id="{F35EDE72-1C61-40A5-8A25-AD696988C242}" emma:medium="tactile" emma:mode="ink">
                <msink:context xmlns:msink="http://schemas.microsoft.com/ink/2010/main" type="inkWord" rotatedBoundingBox="19804,6251 28150,6191 28172,9233 19826,92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03694.2671">25480 591 0,'0'0'16,"0"0"-16,0 0 16,11-12-1,13 1-15,23-1 16,24 1 0,11 22-16,-23 1 15,-12 11-15,-11 0 16,-13 12-1,-11 11-15,-12 0 16,-24 0 0,1-11-16,-13 0 15,1-12 1,0 0-16,11-12 16,12 1-16,12-1 15,12 1 1,24 0-16,22 11 15,13 0 1,59 0-16,35 0 16,-36-11-1,-129-12-15</inkml:trace>
          <inkml:trace contextRef="#ctx0" brushRef="#br1" timeOffset="105467.5771">18035 1816 0,'0'0'15,"0"0"1,0 0-16,0 0 16,0 0-1,0 0-15,12 11 16,-12-11-16</inkml:trace>
          <inkml:trace contextRef="#ctx0" brushRef="#br1" timeOffset="105809.9304">18058 2625 0,'0'0'16,"0"0"-16</inkml:trace>
          <inkml:trace contextRef="#ctx0" brushRef="#br1" timeOffset="105641.5221">18094 2324 0,'0'0'0,"0"0"15</inkml:trace>
          <inkml:trace contextRef="#ctx0" brushRef="#br1" timeOffset="106320.9959">17976 3573 0,'0'0'0,"0"0"16,0 0-16,82 46 15,-82-46 1,0 0-16,0 11 16,0 1-1,0-12-15</inkml:trace>
          <inkml:trace contextRef="#ctx0" brushRef="#br1" timeOffset="106105.225">18047 3353 0,'0'0'0,"0"0"16,0 0 0,0 0-16</inkml:trace>
          <inkml:trace contextRef="#ctx0" brushRef="#br1" timeOffset="105947.9359">18176 2879 0,'0'0'16,"0"0"-1,0 0-15</inkml:trace>
        </inkml:traceGroup>
      </inkml:traceGroup>
    </inkml:traceGroup>
    <inkml:traceGroup>
      <inkml:annotationXML>
        <emma:emma xmlns:emma="http://www.w3.org/2003/04/emma" version="1.0">
          <emma:interpretation id="{418E9C28-C9C0-474D-8E25-FA0FB6A6DC02}" emma:medium="tactile" emma:mode="ink">
            <msink:context xmlns:msink="http://schemas.microsoft.com/ink/2010/main" type="paragraph" rotatedBoundingBox="10816,10113 28924,10176 28919,11636 10811,11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E28FC3-1FDA-4458-9376-BFE2B099AD9F}" emma:medium="tactile" emma:mode="ink">
              <msink:context xmlns:msink="http://schemas.microsoft.com/ink/2010/main" type="line" rotatedBoundingBox="10816,10113 28924,10176 28919,11636 10811,11573">
                <msink:destinationLink direction="with" ref="{923B2374-83F6-4685-846A-D846A9558F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909BDD-290C-48A4-89D2-7072355EA7E9}" emma:medium="tactile" emma:mode="ink">
                <msink:context xmlns:msink="http://schemas.microsoft.com/ink/2010/main" type="inkWord" rotatedBoundingBox="10920,10390 14161,10402 14157,11585 10915,1157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13927.8211">9070 4740 0,'0'0'0,"0"0"16,0 0-16,0 0 15,0 0-15,0 0 16,0 0 0,0 0-16,0 0 15,0 0 1,0 0-16,0 0 15,0 0-15,0 0 16,0 0 0,0 0-16,0 0 15,0 0 1,0 0-16,0 0 16,0 0-1,0 0-15,0 0 16,0 0-16,0 0 15,0 0 1,0 0-16,0 0 16</inkml:trace>
          <inkml:trace contextRef="#ctx0" brushRef="#br1" timeOffset="116619.9974">10390 5225 0,'0'0'0,"0"0"15,0 0 1,0 0-16,0 0 16,0 0-1,0 0-15,0 0 16,0 0 0,0 0-16,0 23 15,0 24-15,0 10 16,-12 1-1,0 0-15,0 0 16,12-12 0,-11-11-16,-1 11 15,12-12-15,-12-10 16,0-1 0,12-12-16,0 1 15,0-12 1,0 0-16,0 0 15,0 0 1,0-12-16,0 1 16,24-36-16,11-22 15,12-12 1,12 12-16,-12 11 16,0 12-1,-23 23-15,0 11 16,-13 12-1,13 12-15,-1 34 16,-11 0-16,0 12 16,0 11-1,0 12-15,-12-11 16,11 10 0,-11-33-16,12-1 15,-12-46-15</inkml:trace>
          <inkml:trace contextRef="#ctx0" brushRef="#br1" timeOffset="120505.33">11049 5352 0,'0'0'0,"0"0"16,0 0-1,0 0-15,0 0 16,0 0-1,0 0-15,0 0 16,0 0-16,0 23 16,12 24-1,0 10-15,-12 47 16,0 12 0,12-24-16,0-11 15,-1-23-15,-11-58 16</inkml:trace>
          <inkml:trace contextRef="#ctx0" brushRef="#br1" timeOffset="121364.9882">11803 5110 0,'0'0'0,"0"0"16,-11 0 0,-13 11-16,0-11 15,1 0-15,11 0 16,0-11-1,1-1-15,-1 1 16,12-13 0,0 1-16,23-23 15,1 11-15,-12 12 16,11 12 0,-11 11-16,12 11 15,-13 12 1,13 35-16,-12 46 15,-12 35 1,0-47-16,-12-22 16,0-24-16,12-11 15,0-12 1,0-12-16,0-11 16,0 0-1,0-11-15,24-47 16,-1-23-1,1 0-15,-1-23 16,24-23-16,-11 23 16,-13 23-1,-11 35-15,0 23 16,0 11 0,-12 12-16,0 0 15,-24 35-15,1 23 16,-1 11-1,0 23-15,13 1 16,-1 22 0,0-34-16,12-11 15,0-24 1,12 0-16,0-11 16,-1-1-16,-11-34 15</inkml:trace>
          <inkml:trace contextRef="#ctx0" brushRef="#br1" timeOffset="121620.0236">12310 5271 0,'0'0'16,"-12"24"-16,0 33 15,1 13 1,-13 22-16,12 1 16,0-13-1,12-10-15,0-12 16,0-12 0,0-23-16,12-11 15,-12-12-15</inkml:trace>
        </inkml:traceGroup>
        <inkml:traceGroup>
          <inkml:annotationXML>
            <emma:emma xmlns:emma="http://www.w3.org/2003/04/emma" version="1.0">
              <emma:interpretation id="{F559A462-AFD6-4C6C-8EC7-DFE8C0953DC7}" emma:medium="tactile" emma:mode="ink">
                <msink:context xmlns:msink="http://schemas.microsoft.com/ink/2010/main" type="inkWord" rotatedBoundingBox="10815,10309 18709,10337 18705,11537 10811,1151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21898.001">12510 5456 0,'0'0'15,"0"0"1,24-11-16,11-1 16,12 1-16,12-1 15,12 1 1,-12 11-16,0 0 16,-12 0-1,12 0-15,-1 0 16,-10 0-1,-48 0-15</inkml:trace>
          <inkml:trace contextRef="#ctx0" brushRef="#br1" timeOffset="122193.0298">12864 5110 0,'0'0'0,"0"0"15,0 0-15,0 11 16,11 24 0,1 34-16,0 24 15,0-12 1,-1-12-16,1 12 15,0-12-15,0 0 16,0-22 0,11-13-16,-23-34 15</inkml:trace>
          <inkml:trace contextRef="#ctx0" brushRef="#br1" timeOffset="122803.979">13947 5052 0,'0'0'16,"0"0"0,-12-23-16,-11 0 15,-1-1-15,-11 13 16,-12-1 0,0 12-16,-12 12 15,0 11 1,0 12-16,0 11 15,24 0-15,11-11 16,12 0 0,12-1-16,0-11 15,12-11 1,0-12-16,12 0 16,11-12-1,0 1-15,12-24 16,1 0-16,-1-11 15,-12 0 1,-11 11-16,-1 24 16,-11-1-1,-12 12-15,0 0 16,0 12-16,0 11 16,0 23-1,12 0-15,11 1 16,1 10-1,11-10-15,-11-24 16,-1 0 0,-23-23-16</inkml:trace>
          <inkml:trace contextRef="#ctx0" brushRef="#br1" timeOffset="123199.0054">14065 5133 0,'0'0'0,"0"0"16,0 0 0,0 11-16,0 47 15,0 0 1,0 11-16,0-11 16,0-12-1,0-23-15,0 0 16,0-11-16,0-12 15,0 0 1,0 0-16,0 0 16,12-23-1,23-35-15,0 0 16,-11 24 0,11 11-16,-11 11 15,11 24-15,12 11 16,-11 11-1,11 24-15,-12-12 16,-11-11 0,-12-12-16,11 0 15,-23-23-15</inkml:trace>
          <inkml:trace contextRef="#ctx0" brushRef="#br1" timeOffset="123592.8271">14619 5399 0,'0'0'0,"0"0"15,0 0 1,11-12-16,13-11 16,0 0-1,11 0-15,0 11 16,1 1-16,-1 11 15,-12 11 1,-11 1-16,-12 11 16,0 11-1,-12 1-15,-11 11 16,-1-11 0,1 0-16,11-12 15,0 0-15,0 0 16,1 0-1,11 0-15,0-11 16,0 11 0,11-12-16,13 1 15,23-12-15,24 0 16,-71 0 0</inkml:trace>
          <inkml:trace contextRef="#ctx0" brushRef="#br1" timeOffset="125782.9897">15314 5410 0,'0'0'0,"0"0"16,0 0-16,0 0 15,0 0 1,0 0-16,0 0 15,-12 0 1,0-11-16,0-13 16,1-10-1,11-12-15,0-1 16,11 13 0,1 11-16,12-1 15,-1 13-15,1-1 16,-1 24-1,1-1-15,-12 24 16,-1 46 0,-22 0-16,-1 0 15,0-23-15,-11 22 16,-1-10 0,12-24-16,12-23 15,0 0 1,0-23-16,0 0 15,0 0-15,12-11 16,12-24 0,23-23-16,0-11 15,12-35 1,-12 11-16,-12 13 16,1 22-1,-25 12-15,1 22 16,0 1-16,-12 12 15,0 11 1,-12 11-16,-11 24 16,-1 0-1,-11 22-15,11 1 16,12 0-16,12 0 16,24 0-1,11-12-15,12-12 16,24 1-1,47 11-15,-118-46 16</inkml:trace>
          <inkml:trace contextRef="#ctx0" brushRef="#br1" timeOffset="124668.9364">15808 5560 0,'0'0'0,"0"0"16,0 0-16,0 0 15,0 0 1,12-11-16,0-1 15,12-11 1,-1 12-16,1-1 16,-1 12-16,-11 0 15,0 12 1,0-1-16,-12 1 16,0 11-1,0-12-15,-12 24 16,0 0-16,-12-1 15,1 1 1,11-12-16,0 0 16,1-11-1,-1-1-15,12 12 16,0-11 0,12 0-16,11 11 15,36 0-15,35 0 16,0-35-1,-11 12-15,-1 0 16,-82 0 0</inkml:trace>
          <inkml:trace contextRef="#ctx0" brushRef="#br1" timeOffset="108820.0171">9836 5087 0,'0'0'16,"0"0"-1,12-12-15,0 0 16,-1 1-16,1-1 15,-12 1 1,0-12-16,0 11 16,-12-11-1,-11 11-15,-12 1 16,-1-1-16,1 12 16,-12 12-1,0-1-15,-12 12 16,0 12-1,24 0-15,11 11 16,0 0 0,24 1-16,12-1 15,0-12-15,12 1 16,-1-12 0,12-11-16,1-12 15,11-12 1,0-11-16,12-23 15,-12 0-15,0-1 16,-12 13 0,-11 11-16,-12 0 15,0 11 1,-12 12-16,0 0 16,11 12-1,1-1-15,12 35 16,-1 12-16,13 0 15,-1 0 1,0-12-16,12-11 16,-47-35-1</inkml:trace>
          <inkml:trace contextRef="#ctx0" brushRef="#br1" timeOffset="114201.4621">9035 4659 0,'0'0'0,"0"0"15,0 0-15,0 0 16,0 0 0,0 0-16,0 0 15,0 0 1,0 11-16,0 59 15,-12 22 1,-23 70-16,11 69 16,24-69-16,12 23 15,-12-185 1</inkml:trace>
          <inkml:trace contextRef="#ctx0" brushRef="#br1" timeOffset="126177.9503">16456 5491 0,'0'0'0,"0"0"16,0 0-16,12 0 16,23 0-1,24-12-15,12 1 16,0-1-1,-12 1-15,-12-1 16,0 1 0,-47 11-16</inkml:trace>
          <inkml:trace contextRef="#ctx0" brushRef="#br1" timeOffset="126414.3712">16751 5167 0,'0'0'0,"0"12"15,-12 34-15,12 35 16,0-12 0,12 1-16,0-1 15,-1 12 1,13 0-16,-1-23 15,1-12 1,-24-46-16</inkml:trace>
        </inkml:traceGroup>
        <inkml:traceGroup>
          <inkml:annotationXML>
            <emma:emma xmlns:emma="http://www.w3.org/2003/04/emma" version="1.0">
              <emma:interpretation id="{EE32F6AB-0415-4399-9710-DDF2B607563B}" emma:medium="tactile" emma:mode="ink">
                <msink:context xmlns:msink="http://schemas.microsoft.com/ink/2010/main" type="inkWord" rotatedBoundingBox="19602,10717 22335,10727 22334,11061 19601,1105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26701.4637">17752 5352 0,'0'0'0,"0"0"15,0 0-15</inkml:trace>
          <inkml:trace contextRef="#ctx0" brushRef="#br1" timeOffset="126867.3214">18117 5352 0,'0'0'0,"0"0"16,0 0-1,0 0-15</inkml:trace>
          <inkml:trace contextRef="#ctx0" brushRef="#br1" timeOffset="126994.7916">18647 5295 0,'0'0'15,"0"0"-15</inkml:trace>
          <inkml:trace contextRef="#ctx0" brushRef="#br1" timeOffset="127131.9964">19071 5318 0,'0'0'15,"0"0"1,0 0-16</inkml:trace>
          <inkml:trace contextRef="#ctx0" brushRef="#br1" timeOffset="127272.2384">19437 5341 0,'0'0'0,"0"0"15,11 0 1,13 0-16,-24 0 15</inkml:trace>
          <inkml:trace contextRef="#ctx0" brushRef="#br1" timeOffset="127634.9561">19825 5260 0,'0'0'15,"0"0"-15,12 0 16,12 0 0,23 0-16,35-12 15,12 1 1,-11 11-16,-1 0 16,1 0-1,-1 0-15,-11 0 16,-71 0-16</inkml:trace>
          <inkml:trace contextRef="#ctx0" brushRef="#br1" timeOffset="127883.9967">20108 5075 0,'0'0'15,"0"12"-15,12 22 16,11 36 0,13 22-16,-1-23 15,-11-11 1,-24-58-16</inkml:trace>
        </inkml:traceGroup>
        <inkml:traceGroup>
          <inkml:annotationXML>
            <emma:emma xmlns:emma="http://www.w3.org/2003/04/emma" version="1.0">
              <emma:interpretation id="{768120B1-3F4E-4591-A093-92219C3F04A2}" emma:medium="tactile" emma:mode="ink">
                <msink:context xmlns:msink="http://schemas.microsoft.com/ink/2010/main" type="inkWord" rotatedBoundingBox="22772,10435 25694,10445 25691,11377 22768,11367"/>
              </emma:interpretation>
            </emma:emma>
          </inkml:annotationXML>
          <inkml:trace contextRef="#ctx0" brushRef="#br1" timeOffset="129241.6409">21015 5144 0,'0'0'15,"0"0"-15,0 0 16,24 0-1,11-11-15,12-1 16,12 1 0,-12-1-16,0-11 15,-11-12 1,-1-11-16,-23 0 16,-1 0-16,-11 11 15,-11 12 1,-25 0-16,-34 11 15,-1 12 1,0 23-16,12 12 16,1 23-1,22-12-15,13 0 16,11 24-16,12-1 16,23 0-1,13-23-15,34 1 16,1-24-1,12-12-15,-25-22 16,13-24 0,-12-11-16,0 0 15,-12-1-15,-12 13 16,-11-1 0,-12 12-16,-1 11 15,-11 12 1,0 0-16,0 0 15,0 0-15,0 0 16,12 12 0,0 11-16,12 23 15,11 24 1,12-13-16,0 1 16,0-12-16,-47-46 15</inkml:trace>
          <inkml:trace contextRef="#ctx0" brushRef="#br1" timeOffset="130443.6215">21545 5179 0,'0'0'15,"0"0"-15,0 0 16,0 0-1,0 0-15,12-12 16,0 12 0,-1-11-16,1-1 15,0 1-15,-12-1 16,0 1 0,0-12-16,-12-12 15,0-11 1,-11-1-16,-12-10 15,-13-1 1,-10 23-16,-37 12 16,-11 23-16,106 0 15</inkml:trace>
          <inkml:trace contextRef="#ctx0" brushRef="#br1" timeOffset="129782.0177">22052 5075 0,'0'0'0,"0"0"16,0 0-1,0 35-15,0 34 16,0 35 0,11-12-16,1-22 15,0-1 1,0-23-16,0-11 16,-12-12-16,0-11 15,0-12 1,0 0-16,0 0 15,11-23 1,25-35-16,-1-12 16,24 1-1,-24 34-15,1 12 16,-1 23-16,-11 23 16,11 24-1,0 10-15,1 13 16,-13-1-1,12 35-15,-35-104 16</inkml:trace>
          <inkml:trace contextRef="#ctx0" brushRef="#br1" timeOffset="132164.8683">22629 5318 0,'0'0'16,"0"0"-16,0 0 16,0 0-1,0 0-15,0 0 16,0 11-16,0 1 16,0 22-1,12 1-15,-1 11 16,1 1-1,0-13-15,0 1 16,0-12-16,-12-11 16,0-1-1,0 1-15,0-12 16,0 0 0,0 0-16,0 0 15,0 0 1,0-12-16,11-11 15,13-12-15,-1-11 16,13 0 0,11 11-16,12 12 15,-24 12 1,0 22-16,1 12 16,-1 0-16,-11 12 15,11 0 1,-11 11-16,-1-11 15,1-1 1,-24-34-16</inkml:trace>
          <inkml:trace contextRef="#ctx0" brushRef="#br1" timeOffset="141559.9619">23489 5167 0,'0'0'0,"0"0"16,0 0 0,-12 0-16,0 0 15,-11 0 1,-1 0-16,1-11 15,-1-1-15,12 1 16,0-1 0,1 1-16,11-1 15,0-11 1,11-12-16,13 1 16,0 10-16,11 1 15,-12 12 1,1-1-16,0 24 15,-1-1 1,1 36-16,-13 57 16,-22 46-1,-25-35-15,13-22 16,-1-12-16,12-35 16,1 0-1,11-23-15,0-11 16,0-12-1,0 0-15,11-12 16,13-11-16,0-23 16,23-35-1,0-23-15,0 0 16,0-11 0,-12 11-16,1 11 15,-13 24 1,-11 34-16,0 12 15,-12 23-15,0 0 16,-12 11 0,-11 24-16,-13 11 15,1 24 1,0 11-16,11-12 16,12 0-16,12 1 15,12-13 1,12 1-16,11-12 15,12 1 1,0-13-16,0 13 16,-47-47-1</inkml:trace>
        </inkml:traceGroup>
        <inkml:traceGroup>
          <inkml:annotationXML>
            <emma:emma xmlns:emma="http://www.w3.org/2003/04/emma" version="1.0">
              <emma:interpretation id="{76953EE3-FD2F-43CD-8225-CBF53491E4CE}" emma:medium="tactile" emma:mode="ink">
                <msink:context xmlns:msink="http://schemas.microsoft.com/ink/2010/main" type="inkWord" rotatedBoundingBox="26037,10166 28924,10176 28920,11523 26032,11512"/>
              </emma:interpretation>
            </emma:emma>
          </inkml:annotationXML>
          <inkml:trace contextRef="#ctx0" brushRef="#br1" timeOffset="142037.1744">24184 5410 0,'0'0'16,"0"23"-16,0 23 15,0 1-15,0-1 16,0 0 0,0-11-16,0-12 15,0-12 1,0 1-16,0-12 16,0 0-1,0 0-15,12-12 16,-1-11-16,13-23 15,23-12 1,12-11-16,0 23 16,-12 23-1,0 23-15,12 11 16,-12 24-16,-12 0 16,1 11-1,-13 12-15,1 11 16,-12 0-1,-1-23-15,-11-46 16</inkml:trace>
          <inkml:trace contextRef="#ctx0" brushRef="#br1" timeOffset="142279.8259">24938 5329 0,'0'0'0,"0"0"15,23-11 1,13-1-16,11 1 16,23-1-16,1 0 15,-24 1 1,0-1-16,-11 12 15,-36 0 1</inkml:trace>
          <inkml:trace contextRef="#ctx0" brushRef="#br1" timeOffset="142518.1403">25020 5560 0,'0'0'0,"0"0"16,0 0-16,0 0 16,24 0-1,23-11-15,12-1 16,-12 1 0,24-1-16,-13 1 15,-58 11-15</inkml:trace>
          <inkml:trace contextRef="#ctx0" brushRef="#br1" timeOffset="143088.2354">25468 4520 0,'0'0'0,"12"23"15,-1 35 1,13 58-16,-12-1 16,11 24-1,13 23-15,-1-24 16,0-34-1,-11-34-15,-1-24 16,1-11-16,-12-24 16,0 1-1,-12-12-15,0 0 16,11-12 0,1-22-16,23-36 15,1 1 1,-1 0-16,0 22 15,1 13-15,11 11 16,0 11 0,12 12-16,-12 12 15,-12 22 1,1 24-16,-13 11 16,-23-11-16,-23-12 15,-13 1 1,-11-1-16,-12-12 15,-35 1 1,0-12-16,11-11 16,1-24-1,23 1-15,12-1 16,47 12-16</inkml:trace>
          <inkml:trace contextRef="#ctx0" brushRef="#br1" timeOffset="143777.917">26198 5202 0,'0'0'0,"0"0"16,0 0-16,0 0 16,0 0-1,0 0-15,0 0 16,-12 0-1,1-11-15,-13 11 16,-11 0 0,-1 0-16,1 11 15,-12 1-15,-12 11 16,0 0 0,0 12-16,0-1 15,0 1 1,12 0-16,12-12 15,35-23 1</inkml:trace>
          <inkml:trace contextRef="#ctx0" brushRef="#br1" timeOffset="144596.4706">26516 5271 0,'0'0'16,"0"0"-16,12 35 16,-12 11-16,0 12 15,0 0 1,0 0-16,12 11 16,-12-11-1,0-12-15,0-11 16,0-24-1,0 1-15,0-12 16,0 0 0,0 0-16,0 0 15,0-12-15,12-11 16,11-12 0,24-22-16,24-1 15,0 12 1,-24 23-16,0 11 15,0 24-15,-12 11 16,1 11 0,-13 24-16,1 35 15,-1-1 1,1-23-16,-24-69 16</inkml:trace>
        </inkml:traceGroup>
      </inkml:traceGroup>
    </inkml:traceGroup>
    <inkml:traceGroup>
      <inkml:annotationXML>
        <emma:emma xmlns:emma="http://www.w3.org/2003/04/emma" version="1.0">
          <emma:interpretation id="{0E03E54C-66CD-4A31-BDC5-0E7E40DA183B}" emma:medium="tactile" emma:mode="ink">
            <msink:context xmlns:msink="http://schemas.microsoft.com/ink/2010/main" type="paragraph" rotatedBoundingBox="1985,12267 33302,12058 33318,14442 2001,14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92EC3-E048-43EB-A8C6-84B07D14F188}" emma:medium="tactile" emma:mode="ink">
              <msink:context xmlns:msink="http://schemas.microsoft.com/ink/2010/main" type="line" rotatedBoundingBox="1985,12267 33302,12058 33318,14442 2001,14651">
                <msink:destinationLink direction="with" ref="{6A7EB641-5E40-481D-8F5C-3F7F256BBC8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39D512-E241-4DF4-AB79-99A09E51DC98}" emma:medium="tactile" emma:mode="ink">
                <msink:context xmlns:msink="http://schemas.microsoft.com/ink/2010/main" type="inkWord" rotatedBoundingBox="1985,12267 5458,12244 5474,14627 2001,1465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68815.2841">1037 7675 0,'0'0'0,"0"0"16,0 0-1,0 0-15,0 0 16,0 0-16,0 0 15,0 0 1,0 0-16,11 0 16,13 0-1,11 0-15,1 0 16,11-11 0,12-1-16,11 12 15,1 0-15,-12 0 16,-24 0-1,1 12-15,-13-12 16,1 11 0,-12 1-16,-12-12 15</inkml:trace>
          <inkml:trace contextRef="#ctx0" brushRef="#br1" timeOffset="269306.6286">954 7941 0,'0'0'0,"0"0"15,0 0-15,0 0 16,0 0-1,0 0-15,0 0 16,0 0 0,12 0-16,0 0 15,11 0-15,1 0 16,11-11 0,12 11-16,0-12 15,12 12 1,12 0-16,-12 0 15,12-12-15,-24 1 16,-12 11 0,-35 0-16</inkml:trace>
          <inkml:trace contextRef="#ctx0" brushRef="#br1" timeOffset="271874.761">2662 6624 0,'0'0'0,"0"0"16,0-12-1,0 0-15,0 12 16,0 0 0,0 0-16,0 0 15,0 0-15,0 0 16,0 0-1,0 24-15,12 22 16,-12 23 0,12 24-16,11 22 15,-11-34 1,0 0-16,0-23 16,-12 11-16,0 0 15,0-69 1</inkml:trace>
          <inkml:trace contextRef="#ctx0" brushRef="#br1" timeOffset="272376.3013">1849 7664 0,'0'0'15,"0"0"-15,0 0 16,12 0 0,35 0-16,12 0 15,24 0-15,-1 0 16,36 0 0,47 0-16,-24 11 15,1-11 1,-1-11-16,12 11 15,-23 0-15,-36 0 16,-12 0 0,-11-12-16,-12 12 15,0 0 1,-12 0-16,-12 0 16,-11 0-1,-1 12-15,-23-12 16</inkml:trace>
          <inkml:trace contextRef="#ctx0" brushRef="#br1" timeOffset="267837.9999">377 7421 0,'0'0'0,"0"0"15,0 0-15,-12 0 16,-11 12 0,-1-12-16,-11 0 15,11 0-15,-11 0 16,11-12-1,1 12-15,-1-12 16,12 1 0,12-1-16,0-11 15,0 0 1,12 0-16,12 11 16,-1 1-16,13-1 15,-13 12 1,1 12-16,-1 11 15,1 23 1,-12 35-16,-1 0 16,-22-12-16,-25 12 15,1-11 1,0-1-16,-1-11 16,13-24-1,11-10-15,0-13 16,12-11-16,0 0 15,0 0 1,0-11-16,24-47 16,11-23-1,24-46-15,-12 23 16,0 11 0,-11 24-16,-1 11 15,-12 12 1,-11 11-16,0 12 15,-12 0-15,0 11 16,0 12 0,0 0-16,-24 12 15,1 11-15,-12 23 16,-1 24 0,13-1-16,-1 0 15,12-11 1,12-12-16,12 12 15,12-12 1,11 1-16,0-13 16,-11-11-1,11 1-15,1-1 16,-36-23-16</inkml:trace>
          <inkml:trace contextRef="#ctx0" brushRef="#br1" timeOffset="275211.018">2462 8427 0,'0'0'0,"0"0"16,0 0 0,0 0-16,12-12 15,-12-11-15,0 0 16,-12-12-1,0 12-15,0 0 16,-11 11 0,-1-11-16,-11 12 15,-12 11 1,-36 23-16,1 11 16,0 1-16,23 11 15,23-11 1,13 0-16,-1 11 15,12-11 1,12-12-16,12 0 16,12-12-16,11-11 15,12 0 1,0-11-16,0-1 16,1-11-1,-1 0-15,0 0 16,-12 0-1,-11 11-15,-1 1 16,-11-1 0,0 1-16,-12 11 15,0 0-15,0 0 16,0 0 0,0 0-16,0 0 15,0 11-15,0 12 16,12 12-1,-1 11-15,1 23 16,0-22 0,11-1-16,13-11 15,-1-1 1,-35-34-16</inkml:trace>
          <inkml:trace contextRef="#ctx0" brushRef="#br1" timeOffset="275541.3606">2709 8554 0,'0'0'0,"0"0"16,0 0-1,0 0-15,0 0 16,0 0-16,0 11 16,12 12-1,-12 24-15,0 10 16,12 1 0,0-12-16,-12-11 15,0 0 1,0-12-16,0 0 15,0-12-15,0-11 16</inkml:trace>
          <inkml:trace contextRef="#ctx0" brushRef="#br1" timeOffset="268262.946">601 7698 0,'0'0'16,"0"0"-16,0 0 15,0 0-15,0 0 16,0 0 0,12 12-16,-1 11 15,1 12 1,0 11-16,-12 0 15,0 0 1,0 12-16,0 0 16,0-12-16,0-11 15,0-24 1,0 1-16,0 0 16,0-1-1,0 1-15,0-1 16,0-11-1</inkml:trace>
          <inkml:trace contextRef="#ctx0" brushRef="#br1" timeOffset="275813.4414">2910 8461 0,'0'0'0,"0"0"16,0 0-16,0 12 15,0 11 1,11 23-16,1 12 16,0 11-1,0-11-15,0 0 16,-1-12-1,1 0-15,0 0 16,-12-11-16,12-12 16,-12-23-1</inkml:trace>
        </inkml:traceGroup>
        <inkml:traceGroup>
          <inkml:annotationXML>
            <emma:emma xmlns:emma="http://www.w3.org/2003/04/emma" version="1.0">
              <emma:interpretation id="{C596743F-AB13-4E08-8F19-773B56B091B6}" emma:medium="tactile" emma:mode="ink">
                <msink:context xmlns:msink="http://schemas.microsoft.com/ink/2010/main" type="inkWord" rotatedBoundingBox="5885,12557 7522,12546 7533,14198 5896,1420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79299.1676">4241 6924 0,'0'0'0,"0"0"0,0 0 16,0 0 0,12 0-16,-1-11 15,1 11 1,-12 0-16,0 0 16,0 0-16,0 0 15,0 0 1,0 0-16,0 0 15,-12 11 1,-11 24-16,-1 11 16,-11 12-1,0 23-15,-1 0 16,1 69-16,11-12 16,13-22-1,11-23-15,11 45 16,25-22-1,-1-24-15,24 1 16,0-24-16,11-11 16,-11-12-1,0 0-15,-12-11 16,12 0 0,-12-1-16,0-11 15,1 1 1,-13-13-16,-11 1 15,-13-12-15,-11 0 16,0 0 0</inkml:trace>
          <inkml:trace contextRef="#ctx0" brushRef="#br1" timeOffset="285242.1831">4877 6901 0,'0'0'0,"0"0"16,0 0-1,0 0-15,0 0 16,0 0-16,0 0 16,0 12-1,0 45-15,0 24 16,-12 46 0,-11 35-16,11-23 15,0-47 1,-12-11-16,13-23 15,-1-23-15,0-12 16,0-12 0,12-11-16,0 0 15,0 0 1,12-34-16,12-13 16,35-22-1,11 0-15,-11 11 16,-12 23-16,12 12 15,0 23 1,0 12-16,0 11 16,0 11-1,-24-10-15,-11 22 16,-24 0-16,-12 0 16,-24 1-1,-11-1-15,-23 0 16,-25-11-1,-22-1-15,-1-34 16,35-11 0,25-1-16,10 1 15,25-1 1,-1 1 0,24-13-1,0 24-15</inkml:trace>
          <inkml:trace contextRef="#ctx0" brushRef="#br1" timeOffset="286138.9839">5678 7722 0,'0'0'0,"0"0"15,0 0 1,0 0-16,0 0 16,0 0-1,0 0-15,0 0 16,0 0-16,0 11 15,-12 1 1,0 22-16,1 13 16,-1 22-1,0 12-15,12-12 16,-12-11 0,12-12-16,0-23 15,0 0-15,0-11 16,0-12-1</inkml:trace>
        </inkml:traceGroup>
        <inkml:traceGroup>
          <inkml:annotationXML>
            <emma:emma xmlns:emma="http://www.w3.org/2003/04/emma" version="1.0">
              <emma:interpretation id="{FE5FABDF-2F98-487D-9A51-CE460B6944F2}" emma:medium="tactile" emma:mode="ink">
                <msink:context xmlns:msink="http://schemas.microsoft.com/ink/2010/main" type="inkWord" rotatedBoundingBox="8043,12984 11220,12963 11227,13869 8049,13890"/>
              </emma:interpretation>
            </emma:emma>
          </inkml:annotationXML>
          <inkml:trace contextRef="#ctx0" brushRef="#br1" timeOffset="287522.9969">6196 7687 0,'0'0'0,"0"0"16,0 0-1,0 0-15,0 0 16,0 0-1,0 0-15,0 0 16,0 0-16,0 0 16,0 0-1,12 0-15,12 0 16,23 0 0,12 0-16,11 11 15,1-11-15,-12 0 16,-59 0-1</inkml:trace>
          <inkml:trace contextRef="#ctx0" brushRef="#br1" timeOffset="289376.702">7315 7606 0,'0'0'15,"0"0"1,0 0-16,0 0 15,0-23-15,12 0 16,-12-12 0,0 0-16,0 1 15,0 11 1,0-1-16,-12 1 16,-11 0-1,-13 12-15,-34-1 16,-1 12-16,0 23 15,12 12 1,1 23-16,10-1 16,13 1-1,23-11-15,1-13 16,11 1 0,0-12-16,11 0 15,13-11-15,11-1 16,12-11-1,0 0-15,1-11 16,-1-24 0,12-34-16,-24 11 15,-12 12-15,1 11 16,-12 12 0,0 11-16,-12 1 15,0 11 1,0 0-16,11 11 15,1 24-15,0 11 16,0 12 0,-1-12-16,1 0 15,0 1 1,0-1-16,0-11 16,-1-1-1,1-11-15,-12-23 16</inkml:trace>
          <inkml:trace contextRef="#ctx0" brushRef="#br1" timeOffset="289622.9424">7527 7675 0,'0'0'16,"0"0"-1,0 0-15,0 12 16,0 23 0,12 11-16,0 12 15,0-1 1,-12 1-16,0-12 16,11-11-16,1-12 15,-12-23 1</inkml:trace>
          <inkml:trace contextRef="#ctx0" brushRef="#br1" timeOffset="290048.4931">7728 7756 0,'0'0'0,"0"0"15,11 0 1,13 0-16,-1 0 16,13-11-1,-1 11-15,-11 0 16,-1 11 0,-11 1-16,0-1 15,0 1-15,-12-1 16,0 13-1,0-1-15,-12 11 16,0 1 0,0 0-16,0-1 15,12 1-15,0-12 16,0 0 0,12-11-16,0-1 15,23 1 1,12-1-16,36-11 15,-1-11-15,-11-1 16,-71 12 0</inkml:trace>
          <inkml:trace contextRef="#ctx0" brushRef="#br1" timeOffset="292287.9289">8352 7733 0,'0'0'0,"0"0"16,-12 0-16,0 0 16,-11-11-1,11-1-15,0-11 16,12 0 0,0-12-16,12 0 15,12-11 1,-1 11-16,1 12 15,-1 12-15,1-1 16,-1 12 0,1 23-16,-1 35 15,-11 12 1,0 10-16,-12 1 16,-12 0-16,12-11 15,-12-24 1,12-23-16,0-12 15,0-11 1,0 0-16,0-11 16,12-24-16,0-11 15,12-35 1,11-46-16,0 0 16,1 34-1,-1 24-15,-12 23 16,-11 11-1,0 12-15,-12 23 16,0 0-16,0 0 16,0 12-1,-12 22-15,0 24 16,1 23 0,11-12-16,11-22 15,13-1-15,11-12 16,13 1-1,-1-12-15,-47-23 16</inkml:trace>
          <inkml:trace contextRef="#ctx0" brushRef="#br1" timeOffset="291152.7263">9000 7756 0,'0'0'0,"0"0"16,0 0-1,0 0-15,12-11 16,-1-1-16,13 1 15,11-13 1,1 13-16,-1 11 16,0 11-1,-11 1-15,-12 11 16,-1 0-16,-11 12 16,-11 11-1,-13 12-15,0-12 16,-11 12-1,12-23-15,-1 11 16,12-23 0,0 0-16,1 0 15,11-11-15,0-1 16,11 1 0,13-1-16,23 1 15,36-1 1,-1-11-16,-11 0 15,-71 0 1</inkml:trace>
        </inkml:traceGroup>
        <inkml:traceGroup>
          <inkml:annotationXML>
            <emma:emma xmlns:emma="http://www.w3.org/2003/04/emma" version="1.0">
              <emma:interpretation id="{184A0DAD-73DB-4A01-B777-DEC42DE437DA}" emma:medium="tactile" emma:mode="ink">
                <msink:context xmlns:msink="http://schemas.microsoft.com/ink/2010/main" type="inkWord" rotatedBoundingBox="11518,13156 15665,13128 15671,14046 11525,1407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296171.6076">12439 7872 0,'0'0'16,"0"0"-16,0 0 15,0 0 1,12 0-16,12-12 16,11 1-16,24-12 15,12-1 1,-12 13-16,-12-1 15,-12 12 1,-11 12-16,-1-1 16,-11 1-1,0 11-15,-12 12 16,-12-12-16,0 0 16,0 12-1,1-12-15,11-12 16,0 12-1,0-11-15,11 11 16,1 12 0,0 11-16,0 0 15,0-11-15,-12 0 16,-12-1 0,-12 1-16,-23 0 15,-12-1 1,0-11-16,12-23 15,0 0-15,12 0 16,35 0 0</inkml:trace>
          <inkml:trace contextRef="#ctx0" brushRef="#br1" timeOffset="297627.8506">13146 7906 0,'0'0'15,"0"0"1,0 0-16,0 0 16,0 0-16,0 0 15,0 0 1,0 0-16,24-11 15,23 11 1,12 0-16,0 0 16,11-12-16,13 1 15,11 11 1,-23-12-16,-1 12 16,-22 0-1,-1 12-15,-47-12 16</inkml:trace>
          <inkml:trace contextRef="#ctx0" brushRef="#br1" timeOffset="293595.9616">9671 7814 0,'0'0'0,"0"0"15,0 0-15,0 0 16,0 0-1,12 0-15,12 0 16,23 0 0,12 0-16,-1 0 15,1 0 1,-12 0-16,-47 0 16</inkml:trace>
          <inkml:trace contextRef="#ctx0" brushRef="#br1" timeOffset="294156.9876">10767 7814 0,'0'0'15,"0"0"-15,0 0 16,0-12-16,0-22 15,-12-12 1,0-12-16,-11 23 16,-1 0-1,-11 12-15,-12 12 16,-24 11 0,0 34-16,1 13 15,70-47-15,-224 231 16,224-231-1,0 0-15,12 11 16,-1 1 0,13-1-16,11 1 15,12-12-15,0-12 16,1-11 0,-1 0-16,-12-11 15,0-13 1,1 1-16,-13 11 15,-11 12 1,0 12-16,-12 11 16,0 0-16,12 11 15,-1 12 1,1 12-16,0 11 16,0 12-1,11 11-15,1 1 16,-1-1-16,-11-34 15,-12-35 1</inkml:trace>
          <inkml:trace contextRef="#ctx0" brushRef="#br1" timeOffset="294403.0139">10837 7802 0,'0'0'16,"0"0"0,0 0-16,0 24 15,12 22 1,0 46-16,-12-22 16,12 10-16,0-33 15,-1-1 1,1-11-16,12-12 15,-24-23 1</inkml:trace>
          <inkml:trace contextRef="#ctx0" brushRef="#br1" timeOffset="294926.0237">11132 7999 0,'0'0'16,"0"0"-16,0 0 15,0 0 1,0-12-16,12-11 16,11 12-1,1-1-15,11 1 16,12-1 0,0 12-16,-11 0 15,-13 12-15,-11-1 16,0 1-1,-12-1-15,0 12 16,-12 0 0,0 1-16,12-13 15,0 12-15,0-23 16,0 0 0,0 12-16,12-1 15,12 12 1,11 1-16,0-1 15,12 11-15,-11 1 16,-1-12 0,-23 0-16,0 0 15,-12-11 1,-24 11-16,-23 0 16,-12-11-1,-12-1-15,-11-11 16,-1-11-1,13-1-15,23 1 16,23-1-16,24 12 16</inkml:trace>
          <inkml:trace contextRef="#ctx0" brushRef="#br1" timeOffset="295678.9222">11945 7710 0,'0'0'16,"0"0"-16,0 0 31,0 0-31,0 0 16,-12 0-1,0 0-15,0 0 16,1-12 0,-1 1-16,0-1 15,0-11-15,12-11 16,12-1-1,12-11-15,-1 22 16,1 1 0,-1 23-16,1 12 15,-1 23 1,13 57-16,-25 1 16,1 34-16,-12-12 15,-12-34 16,1-23-31,-1-23 16,0-24 0,12-11-16,0 0 15,0-11 1,0-36-16,12-10 16,11-47-16,25-35 15,-13 12 1,0 34-16,-23 47 15,0 11 1,-12 35-16,0 0 16,0 0-1,-12 23-15,0 24 16,1 11 0,11 11-16,11-11 15,13-1-15,11 1 16,1-12-1,-1-11-15,0-12 16,12 12 0,-47-35-16</inkml:trace>
        </inkml:traceGroup>
        <inkml:traceGroup>
          <inkml:annotationXML>
            <emma:emma xmlns:emma="http://www.w3.org/2003/04/emma" version="1.0">
              <emma:interpretation id="{D8A97B9D-2B09-415E-8CF8-4737ECD7DA44}" emma:medium="tactile" emma:mode="ink">
                <msink:context xmlns:msink="http://schemas.microsoft.com/ink/2010/main" type="inkWord" rotatedBoundingBox="16045,13500 16774,13495 16775,13546 16045,13551"/>
              </emma:interpretation>
            </emma:emma>
          </inkml:annotationXML>
          <inkml:trace contextRef="#ctx0" brushRef="#br1" timeOffset="298102.9957">14913 7872 0,'0'0'15,"0"0"-15,0 0 16,12 0 0,-12 0-16</inkml:trace>
          <inkml:trace contextRef="#ctx0" brushRef="#br1" timeOffset="297855.9502">14195 7849 0,'0'0'0,"0"0"15,0 0 1,0 0-16,0 0 16,0 0-16</inkml:trace>
          <inkml:trace contextRef="#ctx0" brushRef="#br1" timeOffset="297982.6446">14560 7883 0,'0'0'15,"0"0"1,0 0-16,0 0 16,0 0-1</inkml:trace>
        </inkml:traceGroup>
        <inkml:traceGroup>
          <inkml:annotationXML>
            <emma:emma xmlns:emma="http://www.w3.org/2003/04/emma" version="1.0">
              <emma:interpretation id="{7ABF5CAE-EC05-4EE9-B24A-ABBAC506E1B0}" emma:medium="tactile" emma:mode="ink">
                <msink:context xmlns:msink="http://schemas.microsoft.com/ink/2010/main" type="inkWord" rotatedBoundingBox="17347,13455 18144,13449 18145,13476 17347,1348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298248.8381">15502 7814 0,'0'0'0,"0"0"16,0 0-16,12 12 15,-12-12 1</inkml:trace>
          <inkml:trace contextRef="#ctx0" brushRef="#br1" timeOffset="298368.983">15832 7802 0,'0'0'16,"0"0"-1,0 0-15</inkml:trace>
          <inkml:trace contextRef="#ctx0" brushRef="#br1" timeOffset="298474.4153">16280 7802 0,'0'0'16,"0"0"-16,0 0 16</inkml:trace>
        </inkml:traceGroup>
        <inkml:traceGroup>
          <inkml:annotationXML>
            <emma:emma xmlns:emma="http://www.w3.org/2003/04/emma" version="1.0">
              <emma:interpretation id="{9A22CD6D-D2BC-4D09-89DC-26835CAB679A}" emma:medium="tactile" emma:mode="ink">
                <msink:context xmlns:msink="http://schemas.microsoft.com/ink/2010/main" type="inkWord" rotatedBoundingBox="18597,12948 21588,12928 21598,14329 18606,1434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99203.0035">17304 7883 0,'0'0'0,"0"0"16,0 0-16,0 0 15,0 0 1</inkml:trace>
          <inkml:trace contextRef="#ctx0" brushRef="#br1" timeOffset="300778.6355">17634 7906 0,'0'0'0,"0"0"16,0 0 0,0 12-16,12 0 15,12 22-15,-1 12 16,1 12 0,-1-12-16,1 1 15,-12-13 1,11 1-16,1 23 15,-24-58 1</inkml:trace>
          <inkml:trace contextRef="#ctx0" brushRef="#br1" timeOffset="301242.9807">17905 8045 0,'0'0'15,"0"0"-15,0 12 16,12 22 0,0 1-16,-12 0 15,0-1-15,0-11 16,0 1-1,0-13-15,0 1 16,0-12 0,0 0-16,0 0 15,0 0 1,12-12-16,-1 1 16,13-24-16,-1 0 15,13-11 1,-13 23-16,1 11 15,-1 12 1,1 12-16,0 11 16,11 23-16,0 0 15,1 1 1,-13-13-16,1 1 16,-1 0-1,-23-35-15</inkml:trace>
          <inkml:trace contextRef="#ctx0" brushRef="#br1" timeOffset="302584.6516">18753 7976 0,'0'0'16,"0"0"-16,0 0 15,0 0 1,0 0-16,12 11 16,0 1-16,0 11 15,11 12 1,-11-12-16,12 11 16,-1 1-1,-11-12-15,0 0 16,-1-11-16,1-1 15,-12-11 1,0 0-16,0 0 16,0 0-1,12-11-15,12-12 16,-1 0 0,1-12-16,-1 12 15,1 11-15,-1 1 16,1 11-1,0 23-15,-1 12 16,1 22 0,-1-10-16,1-1 15,11 12-15,-35-58 16</inkml:trace>
          <inkml:trace contextRef="#ctx0" brushRef="#br1" timeOffset="305076.5058">18164 7860 0,'0'0'0,"0"0"15,0 0 1</inkml:trace>
          <inkml:trace contextRef="#ctx0" brushRef="#br1" timeOffset="305657.6846">18070 7768 0,'0'0'15,"0"0"1,12-23-16,0 0 15,11-1 1,13-10-16,-13 22 16,1 1-1,11-1-15,0 12 16,-11 12-16,0 22 16,-1 13-1,-11 10-15,-12 24 16,0-11-1,-12 10-15,0-22 16,1-12 0,11-11-16,0-12 15,0-23-15,0 0 16,0 0 0,0 0-16,0 0 15,0-23 1,11-12-16,1-22 15,12-1-15,11-11 16,0-12 0,1 0-16,-1-12 15,-11 36 1,-13 10-16,1 24 16,-12 12-16,0-1 15,0 12 1,0 0-16,-12 12 15,1 11 1,-1 23-16,0 0 16,0 0-1,12 1-15,0 10 16,0-10-16,12 22 16,12-11-1,-1-24-15,24 24 16,0-23-1,0 0-15,-47-35 16</inkml:trace>
          <inkml:trace contextRef="#ctx0" brushRef="#br1" timeOffset="306564.8326">19130 7282 0,'0'0'16,"0"0"-16,0 0 15,0 0 1,0 0-16,0 0 15,0 0 1,0 0-16,0 0 16,0 0-16,0 0 15,12 0 1,0 0-16,11 0 16,13 12-1,11-1-15,12 13 16,11 10-16,-11 12 15,12 12 1,-24 0-16,0 0 16,-11 0-1,-1-1-15,-11 1 16,-1 12 0,-11 22-16,-12 12 15,0-23-15,-12 0 16,-23 11-1,-12 12-15,-24 0 16,-12 0 0,13-11-16,70-93 15</inkml:trace>
          <inkml:trace contextRef="#ctx0" brushRef="#br1" timeOffset="298888.985">16751 7826 0,'0'0'16,"0"0"-16,23 0 16,24 0-1,24 0-15,23 0 16,-94 0-1</inkml:trace>
          <inkml:trace contextRef="#ctx0" brushRef="#br1" timeOffset="299689.7049">17422 7872 0,'0'0'0,"0"0"16,0 0-1,0 0-15,0 0 16,12-12-16,0 1 16,0-1-1,-1-11-15,1-12 16,0-11 0,-12 0-16,-12 11 15,0 12-15,1 0 16,-25 11-1,-11 1-15,12 11 16,-12 23 0,11 0-16,1 12 15,11-12 1,13 12-16,11-12 16,0 0-16,11 0 15,13 0 1,0-11-16,-1-1 15,1-11 1,-1 0-16,1-11 16,-12-1-16,11-11 15,-11 11 1,0 1-16,-1-1 16,-11 12-1,0 0-15,0 0 16,0 12-1,12-1-15,12 24 16,11 0-16,24 11 16,-59-46-1</inkml:trace>
        </inkml:traceGroup>
        <inkml:traceGroup>
          <inkml:annotationXML>
            <emma:emma xmlns:emma="http://www.w3.org/2003/04/emma" version="1.0">
              <emma:interpretation id="{6278248D-9F20-410E-9B90-2A9F6ABA2B81}" emma:medium="tactile" emma:mode="ink">
                <msink:context xmlns:msink="http://schemas.microsoft.com/ink/2010/main" type="inkWord" rotatedBoundingBox="21980,12156 27242,12121 27255,14117 21994,1415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201952.4797">25138 8080 0,'0'0'15,"0"0"-15,0 0 16,0 0 0,0 0-16,0 0 15,0 0 1</inkml:trace>
          <inkml:trace contextRef="#ctx0" brushRef="#br1" timeOffset="202367.2787">25032 7294 0,'0'0'0,"0"0"16,0 0 0,0 0-16,0 0 15</inkml:trace>
          <inkml:trace contextRef="#ctx0" brushRef="#br1" timeOffset="202186.9943">25020 7722 0,'0'0'0,"-12"11"16,1 1-1,-1 11-15,-12 0 16,-11 0-16,0 0 15,11-11 1,0-1-16,13-11 16,11 0-1</inkml:trace>
          <inkml:trace contextRef="#ctx0" brushRef="#br1" timeOffset="202828.9979">24761 7386 0,'0'0'0,"-12"23"15,0 12 1,-23 34-16,0 1 16,-1-12-1,1-12-15,0-11 16,11-12 0,1-12-16,11 1 15,12-12-15,0 0 16,0 0-1,0 0-15,0-12 16,12 1 0,-1-1-16,1 1 15,-12 11-15,0 0 16,0 0 0,0 11-16,-12 12 15,-11 12 1,-1 0-16,-23 22 15,12-10 1,-12-1-16,0-12 16,-1-22-16,25-12 15,23 0 1</inkml:trace>
          <inkml:trace contextRef="#ctx0" brushRef="#br1" timeOffset="203006.6809">24737 7167 0,'0'0'0,"0"0"16,0 0-1,0 0-15,0 0 16</inkml:trace>
          <inkml:trace contextRef="#ctx0" brushRef="#br1" timeOffset="203488.1366">24467 7294 0,'0'0'16,"0"0"-16,0 0 15,-12 11-15,0 1 16,0 0 0,0-1-16,-11 1 15,-12 11 1,-13 0-16,-11 12 16,-11 11-1,11 0-15,12-11 16,11-1-16,13-10 15,-1-1 1,13 0-16,-1 0 16,0 0-1,0 0-15,0 0 16,1 0 0,-1-11-16,0-1 15,0 1-15,-11 0 16,11-12-1,-12 0-15,13 0 16,-13-12 0,12-34-16,12-35 15,24-12-15,23 24 16,12 11 0,12 0-16,-71 58 15</inkml:trace>
          <inkml:trace contextRef="#ctx0" brushRef="#br1" timeOffset="204948.6808">23253 7271 0,'0'0'0,"-12"11"16,1 12-1,-1 1-15,0-1 16,0 0-16,1-12 16,-1 1-1,0-1-15,-12 1 16,1 11 0,-12 0-16,-1 12 15,13 0 1,11-12-16,0 0 15,12-12-15,0 1 16,0-12 0,0 0-16,0 0 15,0 0 1,0 0-16,-12 0 16,-11 0-16,-13 12 15,1-1 1,0 1-16,-1-1 15,13 1 1,-1-1-16,12 1 16,1-1-1,-1 13-15,12 10 16,0 12-16,-12 35 16,12 35-1,0-24-15,0-11 16,0-11-1,0-1-15,0 0 16,0-11 0,12-23-16,0-24 15,-12-11-15</inkml:trace>
          <inkml:trace contextRef="#ctx0" brushRef="#br1" timeOffset="204318.8809">23277 7756 0,'0'0'16,"0"0"-16,0 0 15,12-11 1,-1-1-16,25-23 16,-1 1-16,12-1 15,-12 12 1,1 11-16,-24 1 15,-12 11 1,0 0-16,-12 23 16,-12 12-1,-11-1-15,0 1 16,-1 0 0,1-12-16,11 0 15,1 0-15,11 0 16,0 0-1,0 0-15,1 0 16,11 1 0,-12-1-16,0 0 15,0 0-15,1-12 16,-1 1 0,0-12-16,-12 0 15,13 0 1,-13-12-16,12 1 15,12-12 1,12-23-16,12-24 16,23-22-16,-47 92 15</inkml:trace>
          <inkml:trace contextRef="#ctx0" brushRef="#br1" timeOffset="203695.7063">23807 8334 0,'12'-12'16,"82"-22"-16,24-1 16,-12-11-1,-106 46-15</inkml:trace>
          <inkml:trace contextRef="#ctx0" brushRef="#br1" timeOffset="206159.9239">22158 7548 0,'0'0'16,"0"12"-16,11 22 16,1 13-1,0-13-15,0 1 16,-12 0-1,0-12-15,0-12 16,0 1-16,-12-1 16,12-11-1,-12 12-15,-11 0 16,-1-1 0,-23 24-16,-12 11 15,12 12-15,12 0 16,11-12-1,24-23-15,0-23 16</inkml:trace>
          <inkml:trace contextRef="#ctx0" brushRef="#br1" timeOffset="205163.6286">22770 7201 0,'0'0'0,"0"0"16,12 0-16,-12 0 15</inkml:trace>
          <inkml:trace contextRef="#ctx0" brushRef="#br1" timeOffset="206416.5057">23253 6485 0,'0'0'16,"-12"0"-16,-46 23 16,-84 46-1,-11 35-15,-35 70 16,-13 22-16,60-69 15,58-11 1,83-116-16</inkml:trace>
          <inkml:trace contextRef="#ctx0" brushRef="#br1" timeOffset="205746.693">24690 6496 0,'0'0'15,"0"0"-15,-35 0 16,-36 24-16,-58 33 16,-48 24-1,-70 46-15,23 58 16,-12-34 0,83-59-16,35-11 15,118-81-15</inkml:trace>
          <inkml:trace contextRef="#ctx0" brushRef="#br1" timeOffset="209024.5679">21663 7086 0,'0'0'0,"0"0"15,0 0-15</inkml:trace>
          <inkml:trace contextRef="#ctx0" brushRef="#br1" timeOffset="208876.6901">21887 7606 0,'0'0'0,"0"0"16,0 0 0,0 0-16,-12 0 15,0 0 1,-35 12-16,0-1 15,12 12 1,-1 0-16,13 0 16,-1-11-16,12 0 15,12-1 1,0 1-16,12-1 16,12 1-1,11-1-15,0 1 16,1-1-16,-1-11 15,-11 0 1,-1 0-16,-11 0 16,0 0-1,-12 0-15,0 0 16,0 0 0,-24 12-16,-23 11 15,0 0-15,0 0 16,0-11-1,11-1-15,1-11 16,11 0 0,1 0-16,11 0 15,0-11-15,1 11 16,-1 0 0,-24 0-16,-11 11 15,-12 1 1,1 0-16,10-1 15,1-11 1,12-11-16,11-1 16,1 0-16,11 1 15,12-24 1,12-11-16,23-23 16,24-35-1,12 11-15,-71 93 16</inkml:trace>
          <inkml:trace contextRef="#ctx0" brushRef="#br1" timeOffset="209537.5251">20874 7768 0,'0'0'0,"0"0"15,0 0 1,0 0-16,11-35 16,13-23-1,11-23-15,13-11 16,10 11-16,13 23 15,-12 12 1,-24 23-16,1 23 16,-25 0-1,1 11-15,-24 24 16,-11 11-16,-12 12 16,-13 0-1,1-23-15,12-12 16,0-12-1,-12-11-15,-1 0 16,1-11 0,12 11-16,0 0 15,-13 11-15,1 1 16,-12 23 0,-11 22-16,-1 13 15,0 45 1,-23 35-16,-12-11 15,-12 34 1,118-173-16</inkml:trace>
          <inkml:trace contextRef="#ctx0" brushRef="#br1" timeOffset="201733.0589">25362 7571 0,'0'0'0,"-12"23"16,0 1-16,0-13 15,1 1 1,-1-1-16,12-11 15,0 0 1,0 0-16,0-34 16,12-36-16,-1-11 15,13 0 1,0-23-16,-1 23 16,-23 81-1</inkml:trace>
        </inkml:traceGroup>
        <inkml:traceGroup>
          <inkml:annotationXML>
            <emma:emma xmlns:emma="http://www.w3.org/2003/04/emma" version="1.0">
              <emma:interpretation id="{964255EC-0AF5-45DB-B0D3-06E744CD5799}" emma:medium="tactile" emma:mode="ink">
                <msink:context xmlns:msink="http://schemas.microsoft.com/ink/2010/main" type="inkWord" rotatedBoundingBox="27488,12489 28774,12480 28781,13610 27495,1361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00549.6224">26457 7791 0,'0'0'16,"0"0"-16,12-23 15,23-47 1,13 1-16,-1-12 15,23 12 1,13 11-16,-24 23 16,-12 24-1,-12-1-15,-11 12 16,-13 0-16,-11 12 16,0 22-1,-23 13-15,-24-1 16,-12 12-1,0-12-15,0-11 16,0-1 0,0-11-16,0 1 15,12-13-15,24-11 16,-1 0 0,12-11-16,12-1 15,0-11 1,12 0-16,12 0 15,-1 11-15,-11 1 16,0 11 0,0 0-16,-1 11 15,1 1 1,-12 11-16,0 11 16,-12 1-16,-35 11 15,-12 12 1,-11-12-16,-1 1 15,24-24 1,23-12-16,24-11 16</inkml:trace>
          <inkml:trace contextRef="#ctx0" brushRef="#br1" timeOffset="200786.7206">26610 6832 0,'0'0'0,"0"0"16,0 0 0,0 46-16,-11 46 15,-13 12 1,-23 35-16,0 11 15,-12-11-15,59-139 16</inkml:trace>
          <inkml:trace contextRef="#ctx0" brushRef="#br1" timeOffset="201015.3903">26163 7756 0,'0'0'0,"0"0"16,-12 12-1,-12 11-15,-11 0 16,0 12-16,-12-1 16,0-11-1,11-11-15,24-12 16,12 0-1</inkml:trace>
          <inkml:trace contextRef="#ctx0" brushRef="#br1" timeOffset="201368.9454">26163 7259 0,'0'0'0,"0"0"15,-12 0-15,-12 12 16,1 11-1,-1 0-15,1 12 16,-1 22 0,12-10-16,1 22 15,-1-11 1,0 0-16,0-12 16,-11 0-16,-1 0 15,-11-11 1,0-12-16,-13-11 15,1-12 1,0-12-16,12-11 16,11-12-1,12-34-15,24-12 16,24-11-16,23 22 16,-1 1-1,-58 69-15</inkml:trace>
        </inkml:traceGroup>
        <inkml:traceGroup>
          <inkml:annotationXML>
            <emma:emma xmlns:emma="http://www.w3.org/2003/04/emma" version="1.0">
              <emma:interpretation id="{4F205AD9-9814-4365-9562-F83EC781E2BE}" emma:medium="tactile" emma:mode="ink">
                <msink:context xmlns:msink="http://schemas.microsoft.com/ink/2010/main" type="inkWord" rotatedBoundingBox="29172,12444 33304,12416 33314,13948 29182,1397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191766.2231">31004 8288 0,'0'0'0,"0"0"0,12-12 15,0-22-15,11-1 16,1-11-1,-1 11-15,1 12 16,11 0 0,1 11-16,-1 12 15,0 0-15,1 12 16,-1-1 0,0 1-16,-11-1 15,0 1 1,-1 0-16,-11-1 15,0 1-15,-12-1 16,0 1 0,-12 11-16,-23 0 15,-24 0 1,-12 0-16,24-11 16,-12-1-1,12-11-15,-12-11 16,0-12-16,12 0 15,0-12 1,11-23-16,13 12 16,-1-12-1,13 0-15,-1 1 16,0-1-16,12 0 16,-12 0-1,12 12-15,0 11 16,0 35-1</inkml:trace>
          <inkml:trace contextRef="#ctx0" brushRef="#br1" timeOffset="193487.8136">30451 7433 0,'0'0'15,"0"0"1,0 0-16,0 0 16,0 0-16,0 11 15,0 24 1,11 11-16,1 12 15,12 11 1,-1 1-16,1 10 16,-12 13-1,-1-1-15,-11-34 16,0 0-16,-11-12 16,-1-11-1,-12-12-15,-11-12 16,-24-11-1,-12-11-15,12-12 16,1-23-16,10-1 16,13 1-1,23 11-15,24-11 16,12 12 0,35-1-16,-59 35 15</inkml:trace>
          <inkml:trace contextRef="#ctx0" brushRef="#br1" timeOffset="197179.7663">29779 7826 0,'0'0'0,"0"0"0,-12 11 15,1 1-15,11-1 16,0 1 0,11-1-16,1-11 15,0 0 1,12 0-16,-1 0 15,1-11-15,-13-1 16,1 1 0,0-1-16,0 1 15,0-1 1,-12 12-16,0 0 16,0 0-1,0 0-15,-12 0 16,-12 0-16,-11 0 15,-12 12 1,0-12-16,-1 0 16,1 0-1,12-12-15,0 0 16,11 1-16,12-1 16,1-11-1,-1-11-15,12-1 16,0-11-1,12-1-15,-1 13 16,-11 11 0,0-1-16,0 1 15,0 23-15,0 0 16,-11 0 0,-13 0-16,12 0 15,-11 0 1,-1 12-16,12-1 15,1 1-15,11 0 16,0-1 0,0 1-16,0-1 15,0 12 1,0 1-16,0-1 16,0 0-1,0 0-15,0-12 16,0 1-1,0 0-15,-12-1 16,0 1-16,0-12 16,0 0-1,1 0-15,-13-12 16,1 1 0,-1-24-16,0 0 15,13-23-15,-1 1 16,12-1-1,0 0-15,0 12 16,-12 0 0,12 46-16</inkml:trace>
          <inkml:trace contextRef="#ctx0" brushRef="#br1" timeOffset="199300.5592">27612 7629 0,'0'0'16,"0"0"-16,0 0 15,0 0-15,0 12 16,0 11 0,-12 0-16,-12 0 15,-23 12 1,-12-1-16,0-11 15,12-11 1,12 0-16,35-12 16</inkml:trace>
          <inkml:trace contextRef="#ctx0" brushRef="#br1" timeOffset="199574.2854">27341 6993 0,'0'0'16,"0"0"-16,0 0 15,0 12-15,0 11 16,-12 23-1,12 12-15,0 35 16,12 11 0,0-12-16,-1 0 15,-11-92 1</inkml:trace>
          <inkml:trace contextRef="#ctx0" brushRef="#br1" timeOffset="198717.8633">28978 7040 0,'0'0'0,"0"0"16,0 0-16,-23 11 15,-13 1 1,-34 11-16,-60 0 15,-11 0 1,23-11-16,-35-1 16,-12-11-1,47 12-15,24-1 16,11-11-16,13 0 16,23 0-1,11 0-15,24 12 16,12-12-1,0 0-15,12 11 16,12 1-16,58 11 16,36-11-1,-36-1-15,-11-11 16,-71 0 0</inkml:trace>
          <inkml:trace contextRef="#ctx0" brushRef="#br1" timeOffset="198924.5164">28201 6832 0,'0'0'16,"0"0"-16,11 0 15,37-12 1,69 1-16,1-1 15,-35 0 1,-13 24-16,-70-12 16</inkml:trace>
          <inkml:trace contextRef="#ctx0" brushRef="#br1" timeOffset="198286.5467">28283 7444 0,'0'0'0,"0"0"16,0 0-1,0 0-15,12 12 16,0-1-16,-1 12 16,1 12-1,12 11-15,-1 1 16,1-13-1,11 12-15,-35-46 16</inkml:trace>
          <inkml:trace contextRef="#ctx0" brushRef="#br1" timeOffset="197928.5715">28589 7317 0,'0'0'0,"0"0"15,0 0-15,0 0 16,0 12-16,0 22 16,0 12-1,0 24-15,0-12 16,0-1-1,-11 1-15,-13-12 16,1 1 0,23-47-16</inkml:trace>
          <inkml:trace contextRef="#ctx0" brushRef="#br1" timeOffset="197645.0688">28837 7502 0,'0'0'16,"0"0"-16,0 0 16,0 0-1,12 11-15,-1 1 16,1 11-1,0 0-15,0 0 16,-1 12 0,-11 0-16,0-12 15,-11 0-15,-1 0 16,-12 12 0,-11-12-16,0-12 15,-12 1 1,-1 0-16,48-12 15</inkml:trace>
        </inkml:traceGroup>
      </inkml:traceGroup>
    </inkml:traceGroup>
    <inkml:traceGroup>
      <inkml:annotationXML>
        <emma:emma xmlns:emma="http://www.w3.org/2003/04/emma" version="1.0">
          <emma:interpretation id="{B487486D-8674-463B-AAC3-3A43BD22F389}" emma:medium="tactile" emma:mode="ink">
            <msink:context xmlns:msink="http://schemas.microsoft.com/ink/2010/main" type="paragraph" rotatedBoundingBox="1464,14696 33839,14188 33898,17929 1523,18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CE99D4-1A21-4861-B7F2-D27A48E7A5DA}" emma:medium="tactile" emma:mode="ink">
              <msink:context xmlns:msink="http://schemas.microsoft.com/ink/2010/main" type="line" rotatedBoundingBox="1464,14696 33839,14188 33874,16433 1499,16941">
                <msink:destinationLink direction="with" ref="{6A7EB641-5E40-481D-8F5C-3F7F256BBC8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9013929-C3AF-4065-BD98-0D53CEAB84A5}" emma:medium="tactile" emma:mode="ink">
                <msink:context xmlns:msink="http://schemas.microsoft.com/ink/2010/main" type="inkWord" rotatedBoundingBox="1466,14796 4814,14743 4842,16501 1493,16554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13593.9057">1154 9987 0,'0'0'0,"0"0"16,0 0-16,0 0 16,0 0-1,0 0-15,12 0 16,12 0-16,23 0 15,35-12 1,1 1-16,11 11 16,-11 0-1,34-12-15,13 0 16,-1 1 0,-22-1-16,-13 1 15,12-12-15,0 23 16,12-12-1,-24 1-15,-35 11 16,0-12 0,-12 12-16,-12 0 15,-11 0-15,-1 0 16,-23 0 0</inkml:trace>
          <inkml:trace contextRef="#ctx0" brushRef="#br1" timeOffset="314787.7476">1967 10380 0,'0'0'16,"0"0"-16,0 0 16,0 0-1,12-12-15,-12 1 16,0-13 0,0 1-16,-12 0 15,-11 0 1,-1 12-16,-11-1 15,-12 12-15,-24 23 16,0 12 0,-35 34-16,36-11 15,11-12 1,23-11-16,13-12 16,11 0-16,12 0 15,0-11 1,12-1-16,11 1 15,13-12 1,11 0-16,0 0 16,0-12-1,-12 1-15,13-12 16,-25 11-16,12-11 16,-11-12-1,-12 12-15,11-12 16,-11 1-1,0 11-15,-12 11 16,0 12 0,0 0-16,0 0 15,0 12-15,0 11 16,0 11 0,12 1-16,-1 0 15,13 11 1,0-11-16,11-1 15,12-11-15,-47-23 16</inkml:trace>
          <inkml:trace contextRef="#ctx0" brushRef="#br1" timeOffset="314076.6076">1991 9108 0,'0'0'16,"0"0"-16,0 0 16,0 0-1,0 0-15,0 0 16,0 0 0,0 0-16,0 12 15,0 11 1,0 12-16,0 23 15,12 11-15,-1 12 16,1 0 0,0 11-16,0 24 15,-12-116 1</inkml:trace>
          <inkml:trace contextRef="#ctx0" brushRef="#br1" timeOffset="315220.5741">2144 10576 0,'0'0'16,"0"0"-1,0 0-15,0 0 16,0 0-16,0 0 16,0 0-1,12 0-15,0 0 16,-1 0-1,13 0-15,-12 0 16,-1 0 0,1 12-16,0-1 15,-12 12-15,0 12 16,-12 0 0,0-1-16,12-11 15,0 1 1,0-1-16,0-12 15,0 1-15,12-1 16,0 1 0,12-12-16,23 0 15,23-12 1,1 1-16,-71 11 16</inkml:trace>
          <inkml:trace contextRef="#ctx0" brushRef="#br1" timeOffset="315665.0003">2474 10588 0,'0'0'0,"0"0"15,0 0-15,12 0 16,-1 0-1,25-12-15,-1 1 16,0 11-16,1 0 16,-1 0-1,-11 0-15,-1 0 16,-11 11 0,0 1-16,-12-1 15,-12 24 1,0 0-16,-11-1 15,-1 1-15,0-12 16,13 0 0,-1-11-16,12-1 15,0-11 1,12 12-16,-1-1 16,25 1-16,11 0 15,0-12 1,36-12-16,-13 12 15,-11 0 1,-59 0-16</inkml:trace>
          <inkml:trace contextRef="#ctx0" brushRef="#br1" timeOffset="311986.1154">-153 9686 0,'0'0'0,"0"0"15,0 0 1,-12 0-16,0 0 16,-11 0-16,-13-11 15,1-1 1,0 1-16,11-1 16,1-11-1,11 0-15,0 0 16,12 0-1,0-12-15,24 0 16,11 1-16,0 10 16,1 13-1,-1 11-15,0 11 16,1 13 0,-1 22-16,0 46 15,-23 1-15,-12 11 16,-12-23-1,1-24-15,-13 1 16,0 0 0,1-35-16,11 0 15,0-11 1,12-12-16,0 0 16,0 0-16,12-23 15,12-24 1,23-68-16,-12 11 15,1 23 1,-1 0-16,-12 12 16,1 11-1,-12 12-15,0 23 16,-12 23-16,0 0 16,0 0-1,-12 11-15,0 24 16,-12 46-1,1 11-15,11-34 16,0 0-16,12-12 16,12-11-1,0-12-15,0 0 16,-1 0 0,25 12-16,-36-35 15</inkml:trace>
          <inkml:trace contextRef="#ctx0" brushRef="#br1" timeOffset="312646.8546">153 9883 0,'0'0'16,"0"0"-1,0 0-15,0 0 16,0 0 0,0 0-16,0 0 15,12-23 1,0 11-16,0 0 15,11-11-15,1 12 16,-1 11 0,1 11-16,-1 1 15,-11 11 1,-12 23-16,-12-11 16,-11 23-16,-1 0 15,1-12 1,-1 0-16,1-11 15,11-24 1,0 1-16,12-12 16,0 0-16,0 0 15,0 0 1,12 0-16,35 0 16,0 0-1,12 0-15,-12-12 16,12 12-1,-59 0-15</inkml:trace>
          <inkml:trace contextRef="#ctx0" brushRef="#br1" timeOffset="313169.4771">507 10068 0,'0'0'15,"0"0"-15,0 0 16,0 0 0,11 0-16,13 0 15,-1 0-15,13 0 16,23 0-1,0 0-15,23 0 16,-82 0 0</inkml:trace>
          <inkml:trace contextRef="#ctx0" brushRef="#br1" timeOffset="312965.5286">542 9917 0,'0'0'0,"0"0"15,0 0 1,23 0-16,1 0 15,11 0-15,13 0 16,-13-11 0,0 11-16,-11 0 15,-12 0 1,-12 0-16</inkml:trace>
        </inkml:traceGroup>
        <inkml:traceGroup>
          <inkml:annotationXML>
            <emma:emma xmlns:emma="http://www.w3.org/2003/04/emma" version="1.0">
              <emma:interpretation id="{12E48F5E-C060-4DC1-9216-9E68B1E5D31D}" emma:medium="tactile" emma:mode="ink">
                <msink:context xmlns:msink="http://schemas.microsoft.com/ink/2010/main" type="inkWord" rotatedBoundingBox="5173,15058 10057,14982 10075,16096 5191,1617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318561.5811">4900 10149 0,'0'0'15,"0"0"-15,-11 0 16,-1 0 0,0-12-16,0 0 15,12 12-15,0-11 16,0-1-1,0 1-15,12-1 16,12 1 0,-1-1-16,1 1 15,-1 11-15,-11 11 16,0 12 0,0 0-16,-12 24 15,0-1 1,-24 0-16,-11 12 15,-1-12 1,1-11-16,-12-1 16,23-11-16,1-11 15,11 0 1,0-1-16,12-11 16,0 0-1,12 0-15,35 12 16,0-1-16,12-11 15,0 0 1,0 0-16,-12 0 16,-47 0-1</inkml:trace>
          <inkml:trace contextRef="#ctx0" brushRef="#br1" timeOffset="318847.7435">5218 10137 0,'0'0'0,"0"0"16,0 0-16,12 0 15,12 0 1,23 0-16,12 0 15,-12 0-15,12 0 16,-12 0 0,0 0-16,-12 0 15,1 0 1,11 12-16,-47-12 16</inkml:trace>
          <inkml:trace contextRef="#ctx0" brushRef="#br1" timeOffset="319714.9908">6290 10033 0,'0'0'0,"0"0"16,0 0-16,12 0 15,0-12 1,0 1-16,-12-1 16,0 1-1,0-1-15,-12-11 16,0 0-16,-11-12 16,-13 12-1,-11 0-15,0 11 16,-24 12-1,1 24-15,11-1 16,12 11 0,11 1-16,13 0 15,11-1-15,12 1 16,12 11 0,0-23-16,23 1 15,12-13 1,12-11-16,0-11 15,-12-13 1,-12 1-16,1-11 16,-13-1-16,1 12 15,-12 11 1,-1 1-16,-11 11 16,0 0-1,0 0-15,0 0 16,0 11-16,12 12 15,0 1 1,0 10-16,23 12 16,0 1-1,-11-13-15,-1-11 16,-23-23-16</inkml:trace>
          <inkml:trace contextRef="#ctx0" brushRef="#br1" timeOffset="320141.0344">6550 10056 0,'0'0'0,"0"0"16,0 0 0,11 0-16,13-11 15,11-1 1,1 0-16,-1 12 15,-12 0-15,1 0 16,-12 0 0,0 12-16,-1 0 15,-11 11 1,-11 11-16,-1 1 16,0 0-16,-12 11 15,1-11 1,11-12-16,0 0 15,12-12 1,0 12-16,12-11 16,0 0-1,11 11-15,13-12 16,11 1-16,24-1 16,-1-11-1,1 0-15,-24-11 16,-47 11-1</inkml:trace>
          <inkml:trace contextRef="#ctx0" brushRef="#br1" timeOffset="320514.3269">7209 9929 0,'0'0'0,"0"0"16,0 0-16,0 0 15,0 0 1,0 0-16,0 0 16,0 0-1,0 11-15,0 13 16,-12 10-16,12 13 15,0 10 1,0 1-16,0-12 16,12 1-1,-12-13-15,0 1 16,12-12-16,-12-11 16,0-1-1,0-11-15,0 0 16,0 0-1</inkml:trace>
          <inkml:trace contextRef="#ctx0" brushRef="#br1" timeOffset="321667.6886">8140 9871 0,'0'0'0,"0"0"16,0 0-1,0 0-15,12 12 16,-12 22-16,11 13 16,-11-1-1,12 23-15,0-11 16,0-12-1,0-11-15,-1 0 16,-11-35-16</inkml:trace>
          <inkml:trace contextRef="#ctx0" brushRef="#br1" timeOffset="323017.383">7445 9906 0,'0'0'0,"0"0"16,0 0-1,0 0-15,0 0 16,0 0-16,0 0 16,0 0-1,0 0-15,0-12 16,12-22-1,11-1-15,13-11 16,-1 11 0,12 0-16,0 12 15,-12 12-15,1 22 16,-1 12 0,-11 24-16,-1 22 15,-23 0 1,-12 35-16,-11-11 15,-1-12 1,1 0-16,-1-24 16,1-22-16,11-12 15,0-11 1,12-1-16,0-11 16,0 0-1,0 0-15,12-23 16,0-23-16,23-23 15,0 11 1,-11-12-16,-1-10 16,13-13-1,-13 1-15,-11 22 16,0 36-16,0-1 16,-12 12-1,0 11-15,0 12 16,0 0-1,0 0-15,0 23 16,-12 12 0,12 23-16,0-12 15,0 0-15,0 12 16,0 0 0,12 0-16,-1 11 15,13 0 1,23-11-16,-47-58 15</inkml:trace>
          <inkml:trace contextRef="#ctx0" brushRef="#br1" timeOffset="316345.7714">3593 9513 0,'0'0'16,"0"0"-16,0 0 16,12-12-16,-1 1 15,1-1 1,-12 12-16,0 0 16,0 0-1,0 0-15,0 0 16,0 0-1,0 0-15,-12 0 16,-11 12-16,-12 34 16,-13 23-1,-10 12-15,22-11 16,1-1 0,11 0-16,12 1 15,1 11-15,22-1 16,1 1-1,12-11-15,-1-24 16,13 0 0,23-11-16,11-12 15,1 0 1,-24-11-16,-47-12 16</inkml:trace>
          <inkml:trace contextRef="#ctx0" brushRef="#br1" timeOffset="318008.8973">4005 9397 0,'0'0'16,"0"0"0,0 0-16,0 0 15,0 0-15,0 0 16,0 0 0,0 12-16,12 34 15,0 58 1,0 23-16,-1-34 15,1-24-15,-12-11 16,0 0 0,12-24-16,-12-11 15,0-11 1,0 0-16,0-12 16,0 0-1,0 0-15,0 0 16,12-24-16,11-22 15,24 0 1,0 11-16,12 12 16,0 12-1,-12 22-15,0 1 16,1 11 0,-25 0-16,1 0 15,-13 0-15,-11 12 16,0 0-1,-23-1-15,-48 24 16,1-12 0,-13-11-16,12-24 15,1 1 1,-1-12-16,12-12 16,24 1-16,11-1 15,12 1 1,12 11-16</inkml:trace>
        </inkml:traceGroup>
        <inkml:traceGroup>
          <inkml:annotationXML>
            <emma:emma xmlns:emma="http://www.w3.org/2003/04/emma" version="1.0">
              <emma:interpretation id="{5F63AAF9-B6C5-48F6-823B-408B522581CD}" emma:medium="tactile" emma:mode="ink">
                <msink:context xmlns:msink="http://schemas.microsoft.com/ink/2010/main" type="inkWord" rotatedBoundingBox="10454,15314 14576,15249 14600,16735 10477,168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325954.1395">10484 9975 0,'0'0'0,"0"0"15,0 0 1,0 0-16,0 0 16,12-11-1,0-1-15,11 0 16,12 1-16,13-1 16,-1 12-1,-12 0-15,0 12 16,1-12-1,-25 11-15,1 1 16,-12 0-16,0-1 16,-12 1-1,1 11-15,-13 0 16,1-11 0,11-1-16,12-11 15,0 0 1,0 0-16,0 0 15,12 12-15,11 11 16,1 0 0,-1 0-16,1 12 15,-1 11 1,-11-11-16,0-1 16,-12 1-1,0-12-15,-12 0 16,0-11-16,-11 11 15,-13-12 1,-11 1-16,0-12 16,12-12-1,0 1-15,35 11 16</inkml:trace>
          <inkml:trace contextRef="#ctx0" brushRef="#br1" timeOffset="330009.8917">11214 9964 0,'0'0'0,"0"0"16,0 0 0,0 0-16,0 0 15,0 0 1,0 0-16,-11 0 15,-1 0-15,-12-12 16,12 0 0,1-22-16,-1-12 15,12 11 1,12-11-16,11 11 16,1 0-16,-1 12 15,1 12 1,-1 11-16,1 34 15,11 24 1,-11 23-16,-24-12 16,0 59-16,-12-48 15,12-10 1,0-24-16,-12-11 16,12-24-1,0-11-15,0 0 16,0 0-16,0-11 15,12-24 1,0-11-16,11-24 16,13-22-1,11-35-15,0 34 16,-12 12 0,-23 35-16,0 12 15,-12 10 1,0 13-16,0 11 15,-12 11-15,-11 13 16,-13 33 0,13 13-16,11-13 15,12 1 1,12-12-16,11 12 16,13-11-16,23-13 15,-12 1 1,-47-35-16</inkml:trace>
          <inkml:trace contextRef="#ctx0" brushRef="#br1" timeOffset="329418.5769">11167 10056 0,'0'0'0,"0"0"16,0 0-16</inkml:trace>
          <inkml:trace contextRef="#ctx0" brushRef="#br1" timeOffset="327207.386">11874 10010 0,'0'0'0,"0"0"16,0 0-1,0 0-15,0 0 16,0 0 0,0 0-16,0 0 15,0 0 1,12-12-16,11 1 15,1-1-15,11 1 16,1-1 0,-1 12-16,-12 0 15,-11 12 1,-12-12-16,0 11 16,-12 1-16,1-1 15,-1 1 1,0-1-16,0 1 15,1 0 1,11-12-16,0 0 16,0 0-1,0 0-15,0 23 16,11 11-16,13 13 16,-1 10-1,1 13-15,0-13 16,-13-22-1,-11 0-15,-11-12 16,-13 0 0,-11-11-16,-12-12 15,-12 0-15,59 0 16</inkml:trace>
          <inkml:trace contextRef="#ctx0" brushRef="#br1" timeOffset="331170.6466">12322 10068 0,'0'0'0,"0"0"16,0 0-1,0 0-15,165-35 16,-165 35 0,11 0-16,25 0 15,-1 0-15,12 0 16,0 0-1,-11 0-15,-1 12 16,-35-12 0</inkml:trace>
          <inkml:trace contextRef="#ctx0" brushRef="#br1" timeOffset="323589.4752">8611 10079 0,'0'0'15,"0"0"1,0 0-16,0 0 16,0 0-16,0 0 15,12 0 1,11 0-16,24 0 15,12 0 1,0-11-16,-12-1 16,-11 12-1,-1 0-15,0 0 16,-35 0-16</inkml:trace>
          <inkml:trace contextRef="#ctx0" brushRef="#br1" timeOffset="324151.4673">9636 10010 0,'0'0'16,"0"0"-16,0 0 15,12-12 1,-1 1-16,1-24 15,-12-11-15,0 0 16,-12-1 0,1 13-16,-13 11 15,-11 11 1,-24 12-16,-12 23 16,-11 23-16,23 1 15,12-1 1,23-12-16,12 1 15,12 0 1,12 0-16,0-12 16,23 0-1,12 0-15,0-12 16,1-11-16,-13-11 16,12-12-1,0-12-15,-11 0 16,-13-11-1,1 11-15,-13 1 16,1 22 0,0 1-16,-12 11 15,0 0-15,12 11 16,11 12 0,1 0-16,11 12 15,12 11 1,0 1-16,12-13 15,-59-34-15</inkml:trace>
          <inkml:trace contextRef="#ctx0" brushRef="#br1" timeOffset="325372.6596">9977 9940 0,'0'0'0,"0"0"15,0 0-15,0 0 16,0 0 0,0 0-16,12 0 15,12-11 1,-1-1-16,1 12 16,-1 0-16,1 0 15,0 12 1,-1-1-16,1 1 15,-12 0 1,-1-1-16,-11 1 16,0 11-1,0 0-15,-11 0 16,-13 0-16,0 12 16,1-12-1,11 0-15,0-11 16,12-1-1,0 1-15,0-1 16,12 1 0,0-1-16,11 1 15,1 0-15,11-1 16,12-11 0,1 0-16,-1 0 15,-47 0 1</inkml:trace>
          <inkml:trace contextRef="#ctx0" brushRef="#br1" timeOffset="345309.4185">10272 10796 0,'0'0'0,"0"0"15,0 0 1,0 0-16,0 0 16,0 0-16</inkml:trace>
          <inkml:trace contextRef="#ctx0" brushRef="#br1" timeOffset="345634.9904">10319 11108 0,'0'0'0,"0"0"15,0 0 1,0 0-16</inkml:trace>
          <inkml:trace contextRef="#ctx0" brushRef="#br1" timeOffset="345485.9389">10331 10958 0,'0'0'0,"0"0"16,0 0-1</inkml:trace>
        </inkml:traceGroup>
        <inkml:traceGroup>
          <inkml:annotationXML>
            <emma:emma xmlns:emma="http://www.w3.org/2003/04/emma" version="1.0">
              <emma:interpretation id="{A5253188-21CB-4AF2-9995-5B12ECC10939}" emma:medium="tactile" emma:mode="ink">
                <msink:context xmlns:msink="http://schemas.microsoft.com/ink/2010/main" type="inkWord" rotatedBoundingBox="15196,15672 16553,15650 16555,15736 15197,15757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332674.0463">13712 10033 0,'0'0'15,"0"0"1,0 0-16,0 0 16</inkml:trace>
          <inkml:trace contextRef="#ctx0" brushRef="#br1" timeOffset="332479.0941">13346 10021 0,'0'0'0,"0"0"16,12 0 0,-12 0-16</inkml:trace>
          <inkml:trace contextRef="#ctx0" brushRef="#br1" timeOffset="332836.3736">14136 10079 0,'0'0'0,"0"0"15,0 0-15,0 0 16</inkml:trace>
          <inkml:trace contextRef="#ctx0" brushRef="#br1" timeOffset="333009.0549">14477 10045 0,'0'0'16,"0"0"-16,0 0 16</inkml:trace>
          <inkml:trace contextRef="#ctx0" brushRef="#br1" timeOffset="333089.7062">14689 10021 0,'0'0'0,"0"0"15,0 0 1,0 0-16</inkml:trace>
        </inkml:traceGroup>
        <inkml:traceGroup>
          <inkml:annotationXML>
            <emma:emma xmlns:emma="http://www.w3.org/2003/04/emma" version="1.0">
              <emma:interpretation id="{76107987-5A40-4C9F-9279-8A8361588173}" emma:medium="tactile" emma:mode="ink">
                <msink:context xmlns:msink="http://schemas.microsoft.com/ink/2010/main" type="inkWord" rotatedBoundingBox="17084,15142 20383,15090 20404,16412 17105,16464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333649.9973">15243 10021 0,'0'0'0,"0"0"15,0 0 1,0 0-16,12 0 16,11 0-1,24 0-15,12 0 16,24 0 0,-12 0-16,-13 0 15,1 0 1,-12 0-16,12 12 15,-59-12-15</inkml:trace>
          <inkml:trace contextRef="#ctx0" brushRef="#br1" timeOffset="335570.8904">16315 9975 0,'0'0'0,"0"0"15,0 0 1,0 0-16,0 0 16,12 0-16,0-11 15,-1-13 1,1 13-16,0-24 15,0 1 1,-12-1-16,-12 0 16,0 1-1,-11-1-15,-13 12 16,-23 0-16,0 23 16,0 11-1,1 24-15,10 11 16,13 0-1,12 1-15,11-13 16,0 1 0,12 0-16,12-1 15,11-11-15,1 1 16,11-13 0,12 1-16,-11-12 15,11-12 1,-12 1-16,12-24 15,-11-11-15,-1-1 16,-11 1 0,-1 0-16,-11 34 15,0 1 1,-12 11-16,0 0 16,0 0-1,0 11-15,0 24 16,11 0-16,1 11 15,12 0 1,-1 0-16,13 1 16,-1-1-1,-35-46-15</inkml:trace>
          <inkml:trace contextRef="#ctx0" brushRef="#br1" timeOffset="337292.4624">16174 10403 0,'0'0'16,"0"0"-1,0 0-15,0 0 16,11-12 0,1 1-16,12-12 15,-1-1-15,1 13 16,-1-1-1,1 12-15,11 0 16,-11 12 0,-1-1-16,1 13 15,-12-1 1,-12 0-16,0 0 16,-12 0-16,0 12 15,-11-1 1,-1 1-16,-11 0 15,11-24 1,1 1-16,11-1 16,12-11-16,0 0 15,12 12 1,-1-12-16,13 11 16,11-11-1,12 12-15,24-12 16,0 0-1,-12 0-15,-12 0 16,-47 0-16</inkml:trace>
          <inkml:trace contextRef="#ctx0" brushRef="#br1" timeOffset="337876.212">16751 10333 0,'0'0'15,"0"0"1,0 0-16,0 0 16,0 12-16,12 23 15,-12-1 1,0 13-16,0 10 16,0-10-1,0-1-15,0 0 16,0-23-16,0-11 15,0-12 1,0 0-16,0 0 16,0 0-1,0 0-15,0 0 16,0-23 0,11-1-16,1 1 15,12-11-15,11-1 16,0 23-1,1 1-15,-13 11 16,13 11 0,-13 1-16,-11 0 15,12 22 1,-1 1-16,-11 11 16,0 0-16,11 12 15,-23-58 1</inkml:trace>
          <inkml:trace contextRef="#ctx0" brushRef="#br1" timeOffset="341154.6259">17163 9940 0,'0'0'16,"0"0"0,-12 0-16,1 0 15,-1 0 1,0 0-16,0-11 15,0-1-15,1-11 16,11-11 0,0-1-16,11 0 15,1 12 1,24-12-16,-1 12 16,12 12-16,-12 11 15,1 11 1,-13 24-16,1 23 15,-24 57 1,-12-45-16,-12 22 16,1-22-1,11-13-15,0-22 16,1 0-16,11-24 16,0-11-1,0 0-15,0 0 16,11-34-1,13-13-15,11-22 16,12-23-16,0-36 16,-11 24-1,-1 12-15,-11 23 16,-13 34 0,1 12-16,-12 11 15,0 12-15,0 0 16,0 0-1,-23 46-15,-1 12 16,12 12 0,1-13-16,-1-10 15,12-1 1,0 12-16,12-12 16,-1-11-16,13 11 15,11 12 1,1-24-16,-1 36 15,-35-70 1</inkml:trace>
          <inkml:trace contextRef="#ctx0" brushRef="#br1" timeOffset="340099.8397">17752 10091 0,'0'0'16,"0"0"-1,0 0-15,0 11 16,12 12 0,-12 1-16,0 10 15,0 12 1,0-22-16,0-13 15,0 1-15,0-12 16,0 0 0,0 0-16,0 0 15,12-12 1,11 1-16,13-13 16,11-10-1,-12 11-15,0 0 16,1 11-16,-13 12 15,-11 0 1,0 12-16,11 22 16,-11 24-1,0 11-15,0-22 16,-1-1 0,-11-46-16</inkml:trace>
          <inkml:trace contextRef="#ctx0" brushRef="#br1" timeOffset="341844.9658">18235 9444 0,'0'0'0,"0"0"16,0 0-16,0 0 15,0 0 1,0 0-16,12 0 16,11 11-1,13 12-15,-1 0 16,12 12-1,0 23-15,-11 34 16,-1 1-16,-11-24 16,-13 12-1,-11 11-15,0 36 16,-11-59 0,-1-11-16,0-1 15,-12 1-15,-11-12 16,0 1-1,11-13-15,-11-11 16,11 1 0,1-13-16,11 12 15,0-11 1,0-1-16,12-11 16</inkml:trace>
        </inkml:traceGroup>
        <inkml:traceGroup>
          <inkml:annotationXML>
            <emma:emma xmlns:emma="http://www.w3.org/2003/04/emma" version="1.0">
              <emma:interpretation id="{474FE665-5D31-4819-A54B-5ED7FD46AC70}" emma:medium="tactile" emma:mode="ink">
                <msink:context xmlns:msink="http://schemas.microsoft.com/ink/2010/main" type="inkWord" rotatedBoundingBox="20956,14471 25605,14398 25634,16227 20984,1630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247069.7506">22158 10079 0,'0'0'0,"0"0"16,0 0-16,0 0 16,0 0-1,0 0-15</inkml:trace>
          <inkml:trace contextRef="#ctx0" brushRef="#br1" timeOffset="247188.9889">22358 10033 0,'0'0'15,"0"0"-15,0 0 16,0 0 0,12 12-16,-12-12 15</inkml:trace>
          <inkml:trace contextRef="#ctx0" brushRef="#br1" timeOffset="248530.9029">22641 10068 0,'0'0'0,"0"0"15,0 0 1,0 0-16,0 0 15,0 0 1,0-12-16,0 12 16,0-11-1,-12-1-15,0 0 16,-11 12-16,-25 0 16,-10 0-1,-1 12-15,12 0 16,11 11-1,13 0-15,11 0 16,12-12 0,0 13-16,12-13 15,11 1-15,1-1 16,11-11 0,0 0-16,-11-11 15,0-1 1,-1 1-16,1-13 15,-13 13-15,1-1 16,0 1 0,-12 11-16,0 0 15,0 0 1,0 0-16,0 0 16,12 11-16,0 1 15,-1 11 1,13 0-16,11 12 15,-35-35 1</inkml:trace>
          <inkml:trace contextRef="#ctx0" brushRef="#br1" timeOffset="247682.6596">22688 10010 0,'0'0'16,"0"0"-16,0 0 15,0 0 1,12-12-16,-12 1 16,0-1-1,-12 1-15,-12-1 16,1 12-16,-24 0 15,-1 0 1,1 12-16,0-1 16,12 1-1,11-1-15,13 1 16,11-12-16,0 0 16,11 11-1,1-11-15,0 0 16,0 0-1,11 0-15,-11 0 16,0-11 0,11-12-16,-11 0 15,0 11-15,0 0 16,-12 12 0,0 0-16,0 0 15,0 0 1,0 12-16,11 11 15,1 12-15,12 0 16,-1 22 0,-23-57-16</inkml:trace>
          <inkml:trace contextRef="#ctx0" brushRef="#br1" timeOffset="248953.4505">22782 10172 0,'0'0'0,"0"0"15,0 0-15,0 11 16,0 1 0,12 11-16,-12 0 15,12 12 1,-1-12-16,-11 0 15,0-12-15,0 1 16,0-12 0,0 0-16,0 0 15,0 0 1,12-12-16,12 1 16,-1-12-16,1 11 15,11 12 1,-11 0-16,-1 12 15,1 22 1,-1 1-16,1 0 16,0-12-1,-1 0-15,-23-23 16</inkml:trace>
          <inkml:trace contextRef="#ctx0" brushRef="#br1" timeOffset="249349.164">23194 10322 0,'0'0'0,"0"0"16,0 0 0,0 23-16,0 12 15,0-12 1,0 11-16,12-10 15,0-1-15,-12-12 16,0 1 0,0-12-16,0 0 15,0 0 1,0 0-16,0 0 16,12-12-16,-1-22 15,13 10 1,0 1-16,-1 12 15,-11 11 1,11 11-16,13 12 16,-13 12-1,13-12-15,-13 12 16,13 11-16,-36-46 16</inkml:trace>
          <inkml:trace contextRef="#ctx0" brushRef="#br1" timeOffset="230084.9666">19401 9340 0,'0'0'0,"0"0"16,0 0-1,0 0-15,-12 0 16,1 0 0,-25 11-16,1 12 15,-12 12 1,0 11-16,0 0 15,11 1 1,25-13-16,11 24 16,11 0-16,13-12 15,11 0 1,-35-46-16</inkml:trace>
          <inkml:trace contextRef="#ctx0" brushRef="#br1" timeOffset="230688.3832">19814 9571 0,'0'0'16,"0"0"-16,0 0 16,0 0-1,0 0-15,0 0 16,-12 0 0,-12 0-16,-35 11 15,-11 12 1,11 0-16,12 12 15,11 0-15,13-1 16,-1-10 0,12-1-16,12-23 15,12 11 1,12 1-16,-1-12 16,13 0-16,-1-12 15,-11 1 1,-1-1-16,1 1 15,-13-1 1,1-11-16,0 11 16,-12 12-16,0 0 15,0-11 1,0 11-16,0 0 16,0 0-1,0 0-15,0 0 16,12 23-1,0 12-15,-1-1 16,1 1-16,12 11 16,-24-46-1</inkml:trace>
          <inkml:trace contextRef="#ctx0" brushRef="#br1" timeOffset="231318.8632">19908 9917 0,'0'0'0,"0"0"15,0 0-15,0 0 16,0 12 0,0-1-16,0 13 15,0 10 1,0 1-16,0 11 15,0-11 1,0 0-16,0-24 16,12 12-16,-12-23 15</inkml:trace>
          <inkml:trace contextRef="#ctx0" brushRef="#br1" timeOffset="231544.8125">20202 9998 0,'0'0'15,"0"0"-15,0 0 16,0 12-16,0 11 16,-12 12-1,1 11-15,-1 0 16,0 0-1,12-11-15,0-23 16,0-12 0</inkml:trace>
          <inkml:trace contextRef="#ctx0" brushRef="#br1" timeOffset="231959.9963">20414 9964 0,'0'0'16,"0"0"-16,0 0 16,0 0-1,0 0-15,0 0 16,0 0-16,0 0 15,0 0 1,0 0-16,0 0 16,0 0-1,0-12-15,12 0 16,0 1 0,0 11-16,-1 0 15,1 0-15,0 11 16,-12 1-1,0 11-15,0 12 16,-12 11 0,0 0-16,1-11 15,-1 0-15,12-35 16</inkml:trace>
          <inkml:trace contextRef="#ctx0" brushRef="#br1" timeOffset="245149.9196">20885 9929 0,'0'0'0,"0"0"15,0 0 1,0 0-16,0 0 16,12-12-1,0 1-15,0-12 16,-12 0-16,0-12 15,0 0 1,0 12 0,-12 0-16,0 11 15,-11 1-15,-13 11 16,-11 11 0,0 13-16,0 10 15,12-11-15,11 0 16,12 1-1,1-13-15,11 1 16,0-12 0,11 11-16,13 1 15,11-12 1,1 0-16,-1 0 16,-12-12-16,13 1 15,-13-12 1,1-1-16,-1 13 15,-11-1 1,-12 12-16,0 0 16,0 12-1,0-1-15,12 13 16,-12-1-16,12 11 16,0 1-1,-1 0-15,1 11 16,0 12-1,-12-58-15</inkml:trace>
          <inkml:trace contextRef="#ctx0" brushRef="#br1" timeOffset="245867.1661">20992 10253 0,'0'0'0,"0"0"16,0 0 0,0 0-16,0 0 15,11-12-15,13 0 16,-1 1-1,13-1-15,-1 12 16,0 0 0,-23 0-16,0 12 15,0-1-15,-12 1 16,-12 23 0,-12-1-16,1 1 15,-1 0 1,1-12-16,11 0 15,0-12 1,12 1-16,0 0 16,12-1-16,0 1 15,11-1 1,24 1-16,1-1 16,-13 1-1,-35-12-15</inkml:trace>
          <inkml:trace contextRef="#ctx0" brushRef="#br1" timeOffset="246303.8813">21392 10426 0,'0'0'0,"0"0"16,0 0 0,0 0-16,0 0 15,0 0-15,0-12 16,0 1-1,12-12-15,0 0 16,11 11 0,1 0-16,11 1 15,-11 11-15,-1 0 16,1 11 0,-13 1-16,1 0 15,-12 11 1,0 0-16,-12 0 15,1 0 1,-13 0-16,1 0 16,-1 0-16,12-11 15,0-1 1,1 1-16,11-12 16,0 0-1,0 0-15,11 12 16,1-1-16,24 1 15,11-1 1,0 1-16,-47-12 16</inkml:trace>
          <inkml:trace contextRef="#ctx0" brushRef="#br1" timeOffset="246718.0394">21793 10102 0,'0'0'16,"0"0"-16,0 0 15,0 0-15,0 0 16,0 0 0,0 0-16,0 0 15,-12-11 1,0 11-16,0-12 15,0 1 1,12 11-16,0 0 16,0-12-16,12 1 15,0-1 1,0 0-16,0 12 16,-1 0-1,-11 0-15,12 12 16,-12 0-16,0 22 15,-12 1 1,1 0-16,-13 11 16,12-23-1,0 0-15,1 0 16,11-23 0</inkml:trace>
          <inkml:trace contextRef="#ctx0" brushRef="#br1" timeOffset="246934.4132">21981 10079 0,'0'0'0,"0"0"16,0 0-16</inkml:trace>
          <inkml:trace contextRef="#ctx0" brushRef="#br1" timeOffset="205430.2768">22240 9016 0,'0'0'0,"35"0"16,48-23-1,35-35-15,58-34 16,-11 11 0,-165 81-16</inkml:trace>
          <inkml:trace contextRef="#ctx0" brushRef="#br1" timeOffset="229189.9967">23618 9455 0,'0'0'16,"0"0"-16,0 0 16,0 0-1,12 12-15,12 11 16,-1 11-16,13 36 16,-1 22-1,-11-11-15,-24-12 31,-36 35-31,-11-34 16,-24-1 0,1-11-16,70-58 15</inkml:trace>
        </inkml:traceGroup>
        <inkml:traceGroup>
          <inkml:annotationXML>
            <emma:emma xmlns:emma="http://www.w3.org/2003/04/emma" version="1.0">
              <emma:interpretation id="{D7E665BE-39C9-4013-8349-2E0A5F825189}" emma:medium="tactile" emma:mode="ink">
                <msink:context xmlns:msink="http://schemas.microsoft.com/ink/2010/main" type="inkWord" rotatedBoundingBox="25952,14697 28330,14660 28349,15877 25972,1591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225609.3839">24832 10253 0,'0'0'16,"11"0"-1,95-35-15,83-23 16,-1 12-16,24 0 16,71-12-1</inkml:trace>
          <inkml:trace contextRef="#ctx0" brushRef="#br1" timeOffset="224643.6779">26092 9420 0,'0'0'15,"0"0"-15,-12 12 16,-11 0-16,-13-1 16,-11 12-1,12 0-15,-12 12 16,12 0-1,11-1-15,0 1 16,1 0 0,11 11-16,0 0 15,1-11-15,-1-1 16,0 1 0,-12-12-16,-11 0 15,11 0 1,1-11-16,23-12 15</inkml:trace>
          <inkml:trace contextRef="#ctx0" brushRef="#br1" timeOffset="224820.7384">26045 9027 0,'0'0'0,"24"-11"16,23 11-1,-47 0-15</inkml:trace>
          <inkml:trace contextRef="#ctx0" brushRef="#br1" timeOffset="224328.8859">26257 9779 0,'0'0'16,"0"0"-16,0 11 16,0-11-1,12 12-15,11-12 16,13 0 0,-1-12-16,0-11 15,1 0-15,-13 0 16,-11 11-1,-12 12-15,0 0 16,0 0 0,-12 12-16,-11-1 15,-13 1-15,1 0 16,0-1 0,-1-11-16,13 0 15,-1-11 1,12-1-16,1-11 15,11-12-15,11 1 16,25-24 0,-1-12-16,0 13 15,-35 57 1</inkml:trace>
          <inkml:trace contextRef="#ctx0" brushRef="#br1" timeOffset="227115.6438">24113 9686 0,'0'0'16,"0"0"0,12-11-16,11-1 15,25-11-15,10 0 16,25 0 0,23-12-16,-106 35 15</inkml:trace>
          <inkml:trace contextRef="#ctx0" brushRef="#br1" timeOffset="226916.7896">24207 9975 0,'0'0'0,"0"0"16,0 0 0,0 0-16,0 0 15,0 0-15,0 0 16,0 0-1,0 0-15,-11-11 16,-1-24 0,12-23-16,0-23 15,12 12-15,11 0 16,1-24 0,11 1-16,12 11 15,-11 23 1,-1 12-16,0 23 15,-11 11-15,-12 12 16,11 12 0,-11 22-16,0 13 15,-1 10 1,-11 24-16,0 12 16,-11-1-1,-1-11-15,-12-23 16,13-24-1,-1-10-15,12-13 16,0-11-16</inkml:trace>
          <inkml:trace contextRef="#ctx0" brushRef="#br1" timeOffset="225371.5108">25809 9131 0,'0'0'16,"-23"24"-16,-12 10 15,-1 1 1,1-12-16,11 0 16,1-11-16,11-1 15,0-11 1,0 0-16,1 0 15,11 0 1,-12 12-16,0-1 16,0 13-1,0-1-15,-11 11 16,-1 13-16,1 10 16,-13 1-1,-11 0-15,0-23 16,0-12-1,-12-12-15,0-11 16,0-11 0,12-12-16,12-1 15,11-10-15,24-24 16,36-34 0,46-12-16,24 11 15,-106 93 1</inkml:trace>
          <inkml:trace contextRef="#ctx0" brushRef="#br1" timeOffset="226071.0829">26033 9027 0,'0'0'16,"0"0"-1,0 0-15,0 0 16,12 0-16,23 12 15,48 0 1,23-12-16,-12-12 16,24 0-1,-118 12-15</inkml:trace>
        </inkml:traceGroup>
        <inkml:traceGroup>
          <inkml:annotationXML>
            <emma:emma xmlns:emma="http://www.w3.org/2003/04/emma" version="1.0">
              <emma:interpretation id="{1ED52D1D-B631-4549-8757-DD57DAB20CB8}" emma:medium="tactile" emma:mode="ink">
                <msink:context xmlns:msink="http://schemas.microsoft.com/ink/2010/main" type="inkWord" rotatedBoundingBox="28580,14271 31495,14225 31521,15867 28606,15913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223902.0598">27694 9964 0,'0'0'15,"0"0"-15,0 0 16,0 0 0,-12-12-16,1 0 15,-1 1 1,12-12-16,0-12 15,0-11-15,12 11 16,-1-11 0,13 11-16,0-11 15,23 0 1,0 11-16,-12 12 16,-11 12-16,-13 11 15,-11 0 1,0 23-16,-23 23 15,-1 0 1,-11 0-16,0-11 16,-1-12-1,-11 0-15,24-11 16,-1-12-16,0 0 16,13 0-1,-1 0-15,-23-12 16,-1 12-1,1 0-15,0 0 16,11 0 0,0 0-16,1-11 15,-1-1-15,13-11 16,-13-12 0,12 1-16,0-13 15,12 1 1,0-23-16,0 23 15,0 11-15,0 23 16,0 12 0,0 0-16,0 0 15,0 0 1,0 12-16,0 11 16,-11 12-1,-1-1-15,-12 13 16,1-1-16,-13 0 15,1 0 1,0-11-16,11 0 16,1-1-1,11-11-15,0 1 16,12-1-16,0 0 16,0 0-1,-12 0-15,0 0 16,1 0-1,-13 0-15,-11 1 16,-1-13 0,-11 1-16,12-12 15,0-12 1,-1 1-16,25-13 16,-1-22-16,24-46 15,35-1 1,12 12-16,-1 24 15,-58 57-15</inkml:trace>
          <inkml:trace contextRef="#ctx0" brushRef="#br1" timeOffset="219308.9918">29061 9432 0,'0'0'0,"0"0"15,0 0-15,-12 0 16,0 0 0,0 0-16,0 0 15,1-12-15,11 12 16,0-23-1,11 0-15,1 0 16,12-12 0,-1 1-16,13 11 15,-13 11-15,1 1 16,-12 11 0,-1 0-16,1 11 15,0 12 1,0 0-16,-12 0 15,-12 12 1,-12 0-16,-23 11 16,-12-11-16,-23 22 15,-12-10 1,-24 10-16,12-10 16,23-24-1,13 0-15,23-23 16,23 0-1,12-12-15,1 1 16,11-12-16,11-12 16,36-11-1,1 11-15,-1 12 16,-12 11 0,0 1-16,-11 11 15,-12 0-15,-1 0 16,-11 0-1,0 11-15,0 1 16,-11 11 0,-13 12-16,-11-1 15,-12 1 1,0 0-16,-1-1 16,1 1-16,0 0 15,0-1 1,-12 1-16,-12 0 15,-23-1 1,12 1-16,35-12 16,47-23-16</inkml:trace>
          <inkml:trace contextRef="#ctx0" brushRef="#br1" timeOffset="222924.8282">28048 9051 0,'0'0'16,"0"0"-16,0 0 16,0 0-16,0 34 15,11 36 1,-11 22-16,0 24 15,0-1 1,-11 24-16,11-139 16</inkml:trace>
          <inkml:trace contextRef="#ctx0" brushRef="#br1" timeOffset="219822.0105">28778 8588 0,'0'0'0,"0"0"16,-12 35-1,12 23-15,-12 11 16,-11 58-1,-1 70-15,1-47 16,11-34-16,0-24 16,12 0-1,0-92-15</inkml:trace>
          <inkml:trace contextRef="#ctx0" brushRef="#br1" timeOffset="219546.3526">29084 8993 0,'24'-12'0,"23"1"16,35-12-1,24-12-15,-11 12 16,-95 23 0</inkml:trace>
          <inkml:trace contextRef="#ctx0" brushRef="#br1" timeOffset="215243.7941">29661 9536 0,'0'0'15,"0"0"1,0 0-16,0 0 16,-11 12-16,-13-1 15,0 1 1,1-1-16,-12 1 15,-1-12 1,1 0-16,-12 0 16,0 11-16,0 1 15,-1 11 1,13 0-16,12 12 16,11-1-1,12-34-15</inkml:trace>
          <inkml:trace contextRef="#ctx0" brushRef="#br1" timeOffset="215404.9855">29390 10206 0,'0'0'0,"0"0"15,0 0-15</inkml:trace>
        </inkml:traceGroup>
        <inkml:traceGroup>
          <inkml:annotationXML>
            <emma:emma xmlns:emma="http://www.w3.org/2003/04/emma" version="1.0">
              <emma:interpretation id="{FC19639E-542A-4DA2-B12D-B4A211798474}" emma:medium="tactile" emma:mode="ink">
                <msink:context xmlns:msink="http://schemas.microsoft.com/ink/2010/main" type="inkWord" rotatedBoundingBox="31800,14675 33846,14642 33863,15703 31817,15735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212721.3859">29956 9363 0,'0'0'0,"12"-12"16,47-23 0,82-22-16,0 10 15,24 13 1,35 11-16,83-1 16</inkml:trace>
          <inkml:trace contextRef="#ctx0" brushRef="#br1" timeOffset="212495.6926">30804 9062 0,'0'0'16,"35"-11"-1,24-1-15,35 0 16,24 1-16,0-1 16,-24 12-1,-94 0-15</inkml:trace>
          <inkml:trace contextRef="#ctx0" brushRef="#br1" timeOffset="213885.9919">31794 9582 0,'0'0'15,"0"0"-15,0 0 16,0 0 0,0 12-16,11-1 15,1 12 1,12 1-16,-1-13 16,1 1-16,-1-1 15,1-11 1,-12 0-16,11-11 15,-11-1 1,0 1-16,0-1 16,-12 0-1,0 1-15,0-1 16,0 1-16,-12-1 16,0 12-1,0 0-15,0 0 16,-23 12-1,0 11-15,-12 12 16,0 11-16,11-12 16,-11 1-1,12-12-15,-12 0 16,11-11 0,13-1-16,-1-11 15,12 0 1,1-11-16,-1-1 15,0-11-15,12-11 16,0 10 0,0 1-16,0 12 15,0 11 1,0 0-16,0 0 16,-12 11-16,-35 24 15,-24 11 1,71-46-16</inkml:trace>
          <inkml:trace contextRef="#ctx0" brushRef="#br1" timeOffset="221833.3543">31428 9756 0,'0'0'16,"0"0"-16,0 0 16,0 0-16,0 0 15,0 0 1,0 0-16,0 0 15,0 0 1,0 0-16,0 0 16,0 0-1,0 0-15,0 0 16,0 0-16,0 0 16,0 0-1,0 0-15,0 0 16,0 0-1,0 0-15,0 0 16,0 0-16,-23 11 16,-13 12-1,1 0-15,0 0 16,-1-11 0,1 0-16,12-12 15,-1 0 1,12-12-16,0-11 15,1 0 1,-1-12-16,12 0 16,0 12-16,0 0 15,0 0 1,-12 0-16,0 11 16,-11-11-16,-1 12 15,-11-1 1,-12 1-16,11 11 15,13 0 1,11 0-16,12 0 16,0 0-1,0 0-15,12 11 16,0 1-16,-1 11 16,13 12-1,-12-1-15,-1 1 16,1-12-1,0 0-15,0 0 16,-12-11 0,0-1-16,0 1 15,-12-1-15,0 1 16,-23 0 0,-12-12-16,0 0 15,0-12 1,-1 0-16,13 1 15,0-12-15,11 0 16,1-12 0,-1 0-16,12 12 15,1-11 1,11-1-16,0 0 16,0 12-1,0 0-15,0 0 16,0 11-16,0 1 15,0 11 1,0 0-16,0 0 16,0 0-1,0 0-15,0 0 16,0 0-16,0 11 16,0 1-1,0 23-15,0-1 16,0 12-1,0 1-15,-12-1 16,0-11-16,0-1 16,0-11-1,-11-11-15,-1-1 16,-11 1 0,0-12-16,-1 0 15,13 0 1,11 0-16,0-12 15,0 1-15,12-1 16,0 1 0,12-1-16,0 1 15,0-1 1,11 12-16,1 12 16,-1-1-1,1 12-15,-12 0 16,0 1-16,-12 10 15,0-11 1,0 0-16,-12 1 16,-12 10-1,-23 1-15,-12 0 16,-12-24-16,13-11 16,-1 0-1,12-11-15,11-1 16,1 1-1,11-13-15,13 1 16,-1-23 0,12 0-16,12 0 15,23-1-15,-35 47 16</inkml:trace>
        </inkml:traceGroup>
      </inkml:traceGroup>
      <inkml:traceGroup>
        <inkml:annotationXML>
          <emma:emma xmlns:emma="http://www.w3.org/2003/04/emma" version="1.0">
            <emma:interpretation id="{0832DBCC-5643-434B-BFBE-8909D890CFA3}" emma:medium="tactile" emma:mode="ink">
              <msink:context xmlns:msink="http://schemas.microsoft.com/ink/2010/main" type="line" rotatedBoundingBox="28640,16367 33467,16448 33440,18040 28613,17959">
                <msink:destinationLink direction="with" ref="{6A7EB641-5E40-481D-8F5C-3F7F256BBC8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7F4375-923E-4C41-AFBB-280C3505CD71}" emma:medium="tactile" emma:mode="ink">
                <msink:context xmlns:msink="http://schemas.microsoft.com/ink/2010/main" type="inkWord" rotatedBoundingBox="28640,16367 33467,16448 33440,18040 28613,17959"/>
              </emma:interpretation>
            </emma:emma>
          </inkml:annotationXML>
          <inkml:trace contextRef="#ctx0" brushRef="#br1" timeOffset="255740.3537">26775 11639 0,'0'0'0,"0"0"16,0 0-1</inkml:trace>
          <inkml:trace contextRef="#ctx0" brushRef="#br1" timeOffset="254953.9505">28436 11316 0,'0'0'16,"0"0"-16,0 0 15,0 0 1,0 0-16,0 0 15,0 0-15,0 0 16,0 0 0,0 0-16,0 0 15,0 0 1,0 0-16,0 0 16,0 0-16,0 0 15,0 0 1,12 11-16,-12-11 15,0 23 1,-12 12-16,-11 23 16,-13 0-1,-11-1-15,-12 1 16,-11-11-16,-13-13 16,1-11-1,23-11-15,12-12 16,11 0-1,1 0-15,12-12 16,-1-11-16,12 0 16,0 0-1,1 0-15,-1 11 16,12 12 0,0 0-16,-12 0 15,-23 12 1,-12 11-16,-12 12 15,-12-1-15,12-11 16,12-11 0,12-12-16,11 0 15,1-12 1,-1-11-16,0 0 16,13 0-16,-1 0 15,0 11 1,0 1-16,1 11 15,-13 11 1,0 13-16,-23 10 16,-23 24-1,-1 11-15,71-69 16</inkml:trace>
          <inkml:trace contextRef="#ctx0" brushRef="#br1" timeOffset="255526.6282">27388 11246 0,'0'0'15,"0"0"-15,0 0 16,12 0-1,-12 0-15</inkml:trace>
          <inkml:trace contextRef="#ctx0" brushRef="#br1" timeOffset="255338.8713">27788 11212 0,'0'0'0,"36"-23"16,34-24-1,13-33-15,-12-24 16,-24 34 0,-24 12-16,-11 24 15,-12 11 1,-12-1-16,-35 13 16,-24 11-16,13 11 15,-1 24 1,12 11-16,11 1 15,24-1 1,12 0-16,36 23 16,46 1-16,1-12 15,-13-12 1,-70-46-16</inkml:trace>
          <inkml:trace contextRef="#ctx0" brushRef="#br1" timeOffset="253889.617">28401 12321 0,'0'0'0,"0"0"15,0 0-15,0 0 16,0 0-1</inkml:trace>
          <inkml:trace contextRef="#ctx0" brushRef="#br1" timeOffset="256994.7086">28695 12125 0,'0'0'0,"0"0"16,0 0 0,0 0-16,0 0 15,0 0-15,0 0 16,-11 11-1,-1 1-15,12-1 16,0 1 0,12 0-16,-1-1 15,1 1 1,0-12-16,-12 0 16,12 0-16,-12 0 15,0 0 1,0 0-16,0-12 15,-12 1 1,-12-1-16,-11 0 16,0 1-16,-1 11 15,1 0 1,23 0-16,12 0 16,0 0-1</inkml:trace>
          <inkml:trace contextRef="#ctx0" brushRef="#br1" timeOffset="253705.1399">28837 11605 0,'0'0'0,"0"0"16,-12 11 0,12 1-16,-12 11 15,0 0-15,1 0 16,-1-11 0,0-12-16,12 0 15,0 0 1,-12-12-16,1-22 15,-1-47 1,12-12-16,12 12 16,-1 23-16,13 1 15,-24 57 1</inkml:trace>
          <inkml:trace contextRef="#ctx0" brushRef="#br1" timeOffset="253328.8609">29061 11397 0,'0'0'0,"0"0"15,11 34-15,13 13 16,11 22 0,-11 0-16,-12-11 15,-1 0-15,-11-23 16,0-12 0,-11-12-16,-1 1 15,-12-12 1,1-12-16,-1-11 15,1 0-15,11-12 16,24-11 0,35 0-16,12 0 15,-59 46 1</inkml:trace>
          <inkml:trace contextRef="#ctx0" brushRef="#br1" timeOffset="252558.6939">30568 11593 0,'0'0'0,"0"0"16,0 12-1,-23 11-15,-12 0 16,-36 35 0,-23 0-16,-12-12 15,35-23-15,0 0 16,12-11-1,12-12-15,-12-12 16,24 0 0,0-11-16,11 0 15,1-11-15,11 10 16,0 13 0,0-1-16,0 12 15,-23 0 1,-12 12-16,-12 11 15,-12 0 1,1 0-16,-13 23 16,83-46-16</inkml:trace>
          <inkml:trace contextRef="#ctx0" brushRef="#br1" timeOffset="252893.8666">29414 11639 0,'24'-11'16,"93"-59"-16,48-34 16,-23 0-1,-13 24-15,-35 10 16,-46 12-16,-25 24 16,-23-12-1,-12 22-15,-23-10 16,-12 22-1,-24 1-15,-11 22 16,11 1 0,24 11-16,12 0 15,23 12 1,12-1-16,23 13 16,25 10-16,10 1 15,37 0 1,-25-23-16,-70-35 15</inkml:trace>
          <inkml:trace contextRef="#ctx0" brushRef="#br1" timeOffset="252163.8974">30804 11142 0,'0'0'16,"0"0"-16,0 12 16,0 34-16,0 35 15,12 12 1,0-1-16,-24-11 15,0 23 1,12-104-16</inkml:trace>
          <inkml:trace contextRef="#ctx0" brushRef="#br1" timeOffset="251749.9088">31169 11720 0,'0'0'0,"0"0"15,0 0 1,0 0-16,0 0 16,12-11-16,0-1 15,23-22 1,0-13-16,24-11 15,0 1 1,-12 22-16,0 0 16,-23 24-16,0-1 15,-1 12 1,1 12-16,-1 22 16,-11 13-1,-12-1-15,-12 12 16,-23 0-1,-12-1-15,-12-22 16,0-12-16,0 0 16,12-23-1,12-11-15,-1-1 16,13-11 0,-1 0-16,12 0 15,1 0 1,11 0-16,0 11 15,0 12-15,0 0 16,0 0 0,0 0-16,0 12 15,-12 11 1,-24 11-16,-22 24 16,-37 11-16,1-11 15,94-58 1</inkml:trace>
          <inkml:trace contextRef="#ctx0" brushRef="#br1" timeOffset="251929.5856">31110 12206 0,'0'0'15,"0"0"-15,0 0 16,0 0-16,0 0 16</inkml:trace>
        </inkml:traceGroup>
      </inkml:traceGroup>
    </inkml:traceGroup>
    <inkml:traceGroup>
      <inkml:annotationXML>
        <emma:emma xmlns:emma="http://www.w3.org/2003/04/emma" version="1.0">
          <emma:interpretation id="{E104B411-A1DE-4A4D-A639-48248F23E6E6}" emma:medium="tactile" emma:mode="ink">
            <msink:context xmlns:msink="http://schemas.microsoft.com/ink/2010/main" type="paragraph" rotatedBoundingBox="1708,16980 23773,16803 23789,18784 1724,18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3FDB4-B730-4403-833A-303152E022F9}" emma:medium="tactile" emma:mode="ink">
              <msink:context xmlns:msink="http://schemas.microsoft.com/ink/2010/main" type="line" rotatedBoundingBox="1708,16980 23773,16803 23789,18784 1724,18961"/>
            </emma:interpretation>
          </emma:emma>
        </inkml:annotationXML>
        <inkml:traceGroup>
          <inkml:annotationXML>
            <emma:emma xmlns:emma="http://www.w3.org/2003/04/emma" version="1.0">
              <emma:interpretation id="{F9763C24-6B24-40BE-81CD-FDBFE4197155}" emma:medium="tactile" emma:mode="ink">
                <msink:context xmlns:msink="http://schemas.microsoft.com/ink/2010/main" type="inkWord" rotatedBoundingBox="1709,17055 5356,17026 5371,18931 1724,18961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350319.0239">24 12217 0,'0'0'0,"0"0"0,-12 0 15,-12 0-15,1 0 16,-1-11-1,12-1-15,1-11 16,-1 0 0,12 0-16,0-23 15,12-1 1,11 1-16,1 11 16,-1 1-16,1 11 15,-1 23 1,1 0-16,0 23 15,-13 46 1,-11 24-16,-11 22 16,-13 24-16,-11-12 15,-12-35 1,11-34-16,1-12 16,11-22-1,12-1-15,12-23 16,0 0-1,0 0-15,12-35 16,35-46-16,1 12 16,-1-24-1,12 1-15,23-47 16,-11 24 0,-24 22-16,-24 35 15,1 12 1,-12 11-16,-12 24 15,0-1-15,-12 1 16,-12 11 0,1 11-16,-24 59 15,0-1 1,47-69-16,-165 381 16,165-369-16,0 23 15,0 11 1,11 0-16,13-11 15,0-1 1,11-10-16,0-1 16,12 0-16,-47-23 15</inkml:trace>
          <inkml:trace contextRef="#ctx0" brushRef="#br1" timeOffset="350864.5314">401 12379 0,'0'0'0,"0"12"16,-12 11 0,0 23-16,0 0 15,0 12 1,1-12-16,-1-11 16,0-12-16,0 0 15,12-11 1,0-12-16,0 0 15,0 0 1,0 0-16,12-12 16,12-23-16,11-11 15,0 0 1,1 0-16,-1 23 16,-11 11-1,-1 12-15,1 23 16,-1 12-1,-11 23-15,0-1 16,-12 13-16,0-1 16,0-23-1,0 1-15,0-47 16</inkml:trace>
          <inkml:trace contextRef="#ctx0" brushRef="#br1" timeOffset="351472.3194">919 12552 0,'0'0'0,"0"0"16,0 0 0,0 0-16,0 0 15,0 0 1,12 0-16,11 0 15,13 0-15,-1 0 16,12 0 0,12 0-16,12-11 15,11 11 1,12 0-16,-94 0 16</inkml:trace>
          <inkml:trace contextRef="#ctx0" brushRef="#br1" timeOffset="351227.6702">848 12298 0,'0'0'16,"0"0"-16,0 0 16,0 0-1,0 0-15,12 0 16,12 0-16,23 0 15,0 0 1,0 0-16,0 0 16,-12 0-1,-11 0-15,-1 12 16,1-1 0,-24-11-16</inkml:trace>
          <inkml:trace contextRef="#ctx0" brushRef="#br1" timeOffset="352083.922">2332 11466 0,'0'0'0,"0"0"15,0 0 1,0-12-16,0 1 15,0-12 1,0 11-16,0 12 16,0-11-1,0-1-15,0 12 16,0 0 0,0 0-16,0 12 15,0 22-15,0 24 16,12 11-1,0 12-15,12 23 16,-13 0 0,1-23-16,-12-11 15,12-1-15,-12-69 16</inkml:trace>
          <inkml:trace contextRef="#ctx0" brushRef="#br1" timeOffset="352486.9455">1755 12183 0,'0'0'0,"0"0"15,0 0 1,0 0-16,0 0 15,0 0 1,24 0-16,23 0 16,35 11-1,13-11-15,-1 0 16,24 0 0,23 0-16,0 0 15,-23 0-15,-12-11 16,12-1-1,23 0-15,-23 12 16,-35-11 0,-13 11-16,-11 0 15,0 0-15,-12 0 16,0 0 0,-11 11-16,-36-11 15</inkml:trace>
          <inkml:trace contextRef="#ctx0" brushRef="#br1" timeOffset="353177.8654">2297 12888 0,'0'0'15,"0"0"-15,0 0 16,0 0-1,0-12-15,12-11 16,-12 0-16,0-12 16,0 0-1,-12 12-15,0 0 16,-11 12 0,-24 11-16,-24 11 15,-23 12 1,23 12-16,12 11 15,12 12-15,23-12 16,1 24 0,23-24-16,0-12 15,12-10 1,23-13-16,12 1 16,24-12-16,-12-23 15,0-12 1,-12-11-16,-12-1 15,-11 13 1,-1-1-16,-11 12 16,0 0-1,0 11-15,-1 1 16,-11 11-16,0 0 16,0 0-1,12 11-15,12 24 16,11 11-1,0 12-15,1 0 16,-1-12-16,-35-46 16</inkml:trace>
          <inkml:trace contextRef="#ctx0" brushRef="#br1" timeOffset="353653.3851">2627 12853 0,'0'0'15,"0"0"1,0 0-16,12 11 16,-1 24-16,1 23 15,0 0 1,0-12-16,0-11 15,-12-1 1,0-11-16,0-11 16,0-12-1,0 0-15,0 0 16,11-12-16,1-11 16,0-11-1,12-1-15,-1 0 16,1 12-1,-13 12-15,13 11 16,-12 0-16,11 23 16,1 11-1,-1 13-15,-11-1 16,0 0 0,0-11-16,-12-12 15,0 0 1,12-11-16,-12-12 15</inkml:trace>
          <inkml:trace contextRef="#ctx0" brushRef="#br1" timeOffset="354038.3735">3157 12911 0,'0'0'0,"0"0"16,0 23-1,0 23-15,12 12 16,-12-12-16,0 12 16,0-24-1,0-10-15,0-1 16,0-12 0,0 1-16,0-12 15,0 0 1,0 0-16,0-12 15,23-34-15,24-23 16,-11-1 0,-1 36-16,-11 11 15,-1 11 1,1 12-16,11 23 16,1 23-16,-13 12 15,-11-12 1,0 1-16,-1-13 15,1 13 1,-12-47-16</inkml:trace>
        </inkml:traceGroup>
        <inkml:traceGroup>
          <inkml:annotationXML>
            <emma:emma xmlns:emma="http://www.w3.org/2003/04/emma" version="1.0">
              <emma:interpretation id="{2C14CDE2-4564-452B-A55E-2F7528575240}" emma:medium="tactile" emma:mode="ink">
                <msink:context xmlns:msink="http://schemas.microsoft.com/ink/2010/main" type="inkWord" rotatedBoundingBox="5848,17064 8026,17047 8036,18303 5858,18321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354492.6466">4394 11431 0,'0'0'0,"0"0"16,0 0 0,0 0-16,-24 12 15,-35 46 1,-23 23-16,0 34 15,11 35 1,24-11-16,35-35 16,0 35-16,24-12 15,12-23 1,23-23-16,35-12 16,12-11-1,-94-58-15</inkml:trace>
          <inkml:trace contextRef="#ctx0" brushRef="#br1" timeOffset="355134.2483">4712 11408 0,'0'0'0,"0"0"15,0 0 1,12 23-16,11 47 15,1 22-15,-12 93 16,-12 0 0,-12-46-16,12-35 15,0-12 1,0-34-16,0-23 16,0-24-1,0-11-15,0 0 16,0-11-16,0-24 15,12-46 1,23-46-16,12 23 16,0 35-1,0 22-15,0 13 16,-11 22 0,11 24-16,0 22 15,0 24-15,-12 11 16,-11 1-1,-12-12-15,-12-1 16,-24 1 0,-11 0-16,-24-12 15,-12-23-15,-11-11 16,11-12 0,24-12-16,12 1 15,11-1 1,24 12-16</inkml:trace>
          <inkml:trace contextRef="#ctx0" brushRef="#br1" timeOffset="355587.9922">5266 12183 0,'0'0'0,"0"0"16,0 0-1,11 11-15,1 24 16,0 11-16,0 23 16,-1 1-1,-11-12-15,0-24 16,0-11-1,0-11-15,0-12 16,0 0 0,0 0-16,12-23 15,0-23-15,23-12 16,1 0 0,-1 12-16,0 11 15,1 23 1,-1 24-1,12 23 1,-11 22-16,-13 1 16,1 0-16,-13-12 15,1-11 1,-12-35-16</inkml:trace>
          <inkml:trace contextRef="#ctx0" brushRef="#br1" timeOffset="355826.2553">5807 12287 0,'0'0'16,"0"0"-16,36 0 15,23 0-15,11 0 16,-11 0-1,-12 0-15,1 0 16,10 0 0,-58 0-16</inkml:trace>
        </inkml:traceGroup>
        <inkml:traceGroup>
          <inkml:annotationXML>
            <emma:emma xmlns:emma="http://www.w3.org/2003/04/emma" version="1.0">
              <emma:interpretation id="{8C595E69-EDE8-4908-ADEC-3F7BE6855CBD}" emma:medium="tactile" emma:mode="ink">
                <msink:context xmlns:msink="http://schemas.microsoft.com/ink/2010/main" type="inkWord" rotatedBoundingBox="8432,17559 11161,17537 11168,18404 8439,18426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356866.9917">7127 12183 0,'0'0'0,"0"0"16,0 0-16,0 0 15,12-12 1,-1 0-16,1-11 16,0-11-1,-12-13-15,0 13 16,-12-1-16,0 0 16,-23 12-1,-12 0-15,0 23 16,-24 12-1,-23 34-15,-12 23 16,23 1-16,36-24 16,24-11-1,11-1-15,12 1 16,12-12 0,23 0-16,12 0 15,24-11 1,23-1-16,24-34 15,-24 0 1,-23-12-16,-1-34 16,-22 0-16,-13-1 15,-12 36 1,-11 11-16,0 11 16,-12 12-1,0 0-15,0 12 16,12 34-16,0 0 15,-1 23 1,13 1-16,23 22 16,12 12-1,-59-104-15</inkml:trace>
          <inkml:trace contextRef="#ctx0" brushRef="#br1" timeOffset="357991.7969">7798 12252 0,'0'0'0,"0"0"16,0 11-1,0 36-15,0 22 16,0 12 0,0-23-16,0-12 15,0-11-15,0-12 16,0 0-1,0-12-15,0-11 16,0 0 0,0 0-16,0-11 15,12-24-15,12-23 16,-1 12 0,12 0-16,1 11 15,-1 24 1,12 11-16,-11 11 15,-1 24 1,0 11-16,-11 12 16,-12-12-16,-12-11 15,0 0 1,0-12-16,0-12 16,0 1-1,0-12-15</inkml:trace>
          <inkml:trace contextRef="#ctx0" brushRef="#br1" timeOffset="358209.6856">8399 12275 0,'0'0'0,"0"0"16,0 0-1,0 0-15,0 23 16,0 23-1,12 35-15,0 12 16,-1-12 0,1-24-16,0 1 15,0-12-15,-12-46 16</inkml:trace>
          <inkml:trace contextRef="#ctx0" brushRef="#br1" timeOffset="358977.8603">9000 12252 0,'0'0'0,"0"0"15,0 0-15,-12 0 16,-12 0-1,1 0-15,-1 0 16,13 0 0,-1-12-16,12 1 15,0-1-15,0-22 16,23-13 0,1 1-16,-1 11 15,1 1 1,0 22-16,-1 24 15,1 22-15,-1 13 16,-11 45 0,-12 35-16,0-23 15,-12-23 1,12-35-16,0-11 16,0-12-1,0-23-15,0 0 16,0 0-16,12-23 15,12-35 1,-1-23-16,12-11 16,1-24-1,-1 24-15,-11 23 16,-13 34-16,1 12 16,-12 11-1,0 12-15,0 0 16,-12 35-1,1 23-15,-1 11 16,0 47 0,12 11-16,12-46 15,0-12-15,11-23 16,1-11 0,-24-35-16</inkml:trace>
        </inkml:traceGroup>
        <inkml:traceGroup>
          <inkml:annotationXML>
            <emma:emma xmlns:emma="http://www.w3.org/2003/04/emma" version="1.0">
              <emma:interpretation id="{9BA14347-60EC-4220-9579-B15EA3332726}" emma:medium="tactile" emma:mode="ink">
                <msink:context xmlns:msink="http://schemas.microsoft.com/ink/2010/main" type="inkWord" rotatedBoundingBox="11500,16902 14809,16875 14821,18454 11513,18481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359217.0383">9659 12275 0,'0'0'15,"0"0"-15,0 23 16,12 35-16,0 23 15,-12 11 1,0-11-16,0-11 16,12-1-1,0-23-15,11-11 16,-23-35 0</inkml:trace>
          <inkml:trace contextRef="#ctx0" brushRef="#br1" timeOffset="359473.0739">9930 12506 0,'0'0'16,"0"0"-16,0 0 15,0 0-15,24 0 16,11 0 0,1 0-16,11 12 15,0-12 1,0 0-16,-47 0 16</inkml:trace>
          <inkml:trace contextRef="#ctx0" brushRef="#br1" timeOffset="345830.6871">10296 11246 0,'0'0'16,"0"0"-16</inkml:trace>
          <inkml:trace contextRef="#ctx0" brushRef="#br1" timeOffset="345898.9298">10390 11454 0,'0'0'0,"0"0"16,0 0-1,0 0-15</inkml:trace>
          <inkml:trace contextRef="#ctx0" brushRef="#br1" timeOffset="360034.8971">10778 12333 0,'0'0'15,"0"0"-15,12-12 16,0 1-1,0-12-15,0-1 16,-1 1-16,1 0 16,-12 12-1,-12-1-15,-11 1 16,-13-1 0,-22 12-16,-1 12 15,0 11 1,23 0-16,13 0 15,11 0-15,12 12 16,12-12 0,11 0-16,13 0 15,-1-11 1,0-1-16,13-11 16,-13-11-1,12-13-15,-12 1 16,1 0-16,-13 0 15,1 0 1,-12 11-16,-1 1 16,-11 11-1,0 0-15,12 11 16,12 13-16,11 10 16,0 1-1,24 11-15,-12-11 16,-11 0-1,-1-1-15,-35-34 16</inkml:trace>
          <inkml:trace contextRef="#ctx0" brushRef="#br1" timeOffset="361037.1166">11356 12240 0,'0'0'16,"0"0"-1,0 0-15,0 0 16,0 23-16,11 12 15,1 34 1,0 12-16,0 0 16,0-34-1,-1-13-15,-11 1 16,0-12-16,0-23 16,0 0-1,0 0-15,0 0 16,0 0-1,12-23-15,23-23 16,13-12 0,11 0-16,-12 23 15,0 12-15,-12 23 16,0 12 0,-11 11-16,11 35 15,-11-12 1,-12 0-16,-1-11 15,-11-12 1,0-23-16</inkml:trace>
          <inkml:trace contextRef="#ctx0" brushRef="#br1" timeOffset="361413.7504">11921 12287 0,'0'0'16,"0"0"-16,0 0 16,0 0-1,24 0-15,-1 0 16,1 0 0,11 11-16,0 1 15,1 11-15,-13 0 16,-11 12-1,-12 11-15,-23 12 16,11-24 0,-12 1-16,12 0 15,1-12-15,11 0 16,0 0 0,23 0-16,36 12 15,12-12 1,0-12-16,-13 1 15,1 11 1,-59-23-16</inkml:trace>
          <inkml:trace contextRef="#ctx0" brushRef="#br1" timeOffset="363569.4878">12475 12229 0,'0'0'0,"0"0"16,-47 34-1,47-34-15,0 0 16,0 0 0,0 0-16,0 0 15,0 0 1,0-11-16,0-1 16,0 1-16,11-12 15,1 0 1,0-1-16,12-10 15,11 11 1,-12 11-16,1 12 16,0 23-16,-13 0 15,1 35 1,-12 35-16,-12 22 16,-11 1-1,11-47-15,0-23 16,0-11-1,1-12-15,11-11 16,0-12-16,0 0 16,0 0-1,11-23-15,13-24 16,23-45 0,12-1-16,-12 12 15,0-23-15,0 0 16,-11 24-1,-13 22-15,-11 35 16,0-12 0,-12 35-16,0 0 15,-12 23 1,-11 12-16,-1 11 16,0 23-16,13-22 15,-1 22 1,12-11-16,12 11 15,23 0 1,0-22-16,12-13 16,1 1-1,-48-35-15</inkml:trace>
        </inkml:traceGroup>
        <inkml:traceGroup>
          <inkml:annotationXML>
            <emma:emma xmlns:emma="http://www.w3.org/2003/04/emma" version="1.0">
              <emma:interpretation id="{03E12DAB-212E-4827-8376-E688CBCE9FAF}" emma:medium="tactile" emma:mode="ink">
                <msink:context xmlns:msink="http://schemas.microsoft.com/ink/2010/main" type="inkWord" rotatedBoundingBox="15148,17914 15913,17908 15917,18419 15152,18425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364117.6386">13299 12356 0,'0'0'16,"0"0"-16,0 0 15,0 0-15,0-12 16,0 1-1,12-12-15,12 0 16,-1 11 0,13 0-16,-13 12 15,1 0 1,-1 12-16,-11 0 16,0 11-16,-12 23 15,0 0 1,-12 0-16,-12 12 15,-11-12 1,0 1-16,-12 10 16,35-33-16,0-13 15,12 1 1,0-1-16,12 1 16,11-1-1,13 1-15,11-1 16,24-11-1,11 12-15,1-12 16,-83 0-16</inkml:trace>
          <inkml:trace contextRef="#ctx0" brushRef="#br1" timeOffset="364437.1833">13794 12472 0,'0'0'0,"0"0"16,0 0-16,12-12 16,0 0-1,11 1-15,24-1 16,-11 1-16,11 11 15,-12 0 1,0 11-16,-11-11 16,-24 0-1</inkml:trace>
        </inkml:traceGroup>
        <inkml:traceGroup>
          <inkml:annotationXML>
            <emma:emma xmlns:emma="http://www.w3.org/2003/04/emma" version="1.0">
              <emma:interpretation id="{763A04F3-A8C1-450D-AF5F-E84124228E4D}" emma:medium="tactile" emma:mode="ink">
                <msink:context xmlns:msink="http://schemas.microsoft.com/ink/2010/main" type="inkWord" rotatedBoundingBox="16468,17965 17767,17955 17768,18059 16469,18070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364662.0635">14619 12344 0,'0'0'0,"0"0"16</inkml:trace>
          <inkml:trace contextRef="#ctx0" brushRef="#br1" timeOffset="364799.9973">14866 12402 0</inkml:trace>
          <inkml:trace contextRef="#ctx0" brushRef="#br1" timeOffset="364968.4526">15208 12310 0,'0'0'15,"0"0"-15,0 0 16,0 0 0</inkml:trace>
          <inkml:trace contextRef="#ctx0" brushRef="#br1" timeOffset="365116.0934">15573 12344 0,'0'0'16,"0"0"-16,0 0 15</inkml:trace>
          <inkml:trace contextRef="#ctx0" brushRef="#br1" timeOffset="365243.4458">15903 12367 0,'0'0'16,"0"0"-16,0 0 16,0 0-1,0 0-15</inkml:trace>
        </inkml:traceGroup>
        <inkml:traceGroup>
          <inkml:annotationXML>
            <emma:emma xmlns:emma="http://www.w3.org/2003/04/emma" version="1.0">
              <emma:interpretation id="{66D5056E-2587-4558-9601-7CAB9BA423E2}" emma:medium="tactile" emma:mode="ink">
                <msink:context xmlns:msink="http://schemas.microsoft.com/ink/2010/main" type="inkWord" rotatedBoundingBox="18220,17470 23175,17430 23183,18331 18227,18370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365708.4887">16433 12263 0,'0'0'15,"12"0"1,23 0-16,24 0 16,0 0-1,0 0-15,-24 12 16,-35-12-1</inkml:trace>
          <inkml:trace contextRef="#ctx0" brushRef="#br1" timeOffset="366318.7883">17246 12194 0,'0'0'15,"0"0"1,11-11-16,1-1 16,12-23-16,-1 1 15,1-24 1,-12-11-16,-1 22 16,-22 13-1,-13 11-15,-23-1 16,-12 1-1,0 12-15,0 22 16,-11 12-16,11 12 16,23-12-1,13 12-15,11 11 16,12 0 0,12-11-16,0 0 15,23-12-15,0-12 16,12 1-1,0-12-15,1-12 16,-1-11 0,0-23-16,-12-12 15,-11 24 1,-1 10-16,-11 1 16,-12 23-16,0 0 15,12 12 1,11 34-16,1 0 15,11 1 1,12 10-16,12 1 16,12 0-16,-71-58 15</inkml:trace>
          <inkml:trace contextRef="#ctx0" brushRef="#br1" timeOffset="365540.184">16374 12275 0</inkml:trace>
          <inkml:trace contextRef="#ctx0" brushRef="#br1" timeOffset="381858.8976">17705 12263 0,'0'0'0,"0"0"16,0 0-16,0 0 16,0 0-1,0 12-15,-12 11 16,0 12-1,1 11-15,-1 0 16,0-11-16,12-23 16,0 11-1,0-12-15,0-11 16,0 0 0,0 0-16,0 0 15,0 0 1,0 0-16,12-23 15,23 0-15,12-23 16,0 11 0,1 12-16,-13 11 15,-12 1 1,1 11-16,-12 0 16,0 11-1,-1 1-15,1 11 16,0 12-16,-12 11 15,0-23 1,0 0-16,0 0 16,0 0-1,0 1-15,0-13 16,0 12-16,0 0 16,0-23-1</inkml:trace>
          <inkml:trace contextRef="#ctx0" brushRef="#br1" timeOffset="382107.6003">18129 12541 0,'0'0'0,"0"0"15,0 0 1,0 0-16,0 0 16,0 0-16</inkml:trace>
          <inkml:trace contextRef="#ctx0" brushRef="#br1" timeOffset="383033.9216">18247 12275 0,'0'0'0,"0"0"16,0 0-1,0 0-15,0 0 16,0 0-16,0 0 16,0 0-1,0 12-15,12 11 16,-1 0-16,1 11 15,-12 1 1,0 0-16,12 0 16,-12-12-1,0 0-15,0-12 16,0 1 0,0-12-16,0 0 15,0 0 1,0 0-16,0 0 15,0 0-15,0 0 16,0 0 0,0 0-16,12-12 15,11-11 1,13 0-16,-1-12 16,0 1-16,-11 11 15,-1 11 1,-11 0-16,0 12 15,-12 0 1,12 12-16,0 11 16,-1 12-16,1 0 15,0 11 1,-12 0-16,12 0 16,-12-34-1,11 11-15,-11-12 16,0 1-1,0 0-15,0-12 16</inkml:trace>
          <inkml:trace contextRef="#ctx0" brushRef="#br1" timeOffset="383427.6716">18683 12564 0,'0'0'0,"0"0"15,0 0 1,0 0-16,0 0 15,11 0 1,1 0-16,12 0 16,11-12-16,0 12 15,1 0 1,-13-11-16,13 11 16,-13 0-1,1 0-15,-1 0 16,-11 0-16,0 0 15,0 0 1,0 0-16,-12 0 16</inkml:trace>
          <inkml:trace contextRef="#ctx0" brushRef="#br1" timeOffset="383971.6774">19142 12287 0,'0'0'0,"0"0"15,0 0 1,0 0-16,0 0 16,0 0-1,0 0-15,0 0 16,0 0 0,0 0-16,0 0 15,0 11-15,12 1 16,0 11-1,-1 23-15,1 12 16,0 0 0,0-12-16,0-11 15,-1-1-15,1-11 16,-12-23 0</inkml:trace>
          <inkml:trace contextRef="#ctx0" brushRef="#br1" timeOffset="387234.0142">19554 12067 0,'0'0'16,"0"0"-16,0 0 15,0 0-15,0 0 16,0 0-1,0 0-15,-11 0 16,-1 0 0,-12-12-16,1 1 15,-1-12 1,12 0-16,1 0 16,11-1-16,0 1 15,11 0 1,25 0-16,-1 0 15,0 11 1,-11 12-16,11 12 16,1 34-1,-13 24-15,-11-1 16,-12 0-16,0 1 16,-12-1-1,0 0-15,1-23 16,-1-11-1,12-12-15,0-11 16,0-1-16,0-11 16,0 0-1,12-11-15,-1-12 16,13-12 0,0-23-16,-1-23 15,1-11-15,11-1 16,-11 13-1,-1 22-15,-11 12 16,0 11 0,-12 12-16,0 11 15,0 12 1,0 0-16,0 0 16,-12 12-16,-12 34 15,1 23 1,11-11-16,0-12 15,12 1 1,0 10-16,12-10 16,12 10-1,-1-10-15,12-13 16,24 1-16,12 0 16,-71-35-1</inkml:trace>
          <inkml:trace contextRef="#ctx0" brushRef="#br1" timeOffset="388109.9981">20167 12183 0,'0'0'15,"0"0"-15,0 0 16,0 0-1,0 0-15,0 0 16,0 23 0,0 23-16,0 0 15,0 23-15,-12-11 16,0 0 0,12-23-16,0-12 15,0-12 1,0 1-16,0-12 15,0 0-15,0 0 16,0-12 0,24-22-16,-1-12 15,1-1 1,0 13-16,11-1 16,-11 12-1,-1 11-15,1 12 16,-1 0-16,1 12 15,-1 11 1,-11 12-16,0-1 16,0 13-1,-1-1-15,-11-12 16,0-10 0,0-1-16,0-23 15</inkml:trace>
          <inkml:trace contextRef="#ctx0" brushRef="#br1" timeOffset="388445.4125">20579 12518 0,'0'0'15,"0"0"-15,0 0 16,0 0 0,0 0-16,12 0 15,12 0 1,-1 0-16,24 0 16,-11 0-1,11 0-15,0 0 16,0 0-16,0 11 15,0 1 1,0-12-16,-11 0 16,-25 11-1,-11-11-15</inkml:trace>
          <inkml:trace contextRef="#ctx0" brushRef="#br1" timeOffset="388821.9431">21180 12159 0,'0'0'0,"0"0"16,0 0 0,0 0-16,0 0 15,0 12 1,12 11-16,0 0 16,-1 23-16,13 12 15,-1 23 1,-11-11-16,0-1 15,12-11 1,-13-12-16,1-11 16,-12-35-1</inkml:trace>
        </inkml:traceGroup>
        <inkml:traceGroup>
          <inkml:annotationXML>
            <emma:emma xmlns:emma="http://www.w3.org/2003/04/emma" version="1.0">
              <emma:interpretation id="{2090657B-3ECA-41AD-9E8C-AB9665523833}" emma:medium="tactile" emma:mode="ink">
                <msink:context xmlns:msink="http://schemas.microsoft.com/ink/2010/main" type="inkWord" rotatedBoundingBox="23313,17325 23777,17321 23786,18434 23321,18437"/>
              </emma:interpretation>
              <emma:one-of disjunction-type="recognition" id="oneOf36">
                <emma:interpretation id="interp36" emma:lang="" emma:confidence="0.5">
                  <emma:literal>)</emma:literal>
                </emma:interpretation>
                <emma:interpretation id="interp37" emma:lang="" emma:confidence="0">
                  <emma:literal>,</emma:literal>
                </emma:interpretation>
                <emma:interpretation id="interp38" emma:lang="" emma:confidence="0">
                  <emma:literal>.</emma:literal>
                </emma:interpretation>
                <emma:interpretation id="interp39" emma:lang="" emma:confidence="0">
                  <emma:literal>\</emma:literal>
                </emma:interpretation>
                <emma:interpretation id="interp40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389441.0647">21463 11674 0,'0'0'16,"0"0"-1,0 0-15,0 0 16,0 0 0,0 0-16,11 12 15,13-1-15,23 24 16,24 23 0,11 34-16,-11 1 15,0 11 1,-24-12-16,-12 35 15,-23 0-15,-12-11 16,-35-12 0,-48 35-16,83-139 15</inkml:trace>
        </inkml:traceGroup>
      </inkml:traceGroup>
    </inkml:traceGroup>
  </inkml:traceGroup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4:10.6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B47BE2-6D6E-489B-B9AF-C69FE475E72B}" emma:medium="tactile" emma:mode="ink">
          <msink:context xmlns:msink="http://schemas.microsoft.com/ink/2010/main" type="writingRegion" rotatedBoundingBox="1344,13453 1862,13453 1862,18654 1344,18654"/>
        </emma:interpretation>
      </emma:emma>
    </inkml:annotationXML>
    <inkml:traceGroup>
      <inkml:annotationXML>
        <emma:emma xmlns:emma="http://www.w3.org/2003/04/emma" version="1.0">
          <emma:interpretation id="{C0868622-6A1E-4800-A90F-927747819D7E}" emma:medium="tactile" emma:mode="ink">
            <msink:context xmlns:msink="http://schemas.microsoft.com/ink/2010/main" type="paragraph" rotatedBoundingBox="1344,13453 1862,13453 1862,18654 1344,18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429207-2B28-41E2-920B-61CC5DA8800E}" emma:medium="tactile" emma:mode="ink">
              <msink:context xmlns:msink="http://schemas.microsoft.com/ink/2010/main" type="line" rotatedBoundingBox="1344,13453 1862,13453 1862,18654 1344,18654"/>
            </emma:interpretation>
          </emma:emma>
        </inkml:annotationXML>
        <inkml:traceGroup>
          <inkml:annotationXML>
            <emma:emma xmlns:emma="http://www.w3.org/2003/04/emma" version="1.0">
              <emma:interpretation id="{11B06003-6558-43DE-8D1D-7F9733C69DEB}" emma:medium="tactile" emma:mode="ink">
                <msink:context xmlns:msink="http://schemas.microsoft.com/ink/2010/main" type="inkWord" rotatedBoundingBox="1344,13453 1862,13453 1862,18654 1344,186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-30932 12632 0,'0'0'16,"0"0"0,0 0-16,0 0 15,0 0-15,12 24 16,0 33 0,12 59-16,-1 23 15,-11 22 1,0 59-16,-12-58 15,-12 23-15,-23 34 16,-1-68 0,-23-1-16,12-35 15,12-22 1,0-24-16,11-23 16,0-23-1,13-11-15,-1-12 16,0-12-16,0-11 15,1 0 1,11 12-16,0-1 16,0 1-1,0 11-15,0 0 16,11 23-16,13 23 16,-1 12-1,1 11-15,11 23 16,1 24-1,-13 46-15,1-23 16,-12 11 0,11 35-16,-11-23 15,0-24-15,-1 24 16,1-23 0,12-1-16,-1-22 15,13 34 1,-13-11-16,1 11 15,-1-34 1,1 22-16,-12-11 16,0 1-16,-1-47 15,1-12 1,0 12-16,-12-23 16,0-1-1,0-10-15,0-13 16,0 1-16,0-24 15,0 13 1,0-13-16,0-11 16,0 0-1,0 0-15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2:57.7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074822-4684-4482-802F-C36C44BCC906}" emma:medium="tactile" emma:mode="ink">
          <msink:context xmlns:msink="http://schemas.microsoft.com/ink/2010/main" type="inkDrawing" rotatedBoundingBox="23965,14420 32937,10846 33988,13485 25017,17060" semanticType="verticalRange" shapeName="Other">
            <msink:sourceLink direction="with" ref="{9303F720-A577-4D3E-A4D0-A72F402090C0}"/>
            <msink:sourceLink direction="with" ref="{DF46EC84-2614-4FA4-90D4-7C43606C0DA5}"/>
          </msink:context>
        </emma:interpretation>
      </emma:emma>
    </inkml:annotationXML>
    <inkml:trace contextRef="#ctx0" brushRef="#br0">0 4981 0,'0'0'0,"0"0"16,12 0 0,23 0-16,24-11 15,12-1 1,-1 0-16,1-11 15,12 12 1,11-1-16,24-11 16,-1 0-16,-34 11 15,-1-11 1,13 0-16,22 0 16,1-12-1,-24 1-15,-11-1 16,-1 0-1,1-11-15,-1-12 16,1-11-16,-1 0 16,-11 11-1,-12 0-15,0-34 16,-1-12 0,-10 0-16,-13 23 15,0 11-15,1 1 16,-1-23-1,-12-1-15,1 1 16,0-1 0,-1 12-16,13-11 15,-13 11 1,12 12-16,1-12 16,-1-12-16,12 12 15,0 12 1,-11 11-16,-1 0 15,12 1 1,-12 10-16,24-10 16,12-1-16,0 12 15,-1 11 1,-11 12-16,0 0 16,-23 23-1,-1 0-15,0 0 16,1 23-1,11 0-15,0 12 16,0-1-16,0 1 16,-12 0-1,1 11-15,-1 0 16,0 12 0,1 0-16,-1 11 15,0 0 1,1 1-16,-13-13 15,1-10-15,-1-1 16,1 23 0,11 1-16,1-1 15,-1 0 1,0-11-16,1 11 16,-1-11-16,0 0 15,12 0 1,1 11-16,-1-11 15,0 11 1,-12-11-16,0-12 16,13 1-16,-13-24 15,0 0 1,24 0-16,0-12 16,12 1-1,-12 0-15,0-12 16,-12-12-1,12-11-15,-12 0 16,12-12-16,-12 0 16,0 1-1,0-13-15,0 1 16,0 0 0,-11 0-16,-1-24 15,0-10 1,-11-1-16,-12 11 15,-1 13-15,-11-1 16,0 12 0,0-24-16,0 12 15,0-11 1,0-12-16,0 0 16,12 12-16,0 11 15,0 0 1,-1 1-16,1 10 15,12-10 1,-1-1-16,1 0 16,-1 12-16,13 0 15,-1 11 1,12-11-16,0 22 16,1 1-1,-1 0-15,0 12 16,0 11-1,-12 0-15,-11 11 16,11 1 0,0 22-16,-11 1 15,0 11-15,-1 1 16,1-1 0,-13 0-16,1 0 15,0 24 1,0 11-16,11 23 15,-11-24-15,0-10 16,0-1 0,11 0-16,1 1 15,11 22 1,0-11-16,1-11 16,-1-1-16,1-11 15,-1-12 1,0 0-16,-11-23 15,-1 12 1,1-12-16,-1-11 16,1-1-1,11 1-15,1-1 16,-1-11-16,12 0 16,0-11-1,12-12-15,-12-1 16,0 1-1,0-11-15,1-24 16,-1 0-16,0-11 16,-12-1-1,1 13-15,-1-1 16,12-11 0,12-36-16,-12 1 15,0 0 1,-12 24-16,1-1 15,-1-12-15,0-11 16,1 0 0,-1 0-16,0 12 15,1-12 1,11-47-16,-12 24 16,1 23-16,-1 12 15,12-35 1,12-12-16,0 0 15,-12 35 1,0 12-16,0-24 16,-11-11-1,-1 0-15,-12 35 16,1 11-16,0 0 16,-13 23-1,1 0-15,0 0 16,0 24-1,-12-1-15,0 0 16,0 12 0,0 0-16,0 12 15,0-1-15,0 1 16,0 11 0,0-12-16,0 12 15,0 0 1,0 0-16,0 0 15,0 0-15,0 0 16,0 0 0,0 0-16,0 0 15,0 0 1</inkml:trace>
  </inkml:traceGroup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8:57:28.1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7E9F1E-1BBD-45F1-8131-584C7DDFB8C4}" emma:medium="tactile" emma:mode="ink">
          <msink:context xmlns:msink="http://schemas.microsoft.com/ink/2010/main" type="writingRegion" rotatedBoundingBox="33248,2421 137,2231 150,-38 33261,151"/>
        </emma:interpretation>
      </emma:emma>
    </inkml:annotationXML>
    <inkml:traceGroup>
      <inkml:annotationXML>
        <emma:emma xmlns:emma="http://www.w3.org/2003/04/emma" version="1.0">
          <emma:interpretation id="{89CCDDF4-3191-4597-A92E-AB368F0F892A}" emma:medium="tactile" emma:mode="ink">
            <msink:context xmlns:msink="http://schemas.microsoft.com/ink/2010/main" type="paragraph" rotatedBoundingBox="33248,2421 137,2231 150,-38 33261,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E70FD-F3C2-4565-8B7A-031DBA2C220B}" emma:medium="tactile" emma:mode="ink">
              <msink:context xmlns:msink="http://schemas.microsoft.com/ink/2010/main" type="line" rotatedBoundingBox="33248,2421 137,2231 150,-38 33261,151"/>
            </emma:interpretation>
          </emma:emma>
        </inkml:annotationXML>
        <inkml:traceGroup>
          <inkml:annotationXML>
            <emma:emma xmlns:emma="http://www.w3.org/2003/04/emma" version="1.0">
              <emma:interpretation id="{07461AFB-9C51-4382-95CA-BC918D5C85BB}" emma:medium="tactile" emma:mode="ink">
                <msink:context xmlns:msink="http://schemas.microsoft.com/ink/2010/main" type="inkWord" rotatedBoundingBox="33248,2421 28984,2396 28997,127 33261,1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238 601 0,'0'0'0,"0"0"0,0 0 15,0 0-15,0 0 16,11-11 0,1-12-16,0 0 15,0 0 1,11-1-16,-11 1 16,0 12-16,11-1 15,1 1 1,11 11-16,1 0 15,23 0 1,-12 0-16,0 0 16,-12 0-16,-11 0 15,-1 0 1,-11 0-16,0 11 16,-12-11-1,0 0-15,0 12 16,-12 11-1,-23 0-15,-12 0 16,-1 0-16,-10 12 16,-13-12-1,0 0-15,12-11 16,-11-1 0,11-11-16,12-11 15,11-1 1,1-11-16,11 0 15,1-12-15,11-11 16,12-12 0,24-34-16,11-1 15,0 12 1,1 12-16,-13 11 16,-11 24-16,0 10 15,-12 24 1</inkml:trace>
          <inkml:trace contextRef="#ctx0" brushRef="#br0" timeOffset="1726.3289">603-670 0,'0'0'16,"0"0"-1,0 0-15,0 0 16,-24 0-16,-35 12 15,-47 22 1,-129 59-16,11 34 16,-47 12-1,82-35-15,-11 23 16,0 11 0,-47 36-16</inkml:trace>
          <inkml:trace contextRef="#ctx0" brushRef="#br0" timeOffset="493.9041">-293-69 0,'0'0'0,"0"0"16,0 0 0,12 12-16,0 11 15,0 11 1,11 24-16,1 23 15,-12 12-15,0-12 16,-1-12 0,-11 35-16,-11-23 15,-13 0 1,-11-24-16,-1-10 16,-23-13-16,-11-11 15,11-11 1,0-24-16,0-22 15,12-12 1,23-1-16,13-22 16,11-23-1,23 22-15,12 1 16,13 23-16,10-1 16,-22 36-1,-36 11-15</inkml:trace>
          <inkml:trace contextRef="#ctx0" brushRef="#br0" timeOffset="1105.0655">-870 313 0,'0'0'0,"0"0"15,12 23 1,0 0-16,-12 11 15,-12 13 1,0-1-16,1 0 16,-1-11-16,0-12 15,-12-12 1,1 1-16,-1-12 16,1 0-1,-1-12-15,1 1 16,11-1-1,0 1-15,0-1 16,12 12-16,-23 0 16,-13 0-1,1 12-15,-24 11 16,-23 12 0,-13-1-16,1 1 15,12-12-15,-1-11 16,13-12-1,22-12-15,1-11 16,12 0 0,11-12-16,13-11 15,11 0 1,11-1-16,13 13 16,-24 34-16</inkml:trace>
          <inkml:trace contextRef="#ctx0" brushRef="#br0" timeOffset="1371.3518">-2118 1584 0,'0'0'0,"35"0"16,36-12-1,70-22-15,47-24 16,-23-23 0,24-12-16,-1 13 15,-188 80-15</inkml:trace>
          <inkml:trace contextRef="#ctx0" brushRef="#br0" timeOffset="2643.1415">-2436 532 0,'0'0'16,"0"0"-16,0 12 16,11 11-1,13 0-15,11 0 16,12-11-16,24-12 15,0-12 1,-24-11-16,0-12 16,-12 1-1,1-24-15,-13 0 16,-11 12-16,-12 23 16,0 11-1,0 12-15,-12 0 16,-11 0-1,-24 23-15,-12 12 16,-12 0 0,0 11-16,24-23 15,-24 12-15,1-1 16,11-22 0,-12-1-16,12-11 15,12 0 1,0-11-16,24-12 15,-1-12-15,24-11 16,12 0 0,11-12-16,1 12 15,11 11 1,-11 12-16,-1 23 16,-11 11-1,0 12-15,-12 24 16,-24 22-16,-11 12 15,-12-12 1,0 1-16,0-13 16,0-22-1,11-12-15,1-23 16,0-11 0,-1-13-16,13-22 15,-1-12-15,0 1 16,13 22-1,11 12-15,0 11 16,0 12 0,-12 0-16,-12 12 15,-11 11-15,-24 12 16,-12 11 0,1 12-16,-1-1 15,0-10 1,13-1-16,58-46 15</inkml:trace>
          <inkml:trace contextRef="#ctx0" brushRef="#br0" timeOffset="2859.4292">-2990-69 0,'12'0'0,"58"-23"16,25 0-1,-13 0-15,-11 0 16,-24 11 0,-12 1-16,-35 11 15</inkml:trace>
          <inkml:trace contextRef="#ctx0" brushRef="#br0" timeOffset="3115.6843">-3379-554 0,'0'0'0,"0"0"15,-12 46-15,1 35 16,-25 34 0,13 1-16,-1 11 15,1 12 1,11-24-16,0-34 16,-11 12-1,23-93-15</inkml:trace>
        </inkml:traceGroup>
        <inkml:traceGroup>
          <inkml:annotationXML>
            <emma:emma xmlns:emma="http://www.w3.org/2003/04/emma" version="1.0">
              <emma:interpretation id="{813DF34B-F841-4C3E-9D5E-436B3055D142}" emma:medium="tactile" emma:mode="ink">
                <msink:context xmlns:msink="http://schemas.microsoft.com/ink/2010/main" type="inkWord" rotatedBoundingBox="23235,364 28736,327 28749,2323 23248,2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33.8231">-3803 497 0,'0'0'15,"-12"12"-15,-23 34 16,-24 24-1,0-1-15,-11 0 16,-1-11 0,0-12-16,1 0 15,-13 1-15,83-47 16</inkml:trace>
          <inkml:trace contextRef="#ctx0" brushRef="#br0" timeOffset="4192.216">-4250-335 0,'11'-11'0,"36"-1"15,36-11-15,11 0 16,-11 0 0,-36 11-16,-47 12 15</inkml:trace>
          <inkml:trace contextRef="#ctx0" brushRef="#br0" timeOffset="3955.0605">-4215 104 0,'0'0'0,"0"0"15,0 12 1,-12 23-16,-11 23 16,-25 11-1,1-23-15,-12 0 16,0 1 0,1-13-16,-13 1 15,0-12-15,1-11 16,22-12-1,25 0-15,11-12 16,12 0 0,12-11-16,0 0 15,11 0-15,13 0 16,-1 11 0,0 12-16,-11 12 15,-12 0 1,-1-1-16,-11 1 15,0-1-15,0 1 16,-11 11 0,-13 0-16,-23 12 15,-24 11 1,1 0-16,11 0 16,-12 1-16,12-1 15,12 0 1,0 0-16,0-11 15,0 0 1,-12-1-16,12-11 16,-1-11-1,13 0-15,35-12 16</inkml:trace>
          <inkml:trace contextRef="#ctx0" brushRef="#br0" timeOffset="4438.0123">-5052 70 0,'0'0'15,"24"0"-15,47-23 16,35-12-1,47-11-15,-24 11 16,-46 12-16,-36 11 16,-47 12-1</inkml:trace>
          <inkml:trace contextRef="#ctx0" brushRef="#br0" timeOffset="5385.0518">-5476 1514 0,'0'0'16,"36"0"-16,58-11 15,59-12-15,0-12 16,-35 0 0,-24 1-16,-35 11 15,-12 11 1,-47 12-16</inkml:trace>
          <inkml:trace contextRef="#ctx0" brushRef="#br0" timeOffset="5020.9546">-5063-485 0,'0'12'0,"-24"34"15,-11 35 1,-12-12-16,11-11 15,1-23 1,0-12-16,-1 0 16,1-12-1,0 12-15,-24 1 16,-12-1-16,12 11 16,12 1-1,0 0-15,12 11 16,11-11-1,0 11-15,13 0 16,-1-11-16,12 11 16,0-11-1,-12-1-15,12 1 16,-12-12 0,1 0-16,-1 0 15,-12 0 1,1-11-16,-24 0 15,-1-12-15,-10-12 16,-1-11 0,12-23-16,11-12 15,24 0 1,24-23-16,35 0 16,36 0-16,-1 0 15,71-11 1,1 23-16,-154 69 15</inkml:trace>
          <inkml:trace contextRef="#ctx0" brushRef="#br0" timeOffset="5552.2431">-5864 1434 0,'0'0'16,"11"11"-16,-11-11 16</inkml:trace>
          <inkml:trace contextRef="#ctx0" brushRef="#br0" timeOffset="7705.8531">-6430 104 0,'0'0'0,"0"0"16,0 0 0,0 0-16,-12 0 15,-35 0 1,-23 12-16,-1-12 15,0 12-15,24-1 16,12 12 0,11-11-16,1 11 15,11 0 1,0 12-16,12-1 16,0 13-1,0-1-15,0 0 16,-12 12-1,-11 11-15,-12 1 16,-24-13-16,-47 13 16,0-13-1,23-22-15,83-35 16</inkml:trace>
          <inkml:trace contextRef="#ctx0" brushRef="#br0" timeOffset="7913.5313">-6948 994 0,'0'0'15,"0"0"1,0 0-16,0 0 15,0 0-15,0 0 16</inkml:trace>
          <inkml:trace contextRef="#ctx0" brushRef="#br0" timeOffset="8197.9548">-7148-300 0,'0'0'0,"11"23"15,25 23-15,-13 12 16,1 46-1,-24 58-15,0-35 16,-24-34 0,-11 22-16,0 1 15,35-116-15</inkml:trace>
          <inkml:trace contextRef="#ctx0" brushRef="#br0" timeOffset="8644.0698">-7290 382 0,'0'0'16,"-11"0"-16,-25 11 15,-11 1 1,-12 11-16,12-11 16,0-1-1,12 1-15,11-1 16,1 1-16,11 11 15,0 12 1,0 11-16,0 12 16,1-12-1,-1-11-15,0-1 16,0 1-16,-11 0 16,11-12-1,-23-12-15,-13 1 16,1-12-1,0-12-15,0-11 16,12-23 0,-1-12-16,13 0 15,23 1-15,12-24 16,11 0 0,24 11-16,0 13 15,-11 22 1,-13 23-16,-23 12 15</inkml:trace>
          <inkml:trace contextRef="#ctx0" brushRef="#br0" timeOffset="9027.0255">-8185 93 0,'0'0'16,"0"0"-16,0 0 16,0 0-1,-12 23-15,-23 0 16,-12 0-16,0 0 16,0 12-1,-1 0-15,13-12 16,12 0-1,11 0-15,0 12 16,12-1 0,0 1-16,12 0 15,0 11-15,-12 12 16,-12 11 0,-12 0-16,-23-11 15,0-12 1,-12 1-16,0-13 15,59-34-15</inkml:trace>
          <inkml:trace contextRef="#ctx0" brushRef="#br0" timeOffset="9226.4042">-8585 1052 0,'0'0'0,"0"0"16,0 0-1,0 0-15,0 0 16,0 0-16,0 0 16</inkml:trace>
          <inkml:trace contextRef="#ctx0" brushRef="#br0" timeOffset="9568.8823">-9068 197 0,'0'0'0,"11"12"15,13-1-15,11 12 16,1 0 0,-13 0-16,1 1 15,-12-1 1,-1 0-16,-11 0 16,-11 0-16,-13 12 15,-11-1 1,-12 1-16,-1-12 15,1 0 1,-12 0-16,24-11 16,11-12-1,24 0-15</inkml:trace>
          <inkml:trace contextRef="#ctx0" brushRef="#br0" timeOffset="9816.0486">-9233-231 0,'0'0'0,"11"12"16,1 11 0,0 12-16,-12 46 15,-12 23-15,0 11 16,1-11-1,-13-23-15,12-12 16,-11-11 0,11 0-16,12-58 15</inkml:trace>
        </inkml:traceGroup>
        <inkml:traceGroup>
          <inkml:annotationXML>
            <emma:emma xmlns:emma="http://www.w3.org/2003/04/emma" version="1.0">
              <emma:interpretation id="{6009091A-F864-4CAC-B502-B6E392FFAAEF}" emma:medium="tactile" emma:mode="ink">
                <msink:context xmlns:msink="http://schemas.microsoft.com/ink/2010/main" type="inkWord" rotatedBoundingBox="18841,150 23054,551 22895,2226 18681,18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375.5112">-11271 567 0,'0'0'0,"-12"0"15,-12 11-15,-23 12 16,-12 1-1,-35-1-15,-24 0 16,-11 11 0,11-10-16,0-24 15,0 0 1,1 0-16,34-12 16,24 0-16,12 12 15,47 0 1</inkml:trace>
          <inkml:trace contextRef="#ctx0" brushRef="#br0" timeOffset="11544.1827">-11801 1145 0,'0'0'16,"0"0"-16,0 0 15,0 0 1,0 0-16</inkml:trace>
          <inkml:trace contextRef="#ctx0" brushRef="#br0" timeOffset="13462.8842">-13757 601 0,'0'0'16,"0"0"-1,0 0-15,0 0 16,0 0-16,0 0 16,0 0-1,-11 0-15,-1-11 16,0-1-1,0 1-15,0-1 16,12-11 0,0-12-16,12-11 15,12 12-15,-1 10 16,1 1 0,-1 12-16,1 11 15,0 11 1,-13 12-16,1 24 15,0 34-15,-12 34 16,-12-11 0,0-11-16,1-47 15,-1-12 1,0 1-16,0 0 16,0-12-1,1-11-15,11-12 16,0 0-16,0 0 15,0 0 1,0-35-16,11-23 16,1 0-1,12-46-15,11 23 16,0 0 0,1 12-16,11 0 15,-24 23-15,1-1 16,-12 24-1,0 0-15,-12 12 16,0 11 0,0 0-16,0 0 15,-12 11-15,0 12 16,0 0 0,-11 24-16,11-1 15,0 0 1,12 0-16,0 24 15,12-24-15,0-12 16,23 13 0,12-13-16,12-11 15,23-11 1,-82-12-16</inkml:trace>
          <inkml:trace contextRef="#ctx0" brushRef="#br0" timeOffset="14832.6034">-12720-577 0,'0'0'0,"0"0"16,0 0-16,12 11 16,-1 1-1,13 11-15,0 23 16,-1 12-1,1 23-15,-13-23 16,-11-1-16,-11 1 16,-13 11-1,-23 12-15,47-81 16</inkml:trace>
          <inkml:trace contextRef="#ctx0" brushRef="#br0" timeOffset="14497.8972">-13191-300 0,'0'0'0,"0"0"16,0 23-16,0 0 15,0-11 1,0-1-16,0 1 16,0-1-16,0 1 15,0 0 1,11-1-16,1 1 15,12-12 1,11 0-16,-11 0 16,-1-12-1,1 1-15,-1-1 16,-11-11-16,0 0 16,-12 0-1,-12 0-15,0 11 16,1 0-1,-13 1-15,1 11 16,-1 0-16,0 0 16,1 11-1,11 1-15,0 0 16,0-1 0,12 1-16,0-1 15,0-11 1</inkml:trace>
          <inkml:trace contextRef="#ctx0" brushRef="#br0" timeOffset="14013.0281">-13368-496 0,'0'0'0,"0"0"16,0 0-16,-12 23 15,-11 0 1,-1 11-16,-11 24 15,-1-12 1,13-11-16,-1 0 16,13 11-1,11-11-15,11-1 16,13 1-16,11 0 16,12-12-1,0-12-15,12 12 16,-59-23-1</inkml:trace>
          <inkml:trace contextRef="#ctx0" brushRef="#br0" timeOffset="10012.6008">-9563 474 0,'0'0'0,"0"0"16,0 0-1,0 12-15,-12 11 16,-23 12-16,-12 22 16,-24 13-1,0-12-15,1-1 16,70-57-1</inkml:trace>
          <inkml:trace contextRef="#ctx0" brushRef="#br0" timeOffset="10655.1883">-10411 636 0,'0'0'15,"0"0"-15,12-23 16,11-12 0,1-11-16,23-12 15,0 12 1,24-12-16,-13 24 16,1 11-16,0 11 15,-12 0 1,0 12-16,1 0 15,-13 0 1,-12 12-16,1 0 16,-12-1-1,-12 12-15,-12 12 16,-23 11-16,-48 12 16,-35 0-1,-11-12-15,-1 0 16,1-23-1,11-11-15,24-12 16,35-12-16,12 1 16,11-1-1,13-11-15,11 11 16,12 1 0,12-12-16,23 0 15,24 11-15,-12 12 16,0 0-1,-11 12-15,-1 11 16,-12 11 0,-11 1-16,0 11 15,-24 1 1,-35 22-16,-35 0 16,-13-11-16,1-12 15,-24 1 1,-11-13-16,58-22 15,71-12 1</inkml:trace>
          <inkml:trace contextRef="#ctx0" brushRef="#br0" timeOffset="10854.1249">-10423 1156 0,'0'0'15,"0"0"-15,0 0 16,0 0 0,0 0-16</inkml:trace>
          <inkml:trace contextRef="#ctx0" brushRef="#br0" timeOffset="11109.4358">-10953-300 0,'0'0'0,"0"0"15,12 23 1,-1 23-16,-11 24 16,-11 68-16,-13 24 15,12-35 1,1-34-16,-1-1 16,12-92-1</inkml:trace>
        </inkml:traceGroup>
        <inkml:traceGroup>
          <inkml:annotationXML>
            <emma:emma xmlns:emma="http://www.w3.org/2003/04/emma" version="1.0">
              <emma:interpretation id="{FC086834-C3D6-4FF7-ADB4-2702C668EF1F}" emma:medium="tactile" emma:mode="ink">
                <msink:context xmlns:msink="http://schemas.microsoft.com/ink/2010/main" type="inkWord" rotatedBoundingBox="18253,2014 14307,1992 14317,236 18263,259"/>
              </emma:interpretation>
            </emma:emma>
          </inkml:annotationXML>
          <inkml:trace contextRef="#ctx0" brushRef="#br0" timeOffset="16613.3334">-14334-173 0,'0'0'0,"0"0"16,0 0-1,0 0-15,12 12 16,0 11-1,-1 23-15,1 35 16,-12 11 0,0 24-16,0-12 15,-12-23-15,1 0 16,-1-12 0,0 0-16,12-69 15</inkml:trace>
          <inkml:trace contextRef="#ctx0" brushRef="#br0" timeOffset="17382.0753">-14652 128 0,'0'0'0,"0"34"16,-12 13-1,0-13-15,1 12 16,-1-11-16,0 0 16,0-24-1,1 1-15,-1-12 16,0 0 0,0 0-16,-11 0 15,-1 0 1,-23 0-16,-12 0 15,-12 23-15,1-11 16,23 11 0,11-12-16,13 1 15,11-1 1,12-11-16,12 12 16,11-12-1,1 11-15,11 1 16,1 0-16,-13 11 15,-11-12 1,0 12-16,-12-11 16,-12 11-1,-12 0-15,-23 0 16,-12 0-16,0-11 16,12-1-1,0-11-15,0-11 16,12-1-1,-1-11-15,13-11 16,-1-13 0,1-34-16,11-23 15,0-11-15,12-1 16,0 47 0,0-12-16,12 12 15,-12 22 1,0 47-16</inkml:trace>
          <inkml:trace contextRef="#ctx0" brushRef="#br0" timeOffset="17825.3975">-15158-173 0,'11'0'0,"36"12"15,12-12-15,24 0 16,-1 0 0,-11-12-16,-12 12 15,-59 0 1</inkml:trace>
          <inkml:trace contextRef="#ctx0" brushRef="#br0" timeOffset="17601.5453">-15088-566 0,'0'0'16,"0"0"-1,0 0-15,0 12 16,12 11-16,-12-23 16</inkml:trace>
          <inkml:trace contextRef="#ctx0" brushRef="#br0" timeOffset="18033.2094">-15312 58 0,'0'0'0,"12"12"15,-12-12 1</inkml:trace>
          <inkml:trace contextRef="#ctx0" brushRef="#br0" timeOffset="18495.6627">-15618 521 0,'0'0'16,"-12"11"-16,-23 1 16,-24 11-1,-12 11-15,1-22 16,-48 0-16,-12-12 15,24 0 1,12-12-16,0 0 16,0 1-1,-12 11-15,23 0 16,24-12 0,12 12-16,35 0 15,12 0-15</inkml:trace>
          <inkml:trace contextRef="#ctx0" brushRef="#br0" timeOffset="18704.6803">-16195 1168 0,'0'0'0,"0"0"16,0 0 0,0 0-16,0 0 15,0 0 1</inkml:trace>
          <inkml:trace contextRef="#ctx0" brushRef="#br0" timeOffset="19471.6031">-16678 104 0,'0'0'0,"0"0"16,0 0-1,-12 0-15,-11 12 16,-25 23 0,13-1-16,12 1 15,11-12 1,12 0-16,0 0 15,12 1-15,-1-13 16,13 1 0,-12-12-16,11 0 15,-11-12 1,0 1-16,0-13 16,-1 13-1,-11 11-15,0 0 16,0 0-16,-23 11 15,-36 24 1,-12 11-16,-11 1 16,-1-1-1,-23 12-15,-23-1 16,11 1 0,35-23-16,25-12 15,10-12-15,1-11 16,12 0-1,23-11-15,0-1 16,12 1 0,0-12-16,0 11 15,12 1-15,12-13 16,11 13 0,0-1-16,1 24 15,-13-1 1,-11 1-16,0 11 15,-12 12-15,-12-1 16,-11 24 0,-13 0-16,1-23 15,-12-1 1,-12 1-16,59-35 16</inkml:trace>
          <inkml:trace contextRef="#ctx0" brushRef="#br0" timeOffset="19710.9709">-16937-69 0,'0'0'0,"0"0"16,0 0-1,0 0-15,0 0 16</inkml:trace>
          <inkml:trace contextRef="#ctx0" brushRef="#br0" timeOffset="20033.7463">-17656 81 0,'0'0'0,"0"0"15,0 0 1,12 12-16,0-1 16,0 13-1,-1 22-15,1 0 16,-12 12-16,-12 0 16,-11-12-1,-13 0-15,-11 0 16,0-11-1,0 0-15,47-35 16</inkml:trace>
          <inkml:trace contextRef="#ctx0" brushRef="#br0" timeOffset="20341.0756">-18233 243 0,'0'0'15,"0"0"-15,12 12 16,11 11 0,1 12-16,-1-1 15,1 12 1,-12-11-16,-12-12 16,0 0-16,-12-11 15,0-1 1,-11 1-16,-1-12 15,1-12 1,11 1-16,0-12 16,24-12-1,23-11-15,59-23 16,-94 69-16</inkml:trace>
        </inkml:traceGroup>
        <inkml:traceGroup>
          <inkml:annotationXML>
            <emma:emma xmlns:emma="http://www.w3.org/2003/04/emma" version="1.0">
              <emma:interpretation id="{0F591EA9-9FD7-480C-B842-74E47FD7FE1A}" emma:medium="tactile" emma:mode="ink">
                <msink:context xmlns:msink="http://schemas.microsoft.com/ink/2010/main" type="inkWord" rotatedBoundingBox="11856,1514 12833,-308 13606,104 12629,19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341.1578">-19835-670 0,'0'0'16,"0"0"-16,0 0 16,0 0-1,0 0-15,12 0 16,11 0-16,24 0 16,1 0-1,10-11-15,1 11 16,0 0-1,12-12-15,11 0 16,1 1-16,-1 11 16,-11 0-1,-12 0-15,-12 0 16,-12 0 0,-11 0-16,-12 0 15,-1 0 1,1 0-16,-12 0 15,0 0-15,0 0 16,0 0 0,0 0-16,-35 0 15,-12 0 1,-12 0-16,0 11 16,0 1-1,0-12-15,0 0 16,0 0-16,-11 12 15,-1-12 1,24 11-16,12-11 16,11 0-1,0 0-15,13 12 16,11-12-16</inkml:trace>
          <inkml:trace contextRef="#ctx0" brushRef="#br0" timeOffset="55745.8475">-19305-670 0,'0'0'0,"0"0"15,0 0 1,0 0-16,0 0 16,0 0-16,0 0 15,0 0 1,0 0-16,0 0 16,0 0-1,0 0-15</inkml:trace>
          <inkml:trace contextRef="#ctx0" brushRef="#br0" timeOffset="56030.9885">-19376-427 0,'0'0'16,"-11"35"-16,11 22 16,-12-10-1,0-1-15,0 12 16,12-12 0,-12 0-16,12 0 15,0 0 1,0-22-16,0-13 15,0 1-15,0-12 16,0 0 0,0 0-16,0 0 15,0 0 1,0 0-16,0-12 16,0-11-1,0-12-15,0-11 16,12-23-16,0-12 15,-12 81 1</inkml:trace>
          <inkml:trace contextRef="#ctx0" brushRef="#br0" timeOffset="58438.1042">-19387-104 0,'0'0'16,"0"0"-1,0-34-15,0-24 16,0-23-16,0 23 15,0 24 1,0 22-16,0 12 16,0 0-1</inkml:trace>
          <inkml:trace contextRef="#ctx0" brushRef="#br0" timeOffset="58297.8956">-19352-635 0,'0'0'0,"0"0"16,0 11 0,0 36-16,0 34 15,0 11 1,0-23-16,0-22 15,0-1 1,0-12-16,0-34 16</inkml:trace>
          <inkml:trace contextRef="#ctx0" brushRef="#br0" timeOffset="56415.4022">-19411-323 0,'0'0'15,"0"23"-15,0 0 16,0 0 0,0-11-16,0-1 15,0-11-15,0 0 16,0 0 0,0 0-16,0 0 15,-12-23 1,0-11-16,12-24 15,0 0-15,0 12 16,0 11 0,0 12-16,0 0 15,0 11 1,0 12-16,12 47 16,-12-47-16,0 46 15,0 12 1,0-12-16,0 0 15,0-11 1,0-35-16</inkml:trace>
          <inkml:trace contextRef="#ctx0" brushRef="#br0" timeOffset="48870.0755">-19352-508 0,'0'0'0,"0"0"16,0 23-1,0 23-15,0 12 16,0 0-16,0-12 16,0 0-1,0-46-15</inkml:trace>
          <inkml:trace contextRef="#ctx0" brushRef="#br0" timeOffset="48091.3318">-19788-624 0,'0'0'0,"0"0"0,0 0 16,0 0-1,0 0-15,0 0 16,0 0 0,0 0-16,0 0 15,0 0-15,0 0 16,0 0 0,0 0-16,0 0 15,0 0 1,12 0-16,0 0 15,11 0 1,13 0-16,11 0 16,0 0-16,-12-11 15,0 11 1,1-12-16,-1 1 16,12 11-1,0 0-15,0 0 16,12 0-16,0 0 15,-12 0 1,-11 0-16,-1 0 16,-23 0-1,11 0-15,-11 0 16,-12 0 0</inkml:trace>
          <inkml:trace contextRef="#ctx0" brushRef="#br0" timeOffset="54493.5909">-19270-520 0,'0'0'0,"0"0"16,0 0-16,0 0 15,0 0 1,0 0-16,0 0 16,0 0-1,0 0-15,0 0 16,0 0 0,0 0-16,0 0 15,0 0-15,0 0 16,0-11-1,0-1-15,-11 1 16,-1-1 0,12 12-16,-12-11 15,12-1-15,-12 1 16,12-1 0,0 12-16,0-12 15,0 12 1,-12-11-16,12 11 15,0 0 1,0 0-16,0 0 16,0 0-16,-11 11 15,-1 24 1,0 34-16,0 12 16,1 0-1,-1-11-15,12-24 16,0 0-16,-12 0 15,12 0 1,0-11-16,0 0 16,0-24-1,0 1-15,0-1 16,0-11 0,0 0-16,0 0 15,0 0-15,0 0 16,0-11-1,0-12-15,0-35 16,12-23 0,0-11-16,-12 22 15,0 70-15,35-289 16,-35 289 0,0 0-16,0 0 15,0 0 1,0 0-16,0 0 15,0 0 1,0 0-16,0 12 16,-12 57-16,0 47 15,1-35 1,11-23-16,0-12 16,0 0-1,0-46-15</inkml:trace>
          <inkml:trace contextRef="#ctx0" brushRef="#br0" timeOffset="48752.1858">-19340-658 0,'0'0'16,"0"0"0,0 0-16,0 0 15,0 0-15,0 0 16,0 0 0,0 0-16,0 0 15,0 0 1,0 0-16,0 0 15,0 0-15,0 0 16,0 0 0,0 0-16,0 0 15,0 0 1,0 0-16,0 0 16,0 0-1,0 0-15,0 0 16</inkml:trace>
          <inkml:trace contextRef="#ctx0" brushRef="#br0" timeOffset="25272.0981">-20318 0 0,'0'0'0,"0"0"15,0 0 1,12 0-16,11 0 16,13-11-1,11-1-15,-12 12 16,0 0-16,1 0 15,-13 0 1,1 0-16,-1 0 16,-11 0-1,0 12-15,12-1 16,-13 1 0,1 11-16,0 12 15,0-1-15,-12 13 16,0-1-1,0 0-15,11 0 16,1 1 0,0-1-16,-12 0 15,12 0-15,-12 1 16,0 10 0,0 1-16,12 0 15,-12-23 1,0-1-16,0-11 15,0 0 1,0 1-16,0-1 16,0-12-16,0 1 15,0-1 1,0 1-16,-12 11 16,-12-11-1,-23 11-15,-24 0 16,-11 0-16,82-23 15</inkml:trace>
        </inkml:traceGroup>
        <inkml:traceGroup>
          <inkml:annotationXML>
            <emma:emma xmlns:emma="http://www.w3.org/2003/04/emma" version="1.0">
              <emma:interpretation id="{E43DA2AA-5F1C-4B2D-B80E-9382F4A56D59}" emma:medium="tactile" emma:mode="ink">
                <msink:context xmlns:msink="http://schemas.microsoft.com/ink/2010/main" type="inkWord" rotatedBoundingBox="7192,256 11862,90 11922,1769 7252,19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0066.6053">-23440 613 0,'0'0'15,"0"0"-15,0 0 16,12 12-1,-12-12-15,118 23 16,-118-23 0,0 0-16,0 0 15</inkml:trace>
          <inkml:trace contextRef="#ctx0" brushRef="#br0" timeOffset="69839.8279">-23687 555 0,'0'0'0,"-12"12"15,0-1-15,1 1 16,-1-1 0,0-11-16,0 0 15,1 0 1,-1-11-16,0-1 15,12 12-15,0-11 16,0-1 0,0 1-16,0 11 15,12-12 1,-12 12-16,0 0 16,12 0-16,-1 12 15,-11 11 1,-11 23-16,-1 23 15,-12-11 1,1 11-16,-1-22 16,12-13-1,-11 1-15,11-12 16,12-23-16</inkml:trace>
          <inkml:trace contextRef="#ctx0" brushRef="#br0" timeOffset="68961.6757">-24747 497 0,'0'0'15,"0"0"-15,-12 12 16,-12-12 0,1 0-16,-1 0 15,13 0-15,-1 0 16,0-12-1,12 1-15,0-1 16,0-11 0,12 0-16,11 0 15,1 0 1,-1 11-16,1 12 16,0 12-16,-1 11 15,-11 12 1,0 11-16,-12 23 15,11 1 1,-11-13-16,0 1 16,0-23-1,0-12-15,0 0 16,0-11-16,0-12 16,0 0-1,0 0-15,12-35 16,0-23-1,23-23-15,1-23 16,-1-23-16,0 35 16,-11 11-1,-12 35-15,0 11 16,-1 12 0,-11 23-16,0 0 15,0 34 1,-11 24-16,-1 12 15,-12-1-15,12-11 16,12 11 0,0-23-16,12 0 15,0-11 1,-12-35-16</inkml:trace>
          <inkml:trace contextRef="#ctx0" brushRef="#br0" timeOffset="69425.1976">-24264 590 0,'0'0'0,"0"0"16,0 0-16,0 0 16,0 0-1,0 0-15,0 0 16,0 0-1,12-12-15,-1 1 16,1-1 0,0 1-16,0 11 15,-1 0-15,1 11 16,0 1 0,0 11-16,-12 12 15,0-1 1,-12 12-16,0-11 15,-11 11-15,-1-11 16,1 0 0,-1-1-16,0 1 15,13-12 1,-1-11-16,12-1 16,0 1-1,12-1-15,11 1 16,13 0-16,11-12 15,0 0 1,0 0-16,-47 0 16</inkml:trace>
          <inkml:trace contextRef="#ctx0" brushRef="#br0" timeOffset="68241.2524">-25136 590 0,'0'0'0,"0"0"15,0 11-15,-12-11 16,1 0-1,-1 0-15,0 0 16,-12 0 0,13-11-16,-1-1 15,0 1-15,12 11 16,0-12 0,12 1-16,0-1 15,11 1-15,-11 11 16,0 0-1,0 11-15,-1 12 16,-11 23 0,0 1-16,-23 22 15,-1-11 1,-11 0-16,0-12 16,-1-12-16,36-34 15</inkml:trace>
          <inkml:trace contextRef="#ctx0" brushRef="#br0" timeOffset="72178.7417">-20931 590 0,'0'0'0,"0"0"15,0 0-15,0 0 16,0 11-1,0 24-15,0 11 16,0 12 0,0-12-16,-11 1 15,11-24 1,0 0-16,0-12 16,0 1-16,0-12 15,0 0 1,0 0-16,0-12 15,0-34 1,23 0-16,1-12 16,11 12-16,-11 23 15,-1 0 1,1 11-16,-1 12 16,1 23-1,11 23-15,-11 12 16,-1 0-1,-11-12-15,0-11 16,0 11-16,-12-46 16</inkml:trace>
          <inkml:trace contextRef="#ctx0" brushRef="#br0" timeOffset="71703.8723">-21555 463 0,'0'0'0,"0"0"15,0 0-15,0 0 16,0 0 0,0 0-16,0 0 15,0 0-15,0 0 16,0 0 0,0-23-16,0-12 15,12 0 1,11 1-16,1-1 15,0 12 1,-1 11-16,1 12 16,-1 12-16,-11 23 15,0 11 1,-24 35-16,-23 23 16,11-23-1,1-12-15,-1-11 16,12-24-16,0-11 15,1 1 1,11-24-16,0 0 16,0 0-1,0-24-15,11-22 16,25-23 0,11-12-16,12 12 15,0-12 1,-12 11-16,-12 13 15,-11 22-15,-12 12 16,-1 0 0,-11 23-16,0 0 15,0 0 1,0 0-16,0 23 16,-11 12-16,11 11 15,0 0 1,0 0-16,11 0 15,1 1 1,0-1-16,0-11 16,11-12-16,1 0 15,-24-23 1</inkml:trace>
          <inkml:trace contextRef="#ctx0" brushRef="#br0" timeOffset="110515.8368">-20766-508 0,'0'0'0,"0"0"16,0 0-16,0 0 15,0 0 1,0 0-16,12 12 16,0-1-1,0 24-15,-1 11 16,-11 0 0,0 12-16,-11-12 15,-25 12-15,-34 23 16,70-81-1</inkml:trace>
          <inkml:trace contextRef="#ctx0" brushRef="#br0" timeOffset="110094.0707">-21037-323 0,'0'0'0,"0"0"15,0 0-15,0 0 16,0 11 0,0 1-16,0 11 15,0-11 1,0-1-16,0-11 16,12 12-16,0-12 15,0 0 1,11 0-16,13 0 15,-1-12 1,-11 1-16,-1-1 16,-11 1-1,0-1-15,-12 0 16,0 1-16,-12-1 16,-12 1-1,1-1-15,-13 12 16,1 0-1,12 0-15,-1 12 16,0-1-16,13 1 16,-1-1-1,0 1-15,12 0 16,0-12 0</inkml:trace>
          <inkml:trace contextRef="#ctx0" brushRef="#br0" timeOffset="109500.4275">-21048-485 0,'0'0'0,"0"0"15,0 0-15,0 0 16,0 0-1,0 0-15,0 0 16,0 0-16,0 0 16,-12 0-1,-12 12-15,1-1 16,-13 12 0,1 0-16,0 12 15,-12 11 1,11 1-16,24-24 15,1 0-15,11 0 16,11 0 0,13 12-16,0-12 15,-1 0 1,13 0-16,-13-11 16,12-1-16,-11 1 15,-24-12 1</inkml:trace>
          <inkml:trace contextRef="#ctx0" brushRef="#br0" timeOffset="70947.1906">-21720 544 0,'0'0'0,"0"0"16,0 0-16,0 0 16,0 0-1,-12 0-15,-11 0 16,-12 0 0,-1 0-16,1-12 15,11 12 1,1-11-16,11-1 15,12 0-15,0 1 16,12-12 0,11 11-16,1 1 15,-1 11 1,-11 0-16,0 11 16,0 1-16,-12 11 15,-12 35 1,-23 11-16,-12 0 15,-1 12 1,13-23-16,0-12 16,-1-11-16,36-35 15</inkml:trace>
          <inkml:trace contextRef="#ctx0" brushRef="#br0" timeOffset="70500.0768">-23204 601 0,'0'0'0,"0"0"16,12 0-16,11 0 15,13 0 1,-1 0-16,0-11 16,1 11-1,-13 0-15,1-12 16,-1 12-16,-11 0 16,0 0-1,11 0-15,1 0 16,0 0-1,11 0-15,-12 0 16,13-11-16,-1-1 16,12 12-1,0 0-15,1 0 16,-1 0 0,-12 0-16,12 0 15,-12 0-15,1-11 16,-13 11-1,-11 0-15,0 0 16,0 0 0,-1 0-16,1 0 15,0 0 1,-12 0-16,12 0 16,0 0-16,11 0 15,-23 0 1</inkml:trace>
          <inkml:trace contextRef="#ctx0" brushRef="#br0" timeOffset="108467.0382">-24017-612 0,'0'0'16,"0"0"-16,0 0 16,0 0-1,0 0-15,0 0 16,0 0 0,12 12-16,0 11 15,-1 11 1,1 13-16,0-1 15,-12 12 1,-12 11 0,-11-23-1,-13 0-15,1 1 16,35-47 0</inkml:trace>
          <inkml:trace contextRef="#ctx0" brushRef="#br0" timeOffset="107941.079">-24370-404 0,'0'0'0,"0"0"15,0 0-15,0 0 16,0 0 0,0 12-16,0-1 15,0 1 1,0-1-16,0 1 15,0-1-15,0 1 16,0-1 0,0-11-16,0 0 15,0 0 1,12 0-16,11-11 16,12-1-16,1 1 15,-13-1 1,1-11-16,-12 12 15,-1-1 1,-11 0-16,0 12 16,0 0-1,-11-11-15,-1-1 16,0 12-16,0 0 16,1 0-1,-13 0-15,0 0 16,1 12-1,11-1-15,0 1 16,1-12 0,-1 12-16,12-12 15</inkml:trace>
          <inkml:trace contextRef="#ctx0" brushRef="#br0" timeOffset="107347.0803">-24464-577 0,'0'0'0,"0"0"15,0 0-15,0 0 16,0 0 0,0 0-16,0 0 15,0 0-15,-12 23 16,-12 0 0,1 23-16,-1 0 15,1-11 1,11 0-16,12-1 15,0 1-15,0-12 16,12 0 0,-1 0-16,1 0 15,0 1 1,11-13-16,-23-11 16</inkml:trace>
        </inkml:traceGroup>
        <inkml:traceGroup>
          <inkml:annotationXML>
            <emma:emma xmlns:emma="http://www.w3.org/2003/04/emma" version="1.0">
              <emma:interpretation id="{784410F7-EE8A-4F23-90AC-FD3BBA31847E}" emma:medium="tactile" emma:mode="ink">
                <msink:context xmlns:msink="http://schemas.microsoft.com/ink/2010/main" type="inkWord" rotatedBoundingBox="4437,1341 6766,-15 7579,1380 5250,27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8728.9921">-27303 636 0,'0'0'16,"0"0"-16,0 0 16,0 0-16,-24 0 15,-11 0 1,-1 0-16,-11 0 16,0-11-1,12-1-15,11 0 16,1 1-16,11-1 15,12 1 1,0-12-16,12 0 16,11-1-1,13 1-15,11 12 16,-12 11 0,-11 0-16,-1 11 15,-11 1-15,0 23 16,0 11-1,-24 0-15,-12 12 16,-23 11 0,-35 0-16,-1-11 15,1-12-15,11 1 16,-11-13 0,82-34-16</inkml:trace>
          <inkml:trace contextRef="#ctx0" brushRef="#br0" timeOffset="67826.6664">-25595 463 0,'0'0'0,"0"0"16,0 0-16,0 11 15,0 36 1,0 22-16,0 23 15,0-22-15,0-13 16,0-10 0,0-13-16,0 1 15,0-35 1</inkml:trace>
          <inkml:trace contextRef="#ctx0" brushRef="#br0" timeOffset="106431.3941">-25678-635 0,'0'0'0,"0"0"15,0 0-15,0 0 16,0 0-1,0 0-15,0 0 16,0 0-16,12 11 16,0 1-1,0 0-15,-1 11 16,-11 11 0,0 24-16,0 11 15,-11 1 1,-1-12-16,-12-1 15,1-22-15,11-12 16,0 12 0,12-35-16</inkml:trace>
          <inkml:trace contextRef="#ctx0" brushRef="#br0" timeOffset="105941.0601">-25854-473 0,'0'0'16,"0"0"-16,0 0 15,-12 0 1,0 0-16,0 0 15,-11 11-15,11 1 16,0-1 0,0 12-16,1 1 15,-1-1 1,12-12-16,0 1 16,12-1-16,-1-11 15,1 0 1,12 0-16,-1-11 15,1-1 1,-1 1-16,1-1 16,-12 1-1,-1-1-15,-11 0 16,0 1-16,0 11 16,0 0-1,-11-12-15,-1 1 16,0-1-1,0 12-15,12 0 16,0 0 0,0 0-16,0 0 15</inkml:trace>
          <inkml:trace contextRef="#ctx0" brushRef="#br0" timeOffset="67570.9883">-26184 474 0,'0'0'0,"0"0"0,0 0 15,0 0-15,0 0 16,-12 0 0,0 0-16,0 0 15,1-11 1,-1-1-16,12-11 16,0-23-16,12 0 15,-1-1 1,1 1-16,12 0 15,-1 23 1,1 11-16,-1 12 16,1 12-1,-1 23-15,-11 22 16,-12 24-16,0 12 16,-12-1-1,-11-11-15,11-12 16,0-22-1,1-13-15,-1-11 16,12-11 0,0-12-16,0 0 15,0 0-15,12-23 16,-1-12 0,25-34-16,-1-12 15,12-23 1,12-12-16,-12 12 15,-11 23 1,-13 35-16,-11 23 16,0 0-16,-12 11 15,0 12 1,0 0-16,-24 35 16,1 23-1,-1 11-15,0 1 16,13-13-16,11 13 15,0-1 1,11-11-16,1-12 16,0-11-1,-12-35-15</inkml:trace>
          <inkml:trace contextRef="#ctx0" brushRef="#br0" timeOffset="105346.5774">-25960-635 0,'0'0'0,"0"0"0,0 0 16,0 0-1,0 0-15,0 0 16,0 0-1,0 0-15,0 0 16,-12 0 0,0 0-16,0 11 15,0 1-15,-11 11 16,-1 12 0,12-1-16,1 1 15,-1 0 1,0-1-16,12 1 15,0 0-15,12 11 16,0-23 0,-1 0-16,13 12 15,11-12 1,1 12-16,-36-35 16</inkml:trace>
          <inkml:trace contextRef="#ctx0" brushRef="#br0" timeOffset="27034.0931">-26538-127 0,'0'0'0,"0"0"16,0 0-1,0 0-15,0 0 16,-11 0-16,-1 0 16,0 0-1,-12 0-15,-11 0 16,0 0-1,-1 0-15,-11 0 16,-12 0 0,12 0-16,0 0 15,12 0-15,11 0 16,12 0 0,1 0-16,-1 0 15,12 0 1,0 0-16,0 0 15,0 12-15,0 11 16,0 23 0,0 12-16,0 11 15,0 1 1,12-1-16,-12 0 16,11-11-1,1 0-15,0 11 16,-12 1-16,0-13 15,0 1 1,0-12-16,0-11 16,12 0-1,-12-1-15,12-10 16,-1-1-16,1 0 16,0-12-1,11 1-15,1-1 16,0 1-1,-1 0-15,-23-12 16</inkml:trace>
        </inkml:traceGroup>
        <inkml:traceGroup>
          <inkml:annotationXML>
            <emma:emma xmlns:emma="http://www.w3.org/2003/04/emma" version="1.0">
              <emma:interpretation id="{F893DC72-DF7B-4A0B-A065-349AC72B0F32}" emma:medium="tactile" emma:mode="ink">
                <msink:context xmlns:msink="http://schemas.microsoft.com/ink/2010/main" type="inkWord" rotatedBoundingBox="4438,1848 139,1823 147,409 4447,434"/>
              </emma:interpretation>
            </emma:emma>
          </inkml:annotationXML>
          <inkml:trace contextRef="#ctx0" brushRef="#br0" timeOffset="119132.3924">-28246 382 0,'0'0'0,"0"0"16,0 0-1,12 0-15,12 11 16,-1 1-1,1 0-15,-1-1 16,1 1-16,-12 11 16,-12 0-1,-12 23-15,-24 12 16,-11 0 0,-12-1-16,1-10 15,-1-1 1,59-46-16</inkml:trace>
          <inkml:trace contextRef="#ctx0" brushRef="#br0" timeOffset="119360.0677">-28493 601 0,'0'0'16,"0"0"-16,0 0 15,0 12 1,-12 23-16,-11 11 16,-25 0-1,-22 12-15,-13 0 16,1-24 0,11 1-16,71-35 15</inkml:trace>
          <inkml:trace contextRef="#ctx0" brushRef="#br0" timeOffset="122007.8017">-29424 775 0,'0'0'0,"0"0"15,0 0-15,0 0 16,0-12 0,12-22-16,0-1 15,11-11 1,25-12-16,10-11 16,1-1-1,0 12-15,-12 12 16,-11 23-16,-13 12 15,13 11 1,-13 11-16,-11 1 16,0-1-1,-12 1-15,0 11 16,-12 12-16,0-12 16,-11 11-1,-36 13-15,0-13 16,-12 1-1,12-12-15,0 12 16,0-1 0,0 13-16,1-1 15,-1 0-15,0 0 16,12 0 0,-12 1-16,23-24 15,13 12 1,23-35-16</inkml:trace>
          <inkml:trace contextRef="#ctx0" brushRef="#br0" timeOffset="122333.9692">-29082-392 0,'0'0'16,"0"0"-16,0 0 16,-12 23-1,0 23-15,-11 12 16,-24 34-1,0 35-15,-12 35 16,23-46-16,25-35 16,-1-12-1,0 12-15,12-81 16</inkml:trace>
          <inkml:trace contextRef="#ctx0" brushRef="#br0" timeOffset="122826.0673">-29589 497 0,'0'0'0,"0"0"16,-11 0-16,-1 12 15,-12-12 1,1 0-16,-1-12 15,1 1 1,11-1-16,0 1 16,0-12-1,12 11-15,0 1 16,12-1-16,0-11 16,11 0-1,1 11-15,-1 1 16,-11 11-1,0 0-15,0 11 16,0 1 0,-12-1-16,0 1 15,0-1-15,-24 24 16,-23 0 0,-36-1-16,13 1 15,-1 0 1,-23-12-16,0 0 15,-24 0-15,24-23 16,23 0 0,12 0-16,12 0 15,47 0 1</inkml:trace>
          <inkml:trace contextRef="#ctx0" brushRef="#br0" timeOffset="123035.5574">-29612-69 0,'0'0'15,"0"0"-15,0 0 16,0 0-1,0 0-15,0 0 16</inkml:trace>
          <inkml:trace contextRef="#ctx0" brushRef="#br0" timeOffset="123436.6583">-30566 659 0,'0'0'16,"0"0"-16,0 0 15,0 0 1,0 0-16,0 0 16,0 0-16,0 0 15,0 0 1,0 0-16,-24 23 16,-11 24-1,-12-1-15,-12 0 16,-12-11-1,0-12-15,1 0 16,23-12-16,11 1 16,36-12-1</inkml:trace>
          <inkml:trace contextRef="#ctx0" brushRef="#br0" timeOffset="123752.3077">-30637-173 0,'0'0'16,"0"0"-16,0 0 15,0 0 1,0 12-16,-12 11 16,0 35-16,-23 57 15,0-11 1,11-11-16,1-12 16,-1-12-1,12-23-15,12-46 16</inkml:trace>
          <inkml:trace contextRef="#ctx0" brushRef="#br0" timeOffset="124344.4137">-30920 139 0,'0'0'0,"0"0"15,0 35-15,-12 23 16,-11 11 0,-1-23-16,1-11 15,-1-12-15,12-11 16,1-1 0,-1-11-16,0 0 15,0 0 1,-11 12-16,-1-1 15,1 1 1,-1 11-16,1-12 16,-13 13-16,1-13 15,0 1 1,-13-1-16,1-11 16,-12 0-1,0 0-15,1 12 16,-13-12-16,-12 11 15,-11-11 1,-24-11-16,24-1 16,12 1-1,11 11-15,12 0 16,0 0 0,24 0-16,0 0 15,11 0-15,24 0 16,0 0-1,0 0-15,24 0 16,46 0 0,72-12-16,-25 1 15,-22 11-15,-13 11 16,-82-11 0</inkml:trace>
          <inkml:trace contextRef="#ctx0" brushRef="#br0" timeOffset="124551.5565">-32145 185 0,'0'0'15,"12"-11"-15,47-1 16,47-11-16,94 0 15,12-12 1,-47 1-16,-165 34 16</inkml:trace>
        </inkml:traceGroup>
      </inkml:traceGroup>
    </inkml:traceGroup>
  </inkml:traceGroup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2:15.1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5728D5-1ED7-488E-BEC0-0ABE7E0B6636}" emma:medium="tactile" emma:mode="ink">
          <msink:context xmlns:msink="http://schemas.microsoft.com/ink/2010/main" type="writingRegion" rotatedBoundingBox="-62,6999 30200,6888 30244,18940 -18,19052"/>
        </emma:interpretation>
      </emma:emma>
    </inkml:annotationXML>
    <inkml:traceGroup>
      <inkml:annotationXML>
        <emma:emma xmlns:emma="http://www.w3.org/2003/04/emma" version="1.0">
          <emma:interpretation id="{07299EEC-2A15-4ED8-9FFC-202132ED3211}" emma:medium="tactile" emma:mode="ink">
            <msink:context xmlns:msink="http://schemas.microsoft.com/ink/2010/main" type="paragraph" rotatedBoundingBox="28883,7339 29858,7412 29812,8031 28837,795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D34CF08-4B91-47CE-94DA-63D1A52236AC}" emma:medium="tactile" emma:mode="ink">
              <msink:context xmlns:msink="http://schemas.microsoft.com/ink/2010/main" type="line" rotatedBoundingBox="28883,7339 29858,7412 29812,8031 28837,7958"/>
            </emma:interpretation>
          </emma:emma>
        </inkml:annotationXML>
        <inkml:traceGroup>
          <inkml:annotationXML>
            <emma:emma xmlns:emma="http://www.w3.org/2003/04/emma" version="1.0">
              <emma:interpretation id="{DD473F02-94FA-4F2E-BF4D-E401316AEF45}" emma:medium="tactile" emma:mode="ink">
                <msink:context xmlns:msink="http://schemas.microsoft.com/ink/2010/main" type="inkWord" rotatedBoundingBox="28883,7339 29858,7412 29812,8031 28837,7958"/>
              </emma:interpretation>
            </emma:emma>
          </inkml:annotationXML>
          <inkml:trace contextRef="#ctx0" brushRef="#br0">-2931 6611 0,'0'0'0,"0"0"15,12 12 1,11 11-16,13 12 16,11 11-1,-12 12-15,0 11 16,-11-11-16,-24-12 16,0 0-1,-12 0-15,-23 12 16,35-58-1</inkml:trace>
          <inkml:trace contextRef="#ctx0" brushRef="#br0" timeOffset="-285.9799">-3461 6692 0,'0'0'0,"0"0"15,23 0 1,24-11-16,12-1 15,-12 0 1,1 12-16,-13 0 16,-12 12-1,-11 11-15,0 23 16,-24 1-16,-11-1 16,-1 0-1,-11 0-15,11-11 16,1-12-1,11 0-15,0-11 16,12-12 0,0 0-16,24 11 15,11 1-15,12-12 16,0 0 0,-47 0-16</inkml:trace>
          <inkml:trace contextRef="#ctx0" brushRef="#br0" timeOffset="-739.9263">-3508 6530 0,'0'0'0,"-12"12"16,-23 11-16,-13 23 16,13 0-1,0 35-15,23-11 16,12-1 0,12 0-16,11-11 15,13-12-15,11 1 16,35 10-1,-82-57-15</inkml:trace>
        </inkml:traceGroup>
      </inkml:traceGroup>
    </inkml:traceGroup>
    <inkml:traceGroup>
      <inkml:annotationXML>
        <emma:emma xmlns:emma="http://www.w3.org/2003/04/emma" version="1.0">
          <emma:interpretation id="{95965155-0EA6-46E8-A000-779861CA70B1}" emma:medium="tactile" emma:mode="ink">
            <msink:context xmlns:msink="http://schemas.microsoft.com/ink/2010/main" type="paragraph" rotatedBoundingBox="-36,6773 30219,7119 30190,9629 -64,9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9A281-BC51-44AD-993A-0252AA7B84BB}" emma:medium="tactile" emma:mode="ink">
              <msink:context xmlns:msink="http://schemas.microsoft.com/ink/2010/main" type="line" rotatedBoundingBox="-36,6773 30219,7119 30190,9629 -64,9283"/>
            </emma:interpretation>
          </emma:emma>
        </inkml:annotationXML>
        <inkml:traceGroup>
          <inkml:annotationXML>
            <emma:emma xmlns:emma="http://www.w3.org/2003/04/emma" version="1.0">
              <emma:interpretation id="{7C0C7C39-E6E5-4C1B-A503-FFC9DFC76293}" emma:medium="tactile" emma:mode="ink">
                <msink:context xmlns:msink="http://schemas.microsoft.com/ink/2010/main" type="inkWord" rotatedBoundingBox="-38,6971 3928,7016 3907,8811 -58,87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544.8897">-28623 6565 0,'0'0'0,"0"0"15,0 0 1,0 0-16,0 0 16,-35 0-16,-24 11 15,-23 24 1,-36 23-16,-35 46 15,23 0 1,36-35-16,23-22 16,71-47-16</inkml:trace>
          <inkml:trace contextRef="#ctx0" brushRef="#br0" timeOffset="37288.6802">-29094 7201 0,'0'0'0,"0"0"16,-12 0-16,1 0 15,-1 0 1,0-12-16,12 0 16,0 1-1,0-1-15,12 1 16,0-1-16,-1 1 16,1 11-1,0 0-15,0 0 16,-1 11-1,-11 1-15,0 11 16,-11 12-16,-25 22 16,-11 13-1,0-1-15,12-11 16,-1-12 0,25-11-16,-1-12 15,12-12-15,0 1 16,12 0-1,23-1-15,0-11 16,1 0 0,-13 0-16,-11 0 15,0 0 1,-12 0-16,0 0 16,-12 0-16,-12 0 15,-11 0 1,-12 0-16,12-11 15,-1-1 1,1 0-16,11-11 16,-11-11-1,0-13-15,11-10 16,1-1-16,11 12 16,12 11-1,0 12-15,0 11 16,0 12-1,0 0-15,0 0 16,0 0-16,0 23 16,-12 24-1,0-1-15,0 0 16,1 0 0,-1-23-16,0 1 15,0-13 1,12-11-16,0 0 15,0 0-15,0 0 16,-11 0 0,11 0-16,0 0 15,0 0 1,0 0-16,0 12 16,-12 11-16,0 11 15,-12 24 1,-11 12-16,-12-1 15,-12 0 1,0-11-16,0-12 16,12-23-1,-23-11-15,-13-24 16,1-11-16,11-11 16,12-13-1,24 1-15,23 0 16,47-58-1,24 0-15,35-12 16,12 24-16,-106 92 16</inkml:trace>
          <inkml:trace contextRef="#ctx0" brushRef="#br0" timeOffset="37829.3209">-29742 6865 0,'0'0'0,"0"0"16,0 0 0,0 12-16,12 0 15,0-1-15,-12-11 16</inkml:trace>
          <inkml:trace contextRef="#ctx0" brushRef="#br0" timeOffset="38146.2282">-30072 6496 0,'0'0'15,"0"0"-15,0 0 16,-23 219 0,23-207-16,-12 57 15,-12 24-15,-11 11 16,-12 23-1,0-23-15,47-104 16</inkml:trace>
          <inkml:trace contextRef="#ctx0" brushRef="#br0" timeOffset="38689.1225">-30401 7027 0,'0'0'16,"0"0"-16,0 12 15,0 11 1,0 0-16,0-11 16,-12-1-1,0 1-15,0-1 16,-11 1-16,-1 11 15,-11 12 1,-1-1-16,-11 1 16,-12 11-1,-11-23-15,-13 0 16,1 0 0,-1 1-16,1-13 15,-12 1-15,-24-12 16,0 0-1,12 0-15,24-12 16,23 12 0,0 0-16,12 0 15,23 0-15,1 0 16,11 0 0,0 12-16,12-1 15,12 12 1,23 1-16,36-1 15,23 0 1,0-12-16,-11-11 16,-1-11-16,1-1 15,-83 12 1</inkml:trace>
          <inkml:trace contextRef="#ctx0" brushRef="#br0" timeOffset="38916.2599">-31627 7085 0,'0'0'16,"0"0"-16,36 0 15,23-12-15,35 1 16,36-12-1,34-12-15,1 12 16,-59 0 0,-106 23-16</inkml:trace>
          <inkml:trace contextRef="#ctx0" brushRef="#br0" timeOffset="40204.9844">-30708 6172 0,'0'0'0,"0"0"15,0 0-15,-23 0 16,-48 12-1,-47 22-15,-23 24 16,-71 34 0,12 1-16,46-1 15,-46 47-15,24 0 16,176-139 0</inkml:trace>
          <inkml:trace contextRef="#ctx0" brushRef="#br0" timeOffset="39938.7668">-32180 7258 0,'0'0'15,"0"0"-15,0 23 16,12 12-1,-1 11-15,-11-11 16,0 0 0,0-24-16,-11 1 15,-1-1 1,0 1-16,-23 11 16,-1 0-16,-11 0 15,-12 0 1,-11 12-16,23-12 15,-1 12 1,13 11-16,12-11 16,11-1-16,24 1 15,-12-35 1</inkml:trace>
        </inkml:traceGroup>
        <inkml:traceGroup>
          <inkml:annotationXML>
            <emma:emma xmlns:emma="http://www.w3.org/2003/04/emma" version="1.0">
              <emma:interpretation id="{3FD39C3B-BF79-46CB-8257-D30E22B83359}" emma:medium="tactile" emma:mode="ink">
                <msink:context xmlns:msink="http://schemas.microsoft.com/ink/2010/main" type="inkWord" rotatedBoundingBox="4095,7469 7714,7510 7697,9023 4078,8982"/>
              </emma:interpretation>
            </emma:emma>
          </inkml:annotationXML>
          <inkml:trace contextRef="#ctx0" brushRef="#br0" timeOffset="30512.676">-24865 6692 0,'0'0'0,"0"0"15,0 0 1,0 0-16,0 23 16,0 35-1,0 11-15,0 24 16,0 11 0,0 11-16,0-22 15,12-12-15,0-24 16,-12 1-1,0-58-15</inkml:trace>
          <inkml:trace contextRef="#ctx0" brushRef="#br0" timeOffset="30856.1733">-25218 7166 0,'0'0'0,"0"0"16,0 0-16,0 0 16,0 0-1,11 11-15,1 13 16,0 10-16,0 1 15,0 0 1,-12 11-16,-12 0 16,-12 0-1,-23 1-15,-12-1 16,0-12 0,-11-10-16,11-1 15,59-23-15</inkml:trace>
          <inkml:trace contextRef="#ctx0" brushRef="#br0" timeOffset="34847.7648">-28422 7351 0,'0'0'15,"0"0"-15,0 0 16,0 0-16,-12 11 16,12-11-1,0 0-15,0 0 16,0 0-1,0 0-15,0 0 16,0-11 0,0-1-16,0 1 15,0 11-15,0 0 16,0 0 0,0 0-16,0 0 15,0 0 1,0 0-16,0 11 15,0-11 1,0 0-16,0 0 16,0 0-16,0 0 15,0 0 1,0 0-16,0 0 16,0 0-1,0 0-15,0 0 16,0 0-16,0 0 15,0 0 1,-12-11-16,0-1 16,12-11-1,0-12-15,12 1 16,23-24 0,48-23-16,-83 81 15</inkml:trace>
          <inkml:trace contextRef="#ctx0" brushRef="#br0" timeOffset="33017.1648">-28305 8148 0,'0'0'16,"0"0"-16,0 0 15,0 0 1</inkml:trace>
          <inkml:trace contextRef="#ctx0" brushRef="#br0" timeOffset="32849.6038">-27539 7097 0,'0'0'0,"0"0"16,0 0-16,-12 23 15,0 11 1,-11 13-16,-12-1 16,-1 0-16,13-11 15,-1-12 1,12-12-16,1 1 15,-1-12 1,0 0-16,0 0 16,0-12-1,1-11-15,-1 0 16,0 0-16,0 0 16,12 11-1,0 1-15,0 11 16,0 0-1,-11 0-15,-1 23 16,-12 12-16,-23 11 16,-12 0-1,-23 23-15,-1-11 16,24-12 0,0-11-16,59-35 15</inkml:trace>
          <inkml:trace contextRef="#ctx0" brushRef="#br0" timeOffset="32374.8598">-27480 7906 0,'0'0'15,"0"0"-15,0 0 16,23 0-16,36-24 16,24-10-1,11-12-15,12 11 16,-106 35-1</inkml:trace>
          <inkml:trace contextRef="#ctx0" brushRef="#br0" timeOffset="32140.4394">-26950 7235 0,'0'0'16,"0"0"-16,-12 23 16,0 12-1,-11 0-15,-1-12 16,1 0-1,-1-12-15,1 1 16,-1 0-16,1-12 16,11-12-1,0 0-15,0-11 16,0-23 0,12 0-16,24-23 15,35-24 1,12-11-16,-1 23 15,-70 81-15</inkml:trace>
          <inkml:trace contextRef="#ctx0" brushRef="#br0" timeOffset="31567.2908">-26161 7270 0,'0'0'0,"0"11"16,0 24-1,0 0-15,0-12 16,12 0 0,0-11-16,0-12 15,-1 0-15,13-12 16,-1 0 0,-11 1-16,0-12 15,-12 0 1,0 0-16,0 11 15,-12 0 1,12 12-16,-12 0 16,-11 0-16,-12 12 15,-1 0 1,1-1-16,0-11 16,-1 0-1,1 0-15,-12-11 16,11 11-16,-11 11 15,-12 24 1,12 23-16,12-1 16,0 13-1,23 11-15,12-81 16</inkml:trace>
          <inkml:trace contextRef="#ctx0" brushRef="#br0" timeOffset="31092.6238">-25619 6681 0,'0'0'0,"0"0"15,0 0-15,0 23 16,0 34 0,-12 36-16,1-12 15,-1 11 1,-12 47-16,12-24 16,12-115-1</inkml:trace>
        </inkml:traceGroup>
        <inkml:traceGroup>
          <inkml:annotationXML>
            <emma:emma xmlns:emma="http://www.w3.org/2003/04/emma" version="1.0">
              <emma:interpretation id="{225E287E-EAB8-4FC5-9C32-E95CAC23BA0F}" emma:medium="tactile" emma:mode="ink">
                <msink:context xmlns:msink="http://schemas.microsoft.com/ink/2010/main" type="inkWord" rotatedBoundingBox="8186,7397 12481,7446 12458,9427 8164,9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55.7781">-21072 6946 0,'0'0'15,"0"0"-15,0 0 16,0 0 0</inkml:trace>
          <inkml:trace contextRef="#ctx0" brushRef="#br0" timeOffset="25059.9827">-20342 7016 0,'0'0'0,"0"0"15,0 0 1,0 0-16,12 0 16,35 0-1,0 0-15,1 11 16,-1 1-16,-12-1 16,-11 1-1,-13-1-15,-11 1 16,-11 0-1,-13-1-15,-23 1 16,-12-1 0,0-11-16,12 0 15,12-11-15,11-1 16,1-11 0,11 0-16,0 0 15,12 0 1,12 11-16,0 1 15,-1 11-15,-11 0 16,12 11 0,-12 1-16,0-1 15,-12 24 1,-11 11-16,-13 35 16,-11 11-16,12-11 15,11-11 1,13-36-16,11 1 15,0-23 1,11-1-16,1-11 16,0 0-1,12-11-15,-1-1 16,1-11-16,-1 0 16,-11 11-1,-12 1-15,0 11 16,-12 0-1,-23 11-15,-24 12 16,-12 1-16,-11-1 16,11-12-1,24 1-15,12-12 16,-1 0 0,13 0-16,-1-12 15,12 12 1,1 0-16,-1 0 15,0 0-15,0 0 16,12 0 0,-11 0-16,-1 0 15,12 0 1,0 0-16,-12 0 16,0 0-16,0 12 15,1-1 1,-1 1-16,0-1 15,0 1 1,-11 11-16,-1 0 16,-11 0-1,-24 0-15,-12 1 16,1-13-16,-1-11 16,12 0-1,0-11-15,12-13 16,12 1-1,11-23-15,24-35 16,35-11 0,24-1-16,47 24 15,-106 69-15</inkml:trace>
          <inkml:trace contextRef="#ctx0" brushRef="#br0" timeOffset="25305.4153">-21767 8587 0,'0'0'0,"0"0"16,35-23-16,83-46 15,82-35 1,-46 23-16,-13-11 16,12-1-1,-153 93-15</inkml:trace>
          <inkml:trace contextRef="#ctx0" brushRef="#br0" timeOffset="27936.1653">-22945 7108 0,'0'0'15,"0"0"-15,0 0 16,0 0 0,12 0-16,0-11 15,-12 11-15</inkml:trace>
          <inkml:trace contextRef="#ctx0" brushRef="#br0" timeOffset="27720.1503">-22379 7536 0,'0'0'16,"0"0"-16,0 11 16,-12 1-1,12-1-15,0-11 16,0 0-16,12 12 16,-1-12-1,13 0-15,-1 0 16,1-12-1,0-11-15,-1 0 16,1 0 0,-13-12-16,1 1 15,-12-1-15,0 12 16,0 0 0,0 11-16,0 12 15,0 0 1,0 0-16,0 0 15,-12 12 1,-11 11-16,-12 12 16,-1-12-16,-11 11 15,0-10 1,0-13-16,0 1 16,11-12-1,13 0-15,-1-12 16,13 1-16,-1-1 15,0 0 1,12 12-16,-12 0 16,0 12-1,-11 11-15,-13 0 16,1 0 0,-12 12-16,-12-12 15,-12 0-15,24-11 16,0-12-1,12 0-15,11 0 16,13 0 0,-1-12-16,12 1 15,0-1-15,12 1 16,-1-1 0,1 12-16,0 0 15,11 0 1,-11 12-16,0-1 15,-12 1 1,-12 11-16,-23 11 16,-24 13-16,-12 10 15,-11 1 1,-12-12-16,23-11 16,71-35-1</inkml:trace>
          <inkml:trace contextRef="#ctx0" brushRef="#br0" timeOffset="28264.5106">-23334 6588 0,'0'0'0,"0"0"16,0 0-1,0 0-15,0 23 16,0 35-16,0 34 15,-11 24 1,-1-12-16,0 12 16,0-24-1,0 0-15,12-92 16</inkml:trace>
          <inkml:trace contextRef="#ctx0" brushRef="#br0" timeOffset="28721.6414">-23769 6611 0,'0'0'0,"0"0"16,0 0-16,0 0 15,0 35 1,0 46-16,0 34 15,0 1 1,0 23-16,0 22 16,-12-34-1,0-46-15,-12-11 16,1-1-16,-24-11 16,-12-23-1,-24-12-15,-11-23 16,23-12-1,1-23-15,23-22 16,11-24 0,13-12-16,35 24 15,35 0-15,35-12 16,36 11 0,-118 70-16</inkml:trace>
        </inkml:traceGroup>
        <inkml:traceGroup>
          <inkml:annotationXML>
            <emma:emma xmlns:emma="http://www.w3.org/2003/04/emma" version="1.0">
              <emma:interpretation id="{68342FB8-4798-49AC-9466-BEA04AD8C714}" emma:medium="tactile" emma:mode="ink">
                <msink:context xmlns:msink="http://schemas.microsoft.com/ink/2010/main" type="inkWord" rotatedBoundingBox="12891,6921 17719,6976 17694,9158 12866,91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943.4126">-14829 6253 0,'0'0'0,"0"-12"16,0 1-16,-11-1 16,-48 12-1,-94 23-15,-12 35 16,-59 23-16,-24 35 15,36-12 1,-35 23-16,59 23 16,82-69-1,106-81-15</inkml:trace>
          <inkml:trace contextRef="#ctx0" brushRef="#br0" timeOffset="22653.474">-17738 7166 0,'0'0'0,"23"-12"15,72-11-15,46 0 16,-12-23-1,-34 11-15,11 1 16,-106 34-16</inkml:trace>
          <inkml:trace contextRef="#ctx0" brushRef="#br0" timeOffset="22908.7807">-16466 6137 0,'0'0'16,"0"0"-16,-24 0 15,-23 23-15,-71 35 16,-35 23 0,12 12-16,-36-1 15,-11 12 1,46-23-16,13 23 15,11-23 1,0 11-16,118-92 16</inkml:trace>
          <inkml:trace contextRef="#ctx0" brushRef="#br0" timeOffset="23146.1573">-18386 6576 0,'0'0'0,"0"0"15,12 24-15,11 33 16,1 36 0,-1 11-16,-11-12 15,-24 47-15,1 0 16,-1-47-1,0 1-15,12-93 16</inkml:trace>
          <inkml:trace contextRef="#ctx0" brushRef="#br0" timeOffset="22445.2875">-17774 7385 0,'0'0'0,"0"0"15,0 24-15,0 10 16,0 13 0,0-24-16,0-12 15,0 1 1,0-1-16,0 1 16,0-12-1,0 0-15,0 0 16,0 0-16,-11 0 15,-13-12 1,1-11-16,-13 0 16,-11 12-1,12-1-15,-1 0 16,1 12 0,0 12-16,-1 11 15,1 0-15,-12 12 16,-12 11-1,0 0-15,12 1 16,-12 22 0,0 0-16,24-23 15,11-11 1,24-35-16</inkml:trace>
          <inkml:trace contextRef="#ctx0" brushRef="#br0" timeOffset="23801.7467">-19576 8264 0,'0'0'15,"0"0"1,0 0-16,24 11 16,-24-11-1</inkml:trace>
          <inkml:trace contextRef="#ctx0" brushRef="#br0" timeOffset="23630.6968">-19222 7293 0,'0'0'0,"0"0"15,0 0-15,0 0 16,-12-23 0,-12 0-16,-11 0 15,-1 11 1,-22 1-16,-1 11 16,-12 11-16,0 12 15,24 12 1,12 23-16,35-58 15</inkml:trace>
          <inkml:trace contextRef="#ctx0" brushRef="#br0" timeOffset="23428.3654">-18598 7490 0,'0'0'16,"-12"11"-16,0 12 15,-11 12-15,-13 0 16,-23 11 0,-35 12-16,-35-1 15,34-10 1,1-13-16,24-11 16,11-11-1,11-12-15,48 0 16</inkml:trace>
        </inkml:traceGroup>
        <inkml:traceGroup>
          <inkml:annotationXML>
            <emma:emma xmlns:emma="http://www.w3.org/2003/04/emma" version="1.0">
              <emma:interpretation id="{03DEE68E-BBBF-45F7-BEFD-4BBBBF34C697}" emma:medium="tactile" emma:mode="ink">
                <msink:context xmlns:msink="http://schemas.microsoft.com/ink/2010/main" type="inkWord" rotatedBoundingBox="20225,8205 21965,8225 21955,9092 20216,9073"/>
              </emma:interpretation>
            </emma:emma>
          </inkml:annotationXML>
          <inkml:trace contextRef="#ctx0" brushRef="#br0" timeOffset="14768.0804">-11224 7397 0,'0'0'0,"0"12"16,12 34-16,-12 12 16,0 23-1,-12 11-15,0 0 16,0 1-16,1-12 15,11-81 1</inkml:trace>
          <inkml:trace contextRef="#ctx0" brushRef="#br0" timeOffset="15132.2985">-11519 7663 0,'0'0'16,"0"0"-16,0 11 15,0 13-15,-11-1 16,-1 0 0,0-12-16,0 12 15,1 1 1,-25-1-16,-11 11 15,12-11-15,-12 12 16,-1 11 0,1 1-16,0-13 15,0 1 1,0 0-16,-12-1 16,-35 1-1,11-12-15,13 0 16,23 0-16,47-23 15</inkml:trace>
          <inkml:trace contextRef="#ctx0" brushRef="#br0" timeOffset="6114.0741">-10600 7732 0,'0'0'0,"0"0"0,0 0 16</inkml:trace>
        </inkml:traceGroup>
        <inkml:traceGroup>
          <inkml:annotationXML>
            <emma:emma xmlns:emma="http://www.w3.org/2003/04/emma" version="1.0">
              <emma:interpretation id="{EA5F7FCC-C719-4D14-806E-A8AE87C54124}" emma:medium="tactile" emma:mode="ink">
                <msink:context xmlns:msink="http://schemas.microsoft.com/ink/2010/main" type="inkWord" rotatedBoundingBox="25590,8552 25658,8553 25654,8865 25587,8865"/>
              </emma:interpretation>
            </emma:emma>
          </inkml:annotationXML>
          <inkml:trace contextRef="#ctx0" brushRef="#br0" timeOffset="-3565.4727">-6889 7744 0,'0'0'0,"0"0"16,0 0-1,0 0-15,0 0 16,-12 0 0,0 0-16,1 0 15,-1 0-15,0 0 16,12 0-1,0 0-15,0 0 16,0 0 0,0-12-16,0 12 15,0 0 1,0 0-16,12 0 16,0 0-1,-1 12-15,1 11 16,-12 12-16,0 11 15,-12 12 1,1-12-16,-1 0 16,-12 0-1,24-46-15</inkml:trace>
        </inkml:traceGroup>
        <inkml:traceGroup>
          <inkml:annotationXML>
            <emma:emma xmlns:emma="http://www.w3.org/2003/04/emma" version="1.0">
              <emma:interpretation id="{5A8197F7-633A-4A72-B47A-1AF663B7F153}" emma:medium="tactile" emma:mode="ink">
                <msink:context xmlns:msink="http://schemas.microsoft.com/ink/2010/main" type="inkWord" rotatedBoundingBox="29922,7903 30210,7906 30197,9042 29910,903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89.4324">-2554 7120 0,'0'0'16,"0"0"-16,0 0 15,0 0 1,-12 0-16,0 0 16,0 0-16,1 0 15,-1 0 1,12 0-16,0 0 15,0 0 1,0 0-16,0 0 16,12-12-1,11 1-15,1-1 16,11 12-16,0 0 16,1 0-1,-13 0-15,-11 0 16,0 12-1,0-1-15,-1 12 16,1 12-16,0 11 16,0 12-1,-12 11-15,0 1 16,0-1 0,0-11-16,-12 0 15,12 11 1,-12 0-16,12-11 15,0-12-15,0 0 16,0 1 0,0-13-16,0 1 15,0 0 1,0-12-16,0-12 16,0 1-16,0-1 15,0 1 1,0 0-16,0-1 15,0 1 1,0-12-16,-12 11 16,1 1-1,-13-1-15,-11 1 16,-1-1-16,-11 1 16,-12 0-1,12-12-15,47 0 16</inkml:trace>
        </inkml:traceGroup>
      </inkml:traceGroup>
    </inkml:traceGroup>
    <inkml:traceGroup>
      <inkml:annotationXML>
        <emma:emma xmlns:emma="http://www.w3.org/2003/04/emma" version="1.0">
          <emma:interpretation id="{D1B2827A-54FA-4369-84B1-3B20B6C6CBB4}" emma:medium="tactile" emma:mode="ink">
            <msink:context xmlns:msink="http://schemas.microsoft.com/ink/2010/main" type="paragraph" rotatedBoundingBox="711,9547 6490,9589 6478,11238 699,11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A061B1-7CE7-498E-A050-2BD575320E39}" emma:medium="tactile" emma:mode="ink">
              <msink:context xmlns:msink="http://schemas.microsoft.com/ink/2010/main" type="line" rotatedBoundingBox="711,9547 6490,9589 6478,11238 699,11196"/>
            </emma:interpretation>
          </emma:emma>
        </inkml:annotationXML>
        <inkml:traceGroup>
          <inkml:annotationXML>
            <emma:emma xmlns:emma="http://www.w3.org/2003/04/emma" version="1.0">
              <emma:interpretation id="{B2D1536A-0D5D-4AB9-8B43-4E270BB277AA}" emma:medium="tactile" emma:mode="ink">
                <msink:context xmlns:msink="http://schemas.microsoft.com/ink/2010/main" type="inkWord" rotatedBoundingBox="707,10067 2117,10077 2109,11057 700,11047"/>
              </emma:interpretation>
            </emma:emma>
          </inkml:annotationXML>
          <inkml:trace contextRef="#ctx0" brushRef="#br0" timeOffset="75403.5298">-31839 9258 0,'0'0'0,"0"0"0,0 0 16,0 0 0,0-12-16,0 12 15,0 0 1,0 0-16,0 0 15,0 0 1,12 23-16,0 12 16,12 46-16,-1 23 15,-11 11 1,0-34-16,-1 0 16,1 0-1,12 12-15,-1-12 16,-11-12-1,0-11-15,0-24 16,-12-34-16</inkml:trace>
          <inkml:trace contextRef="#ctx0" brushRef="#br0" timeOffset="76049.8369">-31568 9443 0,'0'0'16,"0"0"-16,0 0 15,0 0-15,0 0 16,0 0 0,0 0-16</inkml:trace>
          <inkml:trace contextRef="#ctx0" brushRef="#br0" timeOffset="75836.5673">-31403 9824 0,'0'0'0,"0"0"16,0 0-16,0 0 16,0 0-1,-12 23-15,1 12 16,-1 11-16,0 23 15,0-22 1,1-1-16,11 0 16,0-11-1,0-12-15,0 0 16,0-11 0,0-12-16</inkml:trace>
          <inkml:trace contextRef="#ctx0" brushRef="#br0" timeOffset="77154.8181">-31332 9870 0,'0'0'0,"0"0"16,0 0-1,0 12-15,12 11 16,0 12-16,-12 11 16,0 12-1,0-24-15,0 1 16,0-12 0,0-11-16,0-12 15,0 0-15,0 0 16,0-12-1,11-11-15,1-12 16,12 1 0,-1-1-16,13 12 15,-1 11 1,-12 1-16,13 11 16,-1 11-16,0 12 15,-11 12 1,0-12-16,-1 12 15,-11-12 1,-12-11-16,12-1 16,-12-11-1,0 0-15,0 0 16,11 0-16,1-23 16,24-12-1,-1-11-15,0 11 31,12-11-15,-11 23-16,-13 12 16,1 11-1,-1 11-15,1 1 16,0 22-16,-1 13 16,1-1-1,-1 0-15,1-11 16,-1-1-1,1-11-15,11 1 16,-35-24 0</inkml:trace>
        </inkml:traceGroup>
        <inkml:traceGroup>
          <inkml:annotationXML>
            <emma:emma xmlns:emma="http://www.w3.org/2003/04/emma" version="1.0">
              <emma:interpretation id="{E2D0190B-32A3-4636-B83E-F4969EAD36A7}" emma:medium="tactile" emma:mode="ink">
                <msink:context xmlns:msink="http://schemas.microsoft.com/ink/2010/main" type="inkWord" rotatedBoundingBox="2612,9561 5064,9579 5052,11228 2600,11210"/>
              </emma:interpretation>
            </emma:emma>
          </inkml:annotationXML>
          <inkml:trace contextRef="#ctx0" brushRef="#br0" timeOffset="79234.6677">-29754 9893 0,'0'0'0,"0"0"15,0 0 1,0 0-16,0 0 15,0 0 1,-11 0-16,-13 12 16,-11-12-1,11 0-15,1 0 16,11 0-16,-12-12 16,13 1-1,-1-1-15,0-11 16,12 0-16,0 0 15,12 0 1,11 0-16,1 11 16,-1 12-1,13 12-15,-1 22 16,-11 13 0,-1 45-16,-23 1 15,-12-13 1,-11 1-16,-1-11 15,1-24-15,-1-11 16,1-12 0,11 0-16,0-12 15,12-11-15,0 0 16,0-11 0,24-35-16,11-47 15,24-11 1,-12 23-16,0-11 15,12-12 1,-12 0-16,-12 46 16,-11 12-1,-12 11-15,0 12 16,-12 11-16,0 12 16,0 0-1,0 0-15,-12 23 16,-12 35-1,12-12-15,1 12 16,-1-12-16,0 24 16,12-12-1,12 11-15,11 0 16,25-11 0,10-23-16,25 11 15,-83-46-15</inkml:trace>
          <inkml:trace contextRef="#ctx0" brushRef="#br0" timeOffset="79833.8252">-29471 8784 0,'0'0'16,"0"0"0,0 0-16,0 0 15,0 0-15,0 0 16,-12 0-1,-11 11-15,-13 24 16,-11 23 0,12 0-16,11 11 15,13-23-15,22 12 16,1-23 0,12-1-16,11 1 15,0-12 1,13 0-16,-13-11 15,-35-12 1</inkml:trace>
          <inkml:trace contextRef="#ctx0" brushRef="#br0" timeOffset="80210.9481">-29447 8761 0,'0'0'16,"0"0"-1,0 0-15,0 11 16,11 36-16,13 57 16,-12-12-1,0-23-15,-1-11 16,1-23-1,0 0-15,0-12 16,-12-12 0,0 1-16,0-12 15,0 0 1,0 0-16,0-12 16,0-22-16,12-24 15,11 0 1,1 12-16,11-1 15,0 13 1,1 11-16,-1 11 16,0 12-16,1 0 15,-13 12 1,-23-12-16</inkml:trace>
          <inkml:trace contextRef="#ctx0" brushRef="#br0" timeOffset="80592.3703">-28776 8749 0,'0'0'16,"0"0"-16,0 0 15,12 0 1,11 12-16,13 11 15,-1 23-15,12 23 16,-11 35 0,-13-11-16,-11-1 15,-12-11 1,-12 12-16,-23 11 16,35-104-1</inkml:trace>
          <inkml:trace contextRef="#ctx0" brushRef="#br0" timeOffset="87555.1611">-28328 9963 0,'0'0'0,"0"0"15,0 0-15,0 0 16,0 0-1,0 0-15,0 0 16,0 0 0,23-12-16,24 12 15,24-11 1,0-1-16,-1 1 16,1 11-16,12 0 15,-1 0 1,1-12-16,-13 12 15,-23 0 1,-11 0-16,-13 0 16,-11 0-16,-12 0 15</inkml:trace>
          <inkml:trace contextRef="#ctx0" brushRef="#br0" timeOffset="87861.1251">-28269 10159 0,'0'0'0,"0"0"16,0 0 0,0 0-16,0 0 15,0 0-15,0 0 16,11 0-1,25 0-15,11 0 16,12 0 0,11-11-16,1 11 15,23-12 1,24 1-16,-12 11 16,-23-12-16,-1 0 15,-82 12 1</inkml:trace>
        </inkml:traceGroup>
        <inkml:traceGroup>
          <inkml:annotationXML>
            <emma:emma xmlns:emma="http://www.w3.org/2003/04/emma" version="1.0">
              <emma:interpretation id="{EDE6DD71-A7DB-4BCC-9FC3-BD8392EAD27D}" emma:medium="tactile" emma:mode="ink">
                <msink:context xmlns:msink="http://schemas.microsoft.com/ink/2010/main" type="inkWord" rotatedBoundingBox="5564,10410 6484,10417 6479,11147 5558,11140"/>
              </emma:interpretation>
            </emma:emma>
          </inkml:annotationXML>
          <inkml:trace contextRef="#ctx0" brushRef="#br0" timeOffset="88738.7208">-26655 9940 0,'0'0'16,"0"0"0,0 0-16,-12 0 15,0 0-15,-12 0 16,-23 0-1,0 0-15,0 0 16,0-12 0,12 12-16,-1-11 15,24-1-15,1 0 16,11 1 0,0-1-16,11 1 15,13-1 1,0 1-16,11-1 15,0 12 1,1 12-16,-13-1 16,1 12-1,-1 24-15,-11 10 16,0 13-16,-12 11 16,0-12-1,-12-23-15,0-11 16,0-12-1,1-12-15,11 1 16,0-12-16,0 0 16,0 0-1,0-23-15,11-23 16,1-12 0,12-11-16,-1 11 15,13-12-15,-13 1 16,13 0-1,-13-1-15,1 13 16,-12 10 0,11 13-16,-11 11 15,-12-1 1,0 13-16,0 11 16,0 0-16,0 0 15,-12 23 1,-11 12-16,-1 11 15,12 0 1,0 0-16,12 1 16,12 10-16,12 1 15,35 12 1,35-13-16,0-10 16,12-13-1,35 1-15,-141-35 16</inkml:trace>
        </inkml:traceGroup>
      </inkml:traceGroup>
    </inkml:traceGroup>
    <inkml:traceGroup>
      <inkml:annotationXML>
        <emma:emma xmlns:emma="http://www.w3.org/2003/04/emma" version="1.0">
          <emma:interpretation id="{40CBE5C5-6C2C-48DB-BC23-A6F890DF7E79}" emma:medium="tactile" emma:mode="ink">
            <msink:context xmlns:msink="http://schemas.microsoft.com/ink/2010/main" type="paragraph" rotatedBoundingBox="2334,11801 5306,12033 5266,12549 2293,123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4BFB0F-F9F5-4DA8-859D-38FD719F9874}" emma:medium="tactile" emma:mode="ink">
              <msink:context xmlns:msink="http://schemas.microsoft.com/ink/2010/main" type="line" rotatedBoundingBox="2334,11801 5306,12033 5266,12549 2293,12316"/>
            </emma:interpretation>
          </emma:emma>
        </inkml:annotationXML>
        <inkml:traceGroup>
          <inkml:annotationXML>
            <emma:emma xmlns:emma="http://www.w3.org/2003/04/emma" version="1.0">
              <emma:interpretation id="{B9F04A59-54EA-4731-A77A-FD83E16DA736}" emma:medium="tactile" emma:mode="ink">
                <msink:context xmlns:msink="http://schemas.microsoft.com/ink/2010/main" type="inkWord" rotatedBoundingBox="2334,11801 5306,12033 5266,12549 2293,12316"/>
              </emma:interpretation>
            </emma:emma>
          </inkml:annotationXML>
          <inkml:trace contextRef="#ctx0" brushRef="#br0" timeOffset="81400.7959">-30213 10980 0,'0'0'16,"0"0"-1,0 11-15,0 12 16,12 24-16,0 22 16,-1 0-1,13 1-15,-12-36 16,-1 1 0,1-12-16,0 0 15,-12-11-15,0-1 16,0-11-1,0 0-15,0 0 16,-12-11 0,0-12-16,1-12 15,11-11 1,0 0-16,11-1 16,13 1-16,0 11 15,23 1 1,23 11-16,1 11 15,12 1 1,-83 11-16</inkml:trace>
          <inkml:trace contextRef="#ctx0" brushRef="#br0" timeOffset="82624.1329">-29836 11442 0,'0'0'0,"0"0"15,0 0 1,0 0-16,0 0 16,24 0-1,-1 0-15,24 0 16,0-12-16,12 12 15,12-11 1,47-1-16,0 12 16,-24 0-1,0 0-15,0 0 16,24 0 0,0 0-16,-36 0 15,1 0-15,-24 0 16,-12 0-1,-12 0-15,0 0 16,-23 0 0,0 0-16,-12 0 15,0 0-15,0 0 16,0 0 0,-12-11-16,-11-12 15,-13 0 1,1-1-16,-12-10 15,0 11 1,0 0-16,11-1 16,13 13-16,11-1 15,0 1 1,12 11-16,0 0 16,0 0-1,0 0-15,12 11 16,23 1-16,12 11 15,12 0 1,0 0-16,0 0 16,0 0-1,-24-11-15,1 0 16,-13-1 0,-11 1-16,-12-1 15,0 12-15,-12 0 16,0 1-1,-11-1-15,-1 0 16,1 0 0,-13 0-16,1-11 15,0-1-15,-1 1 16,1-1 0,12 1-16,-13-1 15,24-11 1,1 0-16,-1 0 15,0 0 1,0 0-16,12 0 16,0 0-16,-12-11 15,1-12 1,-1-12-16,0-11 16,0-12-1,1-11-15,11 22 16,0 47-16</inkml:trace>
          <inkml:trace contextRef="#ctx0" brushRef="#br0" timeOffset="83441.3567">-27621 11257 0,'0'0'15,"0"0"1,0 0-16,0 0 16,0 12-1,-12 11-15,-12 11 16,1 13-16,-13-1 15,1 0 1,0-11-16,-1-1 16,1-10-1,0-13-15,-12 1 16,11-12 0,1-12-16,-1-11 15,13-12-15,11-11 16,12-12-1,24 1-15,-1 22 16,1 12 0,-1 23-16,1 11 15,11 12-15,12 24 16,36 10 0,-1 1-16,1 0 15,-13-12 1,-11-23-16,0 1 15,-12-13-15,1-11 16,-25-11 0,1-1-16,-1-11 15,-11-12 1,-12-23-16,-12-11 16,-11 23-1,-13 0-15,1 11 16,-12 12-1,0 0-15,11 11 16,13 12-16,11 0 16,0 12-1,12-1-15,0-11 16</inkml:trace>
        </inkml:traceGroup>
      </inkml:traceGroup>
    </inkml:traceGroup>
    <inkml:traceGroup>
      <inkml:annotationXML>
        <emma:emma xmlns:emma="http://www.w3.org/2003/04/emma" version="1.0">
          <emma:interpretation id="{04A045F9-4FAA-4CE9-BBF3-F4F6074AFA36}" emma:medium="tactile" emma:mode="ink">
            <msink:context xmlns:msink="http://schemas.microsoft.com/ink/2010/main" type="paragraph" rotatedBoundingBox="13008,12481 17511,12254 17550,13032 13047,132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F46E19-18CE-4FED-95AD-CF71AD4C81F8}" emma:medium="tactile" emma:mode="ink">
              <msink:context xmlns:msink="http://schemas.microsoft.com/ink/2010/main" type="line" rotatedBoundingBox="13008,12481 17511,12254 17550,13032 13047,13259"/>
            </emma:interpretation>
          </emma:emma>
        </inkml:annotationXML>
        <inkml:traceGroup>
          <inkml:annotationXML>
            <emma:emma xmlns:emma="http://www.w3.org/2003/04/emma" version="1.0">
              <emma:interpretation id="{A871CACE-1EF3-481F-A70D-9AA81D76D9FE}" emma:medium="tactile" emma:mode="ink">
                <msink:context xmlns:msink="http://schemas.microsoft.com/ink/2010/main" type="inkWord" rotatedBoundingBox="13012,12563 13924,12517 13958,13194 13046,13240"/>
              </emma:interpretation>
            </emma:emma>
          </inkml:annotationXML>
          <inkml:trace contextRef="#ctx0" brushRef="#br0" timeOffset="144454.8339">-19175 11870 0,'0'0'16,"0"0"-16,0 0 16,0 11-1,0 12-15,-12 24 16,0-1-1,12 23-15,0 0 16,0-11 0,12-12-16,0-11 15,-12-12-15,11-11 16,-11-12 0</inkml:trace>
          <inkml:trace contextRef="#ctx0" brushRef="#br0" timeOffset="144773.7271">-18904 11985 0,'0'0'16,"0"0"-16,0 0 15,0 0 1,0 0-16,-12 12 16,-12-1-1,-11 1-15,0-1 16,-1 1-16,13 0 15,-1-1 1,1 1-16,-1-1 16,12 1-1,12-12-15,0 0 16,0 0 0,12 11-16,12 1 15,11-1-15,0 1 16,1 0-1,-1-1-15,-35-11 16</inkml:trace>
          <inkml:trace contextRef="#ctx0" brushRef="#br0" timeOffset="144200.5233">-19305 11731 0,'0'0'0,"0"0"15,-12 12 1,-11 11-16,-13 11 16,-11 24-16,12 0 15,11-12 1,1 12-16,11 11 15,24 12 1,0 0-16,11-12 16,1-22-16,11-24 15,0 0 1,-35-23-16</inkml:trace>
          <inkml:trace contextRef="#ctx0" brushRef="#br0" timeOffset="145056.7367">-18857 11754 0,'0'0'0,"0"0"16,0 0-16,0 0 15,11 12 1,13 11-16,0 11 16,11 13-1,12 22-15,-12-11 16,12 11-16,-23 0 15,-12-22 1,-12-1-16,-36 12 16,1-1-1,35-57-15</inkml:trace>
        </inkml:traceGroup>
        <inkml:traceGroup>
          <inkml:annotationXML>
            <emma:emma xmlns:emma="http://www.w3.org/2003/04/emma" version="1.0">
              <emma:interpretation id="{4B61840E-2303-4195-83FE-FAD2AF0202CD}" emma:medium="tactile" emma:mode="ink">
                <msink:context xmlns:msink="http://schemas.microsoft.com/ink/2010/main" type="inkWord" rotatedBoundingBox="16454,12307 17511,12254 17550,13032 16493,13086"/>
              </emma:interpretation>
            </emma:emma>
          </inkml:annotationXML>
          <inkml:trace contextRef="#ctx0" brushRef="#br0" timeOffset="152365.9165">-15901 11708 0,'0'0'0,"0"0"16,0 0-1,0 0-15,-11 11 16,-25 13-16,-11 33 15,12 1 1,11 0-16,12-12 16,12 0-1,12 1-15,0-1 16,12 0 0,-1 0-16,1-23 15,11 12-15,-35-35 16</inkml:trace>
          <inkml:trace contextRef="#ctx0" brushRef="#br0" timeOffset="153254.2011">-15300 11627 0,'0'0'16,"0"0"-1,0 0-15,24 12 16,11 11 0,12 34-16,12 13 15,-12 11-15,-11-12 16,-13-23 0,1 12-16,-24 0 15,-24 0 1,-23-1-16,47-57 15</inkml:trace>
          <inkml:trace contextRef="#ctx0" brushRef="#br0" timeOffset="161016.2858">-15394 11673 0,'0'0'15,"0"0"-15,0 0 16,0 0 0,0 0-16,-12 12 15,0 11-15,1 0 16,-25 0 0,1 0-16,-12 12 15,0-12 1,11-11-16,13-12 15,-1 0-15,12 0 16,1 0 0,11 0-16,0 0 15,0 0 1,11 11-16,1 1 16,24 22-16,11 1 15,23 11 1,60 12-16,35 34 15,-165-92 1</inkml:trace>
          <inkml:trace contextRef="#ctx0" brushRef="#br0" timeOffset="160593.6982">-15665 11465 0,'0'0'0,"0"0"15,0 0-15,0 0 16,0 0 0,0 12-16,0 11 15,0 35 1,-12 34-16,12 12 15,-12-11 1,12-13-16,0-10 16,0-12-16,0-24 15,12-11 1,-12 0-16,12 1 16,-12-24-1</inkml:trace>
        </inkml:traceGroup>
      </inkml:traceGroup>
    </inkml:traceGroup>
    <inkml:traceGroup>
      <inkml:annotationXML>
        <emma:emma xmlns:emma="http://www.w3.org/2003/04/emma" version="1.0">
          <emma:interpretation id="{50179D22-4E8A-4A86-80B2-4C11EC12BCFA}" emma:medium="tactile" emma:mode="ink">
            <msink:context xmlns:msink="http://schemas.microsoft.com/ink/2010/main" type="paragraph" rotatedBoundingBox="2447,12801 24792,12719 24801,15086 2456,15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E5353B-5C27-4DD8-99B1-116739950D23}" emma:medium="tactile" emma:mode="ink">
              <msink:context xmlns:msink="http://schemas.microsoft.com/ink/2010/main" type="line" rotatedBoundingBox="2447,12801 24792,12719 24801,15086 2456,15168"/>
            </emma:interpretation>
          </emma:emma>
        </inkml:annotationXML>
        <inkml:traceGroup>
          <inkml:annotationXML>
            <emma:emma xmlns:emma="http://www.w3.org/2003/04/emma" version="1.0">
              <emma:interpretation id="{F37C87AB-11B1-4BC4-ACFF-CA6A86EA6A36}" emma:medium="tactile" emma:mode="ink">
                <msink:context xmlns:msink="http://schemas.microsoft.com/ink/2010/main" type="inkWord" rotatedBoundingBox="2447,12916 6919,12900 6928,15152 2456,15168"/>
              </emma:interpretation>
            </emma:emma>
          </inkml:annotationXML>
          <inkml:trace contextRef="#ctx0" brushRef="#br0" timeOffset="121020.1164">-29530 13361 0,'0'0'0,"0"0"16,0 23-1,0 23-15,0 12 16,-12-1-16,12 1 15,0 0 1,0-12-16,0-11 16,0-35-1</inkml:trace>
          <inkml:trace contextRef="#ctx0" brushRef="#br0" timeOffset="123354.075">-28905 12170 0,'0'0'16,"0"0"-16,0 0 15,0 0-15,-12 23 16,0 0-1,-23 12-15,-1-12 16,1 12 0,-12-12-16,12-12 15,11 1 1,0 0-16,13-12 16,-1 0-16,12 0 15,0 0 1,0 0-16,0 0 15,12 11 1,11 12-16,1 12 16,11 0-16,0-12 15,-11 0 1,11 0-16,1 0 16,-1 23-1,-35-46-15</inkml:trace>
          <inkml:trace contextRef="#ctx0" brushRef="#br0" timeOffset="123758.7183">-28847 12436 0,'0'0'15,"0"0"1,0 0-16,0 0 15,0 0-15,0 0 16,24 0 0,11 0-16,12 0 15,1 0 1,-1 0-16,-12 0 16,0 0-1,-11-12-15,0 12 16,-13 0-16,-11 0 15</inkml:trace>
          <inkml:trace contextRef="#ctx0" brushRef="#br0" timeOffset="124064.8045">-28634 12286 0,'0'0'16,"0"0"0,0 0-16,0 0 15,0 0-15,0 0 16,0 0 0,0 0-16,0 11 15,0 24 1,0 11-16,11 0 15,-11 1 1,12-13-16,0 1 16,-12-12-16,0 12 15,0-35 1</inkml:trace>
          <inkml:trace contextRef="#ctx0" brushRef="#br0" timeOffset="125195.9396">-28163 12159 0,'0'0'0,"0"0"15,0 0 1,0 0-16,0 0 16,0 0-1,11 0-15,1 0 16,0 0 0,12 23-16,11 23 15,-12 12-15,13 11 16,-13 0-1,-11-22-15,-12-1 16,0 0 0,-23 12-16,-25 0 15,-22 11-15,70-69 16</inkml:trace>
          <inkml:trace contextRef="#ctx0" brushRef="#br0" timeOffset="124654.0721">-28340 12089 0,'0'0'0,"0"0"15,0 0 1,0 0-16,0 0 15,0 0 1,0 0-16,0 0 16,0 12-1,0 22-15,0 36 16,-12 11-16,0 0 16,12-24-1,0-10-15,0-13 16,0-11-1,0 1-15,0 10 16,0-34-16</inkml:trace>
          <inkml:trace contextRef="#ctx0" brushRef="#br0" timeOffset="122583.6568">-29506 12159 0,'0'0'15,"0"0"-15,0 0 16,0 0 0,0 0-16,0 0 15,0 0 1,-12 23-16,0 23 16,0 12-16,1-1 15,-1-10 1,12 11-16,0-12 15,0-12 1,0 1-16,12 0 16,-1-12-16,1 0 15,12 12 1,-1-1-16,-23-34 16</inkml:trace>
          <inkml:trace contextRef="#ctx0" brushRef="#br0" timeOffset="120419.6665">-30095 13222 0,'0'0'16,"0"0"0,0 0-16,0-12 15,12-11-15,11-12 16,1-11 0,-1 23-16,1 12 15,-1-1 1,-11 12-16,0 12 15,0 11 1,-12 11-16,-12 13 16,0 34-1,0-12-15,1 0 16,-1-34-16,0 0 16,12-24-1,0 1-15,0-12 16,0 0-1,0-23-15,12-12 16,0 0-16,11-11 16,13-23-1,-1-12-15,0 11 16,1-11 0,-1 12-16,-12 11 15,-11 24-15,0 11 16,-12-1-1,0 24-15,0 0 16,-12 0 0,-11 24-16,-1 22 15,-11 12 1,11-1-16,1-10 16,11-1-16,0 0 15,12 0 1,12 1-16,23-1 15,12 12 1,12-12-16,-12-23 16,-47-23-16</inkml:trace>
          <inkml:trace contextRef="#ctx0" brushRef="#br0" timeOffset="122949.2424">-29176 12147 0,'0'0'0,"0"0"15,0 0-15,0 0 16,0 0 0,0 0-16,0 23 15,0 23 1,-12 24-16,0-1 15,12-11 1,0-12-16,-12 0 16,12-11-16,0-12 15,0 0 1,0-23-16</inkml:trace>
          <inkml:trace contextRef="#ctx0" brushRef="#br0" timeOffset="129770.9278">-27928 13488 0,'0'0'0,"0"0"15,0 0-15,0 0 16,0 0-16,12 0 15,12 0 1,11 0-16,12 0 16,24 0-1,-1 0-15,13-12 16,-12 12 0,-13 0-16,1 0 15,-11 0-15,-1 0 16,-24 0-1,1 12-15,-24-12 16</inkml:trace>
          <inkml:trace contextRef="#ctx0" brushRef="#br0" timeOffset="130057.3806">-27833 13696 0,'0'0'15,"0"0"1,0 0-16,0 0 16,23 0-1,24 0-15,24 0 16,23 0-16,-11 0 15,-1 0 1,-11 0-16,35-12 16,0 12-1,-106 0-15</inkml:trace>
          <inkml:trace contextRef="#ctx0" brushRef="#br0" timeOffset="133042.2407">-26809 13314 0,'0'0'15,"0"0"-15,0 0 16,24 0-16,35-11 16,35-1-1,24-11-15,-24 12 16,0-1 0,1 0-16,22 1 15,1 11 1,-24 0-16,-23 0 15,-12 0-15,0 0 16,-12 11 0,-47-11-16</inkml:trace>
          <inkml:trace contextRef="#ctx0" brushRef="#br0" timeOffset="133762.397">-26385 13996 0,'0'0'16,"0"0"0,0 0-16,12-23 15,12 0-15,-1 0 16,-11 0-1,0 0-15,-12-1 16,0 1 0,-12 0-16,-23 0 15,-12 12 1,-12-1-16,12 12 16,-12 23-16,0 12 15,0 11 1,24 0-16,-1 0 15,24-11 1,12 0-16,0-12 16,12-11-16,0-12 15,12 0 1,11 0-16,0-12 16,12-23-1,1 1-15,-13-1 16,-12 0-1,-11 12-15,0 12 16,0-1-16,0 0 16,-12 12-1,11 0-15,1 12 16,12 23 0,-1 22-16,13 1 15,-1 0 1,-12-12-16,13-11 15,-36-35-15</inkml:trace>
          <inkml:trace contextRef="#ctx0" brushRef="#br0" timeOffset="132649.1863">-26432 12274 0,'0'0'15,"0"0"-15,0 0 16,0 0-1,0 0-15,0 0 16,0 0 0,0 0-16,0 23 15,0 47-15,12 11 16,0 11 0,0 0-16,-1 24 15,13-35 1,0 0-16,-13-23 15,13-12-15,-24-46 16</inkml:trace>
          <inkml:trace contextRef="#ctx0" brushRef="#br0" timeOffset="134137.2934">-25996 13927 0,'0'0'16,"0"0"-16,0 0 15,0 0 1,0 0-16,12 34 16,0 1-1,0 23-15,-1 0 16,1-12 0,0 0-16,0-11 15,-1-12-15,1 0 16,12 0-1,-24-23-15</inkml:trace>
          <inkml:trace contextRef="#ctx0" brushRef="#br0" timeOffset="134354.3579">-25725 13915 0,'0'0'0,"0"0"15,0 0 1,0 23-16,12 12 16,0 34-16,-1 1 15,1-12 1,0-1-16,12 1 16,-1-12-1,-23-46-15</inkml:trace>
        </inkml:traceGroup>
        <inkml:traceGroup>
          <inkml:annotationXML>
            <emma:emma xmlns:emma="http://www.w3.org/2003/04/emma" version="1.0">
              <emma:interpretation id="{F385DB08-8B11-47B8-82ED-3264A024AE24}" emma:medium="tactile" emma:mode="ink">
                <msink:context xmlns:msink="http://schemas.microsoft.com/ink/2010/main" type="inkWord" rotatedBoundingBox="7512,13189 7995,13187 8000,14517 7517,14518"/>
              </emma:interpretation>
            </emma:emma>
          </inkml:annotationXML>
          <inkml:trace contextRef="#ctx0" brushRef="#br0" timeOffset="138310.947">-24570 12367 0,'0'0'0,"0"0"15,0 0-15,0 0 16,0 0-1,-12 11-15,-24 1 16,-11-1 0,-12 1-16,12-1 15,0 1-15,0 0 16,0-1 0,12 1-16,11-1 15,0 1 1,13-1-16,-1 1 15,0-1-15,12 1 16,0 11 0,0 23-16,0 24 15,0 22 1,0 12-16,0-23 16,0-12-1,0-11-15,0 11 16,0 1-16,0-12 15,0-1 1,0 1-16,0-12 16,0 1-1,0-1-15,0-11 16,12-12 0,0 0-16,-1 0 15,1 0-15,12-11 16,23-1-1,24 1-15,11-12 16,0 0 0,-11 0-16,-12 0 15,-59 0-15</inkml:trace>
        </inkml:traceGroup>
        <inkml:traceGroup>
          <inkml:annotationXML>
            <emma:emma xmlns:emma="http://www.w3.org/2003/04/emma" version="1.0">
              <emma:interpretation id="{FF7D53FB-02C7-4BD6-8559-A4FD6919839D}" emma:medium="tactile" emma:mode="ink">
                <msink:context xmlns:msink="http://schemas.microsoft.com/ink/2010/main" type="inkWord" rotatedBoundingBox="8480,13234 12025,13221 12029,14345 8484,14358"/>
              </emma:interpretation>
            </emma:emma>
          </inkml:annotationXML>
          <inkml:trace contextRef="#ctx0" brushRef="#br0" timeOffset="139010.5788">-24040 12413 0,'0'0'0,"0"0"16,0 0-1,0 0-15,0 23 16,0 35-1,0 23-15,-12 57 16,12 1 0,0-47-16,0-22 15,0-24-15,-12-11 16,12-12 0,0-12-16,0-11 15,0 0 1,0 0-16,0 0 15,0-11-15,12-35 16,23-12 0,0 0-16,1 23 15,23 1 1,11 11-16,1 23 16,-12 11-1,0 12-15,0 12 16,-24 0-16,-11-1 15,-13-11 1,-22 12-16,-36 11 16,-12-11-1,0 0-15,-12-1 16,12-11 0,12-11-16,0-12 15,12 0-15,23-12 16,12 12-1,0 0-15</inkml:trace>
          <inkml:trace contextRef="#ctx0" brushRef="#br0" timeOffset="139309.6272">-23263 13025 0,'0'0'15,"0"0"1,0 12-16,0 23 16,0 11-1,0 12-15,0 11 16,12 0-16,-12-11 15,12 0 1,-1-12-16,-11-11 16,0-12-1,0-23-15</inkml:trace>
          <inkml:trace contextRef="#ctx0" brushRef="#br0" timeOffset="139808.9033">-22839 13210 0,'0'0'0,"0"0"15,0 0 1,0 0-16,0 0 16,0 0-16,0 0 15,12 0 1,0 0-16,11 0 15,1 0 1,11 0-16,12 0 16,0 0-1,1-11-15,-13 11 16,-12 0-16,1 0 16,0 0-1,-1 0-15,-11 0 16,11 0-1,-11 0-15,0 0 16,0 0-16,0 0 16,-12 0-1,0 0-15</inkml:trace>
          <inkml:trace contextRef="#ctx0" brushRef="#br0" timeOffset="141104.1414">-21708 13072 0,'0'0'0,"0"0"16,12-12-16,0 0 15,-1-11 1,1-11-16,12-13 16,-13 1-1,-11 0-15,0 11 16,-11 1-16,-1-1 15,-12 12 1,-35 0-16,-11 23 16,-1 11-1,0 12-15,12 24 16,12 10 0,12 1-16,23-12 15,12-11-15,12 0 16,12-12-1,11 0-15,24-11 16,12-12 0,-24-12-16,12-23 15,-1-22 1,-22 10-16,-13 13 16,1-1-16,-12 12 15,-1 11 1,-11 12-16,0 0 15,0 0 1,12 35-16,0 23 16,0 11-16,11 12 15,1 0 1,-1 11-16,1-22 16,0-12-1,-24-58-15</inkml:trace>
          <inkml:trace contextRef="#ctx0" brushRef="#br0" timeOffset="141331.1842">-21272 13025 0,'0'0'0,"0"0"16,12 23-1,-1 12-15,13 0 16,0 23 0,-13-12-16,13 12 15,-12-24 1,-1-11-16,-11-23 16</inkml:trace>
          <inkml:trace contextRef="#ctx0" brushRef="#br0" timeOffset="141744.9118">-21001 13037 0,'0'0'16,"0"0"-1,0 0-15,12-12 16,11-11-1,1 0-15,11 0 16,12 11-16,12 12 16,-12 12-1,-12 11-15,-11 0 16,0 12 0,-24 11-16,-12-11 15,-12 11-15,-11 0 16,0-11-1,-1 0-15,13-12 16,11-12 0,0 1-16,12-1 15,12 1 1,23 0-16,24-12 16,12 0-16,11-12 15,1 12 1,-83 0-16</inkml:trace>
        </inkml:traceGroup>
        <inkml:traceGroup>
          <inkml:annotationXML>
            <emma:emma xmlns:emma="http://www.w3.org/2003/04/emma" version="1.0">
              <emma:interpretation id="{381C90CB-B5D7-4347-87DF-169826400DC3}" emma:medium="tactile" emma:mode="ink">
                <msink:context xmlns:msink="http://schemas.microsoft.com/ink/2010/main" type="inkWord" rotatedBoundingBox="12570,13512 13628,13508 13631,14320 12573,14323"/>
              </emma:interpretation>
            </emma:emma>
          </inkml:annotationXML>
          <inkml:trace contextRef="#ctx0" brushRef="#br0" timeOffset="142534.9883">-19882 13002 0,'0'0'0,"0"0"16,0 0-1,0 0-15,0 0 16,-12 0-1,0 0-15,-11-11 16,11-1 0,0-11-16,0 0 15,1 0-15,11 0 16,0-12 0,0 12-16,11 0 15,1 11 1,0 1-16,0 11 15,11 23 1,13 46-16,-25 24 16,-11-1-16,-11 24 15,-1-12 1,0-23-16,0-35 16,0-12-1,12-10-15,0-24 16,0 0-1,0 0-15,0-24 16,0-10-16,12-12 16,12-24-1,23-45-15,0-1 16,12 0 0,-12 24-16,-12 34 15,-11 12-15,-12 11 16,0 12-1,-12 23-15,0 0 16,0 0 0,0 0-16,-24 35 15,0 11 1,1 23-16,11 1 16,12-1-16,0-23 15,12 1 1,23-1-16,12 0 15,0-11 1,1-1-16,-48-34 16</inkml:trace>
          <inkml:trace contextRef="#ctx0" brushRef="#br0" timeOffset="143910.2874">-19305 13129 0,'0'0'0,"0"0"16,0 0-16,0 0 16,0 0-1,0 0-15,12-11 16,11-1-1,13 1-15,11-1 16,0 1-16,0 11 16,-12 11-1,1 1-15,-13 11 16,-11 0 0,-12 12-16,-12 11 15,-11 0 1,-13 0-16,1 1 15,0-24-15,11 0 16,1 0 0,11 0-16,0-11 15,12-12 1,0 0-16,12 11 16,11 1-16,36-1 15,12-11 1,-12 0-16,0 0 15,-59 0 1</inkml:trace>
        </inkml:traceGroup>
        <inkml:traceGroup>
          <inkml:annotationXML>
            <emma:emma xmlns:emma="http://www.w3.org/2003/04/emma" version="1.0">
              <emma:interpretation id="{EFF44BBC-3B11-4349-B134-60D1E2455E23}" emma:medium="tactile" emma:mode="ink">
                <msink:context xmlns:msink="http://schemas.microsoft.com/ink/2010/main" type="inkWord" rotatedBoundingBox="14135,13577 17645,13565 17649,14467 14138,14480"/>
              </emma:interpretation>
            </emma:emma>
          </inkml:annotationXML>
          <inkml:trace contextRef="#ctx0" brushRef="#br0" timeOffset="147924.2793">-16996 13291 0,'0'0'16,"0"0"-16,0 0 16,0 0-1,0-11-15,12-1 16,11 1 0,24-13-16,12 1 15,-12 12 1,-11 11-16,-1 0 15,-23 0-15,0 0 16,-1 11 0,-11-11-16,-11 12 15,-1-1 1,0 1-16,0 0 16,12-12-16,0 0 15,0 0 1,0 11-16,0-11 15,12 12 1,12 11-16,-1 0 16,1 12-1,-1 11-15,1-12 16,-12 1-16,-12 0 16,0-12-1,-12 0-15,0-11 16,-23-1-1,-12 1-15,-1-12 16,1 0-16,24-12 16,23 12-1</inkml:trace>
          <inkml:trace contextRef="#ctx0" brushRef="#br0" timeOffset="151262.2217">-16395 13106 0,'0'0'0,"0"0"16,0 0-16,0 0 15,0 0 1,0-11-16,11-12 16,1-1-1,24-10-15,-1-1 16,0 12 0,1 0-16,-13 11 15,1 24-15,-1 11 16,-11 23-1,-12 0-15,-24 35 16,-23 12 0,12-24-16,23-23 15,-11-11-15,11-23 16,12-12 0,0 0-16,0 0 15,12-23 1,11-12-16,13-34 15,11-36 1,12-10-16,-12 11 16,-12 23-1,-11 35-15,-1 11 16,-11 12-16,-12 23 16,0 0-1,0 12-15,-12 22 16,-23 36-1,-12 10-15,0-10 16,-1-1-16,25-34 16,-1-1-1,24 1-15,12 0 16,0 0 0,11 11-16,1-12 15,11-10-15,12-1 16,12 11-1,-59-34-15</inkml:trace>
          <inkml:trace contextRef="#ctx0" brushRef="#br0" timeOffset="151842.7975">-15818 13233 0,'0'0'15,"0"0"-15,0 0 16,0 0-1,12-11-15,23-1 16,0 1-16,1-1 16,-1 1-1,0-1-15,-11 12 16,-1 12 0,-11-1-16,-12 1 15,0 11-15,0-12 16,-12 13-1,-11-1-15,11 0 16,0-12 0,1 1-16,-1-1 15,12-11 1,0 0-16,0 0 16,12 12-16,-1 0 15,13 22 1,-1 1-16,1 0 15,-12-1 1,0 1-16,-12-12 16,0 0-16,-24 0 15,-23 0 1,-24 0-16,12-23 16,59 0-1</inkml:trace>
          <inkml:trace contextRef="#ctx0" brushRef="#br0" timeOffset="163793.6343">-15394 13361 0,'0'0'0,"0"0"0,0 0 16,12 0 0,11 0-16,24 0 15,0 0-15,24 0 16,-12 0 0,-12 0-16,0 0 15,-11 0 1,-1 0-16,-11 0 15,-1 0 1,-11 0-16,0 11 16,-12-11-16</inkml:trace>
          <inkml:trace contextRef="#ctx0" brushRef="#br0" timeOffset="146612.2011">-18410 13210 0,'0'0'16,"0"0"-16,0 0 15,0 0 1,0 0-16,0 0 15,0 0-15,0 0 16,12 0 0,0 0-16,11 12 15,13-12 1,11 0-16,0 0 16,12 0-1,12 11-15,-71-11 16</inkml:trace>
          <inkml:trace contextRef="#ctx0" brushRef="#br0" timeOffset="147175.1648">-17573 13291 0,'0'0'0,"0"0"16,0 0-1,0 0-15,11-11 16,1-1-1,0 1-15,0-13 16,0 1 0,-1 0-16,-11 0 15,0-12-15,-11 1 16,-1-1 0,-12 12-16,1 11 15,-13 1 1,1 22-16,0 12 15,-1 1-15,1-1 16,11 11 0,13 1-16,11-12 15,0 0 1,11 0-16,1 1 16,12-13-16,-12-11 15,11 0 1,12-11-16,-11-1 15,0 0 1,11-22-16,-12 11 16,-11-1-1,0 13-15,0-1 16,0 1-16,-12 11 16,11 0-1,1 11-15,0 12 16,11 12-1,1 0-15,0 0 16,11 11-16,0-12 16,-35-34-1</inkml:trace>
          <inkml:trace contextRef="#ctx0" brushRef="#br0" timeOffset="147419.7193">-17173 13164 0,'0'0'0,"0"0"15,0 0 1,0 0-16,0 12 16,12 22-16,0 24 15,0 11 1,-1-11-16,1 0 15,0-12 1,0-23-16,-1 0 16,-11-23-16</inkml:trace>
        </inkml:traceGroup>
        <inkml:traceGroup>
          <inkml:annotationXML>
            <emma:emma xmlns:emma="http://www.w3.org/2003/04/emma" version="1.0">
              <emma:interpretation id="{1C014D43-61FF-4DC1-846E-2C93A7DBDD82}" emma:medium="tactile" emma:mode="ink">
                <msink:context xmlns:msink="http://schemas.microsoft.com/ink/2010/main" type="inkWord" rotatedBoundingBox="18165,14118 19920,14111 19921,14194 18166,142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4633.4872">-13615 13361 0,'0'0'16,"0"0"-16,0 0 15,0 0 1,11 11-16,-11-11 15</inkml:trace>
          <inkml:trace contextRef="#ctx0" brushRef="#br0" timeOffset="164783.4751">-13238 13349 0,'0'0'16,"0"0"-1,0 0-15</inkml:trace>
          <inkml:trace contextRef="#ctx0" brushRef="#br0" timeOffset="164907.9238">-12979 13314 0,'0'0'0,"0"0"15,0 0-15,12 12 16,-12-12 0</inkml:trace>
          <inkml:trace contextRef="#ctx0" brushRef="#br0" timeOffset="165035.3273">-12649 13291 0,'0'0'16,"0"0"-16,0 0 15,11 12 1,1-1-16,-12-11 16</inkml:trace>
          <inkml:trace contextRef="#ctx0" brushRef="#br0" timeOffset="164290.9473">-14381 13337 0,'0'0'0,"0"0"16,0 0-16,0 0 15,0 0 1,12 0-16,-12 0 16</inkml:trace>
          <inkml:trace contextRef="#ctx0" brushRef="#br0" timeOffset="164463.8503">-14004 13361 0,'0'0'15,"0"0"-15,0 0 16,12 0 0,-12 0-16</inkml:trace>
        </inkml:traceGroup>
        <inkml:traceGroup>
          <inkml:annotationXML>
            <emma:emma xmlns:emma="http://www.w3.org/2003/04/emma" version="1.0">
              <emma:interpretation id="{3CAF5960-2D0C-4679-8031-59FD4EDD37BF}" emma:medium="tactile" emma:mode="ink">
                <msink:context xmlns:msink="http://schemas.microsoft.com/ink/2010/main" type="inkWord" rotatedBoundingBox="20446,12735 24792,12719 24799,14527 20452,1454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3762.787">-8208 12436 0,'0'0'0,"0"0"15,0 0-15,0 0 16,0 0 0,0 0-16,0 0 15,0 0 1,0 0-16,11 0 15,13 0-15,-12 0 16,11 0 0,1 0-16,-1 0 15,1 0 1,-1 12-16,-11-1 16,12 1-16,-1 11 15,1 11 1,-1 1-16,1 11 15,0 24 1,-13-13-16,1 24 16,0 12-1,0-24-15,11 0 16,1-11-16,-12 0 16,-1 0-1,1 11-15,0 1 16,-12-24-1,0 0-15,0-11 16,0-1-16,0 1 16,0-12-1,-12 0-15,0-11 16,-11 11 0,-13 0-16,1-11 15,0-1 1,-1 1-16,-11-1 15,47-11-15</inkml:trace>
          <inkml:trace contextRef="#ctx0" brushRef="#br0" timeOffset="171989.3613">-8998 11997 0,'0'0'16,"0"0"-16,0 0 15,0 0 1,0 0-16,0 0 15,-11 11-15,-1 1 16,0-1 0,0 1-16,0 0 15,-11-1 1,11 1-16,0-12 16,12 0-16,0 0 15,0 0 1,0 0-16,0 0 15,-12 11 1,12-11-16,0 12 16,0-1-1,12 12-15,24 1 16,23 10-16,-1-11 16,1 0-1,-59-23-15</inkml:trace>
          <inkml:trace contextRef="#ctx0" brushRef="#br0" timeOffset="172473.3475">-8774 11939 0,'0'0'0,"0"0"16,0 0-16,0 0 16,12 0-1,0 0-15,11 12 16,13 11-1,-1 11-15,0 13 16,1-1-16,-1 12 16,-12-1-1,-11-10-15,-12 10 16,-23 1 0,-1-12-16,24-46 15</inkml:trace>
          <inkml:trace contextRef="#ctx0" brushRef="#br0" timeOffset="171309.3313">-9292 11985 0,'0'0'0,"0"0"15,0 0 1,0 0-16,0 0 16,-12 0-1,-12 0-15,-11 12 16,0 11-16,-12 23 16,23 0-1,12 1-15,12 22 16,12-11-1,12-1-15,11-10 16,0-1 0,1-23-16,-13 0 15,-23-23-15</inkml:trace>
          <inkml:trace contextRef="#ctx0" brushRef="#br0" timeOffset="171595.2943">-9245 11904 0,'0'0'0,"0"0"15,0 0 1,0 12-16,12 11 15,-1 12 1,1-1-16,0 13 16,0 10-1,0 1-15,-1-12 16,1-11-16,-12 0 16,0-35-1</inkml:trace>
          <inkml:trace contextRef="#ctx0" brushRef="#br0" timeOffset="165547.4187">-12096 13268 0,'0'0'15,"0"0"1,0 0-16,12 0 16,12 0-1,23 0-15,23 12 16,13-12-16,-1 0 15,-11 0 1,-12 0-16,-12 0 16,-47 0-1</inkml:trace>
          <inkml:trace contextRef="#ctx0" brushRef="#br0" timeOffset="167290.13">-10882 13187 0,'0'0'16,"0"0"-1,0 0-15,0 0 16,0 0-16,0 0 16,0-11-1,0-1-15,-12 0 16,-12 1-1,-11-12-15,-24 0 16,-12 23-16,-11 11 16,23 1-1,12 11-15,11 0 16,13 0 0,-1-11-16,13 11 15,11-12 1,0 1-16,23 11 15,12-11-15,13-1 16,-1-11 0,0 0-16,-12 0 15,-11-11 1,-1-1-16,-11 1 16,0-1-1,-12 0-15,0 12 16,0-11-16,0-1 15,0 1 1,0 11-16,0 0 16,0 0-1,0 0-15,0 0 16,12 0-16,11 11 16,13 12-1,-1 1-15,12 10 16,12 12-1,-12-11-15,-12-12 16,1-11-16,-36-12 16</inkml:trace>
          <inkml:trace contextRef="#ctx0" brushRef="#br0" timeOffset="166748.0453">-10941 13210 0</inkml:trace>
          <inkml:trace contextRef="#ctx0" brushRef="#br0" timeOffset="167596.5032">-10682 13245 0,'0'0'0,"0"0"16,0 0-16,0 0 15,0 0 1,12 12-16,-1 11 15,1 0 1,12 11-16,11 13 16,-11-13-1,-1 1-15,1 0 16,-1-12-16,-11 0 16,-12-23-1</inkml:trace>
          <inkml:trace contextRef="#ctx0" brushRef="#br0" timeOffset="168039.6228">-10447 13245 0,'0'0'0,"0"0"15,0 0 1,12 23-16,0 0 15,0 0-15,-12 0 16,0-11 0,0 0-16,0-1 15,0-11 1,0 0-16,0 0 16,0 0-1,0 0-15,0 0 16,12-11-16,-1-13 15,1 1 1,12 0-16,-1 0 16,13 12-1,11-1-15,0 12 16,0 12-16,0 11 16,-12 11-1,1 1-15,-1 0 16,0 11-1,-11-11-15,-12-1 16,-1-11 0,-11-23-16</inkml:trace>
          <inkml:trace contextRef="#ctx0" brushRef="#br0" timeOffset="168800.1797">-9716 13176 0,'0'0'16,"0"0"-16,0 0 16,0 0-1,0 0-15,0 0 16,0 0-1,0 0-15,0 0 16,0 0-16,0 0 16,-12-12-1,12 0-15,0-11 16,0 0-16,0-11 16,12 10-1,0 1-15,-1 0 16,13 12-1,-1 11-15,1 11 16,11 12-16,-11 12 16,-12 11-1,-1 0-15,-11 24 16,0-24 0,0 0-16,0-11 15,0-12 1,0-11-16,0-12 15,0 0 1,0 0-16,0 0 16,0-12-16,0-11 15,12-35 1,12-11-16,11-24 16,-11 12-1,11 12-15,-11 11 16,-13 24-16,1 11 15,0-1 1,-12 24-16,0 0 16,0 0-1,0 0-15,-12 24 16,0 10-16,1 12 16,-1 1-1,12-1-15,12 0 16,11 0-1,1-11-15,23 11 16,0 1 0,35 33-16,-82-80 15</inkml:trace>
          <inkml:trace contextRef="#ctx0" brushRef="#br0" timeOffset="170737.1277">-9104 13199 0,'0'0'0,"0"0"16,0 0-1,0 0-15,12 11 16,0 12 0,11 12-16,-11 0 15,0-12 1,0 12-16,0-12 15,-1 0-15,-11-23 16,0 0 0,0 0-16,0 0 15,0 0-15,0 0 16,0-12 0,0-11-16,12 0 15,12-12 1,11 12-16,0 0 15,1 12 1,-1-1-16,0 12 16,1 12-16,-1 11 15,0 11 1,1 13-16,-13-1 16,1 0-1,-24-46-15</inkml:trace>
        </inkml:traceGroup>
      </inkml:traceGroup>
    </inkml:traceGroup>
    <inkml:traceGroup>
      <inkml:annotationXML>
        <emma:emma xmlns:emma="http://www.w3.org/2003/04/emma" version="1.0">
          <emma:interpretation id="{DAC805EE-B326-43D0-AD8E-22D3C8A58EC0}" emma:medium="tactile" emma:mode="ink">
            <msink:context xmlns:msink="http://schemas.microsoft.com/ink/2010/main" type="paragraph" rotatedBoundingBox="2241,15090 25902,14530 25963,17084 2301,176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386831-637C-428C-8DA9-5F892DFCE898}" emma:medium="tactile" emma:mode="ink">
              <msink:context xmlns:msink="http://schemas.microsoft.com/ink/2010/main" type="line" rotatedBoundingBox="2241,15090 25902,14530 25963,17084 2301,17643"/>
            </emma:interpretation>
          </emma:emma>
        </inkml:annotationXML>
        <inkml:traceGroup>
          <inkml:annotationXML>
            <emma:emma xmlns:emma="http://www.w3.org/2003/04/emma" version="1.0">
              <emma:interpretation id="{6276584E-4923-4009-9C8A-37E0C27FA574}" emma:medium="tactile" emma:mode="ink">
                <msink:context xmlns:msink="http://schemas.microsoft.com/ink/2010/main" type="inkWord" rotatedBoundingBox="2242,15159 4796,15099 4831,16579 2277,166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9130.1505">-29000 14458 0,'0'0'0,"0"0"16,0 0-1,0 0-15,0 0 16,0 12 0,12 23-16,-12 22 15,0 1 1,0 0-16,0-12 16,0 0-16,12-11 15,-12-12 1,12 12-16,-12-35 15</inkml:trace>
          <inkml:trace contextRef="#ctx0" brushRef="#br0" timeOffset="178865.8718">-29271 14701 0,'0'0'0,"0"0"15,0 0 1,12 0-16,24 0 16,-1 0-1,0 0-15,1 0 16,11 0-16,-12 0 16,0-11-1,1 11-15,-36 0 16</inkml:trace>
          <inkml:trace contextRef="#ctx0" brushRef="#br0" timeOffset="180206.8939">-28882 14736 0,'0'0'0,"0"0"16,0 0-1,0 0-15,0 0 16,0 0-16,0 0 16,0 0-1,0 0-15,0 0 16,0 0-1,0 0-15,-12 0 16,-11 0 0,-1 0-16,1 0 15,-13 0-15,13 11 16,23-11 0</inkml:trace>
          <inkml:trace contextRef="#ctx0" brushRef="#br0" timeOffset="179406.8988">-28788 14470 0,'0'0'16,"0"0"-16,0 0 16,0 0-1,0 0-15,0 23 16,12 12 0,0 11-16,0 12 15,-1-12 1,1-11-16,0 11 15,0-11-15,11-1 16,-23-34 0</inkml:trace>
          <inkml:trace contextRef="#ctx0" brushRef="#br0" timeOffset="179694.0837">-28528 14308 0,'0'0'0,"0"0"16,0 0-16,11 12 16,13 22-1,11 24-15,1 23 16,-13-12-1,1 12-15,-24-23 16,0 0-16,-12-12 16,0 12-1,-23 0-15,35-58 16</inkml:trace>
          <inkml:trace contextRef="#ctx0" brushRef="#br0" timeOffset="176813.5839">-30284 15198 0,'0'0'15,"0"0"-15,0 0 16,0 0-1,0 0-15,0 0 16,0-23 0,0 0-16,12-12 15,0 12-15,0 0 16,11 0 0,1 0-16,-12 11 15,-1 12 1,1 0-16,12 23 15,-1 24-15,-11 10 16,-12-57 0,12 324-16,-12-324 15,-12 11 1,0 13-16,-11 22 16,-1-12-16,12-10 15,1-13 1,11-11-16,0 0 15,0 0 1,11-11-16,-11 11 16,130-208-1,-130 208-15,12-35 16,23-34 0,0-12-16,1 11 15,-1 1-15,-11 23 16,-13 11-1,1 12-15,0 0 16,-12 23 0,0 0-1,-12 0-15,-11 35 16,-13 34 0,1 12-16,11-12 15,13-23 1,11 12-16,0-12 15,11 1-15,13-1 16,11-12 0,12-10-16,24 10 15,-71-34 1</inkml:trace>
          <inkml:trace contextRef="#ctx0" brushRef="#br0" timeOffset="177926.3037">-29565 14412 0,'0'0'0,"0"0"15,0 0-15,0 0 16,0 0-1,0 0-15,-12 0 16,-23 0-16,-12 23 16,0 24-1,-24 22-15,12 0 16,12 1 0,23-13-16,13-22 15,11 23 1,11-23-16,25 11 15,-1-23-15,12-12 16,0 1 0,12 0-16,-59-12 15</inkml:trace>
          <inkml:trace contextRef="#ctx0" brushRef="#br0" timeOffset="177436.1543">-29683 15475 0,'0'0'15,"0"0"1,0 0-16,0-11 15,12-12-15,0 0 16,-1 11 0,13 1-16,0-1 15,-13 12 1,1 0-16,0 0 16,0 12-1,-1-1-15,-11 1 16,0 22-16,-11 1 15,-1 11 1,-12 12-16,1-12 16,-1 1-1,12-13-15,1-11 16,11-11-16,0-1 16,0 1-1,11 0-15,13-1 16,11-11-1,12 0-15,1 0 16,22 0 0,-70 0-16</inkml:trace>
          <inkml:trace contextRef="#ctx0" brushRef="#br0" timeOffset="178222.7885">-29506 14320 0,'0'0'0,"0"0"15,0 0-15,0 11 16,0 24-1,0 23-15,-12 23 16,12 0-16,0-24 16,0-10-1,0-1-15,0-12 16,0-10 0,0-1-16,0-23 15</inkml:trace>
          <inkml:trace contextRef="#ctx0" brushRef="#br0" timeOffset="178610.5372">-29223 14516 0,'0'0'16,"0"0"-16,0 0 15,0 0 1,0 0-16,0 0 15,-24 12 1,0-1-16,1 1 16,-12-1-1,-1 1-15,13 0 16,-1-1-16,12 1 16,0-1-1,12-11-15,-11 12 16,11-12-1,0 11-15,0-11 16,0 0-16,11 23 16,1-11-1,12 11-15,11 12 16,1-12 0,11 12-16,0-1 15,-47-34 1</inkml:trace>
          <inkml:trace contextRef="#ctx0" brushRef="#br0" timeOffset="181653.2599">-28316 15753 0,'0'0'0,"0"0"15,0 0 1,0 0-16,0 0 15,0 0 1,23 0-16,1 0 16,23 0-16,0 0 15,12 0 1,0 0-16,-12 0 16,0 0-1,12 0-15,-12 0 16,0-12-16,0 12 15,0-11 1,-47 11-16</inkml:trace>
          <inkml:trace contextRef="#ctx0" brushRef="#br0" timeOffset="181342.5963">-28293 15579 0,'0'0'16,"0"0"-16,0 0 15,0 0 1,0 0-16,24 0 16,23-11-1,0 11-15,12 0 16,0-12-16,-12 12 15,0 0 1,0 0-16,0 0 16,0 0-1,-11 0-15,-13 0 16,-11 12 0,-12-12-16</inkml:trace>
        </inkml:traceGroup>
        <inkml:traceGroup>
          <inkml:annotationXML>
            <emma:emma xmlns:emma="http://www.w3.org/2003/04/emma" version="1.0">
              <emma:interpretation id="{9325D874-5474-4220-8F3B-2FCE99D2B13C}" emma:medium="tactile" emma:mode="ink">
                <msink:context xmlns:msink="http://schemas.microsoft.com/ink/2010/main" type="inkWord" rotatedBoundingBox="5520,15655 7328,15612 7364,17160 5556,172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3316.112">-27009 15579 0,'0'0'16,"12"0"-16,11-11 15,25-1 1,22 1-16,24-1 16,48 1-1,-1 11-15,-23-12 16,12 12-1,11 0-15,0-11 16,-46 11-16,-37 0 16,-10 0-1,-13 0-15,-35 0 16</inkml:trace>
          <inkml:trace contextRef="#ctx0" brushRef="#br0" timeOffset="182991.5146">-26302 14840 0,'0'0'0,"0"0"16,0 0 0,0 0-16,0 0 15,0-12 1,0 1-16,0 11 16,0 0-1,0 0-15,0 0 16,0 0-16,0 0 15,0 0 1,0 34-16,-12 47 16,12 23-1,12 0-15,0-23 16,-12-23-16,11 0 16,-11-12-1,0 12-15,0-58 16</inkml:trace>
          <inkml:trace contextRef="#ctx0" brushRef="#br0" timeOffset="183948.2779">-26385 16042 0,'0'0'16,"0"0"-16,12-12 15,0 1-15,0-1 16,0-11 0,-1 0-16,1 0 15,-12 0 1,-12 0-16,-11 11 16,-13 0-16,-11 12 15,-12 24 1,1 10-16,10 1 15,-10 11 1,22 0-16,13 1 16,11-13-1,12 1-15,0-24 16,12 1-16,-1-12 16,25 0-1,11-12-15,12 1 16,0-24-1,-12 12-15,-12 0 16,-11 0-16,-1 0 16,-11 0-1,0 11-15,0 1 16,-12-1 0,0 12-16,0 0 15,0 0 1,0 0-16,0 0 15,11 23-15,1 0 16,0 12 0,0 0-16,-1-1 15,13-11 1,-24-23-16</inkml:trace>
          <inkml:trace contextRef="#ctx0" brushRef="#br0" timeOffset="184391.0493">-26055 16076 0,'0'0'16,"0"0"-1,0 0-15,0 0 16,0 0-1,0 0-15,0 0 16,12-11-16,12-1 16,11 1-1,12 11-15,-12 0 16,1 0 0,-13 11-16,-11 1 15,-12-1 1,0 24-16,-12 0 15,-11-1-15,-1 1 16,1 0 0,11-12-16,0 0 15,12-11 1,0-1-16,12 1 16,23-1-1,12 1-15,0-12 16,12-12-16,12 1 15,-71 11 1</inkml:trace>
          <inkml:trace contextRef="#ctx0" brushRef="#br0" timeOffset="184785.8405">-25501 16088 0,'0'0'0,"0"0"16,0 0-16,0 0 16,12-12-1,11 1-15,13-1 16,-1 1 0,0 11-16,-11 0 15,-1 0 1,-11 11-16,0 1 15,-12-1-15,-12 24 16,-11 0 0,-1-1-16,0 1 15,1-12 1,11 0-16,0-11 16,12-1-16,0-11 15,12 12 1,23 0-16,24-12 15,0 0 1,12 0-16,-71 0 16</inkml:trace>
        </inkml:traceGroup>
        <inkml:traceGroup>
          <inkml:annotationXML>
            <emma:emma xmlns:emma="http://www.w3.org/2003/04/emma" version="1.0">
              <emma:interpretation id="{14CB0669-4623-423B-BF46-4B161E3A4CAD}" emma:medium="tactile" emma:mode="ink">
                <msink:context xmlns:msink="http://schemas.microsoft.com/ink/2010/main" type="inkWord" rotatedBoundingBox="7780,15656 9580,15614 9604,16631 7804,16674"/>
              </emma:interpretation>
            </emma:emma>
          </inkml:annotationXML>
          <inkml:trace contextRef="#ctx0" brushRef="#br0" timeOffset="185438.0225">-24276 14886 0,'0'0'0,"0"0"16,0 0-16,0 0 15,0 0 1,-12 0-16,-23 0 15,-12 0 1,0 0-16,0 0 16,-1 0-16,13 12 15,0-1 1,11 1-16,12-1 16,1 1-1,-1 11-15,0 12 16,0 22-1,12 1-15,-12 12 16,1-1 0,-1 12-16,0-12 15,0 12-15,1-12 16,-1-11 0,12-12-16,12-11 15,11 0 1,1-1-16,23 1 15,-12-12-15,24-11 16,12-1 0,11-11-16,1-11 15,-83 11 1</inkml:trace>
          <inkml:trace contextRef="#ctx0" brushRef="#br0" timeOffset="186018.7731">-23970 14817 0,'0'0'0,"0"0"16,0 0-1,0 23-15,12 23 16,0 35-16,-12 11 16,0-11-1,0-23-15,0-12 16,-12 1 0,12-24-16,0 0 15,0-12 1,0-11-16,0 0 15,0 0-15,0 0 16,12-23 0,11-23-16,13 0 15,-1 11 1,24 12-16,0 11 16,0 24-16,0 11 15,-12 12 1,-12-12-16,-11 12 15,-13-12 1,-11 11-16,-11 1 16,-36 0-16,-12-1 15,-12-11 1,12 1-16,12-13 16,0-11-1,12-11-15,11-1 16,12-11-1,12 0-15,0 23 16</inkml:trace>
          <inkml:trace contextRef="#ctx0" brushRef="#br0" timeOffset="186504.3433">-23275 15371 0,'0'0'0,"0"0"16,0 0-16,0 0 15,0 0 1,12-11-16,0-1 16,11 1-16,13 11 15,-1 0 1,0 11-16,-11 1 16,0 11-1,-24 0-15,-12 12 16,0-1-1,-12 1-15,1 11 16,11-11-16,0-12 16,12-11-1,0-1-15,12 1 16,0-1 0,23 1-16,12 0 15,12-12-15,0 0 16,-59 0-1</inkml:trace>
        </inkml:traceGroup>
        <inkml:traceGroup>
          <inkml:annotationXML>
            <emma:emma xmlns:emma="http://www.w3.org/2003/04/emma" version="1.0">
              <emma:interpretation id="{9EDC4FDA-7BAA-42E0-961C-F7C4F423E06C}" emma:medium="tactile" emma:mode="ink">
                <msink:context xmlns:msink="http://schemas.microsoft.com/ink/2010/main" type="inkWord" rotatedBoundingBox="9980,15745 11988,15697 12005,16400 9996,164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6451.3953">-21107 15302 0,'0'0'0,"0"0"16,0 0-1,0 0-15,0 0 16,0 0-16,0 0 16,12-11-1,-1-1-15,1 0 16,0 1-1,0 11-15,-1 0 16,1 0-16,0 0 16,0 0-1,0 11-15,-1 1 16,1 0 0,0-1-16,-12-11 15,0 0 1,0 12-16,0-1 15,0 1-15,-12-1 16,0 12 0,1-11-16,11 0 15,0-1 1,0 1-16,0-1 16,0 1-1,0-12-15,0 0 16,0 11-16,11 1 15,13-1 1,11 1-16,24 0 16,0-12-1,-12 0-15,0 0 16,-47 0-16</inkml:trace>
          <inkml:trace contextRef="#ctx0" brushRef="#br0" timeOffset="196717.4981">-20565 15106 0,'0'0'0,"0"0"15,0 0 1,0 11-16,0 12 15,0 24-15,0-1 16,0 0 0,0 23-16,0-11 15,0 0 1,11 0-16,1-1 16,-12-57-1</inkml:trace>
          <inkml:trace contextRef="#ctx0" brushRef="#br0" timeOffset="186778.5575">-22556 15383 0,'0'0'16,"0"0"-16,0 0 15,23 0 1,1 0-16,23 0 16,-12 0-1,13 0-15,-1 0 16,12 0-1,11 0-15,1 0 16,-71 0-16</inkml:trace>
          <inkml:trace contextRef="#ctx0" brushRef="#br0" timeOffset="195790.3113">-21343 15013 0,'0'0'16,"0"0"-16,0 0 16,0-11-1,0-1-15,0 1 16,0-1-1,0 0-15,0 1 16,-12-1 0,1 1-16,-1-1 15,-12 1-15,1 11 16,-13 0 0,1 11-16,-24 12 15,-12 12 1,-11 34-16,23-11 15,12 0 1,23-12-16,24-11 16,0-12-16,12 0 15,12-11 1,11-1-16,0-22 16,13-1-1,-1-23-15,0 1 16,0-24-16,-12 12 15,-11-1 1,-1 13-16,-11 11 16,0 0-1,0 11-15,-12 12 16,0 0 0,11 12-16,13 34 15,0 23-15,-1 0 16,12 1-1,1-12-15,-13-24 16,1 1 0,-24-35-16</inkml:trace>
        </inkml:traceGroup>
        <inkml:traceGroup>
          <inkml:annotationXML>
            <emma:emma xmlns:emma="http://www.w3.org/2003/04/emma" version="1.0">
              <emma:interpretation id="{C8FFB2EA-B2AA-4562-A2CB-92587C4212A9}" emma:medium="tactile" emma:mode="ink">
                <msink:context xmlns:msink="http://schemas.microsoft.com/ink/2010/main" type="inkWord" rotatedBoundingBox="12437,14849 14201,14807 14239,16433 12475,1647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0362.3471">-19175 14216 0,'0'0'0,"0"0"15,0 0 1,0 11-16,-12 24 16,0 11-1,12 24-15,0 10 16,12-10-16,0-12 16,-1-24-1,13 1-15,-24-35 16</inkml:trace>
          <inkml:trace contextRef="#ctx0" brushRef="#br0" timeOffset="200685.8476">-18857 14320 0,'0'0'0,"0"0"15,-12 11-15,-23 12 16,-1 1 0,-11-13-16,0 1 15,0-1 1,23 1-16,1-12 16,11 0-16,12 0 15,0 11 1,12 12-16,23 1 15,12 10-15,0-11 16,-11 0 0,11 1-16,-47-24 15</inkml:trace>
          <inkml:trace contextRef="#ctx0" brushRef="#br0" timeOffset="200943.653">-18751 13996 0,'0'0'16,"11"23"-16,1 24 15,24 22-15,11 23 16,0 1-1,-12-12-15,-11 11 16,-12-34 0,-12-12-16,-12 12 15,-24 0-15,36-58 16</inkml:trace>
          <inkml:trace contextRef="#ctx0" brushRef="#br0" timeOffset="199594.9209">-20071 15210 0,'0'0'15,"0"0"-15,0 0 16,0 0 0,0 0-16,-11-12 15,11 1 1,0-13-16,0 1 15,11-11 1,13-1-16,-1 12 16,1 11-1,0 1-15,-13 11 16,1 0-16,12 34 16,-1 24-1,-11 23-15,-12 0 16,-12 0-1,0-12-15,1-11 16,-1-12-16,12-11 16,0-24-1,0-11-15,0 0 16,0 0 0,12-23-16,11-11 15,1-24 1,23-46-16,-12 11 15,12 1-15,-11 23 16,-13 22 0,-11 1-16,0 23 15,0 12 1,-12 11-16,0 0 16,0 0-16,-12 34 15,0 24 1,0 11-16,12-22 15,0-1 1,12-12-16,0 1 16,0 0-1,11-1-15,1-10 16,-1 10-16,1-11 16,-24-23-1</inkml:trace>
          <inkml:trace contextRef="#ctx0" brushRef="#br0" timeOffset="200096.2872">-19317 14262 0,'0'0'0,"0"0"15,0 0 1,0 0-16,-12-12 16,1 12-1,-13 0-15,-11 24 16,-1-1-1,1 34-15,0 1 16,11 12-16,24-13 16,0 1-1,12-12-15,12-11 16,-1-12 0,1-11-16,-24-12 15</inkml:trace>
          <inkml:trace contextRef="#ctx0" brushRef="#br0" timeOffset="198530.6208">-19387 15337 0,'0'0'15,"0"0"-15,0 0 16,0 0-16,0 34 16,0 1-1,11 11-15,1 1 16,0 10-1,0-10-15,-1-13 16,-11-34 0</inkml:trace>
          <inkml:trace contextRef="#ctx0" brushRef="#br0" timeOffset="201398.1409">-18634 15314 0,'0'0'16,"0"0"-16,24 0 15,35 0 1,12-12-16,23 1 15,-23 11-15,-71 0 16</inkml:trace>
        </inkml:traceGroup>
        <inkml:traceGroup>
          <inkml:annotationXML>
            <emma:emma xmlns:emma="http://www.w3.org/2003/04/emma" version="1.0">
              <emma:interpretation id="{8DED1EEC-A063-47B6-875C-CFA7B0FDB3D1}" emma:medium="tactile" emma:mode="ink">
                <msink:context xmlns:msink="http://schemas.microsoft.com/ink/2010/main" type="inkWord" rotatedBoundingBox="14746,14866 18751,14772 18810,17253 14805,1734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3983.4199">-15736 15221 0,'0'0'16,"0"0"-16,0 0 16,0 0-1,0 0-15,-11 0 16,-13 0-16,0-11 15,1-12 1,-1-1-16,12 13 16,1-35-1,11 23-15,0-12 16,11 0 0,13 12-16,0 0 15,-1 11-15,1 1 16,-1 11-1,13 23-15,-13 12 16,13 34 0,-25-11-16,-11 23 15,0-24-15,0-10 16,0-24 0,0 0-16,0 0 15,0-23 1,0 0-16,0 0 15,0 0 1,12-23-16,12-58 16,11-35-16,0 12 15,1 24 1,-13 10-16,1 12 16,-12 35-1,-1 12-15,-11 11 16,0 0-16,0 0 15,0 23 1,0 35-16,12 23 16,0-1-1,11 1-15,1-23 16,11-12 0,1-11-16,23 11 15,-59-46 1</inkml:trace>
          <inkml:trace contextRef="#ctx0" brushRef="#br0" timeOffset="210229.1034">-14935 15325 0,'0'0'0,"0"-11"0,0 11 15,0 0 1,12-12-16,0 1 16,0-1-1,11 0-15,1 1 16,-1-1-16,1 12 15,-12 0 1,-1 0-16,1 12 16,0-1-1,-12 1-15,0-12 16,0 12 0,0-1-16,0 1 15,0-1 1,0-11-16,0 0 15,0 0-15,0 0 16,0 0 0,12 12-16,0-1 15,-1 1-15,1-1 16,12 1 0,-1 0-16,-11 11 15,0 0 1,-12-12-16,0 12 15,-12 1 1,0-13-16,-11 12 16,-13 0-16,13-11 15,-1-1 1,1 1-16,-1-12 16,12 0-1,12 0-15</inkml:trace>
          <inkml:trace contextRef="#ctx0" brushRef="#br0" timeOffset="215815.2288">-14169 15187 0,'0'0'16,"0"0"-16,0 0 16,12 0-1,23 0-15,24-12 16,0 0 0,0 1-16,-12-1 15,0 1-15,-12-1 16,13 12-1,-48 0-15</inkml:trace>
          <inkml:trace contextRef="#ctx0" brushRef="#br0" timeOffset="211812.3103">-15371 14089 0,'0'0'15,"0"0"-15,0 0 16,0 0-1,0 0-15,0 0 16,0 0 0,-11 11-16,-13 24 15,1 0-15,11-1 16,-12 12 0,12-11-16,12 23 15,12 0 1,0-12-16,12 23 15,-1-34-15,1 0 16,11-1 0,0-11-16,-11 0 15,-24-23 1</inkml:trace>
          <inkml:trace contextRef="#ctx0" brushRef="#br0" timeOffset="212101.0059">-15123 14135 0,'0'0'15,"0"0"-15,0 0 16,0 0-1,0 11-15,0 13 16,0 10-16,0 1 16,0 11-1,0 0-15,0-11 16,12 0 0,-1-1-16,-11-34 15</inkml:trace>
          <inkml:trace contextRef="#ctx0" brushRef="#br0" timeOffset="212475.2151">-14782 14239 0,'0'0'0,"0"0"15,0 0 1,0 0-16,0 0 15,0 0 1,-11 0-16,-13 11 16,1-11-1,-13 12-15,13 0 16,-1-12-16,1 11 16,11-11-1,0 0-15,12 0 16,0 0-1,0 0-15,0 0 16,12 12-16,0-1 16,11 1-1,1-1-15,-1 12 16,1 1 0,11-1-16,-35-23 15</inkml:trace>
          <inkml:trace contextRef="#ctx0" brushRef="#br0" timeOffset="212838.4653">-14617 13996 0,'0'0'0,"0"0"16,12 0-1,12 12-15,11 11 16,0 12-1,1 11-15,-1 12 16,-11-1-16,-1 13 16,-11 34-1,-12-23-15,-12-24 16,-11 13 0,23-70-16</inkml:trace>
          <inkml:trace contextRef="#ctx0" brushRef="#br0" timeOffset="202414.3639">-17467 15175 0,'0'0'0,"0"0"15,0-12-15,11-11 16,1-11 0,0-1-16,-12-11 15,0 0 1,-12 22-16,-11 1 16,-1 12-1,-11-1-15,-1 12 16,-11 12-16,0 22 15,0 13 1,12-1-16,11-11 16,12-1-1,12 1-15,12-12 16,0 0 0,0-11-16,11-1 15,13-11-15,11-11 16,0-12-1,0-12-15,-12 0 16,1 12 0,-13 0-16,-11 0 15,0 11-15,-12 12 16,0 0 0,0 0-16,12 12 15,11 11 1,1 12-16,11 11 15,0 0 1,-11-11-16,-1-12 16,1 0-16,-24-23 15</inkml:trace>
          <inkml:trace contextRef="#ctx0" brushRef="#br0" timeOffset="202719.2533">-17067 15117 0,'0'0'0,"0"0"16,0 0 0,0 0-16,0 0 15,24-11-15,-1 11 16,13-12-1,-1 1-15,0 11 16,-11 0 0,-1 11-16,-11 1 15,-12 11-15,-12 11 16,1 13 0,-13-1-16,1-11 15,11-12 1,0 0-16,0 0 15,12-12 1,0 1-16,12 0 16,23 11-16,12-12 15,12 1 1,0-12-16,0 0 16,-59 0-1</inkml:trace>
          <inkml:trace contextRef="#ctx0" brushRef="#br0" timeOffset="203298.9943">-16454 15083 0,'0'0'0,"0"0"16,0 0-1,0 0-15,0-12 16,0 12 0,0-12-16,12 1 15,11-12-15,12 11 16,1 1 0,11-1-16,-12 12 15,-11 12 1,-12-1-16,-1 12 15,-11-11 1,-11 11-16,-13 12 16,0-12-16,1-12 15,11 1 1,0-1-16,12-11 16,0 0-1,12 12-15,0 0 16,23 11-16,1 0 15,11 23 1,-12-11-16,-11-12 16,-1 11-1,-11-10-15,-12-13 16,0 1 0,-24 11-16,-23 0 15,0-12-15,0 1 16,0-12-1,12-12-15,35 12 16</inkml:trace>
          <inkml:trace contextRef="#ctx0" brushRef="#br0" timeOffset="214798.8681">-15158 14239 0,'0'0'16,"0"0"-16,0 0 15,0 0-15,0 0 16,0 0-1,0 0-15,0 0 16,0 0 0,0 0-16,0 0 15,-12-12 1,12 1-16,-12-1 16,0 1-16,0-12 15,1-1 1,11-10-16,-12-1 15,12 12 1,0 0-16,0 0 16,0 11-16,0 1 15,0 11 1,0 0-16,0 0 16,0 11-1,-12 24-15,12 11 16,0 12-1,12 11-15,0-11 16,23 11-16,-11-11 16,-24-58-1</inkml:trace>
          <inkml:trace contextRef="#ctx0" brushRef="#br0" timeOffset="213981.4613">-14805 14216 0,'0'0'16,"0"0"-1,0 0-15,0 0 16,0 0-16,0 0 16,0 0-1,0 0-15,0 0 16,0 0 0,0 0-16,-12 0 15,-11 11 1,-13 1-16,-11-12 15,0 0 1,-12 0-16,12 0 16,12 0-16,11 0 15,1 0 1,11 0-16,12 0 16,0 0-1,0 0-15,12 11 16,11 1-16,1-12 15,11 12 1,0-1-16,12 12 16,-11 0-1,23 0-15,11 1 16,-23-1-16,-11 0 16,-1 0-1,-35-23-15</inkml:trace>
          <inkml:trace contextRef="#ctx0" brushRef="#br0" timeOffset="229177.3189">-17491 16204 0,'0'0'16,"0"0"-16,0 0 15</inkml:trace>
          <inkml:trace contextRef="#ctx0" brushRef="#br0" timeOffset="228910.7369">-17467 15961 0,'0'0'16,"0"0"-16,0 0 16</inkml:trace>
          <inkml:trace contextRef="#ctx0" brushRef="#br0" timeOffset="228735.331">-17444 15764 0,'0'0'16,"0"0"0,0 0-16,0 0 15,0 0 1</inkml:trace>
          <inkml:trace contextRef="#ctx0" brushRef="#br0" timeOffset="229042.3533">-17432 16088 0,'0'0'16,"0"0"-16,0 0 16</inkml:trace>
          <inkml:trace contextRef="#ctx0" brushRef="#br0" timeOffset="229327.2769">-17397 16504 0,'0'0'0,"0"0"16,0 0-16</inkml:trace>
        </inkml:traceGroup>
        <inkml:traceGroup>
          <inkml:annotationXML>
            <emma:emma xmlns:emma="http://www.w3.org/2003/04/emma" version="1.0">
              <emma:interpretation id="{12BB61EA-999D-4078-B464-7077FEC79596}" emma:medium="tactile" emma:mode="ink">
                <msink:context xmlns:msink="http://schemas.microsoft.com/ink/2010/main" type="inkWord" rotatedBoundingBox="19356,15927 19626,15920 19627,15952 19356,1595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6274.2481">-12932 15117 0,'0'0'0,"0"0"15,12 0-15,-12 0 16</inkml:trace>
          <inkml:trace contextRef="#ctx0" brushRef="#br0" timeOffset="216118.2854">-13191 15106 0,'0'0'0,"0"0"15,0 0-15,0 0 16</inkml:trace>
        </inkml:traceGroup>
        <inkml:traceGroup>
          <inkml:annotationXML>
            <emma:emma xmlns:emma="http://www.w3.org/2003/04/emma" version="1.0">
              <emma:interpretation id="{BA61A51A-D2F9-4327-9A1D-EA930BE91BBD}" emma:medium="tactile" emma:mode="ink">
                <msink:context xmlns:msink="http://schemas.microsoft.com/ink/2010/main" type="inkWord" rotatedBoundingBox="20155,15874 21803,15835 21806,15948 20158,15987"/>
              </emma:interpretation>
            </emma:emma>
          </inkml:annotationXML>
          <inkml:trace contextRef="#ctx0" brushRef="#br0" timeOffset="216422.2557">-12390 15117 0,'0'0'16,"0"0"-16,0 0 16,0 0-1</inkml:trace>
          <inkml:trace contextRef="#ctx0" brushRef="#br0" timeOffset="216569.9125">-11978 15094 0,'0'0'0,"0"0"16,0 0-1,0 0-15,0 0 16</inkml:trace>
          <inkml:trace contextRef="#ctx0" brushRef="#br0" timeOffset="216698.7216">-11648 15036 0,'0'0'16,"0"0"-16,0 0 15,0 0 1,0 0-16</inkml:trace>
          <inkml:trace contextRef="#ctx0" brushRef="#br0" timeOffset="217042.3533">-11307 15140 0,'0'0'0,"0"0"15,0 0-15,24 0 16,23-11 0,0-1-16,12 12 15,0-11 1,0 11-16,12 0 15,-1 0-15,1 0 16,-12 0 0,-59 0-16</inkml:trace>
        </inkml:traceGroup>
        <inkml:traceGroup>
          <inkml:annotationXML>
            <emma:emma xmlns:emma="http://www.w3.org/2003/04/emma" version="1.0">
              <emma:interpretation id="{75E8C82E-5AB0-4B73-A3D8-3E8F82FE0572}" emma:medium="tactile" emma:mode="ink">
                <msink:context xmlns:msink="http://schemas.microsoft.com/ink/2010/main" type="inkWord" rotatedBoundingBox="22179,14929 25910,14841 25946,16362 22215,1645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3870.4006">-7902 15140 0,'0'0'0,"0"0"16,0 0-16,-12 23 15,12 1 1,-12 10-16,0 1 16,12-12-1,-11 0-15,11-11 16,0-1 0,0-11-16,0 0 15,0 0-15,0 0 16,0 0-1,11-11-15,13-12 16,11-12 0,24-11-16,-12 11 15,-11 23-15,-1 12 16,0 12 0,1 23-16,-1 11 15,-11-11 1,-1-1-16,-11 1 15,0 0 1,0-1-16,-12-34 16</inkml:trace>
          <inkml:trace contextRef="#ctx0" brushRef="#br0" timeOffset="218962.1706">-10011 15059 0,'0'0'0,"0"0"15,0 0 1,12-11-16,0-12 16,-12 0-1,0 0-15,0-1 16,0 13 0,-24-1-16,-11 1 15,0-1-15,-13 12 16,1 12-1,12 11-15,0 0 16,-1 12 0,13-1-16,-1 24 15,12-23-15,12-1 16,0-10 0,0-1-16,12-12 15,0 1 1,0-1-16,11-11 15,1 0-15,11-11 16,1-12 0,-1-12-16,-12 0 15,1 12 1,0 0-16,-13 0 16,1 11-1,0 1-15,-12 11 16,0 0-16,12 11 15,-1 1 1,13 23-16,0-1 16,-1 1-1,12 11-15,-11-11 16,11-12 0,-35-23-16</inkml:trace>
          <inkml:trace contextRef="#ctx0" brushRef="#br0" timeOffset="219394.9385">-9728 15221 0,'0'0'0,"0"0"15,0 0 1,0 0-16,0 0 15,0-11-15,12-1 16,11 1 0,1-1-16,11 0 15,12 1 1,-11 11-16,-1 11 16,-11 1-1,-13 0-15,-11 11 16,0 0-1,-23 0-15,-1 0 16,1 0-16,-1 0 16,12 0-1,1-11-15,11-1 16,0-11 0,0 12-16,11 0 15,25-1-15,11 1 16,12-1-1,0-11-15,-59 0 16</inkml:trace>
          <inkml:trace contextRef="#ctx0" brushRef="#br0" timeOffset="219984.5136">-9222 15129 0,'0'0'0,"0"0"16,0 0 0,0 11-1,0 24-15,0 0 16,0-1-16,0-11 16,0 1-1,0-13-15,0 1 16,0-12-16,0 0 15,0 0 1,0 0-16,0 0 16,0 0-1,12-12-15,12-23 16,-1 1 0,13-1-16,11 12 15,0 11-15,0 12 16,0 24-1,-11-1-15,11 11 16,-12 1 0,0 0-16,-11-1 15,-12-11-15,-12-23 16</inkml:trace>
          <inkml:trace contextRef="#ctx0" brushRef="#br0" timeOffset="223203.7475">-8585 15071 0,'0'0'0,"0"0"16,0 0 0,0 0-16,0 0 15,-12-12 1,12 1-16,0-1 16,0 1-16,0-1 15,0 1 1,0-1-16,0 1 15,12-1 1,11 0-16,1 1 16,-1-1-1,1 12-15,-1 0 16,-11 12-16,0 11 16,-12 23-1,0 12-15,-12 0 16,0-12-1,1-11-15,-1-12 16,0 0 0,12-12-16,0-11 15,0 0-15,0 0 16,24-23 0,11-34-16,12-13 15,0 1 1,0-12-16,-11 12 15,-1-12 1,-11 23 0,-13 23-16,-11 35 15,0 0 1,0 0-16,0 12 16,-11 22-1,-13 24-15,0 0 16,1 23-16,11-12 15,24 12 1,11-11-16,1-24 16,0-12-1,-1-10-15,1-1 16,-24-23 0</inkml:trace>
          <inkml:trace contextRef="#ctx0" brushRef="#br0" timeOffset="225377.8781">-7808 14089 0,'0'0'0,"0"0"16,0 11 0,0 24-16,-12 11 15,0 23-15,1 12 16,11 0 0,0-11-16,0-13 15,11-22 1,1 0-16,-12-35 15</inkml:trace>
          <inkml:trace contextRef="#ctx0" brushRef="#br0" timeOffset="225959.2233">-7502 14066 0,'0'0'0,"0"0"15,12 23 1,23 11-16,13 24 15,-1 0 1,0 11-16,-12 12 16,0 0-16,-23-23 15,-12-12 1,-12-11-16,12-35 16</inkml:trace>
          <inkml:trace contextRef="#ctx0" brushRef="#br0" timeOffset="225878.7255">-7549 14262 0,'0'0'16,"0"0"-16,0 0 15,0 0 1,-12 12-16,1-1 16,-13 1-1,-11-1-15,-1 1 16,13-12-16,-1 11 16,12-11-1,1 12-15,11-12 16,0 11-1,0 1-15,11 11 16,13 0-16,11 0 16,1 0-1,-1 1-15,12-1 16,-47-23 0</inkml:trace>
          <inkml:trace contextRef="#ctx0" brushRef="#br0" timeOffset="226463.0282">-6960 14412 0,'0'0'16,"0"0"-16,12-11 15,35-1 1,12 1-16,0-1 16,0 0-16,-24 12 15,-11 0 1,-13 12-16,-11 23 15,0 22 1,-11 1-16,-1 12 16,12-1-1,0 0-15,0 12 16,0 0-16,12 12 16,-1-13-1,1 1-15,0-11 16,0-1-1,0-23-15,-12 0 16,-12 1-16,0-13 16,-12 1-1,1-12-15,-12 0 16,-1-11 0,36-12-16</inkml:trace>
          <inkml:trace contextRef="#ctx0" brushRef="#br0" timeOffset="225111.835">-8055 14054 0,'0'0'0,"0"0"16,0 0-16,0 0 15,-12 12 1,-12 11-16,1 11 15,-1 13-15,1-1 16,11 0 0,0 23-16,12 1 15,12-1 1,11-11-16,1-12 16,0-11-1,11-12-15,-35-23 16</inkml:trace>
        </inkml:traceGroup>
      </inkml:traceGroup>
    </inkml:traceGroup>
    <inkml:traceGroup>
      <inkml:annotationXML>
        <emma:emma xmlns:emma="http://www.w3.org/2003/04/emma" version="1.0">
          <emma:interpretation id="{257486E2-C1A5-4193-8597-0E9C41E7B6FA}" emma:medium="tactile" emma:mode="ink">
            <msink:context xmlns:msink="http://schemas.microsoft.com/ink/2010/main" type="paragraph" rotatedBoundingBox="2324,17335 27890,17036 27911,18837 2345,19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EDECE0-D2B8-42B9-AC5E-D025396729C4}" emma:medium="tactile" emma:mode="ink">
              <msink:context xmlns:msink="http://schemas.microsoft.com/ink/2010/main" type="line" rotatedBoundingBox="2324,17335 27890,17036 27911,18837 2345,19135"/>
            </emma:interpretation>
          </emma:emma>
        </inkml:annotationXML>
        <inkml:traceGroup>
          <inkml:annotationXML>
            <emma:emma xmlns:emma="http://www.w3.org/2003/04/emma" version="1.0">
              <emma:interpretation id="{7EB0F36F-12D3-4F29-AB61-D71D06F43239}" emma:medium="tactile" emma:mode="ink">
                <msink:context xmlns:msink="http://schemas.microsoft.com/ink/2010/main" type="inkWord" rotatedBoundingBox="2325,17390 5018,17359 5033,18620 2339,1865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4254.933">-29930 17302 0,'0'0'15,"0"0"-15,0 0 16,0 0 0,12-12-16,-1 0 15,1-11 1,0 0-16,0 12 15,-1-1-15,-11 0 16,12 1 0,-12 11-16,0 0 15,0 0 1,0 0-16,-12 0 16,1 0-1,-13 11-15,-11 13 16,-1 33-16,1 1 15,12-12 1,-1-11-16,12 0 16,12-1-1,0-10-15,12-1 16,0 0-16,11 0 16,24 0-1,12 0-15,0 0 16,-59-23-1</inkml:trace>
          <inkml:trace contextRef="#ctx0" brushRef="#br0" timeOffset="234744.5766">-29659 17614 0,'0'0'0,"0"0"16,0 0-16,0 11 15,0 12 1,11 12-16,-11 0 16,0-12-1,0 0-15,0 0 16,0-12-16,0-11 16,0 0-1,0 0-15,0 0 16,0-11-1,12-12-15,0 0 16,0 0 0,0 11-16,-1 0 15,1 12-15,12 0 16,-13 12 0,13 11-16,0 23 15,-1 1 1,-23-47-16</inkml:trace>
          <inkml:trace contextRef="#ctx0" brushRef="#br0" timeOffset="233502.0107">-30213 17325 0,'0'0'0,"0"0"0,0 0 15,0 0-15,0-12 16,0 1 0,0-1-16,12-11 15,0 0 1,-1 0-16,1 11 15,0 0 1,0 1-16,-1 11 16,1 0-16,0 0 15,0 11 1,0 24-16,-12 23 16,0 0-1,0 0-15,-12-12 16,0 0-16,0 0 15,0-11 1,1 0-16,-1-12 16,12 0-1,0-12-15,0-11 16,0 0 0,0 0-16,0 0 15,0 0 1,0 0-16,0 0 15</inkml:trace>
          <inkml:trace contextRef="#ctx0" brushRef="#br0" timeOffset="235675.7591">-29624 16735 0,'0'0'0,"0"0"15,0 0-15,0 0 16,0 0-1,0 0-15,0 12 16,0 22 0,0 24-16,0 0 15,0 0 1,0-12-16,0 0 16,0-11-16,12-12 15,-12-23 1</inkml:trace>
          <inkml:trace contextRef="#ctx0" brushRef="#br0" timeOffset="235315.1198">-29730 16585 0,'0'0'15,"0"0"-15,0 0 16,0 0 0,-12 0-16,0 12 15,-11 11 1,-1 11-16,-23 24 16,12 0-1,11 11-15,13-23 16,11 1-16,23-13 15,24 13 1,0-13-16,0-11 16,-11-11-1,-1-1-15,-35-11 16</inkml:trace>
          <inkml:trace contextRef="#ctx0" brushRef="#br0" timeOffset="236843.9311">-28917 16643 0,'0'0'0,"0"0"16,0 0-16,0 0 15,0 11 1,12 12-16,-1 35 15,1 12 1,0-1-16,0-11 16,-1-12-16,1 0 15,-12-11 1,12-1-16,0 1 16,-12-35-1</inkml:trace>
          <inkml:trace contextRef="#ctx0" brushRef="#br0" timeOffset="236527.292">-29141 16805 0,'0'0'16,"0"0"-16,0 0 16,0 0-16,12 11 15,0 12 1,-1 0-16,1 12 16,0 0-1,0-1-15,-1 1 16,1 0-1,-12-1-15,12-11 16,-12-23-16</inkml:trace>
          <inkml:trace contextRef="#ctx0" brushRef="#br0" timeOffset="235995.2802">-29329 16701 0,'0'0'15,"0"0"-15,0 0 16,0 0-16,0 0 15,-12 11 1,0 1-16,0 11 16,-11 0-1,-1 0-15,0 0 16,1-11 0,-1-1-16,13 1 15,-1-1-15,0 1 16,12-12-1,0 0-15,0 0 16,0 0 0,12 11-16,0 1 15,11 0 1,1 11-16,-1 0 16,13 0-16,-1 0 15,-35-23 1</inkml:trace>
          <inkml:trace contextRef="#ctx0" brushRef="#br0" timeOffset="236269.8659">-29318 16989 0,'0'0'0,"0"0"16,0 0-16,12 0 16,12 0-1,-1 0-15,13-11 16,-1-1 0,0 12-16,-11 0 15,-1 0 1,13 0-16,-13 0 15,-23 0-15</inkml:trace>
          <inkml:trace contextRef="#ctx0" brushRef="#br0" timeOffset="238103.4152">-28540 16550 0,'0'0'0,"0"0"16,0 0 0,0 0-16,0 0 15,12 0 1,-1 12-16,13 23 15,-1-1 1,13 24-16,-13 11 16,-11-11-16,0-12 15,-12 1 1,0-13-16,-12 1 16,0 23-1,12-58-15</inkml:trace>
          <inkml:trace contextRef="#ctx0" brushRef="#br0" timeOffset="237566.3563">-28976 16966 0,'0'0'0,"0"0"15,0 0-15,0 0 16,0 0-1,0 0-15,0 0 16,0 0-16,0 0 16,-12 0-1,-11 12-15,23-12 16</inkml:trace>
          <inkml:trace contextRef="#ctx0" brushRef="#br0" timeOffset="239834.7302">-28152 17590 0,'0'0'0,"0"0"15,0 0 1,0 0-16,0 0 16,12 0-16,0 0 15,23 0 1,1 0-16,11 0 15,0 0 1,24-11-16,-1 11 16,1 0-1,-12 0-15,-12 0 16,-12 11-16,-35-11 16</inkml:trace>
          <inkml:trace contextRef="#ctx0" brushRef="#br0" timeOffset="240071.7146">-28046 17694 0,'0'0'0,"0"0"15,0 0-15,12 0 16,24 0-1,11 0-15,12 0 16,35 0 0,24 0-16,-36 0 15,1 0 1,-83 0-16</inkml:trace>
        </inkml:traceGroup>
        <inkml:traceGroup>
          <inkml:annotationXML>
            <emma:emma xmlns:emma="http://www.w3.org/2003/04/emma" version="1.0">
              <emma:interpretation id="{9194D6CD-AFAE-47EC-86EC-915B6D32C253}" emma:medium="tactile" emma:mode="ink">
                <msink:context xmlns:msink="http://schemas.microsoft.com/ink/2010/main" type="inkWord" rotatedBoundingBox="5718,17653 7594,17631 7611,19023 5734,1904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2054.3752">-25737 17868 0,'0'0'0,"0"0"16,0 0-1,0 23-15,12 12 16,0-1-16,0 12 15,-12-11 1,0-12-16,0-11 16,0-1-1,0 1-15,0-12 16,0 0-16,0 0 16,11-12-1,1-11-15,0-11 16,0-1-1,0 12-15,-1 11 16,1 12 0,12 12-16,-1-1 15,1 24-15,-1 0 16,1-1 0,-12-10-16,-1-1 15,1-12 1,0 1-16,-12-12 15</inkml:trace>
          <inkml:trace contextRef="#ctx0" brushRef="#br0" timeOffset="242416.4886">-25313 17949 0,'0'0'15,"0"0"-15,0 0 16,0 11-16,0 24 15,0-12 1,0 0-16,0 0 16,0 0-1,0-11-15,0 0 16,0-12-16,0 0 16,0 0-1,12-12-15,0-23 16,12-11-1,-1 0-15,1 11 16,-1 12 0,1 11-16,-1 24 15,1 11-15,-1 12 16,13 11 0,-13 0-16,1-11 15,-1 0 1,1-12-16,-12 0 15,11 0 1,-23-23-16</inkml:trace>
          <inkml:trace contextRef="#ctx0" brushRef="#br0" timeOffset="240918.9874">-26820 17556 0,'0'0'0,"0"0"15,0 0-15,0 0 16,11 0 0,25 0-16,34-12 15,25 1-15,22 11 16,-11 0 0,0 0-16,36 0 15,11 0 1,-35-12-16,-24 12 15,0-11 1,-11-1-16,-36 0 16,-47 12-16</inkml:trace>
          <inkml:trace contextRef="#ctx0" brushRef="#br0" timeOffset="241580.0703">-26267 17995 0,'0'0'16,"0"0"-16,12-12 15,0 1-15,-12-12 16,0-12 0,0 0-16,0 12 15,-12 0 1,-23 0-16,-12 11 15,-1 12-15,-10 0 16,-1 24 0,0 22-16,23-12 15,1 13 1,23-13-16,1-11 16,11 1-1,11-13-15,25 12 16,23-11-16,11-12 15,-11-12 1,0-11-16,-12 0 16,-12-12-1,-11 1-15,0 11 16,-13 11-16,1 0 16,-12 12-1,0 0-15,12 12 16,0 11-1,11 0-15,1 12 16,11 0 0,0-1-16,1 1 15,-1-12 1,12 0-16,-47-23 16</inkml:trace>
          <inkml:trace contextRef="#ctx0" brushRef="#br0" timeOffset="240583.1269">-26479 16839 0,'0'0'16,"0"0"-16,0 0 15,0-11-15,0 11 16,0 0 0,0 0-16,0 0 15,0 0 1,12 23-16,0 23 15,11 12 1,1 11-16,11 0 16,-11 1-16,11-1 15,-11-11 1,-1 0-16,-23-58 16</inkml:trace>
        </inkml:traceGroup>
        <inkml:traceGroup>
          <inkml:annotationXML>
            <emma:emma xmlns:emma="http://www.w3.org/2003/04/emma" version="1.0">
              <emma:interpretation id="{3DBBC8BB-0C27-4566-8048-2778477DA958}" emma:medium="tactile" emma:mode="ink">
                <msink:context xmlns:msink="http://schemas.microsoft.com/ink/2010/main" type="inkWord" rotatedBoundingBox="8099,17891 8545,17886 8553,18595 8107,1860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43002.3407">-24088 17092 0,'0'0'15,"0"0"-15,0 0 16,0 0-1,12 0-15,-12 0 16,0 0 0,0 0-16,-12-11 15,-23 11-15,0-12 16,-12 12 0,11 0-16,1 0 15,11 0 1,1 12-16,11-1 15,0 1-15,1 11 16,-1 12 0,0-1-16,-12 36 15,13-24 1,-1 12-16,0-12 16,12 0-1,0 0-15,0-11 16,0-12-16,0 0 15,0 0 1,12 1-16,0-1 16,11 11-1,1-11-15,23 1 16,12-1-16,0-12 16,11-11-1,1 0-15,0 0 16,-71 0-1</inkml:trace>
        </inkml:traceGroup>
        <inkml:traceGroup>
          <inkml:annotationXML>
            <emma:emma xmlns:emma="http://www.w3.org/2003/04/emma" version="1.0">
              <emma:interpretation id="{2243DD1F-3AB1-4C86-A094-F8CCB2356961}" emma:medium="tactile" emma:mode="ink">
                <msink:context xmlns:msink="http://schemas.microsoft.com/ink/2010/main" type="inkWord" rotatedBoundingBox="8995,17775 12182,17738 12194,18721 9006,1875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7178.2582">-21331 17508 0,'0'0'15,"0"0"-15,0 0 16,0-11 0,0-1-16,12-22 15,-1-1 1,-11-11-16,-11 0 16,-1 11-1,-12 12-15,-11 0 16,0 11-16,-1 12 15,-11 35 1,0 11-16,0 12 16,23-12-1,13 0-15,11-11 16,0 0-16,11-12 16,1 0-1,12-12-15,11 1 16,12-12-1,0-12-15,0-11 16,1-23-16,-13 11 16,-12 1-1,-11-1-15,0 23 16,0 1 0,-12 11-16,0 0 15,12 11 1,-1 24-16,13 11 15,0-11-15,-1 0 16,1-1 0,-13-11-16,-11-23 15</inkml:trace>
          <inkml:trace contextRef="#ctx0" brushRef="#br0" timeOffset="247603.298">-21001 17416 0,'0'0'0,"0"0"15,0 23 1,0 0-16,0 12 16,12 11-1,-1 0-15,-11-11 16,0 0-1,0-12-15,0-12 16,0-11 0,0 0-16,0 0 15,0 0-15,12-11 16,12-24 0,-1 0-16,13 1 15,-1 11 1,-12 11-16,13 12 15,-1 12-15,-11-1 16,-1 12 0,1 0-16,-1 12 15,1 11 1,-12-11-16,-1-12 16,1 0-16,-12-23 15</inkml:trace>
          <inkml:trace contextRef="#ctx0" brushRef="#br0" timeOffset="247818.4456">-20436 17462 0,'0'0'0,"0"0"16,0 0-1,0 23-15,0 12 16,12 11-1,0 0-15,0 12 16,-1 23-16,1-23 16,0 0-1,0-24-15,-12-34 16</inkml:trace>
          <inkml:trace contextRef="#ctx0" brushRef="#br0" timeOffset="244637.0965">-23510 16954 0,'0'0'15,"0"0"-15,0 0 16,0 0-16,0 11 16,11 12-1,-11 24-15,-11 45 16,-1 0-1,0-11-15,12-23 16,-12-12 0,12-11-16,0-23 15,0-12-15,0 0 16,0 0 0,0-12-16,12-23 15,23-22 1,1 10-16,11 1 15,24 11-15,11 12 16,1 12 0,-13 11-16,-11 23 15,-12 12 1,0 22-16,-11 1 16,-25-12-1,-11 1-15,-11-13 16,-13 1-16,-35 0 15,-11-12 1,11-12-16,0-11 16,-12-11-1,0-12-15,12-12 16,24 0-16,12 1 16,-1-13-1,12 13-15,12 11 16,0 23-1,0 0-15</inkml:trace>
          <inkml:trace contextRef="#ctx0" brushRef="#br0" timeOffset="245294.8852">-22780 17589 0,'0'0'0,"0"0"15,0 12 1,0 23-16,0 22 16,0 13-1,-12-13-15,0-10 16,12-13 0,0-22-16,0-1 15,0-11-15,0 0 16,0-11-1,0-12-15,12-12 16,0-11 0,12 0-16,-1 11 15,12 0 1,1 24-16,11 11 16,-12 11-16,1 1 15,-1 11 1,0 23-16,-23-11 15,12 0 1,-13-1-16,1 12 16,-12-46-1</inkml:trace>
          <inkml:trace contextRef="#ctx0" brushRef="#br0" timeOffset="245521.8358">-22262 17716 0,'0'0'15,"0"0"-15,0 0 16,0 0 0,36 0-16,11-11 15,23-1-15,25 12 16,-25 0-1,1 0-15,-71 0 16</inkml:trace>
        </inkml:traceGroup>
        <inkml:traceGroup>
          <inkml:annotationXML>
            <emma:emma xmlns:emma="http://www.w3.org/2003/04/emma" version="1.0">
              <emma:interpretation id="{9D7B8570-A471-47CE-A5B1-7B5EEABF4B00}" emma:medium="tactile" emma:mode="ink">
                <msink:context xmlns:msink="http://schemas.microsoft.com/ink/2010/main" type="inkWord" rotatedBoundingBox="12547,17348 14195,17329 14211,18726 12563,1874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49956.0889">-19446 16607 0,'0'0'0,"0"0"15,-12-12-15,0 1 16,0 11 0,-11 0-16,-1 11 15,-23 13 1,0 22-16,12 12 15,-1 22-15,25-22 16,22 0 0,13-12-16,23 0 15,0-11 1,0 0-16,-47-35 16</inkml:trace>
          <inkml:trace contextRef="#ctx0" brushRef="#br0" timeOffset="250252.0263">-19364 16538 0,'0'0'0,"0"0"16,0 0-16,0 0 16,0 11-1,12 35-15,0 24 16,-1 11 0,1 0-16,-12-35 15,0 0-15,0-23 16,0-23-1</inkml:trace>
          <inkml:trace contextRef="#ctx0" brushRef="#br0" timeOffset="249246.06">-19929 17555 0,'0'0'0,"0"0"16,0 0-1,0 0-15,0 0 16,0 0 0,0 0-16,-12 0 15,0-12 1,0 1-16,1-1 15,-1-11-15,12-12 16,0-11 0,12 11-16,-1 1 15,1 11 1,12 11-16,-1 12 16,1 12-1,-1 22-15,1 36 16,-12-1-16,-24 12 15,-12 23 1,1-23-16,11-12 16,0-23-1,0-11-15,1-24 16,11-11 0,0 0-16,0-11 15,0-12-15,11-12 16,1-11-1,12-35-15,23-11 16,0-12-16,0 11 16,-11 24-1,-13 23-15,-11 22 16,0 1 0,-12 12-16,0 11 15,0 0 1,0 0-16,-12 11 15,0 12-15,-11 35 16,11-12 0,0 1-16,0-1 15,12 0 1,0-11-16,12 11 16,12 0-16,-1-11 15,12 11 1,-35-46-16</inkml:trace>
          <inkml:trace contextRef="#ctx0" brushRef="#br0" timeOffset="249494.7185">-19340 17532 0,'0'0'0,"0"0"16,0 11-16,0 12 16,0 0-1,11 12-15,1 11 16,0 12 0,0-12-16,0-11 15,-1-12 1,-11-23-16</inkml:trace>
          <inkml:trace contextRef="#ctx0" brushRef="#br0" timeOffset="250609.2332">-19058 16642 0,'0'0'15,"0"0"1,0 0-16,0 0 15,0 0 1,0 0-16,-11 11 16,-13-11-1,-11 12-15,11-1 16,1-11-16,-1 12 16,12-12-1,1 0-15,-1 0 16,12 0-1,0 0-15,0 11 16,0 1-16,12 11 16,11 12-1,12-1-15,1 1 16,-1 0 0,0-1-16,1-10 15,-36-24-15</inkml:trace>
          <inkml:trace contextRef="#ctx0" brushRef="#br0" timeOffset="250883.9303">-18916 16515 0,'0'0'0,"0"0"15,0 0 1,12 11-16,11 1 16,1 11-16,23 35 15,-12-1 1,0 24-16,-11-23 16,-12 0-1,-12 0-15,-12-24 16,-12 1-16,24-35 15</inkml:trace>
          <inkml:trace contextRef="#ctx0" brushRef="#br0" timeOffset="251269.7119">-18704 17601 0,'0'0'0,"0"0"15,0 0 1,12 0-16,23 0 16,24 0-1,12 0-15,-13 0 16,13 0-16,-12 0 15,-59 0 1</inkml:trace>
        </inkml:traceGroup>
        <inkml:traceGroup>
          <inkml:annotationXML>
            <emma:emma xmlns:emma="http://www.w3.org/2003/04/emma" version="1.0">
              <emma:interpretation id="{5A4DBAC8-54AF-420D-96A3-85E246DF9B37}" emma:medium="tactile" emma:mode="ink">
                <msink:context xmlns:msink="http://schemas.microsoft.com/ink/2010/main" type="inkWord" rotatedBoundingBox="14586,17421 17884,17383 17899,18687 14601,1872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8136.9738">-16136 17243 0,'0'0'16,"0"0"-16,0 0 15,0 0 1,12-12-16,-12 12 15,0 0-15,0 0 16,0 0 0,0 0-16,0 0 15,0 0 1,-12 12-16,0-1 16,0 24-16,-11 11 15,11-11 1,0 11-16,0-11 15,12-1 1,0-11-16,12 1 16,0-13-1,11 12-15,25 0 16,22 12-16,13-12 16,-83-23-1</inkml:trace>
          <inkml:trace contextRef="#ctx0" brushRef="#br0" timeOffset="254943.8839">-17656 17497 0,'0'0'15,"0"0"-15,0-12 16,12-11-16,0-11 15,0-1 1,-1-11-16,-11-1 16,0 13-1,0 22-15,-11-11 16,-1 11 0,0 12-16,-12 0 15,-11 12-15,-12 11 16,-24 23-1,12 1-15,24-1 16,11-11 0,13-1-16,11-11 15,11 0-15,13 1 16,0-1 0,-1-12-16,13 1 15,-13-12 1,1 0-16,11-23 15,-11 0 1,11-35-16,-12 0 16,1 0-16,-12 12 15,0 23 1,-12 11-16,0 12 16,0 0-1,0 0-15,0 12 16,11 23-1,-11 22-15,0 1 16,12 0-16,0-12 16,0 0-1,11 1-15,-23-47 16</inkml:trace>
          <inkml:trace contextRef="#ctx0" brushRef="#br0" timeOffset="256615.0612">-17302 17589 0,'0'0'16,"0"0"0,0 0-16,0 0 15,0 0-15,0 0 16,0 12 0,0 23-16,0-1 15,0 1 1,0 0-16,0-12 15,0 0-15,0-23 16,0 0 0,0 0-16,0 0 15,0 0 1,0-12-16,11-11 16,1 0-1,12-12-15,-1 24 16,1-12-16,-1 11 15,-11 12 1,12 0-16,-1 12 16,1-1-1,-1 12-15,-11 12 16,12 0-16,-12-1 16,-12-11-1,11 1-15,-11-24 16</inkml:trace>
          <inkml:trace contextRef="#ctx0" brushRef="#br0" timeOffset="257039.711">-16984 17659 0,'0'0'16,"0"0"-16,0 0 15,0 0-15,0 0 16,0 0 0,11 0-16,13-12 15,11 12 1,1-11-16,-13 11 16,1 0-1,-12 11-15,-1 1 16,-11-1-16,0 12 15,-11 0 1,-1 1-16,0-1 16,0 0-1,0-12-15,12-11 16,0 12 0,0 11-16,0-23 15,12 12-15,12-1 16,11 1-1,0-1-15,1 1 16,-1-12 0,-35 0-16</inkml:trace>
          <inkml:trace contextRef="#ctx0" brushRef="#br0" timeOffset="257514.7583">-16407 17416 0,'0'0'16,"0"0"-16,0 12 16,-12-1-16,0 1 15,1-1 1,-13 1-16,12-12 15,0-12 1,1 1-16,-1-12 16,0-1-1,0 1-15,12 0 16,0-11-16,12-1 16,23 0-1,1 12-15,11 0 16,0 11-1,-12 12-15,-11 12 16,-1 11 0,-11 35-16,-12 11 15,-12 1-15,-11-13 16,-1-10 0,13-13-16,-1 1 15,0-12 1,0-11-16,0-1 15,12-11-15</inkml:trace>
          <inkml:trace contextRef="#ctx0" brushRef="#br0" timeOffset="259720.1519">-15901 16584 0,'0'0'16,"0"0"-16,0 0 15,0 0 1,0 0-16,-11 0 16,-13 0-16,-11 11 15,-12 24 1,-12 23-16,23-12 15,13 23 1,23-22-16,0-1 16,12 0-16,11 0 15,1-23 1,11 1-16,0-1 16,-35-23-1</inkml:trace>
          <inkml:trace contextRef="#ctx0" brushRef="#br0" timeOffset="259127.3638">-15924 17543 0,'0'0'0,"0"0"16,0 0 0,0 0-16,0 0 15,12-11 1,-1 11-16,13-12 16,-1 0-1,13 1-15,-1 11 16,1 11-16,-13 1 15,12 0 1,-11-1-16,-12 1 16,-12-1-1,0 12-15,-12 0 16,-12 1-16,1 22 16,-1-23-1,1-12-15,-1 13 16,1-13-1,11-11-15,12 0 16,0 0 0,0 0-16,12 12 15,23-1-15,12 12 16,12 0 0,-12-11-16,0 0 15,0 11 1,-47-23-16</inkml:trace>
          <inkml:trace contextRef="#ctx0" brushRef="#br0" timeOffset="259967.6695">-15842 16619 0,'0'0'16,"0"0"-16,0 0 15,0 0 1,0 0-16,0 34 15,0 24-15,0 23 16,-12-23 0,12-1-16,0-10 15,0-13 1,0 1-16,0-12 16,0-23-1</inkml:trace>
          <inkml:trace contextRef="#ctx0" brushRef="#br0" timeOffset="260274.0969">-15630 16746 0,'0'0'16,"0"0"-16,0 0 16,0 0-1,0 0-15,-23 11 16,-1 1-1,1-1-15,-1 1 16,1-1-16,-1 1 16,12 0-1,0-1-15,12-11 16,0 0 0,12 23-16,24 0 15,-1 12-15,0-12 16,1-11-1,-1-1-15,-35-11 16</inkml:trace>
          <inkml:trace contextRef="#ctx0" brushRef="#br0" timeOffset="260518.8487">-15512 16572 0,'0'0'0,"0"0"16,0 0-16,12 12 15,11 23 1,13 11-16,-1 35 16,0-12-1,-11 12-15,-12-23 16,-24-12-1,-12 12-15,24-58 16</inkml:trace>
          <inkml:trace contextRef="#ctx0" brushRef="#br0" timeOffset="262111.6459">-15194 17439 0,'0'0'16,"0"0"-16,0 0 15,0 0 1,0 0-16,12 0 15,23 12 1,12-1-16,1 1 16,10-1-16,13-11 15,-12 0 1,0 0-16,-12 0 16,12 0-1,-12 0-15,-47 0 16</inkml:trace>
        </inkml:traceGroup>
        <inkml:traceGroup>
          <inkml:annotationXML>
            <emma:emma xmlns:emma="http://www.w3.org/2003/04/emma" version="1.0">
              <emma:interpretation id="{75CE0D9B-B0E4-4A7C-845A-3256690A7FE1}" emma:medium="tactile" emma:mode="ink">
                <msink:context xmlns:msink="http://schemas.microsoft.com/ink/2010/main" type="inkWord" rotatedBoundingBox="18614,18260 19308,18251 19309,18340 18615,1834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62703.8347">-13592 17508 0,'0'0'0,"0"0"16,0 0-1,12 0-15,12 0 16,-24 0 0</inkml:trace>
          <inkml:trace contextRef="#ctx0" brushRef="#br0" timeOffset="262828.8531">-13262 17451 0,'0'0'0,"0"0"16,0 0 0,0 0-16,12 0 15,0 0 1,-12 0-16</inkml:trace>
          <inkml:trace contextRef="#ctx0" brushRef="#br0" timeOffset="262613.3676">-13933 17439 0,'0'0'15,"0"0"1,0 0-16,0 0 16,11 0-1,-11 0-15</inkml:trace>
        </inkml:traceGroup>
        <inkml:traceGroup>
          <inkml:annotationXML>
            <emma:emma xmlns:emma="http://www.w3.org/2003/04/emma" version="1.0">
              <emma:interpretation id="{8760749D-FBD9-49A8-9C7A-D733F9DA1945}" emma:medium="tactile" emma:mode="ink">
                <msink:context xmlns:msink="http://schemas.microsoft.com/ink/2010/main" type="inkWord" rotatedBoundingBox="19827,18272 19908,18271 19909,18286 19827,1828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62959.504">-12720 17451 0,'0'0'0,"0"0"16,0 0-1,12 0-15,11 0 16,24 0-16,-47 0 16</inkml:trace>
        </inkml:traceGroup>
        <inkml:traceGroup>
          <inkml:annotationXML>
            <emma:emma xmlns:emma="http://www.w3.org/2003/04/emma" version="1.0">
              <emma:interpretation id="{71C5A30E-BD5C-4AB1-BB0D-51EFA41B8290}" emma:medium="tactile" emma:mode="ink">
                <msink:context xmlns:msink="http://schemas.microsoft.com/ink/2010/main" type="inkWord" rotatedBoundingBox="20493,18272 20509,18271 20510,18288 20493,18288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3069.5747">-12049 17451 0,'0'0'0,"0"0"16,0 0-1,12 11-15,-12-11 16</inkml:trace>
        </inkml:traceGroup>
        <inkml:traceGroup>
          <inkml:annotationXML>
            <emma:emma xmlns:emma="http://www.w3.org/2003/04/emma" version="1.0">
              <emma:interpretation id="{B6238DBC-482F-4F01-8A13-1BC082362BD1}" emma:medium="tactile" emma:mode="ink">
                <msink:context xmlns:msink="http://schemas.microsoft.com/ink/2010/main" type="inkWord" rotatedBoundingBox="21076,18306 21086,18305 21087,18320 21076,1832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3186.1812">-11471 17485 0,'0'0'16,"0"0"-16,11 0 15,-11 0 1</inkml:trace>
        </inkml:traceGroup>
        <inkml:traceGroup>
          <inkml:annotationXML>
            <emma:emma xmlns:emma="http://www.w3.org/2003/04/emma" version="1.0">
              <emma:interpretation id="{67A93BC9-9001-4BAC-A015-DD1F8149AF8E}" emma:medium="tactile" emma:mode="ink">
                <msink:context xmlns:msink="http://schemas.microsoft.com/ink/2010/main" type="inkWord" rotatedBoundingBox="21563,18128 23036,17815 23101,18121 21628,1843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3315.839">-10953 17451 0,'0'0'16,"0"0"-16,0 0 15,0 0 1</inkml:trace>
          <inkml:trace contextRef="#ctx0" brushRef="#br0" timeOffset="263984.1785">-10694 17358 0,'0'0'15,"0"0"-15,0 0 16,35-11 0,12-1-16,12 12 15,-12 0-15,12 0 16,24 0 0,-12 0-16,-1 23 15,-70-23 1</inkml:trace>
          <inkml:trace contextRef="#ctx0" brushRef="#br0" timeOffset="266149.0533">-9799 17173 0,'0'0'16,"0"0"-16,0 0 15,0 0-15,0 0 16,12-11 0,0-1-16,0 1 15,-1-1 1,1 0-16,-12 1 15,0-1 1,0 1-16,0-1 16,-12 12-16,1 0 15,-25 0 1,-23 0-16,0 12 16,-11 11-1,23 0-15,23 0 16,12 0-16,1 0 15,11-11 1,11-1-16,13 1 16,-1 0-1,13-1-15,-1-11 16,0-11 0,1-1-16,-13-11 15,1 0-15,-1 0 16,1 11-1,-12 1-15,0-1 16,-1 0 0,-11 12-16,12 0 15,0 0-15,0 0 16,23 24 0,0-1-16,13 11 15,-1 1 1,-12-12-16,0 0 15,1 0 1,-36-23-16</inkml:trace>
        </inkml:traceGroup>
        <inkml:traceGroup>
          <inkml:annotationXML>
            <emma:emma xmlns:emma="http://www.w3.org/2003/04/emma" version="1.0">
              <emma:interpretation id="{25292CF0-4D6B-497D-B829-718F7AB34968}" emma:medium="tactile" emma:mode="ink">
                <msink:context xmlns:msink="http://schemas.microsoft.com/ink/2010/main" type="inkWord" rotatedBoundingBox="23310,17090 27136,17045 27154,18549 23327,1859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2276.3073">-6335 16283 0,'0'0'0,"0"0"15,0 0 1,0 23-16,0 24 16,0-1-16,0 12 15,11 23 1,1-12-16,0-11 15,0-12 1,-12-46-16</inkml:trace>
          <inkml:trace contextRef="#ctx0" brushRef="#br0" timeOffset="272612.7153">-6041 16526 0,'0'0'0,"0"0"16,0 0 0,0 0-16,-12 0 15,-11 12-15,-13-1 16,1 1 0,-12-1-16,12-11 15,-1 0 1,13 0-16,-1 0 15,12 0-15,12 0 16,0 0 0,0 0-16,12 12 15,0-1 1,23 13-16,24-1 16,24 0-1,-25 0-15,-58-23 16</inkml:trace>
          <inkml:trace contextRef="#ctx0" brushRef="#br0" timeOffset="266829.8415">-9222 17289 0,'0'0'0,"0"11"16,0 24 0,0 11-16,0 1 15,0-13 1,0 1-16,0-12 16,0-11-16,0-1 15,0-11 1,0 0-16,0 0 15,0 0 1,0 0-16,0-23 16,12-23-1,0 0-15,12 11 16,-13 12-16,13 11 16,-1 1-1,1 11-15,0 11 16,11 12-1,0 12-15,1 11 16,-1-11 0,-11 0-16,-1-12 15,1 0-15,-1 0 16,-23-23 0</inkml:trace>
          <inkml:trace contextRef="#ctx0" brushRef="#br0" timeOffset="267159.8776">-8668 17520 0,'0'0'16,"0"0"-16,0 0 16,0 0-1,0 0-15,0 0 16</inkml:trace>
          <inkml:trace contextRef="#ctx0" brushRef="#br0" timeOffset="267687.423">-8621 17185 0,'0'0'0,"0"0"15,0 0 1,12 11-16,0 12 16,0 12-16,11 0 15,-11 11 1,0 0-16,-1-23 16,-11 1-1,0-13-15,0-11 16,0 0-1,0 0-15,0 0 16,0 0 0,12-11-16,12-13 15,11-10-15,12-1 16,-11 12 0,-1 11-16,-11 12 15,-1 12 1,1 11-16,-1 12 15,1 11-15,-1 0 16,-11-11 0,0-12-16,0-11 15,-12-12 1</inkml:trace>
          <inkml:trace contextRef="#ctx0" brushRef="#br0" timeOffset="267906.5776">-8032 17404 0,'0'0'15,"0"0"-15,0 0 16,12 0-16,12 0 16,11 0-1,0 12-15,12 0 16,0-1-16,1 1 15,-13-12 1,-35 0-16</inkml:trace>
          <inkml:trace contextRef="#ctx0" brushRef="#br0" timeOffset="268165.4944">-7596 17104 0,'0'0'0,"0"0"15,0 0 1,12 11-16,11 24 16,13 34-16,-1 24 15,0-1 1,1-22-16,-1-12 15,-35-58 1</inkml:trace>
          <inkml:trace contextRef="#ctx0" brushRef="#br0" timeOffset="270266.3">-7137 17150 0,'0'0'0,"0"0"15,-11 0 1,-1 0-16,0 0 15,0 0-15,1 0 16,-1-11 0,0-1-16,12 12 15,0-12 1,12-11-16,0-11 16,11-1-16,12 0 15,1 12 1,-1 12-16,1-1 15,-1 12 1,0 12-16,-11 11 16,-12 11-1,-12 24-15,0 23 16,-12 0-16,0-12 16,12-22-1,-12-13-15,12-11 16,0-11-1,0-12-15,0 0 16,0-12 0,12-34-16,12-12 15,-1-11-15,1 11 16,11-11 0,-11 0-16,-1 22 15,1 1 1,-13 23-16,1 11 15,-12 12-15,0 0 16,0 0 0,0 12-16,-12 23 15,12 11 1,0 12-16,12 23 16,12-1-1,11-10-15,12-1 16,0-23-16,0 1 15,-47-47 1</inkml:trace>
          <inkml:trace contextRef="#ctx0" brushRef="#br0" timeOffset="272010.7172">-6465 16237 0,'0'0'0,"0"0"16,0 0-1,0 0-15,0 0 16,0 0-16,0 0 15,-12 12 1,-11 11-16,-13 11 16,1 13-1,-12 10-15,23 1 16,24 12 0,12-13-16,35 13 15,0-12-15,0-12 16,0 0-1,-47-46-15</inkml:trace>
          <inkml:trace contextRef="#ctx0" brushRef="#br0" timeOffset="270809.8453">-6430 17266 0,'0'0'15,"0"0"-15,0 11 16,0 24 0,0 11-16,0 12 15,0-12 1,0-11-16,0 0 16,0-12-16,0-12 15,0 1 1,0-12-16,0 0 15,0 0 1,0 0-16,12-12 16,12-22-1,11-1-15,12 0 16,0 12-16,-11 12 16,-1 22-1,-12 12-15,1 0 16,11 12-1,-11 0-15,-1-1 16,1 1-16,-12 0 16,0-12-1,-12-23-15</inkml:trace>
          <inkml:trace contextRef="#ctx0" brushRef="#br0" timeOffset="271018.4855">-5911 17624 0,'0'0'16,"0"0"0,0 0-16,0 0 15,11 0 1,13 0-16,-1 0 16,13 12-16,-1-1 15,12-11 1,0 0-16,-11 12 15,-36-12 1</inkml:trace>
          <inkml:trace contextRef="#ctx0" brushRef="#br0" timeOffset="273085.0917">-5876 16330 0,'0'0'16,"0"0"-16,0 0 15,0 0 1,23 11-16,13 12 15,11 12 1,0 11-16,0 12 16,-11 0-1,-13 0-15,-23-1 16,-12 13-16,12-70 16</inkml:trace>
          <inkml:trace contextRef="#ctx0" brushRef="#br0" timeOffset="271243.3193">-5523 17451 0,'0'0'15,"0"0"-15,0 0 16,0 0-16,0 11 16,12 12-1,0 12-15,0 0 16,11 11 0,1 0-16,-1 0 15,1-11 1,-24-35-16</inkml:trace>
        </inkml:traceGroup>
        <inkml:traceGroup>
          <inkml:annotationXML>
            <emma:emma xmlns:emma="http://www.w3.org/2003/04/emma" version="1.0">
              <emma:interpretation id="{4C7EF31D-6644-4E0D-BE04-4CC9942A10BE}" emma:medium="tactile" emma:mode="ink">
                <msink:context xmlns:msink="http://schemas.microsoft.com/ink/2010/main" type="inkWord" rotatedBoundingBox="27412,17382 27894,17376 27911,18837 27429,18842"/>
              </emma:interpretation>
              <emma:one-of disjunction-type="recognition" id="oneOf25">
                <emma:interpretation id="interp25" emma:lang="" emma:confidence="0.5">
                  <emma:literal>,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)</emma:literal>
                </emma:interpretation>
                <emma:interpretation id="interp28" emma:lang="" emma:confidence="0">
                  <emma:literal>]</emma:literal>
                </emma:interpretation>
                <emma:interpretation id="interp2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74040.5486">-5134 16561 0,'0'0'0,"0"0"16,12 0 0,11 0-16,24 0 15,12 0 1,-11 0-16,-1 0 15,-12 0 1,-11 0-16,-13 0 16,1 11-16,0 12 15,0 1 1,-1 10-16,1 24 16,0 23-1,0-12-15,0 1 16,-1 10-16,1 13 15,0 11 1,0 12-16,-1-24 16,1-23-1,0 12-15,0 0 16,-12 0-16,0-12 16,0-11-1,0-12-15,-12-11 16,0 0-1,0-12-15,1-12 16,-1 1 0,12-12-16</inkml:trace>
        </inkml:traceGroup>
      </inkml:traceGroup>
    </inkml:traceGroup>
  </inkml:traceGroup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1:25.3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F4A5A3-CDDE-4421-8E1B-034BA3F4D292}" emma:medium="tactile" emma:mode="ink">
          <msink:context xmlns:msink="http://schemas.microsoft.com/ink/2010/main" type="writingRegion" rotatedBoundingBox="33783,6889 14617,7673 14402,2428 33568,1644"/>
        </emma:interpretation>
      </emma:emma>
    </inkml:annotationXML>
    <inkml:traceGroup>
      <inkml:annotationXML>
        <emma:emma xmlns:emma="http://www.w3.org/2003/04/emma" version="1.0">
          <emma:interpretation id="{01375C2D-5E9D-4B69-B28E-A09367A69F8D}" emma:medium="tactile" emma:mode="ink">
            <msink:context xmlns:msink="http://schemas.microsoft.com/ink/2010/main" type="paragraph" rotatedBoundingBox="33783,6889 14617,7673 14402,2428 33568,1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1C3079-310A-4988-86E5-76D16B1255A4}" emma:medium="tactile" emma:mode="ink">
              <msink:context xmlns:msink="http://schemas.microsoft.com/ink/2010/main" type="line" rotatedBoundingBox="33783,6889 14617,7673 14402,2428 33568,1644"/>
            </emma:interpretation>
          </emma:emma>
        </inkml:annotationXML>
        <inkml:traceGroup>
          <inkml:annotationXML>
            <emma:emma xmlns:emma="http://www.w3.org/2003/04/emma" version="1.0">
              <emma:interpretation id="{307F5784-BAD2-4CAF-83B2-79761F40793A}" emma:medium="tactile" emma:mode="ink">
                <msink:context xmlns:msink="http://schemas.microsoft.com/ink/2010/main" type="inkWord" rotatedBoundingBox="33773,6644 24656,7017 24580,5158 33696,4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-3073 5606 0,'0'0'0,"0"0"16,0 0 0,0 11-16,0 1 15,12-1 1,12 1-16,-1-1 16,13-11-1,-1 0-15,0-11 16,-11-1-16,-12 1 15,0-12 1,-12 0-16,0-1 16,-12 1-1,0 12-15,0-1 16,0 1 0,1 11-16,-1 0 15,-12 0-15,-11 11 16,-24 12-1,-12 12-15,1-12 16,11 0 0,0 0-16,12-11 15,11-12-15,13 0 16,-1-12 0,13 1-16,-1-12 15,12 0 1,12-12-16,11 0 15,12 12 1,1 0-16,-1 11 16,-11 12-16,-13 12 15,-11 0 1,-11 22-16,-13 12 16,-23 12-1,12-12-15,-1-22 16,1-1-16,0-12 15,-1-22 1,1-12-16,0-12 16,11 0-1,0 1-15,1-1 16,11 12 0,0 11-16,1 1 15,-1 11-15,-24 0 16,-11 11-1,-12 12-15,1 12 16,-13 11 0,12-11-16,12 0 15,47-35 1</inkml:trace>
          <inkml:trace contextRef="#ctx0" brushRef="#br0" timeOffset="-4269.4029">-2354 4230 0,'0'0'15,"0"0"1,0 0-16,0 0 16,0 0-16,0 0 15,0 0 1,0 0-16,0 0 16,0 12-1,-12 11-15,0 0 16,1 0-1,-1 12-15,0 0 16,0-1-16,12-34 16</inkml:trace>
          <inkml:trace contextRef="#ctx0" brushRef="#br0" timeOffset="-4703.4329">-2319 5224 0,'0'0'16,"0"0"-16,0 0 15,0 0 1,0 0-16,0 23 16,0 12-1,-11 0-15,-1 11 16,-12 23-16,12-11 16,1 11-1,11-69-15</inkml:trace>
          <inkml:trace contextRef="#ctx0" brushRef="#br0" timeOffset="-2503.1665">-2330 4254 0,'0'0'15,"0"0"-15,0 0 16,0-12-16,0 0 15,0 1 1,11-12-16,1 0 16,0-1-1,0 13-15,0-1 16,-1 1 0,1-1-16,-12 12 15,0 0 1,-12 12-16,-11 22 15,-13 13-15,-11 11 16,-23 34 0,70-92-16</inkml:trace>
          <inkml:trace contextRef="#ctx0" brushRef="#br0" timeOffset="-13108.8547">1168 4404 0,'0'0'15,"0"0"-15,0 0 16,-12 23 0,-35 46-16,-47 24 15,-106 45 1,23-45-16,48-35 15,-1-24 1,12-11-16,24-23 16,23-11-16,24-12 15,12 0 1,23-24-16,24-10 16,35-13-1,12 12-15,0 24 16,0 34-16,-12 23 15,-24 23 1,-11 12-16,-24 23 16,-47 34-1,-11-22-15,-25 22 16,95-115 0</inkml:trace>
          <inkml:trace contextRef="#ctx0" brushRef="#br0" timeOffset="2885.6985">-5558 6068 0,'0'0'16,"0"0"0,0 0-16,0 0 15,0 0 1,0 0-16</inkml:trace>
          <inkml:trace contextRef="#ctx0" brushRef="#br0" timeOffset="2716.714">-5299 5548 0,'0'0'0,"0"0"15,0 0-15,24-23 16,11-12 0,24-11-16,23-12 15,1 12-15,-12 11 16,-24 12-1,-12 23-15,-11 12 16,-13 11 0,-11 11-16,-11 24 15,-25 12-15,1-13 16,0-22 0,-1-12-16,1-11 15,-1-12 1,1-12-16,0 1 15,11-13 1,1 1-16,-1 0 16,1 12-16,11-1 15,0 1 1,0 11-16,-23 11 16,-12 12-1,-24 35-15,-11 23 16,-13 11-16,13-22 15,11-1 1,71-69-16</inkml:trace>
          <inkml:trace contextRef="#ctx0" brushRef="#br0" timeOffset="4570.0513">-7749 4854 0,'0'0'0,"0"0"16,0 0 0,12 12-16,-1 23 15,-11 80 1,-23 24-16,-24-12 16,0 0-1,11-23-15,25-46 16,-13 0-16,24-58 15</inkml:trace>
          <inkml:trace contextRef="#ctx0" brushRef="#br0" timeOffset="4049.0181">-7372 6160 0,'0'0'0,"0"0"16,0 0 0,0 0-16,0 0 15,0 0 1</inkml:trace>
          <inkml:trace contextRef="#ctx0" brushRef="#br0" timeOffset="4352.8635">-7443 5282 0,'0'0'0,"0"0"15,0 0 1,0 0-16,12 12 16,12 22-1,-1 1 1,1 23-16,-13-12 16,-11 0-1,-23 0-15,-12 1 16,-1-13-1,1-11-15,0-11 16,-24 0-16,59-12 16</inkml:trace>
        </inkml:traceGroup>
        <inkml:traceGroup>
          <inkml:annotationXML>
            <emma:emma xmlns:emma="http://www.w3.org/2003/04/emma" version="1.0">
              <emma:interpretation id="{576B7770-92DF-4460-8840-D620B41F881D}" emma:medium="tactile" emma:mode="ink">
                <msink:context xmlns:msink="http://schemas.microsoft.com/ink/2010/main" type="inkWord" rotatedBoundingBox="26909,7170 17943,7537 17857,5441 26823,50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71.0857">-6371 5259 0,'0'0'15,"0"0"1,-12-12-16,-11 1 15,-36-1-15,-24 12 16,-11 12 0,24-1-16,22 1 15,13 11 1,0 0-16,11 0 16,1 0-1,-1 1-15,1 10 16,-1 12-16,-11 12 15,-24 12 1,-12-1-16,-11 12 16,-1-23-1,83-58-15</inkml:trace>
          <inkml:trace contextRef="#ctx0" brushRef="#br0" timeOffset="3486.1665">-6783 6392 0,'0'0'15,"0"0"-15,23 0 16,60 0-16,35-12 15,23-11 1,-11-12-16,-48 1 16,-82 34-1</inkml:trace>
          <inkml:trace contextRef="#ctx0" brushRef="#br0" timeOffset="3282.6177">-5688 5109 0,'0'0'16,"0"0"-1,0 11-15,-23 36 16,-13 22-16,1-11 15,-24-1 1,0-10-16,24-24 16,0-12-1,11 1-15,12-12 16,1 0 0,11 0-16,0 0 15,0 0-15,0-12 16,0 12-1,0 0-15,0 0 16,-24 12 0,-11-1-16,-12 13 15,-12 10-15,0 24 16,-24 23 0,83-81-16</inkml:trace>
          <inkml:trace contextRef="#ctx0" brushRef="#br0" timeOffset="5408.9752">-9080 5444 0,'0'0'0,"0"0"15,0 0 1,-12 0-16,0 0 15,0-12 1,1 1-16,11-1 16,0-22-1,0-1-15,11 0 16,25-11-16,11 11 16,0 12-1,-12 12-15,1 11 16,-24 23-1,-1 23-15,-22 35 16,-25 34-16,1-11 16,0-34-1,11-12-15,12-12 16,0-12 0,1-22-16,11-12 15,0 0 1,0-12-16,11-22 15,25-24-15,11-23 16,24-34 0,-13-13-16,1 24 15,-23 24 1,-1 22-16,-23 23 16,0 12-16,-12 11 15,0 12 1,0 0-16,-12 24 15,0 22 1,-12 35-16,13-12 16,11 0-1,0 1-15,11-1 16,25-11-16,11-12 16,-47-46-1</inkml:trace>
          <inkml:trace contextRef="#ctx0" brushRef="#br0" timeOffset="4748.2306">-7914 5502 0,'0'0'0,"0"0"16,0 0-1,-12 11-15,-11 12 16,-13 24-1,-23 22-15,1 0 16,-25 1 0,-11-13-16,23-10 15,71-47-15</inkml:trace>
          <inkml:trace contextRef="#ctx0" brushRef="#br0" timeOffset="8371.5413">-9434 5571 0,'0'0'0,"0"0"0,0 0 16,12 0-16,0 0 15,0 0 1,-12 0-16,0 0 16,0 0-1,-12 12-15,-23 22 16,-36 24-1,-11 0-15,11-12 16,-12-11-16,-11-1 16,0-10-1,94-24-15</inkml:trace>
          <inkml:trace contextRef="#ctx0" brushRef="#br0" timeOffset="8668.5341">-9551 4612 0,'0'0'15,"0"0"1,0 0-16,0 11 15,-12 12 1,0 35-16,-11 23 16,-25 46-16,1 24 15,12-24 1,11-46-16,13-24 16,-1 1-1,12-58-15</inkml:trace>
          <inkml:trace contextRef="#ctx0" brushRef="#br0" timeOffset="10296.0114">-11636 5502 0,'0'0'0,"0"0"15,-12 0-15,0 0 16,12 0 0,0 0-16,0-12 15,0 1 1,12-13-16,11-10 15,1-1 1,11 12-16,1 11 16,-13 12-16,-11 0 15,0 0 1,0 12-16,-12 0 16,0-1-1,-12 1-15,-12 11 16,-46 11-16,-25 1 15,-23-12 1,1 0-16,-25-11 16,1 11-1,23-11-15,36-24 16,11 0-16,24 1 16,12 11-1,35 0-15</inkml:trace>
          <inkml:trace contextRef="#ctx0" brushRef="#br0" timeOffset="9891.0814">-11094 4473 0,'0'0'16,"0"0"-16,0 0 15,0 23 1,-12 47-16,-12 34 16,-35 11-1,-11 35-15,11 47 16,-36 69-16</inkml:trace>
          <inkml:trace contextRef="#ctx0" brushRef="#br0" timeOffset="9633.6208">-11354 5617 0,'0'0'15,"0"0"-15,0 0 16,0 0 0,0 0-16,0-11 15,0-12 1,12-24-16,35-34 16,24 1-1,11-1-15,-23 34 16,-12 13-16,-11 11 15,-13 11 1,-11 12-16,0 12 16,-12 11-1,0 0-15,0 0 16,-12 12 0,-23 11-16,-12 0 15,-24 0-15,-12 1 16,13 10-1,-1 1-15,-23 11 16,11-22 0,-11-1-16,24-11 15,11-12-15,59-23 16</inkml:trace>
          <inkml:trace contextRef="#ctx0" brushRef="#br0" timeOffset="9180.9336">-10423 5375 0,'0'0'16,"0"0"-16,-12 11 16,-11 12-1,-13 12-15,-23 11 16,-11 12 0,-1 0-16,0-12 15,12-23-15,59-23 16</inkml:trace>
          <inkml:trace contextRef="#ctx0" brushRef="#br0" timeOffset="8993.4736">-10293 5120 0,'0'0'16,"0"0"-16,11 12 15,13 11-15,11 0 16,1 12 0,-1-1-16,-12 1 15,-11-12 1,-12 12-16,-12 0 15,-11-1 1,-12 12-16,-1-11 16,1 0-16,35-35 15</inkml:trace>
          <inkml:trace contextRef="#ctx0" brushRef="#br0" timeOffset="11695.6743">-12826 4866 0,'0'0'0,"0"0"16,-12 23-16,-11 23 15,-25 24 1,13-12-16,0-1 15,11-22 1,1-23-16,11-1 16,12-11-1,-12 0-15,0 0 16,1 0-16,-13 12 16,0-1-1,-11 12-15,0 0 16,-12-11-1,-12 11-15,12-11 16,-24-12 0,0 11-16,1-11 15,-13 0-15,-35 0 16,-23 0 0,11-11-16,1 11 15,11-12 1,12 12-16,12-11 15,23-1-15,12 0 16,24 12 0,11 0-16,24 0 15,0 0 1,12 0-16,59 0 16,23 0-1,36 0-15,-1 0 16,-35-11-16,-94 11 15</inkml:trace>
        </inkml:traceGroup>
        <inkml:traceGroup>
          <inkml:annotationXML>
            <emma:emma xmlns:emma="http://www.w3.org/2003/04/emma" version="1.0">
              <emma:interpretation id="{3EA70F1A-EC3C-48FA-857B-ACC661347F8F}" emma:medium="tactile" emma:mode="ink">
                <msink:context xmlns:msink="http://schemas.microsoft.com/ink/2010/main" type="inkWord" rotatedBoundingBox="33361,6061 14582,6830 14449,3573 33228,28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63.4094">-12614 4485 0,'0'0'15,"0"0"-15,0 34 16,0 24-16,-12 23 16,-11 11-1,-1 12-15,-23 35 16,12-69 0,11-1-16,24-69 15</inkml:trace>
          <inkml:trace contextRef="#ctx0" brushRef="#br0" timeOffset="10899.3648">-12591 5455 0,'0'0'16,"0"0"-16,0 0 15,0 0 1,-11 12-16,-13 11 15,-35 12-15,-23 23 16,-24 22 0,23-33-16,-11-1 15,23-11 1,1-12-16,70-23 16</inkml:trace>
          <inkml:trace contextRef="#ctx0" brushRef="#br0" timeOffset="10464.999">-11648 4947 0,'0'0'15,"0"0"1,0 0-16,0 0 15,0 11-15,0-11 16</inkml:trace>
          <inkml:trace contextRef="#ctx0" brushRef="#br0" timeOffset="11892.4049">-14346 4866 0,'0'0'0,"0"0"16,24 0-16,94 12 16,58-12-1,36-24-15,12-10 16,71-1 0</inkml:trace>
          <inkml:trace contextRef="#ctx0" brushRef="#br0" timeOffset="14176.9688">-14758 5120 0,'0'0'0,"0"0"16,0 0-16,0 12 16,-12 11-1,0 12-15,1-1 16,11-11-16,0-11 16,0-12-1,0 0-15,11 0 16,13-12-1,11-11-15,1 0 16,-13-11 0,1 10-16,-12 1 15,-12 12-15,0 11 16,-12 0 0,-24 0-16,1 11 15,-24 12 1,0 1-16,-11-1 15,11-12-15,12-11 16,11 0 0,13-11-16,-1-12 15,12-1 1,12-10-16,12-12 16,12-1-16,11-22 15,-11 23 1,-13-1-16,1 24 15,-12 12 1,-12-1-16,-11 12 16,-24 0-1,0 0-15,11 12 16,1-1-16,11 1 16,13-12-1,-1 11-15,12-11 16,0 0-1,0 24-15,0-1 16,0 11 0,-12 13-16,0-1 15,0-11-15,1-1 16,-13 1 0,12-24-16,1 1 15,-1-12 1,-12 0-16,1-12 15,-13-11-15,1-11 16,0-13 0,-1-34-16,13-34 15,11-1 1,12 59-16,0-13 16,0 24-1,12 23-15,-12 23 16</inkml:trace>
          <inkml:trace contextRef="#ctx0" brushRef="#br0" timeOffset="14601.386">-15995 4739 0,'0'0'0,"0"0"15,0 0 1,0 0-16,12 11 15,0 13-15,-1-1 16,1 0 0,0 0-16,-12 0 15,0 12 1,-12 11-16,-11 0 16,-13 0-16,-34 1 15,-25-13 1,1-11-16,24-11 15,11-24 1,12 1-16,47 11 16</inkml:trace>
          <inkml:trace contextRef="#ctx0" brushRef="#br0" timeOffset="14965.2117">-16466 4462 0,'0'0'0,"0"0"16,0 0-1,0 0-15,0 0 16,12 11 0,0 24-16,11 34 15,1-11 1,-13 11-16,1-23 15,0 1 1,-12-13-16,-12-22 16,0-1-16,-11 1 15,-1-12 1,-11 12-16,-12-12 16,-12 11-16,-12 1 15,12 11 1,0 0-16,24 0 15,12 23 1,23-46-16</inkml:trace>
          <inkml:trace contextRef="#ctx0" brushRef="#br0" timeOffset="16099.0898">-17220 4982 0,'0'0'16,"0"0"-16,0 0 15,-12 0 1,0 0-16,-11 0 15,-1 0 1,1-12-16,-1 0 16,12-11-16,1 0 15,11 0 1,11 0-16,13 0 16,0 0-1,-1 11-15,-11 12 16,0 12-16,-12 11 15,-12 12 1,-23 22-16,-13 1 16,-10 12-1,-1-24-15,0 0 16,0-11 0,12-24-16,11-11 15,13 0-15,-1-23 16,13 0-1,11-12-15,0 12 16,11 0 0,1 12-16,0 11 15,0 0 1,-1 11-16,13 24 16,-12-1-16,-24 13 15,-12 10 1,-23 1-16,-35 23 15,-12-23 1,-1-23-16,95-35 16</inkml:trace>
          <inkml:trace contextRef="#ctx0" brushRef="#br0" timeOffset="16276.556">-17456 4346 0,'0'0'0,"0"0"16,0 23 0,0-23-16</inkml:trace>
          <inkml:trace contextRef="#ctx0" brushRef="#br0" timeOffset="-109951.6833">414 3294 0,'0'0'15,"0"0"-15,0 0 16,0 0 0,0 0-16,0 0 15,12 12 1,0-1-16,11 1 15,25-12 1,-1 0-16,-12-12 16,0 1-16,1-1 15,-13-11 1,1 0-16,-12 11 16,-1 1-1,-11 11-15,0 0 16,-11-12-16,-1 12 15,-24 0 1,-11 0-16,0 12 16,0-1-1,0-11-15,0 0 16,-12 0 0,12 0-16,0-11 15,11-1-15,13 1 16,11-12-1,0-12-15,12-11 16,12 0 0,12-12-16,-1 12 15,1 11-15,-13 12 16,1 0 0,0 0-16,-12 11 15,0 12 1,0 0-16,-12 0 15,0-12 1,-11 12-16,-1 0 16,1 0-16,11 0 15,0 0 1,0 12-16,12 0 16,0-1-1,0 12-15,0 12 16,0 0-16,0-1 15,0 12 1,0-11-16,0-12 16,0 0-1,-11 0-15,-1-11 16,-12 0 0,-11-1-16,0-11 15,-1-11-15,1-1 16,0 0-1,-1-11-15,1-11 16,0-13 0,11 1-16,12 0 15,1 0 1,11 0-16,0-1 16,11 13-16,-11 11 15,0 23 1</inkml:trace>
          <inkml:trace contextRef="#ctx0" brushRef="#br0" timeOffset="-109573.8739">-611 2786 0,'0'0'16,"0"0"-16,0 0 16,0 0-1,0 0-15,0 0 16,12 0 0,0 11-16,12 1 15,-13-1-15,13 1 16,-1 11-1,-11 0-15,-12 0 16,0 12 0,-12-12-16,-11 0 15,-12 0-15,-1 0 16,-11 1 0,0-1-16,0-12 15,47-11 1</inkml:trace>
          <inkml:trace contextRef="#ctx0" brushRef="#br0" timeOffset="-108590.1024">-575 2300 0,'0'0'0,"0"0"16,0 0-16,-12 0 15,-12 12 1,-11-1-16,-36 13 15,-46-1-15,-25-12 16,24 1 0,-23-1-16,-12-11 15,0 0 1,59 12-16,11-12 16,12 0-1,13 0-15,22 0 16,1 0-16,23 0 15,12 0 1,0 0-16,24 11 16,46 1-1,60-12-15,0 0 16,-13 12-16,13-1 16,-130-11-1</inkml:trace>
          <inkml:trace contextRef="#ctx0" brushRef="#br0" timeOffset="-109053.9594">-999 2543 0,'0'0'16,"0"0"-16,0 0 16,0 12-1,11-1-15,1 12 16,0 0-16,0 12 16,0 0-1,-1 11-15,1 0 16,-12 0-1,0 1-15,-12-13 16,-11 1 0,-24 0-16,-12-12 15,12-12-15,0-22 16,11-12 0,1 0-16,0-1 15,11 1 1,12 0-16,0 0 15,12 12-15,0-1 16,12 0 0,12 1-16,-1 11 15,1 0 1,-1 11-16,1 13 16,-12 10-1,-12 1-15,0 0 16,-12-1-16,12-34 15</inkml:trace>
          <inkml:trace contextRef="#ctx0" brushRef="#br0" timeOffset="-108372.7467">-1683 2081 0,'0'0'0,"48"0"15,46 11-15,35 1 16,83-12 0,-70 0-16,-36 0 15,-106 0 1</inkml:trace>
        </inkml:traceGroup>
        <inkml:traceGroup>
          <inkml:annotationXML>
            <emma:emma xmlns:emma="http://www.w3.org/2003/04/emma" version="1.0">
              <emma:interpretation id="{5999D010-A806-4D79-B47E-FA007120FB5C}" emma:medium="tactile" emma:mode="ink">
                <msink:context xmlns:msink="http://schemas.microsoft.com/ink/2010/main" type="inkWord" rotatedBoundingBox="30155,3932 28528,3998 28499,3279 30125,32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06019.3116">-3532 2924 0,'0'0'0,"0"0"15,0 0-15,-12 0 16,1 0 0,-1-11-16,0-1 15,0-11 1,0 12-16,1-12 16,11 11-16,0 0 15,0 1 1,0 11-16,11-12 15,1 12 1,12 0-16,-1 0 16,1 12-1,11-1-15,-23 13 16,0 10-16,-12 12 16,-24 12-1,1-12-15,-1-11 16,-11 0-1,-12-1-15,-24-10 16,0-13-16,12-11 16,0-11-1,12-13-15,12-10 16,0-12 0,11-1-16,12 1 15,12 0 1,12 0-16,35-12 15,12 12-15,12-1 16,-1 1 0,-70 46-16</inkml:trace>
          <inkml:trace contextRef="#ctx0" brushRef="#br0" timeOffset="-107248.4706">-2436 2393 0,'0'0'0,"0"0"16,0 0-16,0 0 15,0 0 1</inkml:trace>
        </inkml:traceGroup>
        <inkml:traceGroup>
          <inkml:annotationXML>
            <emma:emma xmlns:emma="http://www.w3.org/2003/04/emma" version="1.0">
              <emma:interpretation id="{8DACFDDC-6645-4DBB-B861-BEB19D217F4A}" emma:medium="tactile" emma:mode="ink">
                <msink:context xmlns:msink="http://schemas.microsoft.com/ink/2010/main" type="inkWord" rotatedBoundingBox="30443,4879 23691,5155 23564,2053 30316,17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07466.145">-2154 2832 0,'0'0'16,"0"0"0,0 0-16,0 0 15,0 0 1,-11 12-16,-1-1 15,-12 1-15,-11-1 16,-12-11 0,11-11-16,1 11 15,11-12 1,1 1-16,11-1 16,0 0-16,12 1 15,0-1 1,0 1-16,12-1 15,0 12 1,0 0-16,11 12 16,1-1-1,11 12-15,-11 1 16,-1 10 0,-11-11-16,-12 0 15,-12 1-15,-11 10 16,-36 1-1,-35 0-15,-24-12 16,0-12 0,24-11-16,11-11 15,13-1-15,23 1 16,11-1 0,13 0-16,11-11 15,12 12 1,12-12-16,11 11 15,1 1-15,23 11 16,0 11 0,0 1-16,-12-1 15,1 12 1,-13-11-16,-11 11 16,-12 0-16,-12 0 15,-11 0 1,-24 12-16,0-12 15,-1 0 1,-10-11-16,-25-1 16,1-11-1,11 0-15,12-11 16,12-1-16,12 1 16,35 11-1</inkml:trace>
          <inkml:trace contextRef="#ctx0" brushRef="#br0" timeOffset="-105821.3553">-3779 2243 0,'0'0'15,"23"0"-15,36 0 16,106-12-16,24 0 16,-48 1-1,24-1-15,-165 12 16</inkml:trace>
          <inkml:trace contextRef="#ctx0" brushRef="#br0" timeOffset="-85417.0858">-6406 3757 0,'0'0'15,"23"0"-15,72-12 16,70-11-16,-12-23 15,-153 46 1</inkml:trace>
          <inkml:trace contextRef="#ctx0" brushRef="#br0" timeOffset="-85595.2991">-5499 2647 0,'0'0'0,"0"0"16,0 0-16,12 0 15,-1 12 1,1 11-16,0 0 15,-12 12 1,-12-1-16,0 1 16,1-24-16,-1 1 15,0-12 1,0 0-16,1 0 16,-1-12-1,0 1-15,12-1 16,0 12-1,0 0-15,0 0 16,0 0-16,0 0 16,0 12-1,0-1-15,-12 1 16,0 0 0,1-1-16,11-11 15,0 0-15,-12 0 16,0 0-1,-11-11-15,-1 11 16,-11 0 0,-24 23-16,-36 23 15,-11 23 1,-11 24-16,11-12 16,106-81-16</inkml:trace>
          <inkml:trace contextRef="#ctx0" brushRef="#br0" timeOffset="-86167.2227">-5028 3167 0,'0'0'0,"0"0"16,12 0-1,0 12-15,11-1 16,-11-11-1,-12 0-15,0 0 16</inkml:trace>
          <inkml:trace contextRef="#ctx0" brushRef="#br0" timeOffset="-86355.1305">-5028 2936 0,'0'0'16,"0"0"-16,0 0 15,12-12-15,11-11 16,13 0 0,-1-11-16,0 10 15,1 1 1,-1 12-16,0-1 15,1 1 1,-1 11-16,0 0 16,-11 0-16,0 11 15,-13 1 1,1-1-16,0 1 16,-12-12-1,0 11-15,-12 13 16,-11-1-1,-13 11-15,-11-11 16,-24 1-16,13-13 16,-1-11-1,12 0-15,11-11 16,1-13 0,11 1-16,1 0 15,11 0-15,0 0 16,12-23-1,12-12-15,11-23 16,25 0 0,-13 12-16,0 11 15,-11 35 1,-12 11-16,-12 12 16</inkml:trace>
          <inkml:trace contextRef="#ctx0" brushRef="#br0" timeOffset="-84993.8756">-4192 1642 0,'0'0'0,"0"0"16,0 0 0,-11 23-16,-36 34 15,-60 36 1,-34 11-16,-24-12 15,-23-11-15,58-46 16,24-12 0,24-11-16,-1-12 15,36-12 1,12 1-16,23-13 16,12-22-1,24-12-15,11 12 16,12 23-16,12 23 15,-12 23 1,-23 12-16,-24 11 16,-48 23-1,-22 47-15,70-116 16</inkml:trace>
          <inkml:trace contextRef="#ctx0" brushRef="#br0" timeOffset="-83095.3863">-5817 2474 0,'0'0'15,"0"0"-15,0 0 16,0 0 0,0 0-16</inkml:trace>
          <inkml:trace contextRef="#ctx0" brushRef="#br0" timeOffset="-81408.4567">-7478 2705 0,'0'0'0,"0"0"16,0 0-16,0 0 15,0 0 1,0 0-16,-12-12 16,12 1-16,0-1 15,0-11 1,0-12-16,12 1 15,0-1 1,11 12-16,1 11 16,-1 1-1,-11 11-15,-12 0 16,0 0-16,0 11 16,-12 12-1,1 1-15,-1 10 16,-12-11-1,1 1-15,11 10 16,0-11-16,0 0 16,1 1-1,11-1-15,0-12 16,0 12 0,0 0-16,0 12 15,0-12 1,-12 12-16,-12-12 15,-11 0-15,-12 0 16,-24-11 0,12-12-16,0-12 15,0-11 1,12 0-16,24-12 16,-1 1-1,12-24-15,24-11 16,35-12-16,12 11 15,12 24 1,-71 46-16</inkml:trace>
          <inkml:trace contextRef="#ctx0" brushRef="#br0" timeOffset="-82316.8658">-7337 3329 0,'0'0'15,"12"0"-15,47 0 16,47-12 0,24 1-16,23-35 15,-36-1 1,-117 47-16</inkml:trace>
          <inkml:trace contextRef="#ctx0" brushRef="#br0" timeOffset="-82129.2116">-6642 1815 0,'0'0'15,"0"0"1,0 0-16,12 0 16,-12 0-1</inkml:trace>
          <inkml:trace contextRef="#ctx0" brushRef="#br0" timeOffset="-82563.7254">-6123 2127 0,'0'0'0,"0"0"16,0 0-16,0 12 16,0-1-1,-12 1-15,0 11 16,-12-12-16,-11 1 16,12-1-1,-1 1-15,0 0 16,1-1-1,-1 1-15,13-1 16,-1 1 0,0-1-16,0 24 15,-11 0-15,-1 22 16,0-10 0,-11 10-16,-12-10 15,-12-1 1,-12-11-16,13-12 15,-1-12-15,12-11 16,-1-11 0,13-1-16,12-22 15,11-24 1,12-23-16,35 0 16,48 0-1,23 12-15,-12 22 16,-94 47-16</inkml:trace>
          <inkml:trace contextRef="#ctx0" brushRef="#br0" timeOffset="-80511.2877">-7949 1722 0,'0'0'16,"0"0"-16,23 24 16,-23-24-1</inkml:trace>
          <inkml:trace contextRef="#ctx0" brushRef="#br0" timeOffset="-80737.7747">-7667 1954 0,'0'0'15,"0"0"1,0 11-16,12 12 15,-12 0-15,0 12 16,-12-12 0,-11 0-16,-13 0 15,1 1 1,0-13-16,-12 1 16,11-1-16,1 12 15,0 0 1,-1 24-16,1-1 15,11 12 1,13-12-16,-1-11 16,12-24-1,0 1-15,0-12 16,0 0-16,0 0 16,0 0-1,0 0-15,-12-12 16,-11 1-1,-1-1-15,-11 0 16,-1 12-16,1 12 16,0 0-1,-1-1-15,25 1 16,-1 11 0,0 11-16,0 13 15,12 11 1,0 34-16,12 35 15,-12 0-15,12-23 16,0 23 0,-1-11-16,1-35 15,0-35 1,-12-46-16</inkml:trace>
          <inkml:trace contextRef="#ctx0" brushRef="#br0" timeOffset="-80207.3581">-8856 4334 0,'0'0'16,"0"0"-16,0 0 16,23 0-1,60-34-15,82-47 16,47-35-16,-24 12 16,59-23-1,13 0-15</inkml:trace>
          <inkml:trace contextRef="#ctx0" brushRef="#br0" timeOffset="-79744.587">-6253 1122 0,'0'0'0,"0"0"16,-24 0-16,-23 11 16,-71 24-1,-58-1-15,23 13 16,-59-1-16,11 12 15,72-1 1,-1 13-16,1 11 16,23 0-1,23-1-15,83-80 16</inkml:trace>
          <inkml:trace contextRef="#ctx0" brushRef="#br0" timeOffset="-79526.1725">-8762 2451 0,'0'0'0,"0"0"16,0 0 0</inkml:trace>
        </inkml:traceGroup>
        <inkml:traceGroup>
          <inkml:annotationXML>
            <emma:emma xmlns:emma="http://www.w3.org/2003/04/emma" version="1.0">
              <emma:interpretation id="{555000CD-D986-4A3C-915A-EB70AEC101FE}" emma:medium="tactile" emma:mode="ink">
                <msink:context xmlns:msink="http://schemas.microsoft.com/ink/2010/main" type="inkWord" rotatedBoundingBox="23369,4216 17701,4448 17623,2539 23291,23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6712.1461">-10011 1838 0,'0'0'0,"0"0"16,0 0-1,0 0-15,12 23 16,0 35 0,0 23-16,-12 58 15,0 22-15,-36-22 16,-11-12 0,12-23-16,35-104 15</inkml:trace>
          <inkml:trace contextRef="#ctx0" brushRef="#br0" timeOffset="-76977.4283">-9669 2115 0,'23'-11'16,"48"-1"-16,23 1 16,1-1-16,-25-11 15,-23 12 1,-11 11-16,-36 0 16</inkml:trace>
          <inkml:trace contextRef="#ctx0" brushRef="#br0" timeOffset="-75002.9481">-10482 2693 0,'0'0'0,"0"0"16,0 0-16,0 0 15,0 0 1,0 12-16,-12 11 15,-23 12 1,-24 11-16,-23 23 16,11-23-16,71-46 15</inkml:trace>
          <inkml:trace contextRef="#ctx0" brushRef="#br0" timeOffset="-75558.4084">-9434 2751 0,'0'0'0,"0"0"16,0 0-16,0 0 15,12 0 1,0 12-16,12-12 15,-1 0 1,1 0-16,-1 0 16,1-12-1,-12 1-15,-1-1 16,1-11-16,0 0 16,0 11-1,-1 1-15,-11-1 16,0 12-1,0 0-15,0 0 16,0 0-16,-11 12 16,-25-1-1,-23 12-15,-11 0 16,11-11 0,0 0-16,12-12 15,0 0-15,47 0 16,-201-47-1,201 47-15,0 0 16,0 0 0,12-23-16,0 0 15,12-12 1,11 1-16,12 11 16,-12 11-16,1 0 15,-1 12 1,-11 12-16,-13 0 15,-11 22 1,-23 1-16,-1 0 16,-11-1-1,0-11-15,-1 1 16,1-13-16,0-11 16,11 0-1,0 0-15,13-11 16,-1-13-1,0-10-15,12-12 16,0 11-16,0 23 16,0 12-1,0 0-15,0 0 16,0 12 0,-23 11-16,-48 35 15,-35 23 1,12 11-16,94-92 15</inkml:trace>
          <inkml:trace contextRef="#ctx0" brushRef="#br0" timeOffset="-72906.0419">-12143 3502 0,'0'0'0,"0"0"16,0 0-16</inkml:trace>
          <inkml:trace contextRef="#ctx0" brushRef="#br0" timeOffset="-73370.2095">-11342 1977 0,'0'0'16,"0"0"-16,0 11 16,-12 12-1,1 1-15,-13-1 16,0 0-1,1-12-15,-12 12 16,-1 1-16,-11 10 16,0 12-1,0 1-15,12-1 16,-1-11 0,13-1-16,-1 1 15,12 0 1,-11-1-16,11 1 15,0 0-15,0-12 16,-11 11 0,-1-22-16,1 11 15,-1-11 1,-11-1-16,11 1 16,-11-1-16,11-11 15,1-11 1,-1-12-16,12-12 15,12-11 1,12-12-16,24-23 16,34 0-1,48 23-15,-118 58 16</inkml:trace>
          <inkml:trace contextRef="#ctx0" brushRef="#br0" timeOffset="-73064.7513">-11813 3433 0,'0'0'15,"47"-12"1,36 12-16,34-11 16,25-1-16,-36 1 15,-36-1 1,-70 12-16</inkml:trace>
          <inkml:trace contextRef="#ctx0" brushRef="#br0" timeOffset="-73893.3826">-11401 2358 0,'0'0'16,"0"0"-16,36-11 15,58-1 1,35-23-16,-11 12 15,0 0-15,-36 12 16,-34 11 0,-48 0-16</inkml:trace>
          <inkml:trace contextRef="#ctx0" brushRef="#br0" timeOffset="-74366.5227">-10612 2347 0,'0'0'16,"0"0"0,0 0-16,0 23 15,-23 11-15,-12 24 16,-1-12 0,1-11-16,0 0 15,-13-12 1,1 0-16,12-11 15,0-12-15,-1 0 16,13-12 0,11-11-16,12 0 15,12 0 1,0-12-16,11 12 16,-11 11-1,0 12-15,-1 0 16,1 12-16,0-1 15,0 1 1,-12-1-16,0 1 16,0 0-1,-24 11-15,-11 11 16,-12 1-16,-24 11 16,12-11-1,0 0-15,0-1 16,0 13-1,1 10-15,-1 1 16,-12 0 0,12-12-16,0-11 15,12-1-15,47-34 16</inkml:trace>
          <inkml:trace contextRef="#ctx0" brushRef="#br0" timeOffset="-74128.9237">-10682 1988 0,'12'-11'0,"35"-1"15,23-11 1,1-12-16,0 1 16,-24 22-1,-47 12-15</inkml:trace>
          <inkml:trace contextRef="#ctx0" brushRef="#br0" timeOffset="-70634.7252">-12967 2404 0,'0'0'16,"0"0"-1,0 12-15,-12 23 16,0-1-16,0 1 16,0-12-1,1 0-15,-1-11 16,0-12-1,12 0-15,-12 0 16,1-12 0,-1 1-16,0-1 15,-12 0-15,1-11 16,-13 12 0,1 11-16,-12 11 15,-12 24 1,0 0-16,0-1 15,0 1-15,1 11 16,-1 1 0,-24 33-16,83-80 15</inkml:trace>
          <inkml:trace contextRef="#ctx0" brushRef="#br0" timeOffset="-71008.9117">-12697 2370 0,'0'0'0,"0"0"16,0 0-16,12 11 16,0 1-1,12-1-15,-1 1 16,1 11 0,-13 12-16,1-1 15,-12 1 1,0 0-16,-12-1 15,-11 1-15,-24 0 16,-24-12 0,-11 12-16,82-35 15</inkml:trace>
          <inkml:trace contextRef="#ctx0" brushRef="#br0" timeOffset="-69102.0114">-14852 3340 0,'0'0'0,"0"0"15,0 0-15,12 12 16,-12-12 0</inkml:trace>
          <inkml:trace contextRef="#ctx0" brushRef="#br0" timeOffset="-68858.5419">-14440 1699 0,'0'0'0,"0"0"16,12 58-16,0 58 16,-12-24-1,-12 24-15,-23-1 16,35-115 0</inkml:trace>
          <inkml:trace contextRef="#ctx0" brushRef="#br0" timeOffset="-69262.7047">-14145 2266 0,'0'0'0,"0"0"15,-12 11 1,-24 12-16,1 24 15,0-13 1,11 1-16,1 0 16,11-1-16,0 12 15,0-11 1,1 0-16,-13 0 16,-23 22-1,0-10-15,0-13 16,-24 12-1,12-11-15,0 0 16,0-12-16,24 0 16,35-23-1</inkml:trace>
          <inkml:trace contextRef="#ctx0" brushRef="#br0" timeOffset="-69617.6038">-13415 2139 0,'0'0'15,"0"0"-15,-12 0 16,-11 11 0,-25 12-16,13 0 15,0-11 1,11 11-16,1 0 16,11 0-16,0 0 15,12 12 1,-12 0-16,12 11 15,-11 12 1,-1-12-16,0-11 16,-12 11-1,1-11-15,-1-24 16,-23 12-16,-12-11 16,0-12-1,12 0-15,12-12 16,11-11-16,13-12 15,22-34 1,25-35-16,11 35 16,0 11-1,-12 35-15,-35 23 16</inkml:trace>
          <inkml:trace contextRef="#ctx0" brushRef="#br0" timeOffset="-70426.0511">-14310 3606 0,'0'0'16,"0"0"-16,35-11 15,59-12 1,71-35-16,0-11 16,59-24-1,-71 24-15,0-12 16,-12 0-1,-141 81-15</inkml:trace>
        </inkml:traceGroup>
        <inkml:traceGroup>
          <inkml:annotationXML>
            <emma:emma xmlns:emma="http://www.w3.org/2003/04/emma" version="1.0">
              <emma:interpretation id="{C36AB5EF-5809-4304-A913-EEF03AAEAC49}" emma:medium="tactile" emma:mode="ink">
                <msink:context xmlns:msink="http://schemas.microsoft.com/ink/2010/main" type="inkWord" rotatedBoundingBox="20674,3755 16503,3926 16444,2505 20616,2335"/>
              </emma:interpretation>
            </emma:emma>
          </inkml:annotationXML>
          <inkml:trace contextRef="#ctx0" brushRef="#br0" timeOffset="-70062.2044">-11931 1514 0,'0'0'0,"0"0"15,0 0-15,-12 24 16,-23 22 0,-47 23-16,-72 47 15,13-24 1,23-34-16,0-12 16,1-23-16,34-11 15,24-12 1,24-12-16,11-22 15,13-13 1,22-10-16,37-1 16,10 0-1,1 23-15,-12 24 16,1 11-16,-25 34 16,-11 36-1,-24 22-15,-35 35 16,47-127-1</inkml:trace>
          <inkml:trace contextRef="#ctx0" brushRef="#br0" timeOffset="-68514.3566">-14782 2347 0,'0'0'0,"-11"0"16,-25 11 0,-11 24-16,0-1 15,12 1 1,11 0-16,12-1 15,12 13 1,0-13-16,0 13 16,0-13-16,0 13 15,-11-13 1,-1-11-16,-23-11 16,-13-12-1,1 0-15,12-23 16,0-23-16,23-24 15,35-69 1,25 35-16,22 12 16,-70 92-1</inkml:trace>
          <inkml:trace contextRef="#ctx0" brushRef="#br0" timeOffset="-66465.3671">-16101 1711 0,'0'0'16,"0"0"-16,12 0 15,0 0 1,-1 0-16,1 0 15,-12 0 1,12 0-16,0 11 16,0 13-1,11 22-15,-11 0 16,11 12-16,1 34 16,-24-92-1</inkml:trace>
          <inkml:trace contextRef="#ctx0" brushRef="#br0" timeOffset="-66769.1339">-15912 3075 0,'0'0'16,"0"0"-1,11 11-15,13 1 16,-12-12-16,-12 0 16</inkml:trace>
        </inkml:traceGroup>
      </inkml:traceGroup>
    </inkml:traceGroup>
  </inkml:traceGroup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0:18.3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A19247-7560-48A9-95BF-BC094D11FF2A}" emma:medium="tactile" emma:mode="ink">
          <msink:context xmlns:msink="http://schemas.microsoft.com/ink/2010/main" type="writingRegion" rotatedBoundingBox="17288,3784 13021,4346 12809,2741 17077,2179"/>
        </emma:interpretation>
      </emma:emma>
    </inkml:annotationXML>
    <inkml:traceGroup>
      <inkml:annotationXML>
        <emma:emma xmlns:emma="http://www.w3.org/2003/04/emma" version="1.0">
          <emma:interpretation id="{43450C38-A89F-4E5F-B15E-D357473A027A}" emma:medium="tactile" emma:mode="ink">
            <msink:context xmlns:msink="http://schemas.microsoft.com/ink/2010/main" type="paragraph" rotatedBoundingBox="17288,3784 13021,4346 12809,2741 17077,2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3E644-EE2F-4A88-9746-DE366F6F59A7}" emma:medium="tactile" emma:mode="ink">
              <msink:context xmlns:msink="http://schemas.microsoft.com/ink/2010/main" type="line" rotatedBoundingBox="17288,3784 13021,4346 12809,2741 17077,2179"/>
            </emma:interpretation>
          </emma:emma>
        </inkml:annotationXML>
        <inkml:traceGroup>
          <inkml:annotationXML>
            <emma:emma xmlns:emma="http://www.w3.org/2003/04/emma" version="1.0">
              <emma:interpretation id="{08213CB3-FDEC-41AC-B741-83908B460477}" emma:medium="tactile" emma:mode="ink">
                <msink:context xmlns:msink="http://schemas.microsoft.com/ink/2010/main" type="inkWord" rotatedBoundingBox="17288,3784 13021,4346 12809,2741 17077,2179"/>
              </emma:interpretation>
            </emma:emma>
          </inkml:annotationXML>
          <inkml:trace contextRef="#ctx0" brushRef="#br0">-15347 2289 0,'0'0'0,"0"0"16,0 0-1,0 0-15,0 0 16,-12-12 0,-11 1-16,-13 11 15,-34 0-15,-1 23 16,24-12 0,0 12-16,23 1 15,12-1 1,1 11-16,11-11 15,0 12-15,0-12 16,0 12 0,0 0-16,0-12 15,-12 0 1,-23 12-16,-13-1 16,1-11-1,-47 47-15,94-70 16</inkml:trace>
          <inkml:trace contextRef="#ctx0" brushRef="#br0" timeOffset="1433.2721">-16113 1792 0,'0'0'0,"0"0"16,0 0 0,0 0-16,0 0 15,0 0 1,0 0-16,0 0 16,0 0-16,0 0 15,0 0 1,24 11-16,-1 13 15,1-13 1,11 12-16,-11 0 16,-12 12-1,-1-12-15,-11 12 16,-11 11-16,-13 12 16,-11 11-1,-1-11-15,-11-12 16,-23-11-1,-1 11-15,71-46 16</inkml:trace>
          <inkml:trace contextRef="#ctx0" brushRef="#br0" timeOffset="2878.5877">-17632 1665 0,'0'0'0,"0"0"16,0 34-1,12 59-15,-1 22 16,-11 1-16,-11 80 16,-13-34-1,-11-46-15,35-116 16</inkml:trace>
          <inkml:trace contextRef="#ctx0" brushRef="#br0" timeOffset="2652.0219">-17632 3260 0,'0'0'0,"0"0"15,0 0 1,0 0-16,0 0 15,0 0-15</inkml:trace>
          <inkml:trace contextRef="#ctx0" brushRef="#br0" timeOffset="2454.3113">-17585 2659 0,'0'0'16,"0"0"-16,0 0 16,12-35-1,11-23-15,24-11 16,12-47-16,12 35 16,-12 12-1,-12 23-15,-12 23 16,-11 11-1,-12 12-15,-12 0 16,0 12-16,0 22 16,-12 13-1,-24 22-15,-34 23 16,-1-22 0,0-13-16,13-10 15,-1-13 1,12-10-16,-1-1 15,25-12-15,11-11 16,12 0 0,0-23-16,0-12 15,12 1 1,11-1-16,13 12 16,-13 11-1,1 12-15,-12 0 16,-1 23-16,-11 1 15,-11 10 1,-25 24-16,-34 11 16,-48 47-1,12-35-15,106-81 16</inkml:trace>
          <inkml:trace contextRef="#ctx0" brushRef="#br0" timeOffset="1950.9428">-16737 2219 0,'0'0'16,"0"0"-16,-12 24 15,-23 10 1,-12 24-16,-12 23 15,-12-12-15,12-23 16,0-11 0,1 0-16,-1 11 15,59-46 1</inkml:trace>
          <inkml:trace contextRef="#ctx0" brushRef="#br0" timeOffset="1733.1595">-16478 1491 0,'0'0'0,"0"0"16,0 0-16,0 0 15,0 12 1,0 23-16,12 80 16,-12 24-1,-12 0-15,0-12 16,1-23-16,-1-35 16,12-69-1</inkml:trace>
          <inkml:trace contextRef="#ctx0" brushRef="#br0" timeOffset="3284.2025">-18469 2982 0,'0'0'16,"0"0"-16,0 0 15,0 0 1</inkml:trace>
          <inkml:trace contextRef="#ctx0" brushRef="#br0" timeOffset="3126.1065">-17832 2531 0,'0'0'0,"0"0"15,-24 12-15,-47 11 16,1-11 0,-13-1-16,-35-11 15,-23 0 1,23 12-16,24-1 16,23-22-16,-11 11 15,82 0 1</inkml:trace>
          <inkml:trace contextRef="#ctx0" brushRef="#br0" timeOffset="5771.1789">-18916 2139 0,'0'0'16,"0"0"-16,0 0 15,0 0-15,0 34 16,0 47-1,-12 12-15,-23 11 16,-1-47 0,1-10-16,0-13 15,-12-11-15,11-11 16,13-12 0,-1-12-16,1-11 15,-1-11 1,12-1-16,0 12 15,1 0 1,11 11-16,0 12 16,0 0-16,0 0 15,-12 23 1,0 12-16,-23 11 16,-12 0-1,-24 12-15,-12 0 16,1 0-16,82-58 15</inkml:trace>
          <inkml:trace contextRef="#ctx0" brushRef="#br0" timeOffset="5989.3635">-19399 3294 0,'0'0'0,"0"0"16,0 0-16,0 0 15</inkml:trace>
        </inkml:traceGroup>
      </inkml:traceGroup>
    </inkml:traceGroup>
  </inkml:traceGroup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0:30.30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4E7F1D-1C37-4732-AC21-C94E1497EBBE}" emma:medium="tactile" emma:mode="ink">
          <msink:context xmlns:msink="http://schemas.microsoft.com/ink/2010/main" type="writingRegion" rotatedBoundingBox="1403,1189 33185,4974 32881,7529 1099,3744"/>
        </emma:interpretation>
      </emma:emma>
    </inkml:annotationXML>
    <inkml:traceGroup>
      <inkml:annotationXML>
        <emma:emma xmlns:emma="http://www.w3.org/2003/04/emma" version="1.0">
          <emma:interpretation id="{4CE2C10F-B4ED-4A7A-90A3-F073FBCB705C}" emma:medium="tactile" emma:mode="ink">
            <msink:context xmlns:msink="http://schemas.microsoft.com/ink/2010/main" type="paragraph" rotatedBoundingBox="1403,1189 33185,4974 32881,7529 1099,3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1A36B3-0384-4448-ACD2-1D84D4860E0F}" emma:medium="tactile" emma:mode="ink">
              <msink:context xmlns:msink="http://schemas.microsoft.com/ink/2010/main" type="line" rotatedBoundingBox="1403,1189 33185,4974 32881,7529 1099,3744"/>
            </emma:interpretation>
          </emma:emma>
        </inkml:annotationXML>
        <inkml:traceGroup>
          <inkml:annotationXML>
            <emma:emma xmlns:emma="http://www.w3.org/2003/04/emma" version="1.0">
              <emma:interpretation id="{1AEF7234-AC8A-424E-B7DC-927B15651E8E}" emma:medium="tactile" emma:mode="ink">
                <msink:context xmlns:msink="http://schemas.microsoft.com/ink/2010/main" type="inkWord" rotatedBoundingBox="1177,1997 5202,2120 5149,3864 1123,3741"/>
              </emma:interpretation>
            </emma:emma>
          </inkml:annotationXML>
          <inkml:trace contextRef="#ctx0" brushRef="#br0">-30531 1838 0,'0'0'0,"0"0"16,0 0-16,-12-11 15,0-1 1,-11 0-16,-12 1 16,-13-1-1,-10 1-15,-13 11 16,24 0 0,0 0-16,-1 0 15,13 11-15,12-11 16,-1 12-1,12 11-15,-11 12 16,11 11 0,0 0-16,0 0 15,12 1-15,-11 10 16,-1 24 0,0 12-16,0-24 15,12 0 1,0-11-16,0-12 15,-12 1 1,1-13-16,-1 1 16,12 0-16,0-12 15,0 0 1,0-12-16,0 13 16,0-13-1,0 1-15,23 11 16,13 0-1,34 0-15,13-11 16,-1-12-16,13 0 16,-95 0-1</inkml:trace>
          <inkml:trace contextRef="#ctx0" brushRef="#br0" timeOffset="3503.4374">-30437 2312 0,'0'0'0,"0"0"16,0 0-1,-12-12-15,1 1 16,-1-1-16,0 1 15,0-1 1,1 1-16,11-1 16,0 0-1,0 1-15,11-12 16,1 0 0,12 0-16,11 11 15,0 0-15,1 12 16,-13 12-1,1 0-15,-12 34 16,-12 23 0,-12 12-16,-12 0 15,-11-12-15,11-11 16,1-23 0,-1-12-16,12 0 15,1-11 1,11-12-16,0 0 15,0 0 1,11-12-16,13-11 16,23-35-16,12-11 15,0-12 1,-12 0-16,0 0 16,-12-11-1,-11 45-15,-12 13 16,0 11-16,-12 23 15,0 0 1,0 0-16,-12 11 16,0 12-1,0 0-15,0 12 16,1 11 0,-1 0-16,12-11 15,0 0-15,0-1 16,12 13-1,-1-13-15,1 1 16,12-12 0,-1 12-16,-23-35 15</inkml:trace>
          <inkml:trace contextRef="#ctx0" brushRef="#br0" timeOffset="3789.5871">-29848 2427 0,'0'0'0,"0"0"15,0 12 1,0 11-1,0 12-15,0 11 16,0 23-16,0 1 16,0 11-1,0-24-15,0 24 16,12-23 0,-12-58-16</inkml:trace>
          <inkml:trace contextRef="#ctx0" brushRef="#br0" timeOffset="9614.4267">-28976 2462 0,'0'0'16,"0"0"-1,0 0-15,0 0 16,0 0 0,0 0-16,-12 12 15,-11-1-15,-1 1 16,-11-1 0,-1-11-16,13-11 15,11 11 1,0-12-16,0 1 15,12-1-15,0-11 16,12 0 0,0 11-16,0 1 15,0 11 1,-1 0-16,1 23 16,0 12-1,-12 11-15,0 0 16,-24-11-16,-11 11 15,-24 12 1,-12 11-16,71-69 16</inkml:trace>
          <inkml:trace contextRef="#ctx0" brushRef="#br0" timeOffset="4484.2184">-29812 1399 0,'0'0'16,"0"0"0,0 0-16,0 0 15,0 0-15,-24 11 16,0 13-1,-11-1-15,12 0 16,-1 11 0,0-10-16,1 10 15,11 1 1,0 11-16,12 0 16,12 1-1,0-1-15,0-11 16,11-1-16,1-11 15,11 0 1,-35-23-16</inkml:trace>
          <inkml:trace contextRef="#ctx0" brushRef="#br0" timeOffset="5619.9955">-29494 1306 0,'0'0'0,"0"0"15,0 0-15,0 0 16,0 0-1,0 0-15,0 0 16,0 0 0,0 0-16,0 12 15,0 23-15,0 11 16,0 12 0,0-12-16,0 12 15,0 11 1,0-11-16,0-12 15,0-11-15,0 11 16,0 0 0,0-46-16</inkml:trace>
          <inkml:trace contextRef="#ctx0" brushRef="#br0" timeOffset="6780.5894">-29271 1249 0,'0'0'0,"0"0"16,0 0-16,0 0 15,0 0 1,0 0-16,0 0 15,12 11 1,12 12-16,-1 0 16,1 12-1,-1 0-15,-11-12 16,12 12-16,-12-1 16,-1 1-1,-11 0-15,0 11 16,-11-12-1,-1 13-15,-12-13 16,-11 13-16,0-1 16,-1 0-1,1-11-15,0-1 16,35-34 0</inkml:trace>
          <inkml:trace contextRef="#ctx0" brushRef="#br0" timeOffset="10462.4396">-28847 2462 0,'0'0'0,"0"0"15,0-11 1,0-13-16,0-10 16,0-12-1,12 11-15,12 0 16,11-11-16,0 11 16,1 12-1,-1 12-15,1 11 16,-13 0-1,1 11-15,-1 12 16,1 35-16,-24 35 16,-12-1-1,-12 0-15,-11-22 16,12-12 0,-13-12-16,13-23 15,11 0 1,0-11-16,12-12 15,0 0-15,0 0 16,0-12 0,12-23-16,23-45 15,12-25 1,0 1-16,1 12 16,-13 23-16,0-1 15,-11 1 1,-12 34-16,-1 12 15,-11 23 1,0 0-16,0 0 16,-11 23-1,-1 24-15,0 10 16,12 13-16,0-1 16,0 0-1,12-22-15,0-1 16,23 12-1,-35-58-15</inkml:trace>
          <inkml:trace contextRef="#ctx0" brushRef="#br0" timeOffset="11772.3547">-28199 1445 0,'0'0'0,"0"0"15,0 0 1,0 0-16,0 0 16,0 0-1,-11 12-15,-1-1 16,-12 12-16,1 12 16,-1 11-1,1 0-15,11 1 16,0 10-1,12-10-15,12-13 16,0 1 0,11 0-16,12-1 15,13 1-15,-48-35 16</inkml:trace>
          <inkml:trace contextRef="#ctx0" brushRef="#br0" timeOffset="11132.7162">-28222 2578 0,'0'0'15,"0"0"-15,0 0 16,0 0-16,12-12 16,-1 1-1,13-1-15,11 0 16,-11 12 0,-1 0-16,1 12 15,-1 11-15,1 0 16,-12 12-1,-12 0-15,-12-1 16,-12 24 0,-11 0-16,-12 0 15,0-1 1,12-22-16,11-12 16,0 0-16,13-11 15,11-12 1,0 0-16,11 0 15,25 0 1,23 0-16,11 0 16,1 0-1,-71 0-15</inkml:trace>
          <inkml:trace contextRef="#ctx0" brushRef="#br0" timeOffset="12620.7572">-27504 1295 0,'0'0'0,"0"0"16,0 0-16,0 0 15,0 0 1,0 0-16,0 0 15,0 0-15,0 0 16,0 0 0,0 0-16</inkml:trace>
          <inkml:trace contextRef="#ctx0" brushRef="#br0" timeOffset="17665.9319">-27928 1457 0,'0'0'16,"0"0"-1,0 0-15,0 0 16,0 0-16,0 0 16,0 0-1,0 0-15,0 0 16,0 11-1,0 12-15,0 12 16,-11 23 0,-1 23-16,12 0 15,0-12-15,0-23 16,0 0 0,0-46-16</inkml:trace>
          <inkml:trace contextRef="#ctx0" brushRef="#br0" timeOffset="27242.466">-31415 2647 0,'0'0'16,"0"0"-16,0 0 16</inkml:trace>
          <inkml:trace contextRef="#ctx0" brushRef="#br0" timeOffset="18110.0503">-27751 1445 0,'0'0'16,"0"0"-1,0 0-15,0 0 16,0 0-16,0 0 16,12 12-1,0 11-15,-1 11 16,13 24 0,-1 0-16,-11 0 15,0 11-15,-24-11 16,0-12-1,-11 12-15,-12-12 16,35-46 0</inkml:trace>
          <inkml:trace contextRef="#ctx0" brushRef="#br0" timeOffset="18740.4031">-27386 2670 0,'0'0'15,"0"0"-15,0 0 16,0 0-1,-12 0-15,-11 0 16,11 0 0,0 0-16,-11-11 15,11-1 1,0 1-16,0-13 16,1 13-16,11-1 15,0 1 1,0 11-16,0 0 15,0 0 1,11 0-16,1 0 16,0 11-16,0 12 15,-1 1 1,1-1-16,-12 0 16,-12 11-1,1 1-15,-25 11 16,-11 1-1,0-1-15,0-12 16,23-10-16,24-24 16</inkml:trace>
        </inkml:traceGroup>
        <inkml:traceGroup>
          <inkml:annotationXML>
            <emma:emma xmlns:emma="http://www.w3.org/2003/04/emma" version="1.0">
              <emma:interpretation id="{7FDA3F87-CFF1-4D0C-A602-97A87399E50B}" emma:medium="tactile" emma:mode="ink">
                <msink:context xmlns:msink="http://schemas.microsoft.com/ink/2010/main" type="inkWord" rotatedBoundingBox="5512,2853 9440,1843 9896,3617 5969,46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953.2879">-25018 1514 0,'0'0'16,"0"0"-16,0 0 16,0 0-1,0 0-15,0 0 16,0 0-16,-12 12 15,0 11 1,1 12-16,-1 11 16,0 12-1,24 11-15,0 1 16,23-1 0,0-23-16,24 0 15,-12-11-15,-11-12 16,-36-23-1</inkml:trace>
          <inkml:trace contextRef="#ctx0" brushRef="#br0" timeOffset="21333.087">-24877 2682 0,'0'0'0,"0"0"16,0 0-1,0 11-15,0 24 16,12 11-1,-12 0-15,0 1 16,0-13-16,12-11 16,0-11-1,-12-12-15,0 0 16,0 0 0,0 0-16,11-12 15,1 1-15,0-12 16,11-23-1,13-1-15,11 1 16,-12 11 0,1 12-16,-1 12 15,0 11 1,-11 11-16,-1 12 16,13 12-1,-13 11-15,1 12 16,-1 0-16,-23-58 15</inkml:trace>
          <inkml:trace contextRef="#ctx0" brushRef="#br0" timeOffset="22288.32">-24783 1503 0,'0'0'0,"0"0"16,0 0-1,0 0-15,0 0 16,0 0-16,12 11 15,0 13 1,0 10-16,11 36 16,1-1-1,-12 0-15,-1-11 16,1-12 0,-12-46-16</inkml:trace>
          <inkml:trace contextRef="#ctx0" brushRef="#br0" timeOffset="22628.1974">-24641 1445 0,'0'0'15,"0"0"-15,0 0 16,12 12 0,11-1-16,1 12 15,-1 12 1,13 0-16,-1 22 16,12 13-1,-23-12-15,-13-1 16,-11 1-16,-11-12 15,-1 1 1,-12-1-16,-11 0 16,35-46-1</inkml:trace>
          <inkml:trace contextRef="#ctx0" brushRef="#br0" timeOffset="23353.248">-24040 1919 0,'0'0'16,"0"0"-16,0 0 16,0 0-1,0 0-15,11-12 16,13 1-16,-1 11 16,1 0-1,0 0-15,-1 11 16,-11 1-1,0 23-15,0 11 16,-1 12-16,1 11 16,0 12-1,0 0-15,-12 11 16,0-11 0,0-23-16,0 11 15,0-11 1,11 11-16,1-11 15,0 12-15,0-13 16,0-10 0,-12-13-16,0 1 15,0-12 1,0-11-16,-12-1 16,0 1-16,-12-1 15,1 1 1,-1-1-16,1-11 15,-1 0 1,24 0-16</inkml:trace>
          <inkml:trace contextRef="#ctx0" brushRef="#br0" timeOffset="24468.2213">-23204 1538 0,'0'0'0,"0"0"15,0 0 1,0 0-16,0 0 15,0 0 1,0 0-16,0 0 16,0 0-16,0 0 15,0 0 1,0 0-16,0 0 16,0 0-1,0 0-15,0 0 16,0 0-1,0 0-15,0 0 16,0 0-16,0 0 16,0 0-1,0 0-15,0 0 16,0 0 0,0 0-16,0 0 15,0 0-15,0-12 16,0 12-1,0 0-15,0-12 16,0 12 0,0 0-16,0 0 15,0 0-15,0 0 16,0 12 0,0 34-16,0 47 15,12 45 1,0-45-16,-1-12 15,-11-81 1</inkml:trace>
          <inkml:trace contextRef="#ctx0" brushRef="#br0" timeOffset="23855.9422">-23581 1549 0,'0'0'0,"0"0"16,0 0-16,0 0 15,12 0 1,0 0-16,23-11 16,0-1-16,12 0 15,0 1 1,12-1-16,12 1 16,0-1-1,-12 12-15,0 0 16,-24 0-1,-12 0-15,1 0 16,-24 0-16</inkml:trace>
          <inkml:trace contextRef="#ctx0" brushRef="#br0" timeOffset="19096.9329">-26903 2543 0,'0'0'15,"0"0"-15,0 0 16,0 0-16,0 0 15,0 0 1</inkml:trace>
          <inkml:trace contextRef="#ctx0" brushRef="#br0" timeOffset="19223.176">-26726 2531 0,'0'0'15,"0"0"-15,0 0 16</inkml:trace>
          <inkml:trace contextRef="#ctx0" brushRef="#br0" timeOffset="19415.9982">-26467 2508 0,'0'0'0,"0"0"15,0 0-15,12 0 16,0 0 0,-1 0-16,13 0 15,11 0 1,-11 0-16,-24 0 16</inkml:trace>
          <inkml:trace contextRef="#ctx0" brushRef="#br0" timeOffset="19893.4194">-25737 2543 0,'0'0'0,"0"0"16,0 0 0,0 0-16,-11 0 15,-13-12-15,-11 1 16,-1-1 0,1 1-16,11-1 15,1 1 1,-1-1-16,13-11 15,-1 0-15,12 11 16,0 1 0,12-1-16,-1 1 15,13 11 1,-12 0-16,11 11 16,1 1-1,-12 22-15,-1 1 16,-11 11-16,-11 1 15,-13-1 1,0 0-16,-11-11 16,12-1-1,-13 1-15,36-35 16</inkml:trace>
          <inkml:trace contextRef="#ctx0" brushRef="#br0" timeOffset="20681.7632">-25654 2624 0,'0'0'0,"0"0"16,0 0 0,0 0-16,0 0 15,0 0 1,0 0-16,0 0 16,-12-12-16,12 1 15,0-12 1,0-12-16,12 0 15,0-11 1,11 0-16,1 0 16,-1 11-1,1 12-15,-1 11 16,-11 12-16,0 0 16,0 12-1,-1 46-15,-11 11 16,-11 12-1,-1-12-15,0 1 16,0-24-16,1 12 16,-1-24-1,0-11-15,12-23 16,0 0 0,0 0-16,0 0 15,0-11 1,12-12-16,11-35 15,24-58-15,12-11 16,0 35 0,-12-1-16,-11 24 15,-13 23 1,-11 23-16,0 0 16,0 11-16,-12 12 15,0 0 1,0 12-16,-12 22 15,0 24 1,0 34-16,24 1 16,12-24-1,-1 1-15,1-24 16,-1 0-16,13-11 16,11 11-1,-47-46-15</inkml:trace>
        </inkml:traceGroup>
        <inkml:traceGroup>
          <inkml:annotationXML>
            <emma:emma xmlns:emma="http://www.w3.org/2003/04/emma" version="1.0">
              <emma:interpretation id="{98030B2E-D4E0-4895-8589-327D02FD241A}" emma:medium="tactile" emma:mode="ink">
                <msink:context xmlns:msink="http://schemas.microsoft.com/ink/2010/main" type="inkWord" rotatedBoundingBox="9869,2714 13594,2207 13765,3469 10041,3976"/>
              </emma:interpretation>
            </emma:emma>
          </inkml:annotationXML>
          <inkml:trace contextRef="#ctx0" brushRef="#br0" timeOffset="-4302.2405">-20883 2393 0,'0'0'0,"0"0"16,0 0 0,0 0-16,11-12 15,13-22 1,23-1-16,0 0 16,0 1-16,0 10 15,-11 13 1,-13-1-16,1 12 15,-12 0 1,-12 0-16,0 0 16,-12 23-1,-12 12-15,-23 11 16,-12 1-16,0-1 16,12 0-1,12-11-15,11-1 16,13-11-1,-1-11-15,0 11 16,0 0-16,12-11 16,0 11-1,0-11-15,-12 11 16,1-12 0,-1 12-16,-12-11 15,1-1 1,-24 1-16,-12-12 15,0 0-15,12 0 16,11-12 0,13-11-16,11-11 15,12-13 1,35-34-16,13 12 16,10 11-16,-10 12 15,-13 35 1,-35 11-16</inkml:trace>
          <inkml:trace contextRef="#ctx0" brushRef="#br0" timeOffset="-4973.4082">-20024 2011 0,'0'0'0,"0"0"15,12-11 1,47-12-16,47-12 16,59-23-1,-47 24-15,-36 22 16,-82 12-16</inkml:trace>
          <inkml:trace contextRef="#ctx0" brushRef="#br0" timeOffset="-5179.4342">-18893 1827 0,'0'0'0,"0"0"16,0 11-1,-11 12-15,-13 12 16,-11 0 0,-1-1-16,13-11 15,-1 0 1,1-11-16,11 11 15,-12 0-15,1 0 16,-1 12 0,-11 0-16,0 11 15,-1-11 1,13-12-16,-1-12 16,0 1-16,1-1 15,-12 1 1,-13-1-16,1 1 15,-35 0 1,-1 11-16,1-12 16,0 12-1,-13-23-15,-11 12 16,12-12-16,0-12 16,11 12-1,24 0-15,12 0 16,0 0-1,24 0-15,11 0 16,12 0-16,0 0 16,0 0-1,59 0-15,59 12 16,11-12 0,12 0-16,24-12 15,-59 1 1,-106 11-16</inkml:trace>
          <inkml:trace contextRef="#ctx0" brushRef="#br0" timeOffset="-3385.2279">-21720 2115 0,'0'0'16,"-12"12"0,-11 34-16,-12 12 15,-13 0 1,13-12-16,0-23 16,-1 0-16,1-11 15,11-1 1,13-11-16,-1 0 15,0-11 1,0-12-16,1 0 16,-1-1-16,0 1 15,0 12 1,12-1-16,-12 1 16,1 11-1,-1 0-15,-23 23 16,-24 23-1,-36 23-15,1 1 16,12 11-16,82-81 16</inkml:trace>
          <inkml:trace contextRef="#ctx0" brushRef="#br0" timeOffset="-3205.7327">-22509 3132 0,'12'0'15,"47"-11"1,82-1-16,118-11 16,36-11-16</inkml:trace>
          <inkml:trace contextRef="#ctx0" brushRef="#br0" timeOffset="-4039.8999">-21614 2208 0,'0'0'16,"0"0"-16,0 0 16,0 11-1,0 13-15,12 22 16,0 12 0,0-1-16,-12 1 15,11-12-15,1 1 16,-12-47-1</inkml:trace>
          <inkml:trace contextRef="#ctx0" brushRef="#br0" timeOffset="-3777.9956">-20671 1954 0,'0'-12'0,"0"-11"15,0 0 1,-12-12-16,-24 1 16,-22-13-16,-13 13 15,0 10 1,-23 1-16,-24 12 16,0 22-1,24 12-15,23 24 16,13-13-1,10 24-15,48-58 16</inkml:trace>
        </inkml:traceGroup>
        <inkml:traceGroup>
          <inkml:annotationXML>
            <emma:emma xmlns:emma="http://www.w3.org/2003/04/emma" version="1.0">
              <emma:interpretation id="{D445E83F-C7E6-4549-B303-0AC6091C4A23}" emma:medium="tactile" emma:mode="ink">
                <msink:context xmlns:msink="http://schemas.microsoft.com/ink/2010/main" type="inkWord" rotatedBoundingBox="27682,6498 28877,5402 29286,5849 28091,69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54.2763">-4239 5536 0,'0'0'0,"0"0"16,0 0-16,-11 23 15,-25 24 1,-35 10-16,-23 13 16,24-24-1,-13 0-15,1 1 16,82-47-16</inkml:trace>
          <inkml:trace contextRef="#ctx0" brushRef="#br0" timeOffset="55457.2552">-3791 4693 0,'0'0'0,"0"0"16,0 11 0,-12 24-16,-11 23 15,-13 23-15,-11 46 16,-12 11 0,24-45-16,11-12 15,1-12 1,-1 12-16,24-81 15</inkml:trace>
          <inkml:trace contextRef="#ctx0" brushRef="#br0" timeOffset="55209.5915">-3732 5143 0,'0'0'16,"35"-23"-16,48 0 16,34 0-1,1 0-15,-47 11 16,-24 1-1,-47 11-15</inkml:trace>
        </inkml:traceGroup>
        <inkml:traceGroup>
          <inkml:annotationXML>
            <emma:emma xmlns:emma="http://www.w3.org/2003/04/emma" version="1.0">
              <emma:interpretation id="{C0479751-56A7-46D9-868D-61EE5B929FD7}" emma:medium="tactile" emma:mode="ink">
                <msink:context xmlns:msink="http://schemas.microsoft.com/ink/2010/main" type="inkWord" rotatedBoundingBox="30205,5129 33126,5477 32881,7529 29960,7182"/>
              </emma:interpretation>
            </emma:emma>
          </inkml:annotationXML>
          <inkml:trace contextRef="#ctx0" brushRef="#br0" timeOffset="51012.5513">-2024 4346 0,'0'0'16,"0"0"-16,0 0 15,0 0 1,0 0-16,0 0 16,-12 0-16,-11 12 15,-25-1 1,-10 24-16,-13 11 15,12 0 1,12 12-16,11 0 16,36-58-16</inkml:trace>
          <inkml:trace contextRef="#ctx0" brushRef="#br0" timeOffset="50022.0283">-2001 5467 0,'0'0'0,"0"0"16,0 0-16,0 0 15,0 0 1,0 0-16,0 0 16,12 0-1,0 12-15,0-1 16,0 1-16,11-1 16,-11 12-1,0 0-15,-12 12 16,0 0-1,-12-1-15,-23 13 16,-36-1 0,-12 0-16,1-11 15,35-12-15,47-23 16</inkml:trace>
          <inkml:trace contextRef="#ctx0" brushRef="#br0" timeOffset="42949.6488">-799 5236 0,'0'0'16,"0"0"-16,0 0 16,-12 0-1,0-12-15,-11 1 16,-12-12-1,-1 0-15,13-1 16,-1 13 0,12-1-16,0 1 15,12 11-15,0-12 16,12 1 0,12-1-16,-12 12 15,11 0 1,-11 0-16,0 12 15,0-1 1,-1 12-16,-11 12 16,-11 0-16,-25 11 15,-11 0 1,-24 0-16,1 1 16,11-13-1,12-11-15,23-11 16,1-1-16,11 1 15,12-12 1,0 0-16,12 0 16,35 12-1,12-1-15,-12-11 16,0 12 0,-12-1-16,-23 12 15,-12 24-15,-12-1 16,-11 12-1,-13-12-15,-11-12 16,0 1 0,12-23-16,-12-1 15,-1-11-15,13-11 16,0-12 0,11-12-16,12 0 15,1 1 1,11-1-16,0 12 15,0 11 1,0 12-16,0 0 16,0 0-16,-12 12 15,-23 22 1,-36 24-16,-12 12 16,1-1-1,11-11-15,-11 11 16,82-69-16</inkml:trace>
          <inkml:trace contextRef="#ctx0" brushRef="#br0" timeOffset="43128.932">-1730 6449 0,'0'0'16,"0"0"0,0 0-16,0 0 15</inkml:trace>
          <inkml:trace contextRef="#ctx0" brushRef="#br0" timeOffset="41460.9963">-257 5606 0,'0'0'0,"0"0"15,0 11-15,12 12 16,-1 0 0,13 12-16,-12-12 15,11 0 1,-11-11-16,0-1 16,-12 1-16,0 0 15,0 11 1,-12 0-16,0 0 15,-11 0 1,-24 0-16,-12 12 16,0 0-1,0-1-15,0 1 16,0 11-16,0 0 16,12 1-1,0-1-15,0 0 16,23-11-16,24-35 15</inkml:trace>
          <inkml:trace contextRef="#ctx0" brushRef="#br0" timeOffset="41047.2529">367 5455 0,'0'0'0,"0"0"16,0 0-16,0 0 15,0 12 1,0 23-16,12 46 16,0-1-16,-1 13 15,1-24 1,0-11-16,-12 0 16,0-58-1</inkml:trace>
        </inkml:traceGroup>
      </inkml:traceGroup>
    </inkml:traceGroup>
  </inkml:traceGroup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1:44.67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DFB77F-E779-4164-8475-C18EB5DFD5C9}" emma:medium="tactile" emma:mode="ink">
          <msink:context xmlns:msink="http://schemas.microsoft.com/ink/2010/main" type="writingRegion" rotatedBoundingBox="1406,2808 33391,6950 32835,11240 850,7097"/>
        </emma:interpretation>
      </emma:emma>
    </inkml:annotationXML>
    <inkml:traceGroup>
      <inkml:annotationXML>
        <emma:emma xmlns:emma="http://www.w3.org/2003/04/emma" version="1.0">
          <emma:interpretation id="{E0393FF7-F180-4EDE-AAF7-8FC150ED60BE}" emma:medium="tactile" emma:mode="ink">
            <msink:context xmlns:msink="http://schemas.microsoft.com/ink/2010/main" type="paragraph" rotatedBoundingBox="1406,2808 33391,6950 32835,11240 850,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382D3C-B96D-4198-910C-80B99BA4EA12}" emma:medium="tactile" emma:mode="ink">
              <msink:context xmlns:msink="http://schemas.microsoft.com/ink/2010/main" type="line" rotatedBoundingBox="1406,2808 33391,6950 32835,11240 850,7097"/>
            </emma:interpretation>
          </emma:emma>
        </inkml:annotationXML>
        <inkml:traceGroup>
          <inkml:annotationXML>
            <emma:emma xmlns:emma="http://www.w3.org/2003/04/emma" version="1.0">
              <emma:interpretation id="{E071ADB0-BCAF-4DFC-B78F-97C98E15A458}" emma:medium="tactile" emma:mode="ink">
                <msink:context xmlns:msink="http://schemas.microsoft.com/ink/2010/main" type="inkWord" rotatedBoundingBox="15281,5939 30404,7898 30019,10875 14895,89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-19611 5455 0,'0'0'0,"0"0"15,0 0-15,0 0 16,0 0 0,0 0-16</inkml:trace>
          <inkml:trace contextRef="#ctx0" brushRef="#br0" timeOffset="1398.7097">-18881 3745 0,'0'0'15,"0"0"1,0 12-16,-35 34 16,-48 23-16,-46 35 15,11-23 1,-12-23-16,13-12 15,-13-11 1,36-24-16,11-11 16,13-11-16,22-12 15,13-1 1,23-10-16,12-12 16,12-1-1,12 13-15,23-1 16,12 12-1,-12 34-15,0 13 16,-23 22-16,-24 23 16,-24 24-1,-35 34-15,59-127 16</inkml:trace>
          <inkml:trace contextRef="#ctx0" brushRef="#br0" timeOffset="777.221">-20012 4589 0,'0'0'16,"0"0"-16,0 0 15,0 0 1,0 0-16,0 0 16,0 0-16,12 34 15,-12 13 1,0 10-16,0 1 16,-12-12-1,0 1-15,1-1 16,-1-12-1,0-22-15,0 0 16,-11-1-16,11-11 16,0 0-1,-11-11-15,-1-1 16,1 0 0,-1 1-16,-11 11 15,11 0 1,-11 0-16,-1 11 15,-22 24-15,-25 35 16,-47 34 0,13 0-16,22-24 15,25 13 1,70-93-16</inkml:trace>
          <inkml:trace contextRef="#ctx0" brushRef="#br0" timeOffset="1008.8647">-21131 6114 0,'12'0'0,"94"-23"16,106-23-16,-12-35 15,24-35 1,-59 35-16,-165 81 16</inkml:trace>
          <inkml:trace contextRef="#ctx0" brushRef="#br0" timeOffset="1607.0306">-20518 4554 0,'0'0'16,"0"0"-16,0 0 15,0 0 1,0 0-16</inkml:trace>
          <inkml:trace contextRef="#ctx0" brushRef="#br0" timeOffset="2148.1443">-20730 4323 0,'0'0'16,"0"23"-16,0 12 15,-12 11-15,-12 0 16,1 0-1,-1-11-15,1-23 16,-1-1 0,12-11-16,1 0 15,-1 0-15,0 0 16,0 0 0,0 0-16,12 0 15,-11 12 1,-1 22-16,-12 24 15,1 11 1,-1 1-16,-11-1 16,0 0-16,-13 1 15,-22-12 1,-13-12-16,1-23 16,11-23-1,0-23-15,13-12 16,10-23-1,25-23-15,23-23 16,23 0-16,36 24 16,36 10-1,22 24-15,-117 46 16</inkml:trace>
          <inkml:trace contextRef="#ctx0" brushRef="#br0" timeOffset="2534.272">-21095 4115 0,'0'0'0,"0"0"16,0 0 0</inkml:trace>
          <inkml:trace contextRef="#ctx0" brushRef="#br0" timeOffset="2374.6729">-22073 6033 0,'0'0'0,"59"-11"15,70-35 1,36-35-16,12-35 16,-177 116-16</inkml:trace>
        </inkml:traceGroup>
        <inkml:traceGroup>
          <inkml:annotationXML>
            <emma:emma xmlns:emma="http://www.w3.org/2003/04/emma" version="1.0">
              <emma:interpretation id="{C829A4C0-887E-432C-A340-BC77C3BED338}" emma:medium="tactile" emma:mode="ink">
                <msink:context xmlns:msink="http://schemas.microsoft.com/ink/2010/main" type="inkWord" rotatedBoundingBox="17800,5913 33266,7916 32842,11188 17376,9184"/>
              </emma:interpretation>
            </emma:emma>
          </inkml:annotationXML>
          <inkml:trace contextRef="#ctx0" brushRef="#br0" timeOffset="4895.2321">-21779 4404 0,'0'0'0,"0"0"16,0 11-16,-11 24 15,-1 0 1,0-12-16,-12 11 15,1-10-15,-1-1 16,1-12 0,-1-11-16,-11 0 15,-1 0 1,1 12-16,-24 22 16,-11 13-1,11-1-15,12 0 16,23-23-16,12 0 15,0-11 1,12-1-16,0-11 16,0 0-1,0 0-15,0 0 16,0 0 0,0 0-16,0 0 15,0 0-15,-11-11 16,-25-12-1,1 11-15,-12 1 16,0 11 0,0 0-16,11 0 15,13 11-15,-1 1 16,12-1 0,1 1-16,-1 11 15,0 0 1,0 35-16,0 34 15,1 36-15,11-24 16,0 23 0,-12 46-16,12-34 15,0-139 1</inkml:trace>
          <inkml:trace contextRef="#ctx0" brushRef="#br0" timeOffset="5179.7647">-22297 4138 0,'0'0'16,"0"11"-16,0-11 15</inkml:trace>
          <inkml:trace contextRef="#ctx0" brushRef="#br0" timeOffset="5723.1792">-20247 3398 0,'0'0'0,"0"0"15,-12 0 1,-35 0-16,-47 23 16,-95 58-16,-47 35 15,-34 23 1,-13 34-16,47 23 15,12-11 1</inkml:trace>
          <inkml:trace contextRef="#ctx0" brushRef="#br0" timeOffset="5435.6315">-22485 5328 0,'0'0'0,"47"-11"16,35-24-16,59-34 16,24-12-1,-165 81-15</inkml:trace>
          <inkml:trace contextRef="#ctx0" brushRef="#br0" timeOffset="6697.6712">-23275 5120 0,'0'0'16,"0"0"-1,0 0-15,0 0 16,0 0 0,0 0-16,-11-11 15,11-1-15,0 1 16,0-1-1,0 1-15,0-1 16,0 0 0,0 1-16,0 11 15,0 0-15,0 0 16,0 0 0,0 11-16,0 13 15,0-1 1,0 0-16,-12-12 15,0 1-15,0-1 16,12-11 0,0 0-16,0 0 15,0 0 1,0 0-16,0 0 16,0 0-1,0 0-15,0 0 16,0 0-1,0 0-15,0 0 16,0 0-16,0 0 16,-12-11-1,1-1-15,11-11 16,0-11-16,0-13 16,23-34-1,36-11-15,-59 92 16</inkml:trace>
          <inkml:trace contextRef="#ctx0" brushRef="#br0" timeOffset="8615.6696">-24135 5074 0,'0'0'0,"0"-11"16,12-13-16,12-10 15,11-13 1,12-10-16,0 10 16,0 1-16,1 12 15,-1 10 1,-12 24-16,-11 12 16,-13 0-1,1 11-15,-12 0 16,-23 11-1,-13 13-15,-11-1 16,-12 12-16,-23 0 16,-1-24-1,13-11-15,11-11 16,12-12 0,11 0-16,13-12 15,11 1-15,0-12 16,12 11-1,0 1-15,12-13 16,11 13 0,1 11-16,0 0 15,-13 11 1,1 13-16,-12 10 16,-23 12-16,-13 24 15,-23 11 1,-23-12-16,-24 0 15,12-11 1,23 11-16,71-69 16</inkml:trace>
          <inkml:trace contextRef="#ctx0" brushRef="#br0" timeOffset="8805.5757">-24288 5687 0,'0'0'0,"0"0"16,0 0 0,0 0-16,0 0 15</inkml:trace>
          <inkml:trace contextRef="#ctx0" brushRef="#br0" timeOffset="9033.2822">-24523 4196 0,'0'0'0,"0"11"15,11 36 1,1 33-16,-12 59 16,-23 34-1,-36 163 1,0-47 0</inkml:trace>
          <inkml:trace contextRef="#ctx0" brushRef="#br0" timeOffset="9279.5823">-24889 5086 0,'0'0'16,"0"0"-16,-23 11 15,-12 1 1,-36-1-16,-47 1 15,-11-1 1,11-11-16,12 0 16,-12 12-16,12 0 15,23 11 1,83-23-16</inkml:trace>
          <inkml:trace contextRef="#ctx0" brushRef="#br0" timeOffset="10344.313">-25690 4219 0,'0'0'0,"48"-12"16,69-22 0,48-24-16,-47 12 15,-24 11 1,-23 12-16,-36 11 15,-35 12 1</inkml:trace>
          <inkml:trace contextRef="#ctx0" brushRef="#br0" timeOffset="9458.1011">-25560 5837 0,'0'0'15,"0"0"-15,0 0 16,0 0-1</inkml:trace>
          <inkml:trace contextRef="#ctx0" brushRef="#br0" timeOffset="10107.1633">-25572 4589 0,'0'0'15,"0"0"-15,0 0 16,-12 23-16,-11 23 15,-24 12 1,-36 0-16,-11-12 16,12-12-1,11-10-15,0-13 16,1-11-16,22 0 16,13-11-1,12-1-15,23 0 16,0-11-1,11 0-15,13 0 16,23 12 0,12-1-16,0 12 15,-12 12-15,-23-1 16,-13 1 0,-11-12-16,-11 23 15,-25 0 1,-11 12-16,-24 11 15,-23 23-15,0-11 16,11 0 0,13 0-16,23-12 15,0 0 1,11-11-16,1-1 16,0 1-1,-24 0-15,0-12 16,-12 0-16,12-23 15,24 0 1,35 0-16</inkml:trace>
          <inkml:trace contextRef="#ctx0" brushRef="#br0" timeOffset="10631.7354">-26290 4450 0,'0'0'16,"0"0"-1,23 0-15,36-12 16,59-22-16,47-1 16,-47 12-1,-48 11-15,-70 12 16</inkml:trace>
          <inkml:trace contextRef="#ctx0" brushRef="#br0" timeOffset="11418.8985">-27174 6103 0,'0'0'0,"59"0"16,59-12-1,0-11-15,23 0 16,-11-12 0,-130 35-16</inkml:trace>
          <inkml:trace contextRef="#ctx0" brushRef="#br0" timeOffset="11151.7002">-26597 4369 0,'0'0'16,"0"12"-16,12 11 16,-12 0-16,0 12 15,0-12 1,-12 0-16,1-12 15,-13 12 1,-35 24-16,-12 10 16,-23 1-1,24 0-15,11-12 16,23-11-16,13-12 16,11 0-1,0 0-15,0 12 16,12 0-1,0-1-15,-11 1 16,-1 0-16,0-1 16,0-11-1,-11 1-15,-1-13 16,-23-11 0,-24-11-16,-11-13 15,23-10 1,12-1-16,23-11 15,24-47-15,36-11 16,34-11 0,13 22-16,70 1 15,-12 46 1,-141 46-16</inkml:trace>
        </inkml:traceGroup>
        <inkml:traceGroup>
          <inkml:annotationXML>
            <emma:emma xmlns:emma="http://www.w3.org/2003/04/emma" version="1.0">
              <emma:interpretation id="{3DF14114-4374-458E-B36C-A4BF2A82224A}" emma:medium="tactile" emma:mode="ink">
                <msink:context xmlns:msink="http://schemas.microsoft.com/ink/2010/main" type="inkWord" rotatedBoundingBox="23397,7204 25725,7506 25470,9469 23143,91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77.9545">-27327 6172 0,'0'0'0,"12"12"16,-12-12-16</inkml:trace>
          <inkml:trace contextRef="#ctx0" brushRef="#br0" timeOffset="14029.9827">-27080 3953 0,'0'0'16,"0"0"-1,-11 23-15,-13 23 16,-23 12-16,-35 23 16,-60 0-1,1-23-15,11-12 16,-11-11-1,-24-12-15,24-12 16,46-11-16,25 0 16,23-11-1,23-1-15,12-22 16,12-13 0,24-10-16,46-13 15,25 12 1,-13 47-16,-23 22 15,-12 24-15,-11 11 16,-25 24 0,-46 57-16,-48 11 15,-11 1 1,94-139-16</inkml:trace>
          <inkml:trace contextRef="#ctx0" brushRef="#br0" timeOffset="13003.4954">-27845 4912 0,'0'0'0,"0"0"15,0 0 1,0 0-16,0 12 16,0 11-16,0 23 15,-12 24 1,-12-1-16,-11 0 15,-24 1 1,0-24-16,0-12 16,59-34-1</inkml:trace>
          <inkml:trace contextRef="#ctx0" brushRef="#br0" timeOffset="13573.8384">-29141 6160 0,'0'0'0,"35"-11"16,83-24 0,94-34-16,-35 0 15,23-47 1,47-34-16</inkml:trace>
          <inkml:trace contextRef="#ctx0" brushRef="#br0" timeOffset="13377.3064">-28140 4843 0,'0'0'0,"0"0"15,0 11-15,0 13 16,0-1 0,0 0-16,-12-12 15,1 1 1,-1-1-16,0-11 15,0 0-15,1 0 16,-13 0 0,0 0-16,1 0 15,-1 0 1,1 0-16,-13 0 16,-11 12-1,-12 11-15,1 12 16,-13 11-16,0 12 15,12-12 1,0 12-16,12-12 16,47-46-1</inkml:trace>
          <inkml:trace contextRef="#ctx0" brushRef="#br0" timeOffset="14482.1838">-28776 4635 0,'0'0'0,"0"0"16,0 0-1,0 0-15,0 0 16,-23 11-1,-13 13-15,-11 10 16,0 1-16,12 0 16,-1-1-1,25-11-15,-1 0 16,0 12 0,0 0-16,12 11 15,0 12 1,0-12-16,-12 0 15,1 1-15,-13-1 16,-11-12 0,-24 1-16,0-12 15,12-11 1,0-12-16,0-12 16,-1-22-16,13-13 15,12-10 1,23 10-16,11 1 15,25-12 1,-36 58-16</inkml:trace>
          <inkml:trace contextRef="#ctx0" brushRef="#br0" timeOffset="14937.9835">-29636 4646 0,'0'0'16,"0"12"0,0 34-16,-12 0 15,1 1-15,-25 10 16,1 1-1,0-12-15,-1-11 16,13 0 0,-13-24-16,13 1 15,-1-12 1,1 0-16,-1 0 16,1-12-1,11 1-15,0-1 16,0 1-16,12 11 15,0 0 1,-11 0-16,-13 11 16,-11 12-1,-24 12-15,-12 11 16,-11 12-16,-1 0 16,36-12-1,47-46-15</inkml:trace>
          <inkml:trace contextRef="#ctx0" brushRef="#br0" timeOffset="15114.632">-30272 5779 0,'0'0'15,"0"0"-15,0 0 16,0 0 0</inkml:trace>
          <inkml:trace contextRef="#ctx0" brushRef="#br0" timeOffset="15755.2015">-29659 4196 0,'0'0'0,"0"11"16,0 12-1,-12 1-15,-12-1 16,1 0-16,-1 0 16,1 12-1,-13 11-15,1 0 16,-12 23 0,12 1-16,11-24 15,0-11-15,1-12 16,-1 0-1,13-12-15,-13 1 16,0-1 0,-11 1-16,-12 0 15,-12-1 1,-12 1-16,1-1 16,11 1-16,-12-12 15,-11 11 1,-36-11-16,-24 0 15,25-11 1,11 11-16,11 0 16,-11 0-16,12 0 15,23 0 1,24 11-16,12-11 16,23 0-1,12 0-15,0 0 16,36 12-1,34-12-15,36 0 16,59-12-16,-35 1 16,-130 11-1</inkml:trace>
          <inkml:trace contextRef="#ctx0" brushRef="#br0" timeOffset="15971.6326">-31261 4381 0,'0'0'16,"82"-12"-16,118-23 15,1-11 1,58-46-16,-47 11 15,59-23 1</inkml:trace>
        </inkml:traceGroup>
        <inkml:traceGroup>
          <inkml:annotationXML>
            <emma:emma xmlns:emma="http://www.w3.org/2003/04/emma" version="1.0">
              <emma:interpretation id="{9C3EDBAC-F781-453A-BBB6-79EBCA0A85C0}" emma:medium="tactile" emma:mode="ink">
                <msink:context xmlns:msink="http://schemas.microsoft.com/ink/2010/main" type="inkWord" rotatedBoundingBox="1222,4224 23509,7110 23194,9543 907,66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882.5936">-9634 7247 0,'0'0'15,"0"0"-15,0 0 16,0 0 0,-12 0-16,-11 0 15,-12 0 1,-1 0-16,-11 0 15,-12 0 1,12 11-16,-12 1 16,12-1-16,12 1 15,-1 11 1,13 0-16,-1 12 16,1 0-1,11 11-15,0 0 16,0 0-16,1 1 15,-1-1 1,12 0-16,0 0 16,0-11-1,0 0-15,0-1 16,0 1 0,12-12-16,-1-11 15,1-1-15,23 12 16,1 0-1,23 0-15,0-11 16,11 0 0,1-1-16,-71-11 15</inkml:trace>
          <inkml:trace contextRef="#ctx0" brushRef="#br0" timeOffset="21646.1208">-9516 7709 0,'0'0'16,"0"0"-16,-12 0 15,0 0 1,1 0-16,-1 0 16,0 0-1,12 0-15,0 0 16,0 0 0,0-11-16,12-1 15,0-11-15,11 0 16,1 0-1,-1 11-15,1 12 16,-1 0 0,1 12-16,-12 11 15,-12 23 1,-12 35-16,0 11 16,0-11-16,1-23 15,-13-23 1,12-1-16,1-11 15,11-11 1,0-12-16,0 0 16,0 0-16,11-23 15,13-35 1,11-11-16,1-1 16,-13 13-1,1-1-15,-1 0 16,-11 23-1,0 1-15,-12 22 16,0 12-16,0 0 16,0 0-1,0 12-15,0 11 16,0 23 0,0 23-16,12 12 15,-1-11-15,1-13 16,-12-57-1</inkml:trace>
          <inkml:trace contextRef="#ctx0" brushRef="#br0" timeOffset="21877.1578">-9068 7882 0,'0'0'16,"0"0"-1,0 35-15,0 23 16,0 11-16,0 1 15,0 10 1,0 13-16,0 11 16,0-104-1</inkml:trace>
          <inkml:trace contextRef="#ctx0" brushRef="#br0" timeOffset="22370.9457">-9174 6923 0,'0'0'0,"0"0"15,-12 23-15,0 0 16,0 12-16,0 0 16,1-1-1,-1 13-15,12-1 16,12 0-1,11 0-15,13 1 16,22-1 0,-58-46-16</inkml:trace>
          <inkml:trace contextRef="#ctx0" brushRef="#br0" timeOffset="22784.8774">-9033 7097 0,'0'0'0,"0"0"16,0 0-16,24-12 16,-1 0-1,12 1-15,13-1 16,-13 12-16,-12 0 15,1 12 1,-12-1-16,0 1 16,-1 11-1,-11 0-15,-11 12 16,-1 0-16,-12-1 16,12 1-1,1-12-15,-1-11 16,12-1-1,0 1-15,12-1 16,11 1 0,1-1-16,23-11 15,0 0-15,24 0 16,-71 0 0</inkml:trace>
          <inkml:trace contextRef="#ctx0" brushRef="#br0" timeOffset="23464.5104">-8385 7744 0,'0'0'16,"0"0"-16,0 0 15,-12 0 1,0 0-16,-11 0 16,11 0-1,0 0-15,0 0 16,12 0-16,0 0 15,0 0 1,0 0-16,0 0 16,0 0-1,0 0-15,0 0 16,0 23-16,-11 12 16,-13 22-1,0 1-15,1-12 16,23-46-1</inkml:trace>
          <inkml:trace contextRef="#ctx0" brushRef="#br0" timeOffset="23041.3217">-8585 6889 0,'0'0'16,"0"0"-16,0 0 15,11 11 1,1 1-16,0 22 15,11 1 1,1 11-16,0 12 16,-13 0-1,-11 0-15,-11 22 16,-13-10-16,24-70 16</inkml:trace>
          <inkml:trace contextRef="#ctx0" brushRef="#br0" timeOffset="24471.9854">-7490 7744 0,'0'0'16,"0"0"-16,0 0 16,0 0-1,0 0-15,0 0 16,12-12 0,11 1-16,1 11 15,-12 0 1,0 11-16,-1 12 15,-11 24-15,0 10 16,-11 1 0,-13 0-16,12-23 15,0-1 1,1-11-16,11 0 16,0-11-16,11 0 15,25-1 1,23 1-16,11-12 15,-70 0 1</inkml:trace>
          <inkml:trace contextRef="#ctx0" brushRef="#br0" timeOffset="24877.2759">-7584 6646 0,'0'0'16,"0"0"0,0 0-16,-12 23 15,-23 12 1,-1 22-16,1 24 16,11-11-16,13-13 15,22 13 1,25-12-16,11-1 15,-12-22 1,36 0-16,-12-1 16,-59-34-16</inkml:trace>
          <inkml:trace contextRef="#ctx0" brushRef="#br0" timeOffset="24101.7829">-8055 7640 0,'0'0'15,"0"0"1,0 0-16,-12 0 16,0 0-16,0 0 15,1-12 1,11 1-16,0-12 15,0-12 1,11 0-16,1 1 16,0 10-16,11 13 15,1 11 1,0 11-16,-1 24 16,1 11-1,-13 1-15,-11 22 16,0 0-1,-11 1-15,-1-24 16,0-12-16,12-22 16,0-12-1,0 0-15,0 0 16,0-12 0,0-22-16,12-24 15,11-34 1,13-24-16,-1 24 15,0 22-15,-11 35 16,-12 12 0,0 12-16,-12 11 15,0 11 1,0 36-16,0 10 16,11 13-16,1-12 15,12 11 1,-1 0-16,13 1 15,-36-70 1</inkml:trace>
          <inkml:trace contextRef="#ctx0" brushRef="#br0" timeOffset="25449.73">-6948 6669 0,'0'0'0,"0"0"16,0 12-16,12 22 16,11 24-1,1 11-15,-12 1 16,-1-1 0,-11-23-16,-11 24 15,-13 10-15,24-80 16</inkml:trace>
        </inkml:traceGroup>
        <inkml:traceGroup>
          <inkml:annotationXML>
            <emma:emma xmlns:emma="http://www.w3.org/2003/04/emma" version="1.0">
              <emma:interpretation id="{EE5EF0A1-D094-41FE-A04A-3A2E841CC34C}" emma:medium="tactile" emma:mode="ink">
                <msink:context xmlns:msink="http://schemas.microsoft.com/ink/2010/main" type="inkWord" rotatedBoundingBox="5148,4939 7190,5204 6927,7231 4886,69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203.7892">-7490 6958 0,'0'0'0,"0"0"16,0 0-1,12-12-15,0 1 16,23-1 0,0 1-16,1 11 15,-13 0-15,1 23 16,-12 0-1,-12 0-15,0 0 16,-12 0 0,0 12-16,0-12 15,12 0 1,0-11-16,12 11 16,23-12-16,1 1 15,11-1 1,-47-11-16</inkml:trace>
          <inkml:trace contextRef="#ctx0" brushRef="#br0" timeOffset="26199.2604">-8338 7767 0,'0'0'0,"0"0"16,-24 11-16,1-11 15,-1 0-15,-11 0 16,11 0 0,1 0-16,-1-11 15,1-1 1,11 1-16,0-1 16,0 1-1,12-1-15,0 1 16,12-1-16,0 0 15,11 12 1,13 0-16,-13 12 16,-11 0-1,0 11-15,-12 11 16,-24 36 0,1-13-16,-13 13 15,13-24-15,23-46 16</inkml:trace>
          <inkml:trace contextRef="#ctx0" brushRef="#br0" timeOffset="18243.3603">414 7085 0,'0'0'16,"0"0"-16,-35-12 15,-48-11 1,-23 0-16,12 12 16,12 11-1,23 0-15,0 11 16,12 12-16,23 12 15,-11 23 1,0 46-16,35-104 16</inkml:trace>
          <inkml:trace contextRef="#ctx0" brushRef="#br0" timeOffset="18815.6589">-1459 8426 0,'12'0'0,"47"0"16,177 0-16,-48-12 15,-188 12 1</inkml:trace>
          <inkml:trace contextRef="#ctx0" brushRef="#br0" timeOffset="18646.3284">-646 7582 0,'0'0'0,"0"0"16,0 12 0,0 11-16,-12 0 15,1 0 1,-1 0-16,0-11 15,0-1 1,0-11-16,12 0 16,-11 0-1,11 0-15,-12 0 16,0-11-16,0-1 16,1 0-1,11 12-15,-12 0 16,-12 0-1,-23 12-15,-24 11 16,-11 12-16,11 11 16,1 0-1,70-46-15</inkml:trace>
          <inkml:trace contextRef="#ctx0" brushRef="#br0" timeOffset="17723.1914">579 7836 0,'0'0'0,"0"0"16,0 0-16,-12-11 15,1-1 1,-1 1-16,0-1 16,12 0-16,0 1 15,0-1 1,12 1-16,0-1 15,11 1 1,1 11-16,-1 0 16,-11 0-1,-12 0-15,0 0 16,-23 23-16,-13 0 16,-11 12-1,12-1-15,-1-11 16,1 0-1,0 12-15,11-12 16,12 0-16,1 0 16,-1 1-1,12 10-15,0 1 16,0-12 0,0 12-16,-12-12 15,0 11-15,-23-10 16,0-1-1,-13-12-15,-10-11 16,10 0 0,1 0-16,12-11 15,11-1 1,13 1-16,-1-24 16,24-11-16,23-24 15,24 1 1,0 11-16,-12 24 15,-47 34 1</inkml:trace>
        </inkml:traceGroup>
        <inkml:traceGroup>
          <inkml:annotationXML>
            <emma:emma xmlns:emma="http://www.w3.org/2003/04/emma" version="1.0">
              <emma:interpretation id="{44CCB563-04A8-430D-9FA8-6FEDB8920A55}" emma:medium="tactile" emma:mode="ink">
                <msink:context xmlns:msink="http://schemas.microsoft.com/ink/2010/main" type="inkWord" rotatedBoundingBox="7051,3539 12300,4219 11939,6998 6691,63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958.5824">-293 7605 0,'0'0'0,"0"0"15,0 23-15,12 12 16,0 11 0,0 0-16,0 12 15,-1 0-15,1-12 16,-12-46-1</inkml:trace>
          <inkml:trace contextRef="#ctx0" brushRef="#br0" timeOffset="28099.8473">-4321 7686 0,'0'0'0,"0"0"15,0 0-15,0 0 16,0 0-1,0 0-15,-12 0 16,-12 0 0,1 0-16,-12 0 15,11 0-15,0 0 16,1-12 0,11 1-16,0-1 15,12 1 1,0-1-16,0 1 15,12-1 1,12 1-16,-1-1 16,1 12-16,-1 12 15,1-1 1,-1 12-16,-11 0 16,-12 35-1,-12 11-15,-11 1 16,-12-12-1,-13-1-15,48-57 16</inkml:trace>
          <inkml:trace contextRef="#ctx0" brushRef="#br0" timeOffset="27666.1642">-5205 7744 0,'0'0'15,"0"0"-15,0 0 16,12 0 0,23 0-16,1 0 15,11 0 1,0 0-16,0-12 15,-11 12 1,-1 0-16,-12 0 16,1 0-16,0 0 15,-1 0 1,1 12-16,-24-12 16</inkml:trace>
          <inkml:trace contextRef="#ctx0" brushRef="#br0" timeOffset="27410.0914">-5558 7755 0,'0'0'15,"0"0"-15,12 0 16,-12 0 0</inkml:trace>
          <inkml:trace contextRef="#ctx0" brushRef="#br0" timeOffset="27290.4401">-6041 7767 0,'0'0'16,"12"0"-16,-12 0 16</inkml:trace>
          <inkml:trace contextRef="#ctx0" brushRef="#br0" timeOffset="27136.3372">-6394 7778 0,'0'0'16,"0"0"-16,0 0 15</inkml:trace>
          <inkml:trace contextRef="#ctx0" brushRef="#br0" timeOffset="46012.1205">-10435 6484 0,'0'0'0,"-59"46"16,-59 35 0,-23 23-16,-59 35 15,11-47 1,72-34-16,22-23 15,13-24-15,23-11 16,24-11 0,11-1-16,12-22 15,24-24 1,12-12-16,11 24 16,0 23-1,1 23-15,-1 23 16,0 35-16,-23 11 15,-35 47 1,-48 46-16,-35-1 16,-35-22-1,141-139-15</inkml:trace>
          <inkml:trace contextRef="#ctx0" brushRef="#br0" timeOffset="48341.2388">-12249 7201 0,'0'0'16,"0"0"-16,0 0 15,0 0-15,-12 0 16,-23 0 0,0 23-16,-24 11 15,0 13 1,23-13-16,1 12 15,12 1 1,11-13-16,12-10 16,0-13-16,12 1 15,11-1 1,12 1-16,24-12 16,-11 0-1,-1 0-15,-24 0 16,1 0-1,-12 0-15,-12 0 16,0 0-16,-12 0 16,-35 11-1,-12 24-15,0 0 16,0-1 0,-24 24-16,13 0 15,23-12-15,23 0 16,12-11-1,12 0-15,0-24 16,24 12 0,-1-11-16,13-12 15,11-12 1,-12-11-16,1 0 16,-13 0-16,-11 11 15,-12 1 1,0 11-16,-24 0 15,-23 0 1,-23 0-16,-1 11 16,0-11-16,12 0 15,12 0 1,12-11-16,11-1 16,1-11-1,11 0-15,0-12 16,12-11-1,0-46-15,12-1 16,12 1-16,-1 11 16,1 23-1,-13 23-15,1 12 16,-12 23 0,0 0-16,0 35 15,-23 34 1,-13 24-16,-11 11 15,24-46-15,-1-12 16,1 0 0,-1-11-16,0-24 15,13 1 1,-1-1-16,0-11 16,0 0-16,-11 12 15,-13 0 1,-11-1-16,0 1 15,-12 11 1,12-23-16,12 0 16,11-12-16,1-11 15,-1-12 1,24-11-16,12-23 16,47-35-1,11-12-15,1 47 16,0 46-1,-71 23-15</inkml:trace>
        </inkml:traceGroup>
        <inkml:traceGroup>
          <inkml:annotationXML>
            <emma:emma xmlns:emma="http://www.w3.org/2003/04/emma" version="1.0">
              <emma:interpretation id="{13A220A3-9D36-4C09-A30A-3B2C2C32DED4}" emma:medium="tactile" emma:mode="ink">
                <msink:context xmlns:msink="http://schemas.microsoft.com/ink/2010/main" type="inkWord" rotatedBoundingBox="10076,4101 13667,4566 13323,7223 9732,67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557.4212">-13981 8518 0,'12'0'15,"47"-23"1,35-12-16,36-22 16,11 10-16,-141 47 15</inkml:trace>
          <inkml:trace contextRef="#ctx0" brushRef="#br0" timeOffset="49170.9289">-15029 7270 0,'0'0'16,"24"0"0,58 0-16,95 0 15,23 0-15,-35-23 16,35 0 0,83 0-16</inkml:trace>
          <inkml:trace contextRef="#ctx0" brushRef="#br0" timeOffset="48963.6166">-13662 7582 0,'0'0'16,"-12"12"-1,-12-1-15,-35 24 16,-35 11-16,0-11 16,-12-1-1,0-11-15,-12 1 16,-47-13 0,24-11-16,-1-11 15,-23 11-15,24 11 16,47-22-1,35-1-15,12 0 16,23 1 0,12 11-16,12 0 15,48 0 1,128 11 0,25 1-1,-37 11-15,-34-23 16,-36 12-16,-94-12 15</inkml:trace>
          <inkml:trace contextRef="#ctx0" brushRef="#br0" timeOffset="50969.1889">-15712 8333 0,'0'0'16,"0"0"-16,0 0 15,0 0-15,12 0 16,-12 0-1,0 0-15</inkml:trace>
          <inkml:trace contextRef="#ctx0" brushRef="#br0" timeOffset="50761.052">-15265 7559 0,'0'0'0,"0"0"15,0 0 1,0 0-16,-23-12 16,-12 1-16,-24 11 15,-36 23 1,1-12-16,12 13 15,23-13 1,12 12-16,11-11 16,13-1-16,23-11 15</inkml:trace>
          <inkml:trace contextRef="#ctx0" brushRef="#br0" timeOffset="52152.104">-16219 7455 0,'0'0'16,"24"-23"-16,11-24 16,12-22-1,-23 11-15,-12 1 16,-24-13 0,-12 24-16,-23 11 15,0 24-15,-12 22 16,12 12-1,12 1-15,11 22 16,24 0 0,24 0-16,35-11 15,35-24-15,-94-11 16</inkml:trace>
          <inkml:trace contextRef="#ctx0" brushRef="#br0" timeOffset="51856.6185">-15912 7397 0,'0'0'15,"0"0"-15,0 0 16,0 12-16,-12 11 15,-12 11 1,-11 1-16,-36 11 16,-58 12-1,23-23-15,0-1 16,-36-22-16,24 0 16,12-12-1,36-12-15,23-11 16,23 0-1,12-12-15,12-23 16,24 24 0,35-13-16,0 13 15,-12 22-15,0 12 16,-12 12 0,1 22-16,-13 13 15,-11-24 1,-12 0-16,0-12 15,-12 13 1,-11-13-16,-13 1 16,1-1-16,0-11 15,-1-23 1,1-23-16,0-23 16,-1-12-1,13 0-15,11 11 16,0 13-1,0 22-15,12 12 16,0 11-16,0 12 16,0 0-1,0 12-15,-11 34 16,-1 46 0,0 12-16,0-11 15,0-12-15,-11-12 16,-1 1-1,-11-1-15,-12-11 16,-12-24 0,0 1-16,-35-35 15,11-12 1,24-11-16,1-23 16,22 0-16,13-23 15,11-47 1,47 24-16,36 11 15,11 23 1,-82 58-16</inkml:trace>
          <inkml:trace contextRef="#ctx0" brushRef="#br0" timeOffset="29292.4644">-3579 7825 0,'0'0'0,"0"23"16,0 23-16,0 0 15,0 0 1,0-11-16,0 0 15,0-12 1,0-12-16,0-11 16,0 0-16,0 0 15,0 0 1,12-11-16,0-12 16,11-23-1,1 11-15,11 0 16,-11 12-16,11 12 15,-12 22 1,13 12-16,-1 12 16,0 11-1,1 12-15,-1-12 16,-11 0 0,-24-46-16</inkml:trace>
          <inkml:trace contextRef="#ctx0" brushRef="#br0" timeOffset="28839.9354">-4097 7721 0,'0'0'0,"0"0"15,0 0 1,0 0-16,0 0 15,-12 0 1,0-12-16,12 12 16,0-11-16,0-1 15,0-11 1,12 0-16,11-12 16,13 12-1,-1 0-15,0 11 16,13 12-16,-13 12 15,-12 11 1,-11 23-16,-12 12 16,-35 46-1,-12-12-15,0-11 16,23-34 0,1-13-16,11-11 15,0-11-15,12-12 16,0 0-1,0 0-15,0-23 16,12-23 0,11-24-16,13-11 15,34-34 1,1-1-16,-12 24 16,-12 34-16,-12 12 15,-23 23 1,0 11-16,-12 12 15,0 0 1,-12 12-16,-11 11 16,-1 11-16,0 13 15,1 10 1,11 1-16,24-12 16,11 12-1,1-12-15,11-11 16,1 0-1,-36-35-15</inkml:trace>
          <inkml:trace contextRef="#ctx0" brushRef="#br0" timeOffset="30909.557">-2436 7039 0,'0'0'0,"0"0"15,0 0 1,0 11-16,11 12 16,13 24-1,11 22-15,1 35 16,11 0-1,-12-11-15,-11-1 16,-24 24-16,-12-12 16,-23 0-1,-13 0-15,-11-24 16,59-80 0</inkml:trace>
        </inkml:traceGroup>
      </inkml:traceGroup>
    </inkml:traceGroup>
  </inkml:traceGroup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4:03.1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911698-39C4-4A0A-B105-59AD4A8CBD7F}" emma:medium="tactile" emma:mode="ink">
          <msink:context xmlns:msink="http://schemas.microsoft.com/ink/2010/main" type="writingRegion" rotatedBoundingBox="33549,13850 11512,13602 11560,9338 33597,9586"/>
        </emma:interpretation>
      </emma:emma>
    </inkml:annotationXML>
    <inkml:traceGroup>
      <inkml:annotationXML>
        <emma:emma xmlns:emma="http://www.w3.org/2003/04/emma" version="1.0">
          <emma:interpretation id="{B0E567DD-9184-44AB-AAF3-B8EC16F21CA9}" emma:medium="tactile" emma:mode="ink">
            <msink:context xmlns:msink="http://schemas.microsoft.com/ink/2010/main" type="paragraph" rotatedBoundingBox="33549,13850 11512,13602 11560,9338 33597,9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F7320-2BEC-43B0-8C12-DBB40CB45861}" emma:medium="tactile" emma:mode="ink">
              <msink:context xmlns:msink="http://schemas.microsoft.com/ink/2010/main" type="line" rotatedBoundingBox="33395,13882 28401,13178 28614,11671 33608,12375"/>
            </emma:interpretation>
          </emma:emma>
        </inkml:annotationXML>
        <inkml:traceGroup>
          <inkml:annotationXML>
            <emma:emma xmlns:emma="http://www.w3.org/2003/04/emma" version="1.0">
              <emma:interpretation id="{B82D9154-CBF3-478E-AFA3-23E3DD313F75}" emma:medium="tactile" emma:mode="ink">
                <msink:context xmlns:msink="http://schemas.microsoft.com/ink/2010/main" type="inkWord" rotatedBoundingBox="33443,13543 28449,12839 28614,11671 33608,12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1015 11870 0,'0'0'0,"0"0"15,0 0-15,0 0 16,0 11-1,-12 12-15,0 0 16,-11 1-16,-12-1 16,-24 11-1,-12-11-15,12-11 16,0 0 0,0-12-16,12 0 15,12 0-15,11 0 16,1 0-1,11 0-15,0 0 16,0 0 0,12 0-16,-11 0 15,-1 11 1,0 12-16,0 12 16,-11 11-16,-1 0 15,-11 1 1,-12-13-16,-12 1 15,-12-12 1,0-11-16,13-12 16,10-12-16,1-23 15,24 1 1,-1-1-16,12 0 16,12-11-1,24-12-15,35 1 16,12 22-1,-71 35-15</inkml:trace>
          <inkml:trace contextRef="#ctx0" brushRef="#br0" timeOffset="1222.898">-151 11939 0,'0'0'16,"0"0"-16,0 0 16,0 0-1,0 0-15,0-12 16,-12 1-16,0-12 15,1 0 1,-13-12-16,12 12 16,0 0-1,12 0-15,0 0 16,12-1 0,0 13-16,0-1 15,-12 12-15,12 0 16,-1 0-1,1 12-15,0-1 16,-12 13 0,0-1-16,-12 0 15,0 11-15,-11 13 16,-1-13 0,-11 1-16,-1 0 15,1-12 1,12 11-16,-1-10 15,12-1 1,0 11-16,1 1 16,11 11-1,0 0-15,-12-11 16,0 0-16,0-12 16,-11 0-1,-13 0-15,1-11 16,0-12-16,-1-12 15,1-11 1,0 0-16,11-12 16,12 1-1,12-1-15,12-11 16,12-1 0,23 13-16,12-1 15,-59 35-15</inkml:trace>
          <inkml:trace contextRef="#ctx0" brushRef="#br0" timeOffset="1924.1837">-917 11604 0,'0'0'0,"0"0"16,24-12-16,23 1 15,12-1 1,11 1-16,-11-1 16,-12 12-1,-47 0-15</inkml:trace>
          <inkml:trace contextRef="#ctx0" brushRef="#br0" timeOffset="1715.5126">-858 11835 0,'0'0'0,"0"0"16,0 0-16,12 23 15,0 12 1,-12-1-16,0 1 16,-12 11-1,0 1-15,-11-13 16,-1 1-16,-11-12 15,-1-11 1,1-1-16,11-11 16,13 0-1,-1 0-15,0-11 16,12 11 0,0 0-16,0 0 15,12 0-15,0 0 16,-1 0-1,1 0-15,0 11 16,-12 1 0,0 11-16,-24 11 15,-11 1-15,-12 11 16,0-11 0,0-12-16,47-23 15</inkml:trace>
          <inkml:trace contextRef="#ctx0" brushRef="#br0" timeOffset="2189.072">-1211 11234 0,'0'0'16,"0"0"-16,11 12 15,1 22 1,24 36-16,-1-1 15,-12 23-15,1 36 16,-12-1 0,0-46-16,-1-12 15,-11-11 1,0-58-16</inkml:trace>
          <inkml:trace contextRef="#ctx0" brushRef="#br0" timeOffset="2563.7453">-1459 11719 0,'0'0'0,"0"0"16,0 0-16,0 0 16,12 0-1,12 24-15,-1 10 16,1 12-1,-12 1-15,-1-1 16,-11 0 0,-11 0-16,-1-11 15,-24 0-15,-34-1 16,-1-22 0,-11-1-16,-1-22 15,24-1 1,12-11-16,12 0 15,11-12-15,12-11 16,12 0 0,12 11-16,24-11 15,11 11 1,-47 35-16</inkml:trace>
          <inkml:trace contextRef="#ctx0" brushRef="#br0" timeOffset="2723.7479">-1706 11974 0,'0'0'16,"0"0"-16,0 0 16,0 0-1,0 0-15</inkml:trace>
          <inkml:trace contextRef="#ctx0" brushRef="#br0" timeOffset="3253.0279">-2142 11685 0,'0'0'16,"0"0"-16,0 0 15,12 23 1,0 12-16,-12 34 16,-12-11-1,-12-1-15,-11-10 16,0-13-16,-1-11 15,1 1 1,11-13-16,1-11 16,11 0-1,0 0-15,0-11 16,1-1-16,11 0 16,0 1-1,0 11-15,11-12 16,1 12-1,0 0-15,0 12 16,0-1 0,-1 1-16,-11 0 15,-11 11-15,-1 11 16,-12-11 0,-11 12-16,0-12 15,-24 0 1,0-23-16,0 12 15,59-12-15</inkml:trace>
          <inkml:trace contextRef="#ctx0" brushRef="#br0" timeOffset="3422.635">-2107 11442 0,'0'0'0,"0"0"16,0 0-1,0 0-15</inkml:trace>
          <inkml:trace contextRef="#ctx0" brushRef="#br0" timeOffset="3894.5328">-2472 11604 0,'0'0'16,"0"0"-16,0 0 15,0 11 1,-12 13-16,1-1 15,-1 11-15,-12 1 16,1 0 0,-1-1-16,1 1 15,-1 0 1,-11-12-16,-12 11 16,11-10-16,1-1 15,0 0 1,-1-12-16,1 1 15,-12-1 1,-12-11-16,0 0 16,-12-11-1,-23 11-15,23 0 16,1 0-16,11 0 16,12 0-1,0 0-15,11 0 16,1-12-1,11 1-15,13 11 16,11 0-16</inkml:trace>
          <inkml:trace contextRef="#ctx0" brushRef="#br0" timeOffset="4191.9129">-2884 11592 0,'12'-11'16,"47"-36"-16,23-57 15,1-11 1,-36 22-16,-24 36 16,-23 22-16,0 12 15,-12 0 1,-11 11-16,-12 12 15,11 12 1,0 11-16,13 12 16,-1 11-1,24 12-15,11-12 16,-23-46-16</inkml:trace>
          <inkml:trace contextRef="#ctx0" brushRef="#br0" timeOffset="4387.9572">-3473 11581 0,'0'0'16,"0"0"-16,12 0 15,70-12 1,36 1-16,0-1 15,11 0-15,-129 12 16</inkml:trace>
          <inkml:trace contextRef="#ctx0" brushRef="#br0" timeOffset="4705.0208">-4062 11766 0,'0'0'15,"0"0"-15,12 11 16,11 24 0,-23-35-16</inkml:trace>
        </inkml:traceGroup>
        <inkml:traceGroup>
          <inkml:annotationXML>
            <emma:emma xmlns:emma="http://www.w3.org/2003/04/emma" version="1.0">
              <emma:interpretation id="{A3A2E930-753E-4693-9B4F-2C5F9046566D}" emma:medium="tactile" emma:mode="ink">
                <msink:context xmlns:msink="http://schemas.microsoft.com/ink/2010/main" type="inkWord" rotatedBoundingBox="33285,13866 28423,13181 28483,12751 33346,13436"/>
              </emma:interpretation>
              <emma:one-of disjunction-type="recognition" id="oneOf1">
                <emma:interpretation id="interp1" emma:lang="" emma:confidence="0.5">
                  <emma:literal>so:</emma:literal>
                </emma:interpretation>
                <emma:interpretation id="interp2" emma:lang="" emma:confidence="0.5">
                  <emma:literal>so :</emma:literal>
                </emma:interpretation>
                <emma:interpretation id="interp3" emma:lang="" emma:confidence="0">
                  <emma:literal>To:</emma:literal>
                </emma:interpretation>
                <emma:interpretation id="interp4" emma:lang="" emma:confidence="0">
                  <emma:literal>To :</emma:literal>
                </emma:interpretation>
                <emma:interpretation id="interp5" emma:lang="" emma:confidence="0">
                  <emma:literal>F :</emma:literal>
                </emma:interpretation>
              </emma:one-of>
            </emma:emma>
          </inkml:annotationXML>
          <inkml:trace contextRef="#ctx0" brushRef="#br0" timeOffset="4850.6591">-4097 12170 0,'0'0'0,"0"0"16,0 0-16,0 0 15,0 0 1</inkml:trace>
          <inkml:trace contextRef="#ctx0" brushRef="#br0" timeOffset="432.5214">591 13025 0,'0'0'15,"12"-11"1,23-24-16,12-23 15,0 1 1,-11-1-16,-25 12 16,-11-12-1,-23 12-15,-24 11 16,-12 12-16,0 11 16,12 12-1,12 12-15,11-1 16,12 1-1,0 11-15,12 12 16,24-1-16,47 13 16,35-13-1,-12 1-15,-94-35 16</inkml:trace>
        </inkml:traceGroup>
      </inkml:traceGroup>
      <inkml:traceGroup>
        <inkml:annotationXML>
          <emma:emma xmlns:emma="http://www.w3.org/2003/04/emma" version="1.0">
            <emma:interpretation id="{20098406-5FEF-459B-8594-5BA7381A8AA7}" emma:medium="tactile" emma:mode="ink">
              <msink:context xmlns:msink="http://schemas.microsoft.com/ink/2010/main" type="line" rotatedBoundingBox="33436,11486 11539,11239 11560,9338 33457,9585"/>
            </emma:interpretation>
          </emma:emma>
        </inkml:annotationXML>
        <inkml:traceGroup>
          <inkml:annotationXML>
            <emma:emma xmlns:emma="http://www.w3.org/2003/04/emma" version="1.0">
              <emma:interpretation id="{78815BD6-1D57-4FEC-996B-D7EE4573AFBB}" emma:medium="tactile" emma:mode="ink">
                <msink:context xmlns:msink="http://schemas.microsoft.com/ink/2010/main" type="inkWord" rotatedBoundingBox="33437,11415 30068,11377 30085,9869 33454,990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0595.8705">-1918 9154 0,'0'0'15,"0"0"-15,0 0 16,0 0 0,0 0-16,0 0 15,0 0 1,0 0-16,12 11 15,-1 12-15,13 1 16,0 10 0,11 12-16,-12-11 15,1 11 1,-12-11-16,0-12 16,-1 0-16,-11-23 15,0 0 1,0 0-16,0 0 15,0 0 1,0 0-16,-11-11 16,-1-1-1,0-11-15,12-23 16,0-12-16,12 12 16,0 0-1,11 22-15,1-10 16,11 22-1,0 12-15,13 12 16,-13-1-16,-35-11 16</inkml:trace>
          <inkml:trace contextRef="#ctx0" brushRef="#br0" timeOffset="-61250.3502">-2083 9084 0,'0'0'0,"0"0"16,0 0-1,0 0-15,0 0 16,-12 0-1,-11 12-15,-1 11 16,1 0 0,-13 12-16,13 0 15,11-1-15,24 12 16,11 12 0,24 0-16,-11 0 15,-1-24 1,0-10-16,-35-24 15</inkml:trace>
          <inkml:trace contextRef="#ctx0" brushRef="#br0" timeOffset="-59743.9953">-1400 9061 0,'0'0'0,"0"0"15,0 0 1,0 0-16,0 0 15,0 0-15,12 0 16,0 0 0,0 12-16,11 11 15,12 0 1,1 12-16,-1 11 16,0 12-1,-23 0-15,-12-1 16,-12 24-16,-11 12 15,-12-12 1,-1-24-16,36-57 16</inkml:trace>
          <inkml:trace contextRef="#ctx0" brushRef="#br0" timeOffset="-65904.2071">120 9997 0,'0'0'16,"0"0"-16,0 0 16,12 12-1,11 11-15,1 0 16,-1 12-16,1 0 15,-12-1 1,-1 1-16,-11 0 16,0-1-1,-23 1-15,-13 11 16,-22-11-16,-1-12 16,12-12-1,47-11-15</inkml:trace>
          <inkml:trace contextRef="#ctx0" brushRef="#br0" timeOffset="-65637.4812">-104 9628 0,'0'0'0,"0"0"15,0 0-15,0 11 16,0 1 0,0 22-16,0 1 15,0 11 1,0 24-16,-12 22 16,-11 24-1,11-35-15,0-24 16,12-57-16</inkml:trace>
          <inkml:trace contextRef="#ctx0" brushRef="#br0" timeOffset="-65410.9007">-328 10217 0,'0'0'0,"0"0"16,-12 12-1,1-1-15,-25 24 16,-11-1-16,0 1 16,0 0-1,0-12-15,-12 12 16,-12-1 0,-11 12-16,82-46 15</inkml:trace>
          <inkml:trace contextRef="#ctx0" brushRef="#br0" timeOffset="-66396.1349">897 9974 0,'0'0'15,"0"0"-15,0 0 16,0 0-1,0 0-15,0 0 16,-12 0 0,-23 0-16,-12 12 15,0-1-15,0 1 16,11 0 0,13 11-16,11-12 15,0 12 1,12 12-16,0 11 15,0-11 1,-11 0-16,-1-1 16,-12 1-16,-11 0 15,-12-1 1,-12 1-16,0 0 16,-12-1-1,-11 1-15,82-35 16</inkml:trace>
          <inkml:trace contextRef="#ctx0" brushRef="#br0" timeOffset="-66218.2159">485 10575 0,'0'0'0,"0"0"15,0 0-15,0 0 16,0 0 0,0 0-16</inkml:trace>
          <inkml:trace contextRef="#ctx0" brushRef="#br0" timeOffset="-61807.0741">-2366 10101 0,'0'0'0,"0"0"0,0 0 15,-12 0-15,1 0 16,-1-11 0,-12-1-16,13 1 15,-1-1 1,0 1-16,0-1 15,12 1-15,0-1 16,0 0 0,0 1-16,12-12 15,0 11 1,0 1-16,11-1 16,12 1-1,1 11-15,-13 11 16,1 12-1,-12 23-15,-12 24 16,-12 11-16,-12-12 16,1-11-1,-1-12-15,1-11 16,11-1 0,0-22-16,0-1 15,1 1-15,11-12 16,0 0-1,0 0-15,0 0 16,11-23 0,1-12-16,23-34 15,1 0-15,11-12 16,0 11 0,0 1-16,0 0 15,-11-1 1,-13 24-16,-11 11 15,0 12 1,-12 12-16,0 11 16,0 0-16,-12 11 15,-23 12 1,-1 0-16,1 12 16,0 11-1,11-11-15,1 23 16,11-12-1,12 12-15,23-12 16,13 12-16,11-12 16,12-11-1,0-1-15,-12-10 16,-47-24 0</inkml:trace>
        </inkml:traceGroup>
        <inkml:traceGroup>
          <inkml:annotationXML>
            <emma:emma xmlns:emma="http://www.w3.org/2003/04/emma" version="1.0">
              <emma:interpretation id="{67E082A8-C134-4A7D-BF1F-A895B57137AA}" emma:medium="tactile" emma:mode="ink">
                <msink:context xmlns:msink="http://schemas.microsoft.com/ink/2010/main" type="inkWord" rotatedBoundingBox="29408,11346 24112,11286 24127,10040 29422,1010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4277.0478">-3131 9893 0,'0'0'0,"0"0"16,0 0-1,0 0-15,0-11 16,-12-1-1,-24 1-15,-11-1 16,-12 12-16,1 0 16,10 12-1,1-1-15,12 1 16,11-1 0,1 13-16,11 10 15,12-34-15</inkml:trace>
          <inkml:trace contextRef="#ctx0" brushRef="#br0" timeOffset="-54118.7188">-3544 10506 0,'0'0'15,"0"0"1,0 0-16,0 0 15,0 0 1</inkml:trace>
          <inkml:trace contextRef="#ctx0" brushRef="#br0" timeOffset="-53329.6205">-3544 9581 0,'0'0'15,"0"0"-15,-11 23 16,-1 1-1,-12 10-15,1-11 16,-1-11 0,12-1-16,-11 1 15,-1 0-15,1-1 16,-13 1 0,-11 11-16,-12 11 15,12 1 1,12-12-16,11 0 15,12 1 1,12-13-16,0 1 16,12 11-16,12-12 15,-1 1 1,1-1-16,-1 1 16,-11 0-1,0-12-15,-12 0 16,0 0-16,0 0 15,0 0 1,-12 0-16,-11 0 16,-13 0-1,-11 0-15,0 0 16,-24 11 0,-23 1-16,0-12 15,-12 0-15,23-12 16,1 12-1,-36 0-15,0 0 16,12 0 0,12 0-16,23 0 15,24 0-15,12 0 16,11 0 0,13 0-16,11 0 15,0 0 1,0 12-16,35-1 15,47 12 1,-11-11-16,0-1 16,-24 1-1,-47-12-15</inkml:trace>
          <inkml:trace contextRef="#ctx0" brushRef="#br0" timeOffset="-53153.4104">-5075 9778 0,'0'0'0,"12"-12"16,23 1-1,48-12-15,46-12 16,60-11 0,-25 23-16,-58 23 15,-106 0-15</inkml:trace>
          <inkml:trace contextRef="#ctx0" brushRef="#br0" timeOffset="-52552.158">-5923 9940 0,'0'0'16,"0"0"-16,0 0 16,12-12-1,35-23-15,12-11 16,35-12-16,0 12 15,-23 11 1,-12 12-16,-24 12 16,0 11-1,-11 11-15,-12 1 16,-1 11 0,-22 0-16,-25 23 15,-34 1-15,-13-1 16,1-11-1,11-1-15,0-11 16,24-11 0,0-12-16,24 0 15,11 0-15,12 0 16,0 0 0,0 0-16,12-12 15,-1 12 1,1 0-16,0 0 15,0 12 1,-12 23-16,-24 11 16,-23 23-16,-35 12 15,-13-12 1,13-22-16,82-47 16</inkml:trace>
          <inkml:trace contextRef="#ctx0" brushRef="#br0" timeOffset="-52371.0683">-5935 10425 0,'0'0'0,"0"0"15,0 0-15,12 0 16,0 12-1,-12-12-15</inkml:trace>
          <inkml:trace contextRef="#ctx0" brushRef="#br0" timeOffset="-52157.3107">-6100 9246 0,'0'0'0,"0"0"16,0 35-16,0 34 15,0 47 1,0-1-16,-12-22 16,1 11-1,11-104-15</inkml:trace>
          <inkml:trace contextRef="#ctx0" brushRef="#br0" timeOffset="-51920.9384">-6383 9905 0,'0'0'0,"-11"0"15,-25 0-15,-46 12 16,-36-12-1,0 0-15,-23 11 16,-24-11 0,24 12-16,23-12 15,24 0-15,23 0 16,12 11 0,59-11-16</inkml:trace>
          <inkml:trace contextRef="#ctx0" brushRef="#br0" timeOffset="-51209.0153">-5853 9986 0,'0'0'16,"0"0"0,0 0-16,0 0 15,0 0 1,0 0-16,0 0 16,0 0-16,0 0 15,0 0 1,0 0-16,0 0 15,0 0 1,-11 0-16,-13-12 16,-11 1-1,-1-1-15,13 1 16,11-1-16,12 12 16,0 0-1,0 0-15,12 0 16,11 0-1,1 0-15,0 12 16,-13-1-16,1 1 16,-12-12-1</inkml:trace>
          <inkml:trace contextRef="#ctx0" brushRef="#br0" timeOffset="-51700.4463">-7513 10356 0,'0'0'16,"0"0"-16,0 0 15,11 11 1,25 12-16,-36-23 15</inkml:trace>
          <inkml:trace contextRef="#ctx0" brushRef="#br0" timeOffset="-48799.8926">-7714 9685 0,'0'0'0,"0"0"16,0 0-16,12-11 15,-12 11 1,12-12-16,-12 12 16,0 0-1,0 0-15,0 0 16,0 0-1,-36 23-15,-46 24 16,0 10-16,-13 24 16,-11 12-1,-11 11-15,34-23 16,24-24 0,12-10-16,23-24 15,13-12 1,11-11-16,11 12 15,1-12-15,24 0 16,-1-12 0,0-11-16,1-11 15,-13 10 1,-11-10-16,-12-1 16,0 0-16,-24 1 15,-11-12 1,0 11-16,-1-11 15,1-1 1,23 1-16,0-12 16,12 1-1,24-13-15,35-11 16,0 24-16,-59 57 16</inkml:trace>
        </inkml:traceGroup>
        <inkml:traceGroup>
          <inkml:annotationXML>
            <emma:emma xmlns:emma="http://www.w3.org/2003/04/emma" version="1.0">
              <emma:interpretation id="{637B04D2-FF66-44AE-BD5B-DD3923CAF931}" emma:medium="tactile" emma:mode="ink">
                <msink:context xmlns:msink="http://schemas.microsoft.com/ink/2010/main" type="inkWord" rotatedBoundingBox="25023,11149 20954,11103 20972,9534 25041,9580"/>
              </emma:interpretation>
            </emma:emma>
          </inkml:annotationXML>
          <inkml:trace contextRef="#ctx0" brushRef="#br0" timeOffset="-48640.5899">-7525 9119 0,'0'0'16,"0"0"0,0 0-16,0 0 15,0 0 1,0 0-16</inkml:trace>
          <inkml:trace contextRef="#ctx0" brushRef="#br0" timeOffset="-48186.9269">-8091 9142 0,'0'0'0,"0"0"15,0 0 1,0 0-16,-11 12 16,-25-1-1,-11 12-15,-12 1 16,12-1-16,0 0 16,12 0-1,11 12-15,12-1 16,-11 24-1,-1 0-15,1 11 16,-1-11-16,0-12 16,1-11-1,-1-1-15,1-10 16,-13-13 0,-22 1-16,10-12 15,1-12 1,12-23-16,11-11 15,13-12-15,22 1 16,25-13 0,11 1-16,24 0 15,23 22 1,-94 47-16</inkml:trace>
          <inkml:trace contextRef="#ctx0" brushRef="#br0" timeOffset="-47952.5335">-9245 10309 0,'0'0'15,"12"0"-15,58-11 16,60-1-16,-36-11 16,-11 12-1,-83 11-15</inkml:trace>
          <inkml:trace contextRef="#ctx0" brushRef="#br0" timeOffset="-47479.0415">-9339 9512 0,'0'0'0,"0"0"16,0 0-16,0 0 15,0 0 1,0 12-16,0 11 16,11 11-1,1 13-15,0-1 16,0 0-16,-12-11 16,-12-1-1,-12 1-15,-46 23 16,-1-23-1,0-12-15,13 0 16,58-23 0</inkml:trace>
          <inkml:trace contextRef="#ctx0" brushRef="#br0" timeOffset="-46254.7708">-9398 8738 0,'0'0'16,"0"0"-16,0 0 16,-59 23-1,-35 23-15,-71 35 16,-71 34 0,48-10-16,46-48 15,-23-10-15,48-24 16,46-23-1,24-12-15,23 1 16,12-13 0,12-10-16,24-1 15,11 0-15,24 12 16,-12 23 0,-11 12-16,-1 23 15,-11 11 1,-24 23-16,0-69 15</inkml:trace>
          <inkml:trace contextRef="#ctx0" brushRef="#br0" timeOffset="-46704.1122">-9928 9732 0,'0'0'0,"0"0"15,0 0 1,0 0-16,11 0 16,1 0-16,0 11 15,-12 1 1,0 11-16,0 0 16,-24 12-1,-11 11-15,-24 0 16,0-11-16,0-12 15,1-12 1,-1 1-16,12-12 16,-1 0-1,1 0-15,12-12 16,0 12 0,-1 0-16,1 12 15,-12 0-15,0-1 16,-12 12-1,12-11-15,0-1 16,-1-11 0,1 0-16,0-11 15,0-12-15,24 11 16,11-11 0,0 0-16,12-12 15,12 12 1,0 0-16,-1 0 15,1 11 1,0 12-16,0 0 16,-12 0-16,11 12 15,-11-12 1,0 0-16,0 11 16,-11 1-1,-1 0-15,-12-1 16,-11-11-16,0 0 15,11-11 1,1-13-16,11-10 16,12-24-1,12-11-15,11-1 16,12 12 0,1 12-16,-1 23 15,-35 23-15</inkml:trace>
          <inkml:trace contextRef="#ctx0" brushRef="#br0" timeOffset="-46590.2308">-10659 9628 0,'0'0'15,"0"0"1,24 0-16,47-12 15,11-11 1,12-12-16,12 12 16,-106 23-16</inkml:trace>
          <inkml:trace contextRef="#ctx0" brushRef="#br0" timeOffset="-45564.5408">-10882 9974 0,'0'0'16,"0"0"-16,0 0 15,0 0 1,0 0-16,0 0 15,0 0 1,0 0-16,0 0 16,0 0-1,0 0-15,0 0 16,0 0-16,0 0 16,0-11-1,0-1-15,-12-11 16,0 0-1,0 0-15,-11 11 16,-13 1 0,13-1-16,11 12 15,-12 0-15,24 0 16</inkml:trace>
          <inkml:trace contextRef="#ctx0" brushRef="#br0" timeOffset="-45102.0503">-11566 9847 0,'0'0'0,"0"0"15,12 0 1,12 0-16,11 12 16,0 11-1,12 12-15,-11 11 16,-13 0-1,-11 0-15,-12-11 16,-12 0-16,-11-12 16,-1-12-1,-23-11-15,0-11 16,0-12 0,12-24-16,23 13 15,12-1 1,23-23-16,13 12 15,11 11-15,12 24 16,-59 11 0</inkml:trace>
        </inkml:traceGroup>
        <inkml:traceGroup>
          <inkml:annotationXML>
            <emma:emma xmlns:emma="http://www.w3.org/2003/04/emma" version="1.0">
              <emma:interpretation id="{92A0EC74-6E8E-4F9A-B311-22C9C76A23FB}" emma:medium="tactile" emma:mode="ink">
                <msink:context xmlns:msink="http://schemas.microsoft.com/ink/2010/main" type="inkWord" rotatedBoundingBox="20591,10903 18832,10883 18841,10122 20599,10142"/>
              </emma:interpretation>
            </emma:emma>
          </inkml:annotationXML>
          <inkml:trace contextRef="#ctx0" brushRef="#br0" timeOffset="-44283.4102">-12155 10021 0,'0'0'16,"0"0"-1,0 0-15,0 11 16,0-11-1,24 0-15,11-11 16,1-1-16,11-11 16,-12 0-1,-23 11-15,0 1 16,-12 11 0,0 0-16,0 0 15,-24 0 1,-11 11-16,-24 1 15,-12-1-15,12 1 16,0-24 0,24 1-16,11-1 15,13 1 1,-1-12-16,12-24 16,12-11-16,23-22 15,-11 10 1,-13 24-16,-11 23 15,0 11 1,-23 1-16,-13 11 16,-22 11-16,10 1 15,1-1 1,0 13-16,12-1 16,11-12-1,12 12-15,1 0 16,11 1-1,0 10-15,11 1 16,13 0-16,-12-1 16,0 1-1,-1-12-15,1 0 16,-12 0 0,0-11-16,0-1 15,-12 1 1,1-12-16,-1 0 15,-24-12-15,1-11 16,-12-23 0,12 0-16,-1-24 15,13 1 1,23 11-16,0 1 16,12-13-16,-12 70 15</inkml:trace>
          <inkml:trace contextRef="#ctx0" brushRef="#br0" timeOffset="-43927.509">-13180 9616 0,'0'0'16,"0"0"-1,0 0-15,0 0 16,0 0-16,0 0 16,0 12-1,0 22-15,12 1 16,0 0 0,0-1-16,0 1 15,-1 0-15,-11 11 16,0 0-1,-11-11-15,-1-1 16,-12 1 0,-11-23-16,-12-1 15,0 1 1,0-12-16,47 0 16</inkml:trace>
          <inkml:trace contextRef="#ctx0" brushRef="#br0" timeOffset="-43513.3932">-13509 9304 0,'0'0'16,"0"0"-16,0 0 16,11 23-1,1 23-15,-12 24 16,-12 45-1,-11-22-15,-1-12 16,1-24-16,-1-22 16,1-12-1,-1 0-15,1-11 16,11-12 0,0-12-16,0 1 15,0-36 1,12-22-16,0 11 15,12 12-15,0 23 16,0 11 0,0 12-16,-1 12 15,1 23 1,0-1-16,-12 24 16,-12 0-16,-11 11 15,-13-11 1,36-58-16</inkml:trace>
        </inkml:traceGroup>
        <inkml:traceGroup>
          <inkml:annotationXML>
            <emma:emma xmlns:emma="http://www.w3.org/2003/04/emma" version="1.0">
              <emma:interpretation id="{120FA802-4441-4A66-9715-58C9F3332CFC}" emma:medium="tactile" emma:mode="ink">
                <msink:context xmlns:msink="http://schemas.microsoft.com/ink/2010/main" type="inkWord" rotatedBoundingBox="18417,11317 11883,11243 11904,9342 18439,941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3137.5228">-14122 9870 0,'0'0'0,"0"0"16,0 0-1,-12 12-15,1-1 16,-25 1-16,-11 11 16,-35 0-1,-36 0-15,0-11 16,-12-12 0,-11 0-16,-12-12 15,23 1 1,48-1-16,11 1 15,36-1-15,11 1 16,13-1 0,11 12-16,0 0 15,23 0 1,48 0-16,23 0 16,24 0-1,23 0-15,-11 12 16,-130-12-16</inkml:trace>
          <inkml:trace contextRef="#ctx0" brushRef="#br0" timeOffset="-42912.2092">-15135 9512 0,'0'0'0,"0"0"16,35-12-1,48-11-15,11 0 16,24 12 0,0-1-16,-118 12 15</inkml:trace>
          <inkml:trace contextRef="#ctx0" brushRef="#br0" timeOffset="-42031.4212">-15818 9801 0,'0'0'0,"0"0"15,0 0 1,0-12-16,0-34 16,12 0-1,11 0-15,13-1 16,11 1-16,0 12 16,-12 22-1,12 0-15,-11 12 16,-13 0-16,12 12 15,-23-12 1,0 12-16,0-1 16,-12 12-1,-12 12-15,-23 0 16,-60 11 0,-22 0-16,11 0 15,-48-11-15,1 0 16,24-24-1,46-11-15,24 0 16,24-11 0,12-13-16,11 1 15,24-11 1,11-1-16,36-11 16,0 23-16,-12 11 15,-12 12 1,1 0-16,-13 12 15,-11-1 1,-12 1-16,0-1 16,-35 24-1,-24 11-15,-12 0 16,24-11-16,12-12 16,11 0-1,12-11-15,1 0 16,11-1-1,0 12-15,0 0 16,0 12-16,0-12 16,-12 23-1,0-11-15,0 0 16,-11-1 0,-13-11-16,-23-11 15,-11 0 1,-13-24-16,24-11 15,12-12-15,12-11 16,23 11 0,24-11-16,35-23 15,24-12 1,11-12-16,24 1 16,0 57-1,-106 35-15</inkml:trace>
          <inkml:trace contextRef="#ctx0" brushRef="#br0" timeOffset="-41870.3942">-15712 9235 0,'0'0'16,"0"0"-1,0 0-15,0 0 16,0 0-1,0 0-15</inkml:trace>
          <inkml:trace contextRef="#ctx0" brushRef="#br0" timeOffset="-41678.3203">-16325 8888 0,'0'0'0,"0"0"15,0 0-15,0 0 16,0 35 0,0 45-16,0 25 15,0 10 1,0 47-16,0-162 16</inkml:trace>
          <inkml:trace contextRef="#ctx0" brushRef="#br0" timeOffset="-39075.6475">-16843 8564 0,'0'0'16,"12"23"-16,-24 24 15,-35 22 1,-71 58-16,-70 46 16,-13-45-16,36-47 15,-23-24 1,11-22-16,36-23 15,-12-24 1,35-11-16,47-12 16,24-23-1,35-11-15,24 11 16,35-11-16,0 23 16,1 23-1,22 34-15,1 35 16,-24 24-1,-35 11-15,-24 23 16,-23 46-16,-12-46 16,-12-23-1,59-81-15</inkml:trace>
          <inkml:trace contextRef="#ctx0" brushRef="#br0" timeOffset="-39510.9022">-17785 9720 0,'0'0'0,"0"0"16,0 0-16,0 0 15,11 0 1,13 0-16,23-12 16,12 12-16,0 0 15,0 24 1,-24-13-16,-11 12 16,-13-11-1,-11 11-15,-11 0 16,-13-11-1,-11 11-15,-12-12 16,-12-11-16,-12 0 16,12-23-1,24 0-15,11-12 16,13 1 0,11-13-16,11 1 15,1 12-15,12-1 16,-13 23-1,-11 12-15,12 12 16,-12 23 0,-12 11-16,-23 23 15,-24 12 1,12 0-16,0-12 16,23-11-16,13-12 15,11-11 1,0-12-16,11-11 15,1-1 1,12-11-16,-1-11 16,13-1-16,-13-11 15,-11 0 1,-12 11-16,-12 1 16,-11-1-1,-25 12-15,1 0 16,0 0-1,12 0-15,0-11 16,11-1-16,0 1 16,13-13-1,-1-10-15,0-24 16,12-23 0,0 0-16,0 35 15,0 11 1,0 24-16,0 11 15,0 11-15,-12 24 16,-11 11 0,-1 12-16,1 0 15,-1-24 1,1 1-16,-13 0 16,-11-1-16,0-22 15,-12-12 1,-12 0-16,24-12 15,-12 1 1,0 11-16,-23 11 16,-12 13-16,-12 33 15,23 1 1,1 11-16,11 1 16,12-12-1,24-1-15,11-10 16,24-47-1</inkml:trace>
          <inkml:trace contextRef="#ctx0" brushRef="#br0" timeOffset="-38878.8113">-18904 8992 0,'0'0'0,"0"0"16,0 0-16,11 11 15,1 47 1,12 35-16,-1 34 16,13 35-16,-25-12 15,1-35 1,12 24-16,-24-139 15</inkml:trace>
          <inkml:trace contextRef="#ctx0" brushRef="#br0" timeOffset="-38375.7648">-17656 9662 0,'0'0'0,"0"0"16,0 0-16,-12-23 15,1 0 1,-1-12-16,-12 12 15,-11 12 1,-24-1-16,-12 12 16,-11 35-16,23-1 15,24 1 1,11 0-16,24-12 16,12 0-1,23 0-15,36 0 16,11-11-1,-82-12-15</inkml:trace>
          <inkml:trace contextRef="#ctx0" brushRef="#br0" timeOffset="-37724.057">-19046 9512 0,'0'0'0,"0"0"16,0 0-1,0 0-15,-12 23 16,-11 23-16,-36 24 15,-12-1 1,1 12-16,-36 0 16,-36-12-1,1 1-15,35-36 16,12 1-16,23-35 16,0-12-1,24 1-15,12-24 16,23 0-1,12-11-15,12 12 16,23-1 0,-11 12-16,11 11 15,0 12-15,-11 12 16,-1-1 0,-11 12-16,-12 35 15,-35 23 1,-36 23-16,-58 12 15,11-35 1,24-12-16,94-69 16</inkml:trace>
          <inkml:trace contextRef="#ctx0" brushRef="#br0" timeOffset="-37350.5193">-20000 9500 0,'12'-11'0,"23"-35"15,59-47-15,12-11 16,-23-11-16,-48 45 16,-23 36-1,-24-1-15,-23 12 16,-12 0-1,0 11-15,-24 24 16,0 34 0,12 0-16,24 0 15,11 12-15,24-12 16,12 1 0,24 10-16,11 24 15,12 0 1,-12-11-16,-12-1 15,-23-11-15,-12 34 16,0-92 0</inkml:trace>
          <inkml:trace contextRef="#ctx0" brushRef="#br0" timeOffset="-37073.778">-20577 9593 0,'0'0'16,"0"0"-16,0 0 16,12 0-1,23 0-15,47 11 16,1 13-16,-24 10 16,-24 12-1,-11-11-15,-24 11 16,-24 1-1,-23 10-15,-24 24 16,-11-23 0,-12-23-16,-1-24 15,95-11-15</inkml:trace>
        </inkml:traceGroup>
        <inkml:traceGroup>
          <inkml:annotationXML>
            <emma:emma xmlns:emma="http://www.w3.org/2003/04/emma" version="1.0">
              <emma:interpretation id="{3A36D04A-BD62-470C-875F-80D3359B269A}" emma:medium="tactile" emma:mode="ink">
                <msink:context xmlns:msink="http://schemas.microsoft.com/ink/2010/main" type="inkWord" rotatedBoundingBox="11568,10652 11545,10652 11546,10633 11569,10633"/>
              </emma:interpretation>
            </emma:emma>
          </inkml:annotationXML>
          <inkml:trace contextRef="#ctx0" brushRef="#br0" timeOffset="-36953.6248">-21001 9812 0,'0'0'15,"0"0"-15,0 0 16,0 0 0,23 12-16,-23-12 15</inkml:trace>
        </inkml:traceGroup>
      </inkml:traceGroup>
    </inkml:traceGroup>
  </inkml:traceGroup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01:42.2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82268F-16A7-48A3-A4D2-4C7502F7D83E}" emma:medium="tactile" emma:mode="ink">
          <msink:context xmlns:msink="http://schemas.microsoft.com/ink/2010/main" type="writingRegion" rotatedBoundingBox="13088,4994 14820,4994 14820,6172 13088,6172"/>
        </emma:interpretation>
      </emma:emma>
    </inkml:annotationXML>
    <inkml:traceGroup>
      <inkml:annotationXML>
        <emma:emma xmlns:emma="http://www.w3.org/2003/04/emma" version="1.0">
          <emma:interpretation id="{0EFA3700-A458-4708-9DC3-7BF10DB3A783}" emma:medium="tactile" emma:mode="ink">
            <msink:context xmlns:msink="http://schemas.microsoft.com/ink/2010/main" type="paragraph" rotatedBoundingBox="13088,4994 14820,4994 14820,6172 13088,6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6D53D9-CA3F-4CC5-9EBE-87FA1EEF1C6F}" emma:medium="tactile" emma:mode="ink">
              <msink:context xmlns:msink="http://schemas.microsoft.com/ink/2010/main" type="line" rotatedBoundingBox="13088,4994 14820,4994 14820,6172 13088,6172"/>
            </emma:interpretation>
          </emma:emma>
        </inkml:annotationXML>
        <inkml:traceGroup>
          <inkml:annotationXML>
            <emma:emma xmlns:emma="http://www.w3.org/2003/04/emma" version="1.0">
              <emma:interpretation id="{055B5CC8-F7B8-4369-9D74-647CBDCE1698}" emma:medium="tactile" emma:mode="ink">
                <msink:context xmlns:msink="http://schemas.microsoft.com/ink/2010/main" type="inkWord" rotatedBoundingBox="13088,4994 14820,4994 14820,6172 13088,6172"/>
              </emma:interpretation>
            </emma:emma>
          </inkml:annotationXML>
          <inkml:trace contextRef="#ctx0" brushRef="#br0">-18421 4427 0,'0'0'0,"0"-12"16,11-11-16,48-11 15,83-24 1,58 0-16,83-11 16</inkml:trace>
          <inkml:trace contextRef="#ctx0" brushRef="#br0" timeOffset="-157.9343">-18186 5016 0,'0'0'15,"0"0"1,0 0-16,0 0 15,-12 0 1,1-11-16,-1-1 16,0 1-16,12-1 15,0-11 1,0 0-16,12 0 16,0 11-1,-1 1-15,1 11 16,0 0-16,11 11 15,-11 1 1,0 11-16,0 0 16,-12 12-1,-12 11-15,-12 23 16,1-11 0,-12 0-16,-24 0 15,-12-12-15,-11-23 16,-1-12-1,12-22-15,12-1 16,1-34 0,10 0-16,13-12 15,23 0-15,12 12 16,12-12 0,59-34-16,35-1 15,23-22 1,-46 69-16,-83 46 15</inkml:trace>
          <inkml:trace contextRef="#ctx0" brushRef="#br0" timeOffset="2175.4142">-19364 5178 0,'0'0'0,"0"0"15,0 0-15,0 0 16,0-11-1,0-1-15,12-23 16,0 1 0,23-1-16,0 0 15,1 1-15,11 10 16,0 13 0,0-1-16,-12 12 15,1 0 1,-13 12-16,-11-1 15,0 1 1,-12 11-16,-12 12 16,-23 11-16,-12 0 15,-12-11 1,12-12-16,0-11 16,-1-12-1,1-12-15,12-23 16,0-11-1,11-12-15,0-46 16,13-23-16,-1 35 16,24 11-1,-1 35-15,1 11 16,0 12 0,-12 23-16</inkml:trace>
        </inkml:traceGroup>
      </inkml:traceGroup>
    </inkml:traceGroup>
  </inkml:traceGroup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0:36.9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925A64-1520-4A55-9A20-4B99353D8DD3}" emma:medium="tactile" emma:mode="ink">
          <msink:context xmlns:msink="http://schemas.microsoft.com/ink/2010/main" type="writingRegion" rotatedBoundingBox="33442,6414 243,6690 188,81 33387,-195"/>
        </emma:interpretation>
      </emma:emma>
    </inkml:annotationXML>
    <inkml:traceGroup>
      <inkml:annotationXML>
        <emma:emma xmlns:emma="http://www.w3.org/2003/04/emma" version="1.0">
          <emma:interpretation id="{085F19F0-0730-4E60-BE23-89A26245B55E}" emma:medium="tactile" emma:mode="ink">
            <msink:context xmlns:msink="http://schemas.microsoft.com/ink/2010/main" type="paragraph" rotatedBoundingBox="33442,6414 243,6690 188,81 33387,-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F6A25-C3BD-49DA-AC51-D5962ECB0EF4}" emma:medium="tactile" emma:mode="ink">
              <msink:context xmlns:msink="http://schemas.microsoft.com/ink/2010/main" type="line" rotatedBoundingBox="33448,6333 249,6776 218,4496 33418,4053"/>
            </emma:interpretation>
          </emma:emma>
        </inkml:annotationXML>
        <inkml:traceGroup>
          <inkml:annotationXML>
            <emma:emma xmlns:emma="http://www.w3.org/2003/04/emma" version="1.0">
              <emma:interpretation id="{2E852EAC-0C07-4FAD-85BB-0713D436AEE2}" emma:medium="tactile" emma:mode="ink">
                <msink:context xmlns:msink="http://schemas.microsoft.com/ink/2010/main" type="inkWord" rotatedBoundingBox="33441,5812 28633,5876 28613,4430 33422,43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-3428 4038 0,'0'0'0,"-23"12"16,-13-1-16,-23 12 16,1 1-1,10-1-15,13 0 16,11-12-1,13 12-15,-1 1 16,12 10-16,0 1 16,-12 23-1,0-1-15,1-22 16,-1-12 0,-12 0-16,1-11 15,-24-12 1,11-23-16,1-12 15,11-11-15,24-12 16,36-23 0,23 0-16,-59 81 15</inkml:trace>
          <inkml:trace contextRef="#ctx0" brushRef="#br0" timeOffset="-569.559">-3216 4708 0,'0'0'0,"0"0"16,12 12-1,-12-12-15</inkml:trace>
          <inkml:trace contextRef="#ctx0" brushRef="#br0" timeOffset="-284.7144">-3157 3576 0,'0'0'16,"0"11"-16,0 47 15,0 46 1,-12 0-16,12-104 16,-129 416-16,129-416 15,0 0 1,0 0-16,0-11 15,0 11 1</inkml:trace>
          <inkml:trace contextRef="#ctx0" brushRef="#br0" timeOffset="-749.3357">-2697 3888 0,'0'0'16,"0"0"-1,0 0-15,-24 11 16,-23 1-16,12 0 16,-1-1-1,1 12-15,23-11 16,-11 11 0,11 0-16,0 0 15,0 12 1,0 11-16,-11 0 15,-13 12-15,-11 35 16,-12-24 0,1 0-16,58-69 15</inkml:trace>
          <inkml:trace contextRef="#ctx0" brushRef="#br0" timeOffset="-1062.0717">-2615 3969 0,'0'0'0,"0"0"16,12 11-1,0 12-15,11 24 16,-11-1 0,0 0-16,-1 0 15,-11-11 1,0-12-16,0-11 15,0-12-15,-11 0 16,-1 0 0,-12-12-16,13 1 15,-1-12 1,12-12-16,12 0 16,-1 1-16,1 10 15,-12 24 1</inkml:trace>
          <inkml:trace contextRef="#ctx0" brushRef="#br0" timeOffset="-1359.6597">-1861 4165 0,'0'0'16,"0"0"-16,0 0 16,0 12-1,12-1-15,11 1 16,13 0-16,-1-12 16,0-12-1,1 0-15,-1-11 16,-11 0-1,-1 0-15,-11 0 16,0 0 0,-12 23-16,-12 0 15,-23 0-15,-13 23 16,-11 0 0,12 0-16,-12 0 15,12-11 1,-12-12-16,12 0 15,12 0-15,0 0 16,23-12 0,0 1-16,0-12 15,12 11 1,0 1-16,0-1 16,0 12-1,-11 0-15,-1 0 16,-24 12-16,1 11 15,-12 11 1,0 1-16,12 0 16,35-35-1</inkml:trace>
          <inkml:trace contextRef="#ctx0" brushRef="#br0" timeOffset="-3441.0853">836 4119 0,'0'0'16,"0"0"-1,0 0-15,0 12 16,-11-1-1,-1 12-15,-12 12 16,-11 0-16,0-12 16,-1-12-1,-11 1-15,12-12 16,0 0 0,11-12-16,0 1 15,13-1-15,-1 1 16,12 11-1,0 0-15,0 0 16,0 0 0,0 0-16,-12 0 15,0 11-15,-11 12 16,-13 12 0,-23 23-16,-23 11 15,82-69 1</inkml:trace>
          <inkml:trace contextRef="#ctx0" brushRef="#br0" timeOffset="-2696.4355">295 4142 0,'0'0'15,"0"0"-15,0 12 16,0-1-16,0 1 16,-12 11-1,0-11-15,-12 11 16,1-12 0,-1 1-16,-11-1 15,-12 1 1,0-1-16,0 1 15,0 0-15,-1-1 16,13 1 0,-12-1-16,0 1 15,-36-1 1,1-11-16,-1-11 16,13-1-1,-1 12-15,12-11 16,-11 11-16,11 0 15,0 0 1,23 0-16,13 0 16,11 0-1,12 0-15,0 0 16,12 11-16,11 1 16,48-1-1,-71-11-15</inkml:trace>
          <inkml:trace contextRef="#ctx0" brushRef="#br0" timeOffset="-3234.4564">271 4928 0,'0'0'0,"0"0"16,0 0-1,0 12-15,0-12 16</inkml:trace>
          <inkml:trace contextRef="#ctx0" brushRef="#br0" timeOffset="-2478.6904">-718 4108 0,'0'0'15,"23"0"-15,60 0 16,11 11 0,0-11-16,-12 12 15,-11-12 1,-71 0-16</inkml:trace>
          <inkml:trace contextRef="#ctx0" brushRef="#br0" timeOffset="-1904.1706">-377 3541 0,'0'0'16,"-12"-11"-16,-11-1 16,-36 1-1,-35 11-15,-36 0 16,-35 11 0,12 12-16,35 0 15,48 0 1,11 1-16,23-1 15,1 11-15,35-34 16</inkml:trace>
          <inkml:trace contextRef="#ctx0" brushRef="#br0" timeOffset="-2169.4061">-1237 4108 0,'0'0'0,"0"0"16,0 11-1,0 12-15,0 12 16,0 11 0,0 0-16,0 1 15,0-13-15,0-11 16,0-23-1</inkml:trace>
        </inkml:traceGroup>
        <inkml:traceGroup>
          <inkml:annotationXML>
            <emma:emma xmlns:emma="http://www.w3.org/2003/04/emma" version="1.0">
              <emma:interpretation id="{D62EC4EE-4F01-4D41-B720-FEB3F90A0F9C}" emma:medium="tactile" emma:mode="ink">
                <msink:context xmlns:msink="http://schemas.microsoft.com/ink/2010/main" type="inkWord" rotatedBoundingBox="28361,5961 25522,5999 25504,4620 28342,45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3.8387">-6172 4431 0,'0'0'0,"0"0"16,0 0 0,0 0-16,-24 12 15,0-1 1,-11 1-16,-24 11 16,-11-12-16,-13 1 15,1-12 1,-13 0-16,1 12 15,23-12 1,1 0-16,-1 0 16,12 0-1,24 0-15,11 0 16,12 0-16,12 0 16,0 0-1,0 0-15,36 0 16,58 11-1,47 1-15,-23-1 16,-12-11 0,-106 0-16</inkml:trace>
          <inkml:trace contextRef="#ctx0" brushRef="#br0" timeOffset="2550.6574">-6915 4188 0,'0'0'15,"36"0"1,82 0-16,46-11 16,60-1-1,71 1-15</inkml:trace>
          <inkml:trace contextRef="#ctx0" brushRef="#br0" timeOffset="1358.9799">-4370 3807 0,'0'0'0,"0"0"16,0 0-1,0 0-15,0 0 16,0 0 0,0-12-16,0 1 15,12-12-15,-1 11 16,13-11-1,0 12-15,-1-1 16,-11 12 0,0 0-16,-12 0 15,0 0 1,0 0-16,0 12 16,-12 11-16,-35 11 31,-36 24-16,24-12-15,24-23 16,11 1 0,13-13-16,11 1 15,0-1-15,11 1 16,13-1 0,0 1-16,-1-1 15,-11 1 1,-12-12-16,-12 23 15,-23 12-15,-12 0 16,0-1 0,-1 12-16,13-11 15,23-12 1,1 0-16,11-11 16,0-1-16,11 1 15,1-12 1,23 0-16,1 0 15,-1 0 1,-11 0-16,-13 0 16,-11 0-1,0 12-15,-11 11 16,-13 0-16,1 11 16,-13-10-1,1-1-15,-12 0 16,-12-12-1,-12 1-15,1-12 16,11 0 0,0 0-16,12 0 15,11-12-15,13 1 16,-1-1 0,12 1-16,1-1 15,11 12 1,0-11-16,0-1 15,11 0-15,1 12 16,12 0 0,11 0-16,0 0 15,13 12 1,-13 0-16,-12-1 16,1 1-1,-12-1-15,0 12 16,-12-11-16,-12 11 15,-24 0 1,-22 0-16,-1-11 16,0-12-1,0 0-15,12-12 16,0-11 0,11 0-16,24 11 15,1 1-15,11-1 16,0 1-1,11-1-15,1 12 16,0 12 0,12 11-16,-13 0 15,13 12-15,-12-1 16,-12 1 0,-12 0-16,-23 11 15,-24 12 1,-59-1-16,0-10 15,24-24-15,11-12 16,83-11 0</inkml:trace>
          <inkml:trace contextRef="#ctx0" brushRef="#br0" timeOffset="1555.4735">-5101 5078 0,'0'0'0,"0"0"16,0 0-1,0 0-15</inkml:trace>
          <inkml:trace contextRef="#ctx0" brushRef="#br0" timeOffset="1989.2921">-5548 3946 0,'0'0'0,"0"11"16,12 24 0,-1 23-16,-11 23 15,-11 0 1,-13-1-16,1-22 16,-13-12-1,1-11-15,0-12 16,-1-11-16,1-12 15,11-12 1,1-11-16,-1-12 16,12 1-1,12 11-15,0 0 16,0 11 0,12 0-16,-12 12 15,0 0-15,12 24 16,-12 10-1,0 24-15,-12-12 16,0 0 0,12-46-16</inkml:trace>
        </inkml:traceGroup>
        <inkml:traceGroup>
          <inkml:annotationXML>
            <emma:emma xmlns:emma="http://www.w3.org/2003/04/emma" version="1.0">
              <emma:interpretation id="{BCB10EB7-A4E1-45D4-B942-7D549FC3C7DA}" emma:medium="tactile" emma:mode="ink">
                <msink:context xmlns:msink="http://schemas.microsoft.com/ink/2010/main" type="inkWord" rotatedBoundingBox="25059,5618 24232,5629 24226,5146 25052,51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830.7367">-7704 4258 0,'0'0'0,"0"0"0,0 0 16,0 0 0,0 0-16,0 0 15,0 0-15,0 0 16,0 0 0,12 11-16,0 1 15,11 11 1,1 0-16,-1 12 15,1-1-15,0 1 16,-13 0 0,1-1-16,-12 1 15,0-12 1,-12 0-16,-11 12 16,-13 0-16,-34-1 15,-25 1 1,1-12-16,94-23 15</inkml:trace>
          <inkml:trace contextRef="#ctx0" brushRef="#br0" timeOffset="10085.8924">-7857 4466 0,'0'0'16,"0"0"-16,0 0 16,0 0-1,0 0-15,-12 11 16,-23 12 0,-24 12-16,0 0 15,-23-1 1,-48 24-16,1-12 15,129-46-15</inkml:trace>
        </inkml:traceGroup>
        <inkml:traceGroup>
          <inkml:annotationXML>
            <emma:emma xmlns:emma="http://www.w3.org/2003/04/emma" version="1.0">
              <emma:interpretation id="{155F9962-A0B2-4829-BF0E-08149450D078}" emma:medium="tactile" emma:mode="ink">
                <msink:context xmlns:msink="http://schemas.microsoft.com/ink/2010/main" type="inkWord" rotatedBoundingBox="23824,5966 20079,6016 20062,4769 23807,471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945.4548">-10142 4685 0,'0'0'15,"0"0"-15,0 0 16,0 0 0,0 0-16,0 0 15,0 0 1,0 0-16,0 0 15,0 0-15,-12 12 16,-12-1 0,-11 13-16,-24 10 15,-11 24 1,-36 11-16,23-22 16,1 10-1,-1 1-15,12 0 16,71-58-16</inkml:trace>
          <inkml:trace contextRef="#ctx0" brushRef="#br0" timeOffset="12119.4548">-10731 4917 0,'0'0'15,"0"0"-15,0 0 16,12-12-1,-1-11-15,25-12 16,-1-11 0,24-23-16,0-1 15,-12 12 1,0 12-16,0 12 16,0 10-16,-11 24 15,-25 0 1,1 12-16,-12 23 15,0-1 1,-12 1-16,-11 0 16,-1-1-16,-11 1 15,-12-12 1,-24 0-16,12-11 16,0-12-1,12-12-15,0-11 16,12-23-1,-1-47-15,13-11 16,11 0-16,24 0 16,-12 35-1,12 23-15,-1 23 16,-11 23 0,0 0-16,12 11 15,0 24-15,0 46 16,-12 0-1,0-23-15,0-12 16,-12 0 0,0-23-16,0 0 15,1-11 1,-13-1-16,1-11 16,-13 0-16,-11 12 15,-24 11 1,-11 12-16,11 11 15,12 12 1,12 11-16,0 12 16,47-81-16</inkml:trace>
          <inkml:trace contextRef="#ctx0" brushRef="#br0" timeOffset="10540.5311">-9011 4385 0,'0'0'0,"0"0"16,0 0-16,11 11 16,13 13-1,0-1-15,11 0 16,-12 11 0,1 1-16,0 0 15,-1-12-15,1 12 16,-13-12-1,1 0-15,-12 0 16,0 0 0,-23 0-16,-13 12 15,-23-12 1,1 0-16,-1 0 16,59-23-16</inkml:trace>
          <inkml:trace contextRef="#ctx0" brushRef="#br0" timeOffset="-44052.2864">-9247 3934 0,'0'0'0,"12"0"16,23-11-1,59-24-15,12-11 16,-106 46-16</inkml:trace>
          <inkml:trace contextRef="#ctx0" brushRef="#br0" timeOffset="10943.9098">-9165 4801 0,'0'0'16,"0"0"-16,0 0 16,0 0-1,-11 0-15,-13 0 16,1 0-1,-13-12-15,1 1 16,11-1-16,-11-11 16,11 12-1,13-13-15,11 13 16,0-1 0,0 1-16,11-1 15,1 1-15,0 11 16,0 0-1,0 11-15,-1 1 16,1-1 0,0 1-16,-12-1 15,0 13 1,-24 10-16,-23 12 16,-23 1-16,-1-1 15,12-11 1,59-35-16</inkml:trace>
          <inkml:trace contextRef="#ctx0" brushRef="#br0" timeOffset="11446.9548">-9848 4674 0,'0'0'0,"0"0"16,0 0-16,0 11 15,0-11 1,12 12 0,0-1-16,-12-11 15,12 0-15,-1 0 16,1-11 0,0-1-16,0 1 15,0-24-15,-12 12 16,0 0-1,0 11-15,0 12 16,0 0 0,-12 0-16,-12 12 15,-11 11 1,-12 0-16,-12-11 16,0-1-16,12 1 15,0-1 1,11-11-16,13 0 15,11 0 1,0 0-16,0 0 16,12 0-1,0 0-15,-11 0 16,-1 12-16,-12-1 16,1 13-1,-1-1-15,-23 23 16,47-46-1</inkml:trace>
          <inkml:trace contextRef="#ctx0" brushRef="#br0" timeOffset="13806.2206">-11615 4593 0,'0'0'0,"0"0"16,0 0-1,12 11-15,0-11 16,11 12 0,25-12-16,-13-12 15,12 1 1,0-12-16,0 0 16,-11 0-16,-13-12 15,1 0 1,-13 1-16,-11 10 15,0 1 1,0 12-16,0-1 16,0 12-1,-11 0-15,-1 0 16,-12 12-16,-23 22 16,0 13-1,12-13-15,-12 1 16,11-12-1,1-11-15,11-1 16,1-11-16,-1 0 16,13 0-1,-1 0-15,-12 0 16,-11 0 0,-12 23-16,-12 0 15,0 12 1,0-12-16,12 0 15,0-11-15,11-12 16,1 0 0,23 0-16,-11-12 15,11 1 1,12 11-16,0-12 16,0 1-1,0 11-15,0 0 16,0 0-16,0 0 15,0 11 1,0 12-16,0 0 16,-24 24-1,-11 10-15,-24-10 16,-23 11-16,11-24 16,71-34-1</inkml:trace>
          <inkml:trace contextRef="#ctx0" brushRef="#br0" timeOffset="14000.5234">-12227 4362 0,'0'0'15,"23"-12"1,48-11-16,94-12 15,-24 12-15,-46 0 16,-25 0 0,-23 12-16,-47 11 15</inkml:trace>
          <inkml:trace contextRef="#ctx0" brushRef="#br0" timeOffset="14326.608">-12463 4061 0,'0'0'15,"0"0"-15,0 0 16,0 0-16,12 12 16,0 11-1,11 23-15,-11 35 16,-24 46 0,-23 0-16,0-34 15,11-24 1,12-23-16,12-46 15</inkml:trace>
        </inkml:traceGroup>
        <inkml:traceGroup>
          <inkml:annotationXML>
            <emma:emma xmlns:emma="http://www.w3.org/2003/04/emma" version="1.0">
              <emma:interpretation id="{F31BB122-344C-4634-8148-5D8C68CB94E4}" emma:medium="tactile" emma:mode="ink">
                <msink:context xmlns:msink="http://schemas.microsoft.com/ink/2010/main" type="inkWord" rotatedBoundingBox="20031,6512 16153,6564 16123,4284 20001,42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045.7231">-15208 4662 0,'0'0'16,"0"0"-16,0 0 16,0 0-16,-11 12 15,-1-1 1,-12-11-16,1 0 15,11 0 1,0 0-16,0-11 16,1-1-1,-1 1-15,12-12 16,0 11-16,12-11 16,-1 11-1,1 1-15,0 11 16,0 0-1,0 11-15,-1 12 16,-11 12 0,-23 0-16,-1-1 15,-11 24-15,0-23 16,-36 34 0,0 1-16,71-70 15</inkml:trace>
          <inkml:trace contextRef="#ctx0" brushRef="#br0" timeOffset="14849.5197">-12663 4165 0,'0'0'0,"0"0"15,12 12 1,11 11-16,13 23 16,-25 0-1,-11 12-15,-11-12 16,-1 1-16,-24-1 16,1-11-1,-12 11-15,12-23 16,-12 12-1,11-12-15,13 0 16,-1-12-16,12 1 16,12-12-1,0 0-15,0 11 16,12 13 0,12-1-16,-1 11 15,-11 1 1,0-12-16,0 12 15,-24 0-15,-12-1 16,-11-11 0,-36 0-16,1-23 15,-1-11 1,-12-24-16,1-11 16,23 0-16,24-12 15,23-11 1,35-47-16,25 12 15,58 0 1,-106 104-16</inkml:trace>
          <inkml:trace contextRef="#ctx0" brushRef="#br0" timeOffset="19062.6604">-12852 3356 0,'0'0'0,"0"0"16,0 0-16,-11 23 15,-36 24 1,-36 34-16,-23 23 16,-71 57-1,12-10-15,165-151 16</inkml:trace>
          <inkml:trace contextRef="#ctx0" brushRef="#br0" timeOffset="20215.9496">-13158 3391 0,'0'0'0,"-12"0"15,-23 35 1,-71 34-16,-47 23 16,23-11-1,-35 23-15,0 0 16,36-23-1,35-23-15,94-58 16</inkml:trace>
          <inkml:trace contextRef="#ctx0" brushRef="#br0" timeOffset="18805.7463">-13711 4281 0,'0'0'0,"0"0"15,0 0-15,0 0 16,11 11 0,1 1-16,0 11 15,0 12 1,-12 23-16,-12 22 16,0-22-16,0-12 15,-11 1 1,-1-24-16,-11 0 15,0-12 1,-1 1-16,13-12 16,11 0-1,12 0-15,0-12 16,0 1-16,0-1 16,12 1-1,-1-1-15,1 12 16,0 0-1,0 12-15,-12-1 16,0 12-16,-12 1 16,-23 22-1,-36 12-15,-23 11 16,11-11 0,1-12-16,-1-23 15,83-23-15</inkml:trace>
          <inkml:trace contextRef="#ctx0" brushRef="#br0" timeOffset="19564.5933">-14383 4651 0,'0'0'16,"0"0"-1,0 0-15,0 0 16,0-23 0,12-24-16,0-10 15,11-13-15,1 12 16,-1 12 0,1 12-16,11 22 15,-11 0 1,-12 24-16,-1 11 15,-11 23 1,-23 24-16,-1-24 16,1-11-16,-1-1 15,-11-11 1,11-11-16,1-12 16,-1-12-1,-11-11-15,11-11 16,1-13-1,11 13-15,0 11 16,0 11-16,1 12 16,-13 12-1,-23 34-15,-12 12 16,0 11 0,0 0-16,-12 1 15,1 10 1,70-80-16</inkml:trace>
          <inkml:trace contextRef="#ctx0" brushRef="#br0" timeOffset="20403.1534">-14925 4212 0,'0'0'0,"0"0"16,36-12 0,81-11-16,13 0 15,0-12-15,-36 12 16,-94 23 0</inkml:trace>
          <inkml:trace contextRef="#ctx0" brushRef="#br0" timeOffset="19930.6087">-15231 5668 0,'0'0'15,"23"-12"1,25 12-16,22-23 16,1-12-16,11 1 15,-23-24 1,0 0-16,-23 0 16,-13 1-1,-23 10-15,-12 13 16,-11 11-16,-13 23 15,-11 0 1,-12 23-16,12 0 16,36 0-1,11 0-15,11 12 16,25-1 0,58 13-16,35-36 15,-129-11-15</inkml:trace>
          <inkml:trace contextRef="#ctx0" brushRef="#br0" timeOffset="22641.5938">-15749 4547 0,'0'0'16,"0"0"-1,0 0-15,0 0 16,11 11-16,1 1 15,12-12 1,-1 0-16,1-12 16,-1-11-1,1 0-15,-12 0 16,0 0 0,-12 11-16,0 12 15,0 0-15,0 0 16,-24 12-1,-35 22-15,-12 13 16,1-1 0,11-11-16,-12-1 15,-35 12 1,24-22-16,-13-13 16,25-11-16,23 0 15,11-11 1,1-13-16,11-22 15,1-23 1,35 0-16,23-1 16,12 12-16,0 24 15,-47 34 1</inkml:trace>
        </inkml:traceGroup>
        <inkml:traceGroup>
          <inkml:annotationXML>
            <emma:emma xmlns:emma="http://www.w3.org/2003/04/emma" version="1.0">
              <emma:interpretation id="{4F3F06D8-7A6A-40BE-A83A-33E32E1E3A08}" emma:medium="tactile" emma:mode="ink">
                <msink:context xmlns:msink="http://schemas.microsoft.com/ink/2010/main" type="inkWord" rotatedBoundingBox="15855,5918 13765,5945 13753,5049 15843,50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436.9738">-16751 4142 0,'0'0'16,"0"0"-16,-23 0 15,-24 12-15,-24 22 16,0 1-1,1 0-15,11 11 16,12 0 0,11 0-16,13 1 15,11 10 1,0 1-16,0-12 16,1-11-16,-1 0 15,0-12 1,0-12-16,0 1 15,-11 0 1,-12-12-16,-1-12 16,1-34-16,11-24 15,13-10 1,34 10-16,24 1 16,12 0-1,0 11-15,-59 58 16</inkml:trace>
          <inkml:trace contextRef="#ctx0" brushRef="#br0" timeOffset="23032.8923">-16927 4824 0,'0'0'16,"0"0"-16,0 0 15,0 0-15,0 0 16,-12 0-1,0 0-15,12 0 16,0-12 0,0-22-16,12-1 15,0 12 1,11 0-16,1 11 16,-1 1-16,1 11 15,-1 0 1,-11 11-16,-12 1 15,0 11 1,-35 23-16,-24 12 16,-12 23-1,1-35-15,-1 0 16,-11 1-16,82-47 16</inkml:trace>
          <inkml:trace contextRef="#ctx0" brushRef="#br0" timeOffset="24039.5375">-17823 4212 0,'0'0'16,"-11"0"-16,-13 11 15,-11 12 1,11 12-16,12-12 16,1 0-16,11-11 15,11-1 1,13 1-16,0-1 15,11-11 1,0 0-16,-11-11 16,-12 11-16,-1 0 15,-11 0 1,0 0-16,0 0 16,-11 23-1,-25 12-15,-11-1 16,0-11-1,-12-11-15,0-1 16,12-11 0,0 0-16,12-11 15,11-1-15,12 1 16,0-12 0,1 0-16,-1-1 15,12 13 1,0 11-16,0 0 15,0 0-15,-12 0 16,-11 35 0,-25 11-16,-10 0 15,-13 12 1,0-24-16,12 1 16,59-35-16</inkml:trace>
          <inkml:trace contextRef="#ctx0" brushRef="#br0" timeOffset="24304.6468">-18777 4246 0,'0'0'0,"0"0"16,0 0-1,12 0-15,12 12 16,11 11-16,-23 0 15,-1 12 1,-11 11-16,-11-11 16,-25 22-1,1-10-15,-36-1 16,71-46 0</inkml:trace>
        </inkml:traceGroup>
        <inkml:traceGroup>
          <inkml:annotationXML>
            <emma:emma xmlns:emma="http://www.w3.org/2003/04/emma" version="1.0">
              <emma:interpretation id="{2C324991-B444-4B0B-B20C-069B8CD5A245}" emma:medium="tactile" emma:mode="ink">
                <msink:context xmlns:msink="http://schemas.microsoft.com/ink/2010/main" type="inkWord" rotatedBoundingBox="12438,5732 8850,5780 8834,4585 12422,453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243.989">-20968 4420 0,'0'0'16,"0"0"-16,0 0 15,0 0 1,-12 11-16,-11 24 15,11-12 1,0 12-16,1-1 16,11 1-16,0-12 15,0-11 1,11 11-16,13-12 16,11 1-1,1-12-15,-1 0 16,0-12-1,1-11-15,-13-12 16,1-22 0,-13 10-16,-22 13 15,-13-1-15,-11 12 16,-1 11 0,1 1-16,0-1 15,-1 12 1,1 0-16,12 0 15,11 0-15,12 0 16,0 0 0,0 0-16</inkml:trace>
          <inkml:trace contextRef="#ctx0" brushRef="#br0" timeOffset="26786.9121">-21368 4454 0,'0'0'0,"0"0"15,0 0-15,-12 12 16,-12 22 0,-11 13-16,11-13 15,13-11 1,-1 1-16,12-1 16,0-12-16,12 1 15,11-1 1,24 1-16,0-12 15,-11-12 1,-1-11-16,1-11 16,-13-1-1,-11 0-15,0 1 16,-12-1 0,0 12-16,-12 11 15,0 1-15,0-1 16,1 12-1,-13 0-15,0 0 16,1 12-16,-1-1 16,1 1-1,11-1-15,12 1 16,0-1 0,0-11-16</inkml:trace>
          <inkml:trace contextRef="#ctx0" brushRef="#br0" timeOffset="26286.5884">-21627 4685 0,'0'0'16,"0"0"-1,0 0-15,0 0 16,0 0-16,0 0 16</inkml:trace>
          <inkml:trace contextRef="#ctx0" brushRef="#br0" timeOffset="26068.2212">-21769 4316 0,'0'0'16,"0"0"-16,0 0 15,0 0 1,0 0-16,-23 11 16,-24 24-16,-1 11 15,1 0 1,24-11-16,11-12 15,0 0 1,12-11-16,24-1 16,-1 1-1,13-12-15,11-12 16,0-11-16,0-12 16,0-11-1,-12 12-15,-11-1 16,-12 12-1,-12 0-15,-12 0 16,0 11 0,-11 0-16,-24 12 15,-1 0-15,13 12 16,0 0 0,11-1-16,1 1 15,11-1 1,12-11-16</inkml:trace>
          <inkml:trace contextRef="#ctx0" brushRef="#br0" timeOffset="28069.7085">-20544 4396 0,'0'0'15,"0"0"-15,0 0 16,0 0 0,24-11-16,23-12 15,24-12-15,-12 12 16,-1-12 0,-10 1-16,-13-13 15,-12 1 1,-11 12-16,-12-1 15,-12 12 1,-23 11-16,-12 12 16,0 12-16,-12 11 15,12 0 1,12-11-16,11-1 16,12 12-1,0 0-15,12-11 16,0 34-1,12-11-15,24 23 16,-1-1 0,12 13-16,0-13 15,-23-10-15,-1-13 16,-11 1 0,-12-12-16,-12 0 15,-11 0 1,-13-11-16,-11-1 15,0-11-15,0 0 16,0-11 0,0-12-16,23 0 15,12-24 1,12 1-16,12-12 16,24 1-16,34-13 15,24 36 1,-94 34-16</inkml:trace>
          <inkml:trace contextRef="#ctx0" brushRef="#br0" timeOffset="29398.6625">-21851 3680 0,'0'0'0,"0"0"16,0 0 0,-12 11-16,-23 24 15,-48 34 1,-11 1-16,-12-1 15,-24-11-15,-11-12 16,47-11 0,23-24-16,0 1 15,24-12 1,12-12-16,11 1 16,13-12-1,-1 0-15,12-1 16,12 1-16,-1 12 15,1 11 1,0 11-16,0 12 16,-1 12-1,-11 11-15,-11 24 16,11-70 0</inkml:trace>
          <inkml:trace contextRef="#ctx0" brushRef="#br0" timeOffset="29005.5912">-22570 4316 0,'0'0'16,"0"0"0,0 11-16,12 24 15,0 11-15,0 0 16,-1-11 0,-11-12-16,0 0 15,0-11 1,0-1-16,-11 1 15,-1-1 1,-12 1-16,1-1 16,-13 1-16,-11 11 15,12 0 1,-12 0-16,-12 12 16,-12 0-1,0-1-15,1 1 16,11-12-16,12 0 15,0-11 1,11-1-16,13-11 16,23 0-1,0 0-15</inkml:trace>
          <inkml:trace contextRef="#ctx0" brushRef="#br0" timeOffset="29794.1915">-23383 4188 0,'0'0'16,"0"0"-16,0 0 15,12 12 1,0 11-16,0 23 15,-1 24 1,1-1-16,-12 0 16,0-11-1,-12-23-15,1-1 16,-1-10-16,-12-1 16,24-23-1</inkml:trace>
          <inkml:trace contextRef="#ctx0" brushRef="#br0" timeOffset="30080.936">-23712 4362 0,'0'-12'15,"0"12"1,11-11-16,13-1 15,-1 12-15,1 0 16,0 12 0,-1-1-16,-11 12 15,0 0 1,-1 12-16,-11 11 16,-23 1-16,-36 10 15,0-10 1,0-13-16,59-34 15</inkml:trace>
        </inkml:traceGroup>
        <inkml:traceGroup>
          <inkml:annotationXML>
            <emma:emma xmlns:emma="http://www.w3.org/2003/04/emma" version="1.0">
              <emma:interpretation id="{BC12BE77-08A3-4A4B-990E-3724084C8987}" emma:medium="tactile" emma:mode="ink">
                <msink:context xmlns:msink="http://schemas.microsoft.com/ink/2010/main" type="inkWord" rotatedBoundingBox="8280,6076 4353,6128 4337,4944 8264,4892">
                  <msink:destinationLink direction="with" ref="{DBA7B375-44C6-4B49-B786-6325BDE96F83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288.5909">-26869 4743 0,'0'0'0,"0"0"15,0 0-15,0 0 16,-24-11 0,-11 11-16,-36-12 15,12 12-15,-12 0 16,-11 0-1,-48 0-15,-11 0 16,23 12 0,0-12-16,-11 0 15,-36 0 1,35 11-16,24 1 16,106-12-16</inkml:trace>
          <inkml:trace contextRef="#ctx0" brushRef="#br0" timeOffset="58600.4792">-27729 4801 0,'0'0'16,"0"0"-16,0 0 16,0 0-1,0 0-15,0 0 16,0 0-16,0 0 16,11 0-1,13-12-15,11 1 16,12-1-1,12 12-15,0 0 16,12 0 0,23 0-16,24 0 15,-12-11-15,-12 11 16,-23-12 0,0 12-16,-1 0 15,-11 0 1,0 0-16,-24 0 15,-11 0-15,-12 0 16,0 0 0,-12 0-16,0 0 15,0 0 1,-24 0-16,-23 0 16,-36 0-1,-58 0-15,0 0 16,23 0-16,-35 0 15,-36 23 1,189-23-16</inkml:trace>
          <inkml:trace contextRef="#ctx0" brushRef="#br0" timeOffset="65944.251">-26280 4420 0,'0'0'0,"0"0"16,11-12-16,1 0 16,0 1-1,0-1-15,-1 1 16,-11 11-16,0 0 16,0 0-1,0 0-15,0 0 16,0 11-1,-11 12-15,-25 1 16,-11-1-16,12 0 16,0 0-1,-1 0-15,1 0 16,11-11 0,13-1-16,11-11 15,0 12-15,11 11 16,13 0-1,-1 0-15,13 0 16,-1 0 0,0 12-16,1-12 15,-1 0 1,-11 0-16,11 0 16,-11-11-16,-13 0 15,-11-1 1,0-11-16</inkml:trace>
          <inkml:trace contextRef="#ctx0" brushRef="#br0" timeOffset="66313.8385">-26516 4905 0,'0'0'0,"0"0"16,0 0-1,0 0-15,0 0 16,0 0 0,0 0-16,12 0 15,0 0-15,-1 0 16,1 0-1,0 12-15,0-1 16,11 1 0,1-1-16,-1 1 15,1 11 1,-1 0-16,13 0 16,-13-11-16,13 11 15,-36-23 1</inkml:trace>
          <inkml:trace contextRef="#ctx0" brushRef="#br0" timeOffset="67611.9281">-25868 4674 0,'0'0'0,"0"0"16,0 0-16,0 0 15,0 0 1,0 0-16,0 0 16</inkml:trace>
          <inkml:trace contextRef="#ctx0" brushRef="#br0" timeOffset="67197.8214">-26104 4420 0,'0'0'16,"0"0"-16,0 0 15,0 0 1,0 0-16,0 0 15,-12 11 1,1 1-16,-1 11 16,0 0-1,-11 0-15,11 0 16,0 12-16,12-12 16,0 0-1,0-11-15,12-1 16,0 1-1,-1-1-15,1-11 16,12 0 0,-1 0-16,1-11 15,-1-1-15,1-11 16,0 0 0,-13 0-16,-11 0 15,0 0 1,-11-1-16,-1 1 15,0 0 1,-12 12-16,1-1 16,-1 1-16,1-1 15,11 12 1,0 0-16,0 0 16,12 0-1,0 0-15,0 0 16,0 0-16</inkml:trace>
          <inkml:trace contextRef="#ctx0" brushRef="#br0" timeOffset="68796.4317">-25385 4431 0,'0'0'0,"0"0"16,0 0-1,0 0-15,0 0 16,-12 12-16,0 11 16,-11 0-1,-1 12-15,12-12 16,1 0 0,11-12-16,0 1 15,0-1 1,11 1-16,1 0 15,12-12-15,-1 0 16,13 0 0,-1 0-16,-11-12 15,11-11 1,-12 0-16,-11 0 16,0 0-16,-12-1 15,-12 13 1,-11-12-16,-13 0 15,1 11 1,0 1-16,-1 11 16,13 0-1,11 0-15,0 0 16,12 0-16,0 0 16,0 0-1</inkml:trace>
          <inkml:trace contextRef="#ctx0" brushRef="#br0" timeOffset="68281.3183">-25668 4454 0,'0'0'0,"0"0"15,0 0 1,0 0-16,0 0 15,-12 12 1,1-1-16,-1 12 16,0 12-16,12 0 15,0-12 1,0 0-16,0 0 16,12-11-1,0-1-15,-1 1 16,13-1-1,-1-11-15,1 0 16,0-11-16,-1-1 16,-11-11-1,0 0-15,-12-12 16,-12 1 0,0-1-16,0 12 15,-11 0-15,-1 11 16,1 1-1,-1-1-15,1 12 16,-1 0 0,0 0-16,13 0 15,-1 0 1,0 12-16,12-12 16</inkml:trace>
          <inkml:trace contextRef="#ctx0" brushRef="#br0" timeOffset="30828.0684">-24537 4015 0,'0'0'0,"0"0"15,0 0-15,0 0 16,12 23-1,11 0-15,13 24 16,11 10 0,0 24-16,-12 23 15,-23-11 1,-24 11-16,-35-12 16,-47 35-16,-71 47 15,-12-24 1,36-35-16,141-115 15</inkml:trace>
          <inkml:trace contextRef="#ctx0" brushRef="#br0" timeOffset="69464.4647">-25126 4304 0,'0'0'15,"0"0"-15,12 0 16,0 0-1,11-12-15,12 1 16,13-1 0,-13-11-16,0 0 15,-11 0 1,-12 0-16,-12 11 16,0 1-16,-12-1 15,0 1 1,0 11-16,0 0 15,1 0 1,-1 0-16,0 0 16,0 11-1,1 1-15,11-1 16,0 12-16,0 1 16,11 22-1,1 0-15,12 23 16,-1 1-1,-11-24-15,0 0 16,0-11-16,-12-1 16,0-10-1,-12-1-15,0 0 16,0-12 0,-11 1-16,-1-12 15,1 0 1,-1-12-16,0 1 15,13-12-15,-1 0 16,12-24 0,0-10-16,23-1 15,13 0 1,23 0-16,0 0 16,11 1-16,-23 22 15,-47 35 1</inkml:trace>
          <inkml:trace contextRef="#ctx0" brushRef="#br0" timeOffset="70410.3788">-24890 4339 0,'0'0'15,"0"0"-15,0 0 16,0 0 0,0 0-16,0 0 15,0 0 1,0 0-16,0 0 15,0 0-15,0 0 16,0 0 0,11-12-16,1 1 15,-12-1 1,12 0-16,0 1 16,-1-1-16,1-11 15,-12 12 1,0-1-16,0 1 15,0-1 1,0 0-16,-12 1 16,-11-1-1,-1 1-15,-11 11 16,11 0 0,24 0-16</inkml:trace>
        </inkml:traceGroup>
        <inkml:traceGroup>
          <inkml:annotationXML>
            <emma:emma xmlns:emma="http://www.w3.org/2003/04/emma" version="1.0">
              <emma:interpretation id="{5EC4B37E-AC9B-4AE6-AED1-1CEE2458080C}" emma:medium="tactile" emma:mode="ink">
                <msink:context xmlns:msink="http://schemas.microsoft.com/ink/2010/main" type="inkWord" rotatedBoundingBox="3582,6438 3149,6444 3145,6120 3578,6114">
                  <msink:destinationLink direction="with" ref="{DBA7B375-44C6-4B49-B786-6325BDE96F83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2125.5935">-29449 5240 0,'0'0'0,"0"0"0,0 0 15,0 0 1,0 0-16,0 0 16,0 12-16,0 11 15,12 23 1,-12 12-16,0-12 15,0 0 1,0-11-16,0 0 16,0-24-16,0 1 15,0-12 1,0 0-16,0 0 16,0 0-1,0-12-15,0 1 16,0-13-1,11-10-15,13-12 16,23-12-16,-12 12 16,1 11-1,-1 12-15,0 11 16,-11 1 0,0 11-16,-1 11 15,1 1-15,-1 11 16,1 23-1,-12 0-15,11 12 16,-11-12 0,0-11-16,-12-35 15</inkml:trace>
        </inkml:traceGroup>
        <inkml:traceGroup>
          <inkml:annotationXML>
            <emma:emma xmlns:emma="http://www.w3.org/2003/04/emma" version="1.0">
              <emma:interpretation id="{B63F297F-ADD5-4C04-9ED8-8FF5A2ABBA2F}" emma:medium="tactile" emma:mode="ink">
                <msink:context xmlns:msink="http://schemas.microsoft.com/ink/2010/main" type="inkWord" rotatedBoundingBox="755,6062 239,6068 227,5107 742,5100"/>
              </emma:interpretation>
              <emma:one-of disjunction-type="recognition" id="oneOf9">
                <emma:interpretation id="interp9" emma:lang="" emma:confidence="0.5">
                  <emma:literal>.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]</emma:literal>
                </emma:interpretation>
                <emma:interpretation id="interp12" emma:lang="" emma:confidence="0">
                  <emma:literal>;</emma:literal>
                </emma:interpretation>
                <emma:interpretation id="interp13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72611.9764">-31958 4304 0,'0'0'0,"0"-12"15,0 1 1,-12-1-16,0 1 15,0-1 1,1 1-16,-13-1 16,-11 12-16,-12 12 15,-1 22 1,-10 47-16,10 35 16,25-12-1,23 11-15,35-11 16,48 47-1,23-59-15,0-11 16,12-12-16,-118-69 16</inkml:trace>
          <inkml:trace contextRef="#ctx0" brushRef="#br0" timeOffset="73057.8829">-32359 4893 0,'0'0'0,"0"0"16,0 0-1,0 0-15</inkml:trace>
        </inkml:traceGroup>
      </inkml:traceGroup>
      <inkml:traceGroup>
        <inkml:annotationXML>
          <emma:emma xmlns:emma="http://www.w3.org/2003/04/emma" version="1.0">
            <emma:interpretation id="{8D660194-D3DA-45E7-8F49-E635F4CE875E}" emma:medium="tactile" emma:mode="ink">
              <msink:context xmlns:msink="http://schemas.microsoft.com/ink/2010/main" type="line" rotatedBoundingBox="5951,5149 947,5793 747,4237 5750,3593"/>
            </emma:interpretation>
          </emma:emma>
        </inkml:annotationXML>
        <inkml:traceGroup>
          <inkml:annotationXML>
            <emma:emma xmlns:emma="http://www.w3.org/2003/04/emma" version="1.0">
              <emma:interpretation id="{D942C340-70AC-4139-A528-16D7554C8D50}" emma:medium="tactile" emma:mode="ink">
                <msink:context xmlns:msink="http://schemas.microsoft.com/ink/2010/main" type="inkWord" rotatedBoundingBox="2023,5481 925,5623 747,4237 1844,409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7221.0486">-31664 4177 0,'0'0'16,"0"0"-16,0 0 15,0 0-15,0 0 16,0 0-1,12 0-15,-12 0 16</inkml:trace>
          <inkml:trace contextRef="#ctx0" brushRef="#br0" timeOffset="37812.9044">-31428 4500 0,'0'0'0,"0"0"15,0 0 1,0 0-16,0 0 15,12 0-15,11-11 16,-11 11 0,12 0-16,-1-12 15,1 12 1,-1 0-16,-11 0 16,-12 0-1,0 0-15,0 0 16</inkml:trace>
          <inkml:trace contextRef="#ctx0" brushRef="#br0" timeOffset="36995.5896">-31699 4443 0,'0'0'16,"0"0"-1,0 0-15,0 0 16,12 0-16,-1 0 16,13-12-1,0 1-15,-1-1 16,1 12 0,-13 0-16,-11 0 15,0 0-15,0 0 16,0 12-1,-11 11-15,-13 0 16,1 11 0,-1 1-16,12-12 15,0-11 1,1 11-16,11-12 16,0-11-16,11 12 15,1 0 1,24-1-16,-1 1 15,0-12 1,1 0-16,-1 0 16,-35 0-16</inkml:trace>
          <inkml:trace contextRef="#ctx0" brushRef="#br0" timeOffset="38027.7308">-31593 4570 0,'0'0'0,"0"0"15,0 0-15,0 0 16,12 0-1,11 11-15,13 1 16,11-1 0,0-11-16,0 0 15,0 0-15,0 0 16,-47 0 0</inkml:trace>
          <inkml:trace contextRef="#ctx0" brushRef="#br0" timeOffset="39661.5948">-31134 4396 0,'0'0'16,"0"0"-16,0-11 15,0 11 1,0-12-16,0 12 16,0 0-1,0 0-15,0 0 16,0 0-16,0 0 15,0 0 1,12 12 0,0 11-16,0 12 15,11 34-15,-11 0 16,12 12 0,-24-81-16</inkml:trace>
          <inkml:trace contextRef="#ctx0" brushRef="#br0" timeOffset="40736.5589">-31299 3287 0,'0'0'0,"0"0"16,0 0-16,0 0 15,0 0 1,0 0-16,0 0 16,0 0-1,0 0-15,0 0 16,0 0 0,0 12-16,0 11 15,12 11-15,-12 1 16,0 0-1,0-12-15,0 0 16,0-12-16,0 1 16,0 0-1,0-12-15,0 0 16,0 0 0,0 0-16,0 0 15,0 0 1,12-12-16,0-11 15,0 0-15,11-12 16,1 0 0,-1 12-16,1 0 15,-12 23 1,11 0-16,-11 12 16,0-1-1,-1 12-15,1 1 16,-12-1-16,0 0 15,12 0 1,-12 0-16,0-23 16</inkml:trace>
          <inkml:trace contextRef="#ctx0" brushRef="#br0" timeOffset="36127.6006">-30698 3622 0,'0'0'0,"0"0"15,0 0 1,0 0-16,0 0 15,0 0 1,0 0-16,0 0 16,-35 0-1,-36 0-15,-23 0 16,0 12-16,11-12 16,13 0-1,-1 11-15,-12 1 16,13-1-1,11-11-15,23 12 16,13-1-16,11-11 16,12 0-1,0 0-15,24 12 16,11 0 0,0-1-16,24 1 15,0-1 1,0-11-16,-12 12 15,-11-1-15,-13-11 16,-23 0 0,0 0-16,0 0 15,-12 12 1,1-1-16,-13 1 16,-11 0-1,-24 11-15,0-12 16,0 1-16,12-1 15,0 1 1,11-1-16,13 1 16,-1 0-1,1-1-15,11 1 16,12-12-16,0 11 16,12 1-1,-1-1-15,13 12 16,23 1-1,0-1-15,0-12 16,1 1 0,22-12-16,13 11 15,-13-11-15,1 0 16,0 0 0,-12 0-16,-12 0 15,0 0 1,0 0-16,-12 0 15,1 0 1,-13 0-16,1 0 16,-12 0-16,-12 0 15</inkml:trace>
        </inkml:traceGroup>
        <inkml:traceGroup>
          <inkml:annotationXML>
            <emma:emma xmlns:emma="http://www.w3.org/2003/04/emma" version="1.0">
              <emma:interpretation id="{124AF9D0-FE20-4179-8844-94D74FC67ED6}" emma:medium="tactile" emma:mode="ink">
                <msink:context xmlns:msink="http://schemas.microsoft.com/ink/2010/main" type="inkWord" rotatedBoundingBox="5951,5149 2393,5607 2197,4084 5754,36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2573.5887">-30356 3518 0,'0'0'15,"0"0"1,0 0-16,0 0 16,0 0-16,0 0 15,0 0 1,0 12-1,12 11-15,-1 23 16,13 35-16,-1 58 16,1-24-1,-12-22-15,0-1 16,-1-11-16,1 0 16,0 0-1,-12-23-15,0-1 16,0-57-1</inkml:trace>
          <inkml:trace contextRef="#ctx0" brushRef="#br0" timeOffset="45992.9923">-30050 3876 0,'0'0'0,"0"0"16,0 0 0,0 0-16,0 0 15,0 0 1,0 0-16,0 0 15,0 0 1,0-11-16,0-1 16,0 1-16,0-1 15,12-11 1,0 0-16,-1 11 16,13 1-1,0-1-15,-13 12 16,13 0-16,-1 12 15,1 22 1,-12 24 0,-12 12-16,0-1 15,-12-23-15,0-11 16,0-12 0,1 0-16,-1 0 15,0-11-15,0-1 16,12-11-1,0 0-15,0 0 16,0 0 0,0 0-16</inkml:trace>
          <inkml:trace contextRef="#ctx0" brushRef="#br0" timeOffset="46572.1902">-29614 3668 0,'0'0'0,"0"0"15,0 0-15,0 0 16,0 0 0,0 0-16,0 0 15,0 0-15,0 0 16,-12 0 0,-11 12-16,-13 11 15,1 12 1,0-1-16,-1 1 15,13 11 1,11-11-16,0 0 16,12-1-16,0-11 15,0 0 1,12 1-16,11-1 16,1-12-1,0 1-15,-1-1 16,-23-11-16</inkml:trace>
          <inkml:trace contextRef="#ctx0" brushRef="#br0" timeOffset="47055.8429">-29614 4154 0,'0'0'16,"0"0"0,0 0-16,0 0 15,0 0 1,12-12-16,-1 12 15,1 0-15,0-11 16,0 11 0,-12 0-16,0 0 15,0 0 1,0 0-16,0 11 16,0 1-1,0 11-15,0-12 16,0 1-16,0 11 15,0 0 1,0 0-16,0-11 16,12 11-1,-1-11-15,1-1 16,12 1 0,-1-12-16,13 0 15,-36 0-15</inkml:trace>
          <inkml:trace contextRef="#ctx0" brushRef="#br0" timeOffset="47243.1222">-29449 3876 0,'0'0'0,"0"0"15,0 0-15,0 12 16,12-1 0,-12-11-16</inkml:trace>
          <inkml:trace contextRef="#ctx0" brushRef="#br0" timeOffset="48060.1182">-29602 3102 0,'0'0'16,"0"0"0,0 0-16,0 0 15,0 0-15,-12 12 16,0 11-1,0 0-15,1 23 16,-1 0 0,12 12-16,0-12 15,12 1 1,-1-13-16,1-11 16,0-11-16,0 11 15,-12-23 1</inkml:trace>
          <inkml:trace contextRef="#ctx0" brushRef="#br0" timeOffset="49800.3252">-29437 3160 0,'0'0'0,"0"0"16,0 0 0,0 0-16,0 0 15,0 0-15,0 0 16,0 0 0,0 0-16,0 0 15,0 0 1,0 11-16,0 1 15,0 23-15,0-1 16,0 1 0,-12 0-16,0-1 15,0 1 1,12 0-16,-12-12 16,12 0-16,0-23 15</inkml:trace>
          <inkml:trace contextRef="#ctx0" brushRef="#br0" timeOffset="50254.2625">-29143 3206 0,'0'0'16,"0"0"-16,0 0 16,0 0-1,0 0-15,-23 0 16,-1 12 0,-11-12-16,-1 11 15,1-11-15,0 12 16,-1-1-1,13-11-15,-1 12 16,12-1 0,1-11-16,-1 12 15,12-12 1,0 0-16,0 12 16,0-1-16,0 1 15,0-1 1,12 1-16,-1-1 15,13 1 1,0-1-16,11 1 16,-12 0-16,-23-12 15</inkml:trace>
          <inkml:trace contextRef="#ctx0" brushRef="#br0" timeOffset="50562.6726">-29202 3345 0,'0'0'15,"0"0"-15,0 0 16,0 0-1,12 0-15,0 0 16,0 0 0,11-12-16,1 1 15,11-1 1,-11 1-16,-1 11 16,-11 0-16,0 0 15,-12 0 1</inkml:trace>
          <inkml:trace contextRef="#ctx0" brushRef="#br0" timeOffset="50825.6118">-29060 3183 0,'0'0'0,"0"0"15,0 0 1,0 0-16,0 0 16,0 11-1,0 1-15,11 23 16,1 11 0,-12 0-16,0 0 15,0-11-15,0-12 16,0-23-1</inkml:trace>
          <inkml:trace contextRef="#ctx0" brushRef="#br0" timeOffset="51238.7265">-28860 3114 0,'0'0'16,"0"0"-16,0 0 16,0 0-1,0 0-15,12 11 16,-1 12 0,1 12-16,0 0 15,0 11-15,-1 0 16,1-11-1,0-1-15,0 1 16,-12-35 0</inkml:trace>
          <inkml:trace contextRef="#ctx0" brushRef="#br0" timeOffset="51623.3244">-28707 3090 0,'0'0'16,"0"0"-16,0 0 16,12 0-1,-12 0-15,12 12 16,11 0-16,1 11 16,-1 23-1,1 12-15,-12-12 16,-1 12-1,1 0-15,-12-12 16,-12-12 0,-35 24-16,47-58 15</inkml:trace>
          <inkml:trace contextRef="#ctx0" brushRef="#br0" timeOffset="54611.6356">-27600 3946 0,'0'0'16,"0"0"-16,0 0 15,0 0-15,12 11 16,-12-11 0</inkml:trace>
          <inkml:trace contextRef="#ctx0" brushRef="#br0" timeOffset="54431.5817">-27776 4154 0,'0'0'0,"0"0"16,0 0-16,0 0 15,0 0 1,11 0-16,1-12 15,0 12 1,0 0-16,-1 0 16,-11 0-16,0 0 15,0 0 1,0 12-16,-11 11 16,-1-12-1,0 13-15,0-1 16,1 0-16,11 0 15,0 0 1,0 0-16,0-11 16,11-1-1,1 1-15,12-1 16,-1 1 0,13-12-16,11 11 15,-47-11-15</inkml:trace>
          <inkml:trace contextRef="#ctx0" brushRef="#br0" timeOffset="53908.5984">-27930 3680 0,'0'0'0,"0"0"16,0 0 0,0 0-16,-11 11 15,-13 13-15,-11 22 16,-1 12 0,1-12-16,11 12 15,13-12 1,-1 0-16,12-23 15,12 12 1,-1-12-16,13 0 16,11 0-16,1 0 15,-13-11 1,24 11-16,-47-23 16</inkml:trace>
          <inkml:trace contextRef="#ctx0" brushRef="#br0" timeOffset="53395.9587">-28224 4015 0,'0'0'0,"0"0"15,0 0 1,0 0-16,0 0 16,0 0-1,-12 0-15,0 0 16,-11-12-16,11 1 16,0-12-1,0 0-15,1 0 16,-1-1-1,12 13-15,0-12 16,0 11-16,12-11 16,11 12-1,13-1-15,-1 0 16,-12 12 0,1 12-16,0 23 15,-13 22 1,-11 24-16,-11-11 15,-25-1 1,1 0-16,0 1 16,-1-12-16,13-24 15,11-11 1,12-23-16</inkml:trace>
          <inkml:trace contextRef="#ctx0" brushRef="#br0" timeOffset="52894.9084">-29002 4154 0,'0'0'16,"0"0"-16,0 0 16,0 0-1,12 0-15,12 0 16,23 0-1,0-12-15,24 12 16,-24 0 0,0 0-16,-12 0 15,1 0-15,-36 0 16</inkml:trace>
          <inkml:trace contextRef="#ctx0" brushRef="#br0" timeOffset="55493.4734">-27765 3067 0,'0'0'15,"0"0"-15,0 0 16,0 0-1,0 0-15,0 0 16,0 0 0,-11 12-16,-1-1 15,0 13-15,-12-1 16,13 11 0,-1 13-16,0-1 15,12 23 1,0-23-16,12 1 15,0-13 1,-1-11-16,1-11 16,-12-12-16</inkml:trace>
          <inkml:trace contextRef="#ctx0" brushRef="#br0" timeOffset="56003.1571">-27670 3067 0,'0'0'0,"0"0"16,0 0-16,0 0 16,0 0-1,0 0-15,0 0 16,0 0 0,0 23-16,0 12 15,0 11-15,0-11 16,0 11-1,0-11-15,0-12 16,0 0 0,0 0-16,0-23 15</inkml:trace>
          <inkml:trace contextRef="#ctx0" brushRef="#br0" timeOffset="56376.5692">-27376 3171 0,'0'0'16,"0"0"-16,-12 0 15,-23 12 1,-24-1-16,12 1 16,0 0-1,11-1-15,13 1 16,11-12 0,0 0-16,12 0 15,0 11-15,12 12 16,0 1-1,11 10-15,13-11 16,-1 0 0,-11 1-16,-24-24 15</inkml:trace>
          <inkml:trace contextRef="#ctx0" brushRef="#br0" timeOffset="56896.1203">-27187 2975 0,'0'0'0,"0"0"16,11 0 0,13 11-16,-1 1 15,1 11 1,0 0-16,-13 12 15,1 0 1,-12 11-16,-12 12 16,-11-1-16,-13 1 15,-11 0 1,47-58-16</inkml:trace>
          <inkml:trace contextRef="#ctx0" brushRef="#br0" timeOffset="57644.0188">-26775 3252 0,'0'0'0,"0"0"16,0 0-1,0 0-15,0 0 16,0 0-16,0 0 16,0 0-1,0 0-15,0 12 16,0 11 0,0 23-16,0 24 15,0 10-15,-12 13 16,0 69-1,0-24-15,1-45 16,11-24 0,0 1-16,0-13 15,0 1 1,0-58-16</inkml:trace>
        </inkml:traceGroup>
      </inkml:traceGroup>
      <inkml:traceGroup>
        <inkml:annotationXML>
          <emma:emma xmlns:emma="http://www.w3.org/2003/04/emma" version="1.0">
            <emma:interpretation id="{BE0B5F30-E652-4A9B-8B36-622503CDBE81}" emma:medium="tactile" emma:mode="ink">
              <msink:context xmlns:msink="http://schemas.microsoft.com/ink/2010/main" type="line" rotatedBoundingBox="33072,4321 616,4592 594,2021 33051,1750"/>
            </emma:interpretation>
          </emma:emma>
        </inkml:annotationXML>
        <inkml:traceGroup>
          <inkml:annotationXML>
            <emma:emma xmlns:emma="http://www.w3.org/2003/04/emma" version="1.0">
              <emma:interpretation id="{09059A16-ED64-473A-87EE-F45483C6AAB6}" emma:medium="tactile" emma:mode="ink">
                <msink:context xmlns:msink="http://schemas.microsoft.com/ink/2010/main" type="inkWord" rotatedBoundingBox="33066,3594 31765,3605 31754,2230 33054,221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2963.2106">-495 1796 0,'0'0'15,"0"0"-15,0 0 16,24 0 0,-1 12-16,13-12 15,-1 0-15,0 0 16,1 11-1,-1-11-15,-11 12 16,-12-1 0,-1 1-16,1-1 15,-12 1 1,0 0-16,0-1 16,0 12-16,0 0 15,0 12 1,0 11-16,0 12 15,0 11 1,12 12-16,0-23 16,-1 0-16,1-12 15,0 0 1,0-11-16,0 0 16,-1-1-1,-11-11-15,0-11 16,0 11-1,-11 0-15,-1 0 16,-12-11-16,1-1 16,-13 1-1,1 0-15,0-1 16,11 1 0,24-12-16</inkml:trace>
          <inkml:trace contextRef="#ctx0" brushRef="#br0" timeOffset="-53635.4052">-836 1889 0,'0'0'16,"0"0"-16,0 0 15,0 0 1,0 0-16,0 0 16,12 11-1,-1 12-15,1 0 16,0 12 0,0 23-16,11 23 15,1-12-15,-12-23 16,-1 0-1,1 1-15,0-13 16,0 1 0,-12-35-16</inkml:trace>
          <inkml:trace contextRef="#ctx0" brushRef="#br0" timeOffset="-52255.82">-177 1345 0,'0'0'0,"0"0"15,12 0 1,35 0-16,12 0 16,24 0-16,-13 0 15,1 0 1,0 0-16,-12 0 15,11 0 1,-23 0-16,1 0 16,-48 0-1</inkml:trace>
          <inkml:trace contextRef="#ctx0" brushRef="#br0" timeOffset="-51762.7008">165 1357 0,'0'0'0,"0"0"15,0 0 1,0 0-16,0 0 16,0 0-16,0 0 15,0 0 1,0 0-16,0 11 16,12 1-1,0 11-15,-1 12 16,13 46-1,-1 23-15,1-12 16,-12 1-16,-12-93 16</inkml:trace>
        </inkml:traceGroup>
        <inkml:traceGroup>
          <inkml:annotationXML>
            <emma:emma xmlns:emma="http://www.w3.org/2003/04/emma" version="1.0">
              <emma:interpretation id="{929AD80C-50AA-4354-B21E-0192EF7B206E}" emma:medium="tactile" emma:mode="ink">
                <msink:context xmlns:msink="http://schemas.microsoft.com/ink/2010/main" type="inkWord" rotatedBoundingBox="30934,3312 30679,3314 30674,2803 30929,280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4314.2378">-1920 1923 0,'0'0'16,"0"0"-16,0 0 15,0 0 1,0 0-16,12 12 15,0-1-15,-1 12 16,13 35 0,11 12-16,-11 10 15,-1-10 1,13-12-16,-1-1 16,-11-22-1,-1 0-15,-23-35 16</inkml:trace>
        </inkml:traceGroup>
        <inkml:traceGroup>
          <inkml:annotationXML>
            <emma:emma xmlns:emma="http://www.w3.org/2003/04/emma" version="1.0">
              <emma:interpretation id="{C199A165-9846-4214-BCEF-95086AEC0FF7}" emma:medium="tactile" emma:mode="ink">
                <msink:context xmlns:msink="http://schemas.microsoft.com/ink/2010/main" type="inkWord" rotatedBoundingBox="29534,3509 26910,3531 26901,2448 29525,242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59503.3397">-5631 2201 0,'0'0'15,"0"0"-15,-11 0 16,-1 0-1,0-12-15,0 0 16,1 1 0,11-1-16,0-11 15,11 0 1,1 0-16,12 0 16,11 0-16,0 11 15,1 1 1,-13 11-16,1 0 15,-1 11 1,-11 1-16,0-1 16,0 12-16,-1 24 15,-11 10 1,0 13-16,-23-1 16,-12 0-1,-13 1-15,1-12 16,12-12-1,11-11-15,13-12 16,-1 0-16,12-12 16,0-11-1</inkml:trace>
          <inkml:trace contextRef="#ctx0" brushRef="#br0" timeOffset="-58932.1324">-5159 1969 0,'0'0'0,"0"0"16,0 0-16,0 0 15,0 0 1,0 0-16,0 0 16,-12 0-1,0 12-15,-12 0 16,1 11-16,-12 0 16,-1 11-1,-11 13-15,12-1 16,-1 0-1,13-11-15,-1-1 16,13-10 0,11 10-16,11 1 15,13 0-15,-1-1 16,13-11 0,23 1-16,11-1 15,13 0 1,-83-23-16</inkml:trace>
          <inkml:trace contextRef="#ctx0" brushRef="#br0" timeOffset="-58426.0839">-5395 1576 0,'0'0'0,"0"0"16,0 12-1,0 0-15,0 11 16,12 0 0,0 0-16,-1-11 15,1-1 1,12-11-16,-1 0 16,1 0-16,-1-11 15,1-1 1,-12 0-16,-1-11 15,-11 12-15,0-1 16,-11 1 0,-1-1-16,-12 0 15,1 1 1,11 11-16,0 0 16,0 0-1,12 0-15,-11 11 16,11-11-16</inkml:trace>
          <inkml:trace contextRef="#ctx0" brushRef="#br0" timeOffset="-55959.9007">-4794 2594 0,'0'0'15,"0"0"-15,12 0 16,35 0 0,35 0-16,36 0 15,-24-12 1,-11 0-16,-13 12 16,-70 0-16</inkml:trace>
          <inkml:trace contextRef="#ctx0" brushRef="#br0" timeOffset="-56196.3938">-4818 2385 0,'0'0'0,"0"0"15,0 0 1,0 0-16,12 0 15,12 0 1,11 0-16,24 0 16,23 0-1,1 0-15,-24 0 16,-12 0 0,0 12-16,-12 0 15,-35-12-15</inkml:trace>
          <inkml:trace contextRef="#ctx0" brushRef="#br0" timeOffset="-55012.5946">-3180 1819 0,'0'0'15,"0"0"1,0 0-16,0 12 16,0-1-16,0 12 15,11 24 1,1-1-16,0 12 16,0 23-1,-1-12-15,1-11 16,0-12-16,0-11 15,0-1 1,-1-11-16,-11-23 16</inkml:trace>
          <inkml:trace contextRef="#ctx0" brushRef="#br0" timeOffset="-55376.7566">-3498 1727 0,'0'0'0,"0"0"16,0 0-1,-24 11-15,-11 1 16,-12-1 0,-12 1-16,-24 0 15,1-1 1,11 1-16,12 11 15,24 0-15,-1 0 16,13-11 0,-1 11-16,13 0 15,-1 11 1,0 1-16,0 23 16,0 11-16,12-11 15,-11 11 1,11-22-16,0-13 15,0 1 1,0 0-16,0-12 16,0 0-1,0 0-15,11 0 16,1-11-16,12 11 16,23 0-1,24-12-15,-1 1 16,-11-12-1,-12 0-15,0-12 16,-11 1-16,11 11 16,-47 0-1</inkml:trace>
        </inkml:traceGroup>
        <inkml:traceGroup>
          <inkml:annotationXML>
            <emma:emma xmlns:emma="http://www.w3.org/2003/04/emma" version="1.0">
              <emma:interpretation id="{A90AFE2C-9F01-4AB3-8BCD-110968E557B0}" emma:medium="tactile" emma:mode="ink">
                <msink:context xmlns:msink="http://schemas.microsoft.com/ink/2010/main" type="inkWord" rotatedBoundingBox="26303,4335 23035,4362 23017,2149 26284,212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47895.4557">-6384 2108 0,'0'0'0,"0"0"16,0 0-1,0 0-15,0 0 16,0 0-1,11 12-15,1-1 16,12 12-16,-13 12 16,1-12-1,0 0-15,-12 12 16,-12 0 0,-11-1-16,-13 12 15,-11 1-15,-12-13 16,-11 1-1,22-12-15,1 0 16,47-23 0</inkml:trace>
          <inkml:trace contextRef="#ctx0" brushRef="#br0" timeOffset="-47657.6622">-6514 2466 0,'0'0'0,"-12"12"15,-11 0 1,-36 11-16,-12 0 16,0 0-1,1 0-15,-1 0 16,12-11-16,-12 11 15,71-23 1</inkml:trace>
          <inkml:trace contextRef="#ctx0" brushRef="#br0" timeOffset="-46868.9435">-6644 1715 0,'0'0'16,"0"0"-1,0 0-15</inkml:trace>
          <inkml:trace contextRef="#ctx0" brushRef="#br0" timeOffset="-45650.8235">-6738 2374 0,'0'0'16,"0"0"-16,-12 0 16,-11 11-16,-13 13 15,-11 22 1,0 0-16,-47 47 15,0 11 1,94-104-16</inkml:trace>
          <inkml:trace contextRef="#ctx0" brushRef="#br0" timeOffset="-47125.9346">-6903 2154 0,'0'0'0,"0"0"16,0 12-1,0 11-15,-12 0 16,1 12 0,-25 11-16,1-11 15,-36 11 1,-35 0-16,12-11 15,23-24-15,12 1 16,12-12 0,12-12-16,11 1 15,13-12 1,-1-12-16,12-11 16,12 0-1,35-1-15,0 24 16,0 12-16,-12 11 15,-23 0 1,0 11-16,0 12 16,-12 12-1,-24 11-15,1 0 16,-13 12 0,-11-11-16,-12 10 15,-23-10-15,-12 10 16,-13-10-1,13-1-15,35-12 16,0 13 0,24-1-16,35-46 15</inkml:trace>
          <inkml:trace contextRef="#ctx0" brushRef="#br0" timeOffset="-46434.917">-7068 1796 0,'0'0'15,"0"0"-15,0 0 16</inkml:trace>
          <inkml:trace contextRef="#ctx0" brushRef="#br0" timeOffset="-46613.7848">-7480 1519 0,'0'0'0,"12"11"15,11 35 1,1 24-16,-1-1 15,-23 12-15,-11 0 16,11 0 0,0-12-16,0 1 15,0-70 1</inkml:trace>
          <inkml:trace contextRef="#ctx0" brushRef="#br0" timeOffset="-44288.8632">-7586 1253 0,'0'0'0,"0"0"15,12 0 1,0 11-16,-12 24 16,-24 11-16,-58 47 15,-60 34 1,24-23-16,36-46 16,11-12-1,-11-23-15,-1-11 16,24-12-1,12-12-15,12-11 16,11-12-16,13 1 16,22-13-1,25 1-15,11 11 16,0 24 0,0 11-16,0 23 15,-11 35-15,-13 23 16,-11 23-1,-12-104-15</inkml:trace>
          <inkml:trace contextRef="#ctx0" brushRef="#br0" timeOffset="-44901.3164">-8022 2293 0,'0'0'0,"0"12"16,-12 11-1,1 0-15,-1 0 16,0-12-16,0 1 16,0-12-1,1 0-15,-1-12 16,0-11-1,0-11-15,1-1 16,-1 0-16,12 24 16,0 11-1,0 0-15,0 0 16,-12 23 0,0 0-16,-11 0 15,11 0 1,-12 0-16,1-11 15,-1-1-15,1-11 16,-13 0 0,1 0-16,0 0 15,-1 0 1,1 12-16,-12 11 16,-12 12-16,-12 23 15,-11 23 1,-12 23-16,-12 11 15,35-11 1,71-104-16</inkml:trace>
          <inkml:trace contextRef="#ctx0" brushRef="#br0" timeOffset="-44702.1462">-8611 3460 0,'0'0'16,"0"0"0,0 0-16,0 0 15</inkml:trace>
          <inkml:trace contextRef="#ctx0" brushRef="#br0" timeOffset="-43658.6856">-8776 2154 0,'0'0'16,"0"12"-16,-12 46 15,-11 11 1,-12-11-16,-1-12 16,-11 0-16,12-23 15,11-11 1,1-12-16,-1-12 15,12-11 1,1 0-16,-1 0 16,0 0-16,0 0 15,0 11 1,1 12-16,-13 23 16,-23 24-1,-24 22-15,-47 35 16,12 0-16,24-12 15,82-92 1</inkml:trace>
        </inkml:traceGroup>
        <inkml:traceGroup>
          <inkml:annotationXML>
            <emma:emma xmlns:emma="http://www.w3.org/2003/04/emma" version="1.0">
              <emma:interpretation id="{2F0EF976-E887-4FC4-842E-BFFCD0FB7882}" emma:medium="tactile" emma:mode="ink">
                <msink:context xmlns:msink="http://schemas.microsoft.com/ink/2010/main" type="inkWord" rotatedBoundingBox="22990,4291 18348,4330 18332,2456 22974,241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39407.5593">-13064 2004 0,'0'0'0,"48"0"16,46-11-1,12 11-15,0-12 16,-24-11-1,-11 11-15,-71 12 16</inkml:trace>
          <inkml:trace contextRef="#ctx0" brushRef="#br0" timeOffset="-39238.3955">-13299 1900 0,'0'0'16,"0"0"0,0 0-16,0 0 15,0 0 1</inkml:trace>
          <inkml:trace contextRef="#ctx0" brushRef="#br0" timeOffset="-39614.4003">-12793 2466 0,'0'0'16,"0"0"-1,0 0-15,0 0 16,0 0-16,0 0 15,0 0 1,-11 0-16,-1-11 16,0-1-1,0 1-15,12-12 16,0-1 0,12-10-16,0-1 15,11 12 1,1 0-16,-1 11 15,-11 12-15,0 0 16,0 12 0,0 11-16,-1 12 15,-11-1 1,-23 1-16,-13 11 16,-22 1-16,-48 10 15,23-22 1,12-12-16,1-11 15,-1-12 1,0-12-16,36 1 16,11 11-16,13-12 15,11 0 1,0 1-16,11-1 16,1 1-1,0 11-15,0 0 16,0 0-1,-1 11-15,1 1 16,-12-1-16,0 1 16,-12 11-1,-11 0-15,-36 0 16,-35 0 0,-1 1-16,-22-13 15,-25-11-15,1 0 16,35-11-1,23 11-15,36 0 16,12 0 0,11 0-16,13-12 15,11 12 1</inkml:trace>
          <inkml:trace contextRef="#ctx0" brushRef="#br0" timeOffset="-43476.7048">-9918 3414 0,'0'0'16,"0"0"0,35-11-16,47-13 15,83 13 1,-165 11-16</inkml:trace>
          <inkml:trace contextRef="#ctx0" brushRef="#br0" timeOffset="-43067.7544">-9706 2663 0,'0'0'15,"0"0"-15,-12 0 16,0 0-16,0 0 15,1 0 1,11 0-16,0 0 16,0-12-1,0 1-15,0-1 16,0-11 0,11 0-16,13 0 15,-1 11-15,13 1 16,-13 11-1,-11 11-15,0 1 16,-12 23 0,-24 22-16,-35 47 15,-23-11 1,-36-1-16,-23-11 16,11-23-16,36-12 15,94-46 1</inkml:trace>
          <inkml:trace contextRef="#ctx0" brushRef="#br0" timeOffset="-41961.2849">-10873 2490 0,'24'-24'15,"58"-57"1,24-23-16,-23 12 16,-24 0-16,-12-47 15,-23 23 1,-24 35-16,-12 35 16,-24 12-1,-23 22-15,-23 12 16,11 23-1,12 12-15,24-1 16,12 1 0,11 11-16,12 1 15,23 22-15,13 23 16,-1 12 0,-35-104-16</inkml:trace>
          <inkml:trace contextRef="#ctx0" brushRef="#br0" timeOffset="-42299.2509">-10024 2154 0,'0'0'0,"0"0"15,0 0 1,0 0-16,0 23 16,-24 12-1,-23 23-15,-24 11 16,1-11-16,-1-23 16,-23-1-1,-24-10-15,24-13 16,11-11-1,24 0-15,12-11 16,0-1-16,12 0 16,11 1-1,12 11-15,-11 0 16,-1 11 0,-11 24-16,-24 23 15,-24 23 1,-11 11-16,94-92 15</inkml:trace>
          <inkml:trace contextRef="#ctx0" brushRef="#br0" timeOffset="-41320.7002">-11450 1553 0,'0'0'0,"0"0"15,0 0 1,0 35-16,12 46 16,-12 23-1,0 23-15,-12 46 16,0-11-16,-11-46 16,11-12-1,12-104-15</inkml:trace>
          <inkml:trace contextRef="#ctx0" brushRef="#br0" timeOffset="-41539.4048">-11568 2698 0,'0'0'0,"0"0"15,0 0 1,0 0-16,-11 0 15,11-12 1,0 0-16,11-22 16,13-24-16,11-11 15,24-12 1,12 34-16,0 13 16,-24 22-1,-12 12-15,-11 0 16,-1 12-1,-23-1-15,-12 24 16,-23 0-16,-24 11 16,-12 12-1,-11 0-15,-24-12 16,-12 12 0,48-24-16,11-11 15,11-11 1,25-12-16,11-12 15,12 12-15</inkml:trace>
          <inkml:trace contextRef="#ctx0" brushRef="#br0" timeOffset="-40384.3283">-12168 1900 0,'11'-11'0,"25"-13"15,70 1-15,12 0 16,-36 0 0,-82 23-16</inkml:trace>
          <inkml:trace contextRef="#ctx0" brushRef="#br0" timeOffset="-40570.4102">-12086 2293 0,'0'0'16,"0"0"-16,0 0 16,0 23-1,0 12-15,-12 11 16,1 0 0,-13 1-16,-23 10 15,0-22 1,0-12-16,0 0 15,11-11-15,1-1 16,0-11 0,11-11-16,12-1 15,0 1 1,12-1-16,0 12 16,12-11-1,0 11-15,0 0 16,0 0-16,-1 11 15,-11 1 1,0 22-16,-11 13 16,-25 10-16,1-10 15,-12-1 1,-24 0-16,0-11 16,12-1-1,59-34-15</inkml:trace>
        </inkml:traceGroup>
        <inkml:traceGroup>
          <inkml:annotationXML>
            <emma:emma xmlns:emma="http://www.w3.org/2003/04/emma" version="1.0">
              <emma:interpretation id="{B3121648-C24D-4B49-BCE2-A4D234445E3E}" emma:medium="tactile" emma:mode="ink">
                <msink:context xmlns:msink="http://schemas.microsoft.com/ink/2010/main" type="inkWord" rotatedBoundingBox="14821,2702 18265,2735 18248,4468 14804,443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33056.0441">-17033 2767 0,'0'0'0,"0"0"15,0 0-15,0 0 16,0-12-1,11-11-15,13-11 16,11-13 0,12-22-16,12-23 15,24-24-15,-13 35 16,-11 23 0,24 12-16,-24 23 15,-12 11 1,0 1-16,-35 22 15,-12 1 1,0 11-16,-24 23 16,-23 12-16,0-12 15,-12-11 1,-12 0-16,1-12 16,11 0-1,0 0-15,0 0 16,0 0-1,-12 12-15,1 0 16,-1 11-16,12-23 16,24-12-1,-1 1-15,13-12 16,11 0 0,12 0-16,0 0 15,0 0-15,12-12 16,0 1-1,-1-1-15,-11 12 16,0 0 0,0 0-16,0 0 15,-11 12-15,-25 23 16,-23 22 0,-11 1-16,11-12 15,24-23 1,35-23-16</inkml:trace>
          <inkml:trace contextRef="#ctx0" brushRef="#br0" timeOffset="-32307.377">-17775 1981 0,'0'0'0,"35"-23"16,106 0-16,36-12 15,35 0 1,82 1-16</inkml:trace>
          <inkml:trace contextRef="#ctx0" brushRef="#br0" timeOffset="-38551.7449">-14607 1889 0,'0'0'0,"0"0"16,0 0-16,12 11 16,0 12-1,11 23-15,1 12 16,-12 35 0,-12-1-16,-12-11 15,-12 0-15,1-12 16,23-69-1</inkml:trace>
          <inkml:trace contextRef="#ctx0" brushRef="#br0" timeOffset="-38807.5605">-14336 2536 0,'0'0'15,"0"0"-15,0 11 16,-12 1 0,-11 23-16,-12 11 15,-36 12 1,-12-1-16,13-10 16,-1-1-16,24-23 15,12-12 1,35-11-16</inkml:trace>
          <inkml:trace contextRef="#ctx0" brushRef="#br0" timeOffset="-38025.8955">-14972 1958 0,'0'0'0,"0"0"15,0 11-15,0-11 16</inkml:trace>
          <inkml:trace contextRef="#ctx0" brushRef="#br0" timeOffset="-37591.0104">-15278 2085 0,'0'0'15,"0"0"1,0 0-16,0 0 16</inkml:trace>
          <inkml:trace contextRef="#ctx0" brushRef="#br0" timeOffset="-38205.5292">-14807 2293 0,'0'0'0,"0"0"15,0 12 1,-12 22-16,0 12 15,1-11-15,-1 0 16,12-12 0,0-11-16,0-12 15,0 0 1,0 0-16,-12 0 16,0 0-1,1 0-15,-25-12 16,-11 12-16,-24 23 15,1 12 1,-13-1-16,1 13 16,-1 34-1,13-1-15,-1-10 16,24-12 0,23-1-16,24-57 15</inkml:trace>
          <inkml:trace contextRef="#ctx0" brushRef="#br0" timeOffset="-37761.304">-15632 3576 0,'0'0'0,"0"0"15,36-12-15,58-22 16,94-36-1,-58 13-15,-24-13 16,-12 12 0,-94 58-16</inkml:trace>
          <inkml:trace contextRef="#ctx0" brushRef="#br0" timeOffset="-33895.4072">-15584 2536 0,'0'0'0,"0"0"16,0 0-16,-24 0 16,-35-12-1,-23 1-15,-1-1 16,-11 12 0,-12 0-16,12 12 15,23-1-15,24 1 16,23-1-1,13 1-15,-1 11 16,12-23 0</inkml:trace>
          <inkml:trace contextRef="#ctx0" brushRef="#br0" timeOffset="-33736.257">-16409 3160 0,'0'0'16,"0"0"-16,0 0 16,0 0-16,0 0 15,0 0 1</inkml:trace>
        </inkml:traceGroup>
        <inkml:traceGroup>
          <inkml:annotationXML>
            <emma:emma xmlns:emma="http://www.w3.org/2003/04/emma" version="1.0">
              <emma:interpretation id="{FEFF5B52-E235-437B-8CFB-C5C7ED724B87}" emma:medium="tactile" emma:mode="ink">
                <msink:context xmlns:msink="http://schemas.microsoft.com/ink/2010/main" type="inkWord" rotatedBoundingBox="15326,2021 13135,2039 13133,1916 15325,1898">
                  <msink:destinationLink direction="with" ref="{405B67F6-2170-45C9-B17D-D89F5D6DD518}"/>
                </msink:context>
              </emma:interpretation>
              <emma:one-of disjunction-type="recognition" id="oneOf18">
                <emma:interpretation id="interp22" emma:lang="" emma:confidence="0.5">
                  <emma:literal>-</emma:literal>
                </emma:interpretation>
                <emma:interpretation id="interp23" emma:lang="" emma:confidence="0">
                  <emma:literal>.</emma:literal>
                </emma:interpretation>
                <emma:interpretation id="interp24" emma:lang="" emma:confidence="0">
                  <emma:literal>_</emma:literal>
                </emma:interpretation>
                <emma:interpretation id="interp25" emma:lang="" emma:confidence="0">
                  <emma:literal>,</emma:literal>
                </emma:interpretation>
                <emma:interpretation id="interp26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1.03226E6">-19460 1160 0,'0'0'0,"12"0"16,11 0-1,36 0-15,59-11 16,0-12-16,0 0 16,82 11-1,0-11-15,-11 0 16,46 11-1,-35 12-15,1 0 16,23-11-16,-71 11 16,-12 23-1,-141-23-15</inkml:trace>
        </inkml:traceGroup>
        <inkml:traceGroup>
          <inkml:annotationXML>
            <emma:emma xmlns:emma="http://www.w3.org/2003/04/emma" version="1.0">
              <emma:interpretation id="{FACF1119-D273-4F46-B8F2-7C729C6F0731}" emma:medium="tactile" emma:mode="ink">
                <msink:context xmlns:msink="http://schemas.microsoft.com/ink/2010/main" type="inkWord" rotatedBoundingBox="12731,3001 14991,3082 14963,3870 12702,3788">
                  <msink:destinationLink direction="with" ref="{405B67F6-2170-45C9-B17D-D89F5D6DD518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29877.8127">-18494 2189 0,'0'0'15,"0"0"-15,0 0 16,0 0-16,0 0 16,0 0-1,0 35-15,0 22 16,0 13-1,0-1-15,0-11 16,0-12-16,-12 0 16,12-46-1</inkml:trace>
          <inkml:trace contextRef="#ctx0" brushRef="#br0" timeOffset="-25044.1704">-18789 2316 0,'0'0'0,"0"0"16,0 0-16,0 0 15,0 0 1,0 0-16,0 0 16,0 0-1,0 0-15,0 0 16,0 0-16,0 0 16,-11 12-1,-13-1-15,12 12 16,1 0-1,-1 1-15,12-13 16,0 1-16,0-1 16,12 1-1,-1-1-15,13 1 16,11-12 0,1 0-16,-1 0 15,0 0 1,1 0-16,-13 0 15,-11 0-15,-12 0 16,0 0 0,0 0-16,-12 0 15,-11 12 1,-13-1-16,1 1 16,0-1-16,-1 1 15,1-1 1,0 12-16,35-23 15</inkml:trace>
          <inkml:trace contextRef="#ctx0" brushRef="#br0" timeOffset="-29255.6963">-18800 2374 0,'0'0'15,"0"0"1,0 0-16,0 0 16,0 0-16,-12 11 15,-12 13 1,-11 10-16,0 1 15,-1-12 1,13 0-16,11-11 16,0-1-16,12 1 15,0-12 1,0 0-16,12 0 16,0 0-1,0 0-15,-1 0 16,-11 0-1,0 0-15,0 0 16,0 11-16,-23 24 16,-1 0-1,1 11-15,-1-11 16,12-12 0,12-12-16,0 1 15,0-12 1,0 0-16,0 0 15,0 0-15,0 0 16,0-12 0,-11 1-16,-13-12 15,-11-12 1,-1 0-16,13-11 16,-13-35-16,25 12 15,-13-24 1,24 24-16,0 23 15,0 11 1,0 12-16,0 23 16,0 0-1</inkml:trace>
          <inkml:trace contextRef="#ctx0" brushRef="#br0" timeOffset="-25913.0422">-18824 2351 0,'0'0'0,"0"0"16,0 0-16,0 0 15,0 0 1,0 0-16,0 0 15,0 0 1,0 0-16,0 0 16,0 0-1,0 0-15,0 0 16,0 0-16,0 0 16,-12 0-1,-11 11-15,-13 1 16,1 11-1,0 0-15,11-11 16,12-1-16,12 1 16,0-1-1,0 1-15,12 0 16,12-1 0,-12-11-16,11 0 15,1 12 1,-13-12-16,1 0 15,0 0-15,-12 0 16,0 0 0,0 0-16,0 0 15,0 0 1,0 0-16,0 0 16,0 0-1,-12 11-15,-11 1 16,-13 11-16,-23 12 15,12-1 1,12 1-16,0 11 16,-1 0-1,25 1-15,11-13 16,0 1 0,23-12-16,12 0 15,1-11-15,-1-1 16,-11-11-1,-13 0-15,1-11 16,0-12 0,0-12-16,-12 12 15,-12-12-15,-23 0 16,-12 12 0,-24 0-16,12 0 15,12 12 1,0-1-16,11 12 15,36 0 1</inkml:trace>
          <inkml:trace contextRef="#ctx0" brushRef="#br0" timeOffset="-28891.0301">-19590 2131 0,'0'0'0,"0"0"16,12 46 0,12 24-16,-1-1 15,-11 12-15,0 0 16,-12-23-1,-12 23-15,0-35 16,-11 0 0,-13-11-16,-11-1 15,-23-10 1,11-24-16,12-12 16,11 0-16,13-11 15,11 0 1,12 0-16,0-12 15,12 12 1,11 0-16,-23 23 16</inkml:trace>
          <inkml:trace contextRef="#ctx0" brushRef="#br0" timeOffset="-32474.4209">-17611 2420 0,'0'0'0,"0"0"16,0 0 0,0 0-16,-23 12 15,-12-1-15,-36 12 16,24-11 0,0 0-16,11-1 15,13 1 1,-1 11-16,12 0 15,1 0 1,-1 23-16,0 0 16,0 1-16,0-1 15,1-11 1,-13-12-16,1-12 16,-1 1-1,0-12-15,1-12 16,11 1-1,0-12-15,1-1 16,11 1-16,0 0 16,23-11-1,12-1-15,24-11 16,-59 46 0</inkml:trace>
          <inkml:trace contextRef="#ctx0" brushRef="#br0" timeOffset="-32867.9181">-17669 2698 0,'0'0'16,"0"0"-16,0 0 16,0 11-1,-12 12-15,0 12 16,-12 11-16,-11 0 15,0-11 1,-12 0-16,11-24 16,25-11-1,11 0-15</inkml:trace>
        </inkml:traceGroup>
        <inkml:traceGroup>
          <inkml:annotationXML>
            <emma:emma xmlns:emma="http://www.w3.org/2003/04/emma" version="1.0">
              <emma:interpretation id="{3E5609F9-6EF3-4D79-A311-A8A1BA96E551}" emma:medium="tactile" emma:mode="ink">
                <msink:context xmlns:msink="http://schemas.microsoft.com/ink/2010/main" type="inkWord" rotatedBoundingBox="12340,4077 10264,4094 10250,2420 12326,240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28386.8597">-20261 2374 0,'0'0'0,"0"0"16,0 0 0,-24 23-16,-11 12 15,-12 11 1,0-11-16,12-1 15,11 13-15,12-24 16,0 11 0,12-11-16,0-11 15,12 0 1,0-12-16,0 0 16,0 0-16,-1 0 15,-11 0 1,0 0-16,0 0 15,-11 0 1,-13 0-16,-11 0 16,-12-12-1,11 0-15,1 1 16,11-1-16,1-11 16,11 0-1,12-12-15,0-11 16,12-12-1,11-11-15,1 23 16,11 0-16,-35 46 16</inkml:trace>
          <inkml:trace contextRef="#ctx0" brushRef="#br0" timeOffset="-28237.9967">-20332 2016 0,'0'0'15,"0"0"-15,0 0 16,0 0 0,0 0-16,0 0 15,0 0 1</inkml:trace>
          <inkml:trace contextRef="#ctx0" brushRef="#br0" timeOffset="-27224.5505">-21569 3194 0,'0'0'16,"12"0"-16,71 12 16,58-12-1,36-12-15,35 1 16,82-12 0</inkml:trace>
          <inkml:trace contextRef="#ctx0" brushRef="#br0" timeOffset="-27755.5984">-20921 2154 0,'0'0'0,"0"0"16,0 12-1,-11 23-15,-13-1 16,-11 12-1,11-11-15,1-12 16,-1 0-16,0-11 16,13 11-1,-13 0-15,1 12 16,-25 11 0,-22 12-16,11-23 15,23-12 1,1 0-16,12-12 15,-1-11-15,12 0 16,0-11 0,1-1-16,-1-11 15,0 0 1,12 11-16,0 1 16,0 11-16,-12 0 15,-11 0 1,-1 11-16,-23 13 15,0-1 1,-24 11-16,12 1 16,59-35-1</inkml:trace>
          <inkml:trace contextRef="#ctx0" brushRef="#br0" timeOffset="-27424.9674">-21003 1669 0,'0'0'0,"0"0"16,0 0 0,0 0-16,0 0 15,-12 0-15,-11 0 16,-13 12-1,1-1-15,11 1 16,1-1 0,11 12-16,0 12 15,12 0 1,0-1-16,12 1 16,0 0-16,11-1 15,13 24 1,-36-58-16</inkml:trace>
          <inkml:trace contextRef="#ctx0" brushRef="#br0" timeOffset="-23657.4308">-21074 1530 0,'0'0'16,"0"0"-16,0 0 16,0 0-1,0 0-15,-47 12 16,-82 34-16,-25 35 16,-11 23-1,-35 12-15,35-12 16,36 0-1,34 11-15,95-115 16</inkml:trace>
          <inkml:trace contextRef="#ctx0" brushRef="#br0" timeOffset="-23944.0643">-21981 2420 0,'0'0'16,"0"0"-16,0 0 16,0 12-1,0 22-15,-12-10 16,12-1-16,0-12 16,-11 1-1,11-12-15,-12 11 16,0-11-1,0 0-15,-11 12 16,-1-1-16,-11 13 16,-24 10-1,12 1-15,0 11 16,11 12 0,13-23-16,23-1 15,0-34 1</inkml:trace>
        </inkml:traceGroup>
        <inkml:traceGroup>
          <inkml:annotationXML>
            <emma:emma xmlns:emma="http://www.w3.org/2003/04/emma" version="1.0">
              <emma:interpretation id="{3E982AE9-D540-4F9C-83DF-077C6F9A2FB0}" emma:medium="tactile" emma:mode="ink">
                <msink:context xmlns:msink="http://schemas.microsoft.com/ink/2010/main" type="inkWord" rotatedBoundingBox="9727,4195 4272,4240 4253,1990 9708,194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7835.5048">-23736 1808 0,'0'0'0,"0"0"16,0 0 0,0 0-16</inkml:trace>
          <inkml:trace contextRef="#ctx0" brushRef="#br0" timeOffset="-17993.6074">-23913 2131 0,'0'0'0,"0"0"16,0 12-1,0 22-15,-11 1 16,-1 11 0,-12-11-16,12 0 15,1-12 1,-1-12-16,0-11 16,0 0-16,0 0 15,1-11 1,-1-12-16,0-12 15,0-11-15,12 0 16,0 11 0,0 12-16,12 0 15,-12 11 1,0 12-16,0 0 16,0 0-1,-12 12-15,1 22 16,-13 13-16,0-13 15,-11 1 1,0-12-16,11 0 16,1-11-1,-1-12-15,12 0 16,1 0 0,-1 0-16,0 11 15,-12 1-15,13-1 16,-13 1-1,12-1-15,1 1 16,-1-12 0,0 0-16,0 0 15,12 0 1,0 0-16,0 0 16,-12 0-16,1 12 15,-1-1 1,0 12-16,0 12 15,-11 11 1,-1-11-16,-11 0 16,-24 11-16,12-23 15,0-12 1,-12-11-16,12 0 16,11-11-1,1-1-15,11-11 16,1-11-1,11-13-15,24 1 16,23-23-16,48-12 16,23 0-1,-106 81-15</inkml:trace>
          <inkml:trace contextRef="#ctx0" brushRef="#br0" timeOffset="-17175.1589">-25032 3333 0,'0'0'0,"12"0"16,47-11-16,59-12 16,-1-24-1,-22 1-15,34 0 16,-129 46-1</inkml:trace>
          <inkml:trace contextRef="#ctx0" brushRef="#br0" timeOffset="-16968.0537">-24584 1877 0,'0'0'16,"0"0"-16,0 0 16</inkml:trace>
          <inkml:trace contextRef="#ctx0" brushRef="#br0" timeOffset="-18979.9815">-23076 2305 0,'0'0'0,"0"0"16,-12 11-16,0 12 16,-11 12-1,11-12-15,12 0 16,0-11-16,12 11 15,11-12 1,12 1-16,1 0 16,-1-12-1,-11-12-15,-1 0 16,1-11 0,-12 0-16,-1-12 15,1 1-15,0-1 16,-12 12-1,0 11-15,0 1 16,0 11 0,0 0-16,-12 0 15,-11 11 1,-13 13-16,1-1 16,-12 11-16,0-11 15,11 1 1,1-1-16,11-12 15,1 1 1,-1-12-16,13 0 16,-1 0-16,0 0 15,0-12 1,12 12-16,0-11 16,0 11-1,0 0-15,0 0 16,-23 11-16,-1 1 15,0 11 1,-11 0-16,12-11 16,-1-1-1,-11 1-15,-1-12 16,1-12 0,11 1-16,1-12 15,11-12-15,12-23 16,0-11-1,12 11-15,23-11 16,1 11 0,-1 12-16,12-24 15,0 12 1,-47 58-16</inkml:trace>
          <inkml:trace contextRef="#ctx0" brushRef="#br0" timeOffset="-17441.4292">-23194 1068 0,'0'0'0,"0"0"16,-12 23-16,-35 46 15,-36 24 1,-46-12-16,-24-12 16,47-34-1,12-12-15,-12-12 16,-1 1 0,25-12-16,23-12 15,24 1 1,23-1-16,0 1 15,12-1-15,24-11 16,11 0 0,12 11-16,0 12 15,-11 12-15,-13 11 16,1 12 0,-12 11-16,-24 46 15,12-92 1</inkml:trace>
          <inkml:trace contextRef="#ctx0" brushRef="#br0" timeOffset="-20261.9982">-23936 2986 0,'0'0'0,"0"0"16,23 12-1,60-12-15,46 0 16,-11-23-1,23-12-15,-11-11 16,-24 23 0,-106 23-16</inkml:trace>
          <inkml:trace contextRef="#ctx0" brushRef="#br0" timeOffset="-15972.8446">-25680 2004 0,'0'0'0,"12"-11"16,47-24-16,71-11 16,11-12-1,-59 23-15,-23 12 16,-59 23 0</inkml:trace>
          <inkml:trace contextRef="#ctx0" brushRef="#br0" timeOffset="-16158.4778">-25397 2362 0,'0'0'0,"0"0"15,0 0-15,0 0 16,0 0 0,-12-11-16,0-1 15,1-11 1,-1 0-16,0 0 16,0 0-16,12 11 15,0-11 1,12 0-16,12 0 15,-1 0 1,1 11-16,-1 1 16,1 11-1,-12 0-15,0 11 16,-1 12-16,-11 12 16,0 11-1,-11 0-15,-1 1 16,-12-1-1,-11 0-15,-1-11 16,-11 0 0,12-24-16,0 1 15,-1-12-15,1 0 16,0-12 0,11 1-16,1-1 15,11 0 1,12 1-16,0 11 15,0 0-15,0 0 16,0 0 0,0 0-16,0 0 15,-12 11 1,-12 13-16,-23 10 16,-23 12-16,-1 1 15,0-1 1,24-23-16,12 0 15,35-23 1</inkml:trace>
          <inkml:trace contextRef="#ctx0" brushRef="#br0" timeOffset="-15707.3846">-25998 2258 0,'0'0'16,"-11"12"-16,-13 23 15,0 11 1,-11 12-16,-12-1 16,0-10-1,-12-1-15,0-11 16,12-12-16,12 0 16,35-23-1</inkml:trace>
          <inkml:trace contextRef="#ctx0" brushRef="#br0" timeOffset="-14323.4058">-26504 2270 0,'0'0'15,"0"0"-15,0 0 16,12 11-1,11 1-15,12-12 16,1 0 0,-1-12-16,-11-11 15,-1 0 1,1-11-16,-12 10 16,-1 1-16,-11 12 15,0 11 1,0 0-16,0 0 15,-35 11 1,-36 24-16,1 11 16,-25 0-1,13-11-15,11 0 16,-11-12-16,-12-12 16,35-11-1,12 0-15,11-11 16,13-1-1,23 1-15,0-24 16,11 0-16,13 1 16,11 11-1,-11 11-15,-1 12 16,-11 12 0,0 11-16,-12 0 15,0 0 1,-12 0-16,0-11 15,1 11-15,-13-12 16,-11 1 0,-1-12-16,1 0 15,12-12 1,-1-11-16,-11-23 16,11 0-16,1-12 15,11 0 1,12-23-16,0 12 15,0 23 1,0 23-16,0 11 16,0 12-1,0 0-15,0 12 16,0 11-16,0 23 16,0 46-1,0-11-15,0-23 16,-12 0-1,0-12-15,12-23 16,-12-11 0,1-1-16,-1-11 15,0 0-15,-11-11 16,-1-24 0,0-11-16,13 0 15,-1-1 1,0 1-16,0 12 15,12 10-15,0 13 16,0 11 0,0 0-16,0 0 15,0 11 1,0 36-16,-12 34 16,1-1-1,-1-10-15,0-12 16,0-12-16,-11-11 15,-1-12 1,1-12-16,-13 1 16,13-12-1,-1-12-15,1-11 16,-1-12 0,12 12-16,12-11 15,12 10-15,12 13 16,-1 11-1,13 11-15,-1 13 16,-12-1 0,1 11-16,-12 1 15,-12 0-15,-12-1 16,-23 1 0,-24 23-16,-12-12 15,0-11 1,-23-12-16,0-23 15,-12 0-15,23-23 16,36 11 0,12-11-16,23 0 15,12-12 1,36-22-16,34-36 16,25-11-1,-95 104-15</inkml:trace>
          <inkml:trace contextRef="#ctx0" brushRef="#br0" timeOffset="-14145.5623">-27835 1785 0,'0'0'16,"23"-12"-1,71-34-15,60 0 16,-154 46 0</inkml:trace>
          <inkml:trace contextRef="#ctx0" brushRef="#br0" timeOffset="-12386.4738">-28212 1819 0,'0'0'16,"0"-11"-16,0-1 16,0 1-1,0-1-15,0 12 16,0 0 0,0 12-16,0 34 15,-12 23-15,-12 70 16,-11 23-1,11-47-15,13-34 16,-1 0 0,12-81-16</inkml:trace>
        </inkml:traceGroup>
        <inkml:traceGroup>
          <inkml:annotationXML>
            <emma:emma xmlns:emma="http://www.w3.org/2003/04/emma" version="1.0">
              <emma:interpretation id="{0E2A1B58-4D62-499B-B9EB-67252D01084E}" emma:medium="tactile" emma:mode="ink">
                <msink:context xmlns:msink="http://schemas.microsoft.com/ink/2010/main" type="inkWord" rotatedBoundingBox="4084,4184 613,4213 597,2386 4069,235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1488.3449">-28837 2501 0,'0'0'15,"0"0"1,12-23-16,23 0 16,24-23-1,-11 11-15,-13 12 16,0 0-16,1 0 15,-13 11 1,-11 12-16,0 0 16,-1 12-1,-11-1-15,-11 12 16,-13 23-16,-11-11 16,-24 0-1,0 0-15,0-12 16,12-12-1,12 1-15,11-12 16,0-12 0,1-11-16,11 0 15,0-12-15,1 12 16,11 12 0,0 11-16,-12 11 15,-12 24 1,1 0-16,-13 11 15,13-12-15,-13-10 16,13-13 0,-12-11-16,11 0 15,0-11 1,1-13-16,-1-10 16,1-12-1,-1-24-15,1 12 16,11 12-1,12 11-15,0 24 16,0 11-16,0 0 16,0 46-1,-12 23-15,0-11 16,1 23 0,-1-35-16,-12 1 15,1-13-15,-1-11 16,0-11-1,-11-12-15,12 0 16,-13-12 0,13-11-16,11-11 15,12-13-15,0 13 16,0 11 0,0 11-16,0 12 15,12 0 1,-1 12-16,1-1 15,-12 12 1,0 24-16,-23 10 16,-13 1-16,1-23 15,35-35 1</inkml:trace>
          <inkml:trace contextRef="#ctx0" brushRef="#br0" timeOffset="-11301.7433">-28766 1646 0,'0'0'0,"0"0"15,12 11-15,-12-11 16</inkml:trace>
          <inkml:trace contextRef="#ctx0" brushRef="#br0" timeOffset="-11111.9707">-29049 2224 0,'0'0'0,"12"0"16,35 0-16,71-12 15,-118 12 1</inkml:trace>
          <inkml:trace contextRef="#ctx0" brushRef="#br0" timeOffset="-10560.6624">-29143 1969 0,'0'0'15,"0"0"-15,0 0 16,12 58 0,-12-58-16,0 0 15,0 0-15,0 0 16,-12-11 0,0 11-16,1-12 15,-1 1 1,12-13-16,0 1 15,0 12-15,12-1 16,-1 1 0,1-1-16,-12 12 15,12 0 1,0 0-16,-1 12 16,-11-12-1,0 11-15,0 1 16,0-1-16,-23 12 15,-36 12 1,-12 0-16,-11-1 16,-12 1-1,-24 11-15,12-23 16,12-11 0,-1 0-16,36-12 15,24 0-15,35 0 16</inkml:trace>
          <inkml:trace contextRef="#ctx0" brushRef="#br0" timeOffset="-10382.5114">-29284 1484 0,'0'0'15,"0"0"-15,0 0 16,0 23 0,0-23-16</inkml:trace>
          <inkml:trace contextRef="#ctx0" brushRef="#br0" timeOffset="-6356.2529">-30344 2640 0,'0'0'0,"0"0"16,0 0-16,0 0 16,0 0-1,0 11-15,0-11 16,11 12-16,1-12 15,0 0 1,11 0-16,1 0 16,0-12-1,-1 1-15,-11-1 16,0 1 0,-1-1-16,-11 1 15,0-1-15,0 12 16,0 0-1,0 0-15,0 0 16,-35 12 0,-12-1-16,-12 12 15,0-11-15,12-1 16,0 1 0,12-1-16,-1-11 15,13 0 1,-1 0-16,12-11 15,1-1-15,-1 1 16,12-1 0,0 1-16,0-1 15,12 1 1,-12-1-16,0 12 16,0 0-1,0 0-15,0 0 16,0 12-1,0-1-15,-12 12 16,-12 0-16,-11 12 16,0-23-1,-1-1-15,-11-11 16,12 0 0,-1-11-16,1-13 15,12-10-15,11-1 16,0-34-1,12-24-15,12 1 16,0 22 0,11 13-16,-11 22 15,0 23-15,-12 12 16</inkml:trace>
          <inkml:trace contextRef="#ctx0" brushRef="#br0" timeOffset="-9070.3792">-30509 1935 0,'0'0'0,"0"0"15,35-12 1,24-11-16,12-12 16,11 1-1,-82 34-15</inkml:trace>
          <inkml:trace contextRef="#ctx0" brushRef="#br0" timeOffset="-5754.0245">-31240 2108 0,'0'0'0,"0"0"16,0 0-16,0 0 15,0 0 1,-23 12-16,-24 11 15,0 0-15,-1 0 16,13 0 0,0 0-16,11 0 15,12 0 1,-11 24-16,11-1 16,0 0-1,0-11-15,-11 11 16,-1-11-1,1-1-15,-1 1 16,-11 11-16,-12 24 16,47-70-1</inkml:trace>
          <inkml:trace contextRef="#ctx0" brushRef="#br0" timeOffset="-6088.1814">-31251 2536 0,'0'0'0,"0"0"16,0 0-16,0 0 15,11 11 1,-11 1-16,0 11 16,0 12-1,-11 11-15,-13 0 16,-23 0 0,47-46-16</inkml:trace>
          <inkml:trace contextRef="#ctx0" brushRef="#br0" timeOffset="-5607.3134">-31982 3333 0,'0'0'0,"0"0"16,24 0 0,58-23-16,107-23 15,-24 11-15,-165 35 16</inkml:trace>
        </inkml:traceGroup>
      </inkml:traceGroup>
      <inkml:traceGroup>
        <inkml:annotationXML>
          <emma:emma xmlns:emma="http://www.w3.org/2003/04/emma" version="1.0">
            <emma:interpretation id="{3D56AAAA-345D-4407-A1FE-E17D3ED55530}" emma:medium="tactile" emma:mode="ink">
              <msink:context xmlns:msink="http://schemas.microsoft.com/ink/2010/main" type="line" rotatedBoundingBox="33363,1858 1274,1909 1270,-97 33360,-148"/>
            </emma:interpretation>
          </emma:emma>
        </inkml:annotationXML>
        <inkml:traceGroup>
          <inkml:annotationXML>
            <emma:emma xmlns:emma="http://www.w3.org/2003/04/emma" version="1.0">
              <emma:interpretation id="{7EAC5FE5-0111-4EE6-AFE0-129B9F965C6A}" emma:medium="tactile" emma:mode="ink">
                <msink:context xmlns:msink="http://schemas.microsoft.com/ink/2010/main" type="inkWord" rotatedBoundingBox="33362,1378 31712,1381 31710,293 33360,29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07158.33">-235-416 0,'0'0'0,"11"23"16,1 12-1,12 0-15,23 22 16,-12 1 0,0 35-16,1 11 15,-13 0-15,-11-12 16,-24-11 0,-11-12-16,-13-22 15,-11-1 1,0-11-16,-23-12 15,-48-12 1,23-22-16,25-12 16,23-12-16,11-11 15,13-35 1,35 11-16,35 1 16,23 0-1,1 22-15,0 13 16,-1 11-1,-11 23-15,-59 0 16</inkml:trace>
          <inkml:trace contextRef="#ctx0" brushRef="#br0" timeOffset="-106881.759">-860 23 0,'0'0'0,"0"12"16,0-12-16</inkml:trace>
          <inkml:trace contextRef="#ctx0" brushRef="#br0" timeOffset="-106706.3147">-883 486 0,'0'0'16,"0"0"-16,0 0 16,0 0-1</inkml:trace>
          <inkml:trace contextRef="#ctx0" brushRef="#br0" timeOffset="-107629.3197">330-162 0,'0'0'15,"35"0"-15,36 0 16,0 0 0,-12-11-16,-1-24 15,-10-11 1,-1-23-16,-12-1 15,-23 24-15,-12 0 16,-12 11 0,-23 12-16,-24 0 15,12 11 1,-12 1-16,12 11 16,11 0-16,13 11 15,-1 13 1,12 10-16,12 12 15,12 12 1,24 0-16,11 0 16,-47-58-1</inkml:trace>
          <inkml:trace contextRef="#ctx0" brushRef="#br0" timeOffset="-108025.9024">377 0 0,'0'0'0,"0"0"16,0 0-1,0 0-15,0 0 16,12 0-16,0 0 15,11 12 1,1-1-16,-1 1 16,13 11-1,-1 0-15,12 12 16,-12-12 0,13 23-16,-25-11 15,1-12-15,-1 0 16,-11 0-1,0 0-15,-12-11 16,0-1 0,0 1-16,-12 0 15,0-1-15,-11-11 16,-1 0 0,1 0-16,-1-11 15,0-1 1,1 0-16,-1 1 15,13-1 1,-1-11-16,0 0 16,12 12-16,0-1 15,0 0 1,0 1-16,0 11 16,0 0-1,0 0-15,0 0 16,0 0-1,-12 11-15,0 1 16,1 0-16,-1-1 16,-12 1-1,13-1-15,-1 1 16,0-1 0,0-11-16,0 0 15,-11 12 1,-1-1-16,-11 1 15,-12 0-15,-12-1 16,0-11 0,12 0-16,0 0 15,23-11 1,1-1-16,11-11 16,0 0-16,12-12 15,12-11 1,11-23-16,13 22 15,-13 13 1,-23 34-16</inkml:trace>
        </inkml:traceGroup>
        <inkml:traceGroup>
          <inkml:annotationXML>
            <emma:emma xmlns:emma="http://www.w3.org/2003/04/emma" version="1.0">
              <emma:interpretation id="{F1FA628C-C82F-4863-B4C1-83CA26697380}" emma:medium="tactile" emma:mode="ink">
                <msink:context xmlns:msink="http://schemas.microsoft.com/ink/2010/main" type="inkWord" rotatedBoundingBox="31194,1861 28084,1866 28082,525 31192,520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05154.5502">-1625 243 0,'0'0'0,"11"0"16,1 12-1,12-1-15,-1-11 16,1 0 0,-1-11-16,1-1 15,-1 0-15,1 1 16,-12-12-1,0 11-15,-1-11 16,-11 12 0,0-1-16,0 0 15,0 12-15,0 0 16,-11 0 0,-13 0-16,-23 12 15,-12 11 1,-12 0-16,-11 12 15,11 0-15,-11-1 16,-1-11 0,-11-11-16,12-1 15,23-11 1,12-11-16,-1-12 16,25 0-16,-1-24 15,24 13 1,12-1-16,12 0 15,11 1 1,12 11-16,0 11 16,-11 12-1,-13 12-15,1-1 16,-13 12-16,1 0 16,-12 1-1,0-1-15,-12 0 16,1-12-1,-13 1-15,-11-1 16,-1-11 0,1-11-16,0-1 15,-1-22-15,1-1 16,12 0 0,-1-11-16,0-12 15,13 12 1,-1-23-16,12-12 15,0 11-15,0 24 16,0 12 0,0 22-16,0 12 15,0 0 1,12 12-16,-12 22 16,0 12-1,0 35-15,0 12 16,0-12-16,0-12 15,-12-11 1,0-23-16,0-12 16,0 0-1,1-12-15,-1-11 16,0 0 0,-11-11-16,-1-12 15,12-24-15,0 1 16,1 0-1,-1 0-15,12 11 16,0 12 0,0 11-16,0 12 15,0 0-15,0 0 16,0 12 0,-12 34-16,-11 47 15,-1-1 1,12-23-16,-11 1 15,-1-24 1,-11 0-16,11-23 16,-11-11-16,0-12 15,11 0 1,0-12-16,1-11 16,11-11-1,0-1-15,12 12 16,0 11-1,12 1-15,0 11 16,11 0-16,13 11 16,-13 1-1,1 11-15,-12 0 16,-12 12 0,-24 22-16,-11-10 15,-1-13-15,-11 1 16,-23 0-1,-36-1-15,106-34 16</inkml:trace>
          <inkml:trace contextRef="#ctx0" brushRef="#br0" timeOffset="-104579.5413">-3004-266 0,'0'0'0,"0"12"16,0 11-16,0 0 16,-12 0-1,12-11-15,-11-1 16,11 1-16,0-12 16,-12 12-1,0 11-15,-11 11 16,-13 1-1,-23 23-15,0 0 16,12-12 0,-12-11-16,1-1 15,10-11-15,1-11 16,-23-1 0,-13 1-16,-11 0 15,-12 11 1,12-12-16,11 1 15,1-12-15,-1 0 16,-11-12 0,12-11-16,23-12 15,12 1 1,11-1-16,24 24 16,12 11-1</inkml:trace>
          <inkml:trace contextRef="#ctx0" brushRef="#br0" timeOffset="-104140.38">-4182-185 0,'12'0'0,"82"-11"16,71 11-16,35-12 15,24-11 1,-47 0-16,-177 23 16</inkml:trace>
          <inkml:trace contextRef="#ctx0" brushRef="#br0" timeOffset="-104356.189">-4017 971 0,'0'0'0,"0"0"15,12 0-15,-12 0 16</inkml:trace>
        </inkml:traceGroup>
        <inkml:traceGroup>
          <inkml:annotationXML>
            <emma:emma xmlns:emma="http://www.w3.org/2003/04/emma" version="1.0">
              <emma:interpretation id="{C39CAC5F-F37B-427E-AB5D-2E6E902BE052}" emma:medium="tactile" emma:mode="ink">
                <msink:context xmlns:msink="http://schemas.microsoft.com/ink/2010/main" type="inkWord" rotatedBoundingBox="27848,1248 24656,1253 24654,-134 27846,-13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99991.0616">-6231-1017 0,'0'0'15,"0"0"1,-12 12-16,-35 34 16,-36 12-16,-58 23 15,-12 0 1,47-35-16,12-11 15,-1-12 1,13-12-16,11-11 16,24-11-1,23-1-15,13 1 16,11-13-16,11 1 16,13 0-1,11 0-15,1 23 16,-13 0-1,1 12-15,-12 11 16,-12 35 0,-48 57-16,-10 12 15,58-127-15</inkml:trace>
          <inkml:trace contextRef="#ctx0" brushRef="#br0" timeOffset="-100544.3829">-6443-185 0,'0'0'0,"0"0"16,0 0-1,0 0-15,0 0 16,0 12 0,0-1-16,-12 13 15,-12-1 1,-11 11-16,-24 13 15,0-13-15,-12 1 16,13-24 0,10 1-16,1-12 15,12 0 1,0-12-16,11 12 16,1 0-16,-13 0 15,1 12 1,-12 0-16,0 11 15,-1-12 1,-10 1-16,10-1 16,1-11-1,12 0-15,0-11 16,-1-1-16,13 1 16,-1-12-1,12-1-15,12 1 16,0 12-1,12-12-15,0 11 16,0 1 0,0 11-16,-12 0 15,11 0-15,1 11 16,-12 1 0,0-12-16,0 11 15,-12 1 1,1-1-16,-1-11 15,0 0-15,0 0 16,0-11 0,1-1-16,-1 1 15,0-12 1,12-12-16,12 0 16,0-11-1,23-23-15,12 11 16,0 12-16,-47 46 15</inkml:trace>
          <inkml:trace contextRef="#ctx0" brushRef="#br0" timeOffset="-100337.7067">-7138-266 0,'0'0'0,"11"0"16,36 0 0,36-11-16,-1-12 15,-11-12-15,0 0 16,-1 1 0,-70 34-16</inkml:trace>
          <inkml:trace contextRef="#ctx0" brushRef="#br0" timeOffset="-101649.409">-5159 116 0,'0'0'0,"0"0"16,0-12-1,23-22-15,12-13 16,13 1 0,-1 0-16,0 23 15,-12 0 1,1 11-16,-13 12 15,1 0-15,-1 0 16,1 0 0,-12 0-16,-1 12 15,1-1 1,0 12-16,-24 12 16,-11 11-16,-13 12 15,-11-12 1,0-11-16,0-12 15,0-11 1,11-12-16,1-12 16,0-23-1,-1 1-15,13-13 16,-1 1-16,1-23 16,-1 0-1,12-1-15,1 12 16,11 12-1,0 23-15,0 12 16,0 11 0,0 0-16,0 23 15,0 23-15,0 12 16,-12 34 0,12 1-16,-12-13 15,0 1 1,-11-11-16,-1-24 15,-11 0 1,-12-11-16,-24-12 16,0 0-16,24-23 15,0-11 1,0-13-16,12-22 16,11-23-1,24 0-15,24-1 16,23 1-16,12 23 15,-12 11 1,-47 35-16</inkml:trace>
          <inkml:trace contextRef="#ctx0" brushRef="#br0" timeOffset="-101284.4011">-6090-104 0,'0'0'0,"0"0"16,12 12-16,0-1 15,-1 12 1,1 1-16,-12-1 16,0 0-1,-12 11-15,-23 1 16,-24 11-16,0 1 15,59-47 1</inkml:trace>
          <inkml:trace contextRef="#ctx0" brushRef="#br0" timeOffset="-99656.7634">-7928-400 0,'0'0'16,"12"12"-16,0 11 16,11 35-16,1 11 15,-12 0 1,-12-11-16,0-23 15,0-12 1,-12-12-16,0 1 16,0-12-1,-11-12-15,-1 1 16,13-12-16,11-12 16,23-11-1,36-12-15,0 12 16,0 11-1,-12 24-15,-47 11 16</inkml:trace>
        </inkml:traceGroup>
        <inkml:traceGroup>
          <inkml:annotationXML>
            <emma:emma xmlns:emma="http://www.w3.org/2003/04/emma" version="1.0">
              <emma:interpretation id="{95BBF97C-7F19-48EE-A1CE-E88410452068}" emma:medium="tactile" emma:mode="ink">
                <msink:context xmlns:msink="http://schemas.microsoft.com/ink/2010/main" type="inkWord" rotatedBoundingBox="24280,1719 18354,1728 18351,125 24277,115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92404.1449">-13064-261 0,'0'0'16,"0"0"-1,-11 0-15,-13 0 16,-11 11-16,-1 1 16,1 0-1,0-1-15,11 1 16,1-1-1,11 1-15,0-1 16,0 12-16,0 1 16,12-1-1,0 11-15,0-11 16,-11 1 0,-1 10-16,-12 1 15,1 0 1,-13-1-16,1 1 15,0 11-15,35-46 16</inkml:trace>
          <inkml:trace contextRef="#ctx0" brushRef="#br0" timeOffset="-92166.0048">-13829 848 0,'0'0'0,"35"0"15,48-11 1,58-1-16,-23-11 16,-24-12-1,-23 12-15,-24 0 16,-24 12-1,-23 11-15</inkml:trace>
          <inkml:trace contextRef="#ctx0" brushRef="#br0" timeOffset="-91821.9892">-13794-99 0,'0'0'16,"0"0"-16,0 0 15,0 0 1,-12 0-16,-23-12 15,-24 1 1,-23 11-16,23 11 16,0 1-16,12 11 15,11 0 1,13 0-16,11 12 16,-12 11-1,24-46-15</inkml:trace>
          <inkml:trace contextRef="#ctx0" brushRef="#br0" timeOffset="-91654.4001">-14100 479 0,'0'0'16,"0"0"-16,0 0 15,0 0 1,0 0-16,0 0 15,0 11-15,0-11 16</inkml:trace>
          <inkml:trace contextRef="#ctx0" brushRef="#br0" timeOffset="-93812.1961">-11897 201 0,'0'0'0,"0"0"16,0 0-16,0-11 15,11-12 1,13-12-16,-1-11 16,1-1-1,0 13-15,11-1 16,-11 12-1,-1 11-15,12 1 16,-11-1-16,0 12 16,-1 0-1,1 0-15,-13 0 16,1 0 0,-12 0-16,0 0 15,0 0-15,0 12 16,0 11-1,-12 12-15,-23-1 16,-12 13 0,-35 10-16,-1-22 15,12-12-15,-11 0 16,23-11 0,-12-12-16,12-12 15,12 1 1,12-12-16,11-1 15,13 1 1,22-11-16,1-1 16,12 0-16,-1 1 15,13 10 1,-13 13-16,-11 11 16,0 0-1,0 11-15,-1 1 16,-11 0-16,0 11 15,-11 0 1,-13 12-16,-35-1 16,-12 12-1,13-11-15,-1 0 16,23-12 0,1 0-16,11-11 15,13-1-15,11 1 16,0-1-1,11 12-15,1 0 16,12 1 0,-1 22-16,-11-23 15,-12-12 1,-12 13-16,1-1 16,-13-12-16,-11 1 15,-1-1 1,-11-11-16,0-11 15,0-12 1,12 0-16,11-1 16,12-10-16,12-12 15,12-12 1,12 0-16,23-11 16,12 11-1,23 12-15,-82 46 16</inkml:trace>
          <inkml:trace contextRef="#ctx0" brushRef="#br0" timeOffset="-93624.4913">-11568-469 0,'0'0'16,"0"0"0,0 11-16,0-11 15</inkml:trace>
          <inkml:trace contextRef="#ctx0" brushRef="#br0" timeOffset="-93370.3018">-12168-758 0,'0'0'15,"11"12"-15,1 22 16,12 36-16,-12 34 15,-12-12 1,0 24-16,-12-24 16,0 24-1,12-116-15</inkml:trace>
          <inkml:trace contextRef="#ctx0" brushRef="#br0" timeOffset="-92756.9481">-12781-296 0,'0'0'0,"0"0"16,0 12 0,0-12-16</inkml:trace>
          <inkml:trace contextRef="#ctx0" brushRef="#br0" timeOffset="-92956.3778">-12899 178 0,'0'0'16,"0"0"-16,0 0 15,-23 12 1,-1 11-16,-23 0 15,0 0 1,-12 12-16,0-12 16,0 0-1,12-12-15,0 1 16,12 0-16,-1-1 16,36-11-1</inkml:trace>
          <inkml:trace contextRef="#ctx0" brushRef="#br0" timeOffset="-98729.2077">-8517 16 0,'0'0'0,"0"0"16,12 12-16,0-1 16,11 1-1,1-12-15,0-12 16,11 1-1,-11-12-15,-1 0 16,-11-1-16,0 13 16,-12 11-1,0 0-15,-24 0 16,-23 23 0,-12 12-16,0-1 15,12-10 1,0-13-16,12-11 15,-1-11-15,13-1 16,11-11 0,0 0-16,12-12 15,0-11 1,12 0-16,0-1 16,-1 13-16,-11-1 15,0 12 1,0 11-16,0 12 15,-11 0 1,-1 0-16,-12 0 16,-11 12-1,11-1-15,13 1 16,-1 0-16,12-1 16,0 1-1,0 11-15,0 0 16,12 12-1,-12 11-15,0-12 16,0 1-16,-12 0 16,0-12-1,0-11-15,1-12 16,-13 0 0,-11-12-16,-1-11 15,1 0 1,0-12-16,11-11 15,1-12-15,11 0 16,12-11 0,0 11-16,12 12 15,-1 23 1,-11 23-16</inkml:trace>
          <inkml:trace contextRef="#ctx0" brushRef="#br0" timeOffset="-98354.3218">-9447-192 0,'0'0'0,"0"0"16,12 0-16,-1 12 16,1-1-1,12 12-15,-13 1 16,1 10 0,0 1-16,-12 11 15,0-11 1,-12 0-16,-35 11 15,-24 0-15,13-23 16,-1 0 0,12-11-16,11-12 15,1-12 1,35 12-16</inkml:trace>
          <inkml:trace contextRef="#ctx0" brushRef="#br0" timeOffset="-97929.9853">-9777-434 0,'0'0'15,"0"11"-15,0 12 16,0 12-1,0 11-15,0 0 16,0 24-16,0-13 16,-12 1-1,0-12-15,1-11 16,-25 0 0,1-24-16,0 1 15,-13-12 1,13-12-16,0-11 15,11-11-15,12 10 16,12-10 0,12-1-16,12 24 15,-1-1 1,1 12-16,-1 12 16,1 22-16,0 24 15,-13 11 1,-11-69-16</inkml:trace>
          <inkml:trace contextRef="#ctx0" brushRef="#br0" timeOffset="-97496.7274">-10272-30 0,'0'0'16,"0"0"-16,-12 12 16,1 11-1,-13 0-15,-11 0 16,-12 0 0,-24-11-16,-23-1 15,-12 1-15,11-12 16,-34 0-1,-12 11-15,34-11 16,25 0 0,23 0-16,12 0 15,12 0 1,23 0-16,0 0 16,12 0-16,0 0 15,35 0 1,48 0-16,11 0 15,0-11 1,1-1-16,-13 1 16,-23-1-1,-59 12-15</inkml:trace>
          <inkml:trace contextRef="#ctx0" brushRef="#br0" timeOffset="-97289.3871">-11144-226 0,'0'0'16,"36"0"-16,35-12 15,82 0 1,12 1-16,-48-1 15,-117 12-15</inkml:trace>
        </inkml:traceGroup>
        <inkml:traceGroup>
          <inkml:annotationXML>
            <emma:emma xmlns:emma="http://www.w3.org/2003/04/emma" version="1.0">
              <emma:interpretation id="{3DCBFE52-782B-4248-9A6C-2F6E58A0AEC9}" emma:medium="tactile" emma:mode="ink">
                <msink:context xmlns:msink="http://schemas.microsoft.com/ink/2010/main" type="inkWord" rotatedBoundingBox="18060,1692 14761,1698 14759,9 18057,4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87446.4516">-16491-238 0,'0'0'15,"0"0"-15,0 0 16,0 12-16,0 22 15,0 24 1,-12-12-16,0 24 16,-12-13-1,13-22-15,-13 11 16,0-23 0,1 1-16,-1-13 15,-11-11 1,11 0-16,1-11 15,11-1-15,0 0 16,12 1 0,0-12-16,12 11 15,0 1 1,0 11-16,-1 11 16,1-11-16,0 12 15,-12-1 1,0 12-16,0 1 15,-12-1 1,-11 0-16,-36 11 16,-24 1-1,13 0-15,-1-12 16,0 0-16,12-11 16,12-1-1,47-11-15</inkml:trace>
          <inkml:trace contextRef="#ctx0" brushRef="#br0" timeOffset="-86629.0529">-16586-585 0,'0'0'0,"0"0"15,0 0-15,0 12 16,-23 23 0,-1-1-16,-23 12 15,-24 12-15,12-23 16,1 0-1,10-1-15,13-11 16,12-11 0,11-1-16,0 1 15,0 0-15,12 11 16,0-12 0,0 1-16,0-1 15,0 12 1,0 1-16,-12 10 15,1-11 1,-13 0-16,1 1 16,-1-13-16,-23-11 15,0 0 1,-12-23-16,12 0 16,23 0-1,12-12-15,24 0 16,23-22-1,13 10-15,58-33 16,35 22-16,-35 35 16,-106 23-1</inkml:trace>
          <inkml:trace contextRef="#ctx0" brushRef="#br0" timeOffset="-86451.2282">-17198 802 0,'0'0'0,"0"0"15</inkml:trace>
          <inkml:trace contextRef="#ctx0" brushRef="#br0" timeOffset="-91388.5293">-14536 86 0,'0'0'16,"0"0"-16,0 23 16,-12 11-1,0 1-15,-11 0 16,-13 11-1,-11 0-15,0 0 16,12 1-16,35-47 16</inkml:trace>
          <inkml:trace contextRef="#ctx0" brushRef="#br0" timeOffset="-90520.4417">-14842-238 0,'0'0'16,"0"0"-16,0 0 15,0 12 1,-12 11-16,-23 11 16,-24-11-16,0 1 15,0-13 1,0 12-16,24-11 15,-1-12 1,13 11-16,-1-11 16,12 0-16,1 12 15,-1-1 1,12 1-16,0 23 16,-12-1-1,0-10-15,0 22 16,1 0-16,-13-11 15,1-1 1,-13 1-16,-11-12 16,-24 0-1,13-23-15,-1 0 16,12-11 0,11-1-16,13-23 15,11 1-15,12-12 16,23-12-1,13 0-15,-1 23 16,-35 35 0</inkml:trace>
          <inkml:trace contextRef="#ctx0" brushRef="#br0" timeOffset="-91021.5934">-15031 467 0,'0'0'0,"0"0"16,0 0 0,0 0-16,-12-12 15,12 1 1,0-1-16,0-11 16,12-11-16,0 10 15,12-10 1,-1 11-16,-11 11 15,11 1 1,-11 11-16,0 0 16,0 0-16,-12 11 15,0 1 1,0 11-16,-12 0 16,-35 12-1,-36-1-15,-11 1 16,12-12-1,11 0-15,24-11 16,47-12-16</inkml:trace>
          <inkml:trace contextRef="#ctx0" brushRef="#br0" timeOffset="-90192.4117">-15361-411 0,'0'0'0,"12"-23"16,0-12-16,-12-11 15,0-1 1,-12 13-16,0-1 16,-11 12-1,-1 11-15,-11 12 16,0 0-1,-1 12-15,1 11 16,23 0-16,0 12 16,12 0-1,12-1-15,12 1 16,23-12 0,23 0-16,1 0 15,-71-23-15</inkml:trace>
          <inkml:trace contextRef="#ctx0" brushRef="#br0" timeOffset="-87142.0106">-15632-874 0,'0'0'0,"-11"0"16,-36 23 0,-24 12-16,-23 11 15,-24 58 1,-47 24-16,12-1 15,59-46 1,23-12-16,71-69 16</inkml:trace>
          <inkml:trace contextRef="#ctx0" brushRef="#br0" timeOffset="-88214.0174">-16044-7 0,'0'0'16,"12"-11"-16,11-13 15,13-10-15,-13-1 16,1-11 0,-12 11-16,-12 1 15,-12 10 1,0 13-16,-11 11 16,-13 0-1,1 11-15,11 1 16,13-12-16,-1 12 15,12-12 1,0 11-16,12 12 16,23 0-1,0 0-15,1-11 16,-13 0-16,-23-12 16</inkml:trace>
          <inkml:trace contextRef="#ctx0" brushRef="#br0" timeOffset="-88610.9144">-15973 236 0,'0'0'16,"0"0"-16,0 0 15,0 0 1,-12 11-16,-23 13 15,-24-1 1,-35 23-16,11-11 16,12-1-1,13 1-15,58-35 16</inkml:trace>
          <inkml:trace contextRef="#ctx0" brushRef="#br0" timeOffset="-87950.4399">-16291-273 0,'0'0'15,"0"0"-15,12 12 16,-1 11 0,1 23-16,-12 12 15,0 23 1,0-12-16,0-22 16,0 22-16,0-69 15</inkml:trace>
          <inkml:trace contextRef="#ctx0" brushRef="#br0" timeOffset="-84489.3964">-17516-538 0,'0'0'0,"23"0"15,24-12 1,0 0-16,12 1 16,12-1-1,-71 12-15</inkml:trace>
          <inkml:trace contextRef="#ctx0" brushRef="#br0" timeOffset="-84709.6735">-17717 201 0,'0'0'16,"0"0"-1,0 0-15,0 0 16,0 0-16,-11 12 16,-1-1-1,0 1-15,0-1 16,-11 1 0,11-12-16,0 0 15,0 0 1,1-12-16,11 1 15,0-24-15,11-11 16,1-12 0,12 0-16,-1 1 15,13-1 1,-1 12-16,0-1 16,-35 47-16</inkml:trace>
        </inkml:traceGroup>
        <inkml:traceGroup>
          <inkml:annotationXML>
            <emma:emma xmlns:emma="http://www.w3.org/2003/04/emma" version="1.0">
              <emma:interpretation id="{6204C6DA-E50E-4BD8-8D95-7FDA8B3F3DCE}" emma:medium="tactile" emma:mode="ink">
                <msink:context xmlns:msink="http://schemas.microsoft.com/ink/2010/main" type="inkWord" rotatedBoundingBox="14514,1667 10321,1674 10318,136 14512,129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81371.8464">-19849-492 0,'0'0'15,"24"0"-15,23-12 16,35 1-1,1-12-15,-1 11 16,1 0 0,-13 24-16,-70-12 15</inkml:trace>
          <inkml:trace contextRef="#ctx0" brushRef="#br0" timeOffset="-82202.602">-19990-250 0,'0'0'15,"0"0"-15,12-11 16,23-12-1,24-12-15,0 12 16,-12 0 0,-12 11-16,1 12 15,-13 12 1,-11-1-16,-12 1 16,0 0-16,-24 11 15,-23 11 1,0 13-16,-12-1 15,12 0-15,0 0 16,12 0 0,11-22-16,12-13 15,12 1 1,0-1-16,0-11 16,0 0-1,0 0-15,0 0 16,0 0-16,0 0 15,0-11 1,0-1-16,-11 1 16,-13-1-1,-11 0-15,-24 12 16,0 0 0,12 12-16,11 11 15,1 0-15,0 12 16,-1 23-1,13 0-15,-1 11 16,13 12 0,11 23-16,11 11 15,13-34-15,-12-11 16,11-24 0,1 12-16,-24-58 15</inkml:trace>
          <inkml:trace contextRef="#ctx0" brushRef="#br0" timeOffset="-81638.0877">-19967-261 0,'0'0'15,"0"0"-15,0 0 16,0 0 0,0 0-16,0 0 15,0 0 1,0 0-16,0 0 16,0 0-1,0 11-15,0 1 16,12 0-16,0-1 15,12 1 1,11 11-16,-35-23 16</inkml:trace>
          <inkml:trace contextRef="#ctx0" brushRef="#br0" timeOffset="-83596.4417">-18082-146 0,'0'0'0,"0"0"16,0 0-16,0 0 15,0 12 1,-12 0-16,-11 11 15,-12 11 1,-1 1-16,-11-12 16,-24 12-1,-23-12-15,0-11 16,0-24-16,23 0 16,12 1-1,-12-12-15,13 11 16,-1 1-1,0-1-15,12 12 16,11 12-16,-11 22 16,12 13-1,0 10-15,-1 13 16,36-70 0</inkml:trace>
          <inkml:trace contextRef="#ctx0" brushRef="#br0" timeOffset="-82937.8876">-19342-88 0,'0'0'0,"0"0"16,0 0-16,0 0 15,0 12 1,0-1-16,-12 12 16,-12 12-16,-11 11 15,-12 1 1,-24 10-16,-11 1 16,-1-12-1,25-11-15,58-35 16</inkml:trace>
          <inkml:trace contextRef="#ctx0" brushRef="#br0" timeOffset="-81050.0195">-20320-642 0,'0'0'16,"0"0"-16,0 0 16,12 11-1,0 35-15,-1 24 16,-11 11 0,0-1-16,0-10 15,0-1 1,0 0-16,0-69 15</inkml:trace>
          <inkml:trace contextRef="#ctx0" brushRef="#br0" timeOffset="-80524.8627">-20614-273 0,'0'0'0,"-12"12"16,-35 23-16,0-1 15,11 1 1,13-12-16,11 0 16,12-11-1,0-1-15,12 1 16,-1-1-16,13-11 15,0 0 1,-1 0-16,-11 0 16,0 0-1,-1 0-15,-11 0 16,0 0 0,0 0-16,-23 12 15,-36 11-15,-12 0 16,1 0-1,-1 0-15,-11 1 16,-1-13 0,-11-11-16,23-11 15,12-1 1,12 0-16,12-11 16,11 0-16,12 0 15,12 0 1,24-12-16,23-11 15,12 0 1,-59 46-16</inkml:trace>
          <inkml:trace contextRef="#ctx0" brushRef="#br0" timeOffset="-80199.0732">-20885-596 0,'0'0'15,"11"-12"-15,1 1 16,-12-1 0,-12-23-16,1 1 15,-1 11 1,-12 0-16,1 23 15,-13 0-15,1 11 16,12 12 0,-13 0-16,13 12 15,11 0 1,12 11-16,0 0 16,12 0-16,-12-46 15</inkml:trace>
          <inkml:trace contextRef="#ctx0" brushRef="#br0" timeOffset="-79865.5291">-21710 51 0,'0'0'16,"0"0"0,0 0-16,-12 23 15,1 0-15,-13 0 16,-11 0-1,-12 12-15,-1 0 16,-10-12 0,10 0-16,1-11 15,47-12 1</inkml:trace>
          <inkml:trace contextRef="#ctx0" brushRef="#br0" timeOffset="-79261.6206">-22169-365 0,'0'0'0,"11"-12"16,1 1-1,0-24-15,0 12 16,-12-12 0,0 12-16,-12 0 15,0 12 1,0-1-16,-11 0 16,-1 12-16,1 0 15,-1 12 1,12 0-16,1-1 15,11 1-15,0 11 16,0 0 0,11 0-16,1 12 15,0-12 1,0 11-16,0 1 16,-1-12-1,-11 12-15,0 0 16,0 11-16,-11 0 15,-13 12 1,-11 11-16,35-69 16</inkml:trace>
          <inkml:trace contextRef="#ctx0" brushRef="#br0" timeOffset="-79125.2761">-22240 271 0,'0'0'16,"0"0"0,0 0-16,0 0 15</inkml:trace>
        </inkml:traceGroup>
        <inkml:traceGroup>
          <inkml:annotationXML>
            <emma:emma xmlns:emma="http://www.w3.org/2003/04/emma" version="1.0">
              <emma:interpretation id="{8F6F8052-0C70-414E-B3A2-1389ADF22C7F}" emma:medium="tactile" emma:mode="ink">
                <msink:context xmlns:msink="http://schemas.microsoft.com/ink/2010/main" type="inkWord" rotatedBoundingBox="10073,1848 5113,1856 5110,244 10071,23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70224.3654">-26646-273 0,'0'0'16,"0"23"-16,-11 24 15,-25 22 1,1-11-16,0-12 16,-1-11-16,1-12 15,0-12 1,-13-11-16,1 0 16,0 0-1,-12 0-15,12 0 16,12 12-1,-12 11-15,11 12 16,13-1-16,11-10 16,0-1-1,12 0-15,0 11 16,0-34 0</inkml:trace>
          <inkml:trace contextRef="#ctx0" brushRef="#br0" timeOffset="-70014.3309">-27482 976 0,'0'0'16,"24"0"-16,23-12 15,12 0 1,-12 1-16,-47 11 16</inkml:trace>
          <inkml:trace contextRef="#ctx0" brushRef="#br0" timeOffset="-76280.4004">-23960 74 0,'0'0'0,"0"0"15,-12 23-15,-11 12 16,-24 11 0,-36 12-16,-11-12 15,23-11-15,1-1 16,-1 1-1,24-12-15,47-23 16</inkml:trace>
          <inkml:trace contextRef="#ctx0" brushRef="#br0" timeOffset="-72255.3634">-24490-134 0,'0'0'0,"0"0"0,0 0 15,0 0-15,0 0 16,-35-35 0,35 35-16,0 0 15,-24 0 1,-11 12-16,0-1 15,11 1-15,0 0 16,13-12 0,-1 11-16,12 1 15,0-1 1,0 12-16,0 0 16,0 12-1,0 0-15,-12 11 16,-12 0-16,-23 12 15,0-23 1,47-35-16,-294 196 16,294-196-1</inkml:trace>
          <inkml:trace contextRef="#ctx0" brushRef="#br0" timeOffset="-72055.4193">-24926 663 0,'0'0'0,"0"0"15,0 0 1,0 0-16</inkml:trace>
          <inkml:trace contextRef="#ctx0" brushRef="#br0" timeOffset="-71742.4096">-25208-169 0,'0'0'16,"0"0"-1,11 0-15,1 12 16,12-1-16,-13 1 16,13 23-1,-12-1-15,0 13 16,-12 10-1,-12 1-15,-12-12 16,-35 12-16,-11-12 16,11-22-1,59-24-15</inkml:trace>
          <inkml:trace contextRef="#ctx0" brushRef="#br0" timeOffset="-71505.7696">-25409-481 0,'0'0'16,"0"0"-16,0 23 15,-12 24 1,-11 45-16,-12 1 15,-1 45 1,-11-22-16,12-24 16,35-92-1</inkml:trace>
          <inkml:trace contextRef="#ctx0" brushRef="#br0" timeOffset="-71288.7353">-25750 120 0,'0'0'0,"-12"12"15,-12 23-15,-11-1 16,-24 12 0,0-11-16,0 0 15,0-12 1,0 0-16,1 0 15,58-23-15</inkml:trace>
          <inkml:trace contextRef="#ctx0" brushRef="#br0" timeOffset="-70974.4481">-26186-515 0,'0'0'0,"0"23"16,0 35-16,0 22 15,-12 36 1,-12 46-16,-11-23 16,-12-47-1,0 0-15,23-22 16,24-70 0</inkml:trace>
          <inkml:trace contextRef="#ctx0" brushRef="#br0" timeOffset="-70606.249">-26528 305 0,'0'0'15,"0"0"1,0 0-16,0 0 16,-12 0-16,1 0 15,-1-11 1,0-1-16,0-11 15,1 0 1,11-12-16,0 12 16,0 0-16,11 11 15,1 1 1,0 11-16,11 0 16,-11 11-1,12 1-15,-12 11 16,-12 0-1,0 0-15,-24 12 16,-11 0-16,-12 11 16,-1-11-1,1-1-15,47-34 16</inkml:trace>
          <inkml:trace contextRef="#ctx0" brushRef="#br0" timeOffset="-76958.5199">-22723-42 0,'0'0'15,"0"0"1,0 0-16,0 0 16,0 0-16,-12 12 15,0 0 1,1 11-16,11 0 16,0-12-1,11 1-15,1 0 16,24-12-1,-1-12-15,0 0 16,1-11-16,-13 0 16,1 0-1,-12 0-15,-1 0 16,-11 11 0,0 1-16,-11-1 15,-1 12-15,-24 0 16,1 12-1,-12 11-15,-12 23 16,0 0 0,0-11-16,-11 0 15,-1-1 1,0-11-16,24-11 16,0-12-16,23 0 15,1-12 1,-1-11-16,13-11 15,-1-13 1,12 13-16,12 11 16,11-1-16,1 1 15,-1 12 1,1 11-16,-12 11 16,-1 1-1,-11 23-15,-11 11 16,-25 0-1,1 0-15,0-11 16,-1-12-16,13-11 16,-1-1-1,12-11-15,0 0 16,1-11 0,-1-12-16,0-12 15,0 12 1,12 11-16,0 1 15,0 11-15,-11 0 16,-25 23 0,-23 11-16,-23 13 15,11-1 1,12-11-16,24-12 16,35-23-16</inkml:trace>
          <inkml:trace contextRef="#ctx0" brushRef="#br0" timeOffset="-76744.0281">-23383-342 0,'12'0'16,"35"-12"-1,48-11-15,11 0 16,-24-11-16,-35 10 16,-12 13-1,-35 11-15</inkml:trace>
          <inkml:trace contextRef="#ctx0" brushRef="#br0" timeOffset="-76506.59">-23642-642 0,'0'0'0,"0"0"16,-12 23 0,1 23-16,-1 35 15,12 0 1,0 0-16,-12-1 15,0 13 1,1-12-16,-13 11 16,24-92-16</inkml:trace>
        </inkml:traceGroup>
        <inkml:traceGroup>
          <inkml:annotationXML>
            <emma:emma xmlns:emma="http://www.w3.org/2003/04/emma" version="1.0">
              <emma:interpretation id="{84E0E97D-D139-4B96-BC2F-3669FF8A4AF9}" emma:medium="tactile" emma:mode="ink">
                <msink:context xmlns:msink="http://schemas.microsoft.com/ink/2010/main" type="inkWord" rotatedBoundingBox="4878,1707 1273,1713 1271,566 4876,560"/>
              </emma:interpretation>
              <emma:one-of disjunction-type="recognition" id="oneOf30">
                <emma:interpretation id="interp38" emma:lang="" emma:confidence="0.5">
                  <emma:literal>free</emma:literal>
                </emma:interpretation>
                <emma:interpretation id="interp39" emma:lang="" emma:confidence="0">
                  <emma:literal>fort</emma:literal>
                </emma:interpretation>
                <emma:interpretation id="interp40" emma:lang="" emma:confidence="0">
                  <emma:literal>port</emma:literal>
                </emma:interpretation>
                <emma:interpretation id="interp41" emma:lang="" emma:confidence="0">
                  <emma:literal>Fort</emma:literal>
                </emma:interpretation>
                <emma:interpretation id="interp42" emma:lang="" emma:confidence="0">
                  <emma:literal>or.</emma:literal>
                </emma:interpretation>
              </emma:one-of>
            </emma:emma>
          </inkml:annotationXML>
          <inkml:trace contextRef="#ctx0" brushRef="#br0" timeOffset="-68379.6015">-29249 698 0,'0'0'0,"-12"-11"16,1-13 0,-13-33-16,24-1 15,0-35 1,24-22-16,11-12 16,24 11-16,0 35 15,-12 23 1,0 12-16,0 12 15,-12 22 1,-11 12-16,-12 12 16,-12 11-1,0 23-15,-12 12 16,0 0-16,-11-1 16,-1-10-1,-11-13-15,-24 1 16,0 0-1,-12-1-15,1 1 16,11-12 0,12 0-16,-1 0 15,1 0-15,12-11 16,0-12 0,11 0-1,12 0-15,0-12 16,1 1-16,-1-1 15,12 1-15,0-1 16,0 1 0,12-13-16,-1 13 15,-11 11 1,0 0-16,0 0 16,0 11-1,-11 13-15,-13 22 16,-35 23-16,-23 12 15,-1-12 1,24-22-16,12-24 16,47-23-1</inkml:trace>
          <inkml:trace contextRef="#ctx0" brushRef="#br0" timeOffset="-67796.3806">-29873 63 0,'0'0'15,"0"0"-15,-24 23 16,-23 23-16,-12 0 15,-35-11 1,-47-1-16,-1-10 16,1-1-1,0-12-15,-36 1 16,35-1-16,48 1 16,12-1-1,11-11-15,24 0 16,12 0-1,23 0-15,12 0 16,0 0 0,0 0-16,23 12 15,48 0-15,47-1 16,0-11 0,-36 0-16,-11-11 15,0-1 1,-24 12-16,-47 0 15</inkml:trace>
          <inkml:trace contextRef="#ctx0" brushRef="#br0" timeOffset="-68191.3608">-30062 455 0,'0'0'0,"0"0"16,0 0-16,0 24 16,-11 22-1,-25 12-15,1-1 16,-12-10 0,11-13-16,13-11 15,23-23 1</inkml:trace>
          <inkml:trace contextRef="#ctx0" brushRef="#br0" timeOffset="-67620.6601">-31051-7 0,'0'0'0,"23"0"15,48-11 1,47-13-16,82-10 16,-23 11-1,-177 23-15</inkml:trace>
          <inkml:trace contextRef="#ctx0" brushRef="#br0" timeOffset="-69465.4099">-27718 74 0,'0'0'16,"0"12"-16,-11 34 16,-13 12-1,1-1-15,-13 1 16,13-12-1,-1 1-15,1-13 16,-1-11 0,-11 1-16,11-13 15,-11-11-15,-12-11 16,11-1 0,1-23-16,11-11 15,1-35 1,23-23-16,23-11 15,13 11-15,-1 23 16,12-12 0,-11 35-16,-13 24 15,1 11 1,-1 11-16,-11 12 16,12 12-1,-13 22-15,1 13 16,-12 45-16,-12 47 15,-11-47 1,-13-11-16,-11 0 16,-23 11-1,-13-11-15,12-11 16,13-1 0,58-69-16</inkml:trace>
          <inkml:trace contextRef="#ctx0" brushRef="#br0" timeOffset="-69188.4144">-28236-146 0,'0'0'15,"0"0"-15,-23 0 16,-25 12 0,-10 0-16,-25 11 15,-11 11 1,35 1-16,0 0 16,12 11-16,0 12 15,47-58 1</inkml:trace>
          <inkml:trace contextRef="#ctx0" brushRef="#br0" timeOffset="-69039.9651">-28601 814 0,'0'0'0,"0"0"15,0 0-15,0 0 16,0 0-1,0 0-15</inkml:trace>
        </inkml:traceGroup>
      </inkml:traceGroup>
    </inkml:traceGroup>
  </inkml:traceGroup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1:10.7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A7B375-44C6-4B49-B786-6325BDE96F83}" emma:medium="tactile" emma:mode="ink">
          <msink:context xmlns:msink="http://schemas.microsoft.com/ink/2010/main" type="inkDrawing" rotatedBoundingBox="871,5628 5159,5569 5160,5620 871,5680" semanticType="strikethrough" shapeName="Other">
            <msink:sourceLink direction="with" ref="{BC12BE77-08A3-4A4B-990E-3724084C8987}"/>
            <msink:sourceLink direction="with" ref="{5EC4B37E-AC9B-4AE6-AED1-1CEE2458080C}"/>
          </msink:context>
        </emma:interpretation>
      </emma:emma>
    </inkml:annotationXML>
    <inkml:trace contextRef="#ctx0" brushRef="#br0">0 95 0,'0'0'0,"0"0"15,0 0-15,0 0 16,0 0-1,0 0-15,24-12 16,-1 1-16,25-1 16,10 12-1,-10-11-15,-1 11 16,0 0 0,0 0-16,24 0 15,-1 0-15,25 0 16,-1 0-1,-24 0-15,1 0 16,-12 0 0,12 0-16,11 0 15,12 0 1,1 0-16,-13 0 16,-11 0-16,-12 0 15,0 0 1,11-12-16,13 12 15,11-11 1,-12 11-16,-11 0 16,-12 0-1,0 0-15,0 0 16,11-12-16,1 12 16,12 0-1,-1 12-15,-11-12 16,-12 0-1,-12 0-15,12 0 16,-12 0-16,23 0 16,1 0-1,12 0-15,-25 0 16,13 0 0,-24 0-16,0 0 15,1 0 1,10 0-16,1-12 15,0 12-15,12 0 16,0 0 0,-13 0-16,1 0 15,-12 0 1,12 0-16,-11 0 16,10 0-16,1 0 15,0 0 1,0-12-16,-12 12 15,0 0 1,0 0-16,-11 0 16,-1 0-1,0 0-15,-11 0 16,0 0-16,-1 0 16,-23 0-1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16.20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03F720-A577-4D3E-A4D0-A72F402090C0}" emma:medium="tactile" emma:mode="ink">
          <msink:context xmlns:msink="http://schemas.microsoft.com/ink/2010/main" type="writingRegion" rotatedBoundingBox="23332,11019 25459,11323 25291,12498 23164,12194">
            <msink:destinationLink direction="with" ref="{CD104A9A-4168-4A4E-87C0-EC8C383E02B2}"/>
            <msink:destinationLink direction="with" ref="{60074822-4684-4482-802F-C36C44BCC906}"/>
          </msink:context>
        </emma:interpretation>
      </emma:emma>
    </inkml:annotationXML>
    <inkml:traceGroup>
      <inkml:annotationXML>
        <emma:emma xmlns:emma="http://www.w3.org/2003/04/emma" version="1.0">
          <emma:interpretation id="{BF4100EB-6B67-4D69-8CB6-3E7FF0F60BC9}" emma:medium="tactile" emma:mode="ink">
            <msink:context xmlns:msink="http://schemas.microsoft.com/ink/2010/main" type="paragraph" rotatedBoundingBox="23332,11019 25459,11323 25291,12498 23164,12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4A020-9D55-4B3A-80F0-50E315544943}" emma:medium="tactile" emma:mode="ink">
              <msink:context xmlns:msink="http://schemas.microsoft.com/ink/2010/main" type="line" rotatedBoundingBox="23332,11019 25459,11323 25291,12498 23164,12194"/>
            </emma:interpretation>
          </emma:emma>
        </inkml:annotationXML>
        <inkml:traceGroup>
          <inkml:annotationXML>
            <emma:emma xmlns:emma="http://www.w3.org/2003/04/emma" version="1.0">
              <emma:interpretation id="{4DDFDA59-D2BA-47CC-BE83-2AB97B7FA8FA}" emma:medium="tactile" emma:mode="ink">
                <msink:context xmlns:msink="http://schemas.microsoft.com/ink/2010/main" type="inkWord" rotatedBoundingBox="23332,11019 25459,11323 25291,12498 23164,12194"/>
              </emma:interpretation>
            </emma:emma>
          </inkml:annotationXML>
          <inkml:trace contextRef="#ctx0" brushRef="#br0">-9023 6463 0,'12'0'16,"11"-23"-16,25-35 15,10-69 1,-22 23-16,-13 34 16,-11-10-1,0 10-15,-12 24 16,-12 11-16,-11 12 16,-13 12-1,-11 11-15,0 23 16,0 11-1,0 36-15,0 57 16,0 23 0,23-11-16,0 23 15,24-12-15,12-46 16,0-23 0,-12-23-16,0-1 15,0-57 1</inkml:trace>
          <inkml:trace contextRef="#ctx0" brushRef="#br0" timeOffset="191.0182">-9482 6625 0,'0'0'16,"0"0"-16,23-12 15,36 1 1,47-13-16,12 13 16,-24 11-1,-94 0-15</inkml:trace>
          <inkml:trace contextRef="#ctx0" brushRef="#br0" timeOffset="380.9668">-8705 6405 0,'0'0'16,"-12"12"0,1 34-16,-1 58 15,12-12 1,0-22-16,23-24 15,24-11-15,-47-35 16</inkml:trace>
          <inkml:trace contextRef="#ctx0" brushRef="#br0" timeOffset="929.6908">-8540 6694 0,'0'0'16,"0"0"-1,0-12-15,0-22 16,24-12-16,11-12 16,0 12-1,1 11-15,-1 12 16,-11 11-1,-1 12-15,-11 12 16,0 22-16,11 36 16,-11-12-1,0-1-15,-12-22 16,0-12 0,0-11-16,12-1 15,-12-11 1,11 0-16,13-23 15,-1-12-15,13-11 16,-13 0 0,13 0-16,-13 0 15,-11 11 1,0 12-16,0 11 16,-12 12-16,0 0 15,0 0 1,11 12-16,1 11 15,12 12 1,11 11-16,0 0 16,1-23-1,-1-11-15,24 11 16,-59-23-16</inkml:trace>
          <inkml:trace contextRef="#ctx0" brushRef="#br0" timeOffset="1324.0655">-7692 6521 0,'0'0'16,"0"0"0,0 0-16,0 0 15,12 0 1,0 0-16,0 0 15,-1 0-15,-11 0 16,0 0 0,0 11-16,0 12 15,-11 0 1,-1 12-16,0 0 16,0-1-16,12 1 15,0-12 1,0-11-16,12-1 15,0-11 1,23 0-16,0-11 16,1-1-1,11-11-15,-47 23 16</inkml:trace>
          <inkml:trace contextRef="#ctx0" brushRef="#br0" timeOffset="1511.9819">-7386 6266 0,'0'0'16,"0"0"-1,12 12-15,12 11 16,-1 12 0,1 34-16,-12 0 15,-24 24 1,-23-1-16,-13 1 15,-10-24-15,-1 12 16,59-81 0</inkml:trace>
        </inkml:traceGroup>
      </inkml:traceGroup>
    </inkml:traceGroup>
  </inkml:traceGroup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00.94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A3FCC4-2793-4D3C-9968-1BA253A1F5C6}" emma:medium="tactile" emma:mode="ink">
          <msink:context xmlns:msink="http://schemas.microsoft.com/ink/2010/main" type="inkDrawing" rotatedBoundingBox="3320,8635 3452,12036 2718,12064 2587,8664" semanticType="verticalRange" shapeName="Other">
            <msink:sourceLink direction="with" ref="{21DB8B3D-EA17-42F2-BE80-A8D0C788DD57}"/>
          </msink:context>
        </emma:interpretation>
      </emma:emma>
    </inkml:annotationXML>
    <inkml:trace contextRef="#ctx0" brushRef="#br0">555 72 0,'0'0'0,"0"0"16,0 0 0,0 0-16,0 0 15,0 0-15,-12 0 16,0 0-1,-11-12-15,-13 1 16,-23-1 0,-23-11-16,11 12 15,12 11 1,12 0-16,12 0 16,0 0-16,11 0 15,12 0 1,1 11-16,-1 1 15,0 11 1,0 12-16,12 11 16,12 23-1,12 47-15,11 46 16,-12-47-16,1 1 16,-12 22-1,0 13-15,-1-13 16,1-11-1,-12 1-15,0 22 16,-12-12-16,12-22 16,-11-12-1,11 0-15,0 23 16,0-23 0,0-11-16,11-12 15,-11 11 1,0 0-16,0 1 15,0-24-15,0 1 16,12-24 0,0 0-16,0-11 15,-1-12 1,1 12-16,0-12 16,0 0-16,11 0 15,1 12 1,11-1-16,1 12 15,11-11 1,0-12-16,47 23 16,47 1-1,36-13-15,-177-34 16</inkml:trace>
  </inkml:traceGroup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02.3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DB8B3D-EA17-42F2-BE80-A8D0C788DD57}" emma:medium="tactile" emma:mode="ink">
          <msink:context xmlns:msink="http://schemas.microsoft.com/ink/2010/main" type="writingRegion" rotatedBoundingBox="3359,8499 10827,8462 10846,12208 3378,12245">
            <msink:destinationLink direction="with" ref="{A1A3FCC4-2793-4D3C-9968-1BA253A1F5C6}"/>
            <msink:destinationLink direction="with" ref="{9FC0CAB0-2D2F-4A79-B158-024386BEDEFB}"/>
          </msink:context>
        </emma:interpretation>
      </emma:emma>
    </inkml:annotationXML>
    <inkml:traceGroup>
      <inkml:annotationXML>
        <emma:emma xmlns:emma="http://www.w3.org/2003/04/emma" version="1.0">
          <emma:interpretation id="{39A68248-3D7A-4935-81A6-794939C1B23B}" emma:medium="tactile" emma:mode="ink">
            <msink:context xmlns:msink="http://schemas.microsoft.com/ink/2010/main" type="paragraph" rotatedBoundingBox="4130,8399 10435,8531 10413,9605 4108,9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0F97C9-861A-4085-8480-0EAC17B5CD3F}" emma:medium="tactile" emma:mode="ink">
              <msink:context xmlns:msink="http://schemas.microsoft.com/ink/2010/main" type="line" rotatedBoundingBox="4130,8399 10435,8531 10413,9605 4108,9473"/>
            </emma:interpretation>
          </emma:emma>
        </inkml:annotationXML>
        <inkml:traceGroup>
          <inkml:annotationXML>
            <emma:emma xmlns:emma="http://www.w3.org/2003/04/emma" version="1.0">
              <emma:interpretation id="{9918068A-3CF2-4E9F-B1C7-7BDC6AB38196}" emma:medium="tactile" emma:mode="ink">
                <msink:context xmlns:msink="http://schemas.microsoft.com/ink/2010/main" type="inkWord" rotatedBoundingBox="4128,8525 5016,8543 4996,9491 4108,9473"/>
              </emma:interpretation>
            </emma:emma>
          </inkml:annotationXML>
          <inkml:trace contextRef="#ctx0" brushRef="#br0">0 196 0,'0'0'0,"0"0"15,0 0 1,11-12-16,13-11 16,23 0-1,24-11-15,11-1 16,-11 0-16,-12 12 16,-12 12-1,-12 11-15,-11 0 16,-12 11-1,-1 35-15,1 35 16,-12 0-16,-12 12 16,1 11-1,-13 11-15,12-22 16,0-12 0,1-12-16,-1-23 15,0 0 1,12 1-16,0-13 15,0-34-15</inkml:trace>
          <inkml:trace contextRef="#ctx0" brushRef="#br0" timeOffset="216.7632">117 543 0,'0'0'15,"0"0"1,0 0-16,24-12 16,47-11-1,23 0-15,24 11 16,23 1-16,47-1 16,-58 1-1,-130 11-15</inkml:trace>
        </inkml:traceGroup>
        <inkml:traceGroup>
          <inkml:annotationXML>
            <emma:emma xmlns:emma="http://www.w3.org/2003/04/emma" version="1.0">
              <emma:interpretation id="{7349CB85-D85E-47E6-B89F-C10B54A04C4B}" emma:medium="tactile" emma:mode="ink">
                <msink:context xmlns:msink="http://schemas.microsoft.com/ink/2010/main" type="inkWord" rotatedBoundingBox="6846,8456 8463,8490 8447,9263 6830,9229"/>
              </emma:interpretation>
            </emma:emma>
          </inkml:annotationXML>
          <inkml:trace contextRef="#ctx0" brushRef="#br0" timeOffset="1477.4607">2709 566 0,'0'0'0,"0"0"16,12 0-16,23 0 15,12 0 1,36 0-16,11-12 16,0 1-1,-11-1-15,-83 12 16</inkml:trace>
          <inkml:trace contextRef="#ctx0" brushRef="#br0" timeOffset="1881.2223">3710-58 0,'0'0'16,"0"0"-16,0 0 15,0 0-15,0 11 16,0 1 0,0 11-16,0 0 15,-12 12 1,1-1-16,-1 1 15,0 0 1,0-1-16,12 1 16,0-12-16,12 0 15,12 0 1,11 1-16,12-1 16,12 0-1,23-12-15,24 1 16,-11-1-1,-13-11-15,-82 0 16</inkml:trace>
          <inkml:trace contextRef="#ctx0" brushRef="#br0" timeOffset="2128.0125">3969 196 0,'0'0'16,"0"0"0,0 0-16,12 12 15,0 11-15,11 11 16,13 24 0,23 23-16,0 0 15,-1 0 1,-10-12-16,-1 24 15,-47-93 1</inkml:trace>
        </inkml:traceGroup>
        <inkml:traceGroup>
          <inkml:annotationXML>
            <emma:emma xmlns:emma="http://www.w3.org/2003/04/emma" version="1.0">
              <emma:interpretation id="{4AE6B54E-CDB3-4492-8F23-5D83211E1899}" emma:medium="tactile" emma:mode="ink">
                <msink:context xmlns:msink="http://schemas.microsoft.com/ink/2010/main" type="inkWord" rotatedBoundingBox="10039,8920 10427,8929 10421,9188 10034,9180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738.176">5948 612 0,'0'0'0,"0"0"15,0 0 1,0 0-16,0 0 15,12 12-15,0-1 16,11 1 0,13-12-16,-1 0 15,0 0 1,1-12-16,-1-11 16,0 0-1,1-12-15,-13 1 16,1-1-16,-12 12 15,-12 0 1,-12 0-16,-12 11 16,-35 0-1,-23 24-15,11 0 16,12-1 0,12 12-16,24 0 15,11 12-15,12 46 16,0-81-1</inkml:trace>
        </inkml:traceGroup>
      </inkml:traceGroup>
    </inkml:traceGroup>
    <inkml:traceGroup>
      <inkml:annotationXML>
        <emma:emma xmlns:emma="http://www.w3.org/2003/04/emma" version="1.0">
          <emma:interpretation id="{1974F55E-EBEA-40FF-8055-37A085FC64EB}" emma:medium="tactile" emma:mode="ink">
            <msink:context xmlns:msink="http://schemas.microsoft.com/ink/2010/main" type="paragraph" rotatedBoundingBox="3367,10131 10835,10094 10839,10791 3371,10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8BE0E-7D13-4CCE-900E-C8BD55B99EA0}" emma:medium="tactile" emma:mode="ink">
              <msink:context xmlns:msink="http://schemas.microsoft.com/ink/2010/main" type="inkBullet" rotatedBoundingBox="3367,10191 4606,10185 4609,10822 3371,10828"/>
            </emma:interpretation>
            <emma:one-of disjunction-type="recognition" id="oneOf1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4117.2258">-754 2080 0,'0'0'0,"0"0"16,0 0-16,0 0 16,0 0-1,11 0-15,13 0 16,11 0 0,1 0-16,23 0 15,23 0 1,24 0-16,-106 0 15</inkml:trace>
        <inkml:trace contextRef="#ctx0" brushRef="#br0" timeOffset="4522.3302">200 1652 0,'0'0'0,"0"0"16,0 0-16,0 0 15,0 0 1,-12 23-16,-12 12 16,1 11-1,-1-11-15,1 0 16,11-1-1,0-11-15,0 0 16,1 1-16,11-13 16,0 1-1,0-1-15,11 1 16,13-1 0,11 1-16,36 11 15,0-11 1,-12-12-16,-12 0 15,0 0-15,-12 0 16,-35 0 0</inkml:trace>
        <inkml:trace contextRef="#ctx0" brushRef="#br0" timeOffset="4748.123">483 1802 0,'0'0'0,"0"0"15,0 0 1,0 0-16,-12 0 16,0 12-1,0 11-15,-11 23 16,-13 12-16,13 0 16,11 0-1,0 23-15,12 0 16,12-12-1,-12-69-15</inkml:trace>
      </inkml:traceGroup>
      <inkml:traceGroup>
        <inkml:annotationXML>
          <emma:emma xmlns:emma="http://www.w3.org/2003/04/emma" version="1.0">
            <emma:interpretation id="{9E9EBB48-8DEC-440C-9F8D-292316F4DF73}" emma:medium="tactile" emma:mode="ink">
              <msink:context xmlns:msink="http://schemas.microsoft.com/ink/2010/main" type="line" rotatedBoundingBox="7067,10113 10835,10094 10838,10637 7069,10656"/>
            </emma:interpretation>
          </emma:emma>
        </inkml:annotationXML>
        <inkml:traceGroup>
          <inkml:annotationXML>
            <emma:emma xmlns:emma="http://www.w3.org/2003/04/emma" version="1.0">
              <emma:interpretation id="{A320FD84-D8A4-44A7-89AB-44E5F6DE2EA8}" emma:medium="tactile" emma:mode="ink">
                <msink:context xmlns:msink="http://schemas.microsoft.com/ink/2010/main" type="inkWord" rotatedBoundingBox="7067,10121 8043,10116 8046,10614 7069,1061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577.0423">2944 1664 0,'0'0'0,"0"0"16,0 0-1,0 0-15,0 0 16,0 23-1,0 12-15,12 22 16,0 1 0,0 0-16,0-12 15,-12 0-15,0 1 16,11-13 0,-11-34-16</inkml:trace>
          <inkml:trace contextRef="#ctx0" brushRef="#br0" timeOffset="7512.6795">3274 1756 0,'0'0'0,"0"0"16,0 0-16,0 0 15,0 0 1,0-11-16,12-12 16,0-1-1,11 1-15,1 0 16,11 0-1,12 0-15,24 11 16,0 1-16,-12 11 16,-12 0-1,-24 11-15,1 1 16,-12 0 0,-1 11-16,-11 0 15,-11 23-15,-13 0 16,-11 12-1,11-23-15,-11 11 16,11-23 0,1 0-16,11 0 15,0-11 1,12-1-16,12 1 16,12-1-16,11 13 15,36-13 1,-1 1-16,1-12 15,23 23 1,-94-23-16</inkml:trace>
        </inkml:traceGroup>
        <inkml:traceGroup>
          <inkml:annotationXML>
            <emma:emma xmlns:emma="http://www.w3.org/2003/04/emma" version="1.0">
              <emma:interpretation id="{93890DE5-2D99-4C53-9585-28E9FE74424E}" emma:medium="tactile" emma:mode="ink">
                <msink:context xmlns:msink="http://schemas.microsoft.com/ink/2010/main" type="inkWord" rotatedBoundingBox="9658,10100 10835,10094 10838,10637 9660,10643"/>
              </emma:interpretation>
              <emma:one-of disjunction-type="recognition" id="oneOf3">
                <emma:interpretation id="interp7" emma:lang="" emma:confidence="0.5">
                  <emma:literal>-6</emma:literal>
                </emma:interpretation>
                <emma:interpretation id="interp8" emma:lang="" emma:confidence="0.5">
                  <emma:literal>- 6</emma:literal>
                </emma:interpretation>
                <emma:interpretation id="interp9" emma:lang="" emma:confidence="0">
                  <emma:literal>_ 6</emma:literal>
                </emma:interpretation>
                <emma:interpretation id="interp10" emma:lang="" emma:confidence="0">
                  <emma:literal>. 6</emma:literal>
                </emma:interpretation>
                <emma:interpretation id="interp11" emma:lang="" emma:confidence="0">
                  <emma:literal>-66</emma:literal>
                </emma:interpretation>
              </emma:one-of>
            </emma:emma>
          </inkml:annotationXML>
          <inkml:trace contextRef="#ctx0" brushRef="#br0" timeOffset="8201.819">5536 1964 0,'0'0'0,"0"0"15,0 0-15,12 0 16,0 0-1,11 0-15,12 0 16,24 0 0,24 0-16,-1 0 15,1 0-15,-24 0 16,-12 0 0,-47 0-16</inkml:trace>
          <inkml:trace contextRef="#ctx0" brushRef="#br0" timeOffset="8734.9098">6620 1560 0,'0'0'16,"0"0"-16,0 0 16,0 0-1,0 0-15,0 0 16,0 0-16,0 0 16,-12 0-1,-12 23-15,-11 23 16,-24 23-1,12 1-15,12-1 16,23-23 0,12 1-16,0-1 15,12-12-15,11 1 16,24-12 0,1 0-16,-1-11 15,0-12 1,-12 0-16,-11-12 15,-1 1-15,-11-1 16,-12 1 0,0-1-16,-24-11 15,-34 0 1,10 11-16,-10 1 16,10 11-1,13 0-15,11 0 16,24 0-16</inkml:trace>
        </inkml:traceGroup>
      </inkml:traceGroup>
    </inkml:traceGroup>
    <inkml:traceGroup>
      <inkml:annotationXML>
        <emma:emma xmlns:emma="http://www.w3.org/2003/04/emma" version="1.0">
          <emma:interpretation id="{E8ABEC23-8169-43BD-B51B-BEE7E6EBB3D6}" emma:medium="tactile" emma:mode="ink">
            <msink:context xmlns:msink="http://schemas.microsoft.com/ink/2010/main" type="paragraph" rotatedBoundingBox="3860,11747 10595,11563 10612,12209 3878,12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067026-6151-4F8B-BB6E-2F98D570F0D1}" emma:medium="tactile" emma:mode="ink">
              <msink:context xmlns:msink="http://schemas.microsoft.com/ink/2010/main" type="inkBullet" rotatedBoundingBox="3862,11820 4122,11813 4130,12102 3870,12109"/>
            </emma:interpretation>
            <emma:one-of disjunction-type="recognition" id="oneOf4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10526.3234">-118 3316 0,'0'0'0,"-12"12"16,0 11 0,-11 23-16,-1 1 15,12-1-15,12-12 16,0-10 0,12-13-16,0 1 15,11-12 1,1 0-16,0-12 15,11-11 1,-12 0-16,1-12 16,-12 1-16,0-13 15,-12 13 1,0 11-16,-12-1 16,0 13-1,-12-1-15,-11 1 16,-24 11-1,12 11-15,12 1 16,-1 11-16,36-23 16</inkml:trace>
      </inkml:traceGroup>
      <inkml:traceGroup>
        <inkml:annotationXML>
          <emma:emma xmlns:emma="http://www.w3.org/2003/04/emma" version="1.0">
            <emma:interpretation id="{66A26D71-B447-43F8-913F-952D539810BC}" emma:medium="tactile" emma:mode="ink">
              <msink:context xmlns:msink="http://schemas.microsoft.com/ink/2010/main" type="line" rotatedBoundingBox="6431,11677 10595,11563 10612,12209 6449,12322"/>
            </emma:interpretation>
          </emma:emma>
        </inkml:annotationXML>
        <inkml:traceGroup>
          <inkml:annotationXML>
            <emma:emma xmlns:emma="http://www.w3.org/2003/04/emma" version="1.0">
              <emma:interpretation id="{561D0B66-6119-4827-A694-BACD9D827846}" emma:medium="tactile" emma:mode="ink">
                <msink:context xmlns:msink="http://schemas.microsoft.com/ink/2010/main" type="inkWord" rotatedBoundingBox="6431,11677 7692,11642 7708,12204 6446,1223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806.8607">3569 3108 0,'0'0'0,"0"0"15,0 0 1,0 0-16,0 0 15,0 0-15,0 0 16,0 0 0,-12 0-16,-23 12 15,-1 23 1,-23 22-16,-11 47 16,11-11-1,24-12-15,23-23 16,12-12-16,12-12 15,-1-10 1,13-13-16,-1 1 16,25-12-1,-1-12-15,0-11 16,-12 0-16,-11 0 16,-24-12-1,-12 12-15,-12 0 16,-11 0-1,-36 11-15,-11 12 16,11 0-16,12 0 16,24 12-1,23-1-15,12-11 16</inkml:trace>
          <inkml:trace contextRef="#ctx0" brushRef="#br0" timeOffset="11303.6645">2320 3594 0,'0'0'0,"0"0"15,0 0 1,0 0-16,12 0 16,11-12-16,25 1 15,-1-1 1,12 1-16,0 11 15,-12 0 1,0 0-16,0 0 16,0-12-1,12 12-15,-59 0 16</inkml:trace>
        </inkml:traceGroup>
        <inkml:traceGroup>
          <inkml:annotationXML>
            <emma:emma xmlns:emma="http://www.w3.org/2003/04/emma" version="1.0">
              <emma:interpretation id="{B3A3FF8C-0304-4DE1-9CA4-AA5333D7663D}" emma:medium="tactile" emma:mode="ink">
                <msink:context xmlns:msink="http://schemas.microsoft.com/ink/2010/main" type="inkWord" rotatedBoundingBox="9646,11646 10596,11620 10612,12209 9662,12235"/>
              </emma:interpretation>
              <emma:one-of disjunction-type="recognition" id="oneOf6">
                <emma:interpretation id="interp14" emma:lang="" emma:confidence="0.5">
                  <emma:literal>4</emma:literal>
                </emma:interpretation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+</emma:literal>
                </emma:interpretation>
                <emma:interpretation id="interp18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2664.0157">6054 3097 0,'0'0'16,"0"0"-16,0 0 16,0 0-1,0 0-15,0 0 16,0 11-1,0 1-15,0 0 16,0-1-16,0 1 16,0-1-1,0 1-15,0-1 16,12 1 0,0 11-16,11-11 15,1-1 1,23 1-16,0-1 15,36 1-15,-13-12 16,-11 0 0,-12 0-16,-47 0 15</inkml:trace>
          <inkml:trace contextRef="#ctx0" brushRef="#br0" timeOffset="12891.2821">6302 3097 0,'0'0'16,"0"0"-16,0 0 15,0 0 1,0 11-16,11 24 16,13 34-1,-12 24-15,11 22 16,1-22-1,11-24-15,1 24 16,-36-93-16</inkml:trace>
          <inkml:trace contextRef="#ctx0" brushRef="#br0" timeOffset="12319.0019">5524 3155 0,'0'0'0,"0"0"15,0 0-15,0 0 16,12 11-1,0 12-15,11 35 16,1 11 0,-1 12-16,-11-23 15,0-12 1,0-11-16,-12-35 16</inkml:trace>
        </inkml:traceGroup>
      </inkml:traceGroup>
    </inkml:traceGroup>
  </inkml:traceGroup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16.00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C0CAB0-2D2F-4A79-B158-024386BEDEFB}" emma:medium="tactile" emma:mode="ink">
          <msink:context xmlns:msink="http://schemas.microsoft.com/ink/2010/main" type="inkDrawing" rotatedBoundingBox="11639,8674 11918,12393 11293,12440 11014,8721" semanticType="verticalRange" shapeName="Other">
            <msink:sourceLink direction="with" ref="{21DB8B3D-EA17-42F2-BE80-A8D0C788DD57}"/>
          </msink:context>
        </emma:interpretation>
      </emma:emma>
    </inkml:annotationXML>
    <inkml:trace contextRef="#ctx0" brushRef="#br0">0 23 0,'0'0'16,"11"0"-16,60-12 15,23 1 1,-11 11-16,-1 0 16,-11 11-1,-12 1-15,0 23 16,-12 11 0,-12 12-16,1 57 15,-36 36-15,0-1 16,0 12-1,-12 46-15,0-12 16,0 12 0,0 0-16,12-46 15,24 23 1,-24 11-16,12-34 16,11 11-16,1 24 15,-12-58 1,-1-12-16,1 0 15,12-12 1,-12 1-16,-12-35 16,-12-12-16,-24 1 15,1-24 1,-12 23-16,-12-23 16,0 1-1,-11-13-15,11-34 16,59 0-1</inkml:trace>
  </inkml:traceGroup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16.7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DC6F6D-8B85-4DC1-974C-F18E9BABB77E}" emma:medium="tactile" emma:mode="ink">
          <msink:context xmlns:msink="http://schemas.microsoft.com/ink/2010/main" type="inkDrawing" rotatedBoundingBox="12271,11924 12322,8710 13009,8721 12957,11935" semanticType="verticalRange" shapeName="Other">
            <msink:sourceLink direction="with" ref="{489715B1-33FE-4AD6-877A-3D57BDD0159D}"/>
          </msink:context>
        </emma:interpretation>
      </emma:emma>
    </inkml:annotationXML>
    <inkml:trace contextRef="#ctx0" brushRef="#br0">548 0 0,'0'0'16,"0"0"-16,0 0 15,0 0 1,0 0-16,-11 0 16,-25 0-1,1 12-15,0 0 16,-13-1-16,13 1 15,0-1 1,-12 24-16,11 0 16,-11 11-1,0 23-15,0 47 16,12 34 0,11-34-16,0 57 15,24 23-15,0-34 16,24 46-1,0-34-15,-1-36 16,1 12 0,-13 59-16,1-48 15,-12-34-15,12-11 16,-12 0 0,0-1-16,0-22 15,0-24 1,0-11-16,12-12 15,-12 0 1,12-11-16,-1 0 16,1-1-16,0-11 15,11 12 1,1-12-16,11 0 16,12-11-1,48-1-15,23-11 16,-1 0-16,-117 0 15</inkml:trace>
  </inkml:traceGroup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17.4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9715B1-33FE-4AD6-877A-3D57BDD0159D}" emma:medium="tactile" emma:mode="ink">
          <msink:context xmlns:msink="http://schemas.microsoft.com/ink/2010/main" type="writingRegion" rotatedBoundingBox="13807,8475 14533,12203 13570,12390 12845,8662">
            <msink:destinationLink direction="with" ref="{44DC6F6D-8B85-4DC1-974C-F18E9BABB77E}"/>
            <msink:destinationLink direction="with" ref="{28936A6A-608A-4E8D-B5AC-4FE06EC6A3F8}"/>
          </msink:context>
        </emma:interpretation>
      </emma:emma>
    </inkml:annotationXML>
    <inkml:traceGroup>
      <inkml:annotationXML>
        <emma:emma xmlns:emma="http://www.w3.org/2003/04/emma" version="1.0">
          <emma:interpretation id="{6F66E9C1-CA6F-4C9B-B276-5B3CB4FDE712}" emma:medium="tactile" emma:mode="ink">
            <msink:context xmlns:msink="http://schemas.microsoft.com/ink/2010/main" type="paragraph" rotatedBoundingBox="13807,8475 14533,12203 13570,12390 12845,8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D995C-8C2D-4351-AE8E-53F26BD28E32}" emma:medium="tactile" emma:mode="ink">
              <msink:context xmlns:msink="http://schemas.microsoft.com/ink/2010/main" type="line" rotatedBoundingBox="13807,8475 14533,12203 13570,12390 12845,8662"/>
            </emma:interpretation>
          </emma:emma>
        </inkml:annotationXML>
        <inkml:traceGroup>
          <inkml:annotationXML>
            <emma:emma xmlns:emma="http://www.w3.org/2003/04/emma" version="1.0">
              <emma:interpretation id="{0CF0057D-9608-4FA6-81E9-81514808C1E5}" emma:medium="tactile" emma:mode="ink">
                <msink:context xmlns:msink="http://schemas.microsoft.com/ink/2010/main" type="inkWord" rotatedBoundingBox="13807,8475 14244,10718 13281,10905 12845,86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132 303 0,'0'0'0,"-12"0"16,0 0-1,0 0-15,-11-11 16,-1-12-16,1-1 16,11-10-1,0-1-15,12 0 16,0 1-1,12-1-15,0 12 16,-1 0-16,13 11 16,0 1-1,-1 11-15,12 23 16,1 23 0,-13 23-16,-23 24 15,-23 34 1,-1 12-16,-11-24 15,11-34-15,13-35 16,11-11 0,0-35-16</inkml:trace>
          <inkml:trace contextRef="#ctx0" brushRef="#br0" timeOffset="404.4745">568-67 0,'0'0'0,"0"0"15,0 0-15,0 0 16,0 0-1,-12 12-15,-12 11 16,-11 0 0,-12 23-16,-24 24 15,12-12-15,0-1 16,24-22 0,11 0-16,13-12 15,-1 11 1,12 1-16,12 11 15,11 1-15,13-1 16,11 0 0,12-11-16,-12-12 15,0-12 1,-47-11-16</inkml:trace>
          <inkml:trace contextRef="#ctx0" brushRef="#br0" timeOffset="611.3493">674 349 0,'0'0'0,"0"0"16,0 12-16,0 11 16,11 23-1,1 35-15,12 12 16,-1-1-1,13-22-15,-1 22 16,-35-92 0</inkml:trace>
          <inkml:trace contextRef="#ctx0" brushRef="#br0" timeOffset="1164.0148">143 1736 0,'0'0'0,"0"0"15,-11 0 1,-1 0-16,0 0 16,-11-11-1,-1-1-15,12 1 16,0-12-1,1-1-15,11 1 16,0 0 0,11-11-16,13 10 15,11 1-15,1 12 16,-1-1 0,-11 12-16,-1 12 15,1 22 1,-24 36-16,-12 22 15,-12 1-15,-11-24 16,0 0 0,11-11-16,1-12 15,11-11 1,0 0-16,12-35 16</inkml:trace>
          <inkml:trace contextRef="#ctx0" brushRef="#br0" timeOffset="1528.6036">450 1517 0,'0'0'15,"0"0"-15,0 0 16,0 0-1,0 0-15,0 0 16,0 0-16,-12 0 16,-12 11-1,-11 1-15,0 11 16,-1 12 0,1 11-16,12 0 15,11-11-15,12 11 16,0 0-1,12-11-15,11 0 16,12-1 0,1-11-16,11 0 15,0 1 1,-47-24-16</inkml:trace>
          <inkml:trace contextRef="#ctx0" brushRef="#br0" timeOffset="1924.0922">579 1852 0,'0'0'0,"0"0"16,0 0-16,0 0 16,12-12-1,12 1-15,11-12 16,0 11-1,12 1-15,-11 11 16,-1 11-16,-11 12 16,-12 0-1,-12 12-15,-24 0 16,0-1 0,1 1-16,-1-12 15,1 0 1,-1-11-16,12-1 15,1 1-15,11 0 16,11-1 0,13 1-16,47-1 15,11 1 1,-11-1-16,-1 12 16,-70-23-16</inkml:trace>
        </inkml:traceGroup>
        <inkml:traceGroup>
          <inkml:annotationXML>
            <emma:emma xmlns:emma="http://www.w3.org/2003/04/emma" version="1.0">
              <emma:interpretation id="{FA23116E-44C3-49A2-B81A-2A0202295368}" emma:medium="tactile" emma:mode="ink">
                <msink:context xmlns:msink="http://schemas.microsoft.com/ink/2010/main" type="inkWord" rotatedBoundingBox="14193,11316 14372,12234 13614,12382 13435,11464"/>
              </emma:interpretation>
              <emma:one-of disjunction-type="recognition" id="oneOf1">
                <emma:interpretation id="interp1" emma:lang="" emma:confidence="0.5">
                  <emma:literal>TNE</emma:literal>
                </emma:interpretation>
                <emma:interpretation id="interp2" emma:lang="" emma:confidence="0.5">
                  <emma:literal>A NE</emma:literal>
                </emma:interpretation>
                <emma:interpretation id="interp3" emma:lang="" emma:confidence="0">
                  <emma:literal>I NE</emma:literal>
                </emma:interpretation>
                <emma:interpretation id="interp4" emma:lang="" emma:confidence="0">
                  <emma:literal>A NET</emma:literal>
                </emma:interpretation>
                <emma:interpretation id="interp5" emma:lang="" emma:confidence="0">
                  <emma:literal>I NET</emma:literal>
                </emma:interpretation>
              </emma:one-of>
            </emma:emma>
          </inkml:annotationXML>
          <inkml:trace contextRef="#ctx0" brushRef="#br0" timeOffset="2436.3451">450 3089 0,'0'0'15,"0"0"-15,0 0 16,0 0 0,0 0-16,-12-12 15,0 0-15,0 1 16,1-35-1,11 11-15,11 0 16,1 1 0,0-1-16,0 23 15,0 1 1,-1 11-16,1 11 16,0 12-16,0 24 15,-1 11 1,-11-12-16,0 23 15,-23 35 1,-12-23-16,11-12 16,0-22-1,1-13-15,11-22 16,0-1-16,12-11 16,0 0-1,0 0-15</inkml:trace>
          <inkml:trace contextRef="#ctx0" brushRef="#br0" timeOffset="2901.0079">768 2869 0,'0'0'0,"0"0"16,0 0-16,0 0 15,0 0 1,0 0-16,0 0 15,0 0 1,0 0-16,-12 0 16,-12 11-1,1 13-15,-1 10 16,1 1-16,-1 0 16,-11 11-1,11 12-15,1 11 16,23-23-1,0 12-15,12-12 16,11-11-16,12 0 16,13-12-1,10 0-15,-58-23 16</inkml:trace>
          <inkml:trace contextRef="#ctx0" brushRef="#br0" timeOffset="3384.4852">839 3250 0,'0'0'0,"0"0"16,0 0-16,0 0 15,11 0 1,13-11-16,11-1 15,1 1 1,-1-1-16,0 12 16,1 0-16,-13 0 15,1 12 1,-13-1-16,-11 1 16,0 11-1,-11 0-15,-1 0 16,0-11-1,12-1-15,0 1 16,0-1-16,0 1 16,12 11-1,0 0-15,-1 12 16,1-1 0,0 1-16,0 0 15,-12-1 1,0 1-16,-12-12 15,0-11-15,-11-1 16,-13 1 0,1-1-16,35-11 15</inkml:trace>
        </inkml:traceGroup>
      </inkml:traceGroup>
    </inkml:traceGroup>
  </inkml:traceGroup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22.1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4FD05B-FA0A-4BE9-A1FF-650E41114F4D}" emma:medium="tactile" emma:mode="ink">
          <msink:context xmlns:msink="http://schemas.microsoft.com/ink/2010/main" type="writingRegion" rotatedBoundingBox="15562,10199 16280,10199 16280,10626 15562,10626"/>
        </emma:interpretation>
      </emma:emma>
    </inkml:annotationXML>
    <inkml:traceGroup>
      <inkml:annotationXML>
        <emma:emma xmlns:emma="http://www.w3.org/2003/04/emma" version="1.0">
          <emma:interpretation id="{AFBB1289-2FB7-4CB8-9D8A-5ED10872EFA9}" emma:medium="tactile" emma:mode="ink">
            <msink:context xmlns:msink="http://schemas.microsoft.com/ink/2010/main" type="paragraph" rotatedBoundingBox="15562,10199 16280,10199 16280,10626 15562,10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6BECE8-05F4-4059-ADEC-4EAC8179E8DB}" emma:medium="tactile" emma:mode="ink">
              <msink:context xmlns:msink="http://schemas.microsoft.com/ink/2010/main" type="line" rotatedBoundingBox="15562,10199 16280,10199 16280,10626 15562,10626"/>
            </emma:interpretation>
          </emma:emma>
        </inkml:annotationXML>
        <inkml:traceGroup>
          <inkml:annotationXML>
            <emma:emma xmlns:emma="http://www.w3.org/2003/04/emma" version="1.0">
              <emma:interpretation id="{AB10FC3F-269F-4AF1-B0B4-1C011983E33D}" emma:medium="tactile" emma:mode="ink">
                <msink:context xmlns:msink="http://schemas.microsoft.com/ink/2010/main" type="inkWord" rotatedBoundingBox="15562,10199 16280,10199 16280,10626 15562,10626"/>
              </emma:interpretation>
              <emma:one-of disjunction-type="recognition" id="oneOf0">
                <emma:interpretation id="interp0" emma:lang="" emma:confidence="0.5">
                  <emma:literal>=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69 0,'0'0'16,"0"0"-16,0 0 16,24 0-16,35-11 15,23-1 1,1 1-16,11-1 16,47 1-1,-11 11-15,-48-12 16,-82 12-16</inkml:trace>
          <inkml:trace contextRef="#ctx0" brushRef="#br0" timeOffset="-197.4307">-23-254 0,'0'0'16,"11"-12"0,25 1-16,34-1 15,13-11-15,-12 11 16,-1 1-1,1-1-15,0 1 16,-12 11 0,-24 11-16,-35-11 15</inkml:trace>
        </inkml:traceGroup>
      </inkml:traceGroup>
    </inkml:traceGroup>
  </inkml:traceGroup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21.61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936A6A-608A-4E8D-B5AC-4FE06EC6A3F8}" emma:medium="tactile" emma:mode="ink">
          <msink:context xmlns:msink="http://schemas.microsoft.com/ink/2010/main" type="inkDrawing" rotatedBoundingBox="15088,8367 15275,11882 14797,11907 14610,8392" semanticType="verticalRange" shapeName="Other">
            <msink:sourceLink direction="with" ref="{489715B1-33FE-4AD6-877A-3D57BDD0159D}"/>
          </msink:context>
        </emma:interpretation>
      </emma:emma>
    </inkml:annotationXML>
    <inkml:trace contextRef="#ctx0" brushRef="#br0">0 35 0,'0'0'0,"0"0"16,0 0-16,0 0 15,24-12 1,11 1-16,12-1 15,12 12 1,0 0-16,12 23 16,-24 1-16,0 22 15,-12 46 1,-23 24-16,-24-12 16,-11 69-1,11 24-15,12-36 16,0 36-1,12 22-15,0-34 16,-1 58-16,13-35 16,0-23-1,-1 69-15,1-80 16,-1-24 0,-11 0-16,12-23 15,-13-34-15,-11-1 16,0-22-1,-11-1-15,-13-34 16,-35 22 0,0-22-16,0-12 15,0-11 1,1-12-16,-1 0 16,12 0-16,23-12 15,24 12 1</inkml:trace>
  </inkml:traceGroup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23.9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EE898F-8277-4724-A813-900EB72AA6C9}" emma:medium="tactile" emma:mode="ink">
          <msink:context xmlns:msink="http://schemas.microsoft.com/ink/2010/main" type="inkDrawing" rotatedBoundingBox="17407,8501 17482,11707 16796,11723 16721,8517" semanticType="verticalRange" shapeName="Other">
            <msink:sourceLink direction="with" ref="{D73762B3-6D60-49FB-9879-081F23CE5CFE}"/>
          </msink:context>
        </emma:interpretation>
      </emma:emma>
    </inkml:annotationXML>
    <inkml:trace contextRef="#ctx0" brushRef="#br0">578 16 0,'0'0'16,"0"0"-1,0 0-15,-12 0 16,-24 0-16,-11 0 16,0 0-1,-12 0-15,-23 0 16,23 0 0,-12 12-16,24-12 15,12 12 1,11-1-16,1 12 15,11 23-15,0 24 16,12 11 0,0 34-16,0 24 15,-12 57 1,12-34-16,0 46 16,0-11-1,12-35-15,12 22 16,-12 1-16,-1-69 15,1 46 1,12 23-16,-13-47 16,1-22-1,0 11-15,0-23 16,0-12-16,-1-11 16,1-34-1,0-1-15,0-11 16,11 11-1,-11-23-15,0 0 16,11-11 0,1-1-16,11 12 15,36-11-15,35-12 16,12-12 0,-12 1-16,-106 11 15</inkml:trace>
  </inkml:traceGroup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24.8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3762B3-6D60-49FB-9879-081F23CE5CFE}" emma:medium="tactile" emma:mode="ink">
          <msink:context xmlns:msink="http://schemas.microsoft.com/ink/2010/main" type="writingRegion" rotatedBoundingBox="19068,8121 18820,11364 17743,11282 17992,8039">
            <msink:destinationLink direction="with" ref="{43EE898F-8277-4724-A813-900EB72AA6C9}"/>
            <msink:destinationLink direction="with" ref="{6566C8C6-2ACD-40B4-8246-C83CEB7FB02E}"/>
          </msink:context>
        </emma:interpretation>
      </emma:emma>
    </inkml:annotationXML>
    <inkml:traceGroup>
      <inkml:annotationXML>
        <emma:emma xmlns:emma="http://www.w3.org/2003/04/emma" version="1.0">
          <emma:interpretation id="{1F41A5C8-BC98-40D4-9C24-3F1AE9EA35F5}" emma:medium="tactile" emma:mode="ink">
            <msink:context xmlns:msink="http://schemas.microsoft.com/ink/2010/main" type="paragraph" rotatedBoundingBox="19068,8121 18820,11364 17743,11282 17992,8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9B549-EFB7-4F8F-A300-51566A281AAF}" emma:medium="tactile" emma:mode="ink">
              <msink:context xmlns:msink="http://schemas.microsoft.com/ink/2010/main" type="line" rotatedBoundingBox="19068,8121 18820,11364 17743,11282 17992,8039"/>
            </emma:interpretation>
          </emma:emma>
        </inkml:annotationXML>
        <inkml:traceGroup>
          <inkml:annotationXML>
            <emma:emma xmlns:emma="http://www.w3.org/2003/04/emma" version="1.0">
              <emma:interpretation id="{F9E402B6-8737-41A3-9857-8E42F9A7B925}" emma:medium="tactile" emma:mode="ink">
                <msink:context xmlns:msink="http://schemas.microsoft.com/ink/2010/main" type="inkWord" rotatedBoundingBox="19068,8121 19018,8782 17941,8700 17992,8039"/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0 80 0,'0'0'0,"0"0"16,0 0-1,12-12-15,-1 1 16,25-13-1,23 13-15,11-12 16,-11 23-16,0 23 16,-24 0-1,-11 12-15,-12-1 16,-12 13 0,-12-1-16,-12 0 15,-11 0-15,-12 1 16,23-13-1,1-11-15,11 0 16,12-11 0,12 11-16,11-11 15,25-12 1,22 0-16,48 0 16,23-12-16,-46 1 15,-95 11 1</inkml:trace>
          <inkml:trace contextRef="#ctx0" brushRef="#br0" timeOffset="-355.9948">-342 10 0,'0'0'16,"0"0"-16,0 0 15,0 0-15,12 12 16,12 34-1,11 24-15,-11 22 16,11 24 0,-12 11-16,1-35 15,0-23 1,-24-69-16</inkml:trace>
        </inkml:traceGroup>
        <inkml:traceGroup>
          <inkml:annotationXML>
            <emma:emma xmlns:emma="http://www.w3.org/2003/04/emma" version="1.0">
              <emma:interpretation id="{D5A545B3-A606-4148-8689-EBC079D3F201}" emma:medium="tactile" emma:mode="ink">
                <msink:context xmlns:msink="http://schemas.microsoft.com/ink/2010/main" type="inkWord" rotatedBoundingBox="18302,9871 18286,10081 18125,10068 18141,9859"/>
              </emma:interpretation>
              <emma:one-of disjunction-type="recognition" id="oneOf1">
                <emma:interpretation id="interp5" emma:lang="" emma:confidence="0.5">
                  <emma:literal>o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53.3901">-130 1779 0,'0'0'16,"-11"11"0,-13 24-16,12 0 15,0-1 1,1 1-16,11-12 16,0-11-16,11-1 15,13 1 1,-12-12-16,11 0 15,-11 0 1,12-12-16,-1-23 16,1 1-16,-12 11 15,-12 0 1,0-1-16,0 24 16,-12 0-1,0 0-15,-12 0 16,1 12-1,-1 0-15,13-1 16,11-11-16,0 0 16</inkml:trace>
        </inkml:traceGroup>
        <inkml:traceGroup>
          <inkml:annotationXML>
            <emma:emma xmlns:emma="http://www.w3.org/2003/04/emma" version="1.0">
              <emma:interpretation id="{C5561D4F-7926-4412-8B8B-9F28F029D453}" emma:medium="tactile" emma:mode="ink">
                <msink:context xmlns:msink="http://schemas.microsoft.com/ink/2010/main" type="inkWord" rotatedBoundingBox="18373,11131 18358,11329 18205,11317 18220,11120"/>
              </emma:interpretation>
              <emma:one-of disjunction-type="recognition" id="oneOf2">
                <emma:interpretation id="interp10" emma:lang="" emma:confidence="0.5">
                  <emma:literal>o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°</emma:literal>
                </emma:interpretation>
                <emma:interpretation id="interp13" emma:lang="" emma:confidence="0">
                  <emma:literal>0</emma:literal>
                </emma:interpretation>
                <emma:interpretation id="interp1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153.6489">-71 3038 0,'0'0'0,"0"0"16,-12 12-16,1 11 16,-1 12-1,0-1-15,12 1 16,0 0 0,12-24-16,0 1 15,11-12-15,1 0 16,11-12-1,-11-11-15,-13 12 16,1-24 0,-12 12-16,-12-12 15,1 12-15,-1 11 16,-12 1 0,13 11-16,-13 0 15,0 0 1,13 0-16,11 0 15,0 0-15</inkml:trace>
        </inkml:traceGroup>
      </inkml:traceGroup>
    </inkml:traceGroup>
  </inkml:traceGroup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2:26.7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66C8C6-2ACD-40B4-8246-C83CEB7FB02E}" emma:medium="tactile" emma:mode="ink">
          <msink:context xmlns:msink="http://schemas.microsoft.com/ink/2010/main" type="inkDrawing" rotatedBoundingBox="19223,11527 19249,8222 19768,8226 19743,11531" semanticType="verticalRange" shapeName="Other">
            <msink:sourceLink direction="with" ref="{D73762B3-6D60-49FB-9879-081F23CE5CFE}"/>
          </msink:context>
        </emma:interpretation>
      </emma:emma>
    </inkml:annotationXML>
    <inkml:trace contextRef="#ctx0" brushRef="#br0">0 0 0,'0'0'0,"11"0"15,25 0-15,58 11 16,36 12 0,-24 0-16,-36 0 15,-34 1 1,-13-1-16,-11 11 16,-12 24-1,-35 58-15,-12-1 16,11-11-16,1 12 15,11 23 1,1-1-16,-1-22 16,12 46-1,-11 46-15,-1-35 16,24-11-16,0 46 16,12-58-1,12 0-15,11 35 16,0-23-1,1-35-15,-13-46 16,-11 11 0,-12-22-16,-35 22 15,-12-22-15,-24-1 16,0-23 0,-47-11-16,118-35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15.5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E94486-4C9A-4B56-BCF7-A0C9DD50E788}" emma:medium="tactile" emma:mode="ink">
          <msink:context xmlns:msink="http://schemas.microsoft.com/ink/2010/main" type="inkDrawing" rotatedBoundingBox="26187,12102 32466,12200 32465,12250 26186,12152" shapeName="Other"/>
        </emma:interpretation>
      </emma:emma>
    </inkml:annotationXML>
    <inkml:trace contextRef="#ctx0" brushRef="#br0">6279 70 0,'0'0'16,"0"0"-16,0 0 16,-12 0-16,-12 11 15,-11-11 1,-36 0-16,-23 0 16,-24 12-1,12-12-15,-23 0 16,-48 0-16,0 0 15,24 0 1,-71-12-16,12 1 16,12-1-1,-47 12-15,58 0 16,-47-11 0,24 11-16,0-12 15,-23 12-15,35-12 16,-36 1-1,0 11-15,71-12 16,-58 12 0,34 0-16,24 0 15,-35 0 1,0 0-16,58 0 16,-11 0-16,-12 0 15,24 0 1,23 0-16,-11 0 15,11 0 1,0 0-16,36 0 16,23 0-16,12 0 15,11 0 1,1 0-16,11 0 16,13 0-1,-1 0-15,0 0 16,12 0-16,0 0 15</inkml:trace>
  </inkml:traceGroup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2:26.6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3F00E7-40E3-4C7F-84B0-2824932A5B2A}" emma:medium="tactile" emma:mode="ink">
          <msink:context xmlns:msink="http://schemas.microsoft.com/ink/2010/main" type="inkDrawing" rotatedBoundingBox="6288,6794 8111,6660 8117,6731 6294,6865" shapeName="Other"/>
        </emma:interpretation>
      </emma:emma>
    </inkml:annotationXML>
    <inkml:trace contextRef="#ctx0" brushRef="#br0">0 131 0,'0'0'0,"0"0"15,0 0-15,0 0 16,24 0-1,23 0-15,59-11 16,47-1 0,-12 0-16,36-11 15,35 0 1,-71 12-16,24-12 16,24 11-16,-48 12 15,-23 0 1,-24 12-16,24 11 15,-118-23 1</inkml:trace>
  </inkml:traceGroup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2:26.2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C0D53C-829E-461F-A480-37ACE339E731}" emma:medium="tactile" emma:mode="ink">
          <msink:context xmlns:msink="http://schemas.microsoft.com/ink/2010/main" type="inkDrawing" rotatedBoundingBox="6349,6549 7666,6445 7669,6477 6351,6580" shapeName="Other"/>
        </emma:interpretation>
      </emma:emma>
    </inkml:annotationXML>
    <inkml:trace contextRef="#ctx0" brushRef="#br0">0 92 0,'0'0'15,"0"0"-15,23 0 16,25 0-1,34 0-15,36-11 16,-12-1 0,12 1-16,11-1 15,13 0 1,-25 1-16,-22-1 16,-13 1-16,1 11 15,-13 0 1,-23 0-16,-11 0 15,-13 11 1,-23-11-16</inkml:trace>
  </inkml:traceGroup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48.7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5B67F6-2170-45C9-B17D-D89F5D6DD518}" emma:medium="tactile" emma:mode="ink">
          <msink:context xmlns:msink="http://schemas.microsoft.com/ink/2010/main" type="inkDrawing" rotatedBoundingBox="13110,1732 14759,1638 14761,1659 13111,1754" semanticType="underline" shapeName="Other">
            <msink:sourceLink direction="with" ref="{FEFF5B52-E235-437B-8CFB-C5C7ED724B87}"/>
            <msink:sourceLink direction="with" ref="{FACF1119-D273-4F46-B8F2-7C729C6F0731}"/>
          </msink:context>
        </emma:interpretation>
      </emma:emma>
    </inkml:annotationXML>
    <inkml:trace contextRef="#ctx0" brushRef="#br0">0 81 0,'0'0'0,"12"0"15,24 0 1,46 0-16,48 0 16,-13-12-1,-22 12-15,46-11 16,24-1-16,-47 1 15,-24-1 1,12 1-16,12 11 16,0-12-1,-24 12-15,-24 0 16,-11 0 0,-23 0-16,-1 0 15,-11 0-15,-24 0 16</inkml:trace>
  </inkml:traceGroup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5:54.7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2F02C8-5E04-46AE-A950-CD601FCD1BC8}" emma:medium="tactile" emma:mode="ink">
          <msink:context xmlns:msink="http://schemas.microsoft.com/ink/2010/main" type="writingRegion" rotatedBoundingBox="16905,145 16738,5308 15565,5270 15732,107"/>
        </emma:interpretation>
      </emma:emma>
    </inkml:annotationXML>
    <inkml:traceGroup>
      <inkml:annotationXML>
        <emma:emma xmlns:emma="http://www.w3.org/2003/04/emma" version="1.0">
          <emma:interpretation id="{E049A478-03FD-43C1-814A-DEC205FC5AD8}" emma:medium="tactile" emma:mode="ink">
            <msink:context xmlns:msink="http://schemas.microsoft.com/ink/2010/main" type="paragraph" rotatedBoundingBox="16905,145 16738,5308 15565,5270 15732,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A5A979-C12D-467E-90D6-2258F7D5D2F8}" emma:medium="tactile" emma:mode="ink">
              <msink:context xmlns:msink="http://schemas.microsoft.com/ink/2010/main" type="line" rotatedBoundingBox="16905,145 16738,5308 15565,5270 15732,107"/>
            </emma:interpretation>
          </emma:emma>
        </inkml:annotationXML>
        <inkml:traceGroup>
          <inkml:annotationXML>
            <emma:emma xmlns:emma="http://www.w3.org/2003/04/emma" version="1.0">
              <emma:interpretation id="{B2FFF696-87E6-4461-973E-D6304DB11E85}" emma:medium="tactile" emma:mode="ink">
                <msink:context xmlns:msink="http://schemas.microsoft.com/ink/2010/main" type="inkWord" rotatedBoundingBox="16818,142 16795,852 15795,820 15818,1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559-662 0,'0'0'0,"0"0"16,0 0-16,0 0 15,0 0 1,0 0-16,0 0 15,0 0 1,-12 12-16,0-1 16,-11 13-1,-1-1-15,1 0 16,-13 0-16,13-12 16,-1 1-1,-11 0-15,11-1 16,1-11-1,-1 12-15,12-12 16,1 11-16,11-11 16,0 12-1,0-1-15,11 12 16,13 1 0,11-1-16,12 0 15,0 0 1,1 0-16,22 12 15,1-12 1,-71-23-16</inkml:trace>
          <inkml:trace contextRef="#ctx0" brushRef="#br0" timeOffset="876.1475">665-488 0,'0'0'0,"0"0"16,0 0-1,0 0-15,0 0 16,0 0-1,0 0-15,0 0 16,0 0 0,23 0-16,13 0 15,-1 0-15,0 0 16,1-12 0,-1 12-16,0 0 15,-11 0 1,0 0-16,-13 0 15,1 0 1,-12 0-16</inkml:trace>
          <inkml:trace contextRef="#ctx0" brushRef="#br0" timeOffset="1240.9567">842-558 0,'0'0'16,"0"0"-16,0 0 16,0 0-1,0 0-15,0 0 16,0 0-1,0 0-15,0 0 16,0 12 0,11 23-16,1 11 15,-12 0-15,0 0 16,0-11 0,0-12-16,0 0 15,0 0 1,0-11-16,0-1 15,0-11-15</inkml:trace>
          <inkml:trace contextRef="#ctx0" brushRef="#br0" timeOffset="1605.4604">1148-800 0,'0'0'15,"0"0"-15,0 0 16,0 0-1,0 0-15,0 0 16,0 11 0,0 12-16,12 24 15,-1 33-15,1 13 16,-12-12 0,0-12-16,0-11 15,12-12 1,12 47-16,-24-93 15</inkml:trace>
          <inkml:trace contextRef="#ctx0" brushRef="#br0" timeOffset="-552.212">370-824 0,'0'0'0,"0"0"15,0 0-15,0 0 16,0 0 0,0 0-16,0 0 15,0 0 1,0 0-16,0 12 16,0 11-1,-11 35-15,-1 23 16,-12 23-16,1-12 15,-1-22 1,1-1-16,11-23 16,0 0-1,0 1-15,12-24 16,0-12-16,12 12 16,-12-23-1</inkml:trace>
        </inkml:traceGroup>
        <inkml:traceGroup>
          <inkml:annotationXML>
            <emma:emma xmlns:emma="http://www.w3.org/2003/04/emma" version="1.0">
              <emma:interpretation id="{52AE1673-8935-4402-A9E5-EC9C5D1FF4C3}" emma:medium="tactile" emma:mode="ink">
                <msink:context xmlns:msink="http://schemas.microsoft.com/ink/2010/main" type="inkWord" rotatedBoundingBox="16768,2480 16746,3143 15801,3112 15823,24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64.3075">771 1719 0,'0'0'0,"0"0"15,0 0-15,0 0 16,12 12 0,-1 11-16,1 0 15,0 12 1,0 11-16,-12 23 15,0 0-15,0 1 16,0-24 0,0 0-16,12-11 15,-12-35 1</inkml:trace>
          <inkml:trace contextRef="#ctx0" brushRef="#br0" timeOffset="2656.9699">288 1511 0,'0'0'16,"0"0"-16,0 0 15,0 0-15,0 0 16,0 0 0,0 0-16,0 0 15,0 12 1,0 34-16,-12 46 16,0 1-1,1-12-15,-1-12 16,0-23-16,12 0 15,0 1 1,0-36-16,0 1 16,12-1-1,-12-11-15</inkml:trace>
          <inkml:trace contextRef="#ctx0" brushRef="#br0" timeOffset="3061.7243">618 1650 0,'0'0'0,"0"0"16,0 0 0,0 0-16,-12 11 15,0 1 1,-11 11-16,-1 0 15,-11-11-15,-1 11 16,1 0 0,0-12-16,-1 1 15,13 0 1,11-12-16,0 11 16,0-11-1,1 12-15,11-1 16,0 12-16,0-11 15,11 11 1,1-11-16,0 11 16,12-12-1,23 12-15,12 0 16,-12 1-16,-47-24 16</inkml:trace>
          <inkml:trace contextRef="#ctx0" brushRef="#br0" timeOffset="3377.6679">500 1904 0,'0'0'0,"0"0"15,0 0-15,0 0 16,0 0 0,12 0-16,11 0 15,13 0 1,11 0-16,12 0 16,-12 12-16,0-12 15,-12 0 1,1 0-16,-1 0 15,-12 0 1,-23 0-16</inkml:trace>
          <inkml:trace contextRef="#ctx0" brushRef="#br0" timeOffset="3951.7314">1124 1580 0,'0'0'16,"0"0"-1,0 0-15,12 0 16,0 23-16,11 12 16,-11 23-1,-24 58 1,1 57 0,11-34-16,0-139 15</inkml:trace>
        </inkml:traceGroup>
        <inkml:traceGroup>
          <inkml:annotationXML>
            <emma:emma xmlns:emma="http://www.w3.org/2003/04/emma" version="1.0">
              <emma:interpretation id="{0CF9538C-CB10-46CB-9154-D83FF91C8CC2}" emma:medium="tactile" emma:mode="ink">
                <msink:context xmlns:msink="http://schemas.microsoft.com/ink/2010/main" type="inkWord" rotatedBoundingBox="16757,4719 16738,5308 15565,5270 15585,4682"/>
              </emma:interpretation>
              <emma:one-of disjunction-type="recognition" id="oneOf2">
                <emma:interpretation id="interp2" emma:lang="" emma:confidence="0.5">
                  <emma:literal>-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5970.128">618 3903 0,'0'0'15,"0"0"-15,0 0 16,0 0-1,0 23-15,12 24 16,-1 10 0,1 1-16,0-11 15,0-1-15,-1 0 16,1-11 0,0-1-16,-12 1 15,0-12 1,0-23-16</inkml:trace>
          <inkml:trace contextRef="#ctx0" brushRef="#br0" timeOffset="5695.5221">594 4077 0,'0'0'16,"0"0"-16,0 0 15,0 0 1,0 0-16,12 0 15,12 0 1,11 11-16,12-11 16,-12 0-16,1 0 15,-13 0 1,1 0-16,-1 0 16,-23 0-1</inkml:trace>
          <inkml:trace contextRef="#ctx0" brushRef="#br0" timeOffset="4866.9832">5 3742 0,'0'0'0,"0"0"16,0 11 0,12 24-16,0 23 15,0 57 1,-12-57-16,0 11 16,11-11-16,1 0 15,0-12 1,0-11-16,-1-12 15,-11-23 1</inkml:trace>
          <inkml:trace contextRef="#ctx0" brushRef="#br0" timeOffset="6267.129">1006 3776 0,'0'0'16,"0"0"0,0 12-16,12 34 15,0 46-15,12 1 16,11 23-1,-12-47-15,13 0 16,-24-23 0,-12-46-16</inkml:trace>
          <inkml:trace contextRef="#ctx0" brushRef="#br0" timeOffset="5290.324">417 3857 0,'0'0'0,"0"0"15,0 12-15,-11 22 16,-1-11 0,0 1-16,0-1 15,-11-12 1,-1 1-16,1-1 15,-13 1-15,13-1 16,-1 1 0,1 0-16,-1-1 15,12 1 1,1-12-16,11 0 16,0 0-16,0 0 15,0 0 1,23 11-16,12 12 15,1 1 1,11-1-16,12 0 16,0 0-1,11 0-15,-70-23 16</inkml:trace>
        </inkml:traceGroup>
      </inkml:traceGroup>
    </inkml:traceGroup>
  </inkml:traceGroup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4:02.6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D0882A-F078-4BE1-A9CC-F1C3E1B9C2C5}" emma:medium="tactile" emma:mode="ink">
          <msink:context xmlns:msink="http://schemas.microsoft.com/ink/2010/main" type="writingRegion" rotatedBoundingBox="1664,1241 2565,11643 1201,11761 300,1359"/>
        </emma:interpretation>
      </emma:emma>
    </inkml:annotationXML>
    <inkml:traceGroup>
      <inkml:annotationXML>
        <emma:emma xmlns:emma="http://www.w3.org/2003/04/emma" version="1.0">
          <emma:interpretation id="{63469AE4-7B84-4177-BA75-C454FCB9279E}" emma:medium="tactile" emma:mode="ink">
            <msink:context xmlns:msink="http://schemas.microsoft.com/ink/2010/main" type="paragraph" rotatedBoundingBox="1664,1241 2565,11643 1201,11761 300,1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0DDFFA-9841-4075-AF33-2672095E3B61}" emma:medium="tactile" emma:mode="ink">
              <msink:context xmlns:msink="http://schemas.microsoft.com/ink/2010/main" type="line" rotatedBoundingBox="1664,1241 2565,11643 1201,11761 300,1359"/>
            </emma:interpretation>
          </emma:emma>
        </inkml:annotationXML>
        <inkml:traceGroup>
          <inkml:annotationXML>
            <emma:emma xmlns:emma="http://www.w3.org/2003/04/emma" version="1.0">
              <emma:interpretation id="{297122CC-52A8-420D-8738-C9B5ACA14A16}" emma:medium="tactile" emma:mode="ink">
                <msink:context xmlns:msink="http://schemas.microsoft.com/ink/2010/main" type="inkWord" rotatedBoundingBox="944,1303 1303,5454 878,5491 519,1340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-13384 619 0,'0'0'0,"0"0"0,0 0 16,0 0 0,0 0-16,12 0 15,0 0-15,12 11 16,-1 24 0,12 34-16,-11 47 15,-12 22 1,-12 47-16,0-11 15,-12-1 1,-23 35-16,11-46 16,-11-58-16,-1-12 15,13-22 1,-12-12-16,11-24 16,0-11-1,1-11-15,11-12 16,0 0-16,0-12 15,1 1 1,11-1-16,0 1 16,0 11-1,0 0-15,11 0 16,13 0-16,11 11 16,13 47-1,-1 0-15,-12 11 16,12 35-1,-12 0-15,1 23 16,-13 12 0,1 0-16,-1-24 15,1 12-15,-12 35 16,0 0 0,-12-23-16,0 11 15,0 12 1,0-47-16,0-11 15,0 12-15,0-35 16,0-24 0,0 1-16,0-11 15,0-13 1,0 1-16,0 0 16,0-1-1,0-34-15</inkml:trace>
        </inkml:traceGroup>
        <inkml:traceGroup>
          <inkml:annotationXML>
            <emma:emma xmlns:emma="http://www.w3.org/2003/04/emma" version="1.0">
              <emma:interpretation id="{6399CCB4-9304-4ED7-9E10-3829B353BF96}" emma:medium="tactile" emma:mode="ink">
                <msink:context xmlns:msink="http://schemas.microsoft.com/ink/2010/main" type="inkWord" rotatedBoundingBox="2223,7697 2565,11643 1201,11761 859,781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8506.342">-12322 10529 0,'0'0'15,"0"0"1,24 0-16,35 0 16,23 0-16,1 0 15,-13-12 1,-11 12-16,-12 0 15,-11 0 1,-1 12-16,-35-12 16</inkml:trace>
          <inkml:trace contextRef="#ctx0" brushRef="#br0" timeOffset="188084.319">-12640 9755 0,'0'0'15,"-12"11"-15,1 24 16,11-1-1,0-10-15,11-1 16,1 0 0,12-12-16,-1 1 15,13-1-15,-1-11 16,0-11 0,1-12-16,-13-12 15,13-23 1,-25 12-16,1 0 15,-12 11 1,-12 24-16,1-1 16,-37 12-16,-11 12 15,1 11 1,-1 11-16,23 1 16,13 0-1,11-12-15,12-23 16</inkml:trace>
          <inkml:trace contextRef="#ctx0" brushRef="#br1" timeOffset="213020.1891">-12145 9547 0,'0'0'16,"0"0"-1,0 0-15,0 0 16,0 0-16,0 0 15,0 0 1,0 23-16,0 11 16,0 13-1,-12-1-15,-11 23 16,-1-23 0,0 1-16,1-1 15,-12 0-15,-13 0 16,-22 12-1,-1-12-15,-23-11 16,23-12 0,0-23-16,13 0 15,10-11 1,13-1-16,0-23 16,11-34-16,12-47 15,12-22 1,24-1-16,35-23 15,35-11 1,24 46-16,-36 46 16,-11 35-16,0 11 15,11 35 1,1 35-16,11 45 16,-23 25-1,-36-1-15,-23 34 16,-24 1-1,-12-24-15,-11-11 16,11-46-16,1-12 16,23-46-1</inkml:trace>
          <inkml:trace contextRef="#ctx0" brushRef="#br1" timeOffset="214328.8829">-12958 7189 0,'0'0'0,"0"0"16,0 0-1,0 0-15,0 0 16,0 0-1,12 11-15,11 13 16,13 45 0,-1 35-16,0-12 15,1 1 1,-1-24-16,0-11 16,1-12-16,-1-11 15,-35-35 1</inkml:trace>
          <inkml:trace contextRef="#ctx0" brushRef="#br1" timeOffset="213866.6973">-12911 7848 0,'0'0'0,"0"0"16,12 34-1,23 36-15,12 57 16,-11 0-16,11 0 15,-12-23 1,1-11-16,-13-24 16,1-11-1,-1-1-15,-11-33 16,0-1 0,0-12-16,-1-11 15,1 0-15,12-23 16,-1-23-1,1-23-15,-1-12 16,1 0 0,-12 35-16,0 11 15,-12 12 1,0 23-16,0 0 16,0 11-16,-24 82 15,0 45 1,1-22-16,-1-12 15,1-12 1,11-22-16,12-36 16,0-10-16,0-1 15,0-12 1,0-11-16,-12-11 16,0-12-1,-11-12-15,-24-23 16,0 0-16,-1-11 15,13-12 1,12 23-16,11 24 16,0 11-1,12 11-15,0 0 16,0 1 0,12-1-16,23-11 15,48 0 1,-1 0-16,12-12 15,12 12-15,-106 23 16</inkml:trace>
          <inkml:trace contextRef="#ctx0" brushRef="#br1" timeOffset="214713.8209">-12345 7200 0,'0'0'0,"0"0"15,0 0 1,-12 12-16,0 11 16,-11 0-1,-13 12-15,1-12 16,-12-11-16,0 22 16,11-22-1,13-1-15,-1 1 16,1-12-1,11 11-15,0 1 16,12-12 0,0 0-16,0 0 15,12 12-15,11-1 16,24 1 0,36 11-16,23 11 15,71 13 1,-177-47-16</inkml:trace>
          <inkml:trace contextRef="#ctx0" brushRef="#br1" timeOffset="217809.7272">-12805 7397 0,'0'0'16,"0"0"0,0 0-16,0 0 15,0 0-15,0 0 16,0 0-1,0 0-15,0 0 16,0-12 0,0 1-16,-12-1 15,1 1 1,-1-12-16,0-12 16,0 12-16,1-12 15,-13-11 1,12 11-16,0 1 15,1 10 1,11 13-16,0 11 16,0 0-1,0 0-15,0 11 16,0 13-16,11 10 16,13 24-1,11 23-15,1 11 16,-1-11-1,0-23-15,1-12 16,-13-11-16,1 0 16,-1-12-1,-11-12-15,0 1 16,0-1 0,-12-11-16</inkml:trace>
          <inkml:trace contextRef="#ctx0" brushRef="#br1" timeOffset="215702.9488">-12298 7154 0,'0'0'16,"0"0"-16,0 0 15,0 0 1,0 0-16,0 0 16,0 0-1,0 0-15,0 0 16,0 0 0,-12 0-16,-12 12 15,1-1-15,-24 12 16,-24 1-1,0 10-15,1-11 16,23-11 0,11-1-16,1 1 15,11 0 1,1-1-16,-1 1 16,12-12-1,1 0-15,11 0 16,0 0-16,0 0 15,0 0 1,11 0-16,37 11 16,10 1-16,13 11 15,12 0 1,-13 0-16,13 12 16,-1 11-1,-82-46-15</inkml:trace>
          <inkml:trace contextRef="#ctx0" brushRef="#br1" timeOffset="216468.3859">-12180 7166 0,'0'0'0,"0"0"16,0 0 0,-12 11-16,0 1 15,-12-1-15,1 1 16,-12 0 0,-13-1-16,-22 12 15,-1 12 1,12-12-16,12-11 15,0-1-15,12 1 16,11-1 0,12-11-16,0 0 15,12 0 1,0 0-16,0 0 16,0 0-16,0 0 15,0 0 1,0 0-16</inkml:trace>
          <inkml:trace contextRef="#ctx0" brushRef="#br1" timeOffset="217019.2514">-12216 7247 0,'0'0'0,"0"0"15,0 0-15,0 0 16,0 0 0,-141 0-16,141 0 15,-12 0 1,-23 11-16,-24 1 16,-24 11-1,13-12-15,11 1 16,12 0-16,-12-1 15,23 1 1,1-1-16,12-11 16,11 0-1,0 0-15,12 0 16,0 0-16,0 0 16,0 0-1,0 0-15,12 12 16,23-1-1,48 24-15,23 0 16,-12-1 0,12-11-16,-106-23 15</inkml:trace>
          <inkml:trace contextRef="#ctx0" brushRef="#br0" timeOffset="187521.5543">-12958 10737 0,'0'0'0,"0"0"0,-12 0 15,1 0 1,-13-12-16,12 1 16,0-1-1,1 1-15,-1-12 16,12-1-16,0-10 15,12 11 1,-1 0-16,1-1 16,0 13-1,0 11-15,0 0 16,-1 0 0,1 0-16,0 11 15,0 13 1,-1 10-16,1 12 15,-12 24-15,0 11 16,0-12 0,-12-11-16,1-12 15,-1-11-15,12-12 16,0 0 0,0-11-16,0-12 15,0 0 1,0 0-16,0 0 15,12-35-15,23-34 16,0-12 0,1-12-1,11 1-15,-12 11 16,0 0-16,-11 12 16,0 22-1,-13 13-15,-11 11 16,0 23-16,0 0 15,0 0 1,-11 11-16,-1 12 16,0 0-1,0 12-15,0 0 16,-11-1 0,11 13-16,0-1 15,12 0-15,0 0 16,12-11-1,12 0-15,11-1 16,12-11 0,0 0-16,-47-23 15</inkml:trace>
          <inkml:trace contextRef="#ctx0" brushRef="#br0" timeOffset="188713.0435">-12133 10714 0,'0'0'0,"35"0"16,36 0 0,23-12-16,24 12 15,23 12 1,-141-12-16</inkml:trace>
        </inkml:traceGroup>
      </inkml:traceGroup>
    </inkml:traceGroup>
  </inkml:traceGroup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4:56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1A8338-5D88-484D-9D2B-6FC152911FE7}" emma:medium="tactile" emma:mode="ink">
          <msink:context xmlns:msink="http://schemas.microsoft.com/ink/2010/main" type="writingRegion" rotatedBoundingBox="15547,578 24434,52 24561,2209 15675,2735"/>
        </emma:interpretation>
      </emma:emma>
    </inkml:annotationXML>
    <inkml:traceGroup>
      <inkml:annotationXML>
        <emma:emma xmlns:emma="http://www.w3.org/2003/04/emma" version="1.0">
          <emma:interpretation id="{E6A0EC8E-0475-4ED1-93F1-0E2A97243600}" emma:medium="tactile" emma:mode="ink">
            <msink:context xmlns:msink="http://schemas.microsoft.com/ink/2010/main" type="paragraph" rotatedBoundingBox="15547,578 24434,52 24561,2209 15675,2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99D50F-E0A6-461D-90CD-AE9AAB403F6A}" emma:medium="tactile" emma:mode="ink">
              <msink:context xmlns:msink="http://schemas.microsoft.com/ink/2010/main" type="line" rotatedBoundingBox="15547,578 24434,52 24561,2209 15675,2735"/>
            </emma:interpretation>
          </emma:emma>
        </inkml:annotationXML>
        <inkml:traceGroup>
          <inkml:annotationXML>
            <emma:emma xmlns:emma="http://www.w3.org/2003/04/emma" version="1.0">
              <emma:interpretation id="{5C396112-36E4-49C8-9FA4-16FBCAC511CB}" emma:medium="tactile" emma:mode="ink">
                <msink:context xmlns:msink="http://schemas.microsoft.com/ink/2010/main" type="inkWord" rotatedBoundingBox="15570,967 17383,859 17440,1821 15627,1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1543 590 0,'0'0'0,"-12"0"15,0 0-15,-11 0 16,-1 0 0,1 0-16,-1-12 15,1 1 1,11-1-16,0-11 15,0 11 1,12-11-16,0-11 16,12-13-16,12 1 15,11 12 1,12-1-16,0 23 16,-12 12-1,-11 12-15,0 11 16,-1 23-16,-11 12 15,-12 11 1,-12 24-16,-11-12 16,-1-12-1,-11 23-15,11-45 16,12-13-16,1-11 16,-1-11-1,12-12-15,0 0 16,0 0-1,0 0-15,12-12 16,11-22 0,1-12-16,23-24 15,0-22-15,12-35 16,-24 34 0,0 12-16,1 24 15,-13 10 1,-11 24-16,0 12 15,-12-1 1,0 12-16,0 0 16,0 0-16,-12 12 15,0 11 1,-11 35-16,-1 11 16,12-23-1,1 0-15,-1 1 16,12-1-16,0 0 15,12 0 1,-1 0-16,13-11 16,0 0-1,-1-1-15,13 1 16,-36-35 0</inkml:trace>
          <inkml:trace contextRef="#ctx0" brushRef="#br0" timeOffset="390.1062">2085 694 0,'0'0'16,"0"0"-16,0 0 15,0 23-15,0 23 16,12 35 0,-1 0-16,1-12 15,0 1 1,0 11-16,-1-35 16,-11-46-1</inkml:trace>
          <inkml:trace contextRef="#ctx0" brushRef="#br0" timeOffset="13255.5926">2568 555 0,'0'0'0,"0"0"0,0 0 16,0 0 0,0 0-16,12 0 15,11 0 1,12 0-16,13 0 15,10 0-15,13 0 16,0 0 0,-12 0-16,0 0 15,-1 0 1,-10 0-16,-48 0 16</inkml:trace>
          <inkml:trace contextRef="#ctx0" brushRef="#br0" timeOffset="13711.2084">2497 856 0,'0'0'0,"0"0"16,0 0 0,12 0-16,23 0 15,12 0 1,12 0-16,0 0 16,12 0-16,-1 0 15,13 0 1,-12 0-16,-1 0 15,1-12 1,-12 0-16,-59 12 16</inkml:trace>
        </inkml:traceGroup>
        <inkml:traceGroup>
          <inkml:annotationXML>
            <emma:emma xmlns:emma="http://www.w3.org/2003/04/emma" version="1.0">
              <emma:interpretation id="{4979C48D-5AF3-4452-81FB-09B50128A708}" emma:medium="tactile" emma:mode="ink">
                <msink:context xmlns:msink="http://schemas.microsoft.com/ink/2010/main" type="inkWord" rotatedBoundingBox="18027,549 20930,377 21050,2417 18147,25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27.5668">3864 798 0,'0'0'0,"11"0"16,13 0-1,23 0-15,35 11 16,1-11 0,11-11-16,-11-1 15,-13 12 1,1 0-16,-12 12 16,12-12-16,-13 11 15,-10 1 1,-1 11-16,-47-23 15</inkml:trace>
          <inkml:trace contextRef="#ctx0" brushRef="#br0" timeOffset="15097.324">3981 1191 0,'0'0'15</inkml:trace>
          <inkml:trace contextRef="#ctx0" brushRef="#br0" timeOffset="14555.163">4087-161 0,'0'0'16,"0"0"-16,0 0 15,0 11-15,12 12 16,0 0 0,0 24-16,-1-1 15,13 46 1,0 12-16,-13-23 16,1-23-1,0 23-15,-12 0 16,-12-12-16,12-69 15</inkml:trace>
          <inkml:trace contextRef="#ctx0" brushRef="#br0" timeOffset="15382.4434">4111 1156 0,'0'0'0,"23"-11"15,36-1 1,0 0-16,-12 1 15,0-1-15,-11 12 16,-13 0 0,1 0-16,-12 12 15,-1-1 1,1 13-16,-12 33 16,-12 13-16,1 45 15,11-34 1,0-12-16,0-11 15,0 0 1,0-12-16,11 12 16,1-23-1,0-1-15,0-11 16,0-11-16,-12-12 16</inkml:trace>
          <inkml:trace contextRef="#ctx0" brushRef="#br0" timeOffset="16122.4692">5324 208 0,'0'0'0,"0"0"16,0 12 0,-12-1-16,1 1 15,-13 23-15,-11 11 16,-1 12 0,13 0-16,11-12 15,0 12 1,12 11-16,0 12 15,24 0 1,-1-12-16,13-11 16,11 0-16,0-24 15,12 1 1,-59-35-16</inkml:trace>
          <inkml:trace contextRef="#ctx0" brushRef="#br0" timeOffset="16683.4079">5772 104 0,'0'0'0,"0"0"15,12 23 1,-1 24-16,13 22 16,11 0-1,-11-11-15,11 12 16,-11-13 0,-1 13-16,1-1 15,-12-23-15,-1 0 16,13 1-1,-24-47-15</inkml:trace>
          <inkml:trace contextRef="#ctx0" brushRef="#br0" timeOffset="17236.3838">6161 312 0,'0'0'16,"0"0"-16,0-11 15,11-1 1,13-11-16,-1 0 15,1 0 1,11 0-16,1 11 16,11 1-1,0 11-15,-12 11 16,-11 12-16,-1 24 16,-11 10-1,-12-10-15,-12 10 16,-11 1-1,-1-23-15,1 0 16,-1-12 0,1 0-16,11 0 15,0-12-15,12 1 16,0 0 0,0-12-16,12 11 15,23 1 1,12 11-16,24-12 15,0 1-15,-1-12 16,-11 0 0,0 11-16,-59-11 15</inkml:trace>
          <inkml:trace contextRef="#ctx0" brushRef="#br0" timeOffset="15638.6038">4346 1584 0,'0'0'15,"12"0"-15,0 0 16,12 0-1,-1 0-15,12-12 16,1 1 0,23-13-16,0 13 15,11-12 1,1 0-16,-12 11 16,-59 12-16</inkml:trace>
        </inkml:traceGroup>
        <inkml:traceGroup>
          <inkml:annotationXML>
            <emma:emma xmlns:emma="http://www.w3.org/2003/04/emma" version="1.0">
              <emma:interpretation id="{B12BA4AB-6427-45E3-BE09-803CDFEF4288}" emma:medium="tactile" emma:mode="ink">
                <msink:context xmlns:msink="http://schemas.microsoft.com/ink/2010/main" type="inkWord" rotatedBoundingBox="21272,239 24434,52 24530,1680 21368,1868"/>
              </emma:interpretation>
            </emma:emma>
          </inkml:annotationXML>
          <inkml:trace contextRef="#ctx0" brushRef="#br0" timeOffset="17689.1982">7115 590 0,'0'0'15,"0"0"-15,23 0 16,13 0 0,-1-12-16,12 1 15,0 11 1,0 0-16,0 0 16,1 0-16,-1 0 15,0 0 1,0 0-16,-24 0 15,-23 0 1</inkml:trace>
          <inkml:trace contextRef="#ctx0" brushRef="#br0" timeOffset="18022.7517">7362 370 0,'0'0'16,"0"0"0,0 0-16,12 23 15,0 0-15,-1 1 16,-11-1-1,12 11-15,0 13 16,0-1 0,0 0-16,-1 23 15,1 1 1,0-24-16,-12 0 16,0-11-16,0-35 15</inkml:trace>
          <inkml:trace contextRef="#ctx0" brushRef="#br0" timeOffset="18466.4135">7869 23 0,'0'0'16,"0"0"-1,0 0-15,0 0 16,0 0 0,0 12-16,0 0 15,0 11-15,0 0 16,-12 11-1,0 1-15,0-12 16,0 0 0,12 0-16,0 1 15,12-1-15,0 0 16,12-12 0,23 1-16,23 11 15,25-11 1,-1-1-16,-12-11 15,-23 0 1,-12 0-16,-11 0 16,-36 0-16</inkml:trace>
          <inkml:trace contextRef="#ctx0" brushRef="#br0" timeOffset="18753.1338">8246 116 0,'0'0'0,"0"0"16,0 0 0,11 23-16,1 0 15,0 23-15,0 24 16,-1-1-1,1 0-15,0-11 16,0-12 0,11 12-16,-11-12 15,0-11-15,0 0 16,-12-35 0</inkml:trace>
          <inkml:trace contextRef="#ctx0" brushRef="#br0" timeOffset="19474.1491">8858 416 0,'0'0'0,"0"0"16,0 0-1,-12 12-15,-11-12 16,-1 0-16,12 0 15,-11-12 1,-1 1-16,13-12 16,-1 0-1,0 0-15,0-1 16,12-10 0,12 11-16,12-1 15,11 1-15,0 12 16,1 11-1,-13 11-15,1 24 16,-1 34 0,-35 12-16,-23 23 15,-12-11-15,12-1 16,11-22 0,1-13-16,11-22 15,0-12 1,12-11-16,0-12 15,0 0 1,0-12-16,12-11 16,11-23-16,24-24 15,24-22 1,-12-12-16,0 12 16,-24 11-1,1 23-15,-25 23 16,1 0-16,0 12 15,0 12 1,-12 11 0,0 0-16,0 0 15,0 11-15,-12 24 16,12 34 0,0 1-16,0-12 15,0-1 1,12-10-16,-1 10 15,13 1-15,11-12 16,1-11 0,11-12-16,-47-23 15</inkml:trace>
          <inkml:trace contextRef="#ctx0" brushRef="#br0" timeOffset="19950.2622">9447 624 0,'0'0'15,"0"0"-15,0 0 16,12 0-16,11 0 15,1 0 1,0 0-16,-1 0 16,1 0-1,-13 12-15,1 0 16,0 11 0,-12 23-16,-12 0 15,-11 12-15,-1-23 16,-11-1-1,-1-11-15,13 0 16,-1-11 0,13 0-16,-1-1 15,12-11 1,0 0-16,12 12 16,11-1-16,12 1 15,13-1 1,22 1-16,13-24 15,-1 12 1,-82 0-16</inkml:trace>
          <inkml:trace contextRef="#ctx0" brushRef="#br0" timeOffset="20372.1284">9977 47 0,'0'0'0,"0"0"16,12 11 0,23 1-16,1 11 15,11 23 1,12 35-16,-12 23 15,-12-12 1,-11 1-16,-13-1 16,1 12-16,-24-11 15,-11-24 1,23-69-16</inkml:trace>
          <inkml:trace contextRef="#ctx0" brushRef="#br0" timeOffset="68722.8154">9117-543 0,'0'0'0,"0"0"16,12-11-16,-12 11 15,12-12 1,-12 12-16,0 0 16,0 0-1,0-12-15,0 12 16,0 0-16,0 0 15,0 0 1,0 0-16,0 0 16,0 24-1,0 10-15,-12 24 16,0 23 0,0-12-16,1 12 15,-1-23-15,0-12 16,0 0-1,1 1-15,-1-13 16,12 1 0,0-12-16,0-23 15</inkml:trace>
          <inkml:trace contextRef="#ctx0" brushRef="#br0" timeOffset="69236.179">9482-381 0,'0'0'0,"0"0"15,0 0 1,0 0-16,0 0 16,0 0-1,-11 12-15,-1-1 16,-12 1 0,-11-1-16,-12 1 15,12-1-15,-1 1 16,13-1-1,-1 1-15,0 0 16,1-1 0,11 1-16,0-12 15,1 11-15,11-11 16,0 0 0,0 0-16,0 12 15,0-1 1,11 12-16,36 1 15,36 10-15,-1 1 16,-11-12 0,-12 12-16,-12-1 15,-47-34 1</inkml:trace>
        </inkml:traceGroup>
      </inkml:traceGroup>
    </inkml:traceGroup>
  </inkml:traceGroup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14:02.61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06F380-F6E0-4368-9337-0033D4306177}" emma:medium="tactile" emma:mode="ink">
          <msink:context xmlns:msink="http://schemas.microsoft.com/ink/2010/main" type="writingRegion" rotatedBoundingBox="640,618 34034,800 33941,18063 546,17882"/>
        </emma:interpretation>
      </emma:emma>
    </inkml:annotationXML>
    <inkml:traceGroup>
      <inkml:annotationXML>
        <emma:emma xmlns:emma="http://www.w3.org/2003/04/emma" version="1.0">
          <emma:interpretation id="{0C750042-C4FA-461F-89D1-EE27A6B79179}" emma:medium="tactile" emma:mode="ink">
            <msink:context xmlns:msink="http://schemas.microsoft.com/ink/2010/main" type="paragraph" rotatedBoundingBox="1666,1129 8504,847 8545,1840 1707,2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3213D-78CC-40C6-8FEE-BD91238D14A7}" emma:medium="tactile" emma:mode="ink">
              <msink:context xmlns:msink="http://schemas.microsoft.com/ink/2010/main" type="line" rotatedBoundingBox="1666,1129 8504,847 8545,1840 1707,2122"/>
            </emma:interpretation>
          </emma:emma>
        </inkml:annotationXML>
        <inkml:traceGroup>
          <inkml:annotationXML>
            <emma:emma xmlns:emma="http://www.w3.org/2003/04/emma" version="1.0">
              <emma:interpretation id="{3DAFBDA3-054A-4AA2-994D-8A8CE829ED8A}" emma:medium="tactile" emma:mode="ink">
                <msink:context xmlns:msink="http://schemas.microsoft.com/ink/2010/main" type="inkWord" rotatedBoundingBox="1666,1129 5676,964 5717,1957 1707,2122"/>
              </emma:interpretation>
              <emma:one-of disjunction-type="recognition" id="oneOf0">
                <emma:interpretation id="interp0" emma:lang="" emma:confidence="0.5">
                  <emma:literal>7691-4212=12</emma:literal>
                </emma:interpretation>
                <emma:interpretation id="interp1" emma:lang="" emma:confidence="0">
                  <emma:literal>78,482=12</emma:literal>
                </emma:interpretation>
                <emma:interpretation id="interp2" emma:lang="" emma:confidence="0">
                  <emma:literal>7691-4712=12</emma:literal>
                </emma:interpretation>
                <emma:interpretation id="interp3" emma:lang="" emma:confidence="0">
                  <emma:literal>7691-4912=12</emma:literal>
                </emma:interpretation>
                <emma:interpretation id="interp4" emma:lang="" emma:confidence="0">
                  <emma:literal>72,482=12</emma:literal>
                </emma:interpretation>
              </emma:one-of>
            </emma:emma>
          </inkml:annotationXML>
          <inkml:trace contextRef="#ctx0" brushRef="#br0">-12547 561 0,'0'0'0,"0"0"0,0 0 16,12 0-16,-1 0 15,13-12 1,23-11-16,0 0 16,0 0-1,0 0-15,-11 11 16,-13 1 0,1-1-16,-12 12 15,-1 12-15,-11-1 16,0 24-1,0 11-15,-11 35 16,-13 46 0,0-34-16,13-24 15,-1 0 1,0-11-16,0-12 16,12 1-16,0-13 15,0 1 1,0-12-16,0 0 15,0-23 1</inkml:trace>
          <inkml:trace contextRef="#ctx0" brushRef="#br0" timeOffset="1">-12524 908 0,'0'0'16,"0"0"-16,0 0 16,0 0-1,0 0-15,12-12 16,0 0 0,11 1-16,13-1 15,11 1-15,12-1 16,23-11-1,-11 0-15,-71 23 16</inkml:trace>
          <inkml:trace contextRef="#ctx0" brushRef="#br0" timeOffset="2">-11817 838 0,'0'0'0,"0"0"16,0 0-1,0 0-15,0 0 16,-12 0-16,1 0 15,-1 0 1,0-11-16,0-1 16,0-23-1,12 1-15,12-1 16,0 0-16,0 12 16,0 0-1,11 12-15,-11 11 16,11 11-1,1 12-15,0 35 16,-13 11 0,-11 1-16,0-12 15,0-12-15,0 0 16,0 0 0,0-11-16,0 0 15,0-12 1,0-12-16,0 1 15,0-12-15,0 0 16,0 0 0,0 0-16,0 0 15,12-12 1,0-11-16,0 0 16,11-12-1,1 1-15,-1-13 16,1 1-16,11-12 15,-11-11 1,-1 11-16,-11 12 16,0 11-1,-12 12-15,0-23 16,0 23 0,0 11-16,0 12 15,0 0-15,0 0 16,-12 0-1,-11 12-15,-1 11 16,0 0 0,1 12-16,-1 0 15,1 11-15,11 0 16,12 0 0,0-11-16,12 0 15,11-1 1,1 1-16,-1 0 15,13-1 1,11-11-16,-47-23 16</inkml:trace>
          <inkml:trace contextRef="#ctx0" brushRef="#br0" timeOffset="3">-11251 919 0,'0'0'0,"0"0"16,0 0-16,0 12 15,0 11 1,11 0-16,1 12 16,0-1-1,0 1-15,-1 11 16,1 0-16,0-11 16,0 0-1,0-1-15,-1-11 16,1 1-1,0-1-15,0 0 16,-12-23 0</inkml:trace>
          <inkml:trace contextRef="#ctx0" brushRef="#br0" timeOffset="4">-10769 977 0,'0'0'0,"0"0"15,0 0-15,12 0 16,0 0 0,12 0-16,23-12 15,23 1-15,1-1 16,12 1-1,-13-1-15,-70 12 16</inkml:trace>
          <inkml:trace contextRef="#ctx0" brushRef="#br0" timeOffset="5">-10062 457 0,'0'0'0,"0"0"15,0 0 1,0 11-16,0 1 16,0-1-1,0 1-15,-11 11 16,-1 0-1,0 0-15,0-11 16,0 11-16,12-11 16,0-1-1,0 1-15,0-1 16,12 1 0,12-1-16,11 13 15,24-13 1,0 1-16,0-12 15,0 0-15,-12 0 16,-12-12 0,0 12-16,-35 0 15</inkml:trace>
          <inkml:trace contextRef="#ctx0" brushRef="#br0" timeOffset="6">-9897 515 0,'0'0'0,"0"0"15,12 11 1,0 12-16,11 35 16,1 11-1,11 24-15,1-24 16,-1-11-1,-12-23-15,1-12 16,-24-23-16</inkml:trace>
          <inkml:trace contextRef="#ctx0" brushRef="#br0" timeOffset="7">-9343 815 0,'0'0'16,"0"0"-16,-12 0 15,0 0 1,-11 0-16,-1 0 16,1-11-16,-1-1 15,0-11 1,13 0-16,-1 0 15,12 0 1,0-1-16,12-10 16,11 11-16,13 0 15,-1 11 1,0 12-16,-11 0 16,-1 23-1,1 23-15,-12 24 16,-12-1-1,0 0-15,0-22 16,-12-13-16,12-11 16,0-11-1,0-1-15,0-11 16,0 0 0,0-11-16,12-35 15,11-35-15,1 0 16,11 0-1,1-11-15,-1-1 16,-12 24 0,-11 34-16,0 12 15,-12 23-15,0 0 16,0 0 0,0 35-16,-12 11 15,-11 23 1,11 12-16,0 0 15,24-12 1,0-11-16,-1 0 16,1-12-16,0-23 15,0 0 1,-12-23-16</inkml:trace>
          <inkml:trace contextRef="#ctx0" brushRef="#br0" timeOffset="8">-8860 734 0,'0'0'16,"0"0"-16,0 0 15,0 0-15,12-11 16,-1-1-1,13 1-15,11-1 16,1 0 0,-1 12-16,0 12 15,-11 11-15,-1 12 16,-11 11 0,-12 0-16,-12 0 15,-23 1 1,0-1-16,-1-11 15,1-12 1,23 0-16,0-12 16,1 1-16,11-1 15,0-11 1,0 0-16,23 12 16,13 0-1,11-1-15,0-11 16,0 0-1,0 0-15,0 0 16,-47 0-16</inkml:trace>
        </inkml:traceGroup>
        <inkml:traceGroup>
          <inkml:annotationXML>
            <emma:emma xmlns:emma="http://www.w3.org/2003/04/emma" version="1.0">
              <emma:interpretation id="{087A062E-9219-462B-B6C5-CC77AB972E1B}" emma:medium="tactile" emma:mode="ink">
                <msink:context xmlns:msink="http://schemas.microsoft.com/ink/2010/main" type="inkWord" rotatedBoundingBox="6455,1064 8510,979 8530,1468 6475,1552"/>
              </emma:interpretation>
            </emma:emma>
          </inkml:annotationXML>
          <inkml:trace contextRef="#ctx0" brushRef="#br0" timeOffset="9">-7753 630 0,'0'0'0,"0"0"15,0 0-15,0 0 16,0 0-1,0 0-15,0 0 16,0 0-16,0 0 16,0 0-1,0 0-15,0 0 16,24-11 0,23 11-16,12 0 15,11 0 1,1 0-16,-12 0 15,12 0-15,-1-12 16,13 12 0,-24 0-16,-12 0 15,-12 0-15,0 0 16,-35 0 0</inkml:trace>
          <inkml:trace contextRef="#ctx0" brushRef="#br0" timeOffset="10">-7670 769 0,'0'0'16,"0"0"-16,11 0 15,13 0 1,23 0-16,0 0 16,12 0-1,12 0-15,23 0 16,0 0 0,12-12-16,-23 12 15,-24 0-15,-1 0 16,-58 0-1</inkml:trace>
          <inkml:trace contextRef="#ctx0" brushRef="#br0" timeOffset="11">-6740 457 0,'0'0'16,"0"0"-16,0 0 16,0 0-1,12 11-15,0 1 16,11-1-16,1 24 15,11 11 1,1 1-16,-1-1 16,0 0-1,12 0-15,-11-23 16,-1 1 0,-35-24-16</inkml:trace>
          <inkml:trace contextRef="#ctx0" brushRef="#br0" timeOffset="12">-6304 364 0,'0'0'16,"0"0"-16,12-11 15,0-1 1,-1 1-16,13-1 16,-1 1-16,13 11 15,-1 11 1,0 1-16,-11 11 16,-12 0-1,0 12-15,-12-12 16,-12 11-1,0-11-15,0 12 16,0-12-16,-11 12 16,11-12-1,0 0-15,12-11 16,0-1 0,0 1-16,12-1 15,23 1-15,36 0 16,23-1-1,1-11-15,-13 12 16,1-12 0,-83 0-16</inkml:trace>
        </inkml:traceGroup>
      </inkml:traceGroup>
    </inkml:traceGroup>
    <inkml:traceGroup>
      <inkml:annotationXML>
        <emma:emma xmlns:emma="http://www.w3.org/2003/04/emma" version="1.0">
          <emma:interpretation id="{15A3B62E-F39B-4F64-9F0B-D8786B0C0E46}" emma:medium="tactile" emma:mode="ink">
            <msink:context xmlns:msink="http://schemas.microsoft.com/ink/2010/main" type="paragraph" rotatedBoundingBox="1459,526 25303,832 25250,4935 1406,4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447521-1CFD-488D-9660-183C737D466B}" emma:medium="tactile" emma:mode="ink">
              <msink:context xmlns:msink="http://schemas.microsoft.com/ink/2010/main" type="line" rotatedBoundingBox="1459,526 25303,832 25250,4935 1406,4629"/>
            </emma:interpretation>
          </emma:emma>
        </inkml:annotationXML>
        <inkml:traceGroup>
          <inkml:annotationXML>
            <emma:emma xmlns:emma="http://www.w3.org/2003/04/emma" version="1.0">
              <emma:interpretation id="{A68E0828-C703-4359-B97A-C020C223A415}" emma:medium="tactile" emma:mode="ink">
                <msink:context xmlns:msink="http://schemas.microsoft.com/ink/2010/main" type="inkWord" rotatedBoundingBox="1433,2498 6329,2561 6316,3568 1421,350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">-9649 2063 0,'0'0'16,"11"-11"-16,13-12 16,11-1-1,1 1-15,11 0 16,-12 23 0,12 12-16,-11-1 15,-13 12 1,-23 1-16,-12 10 15,-11 1-15,-1 0 16,1-1 0,-1 1-16,-11 11 15,11-11 1,12-12-16,1 0 16,11 0-16,0-11 15,11-1 1,13 1-16,23-1 15,24 1 1,11-24-16,-82 12 16</inkml:trace>
          <inkml:trace contextRef="#ctx0" brushRef="#br0" timeOffset="22">-8978 2156 0,'0'0'0,"0"0"15,0 0-15,0 0 16,0 0 0,-12 0-16,0 0 15,1-12 1,-1 1-16,0-1 15,0-11-15,12-23 16,0 11 0,12 0-16,0 12 15,0 12 1,-12 11-16,11 11 16,1 12-16,0 24 15,-12 33 1,-12 36-16,0 0 15,1-35 1,-1-24-16,0-10 16,12-24-1,0-12-15,0-11 16,0 0-16,0-23 16,0-23-1,12-35-15,11-11 16,13-36-1,-1 13-15,-11 22 16,-1 24-16,1 34 16,-12 12-1,-12 23-15,0 0 16,0 12 0,-12 34-16,-12 23 15,12 1 1,1 11-16,-1 0 15,12-12-15,0 0 16,0-23 0,12 1-16,-1-24 15,13 0 1,-24-23-16</inkml:trace>
          <inkml:trace contextRef="#ctx0" brushRef="#br0" timeOffset="23">-8660 2283 0,'0'0'0,"0"0"16,12-12-16,11 1 16,1-1-1,0 1-15,-1-1 16,1 1-1,-13 11-15,1 0 16,0 11-16,0 12 16,-12 23-1,-12 12-15,0-12 16,-23 12 0,11-23-16,13-12 15,-1 0 1,0-11-16,12-1 15,0 1-15,12-1 16,0 1 0,11-1-16,12-11 15,13 12 1,-48-12-16</inkml:trace>
          <inkml:trace contextRef="#ctx0" brushRef="#br0" timeOffset="24">-8118 2202 0,'0'0'16,"0"0"-16,12 0 16,11 0-1,13 0-15,-1 0 16,12 0-16,24-12 16,-71 12-1</inkml:trace>
          <inkml:trace contextRef="#ctx0" brushRef="#br0" timeOffset="13">-12795 2583 0,'0'0'16,"0"0"-16,0 0 16,12 0-1,24 0-15,-1 0 16,12-11-16,0-1 16,0 1-1,12-1-15,12 1 16,-1-1-1,-70 12-15</inkml:trace>
          <inkml:trace contextRef="#ctx0" brushRef="#br0" timeOffset="14">-12041 2156 0,'0'0'15,"0"0"1,0 0-16,0 0 16,0 0-16,0 0 15,0 11 1,-11 12-16,-13 1 15,0 10 1,1 1-16,-1 0 16,12-1-16,1-11 15,11 0 1,0 1-16,0-13 16,11 12-1,13 0-15,11 0 16,1-11-1,11-12-15,0 0 16,0 0-16,0 0 16,0-12-1,12 1-15,-12 11 16,-47 0 0</inkml:trace>
          <inkml:trace contextRef="#ctx0" brushRef="#br0" timeOffset="15">-11817 2248 0,'0'0'16,"0"0"-16,0 0 15,0 0 1,0 0-16,0 0 15,0 12 1,0 22-16,0 1 16,0 23-16,12 11 15,0-11 1,-12-12-16,11-11 16,1 0-1,0-1-15,0 1 16,-12-35-16</inkml:trace>
          <inkml:trace contextRef="#ctx0" brushRef="#br0" timeOffset="16">-11346 2549 0,'0'0'0,"0"0"15,0 0-15,0 0 16,-11 0 0,-1 0-16,0 0 15,-12-12 1,13-11-16,-1 0 16,0 0-16,12-12 15,12 0 1,0 1-16,-1-1 15,13 12 1,0 0-16,-1 11 16,-11 12-1,0 0-15,11 12 16,1 11-16,-12 46 16,-1 24-1,-11-24-15,0-23 16,0-11-1,0 0-15,0-12 16,0-12 0,0-11-16,0 0 15,0 0-15,0-11 16,12-35 0,12-24-16,-13 1 15,13-12 1,0 0-16,-1 12 15,1 23 1,-13 11-16,1 12 16,-12 11-16,0 12 15,0 0 1,0 0-16,-12 12 16,1 11-1,-1 23-15,0 35 16,0 0-16,12 0 15,0-23 1,12-1-16,0-10 16,0-13-1,11-11-15,24 12 16,-47-35-16</inkml:trace>
          <inkml:trace contextRef="#ctx0" brushRef="#br0" timeOffset="17">-10827 2364 0,'0'0'15,"0"0"1,0 23-16,11 23 15,1 23-15,-12 1 16,0-12 0,12-12-16,0 0 15,-1 12 1,1-24-16,0-10 16,-12-24-1</inkml:trace>
          <inkml:trace contextRef="#ctx0" brushRef="#br0" timeOffset="18">-10498 2526 0,'0'0'0,"12"0"15,12-12-15,23 0 16,0 1-16,0-1 16,0 1-1,12-1-15,-12 12 16,0 0 0,-11-11-16,-13 11 15,-23 0 1</inkml:trace>
          <inkml:trace contextRef="#ctx0" brushRef="#br0" timeOffset="19">-10262 2260 0,'0'0'0,"0"0"15,0 0 1,0 11-16,12 24 16,0 46-1,-1 0-15,1-12 16,0-11-16,0-12 16,-1-11-1,1-12-15,-12-23 16</inkml:trace>
          <inkml:trace contextRef="#ctx0" brushRef="#br0" timeOffset="20">-9979 1994 0,'0'0'0,"0"0"16,12 23 0,11 12-16,1 34 15,-1 24 1,1 22-16,-12-34 16,-1-23-16,1-12 15,0-11 1,-12-35-16</inkml:trace>
        </inkml:traceGroup>
        <inkml:traceGroup>
          <inkml:annotationXML>
            <emma:emma xmlns:emma="http://www.w3.org/2003/04/emma" version="1.0">
              <emma:interpretation id="{63A875C1-1CCC-46D6-B55A-F40B1D57CA94}" emma:medium="tactile" emma:mode="ink">
                <msink:context xmlns:msink="http://schemas.microsoft.com/ink/2010/main" type="inkWord" rotatedBoundingBox="6778,2452 9837,2491 9826,3383 6766,3344"/>
              </emma:interpretation>
              <emma:one-of disjunction-type="recognition" id="oneOf2">
                <emma:interpretation id="interp6" emma:lang="" emma:confidence="0.5">
                  <emma:literal>.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!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30">-4619 1948 0,'0'0'0,"0"0"16,-12 11 0,0 12-16,12 0 15,0 1-15,0-1 16,12 0 0,0 0-16,-1-12 15,13 1 1,-1 0-16,1-1 15,0-11 1,11 0-16,-12-11 16,1-1-16,0-11 15,-13-12 1,1 1-16,-12-1 16,-12 0-1,1 12-15,-25 0 16,-11 11-1,-12 12-15,-11 12 16,11 11-16,23 0 16,13 0-1,11 0-15,12-23 16</inkml:trace>
          <inkml:trace contextRef="#ctx0" brushRef="#br0" timeOffset="25">-7105 1763 0,'0'0'0,"0"0"15,0 0-15,0 0 16,-12 0 0,-11 11-16,-13 24 15,-11 23 1,-12 23-16,12 0 16,12-12-16,11 0 15,12-11 1,12 0-16,12-23 15,0-12 1,12 0-16,-1-12 16,1-11-1,11 0-15,0-11 16,-11-1-16,-12-11 16,-12 12-1,-12-13-15,0 1 16,-11 12-1,-13-1-15,-11 1 16,0 11-16,12 0 16,11 0-1,12 0-15,12 0 16,0 0 0</inkml:trace>
          <inkml:trace contextRef="#ctx0" brushRef="#br0" timeOffset="26">-6869 2248 0,'0'0'15,"0"0"1,-12 0-16,0 0 16,0 0-16,0 0 15,1-11 1,-1-1-16,0 1 16,12-13-1,0 1-15,12 0 16,11-12-16,1 12 15,0 12 1,-13 11-16,13 11 16,-1 12-1,-11 24-15,0 45 16,-12 1 0,0-24-16,0-23 15,0-11 1,0-12-16,0-11 15,0-12-15,0 0 16,0-24 0,12-33-16,11-13 15,1-22 1,23-58-16,0 22 16,-23 59-16,-1 23 15,-11 23 1,-12 23-16,0 0 15,-12 23 1,1 23-16,-1 23 16,0 1-16,12-1 15,0 1 1,12-13-16,11-10 16,1-13-1,-1-11-15,-23-23 16</inkml:trace>
          <inkml:trace contextRef="#ctx0" brushRef="#br0" timeOffset="27">-6351 2225 0,'0'0'0,"0"0"16,0 0-1,12-11-15,-1-1 16,13-11 0,0 11-16,11 1 15,0-1-15,-11 12 16,-1 12 0,-11-1-16,-12 1 15,0 11 1,-12 0-16,1 0 15,-1 0 1,0 0-16,0-11 16,12-12-1,0 0-15,0 0 16,0 0-16,12 12 16,12 11-1,11 11-15,-12 1 16,1 11-1,-12-11-15,-12 0 16,-12-1-16,0-11 16,-11 0-1,-13 1-15,-11-1 16,-12-12 0,-11-11-16,23 0 15,11-11 1,36 11-16</inkml:trace>
          <inkml:trace contextRef="#ctx0" brushRef="#br0" timeOffset="28">-5703 2133 0,'0'0'0,"0"0"16,0 0-1,0 0-15,12 0 16,-1 0 0,25-12-16,11 12 15,12 0-15,11-12 16,1 12-1,-24 0-15,0 0 16,-47 0 0</inkml:trace>
          <inkml:trace contextRef="#ctx0" brushRef="#br0" timeOffset="29">-5585 2237 0,'0'0'16,"0"0"-16,11 0 15,25 0 1,11 0-16,23-12 16,13 12-1,-12 0-15,-12 0 16,11 0-16,13 0 15,-83 0 1</inkml:trace>
        </inkml:traceGroup>
        <inkml:traceGroup>
          <inkml:annotationXML>
            <emma:emma xmlns:emma="http://www.w3.org/2003/04/emma" version="1.0">
              <emma:interpretation id="{A040BEAC-6AD9-4870-BE80-D1058BFAFB5A}" emma:medium="tactile" emma:mode="ink">
                <msink:context xmlns:msink="http://schemas.microsoft.com/ink/2010/main" type="inkWord" rotatedBoundingBox="11069,650 14600,695 14547,4797 11017,475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9121.4318">259 0 0,'0'0'0,"0"0"16,0 0-16,0 0 15,0 0 1,12 0-16,-1 12 16,13 11-16,0 23 15,11 70 1,-23 46-16,-24-1 16,-23 13-1,-13 11-15,13-58 16,0-23-1,-1 0-15,13-46 16,-12 11-16,-1-23 16,13-23-1,-1-11-15,12-12 16,1-12 0,-1-11-16,12 0 15,0 0 1,0 11-16,12 1 15,-1 11-15,1 0 16,12 23 0,-1 23-16,13 35 15,-1 12 1,0-1-16,1 58 16,-13 1-16,-11 10 15,11 47 1,-23 0-16,0-46 15,-11 58 1,-13-24-16,12-57 16,1 23-1,-1 11-15,12-57 16,12 22 0,-1 1-16,13-12 15,-24-127-15</inkml:trace>
          <inkml:trace contextRef="#ctx0" brushRef="#br0" timeOffset="12432.9795">-3134 2543 0,'0'0'0,"0"0"15,0 0 1,0 0-16,0 0 16,0 0-16,-11-12 15,-1 1 1,0-1-16,0 1 16,12-12-1,0-12-15,12 0 16,23-34-16,24 0 15,24-35 1,-1 23-16,-11 11 16,11 1-1,13 11-15,22 12 16,-11 11 0,-23 12-16,-1 12 15,24 11 1,0 11-16,0 1 15,-11 22-15,-13 13 16,12 22 0,0 0-16,13 1 15,-1-13 1,-24-10-16,-11-13 16,-12 1-16,-1-12 15,13 0 1,-12-11-16,12-12 15,-24 0 1,-12 0-16,-11 0 16,-1-12-16,-11 1 15,0-12 1,-12-12-16,0 0 16,-12 1-1,-11-13-15,-13 1 16,1 0-1,-1 11-15,13 1 16,-1 10-16,1 1 16,11 12-1,0-1-15,0 12 16,12 0 0,0 0-16,0 0 15,0 0 1,12 0-16,12 23 15,23 12-15,0 0 16,12-1 0,-12 1-16,0 0 15,-11-12 1,-1 0-16,-12 0 16,1-11-16,-12 11 15,0 0 1,-1 0-16,-11-12 15,0 13 1,-11-1-16,-13 23 16,0 12-1,-11-1-15,12-10 16,-13-1-16,13-11 16,-1-1-1,12-11-15,1 0 16,-1-11-1,0 0-15,12-12 16,0 0-16,0 0 16,0 0-1,0-12-15,0-34 16,-12 0 0,0-12-16,1 0 15,-1 0 1,0-11-16,12-24 15,0 13-15,0 10 16,-12 24 0,12 46-16</inkml:trace>
        </inkml:traceGroup>
        <inkml:traceGroup>
          <inkml:annotationXML>
            <emma:emma xmlns:emma="http://www.w3.org/2003/04/emma" version="1.0">
              <emma:interpretation id="{422A347A-A85E-4CD3-A007-7DD66FF67B9E}" emma:medium="tactile" emma:mode="ink">
                <msink:context xmlns:msink="http://schemas.microsoft.com/ink/2010/main" type="inkWord" rotatedBoundingBox="15317,3159 17784,3191 17773,4070 15306,403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9291.6957">1178 2797 0,'0'0'0,"0"0"16,0 0 0,-12 0-16,0 0 15,0 0 1,1 0-16,-1 0 15,0-11-15,0-1 16,12-11 0,12-12-16,12 1 15,11-1 1,0 12-16,24 0 16,-12 11-16,0 24 15,-11 11 1,-1 11-16,-11 1 15,-13 23 1,-11 11-16,-11 1 16,-1-1-1,0-11-15,0-24 16,1-10-16,11-1 16,0-23-1,0 0-15,0 0 16,0-12-1,11-11-15,13-12 16,11-11 0,24-23-16,-12-1 15,12-22-15,-12-1 16,-23 36 0,-1 10-16,-11 1 15,0 23 1,0 12-16,-12 11 15,0 0 1,0 11-16,-24 24 16,1 23-16,11-12 15,0 0 1,12 0-16,0 1 16,12-13-1,0 1-15,11 11 16,12 0-16,1-11 15,35 34 1,-71-69-16</inkml:trace>
          <inkml:trace contextRef="#ctx0" brushRef="#br0" timeOffset="79825.4399">2014 2936 0,'0'0'16,"0"0"-16,0 0 15,12-12 1,11 1-16,13-1 15,11-11-15,-12 12 16,1-1 0,-1 12-16,-12 12 15,1-1 1,0 12-16,-13 12 16,-11 11-1,-11 12-15,-1 0 16,-12-12-16,-23 23 15,24-34 1,-1-12-16,0-11 16,1 11-1,11-12-15,0 1 16,12-12-16,0 0 16,12 0-1,12 0-15,23 11 16,0-11-1,12 0-15,0 0 16,-12 0-16,23 12 16,-11-1-1,-59-11-15</inkml:trace>
          <inkml:trace contextRef="#ctx0" brushRef="#br0" timeOffset="80199.2248">2792 2982 0,'0'0'16,"0"0"-1,0 0-15,0 0 16,11 0-16,13 0 16,11 0-1,24 0-15,24 0 16,-1 0-1,-11 0-15,-24 12 16,-12-12-16,-11 0 16,-1 11-1,-23-11-15</inkml:trace>
          <inkml:trace contextRef="#ctx0" brushRef="#br0" timeOffset="80465.5331">2921 3155 0,'0'0'0,"0"0"16,0 0-16,12 12 15,11-12 1,36 0-16,12 0 15,11 0 1,-11 0-16,0 0 16,11 0-1,1 0-15,-1 12 16,-82-12-16</inkml:trace>
        </inkml:traceGroup>
        <inkml:traceGroup>
          <inkml:annotationXML>
            <emma:emma xmlns:emma="http://www.w3.org/2003/04/emma" version="1.0">
              <emma:interpretation id="{E0549419-2DD6-466E-B99C-A88AE340E8F7}" emma:medium="tactile" emma:mode="ink">
                <msink:context xmlns:msink="http://schemas.microsoft.com/ink/2010/main" type="inkWord" rotatedBoundingBox="18189,1834 22953,1895 22920,4515 18155,445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0499.4053">7244 2693 0,'0'0'0,"0"0"15,0 0 1,-12-11-16,1-1 15,-1 0 1,12 1-16,0-1 16,12-11-1,-1 0-15,13-12 16,11-11-16,-11 23 16,11 0-1,-11 11-15,-1 12 16,1 0-1,0 24-15,-13 22 16,-11 12 0,0-1-16,0 1 15,-11 0-15,-1-12 16,0-11 0,0 0-16,0-1 15,1-11 1,-1-11-16,12-12 15,0 0 1,0 0-16,0 0 16,0 0-16,12-12 15,-1 1 1,13-47-16,0-11 16,11-35-16,0 11 15,-11 24 1,-1 11-16,1 12 15,-12 11 1,-1 12-16,-11 11 16,0 12-1,0 0-15,0 0 16,0 0 0,-11 12-16,-1 0 15,0 22-15,0 24 16,1 0-1,-1 0-15,12-12 16,0 0 0,0-11-16,0-1 15,12 1-15,-1 0 16,13-1 0,23-10-16,24-1 15,-71-23 1</inkml:trace>
          <inkml:trace contextRef="#ctx0" brushRef="#br0" timeOffset="91050.6393">8140 2647 0,'0'0'0,"0"0"15,0 0-15,0 0 16,11 0 0,13-12-16,23 1 15,12 11 1,0 0-16,-12-12 16,12 12-16,11-11 15,-11 11 1,-11 0-16,-1 0 15,-24 0 1,1 0-16,-24 0 16</inkml:trace>
          <inkml:trace contextRef="#ctx0" brushRef="#br0" timeOffset="91366.4752">8410 2381 0,'0'0'16,"0"0"0,0 0-16,0 0 15,0 0 1,12 12-16,0 34 15,0 12-15,0 11 16,-1 0 0,-11-11-16,12 0 15,0-12-15,0-11 16,-1-12 0,1 12-16,-12-35 15</inkml:trace>
          <inkml:trace contextRef="#ctx0" brushRef="#br0" timeOffset="125313.2467">7492 1607 0,'0'0'0,"0"0"16,0 0-16,0 11 15,0 12 1,11 12-16,1 11 16,0 24-1,0 11-15,0-12 16,-12 0-1,0-22-15,0-1 16,0-23-16,0 0 16,0-23-1</inkml:trace>
          <inkml:trace contextRef="#ctx0" brushRef="#br0" timeOffset="125698.8454">7916 1665 0,'0'0'16,"0"0"-16,0 0 16,-12 11-16,0 12 15,-23 0 1,-1 0-16,1 1 15,0-1 1,-1-12-16,13 1 16,11-1-16,0 1 15,12-12 1,0 11-16,0 1 16,0 0-1,0-1-15,12 1 16,0-1-1,23 12-15,12 1 16,24 22-16,59 0 16,70 35-1,71 23-15</inkml:trace>
          <inkml:trace contextRef="#ctx0" brushRef="#br0" timeOffset="81314.431">4323 1156 0,'0'0'0,"0"0"16,-12 0-16,-11 0 15,-13 0 1,1 0-16,35 0 15,-224 12 1,224-12-16,0 0 16,-12 0-16,1 0 15,11 0 1,0 0-16,0 0 16,0 0-1,0 0-15,11 0 16,36 0-16,36-12 15,-12 1 1,-1 11-16,-23 0 16,-47 0-1</inkml:trace>
          <inkml:trace contextRef="#ctx0" brushRef="#br0" timeOffset="82533.1848">4040 2971 0,'0'0'0,"0"0"16,0 0-16,24 0 15,23 0 1,24-12-16,23 12 15,0-12 1,0 1-16,36-1 16,35 1-16,-47 11 15,-24-12 1,0 1-16,0-1 16,-23 12-1,-24 0-15,-12 0 16,1 0-16,-24 12 15,-12-12 1</inkml:trace>
          <inkml:trace contextRef="#ctx0" brushRef="#br0" timeOffset="82917.4674">4452 3179 0,'0'0'0,"0"0"16,12 11-16,0 1 15,0 11 1,11 11-16,1 1 16,23 34-1,-12 1-15,1 11 16,-1 11-16,-11-22 15,-1 10 1,-23-80-16</inkml:trace>
          <inkml:trace contextRef="#ctx0" brushRef="#br0" timeOffset="82060.6045">4606 2242 0,'0'0'15,"0"0"-15,0 0 16,0 0-1,0 0-15,0 0 16,0 0 0,0 0-16,0 0 15,0 0 1,0 24-16,11 22 16,1 23-16,0 0 15,0 1 1,0-12-16,-1-1 15,1-10 1,0-1-16,0-11 16,-12-35-16</inkml:trace>
          <inkml:trace contextRef="#ctx0" brushRef="#br0" timeOffset="83362.9959">4924 3375 0,'0'0'0,"0"0"15,11 0-15,13 0 16,11-12 0,1 1-16,11-1 15,0 12 1,0 0-16,-12 12 15,1 11 1,-24 0-16,-12 12 16,-12 11-16,0 12 15,0-23 1,0-1-16,-11-11 16,-1 0-1,12 1-15,1-13 16,-1 1-16,12-12 15,0 0 1,12 11-16,-1 1 16,25-1-1,58 12-15,0-11 16,1 0 0,-25-24-16,-70 12 15</inkml:trace>
          <inkml:trace contextRef="#ctx0" brushRef="#br0" timeOffset="84286.8695">6161 2208 0,'0'0'16,"0"0"-16,0 0 15,0 0 1,-12 11-16,-12 1 16,-11 11-1,-12 12-15,0 11 16,0 12-1,-1 11-15,13 12 16,11-12-16,13-11 16,11 0-1,11-12-15,25 12 16,11 0 0,0-12-16,12 0 15,-12 0-15,0 1 16,0-13-1,-11 1-15,-36-35 16</inkml:trace>
          <inkml:trace contextRef="#ctx0" brushRef="#br0" timeOffset="86382.4516">6702 2208 0,'0'0'15,"0"0"1,0 0-16,0 11 16,0 12-16,-11 12 15,-25 11 1,1 1-16,-12 10 16,0 1-1,23-23-15,1-1 16,11-10-16,12-1 15,12 0 1,11 0-16,24 0 16,12 0-1,12 0-15,11-11 16,1-1 0,-1-11-16,-11 0 15,-24 0-15,-47 0 16</inkml:trace>
          <inkml:trace contextRef="#ctx0" brushRef="#br0" timeOffset="86697.6977">6808 2358 0,'0'0'0,"0"0"16,0 0 0,0 0-16,12 23 15,0 0 1,0 35-16,0 23 16,-1-23-1,1-1-15,0 1 16,0 0-1,11 11-15,1-22 16,-1-1-16,-11-23 16,12 12-1,-24-35-15</inkml:trace>
          <inkml:trace contextRef="#ctx0" brushRef="#br0" timeOffset="128204.191">7798 1769 0,'0'0'16,"0"0"-1,0 0-15,0 0 16,0 0-16,0 0 16,0 0-1,0 0-15,0 0 16,12-12 0,-1 0-16,1 1 15,0-1 1,-12 12-16,12-11 15,0-1-15,-1 1 16,1-1 0,0 1-16,-12 11 15,0 0 1,0 0-16,0 0 16,0 0-16,0 0 15,0 0 1,0 0-16,0 0 15,-12 11 1,-11 1-16,-13-1 16,1 1-1,-12 11-15,11-12 16,1 13-16,12-13 16,11 1-1,0-1-15,0-11 16,12 0-1,-12 12-15,12-12 16,0 11 0,0 1-16,12 23 15,-12-35-15</inkml:trace>
          <inkml:trace contextRef="#ctx0" brushRef="#br0" timeOffset="87891.5209">7916 2612 0,'0'0'15,"0"0"-15,0 0 16,0 12-16,12 11 15,-1 12 1,-11 11-16,12 12 16,0 11-1,0 12-15,-1-12 16,1 1 0,0-24-16,-12-12 15,0 1-15,12-12 16,-12-23-1</inkml:trace>
        </inkml:traceGroup>
        <inkml:traceGroup>
          <inkml:annotationXML>
            <emma:emma xmlns:emma="http://www.w3.org/2003/04/emma" version="1.0">
              <emma:interpretation id="{34EDE6F0-62EA-4472-93CC-08C6FFAE1429}" emma:medium="tactile" emma:mode="ink">
                <msink:context xmlns:msink="http://schemas.microsoft.com/ink/2010/main" type="inkWord" rotatedBoundingBox="23337,2206 25285,2231 25262,4010 23314,398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4131.7018">10142 1526 0,'0'0'0,"0"0"16,0 0-1,0 0-15,0 0 16,0 0-16,0 11 15,0 13 1,-12 22-16,1 23 16,-13 24-1,12-1-15,0-11 16,12-12 0,0-22-16,0-13 15,0-11-15,0-23 16</inkml:trace>
          <inkml:trace contextRef="#ctx0" brushRef="#br0" timeOffset="124543.6196">10484 1630 0,'0'0'0,"0"0"16,0 0 0,0 11-16,-12 13 15,0-13 1,-11 1-16,-1-1 16,-11 1-1,-1-1-15,1 1 16,0-1-16,11 1 15,1 0 1,-1-1-16,12 1 16,0-1-1,12-11-15,0 12 16,0-12 0,0 11-16,12 1 15,12 11-15,35 23 16,47 12-1,23 0-15,-129-58 16</inkml:trace>
          <inkml:trace contextRef="#ctx0" brushRef="#br0" timeOffset="92401.1566">9730 1965 0,'0'0'0,"0"0"16,0 0-1,0 0-15,-12 12 16,-23 11 0,-60 35-16,-34 22 15,23 1 1,12 12-16,23-1 15,24 1 1,23-24-16,12-11 16,12-12-16,12-11 15,12-12 1,23 0-16,0 0 16,12-11-1,0-12-15,-24-12 16,1-11-16,-1-35 15,-23 12 1,-12-12-16,-24 12 16,-11 11-1,-12 12-15,-12 23 16,-12 12-16,12 11 16,24 0-1,11-12-15,12 1 16,12 0-1,0-12-15</inkml:trace>
          <inkml:trace contextRef="#ctx0" brushRef="#br0" timeOffset="93092.5627">9753 2624 0,'0'0'0,"0"0"16,-11 11-16,-1 1 15,0-1 1,0 1-16,0-12 16,1 0-1,11 0-15,0 0 16,0 0-16,0-23 15,0 0 1,11-12-16,1 0 16,12 1-1,-1 11-15,1 11 16,-1 12-16,-11 12 16,0 11-1,-12 35-15,-12 22 16,-11 1-1,-1-11-15,1-1 16,11-23 0,0-11-16,0-12 15,12-11-15,0-12 16,0 0 0,0 0-16,12-12 15,12-23 1,23-34-16,12-35 15,11-12 1,-11 24-16,-23 23 16,-13 34-16,-11 12 15,0 0 1,-12 23-16,0 0 16,0 0-16,-12 34 15,-12 36 1,1-1-16,11-11 15,12-12 1,24 12-16,-1-12 16,1-11-1,11 0-15,0-12 16,-35-23 0</inkml:trace>
          <inkml:trace contextRef="#ctx0" brushRef="#br0" timeOffset="93672.977">10213 2809 0,'0'0'15,"0"0"1,0 0-16,0 0 15,0 0-15,0 0 16,12-12 0,23-11-16,0 12 15,12-1 1,0 0-16,-11 12 16,-1 12-1,-11 0-15,-13 11 16,-11 0-16,-11 0 15,-13 0 1,1 12-16,-1-12 16,0 0-1,13-12-15,-1 1 16,0-12-16,12 0 16,0 0-1,0 0-15,0 0 16,12 12-1,11 11-15,13 0 16,11 23 0,-12 0-16,-11-11 15,-12 0-15,-1-1 16,-22-11 0,-25 0-16,-11 1 15,0-13 1,0 1-16,-12-12 15,0 0-15,12 0 16,47 0 0</inkml:trace>
          <inkml:trace contextRef="#ctx0" brushRef="#br0" timeOffset="94186.6911">10731 2138 0,'0'0'15,"0"0"1,0 0-16,0 0 15,12 0-15,11 0 16,1 12 0,23 23-16,0 22 15,0 24 1,0 35-16,-11 11 16,-24-35-16,-1-11 15,1 0 1,-12 0-16,-12-11 15,-11-1 1,-1 0-16,-11-11 16,35-58-1</inkml:trace>
        </inkml:traceGroup>
      </inkml:traceGroup>
    </inkml:traceGroup>
    <inkml:traceGroup>
      <inkml:annotationXML>
        <emma:emma xmlns:emma="http://www.w3.org/2003/04/emma" version="1.0">
          <emma:interpretation id="{E296EB68-AEEC-4912-81FC-DD2381A5C8A3}" emma:medium="tactile" emma:mode="ink">
            <msink:context xmlns:msink="http://schemas.microsoft.com/ink/2010/main" type="paragraph" rotatedBoundingBox="1893,4676 22903,3436 23095,6694 2085,7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8FAC73-6121-400D-88ED-8D916FEA1790}" emma:medium="tactile" emma:mode="ink">
              <msink:context xmlns:msink="http://schemas.microsoft.com/ink/2010/main" type="line" rotatedBoundingBox="1900,4657 8729,4385 8761,5198 1933,5470"/>
            </emma:interpretation>
          </emma:emma>
        </inkml:annotationXML>
        <inkml:traceGroup>
          <inkml:annotationXML>
            <emma:emma xmlns:emma="http://www.w3.org/2003/04/emma" version="1.0">
              <emma:interpretation id="{7141816D-B45B-4F51-BA67-6AAD14B76E42}" emma:medium="tactile" emma:mode="ink">
                <msink:context xmlns:msink="http://schemas.microsoft.com/ink/2010/main" type="inkWord" rotatedBoundingBox="1918,5106 2366,5088 2367,5103 1919,5121"/>
              </emma:interpretation>
            </emma:emma>
          </inkml:annotationXML>
          <inkml:trace contextRef="#ctx0" brushRef="#br0" timeOffset="31">-12300 4421 0,'0'0'0,"0"0"15,0 0 1,0 0-16,0 0 16,0 0-1,12 0-15,23 0 16,12 0-1,12 0-15,24-12 16,-24 12-16,11-11 16,13 11-1,-83 0-15</inkml:trace>
        </inkml:traceGroup>
        <inkml:traceGroup>
          <inkml:annotationXML>
            <emma:emma xmlns:emma="http://www.w3.org/2003/04/emma" version="1.0">
              <emma:interpretation id="{F19635F7-C8DD-4E1E-B077-36B732D8FB7F}" emma:medium="tactile" emma:mode="ink">
                <msink:context xmlns:msink="http://schemas.microsoft.com/ink/2010/main" type="inkWord" rotatedBoundingBox="2585,4629 4148,4567 4181,5381 2617,5443"/>
              </emma:interpretation>
              <emma:one-of disjunction-type="recognition" id="oneOf7">
                <emma:interpretation id="interp15" emma:lang="" emma:confidence="0.5">
                  <emma:literal>6212+1423=0</emma:literal>
                </emma:interpretation>
                <emma:interpretation id="interp16" emma:lang="" emma:confidence="0.5">
                  <emma:literal>GNL +1423=0</emma:literal>
                </emma:interpretation>
                <emma:interpretation id="interp17" emma:lang="" emma:confidence="0">
                  <emma:literal>GN. +1423=0</emma:literal>
                </emma:interpretation>
                <emma:interpretation id="interp18" emma:lang="" emma:confidence="0">
                  <emma:literal>6962+1423=0</emma:literal>
                </emma:interpretation>
                <emma:interpretation id="interp19" emma:lang="" emma:confidence="0">
                  <emma:literal>GNL +14223=0</emma:literal>
                </emma:interpretation>
              </emma:one-of>
            </emma:emma>
          </inkml:annotationXML>
          <inkml:trace contextRef="#ctx0" brushRef="#br0" timeOffset="32">-11334 3924 0,'0'0'0,"-12"12"16,-35 34-16,-24 35 15,1 0 1,23-12-16,23-11 16,12-12-1,12-11-15,12-1 16,0-11-16,23 0 15,1-11 1,11-12-16,-12-12 16,0 1-1,1-1-15,-13-11 16,1 0 0,-12 0-16,-12 0 15,0 0-15,-12 0 16,-23 11-1,-13 1-15,-11 11 16,12 0 0,0 11-16,24-11 15,11 0-15,12 0 16</inkml:trace>
          <inkml:trace contextRef="#ctx0" brushRef="#br0" timeOffset="33">-10969 4236 0,'0'0'0,"0"0"15,-12 0 1,1 0-16,-1 0 16,0 0-1,-11 0-15,11 0 16,0-12-16,0 1 16,12-12-1,0-12-15,12 0 16,12 1-1,-1 11-15,12 0 16,-11 11 0,11 12-16,-11 23 15,11 35-15,-11 11 16,-12 1 0,-12-1-16,-24 12 15,12-23 1,-11 11-16,11-34 15,0-12-15,0 0 16,12-12 0,0-11-16,0 0 15,12-11 1,0-1-16,11-22 16,1-13-1,11-22-15,1-35 16,-1-12-16,-11 36 15,-13 22 1,1 12-16,0 11 16,-12 12-1,0 0-15,0 11 16,0 12 0,0 0-16,0 0 15,0 23-15,-12 35 16,0 11-1,12 1-15,0-13 16,0-10 0,12-13-16,0 1 15,12 0-15,-1-1 16,12-11 0,24 24-16,-59-47 15</inkml:trace>
          <inkml:trace contextRef="#ctx0" brushRef="#br0" timeOffset="34">-10262 4328 0,'0'0'16,"0"0"-16,0 0 15,0 0 1,0 0-16,0 0 16,12-11-1,0 11-15,-1 0 16,13 0-16,-12 0 16,-1 11-1,1 1-15,0 0 16,-12 11-1,0 0-15,-12 11 16,0 1 0,-11 11-16,-1-11 15,1 0 1,11-12-16,12-12 16,0-11-16,0 0 15,12 12 1,11 0-16,1-1 15,11 1 1,24-1-16,12 1 16,-71-12-16</inkml:trace>
        </inkml:traceGroup>
        <inkml:traceGroup>
          <inkml:annotationXML>
            <emma:emma xmlns:emma="http://www.w3.org/2003/04/emma" version="1.0">
              <emma:interpretation id="{8C4348E9-4680-4D1D-8F4A-7A85ACF59D8B}" emma:medium="tactile" emma:mode="ink">
                <msink:context xmlns:msink="http://schemas.microsoft.com/ink/2010/main" type="inkWord" rotatedBoundingBox="4541,4552 7786,4423 7817,5197 4571,5326"/>
              </emma:interpretation>
            </emma:emma>
          </inkml:annotationXML>
          <inkml:trace contextRef="#ctx0" brushRef="#br0" timeOffset="35">-9661 4282 0,'0'0'15,"0"0"-15,0 0 16,12 0 0,-1 0-16,25 0 15,23 0 1,11 0-16,1 0 15,0 0-15,-12 0 16,-24 0 0,-35 0-16</inkml:trace>
          <inkml:trace contextRef="#ctx0" brushRef="#br0" timeOffset="36">-9520 4016 0,'0'0'0,"0"0"16,0 12-1,12 23-15,11 34 16,1 0-1,0 12-15,-1 0 16,1 0-16,-12-12 16,-1-22-1,1-24-15,12 0 16,-24-23 0</inkml:trace>
          <inkml:trace contextRef="#ctx0" brushRef="#br0" timeOffset="37">-8978 3866 0,'0'0'0,"0"0"15,0 23 1,12 35-16,0 23 16,-1 11-1,-11-22-15,12-24 16,0-11-16,0-12 16,-12-12-1,0-11-15</inkml:trace>
          <inkml:trace contextRef="#ctx0" brushRef="#br0" timeOffset="38">-8672 3843 0,'0'0'0,"0"0"15,0 0 1,0 0-16,0 0 15,0 0-15,0 12 16,0-1 0,0 1-16,0 11 15,0 0-15,0 0 16,0-11 0,0 11-16,0-12 15,0 1 1,12-1-16,12 1 15,-1 0 1,1-1-16,11 1 16,0-1-16,1 1 15,-1-1 1,0 1-16,-35-12 16</inkml:trace>
          <inkml:trace contextRef="#ctx0" brushRef="#br0" timeOffset="39">-8460 3843 0,'0'0'0,"0"0"15,0 0-15,0 23 16,0 35-1,0 34-15,0 1 16,0-12 0,12-35-16,0 0 15,0-23 1,-1 0-16,-11-23 16</inkml:trace>
          <inkml:trace contextRef="#ctx0" brushRef="#br0" timeOffset="40">-8271 4097 0,'0'0'0,"0"0"0,0-11 16,0-1-16,12-11 15,-1 0 1,13-12-16,-1 12 15,13 0 1,-13 12-16,1 11 16,-1 23-1,1 46-15,-12 23 16,-24 1-16,0-12 16,0-12-1,1-23-15,-1-11 16,0-12-1,12-11-15,0-12 16,0 0 0,0 0-16,12-23 15,0-35-15,23-46 16,12-23 0,-11 34-16,-1 12 15,0 12 1,1 11-16,-13 12 15,-11 23-15,0 11 16,-12 12 0,0 0-16,0 0 15,0 12 1,-12 23-16,0 34 16,0 0-1,-11 12-15,11-12 16,0-11-16,12-12 15,0 1 1,0-13-16,12-11 16,0 1-1,11-13-15,13 12 16,-36-23-16</inkml:trace>
          <inkml:trace contextRef="#ctx0" brushRef="#br0" timeOffset="41">-7706 4248 0,'0'0'16,"0"0"-16,0-12 15,12-11 1,12-12-16,-1 12 15,12-12-15,13 1 16,-13 22 0,0 1-16,-11 11 15,-1 11 1,-11 12-16,0 0 16,-12 12-16,-12 0 15,-11-1 1,-1-10-16,12-1 15,0-12 1,1 1-16,-1-1 16,12-11-1,0 0-15,12 12 16,11-1-16,1 1 16,-1 0-1,1 11-15,-1 0 16,-11 0-1,0 0-15,-12-11 16,-12 11 0,0 0-16,-23 0 15,-12-12-15,0 1 16,0-12 0,11 0-16,13 0 15,23 0 1</inkml:trace>
          <inkml:trace contextRef="#ctx0" brushRef="#br0" timeOffset="42">-6952 4097 0,'0'0'15,"0"0"1,0 0-16,0 0 16,0 0-16,0 0 15,0 0 1,0 0-16,0 0 16,12 0-1,0 0-15,11 0 16,1 0-1,-1 0-15,13 0 16,11-11-16,0-1 16,0 12-1,0 0-15,0 0 16,-11 0 0,-13 0-16,-11 12 15,-12-12-15</inkml:trace>
          <inkml:trace contextRef="#ctx0" brushRef="#br0" timeOffset="43">-6940 4317 0,'0'0'16,"0"0"-16,0 0 16,12 0-16,-1 0 15,13 0 1,0 0-16,-1 0 16,12-12-1,1 12-15,11 0 16,0-11-16,0 11 15,0 0 1,-11 0-16,-1 0 16,-11 0-1,-1 0-15,1 0 16,-13 0-16,13 0 16,-24 0-1</inkml:trace>
        </inkml:traceGroup>
        <inkml:traceGroup>
          <inkml:annotationXML>
            <emma:emma xmlns:emma="http://www.w3.org/2003/04/emma" version="1.0">
              <emma:interpretation id="{E576510B-84F4-42A5-9513-CE907DF3EDC8}" emma:medium="tactile" emma:mode="ink">
                <msink:context xmlns:msink="http://schemas.microsoft.com/ink/2010/main" type="inkWord" rotatedBoundingBox="8389,4557 8735,4543 8748,4876 8402,4890"/>
              </emma:interpretation>
            </emma:emma>
          </inkml:annotationXML>
          <inkml:trace contextRef="#ctx0" brushRef="#br0" timeOffset="44">-5609 3855 0,'0'0'15,"0"0"-15,0 0 16,0 0-16,-24 11 16,1 1-1,-12 11-15,-1 0 16,1 0-1,11 12-15,1-1 16,11 1 0,12-12-16,12 12 15,0 0-15,11-12 16,1-12 0,-1 1-16,13-12 15,-1 0 1,12-12-16,0-22 15,-12-1-15,1-11 16,-24 11 0,-12 0-16,0 1 15,-12 11 1,0 11-16,-12 0 16,1 1-1,-1 11-15,1 0 16,-1 11-16,24-11 15</inkml:trace>
        </inkml:traceGroup>
      </inkml:traceGroup>
      <inkml:traceGroup>
        <inkml:annotationXML>
          <emma:emma xmlns:emma="http://www.w3.org/2003/04/emma" version="1.0">
            <emma:interpretation id="{5EE3611B-BB3E-499A-9CC0-EE5B8D19F51B}" emma:medium="tactile" emma:mode="ink">
              <msink:context xmlns:msink="http://schemas.microsoft.com/ink/2010/main" type="line" rotatedBoundingBox="14239,4762 22950,4248 23095,6694 14383,7209"/>
            </emma:interpretation>
          </emma:emma>
        </inkml:annotationXML>
        <inkml:traceGroup>
          <inkml:annotationXML>
            <emma:emma xmlns:emma="http://www.w3.org/2003/04/emma" version="1.0">
              <emma:interpretation id="{316A9091-2CB6-45F6-A281-D9C21D095810}" emma:medium="tactile" emma:mode="ink">
                <msink:context xmlns:msink="http://schemas.microsoft.com/ink/2010/main" type="inkWord" rotatedBoundingBox="14239,4762 19249,4466 19393,6913 14383,7209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5791.6161">224 4057 0,'0'0'16,"0"0"-16,0 0 15,0 0 1,0 0-16,0 0 16,0 0-1,0 0-15,0 0 16,0 0-16,0 0 15,0 0 1,-12 0-16,12 0 31,0 0-31,0 0 16,0 0 0,0 0-16,0 0 15,0 0 1,-12 23-16,0 23 15,0 12-15,1 11 16,-1 12 0,12 0-16,0 46 15,0 12 1,0-23-16,0-24 16,-12 58-16,0 24 15,1-47 1,-1-35-16,12 1 15,12-1 1,-12-92-16</inkml:trace>
          <inkml:trace contextRef="#ctx0" brushRef="#br0" timeOffset="98194.8769">930 5294 0,'0'0'0,"0"0"16,-11 0-1,-13 0-15,12 0 16,-11 0-1,-1-12-15,1 0 16,11 1 0,0-12-16,12-12 15,24-11-15,23-12 16,12 0 0,11 12-16,-11 11 15,-12 24 1,-11 22-16,-13 1 15,1 11-15,-1 46 16,-11 47 0,-24 23-16,1-35 15,-13-12 1,0-34-16,1-12 16,11-11-1,0-12-15,12-23 16,0 0-16,0 0 15,0-12 1,12-22-16,12-36 16,-1-57-1,13 0-15,-1 23 16,12 0-16,0 12 16,-12 22-1,1 1-15,-24 23 16,-1 23-1,-11 11-15,0 12 16,0 0 0,-11 23-16,-13 12 15,0 11-15,-11 23 16,12 12 0,11 12-16,0-1 15,12-11 1,12-12-16,0-22 15,23-1 1,24 0-16,0-11 16,11-24-16,-70-11 15</inkml:trace>
          <inkml:trace contextRef="#ctx0" brushRef="#br0" timeOffset="98806.9819">1767 5328 0,'0'0'16,"0"0"-16,0 0 16,0 0-1,0 0-15,11-11 16,13-12-1,11-1-15,24 1 16,24 0 0,-24 23-16,-12 0 15,-12 12-15,0 22 16,-11 13 0,-12-24-16,-24 23 15,-12-11 1,-23-1-16,12-11 15,0 1-15,11-13 16,12 1 0,1-12-16,-1 0 15,12 0 1,0 0-16,0 0 16,35 0-1,12 11-15,12 12 16,-24-11-16,1-1 15,-1 1 1,-11 11-16,-1 12 16,-11 11-1,-12 0-15,-12 0 16,-23-11-16,-12 11 16,-12-11-1,0-12-15,0-11 16,12-12-1,12-12-15,11-11 16,12 11 0,12 12-16</inkml:trace>
          <inkml:trace contextRef="#ctx0" brushRef="#br0" timeOffset="99201.7743">2733 5374 0,'0'0'0,"0"0"16,0 0-1,0 0-15,0 0 16,11 0 0,13 0-16,11 0 15,24 0-15,0 0 16,24 0-1,-13 0-15,-11 0 16,-12 0-16,-11 0 16,-25 0-1,-11 0-15</inkml:trace>
          <inkml:trace contextRef="#ctx0" brushRef="#br0" timeOffset="99436.5697">2803 5582 0,'0'0'0,"0"0"15,0 0 1,0 0-16,12 0 16,12 0-1,46 0-15,60 0 16,-12 0-16,-24-11 15,-12 11 1,13-12-16,22 1 16,-117 11-1</inkml:trace>
          <inkml:trace contextRef="#ctx0" brushRef="#br0" timeOffset="100156.3367">3746 5340 0,'0'0'0,"0"0"15,11 0-15,25 0 16,23 11-1,23-11-15,48 0 16,23 0 0,-35 12-16,23-24 15,-11 12 1,-1-11-16,-23 11 16,-12 0-16,-23 0 15,-12 11 1,-24-11-16,-11 12 15,-24-12 1</inkml:trace>
          <inkml:trace contextRef="#ctx0" brushRef="#br0" timeOffset="99849.7119">4229 4323 0,'0'0'15,"0"0"1,0 0-16,0 0 16,0 0-16,0 11 15,0 36 1,11 33-16,-11 59 15,0 0 1,12-47-16,12-11 16,-1 0-1,1-12-15,-1 1 16,-11-12-16,-12-58 16</inkml:trace>
          <inkml:trace contextRef="#ctx0" brushRef="#br0" timeOffset="100481.6781">4229 5559 0,'0'0'16,"0"0"0,0 0-16,0 0 15,11 12 1,13 34-16,0 12 15,-13 23-15,-11 34 16,0-34 0,0-11-16,0-24 15,0-11 1,0-1-16,12-22 16,-12-12-16</inkml:trace>
          <inkml:trace contextRef="#ctx0" brushRef="#br0" timeOffset="100836.693">4665 5640 0,'0'0'16,"0"0"-16,0 0 16,0 0-1,0 0-15,0 0 16,-12 12-1,0-1-15,0 12 16,0-11-16,1 0 16,-1 11-1,12-12-15,0 12 16,0-11 0,0-1-16,12 1 15,11 0 1,13-1-16,11 1 15,23-1-15,1-11 16,0 0 0,-24 0-16,0 0 15,-12-11 1,-35 11-16</inkml:trace>
          <inkml:trace contextRef="#ctx0" brushRef="#br0" timeOffset="101132.7052">4829 5629 0,'0'0'16,"0"0"-1,0 0-15,0 0 16,12 11-1,0 12-15,12 12 16,-1 23-16,-11 0 16,11 11-1,-11-11-15,0 11 16,0-11 0,0 0-16,-1-12 15,-11 12-15,0-58 16</inkml:trace>
        </inkml:traceGroup>
        <inkml:traceGroup>
          <inkml:annotationXML>
            <emma:emma xmlns:emma="http://www.w3.org/2003/04/emma" version="1.0">
              <emma:interpretation id="{597E33E1-28A0-4125-8978-5BEE8C28A3AC}" emma:medium="tactile" emma:mode="ink">
                <msink:context xmlns:msink="http://schemas.microsoft.com/ink/2010/main" type="inkWord" rotatedBoundingBox="19731,4742 22968,4551 23074,6337 19836,6528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1959.0715">5890 4669 0,'0'0'0,"0"0"15,0 0 1,0 0-16,-12 24 16,-24 10-1,1 24-15,-12 11 16,-12 1-16,24-13 16,-12 36-1,23-12-15,12 11 16,24 12-1,12-34-15,23-13 16,12 1-16,0-12 16,11-11-1,-11-12-15,-59-23 16</inkml:trace>
          <inkml:trace contextRef="#ctx0" brushRef="#br0" timeOffset="102537.6004">6808 4519 0,'0'0'15,"0"0"-15,0 0 16,0 0 0,-23 0-16,-36 23 15,-35 47 1,-12 22-16,0 24 15,23-12 1,36-12-16,24-23 16,11 12-16,24-11 15,-1-24 1,13-11-16,11-12 16,24-12-1,12-11-15,-12-11 16,11-35-16,-22 11 15,-25 0 1,-11-11-16,-12 11 16,-24-11-1,-23 11-15,-12 12 16,0 12 0,0 11-16,1 11 15,10 1-15,13-1 16,12 1-1,23-12-15,0 0 16</inkml:trace>
          <inkml:trace contextRef="#ctx0" brushRef="#br0" timeOffset="103278.3233">7339 5005 0,'0'0'0,"0"0"16,-12 0-16,-24 0 16,13 0-1,-13 0-15,1 0 16,12 0-16,11 0 15,0-12 1,0 0-16,12 1 16,0-24-1,12-11-15,23 0 16,1 0 0,-13 22-16,13 1 15,-13 23-15,-11 12 16,0 23-1,0 34-15,-24 23 16,-35 59 0,-12-36-16,12-11 15,-1-34 1,25-24-16,-1-12 16,13-10-16,-1-13 15,12-11 1,0 0-16,12-23 15,35-46 1,12-35-16,11-12 16,13-34-16,-13 0 15,-11 46 1,-23 34-16,-13 24 16,-11 11-1,0 12-15,-12 12 16,0 11-1,0 0-15,-12 23 16,-12 46-16,1 12 16,11-12-1,0 12-15,24 0 16,0 0 0,11 0-16,13-23 15,-1-12 1,0-23-16,1 0 15,-36-23-15</inkml:trace>
          <inkml:trace contextRef="#ctx0" brushRef="#br0" timeOffset="103683.6996">7833 5097 0,'0'0'16,"0"0"-16,0 0 15,0 0 1,12 0-16,12-12 16,-1 1-1,13-1-15,-1 12 16,0 0-16,-11 12 16,-1 11-1,-11 12-15,-12 23 16,-12-12-1,-11 23-15,-1-23 16,1 1-16,-1-13 16,12-11-1,1 0-15,-1 1 16,0-13 0,12 1-16,0-12 15,0 11 1,12 1-16,11-1 15,24-11-15,48-11 16,-1-1 0,-94 12-16</inkml:trace>
          <inkml:trace contextRef="#ctx0" brushRef="#br0" timeOffset="104096.3498">8505 4450 0,'0'0'15,"0"0"-15,0 0 16,0 0 0,11 0-16,13 11 15,23 24-15,12 23 16,12 46-1,-12 35-15,-24-1 16,-23 24 0,-24 0-16,-12-23 15,-11-12 1,-12 0-16,47-127 16</inkml:trace>
          <inkml:trace contextRef="#ctx0" brushRef="#br0" timeOffset="126671.5467">7527 3930 0,'0'0'16,"0"0"-1,0 0-15,0 0 16,0 0-1,0 0-15,0 0 16,0 0-16,12 23 16,-12 23-1,0 23-15,0 24 16,0-35 0,-12-1-16,12-10 15,0-1 1,0-11-16,0-12 15,0-12-15,0 1 16,0-12 0</inkml:trace>
          <inkml:trace contextRef="#ctx0" brushRef="#br0" timeOffset="127026.7047">7880 3964 0,'0'0'16,"0"0"-16,0 0 16,0 0-16,-11 12 15,-1 0 1,-24 11-16,1 0 16,0 0-1,-1 0-15,1 0 16,0-11-1,-1-1-15,13 1 16,-1-1-16,13 1 16,-1-1-1,12 1-15,0 0 16,12 11 0,11 0-16,24 11 15,12 13 1,24-1-16,-1 0 15,-82-46-15</inkml:trace>
        </inkml:traceGroup>
      </inkml:traceGroup>
    </inkml:traceGroup>
    <inkml:traceGroup>
      <inkml:annotationXML>
        <emma:emma xmlns:emma="http://www.w3.org/2003/04/emma" version="1.0">
          <emma:interpretation id="{B23F2BB1-F284-4D4A-B998-1CEF6B9724F7}" emma:medium="tactile" emma:mode="ink">
            <msink:context xmlns:msink="http://schemas.microsoft.com/ink/2010/main" type="paragraph" rotatedBoundingBox="9177,7766 33246,7327 33299,10231 9230,10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868F23-2F10-4E9E-BAFF-E0000A87215C}" emma:medium="tactile" emma:mode="ink">
              <msink:context xmlns:msink="http://schemas.microsoft.com/ink/2010/main" type="line" rotatedBoundingBox="9177,7766 33246,7327 33299,10231 9230,10670"/>
            </emma:interpretation>
          </emma:emma>
        </inkml:annotationXML>
        <inkml:traceGroup>
          <inkml:annotationXML>
            <emma:emma xmlns:emma="http://www.w3.org/2003/04/emma" version="1.0">
              <emma:interpretation id="{82CF8865-C56C-4EB4-87A0-B7D409E1A79E}" emma:medium="tactile" emma:mode="ink">
                <msink:context xmlns:msink="http://schemas.microsoft.com/ink/2010/main" type="inkWord" rotatedBoundingBox="9177,7766 12932,7698 12985,10601 9230,10670"/>
              </emma:interpretation>
            </emma:emma>
          </inkml:annotationXML>
          <inkml:trace contextRef="#ctx0" brushRef="#br0" timeOffset="243058.0003">-3440 8911 0,'0'0'16,"0"0"-1,0 0-15,0 0 16,0 0-16,0 0 16,0 0-1,0 0-15,12 0 16,11 0 0,1 0-16,23 0 15,36 0 1,-1 0-16,0 0 15,-11 0-15,-24 0 16,0 0 0,-47 0-16</inkml:trace>
          <inkml:trace contextRef="#ctx0" brushRef="#br0" timeOffset="243334.4441">-3322 9050 0,'0'0'0,"0"0"15,12 0-15,23 0 16,36 0-1,11 0-15,1 0 16,-13 0 0,-11-12-16,12 12 15,0 0-15,-71 0 16</inkml:trace>
          <inkml:trace contextRef="#ctx0" brushRef="#br0" timeOffset="243709.4693">-2203 7882 0,'0'0'0,"0"0"16,0 0-16,0 0 16,12 12-1,0 34-15,-1 47 16,1 11-1,12 0-15,-1-12 16,1 12-16,11-23 16,-11-23-1,11 0-15,-35-58 16</inkml:trace>
          <inkml:trace contextRef="#ctx0" brushRef="#br0" timeOffset="243994.6265">-1261 8414 0,'0'0'0,"-11"0"15,-13 12 1,-35 22-16,-23 24 15,-24 23 1,-36 11-16,13-11 16,23-23-16,11 0 15,1 23 1,24-12-16,22-23 16,13-11-1,35-35-15</inkml:trace>
          <inkml:trace contextRef="#ctx0" brushRef="#br0" timeOffset="244407.8657">-2179 9235 0,'0'0'16,"0"0"0,23-12-16,12-11 15,24 0-15,12 0 16,0-1 0,-12 1-16,-24 12 15,0 11 1,1 0-16,-13 11 15,1 1 1,-13 11-16,1 23 16,0 12-16,-12 11 15,-12 47 1,0 0-16,12-12 16,0-24-1,0-10-15,0-24 16,12 0-1,0-23-15,-12-23 16</inkml:trace>
          <inkml:trace contextRef="#ctx0" brushRef="#br0" timeOffset="244655.5535">-1991 9512 0,'0'0'15,"12"0"1,35-12-16,24 12 16,-1 0-16,24 0 15,24 0 1,12-11-16,-24 11 15,-106 0 1</inkml:trace>
          <inkml:trace contextRef="#ctx0" brushRef="#br0" timeOffset="207906.6464">-4948 8437 0,'0'0'16,"0"0"-1,0 0-15,-12 0 16,1 0-16,-1-11 16,0-13-1,0 1-15,1 0 16,11-23 0,0 0-16,11 11 15,1 0 1,12 12-16,11 12 15,-11 11-15,11 11 16,0 24 0,12 23-16,-23 34 15,-12 47 1,-24 0-16,-12-47 16,1 0-1,-1-11-15,13-11 16,-1-13-16,0-22 15,12-35 1</inkml:trace>
          <inkml:trace contextRef="#ctx0" brushRef="#br0" timeOffset="242113.6031">-4736 7397 0,'0'0'16,"0"0"-1,0 0-15,-11 11 16,-13 24 0,0 23-16,13 0 15,-1 0-15,24 11 16,23 0 0,12 12-16,-47-81 15</inkml:trace>
          <inkml:trace contextRef="#ctx0" brushRef="#br0" timeOffset="208340.4993">-4453 8044 0,'0'0'0,"0"0"15,0 0 1,0 0-16,0 0 15,0 0-15,0 0 16,-12 12 0,0-1-16,-11 24 15,-1 0 1,-23 22-16,0-10 16,0-1-16,0 12 15,23-12 1,13 12-16,11-1 15,11 1 1,13 0-16,23 0 16,-12-12-1,1-11-15,-1-12 16,-35-23-16</inkml:trace>
          <inkml:trace contextRef="#ctx0" brushRef="#br0" timeOffset="209178.8717">-4441 7062 0,'0'0'0,"0"11"16,0 24-1,12 11-15,-1 81 16,1 47-16,0-36 15,11-22 1,13 46-16,-36-162 16</inkml:trace>
          <inkml:trace contextRef="#ctx0" brushRef="#br0" timeOffset="208635.7034">-4229 8587 0,'0'0'0,"12"35"16,-1 23 0,1 0-16,0 22 15,0 24 1,-12-11-16,12-12 16,-1-12-16,13-11 15,-1-23 1,-23-35-16</inkml:trace>
          <inkml:trace contextRef="#ctx0" brushRef="#br0" timeOffset="241760.3097">-3970 7293 0,'0'0'0,"0"0"15,0 0-15,0 0 16,0 0-1,12 11-15,0 13 16,-1 22 0,1 23-16,0 0 15,-12 1-15,0-12 16,0-1 0,-24 13-16,-35 11 15,-11 0 1,70-81-16</inkml:trace>
        </inkml:traceGroup>
        <inkml:traceGroup>
          <inkml:annotationXML>
            <emma:emma xmlns:emma="http://www.w3.org/2003/04/emma" version="1.0">
              <emma:interpretation id="{83DEECB2-8D36-4C94-A3AB-E348D5800025}" emma:medium="tactile" emma:mode="ink">
                <msink:context xmlns:msink="http://schemas.microsoft.com/ink/2010/main" type="inkWord" rotatedBoundingBox="13474,8674 18377,8585 18400,9877 13497,9966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47534.4828">2615 8194 0,'0'0'16,"0"0"-16,12 12 15,-1 11 1,13 23-16,0 24 16,-1 45-1,1 24-15,-1-47 16,1-11-16,-1-11 15,-23-70 1</inkml:trace>
          <inkml:trace contextRef="#ctx0" brushRef="#br0" timeOffset="251381.6987">3322 8194 0,'0'0'0,"0"0"16,0 0-16,0 0 15,0 0 1,0 0-16,-24 12 16,-23 23-1,12-1-15,-13 12 16,13-11-16,12 23 15,11-12 1,12 24-16,23-1 16,24 0-1,12-11-15,0-12 16,0-11 0,12-12-16,0-11 15,-13-1-15,-58-11 16</inkml:trace>
          <inkml:trace contextRef="#ctx0" brushRef="#br0" timeOffset="251756.5075">3581 8125 0,'0'0'16,"0"0"-16,0 12 15,0 11 1,12 11-16,-1 1 16,1 23-1,12 11-15,-1 1 16,1 22-16,-1-11 16,1-23-1,11 11-15,-35-69 16</inkml:trace>
          <inkml:trace contextRef="#ctx0" brushRef="#br0" timeOffset="252207.9556">3875 8056 0,'0'0'0,"12"11"16,12 1-16,-1 22 16,13-10-1,-1 22-15,12 12 16,-12-12-1,1 23-15,-1 24 16,-23-1-16,-12-11 16,-12-12-1,0-22-15,12-47 16</inkml:trace>
          <inkml:trace contextRef="#ctx0" brushRef="#br0" timeOffset="245285.7711">-436 7975 0,'0'0'0,"0"11"16,-12 24-16,-23 23 15,-12 11 1,0 24-16,-24 45 16,24 1-1,11-12-15,36-34 16,12-1-16,12-11 16,23 46-1,-12-46-15,1-23 16,-1 0-1,0-24-15,-35-34 16</inkml:trace>
          <inkml:trace contextRef="#ctx0" brushRef="#br0" timeOffset="245561.8936">-248 8414 0,'0'0'15,"0"0"1,12 12-16,0 11 16,23 58-16,1 11 15,-1-11 1,0-12-16,1-11 15,-13-12 1,1 0-16,-1-11 16,-23-35-1</inkml:trace>
          <inkml:trace contextRef="#ctx0" brushRef="#br0" timeOffset="246055.5152">82 8495 0,'0'0'16,"12"-12"-16,12 1 15,23-1 1,23 1-16,13-1 15,-13 1-15,-22 11 16,-1 11 0,0 24-16,-12 11 15,-11 0 1,-1 24-16,-23-24 16,0 0-1,-11-11-15,-1-1 16,0-11-16,0 1 15,0-1 1,1 0-16,-1-12 16,12 1-1,0-1-15,0 1 16,0-12-16,12 12 16,-1-1-1,25 1-15,23-1 16,23-11-1,12 0-15,-11 0 16,-13 0 0,-70 0-16</inkml:trace>
          <inkml:trace contextRef="#ctx0" brushRef="#br0" timeOffset="246479.2619">1201 8772 0,'0'0'0,"0"0"16,0 0-16,12 0 16,23-23-1,13 12-15,22-13 16,1 13-1,0 11-15,-1 0 16,1 0-16,0 0 16,-13 0-1,1 0-15,-11 0 16,-25-12 0,-23 12-16</inkml:trace>
          <inkml:trace contextRef="#ctx0" brushRef="#br0" timeOffset="246784.0783">1614 8449 0,'0'0'15,"0"0"1,0 0-16,0 0 16,11 34-16,1 13 15,0 33 1,0 1-16,-1 0 16,1 0-1,12 0-15,-1 0 16,1-12-1,-1-11-15,-23-58 16</inkml:trace>
          <inkml:trace contextRef="#ctx0" brushRef="#br0" timeOffset="247268.923">2485 8102 0,'0'0'15,"0"0"1,0 0-16,-12 35 16,1-1-16,-13 24 15,12-35 1,1 12-16,-1-12 16,0-12-1,0 13-15,0-13 16,12-11-16,0 23 15,0-11 1,0-12-16,12 23 16,24-11-1,22 11-15,13-12 16,12 12 0,-24-23-16,-1-23 15,-10 35-15,-1-12 16,-47 0-1</inkml:trace>
        </inkml:traceGroup>
        <inkml:traceGroup>
          <inkml:annotationXML>
            <emma:emma xmlns:emma="http://www.w3.org/2003/04/emma" version="1.0">
              <emma:interpretation id="{53452C57-EAC6-486A-9C8F-0EB31EF8F3F0}" emma:medium="tactile" emma:mode="ink">
                <msink:context xmlns:msink="http://schemas.microsoft.com/ink/2010/main" type="inkWord" rotatedBoundingBox="18719,8507 23795,8414 23815,9508 18738,9601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82419.6855">7657 8333 0,'0'0'15,"23"-12"-15,12 1 16,13-1-16,10-11 16,1 0-1,0-23-15,0-12 16,-23 0-1,-13 12-15,-11 0 16,-12 11-16,-12 1 16,-11 10-1,-1 1-15,-23 12 16,-36-1 0,13 12-16,11 12 15,12 11 1,23 0-16,12 12 15,12 11 1,24 12-16,11-1 16,12 1-16,0 0 15,1-12 1,-13 0-16,12 12 16,-23-11-16,-1-13 15,-11 12 1,-12-11-16,-12-12 15,-11 0 1,-13-11-16,-11-1 16,-12-11-1,0-11-15,12-12 16,12-12-16,11 0 16,13 1-1,22-12-15,25-1 16,23-11-1,-1 12-15,13 0 16,-71 46-16</inkml:trace>
          <inkml:trace contextRef="#ctx0" brushRef="#br0" timeOffset="283090.946">8882 7952 0,'0'0'0,"0"0"16,0 0-16,-12 0 15,-12 0 1,-23-12-16,0 1 16,0-1-1,0 12-15,12 0 16,-1 0-16,13 12 16,-13-1-1,1 12-15,0 0 16,11 0-1,-11 12-15,11 0 16,1-1-16,-1-10 16,12 10-1,0-11-15,1 0 16,11-11 0,11 11-16,13-11 15,0-1 1,11 1-16,0-1 15,12 1-15,12-1 16,12 13 0,0-1-16,-24 0 15,0 12 1,-24-12-16,1 11 16,-12-11-16,0 12 15,-12-12 1,-12 0-16,-24 12 15,-11-12 1,0-11-16,0-12 16,0-12-1,12-11-15,11 11 16,24 12-16</inkml:trace>
          <inkml:trace contextRef="#ctx0" brushRef="#br0" timeOffset="283682.843">9047 8356 0,'0'0'15,"11"0"1,36 0-16,59 12 15,12-12-15,0 0 16,23 0 0,-141 0-16</inkml:trace>
          <inkml:trace contextRef="#ctx0" brushRef="#br0" timeOffset="283485.6546">9117 7929 0,'0'0'0,"0"0"15,24-12-15,11 0 16,12 1 0,0-1-16,-11 12 15,-13 0 1,1 12-16,-12 11 16,-1 23-1,-11 24-15,-11 34 16,-1-12-16,-12 35 15,1-11 1,11-24-16,0-22 16,12-13-1,0-10-15,0-24 16,0 0-16,-12 0 16,12-23-1</inkml:trace>
          <inkml:trace contextRef="#ctx0" brushRef="#br0" timeOffset="253763.9077">4500 7813 0,'0'0'0,"0"0"16,0 0 0,11 0-16,1 0 15,12 12 1,23 22-16,12 12 15,23 35-15,12 12 16,-23-12 0,-24 0-16,0 23 15,-11-12 1,-13 35-16,-11-46 16,-24 0-1,-11 0-15,-13 11 16,36-92-16</inkml:trace>
          <inkml:trace contextRef="#ctx0" brushRef="#br0" timeOffset="259498.8404">5336 8379 0,'0'0'0,"0"0"15,12 0-15,11 0 16,24 0-1,1 12-15,-1-12 16,0 0-16,0 0 16,-12 0-1,12 0-15,0 0 16,1 0 0,-13 11-16,-12 1 15,-23-12-15</inkml:trace>
          <inkml:trace contextRef="#ctx0" brushRef="#br0" timeOffset="259812.9752">5430 8610 0,'0'0'16,"0"0"-16,0 0 15,0 0 1,0 0-16,12 0 16,12 0-1,11 0-15,0 12 16,12 0-16,24-1 15,23 1 1,12-1 0,-11-11-16,-95 0 15</inkml:trace>
          <inkml:trace contextRef="#ctx0" brushRef="#br0" timeOffset="279516.0236">6302 7882 0,'0'0'0,"0"0"16,12 0 0,11-11-16,1 11 15,11 0 1,0 0-16,-11 11 15,11 12-15,-11 24 16,-12 10 0,-12 13-16,-12-1 15,-12 0 1,-11-11-16,0 0 16,-12 0-1,-1 0-15,13-24 16,0 1-16,11-23 15,1 11 1,11-12-16,12-11 16,0 0-1,0 0-15,12 12 16,23-1-16,24 12 16,23-11-1,13 0-15,-13-12 16,-82 0-1</inkml:trace>
          <inkml:trace contextRef="#ctx0" brushRef="#br0" timeOffset="279754.4709">6797 8460 0,'0'0'16,"0"0"-16,0 0 15,0 0 1</inkml:trace>
          <inkml:trace contextRef="#ctx0" brushRef="#br0" timeOffset="281739.0466">6926 8113 0,'0'0'16,"0"0"-16,12 0 15,23-11 1,12-1-16,24-11 16,0 23-16,-12 0 15,0 12 1,-24 11-16,0 0 15,-11 0 1,-12 0-16,-12 12 31,-24 11-31,-11 0 16,-12 1-16,-12-13 16,0 1-1,23-12-15,13 0 16,-1 0-1,1 0-15,11-11 16,12 0-16,12-1 16,11 12-1,24 0-15,12-23 16,12 0 0,12 12-16,-83-12 15</inkml:trace>
        </inkml:traceGroup>
        <inkml:traceGroup>
          <inkml:annotationXML>
            <emma:emma xmlns:emma="http://www.w3.org/2003/04/emma" version="1.0">
              <emma:interpretation id="{B284B2F3-F1A6-4289-A3F1-7BDBBEC17C4C}" emma:medium="tactile" emma:mode="ink">
                <msink:context xmlns:msink="http://schemas.microsoft.com/ink/2010/main" type="inkWord" rotatedBoundingBox="29241,8328 33263,8255 33284,9385 29262,9459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7752.2821">18671 8171 0,'0'0'16,"0"0"-16,11 0 15,-11 0 1</inkml:trace>
          <inkml:trace contextRef="#ctx0" brushRef="#br0" timeOffset="178461.4199">18836 8056 0,'0'0'16,"0"0"-16,0 0 16,0 0-1,0 0-15,0 0 16,0 0-16,0 0 15,0 0 1,0 0-16,0 0 16,0 0-1,0 0-15,0 0 16,0 0-16,0 0 16,0 11-1,11 12-15,25 12 16,11 11-1,0 0-15,-12 1 16,-11-13 0,-1 13-16,-23-13 15,0-11-15,-11 1 16,-13-1 0,-11-12-16,-1-11 15,1 0 1,0-11-16,-1-1 15,13-11 1,-1-12-16,12-11 16,1 11-16,-1 1 15,12 11 1,0 11-16,0 12 16,0 0-1,-12 12-15,-23 11 16,-12 0-16,-1 0 15,1 0 1,12-11-16,0-1 16,11-11-1,12 0-15,1-11 16,11 11 0,0-12-16,0 12 15,0 0-15,-24 0 16,-11 23-1,-24 12-15,-24 11 16,-11 23 0,0-22-16,11-1 15,-11 0-15,94-46 16</inkml:trace>
          <inkml:trace contextRef="#ctx0" brushRef="#br0" timeOffset="179180.9833">17575 8333 0,'0'0'0,"0"0"16,0 0-16,35-23 15,24-12 1,36-11-16,-13 11 16,-11 12-1,-12 12-15,-1 11 16,-10 11-16,-25 12 16,1 0-1,-12 1-15,-12-1 16,-12 0-1,0 0-15,-12 0 16,-11 0 0,0-11-16,-12-12 15,11 0-15,1-23 16,0-12 0,-1-46-16,13-35 15,23 1 1,0 11-16,11 11 15,1 24 1,0 23-16,-12 23 16,0 11-16,0 12 15,0 0 1,-12 23-16,-11 35 16,-13 35-1,1 22-15,11-22 16,1-24-16,-1-23 15,1-11 1,-1-12-16,-11-12 16,-12 1-1,-36 0-15,1-1 16,11 1-16,12-1 16,12 1-1,12-1-15,11 12 16,12 1-1,12 33-15,24 13 16,23 11 0,-47-81-16</inkml:trace>
          <inkml:trace contextRef="#ctx0" brushRef="#br0" timeOffset="180825.1033">15785 7859 0,'0'0'16,"-12"12"-16,-24 34 16,-22 23-1,-1 12-15,12-11 16,23-1-1,24-23-15,12 12 16,35 23 0,24-12-16,-1 1 15,-70-70-15</inkml:trace>
          <inkml:trace contextRef="#ctx0" brushRef="#br0" timeOffset="179987.9717">16008 7617 0,'0'0'16,"0"0"-16,0 0 16,0 0-1,12 0-15,12 11 16,-1 12-1,13 12-15,-1 23 16,0 34-16,-11 24 16,-1-24-1,1 1-15,0-24 16,-1 0 0,1-11-16,-24-58 15</inkml:trace>
          <inkml:trace contextRef="#ctx0" brushRef="#br0" timeOffset="180538.846">16409 7767 0,'0'0'0,"0"0"16,12 0 0,11 11-16,24 36 15,12 33-15,0 24 16,-24 0 0,-11-34-16,-24-1 15,-24 0 1,1-22-16,-24 11 15,11-12-15,36-46 16</inkml:trace>
          <inkml:trace contextRef="#ctx0" brushRef="#br0" timeOffset="181092.7736">15031 8090 0,'0'0'0,"0"0"16,0 0-16</inkml:trace>
          <inkml:trace contextRef="#ctx0" brushRef="#br0" timeOffset="181280.6125">15113 8749 0,'0'0'0,"0"0"15,0 0-15</inkml:trace>
          <inkml:trace contextRef="#ctx0" brushRef="#br0" timeOffset="182154.4283">18883 8079 0,'0'0'16,"0"0"-1,0 0-15,0 0 16,0 0 0,0 0-16,0 0 15,0 0 1,-12 11-16,0 1 16,-11 11-16,-13 23 15,13-11 1,11 11-16,0 35 15,12-81-15</inkml:trace>
        </inkml:traceGroup>
      </inkml:traceGroup>
    </inkml:traceGroup>
    <inkml:traceGroup>
      <inkml:annotationXML>
        <emma:emma xmlns:emma="http://www.w3.org/2003/04/emma" version="1.0">
          <emma:interpretation id="{65BBA5E7-E2BF-40A9-8368-F5E70DEA2FB1}" emma:medium="tactile" emma:mode="ink">
            <msink:context xmlns:msink="http://schemas.microsoft.com/ink/2010/main" type="paragraph" rotatedBoundingBox="2946,8757 23824,9156 23738,13638 2860,13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901CA-BD2E-4583-BAE7-05411A9474D9}" emma:medium="tactile" emma:mode="ink">
              <msink:context xmlns:msink="http://schemas.microsoft.com/ink/2010/main" type="inkBullet" rotatedBoundingBox="2924,9906 3476,9916 3430,12277 2879,12266"/>
            </emma:interpretation>
          </emma:emma>
        </inkml:annotationXML>
        <inkml:trace contextRef="#ctx0" brushRef="#br0" timeOffset="202241.6993">-10743 9223 0,'0'0'0,"0"0"15,-12 12-15,-12-1 16,-23 12 0,0-11-16,-12-1 15,0-11 1,0 12-16,12-1 16,0 1-1,12-12-15,11 12 16,1-1-16,-1 1 15,12 11 1,1 11-16,-1 13 16,0 22-1,12 23-15,12 1 16,0-12-16,-1 11 16,1 24-1,-12 23-15,0-24 16,0-22-1,0-13-15,0 13 16,0 22-16,0-22 16,-12-1-1,1-22-15,-1-12 16,0-1 0,0-10-16,0 10 15,1-10 1,11 10-16,0 1 15,11-12-15,1 1 16,12-1 0,-1-12-16,13 1 15,23 11 1,11-23-16,25-11 16,-1 0-16,-94-12 15</inkml:trace>
      </inkml:traceGroup>
      <inkml:traceGroup>
        <inkml:annotationXML>
          <emma:emma xmlns:emma="http://www.w3.org/2003/04/emma" version="1.0">
            <emma:interpretation id="{2995206C-3B69-4A4A-9DFD-CFD278B11B3D}" emma:medium="tactile" emma:mode="ink">
              <msink:context xmlns:msink="http://schemas.microsoft.com/ink/2010/main" type="line" rotatedBoundingBox="4026,8778 23824,9156 23738,13638 3941,13260"/>
            </emma:interpretation>
          </emma:emma>
        </inkml:annotationXML>
        <inkml:traceGroup>
          <inkml:annotationXML>
            <emma:emma xmlns:emma="http://www.w3.org/2003/04/emma" version="1.0">
              <emma:interpretation id="{36989EE2-E01D-4457-AF9E-E7A4FA6D9283}" emma:medium="tactile" emma:mode="ink">
                <msink:context xmlns:msink="http://schemas.microsoft.com/ink/2010/main" type="inkWord" rotatedBoundingBox="4011,9568 4138,9570 4076,12829 3949,12827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3620.7071">-10260 11638 0,'0'0'16,"0"0"-16,0 12 16,11 34-1,1 47-15,0 22 16,0-22-16,0-12 16,-1-24-1,-11-57-15</inkml:trace>
          <inkml:trace contextRef="#ctx0" brushRef="#br0" timeOffset="203187.0363">-10213 10298 0,'0'0'0,"0"0"16,12 11-16,-1 12 16,1 1-1,0 10-15,0 24 16,-1 11-16,-11 47 15,0 11 1,0-35-16,12-22 16,-12-70-1</inkml:trace>
          <inkml:trace contextRef="#ctx0" brushRef="#br0" timeOffset="202763.9539">-10119 8876 0,'0'0'16,"0"0"-16,0 12 15,0 34 1,12 81-16,0 12 16,-12-24-1,0 47-15,0 0 16,0-162-16</inkml:trace>
        </inkml:traceGroup>
        <inkml:traceGroup>
          <inkml:annotationXML>
            <emma:emma xmlns:emma="http://www.w3.org/2003/04/emma" version="1.0">
              <emma:interpretation id="{20751284-8BAF-467C-AE64-FAC7FAF8790C}" emma:medium="tactile" emma:mode="ink">
                <msink:context xmlns:msink="http://schemas.microsoft.com/ink/2010/main" type="inkWord" rotatedBoundingBox="4752,8792 8661,8866 8575,13349 4667,13274"/>
              </emma:interpretation>
            </emma:emma>
          </inkml:annotationXML>
          <inkml:trace contextRef="#ctx0" brushRef="#br0" timeOffset="204488.041">-9483 8980 0,'0'0'0,"0"0"15,12 0-15,23 0 16,1 12-1,11-12-15,-12 11 16,0-11 0,-11 12-16,-1 11 15,1 12 1,-12 34-16,0 24 16,-24 34-16,-12 23 15,-11 23 1,11-11-16,1 46 15,-1 0 1,24-81-16,24 35 16,-1 0-1,1-24-15,-1-22 16,13 34-16,-1 1 16,0-24-1,-11-23-15,-12 0 16,0 11-16,-12 1 15,-12-35 1,0-12-16,-23-11 16,-12 0-1,-1-12-15,1-23 16,-12 0 0,12-11-16,47-12 15</inkml:trace>
          <inkml:trace contextRef="#ctx0" brushRef="#br0" timeOffset="205710.9109">-8753 10668 0,'0'0'0,"0"0"15,0 0-15,24-12 16,11-23 0,12-22-16,24-36 15,0 12 1,-1 0-16,13 24 16,11 10-16,12 36 15,-12 34 1,12 23-16,12 23 15,12 12-15,-24-23 16,-12-12 0,-23-11-16,11 0 15,12-12 1,-11 0-16,11-12 16,-11-11-1,-24 0-15,-24-11 16,-12-1-16,-11 1 15,0-1 1,-12-11-16,0 0 16,-12-12-1,-11 12-15,23 23 16,-212-231 0,212 231-16,-12-11 15,-12-1-15,12 0 16,1 1-1,-1-1-15,12 12 16,0 0 0,0 0-16,0 0 15,12 12-15,11 11 16,24 12 0,24-1-16,0 1 15,-1-12 1,-11 12-16,-12-12 15,-11-12 1,-1 1-16,-11 0 16,-13 11-16,1-12 15,-12 12 1,0 0-16,-23 12 16,-13 23-1,-11 0-15,-23-1 16,-1 1-16,12-12 15,12-11 1,11-12-16,13 0 16,11-11-1,0 0-15,12-12 16,0 0 0,0 0-16,-11-12 15,-1-11-15,0-12 16,0-23-1,0 1-15,1-1 16,-13-23 0,1-12-16,-1-22 15,0 22-15,24 93 16</inkml:trace>
          <inkml:trace contextRef="#ctx0" brushRef="#br0" timeOffset="207197.7171">-5655 8171 0,'0'0'0,"0"12"16,0 46-1,0 115-15,-35 58 16,-36 46-16,-35 1 16,36-93-1,-1-23-15,24-47 16,12-34-1,-1-35-15,1-11 16,11-24 0,-11-11-16,12-11 15,-1-12-15,12-12 16,12 0 0,0 1-16,12 11 15,0 11 1,11 24-16,13 22 15,11 36-15,12 22 16,0 70 0,-12 23-16,0 0 15,0 34 1,12 36-16,-12-1 16,-12 0-1,-11-46-15,-1 35 16,-11-81-16,0-1 15,0 36 1,-1-58-16,-11-47 16,12-23-1,-12-69-15</inkml:trace>
        </inkml:traceGroup>
        <inkml:traceGroup>
          <inkml:annotationXML>
            <emma:emma xmlns:emma="http://www.w3.org/2003/04/emma" version="1.0">
              <emma:interpretation id="{443DE101-C015-4307-ACAA-ED04CAE9DA82}" emma:medium="tactile" emma:mode="ink">
                <msink:context xmlns:msink="http://schemas.microsoft.com/ink/2010/main" type="inkWord" rotatedBoundingBox="9102,10715 11285,10757 11253,12425 9070,1238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6584.4446">-4665 10957 0,'0'0'0,"0"0"16,0 0-16,12-24 15,0 13 1,-1-1-16,1 1 16,0-1-1,-12 12-15,0 0 16,0 0-16,-12 0 15,-11 23 1,-13 12-16,-11 0 16,0 11-1,12 0-15,-1 12 16,13-12 0,11 0-16,12 1 15,0-13-15,12-11 16,11 0-1,13 1-15,23-1 16,-1-12 0,1 1-16,-59-12 15</inkml:trace>
          <inkml:trace contextRef="#ctx0" brushRef="#br0" timeOffset="287019.6202">-4465 11245 0,'0'0'16,"0"0"-1,0 0-15,0 0 16,0 0-16,0 0 15,0 0 1,12-11-16,12-1 16,11 1-1,12 11-15,0 11 16,-11 1 0,-13 23-16,-11-1 15,-24 36-15,-11-1 16,-1-11-1,-11-12-15,11-11 16,0-1 0,13-11-16,-1 0 15,0-11-15,12-12 16,0 0 0,24 12-16,46-1 15,48 1 1,0-12-16,-118 0 15</inkml:trace>
          <inkml:trace contextRef="#ctx0" brushRef="#br0" timeOffset="289657.4243">-3581 11095 0,'0'0'0,"0"0"16,23 0-16,13 0 15,11 0 1,12 0-16,0 0 16,11 0-1,1 0-15,-12 0 16,-24 0-16,-11 12 15,-24-12 1</inkml:trace>
          <inkml:trace contextRef="#ctx0" brushRef="#br0" timeOffset="289873.8033">-3499 11257 0,'0'0'16,"12"0"-16,23 12 15,48-1-15,35 12 16,-1-23 0,-22-11-16,-13-1 15,-82 12 1</inkml:trace>
          <inkml:trace contextRef="#ctx0" brushRef="#br0" timeOffset="288589.5863">-4418 10136 0,'0'0'16,"0"0"-16,0 0 16,0 0-1,-11 12-15,-13-1 16,0 24-16,-11 11 16,0 0-1,11 0-15,12 1 16,12-1-1,12 0-15,12-11 16,-1 11-16,13 0 16,-1-23-1,0 0-15,-35-23 16</inkml:trace>
          <inkml:trace contextRef="#ctx0" brushRef="#br0" timeOffset="288899.3516">-4264 10090 0,'0'0'0,"0"0"15,0 0 1,0 0-16,11 23 16,1 23-16,0 23 15,11 12 1,1-11-16,0-13 16,-1 1-1,1-23-15,-1 0 16,1-1-16,-24-34 15</inkml:trace>
          <inkml:trace contextRef="#ctx0" brushRef="#br0" timeOffset="289195.0566">-3958 10044 0,'0'0'0,"0"0"15,0 0 1,12 11-16,11 24 16,12 23-16,1 11 15,-13 0 1,-11-11-16,0 0 15,-12-12 1,-12 0-16,0 0 16,-23 12-16,35-58 15</inkml:trace>
          <inkml:trace contextRef="#ctx0" brushRef="#br0" timeOffset="286102.7007">-5136 11062 0,'0'0'0,"0"0"15,0 0 1,0 0-16,0-12 15,0-11 1,12-11-16,11-12 16,0-1-16,13 1 15,-13 23 1,12 0-16,-11 23 16,-1 12-1,1 22-15,-13 12 16,-11 24-1,-11-1-15,-13 23 16,1 12-16,-1-12 16,1-11-1,11-35-15,12-12 16,0-11 0,0-23-16</inkml:trace>
        </inkml:traceGroup>
        <inkml:traceGroup>
          <inkml:annotationXML>
            <emma:emma xmlns:emma="http://www.w3.org/2003/04/emma" version="1.0">
              <emma:interpretation id="{5A18BC92-0AD9-44B7-BAA9-9249683113FD}" emma:medium="tactile" emma:mode="ink">
                <msink:context xmlns:msink="http://schemas.microsoft.com/ink/2010/main" type="inkWord" rotatedBoundingBox="11840,11173 15620,11245 15594,12591 11814,12519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91686.0135">-2168 11361 0,'0'0'16,"12"23"-16,0 23 16,11 12-16,13 11 15,11 1 1,-12-1-16,1-11 15,-13-23 1,1-12-16,-1 0 16,-23-23-1</inkml:trace>
          <inkml:trace contextRef="#ctx0" brushRef="#br0" timeOffset="292120.6435">-1897 11581 0,'0'0'15,"0"0"-15,24-12 16,23-11 0,12 11-16,-12 12 15,12 0-15,-12 12 16,0-1-1,-12 13-15,-11-1 16,-12 0 0,-12 0-16,0 0 15,-12 0 1,0 12-16,-11-12 16,11 0-16,-12-11 15,12-1 1,1 1-16,11-12 15,0 0 1,0 0-16,0 0 16,23 11-1,36 1-15,24-12 16,-13 0-16,-11 0 16,12 0-1,-71 0-15</inkml:trace>
          <inkml:trace contextRef="#ctx0" brushRef="#br0" timeOffset="291380.6626">-2392 11176 0,'0'0'0,"0"0"16,12 0-16,24 0 15,11 0 1,12 0-16,23 0 16,36 0-1,0 0-15,-24 0 16,-12 0-16,1 0 16,-1 0-1,-23 0-15,-59 0 16</inkml:trace>
          <inkml:trace contextRef="#ctx0" brushRef="#br0" timeOffset="291115.4734">-2203 10483 0,'0'0'0,"0"0"16,0 0-1,0 0-15,0 0 16,0 0-16,0 0 16,0 0-1,0 0-15,0 0 16,0 11-1,12 12-15,0 35 16,11 35 0,1-1-16,-1-23 15,13 1-15,-13-24 16,1 0 0,-13-11-16,-11-35 15</inkml:trace>
          <inkml:trace contextRef="#ctx0" brushRef="#br0" timeOffset="292760.1616">-778 10656 0,'0'0'16,"0"0"-16,0 0 16,0 0-1,0 0-15,-11 0 16,-13 12 0,-11 22-16,-13 24 15,1 23 1,0-12-16,12-11 15,11 11-15,13 1 16,11 22 0,11 1-16,13-24 15,11 0 1,12-11-16,12-12 16,0-11-16,-12-12 15,0-11 1,-47-12-16</inkml:trace>
          <inkml:trace contextRef="#ctx0" brushRef="#br0" timeOffset="295624.7324">-165 10610 0,'0'0'0,"0"0"16,0 0-1,0 0-15,0 0 16,0 0-16,-12 23 15,-11 0 1,-1 12-16,-23 22 16,0 1-1,11-12-15,13-11 16,-1 0 0,12-12-16,1-11 15,11-1-15,0 1 16,11 11-1,13-12-15,35 12 16,23 1 0,-11-13-16,0 1 15,-12-1-15,11-11 16,-11 0 0,-23 0-16,-13 12 15,-23-12 1</inkml:trace>
          <inkml:trace contextRef="#ctx0" brushRef="#br0" timeOffset="295931.0121">47 10725 0,'0'0'16,"0"0"-16,0 0 15,0 0 1,0 12-16,0 11 16,0 23-1,12 12-15,-12 0 16,11 0 0,1 11-16,0-11 15,0 11-15,0-11 16,-1 0-1,1-24-15,0-11 16,0 12 0,-12-35-16</inkml:trace>
          <inkml:trace contextRef="#ctx0" brushRef="#br0" timeOffset="296295.3686">612 10691 0,'0'0'0,"0"0"16,0 0-16,-11 11 15,-1 24 1,-12 11-16,1 12 16,-1 0-1,1 11-15,11-23 16,12 12-16,0 0 16,23 11-1,1 1-15,-1-24 16,1-23-1,0 0-15,11-11 16,-35-12 0</inkml:trace>
          <inkml:trace contextRef="#ctx0" brushRef="#br0" timeOffset="296611.6696">848 10621 0,'0'0'0,"0"0"16,0 0-1,0 23-15,0 24 16,12 22-16,-1 35 15,1-35 1,0 12-16,0-11 16,0-1-1,11 0-15,-11-22 16,0-13-16,-1-11 16,-11-23-1</inkml:trace>
          <inkml:trace contextRef="#ctx0" brushRef="#br0" timeOffset="296906.5599">1083 10610 0,'0'0'0,"0"0"15,12 11 1,12 1-16,11 34 16,12 12-16,0 11 15,1 12 1,-13 0-16,0 0 16,-11 11-16,-36-11 15,-12 12 1,-11-24-16,-12-11 15,47-58 1</inkml:trace>
        </inkml:traceGroup>
        <inkml:traceGroup>
          <inkml:annotationXML>
            <emma:emma xmlns:emma="http://www.w3.org/2003/04/emma" version="1.0">
              <emma:interpretation id="{E58621B9-D166-49CB-A9A9-579432BDC355}" emma:medium="tactile" emma:mode="ink">
                <msink:context xmlns:msink="http://schemas.microsoft.com/ink/2010/main" type="inkWord" rotatedBoundingBox="16005,10823 19160,10883 19134,12223 15979,12162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05176.5672">4288 10852 0,'0'0'16,"0"0"-16,0 0 16,0 0-1,0 0-15,0 0 16,0 0 0,0 0-16,0 0 15,0 0-15,0 0 16,0 0-1,0 0-15,0 0 16,-12-11 0,0-1-16,0 1 15,-11-12 1,-1 0-16,-11-1 16,-1 13-16,1-12 15,0 0 1,11 11-16,1 1 15,-1-1 1,12 12-16,12 0 16</inkml:trace>
          <inkml:trace contextRef="#ctx0" brushRef="#br0" timeOffset="298107.431">1767 11141 0,'0'0'0,"0"0"16,0 0-16,0 0 15,11 0 1,13 0-16,35 0 15,23 12-15,13-12 16,-13 0 0,-11 0-16,-1 0 15,1-12 1,-12 12-16,-12 0 16,-47 0-16</inkml:trace>
          <inkml:trace contextRef="#ctx0" brushRef="#br0" timeOffset="298373.4855">1991 10887 0,'0'0'0,"0"23"16,11 12-16,13 11 16,-1 12-1,1 11-15,0 24 16,-1-1 0,12-11-16,1 12 15,-36-93 1</inkml:trace>
          <inkml:trace contextRef="#ctx0" brushRef="#br0" timeOffset="302988.7486">3074 10286 0,'0'0'0,"0"0"0,0 0 15,0 0 1,0 0-16,0 0 15,-12 12-15,-11 22 16,-12 24 0,-13 12-16,-10 10 15,-13 36 1,12-12-16,24-12 16,11-11-16,12-34 15,12-1 1,12 35-16,12-35 15,-1-11 1,13-12-16,-1-23 16,12 11-1,0-22-15,-12-1 16,1-11-16,-24 12 16,-12-13-1,-12-10-15,-12 11 16,-11-24-1,-12 13-15,11 11 16,-11 0-16,12 11 16,0 0-1,11 12-15,1 0 16,11 0 0,12 0-16,0 0 15</inkml:trace>
          <inkml:trace contextRef="#ctx0" brushRef="#br0" timeOffset="303402.6772">3593 10506 0,'0'0'0,"-12"11"15,0 1-15,-12 23 16,-23 11-1,-12 35-15,12-12 16,0 12 0,12-23-16,23-12 15,12 12-15,12-12 16,0-11 0,11-1-16,13 1 15,-1-12-15,12 0 16,0 0-1,-47-23-15</inkml:trace>
          <inkml:trace contextRef="#ctx0" brushRef="#br0" timeOffset="303708.2613">3722 10552 0,'0'0'0,"0"0"15,0 0 1,0 12-16,12 11 16,0 23-1,-1 23-15,13 12 16,0 0-1,-1-12-15,1-22 16,-12-13-16,11 1 16,-11-12-1,0 0-15,-12-23 16</inkml:trace>
          <inkml:trace contextRef="#ctx0" brushRef="#br0" timeOffset="303876.4995">3922 10552 0,'0'0'15,"0"0"1</inkml:trace>
          <inkml:trace contextRef="#ctx0" brushRef="#br0" timeOffset="306841.6026">4264 10945 0,'0'0'0,"0"0"16,0 0-1,0 0-15,0 0 16,0 0 0,0 0-16,0 0 15,0 0-15,0-12 16,0 12-1,0-11-15,0-1 16,0 1 0,-12-12-16,0-1 15,1 1-15,-1 0 16,0 12 0,0-12-16,-11-1 15,-1 13 1,12-1-16,1 1 15,-1-1 1,0 1-16,0-1 16,12 12-16,-11 0 15,11 0 1,0 0-16</inkml:trace>
          <inkml:trace contextRef="#ctx0" brushRef="#br0" timeOffset="304068.8565">4158 10633 0,'0'0'0,"24"35"16,-1 11-16,12 35 15,-11 11 1,-12-11-16,-12-12 16,-12 1-1,-12-1-15,1-11 16,-1-23-16,1-12 15,23-23 1</inkml:trace>
          <inkml:trace contextRef="#ctx0" brushRef="#br0" timeOffset="304548.1456">4523 10182 0,'0'0'16,"0"0"-1,0 0-15,12 12 16,12-1-16,-1 12 15,24 35 1,0 23-16,12 0 16,12 58-1,-24-12-15,-12 0 16,-11-23-16,-12-23 16,-12-12-1,-12 12-15,-12-12 16,-11-11-1,35-58-15</inkml:trace>
        </inkml:traceGroup>
        <inkml:traceGroup>
          <inkml:annotationXML>
            <emma:emma xmlns:emma="http://www.w3.org/2003/04/emma" version="1.0">
              <emma:interpretation id="{80CBCC48-F8F7-479C-8ACB-3C3FEE6443DA}" emma:medium="tactile" emma:mode="ink">
                <msink:context xmlns:msink="http://schemas.microsoft.com/ink/2010/main" type="inkWord" rotatedBoundingBox="19661,11079 23786,11158 23770,11958 19645,11879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12195.0038">6844 11072 0,'0'0'0,"0"0"16,12 0-16,-12 0 15</inkml:trace>
          <inkml:trace contextRef="#ctx0" brushRef="#br0" timeOffset="307980.4828">5430 11165 0,'0'0'15,"0"0"-15,24 0 16,23 11 0,0 1-16,24-12 15,35 0 1,35-12-16,-23 12 16,-118 0-16</inkml:trace>
          <inkml:trace contextRef="#ctx0" brushRef="#br0" timeOffset="307753.6996">5430 11014 0,'0'0'0,"0"0"16,0 0-16,0 0 15,12 0 1,12 0-16,11 0 16,12-11-16,0 11 15,12 0 1,0 0-16,0 0 16,-12 0-1,-12 11-15,-35-11 16</inkml:trace>
          <inkml:trace contextRef="#ctx0" brushRef="#br0" timeOffset="311956.7162">6596 10772 0,'0'0'0,"0"0"16,0 0-16,0 0 15,0-12 1,0 12-16,0 0 16,0 0-1,-11-12-15,-1 1 16,-12-1-16,-11 12 16,0 12-1,-13 23-15,13-1 16,-12 24-1,12-12-15,11 1 16,12-13 0,12 1-16,0-12 15,12 0-15,23 0 16,13 0 0,22-11-16,13-12 15,-13 0 1,-11-12-16,-12 1 15,-11-12-15,-13-12 16,1 0 0,-12-11-16,-12 0 15,-12 11 1,0 0-16,-11 12 16,-25 0-1,1 12-15,12-1 16,0 1-16,-1-1 15,13 12 1,-1 0-16,1 0 16,11 0-1,0 0-15,12 0 16</inkml:trace>
          <inkml:trace contextRef="#ctx0" brushRef="#br0" timeOffset="313121.9807">6914 11095 0,'0'0'0,"0"0"15,0 0-15,0 0 16,0 0 0,0 0-16,0 0 15,0 0-15,-11 12 16,-1-12 0,12 0-16,0 0 15,0 0 1,0 0-16,0 0 15,0 0 1,0 0-16,0 0 16,0 0-16,0 0 15,0 0 1,0 0-16,0 0 16,0 0-1,0 0-15</inkml:trace>
          <inkml:trace contextRef="#ctx0" brushRef="#br0" timeOffset="314085.1815">7221 10737 0,'0'0'0,"23"-12"16,1 1-1,11-1-15,12-11 16,0 0-16,12 0 16,-12 0-1,-11 0-15,-13-12 16,-11 0-1,-12 1-15,-12 11 16,-11-1 0,-1 13-16,1 11 15,-1 0-15,1 0 16,-1 11 0,12 1-16,0 0 15,12-1 1,0 1-16,0 11 15,12 11-15,0 13 16,0 22 0,11 0-16,1 1 15,-1-13 1,1-10-16,11 11 16,-11-24-1,-1 1-15,-11-12 16,-12 0-16,0-11 15,-12-1 1,-11 1-16,-1-1 16,-11 1-1,-24-12-15,-23-12 16,11 1-16,24-1 16,0-11-1,11 0-15,25-12 16,11-11-1,23-12-15,12 0 16,1 24 0,11-12-16,12 11 15,12 23-15,-71 12 16</inkml:trace>
          <inkml:trace contextRef="#ctx0" brushRef="#br0" timeOffset="314735.9108">7821 10575 0,'0'0'16,"0"0"-16,0 0 16,0 0-1,12 0-15,12 0 16,-1 0-16,25-11 16,10 11-1,1 0-15,0 11 16,-12 1-1,-23-1-15,-12 1 16,-12-1-16,0 1 16,0-1-1,-12 13-15,-12-13 16,1 12 0,11-11-16,0-1 15,0 1 1,1-1-16,11-11 15,0 0-15,0 12 16,11 0 0,1 11-16,12 0 15,-1 11 1,13 13-16,-13-13 16,1 1-16,-12-12 15,-1 0 1,-11 0-16,-11 1 15,-13-1 1,-11-12-16,-1 1 16,1-1-1,0-11-15,-1-11 16,1-1-16,11 1 16,24 11-1</inkml:trace>
          <inkml:trace contextRef="#ctx0" brushRef="#br0" timeOffset="315356.8939">8399 10587 0,'0'0'0,"0"0"16,0 0 0,0 0-16,11 0 15,13-12 1,11 12-16,12-11 16,1 11-16,-1 0 15,-12 11 1,-11 1-16,-13-1 15,1 1 1,-12 11-16,-12-12 16,1 13-1,-13-1-15,1-12 16,-1 1-16,12-1 16,0-11-1,12 0-15,0 0 16,0 0-1,0 0-15,0 0 16,12 12-16,12-1 16,11 24-1,12 0-15,12 11 16,0 0 0,-24-11-16,-11 0 15,-12-12 1,-1 0-16,-22 0 15,-13 0-15,-23 0 16,-12-11 0,0-1-16,0-11 15,12 0 1,0-11-16,23-1 16,24 12-16</inkml:trace>
          <inkml:trace contextRef="#ctx0" brushRef="#br0" timeOffset="316077.7037">8999 10529 0,'0'0'16,"0"0"0,0 0-16,12 0 15,12-12 1,11 1-16,24-1 15,35 12-15,1 0 16,-25 12 0,-11-1-16,-24 1 15,1-1 1,-13 1-16,-11 0 16,0-1-16,-12-11 15,-12 12 1,-11 11-16,-13-12 15,-11 1 1,0-1-16,12-11 16,11 0-1,1 0-15,11 0 16,0 0-16,12 0 16,0 0-1,0 0-15,12 12 16,0 0-1,11 11-15,12 11 16,1 1-16,11 23 16,-12-12-1,-11 0-15,-12-11 16,-1 0 0,-11-12-16,-11 11 15,-13-10-15,-23-1 16,-24 0-1,24-12-15,-12-11 16,12 0 0,12-11-16,11-1 15,24 12 1</inkml:trace>
        </inkml:traceGroup>
      </inkml:traceGroup>
    </inkml:traceGroup>
    <inkml:traceGroup>
      <inkml:annotationXML>
        <emma:emma xmlns:emma="http://www.w3.org/2003/04/emma" version="1.0">
          <emma:interpretation id="{9C664A58-18F7-4323-9702-AD2D24EA06A5}" emma:medium="tactile" emma:mode="ink">
            <msink:context xmlns:msink="http://schemas.microsoft.com/ink/2010/main" type="paragraph" rotatedBoundingBox="8547,12944 21777,12856 21790,14735 8559,14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F7C0EC-08AF-40B3-8A62-DB2A34020526}" emma:medium="tactile" emma:mode="ink">
              <msink:context xmlns:msink="http://schemas.microsoft.com/ink/2010/main" type="line" rotatedBoundingBox="8547,12944 21777,12856 21790,14735 8559,14823"/>
            </emma:interpretation>
          </emma:emma>
        </inkml:annotationXML>
        <inkml:traceGroup>
          <inkml:annotationXML>
            <emma:emma xmlns:emma="http://www.w3.org/2003/04/emma" version="1.0">
              <emma:interpretation id="{6FFE0398-4EAB-45DD-BEB7-0C42CFD1B6CA}" emma:medium="tactile" emma:mode="ink">
                <msink:context xmlns:msink="http://schemas.microsoft.com/ink/2010/main" type="inkWord" rotatedBoundingBox="8547,12944 11547,12924 11558,14562 8557,14581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18611.5466">-5101 13129 0,'0'0'0,"0"0"16,0 0-16,0 0 16,0 0-1,0-23-15,12 0 16,0 0-1,-1-12-15,1 12 16,12 12 0,-12-1-16,-1 12 15,13 23-15,-1 35 16,-11 23 0,-12 11-16,-12 24 15,-11-1 1,11-22-16,0-35 15,1-12-15,11-11 16,-12-12 0,12-12-16,0-11 15,0 0 1,0 0 0,0 0-1</inkml:trace>
          <inkml:trace contextRef="#ctx0" brushRef="#br0" timeOffset="319084.3196">-4630 12967 0,'0'0'16,"0"0"-16,0 0 15,0 0 1,0 0-16,0 0 16,0 0-1,0 0-15,0 0 16,0 0-16,0 0 15,-11 0 1,-13 12-16,-11 11 16,-12 23-1,-1 12-15,13-12 16,12-11-16,-1 11 16,12-11-1,0 11-15,12-11 16,0 11-1,12 0-15,12-11 16,11 11 0,0-23-16,1 0 15,11 1-15,-47-24 16</inkml:trace>
          <inkml:trace contextRef="#ctx0" brushRef="#br0" timeOffset="319679.7322">-4488 13476 0,'0'0'0,"0"0"15,0 0 1,0 0-16,0 0 15,0 0 1,0 0-16,11-12 16,1 1-1,12-1-15,11 1 16,0 11-16,1 0 16,-13 0-1,-11 11-15,0 1 16,-12 11-1,-12 12-15,0-1 16,1-11-16,-1 1 16,0-1-1,0-12-15,0 1 16,12-12 0,0 0-16,0 0 15,0 0 1,12 11-16,0 1 15,12-1-15,-1 1 16,-11 11 0,0 0-16,-12-11 15,0 11 1,-12 0-16,0 0 16,-11 0-16,-13 0 15,-11-11 1,-12-1-16,12-11 15,0 0 1,23-11-16,24 11 16</inkml:trace>
          <inkml:trace contextRef="#ctx0" brushRef="#br0" timeOffset="320121.026">-4453 12251 0,'0'0'15,"0"0"1,0 0-16,0 0 16,-12 11-16,0 13 15,-11 22 1,-1 23-16,1-11 15,11 0 1,12 0-16,0-1 16,12-10-16,11-1 15,13 0 1,-1 0-16,12-11 16,0-12-1,-47-23-15</inkml:trace>
          <inkml:trace contextRef="#ctx0" brushRef="#br0" timeOffset="320444.9585">-4194 12309 0,'0'0'15,"0"0"1,0 11-16,0 24 16,0 11-16,0 23 15,12 12 1,0-23-16,0 0 15,-1-12 1,1-11-16,0-12 16,0 0-16,-12-23 15</inkml:trace>
          <inkml:trace contextRef="#ctx0" brushRef="#br0" timeOffset="320740.35">-3935 12239 0,'0'0'16,"0"0"-16,24 12 15,11 23-15,24 22 16,0 24-1,-12-11-15,-12-1 16,-23-11 0,-12 0-16,-23 11 15,-13 0-15,1-11 16,-12 0 0,0 0-16,47-58 15</inkml:trace>
          <inkml:trace contextRef="#ctx0" brushRef="#br0" timeOffset="321165.0734">-3381 13372 0,'0'0'15,"0"0"-15,12 0 16,23 0 0,12 0-16,24 0 15,11 0 1,-11 0-16,-12 0 15,-12 0 1,-47 0-16</inkml:trace>
          <inkml:trace contextRef="#ctx0" brushRef="#br0" timeOffset="321400.2379">-3299 13626 0,'0'0'0,"12"0"16,47 0-16,59 0 16,0-11-1,-12-1-15,12 12 16,-12-11-1,-106 11-15</inkml:trace>
          <inkml:trace contextRef="#ctx0" brushRef="#br0" timeOffset="317917.7038">-5572 12632 0,'0'0'16,"0"0"-16,0 0 15,0 0 1,0 0-16,0 0 16,0 0-1,0 0-15,0 0 16,0 0-16,0 0 15,0 0 1,0 0-16,0 0 16,0 0-1,0 0-15,0 0 16,0 0 0,0 0-16,0 0 15,0 0-15,0 0 16,0 0-1,0 0-15,0-11 16,0 11 0,0-12-16,0 1 15,0 11-15,0-12 16,0 12 0,0 0-16,0 0 15,0-11 1,0 11-16,0 0 15,0 0 1,0 0-16,0 0 16,0 0-16,-12 11 15,0 1 1,-11 22-16,11 13 16,-12 33-1,13 71-15,11-24 16,0-23-16,11 0 15,1 0 1,-12-104-16</inkml:trace>
        </inkml:traceGroup>
        <inkml:traceGroup>
          <inkml:annotationXML>
            <emma:emma xmlns:emma="http://www.w3.org/2003/04/emma" version="1.0">
              <emma:interpretation id="{47FD5D13-C5EB-4F96-B616-AABCC82AB323}" emma:medium="tactile" emma:mode="ink">
                <msink:context xmlns:msink="http://schemas.microsoft.com/ink/2010/main" type="inkWord" rotatedBoundingBox="12140,13178 17687,13141 17698,14762 12151,1479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26273.6566">636 12783 0,'0'0'0,"0"0"16,0 0 0,0 0-16,0 0 15,0 0-15,-24 11 16,-23 12-1,-47 58-15,-24 58 16,36-35 0,35-12-16,-1 35 15,25-34 1,23-35-16,0-12 16,12-11-16,11-12 15,24 0 1,0-23-16,12 0 15,-12-23 1,-11 0-16,-1-12 16,-11 0-16,-24 1 15,-12-1 1,-35 0-16,-12 1 16,12 22-1,0 0-15,11 12 16,1 0-1,35 0-15</inkml:trace>
          <inkml:trace contextRef="#ctx0" brushRef="#br0" timeOffset="326861.7721">1166 12840 0,'0'0'0,"0"0"16,0 0-16,0 0 16,-12 23-1,-23 47-15,-12 34 16,-12 23-1,23-35-15,13 24 16,46 0 0,13-24-16,11-23 15,12-11-15,35 0 16,-94-58 0</inkml:trace>
          <inkml:trace contextRef="#ctx0" brushRef="#br0" timeOffset="330711.9436">1637 12736 0,'0'0'0,"0"0"0,0 0 16,0 0-1,0 0-15,0 12 16,0 23 0,-12 45-16,1 82 15,-13-23-15,0-24 16,13 24-1,11-35-15,0-34 16,0-13 0,11-10-16,1-13 15,0-11 1,-12-23-16</inkml:trace>
          <inkml:trace contextRef="#ctx0" brushRef="#br0" timeOffset="331145.0505">1885 12852 0,'0'0'0,"0"0"15,0 0-15,0 0 16,11 0-1,1 11-15,12 24 16,23 23 0,0 23-16,-24 11 15,1-11 1,-12 12-16,0-12 16,-24 11-16,-12 0 15,-11-22 1,-12-12-16,47-58 15</inkml:trace>
          <inkml:trace contextRef="#ctx0" brushRef="#br0" timeOffset="331657.4933">2356 12794 0,'0'0'0,"0"0"16,35 35-16,24 11 15,23 35 1,-11 34-16,-24 1 16,-23 0-16,-24 45 15,-24-22 1,-11-46-16,-12-1 15,47-92 1</inkml:trace>
          <inkml:trace contextRef="#ctx0" brushRef="#br0" timeOffset="332561.6982">2933 13303 0,'0'0'0,"0"0"15,0 0 1,23 0-16,25 0 16,10-12-1,13 12-15,-12 0 16,0 0-16,0 0 15,-12 0 1,0-12-16,-12 12 16,-35 0-1</inkml:trace>
          <inkml:trace contextRef="#ctx0" brushRef="#br0" timeOffset="332798.9634">3027 13430 0,'0'0'16,"0"0"0,35 0-16,24 0 15,12 0 1,0 0-16,-1 0 15,-11 0-15,24 0 16,-83 0 0</inkml:trace>
          <inkml:trace contextRef="#ctx0" brushRef="#br0" timeOffset="323664.3913">-2073 13326 0,'0'0'0,"0"0"16,35 0 0,24 0-16,23 0 15,1 0-15,11 11 16,35-11 0,13 0-16,-36 0 15,-24 0 1,-11 0-16,-12 0 15,-12 0-15,-47 0 16</inkml:trace>
          <inkml:trace contextRef="#ctx0" brushRef="#br0" timeOffset="323958.7129">-1826 13534 0,'0'0'15,"12"23"-15,11 23 16,1 23-1,-1-11-15,1 12 16,-1-1-16,-11-11 16,0-12-1,0-11-15,-12-35 16</inkml:trace>
          <inkml:trace contextRef="#ctx0" brushRef="#br0" timeOffset="323377.5006">-1661 12482 0,'0'0'15,"0"0"-15,0 0 16,0 0 0,0 0-16,0 0 15,0 0 1,0 0-16,0 23 15,0 12 1,0 23-16,0 11 16,12 0-16,-1 12 15,1-11 1,0-1-16,0-23 16,-1 0-1,1 1-15,-12-47 16</inkml:trace>
          <inkml:trace contextRef="#ctx0" brushRef="#br0" timeOffset="373340.6676">-1449 13557 0,'0'0'15,"0"0"-15,0 0 16,0 0-1,0 0-15,0 0 16,0 0-16,0 0 16,0 0-1,-12 23-15,0 0 16,1 12 0,-1-12-16,0 0 15,0 0 1,12-11-16,-12-1 15,12 1-15,0-1 16,0 1 0,0-12-16,12 11 15,12 1 1,23 0-16,0-12 16,12 0-16,-12 0 15,0 0 1,0 0-16,-11 0 15,-1 0 1,0 0-16,-11 0 16,-12 0-1,-1 0-15,1 0 16,-12 0-16</inkml:trace>
          <inkml:trace contextRef="#ctx0" brushRef="#br0" timeOffset="373686.579">-1237 13603 0,'0'0'0,"0"0"16,0 0-16,0 0 15,0 0 1,0 0-16,0 12 16,-12 22-16,12 1 15,0 11 1,0 0-16,0 35 15,0-11 1,12 22-16,0-11 16,-12-81-1</inkml:trace>
          <inkml:trace contextRef="#ctx0" brushRef="#br0" timeOffset="325299.8206">-365 12806 0,'0'0'16,"0"0"-16,0 0 16,0 0-1,0 0-15,0 0 16,0 0-1,0 0-15,0 0 16,-12 23 0,-12 35-16,-11 34 15,0 12-15,11 0 16,12 0 0,12 0-16,12-11 15,0-1 1,11-46-16,13 12 15,23-12-15,-1-11 16,-58-35 0</inkml:trace>
        </inkml:traceGroup>
        <inkml:traceGroup>
          <inkml:annotationXML>
            <emma:emma xmlns:emma="http://www.w3.org/2003/04/emma" version="1.0">
              <emma:interpretation id="{CE733E47-ED75-444D-B85F-3EF32520052D}" emma:medium="tactile" emma:mode="ink">
                <msink:context xmlns:msink="http://schemas.microsoft.com/ink/2010/main" type="inkWord" rotatedBoundingBox="18030,13373 21780,13349 21786,14174 18035,14199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82111.5909">5489 12817 0,'0'0'16,"0"0"0,12 0-16,11-11 15,1-1-15,0 12 16,11 0 0,0-11-16,1 11 15,-1 0 1,0 11-16,-11 1 15,-1 11-15,-11 11 16,0 36 0,-24-1-16,-11 0 15,-1-11 1,0-12-16,1 1 16,-1-13-16,1 1 15,11-12 1,0-11-16,12-12 15,0 0 1,0 11-16,12 1 16,12-12-1,11 11-15,36 1 16,11 0 0,1-12-16,-83 0 15</inkml:trace>
          <inkml:trace contextRef="#ctx0" brushRef="#br0" timeOffset="379216.483">4134 12967 0,'0'0'0,"0"0"0,0 0 15,0 0 1,0 0-16,-11 0 16,-13 12-1,1 11-15,-13 12 16,1 11-1,-12 0-15,0 0 16,11-11 0,13 11-16,-1-11 15,12 23-15,12-35 16,12 0 0,0 12-16,0-24 15,23 1-15,0-12 16,1 0-1,-1-12-15,12 1 16,0-24 0,0 0-16,-11 12 15,-13-11 1,-11-1-16,-12 12 16,0-23-16,-12 22 15,1 13 1,-13-1-16,0 1 15,-11-1 1,12 12-16,11 0 16,0 12-1,0-1-15,12 1 16,0-12-16</inkml:trace>
          <inkml:trace contextRef="#ctx0" brushRef="#br0" timeOffset="380195.1845">4087 13337 0,'0'0'0,"0"0"16,0 0-16,0 0 16,0 0-1,0 0-15,0 0 16,0 0-16,0 0 15,0-11 1,0-1-16,0 1 16,0-24-1,-11 0-15,-1 1 16,0-1 0,0 0-16,12 12 15,-12-12-15,1 12 16,11 12-1,-12-1-15,12 1 16,0 11 0</inkml:trace>
          <inkml:trace contextRef="#ctx0" brushRef="#br0" timeOffset="379492.0726">4429 13430 0,'0'0'0,"0"0"16,0 0-16,0 0 15</inkml:trace>
          <inkml:trace contextRef="#ctx0" brushRef="#br0" timeOffset="380781.6947">4771 12794 0,'0'0'0,"0"0"16,0 0-16,0 0 16,0 12-1,0-1-15,0 24 16,-12 0 0,0 11-16,0-12 15,0 13 1,1-13-16,-1-11 15,0 1-15,12-1 16,0-12 0,12 1-16,0-1 15,23 1 1,24-1-16,0-11 16,0 0-16,0 0 15,-1 0 1,1 0-16,0 0 15,-59 0 1</inkml:trace>
          <inkml:trace contextRef="#ctx0" brushRef="#br0" timeOffset="381057.8378">5006 12806 0,'0'0'0,"0"0"15,0 0-15,0 0 16,0 23 0,0 35-16,12 34 15,0-11 1,-1 0-16,1 0 15,0-12-15,0 12 16,0-35 0,-12-46-16</inkml:trace>
          <inkml:trace contextRef="#ctx0" brushRef="#br0" timeOffset="382989.2603">6420 13106 0,'0'0'0,"11"-11"16,25-13-1,23-10-15,-12-1 16,0 12-1,-12-12-15,-11 1 16,-1-1-16,-11 0 16,0-11-1,-24 0-15,-11 11 16,-1 12 0,-23 0-16,0 23 15,0 12 1,0-1-16,11 12 15,1 0-15,11 12 16,1 11 0,11 0-16,0 1 15,12 10 1,12-10-16,12 22 16,11-23-16,0 0 15,12 1 1,0-13-16,-11 1 15,-1 0 1,-23-12-16,0 0 16,-12 0-1,-12 0-15,0 0 16,-23 0-16,-1-11 16,-11 0-1,12-24-15,-12 0 16,12-11-1,-1 0-15,13-11 16,11-13-16,12-34 16,12 0-1,11 12-15,24 11 16,24 1 0,11 22-16,-82 35 15</inkml:trace>
          <inkml:trace contextRef="#ctx0" brushRef="#br0" timeOffset="383541.3706">7562 12655 0,'0'0'0,"0"0"16,0 0-1,0 0-15,0 0 16,0 0-1,0 0-15,-23 12 16,-24 23-16,-24 22 16,-35 36-1,0 34-15,35-11 16,36-47 0,23 0-16,12 1 15,24-13 1,11-10-16,24-1 15,-12-23-15,12-23 16,0-12 0,12-11-16,-24-11 15,-24 11 1,-23-12-16,-12-11 16,-46-12-16,-37 12 15,-23 11 1,24 35-16,24 11 15,22 1 1,48-12-16</inkml:trace>
        </inkml:traceGroup>
      </inkml:traceGroup>
    </inkml:traceGroup>
    <inkml:traceGroup>
      <inkml:annotationXML>
        <emma:emma xmlns:emma="http://www.w3.org/2003/04/emma" version="1.0">
          <emma:interpretation id="{2E054590-351A-4322-ABFE-DB766CC5067E}" emma:medium="tactile" emma:mode="ink">
            <msink:context xmlns:msink="http://schemas.microsoft.com/ink/2010/main" type="paragraph" rotatedBoundingBox="562,14924 33957,15105 33941,18063 546,1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9D2DDB-36B6-41E8-A7E7-9D686A4BF3AC}" emma:medium="tactile" emma:mode="ink">
              <msink:context xmlns:msink="http://schemas.microsoft.com/ink/2010/main" type="line" rotatedBoundingBox="562,14924 33957,15105 33941,18063 546,17882"/>
            </emma:interpretation>
          </emma:emma>
        </inkml:annotationXML>
        <inkml:traceGroup>
          <inkml:annotationXML>
            <emma:emma xmlns:emma="http://www.w3.org/2003/04/emma" version="1.0">
              <emma:interpretation id="{42B0AE95-E6DA-45D9-B2EF-DEBBC3FE5452}" emma:medium="tactile" emma:mode="ink">
                <msink:context xmlns:msink="http://schemas.microsoft.com/ink/2010/main" type="inkWord" rotatedBoundingBox="560,15341 5412,15367 5404,16857 552,1683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31429.5963">-10237 14666 0,'0'0'0,"0"0"16,0 0-16,0 35 16,0 34-1,-12 35-15,1 81 16,-1 0-16,0-58 15,0-11 1,1 11-16,11-127 16</inkml:trace>
          <inkml:trace contextRef="#ctx0" brushRef="#br0" timeOffset="431171.6312">-10390 15799 0,'0'0'16,"0"0"-16,0 0 15,0-12 1,0-11-16,12-11 16,23-13-1,12 1-15,0 11 16,1 1-1,-1 11-15,0 0 16,-12 11-16,0 12 16,-23 0-1,0 12-15,-12 11 16,-12 11 0,-23 13-16,-12-1 15,-24 12-15,-11-1 16,11-10-1,24-36-15,11 1 16,36-12 0</inkml:trace>
          <inkml:trace contextRef="#ctx0" brushRef="#br0" timeOffset="430750.6245">-9518 15695 0,'0'0'0,"23"-23"15,36-47 1,24-45-16,-1-35 16,-23 34-1,-12 1-15,-23 34 16,-24 0-16,-12 23 15,-12 23 1,-11 24-16,-24 11 16,0 23-1,0 23-15,12 0 16,12 24 0,0 22-16,23 1 15,12-93 1</inkml:trace>
          <inkml:trace contextRef="#ctx0" brushRef="#br0" timeOffset="430412.9143">-8811 15545 0,'0'0'0,"0"0"16,0 0-16,0 11 15,-12 12 1,-12 24-16,-11 10 16,-24 1-16,-12-12 15,-23 1 1,12-13-16,11-22 16,24-12-1,0 0-15,0-23 16,11 11-1,1-11-15,11 12 16,13-1-16,-1 12 16,0 0-1,-12 12-15,1 11 16,-24 23 0,0 0-16,-12 0 15,0 1 1,0 10-16,12-22 15,11 11-15,36-46 16</inkml:trace>
          <inkml:trace contextRef="#ctx0" brushRef="#br0" timeOffset="432100.2172">-11073 15059 0,'23'-11'0,"60"-12"15,35-24 1,-1 1-16,-117 46 16</inkml:trace>
          <inkml:trace contextRef="#ctx0" brushRef="#br0" timeOffset="431911.6771">-10649 15394 0,'0'0'0,"0"0"16,0 0-16,0 12 15,0 23 1,-12 11-16,-11 12 15,-1-1 1,-11-10-16,-12-1 16,11-35-16,-11-11 15,0 0 1,12-11-16,11-1 16,12 1-1,1-1-15,11-11 16,11 12-1,13-1-15,-1 0 16,1 12-16,0 0 16,-13 12-1,1 11-15,-12 23 16,-23 24 0,-13-12-16,-11-1 15,0-10-15,0-13 16,-12-11-1,0 0-15,59-23 16</inkml:trace>
          <inkml:trace contextRef="#ctx0" brushRef="#br0" timeOffset="433165.3365">-11533 15614 0,'0'0'16,"0"0"-16,0 0 15,0 0-15,0 0 16,0 0 0,-11 0-16,-1 0 15,0 0 1,0 0-16,1 0 15,-1-12-15,0 1 16,0-1 0,0 1-16,12-1 15,0 12 1,0-11-16,0 11 16,12-12-1,0 1-15,12 11 16,11 0-16,0 0 15,-11 11 1,-1 1-16,-11-1 16,0 1-1,-12-1-15,0 1 16,-12 11-16,-23 12 16,-12-1-1,0 1-15,-1-12 16,-22 0-1,-1-11-15,-11-12 16,11 0 0,12-12-16,12 1 15,12-1-15,11-11 16,12 11 0,0 1-16,12-1 15,24 1 1,23-12-16,0 11 15,0 1 1,-11 11-16,-13 11 16,1 1-16,-12-1 15,-1 12 1,-11 0-16,-11 1 16,-13 10-1,-11 1-15,-12-12 16,11 0-16,-11-23 15,12 0 1,-1-11-16,13-1 16,11 12-1,0 0-15,1 0 16,11 0 0,-12 0-16,0 0 15,0 0-15,-11 12 16,-24 11-1,-24 0-15,-47 0 16,0-11 0,24-1-16,-47-11 15,-24-11 1,12-1-16,35 0 16,12 1-16,0-12 15,23 11 1,24 1-16,24 11 15,23 0 1,12 0-16</inkml:trace>
          <inkml:trace contextRef="#ctx0" brushRef="#br0" timeOffset="434396.3844">-12322 15106 0,'0'0'16,"0"23"-16,0-23 15</inkml:trace>
          <inkml:trace contextRef="#ctx0" brushRef="#br0" timeOffset="433815.3816">-11804 15730 0,'0'0'0,"0"0"16,0 0-16,0 0 15,0 0 1,0 0-16,0 0 15,0 0 1,0 0-16,0 0 16,0 0-1,-11 0-15,-25 11 16,-23 1-16,-23-1 16,0 1-1,-1-1-15,1 1 16,-1 0-1,1 11-15,11-12 16,12 1 0,24-1-16,35-11 15</inkml:trace>
          <inkml:trace contextRef="#ctx0" brushRef="#br0" timeOffset="434199.513">-11957 15186 0,'0'0'0,"0"0"16,24-11-1,23-12-15,24 0 16,47-12 0,-1 12-16,-34 11 15,-83 12-15</inkml:trace>
        </inkml:traceGroup>
        <inkml:traceGroup>
          <inkml:annotationXML>
            <emma:emma xmlns:emma="http://www.w3.org/2003/04/emma" version="1.0">
              <emma:interpretation id="{620D6BA8-1995-4351-A390-C39DDD65E74D}" emma:medium="tactile" emma:mode="ink">
                <msink:context xmlns:msink="http://schemas.microsoft.com/ink/2010/main" type="inkWord" rotatedBoundingBox="5891,16779 6634,16783 6632,17028 5889,17024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35506.9358">-8328 16088 0,'0'0'0,"0"0"16,35 0-1,36 0-15,11 0 16,0 0 0,-23 0-16,0 0 15,0 11-15,-59-11 16</inkml:trace>
          <inkml:trace contextRef="#ctx0" brushRef="#br0" timeOffset="435745.1042">-8246 16331 0,'0'0'16,"0"0"-16,35 0 16,36-12-16,11 0 15,24 12 1,12 0-16,12 0 16,-12 12-1,-118-12-15</inkml:trace>
        </inkml:traceGroup>
        <inkml:traceGroup>
          <inkml:annotationXML>
            <emma:emma xmlns:emma="http://www.w3.org/2003/04/emma" version="1.0">
              <emma:interpretation id="{C487E512-618E-4193-919D-D25F523F42AF}" emma:medium="tactile" emma:mode="ink">
                <msink:context xmlns:msink="http://schemas.microsoft.com/ink/2010/main" type="inkWord" rotatedBoundingBox="7657,15461 13456,15493 13449,16684 7651,16653">
                  <msink:destinationLink direction="with" ref="{51164221-B5ED-4604-8B12-7F8F14028DDC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39672.6972">-5878 15221 0,'0'0'0,"0"0"15,0 0 1,0 0-16,0 0 16,0-11-16,11-1 15,13-11 1,11-12-16,1 12 15,-1 0 1,-11 11-16,-1 12 16,1 12-16,-1 11 15,-11 23 1,0 24-16,-12-13 16,-12 1-1,-12 0-15,-11 0 16,-24 11-1,12-23-15,0-11 16,12-12-16,11 0 16,12-11-1,1-1-15,11-11 16,0 0 0,0 0-16,11 0 15,36-11-15,12-1 16,0 1-1,0 11-15,12 11 16,-71-11 0</inkml:trace>
          <inkml:trace contextRef="#ctx0" brushRef="#br0" timeOffset="440064.0745">-5372 15660 0,'0'0'0,"0"0"15,0 0 1,0 0-16,0 0 16,0 0-1</inkml:trace>
          <inkml:trace contextRef="#ctx0" brushRef="#br0" timeOffset="437271.2669">-6562 14897 0,'0'0'0,"0"0"15,0 0-15,0 12 16,12 11-1,0 12-15,12 46 16,-1 23 0,12 0-16,1-23 15,-1 11 1,0 12-16,-11 0 16,0 0-16,-1-11 15,1-24 1,-12-11-16,-12-58 15</inkml:trace>
          <inkml:trace contextRef="#ctx0" brushRef="#br0" timeOffset="441500.954">-5113 15314 0,'0'0'16,"0"0"-16,0 0 15,0 0 1,0 0-16,0 0 15,0 0 1,0-12-16,0 0 16,12-11-16,0 0 15,11 0 1,1 0-16,11 11 16,1 1-1,11-1-15,-12 12 16,1 23-1,-13 1-15,1 10 16,-13 1-16,-11 11 16,-11 0-1,-13 1-15,1-13 16,-13 12 0,1 1-16,-1-13 15,13 1-15,-1-12 16,13 0-1,-1-11-15,0-1 16,12-11 0,0 0-16,0 0 15,24 0 1,34 0-16,25-11 16,23-1-16,-24 1 15,-82 11 1</inkml:trace>
          <inkml:trace contextRef="#ctx0" brushRef="#br0" timeOffset="442152.2713">-4465 15348 0,'0'0'15,"12"-11"-15,12-12 16,11-12 0,12-11-16,12-12 15,0 12 1,-24 11-16,-23 12 15,0 0-15,-12 0 16,-12 11 0,-12 1-16,-11 11 15,0 0 1,-12 11-16,11 1 16,13-1-16,-1 12 15,12 0 1,1 24-16,11-1 15,11 12 1,13-1-16,-1 1 16,1 0-16,0-12 15,11 12 1,-11-12-16,-13 0 16,1-11-1,-12 0-15,-12-1 16,-11 1-1,-1-23-15,1-1 16,-13-11-16,1-11 16,0-12-1,-1-12-15,24 12 16,1-12 0,11 0-16,11-22 15,13 10-15,23-10 16,12 22-1,-59 35-15</inkml:trace>
          <inkml:trace contextRef="#ctx0" brushRef="#br0" timeOffset="442744.382">-3711 15025 0,'0'0'0,"0"0"16,-12 0-1,1 0-15,-25 0 16,13 0-16,-13 11 15,13 1 1,-13 11-16,1 0 16,12 12-1,-1-1-15,0 1 16,13 0 0,-1-1-16,0-11 15,12 12-15,0-12 16,12 0-1,0-11-15,-1 11 16,13-11 0,0 11-16,11-12 15,12 1 1,0 11-16,12 0 16,-24-11-16,1-1 15,-13 1 1,1-1-16,-12 12 15,-12 0 1,-12 12-16,-24 11 16,-11 1-16,0-13 15,12-11 1,-12-11-16,0-12 16,11 0-1,36 0-15</inkml:trace>
          <inkml:trace contextRef="#ctx0" brushRef="#br0" timeOffset="443355.6439">-3628 15510 0,'0'0'15,"11"0"-15,25-12 16,11 1 0,0-12-16,24 0 15,-12 0 1,11-1-16,13 13 16,-83 11-16</inkml:trace>
          <inkml:trace contextRef="#ctx0" brushRef="#br0" timeOffset="443128.4956">-3522 15163 0,'0'0'15,"11"-11"-15,1-1 16,0 1 0,12-1-16,-1 1 15,-23 11-15,141-81 16,-141 81 0,0 0-16,0 0 15,0 34 1,0 24-16,-11 35 15,-1-13 1,0 1-16,0-11 16,1-1-1,-1 12-15,12-12 16,0 1-16,0-24 16,0-11-1,0-12-15,0-23 16</inkml:trace>
          <inkml:trace contextRef="#ctx0" brushRef="#br0" timeOffset="443632.0177">-3110 15602 0,'0'0'0,"12"0"16,35 0-16,12 0 16,11 0-1,13 0-15,-83 0 16</inkml:trace>
          <inkml:trace contextRef="#ctx0" brushRef="#br0" timeOffset="445489.7003">-2474 14921 0,'0'0'0,"0"0"15,0 0-15,0 0 16,12 11-1,11 24-15,1 11 16,-1 35 0,13 23-16,-13-23 15,1-12-15,-12-11 16,-1 0 0,1-12-16,-12-46 15</inkml:trace>
          <inkml:trace contextRef="#ctx0" brushRef="#br0" timeOffset="446848.7155">-1920 14793 0,'0'0'0,"0"0"16,0 0-1,0 0-15,0 0 16,0 0-1,0 0-15,0 0 16,0 0 0,0 0-16,0 0 15,0 0-15,0 0 16,0 24 0,0 22-16,11 35 15,1 34 1,12 24-16,-1-35 15,1-23-15,-1-12 16,1 24 0,11-1-16,-11-23 15,-1 12 1,-11-11-16,-12-70 16</inkml:trace>
          <inkml:trace contextRef="#ctx0" brushRef="#br0" timeOffset="448176.9663">-1402 15441 0,'0'0'15,"0"0"-15,0 0 16,0 0 0,0 0-16,0 0 15,12 0 1,11 0-16,13 0 15,11 0-15,-12 0 16,0-12 0,13 12-16,10-11 15,-10-1 1,-1 12-16,0-12 16,-12 12-16,0 0 15,1 0 1,-13 0-16,1 0 15,0 0 1,-1 0-16,-23 0 16</inkml:trace>
          <inkml:trace contextRef="#ctx0" brushRef="#br0" timeOffset="449752.7185">-1214 15094 0,'0'0'0,"0"0"16,0 0-1,0 0-15,0 0 16,12 23 0,0 35-16,12 34 15,-1-22 1,1-1-16,-1 12 16,13 23-16,-1 11 15,-35-115 1</inkml:trace>
        </inkml:traceGroup>
        <inkml:traceGroup>
          <inkml:annotationXML>
            <emma:emma xmlns:emma="http://www.w3.org/2003/04/emma" version="1.0">
              <emma:interpretation id="{897C2CA4-399A-4E22-9B8E-2C733AB8669C}" emma:medium="tactile" emma:mode="ink">
                <msink:context xmlns:msink="http://schemas.microsoft.com/ink/2010/main" type="inkWord" rotatedBoundingBox="13831,15205 20277,15240 20262,17989 13816,17954">
                  <msink:destinationLink direction="with" ref="{51164221-B5ED-4604-8B12-7F8F14028DDC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56919.2668">1284 14944 0,'0'0'0,"0"0"16,0 0-16,12 0 15,35-12 1,23 12-16,1-11 16,0 11-1,-24 0-15,0 0 16,-12 11 0,-23-11-16,0 12 15,-12-12-15,0 0 16,-12 23-1,0-12-15,-11 13 16,-1-13 0,1 12-16,11-11 15,12-12-15,0 0 16,0 0 0,12 11-16,-1 1 15,13 11 1,11 12-16,1-1 15,-1 1-15,12 11 16,-12 0 0,-11-22-16,-12-1 15,-12 0 1,-12 0-16,0 0 16,-11 0-1,-25-11-15,-10-12 16,-1 0-16,0-12 15,35 1 1,24 11-16</inkml:trace>
          <inkml:trace contextRef="#ctx0" brushRef="#br0" timeOffset="457528.5915">1885 14990 0,'0'0'16,"0"0"0,0 0-16,0 0 15,11-12 1,13 1-16,23-1 15,24 1-15,-1 11 16,-11 0 0,-12 0-16,-11 11 15,-13-11 1,-11 12-16,0-1 16,-12 1-1,0 0-15,0-1 16,-12 1-16,-12 11 15,-11 0 1,12-12-16,11 1 16,0 0-1,12-12-15,0 0 16,0 0 0,12 11-16,11 1 15,13 11-15,-1-12 16,12 36-1,-12-24-15,-11 11 16,-12-11 0,0-11-16,-12 11 15,-12 23-15,0-34 16,-12 11 0,-11-11-16,-12-1 15,-12-11 1,12 0-16,12-11 15,35 11 1</inkml:trace>
          <inkml:trace contextRef="#ctx0" brushRef="#br0" timeOffset="449072.3763">-389 14747 0,'0'0'0,"0"0"16,0 0 0,0 0-16,0 0 15,0 0 1,0 0-16,0 0 15,0 12 1,0 11-16,0 0 16,0 0-16,0 12 15,12 11 1,11 23-16,1 24 16,-1 22-1,-11-34-15,12 0 16,-12-11-16,11-1 15,1-11 1,-1-24-16,-11 1 16,12 0-1,-24-35-15</inkml:trace>
          <inkml:trace contextRef="#ctx0" brushRef="#br0" timeOffset="455093.922">106 15048 0,'0'0'0,"0"0"0,0 0 15,0 0-15,0 0 16,-12 11 0,0 24-16,0 11 15,1 24-15,11-13 16,0-10 0,11-13-16,13-11 15,11 0 1,36 1-16,0-13 15,-12-11 1,-1-11-16,-22-1 16,-13-11-1,-11-12-15,0-11 16,-24 11-16,-23-11 16,-1 11-1,1 12-15,-12-11 16,0 11-1,12 11-15,-1 0 16,13 12-16,-1 12 16,1 0-1,-1 11-15,12 23 16,12-46 0</inkml:trace>
          <inkml:trace contextRef="#ctx0" brushRef="#br0" timeOffset="455349.5209">612 15452 0,'0'0'0,"0"0"16,0 0-16,0 0 16</inkml:trace>
          <inkml:trace contextRef="#ctx0" brushRef="#br0" timeOffset="456306.464">848 15071 0,'0'0'16,"12"0"-16,23-12 16,0 1-1,1-1-15,-1 1 16,0-12-16,-11 11 16,-1 0-1,-11 1-15,0-12 16,-12 11-1,0-11-15,0 11 16,-24-11 0,1 12-16,-12 11 15,-1 0-15,-11 11 16,24 1 0,-1-1-16,0 1 15,24 0 1,0-1-16,24 35 15,11-11-15,12 23 16,1-23 0,-1 11-16,0 0 15,-12 0 1,12 0-16,-23-11 16,-1-12-1,-11 0-15,-12 0 16,0-11-16,-23 23 15,11-24 1,-23 1-16,-24-1 16,-12-11-1,12-23-15,12 12 16,0-24 0,23 0-16,12-11 15,12 0-15,24 0 16,11 11-1,12 0-15,1 1 16,-1 11 0,-47 23-16</inkml:trace>
          <inkml:trace contextRef="#ctx0" brushRef="#br0" timeOffset="458151.5903">2485 14955 0,'0'0'0,"0"0"16,0 0-1,12 0-15,12-11 16,11-1-1,24 1-15,-12 11 16,0 0 0,-12 11-16,1 1 15,-13-1-15,-11 1 16,-12-12 0,0 11-16,0 1 15,0 0 1,-12-1-16,1 1 15,-1 11-15,12-23 16,0 0 0,0 0-16,0 0 15,0 0 1,23 11-16,1 12 16,11 12-1,12 0-15,0-1 16,-11 1-16,-1 11 15,-23-23 1,-12 1-16,0-1 16,-12 0-1,-11 11-15,-13-10 16,-11-13-16,-12 1 16,0-1-1,12-11-15,12 0 16,35 0-1,0 0-15</inkml:trace>
          <inkml:trace contextRef="#ctx0" brushRef="#br0" timeOffset="473421.5936">2132 16712 0,'0'0'16,"0"0"-16,0 0 15,0 0 1,0 0-16,0 0 15,0 0-15,0 0 16,0 0 0,23-12-16,13 1 15,23-12 1,35 0-16,47 0 16,-23 11-1,-35 0-15,-13 12 16,-23 12-16,0 0 15,-23-1 1,0 12-16,-13-11 16,-11-1-1,0 24-15,-11 0 16,-13-1-16,-23 13 16,0-13-1,11-11-15,1 0 16,12-11-1,11 0-15,12-12 16,0 0 0,0 0-16,23 0 15,13 0-15,23 0 16,-1 0 0,25 23-16,-1 0 15,-23-12 1,12 47-1,-48-23 1,-11-1-16,-12-10 16,-12-1-1,-11 0-15,-24 0 16,-12 0 0,-12 0-16,-47 0 15,1-34-15,22-1 16,37 1-1,10-1-15,13 0 16,35 12 0</inkml:trace>
          <inkml:trace contextRef="#ctx0" brushRef="#br0" timeOffset="458673.5279">3428 15198 0,'0'0'0,"0"0"16,0 0 0,0 0-16,11 12 15,1-12-15,24 0 16,11 11 0,12-11-16,-1 12 15,1-12 1,0 0-16,0 11 15,-12 1-15,12-12 16,-59 0 0</inkml:trace>
          <inkml:trace contextRef="#ctx0" brushRef="#br0" timeOffset="459422.6163">4229 14874 0,'0'0'16,"0"0"-16,0 0 16,0 0-1,0 0-15,0 0 16,0 0-1,0 0-15,0 0 16,0 12-16,0 11 16,11 12-1,13 23-15,0-12 16,-13 0 0,1 0-16,12 24 15,-13-24 1,1 0-16,0-11 15,0-1-15,-12-11 16,0-23 0</inkml:trace>
          <inkml:trace contextRef="#ctx0" brushRef="#br0" timeOffset="460109.46">4665 14539 0,'0'0'15,"0"0"1,0 0-16,0 0 15,0 0-15,0 12 16,0 11 0,11 23-16,1 0 15,0 24 1,0-24-16,11 12 16,13 11-1,-1 12-15,0 11 16,-11-22-16,11 45 15,-11-45 1,-1 91-16,-23-161 16</inkml:trace>
          <inkml:trace contextRef="#ctx0" brushRef="#br0" timeOffset="462190.074">5301 15140 0,'0'0'0,"0"0"16,0 0 0,0 0-16,23 0 15,36 0 1,0 0-16,0 0 16,12-11-1,-1 11-15,24 0 16,-11 0-16,11-12 15,-35 12 1,-12 0-16,-11 0 16,-36 0-1</inkml:trace>
          <inkml:trace contextRef="#ctx0" brushRef="#br0" timeOffset="462493.8947">5607 14944 0,'0'0'15,"0"0"1,0 0-16,0 0 15,0 0 1,12 11-16,-1 12 16,1 24-16,12 22 15,-1 47 1,1-36-16,-12-10 16,-1 22-1,-11-92-15</inkml:trace>
        </inkml:traceGroup>
        <inkml:traceGroup>
          <inkml:annotationXML>
            <emma:emma xmlns:emma="http://www.w3.org/2003/04/emma" version="1.0">
              <emma:interpretation id="{59E36F69-6F5F-46F6-8C49-72E9C37D9E61}" emma:medium="tactile" emma:mode="ink">
                <msink:context xmlns:msink="http://schemas.microsoft.com/ink/2010/main" type="inkWord" rotatedBoundingBox="20781,15033 26074,15062 26067,16323 20774,16294">
                  <msink:destinationLink direction="with" ref="{56B3A2FD-D62D-43A7-B659-3F7DACE5AEFA}"/>
                  <msink:destinationLink direction="with" ref="{E7887EBF-F5D3-47E4-89C7-AA21B5B498D3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67157.736">7150 14817 0,'0'0'0,"0"0"16,0 0-16,0 0 16,0 0-1,0 0-15,-12 11 16,-23 12-16,11 12 16,-11 0-1,11-1-15,1 24 16,11-23-1,12 11-15,12-11 16,11 11-16,13-11 16,11-12-1,0-12-15,0-22 16,-12-1 0,1-11-16,-1-12 15,-11 1 1,-1-1-16,-11 0 15,0 1-15,-12-1 16,-12 12 0,-35-12-16,-12 12 15,-12 0 1,12 11-16,12 12 16,12 0-1,11 0-15,1 0 16,11 0-16,12 0 15,0 0 1</inkml:trace>
          <inkml:trace contextRef="#ctx0" brushRef="#br0" timeOffset="467406.6997">7456 15175 0,'0'0'0,"0"0"15,0 0 1,0 0-16,12 0 15,-12 0-15</inkml:trace>
          <inkml:trace contextRef="#ctx0" brushRef="#br0" timeOffset="464728.7024">6561 14585 0,'0'0'16,"0"0"0,0 0-16,0 0 15,0 0 1,0 0-16,0 0 15,0 0 1,0 0-16,0 0 16,0 0-16,0 0 15,12 35 1,0 11-16,11 24 16,-11 22-1,0 1-15,11 34 16,1-23-16,-12-12 15,-1 1 1,1-24-16,0-11 16,0-12-1,0-11-15,-1-1 16,1-11-16,-12-23 16</inkml:trace>
          <inkml:trace contextRef="#ctx0" brushRef="#br0" timeOffset="467817.9933">7857 14539 0,'0'0'16,"0"0"-16,0 0 16,0 12-1,-12 22-15,0 13 16,-11 22-1,-13-11-15,1-24 16,11 1 0,1-12-16,11-11 15,0-1-15,12-11 16,0 0 0,24 12-16,11-1 15,12 1 1,0-12-16,12 0 15,12 0-15,0 0 16,-1 0 0,-22-12-16,-48 12 15</inkml:trace>
          <inkml:trace contextRef="#ctx0" brushRef="#br0" timeOffset="468085.3978">7963 14620 0,'0'0'0,"0"35"16,0 11-1,12 0-15,-1 12 16,13 11-1,0 12-15,-1-11 16,1-1-16,-13-23 16,1-11-1,0 0-15,-12-35 16</inkml:trace>
          <inkml:trace contextRef="#ctx0" brushRef="#br0" timeOffset="468497.8755">8281 14747 0,'0'0'16,"0"0"-16,23-11 15,13-12 1,-1 11-16,12 0 15,-11 12 1,-1 0-16,0 12 16,-11 0-16,-12 11 15,-12 11 1,0 13-16,-12-13 16,0 1-1,0-12-15,-11 0 16,11 0-1,0 0-15,0 1 16,12-13-16,0 1 16,0-1-1,12 1-15,23-1 16,24 12 0,24-11-16,-1-24 15,-82 12 1</inkml:trace>
          <inkml:trace contextRef="#ctx0" brushRef="#br0" timeOffset="469176.503">8952 14874 0,'0'0'0,"12"-11"15,23-12 1,13-12-16,22-23 16,1 12-16,0 11 15,-24 1 1,-12 11-16,-11-1 16,-24 13-1,0-1-15,-12 1 16,-12-1-1,-11 1-15,0-1 16,-1 12-16,13 0 16,-1 12-1,12-1-15,1 1 16,11 11 0,0 23-16,11 0 15,1 1-15,23 10 16,1 1-1,11 0-15,-12-12 16,1 0 0,-13 1-16,-11-13 15,0 1 1,-12-12-16,-12 0 16,-12-11-16,-11-1 15,0-11 1,-1-11-16,1-1 15,0-11 1,11 0-16,12 0 16,1 0-1,-1 0-15,12 0 16,12-12-16,11-11 16,12-12-1,1 23-15,-1 0 16,1 12-1,-36 23-15</inkml:trace>
          <inkml:trace contextRef="#ctx0" brushRef="#br0" timeOffset="469682.9379">9742 14528 0,'0'0'16,"0"0"-16,0 0 15,0 0 1,0 0-16,0 0 16,0 11-16,-12 24 15,-24 23 1,1-1-16,12 1 15,11-12 1,0 1-16,12-1 16,12 0-16,0 0 15,11 1 1,12-13-16,24 1 16,0-12-1,-12-11-15,0-12 16,-11 0-1,-24-12-15,-1 1 16,-11-1-16,-11-11 16,-13 0-1,-11 0-15,-1 0 16,-11-1 0,12 1-16,0 12 15,-1-1 1,13 12-16,-1-11 15,1 11-15,11 0 16,0 0 0,12 0-16</inkml:trace>
          <inkml:trace contextRef="#ctx0" brushRef="#br0" timeOffset="470056.6738">10166 14955 0,'0'0'0,"0"0"16,0 0-16,0 0 16,0 0-1,11 0-15,1 0 16,24 12 0,11-1-16,12 1 15,11 0 1,1-1-16,-12-11 15,-12 12-15,-12-12 16,-11 0 0,-24 0-16</inkml:trace>
          <inkml:trace contextRef="#ctx0" brushRef="#br0" timeOffset="470638.8799">10908 14493 0,'0'0'15,"0"0"-15,0 0 16,0 0 0,0 0-16,0 0 15,0 12-15,12 11 16,-1 0 0,13 23-16,-1 12 15,1-12 1,0 12-16,-1 0 15,12-1 1,-11-10-16,0 10 16,-1 1-16,1-12 15,-13-11 1,1 0-16,0-12 16,0 0-1,0-11-15,-12-12 16</inkml:trace>
          <inkml:trace contextRef="#ctx0" brushRef="#br0" timeOffset="471240.1016">11379 14366 0,'0'0'0,"0"0"16,0 0-1,0 0-15,0 23 16,12 0-16,11 35 16,13 11-1,-1 24-15,12-1 16,0-23-1,0 1-15,-11-12 16,-1 11 0,0 0-16,1 1 15,-13-24-15,1 0 16,-12-11 0,11-1-16,-23-34 15</inkml:trace>
        </inkml:traceGroup>
        <inkml:traceGroup>
          <inkml:annotationXML>
            <emma:emma xmlns:emma="http://www.w3.org/2003/04/emma" version="1.0">
              <emma:interpretation id="{4438CA0B-F28D-4F65-B5E6-57660EA6AF24}" emma:medium="tactile" emma:mode="ink">
                <msink:context xmlns:msink="http://schemas.microsoft.com/ink/2010/main" type="inkWord" rotatedBoundingBox="27263,16008 33386,16041 33381,17072 27257,1703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87409.0599">13040 16134 0,'0'0'0,"0"0"16,0 0-16,12 0 15,23 0 1,47 0-16,13 0 16,-13 0-1,1 0-15,-13 0 16,1 0-1,0 12-15,-71-12 16</inkml:trace>
          <inkml:trace contextRef="#ctx0" brushRef="#br0" timeOffset="487134.4874">13111 15857 0,'0'0'0,"0"0"15,0 0-15,0 0 16,0 0-1,11 0-15,1 0 16,23 0-16,13 0 16,-1 0-1,12 0-15,-12 0 16,0 0 0,-12 11-16,-11-11 15,-1 12 1,-23-12-16</inkml:trace>
          <inkml:trace contextRef="#ctx0" brushRef="#br0" timeOffset="488137.1151">14100 15591 0,'0'0'0,"0"0"16,0 0-16,0 0 16,-12 0-1,-23 23-15,-24 12 16,-12 34-16,12 12 16,24-23-1,12-12-15,11-11 16,12-1-1,12-11-15,35 12 16,12-12 0,-1 0-16,-10-23 15,-1 0-15,-12-11 16,12-12 0,-11-24-16,-1-22 15,-12 0 1,-23-1-16,0 13 15,-11 10 1,-1 13-16,-12-1 16,-11 12-16,-12 11 15,0 1 1,0 11-16,-1 11 16,13 1-1,35-12-15</inkml:trace>
          <inkml:trace contextRef="#ctx0" brushRef="#br0" timeOffset="488327.6718">14277 16088 0,'0'0'0,"0"0"15,0 0-15</inkml:trace>
          <inkml:trace contextRef="#ctx0" brushRef="#br0" timeOffset="490621.3942">15066 15360 0,'0'0'0,"0"0"16,0-12-1,0 1-15,0-1 16,0 12 0,0 0-16,0 0 15,-24 0-15,-11 12 16,-24 34 0,-11 12-16,-13 23 15,-11 23 1,23 0-16,24-23 15,23-12-15,24-23 16,12-11 0,12-1-16,-1-10 15,13-1 1,-1-12-16,0 1 16,13-24-1,-1-11-15,0-12 16,-24 1-16,1-24 15,-24 12 1,-12 11-16,-11 0 16,-13 12-1,-11 12-15,-12 11 16,0 0-16,12 0 16,12 11-1,35-11-15</inkml:trace>
          <inkml:trace contextRef="#ctx0" brushRef="#br0" timeOffset="492647.6836">15160 15545 0,'0'0'15,"0"0"-15,12 0 16,12-12-1,-1 12-15,1-11 16,11-1 0,0 12-16,1-12 15,-1 12-15,-11 0 16,-13 0 0,1 0-16,0 12 15,0 0 1,-12-1-16,-12 24 15,0 23-15,-11 22 16,-1 13 0,0-24-16,1-11 15,11-12 1,0 1-16,1-24 16,11 11-1,0-11-15,0-11 16,0 0-16,0-12 15</inkml:trace>
          <inkml:trace contextRef="#ctx0" brushRef="#br0" timeOffset="492885.9429">15184 15753 0,'0'0'0,"0"0"15,23 0-15,13 0 16,11 0 0,23 11-16,13-11 15,-1 12 1,-82-12-16</inkml:trace>
          <inkml:trace contextRef="#ctx0" brushRef="#br0" timeOffset="493327.891">15926 15383 0,'0'0'15,"0"0"-15,0 11 16,-12 13-1,0 10-15,1 1 16,-13 0 0,0-1-16,1 1 15,11-12-15,0-11 16,1-1 0,11 1-16,0-1 15,0 1 1,11-1-16,1 1 15,23 11-15,1 0 16,11-11 0,0-1-16,0 1 15,-47-12 1</inkml:trace>
          <inkml:trace contextRef="#ctx0" brushRef="#br0" timeOffset="493647.5806">15973 15498 0,'0'0'0,"0"0"15,0 0-15,0 12 16,0 23-1,0 22-15,0 47 16,0-23-16,0 0 16,0-23-1,0-12-15,0 1 16,12-13 0,-12 1-16,12 0 15,-12-35 1</inkml:trace>
          <inkml:trace contextRef="#ctx0" brushRef="#br0" timeOffset="494087.2182">16798 15452 0,'0'0'0,"0"0"16,0 0-1,-24 12-15,-11 11 16,-24 12-16,-24 11 16,1 35-1,-1 0-15,13-24 16,11 1-1,24-12-15,23-11 16,12 0-16,12-12 16,11 0-1,1 0-15,11 0 16,0-11 0,12-12-16,-11 0 15,-13-12 1,-11-11-16,-12-12 15,-12-11-15,-11 0 16,-1 11 0,1 12-16,-1 0 15,1 12 1,23 11-16</inkml:trace>
          <inkml:trace contextRef="#ctx0" brushRef="#br0" timeOffset="496198.4016">16915 16180 0,'0'0'15,"36"0"-15,58 0 16,83 12-16,-24-12 16,24 23-1,-177-23-15</inkml:trace>
          <inkml:trace contextRef="#ctx0" brushRef="#br0" timeOffset="495904.3023">17516 15857 0,'0'0'16,"0"0"-1,0 0-15,-12 0 16,1 0-16,-13 0 16,-23-12-1,12 1-15,-13-1 16,13 1-1,0-1-15,-12 0 16,11 1-16,1 11 16,11 11-1,1 1-15,-1 0 16,13 11 0,-1-12-16,0 12 15,12 12 1,0-12-16,12 12 15,-12-35-15</inkml:trace>
          <inkml:trace contextRef="#ctx0" brushRef="#br0" timeOffset="514616.0237">17917 15787 0,'0'0'16,"-12"0"-16,-12 0 15,-11 12 1,-12 11-16,-12 12 16,0 11-1,12-11-15,12-1 16,11 13-16,12-13 15,12-11 1,12 12-16,12-12 16,35 0-1,35-11-15,-12-12 16,-11-12 0,-24-11-16,0-12 15,-12-11-15,-11-23 16,-12 11-1,-12 0-15,-12 24 16,0-1 0,-23 12-16,-36 0 15,1 11 1,11 12-16,12 12 16,23-1-16,24-11 15</inkml:trace>
          <inkml:trace contextRef="#ctx0" brushRef="#br0" timeOffset="515000.1073">18141 16146 0,'0'0'0,"0"0"16,0 0 0,0 0-16,11 11 15,-11-11 1</inkml:trace>
          <inkml:trace contextRef="#ctx0" brushRef="#br0" timeOffset="515561.4459">18883 15533 0,'0'0'15,"0"0"-15,0 0 16,-12 0-16,-12 12 16,-23 11-1,-35 35-15,-24 22 16,0 25 0,35-25-16,36-22 15,23 0 1,12 0-16,12-12 15,11-11-15,13-12 16,-13-12 0,12-11-16,1 0 15,-13-11 1,1-1-16,-1-11 16,-11 0-16,-12 0 15,0-12 1,-12 12-16,-11 12 15,-12-13 1,-1 13-16,1 11 16,35 0-1</inkml:trace>
          <inkml:trace contextRef="#ctx0" brushRef="#br0" timeOffset="516014.6694">18777 15822 0,'0'0'16,"0"0"-16,11 0 15,13-11-15,11-1 16,12 0 0,12-11-16,-12 12 15,-11-1 1,-1 1-16,-11-1 16,-1 12-16,-11 0 15,0 0 1,0 12-16,-1 11 15,-11 11 1,0 13-16,-11-1 16,-13 23-16,-23 1 15,0 10 1,11-10-16,1-1 16,12-11-1,11-12-15,12-11 16,0-35-1</inkml:trace>
          <inkml:trace contextRef="#ctx0" brushRef="#br0" timeOffset="516213.6752">18824 16065 0,'0'0'16,"23"0"0,48 0-16,11-12 15,1 24 1,-83-12-16</inkml:trace>
        </inkml:traceGroup>
        <inkml:traceGroup>
          <inkml:annotationXML>
            <emma:emma xmlns:emma="http://www.w3.org/2003/04/emma" version="1.0">
              <emma:interpretation id="{9BA8EF7D-2B25-4F95-B0AB-C09ABC44C408}" emma:medium="tactile" emma:mode="ink">
                <msink:context xmlns:msink="http://schemas.microsoft.com/ink/2010/main" type="inkWord" rotatedBoundingBox="33468,16409 33950,16412 33946,17061 33464,17058"/>
              </emma:interpretation>
              <emma:one-of disjunction-type="recognition" id="oneOf27">
                <emma:interpretation id="interp39" emma:lang="" emma:confidence="0.5">
                  <emma:literal>s</emma:literal>
                </emma:interpretation>
                <emma:interpretation id="interp40" emma:lang="" emma:confidence="0">
                  <emma:literal>S</emma:literal>
                </emma:interpretation>
                <emma:interpretation id="interp41" emma:lang="" emma:confidence="0">
                  <emma:literal>5</emma:literal>
                </emma:interpretation>
                <emma:interpretation id="interp42" emma:lang="" emma:confidence="0">
                  <emma:literal>.</emma:literal>
                </emma:interpretation>
                <emma:interpretation id="interp4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16832.9647">19731 15718 0,'0'0'0,"0"0"15,-12 0 1,-23 0-16,-12 12 16,-12-12-1,0 11-15,12 1 16,11-1 0,1 1-16,11-1 15,1-11 1,11 12-16,0 0 15,0 11-15,1-12 16,-1 12 0,0 0-16,0 1 15,1-1 1,-1-12-16,12 1 16,0-1-16,0 1 15,0-1 1,0-11-16,12 12 15,11 0 1,1-1-16,-1 1 16,13-1-16,-1 1 15,0-1 1,1 12-16,-13-11 16,-11 11-1,0 0-15,-12 0 16,-12 12-1,-12 0-15,-11-1 16,0-11-16,-1 12 16,1-23-1,0-1-15,35-11 16</inkml:trace>
        </inkml:traceGroup>
      </inkml:traceGroup>
    </inkml:traceGroup>
  </inkml:traceGroup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1:18.9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164221-B5ED-4604-8B12-7F8F14028DDC}" emma:medium="tactile" emma:mode="ink">
          <msink:context xmlns:msink="http://schemas.microsoft.com/ink/2010/main" type="inkDrawing" rotatedBoundingBox="7525,16850 17865,16632 17870,16828 7529,17046" semanticType="underline" shapeName="Other">
            <msink:sourceLink direction="with" ref="{C487E512-618E-4193-919D-D25F523F42AF}"/>
            <msink:sourceLink direction="with" ref="{897C2CA4-399A-4E22-9B8E-2C733AB8669C}"/>
          </msink:context>
        </emma:interpretation>
      </emma:emma>
    </inkml:annotationXML>
    <inkml:trace contextRef="#ctx0" brushRef="#br0">0 279 0,'0'0'16,"0"0"0,12 0-16,23 0 15,36 0-15,23 0 16,12 0 0,12 0-16,58 0 15,25-11 1,-36-12-16,106 11 15,-59-11 1,58 11-16,-34-11 16,47 12-16,11-12 15,36 11 1,-47 1-16,82-1 16,-82 12-1,82-12-15,-59-11 16,36 23-1,11-11-15,-70-1 16,94 1-16,-106 11 16,82-12-1,-23 1-15,-24-1 16,24 12 0,-59 12-16,59-12 15,-71 11 1,94 12-16,-129-23 15,71 0-15,-83 12 16,35 11 0,-35-12-16,-70 1 15,-13-24 1,-11 12-16,-36 12 16,-35 11-16,-47-23 15</inkml:trace>
  </inkml:traceGroup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1:43.7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B3A2FD-D62D-43A7-B659-3F7DACE5AEFA}" emma:medium="tactile" emma:mode="ink">
          <msink:context xmlns:msink="http://schemas.microsoft.com/ink/2010/main" type="inkDrawing" rotatedBoundingBox="17600,16843 23290,16914 23289,17036 17599,16964" semanticType="underline" shapeName="Other">
            <msink:sourceLink direction="with" ref="{59E36F69-6F5F-46F6-8C49-72E9C37D9E61}"/>
          </msink:context>
        </emma:interpretation>
      </emma:emma>
    </inkml:annotationXML>
    <inkml:trace contextRef="#ctx0" brushRef="#br0">0 42 0,'0'0'15,"0"0"1,0 0-16,0 0 15,0 0 1,0 0-16,0 0 16,0 0-16,0 0 15,11 0 1,13 0-16,11-12 16,24 24-1,35-24-15,1 12 16,11 0-16,0-11 15,70-1 1,1 12-16,-24 0 16,36 0-1,11 0-15,-35 0 16,70 0 0,-11 0-16,-12 12 15,59-12-15,-59 0 16,71 0-1,-59 0-15,82 11 16,-82-11 0,35 0-16,0 0 15,-35 12 1,47 11-16,-71 0 16,12 0-16,-12 0 15,83 12 1</inkml:trace>
  </inkml:traceGroup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1:54.7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887EBF-F5D3-47E4-89C7-AA21B5B498D3}" emma:medium="tactile" emma:mode="ink">
          <msink:context xmlns:msink="http://schemas.microsoft.com/ink/2010/main" type="inkDrawing" rotatedBoundingBox="22992,16848 27171,16703 27176,16828 22997,16972" semanticType="underline" shapeName="Other">
            <msink:sourceLink direction="with" ref="{59E36F69-6F5F-46F6-8C49-72E9C37D9E61}"/>
          </msink:context>
        </emma:interpretation>
      </emma:emma>
    </inkml:annotationXML>
    <inkml:trace contextRef="#ctx0" brushRef="#br0">0 162 0,'0'0'16,"0"0"-16,23 0 15,24 0 1,12-12-16,24 1 16,34 11-1,48 0-15,-23-12 16,-24 1-16,46-1 15,25 1 1,-48 11-16,36-12 16,59 1-1,-72-1-15,37 0 16,11 1 0,-71 11-16,48-23 15,23 23-15,-59-12 16,0 12-1,47 0-15,-47 0 16,-23 12 0,11-12-16,1 11 15,-13 1 1,-23 11-16,-12 0 16,-94-23-16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1:01.46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D0BFF6-91DE-49D7-A573-9B5BB078886D}" emma:medium="tactile" emma:mode="ink">
          <msink:context xmlns:msink="http://schemas.microsoft.com/ink/2010/main" type="writingRegion" rotatedBoundingBox="33100,12225 1050,11075 1488,-1133 33538,16"/>
        </emma:interpretation>
      </emma:emma>
    </inkml:annotationXML>
    <inkml:traceGroup>
      <inkml:annotationXML>
        <emma:emma xmlns:emma="http://www.w3.org/2003/04/emma" version="1.0">
          <emma:interpretation id="{2B8F2AFB-730A-4F72-A934-E0848BC98F80}" emma:medium="tactile" emma:mode="ink">
            <msink:context xmlns:msink="http://schemas.microsoft.com/ink/2010/main" type="paragraph" rotatedBoundingBox="5969,11185 15953,10615 15962,10775 5978,11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477A9A-A214-4FE1-97B5-D85A3591C05B}" emma:medium="tactile" emma:mode="ink">
              <msink:context xmlns:msink="http://schemas.microsoft.com/ink/2010/main" type="line" rotatedBoundingBox="5969,11185 15953,10615 15962,10775 5978,11346">
                <msink:destinationLink direction="with" ref="{F762CAB0-0DF2-4E49-A99F-AC280C30CC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A6D0F88-D665-4B20-88C0-B925D12FD8D9}" emma:medium="tactile" emma:mode="ink">
                <msink:context xmlns:msink="http://schemas.microsoft.com/ink/2010/main" type="inkWord" rotatedBoundingBox="10578,10998 11390,10951 11391,10974 10579,11020"/>
              </emma:interpretation>
            </emma:emma>
          </inkml:annotationXML>
          <inkml:trace contextRef="#ctx0" brushRef="#br0">-22051 5723 0,'0'0'16,"-12"0"-16,-12 0 15,1 12 1,23-12-16</inkml:trace>
          <inkml:trace contextRef="#ctx0" brushRef="#br0" timeOffset="-101.0268">-21297 5700 0,'0'0'15,"-12"0"1,12 0-16</inkml:trace>
        </inkml:traceGroup>
        <inkml:traceGroup>
          <inkml:annotationXML>
            <emma:emma xmlns:emma="http://www.w3.org/2003/04/emma" version="1.0">
              <emma:interpretation id="{879F073C-227F-420E-A458-7D5510061A6D}" emma:medium="tactile" emma:mode="ink">
                <msink:context xmlns:msink="http://schemas.microsoft.com/ink/2010/main" type="inkWord" rotatedBoundingBox="9931,11032 9954,11030 9955,11046 9931,11047"/>
              </emma:interpretation>
            </emma:emma>
          </inkml:annotationXML>
          <inkml:trace contextRef="#ctx0" brushRef="#br0" timeOffset="148.9266">-22734 5758 0,'0'0'0,"0"0"16,-12 0-16,0 0 16,12 0-1</inkml:trace>
        </inkml:traceGroup>
        <inkml:traceGroup>
          <inkml:annotationXML>
            <emma:emma xmlns:emma="http://www.w3.org/2003/04/emma" version="1.0">
              <emma:interpretation id="{5AAAFF21-EF06-4154-8915-559C712AC0B6}" emma:medium="tactile" emma:mode="ink">
                <msink:context xmlns:msink="http://schemas.microsoft.com/ink/2010/main" type="inkWord" rotatedBoundingBox="9460,11043 9518,11039 9519,11056 9460,11059"/>
              </emma:interpretation>
            </emma:emma>
          </inkml:annotationXML>
          <inkml:trace contextRef="#ctx0" brushRef="#br0" timeOffset="265.9658">-23170 5769 0,'0'0'15,"-12"0"-15,-12 0 16,1 0 0,23 0-16</inkml:trace>
        </inkml:traceGroup>
        <inkml:traceGroup>
          <inkml:annotationXML>
            <emma:emma xmlns:emma="http://www.w3.org/2003/04/emma" version="1.0">
              <emma:interpretation id="{1FD3E8DD-4422-4D5A-96B2-CCC7D7EB9C4A}" emma:medium="tactile" emma:mode="ink">
                <msink:context xmlns:msink="http://schemas.microsoft.com/ink/2010/main" type="inkWord" rotatedBoundingBox="7114,11148 8738,11055 8740,11101 7116,11193"/>
              </emma:interpretation>
            </emma:emma>
          </inkml:annotationXML>
          <inkml:trace contextRef="#ctx0" brushRef="#br0" timeOffset="802.5086">-23948 5827 0,'0'0'16,"0"0"-16,-12 0 16,-23 0-1,0 0-15,-12 0 16,-12 0-16,-12 0 16,12 0-1,0 0-15,0 0 16,12 0-1,12 0-15,0 0 16,-1 0-16,13 0 16,-13 0-1,1 0-15,0 0 16,-12 0 0,11 0-16,1 12 15,11-12 1,1 0-16,-1 11 15,1-11-15,-1 0 16,0 0 0,1 0-16,-1 0 15,-11 12 1,0-12-16,-12 11 16,11-11-1,-11 0-15,12 0 16,-12 0-16,0 0 15,-1 0 1,1 0-16,0 12 16,0-12-1,0 12-15,12-1 16,35-11-16</inkml:trace>
        </inkml:traceGroup>
        <inkml:traceGroup>
          <inkml:annotationXML>
            <emma:emma xmlns:emma="http://www.w3.org/2003/04/emma" version="1.0">
              <emma:interpretation id="{3AA3A490-3B61-47DE-8E7D-48586A28D13F}" emma:medium="tactile" emma:mode="ink">
                <msink:context xmlns:msink="http://schemas.microsoft.com/ink/2010/main" type="inkWord" rotatedBoundingBox="5973,11251 6736,11207 6739,11250 5975,11294"/>
              </emma:interpretation>
            </emma:emma>
          </inkml:annotationXML>
          <inkml:trace contextRef="#ctx0" brushRef="#br0" timeOffset="1113.8172">-25950 5977 0,'0'0'16,"-12"0"-16,-12 0 15,1 0-15,-1 0 16,1 0 0,-1 0-16,12 0 15,-11 0 1,-1 0-16,1 0 15,-13 0-15,1 0 16,-12 0 0,0 0-16,0 0 15,-1 0 1,1 0-16,0 0 16,0 0-16,0 0 15,0 0 1,12 0-16,11 0 15,24 0 1</inkml:trace>
        </inkml:traceGroup>
        <inkml:traceGroup>
          <inkml:annotationXML>
            <emma:emma xmlns:emma="http://www.w3.org/2003/04/emma" version="1.0">
              <emma:interpretation id="{4FA8E487-11D7-43C6-828C-E72DD6527A42}" emma:medium="tactile" emma:mode="ink">
                <msink:context xmlns:msink="http://schemas.microsoft.com/ink/2010/main" type="inkWord" rotatedBoundingBox="15926,10767 15961,10765 15962,10775 15927,10778"/>
              </emma:interpretation>
            </emma:emma>
          </inkml:annotationXML>
          <inkml:trace contextRef="#ctx0" brushRef="#br0" timeOffset="-1014.2875">-16727 5492 0,'0'0'0,"0"0"15,0 0-15,-12 0 16,-11 12-1,23-12-15</inkml:trace>
        </inkml:traceGroup>
        <inkml:traceGroup>
          <inkml:annotationXML>
            <emma:emma xmlns:emma="http://www.w3.org/2003/04/emma" version="1.0">
              <emma:interpretation id="{58305598-DFA0-440A-81D7-01A13B40FE82}" emma:medium="tactile" emma:mode="ink">
                <msink:context xmlns:msink="http://schemas.microsoft.com/ink/2010/main" type="inkWord" rotatedBoundingBox="15324,10734 15396,10730 15398,10761 15326,10766"/>
              </emma:interpretation>
            </emma:emma>
          </inkml:annotationXML>
          <inkml:trace contextRef="#ctx0" brushRef="#br0" timeOffset="-864.7357">-17292 5457 0,'0'0'16,"0"0"-16,-12 0 15,-12 12 1,-11 11-16,35-23 16</inkml:trace>
        </inkml:traceGroup>
        <inkml:traceGroup>
          <inkml:annotationXML>
            <emma:emma xmlns:emma="http://www.w3.org/2003/04/emma" version="1.0">
              <emma:interpretation id="{DCC06B57-A140-4A15-8DD8-C72E1D601A46}" emma:medium="tactile" emma:mode="ink">
                <msink:context xmlns:msink="http://schemas.microsoft.com/ink/2010/main" type="inkWord" rotatedBoundingBox="13888,10756 14594,10715 14596,10756 13890,10796"/>
              </emma:interpretation>
            </emma:emma>
          </inkml:annotationXML>
          <inkml:trace contextRef="#ctx0" brushRef="#br0" timeOffset="-555.5098">-18753 5481 0,'0'0'0,"-12"0"15,0 0 1,-11 11-16,23-11 16</inkml:trace>
          <inkml:trace contextRef="#ctx0" brushRef="#br0" timeOffset="-719.2549">-18093 5469 0,'0'0'16,"-12"0"-16,-12 0 16,1 0-1,23 0-15</inkml:trace>
        </inkml:traceGroup>
        <inkml:traceGroup>
          <inkml:annotationXML>
            <emma:emma xmlns:emma="http://www.w3.org/2003/04/emma" version="1.0">
              <emma:interpretation id="{D0F51198-D764-41C7-9281-150B9E149B80}" emma:medium="tactile" emma:mode="ink">
                <msink:context xmlns:msink="http://schemas.microsoft.com/ink/2010/main" type="inkWord" rotatedBoundingBox="11989,10841 12969,10785 12972,10825 11992,10882"/>
              </emma:interpretation>
            </emma:emma>
          </inkml:annotationXML>
          <inkml:trace contextRef="#ctx0" brushRef="#br0" timeOffset="-274.1101">-20579 5596 0,'0'0'0,"-12"0"16,-11 0-1,-12 0-15,-13 12 16,48-12-1</inkml:trace>
          <inkml:trace contextRef="#ctx0" brushRef="#br0" timeOffset="-424.0359">-19719 5515 0,'0'0'0,"-23"0"16,-13 0-1,36 0-15</inkml:trace>
        </inkml:traceGroup>
      </inkml:traceGroup>
    </inkml:traceGroup>
    <inkml:traceGroup>
      <inkml:annotationXML>
        <emma:emma xmlns:emma="http://www.w3.org/2003/04/emma" version="1.0">
          <emma:interpretation id="{4F5E6F10-54F3-498D-8EBE-4A84E20B46A9}" emma:medium="tactile" emma:mode="ink">
            <msink:context xmlns:msink="http://schemas.microsoft.com/ink/2010/main" type="paragraph" rotatedBoundingBox="32746,8424 2550,7341 2634,4997 32830,6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585ED9-F1B7-4702-B312-D9976700862A}" emma:medium="tactile" emma:mode="ink">
              <msink:context xmlns:msink="http://schemas.microsoft.com/ink/2010/main" type="line" rotatedBoundingBox="32746,8424 2550,7341 2634,4997 32830,6081"/>
            </emma:interpretation>
          </emma:emma>
        </inkml:annotationXML>
        <inkml:traceGroup>
          <inkml:annotationXML>
            <emma:emma xmlns:emma="http://www.w3.org/2003/04/emma" version="1.0">
              <emma:interpretation id="{89262728-8694-4CAB-B63B-E1DA3273F648}" emma:medium="tactile" emma:mode="ink">
                <msink:context xmlns:msink="http://schemas.microsoft.com/ink/2010/main" type="inkWord" rotatedBoundingBox="30740,7973 25573,7787 25621,6459 30787,6645"/>
              </emma:interpretation>
            </emma:emma>
          </inkml:annotationXML>
          <inkml:trace contextRef="#ctx0" brushRef="#br1" timeOffset="-104949.5261">-6714 1759 0,'0'0'0,"0"0"15,12-11 1,11-13-16,1-10 16,11-12-16,0-12 15,1-12 1,-13-10-16,-11-1 16,-12 23-1,0 23-15,-12 12 16,1 0-16,-13 11 15,-11 12 1,-1 12-16,1 11 16,0 0-1,11 23-15,1 12 16,11 23 0,12 35-16,12 22 15,11-11-15,1 12 16,-1 23-1,1-23-15,-1-47 16,-11-23 0,0-22-16,0-13 15,-1-11 1,-11-23-16</inkml:trace>
          <inkml:trace contextRef="#ctx0" brushRef="#br1" timeOffset="-104689.6274">-7103 2175 0,'0'0'16,"12"0"-16,23 0 15,60-11 1,-1-1-16,12 1 16,-12-1-1,-12-11-15,13 11 16,-1 1 0,-94 11-16</inkml:trace>
          <inkml:trace contextRef="#ctx0" brushRef="#br1" timeOffset="-102795.9877">-4311 2152 0,'0'0'0,"0"0"16,0 0-1,0 0-15</inkml:trace>
          <inkml:trace contextRef="#ctx0" brushRef="#br1" timeOffset="-103033.1518">-5100 1528 0,'0'0'0,"12"0"16,-1 0-1,25 12-15,-1 11 16,12 11-1,0 24-15,-11 23 16,-13 11 0,-11-11-16,-12 23 15,0-11-15,-12-1 16,0-22 0,1-13-16,-13-10 15,0-13 1,24-34-16</inkml:trace>
          <inkml:trace contextRef="#ctx0" brushRef="#br1" timeOffset="-103417.6705">-5324 2025 0,'0'0'16,"0"0"-1,0 0-15,0 11 16,12 24 0,-1 23-16,1 11 15,0-11-15,0-12 16,0 1 0,-1-13-16,1-11 15,-12-23 1</inkml:trace>
          <inkml:trace contextRef="#ctx0" brushRef="#br1" timeOffset="-103699.9359">-5854 2036 0,'0'0'16,"0"0"-1,-12 0-15,0 0 16,-11 0 0,-1 0-16,1 0 15,-1-11-15,0-1 16,1 1 0,11-12-16,0 0 15,12-12 1,12-11-16,0 11 15,0 12-15,11 0 16,24 11 0,0 12-16,1 12 15,-1 22 1,-12 1-16,-11 11 16,-13 12-1,-11 0-15,0 0 16,0-12-16,0-11 15,0-12 1,0-23-16,0 0 16,0 0-1,0 0-15,0-12 16,0-11-16,0-23 16,12-24-1,12-22-15,-1 0 16,1 11-1,-1 34-15,1 13 16,-12-1 0,0 12-16,-1 11 15,-11 12-15,0 0 16,0 0 0,0 12-16,0 34 15,0 12 1,12 0-16,0 0 15,11-1 1,-11-10-16,12-1 16,-1 0-16,1-11 15,11 11 1,-35-46-16</inkml:trace>
          <inkml:trace contextRef="#ctx0" brushRef="#br1" timeOffset="-104403.2417">-6231 1586 0,'0'0'15,"-12"34"1,-11 24-16,11 12 16,0-1-16,12-11 15,24-1 1,11-10-16,0-1 16,1-23-1,-1 0-15,12 0 16,-47-23-16</inkml:trace>
          <inkml:trace contextRef="#ctx0" brushRef="#br1" timeOffset="-100655.9334">-2367 2141 0,'0'0'0,"0"0"16,0 0-16,0 0 16,11-12-1,25 0-15,-1 1 16,0-1-16,1 1 15,-1-1 1,0 12-16,1 12 16,-1 11-1,-11 0-15,-13 12 16,1 11-16,-12 0 16,-12 0-1,-11 1-15,-1-13 16,-11 1-1,0 0-15,-1-12 16,25 0 0,-1-12-16,12-11 15,12 12 1,-1-1-16,25-11 16,11 0-16,23 0 15,25 0 1,-95 0-16</inkml:trace>
          <inkml:trace contextRef="#ctx0" brushRef="#br1" timeOffset="-101083.7567">-3027 1990 0,'0'0'0,"0"0"15,0 0 1,0 0-16,0 0 16,-12 0-1,0-11-15,1-12 16,11-12 0,11-11-16,13-1 15,11 1-15,12 12 16,-11 10-1,-1 13-15,0 11 16,1 23 0,-13 12-16,-11 22 15,-12 13-15,-12 11 16,-11 0 0,-1-12-16,1-11 15,11-24 1,0-10-16,0-13 15,12-11 1,0 0-16,0 0 16,12-23-16,12-12 15,11-34 1,0-35-16,12-23 16,-11 23-1,-13 34-15,1 24 16,-12 23-16,-1 0 15,-11 11 1,0 12-16,0 0 16,-11 12-1,-1 34-15,-12 24 16,13-1 0,11 0-16,0-11 15,11 0-15,13 0 16,23-12-1,24-11-15,11-1 16,-82-34 0</inkml:trace>
        </inkml:traceGroup>
        <inkml:traceGroup>
          <inkml:annotationXML>
            <emma:emma xmlns:emma="http://www.w3.org/2003/04/emma" version="1.0">
              <emma:interpretation id="{0473DB53-FCE5-4E6F-B693-3EC5268AEE20}" emma:medium="tactile" emma:mode="ink">
                <msink:context xmlns:msink="http://schemas.microsoft.com/ink/2010/main" type="inkWord" rotatedBoundingBox="32756,8142 28521,7990 28574,6515 32809,6667"/>
              </emma:interpretation>
            </emma:emma>
          </inkml:annotationXML>
          <inkml:trace contextRef="#ctx0" brushRef="#br1" timeOffset="-101771.5459">-3168 1540 0,'0'0'16,"0"0"-1,-12 11-15,-12 35 16,-23 24 0,12 11-16,11-12 15,12 12 1,12-12-16,12-11 16,12 0-16,11-24 15,12 1 1,12-12-16,-59-23 15</inkml:trace>
          <inkml:trace contextRef="#ctx0" brushRef="#br1" timeOffset="-102253.2246">-3675 1644 0,'0'0'16,"12"0"-16,11-12 15,13-23 1,-1-11-16,-11-23 16,-13-1-16,1 13 15,-12 10 1,-12 13-16,1 22 16,-13 12-1,1 12-15,-13 11 16,1 23-1,0 12-15,-24 69 16,23 35-16,13-35 16,11 12-1,0 34-15,12-11 16,12-58 0,0-12-16,-1-11 15,1-12-15,-12-22 16,0-13-1,0-22-15,0-12 16</inkml:trace>
          <inkml:trace contextRef="#ctx0" brushRef="#br1" timeOffset="-102048.4207">-4146 2129 0,'0'0'0,"35"0"16,36-12-16,11 1 15,1-1 1,23 1-16,-12-1 16,0 1-1,-94 11-15</inkml:trace>
          <inkml:trace contextRef="#ctx0" brushRef="#br1" timeOffset="-99424.689">-294 1690 0,'0'0'15,"0"11"-15,-12 36 16,0-1-1,12-12-15,0-10 16,12-1-16,12 0 16,23-12-1,23 1-15,1-12 16,-12 0 0,-12-12-16,-12 1 15,-11-12 1,0-12-16,-13 0 15,-22 1-15,-13-1 16,-35 0 0,0 12-16,12 12 15,0 11 1,0 11-16,12 12 16,11-11-16,24-12 15</inkml:trace>
          <inkml:trace contextRef="#ctx0" brushRef="#br1" timeOffset="-99840.1239">-424 1412 0,'0'0'0,"-12"12"16,-23 11-1,-36 35-15,-23 11 16,12-11-1,-1 0-15,13-12 16,11-11-16,0-12 16,12-12-1,23 1-15,1-1 16,11 1 0,12-12-16,12 12 15,-1-1 1,25 12-16,-1 0 15,36 12-15,23 0 16,12-1 0,-24-11-16,-11 1 15,-71-24 1</inkml:trace>
          <inkml:trace contextRef="#ctx0" brushRef="#br1" timeOffset="-100264.2018">-1802 1436 0,'0'0'0,"35"11"15,13 1-15,10 11 16,1 11-1,12 36-15,0 22 16,-12 12 0,-12-11-16,-36-1 15,-11 24-15,-11-24 16,-13-11 0,-11-23-16,-1-12 15,36-46 1</inkml:trace>
        </inkml:traceGroup>
        <inkml:traceGroup>
          <inkml:annotationXML>
            <emma:emma xmlns:emma="http://www.w3.org/2003/04/emma" version="1.0">
              <emma:interpretation id="{927BA281-0496-43E5-803B-39ECBC5D23C6}" emma:medium="tactile" emma:mode="ink">
                <msink:context xmlns:msink="http://schemas.microsoft.com/ink/2010/main" type="inkWord" rotatedBoundingBox="24761,7811 19820,7634 19892,5617 24833,5794"/>
              </emma:interpretation>
            </emma:emma>
          </inkml:annotationXML>
          <inkml:trace contextRef="#ctx0" brushRef="#br1" timeOffset="-97189.8565">-8281 2510 0,'0'0'16,"0"0"-16,0 0 16</inkml:trace>
          <inkml:trace contextRef="#ctx0" brushRef="#br1" timeOffset="-97368.9293">-7904 1875 0,'0'0'0,"-12"11"16,1 12-16,-13 0 16,-11 1-1,-1-1-15,1-12 16,0 1-1,-1-1-15,1-11 16,0 0-16,11 0 16,1-11-1,11-12-15,-12-12 16,12-11 0,12-35-16,12 12 15,0 11 1,12-12-16,-1 13 15,1 10-15,-1 24 16,-23 23 0</inkml:trace>
          <inkml:trace contextRef="#ctx0" brushRef="#br1" timeOffset="-96303.8931">-9046 1401 0,'23'-23'16,"36"-47"-16,0-22 15,-24 11 1,-11-11-16,-24-1 16,-12 35-1,-35 12-15,-47 11 16,-1 35-1,1 24-15,-12 10 16,24 12-16,46 1 16,13 10-1,35 1-15,23 23 16,36 0 0,46-12-16,-117-69 15</inkml:trace>
          <inkml:trace contextRef="#ctx0" brushRef="#br1" timeOffset="-96596.3902">-8257 1239 0,'0'0'0,"0"35"16,-12 11-16,-12 35 15,-23 34 1,-47 36-16,-12-24 15,35-58 1,1-11-16,-1-12 16,-23-11-16,11-24 15,-11 1 1,23-24-16,13 1 16,10-24-1,1-11-15,0-12 16,24 12-16,-1 11 15,12 12 1,0 12-16,12-1 16,0 12-1,-11 0-15,-1 12 16,-23 11 0,-24 11-16,-12 13 15,-23-1-15,11 0 16,83-46-1</inkml:trace>
          <inkml:trace contextRef="#ctx0" brushRef="#br1" timeOffset="-93901.9187">-10342 1979 0,'0'0'0,"0"0"15,0 0 1,0 0-16,0 0 16,0 0-16,-12 0 15,0 0 1,0 0-16,1 0 16,-1-12-1,0 1-15,0 11 16,1-12-16,-1 0 15,0 1 1,12-1-16,0 1 16,0 11-1,0-12-15,12 1 16,0-1 0,-12 12-16,11 0 15,1 0-15,0 0 16,0 0-1,-12 0-15,11 12 16,-11-12 0,0 0-16,0 0 15,0 11 1,-11 1-16,11-1 16,-12 1-16,0-12 15,12 0 1,-12 0-16,1 0 15,-1-12 1,0-11-16,0 0 16,12-12-16,0 1 15,12-12 1,12-1-16,23-10 16,35-1-1,12 0-15,-23 12 16,-71 46-1</inkml:trace>
          <inkml:trace contextRef="#ctx0" brushRef="#br1" timeOffset="-93351.0398">-11084 1493 0,'0'0'16,"0"0"-1,0 23-15,11 24 16,1 22-1,0 0-15,0 1 16,0-13-16,-1-10 16,-11-47-1</inkml:trace>
          <inkml:trace contextRef="#ctx0" brushRef="#br1" timeOffset="-93016.1332">-10425 1019 0,'0'0'0,"0"0"16,0 0-16,-129-80 15,117 80 1,-35 0-16,-47 0 16,-1 11-1,13 1-15,11 11 16,-11 11-16,-1 13 16,36-1-1,12 12-15,23-1 16,12 13-1,0-70-15</inkml:trace>
          <inkml:trace contextRef="#ctx0" brushRef="#br1" timeOffset="-92110.0546">-11662 1343 0,'0'0'16,"0"0"-16</inkml:trace>
          <inkml:trace contextRef="#ctx0" brushRef="#br1" timeOffset="-91606.2041">-11014 407 0,'0'0'0,"0"0"16,-11 35-1,-37 46-15,-34 46 16,-48-12 0,24-34-16,24-12 15,-24 1-15,12-24 16,-1-11 0,25-24-16,11-11 15,12 0 1,23-11-16,12-1 15,1 1-15,11-13 16,11-10 0,25-1-16,11 12 15,0 0 1,0 11-16,-12 24 16,-11-1-16,0 13 15,-13 10 1,1 12-16,-24 24 15,-23 11 1,-12 0-16,-12 0 16,59-81-16</inkml:trace>
          <inkml:trace contextRef="#ctx0" brushRef="#br1" timeOffset="-92297.8527">-11614 1574 0,'0'0'16,"0"0"-16,0 12 15,11 11 1,1 12-16,12-1 15,-1 12 1,-11-11-16,0 0 16,-12-1-16,0 1 15,-12-12 1,0 0-16,-23 0 16,-24 12-1,-47-12-15,-12 0 16,24-11-1,23-24-15,1 1 16,11-1-16,0-11 16,23 0-1,13 0-15,23 11 16,0-11 0,12 0-16,11 0 15,36 0 1,12 11-16,-12 12 15,-12 12-15,0-1 16,-24 1 0,1 0-16,-12-1 15,-12-11 1,0 12-16,-24-1 16,-11 1-16,0-1 15,-1-22 1,1-1-16,0-11 15,-1 0 1,13-12-16,-1-11 16,12 0-1,1 11-15,11 1 16,11-1-16,1 0 16,0 1-1,-12 34-15</inkml:trace>
          <inkml:trace contextRef="#ctx0" brushRef="#br1" timeOffset="-90680.0515">-12015 1840 0,'0'0'0,"0"0"15,0 0 1,12 12-16,-12-1 16,0 1-1,-12 11-15,0-12 16,0 1-16,1 11 16,11-23-1</inkml:trace>
          <inkml:trace contextRef="#ctx0" brushRef="#br1" timeOffset="-91221.0459">-12686 1551 0,'0'0'16,"0"0"0,11 23-16,13 35 15,11 0-15,1 11 16,-13 0-1,-11-11-15,-12-12 16,-12-11 0,0 0-16,-11-12 15,-1 0 1,-11-11-16,-12-1 16,0-11-16,0-23 15,11-12 1,13-34-16,23-12 15,23 12 1,13-1-16,22 13 16,48 22-16,-106 35 15</inkml:trace>
        </inkml:traceGroup>
        <inkml:traceGroup>
          <inkml:annotationXML>
            <emma:emma xmlns:emma="http://www.w3.org/2003/04/emma" version="1.0">
              <emma:interpretation id="{C5BB9A39-20EA-4ADB-8605-F8B2A3EC38BD}" emma:medium="tactile" emma:mode="ink">
                <msink:context xmlns:msink="http://schemas.microsoft.com/ink/2010/main" type="inkWord" rotatedBoundingBox="18794,7617 17107,7556 17158,6160 18844,6220"/>
              </emma:interpretation>
            </emma:emma>
          </inkml:annotationXML>
          <inkml:trace contextRef="#ctx0" brushRef="#br1" timeOffset="-88741.1775">-15243 1389 0,'0'0'16,"24"-23"-16,11-11 15,12-24 1,1-12-16,-13 1 16,-12 11-1,-11 12-15,0 0 16,-12 11-16,0 12 16,-12 11-1,-11 1-15,-13 11 16,-23 23-1,1 12-15,10 22 16,1 36 0,0 22-16,12 1 15,11 34-15,1 12 16,11-35 0,24-34-16,-1 11 15,13 0 1,-12-23-16,0-35 15,-12 0 1,11-11-16,-11-35 16</inkml:trace>
          <inkml:trace contextRef="#ctx0" brushRef="#br1" timeOffset="-88486.7941">-15561 1724 0,'0'0'0,"0"0"16,0 0-16,24 0 16,23 0-1,35-11-15,1-1 16,-1-11-1,1 0-15,-24 12 16,-12-1 0,-47 12-16</inkml:trace>
          <inkml:trace contextRef="#ctx0" brushRef="#br1" timeOffset="-87251.0661">-14100 1262 0,'0'0'16,"12"12"0,11 11-16,13 12 15,11 34-15,-12 12 16,1 11 0,-13 12-16,-11-23 15,-12-12 1,-12-22-16,-11 10 15,-25 1-15,48-58 16</inkml:trace>
          <inkml:trace contextRef="#ctx0" brushRef="#br1" timeOffset="-87539.1978">-14654 1828 0,'0'0'16,"0"0"-16,0 0 15,-11-11 1,-1-1-16,0-11 15,0-11-15,12-13 16,12 1 0,12 0-16,-1 11 15,1 12 1,11 12-16,-11 11 16,-1 0-16,13 11 15,-13 35 1,1 24-16,-13 11 15,-11-12 1,-11-11-16,-1-12 16,0 0-1,0-23-15,1 0 16,-1-11-16,12-12 16,0 0-1,0 0-15,0 0 16,0-35-1,12-23-15,-1-34 16,13 0-16,-1 11 16,1 23-1,-12 12-15,0 23 16,-12 11 0,0 0-16,0 12 15,0 0 1,0 0-16,-12 12 15,0 23-15,0 22 16,0 24 0,12-23-16,0-12 15,12 1 1,0-13-16,0-11 16,0 0-1,11-11-15,-23-12 16</inkml:trace>
          <inkml:trace contextRef="#ctx0" brushRef="#br1" timeOffset="-88210.0264">-14771 1285 0,'0'0'16,"-12"12"-16,0 11 16,-12 12-1,-11 22-15,0 13 16,-1 34-16,13-23 15,23-12 1,0-11-16,12-12 16,-1-11-1,25 22-15,-36-57 16</inkml:trace>
        </inkml:traceGroup>
        <inkml:traceGroup>
          <inkml:annotationXML>
            <emma:emma xmlns:emma="http://www.w3.org/2003/04/emma" version="1.0">
              <emma:interpretation id="{5F940E9A-3DE6-4757-B3AA-9A1E5E5BBD82}" emma:medium="tactile" emma:mode="ink">
                <msink:context xmlns:msink="http://schemas.microsoft.com/ink/2010/main" type="inkWord" rotatedBoundingBox="16490,7841 10405,7623 10475,5675 16560,5893"/>
              </emma:interpretation>
            </emma:emma>
          </inkml:annotationXML>
          <inkml:trace contextRef="#ctx0" brushRef="#br1" timeOffset="-85630.832">-16432 1297 0,'0'0'16,"0"0"-16,11 11 16,13 1-1,0 0-15,11 11 16,0 0-16,1-12 15,-1 1 1,-12-1-16,1 1 16,-12 0-1,0 11-15,-12 0 16,0 11 0,-12 13-16,-24 10 15,-11-10-15,-23 10 16,-13-10-1,24-13-15,59-34 16</inkml:trace>
          <inkml:trace contextRef="#ctx0" brushRef="#br1" timeOffset="-85365.3098">-16515 1563 0,'0'0'0,"0"0"15,0 0 1,-12 11-16,-11 12 16,-1 12-1,-11 11-15,-12 12 16,0-12-16,-12 0 15,-12 1 1,0-1-16,71-46 16</inkml:trace>
          <inkml:trace contextRef="#ctx0" brushRef="#br1" timeOffset="-85013.2319">-16915 1008 0,'0'0'0,"0"0"15,0 0-15,0 23 16,0 35 0,-12 23-16,-12 11 15,-11 1 1,0-1-16,-1 1 16,13-13-1,23-80-15</inkml:trace>
          <inkml:trace contextRef="#ctx0" brushRef="#br1" timeOffset="-84022.5827">-17363 927 0,'0'0'16,"0"0"-16,0 0 15</inkml:trace>
          <inkml:trace contextRef="#ctx0" brushRef="#br1" timeOffset="-84220.1812">-17799 2510 0,'12'-11'16,"59"-12"-16,58-24 16,-11 1-1,-118 46-15</inkml:trace>
          <inkml:trace contextRef="#ctx0" brushRef="#br1" timeOffset="-84471.8661">-17233 1158 0,'0'0'0,"0"23"16,0 12-16,0 0 16,0-1-1,-12-11-15,12 1 16,-12-13 0,12 1-16,0-12 15,-12 11 1,12-11-16,0 0 15,-11 0-15,11 0 16,0 0 0,0 0-16,-12 0 15,0 12 1,12-1-16,0 1 16,-12 11-1,0 12-15,1 22 16,-1 1-16,-12 0 15,1-12 1,-36 12-16,0-12 16,-12-11-1,12-12-15,-11-11 16,-1-12-16,-11-24 16,11-10-1,12-12-15,24-1 16,23 13-1,12-13-15,35-10 16,12-1 0,12 12-16,-59 46 15</inkml:trace>
          <inkml:trace contextRef="#ctx0" brushRef="#br1" timeOffset="-82978.9187">-17363 1100 0,'0'0'16,"0"0"-16,0 0 16,0 0-1,0 0-15,-12 0 16,0 0 0,1 0-16,-1 0 15,0 0-15,-11 0 16,11 0-1,0-11-15,12 11 16,0-12 0,0 1-16,12-1 15,0 1 1,-1-1-16,1 0 16,0 12-16,-12 0 15,0 0 1,12 12-16,-1 0 15,-11-1 1,0 1-16,-11 22 16,11-34-16</inkml:trace>
          <inkml:trace contextRef="#ctx0" brushRef="#br1" timeOffset="-82171.0789">-18223 835 0,'0'0'16,"0"0"-1,0 0-15</inkml:trace>
          <inkml:trace contextRef="#ctx0" brushRef="#br1" timeOffset="-82329.279">-18506 1701 0,'0'0'0,"0"0"16,0 0-16,0 0 15,0 0 1,0 0-16,0 0 16,0-11-16,0-1 15,0 1 1,0-12-16,0 11 16,12 0-1,0 1-15,0-1 16,0 12-1,-1 0-15,-11 0 16,12 12-16,-12-12 16,0 11-1,0 1-15,-12 0 16,-11 11 0,-13-12-16,1 1 15,0-1-15,-1-11 16,1-11-1,12-1-15,-1-11 16,12 0 0,12-12-16,12-11 15,23-23 1,-35 69-16</inkml:trace>
          <inkml:trace contextRef="#ctx0" brushRef="#br1" timeOffset="-80869.9193">-19106 1736 0,'0'0'15,"0"0"1,0 0-16,0 0 16,0 0-1,0 0-15,0-23 16,0 0-16,11 0 15,1-12 1,0 0-16,12 1 16,-1-13-1,1-10-15,-1-1 16,1 12 0,11-1-16,0 1 15,-11 11-15,11 1 16,1 11-1,-13 0-15,1-1 16,-1 1 0,1 12-16,0-1 15,-13 1-15,1-1 16,-12 12 0,0 0-16,0 0 15,0 0 1,0 0-16,0 0 15,0 0 1,12 12-16,-12-1 16,0 1-16,0 11 15,0 12 1,-12-1-16,-11 1 16,-1 0-1,-11 11-15,-1-11 16,1-12-16,11-12 15,1 1 1,-1-1-16,12-11 16,1 0-1,-1 0-15,0 0 16,0 0 0,1 0-16,-1 12 15,-12-1-15,1 1 16,-1 0-1,-11 11-15,-1-12 16,1 1 0,0-12-16,11 0 15,1 0-15,11 0 16,0-12 0,0 1-16,1-24 15,-1 0 1,0-46-16,12 12 15,0-12 1,12 12-16,0 23 16,-1 11-16,-11 23 15,0 12 1,0 0-16,12 12 16,-12 34-1,0 23-15,0 1 16,-12-12-16,1-12 15,-1-11 1,0-12-16,-12 0 16,-11 0-1,11-12-15,-11 1 16,0-12 0,-12 12-16,0-1 15,-1 12-15,13 0 16,0 12-1,23 0-15,12-1 16,0-34 0</inkml:trace>
          <inkml:trace contextRef="#ctx0" brushRef="#br1" timeOffset="-78801.2015">-20508 1701 0,'0'0'16,"0"0"-16,0 0 16,0 0-1,0 0-15,0-11 16,0-12-1,0-12-15,12-11 16,11-12-16,13-23 16,-1 0-1,24-11-15,0 11 16,-12 23 0,-12 12-16,0 0 15,1 11 1,-13 12-16,13 0 15,-13 11-15,-11 12 16,0 0 0,0 23-16,-1 23 15,-11 24 1,-23 11-16,-1-12 16,-23 0-16,0-11 15,-12-12 1,-12-11-16,1-12 15,23-11 1,0-1-16,11-11 16,1 0-16,11-11 15,1-12 1,-1-12-16,12-11 16,1 11-1,-1 12-15,0 11 16,12 12-1,0 0-15,0 0 16,-12 12-16,-11 11 16,-24 12-1,-36 11-15,-23 12 16,24-12 0,23 0-16,59-46 15</inkml:trace>
          <inkml:trace contextRef="#ctx0" brushRef="#br1" timeOffset="-78479.0319">-20873 615 0,'0'0'0,"0"0"16,0 0-1,0 35-15,-24 22 16,1 24-1,-13 12-15,1 34 16,-12-12-16,11-11 16,36-104-1</inkml:trace>
          <inkml:trace contextRef="#ctx0" brushRef="#br1" timeOffset="-77490.8614">-21615 488 0,'0'0'0,"35"-12"15,36-11 1,23 0-16,-94 23 16</inkml:trace>
          <inkml:trace contextRef="#ctx0" brushRef="#br1" timeOffset="-77688.7357">-21486 1412 0,'0'0'0,"0"0"16,0 0-16,0 0 15,0-11 1,12-12-16,0 0 15,-1-12 1,13-11-16,-12 11 16,0 12-16,11 11 15,-11 1 1,0 11-16,0 11 16,-1 1-1,-11-1-15,0 13 16,0 10-16,0-11 15,-11 1 1,-13-13-16,0 1 16,-11-1-1,0 1-15,-1-12 16,1-12 0,0-11-16,-1-23 15,1-24-15,11 1 16,1 0-1,11 11-15,0 12 16,1 0 0,11 11-16,0 12 15,0 23 1,0 0-16,0 0 16,0 11-16,0 12 15,0 35 1,0 23-16,0 35 15,0-24 1,-12-22-16,-12 10 16,1 1-1,-13-11-15,1-13 16,-12-10-16,0-24 16,-12-12-1,0-11-15,12-11 16,0-12-1,11 0-15,13-12 16,-1 0-16,12-11 16,12-12-1,24-11-15,23 0 16,24-24 0,-71 93-16</inkml:trace>
        </inkml:traceGroup>
        <inkml:traceGroup>
          <inkml:annotationXML>
            <emma:emma xmlns:emma="http://www.w3.org/2003/04/emma" version="1.0">
              <emma:interpretation id="{23F196A7-DA89-4618-9F4F-02319488A02A}" emma:medium="tactile" emma:mode="ink">
                <msink:context xmlns:msink="http://schemas.microsoft.com/ink/2010/main" type="inkWord" rotatedBoundingBox="10127,7578 5834,7424 5916,5140 10209,5294"/>
              </emma:interpretation>
            </emma:emma>
          </inkml:annotationXML>
          <inkml:trace contextRef="#ctx0" brushRef="#br1" timeOffset="-77017.8396">-22664 962 0,'0'0'16,"0"0"-16,12 11 15,12 1 1,-1 11-16,1 0 15,-1 12 1,1 11-16,-12-11 16,-12 11-16,-12-12 15,-24 24 1,-22-11-16,-1-1 16,0-12-1,12-10-15,-1-13 16,13 1-16,35-12 15</inkml:trace>
          <inkml:trace contextRef="#ctx0" brushRef="#br1" timeOffset="-76723.2827">-22923 453 0,'0'0'16,"0"0"-16,12 23 15,0 24-15,-1 45 16,-11 0 0,-11 12-16,-1 35 15,-12-23 1,1-24-16,11-23 15,-12 1 1,24-70-16</inkml:trace>
          <inkml:trace contextRef="#ctx0" brushRef="#br1" timeOffset="-76251.5676">-23206 395 0,'0'0'16,"0"23"-16,0 35 16,-11 23-16,-13 46 15,-11-11 1,-1 23-16,1-12 15,23-35 1,12-92-16</inkml:trace>
          <inkml:trace contextRef="#ctx0" brushRef="#br1" timeOffset="-76481.8182">-23182 1227 0,'0'0'0,"0"0"16,0 24-1,-12-1-15,-11 11 16,-13 1-16,1 0 16,0-12-1,-1 0-15,1-11 16,11-1-1,24-11-15</inkml:trace>
          <inkml:trace contextRef="#ctx0" brushRef="#br1" timeOffset="-75745.128">-23583 881 0,'0'0'15,"0"0"-15,-11 23 16,-25 12 0,-11-1-16,12 1 15,-1-12-15,13 0 16,-1 0-1,13 0-15,-1 0 16,12 12 0,0-12-16,12 12 15,-1 0 1,1-1-16,0-11 16,0 12-16,-1-12 15,-11 0 1,0-11-16,-11 11 15,-1-11 1,-23-1-16,-1 1 16,1-1-1,0-11-15,-13 0 16,1-11-16,0-12 16,12-1-1,-1-22-15,13 0 16,11-12-1,24-11-15,11-1 16,-23 70-16</inkml:trace>
          <inkml:trace contextRef="#ctx0" brushRef="#br1" timeOffset="-74483.0047">-23312-9 0,'0'0'16,"-11"11"-1,-25 13-15,-35 33 16,-82 24 0,-12-11-16,24-13 15,-47 13-15,-13 11 16,48 0-1,153-81-15</inkml:trace>
          <inkml:trace contextRef="#ctx0" brushRef="#br1" timeOffset="-75086.7334">-24443 881 0,'0'0'16,"0"11"-16,0 24 16,0 11-1,0 0-15,-11 1 16,-1-13-1,0-11-15,0 1 16,1-13-16,-1 1 16,0-1-1,0-11-15,0 0 16,1-11 0,-1-1-16,0-11 15,0 0-15,1 11 16,11 1-1,0 11-15,0 0 16,-12 11 0,-12 1-16,-11 11 15,-12 0 1,-12 12-16,-12 11 16,0-11-16,1-1 15,-13-10 1,-23-13-16,0 1 15,12-24 1,23 1-16,12-13 16,24 1-16,23 12 15,12 11 1</inkml:trace>
          <inkml:trace contextRef="#ctx0" brushRef="#br1" timeOffset="-74825.1587">-25538 2013 0,'12'0'0,"47"-11"16,35-12 0,35-35-16,72-35 15,-36 1 1,-165 92-16</inkml:trace>
          <inkml:trace contextRef="#ctx0" brushRef="#br1" timeOffset="-74082.0794">-25880 1239 0,'0'0'16,"0"0"-16,0 0 16,0 12-1,0 11-15,0 0 16,-11 0-1,-13 0-15,0 0 16,-23 12-16,12-12 16,0 0-1,11-11-15,24-12 16</inkml:trace>
          <inkml:trace contextRef="#ctx0" brushRef="#br1" timeOffset="-73673.1147">-25738 719 0,'0'0'0,"0"12"15,0 22 1,-12 1-16,-23 11 15,-13-11 1,-34 11-16,11-23 16,1 0-1,-1-11-15,-12-1 16,-23-11-16,0 0 16,24 0-1,23 0-15,0 0 16,12 12-1,12-1-15,11 1 16,1 0-16,11 11 16,0 0-1,0 0-15,1 0 16,11 12 0,0-35-16</inkml:trace>
          <inkml:trace contextRef="#ctx0" brushRef="#br1" timeOffset="-73048.187">-26669 823 0,'12'-12'15,"47"-45"-15,23-36 16,-11 12 0,-24 12-16,0-12 15,-23 12 1,-13 22-16,-11 13 16,-23 22-16,-24 1 15,-24 22 1,-23 12-16,23 0 15,12 12 1,12 11-16,12 12 16,11 0-1,13 0-15,11 0 16,23-12-16,24 0 16,12-11-1,-59-35-15</inkml:trace>
          <inkml:trace contextRef="#ctx0" brushRef="#br1" timeOffset="-73468.8437">-26810 2152 0,'0'0'15,"35"0"1,48-11-16,34-13 16,-117 24-1</inkml:trace>
        </inkml:traceGroup>
        <inkml:traceGroup>
          <inkml:annotationXML>
            <emma:emma xmlns:emma="http://www.w3.org/2003/04/emma" version="1.0">
              <emma:interpretation id="{37D8D84A-BB24-4CF5-B995-050E666A0E74}" emma:medium="tactile" emma:mode="ink">
                <msink:context xmlns:msink="http://schemas.microsoft.com/ink/2010/main" type="inkWord" rotatedBoundingBox="5584,6729 2576,6621 2614,5556 5623,5664"/>
              </emma:interpretation>
            </emma:emma>
          </inkml:annotationXML>
          <inkml:trace contextRef="#ctx0" brushRef="#br1" timeOffset="-72643.2659">-27234 384 0,'0'0'15,"0"0"1,0 0-16,23 23 16,1 12-16,11 34 15,0 35 1,-11 0-16,-12-12 16,-24 24-1,-12-12-15,-11-12 16,-12 1-16,47-93 15</inkml:trace>
          <inkml:trace contextRef="#ctx0" brushRef="#br1" timeOffset="-71634.5744">-27364 754 0,'0'0'16,"0"11"-16,-12 12 15,1 12 1,-1 0-16,-12-1 16,1 1-1,11-12-15,0 0 16,-12 0-16,1 0 15,-12 12 1,-1 0-16,-11 11 16,12-11-1,-1-1-15,1 1 16,12-12-16,-1-11 16,0 11-1,1 0-15,-1-11 16,1 11-1,-1 0-15,1 0 16,11-12 0,0 1-16,0-12 15,1 0-15,-1-12 16,0-11 0,0-23-16,12-12 15,0-11 1,12 23-16,-12 11 15,0 12 1,0 11-16,0 1 16,0 11-16,0 0 15,-12 0 1,-23 0-16,-12 11 16,-24 1-1,0 11-15,-11 0 16,-1 0-16,-11 0 15,-24 0 1,-23-11-16,35 0 16,12-12-1,0 0-15,-24-12 16,24 0-16,23 1 16,12-1-1,12 1-15,12-1 16,11 12-1,12 0-15,12 0 16,0 0 0,12 12-16,23-1 15,36 12-15,11 1 16,13-13 0,22-11-16,13-11 15,-130 11 1</inkml:trace>
          <inkml:trace contextRef="#ctx0" brushRef="#br1" timeOffset="-71440.1676">-29084 858 0,'0'0'16,"0"0"-16,36-12 16,58 12-1,12-11-15,-12-1 16,24 0 0,-118 12-16</inkml:trace>
          <inkml:trace contextRef="#ctx0" brushRef="#br1" timeOffset="-71226.125">-30109 1239 0,'0'0'0,"0"0"16,0 0-16</inkml:trace>
        </inkml:traceGroup>
      </inkml:traceGroup>
    </inkml:traceGroup>
    <inkml:traceGroup>
      <inkml:annotationXML>
        <emma:emma xmlns:emma="http://www.w3.org/2003/04/emma" version="1.0">
          <emma:interpretation id="{9585F33B-B833-4DD0-BD5D-DF09C7D49DC5}" emma:medium="tactile" emma:mode="ink">
            <msink:context xmlns:msink="http://schemas.microsoft.com/ink/2010/main" type="paragraph" rotatedBoundingBox="33295,6495 1258,5058 1405,1783 33442,3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D089B-3D17-488C-8AFD-1E30191B60A1}" emma:medium="tactile" emma:mode="ink">
              <msink:context xmlns:msink="http://schemas.microsoft.com/ink/2010/main" type="inkBullet" rotatedBoundingBox="33334,5618 32469,5579 32499,4902 33365,494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1" timeOffset="-179759.6121">0 14 0,'0'0'0,"0"0"16,0 0-16,0 0 15,12 0-15,0 0 16,11 0 0,13 0-16,11-12 15,24 12 1,11 0-16,24 0 16,-23 12-1,-25-12-15,1 0 16,-23 0-16,-1 12 15,-35-12 1</inkml:trace>
        <inkml:trace contextRef="#ctx0" brushRef="#br1" timeOffset="-178880.8731">460-229 0,'0'0'15,"0"0"1,0 0-16,0 0 16,-12 0-16,-12 12 15,1-1 1,-24 13-16,-12 10 15,-12 12 1,-35 1-16,12-1 16,23-11-1,12-1-15,24-11 16,11 0-16,1-11 16,-1 0-1,24-12-15</inkml:trace>
        <inkml:trace contextRef="#ctx0" brushRef="#br1" timeOffset="-179296.008">259-229 0,'0'0'0,"0"0"16,0 0 0,0 0-16,0 0 15,0 0 1,0 0-16,0 0 16,0 0-16,0 0 15,0 12 1,0 11-16,0 0 15,0 23 1,0 24-16,0-1 16,0-11-1,0 0-15,-11-1 16,-1-10-16,12-1 16,0 0-1,0-46-15</inkml:trace>
        <inkml:trace contextRef="#ctx0" brushRef="#br1" timeOffset="-178576.9387">-94-367 0,'0'0'0,"0"0"16,0 0-16,0 0 15,12 23 1,0 0-16,11 12 16,13-1-16,-1 1 15,0 0 1,12 11-16,24 23 15,0-11 1,-1 0-16,-11-12 16,0 0-1,-12-11-15,-11-1 16,-36-34-16</inkml:trace>
      </inkml:traceGroup>
      <inkml:traceGroup>
        <inkml:annotationXML>
          <emma:emma xmlns:emma="http://www.w3.org/2003/04/emma" version="1.0">
            <emma:interpretation id="{83635EFC-C2A9-4090-9459-69E553CDF085}" emma:medium="tactile" emma:mode="ink">
              <msink:context xmlns:msink="http://schemas.microsoft.com/ink/2010/main" type="line" rotatedBoundingBox="31944,6434 1258,5058 1405,1783 32091,3160"/>
            </emma:interpretation>
          </emma:emma>
        </inkml:annotationXML>
        <inkml:traceGroup>
          <inkml:annotationXML>
            <emma:emma xmlns:emma="http://www.w3.org/2003/04/emma" version="1.0">
              <emma:interpretation id="{177EF878-5FD2-455E-B2F6-9FF8A565A92F}" emma:medium="tactile" emma:mode="ink">
                <msink:context xmlns:msink="http://schemas.microsoft.com/ink/2010/main" type="inkWord" rotatedBoundingBox="31965,5950 29758,5851 29845,3917 32052,4016">
                  <msink:destinationLink direction="with" ref="{E42AA881-FD37-4492-BA69-4B97AF3BA130}"/>
                </msink:context>
              </emma:interpretation>
            </emma:emma>
          </inkml:annotationXML>
          <inkml:trace contextRef="#ctx0" brushRef="#br1" timeOffset="-177028.2117">-683-217 0,'0'0'0,"0"0"15,0 0 1,-12 0-16,1 0 16,-1 0-1,-12 0-15,1 0 16,-1 0 0,1 0-16,-1-12 15,0 1-15,13-1 16,-1-11-1,0 0-15,0 0 16,12 0 0,0 0-16,0-1 15,0 13-15,12-1 16,0 1 0,0-1-16,11 12 15,1 12 1,-12-1-16,-1 1 15,1-1 1,0 13-16,0-1 16,-12-12-16,0 12 15,-12 1 1,0-1-16,-23 0 16,-12 11-1,-24 13-15,-35-13 16,0 1-1,35-23-15,1-1 16,-1 1-16,0-1 16,1-11-1,-1-11-15,12-1 16,12 1 0,0-1-16,11 0 15,13 1-15,11-1 16,0 1-1,12-1-15,0-11 16,12 0 0,12 0-16,11-12 15,0 1-15,1-1 16,-1 0 0,0 12-16,1 0 15,11-12 1,0 12-16,-12 12 15,1-1 1,-13 0-16,1 12 16,-13 0-16,1 0 15,-12 0 1,12 12-16,-12 0 16,0-1-1,0 12-15,-12 0 16,0 12-16,-11 0 15,-1-1 1,-23 1-16,-12 0 16,0-1-1,-11-10-15,11-13 16,0 1 0,12-12-16,11 0 15,1-12-15,12 1 16,-1-1-1,0 12-15,1 0 16,-12 0 0,-13 12-16,1-1 15,-12 1 1,1-1-16,10-11 16,-10 0-16,10-11 15,-10-1 1,10 1-16,-22-13 15,-1 13 1,0 11-16,1 0 16,11 11-16,12 1 15,11 11 1,25-11-16,11 11 16,23 0-1,24 12-15,47 11 16,-94-46-16</inkml:trace>
          <inkml:trace contextRef="#ctx0" brushRef="#br1" timeOffset="-176111.9626">-2874 580 0,'0'0'0,"47"0"16,47-11-1,130-12-15,-12-12 16,0 12-16,71 0 16</inkml:trace>
          <inkml:trace contextRef="#ctx0" brushRef="#br1" timeOffset="-176492.3143">-1908-1315 0,'0'0'15,"0"0"-15,12 23 16,-12-23 0</inkml:trace>
          <inkml:trace contextRef="#ctx0" brushRef="#br1" timeOffset="-176713.1186">-1284-934 0,'12'0'15,"47"0"1,35 12-16,1-12 16,22 0-16,-22 0 15,-95 0 1</inkml:trace>
        </inkml:traceGroup>
        <inkml:traceGroup>
          <inkml:annotationXML>
            <emma:emma xmlns:emma="http://www.w3.org/2003/04/emma" version="1.0">
              <emma:interpretation id="{E7C4DB35-F554-44D2-B777-2ECC8C8135F2}" emma:medium="tactile" emma:mode="ink">
                <msink:context xmlns:msink="http://schemas.microsoft.com/ink/2010/main" type="inkWord" rotatedBoundingBox="28808,5754 24822,5575 24901,3812 28887,3991">
                  <msink:destinationLink direction="with" ref="{E42AA881-FD37-4492-BA69-4B97AF3BA130}"/>
                </msink:context>
              </emma:interpretation>
            </emma:emma>
          </inkml:annotationXML>
          <inkml:trace contextRef="#ctx0" brushRef="#br1" timeOffset="-173953.4306">-4924-1211 0,'0'0'0,"0"0"15,0 0 1,0 0-16,0 0 15,0 0-15,0 0 16,0 0 0,0 0-16,0 11 15,12 36 1,0 45-16,0 1 16,0-12-16,-12-1 15,11 13 1,-11-1-16,0-22 15,-11-13 1,-1-22-16,-12 0 16,1-12-1,-1-12-15,-11 1 16,-1-12-16,-11-12 16,12 1-1,11-12-15,-11 0 16,11 11-1,13 1-15,-1-1 16,0 0-16,12 12 16,0 0-1,-12 0-15,1 12 16,11 11 0,0 12-16,-12 11 15,0 0 1,0 1-16,-11 10 15,-13-10-15,-11 10 16,-23 1 0,-1-12-16,-35-11 15,23-12 1,83-23-16</inkml:trace>
          <inkml:trace contextRef="#ctx0" brushRef="#br1" timeOffset="-175077.24">-3958-656 0,'0'0'16,"0"0"0,0 0-16,0 0 15,0 0-15,0 0 16,0 0 0,12 11-16,0 1 15,0-1 1,11 1-16,1 11 15,-12 12 1,-1-1-16,1 1 16,-12 0-16,0-1 15,-12-11 1,-23 12-16,-12 0 16,-24-12-1,1 0-15,11-11 16,12-1-16,-12-11 15,0-11 1,0-1-16,12 1 16,11-13-1,1 1-15,23 0 16,0 0 0,12 0-16,12 0 15,12 0-15,-1 11 16,13 1-1,-1 11-15,12 0 16,-11 11 0,-1 12-16,0 0 15,-11 0 1,-12 12-16,-12 0 16,-12 0-16,-12 11 15,-11 12 1,-12-1-16,-36 13 15,-23-1 1,12-23-16,0 0 16,0-11-16,-1-12 15,1 12 1,94-35-16</inkml:trace>
          <inkml:trace contextRef="#ctx0" brushRef="#br1" timeOffset="-174841.892">-4158 453 0,'0'0'16,"0"0"-16,0 0 15,0 0-15</inkml:trace>
          <inkml:trace contextRef="#ctx0" brushRef="#br1" timeOffset="-172387.0813">-6349-783 0,'0'0'15,"0"0"-15,12 11 16,0 1 0,11 22-16,13 1 15,-13 0 1,1 11-16,-1 0 15,-11 0 1,-12-11-16,-12 11 16,-23-11-16,-12 0 15,-12-1 1,12-11-16,-12-11 16,0-12-1,0-12-15,0 1 16,12-1-16,12-11 15,11 12 1,12-1-16,12 0 16,12 1-1,12-1-15,11 1 16,0-1 0,1 12-16,-1 12 15,-11 11-15,-1 12 16,1-1-1,-12-11-15,-12 12 16,0-12 0,-12 0-16,-24 12 15,-34 11-15,-48-11 16,0-12 0,24-11-16,-12-12 15,12-12 1,11 0-16,36 1 15,47 11 1</inkml:trace>
          <inkml:trace contextRef="#ctx0" brushRef="#br1" timeOffset="-173047.7717">-5819-1373 0,'0'0'0,"0"12"15,0 34 1,-12 69-16,-11 36 16,11-59-16,0 1 15,12-12 1,0-12-16,0 0 16,12-11-1,-12-58-15</inkml:trace>
          <inkml:trace contextRef="#ctx0" brushRef="#br1" timeOffset="-173390.0558">-5430-1130 0,'0'0'0,"0"11"15,-12 13-15,12-1 16,0 11 0,0-22-16,0-1 15,12 1 1,0-12-16,-1 0 16,1 0-16,12-12 15,-1 1 1,-11-1-16,0 1 15,0-12 1,-12 11-16,0 1 16,0-1-16,-12 0 15,0 1 1,0 11-16,-11 0 16,-1 0-1,12 0-15,1 11 16,-1 1-1,12-12-15</inkml:trace>
          <inkml:trace contextRef="#ctx0" brushRef="#br1" timeOffset="-172189.1985">-6502-1130 0,'0'0'16,"0"11"-16,0-11 16</inkml:trace>
          <inkml:trace contextRef="#ctx0" brushRef="#br1" timeOffset="-169543.066">-7692-587 0,'0'0'0,"0"0"15,0 0-15,0 0 16,0 0 0,0 0-16,0 0 15,0 0 1,-12 0-16,1 0 16,-1-12-16,0 1 15,0-1 1,12 1-16,0-1 15,0 1 1,0-1-16,12 1 16,0-1-16,0 0 15,-1 12 1,1 0-16,0 0 16,0 12-1,-12 0-15,0-1 16,0 1-1,-12 11-15,0-12 16,0 1-16,-11-12 16,-1 0-1,-11 0-15,11 0 16,13 0 0,11 0-16</inkml:trace>
          <inkml:trace contextRef="#ctx0" brushRef="#br1" timeOffset="-168863.4437">-7715-125 0,'0'0'15,"0"0"-15,0 0 16,0 0 0,0 0-16,0 0 15,-12 0-15,0 0 16,-11 0 0,-1 0-16,0-11 15,13 11 1,-1-12-16,0 1 15,12 11 1,0-12-16,0 1 16,12-1-16,0 0 15,-1 1 1,1 11-16,-12 0 16,0 0-1,0 0-15,0 0 16,0 0-16,0 11 15,-12 1 1,-11 0-16,23-12 16</inkml:trace>
        </inkml:traceGroup>
        <inkml:traceGroup>
          <inkml:annotationXML>
            <emma:emma xmlns:emma="http://www.w3.org/2003/04/emma" version="1.0">
              <emma:interpretation id="{4B6E7D6A-1EAD-459B-B0F8-CABD43B46DAA}" emma:medium="tactile" emma:mode="ink">
                <msink:context xmlns:msink="http://schemas.microsoft.com/ink/2010/main" type="inkWord" rotatedBoundingBox="24127,5723 19248,5505 19328,3731 24207,3950">
                  <msink:destinationLink direction="with" ref="{E42AA881-FD37-4492-BA69-4B97AF3BA130}"/>
                </msink:context>
              </emma:interpretation>
            </emma:emma>
          </inkml:annotationXML>
          <inkml:trace contextRef="#ctx0" brushRef="#br1" timeOffset="-134197.5631">-8740-760 0,'0'0'0,"0"0"0,0 0 15,0 0 1,0 0-16,0 0 16,0 0-1,0 0-15,0 0 16,0 0 0,12 0-16,-1 0 15,13 11-15,-1 1 16,1-1-1,11 1-15,-11 11 16,-1-11 0,1 11-16,-12 0 15,0 11-15,-12 1 16,-12 0 0,-12 11-16,-23 12 15,0-12 1,0-11-16,0-1 15,-12-10 1,0-1-16,0 0 16,59-23-16</inkml:trace>
          <inkml:trace contextRef="#ctx0" brushRef="#br1" timeOffset="-133966.4312">-9094-506 0,'0'0'0,"0"0"16,0 0-1,-11 35-15,-25 11 16,-11 0-1,0 0-15,0-11 16,-24 11 0,1 0-16,-25 1 15,95-47 1</inkml:trace>
          <inkml:trace contextRef="#ctx0" brushRef="#br1" timeOffset="-133167.0773">-10012-217 0,'0'0'0,"0"0"16,0 0-1,0 0-15,0 0 16,-12-12-16,0-11 15,0-11 1,12-13-16,0 1 16,12-12-1,0 0-15,11 1 16,1-1-16,-1 0 16,13 0-1,11 1-15,12-13 16,12 1-1,-1 11-15,-23 23 16,-11 12 0,-13 12-16,1 11 15,-12 0-15,-1 23 16,-11 12 0,-23 22-16,-24 1 15,-36 11 1,13 1-16,-13-12 15,1-12 1,-1-12-16,12-10 16,13-13-16,-1-11 15,12 0 1,-1 0-16,13 0 16,0 12-1,-12-1-15,-12 12 16,12-11-16,0-1 15,11 1 1,1-12-16,11 0 16,12-12-1,1 1-15,11-12 16,0 0 0,11 0-16,1-1 15,0 13-15,0-1 16,-12 12-1,0 0-15,0 0 16,12 12 0,-12-1-16,0 1 15,-12 23-15,-12 11 16,-11-11 0,-24 11-16,0 0 15,59-46 1</inkml:trace>
          <inkml:trace contextRef="#ctx0" brushRef="#br1" timeOffset="-132891.2881">-10990-518 0,'0'0'16,"0"0"-1,-12 35-15,0 0 16,-23 22-16,-12-10 16,-36 11-1,13-12-15,-1-12 16,0-10-1,71-24-15</inkml:trace>
          <inkml:trace contextRef="#ctx0" brushRef="#br1" timeOffset="-131837.2185">-11556-1280 0,'24'0'16,"94"0"-16,0 0 16,-1 0-16,1 0 15,-118 0 1</inkml:trace>
          <inkml:trace contextRef="#ctx0" brushRef="#br1" timeOffset="-131541.0391">-12616 268 0,'0'0'16,"12"0"-16,47 0 15,47-23 1,47-35-16,83-34 16,-24-1-16,12-11 15,46-11 1</inkml:trace>
          <inkml:trace contextRef="#ctx0" brushRef="#br1" timeOffset="-132072.9959">-11508-783 0,'0'0'0,"0"0"16,0 0-1,0 11-15,-12 12 16,0 12-1,0 0-15,-11-12 16,11 0-16,-12-12 16,1 1-1,11-12-15,0 0 16,0 0 0,-11 0-16,-12 11 15,-13 13 1,13-1-16,0-12 15,-1 1-15,1-12 16,11 0 0,1-12-16,11 1 15,0-12 1,1-1-16,-1 1 16,12 12-1,0-1-15,0 12 16,0 0-16,0 0 15,0 0 1,0 0-16,-12 0 16,0 0-1,0 0-15,-11 0 16,-1 0-16,-11 0 16,0 0-1,-24 0-15,-12 23 16,12-11-1,0 23-15,12-1 16,24-11-16,11 0 16,12-11-1,12 0-15,23 11 16,-35-23 0</inkml:trace>
          <inkml:trace contextRef="#ctx0" brushRef="#br1" timeOffset="-129127.1861">-13370-1338 0,'0'0'0,"0"0"16,24-12-1,47-11-15,58-23 16,1-12-1,-36 12-15,-94 46 16</inkml:trace>
        </inkml:traceGroup>
        <inkml:traceGroup>
          <inkml:annotationXML>
            <emma:emma xmlns:emma="http://www.w3.org/2003/04/emma" version="1.0">
              <emma:interpretation id="{8D17326D-E496-4A29-9679-FA2AA1036E41}" emma:medium="tactile" emma:mode="ink">
                <msink:context xmlns:msink="http://schemas.microsoft.com/ink/2010/main" type="inkWord" rotatedBoundingBox="19310,5518 14668,5309 14719,4163 19361,4371">
                  <msink:destinationLink direction="with" ref="{E42AA881-FD37-4492-BA69-4B97AF3BA130}"/>
                </msink:context>
              </emma:interpretation>
            </emma:emma>
          </inkml:annotationXML>
          <inkml:trace contextRef="#ctx0" brushRef="#br1" timeOffset="-129326.9909">-13346-506 0,'0'0'15,"0"0"-15,0 23 16,-12 0 0,0 12-16,1-12 15,-13 0-15,-11-11 16,-1-12 0,1-12-16,11-11 15,1-12 1,-1-11-16,13 0 15,-1-12-15,12 0 16,12-23 0,11 0-16,24-23 15,-47 104 1</inkml:trace>
          <inkml:trace contextRef="#ctx0" brushRef="#br1" timeOffset="-128222.3758">-13994-772 0,'0'0'16,"0"0"-16,0 0 16,0 12-1,-24 34-15,-11 12 16,-12-12-1,12-11-15,-1-12 16,1 0 0,0-12-16,11-11 15,1-11-15,-1-1 16,12-11 0,0 0-16,12-12 15,12-11 1,0 11-16,-12 12 15,0 0-15,0 12 16,0 11 0,-12 0-16,-11 0 15,-13 0 1,1 11-16,11 1 16,1-1-1,11-11-15,0 0 16,12 0-16,0 0 15,0 0 1,0 0-16,12 12 16,0-1-1,0 1-15,-1 0 16,1-1 0,-12 12-16,0 12 15,-12 11-15,-23 0 16,-12 1-1,-24 10-15,-11 13 16,11-12 0,24-12-16,12 0 15,11 0-15,12 12 16,24 11 0,35 1-16,47-13 15,24 1 1,94-23-16,0-35 15,-11 0-15,-13-23 16,-35-12 0,-23 0-16,-130 35 15</inkml:trace>
          <inkml:trace contextRef="#ctx0" brushRef="#br1" timeOffset="-127948.0518">-14147-194 0,'0'0'0,"0"0"16,0 0 0</inkml:trace>
          <inkml:trace contextRef="#ctx0" brushRef="#br1" timeOffset="-125456.2502">-17987-714 0,'0'0'16,"0"0"-16,0 0 16,12 0-1,-1 0-15,13 0 16,11 0-1,12 0-15,0 0 16,1 0 0,-13 0-16,-12 0 15,-11 0-15,-12 0 16</inkml:trace>
        </inkml:traceGroup>
        <inkml:traceGroup>
          <inkml:annotationXML>
            <emma:emma xmlns:emma="http://www.w3.org/2003/04/emma" version="1.0">
              <emma:interpretation id="{95BF571E-935F-4421-A2F3-E33F5BA26EF0}" emma:medium="tactile" emma:mode="ink">
                <msink:context xmlns:msink="http://schemas.microsoft.com/ink/2010/main" type="inkWord" rotatedBoundingBox="17116,5252 13100,5072 13164,3640 17181,3820"/>
              </emma:interpretation>
            </emma:emma>
          </inkml:annotationXML>
          <inkml:trace contextRef="#ctx0" brushRef="#br1" timeOffset="-125844.9151">-18364-1200 0,'0'0'15,"0"0"-15,0 0 16,0 0 0,0 12-16,-12 11 15,12 12-15,0 0 16,0-1-1,12-11-15,0-11 16,11-1 0,12-11-16,13-11 15,-1-12-15,0 0 16,0-12 0,-12 12-16,-11-12 15,-1 12 1,-11 0-16,0 11 15,-12 12-15,0 0 16,0 0 0,0 12-16,0 46 15,0 34 1,-12 1-16,0-1 16,-11 12-1,-1 12-15,-11-1 16,0-22-16,-1-24 15,1-11 1,0-12-16,-1-11 16,-11-12-1,0-12-15,-12 1 16,0-12 0,12-12-16,12-22 15,11-1-15,12-23 16,12 0-1,36-11-15,-1 0 16,12 11 0,0 23-16,-47 35 15</inkml:trace>
          <inkml:trace contextRef="#ctx0" brushRef="#br1" timeOffset="-123515.1197">-16232-691 0,'0'0'16,"-12"12"-1,-23-1-15,-12 1 16,0-12-16,-1 0 15,13 0 1,12-12-16,11 1 16,0-1-1,12 0-15,0-22 16,24-1 0,11 0-16,12 1 15,-12 22-15,1 12 16,-1 12-1,0-1-15,-11 24 16,-1 11 0,-11 47-16,-12-1 15,0-23 1,-12-22-16,1-1 16,-1-23-16,12 0 15,0-11 1,0-12-16,0 0 15,0-23 1,12-47-16,-1 1 16,13-12-16,0-23 15,11-12 1,0 24-16,-11 34 16,-12 24-1,-1-1-15,-11 23 16,0 12-1,0 0-15,0 12 16,-11 34-16,-13 23 16,12-11-1,0 12-15,12-1 16,0 0 0,12-11-16,0-12 15,12-23-15,11-11 16,12 11-1,-47-23-15</inkml:trace>
          <inkml:trace contextRef="#ctx0" brushRef="#br1" timeOffset="-124195.9772">-16609-1072 0,'0'0'16,"0"0"-16,0 0 15,-12 23-15,0 11 16,1 13-1,-1 10-15,0 1 16,12 12 0,0-1-16,12 0 15,11-23 1,25 12-16,-48-58 16</inkml:trace>
          <inkml:trace contextRef="#ctx0" brushRef="#br1" timeOffset="-124748.1647">-17280-783 0,'0'0'15,"23"-12"1,48-23-16,-1-22 15,13-24-15,-12 0 16,-13-12 0,-10-11-16,-13 12 15,-23 22 1,-1 24-16,-11 12 16,0 22-16,-11 0 15,-13 12 1,1 12-16,-13 23 15,1 11 1,0 23-16,-1 35 16,13 35-16,-1 0 15,1-1 1,11 24-16,0-12 16,12-34-1,0-35-15,0-12 16,0 1-1,0-24-15,0 0 16,0-46 0</inkml:trace>
          <inkml:trace contextRef="#ctx0" brushRef="#br1" timeOffset="-124499.8323">-17257-587 0,'0'0'16,"0"0"-16,24 0 16,23-12-16,23 1 15,13-1 1,-24 1-16,-12-1 15,-12 1 1,-35 11-16</inkml:trace>
          <inkml:trace contextRef="#ctx0" brushRef="#br1" timeOffset="-125221.1617">-18058-483 0,'0'0'16,"12"0"-1,11 0-15,36 0 16,24 12-16,35-24 15,-12 0 1,-24 1-16,-23-1 16,-12 1-16,-47 11 15</inkml:trace>
          <inkml:trace contextRef="#ctx0" brushRef="#br1" timeOffset="-123238.1445">-15667-1246 0,'0'0'0,"0"0"15,12 12 1,12 22-16,11 36 16,-11 22-1,-1-11-15,-11 0 16,-12-12-16,-12 12 15,-11 12 1,-25 22-16,48-115 16</inkml:trace>
          <inkml:trace contextRef="#ctx0" brushRef="#br1" timeOffset="-121359.0137">-19389-1188 0,'0'0'16,"0"0"-16,0 0 16,0 0-1,12 12-15,-1-1 16,13 1-1,0 11-15,-1-12 16,1 13-16,11-1 16,-11-12-1,-13 12-15,1 0 16,-12 1 0,-12-1-16,-23 23 15,-12-11-15,-12 11 16,12-12-1,-12 1-15,0 0 16,0-1 0,59-34-16</inkml:trace>
        </inkml:traceGroup>
        <inkml:traceGroup>
          <inkml:annotationXML>
            <emma:emma xmlns:emma="http://www.w3.org/2003/04/emma" version="1.0">
              <emma:interpretation id="{6BA05B59-1945-45B1-B762-4CEF8EBE6BDA}" emma:medium="tactile" emma:mode="ink">
                <msink:context xmlns:msink="http://schemas.microsoft.com/ink/2010/main" type="inkWord" rotatedBoundingBox="13053,4621 9197,4448 9251,3259 13106,3432"/>
              </emma:interpretation>
            </emma:emma>
          </inkml:annotationXML>
          <inkml:trace contextRef="#ctx0" brushRef="#br1" timeOffset="-121114.092">-19625-887 0,'0'0'16,"-11"11"-16,-1 12 16,-12 12-1,-35 0-15,0-1 16,1-11-16,-1 0 15,12-11 1,11 11-16,36-23 16</inkml:trace>
          <inkml:trace contextRef="#ctx0" brushRef="#br1" timeOffset="-120542.1249">-20119-853 0,'0'0'16,"0"0"-16,0 0 15,-12 12 1,-12-12-16,-11 0 15,0 0 1,11-12-16,-11-11 16,11 12-16,12-13 15,1 1 1,11 12-16,11-12 16,1 0-1,12-1-15,-1 13 16,1-1-16,-12 12 15,-1 0 1,1 12-16,-12-1 16,0 1-1,0 11-15,-12 0 16,-11 0 0,-24 0-16,-12 1 15,12-13-15,0-11 16,11 0-1,1-11-15,11-1 16,1-11 0,-1-12-16,12 1 15,1-13 1,11 1-16,11 0 16,13-12-16,11 12 15,-35 46 1</inkml:trace>
          <inkml:trace contextRef="#ctx0" brushRef="#br1" timeOffset="-120389.4509">-20061-1766 0,'0'0'15,"0"0"-15,0 0 16,0 0-16,0 0 15</inkml:trace>
          <inkml:trace contextRef="#ctx0" brushRef="#br1" timeOffset="-119345.2546">-21286-807 0,'0'0'0,"0"0"15,0 0 1,0 0-16,0 0 15,0 0 1,0 0-16,0-11 16,0-12-16,12-23 15,0-1 1,0 1-16,0 0 16,-1 0-1,13 11-15,-1 0 16,1 1-1,11-1-15,1 0 16,-1 1-16,0-1 16,-11 12-1,-1 11-15,1 1 16,-12 11 0,0 0-16,-12 0 15,0 0-15,0 0 16,0 11-1,-12 12-15,-12 12 16,-11 0 0,-12-1-16,0 1 15,11-12-15,1 0 16,-12-11 0,12-1-16,-1-11 15,1 0 1,0 12-16,-1 0 15,1-1 1,11-11-16,1 0 16,11 0-16,0 0 15,0-11 1,1-1-16,11-11 16,0-12-1,0-11-15,0-12 16,11 12-1,-11 11-15,0 12 16,0 12-16,0 11 16,0 0-1,0 0-15,-11 11 16,-1 12 0,0 0-16,0 0 15,0 1-15,1-1 16,-1 0-1,0-12-15,0 1 16,-11-1 0,-1-11-16,-11 0 15,0 0 1,-13 0-16,1 0 16,0 12-16,0 0 15,12 11 1,23 0-16,0 0 15,12 0 1,0-23-16</inkml:trace>
          <inkml:trace contextRef="#ctx0" brushRef="#br1" timeOffset="-118294.9064">-23418-1962 0,'0'0'0,"0"0"15,24 0-15,35 0 16,11-12 0,-11 1-16,0-1 15,-12 12 1,-11 0-16,-13 0 16,1 12-16,-12 11 15,-1 11 1,1 13-16,0 34 15,-12 11 1,0 0-16,0 1 16,0-24-1,0 1-15,0 10 16,0-10-16,-12-1 16,12-23-1,-12 1-15,12-13 16,0-11-1,-11 1-15,-1-13 16,-12 1-16,1-1 16,-24 1-1,-12-1-15,-12 1 16,0-12 0,-11 11-16,-12 1 15,94-12 1</inkml:trace>
        </inkml:traceGroup>
        <inkml:traceGroup>
          <inkml:annotationXML>
            <emma:emma xmlns:emma="http://www.w3.org/2003/04/emma" version="1.0">
              <emma:interpretation id="{749C56F1-F8D3-4F88-96EE-88862678EBB9}" emma:medium="tactile" emma:mode="ink">
                <msink:context xmlns:msink="http://schemas.microsoft.com/ink/2010/main" type="inkWord" rotatedBoundingBox="8785,4809 6420,4703 6474,3506 8838,3612"/>
              </emma:interpretation>
            </emma:emma>
          </inkml:annotationXML>
          <inkml:trace contextRef="#ctx0" brushRef="#br1" timeOffset="-116901.2809">-24231-679 0,'0'0'0,"0"0"15,12 0-15,0-12 16,12 0-1,-1 1-15,1-1 16,11 12 0,-11 0-16,-1 0 15,-11 0-15,0 12 16,-12-12 0,0 11-16,0 1 15,-12 11 1,0 0-16,0 0 15,-11 0 1,11 1-16,0-13 16,12 1-16,0-1 15,0-11 1,12 12-16,0-12 16,35 0-1,24 0-15,-1 0 16,-70 0-16</inkml:trace>
          <inkml:trace contextRef="#ctx0" brushRef="#br1" timeOffset="-117444.2885">-24431-1408 0,'0'0'0,"0"0"16,0 0-1,0 0-15,0 0 16,-12-11-16,1-12 16,-1 0-1,0-12-15,0 12 16,12 0 0,0 0-16,12 0 15,0 11-15,11 0 16,1 1-1,0 11-15,-1 11 16,1 13 0,-1 33-16,1 1 15,-12 0 1,-12-12-16,-12 12 16,-12 11-16,1 1 15,-13-13 1,13-10-16,-1-13 15,12-11 1,1-11-16,11-12 16,0 0-16,0-12 15,0-22 1,11-12-16,25-12 16,11-12-1,0-22-15,0 11 16,0 0-1,0 12-15,-23 23 16,-1 11-16,-11 12 16,0 11-1,-12 1-15,0 11 16,0 0 0,-12 11-16,-11 24 15,-13 23 1,1 11-16,11-11 15,1 0-15,23-12 16,0 0 0,12-11-16,11-1 15,1 1 1,11 0-16,-35-35 16</inkml:trace>
          <inkml:trace contextRef="#ctx0" brushRef="#br1" timeOffset="-116343.6868">-25020-1153 0,'0'0'0,"0"0"16,0 0 0,0 0-16,0 0 15,0 0 1,-12-12-16,1 1 16,-1-1-1,0 0-15,0 1 16,12-1-16,0 1 15,0-1 1,12 1-16,0-1 16,11 1-1,-11 11-15,0 0 16,0 11-16,0 1 16,-12 11-1,0 11-15,-12 13 16,-24 11-1,1-1-15,-12-10 16,47-47 0</inkml:trace>
        </inkml:traceGroup>
        <inkml:traceGroup>
          <inkml:annotationXML>
            <emma:emma xmlns:emma="http://www.w3.org/2003/04/emma" version="1.0">
              <emma:interpretation id="{979E4643-7AE3-49E9-A309-097E3C4CAE42}" emma:medium="tactile" emma:mode="ink">
                <msink:context xmlns:msink="http://schemas.microsoft.com/ink/2010/main" type="inkWord" rotatedBoundingBox="6528,4543 4122,4435 4185,3027 6592,3135"/>
              </emma:interpretation>
            </emma:emma>
          </inkml:annotationXML>
          <inkml:trace contextRef="#ctx0" brushRef="#br1" timeOffset="-113807.3807">-26704-1304 0,'0'0'16,"0"0"-16,0 0 15,0 0-15,0 0 16,-12 0 0,0 0-16,0-11 15,1-1 1,-1-11-16,0 0 15,12 0 1,12-12-16,0 12 16,-1 0-16,13 12 15,0 11 1,-1 11-16,1 12 16,-1 12-1,-11 23-15,-12 23 16,-12 11-16,0-23 15,1-11 1,-1-12-16,0-11 16,12-23-1,0-12-15,0 0 16,0 0-16,12-23 16,11-24-1,25-34-15,10-11 16,25-58-1,-12 23-15,-24 34 16,-12 24 0,0 11-16,-11 12 15,-1 23-15,-23 23 16,0 0 0,0 0-16,-11 11 15,-13 47 1,-11 34-16,11-22 15,12-12 1,1-1-16,11-10 16,0-13-16,11 1 15,13 0 1,35-1-16,35 12 16,-94-46-1</inkml:trace>
          <inkml:trace contextRef="#ctx0" brushRef="#br1" timeOffset="-112971.0275">-26563-2159 0,'0'0'16,"0"0"-1,-12 0-15,-23 0 16,0 0-1,-12 0-15,-1 0 16,-10 0-16,10-11 16,1 11-1,12 0-15,0 0 16,-1 11 0,1 12-16,11 12 15,-11 11 1,11 0-16,13 1 15,-13 11-15,1 22 16,-13 36 0,1 11-16,0-34 15,11-1 1,12 0-16,0 1 16,12-1-16,0-22 15,0-1 1,12-23-16,0 1 15,0-13 1,23 1-16,48 0 16,-1-24-1,-82-11-15</inkml:trace>
          <inkml:trace contextRef="#ctx0" brushRef="#br1" timeOffset="-110646.2946">-27600-1962 0,'0'0'16,"0"0"-16,0 0 16,0 0-1,0 0-15,0 0 16,0 0-16,0 0 15,0 0 1,0 0-16,0 0 16,0 0-1,0 0-15,0 0 16,0 0-16,0 0 16,0 0-1,0 0-15,0 11 16,0 1-1,-11 11-15,-1 12 16,-12 11-16,-11 12 16,0-12-1,-1-11-15,1-1 16,11-11 0,1 0-16,-1-11 15,13-12 1,-1 0-16,0 0 15,12 0-15,-12 12 16,-11-1 0,-13 24-16,1-1 15,-12 1 1,12-12-16,-1-11 16,1-1-16,-1-11 15,13 0 1,-1 0-16,13-11 15,-1-1 1,12 12-16,0-23 16,0 0-1,12 0-15,-1 0 16,1 11-16,0 12 16,0 0-1,-1 12-15,1 11 16,0 12-1,-12-1-15,0 1 16,-24 0 0,-11 11-16,-24 0 15,-11 0-15,-1 0 16,0 1 0,12-13-16,59-34 15</inkml:trace>
        </inkml:traceGroup>
        <inkml:traceGroup>
          <inkml:annotationXML>
            <emma:emma xmlns:emma="http://www.w3.org/2003/04/emma" version="1.0">
              <emma:interpretation id="{B5542D9A-2821-4F76-BE32-DD7AB7AB8600}" emma:medium="tactile" emma:mode="ink">
                <msink:context xmlns:msink="http://schemas.microsoft.com/ink/2010/main" type="inkWord" rotatedBoundingBox="22683,6019 1258,5058 1405,1783 22830,2745"/>
              </emma:interpretation>
            </emma:emma>
          </inkml:annotationXML>
          <inkml:trace contextRef="#ctx0" brushRef="#br1" timeOffset="-110290.1838">-28012-668 0,'0'0'0,"12"0"16,0-11-1,11-13-15,-11 1 16,0-11-16,-12-13 16,-12 1-1,-11 12-15,-13-1 16,1 12-1,0 11-15,-1 12 16,13 0-16,11 12 16,0-1-1,12 12-15,12-11 16,11 11 0,1 0-16,11-11 15,-35-12 1</inkml:trace>
          <inkml:trace contextRef="#ctx0" brushRef="#br1" timeOffset="-109524.1078">-27635-2471 0,'0'0'15,"0"12"1,0 11-16,-12 0 15,1 12 1,-13-12-16,0 0 16,-11-12-16,-12 1 15,-12 0 1,-23-1-16,-48 1 16,-11-12-1,23 11-15,-12 12 16,-11 0-1,23 12-15,48 0 16,-1 11-16,35-11 16,13-1-1,11 1-15,24-12 16,23 12 0,36 0-16,0-12 15,23-12-15,24-11 16,-118 0-1</inkml:trace>
          <inkml:trace contextRef="#ctx0" brushRef="#br1" timeOffset="-109267.1692">-28919-2760 0,'0'0'0,"35"0"16,36 0-16,47 0 16,35-11-1,12-12-15,-47-1 16,-24 24-1,-94 0-15</inkml:trace>
          <inkml:trace contextRef="#ctx0" brushRef="#br1" timeOffset="-110086.682">-28624-90 0,'0'0'16,"11"0"-16,25 0 16,82-23-1,46-12-15,-164 35 16</inkml:trace>
          <inkml:trace contextRef="#ctx0" brushRef="#br1" timeOffset="-108823.8069">-29249-1373 0,'0'0'15,"0"0"1,0 12-16,-11-1 16,-1 1-16,0-1 15,0-11 1,-11 0-16,-1-11 16,1-1-1,-1-22-15,0-13 16,1-22-16,11 0 15,12 11 1,12-11-16,23-12 16,12 0-1,0 23-15,-47 58 16</inkml:trace>
          <inkml:trace contextRef="#ctx0" brushRef="#br1" timeOffset="-108617.9519">-29579-818 0,'0'0'0,"0"0"15,0 0-15</inkml:trace>
          <inkml:trace contextRef="#ctx0" brushRef="#br1" timeOffset="-108135.171">-29649-1800 0,'0'0'0,"0"0"15,0 34-15,0 47 16,-12 23-1,-12-23-15,-11 0 16,0-12-16,-12-11 16,-12-12-1,0-11-15,0-12 16,12-11 0,-12-12-16,12 0 15,-12-12 1,0-11-16,0-12 15,12 1-15,0-1 16,12 0 0,11 12-16,0 12 15,13-1 1,-1 12-16,-12 0 16,1 12-16,-13 11 15,1 0 1,-12 11-16,0 13 15,47-47 1</inkml:trace>
          <inkml:trace contextRef="#ctx0" brushRef="#br1" timeOffset="-107760.1001">-30391-1847 0,'11'-23'15,"60"-69"-15,35-35 16,-23 34 0,-36 12-16,-24 12 15,-23 23 1,-23-1-16,-13 24 15,-11 12-15,-47 11 16,-24 34 0,24 13-16,23 10 15,36-10 1,11-1-16,24 0 16,24 0-16,23 1 15,24-1 1,-1 0-16,1 0 15,-71-46 1</inkml:trace>
          <inkml:trace contextRef="#ctx0" brushRef="#br1" timeOffset="-107307.9951">-31063-1269 0,'0'0'16,"0"0"-16,-12 12 15,1-12 1,-13 0-16,1 0 15,-1-12-15,0 1 16,1-1 0,11-11-16,0-12 15,12 1 1,12-1-16,0 12 16,11 11-16,1 12 15,0 0 1,-13 12-16,1 11 15,0 0 1,-12 0-16,-12 12 16,-11-1-16,-25 24 15,-10 12 1,-13-1-16,-12-11 16,83-58-1</inkml:trace>
          <inkml:trace contextRef="#ctx0" brushRef="#br1" timeOffset="-131225.812">-9859-2529 0,'0'0'15,"-12"12"-15,-59 11 16,-117 35 0,-24 23-16,-142 104 15,60-12-15,-24-11 16,82-23-1,-35 34-15,106-69 16,48-12 0,-13 24-16,130-116 15</inkml:trace>
        </inkml:traceGroup>
      </inkml:traceGroup>
    </inkml:traceGroup>
    <inkml:traceGroup>
      <inkml:annotationXML>
        <emma:emma xmlns:emma="http://www.w3.org/2003/04/emma" version="1.0">
          <emma:interpretation id="{DB03A83A-06DD-4073-BB56-5E0081296D7D}" emma:medium="tactile" emma:mode="ink">
            <msink:context xmlns:msink="http://schemas.microsoft.com/ink/2010/main" type="paragraph" rotatedBoundingBox="33266,1994 18510,1874 18527,-196 33283,-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F30DE-386F-4E11-895A-CE095D5F2D49}" emma:medium="tactile" emma:mode="ink">
              <msink:context xmlns:msink="http://schemas.microsoft.com/ink/2010/main" type="line" rotatedBoundingBox="33266,1994 18510,1874 18527,-196 33283,-77"/>
            </emma:interpretation>
          </emma:emma>
        </inkml:annotationXML>
        <inkml:traceGroup>
          <inkml:annotationXML>
            <emma:emma xmlns:emma="http://www.w3.org/2003/04/emma" version="1.0">
              <emma:interpretation id="{27263742-6A1F-4D6B-AD01-3FC81391C73F}" emma:medium="tactile" emma:mode="ink">
                <msink:context xmlns:msink="http://schemas.microsoft.com/ink/2010/main" type="inkWord" rotatedBoundingBox="33271,1444 31577,1430 31588,100 33281,114"/>
              </emma:interpretation>
            </emma:emma>
          </inkml:annotationXML>
          <inkml:trace contextRef="#ctx0" brushRef="#br2" timeOffset="-213518.6613">588-4567 0,'0'0'0,"0"0"0,0 0 16,0 0-16,0 0 0,0 0 15,0 0-15,0 0 16,0 0 0,-23 11-16,-24 24 15,-24 46-15,0 23 16,1-11 0,-13-13-16,1 1 15,-13-11 1,13 22-16,82-92 15</inkml:trace>
          <inkml:trace contextRef="#ctx0" brushRef="#br2" timeOffset="-212920.9147">-130-4082 0,'0'0'16,"0"0"-16,-12 12 15,0-1 1,-11 1-16,-1-12 15,1 0-15,-1-12 16,0 1 0,13-12-16,-1 0 15,0-12 1,12 0-16,0 12 16,12 0-1,0 12-15,-1-1 16,1 12-16,0 12 15,0 11 1,-12 11-16,-12 13 16,0-1-1,-11 0-15,-24 12 16,-24 0-16,0-12 16,-23 0-1,94-46-15</inkml:trace>
          <inkml:trace contextRef="#ctx0" brushRef="#br2" timeOffset="-212308.5439">-95-4844 0,'0'0'15,"0"0"1,0 0-16,0 11 16,-23 24-16,-13 11 15,-11 0 1,-12 0-16,0-11 15,-23 0 1,11-1-16,24-10 16,12-13-1,11-11-15,1 12 16,11-12-16,12 0 16,0 0-1,0 0-15,0 0 16,0 0-1,-12 23-15,-12 23 16,-23 23-16,12-11 16,-12 12-1,12-24-15,-1-12 16,-11 1 0,0-23-16,0-1 15,0-22 1,11-12-16,13-1 15,11-22-15,12-23 16,24 11 0,11 12-16,0 0 15,12-1 1,12-10-16,-12 33 16,-47 24-1</inkml:trace>
          <inkml:trace contextRef="#ctx0" brushRef="#br2" timeOffset="-211933.708">-637-4752 0,'0'0'0,"12"-12"16,23-11-1,1-11-15,11-13 16,-12 1-16,-11 0 16,-13-12-1,-11 0-15,0 12 16,-11 23 0,-13 0-16,-11 23 15,-24 11 1,24 1-16,11 0 15,0 11-15,24-12 16,0 12 0,12 12-16,24 0 15,22 11 1,1-11-16,0 22 16,-59-57-1</inkml:trace>
        </inkml:traceGroup>
        <inkml:traceGroup>
          <inkml:annotationXML>
            <emma:emma xmlns:emma="http://www.w3.org/2003/04/emma" version="1.0">
              <emma:interpretation id="{28A4E517-F4E2-45EF-91BB-3E18D2A77F5C}" emma:medium="tactile" emma:mode="ink">
                <msink:context xmlns:msink="http://schemas.microsoft.com/ink/2010/main" type="inkWord" rotatedBoundingBox="31326,1504 27830,1475 27843,-121 31339,-93"/>
              </emma:interpretation>
            </emma:emma>
          </inkml:annotationXML>
          <inkml:trace contextRef="#ctx0" brushRef="#br2" timeOffset="-210369.6268">-1355-4717 0,'0'0'16,"0"0"-16,0 0 16,0 0-1,0 0-15,0 0 16,0 11 0,-12 12-16,0 12 15,-11 11-15,-1 0 16,-23 24-1,-12-1-15,-23 12 16,-1-23 0,12-12-16,12-11 15,12-1-15,0-10 16,0-13 0,0-11-16,0-11 15,12-1 1,11-11-16,0 0 15,13 0 1,11-12-16,11 0 16,1 1-16,12-1 15,-1 0 1,13 1-16,-1 10 16,0 1-1,1 0-15,-1 12 16,-11-1-16,-1 1 15,-11 11 1,-12 0-16,0 0 16,0 0-1,0 0-15,-12 11 16,0 12 0,-11 0-16,-13 12 15,1 0-15,0-1 16,-1-11-1,13-11-15,-1 11 16,13-11 0,-1-1-16,0-11 15,-12 12-15,-11 11 16,-12 12 0,-12-1-16,0 1 15,24-12 1,0-11-16,11-12 15,0-12 1,1 1-16,-1-13 16,12-10-16,1-1 15,11 0 1,0 1-16,0 11 16,11-1-1,1 13-15,0-1 16,-12 12-16,12 0 15,-12 0 1,0 0-16,0 12 16,0-1-1,-12 13-15,0 10 16,-11 1 0,-13 11-16,-23 0 15,-11 1-15,-24-13 16,-1 1-1,13-12-15,-12-11 16,-1-12 0,1 11-16,12-11 15,11 0 1,24 0-16,12 0 16,11 0-16,12 0 15,0 0 1,12 0-16,0 0 15,0 0 1,0 0-16</inkml:trace>
          <inkml:trace contextRef="#ctx0" brushRef="#br2" timeOffset="-210149.9391">-2003-5006 0,'0'0'0,"0"0"15,0 0-15,-12 11 16,12-11-1</inkml:trace>
          <inkml:trace contextRef="#ctx0" brushRef="#br2" timeOffset="-209964.133">-2580-4833 0,'0'0'0,"0"0"16,0 0-16,0 0 15</inkml:trace>
          <inkml:trace contextRef="#ctx0" brushRef="#br2" timeOffset="-208465.0407">-2463-5376 0,'0'0'15,"-23"11"-15,-36 36 16,-35 22-1,-59 23-15,47-22 16,-12 22 0,0 24-16,12-12 15,106-104 1</inkml:trace>
          <inkml:trace contextRef="#ctx0" brushRef="#br2" timeOffset="-209340.968">-2557-4324 0,'0'0'16,"0"0"-16,0 0 15,0 0 1,0 0-16,0-12 15,-12 0 1,1 1-16,-1-1 16,0 12-1,0 0-15,-11 0 16,-1 12-16,1-1 16,11 1-1,0 0-15,12-1 16,0 12-1,12 0-15,11-11 16,36 11-16,35 0 16,-94-23-1</inkml:trace>
          <inkml:trace contextRef="#ctx0" brushRef="#br2" timeOffset="-208745.1243">-3381-4405 0,'0'0'16,"0"11"-1,-12 12-15,0 12 16,-12 0 0,1-12-16,-1 0 15,1-11-15,-1-1 16,-11 1-1,11-1-15,-11 1 16,-24 22 0,-12 1-16,-11 11 15,-1 1 1,13-13-16,11 1 16,0 11-16,12 0 15,0 1 1,23-13-16,24-34 15</inkml:trace>
          <inkml:trace contextRef="#ctx0" brushRef="#br2" timeOffset="-208188.6638">-3770-4644 0,'0'0'0,"0"0"16,0 0-16,0 0 15,0 12 1,0 11-16,-12 12 16,-23 23-1,-36 11-15,0 0 16,12-11 0,59-58-16</inkml:trace>
          <inkml:trace contextRef="#ctx0" brushRef="#br2" timeOffset="-207726.122">-3935-4828 0,'0'0'0,"0"0"15,0 11-15,-12 12 16,0 12 0,-11 0-16,-1 11 15,-11 0 1,0 12-16,-24 23 16,12-12-1,-24 0-15,-12 1 16,1-12-16,-12-12 15,23-23 1,0-12-16,12-11 16,12-11-1,0-24-15,24 1 16,-1-24-16,24 0 16,12 0-1,11 12-15,25-12 16,22 0-1,-11 35-15,-59 23 16</inkml:trace>
          <inkml:trace contextRef="#ctx0" brushRef="#br2" timeOffset="-207537.9761">-4559-4528 0,'0'0'16,"0"0"-16,0 0 16,0 12-16,0-12 15</inkml:trace>
        </inkml:traceGroup>
        <inkml:traceGroup>
          <inkml:annotationXML>
            <emma:emma xmlns:emma="http://www.w3.org/2003/04/emma" version="1.0">
              <emma:interpretation id="{011B5645-C060-4B6C-9E8A-A17DC879C1D2}" emma:medium="tactile" emma:mode="ink">
                <msink:context xmlns:msink="http://schemas.microsoft.com/ink/2010/main" type="inkWord" rotatedBoundingBox="27314,1368 25499,1354 25508,257 27323,272"/>
              </emma:interpretation>
            </emma:emma>
          </inkml:annotationXML>
          <inkml:trace contextRef="#ctx0" brushRef="#br2" timeOffset="-205942.8889">-5384-5002 0,'0'0'15,"0"0"1,0 0-16,0 0 16</inkml:trace>
          <inkml:trace contextRef="#ctx0" brushRef="#br2" timeOffset="-206114.7276">-5372-4227 0,'0'0'0,"0"0"16,0 0-1,0 0-15,0 0 16,-12 0 0,0 0-16,0-12 15,-11 0-15,11-11 16,0 0 0,1 0-16,11 0 15,0 11 1,0 1-16,0-1 15,0 12-15,0 0 16,11 0 0,-11 0-16,12 0 15,0 12 1,0-1-16,-12 13 16,0-1-1,0 0-15,-12 0 16,-12 0-16,-23 0 15,0-11 1,0-12-16,12 0 16,-1-12-1,13 1-15,-1-13 16,1-10-16,11-12 16,12-1-1,0 1-15,0 11 16,0 12-1,12-11-15,-1 10 16,-11 24 0</inkml:trace>
          <inkml:trace contextRef="#ctx0" brushRef="#br2" timeOffset="-204652.0229">-6574-3915 0,'0'0'16,"0"0"-16,0 0 15,0 0 1,0 0-16,0 0 16,0 0-16,0 0 15,0 0 1,0 0-16,0-12 15,0 0 1,0 1-16,0-12 16,12 0-16,0-12 15,0-11 1,11 0-16,1-1 16,-1 1-1,1 0-15,11 0 16,1-1-1,-1 13-15,0-1 16,1 12-16,-1 0 16,-12 0-1,1 11-15,0 1 16,-1-1 0,-11 0-16,0 12 15,-1 0 1,1 0-16,-12 0 15,0 0-15,0 0 16,0 0 0,0 0-16,0 12 15,-12 11 1,-11 0-16,-12 0 16,-13 12-16,1-12 15,0-11 1,12-1-16,11-11 15,1 0 1,11 0-16,-12-11 16,13-1-1,-1 12-15,-12 0 16,-11 0-16,0 0 16,-1 12-1,13-12-15,-1 0 16,1 0-1,11 0-15,0-12 16,0 1-16,0-13 16,1-10-1,-1-1-15,0-23 16,0-23 0,1 1-16,11 33 15,0 13 1,0 11-16,0 11 15,0 12-15,0 0 16,0 23 0,0 12-16,-12 11 15,0 23 1,0-11-16,0-12 16,1 1-16,-1-13 15,0-11 1,0-11-16,-11-1 15,-13-11 1,1-11-16,0-1 16,-1 12-1,-11 12-15,0-1 16,0 24-16,24 0 16,11 0-1,12-1-15,12-11 16,-12-23-1</inkml:trace>
        </inkml:traceGroup>
        <inkml:traceGroup>
          <inkml:annotationXML>
            <emma:emma xmlns:emma="http://www.w3.org/2003/04/emma" version="1.0">
              <emma:interpretation id="{F079B363-C046-48A8-8516-618645045A21}" emma:medium="tactile" emma:mode="ink">
                <msink:context xmlns:msink="http://schemas.microsoft.com/ink/2010/main" type="inkWord" rotatedBoundingBox="25176,1816 22702,1796 22715,219 25189,239"/>
              </emma:interpretation>
            </emma:emma>
          </inkml:annotationXML>
          <inkml:trace contextRef="#ctx0" brushRef="#br2" timeOffset="-202593.0042">-7503-4620 0,'0'0'16,"0"0"-16,0 0 16,-12 0-1,-12 11-15,1 1 16,-1-1-1,1 1-15,11-12 16,0 11-16,12-11 16,0 12-1,0-1-15,0 1 16,0 11 0,0 12-16,0-1 15,0 1-15,0 0 16,-12 0-1,1-1-15,-13-11 16,-11 12 0,-1-12-16,-23 0 15,0-11 1,1-1-16,10-11 16,13-11-16,0-12 15,-1 0 1,13-12-16,-1-11 15,13-1 1,-1-10-16,12-1 16,12-23-16,11 0 15,12 12 1,1-1-16,11 13 16,0 10-1,-12 24-15,1 0 16,-25 23-1,13 12-15,0 22 16,-13 24-16,-11 23 16,-23 35-1,-24 11-15,11-35 16,1-22 0,11-13-16,1-10 15,-1-13-15,13-11 16,-1-11-1,0-12-15,0 0 16,0-12 0,1 1-16,-1-1 15,0 1 1,-11-1-16,-1 1 16,0 11-16,1 0 15,-12 11 1,-13 12-16,-22 23 15,-1 1 1,-11 34-16,-1 11 16,12 0-1,-11-11-15,0-11 16,-13-13-16,-11-10 16,12-13-1,12-10-15,-13-13 16,-11-11-1,0-11-15,12-24 16,12-11-16,23-24 16,35 24-1,24 46-15</inkml:trace>
          <inkml:trace contextRef="#ctx0" brushRef="#br2" timeOffset="-202326.0839">-7975-3476 0,'0'0'15,"0"0"1,0 0-16</inkml:trace>
          <inkml:trace contextRef="#ctx0" brushRef="#br2" timeOffset="-201233.9383">-8999-4574 0,'0'0'0,"0"0"16,0 0-1,-12 0-15,0 0 16,0 0-16,-11 0 16,11-12-1,0 1-15,12 11 16,0-12 0,12-11-16,0 0 15,11 0 1,13 0-16,-13 11 15,1 12-15,-12 0 16,-1 0 0,1 12-16,-12-12 15,0 11 1,-12 12-16,-11 12 16,-24 11-1,-12 0-15,0 1 16,12-1-16,11-11 15,13-12 1,-1 0-16,12-12 16,12 1-1,0-12-15,0 0 16,12 12-16,-12-1 16,0 1-1,0-1-15,0 12 16,-12 0-1,1-11-15,-1 0 16,0-1 0,-11 1-16,-1-12 15,0 0-15,1-12 16,-1-11 0,13 0-16,-1-12 15,12-11 1,12 0-16,11-1 15,12-10-15,1 22 16,-36 35 0</inkml:trace>
          <inkml:trace contextRef="#ctx0" brushRef="#br2" timeOffset="-200800.1563">-9129-5048 0,'0'0'0,"0"0"16,0 23-1,-12 12-15,-11 11 16,11-11-1,0-12-15,-11 0 16,-1-12-16,0 1 16,-23 0-1,-12-1-15,-11-11 16,-13 0 0,-11 12-16,23-12 15,1 11 1,11 12-16,12 0 15,0 1-15,23-1 16,0-12 0,13 12-16,-1-11 15,12 11 1,12 35-16,-12-58 16</inkml:trace>
          <inkml:trace contextRef="#ctx0" brushRef="#br2" timeOffset="-200631.2506">-9895-4008 0,'0'0'15,"12"12"-15,-12-12 16</inkml:trace>
        </inkml:traceGroup>
        <inkml:traceGroup>
          <inkml:annotationXML>
            <emma:emma xmlns:emma="http://www.w3.org/2003/04/emma" version="1.0">
              <emma:interpretation id="{0C640F74-2D62-40E8-8B48-50AB771BBC61}" emma:medium="tactile" emma:mode="ink">
                <msink:context xmlns:msink="http://schemas.microsoft.com/ink/2010/main" type="inkWord" rotatedBoundingBox="22114,1903 18510,1874 18524,201 22127,230"/>
              </emma:interpretation>
            </emma:emma>
          </inkml:annotationXML>
          <inkml:trace contextRef="#ctx0" brushRef="#br2" timeOffset="-199756.9289">-10566-4436 0,'0'0'16,"0"0"-16,0 0 15,0 0 1,0 0-16,-12 24 16,0 10-1,1 1-15,-13 11 16,0 0-16,1-11 16,-12 0-1,-13-1-15,1-10 16,12-13-1,0-11-15,35 0 16</inkml:trace>
          <inkml:trace contextRef="#ctx0" brushRef="#br2" timeOffset="-199352.6924">-10601-4655 0,'0'0'0,"-12"11"15,-35 36 1,-12-1-16,-24 12 16,1-12-1,-1-23-15,-11 0 16,0-11-16,0-24 15,11 1 1,13-13-16,22 1 16,13 12-1,0-1-15,-1 12 16,1 0-16,0 23 16,-1 0-1,1 24-15,12-1 16,-1 0-1,0 12-15,-11 0 16,0 11-16,-1 35 16,36-104-1</inkml:trace>
          <inkml:trace contextRef="#ctx0" brushRef="#br2" timeOffset="-198740.9509">-11202-4528 0,'0'0'15,"23"-12"-15,1-22 16,11-36 0,1-10-16,-13-13 15,-11 24 1,-12 23-16,-12-1 15,0 13-15,-11 11 16,-12 11 0,-13 12-16,1 12 15,12-1 1,11 12-16,13 12 16,11 11-16,23 0 15,12 1 1,1-13-16,11-11 15,12 0 1,12-11-16,-71-12 16</inkml:trace>
          <inkml:trace contextRef="#ctx0" brushRef="#br2" timeOffset="-199173.118">-11933-3395 0,'0'0'15,"36"0"1,23 0-16,11 0 16,36 0-1,-106 0-15</inkml:trace>
          <inkml:trace contextRef="#ctx0" brushRef="#br2" timeOffset="-197744.8853">-12251-4493 0,'0'0'16,"0"11"-16,0 1 15,12 11-15,12-12 16,11 1 0,12-12-16,0-12 15,12-11 1,-23 12-16,-13-12 15,-11 11 1,0 1-16,-12-1 16,-12 0-16,0 12 15,-23 0 1,-12 12-16,-12 23 16,-12-1-1,-11-11-15,-1 1 16,13-13-16,22-11 15,1 0 1,24-11-16,-1-13 16,12 1-1,12 0-15,0-11 16,24-13 0,11 1-16,-11 0 15,-1 11-15,-11 12 16,0 0-1,-12 11-15,0 12 16,0 0 0,-24 0-16,-11 0 15,0 12 1,-1 0-16,13-1 16,-1 1-16,12-12 15,1 0 1,11 0-16,0 0 15,0 0 1,0 0-16,0 11 16,11 12-1,1 0-15,-12 12 16,0 0-16,0-1 16,0 1-1,0 0-15,-12-12 16,1-12-1,-1 1-15,0 0 16,-11-12-16,-1 0 16,-11-12-1,-1-11-15,13-12 16,-1-11 0,1-12-16,11 0 15,12-22-15,0 33 16,0 13-1,0-1-15,0 23 16,0 12 0</inkml:trace>
          <inkml:trace contextRef="#ctx0" brushRef="#br2" timeOffset="-197360.0926">-13334-4586 0,'0'0'0,"0"0"16,0 0-16,11 12 16,1 11-1,12 12-15,-12-1 16,-1 1 0,1 0-16,-12-1 15,-12 1-15,1 0 16,-25-1-1,-23 1-15,-11-12 16,-1 12 0,71-35-16</inkml:trace>
          <inkml:trace contextRef="#ctx0" brushRef="#br2" timeOffset="-196877.9401">-13676-5048 0,'0'0'16,"0"23"-16,0 35 16,0 23-1,-12-12-15,1 0 16,-1-22-1,0-24-15,0 0 16,0-12 0,1 1-16,-1 0 15,-12-12-15,1 0 16,-13 11 0,-11 1-16,-12 11 15,0 11 1,1 36-16,10-1 15,1 24-15,47-93 16</inkml:trace>
        </inkml:traceGroup>
      </inkml:traceGroup>
    </inkml:traceGroup>
  </inkml:traceGroup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5:10.7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FF6A80-7D8A-4169-B0F5-B7D2D68F09A4}" emma:medium="tactile" emma:mode="ink">
          <msink:context xmlns:msink="http://schemas.microsoft.com/ink/2010/main" type="writingRegion" rotatedBoundingBox="1368,-102 33408,-28 33404,1686 1364,1611"/>
        </emma:interpretation>
      </emma:emma>
    </inkml:annotationXML>
    <inkml:traceGroup>
      <inkml:annotationXML>
        <emma:emma xmlns:emma="http://www.w3.org/2003/04/emma" version="1.0">
          <emma:interpretation id="{A88A0343-50B1-4B13-8624-FAA1900B752E}" emma:medium="tactile" emma:mode="ink">
            <msink:context xmlns:msink="http://schemas.microsoft.com/ink/2010/main" type="paragraph" rotatedBoundingBox="1368,-102 33408,-28 33404,1686 1364,1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8391E-F9F1-4BA2-9E99-FC31F53B21F7}" emma:medium="tactile" emma:mode="ink">
              <msink:context xmlns:msink="http://schemas.microsoft.com/ink/2010/main" type="line" rotatedBoundingBox="1368,-102 33408,-28 33404,1686 1364,1611"/>
            </emma:interpretation>
          </emma:emma>
        </inkml:annotationXML>
        <inkml:traceGroup>
          <inkml:annotationXML>
            <emma:emma xmlns:emma="http://www.w3.org/2003/04/emma" version="1.0">
              <emma:interpretation id="{649A150F-B9C2-43CC-A40C-44C177D82D10}" emma:medium="tactile" emma:mode="ink">
                <msink:context xmlns:msink="http://schemas.microsoft.com/ink/2010/main" type="inkWord" rotatedBoundingBox="1367,348 2993,351 2992,1020 1366,1016">
                  <msink:destinationLink direction="with" ref="{ED0DDD66-3847-45F3-8FA3-62F79637F1D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542 104 0,'0'0'15,"0"0"-15,0 0 16,0 0 0,12 12-16,0-1 15,-1-11-15,1 0 16,0 0-1,11 0-15,-11 0 16,0 0 0,12-11-16,-13-1 15,1-11-15,0 0 16,0 0 0,-12 11-16,0 1 15,0-1 1,0 12-16,0 0 15,0 0 1,-12 0-16,0 12 16,-11-1-16,-1 1 15,-11-1 1,-1 1-16,1 0 16,0-12-1,11 0-15,12 0 16,1 0-16,-1 0 15,0-12 1,0 0-16,0 12 16,1 0-1,-1 0-15,0 0 16,0 0 0,-11 12-16,-13 11 15,-11 12-15,0 11 16,-35 35-1,11-23-15,12-12 16,59-46 0</inkml:trace>
          <inkml:trace contextRef="#ctx0" brushRef="#br0" timeOffset="868.6388">-365 139 0,'0'0'15,"0"0"-15,12-12 16,0 1 0,11-24-16,12-11 15,1 11-15,-1 1 16,0 10-1,1 13-15,-13 11 16,1 0 0,-12 11-16,-1 1 15,-11 0-15,0 11 16,-11 11 0,-13 1-16,-11 0 15,-1-12 1,1-12-16,12 1 15,-13-12 1,13-12-16,-1 1 16,-11-12-16,-1-24 15,1-33 1,12-1-16,11 11 16,0 13-1,0 22-15,12 0 16,0 24-16,0 11 15,0 0 1,-12 11-16,-11 35 16,11 24-1,-12-12-15,13-12 16,-1-12-16,0 1 16,-11-12-1,-1 0-15,0-11 16,-11-1-1,0-11-15,11-11 16,-11-1 0,11 1-16,1-1 15,-1 12-15,12 0 16,1 0 0,-1 12-16,0-1 15,12 12 1,0 12-16,24 11 15,46 47-15,-70-93 16</inkml:trace>
        </inkml:traceGroup>
        <inkml:traceGroup>
          <inkml:annotationXML>
            <emma:emma xmlns:emma="http://www.w3.org/2003/04/emma" version="1.0">
              <emma:interpretation id="{97D44D05-695E-4EA1-8111-E28E313EBA06}" emma:medium="tactile" emma:mode="ink">
                <msink:context xmlns:msink="http://schemas.microsoft.com/ink/2010/main" type="inkWord" rotatedBoundingBox="5575,-13 7081,-9 7077,1299 5572,1296">
                  <msink:destinationLink direction="with" ref="{ED0DDD66-3847-45F3-8FA3-62F79637F1D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20.9125">4052-543 0,'0'0'0,"0"0"16,0 0-1,0 0-15,0 0 16,0 0-1,-11 12-15,-13-1 16,-23 12-16,0 0 16,0 12-1,11 0-15,1 11 16,11 0 0,13 0-16,22 1 15,13-1-15,11 0 16,12-11-1,1-12-15,-13 0 16,0-11 0,12-1-16,-47-11 15</inkml:trace>
          <inkml:trace contextRef="#ctx0" brushRef="#br0" timeOffset="3711.0545">3369 266 0,'0'0'0,"0"0"15,0 0-15,0 0 16,0 0 0,-12-12-16,1 1 15,11-1 1,0 1-16,11-12 15,1 0 1,0-1-16,0 1 16,-1 12-16,1-1 15,12 1 1,-12 11-16,-1 0 16,-11 0-1,106 57-15,-106-57 16,0 12-1,-11 11-15,-13 23 16,0 12-16,-11 12 16,0-13-1,-1 1-15,13-23 16,-1-1 0,1 1-16,-1-12 15,12 0-15,12-23 16</inkml:trace>
          <inkml:trace contextRef="#ctx0" brushRef="#br0" timeOffset="4375.6452">3793 12 0,'0'0'0,"0"0"15,0 0 1,0 0-16,0 0 16,0 0-16,0 0 15,0 0 1,0 0-16,0 0 16,-12 0-1,1 0-15,-13 11 16,24-11-1,-212 116-15,212-116 16,-12 11 0,0 13-16,1 10 15,-1 1-15,12 0 16,0 11 0,12-23-16,-1 0 15,13 0-15,11 0 16,48 0-1,-1 1-15,1-1 16,-83-23 0</inkml:trace>
          <inkml:trace contextRef="#ctx0" brushRef="#br0" timeOffset="7390.0243">3970 312 0,'0'0'16,"0"0"-1,0 0-15,0 0 16,0 0-1,0 0-15,0 0 16,0 0-16,0 0 16,0 0-1,12 12-15,-1-1 16,1 13 0,0-1-16,0 11 15,0 1-15,-12-12 16,0 12-1,0-12-15,0 12 16,0 22 0,0-57-16</inkml:trace>
          <inkml:trace contextRef="#ctx0" brushRef="#br0" timeOffset="6157.0909">4064 335 0,'0'0'0,"0"0"15,0 0 1,0 12-16,0 11 15,0 0-15,0 12 16,0-12 0,0 0-16,0 0 15,0-23 1</inkml:trace>
          <inkml:trace contextRef="#ctx0" brushRef="#br0" timeOffset="16367.9049">4253-589 0,'0'0'0,"0"0"16,0 0-16,0 23 16,-12 12-1,0 11-15,0 12 16,0 23 0,1-12-16,11-11 15,0-12-15,0-11 16,0-12-1,0-12-15,0-11 16</inkml:trace>
          <inkml:trace contextRef="#ctx0" brushRef="#br0" timeOffset="16759.0473">4571-485 0,'0'0'16,"0"0"-16,0 0 16,0 0-16,-24 11 15,-11 1 1,-12 11-16,11 0 16,1-11-1,0-1-15,-1 12 16,13-11-1,11 0-15,0-12 16,0 11-16,1-11 16,-1 12-1,12-12-15,0 11 16,0 1 0,0-1-16,12 1 15,-1-1-15,25 1 16,23 11-1,-12-11-15,0-1 16,0 1 0,-47-12-16</inkml:trace>
          <inkml:trace contextRef="#ctx0" brushRef="#br0" timeOffset="17094.6514">4700-682 0,'0'0'16,"0"0"-16,0 12 15,12 11 1,0 12-16,0-1 16,-1 1-1,13 23-15,-1 11 16,-11 1 0,-12-13-16,0-10 15,-12-1-15,-11 0 16,23-46-1</inkml:trace>
        </inkml:traceGroup>
        <inkml:traceGroup>
          <inkml:annotationXML>
            <emma:emma xmlns:emma="http://www.w3.org/2003/04/emma" version="1.0">
              <emma:interpretation id="{4080FDA3-EAB6-4613-BA95-C751DE6E3CD6}" emma:medium="tactile" emma:mode="ink">
                <msink:context xmlns:msink="http://schemas.microsoft.com/ink/2010/main" type="inkWord" rotatedBoundingBox="8719,-42 10002,-39 10000,1187 8717,1184">
                  <msink:destinationLink direction="with" ref="{ED0DDD66-3847-45F3-8FA3-62F79637F1D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451.122">6938-619 0,'0'0'0,"0"0"16,0 0-16,0 0 16,-11 11-1,-1 1-15,-12-1 16,-11 12-1,0 12-15,11 11 16,0 12-16,24 0 16,12 0-1,12-1-15,-1-10 16,1-24 0,-1 0-16,1-12 15,-24-11-15</inkml:trace>
          <inkml:trace contextRef="#ctx0" brushRef="#br0" timeOffset="19736.1007">7080-631 0,'0'0'15,"0"0"-15,0 0 16,0 12 0,-12 11-16,0 11 15,12 13 1,0 10-16,0-10 16,-12 10-1,12-10-15,0-24 16,0 0-16,0 0 15,0-23 1</inkml:trace>
          <inkml:trace contextRef="#ctx0" brushRef="#br0" timeOffset="20110.9904">7480-596 0,'0'0'0,"0"0"16,0 0 0,-12 11-16,-11 1 15,-12 11-15,-1 0 16,-11 0 0,0-11-16,12-1 15,-1 1 1,1-1-16,0 1 15,11 0-15,12-12 16,1 11 0,11-11-16,0 0 15,0 0 1,23 12-16,1-1 16,11 1-1,0-1-15,1 1 16,-1-1-1,0 1-15,-35-12 16</inkml:trace>
          <inkml:trace contextRef="#ctx0" brushRef="#br0" timeOffset="20426.032">7527-712 0,'0'0'15,"0"0"-15,0 12 16,12-1 0,0 12-16,11 0 15,1 1 1,11 10-16,1 13 15,-13-1-15,1 0 16,-12 12 0,-12-12-16,-12 0 15,-12 0 1,-11 1-16,35-47 16</inkml:trace>
          <inkml:trace contextRef="#ctx0" brushRef="#br0" timeOffset="18090.2303">6597 201 0,'0'0'0,"0"0"15,0 0 1,-12 12-16,-12-1 16,13-11-1,-13 12-15,1-12 16,11 0-1,0 0-15,0-12 16,0 1-16,1-12 16,11-1-1,0 1-15,11 0 16,13 0 0,0 0-16,11 0 15,0 23-15,1 0 16,-13 11-1,-11 13-15,0 22 16,-12 23 0,-12 1-16,-12-1 15,1-11 1,-1-12-16,1-11 16,11-24-1,0 1-15,12-1 16,0-11-16</inkml:trace>
          <inkml:trace contextRef="#ctx0" brushRef="#br0" timeOffset="18503.7086">6773 74 0,'0'0'16,"0"0"-16,0 0 16,0 0-1,12-12-15,-12 12 16,0 0 0,0 0-16,0 0 15,0 0-15,0 0 16,0 0-1,0 0-15,-12 0 16,1 12 0,-13 11-16,12 12 15,1-1 1,11 1-16,0 0 16,11 0-16,1-1 15,12 12 1,-1-11-16,1 0 15,11-12 1,12 12-16,-47-35 16</inkml:trace>
          <inkml:trace contextRef="#ctx0" brushRef="#br0" timeOffset="18996.6603">6962 247 0,'0'0'16,"0"0"0,0 0-16,0 0 15,0 0-15,0 0 16,0 0-1,12-11-15,-1-1 16,13 1 0,0-1-16,11 12 15,0 0-15,-11 12 16,-1-1 0,-11 12-16,-12 1 15,0 10 1,-12 1-16,-11 0 15,-1-1 1,1 1-16,-1-12 16,1-11-1,11-1-15,0 1 16,12-12-16,0 0 16,0 0-1,24 0-15,23 0 16,23 0-1,-11 0-15,-12 0 16,-47 0-16</inkml:trace>
        </inkml:traceGroup>
        <inkml:traceGroup>
          <inkml:annotationXML>
            <emma:emma xmlns:emma="http://www.w3.org/2003/04/emma" version="1.0">
              <emma:interpretation id="{5665DC91-24B7-42EE-B2DB-D6CC15340578}" emma:medium="tactile" emma:mode="ink">
                <msink:context xmlns:msink="http://schemas.microsoft.com/ink/2010/main" type="inkWord" rotatedBoundingBox="11970,-77 13465,-74 13463,1152 11967,1149">
                  <msink:destinationLink direction="with" ref="{ED0DDD66-3847-45F3-8FA3-62F79637F1D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109.851">10472-677 0,'0'0'15,"0"0"-15,0 0 16,0 11-1,0 1-15,0 11 16,0 0 0,0 12-16,0 0 15,0 11-15,0 0 16,0-11 0,0-1-16,0-11 15,0-11 1,0-12-16,12 12 15,-12-12 1</inkml:trace>
          <inkml:trace contextRef="#ctx0" brushRef="#br0" timeOffset="23444.0526">10849-573 0,'0'0'15,"0"0"-15,0 0 16,0 0-16,0 0 15,-12 0 1,-11 11-16,-12 1 16,-13 0-1,13-1-15,0 1 16,-1-1 0,13-11-16,-1 0 15,13 0-15,11 0 16,0 0-1,0 0-15,0 0 16,11 12 0,13-1-16,-1 1 15,13-1-15,-1 1 16,0 0 0,-11-1-16,-24-11 15</inkml:trace>
          <inkml:trace contextRef="#ctx0" brushRef="#br0" timeOffset="23798.5401">10943-747 0,'0'0'16,"0"0"-1,0 0-15,12 12 16,0 0 0,12-1-16,11 12 15,12 12-15,-12 0 16,1 11-1,-13 12-15,1 11 16,-24-11 0,0 0-16,-24-12 15,1-12-15,-13 13 16,36-47 0</inkml:trace>
          <inkml:trace contextRef="#ctx0" brushRef="#br0" timeOffset="22822.4088">10390-712 0,'0'0'15,"0"0"-15,0 0 16,0 0 0,0 0-16,0 0 15,-12 0-15,-12 12 16,-11 11 0,0 0-16,-1 0 15,1 12 1,12-1-16,11 1 15,12 0 1,0-1-16,12 1 16,11-12-16,1 0 15,-1-11 1,1-1-16,-1 1 16,13 0-1,-36-12-15</inkml:trace>
          <inkml:trace contextRef="#ctx0" brushRef="#br0" timeOffset="21276.6521">9742 86 0,'0'0'15,"0"0"-15,0 0 16,0 0-16,0 0 16,0 0-1,-12 0-15,0-12 16,1 0 0,-1 1-16,12-1 15,0-11-15,0 12 16,12-24-1,11 12-15,1 0 16,11 11 0,0 12-16,-11 0 15,0 12 1,-13 11-16,1 23 16,-12 12-16,-12 11 15,1 12 1,-1-23-16,-12 0 15,1-24 1,11-10-16,0-1 16,0-12-16,12-11 15</inkml:trace>
          <inkml:trace contextRef="#ctx0" brushRef="#br0" timeOffset="21678.2149">10084-157 0,'0'0'16,"0"0"-16,0 0 15,0 0-15,0 0 16,0 0-1,0 0-15,0 0 16,0 0 0,-24 11-16,-11 13 15,-1-1 1,1 0-16,11 0 16,1 0-16,-1 12 15,13-1 1,-1 1-16,12 11 15,12 0 1,11-11-16,12 11 16,24-11-1,0-12-15,-12-11 16,24 11-16,-71-23 16</inkml:trace>
          <inkml:trace contextRef="#ctx0" brushRef="#br0" timeOffset="22299.9028">10319 132 0,'0'0'15,"0"0"-15,0 0 16,0 0 0,0 0-16,12 0 15,0-12-15,23 1 16,12-1 0,12 1-16,-12 11 15,0 0 1,-23 11-16,-12 1 15,-1-1 1,-11 12-16,-11 0 16,-13 1-16,1 10 15,-1-11 1,0-11-16,13 0 16,-1-12-1,12 0-15,0 0 16,0 0-1,0 0-15,12 0 16,-1 0-16,13 0 16,11 11-1,1 12-15,-1-11 16,0 11 0,-23-12-16,0 13 15,-12-13-15,0 1 16,-12-1-1,-35 12-15,-12 0 16,12-11 0,-12 0-16,0-12 15,12 0-15,12 0 16,35 0 0</inkml:trace>
        </inkml:traceGroup>
        <inkml:traceGroup>
          <inkml:annotationXML>
            <emma:emma xmlns:emma="http://www.w3.org/2003/04/emma" version="1.0">
              <emma:interpretation id="{A2D1358E-D894-42E1-8362-33A6608DFDB8}" emma:medium="tactile" emma:mode="ink">
                <msink:context xmlns:msink="http://schemas.microsoft.com/ink/2010/main" type="inkWord" rotatedBoundingBox="15975,-42 18095,-37 18092,1096 15973,1091">
                  <msink:destinationLink direction="with" ref="{ED0DDD66-3847-45F3-8FA3-62F79637F1D7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919.9121">14206-65 0,'0'0'16,"0"0"-16,0 0 15,0 0 1,0 0-16,0 0 15,0 0-15,-11 12 16,-13-1 0,1 13-16,-13-1 15,1 0 1,0 0-16,11 0 16,12 0-1,0 0-15,12-11 16,0 11-16,0 0 15,12 0 1,12 12-16,-12-12 16,11 0-1,1-11-15,-1 11 16,-23-23-16</inkml:trace>
          <inkml:trace contextRef="#ctx0" brushRef="#br0" timeOffset="31300.8232">13700 51 0,'0'0'0,"0"0"16,0 0-1,12 11-15,-12-11 16,11-11-1,1 11-15,12-12 16,11 12-16,-11 0 16,11 0-1,-11 0-15,-1 0 16,1 0 0,-12 0-16,-1 12 15,-11-1-15,0 24 16,-11 0-1,-1-1-15,0 24 16,-12-23 0,13 0-16,-1-12 15,0 0-15,0 0 16,12-23 0</inkml:trace>
          <inkml:trace contextRef="#ctx0" brushRef="#br0" timeOffset="27038.9868">14407 97 0,'0'0'16,"0"0"-1,0 0-15,0 23 16,0 12-16,0 11 15,0 12 1,0-12-16,0-11 16,11 0-1,13 11-15,-24-46 16</inkml:trace>
          <inkml:trace contextRef="#ctx0" brushRef="#br0" timeOffset="32541.0947">14607-712 0,'0'0'16,"0"0"-1,0 0-15,0 0 16,-12 12-16,0-1 16,-11 12-1,-1 0-15,1 1 16,-1 10 0,1 1-16,-1 23 15,12-12 1,12 23-16,0-22 15,12-1-15,0-12 16,11 1 0,1 0-16,0-12 15,-1-12 1,-23-11-16</inkml:trace>
          <inkml:trace contextRef="#ctx0" brushRef="#br0" timeOffset="33221.8743">14960-608 0,'0'0'16,"0"0"-16,0 0 15,0 0 1,0 0-16,0 0 16,-141 93-16,141-93 15,0 0 1,-24 11-16,-11 1 16,0-1-1,-1 1-15,13-1 16,-1 1-1,13 0-15,-1-1 16,12 1-16,12 11 16,-1-12-1,13 12-15,11 1 16,1-1 0,-1-12-16,0 1 15,1-1-15,11 1 16,-47-12-1</inkml:trace>
          <inkml:trace contextRef="#ctx0" brushRef="#br0" timeOffset="32878.5842">14737-619 0,'0'0'0,"0"0"16,0 0-1,0 0-15,0 0 16,0 11-16,0 1 16,0 22-1,0 1-15,0 11 16,-12 12 0,0-12-16,0-11 15,0-12-15,12-11 16,0-1-1,0 1-15,0-12 16,0 0 0</inkml:trace>
          <inkml:trace contextRef="#ctx0" brushRef="#br0" timeOffset="33469.9183">14937-400 0,'0'0'16,"0"0"-16,0 0 16,23 12-16,13-12 15,11 0 1,0 0-16,0 0 16,-12 0-1,1 0-15,-1 0 16,-35 0-16</inkml:trace>
          <inkml:trace contextRef="#ctx0" brushRef="#br0" timeOffset="33756.5375">15184-458 0,'0'0'16,"0"0"0,0 0-16,0 0 15,0 0-15,0 0 16,12 12 0,-12 0-16,12 11 15,0 11 1,-1 13-16,1-1 15,0-12 1,-12 1-16,0-35 16</inkml:trace>
          <inkml:trace contextRef="#ctx0" brushRef="#br0" timeOffset="34049.4743">15408-596 0,'0'0'0,"0"0"15,0 0-15,0 11 16,0 12-1,12 24-15,0 10 16,-1-10 0,1-1-16,0 12 15,-12-12-15,0-11 16,0-35 0</inkml:trace>
          <inkml:trace contextRef="#ctx0" brushRef="#br0" timeOffset="34355.108">15608-689 0,'0'0'0,"12"0"15,12 12 1,11 11-16,-12 0 16,13 23-1,-1 12-15,-11 11 16,-12 1 0,-1-1-16,-11-23 15,0 1-15,-11-1 16,-13 0-1,24-46-15</inkml:trace>
        </inkml:traceGroup>
        <inkml:traceGroup>
          <inkml:annotationXML>
            <emma:emma xmlns:emma="http://www.w3.org/2003/04/emma" version="1.0">
              <emma:interpretation id="{DB38CA4D-5BA6-4E1B-A670-DB7F152D1B1D}" emma:medium="tactile" emma:mode="ink">
                <msink:context xmlns:msink="http://schemas.microsoft.com/ink/2010/main" type="inkWord" rotatedBoundingBox="19450,-29 21251,-25 21249,1246 19447,1241">
                  <msink:destinationLink direction="with" ref="{ED0DDD66-3847-45F3-8FA3-62F79637F1D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852.9629">17670-53 0,'0'0'16,"0"0"0,0 0-16,0 0 15,0 0-15,0 0 16,-47 46 0,47-46-16,0 0 15,-36 12 1,-11-1-16,-12 24 15,0 0 1,12-1-16,12-11 16,11 0-16,1 1 15,11-1 1,12 0-16,24 12 16,11-1-1,24 1-15,11 0 16,-11-12-1,-59-23-15</inkml:trace>
          <inkml:trace contextRef="#ctx0" brushRef="#br0" timeOffset="35310.2115">17175 132 0,'0'0'15,"0"0"-15,0-12 16,0 12-16,0 0 15,0 0 1,0-11-16,12-1 16,0-11-1,11 0-15,12 0 16,13 0 0,-13 11-16,0 1 15,1 11-15,-13 11 16,-11 1-1,-12 22-15,-12 13 16,-11 45 0,-13 1-16,-11-24 15,0-11-15,12-12 16,11-23 0,24-23-16</inkml:trace>
          <inkml:trace contextRef="#ctx0" brushRef="#br0" timeOffset="36856.7135">17705-700 0,'0'0'0,"0"0"16,0 0-1,0 0-15,-12 11 16,-11 12-1,-13 12-15,1 0 16,-12 11 0,12 0-16,11 12 15,12 0-15,12 0 16,24-1 0,-1-10-16,1-13 15,-1-11 1,1-11-16,0-1 15,-24-11-15</inkml:trace>
          <inkml:trace contextRef="#ctx0" brushRef="#br0" timeOffset="36314.8771">17670 236 0,'0'0'0,"0"0"16,0 0-16,11 0 15,13 0 1,11-12-16,12 12 15,1 0-15,-13 0 16,-11 12 0,-13-1-16,-11 24 15,-11 0 1,-1-1-16,-12 1 16,1 0-16,-1-12 15,0 0 1,24-23-1,-106 104-15,106-104 16,0 0-16,0 0 16,12 0-1,35 0-15,24 0 16,0 0 0,-1 0-16,-70 0 15</inkml:trace>
          <inkml:trace contextRef="#ctx0" brushRef="#br0" timeOffset="37499.4448">18023-504 0,'0'0'0,"0"0"15,0 0 1,-12 12-16,-23-1 16,0 1-16,-1-1 15,-11 1 1,12 0-16,-1-12 15,13 11 1,-1 1-16,13-12 16,-1 11-1,12-11-15,0 0 16,0 12-16,23-1 16,1 12-1,23 1-15,0-1 16,0 0-1,0-12-15,-11 1 16,-36-12 0</inkml:trace>
          <inkml:trace contextRef="#ctx0" brushRef="#br0" timeOffset="37132.3101">17835-631 0,'0'0'16,"0"0"-1,0 12-15,0-1 16,0 24-16,-12 0 16,0 11-1,0 12-15,0-1 16,1-10-1,-1 10-15,0-22 16,12 0-16,0-35 16</inkml:trace>
          <inkml:trace contextRef="#ctx0" brushRef="#br0" timeOffset="37757.4698">18070-423 0,'0'0'16,"0"0"-16,12 12 16,12-1-16,11 1 15,12-1 1,12 1-16,0-12 15,0 0 1,-12 11-16,-47-11 16</inkml:trace>
          <inkml:trace contextRef="#ctx0" brushRef="#br0" timeOffset="38042.5792">18247-527 0,'0'0'16,"0"0"0,0 0-16,0 12 15,12 11 1,-1 0-16,1 12 15,0 11 1,0 12-16,0-1 16,-12-10-16,0-13 15,11-11 1,-11-23-16</inkml:trace>
          <inkml:trace contextRef="#ctx0" brushRef="#br0" timeOffset="38318.1072">18541-492 0,'0'0'15,"0"0"-15,12 11 16,0 12-16,0 12 16,0 11-1,-1 1-15,1-1 16,12 0 0,-13-11-16,-11-35 15</inkml:trace>
          <inkml:trace contextRef="#ctx0" brushRef="#br0" timeOffset="38634.8912">18824-619 0,'0'0'0,"12"11"16,0 1-1,11 22-15,13 13 16,-1 10 0,-12 1-16,-11 0 15,-12 11-15,-12-11 16,-11 0-1,-12-12-15,-1 0 16,-11 24 0,47-70-16</inkml:trace>
        </inkml:traceGroup>
        <inkml:traceGroup>
          <inkml:annotationXML>
            <emma:emma xmlns:emma="http://www.w3.org/2003/04/emma" version="1.0">
              <emma:interpretation id="{6F952693-BC95-4147-AADD-E6F1EFE199CE}" emma:medium="tactile" emma:mode="ink">
                <msink:context xmlns:msink="http://schemas.microsoft.com/ink/2010/main" type="inkWord" rotatedBoundingBox="23079,120 24879,124 24876,1327 23076,1323">
                  <msink:destinationLink direction="with" ref="{ED0DDD66-3847-45F3-8FA3-62F79637F1D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983.482">21498-550 0,'0'0'16,"0"0"-16,0 0 15,0 0-15,0 0 16,-12 12-1,1 11-15,-1 0 16,-12 11 0,12 13-16,-11-1 15,11 0 1,0-11-16,1-12 16,-1 12-16,0-12 15,0-12 1,12-11-16,0 12 15,0-12 1</inkml:trace>
          <inkml:trace contextRef="#ctx0" brushRef="#br0" timeOffset="42352.053">21651-458 0,'0'0'0,"0"0"16,0 0-16,0 0 16,0 0-1,0 0-15,-12 12 16,-11 0 0,-12-1-16,-1 1 15,-11-1-15,24 1 16,-1-1-1,12 1-15,0-1 16,12-11 0,0 12-16,0 0 15,12 11 1,12 0-16,11-12 16,12 12-16,24 1 15,0-13 1,-1 12-16,-70-23 15</inkml:trace>
          <inkml:trace contextRef="#ctx0" brushRef="#br0" timeOffset="42637.2198">21745-330 0,'0'0'16,"0"0"-1,0 0-15,12 0 16,12 0 0,11 11-16,0-11 15,13 0-15,-1 0 16,-12 0-1,-11 0-15,-1 0 16,-11 0 0,-12 0-16</inkml:trace>
          <inkml:trace contextRef="#ctx0" brushRef="#br0" timeOffset="42924.4629">22005-469 0,'0'0'0,"0"0"16,0 0-16,0 0 16,0 11-1,0 1-15,0 0 16,0 11-1,0 11-15,-12 13 16,12-13-16,0 1 16,-12 0-1,12-1-15,0 1 16,0-35 0</inkml:trace>
          <inkml:trace contextRef="#ctx0" brushRef="#br0" timeOffset="43246.8268">22205-481 0,'0'0'0,"0"0"15,0 12 1,0 11-16,0 12 16,0-1-1,0 13-15,0-1 16,0-12-16,0 1 15,0-12 1,0-23-16</inkml:trace>
          <inkml:trace contextRef="#ctx0" brushRef="#br0" timeOffset="41609.7532">21227-538 0,'0'0'16,"0"0"-16,0 0 16,0 0-1,0 0-15,0 0 16,0 0 0,0 0-16,0 0 15,0 0-15,-12 0 16,-11 11-1,-1 12-15,1 12 16,-1 11 0,1 12-16,11-12 15,12 0 1,0 1-16,12-13 16,11 1-1,1-12-15,-1 0 16,13 0-16,-1-11 15,-35-12 1</inkml:trace>
          <inkml:trace contextRef="#ctx0" brushRef="#br0" timeOffset="43542.1248">22429-515 0,'0'0'0,"0"0"16,23 0-16,1 11 15,11 12 1,0 12-16,-11 11 15,0 12 1,-13 11-16,-11-22 16,-11-1-1,-13 0-15,-23 12 16,47-58-16</inkml:trace>
          <inkml:trace contextRef="#ctx0" brushRef="#br0" timeOffset="39758.7365">20815 143 0,'0'0'16,"0"0"0,0 0-16,0 0 15,0 0 1,0-11-16,0-12 16,0 0-16,12-1 15,-1 1 1,13 12-16,0-1 15,-1 1 1,-11 11-16,0 0 16,-1 11-16,1 1 15,-12 22 1,0 24-16,-12 12 16,1-1-1,-13-11-15,1-12 16,-1 0-1,0-11-15,13-12 16,-13 0-16,24-23 16</inkml:trace>
          <inkml:trace contextRef="#ctx0" brushRef="#br0" timeOffset="40170.7962">21109-30 0,'0'0'15,"0"0"1,0 0-16,0 0 15,0 0 1,0 0-16,-11 12 16,-1-1-16,0 12 15,0 0 1,-11 12-16,-1 11 16,-11 0-1,11 1-15,12-13 16,12 1-1,12-12-15,0 0 16,0 0-16,0 1 16,11-13-1,1 1-15,-1-1 16,-23-11 0</inkml:trace>
          <inkml:trace contextRef="#ctx0" brushRef="#br0" timeOffset="40803.2885">21168 363 0,'0'0'0,"0"0"16,0 0-16,0 0 15,0 0 1,12-12-16,0 1 16,11-1-1,13 1-15,-1-1 16,12 1-16,-11 11 15,-1 11 1,-12 1-16,1-1 16,-12 12-1,0-11-15,-12 0 16,-12-1 0,-12 12-16,-11 0 15,0-11-15,-1-1 16,13 1-1,11-12-15,0 0 16,12 0 0,0 0-16,0 0 15,0 0 1,12 12-16,23-1 16,-11 12-16,11 0 15,-11 0 1,-1-11-16,-11 0 15,0-1 1,-12 1-16,-12-1 16,-23 1-16,-36-1 15,12-11 1,-12 12-16,71-12 16</inkml:trace>
        </inkml:traceGroup>
        <inkml:traceGroup>
          <inkml:annotationXML>
            <emma:emma xmlns:emma="http://www.w3.org/2003/04/emma" version="1.0">
              <emma:interpretation id="{BB589231-A0B1-43A8-AF69-180F47BFC0AA}" emma:medium="tactile" emma:mode="ink">
                <msink:context xmlns:msink="http://schemas.microsoft.com/ink/2010/main" type="inkWord" rotatedBoundingBox="26282,408 28933,414 28931,1305 26280,1299">
                  <msink:destinationLink direction="with" ref="{4FC09C71-E4BC-4018-A84B-5C95E5564053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341.0384">26245 132 0,'0'0'0,"0"0"15,0 0-15,0 11 16,-11 12-16,-13 12 16,0 0-1,1 0-15,-24-1 16,-12-11 0,0-11-16,12-1 15,0-11 1,11 0-16,1 0 15,11 0 1,13 0-16,-1 0 16,0 0-16,0 12 15,-11 11 1,-1 0-16,24-23 16,-200 197-1,200-197-15,-24 11 16,24-11-16</inkml:trace>
          <inkml:trace contextRef="#ctx0" brushRef="#br0" timeOffset="55745.0218">25833 351 0,'0'0'15,"24"-23"-15,11-11 16,0-13 0,-35 47-16,177-265 15,-177 265 1,0-24-16,0-22 15,-12 12-15,-11 10 16,-13 1 0,-11 12-16,-12 11 15,0 11 1,12 1-16,12-1 16,23 1-16,0 0 15,12-1 1,24 24-16,35 11 15,11 0 1,-70-46-16</inkml:trace>
          <inkml:trace contextRef="#ctx0" brushRef="#br0" timeOffset="56345.8068">25162 490 0,'0'0'16,"0"0"-16,0 0 15,11-11 1,1-13-16,0 1 15,23-23 1,12 0-16,1 0 16,-1 11-1,0 12-15,-12 0 16,0 11-16,1 12 16,-13 0-1,1 12-15,-12-1 16,-1 1-1,-11-1-15,0 13 16,-11-1-16,-13 0 16,-23 11-1,-35 1-15,11 0 16,12-12 0,12-12-16,11 1 15,13-12 1,11 0-16,12 0 15</inkml:trace>
          <inkml:trace contextRef="#ctx0" brushRef="#br0" timeOffset="56603.2269">25468-157 0,'0'0'16,"0"0"-16,0 0 15,12 11 1,-1 1-16,1 11 16,0 23-1,0 35-15,-12 23 16,0 12-1,0-116-15</inkml:trace>
          <inkml:trace contextRef="#ctx0" brushRef="#br0" timeOffset="57499.6879">25150-146 0,'0'0'15,"47"-11"-15,35-12 16,13 0-1,-1 0-15,-12 11 16,-82 12 0</inkml:trace>
          <inkml:trace contextRef="#ctx0" brushRef="#br0" timeOffset="58387.4161">24938 155 0,'0'0'16,"0"0"-16,0 0 16,0 0-1,-12 0-15,-12-12 16,1 1-16,-1-1 16,13 1-1,-1-1-15,0 1 16,12-1-1,0 12-15,0-12 16,12 1 0,0-1-16,-1 1 15,1 11-15,-12 0 16,0 0 0,0 0-16,0 11 15,-12 12 1,-11 1-16,-13 10 15,-11 1 1,0-12-16,0 0 16,12-11-16,-1-1 15,1-11 1,11 0-16,13 0 16,-1-11-1,0-1-15,12 12 16,0 0-16,0 0 15,12-11 1,0 11-16,-1 0 16,13 0-1,-12 0-15,0 11 16,-1 1 0,1-1-16,-12-11 15,0 12-15,-12 11 16,-23 0-1,-12 0-15,-12 0 16,-35-11 0,0-12-16,23 0 15,12 0-15,12 0 16,12 0 0,11 0-16,12 0 15,12 0 1,0 0-16,0 0 15,0 0 1,24 11-16,23 1 16,-47-12-16</inkml:trace>
          <inkml:trace contextRef="#ctx0" brushRef="#br0" timeOffset="58840.0307">24408-146 0,'0'0'0,"0"0"16,0 0-1,11 12-15,1 0 16,-12-12-16</inkml:trace>
          <inkml:trace contextRef="#ctx0" brushRef="#br0" timeOffset="57253.7968">25256 5 0,'0'0'0,"0"0"15,0 0 1,0 23-16,0 11 16,-24 36-1,1-1-15,-1-23 16,-11 12-16,11-23 15,-11 0 1,-12-12-16,0 0 16,0-12-1,11-11-15,1-11 16,11-1 0,13-11-16,-1 0 15,12 0-15,12 0 16,-1 0-1,1 11-15,0 12 16,-12 0 0,12 12-16,-1-1 15,1 12 1,-12 0-16,0 12 16,-12-12-16,-11 12 15,-36 11 1,0-11-16,-12 11 15,13-11 1,10-12-16,48-23 16</inkml:trace>
          <inkml:trace contextRef="#ctx0" brushRef="#br0" timeOffset="58646.8561">24926-261 0,'0'0'16,"24"0"-1,23 0-15,0 0 16,12 0 0,-12 0-16,-47 0 15</inkml:trace>
          <inkml:trace contextRef="#ctx0" brushRef="#br0" timeOffset="59934.1255">26292 479 0,'0'0'15,"0"0"-15,12 0 16,24 0 0,11 0-16,0 11 15,0-11-15,0 12 16,-12-12 0,-35 0-16</inkml:trace>
          <inkml:trace contextRef="#ctx0" brushRef="#br0" timeOffset="59708.4356">26469 305 0,'0'0'0,"0"0"15,0 0 1,0 0-16,0 0 15,0 0-15,0 0 16,12 0 0,11 0-16,1 0 15,11 0 1,-11 0-16,-1 0 16,1 0-1,0 12-15,-24-12 16</inkml:trace>
        </inkml:traceGroup>
        <inkml:traceGroup>
          <inkml:annotationXML>
            <emma:emma xmlns:emma="http://www.w3.org/2003/04/emma" version="1.0">
              <emma:interpretation id="{C17E5C62-A3EB-4643-AF4D-D575DE787BE8}" emma:medium="tactile" emma:mode="ink">
                <msink:context xmlns:msink="http://schemas.microsoft.com/ink/2010/main" type="inkWord" rotatedBoundingBox="29346,46 33408,56 33404,1686 29342,1676">
                  <msink:destinationLink direction="with" ref="{4FC09C71-E4BC-4018-A84B-5C95E5564053}"/>
                  <msink:destinationLink direction="with" ref="{025A9E95-D07F-4412-AD62-AF1AE18D9882}"/>
                </msink:context>
              </emma:interpretation>
            </emma:emma>
          </inkml:annotationXML>
          <inkml:trace contextRef="#ctx0" brushRef="#br0" timeOffset="70841.2847">28130-400 0,'0'0'15,"0"0"-15,0 0 16,0 0 0,0 0-16,0 0 15,0 12 1,0 22-16,12 1 15,0 11 1,-1 1-16,1-1 16,0-12-16,0 13 15,0-13 1,-1 1-16,13 0 16,-1 22-1,-11-10-15,0 34 16,-12-81-16</inkml:trace>
          <inkml:trace contextRef="#ctx0" brushRef="#br0" timeOffset="71512.1747">28401-30 0,'0'0'16,"0"0"-1,0 0-15,0 0 16,0 0-16,12-12 16,0 1-1,-1-1-15,13 1 16,-1-1-1,1 12-15,0 0 16,-13 0 0,1 0-16,-12 12 15,0-1-15,-12 24 16,1 0 0,-1-1-16,0 1 15,0 0 1,0-12-16,12-12 15,0 1 1,0-12-16,0 0 16,0 0-16</inkml:trace>
          <inkml:trace contextRef="#ctx0" brushRef="#br0" timeOffset="71206.9011">28460 28 0,'0'0'16,"0"0"-16,0 0 15,0 0 1</inkml:trace>
          <inkml:trace contextRef="#ctx0" brushRef="#br0" timeOffset="77099.7337">28813-53 0,'0'0'16,"0"0"-1,0 0-15,0 0 16,0 0-16,0 0 15,0 0 1,0 0-16,0 0 16,0 0-1,0 0-15,0 0 16,0 0 0,0 0-16,0 0 15,0 0-15,0 0 16,0 0-1,0 0-15,0 0 16,-11 0 0,-1 0-16,-12 0 15,-11 11-15,-12 1 16,11 0 0,1-1-16,11 1 15,13-12 1,-13 11-16,24-11 15</inkml:trace>
          <inkml:trace contextRef="#ctx0" brushRef="#br0" timeOffset="72085.777">28766-122 0,'0'0'0,"0"0"0,0 0 16,0 0-1,0 0-15,0 0 16,0 0 0,0 0-16,0 0 15,0 0 1,-12 11-16,1 1 16,-13-1-16,12 1 15,1-1 1,-1 1-16,0-1 15,0 1 1,12-12-16,0 0 16,0 12-1,0-1-15,12 1 16,0-1-16,11 1 16,13 11-1,-1 0-15,-35-23 16</inkml:trace>
          <inkml:trace contextRef="#ctx0" brushRef="#br0" timeOffset="78220.8508">28837-619 0,'0'0'0,"0"0"16,0 0 0,0 0-16,0 0 15,0 0 1,0 0-16,0 0 16,0 0-1,0 0-15,-12 0 16,0 11-16,1 1 15,-13-1 1,12 1-16,0-1 16,1 13-1,11-1-15,0 0 16,11 0-16,1 0 16,0 0-1,0 0-15,0-11 16,-12-12-1</inkml:trace>
          <inkml:trace contextRef="#ctx0" brushRef="#br0" timeOffset="72755.7241">28896 62 0,'0'0'16,"0"0"-16,0 0 16,0 0-1,12 0-15,-1 0 16,1 0 0,-12 0-16,0 0 15,0 0-15,0 0 16,0 0-1,0 0-15,-12 12 16,1 0 0,-1-1-16,0 12 15,12-11-15,0-1 16,0 12 0,0-11-16,12 0 15,0 11 1,-1-12-16,13 1 15,-1-1 1,1 1-16,-24-12 16</inkml:trace>
          <inkml:trace contextRef="#ctx0" brushRef="#br0" timeOffset="78775.6467">28990-619 0,'0'0'15,"0"0"-15,0 0 16,0 0-1,0 0-15,0 0 16,0 0-16,0 0 16,0 0-1,0 11-15,0 1 16,0-1 0,0 12-16,0 1 15,0-13 1,0 1-16,0 11 15,0-12 1,0 1-16,0-1 16,0 1-16,0-12 15</inkml:trace>
          <inkml:trace contextRef="#ctx0" brushRef="#br0" timeOffset="98566.0958">29202-538 0,'0'0'0,"0"0"15,0 0 1,0 0-16,0 0 16,0 0-1,0 0-15,0 0 16,0-12-16,0 12 16,0 0-1,0 0-15,12-12 16,-12 12-1,0 0-15,0 0 16,0 0 0,0 0-16,0 0 15,0 0-15,0 0 16,0 0 0,0 0-16,0 0 15,0 0 1,0 0-16,0 0 15,-12 0-15,-12 0 16,13 0 0,-13 12-16,1 0 15,11-12 1,-12 11-16,12-11 16,1 0-1,-1 0-15,12 0 16,-12 0-1,12 0-15,0 0 16,0 0-16,0 0 16,12 12-1,0-1-15,-1 1 16,1-1 0,12 12-16,-24-23 15</inkml:trace>
          <inkml:trace contextRef="#ctx0" brushRef="#br0" timeOffset="72951.0141">29072-18 0,'0'0'16,"0"0"0,0 0-16,0 0 15,0 0-15</inkml:trace>
          <inkml:trace contextRef="#ctx0" brushRef="#br0" timeOffset="110943.4984">29167 710 0,'0'0'15,"0"0"-15,0 0 16,0 0-16,0 0 15,0 0 1,0 0-16,0 0 16,0 0-1,0 0-15,0 0 16,0 0 0,11-12-16,13 1 15,11-1-15,1 0 16,-1 1-1,-11 11-15,-1-12 16,1 12 0,-12 0-16,-1 0 15,1 0-15,-12 0 16,0 0 0,0 12-16,-12-1 15,1 13 1,-1-1-16,-12 0 15,12-12-15,1 1 16,-1-1 0,0 1-16,12-12 15,0 0 1,0 0-16,0 0 16,0 0-1,12 12-15,11-1 16,1 1-16,-12-12 15,11 11 1,1 1-16,-12-1 16,11 1-1,-11-1-15,0 1 16,0 0 0,-1-1-16,-11 1 15,0-1-15,0-11 16,0 12-1,0-1-15,0 1 16,0-12 0,-11 11-16,-1 1 15,-12 0 1,-11-1-16,-12-11 16,0 0-16,47 0 15</inkml:trace>
          <inkml:trace contextRef="#ctx0" brushRef="#br0" timeOffset="99304.6523">29261-434 0,'0'0'0,"0"0"16,0 0 0,0 0-16,0 0 15,0 0 1,0 0-16,0 0 16,0 0-16,0 0 15,0 0 1,0 0-16,23-12 15,1 0 1,0 12-16,-24 0 16,200-23-1,-200 23-15,0 0 16,0 0-16,0 0 16</inkml:trace>
          <inkml:trace contextRef="#ctx0" brushRef="#br0" timeOffset="99687.8016">29414-538 0,'0'0'0,"0"0"16,0 0-16,0 0 15,0 0 1,0 0-16,0 0 15,0 0 1,0 0-16,0 11 16,-12 12-16,1 12 15,-1 0 1,12 11-16,0 0 16,0-46-1</inkml:trace>
          <inkml:trace contextRef="#ctx0" brushRef="#br0" timeOffset="100222.0059">29544-585 0,'0'0'0,"0"0"15,0 0 1,0 0-16,0 0 16,0 0-1,0 0-15,0 0 16,0 0-16,0 23 16,0 12-1,11 0-15,13 23 16,-24-58-1</inkml:trace>
          <inkml:trace contextRef="#ctx0" brushRef="#br0" timeOffset="108570.9076">29544 513 0,'0'0'0,"0"0"15,0 0 1,0 0-16,0 0 16,0 0-1,0 0-15,0 0 16,0 0-1,0 0-15,0 0 16,0 0-16,0 0 16,0 0-1,0 0-15,0 0 16,0 0 0,0 0-16,0 0 15,0 0-15,0 0 16,11 0-1,13 0-15,23 0 16,24 0 0,-1 0-16,-11 0 15,12 0 1,-12 0 0,106 0-1,-47 0 1,-36 0-16,-23 0 15,0 0-15,-12 0 16,0 0 0,24-11-16,-12-1 15,11 12 1,-22-11-16,-1-1 16,0 0-1,-47 12-15</inkml:trace>
          <inkml:trace contextRef="#ctx0" brushRef="#br0" timeOffset="101578.7587">29591 109 0,'0'0'0,"0"0"15,0 0-15,0 0 16,0 0-16,0 0 16,0 0-1,12 0-15,-1 0 16,25-12 0,-1 12-16,0 12 15,-35-12 1</inkml:trace>
          <inkml:trace contextRef="#ctx0" brushRef="#br0" timeOffset="100573.669">29709-619 0,'0'0'0,"0"0"15,0 0 1,0 0-16,11 0 16,13 11-1,-1 12-15,1 0 16,-12 12-16,-12 23 16,-12 11-1,12-69-15</inkml:trace>
          <inkml:trace contextRef="#ctx0" brushRef="#br0" timeOffset="102109.3356">29991 28 0,'0'0'0,"0"0"16,0 0-16,0 0 16,0 0-1,0 0-15,0 0 16,-12-12-1,12 12-15,0 0 16,0-11-16,0-12 16,0-1-1,12 1-15,0 0 16,0 12 0,0-1-16,-12 12 15,0 0 1,11 12-16,-11-12 15,0 185-15,0-185 16,-11 23 0,-1 11-16,-12 13 15,12-13 1,1-11-16,-1 1 16,0-13-1,12-11-15,0 0 16,0 0-16,0 0 15,0 0 1</inkml:trace>
          <inkml:trace contextRef="#ctx0" brushRef="#br0" timeOffset="102575.9381">30180-76 0,'0'0'0,"0"0"15,0 0-15,0 0 16,0 0 0,0 0-16,0 0 15,0 0 1,0 0-16,0 0 16,-12 0-16,12 0 15,-153 81 1,153-81-16,0 0 15,0 0 1,0 23-16,0 0 16,0 0-1,12 12-15,-1-12 16,1 11-16,0-10 16,12-1-1,-24-23-15</inkml:trace>
          <inkml:trace contextRef="#ctx0" brushRef="#br0" timeOffset="103018.3424">30250 190 0,'0'0'15,"0"0"-15,0 0 16,0 0 0,0 0-16,12 0 15,-12 0 1,0 0-16,0 0 15,0 0 1,0 23-16,-12 0 16,1 12-16,-1-12 15,0 0 1,0 0-16,12-12 16,0 1-1,0 0-15,12-1 16,0 1-1,11-1-15,1 1 16,0-1-16,-1 1 16,-23-12-1</inkml:trace>
          <inkml:trace contextRef="#ctx0" brushRef="#br0" timeOffset="103795.7231">30404-608 0,'0'0'15,"0"0"1,0 0-16,0 0 16,-12 12-16,-12-1 15,1 12 1,-1 1-16,1 10 15,11 1 1,0 11-16,12-11 16,12-1-1,11 13-15,1-24 16,-24-23-16</inkml:trace>
          <inkml:trace contextRef="#ctx0" brushRef="#br0" timeOffset="104141.9093">30545-608 0,'0'0'16,"0"0"-16,0 0 15,0 0 1,0 0-16,0 0 16,0 12-16,0-1 15,-12 24 1,0 0-16,1 11 15,-1 0 1,0-11-16,12-1 16,0-34-1</inkml:trace>
          <inkml:trace contextRef="#ctx0" brushRef="#br0" timeOffset="103233.5096">30510 16 0,'0'0'0,"0"0"15,0 0 1,0 0-16,0 0 15,0 0 1</inkml:trace>
          <inkml:trace contextRef="#ctx0" brushRef="#br0" timeOffset="106349.7767">30722-562 0,'0'0'0,"0"0"16,0 0-16,0 0 16,0 0-1,0 0-15,0 0 16,0 0 0,0 0-16,0 0 15,0 0-15,0 0 16,0 0-1,0 0-15,0 0 16,0 0 0,0 0-16,-12 0 15,0 0 1,-12 0-16,-11 0 16,12 0-16,11 0 15,0 0 1,0 0-16,12 0 15</inkml:trace>
          <inkml:trace contextRef="#ctx0" brushRef="#br0" timeOffset="104520.9287">30604-515 0,'0'0'0,"0"0"15,0 0-15,0 0 16,0 0 0,0 0-16,0 0 15,0 0 1,0 0-16,0 0 16,0 0-16,0 0 15,0 0 1,12 11-16,-1 12 15,1-11 1,0-1-16,0 13 16,-12-24-1</inkml:trace>
          <inkml:trace contextRef="#ctx0" brushRef="#br0" timeOffset="105402.0727">30604-492 0,'0'0'15,"0"0"-15</inkml:trace>
          <inkml:trace contextRef="#ctx0" brushRef="#br0" timeOffset="105363.5399">30698-573 0,'0'0'16,"0"0"-16,0 0 16,0 0-1,0 0-15,0 0 16,0 0-1,0 0-15,0 0 16</inkml:trace>
          <inkml:trace contextRef="#ctx0" brushRef="#br0" timeOffset="104307.6124">30733-573 0,'0'0'0,"0"0"16,0 0 0,0 0-16</inkml:trace>
          <inkml:trace contextRef="#ctx0" brushRef="#br0" timeOffset="104882.0673">30804-608 0,'0'0'0,"0"0"16,0 0-16,0 0 15,0 0 1,0 0-16,12 12 16,0-1-1,-1 12-15,1 12 16,-12 11-16,-12 24 15,1-13 1,-1 13-16,12-70 16</inkml:trace>
          <inkml:trace contextRef="#ctx0" brushRef="#br0" timeOffset="109200.9074">31134-481 0,'0'0'0,"0"0"15,0 0 1,0 0-16,0 0 16,0 0-1,0 0-15,0 0 16,0 0-16,0 0 15,0 0 1,0 0-16,-12 35 16,-11 46-1,-1 11-15,0 1 16,-11-1 0,23 1-16,1-1 15,11-92-15</inkml:trace>
          <inkml:trace contextRef="#ctx0" brushRef="#br0" timeOffset="66087.1089">27070 375 0,'0'0'16,"0"0"-16,0 0 15,0 0 1,0 0-16,0 0 16,0 0-1,12-12-15,11 0 16,1 1-16,11-12 15,0 11 1,1 1-16,-13-1 16,-11 12-1,12 0-15,-12 0 16,-12 0-16,0 0 16,0 0-1,0 0-15,0 0 16,0 0-1,0 0-15,0 0 16,0 12 0,0-1-16,0 1 15,11-1-15,1 1 16,0-1 0,11 1-16,13 11 15,11 0 1,-47-23-16</inkml:trace>
          <inkml:trace contextRef="#ctx0" brushRef="#br0" timeOffset="63999.7078">27211-18 0,'0'0'15,"0"0"-15,0 0 16,0 0 0</inkml:trace>
          <inkml:trace contextRef="#ctx0" brushRef="#br0" timeOffset="62680.8755">27211 5 0,'0'0'0,"0"0"16,0 0-16,0 0 15,0 0 1,0 0-16,0 0 16,0 11-1,0-11-15,12 12 16,0-1-1,11 1-15,36 11 16,12 0-16,23-11 16,-11-12-1,-13 0-15,-11 0 16,0 11 0,-59-11-16</inkml:trace>
          <inkml:trace contextRef="#ctx0" brushRef="#br0" timeOffset="66523.0567">27258 155 0,'0'0'0,"0"0"16,0 0-1,0 0-15,0 0 16,0 0 0,0 0-16,0 0 15</inkml:trace>
          <inkml:trace contextRef="#ctx0" brushRef="#br0" timeOffset="65034.3683">27329-42 0,'0'0'0,"0"0"16,0 0-16,0 0 16,0 0-1,0 0-15,0 0 16,0 0 0,0 0-16,12 0 15,0 0 1,-1 0-16,-11 0 15,12 0-15,-12 0 16,0 0 0,0 0-16,0 0 15,0 0 1,-12 0-16,-11 0 16,-1 0-16,1 0 15,11 0 1,0 0-16,12 0 15,0 0 1,0 0-16,0 0 16,0 0-16,0 0 15,0 0 1</inkml:trace>
          <inkml:trace contextRef="#ctx0" brushRef="#br0" timeOffset="62463.4412">27765-238 0,'0'0'16,"0"0"-16,0 0 16,0 0-16,0 0 15,0 0 1,0 0-16,0 0 16,0 0-1,0 0-15,0 0 16,-24-12-16,-11 12 15,-24 0 1,-12 0-16,13 12 16,-1 0-1,12-1-15,11 1 16,13-1 0,-1 1-16,12-12 15,1 11-15,11 1 16,0-12-1,11 11-15,1 1 16,12 0 0,-1-1-16,1 1 15,-1-1-15,-23-11 16,0 0 0,0 0-16,0 0 15,-11 12 1,11-12-16</inkml:trace>
          <inkml:trace contextRef="#ctx0" brushRef="#br0" timeOffset="69396.2359">27317-550 0,'0'0'0,"0"0"16,0 0-1,24-12-15,-1 12 16,25 0 0,-1 0-16,-12 0 15,0 0 1,-11 0-16,-12 0 16,-1 0-16,-11 0 15,0 0 1,0 0-16,-11 12 15,-1 0 1,-12-1-16,1 1 16,-1-1-16,12-11 15,1 12 1,-1-12-16,12 0 16,0 0-1,0 0-15,12 0 16,11 11-1,1 1-15,-12-12 16,-1 11-16,1 1 16,0 0-1,0-1-15,-12-11 16,0 0 0,-12 12-16,-12-1 15,-11 1 1,11-12-16,-11 11 15,0-11-15,11 0 16,12 0 0,1 0-16,11 0 15</inkml:trace>
          <inkml:trace contextRef="#ctx0" brushRef="#br0" timeOffset="63951.0755">27353-18 0,'0'0'16,"0"0"-16,0 0 16,0 0-16,0 0 15,0 0 1,0 0-16,0 0 16,0 0-1,0 0-15,0 0 16,0 0-1,0 0-15,0 0 16,0 0-16,0 0 16,0 0-1,0 0-15,0 0 16,0 0 0,0 0-16,0 0 15</inkml:trace>
          <inkml:trace contextRef="#ctx0" brushRef="#br0" timeOffset="67152.3756">27447 282 0,'0'0'0,"0"0"15,0 0 1,12 0-16,-1 0 16,13 0-1,11 0-15,1 0 16,-1 0-16,-11 0 15,11 0 1,-12 0-16,1 0 16,-12 0-1,-12 0-15</inkml:trace>
          <inkml:trace contextRef="#ctx0" brushRef="#br0" timeOffset="67425.8856">27529 328 0,'0'0'0,"0"0"15,0 0 1,12 0-16,0 0 16,0 0-16,11 12 15,1-12 1,-1 11-16,-23-11 16</inkml:trace>
          <inkml:trace contextRef="#ctx0" brushRef="#br0" timeOffset="67959.8811">27824 166 0,'0'0'16,"0"0"-16,0 0 16,0 0-16,0 12 15,0 0 1,12 11-16,-1 11 16,13 1-1,-12 0-15,-12-35 16</inkml:trace>
        </inkml:traceGroup>
      </inkml:traceGroup>
    </inkml:traceGroup>
  </inkml:traceGroup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5:56.6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C09C71-E4BC-4018-A84B-5C95E5564053}" emma:medium="tactile" emma:mode="ink">
          <msink:context xmlns:msink="http://schemas.microsoft.com/ink/2010/main" type="inkDrawing" rotatedBoundingBox="25635,1526 32306,1877 32301,1981 25630,1630" semanticType="underline" shapeName="Other">
            <msink:sourceLink direction="with" ref="{BB589231-A0B1-43A8-AF69-180F47BFC0AA}"/>
            <msink:sourceLink direction="with" ref="{C17E5C62-A3EB-4643-AF4D-D575DE787BE8}"/>
          </msink:context>
        </emma:interpretation>
      </emma:emma>
    </inkml:annotationXML>
    <inkml:trace contextRef="#ctx0" brushRef="#br0">0 0 0,'0'0'16,"0"0"-1,0 0-15,0 0 16,0 0-16,0 0 15,0 0 1,0 0-16,0 0 16,0 0-1,0 0-15,0 0 16,0 0-16,0 0 16,0 0-1,12 0-15,12 0 16,23 0-1,12 0-15,11 0 16,1 12 0,11-12-16,13 11 15,34-11-15,13 12 16,-25-1 0,1 1-16,35-12 15,12 11 1,-47 1-16,35 0 15,12-12 1,12 11-16,-24-11 16,47 0-16,-11 12 15,-36-12 1,59 11-16,0 1 16,-47-12-1,47 11-15,0 1 16,-35-12-16,58 0 15,-23 12 1,36-1-16,-36 1 16,-12-1-1,24 12-15,-36-11 16,-23 11 0,59 0-16,-59 0 15,-12-11 1,12 11-16,0-12 15,-36 1-15,-23 0 16,-11 11 0,-95-23-16</inkml:trace>
  </inkml:traceGroup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6:11.7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5A9E95-D07F-4412-AD62-AF1AE18D9882}" emma:medium="tactile" emma:mode="ink">
          <msink:context xmlns:msink="http://schemas.microsoft.com/ink/2010/main" type="inkDrawing" rotatedBoundingBox="29403,1075 32065,1106 32064,1168 29403,1138" semanticType="underline" shapeName="Other">
            <msink:sourceLink direction="with" ref="{C17E5C62-A3EB-4643-AF4D-D575DE787BE8}"/>
          </msink:context>
        </emma:interpretation>
      </emma:emma>
    </inkml:annotationXML>
    <inkml:trace contextRef="#ctx0" brushRef="#br0">0 50 0,'0'0'15,"0"0"-15,0 0 16,12 0-16,11 0 15,12-12 1,24 1-16,24-1 16,-1 12-1,13 0-15,-13 0 16,0 0 0,13 0-16,22-11 15,1 11-15,-12 0 16,-23 0-1,11 0-15,12 0 16,24 0 0,-24 11-16,-24 1 15,1-1 1,11-11-16,12 0 16,0 0-16,-12 0 15,-23 0 1,-12 0-16,11 0 15,-11 0 1,0 0-16,-12 0 16,0 12-1,0 0-15,-11-12 16,-1 0-16,-11 0 16,-1 0-1,-11 0-15,-12 0 16</inkml:trace>
  </inkml:traceGroup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9:04.7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E4B83E-8174-430E-A262-A9CE2FC38BB7}" emma:medium="tactile" emma:mode="ink">
          <msink:context xmlns:msink="http://schemas.microsoft.com/ink/2010/main" type="inkDrawing" rotatedBoundingBox="5750,3931 16124,2626 16174,3028 5800,4333" semanticType="callout" shapeName="Other">
            <msink:sourceLink direction="with" ref="{AEBF6299-8C11-4883-8912-44FD95652DD9}"/>
            <msink:sourceLink direction="with" ref="{DAED3109-58B9-4A4E-9F6F-EA2DFD2192FF}"/>
          </msink:context>
        </emma:interpretation>
      </emma:emma>
    </inkml:annotationXML>
    <inkml:trace contextRef="#ctx0" brushRef="#br0">10390 0 0,'0'0'16,"0"0"-16,0 0 16,0 0-16,0 0 15,0 0 1,0 0-16,-23 0 15,-13 0 1,-23 0-16,-70 11 16,-36-11-1,24 0-15,-13 12 16,-58-12-16,47-12 16,-11 12-1,-48 0-15,35 0 16,-46 0-1,11 12-15,12-1 16,-24-11-16,24 12 16,-35 11-1,11 0-15,-11 0 16,-36-11 0,60 11-16,-72 12 15,83-12 1,-71 11-16,71-10 15,-47-1-15,35 0 16,12 0 0,-47 0-16,59 0 15,-24 0 1,0 12-16,24 0 16,-36-1-16,60-11 15,-13 1 1,-46-1-16,46 11 15,-23 13 1,-12-1-16,59 0 16,-47 0-1,12 0-15,59-22 16,-24 10-16,0 1 16,24-12-1,23 12-15,0-1 16,12-11-1,12 1-15,47-13 16,-12 1-16,12-1 16,23-11-1,0 0 1,13 0-16,11 0 16,0 0-16,0 0 15,11-23 1,1 0-16,24-12 15,-13 1 1,12-1-16,-11 0 16,0 12-16,-1 0 15,-11 12 1,-12 11-16,0 0 16,0 0-16,0 0 15,-12 0 1,-11 11-16,-25 12 15,-22 12 1,11 0-16,-12 11 16,12 0-1,12-11-15,12-1 16,11-22-16,12 0 16,12-1-1,0 1-15,12-1 16,12 1-1,11-1-15,36 1 16,11-1 0,13 1-16,-25-12 15,1 0-15,-12 0 16,0-12 0,-12 1-16,-12-1 15,-11 1 1,-13-1-16,1 1 15,-12-1-15,0 1 16,-12-13 0,1 1-16,-13 0 15,1 0 1,-1-12-16,0 12 16,13 0-1,-1 12-15,12 11 16</inkml:trace>
  </inkml:traceGroup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5:08.7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0DDD66-3847-45F3-8FA3-62F79637F1D7}" emma:medium="tactile" emma:mode="ink">
          <msink:context xmlns:msink="http://schemas.microsoft.com/ink/2010/main" type="inkDrawing" rotatedBoundingBox="762,1503 25675,1170 25680,1538 767,1871" semanticType="underline" shapeName="Other">
            <msink:sourceLink direction="with" ref="{649A150F-B9C2-43CC-A40C-44C177D82D10}"/>
            <msink:sourceLink direction="with" ref="{97D44D05-695E-4EA1-8111-E28E313EBA06}"/>
            <msink:sourceLink direction="with" ref="{4080FDA3-EAB6-4613-BA95-C751DE6E3CD6}"/>
            <msink:sourceLink direction="with" ref="{5665DC91-24B7-42EE-B2DB-D6CC15340578}"/>
            <msink:sourceLink direction="with" ref="{A2D1358E-D894-42E1-8362-33A6608DFDB8}"/>
            <msink:sourceLink direction="with" ref="{DB38CA4D-5BA6-4E1B-A670-DB7F152D1B1D}"/>
            <msink:sourceLink direction="with" ref="{6F952693-BC95-4147-AADD-E6F1EFE199CE}"/>
          </msink:context>
        </emma:interpretation>
      </emma:emma>
    </inkml:annotationXML>
    <inkml:trace contextRef="#ctx0" brushRef="#br0">-1508 1075 0,'0'0'0,"0"0"16,0 0 0,0 0-16,0 0 15,0 0 1,0 0-16,0 0 15,12 0-15,12 0 16,-1 0 0,24 0-16,12 0 15,12 0 1,0 12-16,-13-12 16,13 11-16,23-11 15,24-11 1,-12 11-16,0 0 15,0 0 1,12-12-16,23 12 16,1 0-16,-24-12 15,11 12 1,36 0-16,-12 0 16,-11 0-1,11 0-15,47 0 16,-47 0-1,12-11-15,47 11 16,-23-12-16,-13 12 16,60 0-1,-48 0-15,24-11 16,24-1 0,-36 12-16,48-23 15,-36 12 1,35-1-16,0 0 15,-11 12-15,23-11 16,-23-1 0,58 1-16,-58-1 15,58 1 1,-58-1-16,70-11 16,-47 11-16,71-11 15,-83 0 1,107 0-16,-83 12 15,70-1 1,-58 0-16,47-11 16,-24 12-1,-11-1-15,70 12 16,-94 0-16,94-11 16,-94-1-1,82 1-15,-46 11 16,-1 0-1,35 0-15,-46 0 16,58 11 0,-46-11-16,34-11 15,-23-1-15,0 24 16,36-1 0,-72-11-16,60 12 15,-36-12 1,36 0-16,-24-12 15,12 35-15,11-23 16,-58 0 0,71 12-16,-84-1 15,84 1 1,-48-1-16,-11-11 16,-1 0-16,-23 0 15,35 12 1,-47-12-16,1 12 15,11-1 1,-12 1-16,12-12 16,-12 0-1,35-12-15,-82 24 16,59-1-16,-59-11 16,24 12-1,-12-12-15,-36 11 16,48 1-1,-36-12-15,-35 0 16,12 11 0,-24-11-16,-35 0 15,-1 0-15,1 0 16,-24 12 0,-94-12-16</inkml:trace>
  </inkml:traceGroup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19.35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324CC6-81D0-4246-98A8-84C855869E2C}" emma:medium="tactile" emma:mode="ink">
          <msink:context xmlns:msink="http://schemas.microsoft.com/ink/2010/main" type="writingRegion" rotatedBoundingBox="9212,1912 9259,1912 9259,3415 9212,3415"/>
        </emma:interpretation>
      </emma:emma>
    </inkml:annotationXML>
    <inkml:traceGroup>
      <inkml:annotationXML>
        <emma:emma xmlns:emma="http://www.w3.org/2003/04/emma" version="1.0">
          <emma:interpretation id="{2B49A0A7-3685-4754-954D-DC28F1C836C4}" emma:medium="tactile" emma:mode="ink">
            <msink:context xmlns:msink="http://schemas.microsoft.com/ink/2010/main" type="paragraph" rotatedBoundingBox="9212,1912 9259,1912 9259,3415 9212,3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0C0BC-BB3C-4940-88DD-618B719C9E76}" emma:medium="tactile" emma:mode="ink">
              <msink:context xmlns:msink="http://schemas.microsoft.com/ink/2010/main" type="line" rotatedBoundingBox="9212,1912 9259,1912 9259,3415 9212,3415"/>
            </emma:interpretation>
          </emma:emma>
        </inkml:annotationXML>
        <inkml:traceGroup>
          <inkml:annotationXML>
            <emma:emma xmlns:emma="http://www.w3.org/2003/04/emma" version="1.0">
              <emma:interpretation id="{848D3554-2516-46E4-9760-FB23861A1025}" emma:medium="tactile" emma:mode="ink">
                <msink:context xmlns:msink="http://schemas.microsoft.com/ink/2010/main" type="inkWord" rotatedBoundingBox="9212,1912 9259,1912 9259,3415 9212,3415"/>
              </emma:interpretation>
            </emma:emma>
          </inkml:annotationXML>
          <inkml:trace contextRef="#ctx0" brushRef="#br0">6938 1241 0,'0'0'0,"0"0"16,0 0-16,0 0 15,0 0 1,0 47-16,0 57 16,12 57-1,-12 105-15,0-69 16,0 22-16,12 1 16,11 69-1</inkml:trace>
        </inkml:traceGroup>
      </inkml:traceGroup>
    </inkml:traceGroup>
  </inkml:traceGroup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9:06.4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7F91D6-FD55-4126-A845-005EFF502AC4}" emma:medium="tactile" emma:mode="ink">
          <msink:context xmlns:msink="http://schemas.microsoft.com/ink/2010/main" type="inkDrawing" rotatedBoundingBox="10407,4057 20779,2808 20830,3231 10458,4480" semanticType="callout" shapeName="Other">
            <msink:sourceLink direction="with" ref="{D6DD97E2-BF4E-4BC8-8D3D-316CBBEAC7FB}"/>
            <msink:sourceLink direction="with" ref="{72C03965-B72B-4E18-8B56-2EDE22B1E0D8}"/>
          </msink:context>
        </emma:interpretation>
      </emma:emma>
    </inkml:annotationXML>
    <inkml:trace contextRef="#ctx0" brushRef="#br0">10378 0 0,'0'0'16,"0"0"-1,-23 11-15,-24 1 16,-12-1 0,0-11-16,-24 0 15,-34-11 1,11-1-16,-12 12 15,-12 0-15,-23 12 16,-24 11 0,36-12-16,-24 1 15,0 0-15,0-1 16,24-11 0,-71 12-16,23 11 15,36-12 1,-59 12-16,0-11 15,12 11 1,-83 0-16,83 0 16,-36 1-16,24-1 15,-11-12 1,-72 1-16,83-1 16,-94 12-1,94-11-15,-59 11 16,47 12-1,-23 11-15,11-23 16,12 0-16,-70 23 16,93-22-1,-58 22-15,47-12 16,-12 1 0,-11 0-16,58-1 15,-70 1-15,35 0 16,35-12-1,-59 0-15,48 0 16,11 0 0,-23 12-16,47 11 15,12-11 1,11 0-16,0-1 16,24 1-16,24-12 15,23-11 1,12-1-16,12 1 15,11-12 1,12 0-16,0 0 16,12 0-16,0 0 15,0-12 1,12-11-16,12 0 16,35-23-1,11-1-15,1 1 16,0 11-1,-12 12-15,0 0 16,-12 0-16,-12 12 16,-11 11-1,-13 0-15,-11 0 16,0 0 0,0 0-16,-11 11 15,-13 1-15,-23 11 16,-24 11-1,-11-10-15,-12 10 16,46-11 0,1 1-16,0-1 15,24-12 1,11 12-16,0-11 16,12-1-16,12 1 15,11 11 1,24 0-16,24 12 15,0-12 1,-12-11-16,11-1 16,-11 1-1,12-12-15,-24 0 16,-12 0-16,-11 0 16,-12-12-1,0 1-15,-12-1 16,0-11-1,-12-12-15,-12-11 16,1 0-16,-1 11 16,1 0-1,-1 1-15,0 11 16,13-1 0,11 24-16</inkml:trace>
  </inkml:traceGroup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9:08.2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91A31-AA1F-4484-AFDE-773885452FB4}" emma:medium="tactile" emma:mode="ink">
          <msink:context xmlns:msink="http://schemas.microsoft.com/ink/2010/main" type="inkDrawing" rotatedBoundingBox="14471,3979 23996,3104 24029,3457 14504,4332" semanticType="callout" shapeName="Other"/>
        </emma:interpretation>
      </emma:emma>
    </inkml:annotationXML>
    <inkml:trace contextRef="#ctx0" brushRef="#br0">9529 0 0,'0'0'0,"-35"12"15,-83 0 1,-47-1-16,24 1 16,-24-12-1,-35 0-15,35 11 16,-23 1-16,-36-12 15,47 11 1,-35 1-16,-12-12 16,36 11-1,-60 1-15,36 0 16,0-1-16,-70 1 16,81-1-1,-70 1-15,59 11 16,-23 0-1,-24 0-15,35 0 16,-35-11 0,47-1-16,-36 24 15,24-12-15,-35 0 16,24 12 0,23 0-16,-48-24 15,60 12 1,-12 12-16,0-12 15,47 0 1,-35 0-16,11 0 16,36-11-16,12 11 15,-24-11 1,12-1-16,23 1 16,13 11-1,-13 0-15,12-12 16,24 1-16,11-12 15,25 12 1,10-12-16,1 0 16,0 0-1,12 11-15,11-11 16,1 0 0,-1 0-16,12 0 15,1 0-15,11 0 16,0 0-1,0 0-15,0 0 16,0 0 0,0 0-16,0 0 15,0 0-15,11-11 16,1-1 0,12 0-16,11-11 15,12 0 1,0 0-16,0 0 15,-11 0 1,-13 11-16,1 1 16,-1-1-16,-23 12 15,0 0 1,0 0-16,-11 12 16,-13-1-1,-23 1-15,0-1 16,0 1-16,-36 11 15,13 0 1,-13 0-16,12 0 16,36-11-1,0 11-15,11 0 16,12-11 0,1-1-16,11 1 15,0 0 1,23-1-16,13 12 15,11-11-15,12 11 16,0 0 0,-12-11-16,0-1 15,-12-11-15,0 0 16,-11 0 0,-12 0-16,0 0 15,-1 0 1,1-11-16,-12-13 15,0 1 1,0-11-16,-12-1 16,1 12-16,-1 0 15,0 0 1,0-1-16,12 13 16,0 11-1</inkml:trace>
  </inkml:traceGroup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20.2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50D573-6268-4E73-87CD-1F62508562A3}" emma:medium="tactile" emma:mode="ink">
          <msink:context xmlns:msink="http://schemas.microsoft.com/ink/2010/main" type="writingRegion" rotatedBoundingBox="12640,1797 12782,1797 12782,2733 12640,2733"/>
        </emma:interpretation>
      </emma:emma>
    </inkml:annotationXML>
    <inkml:traceGroup>
      <inkml:annotationXML>
        <emma:emma xmlns:emma="http://www.w3.org/2003/04/emma" version="1.0">
          <emma:interpretation id="{AC640BEC-75B2-4820-A47F-423FF4D3D995}" emma:medium="tactile" emma:mode="ink">
            <msink:context xmlns:msink="http://schemas.microsoft.com/ink/2010/main" type="paragraph" rotatedBoundingBox="12640,1797 12782,1797 12782,2733 12640,2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BCC09-D9FC-4A57-B239-CEB0AB5F53B5}" emma:medium="tactile" emma:mode="ink">
              <msink:context xmlns:msink="http://schemas.microsoft.com/ink/2010/main" type="line" rotatedBoundingBox="12640,1797 12782,1797 12782,2733 12640,2733"/>
            </emma:interpretation>
          </emma:emma>
        </inkml:annotationXML>
        <inkml:traceGroup>
          <inkml:annotationXML>
            <emma:emma xmlns:emma="http://www.w3.org/2003/04/emma" version="1.0">
              <emma:interpretation id="{905E72F5-A066-4799-948F-D7EAF2F62084}" emma:medium="tactile" emma:mode="ink">
                <msink:context xmlns:msink="http://schemas.microsoft.com/ink/2010/main" type="inkWord" rotatedBoundingBox="12640,1797 12782,1797 12782,2733 12640,2733"/>
              </emma:interpretation>
            </emma:emma>
          </inkml:annotationXML>
          <inkml:trace contextRef="#ctx0" brushRef="#br0">10366 1126 0,'0'0'0,"0"0"16,0 0-1,0 0-15,0 0 16,0 0-16,0 11 16,24 36-1,-1 68-15,13 12 16,-13 35-1,-11 34-15,12 82 16</inkml:trace>
        </inkml:traceGroup>
      </inkml:traceGroup>
    </inkml:traceGroup>
  </inkml:traceGroup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17.98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346EEE-7D12-41DA-8B14-89278E073662}" emma:medium="tactile" emma:mode="ink">
          <msink:context xmlns:msink="http://schemas.microsoft.com/ink/2010/main" type="writingRegion" rotatedBoundingBox="6032,2259 6232,2259 6232,3311 6032,3311"/>
        </emma:interpretation>
      </emma:emma>
    </inkml:annotationXML>
    <inkml:traceGroup>
      <inkml:annotationXML>
        <emma:emma xmlns:emma="http://www.w3.org/2003/04/emma" version="1.0">
          <emma:interpretation id="{D0BB718B-4135-4982-8FF1-6E269C4E0A96}" emma:medium="tactile" emma:mode="ink">
            <msink:context xmlns:msink="http://schemas.microsoft.com/ink/2010/main" type="paragraph" rotatedBoundingBox="6032,2259 6232,2259 6232,3311 6032,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FEA28-99ED-4045-92B4-138B47697F28}" emma:medium="tactile" emma:mode="ink">
              <msink:context xmlns:msink="http://schemas.microsoft.com/ink/2010/main" type="line" rotatedBoundingBox="6032,2259 6232,2259 6232,3311 6032,3311"/>
            </emma:interpretation>
          </emma:emma>
        </inkml:annotationXML>
        <inkml:traceGroup>
          <inkml:annotationXML>
            <emma:emma xmlns:emma="http://www.w3.org/2003/04/emma" version="1.0">
              <emma:interpretation id="{8DE24CD5-24B8-4C19-8721-419D5FEEDB6C}" emma:medium="tactile" emma:mode="ink">
                <msink:context xmlns:msink="http://schemas.microsoft.com/ink/2010/main" type="inkWord" rotatedBoundingBox="6032,2259 6232,2259 6232,3311 6032,3311"/>
              </emma:interpretation>
            </emma:emma>
          </inkml:annotationXML>
          <inkml:trace contextRef="#ctx0" brushRef="#br0">3758 1600 0,'0'0'0,"0"0"0,0 0 16,0 0 0,0 0-16,0 0 15,0 0-15,0 0 16,0 0 0,0-12-16,0 12 15,0 0 1,0 0-16,0 0 15,0 0 1,0 0-16,12 12 16,23 57-16,12 116 15,-23 11 1,11 70-16,-11-81 16,-1-46-1,-23-139-15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0:28.5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5812AB-75A7-48A4-A785-0A3B68C98535}" emma:medium="tactile" emma:mode="ink">
          <msink:context xmlns:msink="http://schemas.microsoft.com/ink/2010/main" type="writingRegion" rotatedBoundingBox="19268,9702 22556,9208 22711,10239 19423,10733"/>
        </emma:interpretation>
      </emma:emma>
    </inkml:annotationXML>
    <inkml:traceGroup>
      <inkml:annotationXML>
        <emma:emma xmlns:emma="http://www.w3.org/2003/04/emma" version="1.0">
          <emma:interpretation id="{87C802F2-8214-4F1D-A1C8-304F2D40587F}" emma:medium="tactile" emma:mode="ink">
            <msink:context xmlns:msink="http://schemas.microsoft.com/ink/2010/main" type="paragraph" rotatedBoundingBox="19268,9702 22556,9208 22711,10239 19423,10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DB3DC-5981-4DFD-8972-7E6A13198AB0}" emma:medium="tactile" emma:mode="ink">
              <msink:context xmlns:msink="http://schemas.microsoft.com/ink/2010/main" type="line" rotatedBoundingBox="19268,9702 22556,9208 22711,10239 19423,10733"/>
            </emma:interpretation>
          </emma:emma>
        </inkml:annotationXML>
        <inkml:traceGroup>
          <inkml:annotationXML>
            <emma:emma xmlns:emma="http://www.w3.org/2003/04/emma" version="1.0">
              <emma:interpretation id="{2768563F-34BC-498F-B071-540C385EA344}" emma:medium="tactile" emma:mode="ink">
                <msink:context xmlns:msink="http://schemas.microsoft.com/ink/2010/main" type="inkWord" rotatedBoundingBox="19268,9702 22556,9208 22711,10239 19423,10733"/>
              </emma:interpretation>
            </emma:emma>
          </inkml:annotationXML>
          <inkml:trace contextRef="#ctx0" brushRef="#br0">-13393 4614 0,'0'0'0,"0"0"16,12 11-1,-1 1-15,13 11 16,11-11 0,24-1-16,24-11 15,-13 0-15,-11-11 16,-23-1-1,-1-11-15,-12 0 16,1 0 0,-12 11-16,0 1 15,-1-1 1,-11 12-16,0 0 16,0 0-16,12 23 15,0 0 1,11 12-16,1 23 15,0 23 1,-13 34-16,-11 12 16,0-34-16,-11-12 15,-13-12 1,-11 0-16,-12-22 16,-12-13-1,0-22-15,0-12 16,12-12-1,0-11-15,11-12 16,1-34-16,11-23 16,24 11-1,24 11-15,0 24 16,11 0 0,24 0-16,11 23 15,-70 23-15</inkml:trace>
          <inkml:trace contextRef="#ctx0" brushRef="#br0" timeOffset="304.7498">-12569 4683 0,'0'0'0,"0"0"16,12 0-16,24 12 15,11-1 1,0-11-16,12 0 16,0 0-1,-12 0-15,-47 0 16</inkml:trace>
          <inkml:trace contextRef="#ctx0" brushRef="#br0" timeOffset="484.9541">-12451 4926 0,'0'0'0,"0"0"16,24 0 0,11 0-16,12 0 15,24 0-15,-71 0 16</inkml:trace>
          <inkml:trace contextRef="#ctx0" brushRef="#br0" timeOffset="1152.3817">-11803 4741 0,'0'0'15,"0"0"-15,12 0 16,11 0-16,25 0 16,34 0-1,36-12-15,-12 1 16,-24 11-1,-82 0-15</inkml:trace>
          <inkml:trace contextRef="#ctx0" brushRef="#br0" timeOffset="936.0568">-11662 4614 0,'0'0'0,"0"0"16,12-12-16,12-22 15,11-13 1,12 1-16,-11 0 16,11-12-1,-12 0-15,0 0 16,-23 12-16,0 12 16,-12 10-1,-12 13-15,0-1 16,-11 12-1,-1 12-15,1-1 16,-1 13 0,1 10-16,-1 24 15,12 34 1,0 12-16,1-11 16,11-1-16,0 24 15,0-12 1,11 0-16,1-35 15,0-22 1,0-1-16,0 0 16,-12-46-16</inkml:trace>
          <inkml:trace contextRef="#ctx0" brushRef="#br0" timeOffset="1410.1425">-11049 4336 0,'0'0'16,"-12"12"-16,-11 34 15,-1 12 1,1 11-16,11-11 16,12-12-16,12-11 15,-1-12 1,1 0-16,12 0 15,-24-23 1</inkml:trace>
          <inkml:trace contextRef="#ctx0" brushRef="#br0" timeOffset="2042.0247">-10649 4741 0,'0'0'16,"0"0"-1,-11 0-15,-1 0 16,-12 0-16,-11 0 16,11-12-1,1 1-15,-1-12 16,13 0 0,-1-1-16,12-10 15,0-1 1,12 12-16,11-12 15,1 12 1,11 0-16,-11 11 16,-1 12-16,-11 12 15,0 11 1,-1 23-16,-11 1 16,-11-1-16,-1 0 15,0 0 1,12-23-16,0 1 15,0-13 1,0-11-16,0 0 16,0 0-1,0 0-15,12-23 16,11-23-16,1-35 16,11 0-1,1 12-15,-13 11 16,-11 23-1,0 12-15,0 11 16,-12 12 0,0 0-16,0 24 15,0 22-15,11 12 16,1-12 0,12 0-16,-1 0 15,13-11 1,-1 0-16,24 11 15,-59-46-15</inkml:trace>
          <inkml:trace contextRef="#ctx0" brushRef="#br0" timeOffset="2281.0747">-10189 4221 0,'0'0'0,"0"0"16,12 11-1,-1 12-15,25 35 16,-1 35-16,0 11 16,-11-23-1,-12-12-15,-24 12 16,-23 11-1,35-92-15</inkml:trace>
        </inkml:traceGroup>
      </inkml:traceGroup>
    </inkml:traceGroup>
  </inkml:traceGroup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8:27.9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3917A6-86BC-4DE8-B6A3-E34A87FA5F57}" emma:medium="tactile" emma:mode="ink">
          <msink:context xmlns:msink="http://schemas.microsoft.com/ink/2010/main" type="writingRegion" rotatedBoundingBox="28405,2598 31347,2421 31404,3373 28462,3549"/>
        </emma:interpretation>
      </emma:emma>
    </inkml:annotationXML>
    <inkml:traceGroup>
      <inkml:annotationXML>
        <emma:emma xmlns:emma="http://www.w3.org/2003/04/emma" version="1.0">
          <emma:interpretation id="{EDCDF24E-A93C-4A62-A964-18C03515B4AD}" emma:medium="tactile" emma:mode="ink">
            <msink:context xmlns:msink="http://schemas.microsoft.com/ink/2010/main" type="paragraph" rotatedBoundingBox="28405,2598 31347,2421 31404,3373 28462,3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D8EB65-F767-43DB-AEB8-7767B187096D}" emma:medium="tactile" emma:mode="ink">
              <msink:context xmlns:msink="http://schemas.microsoft.com/ink/2010/main" type="line" rotatedBoundingBox="28405,2598 31347,2421 31404,3373 28462,3549"/>
            </emma:interpretation>
          </emma:emma>
        </inkml:annotationXML>
        <inkml:traceGroup>
          <inkml:annotationXML>
            <emma:emma xmlns:emma="http://www.w3.org/2003/04/emma" version="1.0">
              <emma:interpretation id="{D283D530-A91D-43BE-BAE0-9103BCE2C15B}" emma:medium="tactile" emma:mode="ink">
                <msink:context xmlns:msink="http://schemas.microsoft.com/ink/2010/main" type="inkWord" rotatedBoundingBox="28405,2598 31347,2421 31404,3373 28462,3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26599 2177 0,'0'0'15,"0"0"-15,0 0 16,0 0-1,0 0-15,0 0 16,0 0 0,-24 0-16,-23 0 15,-24 12 1,1 11-16,11 0 16,12 12-16,0 0 15,11-1 1,13 1-16,11 11 15,12-11 1,12-12-16,-1 0 16,25-11-16,34-12 15,13-12 1,-12-11-16,-13-12 16,-10-11-1,-13 0-15,-12 0 16,-11-1-1,0 13-15,-12-13 16,0 13-16,-12 11 16,-11 0-1,-13 11-15,1 12 16,-12 12 0,0-1-16,47-11 15</inkml:trace>
          <inkml:trace contextRef="#ctx0" brushRef="#br0" timeOffset="217.7153">26764 2570 0,'0'0'16,"0"0"-16,11 12 15,-11-12 1</inkml:trace>
          <inkml:trace contextRef="#ctx0" brushRef="#br0" timeOffset="806.6986">27553 1842 0,'0'0'0,"0"0"15,0 0-15,0 0 16,-12 12 0,-23 23-16,-24 11 15,-12 23 1,1 0-16,-1 12 15,0 0 1,36 0-16,11 12 16,24-1-16,12-23 15,12-11 1,-1-23-16,12 0 16,1-12-1,11-12-15,12-11 16,0-11-1,-12-24-15,-12 0 16,-11 1-16,-24-13 16,-12 1-1,-12 11-15,-11 1 16,0-1 0,-1 12-16,1 0 15,-12 11 1,-12 1-16,12-1 15,-12 12-15,12 0 16,47 0 0</inkml:trace>
          <inkml:trace contextRef="#ctx0" brushRef="#br0" timeOffset="1270.7699">27553 2050 0,'0'0'15,"0"0"-15,0 0 16,23 12-16,13-12 15,-1 0 1,0 0-16,1-12 16,-1 1-1,0-1-15,1 1 16,-13 11 0,1 0-16,-12 0 15,-1 11-15,1 1 16,-12 11-1,0 0-15,0 23 16,-12 24 0,1 34-16,-1 11 15,0-34-15,0-23 16,12 0 0,0-12-16,0-11 15,0-12 1,0-23-16</inkml:trace>
          <inkml:trace contextRef="#ctx0" brushRef="#br0" timeOffset="1506.6987">27718 2374 0,'0'0'16,"0"0"-16,12 0 16,23 0-1,24 0-15,35 0 16,-11 0 0,-13 0-16,-11 0 15,-59 0-15</inkml:trace>
          <inkml:trace contextRef="#ctx0" brushRef="#br0" timeOffset="2211.4279">29084 1923 0,'0'0'0,"0"0"15,0 0 1,-12 0-16,-11 0 15,-24 0 1,-24 0-16,-11-11 16,-1 11-1,13 0-15,11 11 16,11 1-16,13-1 16,0 12-1,11 1-15,1 10 16,-1 1-1,1 0-15,11-12 16,0 0 0,0 0-16,12 0 15,0-11-15,0-1 16,0-11 0,0 0-16,12 12 15,0-12 1,35 11-16,0 1 15,24-12 1,-12 11-16,-12 1 16,0-1-16,0 24 15,-12 0 1,1 11-16,-13-11 16,-11 11-1,-12 0-15,-12-11 16,-23-1-16,-36 13 15,-23-1 1,11-23-16,13-11 16,-13 11-1,83-23-15</inkml:trace>
        </inkml:traceGroup>
      </inkml:traceGroup>
    </inkml:traceGroup>
  </inkml:traceGroup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04.9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81F54-9473-4532-9704-79CAE9702E3C}" emma:medium="tactile" emma:mode="ink">
          <msink:context xmlns:msink="http://schemas.microsoft.com/ink/2010/main" type="writingRegion" rotatedBoundingBox="3148,2224 3085,5595 1495,5565 1558,2194"/>
        </emma:interpretation>
      </emma:emma>
    </inkml:annotationXML>
    <inkml:traceGroup>
      <inkml:annotationXML>
        <emma:emma xmlns:emma="http://www.w3.org/2003/04/emma" version="1.0">
          <emma:interpretation id="{BE2827C9-C5F1-4CD4-9710-8590235BBF54}" emma:medium="tactile" emma:mode="ink">
            <msink:context xmlns:msink="http://schemas.microsoft.com/ink/2010/main" type="paragraph" rotatedBoundingBox="3148,2224 3085,5595 1495,5565 1558,2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812585-9DA6-4DD4-9A83-EE97FFCCA31C}" emma:medium="tactile" emma:mode="ink">
              <msink:context xmlns:msink="http://schemas.microsoft.com/ink/2010/main" type="line" rotatedBoundingBox="3148,2224 3085,5595 1495,5565 1558,2194"/>
            </emma:interpretation>
          </emma:emma>
        </inkml:annotationXML>
        <inkml:traceGroup>
          <inkml:annotationXML>
            <emma:emma xmlns:emma="http://www.w3.org/2003/04/emma" version="1.0">
              <emma:interpretation id="{21E58709-B13F-43BF-963B-9B088F571292}" emma:medium="tactile" emma:mode="ink">
                <msink:context xmlns:msink="http://schemas.microsoft.com/ink/2010/main" type="inkWord" rotatedBoundingBox="2855,2218 2836,3250 1736,3229 1755,2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-153 1727 0,'0'0'0,"0"0"15,0 0-15,0 0 16,0 0-16,0 0 15,24 11 1,-1 12-16,12 35 16,-11 12-1,0-1-15,-13 0 16,1-11 0,0-12-16,0 0 15,11 12-15,-23-58 16</inkml:trace>
          <inkml:trace contextRef="#ctx0" brushRef="#br0" timeOffset="532.5734">507 2305 0,'0'0'0,"0"0"16,0 0 0,-24 23-16,-11 0 15,-12 11 1,0 1-16,-12 0 16,-36-1-1,-11-22-15,-11-12 16,22-12-16,13-11 15,-1-23 1,1 11-16,11-11 16,24 0-1,12-23-15,23-12 16,24-35 0,11 12-16,25 12 15,22 11-15,60-12 16,-1 36-1,1 22-15,-12 12 16,23 23 0,-23 23-16,-36 12 15,-23-1-15,-23 24 16,-25 58 0,-34-1-16,-48 1 15,-11-1 1,-24 24-16,0 0 15,-12-1-15,118-138 16</inkml:trace>
        </inkml:traceGroup>
        <inkml:traceGroup>
          <inkml:annotationXML>
            <emma:emma xmlns:emma="http://www.w3.org/2003/04/emma" version="1.0">
              <emma:interpretation id="{99CDBFA5-9BCB-4714-A468-2DCA3496185F}" emma:medium="tactile" emma:mode="ink">
                <msink:context xmlns:msink="http://schemas.microsoft.com/ink/2010/main" type="inkWord" rotatedBoundingBox="3111,4212 3085,5595 1495,5565 1521,41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8.977">-412 4096 0,'0'0'0,"0"0"16,0 0-1,0 0-15,12-12 16,-1 1-16,13-12 16,23-12-1,12 0-15,12 1 16,11 11-1,-35 11-15,0 12 16,-23 0-16,-1 12 16,-11 11-1,0 34-15,-24 24 16,-23 0 0,-12-11-16,-12-13 15,12-10 1,11-13-16,1-11 15,12 1-15,11-13 16,0 1 0,12-12-16,0 11 15,24 1 1,23-1-16,12 1 16,11-12-1,-11 0-15,-59 0 16</inkml:trace>
          <inkml:trace contextRef="#ctx0" brushRef="#br0" timeOffset="1922.7584">460 4604 0,'0'0'15,"0"0"-15,-12 12 16,-12 11-16,1 12 16,-13-1-1,-11 1-15,-23-12 16,-25-11 0,-34-12-16,11-12 15,24-11-15,-12-12 16,-24 1-1,24-12-15,24-1 16,11-10 0,24-1-16,11-35 15,36-34 1,48 0-16,34 0 16,12-12-16,24 24 15,35 22 1,24 12-16,-36 47 15,24 34 1,0 34-16,-24 36 16,-35 11-1,-23 11-15,-24 35 16,-12 23-16,-35-11 16,-24 0-1,-23-1-15,-24 1 16,-12-46-1,-35-13-15,12-22 16,0-12-16,94-46 16</inkml:trace>
        </inkml:traceGroup>
      </inkml:traceGroup>
    </inkml:traceGroup>
  </inkml:traceGroup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27:23.5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361F94D-2359-4AF5-8AEB-7DD9AA2C7B22}" emma:medium="tactile" emma:mode="ink">
          <msink:context xmlns:msink="http://schemas.microsoft.com/ink/2010/main" type="writingRegion" rotatedBoundingBox="931,2030 33931,2212 33846,17600 846,17418"/>
        </emma:interpretation>
      </emma:emma>
    </inkml:annotationXML>
    <inkml:traceGroup>
      <inkml:annotationXML>
        <emma:emma xmlns:emma="http://www.w3.org/2003/04/emma" version="1.0">
          <emma:interpretation id="{2BBC7622-C5F5-4BEB-BBAE-7B17C0DE3C57}" emma:medium="tactile" emma:mode="ink">
            <msink:context xmlns:msink="http://schemas.microsoft.com/ink/2010/main" type="paragraph" rotatedBoundingBox="15499,2064 25162,2385 25136,3160 15473,28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45C0B3-4448-463F-BB7F-AC6563CF63E4}" emma:medium="tactile" emma:mode="ink">
              <msink:context xmlns:msink="http://schemas.microsoft.com/ink/2010/main" type="line" rotatedBoundingBox="15499,2064 25162,2385 25136,3160 15473,2838"/>
            </emma:interpretation>
          </emma:emma>
        </inkml:annotationXML>
        <inkml:traceGroup>
          <inkml:annotationXML>
            <emma:emma xmlns:emma="http://www.w3.org/2003/04/emma" version="1.0">
              <emma:interpretation id="{AEBF6299-8C11-4883-8912-44FD95652DD9}" emma:medium="tactile" emma:mode="ink">
                <msink:context xmlns:msink="http://schemas.microsoft.com/ink/2010/main" type="inkWord" rotatedBoundingBox="15499,2064 18390,2160 18364,2934 15473,2838">
                  <msink:destinationLink direction="with" ref="{33E4B83E-8174-430E-A262-A9CE2FC38BB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13217 1646 0,'0'0'0,"0"0"16,0 0-1,0 0-15,0 0 16,0 0-16,0 0 15,0 0 1,0 0-16,0-12 16,12-11-1,0 0-15,11 0 16,12-12-16,13 12 16,-1 12-1,0 11-15,0 11 16,-12 1-1,1-1-15,-13 12 16,-11 0 0,0 1-16,-12 10 15,-12 1-15,-35 34 16,0-11 0,-12 0-16,0-12 15,0 0 1,24-11-16,-1 0 15,13-12 1,11-12-16,0 1 16,12-12-16,12 11 15,12-11 1,23 0-16,35 0 16,1-11-1,-25 11-15,1 0 16,-12 11-16,-47-11 15</inkml:trace>
          <inkml:trace contextRef="#ctx0" brushRef="#br0" timeOffset="168.5314">13806 2120 0,'0'0'0,"0"0"16,0 0 0,12 0-16,-12 0 15</inkml:trace>
          <inkml:trace contextRef="#ctx0" brushRef="#br0" timeOffset="2027.5256">14112 1692 0,'0'0'0,"0"0"15,0 0 1,0 0-16,0 0 16,0 0-1,12-12-15,12-11 16,-1 12-1,12-1-15,1 1 16,-13-1-16,1 12 16,-12 0-1,-1 12-15,1-1 16,0 12 0,-12 12-16,0 23 15,-12-12-15,-11 0 16,-13 12-1,1 0-15,0-12 16,11-11 0,-11-1-16,11-10 15,12-1-15,1-12 16,11 1 0,0-1-16,11 1 15,13-1 1,11 1-16,12 0 15,12-12 1,12 0-16,-71 0 16</inkml:trace>
          <inkml:trace contextRef="#ctx0" brushRef="#br0" timeOffset="2688.355">14477 1877 0,'0'0'16,"24"-12"0,11-11-16,24 0 15,0 0-15,-12 0 16,12-12-1,-12 1-15,0-13 16,-11 1 0,-13 0-16,-11 0 15,-12 23-15,-12-1 16,0 1 0,1 23-16,-25 12 15,1-1 1,11 1-16,1 11 15,11 0 1,0-11-16,12 11 16,0 0-16,0 0 15,12 0 1,12 23-16,-1 1 16,-11-13-1,12 24-15,-13 0 16,1 0-16,-12-12 15,0-11 1,-12-1-16,1-11 16,-13 1-1,-11-1-15,-12 0 16,-1 0 0,1-23-16,12 0 15,11-12-15,13-11 16,11-23-1,11 0-15,25-12 16,-1 0 0,12 0-16,-11 35 15,-1 0 1,-35 23-16</inkml:trace>
          <inkml:trace contextRef="#ctx0" brushRef="#br0" timeOffset="2886.1434">15490 1542 0,'0'0'16,"0"0"-16,0 0 15,0 0 1</inkml:trace>
          <inkml:trace contextRef="#ctx0" brushRef="#br0" timeOffset="3271.6542">15302 1600 0,'0'0'15,"-12"-12"-15,-11 0 16,-13 1 0,1-1-16,11 12 15,1 12-15,-1-1 16,1 1-1,11 11-15,0 0 16,0 0 0,12-11-16,0 11 15,0 12 1,12-24-16,0 1 16,23-1-16,-11 1 15,11 11 1,1 0-16,-13-11 15,1 11 1,-13 0-16,1 12 16,0-24-16,0 24 15,-12 0 1,0-1-16,-12 1 16,-23 0-1,-12-12-15,-12 11 16,12-11-1,-1-11-15,25 0 16,23-12-16</inkml:trace>
          <inkml:trace contextRef="#ctx0" brushRef="#br0" timeOffset="3675.6839">15467 1680 0,'0'0'0,"12"-11"16,11-1 0,13 1-16,22-12 15,-10 11 1,-1 1-16,-12-1 15,-11 12 1,-13 0-16,1 0 16,0 12-1,-12 11-15,0 23 16,-12 35-16,-11 11 16,-1-22-1,12-1-15,0 0 16,1-22-16,-1-1 15,12-12 1,-12-10-16,12-1 16,0-12-1,0-11-15</inkml:trace>
          <inkml:trace contextRef="#ctx0" brushRef="#br0" timeOffset="3883.0871">15479 1993 0,'0'0'0,"0"0"15,23-12 1,36 0-16,24 1 16,11-1-16,-12-11 15,13 12 1,-1-1-16,0 1 15,-94 11 1</inkml:trace>
        </inkml:traceGroup>
        <inkml:traceGroup>
          <inkml:annotationXML>
            <emma:emma xmlns:emma="http://www.w3.org/2003/04/emma" version="1.0">
              <emma:interpretation id="{D6DD97E2-BF4E-4BC8-8D3D-316CBBEAC7FB}" emma:medium="tactile" emma:mode="ink">
                <msink:context xmlns:msink="http://schemas.microsoft.com/ink/2010/main" type="inkWord" rotatedBoundingBox="19477,2229 21868,2309 21844,3030 19453,2950">
                  <msink:destinationLink direction="with" ref="{1E7F91D6-FD55-4126-A845-005EFF502AC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31.3311">17469 1877 0,'0'0'15,"0"-12"1,0 1-16,0-1 16,0 12-16,0 0 15,-11-11 1,-1 11-16,-12 0 15,-23 23 1,-12 23-16,0 12 16,24-12-1,12-11-15,11-12 16,12 0-16,0 0 16,12 0-1,23 0-15,12-11 16,0-12-1,12-12-15,-12 1 16,0-12-16,0-24 16,-11-10-1,-13 10-15,-11 1 16,-12 0 0,0 11-16,-12 12 15,-11-12 1,-1 12-16,-11 12 15,-12 11-15,0 11 16,11 1 0,1-1-16,11 13 15,24-24 1</inkml:trace>
          <inkml:trace contextRef="#ctx0" brushRef="#br0" timeOffset="6119.4802">17564 2270 0,'0'0'15,"0"0"-15,0 0 16,0 0-16</inkml:trace>
          <inkml:trace contextRef="#ctx0" brushRef="#br0" timeOffset="6994.0767">17787 1784 0,'0'0'0,"0"0"16,0 0-16,0 0 15,24 0 1,11 0-16,13-11 16,-1-12-1,0 0-15,-12 0 16,-11-1 0,-1 1-16,1 0 15,-12 12-15,-12-1 16,0 12-1,-12-11-15,0-1 16,-23 12 0,-1 12-16,13-1 15,-1 1-15,12-1 16,1 1 0,11 22-16,0-10 15,0 22 1,23 12-16,1 11 15,11 0 1,-11-11-16,-1-12 16,-11-11-16,0 11 15,-12-11 1,0-12-16,-12 0 16,-12 0-1,-11-11-15,0-1 16,-12-11-16,0-11 15,11-1 1,13-11-16,-1-23 16,12 0-1,0-24-15,12 13 16,24 10 0,11 13-16,24-13 15,-12 13-15,1 11 16,-48 23-1</inkml:trace>
          <inkml:trace contextRef="#ctx0" brushRef="#br0" timeOffset="7763.0521">18270 1761 0,'0'0'15,"0"0"-15,0 0 16,0 0-16,0 0 16,24-11-1,23-1-15,12 1 16,0 11 0,-12 0-16,-12 0 15,-11 11 1,-12 1-16,-12-1 15,0 12-15,-12 1 16,-12-1 0,1 0-16,-1 0 15,1-11 1,11-1-16,0 1 16,12-1-1,0-11-15,12 12 16,11-1-16,25 24 15,-13 0 1,0-1-16,1-11 16,-13 1-1,-11-1-15,0-12 16,-12 1-16,0-1 16,-12 1-1,-35 11-15,-12-11 16,0-1-1,0 1-15,59-12 16</inkml:trace>
          <inkml:trace contextRef="#ctx0" brushRef="#br0" timeOffset="8404.0806">18718 1773 0,'0'0'15,"0"0"-15,0 0 16,0 0-16,0 0 15,24-12 1,-1 1-16,13-1 16,11 1-1,12-1-15,-12 12 16,0 0 0,-24 12-16,-11-1 15,-12 1-15,0-1 16,-12 1-1,1-1-15,-13 13 16,0-13-16,1 1 16,11-1-1,0-11-15,12 0 16,0 0 0,0 0-16,12 12 15,12 11 1,11 0-16,0 12 15,1-1-15,-13-10 16,-11-1 0,0 0-16,-12 0 15,-12 0 1,-23 0-16,-1 0 16,-11 0-1,12 0-15,-12-11 16,11 0-16,1-1 15,12 1 1,-1-1-16,24-11 16</inkml:trace>
          <inkml:trace contextRef="#ctx0" brushRef="#br0" timeOffset="10588.5641">19189 1784 0,'0'0'16,"0"0"-16,0 0 16,0 0-1,12-11-15,0-1 16,11 1-1,1-1-15,0 1 16,-1 11 0,1 0-16,-13 0 15,1 0-15,0 11 16,0 1 0,-12 11-16,0 0 15,-12 0 1,12-11-16,-12 11 15,0-12-15,12 1 16,0-12 0,0 0-16,0 0 15,12 23 1,12 0-16,11 0 16,12 12-1,0 11-15,-11-11 16,-13 0-16,-11-12 15,-12 0 1,-12 0-16,0 0 16,-11 12-1,-24-1-15,11-11 16,-22 12-16,-13 0 16,71-35-1</inkml:trace>
        </inkml:traceGroup>
        <inkml:traceGroup>
          <inkml:annotationXML>
            <emma:emma xmlns:emma="http://www.w3.org/2003/04/emma" version="1.0">
              <emma:interpretation id="{4AAB6CEA-8ACA-4273-B4F5-6C35FB5B8A60}" emma:medium="tactile" emma:mode="ink">
                <msink:context xmlns:msink="http://schemas.microsoft.com/ink/2010/main" type="inkWord" rotatedBoundingBox="22788,2318 25162,2398 25137,3126 22764,30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18.2448">20497 2281 0,'0'0'16,"0"0"-1,0 0-15,12 0 16,11 12 0,24-12-16,12 0 15,0-12-15,0-11 16,-12 0-1,-12 0-15,1-12 16,-13 1 0,-11-12-16,-12-1 15,-12 13 1,1 11-16,-13-1 16,-11 13-16,11 11 15,-11 0 1,11 11-16,12 1 15,1 0 1,11-12-16</inkml:trace>
          <inkml:trace contextRef="#ctx0" brushRef="#br0" timeOffset="12251.7572">20780 1981 0,'0'0'16,"0"0"-16,0 0 16,0 0-16,0 0 15,0 0 1,0 0-16,0 0 16,-12 0-1,-24 23-15,-11 12 16,12-12-1,35-23-15</inkml:trace>
          <inkml:trace contextRef="#ctx0" brushRef="#br0" timeOffset="13356.1001">20756 2062 0,'0'0'0,"0"0"16,0 0-1,0 0-15,0 0 16,0 0-1,0 0-15,0 0 16,0 0 0,0 0-16,0 0 15,0 0-15,-12 0 16,0 0 0,1 0-16,-25 0 15,13 0 1,-13 11-16,1 13 15,12-13-15,-1 12 16,0-11 0,13 11-16,-1-12 15,12 1 1,0 11-16,12 0 16,11 12-1,13 11-15,-36-46 16</inkml:trace>
          <inkml:trace contextRef="#ctx0" brushRef="#br0" timeOffset="12727.3149">20944 2293 0,'0'0'0,"0"0"16,0 0 0,0 0-16,0 0 15</inkml:trace>
          <inkml:trace contextRef="#ctx0" brushRef="#br0" timeOffset="13857.4078">21321 1773 0,'0'0'0,"0"0"15,0 0-15,0 11 16,-11 13 0,-1 10-16,-12 1 15,1-12 1,-1 0-16,1 0 16,11-11-16,0-1 15,0 1 1,0 0-16,1-1 15,11 1 1,0-1-16,11 1 16,13-1-1,11 12-15,24 1 16,0-13 0,-12 1-16,-11-1 15,-13-11-15,-23 0 16</inkml:trace>
          <inkml:trace contextRef="#ctx0" brushRef="#br0" timeOffset="14133.567">21475 1784 0,'0'0'0,"0"0"16,0 12 0,0 23-16,0 34 15,0 0 1,0 1-16,-12-1 16,12 0-1,0-11-15,0 12 16,0-24-16,12 12 15,-12-58 1</inkml:trace>
          <inkml:trace contextRef="#ctx0" brushRef="#br0" timeOffset="16068.9028">21675 1889 0,'0'0'0,"0"0"16,0 0-1,0 0-15,0 0 16,0 0 0,23 0-16,13-12 15,11 0-15,-12 1 16,12 11 0,-11 0-16,-13 11 15,-11 13 1,0 10-16,-12 12 15,-24 1-15,-23 10 16,0-10 0,12-13-16,-1 1 15,1 0 1,11-12-16,1-12 16,11 1-16,12-1 15,0-11 1,0 0-16,12 12 15,11 0 1,24 11-16,12-12 16,0 1-1,0-12-15,-23 0 16,-36 0 0</inkml:trace>
          <inkml:trace contextRef="#ctx0" brushRef="#br0" timeOffset="16760.27">22087 2120 0,'0'0'15,"0"0"1,24-12-16,11 1 15,12-24-15,12 0 16,0-11 0,12-12-16,-24 24 15,-12-1 1,-11 12-16,-13 0 16,-11 11-16,-23 0 15,-13 1 1,1-1-16,0 1 15,-1 11 1,1 11-16,12 1 16,-1-1-1,0 13-15,13-1 16,-1 0-16,0 12 16,12-1-1,12 1-15,0 11 16,-1-11-1,13 11-15,0-11 16,-1-1 0,-11 1-16,0 0 15,-12-1-15,0-11 16,-12 12 0,0-12-16,0-11 15,-11-1 1,11-11-16,-12 0 15,1 0-15,11-11 16,0-1 0,1 1-16,-1-12 15,12-1 1,0-10-16,0 11 16,12 0-1,-1-1-15,1 1 16,12 0-16,-13 12 15,-11 11 1</inkml:trace>
          <inkml:trace contextRef="#ctx0" brushRef="#br0" timeOffset="17352.1328">22865 1727 0,'0'0'0,"0"0"16,11 0-16,1 0 15,-12 0 1,0 0-16,0 0 15,0 0-15,0 0 16,-12 0 0,-11 11-16,-13 12 15,-11 12 1,-12 11-16,12 1 16,12-1-16,0 12 15,11-12 1,24 0-16,0-11 15,12-1 1,11 1-16,1 0 16,0-12-1,11 0-15,0-12 16,1 1-16,11-12 16,-12 0-1,-23-12-15,0 1 16,-12 11-1,0-12-15,-12 1 16,-12-1 0,1 1-16,-13-1 15,-11-11-15,-12 11 16,12 1 0,0-1-16,23 12 15,24 0 1</inkml:trace>
        </inkml:traceGroup>
      </inkml:traceGroup>
    </inkml:traceGroup>
    <inkml:traceGroup>
      <inkml:annotationXML>
        <emma:emma xmlns:emma="http://www.w3.org/2003/04/emma" version="1.0">
          <emma:interpretation id="{8C2E6AA9-8139-4084-862D-50FA735488C7}" emma:medium="tactile" emma:mode="ink">
            <msink:context xmlns:msink="http://schemas.microsoft.com/ink/2010/main" type="paragraph" rotatedBoundingBox="4315,4022 30644,4167 30627,7187 4298,70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07D102-24A6-4C2C-A404-30D5BAD68F46}" emma:medium="tactile" emma:mode="ink">
              <msink:context xmlns:msink="http://schemas.microsoft.com/ink/2010/main" type="line" rotatedBoundingBox="4315,4022 30644,4167 30627,7187 4298,7042"/>
            </emma:interpretation>
          </emma:emma>
        </inkml:annotationXML>
        <inkml:traceGroup>
          <inkml:annotationXML>
            <emma:emma xmlns:emma="http://www.w3.org/2003/04/emma" version="1.0">
              <emma:interpretation id="{DAED3109-58B9-4A4E-9F6F-EA2DFD2192FF}" emma:medium="tactile" emma:mode="ink">
                <msink:context xmlns:msink="http://schemas.microsoft.com/ink/2010/main" type="inkWord" rotatedBoundingBox="4312,4464 7117,4479 7113,5133 4309,5117">
                  <msink:destinationLink direction="with" ref="{33E4B83E-8174-430E-A262-A9CE2FC38BB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202.6712">2038 3957 0,'0'0'0,"0"0"0,0 0 16,0 0-1,0 0-15,12-11 16,23-1-16,0 1 16,1-1-1,-1 0-15,0 12 16,1 0 0,-13 0-16,-11 12 15,0 11-15,0 12 16,0-1-1,-12 13-15,-12 10 16,-12-10 0,1-1-16,-13 0 15,1-11 1,-12 0-16,11-12 16,25 0-16,-1-12 15,0 1 1,12-1-16,0-11 15,12 12 1,0 0-16,23-1 16,12-11-1,-12 0-15,-35 0 16,236 12-16,-236-12 16</inkml:trace>
          <inkml:trace contextRef="#ctx0" brushRef="#br0" timeOffset="86408.9481">2592 4408 0,'0'0'0,"0"0"15,0 0-15,0 0 16,11 12 0,-11-12-16</inkml:trace>
          <inkml:trace contextRef="#ctx0" brushRef="#br0" timeOffset="87345.2634">2733 3911 0,'0'0'16,"0"0"-16,0 0 16,12-12-1,11 1-15,13-1 16,-1 1-16,-11-1 16,11 1-1,-12 11-15,1 0 16,-12 0-1,0 11-15,-1 1 16,1-1 0,-12 24-16,0 11 15,0-11-15,-12 11 16,-11 0 0,-1 1-16,12-13 15,1 1 1,-1-12-16,12-11 15,0-1 1,0 1-16,12-1 16,-1 1-16,13-1 15,11 1 1,36 0-16,-12-1 16,12 1-16,-71-12 15</inkml:trace>
          <inkml:trace contextRef="#ctx0" brushRef="#br0" timeOffset="88054.7582">3440 4084 0,'0'0'0,"0"0"16,12 0 0,11-11-16,1-1 15,-1-11-15,1 0 16,-1 0-1,1-12-15,-12 1 16,0 10 0,-12 1-16,0 12 15,-12-1 1,0 1-16,-12 11 16,-11 0-16,0 11 15,-1 12 1,1 0-16,11 1 15,1-13 1,11 1-16,12-1 16,0 24-1,12 0-15,0-1 16,11 12-16,1 1 16,-1-1-1,1-11-15,-12-1 16,-1 1-1,-11 0-15,-11-1 16,-1-11-16,-12 12 16,1-23-1,-1-1-15,1-11 16,-1 0 0,12-11-16,1-12 15,11-24 1,11-10-16,13-13 15,-1 24-15,13 0 16,-1 23 0,-11-12-16,-1 23 15,-23 12 1</inkml:trace>
          <inkml:trace contextRef="#ctx0" brushRef="#br0" timeOffset="88617.0777">4158 3842 0,'0'0'0,"0"0"15,0 0-15,0 0 16,0 0-1,0 0-15,-11 0 16,-13 0-16,-11 11 16,-12 1-1,-1-1-15,1 12 16,12 1 0,0 10-16,11 1 15,12-12 1,1 0-16,-1-11 15,12-1-15,0 1 16,12-1 0,-1 1-16,13-1 15,11 1 1,1 0-16,-13-1 16,1 1-16,-1 11 15,1 0 1,-12 0-16,-1 0 15,1 0 1,-12-11-16,0 11 16,-12 0-1,-11 0-15,-13 0 16,-11 0-16,0-11 16,0 0-1,12-1-15,23 1 16,12-12-1</inkml:trace>
          <inkml:trace contextRef="#ctx0" brushRef="#br0" timeOffset="89189.1252">4288 4131 0,'0'0'0,"24"0"16,34-12-1,13 0-15,0 12 16,-1-11 0,13-12-16,-1 11 15,13 1 1,-95 11-16</inkml:trace>
          <inkml:trace contextRef="#ctx0" brushRef="#br0" timeOffset="88983.8534">4217 3911 0,'0'0'0,"12"0"15,23-12-15,1 1 16,11-12 0,0 0-16,-12 11 15,-11 1 1,-1-1-16,-11 12 16,-12 0-16,0 0 15,12 12 1,-12 22-16,0 24 15,12 11 1,0 12-16,-12-23 16,11 0-1,1-12-15,-12 0 16,0-11 0,0-12-16,0 0 15,0 12-15,0-35 16</inkml:trace>
        </inkml:traceGroup>
        <inkml:traceGroup>
          <inkml:annotationXML>
            <emma:emma xmlns:emma="http://www.w3.org/2003/04/emma" version="1.0">
              <emma:interpretation id="{72C03965-B72B-4E18-8B56-2EDE22B1E0D8}" emma:medium="tactile" emma:mode="ink">
                <msink:context xmlns:msink="http://schemas.microsoft.com/ink/2010/main" type="inkWord" rotatedBoundingBox="8437,4404 10816,4417 10812,5131 8433,5118">
                  <msink:destinationLink direction="with" ref="{1E7F91D6-FD55-4126-A845-005EFF502AC4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0529.2187">6397 4096 0,'0'0'0,"0"0"15,0 0 1,0-12-16,0 1 16,0-1-1,-12 1-15,0 11 16,-12 0-1,-11 23-15,-12 23 16,0 12-16,11-12 16,13-11-1,23-1-15,0-10 16,12-13 0,11 1-16,1-1 15,-1-11 1,13 0-16,-1-11 15,0-24-15,1-23 16,-13 0 0,-11 12-16,-12 0 15,-12 11 1,1 12-16,-1 0 16,0 11-1,-12 1-15,1 11 16,-13 11-16,1 1 15,0 11 1,11 12-16,24-35 16</inkml:trace>
          <inkml:trace contextRef="#ctx0" brushRef="#br0" timeOffset="90727.5337">6514 4420 0,'0'0'16,"0"0"0,0 0-16,12 11 15,-12-11 1</inkml:trace>
          <inkml:trace contextRef="#ctx0" brushRef="#br0" timeOffset="91386.151">6868 4015 0,'0'0'0,"11"-12"15,1 1 1,12-12-16,11 0 16,0-12-1,-11 0-15,0 1 16,-13-1-1,-11 12-15,0 0 16,-11 11-16,-1 1 16,0 11-1,-12 0-15,1 11 16,-1 1 0,13-1-16,-1 1 15,12-1-15,0 13 16,0 10-1,12 1-15,-1 11 16,1 12 0,12 11-16,-13-11 15,1 0-15,0-12 16,0-11 0,-12 11-16,0-23 15,-12 0 1,-12 0-16,1 0 15,-1-11 1,1 0-16,-1-12 16,1-12-1,11 0-15,0-22 16,12-24-16,12 0 16,0 0-1,11 1-15,1 10 16,11 13-1,0 11-15,-35 23 16</inkml:trace>
          <inkml:trace contextRef="#ctx0" brushRef="#br0" timeOffset="92106.0207">7221 3888 0,'0'0'0,"0"0"16,0 0-1,12 0-15,23 0 16,1-12-1,-1 1-15,0 11 16,1 0-16,-13 0 16,1 0-1,-13 0-15,1 11 16,-12 1 0,0-1-16,-12 13 15,-11 10-15,-12 1 16,-1-12-1,13-11-15,11-1 16,0 1 0,12-12-16,0 0 15,0 0-15,12 11 16,11 1 0,1-1-16,11 12 15,1 1 1,-1-1-16,-11 0 15,-13 0 1,1 0-16,-12 0 16,0 0-16,-12 0 15,-11 12 1,-13 0-16,-11-1 16,0-10-1,0 10-15,47-34 16</inkml:trace>
          <inkml:trace contextRef="#ctx0" brushRef="#br0" timeOffset="92707.2043">7633 3957 0,'0'0'15,"0"0"-15,0 0 16,24-11 0,0-1-16,11 1 15,12-1 1,0 0-16,-12 1 15,1-1-15,-13 12 16,-11 0 0,0 12-16,0-1 15,-1 13 1,-11-1-16,-11 11 16,-13 1-1,1 0-15,-13-12 16,13 0-16,-1 0 15,12-11 1,12-12-16,0 0 16,0 0-1,12 0-15,23 0 16,1 11-16,-1 1 16,0 11-1,1 0-15,-13-12 16,1 13-1,-12-1-15,-12 0 16,0-12 0,-12 13-16,-23-1 15,-36 11-15,0-22 16,1-1 0,70-11-16</inkml:trace>
          <inkml:trace contextRef="#ctx0" brushRef="#br0" timeOffset="93477.3721">8116 3865 0,'0'0'0,"0"0"16,12 0 0,12-12-16,23 1 15,12-1 1,0 12-16,-12 0 16,-12 0-1,-11 0-15,-13 12 16,1-1-16,-12 1 15,-12 11 1,-11 0-16,-1 0 16,1 0-1,-1-11-15,12-1 16,12-11-16,0 12 16,12-1-1,0 1-15,23 11 16,1 12-1,-1-1-15,0 13 16,-11-13 0,-12-11-16,-1 1 15,-11-1-15,-11 0 16,-25 0 0,-34 12-16,-1-12 15,71-23 1</inkml:trace>
        </inkml:traceGroup>
        <inkml:traceGroup>
          <inkml:annotationXML>
            <emma:emma xmlns:emma="http://www.w3.org/2003/04/emma" version="1.0">
              <emma:interpretation id="{ADC466E1-3B4C-4CF5-B118-E2355E6F617D}" emma:medium="tactile" emma:mode="ink">
                <msink:context xmlns:msink="http://schemas.microsoft.com/ink/2010/main" type="inkWord" rotatedBoundingBox="11724,4129 14219,4143 14214,4884 11720,487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5495.5171">10378 3564 0,'0'0'15,"0"0"1,0 23-16,0 12 16,-12 11-1,0-11-15,1 0 16,-1-12-16,0 0 16,0 0-1,1-11-15,-1-1 16,12 1-1,0-12-15,0 0 16,0 0-16,12 11 16,11 1-1,12-1-15,13 12 16,-1-11 0,12-12-16,0 0 15,-24 0 1,0 0-16,-35 0 15</inkml:trace>
          <inkml:trace contextRef="#ctx0" brushRef="#br0" timeOffset="95761.2739">10567 3691 0,'0'0'0,"0"0"16,0 12 0,0 11-16,0 12 15,0 11 1,0 0-16,11 24 16,1-13-1,0-22-15,11 11 16,-11-11-16,12 0 15,-24-35 1</inkml:trace>
          <inkml:trace contextRef="#ctx0" brushRef="#br0" timeOffset="96195.4641">10826 3738 0,'0'0'15,"11"0"-15,13 0 16,11-12 0,12 1-16,12-1 15,-12 12 1,-11 0-16,-13 12 15,-11-1 1,-12 1-16,-12 11 16,-11 0-16,-1 0 15,1 12 1,-1-1-16,1-11 16,11 1-1,0-1-15,0 0 16,12-12-16,12 12 15,0-11 1,11 0-16,13-1 16,23-11-1,11 0-15,-23 0 16,-47 0 0</inkml:trace>
          <inkml:trace contextRef="#ctx0" brushRef="#br0" timeOffset="96842.4282">11415 3830 0,'0'0'15,"0"0"-15,11 0 16,13-11 0,23-13-16,-12-10 15,1-1 1,-13 12-16,-11-12 16,0 1-1,-12 11-15,-12 11 16,-11-11-16,11 11 15,-12 12 1,1 12-16,-1-1 16,1 13-1,-1-1-15,12-12 32,0 24-32,12 0 15,0-1 1,12 1-16,0 0 15,0 11-15,0 12 16,-12-12 0,0-12-16,-12 1 15,0 11 1,-12-11-16,1-23 16,-12-1-16,-1-11 15,13 0 1,-1-11-16,12-1 15,1-11 1,11-12-16,11 1 16,13-1-1,-1 0-15,13-11 16,-1 11-16,0 1 16,-35 34-1</inkml:trace>
          <inkml:trace contextRef="#ctx0" brushRef="#br0" timeOffset="97291.0681">11945 3472 0,'0'0'0,"0"0"16,0 11-1,-12 13-15,0-1 16,-11 23 0,-13 0-16,-11 12 15,0 0 1,0-1-16,12 1 16,11 0-16,24-12 15,0 0 1,12-11-16,11 0 15,13-12 1,-1-12-16,0-11 16,1 0-1,-13-11-15,1-24 16,-12 12-16,-12 0 16,0 11-1,-12 1-15,-12-12 16,-11 11-1,-12 12-15,12 0 16,-1 0 0,24 12-16,12-12 15</inkml:trace>
          <inkml:trace contextRef="#ctx0" brushRef="#br0" timeOffset="94805.2484">9730 3795 0,'0'0'0,"0"0"16,-23 12-1,-25 23-15,-22 22 16,11 1-16,12 12 16,23-24-1,12-12-15,12 1 16,12-12-1,12 0-15,11-11 16,0-12-16,1-12 16,11-11-1,0-11-15,-12-13 16,1 1 0,-13-12-16,-11 1 15,0 10 1,-12 24-16,0 12 15,-12 11-15,-11 0 16,-25 11 0,-11 12-16,12 12 15,47-35 1</inkml:trace>
          <inkml:trace contextRef="#ctx0" brushRef="#br0" timeOffset="95033.0677">10048 4177 0,'0'0'16,"0"0"-16,0 0 16</inkml:trace>
        </inkml:traceGroup>
        <inkml:traceGroup>
          <inkml:annotationXML>
            <emma:emma xmlns:emma="http://www.w3.org/2003/04/emma" version="1.0">
              <emma:interpretation id="{2E641E3A-8935-44CE-83CE-25CFBF37B977}" emma:medium="tactile" emma:mode="ink">
                <msink:context xmlns:msink="http://schemas.microsoft.com/ink/2010/main" type="inkWord" rotatedBoundingBox="15518,4083 17894,4096 17877,7117 15501,710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9051.2064">13288 3703 0,'0'0'0,"0"0"0,0 0 16,0 0 0,0 0-16,0 0 15,0 0-15,0 0 16,0-12-1,11 1-15,13-12 16,11 0 0,12 0-16,1 11 15,-13 12 1,-12 12-16,-11-1 16,0 12-16,-12 0 15,0 0 1,-12 12-16,-23 0 15,-12 11 1,0 0-16,11-23 16,1 0-16,0 1 15,11-1 1,12-12 0,1 1-16,11-12 15,0 0-15,0 0 16,23 11-1,24 1-15,12-12 16,12 11-16,-12-11 16,-12 0-1,-47 0-15</inkml:trace>
          <inkml:trace contextRef="#ctx0" brushRef="#br0" timeOffset="119229.9738">13688 4003 0,'0'0'16,"0"0"-16,12 12 15,-12-12 1</inkml:trace>
          <inkml:trace contextRef="#ctx0" brushRef="#br0" timeOffset="120998.2601">13947 3564 0,'0'0'15,"0"0"-15,0 0 16,0 0-1,0 0-15,0 12 16,12 11 0,0 23-16,11 12 15,1 0 1,0-12-16,-1 0 16,12 12-16,-11-12 15,0 0 1,-13-11-16,-11-35 15</inkml:trace>
          <inkml:trace contextRef="#ctx0" brushRef="#br0" timeOffset="121513.8701">14501 3819 0,'0'0'15,"0"0"-15,0 0 16,0 11 0,-12 1-16,-11-1 15,-1-11 1,24 0-16,-212 0 15,212 0-15,0 0 16,-12-11 0,0-1-16,1 1 15,-1-24 1,24 0-16,-1-11 16,13 0-16,0 11 15,11 12 1,-12 11-16,13 1 15,-1 11 1,0 11-16,1 13 16,-13 10-16,1 1 15,-12 11 1,-12 12-16,0-12 16,-12 0-1,-12 24-15,1-1 16,-1-11-1,1-12-15,23-46 16</inkml:trace>
          <inkml:trace contextRef="#ctx0" brushRef="#br0" timeOffset="121998.1014">14807 3784 0,'0'0'16,"0"0"-16,-12 11 16,-11 24-16,-12 11 15,-1 12 1,13-12-16,11-11 15,12 0 1,12-12-16,-1-12 16,13 1-1,11-1-15,12-22 16,1-1-16,10-11 16,-10 0-1,-13-12-15,-12 1 16,-11-1-1,-12 0-15,0 1 16,-12 11-16,1 11 16,-13 1-1,-11 11-15,-1 11 16,1 1 0,0-1-16,11 1 15,12-12 1,1 11-16,11-11 15</inkml:trace>
          <inkml:trace contextRef="#ctx0" brushRef="#br0" timeOffset="122547.1256">15620 3426 0,'0'0'0,"0"0"16,-12 0-16,-11 11 15,-24 1 1,-1-1-16,1 1 16,0-1-1,12-11-15,-12 0 16,11 12-1,13 0-15,-1 11 16,1 0-16,-1 0 16,12 12-1,12-12-15,0 0 16,0-12 0,12 1-16,0-1 15,12 1-15,-1-12 16,1 12-1,11-1-15,-11 1 16,11-1 0,0 1-16,-11-1 15,-1 12 1,1 12-16,-12-23 16,-12 22-16,0-11 15,-12 12 1,-12-12-16,-11 12 15,-12 0 1,0-24-16,0 12 16,23-11-1,24-12-15</inkml:trace>
          <inkml:trace contextRef="#ctx0" brushRef="#br0" timeOffset="155519.1482">13264 5009 0,'0'0'0,"0"0"16,0 0-16,0 0 15,0 0-15,0 0 16,0 11-1,0 1-15,0-12 16</inkml:trace>
          <inkml:trace contextRef="#ctx0" brushRef="#br0" timeOffset="155721.7513">13311 5610 0,'0'0'0,"0"0"16,0 0-16,12 11 16,0 1-1,-12-12-15</inkml:trace>
          <inkml:trace contextRef="#ctx0" brushRef="#br0" timeOffset="156066.0968">13394 6419 0,'0'0'0,"0"0"15,0 0 1,0 0-16</inkml:trace>
          <inkml:trace contextRef="#ctx0" brushRef="#br0" timeOffset="155898.3579">13405 6049 0,'0'0'0,"0"0"16,0 0 0</inkml:trace>
        </inkml:traceGroup>
        <inkml:traceGroup>
          <inkml:annotationXML>
            <emma:emma xmlns:emma="http://www.w3.org/2003/04/emma" version="1.0">
              <emma:interpretation id="{FF006310-A841-42BA-A033-DA48FA1F1742}" emma:medium="tactile" emma:mode="ink">
                <msink:context xmlns:msink="http://schemas.microsoft.com/ink/2010/main" type="inkWord" rotatedBoundingBox="19381,4174 22220,4190 22216,4939 19377,49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4757.3469">17234 3888 0,'0'0'16,"0"0"-16,0 0 16,0 0-1,0 0-15,-12 11 16,-11 1 0,-13 34-16,13-11 15,11 0-15,0-1 16,0 1-1,12 0-15,12-12 16,12 0 0,-1-12-16,24-11 15,12 0 1,0-23-16,-12 0 16,0-12-16,-11 12 15,-13-11 1,-11 11-16,-12-1 15,-12 1 1,-23 0-16,-12 0 16,0 12-16,0-1 15,-1 12 1,1 0-16,24 0 16,-1 0-1,12 12-15,12-12 16,0 11-1,0-11-15</inkml:trace>
          <inkml:trace contextRef="#ctx0" brushRef="#br0" timeOffset="124940.2558">17517 4223 0,'0'0'16,"0"0"-16,0 0 15,11 12 1,-11-12-16</inkml:trace>
          <inkml:trace contextRef="#ctx0" brushRef="#br0" timeOffset="126267.3669">18259 3911 0,'0'0'0,"-83"35"16,83-35-16,-12 0 15,-23 0 1,-12-12-16,12 1 16,-1-1-1,1 0-15,23 1 16,0-12 0,1 0-16,11 0 15,11-1-15,1 1 16,24 0-1,-1 0-15,0 12 16,1 11 0,-13 11-16,1 1 15,-1 11-15,-11 11 16,-12 1 0,0 34-16,-24 24 15,-11-1 1,0-34-16,-12 0 15,0 0 1,47-58-16</inkml:trace>
          <inkml:trace contextRef="#ctx0" brushRef="#br0" timeOffset="126650.7671">18482 3599 0,'0'0'16,"12"-12"0,24 1-16,-1-1 15,0 1-15,1-1 16,-13 1-1,1 11-15,-12 11 16,-1 1 0,1 22-16,-12 24 15,0 12 1,-23 22-16,-1 0 16,12 1-16,0-12 15,12-23 1,0-12-16,0-12 15,0-10 1,0-1-16,0-23 16</inkml:trace>
          <inkml:trace contextRef="#ctx0" brushRef="#br0" timeOffset="126878.7155">18376 3992 0,'0'0'16,"12"-12"-1,35 1-15,12-1 16,12-11-16,11 12 16,13-1-1,-1 0-15,12 1 16,-24 22-1,-82-11-15</inkml:trace>
          <inkml:trace contextRef="#ctx0" brushRef="#br0" timeOffset="128659.2535">19696 3518 0,'0'0'0,"0"0"15,0 0 1,0 0-16,-24 12 15,-23 22 1,-12 13-16,-11 10 16,-1 13-16,0 11 15,1 11 1,22-11-16,37-12 16,11-11-1,11-12-15,1-11 16,0-12-1,0-11-15,11-1 16,1-11-16,11-23 16,1-12-1,-13-11-15,-11 11 16,-12 1 0,0-1-16,-12 12 15,-11 11 1,-1 1-16,-23-1 15,0 12-15,23 0 16,12 0 0,12 0-16</inkml:trace>
          <inkml:trace contextRef="#ctx0" brushRef="#br0" timeOffset="129114.071">19625 3807 0,'0'0'0,"0"0"16,0 0-16,0 0 16,12 0-1,11-12-15,13 1 16,-1-12-1,0 11-15,1 1 16,-1 11-16,-11 0 16,-1 11-1,-11 1-15,0 11 16,-12 12 0,-12-1-16,0 12 15,-11 1-15,-1 10 16,1-22-1,-1 0-15,0-1 16,13-10 0,11-13-16,0 1 15,0-12 1,11 11-16,13-11 16,11 12-16,13-12 15,22 0 1,-70 0-16</inkml:trace>
        </inkml:traceGroup>
        <inkml:traceGroup>
          <inkml:annotationXML>
            <emma:emma xmlns:emma="http://www.w3.org/2003/04/emma" version="1.0">
              <emma:interpretation id="{57AD6457-9682-4E5A-A387-33C30241AABB}" emma:medium="tactile" emma:mode="ink">
                <msink:context xmlns:msink="http://schemas.microsoft.com/ink/2010/main" type="inkWord" rotatedBoundingBox="23302,4273 25763,4287 25759,5033 23298,501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0856.1597">21298 3888 0,'0'0'16,"0"0"-16,0 0 15,-12 0 1,0 0-16,-11 11 16,-13 13-1,1-1-15,0 11 16,11 13-16,12-13 16,1 1-1,11-12-15,0 0 16,11-11-1,13-1-15,11 1 16,12-12 0,1 0-16,-1-12 15,0-22-15,-12-1 16,0-11 0,-11-1-16,-12 1 15,-12 12 1,-12-1-16,-12 0 15,-23 12 1,-12 12-16,1 11 16,10 11-16,1 1 15,0-1 1,12 1-16,-1 11 16,25-12-1,-1 1-15,12-12 16</inkml:trace>
          <inkml:trace contextRef="#ctx0" brushRef="#br0" timeOffset="131053.4589">21522 4235 0,'0'0'16,"0"0"-16,0 0 15,0 0-15</inkml:trace>
          <inkml:trace contextRef="#ctx0" brushRef="#br0" timeOffset="132306.2883">22546 3611 0,'0'0'16,"0"0"-16,-11 0 15,-13 11 1,-23 1-16,0-1 16,0 1-1,11-12-15,1 11 16,12 1-16,-1-1 15,-11 1 1,11 0-16,1 11 16,-1 0-1,12-12-15,0 1 16,1-1-16,11 1 16,0-12-1,0 0-15,11 12 16,1-1-1,12 1-15,-1-1 16,13 1 0,-1-1-16,0 12 15,1 1-15,-13 10 16,-11-11 0,0 0-16,-12 1 15,-12-1 1,-12 0-16,1 0 15,-1-12-15,1 1 16,-1-12 0,1 0-16,-1 12 15,24-12 1</inkml:trace>
          <inkml:trace contextRef="#ctx0" brushRef="#br0" timeOffset="133930.1998">22605 3865 0,'0'0'16,"0"0"-16,0 0 15,0 0 1,12 0-16,12 0 16,-1 0-1,13-12-15,23-11 16,-12 0-1,0 11-15,0 1 16,-12 11-16,1 0 16,-13 0-1,-23 0-15,12 11 16,-12 1 0,0 11-16,-12 12 15,-11 23-15,-1 11 16,0 0-1,1 1-15,11-24 16,0-12 0,12 1-16,0 0 15,0-35 1</inkml:trace>
          <inkml:trace contextRef="#ctx0" brushRef="#br0" timeOffset="134189.1359">22735 4003 0,'0'0'16,"0"0"-1,24 0-15,23 12 16,23-12-16,1 0 15,0 0 1,-12 0-16,-59 0 16</inkml:trace>
          <inkml:trace contextRef="#ctx0" brushRef="#br0" timeOffset="134440.275">23489 3634 0,'0'0'0,"0"11"15,0 24 1,-12 23-16,-11 23 15,-1 57-15,0 1 16,13-47 0,11-22-16,0-12 15,0-12 1,0-46-16</inkml:trace>
          <inkml:trace contextRef="#ctx0" brushRef="#br0" timeOffset="141960.2793">21639 3853 0,'0'0'0,"0"0"16,0 0-16,0 0 15,12 0-15,12 0 16,-1 0 0,13 0-16,-1 0 15,0 0 1,1 0-16,-1 0 16,-11 12-1,-13-12-15,1 11 16,-12-11-16,0 0 15,-12 12 1,1 11-16,-13-11 16,0-1-1,1 1-15,11-1 16,0-11 0,1 12-16,11-12 15,0 0-15,0 0 16,23 11-1,12 1-15,1-1 16,-1 1 0,1 0-16,-1 11 15,-12 0-15,1 0 16,-12 0 0,0-11-16,-12-1 15,0 12 1,-12 0-16,-12 0 15,-11 1 1,-12-1-16,0-12 16,-1 1-16,1-1 15,12-11 1,0 0-16,11 0 16,24 0-1</inkml:trace>
        </inkml:traceGroup>
        <inkml:traceGroup>
          <inkml:annotationXML>
            <emma:emma xmlns:emma="http://www.w3.org/2003/04/emma" version="1.0">
              <emma:interpretation id="{52CBAE1D-D894-4790-B4C9-56D7AB2C657B}" emma:medium="tactile" emma:mode="ink">
                <msink:context xmlns:msink="http://schemas.microsoft.com/ink/2010/main" type="inkWord" rotatedBoundingBox="28333,4669 30641,4682 30637,5405 28329,539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5072.8713">26257 4316 0,'0'0'0,"0"0"0,0 0 15,0 0-15,0 0 16,0 0 0,-12 0-16,1 0 15,-1 0 1,-12 11-16,-11 12 15,0 0 1,-1 0-16,13 12 16,11-12-16,12 12 15,12 0 1,-1-1-16,13-11 16,23 0-1,12-11-15,12 0 16,-1-12-16,1-12 15,-24 0 1,0-11-16,-23 0 16,-1 0-1,-11 0-15,0 0 16,-24-12 0,-11-11-16,-25 0 15,-10 11-15,-1 12 16,12 11-1,-1 12-15,13 0 16,0 0 0,11 0-16,12 0 15,1 0-15,11 12 16,0-12 0</inkml:trace>
          <inkml:trace contextRef="#ctx0" brushRef="#br0" timeOffset="145290.876">26717 4547 0,'0'0'16,"0"0"-16,11 23 16,-11-23-1</inkml:trace>
          <inkml:trace contextRef="#ctx0" brushRef="#br0" timeOffset="145781.7478">26846 4003 0,'0'0'0,"0"0"16,0 12-1,12 11-15,0 23 16,11 12-16,1 11 16,11 1-1,0-12-15,1-1 16,-1 13-1,0-12-15,1-1 16,-13-22-16,-23-35 16</inkml:trace>
          <inkml:trace contextRef="#ctx0" brushRef="#br0" timeOffset="146304.3142">27247 4466 0,'0'0'16,"0"0"-16,0 11 15,11 12 1,1 1-16,12-1 15,11 0 1,12-12-16,24-11 16,-12 0-16,0 0 15,-12-11 1,0-1-16,-12-11 16,-11 0-1,-12 0-15,-1 0 16,-11 11-1,0-11-15,0 12 16,-11-1-16,-25 0 16,-11 1-1,0-1-15,-12 12 16,12 0 0,12 0-16,-1 0 15,13 0 1,11 0-16,0 0 15,0 12-15,12-12 16,0 0 0,0 0-16,0 11 15,0-11 1</inkml:trace>
          <inkml:trace contextRef="#ctx0" brushRef="#br0" timeOffset="147015.1571">27847 4154 0,'0'0'15,"0"0"-15,0 0 16,0 0 0,12-12-16,12 1 15,23-13-15,24 13 16,-1-1-1,1 12-15,-12 0 16,-12 12 0,0 11-16,-12 0 15,-11 12-15,-12-12 16,-12 12 0,-12-12-16,0 0 15,-11 0 1,-1 0-16,-11 0 15,-1-11 1,13-1-16,-1 1 16,12-12-1,12 0-15,0 0 16,0 0-16,12 11 16,12 1-1,-1 0-15,1 11 16,11 0-1,-11 11-15,-1 1 16,-11-12-16,0 0 16,-12 0-1,-12 12-15,-23-12 16,-36 0 0,-23 12-16,0-23 15,23-12 1,12 0-16,12-12 15,12 0-15,35 12 16</inkml:trace>
          <inkml:trace contextRef="#ctx0" brushRef="#br0" timeOffset="147668.4134">27576 4339 0,'0'0'16,"0"0"-16,0 0 15,0 0 1,-11 0-16,-1 0 15,0 0 1,0 0-16,1 0 16,-13 0-16,0 0 15,13 0 1,-13 11-16,1 1 16,11-12-1,-12 11-15,1 1 16,-1-1-16,1 1 15,-1 11 1,12-11-16,0-1 16,12-11-1</inkml:trace>
        </inkml:traceGroup>
      </inkml:traceGroup>
    </inkml:traceGroup>
    <inkml:traceGroup>
      <inkml:annotationXML>
        <emma:emma xmlns:emma="http://www.w3.org/2003/04/emma" version="1.0">
          <emma:interpretation id="{5CB97055-8912-4E7C-B7BB-29DB571A2978}" emma:medium="tactile" emma:mode="ink">
            <msink:context xmlns:msink="http://schemas.microsoft.com/ink/2010/main" type="paragraph" rotatedBoundingBox="1039,7717 30403,7339 30430,9460 1066,9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3F405-FEC1-493C-BFA7-FC5019F223AC}" emma:medium="tactile" emma:mode="ink">
              <msink:context xmlns:msink="http://schemas.microsoft.com/ink/2010/main" type="inkBullet" rotatedBoundingBox="1050,8569 2535,8550 2552,9819 1066,9838"/>
            </emma:interpretation>
          </emma:emma>
        </inkml:annotationXML>
        <inkml:trace contextRef="#ctx0" brushRef="#br0" timeOffset="181993.7996">-59 8846 0,'0'0'16,"0"0"-16,-12 11 16,-11 13-1,-1 10-15,-11 1 16,-12 11-16,12-11 16,-13-1-1,13-10-15,-24-1 16,-23 0-1,-13-12-15,1-11 16,12-11 0,-12-24-16,-12-11 15,11 0-15,25-1 16,-1-22 0,36 0-16,23-47 15,35-22 1,24 22-16,24-23 15,12 1-15,34 34 16,25 23 0,-24 23-16,-1 23 15,48 24 1,-23 22-16,-25 35 16,-22 24-1,-13 11-15,-11 34 16,-12 12-16,-36 12 15,-11-23 1,-24-35-16,-11 11 16,-24 0-1,-48 1-15,-22-12 16,22-35 0,1 0-16,23-34 15,-11-1-15,11 1 16,71-12-1</inkml:trace>
        <inkml:trace contextRef="#ctx0" brushRef="#br0" timeOffset="181056.6833">-824 8522 0,'0'0'0,"0"0"0,0 0 16,0 0-16,0 0 15,0 0 1,0 0-16,0 0 16,11-11-1,13-1-15,-1 1 16,25-12-16,-1-1 15,0 13 1,0-12-16,-12 11 16,1 1-1,-13-1-15,1 1 16,-1-1 0,-11 12-16,0 0 15,0 0-15,-12 0 16,0 0-1,0 0-15,0 0 16,0 12 0,0-1-16,11 24 15,-11 34-15,0 0 16,0 1 0,0-12-16,0-12 15,0-12 1,0 1-16,0 0 15,0-1 1,0 1-16,0 0 16,0-1-16,0 1 15,0-35 1</inkml:trace>
        <inkml:trace contextRef="#ctx0" brushRef="#br0" timeOffset="181336.0627">-636 8823 0,'0'0'0,"0"0"15,0 0-15,0 0 16,0 0-1,0 0-15,12 0 16,11 0 0,1 0-16,11-12 15,12 1-15,1-1 16,22-11 0,-70 23-16</inkml:trace>
        <inkml:trace contextRef="#ctx0" brushRef="#br0" timeOffset="182399.6634">-506 8834 0,'0'0'16,"0"0"-16,0 0 16,0 0-1,0 0-15,0 0 16,0 0-16,0 0 16,11-11-1,13-1-15,0 1 16,23-12-1,12-1-15,11 1 16,-70 23-16</inkml:trace>
      </inkml:traceGroup>
      <inkml:traceGroup>
        <inkml:annotationXML>
          <emma:emma xmlns:emma="http://www.w3.org/2003/04/emma" version="1.0">
            <emma:interpretation id="{8C7BE41D-4AF8-4420-AFCD-66B1E3B90DE6}" emma:medium="tactile" emma:mode="ink">
              <msink:context xmlns:msink="http://schemas.microsoft.com/ink/2010/main" type="line" rotatedBoundingBox="4024,7679 30403,7339 30427,9263 4049,9602"/>
            </emma:interpretation>
          </emma:emma>
        </inkml:annotationXML>
        <inkml:traceGroup>
          <inkml:annotationXML>
            <emma:emma xmlns:emma="http://www.w3.org/2003/04/emma" version="1.0">
              <emma:interpretation id="{ABCF7913-E941-4ED3-A2D7-BBDD09FF8A66}" emma:medium="tactile" emma:mode="ink">
                <msink:context xmlns:msink="http://schemas.microsoft.com/ink/2010/main" type="inkWord" rotatedBoundingBox="4034,8471 7050,8432 7062,9342 4046,9381">
                  <msink:destinationLink direction="with" ref="{480BDCF2-6CA8-4051-80B8-986076B09FB4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6514.0775">4076 7771 0,'0'0'0,"0"0"16,0 0-16,0 12 16,0 22-1,0 47-15,0 35 16,0-24 0,0-11-16,12 0 15,-1 0-15,-11-23 16,12-12-1,0 0-15,-12-46 16</inkml:trace>
          <inkml:trace contextRef="#ctx0" brushRef="#br0" timeOffset="186908.7611">4465 8314 0,'0'0'16,"0"0"-16,0 12 16,11 11-16,1-11 15,12-1 1,-1 1-16,1-1 16,11-11-1,1 0-15,-1-11 16,0-1-1,1-11-15,-13 0 16,-11-12-16,0-23 16,-24 12-1,0 0-15,0 23 16,-11 11 0,-13 1-16,-22 22 15,-13 12 1,24 0-16,11 1 15,13-1-15,11-12 16,0 12 0,12-23-16</inkml:trace>
          <inkml:trace contextRef="#ctx0" brushRef="#br0" timeOffset="184405.1589">1767 8291 0,'0'0'0,"0"0"16,0 0-1,0 0-15,0 0 16,0 0 0,0 0-16,12-11 15,0-1-15,11-11 16,1 11-1,11 1-15,12-1 16,0 12 0,0 0-16,-11 12 15,-13-1-15,1 12 16,-12 1 0,-12 10-16,-12-11 15,-12 24 1,-23 22-16,12-23 15,0-11 1,-1 0-16,1-1 16,11-11-16,13 0 15,-1-11 1,12 0-16,0-1 16,0-11-1,12 12-15,11-1 16,12-11-16,36 0 15,0 0 1,11-11-16,-82 11 16</inkml:trace>
          <inkml:trace contextRef="#ctx0" brushRef="#br0" timeOffset="184574.1283">2450 8661 0,'0'0'16,"0"0"-16,0 0 15,0 0-15,0 0 16,0 0 0</inkml:trace>
          <inkml:trace contextRef="#ctx0" brushRef="#br0" timeOffset="185646.6368">2733 8199 0,'0'0'0,"0"0"16,0 0 0,0 0-16,0-12 15,12 1-15,11-13 16,13 1-1,-1 12-15,0-1 16,1 1 0,-1 11-16,0 11 15,1 1 1,-13 11-16,1 0 16,-12 0-16,-12 12 15,0-12 1,-12 12-16,0-1 15,-11 13 1,-1-13-16,0 1 16,1 0-16,11-12 15,0 0 1,0-12-16,12 1 16,0-12-1,0 0-15,12 0 16,24 0-1,11 0-15,35-12 16,-82 12-16</inkml:trace>
          <inkml:trace contextRef="#ctx0" brushRef="#br0" timeOffset="186228.4043">3840 7921 0,'0'0'15,"0"0"-15,0 0 16,-11 0 0,-25 0-16,1 0 15,-12 12 1,0-12-16,11 0 15,1 11 1,0 1-16,11 0 16,0-1-16,1 1 15,-1 11 1,13 11-16,-1 1 16,0 0-1,0-1-15,0-10 16,12-1-16,0-12 15,12 1 1,0-1-16,0 1 16,11-1-1,1 1-15,11 0 16,1-1 0,-1 12-16,0 0 15,-11-11 1,-12 0-16,-1-1 15,-11 1-15,-11-1 16,-1 12 0,-12 0-16,-11 1 15,-12-1 1,-24 0-16,12 0 16,12-12-16,12-11 15,35 0 1</inkml:trace>
        </inkml:traceGroup>
        <inkml:traceGroup>
          <inkml:annotationXML>
            <emma:emma xmlns:emma="http://www.w3.org/2003/04/emma" version="1.0">
              <emma:interpretation id="{8EDFABCA-7F51-4053-BB30-6AF79C5DC362}" emma:medium="tactile" emma:mode="ink">
                <msink:context xmlns:msink="http://schemas.microsoft.com/ink/2010/main" type="inkWord" rotatedBoundingBox="8664,8417 11455,8381 11466,9201 8674,9237">
                  <msink:destinationLink direction="with" ref="{480BDCF2-6CA8-4051-80B8-986076B09FB4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8871.4097">6467 8233 0,'0'0'0,"0"0"16,0 0-16,0 0 16,0 0-1,-12 0-15,1 12 16,-1-1 0,0 13-16,0-1 15,12 0 1,0 0-16,12 0 15,12 0-15,23 0 16,0-11 0,0-12-16,0-12 15,-12 1 1,-11-1-16,0 1 16,-13-12-16,-11-1 15,0-10 1,-11-1-16,-13 0 15,-11 12 1,-1 12-16,1-1 16,0 12-1,-1 0-15,1 12 16,11-1-16,1 1 16,-1-1-1,13 1-15,11 11 16,0-23-1</inkml:trace>
          <inkml:trace contextRef="#ctx0" brushRef="#br0" timeOffset="189066.5589">6868 8441 0,'0'0'0,"0"0"16,0 0 0,0 0-16,0 0 15,0 12 1,0-12-16</inkml:trace>
          <inkml:trace contextRef="#ctx0" brushRef="#br0" timeOffset="190186.6312">7551 8245 0,'0'0'16,"0"0"0,0 0-16,-12 0 15,0 0-15,-23 11 16,-12 1 0,-24-12-16,1-12 15,-1 12 1,24-11-16,11-1 15,13 1-15,-1-1 16,1-11 0,11 0-16,0 0 15,12-12 1,12 1-16,12-1 16,11-11-16,12 11 15,0 12 1,-12 0-16,1 11 15,-1 12 1,0 12-16,1-1 16,-13 12-1,1 12-15,-1 11 16,-11 1-16,-12-1 16,0 0-1,0 0-15,-12 12 16,1-12-1,-1 1-15,0-13 16,0 1 0,1-12-16,11 0 15,0-11-15,0-12 16</inkml:trace>
          <inkml:trace contextRef="#ctx0" brushRef="#br0" timeOffset="190739.0917">8093 7725 0,'0'0'0,"0"0"15,0 0 1,0 0-16,0 0 16,-12 11-1,-23 13-15,-36 45 16,-11 23-1,-13 24-15,48-35 16,12-23-16,11 11 16,13-23-1,11-11-15,0 0 16,11-12 0,1-12-16,23-11 15,13-11 1,-1-12-16,-12-12 15,0 0-15,-11 0 16,-12 1 0,-12 11-16,-12 11 15,-23 1 1,-13 11-16,1 0 16,0 11-1,12 1-15,11-1 16,24-11-16</inkml:trace>
          <inkml:trace contextRef="#ctx0" brushRef="#br0" timeOffset="191184.0688">8069 8025 0,'0'0'15,"0"0"-15,0 0 16,12-11-16,23-1 16,1 1-1,11-12-15,0 11 16,-12 0 0,1 12-16,-13 12 15,-11 11 1,-12 12-16,-12 11 15,-11 12-15,-1-12 16,-11 0 0,11 0-16,1-11 15,-1 0 1,12 0-16,0-12 16,1 0-1,11-12-15,0 1 16,0-1-16,11 1 15,13 0 1,11-12-16,12 0 16,1-12-1,-1 0-15,-47 12 16</inkml:trace>
          <inkml:trace contextRef="#ctx0" brushRef="#br0" timeOffset="191528.7769">8611 8060 0,'0'0'0,"0"0"15,12-12-15,11-11 16,13 0 0,23-11-16,0 10 15,-12 1 1,-12 12-16,0-1 15,-11 12-15,-12 12 16,-1 11 0,1 23-16,-12 35 15,0 0 1,-12-12-16,1 1 16,-1-13-16,12 1 15,0-12 1,0-11-16,0-12 15,-12-11 1,0 11-16,12-23 16</inkml:trace>
          <inkml:trace contextRef="#ctx0" brushRef="#br0" timeOffset="191589.6505">8635 8337 0</inkml:trace>
          <inkml:trace contextRef="#ctx0" brushRef="#br0" timeOffset="191707.7329">8670 8291 0,'0'0'15,"0"0"-15,24-11 16,46-13-16,13 13 16,-1-1-1,1-11-15,-1 12 16,12-1 0,-94 12-16</inkml:trace>
        </inkml:traceGroup>
        <inkml:traceGroup>
          <inkml:annotationXML>
            <emma:emma xmlns:emma="http://www.w3.org/2003/04/emma" version="1.0">
              <emma:interpretation id="{3C154CD4-AB59-4C68-ACFB-63351C2A64FD}" emma:medium="tactile" emma:mode="ink">
                <msink:context xmlns:msink="http://schemas.microsoft.com/ink/2010/main" type="inkWord" rotatedBoundingBox="12281,8547 14842,8514 14850,9163 12289,9196">
                  <msink:destinationLink direction="with" ref="{480BDCF2-6CA8-4051-80B8-986076B09FB4}"/>
                  <msink:destinationLink direction="with" ref="{6C3D0FD0-B4BA-48D9-979A-47F848FCEFE0}"/>
                </msink:context>
              </emma:interpretation>
            </emma:emma>
          </inkml:annotationXML>
          <inkml:trace contextRef="#ctx0" brushRef="#br0" timeOffset="193293.2795">10272 8118 0,'0'0'0,"0"0"16,0 0 0,0 0-16,0 0 15,0 0 1,0 0-16,-12 0 15,-11 11-15,-24 12 16,-12 1 0,12-1-16,11 11 15,13-11 1,11 1-16,12-1 16,12 0-16,11 0 15,13 0 1,11-11-16,0-12 15,12 0 1,0-12-16,-1-11 16,-10 0-1,-13-12-15,-11 0 16,-13-22-16,-11-1 16,-11 12-1,-1 11-15,-12 0 16,1 24-1,-1-1-15,0 1 16,1 11 0,-1 0-16,24 0 15</inkml:trace>
          <inkml:trace contextRef="#ctx0" brushRef="#br0" timeOffset="193524.772">10649 8476 0,'0'0'16,"0"0"-16,0 0 15,0 12 1,0-12-16</inkml:trace>
          <inkml:trace contextRef="#ctx0" brushRef="#br0" timeOffset="193925.3199">11002 7864 0,'0'0'0,"0"0"16,0 0 0,0 0-16,0 0 15,0 11 1,-11 12-16,-13 12 15,0 0-15,1-1 16,11-11 0,0-11-16,1 11 15,-1 0 1,12-11-16,0-1 16,0 1-16,12-1 15,-1 12 1,13-11-16,23 0 15,12-1 1,-12 1-16,0-1 16,-47-11-1</inkml:trace>
          <inkml:trace contextRef="#ctx0" brushRef="#br0" timeOffset="194181.7543">11132 7944 0,'0'0'0,"0"0"15,0 0-15,0 12 16,0 23 0,-12-1-16,0 36 15,12-1 1,-11 12-16,22 0 15,1-12 1,0-23-16,0-11 16,0-12-16,-1-11 15,-11-12 1</inkml:trace>
          <inkml:trace contextRef="#ctx0" brushRef="#br0" timeOffset="194578.3183">11438 8048 0,'0'0'16,"0"0"-1,0 12-15,-12 11 16,1 12 0,-1 11-16,0 0 15,0 0-15,12-11 16,12 0-1,0-12-15,0-11 16,-1-1 0,1-11-16,0 0 15,0 0 1,11-11-16,1-24 16,-1-11-16,1-12 15,-12 12 1,-12 11-16,0 12 15,-12 11 1,0 12-16,0 0 16,-11 12-16,-1-1 15,1 1 1,11-1-16,12-11 16</inkml:trace>
          <inkml:trace contextRef="#ctx0" brushRef="#br0" timeOffset="195060.3103">11697 7968 0,'0'0'0,"0"0"15,0 0-15,0 0 16,0 0-1,0 0-15,0 0 16,0 0 0,12-12-16,12 0 15,11-11-15,0 12 16,1-1 0,-13 24-16,1-1 15,-12 12 1,-1 24-16,-11 10 15,0-10 1,-11-1-16,11-11 16,-12-1-16,0-11 15,0 0 1,12 1-16,0-1 16,0-12-1,0 1-15,12-1 16,12 1-16,-13 0 15,13-1 1,11 1-16,1-12 16,-1-12-1,0 12-15,-35 0 16</inkml:trace>
          <inkml:trace contextRef="#ctx0" brushRef="#br0" timeOffset="195564.8239">12569 7898 0,'0'0'16,"0"0"-16,0 0 15,0 0 1,0 0-16,0 0 16,-12-11-16,-11 11 15,-24 0 1,0 0-16,-1 0 15,1 11 1,12 1-16,0-1 16,11 1-16,0 11 15,1 0 1,-1 0-16,13 0 16,-1-11-1,0 11-15,12-11 16,12-1-1,0 1-15,23-1 16,12 1-16,0 11 16,0 0-1,-11 0-15,-1 0 16,-11 0 0,-1-11-16,-11-1 15,0 1 1,-12 0-16,-12-1 15,-12 12-15,-11 0 16,-12 1 0,0-1-16,11-12 15,13 1-15,23-12 16</inkml:trace>
        </inkml:traceGroup>
        <inkml:traceGroup>
          <inkml:annotationXML>
            <emma:emma xmlns:emma="http://www.w3.org/2003/04/emma" version="1.0">
              <emma:interpretation id="{39BD83F9-1DAF-4AFE-9377-62D5AFD61D30}" emma:medium="tactile" emma:mode="ink">
                <msink:context xmlns:msink="http://schemas.microsoft.com/ink/2010/main" type="inkWord" rotatedBoundingBox="15507,7531 18455,7493 18478,9296 15530,9333">
                  <msink:destinationLink direction="with" ref="{480BDCF2-6CA8-4051-80B8-986076B09FB4}"/>
                  <msink:destinationLink direction="with" ref="{6C3D0FD0-B4BA-48D9-979A-47F848FCEFE0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8150.9357">13912 7933 0,'0'0'15,"0"0"1,0 0-16,0 0 16,0 0-16,12-12 15,11 1 1,24-12-16,1 0 15,-1 11 1,-12 0-16,0 12 16,-11 0-1,-1 12-15,-11 11 16,0 12-16,-12 23 16,-12-12-1,-11 23-15,-13-23 16,1 12-1,-12-23-15,0-1 16,11 1 0,1-12-16,23 0 15,1-11-15,-1 0 16,12-12 0,0 0-16,23 11 15,24-11 1,1 0-16,10 0 15,13 0-15,-12 0 16,-59 0 0</inkml:trace>
          <inkml:trace contextRef="#ctx0" brushRef="#br0" timeOffset="198329.755">14395 8395 0,'0'0'16,"0"0"-1,0 0-15,0 0 16,0 0-16,0 0 16</inkml:trace>
          <inkml:trace contextRef="#ctx0" brushRef="#br0" timeOffset="199313.5351">14607 7944 0,'0'0'0,"0"0"15,0 0 1,0 0-16,0 0 15,0 0 1,12-11-16,0-1 16,11 1-16,1-1 15,11 1 1,0 11-16,-11 0 16,-1 0-1,-11 0-15,0 11 16,0 24-1,-12 11-15,0 12 16,-12-12-16,-12 0 16,1 1-1,-1-13-15,1 1 16,11-12 0,0 0-16,0 0 15,12-23-15,0 12 16,0-12-1,12 11-15,0 1 16,12 0 0,11-1-16,12-11 15,12 23-15,-59-23 16</inkml:trace>
          <inkml:trace contextRef="#ctx0" brushRef="#br0" timeOffset="200162.211">15655 8002 0,'0'0'0,"0"0"15,0 0-15,0 0 16,0 0 0,0 0-16,-11 23 15,-13 0-15,-11 12 16,-1-12-1,13 12-15,-1-12 16,1 0 0,11 0-16,0-11 15,0-1-15,12 1 16,0-1 0,0 1-16,0-12 15,12 12 1,23-1-16,13 1 15,10-1 1,-10-11-16,-1 0 16,-47 0-16</inkml:trace>
          <inkml:trace contextRef="#ctx0" brushRef="#br0" timeOffset="200971.2511">16197 8060 0,'0'0'16,"0"0"-16,0 0 15,0 0 1,-12 23-16,1 23 16,-13 12-16,1 35 15,11 22 1,0-22-16,24-12 16,0-24-1,-12-57-15</inkml:trace>
          <inkml:trace contextRef="#ctx0" brushRef="#br0" timeOffset="157512.8172">13241 7447 0,'0'0'0,"0"0"15,0 0-15,0 0 16</inkml:trace>
          <inkml:trace contextRef="#ctx0" brushRef="#br0" timeOffset="157337.3809">13276 7147 0,'0'0'0,"0"0"16,0 0-16,0 0 16,0 0-1</inkml:trace>
          <inkml:trace contextRef="#ctx0" brushRef="#br0" timeOffset="157673.9755">13394 7656 0,'0'0'0,"0"0"15,0 0-15,0 0 16,0 0 0</inkml:trace>
          <inkml:trace contextRef="#ctx0" brushRef="#br0" timeOffset="156254.8199">13429 6858 0,'0'0'0,"0"0"16,0 0-1,0 0-15</inkml:trace>
          <inkml:trace contextRef="#ctx0" brushRef="#br0" timeOffset="199787.2586">15396 7944 0,'0'0'16,"0"0"-1,0 0-15,-12 0 16,-11 12-16,-24 34 15,-12 12 1,-12 11-16,24-11 16,12-12-1,23-11-15,0-12 16,12 23 0,12-11-16,0-12 15,11 0-15,1-11 16,-1-1-1,13-11-15,-1-11 16,-11-1 0,-24 12-16,141-150 15,-141 150-15,0 0 16,-12 0 0,-23 0-16,-24 12 15,0-1 1,0 1-16,12-1 15,12 1 1,11-1-16,12-11 16,12 0-16</inkml:trace>
          <inkml:trace contextRef="#ctx0" brushRef="#br0" timeOffset="200409.1533">15761 8072 0,'0'0'0,"0"0"15,0 0 1,0 0-16,0 0 16,-11 11-1,-1 12-15,-12 23 16,1-11 0,11 0-16,0 23 15,12 11-15,0-23 16,12 0-1,0-22-15,-1-1 16,1 11 0,-12-34-16</inkml:trace>
          <inkml:trace contextRef="#ctx0" brushRef="#br0" timeOffset="200766.1947">16091 8048 0,'0'0'0,"0"0"16,0 0-16,0 0 15,0 0 1,0 0-16,-12 0 16,1 24-1,-13-1-15,1 0 16,-1 0-16,0 0 15,13-11 1,-1-1-16,0 1 16,12-1-1,0 1-15,0-1 16,12 1 0,0-1-16,11 1 15,24 0-15,0-12 16,1 0-1,-13 0-15,-35 0 16</inkml:trace>
        </inkml:traceGroup>
        <inkml:traceGroup>
          <inkml:annotationXML>
            <emma:emma xmlns:emma="http://www.w3.org/2003/04/emma" version="1.0">
              <emma:interpretation id="{711EF5A7-80A9-41B4-92E0-4FDFD7783673}" emma:medium="tactile" emma:mode="ink">
                <msink:context xmlns:msink="http://schemas.microsoft.com/ink/2010/main" type="inkWord" rotatedBoundingBox="19593,8314 22039,8283 22048,9022 19603,9054">
                  <msink:destinationLink direction="with" ref="{6C3D0FD0-B4BA-48D9-979A-47F848FCEFE0}"/>
                </msink:context>
              </emma:interpretation>
            </emma:emma>
          </inkml:annotationXML>
          <inkml:trace contextRef="#ctx0" brushRef="#br0" timeOffset="203494.7807">17611 8060 0,'0'0'0,"0"0"0,0 0 16,0 0 0,-12 0-16,-23 12 15,-12 11 1,-12 11-16,0 1 16,23 0-16,13-12 15,11 0 1,12 0-16,0-11 15,24-1-15,11 12 16,0-11 0,12-12-16,1 0 15,-13-12 1,0 1-16,1-12 16,-13-12-1,12-11-15,-23-1 16,-12 24-16,0 0 15,-12 0 1,-11 12-16,-24-1 16,-24 0-1,0 12-15,24 12 16,12-12 0,0 0-16,23 0 15,12 0-15,0 0 16,0 0-1</inkml:trace>
          <inkml:trace contextRef="#ctx0" brushRef="#br0" timeOffset="203702.8879">17870 8314 0,'0'0'0,"0"0"15,0 0 1,0 0-16,0 0 16</inkml:trace>
          <inkml:trace contextRef="#ctx0" brushRef="#br0" timeOffset="204222.5033">18435 8014 0,'0'0'16,"0"0"-16,0 0 16,-11 11-1,-13 1-15,-11 11 16,-1-11 0,-11-12-16,-12 0 15,0-12 1,12-11-16,12 0 15,0 0-15,11 0 16,12-1 0,12-10-16,12 11 15,12 0 1,-1-1-16,1 13 16,11-1-16,0 12 15,1 0 1,-1 23-16,0 24 15,-11 22 1,-24 0-16,0 1 16,-12-13-1,0 1-15,-11 0 16,-1-12-16,1-11 16,11-12-1,12-23-15</inkml:trace>
          <inkml:trace contextRef="#ctx0" brushRef="#br0" timeOffset="204804.5758">18930 7690 0,'0'0'0,"0"0"16,0 0-16,0 0 15,-200 58 1,200-58-16,-24 0 16,-11 0-16,-12 0 15,12 0 1,-1 12-16,1-1 15,11 1 1,1-1-16,-1 1 16,12 11-1,1 0-15,-1 0 16,0-11-16,12-1 16,0 1-1,0-12-15,12 11 16,11 1-1,24-1-15,1 1 16,-1 0-16,0 11 16,0 0-1,0 11-15,-12-10 16,-11-1 0,-12 11-16,0-11 15,-12 1 1,-12-1-16,0 0 15,-23 0-15,-12 0 16,-1 0 0,1-11-16,12-1 15,35-11 1</inkml:trace>
          <inkml:trace contextRef="#ctx0" brushRef="#br0" timeOffset="206438.4381">19071 7621 0,'0'0'0,"0"0"16,0 0-16,0 0 16,0 0-1,0 0-15,0 0 16,0 11-16,0 13 16,0 22-1,0 35-15,0 34 16,0-22-1,12-12-15,0-24 16,0-10 0,0-13-16,-1-11 15,-11 0 1,0-23-16</inkml:trace>
          <inkml:trace contextRef="#ctx0" brushRef="#br0" timeOffset="206931.3529">19766 7656 0,'0'0'0,"0"0"15,0 0 1,-11 11-16,-25 1 16,-11 11-1,-12 11-15,0 24 16,1 23-16,10 23 16,13-35-1,23-11-15,1-12 16,11 1-1,11-13-15,13 1 16,23 0 0,0-24-16,12 1 15,0-12-15,-24-12 16,1-11 0,-13-12-16,-11 1 15,-12-12 1,-24 11-16,-11 12 15,-12 0 1,0 11-16,-12 12 16,12 0-16,0 0 15,47 0 1</inkml:trace>
        </inkml:traceGroup>
        <inkml:traceGroup>
          <inkml:annotationXML>
            <emma:emma xmlns:emma="http://www.w3.org/2003/04/emma" version="1.0">
              <emma:interpretation id="{45FA2A6E-2FFE-4D36-9DB8-7A4FF89E91DE}" emma:medium="tactile" emma:mode="ink">
                <msink:context xmlns:msink="http://schemas.microsoft.com/ink/2010/main" type="inkWord" rotatedBoundingBox="23237,8382 25702,8350 25711,8993 23245,9025">
                  <msink:destinationLink direction="with" ref="{6C3D0FD0-B4BA-48D9-979A-47F848FCEFE0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9058.2943">21533 8326 0,'0'0'0,"0"0"16,0 0 0,0 0-16,0 0 15,0 0 1</inkml:trace>
          <inkml:trace contextRef="#ctx0" brushRef="#br0" timeOffset="209471.9136">21675 7702 0,'0'0'0,"0"0"15,0 0-15,0 11 16,0 1 0,-12 11-16,0 12 15,0-12 1,1 0-16,-1-12 16,0 1-16,0 0 15,12-1 1,0 1-16,0-1 15,12 1 1,0-1-16,11 12 16,25 1-16,10-1 15,-10-12 1,-1 1-16,0-1 16,-24-11-1,-23 0-15</inkml:trace>
          <inkml:trace contextRef="#ctx0" brushRef="#br0" timeOffset="209737.5559">21734 7771 0,'0'0'0,"0"0"16,0 0-1,0 0-15,11 12 16,1 11 0,12 35-16,-12 11 15,-1 0 1,13 1-16,-1-13 16,1-10-16,-12-13 15,11 1 1,-23-35-16</inkml:trace>
          <inkml:trace contextRef="#ctx0" brushRef="#br0" timeOffset="210033.338">22146 7771 0,'0'0'16,"0"0"-16,0 23 16,12 35-1,0 34-15,-12 1 16,0-12-1,0-12-15,0 0 16,11 1 0,-11-70-16</inkml:trace>
          <inkml:trace contextRef="#ctx0" brushRef="#br0" timeOffset="211676.1943">22382 7921 0,'0'0'15,"0"0"-15,0 0 16,0 0-1,0 0-15,23-11 16,1-1 0,11 1-16,12-1 15,-12 1 1,13 11-16,-13 0 16,-11 11-1,-1 12-15,-11 12 16,-12 23-16,-24 11 15,-11-11 1,-12-12-16,0 0 16,11-11-16,1-12 15,11-11 1,13-1-16,-1 1 16,12-12-1,0 0-15,0 0 16,35 11-1,12-11-15,24 0 16,-12 0-16,12 0 16,-12 12-1,-59-12-15</inkml:trace>
          <inkml:trace contextRef="#ctx0" brushRef="#br0" timeOffset="212157.2177">23430 7760 0,'0'0'0,"0"0"16,0 0-16,0 0 15,-24 11 1,-23 24-16,-35 23 15,-12 11 1,11 0-16,12 1 16,24-24-1,12 0-15,11-11 16,24-12-16,0 11 16,24-10-1,23-1-15,12 0 16,-12-23-1,0 0-15,0-12 16,-11-11-16,-1 0 16,-11 0-1,-13-12-15,-11 12 16,-11 0 0,-25 0-16,-23 0 15,0 11 1,12 12-16,0 0 15,24 0-15,11 0 16,12 0 0</inkml:trace>
          <inkml:trace contextRef="#ctx0" brushRef="#br0" timeOffset="208854.1086">21039 8037 0,'0'0'0,"0"0"16,0 0-1,0 0-15,0 0 16,0 0-1,0 0-15,0 0 16,-12 11 0,0 13-16,0 10 15,1-11-15,-1 12 16,12 0 0,0-12-16,12 0 15,-1 0 1,13 0-16,23-11 15,0-1 1,0-11-16,0-11 16,-11-1-16,-1-11 15,-11-12 1,-13 1-16,1-13 16,-12-10-1,-12 10-15,-23 1 16,12 12-16,-13 10 15,1 13 1,-12 11-16,0 0 16,-1 11-1,13 1-15,12 11 16,11 12 0,0-1-16,12 13 15,0-47-15</inkml:trace>
        </inkml:traceGroup>
        <inkml:traceGroup>
          <inkml:annotationXML>
            <emma:emma xmlns:emma="http://www.w3.org/2003/04/emma" version="1.0">
              <emma:interpretation id="{61B86586-A437-4EDC-91BF-B448EC12B40B}" emma:medium="tactile" emma:mode="ink">
                <msink:context xmlns:msink="http://schemas.microsoft.com/ink/2010/main" type="inkWord" rotatedBoundingBox="28290,8589 30418,8562 30427,9262 28299,9290"/>
              </emma:interpretation>
              <emma:one-of disjunction-type="recognition" id="oneOf14">
                <emma:interpretation id="interp14" emma:lang="" emma:confidence="0.5">
                  <emma:literal>oll</emma:literal>
                </emma:interpretation>
                <emma:interpretation id="interp15" emma:lang="" emma:confidence="0.5">
                  <emma:literal>° "</emma:literal>
                </emma:interpretation>
                <emma:interpretation id="interp16" emma:lang="" emma:confidence="0">
                  <emma:literal>o "</emma:literal>
                </emma:interpretation>
                <emma:interpretation id="interp17" emma:lang="" emma:confidence="0">
                  <emma:literal>. "</emma:literal>
                </emma:interpretation>
                <emma:interpretation id="interp18" emma:lang="" emma:confidence="0">
                  <emma:literal>0 "</emma:literal>
                </emma:interpretation>
              </emma:one-of>
            </emma:emma>
          </inkml:annotationXML>
          <inkml:trace contextRef="#ctx0" brushRef="#br0" timeOffset="214897.4509">27093 8245 0,'0'0'0,"-11"0"16,-25 23 0,-11 0-16,12 0 15,0 0 1,23 1-16,0-1 15,12-12-15,0 1 16,12 11 0,23 0-16,12-11 15,0-1 1,12 1-16,-12-12 16,0-12-1,-11-11-15,-1 0 16,-11 0-16,-12-12 15,-12 12 1,-12 0-16,-12-12 16,-11 0-1,-24 1-15,-12 22 16,1 12-16,11 12 16,23-1-1,13 1-15,11-1 16,0 1-1,12 0-15,12 22 16,-12-34-16</inkml:trace>
          <inkml:trace contextRef="#ctx0" brushRef="#br0" timeOffset="215222.9457">27635 7898 0,'0'0'16,"0"12"-16,0 22 15,0 36 1,-11 11-16,11 0 16,0-12-1,11 0-15,1 1 16,12-1-16,-1-23 16,1-11-1,-24-35-15</inkml:trace>
          <inkml:trace contextRef="#ctx0" brushRef="#br0" timeOffset="215458.0921">27847 7933 0,'0'0'15,"0"0"-15,12 35 16,23 34 0,-11 12-16,23 34 15,12 13 1,0-13-16,12 1 16,-71-116-16</inkml:trace>
          <inkml:trace contextRef="#ctx0" brushRef="#br0" timeOffset="214147.2004">26269 8106 0,'0'0'16,"0"0"-16,0 0 16,0 0-1,0 0-15,-12 0 16,-11 12 0,-13 11-16,-23 12 15,12-1 1,12 1-16,11 0 15,13-1-15,11 1 16,11 0 0,13-1-16,11-11 15,1 1 1,22-13-16,1-11 16,0-11-16,12-13 15,-24 1 1,-12 0-16,-11-11 15,-12-1 1,-12 0-16,-24-11 16,-23 0-1,-12 11-15,12 23 16,0 1-16,0 11 16,11 11-1,1 1-15,12 0 16,11-1-1,0 1-15,12-1 16,0-11 0</inkml:trace>
          <inkml:trace contextRef="#ctx0" brushRef="#br0" timeOffset="214347.178">26728 8511 0,'0'0'0,"0"0"16,0 0-16,0 0 16,0 0-16,0 0 15</inkml:trace>
        </inkml:traceGroup>
      </inkml:traceGroup>
    </inkml:traceGroup>
    <inkml:traceGroup>
      <inkml:annotationXML>
        <emma:emma xmlns:emma="http://www.w3.org/2003/04/emma" version="1.0">
          <emma:interpretation id="{D1DD2A11-DD61-469B-ABC5-507E87A289B6}" emma:medium="tactile" emma:mode="ink">
            <msink:context xmlns:msink="http://schemas.microsoft.com/ink/2010/main" type="paragraph" rotatedBoundingBox="1035,9957 33890,10186 33861,14263 1007,14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6FC1FD-9FDB-4988-8F16-276974AB55F7}" emma:medium="tactile" emma:mode="ink">
              <msink:context xmlns:msink="http://schemas.microsoft.com/ink/2010/main" type="inkBullet" rotatedBoundingBox="1030,10735 2456,10745 2446,12215 1020,12206"/>
            </emma:interpretation>
          </emma:emma>
        </inkml:annotationXML>
        <inkml:trace contextRef="#ctx0" brushRef="#br0" timeOffset="233428.4798">-153 11007 0,'0'0'15,"0"0"-15,0 23 16,0 12 0,-24 46-16,-11 0 15,0 0-15,-1-35 16,-11 0 0,0-11-16,-35-12 15,-24-23 1,0-23-16,0-24 15,-12-22 1,0-12-16,36 0 16,11-11-16,12-24 15,35 1 1,36 11-16,24 0 16,46-35-1,1 0-15,34 35 16,36 12-16,-11 34 15,-24 35 1,47 23-16,-12 35 16,-36 22-1,-11 47-15,-35 0 16,-24 24 0,-23 56-16,-24-33 15,-24-13-15,-46 36 16,-25-36-1,-22-34-15,11-34 16,-59-12 0,0-35-16,47-23 15,118 0 1</inkml:trace>
        <inkml:trace contextRef="#ctx0" brushRef="#br0" timeOffset="232777.7599">-707 10660 0,'0'0'0,"0"0"16,0 0-16,0 0 15,0 0-15,0 0 16,12-11-1,12-1-15,23-11 16,0 0 0,0 0-16,12-12 15,-24 12-15,1-23 16,-1 0 0,-11 11-16,-24 12 15,0 0 1,-12 11-16,-12 1 15,-11-1 1,-12 12-16,-12 12 16,12 11-16,11 0 15,1 0 1,0 0-16,23-11 16,0 11-1,12-12-15,12 12 16,11 1-1,13-1-15,-1 11 16,0-11-16,1 24 16,-1-1-1,-11 12-15,-1-12 16,-11 0 0,0-11-16,-12 0 15,-12-1-15,0-11 16,-11 12-1,-13-12-15,-11 0 16,0-11 0,0-12-16,12-12 15,-1 1 1,13-24-16,-1-11 16,12-12-16,12-11 15,12 11 1,12 12-16,11-1 15,24 1 1,-12 11-16,-47 35 16</inkml:trace>
      </inkml:traceGroup>
      <inkml:traceGroup>
        <inkml:annotationXML>
          <emma:emma xmlns:emma="http://www.w3.org/2003/04/emma" version="1.0">
            <emma:interpretation id="{31CED933-C43C-47B7-AC00-9E716B71259D}" emma:medium="tactile" emma:mode="ink">
              <msink:context xmlns:msink="http://schemas.microsoft.com/ink/2010/main" type="line" rotatedBoundingBox="4143,9979 33890,10186 33871,12805 4125,12598"/>
            </emma:interpretation>
          </emma:emma>
        </inkml:annotationXML>
        <inkml:traceGroup>
          <inkml:annotationXML>
            <emma:emma xmlns:emma="http://www.w3.org/2003/04/emma" version="1.0">
              <emma:interpretation id="{D46EE6F0-7913-4D27-A661-6717C4C179EB}" emma:medium="tactile" emma:mode="ink">
                <msink:context xmlns:msink="http://schemas.microsoft.com/ink/2010/main" type="inkWord" rotatedBoundingBox="4143,9979 6888,9998 6875,11751 4131,1173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45247.1478">3617 10475 0,'0'0'0,"0"0"16,0 0 0,0 0-16,0 0 15,-12 12-15,0 11 16,-12 12 0,13-12-16,-13 12 15,12-12 1,0 11-16,12-11 15,0 12 1,12-12-16,0-11 16,12 11-16,23-11 15,12-1 1,23 1-16,1-12 16,-13-12-1,-23 1-15,-47 11 16</inkml:trace>
          <inkml:trace contextRef="#ctx0" brushRef="#br0" timeOffset="245498.1595">3970 10499 0,'0'0'0,"0"0"15,0 0-15,0 11 16,-12 35 0,-11 24-16,-1 22 15,0-11 1,13-12-16,-1-11 16,12-12-16,12-11 15,-1 0 1,13-1-16,-24-34 15</inkml:trace>
          <inkml:trace contextRef="#ctx0" brushRef="#br0" timeOffset="245824.6418">4253 10499 0,'0'0'16,"0"0"-16,0 0 15,0 0 1,0 0-16,-12 11 16,0 12-1,-12 12-15,1 11 16,-1-11 0,13-1-16,-1-10 15,0-1-15,12-12 16,12 1-1,0-1-15,11 1 16,24 0 0,24-12-16,0 0 15,-12 0-15,-1-12 16,-58 12 0</inkml:trace>
          <inkml:trace contextRef="#ctx0" brushRef="#br0" timeOffset="246040.0911">4606 10499 0,'0'0'0,"0"0"16,-12 23-1,-11 23-15,-13 46 16,13 12-16,11-11 15,12-24 1,0 1-16,0-1 16,0-69-1</inkml:trace>
          <inkml:trace contextRef="#ctx0" brushRef="#br0" timeOffset="237345.1776">1873 10533 0,'0'0'0,"-12"12"0,12-12 16,0 0-1,0 0-15,24-46 16,-24 46-16,0 0 15,12-12 1,11 0-16,13 1 16,-1-1-1,0 1-15,-11 11 16,-1 0-16,1 11 16,-12 12-1,-1 12-15,-11 23 16,-23 23-1,-12-12-15,-1 1 16,13-24 0,-13 0-16,13-11 15,-1-12-15,1-12 16,11 1 0,0-1-16,0 1 15,12-12 1,0 0-16,0 0 15,0 0 1,0 0-16,24 0 16,23 0-16,35 12 15,1-12 1,-12 0-16,-13 0 16,-10 0-1,-48 0-15</inkml:trace>
          <inkml:trace contextRef="#ctx0" brushRef="#br0" timeOffset="237556.1763">2474 10996 0,'0'0'0,"0"0"16,0 0-1,0 0-15</inkml:trace>
          <inkml:trace contextRef="#ctx0" brushRef="#br0" timeOffset="244265.2136">2509 10475 0,'0'0'0,"0"0"15,24-11 1,35-12-16,11 0 15,-11 0 1,0 11-16,-12 0 16,-11 12-16,-1 0 15,-12 12 1,-11 0-16,0 11 16,0 23-1,-12 35-15,-24 0 16,-11 11-16,0-22 15,-1-13 1,13-10-16,11-24 16,0 0-1,12-12-15,0-11 16,12 12 0,11-12-16,13 0 15,11 0 1,12-12-16,12 1 15,-1-1-15,-70 12 16</inkml:trace>
          <inkml:trace contextRef="#ctx0" brushRef="#br0" timeOffset="244847.294">3711 10302 0,'0'0'0,"0"0"15,0 0 1,-12 12-16,-12 11 16,-23 11-1,-12 13-15,-47 45 16,-11 12 0,34-11-16,24-12 15,24-24-15,11-10 16,13-13-1,11 1-15,11-12 16,13-11 0,23 11-16,0-12 15,0-11 1,-11 0-16,-1-11 16,-12-1-16,1-11 15,-12 0 1,-12 0-16,-12-12 15,-12 12 1,1 0-16,-24 0 16,0 11-16,0 12 15,-1 0 1,13 12-16,12-12 16,11 0-1,12 0-15</inkml:trace>
          <inkml:trace contextRef="#ctx0" brushRef="#br1" timeOffset="256531.977">3546 9354 0,'0'0'16,"0"0"-16,0 0 16,0 0-16,0 0 15,0-11 1,0-1-16,0 1 16,0 11-1,0 0-15,0 0 16,0 0-16,0 0 15,0 0 1,-12 0-16,-23 11 16,-1 12-1,-23 24-15,-11 10 16,11 1 0,12-12-16,11-11 15,13 0-15,-1-1 16,13-10-1,-1-1-15,12-12 16,0 1 0,0-1-16,12 1 15,23-1-15,12 1 16,0-12 0,0 0-16,0 0 15,-11 0 1,-13 0-16,1 0 15,-12 0 1,-1 0-16,1 0 16,-12 0-16,0 0 15,12-12 1,-12 1-16,0-12 16,-12-12-1,0-11-15,-11 11 16,-1 1-1,1 10-15,11 1 16,0 12-16,12 11 16</inkml:trace>
        </inkml:traceGroup>
        <inkml:traceGroup>
          <inkml:annotationXML>
            <emma:emma xmlns:emma="http://www.w3.org/2003/04/emma" version="1.0">
              <emma:interpretation id="{F9C05A0A-E81A-4FB7-980F-35B1D49260F2}" emma:medium="tactile" emma:mode="ink">
                <msink:context xmlns:msink="http://schemas.microsoft.com/ink/2010/main" type="inkWord" rotatedBoundingBox="8556,10908 11144,10926 11138,11682 8551,11664">
                  <msink:destinationLink direction="to" ref="{81C7A2B0-7C29-4C5C-B9D5-2419D3AEF5A1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48520.599">7245 10579 0,'0'0'0,"-12"0"16,0 12-1,0-12-15,-11 12 16,-1-12 0,1 0-16,-1 0 15,1-12-15,-1 0 16,12 1 0,0-1-16,1 1 15,11-12 1,11-12-16,1-11 15,12 11 1,11 0-16,0 12 16,1 23-16,-1 23 15,-11 12 1,-13 23-16,-22 46 16,-13 11-1,1-22-15,-1-24 16,0-22-1,1-13-15,-1-11 16,24-23-16</inkml:trace>
          <inkml:trace contextRef="#ctx0" brushRef="#br0" timeOffset="249103.8747">8057 10256 0,'0'0'16,"0"0"-16,-23 11 15,-24 1 1,-36 11-16,1 0 15,11 0 1,24-11-16,0-1 16,12 1-16,11 0 15,0-1 1,13 1-16,-13 11 16,12 0-1,1 0-15,-1 0 16,0 0-16,12 0 15,0-11 1,12-1-16,11 1 16,13 11-1,11-11-15,12 11 16,-12 0 0,0 0-16,0 0 15,-12 0 1,-11 12-1,-12 0-15,-12-12 16,-12 0 0,-23 0-16,-12 12 15,-1-12-15,13-12 16,0 1 0,11-12-16,12 0 15,12 0 1</inkml:trace>
          <inkml:trace contextRef="#ctx0" brushRef="#br0" timeOffset="249358.8799">8234 10279 0,'0'12'0,"0"22"16,-12 24-16,1 58 16,-13 34-1,12-58-15,0-11 16,1-23 0,11-12-16,0-11 15,11 11-15,-11-46 16</inkml:trace>
          <inkml:trace contextRef="#ctx0" brushRef="#br0" timeOffset="249783.4059">8870 10256 0,'0'0'0,"-12"11"16,-23 24 0,-24 34-16,0 12 15,-47 81 1,47-58-16,24-34 16,23-24-1,12-12-15,12 1 16,0-12-16,11-11 15,13-1 1,11-11-16,24-11 16,-13-12-1,-10-12-15,-25 0 16,-11 12 0,-24 0-16,-11 0 15,-13 0-15,-34 23 16,-13 11-1,24 1-15,12 0 16,35-1 0,12-11-16</inkml:trace>
          <inkml:trace contextRef="#ctx0" brushRef="#br0" timeOffset="247861.1351">6408 10499 0,'0'0'0,"0"0"16,0 0 0,0 0-16,0 0 15,0 0 1,0 0-16,-11 11 16,-13 24-16,-23 34 15,11 0 1,25 1-16,11-12 15,0-12 1,11-23-16,1 0 16,0-11-16,12-12 15,11-12 1,12-23-16,0-11 16,0 0-1,-11-12-15,-13 12 16,-11 11-1,-12-11-15,-12 11 16,-11 12-16,-1 0 16,1 12-1,-1-1-15,0 0 16,1 12 0,-1 0-16,13 12 15,-1 0 1,12-12-16</inkml:trace>
          <inkml:trace contextRef="#ctx0" brushRef="#br0" timeOffset="248059.3853">6821 10903 0,'0'0'16,"0"0"-16,0 0 15,0 0 1</inkml:trace>
        </inkml:traceGroup>
        <inkml:traceGroup>
          <inkml:annotationXML>
            <emma:emma xmlns:emma="http://www.w3.org/2003/04/emma" version="1.0">
              <emma:interpretation id="{3FAD41FC-EDB5-46B8-AA04-483B26805387}" emma:medium="tactile" emma:mode="ink">
                <msink:context xmlns:msink="http://schemas.microsoft.com/ink/2010/main" type="inkWord" rotatedBoundingBox="12114,10757 14949,10777 14943,11512 12109,1149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1005.991">9930 10475 0,'0'0'0,"-11"12"15,-1 23 1,-12 11-16,1 0 15,11 0-15,0 1 16,12-13 0,12-11-16,0 1 15,23-1 1,0-12-16,13-11 16,-1-11-1,0-1-15,-12-11 16,-11-12-16,-13 1 15,-11-1 1,-11 0-16,-13-11 16,-11 11-1,-12 1-15,11 11 16,1 11 0,0 12-16,11 0 15,1 0-15,11 0 16,0 12-1,12-12-15</inkml:trace>
          <inkml:trace contextRef="#ctx0" brushRef="#br0" timeOffset="251212.0385">10425 10660 0,'0'0'0,"0"0"16,0 0-16,0 0 16,0 0-1</inkml:trace>
          <inkml:trace contextRef="#ctx0" brushRef="#br0" timeOffset="251585.0195">10767 10233 0,'0'0'15,"0"0"-15,0 0 16,0 0 0,0 11-16,0 12 15,-12-11 1,0 11-16,0 0 16,12-11-16,0-1 15,0 1 1,0-1-16,12 1 15,0 0 1,12-1-16,-1 1 16,12-1-16,24 1 15,12-1 1,11 1-16,-11-1 16,-71-11-1</inkml:trace>
          <inkml:trace contextRef="#ctx0" brushRef="#br0" timeOffset="251840.9513">10979 10314 0,'0'0'0,"0"0"16,0 0-1,0 23-15,12 0 16,-1 23 0,13 12-16,-1 23 15,1-12-15,0-23 16,11 1 0,0-24-16,-35-23 15</inkml:trace>
          <inkml:trace contextRef="#ctx0" brushRef="#br0" timeOffset="252077.529">11403 10244 0,'0'0'0,"0"35"15,0 11 1,0 24-16,12 34 16,-1 0-1,1-35-15,-12-23 16,12 0-16,-12-46 16</inkml:trace>
          <inkml:trace contextRef="#ctx0" brushRef="#br0" timeOffset="252454.2748">11532 10418 0,'0'0'15,"12"0"1,24-12-16,34 12 15,-11 0-15,0 0 16,-12 12 0,-11-1-16,-13 12 15,-11-11 1,-12-1-16,0 13 16,-12-1-1,0 0-15,1 0 16,11-12-16,0 1 15,0 0 1,11-1-16,13 1 16,11-1-1,12-11-15,0 0 16,12 0-16,-59 0 16</inkml:trace>
          <inkml:trace contextRef="#ctx0" brushRef="#br0" timeOffset="252848.4849">12675 10106 0,'0'0'0,"0"0"16,-12 11-16,-23 24 15,-24 23 1,-47 23-16,24-1 15,23-22-15,23 0 16,25 0 0,11 0-16,23-12 15,24 0 1,0-11-16,1-12 16,10-23-1,-10-12-15,-1-11 16,-12 0-16,-23 0 15,-12 0 1,-24 0-16,-23 0 16,-24-1-1,-23 13-15,35 22 16,0-11-16,24 12 16,35-12-1</inkml:trace>
        </inkml:traceGroup>
        <inkml:traceGroup>
          <inkml:annotationXML>
            <emma:emma xmlns:emma="http://www.w3.org/2003/04/emma" version="1.0">
              <emma:interpretation id="{5ECA1F5E-9213-4CED-8681-FAD2E99E9A54}" emma:medium="tactile" emma:mode="ink">
                <msink:context xmlns:msink="http://schemas.microsoft.com/ink/2010/main" type="inkWord" rotatedBoundingBox="16685,10805 19154,10823 19148,11736 16678,11718">
                  <msink:destinationLink direction="with" ref="{C49D172C-ADDD-4200-8825-2F1A33E36A4F}"/>
                  <msink:destinationLink direction="with" ref="{3784110E-C0C2-4CF2-8072-DBC02E421605}"/>
                </msink:context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81664.3873">14937 10718 0,'0'0'0,"0"0"16,0 12-1,0-12-15</inkml:trace>
          <inkml:trace contextRef="#ctx0" brushRef="#br0" timeOffset="281374.1552">14536 10291 0,'0'0'0,"0"0"15,0 0 1,0 0-16,0 0 16,0 0-16,0 0 15,0 0 1,0 0-16,0 0 15,0 0 1,0-12-16,0 0 16,12 1-1,0-1-15,0 1 16,11-1-16,1 1 16,-1 11-1,-11 0-15,12 11 16,-13 12-1,1 0-15,0 24 16,-12-13 0,-12 13-16,-23 10 15,0-10-15,-1-1 16,1 0 0,0 0-16,11-11 15,-11-12 1,11 0-16,12-11 15,0-1-15,1 1 16,11-12 0,0 0-16,0 0 15,23 11 1,24 1-16,1-12 16,10 0-16,1 12 15,-12-12 1,1 0-16,-48 0 15</inkml:trace>
          <inkml:trace contextRef="#ctx0" brushRef="#br0" timeOffset="283447.727">15208 10325 0,'0'0'0,"0"0"15,0 0-15,0 0 16,12 0 0,11-11-16,1-1 15,11-11 1,0 11-16,1 1 16,-1 11-16,-11 11 15,-1 13 1,-11-1-16,0 23 15,-12 0 1,-12 0-16,0 1 16,-11 10-1,-1-22-15,0 0 16,1-1-16,-1 1 16,13-12-1,-1 0-15,0 0 16,12-11-1,0 0-15,12-1 16,0 1 0,23-1-16,12 1 15,12-12-15,12 11 16,-71-11 0</inkml:trace>
          <inkml:trace contextRef="#ctx0" brushRef="#br0" timeOffset="284058.3876">16103 10221 0,'0'0'0,"0"0"16,0 0-16,0 0 16,-12 0-1,-11 12-15,-13-1 16,1 1-16,0-1 16,-12 1-1,11 0-15,-11 11 16,12 0-1,-1-12-15,1 12 16,11 1-16,1-1 16,11-12-1,0 1-15,1-1 16,11 1 0,0-12-16,11 11 15,13 1 1,23 11-16,-12-11 15,1-1-15,-1 1 16,0-1 0,13 12-16,-25 1 15,1-1 1,-1 0-16,-11 0 16,0 12-1,-12-1-15,0 1 16,-12-12-16,-12 0 15,-11 0 1,0-11-16,-24-1 16,12 1-1,0-12-15,47 0 16</inkml:trace>
          <inkml:trace contextRef="#ctx0" brushRef="#br0" timeOffset="284769.6836">16303 10510 0,'0'0'0,"0"0"16,24 0 0,-1-11-16,1-1 15,11 0 1,1-11-16,-13-11 16,1-13-16,-12 13 15,-12-1 1,-12 0-16,-12 12 15,-23 0 1,-24 0-16,12 23 16,12 12-1,0 11-15,12 0 16,11 0-16,13 0 16,-1 0-1,12 0-15,0 0 16,12 12-1,23 11-15,0 1 16,12-1-16,0 12 16,1 11-1,-25-23-15,1 0 16,-13 1 0,-11-13-16,0 1 15,-11-12-15,-13 0 16,-11 0-1,-12-11-15,0-1 16,-1-11 0,13 0-16,12-11 15,11-1 1,0-34-16,12-12 16,24 1-1,11-1-15,0 23 16,24-11-16,-12 11 15,-11 12 1,-36 23-16</inkml:trace>
          <inkml:trace contextRef="#ctx0" brushRef="#br0" timeOffset="285170.9989">16880 10152 0,'0'0'0,"0"0"15,0 0-15,0 0 16,0 11 0,0 36-16,-11 34 15,-1 34 1,0 82-16,12-36 15,12-22 1,0 23-16,-12-162 16</inkml:trace>
        </inkml:traceGroup>
        <inkml:traceGroup>
          <inkml:annotationXML>
            <emma:emma xmlns:emma="http://www.w3.org/2003/04/emma" version="1.0">
              <emma:interpretation id="{C62F66A9-4DCF-479B-8D3C-67FD629BBED7}" emma:medium="tactile" emma:mode="ink">
                <msink:context xmlns:msink="http://schemas.microsoft.com/ink/2010/main" type="inkWord" rotatedBoundingBox="20442,10765 22717,10781 22711,11628 20436,11612">
                  <msink:destinationLink direction="with" ref="{8E7FD335-B2E6-483E-B370-7F874E90A0CC}"/>
                  <msink:destinationLink direction="with" ref="{D0892AAB-B354-482F-84D1-03F4E35C0C94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89775.5193">19861 10106 0,'0'0'16,"0"0"-1,-24 34-15,-35 36 16,-11 22-16,-13 12 15,12 0 1,24-11-16,24-24 16,11-11-1,24-12-15,0-11 16,23 11 0,36-11-16,-13-12 15,-10-12-15,-1-22 16,-12-12-1,-11-12-15,-1 0 16,-11 1 0,-24-1-16,-11 12 15,-36-12 1,-12 23-16,12 12 16,0 0-16,24 12 15,11 0 1,13-12-16,-1 11 15,12-11 1</inkml:trace>
          <inkml:trace contextRef="#ctx0" brushRef="#br0" timeOffset="290062.4285">20014 10314 0,'0'0'16,"0"0"-16,0 34 15,0 13-15,0 10 16,12 47-1,-12 12-15,0-35 16,11-23 0,1-24-16,0-11 15,0 1-15,-12-24 16</inkml:trace>
          <inkml:trace contextRef="#ctx0" brushRef="#br0" timeOffset="290290.0937">20403 10140 0,'0'0'15,"0"35"-15,0 46 16,0 11-16,0 70 15,0 23 1,11-81-16,13-23 16,-24-81-1</inkml:trace>
          <inkml:trace contextRef="#ctx0" brushRef="#br0" timeOffset="287347.8949">18400 10429 0,'0'0'0,"0"0"15,0 0 1,0 0-16,-24 12 16,1-1-1,-24 24-15,0 23 16,0 0 0,23-1-16,0 1 15,24-12 1,0 1-16,12-24 15,0 0-15,12-12 16,11 1 0,12-12-16,0-12 15,0-11 1,12-11-16,-12-24 16,-23 23-16,-1 0 15,-23-11 1,-11 0-16,-13 11 15,-11 12 1,-1 0-16,1 12 16,0 11-1,-1 0-15,13 11 16,-1 1-16,12-1 16,12-11-1,0 0-15</inkml:trace>
          <inkml:trace contextRef="#ctx0" brushRef="#br0" timeOffset="287545.9012">18777 10845 0,'0'0'0,"0"0"16,0 0-16,0 0 15</inkml:trace>
          <inkml:trace contextRef="#ctx0" brushRef="#br0" timeOffset="289284.0815">19390 10568 0,'0'0'0,"0"0"16,0 0-16,-24 0 15,-11 11 1,-12-11-16,-1 0 16,1-11-1,12-1-15,11 1 16,13-1-16,-1-11 16,12 12-1,12-13-15,11 1 16,1 0-1,11 0-15,0 12 16,1 11 0,-1 11-16,0 1 15,-11 11 17,-24 81-32,-12 0 15,-11-23 1,-1-12-16,1-23 15,-1-11-15,0 0 16,-11-1 0,35-34-16</inkml:trace>
        </inkml:traceGroup>
        <inkml:traceGroup>
          <inkml:annotationXML>
            <emma:emma xmlns:emma="http://www.w3.org/2003/04/emma" version="1.0">
              <emma:interpretation id="{77C4DD6E-AEF1-4669-A92A-013DAF204AFE}" emma:medium="tactile" emma:mode="ink">
                <msink:context xmlns:msink="http://schemas.microsoft.com/ink/2010/main" type="inkWord" rotatedBoundingBox="23693,10736 26262,10754 26257,11524 23687,11506">
                  <msink:destinationLink direction="with" ref="{5CE5DDDC-6F15-483A-A359-5CF21A8AD49B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93223.7053">22193 10071 0,'0'0'0,"0"0"15,0 12 1,0-1-16,-12 12 15,-11 12-15,-1 0 16,1-12 0,-1 0-16,1 0 15,-1-12 1,0 1-16,1 0 16,11-1-16,12 1 15,0-1 1,12 1-16,0 11 15,11-12 1,13 13-16,11-13 16,23 12-1,1-11-15,0-1 16,-1 1-16,-11-1 16,-12-11-1,-47 0-15</inkml:trace>
          <inkml:trace contextRef="#ctx0" brushRef="#br0" timeOffset="293538.8732">22346 10210 0,'0'0'0,"0"0"16,0 11-16,12 24 16,0 23-16,0-1 15,-1 1 1,1 23-16,0 0 15,0-12 1,11 1-16,-11-12 16,-12-58-1</inkml:trace>
          <inkml:trace contextRef="#ctx0" brushRef="#br0" timeOffset="293974.8214">22747 10568 0,'0'0'15,"0"23"1,0 23-16,0 12 15,0-12-15,0 1 16,12-24 0,-1-12-16,13 1 15,-1-1 1,1-11-16,11-23 16,1 0-16,-13-23 15,-11 11 1,0-11-16,-12 11 15,0 12 1,-12 0-16,0 11 16,-11 1-1,-1 11-15,1 0 16,-1 0-16,12 11 16,0 1-1,12-12-15</inkml:trace>
          <inkml:trace contextRef="#ctx0" brushRef="#br0" timeOffset="292034.3606">21581 10360 0,'0'0'0,"0"0"16,0 0 0,0 0-16,-12 11 15,-12 1-15,1 11 16,-24 23-1,23-11-15,0 0 16,13-12 0,11 11-16,23-10 15,1 10 1,11-11-16,0 0 16,13-11-16,-1-12 15,-12 0 1,0-12-16,1-11 15,-13 0 1,-11 0-16,-12-12 16,-12 1-1,0 11-15,-11 0 16,-1-1-16,-11 1 16,0 12-1,-12 11-15,-1 0 16,13 0-1,12 0-15,-1 11 16,12 1 0,12-12-16</inkml:trace>
          <inkml:trace contextRef="#ctx0" brushRef="#br0" timeOffset="292229.9332">21875 10776 0,'0'0'0,"0"0"15,0 0 1</inkml:trace>
          <inkml:trace contextRef="#ctx0" brushRef="#br0" timeOffset="294316.959">23041 10187 0,'0'0'0,"12"-12"16,12 0 0,11 1-16,0-1 15,1 12 1,-1 0-16,-11 12 16,-1-1-16,-11 24 15,0 11 1,-12 12-16,0 0 15,0 0 1,0 11-16,0 0 16,11 1-1,-11-13-15,0 13 16,0-70-16</inkml:trace>
          <inkml:trace contextRef="#ctx0" brushRef="#br0" timeOffset="294553.6961">23183 10533 0,'0'0'0,"11"0"16,13 0-1,23 0-15,24 0 16,23 0 0,-12-11-16,-23 22 15,-59-11 1</inkml:trace>
          <inkml:trace contextRef="#ctx0" brushRef="#br0" timeOffset="297112.8686">23524 10418 0,'0'0'0,"12"0"16,23-12 0,12 1-16,1-1 15,-1-11-15,12 0 16,-1-12-1,-10 0 1,-13 1-16,-11 11 16,-13 11-16,1-11 15,-12 11 1,0 1-16,-12-1 16,1 1-16,-13-1 15,0 12 1,1 0-16,-13 12 15,13-1 1,-1 12-16,13 1 16,-1 10-16,12 12 15,12 1 1,-1-1-16,13-11 16,-1 11-1,1 0-15,11 12 16,1 0-16,-13-12 15,1 0 1,-12-11-16,-12-1 16,0-10-1,-12-1-15,0-12 16,0 1 0,-11-1-16,-13-11 15,1-11-15,0-1 16,-1-11-1,13 0-15,-1-12 16,1 1 0,11-1-16,0 0 15,12 1-15,12-13 16,11 1 0,13 0-16,11 11 15,24-11 1,-71 46-16</inkml:trace>
        </inkml:traceGroup>
        <inkml:traceGroup>
          <inkml:annotationXML>
            <emma:emma xmlns:emma="http://www.w3.org/2003/04/emma" version="1.0">
              <emma:interpretation id="{C71D24B2-D361-4EEA-9994-219C0090E7FD}" emma:medium="tactile" emma:mode="ink">
                <msink:context xmlns:msink="http://schemas.microsoft.com/ink/2010/main" type="inkWord" rotatedBoundingBox="28523,10888 31232,10907 31225,11819 28516,1180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01589.0754">26669 10603 0,'0'0'0,"0"0"0,0 0 16,0 0-1,-11 0-15,-37 11 16,-10 12 0,-13 12-16,12 0 15,12-1-15,12 1 16,11 0 0,12-12-16,12 0 15,0 0 1,12 0-16,23-11 15,12-1-15,1 1 16,-13-12 0,0-12-16,1-11 15,-1-12 1,0-11-16,-11 0 16,-12 0-1,-1 11-15,-11 0 16,0 12-16,-23 0 15,-24 0 1,-24 0-16,12 11 16,0 12-1,24 0-15,23 0 16,12 0 0,0 12-16,0-12 15</inkml:trace>
          <inkml:trace contextRef="#ctx0" brushRef="#br0" timeOffset="301827.0053">26834 11065 0,'0'0'16,"0"0"-16,0 0 16</inkml:trace>
          <inkml:trace contextRef="#ctx0" brushRef="#br0" timeOffset="302877.7284">26705 10579 0,'0'0'16,"0"0"0,0 0-16,0 0 15,0 0-15,0 0 16,0 0 0,0 0-16,0 0 15,0 0 1,0 0-16,0 0 15,0 0-15,0 0 16,0 0 0,0 0-16,0 0 15,-12-11 1,0 11-16,-11-12 16,-1 12-1,-11-11-15,-1 11 16,13 0-16,-13 0 15,1 0 1,12 0-16,-1 0 16,0 0-1,1 0-15,-1 11 16,1 12 0,-1 12-16,1 23 15,11 0-15,0-12 16,0 0-1,12-46-15</inkml:trace>
          <inkml:trace contextRef="#ctx0" brushRef="#br0" timeOffset="304248.9989">27211 10695 0,'0'0'15,"0"0"1,0 0-16,-12 12 16,1-1-1,-13 24-15,-11 11 16,-1 0-16,13-11 16,11 0-1,12-12-15,12 0 16,11-12-1,-23-11-15,236 81 16,-236-81-16,12 0 16,0-11-1,-1-1-15,1-11 16,0-12 0,-12-11-16,0 0 15,-12 0-15,0 11 16,-11 0-1,-1 12-15,1 0 16,-24 0 0,-1 11-16,-10 12 15,10 0 1,13 12-16,12 0 16,11-1-16,0 12 15,12-11 1,12 11-16,-12-23 15</inkml:trace>
          <inkml:trace contextRef="#ctx0" brushRef="#br0" timeOffset="304810.8233">27730 10672 0,'0'0'15,"0"0"-15,-12 11 16,0 13-1,-12 10-15,13 1 16,-1 11 0,12-11-16,12 0 15,-1-12 1,13 0-16,0 0 16,11 0-16,0-11 15,12-1 1,-11-11-16,-1-11 15,0-13 1,-11-10-16,0-12 16,-13 11-1,-22-11-15,-13-1 16,-11 1-16,-1 11 16,13 12-1,-13 12-15,-11-1 16,0 12-1,12 0-15,23 12 16,0-1-16,12 1 16,0-1-1,12 13-15,-12-24 16</inkml:trace>
          <inkml:trace contextRef="#ctx0" brushRef="#br0" timeOffset="305265.0791">28024 10279 0,'0'0'16,"0"0"-16,35 0 15,24-12 1,0 1-16,0-1 16,0 12-16,0-11 15,-12 11 1,-12 0-16,1 0 16,-13 11-1,-11 1-15,0 11 16,0 23-1,-12 12-15,0 23 16,-12 11-16,0 24 16,0-24-1,0-11-15,12-11 16,0-13 0,12-10-16,0-1 15,0-11-15,0-12 16,-1-12-1,1 1-15,-12-12 16</inkml:trace>
          <inkml:trace contextRef="#ctx0" brushRef="#br0" timeOffset="305480.3835">28295 10672 0,'0'0'0,"0"0"16,0 0-16,24 0 15,23 0 1,59 0-16,47 0 16,0 0-1,24 11-15,-177-11 16</inkml:trace>
        </inkml:traceGroup>
        <inkml:traceGroup>
          <inkml:annotationXML>
            <emma:emma xmlns:emma="http://www.w3.org/2003/04/emma" version="1.0">
              <emma:interpretation id="{6EF753AB-FAA2-43EF-8F45-6613050A6225}" emma:medium="tactile" emma:mode="ink">
                <msink:context xmlns:msink="http://schemas.microsoft.com/ink/2010/main" type="inkWord" rotatedBoundingBox="31642,11142 33883,11158 33871,12805 31631,1279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2" timeOffset="315612.9649">31228 10672 0,'0'0'0,"0"0"15,24-12-15,11 1 16,0-1-1,1-11-15,-1 0 16,-11 11 0,-13-11-16,1 12 15,-12-1 1,0 1-16,-12 11 16,1 0-16,-1 0 15,-12 0 1,13 0-16,-1 0 15,0 11 1,12 1-16,0-1 16,0 24-16,0 0 15,12 11 1,0 0-16,11 0 16,12 12-1,1-12-15,-1 1 16,0-1-1,-11-11-15,0-1 16,-13 1-16,1-12 16,-12 0-1,-12 12-15,-11-12 16,-1 0 0,-11-11-16,0-12 15,-1 0-15,1-12 16,0 0-1,11-11-15,0 0 16,1-11 0,11-13-16,12-10 15,0 10-15,12 1 16,11 0 0,1 11-16,11-11 15,-11 23 1,-24 23-16</inkml:trace>
          <inkml:trace contextRef="#ctx0" brushRef="#br2" timeOffset="314459.605">30580 10718 0,'0'0'0,"0"0"15,0 0 1,-12 12-16,-23 11 16,0 0-1,11 0-15,12 0 16,1 0-16,11 0 15,0-11 1,11 11-16,1-11 16,12-1-1,-1 1-15,1-12 16,-12 0 0,-1-12-16,1 1 15,0-12-15,0-1 16,0 1-1,-12 0-15,0 12 16,0-1 0,0 1-16,0 11 15,-12 0 1,0 0-16,0 11 16,12-11-16</inkml:trace>
          <inkml:trace contextRef="#ctx0" brushRef="#br2" timeOffset="314915.0452">30757 10822 0,'0'0'0,"0"0"15,0 12 1,0-1-16,12 12 16,0 1-1,11-1-15,12-12 16,1 1 0,-1-1-16,0-11 15,-11 0 1,0 0-16,-13-11 15,1-1-15,0-11 16,0 0 0,-12 0-16,0 0 15,-12 0 1,-23 0-16,-1-1 16,-11 13-16,0 11 15,12 0 1,11 0-16,1 11 15,11 1 1,12-12-16,0 12 16,0-12-1</inkml:trace>
          <inkml:trace contextRef="#ctx0" brushRef="#br2" timeOffset="316321.9576">31275 10880 0,'0'0'16,"0"0"-16,0 0 16,24 0-1,-1-12-15,13 1 16,-13-1-16,1 1 15,11-12 1,12-12-16,-11 0 16,-1 1-1,-11-1-15,-13 12 16,1 0-16,-12 0 16,-12-1-1,-23 13-15,-12-1 16,0 1-1,0 11-15,0 0 16,11 11 0,13 1-16,-1 11 15,12 12-15,24 34 16,-12-69 0</inkml:trace>
          <inkml:trace contextRef="#ctx0" brushRef="#br2" timeOffset="312686.1902">29815 10475 0,'0'0'0,"0"0"16,-24 12-16,-11 11 15,-1 0-15,-11 12 16,0-12 0,12 0-16,-12 0 15,0 0 1,11-11-16,1-1 15,11 1 1,13 0-16,-1-1 16,0 1-16,12-1 15,0 1 1,12 23-16,0-1 16,11 1-1,1 0-15,11-1 16,0 1-16,12 0 15,1-1 1,-1 1-16,12 0 16,-12-12-1,-12 11-15,-35-34 16</inkml:trace>
          <inkml:trace contextRef="#ctx0" brushRef="#br2" timeOffset="313415.8393">29885 10718 0,'0'0'0,"-12"12"16,-11-1-1,-1 12-15,13 1 16,-1-1-1,12 0-15,12-12 16,-1 1 0,13-1-16,11 13 15,-11-13-15,11-11 16,0 0 0,13-11-16,-1-13 15,0 1 1,-12-11-16,-11 11 15,-12-12 1,-12 12-16,0 0 16,-12 11-16,-12 0 15,1 1 1,-1-1-16,-11 1 16,-1 11-16,13 0 15,-1 11 1,1 1-16,-1-1 15,12 1 1,1 0-16,11 22 16,0-34-1</inkml:trace>
          <inkml:trace contextRef="#ctx0" brushRef="#br2" timeOffset="313602.2293">30168 11007 0,'0'0'16,"0"0"-16,0 0 15,0 0 1</inkml:trace>
          <inkml:trace contextRef="#ctx0" brushRef="#br2" timeOffset="317926.0851">30333 11284 0,'0'0'16,"0"0"-16,0 0 15,0 0 1,0 0-16,0 0 15,0 0 1,0 0-16,0 24 16,0 33-16,0 13 15,0-1 1,12 12-16,-1 0 16,1 23-1,0-35-15,0-11 16,0-12-1,-1 0-15,13-11 16,-12-12-16,-1-11 16,1 11-1,-12-23-15</inkml:trace>
          <inkml:trace contextRef="#ctx0" brushRef="#br2" timeOffset="318231.2372">30533 11423 0,'0'0'0,"0"0"15,0 0 1,0 12-16,0 11 15,12 11 1,-12 24-16,12 23 16,-12 12-16,11 11 15,1-23 1,0-12-16,0-11 16,0-12-1,-1 0-15,-11-46 16</inkml:trace>
        </inkml:traceGroup>
      </inkml:traceGroup>
      <inkml:traceGroup>
        <inkml:annotationXML>
          <emma:emma xmlns:emma="http://www.w3.org/2003/04/emma" version="1.0">
            <emma:interpretation id="{71AFFE14-A8C5-46B3-8728-DE379947B11A}" emma:medium="tactile" emma:mode="ink">
              <msink:context xmlns:msink="http://schemas.microsoft.com/ink/2010/main" type="line" rotatedBoundingBox="24381,11828 33698,12529 33539,14649 24222,13949"/>
            </emma:interpretation>
          </emma:emma>
        </inkml:annotationXML>
        <inkml:traceGroup>
          <inkml:annotationXML>
            <emma:emma xmlns:emma="http://www.w3.org/2003/04/emma" version="1.0">
              <emma:interpretation id="{5478F056-EFFD-4F87-8D5A-5EDA476449C0}" emma:medium="tactile" emma:mode="ink">
                <msink:context xmlns:msink="http://schemas.microsoft.com/ink/2010/main" type="inkWord" rotatedBoundingBox="27885,12092 33698,12529 33539,14649 27726,14212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320005.081">30957 13087 0,'12'-11'0,"23"-35"16,24-24-1,-12 1-15,-11 11 16,-13 12-16,-11 23 16,-12 0-1,0 11-15,-12 1 16,-23 11 0,0 0-16,-1 23 15,1 11 1,11 1-16,1 23 15,23-58-15</inkml:trace>
          <inkml:trace contextRef="#ctx0" brushRef="#br2" timeOffset="320636.8204">30533 12579 0,'0'0'0,"0"0"15,0 11 1,0 13-16,0 10 16,0 36-1,-12 45-15,1 1 16,11-35-1,0-1-15,0-80 16</inkml:trace>
          <inkml:trace contextRef="#ctx0" brushRef="#br2" timeOffset="321416.1949">29638 12752 0,'0'0'16,"47"-11"-16,47-12 15,24-1 1,23 13-16,-23-1 16,-118 12-1</inkml:trace>
          <inkml:trace contextRef="#ctx0" brushRef="#br2" timeOffset="322353.0351">29544 12787 0,'0'0'16,"0"0"-16,0 0 15,-12 11 1,0 1-16,0 0 16,-23-1-16,-12 1 15,0-12 1,11-12-16,-11 1 15,24-1 1,-1 0-16,12 1 16,12-12-1,12 0-15,12-12 16,-1 23-16,1 1 16,-12 11-1,-1 0-15,1 0 16,-12 0-1,0 11-15,-23 24 16,-25 11 0,1 1-16,-12-1 15,12-12-15,0-10 16,0-1 0,12-23-16,-1 0 15,13 0 1,-1-12-16,13 1 15,-1-13-15,12 13 16,0-12 0,0 11-16,12 1 15,-1-1 1,-11 12-16,0 0 16,0 0-1,0 0-15,0 12 16,0 11-16,-11 0 15,-13 0 1,-35 12-16,-12-12 16,-11 0-1,11-12-15,-11 1 16,-1-24 0,1 1-16,11-1 15,12 1-15,24-1 16,0 1-1,23 11-15,0-12 16,12 12 0,0 0-16,12 0 15,23 0-15,12 0 16,12 0 0,24 12-16,-1-1 15,-82-11 1</inkml:trace>
          <inkml:trace contextRef="#ctx0" brushRef="#br2" timeOffset="322786.0834">28849 12325 0,'0'0'0,"0"0"16,11 11 0,-11-11-16</inkml:trace>
          <inkml:trace contextRef="#ctx0" brushRef="#br2" timeOffset="322597.7157">29120 12440 0,'0'0'16,"47"-11"-1,35-1-15,12 0 16,1 1 0,-25 11-16,-23 0 15,-47 0-15</inkml:trace>
          <inkml:trace contextRef="#ctx0" brushRef="#br2" timeOffset="323388.2298">28966 12891 0,'0'0'16,"0"0"0,0 0-16,0 0 15,-11 11 1,-13-11-16,1 0 16,-13 0-16,1-11 15,11-1 1,1-11-16,11 12 15,12-1 1,12-11-16,0 0 16,11 0-16,1 11 15,-1 1 1,-11 11-16,0 0 16,-12 0-1,0 11-15,-12 24 16,-12 11-1,-11 0-15,35-46 16</inkml:trace>
          <inkml:trace contextRef="#ctx0" brushRef="#br2" timeOffset="320399.7215">30462 13249 0,'0'0'15,"-11"0"1,11 0-16,0 0 16,0 0-16,0-11 15,11-13 1,13-10-16,11-36 16,1 24-1,23 0-15,-1 11 16,13 12-1,-24 12-15,-23 11 16,-1 0-16,-11 11 16,-12 1-1,-12-1-15,-11 12 16,-12 1 0,-1 10-16,-11-11 15,-12 0 1,0 1-16,0-1 15,12-12-15,12-11 16,35 0 0</inkml:trace>
          <inkml:trace contextRef="#ctx0" brushRef="#br2" timeOffset="319689.2086">31322 13226 0,'0'0'0,"0"0"16,-11 12-1,-13-1-15,-11 1 16,-12-1-16,-12 1 16,0-12-1,-12 0-15,12 0 16,24-12 0,0 12-16,11 0 15,0 0-15,1 0 16,-1 0-1,1 12-15,-1-1 16,-11 24 0,-12 11-16,-12 12 15,12-12 1,47-46-16</inkml:trace>
          <inkml:trace contextRef="#ctx0" brushRef="#br2" timeOffset="321238.2646">30121 12902 0,'0'0'15,"0"0"1,0 0-16,0 24 16,0 22-16,-12 0 15,-11 0 1,-13 0-16,1 1 16,-12-13-1,-12-11-15,0 1 16,12-13-16,11-11 15,13 0 1,11-11-16,0-1 16,12-23-1,12 12-15,12-11 16,-1 10 0,-11 13-16,12-1 15,-13 12-15,1 12 16,0-1-1,-12 1-15,-12 11 16,-23 23 0,-1 1-16,-11 10 15,-12-10 1,12-1-16,-12-11 16,1-12-16,10-12 15,1 1 1,47-12-16</inkml:trace>
          <inkml:trace contextRef="#ctx0" brushRef="#br2" timeOffset="325403.9435">27883 12405 0,'0'0'16,"0"0"0,0 0-16,0 0 15,0 12 1,0 34-16,-12 12 16,0 0-16,0 0 15,1 11 1,-1 23-16,0-34 15,0 0 1,0-12-16,12-46 16</inkml:trace>
          <inkml:trace contextRef="#ctx0" brushRef="#br2" timeOffset="325610.8395">27600 12914 0,'0'0'16,"0"0"-16,-24 12 16,-11 22-1,-12 12-15,0 1 16,0-13 0,11 1-16,1-12 15,0 0 1,35-23-16</inkml:trace>
          <inkml:trace contextRef="#ctx0" brushRef="#br2" timeOffset="318725.0911">30863 11816 0,'0'0'16,"-12"12"-1,-11 22-15,-1 13 16,-11 10 0,35-57-16,-130 266 15,130-266-15,0 0 16,0 12 0,0 11-16,0 0 15,0 12 1,0-12-16,0-12 15,-12 1 1,1-1-16,-1-11 16,-12 0-16,1-11 15,-13-1 1,1-11-16,0 0 16,11 0-1,1 0-15,-1 0 16,12 11-1,0 1-15,1-1 16,11 0-16,0 1 16,0-1-1,0 12-15,23-11 16,24-1 0,24 1-16,106 11 15,-177 0-15</inkml:trace>
          <inkml:trace contextRef="#ctx0" brushRef="#br2" timeOffset="326174.0768">26929 13076 0,'0'0'0,"0"0"15,0-12 1,0 1-16,11-24 15,1 0 1,23-11-16,13-12 16,-13 12-16,12 11 15,0-11 1,0 12-16,0-1 16,1 12-1,-13 11-15,-12 12 16,1 0-1,-12 12-15,-12-1 16,0 12 0,-12 12-16,0 0 15,-11-1-15,-1-10 16,1-1 0,-1-12-16,0 1 15,-11-1 1,0 1-16,-12-1 15,-12 13-15,-12-1 16,12 0 0,12-12-16,12 1 15,11-12 1,1 0-16,-1-12 16,12 1-16,0-1 15,12-11 1,0-12-16,12 1 15,24-24 1,11-11-16,12-12 16,-1 0-1,-58 81-15</inkml:trace>
          <inkml:trace contextRef="#ctx0" brushRef="#br2" timeOffset="326322.9847">27341 12197 0,'0'0'0,"0"0"15,0 0-15,0 0 16,0 0 0</inkml:trace>
          <inkml:trace contextRef="#ctx0" brushRef="#br2" timeOffset="326785.1615">26552 12648 0,'0'0'0,"0"0"16,0 12-16,0 22 15,0 1 1,0-12-16,0 0 16,0-11-1,0-1-15,0-11 16,0 0-1,-12 12-15,0 0 16,-12-1-16,-11 24 16,0-1-1,-12 24-15,0 0 16,11-12 0,1-11-16,0 0 15,-1-12 1,1 0-16,0 0 15,-1-12-15,13 1 16,23-12 0,0 0-16</inkml:trace>
          <inkml:trace contextRef="#ctx0" brushRef="#br2" timeOffset="327171.0163">27565 11654 0,'0'0'0,"0"0"16,0 0-16,-12 35 16,-47 46-1,-23 11-15,-24 12 16,-48-11-16,60-47 15,23-11 1,13-12-16,22-12 16,13-11-1,11 0-15,0 0 16,12 0 0,0-11-16,12-12 15,11 0-15,1 11 16,-12 12-1,0 12-15,-12-1 16,-12 24 0,-35 69-16,47-104 15</inkml:trace>
          <inkml:trace contextRef="#ctx0" brushRef="#br2" timeOffset="327446.1346">26281 12706 0,'0'0'0,"0"0"16,0 0-16,0 0 15,0 23 1,-12 12-16,0 11 16,-11 0-1,-1 0-15,12-22 16,12-24 0</inkml:trace>
          <inkml:trace contextRef="#ctx0" brushRef="#br2" timeOffset="328135.9515">25515 12706 0,'0'0'0,"0"0"16</inkml:trace>
          <inkml:trace contextRef="#ctx0" brushRef="#br2" timeOffset="327959.2228">25562 13550 0,'0'0'15,"24"-12"-15,82-11 16,47-12 0,-153 35-16</inkml:trace>
          <inkml:trace contextRef="#ctx0" brushRef="#br2" timeOffset="327772.033">26175 12567 0,'0'0'0,"0"12"16,0-1-16,-12 13 15,0-1 1,0-12-16,1 1 15,-1-1 1,0-11-16,12 0 16,0 0-16,0 0 15,0 0 1,0 0-16,0 0 16,0 0-1,-24 12-15,-11 11 16,-36 23-1,-11 0-15,-1 35 16,83-81-16</inkml:trace>
        </inkml:traceGroup>
        <inkml:traceGroup>
          <inkml:annotationXML>
            <emma:emma xmlns:emma="http://www.w3.org/2003/04/emma" version="1.0">
              <emma:interpretation id="{8C486CBF-32B8-49C4-9F31-BB2B48F19B19}" emma:medium="tactile" emma:mode="ink">
                <msink:context xmlns:msink="http://schemas.microsoft.com/ink/2010/main" type="inkWord" rotatedBoundingBox="24329,12518 25762,12625 25758,12684 24325,12576"/>
              </emma:interpretation>
              <emma:one-of disjunction-type="recognition" id="oneOf24">
                <emma:interpretation id="interp28" emma:lang="" emma:confidence="0.5">
                  <emma:literal>-</emma:literal>
                </emma:interpretation>
                <emma:interpretation id="interp29" emma:lang="" emma:confidence="0">
                  <emma:literal>_</emma:literal>
                </emma:interpretation>
                <emma:interpretation id="interp30" emma:lang="" emma:confidence="0">
                  <emma:literal>.</emma:literal>
                </emma:interpretation>
                <emma:interpretation id="interp31" emma:lang="" emma:confidence="0">
                  <emma:literal>,</emma:literal>
                </emma:interpretation>
                <emma:interpretation id="interp32" emma:lang="" emma:confidence="0">
                  <emma:literal>1</emma:literal>
                </emma:interpretation>
              </emma:one-of>
            </emma:emma>
          </inkml:annotationXML>
          <inkml:trace contextRef="#ctx0" brushRef="#br2" timeOffset="338604.768">22052 11897 0,'0'0'0,"0"0"16,12 0 0,-1 0-16,25 0 15,11 12-15,35-1 16,12-11 0,1 12-16,-1-12 15,0 0 1,0 0-16,12 11 15,12-11-15,-24 12 16,-23-12 0,0 0-16,0 0 15,-1 0 1,-11 0-16,-12 0 16,-11 0-1,-1 0-15,-35 0 16</inkml:trace>
        </inkml:traceGroup>
      </inkml:traceGroup>
    </inkml:traceGroup>
    <inkml:traceGroup>
      <inkml:annotationXML>
        <emma:emma xmlns:emma="http://www.w3.org/2003/04/emma" version="1.0">
          <emma:interpretation id="{476322BD-9EF2-4847-A0BA-A5895029F9EB}" emma:medium="tactile" emma:mode="ink">
            <msink:context xmlns:msink="http://schemas.microsoft.com/ink/2010/main" type="paragraph" rotatedBoundingBox="836,13585 13650,13338 13728,17342 913,17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A7FD0-0957-4D51-83AC-2C2A8267B699}" emma:medium="tactile" emma:mode="ink">
              <msink:context xmlns:msink="http://schemas.microsoft.com/ink/2010/main" type="line" rotatedBoundingBox="836,13585 13650,13338 13728,17342 913,17589"/>
            </emma:interpretation>
          </emma:emma>
        </inkml:annotationXML>
        <inkml:traceGroup>
          <inkml:annotationXML>
            <emma:emma xmlns:emma="http://www.w3.org/2003/04/emma" version="1.0">
              <emma:interpretation id="{DB94E419-78E7-481E-9C0A-CBC7768BF3C9}" emma:medium="tactile" emma:mode="ink">
                <msink:context xmlns:msink="http://schemas.microsoft.com/ink/2010/main" type="inkWord" rotatedBoundingBox="836,13585 7026,13466 7063,15419 874,15538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2" timeOffset="343113.0935">4759 13145 0,'0'0'0,"0"0"16,0 12-1,-23 34-15,-72 81 16,-58 46-16,0-45 16,47-36-1,-12-23-15,-11-22 16,34-24 0,25-23-16,11 0 15,24-12-15,11-11 16,0-23-1,13-24-15,22 13 16,13 10 0,0 13-16,11 11 15,0 23-15,1 23 16,-13 11 0,-23 24-16,-35 35 15,-24 68 1,59-161-16</inkml:trace>
          <inkml:trace contextRef="#ctx0" brushRef="#br2" timeOffset="342678.7708">3770 14128 0,'0'0'0,"0"11"16,0 12-16,0 0 16,0 0-1,0-11-15,0 0 16,0-1-16,0-11 15,0 0 1,0 0-16,-12 12 16,0-1-1,-11 1-15,-13 11 16,1 0 0,-24 12-16,0-1 15,-12 13-15,1 10 16,-1 1-1,12-12-15,0 1 16,12-1 0,12-23-16,11 0 15,24-23-15</inkml:trace>
          <inkml:trace contextRef="#ctx0" brushRef="#br2" timeOffset="343477.0961">3287 14162 0,'0'0'15,"0"0"-15,0 0 16,0 12-1,11-1-15,1 12 16,-12 12 0,-12 0-16,-23-1 15,-12 13-15,-12 10 16,-12 1 0,1-12-16,-1 1 15,71-47 1</inkml:trace>
          <inkml:trace contextRef="#ctx0" brushRef="#br2" timeOffset="344196.7524">3982 12810 0,'0'0'0,"0"0"15,-12 12-15,-47 34 16,-47 69-1,-12 12-15,-47 35 16,-23 23 0,46-46-16,36-35 15,12-12-15,12-22 16,82-70 0</inkml:trace>
          <inkml:trace contextRef="#ctx0" brushRef="#br2" timeOffset="343901.1576">3098 13931 0,'0'0'16,"0"0"-16,0 0 16,0 0-1,0 12-15,0-1 16,-12 1-1,1-1-15,-1 1 16,0-1 0,0 1-16,-11-1 15,-13 24-15,-23 11 16,-11 12 0,-13 0-16,13 0 15,11-12 1,0 12-16,0 0 15,-12 11 1,12-23-16,59-46 16</inkml:trace>
          <inkml:trace contextRef="#ctx0" brushRef="#br2" timeOffset="344426.1998">2474 13873 0,'0'0'0,"0"0"16,0 0-1,12 0-15,11 12 16,1 11-16,-12 12 15,-12 34 1,-12 0-16,0-11 16,-12-12-1,24-46-15</inkml:trace>
          <inkml:trace contextRef="#ctx0" brushRef="#br2" timeOffset="346050.029">1060 13584 0,'0'0'0,"12"-11"15,23-12 1,24-12-16,0 12 16,0 11-1,-59 12-15</inkml:trace>
          <inkml:trace contextRef="#ctx0" brushRef="#br2" timeOffset="345606.0768">1319 13827 0,'0'0'16,"0"0"0,0 12-16,-11 11 15,-13 34-15,1-10 16,-1-13-1,0-11-15,1 1 16,11-13 0,-11 1-16,11-1 15,0-11 1,0 0-16,0 12 16,-11-1-16,-12 13 15,-1-1 1,1 0-16,0-12 15,-1-11 1,13 0-16,-1-11 16,12-12-16,0-12 15,1-11 1,22-12-16,13-23 16,35-11-1,12-24-15,-71 116 16</inkml:trace>
          <inkml:trace contextRef="#ctx0" brushRef="#br2" timeOffset="345814.8399">1708 13099 0,'0'0'0,"0"0"15,0 0-15,0 0 16</inkml:trace>
          <inkml:trace contextRef="#ctx0" brushRef="#br2" timeOffset="344958.3598">1885 14035 0,'0'0'0,"0"0"16,0 0-16</inkml:trace>
          <inkml:trace contextRef="#ctx0" brushRef="#br2" timeOffset="344778.7282">2226 13885 0,'0'0'0,"0"0"15,0 0-15,12 11 16,0 24 0,0 23-16,-12 11 15,0-11 1,-12 0-16,-12-12 15,-23 0 1,-12 0-16,1-22 16,-1-1-16,-12-12 15,-11-11 1,-13-11-16,25-12 16,23-1-16,-1-22 15,25 0 1,11-12-16,24-11 15,35-1 1,12 1-16,-59 69 16</inkml:trace>
          <inkml:trace contextRef="#ctx0" brushRef="#br2" timeOffset="346562.7146">872 13423 0,'0'0'0,"0"0"15,0 0 1,-12 11-16,-12 24 15,-23 11-15,-12 0 16,-23 12 0,23-23-16,12-12 15,23 0 1,13-12-16,11 1 16,0 0-1,11-1-15,1 12 16,0 0-16,0 24 15,-24 10 1,-12 13-16,-23 22 16,-12-11-1,12-12-15,0 1 16,12-12-16,11 11 16,13 0-1,11 1-15,11-24 16,36 12-1,24-12-15,23 0 16,1-11 0,22-12-16,60 0 15,-36-23-15,-141 0 16</inkml:trace>
          <inkml:trace contextRef="#ctx0" brushRef="#br2" timeOffset="347058.4769">613 14382 0,'0'0'16,"0"0"-16,0 0 15,0 0 1</inkml:trace>
          <inkml:trace contextRef="#ctx0" brushRef="#br2" timeOffset="346867.9864">895 14601 0,'0'0'16,"0"0"-1,48 0-15,22 0 16,13 0-16,-1-11 16,1-1-1,-13 1-15,-11 11 16,-59 0-1</inkml:trace>
          <inkml:trace contextRef="#ctx0" brushRef="#br2" timeOffset="347399.7838">153 14197 0,'0'0'0,"0"0"16,0 0-1,-12 11-15,1 1 16,-1-12-16,-12 12 16,-11-12-1,0 0-15,-1-12 16,13 0 0,-1-11-16,12 0 15,1-11 1,11-13-16,11-22 15,25-12-15,11 12 16,-47 69 0</inkml:trace>
          <inkml:trace contextRef="#ctx0" brushRef="#br2" timeOffset="347571.3965">248 13307 0,'0'0'0,"70"-23"15,72-12 1,-142 35-16</inkml:trace>
          <inkml:trace contextRef="#ctx0" brushRef="#br2" timeOffset="348267.3953">-365 13862 0,'0'0'16,"0"0"-1,0 11-15,-12 12 16,-11 12 0,-13 11-16,-11-11 15,-12 0-15,-11-12 16,-1 0-1,12-12-15,-12-22 16,1 11 0,-13-12-16,1 1 15,-1-1-15,24 1 16,0 11 0,12 0-16,12 11 15,11 1 1,1 11-16,-1 12 15,13 11 1,11-46-16</inkml:trace>
          <inkml:trace contextRef="#ctx0" brushRef="#br2" timeOffset="349252.0953">-989 13087 0,'0'0'0,"23"-11"16,13-12 0,22 0-16,1-1 15,-12 13 1,-23 11-16,-12 11 15,-12 1-15,-12 11 16,-12 12 0,1-1-16,-12 1 15,11-12 1,0 0-16,13 0 16,11-11-16,0 0 15,11 11 1,13 0-16,23 12 15,0-1 1,12 1-16,-24-12 16,-11 0-16,0 12 15,-24-12 1,0-12-16,-24 24 16,-23 0-1,0-12-15,0-12 16,0 1-1,47-12-15</inkml:trace>
        </inkml:traceGroup>
        <inkml:traceGroup>
          <inkml:annotationXML>
            <emma:emma xmlns:emma="http://www.w3.org/2003/04/emma" version="1.0">
              <emma:interpretation id="{14762EFC-DF46-4735-9299-3D1073EC37F7}" emma:medium="tactile" emma:mode="ink">
                <msink:context xmlns:msink="http://schemas.microsoft.com/ink/2010/main" type="inkWord" rotatedBoundingBox="7482,13767 9268,13733 9340,17427 7553,17461"/>
              </emma:interpretation>
            </emma:emma>
          </inkml:annotationXML>
          <inkml:trace contextRef="#ctx0" brushRef="#br2" timeOffset="355057.3247">6785 13388 0,'0'0'15,"0"0"-15,0 0 16,0 0 0,0 0-16,0 0 15,0 0-15,0 0 16,-12 11-1,1 24-15,-25 0 16,1 11 0,-12 12-16,12-12 15,-1 0 1,13-11-16,-1 0 16,12 11-16,1-12 15,-1 13 1,12 10-16,12-10 15,-1-13 1,13 1-16,11-12 16,12 0-16,12 0 15,-59-23 1</inkml:trace>
          <inkml:trace contextRef="#ctx0" brushRef="#br2" timeOffset="354624.4934">6338 13769 0,'0'0'16,"0"0"-1,-12-11-15,0-1 16,0-11-16,0-12 16,12-11-1,0 0-15,12 0 16,12-1 0,-1 1-16,1 12 15,11 10-15,1 13 16,-1 11-1,-11 23-15,-1 23 16,-11 47 0,-24-12-16,-11 34 15,-25 35 1,13-11-16,0-46 16,-1-24-16,13-34 15,11-12 1,12-12-16,0-11 15</inkml:trace>
          <inkml:trace contextRef="#ctx0" brushRef="#br2" timeOffset="355305.0719">6927 13943 0,'0'0'0,"0"34"16,11 36-1,1 11-15,0-1 16,0-10 0,11-1-16,1 0 15,-24-69 1</inkml:trace>
          <inkml:trace contextRef="#ctx0" brushRef="#br2" timeOffset="353834.0776">5725 13087 0,'0'0'15,"0"0"-15,0 0 16,0 12-1,12 23-15,-12 34 16,-24 93 0,-23 23-16,-12-35 15,0-11 1,0-12-16,12-23 16,0-35-16,12-23 15,11-23 1,1 1-16,-1-13 15,1-11 1,11 0-16,0 0 16,0-11-16,12 11 15,0 0 1,0 0-16,0 0 16,0 0-1,12 11-15,12 24 16,-1 34-1,1 35-15,11 35 16,-11-1-16,11 24 16,-11 46-1,-1-46-15,1 35 16,-13-1 0,1-57-16,0-1 15,0 1 1,0 0-16,-12-24 15,0-11-15,-12 0 16,12-11 0,0-24-16,0-23 15,0-11 1,0-23-16,0-12 16,0 0-16</inkml:trace>
        </inkml:traceGroup>
        <inkml:traceGroup>
          <inkml:annotationXML>
            <emma:emma xmlns:emma="http://www.w3.org/2003/04/emma" version="1.0">
              <emma:interpretation id="{CAF0AFA8-2601-4C4F-B0A8-CC2CF3E4C8AC}" emma:medium="tactile" emma:mode="ink">
                <msink:context xmlns:msink="http://schemas.microsoft.com/ink/2010/main" type="inkWord" rotatedBoundingBox="9757,13995 13662,13920 13681,14907 9776,14982"/>
              </emma:interpretation>
              <emma:one-of disjunction-type="recognition" id="oneOf26">
                <emma:interpretation id="interp34" emma:lang="" emma:confidence="0.5">
                  <emma:literal>8</emma:literal>
                </emma:interpretation>
                <emma:interpretation id="interp35" emma:lang="" emma:confidence="0">
                  <emma:literal>S</emma:literal>
                </emma:interpretation>
                <emma:interpretation id="interp36" emma:lang="" emma:confidence="0">
                  <emma:literal>f</emma:literal>
                </emma:interpretation>
                <emma:interpretation id="interp37" emma:lang="" emma:confidence="0">
                  <emma:literal>.</emma:literal>
                </emma:interpretation>
                <emma:interpretation id="interp38" emma:lang="" emma:confidence="0">
                  <emma:literal>e</emma:literal>
                </emma:interpretation>
              </emma:one-of>
            </emma:emma>
          </inkml:annotationXML>
          <inkml:trace contextRef="#ctx0" brushRef="#br2" timeOffset="357006.0935">7492 13792 0,'0'0'0,"0"0"16,0 0-1,0 0-15,0 0 16,0 0-16,0 0 16,12 0-1,23 0-15,24 0 16,24-11 0,-1-1-16,-11 1 15,-12 11 1,-12 0-16,-12 11 15,-35-11-15</inkml:trace>
          <inkml:trace contextRef="#ctx0" brushRef="#br2" timeOffset="357232.0804">7692 14012 0,'12'0'0,"35"0"15,24 0 1,0-12-16,11 1 16,0-1-1,1 24-15,-83-12 16</inkml:trace>
          <inkml:trace contextRef="#ctx0" brushRef="#br2" timeOffset="357745.1466">8317 13457 0,'0'0'0,"0"0"15,0 0 1,0 0-16,0 0 16,0 0-16,11-11 15,13-1 1,11 1-16,12-1 15,1 0 1,-1 12-16,0 0 16,0 12-16,-12 11 15,-11 23 1,-24 1-16,0 10 16,-12 1-1,-12-12-15,1 1 16,-1-13-1,1 1-15,11-12 16,0 0-16,12-11 16,0-12-1,0 0-15,0 0 16,12 0 0,23 0-16,24 0 15,24 0 1,11-12-16,-94 12 15</inkml:trace>
          <inkml:trace contextRef="#ctx0" brushRef="#br2" timeOffset="367833.7886">9129 13954 0,'0'0'0,"0"0"15,0 0-15,0 0 16,0 0 0,0 0-16</inkml:trace>
          <inkml:trace contextRef="#ctx0" brushRef="#br2" timeOffset="368630.2179">9400 13573 0,'0'0'0,"0"0"16,0 0 0,0 0-16,0 0 15,12-12 1,0 1-16,11-12 16,13-12-16,-1 0 15,0 12 1,1 0-16,-1 11 15,-11 1 1,-1 11-16,1 11 16,-1 24-1,-11 34-15,-12 1 16,-12-12-16,-23 11 16,-24 0-1,-12 1-15,13-13 16,10-10-1,13-13-15,12-11 16,-1-11 0,12-1-16,12-11 15,0 0-15,12 0 16,35 0 0,24-11-16,-1-1 15,13-11 1,-1 12-16,13-1 15,-95 12-15</inkml:trace>
          <inkml:trace contextRef="#ctx0" brushRef="#br2" timeOffset="370405.0462">10802 13261 0,'0'0'15,"0"0"-15,0 0 16,0 0 0,0 0-16,0 0 15,0 0 1,0 0-16,0 0 16,0 0-16,0 0 15,-23 11 1,-36 1-16,0-1 15,-12 1 1,12 0-16,12-1 16,0 1-16,12-12 15,11 0 1,0 0-16,1 11 16,11 1-1,0-1-15,1 12 16,-1 12-1,12 0-15,0-1 16,0 1-16,0 0 16,0-12-1,12 0-15,-1-11 16,1-1 0,0-11-16,11 0 15,13 12 1,11-12-16,0 11 15,0 1-15,-11-1 16,-25 12 0,1 1-16,-12 10 15,-12 1 1,-11 0-16,-13-1 16,-11 12-16,-12 1 15,24-36 1,-12 1-16,0-1 15,11-22 1,25 11-16,11 0 16</inkml:trace>
          <inkml:trace contextRef="#ctx0" brushRef="#br2" timeOffset="371084.0114">10861 13769 0,'0'0'15,"0"0"-15,24 0 16,34-11-1,25-12-15,11-1 16,-23-22 0,0 12-16,-13-36 15,-22 24 1,-13 11-16,-11 1 16,-12-1-16,0 23 15,-12-11 1,-47 0-16,-23 23 15,0 12 1,23-1-16,0 24 16,23-12-16,13 12 15,-1 11 1,12-11-16,12 11 16,0 0-1,12-11-15,12 11 16,23 12-1,0 11-15,-12-11 16,13 11-16,-25-11 16,-11-12-1,-12 1-15,-12-13 16,-11 1 0,-1-12-16,-11-11 15,-1-1 1,1-11-16,0-23 15,-1-12-15,1-46 16,23 12 0,0 11-16,12-23 15,24 12 1,47-12 0,-71 81-16</inkml:trace>
        </inkml:traceGroup>
      </inkml:traceGroup>
    </inkml:traceGroup>
    <inkml:traceGroup>
      <inkml:annotationXML>
        <emma:emma xmlns:emma="http://www.w3.org/2003/04/emma" version="1.0">
          <emma:interpretation id="{B7D3BB00-4831-48FF-B8F6-46920B635069}" emma:medium="tactile" emma:mode="ink">
            <msink:context xmlns:msink="http://schemas.microsoft.com/ink/2010/main" type="paragraph" rotatedBoundingBox="2234,15919 5980,15820 6015,17151 2269,17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F5F28-D23A-4CAC-AD54-0F667843C43C}" emma:medium="tactile" emma:mode="ink">
              <msink:context xmlns:msink="http://schemas.microsoft.com/ink/2010/main" type="line" rotatedBoundingBox="2234,15919 5980,15820 6015,17151 2269,17249"/>
            </emma:interpretation>
          </emma:emma>
        </inkml:annotationXML>
        <inkml:traceGroup>
          <inkml:annotationXML>
            <emma:emma xmlns:emma="http://www.w3.org/2003/04/emma" version="1.0">
              <emma:interpretation id="{5B56F542-5377-419B-BD0F-915DC543A911}" emma:medium="tactile" emma:mode="ink">
                <msink:context xmlns:msink="http://schemas.microsoft.com/ink/2010/main" type="inkWord" rotatedBoundingBox="2234,15919 5980,15820 6015,17151 2269,1724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2" timeOffset="349971.2298">3723 15780 0,'0'0'16,"0"0"-16,0 0 15,0 0-15,0 0 16,-12 23 0,-24 12-16,1 11 15,-36 12 1,-46 23-16,-1-12 16,0 1-16,118-70 15</inkml:trace>
          <inkml:trace contextRef="#ctx0" brushRef="#br2" timeOffset="351922.2183">1143 15595 0,'0'0'15,"12"-11"-15,11-1 16,12-23 0,13-22-16,-13-24 15,-23 11 1,-12 24-16,-12 0 16,0 34-16,-11 1 15,-13 22 1,1 13-16,11 10 15,13 1 1,-1 11-16,0 0 16,0 1-1,12-47-15</inkml:trace>
          <inkml:trace contextRef="#ctx0" brushRef="#br2" timeOffset="351668.3924">1567 15896 0,'-12'0'16,"0"23"-16,0-12 16,12 13-1,12-1-15,12-12 16,11 1 0,1-1-16,-1-11 15,0 0-15,-11 0 16,-1 0-1,-11 0-15,0 0 16,-12 0 0,0 0-16,0 0 15,-12 0 1,-35 12-16,-35 11 16,-13 0-16,13 0 15,-12 0 1,-24-11-16,12-1 15,12-22 1,23-1-16,12 1 16,12-12-1,11 0-15,1-12 16,12-11-16,11-1 16,12-33-1,12-1-15,23 11 16,0 12-1,12 12-15,1 12 16,-48 34-16</inkml:trace>
          <inkml:trace contextRef="#ctx0" brushRef="#br2" timeOffset="351123.2774">2391 15353 0,'0'0'16,"0"0"-16,-11 23 15,-1 23 1,0 58-16,-11 35 16,11-24-16,0-34 15,0-23 1,12 0-16,0-58 15</inkml:trace>
          <inkml:trace contextRef="#ctx0" brushRef="#br2" timeOffset="350630.5566">2674 15850 0,'0'0'0,"0"0"16,24-24-1,11-10-15,12-12 16,-23 22 0,11 1-16,-11 0 15,-1 12 1,-11 11-16,0 0 15,-12 0-15,0 23 16,-12 11 0,-12 1-16,-11 0 15,0 11 1,-1-11-16,13-1 16,11-11-1,12 1-15,0-13 16,12 1-16,0-1 15,-1 1 1,13-1-16,-12-11 16,-12 0-1,0 0-15,0 0 16,-12-11-16,-23-1 16,-13 1-1,-10 11-15,10 0 16,1 0-1,0 11-15,12 1 16,0-1 0,-1 1-16,1 11 15,0 23-15,-1 24 16,1-1 0,11 12-16,12-23 15,12 11 1,0-23-16,0-11 15,0-35-15</inkml:trace>
          <inkml:trace contextRef="#ctx0" brushRef="#br2" timeOffset="350867.0776">2627 15514 0,'0'0'15,"24"0"-15,46-11 16,24-1-16,48 1 16,-1-12-1,-47-1-15,-46 13 16,-48 11-1</inkml:trace>
          <inkml:trace contextRef="#ctx0" brushRef="#br2" timeOffset="352200.8516">483 15988 0,'0'0'16,"-12"12"-16,1 11 15,-25 0-15,-11 23 16,-12 0-1,0 12-15,-11-12 16,-1-22 0,0-1-16,12-12 15,59-11 1</inkml:trace>
        </inkml:traceGroup>
      </inkml:traceGroup>
    </inkml:traceGroup>
  </inkml:traceGroup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1:39.4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0BDCF2-6CA8-4051-80B8-986076B09FB4}" emma:medium="tactile" emma:mode="ink">
          <msink:context xmlns:msink="http://schemas.microsoft.com/ink/2010/main" type="inkDrawing" rotatedBoundingBox="5418,9809 17183,8939 17231,9582 5466,10452" semanticType="underline" shapeName="Other">
            <msink:sourceLink direction="with" ref="{ABCF7913-E941-4ED3-A2D7-BBDD09FF8A66}"/>
            <msink:sourceLink direction="with" ref="{8EDFABCA-7F51-4053-BB30-6AF79C5DC362}"/>
            <msink:sourceLink direction="with" ref="{3C154CD4-AB59-4C68-ACFB-63351C2A64FD}"/>
            <msink:sourceLink direction="with" ref="{39BD83F9-1DAF-4AFE-9377-62D5AFD61D30}"/>
          </msink:context>
        </emma:interpretation>
      </emma:emma>
    </inkml:annotationXML>
    <inkml:trace contextRef="#ctx0" brushRef="#br0">11733 0 0,'0'0'0,"0"0"16,0 0-16,0 12 16,0-1-1,0 12-15,0 0 16,-12 12-16,12 0 15,0-24 1,-12 12-16,1-11 16,-1 11-1,0-11-15,0-1 16,1 1 0,-13-1-16,-23 1 15,-24-1-15,1-11 16,-1 0-1,0-11-15,-23-1 16,-12 1 0,-35 11-16,23 0 15,12-12-15,-12 1 16,-47-1 0,12 1-16,23 11 15,-11 0 1,-48 0-16,25 0 15,-1 0-15,-36 0 16,13-12 0,-1 12-16,-23 0 15,24 12 1,-24-24-16,-12 12 16,24 0-1,-36 0-15,24 0 16,12 12-16,-36-12 15,48 11 1,-24-11-16,-24 12 16,60 11-1,-48-12-15,12 1 16,47-1 0,-47 1-16,23 0 15,13-1 1,-48 1-16,35-1 15,24 1-15,-47 11 16,47-23 0,1 11-16,-25 1 15,1 0-15,34-1 16,-34 1 0,-1-1-16,36 1 15,-23-1 1,-1 12-16,24-11 15,-12 11 1,0 0-16,0 0 16,35 0-16,-23 24 15,0-1 1,0 0-16,47-11 16,0 11-1,-12 0-15,-11-11 16,11 11-16,24 0 15,-1-11 1,1 11-16,0 1 16,23-1-1,12-12-15,12 1 16,12-12 0,0 0-16,11-11 15,12-1-15,0 1 16,12-12-1,0 0-15,0 0 16,0 0 0,24-12-16,0-11 15,23-11 1,0-1-16,0 0 16,-47 35-16</inkml:trace>
  </inkml:traceGroup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1:42.3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C7A2B0-7C29-4C5C-B9D5-2419D3AEF5A1}" emma:medium="tactile" emma:mode="ink">
          <msink:context xmlns:msink="http://schemas.microsoft.com/ink/2010/main" type="inkDrawing" rotatedBoundingBox="9027,10140 21012,8938 21081,9623 9096,10825" semanticType="callout" shapeName="Other">
            <msink:sourceLink direction="to" ref="{F9C05A0A-E81A-4FB7-980F-35B1D49260F2}"/>
            <msink:sourceLink direction="from" ref="{6C3D0FD0-B4BA-48D9-979A-47F848FCEFE0}"/>
          </msink:context>
        </emma:interpretation>
      </emma:emma>
    </inkml:annotationXML>
    <inkml:trace contextRef="#ctx0" brushRef="#br0">11874 0 0,'0'0'15,"-12"12"1,-35 0-16,-24 11 16,-35 11-1,12-11-15,-12-11 16,-35 0-16,-12 11 16,11-12-1,13 1-15,-48 11 16,12-12-1,24 13-15,-12-1 16,-36-12 0,48 1-16,-1-12 15,-58 0-15,12 0 16,23 11 0,-59-11-16,35 23 15,-11 1 1,-47-24-16,58 11 15,-34-11 1,11-11-16,11 22 16,-46 1-16,35-12 15,-36 0 1,13 11-16,23 12 16,-59-34-16,82 11 15,-34 0 1,-1 23-16,24-23 15,-24 11 1,24-11-16,-13 0 16,1 0-1,24 12-15,-24 0 16,0-1-16,47 12 16,-35-11-1,-1-1-15,37 1 16,-60 0-1,23 11-15,48-12 16,-35 12 0,-1 0-16,48 1 15,-12-13-15,-24 12 16,36-11 0,23-1-16,0 1 15,-35 11 1,12 0-16,23-11 15,24 11-15,11 0 16,-11 12 0,0 11-16,11 0 15,13 0 1,11 0-16,12 1 16,0-1-1,11-11-15,1 11 16,-1 0-16,13-11 15,-1-1 1,13-10-16,-1-1 16,0-12-1,12-11-15,0 0 16,0 0 0,0 0-16,0 0 15,0 0-15,0 0 16,12 0-1,11-11-15,1-12 16,11-12 0,12 0-16,-11 0 15,11-11-15,-12 23 16,1-12 0,-13 12-16,1 0 15,-13 12 1,13-12-16,-12-1 15,0 13-15,-1-1 16,1 1 0,0-1-16,-12 12 15,0 0 1,0 0-16,0 0 16,0 0-1,0 0-15,0 0 16,-12 12-16,0 11 15,-11 0 1,-1 0-16,1 12 16,-1-1-1,1 1-15,11-12 16,0 0-16,0 0 16,0 1-1,1-1-15,-1-12 16,0 1-1,12-12-15,0 0 16,0 11 0,0-11-16,0 0 15,0 0-15,0 0 16,-12 0 0,1 12-16,-1-12 15,12 0 1,0 0-16,-12 0 15,12 0-15,0 0 16,0 0 0,0 0-16,0 0 15,0 0 1,-12-23-16,12-12 16,0-11-1,0 0-15,12 11 16,-12 12-16,12 0 15,-12 11 1,0 1-16,0 11 16,0-12-1,12 1-15,-12 11 16,0 0 0,0 0-16</inkml:trace>
    <inkml:trace contextRef="#ctx0" brushRef="#br0" timeOffset="907.6628">613 971 0,'0'0'0,"0"0"16,0 0-16,0 0 16,0 0-1,0 0-15,0 0 16,0 0 0,0 0-16,-12 12 15,0 11-15,-23 12 16,-24 11-1,-12 12-15,-11-1 16,-1 13 0,13-1-16,-1-11 15,24-23 1,0-1-16,11-22 16,13-1-1,-1 1-15,12-12 16,12 0-16,0 0 15,-11-12 1,11 1-16,0-12 16,0 0-1,0-12-15,0 0 16,0-23-16,0 1 16,0-1-1,0 0-15,0 12 16,0 11-1,0 12-15,0 11 16,0 1 0,0 11-16,11-12 15,1 1-15,12 11 16,11 0 0,47 23-16,60 12 15,11 11 1,-153-46-16</inkml:trace>
  </inkml:traceGroup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1:45.7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3D0FD0-B4BA-48D9-979A-47F848FCEFE0}" emma:medium="tactile" emma:mode="ink">
          <msink:context xmlns:msink="http://schemas.microsoft.com/ink/2010/main" type="inkDrawing" rotatedBoundingBox="13731,10255 24398,8865 24464,9376 13798,10766" semanticType="underline" shapeName="Other">
            <msink:sourceLink direction="with" ref="{3C154CD4-AB59-4C68-ACFB-63351C2A64FD}"/>
            <msink:sourceLink direction="with" ref="{39BD83F9-1DAF-4AFE-9377-62D5AFD61D30}"/>
            <msink:sourceLink direction="with" ref="{711EF5A7-80A9-41B4-92E0-4FDFD7783673}"/>
            <msink:sourceLink direction="with" ref="{45FA2A6E-2FFE-4D36-9DB8-7A4FF89E91DE}"/>
            <msink:destinationLink direction="from" ref="{81C7A2B0-7C29-4C5C-B9D5-2419D3AEF5A1}"/>
          </msink:context>
        </emma:interpretation>
      </emma:emma>
    </inkml:annotationXML>
    <inkml:trace contextRef="#ctx0" brushRef="#br0">10637 0 0,'0'0'15,"0"0"-15,-24 11 16,-23 12 0,-23 12-16,-36 11 15,11 0-15,-34 1 16,-24 10 0,0-10-16,23-13 15,-47 12 1,-23-11-16,59-12 15,-60 12-15,-11 0 16,47-24 0,-23 12-16,-24 0 15,47 12 1,-47-12-16,0 0 16,35-11-1,-70 11-15,35-12 16,12 1-16,-36 11 15,48-23 1,-25 12-16,-22 11 16,70-12-1,-47 1-15,23-12 16,13 23 0,-36-11-16,11-1 15,37 12-15,-48-34 16,47 11-1,23 11-15,-46 1 16,-1 11 0,36-11-16,12-12 15,-24 0 1,12 11-16,35-11 16,-12 0-16,-23 12 15,0-24 1,35 35-16,12-23 15,-35 0 1,0 12-16,11 11 16,24-12-16,-24 1 15,-23 0 1,24 11-16,34 0 16,1 0-1,-24 0-15,1 23 16,11-11-16,11 11 15,13 0 1,11 1-16,1-1 16,-1-12-1,12 1-15,-12 0 16,12-12 0,24-12-16,0 1 15,-1 11 1,13-11-16,-1-1 15,12 1-15,1-1 16,11-11 0,0 0-16,0 0 15,0 0-15,23 0 16,-23 0 0,283-69-16,-283 69 15,12-12 1,11 1-16,1-24 15,-1 12 1,1 0-16,0 11 16,-13 1-16,1 11 15,-12 0 1,0 0-16,0 0 16,-12 0-1,-11 11-15,-13 13 16,-22 10-1,-13 1-15,0 11 16,12-11-16,12-12 16,12 0-1,-1-11-15,13-1 16,-1 1 0,13-12-16,-1 0 15,0 0 1,0 0-16,0 0 15,1-12-15,11 1 16,-12-12 0,12-12-16,0-11 15,0-1-15,0 13 16,12 11 0,-1-1-16,1 13 15,0-1 1,-12 12-16,12 0 15,23-11 1,12 11-16,12 0 16,0 11-1,-12 1-15,12 11 16,-12 0-16,0 0 16,0 0-1,1-11-15,-1-1 16,-12 1-1,0 0-15,-11-12 16,-12 0-16,-1 0 16,1 0-1,-12 0-15,0 0 16,0 0 0,0 0-16,-12 11 15,-11-11 1,-12 12-16,-13-1 15,-10 1-15,-25 11 16,-11-11 0,11-1-16,13 1 15,11 11 1,23 0-16,1-12 16,12 1-16,-1 0 15,12-12 1,0 11-16,12-11 15,0 0 1,0 0-16,0 0 16,0 0-1,0 0-15,0 0 16,0-11-16,12-24 16,-12 35-1</inkml:trace>
  </inkml:traceGroup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2:59.58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9D172C-ADDD-4200-8825-2F1A33E36A4F}" emma:medium="tactile" emma:mode="ink">
          <msink:context xmlns:msink="http://schemas.microsoft.com/ink/2010/main" type="inkDrawing" rotatedBoundingBox="16751,12094 18954,12181 18953,12203 16751,12117" semanticType="underline" shapeName="Other">
            <msink:sourceLink direction="with" ref="{5ECA1F5E-9213-4CED-8681-FAD2E99E9A54}"/>
          </msink:context>
        </emma:interpretation>
      </emma:emma>
    </inkml:annotationXML>
    <inkml:trace contextRef="#ctx0" brushRef="#br0">0 12 0,'0'0'0,"0"0"16,0 0-16,0 0 16,12 0-1,12 0-15,11-11 16,12 11-1,24 0-15,23 0 16,24 11-16,23-11 16,12 12-1,12-12-15,12 23 16,-36-23-16,1 0 16,-13 11-1,13 1-15,-25-12 16,-11 12-1,-11-12-15,-13 0 16,-11 0 0,-24 0-16,0 0 15,-12 0-15,-23 0 16,-12 0 0</inkml:trace>
  </inkml:traceGroup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2:59.99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84110E-C0C2-4CF2-8072-DBC02E421605}" emma:medium="tactile" emma:mode="ink">
          <msink:context xmlns:msink="http://schemas.microsoft.com/ink/2010/main" type="inkDrawing" rotatedBoundingBox="17057,12407 18659,12401 18660,12423 17058,12429" semanticType="underline" shapeName="Other">
            <msink:sourceLink direction="with" ref="{5ECA1F5E-9213-4CED-8681-FAD2E99E9A54}"/>
          </msink:context>
        </emma:interpretation>
      </emma:emma>
    </inkml:annotationXML>
    <inkml:trace contextRef="#ctx0" brushRef="#br0">0 26 0,'0'0'0,"0"0"16,23 0-16,13 0 16,46 0-1,36-11-15,0-1 16,-1 12-1,48 0-15,0 0 16,-35 12 0,-12-12-16,23 0 15,-23 0-15,-24 0 16,-23 0 0,-24 0-16,-12 0 15,-11 0 1,-24 0-16</inkml:trace>
  </inkml:traceGroup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3:00.69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7FD335-B2E6-483E-B370-7F874E90A0CC}" emma:medium="tactile" emma:mode="ink">
          <msink:context xmlns:msink="http://schemas.microsoft.com/ink/2010/main" type="inkDrawing" rotatedBoundingBox="20650,12157 22724,12189 22723,12210 20649,12178" semanticType="underline" shapeName="Other">
            <msink:sourceLink direction="with" ref="{C62F66A9-4DCF-479B-8D3C-67FD629BBED7}"/>
          </msink:context>
        </emma:interpretation>
      </emma:emma>
    </inkml:annotationXML>
    <inkml:trace contextRef="#ctx0" brushRef="#br0">0 0 0,'0'0'16,"24"0"-16,35 0 15,23 0-15,1 0 16,46 0 0,36 0-16,-12 0 15,-11 0 1,11 0-16,12 0 15,-24 12 1,-23-12-16,12 0 16,11 0-16,-35 0 15,-24 11 1,-23-11-16,-12 0 16,-11 12-1,-1-12-15,-23 0 16,0 0-1,-12 0-15</inkml:trace>
  </inkml:traceGroup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3:01.67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E5DDDC-6F15-483A-A359-5CF21A8AD49B}" emma:medium="tactile" emma:mode="ink">
          <msink:context xmlns:msink="http://schemas.microsoft.com/ink/2010/main" type="inkDrawing" rotatedBoundingBox="24148,12222 25962,12219 25963,12233 24149,12236" semanticType="underline" shapeName="Other">
            <msink:sourceLink direction="with" ref="{77C4DD6E-AEF1-4669-A92A-013DAF204AFE}"/>
          </msink:context>
        </emma:interpretation>
      </emma:emma>
    </inkml:annotationXML>
    <inkml:trace contextRef="#ctx0" brushRef="#br0">0 12 0,'0'0'0,"0"0"15,0 0 1,0 0-16,12 0 16,0 0-1,23 0-15,12 0 16,0 0 0,36 0-16,23 0 15,23 0-15,-11 0 16,-24 0-1,24 0-15,23-12 16,-11 12 0,-24 0-16,0 0 15,12 0-15,-24 0 16,-11 12 0,-13-12-16,-11 0 15,-12 0 1,-23 0-16,-1 0 15,-11 0 1,-12 0-16,0 0 16,0 0-16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06.9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46EC84-2614-4FA4-90D4-7C43606C0DA5}" emma:medium="tactile" emma:mode="ink">
          <msink:context xmlns:msink="http://schemas.microsoft.com/ink/2010/main" type="writingRegion" rotatedBoundingBox="25302,12954 25894,15880 25048,16051 24455,13126">
            <msink:destinationLink direction="with" ref="{CD104A9A-4168-4A4E-87C0-EC8C383E02B2}"/>
            <msink:destinationLink direction="with" ref="{60074822-4684-4482-802F-C36C44BCC906}"/>
          </msink:context>
        </emma:interpretation>
      </emma:emma>
    </inkml:annotationXML>
    <inkml:traceGroup>
      <inkml:annotationXML>
        <emma:emma xmlns:emma="http://www.w3.org/2003/04/emma" version="1.0">
          <emma:interpretation id="{88CE2D66-2820-41F2-9326-B83DBD10D134}" emma:medium="tactile" emma:mode="ink">
            <msink:context xmlns:msink="http://schemas.microsoft.com/ink/2010/main" type="paragraph" rotatedBoundingBox="25302,12954 25894,15880 25048,16051 24455,13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368BC-0CFA-4A79-BA26-07D012B6B924}" emma:medium="tactile" emma:mode="ink">
              <msink:context xmlns:msink="http://schemas.microsoft.com/ink/2010/main" type="line" rotatedBoundingBox="25302,12954 25894,15880 25048,16051 24455,13126"/>
            </emma:interpretation>
          </emma:emma>
        </inkml:annotationXML>
        <inkml:traceGroup>
          <inkml:annotationXML>
            <emma:emma xmlns:emma="http://www.w3.org/2003/04/emma" version="1.0">
              <emma:interpretation id="{9C1CE62D-10E4-4664-ADAF-2F556A7FDDEC}" emma:medium="tactile" emma:mode="ink">
                <msink:context xmlns:msink="http://schemas.microsoft.com/ink/2010/main" type="inkWord" rotatedBoundingBox="25302,12954 25387,13377 24541,13548 24455,13126"/>
              </emma:interpretation>
            </emma:emma>
          </inkml:annotationXML>
          <inkml:trace contextRef="#ctx0" brushRef="#br0">-8139 8139 0,'0'0'0,"0"0"16,0 0-1,0 0-15,0 0 16,0 0-16,-12-12 16,0 1-1,0-1-15,0-11 16,12-12 0,12-11-16,12 0 15,-1 11 1,13 12-16,11 0 15,-12 11-15,0 24 16,-11 11 0,0 12-16,-1 11 15,-11-11 1,-12 11-16,0 0 16,0-11-16,0-12 15,0-12 1,0-11-16,0 0 15,0 0 1,12-11-16,11-12 16,13-24-16,-1-22 15,-11-23 1,-1 22-16,-11 24 16,0 11-1,-1 12-15,-11 12 16,0 11-1,0 0-15,0 11 16,0 35-16,0 1 16,0 11-1,12-1-15,0-10 16,0-1 0,11 0-16,1-23 15,11 12 1,-35-35-16</inkml:trace>
          <inkml:trace contextRef="#ctx0" brushRef="#br0" timeOffset="186.8985">-7374 7746 0,'0'0'0,"0"11"15,0 35 1,0 35-16,0 12 16,0 46-16,0-139 15</inkml:trace>
        </inkml:traceGroup>
        <inkml:traceGroup>
          <inkml:annotationXML>
            <emma:emma xmlns:emma="http://www.w3.org/2003/04/emma" version="1.0">
              <emma:interpretation id="{83C22CD3-C0FF-49E2-92C8-392E9D820615}" emma:medium="tactile" emma:mode="ink">
                <msink:context xmlns:msink="http://schemas.microsoft.com/ink/2010/main" type="inkWord" rotatedBoundingBox="25398,14059 25771,15905 25176,16025 24802,14179"/>
              </emma:interpretation>
            </emma:emma>
          </inkml:annotationXML>
          <inkml:trace contextRef="#ctx0" brushRef="#br0" timeOffset="-2188.0618">-7174 10034 0,'0'0'16,"0"0"-16,0 0 15,0 0 1,0 23-16,-11 23 16,-13 35-1,-11 23-15,-24 35 16,12-23-16,23-47 15,1-23 1,-1-11-16,12-12 16,1 0-1,11-23-15</inkml:trace>
          <inkml:trace contextRef="#ctx0" brushRef="#br0" timeOffset="-1911.0067">-7609 10277 0,'0'0'16,"0"0"-16,0 0 15,0 0 1,11 11-16,25 12 15,34 24-15,1-1 16,0 12 0,-1-1-16,13 13 15,-83-70 1</inkml:trace>
          <inkml:trace contextRef="#ctx0" brushRef="#br0" timeOffset="1260.0476">-7268 9109 0,'0'0'0,"0"0"16,0 0 0,0 0-16,0 12 15,0 0 1,0 22-16,0 1 16,0 11-16,12 35 15,-12 0 1,0-12-16,0-22 15,0-1 1,-12 0-16,0 0 16,1 0-1,-13 24-15,12-12 16,1-1-16,-1 13 16,12-24-1,0 0-15,0-11 16,0-1-1,0-10-15,0-1 16,0 0 0,0 0-16,0 0 15,-12 0-15,12 12 16,-12 0 0,0-12-16,12 0 15,0-12 1,0 12-16,0-23 15</inkml:trace>
          <inkml:trace contextRef="#ctx0" brushRef="#br0" timeOffset="-966.3734">-7291 8786 0,'0'0'15,"0"0"-15,0 0 16,0 0 0,0 11-16,-24 47 15,-23 35 1,-12-1-16,12-23 16,12-11-1,11-12-15,12-11 16,1-12-16,-1-11 15,0-1 1,12-11-16</inkml:trace>
          <inkml:trace contextRef="#ctx0" brushRef="#br0" timeOffset="-779.9797">-7656 8971 0,'0'0'0,"0"0"16,0 0-1,0 0-15,11 0 16,1 0 0,23 11-16,13 24 15,22 11-15,1 0 16,0 12 0,-71-58-16</inkml:trace>
        </inkml:traceGroup>
      </inkml:traceGroup>
    </inkml:traceGroup>
  </inkml:traceGroup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3:01.13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892AAB-B354-482F-84D1-03F4E35C0C94}" emma:medium="tactile" emma:mode="ink">
          <msink:context xmlns:msink="http://schemas.microsoft.com/ink/2010/main" type="inkDrawing" rotatedBoundingBox="20827,12480 22865,12487 22864,12503 20826,12496" semanticType="underline" shapeName="Other">
            <msink:sourceLink direction="with" ref="{C62F66A9-4DCF-479B-8D3C-67FD629BBED7}"/>
          </msink:context>
        </emma:interpretation>
      </emma:emma>
    </inkml:annotationXML>
    <inkml:trace contextRef="#ctx0" brushRef="#br0">0 2 0,'0'0'0,"0"0"16,0 0 0,12 0-16,12 0 15,11 0 1,12 0-16,35 0 16,36 0-1,24 0-15,-25 0 16,1 12-16,35-12 15,0 0 1,-23 0-16,11 0 16,1 0-1,-1 0-15,-23 0 16,-36-12 0,1 12-16,-13 0 15,1 0-15,-12 12 16,-59-12-1</inkml:trace>
  </inkml:traceGroup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1-25T09:33:36.62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0CAFF4-AD0F-43D1-94DB-5706C13A220A}" emma:medium="tactile" emma:mode="ink">
          <msink:context xmlns:msink="http://schemas.microsoft.com/ink/2010/main" type="writingRegion" rotatedBoundingBox="7689,15783 13449,15857 13413,18687 7652,18613"/>
        </emma:interpretation>
      </emma:emma>
    </inkml:annotationXML>
    <inkml:traceGroup>
      <inkml:annotationXML>
        <emma:emma xmlns:emma="http://www.w3.org/2003/04/emma" version="1.0">
          <emma:interpretation id="{0F5E546D-F720-4A6E-97D7-D90E1A2B0B68}" emma:medium="tactile" emma:mode="ink">
            <msink:context xmlns:msink="http://schemas.microsoft.com/ink/2010/main" type="paragraph" rotatedBoundingBox="8324,15925 13004,15847 13019,16771 8340,16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2F8ACF-57F0-459F-B51E-1D2852623365}" emma:medium="tactile" emma:mode="ink">
              <msink:context xmlns:msink="http://schemas.microsoft.com/ink/2010/main" type="line" rotatedBoundingBox="8324,15925 13004,15847 13019,16771 8340,16849"/>
            </emma:interpretation>
          </emma:emma>
        </inkml:annotationXML>
        <inkml:traceGroup>
          <inkml:annotationXML>
            <emma:emma xmlns:emma="http://www.w3.org/2003/04/emma" version="1.0">
              <emma:interpretation id="{A78E65C2-C894-4E2E-B46F-A48EC3051DD7}" emma:medium="tactile" emma:mode="ink">
                <msink:context xmlns:msink="http://schemas.microsoft.com/ink/2010/main" type="inkWord" rotatedBoundingBox="8325,15988 10255,15956 10269,16817 8340,168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6114 15537 0,'0'0'16,"0"0"-16,0 0 16,0 0-16,0 0 15,0 0 1,-12 0-16,0 0 15,0 0 1,1-11-16,-1-1 16,12 1-1,0-12-15,12-12 16,11 0-16,13 1 16,11 11-1,-12 11-15,12 12 16,-12 12-1,1-1-15,-13 24 16,1 11-16,-12 35 16,-12 34-1,-12-22-15,0-12 16,0-23 0,1-12-16,-1-11 15,12-24-15,0-11 16</inkml:trace>
          <inkml:trace contextRef="#ctx0" brushRef="#br0" timeOffset="393.7495">6762 15306 0,'0'0'15,"0"0"1,0 0-16,0 0 16,0 0-16,0 0 15,0 0 1,-12 12-16,-12-1 16,-11 13-1,-12 10-15,0 1 16,-12 23-1,12 11-15,11-11 16,1 11-16,12-23 16,11 1-1,12-13-15,0 1 16,12-12 0,11 0-16,1 0 15,35 0 1,11 1-16,1-13 15,-71-11-15</inkml:trace>
          <inkml:trace contextRef="#ctx0" brushRef="#br0" timeOffset="886.3699">6891 15792 0,'0'0'0,"0"0"15,0 0 1,0 0-16,0 0 16,0-12-1,12-11-15,0 0 16,11 11-1,1 1-15,11-1 16,1 12-16,11 12 16,-12 11-1,-11 12-15,-13-1 16,-11 13 0,-23-1-16,-1-12 15,-11 13-15,0-1 16,-1-11-1,1-1-15,11-11 16,13-11 0,-1-1-16,12 1 15,0-12 1,0 0-16,23 12 16,36-12-16,24 0 15,-1-12 1,1 12-16,-83 0 15</inkml:trace>
          <inkml:trace contextRef="#ctx0" brushRef="#br0" timeOffset="3170.6187">7480 15653 0,'0'0'16,"0"0"-16,0 0 15,0 0 1,0 0-16,12 0 16,0 0-16,23-12 15,12 1 1,24-1-16,0 1 16,-1 11-1,-23 0-15,1 0 16,-13 0-16,-12 0 15,-11 0 1,12 11-16,-24-11 16</inkml:trace>
          <inkml:trace contextRef="#ctx0" brushRef="#br0" timeOffset="3386.2123">7527 15896 0,'0'0'16,"0"0"0,0 0-16,0 0 15,12 0 1,23-12-16,48 1 16,11-1-16,0 1 15,-35-1 1,12 12-16,-71 0 15</inkml:trace>
        </inkml:traceGroup>
        <inkml:traceGroup>
          <inkml:annotationXML>
            <emma:emma xmlns:emma="http://www.w3.org/2003/04/emma" version="1.0">
              <emma:interpretation id="{63148022-7CEA-401B-85A1-C0BBA5B45894}" emma:medium="tactile" emma:mode="ink">
                <msink:context xmlns:msink="http://schemas.microsoft.com/ink/2010/main" type="inkWord" rotatedBoundingBox="10839,15883 13004,15847 13018,16708 10853,16744"/>
              </emma:interpretation>
              <emma:one-of disjunction-type="recognition" id="oneOf1">
                <emma:interpretation id="interp1" emma:lang="" emma:confidence="0.5">
                  <emma:literal>l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6961.4411">10578 15179 0,'0'0'15,"0"0"-15,0 0 16,0 0-16,0 0 15,0 12 1,0-1-16,12 24 16,0 11-1,0 24-15,-12-1 16,11 0 0,1 12-16,0 12 15,0-36-15,0-10 16,-1-1-1,1-11-15,0-1 16,0-11 0,-1-11-16,-11-1 15,12 1-15,-12-12 16,0 0 0</inkml:trace>
          <inkml:trace contextRef="#ctx0" brushRef="#br0" timeOffset="5334.7472">8847 15480 0,'0'0'16,"0"0"-16,0 0 15,0 0-15,0 0 16,0 0-1,0 0-15,-12 0 16,0 0 0,-11 11-16,-13 12 15,-11 24 1,-12 22-16,12 0 16,24 1-16,11-24 15,12-11 1,12-12-16,-1 0 15,13-12 1,11-11-16,12-11 16,24-24-16,-12-11 15,0-23 1,-24 11-16,-11 0 16,-24 23-1,0-11-15,-24 11 16,-11 12-1,-12 12-15,0-1 16,-1 12-16,1 12 16,12-1-1,11 1-15,13-1 16,11-11 0</inkml:trace>
          <inkml:trace contextRef="#ctx0" brushRef="#br0" timeOffset="5579.397">9165 15861 0,'0'0'16,"0"0"-16,0 0 16,0 0-16,0 0 15</inkml:trace>
          <inkml:trace contextRef="#ctx0" brushRef="#br0" timeOffset="6113.9901">9671 15595 0,'0'0'0,"0"0"16,0 0-1,0 0-15,0 0 16,-12 12 0,-23-1-16,0-11 15,-12 0 1,0-11-16,-1-1 16,13 1-16,0-1 15,11-11 1,12 0-16,12 11 15,0-22 1,12-1-16,12 0 16,-1 1-16,13 11 15,-1 11 1,0 12-16,1 12 16,-1 11-1,-11 11-15,-1 13 16,-11-1-1,0 35-15,-12 0 16,-12-12 0,0 0-16,0-11 15,-11-12-15,-1 1 16,1-13 0,-1 1-16,1 0 15,23-35-15</inkml:trace>
          <inkml:trace contextRef="#ctx0" brushRef="#br0" timeOffset="6607.6521">10260 15295 0,'0'0'0,"0"0"15,0 0 1,0 0-16,0 0 16,0 0-1,-12 11-15,-35 24 16,-35 34-16,-1 1 16,25 11-1,10-12-15,25 0 16,23-11-16,12-12 15,11-11 1,13-12-16,22 0 16,-10-11-1,10-12-15,-10-23 16,-13 0 0,-12-12-16,-11 12 15,-12 0-15,-12 0 16,-23 11-1,-36-11-15,1 23 16,11 0 0,0 11-16,24 1 15,11 0 1,1-1-16,23-11 16,0 0-16,0 0 15</inkml:trace>
        </inkml:traceGroup>
      </inkml:traceGroup>
    </inkml:traceGroup>
    <inkml:traceGroup>
      <inkml:annotationXML>
        <emma:emma xmlns:emma="http://www.w3.org/2003/04/emma" version="1.0">
          <emma:interpretation id="{67993277-5BC0-4FA3-9A2A-485C6DC6276D}" emma:medium="tactile" emma:mode="ink">
            <msink:context xmlns:msink="http://schemas.microsoft.com/ink/2010/main" type="paragraph" rotatedBoundingBox="7669,17364 13429,17438 13413,18687 7652,18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55CD17-3D2A-4504-A7E7-FBE33EFFC77D}" emma:medium="tactile" emma:mode="ink">
              <msink:context xmlns:msink="http://schemas.microsoft.com/ink/2010/main" type="line" rotatedBoundingBox="7669,17364 13429,17438 13413,18687 7652,18613"/>
            </emma:interpretation>
          </emma:emma>
        </inkml:annotationXML>
        <inkml:traceGroup>
          <inkml:annotationXML>
            <emma:emma xmlns:emma="http://www.w3.org/2003/04/emma" version="1.0">
              <emma:interpretation id="{43FA6639-8844-4B39-B465-C8543CE1264B}" emma:medium="tactile" emma:mode="ink">
                <msink:context xmlns:msink="http://schemas.microsoft.com/ink/2010/main" type="inkWord" rotatedBoundingBox="7710,17360 7787,18347 7712,18352 7635,173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085.077">5395 16693 0,'0'0'16,"0"0"-16,0 0 15,0 0 1,0 0-16,0 0 16,0 0-16,0 0 15,0 0 1,0 12-16,0 22 16,0 24-1,0 23-15,12 0 16,-12 23-1,12 35-15,-12-1 16,0-45-16,12-12 16,-1-35-1,13 12-15,23 0 16,-47-58 0</inkml:trace>
        </inkml:traceGroup>
        <inkml:traceGroup>
          <inkml:annotationXML>
            <emma:emma xmlns:emma="http://www.w3.org/2003/04/emma" version="1.0">
              <emma:interpretation id="{8E0718CB-A520-49A8-B525-343228AA9BB8}" emma:medium="tactile" emma:mode="ink">
                <msink:context xmlns:msink="http://schemas.microsoft.com/ink/2010/main" type="inkWord" rotatedBoundingBox="8285,17534 12084,17583 12070,18670 8271,1862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405.9844">8858 17179 0,'0'0'0,"0"0"16,0 0-16,0 0 16,-11 0-1,-13 11-15,-23 35 16,0 24-16,12-1 15,11-23 1,12 1-16,0-13 16,12 1-1,0-12-15,12-11 16,12-1 0,11 1-16,0-24 15,13-11-15,-1-23 16,0-12-1,-24 0-15,1 0 16,-24 12 0,-12 0-16,-11 11 15,-1 12 1,-11 0-16,-1 11 16,1 12-16,0 0 15,11 12 1,1 0-16,11 11 15,12 23 1,0-46-16</inkml:trace>
          <inkml:trace contextRef="#ctx0" brushRef="#br0" timeOffset="14624.691">9141 17548 0,'0'0'16,"0"0"0,0 0-16,0 0 15,0 0-15,0 0 16</inkml:trace>
          <inkml:trace contextRef="#ctx0" brushRef="#br0" timeOffset="15056.9688">9506 17040 0,'0'0'0,"0"0"15,0 0 1,0 0-16,0 0 16,0 11-1,0 13-15,-11 10 16,-13 1-16,0 0 15,1-1 1,-1-11-16,13 0 16,-1-11-1,0 0-15,12-12 16,0 11-16,0 1 16,24-1-1,11 1-15,24 11 16,0-11-1,-12-1-15,0-11 16,0 0 0,-12 0-16,-35 0 15</inkml:trace>
          <inkml:trace contextRef="#ctx0" brushRef="#br0" timeOffset="15322.6509">9718 17121 0,'0'0'0,"0"0"15,0 0 1,0 0-16,0 0 16,0 11-1,12 24-15,0 46 16,0 35-16,-12-36 15,12-10 1,-12-12-16,11-12 16,1 0-1,0-23-15,-12-23 16</inkml:trace>
          <inkml:trace contextRef="#ctx0" brushRef="#br0" timeOffset="8813.6888">6031 17179 0,'0'0'0,"0"0"15,0 0-15,0 0 16,0 0 0,0 0-16,0 0 15,0 0 1,0 0-16,0 0 15,-11 0 1,-1-12-16,12-11 16,0-12-16,23 1 15,13-36 1,11 12-16,0 24 16,0-1-1,-12 24-15,1 11 16,-13 11-16,1 24 15,-1 11 1,-11 12-16,-12 34 16,-12 24-1,1-12-15,-13-23 16,12-23 0,0-12-16,1-12 15,-1-10-15,0-13 16,12-11-1,0 0-15,0 0 16,12-23 0,11-35-16,1-11 15,11 0 1,-11 11-16,11-12 16,1-11-16,-1 12 15,-11 11 1,-13 24-16,1 11 15,-12 11-15,0 12 16,0 0 0,-12 12-16,-11 22 15,-1 1 1,-11 23-16,11-1 16,13 1-1,11 0-15,0 0 16,11 0-16,13-12 15,23 0 1,0-11-16,12-12 16,0 0-1,-59-23-15</inkml:trace>
          <inkml:trace contextRef="#ctx0" brushRef="#br0" timeOffset="9395.8524">6844 17317 0,'0'0'0,"0"0"16,0 0-16,0 0 15,12-11-15,0-1 16,11 1 0,1-1-16,23 0 15,-12 12 1,12 0-16,-11 12 16,-13 11-16,-11 12 15,-12 11 1,-12 0-16,-11 12 15,11-23 1,0-12-16,0 0 16,12-11-1,0-12-15,0 0 16,0 0-16,24 11 16,23 1-1,12-1-15,-12 1 16,0-1-1,-11 1-15,-1 11 16,-12 0 0,-11 0-16,0 23 15,-24 1-15,-23-1 16,-24 0 0,-23 0-16,11-23 15,-35-23 1,0-11-16,0-24 15,106 35 1</inkml:trace>
          <inkml:trace contextRef="#ctx0" brushRef="#br0" timeOffset="13676.3026">7775 17444 0,'0'0'0,"0"0"15,0 0-15,0 0 16,0 0 0,0 0-16,0 0 15,0 0 1,0 0-16,23 0 16,24 0-16,1 0 15,10-11 1,13-1-16,-12 12 15,0 0 1,-24 0-16,1 12 16,-36-12-16</inkml:trace>
          <inkml:trace contextRef="#ctx0" brushRef="#br0" timeOffset="13902.692">7904 17652 0,'0'0'0,"0"0"15,0 0-15,0 0 16,24 0 0,11 0-16,12-11 15,24 11-15,11-12 16,13 1-1,-13 11-15,-82 0 16</inkml:trace>
        </inkml:traceGroup>
        <inkml:traceGroup>
          <inkml:annotationXML>
            <emma:emma xmlns:emma="http://www.w3.org/2003/04/emma" version="1.0">
              <emma:interpretation id="{AE9290F7-CACF-4A28-984B-CE5588ED433C}" emma:medium="tactile" emma:mode="ink">
                <msink:context xmlns:msink="http://schemas.microsoft.com/ink/2010/main" type="inkWord" rotatedBoundingBox="12363,18241 12410,17914 12637,17946 12590,18273"/>
              </emma:interpretation>
              <emma:one-of disjunction-type="recognition" id="oneOf4">
                <emma:interpretation id="interp8" emma:lang="" emma:confidence="0.5">
                  <emma:literal>o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°</emma:literal>
                </emma:interpretation>
                <emma:interpretation id="interp12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5829.4736">10237 17271 0,'0'0'15,"-12"12"-15,-12 11 16,1 11 0,-1 13-16,1-1 15,11-11 1,0-12-16,12 0 16,12 0-1,0-12-15,11 13 16,1-13-16,-1-11 15,1 0 1,11-11-16,-11-13 16,-1-10-1,1-12-15,-12-1 16,-12 1-16,0 11 16,-12 12-1,0 0-15,-23 0 16,-1 11-1,1 12-15,0 0 16,11 12 0,12-12-16,1 12 15,11-1-15,0-11 16</inkml:trace>
        </inkml:traceGroup>
        <inkml:traceGroup>
          <inkml:annotationXML>
            <emma:emma xmlns:emma="http://www.w3.org/2003/04/emma" version="1.0">
              <emma:interpretation id="{6E6F0689-B835-4D93-9806-FD2599986A84}" emma:medium="tactile" emma:mode="ink">
                <msink:context xmlns:msink="http://schemas.microsoft.com/ink/2010/main" type="inkWord" rotatedBoundingBox="13309,17640 13502,18334 13095,18447 12902,17753"/>
              </emma:interpretation>
              <emma:one-of disjunction-type="recognition" id="oneOf5">
                <emma:interpretation id="interp13" emma:lang="" emma:confidence="0.5">
                  <emma:literal>8</emma:literal>
                </emma:interpretation>
                <emma:interpretation id="interp14" emma:lang="" emma:confidence="0">
                  <emma:literal>s</emma:literal>
                </emma:interpretation>
                <emma:interpretation id="interp15" emma:lang="" emma:confidence="0">
                  <emma:literal>S</emma:literal>
                </emma:interpretation>
                <emma:interpretation id="interp16" emma:lang="" emma:confidence="0">
                  <emma:literal>3</emma:literal>
                </emma:interpretation>
                <emma:interpretation id="interp17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6615.0328">10731 17225 0,'0'0'16,"0"0"-1,12 0-15,12-12 16,11 1-1,12-12-15,0-1 16,12-10-16,-12-1 16,-11 12-1,-25 0-15,-11 11 16,0 1 0,-23-1-16,-12 12 15,-13 0 1,-10 12-16,-1-1 15,12 12 1,11-11-16,13 0 16,11-1-16,12 1 15,12 11 1,-1 0-16,13 0 16,11 23-16,12 12 15,12 0 1,0-12-16,0 12 15,-12 0 1,-11-12-16,-13-11 16,-11-1-1,0 12-15,-12-22 16,-12-13-16,-23 1 16,-1-1-1,-11 1-15,0-12 16,0-12-1,0-11-15,0-12 16,0-22-16,23-1 16,24-11-1,12 11-15,11 0 16,13 0 0,-1 12-16,24 0 15,-59 46 1</inkml:trace>
        </inkml:traceGroup>
      </inkml:traceGroup>
    </inkml:traceGroup>
  </inkml:traceGroup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04T05:49:37.370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3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1-04-04T08:53:20.488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2D5215A-9EBF-4336-86F9-8F1A346939BD}" emma:medium="tactile" emma:mode="ink">
          <msink:context xmlns:msink="http://schemas.microsoft.com/ink/2010/main" type="writingRegion" rotatedBoundingBox="33761,9855 1131,10596 965,3288 33595,2547"/>
        </emma:interpretation>
      </emma:emma>
    </inkml:annotationXML>
    <inkml:traceGroup>
      <inkml:annotationXML>
        <emma:emma xmlns:emma="http://www.w3.org/2003/04/emma" version="1.0">
          <emma:interpretation id="{7B121549-9444-4F8D-97B2-730792D91C1B}" emma:medium="tactile" emma:mode="ink">
            <msink:context xmlns:msink="http://schemas.microsoft.com/ink/2010/main" type="paragraph" rotatedBoundingBox="12892,6823 33484,7232 33421,10425 12828,100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8E4612-76B3-455C-A1FA-BA99453AED33}" emma:medium="tactile" emma:mode="ink">
              <msink:context xmlns:msink="http://schemas.microsoft.com/ink/2010/main" type="line" rotatedBoundingBox="12892,6823 33484,7232 33421,10425 12828,10016"/>
            </emma:interpretation>
          </emma:emma>
        </inkml:annotationXML>
        <inkml:traceGroup>
          <inkml:annotationXML>
            <emma:emma xmlns:emma="http://www.w3.org/2003/04/emma" version="1.0">
              <emma:interpretation id="{DBB9E2CD-28E1-44DE-BF74-9D331E25D546}" emma:medium="tactile" emma:mode="ink">
                <msink:context xmlns:msink="http://schemas.microsoft.com/ink/2010/main" type="inkWord" rotatedBoundingBox="12882,7302 16032,7364 15978,10078 12828,100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-15926 6495 0,'0'0'0,"0"0"16,0 0-1,0 0-15,0 0 16,0 0-1,0 0-15,12-12 16,-12 12 0,0 0-16,0 0 15,0 0-15,0 12 0,0 11 16,-12 12 0,-23 22-1,-12 13-15,0 11 16,-1-24-16,13-10 15,12-13 1,-1-22-16,12-1 16,12-11-1,-12 0-15,1 0 16,11 0-16,-24 23 16,-11 24-1,-24-1-15,-12 12 16,12-24-1,12-10-15,0-13 16,12-11 0,11 0-16,1 0 15,-1-11-15,12-13 16,0-10 0,1-12-16,-1-1 15,0 13 1,12 10-16,0 13 15,-12-1 1,1 12-16,-37 35 16,-46 34-1,0-11-15,12 0 16,11-12 0,12-11-16,12 0 15,11-24-15,36-11 16</inkml:trace>
          <inkml:trace contextRef="#ctx0" brushRef="#br0" timeOffset="629.6631">-17387 8760 0,'0'0'0,"0"0"15,24 0-15,47 0 16,70 0 0,0-12-16,24-11 15,12-23 1,-177 46-16</inkml:trace>
          <inkml:trace contextRef="#ctx0" brushRef="#br0" timeOffset="353.0448">-16904 8067 0,'0'0'0,"0"0"16,24-12-16,47-11 16,82-12-16,0 1 15,-47 10 1,-12 1-16,-11 12 16,-83 11-16</inkml:trace>
          <inkml:trace contextRef="#ctx1" brushRef="#br0">-17622 6999 0</inkml:trace>
          <inkml:trace contextRef="#ctx0" brushRef="#br0" timeOffset="3909.3806">-17634 6992 0,'0'0'15,"0"0"1,0 0-16,0 11 15,12 1 1,-12-12-16</inkml:trace>
          <inkml:trace contextRef="#ctx0" brushRef="#br0" timeOffset="2219.1393">-14477 6680 0,'0'0'16,"0"0"-1,0 0-15,0 0 16,0 0-1,0 0-15,-12 0 16,-23 11 0,-24 1-16,-47 22 15,0 13-15,12-1 16,23 12 0,-11-1-16,23 1 15,0-11 1,0 10-16,24-10 15,11-13 1,12 12-16,12-11 16,0 0-1,24-12-15,-1 0 16,13-11-16,-1-12 16,0 0-1,-11-12-15,-12 0 16,0 1-1,-12-1-15,0 1 16,0-1 0,-24-11-16,-11-12 15,-13-11-15,1 0 16,0 0 0,0-12-16,24 23 15,-1-11 1,12 0-16,12 0 15,12-12 1,12-23-16,11-23 16,24-35-16,-12 35 15,0-11 1,12-59-16,-59 174 16</inkml:trace>
          <inkml:trace contextRef="#ctx0" brushRef="#br0" timeOffset="1679.5412">-14607 6749 0,'0'0'16,"0"0"-16</inkml:trace>
          <inkml:trace contextRef="#ctx1" brushRef="#br0">-15104 6093 0,'-22'111'141,"198"-156"-125</inkml:trace>
          <inkml:trace contextRef="#ctx0" brushRef="#br0" timeOffset="-2640.636">-14983 6841 0</inkml:trace>
        </inkml:traceGroup>
        <inkml:traceGroup>
          <inkml:annotationXML>
            <emma:emma xmlns:emma="http://www.w3.org/2003/04/emma" version="1.0">
              <emma:interpretation id="{1043B6AD-0B00-4ADD-9AAB-4155D29E0E3C}" emma:medium="tactile" emma:mode="ink">
                <msink:context xmlns:msink="http://schemas.microsoft.com/ink/2010/main" type="inkWord" rotatedBoundingBox="16060,7938 16999,7957 16976,9104 16038,9085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/</emma:literal>
                </emma:interpretation>
                <emma:interpretation id="interp5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1.8756E10">-13499 6695 0,'0'0'0,"0"34"16,-12 36 0,-12-1-16,1 0 15,-12-11-15,-1 0 16,13-23-1,-1-12-15,1-12 16,-1 12 0,0-11-16,13-12 15,-13 0-15,0 12 16,1-1 0,-24 12-16,0 12 15,-24 23 1,24-24-16,0 13 15,11-13 1,13 1-16,11-12 16,0 12-16,12-12 15,12 11 1,0 1-16,0 0 16,-1-1-1,-11 1-15,0 0 16,-23 0-16,-12-12 15,-1 0 1,1-12-16,0-11 16,-1-11-1,1-12-15,0 0 16,-1-35 0,13-46-16,23-23 15,11 23-15,48-35 16,47-69-1,36-46-15</inkml:trace>
        </inkml:traceGroup>
        <inkml:traceGroup>
          <inkml:annotationXML>
            <emma:emma xmlns:emma="http://www.w3.org/2003/04/emma" version="1.0">
              <emma:interpretation id="{C266ADCD-A3F9-4857-B8F9-FBEF480D8B08}" emma:medium="tactile" emma:mode="ink">
                <msink:context xmlns:msink="http://schemas.microsoft.com/ink/2010/main" type="inkWord" rotatedBoundingBox="16837,7728 20638,7803 20603,9550 16802,94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5.92998E8">-11924 6932 0</inkml:trace>
          <inkml:trace contextRef="#ctx0" brushRef="#br0" timeOffset="-5690.6851">-11603 7084 0,'0'0'16,"0"0"-1,0 12-15,-11 11 16,-13 0-16,-11 23 16,-24 12-1,-36 11-15,13-22 16,0-1-1,11 0-15,12-11 16,24-24 0,-1-11-16,36 0 15</inkml:trace>
          <inkml:trace contextRef="#ctx0" brushRef="#br0" timeOffset="-7130.1375">-11108 6645 0,'0'0'0,"0"0"16,0 12-1,0 34-15,24 69 16,-13 1-16,1-24 16,0-22-1,-12-24-15,-12 0 16,0-11-1,-11-12-15,-24 0 16,0-11 0,-12-12-16,12-12 15,11-11-15,24 0 16,36-58 0,47-35-1,46 1-15,-117 115 16</inkml:trace>
          <inkml:trace contextRef="#ctx0" brushRef="#br0" timeOffset="-7440.8785">-10236 7327 0,'0'0'15,"0"11"1,12 13-16,-1-1 16,13-12-16,11 1 15,12-24 1,0-11-16,1 0 16,-1-12-1,0-34-15,-12 0 16,-23-1-1,-12 24-15,0 11 16,-12 24 0,-11 22-16,-25 13 15,-22 33-15,-36 13 16,23-13 0,13 1-16,11-23 15,23-12 1,1-11-16,11-1 15,13-11 1,-1-11-16,0-1 16,12-11-1,0-23-15,12-1 16,-12 13-16,0 11 0,0 11 31,0 12-31,-12 12 16,-23 22-1,-36 47-15,-35 35 16,24-35-16,23-24 16,12-22-16,47-35 15</inkml:trace>
          <inkml:trace contextRef="#ctx0" brushRef="#br0" timeOffset="-4470.8769">-13311 7362 0,'0'0'16,"0"0"-16,0 0 16,12 11-1,0 24-15,-12 11 16,-12 12-16,-12 0 16,1-12-1,-36 23-15,-47 12 16,0-23-1,35-23-15,71-35 16</inkml:trace>
          <inkml:trace contextRef="#ctx0" brushRef="#br0" timeOffset="-4810.5076">-12722 8217 0,'0'0'0,"0"0"0,0 0 16,0 0-16</inkml:trace>
          <inkml:trace contextRef="#ctx0" brushRef="#br0" timeOffset="-5000.1859">-12404 6865 0,'0'0'0,"0"0"16,0 0-1,0 0-15,0 0 16,0 0 0,0 0-16,-23 0 15,-24 0-15,-12 11 16,0 1 0,-12 22-16,-11 13 15,11-1 1,12 12-16,24-12 15,11 0 1,12 0-16,1 12 16,-1 23-1,-12 0-15,1 0 16,-1-12-16,-11-11 16,-12-12-1,11-11-15,36-35 16</inkml:trace>
          <inkml:trace contextRef="#ctx1" brushRef="#br0" timeOffset="5.92998E8">-12189 7507 0</inkml:trace>
          <inkml:trace contextRef="#ctx0" brushRef="#br0" timeOffset="1.8756E10">-12133 6903 0,'0'0'16,"0"0"-16,0 0 15,0 0-15,0 0 16,0 0 0,0 0-16,0 0 15,0-12 1,12-11-16,0 0 16,0-23-1,-1 11-15,1-11 16,0 0-16,-12-1 15,0-10 1,0 33-16,0 1 16,0 12-1,0-1-15,0 12 16,0 0 0,0 12-16,0 22 15,0 36-15,-12 22 16,0 12-1,12-11-15,0-24 16,0-11 0,0-12-16,0-11 15,0-1-15,0-22 16,0 0 0,0-12-16,0 0 15,0 0 1,0 0-16,0-12 15,0-23-15,0-11 16,12-58 0,0 23-16,0 12 15,-1 11 1,1 0-16,0 24 16,0 10-1,-12 1-15,0 12 16,0 11-16,0 0 15,0 11 1,0 70-16,0 23 16,0 12-1,12-35-15,-12-81 16</inkml:trace>
        </inkml:traceGroup>
        <inkml:traceGroup>
          <inkml:annotationXML>
            <emma:emma xmlns:emma="http://www.w3.org/2003/04/emma" version="1.0">
              <emma:interpretation id="{0A9B5745-00B2-4F97-B64D-331346B90674}" emma:medium="tactile" emma:mode="ink">
                <msink:context xmlns:msink="http://schemas.microsoft.com/ink/2010/main" type="inkWord" rotatedBoundingBox="20846,6981 26335,7090 26279,9905 20790,979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790.5816">-6867 6518 0,'0'0'15,"0"11"-15,-12 24 16,0 11 0,-11 1-16,-13 10 15,1-10 1,11-13-16,1-11 15,-1-11 1,12-1-16,1 1 16,-1 0-1,-12-1-15,1 1 16,-13 11-16,-34 11 16,-24 13-1,-12-13-15,-24 13 16,-35-13-1,-23 1-15,34 0 16,-10-12 0,-37-12-16,60 1 0,35-12 15,-12 11 1,36-11-16,23 0 16,12 0-1,11 0-15,25 0 16,11 0-16,11 0 15,36 12 1,71 11-16,47 0 16,-24-23-1,-11-11-15,-12-12 16,-118 23-16</inkml:trace>
          <inkml:trace contextRef="#ctx0" brushRef="#br0" timeOffset="-8590.5718">-8823 6680 0,'0'0'16,"0"0"0,24-23-16,47-24 15,70 1 1,36 11-16,82 24 15,-106-12 1,-153 23-16</inkml:trace>
          <inkml:trace contextRef="#ctx1" brushRef="#br0" timeOffset="5.92998E8">-7992 6491 0</inkml:trace>
          <inkml:trace contextRef="#ctx0" brushRef="#br0" timeOffset="-9540.5654">-6349 6841 0,'0'0'16,"0"0"-1,0 12-15,12 11 16,0 23-16,-24 24 16,-12-1-1,-11-11-15,0-12 16,11-11-1,0-12-15,1-12 16,11-11 0,0 0-16,1 0 15,-13-11-15,12-12 16,0-12 0,1 12-16,-1 0 15,0 11 1,0 12-16,-11 12 0,-24 23 15,-36 22 1,-11 24-16,0 23 16,11-23-1,1 0-15,-1-23 16,83-58-16</inkml:trace>
          <inkml:trace contextRef="#ctx0" brushRef="#br0" timeOffset="-9350.1112">-7209 8217 0,'0'0'15,"0"0"1,0 11-16,0 1 15,0-12 1</inkml:trace>
          <inkml:trace contextRef="#ctx0" brushRef="#br0" timeOffset="-10620.0687">-5725 6229 0,'0'0'15,"24"0"1,11 0-16,1 0 16,-13 0-1,-11 0-15,-12 0 16,0 12-16,-35 22 16,-60 36-1,-11 10-15,24-22 16,23-12-1,24-11-15,11-12 0,12 12 16,12-12 0,24 12-16,47 22 15,11 13-15,-11-1 16,-24-11 0,-12-12-16,-23 0 15,-12 1 1,-35 22-16,-36 12 15,-23 11 1,-36 24-16,-11-1 16,11-11-1,59-34-15,13 11 16,22 11-16,24 12 16,24-23-1,35-12-15,48 1 16,22-1-1,84 12-15,46 0 16,12-23 0,-11-1-16,-48-22 15,-23-12-15,-24-11 16,-36-12 0,-34-23-16,-12-12 15,-13-11 1,-58 46-16</inkml:trace>
          <inkml:trace contextRef="#ctx0" brushRef="#br0" timeOffset="-10130.4491">-5501 7731 0,'0'0'0,"0"0"16,0 0 0,0 12-16,0-12 15</inkml:trace>
          <inkml:trace contextRef="#ctx0" brushRef="#br0" timeOffset="-11770.6129">-4299 6945 0,'0'0'0,"0"0"15,0 0-15,0 0 16,0 0 0,0 0-16,0 0 15,0 0-15,0 0 16,0 0 0,0 0-16,0 0 15,0 0 1,0 0-16,0 0 15,0 0 1,0 0-16,0 0 16,0 24-1,-12 22-15,0 0 16,-11 12-16,-13 0 16,-11-12-1,0-11-15,0-12 16,0-12-1,0-11-15,11-11 16,1-1 0,0 1-16,-1-1 15,-11 0-15,-23 1 16,-25-1 0,13 12-16,23-11 15,12-1 1,11 1-16,13-24 15,-1-11 1,13-24-16,22-22 16,25-35-1,11-35-15,12-34 16,-12 34-16,0-35 16,12-80-1</inkml:trace>
          <inkml:trace contextRef="#ctx0" brushRef="#br0" timeOffset="-11340.504">-4876 6183 0,'0'0'0,"35"11"15,83 12 1,23-11-16,47 0 15,-23-12 1,-165 0-16</inkml:trace>
          <inkml:trace contextRef="#ctx0" brushRef="#br0" timeOffset="-10350.0829">-4853 7939 0,'0'0'16,"24"12"-16,82 0 15,47-1 1,35-11-16,-11-23 15,-177 23 1</inkml:trace>
          <inkml:trace contextRef="#ctx0" brushRef="#br0" timeOffset="1.8756E10">-8752 6209 0,'0'0'0,"0"0"15,0 0-15,0 0 16,0 0 0,0 0-16,0 0 15,0 0 1,0 0-16,0 0 16,0 0-16,0 0 15,0 0 1,-12 12-16,0 11 15,-11 23 1,-1 0-16,-11-11 16,-12 23-1,0-12-15,0-11 16,-12-12-16,0 0 16,0-11-1,59-12-15</inkml:trace>
          <inkml:trace contextRef="#ctx0" brushRef="#br0" timeOffset="1.8756E10">-9518 6579 0,'0'0'16,"0"0"-16,0 0 16,-11 0-1,-13 12-15,0-1 16,-11 12 0,0 0-16,11 12 15,24 11-15,12 12 16,-12-58-1</inkml:trace>
          <inkml:trace contextRef="#ctx0" brushRef="#br0" timeOffset="-8450.7365">-9447 6576 0</inkml:trace>
          <inkml:trace contextRef="#ctx0" brushRef="#br0" timeOffset="1.8756E10">-9447 6961 0,'0'0'16,"0"0"-16,0 0 15,0 0 1,0 0-16,0-12 15,0 12 1,0 0-16,0-12 16,0 12-1,0 0-15,0 0 16,0 0-16,0 12 16,0 11-1,0 12-15,0 11 16,0 12-1,0 11-15,0 0 16,0 1-16,0-24 16,0 12-1,0-12-15,0-23 16,0 0 0,0-23-16</inkml:trace>
          <inkml:trace contextRef="#ctx0" brushRef="#br0" timeOffset="1.8756E10">-9011 6452 0,'0'0'15,"0"0"-15,0 0 16,0 0-16,0 0 16,0 0-1,0 0-15,0 0 16,0 0-1,0 0-15,0 0 16,0 0-16,0 0 16,0 0-1,0 0-15,0 0 16,0 12 0,0-1-16,0 1 15,-12-1 1,-11 12-16,-13 0 15,1 1-15,-12-1 16,11-12 0,1 1-16,-12-1 15,0 1 1,11-1-16,-11 1 16,0-12-16,12 0 15,11 0 1,1 0-16,11 0 15,0 0 1,12 0-16,0 0 16,0 0-1,24 0-15,-1 0 16,24-12-16,24 1 16,0-1-1,-12 1-15,-12 11 16,-12-12-1,-11 12-15,-13 0 16,-11 0-16,0 0 16,-23 0-1,-12 0-15,-13 0 16,-22 12 0,-1-1-16,0-11 15,13 0 1,22 0-16,13 0 15,11 0-15,12 0 16,0 0 0,0 0-16</inkml:trace>
        </inkml:traceGroup>
        <inkml:traceGroup>
          <inkml:annotationXML>
            <emma:emma xmlns:emma="http://www.w3.org/2003/04/emma" version="1.0">
              <emma:interpretation id="{D8A7E2E5-E329-4A4F-A66F-B8A057C21BED}" emma:medium="tactile" emma:mode="ink">
                <msink:context xmlns:msink="http://schemas.microsoft.com/ink/2010/main" type="inkWord" rotatedBoundingBox="27218,7888 33469,8012 33430,9945 27180,982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3280.5332">-1225 7604 0,'0'0'16,"0"0"-16,0-11 15,-12-12 1,1-24-16,11-10 16,11-13-1,25-22-15,23-47 16,11 0-16,-11 35 16,47 0-1,-11 35-15,-1 23 16,-24 23-1,-22 23-15,-13 11 16,-12 1 0,-11 11-16,-12 35 15,-35 11-15,-12 12 16,-12-23 0,0-12-16,12-11 15,0-12 1,11-12-16,-11 1 15,0-12 1,-24-12-16,-11 1 16,0-1-1,11 12-15,12 12 16,0 11-16,12 0 16,12-11-1,11-1-15,1 1 16,11-1-1,12 1-15,0-1 16,0 1-16,12 11 16,-1 12-1,13 22-15,-12 1 16,-1 0-16,-11 0 16,0-24-16,-11 1 15,-1-12 1,0 0-16,-11-11 15,-13-1 1,-11 1-16,-24-12 16,-11 12-1,11-12-15,-11 0 16,11 0-16,-47 0 16,1-12-1,-1 0-15,23 1 16,-22-1-1,-1 1-15,0-1 16,0 1 0,24-1-16,12 12 15,11 0-15,24 0 16,0 0 0,11 0-16,13 0 15,11 0 1,12 0-16,0 0 15,12 12 1,11-1-16,48 12 16,59 12-16,-13-12 15,-11-11 1,-11-24-16,-95 12 16</inkml:trace>
          <inkml:trace contextRef="#ctx0" brushRef="#br0" timeOffset="-13060.4957">-3110 6992 0,'0'0'15,"0"0"1,36-12-16,82 1 15,35-13 1,94-10-16,-11-12 16,70-12-1,-12 12-15</inkml:trace>
          <inkml:trace contextRef="#ctx0" brushRef="#br0" timeOffset="-15420.6355">2886 6945 0,'0'0'0,"12"-11"16,0-1-16,0 1 16,-1-1-16,1 1 15,0-1-15,0 1 16,-12 11-1,0-12-15,0 12 16,0 0 0,0 0-16,0 0 15,-12 23-15,-23 35 16,-24 11 0,-35 1-16,-1-1 15,-11-11 1,-23 0-16,-36-1 15,23-22 1,25-12-16,22-11 16,1-12-1,23-12-15,13 1 16,10-1-16,1-11 16,24 0-1,11 0-15,0 0 16,0-1-1,12 1-15,0 12 16,0-1 0,0 12-16,-11 0 15,-25 12-15,-11 11 16,-12 12 0,-11 11-16,-13 12 15,-11-12 1,11-12-16,13-10 15,23-13 1,11-11-16,13 0 16,-1-11-1,1-1-15,11 0 16,0 1-16,0 11 16,1 0-1,-13 0-15,0 11 16,-11 13-1,-12-1-15,0 0 16,12 0-16,-1 0 16,1 0-16,11-11 15,1-1 1,11-11-16,0 0 16,0 12-16,1-1 15,-1 1 1,-12 11-16,-11 12 15,-12-1 1,-24 13-16,-35 10 16,-12 1-1,12-12-15,12-11 16,23-23-16,12-12 16,12-12-1,12 1-15,11-13 16,13-10-1,22-24-15,48-58 16,95-11 0,10 0-16,-10 58 15,22 11-15,-176 58 16</inkml:trace>
          <inkml:trace contextRef="#ctx0" brushRef="#br0" timeOffset="-15030.4549">872 8621 0,'0'0'16,"24"12"-1,34-1-15,13-11 16,-12-34-1,-12-24-15,-23 0 16,-48-69 0,-58-35-16,-13 47 15,1 45-15,-35 24 16,-36 23 0,47 35-16,35 11 15,13 23 1,23 0-16,23 0 15,24 1 1,35 10-16,119 24 16,58 0-1,70-35-15,-105-23 16,-36-23-16,-141 0 16</inkml:trace>
        </inkml:traceGroup>
      </inkml:traceGroup>
    </inkml:traceGroup>
    <inkml:traceGroup>
      <inkml:annotationXML>
        <emma:emma xmlns:emma="http://www.w3.org/2003/04/emma" version="1.0">
          <emma:interpretation id="{2E273A3F-13B9-4620-8E2F-937317AB3532}" emma:medium="tactile" emma:mode="ink">
            <msink:context xmlns:msink="http://schemas.microsoft.com/ink/2010/main" type="paragraph" rotatedBoundingBox="33706,7432 1076,8174 965,3288 33595,2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E1CEDB-7442-4C1E-AB61-C735AFCBA81A}" emma:medium="tactile" emma:mode="ink">
              <msink:context xmlns:msink="http://schemas.microsoft.com/ink/2010/main" type="line" rotatedBoundingBox="33706,7432 1076,8174 1017,5577 33647,4835"/>
            </emma:interpretation>
          </emma:emma>
        </inkml:annotationXML>
        <inkml:traceGroup>
          <inkml:annotationXML>
            <emma:emma xmlns:emma="http://www.w3.org/2003/04/emma" version="1.0">
              <emma:interpretation id="{A8ED13DB-F64E-41EE-B2F5-3A2CCFFFF95A}" emma:medium="tactile" emma:mode="ink">
                <msink:context xmlns:msink="http://schemas.microsoft.com/ink/2010/main" type="inkWord" rotatedBoundingBox="33706,7432 28350,7554 28307,5680 33663,555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.09005E8">2716 6155 0,'0'0'16,"0"13"-16,0 1 16,0-14-16,0 0 15</inkml:trace>
          <inkml:trace contextRef="#ctx0" brushRef="#br0" timeOffset="6.09005E8">3154 4960 0,'0'0'0,"0"0"16,0 0 0,14 0-16,-1 0 15,-13 0-15,0 0 16,0 14-1,0 13-15,-13 13 16,-15 13 0,1 1-16,-1-14 15,-13 1 1,0-14-16,0-14 16,0 0-16,0-13 15,14-13 1,-1 0-16,15-14 15,-1 13 1,0-26-16,14 27 16,-13-1-1,13 14-15,-14 0 16,-13 14-16,-28 12 16,-13 42-1,-15 12-15,1 1 16,-13-14-1,95-67-15</inkml:trace>
          <inkml:trace contextRef="#ctx0" brushRef="#br0" timeOffset="6.09006E8">499 4759 0,'0'0'0,"0"13"15,-13 41-15,13 13 16,0 0-1,0 14-15,13-1 16,1-26 0,0-14-16,-1-26 15,1-1-15,0-13 16,-1 0 0,-13 0-16</inkml:trace>
          <inkml:trace contextRef="#ctx0" brushRef="#br0" timeOffset="6.09006E8">1594 4504 0,'0'0'0,"0"0"16,0 0-1,-14 0-15,-27-14 16,-55 1-16,-13-14 15,-28 0 1,-68-13-16,27 27 16,41-1-1,28 14-15,13 14 16,27-1-16,28 14 16,28-14-1,13-13-15</inkml:trace>
          <inkml:trace contextRef="#ctx0" brushRef="#br0" timeOffset="6.09006E8">1156 4799 0,'0'0'0,"0"0"15,14 0 1,40 0-16,42 14 15,27-1 1,-13 0-16,-28-13 16,-82 0-16</inkml:trace>
          <inkml:trace contextRef="#ctx0" brushRef="#br0" timeOffset="6.09006E8">2511 4839 0,'0'0'0,"0"14"15,0 26-15,-14 0 16,14-40 0,-164 242-16,164-242 15,-14 0-15,14 0 16,-14 0-1,1 0-15,-1 0 16,0 0 0,-13 0-16,-14 13 15,-14 1-15,1-1 16,-15 14 0,14-13-16,-13-1 15,13 0 1,-41 1-16,-40-1 15,26-13 1,14 0-16,1-13 16,13-1-16,-1 14 15,-12-13 1,13 0-16,13 13 16,14 0-1,14 0-15,28 0 16,13 0-16,0 0 15,13 0 1,28 13-16,41 14 16,28 13-1,40-26-15,-26-14 16,-15-14 0,-109 14-16</inkml:trace>
          <inkml:trace contextRef="#ctx0" brushRef="#br0" timeOffset="6.09007E8">-130 5148 0,'0'0'15,"0"0"-15,-14 14 16,0-14 0,1 0-16,-1 0 15,-13 0 1,-1-14-16,1 1 16,0-14-1,13-13-15,14-1 16,14 1-1,13 0-15,0 0 16,14 26-16,14 1 16,0 13-1,-14 13-15,0 14 16,-27 0-16,-14 13 16,-14 0-1,-13 14-15,-14 13 16,-28 14-1,1-14-15,-14 0 16,13-27 0,-13 1-16,27-28 15,14-13-15,41 0 16</inkml:trace>
          <inkml:trace contextRef="#ctx0" brushRef="#br0" timeOffset="6.09007E8">-500 5041 0,'0'0'0,"0"13"16,0 14-16,-27 40 16,-14 27-1,-14 14-15,14-41 16,0-14-16,0-26 15,14-13 1,-1-14-16,28 0 16</inkml:trace>
          <inkml:trace contextRef="#ctx0" brushRef="#br0" timeOffset="6.09007E8">-924 4759 0,'0'0'16,"-13"27"-16,-1 26 16,-27 1-1,-14 13-15,-13-13 16,-1-14 0,14-13-16,14-14 15,0 1 1,14-14-16,0 0 15,-1-14-15,15 1 16,-1-14 0,0 0-16,1 1 15,-1-1 1,14 13-16,0 14 16,0 0-1,-14 14-15,0 13 16,-13-1-16,0 15 15,-14 12 1,-28 14-16,-13 1 16,0-1-1,82-67-15</inkml:trace>
          <inkml:trace contextRef="#ctx0" brushRef="#br0" timeOffset="6.09008E8">-2155 5981 0,'0'0'15,"68"13"-15,137 0 16,69-13 0,41-40-16,27-14 15</inkml:trace>
          <inkml:trace contextRef="#ctx0" brushRef="#br1" timeOffset="1.8756E10">-2132 5204 0,'0'0'0,"0"0"15,0 0-15,0 0 16</inkml:trace>
        </inkml:traceGroup>
        <inkml:traceGroup>
          <inkml:annotationXML>
            <emma:emma xmlns:emma="http://www.w3.org/2003/04/emma" version="1.0">
              <emma:interpretation id="{3E66B8B2-20B7-4828-BEB6-462F464553A0}" emma:medium="tactile" emma:mode="ink">
                <msink:context xmlns:msink="http://schemas.microsoft.com/ink/2010/main" type="inkWord" rotatedBoundingBox="27643,6741 26301,6771 26281,5895 27623,586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.8756E10">-2956 5447 0,'0'0'0,"11"-12"15,1-11-15,12-23 16,-1-12 0,-11 12-16,0 11 15,-12 0 1,0 12-16,0 12 16,-12-1-16,0 0 15,-11 1 1,-13 11-16,1 11 15,-12 13 1,-12 33-16,-12 1 16,-11-12-16,-24 12 15,12-12 1,23-22-16,0-1 16,12-12-1,12-11-15,0 0 16,12-11-1,-1-12-15,13-12 16,11-11-16,12-1 16,12-10-1,0 10-15,11 24 16,1 0 0,-1 12-16,1 11 15,-1 11-15,-11 12 16,-12 23-1,-12 1-15,1-13 16,-13 1 0,1 0-16,-25-12 15,-22 0 1,-1-11-16,12-24 16,0-11-16,12-12 15,12-23 1,0-11-16,23 0 15,0 11 1,12 0-16,0 0 16,12 1-1,0-1-15,-1 12 16,-11 46-16</inkml:trace>
          <inkml:trace contextRef="#ctx0" brushRef="#br1" timeOffset="1.8756E10">-3051 5250 0,'0'0'15,"0"0"1,0 0-16,0 0 16,0 0-16,0 0 15,-11 0 1,-13 12-16,0-1 15,1 12 1,-1 0-16,13 1 16,-1-1-1,12-12-15,0 12 16,12 0-16,11-11 16,24 11-1,0-11-15,-11-1 16,-1-11-1,-11 0-15,-1 0 16,-23 0-16</inkml:trace>
          <inkml:trace contextRef="#ctx0" brushRef="#br1" timeOffset="1.8756E10">-3805 4753 0,'0'0'0,"12"0"16,24-11-16,34-13 15,36-10 1,0-1-16,0 0 16,-106 35-16</inkml:trace>
        </inkml:traceGroup>
        <inkml:traceGroup>
          <inkml:annotationXML>
            <emma:emma xmlns:emma="http://www.w3.org/2003/04/emma" version="1.0">
              <emma:interpretation id="{2584107A-1D15-4FDC-81BD-1E4A2FCB7B3C}" emma:medium="tactile" emma:mode="ink">
                <msink:context xmlns:msink="http://schemas.microsoft.com/ink/2010/main" type="inkWord" rotatedBoundingBox="25940,7207 20521,7330 20476,5363 25895,524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.8756E10">-7751 5192 0,'0'0'16,"-12"12"-16,-11-1 15,-24 1 1,-47-1-16,-24-22 15,-12 11 1,-35-12-16,0 1 16,48-1-16,-1 1 15,24-1 1,11 1-16,12-13 16,71 24-1</inkml:trace>
          <inkml:trace contextRef="#ctx0" brushRef="#br1" timeOffset="1.8756E10">-8599 5909 0,'0'0'0,"0"0"16,0 0 0,0 0-16,0 0 15</inkml:trace>
          <inkml:trace contextRef="#ctx0" brushRef="#br1" timeOffset="1.8756E10">-8858 4083 0,'0'0'16,"0"0"-16,0 0 15,-12 0 1,-35 0-16,-47 0 16,-12 0-1,23 0-15,13 11 16,23 1-1,11-1-15,13 13 16,11-1-16,12 11 16,0 1-1,12 0-15,11 22 16,13 13 0,-1 11-16,-12-12 15,-11-11-15,-24 0 16,-11-12-1,-24 0-15,-24-11 16,-47-1 0,1-34-16,10-34 15,13-1 1,24-11-16,11-23 16,23-1-16,25 12 15,11 1 1,11 10-16,13 1 15,11 11 1,1 12-16,-36 23 16</inkml:trace>
          <inkml:trace contextRef="#ctx0" brushRef="#br1" timeOffset="1.8756E10">-9659 5123 0,'0'0'15,"0"0"-15,24 11 16,11 1 0,24 0-16,35 11 15,24 0-15,-24 0 16,-23 0-1,-12 0-15,-24 0 16,-11-11 0,-13 11-16,-11-11 15,-23 11 1,-24 0-16,-24 0 16,0 0-16,24-23 15,0 0 1,12-12-16,11 1 15,1-12 1,11 0-16,12-24 16,12 13-16,23-1 15,12 0 1,0 12-16,0 23 16,0 12-1,-11-1-15,-13 12 16,-11 1-1,-12-1-15,-24 23 16,-23 0-16,0-23 16,-23 0-1,-13 1-15,-11-13 16,-12-22 0,23-13-16,24-10 15,1-12-15,10-12 16,13-23-1,23 23-15,12-23 16,24-23 0,23 12-16,-47 92 15</inkml:trace>
          <inkml:trace contextRef="#ctx0" brushRef="#br1" timeOffset="1.8756E10">-4841 5192 0,'0'0'0,"0"0"15,12 0 1,23 12-16,0-1 15,12 12-15,1 1 16,-13 10 0,-12 1-16,1-12 15,-12 12 1,-12-1-16,-12 13 16,-23-1-1,-12-11-15,-24 11 16,-35-12-16,-12-10 15,118-24 1</inkml:trace>
          <inkml:trace contextRef="#ctx0" brushRef="#br1" timeOffset="1.8756E10">-4865 4880 0,'0'0'15,"-11"0"-15,-13-11 16,-35-1 0,-35 1-16,11 11 15,13 11 1,11 1-16,59-12 16</inkml:trace>
          <inkml:trace contextRef="#ctx0" brushRef="#br1" timeOffset="1.8756E10">-4947 4880 0,'0'0'16,"0"0"0,0 0-16,0 0 15,0 0-15,0 0 16,0 0-1,-12 0-15,-11-11 16,-13-1 0,-11 12-16,0 0 15,0 0 1,0 12-16,0-1 16,11 1-16,1-1 15,0 1 1,-1 11-16,13 0 15,11 0 1,0 0-16,0 24 16,1-13-16,11-34 15</inkml:trace>
          <inkml:trace contextRef="#ctx0" brushRef="#br1" timeOffset="1.8756E10">-6160 5909 0,'0'0'0,"23"11"16,36 1-1,106-24-15,12-11 16,23-23-16,83-12 15</inkml:trace>
          <inkml:trace contextRef="#ctx0" brushRef="#br1" timeOffset="1.8756E10">-5454 5065 0,'0'0'0,"0"12"15,12 22 1,-12 1-16,0 11 16,0 0-1,-12-11-15,1 0 16,-25 0 0,-23 11-16,0-12 15,-11-10-15,23-1 16,11-12-1,36-11-15</inkml:trace>
          <inkml:trace contextRef="#ctx0" brushRef="#br1" timeOffset="1.8756E10">-6738 5273 0,'0'0'0,"0"0"16,0 0-16,0-11 16,0-13-1,12-10-15,0-12 16,11 11 0,1 0-16,0 1 15,23-1-15,23 0 16,13 1-1,-13 10-15,-11 13 16,-11-1 0,-1 12-16,-12 0 15,-11 0-15,-13 0 16,1 12 0,0-1-16,-12 1 15,0 0 1,-12 11-16,-23 23 15,-24 12 1,-47 11-16,0 0 16,0-22-16,-47-1 15,23-11 1,48-12-16,23-23 16,12 0-1,11-12-15,13 1 16,11-13-1,12 1-15,0 0 16,12-12-16,23 12 16,12 0-1,0 12-15,0 11 16,-11 11 0,-13 12-16,-11 12 15,-12 11 1,-23 1-16,-25 10 15,-22 13-15,-1-1 16,-23-11 0,-12-12-16,0 0 15,35-34 1,12-12-16,59 0 31</inkml:trace>
          <inkml:trace contextRef="#ctx0" brushRef="#br1" timeOffset="1.8756E10">-6655 5978 0,'0'0'15,"0"0"-15,0 0 16</inkml:trace>
          <inkml:trace contextRef="#ctx0" brushRef="#br1" timeOffset="1.8756E10">-7444 4638 0,'0'0'0,"11"11"16,13 35-1,11 12-15,1 11 16,-1 35-1,0 0-15,-35-104 16</inkml:trace>
        </inkml:traceGroup>
        <inkml:traceGroup>
          <inkml:annotationXML>
            <emma:emma xmlns:emma="http://www.w3.org/2003/04/emma" version="1.0">
              <emma:interpretation id="{150B8661-458F-4331-B0AB-3AEEC1C31FCA}" emma:medium="tactile" emma:mode="ink">
                <msink:context xmlns:msink="http://schemas.microsoft.com/ink/2010/main" type="inkWord" rotatedBoundingBox="20068,7451 16751,7526 16699,5220 20015,514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.8756E10">-13228 4025 0,'0'0'15,"0"0"-15,0 0 16,0 0 0,0 0-16,0 0 15,0 0 1,0 0-16,-12 12 15,0 11-15,-11 23 16,-1 12 0,12-12-16,0 0 15,1-11 1,11 11-16,0-11 16,11-1-1,13 1-15,0 0 16,11-1-16,0-10 15,12-13 1,1-11-16,-48 0 16</inkml:trace>
          <inkml:trace contextRef="#ctx0" brushRef="#br1" timeOffset="1.8756E10">-13570 5343 0,'0'0'16,"0"0"-16,-12 0 15,1 0-15,-13 0 16,0-12 0,1 0-16,-1 1 15,-11-1 1,11-11-16,13 0 15,-1 0 1,12-12-16,12 1 16,-1 10-16,25 1 15,-13 12 1,13-1-16,-1 1 16,-11 11-1,-1 11-15,1 12 16,-1 12-16,-11 23 15,-12 0 1,0 11-16,-24 12 16,1 23-1,-1-46-15,-11 11 16,11-23 0,1-11-16,11-12 15,0-11-15,12-12 16,0 0-1,0 0-15,12-35 16,12-11 0,11-12-16,12-23 15,0-11-15,0-12 16,-11 23 0,11 11-16,-12 1 15,-11 23 1,11-12-16,0 12 15,-23 11 1,0 0-16,0 24 16,-1-1-16,1 1 15,-12 11 1,0 0-16,0 0 16,-12 11-1,1 12-15,-13 12 16,-11 23-1,-1 23-15,1 0 16,12-12-16,11-11 16,0-12-1,12-11-15,0-1 16,12 1 0,11 0-16,13-1 15,23 1 1,-1-12-16,1-23 15,0 0-15,-12-11 16,-47 11 0</inkml:trace>
          <inkml:trace contextRef="#ctx0" brushRef="#br1" timeOffset="1.8756E10">-13040 4187 0,'0'0'16,"0"0"-16,-106 115 15,106-115 1,0 0-16,0 0 15,12 12-15,12-1 16,11 1 0,0 0-16,1-12 15,-1 0 1,0-12-16,1 0 16,-13 1-1,1-12-15,-1 0 16,-11-12-16,-12 12 15,0 0 1,0 23-16,-12-23 16,-11 0-1,-13 23-15,1 0 16,0 11 0,-12 1-16,-1 11 15,25-12-15,11 1 16,12-12-1</inkml:trace>
          <inkml:trace contextRef="#ctx0" brushRef="#br1" timeOffset="1.8756E10">-12663 3933 0,'0'0'0,"0"0"16,12 11-1,11 24-15,1 11 16,11 12-16,1 11 16,-13-23-1,1 1-15,-12-1 16,-12 12-1,-12 11-15,-12 0 16,1-11 0,-36 23-16,23-35 15,1-23-15,35-23 16</inkml:trace>
          <inkml:trace contextRef="#ctx0" brushRef="#br1" timeOffset="1.8756E10">-12427 6232 0,'0'0'16,"35"0"-16,59 0 16,95-23-1,11 0-15,-47-11 16,12-1-1,-165 35-15</inkml:trace>
          <inkml:trace contextRef="#ctx0" brushRef="#br1" timeOffset="1.8756E10">-11037 4476 0,'0'0'15,"0"0"-15,0 0 16,0 0 0,0 0-16,0 0 15,0 0-15,0 0 16,0 0-1,0 0-15,0 0 16,0 0 0,0 0-16,0 0 15,0 0 1,-12 23-16,0 23 16,0 23-1,1 12-15,-13 0 16,0-11-16,-23-1 15,0 0 1,0-11-16,12-23 16,-1-24-1,1-11-15,0 0 16,-1-11-16,1-1 16,12 1-1,-13-1-15,1 0 16,-12 12-1,-24 12-15,0 0 16,1 11-16,23-12 16,11 12-1,13 0-15,-1 1 16,12 10 0,1-11-16,11 12 15,11 0 1,13-12-16,11 0 15,1 0-15,-36-23 16</inkml:trace>
          <inkml:trace contextRef="#ctx0" brushRef="#br1" timeOffset="1.8756E10">-10919 5470 0,'0'0'15,"0"0"-15,-12 0 16,0 0-1,-12 0-15,1 0 16,11-12-16,0 1 16,1-13-1,-1 1-15,12-23 16,12 0 0,11 0-16,12 11 15,13 0-15,-1 12 16,-12 12-1,0-1-15,-11 12 16,-1 23 0,-11 12-16,-12 23 15,-23-12 1,-13 12-16,-23 11 16,-11 12-16,-13 0 15,1-23 1,-12-35-16,-1-23 15,95 0 1</inkml:trace>
          <inkml:trace contextRef="#ctx0" brushRef="#br1" timeOffset="1.8756E10">-10495 4568 0,'0'0'16,"0"-11"-16,0-12 15,0-1 1,-12 1-16,12 12 16,0-1-1,0 1-15,0 11 16,0 0-16,0 0 16,0 0-1,0 23-15,12 35 16,-1 34-1,1 24-15,0-1 16,-12 24-16,-12-1 16,0-34-1,1-34-15,11-1 16,0-11 0,-12-12-16,12-46 15</inkml:trace>
        </inkml:traceGroup>
        <inkml:traceGroup>
          <inkml:annotationXML>
            <emma:emma xmlns:emma="http://www.w3.org/2003/04/emma" version="1.0">
              <emma:interpretation id="{312445BF-CBD2-4EAD-916C-69BAED30CC8F}" emma:medium="tactile" emma:mode="ink">
                <msink:context xmlns:msink="http://schemas.microsoft.com/ink/2010/main" type="inkWord" rotatedBoundingBox="16218,7490 9188,7650 9153,6125 16184,596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.8756E10">-14359 5527 0,'0'0'16,"0"0"-1,0 0-15,-12 0 16,0 0 0,-11 0-16,-1 0 15,1-11-15,-1-1 16,0 1-1,1-24-15,11 12 16,12-12 0,0-11-16,12 23 15,0 0-15,11-12 16,13 24 0,-13-1-16,13 0 15,-1 24 1,-12 0-16,1 22 15,-12-11 1,-12 12-16,-12 11 16,-12 1-16,-11 10 15,-24 24 1,-23 0-16,11-35 16,0-11-1,12-12-15,12-11 16,47-12-16</inkml:trace>
          <inkml:trace contextRef="#ctx0" brushRef="#br1" timeOffset="1.8756E10">-15914 4973 0,'0'11'16,"0"12"-16,12-11 16,-12-12-1</inkml:trace>
          <inkml:trace contextRef="#ctx0" brushRef="#br1" timeOffset="1.8756E10">-15466 4730 0,'0'0'0,"11"23"16,-11-23-16</inkml:trace>
          <inkml:trace contextRef="#ctx0" brushRef="#br1" timeOffset="1.8756E10">-15761 6036 0,'0'0'0,"12"0"16,11-12-16,48-22 16,59-13-1,11-10-15,-141 57 16</inkml:trace>
          <inkml:trace contextRef="#ctx0" brushRef="#br1" timeOffset="1.8756E10">-15113 5123 0,'0'11'16,"0"13"-16,-12-1 15,0 0 1,1 0-16,-1-12 15,0 1 1,12-12-16,-24 0 16,1 0-1,-12-12-15,-13 1 16,-10-1-16,10 1 16,1 11-1,-12 23-15,12 0 16,-12 12-16,1 11 15,-13 0 1,-12 35-16,24 0 16,1 23-1,-1 12-15,23-47 16,-11 0 0,12-11-16,11-23 15,24-35-15</inkml:trace>
          <inkml:trace contextRef="#ctx0" brushRef="#br1" timeOffset="1.8756E10">-17222 5192 0,'0'0'15,"12"0"-15,35-11 16,48-12-16,-1-12 15,-12 0 1,12-11-16,12 0 16,-35 11-1,-71 35-15</inkml:trace>
          <inkml:trace contextRef="#ctx0" brushRef="#br1" timeOffset="1.8756E10">-16527 5608 0,'0'0'16,"0"0"-16,0 12 16,0-1-1,12 13-15,0-1 16,12-12-16,11 1 16,0-1-1,1-11-15,11-11 16,-12-1-1,0-11-15,1 0 16,-1 0 0,-11-12-16,-13 12 15,1 0-15,0 0 16,-12 11 0,0 1-16,0-1 15,0 12 1,-12-11-16,12 11 15,0 0-15,-12 0 16,1 0 0,-1 11-16,-12 1 15,1-1 1,-24 24-16,-24 11 16,0 0-1,1 1-15,11-1 16,11-23-16,1 0 15,0-11 1,12-12-16,0-12 16,-13 1-1,13-1-15,12 0 16,11-11-16,0 0 16,0 0-1,12 0-15,0 0 16,12 0-1,0 11-15,0 1 16,-1-1 0,1 1-16,0 11 15,0 0-15,-1 0 16,1 11 0,0 1-16,-12 11 15,0 23 1,-12 12-16,-11 0 15,-1-12 1,-23 12-16,-12-12 16,0-12-16,12-10 15,0-13 1,12-11-16,-1 0 16,13-11-1,-1-24-15,1 0 16,-1 1-16,12-1 15,0 12 1,1 0-16,11 11 16,0 1-1,0 11-15,0 0 16,0 0 0,-12 23-16,-23 23 15,-13 0-15,-10 12 16,-13 0-1,12-12-15,0 0 16,24-23 0,11-23-16,24 0 15</inkml:trace>
          <inkml:trace contextRef="#ctx0" brushRef="#br1" timeOffset="1.8756E10">-17669 4973 0,'0'0'0,"0"0"15,0 0 1,0 0-16,0 0 16,12 11-1,-1 12-15,1 35 16,-12 35-16,-12-1 15,-11 24 1,-1-24-16,1 12 16,11-11-1,0-24-15,0-23 16,12-46 0</inkml:trace>
          <inkml:trace contextRef="#ctx0" brushRef="#br1" timeOffset="1.8756E10">-17940 5782 0,'0'0'15,"0"23"1,-12 23-16,0 0 15,-23 12-15,-12 11 16,-12 1 0,-24-1-16,13 0 15,-1-22 1,-23-13-16,0-22 16,-12-12-1,106 0-15</inkml:trace>
          <inkml:trace contextRef="#ctx0" brushRef="#br1" timeOffset="1.8756E10">-18765 4926 0,'36'0'0,"46"-11"15,12-24-15,1 1 16,-95 34 0</inkml:trace>
          <inkml:trace contextRef="#ctx0" brushRef="#br1" timeOffset="1.8756E10">-18824 5296 0,'0'0'16,"0"0"-16,0 0 15,0 0 1,0 0-16,12 12 16,0 11-1,11 12-15,1 11 16,0 23-1,-13 12-15,-22 0 16,-1-12-16,-24-11 16,1 0-1,0-23-15,11-12 16,-11-12 0,0-11-16,-13-11 15,13-12-15,12-1 16,-1-10-1,12-1-15,12 0 16,0 1 0,12 11-16,0 11 15,0 1 1,-1 11-16,1 0 16,0 11-16,11 24 15,-11 11 1,-12 12-16,0 0 15,-23 11 1,-24 0-16,-36 24 16,-35-12-16,24-24 15,23-33 1,-23-36-16,12-23 16,82 35-1</inkml:trace>
          <inkml:trace contextRef="#ctx0" brushRef="#br1" timeOffset="1.8756E10">-19566 5689 0,'0'0'0,"0"0"16,0 0-1,0 0-15,0 0 16,0 0-1,0-11-15,0-1 16,0-11-16,12 0 16,0-12-1,0 1-15,-1-1 16,13 0 0,11 1-16,1 10 15,11 1 1,0 12-16,-12 11 15,0 11-15,-11 1 16,0-1 0,-13 13-16,-11 10 15,-23 24 1,-13 0-16,-22 0 16,-1-1-1,0-10-15,12-24 16,-12-12-16,-24 1 15,13-24 1,11 1-16,0-12 16,12-1-1,11 1-15,1-11 16,11 11-16,13-1 16,11 1-1,0 12-15,11-1 16,1 1-1,12-12-15,11 11 16,1 0-16,-13 12 16,-11 0-1,0 0-15,-1 12 16,1 11 0,-12 0-16,0 12 15,-12 0-15,-11-1 16,-24 12-1,-12 1-15,0-13 16,-35 1 0,-24-12-16,-35 0 15,35-23 1,-23 0-16,-13 0 16,-10 0-16,58-11 15,23 11 1,1 0-16,23 0 15,23 0 1,13 0-16,11 0 16,12 0-16,0 0 15,0 0 1,12 11-16,23 1 16,36 11-1,47-12-15,-12-22 16,0-24-1,-106 35-15</inkml:trace>
          <inkml:trace contextRef="#ctx0" brushRef="#br1" timeOffset="1.8756E10">-19860 5030 0,'0'0'15,"35"12"1,36-12-16,23-12 16,36-11-1,-130 23-15</inkml:trace>
          <inkml:trace contextRef="#ctx0" brushRef="#br1" timeOffset="1.8756E10">-20437 5077 0,'0'0'0,"0"11"16,0-11-16</inkml:trace>
        </inkml:traceGroup>
        <inkml:traceGroup>
          <inkml:annotationXML>
            <emma:emma xmlns:emma="http://www.w3.org/2003/04/emma" version="1.0">
              <emma:interpretation id="{BF9C87F7-CC42-48E9-AEE6-12A012DB58A8}" emma:medium="tactile" emma:mode="ink">
                <msink:context xmlns:msink="http://schemas.microsoft.com/ink/2010/main" type="inkWord" rotatedBoundingBox="8859,7954 2979,8088 2930,5936 8810,580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.8756E10">-22899 6706 0,'0'0'0,"0"0"16,0 0-1,11 0-15,-11 0 16</inkml:trace>
          <inkml:trace contextRef="#ctx0" brushRef="#br1" timeOffset="1.8756E10">-22475 5574 0,'0'0'0,"0"0"15,0 0-15,0 0 16,-24 0 0,-11-12-16,-12 1 15,-12 11-15,0 0 16,0 11 0,0 24-16,12-1 15,0 13 1,23-13-16,1 1 15,23-35-15</inkml:trace>
          <inkml:trace contextRef="#ctx0" brushRef="#br1" timeOffset="1.8756E10">-22063 4707 0,'0'11'16,"0"1"0,0 11-16,0 12 15,0-1 1,0 24-16,0 46 15,12 35-15,-12-12 16,-12 0 0,-12-11-16,1-12 15,-1-23 1,24-81-16</inkml:trace>
          <inkml:trace contextRef="#ctx0" brushRef="#br1" timeOffset="1.8756E10">-21663 5620 0,'0'0'16,"0"0"-16,0 0 15,0 11 1,0 13-16,-11 22 16,-25 12-16,-11 11 15,-23 0 1,-25 1-16,-23-1 16,12-11-1,24-24-15,0-10 16,-1-13-16,1-22 15,35-13 1,47 24-16</inkml:trace>
          <inkml:trace contextRef="#ctx0" brushRef="#br1" timeOffset="1.8756E10">-24019 6232 0,'0'0'0,"0"0"16,0 0-16,0 0 16,0 0-1,0 0-15,0 0 16,0-11-16,0-1 16,0 1-1,0-12-15,0-12 16,12-11-1,24-24-15,-1-11 16,24-23 0,12 0-16,-1 24 15,1-13-15,0 12 16,23-11 0,-12 11-16,1 23 15,-24 12 1,-12 23-16,-12 11 15,-11 12 1,-13 12-16,1 11 16,-24 23-16,-46 58 15,-37 35 1,-23 23-16,12-35 16,12-35-1,0-11-15,23-35 16,24-23-16,0-11 15,12-1 1,-1-11-16,13-11 16,-1-1-1,1 1-15,-13 11 16,-11 0-16,0 0 16,-12 0-1,12 0-15,12 0 16,11 0-1,24 0-15,-12-12 16,12 1 0,12-24-16,12-11 15,11 11-15,-11 12 16,-1 0 0,1 11-16,-12 12 15,-1 12 1,1 11-16,0 23 15,-24 12 1,-23 34-16,-36 24 16,-11 0-16,-1-35 15,13-12 1,11-23-16,12-23 16,-1-11-1,48-12-15</inkml:trace>
          <inkml:trace contextRef="#ctx0" brushRef="#br1" timeOffset="1.8756E10">-23241 5631 0,'-12'12'0,"0"0"16,-23 11-16,-12-12 16,-12 12-1,0 0-15,0 1 16,12-13-16,0 1 15,0-12 1,12 0-16,11 0 16,0-12-1,13 1-15,-1-1 16,0 0-16,12 12 16,0 0-1,0 0-15,0 0 16,0 0-1,0 0-15,-12 0 16,1 0 0,11 0-16,-12 0 15,12 0-15,0 0 16</inkml:trace>
          <inkml:trace contextRef="#ctx0" brushRef="#br1" timeOffset="1.8756E10">-23253 5747 0,'-12'0'16,"-23"23"-16,35-23 15,-271 104 1,271-104-16,0 0 16,-188-92-1,188 92-15,-12 0 16,0 0-16,-23 11 16,-12 12-1,47-23-15,-295 174 16,295-174-1,0 0-15,-12 0 16,1 0-16,-13 0 16,12 0-1,0-12-15,1 1 16,11 11 0</inkml:trace>
          <inkml:trace contextRef="#ctx0" brushRef="#br1" timeOffset="1.8756E10">-23759 5077 0,'0'0'16,"0"0"-1,-12 11-15,-12 1 16,-35 11-16,-35 23 16,-24 0-1,-70 12-15,35 0 16,-12 0-1,-35-12-15,35-23 16,23 0-16,1-11 16,0-1-1,35-11-15,23 0 16,12 0 0,24 0-16,12-11 15,11 11 1,1 0-16,11 0 15,12 0-15,0 0 16,12 0 0,70 0-16,60 0 15,-13 0 1,36-12-16,12-11 16,-36 0-1,-35-12-15,0-11 16,-106 46-16</inkml:trace>
          <inkml:trace contextRef="#ctx0" brushRef="#br1" timeOffset="1.8756E10">-23783 5770 0,'0'0'0,"0"12"15,-12 22 1,12-34-16</inkml:trace>
          <inkml:trace contextRef="#ctx0" brushRef="#br1" timeOffset="1.8756E10">-25185 4880 0,'0'0'0,"0"0"15,24-11-15,70-1 16,71-23 0,71-34-16,23-12 15,-94 23-15,-165 58 16</inkml:trace>
          <inkml:trace contextRef="#ctx0" brushRef="#br1" timeOffset="1.8756E10">-24619 5920 0,'0'0'15,"0"0"-15,0 0 16,0 12 0,-12 11-16,-23 12 15,-36 22-15,-23 1 16,-12 0 0,11 0-16,13-23 15,23-24 1,12-11-16,47 0 15</inkml:trace>
          <inkml:trace contextRef="#ctx0" brushRef="#br1" timeOffset="1.8756E10">-26174 5585 0,'0'0'16,"0"0"-16,0 0 15,0 0 1,12 0-16,11 12 16,12-12-1,13 11-15,-13 1 16,0-1 0,-11 1-16,11 11 15,-11 0-15,-1 12 16,1 11-1,-12-11-15,-12-1 16,0 1 0,-12 0-16,-12-1 15,-23 13 1,0-13-16,-12 1 16,12-12-16,12-11 15,-12-12 1,47 0-16</inkml:trace>
          <inkml:trace contextRef="#ctx0" brushRef="#br1" timeOffset="1.8756E10">-26115 4811 0,'0'0'15,"0"0"-15,0 0 16,0 0 0,0 0-16,0 0 15,0 0 1,0 0-16,0 23 15,-12 12-15,-12 11 16,-23 46 0,0 1-16,0 11 15,-12-23-15,-12-12 16,1 0 0,11-11-16,12-12 15,23-22 1,12-1-16,1-12 15,-1 1 1,12-12-16,0 0 16,0 0-16,12 11 15,-1-11 1,1 12-16,0-1 16,12 13-1,-1-1-15,-11 0 16,11 23-1,-11-23-15,-12 23 16,-12 1-16,-23 10 16,-12-10-1,-12-1-15,-12 0 16,1-11 0,-13-1-16,-11-10 15,23-24-15,24 0 16,12-12-1,11 0-15,13 1 16,11-1 0,11-11-16,13 0 15,-1-12 1,1 24-16,0-1 16,-1 12-16,1 0 15,-1 0 1,1 12-16,-12-1 15,-1 1 1,1 11-16,-12 12 16,-12 11-1,-11 12-15,-36 0 16,-35 11-16,11-11 16,13-12-1,11-23-15,11-11 16,1-12-1,47 0-15</inkml:trace>
          <inkml:trace contextRef="#ctx0" brushRef="#br1" timeOffset="1.8756E10">-26586 5077 0,'0'0'0,"0"0"15,0 0-15,0 0 16,0 0 0,0 0-16</inkml:trace>
          <inkml:trace contextRef="#ctx0" brushRef="#br1" timeOffset="1.8756E10">-26952 4661 0,'0'0'0,"0"0"16,0 0-16,0 0 16,0 0-1,0 23-15,-11 35 16,-1 11 0,-12 46-16,1 24 15,11-23-15,12-12 16,0-12-1,12-22-15,-12-1 16,0-11 0,0-58-16</inkml:trace>
          <inkml:trace contextRef="#ctx0" brushRef="#br1" timeOffset="1.8756E10">-27458 5435 0,'0'0'16,"0"0"-1,0 0-15,0 0 16,12 12-16,-1 11 15,25 23 1,-1 12-16,-11 11 16,-1 12-1,-11-23-15,-12-1 16,-12-10-16,-11-13 16,-1-11-1,0-11-15,-11-12 16,0 0-1,-1-12-15,1-34 16,23 0 0,24-35-16,23 12 15,60-24-15,-95 93 16</inkml:trace>
        </inkml:traceGroup>
        <inkml:traceGroup>
          <inkml:annotationXML>
            <emma:emma xmlns:emma="http://www.w3.org/2003/04/emma" version="1.0">
              <emma:interpretation id="{FB3ACCAB-BA5E-408F-9767-22130F41B733}" emma:medium="tactile" emma:mode="ink">
                <msink:context xmlns:msink="http://schemas.microsoft.com/ink/2010/main" type="inkWord" rotatedBoundingBox="2800,7466 1061,7506 1020,5714 2760,567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.8756E10">-27882 5146 0,'0'0'0,"0"0"16,0 0-1,0 0-15,0 0 16,0 0 0,0 0-16,12 12 15,-1-1-15,13 12 16,-1 0-1,1 0-15,0 1 16,-1-1 0,-11 0-16,0 0 15,-12 12-15,0-12 16,-12 11 0,-12 1-16,1 0 15,-13-1 1,-11 1-16,0 0 15,0-12-15,-24 0 16,24-11 0,0-1-16,47-11 15</inkml:trace>
          <inkml:trace contextRef="#ctx0" brushRef="#br1" timeOffset="1.8756E10">-28024 4788 0,'0'0'16,"0"0"-1,0 0-15,0 0 16,0 0-16,0 0 15</inkml:trace>
          <inkml:trace contextRef="#ctx0" brushRef="#br1" timeOffset="1.8756E10">-28106 5504 0,'0'0'15,"0"12"-15,-12-1 16,-23 24-16,-24 11 16,-24 24-1,13-13-15,11-22 16,12-12 0,11 0-16,1-23 15,35 0 1</inkml:trace>
          <inkml:trace contextRef="#ctx0" brushRef="#br1" timeOffset="1.8756E10">-28141 5100 0,'0'0'16,"0"0"-16,0 0 15,0 11 1,-12 12-16,0 12 16,-23 23-1,-24 11-15,-24 1 16,13-13-16,-1 13 16,-11 11-1,11-24-15,12-22 16,0-12-1,12-11-15,12-12 16,11-12-16,12 1 16,12-24-1,12-11-15,23-24 16,1 1 0,11 11-16,-12 12 15,1 23 1,-1 0-16,0 23 15,-11 0-15,-1 11 16,-11 13 0,0-1-16,-12 0 15,0 0 1,-12 12-16,0-12 16,1 0-16,-13 0 15,-11 0 1,-12 0-16,-12 0 15,-12 23 1,-12 12-16,13 12 16,11-13-1,12 1-15,0 0 16,0 0-16,-12 11 16,0-11-1,0 0-15,0-12 16,12-23-1,47-23-15</inkml:trace>
          <inkml:trace contextRef="#ctx0" brushRef="#br1" timeOffset="1.8756E10">-28542 4857 0,'0'0'16,"0"0"-16,0 0 16,0 0-1</inkml:trace>
          <inkml:trace contextRef="#ctx0" brushRef="#br1" timeOffset="1.8756E10">-28966 4441 0,'0'0'16,"0"0"-16,0 0 15,0 0 1,0 0-16,12 12 15,0 11-15,-1 11 16,1 47 0,-12-11-16,12-1 15,0 12 1,-12 11-16,0 1 16,0-35-16,0-1 15,0-10 1,0-47-16</inkml:trace>
        </inkml:traceGroup>
      </inkml:traceGroup>
      <inkml:traceGroup>
        <inkml:annotationXML>
          <emma:emma xmlns:emma="http://www.w3.org/2003/04/emma" version="1.0">
            <emma:interpretation id="{1F3E1AF5-645B-4E52-8B93-A1980A563007}" emma:medium="tactile" emma:mode="ink">
              <msink:context xmlns:msink="http://schemas.microsoft.com/ink/2010/main" type="line" rotatedBoundingBox="25251,2521 33674,3028 33517,5648 25094,5141"/>
            </emma:interpretation>
          </emma:emma>
        </inkml:annotationXML>
        <inkml:traceGroup>
          <inkml:annotationXML>
            <emma:emma xmlns:emma="http://www.w3.org/2003/04/emma" version="1.0">
              <emma:interpretation id="{54F78B8C-942D-41FC-A1CC-8C722DDAD27A}" emma:medium="tactile" emma:mode="ink">
                <msink:context xmlns:msink="http://schemas.microsoft.com/ink/2010/main" type="inkWord" rotatedBoundingBox="30850,3343 33645,3511 33534,5364 30739,519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.08961E8">3085 3296 0,'0'0'16,"-13"0"0,-15 13-16,-26 0 15,13-13-15,0 0 16,0-13 0,-1 0-16,1-14 15,14 0 1,0-13-16,-1-14 15,15-27 1,-1-13-16,0 0 16,28 0-16,0 27 15,13-13 1,14 13-16,-14 13 16,-27 54-1</inkml:trace>
          <inkml:trace contextRef="#ctx0" brushRef="#br0" timeOffset="6.08961E8">2565 3980 0,'0'0'16,"14"27"-16,0 0 15,-14-27-15</inkml:trace>
          <inkml:trace contextRef="#ctx0" brushRef="#br0" timeOffset="6.08962E8">2237 3336 0,'0'0'0,"0"0"15,0 0 1,-14 27-16,1 26 16,-28 28-16,0 13 15,-14-14 1,14-26-16,0-14 15,0-13 1,13 0-16,28-27 16</inkml:trace>
          <inkml:trace contextRef="#ctx0" brushRef="#br0" timeOffset="6.08962E8">1799 2665 0,'0'13'16,"0"27"-1,0 41-15,-13-1 16,-29 1 0,-40-1-16,-13-26 15,-15-14-15,28-13 16,0-13-1,14-14-15,-1-14 16,14 1 0,14-1-16,14 1 15,13 13 1,14 0-16,0 0 16,0 13-16,0 28 15,-13 12 1,-1 28-16,0 26 15,-13-13 1,-1-27-16,-13-13 16,-27 0-16,0-27 15,-15 0 1,1-27-16,-13-14 16,12-13-1,15-13-15,27 0 16,14-14-1,27 0-15,27-13 16,28 0-16,-1 13 16,-54 54-1</inkml:trace>
          <inkml:trace contextRef="#ctx0" brushRef="#br0" timeOffset="6.08962E8">1649 3940 0,'0'0'0,"0"0"16,0 0-1,0 0-15,-14-13 16,0-14 0,1 0-16,-1-13 15,14-28-15,14 1 16,13 0-1,0 27-15,-13 13 16,-14 27 0,14 0-16,-1 13 15,-13 28 1,0-1-16,-13 14 16,-15-1-16,-40 15 15,-28-1 1,-13-14-16,27-26 15,-1-13 1,83-14-16</inkml:trace>
          <inkml:trace contextRef="#ctx0" brushRef="#br0" timeOffset="6.08963E8">1101 2893 0,'0'0'0,"14"-14"15,13-12-15,14-28 16,-13-27 0,-14-26-16,-28-27 15,-14 26 1,-13 14-16,-13 27 15,-83 0 1,0 40-16,0 14 16,28 53-16,27 14 15,13 13 1,28 13-16,41-26 16,14 13-1,27 0-15,68 14 16,28-27-1,-27-28-15,-110-26 16</inkml:trace>
        </inkml:traceGroup>
        <inkml:traceGroup>
          <inkml:annotationXML>
            <emma:emma xmlns:emma="http://www.w3.org/2003/04/emma" version="1.0">
              <emma:interpretation id="{D082F42B-3515-4906-BE3E-AF6C3680CCC2}" emma:medium="tactile" emma:mode="ink">
                <msink:context xmlns:msink="http://schemas.microsoft.com/ink/2010/main" type="inkWord" rotatedBoundingBox="25251,2521 28462,2714 28305,5334 25094,514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.08967E8">-2552 2678 0,'0'0'0,"14"0"16,27 0-16,0-13 15,0-14 1,0-27-16,0-40 15,-14-13-15,-27-1 16,-27 28 0,-28-1-16,-13 27 15,-14 28 1,13 26-16,14 13 16,-13 27-1,13 27-15,28 14 16,13-14-16,42 14 15,40 13 1,82 13-16,-13-26 16,0-28-1,-27-26-15,-28-13 16,-82-14 0</inkml:trace>
          <inkml:trace contextRef="#ctx0" brushRef="#br0" timeOffset="6.08966E8">-2675 3081 0,'0'0'0,"0"0"16,0 13 0,-14 14-16,-27 27 15,-14 26 1,-41 28-16,1-14 16,-1-14-1,0-26-15,0-14 16,1-13-16,95-27 15</inkml:trace>
          <inkml:trace contextRef="#ctx0" brushRef="#br0" timeOffset="6.08968E8">-2662 1416 0,'0'0'16,"14"0"-1,-14 0-15,0 0 16,0 0-16,0 0 16,-14 0-1,-27 27-15,-54 40 16,-97 54-1,0 13-15,28-26 16,-41 39-16,41-26 16,27-40-1,41-28-15,96-53 16</inkml:trace>
          <inkml:trace contextRef="#ctx0" brushRef="#br0" timeOffset="6.08967E8">-3483 2101 0,'0'0'16,"0"27"-16,28 40 16,-1 13-16,28 28 15,13 12 1,1 15-16,-15-28 15,1 1 1,-55-108-16</inkml:trace>
          <inkml:trace contextRef="#ctx0" brushRef="#br0" timeOffset="6.08967E8">-3962 2369 0,'0'0'16,"28"27"-16,54 40 15,0 27 1,0 0-16,-13 14 15,-42-28-15,-13-26 16,-14 0 0,-28-14-16,-13 0 15,-41-13 1,14-14-16,-1 1 16,15-14-1,-1-14-15,14 1 16,13-14-16,15 0 15,-1 0 1,14 14-16,0 0 16,14-1-1,13 14-15,14 0 16,0 14-16,0-1 16,-13 14-1,-15 0-15,1-1 16,-28 15-1,-13-1-15,-28 0 16,-27 14 0,-41 0-16,-14-14 15,14-27-15,27-26 16,96 13 0</inkml:trace>
          <inkml:trace contextRef="#ctx0" brushRef="#br0" timeOffset="6.08968E8">-4112 2087 0,'-14'14'16,"-27"26"-16,-41 14 15,-55 26 1,41-39-16,28-1 16,13-13-16,14-14 15,14 1 1,13-1-16,14-13 16,0 13-1,14 1-15,27 13 16,27 13-1,1 14-15,-28-14 16,-14 0-16,1 27 16,-15-13-1,-26-14-15,-28 1 16,-28 12 0,1-26-16,-14-13 15,-14-14 1,-41-14-16,-14-26 15,42 0-15,41-1 16,13 1 0,14 13-16,27-13 15,14-14 1,27-26-16,42-1 16,27-13-16,-96 94 15</inkml:trace>
          <inkml:trace contextRef="#ctx0" brushRef="#br0" timeOffset="6.08969E8">-4851 3792 0,'0'0'15,"0"0"-15,0 14 16,-14 13 0,14-1-16,0 1 15,0-13 1,14-1-16,0-13 16,27 0-16,0 0 15,0-13 1,0-1-16,-14-13 15,-13 14 1,-14 0-16,-14-1 16,1 1-16,-28 13 15,13 0 1,1 13-16,-1-13 16,28 0-1</inkml:trace>
        </inkml:traceGroup>
      </inkml:traceGroup>
    </inkml:traceGroup>
  </inkml:traceGroup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1T06:59:29.25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572E179-4469-4CEE-9872-8C0A1AC0C0A9}" emma:medium="tactile" emma:mode="ink">
          <msink:context xmlns:msink="http://schemas.microsoft.com/ink/2010/main" type="writingRegion" rotatedBoundingBox="17002,5785 34,5279 110,2726 17078,3232"/>
        </emma:interpretation>
      </emma:emma>
    </inkml:annotationXML>
    <inkml:traceGroup>
      <inkml:annotationXML>
        <emma:emma xmlns:emma="http://www.w3.org/2003/04/emma" version="1.0">
          <emma:interpretation id="{4E820632-D06E-41DA-86B4-93622F59599D}" emma:medium="tactile" emma:mode="ink">
            <msink:context xmlns:msink="http://schemas.microsoft.com/ink/2010/main" type="paragraph" rotatedBoundingBox="17002,5785 34,5279 110,2726 17078,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1EAE5-88FE-49C2-A7AC-46608A37F964}" emma:medium="tactile" emma:mode="ink">
              <msink:context xmlns:msink="http://schemas.microsoft.com/ink/2010/main" type="line" rotatedBoundingBox="17002,5785 34,5279 110,2726 17078,3232"/>
            </emma:interpretation>
          </emma:emma>
        </inkml:annotationXML>
        <inkml:traceGroup>
          <inkml:annotationXML>
            <emma:emma xmlns:emma="http://www.w3.org/2003/04/emma" version="1.0">
              <emma:interpretation id="{16BB6F7E-0BDC-4A80-95B1-49A17DF614F2}" emma:medium="tactile" emma:mode="ink">
                <msink:context xmlns:msink="http://schemas.microsoft.com/ink/2010/main" type="inkWord" rotatedBoundingBox="17017,5268 11748,5111 11802,3329 17070,3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-16975 2584 0,'0'0'0,"41"0"16,1 0 0,-15 0-16,-13 0 15,-14 0 1,0 0-16,-28 0 15,-27-13-15,1 13 16,54 0 0,-329 53-16,329-53 15,0 0 1,0 0-16,0 14 16,14 26-1,13 14-15,28 13 16,14 13-16,13 1 15,0-1 1,-41-26-16,-28-14 16,-13 14-1,-27 0-15,-28 13 16,55-67 0</inkml:trace>
          <inkml:trace contextRef="#ctx0" brushRef="#br0" timeOffset="-423">-16263 2839 0,'0'0'0,"0"0"15,0 14 1,-14 26-16,1 27 16,-28 0-1,0 0-15,-1-13 16,15-14-16,0 0 15,-1-13 1,15 0-16,-1 0 16,-13 0-1,-1 13-15,-26 27 16,-15 14-16,-13 13 16,0-14-1,13-26-15,15-14 16,13-13-1,13-13-15,1-1 16,13-13 0,1 0-16,13 0 15,-14-13-15,0-28 16,14-12 0,0-28-16,0 14 15,0 13 1,-13 14-16,-1 0 15,0 13-15,1 13 16,-1 1 0,14 13-16,-28 0 15,-13 13 1,-27 41-16,-41 27 16,-1-1-1,14 1-15,14-28 16,0 1-16,0-27 15,14 0 1,68-27-16</inkml:trace>
          <inkml:trace contextRef="#ctx0" brushRef="#br0" timeOffset="-1477">-15469 3215 0,'0'0'15,"0"0"-15,13 0 16,1 0-16,13 0 16,-13 0-1,0 0-15,-1 0 16,-13 0 0,0 0-16,0 0 15,0 0-15,-54 13 16,-83 55-1,0 12-15,14 27 16,27-13 0,41-26-16,28-15 15,13-12 1,1-15-16,13-12 16,13-1-1,1 1-15,13-1 16,1-13-16,13 0 15,-14-13 1,-13-1-16,-1 1 16,-13-1-16,0 1 15,-13-14 1,-15 0-16,-26-13 16,-1 0-1,0-1-15,1 1 16,12 0-1,15 0-15,13-1 16,14 1-16,14 0 16,27-27-1,14-14-15,27-40 16,0 14 0,28 0-16,-110 107 15</inkml:trace>
          <inkml:trace contextRef="#ctx0" brushRef="#br0" timeOffset="-1309">-15209 2356 0,'0'0'0,"0"0"16,13 27-16,1-14 15,-14-13 1</inkml:trace>
          <inkml:trace contextRef="#ctx0" brushRef="#br1" timeOffset="-4685">-14347 3416 0,'0'0'0,"0"0"15,0 0 1,0 0-16,0 0 15,0 0 1,0 0-16,0-13 16,13-14-16,1-13 15,27-14 1,14-26-16,0-1 16,-1 0-1,15 1-15,-1 13 16,1 13-16,13 14 15,0 0 1,-14 13-16,-13 13 16,0 1-1,-14 13-15,-14 0 16,-13 0 0,-1 0-16,1 13 15,0 14-15,-14 13 16,-28 28-1,-26-1-15,-28 13 16,-14-13 0,14-13-16,-14 0 15,0-1 1,14-26-16,14-13 16,13-1-16,0-13 15,28-13 1,-1-1-16,15-26 15,-1-41 1,14-39-16,0-1 16,0 27-16,14 0 15,-14-14 1,0 28-16,0 13 16,0 27-1,0 13-15,0 13 16,0 14-16,0 0 15,0 41 1,-28 26-16,1 53 16,-14 42-1,14-1-15,-1-27 16,-13 14 0,0 13-16,-14-27 15,1-40-15,-28-14 16,-1-26-1,-12-14-15,13-13 16,13-13 0,14-14-16,1-27 15,13-27 1,13-40-16,28-13 16,41-1-16,28 1 15,40 0 1,-27 39-16,-13 15 15,-69 53 1</inkml:trace>
          <inkml:trace contextRef="#ctx0" brushRef="#br0" timeOffset="1133">-18398 3497 0,'0'0'0,"0"0"15,14 13 1,13 14-16,-27-27 16</inkml:trace>
          <inkml:trace contextRef="#ctx0" brushRef="#br0" timeOffset="1812">-18466 2759 0,'0'0'15,"14"-14"1,27-13-16,41-13 16,0-14-16,-27 1 15,-14-15 1,-14-12-16,-13 13 15,-28-14 1,-27 14-16,-27 13 16,-1 14-1,-13 13-15,0 14 16,14 13-16,13 13 16,0 1-1,14 13-15,27 13 16,14 14-1,14 13-15,13 0 16,1-13-16,13-1 16,27 14-1,14 14-15,0-14 16,-13-13 0,-42-27-16,1-1 15,-28 1 1,-14 0-16,-41 13 15,55-40-15</inkml:trace>
        </inkml:traceGroup>
        <inkml:traceGroup>
          <inkml:annotationXML>
            <emma:emma xmlns:emma="http://www.w3.org/2003/04/emma" version="1.0">
              <emma:interpretation id="{80849744-9DDE-4154-AB0D-FC19C9DAC999}" emma:medium="tactile" emma:mode="ink">
                <msink:context xmlns:msink="http://schemas.microsoft.com/ink/2010/main" type="inkWord" rotatedBoundingBox="11428,5428 7790,5320 7852,3225 11490,33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16">-21873 3094 0,'0'0'0,"0"0"15,0 0 1,0 0-16,0 0 16,0 0-1,27 0-15,28 0 16,0 14-16,-1-1 15,-13 0 1,-13 1-16,-15-1 16,-13 1-1,-27 13-15,-28 26 16,-13-12 0,-42 12-16,1-26 15,-1-13-15,28-14 16,28-14-1,13 1-15,13-1 16,15-13 0,13 1-16,13-15 15,15-12-15,26-1 16,1 14 0,0 13-16,0 13 15,-14 14 1,0 0-16,-14 14 15,0-1 1,-13 1-16,-14 12 16,0 1-16,-27 14 15,-42 12 1,-27 1-16,-13-14 16,13-13-1,0-13-15,14-14 16,14-14-16,0-13 15,26 0 1,15-26-16,13-55 16,28-39-1,27 12-15,0 28 16,14-27 0,0-1-16,-14 15 15,-28 79-15,-13 41 16</inkml:trace>
          <inkml:trace contextRef="#ctx0" brushRef="#br0" timeOffset="4208">-20820 4034 0,'0'0'15,"0"27"-15,0 0 16,0-1-1,0-26-15,-13 0 16,13 0 0</inkml:trace>
          <inkml:trace contextRef="#ctx0" brushRef="#br0" timeOffset="4018">-20053 3228 0,'0'0'0,"0"0"16,-28 0-16,-26 14 15,-29-1 1,-26 1-16,-55 13 15,-69-1 1,55-26-16,14 0 16,0 0-16,27 0 15,41-13 1,42 0-16,26 13 16,28 0-1</inkml:trace>
          <inkml:trace contextRef="#ctx0" brushRef="#br0" timeOffset="3761">-19848 2047 0,'0'0'15,"0"0"-15,0 54 16,14 67-1,-14-1-15,-14 41 16,-13 27-16,13-26 16,0-68-1,0-27-15,1-14 16,13-26 0,0-27-16</inkml:trace>
          <inkml:trace contextRef="#ctx0" brushRef="#br0" timeOffset="3468">-19314 3725 0,'0'0'0,"0"0"16,0 14 0,0-14-16</inkml:trace>
          <inkml:trace contextRef="#ctx0" brushRef="#br0" timeOffset="3271">-19410 3242 0,'0'0'16,"0"0"-16,0 0 16,0 0-16,0 0 15,0 0 1,0 0-16,0-14 15,0-26 1,13-27-16,15-27 16,13 0-16,0 14 15,14 12 1,-1 1-16,-13 27 16,0 13-1,-13 14-15,-1 13 16,-13 13-1,-14 27-15,0 1 16,-27 39-16,-15 1 16,1-14-1,-13 0-15,-15-13 16,1-14 0,13-13-16,-13 0 15,13-14 1,14 1-16,14-14 15,-1 0-15,1-14 16,13 1 0,0-14-16,14 13 15,0-12 1,0 12-16,14 1 16,0-1-16,0 14 15,-1 0 1,15 14-16,-15-1 15,-13 14 1,-13 13-16,-28 27 16,-28 41-1,1-14-15,-14-14 16,27-26-16,0-27 16,55-27-1</inkml:trace>
        </inkml:traceGroup>
        <inkml:traceGroup>
          <inkml:annotationXML>
            <emma:emma xmlns:emma="http://www.w3.org/2003/04/emma" version="1.0">
              <emma:interpretation id="{13259832-C486-4281-AD4E-09AC18F17D55}" emma:medium="tactile" emma:mode="ink">
                <msink:context xmlns:msink="http://schemas.microsoft.com/ink/2010/main" type="inkWord" rotatedBoundingBox="7275,5495 34,5279 110,2726 7351,29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13">-30070 3054 0,'0'0'0,"0"13"16,-13 28-16,-15 26 15,-26 27 1,12-14-16,-12 14 16,13-27-1,0-13-15,0-14 16,13-13-1,1-13-15,13-1 16,14-13-16,0 0 16</inkml:trace>
          <inkml:trace contextRef="#ctx0" brushRef="#br0" timeOffset="10398">-29385 2208 0,'0'0'16,"0"0"-16,13-13 15,15-14 1,-1-13-16,0-28 16,-13-12-1,-28-1-15,-27 14 16,-27 14-1,13 39-15,-13 14 16,-14 27-16,-1 27 16,15-1-1,41 1-15,13 13 16,14 0 0,27 14-16,-27-81 15</inkml:trace>
          <inkml:trace contextRef="#ctx0" brushRef="#br0" timeOffset="10111">-29098 2624 0,'0'0'16,"-28"67"-16,-13 41 15,14-14 1,13-14-16,14-26 15,0-14 1,14-13-16,0-13 16,-1-1-1,15 0-15,-1-13 16,1 0-16,-15 0 16,1 0-1,-14 0-15,0 0 16,0 0-1,-14 14-15,-27-1 16,-41 14-16,-27 0 16,13 0-1,0-14-15,14-13 16,14 0 0,13 0-16,14-13 15,13-1-15,15 1 16,-1-14-1,14-40-15,27-40 16,28-1 0,0 1-16,0-14 15,-55 121 1</inkml:trace>
          <inkml:trace contextRef="#ctx0" brushRef="#br0" timeOffset="9611">-28701 1953 0,'0'0'15,"0"0"-15,13 13 16,1 28-1,13 93-15,-27 41 16,-27 12-16,13-25 16,-13-28-1,27-134-15</inkml:trace>
          <inkml:trace contextRef="#ctx0" brushRef="#br0" timeOffset="9362">-28400 2235 0,'0'0'16,"0"0"-16,0 0 15,27-27 1,42-13-16,54-14 15,13 0-15,-26 14 16,-14 0 0,0 0-16,-14 13 15,-82 27 1</inkml:trace>
          <inkml:trace contextRef="#ctx0" brushRef="#br0" timeOffset="9107">-27771 2450 0,'0'0'0,"0"0"16,0 0 0,0 0-16,0 0 15,0-14 1,0-12-16,14-15 15,0 1-15,-1 13 16,1 0 0,0 14-16,-1 13 15,1 13 1,0 14-16,-14 13 16,0 1-16,0-1 15,0 14 1,-14-14-16,0 14 15,-13 13 1,-14 0-16,-14 13 16,0-12-1,14-1-15,14-27 16,13 0-16,1-13 16,13-14-1,0-13-15,13 14 16,1-14-1,0 0-15,-1 0 16,1-14-16,0 1 16,-14-14-1,0 14-15,-28-14 16,1 0 0,-28 0-16,-13 14 15,-1 13 1,15 13-16,-15 14 15,1 13 1,13 1-16,0-1 16,14 14-16,0-1 15,14 28 1,-14 26-16,13 1 16,15 12-1,13-26-15,0 0 16,13 0-16,1 0 15,0-27 1,0-26-16,-14-28 16,0-13-1,0 0-15</inkml:trace>
          <inkml:trace contextRef="#ctx0" brushRef="#br0" timeOffset="8367">-27415 2906 0,'0'0'16,"0"0"-16,0 0 15,0 0 1,-14 14-16,1 13 16,-15 13-16,-13 13 15,0 1 1,-14 13-16,1 0 15,-15 1 1,14-15-16,1-26 16,13-13-1,13-14-15,28 0 16</inkml:trace>
          <inkml:trace contextRef="#ctx0" brushRef="#br0" timeOffset="7991">-26690 1913 0,'0'0'0,"14"0"16,13 0-1,28-14-15,13 1 16,14 13-16,14 13 16,-14 1-1,-27-1-15,-14 14 16,-27 0-1,-14 0-15,-14 0 16,-13 13 0,-14 0-16,-14 0 15,14-13-15,-14 0 16,28-13 0,-1-1-16,15-13 15,13 0 1,0 0-16,0 0 15,13 0-15,15 13 16,27 14 0,-1 14-16,1-15 15,-14 1 1,-27 0-16,-14 0 16,-14 0-1,-13 13-15,-14-13 16,-28 13-16,1-13 15,-14 0 1,-14-14-16,14-13 16,13 0-1,15-13-15,54 13 16</inkml:trace>
          <inkml:trace contextRef="#ctx0" brushRef="#br0" timeOffset="7243">-25157 2195 0,'0'0'15,"0"0"-15,0 13 16,13 41 0,-13 13-16,-13 0 15,-28 14 1,-28 39-16,-27-26 16,-13 0-16,13-13 15,-41-14 1,-41-13-16,-13-14 15,27-13 1,0-27-16,-28-14 16,55 1-16,55-14 15,0 0 1,41 14-16,0 0 16,13-1-1,15 14-15,-1 0 16,0 14-16,1 12 15,-1 15 1,0 12-16,1 1 16,-1 0-1,0-1-15,14-53 16</inkml:trace>
          <inkml:trace contextRef="#ctx0" brushRef="#br0" timeOffset="5913">-24815 3000 0,'0'0'0,"0"0"16,13 27 0,-13 27-16,-13 13 15,-15-13-15,-13-1 16,0-12 0,-13-15-16,-1-12 15,0-1 1,0-13-16,14-13 15,14-1 1,13-12-16,1-28 16,26-54-16,15-26 15,26 27 1,15-1-16,13-12 16,0-15-1,-14 15-15,-68 120 16</inkml:trace>
          <inkml:trace contextRef="#ctx0" brushRef="#br0" timeOffset="6120">-24747 1886 0,'0'0'0,"0"0"15,55-13-15,82-14 16,82-14 0,-28-12-16,-68 12 15,1-12-15,-124 53 16</inkml:trace>
          <inkml:trace contextRef="#ctx0" brushRef="#br0" timeOffset="5537">-23201 3376 0,'0'0'0,"0"14"16,0 39-16,0 1 16,-13 13-1,-15-13-15,1-1 16,-28-12-16,-13-14 15,-1-14 1,1-13-16,0-13 16,-1-14-1,-13-27-15,14-27 16,-1-13 0,15-13-16,12-27 15,42-68-15,14 28 16,14 26-1,13-13-15,0 14 16,0 39 0,0 41-16,0 13 15,0 27-15,14 14 16,-14 13 0,0 27-16,13 40 15,1 14 1,-27 13-16,-1 40 15,-27 0 1,-27 27-16,-28-27 16,-27-13-16,-14 13 15,-27 1 1,-14-15-16,-14-26 16,28-40-1,14-14-15,109-40 16</inkml:trace>
        </inkml:traceGroup>
      </inkml:traceGroup>
    </inkml:traceGroup>
  </inkml:traceGroup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4-11T06:58:33.1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897DB33-9BDC-4A6B-8EC4-7C6E4156F3A3}" emma:medium="tactile" emma:mode="ink">
          <msink:context xmlns:msink="http://schemas.microsoft.com/ink/2010/main" type="writingRegion" rotatedBoundingBox="33451,3200 1258,3074 1273,-773 33466,-648"/>
        </emma:interpretation>
      </emma:emma>
    </inkml:annotationXML>
    <inkml:traceGroup>
      <inkml:annotationXML>
        <emma:emma xmlns:emma="http://www.w3.org/2003/04/emma" version="1.0">
          <emma:interpretation id="{CD00DAC4-694D-478E-80B4-E7B3B77B993E}" emma:medium="tactile" emma:mode="ink">
            <msink:context xmlns:msink="http://schemas.microsoft.com/ink/2010/main" type="paragraph" rotatedBoundingBox="33451,3200 1258,3074 1273,-773 33466,-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A09C9-F9DA-4456-8C6C-B5FB04036CB5}" emma:medium="tactile" emma:mode="ink">
              <msink:context xmlns:msink="http://schemas.microsoft.com/ink/2010/main" type="line" rotatedBoundingBox="33451,3200 1258,3074 1273,-773 33466,-648"/>
            </emma:interpretation>
          </emma:emma>
        </inkml:annotationXML>
        <inkml:traceGroup>
          <inkml:annotationXML>
            <emma:emma xmlns:emma="http://www.w3.org/2003/04/emma" version="1.0">
              <emma:interpretation id="{01F31A0C-BC8F-49CA-B538-481CF2CA3DB3}" emma:medium="tactile" emma:mode="ink">
                <msink:context xmlns:msink="http://schemas.microsoft.com/ink/2010/main" type="inkWord" rotatedBoundingBox="33452,2957 24656,2923 24664,715 33461,7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2962-128 0,'0'0'0,"0"0"15,0 0 1,-41 0-16,-27 14 16,-55 12-1,0 15-15,-28 26 16,0 13 0,28 14-16,41-13 15,41-14 1,28-13-16,26-14 15,15 14-15,13-14 16,13-13 0,1-14-16,0 1 15,-14-14 1,-14-14-16,-13-13 16,0-13-16,-14 13 15,-28 0 1,-27 1-16,-54 12 15,-14 14 1,13 14-16,-13 26 16,-27 27-16,13 14 15,27-1 1,15 14-16,13 13 16,27-26-1,0-14-15,14-27 16,41-40-1</inkml:trace>
          <inkml:trace contextRef="#ctx0" brushRef="#br0" timeOffset="1021">2087-477 0,'-14'14'16,"-41"53"-16,-27 13 15,0 1 1,14-28-16,13-26 16,0 0-16,14-13 15,0-14 1,0-14-16,0 1 15,13-1 1,15 1-16,-1-1 16,14 14-1,0 0-15,-14 27 16,1 14-16,-28 26 16,0 40-1,-14 1-15,0-1 16,0-27-1,-27-12-15,-54-1 16,12-40 0,1-14-16,0-26 15,0-14-15,27-14 16,28-12 0,27-28-16,41 14 15,41-13 1,41-28-16,55-13 15,54 27-15,-191 94 16</inkml:trace>
          <inkml:trace contextRef="#ctx0" brushRef="#br0" timeOffset="1366">403 1685 0,'0'0'15,"55"-14"-15,68-13 16,55-26 0,-41-1-16,27-13 15,1 0 1,-165 67-16</inkml:trace>
          <inkml:trace contextRef="#ctx0" brushRef="#br0" timeOffset="2549">-390-490 0,'0'0'0,"-28"0"16,-13 0-1,0 0-15,0 0 16,0 0 0,0 13-16,-14 14 15,1 13-15,-1 14 16,0 0 0,14-1-16,0 1 15,14-14 1,13-13-16,0 0 15,14-14 1,0 1-16,14-1 16,14 1-16,40 13 15,28-14 1,13 0-16,-13 14 16,-14-13-1,-14 13-15,-13-1 16,-14 1-16,-13 0 15,-1 13 1,-13 1-16,-14 12 16,-14 1-1,-27 0-15,-55 13 16,-13-13-16,-1-1 16,28-26-1,0 0-15,0-27 16,0 0-1,0-13-15,0-14 16,13-14 0,1-12-16,68 53 15</inkml:trace>
          <inkml:trace contextRef="#ctx0" brushRef="#br0" timeOffset="2941">-1512-531 0,'0'0'16,"-41"27"-1,-55 54-15,-27 26 16,13 1 0,42-28-16,13 1 15,14 40-15,27-14 16,14 0-1,14-13-15,27-13 16,0-27 0,14-14-16,-14-13 15,0-14-15,-41-13 16</inkml:trace>
          <inkml:trace contextRef="#ctx0" brushRef="#br0" timeOffset="4261">-3291-74 0,'0'0'0,"0"0"15,14 13 1,13 14-16,14 0 16,0 0-1,0 13-15,0-13 16,0 13-1,0 1-15,-13-1 16,-1 0-16,-13 0 16,-28 1-1,-13-1-15,-42 14 16,-27-1 0,96-53-16,-465 202 15,452-202 1,-15 0-16,-27 0 15,55 0-15</inkml:trace>
          <inkml:trace contextRef="#ctx0" brushRef="#br0" timeOffset="5267">-3661-531 0,'0'0'16,"0"14"0,0 26-16,14 27 15,0 14-15,-14 13 16,-14-14-1,-27 1-15,-14 13 16,-27-14 0,0 1-16,-14-14 15,-13-13 1,-14-14-16,-14-13 16,27-14-16,28-26 15,14-1 1,0-12-16,13-1 15,14 0 1,13 14-16,15-1 16,-1 1-1,0-1-15,14 1 16,0 13-16,0 0 16,0 0-1,0 0-15,-13 13 16,-1 14-1,-13 13-15,-42 14 16,-27 13-16,1-13 16,-1-14-1,0-13-15,0-14 16,0-26 0,28 0-16,0-14 15,13-14 1,28-12-16,13-1 15,41-13-15,14 0 16,14 13 0,0 14-16,-1 13 15,1 14 1,-14 13-16,-13 13 16,-15 0-16,1 14 15,-14 14 1,-14-1-16,-13 0 15,0-13 1,-28 0-16,0-14 16,-13 1-16,13-14 15,14-14 1,0-13-16,13 1 16,15-15-1,13-12-15,13-28 16,42-40-1,27-27-15,-82 148 16</inkml:trace>
        </inkml:traceGroup>
        <inkml:traceGroup>
          <inkml:annotationXML>
            <emma:emma xmlns:emma="http://www.w3.org/2003/04/emma" version="1.0">
              <emma:interpretation id="{E853EAC7-AB0D-4B42-9600-C18B3D82A33F}" emma:medium="tactile" emma:mode="ink">
                <msink:context xmlns:msink="http://schemas.microsoft.com/ink/2010/main" type="inkWord" rotatedBoundingBox="4829,2565 1260,2551 1270,206 4838,2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89">-28181-101 0,'0'0'15,"0"0"-15,13 27 16,1 13 0,0 41-16,-28 13 15,-13 13-15,-1-13 16,-13-27 0,-13 0-16,-1-13 15,-14-14 1,-13 1-16,0-28 15,-14 0 1,14-13-16,14-13 16,-1-27-16,-13-27 15,14-41 1,13-13-16,28-40 16,13-40-1,41 0-15,1 39 16,27-12-1,13 26-15,28 27 16,-14 41-16,-14 26 16,-13 27-1,-14 14-15,0 40 16,0 53 0,0 41-16,0 54 15,-27 53-15,-28-67 16,-13 0-1,-28 27-15,-41 0 16,-27-27 0,27-54-16,1-13 15,-1-26 1,-14-28-16,42-40 16,68 0-16</inkml:trace>
          <inkml:trace contextRef="#ctx0" brushRef="#br0" timeOffset="22926">-27620 1295 0,'0'0'0,"54"0"15,70 0 1,-1-13-16,-14-27 16,-109 40-1</inkml:trace>
          <inkml:trace contextRef="#ctx0" brushRef="#br0" timeOffset="22722">-26977-235 0,'0'0'16,"0"40"-16,0 27 16,0 27-16,-14 0 15,-13 0 1,-14-27-16,13-40 15,-13 0 1,0-14-16,0 1 16,14-28-16,-1 1 15,15-14 1,-1 0-16,0 0 16,1 14-1,-1 0-15,0-1 16,14 14-1,-13 0-15,-15 14 16,-13 26 0,-13 27-16,-1 0 15,0 0-15,0 0 16,14-26 0,14-1-16,27-40 15</inkml:trace>
          <inkml:trace contextRef="#ctx0" brushRef="#br0" timeOffset="22306">-26731-74 0,'0'0'16,"0"0"-16,14 0 15,13 13 1,14 14-16,14 13 16,0 1-1,-1 12-15,-26-12 16,-15 26-1,-13 0-15,-27 0 16,-14 0-16,-27-13 16,-14 0-1,82-54-15</inkml:trace>
          <inkml:trace contextRef="#ctx0" brushRef="#br0" timeOffset="21706">-25664 114 0,'0'0'15,"0"13"1,0 28-16,0 12 15,-13 14 1,-15 0-16,-13 1 16,-27-1-16,-1-14 15,-13-12 1,0-14-16,82-27 16</inkml:trace>
        </inkml:traceGroup>
        <inkml:traceGroup>
          <inkml:annotationXML>
            <emma:emma xmlns:emma="http://www.w3.org/2003/04/emma" version="1.0">
              <emma:interpretation id="{73F8D0F1-765D-42A7-9E40-2E60F5472CE4}" emma:medium="tactile" emma:mode="ink">
                <msink:context xmlns:msink="http://schemas.microsoft.com/ink/2010/main" type="inkWord" rotatedBoundingBox="9834,2444 4583,2423 4596,-760 9847,-739"/>
              </emma:interpretation>
              <emma:one-of disjunction-type="recognition" id="oneOf2">
                <emma:interpretation id="interp2" emma:lang="" emma:confidence="0.5">
                  <emma:literal>.25</emma:literal>
                </emma:interpretation>
                <emma:interpretation id="interp3" emma:lang="" emma:confidence="0">
                  <emma:literal>.23</emma:literal>
                </emma:interpretation>
                <emma:interpretation id="interp4" emma:lang="" emma:confidence="0">
                  <emma:literal>.03</emma:literal>
                </emma:interpretation>
                <emma:interpretation id="interp5" emma:lang="" emma:confidence="0">
                  <emma:literal>.05</emma:literal>
                </emma:interpretation>
                <emma:interpretation id="interp6" emma:lang="" emma:confidence="0">
                  <emma:literal>FF:</emma:literal>
                </emma:interpretation>
              </emma:one-of>
            </emma:emma>
          </inkml:annotationXML>
          <inkml:trace contextRef="#ctx0" brushRef="#br0" timeOffset="21557">-25540-504 0,'0'0'16,"13"41"-16,15 39 15,-1 14 1,-13 0-16,-14-13 16,-14-14-1,-27 0-15,-14-13 16,0-14 0,1-13-16,-1-14 15,0 1-15,14-14 16,0-14-1,14 1-15,13-1 16,14 1 0,0-1-16,14 1 15,-14 13-15</inkml:trace>
          <inkml:trace contextRef="#ctx0" brushRef="#br0" timeOffset="21887">-25363 1148 0,'0'0'16,"0"0"-1,0 0-15</inkml:trace>
          <inkml:trace contextRef="#ctx0" brushRef="#br0" timeOffset="21192">-24979-289 0,'0'0'0,"0"0"15,27 0-15,55 0 16,41-13 0,-13-14-16,-1 0 15,-40 0-15,-69 27 16</inkml:trace>
          <inkml:trace contextRef="#ctx0" brushRef="#br0" timeOffset="20740">-24049 194 0,'0'0'16,"0"0"-16,0 0 15,-14 14-15,1-14 16,-1 0-1,-13-14-15,-1-12 16,15-15 0,-1-12-16,14-1 15,14 0-15,-1 14 16,15 26 0,-15 14-16,1 14 15,0 13 1,13 13-16,-13 0 15,-14 14 1,-14-14-16,0-13 16,-13 13-16,-14-13 15,-14 0 1,1-13-16,-1-1 16,-14-13-1,1 0-15,-28-13 16,14-1-16,0 1 15,0 13 1,27 13-16,0 14 16,1 13-1,13 0-15,13-13 16,15 14 0,13-1-16,0-13 15,27 0-15,-27-27 16</inkml:trace>
          <inkml:trace contextRef="#ctx0" brushRef="#br0" timeOffset="20948">-23898-1162 0,'0'0'16,"0"27"-16,13 14 15,1-1 1,-14-40-16</inkml:trace>
          <inkml:trace contextRef="#ctx0" brushRef="#br0" timeOffset="19635">-22941-423 0,'0'0'16,"0"27"-16,14 40 15,13 13 1,-13 1-16,14-1 16,-15-26-16,1-14 15,0-13 1,-14-13-16,0-1 16,0 1-1,-14-1-15,-13 0 16,-15 1-1,-26 13-15,-14 26 16,-28 28-16,1 26 16,0-26-1,13-1-15,0 14 16,14-13 0,13 0-16,1-14 15,13-27 1,14-13-16,14-14 15,27-13-15</inkml:trace>
          <inkml:trace contextRef="#ctx0" brushRef="#br0" timeOffset="18964">-21914-1376 0,'0'0'0,"0"0"16,0 0 0,54 201-16,-54-201 15,0 40 1,0 41-16,-13 13 15,-1 0-15,0 13 16,1 1 0,-1-1-16,0 14 15,1-27 1,-1-14-16,14-26 16,0-54-16</inkml:trace>
          <inkml:trace contextRef="#ctx0" brushRef="#br0" timeOffset="20168">-21695-2007 0,'0'0'0,"0"13"16,0 27-16,-41 68 16,-42 66-1,-53 1-15,-42-14 16,-14 0-16,-13 0 15,27-53 1,28-41-16,40-27 16,14-13-1,14-14-15,-14-26 16,14-14 0,28-13-16,26-1 15,15-26-15,26-13 16,28-1-1,14-13-15,13 27 16,1 13 0,13 28-16,-14 26 15,1 13 1,-15 27-16,-26 14 16,-28 53-16,-41 41 15,-28-27 1,-13-14-16,-14-26 15,14-14 1,0-27-16,14-13 16,68-27-16</inkml:trace>
          <inkml:trace contextRef="#ctx0" brushRef="#br0" timeOffset="19183">-21476-947 0,'0'0'0,"0"0"16,0 14-16,0-1 16,0-13-1,0 0-15</inkml:trace>
          <inkml:trace contextRef="#ctx0" brushRef="#br0" timeOffset="18651">-20669-1162 0,'0'0'0,"0"0"16,0 0-16,0 0 15,0 0 1,0 0-16</inkml:trace>
        </inkml:traceGroup>
        <inkml:traceGroup>
          <inkml:annotationXML>
            <emma:emma xmlns:emma="http://www.w3.org/2003/04/emma" version="1.0">
              <emma:interpretation id="{9210F394-B2B0-4B3D-93EC-0CAABC2A23AF}" emma:medium="tactile" emma:mode="ink">
                <msink:context xmlns:msink="http://schemas.microsoft.com/ink/2010/main" type="inkWord" rotatedBoundingBox="12429,2654 7746,2635 7754,692 12437,711"/>
              </emma:interpretation>
              <emma:one-of disjunction-type="recognition" id="oneOf3">
                <emma:interpretation id="interp7" emma:lang="" emma:confidence="0.5">
                  <emma:literal>5585.52,</emma:literal>
                </emma:interpretation>
                <emma:interpretation id="interp8" emma:lang="" emma:confidence="0">
                  <emma:literal>3585.552,</emma:literal>
                </emma:interpretation>
                <emma:interpretation id="interp9" emma:lang="" emma:confidence="0">
                  <emma:literal>5585.552,</emma:literal>
                </emma:interpretation>
                <emma:interpretation id="interp10" emma:lang="" emma:confidence="0">
                  <emma:literal>3585.352,</emma:literal>
                </emma:interpretation>
                <emma:interpretation id="interp11" emma:lang="" emma:confidence="0">
                  <emma:literal>5585.352,</emma:literal>
                </emma:interpretation>
              </emma:one-of>
            </emma:emma>
          </inkml:annotationXML>
          <inkml:trace contextRef="#ctx0" brushRef="#br0" timeOffset="18393">-20423-517 0,'0'0'16,"0"40"-16,-13 41 16,-29 13-1,-26 13-15,-41 14 16,-42 0-16,14-27 16,0 0-1,1-41-15,-1-26 16,27-13-1,14-28-15,28-26 16,13 0-16,28-1 16,13-12-1,14-14-15,28-27 16,54 0 0,14 13-16,-14 27 15,-14 14 1,0 27-16,-13 13 15,-14 13-15,-13 14 16,-15 0 0,-13 13-16,0-40 15,-109 242 1,95-242-16,-41 13 16,-27 1-16,-13 12 15,-1 1 1,14 14-16,-14-1 15,0 14 1,14-14-16,14 13 16,-1 1-1,14-14-15,14 1 16,-13-1-16,13-13 16,-14 13-1,-14 14-15,-26 13 16,-15-13-1,-13-14-15,123-40 16</inkml:trace>
          <inkml:trace contextRef="#ctx0" brushRef="#br0" timeOffset="17723">-20204-155 0,'0'0'15,"0"0"-15,0 27 16,-14 13-1,-13 14-15,-14 13 16,-14 14 0,-13 13-16,-1-14 15,1-26-15,-14 0 16,0-1 0,0-26-16,82-27 15</inkml:trace>
          <inkml:trace contextRef="#ctx0" brushRef="#br0" timeOffset="16189">-19711 302 0,'0'0'16</inkml:trace>
          <inkml:trace contextRef="#ctx0" brushRef="#br0" timeOffset="17407">-19383-557 0,'0'0'15,"0"0"-15,0 0 16,0 13-16,0 0 15,0 1 1,14 13-16,0 0 16,13-1-1,14 1-15,14 14 16,-1-15 0,-13 1-16,-13 0 15,-1 0-15,-13-14 16,-14 14-1,-14 0-15,-27 13 16,-14 14 0,-68 27-16,-14-1 15,1 14-15,-1 27 16,41-41 0,-14 1-16,15-27 15,26-14 1,15-27-16,26 1 15,1-14 1,13 0-16,14 0 16</inkml:trace>
          <inkml:trace contextRef="#ctx0" brushRef="#br0" timeOffset="14741">-18083 1376 0,'0'0'16,"0"0"-16</inkml:trace>
        </inkml:traceGroup>
        <inkml:traceGroup>
          <inkml:annotationXML>
            <emma:emma xmlns:emma="http://www.w3.org/2003/04/emma" version="1.0">
              <emma:interpretation id="{41FB23EE-DC6B-424F-BA00-A2DD42B861B2}" emma:medium="tactile" emma:mode="ink">
                <msink:context xmlns:msink="http://schemas.microsoft.com/ink/2010/main" type="inkWord" rotatedBoundingBox="21159,3152 11275,3113 11289,-526 21173,-488"/>
              </emma:interpretation>
              <emma:one-of disjunction-type="recognition" id="oneOf4">
                <emma:interpretation id="interp12" emma:lang="" emma:confidence="0.5">
                  <emma:literal>$ji,</emma:literal>
                </emma:interpretation>
                <emma:interpretation id="interp13" emma:lang="" emma:confidence="0">
                  <emma:literal>$jii,</emma:literal>
                </emma:interpretation>
                <emma:interpretation id="interp14" emma:lang="" emma:confidence="0">
                  <emma:literal>$ji,]</emma:literal>
                </emma:interpretation>
                <emma:interpretation id="interp15" emma:lang="" emma:confidence="0">
                  <emma:literal>$jii,]</emma:literal>
                </emma:interpretation>
                <emma:interpretation id="interp16" emma:lang="" emma:confidence="0">
                  <emma:literal>$ji,)</emma:literal>
                </emma:interpretation>
              </emma:one-of>
            </emma:emma>
          </inkml:annotationXML>
          <inkml:trace contextRef="#ctx0" brushRef="#br0" timeOffset="14545">-17618-933 0,'14'0'16,"41"-14"-16,54-13 16,-109 27-1</inkml:trace>
          <inkml:trace contextRef="#ctx0" brushRef="#br0" timeOffset="14376">-17180 114 0,'0'0'0,"0"0"16,0 0-16,0 0 15,0 0 1,0 0-16,-13 0 16,-1-14-1,0 1-15,0-14 16,14 0-16,0-13 15,14 0 1,0 13-16,13 13 16,-13 14-1,0 14-15,-1 13 16,-13 26-16,-13 15 16,-15 12-1,-13-13-15,0-13 16,-14 0-1,14-28-15,-13 1 16,13-13 0,-1-1-16,1 1 15,0-1-15,-13 0 16,13-13 0,13 0-16,1 0 15,-1-13 1,15 0-16,-15-28 15,1-26-15,13 0 16,1 0 0,-1-40-16,0-1 15,1 14 1,-1 27-16,0 27 16,14 13-1,0 14-15,0 13 16,0 13-16,-13 27 15,-1 27 1,0 41-16,-13 53 16,13 0-1,-27-13-15,-14 13 16,-13-14-16,-41 1 16,13-27-1,-14-41-15,-27-12 16,-13-28-1,27-27-15,27-26 16,14-14 0,13 0-16,15-40 15,26 0-15,28-14 16,14-26 0,82-81-16,68-13 15,-13 40 1,-1-1-16,-150 162 15</inkml:trace>
          <inkml:trace contextRef="#ctx0" brushRef="#br0" timeOffset="13193">-17111 1859 0,'41'0'0,"82"-13"15,82-1-15,-205 14 16</inkml:trace>
          <inkml:trace contextRef="#ctx0" brushRef="#br0" timeOffset="13421">-15907-759 0,'0'0'0,"0"0"16,0 0-1</inkml:trace>
          <inkml:trace contextRef="#ctx0" brushRef="#br0" timeOffset="12957">-15168-625 0,'0'0'15,"0"14"-15,-14 40 16,-13 13-1,-14 0-15,-14-13 16,0-14-16,14-13 16,0-14-1,14 1-15,13-14 16,0 0 0,1 13-16,-1 0 15,14 14-15,0 13 16,0 14-1,14 0-15,-14 13 16,-14 0 0,-27 14-16,-14-14 15,-27 0-15,14-27 16,-42 0 0,-13-13-16,-28-27 15,42-13 1,27-1-16,27-12 15,14-15 1,27 1-16,14-14 16,55-40-16,68-26 15,0 12 1,-27 54-16,-96 54 16</inkml:trace>
          <inkml:trace contextRef="#ctx0" brushRef="#br0" timeOffset="12228">-14306-329 0,'0'0'0,"0"0"16,0 0-16,0 0 16,-28 13-1,-13 28-15,-13 12 16,13-13-1,-1 1-15,15-14 16,0-1-16,13 1 16,0 0-1,14 13-15,14 1 16,13 12 0,14-12-16,14-1 15,0 0-15,-28-26 16,1-1-1,-15-13-15,-13 0 16,0 0 0,-13-13-16,-15-14 15,1 13 1,-14 1-16,-14 13 16,0 0-16,-27 27 15,-41 27 1,0 26-16,0 14 15,27 0 1,0 0-16,1 40 16,-1-13-16,14-27 15,27-27 1,0-13-16,14-27 16,27-27-1,14 0-15</inkml:trace>
          <inkml:trace contextRef="#ctx0" brushRef="#br0" timeOffset="12425">-14717-544 0,'0'0'0,"192"-67"16,-165 53-1,96-26-15,42-27 16,-29-13 0,-40 26-16,-96 54 15</inkml:trace>
          <inkml:trace contextRef="#ctx0" brushRef="#br0" timeOffset="11498">-13335-222 0,'0'0'15,"-13"27"-15,-15 13 16,-27 27 0,-13 1-16,13-15 15,14-26 1,0 0-16,14 0 15,13 0-15,0 0 16,14 13 0,14 14-16,0-1 15,13 1 1,1 0-16,-1-14 16,-13 0-1,-14 0-15,-14-13 16,-13 14-16,-28-15 15,0-12 1,-13-14-16,-1-14 16,1-26-1,-1-14-15,28-26 16,28-1-16,26-13 16,28-13-1,28-41-15,13 41 16,-82 107-1</inkml:trace>
          <inkml:trace contextRef="#ctx0" brushRef="#br0" timeOffset="11033">-13020-1054 0,'0'54'16,"27"93"-16,-13 81 15,-14 14 1,-14-81-16,14-161 16</inkml:trace>
          <inkml:trace contextRef="#ctx0" brushRef="#br0" timeOffset="10808">-12582 933 0,'0'0'0,"0"13"16,14 14 0,-14-14-16,0 1 15,0-14-15</inkml:trace>
          <inkml:trace contextRef="#ctx0" brushRef="#br0" timeOffset="10610">-12062-369 0,'0'0'0,"0"0"16,-14 0-1,-27 13-15,-55 14 16,-41 27 0,1-1-16,-1 14 15,41-26-15,41-1 16,28-13 0,13 0-16,1-1 15,13 1 1,13 14-16,15 12 15,-1 14-15,0 1 16,-13-15 0,0 1-16,-28-14 15,-13 0 1,-55 14-16,-42-14 16,15-13-1,27-13-15,82-14 16</inkml:trace>
          <inkml:trace contextRef="#ctx0" brushRef="#br0" timeOffset="9595">-11433-343 0,'0'14'0,"14"40"15,13 26 1,1-13-16,13 14 16,-28-28-1,1-12-15,-14-28 16,0 1-16,-14-1 16,1-13-1,-28 0-15,-41-13 16,-14 13-1,-14 13-15,15 14 16,12 0-16,1 40 16,14 0-1,27-13-15,14-1 16,27-12 0,0-15-16,0-26 15</inkml:trace>
          <inkml:trace contextRef="#ctx0" brushRef="#br0" timeOffset="8965">-10324-598 0,'13'14'0,"28"26"16,28 54-16,-14 13 15,-28-26 1,-13-14-16,-28-13 15,-27 13 1,0-13-16,0-14 16,0-13-1,13-14-15,15 1 16,13-1-16,0 0 16,13 1-1,15 13-15,13 13 16,0 27-1,0 0-15,-14-13 16,-13 0-16,-14-14 16,0 0-1,-27-13-15,-15 0 16,-40-14 0,-13 1-16,-15-28 15,1-13 1,-1-26-16,28-1 15,14 0-15,27 1 16,27-1 0,28-13-16,40-14 15,42-13 1,55-40-16,13-14 16,-164 148-1</inkml:trace>
          <inkml:trace contextRef="#ctx0" brushRef="#br0" timeOffset="9152">-10448-1054 0,'0'0'0,"69"-14"15,81 1-15,124-27 16,68-1-16</inkml:trace>
          <inkml:trace contextRef="#ctx0" brushRef="#br0" timeOffset="8413">-9476-557 0,'0'0'0,"0"13"16,14 14-16,-1 53 15,15 14 1,-1 0-16,-13 0 15,-1 0-15,-13 0 16,0-13 0,-13-14-16,-15-13 15,1-14 1,-14-13-16,-14-14 16,-13-13-1,-1-13-15,1-27 16,13-1-16,14-12 15,14-15 1,13 15-16,14-14 16,14 26-16,0 14 15,27 27 1,0 14-16,13 13 16,1 13-1,-14 0-15,-13 27 16,-28 1-1,-42 12-15,-40 14 16,0-27-16,82-67 16</inkml:trace>
          <inkml:trace contextRef="#ctx0" brushRef="#br0" timeOffset="9961">-9325-1685 0,'0'0'0,"0"0"16,0 0-16,0-14 16,-14 1-1,-55-14-15,-67 14 16,-29 13-16,-40 40 15,-137 94 1,27 1-16,-40 39 16,122 14-1,0-13-15,69-55 16,55-39 0,109-81-16</inkml:trace>
        </inkml:traceGroup>
        <inkml:traceGroup>
          <inkml:annotationXML>
            <emma:emma xmlns:emma="http://www.w3.org/2003/04/emma" version="1.0">
              <emma:interpretation id="{7F169135-3A1B-48C6-A0CC-6BEA9DBE39A5}" emma:medium="tactile" emma:mode="ink">
                <msink:context xmlns:msink="http://schemas.microsoft.com/ink/2010/main" type="inkWord" rotatedBoundingBox="33333,1826 21268,1780 21274,121 33340,168"/>
              </emma:interpretation>
              <emma:one-of disjunction-type="recognition" id="oneOf5">
                <emma:interpretation id="interp17" emma:lang="" emma:confidence="0.5">
                  <emma:literal>9.</emma:literal>
                </emma:interpretation>
                <emma:interpretation id="interp18" emma:lang="" emma:confidence="0">
                  <emma:literal>9.'</emma:literal>
                </emma:interpretation>
                <emma:interpretation id="interp19" emma:lang="" emma:confidence="0">
                  <emma:literal>9."</emma:literal>
                </emma:interpretation>
                <emma:interpretation id="interp20" emma:lang="" emma:confidence="0">
                  <emma:literal>91,</emma:literal>
                </emma:interpretation>
                <emma:interpretation id="interp21" emma:lang="" emma:confidence="0">
                  <emma:literal>91'</emma:literal>
                </emma:interpretation>
              </emma:one-of>
            </emma:emma>
          </inkml:annotationXML>
          <inkml:trace contextRef="#ctx0" brushRef="#br0" timeOffset="7908">-9038-316 0,'0'0'0,"0"0"15,14 14 1,13 13-16,0-1 15,1 15-15,13-1 16,0 0 0,0 14-16,-14-14 15,14 14 1,-13 0-16,-15-1 16,-13 1-1,-27 13-15,-28 0 16,-41 0-16,-40 0 15,26-26 1,14-14-16,96-27 16</inkml:trace>
          <inkml:trace contextRef="#ctx0" brushRef="#br0" timeOffset="7495">-7273 141 0,'0'0'16,"0"0"-16,0 0 16,0 13-1,0 1-15,14 12 16,-1 1-16,1-13 16,0-1-1,13 1-15,14-14 16,28-27-1,-1-14-15,-68 41 16,274-201 0,-274 201-16,0 0 15,0 0-15,0 0 16,0 0 0,-28 13-16,-67 28 15,-15 12 1,-13 15-16,27-15 15,28-12-15,13-1 16,14-13 0,0-14-16,0-13 15,13-13 1,15-1-16,-1-13 16,0-13-16,14-14 15,14-26 1,13-28-16,1 1 15,-14 13 1,-1 27-16,-13 13 16,-13 14-1,-15 13-15,-27 14 16,-54 13-16,13 13 16,14 14-1,27 0-15,14 0 16,28 0-1,13-1-15,13 1 16,15 0 0,13 13-16,0 1 15,0 12-15,0 1 16,-27-14 0,-1 14-16,-13 0 15,-13-14 1,-15 0-16,1-13 15,-28 0 1,0-14-16,1-13 16,-28-26-16,-1-15 15,-26-12 1,-1-15-16,28-26 16,14-13-1,27 0-15,27 13 16,14 94-16</inkml:trace>
          <inkml:trace contextRef="#ctx0" brushRef="#br0" timeOffset="6311">-6384-182 0,'0'0'0,"14"27"16,27 14-1,0 26-15,14 40 16,-14 14 0,-27-14-16,-14-26 15,-14-41-15,0 0 16,-27-13 0,0-13-16,0-14 15,14-14 1,13-13-16,14-40 15,41-27 1,28 14-16,13-1 16,41 14-16,14 13 15,-137 54 1</inkml:trace>
          <inkml:trace contextRef="#ctx0" brushRef="#br0" timeOffset="5505">-4960-141 0,'0'0'16,"27"0"-16,28 0 15,68 0 1,27-27-16,-150 27 15</inkml:trace>
          <inkml:trace contextRef="#ctx0" brushRef="#br0" timeOffset="5918">-3866-1121 0,'0'13'15,"-27"54"-15,-28 41 16,-54 13 0,-110 26-16,27-53 15,28-27-15,27-40 16,28-13-1,-1-14-15,28-14 16,27-13 0,28 0-16,13 1 15,14-15-15,28-12 16,26-1 0,15 14-16,-14 26 15,-14 14 1,0 27-16,-14 13 15,-13 41 1,-28 26-16,-41 28 16,55-135-16</inkml:trace>
          <inkml:trace contextRef="#ctx0" brushRef="#br0" timeOffset="1653">869-772 0,'0'0'0</inkml:trace>
          <inkml:trace contextRef="#ctx0" brushRef="#br0" timeOffset="244">2565-249 0,'14'0'16,"41"-13"-16,41 0 15,13-14 1,-109 27-16</inkml:trace>
        </inkml:traceGroup>
      </inkml:traceGroup>
    </inkml:traceGroup>
  </inkml:traceGroup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11-07T07:49:44.2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E72A352-D180-41AC-9379-B90FD4DA93E9}" emma:medium="tactile" emma:mode="ink">
          <msink:context xmlns:msink="http://schemas.microsoft.com/ink/2010/main" type="writingRegion" rotatedBoundingBox="158,8708 2863,7747 3457,9419 752,10380"/>
        </emma:interpretation>
      </emma:emma>
    </inkml:annotationXML>
    <inkml:traceGroup>
      <inkml:annotationXML>
        <emma:emma xmlns:emma="http://www.w3.org/2003/04/emma" version="1.0">
          <emma:interpretation id="{2B0C7C4C-7592-4C15-A2A6-3EF970B56085}" emma:medium="tactile" emma:mode="ink">
            <msink:context xmlns:msink="http://schemas.microsoft.com/ink/2010/main" type="paragraph" rotatedBoundingBox="158,8708 2863,7747 3457,9419 752,10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D051D-777F-4D84-9C1C-77B65349427D}" emma:medium="tactile" emma:mode="ink">
              <msink:context xmlns:msink="http://schemas.microsoft.com/ink/2010/main" type="line" rotatedBoundingBox="158,8708 2863,7747 3457,9419 752,10380"/>
            </emma:interpretation>
          </emma:emma>
        </inkml:annotationXML>
        <inkml:traceGroup>
          <inkml:annotationXML>
            <emma:emma xmlns:emma="http://www.w3.org/2003/04/emma" version="1.0">
              <emma:interpretation id="{585B9B13-3951-4248-8EF0-A4AB79BF8F43}" emma:medium="tactile" emma:mode="ink">
                <msink:context xmlns:msink="http://schemas.microsoft.com/ink/2010/main" type="inkWord" rotatedBoundingBox="670,10147 1167,9979 1177,10011 680,101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-1331 2173 0,'0'0'16,"24"0"-16,58-12 16,71-34-1,-23 0-15,-24-24 16,-106 70-16</inkml:trace>
        </inkml:traceGroup>
        <inkml:traceGroup>
          <inkml:annotationXML>
            <emma:emma xmlns:emma="http://www.w3.org/2003/04/emma" version="1.0">
              <emma:interpretation id="{44C8D969-3941-4663-B471-10E605FCC672}" emma:medium="tactile" emma:mode="ink">
                <msink:context xmlns:msink="http://schemas.microsoft.com/ink/2010/main" type="inkWord" rotatedBoundingBox="463,8600 1523,8223 1725,8792 665,9169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462.7279">-365 566 0,'0'0'15,"0"0"-15,0 0 16,0 0 0,0 0-16,0 0 15,0 0 1,0 0-16,0 0 15,-12 12 1,0 22-16,-11 13 16,-12 10-16,-1 1 15,1-12 1,-12 1-16,11-13 16,1-11-1,0 0-15,-1-11 16,13 0-16,-1-1 15,1-11 1,11 0-16,0-11 16,0-13-1,1 1-15,11-23 16,11-23 0,1-12-16,12 12 15,-1 11-15,1 0 16,-12 0-1,-1 12-15,1 0 16,0 11 0,0 0-16,-12 35 15,0-11-15,0 11 16,0 0 0,0 0-16,-12 11 15,-12 24 1,-46 34-16,-36 59 15,11-13 1,13-11-16,11-35 16,1 12-16,11-11 15,0-1 1,12-23-16,47-46 16</inkml:trace>
          <inkml:trace contextRef="#ctx0" brushRef="#br0" timeOffset="3468.5692">-1390 659 0,'0'0'0,"0"0"16,0 0 0,0 0-16,0 0 15,0 0 1,0 0-16,0 0 16,0 0-16</inkml:trace>
        </inkml:traceGroup>
        <inkml:traceGroup>
          <inkml:annotationXML>
            <emma:emma xmlns:emma="http://www.w3.org/2003/04/emma" version="1.0">
              <emma:interpretation id="{DE9FCDA0-D408-455B-9F58-CBD8A5A5E8A5}" emma:medium="tactile" emma:mode="ink">
                <msink:context xmlns:msink="http://schemas.microsoft.com/ink/2010/main" type="inkWord" rotatedBoundingBox="670,8556 1284,8337 1449,8802 835,902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60.9775">-718 358 0,'0'0'15,"0"0"-15,0 0 16,0 0-16,0 0 15,0 0 1,0 0-16,0 0 16,0 0-1,-12 12-15,0 11 16,-35 35 0,-12 11-16,-23 35 15,-1 0-15,36-46 16,12-12-1,-1-11-15,13-1 16,-1-11 0,12-11-16,1-1 15,11-11-15,0 0 16,0 0 0,0 0-16,0 0 15,11-11 1,13-35-16,23-24 15,0-22 1,0 23-16,0 11 16,-11 23-16,-1 12 15,-11 0 1,-1 11-16,-11 1 16,-12 11-1,0 0-15,0 0 16,-24 46-16,24-46 15</inkml:trace>
          <inkml:trace contextRef="#ctx0" brushRef="#br0" timeOffset="-227.0703">-612 843 0,'0'0'16,"0"0"-16,-12 0 16,0 0-1,-11 0-15,-13-11 16,1-12-16,0-12 15,-1-23 1,13 12-16,-1 11 16,12 12-1,0 0-15,12 12 16,-11 11-16,-1 0 16,-12 23-1,-23 35-15,0-1 16,0 1-1,12-12-15,35-46 16</inkml:trace>
        </inkml:traceGroup>
        <inkml:traceGroup>
          <inkml:annotationXML>
            <emma:emma xmlns:emma="http://www.w3.org/2003/04/emma" version="1.0">
              <emma:interpretation id="{A0FA1F34-456D-4014-B0BF-E2F66005A711}" emma:medium="tactile" emma:mode="ink">
                <msink:context xmlns:msink="http://schemas.microsoft.com/ink/2010/main" type="inkWord" rotatedBoundingBox="1237,8869 1251,8865 1256,8880 1243,8885"/>
              </emma:interpretation>
              <emma:one-of disjunction-type="recognition" id="oneOf3">
                <emma:interpretation id="interp7" emma:lang="" emma:confidence="0.5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`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082.9135">-765 890 0,'0'0'16</inkml:trace>
        </inkml:traceGroup>
        <inkml:traceGroup>
          <inkml:annotationXML>
            <emma:emma xmlns:emma="http://www.w3.org/2003/04/emma" version="1.0">
              <emma:interpretation id="{7E49A358-B0F0-4189-A608-EFC55BE3471D}" emma:medium="tactile" emma:mode="ink">
                <msink:context xmlns:msink="http://schemas.microsoft.com/ink/2010/main" type="inkWord" rotatedBoundingBox="1107,8469 2894,7834 3457,9419 1670,1005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40.9799">943 0 0,'0'0'15,"0"0"-15,0 0 16,0 11 0,-24 24-16,-35 23 15,-35 34-15,11-11 16,1-23 0,-12 0-16,-12-24 15,11-10 1,13-13-16,23-11 15,12 0 1,12-11-16,11-1 16,1-23-16,11 1 15,0-13 1,12-10-16,24 10 16,23 1-1,12 0-15,-12 23 16,0 11-16,-12 12 15,-11 12 1,-1 22-16,1 24 16,-24 0-1,-36 11-15,-34 24 16,-13-12-16,1 0 16,11-47-1,71-34-15</inkml:trace>
          <inkml:trace contextRef="#ctx0" brushRef="#br0" timeOffset="-1370.5182">507 497 0,'0'0'0,"0"0"15,0 0 1,0 11-16,0 24 16,0 23-1,-12 23-15,0-24 16,0 1 0,1-12-16,-1-11 15,0-12-15,0 0 16,0-11-1,12-12-15,-11 0 16,-13-23 0,-11-12-16,11-11 15,1 0-15,11 11 16,0 12 0,0 11-16,12 12 15,0 0 1,-11 12-16,-13 23 15,0 11-15,1 0 16,-1-11 0,1-1-1,-1-11-15,1 1 16,11-13-16,0-11 16,-11 0-1,-1 0-15,0-11 16,1-1-16,-1 0 15,1 1 1,-1 11-16,1 0 16,-13 11-1,-23 24-15,-11 35 16,-1 10 0,0 1-16,12 0 15,12-23 1,12-23-16,35-35 15</inkml:trace>
          <inkml:trace contextRef="#ctx0" brushRef="#br0" timeOffset="-1173.8727">189 1872 0,'0'0'0,"0"0"15,0 0 1,0 0-16</inkml:trace>
        </inkml:traceGroup>
      </inkml:traceGroup>
    </inkml:traceGroup>
  </inkml:traceGroup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5:07.60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381563-9386-4B65-846A-574B467B151A}" emma:medium="tactile" emma:mode="ink">
          <msink:context xmlns:msink="http://schemas.microsoft.com/ink/2010/main" type="writingRegion" rotatedBoundingBox="33026,7769 -3,6389 319,-1354 33350,25"/>
        </emma:interpretation>
      </emma:emma>
    </inkml:annotationXML>
    <inkml:traceGroup>
      <inkml:annotationXML>
        <emma:emma xmlns:emma="http://www.w3.org/2003/04/emma" version="1.0">
          <emma:interpretation id="{0D1C5FD4-4C4B-4A80-95A7-E955C30E7A73}" emma:medium="tactile" emma:mode="ink">
            <msink:context xmlns:msink="http://schemas.microsoft.com/ink/2010/main" type="paragraph" rotatedBoundingBox="33057,7528 17227,7119 17282,4982 33112,5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3C4AF1-B9ED-4959-970F-895377D1835F}" emma:medium="tactile" emma:mode="ink">
              <msink:context xmlns:msink="http://schemas.microsoft.com/ink/2010/main" type="line" rotatedBoundingBox="33057,7528 17227,7119 17282,4982 33112,5390"/>
            </emma:interpretation>
          </emma:emma>
        </inkml:annotationXML>
        <inkml:traceGroup>
          <inkml:annotationXML>
            <emma:emma xmlns:emma="http://www.w3.org/2003/04/emma" version="1.0">
              <emma:interpretation id="{F8C19575-7958-4757-9CA4-FE66A226DE11}" emma:medium="tactile" emma:mode="ink">
                <msink:context xmlns:msink="http://schemas.microsoft.com/ink/2010/main" type="inkWord" rotatedBoundingBox="33073,6887 29037,6783 29064,5722 33101,58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683 5043 0,'0'0'0,"0"0"16,0 0 0,0 0-16,0 0 15,0 11 1,12 1-16,-1 0 15,1-1-15,12 1 16,-1-12 0,13 0-16,-1 0 15,0-12 1,1 1-16,-13-13 16,-11 13-16,0-12 15,-12 0 1,0 11-16,-12 1 15,0 11 1,12 0-16,-200 34 16,200-34-1,-12 12-15,-11 11 16,-1 0-16,-11 0 16,11-11-1,1-12-15,-1 0 16,1 0-1,11 0-15,12 0 16,0 0-16,0 0 16,0 0-1,0 0-15,0 0 16,0 11 0,0 12-16,-12 12 15,-23 11 1,-12 12-16,11-23 15,-23-1-15,59-34 16</inkml:trace>
          <inkml:trace contextRef="#ctx0" brushRef="#br0" timeOffset="673.0534">-295 5158 0,'0'0'16,"0"0"-16,12-23 15,12-11 1,23-1-16,35-11 16,-11 23-1,-24 11-15,0 1 16,-12 11-1,1 0-15,-13 11 16,-11 1-16,0 11 16,-12 0-1,-12 12-15,-12-1 16,1-11 0,-12 0-16,-13-11 15,1-12 1,0-12-16,12 1 15,0-24-15,-1 1 16,1-24 0,11-35-16,13 1 15,11 23 1,11 11-16,1 23 16,0 24-16,-12 11 15,0 0 1,12 23-16,-1 11 15,1 13 1,-12-13-16,0 1 16,0-12-1,0-11-15,-12-1 16,1 1-16,-13-1 16,-11 1-1,-12-1-15,-24 12 16,-11 1-1,-1 22-15,24 12 16,36-12-16,11 12 16,24-12-1,23 0-15,-35-46 16</inkml:trace>
          <inkml:trace contextRef="#ctx0" brushRef="#br0" timeOffset="1233.0852">-860 4939 0,'0'0'16,"0"0"-16,0 11 15,0 13 1,-12-1-16,0 0 16,0-12-1,-11 1-15,-1-1 16,1-11 0,-1 0-16,1 0 15,-1 0-15,12 0 16,1 0-1,-1-11-15,12 11 16,0 0 0,-12 0-16,0 11 15,-11 13 1,-13-1-16,1 11 16,-12 1-16,-12 11 15,0-11 1,0 11-16,59-46 15</inkml:trace>
          <inkml:trace contextRef="#ctx0" brushRef="#br0" timeOffset="2082.1385">-1119 4534 0,'0'0'16,"0"0"-16,0 12 15,-12 23 1,-12-1-16,1-11 16,-1 1-1,1-1-15,-13 0 16,1 11-16,0 1 15,-1 0 1,1-1-16,0 1 16,-1 0-1,1-12-15,0 0 16,-1-11 0,-11-1-16,-12 1 15,-11-1-15,-1 1 16,0 11-1,-23 0-15,-24 0 16,0 0 0,12-11-16,0-1 15,-11 1-15,-13-12 16,12-12 0,24 1-16,35-1 15,0 1 1,24-1-16,11 12 15,12 0 1,12 0-16,0 0 16,0 0-16,48 12 15,46-1 1,24-22-16,-24-1 16,0 1-1,-94 11-15</inkml:trace>
          <inkml:trace contextRef="#ctx0" brushRef="#br0" timeOffset="1423.7489">-1343 5575 0,'0'0'16,"0"0"-1,0 0-15,0 0 16</inkml:trace>
          <inkml:trace contextRef="#ctx0" brushRef="#br0" timeOffset="2299.0424">-3051 4789 0,'0'0'0,"0"0"16,47 0-1,82-12-15,60 1 16,70-13 0,-70 13-16,23-12 15,0-12-15,70-11 16</inkml:trace>
        </inkml:traceGroup>
        <inkml:traceGroup>
          <inkml:annotationXML>
            <emma:emma xmlns:emma="http://www.w3.org/2003/04/emma" version="1.0">
              <emma:interpretation id="{4E30B84C-2287-479D-8296-95D36D654986}" emma:medium="tactile" emma:mode="ink">
                <msink:context xmlns:msink="http://schemas.microsoft.com/ink/2010/main" type="inkWord" rotatedBoundingBox="28640,7039 25233,6951 25278,5188 28685,5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63.2752">-5266 4950 0,'0'0'0,"0"0"15,-12 12-15,1 0 16,-13 22-1,-11 1-15,-12 11 16,-12 12 0,-12 0-16,12-24 15,59-34-15</inkml:trace>
          <inkml:trace contextRef="#ctx0" brushRef="#br0" timeOffset="5469.82">-5784 4662 0,'0'0'0,"0"0"16,0 0-16,12 11 15,11 24 1,1 23-16,-12-1 16,-12 1-1,-12-12-15,-24 24 16,1-13-16,0-22 16,-1-12-1,13-23-15,23 0 16</inkml:trace>
          <inkml:trace contextRef="#ctx0" brushRef="#br0" timeOffset="5758.0365">-5984 4823 0,'0'0'0,"0"0"15,11 23 1,1 12-16,0 11 15,0 1-15,-12-13 16,0-11 0,-12-11-16,0-1 15,-23-11 1,-1-11-16,1-1 16,0-11-1,11 0-15,12 12 16,12-1-16,0 0 15,12 1 1,-12 11-16</inkml:trace>
          <inkml:trace contextRef="#ctx0" brushRef="#br0" timeOffset="4501.8111">-3452 4107 0,'0'0'16,"-23"-12"-1,-13 1-15,-11-1 16,-23-11 0,-36 11-16,-59 1 15,35 11-15,-11 23 16,-12 12 0,11-1-16,48 13 15,35-13 1,12 1-16,23 0 15,13 11-15,11-46 16</inkml:trace>
          <inkml:trace contextRef="#ctx0" brushRef="#br0" timeOffset="4197.9286">-4229 4453 0,'0'0'16,"0"0"-16,0 24 15,12 22 1,-1 35-16,1-12 16,0-11-16,0-12 15,-1 0 1,-11-11-16,12 0 16,-12-35-1</inkml:trace>
          <inkml:trace contextRef="#ctx0" brushRef="#br0" timeOffset="4935.9869">-4924 5031 0,'0'0'16,"-12"0"-1,-12 0-15,1 0 16,-1 0-16,-11-11 16,0-1-1,11 1-15,1-1 16,11 1-1,12-1-15,0-11 16,12-12 0,11 1-16,12 10 15,1 1-15,-1 12 16,0 11 0,-11 11-16,0 1 15,-13-1 1,1 13-16,-12-1 15,-12 11-15,-23 24 16,-24 23 0,-23 0-16,-1-12 15,13-23 1,22-22-16,48-24 16</inkml:trace>
          <inkml:trace contextRef="#ctx0" brushRef="#br0" timeOffset="6663.2805">-6903 5713 0,'0'0'0,"35"0"16,48-23-16,82-12 16,58 1-1,72-12-15</inkml:trace>
          <inkml:trace contextRef="#ctx0" brushRef="#br0" timeOffset="6069.3626">-6385 4222 0,'0'0'0,"0"0"16,0 23-1,12 35-15,0 35 16,-1 22 0,-11 24-16,-11-47 15,-1-22 1,0-1-16,0-23 16,12-46-16</inkml:trace>
          <inkml:trace contextRef="#ctx0" brushRef="#br0" timeOffset="6494.0511">-6573 4511 0,'0'0'0,"-12"0"16,-12 12-1,-23 23-15,0 11 16,23 0-1,13 0-15,11 0 16,11-11-16,13 0 16,0-12-1,-1 0-15,-11-11 16,0-12 0,-12 0-16,0 0 15,0 0-15,0-12 16,-12 0-1,-12-11-15,1 12 16,-13 11 0,13 0-16,-1 11 15,1 1 1,-1 23-16,1 11 16,11 12-1,12 11-15,0 12 16,12-23-16,11 11 15,-23-69 1</inkml:trace>
        </inkml:traceGroup>
        <inkml:traceGroup>
          <inkml:annotationXML>
            <emma:emma xmlns:emma="http://www.w3.org/2003/04/emma" version="1.0">
              <emma:interpretation id="{CC555DBD-6580-47D3-9484-F8B40BF32C44}" emma:medium="tactile" emma:mode="ink">
                <msink:context xmlns:msink="http://schemas.microsoft.com/ink/2010/main" type="inkWord" rotatedBoundingBox="24794,6303 20919,6203 20945,5191 24820,52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692.135">-8847 4523 0,'0'0'0,"0"0"16,0 11-1,12 24-15,0 0 16,-1 11-1,1 12-15,-12-12 16,-12 0 0,-11 0-16,-24 1 15,-24-13-15,0 1 16,1-12 0,70-23-16</inkml:trace>
          <inkml:trace contextRef="#ctx0" brushRef="#br0" timeOffset="9968.2777">-9153 4107 0,'0'0'0,"0"0"15,0 23 1,-12 35-16,12 11 16,-12 12-1,-11 34-15,-13 13 16,1-36-16,12-34 16,-1-12-1,12-23-15,12-23 16</inkml:trace>
          <inkml:trace contextRef="#ctx0" brushRef="#br0" timeOffset="10748.8123">-9424 4546 0,'0'0'15,"0"0"-15,0 0 16,0 0 0,0 0-16,0 12 15,-12 22 1,0 1-16,-11 0 16,-13 11-16,-34 12 15,-1-24 1,0 1-16,13-24 15,-1 1 1,0-12-16,12 0 16,0-12-1,11 1-15,1-1 16,11-11-16,12 12 16,1-1-1,11 12-15,0 0 16,0 0-1,-12 23-15,-12 0 16,-11 0 0,-12 12-16,0-12 15,0-11-15,0-1 16,-12-11 0,0-11-16,0-1 15,0-11 1,24 0-16,11 11 15,12-11-15,12 12 16,0-1 0,12 1-16,0-1 15,0 12 1,-1 0-16,1 12 16,0-1-1,-12-11-15,0 12 16,0-12-16,0 0 15,-12 11 1,-23-11-16,-12 0 16,0-11-1,-1-1-15,13-11 16,0 0-16,11-12 16,12-11-1,12-12-15,24-23 16,23 12-1,12 0-15,-59 69 16</inkml:trace>
          <inkml:trace contextRef="#ctx0" brushRef="#br0" timeOffset="10938.5777">-10449 4095 0,'0'0'0,"0"0"16,35-11 0,48-12-16,-1-12 15,1 12 1,-24 0-16,-59 23 16</inkml:trace>
          <inkml:trace contextRef="#ctx0" brushRef="#br0" timeOffset="11136.0162">-10449 4442 0,'0'0'0,"0"0"16,0 0-1,12 11-15,0 1 16,-12-12 0</inkml:trace>
          <inkml:trace contextRef="#ctx0" brushRef="#br0" timeOffset="9209.9434">-7586 4719 0,'0'0'16,"0"0"-16,0 0 16,23 0-1,1-11-15,11-1 16,12-11 0,-12 0-16,-11-12 15,0 1-15,-1-1 16,-11 12-1,0 0-15,-12 11 16,0 12 0,0 0-16,0 0 15,-12 0-15,-12 12 16,-23 11 0,-12 23-16,0 0 15,1 1 1,-1-1-16,-12-23 15,12 0-15,12-11 16,12-12 0,11 0-16,1-12 15,11-11 1,12 11-16,0 1 16,0-12-1,12 11-15,-1 1 16,-11 11-16,0 0 15,12 11 1,-12 1-16,0 22 16,-23 13-1,-25-1-15,-11 12 16,1-12 0,-1 0-16,12-11 15,47-35-15</inkml:trace>
          <inkml:trace contextRef="#ctx0" brushRef="#br0" timeOffset="9437.2834">-8270 4754 0,'0'0'16,"0"0"-16,-11 12 15,-1 11 1,-24 11-16,-22 13 16,-25-1-16,12 0 15,1 0 1,23-23-16,47-23 16</inkml:trace>
          <inkml:trace contextRef="#ctx0" brushRef="#br0" timeOffset="11490.0968">-11203 4453 0,'0'0'0,"0"0"16,0 0-16,0 0 15,0 0 1,12 0-16,0 12 16,0 0-1,11 11-15,-11 0 16,0 12-16,-1 11 16,-11 0-1,0 0-15,-11 0 16,-1 1-1,12-47-15</inkml:trace>
        </inkml:traceGroup>
        <inkml:traceGroup>
          <inkml:annotationXML>
            <emma:emma xmlns:emma="http://www.w3.org/2003/04/emma" version="1.0">
              <emma:interpretation id="{7B4F2649-0E11-4FDC-8B9C-6BE2FA18E768}" emma:medium="tactile" emma:mode="ink">
                <msink:context xmlns:msink="http://schemas.microsoft.com/ink/2010/main" type="inkWord" rotatedBoundingBox="20687,6495 18771,6445 18801,5301 20716,53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779.9727">-12499 4084 0,'0'0'0,"0"0"16,0 46 0,12 35-16,0 23 15,0 46-15,-12 12 16,-12-58-1,-12-35-15,13-23 16,-13-11 0,12-12-16,12-23 15</inkml:trace>
          <inkml:trace contextRef="#ctx0" brushRef="#br0" timeOffset="12980.7435">-12722 4927 0,'0'0'15,"0"0"1,-12 12-16,0-1 16,-12 13-16,-23-1 15,-23 11 1,11 1-16,0-12 16,12-11-1,11-1-15,25 1 16,11-12-1</inkml:trace>
          <inkml:trace contextRef="#ctx0" brushRef="#br0" timeOffset="13285.2107">-13252 4638 0,'0'0'16,"0"0"-16,0 0 15,0 0-15,0 12 16,11 11 0,1 0-16,-12 23 15,0 1 1,0-13-16,-12 1 15,-11 0 1,-1-1-16,-11-11 16,0-11-16,35-12 15</inkml:trace>
          <inkml:trace contextRef="#ctx0" brushRef="#br0" timeOffset="11796.1276">-11438 4696 0,'0'0'16,"0"0"-16,0 0 15,0 12-15,0 22 16,0 1 0,0 0-16,0-1 15,-12-10 1,0-13-16,-12 1 16,1-1-16,11-11 15,-11 12 1,11-12-16,0-12 15,0-11 1,0-12-16,24-11 16,24-12-1,46 12-15,-82 46 16</inkml:trace>
          <inkml:trace contextRef="#ctx0" brushRef="#br0" timeOffset="12492.9787">-12086 4315 0,'23'-12'0,"72"-34"16,11 0-16,11 0 15,-117 46 1</inkml:trace>
          <inkml:trace contextRef="#ctx0" brushRef="#br0" timeOffset="12306.9341">-12051 4846 0,'0'0'0,"-12"0"15,0 0-15,12 0 16,0 0 0,0 0-16,0-11 15,12-24 1,12 1-16,-1-1 16,13 12-16,-1 11 15,0 1 1,-11 11-16,0 11 15,-13 1 1,1-1-16,0 1 16,-12-1-1,-12 1-15,0 11 16,-23 0-16,-12 0 16,0 0-1,11 1-15,-11-1 16,0 11-1,0 1-15,-12 11 16,-23 24-16,11-13 16,12-22-1,-12 11-15,36-34 16,35-12 0</inkml:trace>
        </inkml:traceGroup>
        <inkml:traceGroup>
          <inkml:annotationXML>
            <emma:emma xmlns:emma="http://www.w3.org/2003/04/emma" version="1.0">
              <emma:interpretation id="{C6CDB20A-1375-4100-B9AA-FA97A8CA16E9}" emma:medium="tactile" emma:mode="ink">
                <msink:context xmlns:msink="http://schemas.microsoft.com/ink/2010/main" type="inkWord" rotatedBoundingBox="18846,5730 18612,5724 18615,5597 18850,5603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16604.2646">-13441 4361 0,'0'0'0,"0"0"15,0 0-15,0 0 16,0 0-1,0 0-15,0 0 16,0 0 0,0 0-16,0 0 15,0 0 1,12 0-16,-12 0 16,141 81-16,-141-81 15,0 0 1,0 0-16,0 0 15,0 0 1,0 11-16,-12 1 16,1 0-16,-13-1 15,-11-11 1,-1 0-16,1 0 16,0-11-1,-1-1-15,25 0 16,11 12-1</inkml:trace>
        </inkml:traceGroup>
        <inkml:traceGroup>
          <inkml:annotationXML>
            <emma:emma xmlns:emma="http://www.w3.org/2003/04/emma" version="1.0">
              <emma:interpretation id="{3A74A9D0-7F1F-4A6A-81EC-97CE1B8406EE}" emma:medium="tactile" emma:mode="ink">
                <msink:context xmlns:msink="http://schemas.microsoft.com/ink/2010/main" type="inkWord" rotatedBoundingBox="18667,7156 17227,7119 17269,5519 18708,555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559.9106">-13594 4338 0,'0'0'16,"0"0"-16,0 0 16,0 0-1,0 0-15,12 0 16,-1 0-1,1 0-15,0 11 16,0 1-16,0 0 16,-1-1-1,1 1-15,0-1 16,-12 1 0,0-12-16,0 0 15,0 0 1,0 11-16,-12 1 15,-11-1-15,-13 1 16,1 0 0,0-1-16,11 1 15,12-12-15,12 0 16,0 0 0</inkml:trace>
          <inkml:trace contextRef="#ctx0" brushRef="#br0" timeOffset="14141.1742">-13783 4407 0,'0'0'16,"0"0"-16,12-11 16,24-12-1,22-1-15,1 1 16,0 12-1,-12 11-15,-11 11 16,-13 1 0,-11-1-16,0 1 15,-12-12-15,0 12 16,-12-1 0,0 1-16,-11-1 15,-24 1 1,-1-12-16,1 0 15,12-12 1,11 1-16,13-1 16,-1 1-16,12-1 15,0-11 1,12 11-16,-1 12 16,1 0-1,12 12-15,-12 11 16,-1 12-1,-11-1-15,0 1 16,-11-12-16,-13 0 16,0-11-1,-23-1-15,-12-11 16,-23 0 0,-12-11-16,0 22 15,-1 24-15,36-12 16,12 12-1,24 0-15,11-12 16,12-12 0,0-11-16,12 12 15,11-12 1,1 0-16,-1 0 16,-11-12-16,0 1 15,-12-1 1,0-11-16,-24-12 15,1 1 1,-13 11-16,1 11 16,0 0-16,-1 24 15,-11 11 1,12 12-16,0 11 16,-1 12-1,13 0-15,11 11 16,0 12-1,24 34-15,0-22 16,0-1-16,-12-92 16</inkml:trace>
          <inkml:trace contextRef="#ctx0" brushRef="#br0" timeOffset="14377.7908">-14242 5898 0,'0'0'16,"0"0"-16,35 0 15,60-23 1,22-12-16,37-11 15,-13 0 1,-141 46-16</inkml:trace>
          <inkml:trace contextRef="#ctx0" brushRef="#br0" timeOffset="14589.9907">-14878 4708 0,'0'0'0,"0"0"15,0 0-15</inkml:trace>
        </inkml:traceGroup>
      </inkml:traceGroup>
    </inkml:traceGroup>
    <inkml:traceGroup>
      <inkml:annotationXML>
        <emma:emma xmlns:emma="http://www.w3.org/2003/04/emma" version="1.0">
          <emma:interpretation id="{085F020D-5C33-4E41-BB63-D3BF8F83369D}" emma:medium="tactile" emma:mode="ink">
            <msink:context xmlns:msink="http://schemas.microsoft.com/ink/2010/main" type="paragraph" rotatedBoundingBox="32856,5549 88,4181 204,1400 32972,2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E1EEDD-D5ED-4038-A44E-589E5075AB9A}" emma:medium="tactile" emma:mode="ink">
              <msink:context xmlns:msink="http://schemas.microsoft.com/ink/2010/main" type="line" rotatedBoundingBox="32856,5549 88,4181 204,1400 32972,2768"/>
            </emma:interpretation>
          </emma:emma>
        </inkml:annotationXML>
        <inkml:traceGroup>
          <inkml:annotationXML>
            <emma:emma xmlns:emma="http://www.w3.org/2003/04/emma" version="1.0">
              <emma:interpretation id="{EFC74B29-4611-470B-A3F3-0EC2097786A4}" emma:medium="tactile" emma:mode="ink">
                <msink:context xmlns:msink="http://schemas.microsoft.com/ink/2010/main" type="inkWord" rotatedBoundingBox="32867,5286 31522,5230 31586,3686 32932,374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1260.9828">-614 3991 0,'12'0'16,"47"0"-16,35-11 16,71-24-1,-24 12-15,-35-12 16,-35 1-1,-71 34-15</inkml:trace>
          <inkml:trace contextRef="#ctx0" brushRef="#br0" timeOffset="-51073.6475">164 2477 0,'0'0'15,"11"12"1,-11-12-16</inkml:trace>
          <inkml:trace contextRef="#ctx0" brushRef="#br0" timeOffset="-51517.8558">529 2986 0,'0'0'16,"-12"23"-16,0 12 15,-11 11-15,-1-12 16,1-10 0,-1-1-16,0-12 15,1 1 1,-1-12-16,1 0 16,11 0-1,0 0-15,0 0 16,1 0-16,-1 11 15,0 1 1,12-1-16,-12 13 16,1 10-1,-1 12-15,-12 12 16,-11 0 0,-24-12-16,-12 0 15,1-11-15,-13-12 16,1-23-1,-13-23-15,1-23 16,24 0 0,11-1-16,35 1 15,24-35-15,35-23 16,24 0 0,12 35-16,23 11 15,24 24 1,-24 34-16,-94 0 15</inkml:trace>
          <inkml:trace contextRef="#ctx0" brushRef="#br0" timeOffset="-52041.0269">682 2731 0,'0'0'0,"0"12"0,0 46 16,12 34-16,11 1 16,-11-12-1,0-12-15,0-23 16,-1 0 0,-11-22-16,0-1 15,0-23-15</inkml:trace>
        </inkml:traceGroup>
        <inkml:traceGroup>
          <inkml:annotationXML>
            <emma:emma xmlns:emma="http://www.w3.org/2003/04/emma" version="1.0">
              <emma:interpretation id="{937DF217-A91E-4678-94CE-6FE2C17DC0E3}" emma:medium="tactile" emma:mode="ink">
                <msink:context xmlns:msink="http://schemas.microsoft.com/ink/2010/main" type="inkWord" rotatedBoundingBox="31087,5060 27441,4908 27515,3145 31160,329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7661.1452">-4547 3402 0,'0'0'0,"0"0"16,0 0 0,0 0-16,0 0 15,0 0 1</inkml:trace>
          <inkml:trace contextRef="#ctx0" brushRef="#br0" timeOffset="-47820.1228">-4135 2466 0,'0'0'16,"0"0"-16,-12-12 16,-11 1-1,-24-1-15,-12 12 16,-36 23-16,1 12 15,24 11 1,22 0-16,13-11 16,11 0-1,13-1-15,11 12 16,0-46-16</inkml:trace>
          <inkml:trace contextRef="#ctx0" brushRef="#br0" timeOffset="-48115.97">-3558 2443 0,'0'0'0,"24"-24"16,46-45-16,-11 0 15,-12-1 1,-23 1-16,-12 11 16,-12 12-1,-12 11-15,-23 12 16,-12 0-16,-1 23 16,1 23-1,12 12-15,0 11 16,23 0-1,0 1-15,24 45 16,-12-92 0</inkml:trace>
          <inkml:trace contextRef="#ctx0" brushRef="#br0" timeOffset="-48451.8108">-3405 3090 0,'0'0'0,"12"11"16,12 12 0,11 1-16,0-1 15,1-12 1,-1 1-16,0-12 15,1-12 1,-1-11-16,12-12 16,0 1-16,-11-24 15,-13 23 1,-11 1-16,-12 11 16,0 11-16,0 0 15,-12 12 1,-11 0-16,-13 12 15,-11 0 1,-35 22-16,-13 1 16,-22 0-1,22-12-15,1 0 16,-12-12-16,-12 1 16,36-24-1,-1 1-15,25-12 16,10-12-1,13-11-15,12 0 16,23-1 0,23-22-16,36-24 15,23 1-15,-82 92 16</inkml:trace>
          <inkml:trace contextRef="#ctx0" brushRef="#br0" timeOffset="-49023.887">-2050 2639 0,'0'0'15,"12"-35"-15,23-46 16,0 1 0,1 10-16,-13 12 15,-11 12 1,-12 12-16,0 10 16,-12 1-16,-11 12 15,-13 11 1,-22 11-16,-1 12 15,0 12 1,12 11-16,23 1 16,12 10-16,24 1 15,23 0 1,13-12-16,22-11 16,1-12-1,-12 0-15,-12-11 16,-47-12-16</inkml:trace>
          <inkml:trace contextRef="#ctx0" brushRef="#br0" timeOffset="-49948.6812">-1626 3691 0,'0'0'0,"0"0"16,-12 0-16,1-12 15,-13-11 1,0 0-16,1 0 16,-1-12-1,13 0-15,11 1 16,0-1-16,11 12 15,1 0 1,12 0-16,-1 11 16,1 1-1,-1-1-15,-11 12 16,0 12 0,0 11-16,-1 11 15,-11 13-15,-23 22 16,-12-11-1,-24 0-15,0-12 16,0-11 0,0-12-16,12-12 15,0-11 1,47 0-16</inkml:trace>
          <inkml:trace contextRef="#ctx0" brushRef="#br0" timeOffset="-49407.319">-1368 2743 0,'0'0'0,"-12"12"16,-11 11-1,-24 23-15,-36 23 16,-23-11-16,0-12 16,36-23-1,11-11-15,12-12 16,-1 0 0,13 0-16,23 0 15,1 0-15,11 0 16,0 0-1,0 12-15,0 22 16,0 12 0,0 1-16,0-1 15,0 0-15,-12 0 16,-12 1 0,-23-1-16,-12-12 15,-11-10 1,-1-24-16,0-12 15,12 0 1,12 1-16,12-12 16,11 0-16,12-12 15,12-34 1,36-24-16,35 1 16,35-1-1,-24 36-15,-82 57 16</inkml:trace>
          <inkml:trace contextRef="#ctx0" brushRef="#br0" timeOffset="-50403.8817">-1014 2916 0,'0'0'0,"0"12"16,0 46-1,-12 34-15,-35 24 16,-12 34 0,-12 0-16,12-34 15,12-47-15,47-69 16</inkml:trace>
        </inkml:traceGroup>
        <inkml:traceGroup>
          <inkml:annotationXML>
            <emma:emma xmlns:emma="http://www.w3.org/2003/04/emma" version="1.0">
              <emma:interpretation id="{7D677E6D-1242-40B0-A18F-CC97ACBE9E1F}" emma:medium="tactile" emma:mode="ink">
                <msink:context xmlns:msink="http://schemas.microsoft.com/ink/2010/main" type="inkWord" rotatedBoundingBox="26866,4721 22865,4554 22952,2471 26953,263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6528.6893">-5419 2315 0,'0'0'0,"-12"12"16,0 11 0,-35 23-16,-35 1 15,-1-13 1,13-11-16,23-11 16,0-12-16,11 0 15,1 0 1,23 0-16,0 0 15,1 11 1,-1 13-16,0 10 16,0 12-1,0 35-15,1 12 16,-25 11-16,13-23 16,-24-23-1,-12-1-15,-12-10 16,0-24-1,1-12-15,-13-11 16,13-23-16,11-23 16,12-12-1,23 0-15,24-23 16,24 12 0,23-47-16,12 12 15,23 24 1,-82 80-16</inkml:trace>
          <inkml:trace contextRef="#ctx0" brushRef="#br0" timeOffset="-45376.7198">-5348 2847 0,'0'0'0,"0"0"15,0 0-15,0 0 16,0 0 0,0 0-16,0 0 15,0 0 1,0 0-16,0 0 16,0 0-16,0 0 15,11 0 1,1 0-16,0 0 15,0 12 1,0 11-16,-1 0 16,1 12-1,0 11-15,-12 0 16,-24 12 0,1 0-16,-13-1 15,-22 24-15,-1-11 16,0-1-1,23-23-15,36-46 16</inkml:trace>
          <inkml:trace contextRef="#ctx0" brushRef="#br0" timeOffset="-46220.2648">-5984 1772 0,'0'0'0,"0"-23"15,0-23 1,0-12-16,0 0 16,-12 12-16,-12 11 15,-11 12 1,-12 23-16,-24 23 16,24 12-1,23 0-15,13-1 16,22 36-1,37 11-15,22 23 16,24-12-16,71 35 16,-165-127-1</inkml:trace>
          <inkml:trace contextRef="#ctx0" brushRef="#br0" timeOffset="-47041.4861">-5242 2731 0,'0'0'16,"0"12"-1,0 23-15,0 22 16,-12 36-16,0-24 16,0-11-1,-11-12-15,-1-11 16,1 0-1,-1-12-15,1-12 16,-1-11-16,12 0 16,-11 12-1,-13-12-15,1 11 16,-12 1 0,12 0-16,-13-1 15,1 1 1,12-1-16,11-11 15,13 0-15,-1-11 16,0-1 0,12-23-16,12-11 15,11 0 1,25 0-16,-13 23 16,0 0-16,-11 11 15,-1 12 1,-11 12-16,0 11 15,-12 0 1,-12 0-16,-23 23 16,-24 0-16,0 1 15,0-13 1,-12-11-16,1 0 16,11-11-1,59-12-15</inkml:trace>
          <inkml:trace contextRef="#ctx0" brushRef="#br0" timeOffset="-41552.4744">-8835 3205 0,'0'0'0,"0"0"16,0 0-16</inkml:trace>
          <inkml:trace contextRef="#ctx0" brushRef="#br0" timeOffset="-41760.7325">-8470 2131 0,'0'0'15,"0"0"-15,0 11 16,0 12-1,-12 0-15,-11 12 16,-13-12 0,1 0-16,0 0 15,-1 0-15,13-11 16,11 0 0,0-1-16,12 1 15,0-1 1,0 1-16,0 11 15,12 0 1,12 12-16,-1-1 16,1 1-16,-12-12 15,-12 0 1,0 0-16,-12 0 16,-12 1-1,-11-1-15,-12 0 16,-36-12-16,-23 1 15,12-12 1,12-12-16,23-11 16,12-11-1,11-13-15,24 1 16,12-12 0,36-11-16,23 0 15,23-1-15,1 24 16,-13 23-1,-70 23-15</inkml:trace>
          <inkml:trace contextRef="#ctx0" brushRef="#br0" timeOffset="-42659.0228">-8175 2304 0,'0'0'16,"0"0"-16,0 0 15,11 11 1,1 1-16,23 11 16,13 12-1,-1-1-15,12 13 16,-24-13-16,0 1 15,-11-12 1,-12 0-16,-12 0 16,-12 0-1,-23 1-15,-24-1 16,11-12 0,-10 1-16,-13-12 15,12 0 1,0-12-16,24 1 15,23-1-15,0 1 16,12 11 0,0-12-16,12 0 15,23 1-15,24-1 16,12 12 0,11 12-16,-23 11 15,-23-11 1,-13 11-16,-11-12 15,-12 12 1,-12 0-16,-23 12 16,-12 0-1,-12-1-15,-24 1 16,-11 0-16,0-24 16,11-11-1,36 0-15,47 0 16</inkml:trace>
          <inkml:trace contextRef="#ctx0" brushRef="#br0" timeOffset="-43582.3149">-7704 2142 0,'0'0'0,"0"0"16,12 23-16,11 12 15,24 34 1,0 12-16,-11 0 15,-1-12-15,-23-22 16,11-13 0,-11 1-16,-12 0 15,0-35 1</inkml:trace>
          <inkml:trace contextRef="#ctx0" brushRef="#br0" timeOffset="-42352.4476">-7033 1322 0,'0'0'15,"0"0"-15,-12 11 16,-11 24 0,-36 11-16,-59 23 15,-23 1 1,11 22-16,-35 47 15,-11 11-15,70-69 16,35-12 0,71-69-16</inkml:trace>
          <inkml:trace contextRef="#ctx0" brushRef="#br0" timeOffset="-44244.7783">-7115 2755 0,'0'0'15,"-12"11"1,-12 24-16,-23 23 16,-12-1-1,-11 1-15,11-23 16,12-12-16,23-11 15,1-1 1,23-11-16</inkml:trace>
          <inkml:trace contextRef="#ctx0" brushRef="#br0" timeOffset="-43860.1383">-7092 2500 0,'0'-11'15,"12"-12"-15,0-12 16,0-11 0,-12 0-16,0-1 15,-12 1 1,0 0-16,-11 11 15,-1 12-15,-23 12 16,0 11 0,11 11-16,13 1 15,11 11 1,12 0-16,24 12 16,11 11-1,12 0-15,12 0 16,12 0-16,-24-11 15,-12-12 1,-23-11-16,-12-12 16</inkml:trace>
        </inkml:traceGroup>
        <inkml:traceGroup>
          <inkml:annotationXML>
            <emma:emma xmlns:emma="http://www.w3.org/2003/04/emma" version="1.0">
              <emma:interpretation id="{E84C7C4A-74AE-4595-88EC-A05D2A4C8776}" emma:medium="tactile" emma:mode="ink">
                <msink:context xmlns:msink="http://schemas.microsoft.com/ink/2010/main" type="inkWord" rotatedBoundingBox="22619,4346 19673,4223 19723,3017 22670,314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41051.6628">-9530 1899 0,'0'0'16,"0"0"-16,0 0 16,12 23-16,-1 12 15,1 11 1,0 12-16,-12 12 15,0 22 1,0 0-16,-12 1 16,-11-12-16,-1-12 15,1-23 1,-1-11-16,-11 11 16,35-46-1</inkml:trace>
          <inkml:trace contextRef="#ctx0" brushRef="#br0" timeOffset="-40153.898">-9848 2258 0,'0'0'16,"0"0"-16,0 11 15,-12 24-15,0 0 16,1-12 0,-1-12-16,0 1 15,0-1 1,0 1-16,1-1 15,-1 13 1,0-1-16,0 11 16,1-11-1,-1-11-15,0 0 16,0-1-16,0 1 16,-11 22-1,-13-11-15,1 12 16,0 0-1,-1-12-15,13 0 16,-1-11-16,1-1 16,-1-11-1,12 0-15,1 0 16,-1-11 0,0-1-16,0 0 15,1-11-15,11 0 16,0-11-1,0-1-15,0 0 16,0 24 0,0-1-16,0 12 15,-12 0 1,0 0-16,-23 12 16,-36 11-16,-35 11 15,0-10 1,0-1-16,-12-12 15,-23 1 1,-12-12-16,35 0 16,24 0-1,-24 0-15,0-12 16,36 12-16,-1-11 16,24 11-1,24 0-15,11 0 16,13 0-1,11 0-15,0 0 16,11 11 0,13 1-16,35 11 15,23 0-15,36 0 16,47 0 0,-24-23-16,-46 0 15,-13-11 1,-82 11-16</inkml:trace>
          <inkml:trace contextRef="#ctx0" brushRef="#br0" timeOffset="-39937.2843">-11332 2235 0,'11'0'0,"60"0"15,47-24 1,70 13-16,-188 11 16</inkml:trace>
          <inkml:trace contextRef="#ctx0" brushRef="#br0" timeOffset="-36393.361">-12239 2662 0,'0'0'0,"0"0"16,0 0-16,0 0 15,0 0 1,0 0-16,0 0 15,0 0 1,0 0-16,0 0 16,0 0-16,0 0 15,0 0 1,0 0-16,0 0 16,-12 0-1,0 0-15,-12 0 16,-11 0-1,0-11-15,11-1 16,1-11 0,11 0-16,0-12 15,0-11-15,12-23 16,24-1 0,23-57-16,24-23 15,-12 11 1,-12 81-16,-47 58 15</inkml:trace>
          <inkml:trace contextRef="#ctx0" brushRef="#br0" timeOffset="-39689.3407">-12310 2674 0,'0'0'0,"0"0"16</inkml:trace>
          <inkml:trace contextRef="#ctx0" brushRef="#br0" timeOffset="-36164.9745">-12369 2974 0,'0'0'15,"0"0"-15</inkml:trace>
        </inkml:traceGroup>
        <inkml:traceGroup>
          <inkml:annotationXML>
            <emma:emma xmlns:emma="http://www.w3.org/2003/04/emma" version="1.0">
              <emma:interpretation id="{EC8BAA6C-F501-48D1-977A-F170F23619A7}" emma:medium="tactile" emma:mode="ink">
                <msink:context xmlns:msink="http://schemas.microsoft.com/ink/2010/main" type="inkWord" rotatedBoundingBox="19351,4615 14526,4414 14617,2243 19442,244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3051.0963">-15031 2500 0,'0'0'16,"0"0"0,0 0-16,0 0 15,0 0-15,0 0 16,0 0-1,0-11-15,0-1 16,12-11 0,-12 12-16,11-13 15,1 13 1,0-1-16,0 12 16,-1 0-16,-11 0 15,12 12 1,-12-1-16,0 13 15,-12 22 1,1-12-16,-25 13 16,-23-1-16,-35 0 15,0-11 1,23-12-16,24 0 16,47-23-1</inkml:trace>
          <inkml:trace contextRef="#ctx0" brushRef="#br0" timeOffset="-30078.5223">-15125 2269 0,'0'0'15,"0"0"1,0 0-16,0 0 16,0 0-16,0 0 15,0 0 1,-12 12-16,-12-1 15,-11 1 1,-24 11-16,0 0 16,0 0-1,-12 0-15,1 12 16,-1-23-16,0-1 16,1 12-1,-13 0-15,13 0 16,23-11-1,-1 11-15,25-11 16,-1-1-16,13-11 16,11 0-1,0 0-15,0 0 16</inkml:trace>
          <inkml:trace contextRef="#ctx0" brushRef="#br0" timeOffset="-32797.339">-15173 2292 0,'0'0'0,"-23"12"16,-12 23-16,-24 11 15,-12 0-15,0 0 16,-23 0 0,12-11-16,82-35 15</inkml:trace>
          <inkml:trace contextRef="#ctx0" brushRef="#br0" timeOffset="-31869.5494">-15491 2385 0,'0'0'16,"0"0"-16,0 0 15,0 0 1,0 0-16,-11 11 16,-13 1-1,-23-1-15,-24 13 16,-11-1-1,-12 11-15,-12-11 16,11 1-16,-34-1 16,-13 0-1,25-23-15,22 11 16,13 1 0,11-12-16,12 0 15,12 0 1,12-12-16,11 1 15,12 11-15,12 0 16,0 0 0,0 0-16,24 0 15,11 0 1,36-12-16,47 12 16,0 0-1,-24 0-15,-12 0 16,-11 0-16,0-11 15,-1-1 1,-70 12-16</inkml:trace>
          <inkml:trace contextRef="#ctx0" brushRef="#br0" timeOffset="-30901.6904">-15467 1090 0,'0'0'0,"-47"12"16,-118 11-16,-35 35 16,-95 57-1,24 36-15,36-36 16,11 12 0,59-11-16,35-1 15,60-34 1,70-81-16</inkml:trace>
          <inkml:trace contextRef="#ctx0" brushRef="#br0" timeOffset="-31634.1894">-16268 2211 0,'0'0'0,"0"0"16,35 0 0,24-11-16,59-1 15,23 1-15,-35-1 16,-23 12-1,-83 0-15</inkml:trace>
          <inkml:trace contextRef="#ctx0" brushRef="#br0" timeOffset="-31191.1067">-17163 2165 0,'0'0'0,"11"23"16,13 12-1,-12 0-15,0-12 16,-12 0-16,0-12 16,0 1-1,0-12-15,-12 12 16,-12-12 0,1 11-16,-24 1 15,-12 22-15,-36 13 16,25-1-1,11 0-15,12-11 16,23-12 0,12 0-16,1 0 15,11-11 1,23 11-16,-23-23 16</inkml:trace>
          <inkml:trace contextRef="#ctx0" brushRef="#br0" timeOffset="-35763.8096">-12746 1807 0,'0'0'0,"0"0"15,0 23 1,0 35-16,0 34 16,0 12-1,0 12-15,0 46 16,0-58-1,0-104-15</inkml:trace>
          <inkml:trace contextRef="#ctx0" brushRef="#br0" timeOffset="-35220.8159">-12934 2177 0,'0'0'16,"0"11"-16,0 1 15,-12 11 1,-12 0-16,1 0 15,-13-11 1,1-1-16,11-11 16,1 0-16,11 0 15,0 0 1,1 0-16,11 0 16,-12 12-1,0 23-15,-12 22 16,13-10-1,-1-1-15,-12-12 16,1 1-16,-1-12 16,-11 0-1,-12-11-15,0-12 16,-1-12 0,1 1-16,12-12 15,0-12 1,11 0-16,24-22 15,24-1-15,23 0 16,0 12 0,12 11-16,-59 35 15</inkml:trace>
          <inkml:trace contextRef="#ctx0" brushRef="#br0" timeOffset="-34984.6282">-13853 3332 0,'0'0'0,"59"-11"16,82-1-16,0-11 15,1-23 1,-1-12-16,-141 58 16</inkml:trace>
          <inkml:trace contextRef="#ctx0" brushRef="#br0" timeOffset="-34755.7308">-13382 1772 0,'0'0'15,"0"0"1,12 0-16,11 12 15,-23-12-15</inkml:trace>
          <inkml:trace contextRef="#ctx0" brushRef="#br0" timeOffset="-33899.9949">-13889 2246 0,'0'0'0,"0"0"16,0 0 0,0 12-16,0 11 15,0 11-15,0 13 16,-11-1 0,-13 0-16,-11-11 15,-24-1 1,-12 1-16,12-12 15,12-23 1,0-11-16,12-1 16,11-11-1,1 0-15,11 11 16,12-11-16,0 12 16,12-1-1,11 1-15,-11 11 16,11 11-1,1 12-15,0 0 16,-13 0-16,-11 1 16,-11-1-1,-1 0-15,-12 0 16,-11-12 0,0 1-16,-13-12 15,-10-12 1,-1 1-16,12-12 15,-1-12-15,13-11 16,12 11 0,23-11-16,11-12 15,13 0 1,11-11-16,1 0 16,-1-12-16,0 11 15,-11 24 1,-24 46-16</inkml:trace>
          <inkml:trace contextRef="#ctx0" brushRef="#br0" timeOffset="-33722.0577">-14348 1668 0,'0'0'15,"24"-11"-15,46-12 16,13-12-1,-13 12-15,-11 0 16,0-12-16,-12 23 16,-47 12-1</inkml:trace>
          <inkml:trace contextRef="#ctx0" brushRef="#br0" timeOffset="-33525.3338">-14360 2015 0,'0'0'16,"0"0"-16,12 11 15,0 1 1,-12-12-16</inkml:trace>
        </inkml:traceGroup>
        <inkml:traceGroup>
          <inkml:annotationXML>
            <emma:emma xmlns:emma="http://www.w3.org/2003/04/emma" version="1.0">
              <emma:interpretation id="{59398BE5-C931-43C5-806E-616766055121}" emma:medium="tactile" emma:mode="ink">
                <msink:context xmlns:msink="http://schemas.microsoft.com/ink/2010/main" type="inkWord" rotatedBoundingBox="14155,4178 10226,4013 10306,2098 14235,226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6721.1449">-19260 2200 0,'0'0'0,"0"0"16,12 0-1,23 0-15,12 0 16,0 0 0,0 11-16,0 1 15,1 0-15,-13-1 16,-12 1 0,-11-12-16,-12 0 15,0 0 1,0 11-16,-12 1 15,-23-1 1,-36 1-16,-11-1 16,11-11-16,1-11 15,23-1 1,11 1-16,13-1 16,11 1-1,12-1-15,0 1 16,12-13-16,23 13 15,12-1 1,0 1-16,-11 11 16,-13 11-1,1 1-15,-13 11 16,-11 0-16,-11 23 16,-25 12-1,-46 23-15,-12 11 16,-12-11-1,-36 0-15,13-11 16,23-1 0,47-34-16,59-35 15</inkml:trace>
          <inkml:trace contextRef="#ctx0" brushRef="#br0" timeOffset="-26149.1819">-20038 2269 0,'0'0'0,"0"0"16,24 12-16,11-1 15,12-11 1,1-11-16,-1-1 16,-12 1-1,-11-1-15,-1-11 16,-11 11-16,0-11 16,-12 12-1,0-1-15,0 12 16,-24 0-1,-23 12-15,0-1 16,-12 12 0,0 1-16,-12-1 15,1 0-15,11-12 16,0 1 0,12-12-16,11 0 15,13 0 1,11 0-16,0 0 15,12 0 1,0 0-16,0 0 16,0 0-16,0 0 15,-11 11 1,-13 24-16,-11 11 16,-1 12-1,-11 0-15,12-12 16,35-46-16</inkml:trace>
          <inkml:trace contextRef="#ctx0" brushRef="#br0" timeOffset="-25419.1708">-20992 2477 0,'0'0'16,"12"-11"0,12-12-16,11-12 15,0-11-15,12-12 16,12-35 0,0 13-16,0 22 15,0 0 1,-12 35-16,-12 11 15,-11 12-15,-12 12 16,0 11 0,-12 23-16,-12-11 15,0 0 1,-12-1-16,-11 1 16,0-12-1,-36 0-15,12-11 16,-11-12-16,11 0 15,0-23 1,23-1-16,-11-45 16,12-35-1,11-12-15,13 1 16,11 34-16,0 35 16,11 23-1,-11 23-15,0 0 16,0 11-1,12 47-15,-24 58 16,1-24 0,-1-11-16,0-35 15,0-11-15,-11 0 16,-1-12 0,1-12-16,-25 1 15,-22-12 1,11 0-16,-12 11 15,24 1 1,0 11-16,0 12 16,11 22-16,13 1 15,23 12 1,0-13-16,12 1 16,-1 11-1,-11-69-15</inkml:trace>
          <inkml:trace contextRef="#ctx0" brushRef="#br0" timeOffset="-24886.7246">-21098 952 0,'0'0'16,"-12"-12"-1,-11-11-15,-36 0 16,-35 11-16,-24 35 16,12 12-1,0 11-15,23 12 16,1 0-1,82-58-15</inkml:trace>
          <inkml:trace contextRef="#ctx0" brushRef="#br0" timeOffset="-25152.2922">-21863 1668 0,'0'0'0,"0"35"16,11 34-1,1 24-15,0-12 16,0-1 0,-12-10-16,0-12 15,11 11 1,-11-69-16</inkml:trace>
          <inkml:trace contextRef="#ctx0" brushRef="#br0" timeOffset="-27567.6252">-18235 2119 0,'0'0'16,"0"0"-16,0 0 15,0 0 1,0 0-16,11 12 15,1-1 1,12 1-16,11 11 16,1-12-16,-1 1 15,0-1 1,1 1-16,-13 0 16,1-1-1,-13 1-15,-11-1 16,0 12-16,-23 24 15,-24-1 1,-36 12-16,13-1 16,11-22-1,-12-12-15,12 0 16,59-23 0</inkml:trace>
          <inkml:trace contextRef="#ctx0" brushRef="#br0" timeOffset="-27334.0155">-18341 2315 0,'0'0'15,"0"0"1,0 0-16,-12 12 15,-23 11 1,-24 23-16,-36 24 16,1-13-16,35-22 15,59-35 1</inkml:trace>
        </inkml:traceGroup>
        <inkml:traceGroup>
          <inkml:annotationXML>
            <emma:emma xmlns:emma="http://www.w3.org/2003/04/emma" version="1.0">
              <emma:interpretation id="{D1076B07-DA00-4697-A548-7A98B0F98D51}" emma:medium="tactile" emma:mode="ink">
                <msink:context xmlns:msink="http://schemas.microsoft.com/ink/2010/main" type="inkWord" rotatedBoundingBox="9940,4592 5123,4391 5239,1610 10056,181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0238.8173">-23819 1356 0,'0'0'0,"35"-11"16,48-1 0,11-11-16,12 0 15,0 0 1,-23 0-16,-36 11 15,-12 12-15,-23 0 16,-12 0 0</inkml:trace>
          <inkml:trace contextRef="#ctx0" brushRef="#br0" timeOffset="-20526.2172">-23630 1876 0,'0'0'0,"0"0"16,0 0 0,0 0-16,0 0 15,0 0 1,0 0-16,0 0 15,11 12-15,1 11 16,0 12 0,0-1-16,-12 1 15,0 0 1,-24-1-16,-11 13 16,-12-1-16,-12-12 15,-12-10 1,0-1-16,13-12 15,-25-11 1,12-11-16,24-1 16,0 1-16,24-13 15,11 1 1,12 12-16,0-1 16,12 1-1,-1 11-15,1 0 16,12 0-1,-12 0-15,-1 0 16,1 11 0,-12-11-16,0 0 15,0 12-15,-12-1 16,-11 1 0,-24 11-16,-1 0 15,1 0 1,0 0-16,12 12 15,-12 11-15,11 0 16,1 1 0,0-13-16,-12 1 15,-12 0 1,-12-12-16,0 0 16,13 0-16,10-23 15,25 0 1,23 0-16</inkml:trace>
          <inkml:trace contextRef="#ctx0" brushRef="#br0" timeOffset="-24443.9329">-22429 2061 0,'0'0'16,"0"0"-16,0 0 15,12-11 1,0-24-16,23-11 16,0-1-16,12 13 15,1-1 1,-1 12-16,-24 11 15,-11 12 1,0 0-16,0 24 16,-12 22-1,-12 12-15,-12-1 16,1 1-16,-1-12 16,1 1-1,-13 10-15,1 1 16,-24 0-1,-12 0-15,1 0 16,-1-12 0,12 0-16,12-23 15,23-11-15,24-12 16,0 0 0</inkml:trace>
          <inkml:trace contextRef="#ctx0" brushRef="#br0" timeOffset="-24254.9398">-22181 1171 0,'0'0'0,"0"0"16,0 0-16,0 0 15,0 0 1</inkml:trace>
          <inkml:trace contextRef="#ctx0" brushRef="#br0" timeOffset="-23732.0854">-22641 1599 0,'0'0'15,"0"11"-15,-12 1 16,1 0 0,-1-1-16,0 1 15,12-12-15,0 0 16,0 0-1,0 0-15,0 0 16,0 0 0,0 0-16,0 0 15,0 0 1,0 0-16,-12 23 16,12 11-16,-12 13 15,1 22 1,-13 0-16,-11-11 15,11-12 1,-11-11-16,0 0 16,-13-12-16,-11 0 15,1-11 1,10-12-16,1-12 16,12-23-1,11-23-15,36-11 16,24-23-1,11 11-15,12 0 16,11 23 0,-70 58-16</inkml:trace>
          <inkml:trace contextRef="#ctx0" brushRef="#br0" timeOffset="-23486.7553">-23489 3286 0,'0'0'15,"47"0"1,83-23-16,35-46 15,11-24 1,1 1-16,-177 92 16</inkml:trace>
          <inkml:trace contextRef="#ctx0" brushRef="#br0" timeOffset="-23317.0314">-22747 917 0,'0'0'16,"0"0"0</inkml:trace>
          <inkml:trace contextRef="#ctx0" brushRef="#br0" timeOffset="-19993.0892">-24537 1807 0,'0'0'0,"0"0"16,0 0-16,23 0 16,60 0-1,11 0-15,0-12 16,-11 1-1,-1-1-15,-11 1 16,-71 11-16</inkml:trace>
          <inkml:trace contextRef="#ctx0" brushRef="#br0" timeOffset="-19066.225">-24914 3240 0,'0'0'0,"47"-12"16,23-11 0,60-11-16,0-1 15,-13 0-15,-22 12 16,-95 23 0</inkml:trace>
          <inkml:trace contextRef="#ctx0" brushRef="#br0" timeOffset="-19441.1842">-24596 1460 0,'0'0'16,"0"12"-16,0 11 15,0-23 1,-24 208-16,24-208 15,0 0 1,-23 0-16,-25 11 16,-22 1-1,-1 11-15,0 0 16,24 12-16,0 0 16,24-12-1,-1 11-15,12-11 16,0 12-1,1 0-15,11-1 16,0 1-16,0 0 16,0-12-1,-12 0-15,0 0 16,0-11 0,-11-1-16,-24 1 15,-36-12-15,-11-12 16,23-11-1,12-23-15,12-23 16,24-12 0,23 11-16,12 1 15,58-23 1,36 11-16,-106 81 16</inkml:trace>
          <inkml:trace contextRef="#ctx0" brushRef="#br0" timeOffset="-17282.6554">-24632 466 0,'0'0'15,"0"0"-15,-11 0 16,-60 23 0,-59 24-16,-23 34 15,-71 57 1,1 24-16,46-23 16,-35 34-1,59-23-15,153-150 16</inkml:trace>
          <inkml:trace contextRef="#ctx0" brushRef="#br0" timeOffset="-18859.4952">-25103 3205 0,'0'0'0,"0"0"16,0 0-16,0 0 16</inkml:trace>
          <inkml:trace contextRef="#ctx0" brushRef="#br0" timeOffset="-18318.8324">-25774 2223 0,'0'0'0,"0"0"16,-12 12-1,-12 11-15,-23 23 16,-12 0-16,-11 0 16,-1 1-1,0-1-15,12-12 16,59-34 0</inkml:trace>
          <inkml:trace contextRef="#ctx0" brushRef="#br0" timeOffset="-17954.1174">-25951 1483 0,'0'0'16,"0"0"-1,0 35-15,0 0 16,0 11-1,0 46-15,0 12 16,-12 0 0,12-34-16,0-24 15,0 0-15,0-46 16</inkml:trace>
          <inkml:trace contextRef="#ctx0" brushRef="#br0" timeOffset="-17579.6947">-26187 1738 0,'0'0'16,"0"11"-16,12 35 15,0 12 1,0-12-16,-12-11 16,0-12-16,-12-11 15,0-1 1,12-11-16,-12 0 16,1 0-1,-1 0-15,-23 12 16,-1 11-16,1 23 15,-12 0 1,23-11-16,1 0 16,11-1-1,12-22-15,0-12 16</inkml:trace>
          <inkml:trace contextRef="#ctx0" brushRef="#br0" timeOffset="-16869.1741">-26340 1634 0,'0'0'15,"0"0"-15,0 0 16,-35 11 0,-36 12-16,-11 12 15,11 11 1,12-11-16,12-1 15,12 1 1,11 0-16,12-12 16,12 0-16,0 0 15,0 12 1,0-1-16,0 1 16,0 0-1,-11-12-15,-13 12 16,1-1-16,-36 13 15,-24-1 1,83-46-16</inkml:trace>
          <inkml:trace contextRef="#ctx0" brushRef="#br0" timeOffset="-16679.884">-26905 2755 0,'0'0'0,"0"0"15,0 0-15,0 0 16,12 0 0,-12 0-16</inkml:trace>
          <inkml:trace contextRef="#ctx0" brushRef="#br0" timeOffset="-16435.7361">-26905 1079 0,'0'0'16,"0"11"-1,12 82-15,-1 57 16,1-23-16,-12-127 16</inkml:trace>
        </inkml:traceGroup>
        <inkml:traceGroup>
          <inkml:annotationXML>
            <emma:emma xmlns:emma="http://www.w3.org/2003/04/emma" version="1.0">
              <emma:interpretation id="{795FC5B3-29C1-49A0-969B-180E5FA27678}" emma:medium="tactile" emma:mode="ink">
                <msink:context xmlns:msink="http://schemas.microsoft.com/ink/2010/main" type="inkWord" rotatedBoundingBox="4964,3926 107,3723 188,1789 5044,199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1735.8282">-28896 1842 0,'0'0'0,"0"0"15,0 0 1,0 0-16,0 0 16</inkml:trace>
          <inkml:trace contextRef="#ctx0" brushRef="#br0" timeOffset="-11864.5775">-29414 2408 0,'0'0'0,"0"0"16,12-12-16,23-11 15,12 0 1,-12 0-16,1 11 16,-13 1-1,1-1-15,-12 12 16,-12 0-1,0 0-15,0 12 16,-12 11-16,0 23 16,0 12-1,12-12-15,0-11 16,12 0 0,0-12-16,0 0 15,-1-12-15,13-11 16,11 0-1,12-23-15,24-11 16,-71 34 0</inkml:trace>
          <inkml:trace contextRef="#ctx0" brushRef="#br0" timeOffset="-12278.0306">-29709 1657 0,'0'0'0,"0"0"16,0 0-16,-12 0 16,-11 0-1,-1-12-15,1 1 16,11-1-1,0 0-15,12-11 16,12-11-16,12-13 16,11 1-1,12 0-15,0 34 16,0 12 0,-11 12-16,-1 23 15,-11 11-15,-24 0 16,-12 35-1,-24 23-15,-11 12 16,0-24 0,12-23-16,-1-22 15,13-13 1,11-11-16,0-11 16,12-12-16,0 0 15,12-12 1,12-34-16,11-35 15,24-34 1,12-1-16,23-11 16,-12 11-16,-11 36 15,-24 22 1,-12 12-16,-23 22 16,0 13-1,-12 11-15,0 0 16,-24 35-1,-34 34-15,-1 12 16,-12 23-16,24 0 16,12-12-1,11 1-15,12-24 16,12-23 0,12-11-16,35 0 15,12-12 1,-59-23-16</inkml:trace>
          <inkml:trace contextRef="#ctx0" brushRef="#br0" timeOffset="-16001.4588">-27141 1946 0,'0'0'16,"-23"11"-16,-13 12 15,1 0-15,11 0 16,1 1 0,11-13-16,0 1 15,1 11 1,11 0-16,0 0 16,0 0-16,11 12 15,1 11 1,0 0-16,-12 1 15,-12-13 1,0-11-16,-11 0 16,-1-11-16,-11-12 15,-12-12 1,-24-11-16,12-11 16,0-13-1,36 1-15,23-35 16,23-23-1,24 0-15,-47 104 16</inkml:trace>
          <inkml:trace contextRef="#ctx0" brushRef="#br0" timeOffset="-15223.1499">-28024 1657 0,'0'0'15,"0"0"1,12 0-16,23 0 16,24 0-1,11 0-15,1 11 16,-12 1-16,-24-1 16,-11 1-1,-12-1-15,-12-11 16,-12 12-1,-12 11-15,-23-11 16,-12-1-16,0 1 16,1-12-1,-1 0-15,12-12 16,11 1 0,13-1-16,23 1 15,0-1-15,0 0 16,0 12-1,23 0-15,-11 0 16,0 12 0,0 0-16,-12-1 15,0 12 1,-12 0-16,-12 0 16,-11 1-16,-12-13 15,-24 1 1,24-12-16,-12 0 15,24-12 1,11 1-16,1 11 16,11 0-16,0 0 15,12 0 1,-12 11-16,12 1 16,-12 22-1,-11 24-15,-1 0 16,-23 11-1,-35 24-15,-12-24 16,11-23-16,24-11 16,59-35-1</inkml:trace>
          <inkml:trace contextRef="#ctx0" brushRef="#br0" timeOffset="-14414.0683">-27977 1680 0,'0'0'0,"0"0"16,0 0-16,0 0 15,0 0 1,0 0-16,-12-12 16,0 1-1,-11-1-15,-13 1 16,-11 11-16,0 0 15,24 0 1,-1 11-16,12 1 16,1-1-1,11 1-15,11-1 16,13 1-16,-1-1 16,25-11-1,-48 0-15</inkml:trace>
          <inkml:trace contextRef="#ctx0" brushRef="#br0" timeOffset="-9641.0714">-30215 1102 0,'0'0'16,"35"-12"-16,83-11 15,11-11 1,25-1-16,-154 35 15</inkml:trace>
          <inkml:trace contextRef="#ctx0" brushRef="#br0" timeOffset="-8982.263">-30086 628 0,'0'0'16,"0"0"-16,-11 0 16,-13 0-1,-11 0-15,-60 0 16,-46 23-16,35 0 16,12 12-1,11 0-15,13 11 16,11 12-1,23-12-15,13-11 16,11-1 0,12-34-16</inkml:trace>
          <inkml:trace contextRef="#ctx0" brushRef="#br0" timeOffset="-9858.949">-30239 1911 0,'0'0'0,"0"0"16,0 0-16,0 23 15,-12 0 1,1 12-16,-1-12 15,-12 12 1,-11-12-16,-12 0 16,0-12-16,0-11 15,11 0 1,13-23-16,-1-11 16,12-13-1,12-22-15,12-12 16,12-11-16,-1-12 15,13 11 1,22 1-16,-58 92 16</inkml:trace>
          <inkml:trace contextRef="#ctx0" brushRef="#br0" timeOffset="-9297.1674">-30875 1599 0,'0'0'0,"0"0"15,0 0-15,12 11 16,11 13 0,1 22-16,0 0 15,11 12-15,-12 11 16,1-11 0,-12 0-16,-12-58 15</inkml:trace>
          <inkml:trace contextRef="#ctx0" brushRef="#br0" timeOffset="-8537.7567">-31169 1333 0,'0'0'0,"0"0"16,0 23-1,11 23-15,13 1 16,-12-1-16,-1 0 15,1 12 1,-12 0-16,-12-1 16,-11 13-1,-36 34-15,0-35 16,-12-11-16,-46 11 16,-13-22-1,36-24-15,0-12 16,11-11-1,12-23-15,24-12 16,24 1-16,-1-24 16,24-11-1,24-1-15,11 1 16,36-24 0,23 13-16,-12 22 15,-82 58 1</inkml:trace>
          <inkml:trace contextRef="#ctx0" brushRef="#br0" timeOffset="-8388.7315">-31464 1680 0,'0'0'0,"0"0"16,0 0-16,0 0 15</inkml:trace>
        </inkml:traceGroup>
      </inkml:traceGroup>
    </inkml:traceGroup>
    <inkml:traceGroup>
      <inkml:annotationXML>
        <emma:emma xmlns:emma="http://www.w3.org/2003/04/emma" version="1.0">
          <emma:interpretation id="{FF617306-9971-4341-9617-1F3B5923AE54}" emma:medium="tactile" emma:mode="ink">
            <msink:context xmlns:msink="http://schemas.microsoft.com/ink/2010/main" type="paragraph" rotatedBoundingBox="12124,-19 33021,-144 33035,2168 12138,2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32B087-096D-4A6F-AA70-D1AEAD2C552B}" emma:medium="tactile" emma:mode="ink">
              <msink:context xmlns:msink="http://schemas.microsoft.com/ink/2010/main" type="line" rotatedBoundingBox="12124,-19 33021,-144 33035,2168 12138,2293"/>
            </emma:interpretation>
          </emma:emma>
        </inkml:annotationXML>
        <inkml:traceGroup>
          <inkml:annotationXML>
            <emma:emma xmlns:emma="http://www.w3.org/2003/04/emma" version="1.0">
              <emma:interpretation id="{F0A932EC-323F-4281-AE94-3C3E6B3E7F81}" emma:medium="tactile" emma:mode="ink">
                <msink:context xmlns:msink="http://schemas.microsoft.com/ink/2010/main" type="inkWord" rotatedBoundingBox="32134,986 33028,981 33034,1871 32139,187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75373.4991">0 0 0,'0'0'16,"0"0"-16,0 0 15,0 0 1,0 0-16,0 0 16,11 0-1,25 11-15,11 1 16,71 11 0,35-12-16,-12 1 15,-35-1-15,0 1 16,-12 0-1,-11 11-15,-83-23 16</inkml:trace>
          <inkml:trace contextRef="#ctx0" brushRef="#br0" timeOffset="-74951.2234">436-255 0,'0'0'15,"0"0"-15,0 0 16,0 0-16,0 0 16,0 0-1,0 12-15,0 34 16,0 23-1,-12 59-15,12 33 16,0-10 0,0-36-16,0 1 15,0-24-15,0-92 16</inkml:trace>
        </inkml:traceGroup>
        <inkml:traceGroup>
          <inkml:annotationXML>
            <emma:emma xmlns:emma="http://www.w3.org/2003/04/emma" version="1.0">
              <emma:interpretation id="{DCD89431-407D-45EA-A7C3-86F87D9A1442}" emma:medium="tactile" emma:mode="ink">
                <msink:context xmlns:msink="http://schemas.microsoft.com/ink/2010/main" type="inkWord" rotatedBoundingBox="26813,-107 31597,-136 31609,1945 26826,197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69010.4604">-4135-377 0,'0'0'16,"-12"11"-1,-11 35-15,-1 1 16,-11-13 0,-24 1-16,0-12 15,0 0-15,12-11 16,0-12 0,12 0-16,11 0 15,12 0 1,0 0-16,12 0 15,0 11-15,0 12 16,12 12 0,-12 11-16,0 24 15,-12-1 1,-11 12-16,-13-12 16,-11-11-1,0-23-15,0-1 16,-24-11-16,-35-11 15,12-12 1,12-23-16,23-12 16,0-23-1,24 1-15,11-1 16,24-11-16,24-12 16,23-12-1,12 24-15,11 0 16,-23 34-1,-47 35-15</inkml:trace>
          <inkml:trace contextRef="#ctx0" brushRef="#br0" timeOffset="-69593.0912">-4359 478 0,'0'0'0,"0"0"16,0 0-16,0 0 16,0 0-1,-12 0-15,1-12 16,-1 1-16,0-12 16,0-1-1,1-10-15,11-1 16,11 0-1,1 12-15,12 0 16,-1 12 0,-11 11-16,0 0 15,0 11-15,11 24 16,-11 11 0,-12 0-16,0-11 15,-12 0 1,-23 11-16,-48 23 15,1-11-15,-1-12 16,13-11 0,11-12-16,59-23 15</inkml:trace>
          <inkml:trace contextRef="#ctx0" brushRef="#br0" timeOffset="-74460.2021">-530 57 0,'0'0'16,"0"0"0,-12 12-16,-24 34 15,-34 47-15,-1 22 16,12-22-1,0-13-15,12-22 16,-12 0 0,12-23-16,0-1 15,47-34 1</inkml:trace>
          <inkml:trace contextRef="#ctx0" brushRef="#br0" timeOffset="-73473.6352">-1037-336 0,'0'0'15,"0"0"-15,0 12 16,-12 11-16,-35 35 16,-23 11-1,-13-11-15,24-23 16,-12 11 0,24-23-16,0 0 15,12-11 1,0-1-16,11-11 15,12 0-15,12 0 16,0 0 0,0 0-16,0 0 15,0 12 1,0 11-16,0 0 16,-12 23-16,1 12 15,-25 11 1,1-11-16,-12-12 15,-24 12 1,12-23-16,-11-12 16,-1 0-16,12-11 15,-12-12 1,24-12-16,12-11 16,11-35-1,24-34-15,36-1 16,11-22-1,0 34-15,-12 35 16,-11-1-16,-12 24 16,-12 23-1</inkml:trace>
          <inkml:trace contextRef="#ctx0" brushRef="#br0" timeOffset="-74054.5587">-1060 462 0,'0'0'0,"0"0"15,-12 0 1,-24 11-16,1-11 16,0 0-1,-1-11-15,1-1 16,11-11-1,13 0-15,-1 0 16,0 0-16,12 0 16,0 0-1,12-1-15,11 13 16,-11-1 0,12 1-16,-12 11 15,-1 11-15,1 12 16,-12 24-1,-12-1-15,1 0 16,-25 0 0,1 1-16,-12-13 15,-12 1 1,-35 11-16,-1 0 16,95-46-16</inkml:trace>
          <inkml:trace contextRef="#ctx0" brushRef="#br0" timeOffset="-73088.7359">-1920-185 0,'0'0'16,"11"-12"-16,25-11 15,23-35 1,23-23-16,-11-34 16,-24-1-16,-24 35 15,-11 12 1,0 23-16,-24 11 15,-11 12 1,-24 0-16,-24 11 16,-12 24-16,25-1 15,-1 24 1,23 0-16,13-1 16,11 1-1,12-12-15,0 0 16,23 0-1,36 12-15,36 0 16,-13-12-16,-23-12 16,-12 12-1,-47-23-15</inkml:trace>
          <inkml:trace contextRef="#ctx0" brushRef="#br0" timeOffset="-71501.3967">-2380-1364 0,'0'0'0,"0"0"16,0 0 0,0 11-16,-12 12 15,-23 35 1,-24 12-16,-47 45 15,-59 47-15,24-46 16,35-36 0,12-22-16,-1-23 15,-11-12 1,36-11-16,23-12 16,11-12-16,1-11 15,23-12 1,12-11-16,24-35 15,35 12 1,-1 11-16,-10 35 16,-1 11-1,0 12-15,-12 23 16,-11 24-16,-12 34 16,-24 11-1,0-23-15,-35 12 16,-24 0-1,-23 12-15,94-93 16</inkml:trace>
          <inkml:trace contextRef="#ctx0" brushRef="#br0" timeOffset="-72044.0401">-3687 219 0,'0'0'16,"0"0"-16,0 0 15,0 0 1,0 0-16,-12-11 16,0-1-1,0 0-15,1 1 16,11-1-16,0 1 15,0-12 1,11 0-16,1-1 16,12 1-1,23 0-15,12 12 16,11 11-16,-11 0 16,-23 11-1,-1 1-15,-12-1 16,-11 1-1,-12 11-15,-12 0 16,-11 12 0,-12-12-16,-13 0 15,1-11-15,0-12 16,12 0 0,0-12-16,11 0 15,-11 1 1,11-12-16,1 0 15,11-12-15,0-23 16,0-34 0,12-1-16,12 24 15,12 0 1,-13 11-16,13 0 16,-1 12-16,-23 46 15</inkml:trace>
        </inkml:traceGroup>
        <inkml:traceGroup>
          <inkml:annotationXML>
            <emma:emma xmlns:emma="http://www.w3.org/2003/04/emma" version="1.0">
              <emma:interpretation id="{1EDB1745-FE1A-4BD3-9714-A5BB2A129E73}" emma:medium="tactile" emma:mode="ink">
                <msink:context xmlns:msink="http://schemas.microsoft.com/ink/2010/main" type="inkWord" rotatedBoundingBox="23202,518 26369,499 26379,2208 23212,222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68696.8688">-6338 212 0,'0'0'16,"24"0"-16,23 0 15,24 0 1,11-12-16,24 1 16,-12-1-1,-11 1-15,-13-1 16,-70 12-16</inkml:trace>
          <inkml:trace contextRef="#ctx0" brushRef="#br0" timeOffset="-67719.1482">-6514-424 0,'0'0'15,"0"0"1,0 0-16,0 0 16,0 0-16,0 0 15,0 0 1,0 0-16,0 0 16,0 0-1,0 0-15,0 0 16,0 0-1,0 0-15,0 0 16,0 0-16,0 0 16,0 0-1,0 0-15,0 0 16,0 0 0,-12 23-16,12-11 15,-12 23 1,-12-1-16,1 24 15,-12-12-15,-13 1 16,-11-1 0,-11 0-16,-1-11 15,0-12 1,24-12-16,-12 1 16,1-12-16,10 0 15,13-12 1,0 1-16,-1-1 15,13 12 1,-1 0-16,1 12 16,-13-1-1,1 13-15,-12-1 16,12-12-16,11 1 16,-11-1-1,11-11-15,1 0 16,-1 0-1,12-11-15,0-1 16,1 1-16,-1-1 16,12 1-1,0-1-15,-12 0 16,12 12 0,0 0-16,-12 0 15,1 0-15,-13 12 16,-23 11-1,-24 12-15,12-1 16,0 13 0,12 10-16,47-57 15</inkml:trace>
          <inkml:trace contextRef="#ctx0" brushRef="#br0" timeOffset="-67532.6958">-8588 986 0,'0'0'0,"24"0"16,47-23-16,58-11 16,60-24-1,-48 12-15,-141 46 16</inkml:trace>
          <inkml:trace contextRef="#ctx0" brushRef="#br0" timeOffset="-67069.3503">-8376-724 0,'0'0'0,"0"0"16,12 11 0,0 13-16,0 10 15,-1 24 1,1 34-16,-12 24 15,0 11 1,-23-23-16,-13 0 16,-11-11-16,-12-12 15,-11-12 1,-1-23-16,0-23 16,1-23-1,11-23-15,0-23 16,23-12-1,25-11-15,11-12 16,23-12-16,13 13 16,11 10-1,12 24-15,-1 23 16,-58 23 0</inkml:trace>
        </inkml:traceGroup>
        <inkml:traceGroup>
          <inkml:annotationXML>
            <emma:emma xmlns:emma="http://www.w3.org/2003/04/emma" version="1.0">
              <emma:interpretation id="{617D36D3-E263-4CF1-902A-3EA0449E6B54}" emma:medium="tactile" emma:mode="ink">
                <msink:context xmlns:msink="http://schemas.microsoft.com/ink/2010/main" type="inkWord" rotatedBoundingBox="19276,411 22506,392 22514,1678 19284,169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55138.8043">-11686 120 0,'0'0'0,"12"0"16,12 0-1,23-12-15,12 0 16,11 1-16,-11-1 16,0-11-1,-24 0-15,-11 12 16,0-13-1,-13 1-15,1 0 16,-12 12-16,-12-12 16,-11 11-1,-24 0-15,-12 12 16,0 12 0,0 11-16,0 0 15,12 0 1,12 0-16,11 1 15,12-1-15,12 11 16,0 1 0,12 0-16,23-1 15,36 1 1,23-12-16,0-11 16,1-12-16,-13-12 15,12-11 1,-23 0-16,-71 23 15</inkml:trace>
          <inkml:trace contextRef="#ctx0" brushRef="#br0" timeOffset="-54815.7248">-10720-840 0,'0'0'16,"0"0"-16,0 23 15,0 24-15,0-1 16,0 46-1,0 59-15,12-13 16,12-11 0,11 35-16,12-35 15,12-34-15,35 11 16,-94-104 0</inkml:trace>
          <inkml:trace contextRef="#ctx0" brushRef="#br0" timeOffset="-55693.2749">-12228 212 0,'0'0'0,"0"0"15,0 0-15,0-12 16,0 1 0,0-12-16,0 0 15,0 0-15,-11-1 16,-1 1 0,-24 12-16,-11-1 15,-23 1 1,-1 11-16,0 11 15,12 12 1,1 12-16,-13 11 16,12 0-1,24 1-15,23-24 16,0 11-16,12-10 16,0-1-1,12-12-15,0 1 16,11-12-1,24-12-15,36-11 16,11-12-16,0-22 16,-23 10-1,0-22-15,-1 0 16,13-47 0,11-11-16,-12 0 15,-11 23 1,-12 11-16,-12 13 15,-12 10-15,-11 24 16,-12 11 0,0 12-16,-1 12 15,-11 11 1,0 0-16,0 0 16,-11 11-16,-13 24 15,-11 0 1,-24 34-16,0 12 15,-12 23 1,12 23-16,12-35 16,12-22-16,11-12 15,12-1 1,1-10-16,11-1 16,0 12-1,11-12-15,1 0 16,12-11-1,-1-12-15,13-12 16,23 1 0,23-1-16,1-22 15,11-1-15,-12 1 16,-82 11 0</inkml:trace>
          <inkml:trace contextRef="#ctx0" brushRef="#br0" timeOffset="-66683.4273">-9836-505 0,'0'0'0,"11"12"16,25 34-1,11 35-15,0 23 16,-12-11-16,-11-1 15,-12-11 1,-36 11-16,-35 1 16,-23-12-1,-12-12-15,-48-11 16,13-12 0,129-46-16</inkml:trace>
        </inkml:traceGroup>
        <inkml:traceGroup>
          <inkml:annotationXML>
            <emma:emma xmlns:emma="http://www.w3.org/2003/04/emma" version="1.0">
              <emma:interpretation id="{EF83D50D-AA53-47EB-B94D-45BD00C5FB11}" emma:medium="tactile" emma:mode="ink">
                <msink:context xmlns:msink="http://schemas.microsoft.com/ink/2010/main" type="inkWord" rotatedBoundingBox="15497,697 19043,675 19048,1614 15503,1636"/>
              </emma:interpretation>
            </emma:emma>
          </inkml:annotationXML>
          <inkml:trace contextRef="#ctx0" brushRef="#br0" timeOffset="-61908.1843">-16327-262 0,'0'0'16,"-12"0"0,-23 23-16,-12 0 15,0 1-15,11-1 16,1 0-1,11-12-15,1 1 16,11-1 0,0 1-16,12 0 15,12 11 1,12 11-16,11-11 16,12 24-16,0-13 15,0 1 1,-11 0-16,-1-12 15,-11 11 1,-13-10-16,-22-1 16,-25 11-16,-23 1 15,-11 0 1,11-12-16,12-12 16,11 1-1,13-12-15,23 0 16</inkml:trace>
          <inkml:trace contextRef="#ctx0" brushRef="#br0" timeOffset="-61394.3396">-15726-296 0,'0'0'0,"0"0"16,0 0 0,-24 0-16,-23 0 15,-12 11 1,0 1-16,0-1 16,12 1-16,0 11 15,12-12 1,23 1-16,0 0 15,0-1 1,12 1-16,0-1 16,12 12-16,24 0 15,23 24 1,11-1-16,1-11 16,-12-1-1,-12 1-15,-12-12 16,-11 0-1,-1 12-15,-11-12 16,-24 0-16,-11 0 16,-24 12-1,-12-1-15,0-10 16,12-13 0,0 1-16,11-12 15,13-12 1,11 1-16,12 11 15</inkml:trace>
          <inkml:trace contextRef="#ctx0" brushRef="#br0" timeOffset="-61080.7395">-15538 108 0,'0'0'16,"0"0"-16,12 12 16,23 11-1,12-12-15,12 12 16,0 0-16,12 1 15,-12-13 1,12-11-16,-1 0 16,1 0-1,0 0-15,-71 0 16</inkml:trace>
          <inkml:trace contextRef="#ctx0" brushRef="#br0" timeOffset="-59199.7841">-13947-493 0,'0'0'0,"0"0"15,-12 0 1,-35 0-16,-12 0 15,-12 0 1,12 12-16,0-1 16,0 12-1,12 0-15,0 0 16,12 12-16,11-12 16,12 0-1,12 12-15,0 0 16,12-1-1,12 1-15,11 11 16,12 1-16,0-1 16,0-12-1,1 13-15,-25-13 16,-11 1 0,0 0-16,-24-1 15,-12 1 1,-23 0-16,0-1 15,0-11-15,-12-11 16,0-24 0,-23 1-16,11-24 15,12 12 1,59 23-16</inkml:trace>
          <inkml:trace contextRef="#ctx0" brushRef="#br0" timeOffset="-58480.3687">-14148-19 0,'0'0'16,"0"0"-16,12 0 15,12 0-15,-1 0 16,13 0-1,11 0-15,0 0 16,0 0 0,12 0-16,0-12 15,-12 1 1,12-12-16,-24 0 16,-11-1-16,-13 1 15,-11 12 1,0-12-16,-11 11 15,-13 1 1,0-1-16,1 0 16,-12 12-1,-1 0-15,1 12 16,-12 0-16,0 11 16,11-12-1,13 12-15,-1 0 16,12 1-1,12-1-15,12 0 16,0 11-16,12 13 16,-1-13-1,24 24-15,12-23 16,12-1 0,11-10-16,1-1 15,-24-23 1,-1 0-16,1 0 15,-11 0-15,-13-12 16,0 1 0,-35 11-16</inkml:trace>
          <inkml:trace contextRef="#ctx0" brushRef="#br0" timeOffset="-58214.7126">-13311-204 0,'0'0'0,"0"0"15,0 0 1,11 23-16,1 0 16,0 12-1,12 11-15,11 23 16,-12-11-1,1 0-15,0-12 16,-1-11-16,1-12 16,-13 0-1,-11-23-15</inkml:trace>
          <inkml:trace contextRef="#ctx0" brushRef="#br0" timeOffset="-58023.9825">-13300-562 0,'0'0'15,"0"0"1,0 0-16</inkml:trace>
        </inkml:traceGroup>
        <inkml:traceGroup>
          <inkml:annotationXML>
            <emma:emma xmlns:emma="http://www.w3.org/2003/04/emma" version="1.0">
              <emma:interpretation id="{C5D3FCE8-F3EE-4F6F-A51A-7A1174C3A38C}" emma:medium="tactile" emma:mode="ink">
                <msink:context xmlns:msink="http://schemas.microsoft.com/ink/2010/main" type="inkWord" rotatedBoundingBox="12129,709 15249,690 15255,1828 12135,1847"/>
              </emma:interpretation>
            </emma:emma>
          </inkml:annotationXML>
          <inkml:trace contextRef="#ctx0" brushRef="#br0" timeOffset="-62351.3657">-17387-135 0,'0'0'0,"0"23"15,-12 24 1,0 22-16,1 12 16,-1 0-1,12-35-15,12-11 16,-1-1-1,1-11-15,0-11 16,0 0-16,-1-1 16,-11-11-1,12 0-15,0-11 16,12-13 0,-1-10-16,1-1 15,-1-11 1,13-12-16,-13 23 15,-11 12-15,0 0 16,-1 12 0,-11 11-16,0 0 15,0 0 1,12 23-16,0 11 16,0 13-16,11 10 15,13 13 1,-1-12-16,0-12 15,1-12 1,-1-10-16,0-13 16,-35-11-16</inkml:trace>
          <inkml:trace contextRef="#ctx0" brushRef="#br0" timeOffset="-62894.7606">-17870 39 0,'0'0'0,"0"0"16,0 0-1,0 0-15,0-12 16,-12 1 0,-11-13-16,-13 13 15,-23-12 1,0 23-16,-11 0 15,11 11-15,0 12 16,-12 24 0,12 22-16,12 12 15,12-23 1,11-1-16,13-22 16,11 0-16,11-12 15,1-12 1,12 1-16,11-12 15,24-12 1,23-22-16,13-24 16,-13 0-16,-23 0 15,-12 12 1,-12 12-16,-11 10 16,-12 1-1,0 12-15,-1-1 16,-11 12-1,0 0-15,0 0 16,0 0 0,0 12-16,12 22 15,0 13-15,11-1 16,1 0 0,11-11-16,12-1 15,24 1 1,0-12-16,-71-23 15</inkml:trace>
          <inkml:trace contextRef="#ctx0" brushRef="#br0" timeOffset="-64127.9979">-19013-54 0,'0'0'0,"0"0"16,0 0-16,0 0 16,12 0-1,23 0-15,12-11 16,48-1-16,-1 1 16,-23 11-1,-12-12-15,-12 0 16,-12 1-1,0 11-15,-35 0 16</inkml:trace>
          <inkml:trace contextRef="#ctx0" brushRef="#br0" timeOffset="-63701.8579">-18636-77 0,'0'0'16,"0"0"-16,0 12 15,0 11 1,0 11-16,-12 13 16,1-13-16,-13 13 15,1-13 1,-13 1-16,-11 0 15,0-12 1,-12 0-16,0-23 16,-12 0-1,13-12-15,10-11 16,13 0-16,0-12 16,23 1-1,24-13-15,23-45 16,36-24-1,11-11-15,24 23 16,36 12 0,-25 34-16,-22 23 15,-1 24-15,-94 11 16</inkml:trace>
          <inkml:trace contextRef="#ctx0" brushRef="#br0" timeOffset="-65740.7277">-19767-239 0,'0'0'16,"0"0"-1,0 0-15,0 0 16,-11 0-16,-13 23 16,-11 12-1,-12 11-15,-1 24 16,1 68 0,24-22-16,23-24 15,35-11 1,59 0-16,12-23 15,24 0-15,47-12 16,-177-46 0</inkml:trace>
        </inkml:traceGroup>
      </inkml:traceGroup>
    </inkml:traceGroup>
  </inkml:traceGroup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6:26.3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-30932 12632 0,'0'0'16,"0"0"0,0 0-16,0 0 15,0 0-15,12 24 16,0 33 0,12 59-16,-1 23 15,-11 22 1,0 59-16,-12-58 15,-12 23-15,-23 34 16,-1-68 0,-23-1-16,12-35 15,12-22 1,0-24-16,11-23 16,0-23-1,13-11-15,-1-12 16,0-12-16,0-11 15,1 0 1,11 12-16,0-1 16,0 1-1,0 11-15,0 0 16,11 23-16,13 23 16,-1 12-1,1 11-15,11 23 16,1 24-1,-13 46-15,1-23 16,-12 11 0,11 35-16,-11-23 15,0-24-15,-1 24 16,1-23 0,12-1-16,-1-22 15,13 34 1,-13-11-16,1 11 15,-1-34 1,1 22-16,-12-11 16,0 1-16,-1-47 15,1-12 1,0 12-16,-12-23 16,0-1-1,0-10-15,0-13 16,0 1-16,0-24 15,0 13 1,0-13-16,0-11 16,0 0-1,0 0-15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6:26.3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-19175 11870 0,'0'0'16,"0"0"-16,0 0 16,0 11-1,0 12-15,-12 24 16,0-1-1,12 23-15,0 0 16,0-11 0,12-12-16,0-11 15,-12-12-15,11-11 16,-11-12 0</inkml:trace>
  <inkml:trace contextRef="#ctx0" brushRef="#br0" timeOffset="1">-18904 11985 0,'0'0'16,"0"0"-16,0 0 15,0 0 1,0 0-16,-12 12 16,-12-1-1,-11 1-15,0-1 16,-1 1-16,13 0 15,-1-1 1,1 1-16,-1-1 16,12 1-1,12-12-15,0 0 16,0 0 0,12 11-16,12 1 15,11-1-15,0 1 16,1 0-1,-1-1-15,-35-11 16</inkml:trace>
  <inkml:trace contextRef="#ctx0" brushRef="#br0" timeOffset="2">-19305 11731 0,'0'0'0,"0"0"15,-12 12 1,-11 11-16,-13 11 16,-11 24-16,12 0 15,11-12 1,1 12-16,11 11 15,24 12 1,0 0-16,11-12 16,1-22-16,11-24 15,0 0 1,-35-23-16</inkml:trace>
  <inkml:trace contextRef="#ctx0" brushRef="#br0" timeOffset="3">-18857 11754 0,'0'0'0,"0"0"16,0 0-16,0 0 15,11 12 1,13 11-16,0 11 16,11 13-1,12 22-15,-12-11 16,12 11-16,-23 0 15,-12-22 1,-12-1-16,-36 12 16,1-1-1,35-57-15</inkml:trace>
  <inkml:trace contextRef="#ctx0" brushRef="#br0" timeOffset="4">-15901 11708 0,'0'0'0,"0"0"16,0 0-1,0 0-15,-11 11 16,-25 13-16,-11 33 15,12 1 1,11 0-16,12-12 16,12 0-1,12 1-15,0-1 16,12 0 0,-1 0-16,1-23 15,11 12-15,-35-35 16</inkml:trace>
  <inkml:trace contextRef="#ctx0" brushRef="#br0" timeOffset="5">-15300 11627 0,'0'0'16,"0"0"-1,0 0-15,24 12 16,11 11 0,12 34-16,12 13 15,-12 11-15,-11-12 16,-13-23 0,1 12-16,-24 0 15,-24 0 1,-23-1-16,47-57 15</inkml:trace>
  <inkml:trace contextRef="#ctx0" brushRef="#br0" timeOffset="6">-15394 11673 0,'0'0'15,"0"0"-15,0 0 16,0 0 0,0 0-16,-12 12 15,0 11-15,1 0 16,-25 0 0,1 0-16,-12 12 15,0-12 1,11-11-16,13-12 15,-1 0-15,12 0 16,1 0 0,11 0-16,0 0 15,0 0 1,11 11-16,1 1 16,24 22-16,11 1 15,23 11 1,60 12-16,35 34 15,-165-92 1</inkml:trace>
  <inkml:trace contextRef="#ctx0" brushRef="#br0" timeOffset="7">-15665 11465 0,'0'0'0,"0"0"15,0 0-15,0 0 16,0 0 0,0 12-16,0 11 15,0 35 1,-12 34-16,12 12 15,-12-11 1,12-13-16,0-10 16,0-12-16,0-24 15,12-11 1,-12 0-16,12 1 16,-12-24-1</inkml:trace>
  <inkml:trace contextRef="#ctx0" brushRef="#br0" timeOffset="8">-29530 13361 0,'0'0'0,"0"0"16,0 23-1,0 23-15,0 12 16,-12-1-16,12 1 15,0 0 1,0-12-16,0-11 16,0-35-1</inkml:trace>
  <inkml:trace contextRef="#ctx0" brushRef="#br0" timeOffset="9">-28905 12170 0,'0'0'16,"0"0"-16,0 0 15,0 0-15,-12 23 16,0 0-1,-23 12-15,-1-12 16,1 12 0,-12-12-16,12-12 15,11 1 1,0 0-16,13-12 16,-1 0-16,12 0 15,0 0 1,0 0-16,0 0 15,12 11 1,11 12-16,1 12 16,11 0-16,0-12 15,-11 0 1,11 0-16,1 0 16,-1 23-1,-35-46-15</inkml:trace>
  <inkml:trace contextRef="#ctx0" brushRef="#br0" timeOffset="10">-28847 12436 0,'0'0'15,"0"0"1,0 0-16,0 0 15,0 0-15,0 0 16,24 0 0,11 0-16,12 0 15,1 0 1,-1 0-16,-12 0 16,0 0-1,-11-12-15,0 12 16,-13 0-16,-11 0 15</inkml:trace>
  <inkml:trace contextRef="#ctx0" brushRef="#br0" timeOffset="11">-28634 12286 0,'0'0'16,"0"0"0,0 0-16,0 0 15,0 0-15,0 0 16,0 0 0,0 0-16,0 11 15,0 24 1,0 11-16,11 0 15,-11 1 1,12-13-16,0 1 16,-12-12-16,0 12 15,0-35 1</inkml:trace>
  <inkml:trace contextRef="#ctx0" brushRef="#br0" timeOffset="12">-28163 12159 0,'0'0'0,"0"0"15,0 0 1,0 0-16,0 0 16,0 0-1,11 0-15,1 0 16,0 0 0,12 23-16,11 23 15,-12 12-15,13 11 16,-13 0-1,-11-22-15,-12-1 16,0 0 0,-23 12-16,-25 0 15,-22 11-15,70-69 16</inkml:trace>
  <inkml:trace contextRef="#ctx0" brushRef="#br0" timeOffset="13">-28340 12089 0,'0'0'0,"0"0"15,0 0 1,0 0-16,0 0 15,0 0 1,0 0-16,0 0 16,0 12-1,0 22-15,0 36 16,-12 11-16,0 0 16,12-24-1,0-10-15,0-13 16,0-11-1,0 1-15,0 10 16,0-34-16</inkml:trace>
  <inkml:trace contextRef="#ctx0" brushRef="#br0" timeOffset="14">-29506 12159 0,'0'0'15,"0"0"-15,0 0 16,0 0 0,0 0-16,0 0 15,0 0 1,-12 23-16,0 23 16,0 12-16,1-1 15,-1-10 1,12 11-16,0-12 15,0-12 1,0 1-16,12 0 16,-1-12-16,1 0 15,12 12 1,-1-1-16,-23-34 16</inkml:trace>
  <inkml:trace contextRef="#ctx0" brushRef="#br0" timeOffset="15">-30095 13222 0,'0'0'16,"0"0"0,0 0-16,0-12 15,12-11-15,11-12 16,1-11 0,-1 23-16,1 12 15,-1-1 1,-11 12-16,0 12 15,0 11 1,-12 11-16,-12 13 16,0 34-1,0-12-15,1 0 16,-1-34-16,0 0 16,12-24-1,0 1-15,0-12 16,0 0-1,0-23-15,12-12 16,0 0-16,11-11 16,13-23-1,-1-12-15,0 11 16,1-11 0,-1 12-16,-12 11 15,-11 24-15,0 11 16,-12-1-1,0 24-15,0 0 16,-12 0 0,-11 24-16,-1 22 15,-11 12 1,11-1-16,1-10 16,11-1-16,0 0 15,12 0 1,12 1-16,23-1 15,12 12 1,12-12-16,-12-23 16,-47-23-16</inkml:trace>
  <inkml:trace contextRef="#ctx0" brushRef="#br0" timeOffset="16">-29176 12147 0,'0'0'0,"0"0"15,0 0-15,0 0 16,0 0 0,0 0-16,0 23 15,0 23 1,-12 24-16,0-1 15,12-11 1,0-12-16,-12 0 16,12-11-16,0-12 15,0 0 1,0-23-16</inkml:trace>
  <inkml:trace contextRef="#ctx0" brushRef="#br0" timeOffset="17">-27928 13488 0,'0'0'0,"0"0"15,0 0-15,0 0 16,0 0-16,12 0 15,12 0 1,11 0-16,12 0 16,24 0-1,-1 0-15,13-12 16,-12 12 0,-13 0-16,1 0 15,-11 0-15,-1 0 16,-24 0-1,1 12-15,-24-12 16</inkml:trace>
  <inkml:trace contextRef="#ctx0" brushRef="#br0" timeOffset="18">-27833 13696 0,'0'0'15,"0"0"1,0 0-16,0 0 16,23 0-1,24 0-15,24 0 16,23 0-16,-11 0 15,-1 0 1,-11 0-16,35-12 16,0 12-1,-106 0-15</inkml:trace>
  <inkml:trace contextRef="#ctx0" brushRef="#br0" timeOffset="19">-26809 13314 0,'0'0'15,"0"0"-15,0 0 16,24 0-16,35-11 16,35-1-1,24-11-15,-24 12 16,0-1 0,1 0-16,22 1 15,1 11 1,-24 0-16,-23 0 15,-12 0-15,0 0 16,-12 11 0,-47-11-16</inkml:trace>
  <inkml:trace contextRef="#ctx0" brushRef="#br0" timeOffset="20">-26385 13996 0,'0'0'16,"0"0"0,0 0-16,12-23 15,12 0-15,-1 0 16,-11 0-1,0 0-15,-12-1 16,0 1 0,-12 0-16,-23 0 15,-12 12 1,-12-1-16,12 12 16,-12 23-16,0 12 15,0 11 1,24 0-16,-1 0 15,24-11 1,12 0-16,0-12 16,12-11-16,0-12 15,12 0 1,11 0-16,0-12 16,12-23-1,1 1-15,-13-1 16,-12 0-1,-11 12-15,0 12 16,0-1-16,0 0 16,-12 12-1,11 0-15,1 12 16,12 23 0,-1 22-16,13 1 15,-1 0 1,-12-12-16,13-11 15,-36-35-15</inkml:trace>
  <inkml:trace contextRef="#ctx0" brushRef="#br0" timeOffset="21">-26432 12274 0,'0'0'15,"0"0"-15,0 0 16,0 0-1,0 0-15,0 0 16,0 0 0,0 0-16,0 23 15,0 47-15,12 11 16,0 11 0,0 0-16,-1 24 15,13-35 1,0 0-16,-13-23 15,13-12-15,-24-46 16</inkml:trace>
  <inkml:trace contextRef="#ctx0" brushRef="#br0" timeOffset="22">-25996 13927 0,'0'0'16,"0"0"-16,0 0 15,0 0 1,0 0-16,12 34 16,0 1-1,0 23-15,-1 0 16,1-12 0,0 0-16,0-11 15,-1-12-15,1 0 16,12 0-1,-24-23-15</inkml:trace>
  <inkml:trace contextRef="#ctx0" brushRef="#br0" timeOffset="23">-25725 13915 0,'0'0'0,"0"0"15,0 0 1,0 23-16,12 12 16,0 34-16,-1 1 15,1-12 1,0-1-16,12 1 16,-1-12-1,-23-46-15</inkml:trace>
  <inkml:trace contextRef="#ctx0" brushRef="#br0" timeOffset="24">-24570 12367 0,'0'0'0,"0"0"15,0 0-15,0 0 16,0 0-1,-12 11-15,-24 1 16,-11-1 0,-12 1-16,12-1 15,0 1-15,0 0 16,0-1 0,12 1-16,11-1 15,0 1 1,13-1-16,-1 1 15,0-1-15,12 1 16,0 11 0,0 23-16,0 24 15,0 22 1,0 12-16,0-23 16,0-12-1,0-11-15,0 11 16,0 1-16,0-12 15,0-1 1,0 1-16,0-12 16,0 1-1,0-1-15,0-11 16,12-12 0,0 0-16,-1 0 15,1 0-15,12-11 16,23-1-1,24 1-15,11-12 16,0 0 0,-11 0-16,-12 0 15,-59 0-15</inkml:trace>
  <inkml:trace contextRef="#ctx0" brushRef="#br0" timeOffset="25">-24040 12413 0,'0'0'0,"0"0"16,0 0-1,0 0-15,0 23 16,0 35-1,0 23-15,-12 57 16,12 1 0,0-47-16,0-22 15,0-24-15,-12-11 16,12-12 0,0-12-16,0-11 15,0 0 1,0 0-16,0 0 15,0-11-15,12-35 16,23-12 0,0 0-16,1 23 15,23 1 1,11 11-16,1 23 16,-12 11-1,0 12-15,0 12 16,-24 0-16,-11-1 15,-13-11 1,-22 12-16,-36 11 16,-12-11-1,0 0-15,-12-1 16,12-11 0,12-11-16,0-12 15,12 0-15,23-12 16,12 12-1,0 0-15</inkml:trace>
  <inkml:trace contextRef="#ctx0" brushRef="#br0" timeOffset="26">-23263 13025 0,'0'0'15,"0"0"1,0 12-16,0 23 16,0 11-1,0 12-15,0 11 16,12 0-16,-12-11 15,12 0 1,-1-12-16,-11-11 16,0-12-1,0-23-15</inkml:trace>
  <inkml:trace contextRef="#ctx0" brushRef="#br0" timeOffset="27">-22839 13210 0,'0'0'0,"0"0"15,0 0 1,0 0-16,0 0 16,0 0-16,0 0 15,12 0 1,0 0-16,11 0 15,1 0 1,11 0-16,12 0 16,0 0-1,1-11-15,-13 11 16,-12 0-16,1 0 16,0 0-1,-1 0-15,-11 0 16,11 0-1,-11 0-15,0 0 16,0 0-16,0 0 16,-12 0-1,0 0-15</inkml:trace>
  <inkml:trace contextRef="#ctx0" brushRef="#br0" timeOffset="28">-21708 13072 0,'0'0'0,"0"0"16,12-12-16,0 0 15,-1-11 1,1-11-16,12-13 16,-13 1-1,-11 0-15,0 11 16,-11 1-16,-1-1 15,-12 12 1,-35 0-16,-11 23 16,-1 11-1,0 12-15,12 24 16,12 10 0,12 1-16,23-12 15,12-11-15,12 0 16,12-12-1,11 0-15,24-11 16,12-12 0,-24-12-16,12-23 15,-1-22 1,-22 10-16,-13 13 16,1-1-16,-12 12 15,-1 11 1,-11 12-16,0 0 15,0 0 1,12 35-16,0 23 16,0 11-16,11 12 15,1 0 1,-1 11-16,1-22 16,0-12-1,-24-58-15</inkml:trace>
  <inkml:trace contextRef="#ctx0" brushRef="#br0" timeOffset="29">-21272 13025 0,'0'0'0,"0"0"16,12 23-1,-1 12-15,13 0 16,0 23 0,-13-12-16,13 12 15,-12-24 1,-1-11-16,-11-23 16</inkml:trace>
  <inkml:trace contextRef="#ctx0" brushRef="#br0" timeOffset="30">-21001 13037 0,'0'0'16,"0"0"-1,0 0-15,12-12 16,11-11-1,1 0-15,11 0 16,12 11-16,12 12 16,-12 12-1,-12 11-15,-11 0 16,0 12 0,-24 11-16,-12-11 15,-12 11-15,-11 0 16,0-11-1,-1 0-15,13-12 16,11-12 0,0 1-16,12-1 15,12 1 1,23 0-16,24-12 16,12 0-16,11-12 15,1 12 1,-83 0-16</inkml:trace>
  <inkml:trace contextRef="#ctx0" brushRef="#br0" timeOffset="31">-19882 13002 0,'0'0'0,"0"0"16,0 0-1,0 0-15,0 0 16,-12 0-1,0 0-15,-11-11 16,11-1 0,0-11-16,0 0 15,1 0-15,11 0 16,0-12 0,0 12-16,11 0 15,1 11 1,0 1-16,0 11 15,11 23 1,13 46-16,-25 24 16,-11-1-16,-11 24 15,-1-12 1,0-23-16,0-35 16,0-12-1,12-10-15,0-24 16,0 0-1,0 0-15,0-24 16,0-10-16,12-12 16,12-24-1,23-45-15,0-1 16,12 0 0,-12 24-16,-12 34 15,-11 12-15,-12 11 16,0 12-1,-12 23-15,0 0 16,0 0 0,0 0-16,-24 35 15,0 11 1,1 23-16,11 1 16,12-1-16,0-23 15,12 1 1,23-1-16,12 0 15,0-11 1,1-1-16,-48-34 16</inkml:trace>
  <inkml:trace contextRef="#ctx0" brushRef="#br0" timeOffset="32">-19305 13129 0,'0'0'0,"0"0"16,0 0-16,0 0 16,0 0-1,0 0-15,12-11 16,11-1-1,13 1-15,11-1 16,0 1-16,0 11 16,-12 11-1,1 1-15,-13 11 16,-11 0 0,-12 12-16,-12 11 15,-11 0 1,-13 0-16,1 1 15,0-24-15,11 0 16,1 0 0,11 0-16,0-11 15,12-12 1,0 0-16,12 11 16,11 1-16,36-1 15,12-11 1,-12 0-16,0 0 15,-59 0 1</inkml:trace>
  <inkml:trace contextRef="#ctx0" brushRef="#br0" timeOffset="33">-16996 13291 0,'0'0'16,"0"0"-16,0 0 16,0 0-1,0-11-15,12-1 16,11 1 0,24-13-16,12 1 15,-12 12 1,-11 11-16,-1 0 15,-23 0-15,0 0 16,-1 11 0,-11-11-16,-11 12 15,-1-1 1,0 1-16,0 0 16,12-12-16,0 0 15,0 0 1,0 11-16,0-11 15,12 12 1,12 11-16,-1 0 16,1 12-1,-1 11-15,1-12 16,-12 1-16,-12 0 16,0-12-1,-12 0-15,0-11 16,-23-1-1,-12 1-15,-1-12 16,1 0-16,24-12 16,23 12-1</inkml:trace>
  <inkml:trace contextRef="#ctx0" brushRef="#br0" timeOffset="34">-16395 13106 0,'0'0'0,"0"0"16,0 0-16,0 0 15,0 0 1,0-11-16,11-12 16,1-1-1,24-10-15,-1-1 16,0 12 0,1 0-16,-13 11 15,1 24-15,-1 11 16,-11 23-1,-12 0-15,-24 35 16,-23 12 0,12-24-16,23-23 15,-11-11-15,11-23 16,12-12 0,0 0-16,0 0 15,12-23 1,11-12-16,13-34 15,11-36 1,12-10-16,-12 11 16,-12 23-1,-11 35-15,-1 11 16,-11 12-16,-12 23 16,0 0-1,0 12-15,-12 22 16,-23 36-1,-12 10-15,0-10 16,-1-1-16,25-34 16,-1-1-1,24 1-15,12 0 16,0 0 0,11 11-16,1-12 15,11-10-15,12-1 16,12 11-1,-59-34-15</inkml:trace>
  <inkml:trace contextRef="#ctx0" brushRef="#br0" timeOffset="35">-15818 13233 0,'0'0'15,"0"0"-15,0 0 16,0 0-1,12-11-15,23-1 16,0 1-16,1-1 16,-1 1-1,0-1-15,-11 12 16,-1 12 0,-11-1-16,-12 1 15,0 11-15,0-12 16,-12 13-1,-11-1-15,11 0 16,0-12 0,1 1-16,-1-1 15,12-11 1,0 0-16,0 0 16,12 12-16,-1 0 15,13 22 1,-1 1-16,1 0 15,-12-1 1,0 1-16,-12-12 16,0 0-16,-24 0 15,-23 0 1,-24 0-16,12-23 16,59 0-1</inkml:trace>
  <inkml:trace contextRef="#ctx0" brushRef="#br0" timeOffset="36">-15394 13361 0,'0'0'0,"0"0"0,0 0 16,12 0 0,11 0-16,24 0 15,0 0-15,24 0 16,-12 0 0,-12 0-16,0 0 15,-11 0 1,-1 0-16,-11 0 15,-1 0 1,-11 0-16,0 11 16,-12-11-16</inkml:trace>
  <inkml:trace contextRef="#ctx0" brushRef="#br0" timeOffset="37">-18410 13210 0,'0'0'16,"0"0"-16,0 0 15,0 0 1,0 0-16,0 0 15,0 0-15,0 0 16,12 0 0,0 0-16,11 12 15,13-12 1,11 0-16,0 0 16,12 0-1,12 11-15,-71-11 16</inkml:trace>
  <inkml:trace contextRef="#ctx0" brushRef="#br0" timeOffset="38">-17573 13291 0,'0'0'0,"0"0"16,0 0-1,0 0-15,11-11 16,1-1-1,0 1-15,0-13 16,0 1 0,-1 0-16,-11 0 15,0-12-15,-11 1 16,-1-1 0,-12 12-16,1 11 15,-13 1 1,1 22-16,0 12 15,-1 1-15,1-1 16,11 11 0,13 1-16,11-12 15,0 0 1,11 0-16,1 1 16,12-13-16,-12-11 15,11 0 1,12-11-16,-11-1 15,0 0 1,11-22-16,-12 11 16,-11-1-1,0 13-15,0-1 16,0 1-16,-12 11 16,11 0-1,1 11-15,0 12 16,11 12-1,1 0-15,0 0 16,11 11-16,0-12 16,-35-34-1</inkml:trace>
  <inkml:trace contextRef="#ctx0" brushRef="#br0" timeOffset="39">-17173 13164 0,'0'0'0,"0"0"15,0 0 1,0 0-16,0 12 16,12 22-16,0 24 15,0 11 1,-1-11-16,1 0 15,0-12 1,0-23-16,-1 0 16,-11-23-16</inkml:trace>
  <inkml:trace contextRef="#ctx0" brushRef="#br0" timeOffset="40">-13615 13361 0,'0'0'16,"0"0"-16,0 0 15,0 0 1,11 11-16,-11-11 15</inkml:trace>
  <inkml:trace contextRef="#ctx0" brushRef="#br0" timeOffset="41">-13238 13349 0,'0'0'16,"0"0"-1,0 0-15</inkml:trace>
  <inkml:trace contextRef="#ctx0" brushRef="#br0" timeOffset="42">-12979 13314 0,'0'0'0,"0"0"15,0 0-15,12 12 16,-12-12 0</inkml:trace>
  <inkml:trace contextRef="#ctx0" brushRef="#br0" timeOffset="43">-12649 13291 0,'0'0'16,"0"0"-16,0 0 15,11 12 1,1-1-16,-12-11 16</inkml:trace>
  <inkml:trace contextRef="#ctx0" brushRef="#br0" timeOffset="44">-14381 13337 0,'0'0'0,"0"0"16,0 0-16,0 0 15,0 0 1,12 0-16,-12 0 16</inkml:trace>
  <inkml:trace contextRef="#ctx0" brushRef="#br0" timeOffset="45">-14004 13361 0,'0'0'15,"0"0"-15,0 0 16,12 0 0,-12 0-16</inkml:trace>
  <inkml:trace contextRef="#ctx0" brushRef="#br0" timeOffset="46">-8208 12436 0,'0'0'0,"0"0"15,0 0-15,0 0 16,0 0 0,0 0-16,0 0 15,0 0 1,0 0-16,11 0 15,13 0-15,-12 0 16,11 0 0,1 0-16,-1 0 15,1 0 1,-1 12-16,-11-1 16,12 1-16,-1 11 15,1 11 1,-1 1-16,1 11 15,0 24 1,-13-13-16,1 24 16,0 12-1,0-24-15,11 0 16,1-11-16,-12 0 16,-1 0-1,1 11-15,0 1 16,-12-24-1,0 0-15,0-11 16,0-1-16,0 1 16,0-12-1,-12 0-15,0-11 16,-11 11 0,-13 0-16,1-11 15,0-1 1,-1 1-16,-11-1 15,47-11-15</inkml:trace>
  <inkml:trace contextRef="#ctx0" brushRef="#br0" timeOffset="47">-8998 11997 0,'0'0'16,"0"0"-16,0 0 15,0 0 1,0 0-16,0 0 15,-11 11-15,-1 1 16,0-1 0,0 1-16,0 0 15,-11-1 1,11 1-16,0-12 16,12 0-16,0 0 15,0 0 1,0 0-16,0 0 15,-12 11 1,12-11-16,0 12 16,0-1-1,12 12-15,24 1 16,23 10-16,-1-11 16,1 0-1,-59-23-15</inkml:trace>
  <inkml:trace contextRef="#ctx0" brushRef="#br0" timeOffset="48">-8774 11939 0,'0'0'0,"0"0"16,0 0-16,0 0 16,12 0-1,0 0-15,11 12 16,13 11-1,-1 11-15,0 13 16,1-1-16,-1 12 16,-12-1-1,-11-10-15,-12 10 16,-23 1 0,-1-12-16,24-46 15</inkml:trace>
  <inkml:trace contextRef="#ctx0" brushRef="#br0" timeOffset="49">-9292 11985 0,'0'0'0,"0"0"15,0 0 1,0 0-16,0 0 16,-12 0-1,-12 0-15,-11 12 16,0 11-16,-12 23 16,23 0-1,12 1-15,12 22 16,12-11-1,12-1-15,11-10 16,0-1 0,1-23-16,-13 0 15,-23-23-15</inkml:trace>
  <inkml:trace contextRef="#ctx0" brushRef="#br0" timeOffset="50">-9245 11904 0,'0'0'0,"0"0"15,0 0 1,0 12-16,12 11 15,-1 12 1,1-1-16,0 13 16,0 10-1,0 1-15,-1-12 16,1-11-16,-12 0 16,0-35-1</inkml:trace>
  <inkml:trace contextRef="#ctx0" brushRef="#br0" timeOffset="51">-12096 13268 0,'0'0'15,"0"0"1,0 0-16,12 0 16,12 0-1,23 0-15,23 12 16,13-12-16,-1 0 15,-11 0 1,-12 0-16,-12 0 16,-47 0-1</inkml:trace>
  <inkml:trace contextRef="#ctx0" brushRef="#br0" timeOffset="52">-10882 13187 0,'0'0'16,"0"0"-1,0 0-15,0 0 16,0 0-16,0 0 16,0-11-1,0-1-15,-12 0 16,-12 1-1,-11-12-15,-24 0 16,-12 23-16,-11 11 16,23 1-1,12 11-15,11 0 16,13 0 0,-1-11-16,13 11 15,11-12 1,0 1-16,23 11 15,12-11-15,13-1 16,-1-11 0,0 0-16,-12 0 15,-11-11 1,-1-1-16,-11 1 16,0-1-1,-12 0-15,0 12 16,0-11-16,0-1 15,0 1 1,0 11-16,0 0 16,0 0-1,0 0-15,0 0 16,12 0-16,11 11 16,13 12-1,-1 1-15,12 10 16,12 12-1,-12-11-15,-12-12 16,1-11-16,-36-12 16</inkml:trace>
  <inkml:trace contextRef="#ctx0" brushRef="#br0" timeOffset="53">-10941 13210 0</inkml:trace>
  <inkml:trace contextRef="#ctx0" brushRef="#br0" timeOffset="54">-10682 13245 0,'0'0'0,"0"0"16,0 0-16,0 0 15,0 0 1,12 12-16,-1 11 15,1 0 1,12 11-16,11 13 16,-11-13-1,-1 1-15,1 0 16,-1-12-16,-11 0 16,-12-23-1</inkml:trace>
  <inkml:trace contextRef="#ctx0" brushRef="#br0" timeOffset="55">-10447 13245 0,'0'0'0,"0"0"15,0 0 1,12 23-16,0 0 15,0 0-15,-12 0 16,0-11 0,0 0-16,0-1 15,0-11 1,0 0-16,0 0 16,0 0-1,0 0-15,0 0 16,12-11-16,-1-13 15,1 1 1,12 0-16,-1 0 16,13 12-1,11-1-15,0 12 16,0 12-16,0 11 16,-12 11-1,1 1-15,-1 0 16,0 11-1,-11-11-15,-12-1 16,-1-11 0,-11-23-16</inkml:trace>
  <inkml:trace contextRef="#ctx0" brushRef="#br0" timeOffset="56">-9716 13176 0,'0'0'16,"0"0"-16,0 0 16,0 0-1,0 0-15,0 0 16,0 0-1,0 0-15,0 0 16,0 0-16,0 0 16,-12-12-1,12 0-15,0-11 16,0 0-16,0-11 16,12 10-1,0 1-15,-1 0 16,13 12-1,-1 11-15,1 11 16,11 12-16,-11 12 16,-12 11-1,-1 0-15,-11 24 16,0-24 0,0 0-16,0-11 15,0-12 1,0-11-16,0-12 15,0 0 1,0 0-16,0 0 16,0-12-16,0-11 15,12-35 1,12-11-16,11-24 16,-11 12-1,11 12-15,-11 11 16,-13 24-16,1 11 15,0-1 1,-12 24-16,0 0 16,0 0-1,0 0-15,-12 24 16,0 10-16,1 12 16,-1 1-1,12-1-15,12 0 16,11 0-1,1-11-15,23 11 16,0 1 0,35 33-16,-82-80 15</inkml:trace>
  <inkml:trace contextRef="#ctx0" brushRef="#br0" timeOffset="57">-9104 13199 0,'0'0'0,"0"0"16,0 0-1,0 0-15,12 11 16,0 12 0,11 12-16,-11 0 15,0-12 1,0 12-16,0-12 15,-1 0-15,-11-23 16,0 0 0,0 0-16,0 0 15,0 0-15,0 0 16,0-12 0,0-11-16,12 0 15,12-12 1,11 12-16,0 0 15,1 12 1,-1-1-16,0 12 16,1 12-16,-1 11 15,0 11 1,1 13-16,-13-1 16,1 0-1,-24-46-15</inkml:trace>
  <inkml:trace contextRef="#ctx0" brushRef="#br0" timeOffset="58">-29000 14458 0,'0'0'0,"0"0"16,0 0-1,0 0-15,0 0 16,0 12 0,12 23-16,-12 22 15,0 1 1,0 0-16,0-12 16,0 0-16,12-11 15,-12-12 1,12 12-16,-12-35 15</inkml:trace>
  <inkml:trace contextRef="#ctx0" brushRef="#br0" timeOffset="59">-29271 14701 0,'0'0'0,"0"0"15,0 0 1,12 0-16,24 0 16,-1 0-1,0 0-15,1 0 16,11 0-16,-12 0 16,0-11-1,1 11-15,-36 0 16</inkml:trace>
  <inkml:trace contextRef="#ctx0" brushRef="#br0" timeOffset="60">-28882 14736 0,'0'0'0,"0"0"16,0 0-1,0 0-15,0 0 16,0 0-16,0 0 16,0 0-1,0 0-15,0 0 16,0 0-1,0 0-15,-12 0 16,-11 0 0,-1 0-16,1 0 15,-13 0-15,13 11 16,23-11 0</inkml:trace>
  <inkml:trace contextRef="#ctx0" brushRef="#br0" timeOffset="61">-28788 14470 0,'0'0'16,"0"0"-16,0 0 16,0 0-1,0 0-15,0 23 16,12 12 0,0 11-16,0 12 15,-1-12 1,1-11-16,0 11 15,0-11-15,11-1 16,-23-34 0</inkml:trace>
  <inkml:trace contextRef="#ctx0" brushRef="#br0" timeOffset="62">-28528 14308 0,'0'0'0,"0"0"16,0 0-16,11 12 16,13 22-1,11 24-15,1 23 16,-13-12-1,1 12-15,-24-23 16,0 0-16,-12-12 16,0 12-1,-23 0-15,35-58 16</inkml:trace>
  <inkml:trace contextRef="#ctx0" brushRef="#br0" timeOffset="63">-30284 15198 0,'0'0'15,"0"0"-15,0 0 16,0 0-1,0 0-15,0 0 16,0-23 0,0 0-16,12-12 15,0 12-15,0 0 16,11 0 0,1 0-16,-12 11 15,-1 12 1,1 0-16,12 23 15,-1 24-15,-11 10 16,-12-57 0,12 324-16,-12-324 15,-12 11 1,0 13-16,-11 22 16,-1-12-16,12-10 15,1-13 1,11-11-16,0 0 15,0 0 1,11-11-16,-11 11 16,130-208-1,-130 208-15,12-35 16,23-34 0,0-12-16,1 11 15,-1 1-15,-11 23 16,-13 11-1,1 12-15,0 0 16,-12 23 0,0 0-1,-12 0-15,-11 35 16,-13 34 0,1 12-16,11-12 15,13-23 1,11 12-16,0-12 15,11 1-15,13-1 16,11-12 0,12-10-16,24 10 15,-71-34 1</inkml:trace>
  <inkml:trace contextRef="#ctx0" brushRef="#br0" timeOffset="64">-29565 14412 0,'0'0'0,"0"0"15,0 0-15,0 0 16,0 0-1,0 0-15,-12 0 16,-23 0-16,-12 23 16,0 24-1,-24 22-15,12 0 16,12 1 0,23-13-16,13-22 15,11 23 1,11-23-16,25 11 15,-1-23-15,12-12 16,0 1 0,12 0-16,-59-12 15</inkml:trace>
  <inkml:trace contextRef="#ctx0" brushRef="#br0" timeOffset="65">-29683 15475 0,'0'0'15,"0"0"1,0 0-16,0-11 15,12-12-15,0 0 16,-1 11 0,13 1-16,0-1 15,-13 12 1,1 0-16,0 0 16,0 12-1,-1-1-15,-11 1 16,0 22-16,-11 1 15,-1 11 1,-12 12-16,1-12 16,-1 1-1,12-13-15,1-11 16,11-11-16,0-1 16,0 1-1,11 0-15,13-1 16,11-11-1,12 0-15,1 0 16,22 0 0,-70 0-16</inkml:trace>
  <inkml:trace contextRef="#ctx0" brushRef="#br0" timeOffset="66">-29506 14320 0,'0'0'0,"0"0"15,0 0-15,0 11 16,0 24-1,0 23-15,-12 23 16,12 0-16,0-24 16,0-10-1,0-1-15,0-12 16,0-10 0,0-1-16,0-23 15</inkml:trace>
  <inkml:trace contextRef="#ctx0" brushRef="#br0" timeOffset="67">-29223 14516 0,'0'0'16,"0"0"-16,0 0 15,0 0 1,0 0-16,0 0 15,-24 12 1,0-1-16,1 1 16,-12-1-1,-1 1-15,13 0 16,-1-1-16,12 1 16,0-1-1,12-11-15,-11 12 16,11-12-1,0 11-15,0-11 16,0 0-16,11 23 16,1-11-1,12 11-15,11 12 16,1-12 0,11 12-16,0-1 15,-47-34 1</inkml:trace>
  <inkml:trace contextRef="#ctx0" brushRef="#br0" timeOffset="68">-28316 15753 0,'0'0'0,"0"0"15,0 0 1,0 0-16,0 0 15,0 0 1,23 0-16,1 0 16,23 0-16,0 0 15,12 0 1,0 0-16,-12 0 16,0 0-1,12 0-15,-12 0 16,0-12-16,0 12 15,0-11 1,-47 11-16</inkml:trace>
  <inkml:trace contextRef="#ctx0" brushRef="#br0" timeOffset="69">-28293 15579 0,'0'0'16,"0"0"-16,0 0 15,0 0 1,0 0-16,24 0 16,23-11-1,0 11-15,12 0 16,0-12-16,-12 12 15,0 0 1,0 0-16,0 0 16,0 0-1,-11 0-15,-13 0 16,-11 12 0,-12-12-16</inkml:trace>
  <inkml:trace contextRef="#ctx0" brushRef="#br0" timeOffset="70">-27009 15579 0,'0'0'16,"12"0"-16,11-11 15,25-1 1,22 1-16,24-1 16,48 1-1,-1 11-15,-23-12 16,12 12-1,11 0-15,0-11 16,-46 11-16,-37 0 16,-10 0-1,-13 0-15,-35 0 16</inkml:trace>
  <inkml:trace contextRef="#ctx0" brushRef="#br0" timeOffset="71">-26302 14840 0,'0'0'0,"0"0"16,0 0 0,0 0-16,0 0 15,0-12 1,0 1-16,0 11 16,0 0-1,0 0-15,0 0 16,0 0-16,0 0 15,0 0 1,0 34-16,-12 47 16,12 23-1,12 0-15,0-23 16,-12-23-16,11 0 16,-11-12-1,0 12-15,0-58 16</inkml:trace>
  <inkml:trace contextRef="#ctx0" brushRef="#br0" timeOffset="72">-26385 16042 0,'0'0'16,"0"0"-16,12-12 15,0 1-15,0-1 16,0-11 0,-1 0-16,1 0 15,-12 0 1,-12 0-16,-11 11 16,-13 0-16,-11 12 15,-12 24 1,1 10-16,10 1 15,-10 11 1,22 0-16,13 1 16,11-13-1,12 1-15,0-24 16,12 1-16,-1-12 16,25 0-1,11-12-15,12 1 16,0-24-1,-12 12-15,-12 0 16,-11 0-16,-1 0 16,-11 0-1,0 11-15,0 1 16,-12-1 0,0 12-16,0 0 15,0 0 1,0 0-16,0 0 15,11 23-15,1 0 16,0 12 0,0 0-16,-1-1 15,13-11 1,-24-23-16</inkml:trace>
  <inkml:trace contextRef="#ctx0" brushRef="#br0" timeOffset="73">-26055 16076 0,'0'0'16,"0"0"-1,0 0-15,0 0 16,0 0-1,0 0-15,0 0 16,12-11-16,12-1 16,11 1-1,12 11-15,-12 0 16,1 0 0,-13 11-16,-11 1 15,-12-1 1,0 24-16,-12 0 15,-11-1-15,-1 1 16,1 0 0,11-12-16,0 0 15,12-11 1,0-1-16,12 1 16,23-1-1,12 1-15,0-12 16,12-12-16,12 1 15,-71 11 1</inkml:trace>
  <inkml:trace contextRef="#ctx0" brushRef="#br0" timeOffset="74">-25501 16088 0,'0'0'0,"0"0"16,0 0-16,0 0 16,12-12-1,11 1-15,13-1 16,-1 1 0,0 11-16,-11 0 15,-1 0 1,-11 11-16,0 1 15,-12-1-15,-12 24 16,-11 0 0,-1-1-16,0 1 15,1-12 1,11 0-16,0-11 16,12-1-16,0-11 15,12 12 1,23 0-16,24-12 15,0 0 1,12 0-16,-71 0 16</inkml:trace>
  <inkml:trace contextRef="#ctx0" brushRef="#br0" timeOffset="75">-24276 14886 0,'0'0'0,"0"0"16,0 0-16,0 0 15,0 0 1,-12 0-16,-23 0 15,-12 0 1,0 0-16,0 0 16,-1 0-16,13 12 15,0-1 1,11 1-16,12-1 16,1 1-1,-1 11-15,0 12 16,0 22-1,12 1-15,-12 12 16,1-1 0,-1 12-16,0-12 15,0 12-15,1-12 16,-1-11 0,12-12-16,12-11 15,11 0 1,1-1-16,23 1 15,-12-12-15,24-11 16,12-1 0,11-11-16,1-11 15,-83 11 1</inkml:trace>
  <inkml:trace contextRef="#ctx0" brushRef="#br0" timeOffset="76">-23970 14817 0,'0'0'0,"0"0"16,0 0-1,0 23-15,12 23 16,0 35-16,-12 11 16,0-11-1,0-23-15,0-12 16,-12 1 0,12-24-16,0 0 15,0-12 1,0-11-16,0 0 15,0 0-15,0 0 16,12-23 0,11-23-16,13 0 15,-1 11 1,24 12-16,0 11 16,0 24-16,0 11 15,-12 12 1,-12-12-16,-11 12 15,-13-12 1,-11 11-16,-11 1 16,-36 0-16,-12-1 15,-12-11 1,12 1-16,12-13 16,0-11-1,12-11-15,11-1 16,12-11-1,12 0-15,0 23 16</inkml:trace>
  <inkml:trace contextRef="#ctx0" brushRef="#br0" timeOffset="77">-23275 15371 0,'0'0'0,"0"0"16,0 0-16,0 0 15,0 0 1,12-11-16,0-1 16,11 1-16,13 11 15,-1 0 1,0 11-16,-11 1 16,0 11-1,-24 0-15,-12 12 16,0-1-1,-12 1-15,1 11 16,11-11-16,0-12 16,12-11-1,0-1-15,12 1 16,0-1 0,23 1-16,12 0 15,12-12-15,0 0 16,-59 0-1</inkml:trace>
  <inkml:trace contextRef="#ctx0" brushRef="#br0" timeOffset="78">-21107 15302 0,'0'0'0,"0"0"16,0 0-1,0 0-15,0 0 16,0 0-16,0 0 16,12-11-1,-1-1-15,1 0 16,0 1-1,0 11-15,-1 0 16,1 0-16,0 0 16,0 0-1,0 11-15,-1 1 16,1 0 0,0-1-16,-12-11 15,0 0 1,0 12-16,0-1 15,0 1-15,-12-1 16,0 12 0,1-11-16,11 0 15,0-1 1,0 1-16,0-1 16,0 1-1,0-12-15,0 0 16,0 11-16,11 1 15,13-1 1,11 1-16,24 0 16,0-12-1,-12 0-15,0 0 16,-47 0-16</inkml:trace>
  <inkml:trace contextRef="#ctx0" brushRef="#br0" timeOffset="79">-20565 15106 0,'0'0'0,"0"0"15,0 0 1,0 11-16,0 12 15,0 24-15,0-1 16,0 0 0,0 23-16,0-11 15,0 0 1,11 0-16,1-1 16,-12-57-1</inkml:trace>
  <inkml:trace contextRef="#ctx0" brushRef="#br0" timeOffset="80">-22556 15383 0,'0'0'16,"0"0"-16,0 0 15,23 0 1,1 0-16,23 0 16,-12 0-1,13 0-15,-1 0 16,12 0-1,11 0-15,1 0 16,-71 0-16</inkml:trace>
  <inkml:trace contextRef="#ctx0" brushRef="#br0" timeOffset="81">-21343 15013 0,'0'0'16,"0"0"-16,0 0 16,0-11-1,0-1-15,0 1 16,0-1-1,0 0-15,0 1 16,-12-1 0,1 1-16,-1-1 15,-12 1-15,1 11 16,-13 0 0,1 11-16,-24 12 15,-12 12 1,-11 34-16,23-11 15,12 0 1,23-12-16,24-11 16,0-12-16,12 0 15,12-11 1,11-1-16,0-22 16,13-1-1,-1-23-15,0 1 16,0-24-16,-12 12 15,-11-1 1,-1 13-16,-11 11 16,0 0-1,0 11-15,-12 12 16,0 0 0,11 12-16,13 34 15,0 23-15,-1 0 16,12 1-1,1-12-15,-13-24 16,1 1 0,-24-35-16</inkml:trace>
  <inkml:trace contextRef="#ctx0" brushRef="#br0" timeOffset="85">-20071 15210 0,'0'0'15,"0"0"-15,0 0 16,0 0 0,0 0-16,-11-12 15,11 1 1,0-13-16,0 1 15,11-11 1,13-1-16,-1 12 16,1 11-1,0 1-15,-13 11 16,1 0-16,12 34 16,-1 24-1,-11 23-15,-12 0 16,-12 0-1,0-12-15,1-11 16,-1-12-16,12-11 16,0-24-1,0-11-15,0 0 16,0 0 0,12-23-16,11-11 15,1-24 1,23-46-16,-12 11 15,12 1-15,-11 23 16,-13 22 0,-11 1-16,0 23 15,0 12 1,-12 11-16,0 0 16,0 0-16,-12 34 15,0 24 1,0 11-16,12-22 15,0-1 1,12-12-16,0 1 16,0 0-1,11-1-15,1-10 16,-1 10-16,1-11 16,-24-23-1</inkml:trace>
  <inkml:trace contextRef="#ctx0" brushRef="#br0" timeOffset="86">-19317 14262 0,'0'0'0,"0"0"15,0 0 1,0 0-16,-12-12 16,1 12-1,-13 0-15,-11 24 16,-1-1-1,1 34-15,0 1 16,11 12-16,24-13 16,0 1-1,12-12-15,12-11 16,-1-12 0,1-11-16,-24-12 15</inkml:trace>
  <inkml:trace contextRef="#ctx0" brushRef="#br0" timeOffset="87">-19387 15337 0,'0'0'15,"0"0"-15,0 0 16,0 0-16,0 34 16,0 1-1,11 11-15,1 1 16,0 10-1,0-10-15,-1-13 16,-11-34 0</inkml:trace>
  <inkml:trace contextRef="#ctx0" brushRef="#br0" timeOffset="88">-18634 15314 0,'0'0'16,"0"0"-16,24 0 15,35 0 1,12-12-16,23 1 15,-23 11-15,-71 0 16</inkml:trace>
  <inkml:trace contextRef="#ctx0" brushRef="#br0" timeOffset="89">-15736 15221 0,'0'0'16,"0"0"-16,0 0 16,0 0-1,0 0-15,-11 0 16,-13 0-16,0-11 15,1-12 1,-1-1-16,12 13 16,1-35-1,11 23-15,0-12 16,11 0 0,13 12-16,0 0 15,-1 11-15,1 1 16,-1 11-1,13 23-15,-13 12 16,13 34 0,-25-11-16,-11 23 15,0-24-15,0-10 16,0-24 0,0 0-16,0 0 15,0-23 1,0 0-16,0 0 15,0 0 1,12-23-16,12-58 16,11-35-16,0 12 15,1 24 1,-13 10-16,1 12 16,-12 35-1,-1 12-15,-11 11 16,0 0-16,0 0 15,0 23 1,0 35-16,12 23 16,0-1-1,11 1-15,1-23 16,11-12 0,1-11-16,23 11 15,-59-46 1</inkml:trace>
  <inkml:trace contextRef="#ctx0" brushRef="#br0" timeOffset="90">-14935 15325 0,'0'0'0,"0"-11"0,0 11 15,0 0 1,12-12-16,0 1 16,0-1-1,11 0-15,1 1 16,-1-1-16,1 12 15,-12 0 1,-1 0-16,1 12 16,0-1-1,-12 1-15,0-12 16,0 12 0,0-1-16,0 1 15,0-1 1,0-11-16,0 0 15,0 0-15,0 0 16,0 0 0,12 12-16,0-1 15,-1 1-15,1-1 16,12 1 0,-1 0-16,-11 11 15,0 0 1,-12-12-16,0 12 15,-12 1 1,0-13-16,-11 12 16,-13 0-16,13-11 15,-1-1 1,1 1-16,-1-12 16,12 0-1,12 0-15</inkml:trace>
  <inkml:trace contextRef="#ctx0" brushRef="#br0" timeOffset="91">-14169 15187 0,'0'0'16,"0"0"-16,0 0 16,12 0-1,23 0-15,24-12 16,0 0 0,0 1-16,-12-1 15,0 1-15,-12-1 16,13 12-1,-48 0-15</inkml:trace>
  <inkml:trace contextRef="#ctx0" brushRef="#br0" timeOffset="92">-15371 14089 0,'0'0'15,"0"0"-15,0 0 16,0 0-1,0 0-15,0 0 16,0 0 0,-11 11-16,-13 24 15,1 0-15,11-1 16,-12 12 0,12-11-16,12 23 15,12 0 1,0-12-16,12 23 15,-1-34-15,1 0 16,11-1 0,0-11-16,-11 0 15,-24-23 1</inkml:trace>
  <inkml:trace contextRef="#ctx0" brushRef="#br0" timeOffset="93">-15123 14135 0,'0'0'15,"0"0"-15,0 0 16,0 0-1,0 11-15,0 13 16,0 10-16,0 1 16,0 11-1,0 0-15,0-11 16,12 0 0,-1-1-16,-11-34 15</inkml:trace>
  <inkml:trace contextRef="#ctx0" brushRef="#br0" timeOffset="94">-14782 14239 0,'0'0'0,"0"0"15,0 0 1,0 0-16,0 0 15,0 0 1,-11 0-16,-13 11 16,1-11-1,-13 12-15,13 0 16,-1-12-16,1 11 16,11-11-1,0 0-15,12 0 16,0 0-1,0 0-15,0 0 16,12 12-16,0-1 16,11 1-1,1-1-15,-1 12 16,1 1 0,11-1-16,-35-23 15</inkml:trace>
  <inkml:trace contextRef="#ctx0" brushRef="#br0" timeOffset="95">-14617 13996 0,'0'0'0,"0"0"16,12 0-1,12 12-15,11 11 16,0 12-1,1 11-15,-1 12 16,-11-1-16,-1 13 16,-11 34-1,-12-23-15,-12-24 16,-11 13 0,23-70-16</inkml:trace>
  <inkml:trace contextRef="#ctx0" brushRef="#br0" timeOffset="96">-17467 15175 0,'0'0'0,"0"0"15,0-12-15,11-11 16,1-11 0,0-1-16,-12-11 15,0 0 1,-12 22-16,-11 1 16,-1 12-1,-11-1-15,-1 12 16,-11 12-16,0 22 15,0 13 1,12-1-16,11-11 16,12-1-1,12 1-15,12-12 16,0 0 0,0-11-16,11-1 15,13-11-15,11-11 16,0-12-1,0-12-15,-12 0 16,1 12 0,-13 0-16,-11 0 15,0 11-15,-12 12 16,0 0 0,0 0-16,12 12 15,11 11 1,1 12-16,11 11 15,0 0 1,-11-11-16,-1-12 16,1 0-16,-24-23 15</inkml:trace>
  <inkml:trace contextRef="#ctx0" brushRef="#br0" timeOffset="97">-17067 15117 0,'0'0'0,"0"0"16,0 0 0,0 0-16,0 0 15,24-11-15,-1 11 16,13-12-1,-1 1-15,0 11 16,-11 0 0,-1 11-16,-11 1 15,-12 11-15,-12 11 16,1 13 0,-13-1-16,1-11 15,11-12 1,0 0-16,0 0 15,12-12 1,0 1-16,12 0 16,23 11-16,12-12 15,12 1 1,0-12-16,0 0 16,-59 0-1</inkml:trace>
  <inkml:trace contextRef="#ctx0" brushRef="#br0" timeOffset="98">-16454 15083 0,'0'0'0,"0"0"16,0 0-1,0 0-15,0-12 16,0 12 0,0-12-16,12 1 15,11-12-15,12 11 16,1 1 0,11-1-16,-12 12 15,-11 12 1,-12-1-16,-1 12 15,-11-11 1,-11 11-16,-13 12 16,0-12-16,1-12 15,11 1 1,0-1-16,12-11 16,0 0-1,12 12-15,0 0 16,23 11-16,1 0 15,11 23 1,-12-11-16,-11-12 16,-1 11-1,-11-10-15,-12-13 16,0 1 0,-24 11-16,-23 0 15,0-12-15,0 1 16,0-12-1,12-12-15,35 12 16</inkml:trace>
  <inkml:trace contextRef="#ctx0" brushRef="#br0" timeOffset="99">-15158 14239 0,'0'0'16,"0"0"-16,0 0 15,0 0-15,0 0 16,0 0-1,0 0-15,0 0 16,0 0 0,0 0-16,0 0 15,-12-12 1,12 1-16,-12-1 16,0 1-16,0-12 15,1-1 1,11-10-16,-12-1 15,12 12 1,0 0-16,0 0 16,0 11-16,0 1 15,0 11 1,0 0-16,0 0 16,0 11-1,-12 24-15,12 11 16,0 12-1,12 11-15,0-11 16,23 11-16,-11-11 16,-24-58-1</inkml:trace>
  <inkml:trace contextRef="#ctx0" brushRef="#br0" timeOffset="100">-14805 14216 0,'0'0'16,"0"0"-1,0 0-15,0 0 16,0 0-16,0 0 16,0 0-1,0 0-15,0 0 16,0 0 0,0 0-16,-12 0 15,-11 11 1,-13 1-16,-11-12 15,0 0 1,-12 0-16,12 0 16,12 0-16,11 0 15,1 0 1,11 0-16,12 0 16,0 0-1,0 0-15,12 11 16,11 1-16,1-12 15,11 12 1,0-1-16,12 12 16,-11 0-1,23 0-15,11 1 16,-23-1-16,-11 0 16,-1 0-1,-35-23-15</inkml:trace>
  <inkml:trace contextRef="#ctx0" brushRef="#br0" timeOffset="101">-17491 16204 0,'0'0'16,"0"0"-16,0 0 15</inkml:trace>
  <inkml:trace contextRef="#ctx0" brushRef="#br0" timeOffset="102">-17467 15961 0,'0'0'16,"0"0"-16,0 0 16</inkml:trace>
  <inkml:trace contextRef="#ctx0" brushRef="#br0" timeOffset="103">-17444 15764 0,'0'0'16,"0"0"0,0 0-16,0 0 15,0 0 1</inkml:trace>
  <inkml:trace contextRef="#ctx0" brushRef="#br0" timeOffset="104">-17432 16088 0,'0'0'16,"0"0"-16,0 0 16</inkml:trace>
  <inkml:trace contextRef="#ctx0" brushRef="#br0" timeOffset="105">-17397 16504 0,'0'0'0,"0"0"16,0 0-16</inkml:trace>
  <inkml:trace contextRef="#ctx0" brushRef="#br0" timeOffset="106">-12932 15117 0,'0'0'0,"0"0"15,12 0-15,-12 0 16</inkml:trace>
  <inkml:trace contextRef="#ctx0" brushRef="#br0" timeOffset="107">-13191 15106 0,'0'0'0,"0"0"15,0 0-15,0 0 16</inkml:trace>
  <inkml:trace contextRef="#ctx0" brushRef="#br0" timeOffset="108">-12390 15117 0,'0'0'16,"0"0"-16,0 0 16,0 0-1</inkml:trace>
  <inkml:trace contextRef="#ctx0" brushRef="#br0" timeOffset="109">-11978 15094 0,'0'0'0,"0"0"16,0 0-1,0 0-15,0 0 16</inkml:trace>
  <inkml:trace contextRef="#ctx0" brushRef="#br0" timeOffset="110">-11648 15036 0,'0'0'16,"0"0"-16,0 0 15,0 0 1,0 0-16</inkml:trace>
  <inkml:trace contextRef="#ctx0" brushRef="#br0" timeOffset="111">-11307 15140 0,'0'0'0,"0"0"15,0 0-15,24 0 16,23-11 0,0-1-16,12 12 15,0-11 1,0 11-16,12 0 15,-1 0-15,1 0 16,-12 0 0,-59 0-16</inkml:trace>
  <inkml:trace contextRef="#ctx0" brushRef="#br0" timeOffset="112">-7902 15140 0,'0'0'0,"0"0"16,0 0-16,-12 23 15,12 1 1,-12 10-16,0 1 16,12-12-1,-11 0-15,11-11 16,0-1 0,0-11-16,0 0 15,0 0-15,0 0 16,0 0-1,11-11-15,13-12 16,11-12 0,24-11-16,-12 11 15,-11 23-15,-1 12 16,0 12 0,1 23-16,-1 11 15,-11-11 1,-1-1-16,-11 1 15,0 0 1,0-1-16,-12-34 16</inkml:trace>
  <inkml:trace contextRef="#ctx0" brushRef="#br0" timeOffset="113">-10011 15059 0,'0'0'0,"0"0"15,0 0 1,12-11-16,0-12 16,-12 0-1,0 0-15,0-1 16,0 13 0,-24-1-16,-11 1 15,0-1-15,-13 12 16,1 12-1,12 11-15,0 0 16,-1 12 0,13-1-16,-1 24 15,12-23-15,12-1 16,0-10 0,0-1-16,12-12 15,0 1 1,0-1-16,11-11 15,1 0-15,11-11 16,1-12 0,-1-12-16,-12 0 15,1 12 1,0 0-16,-13 0 16,1 11-1,0 1-15,-12 11 16,0 0-16,12 11 15,-1 1 1,13 23-16,0-1 16,-1 1-1,12 11-15,-11-11 16,11-12 0,-35-23-16</inkml:trace>
  <inkml:trace contextRef="#ctx0" brushRef="#br0" timeOffset="114">-9728 15221 0,'0'0'0,"0"0"15,0 0 1,0 0-16,0 0 15,0-11-15,12-1 16,11 1 0,1-1-16,11 0 15,12 1 1,-11 11-16,-1 11 16,-11 1-1,-13 0-15,-11 11 16,0 0-1,-23 0-15,-1 0 16,1 0-16,-1 0 16,12 0-1,1-11-15,11-1 16,0-11 0,0 12-16,11 0 15,25-1-15,11 1 16,12-1-1,0-11-15,-59 0 16</inkml:trace>
  <inkml:trace contextRef="#ctx0" brushRef="#br0" timeOffset="115">-9222 15129 0,'0'0'0,"0"0"16,0 0 0,0 11-1,0 24-15,0 0 16,0-1-16,0-11 16,0 1-1,0-13-15,0 1 16,0-12-16,0 0 15,0 0 1,0 0-16,0 0 16,0 0-1,12-12-15,12-23 16,-1 1 0,13-1-16,11 12 15,0 11-15,0 12 16,0 24-1,-11-1-15,11 11 16,-12 1 0,0 0-16,-11-1 15,-12-11-15,-12-23 16</inkml:trace>
  <inkml:trace contextRef="#ctx0" brushRef="#br0" timeOffset="116">-8585 15071 0,'0'0'0,"0"0"16,0 0 0,0 0-16,0 0 15,-12-12 1,12 1-16,0-1 16,0 1-16,0-1 15,0 1 1,0-1-16,0 1 15,12-1 1,11 0-16,1 1 16,-1-1-1,1 12-15,-1 0 16,-11 12-16,0 11 16,-12 23-1,0 12-15,-12 0 16,0-12-1,1-11-15,-1-12 16,0 0 0,12-12-16,0-11 15,0 0-15,0 0 16,24-23 0,11-34-16,12-13 15,0 1 1,0-12-16,-11 12 15,-1-12 1,-11 23 0,-13 23-16,-11 35 15,0 0 1,0 0-16,0 12 16,-11 22-1,-13 24-15,0 0 16,1 23-16,11-12 15,24 12 1,11-11-16,1-24 16,0-12-1,-1-10-15,1-1 16,-24-23 0</inkml:trace>
  <inkml:trace contextRef="#ctx0" brushRef="#br0" timeOffset="117">-7808 14089 0,'0'0'0,"0"0"16,0 11 0,0 24-16,-12 11 15,0 23-15,1 12 16,11 0 0,0-11-16,0-13 15,11-22 1,1 0-16,-12-35 15</inkml:trace>
  <inkml:trace contextRef="#ctx0" brushRef="#br0" timeOffset="118">-7502 14066 0,'0'0'0,"0"0"15,12 23 1,23 11-16,13 24 15,-1 0 1,0 11-16,-12 12 16,0 0-16,-23-23 15,-12-12 1,-12-11-16,12-35 16</inkml:trace>
  <inkml:trace contextRef="#ctx0" brushRef="#br0" timeOffset="119">-7549 14262 0,'0'0'16,"0"0"-16,0 0 15,0 0 1,-12 12-16,1-1 16,-13 1-1,-11-1-15,-1 1 16,13-12-16,-1 11 16,12-11-1,1 12-15,11-12 16,0 11-1,0 1-15,11 11 16,13 0-16,11 0 16,1 0-1,-1 1-15,12-1 16,-47-23 0</inkml:trace>
  <inkml:trace contextRef="#ctx0" brushRef="#br0" timeOffset="120">-6960 14412 0,'0'0'16,"0"0"-16,12-11 15,35-1 1,12 1-16,0-1 16,0 0-16,-24 12 15,-11 0 1,-13 12-16,-11 23 15,0 22 1,-11 1-16,-1 12 16,12-1-1,0 0-15,0 12 16,0 0-16,12 12 16,-1-13-1,1 1-15,0-11 16,0-1-1,0-23-15,-12 0 16,-12 1-16,0-13 16,-12 1-1,1-12-15,-12 0 16,-1-11 0,36-12-16</inkml:trace>
  <inkml:trace contextRef="#ctx0" brushRef="#br0" timeOffset="121">-8055 14054 0,'0'0'0,"0"0"16,0 0-16,0 0 15,-12 12 1,-12 11-16,1 11 15,-1 13-15,1-1 16,11 0 0,0 23-16,12 1 15,12-1 1,11-11-16,1-12 16,0-11-1,11-12-15,-35-23 16</inkml:trace>
  <inkml:trace contextRef="#ctx0" brushRef="#br0" timeOffset="122">-29930 17302 0,'0'0'15,"0"0"-15,0 0 16,0 0 0,12-12-16,-1 0 15,1-11 1,0 0-16,0 12 15,-1-1-15,-11 0 16,12 1 0,-12 11-16,0 0 15,0 0 1,0 0-16,-12 0 16,1 0-1,-13 11-15,-11 13 16,-1 33-16,1 1 15,12-12 1,-1-11-16,12 0 16,12-1-1,0-10-15,12-1 16,0 0-16,11 0 16,24 0-1,12 0-15,0 0 16,-59-23-1</inkml:trace>
  <inkml:trace contextRef="#ctx0" brushRef="#br0" timeOffset="123">-29659 17614 0,'0'0'0,"0"0"16,0 0-16,0 11 15,0 12 1,11 12-16,-11 0 16,0-12-1,0 0-15,0 0 16,0-12-16,0-11 16,0 0-1,0 0-15,0 0 16,0-11-1,12-12-15,0 0 16,0 0 0,0 11-16,-1 0 15,1 12-15,12 0 16,-13 12 0,13 11-16,0 23 15,-1 1 1,-23-47-16</inkml:trace>
  <inkml:trace contextRef="#ctx0" brushRef="#br0" timeOffset="124">-30213 17325 0,'0'0'0,"0"0"0,0 0 15,0 0-15,0-12 16,0 1 0,0-1-16,12-11 15,0 0 1,-1 0-16,1 11 15,0 0 1,0 1-16,-1 11 16,1 0-16,0 0 15,0 11 1,0 24-16,-12 23 16,0 0-1,0 0-15,-12-12 16,0 0-16,0 0 15,0-11 1,1 0-16,-1-12 16,12 0-1,0-12-15,0-11 16,0 0 0,0 0-16,0 0 15,0 0 1,0 0-16,0 0 15</inkml:trace>
  <inkml:trace contextRef="#ctx0" brushRef="#br0" timeOffset="125">-29624 16735 0,'0'0'0,"0"0"15,0 0-15,0 0 16,0 0-1,0 0-15,0 12 16,0 22 0,0 24-16,0 0 15,0 0 1,0-12-16,0 0 16,0-11-16,12-12 15,-12-23 1</inkml:trace>
  <inkml:trace contextRef="#ctx0" brushRef="#br0" timeOffset="126">-29730 16585 0,'0'0'15,"0"0"-15,0 0 16,0 0 0,-12 0-16,0 12 15,-11 11 1,-1 11-16,-23 24 16,12 0-1,11 11-15,13-23 16,11 1-16,23-13 15,24 13 1,0-13-16,0-11 16,-11-11-1,-1-1-15,-35-11 16</inkml:trace>
  <inkml:trace contextRef="#ctx0" brushRef="#br0" timeOffset="127">-28917 16643 0,'0'0'0,"0"0"16,0 0-16,0 0 15,0 11 1,12 12-16,-1 35 15,1 12 1,0-1-16,0-11 16,-1-12-16,1 0 15,-12-11 1,12-1-16,0 1 16,-12-35-1</inkml:trace>
  <inkml:trace contextRef="#ctx0" brushRef="#br0" timeOffset="128">-29141 16805 0,'0'0'16,"0"0"-16,0 0 16,0 0-16,12 11 15,0 12 1,-1 0-16,1 12 16,0 0-1,0-1-15,-1 1 16,1 0-1,-12-1-15,12-11 16,-12-23-16</inkml:trace>
  <inkml:trace contextRef="#ctx0" brushRef="#br0" timeOffset="129">-29329 16701 0,'0'0'15,"0"0"-15,0 0 16,0 0-16,0 0 15,-12 11 1,0 1-16,0 11 16,-11 0-1,-1 0-15,0 0 16,1-11 0,-1-1-16,13 1 15,-1-1-15,0 1 16,12-12-1,0 0-15,0 0 16,0 0 0,12 11-16,0 1 15,11 0 1,1 11-16,-1 0 16,13 0-16,-1 0 15,-35-23 1</inkml:trace>
  <inkml:trace contextRef="#ctx0" brushRef="#br0" timeOffset="130">-29318 16989 0,'0'0'0,"0"0"16,0 0-16,12 0 16,12 0-1,-1 0-15,13-11 16,-1-1 0,0 12-16,-11 0 15,-1 0 1,13 0-16,-13 0 15,-23 0-15</inkml:trace>
  <inkml:trace contextRef="#ctx0" brushRef="#br0" timeOffset="131">-28540 16550 0,'0'0'0,"0"0"16,0 0 0,0 0-16,0 0 15,12 0 1,-1 12-16,13 23 15,-1-1 1,13 24-16,-13 11 16,-11-11-16,0-12 15,-12 1 1,0-13-16,-12 1 16,0 23-1,12-58-15</inkml:trace>
  <inkml:trace contextRef="#ctx0" brushRef="#br0" timeOffset="132">-28976 16966 0,'0'0'0,"0"0"15,0 0-15,0 0 16,0 0-1,0 0-15,0 0 16,0 0-16,0 0 16,-12 0-1,-11 12-15,23-12 16</inkml:trace>
  <inkml:trace contextRef="#ctx0" brushRef="#br0" timeOffset="133">-28152 17590 0,'0'0'0,"0"0"15,0 0 1,0 0-16,0 0 16,12 0-16,0 0 15,23 0 1,1 0-16,11 0 15,0 0 1,24-11-16,-1 11 16,1 0-1,-12 0-15,-12 0 16,-12 11-16,-35-11 16</inkml:trace>
  <inkml:trace contextRef="#ctx0" brushRef="#br0" timeOffset="134">-28046 17694 0,'0'0'0,"0"0"15,0 0-15,12 0 16,24 0-1,11 0-15,12 0 16,35 0 0,24 0-16,-36 0 15,1 0 1,-83 0-16</inkml:trace>
  <inkml:trace contextRef="#ctx0" brushRef="#br0" timeOffset="135">-25737 17868 0,'0'0'0,"0"0"16,0 0-1,0 23-15,12 12 16,0-1-16,0 12 15,-12-11 1,0-12-16,0-11 16,0-1-1,0 1-15,0-12 16,0 0-16,0 0 16,11-12-1,1-11-15,0-11 16,0-1-1,0 12-15,-1 11 16,1 12 0,12 12-16,-1-1 15,1 24-15,-1 0 16,1-1 0,-12-10-16,-1-1 15,1-12 1,0 1-16,-12-12 15</inkml:trace>
  <inkml:trace contextRef="#ctx0" brushRef="#br0" timeOffset="136">-25313 17949 0,'0'0'15,"0"0"-15,0 0 16,0 11-16,0 24 15,0-12 1,0 0-16,0 0 16,0 0-1,0-11-15,0 0 16,0-12-16,0 0 16,0 0-1,12-12-15,0-23 16,12-11-1,-1 0-15,1 11 16,-1 12 0,1 11-16,-1 24 15,1 11-15,-1 12 16,13 11 0,-13 0-16,1-11 15,-1 0 1,1-12-16,-12 0 15,11 0 1,-23-23-16</inkml:trace>
  <inkml:trace contextRef="#ctx0" brushRef="#br0" timeOffset="137">-26820 17556 0,'0'0'0,"0"0"15,0 0-15,0 0 16,11 0 0,25 0-16,34-12 15,25 1-15,22 11 16,-11 0 0,0 0-16,36 0 15,11 0 1,-35-12-16,-24 12 15,0-11 1,-11-1-16,-36 0 16,-47 12-16</inkml:trace>
  <inkml:trace contextRef="#ctx0" brushRef="#br0" timeOffset="138">-26267 17995 0,'0'0'16,"0"0"-16,12-12 15,0 1-15,-12-12 16,0-12 0,0 0-16,0 12 15,-12 0 1,-23 0-16,-12 11 15,-1 12-15,-10 0 16,-1 24 0,0 22-16,23-12 15,1 13 1,23-13-16,1-11 16,11 1-1,11-13-15,25 12 16,23-11-16,11-12 15,-11-12 1,0-11-16,-12 0 16,-12-12-1,-11 1-15,0 11 16,-13 11-16,1 0 16,-12 12-1,0 0-15,12 12 16,0 11-1,11 0-15,1 12 16,11 0 0,0-1-16,1 1 15,-1-12 1,12 0-16,-47-23 16</inkml:trace>
  <inkml:trace contextRef="#ctx0" brushRef="#br0" timeOffset="139">-26479 16839 0,'0'0'16,"0"0"-16,0 0 15,0-11-15,0 11 16,0 0 0,0 0-16,0 0 15,0 0 1,12 23-16,0 23 15,11 12 1,1 11-16,11 0 16,-11 1-16,11-1 15,-11-11 1,-1 0-16,-23-58 16</inkml:trace>
  <inkml:trace contextRef="#ctx0" brushRef="#br0" timeOffset="140">-24088 17092 0,'0'0'15,"0"0"-15,0 0 16,0 0-1,12 0-15,-12 0 16,0 0 0,0 0-16,-12-11 15,-23 11-15,0-12 16,-12 12 0,11 0-16,1 0 15,11 0 1,1 12-16,11-1 15,0 1-15,1 11 16,-1 12 0,0-1-16,-12 36 15,13-24 1,-1 12-16,0-12 16,12 0-1,0 0-15,0-11 16,0-12-16,0 0 15,0 0 1,12 1-16,0-1 16,11 11-1,1-11-15,23 1 16,12-1-16,0-12 16,11-11-1,1 0-15,0 0 16,-71 0-1</inkml:trace>
  <inkml:trace contextRef="#ctx0" brushRef="#br0" timeOffset="141">-21331 17508 0,'0'0'15,"0"0"-15,0 0 16,0-11 0,0-1-16,12-22 15,-1-1 1,-11-11-16,-11 0 16,-1 11-1,-12 12-15,-11 0 16,0 11-16,-1 12 15,-11 35 1,0 11-16,0 12 16,23-12-1,13 0-15,11-11 16,0 0-16,11-12 16,1 0-1,12-12-15,11 1 16,12-12-1,0-12-15,0-11 16,1-23-16,-13 11 16,-12 1-1,-11-1-15,0 23 16,0 1 0,-12 11-16,0 0 15,12 11 1,-1 24-16,13 11 15,0-11-15,-1 0 16,1-1 0,-13-11-16,-11-23 15</inkml:trace>
  <inkml:trace contextRef="#ctx0" brushRef="#br0" timeOffset="142">-21001 17416 0,'0'0'0,"0"0"15,0 23 1,0 0-16,0 12 16,12 11-1,-1 0-15,-11-11 16,0 0-1,0-12-15,0-12 16,0-11 0,0 0-16,0 0 15,0 0-15,12-11 16,12-24 0,-1 0-16,13 1 15,-1 11 1,-12 11-16,13 12 15,-1 12-15,-11-1 16,-1 12 0,1 0-16,-1 12 15,1 11 1,-12-11-16,-1-12 16,1 0-16,-12-23 15</inkml:trace>
  <inkml:trace contextRef="#ctx0" brushRef="#br0" timeOffset="143">-20436 17462 0,'0'0'0,"0"0"16,0 0-1,0 23-15,0 12 16,12 11-1,0 0-15,0 12 16,-1 23-16,1-23 16,0 0-1,0-24-15,-12-34 16</inkml:trace>
  <inkml:trace contextRef="#ctx0" brushRef="#br0" timeOffset="144">-23510 16954 0,'0'0'15,"0"0"-15,0 0 16,0 0-16,0 11 16,11 12-1,-11 24-15,-11 45 16,-1 0-1,0-11-15,12-23 16,-12-12 0,12-11-16,0-23 15,0-12-15,0 0 16,0 0 0,0-12-16,12-23 15,23-22 1,1 10-16,11 1 15,24 11-15,11 12 16,1 12 0,-13 11-16,-11 23 15,-12 12 1,0 22-16,-11 1 16,-25-12-1,-11 1-15,-11-13 16,-13 1-16,-35 0 15,-11-12 1,11-12-16,0-11 16,-12-11-1,0-12-15,12-12 16,24 0-16,12 1 16,-1-13-1,12 13-15,12 11 16,0 23-1,0 0-15</inkml:trace>
  <inkml:trace contextRef="#ctx0" brushRef="#br0" timeOffset="145">-22780 17589 0,'0'0'0,"0"0"15,0 12 1,0 23-16,0 22 16,0 13-1,-12-13-15,0-10 16,12-13 0,0-22-16,0-1 15,0-11-15,0 0 16,0-11-1,0-12-15,12-12 16,0-11 0,12 0-16,-1 11 15,12 0 1,1 24-16,11 11 16,-12 11-16,1 1 15,-1 11 1,0 23-16,-23-11 15,12 0 1,-13-1-16,1 12 16,-12-46-1</inkml:trace>
  <inkml:trace contextRef="#ctx0" brushRef="#br0" timeOffset="146">-22262 17716 0,'0'0'15,"0"0"-15,0 0 16,0 0 0,36 0-16,11-11 15,23-1-15,25 12 16,-25 0-1,1 0-15,-71 0 16</inkml:trace>
  <inkml:trace contextRef="#ctx0" brushRef="#br0" timeOffset="147">-19446 16607 0,'0'0'0,"0"0"15,-12-12-15,0 1 16,0 11 0,-11 0-16,-1 11 15,-23 13 1,0 22-16,12 12 15,-1 22-15,25-22 16,22 0 0,13-12-16,23 0 15,0-11 1,0 0-16,-47-35 16</inkml:trace>
  <inkml:trace contextRef="#ctx0" brushRef="#br0" timeOffset="149">-19929 17555 0,'0'0'0,"0"0"16,0 0-1,0 0-15,0 0 16,0 0 0,0 0-16,-12 0 15,0-12 1,0 1-16,1-1 15,-1-11-15,12-12 16,0-11 0,12 11-16,-1 1 15,1 11 1,12 11-16,-1 12 16,1 12-1,-1 22-15,1 36 16,-12-1-16,-24 12 15,-12 23 1,1-23-16,11-12 16,0-23-1,0-11-15,1-24 16,11-11 0,0 0-16,0-11 15,0-12-15,11-12 16,1-11-1,12-35-15,23-11 16,0-12-16,0 11 16,-11 24-1,-13 23-15,-11 22 16,0 1 0,-12 12-16,0 11 15,0 0 1,0 0-16,-12 11 15,0 12-15,-11 35 16,11-12 0,0 1-16,0-1 15,12 0 1,0-11-16,12 11 16,12 0-16,-1-11 15,12 11 1,-35-46-16</inkml:trace>
  <inkml:trace contextRef="#ctx0" brushRef="#br0" timeOffset="151">-18916 16515 0,'0'0'0,"0"0"15,0 0 1,12 11-16,11 1 16,1 11-16,23 35 15,-12-1 1,0 24-16,-11-23 16,-12 0-1,-12 0-15,-12-24 16,-12 1-16,24-35 15</inkml:trace>
  <inkml:trace contextRef="#ctx0" brushRef="#br0" timeOffset="152">-16136 17243 0,'0'0'16,"0"0"-16,0 0 15,0 0 1,12-12-16,-12 12 15,0 0-15,0 0 16,0 0 0,0 0-16,0 0 15,0 0 1,-12 12-16,0-1 16,0 24-16,-11 11 15,11-11 1,0 11-16,0-11 15,12-1 1,0-11-16,12 1 16,0-13-1,11 12-15,25 0 16,22 12-16,13-12 16,-83-23-1</inkml:trace>
  <inkml:trace contextRef="#ctx0" brushRef="#br0" timeOffset="153">-17656 17497 0,'0'0'15,"0"0"-15,0-12 16,12-11-16,0-11 15,0-1 1,-1-11-16,-11-1 16,0 13-1,0 22-15,-11-11 16,-1 11 0,0 12-16,-12 0 15,-11 12-15,-12 11 16,-24 23-1,12 1-15,24-1 16,11-11 0,13-1-16,11-11 15,11 0-15,13 1 16,0-1 0,-1-12-16,13 1 15,-13-12 1,1 0-16,11-23 15,-11 0 1,11-35-16,-12 0 16,1 0-16,-12 12 15,0 23 1,-12 11-16,0 12 16,0 0-1,0 0-15,0 12 16,11 23-1,-11 22-15,0 1 16,12 0-16,0-12 16,0 0-1,11 1-15,-23-47 16</inkml:trace>
  <inkml:trace contextRef="#ctx0" brushRef="#br0" timeOffset="154">-16407 17416 0,'0'0'16,"0"0"-16,0 12 16,-12-1-16,0 1 15,1-1 1,-13 1-16,12-12 15,0-12 1,1 1-16,-1-12 16,0-1-1,0 1-15,12 0 16,0-11-16,12-1 16,23 0-1,1 12-15,11 0 16,0 11-1,-12 12-15,-11 12 16,-1 11 0,-11 35-16,-12 11 15,-12 1-15,-11-13 16,-1-10 0,13-13-16,-1 1 15,0-12 1,0-11-16,0-1 15,12-11-15</inkml:trace>
  <inkml:trace contextRef="#ctx0" brushRef="#br0" timeOffset="155">-15901 16584 0,'0'0'16,"0"0"-16,0 0 15,0 0 1,0 0-16,-11 0 16,-13 0-16,-11 11 15,-12 24 1,-12 23-16,23-12 15,13 23 1,23-22-16,0-1 16,12 0-16,11 0 15,1-23 1,11 1-16,0-1 16,-35-23-1</inkml:trace>
  <inkml:trace contextRef="#ctx0" brushRef="#br0" timeOffset="158">-15512 16572 0,'0'0'0,"0"0"16,0 0-16,12 12 15,11 23 1,13 11-16,-1 35 16,0-12-1,-11 12-15,-12-23 16,-24-12-1,-12 12-15,24-58 16</inkml:trace>
  <inkml:trace contextRef="#ctx0" brushRef="#br0" timeOffset="159">-15194 17439 0,'0'0'16,"0"0"-16,0 0 15,0 0 1,0 0-16,12 0 15,23 12 1,12-1-16,1 1 16,10-1-16,13-11 15,-12 0 1,0 0-16,-12 0 16,12 0-1,-12 0-15,-47 0 16</inkml:trace>
  <inkml:trace contextRef="#ctx0" brushRef="#br0" timeOffset="160">-13592 17508 0,'0'0'0,"0"0"16,0 0-1,12 0-15,12 0 16,-24 0 0</inkml:trace>
  <inkml:trace contextRef="#ctx0" brushRef="#br0" timeOffset="161">-13262 17451 0,'0'0'0,"0"0"16,0 0 0,0 0-16,12 0 15,0 0 1,-12 0-16</inkml:trace>
  <inkml:trace contextRef="#ctx0" brushRef="#br0" timeOffset="162">-13933 17439 0,'0'0'15,"0"0"1,0 0-16,0 0 16,11 0-1,-11 0-15</inkml:trace>
  <inkml:trace contextRef="#ctx0" brushRef="#br0" timeOffset="163">-12720 17451 0,'0'0'0,"0"0"16,0 0-1,12 0-15,11 0 16,24 0-16,-47 0 16</inkml:trace>
  <inkml:trace contextRef="#ctx0" brushRef="#br0" timeOffset="164">-12049 17451 0,'0'0'0,"0"0"16,0 0-1,12 11-15,-12-11 16</inkml:trace>
  <inkml:trace contextRef="#ctx0" brushRef="#br0" timeOffset="165">-11471 17485 0,'0'0'16,"0"0"-16,11 0 15,-11 0 1</inkml:trace>
  <inkml:trace contextRef="#ctx0" brushRef="#br0" timeOffset="166">-10953 17451 0,'0'0'16,"0"0"-16,0 0 15,0 0 1</inkml:trace>
  <inkml:trace contextRef="#ctx0" brushRef="#br0" timeOffset="167">-10694 17358 0,'0'0'15,"0"0"-15,0 0 16,35-11 0,12-1-16,12 12 15,-12 0-15,12 0 16,24 0 0,-12 0-16,-1 23 15,-70-23 1</inkml:trace>
  <inkml:trace contextRef="#ctx0" brushRef="#br0" timeOffset="168">-9799 17173 0,'0'0'16,"0"0"-16,0 0 15,0 0-15,0 0 16,12-11 0,0-1-16,0 1 15,-1-1 1,1 0-16,-12 1 15,0-1 1,0 1-16,0-1 16,-12 12-16,1 0 15,-25 0 1,-23 0-16,0 12 16,-11 11-1,23 0-15,23 0 16,12 0-16,1 0 15,11-11 1,11-1-16,13 1 16,-1 0-1,13-1-15,-1-11 16,0-11 0,1-1-16,-13-11 15,1 0-15,-1 0 16,1 11-1,-12 1-15,0-1 16,-1 0 0,-11 12-16,12 0 15,0 0-15,0 0 16,23 24 0,0-1-16,13 11 15,-1 1 1,-12-12-16,0 0 15,1 0 1,-36-23-16</inkml:trace>
  <inkml:trace contextRef="#ctx0" brushRef="#br0" timeOffset="171">-9222 17289 0,'0'0'0,"0"11"16,0 24 0,0 11-16,0 1 15,0-13 1,0 1-16,0-12 16,0-11-16,0-1 15,0-11 1,0 0-16,0 0 15,0 0 1,0 0-16,0-23 16,12-23-1,0 0-15,12 11 16,-13 12-16,13 11 16,-1 1-1,1 11-15,0 11 16,11 12-1,0 12-15,1 11 16,-1-11 0,-11 0-16,-1-12 15,1 0-15,-1 0 16,-23-23 0</inkml:trace>
  <inkml:trace contextRef="#ctx0" brushRef="#br0" timeOffset="172">-8668 17520 0,'0'0'16,"0"0"-16,0 0 16,0 0-1,0 0-15,0 0 16</inkml:trace>
  <inkml:trace contextRef="#ctx0" brushRef="#br0" timeOffset="173">-8621 17185 0,'0'0'0,"0"0"15,0 0 1,12 11-16,0 12 16,0 12-16,11 0 15,-11 11 1,0 0-16,-1-23 16,-11 1-1,0-13-15,0-11 16,0 0-1,0 0-15,0 0 16,0 0 0,12-11-16,12-13 15,11-10-15,12-1 16,-11 12 0,-1 11-16,-11 12 15,-1 12 1,1 11-16,-1 12 15,1 11-15,-1 0 16,-11-11 0,0-12-16,0-11 15,-12-12 1</inkml:trace>
  <inkml:trace contextRef="#ctx0" brushRef="#br0" timeOffset="174">-8032 17404 0,'0'0'15,"0"0"-15,0 0 16,12 0-16,12 0 16,11 0-1,0 12-15,12 0 16,0-1-16,1 1 15,-13-12 1,-35 0-16</inkml:trace>
  <inkml:trace contextRef="#ctx0" brushRef="#br0" timeOffset="175">-7596 17104 0,'0'0'0,"0"0"15,0 0 1,12 11-16,11 24 16,13 34-16,-1 24 15,0-1 1,1-22-16,-1-12 15,-35-58 1</inkml:trace>
  <inkml:trace contextRef="#ctx0" brushRef="#br0" timeOffset="176">-7137 17150 0,'0'0'0,"0"0"15,-11 0 1,-1 0-16,0 0 15,0 0-15,1 0 16,-1-11 0,0-1-16,12 12 15,0-12 1,12-11-16,0-11 16,11-1-16,12 0 15,1 12 1,-1 12-16,1-1 15,-1 12 1,0 12-16,-11 11 16,-12 11-1,-12 24-15,0 23 16,-12 0-16,0-12 16,12-22-1,-12-13-15,12-11 16,0-11-1,0-12-15,0 0 16,0-12 0,12-34-16,12-12 15,-1-11-15,1 11 16,11-11 0,-11 0-16,-1 22 15,1 1 1,-13 23-16,1 11 15,-12 12-15,0 0 16,0 0 0,0 12-16,-12 23 15,12 11 1,0 12-16,12 23 16,12-1-1,11-10-15,12-1 16,0-23-16,0 1 15,-47-47 1</inkml:trace>
  <inkml:trace contextRef="#ctx0" brushRef="#br0" timeOffset="177">-6465 16237 0,'0'0'0,"0"0"16,0 0-1,0 0-15,0 0 16,0 0-16,0 0 15,-12 12 1,-11 11-16,-13 11 16,1 13-1,-12 10-15,23 1 16,24 12 0,12-13-16,35 13 15,0-12-15,0-12 16,0 0-1,-47-46-15</inkml:trace>
  <inkml:trace contextRef="#ctx0" brushRef="#br0" timeOffset="178">-6430 17266 0,'0'0'15,"0"0"-15,0 11 16,0 24 0,0 11-16,0 12 15,0-12 1,0-11-16,0 0 16,0-12-16,0-12 15,0 1 1,0-12-16,0 0 15,0 0 1,0 0-16,12-12 16,12-22-1,11-1-15,12 0 16,0 12-16,-11 12 16,-1 22-1,-12 12-15,1 0 16,11 12-1,-11 0-15,-1-1 16,1 1-16,-12 0 16,0-12-1,-12-23-15</inkml:trace>
  <inkml:trace contextRef="#ctx0" brushRef="#br0" timeOffset="179">-5911 17624 0,'0'0'16,"0"0"0,0 0-16,0 0 15,11 0 1,13 0-16,-1 0 16,13 12-16,-1-1 15,12-11 1,0 0-16,-11 12 15,-36-12 1</inkml:trace>
  <inkml:trace contextRef="#ctx0" brushRef="#br0" timeOffset="180">-5876 16330 0,'0'0'16,"0"0"-16,0 0 15,0 0 1,23 11-16,13 12 15,11 12 1,0 11-16,0 12 16,-11 0-1,-13 0-15,-23-1 16,-12 13-16,12-70 16</inkml:trace>
  <inkml:trace contextRef="#ctx0" brushRef="#br0" timeOffset="181">-5523 17451 0,'0'0'15,"0"0"-15,0 0 16,0 0-16,0 11 16,12 12-1,0 12-15,0 0 16,11 11 0,1 0-16,-1 0 15,1-11 1,-24-35-16</inkml:trace>
  <inkml:trace contextRef="#ctx0" brushRef="#br0" timeOffset="182">-5134 16561 0,'0'0'0,"0"0"16,12 0 0,11 0-16,24 0 15,12 0 1,-11 0-16,-1 0 15,-12 0 1,-11 0-16,-13 0 16,1 11-16,0 12 15,0 1 1,-1 10-16,1 24 16,0 23-1,0-12-15,0 1 16,-1 10-16,1 13 15,0 11 1,0 12-16,-1-24 16,1-23-1,0 12-15,0 0 16,-12 0-16,0-12 16,0-11-1,0-12-15,-12-11 16,0 0-1,0-12-15,1-12 16,-1 1 0,12-12-16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09.6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0,'0'0'0,"0"0"15,0 0 1,0 0-16,0 0 15,0 0-15,0 0 16,0 0 0,0 0-16,0 0 15,0 0 1,11 12-16,1 0 16,0-1-1,0 12-15,-1 0 16,-11 0-16,0 24 15,0 10 1,0 13-16,-11-12 16,-1-12-1,0 0-15,0 0 16,12-46-16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0-07T09:23:25.78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472427-3C87-44E3-92B5-6D1D10A3FEAC}" emma:medium="tactile" emma:mode="ink">
          <msink:context xmlns:msink="http://schemas.microsoft.com/ink/2010/main" type="writingRegion" rotatedBoundingBox="31974,14463 26599,14549 26591,14009 31966,13923">
            <msink:destinationLink direction="with" ref="{65FC9990-5483-48AA-BA28-A41F246BAF1B}"/>
          </msink:context>
        </emma:interpretation>
      </emma:emma>
    </inkml:annotationXML>
    <inkml:traceGroup>
      <inkml:annotationXML>
        <emma:emma xmlns:emma="http://www.w3.org/2003/04/emma" version="1.0">
          <emma:interpretation id="{9BEB37E0-EF58-4A8A-ABD3-84E45FE0B570}" emma:medium="tactile" emma:mode="ink">
            <msink:context xmlns:msink="http://schemas.microsoft.com/ink/2010/main" type="paragraph" rotatedBoundingBox="31974,14463 26599,14549 26591,14009 31966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183A6-A60D-460D-A1D8-3073C1CBD38C}" emma:medium="tactile" emma:mode="ink">
              <msink:context xmlns:msink="http://schemas.microsoft.com/ink/2010/main" type="line" rotatedBoundingBox="31974,14463 26599,14549 26591,14009 31966,13923"/>
            </emma:interpretation>
          </emma:emma>
        </inkml:annotationXML>
        <inkml:traceGroup>
          <inkml:annotationXML>
            <emma:emma xmlns:emma="http://www.w3.org/2003/04/emma" version="1.0">
              <emma:interpretation id="{C017DF81-3470-4659-BFB7-DC3C9C69CB5E}" emma:medium="tactile" emma:mode="ink">
                <msink:context xmlns:msink="http://schemas.microsoft.com/ink/2010/main" type="inkWord" rotatedBoundingBox="31974,14416 31560,14422 31555,14085 31968,14078"/>
              </emma:interpretation>
            </emma:emma>
          </inkml:annotationXML>
          <inkml:trace contextRef="#ctx0" brushRef="#br0">-765 9144 0,'0'0'16,"0"0"-1,0 0-15,-12 0 16,0 0-16,-11 0 16,-1 0-1,0-11-15,-11-1 16,-12 0 0,-12-11-16,12 0 15,12 0 1,11 12-16,12-1 15,0-11-15,12 0 16,24-12 0,11 0-16,1 1 15,-1 11 1,0 0-16,13 11 16,-13 12-16,12 12 15,0 11 1,-12 0-16,-11 11 15,-12 13 1,-12-13-16,-12 1 16,-12 0-1,1-12-15,-1 0 16,-11-12-16,0 1 16,35-12-1</inkml:trace>
        </inkml:traceGroup>
        <inkml:traceGroup>
          <inkml:annotationXML>
            <emma:emma xmlns:emma="http://www.w3.org/2003/04/emma" version="1.0">
              <emma:interpretation id="{E0CEB1B1-B28E-4953-9519-A5E3ACA6F5B8}" emma:medium="tactile" emma:mode="ink">
                <msink:context xmlns:msink="http://schemas.microsoft.com/ink/2010/main" type="inkWord" rotatedBoundingBox="31186,14476 28357,14521 28350,14092 31179,14046"/>
              </emma:interpretation>
            </emma:emma>
          </inkml:annotationXML>
          <inkml:trace contextRef="#ctx0" brushRef="#br0" timeOffset="-620.1433">-1743 9144 0,'0'0'0,"-24"0"15,-11 0-15,0 0 16,-1 0 0,1-11-16,0-1 15,-1-11 1,13 0-16,-1 0 16,12-12-16,12 0 15,0 1 1,12-1-16,12 0 15,35 1 1,0 11-16,11 11 16,1 12-1,-24 0-15,0 12 16,0 11-16,-11 0 16,-13 0-1,1 0-15,-12 12 16,-12-1-1,0-11-15,-12 1 16,-24-1 0,-22 0-16,-1-12 15,12 1-15,-1-12 16,13 0 0,23 0-16,12 0 15</inkml:trace>
          <inkml:trace contextRef="#ctx0" brushRef="#br0" timeOffset="-1527.0561">-2662 9156 0,'0'0'0,"0"0"16,0 0-1,0 0-15,0 0 16,0 0 0,-12 0-16,-23 0 15,-12 11-15,0-11 16,-12 0-1,0 0-15,12 0 16,0-11 0,11-1-16,-11-11 15,12-12 1,11 1-16,13-1 16,-1 0-16,12 1 15,12-1 1,11 0-16,24 1 15,24 11 1,0-1-16,-1 24 16,-11 0-16,-12 12 15,0 11 1,1 23-16,-13 1 16,-12-1-1,-11 0-15,-12-11 16,-12-1-1,-11 1-15,-12 0 16,-24-1-16,-12-11 16,12-11-1,12-12-15,47 0 16</inkml:trace>
          <inkml:trace contextRef="#ctx0" brushRef="#br0" timeOffset="-2431.5397">-3757 9144 0,'0'0'0,"0"0"16,0 0-1,0 0-15,0 0 16,-12 12-16,-12-1 16,-23 1-1,-12-1-15,-11 1 16,11-1-1,12-11-15,-1 0 16,1 0 0,12-11-16,0-1 15,-1 1-15,13-12 16,11 0 0,0-24-16,0 1 15,12 0 1,12 0-16,12 11 15,23 0-15,35 12 16,1 12 0,-13 11-16,-11 11 15,-12 12 1,-11 12-16,-13 11 16,-11-11-1,-12 0-15,-23-1 16,-25 1-16,-10 0 15,10-1 1,1 1-16,47-35 16</inkml:trace>
        </inkml:traceGroup>
        <inkml:traceGroup>
          <inkml:annotationXML>
            <emma:emma xmlns:emma="http://www.w3.org/2003/04/emma" version="1.0">
              <emma:interpretation id="{6970CAFC-26DA-4BB3-B7D5-81208816B693}" emma:medium="tactile" emma:mode="ink">
                <msink:context xmlns:msink="http://schemas.microsoft.com/ink/2010/main" type="inkWord" rotatedBoundingBox="27155,14506 26599,14515 26591,14009 27147,14000"/>
              </emma:interpretation>
            </emma:emma>
          </inkml:annotationXML>
          <inkml:trace contextRef="#ctx0" brushRef="#br0" timeOffset="-3603.6753">-5666 9213 0,'0'0'0,"0"0"16,0 0-1,0 0-15,0 0 16,-11 0-1,-25 12-15,1 0 16,0-12-16,-1 0 16,1 0-1,-1 0-15,1-12 16,12 0 0,-1 1-16,0-12 15,1 0 1,11 0-16,0-12 15,12-11-15,0-1 16,12 1 0,0 12-16,11-1 15,25 12 1,22 0-16,1 23 16,0 11-16,-12 12 15,-12 12 1,-12 0-16,0 11 15,-23-11 1,0-12-16,-12 0 16,-12-12-1,-11 12-15,-25 1 16,-10-1-16,10-12 16,1 1-1,12-1-15,35-11 16</inkml:trace>
          <inkml:trace contextRef="#ctx0" brushRef="#br1" timeOffset="-27224.2453">-5571 8728 0,'0'0'16,"0"0"-16,0 0 15,0 0-15,0 0 16,0 0-1,-12 12-15,-24 22 16,-58 82 0,12-12-16,-1-23 15,13-23-15,11-12 16,12-12 0,23-22-16,12-12 15,12 0 1,0 0-16</inkml:trace>
        </inkml:traceGroup>
      </inkml:traceGroup>
    </inkml:traceGroup>
  </inkml:traceGroup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3.6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236 0 0,'0'0'0,"0"0"0,0 0 15,0 0 1,0 0-16,0 0 16,0 0-16,-12 12 15,0-1 1,0 12-16,-11 12 16,-1 11-1,1 23-15,-1 1 16,1-1-1,-1 0-15,12-22 16,0 10 0,1-22-16,-1 0 15,0-12-15,12-12 16,0 1 0,0 0-16,0-12 15,0 0 1,0 0-16,0 0 15,0 0-15,0 0 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4.1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271 0 0,'0'0'0,"0"0"15,0 0 1,0 0-16,0 0 16,0 0-1,0 0-15,0 0 16,0 0-1,-12 11-15,0 1 16,-12 0-16,1-1 16,-12 1-1,11-1-15,0 1 16,1-1 0,-1 1-16,1-1 15,11 1 1,0 0-16,0-12 15,1 11-15,11-11 16,0 0 0,0 0-16,0 0 15,0 0 1,11 12-16,1 11 16,12-12-16,11 12 15,0 1 1,1-1-16,-1-12 15,0 12 1,1-11-16,-1-1 16,-35-11-1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4.5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23 0,'0'0'0,"0"0"16,0 0 0,0 0-16,0 0 15,0 0 1,11 0-16,1 0 16,0 0-16,11 0 15,1 0 1,-12 0-16,11-12 15,1 12 1,-1-11-16,-11 11 16,0 0-16,0 0 15,0 0 1,-12 0-16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4.9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0,'0'0'0,"0"0"16,0 0 0,0 0-16,0 0 15,0 0 1,0 0-16,0 0 16,0 0-16,0 0 15,0 0 1,0 0-16,0 12 15,0-1 1,12 24-16,-12 46 16,0 0-16,0-12 15,0 0 1,0-22-16,0-1 16,12 0-1,-12-46-15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8.9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200 0 0,'0'0'0,"0"0"0,0 0 15,0 0 1,0 0-16,0 0 16,0 0-1,0 0-15,0 0 16,0 0-16,0 0 15,0 0 1,0 0-16,0 0 16,0 0-1,0 0-15,0 0 16,0 0 0,-11 0-16,-1 0 15,0 0 1,0 0-16,-11 0 15,-1 0-15,-11 0 16,0 0 0,11 0-16,12 0 15,12 0 1,0 0-16,0 0 16,0 0-16,0 0 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7:19.7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0,'0'0'15,"0"0"-15,0 0 16,0 0-1,0 0-15,0 0 16,0 0-16,0 0 16,0 0-1,0 0-15,0 0 16,0 12 0,12 11-16,-1 23 15,1 23 1,-12 12-16,0 35 15,-12 22-15,1-10 16,11-128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05.3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0,'0'0'0,"0"0"16,0 0-16,0 0 16,0 0-16,0 0 15,0 0 1,12 0-16,0 0 15,11 0 1,13 0-16,-1 0 16,12 0-1,0 0-15,1 0 16,-13 0-16,-12 0 16,1 0-1,0 0-15,-13 0 16,13 0-1,-1 0-15,-23 0 16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07.01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0,'0'0'16,"0"0"-1,0 0-15,0 0 16,0 0 0,0 0-16,0 0 15,0 0-15,0 11 16,12 24-1,-12-1-15,0 13 16,0-1 0,0-11-16,0-24 15,0 12 1,0-11-16,0-1 16,0-11-16,0 0 15,0 0 1,0 0-16,0 0 15,11-11 1,1-12-16,0-12 16,12 0-16,-13 12 15,1 0 1,0 12-16,0 11 16,0 11-1,-1 1-15,13 11 16,-12 0-1,-1 0-15,13 12 16,-12-1-16,0-22 16,-1 11-1,-11-23-15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07.4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 0,'0'0'15,"0"0"1,0 0-16,0 0 16,12 0-1,0 0-15,11 0 16,1 0-16,0 0 16,-13 0-1,1 12-15,0 11 16,0 0-16,-12 0 15,0 0 1,-12 12-16,0 0 16,-11-12-1,11 0-15,0-12 16,12 1 0,0 0-16,0-12 15,12 11-15,23 1 16,0-1-1,13 1-15,10-1 16,-58-11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02T08:49:09.01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0,'0'0'16,"0"0"-16,0 0 15,0 0 1,0 0-16,0 12 15,11 11 1,13 35-16,-1 11 16,1 12-1,-24-81-15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C152-DF54-4B38-8338-07668FC7A91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25D2D-D3FA-42C4-ABB9-E35AD771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.xml"/><Relationship Id="rId13" Type="http://schemas.openxmlformats.org/officeDocument/2006/relationships/image" Target="../media/image168.emf"/><Relationship Id="rId18" Type="http://schemas.openxmlformats.org/officeDocument/2006/relationships/customXml" Target="../ink/ink174.xml"/><Relationship Id="rId26" Type="http://schemas.openxmlformats.org/officeDocument/2006/relationships/customXml" Target="../ink/ink178.xml"/><Relationship Id="rId3" Type="http://schemas.openxmlformats.org/officeDocument/2006/relationships/image" Target="../media/image1630.emf"/><Relationship Id="rId21" Type="http://schemas.openxmlformats.org/officeDocument/2006/relationships/image" Target="../media/image172.emf"/><Relationship Id="rId7" Type="http://schemas.openxmlformats.org/officeDocument/2006/relationships/image" Target="../media/image165.emf"/><Relationship Id="rId12" Type="http://schemas.openxmlformats.org/officeDocument/2006/relationships/customXml" Target="../ink/ink171.xml"/><Relationship Id="rId17" Type="http://schemas.openxmlformats.org/officeDocument/2006/relationships/image" Target="../media/image170.emf"/><Relationship Id="rId25" Type="http://schemas.openxmlformats.org/officeDocument/2006/relationships/image" Target="../media/image174.emf"/><Relationship Id="rId2" Type="http://schemas.openxmlformats.org/officeDocument/2006/relationships/customXml" Target="../ink/ink166.xml"/><Relationship Id="rId16" Type="http://schemas.openxmlformats.org/officeDocument/2006/relationships/customXml" Target="../ink/ink173.xml"/><Relationship Id="rId20" Type="http://schemas.openxmlformats.org/officeDocument/2006/relationships/customXml" Target="../ink/ink175.xml"/><Relationship Id="rId29" Type="http://schemas.openxmlformats.org/officeDocument/2006/relationships/image" Target="../media/image17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8.xml"/><Relationship Id="rId11" Type="http://schemas.openxmlformats.org/officeDocument/2006/relationships/image" Target="../media/image167.emf"/><Relationship Id="rId24" Type="http://schemas.openxmlformats.org/officeDocument/2006/relationships/customXml" Target="../ink/ink177.xml"/><Relationship Id="rId5" Type="http://schemas.openxmlformats.org/officeDocument/2006/relationships/image" Target="../media/image164.emf"/><Relationship Id="rId15" Type="http://schemas.openxmlformats.org/officeDocument/2006/relationships/image" Target="../media/image169.emf"/><Relationship Id="rId23" Type="http://schemas.openxmlformats.org/officeDocument/2006/relationships/image" Target="../media/image173.emf"/><Relationship Id="rId28" Type="http://schemas.openxmlformats.org/officeDocument/2006/relationships/customXml" Target="../ink/ink179.xml"/><Relationship Id="rId10" Type="http://schemas.openxmlformats.org/officeDocument/2006/relationships/customXml" Target="../ink/ink170.xml"/><Relationship Id="rId19" Type="http://schemas.openxmlformats.org/officeDocument/2006/relationships/image" Target="../media/image171.emf"/><Relationship Id="rId4" Type="http://schemas.openxmlformats.org/officeDocument/2006/relationships/customXml" Target="../ink/ink167.xml"/><Relationship Id="rId9" Type="http://schemas.openxmlformats.org/officeDocument/2006/relationships/image" Target="../media/image166.emf"/><Relationship Id="rId14" Type="http://schemas.openxmlformats.org/officeDocument/2006/relationships/customXml" Target="../ink/ink172.xml"/><Relationship Id="rId22" Type="http://schemas.openxmlformats.org/officeDocument/2006/relationships/customXml" Target="../ink/ink176.xml"/><Relationship Id="rId27" Type="http://schemas.openxmlformats.org/officeDocument/2006/relationships/image" Target="../media/image175.emf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0.emf"/><Relationship Id="rId18" Type="http://schemas.openxmlformats.org/officeDocument/2006/relationships/customXml" Target="../ink/ink1846.xml"/><Relationship Id="rId26" Type="http://schemas.openxmlformats.org/officeDocument/2006/relationships/customXml" Target="../ink/ink1850.xml"/><Relationship Id="rId3" Type="http://schemas.openxmlformats.org/officeDocument/2006/relationships/image" Target="../media/image1635.emf"/><Relationship Id="rId21" Type="http://schemas.openxmlformats.org/officeDocument/2006/relationships/image" Target="../media/image1645.emf"/><Relationship Id="rId34" Type="http://schemas.openxmlformats.org/officeDocument/2006/relationships/customXml" Target="../ink/ink1854.xml"/><Relationship Id="rId7" Type="http://schemas.openxmlformats.org/officeDocument/2006/relationships/image" Target="../media/image1637.emf"/><Relationship Id="rId12" Type="http://schemas.openxmlformats.org/officeDocument/2006/relationships/customXml" Target="../ink/ink1843.xml"/><Relationship Id="rId17" Type="http://schemas.openxmlformats.org/officeDocument/2006/relationships/image" Target="../media/image1643.emf"/><Relationship Id="rId25" Type="http://schemas.openxmlformats.org/officeDocument/2006/relationships/image" Target="../media/image1647.emf"/><Relationship Id="rId33" Type="http://schemas.openxmlformats.org/officeDocument/2006/relationships/image" Target="../media/image1651.emf"/><Relationship Id="rId2" Type="http://schemas.openxmlformats.org/officeDocument/2006/relationships/customXml" Target="../ink/ink1838.xml"/><Relationship Id="rId16" Type="http://schemas.openxmlformats.org/officeDocument/2006/relationships/customXml" Target="../ink/ink1845.xml"/><Relationship Id="rId20" Type="http://schemas.openxmlformats.org/officeDocument/2006/relationships/customXml" Target="../ink/ink1847.xml"/><Relationship Id="rId29" Type="http://schemas.openxmlformats.org/officeDocument/2006/relationships/image" Target="../media/image164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0.xml"/><Relationship Id="rId11" Type="http://schemas.openxmlformats.org/officeDocument/2006/relationships/image" Target="../media/image1639.emf"/><Relationship Id="rId24" Type="http://schemas.openxmlformats.org/officeDocument/2006/relationships/customXml" Target="../ink/ink1849.xml"/><Relationship Id="rId32" Type="http://schemas.openxmlformats.org/officeDocument/2006/relationships/customXml" Target="../ink/ink1853.xml"/><Relationship Id="rId5" Type="http://schemas.openxmlformats.org/officeDocument/2006/relationships/image" Target="../media/image1636.emf"/><Relationship Id="rId15" Type="http://schemas.openxmlformats.org/officeDocument/2006/relationships/image" Target="../media/image1641.emf"/><Relationship Id="rId23" Type="http://schemas.openxmlformats.org/officeDocument/2006/relationships/image" Target="../media/image1646.emf"/><Relationship Id="rId28" Type="http://schemas.openxmlformats.org/officeDocument/2006/relationships/customXml" Target="../ink/ink1851.xml"/><Relationship Id="rId10" Type="http://schemas.openxmlformats.org/officeDocument/2006/relationships/customXml" Target="../ink/ink1842.xml"/><Relationship Id="rId19" Type="http://schemas.openxmlformats.org/officeDocument/2006/relationships/image" Target="../media/image1644.emf"/><Relationship Id="rId31" Type="http://schemas.openxmlformats.org/officeDocument/2006/relationships/image" Target="../media/image1650.emf"/><Relationship Id="rId4" Type="http://schemas.openxmlformats.org/officeDocument/2006/relationships/customXml" Target="../ink/ink1839.xml"/><Relationship Id="rId9" Type="http://schemas.openxmlformats.org/officeDocument/2006/relationships/image" Target="../media/image1638.emf"/><Relationship Id="rId14" Type="http://schemas.openxmlformats.org/officeDocument/2006/relationships/customXml" Target="../ink/ink1844.xml"/><Relationship Id="rId22" Type="http://schemas.openxmlformats.org/officeDocument/2006/relationships/customXml" Target="../ink/ink1848.xml"/><Relationship Id="rId27" Type="http://schemas.openxmlformats.org/officeDocument/2006/relationships/image" Target="../media/image1648.emf"/><Relationship Id="rId30" Type="http://schemas.openxmlformats.org/officeDocument/2006/relationships/customXml" Target="../ink/ink1852.xml"/><Relationship Id="rId35" Type="http://schemas.openxmlformats.org/officeDocument/2006/relationships/image" Target="../media/image1652.emf"/><Relationship Id="rId8" Type="http://schemas.openxmlformats.org/officeDocument/2006/relationships/customXml" Target="../ink/ink184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8.xml"/><Relationship Id="rId3" Type="http://schemas.openxmlformats.org/officeDocument/2006/relationships/image" Target="../media/image1653.emf"/><Relationship Id="rId7" Type="http://schemas.openxmlformats.org/officeDocument/2006/relationships/image" Target="../media/image1655.emf"/><Relationship Id="rId2" Type="http://schemas.openxmlformats.org/officeDocument/2006/relationships/customXml" Target="../ink/ink18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7.xml"/><Relationship Id="rId5" Type="http://schemas.openxmlformats.org/officeDocument/2006/relationships/image" Target="../media/image1258.emf"/><Relationship Id="rId4" Type="http://schemas.openxmlformats.org/officeDocument/2006/relationships/customXml" Target="../ink/ink1856.xml"/><Relationship Id="rId9" Type="http://schemas.openxmlformats.org/officeDocument/2006/relationships/image" Target="../media/image1656.emf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2.emf"/><Relationship Id="rId18" Type="http://schemas.openxmlformats.org/officeDocument/2006/relationships/customXml" Target="../ink/ink1867.xml"/><Relationship Id="rId26" Type="http://schemas.openxmlformats.org/officeDocument/2006/relationships/customXml" Target="../ink/ink1871.xml"/><Relationship Id="rId3" Type="http://schemas.openxmlformats.org/officeDocument/2006/relationships/image" Target="../media/image1657.emf"/><Relationship Id="rId21" Type="http://schemas.openxmlformats.org/officeDocument/2006/relationships/image" Target="../media/image1667.emf"/><Relationship Id="rId7" Type="http://schemas.openxmlformats.org/officeDocument/2006/relationships/image" Target="../media/image1659.emf"/><Relationship Id="rId12" Type="http://schemas.openxmlformats.org/officeDocument/2006/relationships/customXml" Target="../ink/ink1864.xml"/><Relationship Id="rId17" Type="http://schemas.openxmlformats.org/officeDocument/2006/relationships/image" Target="../media/image1665.emf"/><Relationship Id="rId25" Type="http://schemas.openxmlformats.org/officeDocument/2006/relationships/image" Target="../media/image1669.emf"/><Relationship Id="rId33" Type="http://schemas.openxmlformats.org/officeDocument/2006/relationships/image" Target="../media/image1673.emf"/><Relationship Id="rId2" Type="http://schemas.openxmlformats.org/officeDocument/2006/relationships/customXml" Target="../ink/ink1859.xml"/><Relationship Id="rId16" Type="http://schemas.openxmlformats.org/officeDocument/2006/relationships/customXml" Target="../ink/ink1866.xml"/><Relationship Id="rId20" Type="http://schemas.openxmlformats.org/officeDocument/2006/relationships/customXml" Target="../ink/ink1868.xml"/><Relationship Id="rId29" Type="http://schemas.openxmlformats.org/officeDocument/2006/relationships/image" Target="../media/image16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1.xml"/><Relationship Id="rId11" Type="http://schemas.openxmlformats.org/officeDocument/2006/relationships/image" Target="../media/image1661.emf"/><Relationship Id="rId24" Type="http://schemas.openxmlformats.org/officeDocument/2006/relationships/customXml" Target="../ink/ink1870.xml"/><Relationship Id="rId32" Type="http://schemas.openxmlformats.org/officeDocument/2006/relationships/customXml" Target="../ink/ink1874.xml"/><Relationship Id="rId5" Type="http://schemas.openxmlformats.org/officeDocument/2006/relationships/image" Target="../media/image1658.emf"/><Relationship Id="rId15" Type="http://schemas.openxmlformats.org/officeDocument/2006/relationships/image" Target="../media/image1663.emf"/><Relationship Id="rId23" Type="http://schemas.openxmlformats.org/officeDocument/2006/relationships/image" Target="../media/image1668.emf"/><Relationship Id="rId28" Type="http://schemas.openxmlformats.org/officeDocument/2006/relationships/customXml" Target="../ink/ink1872.xml"/><Relationship Id="rId10" Type="http://schemas.openxmlformats.org/officeDocument/2006/relationships/customXml" Target="../ink/ink1863.xml"/><Relationship Id="rId19" Type="http://schemas.openxmlformats.org/officeDocument/2006/relationships/image" Target="../media/image1666.emf"/><Relationship Id="rId31" Type="http://schemas.openxmlformats.org/officeDocument/2006/relationships/image" Target="../media/image1672.emf"/><Relationship Id="rId4" Type="http://schemas.openxmlformats.org/officeDocument/2006/relationships/customXml" Target="../ink/ink1860.xml"/><Relationship Id="rId9" Type="http://schemas.openxmlformats.org/officeDocument/2006/relationships/image" Target="../media/image1660.emf"/><Relationship Id="rId14" Type="http://schemas.openxmlformats.org/officeDocument/2006/relationships/customXml" Target="../ink/ink1865.xml"/><Relationship Id="rId22" Type="http://schemas.openxmlformats.org/officeDocument/2006/relationships/customXml" Target="../ink/ink1869.xml"/><Relationship Id="rId27" Type="http://schemas.openxmlformats.org/officeDocument/2006/relationships/image" Target="../media/image1670.emf"/><Relationship Id="rId30" Type="http://schemas.openxmlformats.org/officeDocument/2006/relationships/customXml" Target="../ink/ink1873.xml"/><Relationship Id="rId8" Type="http://schemas.openxmlformats.org/officeDocument/2006/relationships/customXml" Target="../ink/ink186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78.xml"/><Relationship Id="rId13" Type="http://schemas.openxmlformats.org/officeDocument/2006/relationships/image" Target="../media/image1679.emf"/><Relationship Id="rId3" Type="http://schemas.openxmlformats.org/officeDocument/2006/relationships/image" Target="../media/image1674.emf"/><Relationship Id="rId7" Type="http://schemas.openxmlformats.org/officeDocument/2006/relationships/image" Target="../media/image1676.emf"/><Relationship Id="rId12" Type="http://schemas.openxmlformats.org/officeDocument/2006/relationships/customXml" Target="../ink/ink1880.xml"/><Relationship Id="rId2" Type="http://schemas.openxmlformats.org/officeDocument/2006/relationships/customXml" Target="../ink/ink18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7.xml"/><Relationship Id="rId11" Type="http://schemas.openxmlformats.org/officeDocument/2006/relationships/image" Target="../media/image1678.emf"/><Relationship Id="rId5" Type="http://schemas.openxmlformats.org/officeDocument/2006/relationships/image" Target="../media/image1675.emf"/><Relationship Id="rId15" Type="http://schemas.openxmlformats.org/officeDocument/2006/relationships/image" Target="../media/image1680.emf"/><Relationship Id="rId10" Type="http://schemas.openxmlformats.org/officeDocument/2006/relationships/customXml" Target="../ink/ink1879.xml"/><Relationship Id="rId4" Type="http://schemas.openxmlformats.org/officeDocument/2006/relationships/customXml" Target="../ink/ink1876.xml"/><Relationship Id="rId9" Type="http://schemas.openxmlformats.org/officeDocument/2006/relationships/image" Target="../media/image1677.emf"/><Relationship Id="rId14" Type="http://schemas.openxmlformats.org/officeDocument/2006/relationships/customXml" Target="../ink/ink188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5.xml"/><Relationship Id="rId13" Type="http://schemas.openxmlformats.org/officeDocument/2006/relationships/image" Target="../media/image1700.emf"/><Relationship Id="rId3" Type="http://schemas.openxmlformats.org/officeDocument/2006/relationships/image" Target="../media/image1695.emf"/><Relationship Id="rId7" Type="http://schemas.openxmlformats.org/officeDocument/2006/relationships/image" Target="../media/image1697.emf"/><Relationship Id="rId12" Type="http://schemas.openxmlformats.org/officeDocument/2006/relationships/customXml" Target="../ink/ink1887.xml"/><Relationship Id="rId17" Type="http://schemas.openxmlformats.org/officeDocument/2006/relationships/image" Target="../media/image1259.emf"/><Relationship Id="rId2" Type="http://schemas.openxmlformats.org/officeDocument/2006/relationships/customXml" Target="../ink/ink1882.xml"/><Relationship Id="rId16" Type="http://schemas.openxmlformats.org/officeDocument/2006/relationships/customXml" Target="../ink/ink18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84.xml"/><Relationship Id="rId11" Type="http://schemas.openxmlformats.org/officeDocument/2006/relationships/image" Target="../media/image1699.emf"/><Relationship Id="rId5" Type="http://schemas.openxmlformats.org/officeDocument/2006/relationships/image" Target="../media/image1696.emf"/><Relationship Id="rId15" Type="http://schemas.openxmlformats.org/officeDocument/2006/relationships/image" Target="../media/image1701.emf"/><Relationship Id="rId10" Type="http://schemas.openxmlformats.org/officeDocument/2006/relationships/customXml" Target="../ink/ink1886.xml"/><Relationship Id="rId4" Type="http://schemas.openxmlformats.org/officeDocument/2006/relationships/customXml" Target="../ink/ink1883.xml"/><Relationship Id="rId9" Type="http://schemas.openxmlformats.org/officeDocument/2006/relationships/image" Target="../media/image1698.emf"/><Relationship Id="rId14" Type="http://schemas.openxmlformats.org/officeDocument/2006/relationships/customXml" Target="../ink/ink188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2.emf"/><Relationship Id="rId7" Type="http://schemas.openxmlformats.org/officeDocument/2006/relationships/image" Target="../media/image1704.emf"/><Relationship Id="rId2" Type="http://schemas.openxmlformats.org/officeDocument/2006/relationships/customXml" Target="../ink/ink18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92.xml"/><Relationship Id="rId5" Type="http://schemas.openxmlformats.org/officeDocument/2006/relationships/image" Target="../media/image1703.emf"/><Relationship Id="rId4" Type="http://schemas.openxmlformats.org/officeDocument/2006/relationships/customXml" Target="../ink/ink1891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6.xml"/><Relationship Id="rId13" Type="http://schemas.openxmlformats.org/officeDocument/2006/relationships/image" Target="../media/image1710.emf"/><Relationship Id="rId3" Type="http://schemas.openxmlformats.org/officeDocument/2006/relationships/image" Target="../media/image1705.emf"/><Relationship Id="rId7" Type="http://schemas.openxmlformats.org/officeDocument/2006/relationships/image" Target="../media/image1707.emf"/><Relationship Id="rId12" Type="http://schemas.openxmlformats.org/officeDocument/2006/relationships/customXml" Target="../ink/ink1898.xml"/><Relationship Id="rId17" Type="http://schemas.openxmlformats.org/officeDocument/2006/relationships/image" Target="../media/image1712.emf"/><Relationship Id="rId2" Type="http://schemas.openxmlformats.org/officeDocument/2006/relationships/customXml" Target="../ink/ink1893.xml"/><Relationship Id="rId16" Type="http://schemas.openxmlformats.org/officeDocument/2006/relationships/customXml" Target="../ink/ink19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95.xml"/><Relationship Id="rId11" Type="http://schemas.openxmlformats.org/officeDocument/2006/relationships/image" Target="../media/image1709.emf"/><Relationship Id="rId5" Type="http://schemas.openxmlformats.org/officeDocument/2006/relationships/image" Target="../media/image1706.emf"/><Relationship Id="rId15" Type="http://schemas.openxmlformats.org/officeDocument/2006/relationships/image" Target="../media/image1711.emf"/><Relationship Id="rId10" Type="http://schemas.openxmlformats.org/officeDocument/2006/relationships/customXml" Target="../ink/ink1897.xml"/><Relationship Id="rId4" Type="http://schemas.openxmlformats.org/officeDocument/2006/relationships/customXml" Target="../ink/ink1894.xml"/><Relationship Id="rId9" Type="http://schemas.openxmlformats.org/officeDocument/2006/relationships/image" Target="../media/image1708.emf"/><Relationship Id="rId14" Type="http://schemas.openxmlformats.org/officeDocument/2006/relationships/customXml" Target="../ink/ink189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04.xml"/><Relationship Id="rId13" Type="http://schemas.openxmlformats.org/officeDocument/2006/relationships/image" Target="../media/image1718.emf"/><Relationship Id="rId18" Type="http://schemas.openxmlformats.org/officeDocument/2006/relationships/customXml" Target="../ink/ink1909.xml"/><Relationship Id="rId26" Type="http://schemas.openxmlformats.org/officeDocument/2006/relationships/customXml" Target="../ink/ink1913.xml"/><Relationship Id="rId3" Type="http://schemas.openxmlformats.org/officeDocument/2006/relationships/image" Target="../media/image1713.emf"/><Relationship Id="rId21" Type="http://schemas.openxmlformats.org/officeDocument/2006/relationships/image" Target="../media/image1722.emf"/><Relationship Id="rId7" Type="http://schemas.openxmlformats.org/officeDocument/2006/relationships/image" Target="../media/image1715.emf"/><Relationship Id="rId12" Type="http://schemas.openxmlformats.org/officeDocument/2006/relationships/customXml" Target="../ink/ink1906.xml"/><Relationship Id="rId17" Type="http://schemas.openxmlformats.org/officeDocument/2006/relationships/image" Target="../media/image1720.emf"/><Relationship Id="rId25" Type="http://schemas.openxmlformats.org/officeDocument/2006/relationships/image" Target="../media/image1724.emf"/><Relationship Id="rId2" Type="http://schemas.openxmlformats.org/officeDocument/2006/relationships/customXml" Target="../ink/ink1901.xml"/><Relationship Id="rId16" Type="http://schemas.openxmlformats.org/officeDocument/2006/relationships/customXml" Target="../ink/ink1908.xml"/><Relationship Id="rId20" Type="http://schemas.openxmlformats.org/officeDocument/2006/relationships/customXml" Target="../ink/ink1910.xml"/><Relationship Id="rId29" Type="http://schemas.openxmlformats.org/officeDocument/2006/relationships/image" Target="../media/image172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3.xml"/><Relationship Id="rId11" Type="http://schemas.openxmlformats.org/officeDocument/2006/relationships/image" Target="../media/image1717.emf"/><Relationship Id="rId24" Type="http://schemas.openxmlformats.org/officeDocument/2006/relationships/customXml" Target="../ink/ink1912.xml"/><Relationship Id="rId5" Type="http://schemas.openxmlformats.org/officeDocument/2006/relationships/image" Target="../media/image1714.emf"/><Relationship Id="rId15" Type="http://schemas.openxmlformats.org/officeDocument/2006/relationships/image" Target="../media/image1719.emf"/><Relationship Id="rId23" Type="http://schemas.openxmlformats.org/officeDocument/2006/relationships/image" Target="../media/image1723.emf"/><Relationship Id="rId28" Type="http://schemas.openxmlformats.org/officeDocument/2006/relationships/customXml" Target="../ink/ink1914.xml"/><Relationship Id="rId10" Type="http://schemas.openxmlformats.org/officeDocument/2006/relationships/customXml" Target="../ink/ink1905.xml"/><Relationship Id="rId19" Type="http://schemas.openxmlformats.org/officeDocument/2006/relationships/image" Target="../media/image1721.emf"/><Relationship Id="rId4" Type="http://schemas.openxmlformats.org/officeDocument/2006/relationships/customXml" Target="../ink/ink1902.xml"/><Relationship Id="rId9" Type="http://schemas.openxmlformats.org/officeDocument/2006/relationships/image" Target="../media/image1716.emf"/><Relationship Id="rId14" Type="http://schemas.openxmlformats.org/officeDocument/2006/relationships/customXml" Target="../ink/ink1907.xml"/><Relationship Id="rId22" Type="http://schemas.openxmlformats.org/officeDocument/2006/relationships/customXml" Target="../ink/ink1911.xml"/><Relationship Id="rId27" Type="http://schemas.openxmlformats.org/officeDocument/2006/relationships/image" Target="../media/image1725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7.emf"/><Relationship Id="rId2" Type="http://schemas.openxmlformats.org/officeDocument/2006/relationships/customXml" Target="../ink/ink19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81.emf"/><Relationship Id="rId4" Type="http://schemas.openxmlformats.org/officeDocument/2006/relationships/customXml" Target="../ink/ink19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182.emf"/><Relationship Id="rId18" Type="http://schemas.openxmlformats.org/officeDocument/2006/relationships/customXml" Target="../ink/ink188.xml"/><Relationship Id="rId26" Type="http://schemas.openxmlformats.org/officeDocument/2006/relationships/customXml" Target="../ink/ink192.xml"/><Relationship Id="rId3" Type="http://schemas.openxmlformats.org/officeDocument/2006/relationships/image" Target="../media/image1770.emf"/><Relationship Id="rId21" Type="http://schemas.openxmlformats.org/officeDocument/2006/relationships/image" Target="../media/image186.emf"/><Relationship Id="rId7" Type="http://schemas.openxmlformats.org/officeDocument/2006/relationships/image" Target="../media/image179.emf"/><Relationship Id="rId12" Type="http://schemas.openxmlformats.org/officeDocument/2006/relationships/customXml" Target="../ink/ink185.xml"/><Relationship Id="rId17" Type="http://schemas.openxmlformats.org/officeDocument/2006/relationships/image" Target="../media/image184.emf"/><Relationship Id="rId25" Type="http://schemas.openxmlformats.org/officeDocument/2006/relationships/image" Target="../media/image188.emf"/><Relationship Id="rId2" Type="http://schemas.openxmlformats.org/officeDocument/2006/relationships/customXml" Target="../ink/ink180.xml"/><Relationship Id="rId16" Type="http://schemas.openxmlformats.org/officeDocument/2006/relationships/customXml" Target="../ink/ink187.xml"/><Relationship Id="rId20" Type="http://schemas.openxmlformats.org/officeDocument/2006/relationships/customXml" Target="../ink/ink189.xml"/><Relationship Id="rId29" Type="http://schemas.openxmlformats.org/officeDocument/2006/relationships/image" Target="../media/image19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2.xml"/><Relationship Id="rId11" Type="http://schemas.openxmlformats.org/officeDocument/2006/relationships/image" Target="../media/image181.emf"/><Relationship Id="rId24" Type="http://schemas.openxmlformats.org/officeDocument/2006/relationships/customXml" Target="../ink/ink191.xml"/><Relationship Id="rId5" Type="http://schemas.openxmlformats.org/officeDocument/2006/relationships/image" Target="../media/image178.emf"/><Relationship Id="rId15" Type="http://schemas.openxmlformats.org/officeDocument/2006/relationships/image" Target="../media/image183.emf"/><Relationship Id="rId23" Type="http://schemas.openxmlformats.org/officeDocument/2006/relationships/image" Target="../media/image187.emf"/><Relationship Id="rId28" Type="http://schemas.openxmlformats.org/officeDocument/2006/relationships/customXml" Target="../ink/ink193.xml"/><Relationship Id="rId10" Type="http://schemas.openxmlformats.org/officeDocument/2006/relationships/customXml" Target="../ink/ink184.xml"/><Relationship Id="rId19" Type="http://schemas.openxmlformats.org/officeDocument/2006/relationships/image" Target="../media/image185.emf"/><Relationship Id="rId31" Type="http://schemas.openxmlformats.org/officeDocument/2006/relationships/image" Target="../media/image191.emf"/><Relationship Id="rId4" Type="http://schemas.openxmlformats.org/officeDocument/2006/relationships/customXml" Target="../ink/ink181.xml"/><Relationship Id="rId9" Type="http://schemas.openxmlformats.org/officeDocument/2006/relationships/image" Target="../media/image180.emf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189.emf"/><Relationship Id="rId30" Type="http://schemas.openxmlformats.org/officeDocument/2006/relationships/customXml" Target="../ink/ink1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customXml" Target="../ink/ink19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13" Type="http://schemas.openxmlformats.org/officeDocument/2006/relationships/image" Target="../media/image193.emf"/><Relationship Id="rId3" Type="http://schemas.openxmlformats.org/officeDocument/2006/relationships/image" Target="../media/image1880.emf"/><Relationship Id="rId7" Type="http://schemas.openxmlformats.org/officeDocument/2006/relationships/image" Target="../media/image1900.emf"/><Relationship Id="rId12" Type="http://schemas.openxmlformats.org/officeDocument/2006/relationships/customXml" Target="../ink/ink201.xml"/><Relationship Id="rId2" Type="http://schemas.openxmlformats.org/officeDocument/2006/relationships/customXml" Target="../ink/ink19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8.xml"/><Relationship Id="rId11" Type="http://schemas.openxmlformats.org/officeDocument/2006/relationships/image" Target="../media/image192.emf"/><Relationship Id="rId5" Type="http://schemas.openxmlformats.org/officeDocument/2006/relationships/image" Target="../media/image1890.emf"/><Relationship Id="rId10" Type="http://schemas.openxmlformats.org/officeDocument/2006/relationships/customXml" Target="../ink/ink200.xml"/><Relationship Id="rId4" Type="http://schemas.openxmlformats.org/officeDocument/2006/relationships/customXml" Target="../ink/ink197.xml"/><Relationship Id="rId9" Type="http://schemas.openxmlformats.org/officeDocument/2006/relationships/image" Target="../media/image19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5.xml"/><Relationship Id="rId3" Type="http://schemas.openxmlformats.org/officeDocument/2006/relationships/image" Target="../media/image194.emf"/><Relationship Id="rId7" Type="http://schemas.openxmlformats.org/officeDocument/2006/relationships/image" Target="../media/image196.emf"/><Relationship Id="rId2" Type="http://schemas.openxmlformats.org/officeDocument/2006/relationships/customXml" Target="../ink/ink20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4.xml"/><Relationship Id="rId5" Type="http://schemas.openxmlformats.org/officeDocument/2006/relationships/image" Target="../media/image195.emf"/><Relationship Id="rId4" Type="http://schemas.openxmlformats.org/officeDocument/2006/relationships/customXml" Target="../ink/ink203.xml"/><Relationship Id="rId9" Type="http://schemas.openxmlformats.org/officeDocument/2006/relationships/image" Target="../media/image19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201.emf"/><Relationship Id="rId18" Type="http://schemas.openxmlformats.org/officeDocument/2006/relationships/customXml" Target="../ink/ink212.xml"/><Relationship Id="rId26" Type="http://schemas.openxmlformats.org/officeDocument/2006/relationships/customXml" Target="../ink/ink216.xml"/><Relationship Id="rId21" Type="http://schemas.openxmlformats.org/officeDocument/2006/relationships/image" Target="../media/image205.emf"/><Relationship Id="rId7" Type="http://schemas.openxmlformats.org/officeDocument/2006/relationships/image" Target="../media/image200.emf"/><Relationship Id="rId12" Type="http://schemas.openxmlformats.org/officeDocument/2006/relationships/customXml" Target="../ink/ink209.xml"/><Relationship Id="rId17" Type="http://schemas.openxmlformats.org/officeDocument/2006/relationships/image" Target="../media/image203.emf"/><Relationship Id="rId25" Type="http://schemas.openxmlformats.org/officeDocument/2006/relationships/image" Target="../media/image207.emf"/><Relationship Id="rId2" Type="http://schemas.openxmlformats.org/officeDocument/2006/relationships/customXml" Target="../ink/ink206.xml"/><Relationship Id="rId16" Type="http://schemas.openxmlformats.org/officeDocument/2006/relationships/customXml" Target="../ink/ink211.xml"/><Relationship Id="rId20" Type="http://schemas.openxmlformats.org/officeDocument/2006/relationships/customXml" Target="../ink/ink213.xml"/><Relationship Id="rId29" Type="http://schemas.openxmlformats.org/officeDocument/2006/relationships/image" Target="../media/image209.e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9.emf"/><Relationship Id="rId24" Type="http://schemas.openxmlformats.org/officeDocument/2006/relationships/customXml" Target="../ink/ink215.xml"/><Relationship Id="rId15" Type="http://schemas.openxmlformats.org/officeDocument/2006/relationships/image" Target="../media/image202.emf"/><Relationship Id="rId23" Type="http://schemas.openxmlformats.org/officeDocument/2006/relationships/image" Target="../media/image206.emf"/><Relationship Id="rId28" Type="http://schemas.openxmlformats.org/officeDocument/2006/relationships/customXml" Target="../ink/ink217.xml"/><Relationship Id="rId10" Type="http://schemas.openxmlformats.org/officeDocument/2006/relationships/customXml" Target="../ink/ink208.xml"/><Relationship Id="rId19" Type="http://schemas.openxmlformats.org/officeDocument/2006/relationships/image" Target="../media/image204.emf"/><Relationship Id="rId31" Type="http://schemas.openxmlformats.org/officeDocument/2006/relationships/image" Target="../media/image210.emf"/><Relationship Id="rId9" Type="http://schemas.openxmlformats.org/officeDocument/2006/relationships/image" Target="../media/image198.emf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208.emf"/><Relationship Id="rId30" Type="http://schemas.openxmlformats.org/officeDocument/2006/relationships/customXml" Target="../ink/ink2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.xml"/><Relationship Id="rId3" Type="http://schemas.openxmlformats.org/officeDocument/2006/relationships/image" Target="../media/image211.emf"/><Relationship Id="rId7" Type="http://schemas.openxmlformats.org/officeDocument/2006/relationships/image" Target="../media/image213.emf"/><Relationship Id="rId2" Type="http://schemas.openxmlformats.org/officeDocument/2006/relationships/customXml" Target="../ink/ink2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1.xml"/><Relationship Id="rId11" Type="http://schemas.openxmlformats.org/officeDocument/2006/relationships/image" Target="../media/image215.emf"/><Relationship Id="rId5" Type="http://schemas.openxmlformats.org/officeDocument/2006/relationships/image" Target="../media/image212.emf"/><Relationship Id="rId10" Type="http://schemas.openxmlformats.org/officeDocument/2006/relationships/customXml" Target="../ink/ink223.xml"/><Relationship Id="rId4" Type="http://schemas.openxmlformats.org/officeDocument/2006/relationships/customXml" Target="../ink/ink220.xml"/><Relationship Id="rId9" Type="http://schemas.openxmlformats.org/officeDocument/2006/relationships/image" Target="../media/image2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7.xml"/><Relationship Id="rId3" Type="http://schemas.openxmlformats.org/officeDocument/2006/relationships/image" Target="../media/image216.emf"/><Relationship Id="rId7" Type="http://schemas.openxmlformats.org/officeDocument/2006/relationships/image" Target="../media/image218.emf"/><Relationship Id="rId2" Type="http://schemas.openxmlformats.org/officeDocument/2006/relationships/customXml" Target="../ink/ink2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6.xml"/><Relationship Id="rId11" Type="http://schemas.openxmlformats.org/officeDocument/2006/relationships/image" Target="../media/image220.emf"/><Relationship Id="rId5" Type="http://schemas.openxmlformats.org/officeDocument/2006/relationships/image" Target="../media/image217.emf"/><Relationship Id="rId10" Type="http://schemas.openxmlformats.org/officeDocument/2006/relationships/customXml" Target="../ink/ink228.xml"/><Relationship Id="rId4" Type="http://schemas.openxmlformats.org/officeDocument/2006/relationships/customXml" Target="../ink/ink225.xml"/><Relationship Id="rId9" Type="http://schemas.openxmlformats.org/officeDocument/2006/relationships/image" Target="../media/image2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2.xml"/><Relationship Id="rId13" Type="http://schemas.openxmlformats.org/officeDocument/2006/relationships/image" Target="../media/image226.emf"/><Relationship Id="rId18" Type="http://schemas.openxmlformats.org/officeDocument/2006/relationships/customXml" Target="../ink/ink237.xml"/><Relationship Id="rId3" Type="http://schemas.openxmlformats.org/officeDocument/2006/relationships/image" Target="../media/image221.emf"/><Relationship Id="rId21" Type="http://schemas.openxmlformats.org/officeDocument/2006/relationships/image" Target="../media/image230.emf"/><Relationship Id="rId7" Type="http://schemas.openxmlformats.org/officeDocument/2006/relationships/image" Target="../media/image223.emf"/><Relationship Id="rId12" Type="http://schemas.openxmlformats.org/officeDocument/2006/relationships/customXml" Target="../ink/ink234.xml"/><Relationship Id="rId17" Type="http://schemas.openxmlformats.org/officeDocument/2006/relationships/image" Target="../media/image228.emf"/><Relationship Id="rId25" Type="http://schemas.openxmlformats.org/officeDocument/2006/relationships/image" Target="../media/image232.emf"/><Relationship Id="rId2" Type="http://schemas.openxmlformats.org/officeDocument/2006/relationships/customXml" Target="../ink/ink229.xml"/><Relationship Id="rId16" Type="http://schemas.openxmlformats.org/officeDocument/2006/relationships/customXml" Target="../ink/ink236.xml"/><Relationship Id="rId20" Type="http://schemas.openxmlformats.org/officeDocument/2006/relationships/customXml" Target="../ink/ink2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1.xml"/><Relationship Id="rId11" Type="http://schemas.openxmlformats.org/officeDocument/2006/relationships/image" Target="../media/image225.emf"/><Relationship Id="rId24" Type="http://schemas.openxmlformats.org/officeDocument/2006/relationships/customXml" Target="../ink/ink240.xml"/><Relationship Id="rId5" Type="http://schemas.openxmlformats.org/officeDocument/2006/relationships/image" Target="../media/image222.emf"/><Relationship Id="rId15" Type="http://schemas.openxmlformats.org/officeDocument/2006/relationships/image" Target="../media/image227.emf"/><Relationship Id="rId23" Type="http://schemas.openxmlformats.org/officeDocument/2006/relationships/image" Target="../media/image231.emf"/><Relationship Id="rId10" Type="http://schemas.openxmlformats.org/officeDocument/2006/relationships/customXml" Target="../ink/ink233.xml"/><Relationship Id="rId19" Type="http://schemas.openxmlformats.org/officeDocument/2006/relationships/image" Target="../media/image229.emf"/><Relationship Id="rId4" Type="http://schemas.openxmlformats.org/officeDocument/2006/relationships/customXml" Target="../ink/ink230.xml"/><Relationship Id="rId9" Type="http://schemas.openxmlformats.org/officeDocument/2006/relationships/image" Target="../media/image224.emf"/><Relationship Id="rId14" Type="http://schemas.openxmlformats.org/officeDocument/2006/relationships/customXml" Target="../ink/ink235.xml"/><Relationship Id="rId22" Type="http://schemas.openxmlformats.org/officeDocument/2006/relationships/customXml" Target="../ink/ink2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13" Type="http://schemas.openxmlformats.org/officeDocument/2006/relationships/image" Target="../media/image238.emf"/><Relationship Id="rId18" Type="http://schemas.openxmlformats.org/officeDocument/2006/relationships/customXml" Target="../ink/ink249.xml"/><Relationship Id="rId3" Type="http://schemas.openxmlformats.org/officeDocument/2006/relationships/image" Target="../media/image233.emf"/><Relationship Id="rId7" Type="http://schemas.openxmlformats.org/officeDocument/2006/relationships/image" Target="../media/image235.emf"/><Relationship Id="rId12" Type="http://schemas.openxmlformats.org/officeDocument/2006/relationships/customXml" Target="../ink/ink246.xml"/><Relationship Id="rId17" Type="http://schemas.openxmlformats.org/officeDocument/2006/relationships/image" Target="../media/image240.emf"/><Relationship Id="rId2" Type="http://schemas.openxmlformats.org/officeDocument/2006/relationships/customXml" Target="../ink/ink241.xml"/><Relationship Id="rId16" Type="http://schemas.openxmlformats.org/officeDocument/2006/relationships/customXml" Target="../ink/ink2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3.xml"/><Relationship Id="rId11" Type="http://schemas.openxmlformats.org/officeDocument/2006/relationships/image" Target="../media/image237.emf"/><Relationship Id="rId5" Type="http://schemas.openxmlformats.org/officeDocument/2006/relationships/image" Target="../media/image234.emf"/><Relationship Id="rId15" Type="http://schemas.openxmlformats.org/officeDocument/2006/relationships/image" Target="../media/image239.emf"/><Relationship Id="rId10" Type="http://schemas.openxmlformats.org/officeDocument/2006/relationships/customXml" Target="../ink/ink245.xml"/><Relationship Id="rId19" Type="http://schemas.openxmlformats.org/officeDocument/2006/relationships/image" Target="../media/image241.emf"/><Relationship Id="rId4" Type="http://schemas.openxmlformats.org/officeDocument/2006/relationships/customXml" Target="../ink/ink242.xml"/><Relationship Id="rId9" Type="http://schemas.openxmlformats.org/officeDocument/2006/relationships/image" Target="../media/image236.emf"/><Relationship Id="rId14" Type="http://schemas.openxmlformats.org/officeDocument/2006/relationships/customXml" Target="../ink/ink2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3.xml"/><Relationship Id="rId13" Type="http://schemas.openxmlformats.org/officeDocument/2006/relationships/image" Target="../media/image247.emf"/><Relationship Id="rId3" Type="http://schemas.openxmlformats.org/officeDocument/2006/relationships/image" Target="../media/image242.emf"/><Relationship Id="rId7" Type="http://schemas.openxmlformats.org/officeDocument/2006/relationships/image" Target="../media/image244.emf"/><Relationship Id="rId12" Type="http://schemas.openxmlformats.org/officeDocument/2006/relationships/customXml" Target="../ink/ink255.xml"/><Relationship Id="rId2" Type="http://schemas.openxmlformats.org/officeDocument/2006/relationships/customXml" Target="../ink/ink2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2.xml"/><Relationship Id="rId11" Type="http://schemas.openxmlformats.org/officeDocument/2006/relationships/image" Target="../media/image246.emf"/><Relationship Id="rId5" Type="http://schemas.openxmlformats.org/officeDocument/2006/relationships/image" Target="../media/image243.emf"/><Relationship Id="rId10" Type="http://schemas.openxmlformats.org/officeDocument/2006/relationships/customXml" Target="../ink/ink254.xml"/><Relationship Id="rId4" Type="http://schemas.openxmlformats.org/officeDocument/2006/relationships/customXml" Target="../ink/ink251.xml"/><Relationship Id="rId9" Type="http://schemas.openxmlformats.org/officeDocument/2006/relationships/image" Target="../media/image2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0.emf"/><Relationship Id="rId7" Type="http://schemas.openxmlformats.org/officeDocument/2006/relationships/image" Target="../media/image249.emf"/><Relationship Id="rId2" Type="http://schemas.openxmlformats.org/officeDocument/2006/relationships/customXml" Target="../ink/ink25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8.xml"/><Relationship Id="rId5" Type="http://schemas.openxmlformats.org/officeDocument/2006/relationships/image" Target="../media/image248.emf"/><Relationship Id="rId4" Type="http://schemas.openxmlformats.org/officeDocument/2006/relationships/customXml" Target="../ink/ink25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emf"/><Relationship Id="rId18" Type="http://schemas.openxmlformats.org/officeDocument/2006/relationships/customXml" Target="../ink/ink267.xml"/><Relationship Id="rId26" Type="http://schemas.openxmlformats.org/officeDocument/2006/relationships/customXml" Target="../ink/ink271.xml"/><Relationship Id="rId3" Type="http://schemas.openxmlformats.org/officeDocument/2006/relationships/image" Target="../media/image2490.emf"/><Relationship Id="rId21" Type="http://schemas.openxmlformats.org/officeDocument/2006/relationships/image" Target="../media/image258.emf"/><Relationship Id="rId7" Type="http://schemas.openxmlformats.org/officeDocument/2006/relationships/image" Target="../media/image251.emf"/><Relationship Id="rId12" Type="http://schemas.openxmlformats.org/officeDocument/2006/relationships/customXml" Target="../ink/ink264.xml"/><Relationship Id="rId17" Type="http://schemas.openxmlformats.org/officeDocument/2006/relationships/image" Target="../media/image256.emf"/><Relationship Id="rId25" Type="http://schemas.openxmlformats.org/officeDocument/2006/relationships/image" Target="../media/image260.emf"/><Relationship Id="rId33" Type="http://schemas.openxmlformats.org/officeDocument/2006/relationships/image" Target="../media/image264.emf"/><Relationship Id="rId2" Type="http://schemas.openxmlformats.org/officeDocument/2006/relationships/customXml" Target="../ink/ink259.xml"/><Relationship Id="rId16" Type="http://schemas.openxmlformats.org/officeDocument/2006/relationships/customXml" Target="../ink/ink266.xml"/><Relationship Id="rId20" Type="http://schemas.openxmlformats.org/officeDocument/2006/relationships/customXml" Target="../ink/ink268.xml"/><Relationship Id="rId29" Type="http://schemas.openxmlformats.org/officeDocument/2006/relationships/image" Target="../media/image26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1.xml"/><Relationship Id="rId11" Type="http://schemas.openxmlformats.org/officeDocument/2006/relationships/image" Target="../media/image253.emf"/><Relationship Id="rId24" Type="http://schemas.openxmlformats.org/officeDocument/2006/relationships/customXml" Target="../ink/ink270.xml"/><Relationship Id="rId32" Type="http://schemas.openxmlformats.org/officeDocument/2006/relationships/customXml" Target="../ink/ink274.xml"/><Relationship Id="rId5" Type="http://schemas.openxmlformats.org/officeDocument/2006/relationships/image" Target="../media/image250.emf"/><Relationship Id="rId15" Type="http://schemas.openxmlformats.org/officeDocument/2006/relationships/image" Target="../media/image255.emf"/><Relationship Id="rId23" Type="http://schemas.openxmlformats.org/officeDocument/2006/relationships/image" Target="../media/image259.emf"/><Relationship Id="rId28" Type="http://schemas.openxmlformats.org/officeDocument/2006/relationships/customXml" Target="../ink/ink272.xml"/><Relationship Id="rId10" Type="http://schemas.openxmlformats.org/officeDocument/2006/relationships/customXml" Target="../ink/ink263.xml"/><Relationship Id="rId19" Type="http://schemas.openxmlformats.org/officeDocument/2006/relationships/image" Target="../media/image257.emf"/><Relationship Id="rId31" Type="http://schemas.openxmlformats.org/officeDocument/2006/relationships/image" Target="../media/image263.emf"/><Relationship Id="rId4" Type="http://schemas.openxmlformats.org/officeDocument/2006/relationships/customXml" Target="../ink/ink260.xml"/><Relationship Id="rId9" Type="http://schemas.openxmlformats.org/officeDocument/2006/relationships/image" Target="../media/image252.emf"/><Relationship Id="rId14" Type="http://schemas.openxmlformats.org/officeDocument/2006/relationships/customXml" Target="../ink/ink265.xml"/><Relationship Id="rId22" Type="http://schemas.openxmlformats.org/officeDocument/2006/relationships/customXml" Target="../ink/ink269.xml"/><Relationship Id="rId27" Type="http://schemas.openxmlformats.org/officeDocument/2006/relationships/image" Target="../media/image261.emf"/><Relationship Id="rId30" Type="http://schemas.openxmlformats.org/officeDocument/2006/relationships/customXml" Target="../ink/ink273.xml"/><Relationship Id="rId8" Type="http://schemas.openxmlformats.org/officeDocument/2006/relationships/customXml" Target="../ink/ink26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8.xml"/><Relationship Id="rId13" Type="http://schemas.openxmlformats.org/officeDocument/2006/relationships/image" Target="../media/image270.emf"/><Relationship Id="rId18" Type="http://schemas.openxmlformats.org/officeDocument/2006/relationships/customXml" Target="../ink/ink283.xml"/><Relationship Id="rId26" Type="http://schemas.openxmlformats.org/officeDocument/2006/relationships/customXml" Target="../ink/ink287.xml"/><Relationship Id="rId3" Type="http://schemas.openxmlformats.org/officeDocument/2006/relationships/image" Target="../media/image265.emf"/><Relationship Id="rId21" Type="http://schemas.openxmlformats.org/officeDocument/2006/relationships/image" Target="../media/image274.emf"/><Relationship Id="rId7" Type="http://schemas.openxmlformats.org/officeDocument/2006/relationships/image" Target="../media/image267.emf"/><Relationship Id="rId12" Type="http://schemas.openxmlformats.org/officeDocument/2006/relationships/customXml" Target="../ink/ink280.xml"/><Relationship Id="rId17" Type="http://schemas.openxmlformats.org/officeDocument/2006/relationships/image" Target="../media/image272.emf"/><Relationship Id="rId25" Type="http://schemas.openxmlformats.org/officeDocument/2006/relationships/image" Target="../media/image276.emf"/><Relationship Id="rId2" Type="http://schemas.openxmlformats.org/officeDocument/2006/relationships/customXml" Target="../ink/ink275.xml"/><Relationship Id="rId16" Type="http://schemas.openxmlformats.org/officeDocument/2006/relationships/customXml" Target="../ink/ink282.xml"/><Relationship Id="rId20" Type="http://schemas.openxmlformats.org/officeDocument/2006/relationships/customXml" Target="../ink/ink284.xml"/><Relationship Id="rId29" Type="http://schemas.openxmlformats.org/officeDocument/2006/relationships/image" Target="../media/image27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7.xml"/><Relationship Id="rId11" Type="http://schemas.openxmlformats.org/officeDocument/2006/relationships/image" Target="../media/image269.emf"/><Relationship Id="rId24" Type="http://schemas.openxmlformats.org/officeDocument/2006/relationships/customXml" Target="../ink/ink286.xml"/><Relationship Id="rId5" Type="http://schemas.openxmlformats.org/officeDocument/2006/relationships/image" Target="../media/image266.emf"/><Relationship Id="rId15" Type="http://schemas.openxmlformats.org/officeDocument/2006/relationships/image" Target="../media/image271.emf"/><Relationship Id="rId23" Type="http://schemas.openxmlformats.org/officeDocument/2006/relationships/image" Target="../media/image275.emf"/><Relationship Id="rId28" Type="http://schemas.openxmlformats.org/officeDocument/2006/relationships/customXml" Target="../ink/ink288.xml"/><Relationship Id="rId10" Type="http://schemas.openxmlformats.org/officeDocument/2006/relationships/customXml" Target="../ink/ink279.xml"/><Relationship Id="rId19" Type="http://schemas.openxmlformats.org/officeDocument/2006/relationships/image" Target="../media/image273.emf"/><Relationship Id="rId4" Type="http://schemas.openxmlformats.org/officeDocument/2006/relationships/customXml" Target="../ink/ink276.xml"/><Relationship Id="rId9" Type="http://schemas.openxmlformats.org/officeDocument/2006/relationships/image" Target="../media/image268.emf"/><Relationship Id="rId14" Type="http://schemas.openxmlformats.org/officeDocument/2006/relationships/customXml" Target="../ink/ink281.xml"/><Relationship Id="rId22" Type="http://schemas.openxmlformats.org/officeDocument/2006/relationships/customXml" Target="../ink/ink285.xml"/><Relationship Id="rId27" Type="http://schemas.openxmlformats.org/officeDocument/2006/relationships/image" Target="../media/image277.emf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.emf"/><Relationship Id="rId21" Type="http://schemas.openxmlformats.org/officeDocument/2006/relationships/image" Target="../media/image288.emf"/><Relationship Id="rId42" Type="http://schemas.openxmlformats.org/officeDocument/2006/relationships/customXml" Target="../ink/ink309.xml"/><Relationship Id="rId63" Type="http://schemas.openxmlformats.org/officeDocument/2006/relationships/image" Target="../media/image309.emf"/><Relationship Id="rId84" Type="http://schemas.openxmlformats.org/officeDocument/2006/relationships/customXml" Target="../ink/ink330.xml"/><Relationship Id="rId138" Type="http://schemas.openxmlformats.org/officeDocument/2006/relationships/customXml" Target="../ink/ink357.xml"/><Relationship Id="rId107" Type="http://schemas.openxmlformats.org/officeDocument/2006/relationships/image" Target="../media/image331.emf"/><Relationship Id="rId11" Type="http://schemas.openxmlformats.org/officeDocument/2006/relationships/image" Target="../media/image283.emf"/><Relationship Id="rId32" Type="http://schemas.openxmlformats.org/officeDocument/2006/relationships/customXml" Target="../ink/ink304.xml"/><Relationship Id="rId37" Type="http://schemas.openxmlformats.org/officeDocument/2006/relationships/image" Target="../media/image296.emf"/><Relationship Id="rId53" Type="http://schemas.openxmlformats.org/officeDocument/2006/relationships/image" Target="../media/image304.emf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317.emf"/><Relationship Id="rId102" Type="http://schemas.openxmlformats.org/officeDocument/2006/relationships/customXml" Target="../ink/ink339.xml"/><Relationship Id="rId123" Type="http://schemas.openxmlformats.org/officeDocument/2006/relationships/image" Target="../media/image339.emf"/><Relationship Id="rId128" Type="http://schemas.openxmlformats.org/officeDocument/2006/relationships/customXml" Target="../ink/ink352.xml"/><Relationship Id="rId5" Type="http://schemas.openxmlformats.org/officeDocument/2006/relationships/image" Target="../media/image280.emf"/><Relationship Id="rId90" Type="http://schemas.openxmlformats.org/officeDocument/2006/relationships/customXml" Target="../ink/ink333.xml"/><Relationship Id="rId95" Type="http://schemas.openxmlformats.org/officeDocument/2006/relationships/image" Target="../media/image325.emf"/><Relationship Id="rId22" Type="http://schemas.openxmlformats.org/officeDocument/2006/relationships/customXml" Target="../ink/ink299.xml"/><Relationship Id="rId27" Type="http://schemas.openxmlformats.org/officeDocument/2006/relationships/image" Target="../media/image291.emf"/><Relationship Id="rId43" Type="http://schemas.openxmlformats.org/officeDocument/2006/relationships/image" Target="../media/image299.emf"/><Relationship Id="rId48" Type="http://schemas.openxmlformats.org/officeDocument/2006/relationships/customXml" Target="../ink/ink312.xml"/><Relationship Id="rId64" Type="http://schemas.openxmlformats.org/officeDocument/2006/relationships/customXml" Target="../ink/ink320.xml"/><Relationship Id="rId69" Type="http://schemas.openxmlformats.org/officeDocument/2006/relationships/image" Target="../media/image312.emf"/><Relationship Id="rId113" Type="http://schemas.openxmlformats.org/officeDocument/2006/relationships/image" Target="../media/image334.emf"/><Relationship Id="rId118" Type="http://schemas.openxmlformats.org/officeDocument/2006/relationships/customXml" Target="../ink/ink347.xml"/><Relationship Id="rId134" Type="http://schemas.openxmlformats.org/officeDocument/2006/relationships/customXml" Target="../ink/ink355.xml"/><Relationship Id="rId139" Type="http://schemas.openxmlformats.org/officeDocument/2006/relationships/image" Target="../media/image347.emf"/><Relationship Id="rId80" Type="http://schemas.openxmlformats.org/officeDocument/2006/relationships/customXml" Target="../ink/ink328.xml"/><Relationship Id="rId85" Type="http://schemas.openxmlformats.org/officeDocument/2006/relationships/image" Target="../media/image320.emf"/><Relationship Id="rId12" Type="http://schemas.openxmlformats.org/officeDocument/2006/relationships/customXml" Target="../ink/ink294.xml"/><Relationship Id="rId17" Type="http://schemas.openxmlformats.org/officeDocument/2006/relationships/image" Target="../media/image286.emf"/><Relationship Id="rId33" Type="http://schemas.openxmlformats.org/officeDocument/2006/relationships/image" Target="../media/image294.emf"/><Relationship Id="rId38" Type="http://schemas.openxmlformats.org/officeDocument/2006/relationships/customXml" Target="../ink/ink307.xml"/><Relationship Id="rId59" Type="http://schemas.openxmlformats.org/officeDocument/2006/relationships/image" Target="../media/image307.emf"/><Relationship Id="rId103" Type="http://schemas.openxmlformats.org/officeDocument/2006/relationships/image" Target="../media/image329.emf"/><Relationship Id="rId108" Type="http://schemas.openxmlformats.org/officeDocument/2006/relationships/customXml" Target="../ink/ink342.xml"/><Relationship Id="rId124" Type="http://schemas.openxmlformats.org/officeDocument/2006/relationships/customXml" Target="../ink/ink350.xml"/><Relationship Id="rId129" Type="http://schemas.openxmlformats.org/officeDocument/2006/relationships/image" Target="../media/image342.emf"/><Relationship Id="rId54" Type="http://schemas.openxmlformats.org/officeDocument/2006/relationships/customXml" Target="../ink/ink315.xml"/><Relationship Id="rId70" Type="http://schemas.openxmlformats.org/officeDocument/2006/relationships/customXml" Target="../ink/ink323.xml"/><Relationship Id="rId75" Type="http://schemas.openxmlformats.org/officeDocument/2006/relationships/image" Target="../media/image315.emf"/><Relationship Id="rId91" Type="http://schemas.openxmlformats.org/officeDocument/2006/relationships/image" Target="../media/image323.emf"/><Relationship Id="rId96" Type="http://schemas.openxmlformats.org/officeDocument/2006/relationships/customXml" Target="../ink/ink336.xml"/><Relationship Id="rId140" Type="http://schemas.openxmlformats.org/officeDocument/2006/relationships/customXml" Target="../ink/ink3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1.xml"/><Relationship Id="rId23" Type="http://schemas.openxmlformats.org/officeDocument/2006/relationships/image" Target="../media/image289.emf"/><Relationship Id="rId28" Type="http://schemas.openxmlformats.org/officeDocument/2006/relationships/customXml" Target="../ink/ink302.xml"/><Relationship Id="rId49" Type="http://schemas.openxmlformats.org/officeDocument/2006/relationships/image" Target="../media/image302.emf"/><Relationship Id="rId114" Type="http://schemas.openxmlformats.org/officeDocument/2006/relationships/customXml" Target="../ink/ink345.xml"/><Relationship Id="rId119" Type="http://schemas.openxmlformats.org/officeDocument/2006/relationships/image" Target="../media/image337.emf"/><Relationship Id="rId44" Type="http://schemas.openxmlformats.org/officeDocument/2006/relationships/customXml" Target="../ink/ink310.xml"/><Relationship Id="rId60" Type="http://schemas.openxmlformats.org/officeDocument/2006/relationships/customXml" Target="../ink/ink318.xml"/><Relationship Id="rId65" Type="http://schemas.openxmlformats.org/officeDocument/2006/relationships/image" Target="../media/image310.emf"/><Relationship Id="rId81" Type="http://schemas.openxmlformats.org/officeDocument/2006/relationships/image" Target="../media/image318.emf"/><Relationship Id="rId86" Type="http://schemas.openxmlformats.org/officeDocument/2006/relationships/customXml" Target="../ink/ink331.xml"/><Relationship Id="rId130" Type="http://schemas.openxmlformats.org/officeDocument/2006/relationships/customXml" Target="../ink/ink353.xml"/><Relationship Id="rId135" Type="http://schemas.openxmlformats.org/officeDocument/2006/relationships/image" Target="../media/image345.emf"/><Relationship Id="rId13" Type="http://schemas.openxmlformats.org/officeDocument/2006/relationships/image" Target="../media/image284.emf"/><Relationship Id="rId18" Type="http://schemas.openxmlformats.org/officeDocument/2006/relationships/customXml" Target="../ink/ink297.xml"/><Relationship Id="rId39" Type="http://schemas.openxmlformats.org/officeDocument/2006/relationships/image" Target="../media/image297.emf"/><Relationship Id="rId109" Type="http://schemas.openxmlformats.org/officeDocument/2006/relationships/image" Target="../media/image332.emf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305.emf"/><Relationship Id="rId76" Type="http://schemas.openxmlformats.org/officeDocument/2006/relationships/customXml" Target="../ink/ink326.xml"/><Relationship Id="rId97" Type="http://schemas.openxmlformats.org/officeDocument/2006/relationships/image" Target="../media/image326.emf"/><Relationship Id="rId104" Type="http://schemas.openxmlformats.org/officeDocument/2006/relationships/customXml" Target="../ink/ink340.xml"/><Relationship Id="rId120" Type="http://schemas.openxmlformats.org/officeDocument/2006/relationships/customXml" Target="../ink/ink348.xml"/><Relationship Id="rId125" Type="http://schemas.openxmlformats.org/officeDocument/2006/relationships/image" Target="../media/image340.emf"/><Relationship Id="rId141" Type="http://schemas.openxmlformats.org/officeDocument/2006/relationships/image" Target="../media/image348.emf"/><Relationship Id="rId7" Type="http://schemas.openxmlformats.org/officeDocument/2006/relationships/image" Target="../media/image281.emf"/><Relationship Id="rId71" Type="http://schemas.openxmlformats.org/officeDocument/2006/relationships/image" Target="../media/image313.emf"/><Relationship Id="rId92" Type="http://schemas.openxmlformats.org/officeDocument/2006/relationships/customXml" Target="../ink/ink334.xml"/><Relationship Id="rId2" Type="http://schemas.openxmlformats.org/officeDocument/2006/relationships/customXml" Target="../ink/ink289.xml"/><Relationship Id="rId29" Type="http://schemas.openxmlformats.org/officeDocument/2006/relationships/image" Target="../media/image292.emf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300.emf"/><Relationship Id="rId66" Type="http://schemas.openxmlformats.org/officeDocument/2006/relationships/customXml" Target="../ink/ink321.xml"/><Relationship Id="rId87" Type="http://schemas.openxmlformats.org/officeDocument/2006/relationships/image" Target="../media/image321.emf"/><Relationship Id="rId110" Type="http://schemas.openxmlformats.org/officeDocument/2006/relationships/customXml" Target="../ink/ink343.xml"/><Relationship Id="rId115" Type="http://schemas.openxmlformats.org/officeDocument/2006/relationships/image" Target="../media/image335.emf"/><Relationship Id="rId131" Type="http://schemas.openxmlformats.org/officeDocument/2006/relationships/image" Target="../media/image343.emf"/><Relationship Id="rId136" Type="http://schemas.openxmlformats.org/officeDocument/2006/relationships/customXml" Target="../ink/ink356.xml"/><Relationship Id="rId61" Type="http://schemas.openxmlformats.org/officeDocument/2006/relationships/image" Target="../media/image308.emf"/><Relationship Id="rId82" Type="http://schemas.openxmlformats.org/officeDocument/2006/relationships/customXml" Target="../ink/ink329.xml"/><Relationship Id="rId19" Type="http://schemas.openxmlformats.org/officeDocument/2006/relationships/image" Target="../media/image287.emf"/><Relationship Id="rId14" Type="http://schemas.openxmlformats.org/officeDocument/2006/relationships/customXml" Target="../ink/ink295.xml"/><Relationship Id="rId30" Type="http://schemas.openxmlformats.org/officeDocument/2006/relationships/customXml" Target="../ink/ink303.xml"/><Relationship Id="rId35" Type="http://schemas.openxmlformats.org/officeDocument/2006/relationships/image" Target="../media/image295.emf"/><Relationship Id="rId56" Type="http://schemas.openxmlformats.org/officeDocument/2006/relationships/customXml" Target="../ink/ink316.xml"/><Relationship Id="rId77" Type="http://schemas.openxmlformats.org/officeDocument/2006/relationships/image" Target="../media/image316.emf"/><Relationship Id="rId100" Type="http://schemas.openxmlformats.org/officeDocument/2006/relationships/customXml" Target="../ink/ink338.xml"/><Relationship Id="rId105" Type="http://schemas.openxmlformats.org/officeDocument/2006/relationships/image" Target="../media/image330.emf"/><Relationship Id="rId126" Type="http://schemas.openxmlformats.org/officeDocument/2006/relationships/customXml" Target="../ink/ink351.xml"/><Relationship Id="rId8" Type="http://schemas.openxmlformats.org/officeDocument/2006/relationships/customXml" Target="../ink/ink292.xml"/><Relationship Id="rId51" Type="http://schemas.openxmlformats.org/officeDocument/2006/relationships/image" Target="../media/image303.emf"/><Relationship Id="rId72" Type="http://schemas.openxmlformats.org/officeDocument/2006/relationships/customXml" Target="../ink/ink324.xml"/><Relationship Id="rId93" Type="http://schemas.openxmlformats.org/officeDocument/2006/relationships/image" Target="../media/image324.emf"/><Relationship Id="rId98" Type="http://schemas.openxmlformats.org/officeDocument/2006/relationships/customXml" Target="../ink/ink337.xml"/><Relationship Id="rId121" Type="http://schemas.openxmlformats.org/officeDocument/2006/relationships/image" Target="../media/image338.emf"/><Relationship Id="rId3" Type="http://schemas.openxmlformats.org/officeDocument/2006/relationships/image" Target="../media/image279.emf"/><Relationship Id="rId25" Type="http://schemas.openxmlformats.org/officeDocument/2006/relationships/image" Target="../media/image290.emf"/><Relationship Id="rId46" Type="http://schemas.openxmlformats.org/officeDocument/2006/relationships/customXml" Target="../ink/ink311.xml"/><Relationship Id="rId67" Type="http://schemas.openxmlformats.org/officeDocument/2006/relationships/image" Target="../media/image311.emf"/><Relationship Id="rId116" Type="http://schemas.openxmlformats.org/officeDocument/2006/relationships/customXml" Target="../ink/ink346.xml"/><Relationship Id="rId137" Type="http://schemas.openxmlformats.org/officeDocument/2006/relationships/image" Target="../media/image346.emf"/><Relationship Id="rId20" Type="http://schemas.openxmlformats.org/officeDocument/2006/relationships/customXml" Target="../ink/ink298.xml"/><Relationship Id="rId41" Type="http://schemas.openxmlformats.org/officeDocument/2006/relationships/image" Target="../media/image298.emf"/><Relationship Id="rId62" Type="http://schemas.openxmlformats.org/officeDocument/2006/relationships/customXml" Target="../ink/ink319.xml"/><Relationship Id="rId83" Type="http://schemas.openxmlformats.org/officeDocument/2006/relationships/image" Target="../media/image319.emf"/><Relationship Id="rId88" Type="http://schemas.openxmlformats.org/officeDocument/2006/relationships/customXml" Target="../ink/ink332.xml"/><Relationship Id="rId111" Type="http://schemas.openxmlformats.org/officeDocument/2006/relationships/image" Target="../media/image333.emf"/><Relationship Id="rId132" Type="http://schemas.openxmlformats.org/officeDocument/2006/relationships/customXml" Target="../ink/ink354.xml"/><Relationship Id="rId15" Type="http://schemas.openxmlformats.org/officeDocument/2006/relationships/image" Target="../media/image285.emf"/><Relationship Id="rId36" Type="http://schemas.openxmlformats.org/officeDocument/2006/relationships/customXml" Target="../ink/ink306.xml"/><Relationship Id="rId57" Type="http://schemas.openxmlformats.org/officeDocument/2006/relationships/image" Target="../media/image306.emf"/><Relationship Id="rId106" Type="http://schemas.openxmlformats.org/officeDocument/2006/relationships/customXml" Target="../ink/ink341.xml"/><Relationship Id="rId127" Type="http://schemas.openxmlformats.org/officeDocument/2006/relationships/image" Target="../media/image341.emf"/><Relationship Id="rId10" Type="http://schemas.openxmlformats.org/officeDocument/2006/relationships/customXml" Target="../ink/ink293.xml"/><Relationship Id="rId31" Type="http://schemas.openxmlformats.org/officeDocument/2006/relationships/image" Target="../media/image293.emf"/><Relationship Id="rId52" Type="http://schemas.openxmlformats.org/officeDocument/2006/relationships/customXml" Target="../ink/ink314.xml"/><Relationship Id="rId73" Type="http://schemas.openxmlformats.org/officeDocument/2006/relationships/image" Target="../media/image314.emf"/><Relationship Id="rId78" Type="http://schemas.openxmlformats.org/officeDocument/2006/relationships/customXml" Target="../ink/ink327.xml"/><Relationship Id="rId94" Type="http://schemas.openxmlformats.org/officeDocument/2006/relationships/customXml" Target="../ink/ink335.xml"/><Relationship Id="rId99" Type="http://schemas.openxmlformats.org/officeDocument/2006/relationships/image" Target="../media/image327.emf"/><Relationship Id="rId101" Type="http://schemas.openxmlformats.org/officeDocument/2006/relationships/image" Target="../media/image328.emf"/><Relationship Id="rId122" Type="http://schemas.openxmlformats.org/officeDocument/2006/relationships/customXml" Target="../ink/ink349.xml"/><Relationship Id="rId4" Type="http://schemas.openxmlformats.org/officeDocument/2006/relationships/customXml" Target="../ink/ink290.xml"/><Relationship Id="rId9" Type="http://schemas.openxmlformats.org/officeDocument/2006/relationships/image" Target="../media/image282.emf"/><Relationship Id="rId26" Type="http://schemas.openxmlformats.org/officeDocument/2006/relationships/customXml" Target="../ink/ink301.xml"/><Relationship Id="rId47" Type="http://schemas.openxmlformats.org/officeDocument/2006/relationships/image" Target="../media/image301.emf"/><Relationship Id="rId68" Type="http://schemas.openxmlformats.org/officeDocument/2006/relationships/customXml" Target="../ink/ink322.xml"/><Relationship Id="rId89" Type="http://schemas.openxmlformats.org/officeDocument/2006/relationships/image" Target="../media/image322.emf"/><Relationship Id="rId112" Type="http://schemas.openxmlformats.org/officeDocument/2006/relationships/customXml" Target="../ink/ink344.xml"/><Relationship Id="rId133" Type="http://schemas.openxmlformats.org/officeDocument/2006/relationships/image" Target="../media/image344.emf"/><Relationship Id="rId16" Type="http://schemas.openxmlformats.org/officeDocument/2006/relationships/customXml" Target="../ink/ink296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21" Type="http://schemas.openxmlformats.org/officeDocument/2006/relationships/image" Target="../media/image352.emf"/><Relationship Id="rId42" Type="http://schemas.openxmlformats.org/officeDocument/2006/relationships/customXml" Target="../ink/ink379.xml"/><Relationship Id="rId47" Type="http://schemas.openxmlformats.org/officeDocument/2006/relationships/image" Target="../media/image365.emf"/><Relationship Id="rId63" Type="http://schemas.openxmlformats.org/officeDocument/2006/relationships/image" Target="../media/image373.emf"/><Relationship Id="rId68" Type="http://schemas.openxmlformats.org/officeDocument/2006/relationships/customXml" Target="../ink/ink392.xml"/><Relationship Id="rId84" Type="http://schemas.openxmlformats.org/officeDocument/2006/relationships/customXml" Target="../ink/ink400.xml"/><Relationship Id="rId89" Type="http://schemas.openxmlformats.org/officeDocument/2006/relationships/image" Target="../media/image386.emf"/><Relationship Id="rId112" Type="http://schemas.openxmlformats.org/officeDocument/2006/relationships/image" Target="../media/image397.emf"/><Relationship Id="rId16" Type="http://schemas.openxmlformats.org/officeDocument/2006/relationships/customXml" Target="../ink/ink366.xml"/><Relationship Id="rId107" Type="http://schemas.openxmlformats.org/officeDocument/2006/relationships/customXml" Target="../ink/ink412.xml"/><Relationship Id="rId11" Type="http://schemas.openxmlformats.org/officeDocument/2006/relationships/image" Target="../media/image349.emf"/><Relationship Id="rId32" Type="http://schemas.openxmlformats.org/officeDocument/2006/relationships/customXml" Target="../ink/ink374.xml"/><Relationship Id="rId37" Type="http://schemas.openxmlformats.org/officeDocument/2006/relationships/image" Target="../media/image360.emf"/><Relationship Id="rId53" Type="http://schemas.openxmlformats.org/officeDocument/2006/relationships/image" Target="../media/image368.emf"/><Relationship Id="rId58" Type="http://schemas.openxmlformats.org/officeDocument/2006/relationships/customXml" Target="../ink/ink387.xml"/><Relationship Id="rId74" Type="http://schemas.openxmlformats.org/officeDocument/2006/relationships/customXml" Target="../ink/ink395.xml"/><Relationship Id="rId79" Type="http://schemas.openxmlformats.org/officeDocument/2006/relationships/image" Target="../media/image381.emf"/><Relationship Id="rId102" Type="http://schemas.openxmlformats.org/officeDocument/2006/relationships/image" Target="../media/image392.emf"/><Relationship Id="rId5" Type="http://schemas.openxmlformats.org/officeDocument/2006/relationships/image" Target="../media/image281.emf"/><Relationship Id="rId90" Type="http://schemas.openxmlformats.org/officeDocument/2006/relationships/customXml" Target="../ink/ink403.xml"/><Relationship Id="rId95" Type="http://schemas.openxmlformats.org/officeDocument/2006/relationships/customXml" Target="../ink/ink406.xml"/><Relationship Id="rId22" Type="http://schemas.openxmlformats.org/officeDocument/2006/relationships/customXml" Target="../ink/ink369.xml"/><Relationship Id="rId27" Type="http://schemas.openxmlformats.org/officeDocument/2006/relationships/image" Target="../media/image355.emf"/><Relationship Id="rId43" Type="http://schemas.openxmlformats.org/officeDocument/2006/relationships/image" Target="../media/image363.emf"/><Relationship Id="rId48" Type="http://schemas.openxmlformats.org/officeDocument/2006/relationships/customXml" Target="../ink/ink382.xml"/><Relationship Id="rId64" Type="http://schemas.openxmlformats.org/officeDocument/2006/relationships/customXml" Target="../ink/ink390.xml"/><Relationship Id="rId69" Type="http://schemas.openxmlformats.org/officeDocument/2006/relationships/image" Target="../media/image376.emf"/><Relationship Id="rId80" Type="http://schemas.openxmlformats.org/officeDocument/2006/relationships/customXml" Target="../ink/ink398.xml"/><Relationship Id="rId85" Type="http://schemas.openxmlformats.org/officeDocument/2006/relationships/image" Target="../media/image384.emf"/><Relationship Id="rId12" Type="http://schemas.openxmlformats.org/officeDocument/2006/relationships/customXml" Target="../ink/ink364.xml"/><Relationship Id="rId17" Type="http://schemas.openxmlformats.org/officeDocument/2006/relationships/image" Target="../media/image351.emf"/><Relationship Id="rId33" Type="http://schemas.openxmlformats.org/officeDocument/2006/relationships/image" Target="../media/image358.emf"/><Relationship Id="rId38" Type="http://schemas.openxmlformats.org/officeDocument/2006/relationships/customXml" Target="../ink/ink377.xml"/><Relationship Id="rId59" Type="http://schemas.openxmlformats.org/officeDocument/2006/relationships/image" Target="../media/image371.emf"/><Relationship Id="rId103" Type="http://schemas.openxmlformats.org/officeDocument/2006/relationships/customXml" Target="../ink/ink410.xml"/><Relationship Id="rId108" Type="http://schemas.openxmlformats.org/officeDocument/2006/relationships/image" Target="../media/image395.emf"/><Relationship Id="rId54" Type="http://schemas.openxmlformats.org/officeDocument/2006/relationships/customXml" Target="../ink/ink385.xml"/><Relationship Id="rId70" Type="http://schemas.openxmlformats.org/officeDocument/2006/relationships/customXml" Target="../ink/ink393.xml"/><Relationship Id="rId75" Type="http://schemas.openxmlformats.org/officeDocument/2006/relationships/image" Target="../media/image379.emf"/><Relationship Id="rId91" Type="http://schemas.openxmlformats.org/officeDocument/2006/relationships/customXml" Target="../ink/ink404.xml"/><Relationship Id="rId96" Type="http://schemas.openxmlformats.org/officeDocument/2006/relationships/image" Target="../media/image38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1.xml"/><Relationship Id="rId15" Type="http://schemas.openxmlformats.org/officeDocument/2006/relationships/image" Target="../media/image286.emf"/><Relationship Id="rId23" Type="http://schemas.openxmlformats.org/officeDocument/2006/relationships/image" Target="../media/image353.emf"/><Relationship Id="rId28" Type="http://schemas.openxmlformats.org/officeDocument/2006/relationships/customXml" Target="../ink/ink372.xml"/><Relationship Id="rId36" Type="http://schemas.openxmlformats.org/officeDocument/2006/relationships/customXml" Target="../ink/ink376.xml"/><Relationship Id="rId49" Type="http://schemas.openxmlformats.org/officeDocument/2006/relationships/image" Target="../media/image366.emf"/><Relationship Id="rId57" Type="http://schemas.openxmlformats.org/officeDocument/2006/relationships/image" Target="../media/image370.emf"/><Relationship Id="rId106" Type="http://schemas.openxmlformats.org/officeDocument/2006/relationships/image" Target="../media/image394.emf"/><Relationship Id="rId10" Type="http://schemas.openxmlformats.org/officeDocument/2006/relationships/customXml" Target="../ink/ink363.xml"/><Relationship Id="rId31" Type="http://schemas.openxmlformats.org/officeDocument/2006/relationships/image" Target="../media/image357.emf"/><Relationship Id="rId44" Type="http://schemas.openxmlformats.org/officeDocument/2006/relationships/customXml" Target="../ink/ink380.xml"/><Relationship Id="rId52" Type="http://schemas.openxmlformats.org/officeDocument/2006/relationships/customXml" Target="../ink/ink384.xml"/><Relationship Id="rId60" Type="http://schemas.openxmlformats.org/officeDocument/2006/relationships/customXml" Target="../ink/ink388.xml"/><Relationship Id="rId65" Type="http://schemas.openxmlformats.org/officeDocument/2006/relationships/image" Target="../media/image374.emf"/><Relationship Id="rId73" Type="http://schemas.openxmlformats.org/officeDocument/2006/relationships/image" Target="../media/image378.emf"/><Relationship Id="rId78" Type="http://schemas.openxmlformats.org/officeDocument/2006/relationships/customXml" Target="../ink/ink397.xml"/><Relationship Id="rId81" Type="http://schemas.openxmlformats.org/officeDocument/2006/relationships/image" Target="../media/image382.emf"/><Relationship Id="rId86" Type="http://schemas.openxmlformats.org/officeDocument/2006/relationships/customXml" Target="../ink/ink401.xml"/><Relationship Id="rId94" Type="http://schemas.openxmlformats.org/officeDocument/2006/relationships/image" Target="../media/image388.emf"/><Relationship Id="rId99" Type="http://schemas.openxmlformats.org/officeDocument/2006/relationships/customXml" Target="../ink/ink408.xml"/><Relationship Id="rId101" Type="http://schemas.openxmlformats.org/officeDocument/2006/relationships/customXml" Target="../ink/ink409.xml"/><Relationship Id="rId4" Type="http://schemas.openxmlformats.org/officeDocument/2006/relationships/customXml" Target="../ink/ink360.xml"/><Relationship Id="rId9" Type="http://schemas.openxmlformats.org/officeDocument/2006/relationships/image" Target="../media/image283.emf"/><Relationship Id="rId13" Type="http://schemas.openxmlformats.org/officeDocument/2006/relationships/image" Target="../media/image350.emf"/><Relationship Id="rId18" Type="http://schemas.openxmlformats.org/officeDocument/2006/relationships/customXml" Target="../ink/ink367.xml"/><Relationship Id="rId39" Type="http://schemas.openxmlformats.org/officeDocument/2006/relationships/image" Target="../media/image361.emf"/><Relationship Id="rId109" Type="http://schemas.openxmlformats.org/officeDocument/2006/relationships/customXml" Target="../ink/ink413.xml"/><Relationship Id="rId34" Type="http://schemas.openxmlformats.org/officeDocument/2006/relationships/customXml" Target="../ink/ink375.xml"/><Relationship Id="rId50" Type="http://schemas.openxmlformats.org/officeDocument/2006/relationships/customXml" Target="../ink/ink383.xml"/><Relationship Id="rId55" Type="http://schemas.openxmlformats.org/officeDocument/2006/relationships/image" Target="../media/image369.emf"/><Relationship Id="rId76" Type="http://schemas.openxmlformats.org/officeDocument/2006/relationships/customXml" Target="../ink/ink396.xml"/><Relationship Id="rId97" Type="http://schemas.openxmlformats.org/officeDocument/2006/relationships/customXml" Target="../ink/ink407.xml"/><Relationship Id="rId104" Type="http://schemas.openxmlformats.org/officeDocument/2006/relationships/image" Target="../media/image393.emf"/><Relationship Id="rId7" Type="http://schemas.openxmlformats.org/officeDocument/2006/relationships/image" Target="../media/image282.emf"/><Relationship Id="rId71" Type="http://schemas.openxmlformats.org/officeDocument/2006/relationships/image" Target="../media/image377.emf"/><Relationship Id="rId92" Type="http://schemas.openxmlformats.org/officeDocument/2006/relationships/image" Target="../media/image387.emf"/><Relationship Id="rId2" Type="http://schemas.openxmlformats.org/officeDocument/2006/relationships/customXml" Target="../ink/ink359.xml"/><Relationship Id="rId29" Type="http://schemas.openxmlformats.org/officeDocument/2006/relationships/image" Target="../media/image356.emf"/><Relationship Id="rId24" Type="http://schemas.openxmlformats.org/officeDocument/2006/relationships/customXml" Target="../ink/ink370.xml"/><Relationship Id="rId40" Type="http://schemas.openxmlformats.org/officeDocument/2006/relationships/customXml" Target="../ink/ink378.xml"/><Relationship Id="rId45" Type="http://schemas.openxmlformats.org/officeDocument/2006/relationships/image" Target="../media/image364.emf"/><Relationship Id="rId66" Type="http://schemas.openxmlformats.org/officeDocument/2006/relationships/customXml" Target="../ink/ink391.xml"/><Relationship Id="rId87" Type="http://schemas.openxmlformats.org/officeDocument/2006/relationships/image" Target="../media/image385.emf"/><Relationship Id="rId110" Type="http://schemas.openxmlformats.org/officeDocument/2006/relationships/image" Target="../media/image396.emf"/><Relationship Id="rId61" Type="http://schemas.openxmlformats.org/officeDocument/2006/relationships/image" Target="../media/image372.emf"/><Relationship Id="rId82" Type="http://schemas.openxmlformats.org/officeDocument/2006/relationships/customXml" Target="../ink/ink399.xml"/><Relationship Id="rId19" Type="http://schemas.openxmlformats.org/officeDocument/2006/relationships/image" Target="../media/image289.emf"/><Relationship Id="rId14" Type="http://schemas.openxmlformats.org/officeDocument/2006/relationships/customXml" Target="../ink/ink365.xml"/><Relationship Id="rId30" Type="http://schemas.openxmlformats.org/officeDocument/2006/relationships/customXml" Target="../ink/ink373.xml"/><Relationship Id="rId35" Type="http://schemas.openxmlformats.org/officeDocument/2006/relationships/image" Target="../media/image359.emf"/><Relationship Id="rId56" Type="http://schemas.openxmlformats.org/officeDocument/2006/relationships/customXml" Target="../ink/ink386.xml"/><Relationship Id="rId77" Type="http://schemas.openxmlformats.org/officeDocument/2006/relationships/image" Target="../media/image380.emf"/><Relationship Id="rId100" Type="http://schemas.openxmlformats.org/officeDocument/2006/relationships/image" Target="../media/image391.emf"/><Relationship Id="rId105" Type="http://schemas.openxmlformats.org/officeDocument/2006/relationships/customXml" Target="../ink/ink411.xml"/><Relationship Id="rId8" Type="http://schemas.openxmlformats.org/officeDocument/2006/relationships/customXml" Target="../ink/ink362.xml"/><Relationship Id="rId51" Type="http://schemas.openxmlformats.org/officeDocument/2006/relationships/image" Target="../media/image367.emf"/><Relationship Id="rId72" Type="http://schemas.openxmlformats.org/officeDocument/2006/relationships/customXml" Target="../ink/ink394.xml"/><Relationship Id="rId93" Type="http://schemas.openxmlformats.org/officeDocument/2006/relationships/customXml" Target="../ink/ink405.xml"/><Relationship Id="rId98" Type="http://schemas.openxmlformats.org/officeDocument/2006/relationships/image" Target="../media/image390.emf"/><Relationship Id="rId3" Type="http://schemas.openxmlformats.org/officeDocument/2006/relationships/image" Target="../media/image280.emf"/><Relationship Id="rId25" Type="http://schemas.openxmlformats.org/officeDocument/2006/relationships/image" Target="../media/image354.emf"/><Relationship Id="rId46" Type="http://schemas.openxmlformats.org/officeDocument/2006/relationships/customXml" Target="../ink/ink381.xml"/><Relationship Id="rId67" Type="http://schemas.openxmlformats.org/officeDocument/2006/relationships/image" Target="../media/image375.emf"/><Relationship Id="rId20" Type="http://schemas.openxmlformats.org/officeDocument/2006/relationships/customXml" Target="../ink/ink368.xml"/><Relationship Id="rId41" Type="http://schemas.openxmlformats.org/officeDocument/2006/relationships/image" Target="../media/image362.emf"/><Relationship Id="rId62" Type="http://schemas.openxmlformats.org/officeDocument/2006/relationships/customXml" Target="../ink/ink389.xml"/><Relationship Id="rId83" Type="http://schemas.openxmlformats.org/officeDocument/2006/relationships/image" Target="../media/image383.emf"/><Relationship Id="rId88" Type="http://schemas.openxmlformats.org/officeDocument/2006/relationships/customXml" Target="../ink/ink402.xml"/><Relationship Id="rId111" Type="http://schemas.openxmlformats.org/officeDocument/2006/relationships/customXml" Target="../ink/ink4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8.xml"/><Relationship Id="rId13" Type="http://schemas.openxmlformats.org/officeDocument/2006/relationships/image" Target="../media/image403.emf"/><Relationship Id="rId18" Type="http://schemas.openxmlformats.org/officeDocument/2006/relationships/customXml" Target="../ink/ink423.xml"/><Relationship Id="rId3" Type="http://schemas.openxmlformats.org/officeDocument/2006/relationships/image" Target="../media/image398.emf"/><Relationship Id="rId7" Type="http://schemas.openxmlformats.org/officeDocument/2006/relationships/image" Target="../media/image400.emf"/><Relationship Id="rId12" Type="http://schemas.openxmlformats.org/officeDocument/2006/relationships/customXml" Target="../ink/ink420.xml"/><Relationship Id="rId17" Type="http://schemas.openxmlformats.org/officeDocument/2006/relationships/image" Target="../media/image405.emf"/><Relationship Id="rId2" Type="http://schemas.openxmlformats.org/officeDocument/2006/relationships/customXml" Target="../ink/ink415.xml"/><Relationship Id="rId16" Type="http://schemas.openxmlformats.org/officeDocument/2006/relationships/customXml" Target="../ink/ink42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7.xml"/><Relationship Id="rId11" Type="http://schemas.openxmlformats.org/officeDocument/2006/relationships/image" Target="../media/image402.emf"/><Relationship Id="rId5" Type="http://schemas.openxmlformats.org/officeDocument/2006/relationships/image" Target="../media/image399.emf"/><Relationship Id="rId15" Type="http://schemas.openxmlformats.org/officeDocument/2006/relationships/image" Target="../media/image404.emf"/><Relationship Id="rId10" Type="http://schemas.openxmlformats.org/officeDocument/2006/relationships/customXml" Target="../ink/ink419.xml"/><Relationship Id="rId19" Type="http://schemas.openxmlformats.org/officeDocument/2006/relationships/image" Target="../media/image406.emf"/><Relationship Id="rId4" Type="http://schemas.openxmlformats.org/officeDocument/2006/relationships/customXml" Target="../ink/ink416.xml"/><Relationship Id="rId9" Type="http://schemas.openxmlformats.org/officeDocument/2006/relationships/image" Target="../media/image401.emf"/><Relationship Id="rId14" Type="http://schemas.openxmlformats.org/officeDocument/2006/relationships/customXml" Target="../ink/ink4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7.xml"/><Relationship Id="rId13" Type="http://schemas.openxmlformats.org/officeDocument/2006/relationships/image" Target="../media/image412.emf"/><Relationship Id="rId18" Type="http://schemas.openxmlformats.org/officeDocument/2006/relationships/customXml" Target="../ink/ink432.xml"/><Relationship Id="rId3" Type="http://schemas.openxmlformats.org/officeDocument/2006/relationships/image" Target="../media/image407.emf"/><Relationship Id="rId7" Type="http://schemas.openxmlformats.org/officeDocument/2006/relationships/image" Target="../media/image409.emf"/><Relationship Id="rId12" Type="http://schemas.openxmlformats.org/officeDocument/2006/relationships/customXml" Target="../ink/ink429.xml"/><Relationship Id="rId17" Type="http://schemas.openxmlformats.org/officeDocument/2006/relationships/image" Target="../media/image414.emf"/><Relationship Id="rId2" Type="http://schemas.openxmlformats.org/officeDocument/2006/relationships/customXml" Target="../ink/ink424.xml"/><Relationship Id="rId16" Type="http://schemas.openxmlformats.org/officeDocument/2006/relationships/customXml" Target="../ink/ink4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6.xml"/><Relationship Id="rId11" Type="http://schemas.openxmlformats.org/officeDocument/2006/relationships/image" Target="../media/image411.emf"/><Relationship Id="rId5" Type="http://schemas.openxmlformats.org/officeDocument/2006/relationships/image" Target="../media/image408.emf"/><Relationship Id="rId15" Type="http://schemas.openxmlformats.org/officeDocument/2006/relationships/image" Target="../media/image413.emf"/><Relationship Id="rId10" Type="http://schemas.openxmlformats.org/officeDocument/2006/relationships/customXml" Target="../ink/ink428.xml"/><Relationship Id="rId19" Type="http://schemas.openxmlformats.org/officeDocument/2006/relationships/image" Target="../media/image415.emf"/><Relationship Id="rId4" Type="http://schemas.openxmlformats.org/officeDocument/2006/relationships/customXml" Target="../ink/ink425.xml"/><Relationship Id="rId9" Type="http://schemas.openxmlformats.org/officeDocument/2006/relationships/image" Target="../media/image410.emf"/><Relationship Id="rId14" Type="http://schemas.openxmlformats.org/officeDocument/2006/relationships/customXml" Target="../ink/ink4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emf"/><Relationship Id="rId2" Type="http://schemas.openxmlformats.org/officeDocument/2006/relationships/customXml" Target="../ink/ink43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0.emf"/><Relationship Id="rId2" Type="http://schemas.openxmlformats.org/officeDocument/2006/relationships/customXml" Target="../ink/ink43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9.emf"/><Relationship Id="rId18" Type="http://schemas.openxmlformats.org/officeDocument/2006/relationships/customXml" Target="../ink/ink13.xml"/><Relationship Id="rId3" Type="http://schemas.openxmlformats.org/officeDocument/2006/relationships/image" Target="../media/image4100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customXml" Target="../ink/ink10.xml"/><Relationship Id="rId17" Type="http://schemas.openxmlformats.org/officeDocument/2006/relationships/image" Target="../media/image11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customXml" Target="../ink/ink9.xml"/><Relationship Id="rId19" Type="http://schemas.openxmlformats.org/officeDocument/2006/relationships/image" Target="../media/image12.emf"/><Relationship Id="rId4" Type="http://schemas.openxmlformats.org/officeDocument/2006/relationships/customXml" Target="../ink/ink6.xml"/><Relationship Id="rId9" Type="http://schemas.openxmlformats.org/officeDocument/2006/relationships/image" Target="../media/image7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2.emf"/><Relationship Id="rId18" Type="http://schemas.openxmlformats.org/officeDocument/2006/relationships/customXml" Target="../ink/ink443.xml"/><Relationship Id="rId26" Type="http://schemas.openxmlformats.org/officeDocument/2006/relationships/customXml" Target="../ink/ink447.xml"/><Relationship Id="rId39" Type="http://schemas.openxmlformats.org/officeDocument/2006/relationships/image" Target="../media/image435.emf"/><Relationship Id="rId21" Type="http://schemas.openxmlformats.org/officeDocument/2006/relationships/image" Target="../media/image426.emf"/><Relationship Id="rId34" Type="http://schemas.openxmlformats.org/officeDocument/2006/relationships/customXml" Target="../ink/ink451.xml"/><Relationship Id="rId42" Type="http://schemas.openxmlformats.org/officeDocument/2006/relationships/customXml" Target="../ink/ink455.xml"/><Relationship Id="rId47" Type="http://schemas.openxmlformats.org/officeDocument/2006/relationships/image" Target="../media/image439.emf"/><Relationship Id="rId50" Type="http://schemas.openxmlformats.org/officeDocument/2006/relationships/customXml" Target="../ink/ink459.xml"/><Relationship Id="rId55" Type="http://schemas.openxmlformats.org/officeDocument/2006/relationships/image" Target="../media/image443.emf"/><Relationship Id="rId63" Type="http://schemas.openxmlformats.org/officeDocument/2006/relationships/image" Target="../media/image447.emf"/><Relationship Id="rId7" Type="http://schemas.openxmlformats.org/officeDocument/2006/relationships/image" Target="../media/image419.emf"/><Relationship Id="rId2" Type="http://schemas.openxmlformats.org/officeDocument/2006/relationships/customXml" Target="../ink/ink435.xml"/><Relationship Id="rId16" Type="http://schemas.openxmlformats.org/officeDocument/2006/relationships/customXml" Target="../ink/ink442.xml"/><Relationship Id="rId29" Type="http://schemas.openxmlformats.org/officeDocument/2006/relationships/image" Target="../media/image430.emf"/><Relationship Id="rId11" Type="http://schemas.openxmlformats.org/officeDocument/2006/relationships/image" Target="../media/image421.emf"/><Relationship Id="rId24" Type="http://schemas.openxmlformats.org/officeDocument/2006/relationships/customXml" Target="../ink/ink446.xml"/><Relationship Id="rId32" Type="http://schemas.openxmlformats.org/officeDocument/2006/relationships/customXml" Target="../ink/ink450.xml"/><Relationship Id="rId37" Type="http://schemas.openxmlformats.org/officeDocument/2006/relationships/image" Target="../media/image434.emf"/><Relationship Id="rId40" Type="http://schemas.openxmlformats.org/officeDocument/2006/relationships/customXml" Target="../ink/ink454.xml"/><Relationship Id="rId45" Type="http://schemas.openxmlformats.org/officeDocument/2006/relationships/image" Target="../media/image438.emf"/><Relationship Id="rId53" Type="http://schemas.openxmlformats.org/officeDocument/2006/relationships/image" Target="../media/image442.emf"/><Relationship Id="rId58" Type="http://schemas.openxmlformats.org/officeDocument/2006/relationships/customXml" Target="../ink/ink463.xml"/><Relationship Id="rId5" Type="http://schemas.openxmlformats.org/officeDocument/2006/relationships/image" Target="../media/image418.emf"/><Relationship Id="rId61" Type="http://schemas.openxmlformats.org/officeDocument/2006/relationships/image" Target="../media/image446.emf"/><Relationship Id="rId19" Type="http://schemas.openxmlformats.org/officeDocument/2006/relationships/image" Target="../media/image425.emf"/><Relationship Id="rId14" Type="http://schemas.openxmlformats.org/officeDocument/2006/relationships/customXml" Target="../ink/ink441.xml"/><Relationship Id="rId22" Type="http://schemas.openxmlformats.org/officeDocument/2006/relationships/customXml" Target="../ink/ink445.xml"/><Relationship Id="rId27" Type="http://schemas.openxmlformats.org/officeDocument/2006/relationships/image" Target="../media/image429.emf"/><Relationship Id="rId30" Type="http://schemas.openxmlformats.org/officeDocument/2006/relationships/customXml" Target="../ink/ink449.xml"/><Relationship Id="rId35" Type="http://schemas.openxmlformats.org/officeDocument/2006/relationships/image" Target="../media/image433.emf"/><Relationship Id="rId43" Type="http://schemas.openxmlformats.org/officeDocument/2006/relationships/image" Target="../media/image437.emf"/><Relationship Id="rId48" Type="http://schemas.openxmlformats.org/officeDocument/2006/relationships/customXml" Target="../ink/ink458.xml"/><Relationship Id="rId56" Type="http://schemas.openxmlformats.org/officeDocument/2006/relationships/customXml" Target="../ink/ink462.xml"/><Relationship Id="rId8" Type="http://schemas.openxmlformats.org/officeDocument/2006/relationships/customXml" Target="../ink/ink438.xml"/><Relationship Id="rId51" Type="http://schemas.openxmlformats.org/officeDocument/2006/relationships/image" Target="../media/image441.emf"/><Relationship Id="rId3" Type="http://schemas.openxmlformats.org/officeDocument/2006/relationships/image" Target="../media/image417.emf"/><Relationship Id="rId12" Type="http://schemas.openxmlformats.org/officeDocument/2006/relationships/customXml" Target="../ink/ink440.xml"/><Relationship Id="rId17" Type="http://schemas.openxmlformats.org/officeDocument/2006/relationships/image" Target="../media/image424.emf"/><Relationship Id="rId25" Type="http://schemas.openxmlformats.org/officeDocument/2006/relationships/image" Target="../media/image428.emf"/><Relationship Id="rId33" Type="http://schemas.openxmlformats.org/officeDocument/2006/relationships/image" Target="../media/image432.emf"/><Relationship Id="rId38" Type="http://schemas.openxmlformats.org/officeDocument/2006/relationships/customXml" Target="../ink/ink453.xml"/><Relationship Id="rId46" Type="http://schemas.openxmlformats.org/officeDocument/2006/relationships/customXml" Target="../ink/ink457.xml"/><Relationship Id="rId59" Type="http://schemas.openxmlformats.org/officeDocument/2006/relationships/image" Target="../media/image445.emf"/><Relationship Id="rId20" Type="http://schemas.openxmlformats.org/officeDocument/2006/relationships/customXml" Target="../ink/ink444.xml"/><Relationship Id="rId41" Type="http://schemas.openxmlformats.org/officeDocument/2006/relationships/image" Target="../media/image436.emf"/><Relationship Id="rId54" Type="http://schemas.openxmlformats.org/officeDocument/2006/relationships/customXml" Target="../ink/ink461.xml"/><Relationship Id="rId62" Type="http://schemas.openxmlformats.org/officeDocument/2006/relationships/customXml" Target="../ink/ink4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7.xml"/><Relationship Id="rId15" Type="http://schemas.openxmlformats.org/officeDocument/2006/relationships/image" Target="../media/image423.emf"/><Relationship Id="rId23" Type="http://schemas.openxmlformats.org/officeDocument/2006/relationships/image" Target="../media/image427.emf"/><Relationship Id="rId28" Type="http://schemas.openxmlformats.org/officeDocument/2006/relationships/customXml" Target="../ink/ink448.xml"/><Relationship Id="rId36" Type="http://schemas.openxmlformats.org/officeDocument/2006/relationships/customXml" Target="../ink/ink452.xml"/><Relationship Id="rId49" Type="http://schemas.openxmlformats.org/officeDocument/2006/relationships/image" Target="../media/image440.emf"/><Relationship Id="rId57" Type="http://schemas.openxmlformats.org/officeDocument/2006/relationships/image" Target="../media/image444.emf"/><Relationship Id="rId10" Type="http://schemas.openxmlformats.org/officeDocument/2006/relationships/customXml" Target="../ink/ink439.xml"/><Relationship Id="rId31" Type="http://schemas.openxmlformats.org/officeDocument/2006/relationships/image" Target="../media/image431.emf"/><Relationship Id="rId44" Type="http://schemas.openxmlformats.org/officeDocument/2006/relationships/customXml" Target="../ink/ink456.xml"/><Relationship Id="rId52" Type="http://schemas.openxmlformats.org/officeDocument/2006/relationships/customXml" Target="../ink/ink460.xml"/><Relationship Id="rId60" Type="http://schemas.openxmlformats.org/officeDocument/2006/relationships/customXml" Target="../ink/ink464.xml"/><Relationship Id="rId4" Type="http://schemas.openxmlformats.org/officeDocument/2006/relationships/customXml" Target="../ink/ink436.xml"/><Relationship Id="rId9" Type="http://schemas.openxmlformats.org/officeDocument/2006/relationships/image" Target="../media/image4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emf"/><Relationship Id="rId7" Type="http://schemas.openxmlformats.org/officeDocument/2006/relationships/image" Target="../media/image450.emf"/><Relationship Id="rId2" Type="http://schemas.openxmlformats.org/officeDocument/2006/relationships/customXml" Target="../ink/ink4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8.xml"/><Relationship Id="rId5" Type="http://schemas.openxmlformats.org/officeDocument/2006/relationships/image" Target="../media/image449.emf"/><Relationship Id="rId4" Type="http://schemas.openxmlformats.org/officeDocument/2006/relationships/customXml" Target="../ink/ink46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2.xml"/><Relationship Id="rId13" Type="http://schemas.openxmlformats.org/officeDocument/2006/relationships/image" Target="../media/image456.emf"/><Relationship Id="rId18" Type="http://schemas.openxmlformats.org/officeDocument/2006/relationships/customXml" Target="../ink/ink477.xml"/><Relationship Id="rId3" Type="http://schemas.openxmlformats.org/officeDocument/2006/relationships/image" Target="../media/image451.emf"/><Relationship Id="rId21" Type="http://schemas.openxmlformats.org/officeDocument/2006/relationships/image" Target="../media/image460.emf"/><Relationship Id="rId7" Type="http://schemas.openxmlformats.org/officeDocument/2006/relationships/image" Target="../media/image453.emf"/><Relationship Id="rId12" Type="http://schemas.openxmlformats.org/officeDocument/2006/relationships/customXml" Target="../ink/ink474.xml"/><Relationship Id="rId17" Type="http://schemas.openxmlformats.org/officeDocument/2006/relationships/image" Target="../media/image458.emf"/><Relationship Id="rId2" Type="http://schemas.openxmlformats.org/officeDocument/2006/relationships/customXml" Target="../ink/ink469.xml"/><Relationship Id="rId16" Type="http://schemas.openxmlformats.org/officeDocument/2006/relationships/customXml" Target="../ink/ink476.xml"/><Relationship Id="rId20" Type="http://schemas.openxmlformats.org/officeDocument/2006/relationships/customXml" Target="../ink/ink4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1.xml"/><Relationship Id="rId11" Type="http://schemas.openxmlformats.org/officeDocument/2006/relationships/image" Target="../media/image455.emf"/><Relationship Id="rId5" Type="http://schemas.openxmlformats.org/officeDocument/2006/relationships/image" Target="../media/image452.emf"/><Relationship Id="rId15" Type="http://schemas.openxmlformats.org/officeDocument/2006/relationships/image" Target="../media/image457.emf"/><Relationship Id="rId10" Type="http://schemas.openxmlformats.org/officeDocument/2006/relationships/customXml" Target="../ink/ink473.xml"/><Relationship Id="rId19" Type="http://schemas.openxmlformats.org/officeDocument/2006/relationships/image" Target="../media/image459.emf"/><Relationship Id="rId4" Type="http://schemas.openxmlformats.org/officeDocument/2006/relationships/customXml" Target="../ink/ink470.xml"/><Relationship Id="rId9" Type="http://schemas.openxmlformats.org/officeDocument/2006/relationships/image" Target="../media/image454.emf"/><Relationship Id="rId14" Type="http://schemas.openxmlformats.org/officeDocument/2006/relationships/customXml" Target="../ink/ink47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6.emf"/><Relationship Id="rId18" Type="http://schemas.openxmlformats.org/officeDocument/2006/relationships/customXml" Target="../ink/ink487.xml"/><Relationship Id="rId26" Type="http://schemas.openxmlformats.org/officeDocument/2006/relationships/customXml" Target="../ink/ink491.xml"/><Relationship Id="rId3" Type="http://schemas.openxmlformats.org/officeDocument/2006/relationships/image" Target="../media/image461.emf"/><Relationship Id="rId21" Type="http://schemas.openxmlformats.org/officeDocument/2006/relationships/image" Target="../media/image470.emf"/><Relationship Id="rId7" Type="http://schemas.openxmlformats.org/officeDocument/2006/relationships/image" Target="../media/image463.emf"/><Relationship Id="rId12" Type="http://schemas.openxmlformats.org/officeDocument/2006/relationships/customXml" Target="../ink/ink484.xml"/><Relationship Id="rId17" Type="http://schemas.openxmlformats.org/officeDocument/2006/relationships/image" Target="../media/image468.emf"/><Relationship Id="rId25" Type="http://schemas.openxmlformats.org/officeDocument/2006/relationships/image" Target="../media/image472.emf"/><Relationship Id="rId33" Type="http://schemas.openxmlformats.org/officeDocument/2006/relationships/image" Target="../media/image476.emf"/><Relationship Id="rId2" Type="http://schemas.openxmlformats.org/officeDocument/2006/relationships/customXml" Target="../ink/ink479.xml"/><Relationship Id="rId16" Type="http://schemas.openxmlformats.org/officeDocument/2006/relationships/customXml" Target="../ink/ink486.xml"/><Relationship Id="rId20" Type="http://schemas.openxmlformats.org/officeDocument/2006/relationships/customXml" Target="../ink/ink488.xml"/><Relationship Id="rId29" Type="http://schemas.openxmlformats.org/officeDocument/2006/relationships/image" Target="../media/image47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1.xml"/><Relationship Id="rId11" Type="http://schemas.openxmlformats.org/officeDocument/2006/relationships/image" Target="../media/image465.emf"/><Relationship Id="rId24" Type="http://schemas.openxmlformats.org/officeDocument/2006/relationships/customXml" Target="../ink/ink490.xml"/><Relationship Id="rId32" Type="http://schemas.openxmlformats.org/officeDocument/2006/relationships/customXml" Target="../ink/ink494.xml"/><Relationship Id="rId5" Type="http://schemas.openxmlformats.org/officeDocument/2006/relationships/image" Target="../media/image462.emf"/><Relationship Id="rId15" Type="http://schemas.openxmlformats.org/officeDocument/2006/relationships/image" Target="../media/image467.emf"/><Relationship Id="rId23" Type="http://schemas.openxmlformats.org/officeDocument/2006/relationships/image" Target="../media/image471.emf"/><Relationship Id="rId28" Type="http://schemas.openxmlformats.org/officeDocument/2006/relationships/customXml" Target="../ink/ink492.xml"/><Relationship Id="rId10" Type="http://schemas.openxmlformats.org/officeDocument/2006/relationships/customXml" Target="../ink/ink483.xml"/><Relationship Id="rId19" Type="http://schemas.openxmlformats.org/officeDocument/2006/relationships/image" Target="../media/image469.emf"/><Relationship Id="rId31" Type="http://schemas.openxmlformats.org/officeDocument/2006/relationships/image" Target="../media/image475.emf"/><Relationship Id="rId4" Type="http://schemas.openxmlformats.org/officeDocument/2006/relationships/customXml" Target="../ink/ink480.xml"/><Relationship Id="rId9" Type="http://schemas.openxmlformats.org/officeDocument/2006/relationships/image" Target="../media/image464.emf"/><Relationship Id="rId14" Type="http://schemas.openxmlformats.org/officeDocument/2006/relationships/customXml" Target="../ink/ink485.xml"/><Relationship Id="rId22" Type="http://schemas.openxmlformats.org/officeDocument/2006/relationships/customXml" Target="../ink/ink489.xml"/><Relationship Id="rId27" Type="http://schemas.openxmlformats.org/officeDocument/2006/relationships/image" Target="../media/image473.emf"/><Relationship Id="rId30" Type="http://schemas.openxmlformats.org/officeDocument/2006/relationships/customXml" Target="../ink/ink493.xml"/><Relationship Id="rId8" Type="http://schemas.openxmlformats.org/officeDocument/2006/relationships/customXml" Target="../ink/ink48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8.xml"/><Relationship Id="rId13" Type="http://schemas.openxmlformats.org/officeDocument/2006/relationships/image" Target="../media/image482.emf"/><Relationship Id="rId3" Type="http://schemas.openxmlformats.org/officeDocument/2006/relationships/image" Target="../media/image477.emf"/><Relationship Id="rId7" Type="http://schemas.openxmlformats.org/officeDocument/2006/relationships/image" Target="../media/image479.emf"/><Relationship Id="rId12" Type="http://schemas.openxmlformats.org/officeDocument/2006/relationships/customXml" Target="../ink/ink500.xml"/><Relationship Id="rId17" Type="http://schemas.openxmlformats.org/officeDocument/2006/relationships/image" Target="../media/image484.emf"/><Relationship Id="rId2" Type="http://schemas.openxmlformats.org/officeDocument/2006/relationships/customXml" Target="../ink/ink495.xml"/><Relationship Id="rId16" Type="http://schemas.openxmlformats.org/officeDocument/2006/relationships/customXml" Target="../ink/ink50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7.xml"/><Relationship Id="rId11" Type="http://schemas.openxmlformats.org/officeDocument/2006/relationships/image" Target="../media/image481.emf"/><Relationship Id="rId5" Type="http://schemas.openxmlformats.org/officeDocument/2006/relationships/image" Target="../media/image478.emf"/><Relationship Id="rId15" Type="http://schemas.openxmlformats.org/officeDocument/2006/relationships/image" Target="../media/image483.emf"/><Relationship Id="rId10" Type="http://schemas.openxmlformats.org/officeDocument/2006/relationships/customXml" Target="../ink/ink499.xml"/><Relationship Id="rId4" Type="http://schemas.openxmlformats.org/officeDocument/2006/relationships/customXml" Target="../ink/ink496.xml"/><Relationship Id="rId9" Type="http://schemas.openxmlformats.org/officeDocument/2006/relationships/image" Target="../media/image480.emf"/><Relationship Id="rId14" Type="http://schemas.openxmlformats.org/officeDocument/2006/relationships/customXml" Target="../ink/ink50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9.emf"/><Relationship Id="rId18" Type="http://schemas.openxmlformats.org/officeDocument/2006/relationships/customXml" Target="../ink/ink511.xml"/><Relationship Id="rId26" Type="http://schemas.openxmlformats.org/officeDocument/2006/relationships/customXml" Target="../ink/ink515.xml"/><Relationship Id="rId39" Type="http://schemas.openxmlformats.org/officeDocument/2006/relationships/image" Target="../media/image502.emf"/><Relationship Id="rId21" Type="http://schemas.openxmlformats.org/officeDocument/2006/relationships/image" Target="../media/image493.emf"/><Relationship Id="rId34" Type="http://schemas.openxmlformats.org/officeDocument/2006/relationships/customXml" Target="../ink/ink519.xml"/><Relationship Id="rId42" Type="http://schemas.openxmlformats.org/officeDocument/2006/relationships/customXml" Target="../ink/ink523.xml"/><Relationship Id="rId47" Type="http://schemas.openxmlformats.org/officeDocument/2006/relationships/customXml" Target="../ink/ink526.xml"/><Relationship Id="rId50" Type="http://schemas.openxmlformats.org/officeDocument/2006/relationships/image" Target="../media/image507.emf"/><Relationship Id="rId7" Type="http://schemas.openxmlformats.org/officeDocument/2006/relationships/image" Target="../media/image486.emf"/><Relationship Id="rId2" Type="http://schemas.openxmlformats.org/officeDocument/2006/relationships/customXml" Target="../ink/ink503.xml"/><Relationship Id="rId16" Type="http://schemas.openxmlformats.org/officeDocument/2006/relationships/customXml" Target="../ink/ink510.xml"/><Relationship Id="rId29" Type="http://schemas.openxmlformats.org/officeDocument/2006/relationships/image" Target="../media/image497.emf"/><Relationship Id="rId11" Type="http://schemas.openxmlformats.org/officeDocument/2006/relationships/image" Target="../media/image488.emf"/><Relationship Id="rId24" Type="http://schemas.openxmlformats.org/officeDocument/2006/relationships/customXml" Target="../ink/ink514.xml"/><Relationship Id="rId32" Type="http://schemas.openxmlformats.org/officeDocument/2006/relationships/customXml" Target="../ink/ink518.xml"/><Relationship Id="rId37" Type="http://schemas.openxmlformats.org/officeDocument/2006/relationships/image" Target="../media/image501.emf"/><Relationship Id="rId40" Type="http://schemas.openxmlformats.org/officeDocument/2006/relationships/customXml" Target="../ink/ink522.xml"/><Relationship Id="rId45" Type="http://schemas.openxmlformats.org/officeDocument/2006/relationships/customXml" Target="../ink/ink525.xml"/><Relationship Id="rId5" Type="http://schemas.openxmlformats.org/officeDocument/2006/relationships/image" Target="../media/image485.emf"/><Relationship Id="rId15" Type="http://schemas.openxmlformats.org/officeDocument/2006/relationships/image" Target="../media/image490.emf"/><Relationship Id="rId23" Type="http://schemas.openxmlformats.org/officeDocument/2006/relationships/image" Target="../media/image494.emf"/><Relationship Id="rId28" Type="http://schemas.openxmlformats.org/officeDocument/2006/relationships/customXml" Target="../ink/ink516.xml"/><Relationship Id="rId36" Type="http://schemas.openxmlformats.org/officeDocument/2006/relationships/customXml" Target="../ink/ink520.xml"/><Relationship Id="rId49" Type="http://schemas.openxmlformats.org/officeDocument/2006/relationships/customXml" Target="../ink/ink527.xml"/><Relationship Id="rId10" Type="http://schemas.openxmlformats.org/officeDocument/2006/relationships/customXml" Target="../ink/ink507.xml"/><Relationship Id="rId19" Type="http://schemas.openxmlformats.org/officeDocument/2006/relationships/image" Target="../media/image492.emf"/><Relationship Id="rId31" Type="http://schemas.openxmlformats.org/officeDocument/2006/relationships/image" Target="../media/image498.emf"/><Relationship Id="rId44" Type="http://schemas.openxmlformats.org/officeDocument/2006/relationships/image" Target="../media/image504.emf"/><Relationship Id="rId4" Type="http://schemas.openxmlformats.org/officeDocument/2006/relationships/customXml" Target="../ink/ink504.xml"/><Relationship Id="rId9" Type="http://schemas.openxmlformats.org/officeDocument/2006/relationships/image" Target="../media/image487.emf"/><Relationship Id="rId14" Type="http://schemas.openxmlformats.org/officeDocument/2006/relationships/customXml" Target="../ink/ink509.xml"/><Relationship Id="rId22" Type="http://schemas.openxmlformats.org/officeDocument/2006/relationships/customXml" Target="../ink/ink513.xml"/><Relationship Id="rId27" Type="http://schemas.openxmlformats.org/officeDocument/2006/relationships/image" Target="../media/image496.emf"/><Relationship Id="rId30" Type="http://schemas.openxmlformats.org/officeDocument/2006/relationships/customXml" Target="../ink/ink517.xml"/><Relationship Id="rId35" Type="http://schemas.openxmlformats.org/officeDocument/2006/relationships/image" Target="../media/image500.emf"/><Relationship Id="rId43" Type="http://schemas.openxmlformats.org/officeDocument/2006/relationships/customXml" Target="../ink/ink524.xml"/><Relationship Id="rId48" Type="http://schemas.openxmlformats.org/officeDocument/2006/relationships/image" Target="../media/image506.emf"/><Relationship Id="rId8" Type="http://schemas.openxmlformats.org/officeDocument/2006/relationships/customXml" Target="../ink/ink506.xml"/><Relationship Id="rId3" Type="http://schemas.openxmlformats.org/officeDocument/2006/relationships/image" Target="../media/image416.emf"/><Relationship Id="rId12" Type="http://schemas.openxmlformats.org/officeDocument/2006/relationships/customXml" Target="../ink/ink508.xml"/><Relationship Id="rId17" Type="http://schemas.openxmlformats.org/officeDocument/2006/relationships/image" Target="../media/image491.emf"/><Relationship Id="rId25" Type="http://schemas.openxmlformats.org/officeDocument/2006/relationships/image" Target="../media/image495.emf"/><Relationship Id="rId33" Type="http://schemas.openxmlformats.org/officeDocument/2006/relationships/image" Target="../media/image499.emf"/><Relationship Id="rId38" Type="http://schemas.openxmlformats.org/officeDocument/2006/relationships/customXml" Target="../ink/ink521.xml"/><Relationship Id="rId46" Type="http://schemas.openxmlformats.org/officeDocument/2006/relationships/image" Target="../media/image505.emf"/><Relationship Id="rId20" Type="http://schemas.openxmlformats.org/officeDocument/2006/relationships/customXml" Target="../ink/ink512.xml"/><Relationship Id="rId41" Type="http://schemas.openxmlformats.org/officeDocument/2006/relationships/image" Target="../media/image50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0.emf"/><Relationship Id="rId18" Type="http://schemas.openxmlformats.org/officeDocument/2006/relationships/customXml" Target="../ink/ink536.xml"/><Relationship Id="rId26" Type="http://schemas.openxmlformats.org/officeDocument/2006/relationships/customXml" Target="../ink/ink540.xml"/><Relationship Id="rId39" Type="http://schemas.openxmlformats.org/officeDocument/2006/relationships/image" Target="../media/image5030.emf"/><Relationship Id="rId21" Type="http://schemas.openxmlformats.org/officeDocument/2006/relationships/image" Target="../media/image4940.emf"/><Relationship Id="rId34" Type="http://schemas.openxmlformats.org/officeDocument/2006/relationships/customXml" Target="../ink/ink544.xml"/><Relationship Id="rId42" Type="http://schemas.openxmlformats.org/officeDocument/2006/relationships/customXml" Target="../ink/ink548.xml"/><Relationship Id="rId47" Type="http://schemas.openxmlformats.org/officeDocument/2006/relationships/image" Target="../media/image5070.emf"/><Relationship Id="rId7" Type="http://schemas.openxmlformats.org/officeDocument/2006/relationships/image" Target="../media/image4870.emf"/><Relationship Id="rId2" Type="http://schemas.openxmlformats.org/officeDocument/2006/relationships/customXml" Target="../ink/ink528.xml"/><Relationship Id="rId16" Type="http://schemas.openxmlformats.org/officeDocument/2006/relationships/customXml" Target="../ink/ink535.xml"/><Relationship Id="rId29" Type="http://schemas.openxmlformats.org/officeDocument/2006/relationships/image" Target="../media/image4980.emf"/><Relationship Id="rId11" Type="http://schemas.openxmlformats.org/officeDocument/2006/relationships/image" Target="../media/image4890.emf"/><Relationship Id="rId24" Type="http://schemas.openxmlformats.org/officeDocument/2006/relationships/customXml" Target="../ink/ink539.xml"/><Relationship Id="rId32" Type="http://schemas.openxmlformats.org/officeDocument/2006/relationships/customXml" Target="../ink/ink543.xml"/><Relationship Id="rId37" Type="http://schemas.openxmlformats.org/officeDocument/2006/relationships/image" Target="../media/image5020.emf"/><Relationship Id="rId40" Type="http://schemas.openxmlformats.org/officeDocument/2006/relationships/customXml" Target="../ink/ink547.xml"/><Relationship Id="rId45" Type="http://schemas.openxmlformats.org/officeDocument/2006/relationships/image" Target="../media/image5060.emf"/><Relationship Id="rId5" Type="http://schemas.openxmlformats.org/officeDocument/2006/relationships/image" Target="../media/image4860.emf"/><Relationship Id="rId15" Type="http://schemas.openxmlformats.org/officeDocument/2006/relationships/image" Target="../media/image4910.emf"/><Relationship Id="rId23" Type="http://schemas.openxmlformats.org/officeDocument/2006/relationships/image" Target="../media/image4950.emf"/><Relationship Id="rId28" Type="http://schemas.openxmlformats.org/officeDocument/2006/relationships/customXml" Target="../ink/ink541.xml"/><Relationship Id="rId36" Type="http://schemas.openxmlformats.org/officeDocument/2006/relationships/customXml" Target="../ink/ink545.xml"/><Relationship Id="rId49" Type="http://schemas.openxmlformats.org/officeDocument/2006/relationships/image" Target="../media/image508.emf"/><Relationship Id="rId10" Type="http://schemas.openxmlformats.org/officeDocument/2006/relationships/customXml" Target="../ink/ink532.xml"/><Relationship Id="rId19" Type="http://schemas.openxmlformats.org/officeDocument/2006/relationships/image" Target="../media/image4930.emf"/><Relationship Id="rId31" Type="http://schemas.openxmlformats.org/officeDocument/2006/relationships/image" Target="../media/image4990.emf"/><Relationship Id="rId44" Type="http://schemas.openxmlformats.org/officeDocument/2006/relationships/customXml" Target="../ink/ink549.xml"/><Relationship Id="rId4" Type="http://schemas.openxmlformats.org/officeDocument/2006/relationships/customXml" Target="../ink/ink529.xml"/><Relationship Id="rId9" Type="http://schemas.openxmlformats.org/officeDocument/2006/relationships/image" Target="../media/image4880.emf"/><Relationship Id="rId14" Type="http://schemas.openxmlformats.org/officeDocument/2006/relationships/customXml" Target="../ink/ink534.xml"/><Relationship Id="rId22" Type="http://schemas.openxmlformats.org/officeDocument/2006/relationships/customXml" Target="../ink/ink538.xml"/><Relationship Id="rId27" Type="http://schemas.openxmlformats.org/officeDocument/2006/relationships/image" Target="../media/image4970.emf"/><Relationship Id="rId30" Type="http://schemas.openxmlformats.org/officeDocument/2006/relationships/customXml" Target="../ink/ink542.xml"/><Relationship Id="rId35" Type="http://schemas.openxmlformats.org/officeDocument/2006/relationships/image" Target="../media/image5010.emf"/><Relationship Id="rId43" Type="http://schemas.openxmlformats.org/officeDocument/2006/relationships/image" Target="../media/image5050.emf"/><Relationship Id="rId48" Type="http://schemas.openxmlformats.org/officeDocument/2006/relationships/customXml" Target="../ink/ink551.xml"/><Relationship Id="rId8" Type="http://schemas.openxmlformats.org/officeDocument/2006/relationships/customXml" Target="../ink/ink531.xml"/><Relationship Id="rId3" Type="http://schemas.openxmlformats.org/officeDocument/2006/relationships/image" Target="../media/image4850.emf"/><Relationship Id="rId12" Type="http://schemas.openxmlformats.org/officeDocument/2006/relationships/customXml" Target="../ink/ink533.xml"/><Relationship Id="rId17" Type="http://schemas.openxmlformats.org/officeDocument/2006/relationships/image" Target="../media/image4920.emf"/><Relationship Id="rId25" Type="http://schemas.openxmlformats.org/officeDocument/2006/relationships/image" Target="../media/image4960.emf"/><Relationship Id="rId33" Type="http://schemas.openxmlformats.org/officeDocument/2006/relationships/image" Target="../media/image5000.emf"/><Relationship Id="rId38" Type="http://schemas.openxmlformats.org/officeDocument/2006/relationships/customXml" Target="../ink/ink546.xml"/><Relationship Id="rId46" Type="http://schemas.openxmlformats.org/officeDocument/2006/relationships/customXml" Target="../ink/ink550.xml"/><Relationship Id="rId20" Type="http://schemas.openxmlformats.org/officeDocument/2006/relationships/customXml" Target="../ink/ink537.xml"/><Relationship Id="rId41" Type="http://schemas.openxmlformats.org/officeDocument/2006/relationships/image" Target="../media/image504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5.xml"/><Relationship Id="rId13" Type="http://schemas.openxmlformats.org/officeDocument/2006/relationships/image" Target="../media/image514.emf"/><Relationship Id="rId3" Type="http://schemas.openxmlformats.org/officeDocument/2006/relationships/image" Target="../media/image509.emf"/><Relationship Id="rId7" Type="http://schemas.openxmlformats.org/officeDocument/2006/relationships/image" Target="../media/image511.emf"/><Relationship Id="rId12" Type="http://schemas.openxmlformats.org/officeDocument/2006/relationships/customXml" Target="../ink/ink557.xml"/><Relationship Id="rId17" Type="http://schemas.openxmlformats.org/officeDocument/2006/relationships/image" Target="../media/image516.emf"/><Relationship Id="rId2" Type="http://schemas.openxmlformats.org/officeDocument/2006/relationships/customXml" Target="../ink/ink552.xml"/><Relationship Id="rId16" Type="http://schemas.openxmlformats.org/officeDocument/2006/relationships/customXml" Target="../ink/ink5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4.xml"/><Relationship Id="rId11" Type="http://schemas.openxmlformats.org/officeDocument/2006/relationships/image" Target="../media/image513.emf"/><Relationship Id="rId5" Type="http://schemas.openxmlformats.org/officeDocument/2006/relationships/image" Target="../media/image510.emf"/><Relationship Id="rId15" Type="http://schemas.openxmlformats.org/officeDocument/2006/relationships/image" Target="../media/image515.emf"/><Relationship Id="rId10" Type="http://schemas.openxmlformats.org/officeDocument/2006/relationships/customXml" Target="../ink/ink556.xml"/><Relationship Id="rId4" Type="http://schemas.openxmlformats.org/officeDocument/2006/relationships/customXml" Target="../ink/ink553.xml"/><Relationship Id="rId9" Type="http://schemas.openxmlformats.org/officeDocument/2006/relationships/image" Target="../media/image512.emf"/><Relationship Id="rId14" Type="http://schemas.openxmlformats.org/officeDocument/2006/relationships/customXml" Target="../ink/ink5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emf"/><Relationship Id="rId7" Type="http://schemas.openxmlformats.org/officeDocument/2006/relationships/image" Target="../media/image519.emf"/><Relationship Id="rId2" Type="http://schemas.openxmlformats.org/officeDocument/2006/relationships/customXml" Target="../ink/ink5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2.xml"/><Relationship Id="rId5" Type="http://schemas.openxmlformats.org/officeDocument/2006/relationships/image" Target="../media/image518.emf"/><Relationship Id="rId4" Type="http://schemas.openxmlformats.org/officeDocument/2006/relationships/customXml" Target="../ink/ink561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5.emf"/><Relationship Id="rId18" Type="http://schemas.openxmlformats.org/officeDocument/2006/relationships/customXml" Target="../ink/ink571.xml"/><Relationship Id="rId26" Type="http://schemas.openxmlformats.org/officeDocument/2006/relationships/customXml" Target="../ink/ink575.xml"/><Relationship Id="rId39" Type="http://schemas.openxmlformats.org/officeDocument/2006/relationships/image" Target="../media/image538.emf"/><Relationship Id="rId21" Type="http://schemas.openxmlformats.org/officeDocument/2006/relationships/image" Target="../media/image529.emf"/><Relationship Id="rId34" Type="http://schemas.openxmlformats.org/officeDocument/2006/relationships/customXml" Target="../ink/ink579.xml"/><Relationship Id="rId7" Type="http://schemas.openxmlformats.org/officeDocument/2006/relationships/image" Target="../media/image522.emf"/><Relationship Id="rId12" Type="http://schemas.openxmlformats.org/officeDocument/2006/relationships/customXml" Target="../ink/ink568.xml"/><Relationship Id="rId17" Type="http://schemas.openxmlformats.org/officeDocument/2006/relationships/image" Target="../media/image527.emf"/><Relationship Id="rId25" Type="http://schemas.openxmlformats.org/officeDocument/2006/relationships/image" Target="../media/image531.emf"/><Relationship Id="rId33" Type="http://schemas.openxmlformats.org/officeDocument/2006/relationships/image" Target="../media/image535.emf"/><Relationship Id="rId38" Type="http://schemas.openxmlformats.org/officeDocument/2006/relationships/customXml" Target="../ink/ink581.xml"/><Relationship Id="rId2" Type="http://schemas.openxmlformats.org/officeDocument/2006/relationships/customXml" Target="../ink/ink563.xml"/><Relationship Id="rId16" Type="http://schemas.openxmlformats.org/officeDocument/2006/relationships/customXml" Target="../ink/ink570.xml"/><Relationship Id="rId20" Type="http://schemas.openxmlformats.org/officeDocument/2006/relationships/customXml" Target="../ink/ink572.xml"/><Relationship Id="rId29" Type="http://schemas.openxmlformats.org/officeDocument/2006/relationships/image" Target="../media/image53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5.xml"/><Relationship Id="rId11" Type="http://schemas.openxmlformats.org/officeDocument/2006/relationships/image" Target="../media/image524.emf"/><Relationship Id="rId24" Type="http://schemas.openxmlformats.org/officeDocument/2006/relationships/customXml" Target="../ink/ink574.xml"/><Relationship Id="rId32" Type="http://schemas.openxmlformats.org/officeDocument/2006/relationships/customXml" Target="../ink/ink578.xml"/><Relationship Id="rId37" Type="http://schemas.openxmlformats.org/officeDocument/2006/relationships/image" Target="../media/image537.emf"/><Relationship Id="rId5" Type="http://schemas.openxmlformats.org/officeDocument/2006/relationships/image" Target="../media/image521.emf"/><Relationship Id="rId15" Type="http://schemas.openxmlformats.org/officeDocument/2006/relationships/image" Target="../media/image526.emf"/><Relationship Id="rId23" Type="http://schemas.openxmlformats.org/officeDocument/2006/relationships/image" Target="../media/image530.emf"/><Relationship Id="rId28" Type="http://schemas.openxmlformats.org/officeDocument/2006/relationships/customXml" Target="../ink/ink576.xml"/><Relationship Id="rId36" Type="http://schemas.openxmlformats.org/officeDocument/2006/relationships/customXml" Target="../ink/ink580.xml"/><Relationship Id="rId10" Type="http://schemas.openxmlformats.org/officeDocument/2006/relationships/customXml" Target="../ink/ink567.xml"/><Relationship Id="rId19" Type="http://schemas.openxmlformats.org/officeDocument/2006/relationships/image" Target="../media/image528.emf"/><Relationship Id="rId31" Type="http://schemas.openxmlformats.org/officeDocument/2006/relationships/image" Target="../media/image534.emf"/><Relationship Id="rId4" Type="http://schemas.openxmlformats.org/officeDocument/2006/relationships/customXml" Target="../ink/ink564.xml"/><Relationship Id="rId9" Type="http://schemas.openxmlformats.org/officeDocument/2006/relationships/image" Target="../media/image523.emf"/><Relationship Id="rId14" Type="http://schemas.openxmlformats.org/officeDocument/2006/relationships/customXml" Target="../ink/ink569.xml"/><Relationship Id="rId22" Type="http://schemas.openxmlformats.org/officeDocument/2006/relationships/customXml" Target="../ink/ink573.xml"/><Relationship Id="rId27" Type="http://schemas.openxmlformats.org/officeDocument/2006/relationships/image" Target="../media/image532.emf"/><Relationship Id="rId30" Type="http://schemas.openxmlformats.org/officeDocument/2006/relationships/customXml" Target="../ink/ink577.xml"/><Relationship Id="rId35" Type="http://schemas.openxmlformats.org/officeDocument/2006/relationships/image" Target="../media/image536.emf"/><Relationship Id="rId8" Type="http://schemas.openxmlformats.org/officeDocument/2006/relationships/customXml" Target="../ink/ink566.xml"/><Relationship Id="rId3" Type="http://schemas.openxmlformats.org/officeDocument/2006/relationships/image" Target="../media/image5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.xml"/><Relationship Id="rId5" Type="http://schemas.openxmlformats.org/officeDocument/2006/relationships/image" Target="../media/image16.emf"/><Relationship Id="rId4" Type="http://schemas.openxmlformats.org/officeDocument/2006/relationships/customXml" Target="../ink/ink17.xml"/><Relationship Id="rId9" Type="http://schemas.openxmlformats.org/officeDocument/2006/relationships/image" Target="../media/image18.emf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5.emf"/><Relationship Id="rId299" Type="http://schemas.openxmlformats.org/officeDocument/2006/relationships/customXml" Target="../ink/ink733.xml"/><Relationship Id="rId21" Type="http://schemas.openxmlformats.org/officeDocument/2006/relationships/image" Target="../media/image548.emf"/><Relationship Id="rId63" Type="http://schemas.openxmlformats.org/officeDocument/2006/relationships/image" Target="../media/image568.emf"/><Relationship Id="rId159" Type="http://schemas.openxmlformats.org/officeDocument/2006/relationships/customXml" Target="../ink/ink662.xml"/><Relationship Id="rId170" Type="http://schemas.openxmlformats.org/officeDocument/2006/relationships/image" Target="../media/image620.emf"/><Relationship Id="rId226" Type="http://schemas.openxmlformats.org/officeDocument/2006/relationships/image" Target="../media/image648.emf"/><Relationship Id="rId268" Type="http://schemas.openxmlformats.org/officeDocument/2006/relationships/image" Target="../media/image668.emf"/><Relationship Id="rId32" Type="http://schemas.openxmlformats.org/officeDocument/2006/relationships/customXml" Target="../ink/ink597.xml"/><Relationship Id="rId74" Type="http://schemas.openxmlformats.org/officeDocument/2006/relationships/customXml" Target="../ink/ink618.xml"/><Relationship Id="rId128" Type="http://schemas.openxmlformats.org/officeDocument/2006/relationships/image" Target="../media/image600.emf"/><Relationship Id="rId5" Type="http://schemas.openxmlformats.org/officeDocument/2006/relationships/image" Target="../media/image540.emf"/><Relationship Id="rId181" Type="http://schemas.openxmlformats.org/officeDocument/2006/relationships/customXml" Target="../ink/ink673.xml"/><Relationship Id="rId237" Type="http://schemas.openxmlformats.org/officeDocument/2006/relationships/customXml" Target="../ink/ink701.xml"/><Relationship Id="rId279" Type="http://schemas.openxmlformats.org/officeDocument/2006/relationships/customXml" Target="../ink/ink723.xml"/><Relationship Id="rId43" Type="http://schemas.openxmlformats.org/officeDocument/2006/relationships/image" Target="../media/image558.emf"/><Relationship Id="rId139" Type="http://schemas.openxmlformats.org/officeDocument/2006/relationships/customXml" Target="../ink/ink651.xml"/><Relationship Id="rId290" Type="http://schemas.openxmlformats.org/officeDocument/2006/relationships/image" Target="../media/image679.emf"/><Relationship Id="rId304" Type="http://schemas.openxmlformats.org/officeDocument/2006/relationships/image" Target="../media/image686.emf"/><Relationship Id="rId85" Type="http://schemas.openxmlformats.org/officeDocument/2006/relationships/image" Target="../media/image579.emf"/><Relationship Id="rId150" Type="http://schemas.openxmlformats.org/officeDocument/2006/relationships/customXml" Target="../ink/ink657.xml"/><Relationship Id="rId192" Type="http://schemas.openxmlformats.org/officeDocument/2006/relationships/image" Target="../media/image631.emf"/><Relationship Id="rId206" Type="http://schemas.openxmlformats.org/officeDocument/2006/relationships/image" Target="../media/image638.emf"/><Relationship Id="rId248" Type="http://schemas.openxmlformats.org/officeDocument/2006/relationships/image" Target="../media/image659.emf"/><Relationship Id="rId12" Type="http://schemas.openxmlformats.org/officeDocument/2006/relationships/customXml" Target="../ink/ink587.xml"/><Relationship Id="rId108" Type="http://schemas.openxmlformats.org/officeDocument/2006/relationships/customXml" Target="../ink/ink635.xml"/><Relationship Id="rId315" Type="http://schemas.openxmlformats.org/officeDocument/2006/relationships/image" Target="../media/image691.emf"/><Relationship Id="rId54" Type="http://schemas.openxmlformats.org/officeDocument/2006/relationships/customXml" Target="../ink/ink608.xml"/><Relationship Id="rId96" Type="http://schemas.openxmlformats.org/officeDocument/2006/relationships/customXml" Target="../ink/ink629.xml"/><Relationship Id="rId161" Type="http://schemas.openxmlformats.org/officeDocument/2006/relationships/customXml" Target="../ink/ink663.xml"/><Relationship Id="rId217" Type="http://schemas.openxmlformats.org/officeDocument/2006/relationships/customXml" Target="../ink/ink691.xml"/><Relationship Id="rId259" Type="http://schemas.openxmlformats.org/officeDocument/2006/relationships/image" Target="../media/image664.emf"/><Relationship Id="rId23" Type="http://schemas.openxmlformats.org/officeDocument/2006/relationships/image" Target="../media/image549.emf"/><Relationship Id="rId119" Type="http://schemas.openxmlformats.org/officeDocument/2006/relationships/image" Target="../media/image596.emf"/><Relationship Id="rId270" Type="http://schemas.openxmlformats.org/officeDocument/2006/relationships/image" Target="../media/image669.emf"/><Relationship Id="rId65" Type="http://schemas.openxmlformats.org/officeDocument/2006/relationships/image" Target="../media/image569.emf"/><Relationship Id="rId130" Type="http://schemas.openxmlformats.org/officeDocument/2006/relationships/image" Target="../media/image601.emf"/><Relationship Id="rId172" Type="http://schemas.openxmlformats.org/officeDocument/2006/relationships/image" Target="../media/image621.emf"/><Relationship Id="rId193" Type="http://schemas.openxmlformats.org/officeDocument/2006/relationships/customXml" Target="../ink/ink679.xml"/><Relationship Id="rId207" Type="http://schemas.openxmlformats.org/officeDocument/2006/relationships/customXml" Target="../ink/ink686.xml"/><Relationship Id="rId228" Type="http://schemas.openxmlformats.org/officeDocument/2006/relationships/image" Target="../media/image649.emf"/><Relationship Id="rId249" Type="http://schemas.openxmlformats.org/officeDocument/2006/relationships/customXml" Target="../ink/ink707.xml"/><Relationship Id="rId13" Type="http://schemas.openxmlformats.org/officeDocument/2006/relationships/image" Target="../media/image544.emf"/><Relationship Id="rId109" Type="http://schemas.openxmlformats.org/officeDocument/2006/relationships/image" Target="../media/image591.emf"/><Relationship Id="rId260" Type="http://schemas.openxmlformats.org/officeDocument/2006/relationships/customXml" Target="../ink/ink713.xml"/><Relationship Id="rId281" Type="http://schemas.openxmlformats.org/officeDocument/2006/relationships/customXml" Target="../ink/ink724.xml"/><Relationship Id="rId34" Type="http://schemas.openxmlformats.org/officeDocument/2006/relationships/customXml" Target="../ink/ink598.xml"/><Relationship Id="rId55" Type="http://schemas.openxmlformats.org/officeDocument/2006/relationships/image" Target="../media/image564.emf"/><Relationship Id="rId76" Type="http://schemas.openxmlformats.org/officeDocument/2006/relationships/customXml" Target="../ink/ink619.xml"/><Relationship Id="rId97" Type="http://schemas.openxmlformats.org/officeDocument/2006/relationships/image" Target="../media/image585.emf"/><Relationship Id="rId120" Type="http://schemas.openxmlformats.org/officeDocument/2006/relationships/customXml" Target="../ink/ink641.xml"/><Relationship Id="rId141" Type="http://schemas.openxmlformats.org/officeDocument/2006/relationships/image" Target="../media/image606.emf"/><Relationship Id="rId7" Type="http://schemas.openxmlformats.org/officeDocument/2006/relationships/image" Target="../media/image541.emf"/><Relationship Id="rId162" Type="http://schemas.openxmlformats.org/officeDocument/2006/relationships/image" Target="../media/image616.emf"/><Relationship Id="rId183" Type="http://schemas.openxmlformats.org/officeDocument/2006/relationships/customXml" Target="../ink/ink674.xml"/><Relationship Id="rId218" Type="http://schemas.openxmlformats.org/officeDocument/2006/relationships/image" Target="../media/image644.emf"/><Relationship Id="rId239" Type="http://schemas.openxmlformats.org/officeDocument/2006/relationships/customXml" Target="../ink/ink702.xml"/><Relationship Id="rId250" Type="http://schemas.openxmlformats.org/officeDocument/2006/relationships/customXml" Target="../ink/ink708.xml"/><Relationship Id="rId271" Type="http://schemas.openxmlformats.org/officeDocument/2006/relationships/customXml" Target="../ink/ink719.xml"/><Relationship Id="rId292" Type="http://schemas.openxmlformats.org/officeDocument/2006/relationships/image" Target="../media/image680.emf"/><Relationship Id="rId306" Type="http://schemas.openxmlformats.org/officeDocument/2006/relationships/image" Target="../media/image687.emf"/><Relationship Id="rId24" Type="http://schemas.openxmlformats.org/officeDocument/2006/relationships/customXml" Target="../ink/ink593.xml"/><Relationship Id="rId45" Type="http://schemas.openxmlformats.org/officeDocument/2006/relationships/image" Target="../media/image559.emf"/><Relationship Id="rId66" Type="http://schemas.openxmlformats.org/officeDocument/2006/relationships/customXml" Target="../ink/ink614.xml"/><Relationship Id="rId87" Type="http://schemas.openxmlformats.org/officeDocument/2006/relationships/image" Target="../media/image580.emf"/><Relationship Id="rId110" Type="http://schemas.openxmlformats.org/officeDocument/2006/relationships/customXml" Target="../ink/ink636.xml"/><Relationship Id="rId131" Type="http://schemas.openxmlformats.org/officeDocument/2006/relationships/customXml" Target="../ink/ink647.xml"/><Relationship Id="rId152" Type="http://schemas.openxmlformats.org/officeDocument/2006/relationships/customXml" Target="../ink/ink658.xml"/><Relationship Id="rId173" Type="http://schemas.openxmlformats.org/officeDocument/2006/relationships/customXml" Target="../ink/ink669.xml"/><Relationship Id="rId194" Type="http://schemas.openxmlformats.org/officeDocument/2006/relationships/image" Target="../media/image632.emf"/><Relationship Id="rId208" Type="http://schemas.openxmlformats.org/officeDocument/2006/relationships/image" Target="../media/image639.emf"/><Relationship Id="rId229" Type="http://schemas.openxmlformats.org/officeDocument/2006/relationships/customXml" Target="../ink/ink697.xml"/><Relationship Id="rId240" Type="http://schemas.openxmlformats.org/officeDocument/2006/relationships/image" Target="../media/image655.emf"/><Relationship Id="rId261" Type="http://schemas.openxmlformats.org/officeDocument/2006/relationships/image" Target="../media/image665.emf"/><Relationship Id="rId14" Type="http://schemas.openxmlformats.org/officeDocument/2006/relationships/customXml" Target="../ink/ink588.xml"/><Relationship Id="rId35" Type="http://schemas.openxmlformats.org/officeDocument/2006/relationships/image" Target="../media/image554.emf"/><Relationship Id="rId56" Type="http://schemas.openxmlformats.org/officeDocument/2006/relationships/customXml" Target="../ink/ink609.xml"/><Relationship Id="rId77" Type="http://schemas.openxmlformats.org/officeDocument/2006/relationships/image" Target="../media/image575.emf"/><Relationship Id="rId100" Type="http://schemas.openxmlformats.org/officeDocument/2006/relationships/customXml" Target="../ink/ink631.xml"/><Relationship Id="rId282" Type="http://schemas.openxmlformats.org/officeDocument/2006/relationships/image" Target="../media/image675.emf"/><Relationship Id="rId8" Type="http://schemas.openxmlformats.org/officeDocument/2006/relationships/customXml" Target="../ink/ink585.xml"/><Relationship Id="rId98" Type="http://schemas.openxmlformats.org/officeDocument/2006/relationships/customXml" Target="../ink/ink630.xml"/><Relationship Id="rId121" Type="http://schemas.openxmlformats.org/officeDocument/2006/relationships/image" Target="../media/image597.emf"/><Relationship Id="rId142" Type="http://schemas.openxmlformats.org/officeDocument/2006/relationships/customXml" Target="../ink/ink653.xml"/><Relationship Id="rId163" Type="http://schemas.openxmlformats.org/officeDocument/2006/relationships/customXml" Target="../ink/ink664.xml"/><Relationship Id="rId184" Type="http://schemas.openxmlformats.org/officeDocument/2006/relationships/image" Target="../media/image627.emf"/><Relationship Id="rId219" Type="http://schemas.openxmlformats.org/officeDocument/2006/relationships/customXml" Target="../ink/ink692.xml"/><Relationship Id="rId230" Type="http://schemas.openxmlformats.org/officeDocument/2006/relationships/image" Target="../media/image650.emf"/><Relationship Id="rId251" Type="http://schemas.openxmlformats.org/officeDocument/2006/relationships/image" Target="../media/image660.emf"/><Relationship Id="rId25" Type="http://schemas.openxmlformats.org/officeDocument/2006/relationships/image" Target="../media/image550.emf"/><Relationship Id="rId46" Type="http://schemas.openxmlformats.org/officeDocument/2006/relationships/customXml" Target="../ink/ink604.xml"/><Relationship Id="rId67" Type="http://schemas.openxmlformats.org/officeDocument/2006/relationships/image" Target="../media/image570.emf"/><Relationship Id="rId272" Type="http://schemas.openxmlformats.org/officeDocument/2006/relationships/image" Target="../media/image670.emf"/><Relationship Id="rId293" Type="http://schemas.openxmlformats.org/officeDocument/2006/relationships/customXml" Target="../ink/ink730.xml"/><Relationship Id="rId307" Type="http://schemas.openxmlformats.org/officeDocument/2006/relationships/customXml" Target="../ink/ink737.xml"/><Relationship Id="rId88" Type="http://schemas.openxmlformats.org/officeDocument/2006/relationships/customXml" Target="../ink/ink625.xml"/><Relationship Id="rId111" Type="http://schemas.openxmlformats.org/officeDocument/2006/relationships/image" Target="../media/image592.emf"/><Relationship Id="rId132" Type="http://schemas.openxmlformats.org/officeDocument/2006/relationships/image" Target="../media/image602.emf"/><Relationship Id="rId153" Type="http://schemas.openxmlformats.org/officeDocument/2006/relationships/image" Target="../media/image612.emf"/><Relationship Id="rId174" Type="http://schemas.openxmlformats.org/officeDocument/2006/relationships/image" Target="../media/image622.emf"/><Relationship Id="rId195" Type="http://schemas.openxmlformats.org/officeDocument/2006/relationships/customXml" Target="../ink/ink680.xml"/><Relationship Id="rId209" Type="http://schemas.openxmlformats.org/officeDocument/2006/relationships/customXml" Target="../ink/ink687.xml"/><Relationship Id="rId220" Type="http://schemas.openxmlformats.org/officeDocument/2006/relationships/image" Target="../media/image645.emf"/><Relationship Id="rId241" Type="http://schemas.openxmlformats.org/officeDocument/2006/relationships/customXml" Target="../ink/ink703.xml"/><Relationship Id="rId15" Type="http://schemas.openxmlformats.org/officeDocument/2006/relationships/image" Target="../media/image545.emf"/><Relationship Id="rId36" Type="http://schemas.openxmlformats.org/officeDocument/2006/relationships/customXml" Target="../ink/ink599.xml"/><Relationship Id="rId57" Type="http://schemas.openxmlformats.org/officeDocument/2006/relationships/image" Target="../media/image565.emf"/><Relationship Id="rId262" Type="http://schemas.openxmlformats.org/officeDocument/2006/relationships/customXml" Target="../ink/ink714.xml"/><Relationship Id="rId283" Type="http://schemas.openxmlformats.org/officeDocument/2006/relationships/customXml" Target="../ink/ink725.xml"/><Relationship Id="rId78" Type="http://schemas.openxmlformats.org/officeDocument/2006/relationships/customXml" Target="../ink/ink620.xml"/><Relationship Id="rId99" Type="http://schemas.openxmlformats.org/officeDocument/2006/relationships/image" Target="../media/image586.emf"/><Relationship Id="rId101" Type="http://schemas.openxmlformats.org/officeDocument/2006/relationships/image" Target="../media/image587.emf"/><Relationship Id="rId122" Type="http://schemas.openxmlformats.org/officeDocument/2006/relationships/customXml" Target="../ink/ink642.xml"/><Relationship Id="rId143" Type="http://schemas.openxmlformats.org/officeDocument/2006/relationships/image" Target="../media/image607.emf"/><Relationship Id="rId164" Type="http://schemas.openxmlformats.org/officeDocument/2006/relationships/image" Target="../media/image617.emf"/><Relationship Id="rId185" Type="http://schemas.openxmlformats.org/officeDocument/2006/relationships/customXml" Target="../ink/ink675.xml"/><Relationship Id="rId9" Type="http://schemas.openxmlformats.org/officeDocument/2006/relationships/image" Target="../media/image542.emf"/><Relationship Id="rId210" Type="http://schemas.openxmlformats.org/officeDocument/2006/relationships/image" Target="../media/image640.emf"/><Relationship Id="rId26" Type="http://schemas.openxmlformats.org/officeDocument/2006/relationships/customXml" Target="../ink/ink594.xml"/><Relationship Id="rId231" Type="http://schemas.openxmlformats.org/officeDocument/2006/relationships/customXml" Target="../ink/ink698.xml"/><Relationship Id="rId252" Type="http://schemas.openxmlformats.org/officeDocument/2006/relationships/customXml" Target="../ink/ink709.xml"/><Relationship Id="rId273" Type="http://schemas.openxmlformats.org/officeDocument/2006/relationships/customXml" Target="../ink/ink720.xml"/><Relationship Id="rId294" Type="http://schemas.openxmlformats.org/officeDocument/2006/relationships/image" Target="../media/image681.emf"/><Relationship Id="rId308" Type="http://schemas.openxmlformats.org/officeDocument/2006/relationships/image" Target="../media/image688.emf"/><Relationship Id="rId47" Type="http://schemas.openxmlformats.org/officeDocument/2006/relationships/image" Target="../media/image560.emf"/><Relationship Id="rId68" Type="http://schemas.openxmlformats.org/officeDocument/2006/relationships/customXml" Target="../ink/ink615.xml"/><Relationship Id="rId89" Type="http://schemas.openxmlformats.org/officeDocument/2006/relationships/image" Target="../media/image581.emf"/><Relationship Id="rId112" Type="http://schemas.openxmlformats.org/officeDocument/2006/relationships/customXml" Target="../ink/ink637.xml"/><Relationship Id="rId133" Type="http://schemas.openxmlformats.org/officeDocument/2006/relationships/customXml" Target="../ink/ink648.xml"/><Relationship Id="rId154" Type="http://schemas.openxmlformats.org/officeDocument/2006/relationships/customXml" Target="../ink/ink659.xml"/><Relationship Id="rId175" Type="http://schemas.openxmlformats.org/officeDocument/2006/relationships/customXml" Target="../ink/ink670.xml"/><Relationship Id="rId196" Type="http://schemas.openxmlformats.org/officeDocument/2006/relationships/image" Target="../media/image633.emf"/><Relationship Id="rId200" Type="http://schemas.openxmlformats.org/officeDocument/2006/relationships/image" Target="../media/image635.emf"/><Relationship Id="rId16" Type="http://schemas.openxmlformats.org/officeDocument/2006/relationships/customXml" Target="../ink/ink589.xml"/><Relationship Id="rId221" Type="http://schemas.openxmlformats.org/officeDocument/2006/relationships/customXml" Target="../ink/ink693.xml"/><Relationship Id="rId242" Type="http://schemas.openxmlformats.org/officeDocument/2006/relationships/image" Target="../media/image656.emf"/><Relationship Id="rId263" Type="http://schemas.openxmlformats.org/officeDocument/2006/relationships/image" Target="../media/image666.emf"/><Relationship Id="rId284" Type="http://schemas.openxmlformats.org/officeDocument/2006/relationships/image" Target="../media/image676.emf"/><Relationship Id="rId37" Type="http://schemas.openxmlformats.org/officeDocument/2006/relationships/image" Target="../media/image555.emf"/><Relationship Id="rId58" Type="http://schemas.openxmlformats.org/officeDocument/2006/relationships/customXml" Target="../ink/ink610.xml"/><Relationship Id="rId79" Type="http://schemas.openxmlformats.org/officeDocument/2006/relationships/image" Target="../media/image576.emf"/><Relationship Id="rId102" Type="http://schemas.openxmlformats.org/officeDocument/2006/relationships/customXml" Target="../ink/ink632.xml"/><Relationship Id="rId123" Type="http://schemas.openxmlformats.org/officeDocument/2006/relationships/customXml" Target="../ink/ink643.xml"/><Relationship Id="rId144" Type="http://schemas.openxmlformats.org/officeDocument/2006/relationships/customXml" Target="../ink/ink654.xml"/><Relationship Id="rId90" Type="http://schemas.openxmlformats.org/officeDocument/2006/relationships/customXml" Target="../ink/ink626.xml"/><Relationship Id="rId165" Type="http://schemas.openxmlformats.org/officeDocument/2006/relationships/customXml" Target="../ink/ink665.xml"/><Relationship Id="rId186" Type="http://schemas.openxmlformats.org/officeDocument/2006/relationships/image" Target="../media/image628.emf"/><Relationship Id="rId211" Type="http://schemas.openxmlformats.org/officeDocument/2006/relationships/customXml" Target="../ink/ink688.xml"/><Relationship Id="rId232" Type="http://schemas.openxmlformats.org/officeDocument/2006/relationships/image" Target="../media/image651.emf"/><Relationship Id="rId253" Type="http://schemas.openxmlformats.org/officeDocument/2006/relationships/image" Target="../media/image661.emf"/><Relationship Id="rId274" Type="http://schemas.openxmlformats.org/officeDocument/2006/relationships/image" Target="../media/image671.emf"/><Relationship Id="rId295" Type="http://schemas.openxmlformats.org/officeDocument/2006/relationships/customXml" Target="../ink/ink731.xml"/><Relationship Id="rId309" Type="http://schemas.openxmlformats.org/officeDocument/2006/relationships/customXml" Target="../ink/ink738.xml"/><Relationship Id="rId27" Type="http://schemas.openxmlformats.org/officeDocument/2006/relationships/image" Target="../media/image535.emf"/><Relationship Id="rId48" Type="http://schemas.openxmlformats.org/officeDocument/2006/relationships/customXml" Target="../ink/ink605.xml"/><Relationship Id="rId69" Type="http://schemas.openxmlformats.org/officeDocument/2006/relationships/image" Target="../media/image571.emf"/><Relationship Id="rId113" Type="http://schemas.openxmlformats.org/officeDocument/2006/relationships/image" Target="../media/image593.emf"/><Relationship Id="rId134" Type="http://schemas.openxmlformats.org/officeDocument/2006/relationships/image" Target="../media/image603.emf"/><Relationship Id="rId80" Type="http://schemas.openxmlformats.org/officeDocument/2006/relationships/customXml" Target="../ink/ink621.xml"/><Relationship Id="rId155" Type="http://schemas.openxmlformats.org/officeDocument/2006/relationships/image" Target="../media/image613.emf"/><Relationship Id="rId176" Type="http://schemas.openxmlformats.org/officeDocument/2006/relationships/image" Target="../media/image623.emf"/><Relationship Id="rId197" Type="http://schemas.openxmlformats.org/officeDocument/2006/relationships/customXml" Target="../ink/ink681.xml"/><Relationship Id="rId201" Type="http://schemas.openxmlformats.org/officeDocument/2006/relationships/customXml" Target="../ink/ink683.xml"/><Relationship Id="rId222" Type="http://schemas.openxmlformats.org/officeDocument/2006/relationships/image" Target="../media/image646.emf"/><Relationship Id="rId243" Type="http://schemas.openxmlformats.org/officeDocument/2006/relationships/customXml" Target="../ink/ink704.xml"/><Relationship Id="rId264" Type="http://schemas.openxmlformats.org/officeDocument/2006/relationships/customXml" Target="../ink/ink715.xml"/><Relationship Id="rId285" Type="http://schemas.openxmlformats.org/officeDocument/2006/relationships/customXml" Target="../ink/ink726.xml"/><Relationship Id="rId17" Type="http://schemas.openxmlformats.org/officeDocument/2006/relationships/image" Target="../media/image546.emf"/><Relationship Id="rId38" Type="http://schemas.openxmlformats.org/officeDocument/2006/relationships/customXml" Target="../ink/ink600.xml"/><Relationship Id="rId59" Type="http://schemas.openxmlformats.org/officeDocument/2006/relationships/image" Target="../media/image566.emf"/><Relationship Id="rId103" Type="http://schemas.openxmlformats.org/officeDocument/2006/relationships/image" Target="../media/image588.emf"/><Relationship Id="rId124" Type="http://schemas.openxmlformats.org/officeDocument/2006/relationships/image" Target="../media/image598.emf"/><Relationship Id="rId310" Type="http://schemas.openxmlformats.org/officeDocument/2006/relationships/image" Target="../media/image689.emf"/><Relationship Id="rId70" Type="http://schemas.openxmlformats.org/officeDocument/2006/relationships/customXml" Target="../ink/ink616.xml"/><Relationship Id="rId91" Type="http://schemas.openxmlformats.org/officeDocument/2006/relationships/image" Target="../media/image582.emf"/><Relationship Id="rId145" Type="http://schemas.openxmlformats.org/officeDocument/2006/relationships/image" Target="../media/image608.emf"/><Relationship Id="rId166" Type="http://schemas.openxmlformats.org/officeDocument/2006/relationships/image" Target="../media/image618.emf"/><Relationship Id="rId187" Type="http://schemas.openxmlformats.org/officeDocument/2006/relationships/customXml" Target="../ink/ink67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41.emf"/><Relationship Id="rId233" Type="http://schemas.openxmlformats.org/officeDocument/2006/relationships/customXml" Target="../ink/ink699.xml"/><Relationship Id="rId254" Type="http://schemas.openxmlformats.org/officeDocument/2006/relationships/customXml" Target="../ink/ink710.xml"/><Relationship Id="rId28" Type="http://schemas.openxmlformats.org/officeDocument/2006/relationships/customXml" Target="../ink/ink595.xml"/><Relationship Id="rId49" Type="http://schemas.openxmlformats.org/officeDocument/2006/relationships/image" Target="../media/image561.emf"/><Relationship Id="rId114" Type="http://schemas.openxmlformats.org/officeDocument/2006/relationships/customXml" Target="../ink/ink638.xml"/><Relationship Id="rId275" Type="http://schemas.openxmlformats.org/officeDocument/2006/relationships/customXml" Target="../ink/ink721.xml"/><Relationship Id="rId296" Type="http://schemas.openxmlformats.org/officeDocument/2006/relationships/image" Target="../media/image682.emf"/><Relationship Id="rId300" Type="http://schemas.openxmlformats.org/officeDocument/2006/relationships/image" Target="../media/image684.emf"/><Relationship Id="rId60" Type="http://schemas.openxmlformats.org/officeDocument/2006/relationships/customXml" Target="../ink/ink611.xml"/><Relationship Id="rId81" Type="http://schemas.openxmlformats.org/officeDocument/2006/relationships/image" Target="../media/image577.emf"/><Relationship Id="rId135" Type="http://schemas.openxmlformats.org/officeDocument/2006/relationships/customXml" Target="../ink/ink649.xml"/><Relationship Id="rId156" Type="http://schemas.openxmlformats.org/officeDocument/2006/relationships/customXml" Target="../ink/ink660.xml"/><Relationship Id="rId177" Type="http://schemas.openxmlformats.org/officeDocument/2006/relationships/customXml" Target="../ink/ink671.xml"/><Relationship Id="rId198" Type="http://schemas.openxmlformats.org/officeDocument/2006/relationships/image" Target="../media/image634.emf"/><Relationship Id="rId202" Type="http://schemas.openxmlformats.org/officeDocument/2006/relationships/image" Target="../media/image636.emf"/><Relationship Id="rId223" Type="http://schemas.openxmlformats.org/officeDocument/2006/relationships/customXml" Target="../ink/ink694.xml"/><Relationship Id="rId244" Type="http://schemas.openxmlformats.org/officeDocument/2006/relationships/image" Target="../media/image657.emf"/><Relationship Id="rId18" Type="http://schemas.openxmlformats.org/officeDocument/2006/relationships/customXml" Target="../ink/ink590.xml"/><Relationship Id="rId39" Type="http://schemas.openxmlformats.org/officeDocument/2006/relationships/image" Target="../media/image556.emf"/><Relationship Id="rId265" Type="http://schemas.openxmlformats.org/officeDocument/2006/relationships/customXml" Target="../ink/ink716.xml"/><Relationship Id="rId286" Type="http://schemas.openxmlformats.org/officeDocument/2006/relationships/image" Target="../media/image677.emf"/><Relationship Id="rId50" Type="http://schemas.openxmlformats.org/officeDocument/2006/relationships/customXml" Target="../ink/ink606.xml"/><Relationship Id="rId104" Type="http://schemas.openxmlformats.org/officeDocument/2006/relationships/customXml" Target="../ink/ink633.xml"/><Relationship Id="rId125" Type="http://schemas.openxmlformats.org/officeDocument/2006/relationships/customXml" Target="../ink/ink644.xml"/><Relationship Id="rId146" Type="http://schemas.openxmlformats.org/officeDocument/2006/relationships/customXml" Target="../ink/ink655.xml"/><Relationship Id="rId167" Type="http://schemas.openxmlformats.org/officeDocument/2006/relationships/customXml" Target="../ink/ink666.xml"/><Relationship Id="rId188" Type="http://schemas.openxmlformats.org/officeDocument/2006/relationships/image" Target="../media/image629.emf"/><Relationship Id="rId311" Type="http://schemas.openxmlformats.org/officeDocument/2006/relationships/customXml" Target="../ink/ink739.xml"/><Relationship Id="rId71" Type="http://schemas.openxmlformats.org/officeDocument/2006/relationships/image" Target="../media/image572.emf"/><Relationship Id="rId92" Type="http://schemas.openxmlformats.org/officeDocument/2006/relationships/customXml" Target="../ink/ink627.xml"/><Relationship Id="rId213" Type="http://schemas.openxmlformats.org/officeDocument/2006/relationships/customXml" Target="../ink/ink689.xml"/><Relationship Id="rId234" Type="http://schemas.openxmlformats.org/officeDocument/2006/relationships/image" Target="../media/image652.emf"/><Relationship Id="rId2" Type="http://schemas.openxmlformats.org/officeDocument/2006/relationships/customXml" Target="../ink/ink582.xml"/><Relationship Id="rId29" Type="http://schemas.openxmlformats.org/officeDocument/2006/relationships/image" Target="../media/image551.emf"/><Relationship Id="rId255" Type="http://schemas.openxmlformats.org/officeDocument/2006/relationships/image" Target="../media/image662.emf"/><Relationship Id="rId276" Type="http://schemas.openxmlformats.org/officeDocument/2006/relationships/image" Target="../media/image672.emf"/><Relationship Id="rId297" Type="http://schemas.openxmlformats.org/officeDocument/2006/relationships/customXml" Target="../ink/ink732.xml"/><Relationship Id="rId40" Type="http://schemas.openxmlformats.org/officeDocument/2006/relationships/customXml" Target="../ink/ink601.xml"/><Relationship Id="rId115" Type="http://schemas.openxmlformats.org/officeDocument/2006/relationships/image" Target="../media/image594.emf"/><Relationship Id="rId136" Type="http://schemas.openxmlformats.org/officeDocument/2006/relationships/image" Target="../media/image604.emf"/><Relationship Id="rId157" Type="http://schemas.openxmlformats.org/officeDocument/2006/relationships/image" Target="../media/image614.emf"/><Relationship Id="rId178" Type="http://schemas.openxmlformats.org/officeDocument/2006/relationships/image" Target="../media/image624.emf"/><Relationship Id="rId301" Type="http://schemas.openxmlformats.org/officeDocument/2006/relationships/customXml" Target="../ink/ink734.xml"/><Relationship Id="rId61" Type="http://schemas.openxmlformats.org/officeDocument/2006/relationships/image" Target="../media/image567.emf"/><Relationship Id="rId82" Type="http://schemas.openxmlformats.org/officeDocument/2006/relationships/customXml" Target="../ink/ink622.xml"/><Relationship Id="rId199" Type="http://schemas.openxmlformats.org/officeDocument/2006/relationships/customXml" Target="../ink/ink682.xml"/><Relationship Id="rId203" Type="http://schemas.openxmlformats.org/officeDocument/2006/relationships/customXml" Target="../ink/ink684.xml"/><Relationship Id="rId19" Type="http://schemas.openxmlformats.org/officeDocument/2006/relationships/image" Target="../media/image547.emf"/><Relationship Id="rId224" Type="http://schemas.openxmlformats.org/officeDocument/2006/relationships/image" Target="../media/image647.emf"/><Relationship Id="rId245" Type="http://schemas.openxmlformats.org/officeDocument/2006/relationships/customXml" Target="../ink/ink705.xml"/><Relationship Id="rId266" Type="http://schemas.openxmlformats.org/officeDocument/2006/relationships/image" Target="../media/image667.emf"/><Relationship Id="rId287" Type="http://schemas.openxmlformats.org/officeDocument/2006/relationships/customXml" Target="../ink/ink727.xml"/><Relationship Id="rId30" Type="http://schemas.openxmlformats.org/officeDocument/2006/relationships/customXml" Target="../ink/ink596.xml"/><Relationship Id="rId105" Type="http://schemas.openxmlformats.org/officeDocument/2006/relationships/image" Target="../media/image589.emf"/><Relationship Id="rId126" Type="http://schemas.openxmlformats.org/officeDocument/2006/relationships/image" Target="../media/image599.emf"/><Relationship Id="rId147" Type="http://schemas.openxmlformats.org/officeDocument/2006/relationships/image" Target="../media/image609.emf"/><Relationship Id="rId168" Type="http://schemas.openxmlformats.org/officeDocument/2006/relationships/image" Target="../media/image619.emf"/><Relationship Id="rId312" Type="http://schemas.openxmlformats.org/officeDocument/2006/relationships/customXml" Target="../ink/ink740.xml"/><Relationship Id="rId51" Type="http://schemas.openxmlformats.org/officeDocument/2006/relationships/image" Target="../media/image562.emf"/><Relationship Id="rId72" Type="http://schemas.openxmlformats.org/officeDocument/2006/relationships/customXml" Target="../ink/ink617.xml"/><Relationship Id="rId93" Type="http://schemas.openxmlformats.org/officeDocument/2006/relationships/image" Target="../media/image583.emf"/><Relationship Id="rId189" Type="http://schemas.openxmlformats.org/officeDocument/2006/relationships/customXml" Target="../ink/ink677.xml"/><Relationship Id="rId3" Type="http://schemas.openxmlformats.org/officeDocument/2006/relationships/image" Target="../media/image539.emf"/><Relationship Id="rId214" Type="http://schemas.openxmlformats.org/officeDocument/2006/relationships/image" Target="../media/image642.emf"/><Relationship Id="rId235" Type="http://schemas.openxmlformats.org/officeDocument/2006/relationships/customXml" Target="../ink/ink700.xml"/><Relationship Id="rId256" Type="http://schemas.openxmlformats.org/officeDocument/2006/relationships/customXml" Target="../ink/ink711.xml"/><Relationship Id="rId277" Type="http://schemas.openxmlformats.org/officeDocument/2006/relationships/customXml" Target="../ink/ink722.xml"/><Relationship Id="rId298" Type="http://schemas.openxmlformats.org/officeDocument/2006/relationships/image" Target="../media/image683.emf"/><Relationship Id="rId116" Type="http://schemas.openxmlformats.org/officeDocument/2006/relationships/customXml" Target="../ink/ink639.xml"/><Relationship Id="rId137" Type="http://schemas.openxmlformats.org/officeDocument/2006/relationships/customXml" Target="../ink/ink650.xml"/><Relationship Id="rId158" Type="http://schemas.openxmlformats.org/officeDocument/2006/relationships/customXml" Target="../ink/ink661.xml"/><Relationship Id="rId302" Type="http://schemas.openxmlformats.org/officeDocument/2006/relationships/image" Target="../media/image685.emf"/><Relationship Id="rId20" Type="http://schemas.openxmlformats.org/officeDocument/2006/relationships/customXml" Target="../ink/ink591.xml"/><Relationship Id="rId41" Type="http://schemas.openxmlformats.org/officeDocument/2006/relationships/image" Target="../media/image557.emf"/><Relationship Id="rId62" Type="http://schemas.openxmlformats.org/officeDocument/2006/relationships/customXml" Target="../ink/ink612.xml"/><Relationship Id="rId83" Type="http://schemas.openxmlformats.org/officeDocument/2006/relationships/image" Target="../media/image578.emf"/><Relationship Id="rId179" Type="http://schemas.openxmlformats.org/officeDocument/2006/relationships/customXml" Target="../ink/ink672.xml"/><Relationship Id="rId190" Type="http://schemas.openxmlformats.org/officeDocument/2006/relationships/image" Target="../media/image630.emf"/><Relationship Id="rId204" Type="http://schemas.openxmlformats.org/officeDocument/2006/relationships/image" Target="../media/image637.emf"/><Relationship Id="rId225" Type="http://schemas.openxmlformats.org/officeDocument/2006/relationships/customXml" Target="../ink/ink695.xml"/><Relationship Id="rId246" Type="http://schemas.openxmlformats.org/officeDocument/2006/relationships/image" Target="../media/image658.emf"/><Relationship Id="rId267" Type="http://schemas.openxmlformats.org/officeDocument/2006/relationships/customXml" Target="../ink/ink717.xml"/><Relationship Id="rId288" Type="http://schemas.openxmlformats.org/officeDocument/2006/relationships/image" Target="../media/image678.emf"/><Relationship Id="rId106" Type="http://schemas.openxmlformats.org/officeDocument/2006/relationships/customXml" Target="../ink/ink634.xml"/><Relationship Id="rId127" Type="http://schemas.openxmlformats.org/officeDocument/2006/relationships/customXml" Target="../ink/ink645.xml"/><Relationship Id="rId313" Type="http://schemas.openxmlformats.org/officeDocument/2006/relationships/image" Target="../media/image690.emf"/><Relationship Id="rId10" Type="http://schemas.openxmlformats.org/officeDocument/2006/relationships/customXml" Target="../ink/ink586.xml"/><Relationship Id="rId31" Type="http://schemas.openxmlformats.org/officeDocument/2006/relationships/image" Target="../media/image552.emf"/><Relationship Id="rId52" Type="http://schemas.openxmlformats.org/officeDocument/2006/relationships/customXml" Target="../ink/ink607.xml"/><Relationship Id="rId73" Type="http://schemas.openxmlformats.org/officeDocument/2006/relationships/image" Target="../media/image573.emf"/><Relationship Id="rId94" Type="http://schemas.openxmlformats.org/officeDocument/2006/relationships/customXml" Target="../ink/ink628.xml"/><Relationship Id="rId148" Type="http://schemas.openxmlformats.org/officeDocument/2006/relationships/customXml" Target="../ink/ink656.xml"/><Relationship Id="rId169" Type="http://schemas.openxmlformats.org/officeDocument/2006/relationships/customXml" Target="../ink/ink667.xml"/><Relationship Id="rId4" Type="http://schemas.openxmlformats.org/officeDocument/2006/relationships/customXml" Target="../ink/ink583.xml"/><Relationship Id="rId180" Type="http://schemas.openxmlformats.org/officeDocument/2006/relationships/image" Target="../media/image625.emf"/><Relationship Id="rId215" Type="http://schemas.openxmlformats.org/officeDocument/2006/relationships/customXml" Target="../ink/ink690.xml"/><Relationship Id="rId236" Type="http://schemas.openxmlformats.org/officeDocument/2006/relationships/image" Target="../media/image653.emf"/><Relationship Id="rId257" Type="http://schemas.openxmlformats.org/officeDocument/2006/relationships/image" Target="../media/image663.emf"/><Relationship Id="rId278" Type="http://schemas.openxmlformats.org/officeDocument/2006/relationships/image" Target="../media/image673.emf"/><Relationship Id="rId303" Type="http://schemas.openxmlformats.org/officeDocument/2006/relationships/customXml" Target="../ink/ink735.xml"/><Relationship Id="rId42" Type="http://schemas.openxmlformats.org/officeDocument/2006/relationships/customXml" Target="../ink/ink602.xml"/><Relationship Id="rId84" Type="http://schemas.openxmlformats.org/officeDocument/2006/relationships/customXml" Target="../ink/ink623.xml"/><Relationship Id="rId138" Type="http://schemas.openxmlformats.org/officeDocument/2006/relationships/image" Target="../media/image605.emf"/><Relationship Id="rId191" Type="http://schemas.openxmlformats.org/officeDocument/2006/relationships/customXml" Target="../ink/ink678.xml"/><Relationship Id="rId205" Type="http://schemas.openxmlformats.org/officeDocument/2006/relationships/customXml" Target="../ink/ink685.xml"/><Relationship Id="rId247" Type="http://schemas.openxmlformats.org/officeDocument/2006/relationships/customXml" Target="../ink/ink706.xml"/><Relationship Id="rId107" Type="http://schemas.openxmlformats.org/officeDocument/2006/relationships/image" Target="../media/image590.emf"/><Relationship Id="rId289" Type="http://schemas.openxmlformats.org/officeDocument/2006/relationships/customXml" Target="../ink/ink728.xml"/><Relationship Id="rId11" Type="http://schemas.openxmlformats.org/officeDocument/2006/relationships/image" Target="../media/image543.emf"/><Relationship Id="rId53" Type="http://schemas.openxmlformats.org/officeDocument/2006/relationships/image" Target="../media/image563.emf"/><Relationship Id="rId149" Type="http://schemas.openxmlformats.org/officeDocument/2006/relationships/image" Target="../media/image610.emf"/><Relationship Id="rId314" Type="http://schemas.openxmlformats.org/officeDocument/2006/relationships/customXml" Target="../ink/ink741.xml"/><Relationship Id="rId95" Type="http://schemas.openxmlformats.org/officeDocument/2006/relationships/image" Target="../media/image584.emf"/><Relationship Id="rId160" Type="http://schemas.openxmlformats.org/officeDocument/2006/relationships/image" Target="../media/image615.emf"/><Relationship Id="rId216" Type="http://schemas.openxmlformats.org/officeDocument/2006/relationships/image" Target="../media/image643.emf"/><Relationship Id="rId258" Type="http://schemas.openxmlformats.org/officeDocument/2006/relationships/customXml" Target="../ink/ink712.xml"/><Relationship Id="rId22" Type="http://schemas.openxmlformats.org/officeDocument/2006/relationships/customXml" Target="../ink/ink592.xml"/><Relationship Id="rId64" Type="http://schemas.openxmlformats.org/officeDocument/2006/relationships/customXml" Target="../ink/ink613.xml"/><Relationship Id="rId118" Type="http://schemas.openxmlformats.org/officeDocument/2006/relationships/customXml" Target="../ink/ink640.xml"/><Relationship Id="rId171" Type="http://schemas.openxmlformats.org/officeDocument/2006/relationships/customXml" Target="../ink/ink668.xml"/><Relationship Id="rId227" Type="http://schemas.openxmlformats.org/officeDocument/2006/relationships/customXml" Target="../ink/ink696.xml"/><Relationship Id="rId269" Type="http://schemas.openxmlformats.org/officeDocument/2006/relationships/customXml" Target="../ink/ink718.xml"/><Relationship Id="rId33" Type="http://schemas.openxmlformats.org/officeDocument/2006/relationships/image" Target="../media/image553.emf"/><Relationship Id="rId129" Type="http://schemas.openxmlformats.org/officeDocument/2006/relationships/customXml" Target="../ink/ink646.xml"/><Relationship Id="rId280" Type="http://schemas.openxmlformats.org/officeDocument/2006/relationships/image" Target="../media/image674.emf"/><Relationship Id="rId75" Type="http://schemas.openxmlformats.org/officeDocument/2006/relationships/image" Target="../media/image574.emf"/><Relationship Id="rId140" Type="http://schemas.openxmlformats.org/officeDocument/2006/relationships/customXml" Target="../ink/ink652.xml"/><Relationship Id="rId182" Type="http://schemas.openxmlformats.org/officeDocument/2006/relationships/image" Target="../media/image626.emf"/><Relationship Id="rId6" Type="http://schemas.openxmlformats.org/officeDocument/2006/relationships/customXml" Target="../ink/ink584.xml"/><Relationship Id="rId238" Type="http://schemas.openxmlformats.org/officeDocument/2006/relationships/image" Target="../media/image654.emf"/><Relationship Id="rId291" Type="http://schemas.openxmlformats.org/officeDocument/2006/relationships/customXml" Target="../ink/ink729.xml"/><Relationship Id="rId305" Type="http://schemas.openxmlformats.org/officeDocument/2006/relationships/customXml" Target="../ink/ink736.xml"/><Relationship Id="rId44" Type="http://schemas.openxmlformats.org/officeDocument/2006/relationships/customXml" Target="../ink/ink603.xml"/><Relationship Id="rId86" Type="http://schemas.openxmlformats.org/officeDocument/2006/relationships/customXml" Target="../ink/ink624.xml"/><Relationship Id="rId151" Type="http://schemas.openxmlformats.org/officeDocument/2006/relationships/image" Target="../media/image611.emf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6.emf"/><Relationship Id="rId21" Type="http://schemas.openxmlformats.org/officeDocument/2006/relationships/image" Target="../media/image591.emf"/><Relationship Id="rId42" Type="http://schemas.openxmlformats.org/officeDocument/2006/relationships/image" Target="../media/image695.emf"/><Relationship Id="rId47" Type="http://schemas.openxmlformats.org/officeDocument/2006/relationships/customXml" Target="../ink/ink765.xml"/><Relationship Id="rId63" Type="http://schemas.openxmlformats.org/officeDocument/2006/relationships/customXml" Target="../ink/ink773.xml"/><Relationship Id="rId68" Type="http://schemas.openxmlformats.org/officeDocument/2006/relationships/image" Target="../media/image706.emf"/><Relationship Id="rId84" Type="http://schemas.openxmlformats.org/officeDocument/2006/relationships/image" Target="../media/image714.emf"/><Relationship Id="rId89" Type="http://schemas.openxmlformats.org/officeDocument/2006/relationships/customXml" Target="../ink/ink786.xml"/><Relationship Id="rId112" Type="http://schemas.openxmlformats.org/officeDocument/2006/relationships/image" Target="../media/image728.emf"/><Relationship Id="rId16" Type="http://schemas.openxmlformats.org/officeDocument/2006/relationships/customXml" Target="../ink/ink749.xml"/><Relationship Id="rId107" Type="http://schemas.openxmlformats.org/officeDocument/2006/relationships/customXml" Target="../ink/ink795.xml"/><Relationship Id="rId11" Type="http://schemas.openxmlformats.org/officeDocument/2006/relationships/image" Target="../media/image586.emf"/><Relationship Id="rId32" Type="http://schemas.openxmlformats.org/officeDocument/2006/relationships/image" Target="../media/image676.emf"/><Relationship Id="rId37" Type="http://schemas.openxmlformats.org/officeDocument/2006/relationships/customXml" Target="../ink/ink760.xml"/><Relationship Id="rId53" Type="http://schemas.openxmlformats.org/officeDocument/2006/relationships/customXml" Target="../ink/ink768.xml"/><Relationship Id="rId58" Type="http://schemas.openxmlformats.org/officeDocument/2006/relationships/image" Target="../media/image642.emf"/><Relationship Id="rId74" Type="http://schemas.openxmlformats.org/officeDocument/2006/relationships/image" Target="../media/image709.emf"/><Relationship Id="rId79" Type="http://schemas.openxmlformats.org/officeDocument/2006/relationships/customXml" Target="../ink/ink781.xml"/><Relationship Id="rId102" Type="http://schemas.openxmlformats.org/officeDocument/2006/relationships/image" Target="../media/image723.emf"/><Relationship Id="rId5" Type="http://schemas.openxmlformats.org/officeDocument/2006/relationships/image" Target="../media/image583.emf"/><Relationship Id="rId90" Type="http://schemas.openxmlformats.org/officeDocument/2006/relationships/image" Target="../media/image717.emf"/><Relationship Id="rId95" Type="http://schemas.openxmlformats.org/officeDocument/2006/relationships/customXml" Target="../ink/ink789.xml"/><Relationship Id="rId22" Type="http://schemas.openxmlformats.org/officeDocument/2006/relationships/customXml" Target="../ink/ink752.xml"/><Relationship Id="rId27" Type="http://schemas.openxmlformats.org/officeDocument/2006/relationships/customXml" Target="../ink/ink755.xml"/><Relationship Id="rId43" Type="http://schemas.openxmlformats.org/officeDocument/2006/relationships/customXml" Target="../ink/ink763.xml"/><Relationship Id="rId48" Type="http://schemas.openxmlformats.org/officeDocument/2006/relationships/image" Target="../media/image698.emf"/><Relationship Id="rId64" Type="http://schemas.openxmlformats.org/officeDocument/2006/relationships/image" Target="../media/image704.emf"/><Relationship Id="rId69" Type="http://schemas.openxmlformats.org/officeDocument/2006/relationships/customXml" Target="../ink/ink776.xml"/><Relationship Id="rId113" Type="http://schemas.openxmlformats.org/officeDocument/2006/relationships/customXml" Target="../ink/ink798.xml"/><Relationship Id="rId80" Type="http://schemas.openxmlformats.org/officeDocument/2006/relationships/image" Target="../media/image712.emf"/><Relationship Id="rId85" Type="http://schemas.openxmlformats.org/officeDocument/2006/relationships/customXml" Target="../ink/ink784.xml"/><Relationship Id="rId12" Type="http://schemas.openxmlformats.org/officeDocument/2006/relationships/customXml" Target="../ink/ink747.xml"/><Relationship Id="rId17" Type="http://schemas.openxmlformats.org/officeDocument/2006/relationships/image" Target="../media/image589.emf"/><Relationship Id="rId33" Type="http://schemas.openxmlformats.org/officeDocument/2006/relationships/customXml" Target="../ink/ink758.xml"/><Relationship Id="rId38" Type="http://schemas.openxmlformats.org/officeDocument/2006/relationships/image" Target="../media/image693.emf"/><Relationship Id="rId59" Type="http://schemas.openxmlformats.org/officeDocument/2006/relationships/customXml" Target="../ink/ink771.xml"/><Relationship Id="rId103" Type="http://schemas.openxmlformats.org/officeDocument/2006/relationships/customXml" Target="../ink/ink793.xml"/><Relationship Id="rId108" Type="http://schemas.openxmlformats.org/officeDocument/2006/relationships/image" Target="../media/image726.emf"/><Relationship Id="rId54" Type="http://schemas.openxmlformats.org/officeDocument/2006/relationships/image" Target="../media/image701.emf"/><Relationship Id="rId70" Type="http://schemas.openxmlformats.org/officeDocument/2006/relationships/image" Target="../media/image707.emf"/><Relationship Id="rId75" Type="http://schemas.openxmlformats.org/officeDocument/2006/relationships/customXml" Target="../ink/ink779.xml"/><Relationship Id="rId91" Type="http://schemas.openxmlformats.org/officeDocument/2006/relationships/customXml" Target="../ink/ink787.xml"/><Relationship Id="rId96" Type="http://schemas.openxmlformats.org/officeDocument/2006/relationships/image" Target="../media/image7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4.xml"/><Relationship Id="rId15" Type="http://schemas.openxmlformats.org/officeDocument/2006/relationships/image" Target="../media/image588.emf"/><Relationship Id="rId23" Type="http://schemas.openxmlformats.org/officeDocument/2006/relationships/image" Target="../media/image592.emf"/><Relationship Id="rId28" Type="http://schemas.openxmlformats.org/officeDocument/2006/relationships/image" Target="../media/image607.emf"/><Relationship Id="rId36" Type="http://schemas.openxmlformats.org/officeDocument/2006/relationships/image" Target="../media/image692.emf"/><Relationship Id="rId49" Type="http://schemas.openxmlformats.org/officeDocument/2006/relationships/customXml" Target="../ink/ink766.xml"/><Relationship Id="rId57" Type="http://schemas.openxmlformats.org/officeDocument/2006/relationships/customXml" Target="../ink/ink770.xml"/><Relationship Id="rId106" Type="http://schemas.openxmlformats.org/officeDocument/2006/relationships/image" Target="../media/image725.emf"/><Relationship Id="rId114" Type="http://schemas.openxmlformats.org/officeDocument/2006/relationships/image" Target="../media/image729.emf"/><Relationship Id="rId10" Type="http://schemas.openxmlformats.org/officeDocument/2006/relationships/customXml" Target="../ink/ink746.xml"/><Relationship Id="rId31" Type="http://schemas.openxmlformats.org/officeDocument/2006/relationships/customXml" Target="../ink/ink757.xml"/><Relationship Id="rId44" Type="http://schemas.openxmlformats.org/officeDocument/2006/relationships/image" Target="../media/image696.emf"/><Relationship Id="rId52" Type="http://schemas.openxmlformats.org/officeDocument/2006/relationships/image" Target="../media/image700.emf"/><Relationship Id="rId60" Type="http://schemas.openxmlformats.org/officeDocument/2006/relationships/image" Target="../media/image550.emf"/><Relationship Id="rId65" Type="http://schemas.openxmlformats.org/officeDocument/2006/relationships/customXml" Target="../ink/ink774.xml"/><Relationship Id="rId73" Type="http://schemas.openxmlformats.org/officeDocument/2006/relationships/customXml" Target="../ink/ink778.xml"/><Relationship Id="rId78" Type="http://schemas.openxmlformats.org/officeDocument/2006/relationships/image" Target="../media/image711.emf"/><Relationship Id="rId81" Type="http://schemas.openxmlformats.org/officeDocument/2006/relationships/customXml" Target="../ink/ink782.xml"/><Relationship Id="rId86" Type="http://schemas.openxmlformats.org/officeDocument/2006/relationships/image" Target="../media/image715.emf"/><Relationship Id="rId94" Type="http://schemas.openxmlformats.org/officeDocument/2006/relationships/image" Target="../media/image719.emf"/><Relationship Id="rId99" Type="http://schemas.openxmlformats.org/officeDocument/2006/relationships/customXml" Target="../ink/ink791.xml"/><Relationship Id="rId101" Type="http://schemas.openxmlformats.org/officeDocument/2006/relationships/customXml" Target="../ink/ink792.xml"/><Relationship Id="rId4" Type="http://schemas.openxmlformats.org/officeDocument/2006/relationships/customXml" Target="../ink/ink743.xml"/><Relationship Id="rId9" Type="http://schemas.openxmlformats.org/officeDocument/2006/relationships/image" Target="../media/image585.emf"/><Relationship Id="rId13" Type="http://schemas.openxmlformats.org/officeDocument/2006/relationships/image" Target="../media/image587.emf"/><Relationship Id="rId18" Type="http://schemas.openxmlformats.org/officeDocument/2006/relationships/customXml" Target="../ink/ink750.xml"/><Relationship Id="rId39" Type="http://schemas.openxmlformats.org/officeDocument/2006/relationships/customXml" Target="../ink/ink761.xml"/><Relationship Id="rId109" Type="http://schemas.openxmlformats.org/officeDocument/2006/relationships/customXml" Target="../ink/ink796.xml"/><Relationship Id="rId34" Type="http://schemas.openxmlformats.org/officeDocument/2006/relationships/image" Target="../media/image691.emf"/><Relationship Id="rId50" Type="http://schemas.openxmlformats.org/officeDocument/2006/relationships/image" Target="../media/image699.emf"/><Relationship Id="rId55" Type="http://schemas.openxmlformats.org/officeDocument/2006/relationships/customXml" Target="../ink/ink769.xml"/><Relationship Id="rId76" Type="http://schemas.openxmlformats.org/officeDocument/2006/relationships/image" Target="../media/image710.emf"/><Relationship Id="rId97" Type="http://schemas.openxmlformats.org/officeDocument/2006/relationships/customXml" Target="../ink/ink790.xml"/><Relationship Id="rId104" Type="http://schemas.openxmlformats.org/officeDocument/2006/relationships/image" Target="../media/image724.emf"/><Relationship Id="rId7" Type="http://schemas.openxmlformats.org/officeDocument/2006/relationships/image" Target="../media/image584.emf"/><Relationship Id="rId71" Type="http://schemas.openxmlformats.org/officeDocument/2006/relationships/customXml" Target="../ink/ink777.xml"/><Relationship Id="rId92" Type="http://schemas.openxmlformats.org/officeDocument/2006/relationships/image" Target="../media/image718.emf"/><Relationship Id="rId2" Type="http://schemas.openxmlformats.org/officeDocument/2006/relationships/customXml" Target="../ink/ink742.xml"/><Relationship Id="rId29" Type="http://schemas.openxmlformats.org/officeDocument/2006/relationships/customXml" Target="../ink/ink756.xml"/><Relationship Id="rId24" Type="http://schemas.openxmlformats.org/officeDocument/2006/relationships/customXml" Target="../ink/ink753.xml"/><Relationship Id="rId40" Type="http://schemas.openxmlformats.org/officeDocument/2006/relationships/image" Target="../media/image694.emf"/><Relationship Id="rId45" Type="http://schemas.openxmlformats.org/officeDocument/2006/relationships/customXml" Target="../ink/ink764.xml"/><Relationship Id="rId66" Type="http://schemas.openxmlformats.org/officeDocument/2006/relationships/image" Target="../media/image705.emf"/><Relationship Id="rId87" Type="http://schemas.openxmlformats.org/officeDocument/2006/relationships/customXml" Target="../ink/ink785.xml"/><Relationship Id="rId110" Type="http://schemas.openxmlformats.org/officeDocument/2006/relationships/image" Target="../media/image727.emf"/><Relationship Id="rId61" Type="http://schemas.openxmlformats.org/officeDocument/2006/relationships/customXml" Target="../ink/ink772.xml"/><Relationship Id="rId82" Type="http://schemas.openxmlformats.org/officeDocument/2006/relationships/image" Target="../media/image713.emf"/><Relationship Id="rId19" Type="http://schemas.openxmlformats.org/officeDocument/2006/relationships/image" Target="../media/image590.emf"/><Relationship Id="rId14" Type="http://schemas.openxmlformats.org/officeDocument/2006/relationships/customXml" Target="../ink/ink748.xml"/><Relationship Id="rId30" Type="http://schemas.openxmlformats.org/officeDocument/2006/relationships/image" Target="../media/image608.emf"/><Relationship Id="rId35" Type="http://schemas.openxmlformats.org/officeDocument/2006/relationships/customXml" Target="../ink/ink759.xml"/><Relationship Id="rId56" Type="http://schemas.openxmlformats.org/officeDocument/2006/relationships/image" Target="../media/image702.emf"/><Relationship Id="rId77" Type="http://schemas.openxmlformats.org/officeDocument/2006/relationships/customXml" Target="../ink/ink780.xml"/><Relationship Id="rId100" Type="http://schemas.openxmlformats.org/officeDocument/2006/relationships/image" Target="../media/image722.emf"/><Relationship Id="rId105" Type="http://schemas.openxmlformats.org/officeDocument/2006/relationships/customXml" Target="../ink/ink794.xml"/><Relationship Id="rId8" Type="http://schemas.openxmlformats.org/officeDocument/2006/relationships/customXml" Target="../ink/ink745.xml"/><Relationship Id="rId51" Type="http://schemas.openxmlformats.org/officeDocument/2006/relationships/customXml" Target="../ink/ink767.xml"/><Relationship Id="rId72" Type="http://schemas.openxmlformats.org/officeDocument/2006/relationships/image" Target="../media/image708.emf"/><Relationship Id="rId93" Type="http://schemas.openxmlformats.org/officeDocument/2006/relationships/customXml" Target="../ink/ink788.xml"/><Relationship Id="rId98" Type="http://schemas.openxmlformats.org/officeDocument/2006/relationships/image" Target="../media/image721.emf"/><Relationship Id="rId3" Type="http://schemas.openxmlformats.org/officeDocument/2006/relationships/image" Target="../media/image582.emf"/><Relationship Id="rId25" Type="http://schemas.openxmlformats.org/officeDocument/2006/relationships/customXml" Target="../ink/ink754.xml"/><Relationship Id="rId46" Type="http://schemas.openxmlformats.org/officeDocument/2006/relationships/image" Target="../media/image697.emf"/><Relationship Id="rId67" Type="http://schemas.openxmlformats.org/officeDocument/2006/relationships/customXml" Target="../ink/ink775.xml"/><Relationship Id="rId20" Type="http://schemas.openxmlformats.org/officeDocument/2006/relationships/customXml" Target="../ink/ink751.xml"/><Relationship Id="rId41" Type="http://schemas.openxmlformats.org/officeDocument/2006/relationships/customXml" Target="../ink/ink762.xml"/><Relationship Id="rId62" Type="http://schemas.openxmlformats.org/officeDocument/2006/relationships/image" Target="../media/image703.emf"/><Relationship Id="rId83" Type="http://schemas.openxmlformats.org/officeDocument/2006/relationships/customXml" Target="../ink/ink783.xml"/><Relationship Id="rId88" Type="http://schemas.openxmlformats.org/officeDocument/2006/relationships/image" Target="../media/image716.emf"/><Relationship Id="rId111" Type="http://schemas.openxmlformats.org/officeDocument/2006/relationships/customXml" Target="../ink/ink79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5.emf"/><Relationship Id="rId18" Type="http://schemas.openxmlformats.org/officeDocument/2006/relationships/customXml" Target="../ink/ink807.xml"/><Relationship Id="rId26" Type="http://schemas.openxmlformats.org/officeDocument/2006/relationships/customXml" Target="../ink/ink811.xml"/><Relationship Id="rId3" Type="http://schemas.openxmlformats.org/officeDocument/2006/relationships/image" Target="../media/image730.emf"/><Relationship Id="rId21" Type="http://schemas.openxmlformats.org/officeDocument/2006/relationships/image" Target="../media/image739.emf"/><Relationship Id="rId7" Type="http://schemas.openxmlformats.org/officeDocument/2006/relationships/image" Target="../media/image732.emf"/><Relationship Id="rId12" Type="http://schemas.openxmlformats.org/officeDocument/2006/relationships/customXml" Target="../ink/ink804.xml"/><Relationship Id="rId17" Type="http://schemas.openxmlformats.org/officeDocument/2006/relationships/image" Target="../media/image737.emf"/><Relationship Id="rId25" Type="http://schemas.openxmlformats.org/officeDocument/2006/relationships/image" Target="../media/image741.emf"/><Relationship Id="rId33" Type="http://schemas.openxmlformats.org/officeDocument/2006/relationships/image" Target="../media/image745.emf"/><Relationship Id="rId2" Type="http://schemas.openxmlformats.org/officeDocument/2006/relationships/customXml" Target="../ink/ink799.xml"/><Relationship Id="rId16" Type="http://schemas.openxmlformats.org/officeDocument/2006/relationships/customXml" Target="../ink/ink806.xml"/><Relationship Id="rId20" Type="http://schemas.openxmlformats.org/officeDocument/2006/relationships/customXml" Target="../ink/ink808.xml"/><Relationship Id="rId29" Type="http://schemas.openxmlformats.org/officeDocument/2006/relationships/image" Target="../media/image74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01.xml"/><Relationship Id="rId11" Type="http://schemas.openxmlformats.org/officeDocument/2006/relationships/image" Target="../media/image734.emf"/><Relationship Id="rId24" Type="http://schemas.openxmlformats.org/officeDocument/2006/relationships/customXml" Target="../ink/ink810.xml"/><Relationship Id="rId32" Type="http://schemas.openxmlformats.org/officeDocument/2006/relationships/customXml" Target="../ink/ink814.xml"/><Relationship Id="rId5" Type="http://schemas.openxmlformats.org/officeDocument/2006/relationships/image" Target="../media/image731.emf"/><Relationship Id="rId15" Type="http://schemas.openxmlformats.org/officeDocument/2006/relationships/image" Target="../media/image736.emf"/><Relationship Id="rId23" Type="http://schemas.openxmlformats.org/officeDocument/2006/relationships/image" Target="../media/image740.emf"/><Relationship Id="rId28" Type="http://schemas.openxmlformats.org/officeDocument/2006/relationships/customXml" Target="../ink/ink812.xml"/><Relationship Id="rId10" Type="http://schemas.openxmlformats.org/officeDocument/2006/relationships/customXml" Target="../ink/ink803.xml"/><Relationship Id="rId19" Type="http://schemas.openxmlformats.org/officeDocument/2006/relationships/image" Target="../media/image738.emf"/><Relationship Id="rId31" Type="http://schemas.openxmlformats.org/officeDocument/2006/relationships/image" Target="../media/image744.emf"/><Relationship Id="rId4" Type="http://schemas.openxmlformats.org/officeDocument/2006/relationships/customXml" Target="../ink/ink800.xml"/><Relationship Id="rId9" Type="http://schemas.openxmlformats.org/officeDocument/2006/relationships/image" Target="../media/image733.emf"/><Relationship Id="rId14" Type="http://schemas.openxmlformats.org/officeDocument/2006/relationships/customXml" Target="../ink/ink805.xml"/><Relationship Id="rId22" Type="http://schemas.openxmlformats.org/officeDocument/2006/relationships/customXml" Target="../ink/ink809.xml"/><Relationship Id="rId27" Type="http://schemas.openxmlformats.org/officeDocument/2006/relationships/image" Target="../media/image742.emf"/><Relationship Id="rId30" Type="http://schemas.openxmlformats.org/officeDocument/2006/relationships/customXml" Target="../ink/ink813.xml"/><Relationship Id="rId8" Type="http://schemas.openxmlformats.org/officeDocument/2006/relationships/customXml" Target="../ink/ink80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9.emf"/><Relationship Id="rId18" Type="http://schemas.openxmlformats.org/officeDocument/2006/relationships/customXml" Target="../ink/ink823.xml"/><Relationship Id="rId26" Type="http://schemas.openxmlformats.org/officeDocument/2006/relationships/customXml" Target="../ink/ink827.xml"/><Relationship Id="rId39" Type="http://schemas.openxmlformats.org/officeDocument/2006/relationships/image" Target="../media/image762.emf"/><Relationship Id="rId21" Type="http://schemas.openxmlformats.org/officeDocument/2006/relationships/image" Target="../media/image753.emf"/><Relationship Id="rId34" Type="http://schemas.openxmlformats.org/officeDocument/2006/relationships/customXml" Target="../ink/ink831.xml"/><Relationship Id="rId42" Type="http://schemas.openxmlformats.org/officeDocument/2006/relationships/customXml" Target="../ink/ink835.xml"/><Relationship Id="rId47" Type="http://schemas.openxmlformats.org/officeDocument/2006/relationships/image" Target="../media/image766.emf"/><Relationship Id="rId50" Type="http://schemas.openxmlformats.org/officeDocument/2006/relationships/customXml" Target="../ink/ink839.xml"/><Relationship Id="rId7" Type="http://schemas.openxmlformats.org/officeDocument/2006/relationships/image" Target="../media/image746.emf"/><Relationship Id="rId2" Type="http://schemas.openxmlformats.org/officeDocument/2006/relationships/customXml" Target="../ink/ink815.xml"/><Relationship Id="rId16" Type="http://schemas.openxmlformats.org/officeDocument/2006/relationships/customXml" Target="../ink/ink822.xml"/><Relationship Id="rId29" Type="http://schemas.openxmlformats.org/officeDocument/2006/relationships/image" Target="../media/image757.emf"/><Relationship Id="rId11" Type="http://schemas.openxmlformats.org/officeDocument/2006/relationships/image" Target="../media/image748.emf"/><Relationship Id="rId24" Type="http://schemas.openxmlformats.org/officeDocument/2006/relationships/customXml" Target="../ink/ink826.xml"/><Relationship Id="rId32" Type="http://schemas.openxmlformats.org/officeDocument/2006/relationships/customXml" Target="../ink/ink830.xml"/><Relationship Id="rId37" Type="http://schemas.openxmlformats.org/officeDocument/2006/relationships/image" Target="../media/image761.emf"/><Relationship Id="rId40" Type="http://schemas.openxmlformats.org/officeDocument/2006/relationships/customXml" Target="../ink/ink834.xml"/><Relationship Id="rId45" Type="http://schemas.openxmlformats.org/officeDocument/2006/relationships/image" Target="../media/image765.emf"/><Relationship Id="rId5" Type="http://schemas.openxmlformats.org/officeDocument/2006/relationships/image" Target="../media/image7450.emf"/><Relationship Id="rId15" Type="http://schemas.openxmlformats.org/officeDocument/2006/relationships/image" Target="../media/image750.emf"/><Relationship Id="rId23" Type="http://schemas.openxmlformats.org/officeDocument/2006/relationships/image" Target="../media/image754.emf"/><Relationship Id="rId28" Type="http://schemas.openxmlformats.org/officeDocument/2006/relationships/customXml" Target="../ink/ink828.xml"/><Relationship Id="rId36" Type="http://schemas.openxmlformats.org/officeDocument/2006/relationships/customXml" Target="../ink/ink832.xml"/><Relationship Id="rId49" Type="http://schemas.openxmlformats.org/officeDocument/2006/relationships/image" Target="../media/image767.emf"/><Relationship Id="rId10" Type="http://schemas.openxmlformats.org/officeDocument/2006/relationships/customXml" Target="../ink/ink819.xml"/><Relationship Id="rId19" Type="http://schemas.openxmlformats.org/officeDocument/2006/relationships/image" Target="../media/image752.emf"/><Relationship Id="rId31" Type="http://schemas.openxmlformats.org/officeDocument/2006/relationships/image" Target="../media/image758.emf"/><Relationship Id="rId44" Type="http://schemas.openxmlformats.org/officeDocument/2006/relationships/customXml" Target="../ink/ink836.xml"/><Relationship Id="rId4" Type="http://schemas.openxmlformats.org/officeDocument/2006/relationships/customXml" Target="../ink/ink816.xml"/><Relationship Id="rId9" Type="http://schemas.openxmlformats.org/officeDocument/2006/relationships/image" Target="../media/image747.emf"/><Relationship Id="rId14" Type="http://schemas.openxmlformats.org/officeDocument/2006/relationships/customXml" Target="../ink/ink821.xml"/><Relationship Id="rId22" Type="http://schemas.openxmlformats.org/officeDocument/2006/relationships/customXml" Target="../ink/ink825.xml"/><Relationship Id="rId27" Type="http://schemas.openxmlformats.org/officeDocument/2006/relationships/image" Target="../media/image756.emf"/><Relationship Id="rId30" Type="http://schemas.openxmlformats.org/officeDocument/2006/relationships/customXml" Target="../ink/ink829.xml"/><Relationship Id="rId35" Type="http://schemas.openxmlformats.org/officeDocument/2006/relationships/image" Target="../media/image760.emf"/><Relationship Id="rId43" Type="http://schemas.openxmlformats.org/officeDocument/2006/relationships/image" Target="../media/image764.emf"/><Relationship Id="rId48" Type="http://schemas.openxmlformats.org/officeDocument/2006/relationships/customXml" Target="../ink/ink838.xml"/><Relationship Id="rId8" Type="http://schemas.openxmlformats.org/officeDocument/2006/relationships/customXml" Target="../ink/ink818.xml"/><Relationship Id="rId51" Type="http://schemas.openxmlformats.org/officeDocument/2006/relationships/image" Target="../media/image768.emf"/><Relationship Id="rId3" Type="http://schemas.openxmlformats.org/officeDocument/2006/relationships/image" Target="../media/image7440.emf"/><Relationship Id="rId12" Type="http://schemas.openxmlformats.org/officeDocument/2006/relationships/customXml" Target="../ink/ink820.xml"/><Relationship Id="rId17" Type="http://schemas.openxmlformats.org/officeDocument/2006/relationships/image" Target="../media/image751.emf"/><Relationship Id="rId25" Type="http://schemas.openxmlformats.org/officeDocument/2006/relationships/image" Target="../media/image755.emf"/><Relationship Id="rId33" Type="http://schemas.openxmlformats.org/officeDocument/2006/relationships/image" Target="../media/image759.emf"/><Relationship Id="rId38" Type="http://schemas.openxmlformats.org/officeDocument/2006/relationships/customXml" Target="../ink/ink833.xml"/><Relationship Id="rId46" Type="http://schemas.openxmlformats.org/officeDocument/2006/relationships/customXml" Target="../ink/ink837.xml"/><Relationship Id="rId20" Type="http://schemas.openxmlformats.org/officeDocument/2006/relationships/customXml" Target="../ink/ink824.xml"/><Relationship Id="rId41" Type="http://schemas.openxmlformats.org/officeDocument/2006/relationships/image" Target="../media/image76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emf"/><Relationship Id="rId13" Type="http://schemas.openxmlformats.org/officeDocument/2006/relationships/customXml" Target="../ink/ink846.xml"/><Relationship Id="rId18" Type="http://schemas.openxmlformats.org/officeDocument/2006/relationships/image" Target="../media/image776.emf"/><Relationship Id="rId3" Type="http://schemas.openxmlformats.org/officeDocument/2006/relationships/customXml" Target="../ink/ink841.xml"/><Relationship Id="rId7" Type="http://schemas.openxmlformats.org/officeDocument/2006/relationships/customXml" Target="../ink/ink843.xml"/><Relationship Id="rId12" Type="http://schemas.openxmlformats.org/officeDocument/2006/relationships/image" Target="../media/image773.emf"/><Relationship Id="rId17" Type="http://schemas.openxmlformats.org/officeDocument/2006/relationships/customXml" Target="../ink/ink848.xml"/><Relationship Id="rId2" Type="http://schemas.openxmlformats.org/officeDocument/2006/relationships/customXml" Target="../ink/ink840.xml"/><Relationship Id="rId16" Type="http://schemas.openxmlformats.org/officeDocument/2006/relationships/image" Target="../media/image77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0.emf"/><Relationship Id="rId11" Type="http://schemas.openxmlformats.org/officeDocument/2006/relationships/customXml" Target="../ink/ink845.xml"/><Relationship Id="rId5" Type="http://schemas.openxmlformats.org/officeDocument/2006/relationships/customXml" Target="../ink/ink842.xml"/><Relationship Id="rId15" Type="http://schemas.openxmlformats.org/officeDocument/2006/relationships/customXml" Target="../ink/ink847.xml"/><Relationship Id="rId10" Type="http://schemas.openxmlformats.org/officeDocument/2006/relationships/image" Target="../media/image772.emf"/><Relationship Id="rId4" Type="http://schemas.openxmlformats.org/officeDocument/2006/relationships/image" Target="../media/image769.emf"/><Relationship Id="rId9" Type="http://schemas.openxmlformats.org/officeDocument/2006/relationships/customXml" Target="../ink/ink844.xml"/><Relationship Id="rId14" Type="http://schemas.openxmlformats.org/officeDocument/2006/relationships/image" Target="../media/image77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7.emf"/><Relationship Id="rId2" Type="http://schemas.openxmlformats.org/officeDocument/2006/relationships/customXml" Target="../ink/ink84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3.xml"/><Relationship Id="rId13" Type="http://schemas.openxmlformats.org/officeDocument/2006/relationships/image" Target="../media/image782.emf"/><Relationship Id="rId18" Type="http://schemas.openxmlformats.org/officeDocument/2006/relationships/customXml" Target="../ink/ink858.xml"/><Relationship Id="rId3" Type="http://schemas.openxmlformats.org/officeDocument/2006/relationships/image" Target="../media/image7770.emf"/><Relationship Id="rId21" Type="http://schemas.openxmlformats.org/officeDocument/2006/relationships/image" Target="../media/image786.emf"/><Relationship Id="rId7" Type="http://schemas.openxmlformats.org/officeDocument/2006/relationships/image" Target="../media/image779.emf"/><Relationship Id="rId12" Type="http://schemas.openxmlformats.org/officeDocument/2006/relationships/customXml" Target="../ink/ink855.xml"/><Relationship Id="rId17" Type="http://schemas.openxmlformats.org/officeDocument/2006/relationships/image" Target="../media/image784.emf"/><Relationship Id="rId2" Type="http://schemas.openxmlformats.org/officeDocument/2006/relationships/customXml" Target="../ink/ink850.xml"/><Relationship Id="rId16" Type="http://schemas.openxmlformats.org/officeDocument/2006/relationships/customXml" Target="../ink/ink857.xml"/><Relationship Id="rId20" Type="http://schemas.openxmlformats.org/officeDocument/2006/relationships/customXml" Target="../ink/ink8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52.xml"/><Relationship Id="rId11" Type="http://schemas.openxmlformats.org/officeDocument/2006/relationships/image" Target="../media/image781.emf"/><Relationship Id="rId5" Type="http://schemas.openxmlformats.org/officeDocument/2006/relationships/image" Target="../media/image778.emf"/><Relationship Id="rId15" Type="http://schemas.openxmlformats.org/officeDocument/2006/relationships/image" Target="../media/image783.emf"/><Relationship Id="rId10" Type="http://schemas.openxmlformats.org/officeDocument/2006/relationships/customXml" Target="../ink/ink854.xml"/><Relationship Id="rId19" Type="http://schemas.openxmlformats.org/officeDocument/2006/relationships/image" Target="../media/image785.emf"/><Relationship Id="rId4" Type="http://schemas.openxmlformats.org/officeDocument/2006/relationships/customXml" Target="../ink/ink851.xml"/><Relationship Id="rId9" Type="http://schemas.openxmlformats.org/officeDocument/2006/relationships/image" Target="../media/image780.emf"/><Relationship Id="rId14" Type="http://schemas.openxmlformats.org/officeDocument/2006/relationships/customXml" Target="../ink/ink85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2.emf"/><Relationship Id="rId18" Type="http://schemas.openxmlformats.org/officeDocument/2006/relationships/customXml" Target="../ink/ink868.xml"/><Relationship Id="rId26" Type="http://schemas.openxmlformats.org/officeDocument/2006/relationships/customXml" Target="../ink/ink872.xml"/><Relationship Id="rId39" Type="http://schemas.openxmlformats.org/officeDocument/2006/relationships/image" Target="../media/image805.emf"/><Relationship Id="rId21" Type="http://schemas.openxmlformats.org/officeDocument/2006/relationships/image" Target="../media/image796.emf"/><Relationship Id="rId34" Type="http://schemas.openxmlformats.org/officeDocument/2006/relationships/customXml" Target="../ink/ink876.xml"/><Relationship Id="rId42" Type="http://schemas.openxmlformats.org/officeDocument/2006/relationships/customXml" Target="../ink/ink880.xml"/><Relationship Id="rId47" Type="http://schemas.openxmlformats.org/officeDocument/2006/relationships/image" Target="../media/image809.emf"/><Relationship Id="rId50" Type="http://schemas.openxmlformats.org/officeDocument/2006/relationships/customXml" Target="../ink/ink884.xml"/><Relationship Id="rId7" Type="http://schemas.openxmlformats.org/officeDocument/2006/relationships/image" Target="../media/image789.emf"/><Relationship Id="rId2" Type="http://schemas.openxmlformats.org/officeDocument/2006/relationships/customXml" Target="../ink/ink860.xml"/><Relationship Id="rId16" Type="http://schemas.openxmlformats.org/officeDocument/2006/relationships/customXml" Target="../ink/ink867.xml"/><Relationship Id="rId29" Type="http://schemas.openxmlformats.org/officeDocument/2006/relationships/image" Target="../media/image800.emf"/><Relationship Id="rId11" Type="http://schemas.openxmlformats.org/officeDocument/2006/relationships/image" Target="../media/image791.emf"/><Relationship Id="rId24" Type="http://schemas.openxmlformats.org/officeDocument/2006/relationships/customXml" Target="../ink/ink871.xml"/><Relationship Id="rId32" Type="http://schemas.openxmlformats.org/officeDocument/2006/relationships/customXml" Target="../ink/ink875.xml"/><Relationship Id="rId37" Type="http://schemas.openxmlformats.org/officeDocument/2006/relationships/image" Target="../media/image804.emf"/><Relationship Id="rId40" Type="http://schemas.openxmlformats.org/officeDocument/2006/relationships/customXml" Target="../ink/ink879.xml"/><Relationship Id="rId45" Type="http://schemas.openxmlformats.org/officeDocument/2006/relationships/image" Target="../media/image808.emf"/><Relationship Id="rId5" Type="http://schemas.openxmlformats.org/officeDocument/2006/relationships/image" Target="../media/image788.emf"/><Relationship Id="rId15" Type="http://schemas.openxmlformats.org/officeDocument/2006/relationships/image" Target="../media/image793.emf"/><Relationship Id="rId23" Type="http://schemas.openxmlformats.org/officeDocument/2006/relationships/image" Target="../media/image797.emf"/><Relationship Id="rId28" Type="http://schemas.openxmlformats.org/officeDocument/2006/relationships/customXml" Target="../ink/ink873.xml"/><Relationship Id="rId36" Type="http://schemas.openxmlformats.org/officeDocument/2006/relationships/customXml" Target="../ink/ink877.xml"/><Relationship Id="rId49" Type="http://schemas.openxmlformats.org/officeDocument/2006/relationships/image" Target="../media/image810.emf"/><Relationship Id="rId10" Type="http://schemas.openxmlformats.org/officeDocument/2006/relationships/customXml" Target="../ink/ink864.xml"/><Relationship Id="rId19" Type="http://schemas.openxmlformats.org/officeDocument/2006/relationships/image" Target="../media/image795.emf"/><Relationship Id="rId31" Type="http://schemas.openxmlformats.org/officeDocument/2006/relationships/image" Target="../media/image801.emf"/><Relationship Id="rId44" Type="http://schemas.openxmlformats.org/officeDocument/2006/relationships/customXml" Target="../ink/ink881.xml"/><Relationship Id="rId4" Type="http://schemas.openxmlformats.org/officeDocument/2006/relationships/customXml" Target="../ink/ink861.xml"/><Relationship Id="rId9" Type="http://schemas.openxmlformats.org/officeDocument/2006/relationships/image" Target="../media/image790.emf"/><Relationship Id="rId14" Type="http://schemas.openxmlformats.org/officeDocument/2006/relationships/customXml" Target="../ink/ink866.xml"/><Relationship Id="rId22" Type="http://schemas.openxmlformats.org/officeDocument/2006/relationships/customXml" Target="../ink/ink870.xml"/><Relationship Id="rId27" Type="http://schemas.openxmlformats.org/officeDocument/2006/relationships/image" Target="../media/image799.emf"/><Relationship Id="rId30" Type="http://schemas.openxmlformats.org/officeDocument/2006/relationships/customXml" Target="../ink/ink874.xml"/><Relationship Id="rId35" Type="http://schemas.openxmlformats.org/officeDocument/2006/relationships/image" Target="../media/image803.emf"/><Relationship Id="rId43" Type="http://schemas.openxmlformats.org/officeDocument/2006/relationships/image" Target="../media/image807.emf"/><Relationship Id="rId48" Type="http://schemas.openxmlformats.org/officeDocument/2006/relationships/customXml" Target="../ink/ink883.xml"/><Relationship Id="rId8" Type="http://schemas.openxmlformats.org/officeDocument/2006/relationships/customXml" Target="../ink/ink863.xml"/><Relationship Id="rId51" Type="http://schemas.openxmlformats.org/officeDocument/2006/relationships/image" Target="../media/image811.emf"/><Relationship Id="rId3" Type="http://schemas.openxmlformats.org/officeDocument/2006/relationships/image" Target="../media/image787.emf"/><Relationship Id="rId12" Type="http://schemas.openxmlformats.org/officeDocument/2006/relationships/customXml" Target="../ink/ink865.xml"/><Relationship Id="rId17" Type="http://schemas.openxmlformats.org/officeDocument/2006/relationships/image" Target="../media/image794.emf"/><Relationship Id="rId25" Type="http://schemas.openxmlformats.org/officeDocument/2006/relationships/image" Target="../media/image798.emf"/><Relationship Id="rId33" Type="http://schemas.openxmlformats.org/officeDocument/2006/relationships/image" Target="../media/image802.emf"/><Relationship Id="rId38" Type="http://schemas.openxmlformats.org/officeDocument/2006/relationships/customXml" Target="../ink/ink878.xml"/><Relationship Id="rId46" Type="http://schemas.openxmlformats.org/officeDocument/2006/relationships/customXml" Target="../ink/ink882.xml"/><Relationship Id="rId20" Type="http://schemas.openxmlformats.org/officeDocument/2006/relationships/customXml" Target="../ink/ink869.xml"/><Relationship Id="rId41" Type="http://schemas.openxmlformats.org/officeDocument/2006/relationships/image" Target="../media/image80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7.emf"/><Relationship Id="rId18" Type="http://schemas.openxmlformats.org/officeDocument/2006/relationships/customXml" Target="../ink/ink893.xml"/><Relationship Id="rId26" Type="http://schemas.openxmlformats.org/officeDocument/2006/relationships/customXml" Target="../ink/ink897.xml"/><Relationship Id="rId39" Type="http://schemas.openxmlformats.org/officeDocument/2006/relationships/image" Target="../media/image830.emf"/><Relationship Id="rId21" Type="http://schemas.openxmlformats.org/officeDocument/2006/relationships/image" Target="../media/image821.emf"/><Relationship Id="rId34" Type="http://schemas.openxmlformats.org/officeDocument/2006/relationships/customXml" Target="../ink/ink901.xml"/><Relationship Id="rId42" Type="http://schemas.openxmlformats.org/officeDocument/2006/relationships/customXml" Target="../ink/ink905.xml"/><Relationship Id="rId47" Type="http://schemas.openxmlformats.org/officeDocument/2006/relationships/image" Target="../media/image834.emf"/><Relationship Id="rId50" Type="http://schemas.openxmlformats.org/officeDocument/2006/relationships/customXml" Target="../ink/ink909.xml"/><Relationship Id="rId7" Type="http://schemas.openxmlformats.org/officeDocument/2006/relationships/image" Target="../media/image814.emf"/><Relationship Id="rId2" Type="http://schemas.openxmlformats.org/officeDocument/2006/relationships/customXml" Target="../ink/ink885.xml"/><Relationship Id="rId16" Type="http://schemas.openxmlformats.org/officeDocument/2006/relationships/customXml" Target="../ink/ink892.xml"/><Relationship Id="rId29" Type="http://schemas.openxmlformats.org/officeDocument/2006/relationships/image" Target="../media/image825.emf"/><Relationship Id="rId11" Type="http://schemas.openxmlformats.org/officeDocument/2006/relationships/image" Target="../media/image816.emf"/><Relationship Id="rId24" Type="http://schemas.openxmlformats.org/officeDocument/2006/relationships/customXml" Target="../ink/ink896.xml"/><Relationship Id="rId32" Type="http://schemas.openxmlformats.org/officeDocument/2006/relationships/customXml" Target="../ink/ink900.xml"/><Relationship Id="rId37" Type="http://schemas.openxmlformats.org/officeDocument/2006/relationships/image" Target="../media/image829.emf"/><Relationship Id="rId40" Type="http://schemas.openxmlformats.org/officeDocument/2006/relationships/customXml" Target="../ink/ink904.xml"/><Relationship Id="rId45" Type="http://schemas.openxmlformats.org/officeDocument/2006/relationships/image" Target="../media/image833.emf"/><Relationship Id="rId5" Type="http://schemas.openxmlformats.org/officeDocument/2006/relationships/image" Target="../media/image813.emf"/><Relationship Id="rId15" Type="http://schemas.openxmlformats.org/officeDocument/2006/relationships/image" Target="../media/image818.emf"/><Relationship Id="rId23" Type="http://schemas.openxmlformats.org/officeDocument/2006/relationships/image" Target="../media/image822.emf"/><Relationship Id="rId28" Type="http://schemas.openxmlformats.org/officeDocument/2006/relationships/customXml" Target="../ink/ink898.xml"/><Relationship Id="rId36" Type="http://schemas.openxmlformats.org/officeDocument/2006/relationships/customXml" Target="../ink/ink902.xml"/><Relationship Id="rId49" Type="http://schemas.openxmlformats.org/officeDocument/2006/relationships/image" Target="../media/image835.emf"/><Relationship Id="rId10" Type="http://schemas.openxmlformats.org/officeDocument/2006/relationships/customXml" Target="../ink/ink889.xml"/><Relationship Id="rId19" Type="http://schemas.openxmlformats.org/officeDocument/2006/relationships/image" Target="../media/image820.emf"/><Relationship Id="rId31" Type="http://schemas.openxmlformats.org/officeDocument/2006/relationships/image" Target="../media/image826.emf"/><Relationship Id="rId44" Type="http://schemas.openxmlformats.org/officeDocument/2006/relationships/customXml" Target="../ink/ink906.xml"/><Relationship Id="rId4" Type="http://schemas.openxmlformats.org/officeDocument/2006/relationships/customXml" Target="../ink/ink886.xml"/><Relationship Id="rId9" Type="http://schemas.openxmlformats.org/officeDocument/2006/relationships/image" Target="../media/image815.emf"/><Relationship Id="rId14" Type="http://schemas.openxmlformats.org/officeDocument/2006/relationships/customXml" Target="../ink/ink891.xml"/><Relationship Id="rId22" Type="http://schemas.openxmlformats.org/officeDocument/2006/relationships/customXml" Target="../ink/ink895.xml"/><Relationship Id="rId27" Type="http://schemas.openxmlformats.org/officeDocument/2006/relationships/image" Target="../media/image824.emf"/><Relationship Id="rId30" Type="http://schemas.openxmlformats.org/officeDocument/2006/relationships/customXml" Target="../ink/ink899.xml"/><Relationship Id="rId35" Type="http://schemas.openxmlformats.org/officeDocument/2006/relationships/image" Target="../media/image828.emf"/><Relationship Id="rId43" Type="http://schemas.openxmlformats.org/officeDocument/2006/relationships/image" Target="../media/image832.emf"/><Relationship Id="rId48" Type="http://schemas.openxmlformats.org/officeDocument/2006/relationships/customXml" Target="../ink/ink908.xml"/><Relationship Id="rId8" Type="http://schemas.openxmlformats.org/officeDocument/2006/relationships/customXml" Target="../ink/ink888.xml"/><Relationship Id="rId51" Type="http://schemas.openxmlformats.org/officeDocument/2006/relationships/image" Target="../media/image836.emf"/><Relationship Id="rId3" Type="http://schemas.openxmlformats.org/officeDocument/2006/relationships/image" Target="../media/image812.emf"/><Relationship Id="rId12" Type="http://schemas.openxmlformats.org/officeDocument/2006/relationships/customXml" Target="../ink/ink890.xml"/><Relationship Id="rId17" Type="http://schemas.openxmlformats.org/officeDocument/2006/relationships/image" Target="../media/image819.emf"/><Relationship Id="rId25" Type="http://schemas.openxmlformats.org/officeDocument/2006/relationships/image" Target="../media/image823.emf"/><Relationship Id="rId33" Type="http://schemas.openxmlformats.org/officeDocument/2006/relationships/image" Target="../media/image827.emf"/><Relationship Id="rId38" Type="http://schemas.openxmlformats.org/officeDocument/2006/relationships/customXml" Target="../ink/ink903.xml"/><Relationship Id="rId46" Type="http://schemas.openxmlformats.org/officeDocument/2006/relationships/customXml" Target="../ink/ink907.xml"/><Relationship Id="rId20" Type="http://schemas.openxmlformats.org/officeDocument/2006/relationships/customXml" Target="../ink/ink894.xml"/><Relationship Id="rId41" Type="http://schemas.openxmlformats.org/officeDocument/2006/relationships/image" Target="../media/image83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8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3.xml"/><Relationship Id="rId13" Type="http://schemas.openxmlformats.org/officeDocument/2006/relationships/image" Target="../media/image841.emf"/><Relationship Id="rId18" Type="http://schemas.openxmlformats.org/officeDocument/2006/relationships/customXml" Target="../ink/ink918.xml"/><Relationship Id="rId3" Type="http://schemas.openxmlformats.org/officeDocument/2006/relationships/image" Target="../media/image835.emf"/><Relationship Id="rId21" Type="http://schemas.openxmlformats.org/officeDocument/2006/relationships/image" Target="../media/image845.emf"/><Relationship Id="rId7" Type="http://schemas.openxmlformats.org/officeDocument/2006/relationships/image" Target="../media/image838.emf"/><Relationship Id="rId12" Type="http://schemas.openxmlformats.org/officeDocument/2006/relationships/customXml" Target="../ink/ink915.xml"/><Relationship Id="rId17" Type="http://schemas.openxmlformats.org/officeDocument/2006/relationships/image" Target="../media/image843.emf"/><Relationship Id="rId2" Type="http://schemas.openxmlformats.org/officeDocument/2006/relationships/customXml" Target="../ink/ink910.xml"/><Relationship Id="rId16" Type="http://schemas.openxmlformats.org/officeDocument/2006/relationships/customXml" Target="../ink/ink917.xml"/><Relationship Id="rId20" Type="http://schemas.openxmlformats.org/officeDocument/2006/relationships/customXml" Target="../ink/ink9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12.xml"/><Relationship Id="rId11" Type="http://schemas.openxmlformats.org/officeDocument/2006/relationships/image" Target="../media/image840.emf"/><Relationship Id="rId5" Type="http://schemas.openxmlformats.org/officeDocument/2006/relationships/image" Target="../media/image837.emf"/><Relationship Id="rId15" Type="http://schemas.openxmlformats.org/officeDocument/2006/relationships/image" Target="../media/image842.emf"/><Relationship Id="rId10" Type="http://schemas.openxmlformats.org/officeDocument/2006/relationships/customXml" Target="../ink/ink914.xml"/><Relationship Id="rId19" Type="http://schemas.openxmlformats.org/officeDocument/2006/relationships/image" Target="../media/image844.emf"/><Relationship Id="rId4" Type="http://schemas.openxmlformats.org/officeDocument/2006/relationships/customXml" Target="../ink/ink911.xml"/><Relationship Id="rId9" Type="http://schemas.openxmlformats.org/officeDocument/2006/relationships/image" Target="../media/image839.emf"/><Relationship Id="rId14" Type="http://schemas.openxmlformats.org/officeDocument/2006/relationships/customXml" Target="../ink/ink91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.xml"/><Relationship Id="rId21" Type="http://schemas.openxmlformats.org/officeDocument/2006/relationships/image" Target="../media/image28.emf"/><Relationship Id="rId42" Type="http://schemas.openxmlformats.org/officeDocument/2006/relationships/customXml" Target="../ink/ink40.xml"/><Relationship Id="rId47" Type="http://schemas.openxmlformats.org/officeDocument/2006/relationships/image" Target="../media/image41.emf"/><Relationship Id="rId63" Type="http://schemas.openxmlformats.org/officeDocument/2006/relationships/image" Target="../media/image49.emf"/><Relationship Id="rId68" Type="http://schemas.openxmlformats.org/officeDocument/2006/relationships/customXml" Target="../ink/ink53.xml"/><Relationship Id="rId16" Type="http://schemas.openxmlformats.org/officeDocument/2006/relationships/customXml" Target="../ink/ink27.xml"/><Relationship Id="rId11" Type="http://schemas.openxmlformats.org/officeDocument/2006/relationships/image" Target="../media/image23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6.emf"/><Relationship Id="rId40" Type="http://schemas.openxmlformats.org/officeDocument/2006/relationships/customXml" Target="../ink/ink39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48.xml"/><Relationship Id="rId66" Type="http://schemas.openxmlformats.org/officeDocument/2006/relationships/customXml" Target="../ink/ink52.xml"/><Relationship Id="rId74" Type="http://schemas.openxmlformats.org/officeDocument/2006/relationships/customXml" Target="../ink/ink56.xml"/><Relationship Id="rId5" Type="http://schemas.openxmlformats.org/officeDocument/2006/relationships/image" Target="../media/image20.emf"/><Relationship Id="rId61" Type="http://schemas.openxmlformats.org/officeDocument/2006/relationships/image" Target="../media/image48.emf"/><Relationship Id="rId19" Type="http://schemas.openxmlformats.org/officeDocument/2006/relationships/image" Target="../media/image27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1.emf"/><Relationship Id="rId30" Type="http://schemas.openxmlformats.org/officeDocument/2006/relationships/customXml" Target="../ink/ink34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52.emf"/><Relationship Id="rId77" Type="http://schemas.openxmlformats.org/officeDocument/2006/relationships/image" Target="../media/image56.emf"/><Relationship Id="rId8" Type="http://schemas.openxmlformats.org/officeDocument/2006/relationships/customXml" Target="../ink/ink23.xml"/><Relationship Id="rId51" Type="http://schemas.openxmlformats.org/officeDocument/2006/relationships/image" Target="../media/image43.emf"/><Relationship Id="rId72" Type="http://schemas.openxmlformats.org/officeDocument/2006/relationships/customXml" Target="../ink/ink55.xml"/><Relationship Id="rId3" Type="http://schemas.openxmlformats.org/officeDocument/2006/relationships/image" Target="../media/image19.emf"/><Relationship Id="rId12" Type="http://schemas.openxmlformats.org/officeDocument/2006/relationships/customXml" Target="../ink/ink25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47.emf"/><Relationship Id="rId67" Type="http://schemas.openxmlformats.org/officeDocument/2006/relationships/image" Target="../media/image51.emf"/><Relationship Id="rId20" Type="http://schemas.openxmlformats.org/officeDocument/2006/relationships/customXml" Target="../ink/ink29.xml"/><Relationship Id="rId41" Type="http://schemas.openxmlformats.org/officeDocument/2006/relationships/image" Target="../media/image38.emf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10" Type="http://schemas.openxmlformats.org/officeDocument/2006/relationships/customXml" Target="../ink/ink24.xml"/><Relationship Id="rId31" Type="http://schemas.openxmlformats.org/officeDocument/2006/relationships/image" Target="../media/image33.emf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50.emf"/><Relationship Id="rId73" Type="http://schemas.openxmlformats.org/officeDocument/2006/relationships/image" Target="../media/image54.emf"/><Relationship Id="rId4" Type="http://schemas.openxmlformats.org/officeDocument/2006/relationships/customXml" Target="../ink/ink21.xml"/><Relationship Id="rId9" Type="http://schemas.openxmlformats.org/officeDocument/2006/relationships/image" Target="../media/image22.emf"/><Relationship Id="rId13" Type="http://schemas.openxmlformats.org/officeDocument/2006/relationships/image" Target="../media/image24.emf"/><Relationship Id="rId18" Type="http://schemas.openxmlformats.org/officeDocument/2006/relationships/customXml" Target="../ink/ink28.xml"/><Relationship Id="rId39" Type="http://schemas.openxmlformats.org/officeDocument/2006/relationships/image" Target="../media/image37.emf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45.emf"/><Relationship Id="rId76" Type="http://schemas.openxmlformats.org/officeDocument/2006/relationships/customXml" Target="../ink/ink57.xml"/><Relationship Id="rId7" Type="http://schemas.openxmlformats.org/officeDocument/2006/relationships/image" Target="../media/image21.emf"/><Relationship Id="rId71" Type="http://schemas.openxmlformats.org/officeDocument/2006/relationships/image" Target="../media/image53.emf"/><Relationship Id="rId2" Type="http://schemas.openxmlformats.org/officeDocument/2006/relationships/customXml" Target="../ink/ink20.xml"/><Relationship Id="rId29" Type="http://schemas.openxmlformats.org/officeDocument/2006/relationships/image" Target="../media/image3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3.xml"/><Relationship Id="rId3" Type="http://schemas.openxmlformats.org/officeDocument/2006/relationships/image" Target="../media/image849.emf"/><Relationship Id="rId7" Type="http://schemas.openxmlformats.org/officeDocument/2006/relationships/image" Target="../media/image851.emf"/><Relationship Id="rId2" Type="http://schemas.openxmlformats.org/officeDocument/2006/relationships/customXml" Target="../ink/ink9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2.xml"/><Relationship Id="rId5" Type="http://schemas.openxmlformats.org/officeDocument/2006/relationships/image" Target="../media/image850.emf"/><Relationship Id="rId4" Type="http://schemas.openxmlformats.org/officeDocument/2006/relationships/customXml" Target="../ink/ink921.xml"/><Relationship Id="rId9" Type="http://schemas.openxmlformats.org/officeDocument/2006/relationships/image" Target="../media/image85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7.xml"/><Relationship Id="rId3" Type="http://schemas.openxmlformats.org/officeDocument/2006/relationships/image" Target="../media/image853.emf"/><Relationship Id="rId7" Type="http://schemas.openxmlformats.org/officeDocument/2006/relationships/image" Target="../media/image855.emf"/><Relationship Id="rId2" Type="http://schemas.openxmlformats.org/officeDocument/2006/relationships/customXml" Target="../ink/ink9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6.xml"/><Relationship Id="rId11" Type="http://schemas.openxmlformats.org/officeDocument/2006/relationships/image" Target="../media/image857.emf"/><Relationship Id="rId5" Type="http://schemas.openxmlformats.org/officeDocument/2006/relationships/image" Target="../media/image854.emf"/><Relationship Id="rId10" Type="http://schemas.openxmlformats.org/officeDocument/2006/relationships/customXml" Target="../ink/ink928.xml"/><Relationship Id="rId4" Type="http://schemas.openxmlformats.org/officeDocument/2006/relationships/customXml" Target="../ink/ink925.xml"/><Relationship Id="rId9" Type="http://schemas.openxmlformats.org/officeDocument/2006/relationships/image" Target="../media/image85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2.xml"/><Relationship Id="rId13" Type="http://schemas.openxmlformats.org/officeDocument/2006/relationships/image" Target="../media/image863.emf"/><Relationship Id="rId18" Type="http://schemas.openxmlformats.org/officeDocument/2006/relationships/customXml" Target="../ink/ink937.xml"/><Relationship Id="rId3" Type="http://schemas.openxmlformats.org/officeDocument/2006/relationships/image" Target="../media/image858.emf"/><Relationship Id="rId7" Type="http://schemas.openxmlformats.org/officeDocument/2006/relationships/image" Target="../media/image860.emf"/><Relationship Id="rId12" Type="http://schemas.openxmlformats.org/officeDocument/2006/relationships/customXml" Target="../ink/ink934.xml"/><Relationship Id="rId17" Type="http://schemas.openxmlformats.org/officeDocument/2006/relationships/image" Target="../media/image865.emf"/><Relationship Id="rId2" Type="http://schemas.openxmlformats.org/officeDocument/2006/relationships/customXml" Target="../ink/ink929.xml"/><Relationship Id="rId16" Type="http://schemas.openxmlformats.org/officeDocument/2006/relationships/customXml" Target="../ink/ink9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1.xml"/><Relationship Id="rId11" Type="http://schemas.openxmlformats.org/officeDocument/2006/relationships/image" Target="../media/image862.emf"/><Relationship Id="rId5" Type="http://schemas.openxmlformats.org/officeDocument/2006/relationships/image" Target="../media/image859.emf"/><Relationship Id="rId15" Type="http://schemas.openxmlformats.org/officeDocument/2006/relationships/image" Target="../media/image864.emf"/><Relationship Id="rId10" Type="http://schemas.openxmlformats.org/officeDocument/2006/relationships/customXml" Target="../ink/ink933.xml"/><Relationship Id="rId19" Type="http://schemas.openxmlformats.org/officeDocument/2006/relationships/image" Target="../media/image866.emf"/><Relationship Id="rId4" Type="http://schemas.openxmlformats.org/officeDocument/2006/relationships/customXml" Target="../ink/ink930.xml"/><Relationship Id="rId9" Type="http://schemas.openxmlformats.org/officeDocument/2006/relationships/image" Target="../media/image861.emf"/><Relationship Id="rId14" Type="http://schemas.openxmlformats.org/officeDocument/2006/relationships/customXml" Target="../ink/ink93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1.xml"/><Relationship Id="rId13" Type="http://schemas.openxmlformats.org/officeDocument/2006/relationships/image" Target="../media/image872.emf"/><Relationship Id="rId18" Type="http://schemas.openxmlformats.org/officeDocument/2006/relationships/customXml" Target="../ink/ink946.xml"/><Relationship Id="rId26" Type="http://schemas.openxmlformats.org/officeDocument/2006/relationships/customXml" Target="../ink/ink950.xml"/><Relationship Id="rId3" Type="http://schemas.openxmlformats.org/officeDocument/2006/relationships/image" Target="../media/image867.emf"/><Relationship Id="rId21" Type="http://schemas.openxmlformats.org/officeDocument/2006/relationships/image" Target="../media/image876.emf"/><Relationship Id="rId7" Type="http://schemas.openxmlformats.org/officeDocument/2006/relationships/image" Target="../media/image869.emf"/><Relationship Id="rId12" Type="http://schemas.openxmlformats.org/officeDocument/2006/relationships/customXml" Target="../ink/ink943.xml"/><Relationship Id="rId17" Type="http://schemas.openxmlformats.org/officeDocument/2006/relationships/image" Target="../media/image874.emf"/><Relationship Id="rId25" Type="http://schemas.openxmlformats.org/officeDocument/2006/relationships/image" Target="../media/image878.emf"/><Relationship Id="rId2" Type="http://schemas.openxmlformats.org/officeDocument/2006/relationships/customXml" Target="../ink/ink938.xml"/><Relationship Id="rId16" Type="http://schemas.openxmlformats.org/officeDocument/2006/relationships/customXml" Target="../ink/ink945.xml"/><Relationship Id="rId20" Type="http://schemas.openxmlformats.org/officeDocument/2006/relationships/customXml" Target="../ink/ink947.xml"/><Relationship Id="rId29" Type="http://schemas.openxmlformats.org/officeDocument/2006/relationships/image" Target="../media/image88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0.xml"/><Relationship Id="rId11" Type="http://schemas.openxmlformats.org/officeDocument/2006/relationships/image" Target="../media/image871.emf"/><Relationship Id="rId24" Type="http://schemas.openxmlformats.org/officeDocument/2006/relationships/customXml" Target="../ink/ink949.xml"/><Relationship Id="rId5" Type="http://schemas.openxmlformats.org/officeDocument/2006/relationships/image" Target="../media/image868.emf"/><Relationship Id="rId15" Type="http://schemas.openxmlformats.org/officeDocument/2006/relationships/image" Target="../media/image873.emf"/><Relationship Id="rId23" Type="http://schemas.openxmlformats.org/officeDocument/2006/relationships/image" Target="../media/image877.emf"/><Relationship Id="rId28" Type="http://schemas.openxmlformats.org/officeDocument/2006/relationships/customXml" Target="../ink/ink951.xml"/><Relationship Id="rId10" Type="http://schemas.openxmlformats.org/officeDocument/2006/relationships/customXml" Target="../ink/ink942.xml"/><Relationship Id="rId19" Type="http://schemas.openxmlformats.org/officeDocument/2006/relationships/image" Target="../media/image875.emf"/><Relationship Id="rId31" Type="http://schemas.openxmlformats.org/officeDocument/2006/relationships/image" Target="../media/image881.emf"/><Relationship Id="rId4" Type="http://schemas.openxmlformats.org/officeDocument/2006/relationships/customXml" Target="../ink/ink939.xml"/><Relationship Id="rId9" Type="http://schemas.openxmlformats.org/officeDocument/2006/relationships/image" Target="../media/image870.emf"/><Relationship Id="rId14" Type="http://schemas.openxmlformats.org/officeDocument/2006/relationships/customXml" Target="../ink/ink944.xml"/><Relationship Id="rId22" Type="http://schemas.openxmlformats.org/officeDocument/2006/relationships/customXml" Target="../ink/ink948.xml"/><Relationship Id="rId27" Type="http://schemas.openxmlformats.org/officeDocument/2006/relationships/image" Target="../media/image879.emf"/><Relationship Id="rId30" Type="http://schemas.openxmlformats.org/officeDocument/2006/relationships/customXml" Target="../ink/ink9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6.xml"/><Relationship Id="rId13" Type="http://schemas.openxmlformats.org/officeDocument/2006/relationships/image" Target="../media/image887.emf"/><Relationship Id="rId3" Type="http://schemas.openxmlformats.org/officeDocument/2006/relationships/image" Target="../media/image882.emf"/><Relationship Id="rId7" Type="http://schemas.openxmlformats.org/officeDocument/2006/relationships/image" Target="../media/image884.emf"/><Relationship Id="rId12" Type="http://schemas.openxmlformats.org/officeDocument/2006/relationships/customXml" Target="../ink/ink958.xml"/><Relationship Id="rId2" Type="http://schemas.openxmlformats.org/officeDocument/2006/relationships/customXml" Target="../ink/ink9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55.xml"/><Relationship Id="rId11" Type="http://schemas.openxmlformats.org/officeDocument/2006/relationships/image" Target="../media/image886.emf"/><Relationship Id="rId5" Type="http://schemas.openxmlformats.org/officeDocument/2006/relationships/image" Target="../media/image883.emf"/><Relationship Id="rId15" Type="http://schemas.openxmlformats.org/officeDocument/2006/relationships/image" Target="../media/image888.emf"/><Relationship Id="rId10" Type="http://schemas.openxmlformats.org/officeDocument/2006/relationships/customXml" Target="../ink/ink957.xml"/><Relationship Id="rId4" Type="http://schemas.openxmlformats.org/officeDocument/2006/relationships/customXml" Target="../ink/ink954.xml"/><Relationship Id="rId9" Type="http://schemas.openxmlformats.org/officeDocument/2006/relationships/image" Target="../media/image885.emf"/><Relationship Id="rId14" Type="http://schemas.openxmlformats.org/officeDocument/2006/relationships/customXml" Target="../ink/ink959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4.emf"/><Relationship Id="rId18" Type="http://schemas.openxmlformats.org/officeDocument/2006/relationships/customXml" Target="../ink/ink968.xml"/><Relationship Id="rId26" Type="http://schemas.openxmlformats.org/officeDocument/2006/relationships/customXml" Target="../ink/ink972.xml"/><Relationship Id="rId39" Type="http://schemas.openxmlformats.org/officeDocument/2006/relationships/image" Target="../media/image907.emf"/><Relationship Id="rId21" Type="http://schemas.openxmlformats.org/officeDocument/2006/relationships/image" Target="../media/image898.emf"/><Relationship Id="rId34" Type="http://schemas.openxmlformats.org/officeDocument/2006/relationships/customXml" Target="../ink/ink976.xml"/><Relationship Id="rId42" Type="http://schemas.openxmlformats.org/officeDocument/2006/relationships/customXml" Target="../ink/ink980.xml"/><Relationship Id="rId7" Type="http://schemas.openxmlformats.org/officeDocument/2006/relationships/image" Target="../media/image891.emf"/><Relationship Id="rId2" Type="http://schemas.openxmlformats.org/officeDocument/2006/relationships/customXml" Target="../ink/ink960.xml"/><Relationship Id="rId16" Type="http://schemas.openxmlformats.org/officeDocument/2006/relationships/customXml" Target="../ink/ink967.xml"/><Relationship Id="rId29" Type="http://schemas.openxmlformats.org/officeDocument/2006/relationships/image" Target="../media/image90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62.xml"/><Relationship Id="rId11" Type="http://schemas.openxmlformats.org/officeDocument/2006/relationships/image" Target="../media/image893.emf"/><Relationship Id="rId24" Type="http://schemas.openxmlformats.org/officeDocument/2006/relationships/customXml" Target="../ink/ink971.xml"/><Relationship Id="rId32" Type="http://schemas.openxmlformats.org/officeDocument/2006/relationships/customXml" Target="../ink/ink975.xml"/><Relationship Id="rId37" Type="http://schemas.openxmlformats.org/officeDocument/2006/relationships/image" Target="../media/image906.emf"/><Relationship Id="rId40" Type="http://schemas.openxmlformats.org/officeDocument/2006/relationships/customXml" Target="../ink/ink979.xml"/><Relationship Id="rId45" Type="http://schemas.openxmlformats.org/officeDocument/2006/relationships/image" Target="../media/image910.emf"/><Relationship Id="rId5" Type="http://schemas.openxmlformats.org/officeDocument/2006/relationships/image" Target="../media/image890.emf"/><Relationship Id="rId15" Type="http://schemas.openxmlformats.org/officeDocument/2006/relationships/image" Target="../media/image895.emf"/><Relationship Id="rId23" Type="http://schemas.openxmlformats.org/officeDocument/2006/relationships/image" Target="../media/image899.emf"/><Relationship Id="rId28" Type="http://schemas.openxmlformats.org/officeDocument/2006/relationships/customXml" Target="../ink/ink973.xml"/><Relationship Id="rId36" Type="http://schemas.openxmlformats.org/officeDocument/2006/relationships/customXml" Target="../ink/ink977.xml"/><Relationship Id="rId10" Type="http://schemas.openxmlformats.org/officeDocument/2006/relationships/customXml" Target="../ink/ink964.xml"/><Relationship Id="rId19" Type="http://schemas.openxmlformats.org/officeDocument/2006/relationships/image" Target="../media/image897.emf"/><Relationship Id="rId31" Type="http://schemas.openxmlformats.org/officeDocument/2006/relationships/image" Target="../media/image903.emf"/><Relationship Id="rId44" Type="http://schemas.openxmlformats.org/officeDocument/2006/relationships/customXml" Target="../ink/ink981.xml"/><Relationship Id="rId4" Type="http://schemas.openxmlformats.org/officeDocument/2006/relationships/customXml" Target="../ink/ink961.xml"/><Relationship Id="rId9" Type="http://schemas.openxmlformats.org/officeDocument/2006/relationships/image" Target="../media/image892.emf"/><Relationship Id="rId14" Type="http://schemas.openxmlformats.org/officeDocument/2006/relationships/customXml" Target="../ink/ink966.xml"/><Relationship Id="rId22" Type="http://schemas.openxmlformats.org/officeDocument/2006/relationships/customXml" Target="../ink/ink970.xml"/><Relationship Id="rId27" Type="http://schemas.openxmlformats.org/officeDocument/2006/relationships/image" Target="../media/image901.emf"/><Relationship Id="rId30" Type="http://schemas.openxmlformats.org/officeDocument/2006/relationships/customXml" Target="../ink/ink974.xml"/><Relationship Id="rId35" Type="http://schemas.openxmlformats.org/officeDocument/2006/relationships/image" Target="../media/image905.emf"/><Relationship Id="rId43" Type="http://schemas.openxmlformats.org/officeDocument/2006/relationships/image" Target="../media/image909.emf"/><Relationship Id="rId8" Type="http://schemas.openxmlformats.org/officeDocument/2006/relationships/customXml" Target="../ink/ink963.xml"/><Relationship Id="rId3" Type="http://schemas.openxmlformats.org/officeDocument/2006/relationships/image" Target="../media/image889.emf"/><Relationship Id="rId12" Type="http://schemas.openxmlformats.org/officeDocument/2006/relationships/customXml" Target="../ink/ink965.xml"/><Relationship Id="rId17" Type="http://schemas.openxmlformats.org/officeDocument/2006/relationships/image" Target="../media/image896.emf"/><Relationship Id="rId25" Type="http://schemas.openxmlformats.org/officeDocument/2006/relationships/image" Target="../media/image900.emf"/><Relationship Id="rId33" Type="http://schemas.openxmlformats.org/officeDocument/2006/relationships/image" Target="../media/image904.emf"/><Relationship Id="rId38" Type="http://schemas.openxmlformats.org/officeDocument/2006/relationships/customXml" Target="../ink/ink978.xml"/><Relationship Id="rId20" Type="http://schemas.openxmlformats.org/officeDocument/2006/relationships/customXml" Target="../ink/ink969.xml"/><Relationship Id="rId41" Type="http://schemas.openxmlformats.org/officeDocument/2006/relationships/image" Target="../media/image908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5.xml"/><Relationship Id="rId3" Type="http://schemas.openxmlformats.org/officeDocument/2006/relationships/image" Target="../media/image846.emf"/><Relationship Id="rId7" Type="http://schemas.openxmlformats.org/officeDocument/2006/relationships/image" Target="../media/image848.emf"/><Relationship Id="rId2" Type="http://schemas.openxmlformats.org/officeDocument/2006/relationships/customXml" Target="../ink/ink9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4.xml"/><Relationship Id="rId5" Type="http://schemas.openxmlformats.org/officeDocument/2006/relationships/image" Target="../media/image847.emf"/><Relationship Id="rId4" Type="http://schemas.openxmlformats.org/officeDocument/2006/relationships/customXml" Target="../ink/ink983.xml"/><Relationship Id="rId9" Type="http://schemas.openxmlformats.org/officeDocument/2006/relationships/image" Target="../media/image911.emf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9.emf"/><Relationship Id="rId18" Type="http://schemas.openxmlformats.org/officeDocument/2006/relationships/customXml" Target="../ink/ink994.xml"/><Relationship Id="rId26" Type="http://schemas.openxmlformats.org/officeDocument/2006/relationships/customXml" Target="../ink/ink998.xml"/><Relationship Id="rId39" Type="http://schemas.openxmlformats.org/officeDocument/2006/relationships/image" Target="../media/image932.emf"/><Relationship Id="rId21" Type="http://schemas.openxmlformats.org/officeDocument/2006/relationships/image" Target="../media/image923.emf"/><Relationship Id="rId34" Type="http://schemas.openxmlformats.org/officeDocument/2006/relationships/customXml" Target="../ink/ink1002.xml"/><Relationship Id="rId42" Type="http://schemas.openxmlformats.org/officeDocument/2006/relationships/customXml" Target="../ink/ink1006.xml"/><Relationship Id="rId47" Type="http://schemas.openxmlformats.org/officeDocument/2006/relationships/image" Target="../media/image936.emf"/><Relationship Id="rId50" Type="http://schemas.openxmlformats.org/officeDocument/2006/relationships/customXml" Target="../ink/ink1010.xml"/><Relationship Id="rId55" Type="http://schemas.openxmlformats.org/officeDocument/2006/relationships/image" Target="../media/image940.emf"/><Relationship Id="rId63" Type="http://schemas.openxmlformats.org/officeDocument/2006/relationships/image" Target="../media/image944.emf"/><Relationship Id="rId7" Type="http://schemas.openxmlformats.org/officeDocument/2006/relationships/image" Target="../media/image916.emf"/><Relationship Id="rId2" Type="http://schemas.openxmlformats.org/officeDocument/2006/relationships/customXml" Target="../ink/ink986.xml"/><Relationship Id="rId16" Type="http://schemas.openxmlformats.org/officeDocument/2006/relationships/customXml" Target="../ink/ink993.xml"/><Relationship Id="rId29" Type="http://schemas.openxmlformats.org/officeDocument/2006/relationships/image" Target="../media/image927.emf"/><Relationship Id="rId11" Type="http://schemas.openxmlformats.org/officeDocument/2006/relationships/image" Target="../media/image918.emf"/><Relationship Id="rId24" Type="http://schemas.openxmlformats.org/officeDocument/2006/relationships/customXml" Target="../ink/ink997.xml"/><Relationship Id="rId32" Type="http://schemas.openxmlformats.org/officeDocument/2006/relationships/customXml" Target="../ink/ink1001.xml"/><Relationship Id="rId37" Type="http://schemas.openxmlformats.org/officeDocument/2006/relationships/image" Target="../media/image931.emf"/><Relationship Id="rId40" Type="http://schemas.openxmlformats.org/officeDocument/2006/relationships/customXml" Target="../ink/ink1005.xml"/><Relationship Id="rId45" Type="http://schemas.openxmlformats.org/officeDocument/2006/relationships/image" Target="../media/image935.emf"/><Relationship Id="rId53" Type="http://schemas.openxmlformats.org/officeDocument/2006/relationships/image" Target="../media/image939.emf"/><Relationship Id="rId58" Type="http://schemas.openxmlformats.org/officeDocument/2006/relationships/customXml" Target="../ink/ink1014.xml"/><Relationship Id="rId5" Type="http://schemas.openxmlformats.org/officeDocument/2006/relationships/image" Target="../media/image915.emf"/><Relationship Id="rId61" Type="http://schemas.openxmlformats.org/officeDocument/2006/relationships/image" Target="../media/image943.emf"/><Relationship Id="rId19" Type="http://schemas.openxmlformats.org/officeDocument/2006/relationships/image" Target="../media/image922.emf"/><Relationship Id="rId14" Type="http://schemas.openxmlformats.org/officeDocument/2006/relationships/customXml" Target="../ink/ink992.xml"/><Relationship Id="rId22" Type="http://schemas.openxmlformats.org/officeDocument/2006/relationships/customXml" Target="../ink/ink996.xml"/><Relationship Id="rId27" Type="http://schemas.openxmlformats.org/officeDocument/2006/relationships/image" Target="../media/image926.emf"/><Relationship Id="rId30" Type="http://schemas.openxmlformats.org/officeDocument/2006/relationships/customXml" Target="../ink/ink1000.xml"/><Relationship Id="rId35" Type="http://schemas.openxmlformats.org/officeDocument/2006/relationships/image" Target="../media/image930.emf"/><Relationship Id="rId43" Type="http://schemas.openxmlformats.org/officeDocument/2006/relationships/image" Target="../media/image934.emf"/><Relationship Id="rId48" Type="http://schemas.openxmlformats.org/officeDocument/2006/relationships/customXml" Target="../ink/ink1009.xml"/><Relationship Id="rId56" Type="http://schemas.openxmlformats.org/officeDocument/2006/relationships/customXml" Target="../ink/ink1013.xml"/><Relationship Id="rId8" Type="http://schemas.openxmlformats.org/officeDocument/2006/relationships/customXml" Target="../ink/ink989.xml"/><Relationship Id="rId51" Type="http://schemas.openxmlformats.org/officeDocument/2006/relationships/image" Target="../media/image938.emf"/><Relationship Id="rId3" Type="http://schemas.openxmlformats.org/officeDocument/2006/relationships/image" Target="../media/image914.emf"/><Relationship Id="rId12" Type="http://schemas.openxmlformats.org/officeDocument/2006/relationships/customXml" Target="../ink/ink991.xml"/><Relationship Id="rId17" Type="http://schemas.openxmlformats.org/officeDocument/2006/relationships/image" Target="../media/image921.emf"/><Relationship Id="rId25" Type="http://schemas.openxmlformats.org/officeDocument/2006/relationships/image" Target="../media/image925.emf"/><Relationship Id="rId33" Type="http://schemas.openxmlformats.org/officeDocument/2006/relationships/image" Target="../media/image929.emf"/><Relationship Id="rId38" Type="http://schemas.openxmlformats.org/officeDocument/2006/relationships/customXml" Target="../ink/ink1004.xml"/><Relationship Id="rId46" Type="http://schemas.openxmlformats.org/officeDocument/2006/relationships/customXml" Target="../ink/ink1008.xml"/><Relationship Id="rId59" Type="http://schemas.openxmlformats.org/officeDocument/2006/relationships/image" Target="../media/image942.emf"/><Relationship Id="rId20" Type="http://schemas.openxmlformats.org/officeDocument/2006/relationships/customXml" Target="../ink/ink995.xml"/><Relationship Id="rId41" Type="http://schemas.openxmlformats.org/officeDocument/2006/relationships/image" Target="../media/image933.emf"/><Relationship Id="rId54" Type="http://schemas.openxmlformats.org/officeDocument/2006/relationships/customXml" Target="../ink/ink1012.xml"/><Relationship Id="rId62" Type="http://schemas.openxmlformats.org/officeDocument/2006/relationships/customXml" Target="../ink/ink10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8.xml"/><Relationship Id="rId15" Type="http://schemas.openxmlformats.org/officeDocument/2006/relationships/image" Target="../media/image920.emf"/><Relationship Id="rId23" Type="http://schemas.openxmlformats.org/officeDocument/2006/relationships/image" Target="../media/image924.emf"/><Relationship Id="rId28" Type="http://schemas.openxmlformats.org/officeDocument/2006/relationships/customXml" Target="../ink/ink999.xml"/><Relationship Id="rId36" Type="http://schemas.openxmlformats.org/officeDocument/2006/relationships/customXml" Target="../ink/ink1003.xml"/><Relationship Id="rId49" Type="http://schemas.openxmlformats.org/officeDocument/2006/relationships/image" Target="../media/image937.emf"/><Relationship Id="rId57" Type="http://schemas.openxmlformats.org/officeDocument/2006/relationships/image" Target="../media/image941.emf"/><Relationship Id="rId10" Type="http://schemas.openxmlformats.org/officeDocument/2006/relationships/customXml" Target="../ink/ink990.xml"/><Relationship Id="rId31" Type="http://schemas.openxmlformats.org/officeDocument/2006/relationships/image" Target="../media/image928.emf"/><Relationship Id="rId44" Type="http://schemas.openxmlformats.org/officeDocument/2006/relationships/customXml" Target="../ink/ink1007.xml"/><Relationship Id="rId52" Type="http://schemas.openxmlformats.org/officeDocument/2006/relationships/customXml" Target="../ink/ink1011.xml"/><Relationship Id="rId60" Type="http://schemas.openxmlformats.org/officeDocument/2006/relationships/customXml" Target="../ink/ink1015.xml"/><Relationship Id="rId4" Type="http://schemas.openxmlformats.org/officeDocument/2006/relationships/customXml" Target="../ink/ink987.xml"/><Relationship Id="rId9" Type="http://schemas.openxmlformats.org/officeDocument/2006/relationships/image" Target="../media/image917.emf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76.xml"/><Relationship Id="rId299" Type="http://schemas.openxmlformats.org/officeDocument/2006/relationships/customXml" Target="../ink/ink1167.xml"/><Relationship Id="rId21" Type="http://schemas.openxmlformats.org/officeDocument/2006/relationships/image" Target="../media/image954.emf"/><Relationship Id="rId63" Type="http://schemas.openxmlformats.org/officeDocument/2006/relationships/customXml" Target="../ink/ink1049.xml"/><Relationship Id="rId159" Type="http://schemas.openxmlformats.org/officeDocument/2006/relationships/customXml" Target="../ink/ink1097.xml"/><Relationship Id="rId324" Type="http://schemas.openxmlformats.org/officeDocument/2006/relationships/image" Target="../media/image1104.emf"/><Relationship Id="rId366" Type="http://schemas.openxmlformats.org/officeDocument/2006/relationships/customXml" Target="../ink/ink1201.xml"/><Relationship Id="rId170" Type="http://schemas.openxmlformats.org/officeDocument/2006/relationships/image" Target="../media/image1027.emf"/><Relationship Id="rId226" Type="http://schemas.openxmlformats.org/officeDocument/2006/relationships/image" Target="../media/image1055.emf"/><Relationship Id="rId268" Type="http://schemas.openxmlformats.org/officeDocument/2006/relationships/image" Target="../media/image1076.emf"/><Relationship Id="rId32" Type="http://schemas.openxmlformats.org/officeDocument/2006/relationships/customXml" Target="../ink/ink1032.xml"/><Relationship Id="rId74" Type="http://schemas.openxmlformats.org/officeDocument/2006/relationships/image" Target="../media/image979.emf"/><Relationship Id="rId128" Type="http://schemas.openxmlformats.org/officeDocument/2006/relationships/image" Target="../media/image1006.emf"/><Relationship Id="rId335" Type="http://schemas.openxmlformats.org/officeDocument/2006/relationships/customXml" Target="../ink/ink1185.xml"/><Relationship Id="rId377" Type="http://schemas.openxmlformats.org/officeDocument/2006/relationships/image" Target="../media/image1130.emf"/><Relationship Id="rId5" Type="http://schemas.openxmlformats.org/officeDocument/2006/relationships/image" Target="../media/image946.emf"/><Relationship Id="rId181" Type="http://schemas.openxmlformats.org/officeDocument/2006/relationships/customXml" Target="../ink/ink1108.xml"/><Relationship Id="rId237" Type="http://schemas.openxmlformats.org/officeDocument/2006/relationships/customXml" Target="../ink/ink1136.xml"/><Relationship Id="rId402" Type="http://schemas.openxmlformats.org/officeDocument/2006/relationships/customXml" Target="../ink/ink1219.xml"/><Relationship Id="rId279" Type="http://schemas.openxmlformats.org/officeDocument/2006/relationships/customXml" Target="../ink/ink1157.xml"/><Relationship Id="rId43" Type="http://schemas.openxmlformats.org/officeDocument/2006/relationships/customXml" Target="../ink/ink1038.xml"/><Relationship Id="rId139" Type="http://schemas.openxmlformats.org/officeDocument/2006/relationships/customXml" Target="../ink/ink1087.xml"/><Relationship Id="rId290" Type="http://schemas.openxmlformats.org/officeDocument/2006/relationships/image" Target="../media/image1087.emf"/><Relationship Id="rId304" Type="http://schemas.openxmlformats.org/officeDocument/2006/relationships/image" Target="../media/image1094.emf"/><Relationship Id="rId346" Type="http://schemas.openxmlformats.org/officeDocument/2006/relationships/image" Target="../media/image1115.emf"/><Relationship Id="rId388" Type="http://schemas.openxmlformats.org/officeDocument/2006/relationships/customXml" Target="../ink/ink1212.xml"/><Relationship Id="rId85" Type="http://schemas.openxmlformats.org/officeDocument/2006/relationships/customXml" Target="../ink/ink1060.xml"/><Relationship Id="rId150" Type="http://schemas.openxmlformats.org/officeDocument/2006/relationships/image" Target="../media/image1017.emf"/><Relationship Id="rId192" Type="http://schemas.openxmlformats.org/officeDocument/2006/relationships/image" Target="../media/image1038.emf"/><Relationship Id="rId206" Type="http://schemas.openxmlformats.org/officeDocument/2006/relationships/image" Target="../media/image1045.emf"/><Relationship Id="rId413" Type="http://schemas.openxmlformats.org/officeDocument/2006/relationships/customXml" Target="../ink/ink1225.xml"/><Relationship Id="rId248" Type="http://schemas.openxmlformats.org/officeDocument/2006/relationships/image" Target="../media/image1066.emf"/><Relationship Id="rId12" Type="http://schemas.openxmlformats.org/officeDocument/2006/relationships/customXml" Target="../ink/ink1022.xml"/><Relationship Id="rId108" Type="http://schemas.openxmlformats.org/officeDocument/2006/relationships/image" Target="../media/image996.emf"/><Relationship Id="rId315" Type="http://schemas.openxmlformats.org/officeDocument/2006/relationships/customXml" Target="../ink/ink1175.xml"/><Relationship Id="rId357" Type="http://schemas.openxmlformats.org/officeDocument/2006/relationships/customXml" Target="../ink/ink1196.xml"/><Relationship Id="rId54" Type="http://schemas.openxmlformats.org/officeDocument/2006/relationships/customXml" Target="../ink/ink1044.xml"/><Relationship Id="rId96" Type="http://schemas.openxmlformats.org/officeDocument/2006/relationships/image" Target="../media/image990.emf"/><Relationship Id="rId161" Type="http://schemas.openxmlformats.org/officeDocument/2006/relationships/customXml" Target="../ink/ink1098.xml"/><Relationship Id="rId217" Type="http://schemas.openxmlformats.org/officeDocument/2006/relationships/customXml" Target="../ink/ink1126.xml"/><Relationship Id="rId399" Type="http://schemas.openxmlformats.org/officeDocument/2006/relationships/image" Target="../media/image1141.emf"/><Relationship Id="rId259" Type="http://schemas.openxmlformats.org/officeDocument/2006/relationships/customXml" Target="../ink/ink1147.xml"/><Relationship Id="rId424" Type="http://schemas.openxmlformats.org/officeDocument/2006/relationships/image" Target="../media/image1153.emf"/><Relationship Id="rId23" Type="http://schemas.openxmlformats.org/officeDocument/2006/relationships/image" Target="../media/image955.emf"/><Relationship Id="rId119" Type="http://schemas.openxmlformats.org/officeDocument/2006/relationships/customXml" Target="../ink/ink1077.xml"/><Relationship Id="rId270" Type="http://schemas.openxmlformats.org/officeDocument/2006/relationships/image" Target="../media/image1077.emf"/><Relationship Id="rId326" Type="http://schemas.openxmlformats.org/officeDocument/2006/relationships/image" Target="../media/image1105.emf"/><Relationship Id="rId65" Type="http://schemas.openxmlformats.org/officeDocument/2006/relationships/customXml" Target="../ink/ink1050.xml"/><Relationship Id="rId130" Type="http://schemas.openxmlformats.org/officeDocument/2006/relationships/image" Target="../media/image1007.emf"/><Relationship Id="rId368" Type="http://schemas.openxmlformats.org/officeDocument/2006/relationships/customXml" Target="../ink/ink1202.xml"/><Relationship Id="rId172" Type="http://schemas.openxmlformats.org/officeDocument/2006/relationships/image" Target="../media/image1028.emf"/><Relationship Id="rId228" Type="http://schemas.openxmlformats.org/officeDocument/2006/relationships/image" Target="../media/image1056.emf"/><Relationship Id="rId281" Type="http://schemas.openxmlformats.org/officeDocument/2006/relationships/customXml" Target="../ink/ink1158.xml"/><Relationship Id="rId337" Type="http://schemas.openxmlformats.org/officeDocument/2006/relationships/customXml" Target="../ink/ink1186.xml"/><Relationship Id="rId34" Type="http://schemas.openxmlformats.org/officeDocument/2006/relationships/customXml" Target="../ink/ink1033.xml"/><Relationship Id="rId76" Type="http://schemas.openxmlformats.org/officeDocument/2006/relationships/image" Target="../media/image980.emf"/><Relationship Id="rId141" Type="http://schemas.openxmlformats.org/officeDocument/2006/relationships/customXml" Target="../ink/ink1088.xml"/><Relationship Id="rId379" Type="http://schemas.openxmlformats.org/officeDocument/2006/relationships/image" Target="../media/image1131.emf"/><Relationship Id="rId7" Type="http://schemas.openxmlformats.org/officeDocument/2006/relationships/image" Target="../media/image947.emf"/><Relationship Id="rId183" Type="http://schemas.openxmlformats.org/officeDocument/2006/relationships/customXml" Target="../ink/ink1109.xml"/><Relationship Id="rId239" Type="http://schemas.openxmlformats.org/officeDocument/2006/relationships/customXml" Target="../ink/ink1137.xml"/><Relationship Id="rId390" Type="http://schemas.openxmlformats.org/officeDocument/2006/relationships/customXml" Target="../ink/ink1213.xml"/><Relationship Id="rId404" Type="http://schemas.openxmlformats.org/officeDocument/2006/relationships/customXml" Target="../ink/ink1220.xml"/><Relationship Id="rId250" Type="http://schemas.openxmlformats.org/officeDocument/2006/relationships/image" Target="../media/image1067.emf"/><Relationship Id="rId292" Type="http://schemas.openxmlformats.org/officeDocument/2006/relationships/image" Target="../media/image1088.emf"/><Relationship Id="rId306" Type="http://schemas.openxmlformats.org/officeDocument/2006/relationships/image" Target="../media/image1095.emf"/><Relationship Id="rId45" Type="http://schemas.openxmlformats.org/officeDocument/2006/relationships/customXml" Target="../ink/ink1039.xml"/><Relationship Id="rId87" Type="http://schemas.openxmlformats.org/officeDocument/2006/relationships/customXml" Target="../ink/ink1061.xml"/><Relationship Id="rId110" Type="http://schemas.openxmlformats.org/officeDocument/2006/relationships/image" Target="../media/image997.emf"/><Relationship Id="rId348" Type="http://schemas.openxmlformats.org/officeDocument/2006/relationships/image" Target="../media/image1116.emf"/><Relationship Id="rId152" Type="http://schemas.openxmlformats.org/officeDocument/2006/relationships/image" Target="../media/image1018.emf"/><Relationship Id="rId194" Type="http://schemas.openxmlformats.org/officeDocument/2006/relationships/image" Target="../media/image1039.emf"/><Relationship Id="rId208" Type="http://schemas.openxmlformats.org/officeDocument/2006/relationships/image" Target="../media/image1046.emf"/><Relationship Id="rId415" Type="http://schemas.openxmlformats.org/officeDocument/2006/relationships/customXml" Target="../ink/ink1226.xml"/><Relationship Id="rId261" Type="http://schemas.openxmlformats.org/officeDocument/2006/relationships/customXml" Target="../ink/ink1148.xml"/><Relationship Id="rId14" Type="http://schemas.openxmlformats.org/officeDocument/2006/relationships/customXml" Target="../ink/ink1023.xml"/><Relationship Id="rId56" Type="http://schemas.openxmlformats.org/officeDocument/2006/relationships/image" Target="../media/image970.emf"/><Relationship Id="rId317" Type="http://schemas.openxmlformats.org/officeDocument/2006/relationships/customXml" Target="../ink/ink1176.xml"/><Relationship Id="rId359" Type="http://schemas.openxmlformats.org/officeDocument/2006/relationships/customXml" Target="../ink/ink1197.xml"/><Relationship Id="rId98" Type="http://schemas.openxmlformats.org/officeDocument/2006/relationships/image" Target="../media/image991.emf"/><Relationship Id="rId121" Type="http://schemas.openxmlformats.org/officeDocument/2006/relationships/customXml" Target="../ink/ink1078.xml"/><Relationship Id="rId163" Type="http://schemas.openxmlformats.org/officeDocument/2006/relationships/customXml" Target="../ink/ink1099.xml"/><Relationship Id="rId219" Type="http://schemas.openxmlformats.org/officeDocument/2006/relationships/customXml" Target="../ink/ink1127.xml"/><Relationship Id="rId370" Type="http://schemas.openxmlformats.org/officeDocument/2006/relationships/customXml" Target="../ink/ink1203.xml"/><Relationship Id="rId426" Type="http://schemas.openxmlformats.org/officeDocument/2006/relationships/image" Target="../media/image1154.emf"/><Relationship Id="rId230" Type="http://schemas.openxmlformats.org/officeDocument/2006/relationships/image" Target="../media/image1057.emf"/><Relationship Id="rId25" Type="http://schemas.openxmlformats.org/officeDocument/2006/relationships/image" Target="../media/image956.emf"/><Relationship Id="rId67" Type="http://schemas.openxmlformats.org/officeDocument/2006/relationships/customXml" Target="../ink/ink1051.xml"/><Relationship Id="rId272" Type="http://schemas.openxmlformats.org/officeDocument/2006/relationships/image" Target="../media/image1078.emf"/><Relationship Id="rId328" Type="http://schemas.openxmlformats.org/officeDocument/2006/relationships/image" Target="../media/image1106.emf"/><Relationship Id="rId132" Type="http://schemas.openxmlformats.org/officeDocument/2006/relationships/image" Target="../media/image1008.emf"/><Relationship Id="rId174" Type="http://schemas.openxmlformats.org/officeDocument/2006/relationships/image" Target="../media/image1029.emf"/><Relationship Id="rId381" Type="http://schemas.openxmlformats.org/officeDocument/2006/relationships/image" Target="../media/image1132.emf"/><Relationship Id="rId241" Type="http://schemas.openxmlformats.org/officeDocument/2006/relationships/customXml" Target="../ink/ink1138.xml"/><Relationship Id="rId36" Type="http://schemas.openxmlformats.org/officeDocument/2006/relationships/customXml" Target="../ink/ink1034.xml"/><Relationship Id="rId283" Type="http://schemas.openxmlformats.org/officeDocument/2006/relationships/customXml" Target="../ink/ink1159.xml"/><Relationship Id="rId339" Type="http://schemas.openxmlformats.org/officeDocument/2006/relationships/customXml" Target="../ink/ink1187.xml"/><Relationship Id="rId78" Type="http://schemas.openxmlformats.org/officeDocument/2006/relationships/image" Target="../media/image981.emf"/><Relationship Id="rId101" Type="http://schemas.openxmlformats.org/officeDocument/2006/relationships/customXml" Target="../ink/ink1068.xml"/><Relationship Id="rId143" Type="http://schemas.openxmlformats.org/officeDocument/2006/relationships/customXml" Target="../ink/ink1089.xml"/><Relationship Id="rId185" Type="http://schemas.openxmlformats.org/officeDocument/2006/relationships/customXml" Target="../ink/ink1110.xml"/><Relationship Id="rId350" Type="http://schemas.openxmlformats.org/officeDocument/2006/relationships/image" Target="../media/image1117.emf"/><Relationship Id="rId406" Type="http://schemas.openxmlformats.org/officeDocument/2006/relationships/customXml" Target="../ink/ink1221.xml"/><Relationship Id="rId9" Type="http://schemas.openxmlformats.org/officeDocument/2006/relationships/image" Target="../media/image948.emf"/><Relationship Id="rId210" Type="http://schemas.openxmlformats.org/officeDocument/2006/relationships/image" Target="../media/image1047.emf"/><Relationship Id="rId392" Type="http://schemas.openxmlformats.org/officeDocument/2006/relationships/customXml" Target="../ink/ink1214.xml"/><Relationship Id="rId252" Type="http://schemas.openxmlformats.org/officeDocument/2006/relationships/image" Target="../media/image1068.emf"/><Relationship Id="rId294" Type="http://schemas.openxmlformats.org/officeDocument/2006/relationships/image" Target="../media/image1089.emf"/><Relationship Id="rId308" Type="http://schemas.openxmlformats.org/officeDocument/2006/relationships/image" Target="../media/image1096.emf"/><Relationship Id="rId47" Type="http://schemas.openxmlformats.org/officeDocument/2006/relationships/customXml" Target="../ink/ink1040.xml"/><Relationship Id="rId89" Type="http://schemas.openxmlformats.org/officeDocument/2006/relationships/customXml" Target="../ink/ink1062.xml"/><Relationship Id="rId112" Type="http://schemas.openxmlformats.org/officeDocument/2006/relationships/image" Target="../media/image998.emf"/><Relationship Id="rId154" Type="http://schemas.openxmlformats.org/officeDocument/2006/relationships/image" Target="../media/image1019.emf"/><Relationship Id="rId361" Type="http://schemas.openxmlformats.org/officeDocument/2006/relationships/image" Target="../media/image1122.emf"/><Relationship Id="rId196" Type="http://schemas.openxmlformats.org/officeDocument/2006/relationships/image" Target="../media/image1040.emf"/><Relationship Id="rId417" Type="http://schemas.openxmlformats.org/officeDocument/2006/relationships/customXml" Target="../ink/ink1227.xml"/><Relationship Id="rId16" Type="http://schemas.openxmlformats.org/officeDocument/2006/relationships/customXml" Target="../ink/ink1024.xml"/><Relationship Id="rId221" Type="http://schemas.openxmlformats.org/officeDocument/2006/relationships/customXml" Target="../ink/ink1128.xml"/><Relationship Id="rId263" Type="http://schemas.openxmlformats.org/officeDocument/2006/relationships/customXml" Target="../ink/ink1149.xml"/><Relationship Id="rId319" Type="http://schemas.openxmlformats.org/officeDocument/2006/relationships/customXml" Target="../ink/ink1177.xml"/><Relationship Id="rId58" Type="http://schemas.openxmlformats.org/officeDocument/2006/relationships/image" Target="../media/image971.emf"/><Relationship Id="rId123" Type="http://schemas.openxmlformats.org/officeDocument/2006/relationships/customXml" Target="../ink/ink1079.xml"/><Relationship Id="rId330" Type="http://schemas.openxmlformats.org/officeDocument/2006/relationships/image" Target="../media/image1107.emf"/><Relationship Id="rId165" Type="http://schemas.openxmlformats.org/officeDocument/2006/relationships/customXml" Target="../ink/ink1100.xml"/><Relationship Id="rId372" Type="http://schemas.openxmlformats.org/officeDocument/2006/relationships/customXml" Target="../ink/ink1204.xml"/><Relationship Id="rId428" Type="http://schemas.openxmlformats.org/officeDocument/2006/relationships/image" Target="../media/image1155.emf"/><Relationship Id="rId232" Type="http://schemas.openxmlformats.org/officeDocument/2006/relationships/image" Target="../media/image1058.emf"/><Relationship Id="rId274" Type="http://schemas.openxmlformats.org/officeDocument/2006/relationships/image" Target="../media/image1079.emf"/><Relationship Id="rId27" Type="http://schemas.openxmlformats.org/officeDocument/2006/relationships/image" Target="../media/image957.emf"/><Relationship Id="rId69" Type="http://schemas.openxmlformats.org/officeDocument/2006/relationships/customXml" Target="../ink/ink1052.xml"/><Relationship Id="rId134" Type="http://schemas.openxmlformats.org/officeDocument/2006/relationships/image" Target="../media/image1009.emf"/><Relationship Id="rId80" Type="http://schemas.openxmlformats.org/officeDocument/2006/relationships/image" Target="../media/image982.emf"/><Relationship Id="rId176" Type="http://schemas.openxmlformats.org/officeDocument/2006/relationships/image" Target="../media/image1030.emf"/><Relationship Id="rId341" Type="http://schemas.openxmlformats.org/officeDocument/2006/relationships/customXml" Target="../ink/ink1188.xml"/><Relationship Id="rId383" Type="http://schemas.openxmlformats.org/officeDocument/2006/relationships/image" Target="../media/image1133.emf"/><Relationship Id="rId201" Type="http://schemas.openxmlformats.org/officeDocument/2006/relationships/customXml" Target="../ink/ink1118.xml"/><Relationship Id="rId243" Type="http://schemas.openxmlformats.org/officeDocument/2006/relationships/customXml" Target="../ink/ink1139.xml"/><Relationship Id="rId285" Type="http://schemas.openxmlformats.org/officeDocument/2006/relationships/customXml" Target="../ink/ink1160.xml"/><Relationship Id="rId38" Type="http://schemas.openxmlformats.org/officeDocument/2006/relationships/customXml" Target="../ink/ink1035.xml"/><Relationship Id="rId103" Type="http://schemas.openxmlformats.org/officeDocument/2006/relationships/customXml" Target="../ink/ink1069.xml"/><Relationship Id="rId310" Type="http://schemas.openxmlformats.org/officeDocument/2006/relationships/image" Target="../media/image1097.emf"/><Relationship Id="rId91" Type="http://schemas.openxmlformats.org/officeDocument/2006/relationships/customXml" Target="../ink/ink1063.xml"/><Relationship Id="rId145" Type="http://schemas.openxmlformats.org/officeDocument/2006/relationships/customXml" Target="../ink/ink1090.xml"/><Relationship Id="rId187" Type="http://schemas.openxmlformats.org/officeDocument/2006/relationships/customXml" Target="../ink/ink1111.xml"/><Relationship Id="rId352" Type="http://schemas.openxmlformats.org/officeDocument/2006/relationships/image" Target="../media/image1118.emf"/><Relationship Id="rId394" Type="http://schemas.openxmlformats.org/officeDocument/2006/relationships/customXml" Target="../ink/ink1215.xml"/><Relationship Id="rId408" Type="http://schemas.openxmlformats.org/officeDocument/2006/relationships/customXml" Target="../ink/ink122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48.emf"/><Relationship Id="rId233" Type="http://schemas.openxmlformats.org/officeDocument/2006/relationships/customXml" Target="../ink/ink1134.xml"/><Relationship Id="rId254" Type="http://schemas.openxmlformats.org/officeDocument/2006/relationships/image" Target="../media/image1069.emf"/><Relationship Id="rId28" Type="http://schemas.openxmlformats.org/officeDocument/2006/relationships/customXml" Target="../ink/ink1030.xml"/><Relationship Id="rId49" Type="http://schemas.openxmlformats.org/officeDocument/2006/relationships/customXml" Target="../ink/ink1041.xml"/><Relationship Id="rId114" Type="http://schemas.openxmlformats.org/officeDocument/2006/relationships/image" Target="../media/image999.emf"/><Relationship Id="rId275" Type="http://schemas.openxmlformats.org/officeDocument/2006/relationships/customXml" Target="../ink/ink1155.xml"/><Relationship Id="rId296" Type="http://schemas.openxmlformats.org/officeDocument/2006/relationships/image" Target="../media/image1090.emf"/><Relationship Id="rId300" Type="http://schemas.openxmlformats.org/officeDocument/2006/relationships/image" Target="../media/image1092.emf"/><Relationship Id="rId60" Type="http://schemas.openxmlformats.org/officeDocument/2006/relationships/image" Target="../media/image972.emf"/><Relationship Id="rId81" Type="http://schemas.openxmlformats.org/officeDocument/2006/relationships/customXml" Target="../ink/ink1058.xml"/><Relationship Id="rId135" Type="http://schemas.openxmlformats.org/officeDocument/2006/relationships/customXml" Target="../ink/ink1085.xml"/><Relationship Id="rId156" Type="http://schemas.openxmlformats.org/officeDocument/2006/relationships/image" Target="../media/image1020.emf"/><Relationship Id="rId177" Type="http://schemas.openxmlformats.org/officeDocument/2006/relationships/customXml" Target="../ink/ink1106.xml"/><Relationship Id="rId198" Type="http://schemas.openxmlformats.org/officeDocument/2006/relationships/image" Target="../media/image1041.emf"/><Relationship Id="rId321" Type="http://schemas.openxmlformats.org/officeDocument/2006/relationships/customXml" Target="../ink/ink1178.xml"/><Relationship Id="rId342" Type="http://schemas.openxmlformats.org/officeDocument/2006/relationships/image" Target="../media/image1113.emf"/><Relationship Id="rId363" Type="http://schemas.openxmlformats.org/officeDocument/2006/relationships/image" Target="../media/image1123.emf"/><Relationship Id="rId384" Type="http://schemas.openxmlformats.org/officeDocument/2006/relationships/customXml" Target="../ink/ink1210.xml"/><Relationship Id="rId419" Type="http://schemas.openxmlformats.org/officeDocument/2006/relationships/customXml" Target="../ink/ink1228.xml"/><Relationship Id="rId202" Type="http://schemas.openxmlformats.org/officeDocument/2006/relationships/image" Target="../media/image1043.emf"/><Relationship Id="rId223" Type="http://schemas.openxmlformats.org/officeDocument/2006/relationships/customXml" Target="../ink/ink1129.xml"/><Relationship Id="rId244" Type="http://schemas.openxmlformats.org/officeDocument/2006/relationships/image" Target="../media/image1064.emf"/><Relationship Id="rId430" Type="http://schemas.openxmlformats.org/officeDocument/2006/relationships/image" Target="../media/image1156.emf"/><Relationship Id="rId18" Type="http://schemas.openxmlformats.org/officeDocument/2006/relationships/customXml" Target="../ink/ink1025.xml"/><Relationship Id="rId39" Type="http://schemas.openxmlformats.org/officeDocument/2006/relationships/customXml" Target="../ink/ink1036.xml"/><Relationship Id="rId265" Type="http://schemas.openxmlformats.org/officeDocument/2006/relationships/customXml" Target="../ink/ink1150.xml"/><Relationship Id="rId286" Type="http://schemas.openxmlformats.org/officeDocument/2006/relationships/image" Target="../media/image1085.emf"/><Relationship Id="rId50" Type="http://schemas.openxmlformats.org/officeDocument/2006/relationships/image" Target="../media/image968.emf"/><Relationship Id="rId104" Type="http://schemas.openxmlformats.org/officeDocument/2006/relationships/image" Target="../media/image994.emf"/><Relationship Id="rId125" Type="http://schemas.openxmlformats.org/officeDocument/2006/relationships/customXml" Target="../ink/ink1080.xml"/><Relationship Id="rId146" Type="http://schemas.openxmlformats.org/officeDocument/2006/relationships/image" Target="../media/image1015.emf"/><Relationship Id="rId167" Type="http://schemas.openxmlformats.org/officeDocument/2006/relationships/customXml" Target="../ink/ink1101.xml"/><Relationship Id="rId188" Type="http://schemas.openxmlformats.org/officeDocument/2006/relationships/image" Target="../media/image1036.emf"/><Relationship Id="rId311" Type="http://schemas.openxmlformats.org/officeDocument/2006/relationships/customXml" Target="../ink/ink1173.xml"/><Relationship Id="rId332" Type="http://schemas.openxmlformats.org/officeDocument/2006/relationships/image" Target="../media/image1108.emf"/><Relationship Id="rId353" Type="http://schemas.openxmlformats.org/officeDocument/2006/relationships/customXml" Target="../ink/ink1194.xml"/><Relationship Id="rId374" Type="http://schemas.openxmlformats.org/officeDocument/2006/relationships/customXml" Target="../ink/ink1205.xml"/><Relationship Id="rId395" Type="http://schemas.openxmlformats.org/officeDocument/2006/relationships/image" Target="../media/image1139.emf"/><Relationship Id="rId409" Type="http://schemas.openxmlformats.org/officeDocument/2006/relationships/image" Target="../media/image1146.emf"/><Relationship Id="rId71" Type="http://schemas.openxmlformats.org/officeDocument/2006/relationships/customXml" Target="../ink/ink1053.xml"/><Relationship Id="rId92" Type="http://schemas.openxmlformats.org/officeDocument/2006/relationships/image" Target="../media/image988.emf"/><Relationship Id="rId213" Type="http://schemas.openxmlformats.org/officeDocument/2006/relationships/customXml" Target="../ink/ink1124.xml"/><Relationship Id="rId234" Type="http://schemas.openxmlformats.org/officeDocument/2006/relationships/image" Target="../media/image1059.emf"/><Relationship Id="rId420" Type="http://schemas.openxmlformats.org/officeDocument/2006/relationships/image" Target="../media/image1151.emf"/><Relationship Id="rId2" Type="http://schemas.openxmlformats.org/officeDocument/2006/relationships/customXml" Target="../ink/ink1017.xml"/><Relationship Id="rId29" Type="http://schemas.openxmlformats.org/officeDocument/2006/relationships/image" Target="../media/image958.emf"/><Relationship Id="rId255" Type="http://schemas.openxmlformats.org/officeDocument/2006/relationships/customXml" Target="../ink/ink1145.xml"/><Relationship Id="rId276" Type="http://schemas.openxmlformats.org/officeDocument/2006/relationships/image" Target="../media/image1080.emf"/><Relationship Id="rId297" Type="http://schemas.openxmlformats.org/officeDocument/2006/relationships/customXml" Target="../ink/ink1166.xml"/><Relationship Id="rId40" Type="http://schemas.openxmlformats.org/officeDocument/2006/relationships/image" Target="../media/image963.emf"/><Relationship Id="rId115" Type="http://schemas.openxmlformats.org/officeDocument/2006/relationships/customXml" Target="../ink/ink1075.xml"/><Relationship Id="rId136" Type="http://schemas.openxmlformats.org/officeDocument/2006/relationships/image" Target="../media/image1010.emf"/><Relationship Id="rId157" Type="http://schemas.openxmlformats.org/officeDocument/2006/relationships/customXml" Target="../ink/ink1096.xml"/><Relationship Id="rId178" Type="http://schemas.openxmlformats.org/officeDocument/2006/relationships/image" Target="../media/image1031.emf"/><Relationship Id="rId301" Type="http://schemas.openxmlformats.org/officeDocument/2006/relationships/customXml" Target="../ink/ink1168.xml"/><Relationship Id="rId322" Type="http://schemas.openxmlformats.org/officeDocument/2006/relationships/image" Target="../media/image1103.emf"/><Relationship Id="rId343" Type="http://schemas.openxmlformats.org/officeDocument/2006/relationships/customXml" Target="../ink/ink1189.xml"/><Relationship Id="rId364" Type="http://schemas.openxmlformats.org/officeDocument/2006/relationships/customXml" Target="../ink/ink1200.xml"/><Relationship Id="rId61" Type="http://schemas.openxmlformats.org/officeDocument/2006/relationships/customXml" Target="../ink/ink1048.xml"/><Relationship Id="rId82" Type="http://schemas.openxmlformats.org/officeDocument/2006/relationships/image" Target="../media/image983.emf"/><Relationship Id="rId199" Type="http://schemas.openxmlformats.org/officeDocument/2006/relationships/customXml" Target="../ink/ink1117.xml"/><Relationship Id="rId203" Type="http://schemas.openxmlformats.org/officeDocument/2006/relationships/customXml" Target="../ink/ink1119.xml"/><Relationship Id="rId385" Type="http://schemas.openxmlformats.org/officeDocument/2006/relationships/image" Target="../media/image1134.emf"/><Relationship Id="rId19" Type="http://schemas.openxmlformats.org/officeDocument/2006/relationships/image" Target="../media/image953.emf"/><Relationship Id="rId224" Type="http://schemas.openxmlformats.org/officeDocument/2006/relationships/image" Target="../media/image1054.emf"/><Relationship Id="rId245" Type="http://schemas.openxmlformats.org/officeDocument/2006/relationships/customXml" Target="../ink/ink1140.xml"/><Relationship Id="rId266" Type="http://schemas.openxmlformats.org/officeDocument/2006/relationships/image" Target="../media/image1075.emf"/><Relationship Id="rId287" Type="http://schemas.openxmlformats.org/officeDocument/2006/relationships/customXml" Target="../ink/ink1161.xml"/><Relationship Id="rId410" Type="http://schemas.openxmlformats.org/officeDocument/2006/relationships/customXml" Target="../ink/ink1223.xml"/><Relationship Id="rId431" Type="http://schemas.openxmlformats.org/officeDocument/2006/relationships/customXml" Target="../ink/ink1234.xml"/><Relationship Id="rId30" Type="http://schemas.openxmlformats.org/officeDocument/2006/relationships/customXml" Target="../ink/ink1031.xml"/><Relationship Id="rId105" Type="http://schemas.openxmlformats.org/officeDocument/2006/relationships/customXml" Target="../ink/ink1070.xml"/><Relationship Id="rId126" Type="http://schemas.openxmlformats.org/officeDocument/2006/relationships/image" Target="../media/image1005.emf"/><Relationship Id="rId147" Type="http://schemas.openxmlformats.org/officeDocument/2006/relationships/customXml" Target="../ink/ink1091.xml"/><Relationship Id="rId168" Type="http://schemas.openxmlformats.org/officeDocument/2006/relationships/image" Target="../media/image1026.emf"/><Relationship Id="rId312" Type="http://schemas.openxmlformats.org/officeDocument/2006/relationships/image" Target="../media/image1098.emf"/><Relationship Id="rId333" Type="http://schemas.openxmlformats.org/officeDocument/2006/relationships/customXml" Target="../ink/ink1184.xml"/><Relationship Id="rId354" Type="http://schemas.openxmlformats.org/officeDocument/2006/relationships/image" Target="../media/image1119.emf"/><Relationship Id="rId51" Type="http://schemas.openxmlformats.org/officeDocument/2006/relationships/customXml" Target="../ink/ink1042.xml"/><Relationship Id="rId72" Type="http://schemas.openxmlformats.org/officeDocument/2006/relationships/image" Target="../media/image978.emf"/><Relationship Id="rId93" Type="http://schemas.openxmlformats.org/officeDocument/2006/relationships/customXml" Target="../ink/ink1064.xml"/><Relationship Id="rId189" Type="http://schemas.openxmlformats.org/officeDocument/2006/relationships/customXml" Target="../ink/ink1112.xml"/><Relationship Id="rId375" Type="http://schemas.openxmlformats.org/officeDocument/2006/relationships/image" Target="../media/image1129.emf"/><Relationship Id="rId396" Type="http://schemas.openxmlformats.org/officeDocument/2006/relationships/customXml" Target="../ink/ink1216.xml"/><Relationship Id="rId3" Type="http://schemas.openxmlformats.org/officeDocument/2006/relationships/image" Target="../media/image945.emf"/><Relationship Id="rId214" Type="http://schemas.openxmlformats.org/officeDocument/2006/relationships/image" Target="../media/image1049.emf"/><Relationship Id="rId235" Type="http://schemas.openxmlformats.org/officeDocument/2006/relationships/customXml" Target="../ink/ink1135.xml"/><Relationship Id="rId256" Type="http://schemas.openxmlformats.org/officeDocument/2006/relationships/image" Target="../media/image1070.emf"/><Relationship Id="rId277" Type="http://schemas.openxmlformats.org/officeDocument/2006/relationships/customXml" Target="../ink/ink1156.xml"/><Relationship Id="rId298" Type="http://schemas.openxmlformats.org/officeDocument/2006/relationships/image" Target="../media/image1091.emf"/><Relationship Id="rId400" Type="http://schemas.openxmlformats.org/officeDocument/2006/relationships/customXml" Target="../ink/ink1218.xml"/><Relationship Id="rId421" Type="http://schemas.openxmlformats.org/officeDocument/2006/relationships/customXml" Target="../ink/ink1229.xml"/><Relationship Id="rId116" Type="http://schemas.openxmlformats.org/officeDocument/2006/relationships/image" Target="../media/image1000.emf"/><Relationship Id="rId137" Type="http://schemas.openxmlformats.org/officeDocument/2006/relationships/customXml" Target="../ink/ink1086.xml"/><Relationship Id="rId158" Type="http://schemas.openxmlformats.org/officeDocument/2006/relationships/image" Target="../media/image1021.emf"/><Relationship Id="rId302" Type="http://schemas.openxmlformats.org/officeDocument/2006/relationships/image" Target="../media/image1093.emf"/><Relationship Id="rId323" Type="http://schemas.openxmlformats.org/officeDocument/2006/relationships/customXml" Target="../ink/ink1179.xml"/><Relationship Id="rId344" Type="http://schemas.openxmlformats.org/officeDocument/2006/relationships/image" Target="../media/image1114.emf"/><Relationship Id="rId20" Type="http://schemas.openxmlformats.org/officeDocument/2006/relationships/customXml" Target="../ink/ink1026.xml"/><Relationship Id="rId41" Type="http://schemas.openxmlformats.org/officeDocument/2006/relationships/customXml" Target="../ink/ink1037.xml"/><Relationship Id="rId62" Type="http://schemas.openxmlformats.org/officeDocument/2006/relationships/image" Target="../media/image973.emf"/><Relationship Id="rId83" Type="http://schemas.openxmlformats.org/officeDocument/2006/relationships/customXml" Target="../ink/ink1059.xml"/><Relationship Id="rId179" Type="http://schemas.openxmlformats.org/officeDocument/2006/relationships/customXml" Target="../ink/ink1107.xml"/><Relationship Id="rId365" Type="http://schemas.openxmlformats.org/officeDocument/2006/relationships/image" Target="../media/image1124.emf"/><Relationship Id="rId386" Type="http://schemas.openxmlformats.org/officeDocument/2006/relationships/customXml" Target="../ink/ink1211.xml"/><Relationship Id="rId190" Type="http://schemas.openxmlformats.org/officeDocument/2006/relationships/image" Target="../media/image1037.emf"/><Relationship Id="rId204" Type="http://schemas.openxmlformats.org/officeDocument/2006/relationships/image" Target="../media/image1044.emf"/><Relationship Id="rId225" Type="http://schemas.openxmlformats.org/officeDocument/2006/relationships/customXml" Target="../ink/ink1130.xml"/><Relationship Id="rId246" Type="http://schemas.openxmlformats.org/officeDocument/2006/relationships/image" Target="../media/image1065.emf"/><Relationship Id="rId267" Type="http://schemas.openxmlformats.org/officeDocument/2006/relationships/customXml" Target="../ink/ink1151.xml"/><Relationship Id="rId288" Type="http://schemas.openxmlformats.org/officeDocument/2006/relationships/image" Target="../media/image1086.emf"/><Relationship Id="rId411" Type="http://schemas.openxmlformats.org/officeDocument/2006/relationships/customXml" Target="../ink/ink1224.xml"/><Relationship Id="rId432" Type="http://schemas.openxmlformats.org/officeDocument/2006/relationships/image" Target="../media/image1157.emf"/><Relationship Id="rId106" Type="http://schemas.openxmlformats.org/officeDocument/2006/relationships/image" Target="../media/image995.emf"/><Relationship Id="rId127" Type="http://schemas.openxmlformats.org/officeDocument/2006/relationships/customXml" Target="../ink/ink1081.xml"/><Relationship Id="rId313" Type="http://schemas.openxmlformats.org/officeDocument/2006/relationships/customXml" Target="../ink/ink1174.xml"/><Relationship Id="rId10" Type="http://schemas.openxmlformats.org/officeDocument/2006/relationships/customXml" Target="../ink/ink1021.xml"/><Relationship Id="rId31" Type="http://schemas.openxmlformats.org/officeDocument/2006/relationships/image" Target="../media/image959.emf"/><Relationship Id="rId52" Type="http://schemas.openxmlformats.org/officeDocument/2006/relationships/image" Target="../media/image969.emf"/><Relationship Id="rId73" Type="http://schemas.openxmlformats.org/officeDocument/2006/relationships/customXml" Target="../ink/ink1054.xml"/><Relationship Id="rId94" Type="http://schemas.openxmlformats.org/officeDocument/2006/relationships/image" Target="../media/image989.emf"/><Relationship Id="rId148" Type="http://schemas.openxmlformats.org/officeDocument/2006/relationships/image" Target="../media/image1016.emf"/><Relationship Id="rId169" Type="http://schemas.openxmlformats.org/officeDocument/2006/relationships/customXml" Target="../ink/ink1102.xml"/><Relationship Id="rId334" Type="http://schemas.openxmlformats.org/officeDocument/2006/relationships/image" Target="../media/image1109.emf"/><Relationship Id="rId355" Type="http://schemas.openxmlformats.org/officeDocument/2006/relationships/customXml" Target="../ink/ink1195.xml"/><Relationship Id="rId376" Type="http://schemas.openxmlformats.org/officeDocument/2006/relationships/customXml" Target="../ink/ink1206.xml"/><Relationship Id="rId397" Type="http://schemas.openxmlformats.org/officeDocument/2006/relationships/image" Target="../media/image1140.emf"/><Relationship Id="rId4" Type="http://schemas.openxmlformats.org/officeDocument/2006/relationships/customXml" Target="../ink/ink1018.xml"/><Relationship Id="rId180" Type="http://schemas.openxmlformats.org/officeDocument/2006/relationships/image" Target="../media/image1032.emf"/><Relationship Id="rId215" Type="http://schemas.openxmlformats.org/officeDocument/2006/relationships/customXml" Target="../ink/ink1125.xml"/><Relationship Id="rId236" Type="http://schemas.openxmlformats.org/officeDocument/2006/relationships/image" Target="../media/image1060.emf"/><Relationship Id="rId257" Type="http://schemas.openxmlformats.org/officeDocument/2006/relationships/customXml" Target="../ink/ink1146.xml"/><Relationship Id="rId278" Type="http://schemas.openxmlformats.org/officeDocument/2006/relationships/image" Target="../media/image1081.emf"/><Relationship Id="rId401" Type="http://schemas.openxmlformats.org/officeDocument/2006/relationships/image" Target="../media/image1142.emf"/><Relationship Id="rId422" Type="http://schemas.openxmlformats.org/officeDocument/2006/relationships/image" Target="../media/image1152.emf"/><Relationship Id="rId303" Type="http://schemas.openxmlformats.org/officeDocument/2006/relationships/customXml" Target="../ink/ink1169.xml"/><Relationship Id="rId42" Type="http://schemas.openxmlformats.org/officeDocument/2006/relationships/image" Target="../media/image964.emf"/><Relationship Id="rId84" Type="http://schemas.openxmlformats.org/officeDocument/2006/relationships/image" Target="../media/image984.emf"/><Relationship Id="rId138" Type="http://schemas.openxmlformats.org/officeDocument/2006/relationships/image" Target="../media/image1011.emf"/><Relationship Id="rId345" Type="http://schemas.openxmlformats.org/officeDocument/2006/relationships/customXml" Target="../ink/ink1190.xml"/><Relationship Id="rId387" Type="http://schemas.openxmlformats.org/officeDocument/2006/relationships/image" Target="../media/image1135.emf"/><Relationship Id="rId191" Type="http://schemas.openxmlformats.org/officeDocument/2006/relationships/customXml" Target="../ink/ink1113.xml"/><Relationship Id="rId205" Type="http://schemas.openxmlformats.org/officeDocument/2006/relationships/customXml" Target="../ink/ink1120.xml"/><Relationship Id="rId247" Type="http://schemas.openxmlformats.org/officeDocument/2006/relationships/customXml" Target="../ink/ink1141.xml"/><Relationship Id="rId412" Type="http://schemas.openxmlformats.org/officeDocument/2006/relationships/image" Target="../media/image1147.emf"/><Relationship Id="rId107" Type="http://schemas.openxmlformats.org/officeDocument/2006/relationships/customXml" Target="../ink/ink1071.xml"/><Relationship Id="rId289" Type="http://schemas.openxmlformats.org/officeDocument/2006/relationships/customXml" Target="../ink/ink1162.xml"/><Relationship Id="rId11" Type="http://schemas.openxmlformats.org/officeDocument/2006/relationships/image" Target="../media/image949.emf"/><Relationship Id="rId53" Type="http://schemas.openxmlformats.org/officeDocument/2006/relationships/customXml" Target="../ink/ink1043.xml"/><Relationship Id="rId149" Type="http://schemas.openxmlformats.org/officeDocument/2006/relationships/customXml" Target="../ink/ink1092.xml"/><Relationship Id="rId314" Type="http://schemas.openxmlformats.org/officeDocument/2006/relationships/image" Target="../media/image1099.emf"/><Relationship Id="rId356" Type="http://schemas.openxmlformats.org/officeDocument/2006/relationships/image" Target="../media/image1120.emf"/><Relationship Id="rId398" Type="http://schemas.openxmlformats.org/officeDocument/2006/relationships/customXml" Target="../ink/ink1217.xml"/><Relationship Id="rId95" Type="http://schemas.openxmlformats.org/officeDocument/2006/relationships/customXml" Target="../ink/ink1065.xml"/><Relationship Id="rId160" Type="http://schemas.openxmlformats.org/officeDocument/2006/relationships/image" Target="../media/image1022.emf"/><Relationship Id="rId216" Type="http://schemas.openxmlformats.org/officeDocument/2006/relationships/image" Target="../media/image1050.emf"/><Relationship Id="rId423" Type="http://schemas.openxmlformats.org/officeDocument/2006/relationships/customXml" Target="../ink/ink1230.xml"/><Relationship Id="rId258" Type="http://schemas.openxmlformats.org/officeDocument/2006/relationships/image" Target="../media/image1071.emf"/><Relationship Id="rId22" Type="http://schemas.openxmlformats.org/officeDocument/2006/relationships/customXml" Target="../ink/ink1027.xml"/><Relationship Id="rId64" Type="http://schemas.openxmlformats.org/officeDocument/2006/relationships/image" Target="../media/image974.emf"/><Relationship Id="rId118" Type="http://schemas.openxmlformats.org/officeDocument/2006/relationships/image" Target="../media/image1001.emf"/><Relationship Id="rId325" Type="http://schemas.openxmlformats.org/officeDocument/2006/relationships/customXml" Target="../ink/ink1180.xml"/><Relationship Id="rId367" Type="http://schemas.openxmlformats.org/officeDocument/2006/relationships/image" Target="../media/image1125.emf"/><Relationship Id="rId171" Type="http://schemas.openxmlformats.org/officeDocument/2006/relationships/customXml" Target="../ink/ink1103.xml"/><Relationship Id="rId227" Type="http://schemas.openxmlformats.org/officeDocument/2006/relationships/customXml" Target="../ink/ink1131.xml"/><Relationship Id="rId269" Type="http://schemas.openxmlformats.org/officeDocument/2006/relationships/customXml" Target="../ink/ink1152.xml"/><Relationship Id="rId33" Type="http://schemas.openxmlformats.org/officeDocument/2006/relationships/image" Target="../media/image960.emf"/><Relationship Id="rId129" Type="http://schemas.openxmlformats.org/officeDocument/2006/relationships/customXml" Target="../ink/ink1082.xml"/><Relationship Id="rId280" Type="http://schemas.openxmlformats.org/officeDocument/2006/relationships/image" Target="../media/image1082.emf"/><Relationship Id="rId336" Type="http://schemas.openxmlformats.org/officeDocument/2006/relationships/image" Target="../media/image1110.emf"/><Relationship Id="rId75" Type="http://schemas.openxmlformats.org/officeDocument/2006/relationships/customXml" Target="../ink/ink1055.xml"/><Relationship Id="rId140" Type="http://schemas.openxmlformats.org/officeDocument/2006/relationships/image" Target="../media/image1012.emf"/><Relationship Id="rId182" Type="http://schemas.openxmlformats.org/officeDocument/2006/relationships/image" Target="../media/image1033.emf"/><Relationship Id="rId378" Type="http://schemas.openxmlformats.org/officeDocument/2006/relationships/customXml" Target="../ink/ink1207.xml"/><Relationship Id="rId403" Type="http://schemas.openxmlformats.org/officeDocument/2006/relationships/image" Target="../media/image1143.emf"/><Relationship Id="rId6" Type="http://schemas.openxmlformats.org/officeDocument/2006/relationships/customXml" Target="../ink/ink1019.xml"/><Relationship Id="rId238" Type="http://schemas.openxmlformats.org/officeDocument/2006/relationships/image" Target="../media/image1061.emf"/><Relationship Id="rId291" Type="http://schemas.openxmlformats.org/officeDocument/2006/relationships/customXml" Target="../ink/ink1163.xml"/><Relationship Id="rId305" Type="http://schemas.openxmlformats.org/officeDocument/2006/relationships/customXml" Target="../ink/ink1170.xml"/><Relationship Id="rId347" Type="http://schemas.openxmlformats.org/officeDocument/2006/relationships/customXml" Target="../ink/ink1191.xml"/><Relationship Id="rId44" Type="http://schemas.openxmlformats.org/officeDocument/2006/relationships/image" Target="../media/image965.emf"/><Relationship Id="rId86" Type="http://schemas.openxmlformats.org/officeDocument/2006/relationships/image" Target="../media/image985.emf"/><Relationship Id="rId151" Type="http://schemas.openxmlformats.org/officeDocument/2006/relationships/customXml" Target="../ink/ink1093.xml"/><Relationship Id="rId389" Type="http://schemas.openxmlformats.org/officeDocument/2006/relationships/image" Target="../media/image1136.emf"/><Relationship Id="rId193" Type="http://schemas.openxmlformats.org/officeDocument/2006/relationships/customXml" Target="../ink/ink1114.xml"/><Relationship Id="rId207" Type="http://schemas.openxmlformats.org/officeDocument/2006/relationships/customXml" Target="../ink/ink1121.xml"/><Relationship Id="rId249" Type="http://schemas.openxmlformats.org/officeDocument/2006/relationships/customXml" Target="../ink/ink1142.xml"/><Relationship Id="rId414" Type="http://schemas.openxmlformats.org/officeDocument/2006/relationships/image" Target="../media/image1148.emf"/><Relationship Id="rId13" Type="http://schemas.openxmlformats.org/officeDocument/2006/relationships/image" Target="../media/image950.emf"/><Relationship Id="rId109" Type="http://schemas.openxmlformats.org/officeDocument/2006/relationships/customXml" Target="../ink/ink1072.xml"/><Relationship Id="rId260" Type="http://schemas.openxmlformats.org/officeDocument/2006/relationships/image" Target="../media/image1072.emf"/><Relationship Id="rId316" Type="http://schemas.openxmlformats.org/officeDocument/2006/relationships/image" Target="../media/image1100.emf"/><Relationship Id="rId55" Type="http://schemas.openxmlformats.org/officeDocument/2006/relationships/customXml" Target="../ink/ink1045.xml"/><Relationship Id="rId97" Type="http://schemas.openxmlformats.org/officeDocument/2006/relationships/customXml" Target="../ink/ink1066.xml"/><Relationship Id="rId120" Type="http://schemas.openxmlformats.org/officeDocument/2006/relationships/image" Target="../media/image1002.emf"/><Relationship Id="rId358" Type="http://schemas.openxmlformats.org/officeDocument/2006/relationships/image" Target="../media/image1121.emf"/><Relationship Id="rId162" Type="http://schemas.openxmlformats.org/officeDocument/2006/relationships/image" Target="../media/image1023.emf"/><Relationship Id="rId218" Type="http://schemas.openxmlformats.org/officeDocument/2006/relationships/image" Target="../media/image1051.emf"/><Relationship Id="rId425" Type="http://schemas.openxmlformats.org/officeDocument/2006/relationships/customXml" Target="../ink/ink1231.xml"/><Relationship Id="rId271" Type="http://schemas.openxmlformats.org/officeDocument/2006/relationships/customXml" Target="../ink/ink1153.xml"/><Relationship Id="rId24" Type="http://schemas.openxmlformats.org/officeDocument/2006/relationships/customXml" Target="../ink/ink1028.xml"/><Relationship Id="rId66" Type="http://schemas.openxmlformats.org/officeDocument/2006/relationships/image" Target="../media/image975.emf"/><Relationship Id="rId131" Type="http://schemas.openxmlformats.org/officeDocument/2006/relationships/customXml" Target="../ink/ink1083.xml"/><Relationship Id="rId327" Type="http://schemas.openxmlformats.org/officeDocument/2006/relationships/customXml" Target="../ink/ink1181.xml"/><Relationship Id="rId369" Type="http://schemas.openxmlformats.org/officeDocument/2006/relationships/image" Target="../media/image1126.emf"/><Relationship Id="rId173" Type="http://schemas.openxmlformats.org/officeDocument/2006/relationships/customXml" Target="../ink/ink1104.xml"/><Relationship Id="rId229" Type="http://schemas.openxmlformats.org/officeDocument/2006/relationships/customXml" Target="../ink/ink1132.xml"/><Relationship Id="rId380" Type="http://schemas.openxmlformats.org/officeDocument/2006/relationships/customXml" Target="../ink/ink1208.xml"/><Relationship Id="rId240" Type="http://schemas.openxmlformats.org/officeDocument/2006/relationships/image" Target="../media/image1062.emf"/><Relationship Id="rId35" Type="http://schemas.openxmlformats.org/officeDocument/2006/relationships/image" Target="../media/image961.emf"/><Relationship Id="rId77" Type="http://schemas.openxmlformats.org/officeDocument/2006/relationships/customXml" Target="../ink/ink1056.xml"/><Relationship Id="rId100" Type="http://schemas.openxmlformats.org/officeDocument/2006/relationships/image" Target="../media/image992.emf"/><Relationship Id="rId282" Type="http://schemas.openxmlformats.org/officeDocument/2006/relationships/image" Target="../media/image1083.emf"/><Relationship Id="rId338" Type="http://schemas.openxmlformats.org/officeDocument/2006/relationships/image" Target="../media/image1111.emf"/><Relationship Id="rId8" Type="http://schemas.openxmlformats.org/officeDocument/2006/relationships/customXml" Target="../ink/ink1020.xml"/><Relationship Id="rId142" Type="http://schemas.openxmlformats.org/officeDocument/2006/relationships/image" Target="../media/image1013.emf"/><Relationship Id="rId184" Type="http://schemas.openxmlformats.org/officeDocument/2006/relationships/image" Target="../media/image1034.emf"/><Relationship Id="rId391" Type="http://schemas.openxmlformats.org/officeDocument/2006/relationships/image" Target="../media/image1137.emf"/><Relationship Id="rId405" Type="http://schemas.openxmlformats.org/officeDocument/2006/relationships/image" Target="../media/image1144.emf"/><Relationship Id="rId251" Type="http://schemas.openxmlformats.org/officeDocument/2006/relationships/customXml" Target="../ink/ink1143.xml"/><Relationship Id="rId46" Type="http://schemas.openxmlformats.org/officeDocument/2006/relationships/image" Target="../media/image966.emf"/><Relationship Id="rId293" Type="http://schemas.openxmlformats.org/officeDocument/2006/relationships/customXml" Target="../ink/ink1164.xml"/><Relationship Id="rId307" Type="http://schemas.openxmlformats.org/officeDocument/2006/relationships/customXml" Target="../ink/ink1171.xml"/><Relationship Id="rId349" Type="http://schemas.openxmlformats.org/officeDocument/2006/relationships/customXml" Target="../ink/ink1192.xml"/><Relationship Id="rId88" Type="http://schemas.openxmlformats.org/officeDocument/2006/relationships/image" Target="../media/image986.emf"/><Relationship Id="rId111" Type="http://schemas.openxmlformats.org/officeDocument/2006/relationships/customXml" Target="../ink/ink1073.xml"/><Relationship Id="rId153" Type="http://schemas.openxmlformats.org/officeDocument/2006/relationships/customXml" Target="../ink/ink1094.xml"/><Relationship Id="rId195" Type="http://schemas.openxmlformats.org/officeDocument/2006/relationships/customXml" Target="../ink/ink1115.xml"/><Relationship Id="rId209" Type="http://schemas.openxmlformats.org/officeDocument/2006/relationships/customXml" Target="../ink/ink1122.xml"/><Relationship Id="rId360" Type="http://schemas.openxmlformats.org/officeDocument/2006/relationships/customXml" Target="../ink/ink1198.xml"/><Relationship Id="rId416" Type="http://schemas.openxmlformats.org/officeDocument/2006/relationships/image" Target="../media/image1149.emf"/><Relationship Id="rId220" Type="http://schemas.openxmlformats.org/officeDocument/2006/relationships/image" Target="../media/image1052.emf"/><Relationship Id="rId15" Type="http://schemas.openxmlformats.org/officeDocument/2006/relationships/image" Target="../media/image951.emf"/><Relationship Id="rId57" Type="http://schemas.openxmlformats.org/officeDocument/2006/relationships/customXml" Target="../ink/ink1046.xml"/><Relationship Id="rId262" Type="http://schemas.openxmlformats.org/officeDocument/2006/relationships/image" Target="../media/image1073.emf"/><Relationship Id="rId318" Type="http://schemas.openxmlformats.org/officeDocument/2006/relationships/image" Target="../media/image1101.emf"/><Relationship Id="rId99" Type="http://schemas.openxmlformats.org/officeDocument/2006/relationships/customXml" Target="../ink/ink1067.xml"/><Relationship Id="rId122" Type="http://schemas.openxmlformats.org/officeDocument/2006/relationships/image" Target="../media/image1003.emf"/><Relationship Id="rId164" Type="http://schemas.openxmlformats.org/officeDocument/2006/relationships/image" Target="../media/image1024.emf"/><Relationship Id="rId371" Type="http://schemas.openxmlformats.org/officeDocument/2006/relationships/image" Target="../media/image1127.emf"/><Relationship Id="rId427" Type="http://schemas.openxmlformats.org/officeDocument/2006/relationships/customXml" Target="../ink/ink1232.xml"/><Relationship Id="rId26" Type="http://schemas.openxmlformats.org/officeDocument/2006/relationships/customXml" Target="../ink/ink1029.xml"/><Relationship Id="rId231" Type="http://schemas.openxmlformats.org/officeDocument/2006/relationships/customXml" Target="../ink/ink1133.xml"/><Relationship Id="rId273" Type="http://schemas.openxmlformats.org/officeDocument/2006/relationships/customXml" Target="../ink/ink1154.xml"/><Relationship Id="rId329" Type="http://schemas.openxmlformats.org/officeDocument/2006/relationships/customXml" Target="../ink/ink1182.xml"/><Relationship Id="rId68" Type="http://schemas.openxmlformats.org/officeDocument/2006/relationships/image" Target="../media/image976.emf"/><Relationship Id="rId133" Type="http://schemas.openxmlformats.org/officeDocument/2006/relationships/customXml" Target="../ink/ink1084.xml"/><Relationship Id="rId175" Type="http://schemas.openxmlformats.org/officeDocument/2006/relationships/customXml" Target="../ink/ink1105.xml"/><Relationship Id="rId340" Type="http://schemas.openxmlformats.org/officeDocument/2006/relationships/image" Target="../media/image1112.emf"/><Relationship Id="rId200" Type="http://schemas.openxmlformats.org/officeDocument/2006/relationships/image" Target="../media/image1042.emf"/><Relationship Id="rId382" Type="http://schemas.openxmlformats.org/officeDocument/2006/relationships/customXml" Target="../ink/ink1209.xml"/><Relationship Id="rId242" Type="http://schemas.openxmlformats.org/officeDocument/2006/relationships/image" Target="../media/image1063.emf"/><Relationship Id="rId284" Type="http://schemas.openxmlformats.org/officeDocument/2006/relationships/image" Target="../media/image1084.emf"/><Relationship Id="rId37" Type="http://schemas.openxmlformats.org/officeDocument/2006/relationships/image" Target="../media/image962.emf"/><Relationship Id="rId79" Type="http://schemas.openxmlformats.org/officeDocument/2006/relationships/customXml" Target="../ink/ink1057.xml"/><Relationship Id="rId102" Type="http://schemas.openxmlformats.org/officeDocument/2006/relationships/image" Target="../media/image993.emf"/><Relationship Id="rId144" Type="http://schemas.openxmlformats.org/officeDocument/2006/relationships/image" Target="../media/image1014.emf"/><Relationship Id="rId90" Type="http://schemas.openxmlformats.org/officeDocument/2006/relationships/image" Target="../media/image987.emf"/><Relationship Id="rId186" Type="http://schemas.openxmlformats.org/officeDocument/2006/relationships/image" Target="../media/image1035.emf"/><Relationship Id="rId351" Type="http://schemas.openxmlformats.org/officeDocument/2006/relationships/customXml" Target="../ink/ink1193.xml"/><Relationship Id="rId393" Type="http://schemas.openxmlformats.org/officeDocument/2006/relationships/image" Target="../media/image1138.emf"/><Relationship Id="rId407" Type="http://schemas.openxmlformats.org/officeDocument/2006/relationships/image" Target="../media/image1145.emf"/><Relationship Id="rId211" Type="http://schemas.openxmlformats.org/officeDocument/2006/relationships/customXml" Target="../ink/ink1123.xml"/><Relationship Id="rId253" Type="http://schemas.openxmlformats.org/officeDocument/2006/relationships/customXml" Target="../ink/ink1144.xml"/><Relationship Id="rId295" Type="http://schemas.openxmlformats.org/officeDocument/2006/relationships/customXml" Target="../ink/ink1165.xml"/><Relationship Id="rId309" Type="http://schemas.openxmlformats.org/officeDocument/2006/relationships/customXml" Target="../ink/ink1172.xml"/><Relationship Id="rId48" Type="http://schemas.openxmlformats.org/officeDocument/2006/relationships/image" Target="../media/image967.emf"/><Relationship Id="rId113" Type="http://schemas.openxmlformats.org/officeDocument/2006/relationships/customXml" Target="../ink/ink1074.xml"/><Relationship Id="rId320" Type="http://schemas.openxmlformats.org/officeDocument/2006/relationships/image" Target="../media/image1102.emf"/><Relationship Id="rId155" Type="http://schemas.openxmlformats.org/officeDocument/2006/relationships/customXml" Target="../ink/ink1095.xml"/><Relationship Id="rId197" Type="http://schemas.openxmlformats.org/officeDocument/2006/relationships/customXml" Target="../ink/ink1116.xml"/><Relationship Id="rId362" Type="http://schemas.openxmlformats.org/officeDocument/2006/relationships/customXml" Target="../ink/ink1199.xml"/><Relationship Id="rId418" Type="http://schemas.openxmlformats.org/officeDocument/2006/relationships/image" Target="../media/image1150.emf"/><Relationship Id="rId222" Type="http://schemas.openxmlformats.org/officeDocument/2006/relationships/image" Target="../media/image1053.emf"/><Relationship Id="rId264" Type="http://schemas.openxmlformats.org/officeDocument/2006/relationships/image" Target="../media/image1074.emf"/><Relationship Id="rId17" Type="http://schemas.openxmlformats.org/officeDocument/2006/relationships/image" Target="../media/image952.emf"/><Relationship Id="rId59" Type="http://schemas.openxmlformats.org/officeDocument/2006/relationships/customXml" Target="../ink/ink1047.xml"/><Relationship Id="rId124" Type="http://schemas.openxmlformats.org/officeDocument/2006/relationships/image" Target="../media/image1004.emf"/><Relationship Id="rId70" Type="http://schemas.openxmlformats.org/officeDocument/2006/relationships/image" Target="../media/image977.emf"/><Relationship Id="rId166" Type="http://schemas.openxmlformats.org/officeDocument/2006/relationships/image" Target="../media/image1025.emf"/><Relationship Id="rId331" Type="http://schemas.openxmlformats.org/officeDocument/2006/relationships/customXml" Target="../ink/ink1183.xml"/><Relationship Id="rId373" Type="http://schemas.openxmlformats.org/officeDocument/2006/relationships/image" Target="../media/image1128.emf"/><Relationship Id="rId429" Type="http://schemas.openxmlformats.org/officeDocument/2006/relationships/customXml" Target="../ink/ink123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8.xml"/><Relationship Id="rId13" Type="http://schemas.openxmlformats.org/officeDocument/2006/relationships/image" Target="../media/image1163.emf"/><Relationship Id="rId3" Type="http://schemas.openxmlformats.org/officeDocument/2006/relationships/image" Target="../media/image1158.emf"/><Relationship Id="rId7" Type="http://schemas.openxmlformats.org/officeDocument/2006/relationships/image" Target="../media/image1160.emf"/><Relationship Id="rId12" Type="http://schemas.openxmlformats.org/officeDocument/2006/relationships/customXml" Target="../ink/ink1240.xml"/><Relationship Id="rId2" Type="http://schemas.openxmlformats.org/officeDocument/2006/relationships/customXml" Target="../ink/ink12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7.xml"/><Relationship Id="rId11" Type="http://schemas.openxmlformats.org/officeDocument/2006/relationships/image" Target="../media/image1162.emf"/><Relationship Id="rId5" Type="http://schemas.openxmlformats.org/officeDocument/2006/relationships/image" Target="../media/image1159.emf"/><Relationship Id="rId15" Type="http://schemas.openxmlformats.org/officeDocument/2006/relationships/image" Target="../media/image1164.emf"/><Relationship Id="rId10" Type="http://schemas.openxmlformats.org/officeDocument/2006/relationships/customXml" Target="../ink/ink1239.xml"/><Relationship Id="rId4" Type="http://schemas.openxmlformats.org/officeDocument/2006/relationships/customXml" Target="../ink/ink1236.xml"/><Relationship Id="rId9" Type="http://schemas.openxmlformats.org/officeDocument/2006/relationships/image" Target="../media/image1161.emf"/><Relationship Id="rId14" Type="http://schemas.openxmlformats.org/officeDocument/2006/relationships/customXml" Target="../ink/ink124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4.xml"/><Relationship Id="rId7" Type="http://schemas.openxmlformats.org/officeDocument/2006/relationships/image" Target="../media/image59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70.emf"/><Relationship Id="rId41" Type="http://schemas.openxmlformats.org/officeDocument/2006/relationships/image" Target="../media/image7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0.xml"/><Relationship Id="rId11" Type="http://schemas.openxmlformats.org/officeDocument/2006/relationships/image" Target="../media/image61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74.emf"/><Relationship Id="rId40" Type="http://schemas.openxmlformats.org/officeDocument/2006/relationships/customXml" Target="../ink/ink77.xml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" Type="http://schemas.openxmlformats.org/officeDocument/2006/relationships/customXml" Target="../ink/ink59.xml"/><Relationship Id="rId9" Type="http://schemas.openxmlformats.org/officeDocument/2006/relationships/image" Target="../media/image60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69.emf"/><Relationship Id="rId30" Type="http://schemas.openxmlformats.org/officeDocument/2006/relationships/customXml" Target="../ink/ink72.xml"/><Relationship Id="rId35" Type="http://schemas.openxmlformats.org/officeDocument/2006/relationships/image" Target="../media/image73.emf"/><Relationship Id="rId8" Type="http://schemas.openxmlformats.org/officeDocument/2006/relationships/customXml" Target="../ink/ink61.xml"/><Relationship Id="rId3" Type="http://schemas.openxmlformats.org/officeDocument/2006/relationships/image" Target="../media/image57.emf"/><Relationship Id="rId12" Type="http://schemas.openxmlformats.org/officeDocument/2006/relationships/customXml" Target="../ink/ink63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5.xml"/><Relationship Id="rId3" Type="http://schemas.openxmlformats.org/officeDocument/2006/relationships/image" Target="../media/image1165.emf"/><Relationship Id="rId7" Type="http://schemas.openxmlformats.org/officeDocument/2006/relationships/image" Target="../media/image1167.emf"/><Relationship Id="rId2" Type="http://schemas.openxmlformats.org/officeDocument/2006/relationships/customXml" Target="../ink/ink12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44.xml"/><Relationship Id="rId5" Type="http://schemas.openxmlformats.org/officeDocument/2006/relationships/image" Target="../media/image1166.emf"/><Relationship Id="rId4" Type="http://schemas.openxmlformats.org/officeDocument/2006/relationships/customXml" Target="../ink/ink1243.xml"/><Relationship Id="rId9" Type="http://schemas.openxmlformats.org/officeDocument/2006/relationships/image" Target="../media/image116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9.xml"/><Relationship Id="rId13" Type="http://schemas.openxmlformats.org/officeDocument/2006/relationships/image" Target="../media/image1174.emf"/><Relationship Id="rId18" Type="http://schemas.openxmlformats.org/officeDocument/2006/relationships/customXml" Target="../ink/ink1254.xml"/><Relationship Id="rId3" Type="http://schemas.openxmlformats.org/officeDocument/2006/relationships/image" Target="../media/image1169.emf"/><Relationship Id="rId21" Type="http://schemas.openxmlformats.org/officeDocument/2006/relationships/image" Target="../media/image1178.emf"/><Relationship Id="rId7" Type="http://schemas.openxmlformats.org/officeDocument/2006/relationships/image" Target="../media/image1171.emf"/><Relationship Id="rId12" Type="http://schemas.openxmlformats.org/officeDocument/2006/relationships/customXml" Target="../ink/ink1251.xml"/><Relationship Id="rId17" Type="http://schemas.openxmlformats.org/officeDocument/2006/relationships/image" Target="../media/image1176.emf"/><Relationship Id="rId25" Type="http://schemas.openxmlformats.org/officeDocument/2006/relationships/image" Target="../media/image1180.emf"/><Relationship Id="rId2" Type="http://schemas.openxmlformats.org/officeDocument/2006/relationships/customXml" Target="../ink/ink1246.xml"/><Relationship Id="rId16" Type="http://schemas.openxmlformats.org/officeDocument/2006/relationships/customXml" Target="../ink/ink1253.xml"/><Relationship Id="rId20" Type="http://schemas.openxmlformats.org/officeDocument/2006/relationships/customXml" Target="../ink/ink12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48.xml"/><Relationship Id="rId11" Type="http://schemas.openxmlformats.org/officeDocument/2006/relationships/image" Target="../media/image1173.emf"/><Relationship Id="rId24" Type="http://schemas.openxmlformats.org/officeDocument/2006/relationships/customXml" Target="../ink/ink1257.xml"/><Relationship Id="rId5" Type="http://schemas.openxmlformats.org/officeDocument/2006/relationships/image" Target="../media/image1170.emf"/><Relationship Id="rId15" Type="http://schemas.openxmlformats.org/officeDocument/2006/relationships/image" Target="../media/image1175.emf"/><Relationship Id="rId23" Type="http://schemas.openxmlformats.org/officeDocument/2006/relationships/image" Target="../media/image1179.emf"/><Relationship Id="rId10" Type="http://schemas.openxmlformats.org/officeDocument/2006/relationships/customXml" Target="../ink/ink1250.xml"/><Relationship Id="rId19" Type="http://schemas.openxmlformats.org/officeDocument/2006/relationships/image" Target="../media/image1177.emf"/><Relationship Id="rId4" Type="http://schemas.openxmlformats.org/officeDocument/2006/relationships/customXml" Target="../ink/ink1247.xml"/><Relationship Id="rId9" Type="http://schemas.openxmlformats.org/officeDocument/2006/relationships/image" Target="../media/image1172.emf"/><Relationship Id="rId14" Type="http://schemas.openxmlformats.org/officeDocument/2006/relationships/customXml" Target="../ink/ink1252.xml"/><Relationship Id="rId22" Type="http://schemas.openxmlformats.org/officeDocument/2006/relationships/customXml" Target="../ink/ink1256.xml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1.emf"/><Relationship Id="rId21" Type="http://schemas.openxmlformats.org/officeDocument/2006/relationships/image" Target="../media/image1184.emf"/><Relationship Id="rId42" Type="http://schemas.openxmlformats.org/officeDocument/2006/relationships/customXml" Target="../ink/ink1278.xml"/><Relationship Id="rId63" Type="http://schemas.openxmlformats.org/officeDocument/2006/relationships/image" Target="../media/image1205.emf"/><Relationship Id="rId84" Type="http://schemas.openxmlformats.org/officeDocument/2006/relationships/image" Target="../media/image1215.emf"/><Relationship Id="rId138" Type="http://schemas.openxmlformats.org/officeDocument/2006/relationships/customXml" Target="../ink/ink1327.xml"/><Relationship Id="rId107" Type="http://schemas.openxmlformats.org/officeDocument/2006/relationships/customXml" Target="../ink/ink1311.xml"/><Relationship Id="rId11" Type="http://schemas.openxmlformats.org/officeDocument/2006/relationships/image" Target="../media/image912.emf"/><Relationship Id="rId32" Type="http://schemas.openxmlformats.org/officeDocument/2006/relationships/customXml" Target="../ink/ink1273.xml"/><Relationship Id="rId53" Type="http://schemas.openxmlformats.org/officeDocument/2006/relationships/image" Target="../media/image1200.emf"/><Relationship Id="rId74" Type="http://schemas.openxmlformats.org/officeDocument/2006/relationships/customXml" Target="../ink/ink1294.xml"/><Relationship Id="rId128" Type="http://schemas.openxmlformats.org/officeDocument/2006/relationships/customXml" Target="../ink/ink1322.xml"/><Relationship Id="rId149" Type="http://schemas.openxmlformats.org/officeDocument/2006/relationships/customXml" Target="../ink/ink1333.xml"/><Relationship Id="rId5" Type="http://schemas.openxmlformats.org/officeDocument/2006/relationships/image" Target="../media/image847.emf"/><Relationship Id="rId95" Type="http://schemas.openxmlformats.org/officeDocument/2006/relationships/customXml" Target="../ink/ink1305.xml"/><Relationship Id="rId22" Type="http://schemas.openxmlformats.org/officeDocument/2006/relationships/customXml" Target="../ink/ink1268.xml"/><Relationship Id="rId27" Type="http://schemas.openxmlformats.org/officeDocument/2006/relationships/image" Target="../media/image1187.emf"/><Relationship Id="rId43" Type="http://schemas.openxmlformats.org/officeDocument/2006/relationships/image" Target="../media/image1195.emf"/><Relationship Id="rId48" Type="http://schemas.openxmlformats.org/officeDocument/2006/relationships/customXml" Target="../ink/ink1281.xml"/><Relationship Id="rId64" Type="http://schemas.openxmlformats.org/officeDocument/2006/relationships/customXml" Target="../ink/ink1289.xml"/><Relationship Id="rId69" Type="http://schemas.openxmlformats.org/officeDocument/2006/relationships/image" Target="../media/image1208.emf"/><Relationship Id="rId113" Type="http://schemas.openxmlformats.org/officeDocument/2006/relationships/image" Target="../media/image1229.emf"/><Relationship Id="rId118" Type="http://schemas.openxmlformats.org/officeDocument/2006/relationships/customXml" Target="../ink/ink1317.xml"/><Relationship Id="rId134" Type="http://schemas.openxmlformats.org/officeDocument/2006/relationships/customXml" Target="../ink/ink1325.xml"/><Relationship Id="rId139" Type="http://schemas.openxmlformats.org/officeDocument/2006/relationships/image" Target="../media/image1242.emf"/><Relationship Id="rId80" Type="http://schemas.openxmlformats.org/officeDocument/2006/relationships/image" Target="../media/image1213.emf"/><Relationship Id="rId85" Type="http://schemas.openxmlformats.org/officeDocument/2006/relationships/customXml" Target="../ink/ink1300.xml"/><Relationship Id="rId150" Type="http://schemas.openxmlformats.org/officeDocument/2006/relationships/image" Target="../media/image1247.emf"/><Relationship Id="rId155" Type="http://schemas.openxmlformats.org/officeDocument/2006/relationships/image" Target="../media/image1249.emf"/><Relationship Id="rId12" Type="http://schemas.openxmlformats.org/officeDocument/2006/relationships/customXml" Target="../ink/ink1263.xml"/><Relationship Id="rId17" Type="http://schemas.openxmlformats.org/officeDocument/2006/relationships/image" Target="../media/image1182.emf"/><Relationship Id="rId33" Type="http://schemas.openxmlformats.org/officeDocument/2006/relationships/image" Target="../media/image1190.emf"/><Relationship Id="rId38" Type="http://schemas.openxmlformats.org/officeDocument/2006/relationships/customXml" Target="../ink/ink1276.xml"/><Relationship Id="rId59" Type="http://schemas.openxmlformats.org/officeDocument/2006/relationships/image" Target="../media/image1203.emf"/><Relationship Id="rId103" Type="http://schemas.openxmlformats.org/officeDocument/2006/relationships/customXml" Target="../ink/ink1309.xml"/><Relationship Id="rId108" Type="http://schemas.openxmlformats.org/officeDocument/2006/relationships/image" Target="../media/image1227.emf"/><Relationship Id="rId124" Type="http://schemas.openxmlformats.org/officeDocument/2006/relationships/customXml" Target="../ink/ink1320.xml"/><Relationship Id="rId129" Type="http://schemas.openxmlformats.org/officeDocument/2006/relationships/image" Target="../media/image1237.emf"/><Relationship Id="rId54" Type="http://schemas.openxmlformats.org/officeDocument/2006/relationships/customXml" Target="../ink/ink1284.xml"/><Relationship Id="rId70" Type="http://schemas.openxmlformats.org/officeDocument/2006/relationships/customXml" Target="../ink/ink1292.xml"/><Relationship Id="rId75" Type="http://schemas.openxmlformats.org/officeDocument/2006/relationships/customXml" Target="../ink/ink1295.xml"/><Relationship Id="rId91" Type="http://schemas.openxmlformats.org/officeDocument/2006/relationships/customXml" Target="../ink/ink1303.xml"/><Relationship Id="rId96" Type="http://schemas.openxmlformats.org/officeDocument/2006/relationships/image" Target="../media/image1221.emf"/><Relationship Id="rId140" Type="http://schemas.openxmlformats.org/officeDocument/2006/relationships/customXml" Target="../ink/ink1328.xml"/><Relationship Id="rId145" Type="http://schemas.openxmlformats.org/officeDocument/2006/relationships/customXml" Target="../ink/ink13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0.xml"/><Relationship Id="rId23" Type="http://schemas.openxmlformats.org/officeDocument/2006/relationships/image" Target="../media/image1185.emf"/><Relationship Id="rId28" Type="http://schemas.openxmlformats.org/officeDocument/2006/relationships/customXml" Target="../ink/ink1271.xml"/><Relationship Id="rId49" Type="http://schemas.openxmlformats.org/officeDocument/2006/relationships/image" Target="../media/image1198.emf"/><Relationship Id="rId114" Type="http://schemas.openxmlformats.org/officeDocument/2006/relationships/customXml" Target="../ink/ink1315.xml"/><Relationship Id="rId119" Type="http://schemas.openxmlformats.org/officeDocument/2006/relationships/image" Target="../media/image1232.emf"/><Relationship Id="rId44" Type="http://schemas.openxmlformats.org/officeDocument/2006/relationships/customXml" Target="../ink/ink1279.xml"/><Relationship Id="rId60" Type="http://schemas.openxmlformats.org/officeDocument/2006/relationships/customXml" Target="../ink/ink1287.xml"/><Relationship Id="rId65" Type="http://schemas.openxmlformats.org/officeDocument/2006/relationships/image" Target="../media/image1206.emf"/><Relationship Id="rId81" Type="http://schemas.openxmlformats.org/officeDocument/2006/relationships/customXml" Target="../ink/ink1298.xml"/><Relationship Id="rId86" Type="http://schemas.openxmlformats.org/officeDocument/2006/relationships/image" Target="../media/image1216.emf"/><Relationship Id="rId130" Type="http://schemas.openxmlformats.org/officeDocument/2006/relationships/customXml" Target="../ink/ink1323.xml"/><Relationship Id="rId135" Type="http://schemas.openxmlformats.org/officeDocument/2006/relationships/image" Target="../media/image1240.emf"/><Relationship Id="rId151" Type="http://schemas.openxmlformats.org/officeDocument/2006/relationships/customXml" Target="../ink/ink1334.xml"/><Relationship Id="rId13" Type="http://schemas.openxmlformats.org/officeDocument/2006/relationships/image" Target="../media/image913.emf"/><Relationship Id="rId18" Type="http://schemas.openxmlformats.org/officeDocument/2006/relationships/customXml" Target="../ink/ink1266.xml"/><Relationship Id="rId39" Type="http://schemas.openxmlformats.org/officeDocument/2006/relationships/image" Target="../media/image1193.emf"/><Relationship Id="rId109" Type="http://schemas.openxmlformats.org/officeDocument/2006/relationships/customXml" Target="../ink/ink1312.xml"/><Relationship Id="rId34" Type="http://schemas.openxmlformats.org/officeDocument/2006/relationships/customXml" Target="../ink/ink1274.xml"/><Relationship Id="rId50" Type="http://schemas.openxmlformats.org/officeDocument/2006/relationships/customXml" Target="../ink/ink1282.xml"/><Relationship Id="rId55" Type="http://schemas.openxmlformats.org/officeDocument/2006/relationships/image" Target="../media/image1201.emf"/><Relationship Id="rId76" Type="http://schemas.openxmlformats.org/officeDocument/2006/relationships/image" Target="../media/image1211.emf"/><Relationship Id="rId97" Type="http://schemas.openxmlformats.org/officeDocument/2006/relationships/customXml" Target="../ink/ink1306.xml"/><Relationship Id="rId104" Type="http://schemas.openxmlformats.org/officeDocument/2006/relationships/image" Target="../media/image1225.emf"/><Relationship Id="rId120" Type="http://schemas.openxmlformats.org/officeDocument/2006/relationships/customXml" Target="../ink/ink1318.xml"/><Relationship Id="rId125" Type="http://schemas.openxmlformats.org/officeDocument/2006/relationships/image" Target="../media/image1235.emf"/><Relationship Id="rId141" Type="http://schemas.openxmlformats.org/officeDocument/2006/relationships/image" Target="../media/image1243.emf"/><Relationship Id="rId146" Type="http://schemas.openxmlformats.org/officeDocument/2006/relationships/image" Target="../media/image1245.emf"/><Relationship Id="rId7" Type="http://schemas.openxmlformats.org/officeDocument/2006/relationships/image" Target="../media/image848.emf"/><Relationship Id="rId71" Type="http://schemas.openxmlformats.org/officeDocument/2006/relationships/image" Target="../media/image1209.emf"/><Relationship Id="rId92" Type="http://schemas.openxmlformats.org/officeDocument/2006/relationships/image" Target="../media/image1219.emf"/><Relationship Id="rId2" Type="http://schemas.openxmlformats.org/officeDocument/2006/relationships/customXml" Target="../ink/ink1258.xml"/><Relationship Id="rId29" Type="http://schemas.openxmlformats.org/officeDocument/2006/relationships/image" Target="../media/image1188.emf"/><Relationship Id="rId24" Type="http://schemas.openxmlformats.org/officeDocument/2006/relationships/customXml" Target="../ink/ink1269.xml"/><Relationship Id="rId40" Type="http://schemas.openxmlformats.org/officeDocument/2006/relationships/customXml" Target="../ink/ink1277.xml"/><Relationship Id="rId45" Type="http://schemas.openxmlformats.org/officeDocument/2006/relationships/image" Target="../media/image1196.emf"/><Relationship Id="rId66" Type="http://schemas.openxmlformats.org/officeDocument/2006/relationships/customXml" Target="../ink/ink1290.xml"/><Relationship Id="rId87" Type="http://schemas.openxmlformats.org/officeDocument/2006/relationships/customXml" Target="../ink/ink1301.xml"/><Relationship Id="rId110" Type="http://schemas.openxmlformats.org/officeDocument/2006/relationships/image" Target="../media/image1228.emf"/><Relationship Id="rId115" Type="http://schemas.openxmlformats.org/officeDocument/2006/relationships/image" Target="../media/image1230.emf"/><Relationship Id="rId131" Type="http://schemas.openxmlformats.org/officeDocument/2006/relationships/image" Target="../media/image1238.emf"/><Relationship Id="rId136" Type="http://schemas.openxmlformats.org/officeDocument/2006/relationships/customXml" Target="../ink/ink1326.xml"/><Relationship Id="rId61" Type="http://schemas.openxmlformats.org/officeDocument/2006/relationships/image" Target="../media/image1204.emf"/><Relationship Id="rId82" Type="http://schemas.openxmlformats.org/officeDocument/2006/relationships/image" Target="../media/image1214.emf"/><Relationship Id="rId152" Type="http://schemas.openxmlformats.org/officeDocument/2006/relationships/customXml" Target="../ink/ink1335.xml"/><Relationship Id="rId19" Type="http://schemas.openxmlformats.org/officeDocument/2006/relationships/image" Target="../media/image1183.emf"/><Relationship Id="rId14" Type="http://schemas.openxmlformats.org/officeDocument/2006/relationships/customXml" Target="../ink/ink1264.xml"/><Relationship Id="rId30" Type="http://schemas.openxmlformats.org/officeDocument/2006/relationships/customXml" Target="../ink/ink1272.xml"/><Relationship Id="rId35" Type="http://schemas.openxmlformats.org/officeDocument/2006/relationships/image" Target="../media/image1191.emf"/><Relationship Id="rId56" Type="http://schemas.openxmlformats.org/officeDocument/2006/relationships/customXml" Target="../ink/ink1285.xml"/><Relationship Id="rId77" Type="http://schemas.openxmlformats.org/officeDocument/2006/relationships/customXml" Target="../ink/ink1296.xml"/><Relationship Id="rId100" Type="http://schemas.openxmlformats.org/officeDocument/2006/relationships/image" Target="../media/image1223.emf"/><Relationship Id="rId105" Type="http://schemas.openxmlformats.org/officeDocument/2006/relationships/customXml" Target="../ink/ink1310.xml"/><Relationship Id="rId126" Type="http://schemas.openxmlformats.org/officeDocument/2006/relationships/customXml" Target="../ink/ink1321.xml"/><Relationship Id="rId147" Type="http://schemas.openxmlformats.org/officeDocument/2006/relationships/customXml" Target="../ink/ink1332.xml"/><Relationship Id="rId8" Type="http://schemas.openxmlformats.org/officeDocument/2006/relationships/customXml" Target="../ink/ink1261.xml"/><Relationship Id="rId51" Type="http://schemas.openxmlformats.org/officeDocument/2006/relationships/image" Target="../media/image1199.emf"/><Relationship Id="rId72" Type="http://schemas.openxmlformats.org/officeDocument/2006/relationships/customXml" Target="../ink/ink1293.xml"/><Relationship Id="rId93" Type="http://schemas.openxmlformats.org/officeDocument/2006/relationships/customXml" Target="../ink/ink1304.xml"/><Relationship Id="rId98" Type="http://schemas.openxmlformats.org/officeDocument/2006/relationships/image" Target="../media/image1222.emf"/><Relationship Id="rId121" Type="http://schemas.openxmlformats.org/officeDocument/2006/relationships/image" Target="../media/image1233.emf"/><Relationship Id="rId142" Type="http://schemas.openxmlformats.org/officeDocument/2006/relationships/customXml" Target="../ink/ink1329.xml"/><Relationship Id="rId3" Type="http://schemas.openxmlformats.org/officeDocument/2006/relationships/image" Target="../media/image846.emf"/><Relationship Id="rId25" Type="http://schemas.openxmlformats.org/officeDocument/2006/relationships/image" Target="../media/image1186.emf"/><Relationship Id="rId46" Type="http://schemas.openxmlformats.org/officeDocument/2006/relationships/customXml" Target="../ink/ink1280.xml"/><Relationship Id="rId67" Type="http://schemas.openxmlformats.org/officeDocument/2006/relationships/image" Target="../media/image1207.emf"/><Relationship Id="rId116" Type="http://schemas.openxmlformats.org/officeDocument/2006/relationships/customXml" Target="../ink/ink1316.xml"/><Relationship Id="rId137" Type="http://schemas.openxmlformats.org/officeDocument/2006/relationships/image" Target="../media/image1241.emf"/><Relationship Id="rId20" Type="http://schemas.openxmlformats.org/officeDocument/2006/relationships/customXml" Target="../ink/ink1267.xml"/><Relationship Id="rId41" Type="http://schemas.openxmlformats.org/officeDocument/2006/relationships/image" Target="../media/image1194.emf"/><Relationship Id="rId62" Type="http://schemas.openxmlformats.org/officeDocument/2006/relationships/customXml" Target="../ink/ink1288.xml"/><Relationship Id="rId83" Type="http://schemas.openxmlformats.org/officeDocument/2006/relationships/customXml" Target="../ink/ink1299.xml"/><Relationship Id="rId88" Type="http://schemas.openxmlformats.org/officeDocument/2006/relationships/image" Target="../media/image1217.emf"/><Relationship Id="rId111" Type="http://schemas.openxmlformats.org/officeDocument/2006/relationships/customXml" Target="../ink/ink1313.xml"/><Relationship Id="rId132" Type="http://schemas.openxmlformats.org/officeDocument/2006/relationships/customXml" Target="../ink/ink1324.xml"/><Relationship Id="rId153" Type="http://schemas.openxmlformats.org/officeDocument/2006/relationships/image" Target="../media/image1248.emf"/><Relationship Id="rId15" Type="http://schemas.openxmlformats.org/officeDocument/2006/relationships/image" Target="../media/image1181.emf"/><Relationship Id="rId36" Type="http://schemas.openxmlformats.org/officeDocument/2006/relationships/customXml" Target="../ink/ink1275.xml"/><Relationship Id="rId57" Type="http://schemas.openxmlformats.org/officeDocument/2006/relationships/image" Target="../media/image1202.emf"/><Relationship Id="rId106" Type="http://schemas.openxmlformats.org/officeDocument/2006/relationships/image" Target="../media/image1226.emf"/><Relationship Id="rId127" Type="http://schemas.openxmlformats.org/officeDocument/2006/relationships/image" Target="../media/image1236.emf"/><Relationship Id="rId10" Type="http://schemas.openxmlformats.org/officeDocument/2006/relationships/customXml" Target="../ink/ink1262.xml"/><Relationship Id="rId31" Type="http://schemas.openxmlformats.org/officeDocument/2006/relationships/image" Target="../media/image1189.emf"/><Relationship Id="rId52" Type="http://schemas.openxmlformats.org/officeDocument/2006/relationships/customXml" Target="../ink/ink1283.xml"/><Relationship Id="rId73" Type="http://schemas.openxmlformats.org/officeDocument/2006/relationships/image" Target="../media/image1210.emf"/><Relationship Id="rId78" Type="http://schemas.openxmlformats.org/officeDocument/2006/relationships/image" Target="../media/image1212.emf"/><Relationship Id="rId94" Type="http://schemas.openxmlformats.org/officeDocument/2006/relationships/image" Target="../media/image1220.emf"/><Relationship Id="rId99" Type="http://schemas.openxmlformats.org/officeDocument/2006/relationships/customXml" Target="../ink/ink1307.xml"/><Relationship Id="rId101" Type="http://schemas.openxmlformats.org/officeDocument/2006/relationships/customXml" Target="../ink/ink1308.xml"/><Relationship Id="rId122" Type="http://schemas.openxmlformats.org/officeDocument/2006/relationships/customXml" Target="../ink/ink1319.xml"/><Relationship Id="rId143" Type="http://schemas.openxmlformats.org/officeDocument/2006/relationships/image" Target="../media/image1244.emf"/><Relationship Id="rId148" Type="http://schemas.openxmlformats.org/officeDocument/2006/relationships/image" Target="../media/image1246.emf"/><Relationship Id="rId4" Type="http://schemas.openxmlformats.org/officeDocument/2006/relationships/customXml" Target="../ink/ink1259.xml"/><Relationship Id="rId9" Type="http://schemas.openxmlformats.org/officeDocument/2006/relationships/image" Target="../media/image911.emf"/><Relationship Id="rId26" Type="http://schemas.openxmlformats.org/officeDocument/2006/relationships/customXml" Target="../ink/ink1270.xml"/><Relationship Id="rId47" Type="http://schemas.openxmlformats.org/officeDocument/2006/relationships/image" Target="../media/image1197.emf"/><Relationship Id="rId68" Type="http://schemas.openxmlformats.org/officeDocument/2006/relationships/customXml" Target="../ink/ink1291.xml"/><Relationship Id="rId89" Type="http://schemas.openxmlformats.org/officeDocument/2006/relationships/customXml" Target="../ink/ink1302.xml"/><Relationship Id="rId112" Type="http://schemas.openxmlformats.org/officeDocument/2006/relationships/customXml" Target="../ink/ink1314.xml"/><Relationship Id="rId133" Type="http://schemas.openxmlformats.org/officeDocument/2006/relationships/image" Target="../media/image1239.emf"/><Relationship Id="rId154" Type="http://schemas.openxmlformats.org/officeDocument/2006/relationships/customXml" Target="../ink/ink1336.xml"/><Relationship Id="rId16" Type="http://schemas.openxmlformats.org/officeDocument/2006/relationships/customXml" Target="../ink/ink1265.xml"/><Relationship Id="rId37" Type="http://schemas.openxmlformats.org/officeDocument/2006/relationships/image" Target="../media/image1192.emf"/><Relationship Id="rId58" Type="http://schemas.openxmlformats.org/officeDocument/2006/relationships/customXml" Target="../ink/ink1286.xml"/><Relationship Id="rId79" Type="http://schemas.openxmlformats.org/officeDocument/2006/relationships/customXml" Target="../ink/ink1297.xml"/><Relationship Id="rId102" Type="http://schemas.openxmlformats.org/officeDocument/2006/relationships/image" Target="../media/image1224.emf"/><Relationship Id="rId123" Type="http://schemas.openxmlformats.org/officeDocument/2006/relationships/image" Target="../media/image1234.emf"/><Relationship Id="rId144" Type="http://schemas.openxmlformats.org/officeDocument/2006/relationships/customXml" Target="../ink/ink1330.xml"/><Relationship Id="rId90" Type="http://schemas.openxmlformats.org/officeDocument/2006/relationships/image" Target="../media/image1218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0.xml"/><Relationship Id="rId13" Type="http://schemas.openxmlformats.org/officeDocument/2006/relationships/image" Target="../media/image11870.emf"/><Relationship Id="rId18" Type="http://schemas.openxmlformats.org/officeDocument/2006/relationships/customXml" Target="../ink/ink1345.xml"/><Relationship Id="rId26" Type="http://schemas.openxmlformats.org/officeDocument/2006/relationships/customXml" Target="../ink/ink1349.xml"/><Relationship Id="rId3" Type="http://schemas.openxmlformats.org/officeDocument/2006/relationships/image" Target="../media/image11820.emf"/><Relationship Id="rId21" Type="http://schemas.openxmlformats.org/officeDocument/2006/relationships/image" Target="../media/image11910.emf"/><Relationship Id="rId7" Type="http://schemas.openxmlformats.org/officeDocument/2006/relationships/image" Target="../media/image11840.emf"/><Relationship Id="rId12" Type="http://schemas.openxmlformats.org/officeDocument/2006/relationships/customXml" Target="../ink/ink1342.xml"/><Relationship Id="rId17" Type="http://schemas.openxmlformats.org/officeDocument/2006/relationships/image" Target="../media/image11890.emf"/><Relationship Id="rId25" Type="http://schemas.openxmlformats.org/officeDocument/2006/relationships/image" Target="../media/image11930.emf"/><Relationship Id="rId2" Type="http://schemas.openxmlformats.org/officeDocument/2006/relationships/customXml" Target="../ink/ink1337.xml"/><Relationship Id="rId16" Type="http://schemas.openxmlformats.org/officeDocument/2006/relationships/customXml" Target="../ink/ink1344.xml"/><Relationship Id="rId20" Type="http://schemas.openxmlformats.org/officeDocument/2006/relationships/customXml" Target="../ink/ink1346.xml"/><Relationship Id="rId29" Type="http://schemas.openxmlformats.org/officeDocument/2006/relationships/image" Target="../media/image1195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39.xml"/><Relationship Id="rId11" Type="http://schemas.openxmlformats.org/officeDocument/2006/relationships/image" Target="../media/image11860.emf"/><Relationship Id="rId24" Type="http://schemas.openxmlformats.org/officeDocument/2006/relationships/customXml" Target="../ink/ink1348.xml"/><Relationship Id="rId5" Type="http://schemas.openxmlformats.org/officeDocument/2006/relationships/image" Target="../media/image11830.emf"/><Relationship Id="rId15" Type="http://schemas.openxmlformats.org/officeDocument/2006/relationships/image" Target="../media/image11880.emf"/><Relationship Id="rId23" Type="http://schemas.openxmlformats.org/officeDocument/2006/relationships/image" Target="../media/image11920.emf"/><Relationship Id="rId28" Type="http://schemas.openxmlformats.org/officeDocument/2006/relationships/customXml" Target="../ink/ink1350.xml"/><Relationship Id="rId10" Type="http://schemas.openxmlformats.org/officeDocument/2006/relationships/customXml" Target="../ink/ink1341.xml"/><Relationship Id="rId19" Type="http://schemas.openxmlformats.org/officeDocument/2006/relationships/image" Target="../media/image11900.emf"/><Relationship Id="rId31" Type="http://schemas.openxmlformats.org/officeDocument/2006/relationships/image" Target="../media/image11960.emf"/><Relationship Id="rId4" Type="http://schemas.openxmlformats.org/officeDocument/2006/relationships/customXml" Target="../ink/ink1338.xml"/><Relationship Id="rId9" Type="http://schemas.openxmlformats.org/officeDocument/2006/relationships/image" Target="../media/image11850.emf"/><Relationship Id="rId14" Type="http://schemas.openxmlformats.org/officeDocument/2006/relationships/customXml" Target="../ink/ink1343.xml"/><Relationship Id="rId22" Type="http://schemas.openxmlformats.org/officeDocument/2006/relationships/customXml" Target="../ink/ink1347.xml"/><Relationship Id="rId27" Type="http://schemas.openxmlformats.org/officeDocument/2006/relationships/image" Target="../media/image11940.emf"/><Relationship Id="rId30" Type="http://schemas.openxmlformats.org/officeDocument/2006/relationships/customXml" Target="../ink/ink135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5.xml"/><Relationship Id="rId3" Type="http://schemas.openxmlformats.org/officeDocument/2006/relationships/image" Target="../media/image11970.emf"/><Relationship Id="rId7" Type="http://schemas.openxmlformats.org/officeDocument/2006/relationships/image" Target="../media/image11990.emf"/><Relationship Id="rId2" Type="http://schemas.openxmlformats.org/officeDocument/2006/relationships/customXml" Target="../ink/ink13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54.xml"/><Relationship Id="rId5" Type="http://schemas.openxmlformats.org/officeDocument/2006/relationships/image" Target="../media/image11980.emf"/><Relationship Id="rId4" Type="http://schemas.openxmlformats.org/officeDocument/2006/relationships/customXml" Target="../ink/ink1353.xml"/><Relationship Id="rId9" Type="http://schemas.openxmlformats.org/officeDocument/2006/relationships/image" Target="../media/image12000.emf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60.emf"/><Relationship Id="rId18" Type="http://schemas.openxmlformats.org/officeDocument/2006/relationships/customXml" Target="../ink/ink1364.xml"/><Relationship Id="rId26" Type="http://schemas.openxmlformats.org/officeDocument/2006/relationships/customXml" Target="../ink/ink1368.xml"/><Relationship Id="rId3" Type="http://schemas.openxmlformats.org/officeDocument/2006/relationships/image" Target="../media/image12010.emf"/><Relationship Id="rId21" Type="http://schemas.openxmlformats.org/officeDocument/2006/relationships/image" Target="../media/image12100.emf"/><Relationship Id="rId7" Type="http://schemas.openxmlformats.org/officeDocument/2006/relationships/image" Target="../media/image12030.emf"/><Relationship Id="rId12" Type="http://schemas.openxmlformats.org/officeDocument/2006/relationships/customXml" Target="../ink/ink1361.xml"/><Relationship Id="rId17" Type="http://schemas.openxmlformats.org/officeDocument/2006/relationships/image" Target="../media/image12080.emf"/><Relationship Id="rId25" Type="http://schemas.openxmlformats.org/officeDocument/2006/relationships/image" Target="../media/image12120.emf"/><Relationship Id="rId33" Type="http://schemas.openxmlformats.org/officeDocument/2006/relationships/image" Target="../media/image12160.emf"/><Relationship Id="rId2" Type="http://schemas.openxmlformats.org/officeDocument/2006/relationships/customXml" Target="../ink/ink1356.xml"/><Relationship Id="rId16" Type="http://schemas.openxmlformats.org/officeDocument/2006/relationships/customXml" Target="../ink/ink1363.xml"/><Relationship Id="rId20" Type="http://schemas.openxmlformats.org/officeDocument/2006/relationships/customXml" Target="../ink/ink1365.xml"/><Relationship Id="rId29" Type="http://schemas.openxmlformats.org/officeDocument/2006/relationships/image" Target="../media/image1214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58.xml"/><Relationship Id="rId11" Type="http://schemas.openxmlformats.org/officeDocument/2006/relationships/image" Target="../media/image12050.emf"/><Relationship Id="rId24" Type="http://schemas.openxmlformats.org/officeDocument/2006/relationships/customXml" Target="../ink/ink1367.xml"/><Relationship Id="rId32" Type="http://schemas.openxmlformats.org/officeDocument/2006/relationships/customXml" Target="../ink/ink1371.xml"/><Relationship Id="rId5" Type="http://schemas.openxmlformats.org/officeDocument/2006/relationships/image" Target="../media/image12020.emf"/><Relationship Id="rId15" Type="http://schemas.openxmlformats.org/officeDocument/2006/relationships/image" Target="../media/image12070.emf"/><Relationship Id="rId23" Type="http://schemas.openxmlformats.org/officeDocument/2006/relationships/image" Target="../media/image12110.emf"/><Relationship Id="rId28" Type="http://schemas.openxmlformats.org/officeDocument/2006/relationships/customXml" Target="../ink/ink1369.xml"/><Relationship Id="rId10" Type="http://schemas.openxmlformats.org/officeDocument/2006/relationships/customXml" Target="../ink/ink1360.xml"/><Relationship Id="rId19" Type="http://schemas.openxmlformats.org/officeDocument/2006/relationships/image" Target="../media/image12090.emf"/><Relationship Id="rId31" Type="http://schemas.openxmlformats.org/officeDocument/2006/relationships/image" Target="../media/image12150.emf"/><Relationship Id="rId4" Type="http://schemas.openxmlformats.org/officeDocument/2006/relationships/customXml" Target="../ink/ink1357.xml"/><Relationship Id="rId9" Type="http://schemas.openxmlformats.org/officeDocument/2006/relationships/image" Target="../media/image12040.emf"/><Relationship Id="rId14" Type="http://schemas.openxmlformats.org/officeDocument/2006/relationships/customXml" Target="../ink/ink1362.xml"/><Relationship Id="rId22" Type="http://schemas.openxmlformats.org/officeDocument/2006/relationships/customXml" Target="../ink/ink1366.xml"/><Relationship Id="rId27" Type="http://schemas.openxmlformats.org/officeDocument/2006/relationships/image" Target="../media/image12130.emf"/><Relationship Id="rId30" Type="http://schemas.openxmlformats.org/officeDocument/2006/relationships/customXml" Target="../ink/ink1370.xml"/><Relationship Id="rId8" Type="http://schemas.openxmlformats.org/officeDocument/2006/relationships/customXml" Target="../ink/ink135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5.xml"/><Relationship Id="rId3" Type="http://schemas.openxmlformats.org/officeDocument/2006/relationships/image" Target="../media/image12170.emf"/><Relationship Id="rId7" Type="http://schemas.openxmlformats.org/officeDocument/2006/relationships/image" Target="../media/image12190.emf"/><Relationship Id="rId2" Type="http://schemas.openxmlformats.org/officeDocument/2006/relationships/customXml" Target="../ink/ink13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4.xml"/><Relationship Id="rId5" Type="http://schemas.openxmlformats.org/officeDocument/2006/relationships/image" Target="../media/image12180.emf"/><Relationship Id="rId4" Type="http://schemas.openxmlformats.org/officeDocument/2006/relationships/customXml" Target="../ink/ink1373.xml"/><Relationship Id="rId9" Type="http://schemas.openxmlformats.org/officeDocument/2006/relationships/image" Target="../media/image1345.emf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50.emf"/><Relationship Id="rId18" Type="http://schemas.openxmlformats.org/officeDocument/2006/relationships/customXml" Target="../ink/ink1384.xml"/><Relationship Id="rId26" Type="http://schemas.openxmlformats.org/officeDocument/2006/relationships/customXml" Target="../ink/ink1388.xml"/><Relationship Id="rId3" Type="http://schemas.openxmlformats.org/officeDocument/2006/relationships/image" Target="../media/image12200.emf"/><Relationship Id="rId21" Type="http://schemas.openxmlformats.org/officeDocument/2006/relationships/image" Target="../media/image12290.emf"/><Relationship Id="rId34" Type="http://schemas.openxmlformats.org/officeDocument/2006/relationships/customXml" Target="../ink/ink1392.xml"/><Relationship Id="rId7" Type="http://schemas.openxmlformats.org/officeDocument/2006/relationships/image" Target="../media/image12220.emf"/><Relationship Id="rId12" Type="http://schemas.openxmlformats.org/officeDocument/2006/relationships/customXml" Target="../ink/ink1381.xml"/><Relationship Id="rId17" Type="http://schemas.openxmlformats.org/officeDocument/2006/relationships/image" Target="../media/image12270.emf"/><Relationship Id="rId25" Type="http://schemas.openxmlformats.org/officeDocument/2006/relationships/image" Target="../media/image12310.emf"/><Relationship Id="rId33" Type="http://schemas.openxmlformats.org/officeDocument/2006/relationships/image" Target="../media/image1346.emf"/><Relationship Id="rId2" Type="http://schemas.openxmlformats.org/officeDocument/2006/relationships/customXml" Target="../ink/ink1376.xml"/><Relationship Id="rId16" Type="http://schemas.openxmlformats.org/officeDocument/2006/relationships/customXml" Target="../ink/ink1383.xml"/><Relationship Id="rId20" Type="http://schemas.openxmlformats.org/officeDocument/2006/relationships/customXml" Target="../ink/ink1385.xml"/><Relationship Id="rId29" Type="http://schemas.openxmlformats.org/officeDocument/2006/relationships/image" Target="../media/image1233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8.xml"/><Relationship Id="rId11" Type="http://schemas.openxmlformats.org/officeDocument/2006/relationships/image" Target="../media/image12240.emf"/><Relationship Id="rId24" Type="http://schemas.openxmlformats.org/officeDocument/2006/relationships/customXml" Target="../ink/ink1387.xml"/><Relationship Id="rId32" Type="http://schemas.openxmlformats.org/officeDocument/2006/relationships/customXml" Target="../ink/ink1391.xml"/><Relationship Id="rId5" Type="http://schemas.openxmlformats.org/officeDocument/2006/relationships/image" Target="../media/image12210.emf"/><Relationship Id="rId15" Type="http://schemas.openxmlformats.org/officeDocument/2006/relationships/image" Target="../media/image12260.emf"/><Relationship Id="rId23" Type="http://schemas.openxmlformats.org/officeDocument/2006/relationships/image" Target="../media/image12300.emf"/><Relationship Id="rId28" Type="http://schemas.openxmlformats.org/officeDocument/2006/relationships/customXml" Target="../ink/ink1389.xml"/><Relationship Id="rId10" Type="http://schemas.openxmlformats.org/officeDocument/2006/relationships/customXml" Target="../ink/ink1380.xml"/><Relationship Id="rId19" Type="http://schemas.openxmlformats.org/officeDocument/2006/relationships/image" Target="../media/image12280.emf"/><Relationship Id="rId31" Type="http://schemas.openxmlformats.org/officeDocument/2006/relationships/image" Target="../media/image12340.emf"/><Relationship Id="rId4" Type="http://schemas.openxmlformats.org/officeDocument/2006/relationships/customXml" Target="../ink/ink1377.xml"/><Relationship Id="rId9" Type="http://schemas.openxmlformats.org/officeDocument/2006/relationships/image" Target="../media/image12230.emf"/><Relationship Id="rId14" Type="http://schemas.openxmlformats.org/officeDocument/2006/relationships/customXml" Target="../ink/ink1382.xml"/><Relationship Id="rId22" Type="http://schemas.openxmlformats.org/officeDocument/2006/relationships/customXml" Target="../ink/ink1386.xml"/><Relationship Id="rId27" Type="http://schemas.openxmlformats.org/officeDocument/2006/relationships/image" Target="../media/image12320.emf"/><Relationship Id="rId30" Type="http://schemas.openxmlformats.org/officeDocument/2006/relationships/customXml" Target="../ink/ink1390.xml"/><Relationship Id="rId35" Type="http://schemas.openxmlformats.org/officeDocument/2006/relationships/image" Target="../media/image1347.emf"/><Relationship Id="rId8" Type="http://schemas.openxmlformats.org/officeDocument/2006/relationships/customXml" Target="../ink/ink137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6.xml"/><Relationship Id="rId13" Type="http://schemas.openxmlformats.org/officeDocument/2006/relationships/image" Target="../media/image1353.emf"/><Relationship Id="rId3" Type="http://schemas.openxmlformats.org/officeDocument/2006/relationships/image" Target="../media/image1348.emf"/><Relationship Id="rId7" Type="http://schemas.openxmlformats.org/officeDocument/2006/relationships/image" Target="../media/image1350.emf"/><Relationship Id="rId12" Type="http://schemas.openxmlformats.org/officeDocument/2006/relationships/customXml" Target="../ink/ink1398.xml"/><Relationship Id="rId2" Type="http://schemas.openxmlformats.org/officeDocument/2006/relationships/customXml" Target="../ink/ink13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5.xml"/><Relationship Id="rId11" Type="http://schemas.openxmlformats.org/officeDocument/2006/relationships/image" Target="../media/image1352.emf"/><Relationship Id="rId5" Type="http://schemas.openxmlformats.org/officeDocument/2006/relationships/image" Target="../media/image1349.emf"/><Relationship Id="rId10" Type="http://schemas.openxmlformats.org/officeDocument/2006/relationships/customXml" Target="../ink/ink1397.xml"/><Relationship Id="rId4" Type="http://schemas.openxmlformats.org/officeDocument/2006/relationships/customXml" Target="../ink/ink1394.xml"/><Relationship Id="rId9" Type="http://schemas.openxmlformats.org/officeDocument/2006/relationships/image" Target="../media/image135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4.emf"/><Relationship Id="rId7" Type="http://schemas.openxmlformats.org/officeDocument/2006/relationships/image" Target="../media/image1250.emf"/><Relationship Id="rId2" Type="http://schemas.openxmlformats.org/officeDocument/2006/relationships/customXml" Target="../ink/ink13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1.xml"/><Relationship Id="rId5" Type="http://schemas.openxmlformats.org/officeDocument/2006/relationships/image" Target="../media/image1355.emf"/><Relationship Id="rId4" Type="http://schemas.openxmlformats.org/officeDocument/2006/relationships/customXml" Target="../ink/ink140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95.emf"/><Relationship Id="rId21" Type="http://schemas.openxmlformats.org/officeDocument/2006/relationships/image" Target="../media/image86.emf"/><Relationship Id="rId34" Type="http://schemas.openxmlformats.org/officeDocument/2006/relationships/customXml" Target="../ink/ink94.xml"/><Relationship Id="rId42" Type="http://schemas.openxmlformats.org/officeDocument/2006/relationships/customXml" Target="../ink/ink98.xml"/><Relationship Id="rId47" Type="http://schemas.openxmlformats.org/officeDocument/2006/relationships/image" Target="../media/image99.emf"/><Relationship Id="rId7" Type="http://schemas.openxmlformats.org/officeDocument/2006/relationships/image" Target="../media/image79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9" Type="http://schemas.openxmlformats.org/officeDocument/2006/relationships/image" Target="../media/image90.emf"/><Relationship Id="rId11" Type="http://schemas.openxmlformats.org/officeDocument/2006/relationships/image" Target="../media/image81.emf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94.emf"/><Relationship Id="rId40" Type="http://schemas.openxmlformats.org/officeDocument/2006/relationships/customXml" Target="../ink/ink97.xml"/><Relationship Id="rId45" Type="http://schemas.openxmlformats.org/officeDocument/2006/relationships/image" Target="../media/image98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100.emf"/><Relationship Id="rId10" Type="http://schemas.openxmlformats.org/officeDocument/2006/relationships/customXml" Target="../ink/ink82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4" Type="http://schemas.openxmlformats.org/officeDocument/2006/relationships/customXml" Target="../ink/ink99.xml"/><Relationship Id="rId4" Type="http://schemas.openxmlformats.org/officeDocument/2006/relationships/customXml" Target="../ink/ink79.xml"/><Relationship Id="rId9" Type="http://schemas.openxmlformats.org/officeDocument/2006/relationships/image" Target="../media/image80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89.emf"/><Relationship Id="rId30" Type="http://schemas.openxmlformats.org/officeDocument/2006/relationships/customXml" Target="../ink/ink92.xml"/><Relationship Id="rId35" Type="http://schemas.openxmlformats.org/officeDocument/2006/relationships/image" Target="../media/image93.emf"/><Relationship Id="rId43" Type="http://schemas.openxmlformats.org/officeDocument/2006/relationships/image" Target="../media/image97.emf"/><Relationship Id="rId48" Type="http://schemas.openxmlformats.org/officeDocument/2006/relationships/customXml" Target="../ink/ink101.xml"/><Relationship Id="rId8" Type="http://schemas.openxmlformats.org/officeDocument/2006/relationships/customXml" Target="../ink/ink81.xml"/><Relationship Id="rId3" Type="http://schemas.openxmlformats.org/officeDocument/2006/relationships/image" Target="../media/image77.emf"/><Relationship Id="rId12" Type="http://schemas.openxmlformats.org/officeDocument/2006/relationships/customXml" Target="../ink/ink83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20" Type="http://schemas.openxmlformats.org/officeDocument/2006/relationships/customXml" Target="../ink/ink87.xml"/><Relationship Id="rId41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0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5.xml"/><Relationship Id="rId13" Type="http://schemas.openxmlformats.org/officeDocument/2006/relationships/image" Target="../media/image12460.emf"/><Relationship Id="rId3" Type="http://schemas.openxmlformats.org/officeDocument/2006/relationships/image" Target="../media/image12410.emf"/><Relationship Id="rId7" Type="http://schemas.openxmlformats.org/officeDocument/2006/relationships/image" Target="../media/image12430.emf"/><Relationship Id="rId12" Type="http://schemas.openxmlformats.org/officeDocument/2006/relationships/customXml" Target="../ink/ink1407.xml"/><Relationship Id="rId17" Type="http://schemas.openxmlformats.org/officeDocument/2006/relationships/image" Target="../media/image12480.emf"/><Relationship Id="rId2" Type="http://schemas.openxmlformats.org/officeDocument/2006/relationships/customXml" Target="../ink/ink1402.xml"/><Relationship Id="rId16" Type="http://schemas.openxmlformats.org/officeDocument/2006/relationships/customXml" Target="../ink/ink140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04.xml"/><Relationship Id="rId11" Type="http://schemas.openxmlformats.org/officeDocument/2006/relationships/image" Target="../media/image12450.emf"/><Relationship Id="rId5" Type="http://schemas.openxmlformats.org/officeDocument/2006/relationships/image" Target="../media/image12420.emf"/><Relationship Id="rId15" Type="http://schemas.openxmlformats.org/officeDocument/2006/relationships/image" Target="../media/image12470.emf"/><Relationship Id="rId10" Type="http://schemas.openxmlformats.org/officeDocument/2006/relationships/customXml" Target="../ink/ink1406.xml"/><Relationship Id="rId4" Type="http://schemas.openxmlformats.org/officeDocument/2006/relationships/customXml" Target="../ink/ink1403.xml"/><Relationship Id="rId9" Type="http://schemas.openxmlformats.org/officeDocument/2006/relationships/image" Target="../media/image12440.emf"/><Relationship Id="rId14" Type="http://schemas.openxmlformats.org/officeDocument/2006/relationships/customXml" Target="../ink/ink1408.xml"/></Relationships>
</file>

<file path=ppt/slides/_rels/slide7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22.xml"/><Relationship Id="rId21" Type="http://schemas.openxmlformats.org/officeDocument/2006/relationships/image" Target="../media/image12580.emf"/><Relationship Id="rId42" Type="http://schemas.openxmlformats.org/officeDocument/2006/relationships/customXml" Target="../ink/ink1430.xml"/><Relationship Id="rId47" Type="http://schemas.openxmlformats.org/officeDocument/2006/relationships/image" Target="../media/image12710.emf"/><Relationship Id="rId63" Type="http://schemas.openxmlformats.org/officeDocument/2006/relationships/image" Target="../media/image12790.emf"/><Relationship Id="rId68" Type="http://schemas.openxmlformats.org/officeDocument/2006/relationships/customXml" Target="../ink/ink1443.xml"/><Relationship Id="rId16" Type="http://schemas.openxmlformats.org/officeDocument/2006/relationships/customXml" Target="../ink/ink1417.xml"/><Relationship Id="rId11" Type="http://schemas.openxmlformats.org/officeDocument/2006/relationships/image" Target="../media/image12530.emf"/><Relationship Id="rId32" Type="http://schemas.openxmlformats.org/officeDocument/2006/relationships/customXml" Target="../ink/ink1425.xml"/><Relationship Id="rId37" Type="http://schemas.openxmlformats.org/officeDocument/2006/relationships/image" Target="../media/image12660.emf"/><Relationship Id="rId53" Type="http://schemas.openxmlformats.org/officeDocument/2006/relationships/image" Target="../media/image12740.emf"/><Relationship Id="rId58" Type="http://schemas.openxmlformats.org/officeDocument/2006/relationships/customXml" Target="../ink/ink1438.xml"/><Relationship Id="rId74" Type="http://schemas.openxmlformats.org/officeDocument/2006/relationships/customXml" Target="../ink/ink1446.xml"/><Relationship Id="rId79" Type="http://schemas.openxmlformats.org/officeDocument/2006/relationships/image" Target="../media/image12870.emf"/><Relationship Id="rId5" Type="http://schemas.openxmlformats.org/officeDocument/2006/relationships/image" Target="../media/image12500.emf"/><Relationship Id="rId61" Type="http://schemas.openxmlformats.org/officeDocument/2006/relationships/image" Target="../media/image12780.emf"/><Relationship Id="rId82" Type="http://schemas.openxmlformats.org/officeDocument/2006/relationships/customXml" Target="../ink/ink1450.xml"/><Relationship Id="rId19" Type="http://schemas.openxmlformats.org/officeDocument/2006/relationships/image" Target="../media/image12570.emf"/><Relationship Id="rId14" Type="http://schemas.openxmlformats.org/officeDocument/2006/relationships/customXml" Target="../ink/ink1416.xml"/><Relationship Id="rId22" Type="http://schemas.openxmlformats.org/officeDocument/2006/relationships/customXml" Target="../ink/ink1420.xml"/><Relationship Id="rId27" Type="http://schemas.openxmlformats.org/officeDocument/2006/relationships/image" Target="../media/image12610.emf"/><Relationship Id="rId30" Type="http://schemas.openxmlformats.org/officeDocument/2006/relationships/customXml" Target="../ink/ink1424.xml"/><Relationship Id="rId35" Type="http://schemas.openxmlformats.org/officeDocument/2006/relationships/image" Target="../media/image12650.emf"/><Relationship Id="rId43" Type="http://schemas.openxmlformats.org/officeDocument/2006/relationships/image" Target="../media/image12690.emf"/><Relationship Id="rId48" Type="http://schemas.openxmlformats.org/officeDocument/2006/relationships/customXml" Target="../ink/ink1433.xml"/><Relationship Id="rId56" Type="http://schemas.openxmlformats.org/officeDocument/2006/relationships/customXml" Target="../ink/ink1437.xml"/><Relationship Id="rId64" Type="http://schemas.openxmlformats.org/officeDocument/2006/relationships/customXml" Target="../ink/ink1441.xml"/><Relationship Id="rId69" Type="http://schemas.openxmlformats.org/officeDocument/2006/relationships/image" Target="../media/image12820.emf"/><Relationship Id="rId77" Type="http://schemas.openxmlformats.org/officeDocument/2006/relationships/image" Target="../media/image12860.emf"/><Relationship Id="rId8" Type="http://schemas.openxmlformats.org/officeDocument/2006/relationships/customXml" Target="../ink/ink1413.xml"/><Relationship Id="rId51" Type="http://schemas.openxmlformats.org/officeDocument/2006/relationships/image" Target="../media/image12730.emf"/><Relationship Id="rId72" Type="http://schemas.openxmlformats.org/officeDocument/2006/relationships/customXml" Target="../ink/ink1445.xml"/><Relationship Id="rId80" Type="http://schemas.openxmlformats.org/officeDocument/2006/relationships/customXml" Target="../ink/ink1449.xml"/><Relationship Id="rId3" Type="http://schemas.openxmlformats.org/officeDocument/2006/relationships/image" Target="../media/image12490.emf"/><Relationship Id="rId12" Type="http://schemas.openxmlformats.org/officeDocument/2006/relationships/customXml" Target="../ink/ink1415.xml"/><Relationship Id="rId17" Type="http://schemas.openxmlformats.org/officeDocument/2006/relationships/image" Target="../media/image12560.emf"/><Relationship Id="rId25" Type="http://schemas.openxmlformats.org/officeDocument/2006/relationships/image" Target="../media/image12600.emf"/><Relationship Id="rId33" Type="http://schemas.openxmlformats.org/officeDocument/2006/relationships/image" Target="../media/image12640.emf"/><Relationship Id="rId38" Type="http://schemas.openxmlformats.org/officeDocument/2006/relationships/customXml" Target="../ink/ink1428.xml"/><Relationship Id="rId46" Type="http://schemas.openxmlformats.org/officeDocument/2006/relationships/customXml" Target="../ink/ink1432.xml"/><Relationship Id="rId59" Type="http://schemas.openxmlformats.org/officeDocument/2006/relationships/image" Target="../media/image12770.emf"/><Relationship Id="rId67" Type="http://schemas.openxmlformats.org/officeDocument/2006/relationships/image" Target="../media/image12810.emf"/><Relationship Id="rId20" Type="http://schemas.openxmlformats.org/officeDocument/2006/relationships/customXml" Target="../ink/ink1419.xml"/><Relationship Id="rId41" Type="http://schemas.openxmlformats.org/officeDocument/2006/relationships/image" Target="../media/image12680.emf"/><Relationship Id="rId54" Type="http://schemas.openxmlformats.org/officeDocument/2006/relationships/customXml" Target="../ink/ink1436.xml"/><Relationship Id="rId62" Type="http://schemas.openxmlformats.org/officeDocument/2006/relationships/customXml" Target="../ink/ink1440.xml"/><Relationship Id="rId70" Type="http://schemas.openxmlformats.org/officeDocument/2006/relationships/customXml" Target="../ink/ink1444.xml"/><Relationship Id="rId75" Type="http://schemas.openxmlformats.org/officeDocument/2006/relationships/image" Target="../media/image12850.emf"/><Relationship Id="rId83" Type="http://schemas.openxmlformats.org/officeDocument/2006/relationships/image" Target="../media/image1289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12.xml"/><Relationship Id="rId15" Type="http://schemas.openxmlformats.org/officeDocument/2006/relationships/image" Target="../media/image12550.emf"/><Relationship Id="rId23" Type="http://schemas.openxmlformats.org/officeDocument/2006/relationships/image" Target="../media/image12590.emf"/><Relationship Id="rId28" Type="http://schemas.openxmlformats.org/officeDocument/2006/relationships/customXml" Target="../ink/ink1423.xml"/><Relationship Id="rId36" Type="http://schemas.openxmlformats.org/officeDocument/2006/relationships/customXml" Target="../ink/ink1427.xml"/><Relationship Id="rId49" Type="http://schemas.openxmlformats.org/officeDocument/2006/relationships/image" Target="../media/image12720.emf"/><Relationship Id="rId57" Type="http://schemas.openxmlformats.org/officeDocument/2006/relationships/image" Target="../media/image12760.emf"/><Relationship Id="rId10" Type="http://schemas.openxmlformats.org/officeDocument/2006/relationships/customXml" Target="../ink/ink1414.xml"/><Relationship Id="rId31" Type="http://schemas.openxmlformats.org/officeDocument/2006/relationships/image" Target="../media/image12630.emf"/><Relationship Id="rId44" Type="http://schemas.openxmlformats.org/officeDocument/2006/relationships/customXml" Target="../ink/ink1431.xml"/><Relationship Id="rId52" Type="http://schemas.openxmlformats.org/officeDocument/2006/relationships/customXml" Target="../ink/ink1435.xml"/><Relationship Id="rId60" Type="http://schemas.openxmlformats.org/officeDocument/2006/relationships/customXml" Target="../ink/ink1439.xml"/><Relationship Id="rId65" Type="http://schemas.openxmlformats.org/officeDocument/2006/relationships/image" Target="../media/image12800.emf"/><Relationship Id="rId73" Type="http://schemas.openxmlformats.org/officeDocument/2006/relationships/image" Target="../media/image12840.emf"/><Relationship Id="rId78" Type="http://schemas.openxmlformats.org/officeDocument/2006/relationships/customXml" Target="../ink/ink1448.xml"/><Relationship Id="rId81" Type="http://schemas.openxmlformats.org/officeDocument/2006/relationships/image" Target="../media/image12880.emf"/><Relationship Id="rId4" Type="http://schemas.openxmlformats.org/officeDocument/2006/relationships/customXml" Target="../ink/ink1411.xml"/><Relationship Id="rId9" Type="http://schemas.openxmlformats.org/officeDocument/2006/relationships/image" Target="../media/image12520.emf"/><Relationship Id="rId13" Type="http://schemas.openxmlformats.org/officeDocument/2006/relationships/image" Target="../media/image12540.emf"/><Relationship Id="rId18" Type="http://schemas.openxmlformats.org/officeDocument/2006/relationships/customXml" Target="../ink/ink1418.xml"/><Relationship Id="rId39" Type="http://schemas.openxmlformats.org/officeDocument/2006/relationships/image" Target="../media/image12670.emf"/><Relationship Id="rId34" Type="http://schemas.openxmlformats.org/officeDocument/2006/relationships/customXml" Target="../ink/ink1426.xml"/><Relationship Id="rId50" Type="http://schemas.openxmlformats.org/officeDocument/2006/relationships/customXml" Target="../ink/ink1434.xml"/><Relationship Id="rId55" Type="http://schemas.openxmlformats.org/officeDocument/2006/relationships/image" Target="../media/image12750.emf"/><Relationship Id="rId76" Type="http://schemas.openxmlformats.org/officeDocument/2006/relationships/customXml" Target="../ink/ink1447.xml"/><Relationship Id="rId7" Type="http://schemas.openxmlformats.org/officeDocument/2006/relationships/image" Target="../media/image12510.emf"/><Relationship Id="rId71" Type="http://schemas.openxmlformats.org/officeDocument/2006/relationships/image" Target="../media/image12830.emf"/><Relationship Id="rId2" Type="http://schemas.openxmlformats.org/officeDocument/2006/relationships/customXml" Target="../ink/ink1410.xml"/><Relationship Id="rId29" Type="http://schemas.openxmlformats.org/officeDocument/2006/relationships/image" Target="../media/image12620.emf"/><Relationship Id="rId24" Type="http://schemas.openxmlformats.org/officeDocument/2006/relationships/customXml" Target="../ink/ink1421.xml"/><Relationship Id="rId40" Type="http://schemas.openxmlformats.org/officeDocument/2006/relationships/customXml" Target="../ink/ink1429.xml"/><Relationship Id="rId45" Type="http://schemas.openxmlformats.org/officeDocument/2006/relationships/image" Target="../media/image12700.emf"/><Relationship Id="rId66" Type="http://schemas.openxmlformats.org/officeDocument/2006/relationships/customXml" Target="../ink/ink1442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50.emf"/><Relationship Id="rId18" Type="http://schemas.openxmlformats.org/officeDocument/2006/relationships/customXml" Target="../ink/ink1459.xml"/><Relationship Id="rId26" Type="http://schemas.openxmlformats.org/officeDocument/2006/relationships/customXml" Target="../ink/ink1463.xml"/><Relationship Id="rId21" Type="http://schemas.openxmlformats.org/officeDocument/2006/relationships/image" Target="../media/image12990.emf"/><Relationship Id="rId34" Type="http://schemas.openxmlformats.org/officeDocument/2006/relationships/customXml" Target="../ink/ink1467.xml"/><Relationship Id="rId7" Type="http://schemas.openxmlformats.org/officeDocument/2006/relationships/image" Target="../media/image12920.emf"/><Relationship Id="rId12" Type="http://schemas.openxmlformats.org/officeDocument/2006/relationships/customXml" Target="../ink/ink1456.xml"/><Relationship Id="rId17" Type="http://schemas.openxmlformats.org/officeDocument/2006/relationships/image" Target="../media/image12970.emf"/><Relationship Id="rId25" Type="http://schemas.openxmlformats.org/officeDocument/2006/relationships/image" Target="../media/image13010.emf"/><Relationship Id="rId33" Type="http://schemas.openxmlformats.org/officeDocument/2006/relationships/image" Target="../media/image13050.emf"/><Relationship Id="rId2" Type="http://schemas.openxmlformats.org/officeDocument/2006/relationships/customXml" Target="../ink/ink1451.xml"/><Relationship Id="rId16" Type="http://schemas.openxmlformats.org/officeDocument/2006/relationships/customXml" Target="../ink/ink1458.xml"/><Relationship Id="rId20" Type="http://schemas.openxmlformats.org/officeDocument/2006/relationships/customXml" Target="../ink/ink1460.xml"/><Relationship Id="rId29" Type="http://schemas.openxmlformats.org/officeDocument/2006/relationships/image" Target="../media/image1303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53.xml"/><Relationship Id="rId11" Type="http://schemas.openxmlformats.org/officeDocument/2006/relationships/image" Target="../media/image12940.emf"/><Relationship Id="rId24" Type="http://schemas.openxmlformats.org/officeDocument/2006/relationships/customXml" Target="../ink/ink1462.xml"/><Relationship Id="rId32" Type="http://schemas.openxmlformats.org/officeDocument/2006/relationships/customXml" Target="../ink/ink1466.xml"/><Relationship Id="rId37" Type="http://schemas.openxmlformats.org/officeDocument/2006/relationships/image" Target="../media/image13070.emf"/><Relationship Id="rId5" Type="http://schemas.openxmlformats.org/officeDocument/2006/relationships/image" Target="../media/image12910.emf"/><Relationship Id="rId15" Type="http://schemas.openxmlformats.org/officeDocument/2006/relationships/image" Target="../media/image12960.emf"/><Relationship Id="rId23" Type="http://schemas.openxmlformats.org/officeDocument/2006/relationships/image" Target="../media/image13000.emf"/><Relationship Id="rId28" Type="http://schemas.openxmlformats.org/officeDocument/2006/relationships/customXml" Target="../ink/ink1464.xml"/><Relationship Id="rId36" Type="http://schemas.openxmlformats.org/officeDocument/2006/relationships/customXml" Target="../ink/ink1468.xml"/><Relationship Id="rId10" Type="http://schemas.openxmlformats.org/officeDocument/2006/relationships/customXml" Target="../ink/ink1455.xml"/><Relationship Id="rId19" Type="http://schemas.openxmlformats.org/officeDocument/2006/relationships/image" Target="../media/image12980.emf"/><Relationship Id="rId31" Type="http://schemas.openxmlformats.org/officeDocument/2006/relationships/image" Target="../media/image13040.emf"/><Relationship Id="rId4" Type="http://schemas.openxmlformats.org/officeDocument/2006/relationships/customXml" Target="../ink/ink1452.xml"/><Relationship Id="rId9" Type="http://schemas.openxmlformats.org/officeDocument/2006/relationships/image" Target="../media/image12930.emf"/><Relationship Id="rId14" Type="http://schemas.openxmlformats.org/officeDocument/2006/relationships/customXml" Target="../ink/ink1457.xml"/><Relationship Id="rId22" Type="http://schemas.openxmlformats.org/officeDocument/2006/relationships/customXml" Target="../ink/ink1461.xml"/><Relationship Id="rId27" Type="http://schemas.openxmlformats.org/officeDocument/2006/relationships/image" Target="../media/image13020.emf"/><Relationship Id="rId30" Type="http://schemas.openxmlformats.org/officeDocument/2006/relationships/customXml" Target="../ink/ink1465.xml"/><Relationship Id="rId35" Type="http://schemas.openxmlformats.org/officeDocument/2006/relationships/image" Target="../media/image13060.emf"/><Relationship Id="rId8" Type="http://schemas.openxmlformats.org/officeDocument/2006/relationships/customXml" Target="../ink/ink1454.xml"/><Relationship Id="rId3" Type="http://schemas.openxmlformats.org/officeDocument/2006/relationships/image" Target="../media/image12900.emf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81.xml"/><Relationship Id="rId21" Type="http://schemas.openxmlformats.org/officeDocument/2006/relationships/image" Target="../media/image13170.emf"/><Relationship Id="rId42" Type="http://schemas.openxmlformats.org/officeDocument/2006/relationships/customXml" Target="../ink/ink1489.xml"/><Relationship Id="rId47" Type="http://schemas.openxmlformats.org/officeDocument/2006/relationships/image" Target="../media/image13300.emf"/><Relationship Id="rId63" Type="http://schemas.openxmlformats.org/officeDocument/2006/relationships/image" Target="../media/image13380.emf"/><Relationship Id="rId68" Type="http://schemas.openxmlformats.org/officeDocument/2006/relationships/customXml" Target="../ink/ink1502.xml"/><Relationship Id="rId7" Type="http://schemas.openxmlformats.org/officeDocument/2006/relationships/image" Target="../media/image13100.emf"/><Relationship Id="rId2" Type="http://schemas.openxmlformats.org/officeDocument/2006/relationships/customXml" Target="../ink/ink1469.xml"/><Relationship Id="rId16" Type="http://schemas.openxmlformats.org/officeDocument/2006/relationships/customXml" Target="../ink/ink1476.xml"/><Relationship Id="rId29" Type="http://schemas.openxmlformats.org/officeDocument/2006/relationships/image" Target="../media/image13210.emf"/><Relationship Id="rId11" Type="http://schemas.openxmlformats.org/officeDocument/2006/relationships/image" Target="../media/image13120.emf"/><Relationship Id="rId24" Type="http://schemas.openxmlformats.org/officeDocument/2006/relationships/customXml" Target="../ink/ink1480.xml"/><Relationship Id="rId32" Type="http://schemas.openxmlformats.org/officeDocument/2006/relationships/customXml" Target="../ink/ink1484.xml"/><Relationship Id="rId37" Type="http://schemas.openxmlformats.org/officeDocument/2006/relationships/image" Target="../media/image13250.emf"/><Relationship Id="rId40" Type="http://schemas.openxmlformats.org/officeDocument/2006/relationships/customXml" Target="../ink/ink1488.xml"/><Relationship Id="rId45" Type="http://schemas.openxmlformats.org/officeDocument/2006/relationships/image" Target="../media/image13290.emf"/><Relationship Id="rId53" Type="http://schemas.openxmlformats.org/officeDocument/2006/relationships/image" Target="../media/image13330.emf"/><Relationship Id="rId58" Type="http://schemas.openxmlformats.org/officeDocument/2006/relationships/customXml" Target="../ink/ink1497.xml"/><Relationship Id="rId66" Type="http://schemas.openxmlformats.org/officeDocument/2006/relationships/customXml" Target="../ink/ink1501.xml"/><Relationship Id="rId5" Type="http://schemas.openxmlformats.org/officeDocument/2006/relationships/image" Target="../media/image13090.emf"/><Relationship Id="rId61" Type="http://schemas.openxmlformats.org/officeDocument/2006/relationships/image" Target="../media/image13370.emf"/><Relationship Id="rId19" Type="http://schemas.openxmlformats.org/officeDocument/2006/relationships/image" Target="../media/image13160.emf"/><Relationship Id="rId14" Type="http://schemas.openxmlformats.org/officeDocument/2006/relationships/customXml" Target="../ink/ink1475.xml"/><Relationship Id="rId22" Type="http://schemas.openxmlformats.org/officeDocument/2006/relationships/customXml" Target="../ink/ink1479.xml"/><Relationship Id="rId27" Type="http://schemas.openxmlformats.org/officeDocument/2006/relationships/image" Target="../media/image13200.emf"/><Relationship Id="rId30" Type="http://schemas.openxmlformats.org/officeDocument/2006/relationships/customXml" Target="../ink/ink1483.xml"/><Relationship Id="rId35" Type="http://schemas.openxmlformats.org/officeDocument/2006/relationships/image" Target="../media/image13240.emf"/><Relationship Id="rId43" Type="http://schemas.openxmlformats.org/officeDocument/2006/relationships/image" Target="../media/image13280.emf"/><Relationship Id="rId48" Type="http://schemas.openxmlformats.org/officeDocument/2006/relationships/customXml" Target="../ink/ink1492.xml"/><Relationship Id="rId56" Type="http://schemas.openxmlformats.org/officeDocument/2006/relationships/customXml" Target="../ink/ink1496.xml"/><Relationship Id="rId64" Type="http://schemas.openxmlformats.org/officeDocument/2006/relationships/customXml" Target="../ink/ink1500.xml"/><Relationship Id="rId69" Type="http://schemas.openxmlformats.org/officeDocument/2006/relationships/image" Target="../media/image13410.emf"/><Relationship Id="rId8" Type="http://schemas.openxmlformats.org/officeDocument/2006/relationships/customXml" Target="../ink/ink1472.xml"/><Relationship Id="rId51" Type="http://schemas.openxmlformats.org/officeDocument/2006/relationships/image" Target="../media/image13320.emf"/><Relationship Id="rId3" Type="http://schemas.openxmlformats.org/officeDocument/2006/relationships/image" Target="../media/image13080.emf"/><Relationship Id="rId12" Type="http://schemas.openxmlformats.org/officeDocument/2006/relationships/customXml" Target="../ink/ink1474.xml"/><Relationship Id="rId17" Type="http://schemas.openxmlformats.org/officeDocument/2006/relationships/image" Target="../media/image13150.emf"/><Relationship Id="rId25" Type="http://schemas.openxmlformats.org/officeDocument/2006/relationships/image" Target="../media/image13190.emf"/><Relationship Id="rId33" Type="http://schemas.openxmlformats.org/officeDocument/2006/relationships/image" Target="../media/image13230.emf"/><Relationship Id="rId38" Type="http://schemas.openxmlformats.org/officeDocument/2006/relationships/customXml" Target="../ink/ink1487.xml"/><Relationship Id="rId46" Type="http://schemas.openxmlformats.org/officeDocument/2006/relationships/customXml" Target="../ink/ink1491.xml"/><Relationship Id="rId59" Type="http://schemas.openxmlformats.org/officeDocument/2006/relationships/image" Target="../media/image13360.emf"/><Relationship Id="rId67" Type="http://schemas.openxmlformats.org/officeDocument/2006/relationships/image" Target="../media/image13400.emf"/><Relationship Id="rId20" Type="http://schemas.openxmlformats.org/officeDocument/2006/relationships/customXml" Target="../ink/ink1478.xml"/><Relationship Id="rId41" Type="http://schemas.openxmlformats.org/officeDocument/2006/relationships/image" Target="../media/image13270.emf"/><Relationship Id="rId54" Type="http://schemas.openxmlformats.org/officeDocument/2006/relationships/customXml" Target="../ink/ink1495.xml"/><Relationship Id="rId62" Type="http://schemas.openxmlformats.org/officeDocument/2006/relationships/customXml" Target="../ink/ink149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71.xml"/><Relationship Id="rId15" Type="http://schemas.openxmlformats.org/officeDocument/2006/relationships/image" Target="../media/image13140.emf"/><Relationship Id="rId23" Type="http://schemas.openxmlformats.org/officeDocument/2006/relationships/image" Target="../media/image13180.emf"/><Relationship Id="rId28" Type="http://schemas.openxmlformats.org/officeDocument/2006/relationships/customXml" Target="../ink/ink1482.xml"/><Relationship Id="rId36" Type="http://schemas.openxmlformats.org/officeDocument/2006/relationships/customXml" Target="../ink/ink1486.xml"/><Relationship Id="rId49" Type="http://schemas.openxmlformats.org/officeDocument/2006/relationships/image" Target="../media/image13310.emf"/><Relationship Id="rId57" Type="http://schemas.openxmlformats.org/officeDocument/2006/relationships/image" Target="../media/image13350.emf"/><Relationship Id="rId10" Type="http://schemas.openxmlformats.org/officeDocument/2006/relationships/customXml" Target="../ink/ink1473.xml"/><Relationship Id="rId31" Type="http://schemas.openxmlformats.org/officeDocument/2006/relationships/image" Target="../media/image13220.emf"/><Relationship Id="rId44" Type="http://schemas.openxmlformats.org/officeDocument/2006/relationships/customXml" Target="../ink/ink1490.xml"/><Relationship Id="rId52" Type="http://schemas.openxmlformats.org/officeDocument/2006/relationships/customXml" Target="../ink/ink1494.xml"/><Relationship Id="rId60" Type="http://schemas.openxmlformats.org/officeDocument/2006/relationships/customXml" Target="../ink/ink1498.xml"/><Relationship Id="rId65" Type="http://schemas.openxmlformats.org/officeDocument/2006/relationships/image" Target="../media/image13390.emf"/><Relationship Id="rId4" Type="http://schemas.openxmlformats.org/officeDocument/2006/relationships/customXml" Target="../ink/ink1470.xml"/><Relationship Id="rId9" Type="http://schemas.openxmlformats.org/officeDocument/2006/relationships/image" Target="../media/image13110.emf"/><Relationship Id="rId13" Type="http://schemas.openxmlformats.org/officeDocument/2006/relationships/image" Target="../media/image13130.emf"/><Relationship Id="rId18" Type="http://schemas.openxmlformats.org/officeDocument/2006/relationships/customXml" Target="../ink/ink1477.xml"/><Relationship Id="rId39" Type="http://schemas.openxmlformats.org/officeDocument/2006/relationships/image" Target="../media/image13260.emf"/><Relationship Id="rId34" Type="http://schemas.openxmlformats.org/officeDocument/2006/relationships/customXml" Target="../ink/ink1485.xml"/><Relationship Id="rId50" Type="http://schemas.openxmlformats.org/officeDocument/2006/relationships/customXml" Target="../ink/ink1493.xml"/><Relationship Id="rId55" Type="http://schemas.openxmlformats.org/officeDocument/2006/relationships/image" Target="../media/image1334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.emf"/><Relationship Id="rId2" Type="http://schemas.openxmlformats.org/officeDocument/2006/relationships/customXml" Target="../ink/ink150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30.emf"/><Relationship Id="rId7" Type="http://schemas.openxmlformats.org/officeDocument/2006/relationships/image" Target="../media/image13450.emf"/><Relationship Id="rId2" Type="http://schemas.openxmlformats.org/officeDocument/2006/relationships/customXml" Target="../ink/ink15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06.xml"/><Relationship Id="rId5" Type="http://schemas.openxmlformats.org/officeDocument/2006/relationships/image" Target="../media/image13440.emf"/><Relationship Id="rId4" Type="http://schemas.openxmlformats.org/officeDocument/2006/relationships/customXml" Target="../ink/ink150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0.xml"/><Relationship Id="rId13" Type="http://schemas.openxmlformats.org/officeDocument/2006/relationships/image" Target="../media/image13510.emf"/><Relationship Id="rId18" Type="http://schemas.openxmlformats.org/officeDocument/2006/relationships/customXml" Target="../ink/ink1515.xml"/><Relationship Id="rId3" Type="http://schemas.openxmlformats.org/officeDocument/2006/relationships/image" Target="../media/image13460.emf"/><Relationship Id="rId21" Type="http://schemas.openxmlformats.org/officeDocument/2006/relationships/image" Target="../media/image13550.emf"/><Relationship Id="rId7" Type="http://schemas.openxmlformats.org/officeDocument/2006/relationships/image" Target="../media/image13480.emf"/><Relationship Id="rId12" Type="http://schemas.openxmlformats.org/officeDocument/2006/relationships/customXml" Target="../ink/ink1512.xml"/><Relationship Id="rId17" Type="http://schemas.openxmlformats.org/officeDocument/2006/relationships/image" Target="../media/image13530.emf"/><Relationship Id="rId25" Type="http://schemas.openxmlformats.org/officeDocument/2006/relationships/image" Target="../media/image13570.emf"/><Relationship Id="rId2" Type="http://schemas.openxmlformats.org/officeDocument/2006/relationships/customXml" Target="../ink/ink1507.xml"/><Relationship Id="rId16" Type="http://schemas.openxmlformats.org/officeDocument/2006/relationships/customXml" Target="../ink/ink1514.xml"/><Relationship Id="rId20" Type="http://schemas.openxmlformats.org/officeDocument/2006/relationships/customXml" Target="../ink/ink15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09.xml"/><Relationship Id="rId11" Type="http://schemas.openxmlformats.org/officeDocument/2006/relationships/image" Target="../media/image13500.emf"/><Relationship Id="rId24" Type="http://schemas.openxmlformats.org/officeDocument/2006/relationships/customXml" Target="../ink/ink1518.xml"/><Relationship Id="rId5" Type="http://schemas.openxmlformats.org/officeDocument/2006/relationships/image" Target="../media/image13470.emf"/><Relationship Id="rId15" Type="http://schemas.openxmlformats.org/officeDocument/2006/relationships/image" Target="../media/image13520.emf"/><Relationship Id="rId23" Type="http://schemas.openxmlformats.org/officeDocument/2006/relationships/image" Target="../media/image13560.emf"/><Relationship Id="rId10" Type="http://schemas.openxmlformats.org/officeDocument/2006/relationships/customXml" Target="../ink/ink1511.xml"/><Relationship Id="rId19" Type="http://schemas.openxmlformats.org/officeDocument/2006/relationships/image" Target="../media/image13540.emf"/><Relationship Id="rId4" Type="http://schemas.openxmlformats.org/officeDocument/2006/relationships/customXml" Target="../ink/ink1508.xml"/><Relationship Id="rId9" Type="http://schemas.openxmlformats.org/officeDocument/2006/relationships/image" Target="../media/image13490.emf"/><Relationship Id="rId14" Type="http://schemas.openxmlformats.org/officeDocument/2006/relationships/customXml" Target="../ink/ink1513.xml"/><Relationship Id="rId22" Type="http://schemas.openxmlformats.org/officeDocument/2006/relationships/customXml" Target="../ink/ink1517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30.emf"/><Relationship Id="rId18" Type="http://schemas.openxmlformats.org/officeDocument/2006/relationships/customXml" Target="../ink/ink1527.xml"/><Relationship Id="rId26" Type="http://schemas.openxmlformats.org/officeDocument/2006/relationships/customXml" Target="../ink/ink1531.xml"/><Relationship Id="rId39" Type="http://schemas.openxmlformats.org/officeDocument/2006/relationships/image" Target="../media/image13760.emf"/><Relationship Id="rId21" Type="http://schemas.openxmlformats.org/officeDocument/2006/relationships/image" Target="../media/image13670.emf"/><Relationship Id="rId34" Type="http://schemas.openxmlformats.org/officeDocument/2006/relationships/customXml" Target="../ink/ink1535.xml"/><Relationship Id="rId42" Type="http://schemas.openxmlformats.org/officeDocument/2006/relationships/customXml" Target="../ink/ink1539.xml"/><Relationship Id="rId47" Type="http://schemas.openxmlformats.org/officeDocument/2006/relationships/customXml" Target="../ink/ink1542.xml"/><Relationship Id="rId50" Type="http://schemas.openxmlformats.org/officeDocument/2006/relationships/image" Target="../media/image13810.emf"/><Relationship Id="rId55" Type="http://schemas.openxmlformats.org/officeDocument/2006/relationships/customXml" Target="../ink/ink1546.xml"/><Relationship Id="rId7" Type="http://schemas.openxmlformats.org/officeDocument/2006/relationships/image" Target="../media/image13600.emf"/><Relationship Id="rId2" Type="http://schemas.openxmlformats.org/officeDocument/2006/relationships/customXml" Target="../ink/ink1519.xml"/><Relationship Id="rId16" Type="http://schemas.openxmlformats.org/officeDocument/2006/relationships/customXml" Target="../ink/ink1526.xml"/><Relationship Id="rId29" Type="http://schemas.openxmlformats.org/officeDocument/2006/relationships/image" Target="../media/image13710.emf"/><Relationship Id="rId11" Type="http://schemas.openxmlformats.org/officeDocument/2006/relationships/image" Target="../media/image13620.emf"/><Relationship Id="rId24" Type="http://schemas.openxmlformats.org/officeDocument/2006/relationships/customXml" Target="../ink/ink1530.xml"/><Relationship Id="rId32" Type="http://schemas.openxmlformats.org/officeDocument/2006/relationships/customXml" Target="../ink/ink1534.xml"/><Relationship Id="rId37" Type="http://schemas.openxmlformats.org/officeDocument/2006/relationships/image" Target="../media/image13750.emf"/><Relationship Id="rId40" Type="http://schemas.openxmlformats.org/officeDocument/2006/relationships/customXml" Target="../ink/ink1538.xml"/><Relationship Id="rId45" Type="http://schemas.openxmlformats.org/officeDocument/2006/relationships/image" Target="../media/image13790.emf"/><Relationship Id="rId53" Type="http://schemas.openxmlformats.org/officeDocument/2006/relationships/customXml" Target="../ink/ink1545.xml"/><Relationship Id="rId58" Type="http://schemas.openxmlformats.org/officeDocument/2006/relationships/image" Target="../media/image13850.emf"/><Relationship Id="rId5" Type="http://schemas.openxmlformats.org/officeDocument/2006/relationships/image" Target="../media/image13590.emf"/><Relationship Id="rId19" Type="http://schemas.openxmlformats.org/officeDocument/2006/relationships/image" Target="../media/image13660.emf"/><Relationship Id="rId4" Type="http://schemas.openxmlformats.org/officeDocument/2006/relationships/customXml" Target="../ink/ink1520.xml"/><Relationship Id="rId9" Type="http://schemas.openxmlformats.org/officeDocument/2006/relationships/image" Target="../media/image13610.emf"/><Relationship Id="rId14" Type="http://schemas.openxmlformats.org/officeDocument/2006/relationships/customXml" Target="../ink/ink1525.xml"/><Relationship Id="rId22" Type="http://schemas.openxmlformats.org/officeDocument/2006/relationships/customXml" Target="../ink/ink1529.xml"/><Relationship Id="rId27" Type="http://schemas.openxmlformats.org/officeDocument/2006/relationships/image" Target="../media/image13700.emf"/><Relationship Id="rId30" Type="http://schemas.openxmlformats.org/officeDocument/2006/relationships/customXml" Target="../ink/ink1533.xml"/><Relationship Id="rId35" Type="http://schemas.openxmlformats.org/officeDocument/2006/relationships/image" Target="../media/image13740.emf"/><Relationship Id="rId43" Type="http://schemas.openxmlformats.org/officeDocument/2006/relationships/image" Target="../media/image13780.emf"/><Relationship Id="rId48" Type="http://schemas.openxmlformats.org/officeDocument/2006/relationships/image" Target="../media/image13800.emf"/><Relationship Id="rId56" Type="http://schemas.openxmlformats.org/officeDocument/2006/relationships/image" Target="../media/image13840.emf"/><Relationship Id="rId8" Type="http://schemas.openxmlformats.org/officeDocument/2006/relationships/customXml" Target="../ink/ink1522.xml"/><Relationship Id="rId51" Type="http://schemas.openxmlformats.org/officeDocument/2006/relationships/customXml" Target="../ink/ink1544.xml"/><Relationship Id="rId3" Type="http://schemas.openxmlformats.org/officeDocument/2006/relationships/image" Target="../media/image13580.emf"/><Relationship Id="rId12" Type="http://schemas.openxmlformats.org/officeDocument/2006/relationships/customXml" Target="../ink/ink1524.xml"/><Relationship Id="rId17" Type="http://schemas.openxmlformats.org/officeDocument/2006/relationships/image" Target="../media/image13650.emf"/><Relationship Id="rId25" Type="http://schemas.openxmlformats.org/officeDocument/2006/relationships/image" Target="../media/image13690.emf"/><Relationship Id="rId33" Type="http://schemas.openxmlformats.org/officeDocument/2006/relationships/image" Target="../media/image13730.emf"/><Relationship Id="rId38" Type="http://schemas.openxmlformats.org/officeDocument/2006/relationships/customXml" Target="../ink/ink1537.xml"/><Relationship Id="rId46" Type="http://schemas.openxmlformats.org/officeDocument/2006/relationships/customXml" Target="../ink/ink1541.xml"/><Relationship Id="rId59" Type="http://schemas.openxmlformats.org/officeDocument/2006/relationships/customXml" Target="../ink/ink1548.xml"/><Relationship Id="rId20" Type="http://schemas.openxmlformats.org/officeDocument/2006/relationships/customXml" Target="../ink/ink1528.xml"/><Relationship Id="rId41" Type="http://schemas.openxmlformats.org/officeDocument/2006/relationships/image" Target="../media/image13770.emf"/><Relationship Id="rId54" Type="http://schemas.openxmlformats.org/officeDocument/2006/relationships/image" Target="../media/image1383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21.xml"/><Relationship Id="rId15" Type="http://schemas.openxmlformats.org/officeDocument/2006/relationships/image" Target="../media/image13640.emf"/><Relationship Id="rId23" Type="http://schemas.openxmlformats.org/officeDocument/2006/relationships/image" Target="../media/image13680.emf"/><Relationship Id="rId28" Type="http://schemas.openxmlformats.org/officeDocument/2006/relationships/customXml" Target="../ink/ink1532.xml"/><Relationship Id="rId36" Type="http://schemas.openxmlformats.org/officeDocument/2006/relationships/customXml" Target="../ink/ink1536.xml"/><Relationship Id="rId49" Type="http://schemas.openxmlformats.org/officeDocument/2006/relationships/customXml" Target="../ink/ink1543.xml"/><Relationship Id="rId57" Type="http://schemas.openxmlformats.org/officeDocument/2006/relationships/customXml" Target="../ink/ink1547.xml"/><Relationship Id="rId10" Type="http://schemas.openxmlformats.org/officeDocument/2006/relationships/customXml" Target="../ink/ink1523.xml"/><Relationship Id="rId31" Type="http://schemas.openxmlformats.org/officeDocument/2006/relationships/image" Target="../media/image13720.emf"/><Relationship Id="rId44" Type="http://schemas.openxmlformats.org/officeDocument/2006/relationships/customXml" Target="../ink/ink1540.xml"/><Relationship Id="rId52" Type="http://schemas.openxmlformats.org/officeDocument/2006/relationships/image" Target="../media/image13820.emf"/><Relationship Id="rId60" Type="http://schemas.openxmlformats.org/officeDocument/2006/relationships/image" Target="../media/image13860.emf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20.emf"/><Relationship Id="rId18" Type="http://schemas.openxmlformats.org/officeDocument/2006/relationships/customXml" Target="../ink/ink1557.xml"/><Relationship Id="rId26" Type="http://schemas.openxmlformats.org/officeDocument/2006/relationships/customXml" Target="../ink/ink1561.xml"/><Relationship Id="rId39" Type="http://schemas.openxmlformats.org/officeDocument/2006/relationships/image" Target="../media/image14050.emf"/><Relationship Id="rId21" Type="http://schemas.openxmlformats.org/officeDocument/2006/relationships/image" Target="../media/image13960.emf"/><Relationship Id="rId34" Type="http://schemas.openxmlformats.org/officeDocument/2006/relationships/customXml" Target="../ink/ink1565.xml"/><Relationship Id="rId42" Type="http://schemas.openxmlformats.org/officeDocument/2006/relationships/customXml" Target="../ink/ink1569.xml"/><Relationship Id="rId47" Type="http://schemas.openxmlformats.org/officeDocument/2006/relationships/image" Target="../media/image14090.emf"/><Relationship Id="rId7" Type="http://schemas.openxmlformats.org/officeDocument/2006/relationships/image" Target="../media/image13890.emf"/><Relationship Id="rId2" Type="http://schemas.openxmlformats.org/officeDocument/2006/relationships/customXml" Target="../ink/ink1549.xml"/><Relationship Id="rId16" Type="http://schemas.openxmlformats.org/officeDocument/2006/relationships/customXml" Target="../ink/ink1556.xml"/><Relationship Id="rId29" Type="http://schemas.openxmlformats.org/officeDocument/2006/relationships/image" Target="../media/image14000.emf"/><Relationship Id="rId11" Type="http://schemas.openxmlformats.org/officeDocument/2006/relationships/image" Target="../media/image13910.emf"/><Relationship Id="rId24" Type="http://schemas.openxmlformats.org/officeDocument/2006/relationships/customXml" Target="../ink/ink1560.xml"/><Relationship Id="rId32" Type="http://schemas.openxmlformats.org/officeDocument/2006/relationships/customXml" Target="../ink/ink1564.xml"/><Relationship Id="rId37" Type="http://schemas.openxmlformats.org/officeDocument/2006/relationships/image" Target="../media/image14040.emf"/><Relationship Id="rId40" Type="http://schemas.openxmlformats.org/officeDocument/2006/relationships/customXml" Target="../ink/ink1568.xml"/><Relationship Id="rId45" Type="http://schemas.openxmlformats.org/officeDocument/2006/relationships/image" Target="../media/image14080.emf"/><Relationship Id="rId5" Type="http://schemas.openxmlformats.org/officeDocument/2006/relationships/image" Target="../media/image13880.emf"/><Relationship Id="rId15" Type="http://schemas.openxmlformats.org/officeDocument/2006/relationships/image" Target="../media/image13930.emf"/><Relationship Id="rId23" Type="http://schemas.openxmlformats.org/officeDocument/2006/relationships/image" Target="../media/image13970.emf"/><Relationship Id="rId28" Type="http://schemas.openxmlformats.org/officeDocument/2006/relationships/customXml" Target="../ink/ink1562.xml"/><Relationship Id="rId36" Type="http://schemas.openxmlformats.org/officeDocument/2006/relationships/customXml" Target="../ink/ink1566.xml"/><Relationship Id="rId49" Type="http://schemas.openxmlformats.org/officeDocument/2006/relationships/image" Target="../media/image14100.emf"/><Relationship Id="rId10" Type="http://schemas.openxmlformats.org/officeDocument/2006/relationships/customXml" Target="../ink/ink1553.xml"/><Relationship Id="rId19" Type="http://schemas.openxmlformats.org/officeDocument/2006/relationships/image" Target="../media/image13950.emf"/><Relationship Id="rId31" Type="http://schemas.openxmlformats.org/officeDocument/2006/relationships/image" Target="../media/image14010.emf"/><Relationship Id="rId44" Type="http://schemas.openxmlformats.org/officeDocument/2006/relationships/customXml" Target="../ink/ink1570.xml"/><Relationship Id="rId4" Type="http://schemas.openxmlformats.org/officeDocument/2006/relationships/customXml" Target="../ink/ink1550.xml"/><Relationship Id="rId9" Type="http://schemas.openxmlformats.org/officeDocument/2006/relationships/image" Target="../media/image13900.emf"/><Relationship Id="rId14" Type="http://schemas.openxmlformats.org/officeDocument/2006/relationships/customXml" Target="../ink/ink1555.xml"/><Relationship Id="rId22" Type="http://schemas.openxmlformats.org/officeDocument/2006/relationships/customXml" Target="../ink/ink1559.xml"/><Relationship Id="rId27" Type="http://schemas.openxmlformats.org/officeDocument/2006/relationships/image" Target="../media/image1452.emf"/><Relationship Id="rId30" Type="http://schemas.openxmlformats.org/officeDocument/2006/relationships/customXml" Target="../ink/ink1563.xml"/><Relationship Id="rId35" Type="http://schemas.openxmlformats.org/officeDocument/2006/relationships/image" Target="../media/image14030.emf"/><Relationship Id="rId43" Type="http://schemas.openxmlformats.org/officeDocument/2006/relationships/image" Target="../media/image14070.emf"/><Relationship Id="rId48" Type="http://schemas.openxmlformats.org/officeDocument/2006/relationships/customXml" Target="../ink/ink1572.xml"/><Relationship Id="rId8" Type="http://schemas.openxmlformats.org/officeDocument/2006/relationships/customXml" Target="../ink/ink1552.xml"/><Relationship Id="rId3" Type="http://schemas.openxmlformats.org/officeDocument/2006/relationships/image" Target="../media/image13870.emf"/><Relationship Id="rId12" Type="http://schemas.openxmlformats.org/officeDocument/2006/relationships/customXml" Target="../ink/ink1554.xml"/><Relationship Id="rId17" Type="http://schemas.openxmlformats.org/officeDocument/2006/relationships/image" Target="../media/image13940.emf"/><Relationship Id="rId25" Type="http://schemas.openxmlformats.org/officeDocument/2006/relationships/image" Target="../media/image13980.emf"/><Relationship Id="rId33" Type="http://schemas.openxmlformats.org/officeDocument/2006/relationships/image" Target="../media/image14020.emf"/><Relationship Id="rId38" Type="http://schemas.openxmlformats.org/officeDocument/2006/relationships/customXml" Target="../ink/ink1567.xml"/><Relationship Id="rId46" Type="http://schemas.openxmlformats.org/officeDocument/2006/relationships/customXml" Target="../ink/ink1571.xml"/><Relationship Id="rId20" Type="http://schemas.openxmlformats.org/officeDocument/2006/relationships/customXml" Target="../ink/ink1558.xml"/><Relationship Id="rId41" Type="http://schemas.openxmlformats.org/officeDocument/2006/relationships/image" Target="../media/image1406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5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6.xml"/><Relationship Id="rId13" Type="http://schemas.openxmlformats.org/officeDocument/2006/relationships/image" Target="../media/image14160.emf"/><Relationship Id="rId18" Type="http://schemas.openxmlformats.org/officeDocument/2006/relationships/customXml" Target="../ink/ink1581.xml"/><Relationship Id="rId3" Type="http://schemas.openxmlformats.org/officeDocument/2006/relationships/image" Target="../media/image14110.emf"/><Relationship Id="rId21" Type="http://schemas.openxmlformats.org/officeDocument/2006/relationships/image" Target="../media/image1252.emf"/><Relationship Id="rId7" Type="http://schemas.openxmlformats.org/officeDocument/2006/relationships/image" Target="../media/image14130.emf"/><Relationship Id="rId12" Type="http://schemas.openxmlformats.org/officeDocument/2006/relationships/customXml" Target="../ink/ink1578.xml"/><Relationship Id="rId17" Type="http://schemas.openxmlformats.org/officeDocument/2006/relationships/image" Target="../media/image14180.emf"/><Relationship Id="rId2" Type="http://schemas.openxmlformats.org/officeDocument/2006/relationships/customXml" Target="../ink/ink1573.xml"/><Relationship Id="rId16" Type="http://schemas.openxmlformats.org/officeDocument/2006/relationships/customXml" Target="../ink/ink1580.xml"/><Relationship Id="rId20" Type="http://schemas.openxmlformats.org/officeDocument/2006/relationships/customXml" Target="../ink/ink158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75.xml"/><Relationship Id="rId11" Type="http://schemas.openxmlformats.org/officeDocument/2006/relationships/image" Target="../media/image14150.emf"/><Relationship Id="rId5" Type="http://schemas.openxmlformats.org/officeDocument/2006/relationships/image" Target="../media/image14120.emf"/><Relationship Id="rId15" Type="http://schemas.openxmlformats.org/officeDocument/2006/relationships/image" Target="../media/image14170.emf"/><Relationship Id="rId10" Type="http://schemas.openxmlformats.org/officeDocument/2006/relationships/customXml" Target="../ink/ink1577.xml"/><Relationship Id="rId19" Type="http://schemas.openxmlformats.org/officeDocument/2006/relationships/image" Target="../media/image14190.emf"/><Relationship Id="rId4" Type="http://schemas.openxmlformats.org/officeDocument/2006/relationships/customXml" Target="../ink/ink1574.xml"/><Relationship Id="rId9" Type="http://schemas.openxmlformats.org/officeDocument/2006/relationships/image" Target="../media/image14140.emf"/><Relationship Id="rId14" Type="http://schemas.openxmlformats.org/officeDocument/2006/relationships/customXml" Target="../ink/ink157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4.xml"/><Relationship Id="rId21" Type="http://schemas.openxmlformats.org/officeDocument/2006/relationships/image" Target="../media/image109.emf"/><Relationship Id="rId34" Type="http://schemas.openxmlformats.org/officeDocument/2006/relationships/customXml" Target="../ink/ink118.xml"/><Relationship Id="rId42" Type="http://schemas.openxmlformats.org/officeDocument/2006/relationships/customXml" Target="../ink/ink122.xml"/><Relationship Id="rId47" Type="http://schemas.openxmlformats.org/officeDocument/2006/relationships/image" Target="../media/image122.emf"/><Relationship Id="rId50" Type="http://schemas.openxmlformats.org/officeDocument/2006/relationships/customXml" Target="../ink/ink126.xml"/><Relationship Id="rId55" Type="http://schemas.openxmlformats.org/officeDocument/2006/relationships/image" Target="../media/image126.emf"/><Relationship Id="rId63" Type="http://schemas.openxmlformats.org/officeDocument/2006/relationships/image" Target="../media/image130.emf"/><Relationship Id="rId7" Type="http://schemas.openxmlformats.org/officeDocument/2006/relationships/image" Target="../media/image102.emf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9" Type="http://schemas.openxmlformats.org/officeDocument/2006/relationships/image" Target="../media/image113.emf"/><Relationship Id="rId11" Type="http://schemas.openxmlformats.org/officeDocument/2006/relationships/image" Target="../media/image104.emf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117.emf"/><Relationship Id="rId40" Type="http://schemas.openxmlformats.org/officeDocument/2006/relationships/customXml" Target="../ink/ink121.xml"/><Relationship Id="rId45" Type="http://schemas.openxmlformats.org/officeDocument/2006/relationships/image" Target="../media/image121.emf"/><Relationship Id="rId53" Type="http://schemas.openxmlformats.org/officeDocument/2006/relationships/image" Target="../media/image125.emf"/><Relationship Id="rId58" Type="http://schemas.openxmlformats.org/officeDocument/2006/relationships/customXml" Target="../ink/ink130.xml"/><Relationship Id="rId5" Type="http://schemas.openxmlformats.org/officeDocument/2006/relationships/image" Target="../media/image101.emf"/><Relationship Id="rId61" Type="http://schemas.openxmlformats.org/officeDocument/2006/relationships/image" Target="../media/image129.emf"/><Relationship Id="rId19" Type="http://schemas.openxmlformats.org/officeDocument/2006/relationships/image" Target="../media/image108.emf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112.emf"/><Relationship Id="rId30" Type="http://schemas.openxmlformats.org/officeDocument/2006/relationships/customXml" Target="../ink/ink116.xml"/><Relationship Id="rId35" Type="http://schemas.openxmlformats.org/officeDocument/2006/relationships/image" Target="../media/image116.emf"/><Relationship Id="rId43" Type="http://schemas.openxmlformats.org/officeDocument/2006/relationships/image" Target="../media/image120.emf"/><Relationship Id="rId48" Type="http://schemas.openxmlformats.org/officeDocument/2006/relationships/customXml" Target="../ink/ink125.xml"/><Relationship Id="rId56" Type="http://schemas.openxmlformats.org/officeDocument/2006/relationships/customXml" Target="../ink/ink129.xml"/><Relationship Id="rId64" Type="http://schemas.openxmlformats.org/officeDocument/2006/relationships/customXml" Target="../ink/ink133.xml"/><Relationship Id="rId8" Type="http://schemas.openxmlformats.org/officeDocument/2006/relationships/customXml" Target="../ink/ink105.xml"/><Relationship Id="rId51" Type="http://schemas.openxmlformats.org/officeDocument/2006/relationships/image" Target="../media/image124.emf"/><Relationship Id="rId3" Type="http://schemas.openxmlformats.org/officeDocument/2006/relationships/image" Target="../media/image10010.emf"/><Relationship Id="rId12" Type="http://schemas.openxmlformats.org/officeDocument/2006/relationships/customXml" Target="../ink/ink107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33" Type="http://schemas.openxmlformats.org/officeDocument/2006/relationships/image" Target="../media/image115.emf"/><Relationship Id="rId38" Type="http://schemas.openxmlformats.org/officeDocument/2006/relationships/customXml" Target="../ink/ink120.xml"/><Relationship Id="rId46" Type="http://schemas.openxmlformats.org/officeDocument/2006/relationships/customXml" Target="../ink/ink124.xml"/><Relationship Id="rId59" Type="http://schemas.openxmlformats.org/officeDocument/2006/relationships/image" Target="../media/image128.emf"/><Relationship Id="rId20" Type="http://schemas.openxmlformats.org/officeDocument/2006/relationships/customXml" Target="../ink/ink111.xml"/><Relationship Id="rId41" Type="http://schemas.openxmlformats.org/officeDocument/2006/relationships/image" Target="../media/image119.emf"/><Relationship Id="rId54" Type="http://schemas.openxmlformats.org/officeDocument/2006/relationships/customXml" Target="../ink/ink128.xml"/><Relationship Id="rId62" Type="http://schemas.openxmlformats.org/officeDocument/2006/relationships/customXml" Target="../ink/ink1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4.xml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49" Type="http://schemas.openxmlformats.org/officeDocument/2006/relationships/image" Target="../media/image123.emf"/><Relationship Id="rId57" Type="http://schemas.openxmlformats.org/officeDocument/2006/relationships/image" Target="../media/image127.emf"/><Relationship Id="rId10" Type="http://schemas.openxmlformats.org/officeDocument/2006/relationships/customXml" Target="../ink/ink106.xml"/><Relationship Id="rId31" Type="http://schemas.openxmlformats.org/officeDocument/2006/relationships/image" Target="../media/image114.emf"/><Relationship Id="rId44" Type="http://schemas.openxmlformats.org/officeDocument/2006/relationships/customXml" Target="../ink/ink123.xml"/><Relationship Id="rId52" Type="http://schemas.openxmlformats.org/officeDocument/2006/relationships/customXml" Target="../ink/ink127.xml"/><Relationship Id="rId60" Type="http://schemas.openxmlformats.org/officeDocument/2006/relationships/customXml" Target="../ink/ink131.xml"/><Relationship Id="rId65" Type="http://schemas.openxmlformats.org/officeDocument/2006/relationships/image" Target="../media/image131.emf"/><Relationship Id="rId4" Type="http://schemas.openxmlformats.org/officeDocument/2006/relationships/customXml" Target="../ink/ink103.xml"/><Relationship Id="rId9" Type="http://schemas.openxmlformats.org/officeDocument/2006/relationships/image" Target="../media/image103.emf"/><Relationship Id="rId13" Type="http://schemas.openxmlformats.org/officeDocument/2006/relationships/image" Target="../media/image105.emf"/><Relationship Id="rId18" Type="http://schemas.openxmlformats.org/officeDocument/2006/relationships/customXml" Target="../ink/ink110.xml"/><Relationship Id="rId39" Type="http://schemas.openxmlformats.org/officeDocument/2006/relationships/image" Target="../media/image118.emf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95.xml"/><Relationship Id="rId21" Type="http://schemas.openxmlformats.org/officeDocument/2006/relationships/image" Target="../media/image14290.emf"/><Relationship Id="rId42" Type="http://schemas.openxmlformats.org/officeDocument/2006/relationships/customXml" Target="../ink/ink1603.xml"/><Relationship Id="rId47" Type="http://schemas.openxmlformats.org/officeDocument/2006/relationships/image" Target="../media/image14420.emf"/><Relationship Id="rId63" Type="http://schemas.openxmlformats.org/officeDocument/2006/relationships/image" Target="../media/image14500.emf"/><Relationship Id="rId68" Type="http://schemas.openxmlformats.org/officeDocument/2006/relationships/customXml" Target="../ink/ink1616.xml"/><Relationship Id="rId7" Type="http://schemas.openxmlformats.org/officeDocument/2006/relationships/image" Target="../media/image14220.emf"/><Relationship Id="rId2" Type="http://schemas.openxmlformats.org/officeDocument/2006/relationships/customXml" Target="../ink/ink1583.xml"/><Relationship Id="rId16" Type="http://schemas.openxmlformats.org/officeDocument/2006/relationships/customXml" Target="../ink/ink1590.xml"/><Relationship Id="rId29" Type="http://schemas.openxmlformats.org/officeDocument/2006/relationships/image" Target="../media/image14330.emf"/><Relationship Id="rId11" Type="http://schemas.openxmlformats.org/officeDocument/2006/relationships/image" Target="../media/image14240.emf"/><Relationship Id="rId24" Type="http://schemas.openxmlformats.org/officeDocument/2006/relationships/customXml" Target="../ink/ink1594.xml"/><Relationship Id="rId32" Type="http://schemas.openxmlformats.org/officeDocument/2006/relationships/customXml" Target="../ink/ink1598.xml"/><Relationship Id="rId37" Type="http://schemas.openxmlformats.org/officeDocument/2006/relationships/image" Target="../media/image14370.emf"/><Relationship Id="rId40" Type="http://schemas.openxmlformats.org/officeDocument/2006/relationships/customXml" Target="../ink/ink1602.xml"/><Relationship Id="rId45" Type="http://schemas.openxmlformats.org/officeDocument/2006/relationships/image" Target="../media/image14410.emf"/><Relationship Id="rId53" Type="http://schemas.openxmlformats.org/officeDocument/2006/relationships/image" Target="../media/image14450.emf"/><Relationship Id="rId58" Type="http://schemas.openxmlformats.org/officeDocument/2006/relationships/customXml" Target="../ink/ink1611.xml"/><Relationship Id="rId66" Type="http://schemas.openxmlformats.org/officeDocument/2006/relationships/customXml" Target="../ink/ink1615.xml"/><Relationship Id="rId5" Type="http://schemas.openxmlformats.org/officeDocument/2006/relationships/image" Target="../media/image14210.emf"/><Relationship Id="rId61" Type="http://schemas.openxmlformats.org/officeDocument/2006/relationships/image" Target="../media/image14490.emf"/><Relationship Id="rId19" Type="http://schemas.openxmlformats.org/officeDocument/2006/relationships/image" Target="../media/image14280.emf"/><Relationship Id="rId14" Type="http://schemas.openxmlformats.org/officeDocument/2006/relationships/customXml" Target="../ink/ink1589.xml"/><Relationship Id="rId22" Type="http://schemas.openxmlformats.org/officeDocument/2006/relationships/customXml" Target="../ink/ink1593.xml"/><Relationship Id="rId27" Type="http://schemas.openxmlformats.org/officeDocument/2006/relationships/image" Target="../media/image14320.emf"/><Relationship Id="rId30" Type="http://schemas.openxmlformats.org/officeDocument/2006/relationships/customXml" Target="../ink/ink1597.xml"/><Relationship Id="rId35" Type="http://schemas.openxmlformats.org/officeDocument/2006/relationships/image" Target="../media/image14360.emf"/><Relationship Id="rId43" Type="http://schemas.openxmlformats.org/officeDocument/2006/relationships/image" Target="../media/image14400.emf"/><Relationship Id="rId48" Type="http://schemas.openxmlformats.org/officeDocument/2006/relationships/customXml" Target="../ink/ink1606.xml"/><Relationship Id="rId56" Type="http://schemas.openxmlformats.org/officeDocument/2006/relationships/customXml" Target="../ink/ink1610.xml"/><Relationship Id="rId64" Type="http://schemas.openxmlformats.org/officeDocument/2006/relationships/customXml" Target="../ink/ink1614.xml"/><Relationship Id="rId69" Type="http://schemas.openxmlformats.org/officeDocument/2006/relationships/image" Target="../media/image1453.emf"/><Relationship Id="rId8" Type="http://schemas.openxmlformats.org/officeDocument/2006/relationships/customXml" Target="../ink/ink1586.xml"/><Relationship Id="rId51" Type="http://schemas.openxmlformats.org/officeDocument/2006/relationships/image" Target="../media/image14440.emf"/><Relationship Id="rId3" Type="http://schemas.openxmlformats.org/officeDocument/2006/relationships/image" Target="../media/image14200.emf"/><Relationship Id="rId12" Type="http://schemas.openxmlformats.org/officeDocument/2006/relationships/customXml" Target="../ink/ink1588.xml"/><Relationship Id="rId17" Type="http://schemas.openxmlformats.org/officeDocument/2006/relationships/image" Target="../media/image14270.emf"/><Relationship Id="rId25" Type="http://schemas.openxmlformats.org/officeDocument/2006/relationships/image" Target="../media/image14310.emf"/><Relationship Id="rId33" Type="http://schemas.openxmlformats.org/officeDocument/2006/relationships/image" Target="../media/image14350.emf"/><Relationship Id="rId38" Type="http://schemas.openxmlformats.org/officeDocument/2006/relationships/customXml" Target="../ink/ink1601.xml"/><Relationship Id="rId46" Type="http://schemas.openxmlformats.org/officeDocument/2006/relationships/customXml" Target="../ink/ink1605.xml"/><Relationship Id="rId59" Type="http://schemas.openxmlformats.org/officeDocument/2006/relationships/image" Target="../media/image14480.emf"/><Relationship Id="rId67" Type="http://schemas.openxmlformats.org/officeDocument/2006/relationships/image" Target="../media/image14520.emf"/><Relationship Id="rId20" Type="http://schemas.openxmlformats.org/officeDocument/2006/relationships/customXml" Target="../ink/ink1592.xml"/><Relationship Id="rId41" Type="http://schemas.openxmlformats.org/officeDocument/2006/relationships/image" Target="../media/image14390.emf"/><Relationship Id="rId54" Type="http://schemas.openxmlformats.org/officeDocument/2006/relationships/customXml" Target="../ink/ink1609.xml"/><Relationship Id="rId62" Type="http://schemas.openxmlformats.org/officeDocument/2006/relationships/customXml" Target="../ink/ink16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85.xml"/><Relationship Id="rId15" Type="http://schemas.openxmlformats.org/officeDocument/2006/relationships/image" Target="../media/image14260.emf"/><Relationship Id="rId23" Type="http://schemas.openxmlformats.org/officeDocument/2006/relationships/image" Target="../media/image14300.emf"/><Relationship Id="rId28" Type="http://schemas.openxmlformats.org/officeDocument/2006/relationships/customXml" Target="../ink/ink1596.xml"/><Relationship Id="rId36" Type="http://schemas.openxmlformats.org/officeDocument/2006/relationships/customXml" Target="../ink/ink1600.xml"/><Relationship Id="rId49" Type="http://schemas.openxmlformats.org/officeDocument/2006/relationships/image" Target="../media/image14430.emf"/><Relationship Id="rId57" Type="http://schemas.openxmlformats.org/officeDocument/2006/relationships/image" Target="../media/image14470.emf"/><Relationship Id="rId10" Type="http://schemas.openxmlformats.org/officeDocument/2006/relationships/customXml" Target="../ink/ink1587.xml"/><Relationship Id="rId31" Type="http://schemas.openxmlformats.org/officeDocument/2006/relationships/image" Target="../media/image14340.emf"/><Relationship Id="rId44" Type="http://schemas.openxmlformats.org/officeDocument/2006/relationships/customXml" Target="../ink/ink1604.xml"/><Relationship Id="rId52" Type="http://schemas.openxmlformats.org/officeDocument/2006/relationships/customXml" Target="../ink/ink1608.xml"/><Relationship Id="rId60" Type="http://schemas.openxmlformats.org/officeDocument/2006/relationships/customXml" Target="../ink/ink1612.xml"/><Relationship Id="rId65" Type="http://schemas.openxmlformats.org/officeDocument/2006/relationships/image" Target="../media/image14510.emf"/><Relationship Id="rId4" Type="http://schemas.openxmlformats.org/officeDocument/2006/relationships/customXml" Target="../ink/ink1584.xml"/><Relationship Id="rId9" Type="http://schemas.openxmlformats.org/officeDocument/2006/relationships/image" Target="../media/image14230.emf"/><Relationship Id="rId13" Type="http://schemas.openxmlformats.org/officeDocument/2006/relationships/image" Target="../media/image14250.emf"/><Relationship Id="rId18" Type="http://schemas.openxmlformats.org/officeDocument/2006/relationships/customXml" Target="../ink/ink1591.xml"/><Relationship Id="rId39" Type="http://schemas.openxmlformats.org/officeDocument/2006/relationships/image" Target="../media/image14380.emf"/><Relationship Id="rId34" Type="http://schemas.openxmlformats.org/officeDocument/2006/relationships/customXml" Target="../ink/ink1599.xml"/><Relationship Id="rId50" Type="http://schemas.openxmlformats.org/officeDocument/2006/relationships/customXml" Target="../ink/ink1607.xml"/><Relationship Id="rId55" Type="http://schemas.openxmlformats.org/officeDocument/2006/relationships/image" Target="../media/image1446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4.emf"/><Relationship Id="rId2" Type="http://schemas.openxmlformats.org/officeDocument/2006/relationships/customXml" Target="../ink/ink16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5.emf"/><Relationship Id="rId4" Type="http://schemas.openxmlformats.org/officeDocument/2006/relationships/customXml" Target="../ink/ink16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6.emf"/><Relationship Id="rId2" Type="http://schemas.openxmlformats.org/officeDocument/2006/relationships/customXml" Target="../ink/ink16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21.emf"/><Relationship Id="rId4" Type="http://schemas.openxmlformats.org/officeDocument/2006/relationships/customXml" Target="../ink/ink16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7.emf"/><Relationship Id="rId2" Type="http://schemas.openxmlformats.org/officeDocument/2006/relationships/customXml" Target="../ink/ink162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3.emf"/><Relationship Id="rId18" Type="http://schemas.openxmlformats.org/officeDocument/2006/relationships/customXml" Target="../ink/ink1630.xml"/><Relationship Id="rId26" Type="http://schemas.openxmlformats.org/officeDocument/2006/relationships/customXml" Target="../ink/ink1634.xml"/><Relationship Id="rId3" Type="http://schemas.openxmlformats.org/officeDocument/2006/relationships/image" Target="../media/image1458.emf"/><Relationship Id="rId21" Type="http://schemas.openxmlformats.org/officeDocument/2006/relationships/image" Target="../media/image1467.emf"/><Relationship Id="rId34" Type="http://schemas.openxmlformats.org/officeDocument/2006/relationships/customXml" Target="../ink/ink1638.xml"/><Relationship Id="rId7" Type="http://schemas.openxmlformats.org/officeDocument/2006/relationships/image" Target="../media/image1460.emf"/><Relationship Id="rId12" Type="http://schemas.openxmlformats.org/officeDocument/2006/relationships/customXml" Target="../ink/ink1627.xml"/><Relationship Id="rId17" Type="http://schemas.openxmlformats.org/officeDocument/2006/relationships/image" Target="../media/image1465.emf"/><Relationship Id="rId25" Type="http://schemas.openxmlformats.org/officeDocument/2006/relationships/image" Target="../media/image1469.emf"/><Relationship Id="rId33" Type="http://schemas.openxmlformats.org/officeDocument/2006/relationships/image" Target="../media/image1473.emf"/><Relationship Id="rId2" Type="http://schemas.openxmlformats.org/officeDocument/2006/relationships/customXml" Target="../ink/ink1622.xml"/><Relationship Id="rId16" Type="http://schemas.openxmlformats.org/officeDocument/2006/relationships/customXml" Target="../ink/ink1629.xml"/><Relationship Id="rId20" Type="http://schemas.openxmlformats.org/officeDocument/2006/relationships/customXml" Target="../ink/ink1631.xml"/><Relationship Id="rId29" Type="http://schemas.openxmlformats.org/officeDocument/2006/relationships/image" Target="../media/image147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24.xml"/><Relationship Id="rId11" Type="http://schemas.openxmlformats.org/officeDocument/2006/relationships/image" Target="../media/image1462.emf"/><Relationship Id="rId24" Type="http://schemas.openxmlformats.org/officeDocument/2006/relationships/customXml" Target="../ink/ink1633.xml"/><Relationship Id="rId32" Type="http://schemas.openxmlformats.org/officeDocument/2006/relationships/customXml" Target="../ink/ink1637.xml"/><Relationship Id="rId5" Type="http://schemas.openxmlformats.org/officeDocument/2006/relationships/image" Target="../media/image1459.emf"/><Relationship Id="rId15" Type="http://schemas.openxmlformats.org/officeDocument/2006/relationships/image" Target="../media/image1464.emf"/><Relationship Id="rId23" Type="http://schemas.openxmlformats.org/officeDocument/2006/relationships/image" Target="../media/image1468.emf"/><Relationship Id="rId28" Type="http://schemas.openxmlformats.org/officeDocument/2006/relationships/customXml" Target="../ink/ink1635.xml"/><Relationship Id="rId10" Type="http://schemas.openxmlformats.org/officeDocument/2006/relationships/customXml" Target="../ink/ink1626.xml"/><Relationship Id="rId19" Type="http://schemas.openxmlformats.org/officeDocument/2006/relationships/image" Target="../media/image1466.emf"/><Relationship Id="rId31" Type="http://schemas.openxmlformats.org/officeDocument/2006/relationships/image" Target="../media/image1472.emf"/><Relationship Id="rId4" Type="http://schemas.openxmlformats.org/officeDocument/2006/relationships/customXml" Target="../ink/ink1623.xml"/><Relationship Id="rId9" Type="http://schemas.openxmlformats.org/officeDocument/2006/relationships/image" Target="../media/image1461.emf"/><Relationship Id="rId14" Type="http://schemas.openxmlformats.org/officeDocument/2006/relationships/customXml" Target="../ink/ink1628.xml"/><Relationship Id="rId22" Type="http://schemas.openxmlformats.org/officeDocument/2006/relationships/customXml" Target="../ink/ink1632.xml"/><Relationship Id="rId27" Type="http://schemas.openxmlformats.org/officeDocument/2006/relationships/image" Target="../media/image1470.emf"/><Relationship Id="rId30" Type="http://schemas.openxmlformats.org/officeDocument/2006/relationships/customXml" Target="../ink/ink1636.xml"/><Relationship Id="rId35" Type="http://schemas.openxmlformats.org/officeDocument/2006/relationships/image" Target="../media/image1474.emf"/><Relationship Id="rId8" Type="http://schemas.openxmlformats.org/officeDocument/2006/relationships/customXml" Target="../ink/ink162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2.xml"/><Relationship Id="rId13" Type="http://schemas.openxmlformats.org/officeDocument/2006/relationships/image" Target="../media/image1480.emf"/><Relationship Id="rId18" Type="http://schemas.openxmlformats.org/officeDocument/2006/relationships/customXml" Target="../ink/ink1647.xml"/><Relationship Id="rId3" Type="http://schemas.openxmlformats.org/officeDocument/2006/relationships/image" Target="../media/image1475.emf"/><Relationship Id="rId21" Type="http://schemas.openxmlformats.org/officeDocument/2006/relationships/image" Target="../media/image1484.emf"/><Relationship Id="rId7" Type="http://schemas.openxmlformats.org/officeDocument/2006/relationships/image" Target="../media/image1477.emf"/><Relationship Id="rId12" Type="http://schemas.openxmlformats.org/officeDocument/2006/relationships/customXml" Target="../ink/ink1644.xml"/><Relationship Id="rId17" Type="http://schemas.openxmlformats.org/officeDocument/2006/relationships/image" Target="../media/image1482.emf"/><Relationship Id="rId2" Type="http://schemas.openxmlformats.org/officeDocument/2006/relationships/customXml" Target="../ink/ink1639.xml"/><Relationship Id="rId16" Type="http://schemas.openxmlformats.org/officeDocument/2006/relationships/customXml" Target="../ink/ink1646.xml"/><Relationship Id="rId20" Type="http://schemas.openxmlformats.org/officeDocument/2006/relationships/customXml" Target="../ink/ink16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41.xml"/><Relationship Id="rId11" Type="http://schemas.openxmlformats.org/officeDocument/2006/relationships/image" Target="../media/image1479.emf"/><Relationship Id="rId5" Type="http://schemas.openxmlformats.org/officeDocument/2006/relationships/image" Target="../media/image1476.emf"/><Relationship Id="rId15" Type="http://schemas.openxmlformats.org/officeDocument/2006/relationships/image" Target="../media/image1481.emf"/><Relationship Id="rId23" Type="http://schemas.openxmlformats.org/officeDocument/2006/relationships/image" Target="../media/image1485.emf"/><Relationship Id="rId10" Type="http://schemas.openxmlformats.org/officeDocument/2006/relationships/customXml" Target="../ink/ink1643.xml"/><Relationship Id="rId19" Type="http://schemas.openxmlformats.org/officeDocument/2006/relationships/image" Target="../media/image1483.emf"/><Relationship Id="rId4" Type="http://schemas.openxmlformats.org/officeDocument/2006/relationships/customXml" Target="../ink/ink1640.xml"/><Relationship Id="rId9" Type="http://schemas.openxmlformats.org/officeDocument/2006/relationships/image" Target="../media/image1478.emf"/><Relationship Id="rId14" Type="http://schemas.openxmlformats.org/officeDocument/2006/relationships/customXml" Target="../ink/ink1645.xml"/><Relationship Id="rId22" Type="http://schemas.openxmlformats.org/officeDocument/2006/relationships/customXml" Target="../ink/ink1649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3.xml"/><Relationship Id="rId13" Type="http://schemas.openxmlformats.org/officeDocument/2006/relationships/image" Target="../media/image1491.emf"/><Relationship Id="rId18" Type="http://schemas.openxmlformats.org/officeDocument/2006/relationships/customXml" Target="../ink/ink1658.xml"/><Relationship Id="rId3" Type="http://schemas.openxmlformats.org/officeDocument/2006/relationships/image" Target="../media/image1486.emf"/><Relationship Id="rId21" Type="http://schemas.openxmlformats.org/officeDocument/2006/relationships/image" Target="../media/image1495.emf"/><Relationship Id="rId7" Type="http://schemas.openxmlformats.org/officeDocument/2006/relationships/image" Target="../media/image1488.emf"/><Relationship Id="rId12" Type="http://schemas.openxmlformats.org/officeDocument/2006/relationships/customXml" Target="../ink/ink1655.xml"/><Relationship Id="rId17" Type="http://schemas.openxmlformats.org/officeDocument/2006/relationships/image" Target="../media/image1493.emf"/><Relationship Id="rId2" Type="http://schemas.openxmlformats.org/officeDocument/2006/relationships/customXml" Target="../ink/ink1650.xml"/><Relationship Id="rId16" Type="http://schemas.openxmlformats.org/officeDocument/2006/relationships/customXml" Target="../ink/ink1657.xml"/><Relationship Id="rId20" Type="http://schemas.openxmlformats.org/officeDocument/2006/relationships/customXml" Target="../ink/ink16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52.xml"/><Relationship Id="rId11" Type="http://schemas.openxmlformats.org/officeDocument/2006/relationships/image" Target="../media/image1490.emf"/><Relationship Id="rId5" Type="http://schemas.openxmlformats.org/officeDocument/2006/relationships/image" Target="../media/image1487.emf"/><Relationship Id="rId15" Type="http://schemas.openxmlformats.org/officeDocument/2006/relationships/image" Target="../media/image1492.emf"/><Relationship Id="rId23" Type="http://schemas.openxmlformats.org/officeDocument/2006/relationships/image" Target="../media/image1496.emf"/><Relationship Id="rId10" Type="http://schemas.openxmlformats.org/officeDocument/2006/relationships/customXml" Target="../ink/ink1654.xml"/><Relationship Id="rId19" Type="http://schemas.openxmlformats.org/officeDocument/2006/relationships/image" Target="../media/image1494.emf"/><Relationship Id="rId4" Type="http://schemas.openxmlformats.org/officeDocument/2006/relationships/customXml" Target="../ink/ink1651.xml"/><Relationship Id="rId9" Type="http://schemas.openxmlformats.org/officeDocument/2006/relationships/image" Target="../media/image1489.emf"/><Relationship Id="rId14" Type="http://schemas.openxmlformats.org/officeDocument/2006/relationships/customXml" Target="../ink/ink1656.xml"/><Relationship Id="rId22" Type="http://schemas.openxmlformats.org/officeDocument/2006/relationships/customXml" Target="../ink/ink166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4.xml"/><Relationship Id="rId13" Type="http://schemas.openxmlformats.org/officeDocument/2006/relationships/image" Target="../media/image14910.emf"/><Relationship Id="rId18" Type="http://schemas.openxmlformats.org/officeDocument/2006/relationships/customXml" Target="../ink/ink1669.xml"/><Relationship Id="rId26" Type="http://schemas.openxmlformats.org/officeDocument/2006/relationships/customXml" Target="../ink/ink1673.xml"/><Relationship Id="rId3" Type="http://schemas.openxmlformats.org/officeDocument/2006/relationships/image" Target="../media/image14860.emf"/><Relationship Id="rId21" Type="http://schemas.openxmlformats.org/officeDocument/2006/relationships/image" Target="../media/image14950.emf"/><Relationship Id="rId7" Type="http://schemas.openxmlformats.org/officeDocument/2006/relationships/image" Target="../media/image14880.emf"/><Relationship Id="rId12" Type="http://schemas.openxmlformats.org/officeDocument/2006/relationships/customXml" Target="../ink/ink1666.xml"/><Relationship Id="rId17" Type="http://schemas.openxmlformats.org/officeDocument/2006/relationships/image" Target="../media/image14930.emf"/><Relationship Id="rId25" Type="http://schemas.openxmlformats.org/officeDocument/2006/relationships/image" Target="../media/image1497.emf"/><Relationship Id="rId2" Type="http://schemas.openxmlformats.org/officeDocument/2006/relationships/customXml" Target="../ink/ink1661.xml"/><Relationship Id="rId16" Type="http://schemas.openxmlformats.org/officeDocument/2006/relationships/customXml" Target="../ink/ink1668.xml"/><Relationship Id="rId20" Type="http://schemas.openxmlformats.org/officeDocument/2006/relationships/customXml" Target="../ink/ink16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63.xml"/><Relationship Id="rId11" Type="http://schemas.openxmlformats.org/officeDocument/2006/relationships/image" Target="../media/image14900.emf"/><Relationship Id="rId24" Type="http://schemas.openxmlformats.org/officeDocument/2006/relationships/customXml" Target="../ink/ink1672.xml"/><Relationship Id="rId5" Type="http://schemas.openxmlformats.org/officeDocument/2006/relationships/image" Target="../media/image14870.emf"/><Relationship Id="rId15" Type="http://schemas.openxmlformats.org/officeDocument/2006/relationships/image" Target="../media/image14920.emf"/><Relationship Id="rId23" Type="http://schemas.openxmlformats.org/officeDocument/2006/relationships/image" Target="../media/image14960.emf"/><Relationship Id="rId10" Type="http://schemas.openxmlformats.org/officeDocument/2006/relationships/customXml" Target="../ink/ink1665.xml"/><Relationship Id="rId19" Type="http://schemas.openxmlformats.org/officeDocument/2006/relationships/image" Target="../media/image14940.emf"/><Relationship Id="rId4" Type="http://schemas.openxmlformats.org/officeDocument/2006/relationships/customXml" Target="../ink/ink1662.xml"/><Relationship Id="rId9" Type="http://schemas.openxmlformats.org/officeDocument/2006/relationships/image" Target="../media/image14890.emf"/><Relationship Id="rId14" Type="http://schemas.openxmlformats.org/officeDocument/2006/relationships/customXml" Target="../ink/ink1667.xml"/><Relationship Id="rId22" Type="http://schemas.openxmlformats.org/officeDocument/2006/relationships/customXml" Target="../ink/ink1671.xml"/><Relationship Id="rId27" Type="http://schemas.openxmlformats.org/officeDocument/2006/relationships/image" Target="../media/image1498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7.xml"/><Relationship Id="rId13" Type="http://schemas.openxmlformats.org/officeDocument/2006/relationships/image" Target="../media/image1504.emf"/><Relationship Id="rId3" Type="http://schemas.openxmlformats.org/officeDocument/2006/relationships/image" Target="../media/image1499.emf"/><Relationship Id="rId7" Type="http://schemas.openxmlformats.org/officeDocument/2006/relationships/image" Target="../media/image1501.emf"/><Relationship Id="rId12" Type="http://schemas.openxmlformats.org/officeDocument/2006/relationships/customXml" Target="../ink/ink1679.xml"/><Relationship Id="rId17" Type="http://schemas.openxmlformats.org/officeDocument/2006/relationships/image" Target="../media/image1506.emf"/><Relationship Id="rId2" Type="http://schemas.openxmlformats.org/officeDocument/2006/relationships/customXml" Target="../ink/ink1674.xml"/><Relationship Id="rId16" Type="http://schemas.openxmlformats.org/officeDocument/2006/relationships/customXml" Target="../ink/ink16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6.xml"/><Relationship Id="rId11" Type="http://schemas.openxmlformats.org/officeDocument/2006/relationships/image" Target="../media/image1503.emf"/><Relationship Id="rId5" Type="http://schemas.openxmlformats.org/officeDocument/2006/relationships/image" Target="../media/image1500.emf"/><Relationship Id="rId15" Type="http://schemas.openxmlformats.org/officeDocument/2006/relationships/image" Target="../media/image1505.emf"/><Relationship Id="rId10" Type="http://schemas.openxmlformats.org/officeDocument/2006/relationships/customXml" Target="../ink/ink1678.xml"/><Relationship Id="rId4" Type="http://schemas.openxmlformats.org/officeDocument/2006/relationships/customXml" Target="../ink/ink1675.xml"/><Relationship Id="rId9" Type="http://schemas.openxmlformats.org/officeDocument/2006/relationships/image" Target="../media/image1502.emf"/><Relationship Id="rId14" Type="http://schemas.openxmlformats.org/officeDocument/2006/relationships/customXml" Target="../ink/ink1680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94.xml"/><Relationship Id="rId21" Type="http://schemas.openxmlformats.org/officeDocument/2006/relationships/image" Target="../media/image1508.emf"/><Relationship Id="rId42" Type="http://schemas.openxmlformats.org/officeDocument/2006/relationships/customXml" Target="../ink/ink1702.xml"/><Relationship Id="rId47" Type="http://schemas.openxmlformats.org/officeDocument/2006/relationships/image" Target="../media/image1521.emf"/><Relationship Id="rId63" Type="http://schemas.openxmlformats.org/officeDocument/2006/relationships/image" Target="../media/image1529.emf"/><Relationship Id="rId68" Type="http://schemas.openxmlformats.org/officeDocument/2006/relationships/customXml" Target="../ink/ink1715.xml"/><Relationship Id="rId2" Type="http://schemas.openxmlformats.org/officeDocument/2006/relationships/customXml" Target="../ink/ink1682.xml"/><Relationship Id="rId16" Type="http://schemas.openxmlformats.org/officeDocument/2006/relationships/customXml" Target="../ink/ink1689.xml"/><Relationship Id="rId29" Type="http://schemas.openxmlformats.org/officeDocument/2006/relationships/image" Target="../media/image1512.emf"/><Relationship Id="rId11" Type="http://schemas.openxmlformats.org/officeDocument/2006/relationships/image" Target="../media/image15030.emf"/><Relationship Id="rId24" Type="http://schemas.openxmlformats.org/officeDocument/2006/relationships/customXml" Target="../ink/ink1693.xml"/><Relationship Id="rId32" Type="http://schemas.openxmlformats.org/officeDocument/2006/relationships/customXml" Target="../ink/ink1697.xml"/><Relationship Id="rId37" Type="http://schemas.openxmlformats.org/officeDocument/2006/relationships/image" Target="../media/image1516.emf"/><Relationship Id="rId40" Type="http://schemas.openxmlformats.org/officeDocument/2006/relationships/customXml" Target="../ink/ink1701.xml"/><Relationship Id="rId45" Type="http://schemas.openxmlformats.org/officeDocument/2006/relationships/image" Target="../media/image1520.emf"/><Relationship Id="rId53" Type="http://schemas.openxmlformats.org/officeDocument/2006/relationships/image" Target="../media/image1524.emf"/><Relationship Id="rId58" Type="http://schemas.openxmlformats.org/officeDocument/2006/relationships/customXml" Target="../ink/ink1710.xml"/><Relationship Id="rId66" Type="http://schemas.openxmlformats.org/officeDocument/2006/relationships/customXml" Target="../ink/ink1714.xml"/><Relationship Id="rId5" Type="http://schemas.openxmlformats.org/officeDocument/2006/relationships/image" Target="../media/image15000.emf"/><Relationship Id="rId61" Type="http://schemas.openxmlformats.org/officeDocument/2006/relationships/image" Target="../media/image1528.emf"/><Relationship Id="rId19" Type="http://schemas.openxmlformats.org/officeDocument/2006/relationships/image" Target="../media/image1507.emf"/><Relationship Id="rId14" Type="http://schemas.openxmlformats.org/officeDocument/2006/relationships/customXml" Target="../ink/ink1688.xml"/><Relationship Id="rId22" Type="http://schemas.openxmlformats.org/officeDocument/2006/relationships/customXml" Target="../ink/ink1692.xml"/><Relationship Id="rId27" Type="http://schemas.openxmlformats.org/officeDocument/2006/relationships/image" Target="../media/image1511.emf"/><Relationship Id="rId30" Type="http://schemas.openxmlformats.org/officeDocument/2006/relationships/customXml" Target="../ink/ink1696.xml"/><Relationship Id="rId35" Type="http://schemas.openxmlformats.org/officeDocument/2006/relationships/image" Target="../media/image1515.emf"/><Relationship Id="rId43" Type="http://schemas.openxmlformats.org/officeDocument/2006/relationships/image" Target="../media/image1519.emf"/><Relationship Id="rId48" Type="http://schemas.openxmlformats.org/officeDocument/2006/relationships/customXml" Target="../ink/ink1705.xml"/><Relationship Id="rId56" Type="http://schemas.openxmlformats.org/officeDocument/2006/relationships/customXml" Target="../ink/ink1709.xml"/><Relationship Id="rId64" Type="http://schemas.openxmlformats.org/officeDocument/2006/relationships/customXml" Target="../ink/ink1713.xml"/><Relationship Id="rId69" Type="http://schemas.openxmlformats.org/officeDocument/2006/relationships/image" Target="../media/image1532.emf"/><Relationship Id="rId8" Type="http://schemas.openxmlformats.org/officeDocument/2006/relationships/customXml" Target="../ink/ink1685.xml"/><Relationship Id="rId51" Type="http://schemas.openxmlformats.org/officeDocument/2006/relationships/image" Target="../media/image1523.emf"/><Relationship Id="rId72" Type="http://schemas.openxmlformats.org/officeDocument/2006/relationships/customXml" Target="../ink/ink1717.xml"/><Relationship Id="rId3" Type="http://schemas.openxmlformats.org/officeDocument/2006/relationships/image" Target="../media/image14990.emf"/><Relationship Id="rId12" Type="http://schemas.openxmlformats.org/officeDocument/2006/relationships/customXml" Target="../ink/ink1687.xml"/><Relationship Id="rId17" Type="http://schemas.openxmlformats.org/officeDocument/2006/relationships/image" Target="../media/image15060.emf"/><Relationship Id="rId25" Type="http://schemas.openxmlformats.org/officeDocument/2006/relationships/image" Target="../media/image1510.emf"/><Relationship Id="rId33" Type="http://schemas.openxmlformats.org/officeDocument/2006/relationships/image" Target="../media/image1514.emf"/><Relationship Id="rId38" Type="http://schemas.openxmlformats.org/officeDocument/2006/relationships/customXml" Target="../ink/ink1700.xml"/><Relationship Id="rId46" Type="http://schemas.openxmlformats.org/officeDocument/2006/relationships/customXml" Target="../ink/ink1704.xml"/><Relationship Id="rId59" Type="http://schemas.openxmlformats.org/officeDocument/2006/relationships/image" Target="../media/image1527.emf"/><Relationship Id="rId67" Type="http://schemas.openxmlformats.org/officeDocument/2006/relationships/image" Target="../media/image1531.emf"/><Relationship Id="rId20" Type="http://schemas.openxmlformats.org/officeDocument/2006/relationships/customXml" Target="../ink/ink1691.xml"/><Relationship Id="rId41" Type="http://schemas.openxmlformats.org/officeDocument/2006/relationships/image" Target="../media/image1518.emf"/><Relationship Id="rId54" Type="http://schemas.openxmlformats.org/officeDocument/2006/relationships/customXml" Target="../ink/ink1708.xml"/><Relationship Id="rId62" Type="http://schemas.openxmlformats.org/officeDocument/2006/relationships/customXml" Target="../ink/ink1712.xml"/><Relationship Id="rId70" Type="http://schemas.openxmlformats.org/officeDocument/2006/relationships/customXml" Target="../ink/ink17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84.xml"/><Relationship Id="rId15" Type="http://schemas.openxmlformats.org/officeDocument/2006/relationships/image" Target="../media/image15050.emf"/><Relationship Id="rId23" Type="http://schemas.openxmlformats.org/officeDocument/2006/relationships/image" Target="../media/image1509.emf"/><Relationship Id="rId28" Type="http://schemas.openxmlformats.org/officeDocument/2006/relationships/customXml" Target="../ink/ink1695.xml"/><Relationship Id="rId36" Type="http://schemas.openxmlformats.org/officeDocument/2006/relationships/customXml" Target="../ink/ink1699.xml"/><Relationship Id="rId49" Type="http://schemas.openxmlformats.org/officeDocument/2006/relationships/image" Target="../media/image1522.emf"/><Relationship Id="rId57" Type="http://schemas.openxmlformats.org/officeDocument/2006/relationships/image" Target="../media/image1526.emf"/><Relationship Id="rId10" Type="http://schemas.openxmlformats.org/officeDocument/2006/relationships/customXml" Target="../ink/ink1686.xml"/><Relationship Id="rId31" Type="http://schemas.openxmlformats.org/officeDocument/2006/relationships/image" Target="../media/image1513.emf"/><Relationship Id="rId44" Type="http://schemas.openxmlformats.org/officeDocument/2006/relationships/customXml" Target="../ink/ink1703.xml"/><Relationship Id="rId52" Type="http://schemas.openxmlformats.org/officeDocument/2006/relationships/customXml" Target="../ink/ink1707.xml"/><Relationship Id="rId60" Type="http://schemas.openxmlformats.org/officeDocument/2006/relationships/customXml" Target="../ink/ink1711.xml"/><Relationship Id="rId65" Type="http://schemas.openxmlformats.org/officeDocument/2006/relationships/image" Target="../media/image1530.emf"/><Relationship Id="rId73" Type="http://schemas.openxmlformats.org/officeDocument/2006/relationships/image" Target="../media/image1534.emf"/><Relationship Id="rId4" Type="http://schemas.openxmlformats.org/officeDocument/2006/relationships/customXml" Target="../ink/ink1683.xml"/><Relationship Id="rId9" Type="http://schemas.openxmlformats.org/officeDocument/2006/relationships/image" Target="../media/image15020.emf"/><Relationship Id="rId13" Type="http://schemas.openxmlformats.org/officeDocument/2006/relationships/image" Target="../media/image15040.emf"/><Relationship Id="rId18" Type="http://schemas.openxmlformats.org/officeDocument/2006/relationships/customXml" Target="../ink/ink1690.xml"/><Relationship Id="rId39" Type="http://schemas.openxmlformats.org/officeDocument/2006/relationships/image" Target="../media/image1517.emf"/><Relationship Id="rId34" Type="http://schemas.openxmlformats.org/officeDocument/2006/relationships/customXml" Target="../ink/ink1698.xml"/><Relationship Id="rId50" Type="http://schemas.openxmlformats.org/officeDocument/2006/relationships/customXml" Target="../ink/ink1706.xml"/><Relationship Id="rId55" Type="http://schemas.openxmlformats.org/officeDocument/2006/relationships/image" Target="../media/image1525.emf"/><Relationship Id="rId7" Type="http://schemas.openxmlformats.org/officeDocument/2006/relationships/image" Target="../media/image15010.emf"/><Relationship Id="rId71" Type="http://schemas.openxmlformats.org/officeDocument/2006/relationships/image" Target="../media/image1533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.xml"/><Relationship Id="rId21" Type="http://schemas.openxmlformats.org/officeDocument/2006/relationships/image" Target="../media/image141.emf"/><Relationship Id="rId34" Type="http://schemas.openxmlformats.org/officeDocument/2006/relationships/customXml" Target="../ink/ink150.xml"/><Relationship Id="rId42" Type="http://schemas.openxmlformats.org/officeDocument/2006/relationships/customXml" Target="../ink/ink154.xml"/><Relationship Id="rId47" Type="http://schemas.openxmlformats.org/officeDocument/2006/relationships/image" Target="../media/image154.emf"/><Relationship Id="rId50" Type="http://schemas.openxmlformats.org/officeDocument/2006/relationships/customXml" Target="../ink/ink158.xml"/><Relationship Id="rId55" Type="http://schemas.openxmlformats.org/officeDocument/2006/relationships/image" Target="../media/image158.emf"/><Relationship Id="rId63" Type="http://schemas.openxmlformats.org/officeDocument/2006/relationships/image" Target="../media/image162.emf"/><Relationship Id="rId7" Type="http://schemas.openxmlformats.org/officeDocument/2006/relationships/image" Target="../media/image134.emf"/><Relationship Id="rId2" Type="http://schemas.openxmlformats.org/officeDocument/2006/relationships/customXml" Target="../ink/ink134.xml"/><Relationship Id="rId16" Type="http://schemas.openxmlformats.org/officeDocument/2006/relationships/customXml" Target="../ink/ink141.xml"/><Relationship Id="rId29" Type="http://schemas.openxmlformats.org/officeDocument/2006/relationships/image" Target="../media/image145.emf"/><Relationship Id="rId11" Type="http://schemas.openxmlformats.org/officeDocument/2006/relationships/image" Target="../media/image136.emf"/><Relationship Id="rId24" Type="http://schemas.openxmlformats.org/officeDocument/2006/relationships/customXml" Target="../ink/ink145.xml"/><Relationship Id="rId32" Type="http://schemas.openxmlformats.org/officeDocument/2006/relationships/customXml" Target="../ink/ink149.xml"/><Relationship Id="rId37" Type="http://schemas.openxmlformats.org/officeDocument/2006/relationships/image" Target="../media/image149.emf"/><Relationship Id="rId40" Type="http://schemas.openxmlformats.org/officeDocument/2006/relationships/customXml" Target="../ink/ink153.xml"/><Relationship Id="rId45" Type="http://schemas.openxmlformats.org/officeDocument/2006/relationships/image" Target="../media/image153.emf"/><Relationship Id="rId53" Type="http://schemas.openxmlformats.org/officeDocument/2006/relationships/image" Target="../media/image157.emf"/><Relationship Id="rId58" Type="http://schemas.openxmlformats.org/officeDocument/2006/relationships/customXml" Target="../ink/ink162.xml"/><Relationship Id="rId5" Type="http://schemas.openxmlformats.org/officeDocument/2006/relationships/image" Target="../media/image133.emf"/><Relationship Id="rId61" Type="http://schemas.openxmlformats.org/officeDocument/2006/relationships/image" Target="../media/image161.emf"/><Relationship Id="rId19" Type="http://schemas.openxmlformats.org/officeDocument/2006/relationships/image" Target="../media/image140.emf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Relationship Id="rId27" Type="http://schemas.openxmlformats.org/officeDocument/2006/relationships/image" Target="../media/image144.emf"/><Relationship Id="rId30" Type="http://schemas.openxmlformats.org/officeDocument/2006/relationships/customXml" Target="../ink/ink148.xml"/><Relationship Id="rId35" Type="http://schemas.openxmlformats.org/officeDocument/2006/relationships/image" Target="../media/image148.emf"/><Relationship Id="rId43" Type="http://schemas.openxmlformats.org/officeDocument/2006/relationships/image" Target="../media/image152.emf"/><Relationship Id="rId48" Type="http://schemas.openxmlformats.org/officeDocument/2006/relationships/customXml" Target="../ink/ink157.xml"/><Relationship Id="rId56" Type="http://schemas.openxmlformats.org/officeDocument/2006/relationships/customXml" Target="../ink/ink161.xml"/><Relationship Id="rId64" Type="http://schemas.openxmlformats.org/officeDocument/2006/relationships/customXml" Target="../ink/ink165.xml"/><Relationship Id="rId8" Type="http://schemas.openxmlformats.org/officeDocument/2006/relationships/customXml" Target="../ink/ink137.xml"/><Relationship Id="rId51" Type="http://schemas.openxmlformats.org/officeDocument/2006/relationships/image" Target="../media/image156.emf"/><Relationship Id="rId3" Type="http://schemas.openxmlformats.org/officeDocument/2006/relationships/image" Target="../media/image132.emf"/><Relationship Id="rId12" Type="http://schemas.openxmlformats.org/officeDocument/2006/relationships/customXml" Target="../ink/ink139.xml"/><Relationship Id="rId17" Type="http://schemas.openxmlformats.org/officeDocument/2006/relationships/image" Target="../media/image139.emf"/><Relationship Id="rId25" Type="http://schemas.openxmlformats.org/officeDocument/2006/relationships/image" Target="../media/image143.emf"/><Relationship Id="rId33" Type="http://schemas.openxmlformats.org/officeDocument/2006/relationships/image" Target="../media/image147.emf"/><Relationship Id="rId38" Type="http://schemas.openxmlformats.org/officeDocument/2006/relationships/customXml" Target="../ink/ink152.xml"/><Relationship Id="rId46" Type="http://schemas.openxmlformats.org/officeDocument/2006/relationships/customXml" Target="../ink/ink156.xml"/><Relationship Id="rId59" Type="http://schemas.openxmlformats.org/officeDocument/2006/relationships/image" Target="../media/image160.emf"/><Relationship Id="rId20" Type="http://schemas.openxmlformats.org/officeDocument/2006/relationships/customXml" Target="../ink/ink143.xml"/><Relationship Id="rId41" Type="http://schemas.openxmlformats.org/officeDocument/2006/relationships/image" Target="../media/image151.emf"/><Relationship Id="rId54" Type="http://schemas.openxmlformats.org/officeDocument/2006/relationships/customXml" Target="../ink/ink160.xml"/><Relationship Id="rId62" Type="http://schemas.openxmlformats.org/officeDocument/2006/relationships/customXml" Target="../ink/ink16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6.xml"/><Relationship Id="rId15" Type="http://schemas.openxmlformats.org/officeDocument/2006/relationships/image" Target="../media/image138.emf"/><Relationship Id="rId23" Type="http://schemas.openxmlformats.org/officeDocument/2006/relationships/image" Target="../media/image142.emf"/><Relationship Id="rId28" Type="http://schemas.openxmlformats.org/officeDocument/2006/relationships/customXml" Target="../ink/ink147.xml"/><Relationship Id="rId36" Type="http://schemas.openxmlformats.org/officeDocument/2006/relationships/customXml" Target="../ink/ink151.xml"/><Relationship Id="rId49" Type="http://schemas.openxmlformats.org/officeDocument/2006/relationships/image" Target="../media/image155.emf"/><Relationship Id="rId57" Type="http://schemas.openxmlformats.org/officeDocument/2006/relationships/image" Target="../media/image159.emf"/><Relationship Id="rId10" Type="http://schemas.openxmlformats.org/officeDocument/2006/relationships/customXml" Target="../ink/ink138.xml"/><Relationship Id="rId31" Type="http://schemas.openxmlformats.org/officeDocument/2006/relationships/image" Target="../media/image146.emf"/><Relationship Id="rId44" Type="http://schemas.openxmlformats.org/officeDocument/2006/relationships/customXml" Target="../ink/ink155.xml"/><Relationship Id="rId52" Type="http://schemas.openxmlformats.org/officeDocument/2006/relationships/customXml" Target="../ink/ink159.xml"/><Relationship Id="rId60" Type="http://schemas.openxmlformats.org/officeDocument/2006/relationships/customXml" Target="../ink/ink163.xml"/><Relationship Id="rId65" Type="http://schemas.openxmlformats.org/officeDocument/2006/relationships/image" Target="../media/image163.emf"/><Relationship Id="rId4" Type="http://schemas.openxmlformats.org/officeDocument/2006/relationships/customXml" Target="../ink/ink135.xml"/><Relationship Id="rId9" Type="http://schemas.openxmlformats.org/officeDocument/2006/relationships/image" Target="../media/image135.emf"/><Relationship Id="rId13" Type="http://schemas.openxmlformats.org/officeDocument/2006/relationships/image" Target="../media/image137.emf"/><Relationship Id="rId18" Type="http://schemas.openxmlformats.org/officeDocument/2006/relationships/customXml" Target="../ink/ink142.xml"/><Relationship Id="rId39" Type="http://schemas.openxmlformats.org/officeDocument/2006/relationships/image" Target="../media/image150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1.xml"/><Relationship Id="rId13" Type="http://schemas.openxmlformats.org/officeDocument/2006/relationships/image" Target="../media/image1540.emf"/><Relationship Id="rId18" Type="http://schemas.openxmlformats.org/officeDocument/2006/relationships/customXml" Target="../ink/ink1726.xml"/><Relationship Id="rId3" Type="http://schemas.openxmlformats.org/officeDocument/2006/relationships/image" Target="../media/image1535.emf"/><Relationship Id="rId21" Type="http://schemas.openxmlformats.org/officeDocument/2006/relationships/image" Target="../media/image1544.emf"/><Relationship Id="rId7" Type="http://schemas.openxmlformats.org/officeDocument/2006/relationships/image" Target="../media/image1537.emf"/><Relationship Id="rId12" Type="http://schemas.openxmlformats.org/officeDocument/2006/relationships/customXml" Target="../ink/ink1723.xml"/><Relationship Id="rId17" Type="http://schemas.openxmlformats.org/officeDocument/2006/relationships/image" Target="../media/image1542.emf"/><Relationship Id="rId25" Type="http://schemas.openxmlformats.org/officeDocument/2006/relationships/image" Target="../media/image1546.emf"/><Relationship Id="rId2" Type="http://schemas.openxmlformats.org/officeDocument/2006/relationships/customXml" Target="../ink/ink1718.xml"/><Relationship Id="rId16" Type="http://schemas.openxmlformats.org/officeDocument/2006/relationships/customXml" Target="../ink/ink1725.xml"/><Relationship Id="rId20" Type="http://schemas.openxmlformats.org/officeDocument/2006/relationships/customXml" Target="../ink/ink17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20.xml"/><Relationship Id="rId11" Type="http://schemas.openxmlformats.org/officeDocument/2006/relationships/image" Target="../media/image1539.emf"/><Relationship Id="rId24" Type="http://schemas.openxmlformats.org/officeDocument/2006/relationships/customXml" Target="../ink/ink1729.xml"/><Relationship Id="rId5" Type="http://schemas.openxmlformats.org/officeDocument/2006/relationships/image" Target="../media/image1536.emf"/><Relationship Id="rId15" Type="http://schemas.openxmlformats.org/officeDocument/2006/relationships/image" Target="../media/image1541.emf"/><Relationship Id="rId23" Type="http://schemas.openxmlformats.org/officeDocument/2006/relationships/image" Target="../media/image1545.emf"/><Relationship Id="rId10" Type="http://schemas.openxmlformats.org/officeDocument/2006/relationships/customXml" Target="../ink/ink1722.xml"/><Relationship Id="rId19" Type="http://schemas.openxmlformats.org/officeDocument/2006/relationships/image" Target="../media/image1543.emf"/><Relationship Id="rId4" Type="http://schemas.openxmlformats.org/officeDocument/2006/relationships/customXml" Target="../ink/ink1719.xml"/><Relationship Id="rId9" Type="http://schemas.openxmlformats.org/officeDocument/2006/relationships/image" Target="../media/image1538.emf"/><Relationship Id="rId14" Type="http://schemas.openxmlformats.org/officeDocument/2006/relationships/customXml" Target="../ink/ink1724.xml"/><Relationship Id="rId22" Type="http://schemas.openxmlformats.org/officeDocument/2006/relationships/customXml" Target="../ink/ink1728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3.xml"/><Relationship Id="rId3" Type="http://schemas.openxmlformats.org/officeDocument/2006/relationships/image" Target="../media/image1547.emf"/><Relationship Id="rId7" Type="http://schemas.openxmlformats.org/officeDocument/2006/relationships/image" Target="../media/image1254.emf"/><Relationship Id="rId2" Type="http://schemas.openxmlformats.org/officeDocument/2006/relationships/customXml" Target="../ink/ink17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2.xml"/><Relationship Id="rId5" Type="http://schemas.openxmlformats.org/officeDocument/2006/relationships/image" Target="../media/image1253.emf"/><Relationship Id="rId4" Type="http://schemas.openxmlformats.org/officeDocument/2006/relationships/customXml" Target="../ink/ink1731.xml"/><Relationship Id="rId9" Type="http://schemas.openxmlformats.org/officeDocument/2006/relationships/image" Target="../media/image1255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7.xml"/><Relationship Id="rId13" Type="http://schemas.openxmlformats.org/officeDocument/2006/relationships/image" Target="../media/image1553.emf"/><Relationship Id="rId18" Type="http://schemas.openxmlformats.org/officeDocument/2006/relationships/customXml" Target="../ink/ink1742.xml"/><Relationship Id="rId3" Type="http://schemas.openxmlformats.org/officeDocument/2006/relationships/image" Target="../media/image1548.emf"/><Relationship Id="rId21" Type="http://schemas.openxmlformats.org/officeDocument/2006/relationships/image" Target="../media/image1557.emf"/><Relationship Id="rId7" Type="http://schemas.openxmlformats.org/officeDocument/2006/relationships/image" Target="../media/image1550.emf"/><Relationship Id="rId12" Type="http://schemas.openxmlformats.org/officeDocument/2006/relationships/customXml" Target="../ink/ink1739.xml"/><Relationship Id="rId17" Type="http://schemas.openxmlformats.org/officeDocument/2006/relationships/image" Target="../media/image1555.emf"/><Relationship Id="rId25" Type="http://schemas.openxmlformats.org/officeDocument/2006/relationships/image" Target="../media/image1559.emf"/><Relationship Id="rId2" Type="http://schemas.openxmlformats.org/officeDocument/2006/relationships/customXml" Target="../ink/ink1734.xml"/><Relationship Id="rId16" Type="http://schemas.openxmlformats.org/officeDocument/2006/relationships/customXml" Target="../ink/ink1741.xml"/><Relationship Id="rId20" Type="http://schemas.openxmlformats.org/officeDocument/2006/relationships/customXml" Target="../ink/ink17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6.xml"/><Relationship Id="rId11" Type="http://schemas.openxmlformats.org/officeDocument/2006/relationships/image" Target="../media/image1552.emf"/><Relationship Id="rId24" Type="http://schemas.openxmlformats.org/officeDocument/2006/relationships/customXml" Target="../ink/ink1745.xml"/><Relationship Id="rId5" Type="http://schemas.openxmlformats.org/officeDocument/2006/relationships/image" Target="../media/image1549.emf"/><Relationship Id="rId15" Type="http://schemas.openxmlformats.org/officeDocument/2006/relationships/image" Target="../media/image1554.emf"/><Relationship Id="rId23" Type="http://schemas.openxmlformats.org/officeDocument/2006/relationships/image" Target="../media/image1558.emf"/><Relationship Id="rId10" Type="http://schemas.openxmlformats.org/officeDocument/2006/relationships/customXml" Target="../ink/ink1738.xml"/><Relationship Id="rId19" Type="http://schemas.openxmlformats.org/officeDocument/2006/relationships/image" Target="../media/image1556.emf"/><Relationship Id="rId4" Type="http://schemas.openxmlformats.org/officeDocument/2006/relationships/customXml" Target="../ink/ink1735.xml"/><Relationship Id="rId9" Type="http://schemas.openxmlformats.org/officeDocument/2006/relationships/image" Target="../media/image1551.emf"/><Relationship Id="rId14" Type="http://schemas.openxmlformats.org/officeDocument/2006/relationships/customXml" Target="../ink/ink1740.xml"/><Relationship Id="rId22" Type="http://schemas.openxmlformats.org/officeDocument/2006/relationships/customXml" Target="../ink/ink1744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9.xml"/><Relationship Id="rId13" Type="http://schemas.openxmlformats.org/officeDocument/2006/relationships/image" Target="../media/image1565.emf"/><Relationship Id="rId85" Type="http://schemas.openxmlformats.org/officeDocument/2006/relationships/customXml" Target="../ink/ink1753.xml"/><Relationship Id="rId3" Type="http://schemas.openxmlformats.org/officeDocument/2006/relationships/image" Target="../media/image1560.emf"/><Relationship Id="rId84" Type="http://schemas.openxmlformats.org/officeDocument/2006/relationships/image" Target="../media/image1599.emf"/><Relationship Id="rId214" Type="http://schemas.openxmlformats.org/officeDocument/2006/relationships/image" Target="../media/image1566.emf"/><Relationship Id="rId7" Type="http://schemas.openxmlformats.org/officeDocument/2006/relationships/image" Target="../media/image1562.emf"/><Relationship Id="rId12" Type="http://schemas.openxmlformats.org/officeDocument/2006/relationships/customXml" Target="../ink/ink1751.xml"/><Relationship Id="rId213" Type="http://schemas.openxmlformats.org/officeDocument/2006/relationships/customXml" Target="../ink/ink1755.xml"/><Relationship Id="rId218" Type="http://schemas.openxmlformats.org/officeDocument/2006/relationships/image" Target="../media/image1568.emf"/><Relationship Id="rId2" Type="http://schemas.openxmlformats.org/officeDocument/2006/relationships/customXml" Target="../ink/ink1746.xml"/><Relationship Id="rId217" Type="http://schemas.openxmlformats.org/officeDocument/2006/relationships/customXml" Target="../ink/ink17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8.xml"/><Relationship Id="rId11" Type="http://schemas.openxmlformats.org/officeDocument/2006/relationships/image" Target="../media/image1564.emf"/><Relationship Id="rId212" Type="http://schemas.openxmlformats.org/officeDocument/2006/relationships/image" Target="../media/image1664.emf"/><Relationship Id="rId5" Type="http://schemas.openxmlformats.org/officeDocument/2006/relationships/image" Target="../media/image1561.emf"/><Relationship Id="rId216" Type="http://schemas.openxmlformats.org/officeDocument/2006/relationships/image" Target="../media/image1567.emf"/><Relationship Id="rId10" Type="http://schemas.openxmlformats.org/officeDocument/2006/relationships/customXml" Target="../ink/ink1750.xml"/><Relationship Id="rId169" Type="http://schemas.openxmlformats.org/officeDocument/2006/relationships/customXml" Target="../ink/ink1754.xml"/><Relationship Id="rId4" Type="http://schemas.openxmlformats.org/officeDocument/2006/relationships/customXml" Target="../ink/ink1747.xml"/><Relationship Id="rId9" Type="http://schemas.openxmlformats.org/officeDocument/2006/relationships/image" Target="../media/image1563.emf"/><Relationship Id="rId14" Type="http://schemas.openxmlformats.org/officeDocument/2006/relationships/customXml" Target="../ink/ink1752.xml"/><Relationship Id="rId168" Type="http://schemas.openxmlformats.org/officeDocument/2006/relationships/image" Target="../media/image1642.emf"/><Relationship Id="rId215" Type="http://schemas.openxmlformats.org/officeDocument/2006/relationships/customXml" Target="../ink/ink1756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61.xml"/><Relationship Id="rId13" Type="http://schemas.openxmlformats.org/officeDocument/2006/relationships/image" Target="../media/image1686.emf"/><Relationship Id="rId18" Type="http://schemas.openxmlformats.org/officeDocument/2006/relationships/customXml" Target="../ink/ink1766.xml"/><Relationship Id="rId3" Type="http://schemas.openxmlformats.org/officeDocument/2006/relationships/image" Target="../media/image1681.emf"/><Relationship Id="rId21" Type="http://schemas.openxmlformats.org/officeDocument/2006/relationships/image" Target="../media/image1690.emf"/><Relationship Id="rId7" Type="http://schemas.openxmlformats.org/officeDocument/2006/relationships/image" Target="../media/image1683.emf"/><Relationship Id="rId12" Type="http://schemas.openxmlformats.org/officeDocument/2006/relationships/customXml" Target="../ink/ink1763.xml"/><Relationship Id="rId17" Type="http://schemas.openxmlformats.org/officeDocument/2006/relationships/image" Target="../media/image1688.emf"/><Relationship Id="rId2" Type="http://schemas.openxmlformats.org/officeDocument/2006/relationships/customXml" Target="../ink/ink1758.xml"/><Relationship Id="rId16" Type="http://schemas.openxmlformats.org/officeDocument/2006/relationships/customXml" Target="../ink/ink1765.xml"/><Relationship Id="rId20" Type="http://schemas.openxmlformats.org/officeDocument/2006/relationships/customXml" Target="../ink/ink17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0.xml"/><Relationship Id="rId11" Type="http://schemas.openxmlformats.org/officeDocument/2006/relationships/image" Target="../media/image1685.emf"/><Relationship Id="rId5" Type="http://schemas.openxmlformats.org/officeDocument/2006/relationships/image" Target="../media/image1682.emf"/><Relationship Id="rId15" Type="http://schemas.openxmlformats.org/officeDocument/2006/relationships/image" Target="../media/image1687.emf"/><Relationship Id="rId23" Type="http://schemas.openxmlformats.org/officeDocument/2006/relationships/image" Target="../media/image1691.emf"/><Relationship Id="rId10" Type="http://schemas.openxmlformats.org/officeDocument/2006/relationships/customXml" Target="../ink/ink1762.xml"/><Relationship Id="rId19" Type="http://schemas.openxmlformats.org/officeDocument/2006/relationships/image" Target="../media/image1689.emf"/><Relationship Id="rId4" Type="http://schemas.openxmlformats.org/officeDocument/2006/relationships/customXml" Target="../ink/ink1759.xml"/><Relationship Id="rId9" Type="http://schemas.openxmlformats.org/officeDocument/2006/relationships/image" Target="../media/image1684.emf"/><Relationship Id="rId14" Type="http://schemas.openxmlformats.org/officeDocument/2006/relationships/customXml" Target="../ink/ink1764.xml"/><Relationship Id="rId22" Type="http://schemas.openxmlformats.org/officeDocument/2006/relationships/customXml" Target="../ink/ink176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2.xml"/><Relationship Id="rId13" Type="http://schemas.openxmlformats.org/officeDocument/2006/relationships/image" Target="../media/image1571.emf"/><Relationship Id="rId18" Type="http://schemas.openxmlformats.org/officeDocument/2006/relationships/customXml" Target="../ink/ink1777.xml"/><Relationship Id="rId3" Type="http://schemas.openxmlformats.org/officeDocument/2006/relationships/image" Target="../media/image1692.emf"/><Relationship Id="rId21" Type="http://schemas.openxmlformats.org/officeDocument/2006/relationships/image" Target="../media/image1575.emf"/><Relationship Id="rId7" Type="http://schemas.openxmlformats.org/officeDocument/2006/relationships/image" Target="../media/image1694.emf"/><Relationship Id="rId12" Type="http://schemas.openxmlformats.org/officeDocument/2006/relationships/customXml" Target="../ink/ink1774.xml"/><Relationship Id="rId17" Type="http://schemas.openxmlformats.org/officeDocument/2006/relationships/image" Target="../media/image1573.emf"/><Relationship Id="rId2" Type="http://schemas.openxmlformats.org/officeDocument/2006/relationships/customXml" Target="../ink/ink1769.xml"/><Relationship Id="rId16" Type="http://schemas.openxmlformats.org/officeDocument/2006/relationships/customXml" Target="../ink/ink1776.xml"/><Relationship Id="rId20" Type="http://schemas.openxmlformats.org/officeDocument/2006/relationships/customXml" Target="../ink/ink17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1.xml"/><Relationship Id="rId11" Type="http://schemas.openxmlformats.org/officeDocument/2006/relationships/image" Target="../media/image1570.emf"/><Relationship Id="rId5" Type="http://schemas.openxmlformats.org/officeDocument/2006/relationships/image" Target="../media/image1693.emf"/><Relationship Id="rId15" Type="http://schemas.openxmlformats.org/officeDocument/2006/relationships/image" Target="../media/image1572.emf"/><Relationship Id="rId10" Type="http://schemas.openxmlformats.org/officeDocument/2006/relationships/customXml" Target="../ink/ink1773.xml"/><Relationship Id="rId19" Type="http://schemas.openxmlformats.org/officeDocument/2006/relationships/image" Target="../media/image1574.emf"/><Relationship Id="rId4" Type="http://schemas.openxmlformats.org/officeDocument/2006/relationships/customXml" Target="../ink/ink1770.xml"/><Relationship Id="rId9" Type="http://schemas.openxmlformats.org/officeDocument/2006/relationships/image" Target="../media/image1569.emf"/><Relationship Id="rId14" Type="http://schemas.openxmlformats.org/officeDocument/2006/relationships/customXml" Target="../ink/ink1775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1.emf"/><Relationship Id="rId18" Type="http://schemas.openxmlformats.org/officeDocument/2006/relationships/customXml" Target="../ink/ink1787.xml"/><Relationship Id="rId26" Type="http://schemas.openxmlformats.org/officeDocument/2006/relationships/customXml" Target="../ink/ink1791.xml"/><Relationship Id="rId3" Type="http://schemas.openxmlformats.org/officeDocument/2006/relationships/image" Target="../media/image1576.emf"/><Relationship Id="rId21" Type="http://schemas.openxmlformats.org/officeDocument/2006/relationships/image" Target="../media/image1585.emf"/><Relationship Id="rId34" Type="http://schemas.openxmlformats.org/officeDocument/2006/relationships/customXml" Target="../ink/ink1795.xml"/><Relationship Id="rId7" Type="http://schemas.openxmlformats.org/officeDocument/2006/relationships/image" Target="../media/image1578.emf"/><Relationship Id="rId12" Type="http://schemas.openxmlformats.org/officeDocument/2006/relationships/customXml" Target="../ink/ink1784.xml"/><Relationship Id="rId17" Type="http://schemas.openxmlformats.org/officeDocument/2006/relationships/image" Target="../media/image1583.emf"/><Relationship Id="rId25" Type="http://schemas.openxmlformats.org/officeDocument/2006/relationships/image" Target="../media/image1587.emf"/><Relationship Id="rId33" Type="http://schemas.openxmlformats.org/officeDocument/2006/relationships/image" Target="../media/image1591.emf"/><Relationship Id="rId2" Type="http://schemas.openxmlformats.org/officeDocument/2006/relationships/customXml" Target="../ink/ink1779.xml"/><Relationship Id="rId16" Type="http://schemas.openxmlformats.org/officeDocument/2006/relationships/customXml" Target="../ink/ink1786.xml"/><Relationship Id="rId20" Type="http://schemas.openxmlformats.org/officeDocument/2006/relationships/customXml" Target="../ink/ink1788.xml"/><Relationship Id="rId29" Type="http://schemas.openxmlformats.org/officeDocument/2006/relationships/image" Target="../media/image158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1.xml"/><Relationship Id="rId11" Type="http://schemas.openxmlformats.org/officeDocument/2006/relationships/image" Target="../media/image1580.emf"/><Relationship Id="rId24" Type="http://schemas.openxmlformats.org/officeDocument/2006/relationships/customXml" Target="../ink/ink1790.xml"/><Relationship Id="rId32" Type="http://schemas.openxmlformats.org/officeDocument/2006/relationships/customXml" Target="../ink/ink1794.xml"/><Relationship Id="rId5" Type="http://schemas.openxmlformats.org/officeDocument/2006/relationships/image" Target="../media/image1577.emf"/><Relationship Id="rId15" Type="http://schemas.openxmlformats.org/officeDocument/2006/relationships/image" Target="../media/image1582.emf"/><Relationship Id="rId23" Type="http://schemas.openxmlformats.org/officeDocument/2006/relationships/image" Target="../media/image1586.emf"/><Relationship Id="rId28" Type="http://schemas.openxmlformats.org/officeDocument/2006/relationships/customXml" Target="../ink/ink1792.xml"/><Relationship Id="rId10" Type="http://schemas.openxmlformats.org/officeDocument/2006/relationships/customXml" Target="../ink/ink1783.xml"/><Relationship Id="rId19" Type="http://schemas.openxmlformats.org/officeDocument/2006/relationships/image" Target="../media/image1584.emf"/><Relationship Id="rId31" Type="http://schemas.openxmlformats.org/officeDocument/2006/relationships/image" Target="../media/image1590.emf"/><Relationship Id="rId4" Type="http://schemas.openxmlformats.org/officeDocument/2006/relationships/customXml" Target="../ink/ink1780.xml"/><Relationship Id="rId9" Type="http://schemas.openxmlformats.org/officeDocument/2006/relationships/image" Target="../media/image1579.emf"/><Relationship Id="rId14" Type="http://schemas.openxmlformats.org/officeDocument/2006/relationships/customXml" Target="../ink/ink1785.xml"/><Relationship Id="rId22" Type="http://schemas.openxmlformats.org/officeDocument/2006/relationships/customXml" Target="../ink/ink1789.xml"/><Relationship Id="rId27" Type="http://schemas.openxmlformats.org/officeDocument/2006/relationships/image" Target="../media/image1588.emf"/><Relationship Id="rId30" Type="http://schemas.openxmlformats.org/officeDocument/2006/relationships/customXml" Target="../ink/ink1793.xml"/><Relationship Id="rId35" Type="http://schemas.openxmlformats.org/officeDocument/2006/relationships/image" Target="../media/image1592.emf"/><Relationship Id="rId8" Type="http://schemas.openxmlformats.org/officeDocument/2006/relationships/customXml" Target="../ink/ink178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9.xml"/><Relationship Id="rId13" Type="http://schemas.openxmlformats.org/officeDocument/2006/relationships/image" Target="../media/image1257.emf"/><Relationship Id="rId3" Type="http://schemas.openxmlformats.org/officeDocument/2006/relationships/image" Target="../media/image1593.emf"/><Relationship Id="rId7" Type="http://schemas.openxmlformats.org/officeDocument/2006/relationships/image" Target="../media/image1595.emf"/><Relationship Id="rId12" Type="http://schemas.openxmlformats.org/officeDocument/2006/relationships/customXml" Target="../ink/ink1801.xml"/><Relationship Id="rId2" Type="http://schemas.openxmlformats.org/officeDocument/2006/relationships/customXml" Target="../ink/ink17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8.xml"/><Relationship Id="rId11" Type="http://schemas.openxmlformats.org/officeDocument/2006/relationships/image" Target="../media/image1256.emf"/><Relationship Id="rId5" Type="http://schemas.openxmlformats.org/officeDocument/2006/relationships/image" Target="../media/image1594.emf"/><Relationship Id="rId10" Type="http://schemas.openxmlformats.org/officeDocument/2006/relationships/customXml" Target="../ink/ink1800.xml"/><Relationship Id="rId4" Type="http://schemas.openxmlformats.org/officeDocument/2006/relationships/customXml" Target="../ink/ink1797.xml"/><Relationship Id="rId9" Type="http://schemas.openxmlformats.org/officeDocument/2006/relationships/image" Target="../media/image1596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7.emf"/><Relationship Id="rId2" Type="http://schemas.openxmlformats.org/officeDocument/2006/relationships/customXml" Target="../ink/ink180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15.xml"/><Relationship Id="rId21" Type="http://schemas.openxmlformats.org/officeDocument/2006/relationships/image" Target="../media/image1608.emf"/><Relationship Id="rId42" Type="http://schemas.openxmlformats.org/officeDocument/2006/relationships/customXml" Target="../ink/ink1823.xml"/><Relationship Id="rId47" Type="http://schemas.openxmlformats.org/officeDocument/2006/relationships/image" Target="../media/image1621.emf"/><Relationship Id="rId63" Type="http://schemas.openxmlformats.org/officeDocument/2006/relationships/image" Target="../media/image1629.emf"/><Relationship Id="rId68" Type="http://schemas.openxmlformats.org/officeDocument/2006/relationships/customXml" Target="../ink/ink1836.xml"/><Relationship Id="rId7" Type="http://schemas.openxmlformats.org/officeDocument/2006/relationships/image" Target="../media/image1601.emf"/><Relationship Id="rId71" Type="http://schemas.openxmlformats.org/officeDocument/2006/relationships/image" Target="../media/image1634.emf"/><Relationship Id="rId2" Type="http://schemas.openxmlformats.org/officeDocument/2006/relationships/customXml" Target="../ink/ink1803.xml"/><Relationship Id="rId16" Type="http://schemas.openxmlformats.org/officeDocument/2006/relationships/customXml" Target="../ink/ink1810.xml"/><Relationship Id="rId29" Type="http://schemas.openxmlformats.org/officeDocument/2006/relationships/image" Target="../media/image1612.emf"/><Relationship Id="rId11" Type="http://schemas.openxmlformats.org/officeDocument/2006/relationships/image" Target="../media/image1603.emf"/><Relationship Id="rId24" Type="http://schemas.openxmlformats.org/officeDocument/2006/relationships/customXml" Target="../ink/ink1814.xml"/><Relationship Id="rId32" Type="http://schemas.openxmlformats.org/officeDocument/2006/relationships/customXml" Target="../ink/ink1818.xml"/><Relationship Id="rId37" Type="http://schemas.openxmlformats.org/officeDocument/2006/relationships/image" Target="../media/image1616.emf"/><Relationship Id="rId40" Type="http://schemas.openxmlformats.org/officeDocument/2006/relationships/customXml" Target="../ink/ink1822.xml"/><Relationship Id="rId45" Type="http://schemas.openxmlformats.org/officeDocument/2006/relationships/image" Target="../media/image1620.emf"/><Relationship Id="rId53" Type="http://schemas.openxmlformats.org/officeDocument/2006/relationships/image" Target="../media/image1624.emf"/><Relationship Id="rId58" Type="http://schemas.openxmlformats.org/officeDocument/2006/relationships/customXml" Target="../ink/ink1831.xml"/><Relationship Id="rId66" Type="http://schemas.openxmlformats.org/officeDocument/2006/relationships/customXml" Target="../ink/ink1835.xml"/><Relationship Id="rId5" Type="http://schemas.openxmlformats.org/officeDocument/2006/relationships/image" Target="../media/image1600.emf"/><Relationship Id="rId61" Type="http://schemas.openxmlformats.org/officeDocument/2006/relationships/image" Target="../media/image1628.emf"/><Relationship Id="rId19" Type="http://schemas.openxmlformats.org/officeDocument/2006/relationships/image" Target="../media/image1607.emf"/><Relationship Id="rId14" Type="http://schemas.openxmlformats.org/officeDocument/2006/relationships/customXml" Target="../ink/ink1809.xml"/><Relationship Id="rId22" Type="http://schemas.openxmlformats.org/officeDocument/2006/relationships/customXml" Target="../ink/ink1813.xml"/><Relationship Id="rId27" Type="http://schemas.openxmlformats.org/officeDocument/2006/relationships/image" Target="../media/image1611.emf"/><Relationship Id="rId30" Type="http://schemas.openxmlformats.org/officeDocument/2006/relationships/customXml" Target="../ink/ink1817.xml"/><Relationship Id="rId35" Type="http://schemas.openxmlformats.org/officeDocument/2006/relationships/image" Target="../media/image1615.emf"/><Relationship Id="rId43" Type="http://schemas.openxmlformats.org/officeDocument/2006/relationships/image" Target="../media/image1619.emf"/><Relationship Id="rId48" Type="http://schemas.openxmlformats.org/officeDocument/2006/relationships/customXml" Target="../ink/ink1826.xml"/><Relationship Id="rId56" Type="http://schemas.openxmlformats.org/officeDocument/2006/relationships/customXml" Target="../ink/ink1830.xml"/><Relationship Id="rId64" Type="http://schemas.openxmlformats.org/officeDocument/2006/relationships/customXml" Target="../ink/ink1834.xml"/><Relationship Id="rId69" Type="http://schemas.openxmlformats.org/officeDocument/2006/relationships/image" Target="../media/image1633.emf"/><Relationship Id="rId8" Type="http://schemas.openxmlformats.org/officeDocument/2006/relationships/customXml" Target="../ink/ink1806.xml"/><Relationship Id="rId51" Type="http://schemas.openxmlformats.org/officeDocument/2006/relationships/image" Target="../media/image1623.emf"/><Relationship Id="rId3" Type="http://schemas.openxmlformats.org/officeDocument/2006/relationships/image" Target="../media/image1598.emf"/><Relationship Id="rId12" Type="http://schemas.openxmlformats.org/officeDocument/2006/relationships/customXml" Target="../ink/ink1808.xml"/><Relationship Id="rId17" Type="http://schemas.openxmlformats.org/officeDocument/2006/relationships/image" Target="../media/image1606.emf"/><Relationship Id="rId25" Type="http://schemas.openxmlformats.org/officeDocument/2006/relationships/image" Target="../media/image1610.emf"/><Relationship Id="rId33" Type="http://schemas.openxmlformats.org/officeDocument/2006/relationships/image" Target="../media/image1614.emf"/><Relationship Id="rId38" Type="http://schemas.openxmlformats.org/officeDocument/2006/relationships/customXml" Target="../ink/ink1821.xml"/><Relationship Id="rId46" Type="http://schemas.openxmlformats.org/officeDocument/2006/relationships/customXml" Target="../ink/ink1825.xml"/><Relationship Id="rId59" Type="http://schemas.openxmlformats.org/officeDocument/2006/relationships/image" Target="../media/image1627.emf"/><Relationship Id="rId67" Type="http://schemas.openxmlformats.org/officeDocument/2006/relationships/image" Target="../media/image1632.emf"/><Relationship Id="rId20" Type="http://schemas.openxmlformats.org/officeDocument/2006/relationships/customXml" Target="../ink/ink1812.xml"/><Relationship Id="rId41" Type="http://schemas.openxmlformats.org/officeDocument/2006/relationships/image" Target="../media/image1618.emf"/><Relationship Id="rId54" Type="http://schemas.openxmlformats.org/officeDocument/2006/relationships/customXml" Target="../ink/ink1829.xml"/><Relationship Id="rId62" Type="http://schemas.openxmlformats.org/officeDocument/2006/relationships/customXml" Target="../ink/ink1833.xml"/><Relationship Id="rId70" Type="http://schemas.openxmlformats.org/officeDocument/2006/relationships/customXml" Target="../ink/ink18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5.xml"/><Relationship Id="rId15" Type="http://schemas.openxmlformats.org/officeDocument/2006/relationships/image" Target="../media/image1605.emf"/><Relationship Id="rId23" Type="http://schemas.openxmlformats.org/officeDocument/2006/relationships/image" Target="../media/image1609.emf"/><Relationship Id="rId28" Type="http://schemas.openxmlformats.org/officeDocument/2006/relationships/customXml" Target="../ink/ink1816.xml"/><Relationship Id="rId36" Type="http://schemas.openxmlformats.org/officeDocument/2006/relationships/customXml" Target="../ink/ink1820.xml"/><Relationship Id="rId49" Type="http://schemas.openxmlformats.org/officeDocument/2006/relationships/image" Target="../media/image1622.emf"/><Relationship Id="rId57" Type="http://schemas.openxmlformats.org/officeDocument/2006/relationships/image" Target="../media/image1626.emf"/><Relationship Id="rId10" Type="http://schemas.openxmlformats.org/officeDocument/2006/relationships/customXml" Target="../ink/ink1807.xml"/><Relationship Id="rId31" Type="http://schemas.openxmlformats.org/officeDocument/2006/relationships/image" Target="../media/image1613.emf"/><Relationship Id="rId44" Type="http://schemas.openxmlformats.org/officeDocument/2006/relationships/customXml" Target="../ink/ink1824.xml"/><Relationship Id="rId52" Type="http://schemas.openxmlformats.org/officeDocument/2006/relationships/customXml" Target="../ink/ink1828.xml"/><Relationship Id="rId60" Type="http://schemas.openxmlformats.org/officeDocument/2006/relationships/customXml" Target="../ink/ink1832.xml"/><Relationship Id="rId65" Type="http://schemas.openxmlformats.org/officeDocument/2006/relationships/image" Target="../media/image1631.emf"/><Relationship Id="rId4" Type="http://schemas.openxmlformats.org/officeDocument/2006/relationships/customXml" Target="../ink/ink1804.xml"/><Relationship Id="rId9" Type="http://schemas.openxmlformats.org/officeDocument/2006/relationships/image" Target="../media/image1602.emf"/><Relationship Id="rId13" Type="http://schemas.openxmlformats.org/officeDocument/2006/relationships/image" Target="../media/image1604.emf"/><Relationship Id="rId18" Type="http://schemas.openxmlformats.org/officeDocument/2006/relationships/customXml" Target="../ink/ink1811.xml"/><Relationship Id="rId39" Type="http://schemas.openxmlformats.org/officeDocument/2006/relationships/image" Target="../media/image1617.emf"/><Relationship Id="rId34" Type="http://schemas.openxmlformats.org/officeDocument/2006/relationships/customXml" Target="../ink/ink1819.xml"/><Relationship Id="rId50" Type="http://schemas.openxmlformats.org/officeDocument/2006/relationships/customXml" Target="../ink/ink1827.xml"/><Relationship Id="rId55" Type="http://schemas.openxmlformats.org/officeDocument/2006/relationships/image" Target="../media/image16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2067339" y="1266245"/>
            <a:ext cx="7927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دانشجویان گرامی کلاس تا لحظاتی دیگر آغاز خواهد شد</a:t>
            </a:r>
            <a:r>
              <a:rPr lang="fa-IR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97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4720" y="0"/>
              <a:ext cx="7677135" cy="221440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120" y="-12600"/>
                <a:ext cx="7702335" cy="223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77521" y="983880"/>
              <a:ext cx="3012822" cy="128585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921" y="971274"/>
                <a:ext cx="3038022" cy="153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491800" y="813600"/>
              <a:ext cx="2069889" cy="12825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9201" y="800991"/>
                <a:ext cx="2095088" cy="153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44520" y="2410920"/>
              <a:ext cx="10704960" cy="304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920" y="2398320"/>
                <a:ext cx="107301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880" y="2058480"/>
              <a:ext cx="644400" cy="2607865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20" y="2045880"/>
                <a:ext cx="669600" cy="2633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7351556" y="144720"/>
              <a:ext cx="4761004" cy="4236505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8956" y="132120"/>
                <a:ext cx="4786204" cy="4261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" name="Ink 98"/>
              <p14:cNvContentPartPr/>
              <p14:nvPr/>
            </p14:nvContentPartPr>
            <p14:xfrm>
              <a:off x="183240" y="369360"/>
              <a:ext cx="10089716" cy="6206065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640" y="356760"/>
                <a:ext cx="10114916" cy="623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k 121"/>
              <p14:cNvContentPartPr/>
              <p14:nvPr/>
            </p14:nvContentPartPr>
            <p14:xfrm>
              <a:off x="10810080" y="1072800"/>
              <a:ext cx="639000" cy="770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97480" y="1060200"/>
                <a:ext cx="664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Ink 122"/>
              <p14:cNvContentPartPr/>
              <p14:nvPr/>
            </p14:nvContentPartPr>
            <p14:xfrm>
              <a:off x="10848960" y="1206720"/>
              <a:ext cx="902520" cy="91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36360" y="1194120"/>
                <a:ext cx="927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4" name="Ink 143"/>
              <p14:cNvContentPartPr/>
              <p14:nvPr/>
            </p14:nvContentPartPr>
            <p14:xfrm>
              <a:off x="4450680" y="2694960"/>
              <a:ext cx="681120" cy="2584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8080" y="2682360"/>
                <a:ext cx="7063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5" name="Ink 144"/>
              <p14:cNvContentPartPr/>
              <p14:nvPr/>
            </p14:nvContentPartPr>
            <p14:xfrm>
              <a:off x="1830960" y="3006000"/>
              <a:ext cx="2956680" cy="4316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8360" y="2993400"/>
                <a:ext cx="29818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7" name="Ink 176"/>
              <p14:cNvContentPartPr/>
              <p14:nvPr/>
            </p14:nvContentPartPr>
            <p14:xfrm>
              <a:off x="3301556" y="3723865"/>
              <a:ext cx="1838520" cy="3765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88956" y="3711265"/>
                <a:ext cx="18637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5" name="Ink 194"/>
              <p14:cNvContentPartPr/>
              <p14:nvPr/>
            </p14:nvContentPartPr>
            <p14:xfrm>
              <a:off x="1256400" y="2202120"/>
              <a:ext cx="3765240" cy="861505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43800" y="2189520"/>
                <a:ext cx="3790440" cy="88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4" name="Ink 283"/>
              <p14:cNvContentPartPr/>
              <p14:nvPr/>
            </p14:nvContentPartPr>
            <p14:xfrm>
              <a:off x="4654942" y="5743348"/>
              <a:ext cx="2390040" cy="10998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2342" y="5730748"/>
                <a:ext cx="2415240" cy="11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2952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6" name="Ink 155"/>
              <p14:cNvContentPartPr/>
              <p14:nvPr/>
            </p14:nvContentPartPr>
            <p14:xfrm>
              <a:off x="7180607" y="2143393"/>
              <a:ext cx="2964600" cy="41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7" y="2130793"/>
                <a:ext cx="2989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2" name="Ink 161"/>
              <p14:cNvContentPartPr/>
              <p14:nvPr/>
            </p14:nvContentPartPr>
            <p14:xfrm>
              <a:off x="8299737" y="907153"/>
              <a:ext cx="1213310" cy="468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7136" y="894553"/>
                <a:ext cx="123851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/>
              <p14:cNvContentPartPr/>
              <p14:nvPr/>
            </p14:nvContentPartPr>
            <p14:xfrm>
              <a:off x="8613297" y="1082473"/>
              <a:ext cx="572870" cy="4579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0695" y="1069873"/>
                <a:ext cx="598075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0" name="Ink 279"/>
              <p14:cNvContentPartPr/>
              <p14:nvPr/>
            </p14:nvContentPartPr>
            <p14:xfrm>
              <a:off x="3990897" y="695473"/>
              <a:ext cx="233750" cy="13734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8291" y="682873"/>
                <a:ext cx="258962" cy="13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9" name="Ink 288"/>
              <p14:cNvContentPartPr/>
              <p14:nvPr/>
            </p14:nvContentPartPr>
            <p14:xfrm>
              <a:off x="9839207" y="658033"/>
              <a:ext cx="2588760" cy="84492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26607" y="645433"/>
                <a:ext cx="261396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0" name="Ink 289"/>
              <p14:cNvContentPartPr/>
              <p14:nvPr/>
            </p14:nvContentPartPr>
            <p14:xfrm>
              <a:off x="1162487" y="1616353"/>
              <a:ext cx="2595600" cy="92556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9887" y="1603753"/>
                <a:ext cx="262080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1" name="Ink 320"/>
              <p14:cNvContentPartPr/>
              <p14:nvPr/>
            </p14:nvContentPartPr>
            <p14:xfrm>
              <a:off x="5535047" y="1253113"/>
              <a:ext cx="2230920" cy="2498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22447" y="1240513"/>
                <a:ext cx="22561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0" name="Ink 359"/>
              <p14:cNvContentPartPr/>
              <p14:nvPr/>
            </p14:nvContentPartPr>
            <p14:xfrm>
              <a:off x="3478367" y="4152913"/>
              <a:ext cx="1586520" cy="158580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767" y="4140313"/>
                <a:ext cx="161172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3" name="Ink 392"/>
              <p14:cNvContentPartPr/>
              <p14:nvPr/>
            </p14:nvContentPartPr>
            <p14:xfrm>
              <a:off x="560207" y="404233"/>
              <a:ext cx="11392560" cy="492264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607" y="391633"/>
                <a:ext cx="11417760" cy="49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0" name="Ink 399"/>
              <p14:cNvContentPartPr/>
              <p14:nvPr/>
            </p14:nvContentPartPr>
            <p14:xfrm>
              <a:off x="4699847" y="3257593"/>
              <a:ext cx="2167200" cy="4680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87247" y="3244993"/>
                <a:ext cx="2192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7" name="Ink 406"/>
              <p14:cNvContentPartPr/>
              <p14:nvPr/>
            </p14:nvContentPartPr>
            <p14:xfrm>
              <a:off x="10325927" y="4011433"/>
              <a:ext cx="1817640" cy="1157040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13327" y="3998833"/>
                <a:ext cx="184284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0" name="Ink 439"/>
              <p14:cNvContentPartPr/>
              <p14:nvPr/>
            </p14:nvContentPartPr>
            <p14:xfrm>
              <a:off x="445007" y="4006393"/>
              <a:ext cx="714240" cy="120816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2407" y="3993793"/>
                <a:ext cx="73944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8" name="Ink 477"/>
              <p14:cNvContentPartPr/>
              <p14:nvPr/>
            </p14:nvContentPartPr>
            <p14:xfrm>
              <a:off x="454727" y="5409313"/>
              <a:ext cx="4665600" cy="1163160"/>
            </p14:xfrm>
          </p:contentPart>
        </mc:Choice>
        <mc:Fallback xmlns="">
          <p:pic>
            <p:nvPicPr>
              <p:cNvPr id="478" name="Ink 4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127" y="5396713"/>
                <a:ext cx="469080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8" name="Ink 527"/>
              <p14:cNvContentPartPr/>
              <p14:nvPr/>
            </p14:nvContentPartPr>
            <p14:xfrm>
              <a:off x="6149927" y="4209793"/>
              <a:ext cx="941760" cy="1321560"/>
            </p14:xfrm>
          </p:contentPart>
        </mc:Choice>
        <mc:Fallback xmlns="">
          <p:pic>
            <p:nvPicPr>
              <p:cNvPr id="528" name="Ink 52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7327" y="4197193"/>
                <a:ext cx="96696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8" name="Ink 547"/>
              <p14:cNvContentPartPr/>
              <p14:nvPr/>
            </p14:nvContentPartPr>
            <p14:xfrm>
              <a:off x="4194047" y="5646553"/>
              <a:ext cx="7596720" cy="791280"/>
            </p14:xfrm>
          </p:contentPart>
        </mc:Choice>
        <mc:Fallback xmlns="">
          <p:pic>
            <p:nvPicPr>
              <p:cNvPr id="548" name="Ink 5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81447" y="5633953"/>
                <a:ext cx="762192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9" name="Ink 548"/>
              <p14:cNvContentPartPr/>
              <p14:nvPr/>
            </p14:nvContentPartPr>
            <p14:xfrm>
              <a:off x="8164847" y="6352607"/>
              <a:ext cx="3029040" cy="732240"/>
            </p14:xfrm>
          </p:contentPart>
        </mc:Choice>
        <mc:Fallback xmlns="">
          <p:pic>
            <p:nvPicPr>
              <p:cNvPr id="549" name="Ink 5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52247" y="6340007"/>
                <a:ext cx="305424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0" name="Ink 549"/>
              <p14:cNvContentPartPr/>
              <p14:nvPr/>
            </p14:nvContentPartPr>
            <p14:xfrm>
              <a:off x="8236487" y="6474553"/>
              <a:ext cx="2655720" cy="424800"/>
            </p14:xfrm>
          </p:contentPart>
        </mc:Choice>
        <mc:Fallback xmlns="">
          <p:pic>
            <p:nvPicPr>
              <p:cNvPr id="550" name="Ink 5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887" y="6461953"/>
                <a:ext cx="2680920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4818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9" name="Ink 148"/>
              <p14:cNvContentPartPr/>
              <p14:nvPr/>
            </p14:nvContentPartPr>
            <p14:xfrm>
              <a:off x="895257" y="2473388"/>
              <a:ext cx="538560" cy="15066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657" y="2460788"/>
                <a:ext cx="563760" cy="15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7" name="Ink 186"/>
              <p14:cNvContentPartPr/>
              <p14:nvPr/>
            </p14:nvContentPartPr>
            <p14:xfrm>
              <a:off x="60057" y="-65598"/>
              <a:ext cx="12435480" cy="5301235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57" y="-78199"/>
                <a:ext cx="12460680" cy="532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3" name="Ink 292"/>
              <p14:cNvContentPartPr/>
              <p14:nvPr/>
            </p14:nvContentPartPr>
            <p14:xfrm>
              <a:off x="5658167" y="5468228"/>
              <a:ext cx="2294640" cy="6372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5567" y="5455628"/>
                <a:ext cx="2319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4" name="Ink 293"/>
              <p14:cNvContentPartPr/>
              <p14:nvPr/>
            </p14:nvContentPartPr>
            <p14:xfrm>
              <a:off x="5861567" y="5643188"/>
              <a:ext cx="2311560" cy="3852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8967" y="5630588"/>
                <a:ext cx="233676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3325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/>
              <p14:cNvContentPartPr/>
              <p14:nvPr/>
            </p14:nvContentPartPr>
            <p14:xfrm>
              <a:off x="462897" y="1548313"/>
              <a:ext cx="2057040" cy="172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297" y="1535713"/>
                <a:ext cx="2082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1488897" y="1107313"/>
              <a:ext cx="225720" cy="5276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297" y="1094713"/>
                <a:ext cx="250920" cy="53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Ink 115"/>
              <p14:cNvContentPartPr/>
              <p14:nvPr/>
            </p14:nvContentPartPr>
            <p14:xfrm>
              <a:off x="648297" y="1074193"/>
              <a:ext cx="234720" cy="3495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697" y="1061593"/>
                <a:ext cx="2599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/>
              <p14:cNvContentPartPr/>
              <p14:nvPr/>
            </p14:nvContentPartPr>
            <p14:xfrm>
              <a:off x="1735007" y="1048989"/>
              <a:ext cx="653400" cy="387364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2407" y="1036389"/>
                <a:ext cx="678600" cy="412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/>
              <p14:cNvContentPartPr/>
              <p14:nvPr/>
            </p14:nvContentPartPr>
            <p14:xfrm>
              <a:off x="632327" y="1635793"/>
              <a:ext cx="470160" cy="3502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727" y="1623193"/>
                <a:ext cx="4953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5" name="Ink 264"/>
              <p14:cNvContentPartPr/>
              <p14:nvPr/>
            </p14:nvContentPartPr>
            <p14:xfrm>
              <a:off x="1544207" y="713109"/>
              <a:ext cx="1306440" cy="6084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1607" y="700509"/>
                <a:ext cx="1331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8" name="Ink 267"/>
              <p14:cNvContentPartPr/>
              <p14:nvPr/>
            </p14:nvContentPartPr>
            <p14:xfrm>
              <a:off x="54887" y="2179033"/>
              <a:ext cx="1095250" cy="406368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86" y="2166433"/>
                <a:ext cx="1120453" cy="40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5" name="Ink 274"/>
              <p14:cNvContentPartPr/>
              <p14:nvPr/>
            </p14:nvContentPartPr>
            <p14:xfrm>
              <a:off x="1500647" y="709149"/>
              <a:ext cx="744840" cy="22684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8047" y="696547"/>
                <a:ext cx="770040" cy="4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3" name="Ink 282"/>
              <p14:cNvContentPartPr/>
              <p14:nvPr/>
            </p14:nvContentPartPr>
            <p14:xfrm>
              <a:off x="1674887" y="1714633"/>
              <a:ext cx="862560" cy="33336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2287" y="1702033"/>
                <a:ext cx="887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4" name="Ink 313"/>
              <p14:cNvContentPartPr/>
              <p14:nvPr/>
            </p14:nvContentPartPr>
            <p14:xfrm>
              <a:off x="725567" y="54673"/>
              <a:ext cx="11317680" cy="6383876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967" y="42073"/>
                <a:ext cx="11342880" cy="640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3" name="Ink 462"/>
              <p14:cNvContentPartPr/>
              <p14:nvPr/>
            </p14:nvContentPartPr>
            <p14:xfrm>
              <a:off x="1692527" y="4930873"/>
              <a:ext cx="997920" cy="59940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9927" y="4918273"/>
                <a:ext cx="10231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8" name="Ink 527"/>
              <p14:cNvContentPartPr/>
              <p14:nvPr/>
            </p14:nvContentPartPr>
            <p14:xfrm>
              <a:off x="657887" y="6295633"/>
              <a:ext cx="2082240" cy="441356"/>
            </p14:xfrm>
          </p:contentPart>
        </mc:Choice>
        <mc:Fallback xmlns="">
          <p:pic>
            <p:nvPicPr>
              <p:cNvPr id="528" name="Ink 5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287" y="6283033"/>
                <a:ext cx="2107440" cy="46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9" name="Ink 528"/>
              <p14:cNvContentPartPr/>
              <p14:nvPr/>
            </p14:nvContentPartPr>
            <p14:xfrm>
              <a:off x="1747607" y="5575273"/>
              <a:ext cx="3942000" cy="1085396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35007" y="5562673"/>
                <a:ext cx="3967200" cy="1110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0" name="Ink 529"/>
              <p14:cNvContentPartPr/>
              <p14:nvPr/>
            </p14:nvContentPartPr>
            <p14:xfrm>
              <a:off x="5328167" y="5618113"/>
              <a:ext cx="1659240" cy="685076"/>
            </p14:xfrm>
          </p:contentPart>
        </mc:Choice>
        <mc:Fallback xmlns="">
          <p:pic>
            <p:nvPicPr>
              <p:cNvPr id="530" name="Ink 5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567" y="5605513"/>
                <a:ext cx="1684440" cy="71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7" name="Ink 556"/>
              <p14:cNvContentPartPr/>
              <p14:nvPr/>
            </p14:nvContentPartPr>
            <p14:xfrm>
              <a:off x="6817127" y="5630713"/>
              <a:ext cx="1023840" cy="1154156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4527" y="5618113"/>
                <a:ext cx="1049040" cy="1179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/>
              <p14:cNvContentPartPr/>
              <p14:nvPr/>
            </p14:nvContentPartPr>
            <p14:xfrm>
              <a:off x="9009356" y="5682520"/>
              <a:ext cx="1847160" cy="1097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96756" y="5669920"/>
                <a:ext cx="1872360" cy="11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3131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5" name="Ink 214"/>
              <p14:cNvContentPartPr/>
              <p14:nvPr/>
            </p14:nvContentPartPr>
            <p14:xfrm>
              <a:off x="3333537" y="2863033"/>
              <a:ext cx="3528720" cy="19526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0937" y="2850433"/>
                <a:ext cx="3553920" cy="19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8" name="Ink 257"/>
              <p14:cNvContentPartPr/>
              <p14:nvPr/>
            </p14:nvContentPartPr>
            <p14:xfrm>
              <a:off x="267982" y="107233"/>
              <a:ext cx="11742480" cy="8454094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82" y="94633"/>
                <a:ext cx="11767680" cy="8479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3" name="Ink 272"/>
              <p14:cNvContentPartPr/>
              <p14:nvPr/>
            </p14:nvContentPartPr>
            <p14:xfrm>
              <a:off x="331137" y="3158593"/>
              <a:ext cx="1692720" cy="191016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537" y="3145993"/>
                <a:ext cx="1717920" cy="19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3" name="Ink 432"/>
              <p14:cNvContentPartPr/>
              <p14:nvPr/>
            </p14:nvContentPartPr>
            <p14:xfrm>
              <a:off x="6361342" y="2931793"/>
              <a:ext cx="5551715" cy="1275435"/>
            </p14:xfrm>
          </p:contentPart>
        </mc:Choice>
        <mc:Fallback xmlns="">
          <p:pic>
            <p:nvPicPr>
              <p:cNvPr id="433" name="Ink 4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8742" y="2919193"/>
                <a:ext cx="5576916" cy="1300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0" name="Ink 459"/>
              <p14:cNvContentPartPr/>
              <p14:nvPr/>
            </p14:nvContentPartPr>
            <p14:xfrm>
              <a:off x="10490182" y="6820384"/>
              <a:ext cx="3700080" cy="1168610"/>
            </p14:xfrm>
          </p:contentPart>
        </mc:Choice>
        <mc:Fallback xmlns="">
          <p:pic>
            <p:nvPicPr>
              <p:cNvPr id="460" name="Ink 4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77582" y="6807783"/>
                <a:ext cx="3725280" cy="119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0" name="Ink 519"/>
              <p14:cNvContentPartPr/>
              <p14:nvPr/>
            </p14:nvContentPartPr>
            <p14:xfrm>
              <a:off x="1328182" y="6859033"/>
              <a:ext cx="845795" cy="378641"/>
            </p14:xfrm>
          </p:contentPart>
        </mc:Choice>
        <mc:Fallback xmlns="">
          <p:pic>
            <p:nvPicPr>
              <p:cNvPr id="520" name="Ink 5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5580" y="6846436"/>
                <a:ext cx="871000" cy="40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9" name="Ink 528"/>
              <p14:cNvContentPartPr/>
              <p14:nvPr/>
            </p14:nvContentPartPr>
            <p14:xfrm>
              <a:off x="744622" y="6574496"/>
              <a:ext cx="8405640" cy="1846080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022" y="6561896"/>
                <a:ext cx="8430840" cy="18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874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7" name="Ink 136"/>
              <p14:cNvContentPartPr/>
              <p14:nvPr/>
            </p14:nvContentPartPr>
            <p14:xfrm>
              <a:off x="1501857" y="4294393"/>
              <a:ext cx="10479960" cy="24465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9257" y="4281793"/>
                <a:ext cx="10505160" cy="24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2" name="Ink 221"/>
              <p14:cNvContentPartPr/>
              <p14:nvPr/>
            </p14:nvContentPartPr>
            <p14:xfrm>
              <a:off x="208377" y="98953"/>
              <a:ext cx="11823480" cy="51199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77" y="86353"/>
                <a:ext cx="11848680" cy="51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4" name="Ink 283"/>
              <p14:cNvContentPartPr/>
              <p14:nvPr/>
            </p14:nvContentPartPr>
            <p14:xfrm>
              <a:off x="182817" y="2863033"/>
              <a:ext cx="1279800" cy="36471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217" y="2850433"/>
                <a:ext cx="1305000" cy="36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6" name="Ink 335"/>
              <p14:cNvContentPartPr/>
              <p14:nvPr/>
            </p14:nvContentPartPr>
            <p14:xfrm>
              <a:off x="9396657" y="2763313"/>
              <a:ext cx="2160000" cy="136908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4057" y="2750713"/>
                <a:ext cx="21852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6" name="Ink 415"/>
              <p14:cNvContentPartPr/>
              <p14:nvPr/>
            </p14:nvContentPartPr>
            <p14:xfrm>
              <a:off x="2942937" y="2999473"/>
              <a:ext cx="679680" cy="140328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0337" y="2986873"/>
                <a:ext cx="70488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0" name="Ink 449"/>
              <p14:cNvContentPartPr/>
              <p14:nvPr/>
            </p14:nvContentPartPr>
            <p14:xfrm>
              <a:off x="5297337" y="2879593"/>
              <a:ext cx="666000" cy="149400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4737" y="2866993"/>
                <a:ext cx="691200" cy="15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1" name="Ink 480"/>
              <p14:cNvContentPartPr/>
              <p14:nvPr/>
            </p14:nvContentPartPr>
            <p14:xfrm>
              <a:off x="674577" y="5257753"/>
              <a:ext cx="11459880" cy="1599120"/>
            </p14:xfrm>
          </p:contentPart>
        </mc:Choice>
        <mc:Fallback xmlns="">
          <p:pic>
            <p:nvPicPr>
              <p:cNvPr id="481" name="Ink 4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977" y="5245153"/>
                <a:ext cx="11485080" cy="16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3534262" y="4466788"/>
              <a:ext cx="156600" cy="67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1662" y="4454188"/>
                <a:ext cx="1818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0267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0" name="Ink 239"/>
              <p14:cNvContentPartPr/>
              <p14:nvPr/>
            </p14:nvContentPartPr>
            <p14:xfrm>
              <a:off x="882297" y="25513"/>
              <a:ext cx="11068920" cy="331704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697" y="12913"/>
                <a:ext cx="11094120" cy="33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0" name="Ink 259"/>
              <p14:cNvContentPartPr/>
              <p14:nvPr/>
            </p14:nvContentPartPr>
            <p14:xfrm>
              <a:off x="1263177" y="3757633"/>
              <a:ext cx="2637000" cy="159588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0577" y="3745033"/>
                <a:ext cx="2662200" cy="16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3" name="Ink 262"/>
              <p14:cNvContentPartPr/>
              <p14:nvPr/>
            </p14:nvContentPartPr>
            <p14:xfrm>
              <a:off x="4775697" y="3462073"/>
              <a:ext cx="6755760" cy="62892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3097" y="3449473"/>
                <a:ext cx="6780960" cy="6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9954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118017" y="25513"/>
              <a:ext cx="11860263" cy="5306087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17" y="12913"/>
                <a:ext cx="11885463" cy="533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7" name="Ink 396"/>
              <p14:cNvContentPartPr/>
              <p14:nvPr/>
            </p14:nvContentPartPr>
            <p14:xfrm>
              <a:off x="1396377" y="4586353"/>
              <a:ext cx="547623" cy="1162127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3776" y="4573752"/>
                <a:ext cx="572826" cy="1187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" name="Ink 408"/>
              <p14:cNvContentPartPr/>
              <p14:nvPr/>
            </p14:nvContentPartPr>
            <p14:xfrm>
              <a:off x="7132977" y="3914233"/>
              <a:ext cx="595863" cy="251327"/>
            </p14:xfrm>
          </p:contentPart>
        </mc:Choice>
        <mc:Fallback xmlns="">
          <p:pic>
            <p:nvPicPr>
              <p:cNvPr id="409" name="Ink 4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0376" y="3901631"/>
                <a:ext cx="621066" cy="27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4" name="Ink 423"/>
              <p14:cNvContentPartPr/>
              <p14:nvPr/>
            </p14:nvContentPartPr>
            <p14:xfrm>
              <a:off x="3664377" y="3928273"/>
              <a:ext cx="458703" cy="371567"/>
            </p14:xfrm>
          </p:contentPart>
        </mc:Choice>
        <mc:Fallback xmlns="">
          <p:pic>
            <p:nvPicPr>
              <p:cNvPr id="424" name="Ink 4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1775" y="3915671"/>
                <a:ext cx="483906" cy="39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5" name="Ink 444"/>
              <p14:cNvContentPartPr/>
              <p14:nvPr/>
            </p14:nvContentPartPr>
            <p14:xfrm>
              <a:off x="1675737" y="4296913"/>
              <a:ext cx="10290303" cy="2566847"/>
            </p14:xfrm>
          </p:contentPart>
        </mc:Choice>
        <mc:Fallback xmlns="">
          <p:pic>
            <p:nvPicPr>
              <p:cNvPr id="445" name="Ink 4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3137" y="4284313"/>
                <a:ext cx="10315503" cy="2592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7" name="Ink 526"/>
              <p14:cNvContentPartPr/>
              <p14:nvPr/>
            </p14:nvContentPartPr>
            <p14:xfrm>
              <a:off x="1139040" y="3975840"/>
              <a:ext cx="10587240" cy="2134440"/>
            </p14:xfrm>
          </p:contentPart>
        </mc:Choice>
        <mc:Fallback xmlns="">
          <p:pic>
            <p:nvPicPr>
              <p:cNvPr id="527" name="Ink 5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6440" y="3963240"/>
                <a:ext cx="10612440" cy="21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8" name="Ink 527"/>
              <p14:cNvContentPartPr/>
              <p14:nvPr/>
            </p14:nvContentPartPr>
            <p14:xfrm>
              <a:off x="3505977" y="2455513"/>
              <a:ext cx="9586863" cy="1524287"/>
            </p14:xfrm>
          </p:contentPart>
        </mc:Choice>
        <mc:Fallback xmlns="">
          <p:pic>
            <p:nvPicPr>
              <p:cNvPr id="528" name="Ink 5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3377" y="2442913"/>
                <a:ext cx="9612063" cy="1549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9" name="Ink 528"/>
              <p14:cNvContentPartPr/>
              <p14:nvPr/>
            </p14:nvContentPartPr>
            <p14:xfrm>
              <a:off x="869697" y="2472073"/>
              <a:ext cx="2387943" cy="1107047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7097" y="2459472"/>
                <a:ext cx="2413144" cy="11322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2231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1" name="Ink 180"/>
              <p14:cNvContentPartPr/>
              <p14:nvPr/>
            </p14:nvContentPartPr>
            <p14:xfrm>
              <a:off x="8243217" y="1937708"/>
              <a:ext cx="1019520" cy="12934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0617" y="1925108"/>
                <a:ext cx="1044720" cy="13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8" name="Ink 187"/>
              <p14:cNvContentPartPr/>
              <p14:nvPr/>
            </p14:nvContentPartPr>
            <p14:xfrm>
              <a:off x="224937" y="1558268"/>
              <a:ext cx="444240" cy="14108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337" y="1545668"/>
                <a:ext cx="469440" cy="14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2231311" y="1549988"/>
              <a:ext cx="530186" cy="162288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8713" y="1537388"/>
                <a:ext cx="555382" cy="16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3" name="Ink 192"/>
              <p14:cNvContentPartPr/>
              <p14:nvPr/>
            </p14:nvContentPartPr>
            <p14:xfrm>
              <a:off x="433017" y="1974068"/>
              <a:ext cx="4050360" cy="6537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417" y="1961468"/>
                <a:ext cx="407556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8" name="Ink 197"/>
              <p14:cNvContentPartPr/>
              <p14:nvPr/>
            </p14:nvContentPartPr>
            <p14:xfrm>
              <a:off x="4511817" y="1574828"/>
              <a:ext cx="688320" cy="16063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99217" y="1562228"/>
                <a:ext cx="7135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2" name="Ink 291"/>
              <p14:cNvContentPartPr/>
              <p14:nvPr/>
            </p14:nvContentPartPr>
            <p14:xfrm>
              <a:off x="5000337" y="2157308"/>
              <a:ext cx="3100320" cy="72000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7737" y="2144708"/>
                <a:ext cx="312552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3" name="Ink 292"/>
              <p14:cNvContentPartPr/>
              <p14:nvPr/>
            </p14:nvContentPartPr>
            <p14:xfrm>
              <a:off x="287577" y="-12052"/>
              <a:ext cx="11663640" cy="448020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977" y="-24652"/>
                <a:ext cx="11688840" cy="45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4" name="Ink 313"/>
              <p14:cNvContentPartPr/>
              <p14:nvPr/>
            </p14:nvContentPartPr>
            <p14:xfrm>
              <a:off x="338071" y="5569028"/>
              <a:ext cx="636480" cy="4176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5471" y="5556428"/>
                <a:ext cx="661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5" name="Ink 314"/>
              <p14:cNvContentPartPr/>
              <p14:nvPr/>
            </p14:nvContentPartPr>
            <p14:xfrm>
              <a:off x="351031" y="5672708"/>
              <a:ext cx="577080" cy="838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8431" y="5660108"/>
                <a:ext cx="602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6" name="Ink 315"/>
              <p14:cNvContentPartPr/>
              <p14:nvPr/>
            </p14:nvContentPartPr>
            <p14:xfrm>
              <a:off x="813271" y="5460668"/>
              <a:ext cx="297000" cy="3790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0671" y="5448068"/>
                <a:ext cx="322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7" name="Ink 336"/>
              <p14:cNvContentPartPr/>
              <p14:nvPr/>
            </p14:nvContentPartPr>
            <p14:xfrm>
              <a:off x="1767271" y="4774148"/>
              <a:ext cx="11149889" cy="1245240"/>
            </p14:xfrm>
          </p:contentPart>
        </mc:Choice>
        <mc:Fallback xmlns="">
          <p:pic>
            <p:nvPicPr>
              <p:cNvPr id="337" name="Ink 3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54671" y="4761548"/>
                <a:ext cx="11175089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7" name="Ink 406"/>
              <p14:cNvContentPartPr/>
              <p14:nvPr/>
            </p14:nvContentPartPr>
            <p14:xfrm>
              <a:off x="11840791" y="3588668"/>
              <a:ext cx="429809" cy="632692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28192" y="3576065"/>
                <a:ext cx="455007" cy="657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8" name="Ink 437"/>
              <p14:cNvContentPartPr/>
              <p14:nvPr/>
            </p14:nvContentPartPr>
            <p14:xfrm>
              <a:off x="1161720" y="4504680"/>
              <a:ext cx="12121560" cy="2285280"/>
            </p14:xfrm>
          </p:contentPart>
        </mc:Choice>
        <mc:Fallback xmlns="">
          <p:pic>
            <p:nvPicPr>
              <p:cNvPr id="438" name="Ink 4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9120" y="4492080"/>
                <a:ext cx="12146760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9" name="Ink 438"/>
              <p14:cNvContentPartPr/>
              <p14:nvPr/>
            </p14:nvContentPartPr>
            <p14:xfrm>
              <a:off x="1432471" y="5064668"/>
              <a:ext cx="632426" cy="1311840"/>
            </p14:xfrm>
          </p:contentPart>
        </mc:Choice>
        <mc:Fallback xmlns="">
          <p:pic>
            <p:nvPicPr>
              <p:cNvPr id="439" name="Ink 43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9873" y="5052068"/>
                <a:ext cx="657622" cy="13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4668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29583" y="21553"/>
              <a:ext cx="12124800" cy="3691049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2183" y="8953"/>
                <a:ext cx="12150000" cy="3716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152657" y="155082"/>
              <a:ext cx="178560" cy="48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0057" y="142482"/>
                <a:ext cx="20376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52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81905" y="104400"/>
              <a:ext cx="11474415" cy="231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05" y="91800"/>
                <a:ext cx="11499615" cy="23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6450120" y="795240"/>
              <a:ext cx="1463400" cy="62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7520" y="782640"/>
                <a:ext cx="1488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6386760" y="1020240"/>
              <a:ext cx="1546200" cy="100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4160" y="1007640"/>
                <a:ext cx="1571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/>
              <p14:cNvContentPartPr/>
              <p14:nvPr/>
            </p14:nvContentPartPr>
            <p14:xfrm>
              <a:off x="1192905" y="1644840"/>
              <a:ext cx="1306440" cy="468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0305" y="1632240"/>
                <a:ext cx="1331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Ink 73"/>
              <p14:cNvContentPartPr/>
              <p14:nvPr/>
            </p14:nvContentPartPr>
            <p14:xfrm>
              <a:off x="2359305" y="1641240"/>
              <a:ext cx="844200" cy="12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6705" y="1628640"/>
                <a:ext cx="869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2061000" y="3545280"/>
              <a:ext cx="2077920" cy="684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48400" y="3532680"/>
                <a:ext cx="2103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" name="Ink 121"/>
              <p14:cNvContentPartPr/>
              <p14:nvPr/>
            </p14:nvContentPartPr>
            <p14:xfrm>
              <a:off x="720000" y="3009960"/>
              <a:ext cx="7454880" cy="30459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7400" y="2997360"/>
                <a:ext cx="7480080" cy="30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7" name="Ink 126"/>
              <p14:cNvContentPartPr/>
              <p14:nvPr/>
            </p14:nvContentPartPr>
            <p14:xfrm>
              <a:off x="5972400" y="3488400"/>
              <a:ext cx="1399680" cy="777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59800" y="3475800"/>
                <a:ext cx="1424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0" name="Ink 129"/>
              <p14:cNvContentPartPr/>
              <p14:nvPr/>
            </p14:nvContentPartPr>
            <p14:xfrm>
              <a:off x="6562440" y="2952720"/>
              <a:ext cx="370800" cy="4312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49840" y="2940120"/>
                <a:ext cx="3960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7" name="Ink 136"/>
              <p14:cNvContentPartPr/>
              <p14:nvPr/>
            </p14:nvContentPartPr>
            <p14:xfrm>
              <a:off x="7318080" y="3479400"/>
              <a:ext cx="869040" cy="291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5480" y="3466800"/>
                <a:ext cx="894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" name="Ink 142"/>
              <p14:cNvContentPartPr/>
              <p14:nvPr/>
            </p14:nvContentPartPr>
            <p14:xfrm>
              <a:off x="3997080" y="3584520"/>
              <a:ext cx="1263600" cy="579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4480" y="3571920"/>
                <a:ext cx="128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7872262" y="294028"/>
              <a:ext cx="244440" cy="339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59662" y="281428"/>
                <a:ext cx="269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4889662" y="3853708"/>
              <a:ext cx="192960" cy="279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7062" y="3841108"/>
                <a:ext cx="218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7843822" y="3748948"/>
              <a:ext cx="142200" cy="11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31222" y="3736348"/>
                <a:ext cx="167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843822" y="3654268"/>
              <a:ext cx="104400" cy="262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31222" y="3641668"/>
                <a:ext cx="12960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0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344897" y="145393"/>
              <a:ext cx="10517040" cy="2143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297" y="132793"/>
                <a:ext cx="10542240" cy="21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6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42777" y="107953"/>
              <a:ext cx="11967840" cy="5007835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77" y="95353"/>
                <a:ext cx="11993040" cy="5033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9639657" y="1452553"/>
              <a:ext cx="678960" cy="30463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7057" y="1439953"/>
                <a:ext cx="704160" cy="30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9" name="Ink 138"/>
              <p14:cNvContentPartPr/>
              <p14:nvPr/>
            </p14:nvContentPartPr>
            <p14:xfrm>
              <a:off x="267777" y="3076153"/>
              <a:ext cx="9083880" cy="3448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177" y="3063553"/>
                <a:ext cx="91090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1" name="Ink 200"/>
              <p14:cNvContentPartPr/>
              <p14:nvPr/>
            </p14:nvContentPartPr>
            <p14:xfrm>
              <a:off x="59697" y="589993"/>
              <a:ext cx="425520" cy="2402515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97" y="577394"/>
                <a:ext cx="450720" cy="242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0" name="Ink 219"/>
              <p14:cNvContentPartPr/>
              <p14:nvPr/>
            </p14:nvContentPartPr>
            <p14:xfrm>
              <a:off x="64017" y="-53327"/>
              <a:ext cx="2595960" cy="5162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17" y="-65927"/>
                <a:ext cx="26211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7" name="Ink 246"/>
              <p14:cNvContentPartPr/>
              <p14:nvPr/>
            </p14:nvContentPartPr>
            <p14:xfrm>
              <a:off x="254817" y="3522193"/>
              <a:ext cx="1098360" cy="1335835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217" y="3509594"/>
                <a:ext cx="1123560" cy="13610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72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7177" y="-7607"/>
              <a:ext cx="11607120" cy="549491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77" y="-20207"/>
                <a:ext cx="11632320" cy="5520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0" name="Ink 229"/>
              <p14:cNvContentPartPr/>
              <p14:nvPr/>
            </p14:nvContentPartPr>
            <p14:xfrm>
              <a:off x="5691897" y="2665033"/>
              <a:ext cx="690480" cy="1414675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297" y="2652434"/>
                <a:ext cx="715680" cy="143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4" name="Ink 233"/>
              <p14:cNvContentPartPr/>
              <p14:nvPr/>
            </p14:nvContentPartPr>
            <p14:xfrm>
              <a:off x="2133657" y="4004593"/>
              <a:ext cx="321840" cy="703315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1057" y="3991995"/>
                <a:ext cx="347040" cy="728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9" name="Ink 248"/>
              <p14:cNvContentPartPr/>
              <p14:nvPr/>
            </p14:nvContentPartPr>
            <p14:xfrm>
              <a:off x="6365457" y="3971473"/>
              <a:ext cx="2723400" cy="1140355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2857" y="3958874"/>
                <a:ext cx="2748600" cy="11655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29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/>
              <p14:cNvContentPartPr/>
              <p14:nvPr/>
            </p14:nvContentPartPr>
            <p14:xfrm>
              <a:off x="2179017" y="67273"/>
              <a:ext cx="9815400" cy="197244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6417" y="54673"/>
                <a:ext cx="9840600" cy="19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470817" y="1935673"/>
              <a:ext cx="3749040" cy="9824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217" y="1923073"/>
                <a:ext cx="377424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2582577" y="3237793"/>
              <a:ext cx="916200" cy="16113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9977" y="3225193"/>
                <a:ext cx="94140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" name="Ink 204"/>
              <p14:cNvContentPartPr/>
              <p14:nvPr/>
            </p14:nvContentPartPr>
            <p14:xfrm>
              <a:off x="10657017" y="1473073"/>
              <a:ext cx="1149480" cy="27471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44417" y="1460473"/>
                <a:ext cx="1174680" cy="27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7" name="Ink 206"/>
              <p14:cNvContentPartPr/>
              <p14:nvPr/>
            </p14:nvContentPartPr>
            <p14:xfrm>
              <a:off x="9554337" y="4106473"/>
              <a:ext cx="996840" cy="3888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41737" y="4093873"/>
                <a:ext cx="1022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/>
              <p14:cNvContentPartPr/>
              <p14:nvPr/>
            </p14:nvContentPartPr>
            <p14:xfrm>
              <a:off x="534897" y="3824233"/>
              <a:ext cx="414720" cy="9165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297" y="3811633"/>
                <a:ext cx="43992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0" name="Ink 229"/>
              <p14:cNvContentPartPr/>
              <p14:nvPr/>
            </p14:nvContentPartPr>
            <p14:xfrm>
              <a:off x="1085697" y="4032673"/>
              <a:ext cx="916200" cy="4827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3097" y="4020073"/>
                <a:ext cx="9414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3" name="Ink 242"/>
              <p14:cNvContentPartPr/>
              <p14:nvPr/>
            </p14:nvContentPartPr>
            <p14:xfrm>
              <a:off x="4416057" y="799873"/>
              <a:ext cx="7267320" cy="460188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03457" y="787273"/>
                <a:ext cx="7292520" cy="46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4" name="Ink 253"/>
              <p14:cNvContentPartPr/>
              <p14:nvPr/>
            </p14:nvContentPartPr>
            <p14:xfrm>
              <a:off x="5059017" y="3312673"/>
              <a:ext cx="1124280" cy="225972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46417" y="3300073"/>
                <a:ext cx="1149480" cy="22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5" name="Ink 254"/>
              <p14:cNvContentPartPr/>
              <p14:nvPr/>
            </p14:nvContentPartPr>
            <p14:xfrm>
              <a:off x="3647097" y="3578353"/>
              <a:ext cx="492480" cy="73764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34497" y="3565753"/>
                <a:ext cx="51768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0" name="Ink 259"/>
              <p14:cNvContentPartPr/>
              <p14:nvPr/>
            </p14:nvContentPartPr>
            <p14:xfrm>
              <a:off x="114417" y="5172793"/>
              <a:ext cx="7336800" cy="102888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817" y="5160193"/>
                <a:ext cx="73620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487737" y="-70247"/>
              <a:ext cx="11416320" cy="870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137" y="-82847"/>
                <a:ext cx="1144152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/>
              <p14:cNvContentPartPr/>
              <p14:nvPr/>
            </p14:nvContentPartPr>
            <p14:xfrm>
              <a:off x="1929177" y="1278908"/>
              <a:ext cx="2371680" cy="9579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6577" y="1266308"/>
                <a:ext cx="2396880" cy="9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56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5" name="Ink 84"/>
              <p14:cNvContentPartPr/>
              <p14:nvPr/>
            </p14:nvContentPartPr>
            <p14:xfrm>
              <a:off x="1531377" y="670148"/>
              <a:ext cx="3117240" cy="2214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8777" y="657548"/>
                <a:ext cx="3142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/>
              <p14:cNvContentPartPr/>
              <p14:nvPr/>
            </p14:nvContentPartPr>
            <p14:xfrm>
              <a:off x="7197057" y="885788"/>
              <a:ext cx="4597200" cy="1152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4457" y="873188"/>
                <a:ext cx="4622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" name="Ink 149"/>
              <p14:cNvContentPartPr/>
              <p14:nvPr/>
            </p14:nvContentPartPr>
            <p14:xfrm>
              <a:off x="-67383" y="-96292"/>
              <a:ext cx="12505165" cy="69610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9983" y="-108892"/>
                <a:ext cx="12530365" cy="69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6" name="Ink 165"/>
              <p14:cNvContentPartPr/>
              <p14:nvPr/>
            </p14:nvContentPartPr>
            <p14:xfrm>
              <a:off x="3456657" y="1997468"/>
              <a:ext cx="1208880" cy="5616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4057" y="1984868"/>
                <a:ext cx="1234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8" name="Ink 577"/>
              <p14:cNvContentPartPr/>
              <p14:nvPr/>
            </p14:nvContentPartPr>
            <p14:xfrm>
              <a:off x="51417" y="5598188"/>
              <a:ext cx="852685" cy="458000"/>
            </p14:xfrm>
          </p:contentPart>
        </mc:Choice>
        <mc:Fallback xmlns="">
          <p:pic>
            <p:nvPicPr>
              <p:cNvPr id="578" name="Ink 5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19" y="5585586"/>
                <a:ext cx="877880" cy="4832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33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0737" y="-7607"/>
              <a:ext cx="11314800" cy="612599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137" y="-20207"/>
                <a:ext cx="11340000" cy="615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/>
              <p14:cNvContentPartPr/>
              <p14:nvPr/>
            </p14:nvContentPartPr>
            <p14:xfrm>
              <a:off x="7184097" y="3081428"/>
              <a:ext cx="4805280" cy="1123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1497" y="3068828"/>
                <a:ext cx="48304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1" name="Ink 200"/>
              <p14:cNvContentPartPr/>
              <p14:nvPr/>
            </p14:nvContentPartPr>
            <p14:xfrm>
              <a:off x="4101417" y="5011388"/>
              <a:ext cx="1119960" cy="5994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8817" y="4998788"/>
                <a:ext cx="11451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0" name="Ink 209"/>
              <p14:cNvContentPartPr/>
              <p14:nvPr/>
            </p14:nvContentPartPr>
            <p14:xfrm>
              <a:off x="6624657" y="4588388"/>
              <a:ext cx="4164480" cy="3240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2057" y="4575788"/>
                <a:ext cx="4189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" name="Ink 211"/>
              <p14:cNvContentPartPr/>
              <p14:nvPr/>
            </p14:nvContentPartPr>
            <p14:xfrm>
              <a:off x="6721857" y="4702868"/>
              <a:ext cx="4101120" cy="342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9257" y="4690268"/>
                <a:ext cx="412632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71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513377" y="6545113"/>
              <a:ext cx="9360" cy="10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0777" y="6532513"/>
                <a:ext cx="34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Ink 97"/>
              <p14:cNvContentPartPr/>
              <p14:nvPr/>
            </p14:nvContentPartPr>
            <p14:xfrm>
              <a:off x="6242697" y="882313"/>
              <a:ext cx="3257280" cy="838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0097" y="869713"/>
                <a:ext cx="3282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5984217" y="699073"/>
              <a:ext cx="3672720" cy="925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1617" y="686473"/>
                <a:ext cx="36979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8" name="Ink 157"/>
              <p14:cNvContentPartPr/>
              <p14:nvPr/>
            </p14:nvContentPartPr>
            <p14:xfrm>
              <a:off x="4372857" y="1868713"/>
              <a:ext cx="1794240" cy="229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0257" y="1856113"/>
                <a:ext cx="1819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9" name="Ink 158"/>
              <p14:cNvContentPartPr/>
              <p14:nvPr/>
            </p14:nvContentPartPr>
            <p14:xfrm>
              <a:off x="6429537" y="1698073"/>
              <a:ext cx="1459080" cy="4330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6937" y="1685473"/>
                <a:ext cx="14842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1" name="Ink 160"/>
              <p14:cNvContentPartPr/>
              <p14:nvPr/>
            </p14:nvContentPartPr>
            <p14:xfrm>
              <a:off x="4516857" y="1224313"/>
              <a:ext cx="1328040" cy="5367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4257" y="1211713"/>
                <a:ext cx="135324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2" name="Ink 161"/>
              <p14:cNvContentPartPr/>
              <p14:nvPr/>
            </p14:nvContentPartPr>
            <p14:xfrm>
              <a:off x="2260737" y="46393"/>
              <a:ext cx="9567360" cy="11862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8137" y="33793"/>
                <a:ext cx="9592560" cy="12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6509927" y="3706873"/>
              <a:ext cx="3388680" cy="554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97327" y="3694273"/>
                <a:ext cx="34138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" name="Ink 236"/>
              <p14:cNvContentPartPr/>
              <p14:nvPr/>
            </p14:nvContentPartPr>
            <p14:xfrm>
              <a:off x="6577967" y="3934393"/>
              <a:ext cx="3274200" cy="7740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65367" y="3921793"/>
                <a:ext cx="3299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6675417" y="4003153"/>
              <a:ext cx="360" cy="3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2817" y="399055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5" name="Ink 284"/>
              <p14:cNvContentPartPr/>
              <p14:nvPr/>
            </p14:nvContentPartPr>
            <p14:xfrm>
              <a:off x="-135063" y="1576753"/>
              <a:ext cx="5840390" cy="47149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47663" y="1564153"/>
                <a:ext cx="5865590" cy="47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6" name="Ink 285"/>
              <p14:cNvContentPartPr/>
              <p14:nvPr/>
            </p14:nvContentPartPr>
            <p14:xfrm>
              <a:off x="2625417" y="2463793"/>
              <a:ext cx="9309960" cy="123588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2817" y="2451193"/>
                <a:ext cx="9335160" cy="12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1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22297" y="25513"/>
              <a:ext cx="11441520" cy="2592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697" y="12913"/>
                <a:ext cx="11466720" cy="26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9465777" y="6407953"/>
              <a:ext cx="34200" cy="4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3177" y="6395353"/>
                <a:ext cx="59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/>
              <p14:cNvContentPartPr/>
              <p14:nvPr/>
            </p14:nvContentPartPr>
            <p14:xfrm>
              <a:off x="517257" y="2534353"/>
              <a:ext cx="8037000" cy="3749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657" y="2521753"/>
                <a:ext cx="8062200" cy="37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352377" y="3495913"/>
              <a:ext cx="11675160" cy="4366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777" y="3483313"/>
                <a:ext cx="117003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9792297" y="2875633"/>
              <a:ext cx="2256480" cy="36201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79697" y="2863033"/>
                <a:ext cx="2281680" cy="36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1" name="Ink 140"/>
              <p14:cNvContentPartPr/>
              <p14:nvPr/>
            </p14:nvContentPartPr>
            <p14:xfrm>
              <a:off x="3482217" y="3786793"/>
              <a:ext cx="1285200" cy="27712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9617" y="3774193"/>
                <a:ext cx="1310400" cy="27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9" name="Ink 168"/>
              <p14:cNvContentPartPr/>
              <p14:nvPr/>
            </p14:nvContentPartPr>
            <p14:xfrm>
              <a:off x="1667097" y="3893353"/>
              <a:ext cx="251280" cy="5760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4497" y="3880753"/>
                <a:ext cx="2764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2" name="Ink 171"/>
              <p14:cNvContentPartPr/>
              <p14:nvPr/>
            </p14:nvContentPartPr>
            <p14:xfrm>
              <a:off x="457857" y="3254353"/>
              <a:ext cx="1468440" cy="31914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5257" y="3241753"/>
                <a:ext cx="1493640" cy="32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3" name="Ink 192"/>
              <p14:cNvContentPartPr/>
              <p14:nvPr/>
            </p14:nvContentPartPr>
            <p14:xfrm>
              <a:off x="284697" y="2388553"/>
              <a:ext cx="11823480" cy="3682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097" y="2375953"/>
                <a:ext cx="11848680" cy="3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8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" name="Ink 102"/>
              <p14:cNvContentPartPr/>
              <p14:nvPr/>
            </p14:nvContentPartPr>
            <p14:xfrm>
              <a:off x="3180897" y="2418073"/>
              <a:ext cx="1832400" cy="460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2897" y="2400073"/>
                <a:ext cx="1868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6" name="Ink 185"/>
              <p14:cNvContentPartPr/>
              <p14:nvPr/>
            </p14:nvContentPartPr>
            <p14:xfrm>
              <a:off x="7442937" y="3853393"/>
              <a:ext cx="4478400" cy="17528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4937" y="3835393"/>
                <a:ext cx="4514400" cy="17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" name="Ink 234"/>
              <p14:cNvContentPartPr/>
              <p14:nvPr/>
            </p14:nvContentPartPr>
            <p14:xfrm>
              <a:off x="204057" y="163033"/>
              <a:ext cx="11810880" cy="479736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057" y="145033"/>
                <a:ext cx="11846880" cy="48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835897" y="4094593"/>
              <a:ext cx="292680" cy="32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7897" y="4076593"/>
                <a:ext cx="328680" cy="3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47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672777" y="782953"/>
              <a:ext cx="2222640" cy="973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0177" y="770353"/>
                <a:ext cx="224784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9232497" y="462553"/>
              <a:ext cx="234720" cy="2579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9897" y="449953"/>
                <a:ext cx="259920" cy="26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857097" y="225313"/>
              <a:ext cx="8469000" cy="6329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497" y="212713"/>
                <a:ext cx="8494200" cy="63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6" name="Ink 115"/>
              <p14:cNvContentPartPr/>
              <p14:nvPr/>
            </p14:nvContentPartPr>
            <p14:xfrm>
              <a:off x="8944137" y="3451993"/>
              <a:ext cx="3147120" cy="1562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1537" y="3439393"/>
                <a:ext cx="3172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" name="Ink 122"/>
              <p14:cNvContentPartPr/>
              <p14:nvPr/>
            </p14:nvContentPartPr>
            <p14:xfrm>
              <a:off x="10004337" y="3982273"/>
              <a:ext cx="1997640" cy="4665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1737" y="3969673"/>
                <a:ext cx="20228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85036" y="1292785"/>
              <a:ext cx="34920" cy="28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2436" y="1280185"/>
                <a:ext cx="6012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4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-7983" y="104713"/>
              <a:ext cx="12128760" cy="609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583" y="92113"/>
                <a:ext cx="12153960" cy="61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0" name="Ink 409"/>
              <p14:cNvContentPartPr/>
              <p14:nvPr/>
            </p14:nvContentPartPr>
            <p14:xfrm>
              <a:off x="1331937" y="5480233"/>
              <a:ext cx="7803720" cy="78696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9337" y="5467633"/>
                <a:ext cx="7828920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948596" y="7225"/>
              <a:ext cx="8566560" cy="180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996" y="-5375"/>
                <a:ext cx="8591760" cy="18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38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2294297" y="5613073"/>
              <a:ext cx="155865" cy="96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81698" y="5600473"/>
                <a:ext cx="181063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365087" y="2047633"/>
              <a:ext cx="11734920" cy="945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87" y="2035033"/>
                <a:ext cx="1176012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1604207" y="886993"/>
              <a:ext cx="3652200" cy="7117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1607" y="874393"/>
                <a:ext cx="367740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0" name="Ink 99"/>
              <p14:cNvContentPartPr/>
              <p14:nvPr/>
            </p14:nvContentPartPr>
            <p14:xfrm>
              <a:off x="7597487" y="246193"/>
              <a:ext cx="4243320" cy="6534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4887" y="233593"/>
                <a:ext cx="426852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4" name="Ink 133"/>
              <p14:cNvContentPartPr/>
              <p14:nvPr/>
            </p14:nvContentPartPr>
            <p14:xfrm>
              <a:off x="3368207" y="1758553"/>
              <a:ext cx="8439480" cy="3517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5607" y="1745953"/>
                <a:ext cx="84646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0" name="Ink 139"/>
              <p14:cNvContentPartPr/>
              <p14:nvPr/>
            </p14:nvContentPartPr>
            <p14:xfrm>
              <a:off x="2621927" y="2976073"/>
              <a:ext cx="3066120" cy="773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9327" y="2963473"/>
                <a:ext cx="309132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7" name="Ink 206"/>
              <p14:cNvContentPartPr/>
              <p14:nvPr/>
            </p14:nvContentPartPr>
            <p14:xfrm>
              <a:off x="2320607" y="5683993"/>
              <a:ext cx="1234440" cy="331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8007" y="5671393"/>
                <a:ext cx="1259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6" name="Ink 215"/>
              <p14:cNvContentPartPr/>
              <p14:nvPr/>
            </p14:nvContentPartPr>
            <p14:xfrm>
              <a:off x="4063727" y="5546833"/>
              <a:ext cx="1823760" cy="792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1127" y="5534233"/>
                <a:ext cx="1848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6" name="Ink 285"/>
              <p14:cNvContentPartPr/>
              <p14:nvPr/>
            </p14:nvContentPartPr>
            <p14:xfrm>
              <a:off x="654167" y="3485833"/>
              <a:ext cx="1582200" cy="40104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1567" y="3473233"/>
                <a:ext cx="16074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7" name="Ink 286"/>
              <p14:cNvContentPartPr/>
              <p14:nvPr/>
            </p14:nvContentPartPr>
            <p14:xfrm>
              <a:off x="2562527" y="3632713"/>
              <a:ext cx="1849320" cy="24192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49927" y="3620113"/>
                <a:ext cx="18745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8" name="Ink 287"/>
              <p14:cNvContentPartPr/>
              <p14:nvPr/>
            </p14:nvContentPartPr>
            <p14:xfrm>
              <a:off x="10183007" y="3104593"/>
              <a:ext cx="1840680" cy="70740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70407" y="3091993"/>
                <a:ext cx="186588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7" name="Ink 296"/>
              <p14:cNvContentPartPr/>
              <p14:nvPr/>
            </p14:nvContentPartPr>
            <p14:xfrm>
              <a:off x="713567" y="5055793"/>
              <a:ext cx="8867520" cy="178092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0967" y="5043193"/>
                <a:ext cx="8892720" cy="18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2" name="Ink 301"/>
              <p14:cNvContentPartPr/>
              <p14:nvPr/>
            </p14:nvContentPartPr>
            <p14:xfrm>
              <a:off x="7490207" y="5800633"/>
              <a:ext cx="2489040" cy="9612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77607" y="5788033"/>
                <a:ext cx="251424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4" name="Ink 303"/>
              <p14:cNvContentPartPr/>
              <p14:nvPr/>
            </p14:nvContentPartPr>
            <p14:xfrm>
              <a:off x="658487" y="4281793"/>
              <a:ext cx="6789600" cy="15566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887" y="4269193"/>
                <a:ext cx="6814800" cy="15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5" name="Ink 304"/>
              <p14:cNvContentPartPr/>
              <p14:nvPr/>
            </p14:nvContentPartPr>
            <p14:xfrm>
              <a:off x="6311207" y="4797313"/>
              <a:ext cx="2865960" cy="9118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8607" y="4784713"/>
                <a:ext cx="289116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7" name="Ink 306"/>
              <p14:cNvContentPartPr/>
              <p14:nvPr/>
            </p14:nvContentPartPr>
            <p14:xfrm>
              <a:off x="5853287" y="3986233"/>
              <a:ext cx="1996200" cy="80784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40687" y="3973633"/>
                <a:ext cx="2021400" cy="8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15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4292217" y="944953"/>
              <a:ext cx="339480" cy="2351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9617" y="932353"/>
                <a:ext cx="364680" cy="23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1" name="Ink 290"/>
              <p14:cNvContentPartPr/>
              <p14:nvPr/>
            </p14:nvContentPartPr>
            <p14:xfrm>
              <a:off x="2566017" y="2184793"/>
              <a:ext cx="1209240" cy="88992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417" y="2172193"/>
                <a:ext cx="123444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6" name="Ink 325"/>
              <p14:cNvContentPartPr/>
              <p14:nvPr/>
            </p14:nvContentPartPr>
            <p14:xfrm>
              <a:off x="186417" y="341953"/>
              <a:ext cx="11773080" cy="650736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817" y="329353"/>
                <a:ext cx="11798280" cy="65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3" name="Ink 362"/>
              <p14:cNvContentPartPr/>
              <p14:nvPr/>
            </p14:nvContentPartPr>
            <p14:xfrm>
              <a:off x="6704937" y="3319936"/>
              <a:ext cx="47160" cy="118620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2337" y="3307336"/>
                <a:ext cx="72360" cy="12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5" name="Ink 364"/>
              <p14:cNvContentPartPr/>
              <p14:nvPr/>
            </p14:nvContentPartPr>
            <p14:xfrm>
              <a:off x="5882337" y="4110496"/>
              <a:ext cx="1836720" cy="6696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9737" y="4097896"/>
                <a:ext cx="1861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8" name="Ink 367"/>
              <p14:cNvContentPartPr/>
              <p14:nvPr/>
            </p14:nvContentPartPr>
            <p14:xfrm>
              <a:off x="7544817" y="4056496"/>
              <a:ext cx="1357200" cy="20340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2217" y="4043896"/>
                <a:ext cx="1382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9" name="Ink 378"/>
              <p14:cNvContentPartPr/>
              <p14:nvPr/>
            </p14:nvContentPartPr>
            <p14:xfrm>
              <a:off x="6514137" y="2529376"/>
              <a:ext cx="882360" cy="271080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1537" y="2516776"/>
                <a:ext cx="9075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3" name="Ink 382"/>
              <p14:cNvContentPartPr/>
              <p14:nvPr/>
            </p14:nvContentPartPr>
            <p14:xfrm>
              <a:off x="5682897" y="3095296"/>
              <a:ext cx="2718720" cy="170640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0297" y="3082696"/>
                <a:ext cx="2743920" cy="17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9" name="Ink 408"/>
              <p14:cNvContentPartPr/>
              <p14:nvPr/>
            </p14:nvContentPartPr>
            <p14:xfrm>
              <a:off x="6195177" y="3810976"/>
              <a:ext cx="1029240" cy="1086120"/>
            </p14:xfrm>
          </p:contentPart>
        </mc:Choice>
        <mc:Fallback xmlns="">
          <p:pic>
            <p:nvPicPr>
              <p:cNvPr id="409" name="Ink 4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82577" y="3798376"/>
                <a:ext cx="1054440" cy="11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9" name="Ink 418"/>
              <p14:cNvContentPartPr/>
              <p14:nvPr/>
            </p14:nvContentPartPr>
            <p14:xfrm>
              <a:off x="7018137" y="4059376"/>
              <a:ext cx="260640" cy="217800"/>
            </p14:xfrm>
          </p:contentPart>
        </mc:Choice>
        <mc:Fallback xmlns="">
          <p:pic>
            <p:nvPicPr>
              <p:cNvPr id="419" name="Ink 4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05537" y="4046776"/>
                <a:ext cx="2858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3" name="Ink 422"/>
              <p14:cNvContentPartPr/>
              <p14:nvPr/>
            </p14:nvContentPartPr>
            <p14:xfrm>
              <a:off x="1917297" y="2516713"/>
              <a:ext cx="115200" cy="20124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4697" y="2504113"/>
                <a:ext cx="140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4" name="Ink 423"/>
              <p14:cNvContentPartPr/>
              <p14:nvPr/>
            </p14:nvContentPartPr>
            <p14:xfrm>
              <a:off x="4936617" y="83833"/>
              <a:ext cx="6819480" cy="3427983"/>
            </p14:xfrm>
          </p:contentPart>
        </mc:Choice>
        <mc:Fallback xmlns="">
          <p:pic>
            <p:nvPicPr>
              <p:cNvPr id="424" name="Ink 4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24017" y="71233"/>
                <a:ext cx="6844680" cy="345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7" name="Ink 436"/>
              <p14:cNvContentPartPr/>
              <p14:nvPr/>
            </p14:nvContentPartPr>
            <p14:xfrm>
              <a:off x="7895817" y="3199336"/>
              <a:ext cx="344880" cy="133056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83217" y="3186736"/>
                <a:ext cx="3700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8" name="Ink 437"/>
              <p14:cNvContentPartPr/>
              <p14:nvPr/>
            </p14:nvContentPartPr>
            <p14:xfrm>
              <a:off x="8963937" y="4010776"/>
              <a:ext cx="209520" cy="249840"/>
            </p14:xfrm>
          </p:contentPart>
        </mc:Choice>
        <mc:Fallback xmlns="">
          <p:pic>
            <p:nvPicPr>
              <p:cNvPr id="438" name="Ink 4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51337" y="3998176"/>
                <a:ext cx="23472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05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26657" y="96433"/>
              <a:ext cx="2807640" cy="678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4057" y="83833"/>
                <a:ext cx="283284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2689137" y="633193"/>
              <a:ext cx="598320" cy="4647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537" y="620593"/>
                <a:ext cx="623520" cy="46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908217" y="3419233"/>
              <a:ext cx="7213680" cy="135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617" y="3406633"/>
                <a:ext cx="7238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1497537" y="1352473"/>
              <a:ext cx="5534280" cy="3533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4937" y="1339873"/>
                <a:ext cx="5559480" cy="35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2307537" y="287593"/>
              <a:ext cx="1239480" cy="516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4937" y="274993"/>
                <a:ext cx="12646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2006217" y="1486033"/>
              <a:ext cx="1128600" cy="4077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617" y="1473433"/>
                <a:ext cx="1153800" cy="41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2879937" y="1442833"/>
              <a:ext cx="4020480" cy="2764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7337" y="1430233"/>
                <a:ext cx="4045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5" name="Ink 74"/>
              <p14:cNvContentPartPr/>
              <p14:nvPr/>
            </p14:nvContentPartPr>
            <p14:xfrm>
              <a:off x="6145137" y="3067153"/>
              <a:ext cx="700200" cy="3844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32537" y="3054553"/>
                <a:ext cx="7254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" name="Ink 125"/>
              <p14:cNvContentPartPr/>
              <p14:nvPr/>
            </p14:nvContentPartPr>
            <p14:xfrm>
              <a:off x="2846097" y="1486033"/>
              <a:ext cx="3329280" cy="31082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33497" y="1473433"/>
                <a:ext cx="3354480" cy="31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1" name="Ink 130"/>
              <p14:cNvContentPartPr/>
              <p14:nvPr/>
            </p14:nvContentPartPr>
            <p14:xfrm>
              <a:off x="6933897" y="812113"/>
              <a:ext cx="814680" cy="8240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21297" y="799513"/>
                <a:ext cx="83988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1" name="Ink 180"/>
              <p14:cNvContentPartPr/>
              <p14:nvPr/>
            </p14:nvContentPartPr>
            <p14:xfrm>
              <a:off x="5971257" y="1581793"/>
              <a:ext cx="140400" cy="19306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8657" y="1569193"/>
                <a:ext cx="165600" cy="19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2" name="Ink 181"/>
              <p14:cNvContentPartPr/>
              <p14:nvPr/>
            </p14:nvContentPartPr>
            <p14:xfrm>
              <a:off x="4058937" y="3828193"/>
              <a:ext cx="1997640" cy="1710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46337" y="3815593"/>
                <a:ext cx="2022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1" name="Ink 190"/>
              <p14:cNvContentPartPr/>
              <p14:nvPr/>
            </p14:nvContentPartPr>
            <p14:xfrm>
              <a:off x="2774097" y="4668793"/>
              <a:ext cx="27000" cy="114444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61497" y="4656193"/>
                <a:ext cx="5220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3" name="Ink 192"/>
              <p14:cNvContentPartPr/>
              <p14:nvPr/>
            </p14:nvContentPartPr>
            <p14:xfrm>
              <a:off x="6004017" y="4069753"/>
              <a:ext cx="48600" cy="166464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91417" y="4057153"/>
                <a:ext cx="73800" cy="16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5" name="Ink 194"/>
              <p14:cNvContentPartPr/>
              <p14:nvPr/>
            </p14:nvContentPartPr>
            <p14:xfrm>
              <a:off x="2744217" y="5301313"/>
              <a:ext cx="3286800" cy="2206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31617" y="5288713"/>
                <a:ext cx="3312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" name="Ink 208"/>
              <p14:cNvContentPartPr/>
              <p14:nvPr/>
            </p14:nvContentPartPr>
            <p14:xfrm>
              <a:off x="6548337" y="1489993"/>
              <a:ext cx="208080" cy="19810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5737" y="1477393"/>
                <a:ext cx="23328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0" name="Ink 249"/>
              <p14:cNvContentPartPr/>
              <p14:nvPr/>
            </p14:nvContentPartPr>
            <p14:xfrm>
              <a:off x="6980697" y="1381273"/>
              <a:ext cx="1047960" cy="676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68097" y="1368673"/>
                <a:ext cx="1073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2" name="Ink 251"/>
              <p14:cNvContentPartPr/>
              <p14:nvPr/>
            </p14:nvContentPartPr>
            <p14:xfrm>
              <a:off x="7523577" y="1448593"/>
              <a:ext cx="309960" cy="30834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0977" y="1435993"/>
                <a:ext cx="335160" cy="31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5" name="Ink 264"/>
              <p14:cNvContentPartPr/>
              <p14:nvPr/>
            </p14:nvContentPartPr>
            <p14:xfrm>
              <a:off x="6510177" y="1449313"/>
              <a:ext cx="810000" cy="10936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97577" y="1436713"/>
                <a:ext cx="83520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6" name="Ink 265"/>
              <p14:cNvContentPartPr/>
              <p14:nvPr/>
            </p14:nvContentPartPr>
            <p14:xfrm>
              <a:off x="7926417" y="2064193"/>
              <a:ext cx="1555560" cy="147312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13817" y="2051593"/>
                <a:ext cx="158076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2" name="Ink 271"/>
              <p14:cNvContentPartPr/>
              <p14:nvPr/>
            </p14:nvContentPartPr>
            <p14:xfrm>
              <a:off x="4245417" y="1731553"/>
              <a:ext cx="1794240" cy="165816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73417" y="1587553"/>
                <a:ext cx="193824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3" name="Ink 272"/>
              <p14:cNvContentPartPr/>
              <p14:nvPr/>
            </p14:nvContentPartPr>
            <p14:xfrm>
              <a:off x="5589657" y="1739833"/>
              <a:ext cx="441360" cy="62028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17657" y="1595833"/>
                <a:ext cx="58536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6" name="Ink 275"/>
              <p14:cNvContentPartPr/>
              <p14:nvPr/>
            </p14:nvContentPartPr>
            <p14:xfrm>
              <a:off x="5411817" y="1960153"/>
              <a:ext cx="504720" cy="5497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39817" y="1816153"/>
                <a:ext cx="64872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7" name="Ink 276"/>
              <p14:cNvContentPartPr/>
              <p14:nvPr/>
            </p14:nvContentPartPr>
            <p14:xfrm>
              <a:off x="5208057" y="2068513"/>
              <a:ext cx="581400" cy="60372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36057" y="1924513"/>
                <a:ext cx="72540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8" name="Ink 277"/>
              <p14:cNvContentPartPr/>
              <p14:nvPr/>
            </p14:nvContentPartPr>
            <p14:xfrm>
              <a:off x="4885857" y="2409793"/>
              <a:ext cx="564480" cy="59940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13857" y="2265793"/>
                <a:ext cx="70848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9" name="Ink 278"/>
              <p14:cNvContentPartPr/>
              <p14:nvPr/>
            </p14:nvContentPartPr>
            <p14:xfrm>
              <a:off x="4623057" y="2625793"/>
              <a:ext cx="589680" cy="51660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51057" y="2481793"/>
                <a:ext cx="73368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0" name="Ink 279"/>
              <p14:cNvContentPartPr/>
              <p14:nvPr/>
            </p14:nvContentPartPr>
            <p14:xfrm>
              <a:off x="4555017" y="2987953"/>
              <a:ext cx="241920" cy="2498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3017" y="2843953"/>
                <a:ext cx="3859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4" name="Ink 283"/>
              <p14:cNvContentPartPr/>
              <p14:nvPr/>
            </p14:nvContentPartPr>
            <p14:xfrm>
              <a:off x="4411017" y="2405473"/>
              <a:ext cx="1459080" cy="97812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39017" y="2261473"/>
                <a:ext cx="1603080" cy="12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5" name="Ink 284"/>
              <p14:cNvContentPartPr/>
              <p14:nvPr/>
            </p14:nvContentPartPr>
            <p14:xfrm>
              <a:off x="2888577" y="4531633"/>
              <a:ext cx="280080" cy="583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16577" y="4387633"/>
                <a:ext cx="4240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6" name="Ink 285"/>
              <p14:cNvContentPartPr/>
              <p14:nvPr/>
            </p14:nvContentPartPr>
            <p14:xfrm>
              <a:off x="3189537" y="4489873"/>
              <a:ext cx="386280" cy="5868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17537" y="4345873"/>
                <a:ext cx="530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8" name="Ink 287"/>
              <p14:cNvContentPartPr/>
              <p14:nvPr/>
            </p14:nvContentPartPr>
            <p14:xfrm>
              <a:off x="3363417" y="4459633"/>
              <a:ext cx="1018080" cy="3888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91417" y="4315633"/>
                <a:ext cx="11620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9" name="Ink 288"/>
              <p14:cNvContentPartPr/>
              <p14:nvPr/>
            </p14:nvContentPartPr>
            <p14:xfrm>
              <a:off x="4097097" y="4402393"/>
              <a:ext cx="666000" cy="3780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25097" y="4258393"/>
                <a:ext cx="8100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0" name="Ink 289"/>
              <p14:cNvContentPartPr/>
              <p14:nvPr/>
            </p14:nvContentPartPr>
            <p14:xfrm>
              <a:off x="4529457" y="4323553"/>
              <a:ext cx="1060560" cy="6696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57457" y="4179553"/>
                <a:ext cx="12045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4" name="Ink 293"/>
              <p14:cNvContentPartPr/>
              <p14:nvPr/>
            </p14:nvContentPartPr>
            <p14:xfrm>
              <a:off x="5428737" y="4335793"/>
              <a:ext cx="513360" cy="3384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56737" y="4191793"/>
                <a:ext cx="6573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5" name="Ink 294"/>
              <p14:cNvContentPartPr/>
              <p14:nvPr/>
            </p14:nvContentPartPr>
            <p14:xfrm>
              <a:off x="5903577" y="4119433"/>
              <a:ext cx="26640" cy="21672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31577" y="3975433"/>
                <a:ext cx="1706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6" name="Ink 295"/>
              <p14:cNvContentPartPr/>
              <p14:nvPr/>
            </p14:nvContentPartPr>
            <p14:xfrm>
              <a:off x="5941737" y="3566113"/>
              <a:ext cx="13680" cy="69120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69737" y="3422113"/>
                <a:ext cx="15768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97" name="Ink 296"/>
              <p14:cNvContentPartPr/>
              <p14:nvPr/>
            </p14:nvContentPartPr>
            <p14:xfrm>
              <a:off x="5945697" y="3279193"/>
              <a:ext cx="9000" cy="70776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73697" y="3135193"/>
                <a:ext cx="15300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8" name="Ink 297"/>
              <p14:cNvContentPartPr/>
              <p14:nvPr/>
            </p14:nvContentPartPr>
            <p14:xfrm>
              <a:off x="3032577" y="2545607"/>
              <a:ext cx="586440" cy="354146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19977" y="2533010"/>
                <a:ext cx="611640" cy="37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99" name="Ink 298"/>
              <p14:cNvContentPartPr/>
              <p14:nvPr/>
            </p14:nvContentPartPr>
            <p14:xfrm>
              <a:off x="5946057" y="2967073"/>
              <a:ext cx="63720" cy="6411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74057" y="2823073"/>
                <a:ext cx="2077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0" name="Ink 299"/>
              <p14:cNvContentPartPr/>
              <p14:nvPr/>
            </p14:nvContentPartPr>
            <p14:xfrm>
              <a:off x="5920497" y="2455513"/>
              <a:ext cx="12960" cy="83232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48497" y="2311513"/>
                <a:ext cx="156960" cy="11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1" name="Ink 300"/>
              <p14:cNvContentPartPr/>
              <p14:nvPr/>
            </p14:nvContentPartPr>
            <p14:xfrm>
              <a:off x="5886657" y="2284873"/>
              <a:ext cx="72360" cy="7200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14657" y="2140873"/>
                <a:ext cx="21636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2" name="Ink 301"/>
              <p14:cNvContentPartPr/>
              <p14:nvPr/>
            </p14:nvContentPartPr>
            <p14:xfrm>
              <a:off x="5882337" y="1956193"/>
              <a:ext cx="102240" cy="73656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0337" y="1812193"/>
                <a:ext cx="2462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3" name="Ink 302"/>
              <p14:cNvContentPartPr/>
              <p14:nvPr/>
            </p14:nvContentPartPr>
            <p14:xfrm>
              <a:off x="5903577" y="1839553"/>
              <a:ext cx="127440" cy="57060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31577" y="1695553"/>
                <a:ext cx="27144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04" name="Ink 303"/>
              <p14:cNvContentPartPr/>
              <p14:nvPr/>
            </p14:nvContentPartPr>
            <p14:xfrm>
              <a:off x="5665977" y="1727233"/>
              <a:ext cx="378000" cy="52056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93977" y="1583233"/>
                <a:ext cx="52200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5" name="Ink 304"/>
              <p14:cNvContentPartPr/>
              <p14:nvPr/>
            </p14:nvContentPartPr>
            <p14:xfrm>
              <a:off x="5432697" y="1918753"/>
              <a:ext cx="505080" cy="4744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60697" y="1774753"/>
                <a:ext cx="64908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06" name="Ink 305"/>
              <p14:cNvContentPartPr/>
              <p14:nvPr/>
            </p14:nvContentPartPr>
            <p14:xfrm>
              <a:off x="5203737" y="2305753"/>
              <a:ext cx="293040" cy="30816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31737" y="2161753"/>
                <a:ext cx="4370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07" name="Ink 306"/>
              <p14:cNvContentPartPr/>
              <p14:nvPr/>
            </p14:nvContentPartPr>
            <p14:xfrm>
              <a:off x="4728897" y="2854753"/>
              <a:ext cx="169920" cy="16272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56897" y="2710753"/>
                <a:ext cx="3139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8" name="Ink 307"/>
              <p14:cNvContentPartPr/>
              <p14:nvPr/>
            </p14:nvContentPartPr>
            <p14:xfrm>
              <a:off x="4665177" y="2309713"/>
              <a:ext cx="861480" cy="85752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93177" y="2165713"/>
                <a:ext cx="100548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9" name="Ink 308"/>
              <p14:cNvContentPartPr/>
              <p14:nvPr/>
            </p14:nvContentPartPr>
            <p14:xfrm>
              <a:off x="4771377" y="2704993"/>
              <a:ext cx="331200" cy="34560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99377" y="2560993"/>
                <a:ext cx="47520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0" name="Ink 309"/>
              <p14:cNvContentPartPr/>
              <p14:nvPr/>
            </p14:nvContentPartPr>
            <p14:xfrm>
              <a:off x="4241097" y="2879593"/>
              <a:ext cx="683280" cy="68688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69097" y="2735593"/>
                <a:ext cx="82728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2" name="Ink 311"/>
              <p14:cNvContentPartPr/>
              <p14:nvPr/>
            </p14:nvContentPartPr>
            <p14:xfrm>
              <a:off x="3982617" y="3208273"/>
              <a:ext cx="670320" cy="51228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10617" y="3064273"/>
                <a:ext cx="81432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3" name="Ink 312"/>
              <p14:cNvContentPartPr/>
              <p14:nvPr/>
            </p14:nvContentPartPr>
            <p14:xfrm>
              <a:off x="3630537" y="3337513"/>
              <a:ext cx="797760" cy="78228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58537" y="3193513"/>
                <a:ext cx="94176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4" name="Ink 313"/>
              <p14:cNvContentPartPr/>
              <p14:nvPr/>
            </p14:nvContentPartPr>
            <p14:xfrm>
              <a:off x="3320937" y="3819913"/>
              <a:ext cx="695880" cy="56628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48937" y="3675913"/>
                <a:ext cx="83988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5" name="Ink 314"/>
              <p14:cNvContentPartPr/>
              <p14:nvPr/>
            </p14:nvContentPartPr>
            <p14:xfrm>
              <a:off x="3295377" y="4202953"/>
              <a:ext cx="263520" cy="2332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23377" y="4058953"/>
                <a:ext cx="40752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6" name="Ink 315"/>
              <p14:cNvContentPartPr/>
              <p14:nvPr/>
            </p14:nvContentPartPr>
            <p14:xfrm>
              <a:off x="3405897" y="2488633"/>
              <a:ext cx="2488320" cy="200772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3897" y="2344633"/>
                <a:ext cx="2632320" cy="22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7" name="Ink 316"/>
              <p14:cNvContentPartPr/>
              <p14:nvPr/>
            </p14:nvContentPartPr>
            <p14:xfrm>
              <a:off x="4232817" y="4431553"/>
              <a:ext cx="1348920" cy="10872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60817" y="4287553"/>
                <a:ext cx="14929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8" name="Ink 317"/>
              <p14:cNvContentPartPr/>
              <p14:nvPr/>
            </p14:nvContentPartPr>
            <p14:xfrm>
              <a:off x="5598297" y="2251393"/>
              <a:ext cx="220680" cy="22500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26297" y="2107393"/>
                <a:ext cx="3646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9" name="Ink 318"/>
              <p14:cNvContentPartPr/>
              <p14:nvPr/>
            </p14:nvContentPartPr>
            <p14:xfrm>
              <a:off x="6039297" y="3536953"/>
              <a:ext cx="17280" cy="45828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026697" y="3524353"/>
                <a:ext cx="424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58" name="Ink 357"/>
              <p14:cNvContentPartPr/>
              <p14:nvPr/>
            </p14:nvContentPartPr>
            <p14:xfrm>
              <a:off x="6136857" y="4485913"/>
              <a:ext cx="5664960" cy="2037694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24257" y="4473312"/>
                <a:ext cx="5690160" cy="206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85" name="Ink 384"/>
              <p14:cNvContentPartPr/>
              <p14:nvPr/>
            </p14:nvContentPartPr>
            <p14:xfrm>
              <a:off x="10339497" y="5367913"/>
              <a:ext cx="1263960" cy="4608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26897" y="5355313"/>
                <a:ext cx="12891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00" name="Ink 399"/>
              <p14:cNvContentPartPr/>
              <p14:nvPr/>
            </p14:nvContentPartPr>
            <p14:xfrm>
              <a:off x="3079377" y="4061473"/>
              <a:ext cx="2943360" cy="57852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66777" y="4048873"/>
                <a:ext cx="29685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01" name="Ink 400"/>
              <p14:cNvContentPartPr/>
              <p14:nvPr/>
            </p14:nvContentPartPr>
            <p14:xfrm>
              <a:off x="4020057" y="5625673"/>
              <a:ext cx="1099440" cy="28764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07457" y="5613073"/>
                <a:ext cx="11246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6" name="Ink 405"/>
              <p14:cNvContentPartPr/>
              <p14:nvPr/>
            </p14:nvContentPartPr>
            <p14:xfrm>
              <a:off x="5318217" y="6416233"/>
              <a:ext cx="1243080" cy="3780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05617" y="6403633"/>
                <a:ext cx="1268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33" name="Ink 432"/>
              <p14:cNvContentPartPr/>
              <p14:nvPr/>
            </p14:nvContentPartPr>
            <p14:xfrm>
              <a:off x="2782377" y="6316513"/>
              <a:ext cx="3974760" cy="591120"/>
            </p14:xfrm>
          </p:contentPart>
        </mc:Choice>
        <mc:Fallback xmlns="">
          <p:pic>
            <p:nvPicPr>
              <p:cNvPr id="433" name="Ink 432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69777" y="6303913"/>
                <a:ext cx="39999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6" name="Ink 435"/>
              <p14:cNvContentPartPr/>
              <p14:nvPr/>
            </p14:nvContentPartPr>
            <p14:xfrm>
              <a:off x="5475177" y="5887753"/>
              <a:ext cx="859680" cy="391774"/>
            </p14:xfrm>
          </p:contentPart>
        </mc:Choice>
        <mc:Fallback xmlns="">
          <p:pic>
            <p:nvPicPr>
              <p:cNvPr id="436" name="Ink 435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62577" y="5875150"/>
                <a:ext cx="884880" cy="4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38" name="Ink 437"/>
              <p14:cNvContentPartPr/>
              <p14:nvPr/>
            </p14:nvContentPartPr>
            <p14:xfrm>
              <a:off x="8418177" y="5388433"/>
              <a:ext cx="1260000" cy="46534"/>
            </p14:xfrm>
          </p:contentPart>
        </mc:Choice>
        <mc:Fallback xmlns="">
          <p:pic>
            <p:nvPicPr>
              <p:cNvPr id="438" name="Ink 437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05577" y="5375807"/>
                <a:ext cx="1285200" cy="71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9" name="Ink 438"/>
              <p14:cNvContentPartPr/>
              <p14:nvPr/>
            </p14:nvContentPartPr>
            <p14:xfrm>
              <a:off x="3372417" y="5729807"/>
              <a:ext cx="4953240" cy="1330920"/>
            </p14:xfrm>
          </p:contentPart>
        </mc:Choice>
        <mc:Fallback xmlns="">
          <p:pic>
            <p:nvPicPr>
              <p:cNvPr id="439" name="Ink 438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359817" y="5717207"/>
                <a:ext cx="4978440" cy="13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44" name="Ink 443"/>
              <p14:cNvContentPartPr/>
              <p14:nvPr/>
            </p14:nvContentPartPr>
            <p14:xfrm>
              <a:off x="4101057" y="3524713"/>
              <a:ext cx="18720" cy="503640"/>
            </p14:xfrm>
          </p:contentPart>
        </mc:Choice>
        <mc:Fallback xmlns="">
          <p:pic>
            <p:nvPicPr>
              <p:cNvPr id="444" name="Ink 44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88457" y="3512113"/>
                <a:ext cx="439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45" name="Ink 444"/>
              <p14:cNvContentPartPr/>
              <p14:nvPr/>
            </p14:nvContentPartPr>
            <p14:xfrm>
              <a:off x="4483017" y="4585633"/>
              <a:ext cx="360" cy="360"/>
            </p14:xfrm>
          </p:contentPart>
        </mc:Choice>
        <mc:Fallback xmlns="">
          <p:pic>
            <p:nvPicPr>
              <p:cNvPr id="445" name="Ink 444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70417" y="457303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5" name="Ink 454"/>
              <p14:cNvContentPartPr/>
              <p14:nvPr/>
            </p14:nvContentPartPr>
            <p14:xfrm>
              <a:off x="2986137" y="2916047"/>
              <a:ext cx="1647000" cy="575546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973537" y="2903449"/>
                <a:ext cx="1672200" cy="600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25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89137" y="633193"/>
              <a:ext cx="598320" cy="464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6537" y="620593"/>
                <a:ext cx="623520" cy="46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08217" y="3419233"/>
              <a:ext cx="7213680" cy="13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617" y="3406633"/>
                <a:ext cx="7238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497537" y="1352473"/>
              <a:ext cx="5534280" cy="3533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4937" y="1339873"/>
                <a:ext cx="5559480" cy="35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307537" y="287593"/>
              <a:ext cx="1239480" cy="51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4937" y="274993"/>
                <a:ext cx="12646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2006217" y="1486033"/>
              <a:ext cx="1128600" cy="373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3617" y="1473433"/>
                <a:ext cx="1153800" cy="37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2879937" y="1442833"/>
              <a:ext cx="3333600" cy="276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7337" y="1430233"/>
                <a:ext cx="33588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6145137" y="3067153"/>
              <a:ext cx="700200" cy="384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2537" y="3054553"/>
                <a:ext cx="7254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6933897" y="812113"/>
              <a:ext cx="586440" cy="370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1297" y="799513"/>
                <a:ext cx="611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5971257" y="1581793"/>
              <a:ext cx="140400" cy="1930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58657" y="1569193"/>
                <a:ext cx="165600" cy="19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7926417" y="2376313"/>
              <a:ext cx="394560" cy="1161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13817" y="2363713"/>
                <a:ext cx="41976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3032577" y="2545607"/>
              <a:ext cx="191160" cy="354146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9977" y="2533010"/>
                <a:ext cx="216360" cy="37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/>
              <p14:cNvContentPartPr/>
              <p14:nvPr/>
            </p14:nvContentPartPr>
            <p14:xfrm>
              <a:off x="3079377" y="4627033"/>
              <a:ext cx="212400" cy="12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66777" y="4614433"/>
                <a:ext cx="237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/>
              <p14:cNvContentPartPr/>
              <p14:nvPr/>
            </p14:nvContentPartPr>
            <p14:xfrm>
              <a:off x="2986137" y="2916047"/>
              <a:ext cx="1200240" cy="575546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3537" y="2903449"/>
                <a:ext cx="1225440" cy="60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" name="Ink 66"/>
              <p14:cNvContentPartPr/>
              <p14:nvPr/>
            </p14:nvContentPartPr>
            <p14:xfrm>
              <a:off x="4169097" y="3549553"/>
              <a:ext cx="174240" cy="2415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56497" y="3536953"/>
                <a:ext cx="1994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Ink 67"/>
              <p14:cNvContentPartPr/>
              <p14:nvPr/>
            </p14:nvContentPartPr>
            <p14:xfrm>
              <a:off x="4372857" y="3702553"/>
              <a:ext cx="115200" cy="2300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0257" y="3689953"/>
                <a:ext cx="1404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" name="Ink 68"/>
              <p14:cNvContentPartPr/>
              <p14:nvPr/>
            </p14:nvContentPartPr>
            <p14:xfrm>
              <a:off x="4584897" y="3741073"/>
              <a:ext cx="1972080" cy="653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72297" y="3728473"/>
                <a:ext cx="19972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Ink 69"/>
              <p14:cNvContentPartPr/>
              <p14:nvPr/>
            </p14:nvContentPartPr>
            <p14:xfrm>
              <a:off x="6166377" y="2913073"/>
              <a:ext cx="416160" cy="6159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53777" y="2900473"/>
                <a:ext cx="4413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" name="Ink 70"/>
              <p14:cNvContentPartPr/>
              <p14:nvPr/>
            </p14:nvContentPartPr>
            <p14:xfrm>
              <a:off x="6158097" y="3008833"/>
              <a:ext cx="712800" cy="5119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45497" y="2996233"/>
                <a:ext cx="7380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" name="Ink 71"/>
              <p14:cNvContentPartPr/>
              <p14:nvPr/>
            </p14:nvContentPartPr>
            <p14:xfrm>
              <a:off x="4012137" y="3566113"/>
              <a:ext cx="606960" cy="3790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99537" y="3553513"/>
                <a:ext cx="6321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/>
              <p14:cNvContentPartPr/>
              <p14:nvPr/>
            </p14:nvContentPartPr>
            <p14:xfrm>
              <a:off x="4597497" y="3670153"/>
              <a:ext cx="208080" cy="167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4897" y="3657553"/>
                <a:ext cx="233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Ink 73"/>
              <p14:cNvContentPartPr/>
              <p14:nvPr/>
            </p14:nvContentPartPr>
            <p14:xfrm>
              <a:off x="4860297" y="3694633"/>
              <a:ext cx="72720" cy="1630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7697" y="3682033"/>
                <a:ext cx="979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4"/>
              <p14:cNvContentPartPr/>
              <p14:nvPr/>
            </p14:nvContentPartPr>
            <p14:xfrm>
              <a:off x="3299337" y="2546953"/>
              <a:ext cx="77040" cy="237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86737" y="2534353"/>
                <a:ext cx="1022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6" name="Ink 75"/>
              <p14:cNvContentPartPr/>
              <p14:nvPr/>
            </p14:nvContentPartPr>
            <p14:xfrm>
              <a:off x="3376017" y="2671873"/>
              <a:ext cx="157320" cy="137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63417" y="2659273"/>
                <a:ext cx="182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7" name="Ink 76"/>
              <p14:cNvContentPartPr/>
              <p14:nvPr/>
            </p14:nvContentPartPr>
            <p14:xfrm>
              <a:off x="3541617" y="2530393"/>
              <a:ext cx="136080" cy="2916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29017" y="2517793"/>
                <a:ext cx="161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8" name="Ink 77"/>
              <p14:cNvContentPartPr/>
              <p14:nvPr/>
            </p14:nvContentPartPr>
            <p14:xfrm>
              <a:off x="4101417" y="2867353"/>
              <a:ext cx="106200" cy="1915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88817" y="2854753"/>
                <a:ext cx="131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" name="Ink 78"/>
              <p14:cNvContentPartPr/>
              <p14:nvPr/>
            </p14:nvContentPartPr>
            <p14:xfrm>
              <a:off x="4109697" y="2896513"/>
              <a:ext cx="127800" cy="141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7097" y="2883913"/>
                <a:ext cx="153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" name="Ink 79"/>
              <p14:cNvContentPartPr/>
              <p14:nvPr/>
            </p14:nvContentPartPr>
            <p14:xfrm>
              <a:off x="4101057" y="2867353"/>
              <a:ext cx="137520" cy="1501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88457" y="2854753"/>
                <a:ext cx="1627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1" name="Ink 80"/>
              <p14:cNvContentPartPr/>
              <p14:nvPr/>
            </p14:nvContentPartPr>
            <p14:xfrm>
              <a:off x="2837457" y="4639633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24857" y="462703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" name="Ink 81"/>
              <p14:cNvContentPartPr/>
              <p14:nvPr/>
            </p14:nvContentPartPr>
            <p14:xfrm>
              <a:off x="2799297" y="4456753"/>
              <a:ext cx="149040" cy="162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86697" y="4444153"/>
                <a:ext cx="174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3" name="Ink 82"/>
              <p14:cNvContentPartPr/>
              <p14:nvPr/>
            </p14:nvContentPartPr>
            <p14:xfrm>
              <a:off x="2778057" y="2950513"/>
              <a:ext cx="1467720" cy="16729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65457" y="2937913"/>
                <a:ext cx="149292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Ink 83"/>
              <p14:cNvContentPartPr/>
              <p14:nvPr/>
            </p14:nvContentPartPr>
            <p14:xfrm>
              <a:off x="3749337" y="3312313"/>
              <a:ext cx="64080" cy="2084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36737" y="3299713"/>
                <a:ext cx="892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Ink 84"/>
              <p14:cNvContentPartPr/>
              <p14:nvPr/>
            </p14:nvContentPartPr>
            <p14:xfrm>
              <a:off x="3757617" y="3374953"/>
              <a:ext cx="68400" cy="792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45017" y="3362353"/>
                <a:ext cx="93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/>
              <p14:cNvContentPartPr/>
              <p14:nvPr/>
            </p14:nvContentPartPr>
            <p14:xfrm>
              <a:off x="3532977" y="3129433"/>
              <a:ext cx="47160" cy="174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20377" y="3116833"/>
                <a:ext cx="72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7" name="Ink 86"/>
              <p14:cNvContentPartPr/>
              <p14:nvPr/>
            </p14:nvContentPartPr>
            <p14:xfrm>
              <a:off x="3571137" y="3083713"/>
              <a:ext cx="106560" cy="166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58537" y="3071113"/>
                <a:ext cx="131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8" name="Ink 87"/>
              <p14:cNvContentPartPr/>
              <p14:nvPr/>
            </p14:nvContentPartPr>
            <p14:xfrm>
              <a:off x="3681297" y="3166873"/>
              <a:ext cx="47880" cy="1209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68697" y="3154273"/>
                <a:ext cx="73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9" name="Ink 88"/>
              <p14:cNvContentPartPr/>
              <p14:nvPr/>
            </p14:nvContentPartPr>
            <p14:xfrm>
              <a:off x="3685617" y="3162553"/>
              <a:ext cx="25920" cy="25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73017" y="3149953"/>
                <a:ext cx="51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0" name="Ink 89"/>
              <p14:cNvContentPartPr/>
              <p14:nvPr/>
            </p14:nvContentPartPr>
            <p14:xfrm>
              <a:off x="3816297" y="3349753"/>
              <a:ext cx="141120" cy="137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03697" y="3337153"/>
                <a:ext cx="166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1" name="Ink 90"/>
              <p14:cNvContentPartPr/>
              <p14:nvPr/>
            </p14:nvContentPartPr>
            <p14:xfrm>
              <a:off x="3834297" y="3328513"/>
              <a:ext cx="114840" cy="146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21697" y="3315913"/>
                <a:ext cx="140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2" name="Ink 91"/>
              <p14:cNvContentPartPr/>
              <p14:nvPr/>
            </p14:nvContentPartPr>
            <p14:xfrm>
              <a:off x="3770577" y="3458113"/>
              <a:ext cx="360" cy="43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57977" y="3445513"/>
                <a:ext cx="25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/>
              <p14:cNvContentPartPr/>
              <p14:nvPr/>
            </p14:nvContentPartPr>
            <p14:xfrm>
              <a:off x="3753657" y="3524713"/>
              <a:ext cx="4320" cy="709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41057" y="3512113"/>
                <a:ext cx="295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4" name="Ink 93"/>
              <p14:cNvContentPartPr/>
              <p14:nvPr/>
            </p14:nvContentPartPr>
            <p14:xfrm>
              <a:off x="3719457" y="3624433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06857" y="361183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Ink 94"/>
              <p14:cNvContentPartPr/>
              <p14:nvPr/>
            </p14:nvContentPartPr>
            <p14:xfrm>
              <a:off x="3499137" y="3620473"/>
              <a:ext cx="123480" cy="111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86537" y="3607873"/>
                <a:ext cx="148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6" name="Ink 95"/>
              <p14:cNvContentPartPr/>
              <p14:nvPr/>
            </p14:nvContentPartPr>
            <p14:xfrm>
              <a:off x="3312657" y="3640993"/>
              <a:ext cx="17280" cy="4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00057" y="3628393"/>
                <a:ext cx="42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Ink 96"/>
              <p14:cNvContentPartPr/>
              <p14:nvPr/>
            </p14:nvContentPartPr>
            <p14:xfrm>
              <a:off x="3075057" y="3653593"/>
              <a:ext cx="360" cy="3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62457" y="364099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/>
              <p14:cNvContentPartPr/>
              <p14:nvPr/>
            </p14:nvContentPartPr>
            <p14:xfrm>
              <a:off x="2943657" y="3645313"/>
              <a:ext cx="36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31057" y="363271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/>
              <p14:cNvContentPartPr/>
              <p14:nvPr/>
            </p14:nvContentPartPr>
            <p14:xfrm>
              <a:off x="2764017" y="3536953"/>
              <a:ext cx="117720" cy="3416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51417" y="3524353"/>
                <a:ext cx="142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Ink 99"/>
              <p14:cNvContentPartPr/>
              <p14:nvPr/>
            </p14:nvContentPartPr>
            <p14:xfrm>
              <a:off x="2718657" y="3795073"/>
              <a:ext cx="76680" cy="378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6057" y="3782473"/>
                <a:ext cx="101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Ink 100"/>
              <p14:cNvContentPartPr/>
              <p14:nvPr/>
            </p14:nvContentPartPr>
            <p14:xfrm>
              <a:off x="2888577" y="3649633"/>
              <a:ext cx="17280" cy="1292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875977" y="3637033"/>
                <a:ext cx="42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Ink 101"/>
              <p14:cNvContentPartPr/>
              <p14:nvPr/>
            </p14:nvContentPartPr>
            <p14:xfrm>
              <a:off x="2904777" y="3645313"/>
              <a:ext cx="128160" cy="154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92177" y="3632713"/>
                <a:ext cx="153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3" name="Ink 102"/>
              <p14:cNvContentPartPr/>
              <p14:nvPr/>
            </p14:nvContentPartPr>
            <p14:xfrm>
              <a:off x="3036897" y="3678433"/>
              <a:ext cx="60480" cy="1753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4297" y="3665833"/>
                <a:ext cx="856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Ink 103"/>
              <p14:cNvContentPartPr/>
              <p14:nvPr/>
            </p14:nvContentPartPr>
            <p14:xfrm>
              <a:off x="3134457" y="3586993"/>
              <a:ext cx="31320" cy="1836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21857" y="3574393"/>
                <a:ext cx="56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Ink 104"/>
              <p14:cNvContentPartPr/>
              <p14:nvPr/>
            </p14:nvContentPartPr>
            <p14:xfrm>
              <a:off x="2366937" y="2859073"/>
              <a:ext cx="522000" cy="3290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354337" y="2846473"/>
                <a:ext cx="547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Ink 105"/>
              <p14:cNvContentPartPr/>
              <p14:nvPr/>
            </p14:nvContentPartPr>
            <p14:xfrm>
              <a:off x="2642337" y="2296393"/>
              <a:ext cx="1132920" cy="7293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629737" y="2283793"/>
                <a:ext cx="11581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Ink 106"/>
              <p14:cNvContentPartPr/>
              <p14:nvPr/>
            </p14:nvContentPartPr>
            <p14:xfrm>
              <a:off x="3490497" y="3100273"/>
              <a:ext cx="361080" cy="1501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77897" y="3087673"/>
                <a:ext cx="3862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Ink 107"/>
              <p14:cNvContentPartPr/>
              <p14:nvPr/>
            </p14:nvContentPartPr>
            <p14:xfrm>
              <a:off x="3761577" y="2667553"/>
              <a:ext cx="115200" cy="1627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48977" y="2654953"/>
                <a:ext cx="140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9" name="Ink 108"/>
              <p14:cNvContentPartPr/>
              <p14:nvPr/>
            </p14:nvContentPartPr>
            <p14:xfrm>
              <a:off x="3923217" y="2675833"/>
              <a:ext cx="12960" cy="1170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10617" y="2663233"/>
                <a:ext cx="3816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57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8" name="Ink 107"/>
              <p14:cNvContentPartPr/>
              <p14:nvPr/>
            </p14:nvContentPartPr>
            <p14:xfrm>
              <a:off x="5884497" y="1582122"/>
              <a:ext cx="2912040" cy="8337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1897" y="1569522"/>
                <a:ext cx="29372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" name="Ink 110"/>
              <p14:cNvContentPartPr/>
              <p14:nvPr/>
            </p14:nvContentPartPr>
            <p14:xfrm>
              <a:off x="8647137" y="1573842"/>
              <a:ext cx="97920" cy="199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4537" y="1561242"/>
                <a:ext cx="123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5" name="Ink 144"/>
              <p14:cNvContentPartPr/>
              <p14:nvPr/>
            </p14:nvContentPartPr>
            <p14:xfrm>
              <a:off x="7926417" y="3931842"/>
              <a:ext cx="1450800" cy="262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3817" y="3919242"/>
                <a:ext cx="1476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3" name="Ink 262"/>
              <p14:cNvContentPartPr/>
              <p14:nvPr/>
            </p14:nvContentPartPr>
            <p14:xfrm>
              <a:off x="4771377" y="16513"/>
              <a:ext cx="7323840" cy="5672489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8777" y="3913"/>
                <a:ext cx="7349040" cy="5697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8" name="Ink 287"/>
              <p14:cNvContentPartPr/>
              <p14:nvPr/>
            </p14:nvContentPartPr>
            <p14:xfrm>
              <a:off x="4004577" y="3766242"/>
              <a:ext cx="2179080" cy="170496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91977" y="3753642"/>
                <a:ext cx="220428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4" name="Ink 293"/>
              <p14:cNvContentPartPr/>
              <p14:nvPr/>
            </p14:nvContentPartPr>
            <p14:xfrm>
              <a:off x="11035017" y="1078513"/>
              <a:ext cx="954360" cy="354569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22417" y="1065914"/>
                <a:ext cx="979560" cy="37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5" name="Ink 294"/>
              <p14:cNvContentPartPr/>
              <p14:nvPr/>
            </p14:nvContentPartPr>
            <p14:xfrm>
              <a:off x="9160497" y="1586113"/>
              <a:ext cx="2778120" cy="458249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47897" y="1573514"/>
                <a:ext cx="2803320" cy="483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6" name="Ink 295"/>
              <p14:cNvContentPartPr/>
              <p14:nvPr/>
            </p14:nvContentPartPr>
            <p14:xfrm>
              <a:off x="9075537" y="2880313"/>
              <a:ext cx="2956320" cy="628529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62937" y="2867714"/>
                <a:ext cx="2981520" cy="653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6" name="Ink 315"/>
              <p14:cNvContentPartPr/>
              <p14:nvPr/>
            </p14:nvContentPartPr>
            <p14:xfrm>
              <a:off x="9614097" y="5796673"/>
              <a:ext cx="2442960" cy="957569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01497" y="5784073"/>
                <a:ext cx="2468160" cy="9827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32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7436" y="45673"/>
              <a:ext cx="11493720" cy="1689447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836" y="33073"/>
                <a:ext cx="11518920" cy="171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4" name="Ink 153"/>
              <p14:cNvContentPartPr/>
              <p14:nvPr/>
            </p14:nvContentPartPr>
            <p14:xfrm>
              <a:off x="479516" y="1814320"/>
              <a:ext cx="10655640" cy="331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16" y="1801720"/>
                <a:ext cx="10680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7" name="Ink 176"/>
              <p14:cNvContentPartPr/>
              <p14:nvPr/>
            </p14:nvContentPartPr>
            <p14:xfrm>
              <a:off x="172796" y="1285513"/>
              <a:ext cx="1380901" cy="556167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197" y="1272914"/>
                <a:ext cx="1406100" cy="581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3" name="Ink 202"/>
              <p14:cNvContentPartPr/>
              <p14:nvPr/>
            </p14:nvContentPartPr>
            <p14:xfrm>
              <a:off x="10159556" y="1965880"/>
              <a:ext cx="2123280" cy="255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46956" y="1953280"/>
                <a:ext cx="21484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" name="Ink 260"/>
              <p14:cNvContentPartPr/>
              <p14:nvPr/>
            </p14:nvContentPartPr>
            <p14:xfrm>
              <a:off x="2789996" y="2510560"/>
              <a:ext cx="2793600" cy="36072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7396" y="2497960"/>
                <a:ext cx="28188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/>
              <p14:cNvContentPartPr/>
              <p14:nvPr/>
            </p14:nvContentPartPr>
            <p14:xfrm>
              <a:off x="2835716" y="3526840"/>
              <a:ext cx="2718000" cy="48240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3116" y="3514240"/>
                <a:ext cx="27432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9" name="Ink 428"/>
              <p14:cNvContentPartPr/>
              <p14:nvPr/>
            </p14:nvContentPartPr>
            <p14:xfrm>
              <a:off x="2074676" y="3991993"/>
              <a:ext cx="1031400" cy="444927"/>
            </p14:xfrm>
          </p:contentPart>
        </mc:Choice>
        <mc:Fallback xmlns="">
          <p:pic>
            <p:nvPicPr>
              <p:cNvPr id="429" name="Ink 4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2076" y="3979394"/>
                <a:ext cx="1056600" cy="47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0" name="Ink 429"/>
              <p14:cNvContentPartPr/>
              <p14:nvPr/>
            </p14:nvContentPartPr>
            <p14:xfrm>
              <a:off x="592916" y="2097313"/>
              <a:ext cx="11931480" cy="4850967"/>
            </p14:xfrm>
          </p:contentPart>
        </mc:Choice>
        <mc:Fallback xmlns="">
          <p:pic>
            <p:nvPicPr>
              <p:cNvPr id="430" name="Ink 4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16" y="2084713"/>
                <a:ext cx="11956680" cy="4876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2" name="Ink 431"/>
              <p14:cNvContentPartPr/>
              <p14:nvPr/>
            </p14:nvContentPartPr>
            <p14:xfrm>
              <a:off x="5104436" y="5176000"/>
              <a:ext cx="1426680" cy="923400"/>
            </p14:xfrm>
          </p:contentPart>
        </mc:Choice>
        <mc:Fallback xmlns="">
          <p:pic>
            <p:nvPicPr>
              <p:cNvPr id="432" name="Ink 4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1836" y="5163400"/>
                <a:ext cx="145188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03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54200" y="91800"/>
              <a:ext cx="11107737" cy="3742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600" y="79200"/>
                <a:ext cx="11132937" cy="37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28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6247" y="43264"/>
              <a:ext cx="11264760" cy="404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647" y="30664"/>
                <a:ext cx="11289960" cy="40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81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21537" y="895273"/>
              <a:ext cx="889920" cy="615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8937" y="882673"/>
                <a:ext cx="91512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7319817" y="1019473"/>
              <a:ext cx="4665240" cy="870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7217" y="1006873"/>
                <a:ext cx="469044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2" name="Ink 181"/>
              <p14:cNvContentPartPr/>
              <p14:nvPr/>
            </p14:nvContentPartPr>
            <p14:xfrm>
              <a:off x="683217" y="132793"/>
              <a:ext cx="6395400" cy="46278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617" y="120193"/>
                <a:ext cx="6420600" cy="46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9" name="Ink 248"/>
              <p14:cNvContentPartPr/>
              <p14:nvPr/>
            </p14:nvContentPartPr>
            <p14:xfrm>
              <a:off x="7197057" y="753793"/>
              <a:ext cx="250560" cy="417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4457" y="741193"/>
                <a:ext cx="275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0" name="Ink 249"/>
              <p14:cNvContentPartPr/>
              <p14:nvPr/>
            </p14:nvContentPartPr>
            <p14:xfrm>
              <a:off x="6985017" y="886993"/>
              <a:ext cx="212400" cy="7156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2417" y="874393"/>
                <a:ext cx="23760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1" name="Ink 250"/>
              <p14:cNvContentPartPr/>
              <p14:nvPr/>
            </p14:nvContentPartPr>
            <p14:xfrm>
              <a:off x="7269057" y="799513"/>
              <a:ext cx="191160" cy="12528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6457" y="786913"/>
                <a:ext cx="216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2" name="Ink 251"/>
              <p14:cNvContentPartPr/>
              <p14:nvPr/>
            </p14:nvContentPartPr>
            <p14:xfrm>
              <a:off x="6295257" y="1448593"/>
              <a:ext cx="537840" cy="119844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2657" y="1435993"/>
                <a:ext cx="563040" cy="12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3" name="Ink 252"/>
              <p14:cNvContentPartPr/>
              <p14:nvPr/>
            </p14:nvContentPartPr>
            <p14:xfrm>
              <a:off x="7120377" y="1710673"/>
              <a:ext cx="81720" cy="766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07777" y="1698073"/>
                <a:ext cx="106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" name="Ink 260"/>
              <p14:cNvContentPartPr/>
              <p14:nvPr/>
            </p14:nvContentPartPr>
            <p14:xfrm>
              <a:off x="4313457" y="4935193"/>
              <a:ext cx="2989800" cy="3780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5457" y="4917193"/>
                <a:ext cx="3025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3" name="Ink 262"/>
              <p14:cNvContentPartPr/>
              <p14:nvPr/>
            </p14:nvContentPartPr>
            <p14:xfrm>
              <a:off x="4207257" y="4398433"/>
              <a:ext cx="1332000" cy="27072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4657" y="4385833"/>
                <a:ext cx="13572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4" name="Ink 263"/>
              <p14:cNvContentPartPr/>
              <p14:nvPr/>
            </p14:nvContentPartPr>
            <p14:xfrm>
              <a:off x="4427937" y="5068033"/>
              <a:ext cx="2951640" cy="7560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9937" y="5050033"/>
                <a:ext cx="298764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480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3447" y="1034344"/>
              <a:ext cx="180360" cy="3606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847" y="1021744"/>
                <a:ext cx="205560" cy="36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4967" y="3610504"/>
              <a:ext cx="5360760" cy="7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67" y="3597904"/>
                <a:ext cx="5385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94967" y="274024"/>
              <a:ext cx="754560" cy="940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367" y="261424"/>
                <a:ext cx="77976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564287" y="1816264"/>
              <a:ext cx="4690080" cy="310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687" y="1803664"/>
                <a:ext cx="4715280" cy="31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1234967" y="4576024"/>
              <a:ext cx="68760" cy="1444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2367" y="4563424"/>
                <a:ext cx="93960" cy="14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2297327" y="2269144"/>
              <a:ext cx="1968480" cy="13802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84727" y="2256544"/>
                <a:ext cx="1993680" cy="14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1" name="Ink 130"/>
              <p14:cNvContentPartPr/>
              <p14:nvPr/>
            </p14:nvContentPartPr>
            <p14:xfrm>
              <a:off x="2554367" y="3495304"/>
              <a:ext cx="435600" cy="385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2367" y="3351304"/>
                <a:ext cx="579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2963687" y="3485944"/>
              <a:ext cx="1158480" cy="223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1687" y="3341944"/>
                <a:ext cx="13024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" name="Ink 132"/>
              <p14:cNvContentPartPr/>
              <p14:nvPr/>
            </p14:nvContentPartPr>
            <p14:xfrm>
              <a:off x="4134767" y="3072304"/>
              <a:ext cx="52920" cy="4359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2767" y="2928304"/>
                <a:ext cx="19692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4" name="Ink 133"/>
              <p14:cNvContentPartPr/>
              <p14:nvPr/>
            </p14:nvContentPartPr>
            <p14:xfrm>
              <a:off x="4134767" y="2414224"/>
              <a:ext cx="235800" cy="9018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2767" y="2270224"/>
                <a:ext cx="3798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5" name="Ink 134"/>
              <p14:cNvContentPartPr/>
              <p14:nvPr/>
            </p14:nvContentPartPr>
            <p14:xfrm>
              <a:off x="4396127" y="2269144"/>
              <a:ext cx="22320" cy="856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24127" y="2125144"/>
                <a:ext cx="1663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6" name="Ink 135"/>
              <p14:cNvContentPartPr/>
              <p14:nvPr/>
            </p14:nvContentPartPr>
            <p14:xfrm>
              <a:off x="3455807" y="2397304"/>
              <a:ext cx="814320" cy="6498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3807" y="2253304"/>
                <a:ext cx="95832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7" name="Ink 136"/>
              <p14:cNvContentPartPr/>
              <p14:nvPr/>
            </p14:nvContentPartPr>
            <p14:xfrm>
              <a:off x="3103007" y="2610784"/>
              <a:ext cx="906120" cy="6069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31007" y="2466784"/>
                <a:ext cx="105012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8" name="Ink 137"/>
              <p14:cNvContentPartPr/>
              <p14:nvPr/>
            </p14:nvContentPartPr>
            <p14:xfrm>
              <a:off x="2889527" y="3114784"/>
              <a:ext cx="366120" cy="28260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7527" y="2970784"/>
                <a:ext cx="5101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9" name="Ink 138"/>
              <p14:cNvContentPartPr/>
              <p14:nvPr/>
            </p14:nvContentPartPr>
            <p14:xfrm>
              <a:off x="2915807" y="2824624"/>
              <a:ext cx="1232640" cy="6282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43807" y="2680624"/>
                <a:ext cx="13766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0" name="Ink 139"/>
              <p14:cNvContentPartPr/>
              <p14:nvPr/>
            </p14:nvContentPartPr>
            <p14:xfrm>
              <a:off x="2732927" y="3371104"/>
              <a:ext cx="248400" cy="1072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0927" y="3227104"/>
                <a:ext cx="3924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1" name="Ink 140"/>
              <p14:cNvContentPartPr/>
              <p14:nvPr/>
            </p14:nvContentPartPr>
            <p14:xfrm>
              <a:off x="2710967" y="3426904"/>
              <a:ext cx="126720" cy="471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8967" y="3282904"/>
                <a:ext cx="2707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2" name="Ink 141"/>
              <p14:cNvContentPartPr/>
              <p14:nvPr/>
            </p14:nvContentPartPr>
            <p14:xfrm>
              <a:off x="2645807" y="3503584"/>
              <a:ext cx="360" cy="36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3807" y="3359584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" name="Ink 142"/>
              <p14:cNvContentPartPr/>
              <p14:nvPr/>
            </p14:nvContentPartPr>
            <p14:xfrm>
              <a:off x="2458607" y="3559384"/>
              <a:ext cx="360" cy="3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86607" y="3415384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7" name="Ink 146"/>
              <p14:cNvContentPartPr/>
              <p14:nvPr/>
            </p14:nvContentPartPr>
            <p14:xfrm>
              <a:off x="2419367" y="4259944"/>
              <a:ext cx="1829880" cy="17100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6767" y="4247344"/>
                <a:ext cx="18550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9" name="Ink 158"/>
              <p14:cNvContentPartPr/>
              <p14:nvPr/>
            </p14:nvContentPartPr>
            <p14:xfrm>
              <a:off x="4474607" y="2168344"/>
              <a:ext cx="1402560" cy="370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2007" y="2155744"/>
                <a:ext cx="1427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2" name="Ink 161"/>
              <p14:cNvContentPartPr/>
              <p14:nvPr/>
            </p14:nvContentPartPr>
            <p14:xfrm>
              <a:off x="5164727" y="2221984"/>
              <a:ext cx="54720" cy="14742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52127" y="2209384"/>
                <a:ext cx="79920" cy="14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6" name="Ink 355"/>
              <p14:cNvContentPartPr/>
              <p14:nvPr/>
            </p14:nvContentPartPr>
            <p14:xfrm>
              <a:off x="6503567" y="6420831"/>
              <a:ext cx="1101960" cy="223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90967" y="6408231"/>
                <a:ext cx="1127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8" name="Ink 387"/>
              <p14:cNvContentPartPr/>
              <p14:nvPr/>
            </p14:nvContentPartPr>
            <p14:xfrm>
              <a:off x="4191287" y="5276584"/>
              <a:ext cx="1163160" cy="1728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8687" y="5263984"/>
                <a:ext cx="118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9" name="Ink 388"/>
              <p14:cNvContentPartPr/>
              <p14:nvPr/>
            </p14:nvContentPartPr>
            <p14:xfrm>
              <a:off x="8153807" y="5246704"/>
              <a:ext cx="1097640" cy="7308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41207" y="5234104"/>
                <a:ext cx="1122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0" name="Ink 389"/>
              <p14:cNvContentPartPr/>
              <p14:nvPr/>
            </p14:nvContentPartPr>
            <p14:xfrm>
              <a:off x="4096967" y="5636031"/>
              <a:ext cx="6683760" cy="1446120"/>
            </p14:xfrm>
          </p:contentPart>
        </mc:Choice>
        <mc:Fallback xmlns="">
          <p:pic>
            <p:nvPicPr>
              <p:cNvPr id="390" name="Ink 38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4367" y="5623431"/>
                <a:ext cx="670896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2" name="Ink 551"/>
              <p14:cNvContentPartPr/>
              <p14:nvPr/>
            </p14:nvContentPartPr>
            <p14:xfrm>
              <a:off x="2393087" y="3636231"/>
              <a:ext cx="901800" cy="576913"/>
            </p14:xfrm>
          </p:contentPart>
        </mc:Choice>
        <mc:Fallback xmlns="">
          <p:pic>
            <p:nvPicPr>
              <p:cNvPr id="552" name="Ink 55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80487" y="3623635"/>
                <a:ext cx="927000" cy="602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5" name="Ink 584"/>
              <p14:cNvContentPartPr/>
              <p14:nvPr/>
            </p14:nvContentPartPr>
            <p14:xfrm>
              <a:off x="6725687" y="5850951"/>
              <a:ext cx="922320" cy="519673"/>
            </p14:xfrm>
          </p:contentPart>
        </mc:Choice>
        <mc:Fallback xmlns="">
          <p:pic>
            <p:nvPicPr>
              <p:cNvPr id="585" name="Ink 58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13087" y="5838355"/>
                <a:ext cx="947520" cy="54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3" name="Ink 682"/>
              <p14:cNvContentPartPr/>
              <p14:nvPr/>
            </p14:nvContentPartPr>
            <p14:xfrm>
              <a:off x="303287" y="-26769"/>
              <a:ext cx="11748240" cy="6948553"/>
            </p14:xfrm>
          </p:contentPart>
        </mc:Choice>
        <mc:Fallback xmlns="">
          <p:pic>
            <p:nvPicPr>
              <p:cNvPr id="683" name="Ink 68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0687" y="-39369"/>
                <a:ext cx="11773440" cy="6973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1" name="Ink 710"/>
              <p14:cNvContentPartPr/>
              <p14:nvPr/>
            </p14:nvContentPartPr>
            <p14:xfrm>
              <a:off x="4461287" y="4707231"/>
              <a:ext cx="4733640" cy="1078033"/>
            </p14:xfrm>
          </p:contentPart>
        </mc:Choice>
        <mc:Fallback xmlns="">
          <p:pic>
            <p:nvPicPr>
              <p:cNvPr id="711" name="Ink 71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48687" y="4694633"/>
                <a:ext cx="4758840" cy="110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1" name="Ink 720"/>
              <p14:cNvContentPartPr/>
              <p14:nvPr/>
            </p14:nvContentPartPr>
            <p14:xfrm>
              <a:off x="10953887" y="5887671"/>
              <a:ext cx="1058400" cy="739440"/>
            </p14:xfrm>
          </p:contentPart>
        </mc:Choice>
        <mc:Fallback xmlns="">
          <p:pic>
            <p:nvPicPr>
              <p:cNvPr id="721" name="Ink 72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941287" y="5875071"/>
                <a:ext cx="1083600" cy="7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78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075687" y="22024"/>
              <a:ext cx="4032360" cy="451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3087" y="9424"/>
                <a:ext cx="4057560" cy="45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9" name="Ink 168"/>
              <p14:cNvContentPartPr/>
              <p14:nvPr/>
            </p14:nvContentPartPr>
            <p14:xfrm>
              <a:off x="2650127" y="4097224"/>
              <a:ext cx="9468720" cy="13165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7527" y="4084624"/>
                <a:ext cx="949392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4" name="Ink 223"/>
              <p14:cNvContentPartPr/>
              <p14:nvPr/>
            </p14:nvContentPartPr>
            <p14:xfrm>
              <a:off x="9158927" y="5528584"/>
              <a:ext cx="2931480" cy="121356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6327" y="5515984"/>
                <a:ext cx="2956680" cy="12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88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0567" y="60544"/>
              <a:ext cx="11815200" cy="653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67" y="47944"/>
                <a:ext cx="11840400" cy="65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9" name="Ink 278"/>
              <p14:cNvContentPartPr/>
              <p14:nvPr/>
            </p14:nvContentPartPr>
            <p14:xfrm>
              <a:off x="808367" y="4627504"/>
              <a:ext cx="7803000" cy="10692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767" y="4614904"/>
                <a:ext cx="7828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0" name="Ink 339"/>
              <p14:cNvContentPartPr/>
              <p14:nvPr/>
            </p14:nvContentPartPr>
            <p14:xfrm>
              <a:off x="2380127" y="5204944"/>
              <a:ext cx="2046960" cy="28152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527" y="5192344"/>
                <a:ext cx="20721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0" name="Ink 369"/>
              <p14:cNvContentPartPr/>
              <p14:nvPr/>
            </p14:nvContentPartPr>
            <p14:xfrm>
              <a:off x="2636447" y="5891464"/>
              <a:ext cx="1760040" cy="33876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3847" y="5878864"/>
                <a:ext cx="1785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8" name="Ink 397"/>
              <p14:cNvContentPartPr/>
              <p14:nvPr/>
            </p14:nvContentPartPr>
            <p14:xfrm>
              <a:off x="6158327" y="5481784"/>
              <a:ext cx="1391400" cy="880200"/>
            </p14:xfrm>
          </p:contentPart>
        </mc:Choice>
        <mc:Fallback xmlns="">
          <p:pic>
            <p:nvPicPr>
              <p:cNvPr id="398" name="Ink 3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5727" y="5469184"/>
                <a:ext cx="141660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9" name="Ink 398"/>
              <p14:cNvContentPartPr/>
              <p14:nvPr/>
            </p14:nvContentPartPr>
            <p14:xfrm>
              <a:off x="3455807" y="5995864"/>
              <a:ext cx="1694160" cy="77184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3207" y="5983264"/>
                <a:ext cx="171936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1" name="Ink 400"/>
              <p14:cNvContentPartPr/>
              <p14:nvPr/>
            </p14:nvContentPartPr>
            <p14:xfrm>
              <a:off x="5300807" y="6438664"/>
              <a:ext cx="2716560" cy="29088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8207" y="6426064"/>
                <a:ext cx="27417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6" name="Ink 405"/>
              <p14:cNvContentPartPr/>
              <p14:nvPr/>
            </p14:nvContentPartPr>
            <p14:xfrm>
              <a:off x="8994407" y="5814784"/>
              <a:ext cx="2103480" cy="71820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1807" y="5802184"/>
                <a:ext cx="212868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7" name="Ink 416"/>
              <p14:cNvContentPartPr/>
              <p14:nvPr/>
            </p14:nvContentPartPr>
            <p14:xfrm>
              <a:off x="6329327" y="3059344"/>
              <a:ext cx="1289520" cy="25920"/>
            </p14:xfrm>
          </p:contentPart>
        </mc:Choice>
        <mc:Fallback xmlns="">
          <p:pic>
            <p:nvPicPr>
              <p:cNvPr id="417" name="Ink 4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6727" y="3046744"/>
                <a:ext cx="1314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8" name="Ink 417"/>
              <p14:cNvContentPartPr/>
              <p14:nvPr/>
            </p14:nvContentPartPr>
            <p14:xfrm>
              <a:off x="8544047" y="5451904"/>
              <a:ext cx="2867400" cy="1317600"/>
            </p14:xfrm>
          </p:contentPart>
        </mc:Choice>
        <mc:Fallback xmlns="">
          <p:pic>
            <p:nvPicPr>
              <p:cNvPr id="418" name="Ink 4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31447" y="5439304"/>
                <a:ext cx="2892600" cy="13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307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99967" y="346744"/>
              <a:ext cx="274680" cy="3755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367" y="334144"/>
                <a:ext cx="299880" cy="37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2007" y="3343744"/>
              <a:ext cx="7689960" cy="15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407" y="3331144"/>
                <a:ext cx="771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113407" y="270064"/>
              <a:ext cx="549000" cy="3708476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0807" y="257464"/>
                <a:ext cx="574200" cy="37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42687" y="6904"/>
              <a:ext cx="1045440" cy="310436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087" y="-5701"/>
                <a:ext cx="1070640" cy="335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1391567" y="4050900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8967" y="403830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516407" y="244620"/>
              <a:ext cx="6967440" cy="4639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807" y="232020"/>
                <a:ext cx="6992640" cy="46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Ink 89"/>
              <p14:cNvContentPartPr/>
              <p14:nvPr/>
            </p14:nvContentPartPr>
            <p14:xfrm>
              <a:off x="3490367" y="1720980"/>
              <a:ext cx="2221200" cy="15998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7767" y="1708380"/>
                <a:ext cx="2246400" cy="16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/>
              <p14:cNvContentPartPr/>
              <p14:nvPr/>
            </p14:nvContentPartPr>
            <p14:xfrm>
              <a:off x="3734447" y="1953180"/>
              <a:ext cx="2199240" cy="14274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21847" y="1940580"/>
                <a:ext cx="222444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0" name="Ink 129"/>
              <p14:cNvContentPartPr/>
              <p14:nvPr/>
            </p14:nvContentPartPr>
            <p14:xfrm>
              <a:off x="3695207" y="1974780"/>
              <a:ext cx="3535920" cy="12945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82607" y="1962180"/>
                <a:ext cx="356112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6869327" y="355500"/>
              <a:ext cx="570960" cy="6411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56727" y="342900"/>
                <a:ext cx="5961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4478927" y="368460"/>
              <a:ext cx="2991600" cy="30632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66327" y="355860"/>
                <a:ext cx="3016800" cy="30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9" name="Ink 168"/>
              <p14:cNvContentPartPr/>
              <p14:nvPr/>
            </p14:nvContentPartPr>
            <p14:xfrm>
              <a:off x="8132207" y="3217384"/>
              <a:ext cx="178920" cy="269756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19607" y="3204779"/>
                <a:ext cx="204120" cy="294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8" name="Ink 177"/>
              <p14:cNvContentPartPr/>
              <p14:nvPr/>
            </p14:nvContentPartPr>
            <p14:xfrm>
              <a:off x="4544087" y="2238300"/>
              <a:ext cx="7585560" cy="8989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31487" y="2225700"/>
                <a:ext cx="761076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1" name="Ink 180"/>
              <p14:cNvContentPartPr/>
              <p14:nvPr/>
            </p14:nvContentPartPr>
            <p14:xfrm>
              <a:off x="1527647" y="1269900"/>
              <a:ext cx="4488840" cy="29232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15047" y="1257300"/>
                <a:ext cx="4514040" cy="29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2" name="Ink 191"/>
              <p14:cNvContentPartPr/>
              <p14:nvPr/>
            </p14:nvContentPartPr>
            <p14:xfrm>
              <a:off x="7429847" y="61020"/>
              <a:ext cx="4586760" cy="786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7247" y="48420"/>
                <a:ext cx="461196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9" name="Ink 458"/>
              <p14:cNvContentPartPr/>
              <p14:nvPr/>
            </p14:nvContentPartPr>
            <p14:xfrm>
              <a:off x="150647" y="4025340"/>
              <a:ext cx="12044520" cy="2918160"/>
            </p14:xfrm>
          </p:contentPart>
        </mc:Choice>
        <mc:Fallback xmlns="">
          <p:pic>
            <p:nvPicPr>
              <p:cNvPr id="459" name="Ink 4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047" y="4012740"/>
                <a:ext cx="12069720" cy="29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986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4967" y="73144"/>
              <a:ext cx="11210040" cy="197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367" y="60544"/>
                <a:ext cx="11235240" cy="19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Ink 85"/>
              <p14:cNvContentPartPr/>
              <p14:nvPr/>
            </p14:nvContentPartPr>
            <p14:xfrm>
              <a:off x="6725687" y="773344"/>
              <a:ext cx="1032480" cy="180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3087" y="760744"/>
                <a:ext cx="1057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7731527" y="778024"/>
              <a:ext cx="1798560" cy="388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8927" y="765424"/>
                <a:ext cx="1823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4" name="Ink 133"/>
              <p14:cNvContentPartPr/>
              <p14:nvPr/>
            </p14:nvContentPartPr>
            <p14:xfrm>
              <a:off x="8980727" y="2845864"/>
              <a:ext cx="2931480" cy="18885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68127" y="2833264"/>
                <a:ext cx="2956680" cy="19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10814567" y="944704"/>
              <a:ext cx="1058400" cy="56448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01967" y="932104"/>
                <a:ext cx="10836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8367287" y="2478304"/>
              <a:ext cx="309600" cy="267912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54687" y="2465704"/>
                <a:ext cx="334800" cy="27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1" name="Ink 290"/>
              <p14:cNvContentPartPr/>
              <p14:nvPr/>
            </p14:nvContentPartPr>
            <p14:xfrm>
              <a:off x="2949647" y="4251304"/>
              <a:ext cx="2552760" cy="119232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7047" y="4238704"/>
                <a:ext cx="257796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4" name="Ink 293"/>
              <p14:cNvContentPartPr/>
              <p14:nvPr/>
            </p14:nvContentPartPr>
            <p14:xfrm>
              <a:off x="1025807" y="1888984"/>
              <a:ext cx="7381080" cy="308448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3207" y="1876384"/>
                <a:ext cx="7406280" cy="31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569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54200" y="91800"/>
              <a:ext cx="11107737" cy="3742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600" y="79200"/>
                <a:ext cx="11132937" cy="37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6857" y="557953"/>
              <a:ext cx="174960" cy="30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257" y="545353"/>
                <a:ext cx="2001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7737" y="404953"/>
              <a:ext cx="263160" cy="28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37" y="392353"/>
                <a:ext cx="2883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0657377" y="349873"/>
              <a:ext cx="235800" cy="38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44777" y="337273"/>
                <a:ext cx="2610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232017" y="1702393"/>
              <a:ext cx="568440" cy="610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9417" y="1689793"/>
                <a:ext cx="59364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677337" y="1469473"/>
              <a:ext cx="4320" cy="4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4737" y="1456873"/>
                <a:ext cx="29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3418497" y="2268313"/>
              <a:ext cx="254880" cy="12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897" y="2255713"/>
                <a:ext cx="2800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3025017" y="1718953"/>
              <a:ext cx="344520" cy="431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2417" y="1706353"/>
                <a:ext cx="3697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3219057" y="1448593"/>
              <a:ext cx="237960" cy="96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6457" y="1435993"/>
                <a:ext cx="2631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3028257" y="1498273"/>
              <a:ext cx="25920" cy="2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5657" y="1485673"/>
                <a:ext cx="511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2752857" y="1918753"/>
              <a:ext cx="292680" cy="50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0257" y="1906153"/>
                <a:ext cx="317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460177" y="1906153"/>
              <a:ext cx="318240" cy="222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47577" y="1893553"/>
                <a:ext cx="343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607777" y="1536073"/>
              <a:ext cx="22320" cy="403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177" y="1523473"/>
                <a:ext cx="475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2014857" y="1716433"/>
              <a:ext cx="533880" cy="518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02257" y="1703833"/>
                <a:ext cx="5590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2438937" y="1489993"/>
              <a:ext cx="360" cy="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6337" y="1477393"/>
                <a:ext cx="25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1911537" y="1419433"/>
              <a:ext cx="281880" cy="470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8937" y="1406833"/>
                <a:ext cx="3070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2095497" y="1677193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82897" y="166459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/>
              <p14:cNvContentPartPr/>
              <p14:nvPr/>
            </p14:nvContentPartPr>
            <p14:xfrm>
              <a:off x="8341857" y="2850793"/>
              <a:ext cx="86760" cy="403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9257" y="2838193"/>
                <a:ext cx="1119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7835337" y="3071113"/>
              <a:ext cx="375480" cy="372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22737" y="3058513"/>
                <a:ext cx="4006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/>
              <p14:cNvContentPartPr/>
              <p14:nvPr/>
            </p14:nvContentPartPr>
            <p14:xfrm>
              <a:off x="7913817" y="3674473"/>
              <a:ext cx="72360" cy="8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01217" y="3661873"/>
                <a:ext cx="97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/>
              <p14:cNvContentPartPr/>
              <p14:nvPr/>
            </p14:nvContentPartPr>
            <p14:xfrm>
              <a:off x="8138457" y="2921353"/>
              <a:ext cx="360" cy="4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5857" y="2908753"/>
                <a:ext cx="25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7659297" y="3150313"/>
              <a:ext cx="254880" cy="258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46697" y="3137713"/>
                <a:ext cx="280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7158897" y="2888233"/>
              <a:ext cx="746640" cy="7657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46297" y="2875633"/>
                <a:ext cx="7718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/>
              <p14:cNvContentPartPr/>
              <p14:nvPr/>
            </p14:nvContentPartPr>
            <p14:xfrm>
              <a:off x="7566057" y="2720473"/>
              <a:ext cx="196200" cy="222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53457" y="2707873"/>
                <a:ext cx="221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/>
              <p14:cNvContentPartPr/>
              <p14:nvPr/>
            </p14:nvContentPartPr>
            <p14:xfrm>
              <a:off x="6857577" y="2725873"/>
              <a:ext cx="564480" cy="552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44977" y="2713273"/>
                <a:ext cx="589680" cy="5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993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97407" y="94744"/>
              <a:ext cx="6884280" cy="226007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4807" y="82144"/>
                <a:ext cx="6909480" cy="228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912767" y="2538064"/>
              <a:ext cx="4868280" cy="1371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167" y="2525464"/>
                <a:ext cx="4893480" cy="13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3986807" y="2576584"/>
              <a:ext cx="1707480" cy="12052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4207" y="2563984"/>
                <a:ext cx="173268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2249087" y="2572264"/>
              <a:ext cx="88560" cy="12052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6487" y="2559664"/>
                <a:ext cx="11376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Ink 102"/>
              <p14:cNvContentPartPr/>
              <p14:nvPr/>
            </p14:nvContentPartPr>
            <p14:xfrm>
              <a:off x="2219207" y="2495944"/>
              <a:ext cx="1907280" cy="12261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6607" y="2483344"/>
                <a:ext cx="1932480" cy="12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1" name="Ink 140"/>
              <p14:cNvContentPartPr/>
              <p14:nvPr/>
            </p14:nvContentPartPr>
            <p14:xfrm>
              <a:off x="1901327" y="2546704"/>
              <a:ext cx="357120" cy="2952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88727" y="2534104"/>
                <a:ext cx="3823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Ink 150"/>
              <p14:cNvContentPartPr/>
              <p14:nvPr/>
            </p14:nvContentPartPr>
            <p14:xfrm>
              <a:off x="1687847" y="1051624"/>
              <a:ext cx="1210680" cy="157032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5247" y="1039024"/>
                <a:ext cx="123588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9" name="Ink 178"/>
              <p14:cNvContentPartPr/>
              <p14:nvPr/>
            </p14:nvContentPartPr>
            <p14:xfrm>
              <a:off x="4017407" y="2495224"/>
              <a:ext cx="1023480" cy="604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4807" y="2482624"/>
                <a:ext cx="1048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9" name="Ink 198"/>
              <p14:cNvContentPartPr/>
              <p14:nvPr/>
            </p14:nvContentPartPr>
            <p14:xfrm>
              <a:off x="3059447" y="2089504"/>
              <a:ext cx="536040" cy="12009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6847" y="2076904"/>
                <a:ext cx="56124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" name="Ink 218"/>
              <p14:cNvContentPartPr/>
              <p14:nvPr/>
            </p14:nvContentPartPr>
            <p14:xfrm>
              <a:off x="5497727" y="4288024"/>
              <a:ext cx="827640" cy="68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85127" y="4275424"/>
                <a:ext cx="852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9" name="Ink 228"/>
              <p14:cNvContentPartPr/>
              <p14:nvPr/>
            </p14:nvContentPartPr>
            <p14:xfrm>
              <a:off x="1138847" y="3025144"/>
              <a:ext cx="636480" cy="12225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6247" y="3012544"/>
                <a:ext cx="66168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0" name="Ink 229"/>
              <p14:cNvContentPartPr/>
              <p14:nvPr/>
            </p14:nvContentPartPr>
            <p14:xfrm>
              <a:off x="172607" y="4909024"/>
              <a:ext cx="1652400" cy="96192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0007" y="4896424"/>
                <a:ext cx="167760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2" name="Ink 231"/>
              <p14:cNvContentPartPr/>
              <p14:nvPr/>
            </p14:nvContentPartPr>
            <p14:xfrm>
              <a:off x="1330727" y="1914544"/>
              <a:ext cx="2996280" cy="127332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8127" y="1901944"/>
                <a:ext cx="302148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3" name="Ink 232"/>
              <p14:cNvContentPartPr/>
              <p14:nvPr/>
            </p14:nvContentPartPr>
            <p14:xfrm>
              <a:off x="2275367" y="2648944"/>
              <a:ext cx="711720" cy="8337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62767" y="2636344"/>
                <a:ext cx="73692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5" name="Ink 234"/>
              <p14:cNvContentPartPr/>
              <p14:nvPr/>
            </p14:nvContentPartPr>
            <p14:xfrm>
              <a:off x="2017607" y="4776904"/>
              <a:ext cx="140760" cy="179892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5007" y="4764304"/>
                <a:ext cx="165960" cy="18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1" name="Ink 250"/>
              <p14:cNvContentPartPr/>
              <p14:nvPr/>
            </p14:nvContentPartPr>
            <p14:xfrm>
              <a:off x="450167" y="3657304"/>
              <a:ext cx="876600" cy="64980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567" y="3644704"/>
                <a:ext cx="90180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8" name="Ink 257"/>
              <p14:cNvContentPartPr/>
              <p14:nvPr/>
            </p14:nvContentPartPr>
            <p14:xfrm>
              <a:off x="4239527" y="2396224"/>
              <a:ext cx="871200" cy="88128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6927" y="2383624"/>
                <a:ext cx="89640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4" name="Ink 263"/>
              <p14:cNvContentPartPr/>
              <p14:nvPr/>
            </p14:nvContentPartPr>
            <p14:xfrm>
              <a:off x="5580527" y="3354544"/>
              <a:ext cx="714600" cy="8287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7927" y="3341944"/>
                <a:ext cx="73980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7" name="Ink 266"/>
              <p14:cNvContentPartPr/>
              <p14:nvPr/>
            </p14:nvContentPartPr>
            <p14:xfrm>
              <a:off x="3743087" y="2439784"/>
              <a:ext cx="1159200" cy="186408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0487" y="2427184"/>
                <a:ext cx="1184400" cy="18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2" name="Ink 301"/>
              <p14:cNvContentPartPr/>
              <p14:nvPr/>
            </p14:nvContentPartPr>
            <p14:xfrm>
              <a:off x="2135662" y="3739744"/>
              <a:ext cx="7330680" cy="3942715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23062" y="3727144"/>
                <a:ext cx="7355880" cy="396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7" name="Ink 376"/>
              <p14:cNvContentPartPr/>
              <p14:nvPr/>
            </p14:nvContentPartPr>
            <p14:xfrm>
              <a:off x="5593462" y="4147984"/>
              <a:ext cx="402120" cy="136075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80862" y="4135384"/>
                <a:ext cx="427320" cy="16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2" name="Ink 381"/>
              <p14:cNvContentPartPr/>
              <p14:nvPr/>
            </p14:nvContentPartPr>
            <p14:xfrm>
              <a:off x="9590542" y="4115939"/>
              <a:ext cx="159120" cy="295992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77942" y="4103339"/>
                <a:ext cx="184320" cy="29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1" name="Ink 390"/>
              <p14:cNvContentPartPr/>
              <p14:nvPr/>
            </p14:nvContentPartPr>
            <p14:xfrm>
              <a:off x="9698207" y="3740459"/>
              <a:ext cx="4770771" cy="334656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85607" y="3727859"/>
                <a:ext cx="4795971" cy="33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1" name="Ink 430"/>
              <p14:cNvContentPartPr/>
              <p14:nvPr/>
            </p14:nvContentPartPr>
            <p14:xfrm>
              <a:off x="2102542" y="6741784"/>
              <a:ext cx="48600" cy="690115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89942" y="6729184"/>
                <a:ext cx="73800" cy="7153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7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4" name="Ink 223"/>
              <p14:cNvContentPartPr/>
              <p14:nvPr/>
            </p14:nvContentPartPr>
            <p14:xfrm>
              <a:off x="8322840" y="3484008"/>
              <a:ext cx="278280" cy="24836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0240" y="3471408"/>
                <a:ext cx="30348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1" name="Ink 230"/>
              <p14:cNvContentPartPr/>
              <p14:nvPr/>
            </p14:nvContentPartPr>
            <p14:xfrm>
              <a:off x="8610480" y="4163328"/>
              <a:ext cx="3414240" cy="139284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7880" y="4150728"/>
                <a:ext cx="343944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9" name="Ink 238"/>
              <p14:cNvContentPartPr/>
              <p14:nvPr/>
            </p14:nvContentPartPr>
            <p14:xfrm>
              <a:off x="310320" y="3034368"/>
              <a:ext cx="7890840" cy="38566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20" y="3021768"/>
                <a:ext cx="7916040" cy="38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0" name="Ink 239"/>
              <p14:cNvContentPartPr/>
              <p14:nvPr/>
            </p14:nvContentPartPr>
            <p14:xfrm>
              <a:off x="591840" y="19728"/>
              <a:ext cx="11432880" cy="25603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240" y="7128"/>
                <a:ext cx="11458080" cy="25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8" name="Ink 347"/>
              <p14:cNvContentPartPr/>
              <p14:nvPr/>
            </p14:nvContentPartPr>
            <p14:xfrm>
              <a:off x="3494880" y="2762208"/>
              <a:ext cx="8125200" cy="25308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2280" y="2749608"/>
                <a:ext cx="81504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4" name="Ink 353"/>
              <p14:cNvContentPartPr/>
              <p14:nvPr/>
            </p14:nvContentPartPr>
            <p14:xfrm>
              <a:off x="7581600" y="3535488"/>
              <a:ext cx="102600" cy="11160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9000" y="3522888"/>
                <a:ext cx="1278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5" name="Ink 354"/>
              <p14:cNvContentPartPr/>
              <p14:nvPr/>
            </p14:nvContentPartPr>
            <p14:xfrm>
              <a:off x="7761960" y="3474288"/>
              <a:ext cx="83520" cy="1342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9360" y="3461688"/>
                <a:ext cx="1087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6" name="Ink 355"/>
              <p14:cNvContentPartPr/>
              <p14:nvPr/>
            </p14:nvContentPartPr>
            <p14:xfrm>
              <a:off x="7908480" y="3531888"/>
              <a:ext cx="253800" cy="97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95880" y="3519288"/>
                <a:ext cx="27900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702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4" name="Ink 113"/>
              <p14:cNvContentPartPr/>
              <p14:nvPr/>
            </p14:nvContentPartPr>
            <p14:xfrm>
              <a:off x="8939817" y="2513817"/>
              <a:ext cx="293040" cy="20534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7217" y="2501217"/>
                <a:ext cx="318240" cy="20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9" name="Ink 188"/>
              <p14:cNvContentPartPr/>
              <p14:nvPr/>
            </p14:nvContentPartPr>
            <p14:xfrm>
              <a:off x="390537" y="2332"/>
              <a:ext cx="11730240" cy="446436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937" y="-10268"/>
                <a:ext cx="11755440" cy="44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1" name="Ink 240"/>
              <p14:cNvContentPartPr/>
              <p14:nvPr/>
            </p14:nvContentPartPr>
            <p14:xfrm>
              <a:off x="441657" y="3329217"/>
              <a:ext cx="797400" cy="7034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057" y="3316617"/>
                <a:ext cx="822600" cy="7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53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62537" y="38097"/>
              <a:ext cx="3414240" cy="58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9937" y="25497"/>
                <a:ext cx="34394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625487" y="667144"/>
              <a:ext cx="178920" cy="1734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887" y="654544"/>
                <a:ext cx="204120" cy="17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707567" y="479224"/>
              <a:ext cx="7337880" cy="6177485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967" y="466624"/>
                <a:ext cx="7363080" cy="6202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0" name="Ink 219"/>
              <p14:cNvContentPartPr/>
              <p14:nvPr/>
            </p14:nvContentPartPr>
            <p14:xfrm>
              <a:off x="368447" y="5078584"/>
              <a:ext cx="570960" cy="149400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847" y="5065984"/>
                <a:ext cx="596160" cy="15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2" name="Ink 221"/>
              <p14:cNvContentPartPr/>
              <p14:nvPr/>
            </p14:nvContentPartPr>
            <p14:xfrm>
              <a:off x="3068087" y="5206744"/>
              <a:ext cx="310320" cy="14587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5487" y="5194144"/>
                <a:ext cx="33552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4" name="Ink 223"/>
              <p14:cNvContentPartPr/>
              <p14:nvPr/>
            </p14:nvContentPartPr>
            <p14:xfrm>
              <a:off x="3619247" y="5144104"/>
              <a:ext cx="320040" cy="14101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06647" y="5131504"/>
                <a:ext cx="34524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7" name="Ink 226"/>
              <p14:cNvContentPartPr/>
              <p14:nvPr/>
            </p14:nvContentPartPr>
            <p14:xfrm>
              <a:off x="4296047" y="5157064"/>
              <a:ext cx="410400" cy="146556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3447" y="5144464"/>
                <a:ext cx="43560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3" name="Ink 232"/>
              <p14:cNvContentPartPr/>
              <p14:nvPr/>
            </p14:nvContentPartPr>
            <p14:xfrm>
              <a:off x="5310167" y="5131144"/>
              <a:ext cx="370800" cy="132912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7567" y="5118544"/>
                <a:ext cx="396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6168407" y="5152744"/>
              <a:ext cx="393480" cy="14144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5807" y="5140144"/>
                <a:ext cx="418680" cy="14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603527" y="4579624"/>
              <a:ext cx="2356200" cy="18792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0927" y="4567024"/>
                <a:ext cx="2381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3" name="Ink 312"/>
              <p14:cNvContentPartPr/>
              <p14:nvPr/>
            </p14:nvContentPartPr>
            <p14:xfrm>
              <a:off x="5754767" y="4622824"/>
              <a:ext cx="441720" cy="188460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2167" y="4610224"/>
                <a:ext cx="466920" cy="19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1" name="Ink 360"/>
              <p14:cNvContentPartPr/>
              <p14:nvPr/>
            </p14:nvContentPartPr>
            <p14:xfrm>
              <a:off x="4774847" y="5754664"/>
              <a:ext cx="414360" cy="1017245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62247" y="5742065"/>
                <a:ext cx="439560" cy="104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4" name="Ink 383"/>
              <p14:cNvContentPartPr/>
              <p14:nvPr/>
            </p14:nvContentPartPr>
            <p14:xfrm>
              <a:off x="777767" y="2401624"/>
              <a:ext cx="113760" cy="799200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5167" y="2389024"/>
                <a:ext cx="13896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5" name="Ink 384"/>
              <p14:cNvContentPartPr/>
              <p14:nvPr/>
            </p14:nvContentPartPr>
            <p14:xfrm>
              <a:off x="7470167" y="3682504"/>
              <a:ext cx="2382480" cy="61200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57567" y="3669904"/>
                <a:ext cx="240768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6" name="Ink 385"/>
              <p14:cNvContentPartPr/>
              <p14:nvPr/>
            </p14:nvContentPartPr>
            <p14:xfrm>
              <a:off x="4221887" y="3569464"/>
              <a:ext cx="3143880" cy="1263240"/>
            </p14:xfrm>
          </p:contentPart>
        </mc:Choice>
        <mc:Fallback xmlns="">
          <p:pic>
            <p:nvPicPr>
              <p:cNvPr id="386" name="Ink 38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9287" y="3556864"/>
                <a:ext cx="3169080" cy="12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7" name="Ink 386"/>
              <p14:cNvContentPartPr/>
              <p14:nvPr/>
            </p14:nvContentPartPr>
            <p14:xfrm>
              <a:off x="3961247" y="5238064"/>
              <a:ext cx="461520" cy="134604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8647" y="5225464"/>
                <a:ext cx="486720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8" name="Ink 397"/>
              <p14:cNvContentPartPr/>
              <p14:nvPr/>
            </p14:nvContentPartPr>
            <p14:xfrm>
              <a:off x="3245567" y="6728824"/>
              <a:ext cx="423720" cy="158285"/>
            </p14:xfrm>
          </p:contentPart>
        </mc:Choice>
        <mc:Fallback xmlns="">
          <p:pic>
            <p:nvPicPr>
              <p:cNvPr id="398" name="Ink 3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32967" y="6716233"/>
                <a:ext cx="448920" cy="183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3" name="Ink 402"/>
              <p14:cNvContentPartPr/>
              <p14:nvPr/>
            </p14:nvContentPartPr>
            <p14:xfrm>
              <a:off x="5463167" y="4860784"/>
              <a:ext cx="705600" cy="7020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50567" y="4848184"/>
                <a:ext cx="730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4" name="Ink 403"/>
              <p14:cNvContentPartPr/>
              <p14:nvPr/>
            </p14:nvContentPartPr>
            <p14:xfrm>
              <a:off x="6721367" y="6481029"/>
              <a:ext cx="418320" cy="24804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8767" y="6468429"/>
                <a:ext cx="44352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21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261577" y="2039353"/>
              <a:ext cx="3922920" cy="72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8977" y="2026753"/>
                <a:ext cx="394812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10610577" y="2642713"/>
              <a:ext cx="1433880" cy="2833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7977" y="2630113"/>
                <a:ext cx="14590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7608177" y="691153"/>
              <a:ext cx="793440" cy="4123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5577" y="678553"/>
                <a:ext cx="818640" cy="41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0" name="Ink 259"/>
              <p14:cNvContentPartPr/>
              <p14:nvPr/>
            </p14:nvContentPartPr>
            <p14:xfrm>
              <a:off x="60057" y="67273"/>
              <a:ext cx="8447760" cy="659880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57" y="54673"/>
                <a:ext cx="8472960" cy="66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476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42407" y="859384"/>
              <a:ext cx="8709120" cy="1188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9807" y="846784"/>
                <a:ext cx="873432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5" name="Ink 144"/>
              <p14:cNvContentPartPr/>
              <p14:nvPr/>
            </p14:nvContentPartPr>
            <p14:xfrm>
              <a:off x="3285167" y="17704"/>
              <a:ext cx="793440" cy="4276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2567" y="5104"/>
                <a:ext cx="81864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8" name="Ink 147"/>
              <p14:cNvContentPartPr/>
              <p14:nvPr/>
            </p14:nvContentPartPr>
            <p14:xfrm>
              <a:off x="380327" y="22024"/>
              <a:ext cx="11592720" cy="8719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727" y="9424"/>
                <a:ext cx="1161792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9" name="Ink 148"/>
              <p14:cNvContentPartPr/>
              <p14:nvPr/>
            </p14:nvContentPartPr>
            <p14:xfrm>
              <a:off x="3429527" y="286984"/>
              <a:ext cx="1450440" cy="8589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6927" y="274384"/>
                <a:ext cx="147564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4" name="Ink 153"/>
              <p14:cNvContentPartPr/>
              <p14:nvPr/>
            </p14:nvContentPartPr>
            <p14:xfrm>
              <a:off x="950927" y="2461384"/>
              <a:ext cx="2391480" cy="1640765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29" y="2448785"/>
                <a:ext cx="2416676" cy="1665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5" name="Ink 154"/>
              <p14:cNvContentPartPr/>
              <p14:nvPr/>
            </p14:nvContentPartPr>
            <p14:xfrm>
              <a:off x="546647" y="2524024"/>
              <a:ext cx="570960" cy="149400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047" y="2511427"/>
                <a:ext cx="596160" cy="1519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7" name="Ink 156"/>
              <p14:cNvContentPartPr/>
              <p14:nvPr/>
            </p14:nvContentPartPr>
            <p14:xfrm>
              <a:off x="3797447" y="2589544"/>
              <a:ext cx="320040" cy="14101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4861" y="2576944"/>
                <a:ext cx="345212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8" name="Ink 157"/>
              <p14:cNvContentPartPr/>
              <p14:nvPr/>
            </p14:nvContentPartPr>
            <p14:xfrm>
              <a:off x="4474247" y="2602504"/>
              <a:ext cx="410400" cy="146556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1647" y="2589904"/>
                <a:ext cx="43560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9" name="Ink 158"/>
              <p14:cNvContentPartPr/>
              <p14:nvPr/>
            </p14:nvContentPartPr>
            <p14:xfrm>
              <a:off x="5488367" y="2576584"/>
              <a:ext cx="370800" cy="13291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5767" y="2563984"/>
                <a:ext cx="396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0" name="Ink 159"/>
              <p14:cNvContentPartPr/>
              <p14:nvPr/>
            </p14:nvContentPartPr>
            <p14:xfrm>
              <a:off x="6346607" y="2598184"/>
              <a:ext cx="393480" cy="14144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34007" y="2585584"/>
                <a:ext cx="418680" cy="14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1" name="Ink 160"/>
              <p14:cNvContentPartPr/>
              <p14:nvPr/>
            </p14:nvContentPartPr>
            <p14:xfrm>
              <a:off x="5932967" y="2580904"/>
              <a:ext cx="396720" cy="13719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20367" y="2568304"/>
                <a:ext cx="421920" cy="13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/>
              <p14:cNvContentPartPr/>
              <p14:nvPr/>
            </p14:nvContentPartPr>
            <p14:xfrm>
              <a:off x="5088407" y="3200104"/>
              <a:ext cx="226800" cy="133085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75807" y="3187515"/>
                <a:ext cx="252000" cy="158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4139447" y="2683504"/>
              <a:ext cx="461520" cy="134604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6847" y="2670904"/>
                <a:ext cx="486720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6" name="Ink 165"/>
              <p14:cNvContentPartPr/>
              <p14:nvPr/>
            </p14:nvContentPartPr>
            <p14:xfrm>
              <a:off x="3303167" y="2516464"/>
              <a:ext cx="264960" cy="153000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90567" y="2503864"/>
                <a:ext cx="290160" cy="15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7" name="Ink 166"/>
              <p14:cNvContentPartPr/>
              <p14:nvPr/>
            </p14:nvContentPartPr>
            <p14:xfrm>
              <a:off x="1087007" y="3255904"/>
              <a:ext cx="65520" cy="741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74407" y="3243304"/>
                <a:ext cx="90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8" name="Ink 167"/>
              <p14:cNvContentPartPr/>
              <p14:nvPr/>
            </p14:nvContentPartPr>
            <p14:xfrm>
              <a:off x="1087007" y="3473704"/>
              <a:ext cx="360" cy="3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4407" y="346110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9" name="Ink 168"/>
              <p14:cNvContentPartPr/>
              <p14:nvPr/>
            </p14:nvContentPartPr>
            <p14:xfrm>
              <a:off x="1065047" y="3546424"/>
              <a:ext cx="360" cy="3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2447" y="35338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0" name="Ink 169"/>
              <p14:cNvContentPartPr/>
              <p14:nvPr/>
            </p14:nvContentPartPr>
            <p14:xfrm>
              <a:off x="1099967" y="3657664"/>
              <a:ext cx="360" cy="36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7367" y="36450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1" name="Ink 170"/>
              <p14:cNvContentPartPr/>
              <p14:nvPr/>
            </p14:nvContentPartPr>
            <p14:xfrm>
              <a:off x="1039127" y="3695824"/>
              <a:ext cx="9000" cy="90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6527" y="368322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2" name="Ink 171"/>
              <p14:cNvContentPartPr/>
              <p14:nvPr/>
            </p14:nvContentPartPr>
            <p14:xfrm>
              <a:off x="1078367" y="3772864"/>
              <a:ext cx="360" cy="9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5767" y="3760264"/>
                <a:ext cx="25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3" name="Ink 172"/>
              <p14:cNvContentPartPr/>
              <p14:nvPr/>
            </p14:nvContentPartPr>
            <p14:xfrm>
              <a:off x="1087007" y="3251584"/>
              <a:ext cx="69840" cy="644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74407" y="3238984"/>
                <a:ext cx="95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4" name="Ink 173"/>
              <p14:cNvContentPartPr/>
              <p14:nvPr/>
            </p14:nvContentPartPr>
            <p14:xfrm>
              <a:off x="1034447" y="3912544"/>
              <a:ext cx="122760" cy="11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1847" y="3899944"/>
                <a:ext cx="147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5" name="Ink 174"/>
              <p14:cNvContentPartPr/>
              <p14:nvPr/>
            </p14:nvContentPartPr>
            <p14:xfrm>
              <a:off x="1087007" y="3905344"/>
              <a:ext cx="58320" cy="1411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4407" y="3892744"/>
                <a:ext cx="835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6" name="Ink 175"/>
              <p14:cNvContentPartPr/>
              <p14:nvPr/>
            </p14:nvContentPartPr>
            <p14:xfrm>
              <a:off x="1744367" y="3059344"/>
              <a:ext cx="61560" cy="1756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1767" y="3046744"/>
                <a:ext cx="86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7" name="Ink 176"/>
              <p14:cNvContentPartPr/>
              <p14:nvPr/>
            </p14:nvContentPartPr>
            <p14:xfrm>
              <a:off x="1809887" y="3071224"/>
              <a:ext cx="117720" cy="11304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97287" y="3058624"/>
                <a:ext cx="142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8" name="Ink 177"/>
              <p14:cNvContentPartPr/>
              <p14:nvPr/>
            </p14:nvContentPartPr>
            <p14:xfrm>
              <a:off x="1988447" y="3038104"/>
              <a:ext cx="21600" cy="1285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75847" y="3025504"/>
                <a:ext cx="46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9" name="Ink 178"/>
              <p14:cNvContentPartPr/>
              <p14:nvPr/>
            </p14:nvContentPartPr>
            <p14:xfrm>
              <a:off x="2863247" y="3063664"/>
              <a:ext cx="57240" cy="1116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50647" y="3051064"/>
                <a:ext cx="82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0" name="Ink 179"/>
              <p14:cNvContentPartPr/>
              <p14:nvPr/>
            </p14:nvContentPartPr>
            <p14:xfrm>
              <a:off x="2998247" y="3063304"/>
              <a:ext cx="96480" cy="860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85647" y="3050704"/>
                <a:ext cx="121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1" name="Ink 180"/>
              <p14:cNvContentPartPr/>
              <p14:nvPr/>
            </p14:nvContentPartPr>
            <p14:xfrm>
              <a:off x="3137927" y="3020824"/>
              <a:ext cx="61200" cy="1159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25327" y="3008224"/>
                <a:ext cx="86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2" name="Ink 181"/>
              <p14:cNvContentPartPr/>
              <p14:nvPr/>
            </p14:nvContentPartPr>
            <p14:xfrm>
              <a:off x="1684247" y="3674584"/>
              <a:ext cx="43200" cy="1627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71647" y="3661984"/>
                <a:ext cx="68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3" name="Ink 182"/>
              <p14:cNvContentPartPr/>
              <p14:nvPr/>
            </p14:nvContentPartPr>
            <p14:xfrm>
              <a:off x="1774967" y="3678904"/>
              <a:ext cx="83160" cy="1119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62367" y="3666304"/>
                <a:ext cx="108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4" name="Ink 183"/>
              <p14:cNvContentPartPr/>
              <p14:nvPr/>
            </p14:nvContentPartPr>
            <p14:xfrm>
              <a:off x="1914287" y="3636064"/>
              <a:ext cx="58320" cy="2055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01687" y="3623464"/>
                <a:ext cx="835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5" name="Ink 184"/>
              <p14:cNvContentPartPr/>
              <p14:nvPr/>
            </p14:nvContentPartPr>
            <p14:xfrm>
              <a:off x="2958647" y="3627424"/>
              <a:ext cx="61920" cy="1414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46047" y="3614824"/>
                <a:ext cx="87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6" name="Ink 185"/>
              <p14:cNvContentPartPr/>
              <p14:nvPr/>
            </p14:nvContentPartPr>
            <p14:xfrm>
              <a:off x="3063767" y="3634264"/>
              <a:ext cx="122400" cy="1346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51167" y="3621664"/>
                <a:ext cx="147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7" name="Ink 186"/>
              <p14:cNvContentPartPr/>
              <p14:nvPr/>
            </p14:nvContentPartPr>
            <p14:xfrm>
              <a:off x="3216047" y="3614824"/>
              <a:ext cx="45000" cy="1627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03447" y="3602224"/>
                <a:ext cx="70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8" name="Ink 187"/>
              <p14:cNvContentPartPr/>
              <p14:nvPr/>
            </p14:nvContentPartPr>
            <p14:xfrm>
              <a:off x="6037727" y="2905624"/>
              <a:ext cx="113760" cy="1796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5127" y="2893024"/>
                <a:ext cx="138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9" name="Ink 188"/>
              <p14:cNvContentPartPr/>
              <p14:nvPr/>
            </p14:nvContentPartPr>
            <p14:xfrm>
              <a:off x="6129167" y="2948464"/>
              <a:ext cx="135360" cy="1285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6567" y="2935864"/>
                <a:ext cx="160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0" name="Ink 189"/>
              <p14:cNvContentPartPr/>
              <p14:nvPr/>
            </p14:nvContentPartPr>
            <p14:xfrm>
              <a:off x="6286127" y="2918584"/>
              <a:ext cx="61560" cy="1796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3527" y="2905984"/>
                <a:ext cx="867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1" name="Ink 190"/>
              <p14:cNvContentPartPr/>
              <p14:nvPr/>
            </p14:nvContentPartPr>
            <p14:xfrm>
              <a:off x="6173087" y="3559384"/>
              <a:ext cx="95760" cy="14112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60487" y="3546784"/>
                <a:ext cx="120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2" name="Ink 191"/>
              <p14:cNvContentPartPr/>
              <p14:nvPr/>
            </p14:nvContentPartPr>
            <p14:xfrm>
              <a:off x="6255527" y="3588184"/>
              <a:ext cx="131040" cy="954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42927" y="3575584"/>
                <a:ext cx="156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3" name="Ink 192"/>
              <p14:cNvContentPartPr/>
              <p14:nvPr/>
            </p14:nvContentPartPr>
            <p14:xfrm>
              <a:off x="6399167" y="3533464"/>
              <a:ext cx="83520" cy="1713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86567" y="3520864"/>
                <a:ext cx="108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4" name="Ink 193"/>
              <p14:cNvContentPartPr/>
              <p14:nvPr/>
            </p14:nvContentPartPr>
            <p14:xfrm>
              <a:off x="5989487" y="2315944"/>
              <a:ext cx="109440" cy="1501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76887" y="2303344"/>
                <a:ext cx="134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5" name="Ink 194"/>
              <p14:cNvContentPartPr/>
              <p14:nvPr/>
            </p14:nvContentPartPr>
            <p14:xfrm>
              <a:off x="6151127" y="2277784"/>
              <a:ext cx="39240" cy="12852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38527" y="2265184"/>
                <a:ext cx="64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6" name="Ink 195"/>
              <p14:cNvContentPartPr/>
              <p14:nvPr/>
            </p14:nvContentPartPr>
            <p14:xfrm>
              <a:off x="6242567" y="2247904"/>
              <a:ext cx="91440" cy="2008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29967" y="2235304"/>
                <a:ext cx="116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7" name="Ink 196"/>
              <p14:cNvContentPartPr/>
              <p14:nvPr/>
            </p14:nvContentPartPr>
            <p14:xfrm>
              <a:off x="11759207" y="4990384"/>
              <a:ext cx="105120" cy="2012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746607" y="4977784"/>
                <a:ext cx="1303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8" name="Ink 197"/>
              <p14:cNvContentPartPr/>
              <p14:nvPr/>
            </p14:nvContentPartPr>
            <p14:xfrm>
              <a:off x="11798447" y="4708504"/>
              <a:ext cx="418320" cy="2653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785847" y="4695904"/>
                <a:ext cx="4435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9" name="Ink 198"/>
              <p14:cNvContentPartPr/>
              <p14:nvPr/>
            </p14:nvContentPartPr>
            <p14:xfrm>
              <a:off x="11576327" y="5067424"/>
              <a:ext cx="92160" cy="1242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63727" y="5054824"/>
                <a:ext cx="1173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0" name="Ink 199"/>
              <p14:cNvContentPartPr/>
              <p14:nvPr/>
            </p14:nvContentPartPr>
            <p14:xfrm>
              <a:off x="11402087" y="5135464"/>
              <a:ext cx="105120" cy="7740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389487" y="5122864"/>
                <a:ext cx="130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01" name="Ink 200"/>
              <p14:cNvContentPartPr/>
              <p14:nvPr/>
            </p14:nvContentPartPr>
            <p14:xfrm>
              <a:off x="11389127" y="4964824"/>
              <a:ext cx="14400" cy="14112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376527" y="4952224"/>
                <a:ext cx="39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2" name="Ink 201"/>
              <p14:cNvContentPartPr/>
              <p14:nvPr/>
            </p14:nvContentPartPr>
            <p14:xfrm>
              <a:off x="11384807" y="4752424"/>
              <a:ext cx="253080" cy="14004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372207" y="4739824"/>
                <a:ext cx="278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3" name="Ink 202"/>
              <p14:cNvContentPartPr/>
              <p14:nvPr/>
            </p14:nvContentPartPr>
            <p14:xfrm>
              <a:off x="10978727" y="4921984"/>
              <a:ext cx="337320" cy="2480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966127" y="4909384"/>
                <a:ext cx="3625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4" name="Ink 203"/>
              <p14:cNvContentPartPr/>
              <p14:nvPr/>
            </p14:nvContentPartPr>
            <p14:xfrm>
              <a:off x="11119127" y="5080024"/>
              <a:ext cx="360" cy="3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106527" y="50674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5" name="Ink 204"/>
              <p14:cNvContentPartPr/>
              <p14:nvPr/>
            </p14:nvContentPartPr>
            <p14:xfrm>
              <a:off x="10709807" y="4977064"/>
              <a:ext cx="87480" cy="1630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697207" y="4964464"/>
                <a:ext cx="112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6" name="Ink 205"/>
              <p14:cNvContentPartPr/>
              <p14:nvPr/>
            </p14:nvContentPartPr>
            <p14:xfrm>
              <a:off x="10723127" y="5238064"/>
              <a:ext cx="360" cy="3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710527" y="52254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7" name="Ink 206"/>
              <p14:cNvContentPartPr/>
              <p14:nvPr/>
            </p14:nvContentPartPr>
            <p14:xfrm>
              <a:off x="10723127" y="4857904"/>
              <a:ext cx="17640" cy="15840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710527" y="4845304"/>
                <a:ext cx="42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08" name="Ink 207"/>
              <p14:cNvContentPartPr/>
              <p14:nvPr/>
            </p14:nvContentPartPr>
            <p14:xfrm>
              <a:off x="10100327" y="5084344"/>
              <a:ext cx="540360" cy="3978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087727" y="5071744"/>
                <a:ext cx="565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09" name="Ink 208"/>
              <p14:cNvContentPartPr/>
              <p14:nvPr/>
            </p14:nvContentPartPr>
            <p14:xfrm>
              <a:off x="7901447" y="4951504"/>
              <a:ext cx="252720" cy="1587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88847" y="4938904"/>
                <a:ext cx="2779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0" name="Ink 209"/>
              <p14:cNvContentPartPr/>
              <p14:nvPr/>
            </p14:nvContentPartPr>
            <p14:xfrm>
              <a:off x="8066687" y="4798144"/>
              <a:ext cx="360" cy="46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54087" y="4785544"/>
                <a:ext cx="25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1" name="Ink 210"/>
              <p14:cNvContentPartPr/>
              <p14:nvPr/>
            </p14:nvContentPartPr>
            <p14:xfrm>
              <a:off x="8232287" y="5080024"/>
              <a:ext cx="45000" cy="15840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19687" y="5067424"/>
                <a:ext cx="70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2" name="Ink 211"/>
              <p14:cNvContentPartPr/>
              <p14:nvPr/>
            </p14:nvContentPartPr>
            <p14:xfrm>
              <a:off x="8315807" y="4990384"/>
              <a:ext cx="235440" cy="4662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303207" y="4977784"/>
                <a:ext cx="2606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3" name="Ink 212"/>
              <p14:cNvContentPartPr/>
              <p14:nvPr/>
            </p14:nvContentPartPr>
            <p14:xfrm>
              <a:off x="8576447" y="4862224"/>
              <a:ext cx="360" cy="3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563847" y="48496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14" name="Ink 213"/>
              <p14:cNvContentPartPr/>
              <p14:nvPr/>
            </p14:nvContentPartPr>
            <p14:xfrm>
              <a:off x="8680847" y="5083984"/>
              <a:ext cx="165960" cy="504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68247" y="5071384"/>
                <a:ext cx="191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5" name="Ink 214"/>
              <p14:cNvContentPartPr/>
              <p14:nvPr/>
            </p14:nvContentPartPr>
            <p14:xfrm>
              <a:off x="8746007" y="5135464"/>
              <a:ext cx="83160" cy="46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733407" y="5122864"/>
                <a:ext cx="108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6" name="Ink 215"/>
              <p14:cNvContentPartPr/>
              <p14:nvPr/>
            </p14:nvContentPartPr>
            <p14:xfrm>
              <a:off x="8959487" y="4984264"/>
              <a:ext cx="122400" cy="1566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946887" y="4971664"/>
                <a:ext cx="147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7" name="Ink 216"/>
              <p14:cNvContentPartPr/>
              <p14:nvPr/>
            </p14:nvContentPartPr>
            <p14:xfrm>
              <a:off x="9094487" y="5083264"/>
              <a:ext cx="144000" cy="1807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081887" y="5070664"/>
                <a:ext cx="169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8" name="Ink 217"/>
              <p14:cNvContentPartPr/>
              <p14:nvPr/>
            </p14:nvContentPartPr>
            <p14:xfrm>
              <a:off x="9268727" y="4990024"/>
              <a:ext cx="117720" cy="2142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256127" y="4977424"/>
                <a:ext cx="142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9" name="Ink 218"/>
              <p14:cNvContentPartPr/>
              <p14:nvPr/>
            </p14:nvContentPartPr>
            <p14:xfrm>
              <a:off x="9451607" y="5126104"/>
              <a:ext cx="61200" cy="142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39007" y="5113504"/>
                <a:ext cx="86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20" name="Ink 219"/>
              <p14:cNvContentPartPr/>
              <p14:nvPr/>
            </p14:nvContentPartPr>
            <p14:xfrm>
              <a:off x="9660407" y="5122864"/>
              <a:ext cx="39600" cy="3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647807" y="5110264"/>
                <a:ext cx="64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1" name="Ink 220"/>
              <p14:cNvContentPartPr/>
              <p14:nvPr/>
            </p14:nvContentPartPr>
            <p14:xfrm>
              <a:off x="9817367" y="5118544"/>
              <a:ext cx="17640" cy="46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804767" y="5105944"/>
                <a:ext cx="42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22" name="Ink 221"/>
              <p14:cNvContentPartPr/>
              <p14:nvPr/>
            </p14:nvContentPartPr>
            <p14:xfrm>
              <a:off x="9943727" y="5114224"/>
              <a:ext cx="360" cy="3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31127" y="51016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3" name="Ink 222"/>
              <p14:cNvContentPartPr/>
              <p14:nvPr/>
            </p14:nvContentPartPr>
            <p14:xfrm>
              <a:off x="10078367" y="5109904"/>
              <a:ext cx="360" cy="3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065767" y="509730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4" name="Ink 223"/>
              <p14:cNvContentPartPr/>
              <p14:nvPr/>
            </p14:nvContentPartPr>
            <p14:xfrm>
              <a:off x="10126607" y="5054464"/>
              <a:ext cx="61200" cy="1414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114007" y="5041864"/>
                <a:ext cx="86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5" name="Ink 224"/>
              <p14:cNvContentPartPr/>
              <p14:nvPr/>
            </p14:nvContentPartPr>
            <p14:xfrm>
              <a:off x="10243967" y="5015944"/>
              <a:ext cx="157320" cy="1029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31367" y="5003344"/>
                <a:ext cx="182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6" name="Ink 225"/>
              <p14:cNvContentPartPr/>
              <p14:nvPr/>
            </p14:nvContentPartPr>
            <p14:xfrm>
              <a:off x="7505087" y="4934944"/>
              <a:ext cx="173880" cy="2224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492487" y="4922344"/>
                <a:ext cx="199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7" name="Ink 226"/>
              <p14:cNvContentPartPr/>
              <p14:nvPr/>
            </p14:nvContentPartPr>
            <p14:xfrm>
              <a:off x="7492127" y="4742704"/>
              <a:ext cx="52560" cy="3121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479527" y="4730104"/>
                <a:ext cx="77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8" name="Ink 227"/>
              <p14:cNvContentPartPr/>
              <p14:nvPr/>
            </p14:nvContentPartPr>
            <p14:xfrm>
              <a:off x="7344167" y="5011624"/>
              <a:ext cx="96120" cy="7308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31567" y="4999024"/>
                <a:ext cx="1213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9" name="Ink 228"/>
              <p14:cNvContentPartPr/>
              <p14:nvPr/>
            </p14:nvContentPartPr>
            <p14:xfrm>
              <a:off x="7193687" y="4892104"/>
              <a:ext cx="198720" cy="3934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81087" y="4879504"/>
                <a:ext cx="2239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0" name="Ink 229"/>
              <p14:cNvContentPartPr/>
              <p14:nvPr/>
            </p14:nvContentPartPr>
            <p14:xfrm>
              <a:off x="7370087" y="5460184"/>
              <a:ext cx="131040" cy="302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57487" y="5447584"/>
                <a:ext cx="156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31" name="Ink 230"/>
              <p14:cNvContentPartPr/>
              <p14:nvPr/>
            </p14:nvContentPartPr>
            <p14:xfrm>
              <a:off x="7056527" y="4921984"/>
              <a:ext cx="4680" cy="900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43927" y="4909384"/>
                <a:ext cx="29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32" name="Ink 231"/>
              <p14:cNvContentPartPr/>
              <p14:nvPr/>
            </p14:nvContentPartPr>
            <p14:xfrm>
              <a:off x="7113407" y="5054464"/>
              <a:ext cx="360" cy="3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00807" y="50418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33" name="Ink 232"/>
              <p14:cNvContentPartPr/>
              <p14:nvPr/>
            </p14:nvContentPartPr>
            <p14:xfrm>
              <a:off x="603167" y="5195224"/>
              <a:ext cx="209880" cy="21420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90567" y="5182624"/>
                <a:ext cx="2350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34" name="Ink 233"/>
              <p14:cNvContentPartPr/>
              <p14:nvPr/>
            </p14:nvContentPartPr>
            <p14:xfrm>
              <a:off x="869207" y="5409064"/>
              <a:ext cx="65520" cy="1382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6607" y="5396464"/>
                <a:ext cx="90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5" name="Ink 234"/>
              <p14:cNvContentPartPr/>
              <p14:nvPr/>
            </p14:nvContentPartPr>
            <p14:xfrm>
              <a:off x="943367" y="5297824"/>
              <a:ext cx="360" cy="36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0767" y="52852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6" name="Ink 235"/>
              <p14:cNvContentPartPr/>
              <p14:nvPr/>
            </p14:nvContentPartPr>
            <p14:xfrm>
              <a:off x="986927" y="5442904"/>
              <a:ext cx="154440" cy="34308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74327" y="5430304"/>
                <a:ext cx="1796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7" name="Ink 236"/>
              <p14:cNvContentPartPr/>
              <p14:nvPr/>
            </p14:nvContentPartPr>
            <p14:xfrm>
              <a:off x="1082687" y="5366224"/>
              <a:ext cx="360" cy="3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70087" y="53536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8" name="Ink 237"/>
              <p14:cNvContentPartPr/>
              <p14:nvPr/>
            </p14:nvContentPartPr>
            <p14:xfrm>
              <a:off x="892607" y="4768264"/>
              <a:ext cx="55440" cy="25668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80007" y="4755664"/>
                <a:ext cx="80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39" name="Ink 238"/>
              <p14:cNvContentPartPr/>
              <p14:nvPr/>
            </p14:nvContentPartPr>
            <p14:xfrm>
              <a:off x="991247" y="4767904"/>
              <a:ext cx="161280" cy="17172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78647" y="4755304"/>
                <a:ext cx="186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0" name="Ink 239"/>
              <p14:cNvContentPartPr/>
              <p14:nvPr/>
            </p14:nvContentPartPr>
            <p14:xfrm>
              <a:off x="1160807" y="4716784"/>
              <a:ext cx="135360" cy="3337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48207" y="4704184"/>
                <a:ext cx="1605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1" name="Ink 240"/>
              <p14:cNvContentPartPr/>
              <p14:nvPr/>
            </p14:nvContentPartPr>
            <p14:xfrm>
              <a:off x="1348367" y="5365144"/>
              <a:ext cx="174240" cy="1008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35767" y="5352544"/>
                <a:ext cx="199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2" name="Ink 241"/>
              <p14:cNvContentPartPr/>
              <p14:nvPr/>
            </p14:nvContentPartPr>
            <p14:xfrm>
              <a:off x="1365647" y="5477104"/>
              <a:ext cx="183240" cy="5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53047" y="5464504"/>
                <a:ext cx="208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3" name="Ink 242"/>
              <p14:cNvContentPartPr/>
              <p14:nvPr/>
            </p14:nvContentPartPr>
            <p14:xfrm>
              <a:off x="1775327" y="5255344"/>
              <a:ext cx="239400" cy="16704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762727" y="5242744"/>
                <a:ext cx="264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4" name="Ink 243"/>
              <p14:cNvContentPartPr/>
              <p14:nvPr/>
            </p14:nvContentPartPr>
            <p14:xfrm>
              <a:off x="2171327" y="5379184"/>
              <a:ext cx="87120" cy="15912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158727" y="5366584"/>
                <a:ext cx="112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5" name="Ink 244"/>
              <p14:cNvContentPartPr/>
              <p14:nvPr/>
            </p14:nvContentPartPr>
            <p14:xfrm>
              <a:off x="2236487" y="5267944"/>
              <a:ext cx="4680" cy="3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223887" y="5255344"/>
                <a:ext cx="29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6" name="Ink 245"/>
              <p14:cNvContentPartPr/>
              <p14:nvPr/>
            </p14:nvContentPartPr>
            <p14:xfrm>
              <a:off x="2310647" y="5396104"/>
              <a:ext cx="184320" cy="4244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298047" y="5383504"/>
                <a:ext cx="20952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7" name="Ink 246"/>
              <p14:cNvContentPartPr/>
              <p14:nvPr/>
            </p14:nvContentPartPr>
            <p14:xfrm>
              <a:off x="2445647" y="5255344"/>
              <a:ext cx="360" cy="36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433047" y="524274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48" name="Ink 247"/>
              <p14:cNvContentPartPr/>
              <p14:nvPr/>
            </p14:nvContentPartPr>
            <p14:xfrm>
              <a:off x="2026967" y="4815064"/>
              <a:ext cx="101160" cy="24840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014367" y="4802464"/>
                <a:ext cx="1263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9" name="Ink 248"/>
              <p14:cNvContentPartPr/>
              <p14:nvPr/>
            </p14:nvContentPartPr>
            <p14:xfrm>
              <a:off x="2110127" y="4815064"/>
              <a:ext cx="96120" cy="1587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097527" y="4802464"/>
                <a:ext cx="121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50" name="Ink 249"/>
              <p14:cNvContentPartPr/>
              <p14:nvPr/>
            </p14:nvContentPartPr>
            <p14:xfrm>
              <a:off x="2236487" y="4755304"/>
              <a:ext cx="136080" cy="27396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223887" y="4742704"/>
                <a:ext cx="161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51" name="Ink 250"/>
              <p14:cNvContentPartPr/>
              <p14:nvPr/>
            </p14:nvContentPartPr>
            <p14:xfrm>
              <a:off x="2698007" y="5459824"/>
              <a:ext cx="200520" cy="93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685407" y="5447224"/>
                <a:ext cx="225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52" name="Ink 251"/>
              <p14:cNvContentPartPr/>
              <p14:nvPr/>
            </p14:nvContentPartPr>
            <p14:xfrm>
              <a:off x="3006527" y="5308264"/>
              <a:ext cx="297000" cy="20376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993927" y="5295664"/>
                <a:ext cx="322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53" name="Ink 252"/>
              <p14:cNvContentPartPr/>
              <p14:nvPr/>
            </p14:nvContentPartPr>
            <p14:xfrm>
              <a:off x="3346727" y="5400424"/>
              <a:ext cx="43920" cy="19260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334127" y="5387824"/>
                <a:ext cx="69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54" name="Ink 253"/>
              <p14:cNvContentPartPr/>
              <p14:nvPr/>
            </p14:nvContentPartPr>
            <p14:xfrm>
              <a:off x="3442127" y="5455864"/>
              <a:ext cx="172440" cy="39384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429527" y="5443264"/>
                <a:ext cx="1976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55" name="Ink 254"/>
              <p14:cNvContentPartPr/>
              <p14:nvPr/>
            </p14:nvContentPartPr>
            <p14:xfrm>
              <a:off x="3560207" y="5310784"/>
              <a:ext cx="4680" cy="46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7607" y="5298184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56" name="Ink 255"/>
              <p14:cNvContentPartPr/>
              <p14:nvPr/>
            </p14:nvContentPartPr>
            <p14:xfrm>
              <a:off x="3155567" y="4823704"/>
              <a:ext cx="139320" cy="30816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142967" y="4811104"/>
                <a:ext cx="1645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57" name="Ink 256"/>
              <p14:cNvContentPartPr/>
              <p14:nvPr/>
            </p14:nvContentPartPr>
            <p14:xfrm>
              <a:off x="3368687" y="4870864"/>
              <a:ext cx="13320" cy="20952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356087" y="4858264"/>
                <a:ext cx="38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8" name="Ink 257"/>
              <p14:cNvContentPartPr/>
              <p14:nvPr/>
            </p14:nvContentPartPr>
            <p14:xfrm>
              <a:off x="3420887" y="4862224"/>
              <a:ext cx="165600" cy="23112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408287" y="4849624"/>
                <a:ext cx="190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9" name="Ink 258"/>
              <p14:cNvContentPartPr/>
              <p14:nvPr/>
            </p14:nvContentPartPr>
            <p14:xfrm>
              <a:off x="3751727" y="5477464"/>
              <a:ext cx="360" cy="36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739127" y="54648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60" name="Ink 259"/>
              <p14:cNvContentPartPr/>
              <p14:nvPr/>
            </p14:nvContentPartPr>
            <p14:xfrm>
              <a:off x="3778007" y="5462704"/>
              <a:ext cx="914760" cy="1512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65407" y="5450104"/>
                <a:ext cx="939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61" name="Ink 260"/>
              <p14:cNvContentPartPr/>
              <p14:nvPr/>
            </p14:nvContentPartPr>
            <p14:xfrm>
              <a:off x="3965567" y="5006584"/>
              <a:ext cx="165240" cy="16344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952967" y="4993984"/>
                <a:ext cx="190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62" name="Ink 261"/>
              <p14:cNvContentPartPr/>
              <p14:nvPr/>
            </p14:nvContentPartPr>
            <p14:xfrm>
              <a:off x="4169687" y="5131504"/>
              <a:ext cx="148320" cy="1324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157087" y="5118904"/>
                <a:ext cx="173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3" name="Ink 262"/>
              <p14:cNvContentPartPr/>
              <p14:nvPr/>
            </p14:nvContentPartPr>
            <p14:xfrm>
              <a:off x="4309007" y="5003344"/>
              <a:ext cx="360" cy="36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296407" y="499074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64" name="Ink 263"/>
              <p14:cNvContentPartPr/>
              <p14:nvPr/>
            </p14:nvContentPartPr>
            <p14:xfrm>
              <a:off x="4418087" y="5097304"/>
              <a:ext cx="48240" cy="15840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405487" y="5084704"/>
                <a:ext cx="734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65" name="Ink 264"/>
              <p14:cNvContentPartPr/>
              <p14:nvPr/>
            </p14:nvContentPartPr>
            <p14:xfrm>
              <a:off x="4025687" y="4597264"/>
              <a:ext cx="57240" cy="2098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013087" y="4584664"/>
                <a:ext cx="82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66" name="Ink 265"/>
              <p14:cNvContentPartPr/>
              <p14:nvPr/>
            </p14:nvContentPartPr>
            <p14:xfrm>
              <a:off x="4178327" y="4571704"/>
              <a:ext cx="43920" cy="14544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165727" y="4559104"/>
                <a:ext cx="69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67" name="Ink 266"/>
              <p14:cNvContentPartPr/>
              <p14:nvPr/>
            </p14:nvContentPartPr>
            <p14:xfrm>
              <a:off x="4265447" y="4537504"/>
              <a:ext cx="72000" cy="2055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252847" y="4524904"/>
                <a:ext cx="97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68" name="Ink 267"/>
              <p14:cNvContentPartPr/>
              <p14:nvPr/>
            </p14:nvContentPartPr>
            <p14:xfrm>
              <a:off x="4055207" y="5677624"/>
              <a:ext cx="162720" cy="17604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042607" y="5665024"/>
                <a:ext cx="187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69" name="Ink 268"/>
              <p14:cNvContentPartPr/>
              <p14:nvPr/>
            </p14:nvContentPartPr>
            <p14:xfrm>
              <a:off x="4169327" y="5528584"/>
              <a:ext cx="52920" cy="10728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156727" y="5515984"/>
                <a:ext cx="78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70" name="Ink 269"/>
              <p14:cNvContentPartPr/>
              <p14:nvPr/>
            </p14:nvContentPartPr>
            <p14:xfrm>
              <a:off x="4278767" y="5528584"/>
              <a:ext cx="9000" cy="9432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66167" y="5515984"/>
                <a:ext cx="34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71" name="Ink 270"/>
              <p14:cNvContentPartPr/>
              <p14:nvPr/>
            </p14:nvContentPartPr>
            <p14:xfrm>
              <a:off x="4330967" y="5519944"/>
              <a:ext cx="39960" cy="12852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318367" y="5507344"/>
                <a:ext cx="65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72" name="Ink 271"/>
              <p14:cNvContentPartPr/>
              <p14:nvPr/>
            </p14:nvContentPartPr>
            <p14:xfrm>
              <a:off x="4299287" y="5832064"/>
              <a:ext cx="18720" cy="10296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286687" y="5819464"/>
                <a:ext cx="43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73" name="Ink 272"/>
              <p14:cNvContentPartPr/>
              <p14:nvPr/>
            </p14:nvContentPartPr>
            <p14:xfrm>
              <a:off x="4400447" y="5806504"/>
              <a:ext cx="43920" cy="6840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387847" y="5793904"/>
                <a:ext cx="69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74" name="Ink 273"/>
              <p14:cNvContentPartPr/>
              <p14:nvPr/>
            </p14:nvContentPartPr>
            <p14:xfrm>
              <a:off x="4404767" y="5772304"/>
              <a:ext cx="22320" cy="18396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392167" y="5759704"/>
                <a:ext cx="47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75" name="Ink 274"/>
              <p14:cNvContentPartPr/>
              <p14:nvPr/>
            </p14:nvContentPartPr>
            <p14:xfrm>
              <a:off x="4283087" y="5789224"/>
              <a:ext cx="360" cy="1458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270487" y="5776624"/>
                <a:ext cx="255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6" name="Ink 275"/>
              <p14:cNvContentPartPr/>
              <p14:nvPr/>
            </p14:nvContentPartPr>
            <p14:xfrm>
              <a:off x="721247" y="6160744"/>
              <a:ext cx="235440" cy="36504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08647" y="6148144"/>
                <a:ext cx="2606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77" name="Ink 276"/>
              <p14:cNvContentPartPr/>
              <p14:nvPr/>
            </p14:nvContentPartPr>
            <p14:xfrm>
              <a:off x="947687" y="6583384"/>
              <a:ext cx="196200" cy="1602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35087" y="6570784"/>
                <a:ext cx="22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78" name="Ink 277"/>
              <p14:cNvContentPartPr/>
              <p14:nvPr/>
            </p14:nvContentPartPr>
            <p14:xfrm>
              <a:off x="1060727" y="6498424"/>
              <a:ext cx="360" cy="36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48127" y="64858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79" name="Ink 278"/>
              <p14:cNvContentPartPr/>
              <p14:nvPr/>
            </p14:nvContentPartPr>
            <p14:xfrm>
              <a:off x="789647" y="5994424"/>
              <a:ext cx="62640" cy="17100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77047" y="5981824"/>
                <a:ext cx="87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80" name="Ink 279"/>
              <p14:cNvContentPartPr/>
              <p14:nvPr/>
            </p14:nvContentPartPr>
            <p14:xfrm>
              <a:off x="973607" y="5990104"/>
              <a:ext cx="113760" cy="1458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1007" y="5977504"/>
                <a:ext cx="138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81" name="Ink 280"/>
              <p14:cNvContentPartPr/>
              <p14:nvPr/>
            </p14:nvContentPartPr>
            <p14:xfrm>
              <a:off x="1147847" y="5947264"/>
              <a:ext cx="75600" cy="19692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35247" y="5934664"/>
                <a:ext cx="100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82" name="Ink 281"/>
              <p14:cNvContentPartPr/>
              <p14:nvPr/>
            </p14:nvContentPartPr>
            <p14:xfrm>
              <a:off x="1357007" y="6417064"/>
              <a:ext cx="183240" cy="900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344407" y="6404464"/>
                <a:ext cx="208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83" name="Ink 282"/>
              <p14:cNvContentPartPr/>
              <p14:nvPr/>
            </p14:nvContentPartPr>
            <p14:xfrm>
              <a:off x="1391567" y="6523624"/>
              <a:ext cx="213840" cy="504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378967" y="6511024"/>
                <a:ext cx="239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84" name="Ink 283"/>
              <p14:cNvContentPartPr/>
              <p14:nvPr/>
            </p14:nvContentPartPr>
            <p14:xfrm>
              <a:off x="1840127" y="6165064"/>
              <a:ext cx="222840" cy="30708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827527" y="6152464"/>
                <a:ext cx="2480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85" name="Ink 284"/>
              <p14:cNvContentPartPr/>
              <p14:nvPr/>
            </p14:nvContentPartPr>
            <p14:xfrm>
              <a:off x="2118767" y="6558184"/>
              <a:ext cx="192240" cy="13284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106167" y="6545584"/>
                <a:ext cx="217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86" name="Ink 285"/>
              <p14:cNvContentPartPr/>
              <p14:nvPr/>
            </p14:nvContentPartPr>
            <p14:xfrm>
              <a:off x="2227847" y="6455584"/>
              <a:ext cx="360" cy="3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215247" y="644298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87" name="Ink 286"/>
              <p14:cNvContentPartPr/>
              <p14:nvPr/>
            </p14:nvContentPartPr>
            <p14:xfrm>
              <a:off x="1974047" y="5981464"/>
              <a:ext cx="66960" cy="19692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961447" y="5968864"/>
                <a:ext cx="921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88" name="Ink 287"/>
              <p14:cNvContentPartPr/>
              <p14:nvPr/>
            </p14:nvContentPartPr>
            <p14:xfrm>
              <a:off x="2118767" y="5968504"/>
              <a:ext cx="30960" cy="1501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106167" y="5955904"/>
                <a:ext cx="56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89" name="Ink 288"/>
              <p14:cNvContentPartPr/>
              <p14:nvPr/>
            </p14:nvContentPartPr>
            <p14:xfrm>
              <a:off x="2210207" y="5938624"/>
              <a:ext cx="70560" cy="18000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197607" y="5926024"/>
                <a:ext cx="95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90" name="Ink 289"/>
              <p14:cNvContentPartPr/>
              <p14:nvPr/>
            </p14:nvContentPartPr>
            <p14:xfrm>
              <a:off x="2545727" y="6528304"/>
              <a:ext cx="196200" cy="1332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533127" y="6515704"/>
                <a:ext cx="221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92" name="Ink 291"/>
              <p14:cNvContentPartPr/>
              <p14:nvPr/>
            </p14:nvContentPartPr>
            <p14:xfrm>
              <a:off x="2998607" y="6207904"/>
              <a:ext cx="178560" cy="3650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986007" y="6195304"/>
                <a:ext cx="203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93" name="Ink 292"/>
              <p14:cNvContentPartPr/>
              <p14:nvPr/>
            </p14:nvContentPartPr>
            <p14:xfrm>
              <a:off x="3277607" y="6515344"/>
              <a:ext cx="17280" cy="18432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265007" y="6502744"/>
                <a:ext cx="42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94" name="Ink 293"/>
              <p14:cNvContentPartPr/>
              <p14:nvPr/>
            </p14:nvContentPartPr>
            <p14:xfrm>
              <a:off x="3175727" y="6109624"/>
              <a:ext cx="58320" cy="19692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163127" y="6097024"/>
                <a:ext cx="83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95" name="Ink 294"/>
              <p14:cNvContentPartPr/>
              <p14:nvPr/>
            </p14:nvContentPartPr>
            <p14:xfrm>
              <a:off x="3268607" y="6118264"/>
              <a:ext cx="61200" cy="18828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256007" y="6105664"/>
                <a:ext cx="864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96" name="Ink 295"/>
              <p14:cNvContentPartPr/>
              <p14:nvPr/>
            </p14:nvContentPartPr>
            <p14:xfrm>
              <a:off x="3342407" y="6118264"/>
              <a:ext cx="100440" cy="22248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329807" y="6105664"/>
                <a:ext cx="125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97" name="Ink 296"/>
              <p14:cNvContentPartPr/>
              <p14:nvPr/>
            </p14:nvContentPartPr>
            <p14:xfrm>
              <a:off x="3564527" y="6558184"/>
              <a:ext cx="1041120" cy="36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551927" y="6545584"/>
                <a:ext cx="1066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98" name="Ink 297"/>
              <p14:cNvContentPartPr/>
              <p14:nvPr/>
            </p14:nvContentPartPr>
            <p14:xfrm>
              <a:off x="3791327" y="6259384"/>
              <a:ext cx="243720" cy="15408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778727" y="6246784"/>
                <a:ext cx="268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99" name="Ink 298"/>
              <p14:cNvContentPartPr/>
              <p14:nvPr/>
            </p14:nvContentPartPr>
            <p14:xfrm>
              <a:off x="4108847" y="6365944"/>
              <a:ext cx="122400" cy="7884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096247" y="6353344"/>
                <a:ext cx="147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00" name="Ink 299"/>
              <p14:cNvContentPartPr/>
              <p14:nvPr/>
            </p14:nvContentPartPr>
            <p14:xfrm>
              <a:off x="4183007" y="6259024"/>
              <a:ext cx="360" cy="36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70407" y="62464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01" name="Ink 300"/>
              <p14:cNvContentPartPr/>
              <p14:nvPr/>
            </p14:nvContentPartPr>
            <p14:xfrm>
              <a:off x="4296047" y="6336064"/>
              <a:ext cx="21960" cy="1285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283447" y="6323464"/>
                <a:ext cx="47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02" name="Ink 301"/>
              <p14:cNvContentPartPr/>
              <p14:nvPr/>
            </p14:nvContentPartPr>
            <p14:xfrm>
              <a:off x="3882407" y="6002704"/>
              <a:ext cx="56880" cy="14148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869807" y="5990104"/>
                <a:ext cx="82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03" name="Ink 302"/>
              <p14:cNvContentPartPr/>
              <p14:nvPr/>
            </p14:nvContentPartPr>
            <p14:xfrm>
              <a:off x="3947567" y="6049864"/>
              <a:ext cx="26640" cy="7308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934967" y="6037264"/>
                <a:ext cx="51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04" name="Ink 303"/>
              <p14:cNvContentPartPr/>
              <p14:nvPr/>
            </p14:nvContentPartPr>
            <p14:xfrm>
              <a:off x="4008767" y="5977144"/>
              <a:ext cx="105480" cy="18396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996167" y="5964544"/>
                <a:ext cx="130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05" name="Ink 304"/>
              <p14:cNvContentPartPr/>
              <p14:nvPr/>
            </p14:nvContentPartPr>
            <p14:xfrm>
              <a:off x="3942527" y="6707944"/>
              <a:ext cx="183960" cy="9000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929927" y="6695344"/>
                <a:ext cx="2091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06" name="Ink 305"/>
              <p14:cNvContentPartPr/>
              <p14:nvPr/>
            </p14:nvContentPartPr>
            <p14:xfrm>
              <a:off x="4213247" y="6754744"/>
              <a:ext cx="43920" cy="10728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200647" y="6742144"/>
                <a:ext cx="69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07" name="Ink 306"/>
              <p14:cNvContentPartPr/>
              <p14:nvPr/>
            </p14:nvContentPartPr>
            <p14:xfrm>
              <a:off x="4317647" y="6746104"/>
              <a:ext cx="43920" cy="9864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305047" y="6733504"/>
                <a:ext cx="69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08" name="Ink 307"/>
              <p14:cNvContentPartPr/>
              <p14:nvPr/>
            </p14:nvContentPartPr>
            <p14:xfrm>
              <a:off x="4077887" y="6562504"/>
              <a:ext cx="35640" cy="12852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065287" y="6549904"/>
                <a:ext cx="60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09" name="Ink 308"/>
              <p14:cNvContentPartPr/>
              <p14:nvPr/>
            </p14:nvContentPartPr>
            <p14:xfrm>
              <a:off x="4161047" y="6588064"/>
              <a:ext cx="22320" cy="7308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148447" y="6575464"/>
                <a:ext cx="47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10" name="Ink 309"/>
              <p14:cNvContentPartPr/>
              <p14:nvPr/>
            </p14:nvContentPartPr>
            <p14:xfrm>
              <a:off x="4256807" y="6562504"/>
              <a:ext cx="39600" cy="10296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244207" y="6549904"/>
                <a:ext cx="64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11" name="Ink 310"/>
              <p14:cNvContentPartPr/>
              <p14:nvPr/>
            </p14:nvContentPartPr>
            <p14:xfrm>
              <a:off x="4313327" y="6601024"/>
              <a:ext cx="360" cy="36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300727" y="65884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12" name="Ink 311"/>
              <p14:cNvContentPartPr/>
              <p14:nvPr/>
            </p14:nvContentPartPr>
            <p14:xfrm>
              <a:off x="4230887" y="6579424"/>
              <a:ext cx="52920" cy="1245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218287" y="6566824"/>
                <a:ext cx="78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13" name="Ink 312"/>
              <p14:cNvContentPartPr/>
              <p14:nvPr/>
            </p14:nvContentPartPr>
            <p14:xfrm>
              <a:off x="246407" y="5152744"/>
              <a:ext cx="148680" cy="139284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33807" y="5140144"/>
                <a:ext cx="173880" cy="14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291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7" name="Ink 196"/>
              <p14:cNvContentPartPr/>
              <p14:nvPr/>
            </p14:nvContentPartPr>
            <p14:xfrm>
              <a:off x="11759207" y="4990384"/>
              <a:ext cx="105120" cy="2012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607" y="4977784"/>
                <a:ext cx="1303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8" name="Ink 197"/>
              <p14:cNvContentPartPr/>
              <p14:nvPr/>
            </p14:nvContentPartPr>
            <p14:xfrm>
              <a:off x="11798447" y="4708504"/>
              <a:ext cx="418320" cy="2653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85847" y="4695904"/>
                <a:ext cx="4435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9" name="Ink 198"/>
              <p14:cNvContentPartPr/>
              <p14:nvPr/>
            </p14:nvContentPartPr>
            <p14:xfrm>
              <a:off x="11576327" y="5067424"/>
              <a:ext cx="92160" cy="1242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3727" y="5054824"/>
                <a:ext cx="1173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0" name="Ink 199"/>
              <p14:cNvContentPartPr/>
              <p14:nvPr/>
            </p14:nvContentPartPr>
            <p14:xfrm>
              <a:off x="11402087" y="5135464"/>
              <a:ext cx="105120" cy="7740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89487" y="5122864"/>
                <a:ext cx="130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1" name="Ink 200"/>
              <p14:cNvContentPartPr/>
              <p14:nvPr/>
            </p14:nvContentPartPr>
            <p14:xfrm>
              <a:off x="11389127" y="4964824"/>
              <a:ext cx="14400" cy="14112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76527" y="4952224"/>
                <a:ext cx="39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2" name="Ink 201"/>
              <p14:cNvContentPartPr/>
              <p14:nvPr/>
            </p14:nvContentPartPr>
            <p14:xfrm>
              <a:off x="11384807" y="4752424"/>
              <a:ext cx="253080" cy="14004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72207" y="4739824"/>
                <a:ext cx="278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3" name="Ink 202"/>
              <p14:cNvContentPartPr/>
              <p14:nvPr/>
            </p14:nvContentPartPr>
            <p14:xfrm>
              <a:off x="10978727" y="4921984"/>
              <a:ext cx="337320" cy="2480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66127" y="4909384"/>
                <a:ext cx="3625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4" name="Ink 203"/>
              <p14:cNvContentPartPr/>
              <p14:nvPr/>
            </p14:nvContentPartPr>
            <p14:xfrm>
              <a:off x="11119127" y="5080024"/>
              <a:ext cx="360" cy="3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06527" y="50674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" name="Ink 204"/>
              <p14:cNvContentPartPr/>
              <p14:nvPr/>
            </p14:nvContentPartPr>
            <p14:xfrm>
              <a:off x="10709807" y="4977064"/>
              <a:ext cx="87480" cy="1630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97207" y="4964464"/>
                <a:ext cx="112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6" name="Ink 205"/>
              <p14:cNvContentPartPr/>
              <p14:nvPr/>
            </p14:nvContentPartPr>
            <p14:xfrm>
              <a:off x="10723127" y="5238064"/>
              <a:ext cx="360" cy="3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10527" y="52254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7" name="Ink 206"/>
              <p14:cNvContentPartPr/>
              <p14:nvPr/>
            </p14:nvContentPartPr>
            <p14:xfrm>
              <a:off x="10723127" y="4857904"/>
              <a:ext cx="17640" cy="15840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10527" y="4845304"/>
                <a:ext cx="42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2" name="Ink 221"/>
              <p14:cNvContentPartPr/>
              <p14:nvPr/>
            </p14:nvContentPartPr>
            <p14:xfrm>
              <a:off x="9943727" y="5114224"/>
              <a:ext cx="360" cy="3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31127" y="51016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3" name="Ink 222"/>
              <p14:cNvContentPartPr/>
              <p14:nvPr/>
            </p14:nvContentPartPr>
            <p14:xfrm>
              <a:off x="10078367" y="5109904"/>
              <a:ext cx="360" cy="3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65767" y="509730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4" name="Ink 223"/>
              <p14:cNvContentPartPr/>
              <p14:nvPr/>
            </p14:nvContentPartPr>
            <p14:xfrm>
              <a:off x="10126607" y="5054464"/>
              <a:ext cx="61200" cy="1414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14007" y="5041864"/>
                <a:ext cx="86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" name="Ink 224"/>
              <p14:cNvContentPartPr/>
              <p14:nvPr/>
            </p14:nvContentPartPr>
            <p14:xfrm>
              <a:off x="10243967" y="5015944"/>
              <a:ext cx="157320" cy="1029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31367" y="5003344"/>
                <a:ext cx="182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7" name="Ink 296"/>
              <p14:cNvContentPartPr/>
              <p14:nvPr/>
            </p14:nvContentPartPr>
            <p14:xfrm>
              <a:off x="3564527" y="6558184"/>
              <a:ext cx="1041120" cy="36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51927" y="6545584"/>
                <a:ext cx="1066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3" name="Ink 312"/>
              <p14:cNvContentPartPr/>
              <p14:nvPr/>
            </p14:nvContentPartPr>
            <p14:xfrm>
              <a:off x="246407" y="5152744"/>
              <a:ext cx="148680" cy="139284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807" y="5140144"/>
                <a:ext cx="17388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/>
              <p14:cNvContentPartPr/>
              <p14:nvPr/>
            </p14:nvContentPartPr>
            <p14:xfrm>
              <a:off x="3342407" y="859384"/>
              <a:ext cx="8709120" cy="11880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29807" y="846784"/>
                <a:ext cx="873432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/>
              <p14:cNvContentPartPr/>
              <p14:nvPr/>
            </p14:nvContentPartPr>
            <p14:xfrm>
              <a:off x="3468767" y="618904"/>
              <a:ext cx="1454760" cy="450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56167" y="606304"/>
                <a:ext cx="14799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/>
              <p14:cNvContentPartPr/>
              <p14:nvPr/>
            </p14:nvContentPartPr>
            <p14:xfrm>
              <a:off x="3285167" y="-12176"/>
              <a:ext cx="8687880" cy="820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72567" y="-24776"/>
                <a:ext cx="871308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/>
              <p14:cNvContentPartPr/>
              <p14:nvPr/>
            </p14:nvContentPartPr>
            <p14:xfrm>
              <a:off x="380327" y="231184"/>
              <a:ext cx="4347000" cy="662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727" y="218584"/>
                <a:ext cx="437220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Ink 48"/>
              <p14:cNvContentPartPr/>
              <p14:nvPr/>
            </p14:nvContentPartPr>
            <p14:xfrm>
              <a:off x="573647" y="2491264"/>
              <a:ext cx="317880" cy="19746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1047" y="2478664"/>
                <a:ext cx="343080" cy="19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Ink 51"/>
              <p14:cNvContentPartPr/>
              <p14:nvPr/>
            </p14:nvContentPartPr>
            <p14:xfrm>
              <a:off x="3420887" y="2451664"/>
              <a:ext cx="215280" cy="1919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08287" y="2439064"/>
                <a:ext cx="240480" cy="19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Ink 56"/>
              <p14:cNvContentPartPr/>
              <p14:nvPr/>
            </p14:nvContentPartPr>
            <p14:xfrm>
              <a:off x="3842087" y="2457064"/>
              <a:ext cx="236520" cy="18158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29487" y="2444464"/>
                <a:ext cx="26172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Ink 61"/>
              <p14:cNvContentPartPr/>
              <p14:nvPr/>
            </p14:nvContentPartPr>
            <p14:xfrm>
              <a:off x="4596647" y="2477224"/>
              <a:ext cx="349560" cy="18385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84047" y="2464624"/>
                <a:ext cx="374760" cy="18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2" name="Ink 131"/>
              <p14:cNvContentPartPr/>
              <p14:nvPr/>
            </p14:nvContentPartPr>
            <p14:xfrm>
              <a:off x="5636687" y="2256184"/>
              <a:ext cx="318600" cy="19699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24087" y="2243584"/>
                <a:ext cx="34380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1" name="Ink 360"/>
              <p14:cNvContentPartPr/>
              <p14:nvPr/>
            </p14:nvContentPartPr>
            <p14:xfrm>
              <a:off x="6586367" y="2426104"/>
              <a:ext cx="210960" cy="167616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73767" y="2413504"/>
                <a:ext cx="236160" cy="17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3" name="Ink 362"/>
              <p14:cNvContentPartPr/>
              <p14:nvPr/>
            </p14:nvContentPartPr>
            <p14:xfrm>
              <a:off x="7056527" y="4742704"/>
              <a:ext cx="3584160" cy="74772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43927" y="4730104"/>
                <a:ext cx="360936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5" name="Ink 364"/>
              <p14:cNvContentPartPr/>
              <p14:nvPr/>
            </p14:nvContentPartPr>
            <p14:xfrm>
              <a:off x="3778007" y="5462704"/>
              <a:ext cx="914760" cy="1512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65407" y="5450104"/>
                <a:ext cx="939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6" name="Ink 365"/>
              <p14:cNvContentPartPr/>
              <p14:nvPr/>
            </p14:nvContentPartPr>
            <p14:xfrm>
              <a:off x="5088407" y="3200104"/>
              <a:ext cx="226800" cy="133200"/>
            </p14:xfrm>
          </p:contentPart>
        </mc:Choice>
        <mc:Fallback xmlns="">
          <p:pic>
            <p:nvPicPr>
              <p:cNvPr id="366" name="Ink 36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5807" y="3187504"/>
                <a:ext cx="252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7" name="Ink 366"/>
              <p14:cNvContentPartPr/>
              <p14:nvPr/>
            </p14:nvContentPartPr>
            <p14:xfrm>
              <a:off x="5932967" y="2247904"/>
              <a:ext cx="493920" cy="220896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20367" y="2235304"/>
                <a:ext cx="519120" cy="22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8" name="Ink 367"/>
              <p14:cNvContentPartPr/>
              <p14:nvPr/>
            </p14:nvContentPartPr>
            <p14:xfrm>
              <a:off x="4139447" y="2683504"/>
              <a:ext cx="461520" cy="94896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26847" y="2670904"/>
                <a:ext cx="4867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9" name="Ink 368"/>
              <p14:cNvContentPartPr/>
              <p14:nvPr/>
            </p14:nvContentPartPr>
            <p14:xfrm>
              <a:off x="603167" y="2461384"/>
              <a:ext cx="2839680" cy="422964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0567" y="2448784"/>
                <a:ext cx="2864880" cy="42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3" name="Ink 372"/>
              <p14:cNvContentPartPr/>
              <p14:nvPr/>
            </p14:nvContentPartPr>
            <p14:xfrm>
              <a:off x="6272807" y="3298744"/>
              <a:ext cx="366480" cy="85032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60207" y="3286144"/>
                <a:ext cx="3916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2" name="Ink 381"/>
              <p14:cNvContentPartPr/>
              <p14:nvPr/>
            </p14:nvContentPartPr>
            <p14:xfrm>
              <a:off x="721247" y="6160744"/>
              <a:ext cx="422640" cy="58284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8647" y="6148144"/>
                <a:ext cx="4478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4" name="Ink 383"/>
              <p14:cNvContentPartPr/>
              <p14:nvPr/>
            </p14:nvContentPartPr>
            <p14:xfrm>
              <a:off x="3965567" y="3537784"/>
              <a:ext cx="687600" cy="1726200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52967" y="3525184"/>
                <a:ext cx="712800" cy="17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5" name="Ink 384"/>
              <p14:cNvContentPartPr/>
              <p14:nvPr/>
            </p14:nvContentPartPr>
            <p14:xfrm>
              <a:off x="3155567" y="4823704"/>
              <a:ext cx="1140840" cy="188028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42967" y="4811104"/>
                <a:ext cx="1166040" cy="19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6" name="Ink 385"/>
              <p14:cNvContentPartPr/>
              <p14:nvPr/>
            </p14:nvContentPartPr>
            <p14:xfrm>
              <a:off x="4055207" y="5519944"/>
              <a:ext cx="315720" cy="333720"/>
            </p14:xfrm>
          </p:contentPart>
        </mc:Choice>
        <mc:Fallback xmlns="">
          <p:pic>
            <p:nvPicPr>
              <p:cNvPr id="386" name="Ink 38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42607" y="5507344"/>
                <a:ext cx="3409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1" name="Ink 390"/>
              <p14:cNvContentPartPr/>
              <p14:nvPr/>
            </p14:nvContentPartPr>
            <p14:xfrm>
              <a:off x="2545727" y="4862224"/>
              <a:ext cx="1767960" cy="193572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33127" y="4849624"/>
                <a:ext cx="1793160" cy="19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92" name="Ink 391"/>
              <p14:cNvContentPartPr/>
              <p14:nvPr/>
            </p14:nvContentPartPr>
            <p14:xfrm>
              <a:off x="3847127" y="5974251"/>
              <a:ext cx="35640" cy="18396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34527" y="5961651"/>
                <a:ext cx="60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97" name="Ink 396"/>
              <p14:cNvContentPartPr/>
              <p14:nvPr/>
            </p14:nvContentPartPr>
            <p14:xfrm>
              <a:off x="2145047" y="4880571"/>
              <a:ext cx="100440" cy="146520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32447" y="4867971"/>
                <a:ext cx="125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98" name="Ink 397"/>
              <p14:cNvContentPartPr/>
              <p14:nvPr/>
            </p14:nvContentPartPr>
            <p14:xfrm>
              <a:off x="2075207" y="5973531"/>
              <a:ext cx="178920" cy="150480"/>
            </p14:xfrm>
          </p:contentPart>
        </mc:Choice>
        <mc:Fallback xmlns="">
          <p:pic>
            <p:nvPicPr>
              <p:cNvPr id="398" name="Ink 39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62607" y="5960931"/>
                <a:ext cx="204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99" name="Ink 398"/>
              <p14:cNvContentPartPr/>
              <p14:nvPr/>
            </p14:nvContentPartPr>
            <p14:xfrm>
              <a:off x="3277247" y="5494371"/>
              <a:ext cx="139680" cy="15984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64647" y="5481771"/>
                <a:ext cx="164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0" name="Ink 399"/>
              <p14:cNvContentPartPr/>
              <p14:nvPr/>
            </p14:nvContentPartPr>
            <p14:xfrm>
              <a:off x="3325847" y="4926291"/>
              <a:ext cx="104040" cy="15120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313247" y="4913691"/>
                <a:ext cx="1292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1" name="Ink 400"/>
              <p14:cNvContentPartPr/>
              <p14:nvPr/>
            </p14:nvContentPartPr>
            <p14:xfrm>
              <a:off x="4400447" y="5110611"/>
              <a:ext cx="153000" cy="15912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87847" y="5098011"/>
                <a:ext cx="178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02" name="Ink 401"/>
              <p14:cNvContentPartPr/>
              <p14:nvPr/>
            </p14:nvContentPartPr>
            <p14:xfrm>
              <a:off x="4095887" y="4624251"/>
              <a:ext cx="178920" cy="149760"/>
            </p14:xfrm>
          </p:contentPart>
        </mc:Choice>
        <mc:Fallback xmlns="">
          <p:pic>
            <p:nvPicPr>
              <p:cNvPr id="402" name="Ink 401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83287" y="4611651"/>
                <a:ext cx="204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03" name="Ink 402"/>
              <p14:cNvContentPartPr/>
              <p14:nvPr/>
            </p14:nvContentPartPr>
            <p14:xfrm>
              <a:off x="4287407" y="5788851"/>
              <a:ext cx="109080" cy="11304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74807" y="5776251"/>
                <a:ext cx="134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04" name="Ink 403"/>
              <p14:cNvContentPartPr/>
              <p14:nvPr/>
            </p14:nvContentPartPr>
            <p14:xfrm>
              <a:off x="4439687" y="5773371"/>
              <a:ext cx="157320" cy="12852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27087" y="5760771"/>
                <a:ext cx="182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05" name="Ink 404"/>
              <p14:cNvContentPartPr/>
              <p14:nvPr/>
            </p14:nvContentPartPr>
            <p14:xfrm>
              <a:off x="4239887" y="5517051"/>
              <a:ext cx="87120" cy="128520"/>
            </p14:xfrm>
          </p:contentPart>
        </mc:Choice>
        <mc:Fallback xmlns="">
          <p:pic>
            <p:nvPicPr>
              <p:cNvPr id="405" name="Ink 404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27287" y="5504451"/>
                <a:ext cx="112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6" name="Ink 405"/>
              <p14:cNvContentPartPr/>
              <p14:nvPr/>
            </p14:nvContentPartPr>
            <p14:xfrm>
              <a:off x="4208927" y="5515611"/>
              <a:ext cx="78840" cy="2736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96327" y="5503011"/>
                <a:ext cx="104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7" name="Ink 406"/>
              <p14:cNvContentPartPr/>
              <p14:nvPr/>
            </p14:nvContentPartPr>
            <p14:xfrm>
              <a:off x="3255287" y="6132291"/>
              <a:ext cx="96120" cy="162720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42687" y="6119691"/>
                <a:ext cx="121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08" name="Ink 407"/>
              <p14:cNvContentPartPr/>
              <p14:nvPr/>
            </p14:nvContentPartPr>
            <p14:xfrm>
              <a:off x="3190127" y="6630891"/>
              <a:ext cx="187560" cy="112680"/>
            </p14:xfrm>
          </p:contentPart>
        </mc:Choice>
        <mc:Fallback xmlns="">
          <p:pic>
            <p:nvPicPr>
              <p:cNvPr id="408" name="Ink 40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7527" y="6618291"/>
                <a:ext cx="212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09" name="Ink 408"/>
              <p14:cNvContentPartPr/>
              <p14:nvPr/>
            </p14:nvContentPartPr>
            <p14:xfrm>
              <a:off x="3922727" y="6016731"/>
              <a:ext cx="64440" cy="86040"/>
            </p14:xfrm>
          </p:contentPart>
        </mc:Choice>
        <mc:Fallback xmlns="">
          <p:pic>
            <p:nvPicPr>
              <p:cNvPr id="409" name="Ink 40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10127" y="6004131"/>
                <a:ext cx="89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0" name="Ink 409"/>
              <p14:cNvContentPartPr/>
              <p14:nvPr/>
            </p14:nvContentPartPr>
            <p14:xfrm>
              <a:off x="4274447" y="6306171"/>
              <a:ext cx="169920" cy="13392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61847" y="6293571"/>
                <a:ext cx="195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11" name="Ink 410"/>
              <p14:cNvContentPartPr/>
              <p14:nvPr/>
            </p14:nvContentPartPr>
            <p14:xfrm>
              <a:off x="4095887" y="6589131"/>
              <a:ext cx="126360" cy="90360"/>
            </p14:xfrm>
          </p:contentPart>
        </mc:Choice>
        <mc:Fallback xmlns="">
          <p:pic>
            <p:nvPicPr>
              <p:cNvPr id="411" name="Ink 410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83287" y="6576531"/>
                <a:ext cx="151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12" name="Ink 411"/>
              <p14:cNvContentPartPr/>
              <p14:nvPr/>
            </p14:nvContentPartPr>
            <p14:xfrm>
              <a:off x="4270127" y="6746451"/>
              <a:ext cx="113400" cy="91080"/>
            </p14:xfrm>
          </p:contentPart>
        </mc:Choice>
        <mc:Fallback xmlns="">
          <p:pic>
            <p:nvPicPr>
              <p:cNvPr id="412" name="Ink 411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257527" y="6733851"/>
                <a:ext cx="13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3" name="Ink 412"/>
              <p14:cNvContentPartPr/>
              <p14:nvPr/>
            </p14:nvContentPartPr>
            <p14:xfrm>
              <a:off x="4418087" y="6716571"/>
              <a:ext cx="161280" cy="104040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05487" y="6703971"/>
                <a:ext cx="18648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996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3967" y="-55016"/>
              <a:ext cx="11569680" cy="1125347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367" y="-67616"/>
                <a:ext cx="11594880" cy="1150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3425207" y="1180851"/>
              <a:ext cx="1341360" cy="601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607" y="1168251"/>
                <a:ext cx="1366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/>
              <p14:cNvContentPartPr/>
              <p14:nvPr/>
            </p14:nvContentPartPr>
            <p14:xfrm>
              <a:off x="3433847" y="979971"/>
              <a:ext cx="1041120" cy="644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1247" y="967371"/>
                <a:ext cx="1066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225297" y="1544588"/>
              <a:ext cx="12222000" cy="4590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697" y="1531988"/>
                <a:ext cx="122472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3813527" y="1711988"/>
              <a:ext cx="8130600" cy="870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927" y="1699388"/>
                <a:ext cx="815580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0" name="Ink 119"/>
              <p14:cNvContentPartPr/>
              <p14:nvPr/>
            </p14:nvContentPartPr>
            <p14:xfrm>
              <a:off x="454727" y="2644028"/>
              <a:ext cx="4177440" cy="38739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127" y="2631428"/>
                <a:ext cx="4202640" cy="38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/>
              <p14:cNvContentPartPr/>
              <p14:nvPr/>
            </p14:nvContentPartPr>
            <p14:xfrm>
              <a:off x="686927" y="5123708"/>
              <a:ext cx="327960" cy="14025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327" y="5111108"/>
                <a:ext cx="353160" cy="14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8" name="Ink 177"/>
              <p14:cNvContentPartPr/>
              <p14:nvPr/>
            </p14:nvContentPartPr>
            <p14:xfrm>
              <a:off x="3330047" y="5014988"/>
              <a:ext cx="384120" cy="13946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17447" y="5002388"/>
                <a:ext cx="409320" cy="14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0" name="Ink 179"/>
              <p14:cNvContentPartPr/>
              <p14:nvPr/>
            </p14:nvContentPartPr>
            <p14:xfrm>
              <a:off x="3949247" y="4978268"/>
              <a:ext cx="182520" cy="14526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647" y="4965668"/>
                <a:ext cx="207720" cy="14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" name="Ink 183"/>
              <p14:cNvContentPartPr/>
              <p14:nvPr/>
            </p14:nvContentPartPr>
            <p14:xfrm>
              <a:off x="4517327" y="4969988"/>
              <a:ext cx="254160" cy="155628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4727" y="4957388"/>
                <a:ext cx="279360" cy="15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7" name="Ink 186"/>
              <p14:cNvContentPartPr/>
              <p14:nvPr/>
            </p14:nvContentPartPr>
            <p14:xfrm>
              <a:off x="5207807" y="4899068"/>
              <a:ext cx="340560" cy="13867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95207" y="4886468"/>
                <a:ext cx="365760" cy="14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9" name="Ink 188"/>
              <p14:cNvContentPartPr/>
              <p14:nvPr/>
            </p14:nvContentPartPr>
            <p14:xfrm>
              <a:off x="5725847" y="4906628"/>
              <a:ext cx="290160" cy="141588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13247" y="4894028"/>
                <a:ext cx="315360" cy="14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2" name="Ink 191"/>
              <p14:cNvContentPartPr/>
              <p14:nvPr/>
            </p14:nvContentPartPr>
            <p14:xfrm>
              <a:off x="4203047" y="5011388"/>
              <a:ext cx="335880" cy="148176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447" y="4998788"/>
                <a:ext cx="361080" cy="15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8" name="Ink 197"/>
              <p14:cNvContentPartPr/>
              <p14:nvPr/>
            </p14:nvContentPartPr>
            <p14:xfrm>
              <a:off x="4903247" y="5040188"/>
              <a:ext cx="772200" cy="110736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0647" y="5027588"/>
                <a:ext cx="797400" cy="11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985007" y="5206868"/>
              <a:ext cx="2252160" cy="106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3007" y="5062868"/>
                <a:ext cx="239616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789887" y="5547068"/>
              <a:ext cx="1634760" cy="117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7287" y="5534468"/>
                <a:ext cx="1659960" cy="11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149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03497" y="-78527"/>
              <a:ext cx="11645280" cy="188267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897" y="-91126"/>
                <a:ext cx="11670480" cy="1907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Ink 97"/>
              <p14:cNvContentPartPr/>
              <p14:nvPr/>
            </p14:nvContentPartPr>
            <p14:xfrm>
              <a:off x="2867337" y="2151548"/>
              <a:ext cx="267840" cy="1499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4737" y="2138948"/>
                <a:ext cx="293040" cy="15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3667617" y="2102228"/>
              <a:ext cx="451440" cy="13910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5017" y="2089628"/>
                <a:ext cx="47664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4202937" y="2133188"/>
              <a:ext cx="318240" cy="14972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0337" y="2120588"/>
                <a:ext cx="343440" cy="15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4728897" y="2641508"/>
              <a:ext cx="267480" cy="1360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6297" y="2628908"/>
                <a:ext cx="292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5937417" y="2046068"/>
              <a:ext cx="284760" cy="129312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817" y="2033468"/>
                <a:ext cx="309960" cy="13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0" name="Ink 119"/>
              <p14:cNvContentPartPr/>
              <p14:nvPr/>
            </p14:nvContentPartPr>
            <p14:xfrm>
              <a:off x="856017" y="2135348"/>
              <a:ext cx="2049840" cy="13618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3417" y="2122748"/>
                <a:ext cx="2075040" cy="13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7" name="Ink 126"/>
              <p14:cNvContentPartPr/>
              <p14:nvPr/>
            </p14:nvContentPartPr>
            <p14:xfrm>
              <a:off x="503937" y="2194748"/>
              <a:ext cx="548640" cy="13942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1337" y="2182148"/>
                <a:ext cx="573840" cy="14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3310137" y="2086748"/>
              <a:ext cx="253080" cy="13316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7537" y="2074148"/>
                <a:ext cx="27828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/>
              <p14:cNvContentPartPr/>
              <p14:nvPr/>
            </p14:nvContentPartPr>
            <p14:xfrm>
              <a:off x="5126337" y="2056508"/>
              <a:ext cx="311040" cy="11829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3737" y="2043908"/>
                <a:ext cx="33624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7" name="Ink 146"/>
              <p14:cNvContentPartPr/>
              <p14:nvPr/>
            </p14:nvContentPartPr>
            <p14:xfrm>
              <a:off x="5420097" y="2093588"/>
              <a:ext cx="390600" cy="111240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07497" y="2080988"/>
                <a:ext cx="415800" cy="11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818937" y="2173868"/>
              <a:ext cx="2150280" cy="122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6937" y="2029868"/>
                <a:ext cx="229428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/>
              <p14:cNvContentPartPr/>
              <p14:nvPr/>
            </p14:nvContentPartPr>
            <p14:xfrm>
              <a:off x="453177" y="5027948"/>
              <a:ext cx="272880" cy="1161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0577" y="5015348"/>
                <a:ext cx="29808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k 50"/>
              <p14:cNvContentPartPr/>
              <p14:nvPr/>
            </p14:nvContentPartPr>
            <p14:xfrm>
              <a:off x="2718657" y="5022548"/>
              <a:ext cx="276120" cy="12790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6057" y="5009948"/>
                <a:ext cx="30132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/>
              <p14:cNvContentPartPr/>
              <p14:nvPr/>
            </p14:nvContentPartPr>
            <p14:xfrm>
              <a:off x="3442257" y="4923908"/>
              <a:ext cx="286200" cy="1339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9657" y="4911308"/>
                <a:ext cx="31140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/>
              <p14:cNvContentPartPr/>
              <p14:nvPr/>
            </p14:nvContentPartPr>
            <p14:xfrm>
              <a:off x="3787857" y="4944788"/>
              <a:ext cx="505800" cy="1420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257" y="4932188"/>
                <a:ext cx="53100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" name="Ink 64"/>
              <p14:cNvContentPartPr/>
              <p14:nvPr/>
            </p14:nvContentPartPr>
            <p14:xfrm>
              <a:off x="4949577" y="5548148"/>
              <a:ext cx="208080" cy="120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36977" y="5535548"/>
                <a:ext cx="233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Ink 65"/>
              <p14:cNvContentPartPr/>
              <p14:nvPr/>
            </p14:nvContentPartPr>
            <p14:xfrm>
              <a:off x="4508217" y="4919948"/>
              <a:ext cx="272160" cy="14565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95617" y="4907348"/>
                <a:ext cx="297360" cy="14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/>
              <p14:cNvContentPartPr/>
              <p14:nvPr/>
            </p14:nvContentPartPr>
            <p14:xfrm>
              <a:off x="5268177" y="4788908"/>
              <a:ext cx="338760" cy="1448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55577" y="4776308"/>
                <a:ext cx="36396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4" name="Ink 73"/>
              <p14:cNvContentPartPr/>
              <p14:nvPr/>
            </p14:nvContentPartPr>
            <p14:xfrm>
              <a:off x="6306417" y="4736708"/>
              <a:ext cx="264600" cy="14641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93817" y="4724108"/>
                <a:ext cx="289800" cy="14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98057" y="4908428"/>
              <a:ext cx="2056680" cy="14472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457" y="4895828"/>
                <a:ext cx="2081880" cy="14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4" name="Ink 93"/>
              <p14:cNvContentPartPr/>
              <p14:nvPr/>
            </p14:nvContentPartPr>
            <p14:xfrm>
              <a:off x="831537" y="5040548"/>
              <a:ext cx="1934280" cy="1215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9537" y="4896548"/>
                <a:ext cx="207828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1" name="Ink 100"/>
              <p14:cNvContentPartPr/>
              <p14:nvPr/>
            </p14:nvContentPartPr>
            <p14:xfrm>
              <a:off x="7638057" y="4649588"/>
              <a:ext cx="267480" cy="17560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25457" y="4636988"/>
                <a:ext cx="292680" cy="17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6" name="Ink 105"/>
              <p14:cNvContentPartPr/>
              <p14:nvPr/>
            </p14:nvContentPartPr>
            <p14:xfrm>
              <a:off x="5602617" y="4757228"/>
              <a:ext cx="682920" cy="13780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90017" y="4744628"/>
                <a:ext cx="70812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5" name="Ink 124"/>
              <p14:cNvContentPartPr/>
              <p14:nvPr/>
            </p14:nvContentPartPr>
            <p14:xfrm>
              <a:off x="3766257" y="3297428"/>
              <a:ext cx="8377560" cy="30880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3657" y="3284828"/>
                <a:ext cx="8402760" cy="31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043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7980339" y="-32807"/>
              <a:ext cx="2788638" cy="657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7739" y="-45407"/>
                <a:ext cx="2813839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" name="Ink 93"/>
              <p14:cNvContentPartPr/>
              <p14:nvPr/>
            </p14:nvContentPartPr>
            <p14:xfrm>
              <a:off x="7748139" y="1360784"/>
              <a:ext cx="2599998" cy="899249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5539" y="1348184"/>
                <a:ext cx="2625199" cy="924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7" name="Ink 116"/>
              <p14:cNvContentPartPr/>
              <p14:nvPr/>
            </p14:nvContentPartPr>
            <p14:xfrm>
              <a:off x="6168537" y="529153"/>
              <a:ext cx="2385720" cy="6076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5937" y="516553"/>
                <a:ext cx="24109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9" name="Ink 118"/>
              <p14:cNvContentPartPr/>
              <p14:nvPr/>
            </p14:nvContentPartPr>
            <p14:xfrm>
              <a:off x="5987817" y="429073"/>
              <a:ext cx="2286720" cy="17146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5217" y="416473"/>
                <a:ext cx="2311920" cy="17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6" name="Ink 135"/>
              <p14:cNvContentPartPr/>
              <p14:nvPr/>
            </p14:nvContentPartPr>
            <p14:xfrm>
              <a:off x="668379" y="92113"/>
              <a:ext cx="6987318" cy="10983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5779" y="79513"/>
                <a:ext cx="7012518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7" name="Ink 136"/>
              <p14:cNvContentPartPr/>
              <p14:nvPr/>
            </p14:nvContentPartPr>
            <p14:xfrm>
              <a:off x="1615179" y="688273"/>
              <a:ext cx="9052638" cy="24098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2579" y="675673"/>
                <a:ext cx="9077838" cy="24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0" name="Ink 139"/>
              <p14:cNvContentPartPr/>
              <p14:nvPr/>
            </p14:nvContentPartPr>
            <p14:xfrm>
              <a:off x="793377" y="3134708"/>
              <a:ext cx="10835640" cy="2919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0777" y="3122108"/>
                <a:ext cx="108608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4" name="Ink 143"/>
              <p14:cNvContentPartPr/>
              <p14:nvPr/>
            </p14:nvContentPartPr>
            <p14:xfrm>
              <a:off x="99125" y="3413708"/>
              <a:ext cx="12195532" cy="33994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25" y="3401108"/>
                <a:ext cx="12220732" cy="34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171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-46143" y="62953"/>
              <a:ext cx="12255840" cy="3545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143" y="44953"/>
                <a:ext cx="12291840" cy="35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805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0417" y="673"/>
              <a:ext cx="11594520" cy="531458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817" y="-11927"/>
                <a:ext cx="11619720" cy="5339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6" name="Ink 165"/>
              <p14:cNvContentPartPr/>
              <p14:nvPr/>
            </p14:nvContentPartPr>
            <p14:xfrm>
              <a:off x="712377" y="3904059"/>
              <a:ext cx="327600" cy="14608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77" y="3891459"/>
                <a:ext cx="352800" cy="14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8" name="Ink 167"/>
              <p14:cNvContentPartPr/>
              <p14:nvPr/>
            </p14:nvContentPartPr>
            <p14:xfrm>
              <a:off x="3320937" y="3793899"/>
              <a:ext cx="405360" cy="147564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8337" y="3781299"/>
                <a:ext cx="43056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3973977" y="3829539"/>
              <a:ext cx="339840" cy="13168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1377" y="3816939"/>
                <a:ext cx="36504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5" name="Ink 174"/>
              <p14:cNvContentPartPr/>
              <p14:nvPr/>
            </p14:nvContentPartPr>
            <p14:xfrm>
              <a:off x="4618737" y="3854019"/>
              <a:ext cx="243000" cy="12448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6137" y="3841419"/>
                <a:ext cx="268200" cy="12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7" name="Ink 176"/>
              <p14:cNvContentPartPr/>
              <p14:nvPr/>
            </p14:nvContentPartPr>
            <p14:xfrm>
              <a:off x="5578497" y="3758619"/>
              <a:ext cx="274680" cy="13035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5897" y="3746019"/>
                <a:ext cx="299880" cy="13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9" name="Ink 178"/>
              <p14:cNvContentPartPr/>
              <p14:nvPr/>
            </p14:nvContentPartPr>
            <p14:xfrm>
              <a:off x="6319017" y="3772659"/>
              <a:ext cx="386280" cy="121392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6417" y="3760059"/>
                <a:ext cx="411480" cy="12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4" name="Ink 193"/>
              <p14:cNvContentPartPr/>
              <p14:nvPr/>
            </p14:nvContentPartPr>
            <p14:xfrm>
              <a:off x="4300497" y="3891913"/>
              <a:ext cx="373680" cy="1402826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7897" y="3879314"/>
                <a:ext cx="398880" cy="142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1" name="Ink 200"/>
              <p14:cNvContentPartPr/>
              <p14:nvPr/>
            </p14:nvContentPartPr>
            <p14:xfrm>
              <a:off x="5784417" y="3858339"/>
              <a:ext cx="581760" cy="119484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1817" y="3845739"/>
                <a:ext cx="60696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6" name="Ink 215"/>
              <p14:cNvContentPartPr/>
              <p14:nvPr/>
            </p14:nvContentPartPr>
            <p14:xfrm>
              <a:off x="5102217" y="4386913"/>
              <a:ext cx="297000" cy="121586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9617" y="4374323"/>
                <a:ext cx="322200" cy="1467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832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907897" y="1012273"/>
              <a:ext cx="538920" cy="1316035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5297" y="999674"/>
                <a:ext cx="564120" cy="134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507177" y="1117268"/>
              <a:ext cx="286560" cy="13399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577" y="1104668"/>
                <a:ext cx="31176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920097" y="1036268"/>
              <a:ext cx="2931480" cy="15584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497" y="1023668"/>
                <a:ext cx="295668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" name="Ink 102"/>
              <p14:cNvContentPartPr/>
              <p14:nvPr/>
            </p14:nvContentPartPr>
            <p14:xfrm>
              <a:off x="3944457" y="1017908"/>
              <a:ext cx="331560" cy="15393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1857" y="1005308"/>
                <a:ext cx="356760" cy="15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4367097" y="1042388"/>
              <a:ext cx="277200" cy="14223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4497" y="1029788"/>
                <a:ext cx="30240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4727817" y="1013228"/>
              <a:ext cx="416880" cy="13816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5217" y="1000628"/>
                <a:ext cx="442080" cy="14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" name="Ink 113"/>
              <p14:cNvContentPartPr/>
              <p14:nvPr/>
            </p14:nvContentPartPr>
            <p14:xfrm>
              <a:off x="5174217" y="1029788"/>
              <a:ext cx="172440" cy="14400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1617" y="1017188"/>
                <a:ext cx="197640" cy="14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8" name="Ink 117"/>
              <p14:cNvContentPartPr/>
              <p14:nvPr/>
            </p14:nvContentPartPr>
            <p14:xfrm>
              <a:off x="4949577" y="1612393"/>
              <a:ext cx="789120" cy="849475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36977" y="1599795"/>
                <a:ext cx="814320" cy="87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5699097" y="1025468"/>
              <a:ext cx="272520" cy="11404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6497" y="1012868"/>
                <a:ext cx="29772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7" name="Ink 126"/>
              <p14:cNvContentPartPr/>
              <p14:nvPr/>
            </p14:nvContentPartPr>
            <p14:xfrm>
              <a:off x="6293817" y="1033028"/>
              <a:ext cx="330480" cy="12049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81217" y="1020428"/>
                <a:ext cx="35568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4" name="Ink 153"/>
              <p14:cNvContentPartPr/>
              <p14:nvPr/>
            </p14:nvContentPartPr>
            <p14:xfrm>
              <a:off x="1213497" y="1025468"/>
              <a:ext cx="89280" cy="338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1497" y="881468"/>
                <a:ext cx="233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5" name="Ink 154"/>
              <p14:cNvContentPartPr/>
              <p14:nvPr/>
            </p14:nvContentPartPr>
            <p14:xfrm>
              <a:off x="1043577" y="979748"/>
              <a:ext cx="2854440" cy="15688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1577" y="835748"/>
                <a:ext cx="299844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9" name="Ink 258"/>
              <p14:cNvContentPartPr/>
              <p14:nvPr/>
            </p14:nvContentPartPr>
            <p14:xfrm>
              <a:off x="587457" y="4482908"/>
              <a:ext cx="274320" cy="175284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4857" y="4470308"/>
                <a:ext cx="2995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2" name="Ink 261"/>
              <p14:cNvContentPartPr/>
              <p14:nvPr/>
            </p14:nvContentPartPr>
            <p14:xfrm>
              <a:off x="3244617" y="4353668"/>
              <a:ext cx="338040" cy="178560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017" y="4341068"/>
                <a:ext cx="363240" cy="18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6" name="Ink 265"/>
              <p14:cNvContentPartPr/>
              <p14:nvPr/>
            </p14:nvContentPartPr>
            <p14:xfrm>
              <a:off x="3817737" y="4354028"/>
              <a:ext cx="300960" cy="17103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5137" y="4341428"/>
                <a:ext cx="326160" cy="17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7" name="Ink 266"/>
              <p14:cNvContentPartPr/>
              <p14:nvPr/>
            </p14:nvContentPartPr>
            <p14:xfrm>
              <a:off x="4461777" y="4286708"/>
              <a:ext cx="239760" cy="185508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49177" y="4274108"/>
                <a:ext cx="264960" cy="1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0" name="Ink 269"/>
              <p14:cNvContentPartPr/>
              <p14:nvPr/>
            </p14:nvContentPartPr>
            <p14:xfrm>
              <a:off x="5301297" y="4216868"/>
              <a:ext cx="331200" cy="177264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88697" y="4204268"/>
                <a:ext cx="356400" cy="17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3" name="Ink 272"/>
              <p14:cNvContentPartPr/>
              <p14:nvPr/>
            </p14:nvContentPartPr>
            <p14:xfrm>
              <a:off x="6001137" y="4228028"/>
              <a:ext cx="315000" cy="179496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88537" y="4215428"/>
                <a:ext cx="340200" cy="18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1" name="Ink 320"/>
              <p14:cNvContentPartPr/>
              <p14:nvPr/>
            </p14:nvContentPartPr>
            <p14:xfrm>
              <a:off x="4037697" y="5069833"/>
              <a:ext cx="450000" cy="290395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25097" y="5057238"/>
                <a:ext cx="475200" cy="31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0" name="Ink 329"/>
              <p14:cNvContentPartPr/>
              <p14:nvPr/>
            </p14:nvContentPartPr>
            <p14:xfrm>
              <a:off x="5479497" y="4370713"/>
              <a:ext cx="721440" cy="1573075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6897" y="4358114"/>
                <a:ext cx="746640" cy="159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7" name="Ink 336"/>
              <p14:cNvContentPartPr/>
              <p14:nvPr/>
            </p14:nvContentPartPr>
            <p14:xfrm>
              <a:off x="104697" y="-15887"/>
              <a:ext cx="12122280" cy="5214835"/>
            </p14:xfrm>
          </p:contentPart>
        </mc:Choice>
        <mc:Fallback xmlns="">
          <p:pic>
            <p:nvPicPr>
              <p:cNvPr id="337" name="Ink 33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097" y="-28487"/>
                <a:ext cx="12147480" cy="524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2" name="Ink 341"/>
              <p14:cNvContentPartPr/>
              <p14:nvPr/>
            </p14:nvContentPartPr>
            <p14:xfrm>
              <a:off x="1039617" y="4478588"/>
              <a:ext cx="2430000" cy="159012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7617" y="4334588"/>
                <a:ext cx="2574000" cy="18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4" name="Ink 343"/>
              <p14:cNvContentPartPr/>
              <p14:nvPr/>
            </p14:nvContentPartPr>
            <p14:xfrm>
              <a:off x="4038417" y="4404193"/>
              <a:ext cx="317520" cy="366355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25817" y="4391597"/>
                <a:ext cx="342720" cy="39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5" name="Ink 344"/>
              <p14:cNvContentPartPr/>
              <p14:nvPr/>
            </p14:nvContentPartPr>
            <p14:xfrm>
              <a:off x="980217" y="4404193"/>
              <a:ext cx="2412720" cy="1743355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7617" y="4391594"/>
                <a:ext cx="2437920" cy="1768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8" name="Ink 347"/>
              <p14:cNvContentPartPr/>
              <p14:nvPr/>
            </p14:nvContentPartPr>
            <p14:xfrm>
              <a:off x="4089177" y="5647993"/>
              <a:ext cx="441360" cy="399835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76577" y="5635397"/>
                <a:ext cx="466560" cy="425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50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9" name="Ink 88"/>
              <p14:cNvContentPartPr/>
              <p14:nvPr/>
            </p14:nvContentPartPr>
            <p14:xfrm>
              <a:off x="601857" y="1477753"/>
              <a:ext cx="433800" cy="1479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257" y="1465153"/>
                <a:ext cx="459000" cy="15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/>
              <p14:cNvContentPartPr/>
              <p14:nvPr/>
            </p14:nvContentPartPr>
            <p14:xfrm>
              <a:off x="3096297" y="1361833"/>
              <a:ext cx="272160" cy="1451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3697" y="1349233"/>
                <a:ext cx="297360" cy="14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3579777" y="1340233"/>
              <a:ext cx="233640" cy="14202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7177" y="1327633"/>
                <a:ext cx="25884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4283577" y="1317553"/>
              <a:ext cx="199800" cy="14695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0977" y="1304953"/>
                <a:ext cx="22500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Ink 100"/>
              <p14:cNvContentPartPr/>
              <p14:nvPr/>
            </p14:nvContentPartPr>
            <p14:xfrm>
              <a:off x="5161257" y="1261393"/>
              <a:ext cx="263520" cy="13899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657" y="1248793"/>
                <a:ext cx="28872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" name="Ink 101"/>
              <p14:cNvContentPartPr/>
              <p14:nvPr/>
            </p14:nvContentPartPr>
            <p14:xfrm>
              <a:off x="5882337" y="1291633"/>
              <a:ext cx="124200" cy="1351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9737" y="1279033"/>
                <a:ext cx="14940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827577" y="1383073"/>
              <a:ext cx="6339960" cy="4559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977" y="1370473"/>
                <a:ext cx="6365160" cy="45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8" name="Ink 117"/>
              <p14:cNvContentPartPr/>
              <p14:nvPr/>
            </p14:nvContentPartPr>
            <p14:xfrm>
              <a:off x="3778137" y="1315393"/>
              <a:ext cx="510120" cy="15148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5537" y="1302793"/>
                <a:ext cx="53532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7" name="Ink 166"/>
              <p14:cNvContentPartPr/>
              <p14:nvPr/>
            </p14:nvContentPartPr>
            <p14:xfrm>
              <a:off x="912177" y="1432033"/>
              <a:ext cx="2472840" cy="14979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0177" y="1288033"/>
                <a:ext cx="2616840" cy="17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8" name="Ink 167"/>
              <p14:cNvContentPartPr/>
              <p14:nvPr/>
            </p14:nvContentPartPr>
            <p14:xfrm>
              <a:off x="666297" y="88153"/>
              <a:ext cx="11256480" cy="15480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697" y="75553"/>
                <a:ext cx="11281680" cy="15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1" name="Ink 190"/>
              <p14:cNvContentPartPr/>
              <p14:nvPr/>
            </p14:nvContentPartPr>
            <p14:xfrm>
              <a:off x="5199777" y="1319713"/>
              <a:ext cx="674640" cy="12441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7177" y="1307113"/>
                <a:ext cx="69984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/>
              <p14:cNvContentPartPr/>
              <p14:nvPr/>
            </p14:nvContentPartPr>
            <p14:xfrm>
              <a:off x="6747417" y="1120633"/>
              <a:ext cx="5542920" cy="49215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34817" y="1108033"/>
                <a:ext cx="5568120" cy="49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1" name="Ink 250"/>
              <p14:cNvContentPartPr/>
              <p14:nvPr/>
            </p14:nvContentPartPr>
            <p14:xfrm>
              <a:off x="688977" y="4610473"/>
              <a:ext cx="439920" cy="13233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6377" y="4597873"/>
                <a:ext cx="46512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4" name="Ink 253"/>
              <p14:cNvContentPartPr/>
              <p14:nvPr/>
            </p14:nvContentPartPr>
            <p14:xfrm>
              <a:off x="3066417" y="4506793"/>
              <a:ext cx="242280" cy="153144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3817" y="4494193"/>
                <a:ext cx="267480" cy="15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8" name="Ink 257"/>
              <p14:cNvContentPartPr/>
              <p14:nvPr/>
            </p14:nvContentPartPr>
            <p14:xfrm>
              <a:off x="3500577" y="4501393"/>
              <a:ext cx="198360" cy="138276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87977" y="4488793"/>
                <a:ext cx="223560" cy="14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9" name="Ink 258"/>
              <p14:cNvContentPartPr/>
              <p14:nvPr/>
            </p14:nvContentPartPr>
            <p14:xfrm>
              <a:off x="4173417" y="4513273"/>
              <a:ext cx="337320" cy="14374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0817" y="4500673"/>
                <a:ext cx="36252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2" name="Ink 261"/>
              <p14:cNvContentPartPr/>
              <p14:nvPr/>
            </p14:nvContentPartPr>
            <p14:xfrm>
              <a:off x="5064777" y="4560073"/>
              <a:ext cx="304920" cy="110340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52177" y="4547473"/>
                <a:ext cx="33012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4" name="Ink 263"/>
              <p14:cNvContentPartPr/>
              <p14:nvPr/>
            </p14:nvContentPartPr>
            <p14:xfrm>
              <a:off x="5767857" y="4489513"/>
              <a:ext cx="276480" cy="13237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55257" y="4476913"/>
                <a:ext cx="301680" cy="13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2" name="Ink 301"/>
              <p14:cNvContentPartPr/>
              <p14:nvPr/>
            </p14:nvContentPartPr>
            <p14:xfrm>
              <a:off x="5199777" y="4635673"/>
              <a:ext cx="716760" cy="11736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87177" y="4623073"/>
                <a:ext cx="74196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7" name="Ink 316"/>
              <p14:cNvContentPartPr/>
              <p14:nvPr/>
            </p14:nvContentPartPr>
            <p14:xfrm>
              <a:off x="4623057" y="5184673"/>
              <a:ext cx="263160" cy="16272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10457" y="5172073"/>
                <a:ext cx="288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0" name="Ink 329"/>
              <p14:cNvContentPartPr/>
              <p14:nvPr/>
            </p14:nvContentPartPr>
            <p14:xfrm>
              <a:off x="1217457" y="4548193"/>
              <a:ext cx="1900440" cy="149796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5457" y="4404193"/>
                <a:ext cx="2044440" cy="17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1" name="Ink 330"/>
              <p14:cNvContentPartPr/>
              <p14:nvPr/>
            </p14:nvContentPartPr>
            <p14:xfrm>
              <a:off x="4720257" y="1906153"/>
              <a:ext cx="318600" cy="1418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07657" y="1893553"/>
                <a:ext cx="343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5" name="Ink 334"/>
              <p14:cNvContentPartPr/>
              <p14:nvPr/>
            </p14:nvContentPartPr>
            <p14:xfrm>
              <a:off x="3872457" y="5638633"/>
              <a:ext cx="289440" cy="34128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59857" y="5626033"/>
                <a:ext cx="314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0" name="Ink 339"/>
              <p14:cNvContentPartPr/>
              <p14:nvPr/>
            </p14:nvContentPartPr>
            <p14:xfrm>
              <a:off x="7324137" y="4360993"/>
              <a:ext cx="212400" cy="161460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11537" y="4348393"/>
                <a:ext cx="237600" cy="16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0" name="Ink 349"/>
              <p14:cNvContentPartPr/>
              <p14:nvPr/>
            </p14:nvContentPartPr>
            <p14:xfrm>
              <a:off x="6263937" y="5001793"/>
              <a:ext cx="717120" cy="21672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51337" y="4989193"/>
                <a:ext cx="74232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536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7233" y="528465"/>
              <a:ext cx="212400" cy="1614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33" y="515865"/>
                <a:ext cx="237600" cy="16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1793" y="-55518"/>
              <a:ext cx="11202464" cy="2606071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93" y="-68118"/>
                <a:ext cx="11227664" cy="263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6938217" y="1036033"/>
              <a:ext cx="2243880" cy="133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25617" y="1023433"/>
                <a:ext cx="2269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/>
              <p14:cNvContentPartPr/>
              <p14:nvPr/>
            </p14:nvContentPartPr>
            <p14:xfrm>
              <a:off x="5924817" y="300193"/>
              <a:ext cx="2421720" cy="1209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217" y="287593"/>
                <a:ext cx="2446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6" name="Ink 135"/>
              <p14:cNvContentPartPr/>
              <p14:nvPr/>
            </p14:nvContentPartPr>
            <p14:xfrm>
              <a:off x="9160497" y="647953"/>
              <a:ext cx="2831760" cy="103824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7897" y="635353"/>
                <a:ext cx="285696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7" name="Ink 136"/>
              <p14:cNvContentPartPr/>
              <p14:nvPr/>
            </p14:nvContentPartPr>
            <p14:xfrm>
              <a:off x="7663617" y="1132153"/>
              <a:ext cx="967680" cy="2710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1017" y="1119553"/>
                <a:ext cx="9928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Ink 141"/>
              <p14:cNvContentPartPr/>
              <p14:nvPr/>
            </p14:nvContentPartPr>
            <p14:xfrm>
              <a:off x="6586513" y="1594002"/>
              <a:ext cx="801704" cy="262471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73913" y="1581401"/>
                <a:ext cx="826903" cy="28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" name="Ink 142"/>
              <p14:cNvContentPartPr/>
              <p14:nvPr/>
            </p14:nvContentPartPr>
            <p14:xfrm>
              <a:off x="8829297" y="51762"/>
              <a:ext cx="1024560" cy="164304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16697" y="39162"/>
                <a:ext cx="1049760" cy="16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5" name="Ink 144"/>
              <p14:cNvContentPartPr/>
              <p14:nvPr/>
            </p14:nvContentPartPr>
            <p14:xfrm>
              <a:off x="7461297" y="250482"/>
              <a:ext cx="2955600" cy="6080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8697" y="237882"/>
                <a:ext cx="2980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" name="Ink 163"/>
              <p14:cNvContentPartPr/>
              <p14:nvPr/>
            </p14:nvContentPartPr>
            <p14:xfrm>
              <a:off x="393433" y="3736957"/>
              <a:ext cx="5776200" cy="1922666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833" y="3724358"/>
                <a:ext cx="5801400" cy="1947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73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1" name="Ink 240"/>
              <p14:cNvContentPartPr/>
              <p14:nvPr/>
            </p14:nvContentPartPr>
            <p14:xfrm>
              <a:off x="878337" y="2833873"/>
              <a:ext cx="5165640" cy="669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737" y="2821273"/>
                <a:ext cx="5190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3" name="Ink 242"/>
              <p14:cNvContentPartPr/>
              <p14:nvPr/>
            </p14:nvContentPartPr>
            <p14:xfrm>
              <a:off x="861417" y="3420673"/>
              <a:ext cx="2612520" cy="21679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17" y="3408073"/>
                <a:ext cx="2637720" cy="21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6" name="Ink 245"/>
              <p14:cNvContentPartPr/>
              <p14:nvPr/>
            </p14:nvContentPartPr>
            <p14:xfrm>
              <a:off x="2710377" y="3532993"/>
              <a:ext cx="1450800" cy="20599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7777" y="3520393"/>
                <a:ext cx="1476000" cy="20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7" name="Ink 246"/>
              <p14:cNvContentPartPr/>
              <p14:nvPr/>
            </p14:nvContentPartPr>
            <p14:xfrm>
              <a:off x="4126617" y="3478273"/>
              <a:ext cx="1985040" cy="8424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4017" y="3465673"/>
                <a:ext cx="2010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9" name="Ink 248"/>
              <p14:cNvContentPartPr/>
              <p14:nvPr/>
            </p14:nvContentPartPr>
            <p14:xfrm>
              <a:off x="2918097" y="2859073"/>
              <a:ext cx="2035800" cy="11984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497" y="2846473"/>
                <a:ext cx="2061000" cy="12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1" name="Ink 250"/>
              <p14:cNvContentPartPr/>
              <p14:nvPr/>
            </p14:nvContentPartPr>
            <p14:xfrm>
              <a:off x="2778057" y="2888233"/>
              <a:ext cx="2320200" cy="137304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5457" y="2875633"/>
                <a:ext cx="2345400" cy="13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4" name="Ink 283"/>
              <p14:cNvContentPartPr/>
              <p14:nvPr/>
            </p14:nvContentPartPr>
            <p14:xfrm>
              <a:off x="5992497" y="653713"/>
              <a:ext cx="683640" cy="2952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79890" y="641113"/>
                <a:ext cx="708853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6" name="Ink 315"/>
              <p14:cNvContentPartPr/>
              <p14:nvPr/>
            </p14:nvContentPartPr>
            <p14:xfrm>
              <a:off x="1989297" y="3012793"/>
              <a:ext cx="865440" cy="116532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6697" y="3000193"/>
                <a:ext cx="890640" cy="11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0" name="Ink 319"/>
              <p14:cNvContentPartPr/>
              <p14:nvPr/>
            </p14:nvContentPartPr>
            <p14:xfrm>
              <a:off x="4542417" y="1927033"/>
              <a:ext cx="500760" cy="89496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9817" y="1914433"/>
                <a:ext cx="5259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7" name="Ink 326"/>
              <p14:cNvContentPartPr/>
              <p14:nvPr/>
            </p14:nvContentPartPr>
            <p14:xfrm>
              <a:off x="2082537" y="2079673"/>
              <a:ext cx="2604240" cy="121248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9937" y="2067073"/>
                <a:ext cx="2629440" cy="12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9" name="Ink 328"/>
              <p14:cNvContentPartPr/>
              <p14:nvPr/>
            </p14:nvContentPartPr>
            <p14:xfrm>
              <a:off x="2909817" y="2322313"/>
              <a:ext cx="309600" cy="2923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7217" y="2309713"/>
                <a:ext cx="3348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3" name="Ink 332"/>
              <p14:cNvContentPartPr/>
              <p14:nvPr/>
            </p14:nvContentPartPr>
            <p14:xfrm>
              <a:off x="2587257" y="3224833"/>
              <a:ext cx="1395720" cy="68724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74657" y="3212233"/>
                <a:ext cx="142092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4" name="Ink 333"/>
              <p14:cNvContentPartPr/>
              <p14:nvPr/>
            </p14:nvContentPartPr>
            <p14:xfrm>
              <a:off x="3855177" y="3008833"/>
              <a:ext cx="284760" cy="47448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42577" y="2996233"/>
                <a:ext cx="3099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4" name="Ink 363"/>
              <p14:cNvContentPartPr/>
              <p14:nvPr/>
            </p14:nvContentPartPr>
            <p14:xfrm>
              <a:off x="2074257" y="4402393"/>
              <a:ext cx="412200" cy="19620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61646" y="4389793"/>
                <a:ext cx="437422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5" name="Ink 364"/>
              <p14:cNvContentPartPr/>
              <p14:nvPr/>
            </p14:nvContentPartPr>
            <p14:xfrm>
              <a:off x="2913777" y="3660073"/>
              <a:ext cx="1184040" cy="91368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41777" y="3516073"/>
                <a:ext cx="132804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2" name="Ink 371"/>
              <p14:cNvContentPartPr/>
              <p14:nvPr/>
            </p14:nvContentPartPr>
            <p14:xfrm>
              <a:off x="2226537" y="2380633"/>
              <a:ext cx="5149440" cy="282924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3936" y="2368033"/>
                <a:ext cx="5174642" cy="28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3" name="Ink 382"/>
              <p14:cNvContentPartPr/>
              <p14:nvPr/>
            </p14:nvContentPartPr>
            <p14:xfrm>
              <a:off x="683217" y="1361113"/>
              <a:ext cx="5476680" cy="58716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0616" y="1348513"/>
                <a:ext cx="5501882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7" name="Ink 386"/>
              <p14:cNvContentPartPr/>
              <p14:nvPr/>
            </p14:nvContentPartPr>
            <p14:xfrm>
              <a:off x="183177" y="54673"/>
              <a:ext cx="11840040" cy="223452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0577" y="42073"/>
                <a:ext cx="11865241" cy="22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8" name="Ink 387"/>
              <p14:cNvContentPartPr/>
              <p14:nvPr/>
            </p14:nvContentPartPr>
            <p14:xfrm>
              <a:off x="4207257" y="3482953"/>
              <a:ext cx="9000" cy="468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35257" y="3338953"/>
                <a:ext cx="1530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9" name="Ink 388"/>
              <p14:cNvContentPartPr/>
              <p14:nvPr/>
            </p14:nvContentPartPr>
            <p14:xfrm>
              <a:off x="4355577" y="3274873"/>
              <a:ext cx="301680" cy="15444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83577" y="3130873"/>
                <a:ext cx="4456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1" name="Ink 390"/>
              <p14:cNvContentPartPr/>
              <p14:nvPr/>
            </p14:nvContentPartPr>
            <p14:xfrm>
              <a:off x="3562857" y="2522113"/>
              <a:ext cx="1357560" cy="158544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50254" y="2509513"/>
                <a:ext cx="1382767" cy="16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2" name="Ink 391"/>
              <p14:cNvContentPartPr/>
              <p14:nvPr/>
            </p14:nvContentPartPr>
            <p14:xfrm>
              <a:off x="4758417" y="3024313"/>
              <a:ext cx="365400" cy="41400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86417" y="2880313"/>
                <a:ext cx="50940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3" name="Ink 392"/>
              <p14:cNvContentPartPr/>
              <p14:nvPr/>
            </p14:nvContentPartPr>
            <p14:xfrm>
              <a:off x="4805217" y="3449833"/>
              <a:ext cx="97920" cy="612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33217" y="3305833"/>
                <a:ext cx="2419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4" name="Ink 393"/>
              <p14:cNvContentPartPr/>
              <p14:nvPr/>
            </p14:nvContentPartPr>
            <p14:xfrm>
              <a:off x="4605777" y="3449833"/>
              <a:ext cx="110880" cy="36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777" y="3305833"/>
                <a:ext cx="254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5" name="Ink 394"/>
              <p14:cNvContentPartPr/>
              <p14:nvPr/>
            </p14:nvContentPartPr>
            <p14:xfrm>
              <a:off x="4444857" y="3449833"/>
              <a:ext cx="46800" cy="864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72857" y="3305833"/>
                <a:ext cx="1908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3" name="Ink 412"/>
              <p14:cNvContentPartPr/>
              <p14:nvPr/>
            </p14:nvContentPartPr>
            <p14:xfrm>
              <a:off x="2990097" y="3158593"/>
              <a:ext cx="310320" cy="266400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77482" y="3145993"/>
                <a:ext cx="335549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9" name="Ink 418"/>
              <p14:cNvContentPartPr/>
              <p14:nvPr/>
            </p14:nvContentPartPr>
            <p14:xfrm>
              <a:off x="5890977" y="5444953"/>
              <a:ext cx="1013760" cy="18720"/>
            </p14:xfrm>
          </p:contentPart>
        </mc:Choice>
        <mc:Fallback xmlns="">
          <p:pic>
            <p:nvPicPr>
              <p:cNvPr id="419" name="Ink 41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78377" y="5432353"/>
                <a:ext cx="1038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5" name="Ink 424"/>
              <p14:cNvContentPartPr/>
              <p14:nvPr/>
            </p14:nvContentPartPr>
            <p14:xfrm>
              <a:off x="4961817" y="4128073"/>
              <a:ext cx="7494840" cy="2499840"/>
            </p14:xfrm>
          </p:contentPart>
        </mc:Choice>
        <mc:Fallback xmlns="">
          <p:pic>
            <p:nvPicPr>
              <p:cNvPr id="425" name="Ink 4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49217" y="4115473"/>
                <a:ext cx="7520040" cy="25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7" name="Ink 426"/>
              <p14:cNvContentPartPr/>
              <p14:nvPr/>
            </p14:nvContentPartPr>
            <p14:xfrm>
              <a:off x="5967297" y="4535233"/>
              <a:ext cx="810360" cy="34200"/>
            </p14:xfrm>
          </p:contentPart>
        </mc:Choice>
        <mc:Fallback xmlns="">
          <p:pic>
            <p:nvPicPr>
              <p:cNvPr id="427" name="Ink 42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54697" y="4522633"/>
                <a:ext cx="835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8" name="Ink 427"/>
              <p14:cNvContentPartPr/>
              <p14:nvPr/>
            </p14:nvContentPartPr>
            <p14:xfrm>
              <a:off x="7200297" y="4294393"/>
              <a:ext cx="270360" cy="1782000"/>
            </p14:xfrm>
          </p:contentPart>
        </mc:Choice>
        <mc:Fallback xmlns="">
          <p:pic>
            <p:nvPicPr>
              <p:cNvPr id="428" name="Ink 42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87697" y="4281793"/>
                <a:ext cx="295560" cy="18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8" name="Ink 437"/>
              <p14:cNvContentPartPr/>
              <p14:nvPr/>
            </p14:nvContentPartPr>
            <p14:xfrm>
              <a:off x="8608977" y="4847713"/>
              <a:ext cx="1188000" cy="25200"/>
            </p14:xfrm>
          </p:contentPart>
        </mc:Choice>
        <mc:Fallback xmlns="">
          <p:pic>
            <p:nvPicPr>
              <p:cNvPr id="438" name="Ink 43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96377" y="4835113"/>
                <a:ext cx="121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0" name="Ink 459"/>
              <p14:cNvContentPartPr/>
              <p14:nvPr/>
            </p14:nvContentPartPr>
            <p14:xfrm>
              <a:off x="10364697" y="4693633"/>
              <a:ext cx="975960" cy="29520"/>
            </p14:xfrm>
          </p:contentPart>
        </mc:Choice>
        <mc:Fallback xmlns="">
          <p:pic>
            <p:nvPicPr>
              <p:cNvPr id="460" name="Ink 45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352097" y="4681033"/>
                <a:ext cx="1001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5" name="Ink 474"/>
              <p14:cNvContentPartPr/>
              <p14:nvPr/>
            </p14:nvContentPartPr>
            <p14:xfrm>
              <a:off x="8672697" y="5858233"/>
              <a:ext cx="1306440" cy="46800"/>
            </p14:xfrm>
          </p:contentPart>
        </mc:Choice>
        <mc:Fallback xmlns="">
          <p:pic>
            <p:nvPicPr>
              <p:cNvPr id="475" name="Ink 47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660097" y="5845633"/>
                <a:ext cx="1331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9" name="Ink 488"/>
              <p14:cNvContentPartPr/>
              <p14:nvPr/>
            </p14:nvContentPartPr>
            <p14:xfrm>
              <a:off x="7574337" y="4294393"/>
              <a:ext cx="3994560" cy="104040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61737" y="4281793"/>
                <a:ext cx="401976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0" name="Ink 499"/>
              <p14:cNvContentPartPr/>
              <p14:nvPr/>
            </p14:nvContentPartPr>
            <p14:xfrm>
              <a:off x="9839097" y="5862584"/>
              <a:ext cx="844200" cy="12600"/>
            </p14:xfrm>
          </p:contentPart>
        </mc:Choice>
        <mc:Fallback xmlns="">
          <p:pic>
            <p:nvPicPr>
              <p:cNvPr id="500" name="Ink 49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26497" y="5849984"/>
                <a:ext cx="869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8" name="Ink 517"/>
              <p14:cNvContentPartPr/>
              <p14:nvPr/>
            </p14:nvContentPartPr>
            <p14:xfrm>
              <a:off x="8672697" y="6016993"/>
              <a:ext cx="2075040" cy="299880"/>
            </p14:xfrm>
          </p:contentPart>
        </mc:Choice>
        <mc:Fallback xmlns="">
          <p:pic>
            <p:nvPicPr>
              <p:cNvPr id="518" name="Ink 51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0097" y="6004393"/>
                <a:ext cx="2100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9" name="Ink 518"/>
              <p14:cNvContentPartPr/>
              <p14:nvPr/>
            </p14:nvContentPartPr>
            <p14:xfrm>
              <a:off x="11200257" y="5846353"/>
              <a:ext cx="810360" cy="20880"/>
            </p14:xfrm>
          </p:contentPart>
        </mc:Choice>
        <mc:Fallback xmlns="">
          <p:pic>
            <p:nvPicPr>
              <p:cNvPr id="519" name="Ink 51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187657" y="5833753"/>
                <a:ext cx="835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0" name="Ink 519"/>
              <p14:cNvContentPartPr/>
              <p14:nvPr/>
            </p14:nvContentPartPr>
            <p14:xfrm>
              <a:off x="11441457" y="6008353"/>
              <a:ext cx="735120" cy="216720"/>
            </p14:xfrm>
          </p:contentPart>
        </mc:Choice>
        <mc:Fallback xmlns="">
          <p:pic>
            <p:nvPicPr>
              <p:cNvPr id="520" name="Ink 51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428857" y="5995753"/>
                <a:ext cx="76032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992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80937" y="8953"/>
              <a:ext cx="12006000" cy="3761969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37" y="-3647"/>
                <a:ext cx="12031200" cy="3787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0424097" y="6462282"/>
              <a:ext cx="13320" cy="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1497" y="6449682"/>
                <a:ext cx="38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386577" y="304873"/>
              <a:ext cx="725400" cy="545369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77" y="292274"/>
                <a:ext cx="750600" cy="57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" name="Ink 244"/>
              <p14:cNvContentPartPr/>
              <p14:nvPr/>
            </p14:nvContentPartPr>
            <p14:xfrm>
              <a:off x="7578657" y="2293513"/>
              <a:ext cx="322560" cy="208409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6057" y="2280915"/>
                <a:ext cx="347760" cy="2336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778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9" name="Ink 88"/>
              <p14:cNvContentPartPr/>
              <p14:nvPr/>
            </p14:nvContentPartPr>
            <p14:xfrm>
              <a:off x="3566817" y="1369393"/>
              <a:ext cx="356760" cy="2392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4217" y="1356793"/>
                <a:ext cx="381960" cy="24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" name="Ink 98"/>
              <p14:cNvContentPartPr/>
              <p14:nvPr/>
            </p14:nvContentPartPr>
            <p14:xfrm>
              <a:off x="6682977" y="62953"/>
              <a:ext cx="5217480" cy="6454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0377" y="50353"/>
                <a:ext cx="524268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6" name="Ink 295"/>
              <p14:cNvContentPartPr/>
              <p14:nvPr/>
            </p14:nvContentPartPr>
            <p14:xfrm>
              <a:off x="318537" y="4606513"/>
              <a:ext cx="185040" cy="196812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937" y="4593913"/>
                <a:ext cx="210240" cy="19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0" name="Ink 299"/>
              <p14:cNvContentPartPr/>
              <p14:nvPr/>
            </p14:nvContentPartPr>
            <p14:xfrm>
              <a:off x="204057" y="1502593"/>
              <a:ext cx="3151440" cy="274212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457" y="1489993"/>
                <a:ext cx="317664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4" name="Ink 353"/>
              <p14:cNvContentPartPr/>
              <p14:nvPr/>
            </p14:nvContentPartPr>
            <p14:xfrm>
              <a:off x="529857" y="687193"/>
              <a:ext cx="11659680" cy="612900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257" y="674593"/>
                <a:ext cx="11684880" cy="61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43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7" name="Ink 516"/>
              <p14:cNvContentPartPr/>
              <p14:nvPr/>
            </p14:nvContentPartPr>
            <p14:xfrm>
              <a:off x="484137" y="4843393"/>
              <a:ext cx="187560" cy="1872720"/>
            </p14:xfrm>
          </p:contentPart>
        </mc:Choice>
        <mc:Fallback xmlns="">
          <p:pic>
            <p:nvPicPr>
              <p:cNvPr id="517" name="Ink 5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537" y="4830793"/>
                <a:ext cx="212760" cy="18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0" name="Ink 609"/>
              <p14:cNvContentPartPr/>
              <p14:nvPr/>
            </p14:nvContentPartPr>
            <p14:xfrm>
              <a:off x="57897" y="38113"/>
              <a:ext cx="11914560" cy="828360"/>
            </p14:xfrm>
          </p:contentPart>
        </mc:Choice>
        <mc:Fallback xmlns="">
          <p:pic>
            <p:nvPicPr>
              <p:cNvPr id="610" name="Ink 6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97" y="25513"/>
                <a:ext cx="1193976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1" name="Ink 620"/>
              <p14:cNvContentPartPr/>
              <p14:nvPr/>
            </p14:nvContentPartPr>
            <p14:xfrm>
              <a:off x="-17343" y="2505193"/>
              <a:ext cx="10892160" cy="4344120"/>
            </p14:xfrm>
          </p:contentPart>
        </mc:Choice>
        <mc:Fallback xmlns="">
          <p:pic>
            <p:nvPicPr>
              <p:cNvPr id="621" name="Ink 6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9943" y="2492593"/>
                <a:ext cx="10917360" cy="43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7" name="Ink 626"/>
              <p14:cNvContentPartPr/>
              <p14:nvPr/>
            </p14:nvContentPartPr>
            <p14:xfrm>
              <a:off x="5241897" y="699793"/>
              <a:ext cx="6895800" cy="1897560"/>
            </p14:xfrm>
          </p:contentPart>
        </mc:Choice>
        <mc:Fallback xmlns="">
          <p:pic>
            <p:nvPicPr>
              <p:cNvPr id="627" name="Ink 6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9297" y="687193"/>
                <a:ext cx="6921000" cy="19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8" name="Ink 627"/>
              <p14:cNvContentPartPr/>
              <p14:nvPr/>
            </p14:nvContentPartPr>
            <p14:xfrm>
              <a:off x="4652577" y="832633"/>
              <a:ext cx="1539720" cy="649440"/>
            </p14:xfrm>
          </p:contentPart>
        </mc:Choice>
        <mc:Fallback xmlns="">
          <p:pic>
            <p:nvPicPr>
              <p:cNvPr id="628" name="Ink 6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9977" y="820033"/>
                <a:ext cx="15649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9" name="Ink 628"/>
              <p14:cNvContentPartPr/>
              <p14:nvPr/>
            </p14:nvContentPartPr>
            <p14:xfrm>
              <a:off x="407457" y="745513"/>
              <a:ext cx="11463120" cy="1872360"/>
            </p14:xfrm>
          </p:contentPart>
        </mc:Choice>
        <mc:Fallback xmlns="">
          <p:pic>
            <p:nvPicPr>
              <p:cNvPr id="629" name="Ink 6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857" y="732913"/>
                <a:ext cx="1148832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0" name="Ink 629"/>
              <p14:cNvContentPartPr/>
              <p14:nvPr/>
            </p14:nvContentPartPr>
            <p14:xfrm>
              <a:off x="373617" y="1519153"/>
              <a:ext cx="11573280" cy="1843560"/>
            </p14:xfrm>
          </p:contentPart>
        </mc:Choice>
        <mc:Fallback xmlns="">
          <p:pic>
            <p:nvPicPr>
              <p:cNvPr id="630" name="Ink 6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017" y="1506553"/>
                <a:ext cx="11598480" cy="18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1" name="Ink 630"/>
              <p14:cNvContentPartPr/>
              <p14:nvPr/>
            </p14:nvContentPartPr>
            <p14:xfrm>
              <a:off x="4156497" y="3378913"/>
              <a:ext cx="7926120" cy="1606320"/>
            </p14:xfrm>
          </p:contentPart>
        </mc:Choice>
        <mc:Fallback xmlns="">
          <p:pic>
            <p:nvPicPr>
              <p:cNvPr id="631" name="Ink 6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3897" y="3366313"/>
                <a:ext cx="79513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2" name="Ink 671"/>
              <p14:cNvContentPartPr/>
              <p14:nvPr/>
            </p14:nvContentPartPr>
            <p14:xfrm>
              <a:off x="4713777" y="1798153"/>
              <a:ext cx="622080" cy="424080"/>
            </p14:xfrm>
          </p:contentPart>
        </mc:Choice>
        <mc:Fallback xmlns="">
          <p:pic>
            <p:nvPicPr>
              <p:cNvPr id="672" name="Ink 6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1177" y="1785553"/>
                <a:ext cx="647280" cy="4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800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257" y="-49367"/>
              <a:ext cx="11950560" cy="240683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57" y="-61966"/>
                <a:ext cx="11975760" cy="243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0" name="Ink 209"/>
              <p14:cNvContentPartPr/>
              <p14:nvPr/>
            </p14:nvContentPartPr>
            <p14:xfrm>
              <a:off x="314217" y="2010788"/>
              <a:ext cx="1544040" cy="3456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617" y="1998188"/>
                <a:ext cx="1569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6" name="Ink 255"/>
              <p14:cNvContentPartPr/>
              <p14:nvPr/>
            </p14:nvContentPartPr>
            <p14:xfrm>
              <a:off x="933057" y="3117428"/>
              <a:ext cx="310320" cy="121608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457" y="3104828"/>
                <a:ext cx="33552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0" name="Ink 259"/>
              <p14:cNvContentPartPr/>
              <p14:nvPr/>
            </p14:nvContentPartPr>
            <p14:xfrm>
              <a:off x="1213497" y="3051908"/>
              <a:ext cx="2688840" cy="134496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897" y="3039308"/>
                <a:ext cx="271404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9" name="Ink 278"/>
              <p14:cNvContentPartPr/>
              <p14:nvPr/>
            </p14:nvContentPartPr>
            <p14:xfrm>
              <a:off x="3965697" y="3135068"/>
              <a:ext cx="271080" cy="133992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3097" y="3122468"/>
                <a:ext cx="29628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4" name="Ink 283"/>
              <p14:cNvContentPartPr/>
              <p14:nvPr/>
            </p14:nvContentPartPr>
            <p14:xfrm>
              <a:off x="4429737" y="3139028"/>
              <a:ext cx="235800" cy="115704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17137" y="3126428"/>
                <a:ext cx="26100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5" name="Ink 284"/>
              <p14:cNvContentPartPr/>
              <p14:nvPr/>
            </p14:nvContentPartPr>
            <p14:xfrm>
              <a:off x="4745097" y="3064148"/>
              <a:ext cx="413280" cy="13525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32497" y="3051548"/>
                <a:ext cx="43848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4" name="Ink 293"/>
              <p14:cNvContentPartPr/>
              <p14:nvPr/>
            </p14:nvContentPartPr>
            <p14:xfrm>
              <a:off x="5602617" y="3671828"/>
              <a:ext cx="258840" cy="15408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0017" y="3659228"/>
                <a:ext cx="284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5" name="Ink 294"/>
              <p14:cNvContentPartPr/>
              <p14:nvPr/>
            </p14:nvContentPartPr>
            <p14:xfrm>
              <a:off x="5280057" y="3018428"/>
              <a:ext cx="213480" cy="126576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7457" y="3005828"/>
                <a:ext cx="23868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9" name="Ink 298"/>
              <p14:cNvContentPartPr/>
              <p14:nvPr/>
            </p14:nvContentPartPr>
            <p14:xfrm>
              <a:off x="6030657" y="3058388"/>
              <a:ext cx="263520" cy="11595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8057" y="3045788"/>
                <a:ext cx="28872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3" name="Ink 302"/>
              <p14:cNvContentPartPr/>
              <p14:nvPr/>
            </p14:nvContentPartPr>
            <p14:xfrm>
              <a:off x="6475977" y="2910788"/>
              <a:ext cx="378000" cy="116604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63377" y="2898188"/>
                <a:ext cx="403200" cy="11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4" name="Ink 303"/>
              <p14:cNvContentPartPr/>
              <p14:nvPr/>
            </p14:nvContentPartPr>
            <p14:xfrm>
              <a:off x="6929937" y="2960468"/>
              <a:ext cx="187920" cy="119016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17337" y="2947868"/>
                <a:ext cx="21312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7" name="Ink 356"/>
              <p14:cNvContentPartPr/>
              <p14:nvPr/>
            </p14:nvContentPartPr>
            <p14:xfrm>
              <a:off x="2265057" y="2409668"/>
              <a:ext cx="657720" cy="47520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2457" y="2397068"/>
                <a:ext cx="682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8" name="Ink 357"/>
              <p14:cNvContentPartPr/>
              <p14:nvPr/>
            </p14:nvContentPartPr>
            <p14:xfrm>
              <a:off x="2286297" y="2327948"/>
              <a:ext cx="475200" cy="3348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73697" y="2315348"/>
                <a:ext cx="500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1" name="Ink 360"/>
              <p14:cNvContentPartPr/>
              <p14:nvPr/>
            </p14:nvContentPartPr>
            <p14:xfrm>
              <a:off x="4720257" y="597068"/>
              <a:ext cx="594360" cy="2952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7657" y="584468"/>
                <a:ext cx="61956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482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610897" y="42073"/>
              <a:ext cx="437400" cy="1864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297" y="29473"/>
                <a:ext cx="462600" cy="18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237584" y="472868"/>
              <a:ext cx="679273" cy="3755285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985" y="460268"/>
                <a:ext cx="704471" cy="3780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0" name="Ink 99"/>
              <p14:cNvContentPartPr/>
              <p14:nvPr/>
            </p14:nvContentPartPr>
            <p14:xfrm>
              <a:off x="5609144" y="42073"/>
              <a:ext cx="3214033" cy="8784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6544" y="29473"/>
                <a:ext cx="3239233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4" name="Ink 143"/>
              <p14:cNvContentPartPr/>
              <p14:nvPr/>
            </p14:nvContentPartPr>
            <p14:xfrm>
              <a:off x="199737" y="250153"/>
              <a:ext cx="12022920" cy="62204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37" y="237553"/>
                <a:ext cx="12048120" cy="62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0" name="Ink 259"/>
              <p14:cNvContentPartPr/>
              <p14:nvPr/>
            </p14:nvContentPartPr>
            <p14:xfrm>
              <a:off x="2710377" y="6011953"/>
              <a:ext cx="3723480" cy="10080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7777" y="5999353"/>
                <a:ext cx="3748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6" name="Ink 285"/>
              <p14:cNvContentPartPr/>
              <p14:nvPr/>
            </p14:nvContentPartPr>
            <p14:xfrm>
              <a:off x="6336297" y="6072433"/>
              <a:ext cx="2048400" cy="6120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3697" y="6059833"/>
                <a:ext cx="2073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0" name="Ink 299"/>
              <p14:cNvContentPartPr/>
              <p14:nvPr/>
            </p14:nvContentPartPr>
            <p14:xfrm>
              <a:off x="8278497" y="6029233"/>
              <a:ext cx="1505520" cy="586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65897" y="6016633"/>
                <a:ext cx="153072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229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91697" y="-27172"/>
              <a:ext cx="11535840" cy="632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097" y="-39772"/>
                <a:ext cx="115610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" name="Ink 69"/>
              <p14:cNvContentPartPr/>
              <p14:nvPr/>
            </p14:nvContentPartPr>
            <p14:xfrm>
              <a:off x="9228177" y="567908"/>
              <a:ext cx="2400840" cy="1461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577" y="555308"/>
                <a:ext cx="2426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10585377" y="391868"/>
              <a:ext cx="958680" cy="22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72777" y="379268"/>
                <a:ext cx="983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3" name="Ink 202"/>
              <p14:cNvContentPartPr/>
              <p14:nvPr/>
            </p14:nvContentPartPr>
            <p14:xfrm>
              <a:off x="2082537" y="1088108"/>
              <a:ext cx="3740760" cy="450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9937" y="1075508"/>
                <a:ext cx="376596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" name="Ink 204"/>
              <p14:cNvContentPartPr/>
              <p14:nvPr/>
            </p14:nvContentPartPr>
            <p14:xfrm>
              <a:off x="276057" y="481508"/>
              <a:ext cx="8969400" cy="1497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457" y="468908"/>
                <a:ext cx="8994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7" name="Ink 206"/>
              <p14:cNvContentPartPr/>
              <p14:nvPr/>
            </p14:nvContentPartPr>
            <p14:xfrm>
              <a:off x="3316617" y="688508"/>
              <a:ext cx="17280" cy="5414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4017" y="675908"/>
                <a:ext cx="424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0" name="Ink 209"/>
              <p14:cNvContentPartPr/>
              <p14:nvPr/>
            </p14:nvContentPartPr>
            <p14:xfrm>
              <a:off x="3757617" y="1117268"/>
              <a:ext cx="3736440" cy="46620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5017" y="1104668"/>
                <a:ext cx="37616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2" name="Ink 211"/>
              <p14:cNvContentPartPr/>
              <p14:nvPr/>
            </p14:nvContentPartPr>
            <p14:xfrm>
              <a:off x="5216697" y="1204388"/>
              <a:ext cx="3430800" cy="34164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4097" y="1191788"/>
                <a:ext cx="34560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5" name="Ink 234"/>
              <p14:cNvContentPartPr/>
              <p14:nvPr/>
            </p14:nvContentPartPr>
            <p14:xfrm>
              <a:off x="4550697" y="647108"/>
              <a:ext cx="51480" cy="33732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38097" y="634508"/>
                <a:ext cx="766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6" name="Ink 235"/>
              <p14:cNvContentPartPr/>
              <p14:nvPr/>
            </p14:nvContentPartPr>
            <p14:xfrm>
              <a:off x="2171817" y="817748"/>
              <a:ext cx="72360" cy="37476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9217" y="805148"/>
                <a:ext cx="97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6" name="Ink 255"/>
              <p14:cNvContentPartPr/>
              <p14:nvPr/>
            </p14:nvContentPartPr>
            <p14:xfrm>
              <a:off x="10237977" y="904868"/>
              <a:ext cx="1051560" cy="32508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25377" y="892268"/>
                <a:ext cx="1076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9" name="Ink 258"/>
              <p14:cNvContentPartPr/>
              <p14:nvPr/>
            </p14:nvContentPartPr>
            <p14:xfrm>
              <a:off x="541737" y="795788"/>
              <a:ext cx="574560" cy="12160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137" y="783188"/>
                <a:ext cx="59976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4" name="Ink 343"/>
              <p14:cNvContentPartPr/>
              <p14:nvPr/>
            </p14:nvContentPartPr>
            <p14:xfrm>
              <a:off x="310257" y="763388"/>
              <a:ext cx="11887560" cy="552168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657" y="750788"/>
                <a:ext cx="11912760" cy="55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5" name="Ink 344"/>
              <p14:cNvContentPartPr/>
              <p14:nvPr/>
            </p14:nvContentPartPr>
            <p14:xfrm>
              <a:off x="1968057" y="3293108"/>
              <a:ext cx="4224240" cy="4705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5457" y="3280508"/>
                <a:ext cx="42494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9" name="Ink 348"/>
              <p14:cNvContentPartPr/>
              <p14:nvPr/>
            </p14:nvContentPartPr>
            <p14:xfrm>
              <a:off x="3267657" y="3355388"/>
              <a:ext cx="4311360" cy="54144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55057" y="3342788"/>
                <a:ext cx="43365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1" name="Ink 350"/>
              <p14:cNvContentPartPr/>
              <p14:nvPr/>
            </p14:nvContentPartPr>
            <p14:xfrm>
              <a:off x="4962177" y="3251708"/>
              <a:ext cx="3829680" cy="62424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49577" y="3239108"/>
                <a:ext cx="385488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4" name="Ink 413"/>
              <p14:cNvContentPartPr/>
              <p14:nvPr/>
            </p14:nvContentPartPr>
            <p14:xfrm>
              <a:off x="6030657" y="4357988"/>
              <a:ext cx="793440" cy="3060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18057" y="4345388"/>
                <a:ext cx="818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7" name="Ink 416"/>
              <p14:cNvContentPartPr/>
              <p14:nvPr/>
            </p14:nvContentPartPr>
            <p14:xfrm>
              <a:off x="6141177" y="4465268"/>
              <a:ext cx="577080" cy="9720"/>
            </p14:xfrm>
          </p:contentPart>
        </mc:Choice>
        <mc:Fallback xmlns="">
          <p:pic>
            <p:nvPicPr>
              <p:cNvPr id="417" name="Ink 4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28577" y="4452668"/>
                <a:ext cx="602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0" name="Ink 419"/>
              <p14:cNvContentPartPr/>
              <p14:nvPr/>
            </p14:nvContentPartPr>
            <p14:xfrm>
              <a:off x="7434297" y="4383188"/>
              <a:ext cx="747000" cy="12960"/>
            </p14:xfrm>
          </p:contentPart>
        </mc:Choice>
        <mc:Fallback xmlns="">
          <p:pic>
            <p:nvPicPr>
              <p:cNvPr id="420" name="Ink 4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21697" y="4370588"/>
                <a:ext cx="772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1" name="Ink 420"/>
              <p14:cNvContentPartPr/>
              <p14:nvPr/>
            </p14:nvContentPartPr>
            <p14:xfrm>
              <a:off x="8693937" y="4399748"/>
              <a:ext cx="653400" cy="5400"/>
            </p14:xfrm>
          </p:contentPart>
        </mc:Choice>
        <mc:Fallback xmlns="">
          <p:pic>
            <p:nvPicPr>
              <p:cNvPr id="421" name="Ink 4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81337" y="4387148"/>
                <a:ext cx="678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2" name="Ink 421"/>
              <p14:cNvContentPartPr/>
              <p14:nvPr/>
            </p14:nvContentPartPr>
            <p14:xfrm>
              <a:off x="7498017" y="4494788"/>
              <a:ext cx="734040" cy="540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85417" y="4482188"/>
                <a:ext cx="759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7" name="Ink 476"/>
              <p14:cNvContentPartPr/>
              <p14:nvPr/>
            </p14:nvContentPartPr>
            <p14:xfrm>
              <a:off x="2761137" y="5706188"/>
              <a:ext cx="2070360" cy="1004040"/>
            </p14:xfrm>
          </p:contentPart>
        </mc:Choice>
        <mc:Fallback xmlns="">
          <p:pic>
            <p:nvPicPr>
              <p:cNvPr id="477" name="Ink 47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8537" y="5693588"/>
                <a:ext cx="2095560" cy="10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213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Ink 83"/>
              <p14:cNvContentPartPr/>
              <p14:nvPr/>
            </p14:nvContentPartPr>
            <p14:xfrm>
              <a:off x="382257" y="964105"/>
              <a:ext cx="11743979" cy="26442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657" y="946105"/>
                <a:ext cx="11774579" cy="26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1" name="Ink 210"/>
              <p14:cNvContentPartPr/>
              <p14:nvPr/>
            </p14:nvContentPartPr>
            <p14:xfrm>
              <a:off x="16556" y="1051225"/>
              <a:ext cx="6122880" cy="8845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44" y="1033225"/>
                <a:ext cx="615348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7" name="Ink 246"/>
              <p14:cNvContentPartPr/>
              <p14:nvPr/>
            </p14:nvContentPartPr>
            <p14:xfrm>
              <a:off x="455036" y="-268175"/>
              <a:ext cx="11591280" cy="139212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036" y="-286175"/>
                <a:ext cx="1162728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0" name="Ink 259"/>
              <p14:cNvContentPartPr/>
              <p14:nvPr/>
            </p14:nvContentPartPr>
            <p14:xfrm>
              <a:off x="220977" y="2872988"/>
              <a:ext cx="840240" cy="7826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377" y="2860388"/>
                <a:ext cx="865440" cy="8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214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377" y="-45047"/>
              <a:ext cx="11866680" cy="261455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7" y="-57646"/>
                <a:ext cx="11891880" cy="263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516035" y="3631281"/>
              <a:ext cx="187560" cy="18727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435" y="3618681"/>
                <a:ext cx="212760" cy="18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4" name="Ink 153"/>
              <p14:cNvContentPartPr/>
              <p14:nvPr/>
            </p14:nvContentPartPr>
            <p14:xfrm>
              <a:off x="846515" y="3211161"/>
              <a:ext cx="9232560" cy="24260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3915" y="3198561"/>
                <a:ext cx="9257760" cy="24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5" name="Ink 154"/>
              <p14:cNvContentPartPr/>
              <p14:nvPr/>
            </p14:nvContentPartPr>
            <p14:xfrm>
              <a:off x="5123457" y="4191668"/>
              <a:ext cx="22320" cy="17100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0857" y="4179068"/>
                <a:ext cx="47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4745817" y="4158548"/>
              <a:ext cx="85320" cy="2293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3217" y="4145948"/>
                <a:ext cx="110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7" name="Ink 156"/>
              <p14:cNvContentPartPr/>
              <p14:nvPr/>
            </p14:nvContentPartPr>
            <p14:xfrm>
              <a:off x="4775697" y="4225148"/>
              <a:ext cx="106200" cy="116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63097" y="4212548"/>
                <a:ext cx="131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8" name="Ink 157"/>
              <p14:cNvContentPartPr/>
              <p14:nvPr/>
            </p14:nvContentPartPr>
            <p14:xfrm>
              <a:off x="4873257" y="4291748"/>
              <a:ext cx="76680" cy="86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0657" y="4279148"/>
                <a:ext cx="101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9" name="Ink 158"/>
              <p14:cNvContentPartPr/>
              <p14:nvPr/>
            </p14:nvContentPartPr>
            <p14:xfrm>
              <a:off x="4932297" y="4241708"/>
              <a:ext cx="9000" cy="1792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19697" y="4229108"/>
                <a:ext cx="34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0" name="Ink 159"/>
              <p14:cNvContentPartPr/>
              <p14:nvPr/>
            </p14:nvContentPartPr>
            <p14:xfrm>
              <a:off x="4936617" y="4295708"/>
              <a:ext cx="72360" cy="3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4017" y="4283108"/>
                <a:ext cx="97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1" name="Ink 160"/>
              <p14:cNvContentPartPr/>
              <p14:nvPr/>
            </p14:nvContentPartPr>
            <p14:xfrm>
              <a:off x="5059737" y="4129388"/>
              <a:ext cx="14040" cy="22104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7137" y="4116788"/>
                <a:ext cx="39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2" name="Ink 161"/>
              <p14:cNvContentPartPr/>
              <p14:nvPr/>
            </p14:nvContentPartPr>
            <p14:xfrm>
              <a:off x="4953537" y="5427548"/>
              <a:ext cx="153000" cy="3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0937" y="5414948"/>
                <a:ext cx="178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3" name="Ink 162"/>
              <p14:cNvContentPartPr/>
              <p14:nvPr/>
            </p14:nvContentPartPr>
            <p14:xfrm>
              <a:off x="5500737" y="5515028"/>
              <a:ext cx="89280" cy="1083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8137" y="5502428"/>
                <a:ext cx="114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4" name="Ink 163"/>
              <p14:cNvContentPartPr/>
              <p14:nvPr/>
            </p14:nvContentPartPr>
            <p14:xfrm>
              <a:off x="5627817" y="5496668"/>
              <a:ext cx="93600" cy="1141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5217" y="5484068"/>
                <a:ext cx="118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5" name="Ink 164"/>
              <p14:cNvContentPartPr/>
              <p14:nvPr/>
            </p14:nvContentPartPr>
            <p14:xfrm>
              <a:off x="4737537" y="5444108"/>
              <a:ext cx="29880" cy="878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4937" y="5431508"/>
                <a:ext cx="55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6" name="Ink 165"/>
              <p14:cNvContentPartPr/>
              <p14:nvPr/>
            </p14:nvContentPartPr>
            <p14:xfrm>
              <a:off x="6064857" y="5438708"/>
              <a:ext cx="101880" cy="1346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52257" y="5426108"/>
                <a:ext cx="127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7" name="Ink 166"/>
              <p14:cNvContentPartPr/>
              <p14:nvPr/>
            </p14:nvContentPartPr>
            <p14:xfrm>
              <a:off x="4720257" y="5023988"/>
              <a:ext cx="42840" cy="19152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7657" y="5011388"/>
                <a:ext cx="68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8" name="Ink 167"/>
              <p14:cNvContentPartPr/>
              <p14:nvPr/>
            </p14:nvContentPartPr>
            <p14:xfrm>
              <a:off x="4754457" y="5107148"/>
              <a:ext cx="51120" cy="918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41857" y="5094548"/>
                <a:ext cx="763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9" name="Ink 168"/>
              <p14:cNvContentPartPr/>
              <p14:nvPr/>
            </p14:nvContentPartPr>
            <p14:xfrm>
              <a:off x="4855977" y="5152868"/>
              <a:ext cx="55800" cy="129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43377" y="5140268"/>
                <a:ext cx="81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0" name="Ink 169"/>
              <p14:cNvContentPartPr/>
              <p14:nvPr/>
            </p14:nvContentPartPr>
            <p14:xfrm>
              <a:off x="4864617" y="5102828"/>
              <a:ext cx="12960" cy="1126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52017" y="5090228"/>
                <a:ext cx="38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1" name="Ink 170"/>
              <p14:cNvContentPartPr/>
              <p14:nvPr/>
            </p14:nvContentPartPr>
            <p14:xfrm>
              <a:off x="4845177" y="5157188"/>
              <a:ext cx="41040" cy="54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2577" y="5144588"/>
                <a:ext cx="66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2" name="Ink 171"/>
              <p14:cNvContentPartPr/>
              <p14:nvPr/>
            </p14:nvContentPartPr>
            <p14:xfrm>
              <a:off x="4944897" y="5015708"/>
              <a:ext cx="5040" cy="179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32297" y="5003108"/>
                <a:ext cx="302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3" name="Ink 172"/>
              <p14:cNvContentPartPr/>
              <p14:nvPr/>
            </p14:nvContentPartPr>
            <p14:xfrm>
              <a:off x="5970537" y="4919948"/>
              <a:ext cx="5400" cy="237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7937" y="4907348"/>
                <a:ext cx="306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4" name="Ink 173"/>
              <p14:cNvContentPartPr/>
              <p14:nvPr/>
            </p14:nvContentPartPr>
            <p14:xfrm>
              <a:off x="6009417" y="4978268"/>
              <a:ext cx="102240" cy="10836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96817" y="4965668"/>
                <a:ext cx="12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5" name="Ink 174"/>
              <p14:cNvContentPartPr/>
              <p14:nvPr/>
            </p14:nvContentPartPr>
            <p14:xfrm>
              <a:off x="6111297" y="5036588"/>
              <a:ext cx="106560" cy="50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98697" y="5023988"/>
                <a:ext cx="131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6" name="Ink 175"/>
              <p14:cNvContentPartPr/>
              <p14:nvPr/>
            </p14:nvContentPartPr>
            <p14:xfrm>
              <a:off x="6162417" y="4982228"/>
              <a:ext cx="360" cy="1544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49817" y="4969628"/>
                <a:ext cx="255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7" name="Ink 176"/>
              <p14:cNvContentPartPr/>
              <p14:nvPr/>
            </p14:nvContentPartPr>
            <p14:xfrm>
              <a:off x="6272577" y="4903388"/>
              <a:ext cx="360" cy="1623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59977" y="4890788"/>
                <a:ext cx="25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8" name="Ink 177"/>
              <p14:cNvContentPartPr/>
              <p14:nvPr/>
            </p14:nvContentPartPr>
            <p14:xfrm>
              <a:off x="9393417" y="4770188"/>
              <a:ext cx="9000" cy="1958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80817" y="4757588"/>
                <a:ext cx="34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9" name="Ink 178"/>
              <p14:cNvContentPartPr/>
              <p14:nvPr/>
            </p14:nvContentPartPr>
            <p14:xfrm>
              <a:off x="9388737" y="4832468"/>
              <a:ext cx="128160" cy="1170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76137" y="4819868"/>
                <a:ext cx="153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0" name="Ink 179"/>
              <p14:cNvContentPartPr/>
              <p14:nvPr/>
            </p14:nvContentPartPr>
            <p14:xfrm>
              <a:off x="9491337" y="4873868"/>
              <a:ext cx="140040" cy="936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78737" y="4861268"/>
                <a:ext cx="165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1" name="Ink 180"/>
              <p14:cNvContentPartPr/>
              <p14:nvPr/>
            </p14:nvContentPartPr>
            <p14:xfrm>
              <a:off x="9596817" y="4820228"/>
              <a:ext cx="5040" cy="1209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84217" y="4807628"/>
                <a:ext cx="302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2" name="Ink 181"/>
              <p14:cNvContentPartPr/>
              <p14:nvPr/>
            </p14:nvContentPartPr>
            <p14:xfrm>
              <a:off x="9707337" y="4736708"/>
              <a:ext cx="27720" cy="23364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94737" y="4724108"/>
                <a:ext cx="5292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718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644737" y="20473"/>
              <a:ext cx="6458400" cy="758849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2137" y="7874"/>
                <a:ext cx="6483600" cy="784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/>
              <p14:cNvContentPartPr/>
              <p14:nvPr/>
            </p14:nvContentPartPr>
            <p14:xfrm>
              <a:off x="1698855" y="908766"/>
              <a:ext cx="437400" cy="18644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6255" y="896166"/>
                <a:ext cx="462600" cy="18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1697102" y="908766"/>
              <a:ext cx="3214033" cy="878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502" y="896166"/>
                <a:ext cx="3239233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1490055" y="1529046"/>
              <a:ext cx="3695760" cy="18309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7455" y="1516446"/>
                <a:ext cx="3720960" cy="18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3906297" y="1660962"/>
              <a:ext cx="21960" cy="2210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697" y="1648362"/>
                <a:ext cx="47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3930777" y="1719282"/>
              <a:ext cx="102960" cy="125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8177" y="1706682"/>
                <a:ext cx="12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4007817" y="1797402"/>
              <a:ext cx="132120" cy="5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95217" y="1784802"/>
                <a:ext cx="157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4097097" y="1723602"/>
              <a:ext cx="8640" cy="1209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84497" y="1711002"/>
                <a:ext cx="338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/>
              <p14:cNvContentPartPr/>
              <p14:nvPr/>
            </p14:nvContentPartPr>
            <p14:xfrm>
              <a:off x="4211217" y="1611282"/>
              <a:ext cx="9000" cy="208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98617" y="1598682"/>
                <a:ext cx="34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/>
              <p14:cNvContentPartPr/>
              <p14:nvPr/>
            </p14:nvContentPartPr>
            <p14:xfrm>
              <a:off x="4122657" y="1802442"/>
              <a:ext cx="360" cy="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10057" y="178984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k 51"/>
              <p14:cNvContentPartPr/>
              <p14:nvPr/>
            </p14:nvContentPartPr>
            <p14:xfrm>
              <a:off x="4114017" y="1806762"/>
              <a:ext cx="51120" cy="4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1417" y="1794162"/>
                <a:ext cx="76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/>
              <p14:cNvContentPartPr/>
              <p14:nvPr/>
            </p14:nvContentPartPr>
            <p14:xfrm>
              <a:off x="4087377" y="1727562"/>
              <a:ext cx="10080" cy="1209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74777" y="1714962"/>
                <a:ext cx="35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/>
              <p14:cNvContentPartPr/>
              <p14:nvPr/>
            </p14:nvContentPartPr>
            <p14:xfrm>
              <a:off x="4097457" y="1777602"/>
              <a:ext cx="21240" cy="1170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4857" y="1765002"/>
                <a:ext cx="46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" name="Ink 54"/>
              <p14:cNvContentPartPr/>
              <p14:nvPr/>
            </p14:nvContentPartPr>
            <p14:xfrm>
              <a:off x="3859137" y="2518122"/>
              <a:ext cx="64440" cy="2584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46537" y="2505522"/>
                <a:ext cx="896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/>
              <p14:cNvContentPartPr/>
              <p14:nvPr/>
            </p14:nvContentPartPr>
            <p14:xfrm>
              <a:off x="3910617" y="2589042"/>
              <a:ext cx="63720" cy="1209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98017" y="2576442"/>
                <a:ext cx="8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/>
              <p14:cNvContentPartPr/>
              <p14:nvPr/>
            </p14:nvContentPartPr>
            <p14:xfrm>
              <a:off x="3982617" y="2663922"/>
              <a:ext cx="76680" cy="46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70017" y="2651322"/>
                <a:ext cx="101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/>
              <p14:cNvContentPartPr/>
              <p14:nvPr/>
            </p14:nvContentPartPr>
            <p14:xfrm>
              <a:off x="4160817" y="2655282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48217" y="26426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/>
              <p14:cNvContentPartPr/>
              <p14:nvPr/>
            </p14:nvContentPartPr>
            <p14:xfrm>
              <a:off x="4049937" y="2601282"/>
              <a:ext cx="26280" cy="1544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37337" y="2588682"/>
                <a:ext cx="5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" name="Ink 59"/>
              <p14:cNvContentPartPr/>
              <p14:nvPr/>
            </p14:nvContentPartPr>
            <p14:xfrm>
              <a:off x="4160817" y="2651322"/>
              <a:ext cx="36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8217" y="263872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/>
              <p14:cNvContentPartPr/>
              <p14:nvPr/>
            </p14:nvContentPartPr>
            <p14:xfrm>
              <a:off x="4062537" y="2659602"/>
              <a:ext cx="3924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49937" y="2647002"/>
                <a:ext cx="64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/>
              <p14:cNvContentPartPr/>
              <p14:nvPr/>
            </p14:nvContentPartPr>
            <p14:xfrm>
              <a:off x="4224177" y="2518122"/>
              <a:ext cx="17280" cy="2250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11577" y="2505522"/>
                <a:ext cx="424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/>
              <p14:cNvContentPartPr/>
              <p14:nvPr/>
            </p14:nvContentPartPr>
            <p14:xfrm>
              <a:off x="4147857" y="2647002"/>
              <a:ext cx="4680" cy="4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35257" y="2634402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" name="Ink 63"/>
              <p14:cNvContentPartPr/>
              <p14:nvPr/>
            </p14:nvContentPartPr>
            <p14:xfrm>
              <a:off x="4013937" y="2651322"/>
              <a:ext cx="104760" cy="86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1337" y="2638722"/>
                <a:ext cx="129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5" name="Ink 64"/>
              <p14:cNvContentPartPr/>
              <p14:nvPr/>
            </p14:nvContentPartPr>
            <p14:xfrm>
              <a:off x="4084497" y="2655282"/>
              <a:ext cx="255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71897" y="2642682"/>
                <a:ext cx="50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6" name="Ink 65"/>
              <p14:cNvContentPartPr/>
              <p14:nvPr/>
            </p14:nvContentPartPr>
            <p14:xfrm>
              <a:off x="4173417" y="2655282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60817" y="26426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7" name="Ink 66"/>
              <p14:cNvContentPartPr/>
              <p14:nvPr/>
            </p14:nvContentPartPr>
            <p14:xfrm>
              <a:off x="4097097" y="2663922"/>
              <a:ext cx="12960" cy="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84497" y="2651322"/>
                <a:ext cx="38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8" name="Ink 67"/>
              <p14:cNvContentPartPr/>
              <p14:nvPr/>
            </p14:nvContentPartPr>
            <p14:xfrm>
              <a:off x="4152177" y="2655282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39577" y="26426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/>
              <p14:cNvContentPartPr/>
              <p14:nvPr/>
            </p14:nvContentPartPr>
            <p14:xfrm>
              <a:off x="4084497" y="2663922"/>
              <a:ext cx="12960" cy="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71897" y="2651322"/>
                <a:ext cx="38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" name="Ink 69"/>
              <p14:cNvContentPartPr/>
              <p14:nvPr/>
            </p14:nvContentPartPr>
            <p14:xfrm>
              <a:off x="4097097" y="2643042"/>
              <a:ext cx="68040" cy="16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84497" y="2630442"/>
                <a:ext cx="93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" name="Ink 70"/>
              <p14:cNvContentPartPr/>
              <p14:nvPr/>
            </p14:nvContentPartPr>
            <p14:xfrm>
              <a:off x="351297" y="5064402"/>
              <a:ext cx="150480" cy="3664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8697" y="5051802"/>
                <a:ext cx="1756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" name="Ink 71"/>
              <p14:cNvContentPartPr/>
              <p14:nvPr/>
            </p14:nvContentPartPr>
            <p14:xfrm>
              <a:off x="423657" y="4669122"/>
              <a:ext cx="115920" cy="1965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1057" y="4656522"/>
                <a:ext cx="1411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" name="Ink 72"/>
              <p14:cNvContentPartPr/>
              <p14:nvPr/>
            </p14:nvContentPartPr>
            <p14:xfrm>
              <a:off x="551817" y="4714122"/>
              <a:ext cx="89280" cy="106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9217" y="4701522"/>
                <a:ext cx="114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4" name="Ink 73"/>
              <p14:cNvContentPartPr/>
              <p14:nvPr/>
            </p14:nvContentPartPr>
            <p14:xfrm>
              <a:off x="670617" y="4636002"/>
              <a:ext cx="56520" cy="2084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8017" y="4623402"/>
                <a:ext cx="81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" name="Ink 74"/>
              <p14:cNvContentPartPr/>
              <p14:nvPr/>
            </p14:nvContentPartPr>
            <p14:xfrm>
              <a:off x="755217" y="5155842"/>
              <a:ext cx="85320" cy="172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2617" y="5143242"/>
                <a:ext cx="110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6" name="Ink 75"/>
              <p14:cNvContentPartPr/>
              <p14:nvPr/>
            </p14:nvContentPartPr>
            <p14:xfrm>
              <a:off x="670617" y="5241882"/>
              <a:ext cx="216720" cy="144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8017" y="5229282"/>
                <a:ext cx="241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/>
              <p14:cNvContentPartPr/>
              <p14:nvPr/>
            </p14:nvContentPartPr>
            <p14:xfrm>
              <a:off x="915057" y="4556802"/>
              <a:ext cx="320040" cy="12704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2457" y="4544202"/>
                <a:ext cx="34524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/>
              <p14:cNvContentPartPr/>
              <p14:nvPr/>
            </p14:nvContentPartPr>
            <p14:xfrm>
              <a:off x="674937" y="5143602"/>
              <a:ext cx="174240" cy="255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2337" y="5131002"/>
                <a:ext cx="199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Ink 78"/>
              <p14:cNvContentPartPr/>
              <p14:nvPr/>
            </p14:nvContentPartPr>
            <p14:xfrm>
              <a:off x="1344897" y="4490202"/>
              <a:ext cx="46800" cy="3124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32297" y="4477602"/>
                <a:ext cx="72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" name="Ink 79"/>
              <p14:cNvContentPartPr/>
              <p14:nvPr/>
            </p14:nvContentPartPr>
            <p14:xfrm>
              <a:off x="1336257" y="5080962"/>
              <a:ext cx="25920" cy="3042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23657" y="5068362"/>
                <a:ext cx="511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1" name="Ink 80"/>
              <p14:cNvContentPartPr/>
              <p14:nvPr/>
            </p14:nvContentPartPr>
            <p14:xfrm>
              <a:off x="1357497" y="5659482"/>
              <a:ext cx="9000" cy="2581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44897" y="5646882"/>
                <a:ext cx="34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Ink 81"/>
              <p14:cNvContentPartPr/>
              <p14:nvPr/>
            </p14:nvContentPartPr>
            <p14:xfrm>
              <a:off x="1543977" y="4491642"/>
              <a:ext cx="162720" cy="15051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31377" y="4479042"/>
                <a:ext cx="187920" cy="15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Ink 82"/>
              <p14:cNvContentPartPr/>
              <p14:nvPr/>
            </p14:nvContentPartPr>
            <p14:xfrm>
              <a:off x="1891737" y="4993842"/>
              <a:ext cx="620280" cy="1998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79137" y="4981242"/>
                <a:ext cx="645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Ink 83"/>
              <p14:cNvContentPartPr/>
              <p14:nvPr/>
            </p14:nvContentPartPr>
            <p14:xfrm>
              <a:off x="2697777" y="4157562"/>
              <a:ext cx="182880" cy="1797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85177" y="4144962"/>
                <a:ext cx="208080" cy="18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Ink 84"/>
              <p14:cNvContentPartPr/>
              <p14:nvPr/>
            </p14:nvContentPartPr>
            <p14:xfrm>
              <a:off x="3128697" y="4099242"/>
              <a:ext cx="158760" cy="3247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16097" y="4086642"/>
                <a:ext cx="183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Ink 85"/>
              <p14:cNvContentPartPr/>
              <p14:nvPr/>
            </p14:nvContentPartPr>
            <p14:xfrm>
              <a:off x="3363417" y="4282122"/>
              <a:ext cx="29880" cy="1918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350817" y="4269522"/>
                <a:ext cx="550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7" name="Ink 86"/>
              <p14:cNvContentPartPr/>
              <p14:nvPr/>
            </p14:nvContentPartPr>
            <p14:xfrm>
              <a:off x="3155337" y="3724842"/>
              <a:ext cx="81360" cy="2041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42737" y="3712242"/>
                <a:ext cx="106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Ink 87"/>
              <p14:cNvContentPartPr/>
              <p14:nvPr/>
            </p14:nvContentPartPr>
            <p14:xfrm>
              <a:off x="3278457" y="3674802"/>
              <a:ext cx="30240" cy="195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65857" y="3662202"/>
                <a:ext cx="55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9" name="Ink 88"/>
              <p14:cNvContentPartPr/>
              <p14:nvPr/>
            </p14:nvContentPartPr>
            <p14:xfrm>
              <a:off x="3329577" y="3653922"/>
              <a:ext cx="119160" cy="2250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16977" y="3641322"/>
                <a:ext cx="144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0" name="Ink 89"/>
              <p14:cNvContentPartPr/>
              <p14:nvPr/>
            </p14:nvContentPartPr>
            <p14:xfrm>
              <a:off x="3367737" y="3862002"/>
              <a:ext cx="72360" cy="54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55137" y="3849402"/>
                <a:ext cx="97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1" name="Ink 90"/>
              <p14:cNvContentPartPr/>
              <p14:nvPr/>
            </p14:nvContentPartPr>
            <p14:xfrm>
              <a:off x="3651777" y="4232442"/>
              <a:ext cx="161640" cy="3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39177" y="4219842"/>
                <a:ext cx="186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/>
              <p14:cNvContentPartPr/>
              <p14:nvPr/>
            </p14:nvContentPartPr>
            <p14:xfrm>
              <a:off x="3651777" y="4303002"/>
              <a:ext cx="221040" cy="46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39177" y="4290402"/>
                <a:ext cx="246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/>
              <p14:cNvContentPartPr/>
              <p14:nvPr/>
            </p14:nvContentPartPr>
            <p14:xfrm>
              <a:off x="3982617" y="3932922"/>
              <a:ext cx="68040" cy="2289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970017" y="3920322"/>
                <a:ext cx="932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/>
              <p14:cNvContentPartPr/>
              <p14:nvPr/>
            </p14:nvContentPartPr>
            <p14:xfrm>
              <a:off x="4016457" y="4065762"/>
              <a:ext cx="288720" cy="2750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03857" y="4053162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5" name="Ink 94"/>
              <p14:cNvContentPartPr/>
              <p14:nvPr/>
            </p14:nvContentPartPr>
            <p14:xfrm>
              <a:off x="4080177" y="4335762"/>
              <a:ext cx="169920" cy="2588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67577" y="4323162"/>
                <a:ext cx="1951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6" name="Ink 95"/>
              <p14:cNvContentPartPr/>
              <p14:nvPr/>
            </p14:nvContentPartPr>
            <p14:xfrm>
              <a:off x="4164777" y="4461042"/>
              <a:ext cx="140400" cy="378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52177" y="4448442"/>
                <a:ext cx="165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7" name="Ink 96"/>
              <p14:cNvContentPartPr/>
              <p14:nvPr/>
            </p14:nvContentPartPr>
            <p14:xfrm>
              <a:off x="4499937" y="3874602"/>
              <a:ext cx="106200" cy="3582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87337" y="3862002"/>
                <a:ext cx="1314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8" name="Ink 97"/>
              <p14:cNvContentPartPr/>
              <p14:nvPr/>
            </p14:nvContentPartPr>
            <p14:xfrm>
              <a:off x="4716297" y="3882882"/>
              <a:ext cx="59760" cy="2332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03697" y="3870282"/>
                <a:ext cx="84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9" name="Ink 98"/>
              <p14:cNvContentPartPr/>
              <p14:nvPr/>
            </p14:nvContentPartPr>
            <p14:xfrm>
              <a:off x="4847697" y="3919602"/>
              <a:ext cx="195480" cy="2008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35097" y="3907002"/>
                <a:ext cx="220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0" name="Ink 99"/>
              <p14:cNvContentPartPr/>
              <p14:nvPr/>
            </p14:nvContentPartPr>
            <p14:xfrm>
              <a:off x="5140377" y="4028322"/>
              <a:ext cx="203760" cy="212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27777" y="4015722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1" name="Ink 100"/>
              <p14:cNvContentPartPr/>
              <p14:nvPr/>
            </p14:nvContentPartPr>
            <p14:xfrm>
              <a:off x="5216697" y="3970362"/>
              <a:ext cx="72360" cy="166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204097" y="3957762"/>
                <a:ext cx="97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2" name="Ink 101"/>
              <p14:cNvContentPartPr/>
              <p14:nvPr/>
            </p14:nvContentPartPr>
            <p14:xfrm>
              <a:off x="5509017" y="3803682"/>
              <a:ext cx="204120" cy="1101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96417" y="3791082"/>
                <a:ext cx="229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3" name="Ink 102"/>
              <p14:cNvContentPartPr/>
              <p14:nvPr/>
            </p14:nvContentPartPr>
            <p14:xfrm>
              <a:off x="5640777" y="3811962"/>
              <a:ext cx="34200" cy="2419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28177" y="3799362"/>
                <a:ext cx="59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" name="Ink 103"/>
              <p14:cNvContentPartPr/>
              <p14:nvPr/>
            </p14:nvContentPartPr>
            <p14:xfrm>
              <a:off x="5844177" y="3762282"/>
              <a:ext cx="136080" cy="2707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31577" y="3749682"/>
                <a:ext cx="161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5" name="Ink 104"/>
              <p14:cNvContentPartPr/>
              <p14:nvPr/>
            </p14:nvContentPartPr>
            <p14:xfrm>
              <a:off x="6086097" y="3745362"/>
              <a:ext cx="38520" cy="2210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73497" y="3732762"/>
                <a:ext cx="637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6" name="Ink 105"/>
              <p14:cNvContentPartPr/>
              <p14:nvPr/>
            </p14:nvContentPartPr>
            <p14:xfrm>
              <a:off x="6158097" y="3674802"/>
              <a:ext cx="158760" cy="3416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145497" y="3662202"/>
                <a:ext cx="183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7" name="Ink 106"/>
              <p14:cNvContentPartPr/>
              <p14:nvPr/>
            </p14:nvContentPartPr>
            <p14:xfrm>
              <a:off x="6471657" y="3633042"/>
              <a:ext cx="115560" cy="4330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59057" y="3620442"/>
                <a:ext cx="1407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8" name="Ink 107"/>
              <p14:cNvContentPartPr/>
              <p14:nvPr/>
            </p14:nvContentPartPr>
            <p14:xfrm>
              <a:off x="6777297" y="3832842"/>
              <a:ext cx="153000" cy="46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64697" y="3820242"/>
                <a:ext cx="178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9" name="Ink 108"/>
              <p14:cNvContentPartPr/>
              <p14:nvPr/>
            </p14:nvContentPartPr>
            <p14:xfrm>
              <a:off x="6768657" y="3912042"/>
              <a:ext cx="195480" cy="133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56057" y="3899442"/>
                <a:ext cx="2206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0" name="Ink 109"/>
              <p14:cNvContentPartPr/>
              <p14:nvPr/>
            </p14:nvContentPartPr>
            <p14:xfrm>
              <a:off x="7129017" y="3661122"/>
              <a:ext cx="191160" cy="226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116417" y="3648522"/>
                <a:ext cx="216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1" name="Ink 110"/>
              <p14:cNvContentPartPr/>
              <p14:nvPr/>
            </p14:nvContentPartPr>
            <p14:xfrm>
              <a:off x="7400457" y="3862002"/>
              <a:ext cx="360" cy="3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387857" y="384940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2" name="Ink 111"/>
              <p14:cNvContentPartPr/>
              <p14:nvPr/>
            </p14:nvContentPartPr>
            <p14:xfrm>
              <a:off x="7447257" y="3678762"/>
              <a:ext cx="191160" cy="179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34657" y="3666162"/>
                <a:ext cx="216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3" name="Ink 112"/>
              <p14:cNvContentPartPr/>
              <p14:nvPr/>
            </p14:nvContentPartPr>
            <p14:xfrm>
              <a:off x="7718697" y="3615402"/>
              <a:ext cx="174240" cy="2275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06097" y="3602802"/>
                <a:ext cx="199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4" name="Ink 113"/>
              <p14:cNvContentPartPr/>
              <p14:nvPr/>
            </p14:nvContentPartPr>
            <p14:xfrm>
              <a:off x="7998417" y="3583362"/>
              <a:ext cx="182880" cy="2289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5817" y="3570762"/>
                <a:ext cx="2080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5" name="Ink 114"/>
              <p14:cNvContentPartPr/>
              <p14:nvPr/>
            </p14:nvContentPartPr>
            <p14:xfrm>
              <a:off x="8219097" y="3529002"/>
              <a:ext cx="160560" cy="3250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06497" y="3516402"/>
                <a:ext cx="185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6" name="Ink 115"/>
              <p14:cNvContentPartPr/>
              <p14:nvPr/>
            </p14:nvContentPartPr>
            <p14:xfrm>
              <a:off x="8261577" y="3649962"/>
              <a:ext cx="237600" cy="417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248977" y="3637362"/>
                <a:ext cx="262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7" name="Ink 116"/>
              <p14:cNvContentPartPr/>
              <p14:nvPr/>
            </p14:nvContentPartPr>
            <p14:xfrm>
              <a:off x="3079377" y="5047842"/>
              <a:ext cx="119160" cy="2581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066777" y="5035242"/>
                <a:ext cx="14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8" name="Ink 117"/>
              <p14:cNvContentPartPr/>
              <p14:nvPr/>
            </p14:nvContentPartPr>
            <p14:xfrm>
              <a:off x="3274497" y="5229642"/>
              <a:ext cx="101880" cy="1512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61897" y="5217042"/>
                <a:ext cx="127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9" name="Ink 118"/>
              <p14:cNvContentPartPr/>
              <p14:nvPr/>
            </p14:nvContentPartPr>
            <p14:xfrm>
              <a:off x="3134457" y="4806642"/>
              <a:ext cx="81000" cy="1623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21857" y="4794042"/>
                <a:ext cx="106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0" name="Ink 119"/>
              <p14:cNvContentPartPr/>
              <p14:nvPr/>
            </p14:nvContentPartPr>
            <p14:xfrm>
              <a:off x="3223377" y="4773162"/>
              <a:ext cx="38520" cy="1792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210777" y="4760562"/>
                <a:ext cx="637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1" name="Ink 120"/>
              <p14:cNvContentPartPr/>
              <p14:nvPr/>
            </p14:nvContentPartPr>
            <p14:xfrm>
              <a:off x="3295377" y="4756602"/>
              <a:ext cx="92880" cy="22500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282777" y="4744002"/>
                <a:ext cx="118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2" name="Ink 121"/>
              <p14:cNvContentPartPr/>
              <p14:nvPr/>
            </p14:nvContentPartPr>
            <p14:xfrm>
              <a:off x="3528657" y="5112642"/>
              <a:ext cx="195480" cy="144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516057" y="5100042"/>
                <a:ext cx="220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3" name="Ink 122"/>
              <p14:cNvContentPartPr/>
              <p14:nvPr/>
            </p14:nvContentPartPr>
            <p14:xfrm>
              <a:off x="3562857" y="5210202"/>
              <a:ext cx="203760" cy="86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50257" y="5197602"/>
                <a:ext cx="228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4" name="Ink 123"/>
              <p14:cNvContentPartPr/>
              <p14:nvPr/>
            </p14:nvContentPartPr>
            <p14:xfrm>
              <a:off x="4079457" y="4835442"/>
              <a:ext cx="30600" cy="2541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66857" y="4822842"/>
                <a:ext cx="55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5" name="Ink 124"/>
              <p14:cNvContentPartPr/>
              <p14:nvPr/>
            </p14:nvContentPartPr>
            <p14:xfrm>
              <a:off x="4003857" y="5002122"/>
              <a:ext cx="318240" cy="2372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991257" y="4989522"/>
                <a:ext cx="3434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/>
              <p14:cNvContentPartPr/>
              <p14:nvPr/>
            </p14:nvContentPartPr>
            <p14:xfrm>
              <a:off x="4156497" y="5214162"/>
              <a:ext cx="25560" cy="1875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43897" y="5201562"/>
                <a:ext cx="50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7" name="Ink 126"/>
              <p14:cNvContentPartPr/>
              <p14:nvPr/>
            </p14:nvContentPartPr>
            <p14:xfrm>
              <a:off x="4266657" y="5243322"/>
              <a:ext cx="216720" cy="1490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54057" y="5230722"/>
                <a:ext cx="241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8" name="Ink 127"/>
              <p14:cNvContentPartPr/>
              <p14:nvPr/>
            </p14:nvContentPartPr>
            <p14:xfrm>
              <a:off x="4597137" y="4735722"/>
              <a:ext cx="191520" cy="3830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84537" y="4723122"/>
                <a:ext cx="2167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9" name="Ink 128"/>
              <p14:cNvContentPartPr/>
              <p14:nvPr/>
            </p14:nvContentPartPr>
            <p14:xfrm>
              <a:off x="4809537" y="4794042"/>
              <a:ext cx="186840" cy="1720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96937" y="4781442"/>
                <a:ext cx="2120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0" name="Ink 129"/>
              <p14:cNvContentPartPr/>
              <p14:nvPr/>
            </p14:nvContentPartPr>
            <p14:xfrm>
              <a:off x="4969737" y="4839762"/>
              <a:ext cx="5400" cy="3042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957137" y="4827162"/>
                <a:ext cx="306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1" name="Ink 130"/>
              <p14:cNvContentPartPr/>
              <p14:nvPr/>
            </p14:nvContentPartPr>
            <p14:xfrm>
              <a:off x="5165577" y="4818882"/>
              <a:ext cx="55440" cy="2624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152977" y="4806282"/>
                <a:ext cx="806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2" name="Ink 131"/>
              <p14:cNvContentPartPr/>
              <p14:nvPr/>
            </p14:nvContentPartPr>
            <p14:xfrm>
              <a:off x="5284377" y="4810962"/>
              <a:ext cx="131760" cy="2455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271777" y="4798362"/>
                <a:ext cx="1569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3" name="Ink 132"/>
              <p14:cNvContentPartPr/>
              <p14:nvPr/>
            </p14:nvContentPartPr>
            <p14:xfrm>
              <a:off x="5526297" y="5022642"/>
              <a:ext cx="360" cy="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13697" y="501004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4" name="Ink 133"/>
              <p14:cNvContentPartPr/>
              <p14:nvPr/>
            </p14:nvContentPartPr>
            <p14:xfrm>
              <a:off x="5547537" y="4825722"/>
              <a:ext cx="199440" cy="1573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34937" y="4813122"/>
                <a:ext cx="2246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5" name="Ink 134"/>
              <p14:cNvContentPartPr/>
              <p14:nvPr/>
            </p14:nvContentPartPr>
            <p14:xfrm>
              <a:off x="5755257" y="4693602"/>
              <a:ext cx="174600" cy="3056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742657" y="4681002"/>
                <a:ext cx="1998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6" name="Ink 135"/>
              <p14:cNvContentPartPr/>
              <p14:nvPr/>
            </p14:nvContentPartPr>
            <p14:xfrm>
              <a:off x="5996097" y="4685322"/>
              <a:ext cx="174960" cy="2628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983497" y="4672722"/>
                <a:ext cx="200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7" name="Ink 136"/>
              <p14:cNvContentPartPr/>
              <p14:nvPr/>
            </p14:nvContentPartPr>
            <p14:xfrm>
              <a:off x="6213177" y="4689282"/>
              <a:ext cx="144360" cy="2300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200577" y="4676682"/>
                <a:ext cx="1695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/>
              <p14:cNvContentPartPr/>
              <p14:nvPr/>
            </p14:nvContentPartPr>
            <p14:xfrm>
              <a:off x="6293817" y="4801962"/>
              <a:ext cx="161280" cy="900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281217" y="4789362"/>
                <a:ext cx="186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/>
              <p14:cNvContentPartPr/>
              <p14:nvPr/>
            </p14:nvContentPartPr>
            <p14:xfrm>
              <a:off x="6539697" y="4627722"/>
              <a:ext cx="64440" cy="3081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27097" y="4615122"/>
                <a:ext cx="89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0" name="Ink 139"/>
              <p14:cNvContentPartPr/>
              <p14:nvPr/>
            </p14:nvContentPartPr>
            <p14:xfrm>
              <a:off x="7171497" y="3962082"/>
              <a:ext cx="1179360" cy="126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158897" y="3949482"/>
                <a:ext cx="1204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1" name="Ink 140"/>
              <p14:cNvContentPartPr/>
              <p14:nvPr/>
            </p14:nvContentPartPr>
            <p14:xfrm>
              <a:off x="7218297" y="4057482"/>
              <a:ext cx="1107000" cy="504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205697" y="4044882"/>
                <a:ext cx="1132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2" name="Ink 141"/>
              <p14:cNvContentPartPr/>
              <p14:nvPr/>
            </p14:nvContentPartPr>
            <p14:xfrm>
              <a:off x="6094377" y="4109322"/>
              <a:ext cx="1701000" cy="50436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081777" y="4096722"/>
                <a:ext cx="17262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3" name="Ink 142"/>
              <p14:cNvContentPartPr/>
              <p14:nvPr/>
            </p14:nvContentPartPr>
            <p14:xfrm>
              <a:off x="6739137" y="4906362"/>
              <a:ext cx="199440" cy="1764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726537" y="4893762"/>
                <a:ext cx="224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4" name="Ink 143"/>
              <p14:cNvContentPartPr/>
              <p14:nvPr/>
            </p14:nvContentPartPr>
            <p14:xfrm>
              <a:off x="6806817" y="4835442"/>
              <a:ext cx="81000" cy="2210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794217" y="4822842"/>
                <a:ext cx="1062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5" name="Ink 144"/>
              <p14:cNvContentPartPr/>
              <p14:nvPr/>
            </p14:nvContentPartPr>
            <p14:xfrm>
              <a:off x="7124697" y="4606842"/>
              <a:ext cx="233640" cy="3214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112097" y="4594242"/>
                <a:ext cx="258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6" name="Ink 145"/>
              <p14:cNvContentPartPr/>
              <p14:nvPr/>
            </p14:nvContentPartPr>
            <p14:xfrm>
              <a:off x="7412337" y="4669122"/>
              <a:ext cx="115920" cy="3081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399737" y="4656522"/>
                <a:ext cx="141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7" name="Ink 146"/>
              <p14:cNvContentPartPr/>
              <p14:nvPr/>
            </p14:nvContentPartPr>
            <p14:xfrm>
              <a:off x="7614657" y="4594242"/>
              <a:ext cx="57600" cy="31644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602057" y="4581642"/>
                <a:ext cx="828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8" name="Ink 147"/>
              <p14:cNvContentPartPr/>
              <p14:nvPr/>
            </p14:nvContentPartPr>
            <p14:xfrm>
              <a:off x="7773777" y="4627722"/>
              <a:ext cx="64080" cy="3247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61177" y="4615122"/>
                <a:ext cx="892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9" name="Ink 148"/>
              <p14:cNvContentPartPr/>
              <p14:nvPr/>
            </p14:nvContentPartPr>
            <p14:xfrm>
              <a:off x="7981497" y="4519362"/>
              <a:ext cx="174240" cy="5580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968897" y="4506762"/>
                <a:ext cx="19944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50" name="Ink 149"/>
              <p14:cNvContentPartPr/>
              <p14:nvPr/>
            </p14:nvContentPartPr>
            <p14:xfrm>
              <a:off x="8244297" y="4844082"/>
              <a:ext cx="267840" cy="50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231697" y="4831482"/>
                <a:ext cx="293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1" name="Ink 150"/>
              <p14:cNvContentPartPr/>
              <p14:nvPr/>
            </p14:nvContentPartPr>
            <p14:xfrm>
              <a:off x="8302257" y="4952082"/>
              <a:ext cx="171720" cy="1296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289657" y="4939482"/>
                <a:ext cx="196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2" name="Ink 151"/>
              <p14:cNvContentPartPr/>
              <p14:nvPr/>
            </p14:nvContentPartPr>
            <p14:xfrm>
              <a:off x="8672697" y="4610802"/>
              <a:ext cx="93600" cy="2876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660097" y="4598202"/>
                <a:ext cx="1188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3" name="Ink 152"/>
              <p14:cNvContentPartPr/>
              <p14:nvPr/>
            </p14:nvContentPartPr>
            <p14:xfrm>
              <a:off x="8817057" y="4893762"/>
              <a:ext cx="360" cy="3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04457" y="488116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4" name="Ink 153"/>
              <p14:cNvContentPartPr/>
              <p14:nvPr/>
            </p14:nvContentPartPr>
            <p14:xfrm>
              <a:off x="8889057" y="4684602"/>
              <a:ext cx="225000" cy="1983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876457" y="4672002"/>
                <a:ext cx="2502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5" name="Ink 154"/>
              <p14:cNvContentPartPr/>
              <p14:nvPr/>
            </p14:nvContentPartPr>
            <p14:xfrm>
              <a:off x="9177417" y="4656522"/>
              <a:ext cx="191160" cy="2631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164817" y="4643922"/>
                <a:ext cx="216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6" name="Ink 155"/>
              <p14:cNvContentPartPr/>
              <p14:nvPr/>
            </p14:nvContentPartPr>
            <p14:xfrm>
              <a:off x="9385137" y="4669122"/>
              <a:ext cx="55440" cy="2624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372537" y="4656522"/>
                <a:ext cx="806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7" name="Ink 156"/>
              <p14:cNvContentPartPr/>
              <p14:nvPr/>
            </p14:nvContentPartPr>
            <p14:xfrm>
              <a:off x="9503577" y="4681002"/>
              <a:ext cx="123840" cy="2257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490977" y="4668402"/>
                <a:ext cx="1490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8" name="Ink 157"/>
              <p14:cNvContentPartPr/>
              <p14:nvPr/>
            </p14:nvContentPartPr>
            <p14:xfrm>
              <a:off x="3104577" y="5867562"/>
              <a:ext cx="110880" cy="2581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091977" y="5854962"/>
                <a:ext cx="136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9" name="Ink 158"/>
              <p14:cNvContentPartPr/>
              <p14:nvPr/>
            </p14:nvContentPartPr>
            <p14:xfrm>
              <a:off x="3291417" y="6065202"/>
              <a:ext cx="165600" cy="2278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278817" y="6052602"/>
                <a:ext cx="190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0" name="Ink 159"/>
              <p14:cNvContentPartPr/>
              <p14:nvPr/>
            </p14:nvContentPartPr>
            <p14:xfrm>
              <a:off x="3239937" y="5622042"/>
              <a:ext cx="77040" cy="2084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227337" y="5609442"/>
                <a:ext cx="102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1" name="Ink 160"/>
              <p14:cNvContentPartPr/>
              <p14:nvPr/>
            </p14:nvContentPartPr>
            <p14:xfrm>
              <a:off x="3397257" y="5588562"/>
              <a:ext cx="21600" cy="21672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384657" y="5575962"/>
                <a:ext cx="46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2" name="Ink 161"/>
              <p14:cNvContentPartPr/>
              <p14:nvPr/>
            </p14:nvContentPartPr>
            <p14:xfrm>
              <a:off x="3499137" y="5596842"/>
              <a:ext cx="77040" cy="24192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86537" y="5584242"/>
                <a:ext cx="1022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3" name="Ink 162"/>
              <p14:cNvContentPartPr/>
              <p14:nvPr/>
            </p14:nvContentPartPr>
            <p14:xfrm>
              <a:off x="3702537" y="6033162"/>
              <a:ext cx="216720" cy="504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689937" y="6020562"/>
                <a:ext cx="241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4" name="Ink 163"/>
              <p14:cNvContentPartPr/>
              <p14:nvPr/>
            </p14:nvContentPartPr>
            <p14:xfrm>
              <a:off x="3745017" y="6104442"/>
              <a:ext cx="216720" cy="172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732417" y="6091842"/>
                <a:ext cx="241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5" name="Ink 164"/>
              <p14:cNvContentPartPr/>
              <p14:nvPr/>
            </p14:nvContentPartPr>
            <p14:xfrm>
              <a:off x="4232817" y="5692602"/>
              <a:ext cx="42840" cy="2916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220217" y="5680002"/>
                <a:ext cx="6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6" name="Ink 165"/>
              <p14:cNvContentPartPr/>
              <p14:nvPr/>
            </p14:nvContentPartPr>
            <p14:xfrm>
              <a:off x="4207257" y="5871522"/>
              <a:ext cx="322560" cy="2624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194657" y="5858922"/>
                <a:ext cx="3477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7" name="Ink 166"/>
              <p14:cNvContentPartPr/>
              <p14:nvPr/>
            </p14:nvContentPartPr>
            <p14:xfrm>
              <a:off x="4376817" y="6092202"/>
              <a:ext cx="13320" cy="1875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364217" y="6079602"/>
                <a:ext cx="38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8" name="Ink 167"/>
              <p14:cNvContentPartPr/>
              <p14:nvPr/>
            </p14:nvContentPartPr>
            <p14:xfrm>
              <a:off x="4499217" y="6117042"/>
              <a:ext cx="119880" cy="11268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486617" y="6104442"/>
                <a:ext cx="145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9" name="Ink 168"/>
              <p14:cNvContentPartPr/>
              <p14:nvPr/>
            </p14:nvContentPartPr>
            <p14:xfrm>
              <a:off x="4559337" y="6137922"/>
              <a:ext cx="9360" cy="2332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46737" y="6125322"/>
                <a:ext cx="34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0" name="Ink 169"/>
              <p14:cNvContentPartPr/>
              <p14:nvPr/>
            </p14:nvContentPartPr>
            <p14:xfrm>
              <a:off x="4830777" y="5726082"/>
              <a:ext cx="127440" cy="4204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818177" y="5713482"/>
                <a:ext cx="152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1" name="Ink 170"/>
              <p14:cNvContentPartPr/>
              <p14:nvPr/>
            </p14:nvContentPartPr>
            <p14:xfrm>
              <a:off x="5129577" y="5726082"/>
              <a:ext cx="214560" cy="3574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116977" y="5713482"/>
                <a:ext cx="2397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2" name="Ink 171"/>
              <p14:cNvContentPartPr/>
              <p14:nvPr/>
            </p14:nvContentPartPr>
            <p14:xfrm>
              <a:off x="5567337" y="5759202"/>
              <a:ext cx="154080" cy="2998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554737" y="5746602"/>
                <a:ext cx="179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3" name="Ink 172"/>
              <p14:cNvContentPartPr/>
              <p14:nvPr/>
            </p14:nvContentPartPr>
            <p14:xfrm>
              <a:off x="5818617" y="5676042"/>
              <a:ext cx="110880" cy="27072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806017" y="5663442"/>
                <a:ext cx="1360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4" name="Ink 173"/>
              <p14:cNvContentPartPr/>
              <p14:nvPr/>
            </p14:nvContentPartPr>
            <p14:xfrm>
              <a:off x="6056217" y="5954682"/>
              <a:ext cx="360" cy="36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043617" y="59420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5" name="Ink 174"/>
              <p14:cNvContentPartPr/>
              <p14:nvPr/>
            </p14:nvContentPartPr>
            <p14:xfrm>
              <a:off x="6153777" y="5688282"/>
              <a:ext cx="144720" cy="2584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141177" y="5675682"/>
                <a:ext cx="169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6" name="Ink 175"/>
              <p14:cNvContentPartPr/>
              <p14:nvPr/>
            </p14:nvContentPartPr>
            <p14:xfrm>
              <a:off x="6399297" y="5705202"/>
              <a:ext cx="141480" cy="3290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386697" y="5692602"/>
                <a:ext cx="1666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7" name="Ink 176"/>
              <p14:cNvContentPartPr/>
              <p14:nvPr/>
            </p14:nvContentPartPr>
            <p14:xfrm>
              <a:off x="6645177" y="5709162"/>
              <a:ext cx="64440" cy="2253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632577" y="5696562"/>
                <a:ext cx="896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8" name="Ink 177"/>
              <p14:cNvContentPartPr/>
              <p14:nvPr/>
            </p14:nvContentPartPr>
            <p14:xfrm>
              <a:off x="6734097" y="5698002"/>
              <a:ext cx="153720" cy="2613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21497" y="5685402"/>
                <a:ext cx="1789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9" name="Ink 178"/>
              <p14:cNvContentPartPr/>
              <p14:nvPr/>
            </p14:nvContentPartPr>
            <p14:xfrm>
              <a:off x="6951177" y="5638602"/>
              <a:ext cx="112320" cy="3042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938577" y="5626002"/>
                <a:ext cx="1375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0" name="Ink 179"/>
              <p14:cNvContentPartPr/>
              <p14:nvPr/>
            </p14:nvContentPartPr>
            <p14:xfrm>
              <a:off x="7145937" y="5630322"/>
              <a:ext cx="101160" cy="4039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133337" y="5617722"/>
                <a:ext cx="1263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1" name="Ink 180"/>
              <p14:cNvContentPartPr/>
              <p14:nvPr/>
            </p14:nvContentPartPr>
            <p14:xfrm>
              <a:off x="8689617" y="5080602"/>
              <a:ext cx="920520" cy="342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677017" y="5068002"/>
                <a:ext cx="945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2" name="Ink 181"/>
              <p14:cNvContentPartPr/>
              <p14:nvPr/>
            </p14:nvContentPartPr>
            <p14:xfrm>
              <a:off x="8787177" y="5222442"/>
              <a:ext cx="717120" cy="255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774577" y="5209842"/>
                <a:ext cx="742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3" name="Ink 182"/>
              <p14:cNvContentPartPr/>
              <p14:nvPr/>
            </p14:nvContentPartPr>
            <p14:xfrm>
              <a:off x="6726177" y="5242962"/>
              <a:ext cx="2421720" cy="379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713577" y="5230362"/>
                <a:ext cx="24469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4" name="Ink 183"/>
              <p14:cNvContentPartPr/>
              <p14:nvPr/>
            </p14:nvContentPartPr>
            <p14:xfrm>
              <a:off x="7447257" y="5854602"/>
              <a:ext cx="360720" cy="255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434657" y="5842002"/>
                <a:ext cx="38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5" name="Ink 184"/>
              <p14:cNvContentPartPr/>
              <p14:nvPr/>
            </p14:nvContentPartPr>
            <p14:xfrm>
              <a:off x="7506657" y="5971602"/>
              <a:ext cx="263160" cy="36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494057" y="5959002"/>
                <a:ext cx="28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6" name="Ink 185"/>
              <p14:cNvContentPartPr/>
              <p14:nvPr/>
            </p14:nvContentPartPr>
            <p14:xfrm>
              <a:off x="7942977" y="5829042"/>
              <a:ext cx="171000" cy="19908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930377" y="5816442"/>
                <a:ext cx="196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7" name="Ink 186"/>
              <p14:cNvContentPartPr/>
              <p14:nvPr/>
            </p14:nvContentPartPr>
            <p14:xfrm>
              <a:off x="8240337" y="6046482"/>
              <a:ext cx="4320" cy="43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227737" y="6033882"/>
                <a:ext cx="29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8" name="Ink 187"/>
              <p14:cNvContentPartPr/>
              <p14:nvPr/>
            </p14:nvContentPartPr>
            <p14:xfrm>
              <a:off x="8383977" y="5737602"/>
              <a:ext cx="171360" cy="2883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371377" y="5725002"/>
                <a:ext cx="1965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9" name="Ink 188"/>
              <p14:cNvContentPartPr/>
              <p14:nvPr/>
            </p14:nvContentPartPr>
            <p14:xfrm>
              <a:off x="8613297" y="5817522"/>
              <a:ext cx="246240" cy="709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600697" y="5804922"/>
                <a:ext cx="271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90" name="Ink 189"/>
              <p14:cNvContentPartPr/>
              <p14:nvPr/>
            </p14:nvContentPartPr>
            <p14:xfrm>
              <a:off x="8760897" y="5813202"/>
              <a:ext cx="18360" cy="2210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748297" y="5800602"/>
                <a:ext cx="43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1" name="Ink 190"/>
              <p14:cNvContentPartPr/>
              <p14:nvPr/>
            </p14:nvContentPartPr>
            <p14:xfrm>
              <a:off x="8893017" y="5900322"/>
              <a:ext cx="127800" cy="1170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880417" y="5887722"/>
                <a:ext cx="153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2" name="Ink 191"/>
              <p14:cNvContentPartPr/>
              <p14:nvPr/>
            </p14:nvContentPartPr>
            <p14:xfrm>
              <a:off x="9105417" y="5787282"/>
              <a:ext cx="140400" cy="28152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092817" y="5774682"/>
                <a:ext cx="1656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3" name="Ink 192"/>
              <p14:cNvContentPartPr/>
              <p14:nvPr/>
            </p14:nvContentPartPr>
            <p14:xfrm>
              <a:off x="5751657" y="824682"/>
              <a:ext cx="443520" cy="244260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739057" y="812082"/>
                <a:ext cx="468720" cy="24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4" name="Ink 193"/>
              <p14:cNvContentPartPr/>
              <p14:nvPr/>
            </p14:nvContentPartPr>
            <p14:xfrm>
              <a:off x="6959457" y="1261722"/>
              <a:ext cx="416160" cy="1875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946857" y="1249122"/>
                <a:ext cx="4413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5" name="Ink 194"/>
              <p14:cNvContentPartPr/>
              <p14:nvPr/>
            </p14:nvContentPartPr>
            <p14:xfrm>
              <a:off x="7030737" y="1081002"/>
              <a:ext cx="158040" cy="2433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018137" y="1068402"/>
                <a:ext cx="183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6" name="Ink 195"/>
              <p14:cNvContentPartPr/>
              <p14:nvPr/>
            </p14:nvContentPartPr>
            <p14:xfrm>
              <a:off x="6754977" y="1273602"/>
              <a:ext cx="137160" cy="14652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742377" y="1261002"/>
                <a:ext cx="162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7" name="Ink 196"/>
              <p14:cNvContentPartPr/>
              <p14:nvPr/>
            </p14:nvContentPartPr>
            <p14:xfrm>
              <a:off x="6700977" y="1045362"/>
              <a:ext cx="46800" cy="29160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688377" y="1032762"/>
                <a:ext cx="720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8" name="Ink 197"/>
              <p14:cNvContentPartPr/>
              <p14:nvPr/>
            </p14:nvContentPartPr>
            <p14:xfrm>
              <a:off x="6480297" y="1257402"/>
              <a:ext cx="140760" cy="1584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467697" y="1244802"/>
                <a:ext cx="165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9" name="Ink 198"/>
              <p14:cNvContentPartPr/>
              <p14:nvPr/>
            </p14:nvContentPartPr>
            <p14:xfrm>
              <a:off x="6544017" y="1111962"/>
              <a:ext cx="106200" cy="460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531417" y="1099362"/>
                <a:ext cx="131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0" name="Ink 199"/>
              <p14:cNvContentPartPr/>
              <p14:nvPr/>
            </p14:nvContentPartPr>
            <p14:xfrm>
              <a:off x="6094377" y="1232562"/>
              <a:ext cx="386280" cy="11700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081777" y="1219962"/>
                <a:ext cx="411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1" name="Ink 200"/>
              <p14:cNvContentPartPr/>
              <p14:nvPr/>
            </p14:nvContentPartPr>
            <p14:xfrm>
              <a:off x="6391377" y="1082802"/>
              <a:ext cx="182520" cy="1692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378777" y="1070202"/>
                <a:ext cx="207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2" name="Ink 201"/>
              <p14:cNvContentPartPr/>
              <p14:nvPr/>
            </p14:nvContentPartPr>
            <p14:xfrm>
              <a:off x="6234417" y="1141122"/>
              <a:ext cx="4680" cy="432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221817" y="1128522"/>
                <a:ext cx="29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03" name="Ink 202"/>
              <p14:cNvContentPartPr/>
              <p14:nvPr/>
            </p14:nvContentPartPr>
            <p14:xfrm>
              <a:off x="7506657" y="1285842"/>
              <a:ext cx="153000" cy="9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494057" y="1273242"/>
                <a:ext cx="178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4" name="Ink 203"/>
              <p14:cNvContentPartPr/>
              <p14:nvPr/>
            </p14:nvContentPartPr>
            <p14:xfrm>
              <a:off x="7523577" y="1336602"/>
              <a:ext cx="169920" cy="176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510977" y="1324002"/>
                <a:ext cx="195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5" name="Ink 204"/>
              <p14:cNvContentPartPr/>
              <p14:nvPr/>
            </p14:nvContentPartPr>
            <p14:xfrm>
              <a:off x="7922097" y="1270002"/>
              <a:ext cx="3490560" cy="586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909497" y="1257402"/>
                <a:ext cx="3515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06" name="Ink 205"/>
              <p14:cNvContentPartPr/>
              <p14:nvPr/>
            </p14:nvContentPartPr>
            <p14:xfrm>
              <a:off x="9546417" y="1492842"/>
              <a:ext cx="199800" cy="2361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533817" y="1480242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7" name="Ink 206"/>
              <p14:cNvContentPartPr/>
              <p14:nvPr/>
            </p14:nvContentPartPr>
            <p14:xfrm>
              <a:off x="7866657" y="837282"/>
              <a:ext cx="26280" cy="29988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854057" y="824682"/>
                <a:ext cx="51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8" name="Ink 207"/>
              <p14:cNvContentPartPr/>
              <p14:nvPr/>
            </p14:nvContentPartPr>
            <p14:xfrm>
              <a:off x="7985817" y="908922"/>
              <a:ext cx="102600" cy="20448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973217" y="896322"/>
                <a:ext cx="127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9" name="Ink 208"/>
              <p14:cNvContentPartPr/>
              <p14:nvPr/>
            </p14:nvContentPartPr>
            <p14:xfrm>
              <a:off x="8164017" y="1091082"/>
              <a:ext cx="360" cy="3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151417" y="10784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0" name="Ink 209"/>
              <p14:cNvContentPartPr/>
              <p14:nvPr/>
            </p14:nvContentPartPr>
            <p14:xfrm>
              <a:off x="8210457" y="903882"/>
              <a:ext cx="212400" cy="2174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197857" y="891282"/>
                <a:ext cx="237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1" name="Ink 210"/>
              <p14:cNvContentPartPr/>
              <p14:nvPr/>
            </p14:nvContentPartPr>
            <p14:xfrm>
              <a:off x="8452377" y="832962"/>
              <a:ext cx="132120" cy="2635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439777" y="820362"/>
                <a:ext cx="157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2" name="Ink 211"/>
              <p14:cNvContentPartPr/>
              <p14:nvPr/>
            </p14:nvContentPartPr>
            <p14:xfrm>
              <a:off x="8677017" y="828642"/>
              <a:ext cx="140400" cy="23364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664417" y="816042"/>
                <a:ext cx="1656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13" name="Ink 212"/>
              <p14:cNvContentPartPr/>
              <p14:nvPr/>
            </p14:nvContentPartPr>
            <p14:xfrm>
              <a:off x="8833977" y="853842"/>
              <a:ext cx="123480" cy="28764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821377" y="841242"/>
                <a:ext cx="148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4" name="Ink 213"/>
              <p14:cNvContentPartPr/>
              <p14:nvPr/>
            </p14:nvContentPartPr>
            <p14:xfrm>
              <a:off x="8825337" y="962202"/>
              <a:ext cx="169920" cy="4608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812737" y="949602"/>
                <a:ext cx="195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5" name="Ink 214"/>
              <p14:cNvContentPartPr/>
              <p14:nvPr/>
            </p14:nvContentPartPr>
            <p14:xfrm>
              <a:off x="9012177" y="995322"/>
              <a:ext cx="161280" cy="100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999577" y="982722"/>
                <a:ext cx="186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6" name="Ink 215"/>
              <p14:cNvContentPartPr/>
              <p14:nvPr/>
            </p14:nvContentPartPr>
            <p14:xfrm>
              <a:off x="9211257" y="824682"/>
              <a:ext cx="30240" cy="2502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198657" y="812082"/>
                <a:ext cx="554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7" name="Ink 216"/>
              <p14:cNvContentPartPr/>
              <p14:nvPr/>
            </p14:nvContentPartPr>
            <p14:xfrm>
              <a:off x="9359577" y="720642"/>
              <a:ext cx="30240" cy="4082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346977" y="708042"/>
                <a:ext cx="554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8" name="Ink 217"/>
              <p14:cNvContentPartPr/>
              <p14:nvPr/>
            </p14:nvContentPartPr>
            <p14:xfrm>
              <a:off x="9453177" y="978762"/>
              <a:ext cx="216360" cy="295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440577" y="966162"/>
                <a:ext cx="241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9" name="Ink 218"/>
              <p14:cNvContentPartPr/>
              <p14:nvPr/>
            </p14:nvContentPartPr>
            <p14:xfrm>
              <a:off x="9495297" y="879042"/>
              <a:ext cx="55800" cy="2829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482697" y="866442"/>
                <a:ext cx="810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0" name="Ink 219"/>
              <p14:cNvContentPartPr/>
              <p14:nvPr/>
            </p14:nvContentPartPr>
            <p14:xfrm>
              <a:off x="9732897" y="724962"/>
              <a:ext cx="72360" cy="3747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720297" y="712362"/>
                <a:ext cx="97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21" name="Ink 220"/>
              <p14:cNvContentPartPr/>
              <p14:nvPr/>
            </p14:nvContentPartPr>
            <p14:xfrm>
              <a:off x="9847377" y="841602"/>
              <a:ext cx="68400" cy="2080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834777" y="829002"/>
                <a:ext cx="93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2" name="Ink 221"/>
              <p14:cNvContentPartPr/>
              <p14:nvPr/>
            </p14:nvContentPartPr>
            <p14:xfrm>
              <a:off x="10000017" y="1037082"/>
              <a:ext cx="4680" cy="43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987417" y="1024482"/>
                <a:ext cx="29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3" name="Ink 222"/>
              <p14:cNvContentPartPr/>
              <p14:nvPr/>
            </p14:nvContentPartPr>
            <p14:xfrm>
              <a:off x="10051137" y="865362"/>
              <a:ext cx="161280" cy="1807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038537" y="852762"/>
                <a:ext cx="186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4" name="Ink 223"/>
              <p14:cNvContentPartPr/>
              <p14:nvPr/>
            </p14:nvContentPartPr>
            <p14:xfrm>
              <a:off x="10280097" y="853842"/>
              <a:ext cx="148680" cy="1958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267497" y="841242"/>
                <a:ext cx="173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5" name="Ink 224"/>
              <p14:cNvContentPartPr/>
              <p14:nvPr/>
            </p14:nvContentPartPr>
            <p14:xfrm>
              <a:off x="10466577" y="874722"/>
              <a:ext cx="55440" cy="1958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453977" y="862122"/>
                <a:ext cx="80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6" name="Ink 225"/>
              <p14:cNvContentPartPr/>
              <p14:nvPr/>
            </p14:nvContentPartPr>
            <p14:xfrm>
              <a:off x="10564137" y="878682"/>
              <a:ext cx="93600" cy="22536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551537" y="866082"/>
                <a:ext cx="118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7" name="Ink 226"/>
              <p14:cNvContentPartPr/>
              <p14:nvPr/>
            </p14:nvContentPartPr>
            <p14:xfrm>
              <a:off x="10666017" y="1041042"/>
              <a:ext cx="110520" cy="1368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653417" y="1028442"/>
                <a:ext cx="13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8" name="Ink 227"/>
              <p14:cNvContentPartPr/>
              <p14:nvPr/>
            </p14:nvContentPartPr>
            <p14:xfrm>
              <a:off x="10865097" y="849882"/>
              <a:ext cx="30240" cy="20412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852497" y="837282"/>
                <a:ext cx="55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9" name="Ink 228"/>
              <p14:cNvContentPartPr/>
              <p14:nvPr/>
            </p14:nvContentPartPr>
            <p14:xfrm>
              <a:off x="11000457" y="695802"/>
              <a:ext cx="17640" cy="3790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987857" y="683202"/>
                <a:ext cx="428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0" name="Ink 229"/>
              <p14:cNvContentPartPr/>
              <p14:nvPr/>
            </p14:nvContentPartPr>
            <p14:xfrm>
              <a:off x="11331657" y="1294842"/>
              <a:ext cx="623880" cy="129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319057" y="1282242"/>
                <a:ext cx="649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1" name="Ink 230"/>
              <p14:cNvContentPartPr/>
              <p14:nvPr/>
            </p14:nvContentPartPr>
            <p14:xfrm>
              <a:off x="11068857" y="991002"/>
              <a:ext cx="136080" cy="1080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056257" y="978402"/>
                <a:ext cx="16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2" name="Ink 231"/>
              <p14:cNvContentPartPr/>
              <p14:nvPr/>
            </p14:nvContentPartPr>
            <p14:xfrm>
              <a:off x="11115297" y="912162"/>
              <a:ext cx="89640" cy="212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102697" y="899562"/>
                <a:ext cx="1148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3" name="Ink 232"/>
              <p14:cNvContentPartPr/>
              <p14:nvPr/>
            </p14:nvContentPartPr>
            <p14:xfrm>
              <a:off x="11306097" y="766722"/>
              <a:ext cx="31680" cy="32904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293497" y="754122"/>
                <a:ext cx="56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4" name="Ink 233"/>
              <p14:cNvContentPartPr/>
              <p14:nvPr/>
            </p14:nvContentPartPr>
            <p14:xfrm>
              <a:off x="11393937" y="919722"/>
              <a:ext cx="90360" cy="1054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381337" y="907122"/>
                <a:ext cx="115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5" name="Ink 234"/>
              <p14:cNvContentPartPr/>
              <p14:nvPr/>
            </p14:nvContentPartPr>
            <p14:xfrm>
              <a:off x="11548017" y="1041042"/>
              <a:ext cx="4680" cy="46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535417" y="1028442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6" name="Ink 235"/>
              <p14:cNvContentPartPr/>
              <p14:nvPr/>
            </p14:nvContentPartPr>
            <p14:xfrm>
              <a:off x="11539017" y="868962"/>
              <a:ext cx="132120" cy="2059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526417" y="856362"/>
                <a:ext cx="1573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7" name="Ink 236"/>
              <p14:cNvContentPartPr/>
              <p14:nvPr/>
            </p14:nvContentPartPr>
            <p14:xfrm>
              <a:off x="11649897" y="883002"/>
              <a:ext cx="89280" cy="10872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637297" y="870402"/>
                <a:ext cx="114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8" name="Ink 237"/>
              <p14:cNvContentPartPr/>
              <p14:nvPr/>
            </p14:nvContentPartPr>
            <p14:xfrm>
              <a:off x="11688057" y="887322"/>
              <a:ext cx="93600" cy="187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675457" y="874722"/>
                <a:ext cx="118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9" name="Ink 238"/>
              <p14:cNvContentPartPr/>
              <p14:nvPr/>
            </p14:nvContentPartPr>
            <p14:xfrm>
              <a:off x="11734497" y="1027722"/>
              <a:ext cx="110520" cy="7740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721897" y="1015122"/>
                <a:ext cx="135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0" name="Ink 239"/>
              <p14:cNvContentPartPr/>
              <p14:nvPr/>
            </p14:nvContentPartPr>
            <p14:xfrm>
              <a:off x="11835297" y="903522"/>
              <a:ext cx="73440" cy="22104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822697" y="890922"/>
                <a:ext cx="98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1" name="Ink 240"/>
              <p14:cNvContentPartPr/>
              <p14:nvPr/>
            </p14:nvContentPartPr>
            <p14:xfrm>
              <a:off x="11917017" y="1041042"/>
              <a:ext cx="93600" cy="3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904417" y="1028442"/>
                <a:ext cx="118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2" name="Ink 241"/>
              <p14:cNvContentPartPr/>
              <p14:nvPr/>
            </p14:nvContentPartPr>
            <p14:xfrm>
              <a:off x="12065337" y="891282"/>
              <a:ext cx="13320" cy="1836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2052737" y="878682"/>
                <a:ext cx="38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3" name="Ink 242"/>
              <p14:cNvContentPartPr/>
              <p14:nvPr/>
            </p14:nvContentPartPr>
            <p14:xfrm>
              <a:off x="12158577" y="791562"/>
              <a:ext cx="47160" cy="2707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2145977" y="778962"/>
                <a:ext cx="72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4" name="Ink 243"/>
              <p14:cNvContentPartPr/>
              <p14:nvPr/>
            </p14:nvContentPartPr>
            <p14:xfrm>
              <a:off x="11848977" y="1274322"/>
              <a:ext cx="335520" cy="1692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836377" y="1261722"/>
                <a:ext cx="360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5" name="Ink 244"/>
              <p14:cNvContentPartPr/>
              <p14:nvPr/>
            </p14:nvContentPartPr>
            <p14:xfrm>
              <a:off x="7680537" y="2261442"/>
              <a:ext cx="220680" cy="75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667937" y="2248842"/>
                <a:ext cx="245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6" name="Ink 245"/>
              <p14:cNvContentPartPr/>
              <p14:nvPr/>
            </p14:nvContentPartPr>
            <p14:xfrm>
              <a:off x="7693137" y="2376642"/>
              <a:ext cx="186840" cy="169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680537" y="2364042"/>
                <a:ext cx="212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7" name="Ink 246"/>
              <p14:cNvContentPartPr/>
              <p14:nvPr/>
            </p14:nvContentPartPr>
            <p14:xfrm>
              <a:off x="8040897" y="2233722"/>
              <a:ext cx="149760" cy="14040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028297" y="2221122"/>
                <a:ext cx="174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8" name="Ink 247"/>
              <p14:cNvContentPartPr/>
              <p14:nvPr/>
            </p14:nvContentPartPr>
            <p14:xfrm>
              <a:off x="8274177" y="2376642"/>
              <a:ext cx="360" cy="36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61577" y="236404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49" name="Ink 248"/>
              <p14:cNvContentPartPr/>
              <p14:nvPr/>
            </p14:nvContentPartPr>
            <p14:xfrm>
              <a:off x="8427177" y="2138682"/>
              <a:ext cx="136800" cy="2012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414577" y="2126082"/>
                <a:ext cx="162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0" name="Ink 249"/>
              <p14:cNvContentPartPr/>
              <p14:nvPr/>
            </p14:nvContentPartPr>
            <p14:xfrm>
              <a:off x="8604657" y="2127162"/>
              <a:ext cx="199800" cy="1958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592057" y="2114562"/>
                <a:ext cx="2250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1" name="Ink 250"/>
              <p14:cNvContentPartPr/>
              <p14:nvPr/>
            </p14:nvContentPartPr>
            <p14:xfrm>
              <a:off x="8833257" y="2119602"/>
              <a:ext cx="145080" cy="26568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820657" y="2107002"/>
                <a:ext cx="1702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52" name="Ink 251"/>
              <p14:cNvContentPartPr/>
              <p14:nvPr/>
            </p14:nvContentPartPr>
            <p14:xfrm>
              <a:off x="9037737" y="2097642"/>
              <a:ext cx="186840" cy="25848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9025137" y="2085042"/>
                <a:ext cx="2120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53" name="Ink 252"/>
              <p14:cNvContentPartPr/>
              <p14:nvPr/>
            </p14:nvContentPartPr>
            <p14:xfrm>
              <a:off x="9397737" y="2164602"/>
              <a:ext cx="250560" cy="4176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9385137" y="2152002"/>
                <a:ext cx="275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4" name="Ink 253"/>
              <p14:cNvContentPartPr/>
              <p14:nvPr/>
            </p14:nvContentPartPr>
            <p14:xfrm>
              <a:off x="9274977" y="2384922"/>
              <a:ext cx="377640" cy="936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262377" y="2372322"/>
                <a:ext cx="402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55" name="Ink 254"/>
              <p14:cNvContentPartPr/>
              <p14:nvPr/>
            </p14:nvContentPartPr>
            <p14:xfrm>
              <a:off x="9859617" y="2222922"/>
              <a:ext cx="162720" cy="12132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847017" y="2210322"/>
                <a:ext cx="187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56" name="Ink 255"/>
              <p14:cNvContentPartPr/>
              <p14:nvPr/>
            </p14:nvContentPartPr>
            <p14:xfrm>
              <a:off x="10080657" y="2306082"/>
              <a:ext cx="360" cy="36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0068057" y="2293482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7" name="Ink 256"/>
              <p14:cNvContentPartPr/>
              <p14:nvPr/>
            </p14:nvContentPartPr>
            <p14:xfrm>
              <a:off x="10187217" y="2085402"/>
              <a:ext cx="194760" cy="21744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0174617" y="2072802"/>
                <a:ext cx="219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8" name="Ink 257"/>
              <p14:cNvContentPartPr/>
              <p14:nvPr/>
            </p14:nvContentPartPr>
            <p14:xfrm>
              <a:off x="10372977" y="2114562"/>
              <a:ext cx="165960" cy="2138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0360377" y="2101962"/>
                <a:ext cx="191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9" name="Ink 258"/>
              <p14:cNvContentPartPr/>
              <p14:nvPr/>
            </p14:nvContentPartPr>
            <p14:xfrm>
              <a:off x="10517337" y="2122482"/>
              <a:ext cx="216720" cy="2962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0504737" y="2109882"/>
                <a:ext cx="24192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14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10101897" y="775988"/>
              <a:ext cx="899280" cy="129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9297" y="763388"/>
                <a:ext cx="924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10899297" y="805148"/>
              <a:ext cx="1268280" cy="460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86697" y="792548"/>
                <a:ext cx="12934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437337" y="470708"/>
              <a:ext cx="9681840" cy="3164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737" y="458108"/>
                <a:ext cx="9707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" name="Ink 105"/>
              <p14:cNvContentPartPr/>
              <p14:nvPr/>
            </p14:nvContentPartPr>
            <p14:xfrm>
              <a:off x="470457" y="-55972"/>
              <a:ext cx="11917440" cy="6935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857" y="-68572"/>
                <a:ext cx="11942640" cy="69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7" name="Ink 296"/>
              <p14:cNvContentPartPr/>
              <p14:nvPr/>
            </p14:nvContentPartPr>
            <p14:xfrm>
              <a:off x="6442607" y="5510708"/>
              <a:ext cx="1115640" cy="10008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0007" y="5498108"/>
                <a:ext cx="1140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9" name="Ink 298"/>
              <p14:cNvContentPartPr/>
              <p14:nvPr/>
            </p14:nvContentPartPr>
            <p14:xfrm>
              <a:off x="8185727" y="5502428"/>
              <a:ext cx="916200" cy="3348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3127" y="5489828"/>
                <a:ext cx="941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0" name="Ink 299"/>
              <p14:cNvContentPartPr/>
              <p14:nvPr/>
            </p14:nvContentPartPr>
            <p14:xfrm>
              <a:off x="9712127" y="5493788"/>
              <a:ext cx="721440" cy="1332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99527" y="5481188"/>
                <a:ext cx="74664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12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467657" y="549313"/>
              <a:ext cx="2010600" cy="67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5057" y="536713"/>
                <a:ext cx="2035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4097097" y="516553"/>
              <a:ext cx="1183320" cy="34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4497" y="503953"/>
                <a:ext cx="1208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5" name="Ink 84"/>
              <p14:cNvContentPartPr/>
              <p14:nvPr/>
            </p14:nvContentPartPr>
            <p14:xfrm>
              <a:off x="2932497" y="1843873"/>
              <a:ext cx="2534760" cy="1749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9897" y="1831273"/>
                <a:ext cx="2559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6298137" y="1770073"/>
              <a:ext cx="1654200" cy="532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5537" y="1757473"/>
                <a:ext cx="1679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5" name="Ink 144"/>
              <p14:cNvContentPartPr/>
              <p14:nvPr/>
            </p14:nvContentPartPr>
            <p14:xfrm>
              <a:off x="6743097" y="454273"/>
              <a:ext cx="1751760" cy="464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0497" y="441673"/>
                <a:ext cx="1776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1" name="Ink 210"/>
              <p14:cNvContentPartPr/>
              <p14:nvPr/>
            </p14:nvContentPartPr>
            <p14:xfrm>
              <a:off x="1723257" y="782953"/>
              <a:ext cx="7259400" cy="180180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0657" y="770353"/>
                <a:ext cx="7284600" cy="18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" name="Ink 211"/>
              <p14:cNvContentPartPr/>
              <p14:nvPr/>
            </p14:nvContentPartPr>
            <p14:xfrm>
              <a:off x="2117457" y="158713"/>
              <a:ext cx="8112960" cy="77832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4857" y="146113"/>
                <a:ext cx="813816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" name="Ink 218"/>
              <p14:cNvContentPartPr/>
              <p14:nvPr/>
            </p14:nvContentPartPr>
            <p14:xfrm>
              <a:off x="1802817" y="3661513"/>
              <a:ext cx="2994120" cy="1382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0217" y="3648913"/>
                <a:ext cx="3019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4" name="Ink 243"/>
              <p14:cNvContentPartPr/>
              <p14:nvPr/>
            </p14:nvContentPartPr>
            <p14:xfrm>
              <a:off x="686457" y="341953"/>
              <a:ext cx="463680" cy="32616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857" y="329353"/>
                <a:ext cx="488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5" name="Ink 244"/>
              <p14:cNvContentPartPr/>
              <p14:nvPr/>
            </p14:nvContentPartPr>
            <p14:xfrm>
              <a:off x="7354737" y="46393"/>
              <a:ext cx="2488680" cy="26244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42137" y="33793"/>
                <a:ext cx="25138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6" name="Ink 245"/>
              <p14:cNvContentPartPr/>
              <p14:nvPr/>
            </p14:nvContentPartPr>
            <p14:xfrm>
              <a:off x="9202977" y="479113"/>
              <a:ext cx="818640" cy="86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90377" y="466513"/>
                <a:ext cx="843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7" name="Ink 246"/>
              <p14:cNvContentPartPr/>
              <p14:nvPr/>
            </p14:nvContentPartPr>
            <p14:xfrm>
              <a:off x="581337" y="1519153"/>
              <a:ext cx="1832040" cy="81792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737" y="1506553"/>
                <a:ext cx="185724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5717097" y="3491233"/>
              <a:ext cx="2057040" cy="1378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04497" y="3478633"/>
                <a:ext cx="2082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7" name="Ink 286"/>
              <p14:cNvContentPartPr/>
              <p14:nvPr/>
            </p14:nvContentPartPr>
            <p14:xfrm>
              <a:off x="1128537" y="3583033"/>
              <a:ext cx="360" cy="36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5937" y="3570433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8" name="Ink 287"/>
              <p14:cNvContentPartPr/>
              <p14:nvPr/>
            </p14:nvContentPartPr>
            <p14:xfrm>
              <a:off x="840177" y="3611833"/>
              <a:ext cx="564480" cy="547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7577" y="3599233"/>
                <a:ext cx="5896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9" name="Ink 288"/>
              <p14:cNvContentPartPr/>
              <p14:nvPr/>
            </p14:nvContentPartPr>
            <p14:xfrm>
              <a:off x="971577" y="3732793"/>
              <a:ext cx="373680" cy="6696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977" y="3720193"/>
                <a:ext cx="398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0" name="Ink 289"/>
              <p14:cNvContentPartPr/>
              <p14:nvPr/>
            </p14:nvContentPartPr>
            <p14:xfrm>
              <a:off x="1251657" y="3462073"/>
              <a:ext cx="205920" cy="47916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39057" y="3449473"/>
                <a:ext cx="2311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1" name="Ink 290"/>
              <p14:cNvContentPartPr/>
              <p14:nvPr/>
            </p14:nvContentPartPr>
            <p14:xfrm>
              <a:off x="1540017" y="2677633"/>
              <a:ext cx="7629480" cy="238068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417" y="2665033"/>
                <a:ext cx="7654680" cy="24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2" name="Ink 291"/>
              <p14:cNvContentPartPr/>
              <p14:nvPr/>
            </p14:nvContentPartPr>
            <p14:xfrm>
              <a:off x="1700937" y="3062833"/>
              <a:ext cx="5474880" cy="13316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88337" y="3050233"/>
                <a:ext cx="550008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3" name="Ink 292"/>
              <p14:cNvContentPartPr/>
              <p14:nvPr/>
            </p14:nvContentPartPr>
            <p14:xfrm>
              <a:off x="5981337" y="3412393"/>
              <a:ext cx="2620080" cy="77004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68737" y="3399793"/>
                <a:ext cx="2645280" cy="7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071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497" y="42073"/>
              <a:ext cx="12175200" cy="567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97" y="29473"/>
                <a:ext cx="12200400" cy="56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7" name="Ink 196"/>
              <p14:cNvContentPartPr/>
              <p14:nvPr/>
            </p14:nvContentPartPr>
            <p14:xfrm>
              <a:off x="8977977" y="2774833"/>
              <a:ext cx="3053880" cy="13860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5377" y="2762233"/>
                <a:ext cx="307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5" name="Ink 434"/>
              <p14:cNvContentPartPr/>
              <p14:nvPr/>
            </p14:nvContentPartPr>
            <p14:xfrm>
              <a:off x="1234737" y="5663113"/>
              <a:ext cx="1247040" cy="39996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2137" y="5650513"/>
                <a:ext cx="1272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6" name="Ink 435"/>
              <p14:cNvContentPartPr/>
              <p14:nvPr/>
            </p14:nvContentPartPr>
            <p14:xfrm>
              <a:off x="-132183" y="3961393"/>
              <a:ext cx="1514004" cy="533520"/>
            </p14:xfrm>
          </p:contentPart>
        </mc:Choice>
        <mc:Fallback xmlns="">
          <p:pic>
            <p:nvPicPr>
              <p:cNvPr id="436" name="Ink 4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4782" y="3948793"/>
                <a:ext cx="1539201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776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57537" y="1169593"/>
              <a:ext cx="2185560" cy="528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937" y="1156993"/>
                <a:ext cx="221076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211857" y="889153"/>
              <a:ext cx="363960" cy="1171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9257" y="876553"/>
                <a:ext cx="3891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6378417" y="872593"/>
              <a:ext cx="182880" cy="1142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5817" y="859993"/>
                <a:ext cx="20808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3528657" y="1145473"/>
              <a:ext cx="3011400" cy="13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6057" y="1132873"/>
                <a:ext cx="3036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3439737" y="1642993"/>
              <a:ext cx="2943360" cy="105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7137" y="1630393"/>
                <a:ext cx="2968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7828497" y="745513"/>
              <a:ext cx="165960" cy="12441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5897" y="732913"/>
                <a:ext cx="19116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4" name="Ink 123"/>
              <p14:cNvContentPartPr/>
              <p14:nvPr/>
            </p14:nvContentPartPr>
            <p14:xfrm>
              <a:off x="9228177" y="903553"/>
              <a:ext cx="1353240" cy="4248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5577" y="890953"/>
                <a:ext cx="13784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7" name="Ink 166"/>
              <p14:cNvContentPartPr/>
              <p14:nvPr/>
            </p14:nvContentPartPr>
            <p14:xfrm>
              <a:off x="4135257" y="3768433"/>
              <a:ext cx="7828560" cy="5403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2657" y="3755833"/>
                <a:ext cx="785376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8" name="Ink 277"/>
              <p14:cNvContentPartPr/>
              <p14:nvPr/>
            </p14:nvContentPartPr>
            <p14:xfrm>
              <a:off x="5588577" y="1227913"/>
              <a:ext cx="5302440" cy="99936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5977" y="1215313"/>
                <a:ext cx="53276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7" name="Ink 326"/>
              <p14:cNvContentPartPr/>
              <p14:nvPr/>
            </p14:nvContentPartPr>
            <p14:xfrm>
              <a:off x="187137" y="117313"/>
              <a:ext cx="11752200" cy="509256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4537" y="104713"/>
                <a:ext cx="11777400" cy="51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6" name="Ink 335"/>
              <p14:cNvContentPartPr/>
              <p14:nvPr/>
            </p14:nvContentPartPr>
            <p14:xfrm>
              <a:off x="170217" y="5076673"/>
              <a:ext cx="1908720" cy="75744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7617" y="5064073"/>
                <a:ext cx="19339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9" name="Ink 348"/>
              <p14:cNvContentPartPr/>
              <p14:nvPr/>
            </p14:nvContentPartPr>
            <p14:xfrm>
              <a:off x="1703097" y="4978393"/>
              <a:ext cx="10345680" cy="138816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0497" y="4965793"/>
                <a:ext cx="10370880" cy="14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933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Ink 83"/>
              <p14:cNvContentPartPr/>
              <p14:nvPr/>
            </p14:nvContentPartPr>
            <p14:xfrm>
              <a:off x="382257" y="1209625"/>
              <a:ext cx="11743979" cy="16592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657" y="946105"/>
                <a:ext cx="11774579" cy="26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1" name="Ink 210"/>
              <p14:cNvContentPartPr/>
              <p14:nvPr/>
            </p14:nvContentPartPr>
            <p14:xfrm>
              <a:off x="16556" y="1051225"/>
              <a:ext cx="6122880" cy="8845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44" y="1033225"/>
                <a:ext cx="615348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7" name="Ink 246"/>
              <p14:cNvContentPartPr/>
              <p14:nvPr/>
            </p14:nvContentPartPr>
            <p14:xfrm>
              <a:off x="455036" y="-268175"/>
              <a:ext cx="11591280" cy="139212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036" y="-286175"/>
                <a:ext cx="1162728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0" name="Ink 259"/>
              <p14:cNvContentPartPr/>
              <p14:nvPr/>
            </p14:nvContentPartPr>
            <p14:xfrm>
              <a:off x="220977" y="2872988"/>
              <a:ext cx="840240" cy="7826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377" y="2860388"/>
                <a:ext cx="86544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817137" y="1254428"/>
              <a:ext cx="342720" cy="48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9137" y="1236428"/>
                <a:ext cx="37872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9957537" y="1067228"/>
              <a:ext cx="780840" cy="32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39537" y="1049228"/>
                <a:ext cx="8168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9224217" y="1522628"/>
              <a:ext cx="432720" cy="28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6217" y="1504628"/>
                <a:ext cx="4687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8773137" y="1192148"/>
              <a:ext cx="858240" cy="50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5137" y="1174148"/>
                <a:ext cx="8942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8414217" y="1495628"/>
              <a:ext cx="241920" cy="63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6217" y="1477628"/>
                <a:ext cx="277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7799337" y="1133828"/>
              <a:ext cx="784800" cy="371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81337" y="1115828"/>
                <a:ext cx="8208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7608177" y="1666268"/>
              <a:ext cx="411840" cy="104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90177" y="1648268"/>
                <a:ext cx="447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7169697" y="1034108"/>
              <a:ext cx="532440" cy="594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51697" y="1016108"/>
                <a:ext cx="56844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6717897" y="2681468"/>
              <a:ext cx="241920" cy="42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9897" y="2663468"/>
                <a:ext cx="277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10457937" y="300428"/>
              <a:ext cx="403200" cy="410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39937" y="282428"/>
                <a:ext cx="4392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/>
              <p14:cNvContentPartPr/>
              <p14:nvPr/>
            </p14:nvContentPartPr>
            <p14:xfrm>
              <a:off x="10786977" y="3010148"/>
              <a:ext cx="1202400" cy="38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768977" y="2992148"/>
                <a:ext cx="12384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/>
              <p14:cNvContentPartPr/>
              <p14:nvPr/>
            </p14:nvContentPartPr>
            <p14:xfrm>
              <a:off x="11094057" y="3484268"/>
              <a:ext cx="276840" cy="20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076057" y="3466268"/>
                <a:ext cx="312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/>
              <p14:cNvContentPartPr/>
              <p14:nvPr/>
            </p14:nvContentPartPr>
            <p14:xfrm>
              <a:off x="10330857" y="3409748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12857" y="339174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/>
              <p14:cNvContentPartPr/>
              <p14:nvPr/>
            </p14:nvContentPartPr>
            <p14:xfrm>
              <a:off x="10152657" y="3110228"/>
              <a:ext cx="350280" cy="274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34657" y="3092228"/>
                <a:ext cx="38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/>
              <p14:cNvContentPartPr/>
              <p14:nvPr/>
            </p14:nvContentPartPr>
            <p14:xfrm>
              <a:off x="9898137" y="3359708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80137" y="33417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/>
              <p14:cNvContentPartPr/>
              <p14:nvPr/>
            </p14:nvContentPartPr>
            <p14:xfrm>
              <a:off x="9520857" y="3367988"/>
              <a:ext cx="309960" cy="21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02857" y="3349988"/>
                <a:ext cx="345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/>
              <p14:cNvContentPartPr/>
              <p14:nvPr/>
            </p14:nvContentPartPr>
            <p14:xfrm>
              <a:off x="9656577" y="3293108"/>
              <a:ext cx="539280" cy="8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38577" y="3275108"/>
                <a:ext cx="575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/>
              <p14:cNvContentPartPr/>
              <p14:nvPr/>
            </p14:nvContentPartPr>
            <p14:xfrm>
              <a:off x="9720297" y="3060188"/>
              <a:ext cx="386280" cy="58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02297" y="3042188"/>
                <a:ext cx="422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" name="Ink 19"/>
              <p14:cNvContentPartPr/>
              <p14:nvPr/>
            </p14:nvContentPartPr>
            <p14:xfrm>
              <a:off x="9064017" y="3085028"/>
              <a:ext cx="363960" cy="258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46017" y="3067028"/>
                <a:ext cx="399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/>
              <p14:cNvContentPartPr/>
              <p14:nvPr/>
            </p14:nvContentPartPr>
            <p14:xfrm>
              <a:off x="9448857" y="2872988"/>
              <a:ext cx="42840" cy="16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30857" y="2854988"/>
                <a:ext cx="78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/>
              <p14:cNvContentPartPr/>
              <p14:nvPr/>
            </p14:nvContentPartPr>
            <p14:xfrm>
              <a:off x="9185697" y="3031028"/>
              <a:ext cx="297360" cy="25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67697" y="3013028"/>
                <a:ext cx="333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/>
              <p14:cNvContentPartPr/>
              <p14:nvPr/>
            </p14:nvContentPartPr>
            <p14:xfrm>
              <a:off x="8935497" y="3022748"/>
              <a:ext cx="136080" cy="79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17497" y="3004748"/>
                <a:ext cx="1720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4" name="Ink 23"/>
              <p14:cNvContentPartPr/>
              <p14:nvPr/>
            </p14:nvContentPartPr>
            <p14:xfrm>
              <a:off x="8731017" y="3197348"/>
              <a:ext cx="624960" cy="552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713017" y="3179348"/>
                <a:ext cx="660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" name="Ink 24"/>
              <p14:cNvContentPartPr/>
              <p14:nvPr/>
            </p14:nvContentPartPr>
            <p14:xfrm>
              <a:off x="9164817" y="3522068"/>
              <a:ext cx="335160" cy="37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6817" y="3504068"/>
                <a:ext cx="371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" name="Ink 25"/>
              <p14:cNvContentPartPr/>
              <p14:nvPr/>
            </p14:nvContentPartPr>
            <p14:xfrm>
              <a:off x="9024777" y="3484628"/>
              <a:ext cx="34200" cy="8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06777" y="3466628"/>
                <a:ext cx="70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/>
              <p14:cNvContentPartPr/>
              <p14:nvPr/>
            </p14:nvContentPartPr>
            <p14:xfrm>
              <a:off x="8910297" y="3006188"/>
              <a:ext cx="148680" cy="79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92297" y="2988188"/>
                <a:ext cx="184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/>
              <p14:cNvContentPartPr/>
              <p14:nvPr/>
            </p14:nvContentPartPr>
            <p14:xfrm>
              <a:off x="8782857" y="3022748"/>
              <a:ext cx="208440" cy="183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64857" y="3004748"/>
                <a:ext cx="244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/>
              <p14:cNvContentPartPr/>
              <p14:nvPr/>
            </p14:nvContentPartPr>
            <p14:xfrm>
              <a:off x="8176617" y="3234788"/>
              <a:ext cx="348120" cy="245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58617" y="3216788"/>
                <a:ext cx="384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/>
              <p14:cNvContentPartPr/>
              <p14:nvPr/>
            </p14:nvContentPartPr>
            <p14:xfrm>
              <a:off x="8214777" y="3709268"/>
              <a:ext cx="360" cy="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96777" y="369126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/>
              <p14:cNvContentPartPr/>
              <p14:nvPr/>
            </p14:nvContentPartPr>
            <p14:xfrm>
              <a:off x="8363097" y="3130748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5097" y="311274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/>
              <p14:cNvContentPartPr/>
              <p14:nvPr/>
            </p14:nvContentPartPr>
            <p14:xfrm>
              <a:off x="7659297" y="3197348"/>
              <a:ext cx="691560" cy="179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41297" y="3179348"/>
                <a:ext cx="727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/>
              <p14:cNvContentPartPr/>
              <p14:nvPr/>
            </p14:nvContentPartPr>
            <p14:xfrm>
              <a:off x="7871337" y="3135068"/>
              <a:ext cx="318240" cy="295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53337" y="3117068"/>
                <a:ext cx="3542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/>
              <p14:cNvContentPartPr/>
              <p14:nvPr/>
            </p14:nvContentPartPr>
            <p14:xfrm>
              <a:off x="7481097" y="3492908"/>
              <a:ext cx="360" cy="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097" y="34749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/>
              <p14:cNvContentPartPr/>
              <p14:nvPr/>
            </p14:nvContentPartPr>
            <p14:xfrm>
              <a:off x="7327017" y="2950028"/>
              <a:ext cx="633600" cy="1810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09017" y="2932028"/>
                <a:ext cx="669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/>
              <p14:cNvContentPartPr/>
              <p14:nvPr/>
            </p14:nvContentPartPr>
            <p14:xfrm>
              <a:off x="7485417" y="3185108"/>
              <a:ext cx="47520" cy="2872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67417" y="3167108"/>
                <a:ext cx="83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Ink 44"/>
              <p14:cNvContentPartPr/>
              <p14:nvPr/>
            </p14:nvContentPartPr>
            <p14:xfrm>
              <a:off x="6895737" y="3388868"/>
              <a:ext cx="395640" cy="208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77737" y="3370868"/>
                <a:ext cx="431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Ink 45"/>
              <p14:cNvContentPartPr/>
              <p14:nvPr/>
            </p14:nvContentPartPr>
            <p14:xfrm>
              <a:off x="6801417" y="3251708"/>
              <a:ext cx="105120" cy="253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83417" y="3233708"/>
                <a:ext cx="141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/>
              <p14:cNvContentPartPr/>
              <p14:nvPr/>
            </p14:nvContentPartPr>
            <p14:xfrm>
              <a:off x="6459057" y="3400748"/>
              <a:ext cx="196560" cy="2588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41057" y="3382748"/>
                <a:ext cx="2325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/>
              <p14:cNvContentPartPr/>
              <p14:nvPr/>
            </p14:nvContentPartPr>
            <p14:xfrm>
              <a:off x="5941737" y="3304268"/>
              <a:ext cx="433080" cy="230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3737" y="3286268"/>
                <a:ext cx="469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8"/>
              <p14:cNvContentPartPr/>
              <p14:nvPr/>
            </p14:nvContentPartPr>
            <p14:xfrm>
              <a:off x="6200577" y="3168188"/>
              <a:ext cx="241920" cy="547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82577" y="3150188"/>
                <a:ext cx="277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Ink 49"/>
              <p14:cNvContentPartPr/>
              <p14:nvPr/>
            </p14:nvContentPartPr>
            <p14:xfrm>
              <a:off x="5958657" y="3047588"/>
              <a:ext cx="43560" cy="395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40657" y="3029588"/>
                <a:ext cx="795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Ink 50"/>
              <p14:cNvContentPartPr/>
              <p14:nvPr/>
            </p14:nvContentPartPr>
            <p14:xfrm>
              <a:off x="5509017" y="3344228"/>
              <a:ext cx="412920" cy="2322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91017" y="3326228"/>
                <a:ext cx="4489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/>
              <p14:cNvContentPartPr/>
              <p14:nvPr/>
            </p14:nvContentPartPr>
            <p14:xfrm>
              <a:off x="5589657" y="2997908"/>
              <a:ext cx="38520" cy="3038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1657" y="2979908"/>
                <a:ext cx="745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Ink 52"/>
              <p14:cNvContentPartPr/>
              <p14:nvPr/>
            </p14:nvContentPartPr>
            <p14:xfrm>
              <a:off x="4949577" y="3143348"/>
              <a:ext cx="589680" cy="477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31577" y="3125348"/>
                <a:ext cx="6256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/>
              <p14:cNvContentPartPr/>
              <p14:nvPr/>
            </p14:nvContentPartPr>
            <p14:xfrm>
              <a:off x="4554657" y="3322268"/>
              <a:ext cx="335880" cy="3520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36657" y="3304268"/>
                <a:ext cx="3718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/>
              <p14:cNvContentPartPr/>
              <p14:nvPr/>
            </p14:nvContentPartPr>
            <p14:xfrm>
              <a:off x="4783977" y="2972708"/>
              <a:ext cx="12960" cy="262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65977" y="2954708"/>
                <a:ext cx="489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/>
              <p14:cNvContentPartPr/>
              <p14:nvPr/>
            </p14:nvContentPartPr>
            <p14:xfrm>
              <a:off x="4058937" y="3255668"/>
              <a:ext cx="475920" cy="3499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40937" y="3237668"/>
                <a:ext cx="5119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/>
              <p14:cNvContentPartPr/>
              <p14:nvPr/>
            </p14:nvContentPartPr>
            <p14:xfrm>
              <a:off x="4219857" y="3038948"/>
              <a:ext cx="104400" cy="2379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01857" y="3020948"/>
                <a:ext cx="1404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/>
              <p14:cNvContentPartPr/>
              <p14:nvPr/>
            </p14:nvContentPartPr>
            <p14:xfrm>
              <a:off x="3964257" y="3351428"/>
              <a:ext cx="103680" cy="187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46257" y="3333428"/>
                <a:ext cx="139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/>
              <p14:cNvContentPartPr/>
              <p14:nvPr/>
            </p14:nvContentPartPr>
            <p14:xfrm>
              <a:off x="3535497" y="2968748"/>
              <a:ext cx="201600" cy="7074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17497" y="2950748"/>
                <a:ext cx="23760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/>
              <p14:cNvContentPartPr/>
              <p14:nvPr/>
            </p14:nvContentPartPr>
            <p14:xfrm>
              <a:off x="3375657" y="3114188"/>
              <a:ext cx="93960" cy="3625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57657" y="3096188"/>
                <a:ext cx="1299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/>
              <p14:cNvContentPartPr/>
              <p14:nvPr/>
            </p14:nvContentPartPr>
            <p14:xfrm>
              <a:off x="3384657" y="3746708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66657" y="37287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Ink 61"/>
              <p14:cNvContentPartPr/>
              <p14:nvPr/>
            </p14:nvContentPartPr>
            <p14:xfrm>
              <a:off x="3104577" y="3451148"/>
              <a:ext cx="64080" cy="1918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86577" y="3433148"/>
                <a:ext cx="1000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Ink 62"/>
              <p14:cNvContentPartPr/>
              <p14:nvPr/>
            </p14:nvContentPartPr>
            <p14:xfrm>
              <a:off x="2803617" y="3541868"/>
              <a:ext cx="231120" cy="234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85617" y="3523868"/>
                <a:ext cx="267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Ink 63"/>
              <p14:cNvContentPartPr/>
              <p14:nvPr/>
            </p14:nvContentPartPr>
            <p14:xfrm>
              <a:off x="2593017" y="3067748"/>
              <a:ext cx="439920" cy="654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75017" y="3049748"/>
                <a:ext cx="4759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Ink 64"/>
              <p14:cNvContentPartPr/>
              <p14:nvPr/>
            </p14:nvContentPartPr>
            <p14:xfrm>
              <a:off x="3019977" y="3251708"/>
              <a:ext cx="203760" cy="1540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01977" y="3233708"/>
                <a:ext cx="2397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Ink 65"/>
              <p14:cNvContentPartPr/>
              <p14:nvPr/>
            </p14:nvContentPartPr>
            <p14:xfrm>
              <a:off x="2209977" y="3588668"/>
              <a:ext cx="258840" cy="1875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91977" y="3570668"/>
                <a:ext cx="294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Ink 66"/>
              <p14:cNvContentPartPr/>
              <p14:nvPr/>
            </p14:nvContentPartPr>
            <p14:xfrm>
              <a:off x="2397897" y="3304628"/>
              <a:ext cx="164880" cy="1677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79897" y="3286628"/>
                <a:ext cx="200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Ink 67"/>
              <p14:cNvContentPartPr/>
              <p14:nvPr/>
            </p14:nvContentPartPr>
            <p14:xfrm>
              <a:off x="2248137" y="3280508"/>
              <a:ext cx="9000" cy="2959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230137" y="3262508"/>
                <a:ext cx="450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/>
              <p14:cNvContentPartPr/>
              <p14:nvPr/>
            </p14:nvContentPartPr>
            <p14:xfrm>
              <a:off x="1938537" y="3355388"/>
              <a:ext cx="200160" cy="3290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20537" y="3337388"/>
                <a:ext cx="2361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Ink 69"/>
              <p14:cNvContentPartPr/>
              <p14:nvPr/>
            </p14:nvContentPartPr>
            <p14:xfrm>
              <a:off x="2061657" y="2935268"/>
              <a:ext cx="466560" cy="341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043657" y="2917268"/>
                <a:ext cx="5025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Ink 70"/>
              <p14:cNvContentPartPr/>
              <p14:nvPr/>
            </p14:nvContentPartPr>
            <p14:xfrm>
              <a:off x="2018817" y="3525308"/>
              <a:ext cx="61920" cy="594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00817" y="3507308"/>
                <a:ext cx="97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/>
              <p14:cNvContentPartPr/>
              <p14:nvPr/>
            </p14:nvContentPartPr>
            <p14:xfrm>
              <a:off x="1194417" y="3592988"/>
              <a:ext cx="388440" cy="1879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76417" y="3574988"/>
                <a:ext cx="424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/>
              <p14:cNvContentPartPr/>
              <p14:nvPr/>
            </p14:nvContentPartPr>
            <p14:xfrm>
              <a:off x="1366137" y="3505148"/>
              <a:ext cx="51120" cy="29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48137" y="3487148"/>
                <a:ext cx="87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7" name="Ink 76"/>
              <p14:cNvContentPartPr/>
              <p14:nvPr/>
            </p14:nvContentPartPr>
            <p14:xfrm>
              <a:off x="1361817" y="3338828"/>
              <a:ext cx="360" cy="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43817" y="332082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8" name="Ink 77"/>
              <p14:cNvContentPartPr/>
              <p14:nvPr/>
            </p14:nvContentPartPr>
            <p14:xfrm>
              <a:off x="1056537" y="3442868"/>
              <a:ext cx="297000" cy="2001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38537" y="3424868"/>
                <a:ext cx="333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9" name="Ink 78"/>
              <p14:cNvContentPartPr/>
              <p14:nvPr/>
            </p14:nvContentPartPr>
            <p14:xfrm>
              <a:off x="1115937" y="4000508"/>
              <a:ext cx="114840" cy="70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7937" y="3982508"/>
                <a:ext cx="150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0" name="Ink 79"/>
              <p14:cNvContentPartPr/>
              <p14:nvPr/>
            </p14:nvContentPartPr>
            <p14:xfrm>
              <a:off x="738657" y="3730148"/>
              <a:ext cx="220680" cy="2314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0657" y="3712148"/>
                <a:ext cx="256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1" name="Ink 80"/>
              <p14:cNvContentPartPr/>
              <p14:nvPr/>
            </p14:nvContentPartPr>
            <p14:xfrm>
              <a:off x="967257" y="3546908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9257" y="35289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2" name="Ink 81"/>
              <p14:cNvContentPartPr/>
              <p14:nvPr/>
            </p14:nvContentPartPr>
            <p14:xfrm>
              <a:off x="348417" y="3846428"/>
              <a:ext cx="356400" cy="2210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0417" y="3828428"/>
                <a:ext cx="392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/>
              <p14:cNvContentPartPr/>
              <p14:nvPr/>
            </p14:nvContentPartPr>
            <p14:xfrm>
              <a:off x="516897" y="3659228"/>
              <a:ext cx="94680" cy="1836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8897" y="3641228"/>
                <a:ext cx="130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/>
              <p14:cNvContentPartPr/>
              <p14:nvPr/>
            </p14:nvContentPartPr>
            <p14:xfrm>
              <a:off x="598617" y="4216868"/>
              <a:ext cx="360" cy="3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80617" y="419886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/>
              <p14:cNvContentPartPr/>
              <p14:nvPr/>
            </p14:nvContentPartPr>
            <p14:xfrm>
              <a:off x="170217" y="4000508"/>
              <a:ext cx="360" cy="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2217" y="39825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/>
              <p14:cNvContentPartPr/>
              <p14:nvPr/>
            </p14:nvContentPartPr>
            <p14:xfrm>
              <a:off x="1711737" y="3305708"/>
              <a:ext cx="235800" cy="333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93737" y="3287708"/>
                <a:ext cx="271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/>
              <p14:cNvContentPartPr/>
              <p14:nvPr/>
            </p14:nvContentPartPr>
            <p14:xfrm>
              <a:off x="1840977" y="3888188"/>
              <a:ext cx="360" cy="43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22977" y="3870188"/>
                <a:ext cx="3636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329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2067777" y="116953"/>
              <a:ext cx="10095480" cy="61581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5177" y="104353"/>
                <a:ext cx="10120680" cy="61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636777" y="1685833"/>
              <a:ext cx="356400" cy="25380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177" y="1673233"/>
                <a:ext cx="381600" cy="25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522297" y="3997393"/>
              <a:ext cx="4440240" cy="1267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697" y="3984793"/>
                <a:ext cx="44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7" name="Ink 126"/>
              <p14:cNvContentPartPr/>
              <p14:nvPr/>
            </p14:nvContentPartPr>
            <p14:xfrm>
              <a:off x="50337" y="532753"/>
              <a:ext cx="802800" cy="12657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37" y="520153"/>
                <a:ext cx="82800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" name="Ink 220"/>
              <p14:cNvContentPartPr/>
              <p14:nvPr/>
            </p14:nvContentPartPr>
            <p14:xfrm>
              <a:off x="925137" y="2121433"/>
              <a:ext cx="1501560" cy="19234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537" y="2108833"/>
                <a:ext cx="152676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/>
              <p14:cNvContentPartPr/>
              <p14:nvPr/>
            </p14:nvContentPartPr>
            <p14:xfrm>
              <a:off x="2396457" y="2114233"/>
              <a:ext cx="1921320" cy="136548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3857" y="2101633"/>
                <a:ext cx="1946520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7" name="Ink 326"/>
              <p14:cNvContentPartPr/>
              <p14:nvPr/>
            </p14:nvContentPartPr>
            <p14:xfrm>
              <a:off x="1476297" y="2029993"/>
              <a:ext cx="1018080" cy="191952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3697" y="2017393"/>
                <a:ext cx="1043280" cy="19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5" name="Ink 504"/>
              <p14:cNvContentPartPr/>
              <p14:nvPr/>
            </p14:nvContentPartPr>
            <p14:xfrm>
              <a:off x="623817" y="5565553"/>
              <a:ext cx="4062960" cy="127080"/>
            </p14:xfrm>
          </p:contentPart>
        </mc:Choice>
        <mc:Fallback xmlns="">
          <p:pic>
            <p:nvPicPr>
              <p:cNvPr id="505" name="Ink 5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217" y="5552953"/>
                <a:ext cx="4088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9" name="Ink 508"/>
              <p14:cNvContentPartPr/>
              <p14:nvPr/>
            </p14:nvContentPartPr>
            <p14:xfrm>
              <a:off x="1017297" y="5213833"/>
              <a:ext cx="31320" cy="1061280"/>
            </p14:xfrm>
          </p:contentPart>
        </mc:Choice>
        <mc:Fallback xmlns="">
          <p:pic>
            <p:nvPicPr>
              <p:cNvPr id="509" name="Ink 5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697" y="5201233"/>
                <a:ext cx="56520" cy="10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5" name="Ink 534"/>
              <p14:cNvContentPartPr/>
              <p14:nvPr/>
            </p14:nvContentPartPr>
            <p14:xfrm>
              <a:off x="-79983" y="5159833"/>
              <a:ext cx="3367800" cy="1245240"/>
            </p14:xfrm>
          </p:contentPart>
        </mc:Choice>
        <mc:Fallback xmlns="">
          <p:pic>
            <p:nvPicPr>
              <p:cNvPr id="535" name="Ink 5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92583" y="5147233"/>
                <a:ext cx="3393000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" name="Ink 633"/>
              <p14:cNvContentPartPr/>
              <p14:nvPr/>
            </p14:nvContentPartPr>
            <p14:xfrm>
              <a:off x="3482217" y="3162553"/>
              <a:ext cx="182520" cy="212760"/>
            </p14:xfrm>
          </p:contentPart>
        </mc:Choice>
        <mc:Fallback xmlns="">
          <p:pic>
            <p:nvPicPr>
              <p:cNvPr id="634" name="Ink 6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69617" y="3149953"/>
                <a:ext cx="207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" name="Ink 634"/>
              <p14:cNvContentPartPr/>
              <p14:nvPr/>
            </p14:nvContentPartPr>
            <p14:xfrm>
              <a:off x="4020777" y="3437233"/>
              <a:ext cx="903600" cy="201240"/>
            </p14:xfrm>
          </p:contentPart>
        </mc:Choice>
        <mc:Fallback xmlns="">
          <p:pic>
            <p:nvPicPr>
              <p:cNvPr id="635" name="Ink 63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08177" y="3424633"/>
                <a:ext cx="928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9" name="Ink 638"/>
              <p14:cNvContentPartPr/>
              <p14:nvPr/>
            </p14:nvContentPartPr>
            <p14:xfrm>
              <a:off x="7379217" y="2505193"/>
              <a:ext cx="4670280" cy="582840"/>
            </p14:xfrm>
          </p:contentPart>
        </mc:Choice>
        <mc:Fallback xmlns="">
          <p:pic>
            <p:nvPicPr>
              <p:cNvPr id="639" name="Ink 6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6617" y="2492593"/>
                <a:ext cx="469548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0" name="Ink 639"/>
              <p14:cNvContentPartPr/>
              <p14:nvPr/>
            </p14:nvContentPartPr>
            <p14:xfrm>
              <a:off x="874017" y="3374953"/>
              <a:ext cx="4047120" cy="1157040"/>
            </p14:xfrm>
          </p:contentPart>
        </mc:Choice>
        <mc:Fallback xmlns="">
          <p:pic>
            <p:nvPicPr>
              <p:cNvPr id="640" name="Ink 6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1417" y="3362353"/>
                <a:ext cx="407232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8" name="Ink 647"/>
              <p14:cNvContentPartPr/>
              <p14:nvPr/>
            </p14:nvContentPartPr>
            <p14:xfrm>
              <a:off x="4220546" y="5992873"/>
              <a:ext cx="8044920" cy="869040"/>
            </p14:xfrm>
          </p:contentPart>
        </mc:Choice>
        <mc:Fallback xmlns="">
          <p:pic>
            <p:nvPicPr>
              <p:cNvPr id="648" name="Ink 6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7946" y="5980273"/>
                <a:ext cx="807012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2006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6137" y="112993"/>
              <a:ext cx="10699920" cy="66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3537" y="100393"/>
                <a:ext cx="1072512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3" name="Ink 172"/>
              <p14:cNvContentPartPr/>
              <p14:nvPr/>
            </p14:nvContentPartPr>
            <p14:xfrm>
              <a:off x="289017" y="1168873"/>
              <a:ext cx="11789280" cy="35085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417" y="1156273"/>
                <a:ext cx="11814480" cy="35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3" name="Ink 272"/>
              <p14:cNvContentPartPr/>
              <p14:nvPr/>
            </p14:nvContentPartPr>
            <p14:xfrm>
              <a:off x="1730817" y="1843873"/>
              <a:ext cx="742320" cy="30888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8217" y="1831273"/>
                <a:ext cx="7675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1" name="Ink 280"/>
              <p14:cNvContentPartPr/>
              <p14:nvPr/>
            </p14:nvContentPartPr>
            <p14:xfrm>
              <a:off x="1289817" y="4743673"/>
              <a:ext cx="10750320" cy="92808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7217" y="4731073"/>
                <a:ext cx="10775520" cy="9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248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7257" y="-36767"/>
              <a:ext cx="13145459" cy="6815027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57" y="-49367"/>
                <a:ext cx="13170659" cy="684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" name="Ink 211"/>
              <p14:cNvContentPartPr/>
              <p14:nvPr/>
            </p14:nvContentPartPr>
            <p14:xfrm>
              <a:off x="318537" y="2552228"/>
              <a:ext cx="3117240" cy="756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37" y="2539628"/>
                <a:ext cx="314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5" name="Ink 264"/>
              <p14:cNvContentPartPr/>
              <p14:nvPr/>
            </p14:nvContentPartPr>
            <p14:xfrm>
              <a:off x="182817" y="2136428"/>
              <a:ext cx="3245040" cy="127764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217" y="2123828"/>
                <a:ext cx="327024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2" name="Ink 481"/>
              <p14:cNvContentPartPr/>
              <p14:nvPr/>
            </p14:nvContentPartPr>
            <p14:xfrm>
              <a:off x="1523097" y="5297948"/>
              <a:ext cx="2286000" cy="10512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0497" y="5285348"/>
                <a:ext cx="2311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7" name="Ink 486"/>
              <p14:cNvContentPartPr/>
              <p14:nvPr/>
            </p14:nvContentPartPr>
            <p14:xfrm>
              <a:off x="4877217" y="5302628"/>
              <a:ext cx="1857960" cy="2952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4617" y="5290028"/>
                <a:ext cx="1883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7" name="Ink 496"/>
              <p14:cNvContentPartPr/>
              <p14:nvPr/>
            </p14:nvContentPartPr>
            <p14:xfrm>
              <a:off x="8180937" y="5215148"/>
              <a:ext cx="1845000" cy="158760"/>
            </p14:xfrm>
          </p:contentPart>
        </mc:Choice>
        <mc:Fallback xmlns="">
          <p:pic>
            <p:nvPicPr>
              <p:cNvPr id="497" name="Ink 4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8337" y="5202548"/>
                <a:ext cx="187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4" name="Ink 573"/>
              <p14:cNvContentPartPr/>
              <p14:nvPr/>
            </p14:nvContentPartPr>
            <p14:xfrm>
              <a:off x="4419297" y="4669873"/>
              <a:ext cx="1103040" cy="50614"/>
            </p14:xfrm>
          </p:contentPart>
        </mc:Choice>
        <mc:Fallback xmlns="">
          <p:pic>
            <p:nvPicPr>
              <p:cNvPr id="574" name="Ink 5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06697" y="4657309"/>
                <a:ext cx="1128240" cy="75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3" name="Ink 642"/>
              <p14:cNvContentPartPr/>
              <p14:nvPr/>
            </p14:nvContentPartPr>
            <p14:xfrm>
              <a:off x="611217" y="2302748"/>
              <a:ext cx="89280" cy="1019880"/>
            </p14:xfrm>
          </p:contentPart>
        </mc:Choice>
        <mc:Fallback xmlns="">
          <p:pic>
            <p:nvPicPr>
              <p:cNvPr id="643" name="Ink 6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8617" y="2290148"/>
                <a:ext cx="1144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5" name="Ink 694"/>
              <p14:cNvContentPartPr/>
              <p14:nvPr/>
            </p14:nvContentPartPr>
            <p14:xfrm>
              <a:off x="10691276" y="5239247"/>
              <a:ext cx="2064600" cy="87840"/>
            </p14:xfrm>
          </p:contentPart>
        </mc:Choice>
        <mc:Fallback xmlns="">
          <p:pic>
            <p:nvPicPr>
              <p:cNvPr id="695" name="Ink 6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8676" y="5226647"/>
                <a:ext cx="2089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3" name="Ink 722"/>
              <p14:cNvContentPartPr/>
              <p14:nvPr/>
            </p14:nvContentPartPr>
            <p14:xfrm>
              <a:off x="1468041" y="6268500"/>
              <a:ext cx="2442960" cy="115200"/>
            </p14:xfrm>
          </p:contentPart>
        </mc:Choice>
        <mc:Fallback xmlns="">
          <p:pic>
            <p:nvPicPr>
              <p:cNvPr id="723" name="Ink 7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5441" y="6255900"/>
                <a:ext cx="24681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1" name="Ink 730"/>
              <p14:cNvContentPartPr/>
              <p14:nvPr/>
            </p14:nvContentPartPr>
            <p14:xfrm>
              <a:off x="4803441" y="6178500"/>
              <a:ext cx="2399400" cy="185400"/>
            </p14:xfrm>
          </p:contentPart>
        </mc:Choice>
        <mc:Fallback xmlns="">
          <p:pic>
            <p:nvPicPr>
              <p:cNvPr id="731" name="Ink 7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0841" y="6165900"/>
                <a:ext cx="2424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5" name="Ink 734"/>
              <p14:cNvContentPartPr/>
              <p14:nvPr/>
            </p14:nvContentPartPr>
            <p14:xfrm>
              <a:off x="5617401" y="6507180"/>
              <a:ext cx="1016640" cy="329400"/>
            </p14:xfrm>
          </p:contentPart>
        </mc:Choice>
        <mc:Fallback xmlns="">
          <p:pic>
            <p:nvPicPr>
              <p:cNvPr id="735" name="Ink 73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4801" y="6494580"/>
                <a:ext cx="1041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0" name="Ink 739"/>
              <p14:cNvContentPartPr/>
              <p14:nvPr/>
            </p14:nvContentPartPr>
            <p14:xfrm>
              <a:off x="8043081" y="6195420"/>
              <a:ext cx="1959480" cy="73080"/>
            </p14:xfrm>
          </p:contentPart>
        </mc:Choice>
        <mc:Fallback xmlns="">
          <p:pic>
            <p:nvPicPr>
              <p:cNvPr id="740" name="Ink 7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30481" y="6182820"/>
                <a:ext cx="1984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4" name="Ink 743"/>
              <p14:cNvContentPartPr/>
              <p14:nvPr/>
            </p14:nvContentPartPr>
            <p14:xfrm>
              <a:off x="8652561" y="6485940"/>
              <a:ext cx="801000" cy="299520"/>
            </p14:xfrm>
          </p:contentPart>
        </mc:Choice>
        <mc:Fallback xmlns="">
          <p:pic>
            <p:nvPicPr>
              <p:cNvPr id="744" name="Ink 74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39961" y="6473340"/>
                <a:ext cx="8262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8" name="Ink 747"/>
              <p14:cNvContentPartPr/>
              <p14:nvPr/>
            </p14:nvContentPartPr>
            <p14:xfrm>
              <a:off x="10886361" y="6144300"/>
              <a:ext cx="1781280" cy="160920"/>
            </p14:xfrm>
          </p:contentPart>
        </mc:Choice>
        <mc:Fallback xmlns="">
          <p:pic>
            <p:nvPicPr>
              <p:cNvPr id="748" name="Ink 7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73761" y="6131700"/>
                <a:ext cx="1806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2" name="Ink 751"/>
              <p14:cNvContentPartPr/>
              <p14:nvPr/>
            </p14:nvContentPartPr>
            <p14:xfrm>
              <a:off x="11382801" y="6490260"/>
              <a:ext cx="761760" cy="299520"/>
            </p14:xfrm>
          </p:contentPart>
        </mc:Choice>
        <mc:Fallback xmlns="">
          <p:pic>
            <p:nvPicPr>
              <p:cNvPr id="752" name="Ink 7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370201" y="6477660"/>
                <a:ext cx="78696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857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9977" y="-65927"/>
              <a:ext cx="11925720" cy="6875515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77" y="-78527"/>
                <a:ext cx="11950920" cy="690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" name="Ink 220"/>
              <p14:cNvContentPartPr/>
              <p14:nvPr/>
            </p14:nvContentPartPr>
            <p14:xfrm>
              <a:off x="2099817" y="4254308"/>
              <a:ext cx="6547680" cy="2872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7217" y="4241708"/>
                <a:ext cx="65728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1" name="Ink 270"/>
              <p14:cNvContentPartPr/>
              <p14:nvPr/>
            </p14:nvContentPartPr>
            <p14:xfrm>
              <a:off x="8460657" y="4536908"/>
              <a:ext cx="1391400" cy="464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8057" y="4524308"/>
                <a:ext cx="1416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835155" y="3981552"/>
              <a:ext cx="9720" cy="171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2555" y="3968952"/>
                <a:ext cx="34920" cy="1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3620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4" name="Ink 153"/>
              <p14:cNvContentPartPr/>
              <p14:nvPr/>
            </p14:nvContentPartPr>
            <p14:xfrm>
              <a:off x="310257" y="2313939"/>
              <a:ext cx="5407200" cy="1098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657" y="2301339"/>
                <a:ext cx="5432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6" name="Ink 155"/>
              <p14:cNvContentPartPr/>
              <p14:nvPr/>
            </p14:nvContentPartPr>
            <p14:xfrm>
              <a:off x="713097" y="2028099"/>
              <a:ext cx="69480" cy="13399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497" y="2015499"/>
                <a:ext cx="9468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" name="Ink 218"/>
              <p14:cNvContentPartPr/>
              <p14:nvPr/>
            </p14:nvContentPartPr>
            <p14:xfrm>
              <a:off x="5165577" y="854499"/>
              <a:ext cx="657720" cy="54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2977" y="841899"/>
                <a:ext cx="682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0" name="Ink 219"/>
              <p14:cNvContentPartPr/>
              <p14:nvPr/>
            </p14:nvContentPartPr>
            <p14:xfrm>
              <a:off x="5276097" y="842259"/>
              <a:ext cx="1887480" cy="543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3497" y="829659"/>
                <a:ext cx="19126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3" name="Ink 222"/>
              <p14:cNvContentPartPr/>
              <p14:nvPr/>
            </p14:nvContentPartPr>
            <p14:xfrm>
              <a:off x="5212377" y="997059"/>
              <a:ext cx="2018880" cy="302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9777" y="984459"/>
                <a:ext cx="2044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4" name="Ink 223"/>
              <p14:cNvContentPartPr/>
              <p14:nvPr/>
            </p14:nvContentPartPr>
            <p14:xfrm>
              <a:off x="6217497" y="952122"/>
              <a:ext cx="894960" cy="27657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4897" y="939551"/>
                <a:ext cx="920160" cy="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4" name="Ink 233"/>
              <p14:cNvContentPartPr/>
              <p14:nvPr/>
            </p14:nvContentPartPr>
            <p14:xfrm>
              <a:off x="6170697" y="833259"/>
              <a:ext cx="1124280" cy="2131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8097" y="820659"/>
                <a:ext cx="1149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9" name="Ink 278"/>
              <p14:cNvContentPartPr/>
              <p14:nvPr/>
            </p14:nvContentPartPr>
            <p14:xfrm>
              <a:off x="93897" y="2610642"/>
              <a:ext cx="357840" cy="561537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297" y="2598043"/>
                <a:ext cx="383040" cy="586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1" name="Ink 280"/>
              <p14:cNvContentPartPr/>
              <p14:nvPr/>
            </p14:nvContentPartPr>
            <p14:xfrm>
              <a:off x="1247337" y="4303299"/>
              <a:ext cx="3558240" cy="8388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4737" y="4290699"/>
                <a:ext cx="3583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5" name="Ink 354"/>
              <p14:cNvContentPartPr/>
              <p14:nvPr/>
            </p14:nvContentPartPr>
            <p14:xfrm>
              <a:off x="7400457" y="4215459"/>
              <a:ext cx="3783240" cy="5112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7857" y="4202859"/>
                <a:ext cx="3808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5" name="Ink 454"/>
              <p14:cNvContentPartPr/>
              <p14:nvPr/>
            </p14:nvContentPartPr>
            <p14:xfrm>
              <a:off x="110817" y="1002"/>
              <a:ext cx="11973240" cy="7498066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217" y="-11598"/>
                <a:ext cx="11998440" cy="7523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3" name="Ink 462"/>
              <p14:cNvContentPartPr/>
              <p14:nvPr/>
            </p14:nvContentPartPr>
            <p14:xfrm>
              <a:off x="1094697" y="1897482"/>
              <a:ext cx="1509840" cy="330417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2097" y="1884884"/>
                <a:ext cx="1535040" cy="355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6" name="Ink 485"/>
              <p14:cNvContentPartPr/>
              <p14:nvPr/>
            </p14:nvContentPartPr>
            <p14:xfrm>
              <a:off x="1145457" y="5812482"/>
              <a:ext cx="4291920" cy="143577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2857" y="5799888"/>
                <a:ext cx="4317120" cy="168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7" name="Ink 556"/>
              <p14:cNvContentPartPr/>
              <p14:nvPr/>
            </p14:nvContentPartPr>
            <p14:xfrm>
              <a:off x="7141977" y="5809242"/>
              <a:ext cx="4228200" cy="138177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29377" y="5796648"/>
                <a:ext cx="4253400" cy="163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4" name="Ink 593"/>
              <p14:cNvContentPartPr/>
              <p14:nvPr/>
            </p14:nvContentPartPr>
            <p14:xfrm>
              <a:off x="7357257" y="5631042"/>
              <a:ext cx="4823640" cy="775786"/>
            </p14:xfrm>
          </p:contentPart>
        </mc:Choice>
        <mc:Fallback xmlns="">
          <p:pic>
            <p:nvPicPr>
              <p:cNvPr id="594" name="Ink 59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44657" y="5618442"/>
                <a:ext cx="4848840" cy="80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/>
              <p14:cNvContentPartPr/>
              <p14:nvPr/>
            </p14:nvContentPartPr>
            <p14:xfrm>
              <a:off x="4023795" y="913164"/>
              <a:ext cx="649440" cy="94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11195" y="900564"/>
                <a:ext cx="67464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1235955" y="786804"/>
              <a:ext cx="2203920" cy="1173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23355" y="774204"/>
                <a:ext cx="2229120" cy="11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669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53697" y="380708"/>
              <a:ext cx="3027960" cy="112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097" y="368108"/>
                <a:ext cx="3053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356697" y="-35452"/>
              <a:ext cx="3655800" cy="1194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097" y="-48052"/>
                <a:ext cx="3681000" cy="12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" name="Ink 110"/>
              <p14:cNvContentPartPr/>
              <p14:nvPr/>
            </p14:nvContentPartPr>
            <p14:xfrm>
              <a:off x="5247940" y="-36767"/>
              <a:ext cx="7306795" cy="10265561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5340" y="-49367"/>
                <a:ext cx="7331995" cy="10290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2" name="Ink 181"/>
              <p14:cNvContentPartPr/>
              <p14:nvPr/>
            </p14:nvContentPartPr>
            <p14:xfrm>
              <a:off x="6923160" y="4766400"/>
              <a:ext cx="1405080" cy="403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0560" y="4753800"/>
                <a:ext cx="1430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8" name="Ink 247"/>
              <p14:cNvContentPartPr/>
              <p14:nvPr/>
            </p14:nvContentPartPr>
            <p14:xfrm>
              <a:off x="4773600" y="4594320"/>
              <a:ext cx="2086560" cy="154512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1000" y="4581720"/>
                <a:ext cx="2111760" cy="15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2" name="Ink 311"/>
              <p14:cNvContentPartPr/>
              <p14:nvPr/>
            </p14:nvContentPartPr>
            <p14:xfrm>
              <a:off x="2694100" y="3366140"/>
              <a:ext cx="6977880" cy="48891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1500" y="3353540"/>
                <a:ext cx="7003080" cy="49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3914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-8343" y="150433"/>
              <a:ext cx="12049200" cy="3237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943" y="137833"/>
                <a:ext cx="12074400" cy="32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284697" y="690793"/>
              <a:ext cx="2837520" cy="92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097" y="678193"/>
                <a:ext cx="2862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0725417" y="465073"/>
              <a:ext cx="525960" cy="57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07417" y="447073"/>
                <a:ext cx="561960" cy="6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71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255657" y="748268"/>
              <a:ext cx="5843880" cy="148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3057" y="735668"/>
                <a:ext cx="5869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7531857" y="5419393"/>
              <a:ext cx="233640" cy="416035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9257" y="5406797"/>
                <a:ext cx="258840" cy="441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8" name="Ink 157"/>
              <p14:cNvContentPartPr/>
              <p14:nvPr/>
            </p14:nvContentPartPr>
            <p14:xfrm>
              <a:off x="1845297" y="3089348"/>
              <a:ext cx="407520" cy="32288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2697" y="3076748"/>
                <a:ext cx="432720" cy="32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3" name="Ink 172"/>
              <p14:cNvContentPartPr/>
              <p14:nvPr/>
            </p14:nvContentPartPr>
            <p14:xfrm>
              <a:off x="1387377" y="5608628"/>
              <a:ext cx="6009120" cy="16452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4777" y="5596028"/>
                <a:ext cx="6034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1" name="Ink 180"/>
              <p14:cNvContentPartPr/>
              <p14:nvPr/>
            </p14:nvContentPartPr>
            <p14:xfrm>
              <a:off x="1768977" y="3736628"/>
              <a:ext cx="5101920" cy="27176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6377" y="3724028"/>
                <a:ext cx="5127120" cy="27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3" name="Ink 192"/>
              <p14:cNvContentPartPr/>
              <p14:nvPr/>
            </p14:nvContentPartPr>
            <p14:xfrm>
              <a:off x="2573577" y="5138108"/>
              <a:ext cx="239040" cy="132984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977" y="5125508"/>
                <a:ext cx="26424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6" name="Ink 235"/>
              <p14:cNvContentPartPr/>
              <p14:nvPr/>
            </p14:nvContentPartPr>
            <p14:xfrm>
              <a:off x="5848497" y="3846553"/>
              <a:ext cx="445680" cy="2205235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5897" y="3833954"/>
                <a:ext cx="470880" cy="2230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0" name="Ink 239"/>
              <p14:cNvContentPartPr/>
              <p14:nvPr/>
            </p14:nvContentPartPr>
            <p14:xfrm>
              <a:off x="992817" y="2768948"/>
              <a:ext cx="992880" cy="147744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0217" y="2756348"/>
                <a:ext cx="101808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6" name="Ink 265"/>
              <p14:cNvContentPartPr/>
              <p14:nvPr/>
            </p14:nvContentPartPr>
            <p14:xfrm>
              <a:off x="1425537" y="6205508"/>
              <a:ext cx="1107000" cy="64512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2937" y="6192908"/>
                <a:ext cx="11322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2" name="Ink 271"/>
              <p14:cNvContentPartPr/>
              <p14:nvPr/>
            </p14:nvContentPartPr>
            <p14:xfrm>
              <a:off x="9173097" y="2921948"/>
              <a:ext cx="2659320" cy="5544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60497" y="2909348"/>
                <a:ext cx="2684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4" name="Ink 273"/>
              <p14:cNvContentPartPr/>
              <p14:nvPr/>
            </p14:nvContentPartPr>
            <p14:xfrm>
              <a:off x="9168777" y="3059108"/>
              <a:ext cx="2858760" cy="4716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56177" y="3046508"/>
                <a:ext cx="2883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6" name="Ink 275"/>
              <p14:cNvContentPartPr/>
              <p14:nvPr/>
            </p14:nvContentPartPr>
            <p14:xfrm>
              <a:off x="3910617" y="4145948"/>
              <a:ext cx="658080" cy="17449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98017" y="4133348"/>
                <a:ext cx="683280" cy="17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4" name="Ink 283"/>
              <p14:cNvContentPartPr/>
              <p14:nvPr/>
            </p14:nvContentPartPr>
            <p14:xfrm>
              <a:off x="9317457" y="3813308"/>
              <a:ext cx="133920" cy="19389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04857" y="3800708"/>
                <a:ext cx="159120" cy="19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6" name="Ink 285"/>
              <p14:cNvContentPartPr/>
              <p14:nvPr/>
            </p14:nvContentPartPr>
            <p14:xfrm>
              <a:off x="8651457" y="5140268"/>
              <a:ext cx="3121560" cy="6300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38857" y="5127668"/>
                <a:ext cx="31467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7" name="Ink 286"/>
              <p14:cNvContentPartPr/>
              <p14:nvPr/>
            </p14:nvContentPartPr>
            <p14:xfrm>
              <a:off x="11496177" y="4350068"/>
              <a:ext cx="358200" cy="110304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483577" y="4337468"/>
                <a:ext cx="38340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0" name="Ink 289"/>
              <p14:cNvContentPartPr/>
              <p14:nvPr/>
            </p14:nvContentPartPr>
            <p14:xfrm>
              <a:off x="8829657" y="3904748"/>
              <a:ext cx="3029040" cy="179352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7057" y="3892148"/>
                <a:ext cx="3054240" cy="18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0" name="Ink 319"/>
              <p14:cNvContentPartPr/>
              <p14:nvPr/>
            </p14:nvContentPartPr>
            <p14:xfrm>
              <a:off x="8354817" y="3991868"/>
              <a:ext cx="788400" cy="41652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42217" y="3979268"/>
                <a:ext cx="8136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1" name="Ink 320"/>
              <p14:cNvContentPartPr/>
              <p14:nvPr/>
            </p14:nvContentPartPr>
            <p14:xfrm>
              <a:off x="9427617" y="4370588"/>
              <a:ext cx="2260800" cy="338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15017" y="4357988"/>
                <a:ext cx="2286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6" name="Ink 325"/>
              <p14:cNvContentPartPr/>
              <p14:nvPr/>
            </p14:nvContentPartPr>
            <p14:xfrm>
              <a:off x="466857" y="-36767"/>
              <a:ext cx="11539440" cy="4087315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257" y="-49367"/>
                <a:ext cx="11564640" cy="411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7" name="Ink 326"/>
              <p14:cNvContentPartPr/>
              <p14:nvPr/>
            </p14:nvContentPartPr>
            <p14:xfrm>
              <a:off x="6946857" y="3386473"/>
              <a:ext cx="1212120" cy="465355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34257" y="3373876"/>
                <a:ext cx="1237320" cy="49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9" name="Ink 328"/>
              <p14:cNvContentPartPr/>
              <p14:nvPr/>
            </p14:nvContentPartPr>
            <p14:xfrm>
              <a:off x="8820657" y="4687028"/>
              <a:ext cx="365400" cy="107784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8057" y="4674428"/>
                <a:ext cx="39060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0" name="Ink 329"/>
              <p14:cNvContentPartPr/>
              <p14:nvPr/>
            </p14:nvContentPartPr>
            <p14:xfrm>
              <a:off x="9575937" y="5040548"/>
              <a:ext cx="1934640" cy="18396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3337" y="5027948"/>
                <a:ext cx="1959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1" name="Ink 330"/>
              <p14:cNvContentPartPr/>
              <p14:nvPr/>
            </p14:nvContentPartPr>
            <p14:xfrm>
              <a:off x="9096777" y="5468948"/>
              <a:ext cx="754920" cy="3956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84177" y="5456348"/>
                <a:ext cx="7801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/>
              <p14:cNvContentPartPr/>
              <p14:nvPr/>
            </p14:nvContentPartPr>
            <p14:xfrm>
              <a:off x="2447422" y="1501468"/>
              <a:ext cx="21240" cy="31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34822" y="1488868"/>
                <a:ext cx="464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761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1" name="Ink 310"/>
              <p14:cNvContentPartPr/>
              <p14:nvPr/>
            </p14:nvContentPartPr>
            <p14:xfrm>
              <a:off x="182817" y="38113"/>
              <a:ext cx="11840400" cy="673200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217" y="25513"/>
                <a:ext cx="11865600" cy="67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4" name="Ink 323"/>
              <p14:cNvContentPartPr/>
              <p14:nvPr/>
            </p14:nvContentPartPr>
            <p14:xfrm>
              <a:off x="3549897" y="4260913"/>
              <a:ext cx="2307240" cy="7524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7297" y="4248313"/>
                <a:ext cx="23324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7" name="Ink 356"/>
              <p14:cNvContentPartPr/>
              <p14:nvPr/>
            </p14:nvContentPartPr>
            <p14:xfrm>
              <a:off x="6327657" y="4251193"/>
              <a:ext cx="1828080" cy="27000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5057" y="4238593"/>
                <a:ext cx="18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3" name="Ink 502"/>
              <p14:cNvContentPartPr/>
              <p14:nvPr/>
            </p14:nvContentPartPr>
            <p14:xfrm>
              <a:off x="3711177" y="6247753"/>
              <a:ext cx="2722680" cy="23400"/>
            </p14:xfrm>
          </p:contentPart>
        </mc:Choice>
        <mc:Fallback xmlns="">
          <p:pic>
            <p:nvPicPr>
              <p:cNvPr id="503" name="Ink 5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8577" y="6235153"/>
                <a:ext cx="2747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7" name="Ink 506"/>
              <p14:cNvContentPartPr/>
              <p14:nvPr/>
            </p14:nvContentPartPr>
            <p14:xfrm>
              <a:off x="6378417" y="6228673"/>
              <a:ext cx="1785960" cy="17280"/>
            </p14:xfrm>
          </p:contentPart>
        </mc:Choice>
        <mc:Fallback xmlns="">
          <p:pic>
            <p:nvPicPr>
              <p:cNvPr id="507" name="Ink 5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5817" y="6216073"/>
                <a:ext cx="1811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3" name="Ink 532"/>
              <p14:cNvContentPartPr/>
              <p14:nvPr/>
            </p14:nvContentPartPr>
            <p14:xfrm>
              <a:off x="170217" y="5754193"/>
              <a:ext cx="4223880" cy="753840"/>
            </p14:xfrm>
          </p:contentPart>
        </mc:Choice>
        <mc:Fallback xmlns="">
          <p:pic>
            <p:nvPicPr>
              <p:cNvPr id="533" name="Ink 5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617" y="5741593"/>
                <a:ext cx="42490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9" name="Ink 538"/>
              <p14:cNvContentPartPr/>
              <p14:nvPr/>
            </p14:nvContentPartPr>
            <p14:xfrm>
              <a:off x="6119937" y="3296833"/>
              <a:ext cx="2610000" cy="1842120"/>
            </p14:xfrm>
          </p:contentPart>
        </mc:Choice>
        <mc:Fallback xmlns="">
          <p:pic>
            <p:nvPicPr>
              <p:cNvPr id="539" name="Ink 5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7337" y="3284233"/>
                <a:ext cx="263520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0" name="Ink 539"/>
              <p14:cNvContentPartPr/>
              <p14:nvPr/>
            </p14:nvContentPartPr>
            <p14:xfrm>
              <a:off x="6569577" y="4467193"/>
              <a:ext cx="1581840" cy="409680"/>
            </p14:xfrm>
          </p:contentPart>
        </mc:Choice>
        <mc:Fallback xmlns="">
          <p:pic>
            <p:nvPicPr>
              <p:cNvPr id="540" name="Ink 5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6977" y="4454593"/>
                <a:ext cx="160704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0238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7" name="Ink 276"/>
              <p14:cNvContentPartPr/>
              <p14:nvPr/>
            </p14:nvContentPartPr>
            <p14:xfrm>
              <a:off x="314217" y="2302388"/>
              <a:ext cx="4580280" cy="1256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617" y="2289788"/>
                <a:ext cx="4605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8" name="Ink 307"/>
              <p14:cNvContentPartPr/>
              <p14:nvPr/>
            </p14:nvContentPartPr>
            <p14:xfrm>
              <a:off x="1221777" y="3338828"/>
              <a:ext cx="169920" cy="332892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177" y="3326228"/>
                <a:ext cx="195120" cy="33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2" name="Ink 311"/>
              <p14:cNvContentPartPr/>
              <p14:nvPr/>
            </p14:nvContentPartPr>
            <p14:xfrm>
              <a:off x="348417" y="3609188"/>
              <a:ext cx="9728280" cy="615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817" y="3596588"/>
                <a:ext cx="97534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6" name="Ink 315"/>
              <p14:cNvContentPartPr/>
              <p14:nvPr/>
            </p14:nvContentPartPr>
            <p14:xfrm>
              <a:off x="766377" y="2119993"/>
              <a:ext cx="57240" cy="819955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777" y="2107395"/>
                <a:ext cx="82440" cy="845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8" name="Ink 317"/>
              <p14:cNvContentPartPr/>
              <p14:nvPr/>
            </p14:nvContentPartPr>
            <p14:xfrm>
              <a:off x="678897" y="5847433"/>
              <a:ext cx="246600" cy="2192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297" y="5834833"/>
                <a:ext cx="271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6" name="Ink 335"/>
              <p14:cNvContentPartPr/>
              <p14:nvPr/>
            </p14:nvContentPartPr>
            <p14:xfrm>
              <a:off x="3473577" y="3164228"/>
              <a:ext cx="4830480" cy="4608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0977" y="3151628"/>
                <a:ext cx="4855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1" name="Ink 340"/>
              <p14:cNvContentPartPr/>
              <p14:nvPr/>
            </p14:nvContentPartPr>
            <p14:xfrm>
              <a:off x="2582937" y="3197348"/>
              <a:ext cx="1395360" cy="3780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0337" y="3184748"/>
                <a:ext cx="1420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9" name="Ink 378"/>
              <p14:cNvContentPartPr/>
              <p14:nvPr/>
            </p14:nvContentPartPr>
            <p14:xfrm>
              <a:off x="2625417" y="3185233"/>
              <a:ext cx="869760" cy="41635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2817" y="3172671"/>
                <a:ext cx="894960" cy="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8" name="Ink 587"/>
              <p14:cNvContentPartPr/>
              <p14:nvPr/>
            </p14:nvContentPartPr>
            <p14:xfrm>
              <a:off x="399177" y="3842593"/>
              <a:ext cx="373680" cy="940680"/>
            </p14:xfrm>
          </p:contentPart>
        </mc:Choice>
        <mc:Fallback xmlns="">
          <p:pic>
            <p:nvPicPr>
              <p:cNvPr id="588" name="Ink 58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6577" y="3829993"/>
                <a:ext cx="3988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3" name="Ink 592"/>
              <p14:cNvContentPartPr/>
              <p14:nvPr/>
            </p14:nvContentPartPr>
            <p14:xfrm>
              <a:off x="674937" y="5236153"/>
              <a:ext cx="46800" cy="275040"/>
            </p14:xfrm>
          </p:contentPart>
        </mc:Choice>
        <mc:Fallback xmlns="">
          <p:pic>
            <p:nvPicPr>
              <p:cNvPr id="593" name="Ink 5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2337" y="5223553"/>
                <a:ext cx="72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6" name="Ink 625"/>
              <p14:cNvContentPartPr/>
              <p14:nvPr/>
            </p14:nvContentPartPr>
            <p14:xfrm>
              <a:off x="1463697" y="3846553"/>
              <a:ext cx="318240" cy="2255306"/>
            </p14:xfrm>
          </p:contentPart>
        </mc:Choice>
        <mc:Fallback xmlns="">
          <p:pic>
            <p:nvPicPr>
              <p:cNvPr id="626" name="Ink 6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1097" y="3833954"/>
                <a:ext cx="343440" cy="228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9" name="Ink 648"/>
              <p14:cNvContentPartPr/>
              <p14:nvPr/>
            </p14:nvContentPartPr>
            <p14:xfrm>
              <a:off x="157257" y="1795633"/>
              <a:ext cx="5878080" cy="1947146"/>
            </p14:xfrm>
          </p:contentPart>
        </mc:Choice>
        <mc:Fallback xmlns="">
          <p:pic>
            <p:nvPicPr>
              <p:cNvPr id="649" name="Ink 6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657" y="1783034"/>
                <a:ext cx="5903280" cy="197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0" name="Ink 649"/>
              <p14:cNvContentPartPr/>
              <p14:nvPr/>
            </p14:nvContentPartPr>
            <p14:xfrm>
              <a:off x="170217" y="1974193"/>
              <a:ext cx="361440" cy="1075226"/>
            </p14:xfrm>
          </p:contentPart>
        </mc:Choice>
        <mc:Fallback xmlns="">
          <p:pic>
            <p:nvPicPr>
              <p:cNvPr id="650" name="Ink 6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617" y="1961594"/>
                <a:ext cx="386640" cy="110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0" name="Ink 679"/>
              <p14:cNvContentPartPr/>
              <p14:nvPr/>
            </p14:nvContentPartPr>
            <p14:xfrm>
              <a:off x="4699377" y="6178633"/>
              <a:ext cx="1425240" cy="86666"/>
            </p14:xfrm>
          </p:contentPart>
        </mc:Choice>
        <mc:Fallback xmlns="">
          <p:pic>
            <p:nvPicPr>
              <p:cNvPr id="680" name="Ink 6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86777" y="6166047"/>
                <a:ext cx="1450440" cy="11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3" name="Ink 682"/>
              <p14:cNvContentPartPr/>
              <p14:nvPr/>
            </p14:nvContentPartPr>
            <p14:xfrm>
              <a:off x="3863817" y="4173793"/>
              <a:ext cx="5865120" cy="1564466"/>
            </p14:xfrm>
          </p:contentPart>
        </mc:Choice>
        <mc:Fallback xmlns="">
          <p:pic>
            <p:nvPicPr>
              <p:cNvPr id="683" name="Ink 6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1217" y="4161194"/>
                <a:ext cx="5890320" cy="158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0" name="Ink 689"/>
              <p14:cNvContentPartPr/>
              <p14:nvPr/>
            </p14:nvContentPartPr>
            <p14:xfrm>
              <a:off x="10046817" y="3625873"/>
              <a:ext cx="1743120" cy="19800"/>
            </p14:xfrm>
          </p:contentPart>
        </mc:Choice>
        <mc:Fallback xmlns="">
          <p:pic>
            <p:nvPicPr>
              <p:cNvPr id="690" name="Ink 6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34217" y="3613273"/>
                <a:ext cx="1768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53" name="Ink 752"/>
              <p14:cNvContentPartPr/>
              <p14:nvPr/>
            </p14:nvContentPartPr>
            <p14:xfrm>
              <a:off x="2502657" y="6583273"/>
              <a:ext cx="1136880" cy="54986"/>
            </p14:xfrm>
          </p:contentPart>
        </mc:Choice>
        <mc:Fallback xmlns="">
          <p:pic>
            <p:nvPicPr>
              <p:cNvPr id="753" name="Ink 7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0057" y="6570695"/>
                <a:ext cx="1162080" cy="80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6" name="Ink 755"/>
              <p14:cNvContentPartPr/>
              <p14:nvPr/>
            </p14:nvContentPartPr>
            <p14:xfrm>
              <a:off x="2502657" y="3858793"/>
              <a:ext cx="1149480" cy="749066"/>
            </p14:xfrm>
          </p:contentPart>
        </mc:Choice>
        <mc:Fallback xmlns="">
          <p:pic>
            <p:nvPicPr>
              <p:cNvPr id="756" name="Ink 75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90057" y="3846195"/>
                <a:ext cx="1174680" cy="77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8" name="Ink 757"/>
              <p14:cNvContentPartPr/>
              <p14:nvPr/>
            </p14:nvContentPartPr>
            <p14:xfrm>
              <a:off x="8219097" y="3192433"/>
              <a:ext cx="1183320" cy="26280"/>
            </p14:xfrm>
          </p:contentPart>
        </mc:Choice>
        <mc:Fallback xmlns="">
          <p:pic>
            <p:nvPicPr>
              <p:cNvPr id="758" name="Ink 75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06497" y="3179833"/>
                <a:ext cx="1208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62" name="Ink 761"/>
              <p14:cNvContentPartPr/>
              <p14:nvPr/>
            </p14:nvContentPartPr>
            <p14:xfrm>
              <a:off x="7243497" y="4643593"/>
              <a:ext cx="1505880" cy="71186"/>
            </p14:xfrm>
          </p:contentPart>
        </mc:Choice>
        <mc:Fallback xmlns="">
          <p:pic>
            <p:nvPicPr>
              <p:cNvPr id="762" name="Ink 7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0897" y="4631010"/>
                <a:ext cx="1531080" cy="96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4" name="Ink 793"/>
              <p14:cNvContentPartPr/>
              <p14:nvPr/>
            </p14:nvContentPartPr>
            <p14:xfrm>
              <a:off x="7502337" y="5776873"/>
              <a:ext cx="1518480" cy="16106"/>
            </p14:xfrm>
          </p:contentPart>
        </mc:Choice>
        <mc:Fallback xmlns="">
          <p:pic>
            <p:nvPicPr>
              <p:cNvPr id="794" name="Ink 79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89737" y="5764346"/>
                <a:ext cx="1543680" cy="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09" name="Ink 808"/>
              <p14:cNvContentPartPr/>
              <p14:nvPr/>
            </p14:nvContentPartPr>
            <p14:xfrm>
              <a:off x="11817" y="-41087"/>
              <a:ext cx="12155760" cy="3665786"/>
            </p14:xfrm>
          </p:contentPart>
        </mc:Choice>
        <mc:Fallback xmlns="">
          <p:pic>
            <p:nvPicPr>
              <p:cNvPr id="809" name="Ink 80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-783" y="-53687"/>
                <a:ext cx="12180960" cy="369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3" name="Ink 812"/>
              <p14:cNvContentPartPr/>
              <p14:nvPr/>
            </p14:nvContentPartPr>
            <p14:xfrm>
              <a:off x="4368537" y="5259553"/>
              <a:ext cx="1255680" cy="33746"/>
            </p14:xfrm>
          </p:contentPart>
        </mc:Choice>
        <mc:Fallback xmlns="">
          <p:pic>
            <p:nvPicPr>
              <p:cNvPr id="813" name="Ink 81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5937" y="5246988"/>
                <a:ext cx="1280880" cy="58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35" name="Ink 834"/>
              <p14:cNvContentPartPr/>
              <p14:nvPr/>
            </p14:nvContentPartPr>
            <p14:xfrm>
              <a:off x="9796617" y="4585633"/>
              <a:ext cx="2045880" cy="1090440"/>
            </p14:xfrm>
          </p:contentPart>
        </mc:Choice>
        <mc:Fallback xmlns="">
          <p:pic>
            <p:nvPicPr>
              <p:cNvPr id="835" name="Ink 83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84017" y="4573033"/>
                <a:ext cx="207108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0" name="Ink 839"/>
              <p14:cNvContentPartPr/>
              <p14:nvPr/>
            </p14:nvContentPartPr>
            <p14:xfrm>
              <a:off x="4487337" y="4269553"/>
              <a:ext cx="966960" cy="30506"/>
            </p14:xfrm>
          </p:contentPart>
        </mc:Choice>
        <mc:Fallback xmlns="">
          <p:pic>
            <p:nvPicPr>
              <p:cNvPr id="840" name="Ink 83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74737" y="4256992"/>
                <a:ext cx="992160" cy="55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41" name="Ink 840"/>
              <p14:cNvContentPartPr/>
              <p14:nvPr/>
            </p14:nvContentPartPr>
            <p14:xfrm>
              <a:off x="2468457" y="5115193"/>
              <a:ext cx="780840" cy="66866"/>
            </p14:xfrm>
          </p:contentPart>
        </mc:Choice>
        <mc:Fallback xmlns="">
          <p:pic>
            <p:nvPicPr>
              <p:cNvPr id="841" name="Ink 84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5857" y="5102611"/>
                <a:ext cx="806040" cy="9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2" name="Ink 841"/>
              <p14:cNvContentPartPr/>
              <p14:nvPr/>
            </p14:nvContentPartPr>
            <p14:xfrm>
              <a:off x="3857337" y="4897753"/>
              <a:ext cx="2377440" cy="1448186"/>
            </p14:xfrm>
          </p:contentPart>
        </mc:Choice>
        <mc:Fallback xmlns="">
          <p:pic>
            <p:nvPicPr>
              <p:cNvPr id="842" name="Ink 8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4737" y="4885154"/>
                <a:ext cx="2402640" cy="147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43" name="Ink 842"/>
              <p14:cNvContentPartPr/>
              <p14:nvPr/>
            </p14:nvContentPartPr>
            <p14:xfrm>
              <a:off x="2489697" y="3910993"/>
              <a:ext cx="6938280" cy="2976746"/>
            </p14:xfrm>
          </p:contentPart>
        </mc:Choice>
        <mc:Fallback xmlns="">
          <p:pic>
            <p:nvPicPr>
              <p:cNvPr id="843" name="Ink 84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77097" y="3898393"/>
                <a:ext cx="6963480" cy="3001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45" name="Ink 844"/>
              <p14:cNvContentPartPr/>
              <p14:nvPr/>
            </p14:nvContentPartPr>
            <p14:xfrm>
              <a:off x="6760377" y="5367913"/>
              <a:ext cx="432720" cy="582746"/>
            </p14:xfrm>
          </p:contentPart>
        </mc:Choice>
        <mc:Fallback xmlns="">
          <p:pic>
            <p:nvPicPr>
              <p:cNvPr id="845" name="Ink 84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47777" y="5355315"/>
                <a:ext cx="457920" cy="607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50" name="Ink 849"/>
              <p14:cNvContentPartPr/>
              <p14:nvPr/>
            </p14:nvContentPartPr>
            <p14:xfrm>
              <a:off x="1408617" y="3857541"/>
              <a:ext cx="415800" cy="4392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36617" y="3713541"/>
                <a:ext cx="559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51" name="Ink 850"/>
              <p14:cNvContentPartPr/>
              <p14:nvPr/>
            </p14:nvContentPartPr>
            <p14:xfrm>
              <a:off x="1463697" y="3979941"/>
              <a:ext cx="369000" cy="21240"/>
            </p14:xfrm>
          </p:contentPart>
        </mc:Choice>
        <mc:Fallback xmlns="">
          <p:pic>
            <p:nvPicPr>
              <p:cNvPr id="851" name="Ink 85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91697" y="3835941"/>
                <a:ext cx="5130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2" name="Ink 851"/>
              <p14:cNvContentPartPr/>
              <p14:nvPr/>
            </p14:nvContentPartPr>
            <p14:xfrm>
              <a:off x="1387377" y="4082901"/>
              <a:ext cx="420120" cy="26640"/>
            </p14:xfrm>
          </p:contentPart>
        </mc:Choice>
        <mc:Fallback xmlns="">
          <p:pic>
            <p:nvPicPr>
              <p:cNvPr id="852" name="Ink 85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15377" y="3938901"/>
                <a:ext cx="5641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53" name="Ink 852"/>
              <p14:cNvContentPartPr/>
              <p14:nvPr/>
            </p14:nvContentPartPr>
            <p14:xfrm>
              <a:off x="3456657" y="4124473"/>
              <a:ext cx="267480" cy="16200"/>
            </p14:xfrm>
          </p:contentPart>
        </mc:Choice>
        <mc:Fallback xmlns="">
          <p:pic>
            <p:nvPicPr>
              <p:cNvPr id="853" name="Ink 85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84657" y="3980473"/>
                <a:ext cx="4114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54" name="Ink 853"/>
              <p14:cNvContentPartPr/>
              <p14:nvPr/>
            </p14:nvContentPartPr>
            <p14:xfrm>
              <a:off x="3482217" y="4294393"/>
              <a:ext cx="191160" cy="25200"/>
            </p14:xfrm>
          </p:contentPart>
        </mc:Choice>
        <mc:Fallback xmlns="">
          <p:pic>
            <p:nvPicPr>
              <p:cNvPr id="854" name="Ink 85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10217" y="4150393"/>
                <a:ext cx="3351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5" name="Ink 854"/>
              <p14:cNvContentPartPr/>
              <p14:nvPr/>
            </p14:nvContentPartPr>
            <p14:xfrm>
              <a:off x="2277657" y="5876593"/>
              <a:ext cx="992880" cy="104306"/>
            </p14:xfrm>
          </p:contentPart>
        </mc:Choice>
        <mc:Fallback xmlns="">
          <p:pic>
            <p:nvPicPr>
              <p:cNvPr id="855" name="Ink 85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65057" y="5864004"/>
                <a:ext cx="1018080" cy="12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6" name="Ink 855"/>
              <p14:cNvContentPartPr/>
              <p14:nvPr/>
            </p14:nvContentPartPr>
            <p14:xfrm>
              <a:off x="746937" y="6288073"/>
              <a:ext cx="2604240" cy="521186"/>
            </p14:xfrm>
          </p:contentPart>
        </mc:Choice>
        <mc:Fallback xmlns="">
          <p:pic>
            <p:nvPicPr>
              <p:cNvPr id="856" name="Ink 85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4337" y="6275475"/>
                <a:ext cx="2629440" cy="54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57" name="Ink 856"/>
              <p14:cNvContentPartPr/>
              <p14:nvPr/>
            </p14:nvContentPartPr>
            <p14:xfrm>
              <a:off x="3677337" y="4306993"/>
              <a:ext cx="80640" cy="4320"/>
            </p14:xfrm>
          </p:contentPart>
        </mc:Choice>
        <mc:Fallback xmlns="">
          <p:pic>
            <p:nvPicPr>
              <p:cNvPr id="857" name="Ink 85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05337" y="4162993"/>
                <a:ext cx="2246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8" name="Ink 857"/>
              <p14:cNvContentPartPr/>
              <p14:nvPr/>
            </p14:nvContentPartPr>
            <p14:xfrm>
              <a:off x="5791257" y="4032313"/>
              <a:ext cx="407880" cy="421920"/>
            </p14:xfrm>
          </p:contentPart>
        </mc:Choice>
        <mc:Fallback xmlns="">
          <p:pic>
            <p:nvPicPr>
              <p:cNvPr id="858" name="Ink 85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9257" y="3888313"/>
                <a:ext cx="55188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9" name="Ink 858"/>
              <p14:cNvContentPartPr/>
              <p14:nvPr/>
            </p14:nvContentPartPr>
            <p14:xfrm>
              <a:off x="11772657" y="5064073"/>
              <a:ext cx="360" cy="360"/>
            </p14:xfrm>
          </p:contentPart>
        </mc:Choice>
        <mc:Fallback xmlns="">
          <p:pic>
            <p:nvPicPr>
              <p:cNvPr id="859" name="Ink 85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700657" y="4920073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0" name="Ink 859"/>
              <p14:cNvContentPartPr/>
              <p14:nvPr/>
            </p14:nvContentPartPr>
            <p14:xfrm>
              <a:off x="11627577" y="5043193"/>
              <a:ext cx="357840" cy="279720"/>
            </p14:xfrm>
          </p:contentPart>
        </mc:Choice>
        <mc:Fallback xmlns="">
          <p:pic>
            <p:nvPicPr>
              <p:cNvPr id="860" name="Ink 85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555577" y="4899193"/>
                <a:ext cx="5018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1" name="Ink 860"/>
              <p14:cNvContentPartPr/>
              <p14:nvPr/>
            </p14:nvContentPartPr>
            <p14:xfrm>
              <a:off x="9470097" y="4385833"/>
              <a:ext cx="321480" cy="438120"/>
            </p14:xfrm>
          </p:contentPart>
        </mc:Choice>
        <mc:Fallback xmlns="">
          <p:pic>
            <p:nvPicPr>
              <p:cNvPr id="861" name="Ink 86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98097" y="4241833"/>
                <a:ext cx="46548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3698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0857" y="62953"/>
              <a:ext cx="11997000" cy="6733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257" y="50353"/>
                <a:ext cx="12022200" cy="67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9" name="Ink 228"/>
              <p14:cNvContentPartPr/>
              <p14:nvPr/>
            </p14:nvContentPartPr>
            <p14:xfrm>
              <a:off x="1510137" y="1881313"/>
              <a:ext cx="420120" cy="669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8137" y="1737313"/>
                <a:ext cx="5641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0" name="Ink 229"/>
              <p14:cNvContentPartPr/>
              <p14:nvPr/>
            </p14:nvContentPartPr>
            <p14:xfrm>
              <a:off x="1527057" y="2109913"/>
              <a:ext cx="335520" cy="5868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5057" y="1965913"/>
                <a:ext cx="4795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1" name="Ink 230"/>
              <p14:cNvContentPartPr/>
              <p14:nvPr/>
            </p14:nvContentPartPr>
            <p14:xfrm>
              <a:off x="1505817" y="2314033"/>
              <a:ext cx="378000" cy="7524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3817" y="2170033"/>
                <a:ext cx="522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2" name="Ink 231"/>
              <p14:cNvContentPartPr/>
              <p14:nvPr/>
            </p14:nvContentPartPr>
            <p14:xfrm>
              <a:off x="1590777" y="2505193"/>
              <a:ext cx="280080" cy="50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8777" y="2361193"/>
                <a:ext cx="4240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3" name="Ink 232"/>
              <p14:cNvContentPartPr/>
              <p14:nvPr/>
            </p14:nvContentPartPr>
            <p14:xfrm>
              <a:off x="1514457" y="2725873"/>
              <a:ext cx="420120" cy="3348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2457" y="2581873"/>
                <a:ext cx="564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4" name="Ink 233"/>
              <p14:cNvContentPartPr/>
              <p14:nvPr/>
            </p14:nvContentPartPr>
            <p14:xfrm>
              <a:off x="3914577" y="1997593"/>
              <a:ext cx="1332000" cy="212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2577" y="1853593"/>
                <a:ext cx="14760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3927537" y="2288833"/>
              <a:ext cx="55440" cy="172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5537" y="2144833"/>
                <a:ext cx="199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6" name="Ink 235"/>
              <p14:cNvContentPartPr/>
              <p14:nvPr/>
            </p14:nvContentPartPr>
            <p14:xfrm>
              <a:off x="3923217" y="2155633"/>
              <a:ext cx="1387080" cy="11700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1217" y="2011633"/>
                <a:ext cx="1531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" name="Ink 236"/>
              <p14:cNvContentPartPr/>
              <p14:nvPr/>
            </p14:nvContentPartPr>
            <p14:xfrm>
              <a:off x="3851217" y="2395753"/>
              <a:ext cx="1442160" cy="849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9217" y="2251753"/>
                <a:ext cx="15861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8" name="Ink 237"/>
              <p14:cNvContentPartPr/>
              <p14:nvPr/>
            </p14:nvContentPartPr>
            <p14:xfrm>
              <a:off x="3834297" y="2567473"/>
              <a:ext cx="1480320" cy="12960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62297" y="2423473"/>
                <a:ext cx="16243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9" name="Ink 238"/>
              <p14:cNvContentPartPr/>
              <p14:nvPr/>
            </p14:nvContentPartPr>
            <p14:xfrm>
              <a:off x="7883937" y="2026753"/>
              <a:ext cx="2277720" cy="49680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11937" y="1882753"/>
                <a:ext cx="24217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0" name="Ink 239"/>
              <p14:cNvContentPartPr/>
              <p14:nvPr/>
            </p14:nvContentPartPr>
            <p14:xfrm>
              <a:off x="8023977" y="2244913"/>
              <a:ext cx="2073960" cy="360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51977" y="2100913"/>
                <a:ext cx="22179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1" name="Ink 240"/>
              <p14:cNvContentPartPr/>
              <p14:nvPr/>
            </p14:nvContentPartPr>
            <p14:xfrm>
              <a:off x="6933897" y="3095593"/>
              <a:ext cx="288720" cy="50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1897" y="2951593"/>
                <a:ext cx="432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2" name="Ink 241"/>
              <p14:cNvContentPartPr/>
              <p14:nvPr/>
            </p14:nvContentPartPr>
            <p14:xfrm>
              <a:off x="6886737" y="3048793"/>
              <a:ext cx="3716280" cy="7592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14737" y="2904793"/>
                <a:ext cx="386028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6" name="Ink 445"/>
              <p14:cNvContentPartPr/>
              <p14:nvPr/>
            </p14:nvContentPartPr>
            <p14:xfrm>
              <a:off x="8889057" y="6261433"/>
              <a:ext cx="1675440" cy="7200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76457" y="6248833"/>
                <a:ext cx="1700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8" name="Ink 447"/>
              <p14:cNvContentPartPr/>
              <p14:nvPr/>
            </p14:nvContentPartPr>
            <p14:xfrm>
              <a:off x="8494497" y="6258193"/>
              <a:ext cx="789120" cy="6264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81897" y="6245593"/>
                <a:ext cx="814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2" name="Ink 451"/>
              <p14:cNvContentPartPr/>
              <p14:nvPr/>
            </p14:nvContentPartPr>
            <p14:xfrm>
              <a:off x="4525497" y="6153793"/>
              <a:ext cx="4542120" cy="125640"/>
            </p14:xfrm>
          </p:contentPart>
        </mc:Choice>
        <mc:Fallback xmlns="">
          <p:pic>
            <p:nvPicPr>
              <p:cNvPr id="452" name="Ink 4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2897" y="6141193"/>
                <a:ext cx="456732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372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15537" y="83833"/>
              <a:ext cx="11428920" cy="84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937" y="71233"/>
                <a:ext cx="11454121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/>
              <p14:cNvContentPartPr/>
              <p14:nvPr/>
            </p14:nvContentPartPr>
            <p14:xfrm>
              <a:off x="530577" y="1692313"/>
              <a:ext cx="5653080" cy="2390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977" y="1679713"/>
                <a:ext cx="56782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933417" y="1460833"/>
              <a:ext cx="174240" cy="10616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817" y="1448233"/>
                <a:ext cx="19944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/>
              <p14:cNvContentPartPr/>
              <p14:nvPr/>
            </p14:nvContentPartPr>
            <p14:xfrm>
              <a:off x="1616337" y="1985353"/>
              <a:ext cx="1277280" cy="3787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3737" y="1972753"/>
                <a:ext cx="13024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8" name="Ink 107"/>
              <p14:cNvContentPartPr/>
              <p14:nvPr/>
            </p14:nvContentPartPr>
            <p14:xfrm>
              <a:off x="530577" y="3457753"/>
              <a:ext cx="7184160" cy="1587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977" y="3445153"/>
                <a:ext cx="7209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1243017" y="3054553"/>
              <a:ext cx="97920" cy="19933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0417" y="3041953"/>
                <a:ext cx="123120" cy="20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" name="Ink 114"/>
              <p14:cNvContentPartPr/>
              <p14:nvPr/>
            </p14:nvContentPartPr>
            <p14:xfrm>
              <a:off x="2527857" y="3035113"/>
              <a:ext cx="4364280" cy="1029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5257" y="3022513"/>
                <a:ext cx="4389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k 121"/>
              <p14:cNvContentPartPr/>
              <p14:nvPr/>
            </p14:nvContentPartPr>
            <p14:xfrm>
              <a:off x="3723777" y="1256353"/>
              <a:ext cx="335520" cy="11329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1177" y="1243753"/>
                <a:ext cx="36072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" name="Ink 152"/>
              <p14:cNvContentPartPr/>
              <p14:nvPr/>
            </p14:nvContentPartPr>
            <p14:xfrm>
              <a:off x="1497537" y="1374433"/>
              <a:ext cx="122760" cy="1036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4937" y="1361833"/>
                <a:ext cx="147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/>
              <p14:cNvContentPartPr/>
              <p14:nvPr/>
            </p14:nvContentPartPr>
            <p14:xfrm>
              <a:off x="2494017" y="1257073"/>
              <a:ext cx="81000" cy="3290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1417" y="1244473"/>
                <a:ext cx="106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1" name="Ink 210"/>
              <p14:cNvContentPartPr/>
              <p14:nvPr/>
            </p14:nvContentPartPr>
            <p14:xfrm>
              <a:off x="2884977" y="1240513"/>
              <a:ext cx="3947760" cy="22593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2377" y="1227913"/>
                <a:ext cx="3972960" cy="22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3" name="Ink 222"/>
              <p14:cNvContentPartPr/>
              <p14:nvPr/>
            </p14:nvContentPartPr>
            <p14:xfrm>
              <a:off x="1412577" y="3669433"/>
              <a:ext cx="237960" cy="54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0577" y="3525433"/>
                <a:ext cx="3819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9" name="Ink 228"/>
              <p14:cNvContentPartPr/>
              <p14:nvPr/>
            </p14:nvContentPartPr>
            <p14:xfrm>
              <a:off x="1429857" y="3832513"/>
              <a:ext cx="225000" cy="129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57857" y="3688513"/>
                <a:ext cx="3690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3" name="Ink 232"/>
              <p14:cNvContentPartPr/>
              <p14:nvPr/>
            </p14:nvContentPartPr>
            <p14:xfrm>
              <a:off x="2722977" y="3882553"/>
              <a:ext cx="585720" cy="5868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0977" y="3738553"/>
                <a:ext cx="7297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7" name="Ink 236"/>
              <p14:cNvContentPartPr/>
              <p14:nvPr/>
            </p14:nvContentPartPr>
            <p14:xfrm>
              <a:off x="2689137" y="4077313"/>
              <a:ext cx="666000" cy="504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7137" y="3933313"/>
                <a:ext cx="81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0" name="Ink 239"/>
              <p14:cNvContentPartPr/>
              <p14:nvPr/>
            </p14:nvContentPartPr>
            <p14:xfrm>
              <a:off x="2714697" y="4240393"/>
              <a:ext cx="653400" cy="378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42697" y="4096393"/>
                <a:ext cx="7974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4" name="Ink 243"/>
              <p14:cNvContentPartPr/>
              <p14:nvPr/>
            </p14:nvContentPartPr>
            <p14:xfrm>
              <a:off x="4508217" y="4155073"/>
              <a:ext cx="483840" cy="3996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36217" y="4009764"/>
                <a:ext cx="627840" cy="330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7" name="Ink 246"/>
              <p14:cNvContentPartPr/>
              <p14:nvPr/>
            </p14:nvContentPartPr>
            <p14:xfrm>
              <a:off x="4483017" y="4316713"/>
              <a:ext cx="538920" cy="1944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1017" y="4172713"/>
                <a:ext cx="6829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8" name="Ink 247"/>
              <p14:cNvContentPartPr/>
              <p14:nvPr/>
            </p14:nvContentPartPr>
            <p14:xfrm>
              <a:off x="4555017" y="4548193"/>
              <a:ext cx="511920" cy="2160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83017" y="4404193"/>
                <a:ext cx="6559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9" name="Ink 248"/>
              <p14:cNvContentPartPr/>
              <p14:nvPr/>
            </p14:nvContentPartPr>
            <p14:xfrm>
              <a:off x="4453137" y="4551793"/>
              <a:ext cx="420480" cy="381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81137" y="4407793"/>
                <a:ext cx="5644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0" name="Ink 249"/>
              <p14:cNvContentPartPr/>
              <p14:nvPr/>
            </p14:nvContentPartPr>
            <p14:xfrm>
              <a:off x="6030657" y="4406353"/>
              <a:ext cx="458640" cy="464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58657" y="4262353"/>
                <a:ext cx="6026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" name="Ink 250"/>
              <p14:cNvContentPartPr/>
              <p14:nvPr/>
            </p14:nvContentPartPr>
            <p14:xfrm>
              <a:off x="6811137" y="3111433"/>
              <a:ext cx="606600" cy="2232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98537" y="3098833"/>
                <a:ext cx="631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6" name="Ink 255"/>
              <p14:cNvContentPartPr/>
              <p14:nvPr/>
            </p14:nvContentPartPr>
            <p14:xfrm>
              <a:off x="6111297" y="4606513"/>
              <a:ext cx="352440" cy="1692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39297" y="4462513"/>
                <a:ext cx="4964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8" name="Ink 257"/>
              <p14:cNvContentPartPr/>
              <p14:nvPr/>
            </p14:nvContentPartPr>
            <p14:xfrm>
              <a:off x="6086097" y="4685353"/>
              <a:ext cx="216360" cy="468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14097" y="4541353"/>
                <a:ext cx="3603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4" name="Ink 263"/>
              <p14:cNvContentPartPr/>
              <p14:nvPr/>
            </p14:nvContentPartPr>
            <p14:xfrm>
              <a:off x="495657" y="2894353"/>
              <a:ext cx="1333080" cy="47268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3057" y="2881753"/>
                <a:ext cx="13582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3" name="Ink 272"/>
              <p14:cNvContentPartPr/>
              <p14:nvPr/>
            </p14:nvContentPartPr>
            <p14:xfrm>
              <a:off x="695097" y="3706513"/>
              <a:ext cx="141840" cy="70056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497" y="3693913"/>
                <a:ext cx="1670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2" name="Ink 291"/>
              <p14:cNvContentPartPr/>
              <p14:nvPr/>
            </p14:nvContentPartPr>
            <p14:xfrm>
              <a:off x="4588857" y="4128073"/>
              <a:ext cx="336600" cy="11444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76257" y="4115473"/>
                <a:ext cx="36180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0" name="Ink 299"/>
              <p14:cNvContentPartPr/>
              <p14:nvPr/>
            </p14:nvContentPartPr>
            <p14:xfrm>
              <a:off x="300897" y="1465153"/>
              <a:ext cx="1481040" cy="42814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8297" y="1452553"/>
                <a:ext cx="1506240" cy="43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3" name="Ink 372"/>
              <p14:cNvContentPartPr/>
              <p14:nvPr/>
            </p14:nvContentPartPr>
            <p14:xfrm>
              <a:off x="1879137" y="3832513"/>
              <a:ext cx="423000" cy="54108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66537" y="3819913"/>
                <a:ext cx="44820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5" name="Ink 374"/>
              <p14:cNvContentPartPr/>
              <p14:nvPr/>
            </p14:nvContentPartPr>
            <p14:xfrm>
              <a:off x="5420097" y="4340113"/>
              <a:ext cx="434520" cy="51228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07497" y="4327513"/>
                <a:ext cx="45972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4" name="Ink 403"/>
              <p14:cNvContentPartPr/>
              <p14:nvPr/>
            </p14:nvContentPartPr>
            <p14:xfrm>
              <a:off x="1383057" y="3637033"/>
              <a:ext cx="1008000" cy="199728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70457" y="3624433"/>
                <a:ext cx="1033200" cy="20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5" name="Ink 474"/>
              <p14:cNvContentPartPr/>
              <p14:nvPr/>
            </p14:nvContentPartPr>
            <p14:xfrm>
              <a:off x="55737" y="3874273"/>
              <a:ext cx="12069720" cy="3140374"/>
            </p14:xfrm>
          </p:contentPart>
        </mc:Choice>
        <mc:Fallback xmlns="">
          <p:pic>
            <p:nvPicPr>
              <p:cNvPr id="475" name="Ink 47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137" y="3861673"/>
                <a:ext cx="12094920" cy="316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6" name="Ink 485"/>
              <p14:cNvContentPartPr/>
              <p14:nvPr/>
            </p14:nvContentPartPr>
            <p14:xfrm>
              <a:off x="6245577" y="4346953"/>
              <a:ext cx="31680" cy="284854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32977" y="4334349"/>
                <a:ext cx="56880" cy="310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1" name="Ink 500"/>
              <p14:cNvContentPartPr/>
              <p14:nvPr/>
            </p14:nvContentPartPr>
            <p14:xfrm>
              <a:off x="9148102" y="6714268"/>
              <a:ext cx="2336760" cy="396360"/>
            </p14:xfrm>
          </p:contentPart>
        </mc:Choice>
        <mc:Fallback xmlns="">
          <p:pic>
            <p:nvPicPr>
              <p:cNvPr id="501" name="Ink 50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76102" y="6570268"/>
                <a:ext cx="2480760" cy="6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0324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-85383" y="192193"/>
              <a:ext cx="11998440" cy="3196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983" y="179593"/>
                <a:ext cx="12023640" cy="32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0657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5" name="Ink 384"/>
              <p14:cNvContentPartPr/>
              <p14:nvPr/>
            </p14:nvContentPartPr>
            <p14:xfrm>
              <a:off x="4523337" y="4656193"/>
              <a:ext cx="892800" cy="67464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0737" y="4643593"/>
                <a:ext cx="9180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0" name="Ink 399"/>
              <p14:cNvContentPartPr/>
              <p14:nvPr/>
            </p14:nvContentPartPr>
            <p14:xfrm>
              <a:off x="742617" y="4777153"/>
              <a:ext cx="1247040" cy="67428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017" y="4764553"/>
                <a:ext cx="127224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2" name="Ink 411"/>
              <p14:cNvContentPartPr/>
              <p14:nvPr/>
            </p14:nvContentPartPr>
            <p14:xfrm>
              <a:off x="127737" y="62953"/>
              <a:ext cx="11882880" cy="6873840"/>
            </p14:xfrm>
          </p:contentPart>
        </mc:Choice>
        <mc:Fallback xmlns="">
          <p:pic>
            <p:nvPicPr>
              <p:cNvPr id="412" name="Ink 4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37" y="50353"/>
                <a:ext cx="11908080" cy="68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6288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69777" y="4633"/>
              <a:ext cx="9227880" cy="91286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7177" y="-7966"/>
                <a:ext cx="9253080" cy="938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6" name="Ink 75"/>
              <p14:cNvContentPartPr/>
              <p14:nvPr/>
            </p14:nvContentPartPr>
            <p14:xfrm>
              <a:off x="8838297" y="900579"/>
              <a:ext cx="2150280" cy="1126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5697" y="887979"/>
                <a:ext cx="2175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/>
              <p14:cNvContentPartPr/>
              <p14:nvPr/>
            </p14:nvContentPartPr>
            <p14:xfrm>
              <a:off x="3829977" y="804819"/>
              <a:ext cx="8367120" cy="2750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7377" y="792219"/>
                <a:ext cx="83923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4525497" y="1100019"/>
              <a:ext cx="7552800" cy="11570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2896" y="1087419"/>
                <a:ext cx="7578001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2" name="Ink 191"/>
              <p14:cNvContentPartPr/>
              <p14:nvPr/>
            </p14:nvContentPartPr>
            <p14:xfrm>
              <a:off x="2438937" y="2705979"/>
              <a:ext cx="208440" cy="15314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6337" y="2693379"/>
                <a:ext cx="233640" cy="15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3" name="Ink 192"/>
              <p14:cNvContentPartPr/>
              <p14:nvPr/>
            </p14:nvContentPartPr>
            <p14:xfrm>
              <a:off x="700137" y="2726859"/>
              <a:ext cx="411840" cy="95364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537" y="2714259"/>
                <a:ext cx="43704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5" name="Ink 244"/>
              <p14:cNvContentPartPr/>
              <p14:nvPr/>
            </p14:nvContentPartPr>
            <p14:xfrm>
              <a:off x="4025097" y="2505819"/>
              <a:ext cx="1230120" cy="162792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2497" y="2493219"/>
                <a:ext cx="125532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6" name="Ink 275"/>
              <p14:cNvContentPartPr/>
              <p14:nvPr/>
            </p14:nvContentPartPr>
            <p14:xfrm>
              <a:off x="2697777" y="2460819"/>
              <a:ext cx="1412280" cy="21888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5177" y="2448219"/>
                <a:ext cx="1437480" cy="22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6" name="Ink 305"/>
              <p14:cNvContentPartPr/>
              <p14:nvPr/>
            </p14:nvContentPartPr>
            <p14:xfrm>
              <a:off x="691497" y="3213579"/>
              <a:ext cx="1455120" cy="75780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8897" y="3200979"/>
                <a:ext cx="148032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7" name="Ink 306"/>
              <p14:cNvContentPartPr/>
              <p14:nvPr/>
            </p14:nvContentPartPr>
            <p14:xfrm>
              <a:off x="429777" y="5210859"/>
              <a:ext cx="164880" cy="146052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7177" y="5198259"/>
                <a:ext cx="190080" cy="14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4" name="Ink 323"/>
              <p14:cNvContentPartPr/>
              <p14:nvPr/>
            </p14:nvContentPartPr>
            <p14:xfrm>
              <a:off x="704457" y="4895499"/>
              <a:ext cx="10967400" cy="193896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1857" y="4882899"/>
                <a:ext cx="10992600" cy="19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3" name="Ink 392"/>
              <p14:cNvContentPartPr/>
              <p14:nvPr/>
            </p14:nvContentPartPr>
            <p14:xfrm>
              <a:off x="7116417" y="4366299"/>
              <a:ext cx="4860360" cy="160200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03817" y="4353699"/>
                <a:ext cx="4885560" cy="16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4105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4" name="Ink 163"/>
              <p14:cNvContentPartPr/>
              <p14:nvPr/>
            </p14:nvContentPartPr>
            <p14:xfrm>
              <a:off x="42777" y="100393"/>
              <a:ext cx="11967840" cy="29210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77" y="87793"/>
                <a:ext cx="11993040" cy="29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7" name="Ink 206"/>
              <p14:cNvContentPartPr/>
              <p14:nvPr/>
            </p14:nvContentPartPr>
            <p14:xfrm>
              <a:off x="424737" y="3084793"/>
              <a:ext cx="5928840" cy="16128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37" y="3072193"/>
                <a:ext cx="59540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1" name="Ink 210"/>
              <p14:cNvContentPartPr/>
              <p14:nvPr/>
            </p14:nvContentPartPr>
            <p14:xfrm>
              <a:off x="1009737" y="2750713"/>
              <a:ext cx="154080" cy="322920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7137" y="2738113"/>
                <a:ext cx="179280" cy="32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3" name="Ink 222"/>
              <p14:cNvContentPartPr/>
              <p14:nvPr/>
            </p14:nvContentPartPr>
            <p14:xfrm>
              <a:off x="453537" y="3466393"/>
              <a:ext cx="226080" cy="2127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937" y="3453793"/>
                <a:ext cx="2512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1" name="Ink 230"/>
              <p14:cNvContentPartPr/>
              <p14:nvPr/>
            </p14:nvContentPartPr>
            <p14:xfrm>
              <a:off x="496737" y="4107193"/>
              <a:ext cx="258840" cy="33300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137" y="4094593"/>
                <a:ext cx="284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6" name="Ink 245"/>
              <p14:cNvContentPartPr/>
              <p14:nvPr/>
            </p14:nvContentPartPr>
            <p14:xfrm>
              <a:off x="552897" y="4875793"/>
              <a:ext cx="376560" cy="3452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297" y="4863193"/>
                <a:ext cx="4017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7" name="Ink 246"/>
              <p14:cNvContentPartPr/>
              <p14:nvPr/>
            </p14:nvContentPartPr>
            <p14:xfrm>
              <a:off x="512577" y="5880193"/>
              <a:ext cx="442800" cy="35352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977" y="5867593"/>
                <a:ext cx="4680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4" name="Ink 303"/>
              <p14:cNvContentPartPr/>
              <p14:nvPr/>
            </p14:nvContentPartPr>
            <p14:xfrm>
              <a:off x="1099017" y="3387193"/>
              <a:ext cx="318240" cy="464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7017" y="3243193"/>
                <a:ext cx="462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5" name="Ink 304"/>
              <p14:cNvContentPartPr/>
              <p14:nvPr/>
            </p14:nvContentPartPr>
            <p14:xfrm>
              <a:off x="1081737" y="3595273"/>
              <a:ext cx="382320" cy="212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9737" y="3451273"/>
                <a:ext cx="526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7" name="Ink 306"/>
              <p14:cNvContentPartPr/>
              <p14:nvPr/>
            </p14:nvContentPartPr>
            <p14:xfrm>
              <a:off x="1099017" y="3324913"/>
              <a:ext cx="4413960" cy="296280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6417" y="3312313"/>
                <a:ext cx="4439160" cy="29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" name="Ink 307"/>
              <p14:cNvContentPartPr/>
              <p14:nvPr/>
            </p14:nvContentPartPr>
            <p14:xfrm>
              <a:off x="1132857" y="3711553"/>
              <a:ext cx="216720" cy="2160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0857" y="3567553"/>
                <a:ext cx="360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9" name="Ink 308"/>
              <p14:cNvContentPartPr/>
              <p14:nvPr/>
            </p14:nvContentPartPr>
            <p14:xfrm>
              <a:off x="1327977" y="3715873"/>
              <a:ext cx="97920" cy="504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5977" y="3571873"/>
                <a:ext cx="2419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0" name="Ink 309"/>
              <p14:cNvContentPartPr/>
              <p14:nvPr/>
            </p14:nvContentPartPr>
            <p14:xfrm>
              <a:off x="2222577" y="3661873"/>
              <a:ext cx="4680" cy="36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0577" y="3517873"/>
                <a:ext cx="148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1" name="Ink 310"/>
              <p14:cNvContentPartPr/>
              <p14:nvPr/>
            </p14:nvContentPartPr>
            <p14:xfrm>
              <a:off x="2341377" y="3643873"/>
              <a:ext cx="403200" cy="612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69377" y="3499873"/>
                <a:ext cx="5472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5" name="Ink 314"/>
              <p14:cNvContentPartPr/>
              <p14:nvPr/>
            </p14:nvContentPartPr>
            <p14:xfrm>
              <a:off x="2133657" y="3773833"/>
              <a:ext cx="670320" cy="4680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657" y="3629833"/>
                <a:ext cx="814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6" name="Ink 315"/>
              <p14:cNvContentPartPr/>
              <p14:nvPr/>
            </p14:nvContentPartPr>
            <p14:xfrm>
              <a:off x="2086857" y="4040593"/>
              <a:ext cx="360" cy="3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4857" y="3896593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7" name="Ink 316"/>
              <p14:cNvContentPartPr/>
              <p14:nvPr/>
            </p14:nvContentPartPr>
            <p14:xfrm>
              <a:off x="2103777" y="3998833"/>
              <a:ext cx="759600" cy="4212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31777" y="3854833"/>
                <a:ext cx="9036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8" name="Ink 317"/>
              <p14:cNvContentPartPr/>
              <p14:nvPr/>
            </p14:nvContentPartPr>
            <p14:xfrm>
              <a:off x="2277657" y="4123753"/>
              <a:ext cx="534960" cy="7956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5657" y="3979753"/>
                <a:ext cx="6789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9" name="Ink 318"/>
              <p14:cNvContentPartPr/>
              <p14:nvPr/>
            </p14:nvContentPartPr>
            <p14:xfrm>
              <a:off x="3452337" y="3932233"/>
              <a:ext cx="581400" cy="3492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80337" y="3788233"/>
                <a:ext cx="7254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0" name="Ink 319"/>
              <p14:cNvContentPartPr/>
              <p14:nvPr/>
            </p14:nvContentPartPr>
            <p14:xfrm>
              <a:off x="3401577" y="4076953"/>
              <a:ext cx="767880" cy="1404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29577" y="3932953"/>
                <a:ext cx="9118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1" name="Ink 320"/>
              <p14:cNvContentPartPr/>
              <p14:nvPr/>
            </p14:nvContentPartPr>
            <p14:xfrm>
              <a:off x="3494817" y="4269553"/>
              <a:ext cx="360" cy="36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22817" y="4125553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2" name="Ink 321"/>
              <p14:cNvContentPartPr/>
              <p14:nvPr/>
            </p14:nvContentPartPr>
            <p14:xfrm>
              <a:off x="3541617" y="4239673"/>
              <a:ext cx="551520" cy="3024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69617" y="4095673"/>
                <a:ext cx="695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3" name="Ink 322"/>
              <p14:cNvContentPartPr/>
              <p14:nvPr/>
            </p14:nvContentPartPr>
            <p14:xfrm>
              <a:off x="3511737" y="4439833"/>
              <a:ext cx="360" cy="3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39737" y="4295833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4" name="Ink 323"/>
              <p14:cNvContentPartPr/>
              <p14:nvPr/>
            </p14:nvContentPartPr>
            <p14:xfrm>
              <a:off x="3532977" y="4423273"/>
              <a:ext cx="560160" cy="2124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60977" y="4279273"/>
                <a:ext cx="70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5" name="Ink 324"/>
              <p14:cNvContentPartPr/>
              <p14:nvPr/>
            </p14:nvContentPartPr>
            <p14:xfrm>
              <a:off x="4885857" y="4331113"/>
              <a:ext cx="585360" cy="176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13857" y="4187113"/>
                <a:ext cx="7293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6" name="Ink 325"/>
              <p14:cNvContentPartPr/>
              <p14:nvPr/>
            </p14:nvContentPartPr>
            <p14:xfrm>
              <a:off x="4835097" y="4484113"/>
              <a:ext cx="780480" cy="396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63097" y="4340113"/>
                <a:ext cx="9244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7" name="Ink 326"/>
              <p14:cNvContentPartPr/>
              <p14:nvPr/>
            </p14:nvContentPartPr>
            <p14:xfrm>
              <a:off x="4890177" y="4655113"/>
              <a:ext cx="691560" cy="1836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18177" y="4511113"/>
                <a:ext cx="835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8" name="Ink 327"/>
              <p14:cNvContentPartPr/>
              <p14:nvPr/>
            </p14:nvContentPartPr>
            <p14:xfrm>
              <a:off x="4932297" y="4787233"/>
              <a:ext cx="530640" cy="3600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60297" y="4643233"/>
                <a:ext cx="6746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9" name="Ink 328"/>
              <p14:cNvContentPartPr/>
              <p14:nvPr/>
            </p14:nvContentPartPr>
            <p14:xfrm>
              <a:off x="4898457" y="4943473"/>
              <a:ext cx="645120" cy="295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26457" y="4799473"/>
                <a:ext cx="789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0" name="Ink 329"/>
              <p14:cNvContentPartPr/>
              <p14:nvPr/>
            </p14:nvContentPartPr>
            <p14:xfrm>
              <a:off x="4970457" y="5070913"/>
              <a:ext cx="560160" cy="1116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8457" y="4926913"/>
                <a:ext cx="70416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4801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881537" y="67273"/>
              <a:ext cx="7146000" cy="885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8937" y="54673"/>
                <a:ext cx="717120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484137" y="1322593"/>
              <a:ext cx="5305320" cy="2181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537" y="1309993"/>
                <a:ext cx="5330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899577" y="1099033"/>
              <a:ext cx="131760" cy="1285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6977" y="1086433"/>
                <a:ext cx="156960" cy="13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4406697" y="984553"/>
              <a:ext cx="275760" cy="855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4097" y="971953"/>
                <a:ext cx="30096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3503457" y="944953"/>
              <a:ext cx="8640" cy="2750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0857" y="932353"/>
                <a:ext cx="33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8" name="Ink 87"/>
              <p14:cNvContentPartPr/>
              <p14:nvPr/>
            </p14:nvContentPartPr>
            <p14:xfrm>
              <a:off x="1348497" y="3021073"/>
              <a:ext cx="488520" cy="3462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5897" y="3008473"/>
                <a:ext cx="513720" cy="34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Ink 89"/>
              <p14:cNvContentPartPr/>
              <p14:nvPr/>
            </p14:nvContentPartPr>
            <p14:xfrm>
              <a:off x="356697" y="3198913"/>
              <a:ext cx="6760080" cy="1764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097" y="3186313"/>
                <a:ext cx="6785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/>
              <p14:cNvContentPartPr/>
              <p14:nvPr/>
            </p14:nvContentPartPr>
            <p14:xfrm>
              <a:off x="369297" y="1107313"/>
              <a:ext cx="314280" cy="1145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697" y="1094713"/>
                <a:ext cx="3394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5" name="Ink 134"/>
              <p14:cNvContentPartPr/>
              <p14:nvPr/>
            </p14:nvContentPartPr>
            <p14:xfrm>
              <a:off x="1204857" y="1032433"/>
              <a:ext cx="1319400" cy="10364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2257" y="1019833"/>
                <a:ext cx="134460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" name="Ink 152"/>
              <p14:cNvContentPartPr/>
              <p14:nvPr/>
            </p14:nvContentPartPr>
            <p14:xfrm>
              <a:off x="3024297" y="2555233"/>
              <a:ext cx="581400" cy="4759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1697" y="2542633"/>
                <a:ext cx="6066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9" name="Ink 158"/>
              <p14:cNvContentPartPr/>
              <p14:nvPr/>
            </p14:nvContentPartPr>
            <p14:xfrm>
              <a:off x="4673817" y="2408353"/>
              <a:ext cx="517680" cy="5990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1217" y="2395753"/>
                <a:ext cx="5428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0" name="Ink 159"/>
              <p14:cNvContentPartPr/>
              <p14:nvPr/>
            </p14:nvContentPartPr>
            <p14:xfrm>
              <a:off x="626697" y="1660633"/>
              <a:ext cx="2999880" cy="156132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4097" y="1648033"/>
                <a:ext cx="3025080" cy="15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1" name="Ink 160"/>
              <p14:cNvContentPartPr/>
              <p14:nvPr/>
            </p14:nvContentPartPr>
            <p14:xfrm>
              <a:off x="6765667" y="2499104"/>
              <a:ext cx="1122950" cy="763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53066" y="2486504"/>
                <a:ext cx="1148152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2" name="Ink 161"/>
              <p14:cNvContentPartPr/>
              <p14:nvPr/>
            </p14:nvContentPartPr>
            <p14:xfrm>
              <a:off x="623817" y="3512113"/>
              <a:ext cx="437400" cy="2790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1217" y="3499513"/>
                <a:ext cx="462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7" name="Ink 176"/>
              <p14:cNvContentPartPr/>
              <p14:nvPr/>
            </p14:nvContentPartPr>
            <p14:xfrm>
              <a:off x="2231217" y="4689673"/>
              <a:ext cx="449640" cy="7617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18617" y="4677073"/>
                <a:ext cx="47484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3" name="Ink 192"/>
              <p14:cNvContentPartPr/>
              <p14:nvPr/>
            </p14:nvContentPartPr>
            <p14:xfrm>
              <a:off x="1514457" y="3703273"/>
              <a:ext cx="706680" cy="270540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01857" y="3690673"/>
                <a:ext cx="73188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3" name="Ink 202"/>
              <p14:cNvContentPartPr/>
              <p14:nvPr/>
            </p14:nvContentPartPr>
            <p14:xfrm>
              <a:off x="1981017" y="3832513"/>
              <a:ext cx="492120" cy="62028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68417" y="3819913"/>
                <a:ext cx="5173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4" name="Ink 203"/>
              <p14:cNvContentPartPr/>
              <p14:nvPr/>
            </p14:nvContentPartPr>
            <p14:xfrm>
              <a:off x="894897" y="4501753"/>
              <a:ext cx="136800" cy="1256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2297" y="4489153"/>
                <a:ext cx="1620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" name="Ink 205"/>
              <p14:cNvContentPartPr/>
              <p14:nvPr/>
            </p14:nvContentPartPr>
            <p14:xfrm>
              <a:off x="971577" y="5255593"/>
              <a:ext cx="102240" cy="2455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8977" y="5242993"/>
                <a:ext cx="1274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" name="Ink 208"/>
              <p14:cNvContentPartPr/>
              <p14:nvPr/>
            </p14:nvContentPartPr>
            <p14:xfrm>
              <a:off x="1056537" y="6162073"/>
              <a:ext cx="381960" cy="1839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3937" y="6149473"/>
                <a:ext cx="407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1" name="Ink 210"/>
              <p14:cNvContentPartPr/>
              <p14:nvPr/>
            </p14:nvContentPartPr>
            <p14:xfrm>
              <a:off x="2341377" y="5592553"/>
              <a:ext cx="506520" cy="6202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28777" y="5579953"/>
                <a:ext cx="5317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2" name="Ink 321"/>
              <p14:cNvContentPartPr/>
              <p14:nvPr/>
            </p14:nvContentPartPr>
            <p14:xfrm>
              <a:off x="2269377" y="3969673"/>
              <a:ext cx="6095160" cy="203904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56777" y="3957073"/>
                <a:ext cx="6120360" cy="20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2" name="Ink 331"/>
              <p14:cNvContentPartPr/>
              <p14:nvPr/>
            </p14:nvContentPartPr>
            <p14:xfrm>
              <a:off x="4402377" y="4232113"/>
              <a:ext cx="547920" cy="76140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89777" y="4219513"/>
                <a:ext cx="57312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2" name="Ink 371"/>
              <p14:cNvContentPartPr/>
              <p14:nvPr/>
            </p14:nvContentPartPr>
            <p14:xfrm>
              <a:off x="6929827" y="3229153"/>
              <a:ext cx="1140950" cy="4608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17226" y="3216553"/>
                <a:ext cx="1166152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5425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" name="Ink 101"/>
              <p14:cNvContentPartPr/>
              <p14:nvPr/>
            </p14:nvContentPartPr>
            <p14:xfrm>
              <a:off x="4597497" y="1689793"/>
              <a:ext cx="2112120" cy="835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4897" y="1677193"/>
                <a:ext cx="2137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" name="Ink 208"/>
              <p14:cNvContentPartPr/>
              <p14:nvPr/>
            </p14:nvContentPartPr>
            <p14:xfrm>
              <a:off x="3732417" y="3623353"/>
              <a:ext cx="1306440" cy="972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9817" y="3610753"/>
                <a:ext cx="1331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2" name="Ink 251"/>
              <p14:cNvContentPartPr/>
              <p14:nvPr/>
            </p14:nvContentPartPr>
            <p14:xfrm>
              <a:off x="9317457" y="3657193"/>
              <a:ext cx="2099520" cy="3024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4857" y="3644593"/>
                <a:ext cx="2124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5" name="Ink 274"/>
              <p14:cNvContentPartPr/>
              <p14:nvPr/>
            </p14:nvContentPartPr>
            <p14:xfrm>
              <a:off x="6158097" y="3656473"/>
              <a:ext cx="1255680" cy="3096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5497" y="3643873"/>
                <a:ext cx="1280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8" name="Ink 327"/>
              <p14:cNvContentPartPr/>
              <p14:nvPr/>
            </p14:nvContentPartPr>
            <p14:xfrm>
              <a:off x="4177737" y="3770233"/>
              <a:ext cx="474840" cy="41724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65137" y="3757633"/>
                <a:ext cx="5000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/>
              <p14:cNvContentPartPr/>
              <p14:nvPr/>
            </p14:nvContentPartPr>
            <p14:xfrm>
              <a:off x="10390257" y="3795073"/>
              <a:ext cx="390600" cy="42984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77657" y="3782473"/>
                <a:ext cx="4158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5" name="Ink 424"/>
              <p14:cNvContentPartPr/>
              <p14:nvPr/>
            </p14:nvContentPartPr>
            <p14:xfrm>
              <a:off x="2904370" y="6191233"/>
              <a:ext cx="437040" cy="434160"/>
            </p14:xfrm>
          </p:contentPart>
        </mc:Choice>
        <mc:Fallback xmlns="">
          <p:pic>
            <p:nvPicPr>
              <p:cNvPr id="425" name="Ink 4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91770" y="6178633"/>
                <a:ext cx="4622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1" name="Ink 430"/>
              <p14:cNvContentPartPr/>
              <p14:nvPr/>
            </p14:nvContentPartPr>
            <p14:xfrm>
              <a:off x="127690" y="104713"/>
              <a:ext cx="12205127" cy="671652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90" y="92113"/>
                <a:ext cx="12230327" cy="67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0" name="Ink 439"/>
              <p14:cNvContentPartPr/>
              <p14:nvPr/>
            </p14:nvContentPartPr>
            <p14:xfrm>
              <a:off x="550690" y="5957593"/>
              <a:ext cx="5013000" cy="18432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090" y="5944993"/>
                <a:ext cx="5038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5537050" y="3681673"/>
              <a:ext cx="82440" cy="13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4450" y="3669073"/>
                <a:ext cx="10764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11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83097" y="291913"/>
              <a:ext cx="229680" cy="401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497" y="279313"/>
                <a:ext cx="254880" cy="40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844497" y="16513"/>
              <a:ext cx="875880" cy="1162315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897" y="3914"/>
                <a:ext cx="901080" cy="118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209177" y="729282"/>
              <a:ext cx="4872960" cy="3258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6577" y="716682"/>
                <a:ext cx="4898160" cy="32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1947177" y="741522"/>
              <a:ext cx="1251360" cy="918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4577" y="728922"/>
                <a:ext cx="1276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3516057" y="753042"/>
              <a:ext cx="1183680" cy="34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3457" y="740442"/>
                <a:ext cx="1208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/>
              <p14:cNvContentPartPr/>
              <p14:nvPr/>
            </p14:nvContentPartPr>
            <p14:xfrm>
              <a:off x="9618417" y="-15558"/>
              <a:ext cx="2294640" cy="703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05817" y="-28158"/>
                <a:ext cx="23198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8732817" y="1147508"/>
              <a:ext cx="1034280" cy="3153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0217" y="1134908"/>
                <a:ext cx="10594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6" name="Ink 185"/>
              <p14:cNvContentPartPr/>
              <p14:nvPr/>
            </p14:nvContentPartPr>
            <p14:xfrm>
              <a:off x="661977" y="310148"/>
              <a:ext cx="11573280" cy="27907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9377" y="297548"/>
                <a:ext cx="11598480" cy="28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" name="Ink 214"/>
              <p14:cNvContentPartPr/>
              <p14:nvPr/>
            </p14:nvContentPartPr>
            <p14:xfrm>
              <a:off x="691857" y="1232233"/>
              <a:ext cx="797400" cy="409555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9257" y="1219637"/>
                <a:ext cx="822600" cy="43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6" name="Ink 215"/>
              <p14:cNvContentPartPr/>
              <p14:nvPr/>
            </p14:nvContentPartPr>
            <p14:xfrm>
              <a:off x="3444057" y="1316708"/>
              <a:ext cx="916200" cy="1044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31457" y="1304108"/>
                <a:ext cx="941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4" name="Ink 233"/>
              <p14:cNvContentPartPr/>
              <p14:nvPr/>
            </p14:nvContentPartPr>
            <p14:xfrm>
              <a:off x="1171017" y="3164228"/>
              <a:ext cx="750960" cy="781294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3017" y="3146226"/>
                <a:ext cx="781560" cy="811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9" name="Ink 248"/>
              <p14:cNvContentPartPr/>
              <p14:nvPr/>
            </p14:nvContentPartPr>
            <p14:xfrm>
              <a:off x="2625417" y="2442882"/>
              <a:ext cx="555840" cy="9255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2817" y="2430282"/>
                <a:ext cx="58104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8" name="Ink 267"/>
              <p14:cNvContentPartPr/>
              <p14:nvPr/>
            </p14:nvContentPartPr>
            <p14:xfrm>
              <a:off x="8617617" y="1636748"/>
              <a:ext cx="1086120" cy="4248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05017" y="1624148"/>
                <a:ext cx="1111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9" name="Ink 268"/>
              <p14:cNvContentPartPr/>
              <p14:nvPr/>
            </p14:nvContentPartPr>
            <p14:xfrm>
              <a:off x="8825337" y="2997548"/>
              <a:ext cx="657720" cy="2556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12737" y="2984948"/>
                <a:ext cx="682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0" name="Ink 269"/>
              <p14:cNvContentPartPr/>
              <p14:nvPr/>
            </p14:nvContentPartPr>
            <p14:xfrm>
              <a:off x="8028297" y="3059828"/>
              <a:ext cx="288720" cy="1332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15697" y="3047228"/>
                <a:ext cx="313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1" name="Ink 270"/>
              <p14:cNvContentPartPr/>
              <p14:nvPr/>
            </p14:nvContentPartPr>
            <p14:xfrm>
              <a:off x="8914617" y="3164228"/>
              <a:ext cx="437040" cy="86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02017" y="3151628"/>
                <a:ext cx="462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2" name="Ink 271"/>
              <p14:cNvContentPartPr/>
              <p14:nvPr/>
            </p14:nvContentPartPr>
            <p14:xfrm>
              <a:off x="7896537" y="3147668"/>
              <a:ext cx="420480" cy="3780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83937" y="3135068"/>
                <a:ext cx="445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4" name="Ink 303"/>
              <p14:cNvContentPartPr/>
              <p14:nvPr/>
            </p14:nvContentPartPr>
            <p14:xfrm>
              <a:off x="1862217" y="2115548"/>
              <a:ext cx="674640" cy="7160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49617" y="2102948"/>
                <a:ext cx="69984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6" name="Ink 305"/>
              <p14:cNvContentPartPr/>
              <p14:nvPr/>
            </p14:nvContentPartPr>
            <p14:xfrm>
              <a:off x="1768977" y="2321468"/>
              <a:ext cx="704160" cy="3812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56377" y="2308868"/>
                <a:ext cx="7293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2" name="Ink 311"/>
              <p14:cNvContentPartPr/>
              <p14:nvPr/>
            </p14:nvContentPartPr>
            <p14:xfrm>
              <a:off x="2617137" y="1454228"/>
              <a:ext cx="509040" cy="4644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04537" y="1441628"/>
                <a:ext cx="5342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7" name="Ink 316"/>
              <p14:cNvContentPartPr/>
              <p14:nvPr/>
            </p14:nvContentPartPr>
            <p14:xfrm>
              <a:off x="3482217" y="1694348"/>
              <a:ext cx="348840" cy="133992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69617" y="1681748"/>
                <a:ext cx="37404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3" name="Ink 322"/>
              <p14:cNvContentPartPr/>
              <p14:nvPr/>
            </p14:nvContentPartPr>
            <p14:xfrm>
              <a:off x="1938537" y="1420748"/>
              <a:ext cx="284400" cy="3420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25937" y="1408148"/>
                <a:ext cx="309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5" name="Ink 324"/>
              <p14:cNvContentPartPr/>
              <p14:nvPr/>
            </p14:nvContentPartPr>
            <p14:xfrm>
              <a:off x="2074257" y="2376642"/>
              <a:ext cx="403200" cy="13568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61657" y="2364042"/>
                <a:ext cx="433800" cy="13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6" name="Ink 325"/>
              <p14:cNvContentPartPr/>
              <p14:nvPr/>
            </p14:nvContentPartPr>
            <p14:xfrm>
              <a:off x="1968057" y="3234882"/>
              <a:ext cx="1052280" cy="2304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50057" y="3216882"/>
                <a:ext cx="1088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7" name="Ink 326"/>
              <p14:cNvContentPartPr/>
              <p14:nvPr/>
            </p14:nvContentPartPr>
            <p14:xfrm>
              <a:off x="2014857" y="3694602"/>
              <a:ext cx="314280" cy="1800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02257" y="3682002"/>
                <a:ext cx="339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9" name="Ink 328"/>
              <p14:cNvContentPartPr/>
              <p14:nvPr/>
            </p14:nvContentPartPr>
            <p14:xfrm>
              <a:off x="2154897" y="1869308"/>
              <a:ext cx="776160" cy="3589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42297" y="1856708"/>
                <a:ext cx="801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7" name="Ink 376"/>
              <p14:cNvContentPartPr/>
              <p14:nvPr/>
            </p14:nvContentPartPr>
            <p14:xfrm>
              <a:off x="696177" y="5215868"/>
              <a:ext cx="2074680" cy="1252409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3577" y="5203268"/>
                <a:ext cx="2099880" cy="1277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3" name="Ink 382"/>
              <p14:cNvContentPartPr/>
              <p14:nvPr/>
            </p14:nvContentPartPr>
            <p14:xfrm>
              <a:off x="7294617" y="3205628"/>
              <a:ext cx="4856040" cy="2396849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82017" y="3193028"/>
                <a:ext cx="4881240" cy="24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8" name="Ink 387"/>
              <p14:cNvContentPartPr/>
              <p14:nvPr/>
            </p14:nvContentPartPr>
            <p14:xfrm>
              <a:off x="4948857" y="2902148"/>
              <a:ext cx="1120320" cy="68220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6257" y="2889548"/>
                <a:ext cx="114552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9" name="Ink 388"/>
              <p14:cNvContentPartPr/>
              <p14:nvPr/>
            </p14:nvContentPartPr>
            <p14:xfrm>
              <a:off x="3079377" y="3472357"/>
              <a:ext cx="3609000" cy="294624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6777" y="3459757"/>
                <a:ext cx="3634200" cy="29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1" name="Ink 400"/>
              <p14:cNvContentPartPr/>
              <p14:nvPr/>
            </p14:nvContentPartPr>
            <p14:xfrm>
              <a:off x="4436217" y="1283588"/>
              <a:ext cx="454320" cy="2854409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18217" y="1270988"/>
                <a:ext cx="484920" cy="2885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7" name="Ink 406"/>
              <p14:cNvContentPartPr/>
              <p14:nvPr/>
            </p14:nvContentPartPr>
            <p14:xfrm>
              <a:off x="5424417" y="4466677"/>
              <a:ext cx="599400" cy="1340280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11817" y="4454077"/>
                <a:ext cx="6246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2552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Ink 98"/>
              <p14:cNvContentPartPr/>
              <p14:nvPr/>
            </p14:nvContentPartPr>
            <p14:xfrm>
              <a:off x="22257" y="-59087"/>
              <a:ext cx="7346520" cy="14130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7" y="-71687"/>
                <a:ext cx="737172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3359097" y="1623428"/>
              <a:ext cx="8676720" cy="2595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497" y="1610828"/>
                <a:ext cx="87019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" name="Ink 204"/>
              <p14:cNvContentPartPr/>
              <p14:nvPr/>
            </p14:nvContentPartPr>
            <p14:xfrm>
              <a:off x="428697" y="3209948"/>
              <a:ext cx="4728960" cy="2041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097" y="3197348"/>
                <a:ext cx="47541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3" name="Ink 212"/>
              <p14:cNvContentPartPr/>
              <p14:nvPr/>
            </p14:nvContentPartPr>
            <p14:xfrm>
              <a:off x="301617" y="2988188"/>
              <a:ext cx="403200" cy="108324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017" y="2975588"/>
                <a:ext cx="42840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" name="Ink 260"/>
              <p14:cNvContentPartPr/>
              <p14:nvPr/>
            </p14:nvContentPartPr>
            <p14:xfrm>
              <a:off x="4758417" y="4221908"/>
              <a:ext cx="5738040" cy="17820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5817" y="4209308"/>
                <a:ext cx="5763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3" name="Ink 262"/>
              <p14:cNvContentPartPr/>
              <p14:nvPr/>
            </p14:nvContentPartPr>
            <p14:xfrm>
              <a:off x="5352417" y="3883868"/>
              <a:ext cx="60480" cy="260928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39817" y="3871268"/>
                <a:ext cx="856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0" name="Ink 269"/>
              <p14:cNvContentPartPr/>
              <p14:nvPr/>
            </p14:nvContentPartPr>
            <p14:xfrm>
              <a:off x="534897" y="1837033"/>
              <a:ext cx="11449080" cy="836515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297" y="1824435"/>
                <a:ext cx="11474280" cy="861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3" name="Ink 302"/>
              <p14:cNvContentPartPr/>
              <p14:nvPr/>
            </p14:nvContentPartPr>
            <p14:xfrm>
              <a:off x="4571937" y="1682953"/>
              <a:ext cx="1404000" cy="87715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9337" y="1670371"/>
                <a:ext cx="1429200" cy="11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4" name="Ink 303"/>
              <p14:cNvContentPartPr/>
              <p14:nvPr/>
            </p14:nvContentPartPr>
            <p14:xfrm>
              <a:off x="6857577" y="1649833"/>
              <a:ext cx="242280" cy="21115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4977" y="1637307"/>
                <a:ext cx="267480" cy="46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1" name="Ink 340"/>
              <p14:cNvContentPartPr/>
              <p14:nvPr/>
            </p14:nvContentPartPr>
            <p14:xfrm>
              <a:off x="6996177" y="3522193"/>
              <a:ext cx="3920400" cy="903115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577" y="3509595"/>
                <a:ext cx="3945600" cy="92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2" name="Ink 341"/>
              <p14:cNvContentPartPr/>
              <p14:nvPr/>
            </p14:nvContentPartPr>
            <p14:xfrm>
              <a:off x="5788737" y="3047713"/>
              <a:ext cx="785880" cy="699355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76137" y="3035115"/>
                <a:ext cx="811080" cy="724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4" name="Ink 353"/>
              <p14:cNvContentPartPr/>
              <p14:nvPr/>
            </p14:nvContentPartPr>
            <p14:xfrm>
              <a:off x="861417" y="2743153"/>
              <a:ext cx="5034600" cy="1424035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8817" y="2730554"/>
                <a:ext cx="5059800" cy="1449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5" name="Ink 354"/>
              <p14:cNvContentPartPr/>
              <p14:nvPr/>
            </p14:nvContentPartPr>
            <p14:xfrm>
              <a:off x="310257" y="56473"/>
              <a:ext cx="11704680" cy="934795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657" y="43875"/>
                <a:ext cx="11729880" cy="959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7" name="Ink 356"/>
              <p14:cNvContentPartPr/>
              <p14:nvPr/>
            </p14:nvContentPartPr>
            <p14:xfrm>
              <a:off x="5543217" y="4435873"/>
              <a:ext cx="258840" cy="1424755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0617" y="4423274"/>
                <a:ext cx="284040" cy="144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9" name="Ink 368"/>
              <p14:cNvContentPartPr/>
              <p14:nvPr/>
            </p14:nvContentPartPr>
            <p14:xfrm>
              <a:off x="5534577" y="4482188"/>
              <a:ext cx="212400" cy="54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2577" y="4338188"/>
                <a:ext cx="3564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0" name="Ink 369"/>
              <p14:cNvContentPartPr/>
              <p14:nvPr/>
            </p14:nvContentPartPr>
            <p14:xfrm>
              <a:off x="5526297" y="4606748"/>
              <a:ext cx="220680" cy="576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54297" y="4462748"/>
                <a:ext cx="3646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3" name="Ink 372"/>
              <p14:cNvContentPartPr/>
              <p14:nvPr/>
            </p14:nvContentPartPr>
            <p14:xfrm>
              <a:off x="70857" y="4720273"/>
              <a:ext cx="5069880" cy="1098595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57" y="4707674"/>
                <a:ext cx="5095080" cy="1123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6" name="Ink 375"/>
              <p14:cNvContentPartPr/>
              <p14:nvPr/>
            </p14:nvContentPartPr>
            <p14:xfrm>
              <a:off x="4966497" y="5647633"/>
              <a:ext cx="174960" cy="192115"/>
            </p14:xfrm>
          </p:contentPart>
        </mc:Choice>
        <mc:Fallback xmlns="">
          <p:pic>
            <p:nvPicPr>
              <p:cNvPr id="376" name="Ink 3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3897" y="5635041"/>
                <a:ext cx="200160" cy="21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7" name="Ink 376"/>
              <p14:cNvContentPartPr/>
              <p14:nvPr/>
            </p14:nvContentPartPr>
            <p14:xfrm>
              <a:off x="4957137" y="6239113"/>
              <a:ext cx="866160" cy="549235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44537" y="6226516"/>
                <a:ext cx="891360" cy="574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8" name="Ink 377"/>
              <p14:cNvContentPartPr/>
              <p14:nvPr/>
            </p14:nvContentPartPr>
            <p14:xfrm>
              <a:off x="6870537" y="4742468"/>
              <a:ext cx="428760" cy="720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98537" y="4598468"/>
                <a:ext cx="5727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9" name="Ink 378"/>
              <p14:cNvContentPartPr/>
              <p14:nvPr/>
            </p14:nvContentPartPr>
            <p14:xfrm>
              <a:off x="6828057" y="4919228"/>
              <a:ext cx="513360" cy="34200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6057" y="4775228"/>
                <a:ext cx="6573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0" name="Ink 379"/>
              <p14:cNvContentPartPr/>
              <p14:nvPr/>
            </p14:nvContentPartPr>
            <p14:xfrm>
              <a:off x="7243497" y="5040548"/>
              <a:ext cx="21600" cy="8640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71497" y="4896548"/>
                <a:ext cx="165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1" name="Ink 380"/>
              <p14:cNvContentPartPr/>
              <p14:nvPr/>
            </p14:nvContentPartPr>
            <p14:xfrm>
              <a:off x="8668377" y="4799348"/>
              <a:ext cx="187200" cy="36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6377" y="4655348"/>
                <a:ext cx="3312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2" name="Ink 381"/>
              <p14:cNvContentPartPr/>
              <p14:nvPr/>
            </p14:nvContentPartPr>
            <p14:xfrm>
              <a:off x="8477577" y="4919948"/>
              <a:ext cx="390600" cy="2952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05577" y="4775948"/>
                <a:ext cx="5346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3" name="Ink 382"/>
              <p14:cNvContentPartPr/>
              <p14:nvPr/>
            </p14:nvContentPartPr>
            <p14:xfrm>
              <a:off x="8583777" y="5019668"/>
              <a:ext cx="186840" cy="1296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11777" y="4875668"/>
                <a:ext cx="330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4" name="Ink 383"/>
              <p14:cNvContentPartPr/>
              <p14:nvPr/>
            </p14:nvContentPartPr>
            <p14:xfrm>
              <a:off x="8435097" y="4799348"/>
              <a:ext cx="356760" cy="25200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63097" y="4655348"/>
                <a:ext cx="5007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5" name="Ink 384"/>
              <p14:cNvContentPartPr/>
              <p14:nvPr/>
            </p14:nvContentPartPr>
            <p14:xfrm>
              <a:off x="4962177" y="4495633"/>
              <a:ext cx="17280" cy="212275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9577" y="4483040"/>
                <a:ext cx="42480" cy="23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7" name="Ink 386"/>
              <p14:cNvContentPartPr/>
              <p14:nvPr/>
            </p14:nvContentPartPr>
            <p14:xfrm>
              <a:off x="5924817" y="4557913"/>
              <a:ext cx="327240" cy="503875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12217" y="4545316"/>
                <a:ext cx="352440" cy="529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0" name="Ink 389"/>
              <p14:cNvContentPartPr/>
              <p14:nvPr/>
            </p14:nvContentPartPr>
            <p14:xfrm>
              <a:off x="5929137" y="5257033"/>
              <a:ext cx="309960" cy="478675"/>
            </p14:xfrm>
          </p:contentPart>
        </mc:Choice>
        <mc:Fallback xmlns="">
          <p:pic>
            <p:nvPicPr>
              <p:cNvPr id="390" name="Ink 38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16537" y="5244436"/>
                <a:ext cx="335160" cy="50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1" name="Ink 390"/>
              <p14:cNvContentPartPr/>
              <p14:nvPr/>
            </p14:nvContentPartPr>
            <p14:xfrm>
              <a:off x="5954337" y="5906113"/>
              <a:ext cx="357480" cy="507835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1737" y="5893516"/>
                <a:ext cx="382680" cy="53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4" name="Ink 393"/>
              <p14:cNvContentPartPr/>
              <p14:nvPr/>
            </p14:nvContentPartPr>
            <p14:xfrm>
              <a:off x="8409897" y="5019668"/>
              <a:ext cx="407520" cy="2124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37897" y="4875668"/>
                <a:ext cx="5515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5" name="Ink 394"/>
              <p14:cNvContentPartPr/>
              <p14:nvPr/>
            </p14:nvContentPartPr>
            <p14:xfrm>
              <a:off x="10016937" y="5451668"/>
              <a:ext cx="551880" cy="3456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44937" y="5307668"/>
                <a:ext cx="695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6" name="Ink 395"/>
              <p14:cNvContentPartPr/>
              <p14:nvPr/>
            </p14:nvContentPartPr>
            <p14:xfrm>
              <a:off x="6933897" y="4674193"/>
              <a:ext cx="3470040" cy="1697995"/>
            </p14:xfrm>
          </p:contentPart>
        </mc:Choice>
        <mc:Fallback xmlns="">
          <p:pic>
            <p:nvPicPr>
              <p:cNvPr id="396" name="Ink 39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21297" y="4661594"/>
                <a:ext cx="3495240" cy="1723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7" name="Ink 396"/>
              <p14:cNvContentPartPr/>
              <p14:nvPr/>
            </p14:nvContentPartPr>
            <p14:xfrm>
              <a:off x="7506657" y="5028073"/>
              <a:ext cx="2153160" cy="1123795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94057" y="5015474"/>
                <a:ext cx="2178360" cy="11489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5414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Ink 87"/>
              <p14:cNvContentPartPr/>
              <p14:nvPr/>
            </p14:nvContentPartPr>
            <p14:xfrm>
              <a:off x="-13383" y="137473"/>
              <a:ext cx="11875320" cy="65214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983" y="124873"/>
                <a:ext cx="11900520" cy="65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4" name="Ink 163"/>
              <p14:cNvContentPartPr/>
              <p14:nvPr/>
            </p14:nvContentPartPr>
            <p14:xfrm>
              <a:off x="4728537" y="271033"/>
              <a:ext cx="3579840" cy="20264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5937" y="258433"/>
                <a:ext cx="3605040" cy="20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1956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74417" y="92113"/>
              <a:ext cx="11485080" cy="3280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817" y="79513"/>
                <a:ext cx="11510280" cy="33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707337" y="308473"/>
              <a:ext cx="280800" cy="58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4737" y="295873"/>
                <a:ext cx="306000" cy="6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967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1257" y="-41087"/>
              <a:ext cx="11743560" cy="385043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57" y="-53687"/>
                <a:ext cx="11768760" cy="38756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1889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217941" y="8953"/>
              <a:ext cx="12215520" cy="3979409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30541" y="-3647"/>
                <a:ext cx="12240720" cy="400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4" name="Ink 273"/>
              <p14:cNvContentPartPr/>
              <p14:nvPr/>
            </p14:nvContentPartPr>
            <p14:xfrm>
              <a:off x="4036539" y="3557802"/>
              <a:ext cx="1446480" cy="5076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3939" y="3545202"/>
                <a:ext cx="1471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1" name="Ink 300"/>
              <p14:cNvContentPartPr/>
              <p14:nvPr/>
            </p14:nvContentPartPr>
            <p14:xfrm>
              <a:off x="457419" y="3204673"/>
              <a:ext cx="4618878" cy="837689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819" y="3192073"/>
                <a:ext cx="4644078" cy="862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9" name="Ink 348"/>
              <p14:cNvContentPartPr/>
              <p14:nvPr/>
            </p14:nvContentPartPr>
            <p14:xfrm>
              <a:off x="6742299" y="3508153"/>
              <a:ext cx="1561038" cy="59009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9698" y="3495560"/>
                <a:ext cx="1586239" cy="8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8" name="Ink 367"/>
              <p14:cNvContentPartPr/>
              <p14:nvPr/>
            </p14:nvContentPartPr>
            <p14:xfrm>
              <a:off x="4049499" y="3200353"/>
              <a:ext cx="3750120" cy="804569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6899" y="3187753"/>
                <a:ext cx="3775320" cy="829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2" name="Ink 371"/>
              <p14:cNvContentPartPr/>
              <p14:nvPr/>
            </p14:nvContentPartPr>
            <p14:xfrm>
              <a:off x="9897339" y="3454153"/>
              <a:ext cx="1404000" cy="14369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84739" y="3441580"/>
                <a:ext cx="1429200" cy="39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4" name="Ink 373"/>
              <p14:cNvContentPartPr/>
              <p14:nvPr/>
            </p14:nvContentPartPr>
            <p14:xfrm>
              <a:off x="11733287" y="4174122"/>
              <a:ext cx="513772" cy="511818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20086" y="4161524"/>
                <a:ext cx="839574" cy="70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9" name="Ink 378"/>
              <p14:cNvContentPartPr/>
              <p14:nvPr/>
            </p14:nvContentPartPr>
            <p14:xfrm>
              <a:off x="9736059" y="3020353"/>
              <a:ext cx="2324880" cy="780449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23459" y="3007754"/>
                <a:ext cx="2350080" cy="80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74847" y="4195980"/>
              <a:ext cx="11764440" cy="273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247" y="4183380"/>
                <a:ext cx="11789640" cy="27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4" name="Ink 413"/>
              <p14:cNvContentPartPr/>
              <p14:nvPr/>
            </p14:nvContentPartPr>
            <p14:xfrm>
              <a:off x="172607" y="5358060"/>
              <a:ext cx="5734800" cy="96948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007" y="5345460"/>
                <a:ext cx="576000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2" name="Ink 421"/>
              <p14:cNvContentPartPr/>
              <p14:nvPr/>
            </p14:nvContentPartPr>
            <p14:xfrm>
              <a:off x="8062367" y="5802300"/>
              <a:ext cx="2081880" cy="89352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49767" y="5789700"/>
                <a:ext cx="210708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9" name="Ink 438"/>
              <p14:cNvContentPartPr/>
              <p14:nvPr/>
            </p14:nvContentPartPr>
            <p14:xfrm>
              <a:off x="1714127" y="3956580"/>
              <a:ext cx="317880" cy="21960"/>
            </p14:xfrm>
          </p:contentPart>
        </mc:Choice>
        <mc:Fallback xmlns="">
          <p:pic>
            <p:nvPicPr>
              <p:cNvPr id="439" name="Ink 4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1527" y="3943980"/>
                <a:ext cx="343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0" name="Ink 439"/>
              <p14:cNvContentPartPr/>
              <p14:nvPr/>
            </p14:nvContentPartPr>
            <p14:xfrm>
              <a:off x="2567327" y="3995460"/>
              <a:ext cx="671040" cy="3060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54727" y="3982860"/>
                <a:ext cx="696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2" name="Ink 441"/>
              <p14:cNvContentPartPr/>
              <p14:nvPr/>
            </p14:nvContentPartPr>
            <p14:xfrm>
              <a:off x="4183007" y="4148820"/>
              <a:ext cx="1101960" cy="21960"/>
            </p14:xfrm>
          </p:contentPart>
        </mc:Choice>
        <mc:Fallback xmlns="">
          <p:pic>
            <p:nvPicPr>
              <p:cNvPr id="442" name="Ink 4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70407" y="4136220"/>
                <a:ext cx="1127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4" name="Ink 443"/>
              <p14:cNvContentPartPr/>
              <p14:nvPr/>
            </p14:nvContentPartPr>
            <p14:xfrm>
              <a:off x="6677807" y="4101300"/>
              <a:ext cx="1624680" cy="112320"/>
            </p14:xfrm>
          </p:contentPart>
        </mc:Choice>
        <mc:Fallback xmlns="">
          <p:pic>
            <p:nvPicPr>
              <p:cNvPr id="444" name="Ink 4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65207" y="4088700"/>
                <a:ext cx="16498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7" name="Ink 446"/>
              <p14:cNvContentPartPr/>
              <p14:nvPr/>
            </p14:nvContentPartPr>
            <p14:xfrm>
              <a:off x="10256927" y="4076460"/>
              <a:ext cx="1803240" cy="90000"/>
            </p14:xfrm>
          </p:contentPart>
        </mc:Choice>
        <mc:Fallback xmlns="">
          <p:pic>
            <p:nvPicPr>
              <p:cNvPr id="447" name="Ink 4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4327" y="4063860"/>
                <a:ext cx="1828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8" name="Ink 447"/>
              <p14:cNvContentPartPr/>
              <p14:nvPr/>
            </p14:nvContentPartPr>
            <p14:xfrm>
              <a:off x="10069727" y="4170420"/>
              <a:ext cx="360" cy="36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57127" y="4157820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6305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1091327" y="154029"/>
              <a:ext cx="10908000" cy="1072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727" y="141429"/>
                <a:ext cx="1093320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9" name="Ink 128"/>
              <p14:cNvContentPartPr/>
              <p14:nvPr/>
            </p14:nvContentPartPr>
            <p14:xfrm>
              <a:off x="194207" y="2045469"/>
              <a:ext cx="4491360" cy="8388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607" y="2032869"/>
                <a:ext cx="451656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8" name="Ink 177"/>
              <p14:cNvContentPartPr/>
              <p14:nvPr/>
            </p14:nvContentPartPr>
            <p14:xfrm>
              <a:off x="5925047" y="2277309"/>
              <a:ext cx="1136160" cy="6199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2447" y="2264709"/>
                <a:ext cx="116136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6" name="Ink 205"/>
              <p14:cNvContentPartPr/>
              <p14:nvPr/>
            </p14:nvContentPartPr>
            <p14:xfrm>
              <a:off x="9342527" y="728949"/>
              <a:ext cx="1280520" cy="111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9927" y="716349"/>
                <a:ext cx="1305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7" name="Ink 206"/>
              <p14:cNvContentPartPr/>
              <p14:nvPr/>
            </p14:nvContentPartPr>
            <p14:xfrm>
              <a:off x="7130687" y="1537149"/>
              <a:ext cx="4838040" cy="76608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8087" y="1524549"/>
                <a:ext cx="486324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" name="Ink 208"/>
              <p14:cNvContentPartPr/>
              <p14:nvPr/>
            </p14:nvContentPartPr>
            <p14:xfrm>
              <a:off x="5387567" y="1085349"/>
              <a:ext cx="911880" cy="4320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4967" y="1072749"/>
                <a:ext cx="937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1" name="Ink 210"/>
              <p14:cNvContentPartPr/>
              <p14:nvPr/>
            </p14:nvContentPartPr>
            <p14:xfrm>
              <a:off x="8236607" y="3004869"/>
              <a:ext cx="766800" cy="5371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4007" y="2992269"/>
                <a:ext cx="79200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4" name="Ink 233"/>
              <p14:cNvContentPartPr/>
              <p14:nvPr/>
            </p14:nvContentPartPr>
            <p14:xfrm>
              <a:off x="9708287" y="2489709"/>
              <a:ext cx="972000" cy="6976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5687" y="2477109"/>
                <a:ext cx="9972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8" name="Ink 237"/>
              <p14:cNvContentPartPr/>
              <p14:nvPr/>
            </p14:nvContentPartPr>
            <p14:xfrm>
              <a:off x="3442487" y="2337069"/>
              <a:ext cx="8431560" cy="124344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29887" y="2324469"/>
                <a:ext cx="8456760" cy="12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4" name="Ink 253"/>
              <p14:cNvContentPartPr/>
              <p14:nvPr/>
            </p14:nvContentPartPr>
            <p14:xfrm>
              <a:off x="729887" y="3990189"/>
              <a:ext cx="2142720" cy="141012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7287" y="3977589"/>
                <a:ext cx="216792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5" name="Ink 254"/>
              <p14:cNvContentPartPr/>
              <p14:nvPr/>
            </p14:nvContentPartPr>
            <p14:xfrm>
              <a:off x="11327" y="2191989"/>
              <a:ext cx="3749400" cy="283680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273" y="2179389"/>
                <a:ext cx="3774600" cy="28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0247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93377" y="71233"/>
              <a:ext cx="11395440" cy="454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777" y="58633"/>
                <a:ext cx="11420640" cy="45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4" name="Ink 123"/>
              <p14:cNvContentPartPr/>
              <p14:nvPr/>
            </p14:nvContentPartPr>
            <p14:xfrm>
              <a:off x="8651457" y="1198753"/>
              <a:ext cx="441360" cy="5828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8857" y="1186153"/>
                <a:ext cx="46656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" name="Ink 127"/>
              <p14:cNvContentPartPr/>
              <p14:nvPr/>
            </p14:nvContentPartPr>
            <p14:xfrm>
              <a:off x="8757657" y="42073"/>
              <a:ext cx="3299400" cy="16315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5057" y="29473"/>
                <a:ext cx="332460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4" name="Ink 133"/>
              <p14:cNvContentPartPr/>
              <p14:nvPr/>
            </p14:nvContentPartPr>
            <p14:xfrm>
              <a:off x="6696297" y="2488633"/>
              <a:ext cx="3905640" cy="7909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3697" y="2476033"/>
                <a:ext cx="39308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2" name="Ink 151"/>
              <p14:cNvContentPartPr/>
              <p14:nvPr/>
            </p14:nvContentPartPr>
            <p14:xfrm>
              <a:off x="6353577" y="2118193"/>
              <a:ext cx="4847760" cy="12981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0977" y="2105593"/>
                <a:ext cx="4872960" cy="13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6" name="Ink 245"/>
              <p14:cNvContentPartPr/>
              <p14:nvPr/>
            </p14:nvContentPartPr>
            <p14:xfrm>
              <a:off x="1134297" y="3449833"/>
              <a:ext cx="2021760" cy="150228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1697" y="3437233"/>
                <a:ext cx="204696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8" name="Ink 247"/>
              <p14:cNvContentPartPr/>
              <p14:nvPr/>
            </p14:nvContentPartPr>
            <p14:xfrm>
              <a:off x="941697" y="5413633"/>
              <a:ext cx="2532240" cy="4330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9097" y="5401033"/>
                <a:ext cx="25574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6" name="Ink 295"/>
              <p14:cNvContentPartPr/>
              <p14:nvPr/>
            </p14:nvContentPartPr>
            <p14:xfrm>
              <a:off x="539217" y="3220873"/>
              <a:ext cx="11072520" cy="41040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617" y="3208273"/>
                <a:ext cx="11097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7" name="Ink 296"/>
              <p14:cNvContentPartPr/>
              <p14:nvPr/>
            </p14:nvContentPartPr>
            <p14:xfrm>
              <a:off x="4822137" y="4573033"/>
              <a:ext cx="4444560" cy="127764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9537" y="4560433"/>
                <a:ext cx="446976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8" name="Ink 297"/>
              <p14:cNvContentPartPr/>
              <p14:nvPr/>
            </p14:nvContentPartPr>
            <p14:xfrm>
              <a:off x="6590097" y="5280073"/>
              <a:ext cx="3647880" cy="111204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7497" y="5267473"/>
                <a:ext cx="367308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9" name="Ink 298"/>
              <p14:cNvContentPartPr/>
              <p14:nvPr/>
            </p14:nvContentPartPr>
            <p14:xfrm>
              <a:off x="3045177" y="5800633"/>
              <a:ext cx="1731600" cy="45360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2577" y="5788033"/>
                <a:ext cx="175680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4042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1167" y="1350309"/>
              <a:ext cx="2154960" cy="717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67" y="1337709"/>
                <a:ext cx="218016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878727" y="549669"/>
              <a:ext cx="220320" cy="2249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6127" y="537069"/>
                <a:ext cx="245520" cy="22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2" name="Ink 141"/>
              <p14:cNvContentPartPr/>
              <p14:nvPr/>
            </p14:nvContentPartPr>
            <p14:xfrm>
              <a:off x="3860447" y="4314909"/>
              <a:ext cx="244570" cy="1670764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7840" y="4302309"/>
                <a:ext cx="269783" cy="1695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" name="Ink 214"/>
              <p14:cNvContentPartPr/>
              <p14:nvPr/>
            </p14:nvContentPartPr>
            <p14:xfrm>
              <a:off x="85487" y="114789"/>
              <a:ext cx="11661840" cy="66056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7" y="102189"/>
                <a:ext cx="11687040" cy="66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2" name="Ink 241"/>
              <p14:cNvContentPartPr/>
              <p14:nvPr/>
            </p14:nvContentPartPr>
            <p14:xfrm>
              <a:off x="586247" y="4814949"/>
              <a:ext cx="3070570" cy="95292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646" y="4802349"/>
                <a:ext cx="3095771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5" name="Ink 244"/>
              <p14:cNvContentPartPr/>
              <p14:nvPr/>
            </p14:nvContentPartPr>
            <p14:xfrm>
              <a:off x="851927" y="3964629"/>
              <a:ext cx="1881490" cy="16239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326" y="3952029"/>
                <a:ext cx="1906692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0" name="Ink 269"/>
              <p14:cNvContentPartPr/>
              <p14:nvPr/>
            </p14:nvContentPartPr>
            <p14:xfrm>
              <a:off x="7985817" y="5683993"/>
              <a:ext cx="2646360" cy="5868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3217" y="5671393"/>
                <a:ext cx="2671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8" name="Ink 277"/>
              <p14:cNvContentPartPr/>
              <p14:nvPr/>
            </p14:nvContentPartPr>
            <p14:xfrm>
              <a:off x="9194207" y="5904309"/>
              <a:ext cx="475200" cy="44172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81607" y="5891709"/>
                <a:ext cx="5004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9" name="Ink 298"/>
              <p14:cNvContentPartPr/>
              <p14:nvPr/>
            </p14:nvContentPartPr>
            <p14:xfrm>
              <a:off x="10228977" y="5700553"/>
              <a:ext cx="914400" cy="255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6377" y="5687953"/>
                <a:ext cx="939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1" name="Ink 300"/>
              <p14:cNvContentPartPr/>
              <p14:nvPr/>
            </p14:nvContentPartPr>
            <p14:xfrm>
              <a:off x="6370137" y="961873"/>
              <a:ext cx="793440" cy="10044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57537" y="949273"/>
                <a:ext cx="818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2" name="Ink 301"/>
              <p14:cNvContentPartPr/>
              <p14:nvPr/>
            </p14:nvContentPartPr>
            <p14:xfrm>
              <a:off x="6063262" y="1200868"/>
              <a:ext cx="2467080" cy="33984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0662" y="1188268"/>
                <a:ext cx="24922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3" name="Ink 302"/>
              <p14:cNvContentPartPr/>
              <p14:nvPr/>
            </p14:nvContentPartPr>
            <p14:xfrm>
              <a:off x="6416447" y="3032949"/>
              <a:ext cx="903600" cy="6372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03847" y="3020349"/>
                <a:ext cx="928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4" name="Ink 303"/>
              <p14:cNvContentPartPr/>
              <p14:nvPr/>
            </p14:nvContentPartPr>
            <p14:xfrm>
              <a:off x="8053367" y="4269549"/>
              <a:ext cx="1684080" cy="2088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40767" y="4256949"/>
                <a:ext cx="170928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1491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1540737" y="170233"/>
              <a:ext cx="1331280" cy="142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137" y="157633"/>
                <a:ext cx="1356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2816217" y="1902522"/>
              <a:ext cx="191160" cy="2496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617" y="1889922"/>
                <a:ext cx="216360" cy="25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Ink 242"/>
              <p14:cNvContentPartPr/>
              <p14:nvPr/>
            </p14:nvContentPartPr>
            <p14:xfrm>
              <a:off x="4835097" y="1686193"/>
              <a:ext cx="1108080" cy="740849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2497" y="1673594"/>
                <a:ext cx="1133280" cy="766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" name="Ink 244"/>
              <p14:cNvContentPartPr/>
              <p14:nvPr/>
            </p14:nvContentPartPr>
            <p14:xfrm>
              <a:off x="3490497" y="1490353"/>
              <a:ext cx="623880" cy="824369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7897" y="1477753"/>
                <a:ext cx="649080" cy="849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6" name="Ink 275"/>
              <p14:cNvContentPartPr/>
              <p14:nvPr/>
            </p14:nvContentPartPr>
            <p14:xfrm>
              <a:off x="9546417" y="2861202"/>
              <a:ext cx="1255680" cy="399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33817" y="2848602"/>
                <a:ext cx="1280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0" name="Ink 279"/>
              <p14:cNvContentPartPr/>
              <p14:nvPr/>
            </p14:nvContentPartPr>
            <p14:xfrm>
              <a:off x="645057" y="17233"/>
              <a:ext cx="11435760" cy="5659169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457" y="4633"/>
                <a:ext cx="11460960" cy="5684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0" name="Ink 339"/>
              <p14:cNvContentPartPr/>
              <p14:nvPr/>
            </p14:nvContentPartPr>
            <p14:xfrm>
              <a:off x="10190817" y="5210202"/>
              <a:ext cx="1701000" cy="2088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78217" y="5197602"/>
                <a:ext cx="1726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9" name="Ink 368"/>
              <p14:cNvContentPartPr/>
              <p14:nvPr/>
            </p14:nvContentPartPr>
            <p14:xfrm>
              <a:off x="11077137" y="5426562"/>
              <a:ext cx="394920" cy="3456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4537" y="5413962"/>
                <a:ext cx="420120" cy="3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3940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0857" y="1432033"/>
              <a:ext cx="1904245" cy="46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258" y="1419433"/>
                <a:ext cx="1929443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471177" y="2620393"/>
              <a:ext cx="5526000" cy="135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577" y="2607793"/>
                <a:ext cx="55512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848457" y="2358673"/>
              <a:ext cx="72720" cy="15076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857" y="2346073"/>
                <a:ext cx="97920" cy="15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9" name="Ink 178"/>
              <p14:cNvContentPartPr/>
              <p14:nvPr/>
            </p14:nvContentPartPr>
            <p14:xfrm>
              <a:off x="1366137" y="4144633"/>
              <a:ext cx="284400" cy="259236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3537" y="4132033"/>
                <a:ext cx="309600" cy="26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1" name="Ink 180"/>
              <p14:cNvContentPartPr/>
              <p14:nvPr/>
            </p14:nvContentPartPr>
            <p14:xfrm>
              <a:off x="420417" y="4313113"/>
              <a:ext cx="7328160" cy="2437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17" y="4300513"/>
                <a:ext cx="7353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3" name="Ink 212"/>
              <p14:cNvContentPartPr/>
              <p14:nvPr/>
            </p14:nvContentPartPr>
            <p14:xfrm>
              <a:off x="7659297" y="4560793"/>
              <a:ext cx="1255680" cy="583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46697" y="4548193"/>
                <a:ext cx="128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0" name="Ink 319"/>
              <p14:cNvContentPartPr/>
              <p14:nvPr/>
            </p14:nvContentPartPr>
            <p14:xfrm>
              <a:off x="72657" y="71233"/>
              <a:ext cx="12149845" cy="517608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57" y="58633"/>
                <a:ext cx="12175045" cy="52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3" name="Ink 322"/>
              <p14:cNvContentPartPr/>
              <p14:nvPr/>
            </p14:nvContentPartPr>
            <p14:xfrm>
              <a:off x="601497" y="4485913"/>
              <a:ext cx="743760" cy="23097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897" y="4473313"/>
                <a:ext cx="76896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2" name="Ink 391"/>
              <p14:cNvContentPartPr/>
              <p14:nvPr/>
            </p14:nvContentPartPr>
            <p14:xfrm>
              <a:off x="509337" y="4625984"/>
              <a:ext cx="615240" cy="4284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337" y="4481984"/>
                <a:ext cx="7592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3" name="Ink 392"/>
              <p14:cNvContentPartPr/>
              <p14:nvPr/>
            </p14:nvContentPartPr>
            <p14:xfrm>
              <a:off x="3070737" y="4772144"/>
              <a:ext cx="869760" cy="7956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8737" y="4628144"/>
                <a:ext cx="10137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4" name="Ink 393"/>
              <p14:cNvContentPartPr/>
              <p14:nvPr/>
            </p14:nvContentPartPr>
            <p14:xfrm>
              <a:off x="390537" y="5212784"/>
              <a:ext cx="852840" cy="10512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537" y="5068784"/>
                <a:ext cx="9968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5" name="Ink 394"/>
              <p14:cNvContentPartPr/>
              <p14:nvPr/>
            </p14:nvContentPartPr>
            <p14:xfrm>
              <a:off x="3003057" y="5467304"/>
              <a:ext cx="1081800" cy="5868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1057" y="5323304"/>
                <a:ext cx="12258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7" name="Ink 396"/>
              <p14:cNvContentPartPr/>
              <p14:nvPr/>
            </p14:nvContentPartPr>
            <p14:xfrm>
              <a:off x="556137" y="5725064"/>
              <a:ext cx="712800" cy="108720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4137" y="5581064"/>
                <a:ext cx="856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8" name="Ink 397"/>
              <p14:cNvContentPartPr/>
              <p14:nvPr/>
            </p14:nvContentPartPr>
            <p14:xfrm>
              <a:off x="3108897" y="6008024"/>
              <a:ext cx="1276920" cy="71280"/>
            </p14:xfrm>
          </p:contentPart>
        </mc:Choice>
        <mc:Fallback xmlns="">
          <p:pic>
            <p:nvPicPr>
              <p:cNvPr id="398" name="Ink 3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36897" y="5864024"/>
                <a:ext cx="14209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0" name="Ink 399"/>
              <p14:cNvContentPartPr/>
              <p14:nvPr/>
            </p14:nvContentPartPr>
            <p14:xfrm>
              <a:off x="488097" y="6224384"/>
              <a:ext cx="802080" cy="8784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097" y="6080384"/>
                <a:ext cx="9460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1" name="Ink 400"/>
              <p14:cNvContentPartPr/>
              <p14:nvPr/>
            </p14:nvContentPartPr>
            <p14:xfrm>
              <a:off x="3168297" y="6573944"/>
              <a:ext cx="1145520" cy="7128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6297" y="6429944"/>
                <a:ext cx="12895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3" name="Ink 402"/>
              <p14:cNvContentPartPr/>
              <p14:nvPr/>
            </p14:nvContentPartPr>
            <p14:xfrm>
              <a:off x="8308017" y="1544447"/>
              <a:ext cx="3473640" cy="9900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95417" y="1531847"/>
                <a:ext cx="3498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5" name="Ink 404"/>
              <p14:cNvContentPartPr/>
              <p14:nvPr/>
            </p14:nvContentPartPr>
            <p14:xfrm>
              <a:off x="9163017" y="1114607"/>
              <a:ext cx="129240" cy="3012480"/>
            </p14:xfrm>
          </p:contentPart>
        </mc:Choice>
        <mc:Fallback xmlns="">
          <p:pic>
            <p:nvPicPr>
              <p:cNvPr id="405" name="Ink 4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50382" y="1102007"/>
                <a:ext cx="154510" cy="30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5" name="Ink 444"/>
              <p14:cNvContentPartPr/>
              <p14:nvPr/>
            </p14:nvContentPartPr>
            <p14:xfrm>
              <a:off x="5759217" y="2680153"/>
              <a:ext cx="873720" cy="25560"/>
            </p14:xfrm>
          </p:contentPart>
        </mc:Choice>
        <mc:Fallback xmlns="">
          <p:pic>
            <p:nvPicPr>
              <p:cNvPr id="445" name="Ink 44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46617" y="2667553"/>
                <a:ext cx="898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9" name="Ink 448"/>
              <p14:cNvContentPartPr/>
              <p14:nvPr/>
            </p14:nvContentPartPr>
            <p14:xfrm>
              <a:off x="2324457" y="1530767"/>
              <a:ext cx="1352880" cy="45360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11857" y="1518167"/>
                <a:ext cx="13780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8" name="Ink 487"/>
              <p14:cNvContentPartPr/>
              <p14:nvPr/>
            </p14:nvContentPartPr>
            <p14:xfrm>
              <a:off x="6955137" y="1363727"/>
              <a:ext cx="598320" cy="121320"/>
            </p14:xfrm>
          </p:contentPart>
        </mc:Choice>
        <mc:Fallback xmlns="">
          <p:pic>
            <p:nvPicPr>
              <p:cNvPr id="488" name="Ink 48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42537" y="1351127"/>
                <a:ext cx="623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9" name="Ink 488"/>
              <p14:cNvContentPartPr/>
              <p14:nvPr/>
            </p14:nvContentPartPr>
            <p14:xfrm>
              <a:off x="7018857" y="1364087"/>
              <a:ext cx="734040" cy="18396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06257" y="1351487"/>
                <a:ext cx="759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0" name="Ink 509"/>
              <p14:cNvContentPartPr/>
              <p14:nvPr/>
            </p14:nvContentPartPr>
            <p14:xfrm>
              <a:off x="10666017" y="1971767"/>
              <a:ext cx="1132560" cy="87480"/>
            </p14:xfrm>
          </p:contentPart>
        </mc:Choice>
        <mc:Fallback xmlns="">
          <p:pic>
            <p:nvPicPr>
              <p:cNvPr id="510" name="Ink 50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53417" y="1959167"/>
                <a:ext cx="1157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1" name="Ink 520"/>
              <p14:cNvContentPartPr/>
              <p14:nvPr/>
            </p14:nvContentPartPr>
            <p14:xfrm>
              <a:off x="8477577" y="1001833"/>
              <a:ext cx="349405" cy="912915"/>
            </p14:xfrm>
          </p:contentPart>
        </mc:Choice>
        <mc:Fallback xmlns="">
          <p:pic>
            <p:nvPicPr>
              <p:cNvPr id="521" name="Ink 52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64983" y="989234"/>
                <a:ext cx="374594" cy="93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8" name="Ink 557"/>
              <p14:cNvContentPartPr/>
              <p14:nvPr/>
            </p14:nvContentPartPr>
            <p14:xfrm>
              <a:off x="10837942" y="2705308"/>
              <a:ext cx="1140480" cy="42480"/>
            </p14:xfrm>
          </p:contentPart>
        </mc:Choice>
        <mc:Fallback xmlns="">
          <p:pic>
            <p:nvPicPr>
              <p:cNvPr id="558" name="Ink 55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25342" y="2692708"/>
                <a:ext cx="1165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1" name="Ink 580"/>
              <p14:cNvContentPartPr/>
              <p14:nvPr/>
            </p14:nvContentPartPr>
            <p14:xfrm>
              <a:off x="9190017" y="902113"/>
              <a:ext cx="4166125" cy="2708280"/>
            </p14:xfrm>
          </p:contentPart>
        </mc:Choice>
        <mc:Fallback xmlns="">
          <p:pic>
            <p:nvPicPr>
              <p:cNvPr id="581" name="Ink 58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77417" y="889513"/>
                <a:ext cx="4191324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7" name="Ink 646"/>
              <p14:cNvContentPartPr/>
              <p14:nvPr/>
            </p14:nvContentPartPr>
            <p14:xfrm>
              <a:off x="8069697" y="5400673"/>
              <a:ext cx="1112245" cy="325080"/>
            </p14:xfrm>
          </p:contentPart>
        </mc:Choice>
        <mc:Fallback xmlns="">
          <p:pic>
            <p:nvPicPr>
              <p:cNvPr id="647" name="Ink 64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7099" y="5388073"/>
                <a:ext cx="1137441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4" name="Ink 653"/>
              <p14:cNvContentPartPr/>
              <p14:nvPr/>
            </p14:nvContentPartPr>
            <p14:xfrm>
              <a:off x="8938737" y="2347153"/>
              <a:ext cx="22885" cy="278235"/>
            </p14:xfrm>
          </p:contentPart>
        </mc:Choice>
        <mc:Fallback xmlns="">
          <p:pic>
            <p:nvPicPr>
              <p:cNvPr id="654" name="Ink 65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26222" y="2334555"/>
                <a:ext cx="47915" cy="30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5" name="Ink 654"/>
              <p14:cNvContentPartPr/>
              <p14:nvPr/>
            </p14:nvContentPartPr>
            <p14:xfrm>
              <a:off x="8938737" y="3219433"/>
              <a:ext cx="192805" cy="201915"/>
            </p14:xfrm>
          </p:contentPart>
        </mc:Choice>
        <mc:Fallback xmlns="">
          <p:pic>
            <p:nvPicPr>
              <p:cNvPr id="655" name="Ink 65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26147" y="3206836"/>
                <a:ext cx="217985" cy="22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6" name="Ink 655"/>
              <p14:cNvContentPartPr/>
              <p14:nvPr/>
            </p14:nvContentPartPr>
            <p14:xfrm>
              <a:off x="3091617" y="4634953"/>
              <a:ext cx="920725" cy="250200"/>
            </p14:xfrm>
          </p:contentPart>
        </mc:Choice>
        <mc:Fallback xmlns="">
          <p:pic>
            <p:nvPicPr>
              <p:cNvPr id="656" name="Ink 65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79019" y="4622353"/>
                <a:ext cx="945921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7" name="Ink 656"/>
              <p14:cNvContentPartPr/>
              <p14:nvPr/>
            </p14:nvContentPartPr>
            <p14:xfrm>
              <a:off x="4749417" y="4913953"/>
              <a:ext cx="1171285" cy="337320"/>
            </p14:xfrm>
          </p:contentPart>
        </mc:Choice>
        <mc:Fallback xmlns="">
          <p:pic>
            <p:nvPicPr>
              <p:cNvPr id="657" name="Ink 65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36819" y="4901353"/>
                <a:ext cx="1196482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8" name="Ink 657"/>
              <p14:cNvContentPartPr/>
              <p14:nvPr/>
            </p14:nvContentPartPr>
            <p14:xfrm>
              <a:off x="4696702" y="5067628"/>
              <a:ext cx="1384200" cy="122760"/>
            </p14:xfrm>
          </p:contentPart>
        </mc:Choice>
        <mc:Fallback xmlns="">
          <p:pic>
            <p:nvPicPr>
              <p:cNvPr id="658" name="Ink 65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24702" y="4923628"/>
                <a:ext cx="152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1" name="Ink 660"/>
              <p14:cNvContentPartPr/>
              <p14:nvPr/>
            </p14:nvContentPartPr>
            <p14:xfrm>
              <a:off x="1518777" y="4423273"/>
              <a:ext cx="6119485" cy="2422080"/>
            </p14:xfrm>
          </p:contentPart>
        </mc:Choice>
        <mc:Fallback xmlns="">
          <p:pic>
            <p:nvPicPr>
              <p:cNvPr id="661" name="Ink 66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06177" y="4410673"/>
                <a:ext cx="6144684" cy="24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2" name="Ink 661"/>
              <p14:cNvContentPartPr/>
              <p14:nvPr/>
            </p14:nvContentPartPr>
            <p14:xfrm>
              <a:off x="4844302" y="5668468"/>
              <a:ext cx="1261800" cy="161640"/>
            </p14:xfrm>
          </p:contentPart>
        </mc:Choice>
        <mc:Fallback xmlns="">
          <p:pic>
            <p:nvPicPr>
              <p:cNvPr id="662" name="Ink 66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72302" y="5524468"/>
                <a:ext cx="1405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3" name="Ink 662"/>
              <p14:cNvContentPartPr/>
              <p14:nvPr/>
            </p14:nvContentPartPr>
            <p14:xfrm>
              <a:off x="4917742" y="6358228"/>
              <a:ext cx="1267560" cy="106200"/>
            </p14:xfrm>
          </p:contentPart>
        </mc:Choice>
        <mc:Fallback xmlns="">
          <p:pic>
            <p:nvPicPr>
              <p:cNvPr id="663" name="Ink 66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45742" y="6214228"/>
                <a:ext cx="1411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5" name="Ink 664"/>
              <p14:cNvContentPartPr/>
              <p14:nvPr/>
            </p14:nvContentPartPr>
            <p14:xfrm>
              <a:off x="225297" y="2322313"/>
              <a:ext cx="428605" cy="1339920"/>
            </p14:xfrm>
          </p:contentPart>
        </mc:Choice>
        <mc:Fallback xmlns="">
          <p:pic>
            <p:nvPicPr>
              <p:cNvPr id="665" name="Ink 66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2702" y="2309713"/>
                <a:ext cx="453796" cy="13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63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37697" y="47473"/>
              <a:ext cx="1296000" cy="3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097" y="34873"/>
                <a:ext cx="13212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162377" y="549313"/>
              <a:ext cx="1612080" cy="346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777" y="536713"/>
                <a:ext cx="16372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111617" y="366793"/>
              <a:ext cx="1306440" cy="795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017" y="354193"/>
                <a:ext cx="133164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1463697" y="1157353"/>
              <a:ext cx="1280880" cy="10407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1097" y="1144753"/>
                <a:ext cx="130608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1565217" y="33793"/>
              <a:ext cx="750960" cy="291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2617" y="21193"/>
                <a:ext cx="7761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316377" y="371473"/>
              <a:ext cx="1601280" cy="13341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777" y="358873"/>
                <a:ext cx="1626480" cy="13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963297" y="1186513"/>
              <a:ext cx="348480" cy="449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0697" y="1173913"/>
                <a:ext cx="37368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1175337" y="2625073"/>
              <a:ext cx="2247840" cy="6346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2737" y="2612473"/>
                <a:ext cx="227304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0" name="Ink 79"/>
              <p14:cNvContentPartPr/>
              <p14:nvPr/>
            </p14:nvContentPartPr>
            <p14:xfrm>
              <a:off x="1455057" y="3528673"/>
              <a:ext cx="2074680" cy="6382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2457" y="3516073"/>
                <a:ext cx="209988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/>
              <p14:cNvContentPartPr/>
              <p14:nvPr/>
            </p14:nvContentPartPr>
            <p14:xfrm>
              <a:off x="2536497" y="3777793"/>
              <a:ext cx="810360" cy="720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23897" y="3765193"/>
                <a:ext cx="835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Ink 98"/>
              <p14:cNvContentPartPr/>
              <p14:nvPr/>
            </p14:nvContentPartPr>
            <p14:xfrm>
              <a:off x="1636137" y="3749353"/>
              <a:ext cx="786240" cy="2916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3537" y="3736753"/>
                <a:ext cx="811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" name="Ink 103"/>
              <p14:cNvContentPartPr/>
              <p14:nvPr/>
            </p14:nvContentPartPr>
            <p14:xfrm>
              <a:off x="1607697" y="1481713"/>
              <a:ext cx="1001880" cy="4748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95097" y="1469113"/>
                <a:ext cx="102708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/>
              <p14:cNvContentPartPr/>
              <p14:nvPr/>
            </p14:nvContentPartPr>
            <p14:xfrm>
              <a:off x="1433817" y="2168233"/>
              <a:ext cx="1811160" cy="16315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1217" y="2155633"/>
                <a:ext cx="183636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0" name="Ink 139"/>
              <p14:cNvContentPartPr/>
              <p14:nvPr/>
            </p14:nvContentPartPr>
            <p14:xfrm>
              <a:off x="2549097" y="4489873"/>
              <a:ext cx="1132560" cy="1375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6497" y="4477273"/>
                <a:ext cx="1157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" name="Ink 142"/>
              <p14:cNvContentPartPr/>
              <p14:nvPr/>
            </p14:nvContentPartPr>
            <p14:xfrm>
              <a:off x="2918097" y="4639633"/>
              <a:ext cx="822960" cy="6951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5497" y="4627033"/>
                <a:ext cx="84816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5" name="Ink 144"/>
              <p14:cNvContentPartPr/>
              <p14:nvPr/>
            </p14:nvContentPartPr>
            <p14:xfrm>
              <a:off x="1692657" y="4764553"/>
              <a:ext cx="1187640" cy="5576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80057" y="4751953"/>
                <a:ext cx="121284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2" name="Ink 151"/>
              <p14:cNvContentPartPr/>
              <p14:nvPr/>
            </p14:nvContentPartPr>
            <p14:xfrm>
              <a:off x="3863817" y="3882553"/>
              <a:ext cx="1764000" cy="8949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1217" y="3869953"/>
                <a:ext cx="178920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7" name="Ink 156"/>
              <p14:cNvContentPartPr/>
              <p14:nvPr/>
            </p14:nvContentPartPr>
            <p14:xfrm>
              <a:off x="4385457" y="4332913"/>
              <a:ext cx="1365840" cy="539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72857" y="4320313"/>
                <a:ext cx="139104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6" name="Ink 165"/>
              <p14:cNvContentPartPr/>
              <p14:nvPr/>
            </p14:nvContentPartPr>
            <p14:xfrm>
              <a:off x="2451537" y="3877873"/>
              <a:ext cx="509400" cy="5666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8937" y="3865273"/>
                <a:ext cx="5346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0" name="Ink 169"/>
              <p14:cNvContentPartPr/>
              <p14:nvPr/>
            </p14:nvContentPartPr>
            <p14:xfrm>
              <a:off x="1955457" y="5608753"/>
              <a:ext cx="1774080" cy="5148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42857" y="5596153"/>
                <a:ext cx="17992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2" name="Ink 181"/>
              <p14:cNvContentPartPr/>
              <p14:nvPr/>
            </p14:nvContentPartPr>
            <p14:xfrm>
              <a:off x="1713897" y="4448113"/>
              <a:ext cx="2578680" cy="2967435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01297" y="4435513"/>
                <a:ext cx="2603880" cy="299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5" name="Ink 184"/>
              <p14:cNvContentPartPr/>
              <p14:nvPr/>
            </p14:nvContentPartPr>
            <p14:xfrm>
              <a:off x="2939337" y="4868593"/>
              <a:ext cx="2603520" cy="13777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6737" y="4855993"/>
                <a:ext cx="2628720" cy="14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5" name="Ink 214"/>
              <p14:cNvContentPartPr/>
              <p14:nvPr/>
            </p14:nvContentPartPr>
            <p14:xfrm>
              <a:off x="1691422" y="6380548"/>
              <a:ext cx="2699640" cy="14526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78822" y="6367948"/>
                <a:ext cx="2724840" cy="14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/>
              <p14:cNvContentPartPr/>
              <p14:nvPr/>
            </p14:nvContentPartPr>
            <p14:xfrm>
              <a:off x="2579620" y="6765636"/>
              <a:ext cx="924840" cy="1804304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67020" y="6753036"/>
                <a:ext cx="950040" cy="182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/>
              <p14:cNvContentPartPr/>
              <p14:nvPr/>
            </p14:nvContentPartPr>
            <p14:xfrm>
              <a:off x="1799860" y="7970900"/>
              <a:ext cx="2683440" cy="81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87260" y="7958300"/>
                <a:ext cx="270864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/>
              <p14:cNvContentPartPr/>
              <p14:nvPr/>
            </p14:nvContentPartPr>
            <p14:xfrm>
              <a:off x="5661580" y="7990340"/>
              <a:ext cx="1707480" cy="5259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8980" y="7977740"/>
                <a:ext cx="173268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/>
              <p14:cNvContentPartPr/>
              <p14:nvPr/>
            </p14:nvContentPartPr>
            <p14:xfrm>
              <a:off x="2977920" y="511560"/>
              <a:ext cx="1082880" cy="2526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65320" y="498960"/>
                <a:ext cx="1108080" cy="25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/>
              <p14:cNvContentPartPr/>
              <p14:nvPr/>
            </p14:nvContentPartPr>
            <p14:xfrm>
              <a:off x="136076" y="3261756"/>
              <a:ext cx="2294640" cy="3673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476" y="3249156"/>
                <a:ext cx="2319840" cy="36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/>
              <p14:cNvContentPartPr/>
              <p14:nvPr/>
            </p14:nvContentPartPr>
            <p14:xfrm>
              <a:off x="1159556" y="6127716"/>
              <a:ext cx="615960" cy="6382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6956" y="6115116"/>
                <a:ext cx="6411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64"/>
              <p14:cNvContentPartPr/>
              <p14:nvPr/>
            </p14:nvContentPartPr>
            <p14:xfrm>
              <a:off x="5958940" y="7991436"/>
              <a:ext cx="922320" cy="558704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6340" y="7978836"/>
                <a:ext cx="947520" cy="583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/>
              <p14:cNvContentPartPr/>
              <p14:nvPr/>
            </p14:nvContentPartPr>
            <p14:xfrm>
              <a:off x="2091460" y="7611276"/>
              <a:ext cx="3204720" cy="920144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78860" y="7598676"/>
                <a:ext cx="3229920" cy="945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/>
              <p14:cNvContentPartPr/>
              <p14:nvPr/>
            </p14:nvContentPartPr>
            <p14:xfrm>
              <a:off x="2110822" y="6795980"/>
              <a:ext cx="184680" cy="31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98222" y="6783380"/>
                <a:ext cx="20988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1990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/>
              <p14:cNvContentPartPr/>
              <p14:nvPr/>
            </p14:nvContentPartPr>
            <p14:xfrm>
              <a:off x="899577" y="1483513"/>
              <a:ext cx="3079080" cy="1692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977" y="1470913"/>
                <a:ext cx="3104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2256417" y="1149073"/>
              <a:ext cx="208440" cy="2047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817" y="1136473"/>
                <a:ext cx="233640" cy="20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8" name="Ink 87"/>
              <p14:cNvContentPartPr/>
              <p14:nvPr/>
            </p14:nvContentPartPr>
            <p14:xfrm>
              <a:off x="3935817" y="1477753"/>
              <a:ext cx="1378800" cy="86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3217" y="1465153"/>
                <a:ext cx="1404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" name="Ink 132"/>
              <p14:cNvContentPartPr/>
              <p14:nvPr/>
            </p14:nvContentPartPr>
            <p14:xfrm>
              <a:off x="4342977" y="1860433"/>
              <a:ext cx="2625480" cy="709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0377" y="1847833"/>
                <a:ext cx="2650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2" name="Ink 161"/>
              <p14:cNvContentPartPr/>
              <p14:nvPr/>
            </p14:nvContentPartPr>
            <p14:xfrm>
              <a:off x="6798537" y="1840993"/>
              <a:ext cx="1145160" cy="363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937" y="1828393"/>
                <a:ext cx="1170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7" name="Ink 186"/>
              <p14:cNvContentPartPr/>
              <p14:nvPr/>
            </p14:nvContentPartPr>
            <p14:xfrm>
              <a:off x="72657" y="75553"/>
              <a:ext cx="11921040" cy="6918214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57" y="62953"/>
                <a:ext cx="11946240" cy="694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8" name="Ink 197"/>
              <p14:cNvContentPartPr/>
              <p14:nvPr/>
            </p14:nvContentPartPr>
            <p14:xfrm>
              <a:off x="4398057" y="2576833"/>
              <a:ext cx="3324960" cy="856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5458" y="2564233"/>
                <a:ext cx="3350157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1" name="Ink 300"/>
              <p14:cNvContentPartPr/>
              <p14:nvPr/>
            </p14:nvContentPartPr>
            <p14:xfrm>
              <a:off x="5267097" y="2022433"/>
              <a:ext cx="734400" cy="22104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4497" y="2009833"/>
                <a:ext cx="759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3" name="Ink 422"/>
              <p14:cNvContentPartPr/>
              <p14:nvPr/>
            </p14:nvContentPartPr>
            <p14:xfrm>
              <a:off x="9431937" y="4406713"/>
              <a:ext cx="2062080" cy="154404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19337" y="4394113"/>
                <a:ext cx="2087280" cy="15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0" name="Ink 469"/>
              <p14:cNvContentPartPr/>
              <p14:nvPr/>
            </p14:nvContentPartPr>
            <p14:xfrm>
              <a:off x="2837457" y="4889473"/>
              <a:ext cx="132120" cy="1760040"/>
            </p14:xfrm>
          </p:contentPart>
        </mc:Choice>
        <mc:Fallback xmlns="">
          <p:pic>
            <p:nvPicPr>
              <p:cNvPr id="470" name="Ink 4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4857" y="4876873"/>
                <a:ext cx="157320" cy="17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6" name="Ink 515"/>
              <p14:cNvContentPartPr/>
              <p14:nvPr/>
            </p14:nvContentPartPr>
            <p14:xfrm>
              <a:off x="5962320" y="1266480"/>
              <a:ext cx="3657960" cy="208440"/>
            </p14:xfrm>
          </p:contentPart>
        </mc:Choice>
        <mc:Fallback xmlns="">
          <p:pic>
            <p:nvPicPr>
              <p:cNvPr id="516" name="Ink 5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9720" y="1253880"/>
                <a:ext cx="3683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7" name="Ink 516"/>
              <p14:cNvContentPartPr/>
              <p14:nvPr/>
            </p14:nvContentPartPr>
            <p14:xfrm>
              <a:off x="5293017" y="1460833"/>
              <a:ext cx="729720" cy="9094"/>
            </p14:xfrm>
          </p:contentPart>
        </mc:Choice>
        <mc:Fallback xmlns="">
          <p:pic>
            <p:nvPicPr>
              <p:cNvPr id="517" name="Ink 5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80417" y="1448101"/>
                <a:ext cx="754920" cy="34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640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680" y="130320"/>
              <a:ext cx="12070440" cy="439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80" y="117720"/>
                <a:ext cx="12095640" cy="44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567657" y="291913"/>
              <a:ext cx="148680" cy="445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9657" y="273913"/>
                <a:ext cx="184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9758097" y="512233"/>
              <a:ext cx="213120" cy="175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0097" y="494233"/>
                <a:ext cx="249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535417" y="405313"/>
              <a:ext cx="256680" cy="456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7417" y="387313"/>
                <a:ext cx="29268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248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8" name="Ink 97"/>
              <p14:cNvContentPartPr/>
              <p14:nvPr/>
            </p14:nvContentPartPr>
            <p14:xfrm>
              <a:off x="3019977" y="1028113"/>
              <a:ext cx="1649880" cy="216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7377" y="1015513"/>
                <a:ext cx="1675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2786697" y="1789513"/>
              <a:ext cx="984240" cy="5839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4097" y="1776913"/>
                <a:ext cx="100944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0" name="Ink 209"/>
              <p14:cNvContentPartPr/>
              <p14:nvPr/>
            </p14:nvContentPartPr>
            <p14:xfrm>
              <a:off x="7561737" y="2688433"/>
              <a:ext cx="267480" cy="23842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9137" y="2675833"/>
                <a:ext cx="292680" cy="24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2" name="Ink 501"/>
              <p14:cNvContentPartPr/>
              <p14:nvPr/>
            </p14:nvContentPartPr>
            <p14:xfrm>
              <a:off x="2973177" y="1186513"/>
              <a:ext cx="1747440" cy="54360"/>
            </p14:xfrm>
          </p:contentPart>
        </mc:Choice>
        <mc:Fallback xmlns="">
          <p:pic>
            <p:nvPicPr>
              <p:cNvPr id="502" name="Ink 5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0577" y="1173913"/>
                <a:ext cx="1772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4" name="Ink 503"/>
              <p14:cNvContentPartPr/>
              <p14:nvPr/>
            </p14:nvContentPartPr>
            <p14:xfrm>
              <a:off x="49257" y="25513"/>
              <a:ext cx="12012120" cy="2009880"/>
            </p14:xfrm>
          </p:contentPart>
        </mc:Choice>
        <mc:Fallback xmlns="">
          <p:pic>
            <p:nvPicPr>
              <p:cNvPr id="504" name="Ink 50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" y="12913"/>
                <a:ext cx="1203732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" name="Ink 531"/>
              <p14:cNvContentPartPr/>
              <p14:nvPr/>
            </p14:nvContentPartPr>
            <p14:xfrm>
              <a:off x="7803297" y="2130793"/>
              <a:ext cx="4368085" cy="1116382"/>
            </p14:xfrm>
          </p:contentPart>
        </mc:Choice>
        <mc:Fallback xmlns="">
          <p:pic>
            <p:nvPicPr>
              <p:cNvPr id="532" name="Ink 5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0697" y="2118193"/>
                <a:ext cx="4393284" cy="114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7" name="Ink 576"/>
              <p14:cNvContentPartPr/>
              <p14:nvPr/>
            </p14:nvContentPartPr>
            <p14:xfrm>
              <a:off x="7837497" y="3580513"/>
              <a:ext cx="1768525" cy="447795"/>
            </p14:xfrm>
          </p:contentPart>
        </mc:Choice>
        <mc:Fallback xmlns="">
          <p:pic>
            <p:nvPicPr>
              <p:cNvPr id="577" name="Ink 5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4898" y="3567914"/>
                <a:ext cx="1793723" cy="47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" name="Ink 614"/>
              <p14:cNvContentPartPr/>
              <p14:nvPr/>
            </p14:nvContentPartPr>
            <p14:xfrm>
              <a:off x="287577" y="3374953"/>
              <a:ext cx="14281623" cy="5198547"/>
            </p14:xfrm>
          </p:contentPart>
        </mc:Choice>
        <mc:Fallback xmlns="">
          <p:pic>
            <p:nvPicPr>
              <p:cNvPr id="615" name="Ink 6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977" y="3362353"/>
                <a:ext cx="14306823" cy="522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0" name="Ink 649"/>
              <p14:cNvContentPartPr/>
              <p14:nvPr/>
            </p14:nvContentPartPr>
            <p14:xfrm>
              <a:off x="254817" y="2883913"/>
              <a:ext cx="3091885" cy="689422"/>
            </p14:xfrm>
          </p:contentPart>
        </mc:Choice>
        <mc:Fallback xmlns="">
          <p:pic>
            <p:nvPicPr>
              <p:cNvPr id="650" name="Ink 6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218" y="2871313"/>
                <a:ext cx="3117084" cy="714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1" name="Ink 650"/>
              <p14:cNvContentPartPr/>
              <p14:nvPr/>
            </p14:nvContentPartPr>
            <p14:xfrm>
              <a:off x="490257" y="3819913"/>
              <a:ext cx="1308445" cy="628582"/>
            </p14:xfrm>
          </p:contentPart>
        </mc:Choice>
        <mc:Fallback xmlns="">
          <p:pic>
            <p:nvPicPr>
              <p:cNvPr id="651" name="Ink 6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658" y="3807313"/>
                <a:ext cx="1333642" cy="65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6" name="Ink 655"/>
              <p14:cNvContentPartPr/>
              <p14:nvPr/>
            </p14:nvContentPartPr>
            <p14:xfrm>
              <a:off x="5127417" y="3907393"/>
              <a:ext cx="6091405" cy="579622"/>
            </p14:xfrm>
          </p:contentPart>
        </mc:Choice>
        <mc:Fallback xmlns="">
          <p:pic>
            <p:nvPicPr>
              <p:cNvPr id="656" name="Ink 6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14817" y="3894793"/>
                <a:ext cx="6116604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1" name="Ink 680"/>
              <p14:cNvContentPartPr/>
              <p14:nvPr/>
            </p14:nvContentPartPr>
            <p14:xfrm>
              <a:off x="11098377" y="4232113"/>
              <a:ext cx="1052845" cy="345622"/>
            </p14:xfrm>
          </p:contentPart>
        </mc:Choice>
        <mc:Fallback xmlns="">
          <p:pic>
            <p:nvPicPr>
              <p:cNvPr id="681" name="Ink 68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85779" y="4219512"/>
                <a:ext cx="1078041" cy="3708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0489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4" name="Ink 143"/>
              <p14:cNvContentPartPr/>
              <p14:nvPr/>
            </p14:nvContentPartPr>
            <p14:xfrm>
              <a:off x="11306097" y="687193"/>
              <a:ext cx="927720" cy="12618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93497" y="674593"/>
                <a:ext cx="952920" cy="12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0" name="Ink 229"/>
              <p14:cNvContentPartPr/>
              <p14:nvPr/>
            </p14:nvContentPartPr>
            <p14:xfrm>
              <a:off x="199737" y="29833"/>
              <a:ext cx="12231110" cy="585828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137" y="17233"/>
                <a:ext cx="12256310" cy="58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0" name="Ink 259"/>
              <p14:cNvContentPartPr/>
              <p14:nvPr/>
            </p14:nvContentPartPr>
            <p14:xfrm>
              <a:off x="7934697" y="1739113"/>
              <a:ext cx="4156560" cy="111600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2097" y="1726513"/>
                <a:ext cx="418176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2" name="Ink 341"/>
              <p14:cNvContentPartPr/>
              <p14:nvPr/>
            </p14:nvContentPartPr>
            <p14:xfrm>
              <a:off x="8045217" y="1685833"/>
              <a:ext cx="2646360" cy="2916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2617" y="1673233"/>
                <a:ext cx="26715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6" name="Ink 405"/>
              <p14:cNvContentPartPr/>
              <p14:nvPr/>
            </p14:nvContentPartPr>
            <p14:xfrm>
              <a:off x="8426817" y="4980913"/>
              <a:ext cx="2247840" cy="5868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14217" y="4968313"/>
                <a:ext cx="2273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6" name="Ink 445"/>
              <p14:cNvContentPartPr/>
              <p14:nvPr/>
            </p14:nvContentPartPr>
            <p14:xfrm>
              <a:off x="190737" y="5201233"/>
              <a:ext cx="672120" cy="45072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137" y="5188633"/>
                <a:ext cx="6973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7" name="Ink 486"/>
              <p14:cNvContentPartPr/>
              <p14:nvPr/>
            </p14:nvContentPartPr>
            <p14:xfrm>
              <a:off x="7015007" y="3658993"/>
              <a:ext cx="2549160" cy="9072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02407" y="3646393"/>
                <a:ext cx="2574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9" name="Ink 528"/>
              <p14:cNvContentPartPr/>
              <p14:nvPr/>
            </p14:nvContentPartPr>
            <p14:xfrm>
              <a:off x="8160167" y="5998633"/>
              <a:ext cx="1747440" cy="28800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147567" y="5986033"/>
                <a:ext cx="1772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68" name="Ink 567"/>
              <p14:cNvContentPartPr/>
              <p14:nvPr/>
            </p14:nvContentPartPr>
            <p14:xfrm>
              <a:off x="10483967" y="6366193"/>
              <a:ext cx="1438200" cy="35640"/>
            </p14:xfrm>
          </p:contentPart>
        </mc:Choice>
        <mc:Fallback xmlns="">
          <p:pic>
            <p:nvPicPr>
              <p:cNvPr id="568" name="Ink 567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471367" y="6353593"/>
                <a:ext cx="1463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" name="Ink 3"/>
              <p14:cNvContentPartPr/>
              <p14:nvPr/>
            </p14:nvContentPartPr>
            <p14:xfrm>
              <a:off x="11977967" y="5635190"/>
              <a:ext cx="552600" cy="122672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965367" y="5622592"/>
                <a:ext cx="577800" cy="12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5" name="Ink 4"/>
              <p14:cNvContentPartPr/>
              <p14:nvPr/>
            </p14:nvContentPartPr>
            <p14:xfrm>
              <a:off x="9288047" y="5781913"/>
              <a:ext cx="2688840" cy="106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275447" y="5769313"/>
                <a:ext cx="271404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6" name="Ink 5"/>
              <p14:cNvContentPartPr/>
              <p14:nvPr/>
            </p14:nvContentPartPr>
            <p14:xfrm>
              <a:off x="572447" y="5500753"/>
              <a:ext cx="9668880" cy="137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59847" y="5488153"/>
                <a:ext cx="9694080" cy="13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3833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327177" y="-78527"/>
              <a:ext cx="11819160" cy="6034915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77" y="-91127"/>
                <a:ext cx="11844360" cy="6060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" name="Ink 214"/>
              <p14:cNvContentPartPr/>
              <p14:nvPr/>
            </p14:nvContentPartPr>
            <p14:xfrm>
              <a:off x="4587777" y="3106628"/>
              <a:ext cx="2647800" cy="910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5177" y="3094028"/>
                <a:ext cx="2673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2" name="Ink 241"/>
              <p14:cNvContentPartPr/>
              <p14:nvPr/>
            </p14:nvContentPartPr>
            <p14:xfrm>
              <a:off x="7905177" y="3139153"/>
              <a:ext cx="2035800" cy="48115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2577" y="3126586"/>
                <a:ext cx="2061000" cy="7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" name="Ink 255"/>
              <p14:cNvContentPartPr/>
              <p14:nvPr/>
            </p14:nvContentPartPr>
            <p14:xfrm>
              <a:off x="419337" y="2810473"/>
              <a:ext cx="4874040" cy="3004435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37" y="2797874"/>
                <a:ext cx="4899240" cy="302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8" name="Ink 317"/>
              <p14:cNvContentPartPr/>
              <p14:nvPr/>
            </p14:nvContentPartPr>
            <p14:xfrm>
              <a:off x="5500737" y="5373548"/>
              <a:ext cx="2286000" cy="3348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8137" y="5360948"/>
                <a:ext cx="2311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6" name="Ink 345"/>
              <p14:cNvContentPartPr/>
              <p14:nvPr/>
            </p14:nvContentPartPr>
            <p14:xfrm>
              <a:off x="292257" y="5732233"/>
              <a:ext cx="2156040" cy="1139275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657" y="5719634"/>
                <a:ext cx="2181240" cy="1164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9" name="Ink 348"/>
              <p14:cNvContentPartPr/>
              <p14:nvPr/>
            </p14:nvContentPartPr>
            <p14:xfrm>
              <a:off x="7704297" y="5390233"/>
              <a:ext cx="1235880" cy="8875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1697" y="5377808"/>
                <a:ext cx="1261080" cy="3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9" name="Ink 358"/>
              <p14:cNvContentPartPr/>
              <p14:nvPr/>
            </p14:nvContentPartPr>
            <p14:xfrm>
              <a:off x="8655777" y="3301513"/>
              <a:ext cx="572760" cy="316675"/>
            </p14:xfrm>
          </p:contentPart>
        </mc:Choice>
        <mc:Fallback xmlns="">
          <p:pic>
            <p:nvPicPr>
              <p:cNvPr id="359" name="Ink 3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43177" y="3288918"/>
                <a:ext cx="597960" cy="341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9" name="Ink 388"/>
              <p14:cNvContentPartPr/>
              <p14:nvPr/>
            </p14:nvContentPartPr>
            <p14:xfrm>
              <a:off x="10000017" y="5367788"/>
              <a:ext cx="2078280" cy="4356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87417" y="5355188"/>
                <a:ext cx="2103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2" name="Ink 391"/>
              <p14:cNvContentPartPr/>
              <p14:nvPr/>
            </p14:nvContentPartPr>
            <p14:xfrm>
              <a:off x="10907577" y="5489468"/>
              <a:ext cx="1273540" cy="108684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94978" y="5476868"/>
                <a:ext cx="1298737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5" name="Ink 394"/>
              <p14:cNvContentPartPr/>
              <p14:nvPr/>
            </p14:nvContentPartPr>
            <p14:xfrm>
              <a:off x="9376857" y="4237748"/>
              <a:ext cx="2925360" cy="197460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64257" y="4225148"/>
                <a:ext cx="2950560" cy="19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669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7497" y="17233"/>
              <a:ext cx="11441880" cy="253040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897" y="4633"/>
                <a:ext cx="11467080" cy="2555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9" name="Ink 88"/>
              <p14:cNvContentPartPr/>
              <p14:nvPr/>
            </p14:nvContentPartPr>
            <p14:xfrm>
              <a:off x="2443257" y="1839522"/>
              <a:ext cx="3757680" cy="133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0657" y="1826922"/>
                <a:ext cx="3782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/>
              <p14:cNvContentPartPr/>
              <p14:nvPr/>
            </p14:nvContentPartPr>
            <p14:xfrm>
              <a:off x="6018057" y="1865082"/>
              <a:ext cx="1250280" cy="259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5457" y="1852482"/>
                <a:ext cx="12754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835857" y="5058642"/>
              <a:ext cx="6085800" cy="936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257" y="5046042"/>
                <a:ext cx="6111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/>
              <p14:cNvContentPartPr/>
              <p14:nvPr/>
            </p14:nvContentPartPr>
            <p14:xfrm>
              <a:off x="1357497" y="4943802"/>
              <a:ext cx="38520" cy="9572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4897" y="4931202"/>
                <a:ext cx="6372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683217" y="3250362"/>
              <a:ext cx="11284920" cy="27388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617" y="3237762"/>
                <a:ext cx="11310120" cy="27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" name="Ink 152"/>
              <p14:cNvContentPartPr/>
              <p14:nvPr/>
            </p14:nvContentPartPr>
            <p14:xfrm>
              <a:off x="7490817" y="1160922"/>
              <a:ext cx="785520" cy="9147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8217" y="1148322"/>
                <a:ext cx="81072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4" name="Ink 153"/>
              <p14:cNvContentPartPr/>
              <p14:nvPr/>
            </p14:nvContentPartPr>
            <p14:xfrm>
              <a:off x="7705737" y="1581762"/>
              <a:ext cx="433080" cy="673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93137" y="1569162"/>
                <a:ext cx="4582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5" name="Ink 154"/>
              <p14:cNvContentPartPr/>
              <p14:nvPr/>
            </p14:nvContentPartPr>
            <p14:xfrm>
              <a:off x="7778097" y="1390602"/>
              <a:ext cx="247320" cy="5702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65497" y="1378002"/>
                <a:ext cx="2725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Ink 155"/>
              <p14:cNvContentPartPr/>
              <p14:nvPr/>
            </p14:nvContentPartPr>
            <p14:xfrm>
              <a:off x="1039617" y="2848242"/>
              <a:ext cx="10758960" cy="44820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7017" y="2835642"/>
                <a:ext cx="1078416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9661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3699527" y="1593669"/>
              <a:ext cx="2029320" cy="1198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6927" y="1581069"/>
                <a:ext cx="2054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542687" y="423309"/>
              <a:ext cx="4973040" cy="19022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87" y="410709"/>
                <a:ext cx="4998240" cy="19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6" name="Ink 105"/>
              <p14:cNvContentPartPr/>
              <p14:nvPr/>
            </p14:nvContentPartPr>
            <p14:xfrm>
              <a:off x="529727" y="2635869"/>
              <a:ext cx="2543040" cy="203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127" y="2623269"/>
                <a:ext cx="256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3" name="Ink 212"/>
              <p14:cNvContentPartPr/>
              <p14:nvPr/>
            </p14:nvContentPartPr>
            <p14:xfrm>
              <a:off x="4487567" y="4314909"/>
              <a:ext cx="1746360" cy="68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4967" y="4302309"/>
                <a:ext cx="17715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6" name="Ink 215"/>
              <p14:cNvContentPartPr/>
              <p14:nvPr/>
            </p14:nvContentPartPr>
            <p14:xfrm>
              <a:off x="4261127" y="3307269"/>
              <a:ext cx="1241280" cy="6516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8527" y="3294669"/>
                <a:ext cx="1266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/>
              <p14:cNvContentPartPr/>
              <p14:nvPr/>
            </p14:nvContentPartPr>
            <p14:xfrm>
              <a:off x="6812807" y="4323549"/>
              <a:ext cx="2029320" cy="5148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0207" y="4310949"/>
                <a:ext cx="2054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6" name="Ink 275"/>
              <p14:cNvContentPartPr/>
              <p14:nvPr/>
            </p14:nvContentPartPr>
            <p14:xfrm>
              <a:off x="4574687" y="5160909"/>
              <a:ext cx="2277720" cy="4068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2087" y="5148309"/>
                <a:ext cx="2302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9" name="Ink 288"/>
              <p14:cNvContentPartPr/>
              <p14:nvPr/>
            </p14:nvContentPartPr>
            <p14:xfrm>
              <a:off x="7405007" y="5232549"/>
              <a:ext cx="2138400" cy="1836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92407" y="5219949"/>
                <a:ext cx="2163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4" name="Ink 313"/>
              <p14:cNvContentPartPr/>
              <p14:nvPr/>
            </p14:nvContentPartPr>
            <p14:xfrm>
              <a:off x="403367" y="5591469"/>
              <a:ext cx="3004920" cy="33984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767" y="5578869"/>
                <a:ext cx="3030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5" name="Ink 314"/>
              <p14:cNvContentPartPr/>
              <p14:nvPr/>
            </p14:nvContentPartPr>
            <p14:xfrm>
              <a:off x="4726967" y="786189"/>
              <a:ext cx="7498440" cy="145296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4367" y="773589"/>
                <a:ext cx="752364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6" name="Ink 315"/>
              <p14:cNvContentPartPr/>
              <p14:nvPr/>
            </p14:nvContentPartPr>
            <p14:xfrm>
              <a:off x="10918967" y="1401429"/>
              <a:ext cx="248400" cy="1224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6367" y="1388829"/>
                <a:ext cx="273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7" name="Ink 316"/>
              <p14:cNvContentPartPr/>
              <p14:nvPr/>
            </p14:nvContentPartPr>
            <p14:xfrm>
              <a:off x="601007" y="2614629"/>
              <a:ext cx="9277920" cy="11494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8407" y="2602029"/>
                <a:ext cx="930312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8" name="Ink 317"/>
              <p14:cNvContentPartPr/>
              <p14:nvPr/>
            </p14:nvContentPartPr>
            <p14:xfrm>
              <a:off x="9512447" y="2745669"/>
              <a:ext cx="1032840" cy="3650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99847" y="2733069"/>
                <a:ext cx="10580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9" name="Ink 318"/>
              <p14:cNvContentPartPr/>
              <p14:nvPr/>
            </p14:nvContentPartPr>
            <p14:xfrm>
              <a:off x="2221007" y="3122949"/>
              <a:ext cx="117000" cy="12492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08407" y="3110349"/>
                <a:ext cx="142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2" name="Ink 321"/>
              <p14:cNvContentPartPr/>
              <p14:nvPr/>
            </p14:nvContentPartPr>
            <p14:xfrm>
              <a:off x="336047" y="3779229"/>
              <a:ext cx="11689200" cy="303516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3447" y="3766629"/>
                <a:ext cx="11714400" cy="30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5" name="Ink 354"/>
              <p14:cNvContentPartPr/>
              <p14:nvPr/>
            </p14:nvContentPartPr>
            <p14:xfrm>
              <a:off x="4100207" y="6250269"/>
              <a:ext cx="2686680" cy="1396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7607" y="6237669"/>
                <a:ext cx="2711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8" name="Ink 377"/>
              <p14:cNvContentPartPr/>
              <p14:nvPr/>
            </p14:nvContentPartPr>
            <p14:xfrm>
              <a:off x="7431287" y="6232629"/>
              <a:ext cx="2469240" cy="4356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18687" y="6220029"/>
                <a:ext cx="249444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0997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28697" y="254473"/>
              <a:ext cx="11577600" cy="2188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097" y="241873"/>
                <a:ext cx="11602800" cy="22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1066977" y="3570433"/>
              <a:ext cx="4731120" cy="220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377" y="3557833"/>
                <a:ext cx="4756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5" name="Ink 124"/>
              <p14:cNvContentPartPr/>
              <p14:nvPr/>
            </p14:nvContentPartPr>
            <p14:xfrm>
              <a:off x="1327977" y="3245713"/>
              <a:ext cx="157320" cy="13320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5377" y="3233113"/>
                <a:ext cx="182520" cy="13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8" name="Ink 127"/>
              <p14:cNvContentPartPr/>
              <p14:nvPr/>
            </p14:nvContentPartPr>
            <p14:xfrm>
              <a:off x="666297" y="2434633"/>
              <a:ext cx="5691240" cy="22690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697" y="2422033"/>
                <a:ext cx="571644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0534257" y="420793"/>
              <a:ext cx="327960" cy="566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6257" y="402793"/>
                <a:ext cx="36396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084857" y="436273"/>
              <a:ext cx="309240" cy="596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6857" y="418273"/>
                <a:ext cx="345240" cy="6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5766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44097" y="-41087"/>
              <a:ext cx="11696040" cy="4301515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497" y="-53687"/>
                <a:ext cx="11721240" cy="43267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9263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5" name="Ink 144"/>
              <p14:cNvContentPartPr/>
              <p14:nvPr/>
            </p14:nvContentPartPr>
            <p14:xfrm>
              <a:off x="1599417" y="2921353"/>
              <a:ext cx="313920" cy="30585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817" y="2908753"/>
                <a:ext cx="339120" cy="30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7" name="Ink 146"/>
              <p14:cNvContentPartPr/>
              <p14:nvPr/>
            </p14:nvContentPartPr>
            <p14:xfrm>
              <a:off x="1213497" y="5500753"/>
              <a:ext cx="5661720" cy="34164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897" y="5488153"/>
                <a:ext cx="5686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4" name="Ink 293"/>
              <p14:cNvContentPartPr/>
              <p14:nvPr/>
            </p14:nvContentPartPr>
            <p14:xfrm>
              <a:off x="1471977" y="4127713"/>
              <a:ext cx="208080" cy="32076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9377" y="4115113"/>
                <a:ext cx="2332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8" name="Ink 297"/>
              <p14:cNvContentPartPr/>
              <p14:nvPr/>
            </p14:nvContentPartPr>
            <p14:xfrm>
              <a:off x="2159217" y="3041233"/>
              <a:ext cx="4953240" cy="172764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6617" y="3028633"/>
                <a:ext cx="497844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1" name="Ink 330"/>
              <p14:cNvContentPartPr/>
              <p14:nvPr/>
            </p14:nvContentPartPr>
            <p14:xfrm>
              <a:off x="1238697" y="3300073"/>
              <a:ext cx="547560" cy="34128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6097" y="3287473"/>
                <a:ext cx="5727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2" name="Ink 331"/>
              <p14:cNvContentPartPr/>
              <p14:nvPr/>
            </p14:nvContentPartPr>
            <p14:xfrm>
              <a:off x="1119897" y="2854753"/>
              <a:ext cx="683280" cy="47880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7297" y="2842153"/>
                <a:ext cx="70848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8" name="Ink 387"/>
              <p14:cNvContentPartPr/>
              <p14:nvPr/>
            </p14:nvContentPartPr>
            <p14:xfrm>
              <a:off x="5220657" y="3378913"/>
              <a:ext cx="111240" cy="228456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08057" y="3366313"/>
                <a:ext cx="13644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2" name="Ink 391"/>
              <p14:cNvContentPartPr/>
              <p14:nvPr/>
            </p14:nvContentPartPr>
            <p14:xfrm>
              <a:off x="4372857" y="3840793"/>
              <a:ext cx="156960" cy="176004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60257" y="3828193"/>
                <a:ext cx="182160" cy="17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6" name="Ink 395"/>
              <p14:cNvContentPartPr/>
              <p14:nvPr/>
            </p14:nvContentPartPr>
            <p14:xfrm>
              <a:off x="4563657" y="3707593"/>
              <a:ext cx="746640" cy="150120"/>
            </p14:xfrm>
          </p:contentPart>
        </mc:Choice>
        <mc:Fallback xmlns="">
          <p:pic>
            <p:nvPicPr>
              <p:cNvPr id="396" name="Ink 3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51057" y="3694993"/>
                <a:ext cx="771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9" name="Ink 398"/>
              <p14:cNvContentPartPr/>
              <p14:nvPr/>
            </p14:nvContentPartPr>
            <p14:xfrm>
              <a:off x="4414977" y="3903433"/>
              <a:ext cx="750960" cy="25812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02377" y="3890833"/>
                <a:ext cx="7761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4" name="Ink 403"/>
              <p14:cNvContentPartPr/>
              <p14:nvPr/>
            </p14:nvContentPartPr>
            <p14:xfrm>
              <a:off x="4525497" y="4111153"/>
              <a:ext cx="763560" cy="33732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12897" y="4098553"/>
                <a:ext cx="788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6" name="Ink 415"/>
              <p14:cNvContentPartPr/>
              <p14:nvPr/>
            </p14:nvContentPartPr>
            <p14:xfrm>
              <a:off x="6141177" y="3071113"/>
              <a:ext cx="62640" cy="260064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28577" y="3058513"/>
                <a:ext cx="87840" cy="26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7" name="Ink 416"/>
              <p14:cNvContentPartPr/>
              <p14:nvPr/>
            </p14:nvContentPartPr>
            <p14:xfrm>
              <a:off x="5165577" y="3108553"/>
              <a:ext cx="929160" cy="329040"/>
            </p14:xfrm>
          </p:contentPart>
        </mc:Choice>
        <mc:Fallback xmlns="">
          <p:pic>
            <p:nvPicPr>
              <p:cNvPr id="417" name="Ink 4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2977" y="3095953"/>
                <a:ext cx="954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5" name="Ink 424"/>
              <p14:cNvContentPartPr/>
              <p14:nvPr/>
            </p14:nvContentPartPr>
            <p14:xfrm>
              <a:off x="5517657" y="4119433"/>
              <a:ext cx="627840" cy="624600"/>
            </p14:xfrm>
          </p:contentPart>
        </mc:Choice>
        <mc:Fallback xmlns="">
          <p:pic>
            <p:nvPicPr>
              <p:cNvPr id="425" name="Ink 4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5057" y="4106833"/>
                <a:ext cx="65304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6" name="Ink 425"/>
              <p14:cNvContentPartPr/>
              <p14:nvPr/>
            </p14:nvContentPartPr>
            <p14:xfrm>
              <a:off x="5335497" y="4460713"/>
              <a:ext cx="810000" cy="6368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2897" y="4448113"/>
                <a:ext cx="8352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7" name="Ink 426"/>
              <p14:cNvContentPartPr/>
              <p14:nvPr/>
            </p14:nvContentPartPr>
            <p14:xfrm>
              <a:off x="5271777" y="3649633"/>
              <a:ext cx="1064880" cy="911520"/>
            </p14:xfrm>
          </p:contentPart>
        </mc:Choice>
        <mc:Fallback xmlns="">
          <p:pic>
            <p:nvPicPr>
              <p:cNvPr id="427" name="Ink 4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59177" y="3637033"/>
                <a:ext cx="109008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8" name="Ink 427"/>
              <p14:cNvContentPartPr/>
              <p14:nvPr/>
            </p14:nvContentPartPr>
            <p14:xfrm>
              <a:off x="5458257" y="5005753"/>
              <a:ext cx="801720" cy="595440"/>
            </p14:xfrm>
          </p:contentPart>
        </mc:Choice>
        <mc:Fallback xmlns="">
          <p:pic>
            <p:nvPicPr>
              <p:cNvPr id="428" name="Ink 4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45657" y="4993153"/>
                <a:ext cx="82692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9" name="Ink 428"/>
              <p14:cNvContentPartPr/>
              <p14:nvPr/>
            </p14:nvContentPartPr>
            <p14:xfrm>
              <a:off x="5411817" y="4739353"/>
              <a:ext cx="754920" cy="645480"/>
            </p14:xfrm>
          </p:contentPart>
        </mc:Choice>
        <mc:Fallback xmlns="">
          <p:pic>
            <p:nvPicPr>
              <p:cNvPr id="429" name="Ink 4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99217" y="4726753"/>
                <a:ext cx="78012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2" name="Ink 431"/>
              <p14:cNvContentPartPr/>
              <p14:nvPr/>
            </p14:nvContentPartPr>
            <p14:xfrm>
              <a:off x="4444857" y="4606513"/>
              <a:ext cx="666000" cy="378720"/>
            </p14:xfrm>
          </p:contentPart>
        </mc:Choice>
        <mc:Fallback xmlns="">
          <p:pic>
            <p:nvPicPr>
              <p:cNvPr id="432" name="Ink 4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2257" y="4593913"/>
                <a:ext cx="6912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3" name="Ink 432"/>
              <p14:cNvContentPartPr/>
              <p14:nvPr/>
            </p14:nvContentPartPr>
            <p14:xfrm>
              <a:off x="4563657" y="4344433"/>
              <a:ext cx="632160" cy="333000"/>
            </p14:xfrm>
          </p:contentPart>
        </mc:Choice>
        <mc:Fallback xmlns="">
          <p:pic>
            <p:nvPicPr>
              <p:cNvPr id="433" name="Ink 4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1057" y="4331833"/>
                <a:ext cx="6573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4" name="Ink 433"/>
              <p14:cNvContentPartPr/>
              <p14:nvPr/>
            </p14:nvContentPartPr>
            <p14:xfrm>
              <a:off x="5411817" y="3245713"/>
              <a:ext cx="784800" cy="628920"/>
            </p14:xfrm>
          </p:contentPart>
        </mc:Choice>
        <mc:Fallback xmlns="">
          <p:pic>
            <p:nvPicPr>
              <p:cNvPr id="434" name="Ink 4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99217" y="3233113"/>
                <a:ext cx="81000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5" name="Ink 434"/>
              <p14:cNvContentPartPr/>
              <p14:nvPr/>
            </p14:nvContentPartPr>
            <p14:xfrm>
              <a:off x="5386257" y="3378913"/>
              <a:ext cx="810360" cy="74952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73657" y="3366313"/>
                <a:ext cx="835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7" name="Ink 436"/>
              <p14:cNvContentPartPr/>
              <p14:nvPr/>
            </p14:nvContentPartPr>
            <p14:xfrm>
              <a:off x="1959777" y="3824233"/>
              <a:ext cx="3261240" cy="185184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7177" y="3811633"/>
                <a:ext cx="3286440" cy="18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9" name="Ink 438"/>
              <p14:cNvContentPartPr/>
              <p14:nvPr/>
            </p14:nvContentPartPr>
            <p14:xfrm>
              <a:off x="1361817" y="4685353"/>
              <a:ext cx="255240" cy="388800"/>
            </p14:xfrm>
          </p:contentPart>
        </mc:Choice>
        <mc:Fallback xmlns="">
          <p:pic>
            <p:nvPicPr>
              <p:cNvPr id="439" name="Ink 43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49217" y="4672753"/>
                <a:ext cx="2804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0" name="Ink 439"/>
              <p14:cNvContentPartPr/>
              <p14:nvPr/>
            </p14:nvContentPartPr>
            <p14:xfrm>
              <a:off x="1391337" y="3695353"/>
              <a:ext cx="276120" cy="337320"/>
            </p14:xfrm>
          </p:contentPart>
        </mc:Choice>
        <mc:Fallback xmlns="">
          <p:pic>
            <p:nvPicPr>
              <p:cNvPr id="440" name="Ink 43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78737" y="3682753"/>
                <a:ext cx="3013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8" name="Ink 447"/>
              <p14:cNvContentPartPr/>
              <p14:nvPr/>
            </p14:nvContentPartPr>
            <p14:xfrm>
              <a:off x="2121057" y="3340753"/>
              <a:ext cx="3079800" cy="15516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8457" y="3328153"/>
                <a:ext cx="3105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9" name="Ink 458"/>
              <p14:cNvContentPartPr/>
              <p14:nvPr/>
            </p14:nvContentPartPr>
            <p14:xfrm>
              <a:off x="2722977" y="4960033"/>
              <a:ext cx="776520" cy="478800"/>
            </p14:xfrm>
          </p:contentPart>
        </mc:Choice>
        <mc:Fallback xmlns="">
          <p:pic>
            <p:nvPicPr>
              <p:cNvPr id="459" name="Ink 45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10377" y="4947433"/>
                <a:ext cx="8017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1" name="Ink 460"/>
              <p14:cNvContentPartPr/>
              <p14:nvPr/>
            </p14:nvContentPartPr>
            <p14:xfrm>
              <a:off x="2438217" y="5234713"/>
              <a:ext cx="5064480" cy="1635480"/>
            </p14:xfrm>
          </p:contentPart>
        </mc:Choice>
        <mc:Fallback xmlns="">
          <p:pic>
            <p:nvPicPr>
              <p:cNvPr id="461" name="Ink 46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5617" y="5222113"/>
                <a:ext cx="508968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2" name="Ink 461"/>
              <p14:cNvContentPartPr/>
              <p14:nvPr/>
            </p14:nvContentPartPr>
            <p14:xfrm>
              <a:off x="3829977" y="5213833"/>
              <a:ext cx="640440" cy="320760"/>
            </p14:xfrm>
          </p:contentPart>
        </mc:Choice>
        <mc:Fallback xmlns="">
          <p:pic>
            <p:nvPicPr>
              <p:cNvPr id="462" name="Ink 46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17377" y="5201233"/>
                <a:ext cx="6656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3" name="Ink 462"/>
              <p14:cNvContentPartPr/>
              <p14:nvPr/>
            </p14:nvContentPartPr>
            <p14:xfrm>
              <a:off x="3728097" y="5022313"/>
              <a:ext cx="759600" cy="36252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15497" y="5009713"/>
                <a:ext cx="784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4" name="Ink 463"/>
              <p14:cNvContentPartPr/>
              <p14:nvPr/>
            </p14:nvContentPartPr>
            <p14:xfrm>
              <a:off x="2892537" y="5234713"/>
              <a:ext cx="509400" cy="34128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79937" y="5222113"/>
                <a:ext cx="5346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6" name="Ink 465"/>
              <p14:cNvContentPartPr/>
              <p14:nvPr/>
            </p14:nvContentPartPr>
            <p14:xfrm>
              <a:off x="2727297" y="5064073"/>
              <a:ext cx="763560" cy="470520"/>
            </p14:xfrm>
          </p:contentPart>
        </mc:Choice>
        <mc:Fallback xmlns="">
          <p:pic>
            <p:nvPicPr>
              <p:cNvPr id="466" name="Ink 46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14697" y="5051473"/>
                <a:ext cx="78876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8" name="Ink 467"/>
              <p14:cNvContentPartPr/>
              <p14:nvPr/>
            </p14:nvContentPartPr>
            <p14:xfrm>
              <a:off x="3490497" y="4614793"/>
              <a:ext cx="8280" cy="524520"/>
            </p14:xfrm>
          </p:contentPart>
        </mc:Choice>
        <mc:Fallback xmlns="">
          <p:pic>
            <p:nvPicPr>
              <p:cNvPr id="468" name="Ink 46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77897" y="4602193"/>
                <a:ext cx="3348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9" name="Ink 468"/>
              <p14:cNvContentPartPr/>
              <p14:nvPr/>
            </p14:nvContentPartPr>
            <p14:xfrm>
              <a:off x="2595897" y="4822873"/>
              <a:ext cx="776520" cy="516240"/>
            </p14:xfrm>
          </p:contentPart>
        </mc:Choice>
        <mc:Fallback xmlns="">
          <p:pic>
            <p:nvPicPr>
              <p:cNvPr id="469" name="Ink 46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83297" y="4810273"/>
                <a:ext cx="8017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2" name="Ink 481"/>
              <p14:cNvContentPartPr/>
              <p14:nvPr/>
            </p14:nvContentPartPr>
            <p14:xfrm>
              <a:off x="966897" y="75193"/>
              <a:ext cx="10950480" cy="382896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4297" y="62593"/>
                <a:ext cx="10975680" cy="38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56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10</Words>
  <Application>Microsoft Office PowerPoint</Application>
  <PresentationFormat>Widescreen</PresentationFormat>
  <Paragraphs>1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C1</dc:creator>
  <cp:lastModifiedBy>C1</cp:lastModifiedBy>
  <cp:revision>348</cp:revision>
  <dcterms:created xsi:type="dcterms:W3CDTF">2020-09-20T05:20:27Z</dcterms:created>
  <dcterms:modified xsi:type="dcterms:W3CDTF">2021-12-26T07:50:54Z</dcterms:modified>
</cp:coreProperties>
</file>